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bookmarkIdSeed="3">
  <p:sldMasterIdLst>
    <p:sldMasterId id="2147483648" r:id="rId1"/>
  </p:sldMasterIdLst>
  <p:notesMasterIdLst>
    <p:notesMasterId r:id="rId26"/>
  </p:notesMasterIdLst>
  <p:sldIdLst>
    <p:sldId id="277" r:id="rId2"/>
    <p:sldId id="291" r:id="rId3"/>
    <p:sldId id="320" r:id="rId4"/>
    <p:sldId id="321" r:id="rId5"/>
    <p:sldId id="868" r:id="rId6"/>
    <p:sldId id="312" r:id="rId7"/>
    <p:sldId id="281" r:id="rId8"/>
    <p:sldId id="288" r:id="rId9"/>
    <p:sldId id="283" r:id="rId10"/>
    <p:sldId id="869" r:id="rId11"/>
    <p:sldId id="306" r:id="rId12"/>
    <p:sldId id="313" r:id="rId13"/>
    <p:sldId id="316" r:id="rId14"/>
    <p:sldId id="870" r:id="rId15"/>
    <p:sldId id="307" r:id="rId16"/>
    <p:sldId id="315" r:id="rId17"/>
    <p:sldId id="314" r:id="rId18"/>
    <p:sldId id="317" r:id="rId19"/>
    <p:sldId id="318" r:id="rId20"/>
    <p:sldId id="319" r:id="rId21"/>
    <p:sldId id="871" r:id="rId22"/>
    <p:sldId id="872" r:id="rId23"/>
    <p:sldId id="308" r:id="rId24"/>
    <p:sldId id="761" r:id="rId2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C9900"/>
    <a:srgbClr val="0000FF"/>
    <a:srgbClr val="FF66CC"/>
    <a:srgbClr val="FF9900"/>
    <a:srgbClr val="FFFFCC"/>
    <a:srgbClr val="FFCCFF"/>
    <a:srgbClr val="FF99FF"/>
    <a:srgbClr val="FF00FF"/>
    <a:srgbClr val="FF33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163" autoAdjust="0"/>
    <p:restoredTop sz="94660"/>
  </p:normalViewPr>
  <p:slideViewPr>
    <p:cSldViewPr snapToGrid="0">
      <p:cViewPr varScale="1">
        <p:scale>
          <a:sx n="49" d="100"/>
          <a:sy n="49" d="100"/>
        </p:scale>
        <p:origin x="24" y="410"/>
      </p:cViewPr>
      <p:guideLst/>
    </p:cSldViewPr>
  </p:slideViewPr>
  <p:notesTextViewPr>
    <p:cViewPr>
      <p:scale>
        <a:sx n="1" d="1"/>
        <a:sy n="1" d="1"/>
      </p:scale>
      <p:origin x="0" y="0"/>
    </p:cViewPr>
  </p:notesTextViewPr>
  <p:sorterViewPr>
    <p:cViewPr>
      <p:scale>
        <a:sx n="100" d="100"/>
        <a:sy n="100" d="100"/>
      </p:scale>
      <p:origin x="0" y="-9752"/>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notesMaster" Target="notesMasters/notesMaster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presProps" Target="presProps.xml"/><Relationship Id="rId30"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3" Type="http://schemas.openxmlformats.org/officeDocument/2006/relationships/oleObject" Target="../embeddings/oleObject1.bin"/><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a:t>Soil</a:t>
            </a:r>
            <a:r>
              <a:rPr lang="en-US" baseline="0" dirty="0"/>
              <a:t> Spectra</a:t>
            </a:r>
            <a:endParaRPr lang="en-US" dirty="0"/>
          </a:p>
        </c:rich>
      </c:tx>
      <c:layout>
        <c:manualLayout>
          <c:xMode val="edge"/>
          <c:yMode val="edge"/>
          <c:x val="1.2313911454891763E-2"/>
          <c:y val="1.2917905692168342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IL"/>
        </a:p>
      </c:txPr>
    </c:title>
    <c:autoTitleDeleted val="0"/>
    <c:plotArea>
      <c:layout>
        <c:manualLayout>
          <c:layoutTarget val="inner"/>
          <c:xMode val="edge"/>
          <c:yMode val="edge"/>
          <c:x val="0.19070652130341315"/>
          <c:y val="0.30476925081652295"/>
          <c:w val="0.75431153457187594"/>
          <c:h val="0.56495613684799006"/>
        </c:manualLayout>
      </c:layout>
      <c:scatterChart>
        <c:scatterStyle val="smoothMarker"/>
        <c:varyColors val="0"/>
        <c:ser>
          <c:idx val="0"/>
          <c:order val="0"/>
          <c:spPr>
            <a:ln w="19050" cap="rnd">
              <a:solidFill>
                <a:schemeClr val="accent1"/>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Database'!$BI$122:$BI$2272</c:f>
              <c:numCache>
                <c:formatCode>General</c:formatCode>
                <c:ptCount val="2151"/>
                <c:pt idx="0">
                  <c:v>4.3434267357192281E-2</c:v>
                </c:pt>
                <c:pt idx="1">
                  <c:v>4.5490311796343746E-2</c:v>
                </c:pt>
                <c:pt idx="2">
                  <c:v>3.8115824865211506E-2</c:v>
                </c:pt>
                <c:pt idx="3">
                  <c:v>3.4206555437790331E-2</c:v>
                </c:pt>
                <c:pt idx="4">
                  <c:v>3.5247970522280701E-2</c:v>
                </c:pt>
                <c:pt idx="5">
                  <c:v>3.5551954857766889E-2</c:v>
                </c:pt>
                <c:pt idx="6">
                  <c:v>3.5082939422445746E-2</c:v>
                </c:pt>
                <c:pt idx="7">
                  <c:v>3.3158944512913242E-2</c:v>
                </c:pt>
                <c:pt idx="8">
                  <c:v>3.2529338203857221E-2</c:v>
                </c:pt>
                <c:pt idx="9">
                  <c:v>3.4461650877864784E-2</c:v>
                </c:pt>
                <c:pt idx="10">
                  <c:v>3.6502437347805873E-2</c:v>
                </c:pt>
                <c:pt idx="11">
                  <c:v>3.7088057553468362E-2</c:v>
                </c:pt>
                <c:pt idx="12">
                  <c:v>3.8643128016469186E-2</c:v>
                </c:pt>
                <c:pt idx="13">
                  <c:v>3.7406774881153022E-2</c:v>
                </c:pt>
                <c:pt idx="14">
                  <c:v>3.3834616644042727E-2</c:v>
                </c:pt>
                <c:pt idx="15">
                  <c:v>3.3894658477977908E-2</c:v>
                </c:pt>
                <c:pt idx="16">
                  <c:v>3.8727644882660846E-2</c:v>
                </c:pt>
                <c:pt idx="17">
                  <c:v>4.0605928347483104E-2</c:v>
                </c:pt>
                <c:pt idx="18">
                  <c:v>3.2725521002735826E-2</c:v>
                </c:pt>
                <c:pt idx="19">
                  <c:v>3.3606883023580093E-2</c:v>
                </c:pt>
                <c:pt idx="20">
                  <c:v>3.3820246140711885E-2</c:v>
                </c:pt>
                <c:pt idx="21">
                  <c:v>2.9316839735876999E-2</c:v>
                </c:pt>
                <c:pt idx="22">
                  <c:v>3.5109612769321112E-2</c:v>
                </c:pt>
                <c:pt idx="23">
                  <c:v>3.7746411153440566E-2</c:v>
                </c:pt>
                <c:pt idx="24">
                  <c:v>3.6794154065009819E-2</c:v>
                </c:pt>
                <c:pt idx="25">
                  <c:v>3.5829515513569991E-2</c:v>
                </c:pt>
                <c:pt idx="26">
                  <c:v>3.5537383130607489E-2</c:v>
                </c:pt>
                <c:pt idx="27">
                  <c:v>3.610004119029666E-2</c:v>
                </c:pt>
                <c:pt idx="28">
                  <c:v>3.591262845699561E-2</c:v>
                </c:pt>
                <c:pt idx="29">
                  <c:v>3.8728497460358599E-2</c:v>
                </c:pt>
                <c:pt idx="30">
                  <c:v>3.7908449528529647E-2</c:v>
                </c:pt>
                <c:pt idx="31">
                  <c:v>3.3353509026355303E-2</c:v>
                </c:pt>
                <c:pt idx="32">
                  <c:v>3.841795186276948E-2</c:v>
                </c:pt>
                <c:pt idx="33">
                  <c:v>4.1072346463754968E-2</c:v>
                </c:pt>
                <c:pt idx="34">
                  <c:v>3.8947991118286812E-2</c:v>
                </c:pt>
                <c:pt idx="35">
                  <c:v>3.5037639503856848E-2</c:v>
                </c:pt>
                <c:pt idx="36">
                  <c:v>3.6340870562370522E-2</c:v>
                </c:pt>
                <c:pt idx="37">
                  <c:v>3.8054351387158347E-2</c:v>
                </c:pt>
                <c:pt idx="38">
                  <c:v>3.4864864827388126E-2</c:v>
                </c:pt>
                <c:pt idx="39">
                  <c:v>3.5982632571471364E-2</c:v>
                </c:pt>
                <c:pt idx="40">
                  <c:v>3.7706028311121027E-2</c:v>
                </c:pt>
                <c:pt idx="41">
                  <c:v>3.7040859227307488E-2</c:v>
                </c:pt>
                <c:pt idx="42">
                  <c:v>3.6202852903591175E-2</c:v>
                </c:pt>
                <c:pt idx="43">
                  <c:v>3.5883892397611916E-2</c:v>
                </c:pt>
                <c:pt idx="44">
                  <c:v>3.58720485877142E-2</c:v>
                </c:pt>
                <c:pt idx="45">
                  <c:v>3.5283344659073769E-2</c:v>
                </c:pt>
                <c:pt idx="46">
                  <c:v>3.620015908058697E-2</c:v>
                </c:pt>
                <c:pt idx="47">
                  <c:v>3.7816601427590364E-2</c:v>
                </c:pt>
                <c:pt idx="48">
                  <c:v>3.8055897916668059E-2</c:v>
                </c:pt>
                <c:pt idx="49">
                  <c:v>3.7917352513950904E-2</c:v>
                </c:pt>
                <c:pt idx="50">
                  <c:v>3.7706549089717066E-2</c:v>
                </c:pt>
                <c:pt idx="51">
                  <c:v>3.7799792683575896E-2</c:v>
                </c:pt>
                <c:pt idx="52">
                  <c:v>3.758762390262993E-2</c:v>
                </c:pt>
                <c:pt idx="53">
                  <c:v>3.7275648240883925E-2</c:v>
                </c:pt>
                <c:pt idx="54">
                  <c:v>3.7405176843457295E-2</c:v>
                </c:pt>
                <c:pt idx="55">
                  <c:v>3.8975137332464722E-2</c:v>
                </c:pt>
                <c:pt idx="56">
                  <c:v>3.9786568490803614E-2</c:v>
                </c:pt>
                <c:pt idx="57">
                  <c:v>3.9725162225345272E-2</c:v>
                </c:pt>
                <c:pt idx="58">
                  <c:v>3.9938201045907763E-2</c:v>
                </c:pt>
                <c:pt idx="59">
                  <c:v>4.0158510967109248E-2</c:v>
                </c:pt>
                <c:pt idx="60">
                  <c:v>4.0420274066395624E-2</c:v>
                </c:pt>
                <c:pt idx="61">
                  <c:v>4.0474147326919944E-2</c:v>
                </c:pt>
                <c:pt idx="62">
                  <c:v>4.0259479058242127E-2</c:v>
                </c:pt>
                <c:pt idx="63">
                  <c:v>4.0242337665965848E-2</c:v>
                </c:pt>
                <c:pt idx="64">
                  <c:v>4.0516252420509796E-2</c:v>
                </c:pt>
                <c:pt idx="65">
                  <c:v>4.0678335954120647E-2</c:v>
                </c:pt>
                <c:pt idx="66">
                  <c:v>4.0954204986778951E-2</c:v>
                </c:pt>
                <c:pt idx="67">
                  <c:v>4.1697661062334142E-2</c:v>
                </c:pt>
                <c:pt idx="68">
                  <c:v>4.2976794993078417E-2</c:v>
                </c:pt>
                <c:pt idx="69">
                  <c:v>4.3638910703056678E-2</c:v>
                </c:pt>
                <c:pt idx="70">
                  <c:v>4.3432877283746091E-2</c:v>
                </c:pt>
                <c:pt idx="71">
                  <c:v>4.2563012711656627E-2</c:v>
                </c:pt>
                <c:pt idx="72">
                  <c:v>4.3208065792289495E-2</c:v>
                </c:pt>
                <c:pt idx="73">
                  <c:v>4.3925978404138415E-2</c:v>
                </c:pt>
                <c:pt idx="74">
                  <c:v>4.3620767974185681E-2</c:v>
                </c:pt>
                <c:pt idx="75">
                  <c:v>4.3498977242053739E-2</c:v>
                </c:pt>
                <c:pt idx="76">
                  <c:v>4.4101814810603525E-2</c:v>
                </c:pt>
                <c:pt idx="77">
                  <c:v>4.515543626983861E-2</c:v>
                </c:pt>
                <c:pt idx="78">
                  <c:v>4.4573386462666391E-2</c:v>
                </c:pt>
                <c:pt idx="79">
                  <c:v>4.4447471649139113E-2</c:v>
                </c:pt>
                <c:pt idx="80">
                  <c:v>4.506718893797549E-2</c:v>
                </c:pt>
                <c:pt idx="81">
                  <c:v>4.5958723795911705E-2</c:v>
                </c:pt>
                <c:pt idx="82">
                  <c:v>4.6938348180523691E-2</c:v>
                </c:pt>
                <c:pt idx="83">
                  <c:v>4.7524660574879009E-2</c:v>
                </c:pt>
                <c:pt idx="84">
                  <c:v>4.7488369574945427E-2</c:v>
                </c:pt>
                <c:pt idx="85">
                  <c:v>4.7925410382153394E-2</c:v>
                </c:pt>
                <c:pt idx="86">
                  <c:v>4.8399400211788568E-2</c:v>
                </c:pt>
                <c:pt idx="87">
                  <c:v>4.8525881036028139E-2</c:v>
                </c:pt>
                <c:pt idx="88">
                  <c:v>4.8748176220543449E-2</c:v>
                </c:pt>
                <c:pt idx="89">
                  <c:v>4.9430753981999635E-2</c:v>
                </c:pt>
                <c:pt idx="90">
                  <c:v>5.0315637902986952E-2</c:v>
                </c:pt>
                <c:pt idx="91">
                  <c:v>5.0350894326916938E-2</c:v>
                </c:pt>
                <c:pt idx="92">
                  <c:v>5.0922916197676714E-2</c:v>
                </c:pt>
                <c:pt idx="93">
                  <c:v>5.1935338471621996E-2</c:v>
                </c:pt>
                <c:pt idx="94">
                  <c:v>5.2564278797477104E-2</c:v>
                </c:pt>
                <c:pt idx="95">
                  <c:v>5.2459315773682909E-2</c:v>
                </c:pt>
                <c:pt idx="96">
                  <c:v>5.2135131902783995E-2</c:v>
                </c:pt>
                <c:pt idx="97">
                  <c:v>5.2309064008788396E-2</c:v>
                </c:pt>
                <c:pt idx="98">
                  <c:v>5.2954935523179265E-2</c:v>
                </c:pt>
                <c:pt idx="99">
                  <c:v>5.3857028773231924E-2</c:v>
                </c:pt>
                <c:pt idx="100">
                  <c:v>5.4805960600045195E-2</c:v>
                </c:pt>
                <c:pt idx="101">
                  <c:v>5.5358508831940524E-2</c:v>
                </c:pt>
                <c:pt idx="102">
                  <c:v>5.5347485284086284E-2</c:v>
                </c:pt>
                <c:pt idx="103">
                  <c:v>5.521440631409217E-2</c:v>
                </c:pt>
                <c:pt idx="104">
                  <c:v>5.6043288640545218E-2</c:v>
                </c:pt>
                <c:pt idx="105">
                  <c:v>5.660880680099506E-2</c:v>
                </c:pt>
                <c:pt idx="106">
                  <c:v>5.6845496655716116E-2</c:v>
                </c:pt>
                <c:pt idx="107">
                  <c:v>5.7136924614210355E-2</c:v>
                </c:pt>
                <c:pt idx="108">
                  <c:v>5.7836851420758534E-2</c:v>
                </c:pt>
                <c:pt idx="109">
                  <c:v>5.831367030651774E-2</c:v>
                </c:pt>
                <c:pt idx="110">
                  <c:v>5.8171887752444106E-2</c:v>
                </c:pt>
                <c:pt idx="111">
                  <c:v>5.8157261177440876E-2</c:v>
                </c:pt>
                <c:pt idx="112">
                  <c:v>5.8326812989030002E-2</c:v>
                </c:pt>
                <c:pt idx="113">
                  <c:v>5.8685057552015772E-2</c:v>
                </c:pt>
                <c:pt idx="114">
                  <c:v>5.9327798396903587E-2</c:v>
                </c:pt>
                <c:pt idx="115">
                  <c:v>5.9854444368343702E-2</c:v>
                </c:pt>
                <c:pt idx="116">
                  <c:v>6.0121731035314541E-2</c:v>
                </c:pt>
                <c:pt idx="117">
                  <c:v>6.0247220973469427E-2</c:v>
                </c:pt>
                <c:pt idx="118">
                  <c:v>6.0552589324161639E-2</c:v>
                </c:pt>
                <c:pt idx="119">
                  <c:v>6.0821072604661602E-2</c:v>
                </c:pt>
                <c:pt idx="120">
                  <c:v>6.0922304976058335E-2</c:v>
                </c:pt>
                <c:pt idx="121">
                  <c:v>6.1686850270717908E-2</c:v>
                </c:pt>
                <c:pt idx="122">
                  <c:v>6.2085399611253554E-2</c:v>
                </c:pt>
                <c:pt idx="123">
                  <c:v>6.1722397806791118E-2</c:v>
                </c:pt>
                <c:pt idx="124">
                  <c:v>6.2393332635915372E-2</c:v>
                </c:pt>
                <c:pt idx="125">
                  <c:v>6.275472312460835E-2</c:v>
                </c:pt>
                <c:pt idx="126">
                  <c:v>6.2624105325001012E-2</c:v>
                </c:pt>
                <c:pt idx="127">
                  <c:v>6.3101913312093985E-2</c:v>
                </c:pt>
                <c:pt idx="128">
                  <c:v>6.3389544078254118E-2</c:v>
                </c:pt>
                <c:pt idx="129">
                  <c:v>6.3634914692903999E-2</c:v>
                </c:pt>
                <c:pt idx="130">
                  <c:v>6.4222846380184551E-2</c:v>
                </c:pt>
                <c:pt idx="131">
                  <c:v>6.472289889288356E-2</c:v>
                </c:pt>
                <c:pt idx="132">
                  <c:v>6.4903751934471329E-2</c:v>
                </c:pt>
                <c:pt idx="133">
                  <c:v>6.4772145266252759E-2</c:v>
                </c:pt>
                <c:pt idx="134">
                  <c:v>6.5335972483207036E-2</c:v>
                </c:pt>
                <c:pt idx="135">
                  <c:v>6.5838947134585435E-2</c:v>
                </c:pt>
                <c:pt idx="136">
                  <c:v>6.5991083297727238E-2</c:v>
                </c:pt>
                <c:pt idx="137">
                  <c:v>6.6369409381976108E-2</c:v>
                </c:pt>
                <c:pt idx="138">
                  <c:v>6.6922421650871949E-2</c:v>
                </c:pt>
                <c:pt idx="139">
                  <c:v>6.7495422046457101E-2</c:v>
                </c:pt>
                <c:pt idx="140">
                  <c:v>6.7815308238204405E-2</c:v>
                </c:pt>
                <c:pt idx="141">
                  <c:v>6.8282991060044082E-2</c:v>
                </c:pt>
                <c:pt idx="142">
                  <c:v>6.8851994720492554E-2</c:v>
                </c:pt>
                <c:pt idx="143">
                  <c:v>6.9402577267387675E-2</c:v>
                </c:pt>
                <c:pt idx="144">
                  <c:v>6.9787160297608633E-2</c:v>
                </c:pt>
                <c:pt idx="145">
                  <c:v>7.0242312187504805E-2</c:v>
                </c:pt>
                <c:pt idx="146">
                  <c:v>7.0918745541854858E-2</c:v>
                </c:pt>
                <c:pt idx="147">
                  <c:v>7.1460858742929123E-2</c:v>
                </c:pt>
                <c:pt idx="148">
                  <c:v>7.1932924550601407E-2</c:v>
                </c:pt>
                <c:pt idx="149">
                  <c:v>7.2367202299121677E-2</c:v>
                </c:pt>
                <c:pt idx="150">
                  <c:v>7.2797665922322619E-2</c:v>
                </c:pt>
                <c:pt idx="151">
                  <c:v>7.3431682778626828E-2</c:v>
                </c:pt>
                <c:pt idx="152">
                  <c:v>7.4176730459070375E-2</c:v>
                </c:pt>
                <c:pt idx="153">
                  <c:v>7.4706292493319795E-2</c:v>
                </c:pt>
                <c:pt idx="154">
                  <c:v>7.5337212222460537E-2</c:v>
                </c:pt>
                <c:pt idx="155">
                  <c:v>7.6060594071616347E-2</c:v>
                </c:pt>
                <c:pt idx="156">
                  <c:v>7.6698045232389114E-2</c:v>
                </c:pt>
                <c:pt idx="157">
                  <c:v>7.7235912305705312E-2</c:v>
                </c:pt>
                <c:pt idx="158">
                  <c:v>7.7817714479268732E-2</c:v>
                </c:pt>
                <c:pt idx="159">
                  <c:v>7.8499930053555531E-2</c:v>
                </c:pt>
                <c:pt idx="160">
                  <c:v>7.9117036554657044E-2</c:v>
                </c:pt>
                <c:pt idx="161">
                  <c:v>7.9842426008554318E-2</c:v>
                </c:pt>
                <c:pt idx="162">
                  <c:v>8.0672452844338063E-2</c:v>
                </c:pt>
                <c:pt idx="163">
                  <c:v>8.1262858410012365E-2</c:v>
                </c:pt>
                <c:pt idx="164">
                  <c:v>8.1931992259207553E-2</c:v>
                </c:pt>
                <c:pt idx="165">
                  <c:v>8.2683552714096595E-2</c:v>
                </c:pt>
                <c:pt idx="166">
                  <c:v>8.3369436549284817E-2</c:v>
                </c:pt>
                <c:pt idx="167">
                  <c:v>8.4110655861413197E-2</c:v>
                </c:pt>
                <c:pt idx="168">
                  <c:v>8.4861377995864476E-2</c:v>
                </c:pt>
                <c:pt idx="169">
                  <c:v>8.5566395153350364E-2</c:v>
                </c:pt>
                <c:pt idx="170">
                  <c:v>8.625121512193569E-2</c:v>
                </c:pt>
                <c:pt idx="171">
                  <c:v>8.703409053488409E-2</c:v>
                </c:pt>
                <c:pt idx="172">
                  <c:v>8.7933184411742638E-2</c:v>
                </c:pt>
                <c:pt idx="173">
                  <c:v>8.8804684850978158E-2</c:v>
                </c:pt>
                <c:pt idx="174">
                  <c:v>8.957836847179329E-2</c:v>
                </c:pt>
                <c:pt idx="175">
                  <c:v>9.0303771816264478E-2</c:v>
                </c:pt>
                <c:pt idx="176">
                  <c:v>9.1173248260697504E-2</c:v>
                </c:pt>
                <c:pt idx="177">
                  <c:v>9.1967320372824748E-2</c:v>
                </c:pt>
                <c:pt idx="178">
                  <c:v>9.2734142794134236E-2</c:v>
                </c:pt>
                <c:pt idx="179">
                  <c:v>9.3603950426747365E-2</c:v>
                </c:pt>
                <c:pt idx="180">
                  <c:v>9.4457381072191218E-2</c:v>
                </c:pt>
                <c:pt idx="181">
                  <c:v>9.5287501973034996E-2</c:v>
                </c:pt>
                <c:pt idx="182">
                  <c:v>9.6116029937839451E-2</c:v>
                </c:pt>
                <c:pt idx="183">
                  <c:v>9.6978878538825308E-2</c:v>
                </c:pt>
                <c:pt idx="184">
                  <c:v>9.7892012986602481E-2</c:v>
                </c:pt>
                <c:pt idx="185">
                  <c:v>9.8806684532221675E-2</c:v>
                </c:pt>
                <c:pt idx="186">
                  <c:v>9.9512023584923906E-2</c:v>
                </c:pt>
                <c:pt idx="187">
                  <c:v>0.10031831712798417</c:v>
                </c:pt>
                <c:pt idx="188">
                  <c:v>0.10125787495790682</c:v>
                </c:pt>
                <c:pt idx="189">
                  <c:v>0.10209062551440878</c:v>
                </c:pt>
                <c:pt idx="190">
                  <c:v>0.10293715209046099</c:v>
                </c:pt>
                <c:pt idx="191">
                  <c:v>0.10382991916043464</c:v>
                </c:pt>
                <c:pt idx="192">
                  <c:v>0.1047546897003399</c:v>
                </c:pt>
                <c:pt idx="193">
                  <c:v>0.10569057221785898</c:v>
                </c:pt>
                <c:pt idx="194">
                  <c:v>0.10658152308010939</c:v>
                </c:pt>
                <c:pt idx="195">
                  <c:v>0.10740092404316254</c:v>
                </c:pt>
                <c:pt idx="196">
                  <c:v>0.10829213812275695</c:v>
                </c:pt>
                <c:pt idx="197">
                  <c:v>0.10923846602670777</c:v>
                </c:pt>
                <c:pt idx="198">
                  <c:v>0.11021094898427859</c:v>
                </c:pt>
                <c:pt idx="199">
                  <c:v>0.11112944561261533</c:v>
                </c:pt>
                <c:pt idx="200">
                  <c:v>0.11207783247797774</c:v>
                </c:pt>
                <c:pt idx="201">
                  <c:v>0.11307641679394694</c:v>
                </c:pt>
                <c:pt idx="202">
                  <c:v>0.11410105218176925</c:v>
                </c:pt>
                <c:pt idx="203">
                  <c:v>0.11509191831272787</c:v>
                </c:pt>
                <c:pt idx="204">
                  <c:v>0.11604102481717511</c:v>
                </c:pt>
                <c:pt idx="205">
                  <c:v>0.11697405535923151</c:v>
                </c:pt>
                <c:pt idx="206">
                  <c:v>0.11790389621348134</c:v>
                </c:pt>
                <c:pt idx="207">
                  <c:v>0.11887898360467303</c:v>
                </c:pt>
                <c:pt idx="208">
                  <c:v>0.11993072450784149</c:v>
                </c:pt>
                <c:pt idx="209">
                  <c:v>0.12101620116456306</c:v>
                </c:pt>
                <c:pt idx="210">
                  <c:v>0.12201093446326816</c:v>
                </c:pt>
                <c:pt idx="211">
                  <c:v>0.12290632033225819</c:v>
                </c:pt>
                <c:pt idx="212">
                  <c:v>0.12393535099825893</c:v>
                </c:pt>
                <c:pt idx="213">
                  <c:v>0.1249245667017866</c:v>
                </c:pt>
                <c:pt idx="214">
                  <c:v>0.12590067288388007</c:v>
                </c:pt>
                <c:pt idx="215">
                  <c:v>0.12700492906673386</c:v>
                </c:pt>
                <c:pt idx="216">
                  <c:v>0.12803191578739645</c:v>
                </c:pt>
                <c:pt idx="217">
                  <c:v>0.12901383693906554</c:v>
                </c:pt>
                <c:pt idx="218">
                  <c:v>0.13001669825246959</c:v>
                </c:pt>
                <c:pt idx="219">
                  <c:v>0.13094497687970869</c:v>
                </c:pt>
                <c:pt idx="220">
                  <c:v>0.13184739035888846</c:v>
                </c:pt>
                <c:pt idx="221">
                  <c:v>0.13277870223668498</c:v>
                </c:pt>
                <c:pt idx="222">
                  <c:v>0.13378702591493993</c:v>
                </c:pt>
                <c:pt idx="223">
                  <c:v>0.13477917381596929</c:v>
                </c:pt>
                <c:pt idx="224">
                  <c:v>0.13574290791618238</c:v>
                </c:pt>
                <c:pt idx="225">
                  <c:v>0.13676816640320011</c:v>
                </c:pt>
                <c:pt idx="226">
                  <c:v>0.13783833504890419</c:v>
                </c:pt>
                <c:pt idx="227">
                  <c:v>0.13885796665273312</c:v>
                </c:pt>
                <c:pt idx="228">
                  <c:v>0.13972521036335275</c:v>
                </c:pt>
                <c:pt idx="229">
                  <c:v>0.14066917453065164</c:v>
                </c:pt>
                <c:pt idx="230">
                  <c:v>0.14165086751339193</c:v>
                </c:pt>
                <c:pt idx="231">
                  <c:v>0.14259637331421332</c:v>
                </c:pt>
                <c:pt idx="232">
                  <c:v>0.14358752254727922</c:v>
                </c:pt>
                <c:pt idx="233">
                  <c:v>0.14455315242418912</c:v>
                </c:pt>
                <c:pt idx="234">
                  <c:v>0.14546890490781053</c:v>
                </c:pt>
                <c:pt idx="235">
                  <c:v>0.14655235680492026</c:v>
                </c:pt>
                <c:pt idx="236">
                  <c:v>0.14752383224571855</c:v>
                </c:pt>
                <c:pt idx="237">
                  <c:v>0.14832748411187943</c:v>
                </c:pt>
                <c:pt idx="238">
                  <c:v>0.14917029872966067</c:v>
                </c:pt>
                <c:pt idx="239">
                  <c:v>0.15014593291693942</c:v>
                </c:pt>
                <c:pt idx="240">
                  <c:v>0.15115938484452718</c:v>
                </c:pt>
                <c:pt idx="241">
                  <c:v>0.15203181318294731</c:v>
                </c:pt>
                <c:pt idx="242">
                  <c:v>0.15294808571311194</c:v>
                </c:pt>
                <c:pt idx="243">
                  <c:v>0.15387259762435765</c:v>
                </c:pt>
                <c:pt idx="244">
                  <c:v>0.15476009060860826</c:v>
                </c:pt>
                <c:pt idx="245">
                  <c:v>0.15573362170068888</c:v>
                </c:pt>
                <c:pt idx="246">
                  <c:v>0.15665603427278113</c:v>
                </c:pt>
                <c:pt idx="247">
                  <c:v>0.15748177168569788</c:v>
                </c:pt>
                <c:pt idx="248">
                  <c:v>0.15838316675868294</c:v>
                </c:pt>
                <c:pt idx="249">
                  <c:v>0.1593776586859432</c:v>
                </c:pt>
                <c:pt idx="250">
                  <c:v>0.16038021283405315</c:v>
                </c:pt>
                <c:pt idx="251">
                  <c:v>0.16119908263666538</c:v>
                </c:pt>
                <c:pt idx="252">
                  <c:v>0.16208917401070078</c:v>
                </c:pt>
                <c:pt idx="253">
                  <c:v>0.16302282203717536</c:v>
                </c:pt>
                <c:pt idx="254">
                  <c:v>0.1638805705178096</c:v>
                </c:pt>
                <c:pt idx="255">
                  <c:v>0.16474838101281464</c:v>
                </c:pt>
                <c:pt idx="256">
                  <c:v>0.16561236565856172</c:v>
                </c:pt>
                <c:pt idx="257">
                  <c:v>0.16642957635252914</c:v>
                </c:pt>
                <c:pt idx="258">
                  <c:v>0.16725473581162911</c:v>
                </c:pt>
                <c:pt idx="259">
                  <c:v>0.16806682751129487</c:v>
                </c:pt>
                <c:pt idx="260">
                  <c:v>0.16884610053354521</c:v>
                </c:pt>
                <c:pt idx="261">
                  <c:v>0.16959593126661998</c:v>
                </c:pt>
                <c:pt idx="262">
                  <c:v>0.1703707043739249</c:v>
                </c:pt>
                <c:pt idx="263">
                  <c:v>0.17112115858163199</c:v>
                </c:pt>
                <c:pt idx="264">
                  <c:v>0.17176965772722419</c:v>
                </c:pt>
                <c:pt idx="265">
                  <c:v>0.17248872975316298</c:v>
                </c:pt>
                <c:pt idx="266">
                  <c:v>0.17323988559945616</c:v>
                </c:pt>
                <c:pt idx="267">
                  <c:v>0.1739541916409624</c:v>
                </c:pt>
                <c:pt idx="268">
                  <c:v>0.1747025342084183</c:v>
                </c:pt>
                <c:pt idx="269">
                  <c:v>0.17547309400053945</c:v>
                </c:pt>
                <c:pt idx="270">
                  <c:v>0.17622292180158672</c:v>
                </c:pt>
                <c:pt idx="271">
                  <c:v>0.17695265593270892</c:v>
                </c:pt>
                <c:pt idx="272">
                  <c:v>0.17774751786277107</c:v>
                </c:pt>
                <c:pt idx="273">
                  <c:v>0.1785665203489358</c:v>
                </c:pt>
                <c:pt idx="274">
                  <c:v>0.17928380967984911</c:v>
                </c:pt>
                <c:pt idx="275">
                  <c:v>0.17997828300039995</c:v>
                </c:pt>
                <c:pt idx="276">
                  <c:v>0.18069805767896666</c:v>
                </c:pt>
                <c:pt idx="277">
                  <c:v>0.18146645913253809</c:v>
                </c:pt>
                <c:pt idx="278">
                  <c:v>0.18224502565689402</c:v>
                </c:pt>
                <c:pt idx="279">
                  <c:v>0.18301941665944241</c:v>
                </c:pt>
                <c:pt idx="280">
                  <c:v>0.1837902862444154</c:v>
                </c:pt>
                <c:pt idx="281">
                  <c:v>0.18455046725255977</c:v>
                </c:pt>
                <c:pt idx="282">
                  <c:v>0.18532123315543136</c:v>
                </c:pt>
                <c:pt idx="283">
                  <c:v>0.18610513573826237</c:v>
                </c:pt>
                <c:pt idx="284">
                  <c:v>0.18680525818851612</c:v>
                </c:pt>
                <c:pt idx="285">
                  <c:v>0.18750787858134074</c:v>
                </c:pt>
                <c:pt idx="286">
                  <c:v>0.18825537892287969</c:v>
                </c:pt>
                <c:pt idx="287">
                  <c:v>0.1890541364198417</c:v>
                </c:pt>
                <c:pt idx="288">
                  <c:v>0.18978097584800532</c:v>
                </c:pt>
                <c:pt idx="289">
                  <c:v>0.19045557546823641</c:v>
                </c:pt>
                <c:pt idx="290">
                  <c:v>0.1911510942453544</c:v>
                </c:pt>
                <c:pt idx="291">
                  <c:v>0.19185475938599947</c:v>
                </c:pt>
                <c:pt idx="292">
                  <c:v>0.19254257371115435</c:v>
                </c:pt>
                <c:pt idx="293">
                  <c:v>0.19320744727196834</c:v>
                </c:pt>
                <c:pt idx="294">
                  <c:v>0.19391128540191852</c:v>
                </c:pt>
                <c:pt idx="295">
                  <c:v>0.19460597630186863</c:v>
                </c:pt>
                <c:pt idx="296">
                  <c:v>0.19527726469179876</c:v>
                </c:pt>
                <c:pt idx="297">
                  <c:v>0.1959844700326783</c:v>
                </c:pt>
                <c:pt idx="298">
                  <c:v>0.19665358841498726</c:v>
                </c:pt>
                <c:pt idx="299">
                  <c:v>0.19728689708794409</c:v>
                </c:pt>
                <c:pt idx="300">
                  <c:v>0.19792535198346584</c:v>
                </c:pt>
                <c:pt idx="301">
                  <c:v>0.19857038361609489</c:v>
                </c:pt>
                <c:pt idx="302">
                  <c:v>0.19919943072718579</c:v>
                </c:pt>
                <c:pt idx="303">
                  <c:v>0.19978117630745826</c:v>
                </c:pt>
                <c:pt idx="304">
                  <c:v>0.20040226392453153</c:v>
                </c:pt>
                <c:pt idx="305">
                  <c:v>0.20100368444483704</c:v>
                </c:pt>
                <c:pt idx="306">
                  <c:v>0.20156745208319934</c:v>
                </c:pt>
                <c:pt idx="307">
                  <c:v>0.20211773299915978</c:v>
                </c:pt>
                <c:pt idx="308">
                  <c:v>0.20267409280940715</c:v>
                </c:pt>
                <c:pt idx="309">
                  <c:v>0.20322868234593736</c:v>
                </c:pt>
                <c:pt idx="310">
                  <c:v>0.20374452518324382</c:v>
                </c:pt>
                <c:pt idx="311">
                  <c:v>0.2043417557003524</c:v>
                </c:pt>
                <c:pt idx="312">
                  <c:v>0.20494892637431902</c:v>
                </c:pt>
                <c:pt idx="313">
                  <c:v>0.20545527341478462</c:v>
                </c:pt>
                <c:pt idx="314">
                  <c:v>0.20600927832904525</c:v>
                </c:pt>
                <c:pt idx="315">
                  <c:v>0.20657454223227653</c:v>
                </c:pt>
                <c:pt idx="316">
                  <c:v>0.20712110833850764</c:v>
                </c:pt>
                <c:pt idx="317">
                  <c:v>0.2077279513227219</c:v>
                </c:pt>
                <c:pt idx="318">
                  <c:v>0.20831691742310321</c:v>
                </c:pt>
                <c:pt idx="319">
                  <c:v>0.20888340275431982</c:v>
                </c:pt>
                <c:pt idx="320">
                  <c:v>0.20952089541175326</c:v>
                </c:pt>
                <c:pt idx="321">
                  <c:v>0.21017903004183289</c:v>
                </c:pt>
                <c:pt idx="322">
                  <c:v>0.21083592742869373</c:v>
                </c:pt>
                <c:pt idx="323">
                  <c:v>0.21147404099974021</c:v>
                </c:pt>
                <c:pt idx="324">
                  <c:v>0.21213918746512417</c:v>
                </c:pt>
                <c:pt idx="325">
                  <c:v>0.2128276160938336</c:v>
                </c:pt>
                <c:pt idx="326">
                  <c:v>0.21351531682102451</c:v>
                </c:pt>
                <c:pt idx="327">
                  <c:v>0.21413649244973576</c:v>
                </c:pt>
                <c:pt idx="328">
                  <c:v>0.2147902467463286</c:v>
                </c:pt>
                <c:pt idx="329">
                  <c:v>0.21550403245634583</c:v>
                </c:pt>
                <c:pt idx="330">
                  <c:v>0.21618130556677159</c:v>
                </c:pt>
                <c:pt idx="331">
                  <c:v>0.21683969292596772</c:v>
                </c:pt>
                <c:pt idx="332">
                  <c:v>0.21749342689878204</c:v>
                </c:pt>
                <c:pt idx="333">
                  <c:v>0.21818971985044924</c:v>
                </c:pt>
                <c:pt idx="334">
                  <c:v>0.21883458146096355</c:v>
                </c:pt>
                <c:pt idx="335">
                  <c:v>0.21945531094715101</c:v>
                </c:pt>
                <c:pt idx="336">
                  <c:v>0.22009454293511843</c:v>
                </c:pt>
                <c:pt idx="337">
                  <c:v>0.22073260980888307</c:v>
                </c:pt>
                <c:pt idx="338">
                  <c:v>0.22135293846813528</c:v>
                </c:pt>
                <c:pt idx="339">
                  <c:v>0.22193697514035049</c:v>
                </c:pt>
                <c:pt idx="340">
                  <c:v>0.22252911146804441</c:v>
                </c:pt>
                <c:pt idx="341">
                  <c:v>0.22313807686201703</c:v>
                </c:pt>
                <c:pt idx="342">
                  <c:v>0.22376035539736536</c:v>
                </c:pt>
                <c:pt idx="343">
                  <c:v>0.22435749474343059</c:v>
                </c:pt>
                <c:pt idx="344">
                  <c:v>0.22495812117845729</c:v>
                </c:pt>
                <c:pt idx="345">
                  <c:v>0.22556294802063523</c:v>
                </c:pt>
                <c:pt idx="346">
                  <c:v>0.22613857618466493</c:v>
                </c:pt>
                <c:pt idx="347">
                  <c:v>0.22669577712780084</c:v>
                </c:pt>
                <c:pt idx="348">
                  <c:v>0.22727434187950957</c:v>
                </c:pt>
                <c:pt idx="349">
                  <c:v>0.22787839317403849</c:v>
                </c:pt>
                <c:pt idx="350">
                  <c:v>0.22843837582080062</c:v>
                </c:pt>
                <c:pt idx="351">
                  <c:v>0.22902092571150345</c:v>
                </c:pt>
                <c:pt idx="352">
                  <c:v>0.22963898776035799</c:v>
                </c:pt>
                <c:pt idx="353">
                  <c:v>0.23020359798144141</c:v>
                </c:pt>
                <c:pt idx="354">
                  <c:v>0.23075228543585566</c:v>
                </c:pt>
                <c:pt idx="355">
                  <c:v>0.23130562759062076</c:v>
                </c:pt>
                <c:pt idx="356">
                  <c:v>0.23187841687048308</c:v>
                </c:pt>
                <c:pt idx="357">
                  <c:v>0.23247814412124188</c:v>
                </c:pt>
                <c:pt idx="358">
                  <c:v>0.23304553126345304</c:v>
                </c:pt>
                <c:pt idx="359">
                  <c:v>0.23358424843865919</c:v>
                </c:pt>
                <c:pt idx="360">
                  <c:v>0.23414693825596455</c:v>
                </c:pt>
                <c:pt idx="361">
                  <c:v>0.23470538675755828</c:v>
                </c:pt>
                <c:pt idx="362">
                  <c:v>0.23525360359069289</c:v>
                </c:pt>
                <c:pt idx="363">
                  <c:v>0.23580223462130392</c:v>
                </c:pt>
                <c:pt idx="364">
                  <c:v>0.23637481610538669</c:v>
                </c:pt>
                <c:pt idx="365">
                  <c:v>0.23695212991770664</c:v>
                </c:pt>
                <c:pt idx="366">
                  <c:v>0.23747841270090339</c:v>
                </c:pt>
                <c:pt idx="367">
                  <c:v>0.23801380237548161</c:v>
                </c:pt>
                <c:pt idx="368">
                  <c:v>0.23857421456405933</c:v>
                </c:pt>
                <c:pt idx="369">
                  <c:v>0.23910215884097485</c:v>
                </c:pt>
                <c:pt idx="370">
                  <c:v>0.23961072422082696</c:v>
                </c:pt>
                <c:pt idx="371">
                  <c:v>0.24011628036247723</c:v>
                </c:pt>
                <c:pt idx="372">
                  <c:v>0.24061343160826645</c:v>
                </c:pt>
                <c:pt idx="373">
                  <c:v>0.24112494878883287</c:v>
                </c:pt>
                <c:pt idx="374">
                  <c:v>0.24166135018604842</c:v>
                </c:pt>
                <c:pt idx="375">
                  <c:v>0.24219478837662659</c:v>
                </c:pt>
                <c:pt idx="376">
                  <c:v>0.24265866068176015</c:v>
                </c:pt>
                <c:pt idx="377">
                  <c:v>0.24314474922951787</c:v>
                </c:pt>
                <c:pt idx="378">
                  <c:v>0.24364483385543365</c:v>
                </c:pt>
                <c:pt idx="379">
                  <c:v>0.24413052338444821</c:v>
                </c:pt>
                <c:pt idx="380">
                  <c:v>0.24461598098863355</c:v>
                </c:pt>
                <c:pt idx="381">
                  <c:v>0.24508786717095896</c:v>
                </c:pt>
                <c:pt idx="382">
                  <c:v>0.24556174442103659</c:v>
                </c:pt>
                <c:pt idx="383">
                  <c:v>0.24599424273961179</c:v>
                </c:pt>
                <c:pt idx="384">
                  <c:v>0.24643583400939426</c:v>
                </c:pt>
                <c:pt idx="385">
                  <c:v>0.24690195745506557</c:v>
                </c:pt>
                <c:pt idx="386">
                  <c:v>0.24737706706939033</c:v>
                </c:pt>
                <c:pt idx="387">
                  <c:v>0.24780850276037128</c:v>
                </c:pt>
                <c:pt idx="388">
                  <c:v>0.24822531611136447</c:v>
                </c:pt>
                <c:pt idx="389">
                  <c:v>0.2486710892717596</c:v>
                </c:pt>
                <c:pt idx="390">
                  <c:v>0.24911514693083422</c:v>
                </c:pt>
                <c:pt idx="391">
                  <c:v>0.24953245003943195</c:v>
                </c:pt>
                <c:pt idx="392">
                  <c:v>0.24993484647622247</c:v>
                </c:pt>
                <c:pt idx="393">
                  <c:v>0.25037112655435428</c:v>
                </c:pt>
                <c:pt idx="394">
                  <c:v>0.25077166620943908</c:v>
                </c:pt>
                <c:pt idx="395">
                  <c:v>0.25114764884003637</c:v>
                </c:pt>
                <c:pt idx="396">
                  <c:v>0.25153117893462212</c:v>
                </c:pt>
                <c:pt idx="397">
                  <c:v>0.25195880290499734</c:v>
                </c:pt>
                <c:pt idx="398">
                  <c:v>0.25235964966155727</c:v>
                </c:pt>
                <c:pt idx="399">
                  <c:v>0.25271385844859162</c:v>
                </c:pt>
                <c:pt idx="400">
                  <c:v>0.2530753949945066</c:v>
                </c:pt>
                <c:pt idx="401">
                  <c:v>0.25345666981989629</c:v>
                </c:pt>
                <c:pt idx="402">
                  <c:v>0.25385116109490213</c:v>
                </c:pt>
                <c:pt idx="403">
                  <c:v>0.25417530535594746</c:v>
                </c:pt>
                <c:pt idx="404">
                  <c:v>0.25452383970228787</c:v>
                </c:pt>
                <c:pt idx="405">
                  <c:v>0.25488510211873416</c:v>
                </c:pt>
                <c:pt idx="406">
                  <c:v>0.25522368137301987</c:v>
                </c:pt>
                <c:pt idx="407">
                  <c:v>0.25555310347744759</c:v>
                </c:pt>
                <c:pt idx="408">
                  <c:v>0.2558753941572981</c:v>
                </c:pt>
                <c:pt idx="409">
                  <c:v>0.25620763378310374</c:v>
                </c:pt>
                <c:pt idx="410">
                  <c:v>0.25650801589314259</c:v>
                </c:pt>
                <c:pt idx="411">
                  <c:v>0.25681910612463232</c:v>
                </c:pt>
                <c:pt idx="412">
                  <c:v>0.25714805148253506</c:v>
                </c:pt>
                <c:pt idx="413">
                  <c:v>0.25741671484506184</c:v>
                </c:pt>
                <c:pt idx="414">
                  <c:v>0.2576978510275923</c:v>
                </c:pt>
                <c:pt idx="415">
                  <c:v>0.25797611332989162</c:v>
                </c:pt>
                <c:pt idx="416">
                  <c:v>0.25820516344933125</c:v>
                </c:pt>
                <c:pt idx="417">
                  <c:v>0.25846966085715839</c:v>
                </c:pt>
                <c:pt idx="418">
                  <c:v>0.25875856379661166</c:v>
                </c:pt>
                <c:pt idx="419">
                  <c:v>0.25902001162406013</c:v>
                </c:pt>
                <c:pt idx="420">
                  <c:v>0.25923672189123775</c:v>
                </c:pt>
                <c:pt idx="421">
                  <c:v>0.25947610781546687</c:v>
                </c:pt>
                <c:pt idx="422">
                  <c:v>0.25971731594020703</c:v>
                </c:pt>
                <c:pt idx="423">
                  <c:v>0.25995510776120861</c:v>
                </c:pt>
                <c:pt idx="424">
                  <c:v>0.26017567780291101</c:v>
                </c:pt>
                <c:pt idx="425">
                  <c:v>0.26039041734614721</c:v>
                </c:pt>
                <c:pt idx="426">
                  <c:v>0.26061314733924545</c:v>
                </c:pt>
                <c:pt idx="427">
                  <c:v>0.26078258708229968</c:v>
                </c:pt>
                <c:pt idx="428">
                  <c:v>0.2609525694002961</c:v>
                </c:pt>
                <c:pt idx="429">
                  <c:v>0.26114380335767112</c:v>
                </c:pt>
                <c:pt idx="430">
                  <c:v>0.26132901434678507</c:v>
                </c:pt>
                <c:pt idx="431">
                  <c:v>0.26148202248154895</c:v>
                </c:pt>
                <c:pt idx="432">
                  <c:v>0.26163911237019044</c:v>
                </c:pt>
                <c:pt idx="433">
                  <c:v>0.26180038155990104</c:v>
                </c:pt>
                <c:pt idx="434">
                  <c:v>0.26196130319301286</c:v>
                </c:pt>
                <c:pt idx="435">
                  <c:v>0.2621033008088548</c:v>
                </c:pt>
                <c:pt idx="436">
                  <c:v>0.26221047770074429</c:v>
                </c:pt>
                <c:pt idx="437">
                  <c:v>0.26238713954789811</c:v>
                </c:pt>
                <c:pt idx="438">
                  <c:v>0.2625515026315835</c:v>
                </c:pt>
                <c:pt idx="439">
                  <c:v>0.26266699417186373</c:v>
                </c:pt>
                <c:pt idx="440">
                  <c:v>0.26283317820606994</c:v>
                </c:pt>
                <c:pt idx="441">
                  <c:v>0.26296530311804911</c:v>
                </c:pt>
                <c:pt idx="442">
                  <c:v>0.26304433818179168</c:v>
                </c:pt>
                <c:pt idx="443">
                  <c:v>0.26315370782571135</c:v>
                </c:pt>
                <c:pt idx="444">
                  <c:v>0.26325596402240886</c:v>
                </c:pt>
                <c:pt idx="445">
                  <c:v>0.26334085850502198</c:v>
                </c:pt>
                <c:pt idx="446">
                  <c:v>0.26341822276181365</c:v>
                </c:pt>
                <c:pt idx="447">
                  <c:v>0.26350177902209199</c:v>
                </c:pt>
                <c:pt idx="448">
                  <c:v>0.26357077409223134</c:v>
                </c:pt>
                <c:pt idx="449">
                  <c:v>0.26359223727589703</c:v>
                </c:pt>
                <c:pt idx="450">
                  <c:v>0.26369809040237563</c:v>
                </c:pt>
                <c:pt idx="451">
                  <c:v>0.26376132155451865</c:v>
                </c:pt>
                <c:pt idx="452">
                  <c:v>0.26380837183134354</c:v>
                </c:pt>
                <c:pt idx="453">
                  <c:v>0.26390222921391504</c:v>
                </c:pt>
                <c:pt idx="454">
                  <c:v>0.26394312724243457</c:v>
                </c:pt>
                <c:pt idx="455">
                  <c:v>0.26398541665080366</c:v>
                </c:pt>
                <c:pt idx="456">
                  <c:v>0.26407165127212867</c:v>
                </c:pt>
                <c:pt idx="457">
                  <c:v>0.26413957542322997</c:v>
                </c:pt>
                <c:pt idx="458">
                  <c:v>0.26418381379144745</c:v>
                </c:pt>
                <c:pt idx="459">
                  <c:v>0.26421491522601476</c:v>
                </c:pt>
                <c:pt idx="460">
                  <c:v>0.26423619362506084</c:v>
                </c:pt>
                <c:pt idx="461">
                  <c:v>0.26424554408653317</c:v>
                </c:pt>
                <c:pt idx="462">
                  <c:v>0.26428608477307935</c:v>
                </c:pt>
                <c:pt idx="463">
                  <c:v>0.26433657144715528</c:v>
                </c:pt>
                <c:pt idx="464">
                  <c:v>0.2644062757616405</c:v>
                </c:pt>
                <c:pt idx="465">
                  <c:v>0.26444873687789405</c:v>
                </c:pt>
                <c:pt idx="466">
                  <c:v>0.26443774922058572</c:v>
                </c:pt>
                <c:pt idx="467">
                  <c:v>0.26442795839996402</c:v>
                </c:pt>
                <c:pt idx="468">
                  <c:v>0.26446647711351062</c:v>
                </c:pt>
                <c:pt idx="469">
                  <c:v>0.26451598458149045</c:v>
                </c:pt>
                <c:pt idx="470">
                  <c:v>0.26448187910904775</c:v>
                </c:pt>
                <c:pt idx="471">
                  <c:v>0.26445319149125668</c:v>
                </c:pt>
                <c:pt idx="472">
                  <c:v>0.26446915297115742</c:v>
                </c:pt>
                <c:pt idx="473">
                  <c:v>0.26450142521117248</c:v>
                </c:pt>
                <c:pt idx="474">
                  <c:v>0.26449348098157238</c:v>
                </c:pt>
                <c:pt idx="475">
                  <c:v>0.26449895380353461</c:v>
                </c:pt>
                <c:pt idx="476">
                  <c:v>0.26450263691416409</c:v>
                </c:pt>
                <c:pt idx="477">
                  <c:v>0.26450653263619478</c:v>
                </c:pt>
                <c:pt idx="478">
                  <c:v>0.2644957701096699</c:v>
                </c:pt>
                <c:pt idx="479">
                  <c:v>0.26451076410815361</c:v>
                </c:pt>
                <c:pt idx="480">
                  <c:v>0.26458502665809974</c:v>
                </c:pt>
                <c:pt idx="481">
                  <c:v>0.26456126188726331</c:v>
                </c:pt>
                <c:pt idx="482">
                  <c:v>0.26450194203329885</c:v>
                </c:pt>
                <c:pt idx="483">
                  <c:v>0.26447821072939653</c:v>
                </c:pt>
                <c:pt idx="484">
                  <c:v>0.26446584749794166</c:v>
                </c:pt>
                <c:pt idx="485">
                  <c:v>0.26445881674840216</c:v>
                </c:pt>
                <c:pt idx="486">
                  <c:v>0.26444531033503771</c:v>
                </c:pt>
                <c:pt idx="487">
                  <c:v>0.26442923814943392</c:v>
                </c:pt>
                <c:pt idx="488">
                  <c:v>0.26447400142671479</c:v>
                </c:pt>
                <c:pt idx="489">
                  <c:v>0.26446043813574865</c:v>
                </c:pt>
                <c:pt idx="490">
                  <c:v>0.26436191880415461</c:v>
                </c:pt>
                <c:pt idx="491">
                  <c:v>0.26437530508377372</c:v>
                </c:pt>
                <c:pt idx="492">
                  <c:v>0.26436254986560587</c:v>
                </c:pt>
                <c:pt idx="493">
                  <c:v>0.26433635025587426</c:v>
                </c:pt>
                <c:pt idx="494">
                  <c:v>0.26435596756801966</c:v>
                </c:pt>
                <c:pt idx="495">
                  <c:v>0.26432116531621347</c:v>
                </c:pt>
                <c:pt idx="496">
                  <c:v>0.26428653575428901</c:v>
                </c:pt>
                <c:pt idx="497">
                  <c:v>0.26429493750514504</c:v>
                </c:pt>
                <c:pt idx="498">
                  <c:v>0.26426257916846496</c:v>
                </c:pt>
                <c:pt idx="499">
                  <c:v>0.26424221316947716</c:v>
                </c:pt>
                <c:pt idx="500">
                  <c:v>0.26420701846598132</c:v>
                </c:pt>
                <c:pt idx="501">
                  <c:v>0.26418386398112709</c:v>
                </c:pt>
                <c:pt idx="502">
                  <c:v>0.26417952866329214</c:v>
                </c:pt>
                <c:pt idx="503">
                  <c:v>0.26416447014943961</c:v>
                </c:pt>
                <c:pt idx="504">
                  <c:v>0.26415408731924694</c:v>
                </c:pt>
                <c:pt idx="505">
                  <c:v>0.26415261825909542</c:v>
                </c:pt>
                <c:pt idx="506">
                  <c:v>0.26412941816378349</c:v>
                </c:pt>
                <c:pt idx="507">
                  <c:v>0.2640634068554491</c:v>
                </c:pt>
                <c:pt idx="508">
                  <c:v>0.26403306831913925</c:v>
                </c:pt>
                <c:pt idx="509">
                  <c:v>0.2640186845853475</c:v>
                </c:pt>
                <c:pt idx="510">
                  <c:v>0.26400467483615286</c:v>
                </c:pt>
                <c:pt idx="511">
                  <c:v>0.26400703927161939</c:v>
                </c:pt>
                <c:pt idx="512">
                  <c:v>0.26401980751220572</c:v>
                </c:pt>
                <c:pt idx="513">
                  <c:v>0.2640140907417623</c:v>
                </c:pt>
                <c:pt idx="514">
                  <c:v>0.26395462507458706</c:v>
                </c:pt>
                <c:pt idx="515">
                  <c:v>0.26392376040765742</c:v>
                </c:pt>
                <c:pt idx="516">
                  <c:v>0.26390849991657517</c:v>
                </c:pt>
                <c:pt idx="517">
                  <c:v>0.2638965005228382</c:v>
                </c:pt>
                <c:pt idx="518">
                  <c:v>0.26387732836510852</c:v>
                </c:pt>
                <c:pt idx="519">
                  <c:v>0.26387237951953241</c:v>
                </c:pt>
                <c:pt idx="520">
                  <c:v>0.2638822103099106</c:v>
                </c:pt>
                <c:pt idx="521">
                  <c:v>0.26390484917136486</c:v>
                </c:pt>
                <c:pt idx="522">
                  <c:v>0.26381378324978538</c:v>
                </c:pt>
                <c:pt idx="523">
                  <c:v>0.2637740055916265</c:v>
                </c:pt>
                <c:pt idx="524">
                  <c:v>0.26383919136373574</c:v>
                </c:pt>
                <c:pt idx="525">
                  <c:v>0.26378367375284312</c:v>
                </c:pt>
                <c:pt idx="526">
                  <c:v>0.26373242099888655</c:v>
                </c:pt>
                <c:pt idx="527">
                  <c:v>0.26375028771822073</c:v>
                </c:pt>
                <c:pt idx="528">
                  <c:v>0.26377911599923282</c:v>
                </c:pt>
                <c:pt idx="529">
                  <c:v>0.2637403082749929</c:v>
                </c:pt>
                <c:pt idx="530">
                  <c:v>0.26370895473139949</c:v>
                </c:pt>
                <c:pt idx="531">
                  <c:v>0.26367213162943681</c:v>
                </c:pt>
                <c:pt idx="532">
                  <c:v>0.26366040464321466</c:v>
                </c:pt>
                <c:pt idx="533">
                  <c:v>0.26366460527540636</c:v>
                </c:pt>
                <c:pt idx="534">
                  <c:v>0.26368150395618417</c:v>
                </c:pt>
                <c:pt idx="535">
                  <c:v>0.2636719537000633</c:v>
                </c:pt>
                <c:pt idx="536">
                  <c:v>0.26367999672892956</c:v>
                </c:pt>
                <c:pt idx="537">
                  <c:v>0.26367798943374182</c:v>
                </c:pt>
                <c:pt idx="538">
                  <c:v>0.26364656828382316</c:v>
                </c:pt>
                <c:pt idx="539">
                  <c:v>0.26361206502976725</c:v>
                </c:pt>
                <c:pt idx="540">
                  <c:v>0.26360035017093103</c:v>
                </c:pt>
                <c:pt idx="541">
                  <c:v>0.26361298173603886</c:v>
                </c:pt>
                <c:pt idx="542">
                  <c:v>0.26363274434983058</c:v>
                </c:pt>
                <c:pt idx="543">
                  <c:v>0.26365407537506741</c:v>
                </c:pt>
                <c:pt idx="544">
                  <c:v>0.26365992843238217</c:v>
                </c:pt>
                <c:pt idx="545">
                  <c:v>0.26363425581526956</c:v>
                </c:pt>
                <c:pt idx="546">
                  <c:v>0.26360559456200022</c:v>
                </c:pt>
                <c:pt idx="547">
                  <c:v>0.26362830243858698</c:v>
                </c:pt>
                <c:pt idx="548">
                  <c:v>0.2636829932134192</c:v>
                </c:pt>
                <c:pt idx="549">
                  <c:v>0.26372305815774211</c:v>
                </c:pt>
                <c:pt idx="550">
                  <c:v>0.26371254467299338</c:v>
                </c:pt>
                <c:pt idx="551">
                  <c:v>0.26365127690698986</c:v>
                </c:pt>
                <c:pt idx="552">
                  <c:v>0.26364373231532717</c:v>
                </c:pt>
                <c:pt idx="553">
                  <c:v>0.26370180020295353</c:v>
                </c:pt>
                <c:pt idx="554">
                  <c:v>0.26371250122657058</c:v>
                </c:pt>
                <c:pt idx="555">
                  <c:v>0.26370090900665472</c:v>
                </c:pt>
                <c:pt idx="556">
                  <c:v>0.26369967868064037</c:v>
                </c:pt>
                <c:pt idx="557">
                  <c:v>0.26375330133026631</c:v>
                </c:pt>
                <c:pt idx="558">
                  <c:v>0.26372256395102078</c:v>
                </c:pt>
                <c:pt idx="559">
                  <c:v>0.26368492384787023</c:v>
                </c:pt>
                <c:pt idx="560">
                  <c:v>0.26374601962797939</c:v>
                </c:pt>
                <c:pt idx="561">
                  <c:v>0.26373123492838763</c:v>
                </c:pt>
                <c:pt idx="562">
                  <c:v>0.26374137348337878</c:v>
                </c:pt>
                <c:pt idx="563">
                  <c:v>0.26374989936729942</c:v>
                </c:pt>
                <c:pt idx="564">
                  <c:v>0.26374208831349194</c:v>
                </c:pt>
                <c:pt idx="565">
                  <c:v>0.26376309561880334</c:v>
                </c:pt>
                <c:pt idx="566">
                  <c:v>0.26378408401384246</c:v>
                </c:pt>
                <c:pt idx="567">
                  <c:v>0.26374092374926811</c:v>
                </c:pt>
                <c:pt idx="568">
                  <c:v>0.26370536475603323</c:v>
                </c:pt>
                <c:pt idx="569">
                  <c:v>0.26372530682783935</c:v>
                </c:pt>
                <c:pt idx="570">
                  <c:v>0.26379834463710689</c:v>
                </c:pt>
                <c:pt idx="571">
                  <c:v>0.26384170143816571</c:v>
                </c:pt>
                <c:pt idx="572">
                  <c:v>0.26384561077572133</c:v>
                </c:pt>
                <c:pt idx="573">
                  <c:v>0.26387602709213209</c:v>
                </c:pt>
                <c:pt idx="574">
                  <c:v>0.26388648231165285</c:v>
                </c:pt>
                <c:pt idx="575">
                  <c:v>0.26389639523994862</c:v>
                </c:pt>
                <c:pt idx="576">
                  <c:v>0.26393646603436277</c:v>
                </c:pt>
                <c:pt idx="577">
                  <c:v>0.26402283440879165</c:v>
                </c:pt>
                <c:pt idx="578">
                  <c:v>0.26401192767797327</c:v>
                </c:pt>
                <c:pt idx="579">
                  <c:v>0.26401516740377745</c:v>
                </c:pt>
                <c:pt idx="580">
                  <c:v>0.2640511147643092</c:v>
                </c:pt>
                <c:pt idx="581">
                  <c:v>0.26399688687664619</c:v>
                </c:pt>
                <c:pt idx="582">
                  <c:v>0.26396493719610264</c:v>
                </c:pt>
                <c:pt idx="583">
                  <c:v>0.26400737594948892</c:v>
                </c:pt>
                <c:pt idx="584">
                  <c:v>0.26408781874449166</c:v>
                </c:pt>
                <c:pt idx="585">
                  <c:v>0.26413354765574798</c:v>
                </c:pt>
                <c:pt idx="586">
                  <c:v>0.26411955212740823</c:v>
                </c:pt>
                <c:pt idx="587">
                  <c:v>0.2640800912246854</c:v>
                </c:pt>
                <c:pt idx="588">
                  <c:v>0.26407292235363383</c:v>
                </c:pt>
                <c:pt idx="589">
                  <c:v>0.26416813136102207</c:v>
                </c:pt>
                <c:pt idx="590">
                  <c:v>0.26419025622604758</c:v>
                </c:pt>
                <c:pt idx="591">
                  <c:v>0.26413488426251225</c:v>
                </c:pt>
                <c:pt idx="592">
                  <c:v>0.26411684118163814</c:v>
                </c:pt>
                <c:pt idx="593">
                  <c:v>0.26410077259496223</c:v>
                </c:pt>
                <c:pt idx="594">
                  <c:v>0.26416958411900598</c:v>
                </c:pt>
                <c:pt idx="595">
                  <c:v>0.26426390128008553</c:v>
                </c:pt>
                <c:pt idx="596">
                  <c:v>0.26431494578810871</c:v>
                </c:pt>
                <c:pt idx="597">
                  <c:v>0.26427722277148269</c:v>
                </c:pt>
                <c:pt idx="598">
                  <c:v>0.26422862037326694</c:v>
                </c:pt>
                <c:pt idx="599">
                  <c:v>0.26416517065742012</c:v>
                </c:pt>
                <c:pt idx="600">
                  <c:v>0.26415805614760179</c:v>
                </c:pt>
                <c:pt idx="601">
                  <c:v>0.26427934240965778</c:v>
                </c:pt>
                <c:pt idx="602">
                  <c:v>0.26439143900864664</c:v>
                </c:pt>
                <c:pt idx="603">
                  <c:v>0.26426938492932051</c:v>
                </c:pt>
                <c:pt idx="604">
                  <c:v>0.26433091822028398</c:v>
                </c:pt>
                <c:pt idx="605">
                  <c:v>0.26448084274544903</c:v>
                </c:pt>
                <c:pt idx="606">
                  <c:v>0.26449122270844028</c:v>
                </c:pt>
                <c:pt idx="607">
                  <c:v>0.26439478735105731</c:v>
                </c:pt>
                <c:pt idx="608">
                  <c:v>0.26436736688860868</c:v>
                </c:pt>
                <c:pt idx="609">
                  <c:v>0.26442750737072385</c:v>
                </c:pt>
                <c:pt idx="610">
                  <c:v>0.26449949248822208</c:v>
                </c:pt>
                <c:pt idx="611">
                  <c:v>0.26451930997053491</c:v>
                </c:pt>
                <c:pt idx="612">
                  <c:v>0.26451867574840032</c:v>
                </c:pt>
                <c:pt idx="613">
                  <c:v>0.26457298946404473</c:v>
                </c:pt>
                <c:pt idx="614">
                  <c:v>0.26462538214931158</c:v>
                </c:pt>
                <c:pt idx="615">
                  <c:v>0.26464810648782794</c:v>
                </c:pt>
                <c:pt idx="616">
                  <c:v>0.26467675199863255</c:v>
                </c:pt>
                <c:pt idx="617">
                  <c:v>0.2648498915219844</c:v>
                </c:pt>
                <c:pt idx="618">
                  <c:v>0.26486037981584148</c:v>
                </c:pt>
                <c:pt idx="619">
                  <c:v>0.26481586237371485</c:v>
                </c:pt>
                <c:pt idx="620">
                  <c:v>0.26488053738725059</c:v>
                </c:pt>
                <c:pt idx="621">
                  <c:v>0.26498253409165179</c:v>
                </c:pt>
                <c:pt idx="622">
                  <c:v>0.26521458015860999</c:v>
                </c:pt>
                <c:pt idx="623">
                  <c:v>0.26535381152961202</c:v>
                </c:pt>
                <c:pt idx="624">
                  <c:v>0.26526864457720312</c:v>
                </c:pt>
                <c:pt idx="625">
                  <c:v>0.26535433766515726</c:v>
                </c:pt>
                <c:pt idx="626">
                  <c:v>0.26539710218148871</c:v>
                </c:pt>
                <c:pt idx="627">
                  <c:v>0.26544251853747369</c:v>
                </c:pt>
                <c:pt idx="628">
                  <c:v>0.26558276207241688</c:v>
                </c:pt>
                <c:pt idx="629">
                  <c:v>0.2656681650973452</c:v>
                </c:pt>
                <c:pt idx="630">
                  <c:v>0.26577469928515524</c:v>
                </c:pt>
                <c:pt idx="631">
                  <c:v>0.26593331992518515</c:v>
                </c:pt>
                <c:pt idx="632">
                  <c:v>0.26608226415600872</c:v>
                </c:pt>
                <c:pt idx="633">
                  <c:v>0.26605843626023901</c:v>
                </c:pt>
                <c:pt idx="634">
                  <c:v>0.26600574937311061</c:v>
                </c:pt>
                <c:pt idx="635">
                  <c:v>0.2661087356390644</c:v>
                </c:pt>
                <c:pt idx="636">
                  <c:v>0.26602912416331165</c:v>
                </c:pt>
                <c:pt idx="637">
                  <c:v>0.26608257190239931</c:v>
                </c:pt>
                <c:pt idx="638">
                  <c:v>0.26627507562454827</c:v>
                </c:pt>
                <c:pt idx="639">
                  <c:v>0.26639207364536954</c:v>
                </c:pt>
                <c:pt idx="640">
                  <c:v>0.26637465546445022</c:v>
                </c:pt>
                <c:pt idx="641">
                  <c:v>0.26638300562651618</c:v>
                </c:pt>
                <c:pt idx="642">
                  <c:v>0.26653303429200176</c:v>
                </c:pt>
                <c:pt idx="643">
                  <c:v>0.26661000425634523</c:v>
                </c:pt>
                <c:pt idx="644">
                  <c:v>0.26659296561792506</c:v>
                </c:pt>
                <c:pt idx="645">
                  <c:v>0.26662315380259521</c:v>
                </c:pt>
                <c:pt idx="646">
                  <c:v>0.26676012139040867</c:v>
                </c:pt>
                <c:pt idx="647">
                  <c:v>0.26681325417405483</c:v>
                </c:pt>
                <c:pt idx="648">
                  <c:v>0.26686015911529071</c:v>
                </c:pt>
                <c:pt idx="649">
                  <c:v>0.26693077226380707</c:v>
                </c:pt>
                <c:pt idx="650">
                  <c:v>0.26701930956937991</c:v>
                </c:pt>
                <c:pt idx="651">
                  <c:v>0.26704027613754766</c:v>
                </c:pt>
                <c:pt idx="652">
                  <c:v>0.26712474488808297</c:v>
                </c:pt>
                <c:pt idx="653">
                  <c:v>0.26722039256505087</c:v>
                </c:pt>
                <c:pt idx="654">
                  <c:v>0.26736087885956655</c:v>
                </c:pt>
                <c:pt idx="655">
                  <c:v>0.26744734590939029</c:v>
                </c:pt>
                <c:pt idx="656">
                  <c:v>0.26755583490325807</c:v>
                </c:pt>
                <c:pt idx="657">
                  <c:v>0.26757575781541459</c:v>
                </c:pt>
                <c:pt idx="658">
                  <c:v>0.26755804584488335</c:v>
                </c:pt>
                <c:pt idx="659">
                  <c:v>0.26755793658953558</c:v>
                </c:pt>
                <c:pt idx="660">
                  <c:v>0.26767840647122815</c:v>
                </c:pt>
                <c:pt idx="661">
                  <c:v>0.26777753598658538</c:v>
                </c:pt>
                <c:pt idx="662">
                  <c:v>0.26772120617415873</c:v>
                </c:pt>
                <c:pt idx="663">
                  <c:v>0.26771114423260728</c:v>
                </c:pt>
                <c:pt idx="664">
                  <c:v>0.26778437259940313</c:v>
                </c:pt>
                <c:pt idx="665">
                  <c:v>0.26784453810954817</c:v>
                </c:pt>
                <c:pt idx="666">
                  <c:v>0.26789430181861956</c:v>
                </c:pt>
                <c:pt idx="667">
                  <c:v>0.26804221597506661</c:v>
                </c:pt>
                <c:pt idx="668">
                  <c:v>0.26816122760280486</c:v>
                </c:pt>
                <c:pt idx="669">
                  <c:v>0.26819778321870991</c:v>
                </c:pt>
                <c:pt idx="670">
                  <c:v>0.26821823278989071</c:v>
                </c:pt>
                <c:pt idx="671">
                  <c:v>0.26830172067425667</c:v>
                </c:pt>
                <c:pt idx="672">
                  <c:v>0.26841732760526321</c:v>
                </c:pt>
                <c:pt idx="673">
                  <c:v>0.26845893378588209</c:v>
                </c:pt>
                <c:pt idx="674">
                  <c:v>0.26846144206984807</c:v>
                </c:pt>
                <c:pt idx="675">
                  <c:v>0.26852199426199547</c:v>
                </c:pt>
                <c:pt idx="676">
                  <c:v>0.26864986927252904</c:v>
                </c:pt>
                <c:pt idx="677">
                  <c:v>0.26878138927142142</c:v>
                </c:pt>
                <c:pt idx="678">
                  <c:v>0.26893158484475965</c:v>
                </c:pt>
                <c:pt idx="679">
                  <c:v>0.26904485098097725</c:v>
                </c:pt>
                <c:pt idx="680">
                  <c:v>0.26916095577540505</c:v>
                </c:pt>
                <c:pt idx="681">
                  <c:v>0.26922328405179924</c:v>
                </c:pt>
                <c:pt idx="682">
                  <c:v>0.26929851739178706</c:v>
                </c:pt>
                <c:pt idx="683">
                  <c:v>0.26934582896574832</c:v>
                </c:pt>
                <c:pt idx="684">
                  <c:v>0.26943179841383919</c:v>
                </c:pt>
                <c:pt idx="685">
                  <c:v>0.26956077843896059</c:v>
                </c:pt>
                <c:pt idx="686">
                  <c:v>0.26964458924832052</c:v>
                </c:pt>
                <c:pt idx="687">
                  <c:v>0.26977063883911678</c:v>
                </c:pt>
                <c:pt idx="688">
                  <c:v>0.26991947451103188</c:v>
                </c:pt>
                <c:pt idx="689">
                  <c:v>0.26998968093500902</c:v>
                </c:pt>
                <c:pt idx="690">
                  <c:v>0.27008108206893372</c:v>
                </c:pt>
                <c:pt idx="691">
                  <c:v>0.27022124064789588</c:v>
                </c:pt>
                <c:pt idx="692">
                  <c:v>0.27033904285184152</c:v>
                </c:pt>
                <c:pt idx="693">
                  <c:v>0.27044391916971805</c:v>
                </c:pt>
                <c:pt idx="694">
                  <c:v>0.27056473043549406</c:v>
                </c:pt>
                <c:pt idx="695">
                  <c:v>0.27063355495546682</c:v>
                </c:pt>
                <c:pt idx="696">
                  <c:v>0.2706904301791262</c:v>
                </c:pt>
                <c:pt idx="697">
                  <c:v>0.27079975708284659</c:v>
                </c:pt>
                <c:pt idx="698">
                  <c:v>0.27096328777293527</c:v>
                </c:pt>
                <c:pt idx="699">
                  <c:v>0.27114103754590602</c:v>
                </c:pt>
                <c:pt idx="700">
                  <c:v>0.27123138221001575</c:v>
                </c:pt>
                <c:pt idx="701">
                  <c:v>0.27126053419356549</c:v>
                </c:pt>
                <c:pt idx="702">
                  <c:v>0.27129214483073211</c:v>
                </c:pt>
                <c:pt idx="703">
                  <c:v>0.2713616743156757</c:v>
                </c:pt>
                <c:pt idx="704">
                  <c:v>0.27149713659344038</c:v>
                </c:pt>
                <c:pt idx="705">
                  <c:v>0.27159451137180857</c:v>
                </c:pt>
                <c:pt idx="706">
                  <c:v>0.27171749726550698</c:v>
                </c:pt>
                <c:pt idx="707">
                  <c:v>0.27179341011964836</c:v>
                </c:pt>
                <c:pt idx="708">
                  <c:v>0.27182316978450854</c:v>
                </c:pt>
                <c:pt idx="709">
                  <c:v>0.27189024327320438</c:v>
                </c:pt>
                <c:pt idx="710">
                  <c:v>0.27201499735020751</c:v>
                </c:pt>
                <c:pt idx="711">
                  <c:v>0.27212561769768001</c:v>
                </c:pt>
                <c:pt idx="712">
                  <c:v>0.27226216032786005</c:v>
                </c:pt>
                <c:pt idx="713">
                  <c:v>0.2723649653634696</c:v>
                </c:pt>
                <c:pt idx="714">
                  <c:v>0.27243969814973346</c:v>
                </c:pt>
                <c:pt idx="715">
                  <c:v>0.27253401497630597</c:v>
                </c:pt>
                <c:pt idx="716">
                  <c:v>0.27260535022729243</c:v>
                </c:pt>
                <c:pt idx="717">
                  <c:v>0.2726954821792355</c:v>
                </c:pt>
                <c:pt idx="718">
                  <c:v>0.27277315954255504</c:v>
                </c:pt>
                <c:pt idx="719">
                  <c:v>0.27285992521377217</c:v>
                </c:pt>
                <c:pt idx="720">
                  <c:v>0.27298398003449431</c:v>
                </c:pt>
                <c:pt idx="721">
                  <c:v>0.27310567081202519</c:v>
                </c:pt>
                <c:pt idx="722">
                  <c:v>0.27320925959279319</c:v>
                </c:pt>
                <c:pt idx="723">
                  <c:v>0.27331800087982566</c:v>
                </c:pt>
                <c:pt idx="724">
                  <c:v>0.27340569160896933</c:v>
                </c:pt>
                <c:pt idx="725">
                  <c:v>0.27347641178274867</c:v>
                </c:pt>
                <c:pt idx="726">
                  <c:v>0.2736180042551784</c:v>
                </c:pt>
                <c:pt idx="727">
                  <c:v>0.27377311988695174</c:v>
                </c:pt>
                <c:pt idx="728">
                  <c:v>0.27389004741065576</c:v>
                </c:pt>
                <c:pt idx="729">
                  <c:v>0.27401676825017407</c:v>
                </c:pt>
                <c:pt idx="730">
                  <c:v>0.27414866508654062</c:v>
                </c:pt>
                <c:pt idx="731">
                  <c:v>0.27424999930789135</c:v>
                </c:pt>
                <c:pt idx="732">
                  <c:v>0.27435254854676744</c:v>
                </c:pt>
                <c:pt idx="733">
                  <c:v>0.27448317478555423</c:v>
                </c:pt>
                <c:pt idx="734">
                  <c:v>0.27461336901080319</c:v>
                </c:pt>
                <c:pt idx="735">
                  <c:v>0.27474301092333381</c:v>
                </c:pt>
                <c:pt idx="736">
                  <c:v>0.27487535040878147</c:v>
                </c:pt>
                <c:pt idx="737">
                  <c:v>0.27500015753074392</c:v>
                </c:pt>
                <c:pt idx="738">
                  <c:v>0.27516427007402283</c:v>
                </c:pt>
                <c:pt idx="739">
                  <c:v>0.27534120351980529</c:v>
                </c:pt>
                <c:pt idx="740">
                  <c:v>0.27549101965901041</c:v>
                </c:pt>
                <c:pt idx="741">
                  <c:v>0.27567108588918038</c:v>
                </c:pt>
                <c:pt idx="742">
                  <c:v>0.27585481562591191</c:v>
                </c:pt>
                <c:pt idx="743">
                  <c:v>0.27601869602587242</c:v>
                </c:pt>
                <c:pt idx="744">
                  <c:v>0.27618070842059245</c:v>
                </c:pt>
                <c:pt idx="745">
                  <c:v>0.27636156996839084</c:v>
                </c:pt>
                <c:pt idx="746">
                  <c:v>0.27653562323139153</c:v>
                </c:pt>
                <c:pt idx="747">
                  <c:v>0.27671566813006776</c:v>
                </c:pt>
                <c:pt idx="748">
                  <c:v>0.2769208291140165</c:v>
                </c:pt>
                <c:pt idx="749">
                  <c:v>0.27705915494141869</c:v>
                </c:pt>
                <c:pt idx="750">
                  <c:v>0.27719149374915397</c:v>
                </c:pt>
                <c:pt idx="751">
                  <c:v>0.27735950627392802</c:v>
                </c:pt>
                <c:pt idx="752">
                  <c:v>0.27749634561834641</c:v>
                </c:pt>
                <c:pt idx="753">
                  <c:v>0.27768419387102561</c:v>
                </c:pt>
                <c:pt idx="754">
                  <c:v>0.27791162974416322</c:v>
                </c:pt>
                <c:pt idx="755">
                  <c:v>0.27809831471347907</c:v>
                </c:pt>
                <c:pt idx="756">
                  <c:v>0.27827270675950272</c:v>
                </c:pt>
                <c:pt idx="757">
                  <c:v>0.27840738727202113</c:v>
                </c:pt>
                <c:pt idx="758">
                  <c:v>0.27856699869204293</c:v>
                </c:pt>
                <c:pt idx="759">
                  <c:v>0.2787122823208758</c:v>
                </c:pt>
                <c:pt idx="760">
                  <c:v>0.2788963875897883</c:v>
                </c:pt>
                <c:pt idx="761">
                  <c:v>0.27909748567603426</c:v>
                </c:pt>
                <c:pt idx="762">
                  <c:v>0.27927948703925326</c:v>
                </c:pt>
                <c:pt idx="763">
                  <c:v>0.27946906371235108</c:v>
                </c:pt>
                <c:pt idx="764">
                  <c:v>0.27964195351881155</c:v>
                </c:pt>
                <c:pt idx="765">
                  <c:v>0.27978483488276989</c:v>
                </c:pt>
                <c:pt idx="766">
                  <c:v>0.27990254019910882</c:v>
                </c:pt>
                <c:pt idx="767">
                  <c:v>0.28000736958437544</c:v>
                </c:pt>
                <c:pt idx="768">
                  <c:v>0.28011507460055807</c:v>
                </c:pt>
                <c:pt idx="769">
                  <c:v>0.28023027080004587</c:v>
                </c:pt>
                <c:pt idx="770">
                  <c:v>0.28036772348908728</c:v>
                </c:pt>
                <c:pt idx="771">
                  <c:v>0.28051518238568346</c:v>
                </c:pt>
                <c:pt idx="772">
                  <c:v>0.28068179910028707</c:v>
                </c:pt>
                <c:pt idx="773">
                  <c:v>0.28081077107368146</c:v>
                </c:pt>
                <c:pt idx="774">
                  <c:v>0.28092061461460932</c:v>
                </c:pt>
                <c:pt idx="775">
                  <c:v>0.28103750987251463</c:v>
                </c:pt>
                <c:pt idx="776">
                  <c:v>0.28111917041356593</c:v>
                </c:pt>
                <c:pt idx="777">
                  <c:v>0.2812609469800626</c:v>
                </c:pt>
                <c:pt idx="778">
                  <c:v>0.28141370544783073</c:v>
                </c:pt>
                <c:pt idx="779">
                  <c:v>0.28152911207232806</c:v>
                </c:pt>
                <c:pt idx="780">
                  <c:v>0.28165407849827379</c:v>
                </c:pt>
                <c:pt idx="781">
                  <c:v>0.28176842897137488</c:v>
                </c:pt>
                <c:pt idx="782">
                  <c:v>0.2818657906321389</c:v>
                </c:pt>
                <c:pt idx="783">
                  <c:v>0.28196101779751004</c:v>
                </c:pt>
                <c:pt idx="784">
                  <c:v>0.28203789906895255</c:v>
                </c:pt>
                <c:pt idx="785">
                  <c:v>0.28210063959109855</c:v>
                </c:pt>
                <c:pt idx="786">
                  <c:v>0.28219848909198358</c:v>
                </c:pt>
                <c:pt idx="787">
                  <c:v>0.28231498698510799</c:v>
                </c:pt>
                <c:pt idx="788">
                  <c:v>0.28241944861561352</c:v>
                </c:pt>
                <c:pt idx="789">
                  <c:v>0.28251875116203112</c:v>
                </c:pt>
                <c:pt idx="790">
                  <c:v>0.28260722276947664</c:v>
                </c:pt>
                <c:pt idx="791">
                  <c:v>0.28267686469725378</c:v>
                </c:pt>
                <c:pt idx="792">
                  <c:v>0.282731566624421</c:v>
                </c:pt>
                <c:pt idx="793">
                  <c:v>0.28279630074330103</c:v>
                </c:pt>
                <c:pt idx="794">
                  <c:v>0.28288080729782106</c:v>
                </c:pt>
                <c:pt idx="795">
                  <c:v>0.28297765052877205</c:v>
                </c:pt>
                <c:pt idx="796">
                  <c:v>0.28306893705868391</c:v>
                </c:pt>
                <c:pt idx="797">
                  <c:v>0.28315791926321748</c:v>
                </c:pt>
                <c:pt idx="798">
                  <c:v>0.28324033031793039</c:v>
                </c:pt>
                <c:pt idx="799">
                  <c:v>0.2833232034606174</c:v>
                </c:pt>
                <c:pt idx="800">
                  <c:v>0.28339106351045934</c:v>
                </c:pt>
                <c:pt idx="801">
                  <c:v>0.28347081105687916</c:v>
                </c:pt>
                <c:pt idx="802">
                  <c:v>0.28356788808564798</c:v>
                </c:pt>
                <c:pt idx="803">
                  <c:v>0.28366504306534479</c:v>
                </c:pt>
                <c:pt idx="804">
                  <c:v>0.28378134806773686</c:v>
                </c:pt>
                <c:pt idx="805">
                  <c:v>0.28389567359982643</c:v>
                </c:pt>
                <c:pt idx="806">
                  <c:v>0.28397681617296716</c:v>
                </c:pt>
                <c:pt idx="807">
                  <c:v>0.28408184736480058</c:v>
                </c:pt>
                <c:pt idx="808">
                  <c:v>0.28417984050469547</c:v>
                </c:pt>
                <c:pt idx="809">
                  <c:v>0.28425699989255032</c:v>
                </c:pt>
                <c:pt idx="810">
                  <c:v>0.28436549932070215</c:v>
                </c:pt>
                <c:pt idx="811">
                  <c:v>0.28450587725703574</c:v>
                </c:pt>
                <c:pt idx="812">
                  <c:v>0.28461632418484106</c:v>
                </c:pt>
                <c:pt idx="813">
                  <c:v>0.28472676838395666</c:v>
                </c:pt>
                <c:pt idx="814">
                  <c:v>0.28484418476622425</c:v>
                </c:pt>
                <c:pt idx="815">
                  <c:v>0.28494888169020266</c:v>
                </c:pt>
                <c:pt idx="816">
                  <c:v>0.28505565871856348</c:v>
                </c:pt>
                <c:pt idx="817">
                  <c:v>0.28517433718176488</c:v>
                </c:pt>
                <c:pt idx="818">
                  <c:v>0.28529722435018678</c:v>
                </c:pt>
                <c:pt idx="819">
                  <c:v>0.28541971359412871</c:v>
                </c:pt>
                <c:pt idx="820">
                  <c:v>0.28553658331443388</c:v>
                </c:pt>
                <c:pt idx="821">
                  <c:v>0.28566127974348943</c:v>
                </c:pt>
                <c:pt idx="822">
                  <c:v>0.28579105925074022</c:v>
                </c:pt>
                <c:pt idx="823">
                  <c:v>0.28590664222415779</c:v>
                </c:pt>
                <c:pt idx="824">
                  <c:v>0.28602337523693394</c:v>
                </c:pt>
                <c:pt idx="825">
                  <c:v>0.28614175252849888</c:v>
                </c:pt>
                <c:pt idx="826">
                  <c:v>0.28625728452799515</c:v>
                </c:pt>
                <c:pt idx="827">
                  <c:v>0.28637073491115228</c:v>
                </c:pt>
                <c:pt idx="828">
                  <c:v>0.28648233489722769</c:v>
                </c:pt>
                <c:pt idx="829">
                  <c:v>0.28658774191067532</c:v>
                </c:pt>
                <c:pt idx="830">
                  <c:v>0.28667556652780818</c:v>
                </c:pt>
                <c:pt idx="831">
                  <c:v>0.28676727664877083</c:v>
                </c:pt>
                <c:pt idx="832">
                  <c:v>0.28687560276456231</c:v>
                </c:pt>
                <c:pt idx="833">
                  <c:v>0.28699130146191182</c:v>
                </c:pt>
                <c:pt idx="834">
                  <c:v>0.2871165272085916</c:v>
                </c:pt>
                <c:pt idx="835">
                  <c:v>0.28723561731543062</c:v>
                </c:pt>
                <c:pt idx="836">
                  <c:v>0.2873460859866695</c:v>
                </c:pt>
                <c:pt idx="837">
                  <c:v>0.28745336609758149</c:v>
                </c:pt>
                <c:pt idx="838">
                  <c:v>0.28755937322970954</c:v>
                </c:pt>
                <c:pt idx="839">
                  <c:v>0.28766551592797868</c:v>
                </c:pt>
                <c:pt idx="840">
                  <c:v>0.28776372312814741</c:v>
                </c:pt>
                <c:pt idx="841">
                  <c:v>0.28784743159067899</c:v>
                </c:pt>
                <c:pt idx="842">
                  <c:v>0.28792838667460358</c:v>
                </c:pt>
                <c:pt idx="843">
                  <c:v>0.28799499278887675</c:v>
                </c:pt>
                <c:pt idx="844">
                  <c:v>0.28807009922954785</c:v>
                </c:pt>
                <c:pt idx="845">
                  <c:v>0.28816890514465981</c:v>
                </c:pt>
                <c:pt idx="846">
                  <c:v>0.28824950187626142</c:v>
                </c:pt>
                <c:pt idx="847">
                  <c:v>0.28834559928528386</c:v>
                </c:pt>
                <c:pt idx="848">
                  <c:v>0.28843516841511235</c:v>
                </c:pt>
                <c:pt idx="849">
                  <c:v>0.28851348429326734</c:v>
                </c:pt>
                <c:pt idx="850">
                  <c:v>0.2885855699271675</c:v>
                </c:pt>
                <c:pt idx="851">
                  <c:v>0.28865875186364276</c:v>
                </c:pt>
                <c:pt idx="852">
                  <c:v>0.28873381577766599</c:v>
                </c:pt>
                <c:pt idx="853">
                  <c:v>0.28882264459333812</c:v>
                </c:pt>
                <c:pt idx="854">
                  <c:v>0.28891065398036625</c:v>
                </c:pt>
                <c:pt idx="855">
                  <c:v>0.28899238389942089</c:v>
                </c:pt>
                <c:pt idx="856">
                  <c:v>0.28906926881705836</c:v>
                </c:pt>
                <c:pt idx="857">
                  <c:v>0.28915094172835371</c:v>
                </c:pt>
                <c:pt idx="858">
                  <c:v>0.28923931917779527</c:v>
                </c:pt>
                <c:pt idx="859">
                  <c:v>0.28932506733736679</c:v>
                </c:pt>
                <c:pt idx="860">
                  <c:v>0.28941920648591762</c:v>
                </c:pt>
                <c:pt idx="861">
                  <c:v>0.2895029142016714</c:v>
                </c:pt>
                <c:pt idx="862">
                  <c:v>0.28958037869150494</c:v>
                </c:pt>
                <c:pt idx="863">
                  <c:v>0.28964791232778425</c:v>
                </c:pt>
                <c:pt idx="864">
                  <c:v>0.28971797243486769</c:v>
                </c:pt>
                <c:pt idx="865">
                  <c:v>0.28979035460838271</c:v>
                </c:pt>
                <c:pt idx="866">
                  <c:v>0.28985523851175793</c:v>
                </c:pt>
                <c:pt idx="867">
                  <c:v>0.28991616771710854</c:v>
                </c:pt>
                <c:pt idx="868">
                  <c:v>0.28997981464813294</c:v>
                </c:pt>
                <c:pt idx="869">
                  <c:v>0.29003907976025917</c:v>
                </c:pt>
                <c:pt idx="870">
                  <c:v>0.29009322334931625</c:v>
                </c:pt>
                <c:pt idx="871">
                  <c:v>0.29014517885474739</c:v>
                </c:pt>
                <c:pt idx="872">
                  <c:v>0.29020064985502764</c:v>
                </c:pt>
                <c:pt idx="873">
                  <c:v>0.29025227998354913</c:v>
                </c:pt>
                <c:pt idx="874">
                  <c:v>0.29030758497322151</c:v>
                </c:pt>
                <c:pt idx="875">
                  <c:v>0.29036737893642678</c:v>
                </c:pt>
                <c:pt idx="876">
                  <c:v>0.29042803524783561</c:v>
                </c:pt>
                <c:pt idx="877">
                  <c:v>0.29049237743440987</c:v>
                </c:pt>
                <c:pt idx="878">
                  <c:v>0.29055236879609808</c:v>
                </c:pt>
                <c:pt idx="879">
                  <c:v>0.29060859418249813</c:v>
                </c:pt>
                <c:pt idx="880">
                  <c:v>0.29066687392949303</c:v>
                </c:pt>
                <c:pt idx="881">
                  <c:v>0.2907255499418584</c:v>
                </c:pt>
                <c:pt idx="882">
                  <c:v>0.29077312989630766</c:v>
                </c:pt>
                <c:pt idx="883">
                  <c:v>0.29083394750828262</c:v>
                </c:pt>
                <c:pt idx="884">
                  <c:v>0.29090974949929277</c:v>
                </c:pt>
                <c:pt idx="885">
                  <c:v>0.29096870705751732</c:v>
                </c:pt>
                <c:pt idx="886">
                  <c:v>0.29102826024496536</c:v>
                </c:pt>
                <c:pt idx="887">
                  <c:v>0.2910932650127927</c:v>
                </c:pt>
                <c:pt idx="888">
                  <c:v>0.29114355031588662</c:v>
                </c:pt>
                <c:pt idx="889">
                  <c:v>0.29120151130902588</c:v>
                </c:pt>
                <c:pt idx="890">
                  <c:v>0.29125775576031604</c:v>
                </c:pt>
                <c:pt idx="891">
                  <c:v>0.29130800748957991</c:v>
                </c:pt>
                <c:pt idx="892">
                  <c:v>0.29136135807099384</c:v>
                </c:pt>
                <c:pt idx="893">
                  <c:v>0.29142772555121738</c:v>
                </c:pt>
                <c:pt idx="894">
                  <c:v>0.29149095433876276</c:v>
                </c:pt>
                <c:pt idx="895">
                  <c:v>0.29154941713153115</c:v>
                </c:pt>
                <c:pt idx="896">
                  <c:v>0.29160628862104271</c:v>
                </c:pt>
                <c:pt idx="897">
                  <c:v>0.29166300531266248</c:v>
                </c:pt>
                <c:pt idx="898">
                  <c:v>0.29172341886633202</c:v>
                </c:pt>
                <c:pt idx="899">
                  <c:v>0.29179296835474405</c:v>
                </c:pt>
                <c:pt idx="900">
                  <c:v>0.29185305088698993</c:v>
                </c:pt>
                <c:pt idx="901">
                  <c:v>0.29190801772058123</c:v>
                </c:pt>
                <c:pt idx="902">
                  <c:v>0.29197211981242571</c:v>
                </c:pt>
                <c:pt idx="903">
                  <c:v>0.29203530247772197</c:v>
                </c:pt>
                <c:pt idx="904">
                  <c:v>0.29209501506064611</c:v>
                </c:pt>
                <c:pt idx="905">
                  <c:v>0.29217453887099204</c:v>
                </c:pt>
                <c:pt idx="906">
                  <c:v>0.29224509638786866</c:v>
                </c:pt>
                <c:pt idx="907">
                  <c:v>0.29230786924612184</c:v>
                </c:pt>
                <c:pt idx="908">
                  <c:v>0.29237502456962311</c:v>
                </c:pt>
                <c:pt idx="909">
                  <c:v>0.29244242709975493</c:v>
                </c:pt>
                <c:pt idx="910">
                  <c:v>0.29250824644381185</c:v>
                </c:pt>
                <c:pt idx="911">
                  <c:v>0.29257464241292114</c:v>
                </c:pt>
                <c:pt idx="912">
                  <c:v>0.29264481596942238</c:v>
                </c:pt>
                <c:pt idx="913">
                  <c:v>0.29271581320782525</c:v>
                </c:pt>
                <c:pt idx="914">
                  <c:v>0.29278843377845709</c:v>
                </c:pt>
                <c:pt idx="915">
                  <c:v>0.29284794569117417</c:v>
                </c:pt>
                <c:pt idx="916">
                  <c:v>0.29290265141200106</c:v>
                </c:pt>
                <c:pt idx="917">
                  <c:v>0.29295356878338369</c:v>
                </c:pt>
                <c:pt idx="918">
                  <c:v>0.29298940476974128</c:v>
                </c:pt>
                <c:pt idx="919">
                  <c:v>0.29305070660763671</c:v>
                </c:pt>
                <c:pt idx="920">
                  <c:v>0.29312173107834377</c:v>
                </c:pt>
                <c:pt idx="921">
                  <c:v>0.29317897064339909</c:v>
                </c:pt>
                <c:pt idx="922">
                  <c:v>0.29323990791409443</c:v>
                </c:pt>
                <c:pt idx="923">
                  <c:v>0.29329997959610205</c:v>
                </c:pt>
                <c:pt idx="924">
                  <c:v>0.29335124159508857</c:v>
                </c:pt>
                <c:pt idx="925">
                  <c:v>0.29338355885273443</c:v>
                </c:pt>
                <c:pt idx="926">
                  <c:v>0.29341351993958398</c:v>
                </c:pt>
                <c:pt idx="927">
                  <c:v>0.29343306431300881</c:v>
                </c:pt>
                <c:pt idx="928">
                  <c:v>0.29346049740330127</c:v>
                </c:pt>
                <c:pt idx="929">
                  <c:v>0.29348717641937994</c:v>
                </c:pt>
                <c:pt idx="930">
                  <c:v>0.29351923684238396</c:v>
                </c:pt>
                <c:pt idx="931">
                  <c:v>0.29354885972003913</c:v>
                </c:pt>
                <c:pt idx="932">
                  <c:v>0.29358604824452866</c:v>
                </c:pt>
                <c:pt idx="933">
                  <c:v>0.29361721953511272</c:v>
                </c:pt>
                <c:pt idx="934">
                  <c:v>0.2936429551078093</c:v>
                </c:pt>
                <c:pt idx="935">
                  <c:v>0.29369288941488336</c:v>
                </c:pt>
                <c:pt idx="936">
                  <c:v>0.29372435168724514</c:v>
                </c:pt>
                <c:pt idx="937">
                  <c:v>0.2937401556690647</c:v>
                </c:pt>
                <c:pt idx="938">
                  <c:v>0.29375689648492187</c:v>
                </c:pt>
                <c:pt idx="939">
                  <c:v>0.29376256704725323</c:v>
                </c:pt>
                <c:pt idx="940">
                  <c:v>0.29377347597295406</c:v>
                </c:pt>
                <c:pt idx="941">
                  <c:v>0.29379181320457159</c:v>
                </c:pt>
                <c:pt idx="942">
                  <c:v>0.2937978764899617</c:v>
                </c:pt>
                <c:pt idx="943">
                  <c:v>0.29381271165560596</c:v>
                </c:pt>
                <c:pt idx="944">
                  <c:v>0.29384247008797088</c:v>
                </c:pt>
                <c:pt idx="945">
                  <c:v>0.29384784183338986</c:v>
                </c:pt>
                <c:pt idx="946">
                  <c:v>0.29384452188788396</c:v>
                </c:pt>
                <c:pt idx="947">
                  <c:v>0.29384099704354583</c:v>
                </c:pt>
                <c:pt idx="948">
                  <c:v>0.29381183336390276</c:v>
                </c:pt>
                <c:pt idx="949">
                  <c:v>0.29378755833635034</c:v>
                </c:pt>
                <c:pt idx="950">
                  <c:v>0.29377403927414264</c:v>
                </c:pt>
                <c:pt idx="951">
                  <c:v>0.29375941160133762</c:v>
                </c:pt>
                <c:pt idx="952">
                  <c:v>0.2937506620652971</c:v>
                </c:pt>
                <c:pt idx="953">
                  <c:v>0.29373949239073199</c:v>
                </c:pt>
                <c:pt idx="954">
                  <c:v>0.29370815463072436</c:v>
                </c:pt>
                <c:pt idx="955">
                  <c:v>0.29368002838805696</c:v>
                </c:pt>
                <c:pt idx="956">
                  <c:v>0.29365948746440185</c:v>
                </c:pt>
                <c:pt idx="957">
                  <c:v>0.29365213426197229</c:v>
                </c:pt>
                <c:pt idx="958">
                  <c:v>0.29366508037817235</c:v>
                </c:pt>
                <c:pt idx="959">
                  <c:v>0.29368190448303294</c:v>
                </c:pt>
                <c:pt idx="960">
                  <c:v>0.2936965431638186</c:v>
                </c:pt>
                <c:pt idx="961">
                  <c:v>0.29371293888380984</c:v>
                </c:pt>
                <c:pt idx="962">
                  <c:v>0.29372359565148831</c:v>
                </c:pt>
                <c:pt idx="963">
                  <c:v>0.29372591529917685</c:v>
                </c:pt>
                <c:pt idx="964">
                  <c:v>0.29375504361799992</c:v>
                </c:pt>
                <c:pt idx="965">
                  <c:v>0.2937978118853623</c:v>
                </c:pt>
                <c:pt idx="966">
                  <c:v>0.29383741222266857</c:v>
                </c:pt>
                <c:pt idx="967">
                  <c:v>0.29389337143311406</c:v>
                </c:pt>
                <c:pt idx="968">
                  <c:v>0.29395672941682532</c:v>
                </c:pt>
                <c:pt idx="969">
                  <c:v>0.29401051672384965</c:v>
                </c:pt>
                <c:pt idx="970">
                  <c:v>0.29407222355615142</c:v>
                </c:pt>
                <c:pt idx="971">
                  <c:v>0.29414856401808492</c:v>
                </c:pt>
                <c:pt idx="972">
                  <c:v>0.29423078801800051</c:v>
                </c:pt>
                <c:pt idx="973">
                  <c:v>0.29432038775613384</c:v>
                </c:pt>
                <c:pt idx="974">
                  <c:v>0.29440548964643232</c:v>
                </c:pt>
                <c:pt idx="975">
                  <c:v>0.29448876676566943</c:v>
                </c:pt>
                <c:pt idx="976">
                  <c:v>0.29459369283876308</c:v>
                </c:pt>
                <c:pt idx="977">
                  <c:v>0.29469725369783034</c:v>
                </c:pt>
                <c:pt idx="978">
                  <c:v>0.294797782828569</c:v>
                </c:pt>
                <c:pt idx="979">
                  <c:v>0.29488376769317992</c:v>
                </c:pt>
                <c:pt idx="980">
                  <c:v>0.29498206445696507</c:v>
                </c:pt>
                <c:pt idx="981">
                  <c:v>0.29505687900301208</c:v>
                </c:pt>
                <c:pt idx="982">
                  <c:v>0.29510778137846921</c:v>
                </c:pt>
                <c:pt idx="983">
                  <c:v>0.29518093735335044</c:v>
                </c:pt>
                <c:pt idx="984">
                  <c:v>0.29524205356689032</c:v>
                </c:pt>
                <c:pt idx="985">
                  <c:v>0.29530739861717675</c:v>
                </c:pt>
                <c:pt idx="986">
                  <c:v>0.2953912823489338</c:v>
                </c:pt>
                <c:pt idx="987">
                  <c:v>0.29545976160148918</c:v>
                </c:pt>
                <c:pt idx="988">
                  <c:v>0.29553644603054446</c:v>
                </c:pt>
                <c:pt idx="989">
                  <c:v>0.29560297774241734</c:v>
                </c:pt>
                <c:pt idx="990">
                  <c:v>0.2956507726228666</c:v>
                </c:pt>
                <c:pt idx="991">
                  <c:v>0.29569135594278523</c:v>
                </c:pt>
                <c:pt idx="992">
                  <c:v>0.29570960735012841</c:v>
                </c:pt>
                <c:pt idx="993">
                  <c:v>0.29571234820440889</c:v>
                </c:pt>
                <c:pt idx="994">
                  <c:v>0.29571223393014273</c:v>
                </c:pt>
                <c:pt idx="995">
                  <c:v>0.29571528715139239</c:v>
                </c:pt>
                <c:pt idx="996">
                  <c:v>0.29569847192395565</c:v>
                </c:pt>
                <c:pt idx="997">
                  <c:v>0.29567962909846524</c:v>
                </c:pt>
                <c:pt idx="998">
                  <c:v>0.29564803521821392</c:v>
                </c:pt>
                <c:pt idx="999">
                  <c:v>0.29559285649799238</c:v>
                </c:pt>
                <c:pt idx="1000">
                  <c:v>0.29554889775231225</c:v>
                </c:pt>
                <c:pt idx="1001">
                  <c:v>0.29550496166917134</c:v>
                </c:pt>
                <c:pt idx="1002">
                  <c:v>0.29545686328205861</c:v>
                </c:pt>
                <c:pt idx="1003">
                  <c:v>0.29541760554657598</c:v>
                </c:pt>
                <c:pt idx="1004">
                  <c:v>0.29534031644178305</c:v>
                </c:pt>
                <c:pt idx="1005">
                  <c:v>0.29525277259549848</c:v>
                </c:pt>
                <c:pt idx="1006">
                  <c:v>0.29514280030456852</c:v>
                </c:pt>
                <c:pt idx="1007">
                  <c:v>0.29502890360313833</c:v>
                </c:pt>
                <c:pt idx="1008">
                  <c:v>0.29491226246208413</c:v>
                </c:pt>
                <c:pt idx="1009">
                  <c:v>0.29478693808435197</c:v>
                </c:pt>
                <c:pt idx="1010">
                  <c:v>0.29466935778389369</c:v>
                </c:pt>
                <c:pt idx="1011">
                  <c:v>0.29452801475839413</c:v>
                </c:pt>
                <c:pt idx="1012">
                  <c:v>0.29434754535284652</c:v>
                </c:pt>
                <c:pt idx="1013">
                  <c:v>0.29413958372622884</c:v>
                </c:pt>
                <c:pt idx="1014">
                  <c:v>0.29391640998175994</c:v>
                </c:pt>
                <c:pt idx="1015">
                  <c:v>0.29366227518766275</c:v>
                </c:pt>
                <c:pt idx="1016">
                  <c:v>0.29337757304792994</c:v>
                </c:pt>
                <c:pt idx="1017">
                  <c:v>0.29306007621197133</c:v>
                </c:pt>
                <c:pt idx="1018">
                  <c:v>0.29271183188321909</c:v>
                </c:pt>
                <c:pt idx="1019">
                  <c:v>0.2923145145354743</c:v>
                </c:pt>
                <c:pt idx="1020">
                  <c:v>0.29188060571046148</c:v>
                </c:pt>
                <c:pt idx="1021">
                  <c:v>0.29138829478957778</c:v>
                </c:pt>
                <c:pt idx="1022">
                  <c:v>0.2908615015179854</c:v>
                </c:pt>
                <c:pt idx="1023">
                  <c:v>0.29027896765720657</c:v>
                </c:pt>
                <c:pt idx="1024">
                  <c:v>0.28965410436655448</c:v>
                </c:pt>
                <c:pt idx="1025">
                  <c:v>0.2889882552170146</c:v>
                </c:pt>
                <c:pt idx="1026">
                  <c:v>0.28826094083204845</c:v>
                </c:pt>
                <c:pt idx="1027">
                  <c:v>0.2875103357980402</c:v>
                </c:pt>
                <c:pt idx="1028">
                  <c:v>0.28672021524497765</c:v>
                </c:pt>
                <c:pt idx="1029">
                  <c:v>0.28589909167682498</c:v>
                </c:pt>
                <c:pt idx="1030">
                  <c:v>0.28507025382195145</c:v>
                </c:pt>
                <c:pt idx="1031">
                  <c:v>0.28421993655619704</c:v>
                </c:pt>
                <c:pt idx="1032">
                  <c:v>0.28340603288447075</c:v>
                </c:pt>
                <c:pt idx="1033">
                  <c:v>0.28258235058157893</c:v>
                </c:pt>
                <c:pt idx="1034">
                  <c:v>0.28182745680336857</c:v>
                </c:pt>
                <c:pt idx="1035">
                  <c:v>0.2811065793966574</c:v>
                </c:pt>
                <c:pt idx="1036">
                  <c:v>0.28042792220086016</c:v>
                </c:pt>
                <c:pt idx="1037">
                  <c:v>0.27978230024988077</c:v>
                </c:pt>
                <c:pt idx="1038">
                  <c:v>0.27916733217086698</c:v>
                </c:pt>
                <c:pt idx="1039">
                  <c:v>0.27860255913080251</c:v>
                </c:pt>
                <c:pt idx="1040">
                  <c:v>0.27806446080791886</c:v>
                </c:pt>
                <c:pt idx="1041">
                  <c:v>0.27756658712678273</c:v>
                </c:pt>
                <c:pt idx="1042">
                  <c:v>0.27708559936752802</c:v>
                </c:pt>
                <c:pt idx="1043">
                  <c:v>0.27660821611304587</c:v>
                </c:pt>
                <c:pt idx="1044">
                  <c:v>0.27613289116082335</c:v>
                </c:pt>
                <c:pt idx="1045">
                  <c:v>0.27564232859556698</c:v>
                </c:pt>
                <c:pt idx="1046">
                  <c:v>0.27513471983136956</c:v>
                </c:pt>
                <c:pt idx="1047">
                  <c:v>0.27460602876112072</c:v>
                </c:pt>
                <c:pt idx="1048">
                  <c:v>0.27403887995113235</c:v>
                </c:pt>
                <c:pt idx="1049">
                  <c:v>0.273432300737325</c:v>
                </c:pt>
                <c:pt idx="1050">
                  <c:v>0.27279088949444646</c:v>
                </c:pt>
                <c:pt idx="1051">
                  <c:v>0.27212232140589648</c:v>
                </c:pt>
                <c:pt idx="1052">
                  <c:v>0.27141486583377544</c:v>
                </c:pt>
                <c:pt idx="1053">
                  <c:v>0.27069460204530416</c:v>
                </c:pt>
                <c:pt idx="1054">
                  <c:v>0.269927318507165</c:v>
                </c:pt>
                <c:pt idx="1055">
                  <c:v>0.26918432471401338</c:v>
                </c:pt>
                <c:pt idx="1056">
                  <c:v>0.26838089750556199</c:v>
                </c:pt>
                <c:pt idx="1057">
                  <c:v>0.26766880270219434</c:v>
                </c:pt>
                <c:pt idx="1058">
                  <c:v>0.2669447813567829</c:v>
                </c:pt>
                <c:pt idx="1059">
                  <c:v>0.26633861853833657</c:v>
                </c:pt>
                <c:pt idx="1060">
                  <c:v>0.26579448141151901</c:v>
                </c:pt>
                <c:pt idx="1061">
                  <c:v>0.26537021014260592</c:v>
                </c:pt>
                <c:pt idx="1062">
                  <c:v>0.26506757098336525</c:v>
                </c:pt>
                <c:pt idx="1063">
                  <c:v>0.26488828923549762</c:v>
                </c:pt>
                <c:pt idx="1064">
                  <c:v>0.26486064126132897</c:v>
                </c:pt>
                <c:pt idx="1065">
                  <c:v>0.26497032282238603</c:v>
                </c:pt>
                <c:pt idx="1066">
                  <c:v>0.26521143177672768</c:v>
                </c:pt>
                <c:pt idx="1067">
                  <c:v>0.26557018474534738</c:v>
                </c:pt>
                <c:pt idx="1068">
                  <c:v>0.26603160693247296</c:v>
                </c:pt>
                <c:pt idx="1069">
                  <c:v>0.26655843031734544</c:v>
                </c:pt>
                <c:pt idx="1070">
                  <c:v>0.26711349226808823</c:v>
                </c:pt>
                <c:pt idx="1071">
                  <c:v>0.26775401641312713</c:v>
                </c:pt>
                <c:pt idx="1072">
                  <c:v>0.26836156664497257</c:v>
                </c:pt>
                <c:pt idx="1073">
                  <c:v>0.26901323799293686</c:v>
                </c:pt>
                <c:pt idx="1074">
                  <c:v>0.26962835547637726</c:v>
                </c:pt>
                <c:pt idx="1075">
                  <c:v>0.27023080546316558</c:v>
                </c:pt>
                <c:pt idx="1076">
                  <c:v>0.27081548750635065</c:v>
                </c:pt>
                <c:pt idx="1077">
                  <c:v>0.27138823786239619</c:v>
                </c:pt>
                <c:pt idx="1078">
                  <c:v>0.27192722732887215</c:v>
                </c:pt>
                <c:pt idx="1079">
                  <c:v>0.27243862346298253</c:v>
                </c:pt>
                <c:pt idx="1080">
                  <c:v>0.27294176337627657</c:v>
                </c:pt>
                <c:pt idx="1081">
                  <c:v>0.27341913551121921</c:v>
                </c:pt>
                <c:pt idx="1082">
                  <c:v>0.27388604867470906</c:v>
                </c:pt>
                <c:pt idx="1083">
                  <c:v>0.27434548462653713</c:v>
                </c:pt>
                <c:pt idx="1084">
                  <c:v>0.27480768427089003</c:v>
                </c:pt>
                <c:pt idx="1085">
                  <c:v>0.27526405793494085</c:v>
                </c:pt>
                <c:pt idx="1086">
                  <c:v>0.275693151329438</c:v>
                </c:pt>
                <c:pt idx="1087">
                  <c:v>0.27611004299390202</c:v>
                </c:pt>
                <c:pt idx="1088">
                  <c:v>0.27652104925805238</c:v>
                </c:pt>
                <c:pt idx="1089">
                  <c:v>0.2769096781652271</c:v>
                </c:pt>
                <c:pt idx="1090">
                  <c:v>0.27727597381787034</c:v>
                </c:pt>
                <c:pt idx="1091">
                  <c:v>0.27763075014106353</c:v>
                </c:pt>
                <c:pt idx="1092">
                  <c:v>0.2779666761459611</c:v>
                </c:pt>
                <c:pt idx="1093">
                  <c:v>0.2782886533046765</c:v>
                </c:pt>
                <c:pt idx="1094">
                  <c:v>0.27860041076965741</c:v>
                </c:pt>
                <c:pt idx="1095">
                  <c:v>0.27889524590855036</c:v>
                </c:pt>
                <c:pt idx="1096">
                  <c:v>0.2791865552997374</c:v>
                </c:pt>
                <c:pt idx="1097">
                  <c:v>0.27945224467909657</c:v>
                </c:pt>
                <c:pt idx="1098">
                  <c:v>0.27968942085503051</c:v>
                </c:pt>
                <c:pt idx="1099">
                  <c:v>0.27992533567525396</c:v>
                </c:pt>
                <c:pt idx="1100">
                  <c:v>0.2801432316545675</c:v>
                </c:pt>
                <c:pt idx="1101">
                  <c:v>0.28035035713939549</c:v>
                </c:pt>
                <c:pt idx="1102">
                  <c:v>0.28055929222700721</c:v>
                </c:pt>
                <c:pt idx="1103">
                  <c:v>0.2807446758567515</c:v>
                </c:pt>
                <c:pt idx="1104">
                  <c:v>0.28090919505291873</c:v>
                </c:pt>
                <c:pt idx="1105">
                  <c:v>0.28107006646863875</c:v>
                </c:pt>
                <c:pt idx="1106">
                  <c:v>0.2812103872228579</c:v>
                </c:pt>
                <c:pt idx="1107">
                  <c:v>0.28135547500970143</c:v>
                </c:pt>
                <c:pt idx="1108">
                  <c:v>0.28151058664191603</c:v>
                </c:pt>
                <c:pt idx="1109">
                  <c:v>0.2816561846597187</c:v>
                </c:pt>
                <c:pt idx="1110">
                  <c:v>0.28181069587662261</c:v>
                </c:pt>
                <c:pt idx="1111">
                  <c:v>0.28196803586468239</c:v>
                </c:pt>
                <c:pt idx="1112">
                  <c:v>0.2821214950859699</c:v>
                </c:pt>
                <c:pt idx="1113">
                  <c:v>0.28228688429857746</c:v>
                </c:pt>
                <c:pt idx="1114">
                  <c:v>0.28245447027565923</c:v>
                </c:pt>
                <c:pt idx="1115">
                  <c:v>0.2826365167132418</c:v>
                </c:pt>
                <c:pt idx="1116">
                  <c:v>0.28282698027845093</c:v>
                </c:pt>
                <c:pt idx="1117">
                  <c:v>0.2830263499113192</c:v>
                </c:pt>
                <c:pt idx="1118">
                  <c:v>0.28323407808985296</c:v>
                </c:pt>
                <c:pt idx="1119">
                  <c:v>0.28344762708272814</c:v>
                </c:pt>
                <c:pt idx="1120">
                  <c:v>0.28366160930013162</c:v>
                </c:pt>
                <c:pt idx="1121">
                  <c:v>0.28388308789330235</c:v>
                </c:pt>
                <c:pt idx="1122">
                  <c:v>0.28411148389243451</c:v>
                </c:pt>
                <c:pt idx="1123">
                  <c:v>0.28434849941441165</c:v>
                </c:pt>
                <c:pt idx="1124">
                  <c:v>0.28458703679516567</c:v>
                </c:pt>
                <c:pt idx="1125">
                  <c:v>0.28482761303986232</c:v>
                </c:pt>
                <c:pt idx="1126">
                  <c:v>0.28506765401428863</c:v>
                </c:pt>
                <c:pt idx="1127">
                  <c:v>0.28530728022525548</c:v>
                </c:pt>
                <c:pt idx="1128">
                  <c:v>0.28553467150141348</c:v>
                </c:pt>
                <c:pt idx="1129">
                  <c:v>0.28577850966827628</c:v>
                </c:pt>
                <c:pt idx="1130">
                  <c:v>0.28603379439478543</c:v>
                </c:pt>
                <c:pt idx="1131">
                  <c:v>0.28627749591802498</c:v>
                </c:pt>
                <c:pt idx="1132">
                  <c:v>0.28651033471014176</c:v>
                </c:pt>
                <c:pt idx="1133">
                  <c:v>0.28672931005021302</c:v>
                </c:pt>
                <c:pt idx="1134">
                  <c:v>0.28694869379030274</c:v>
                </c:pt>
                <c:pt idx="1135">
                  <c:v>0.28715560701888004</c:v>
                </c:pt>
                <c:pt idx="1136">
                  <c:v>0.28736148663056316</c:v>
                </c:pt>
                <c:pt idx="1137">
                  <c:v>0.28757729313009289</c:v>
                </c:pt>
                <c:pt idx="1138">
                  <c:v>0.28778403170954875</c:v>
                </c:pt>
                <c:pt idx="1139">
                  <c:v>0.28800306983407159</c:v>
                </c:pt>
                <c:pt idx="1140">
                  <c:v>0.28824625856803276</c:v>
                </c:pt>
                <c:pt idx="1141">
                  <c:v>0.28846582557853551</c:v>
                </c:pt>
                <c:pt idx="1142">
                  <c:v>0.28867478936027774</c:v>
                </c:pt>
                <c:pt idx="1143">
                  <c:v>0.28888351103118598</c:v>
                </c:pt>
                <c:pt idx="1144">
                  <c:v>0.28908223473719802</c:v>
                </c:pt>
                <c:pt idx="1145">
                  <c:v>0.28929330028715855</c:v>
                </c:pt>
                <c:pt idx="1146">
                  <c:v>0.28951699494533956</c:v>
                </c:pt>
                <c:pt idx="1147">
                  <c:v>0.28972675064745906</c:v>
                </c:pt>
                <c:pt idx="1148">
                  <c:v>0.2899243001197937</c:v>
                </c:pt>
                <c:pt idx="1149">
                  <c:v>0.29012613582065333</c:v>
                </c:pt>
                <c:pt idx="1150">
                  <c:v>0.29032766490921996</c:v>
                </c:pt>
                <c:pt idx="1151">
                  <c:v>0.29052298296026752</c:v>
                </c:pt>
                <c:pt idx="1152">
                  <c:v>0.29072981589040642</c:v>
                </c:pt>
                <c:pt idx="1153">
                  <c:v>0.29093714660682751</c:v>
                </c:pt>
                <c:pt idx="1154">
                  <c:v>0.29112700300197991</c:v>
                </c:pt>
                <c:pt idx="1155">
                  <c:v>0.2913212167319234</c:v>
                </c:pt>
                <c:pt idx="1156">
                  <c:v>0.29151652684785284</c:v>
                </c:pt>
                <c:pt idx="1157">
                  <c:v>0.29172315931759041</c:v>
                </c:pt>
                <c:pt idx="1158">
                  <c:v>0.29192666908319181</c:v>
                </c:pt>
                <c:pt idx="1159">
                  <c:v>0.29212168963394114</c:v>
                </c:pt>
                <c:pt idx="1160">
                  <c:v>0.29231647789253712</c:v>
                </c:pt>
                <c:pt idx="1161">
                  <c:v>0.29249485464073954</c:v>
                </c:pt>
                <c:pt idx="1162">
                  <c:v>0.29267075995117647</c:v>
                </c:pt>
                <c:pt idx="1163">
                  <c:v>0.29284202504362472</c:v>
                </c:pt>
                <c:pt idx="1164">
                  <c:v>0.29301008094296405</c:v>
                </c:pt>
                <c:pt idx="1165">
                  <c:v>0.29317327419341382</c:v>
                </c:pt>
                <c:pt idx="1166">
                  <c:v>0.29333192825048654</c:v>
                </c:pt>
                <c:pt idx="1167">
                  <c:v>0.29348256668624789</c:v>
                </c:pt>
                <c:pt idx="1168">
                  <c:v>0.29364153513107344</c:v>
                </c:pt>
                <c:pt idx="1169">
                  <c:v>0.29379550533192839</c:v>
                </c:pt>
                <c:pt idx="1170">
                  <c:v>0.29394766082251395</c:v>
                </c:pt>
                <c:pt idx="1171">
                  <c:v>0.29410474045270241</c:v>
                </c:pt>
                <c:pt idx="1172">
                  <c:v>0.29426078577871012</c:v>
                </c:pt>
                <c:pt idx="1173">
                  <c:v>0.29441202402118782</c:v>
                </c:pt>
                <c:pt idx="1174">
                  <c:v>0.29455960824688959</c:v>
                </c:pt>
                <c:pt idx="1175">
                  <c:v>0.29470381052792738</c:v>
                </c:pt>
                <c:pt idx="1176">
                  <c:v>0.29484570120043951</c:v>
                </c:pt>
                <c:pt idx="1177">
                  <c:v>0.29499263294160588</c:v>
                </c:pt>
                <c:pt idx="1178">
                  <c:v>0.2951461229463736</c:v>
                </c:pt>
                <c:pt idx="1179">
                  <c:v>0.29529186545022673</c:v>
                </c:pt>
                <c:pt idx="1180">
                  <c:v>0.2954369406562925</c:v>
                </c:pt>
                <c:pt idx="1181">
                  <c:v>0.29558480032851869</c:v>
                </c:pt>
                <c:pt idx="1182">
                  <c:v>0.29572590597185938</c:v>
                </c:pt>
                <c:pt idx="1183">
                  <c:v>0.29587019602374826</c:v>
                </c:pt>
                <c:pt idx="1184">
                  <c:v>0.29601564372392342</c:v>
                </c:pt>
                <c:pt idx="1185">
                  <c:v>0.29613579250764438</c:v>
                </c:pt>
                <c:pt idx="1186">
                  <c:v>0.29624207060252972</c:v>
                </c:pt>
                <c:pt idx="1187">
                  <c:v>0.29635699968253021</c:v>
                </c:pt>
                <c:pt idx="1188">
                  <c:v>0.29646857810456062</c:v>
                </c:pt>
                <c:pt idx="1189">
                  <c:v>0.29658454224334996</c:v>
                </c:pt>
                <c:pt idx="1190">
                  <c:v>0.29670270229673029</c:v>
                </c:pt>
                <c:pt idx="1191">
                  <c:v>0.29682765137365341</c:v>
                </c:pt>
                <c:pt idx="1192">
                  <c:v>0.29694938534008458</c:v>
                </c:pt>
                <c:pt idx="1193">
                  <c:v>0.29707381378962544</c:v>
                </c:pt>
                <c:pt idx="1194">
                  <c:v>0.29722188008746975</c:v>
                </c:pt>
                <c:pt idx="1195">
                  <c:v>0.29734012767850598</c:v>
                </c:pt>
                <c:pt idx="1196">
                  <c:v>0.29744053721689995</c:v>
                </c:pt>
                <c:pt idx="1197">
                  <c:v>0.29755953194066986</c:v>
                </c:pt>
                <c:pt idx="1198">
                  <c:v>0.2976656878538802</c:v>
                </c:pt>
                <c:pt idx="1199">
                  <c:v>0.29778556946449969</c:v>
                </c:pt>
                <c:pt idx="1200">
                  <c:v>0.29791965868928361</c:v>
                </c:pt>
                <c:pt idx="1201">
                  <c:v>0.29802933234310319</c:v>
                </c:pt>
                <c:pt idx="1202">
                  <c:v>0.2981355703230798</c:v>
                </c:pt>
                <c:pt idx="1203">
                  <c:v>0.29824178913202676</c:v>
                </c:pt>
                <c:pt idx="1204">
                  <c:v>0.29834587487619652</c:v>
                </c:pt>
                <c:pt idx="1205">
                  <c:v>0.29844808279002688</c:v>
                </c:pt>
                <c:pt idx="1206">
                  <c:v>0.29855067697025706</c:v>
                </c:pt>
                <c:pt idx="1207">
                  <c:v>0.29865355697120899</c:v>
                </c:pt>
                <c:pt idx="1208">
                  <c:v>0.2987449313642454</c:v>
                </c:pt>
                <c:pt idx="1209">
                  <c:v>0.29885182709652836</c:v>
                </c:pt>
                <c:pt idx="1210">
                  <c:v>0.29896081975330535</c:v>
                </c:pt>
                <c:pt idx="1211">
                  <c:v>0.2990509523164</c:v>
                </c:pt>
                <c:pt idx="1212">
                  <c:v>0.29914797446459235</c:v>
                </c:pt>
                <c:pt idx="1213">
                  <c:v>0.29923632892421909</c:v>
                </c:pt>
                <c:pt idx="1214">
                  <c:v>0.29931346127434549</c:v>
                </c:pt>
                <c:pt idx="1215">
                  <c:v>0.29941132735410253</c:v>
                </c:pt>
                <c:pt idx="1216">
                  <c:v>0.29951141876533166</c:v>
                </c:pt>
                <c:pt idx="1217">
                  <c:v>0.29960057284345326</c:v>
                </c:pt>
                <c:pt idx="1218">
                  <c:v>0.29970653235770534</c:v>
                </c:pt>
                <c:pt idx="1219">
                  <c:v>0.29982432727337516</c:v>
                </c:pt>
                <c:pt idx="1220">
                  <c:v>0.29991204754929029</c:v>
                </c:pt>
                <c:pt idx="1221">
                  <c:v>0.29999606720936084</c:v>
                </c:pt>
                <c:pt idx="1222">
                  <c:v>0.30008863538445635</c:v>
                </c:pt>
                <c:pt idx="1223">
                  <c:v>0.30016786165123321</c:v>
                </c:pt>
                <c:pt idx="1224">
                  <c:v>0.30025130058023669</c:v>
                </c:pt>
                <c:pt idx="1225">
                  <c:v>0.30034279382483159</c:v>
                </c:pt>
                <c:pt idx="1226">
                  <c:v>0.30042489653655435</c:v>
                </c:pt>
                <c:pt idx="1227">
                  <c:v>0.30050145221755736</c:v>
                </c:pt>
                <c:pt idx="1228">
                  <c:v>0.3005837364727823</c:v>
                </c:pt>
                <c:pt idx="1229">
                  <c:v>0.30066906186146819</c:v>
                </c:pt>
                <c:pt idx="1230">
                  <c:v>0.30075704740800513</c:v>
                </c:pt>
                <c:pt idx="1231">
                  <c:v>0.30085104478543778</c:v>
                </c:pt>
                <c:pt idx="1232">
                  <c:v>0.30092657692078378</c:v>
                </c:pt>
                <c:pt idx="1233">
                  <c:v>0.30099178611223149</c:v>
                </c:pt>
                <c:pt idx="1234">
                  <c:v>0.3010590006883278</c:v>
                </c:pt>
                <c:pt idx="1235">
                  <c:v>0.30112219439355631</c:v>
                </c:pt>
                <c:pt idx="1236">
                  <c:v>0.30118411525868416</c:v>
                </c:pt>
                <c:pt idx="1237">
                  <c:v>0.30125492799883252</c:v>
                </c:pt>
                <c:pt idx="1238">
                  <c:v>0.30132626711905713</c:v>
                </c:pt>
                <c:pt idx="1239">
                  <c:v>0.30140033187718779</c:v>
                </c:pt>
                <c:pt idx="1240">
                  <c:v>0.30146596754559524</c:v>
                </c:pt>
                <c:pt idx="1241">
                  <c:v>0.3015321064199783</c:v>
                </c:pt>
                <c:pt idx="1242">
                  <c:v>0.30160351371548094</c:v>
                </c:pt>
                <c:pt idx="1243">
                  <c:v>0.3016816412843365</c:v>
                </c:pt>
                <c:pt idx="1244">
                  <c:v>0.3017574353015629</c:v>
                </c:pt>
                <c:pt idx="1245">
                  <c:v>0.30183838161044924</c:v>
                </c:pt>
                <c:pt idx="1246">
                  <c:v>0.30192456053204425</c:v>
                </c:pt>
                <c:pt idx="1247">
                  <c:v>0.3019927788042141</c:v>
                </c:pt>
                <c:pt idx="1248">
                  <c:v>0.30205936844871806</c:v>
                </c:pt>
                <c:pt idx="1249">
                  <c:v>0.302131403116846</c:v>
                </c:pt>
                <c:pt idx="1250">
                  <c:v>0.302202268187026</c:v>
                </c:pt>
                <c:pt idx="1251">
                  <c:v>0.30227462776442288</c:v>
                </c:pt>
                <c:pt idx="1252">
                  <c:v>0.30235618165332984</c:v>
                </c:pt>
                <c:pt idx="1253">
                  <c:v>0.30243766866205707</c:v>
                </c:pt>
                <c:pt idx="1254">
                  <c:v>0.30250320700020167</c:v>
                </c:pt>
                <c:pt idx="1255">
                  <c:v>0.30256528884698647</c:v>
                </c:pt>
                <c:pt idx="1256">
                  <c:v>0.3026317073296953</c:v>
                </c:pt>
                <c:pt idx="1257">
                  <c:v>0.30269810753943521</c:v>
                </c:pt>
                <c:pt idx="1258">
                  <c:v>0.30277032005995091</c:v>
                </c:pt>
                <c:pt idx="1259">
                  <c:v>0.30283482846293291</c:v>
                </c:pt>
                <c:pt idx="1260">
                  <c:v>0.30289363765947475</c:v>
                </c:pt>
                <c:pt idx="1261">
                  <c:v>0.30294917821628836</c:v>
                </c:pt>
                <c:pt idx="1262">
                  <c:v>0.30299356683803341</c:v>
                </c:pt>
                <c:pt idx="1263">
                  <c:v>0.30304736207437905</c:v>
                </c:pt>
                <c:pt idx="1264">
                  <c:v>0.303106396349269</c:v>
                </c:pt>
                <c:pt idx="1265">
                  <c:v>0.30316181745668197</c:v>
                </c:pt>
                <c:pt idx="1266">
                  <c:v>0.30321231088573669</c:v>
                </c:pt>
                <c:pt idx="1267">
                  <c:v>0.30328088475243248</c:v>
                </c:pt>
                <c:pt idx="1268">
                  <c:v>0.30336764916967002</c:v>
                </c:pt>
                <c:pt idx="1269">
                  <c:v>0.30344181147517107</c:v>
                </c:pt>
                <c:pt idx="1270">
                  <c:v>0.30351170058971771</c:v>
                </c:pt>
                <c:pt idx="1271">
                  <c:v>0.30359103359812928</c:v>
                </c:pt>
                <c:pt idx="1272">
                  <c:v>0.30365863297048629</c:v>
                </c:pt>
                <c:pt idx="1273">
                  <c:v>0.30373032209770273</c:v>
                </c:pt>
                <c:pt idx="1274">
                  <c:v>0.30382934125086175</c:v>
                </c:pt>
                <c:pt idx="1275">
                  <c:v>0.3039114683037421</c:v>
                </c:pt>
                <c:pt idx="1276">
                  <c:v>0.30398922405831785</c:v>
                </c:pt>
                <c:pt idx="1277">
                  <c:v>0.30406314775638127</c:v>
                </c:pt>
                <c:pt idx="1278">
                  <c:v>0.30411423471209564</c:v>
                </c:pt>
                <c:pt idx="1279">
                  <c:v>0.30417741050609376</c:v>
                </c:pt>
                <c:pt idx="1280">
                  <c:v>0.30424025608893285</c:v>
                </c:pt>
                <c:pt idx="1281">
                  <c:v>0.30430607086222899</c:v>
                </c:pt>
                <c:pt idx="1282">
                  <c:v>0.30437943515690219</c:v>
                </c:pt>
                <c:pt idx="1283">
                  <c:v>0.30446343825176042</c:v>
                </c:pt>
                <c:pt idx="1284">
                  <c:v>0.30452765419892663</c:v>
                </c:pt>
                <c:pt idx="1285">
                  <c:v>0.30459404794501288</c:v>
                </c:pt>
                <c:pt idx="1286">
                  <c:v>0.30465911494597325</c:v>
                </c:pt>
                <c:pt idx="1287">
                  <c:v>0.30470905525338782</c:v>
                </c:pt>
                <c:pt idx="1288">
                  <c:v>0.30476892224299496</c:v>
                </c:pt>
                <c:pt idx="1289">
                  <c:v>0.3048335792583971</c:v>
                </c:pt>
                <c:pt idx="1290">
                  <c:v>0.30490140867341842</c:v>
                </c:pt>
                <c:pt idx="1291">
                  <c:v>0.30497767846076268</c:v>
                </c:pt>
                <c:pt idx="1292">
                  <c:v>0.30504294671855053</c:v>
                </c:pt>
                <c:pt idx="1293">
                  <c:v>0.30510377264018124</c:v>
                </c:pt>
                <c:pt idx="1294">
                  <c:v>0.30516931848069451</c:v>
                </c:pt>
                <c:pt idx="1295">
                  <c:v>0.30522672500286946</c:v>
                </c:pt>
                <c:pt idx="1296">
                  <c:v>0.30528583358501798</c:v>
                </c:pt>
                <c:pt idx="1297">
                  <c:v>0.30534624682324168</c:v>
                </c:pt>
                <c:pt idx="1298">
                  <c:v>0.30541079410064847</c:v>
                </c:pt>
                <c:pt idx="1299">
                  <c:v>0.30548056431860487</c:v>
                </c:pt>
                <c:pt idx="1300">
                  <c:v>0.30554818250718813</c:v>
                </c:pt>
                <c:pt idx="1301">
                  <c:v>0.30562898813460343</c:v>
                </c:pt>
                <c:pt idx="1302">
                  <c:v>0.30570475143616033</c:v>
                </c:pt>
                <c:pt idx="1303">
                  <c:v>0.30576252960460165</c:v>
                </c:pt>
                <c:pt idx="1304">
                  <c:v>0.30582966872433615</c:v>
                </c:pt>
                <c:pt idx="1305">
                  <c:v>0.30590204740301069</c:v>
                </c:pt>
                <c:pt idx="1306">
                  <c:v>0.30596366888302989</c:v>
                </c:pt>
                <c:pt idx="1307">
                  <c:v>0.30603267921026034</c:v>
                </c:pt>
                <c:pt idx="1308">
                  <c:v>0.30610682280150053</c:v>
                </c:pt>
                <c:pt idx="1309">
                  <c:v>0.30617021069865885</c:v>
                </c:pt>
                <c:pt idx="1310">
                  <c:v>0.30623697982526382</c:v>
                </c:pt>
                <c:pt idx="1311">
                  <c:v>0.30630430147449239</c:v>
                </c:pt>
                <c:pt idx="1312">
                  <c:v>0.30636172829184777</c:v>
                </c:pt>
                <c:pt idx="1313">
                  <c:v>0.3064251782373415</c:v>
                </c:pt>
                <c:pt idx="1314">
                  <c:v>0.30648986882081092</c:v>
                </c:pt>
                <c:pt idx="1315">
                  <c:v>0.3065611945758811</c:v>
                </c:pt>
                <c:pt idx="1316">
                  <c:v>0.30662517067306783</c:v>
                </c:pt>
                <c:pt idx="1317">
                  <c:v>0.30666959509146613</c:v>
                </c:pt>
                <c:pt idx="1318">
                  <c:v>0.30672509678457432</c:v>
                </c:pt>
                <c:pt idx="1319">
                  <c:v>0.30677174696494014</c:v>
                </c:pt>
                <c:pt idx="1320">
                  <c:v>0.30682250781523701</c:v>
                </c:pt>
                <c:pt idx="1321">
                  <c:v>0.30689007440567317</c:v>
                </c:pt>
                <c:pt idx="1322">
                  <c:v>0.30695122724255325</c:v>
                </c:pt>
                <c:pt idx="1323">
                  <c:v>0.30702463284370513</c:v>
                </c:pt>
                <c:pt idx="1324">
                  <c:v>0.30709372275106622</c:v>
                </c:pt>
                <c:pt idx="1325">
                  <c:v>0.30715524459747084</c:v>
                </c:pt>
                <c:pt idx="1326">
                  <c:v>0.30722053065821403</c:v>
                </c:pt>
                <c:pt idx="1327">
                  <c:v>0.30726749706900752</c:v>
                </c:pt>
                <c:pt idx="1328">
                  <c:v>0.30733709960011135</c:v>
                </c:pt>
                <c:pt idx="1329">
                  <c:v>0.30742029610166094</c:v>
                </c:pt>
                <c:pt idx="1330">
                  <c:v>0.30750832337989997</c:v>
                </c:pt>
                <c:pt idx="1331">
                  <c:v>0.30761426148522131</c:v>
                </c:pt>
                <c:pt idx="1332">
                  <c:v>0.3077104293189285</c:v>
                </c:pt>
                <c:pt idx="1333">
                  <c:v>0.30781333599493105</c:v>
                </c:pt>
                <c:pt idx="1334">
                  <c:v>0.30790341216417699</c:v>
                </c:pt>
                <c:pt idx="1335">
                  <c:v>0.30798075705572536</c:v>
                </c:pt>
                <c:pt idx="1336">
                  <c:v>0.30805949734078947</c:v>
                </c:pt>
                <c:pt idx="1337">
                  <c:v>0.30813145309061996</c:v>
                </c:pt>
                <c:pt idx="1338">
                  <c:v>0.30821024161478366</c:v>
                </c:pt>
                <c:pt idx="1339">
                  <c:v>0.3083026150009423</c:v>
                </c:pt>
                <c:pt idx="1340">
                  <c:v>0.3083771923228526</c:v>
                </c:pt>
                <c:pt idx="1341">
                  <c:v>0.30843842157837964</c:v>
                </c:pt>
                <c:pt idx="1342">
                  <c:v>0.30850114260974759</c:v>
                </c:pt>
                <c:pt idx="1343">
                  <c:v>0.30855067620996279</c:v>
                </c:pt>
                <c:pt idx="1344">
                  <c:v>0.30860786181275035</c:v>
                </c:pt>
                <c:pt idx="1345">
                  <c:v>0.30867844182319054</c:v>
                </c:pt>
                <c:pt idx="1346">
                  <c:v>0.30873316573341131</c:v>
                </c:pt>
                <c:pt idx="1347">
                  <c:v>0.30878041751161062</c:v>
                </c:pt>
                <c:pt idx="1348">
                  <c:v>0.3088225648542644</c:v>
                </c:pt>
                <c:pt idx="1349">
                  <c:v>0.30884887298156638</c:v>
                </c:pt>
                <c:pt idx="1350">
                  <c:v>0.30888623497602935</c:v>
                </c:pt>
                <c:pt idx="1351">
                  <c:v>0.30893175751097846</c:v>
                </c:pt>
                <c:pt idx="1352">
                  <c:v>0.30896369368318694</c:v>
                </c:pt>
                <c:pt idx="1353">
                  <c:v>0.30899996342938946</c:v>
                </c:pt>
                <c:pt idx="1354">
                  <c:v>0.30902507842386423</c:v>
                </c:pt>
                <c:pt idx="1355">
                  <c:v>0.30903431486658567</c:v>
                </c:pt>
                <c:pt idx="1356">
                  <c:v>0.30904714123427324</c:v>
                </c:pt>
                <c:pt idx="1357">
                  <c:v>0.30906948254988847</c:v>
                </c:pt>
                <c:pt idx="1358">
                  <c:v>0.30907296907782028</c:v>
                </c:pt>
                <c:pt idx="1359">
                  <c:v>0.30909488327928619</c:v>
                </c:pt>
                <c:pt idx="1360">
                  <c:v>0.3091276543637505</c:v>
                </c:pt>
                <c:pt idx="1361">
                  <c:v>0.30914634687823211</c:v>
                </c:pt>
                <c:pt idx="1362">
                  <c:v>0.30917246038690932</c:v>
                </c:pt>
                <c:pt idx="1363">
                  <c:v>0.30920176164803215</c:v>
                </c:pt>
                <c:pt idx="1364">
                  <c:v>0.30921682763570552</c:v>
                </c:pt>
                <c:pt idx="1365">
                  <c:v>0.30922930335271531</c:v>
                </c:pt>
                <c:pt idx="1366">
                  <c:v>0.30924623198226969</c:v>
                </c:pt>
                <c:pt idx="1367">
                  <c:v>0.30925757783270891</c:v>
                </c:pt>
                <c:pt idx="1368">
                  <c:v>0.30926110964163445</c:v>
                </c:pt>
                <c:pt idx="1369">
                  <c:v>0.30926312113652266</c:v>
                </c:pt>
                <c:pt idx="1370">
                  <c:v>0.30926200195362646</c:v>
                </c:pt>
                <c:pt idx="1371">
                  <c:v>0.30925028239604269</c:v>
                </c:pt>
                <c:pt idx="1372">
                  <c:v>0.30923543428532357</c:v>
                </c:pt>
                <c:pt idx="1373">
                  <c:v>0.30921300806581131</c:v>
                </c:pt>
                <c:pt idx="1374">
                  <c:v>0.30918353216738087</c:v>
                </c:pt>
                <c:pt idx="1375">
                  <c:v>0.30914927279990079</c:v>
                </c:pt>
                <c:pt idx="1376">
                  <c:v>0.30909527390295216</c:v>
                </c:pt>
                <c:pt idx="1377">
                  <c:v>0.30904960025028499</c:v>
                </c:pt>
                <c:pt idx="1378">
                  <c:v>0.30901522603426962</c:v>
                </c:pt>
                <c:pt idx="1379">
                  <c:v>0.30897751165640486</c:v>
                </c:pt>
                <c:pt idx="1380">
                  <c:v>0.30895387867984359</c:v>
                </c:pt>
                <c:pt idx="1381">
                  <c:v>0.30891321196084726</c:v>
                </c:pt>
                <c:pt idx="1382">
                  <c:v>0.30884871555904331</c:v>
                </c:pt>
                <c:pt idx="1383">
                  <c:v>0.30880270928650716</c:v>
                </c:pt>
                <c:pt idx="1384">
                  <c:v>0.30876201528625435</c:v>
                </c:pt>
                <c:pt idx="1385">
                  <c:v>0.30871525555600382</c:v>
                </c:pt>
                <c:pt idx="1386">
                  <c:v>0.30867967583369799</c:v>
                </c:pt>
                <c:pt idx="1387">
                  <c:v>0.30861982699692697</c:v>
                </c:pt>
                <c:pt idx="1388">
                  <c:v>0.3085263157644918</c:v>
                </c:pt>
                <c:pt idx="1389">
                  <c:v>0.30846579552861847</c:v>
                </c:pt>
                <c:pt idx="1390">
                  <c:v>0.30843595788641509</c:v>
                </c:pt>
                <c:pt idx="1391">
                  <c:v>0.30839295274153083</c:v>
                </c:pt>
                <c:pt idx="1392">
                  <c:v>0.30836131260643002</c:v>
                </c:pt>
                <c:pt idx="1393">
                  <c:v>0.3083190816982328</c:v>
                </c:pt>
                <c:pt idx="1394">
                  <c:v>0.30826679919701117</c:v>
                </c:pt>
                <c:pt idx="1395">
                  <c:v>0.30821279395617779</c:v>
                </c:pt>
                <c:pt idx="1396">
                  <c:v>0.30815656268436514</c:v>
                </c:pt>
                <c:pt idx="1397">
                  <c:v>0.30810435224489291</c:v>
                </c:pt>
                <c:pt idx="1398">
                  <c:v>0.30804585477415475</c:v>
                </c:pt>
                <c:pt idx="1399">
                  <c:v>0.30799206680962743</c:v>
                </c:pt>
                <c:pt idx="1400">
                  <c:v>0.30794872201004303</c:v>
                </c:pt>
                <c:pt idx="1401">
                  <c:v>0.3078942605966129</c:v>
                </c:pt>
                <c:pt idx="1402">
                  <c:v>0.30783620294415132</c:v>
                </c:pt>
                <c:pt idx="1403">
                  <c:v>0.30777265102928436</c:v>
                </c:pt>
                <c:pt idx="1404">
                  <c:v>0.30769796752754869</c:v>
                </c:pt>
                <c:pt idx="1405">
                  <c:v>0.30763476106049931</c:v>
                </c:pt>
                <c:pt idx="1406">
                  <c:v>0.30757446386783904</c:v>
                </c:pt>
                <c:pt idx="1407">
                  <c:v>0.30750794852937441</c:v>
                </c:pt>
                <c:pt idx="1408">
                  <c:v>0.30744491424263803</c:v>
                </c:pt>
                <c:pt idx="1409">
                  <c:v>0.30738487885173255</c:v>
                </c:pt>
                <c:pt idx="1410">
                  <c:v>0.30731633288723831</c:v>
                </c:pt>
                <c:pt idx="1411">
                  <c:v>0.30725581524950912</c:v>
                </c:pt>
                <c:pt idx="1412">
                  <c:v>0.30720724098315783</c:v>
                </c:pt>
                <c:pt idx="1413">
                  <c:v>0.30714976251044596</c:v>
                </c:pt>
                <c:pt idx="1414">
                  <c:v>0.30708627618344136</c:v>
                </c:pt>
                <c:pt idx="1415">
                  <c:v>0.30703024669447326</c:v>
                </c:pt>
                <c:pt idx="1416">
                  <c:v>0.30697955465575294</c:v>
                </c:pt>
                <c:pt idx="1417">
                  <c:v>0.30691830849167157</c:v>
                </c:pt>
                <c:pt idx="1418">
                  <c:v>0.30685605303108104</c:v>
                </c:pt>
                <c:pt idx="1419">
                  <c:v>0.30679196951897758</c:v>
                </c:pt>
                <c:pt idx="1420">
                  <c:v>0.3067185660736122</c:v>
                </c:pt>
                <c:pt idx="1421">
                  <c:v>0.30665409653819403</c:v>
                </c:pt>
                <c:pt idx="1422">
                  <c:v>0.30659536606970966</c:v>
                </c:pt>
                <c:pt idx="1423">
                  <c:v>0.30653417941028821</c:v>
                </c:pt>
                <c:pt idx="1424">
                  <c:v>0.30645566702846833</c:v>
                </c:pt>
                <c:pt idx="1425">
                  <c:v>0.30641723789591202</c:v>
                </c:pt>
                <c:pt idx="1426">
                  <c:v>0.30639714032626658</c:v>
                </c:pt>
                <c:pt idx="1427">
                  <c:v>0.30635212000932871</c:v>
                </c:pt>
                <c:pt idx="1428">
                  <c:v>0.30633640708945292</c:v>
                </c:pt>
                <c:pt idx="1429">
                  <c:v>0.30630527224701748</c:v>
                </c:pt>
                <c:pt idx="1430">
                  <c:v>0.30624784534565125</c:v>
                </c:pt>
                <c:pt idx="1431">
                  <c:v>0.30620929325425772</c:v>
                </c:pt>
                <c:pt idx="1432">
                  <c:v>0.30618514244988654</c:v>
                </c:pt>
                <c:pt idx="1433">
                  <c:v>0.30614600764717398</c:v>
                </c:pt>
                <c:pt idx="1434">
                  <c:v>0.30610700005174296</c:v>
                </c:pt>
                <c:pt idx="1435">
                  <c:v>0.30608441922120067</c:v>
                </c:pt>
                <c:pt idx="1436">
                  <c:v>0.30607628688402921</c:v>
                </c:pt>
                <c:pt idx="1437">
                  <c:v>0.30606382989036912</c:v>
                </c:pt>
                <c:pt idx="1438">
                  <c:v>0.30605780067460447</c:v>
                </c:pt>
                <c:pt idx="1439">
                  <c:v>0.30605009846181103</c:v>
                </c:pt>
                <c:pt idx="1440">
                  <c:v>0.30602824317059651</c:v>
                </c:pt>
                <c:pt idx="1441">
                  <c:v>0.30598516748651244</c:v>
                </c:pt>
                <c:pt idx="1442">
                  <c:v>0.30595880221948413</c:v>
                </c:pt>
                <c:pt idx="1443">
                  <c:v>0.30593463118271119</c:v>
                </c:pt>
                <c:pt idx="1444">
                  <c:v>0.30591894850669138</c:v>
                </c:pt>
                <c:pt idx="1445">
                  <c:v>0.30593267473467639</c:v>
                </c:pt>
                <c:pt idx="1446">
                  <c:v>0.30594720557007016</c:v>
                </c:pt>
                <c:pt idx="1447">
                  <c:v>0.30594566964225584</c:v>
                </c:pt>
                <c:pt idx="1448">
                  <c:v>0.30597131688283818</c:v>
                </c:pt>
                <c:pt idx="1449">
                  <c:v>0.30599677303434247</c:v>
                </c:pt>
                <c:pt idx="1450">
                  <c:v>0.306024221907719</c:v>
                </c:pt>
                <c:pt idx="1451">
                  <c:v>0.30605726124337657</c:v>
                </c:pt>
                <c:pt idx="1452">
                  <c:v>0.3060840165385515</c:v>
                </c:pt>
                <c:pt idx="1453">
                  <c:v>0.30611198599446027</c:v>
                </c:pt>
                <c:pt idx="1454">
                  <c:v>0.30613265259739286</c:v>
                </c:pt>
                <c:pt idx="1455">
                  <c:v>0.30618537734206713</c:v>
                </c:pt>
                <c:pt idx="1456">
                  <c:v>0.30621814070624542</c:v>
                </c:pt>
                <c:pt idx="1457">
                  <c:v>0.30622583106911</c:v>
                </c:pt>
                <c:pt idx="1458">
                  <c:v>0.30626434683844045</c:v>
                </c:pt>
                <c:pt idx="1459">
                  <c:v>0.30628718202477656</c:v>
                </c:pt>
                <c:pt idx="1460">
                  <c:v>0.30631950200003638</c:v>
                </c:pt>
                <c:pt idx="1461">
                  <c:v>0.30633632220471196</c:v>
                </c:pt>
                <c:pt idx="1462">
                  <c:v>0.3063868225092064</c:v>
                </c:pt>
                <c:pt idx="1463">
                  <c:v>0.3064409314517284</c:v>
                </c:pt>
                <c:pt idx="1464">
                  <c:v>0.30649340364283234</c:v>
                </c:pt>
                <c:pt idx="1465">
                  <c:v>0.3065985939643433</c:v>
                </c:pt>
                <c:pt idx="1466">
                  <c:v>0.30665469892268132</c:v>
                </c:pt>
                <c:pt idx="1467">
                  <c:v>0.30671545237546988</c:v>
                </c:pt>
                <c:pt idx="1468">
                  <c:v>0.3068033805165849</c:v>
                </c:pt>
                <c:pt idx="1469">
                  <c:v>0.30685152041311742</c:v>
                </c:pt>
                <c:pt idx="1470">
                  <c:v>0.30683802522976528</c:v>
                </c:pt>
                <c:pt idx="1471">
                  <c:v>0.30688538124946962</c:v>
                </c:pt>
                <c:pt idx="1472">
                  <c:v>0.30695834068006073</c:v>
                </c:pt>
                <c:pt idx="1473">
                  <c:v>0.30702792086789432</c:v>
                </c:pt>
                <c:pt idx="1474">
                  <c:v>0.30708950653572803</c:v>
                </c:pt>
                <c:pt idx="1475">
                  <c:v>0.30717354930699842</c:v>
                </c:pt>
                <c:pt idx="1476">
                  <c:v>0.30721553768547849</c:v>
                </c:pt>
                <c:pt idx="1477">
                  <c:v>0.30721502691302588</c:v>
                </c:pt>
                <c:pt idx="1478">
                  <c:v>0.30723266730741888</c:v>
                </c:pt>
                <c:pt idx="1479">
                  <c:v>0.3072394094337067</c:v>
                </c:pt>
                <c:pt idx="1480">
                  <c:v>0.30726958455557002</c:v>
                </c:pt>
                <c:pt idx="1481">
                  <c:v>0.30732794483013176</c:v>
                </c:pt>
                <c:pt idx="1482">
                  <c:v>0.30737534730943167</c:v>
                </c:pt>
                <c:pt idx="1483">
                  <c:v>0.30739281097386206</c:v>
                </c:pt>
                <c:pt idx="1484">
                  <c:v>0.30739262679079132</c:v>
                </c:pt>
                <c:pt idx="1485">
                  <c:v>0.30738753492915011</c:v>
                </c:pt>
                <c:pt idx="1486">
                  <c:v>0.30739058438041106</c:v>
                </c:pt>
                <c:pt idx="1487">
                  <c:v>0.3073869297639108</c:v>
                </c:pt>
                <c:pt idx="1488">
                  <c:v>0.30741782666274631</c:v>
                </c:pt>
                <c:pt idx="1489">
                  <c:v>0.307427900615793</c:v>
                </c:pt>
                <c:pt idx="1490">
                  <c:v>0.30744739653397152</c:v>
                </c:pt>
                <c:pt idx="1491">
                  <c:v>0.30738125848673614</c:v>
                </c:pt>
                <c:pt idx="1492">
                  <c:v>0.30736590781221557</c:v>
                </c:pt>
                <c:pt idx="1493">
                  <c:v>0.30735285697633308</c:v>
                </c:pt>
                <c:pt idx="1494">
                  <c:v>0.30727154830163378</c:v>
                </c:pt>
                <c:pt idx="1495">
                  <c:v>0.30719432131082125</c:v>
                </c:pt>
                <c:pt idx="1496">
                  <c:v>0.30714641203287352</c:v>
                </c:pt>
                <c:pt idx="1497">
                  <c:v>0.30711257588327451</c:v>
                </c:pt>
                <c:pt idx="1498">
                  <c:v>0.30706146895065467</c:v>
                </c:pt>
                <c:pt idx="1499">
                  <c:v>0.30704437916874272</c:v>
                </c:pt>
                <c:pt idx="1500">
                  <c:v>0.30698297235914374</c:v>
                </c:pt>
                <c:pt idx="1501">
                  <c:v>0.30689346829549796</c:v>
                </c:pt>
                <c:pt idx="1502">
                  <c:v>0.30673364072459552</c:v>
                </c:pt>
                <c:pt idx="1503">
                  <c:v>0.30660738918554115</c:v>
                </c:pt>
                <c:pt idx="1504">
                  <c:v>0.30649650801100631</c:v>
                </c:pt>
                <c:pt idx="1505">
                  <c:v>0.30632720329948004</c:v>
                </c:pt>
                <c:pt idx="1506">
                  <c:v>0.30614779252529839</c:v>
                </c:pt>
                <c:pt idx="1507">
                  <c:v>0.3059291604968466</c:v>
                </c:pt>
                <c:pt idx="1508">
                  <c:v>0.30564069958359857</c:v>
                </c:pt>
                <c:pt idx="1509">
                  <c:v>0.30536150236079057</c:v>
                </c:pt>
                <c:pt idx="1510">
                  <c:v>0.30508273265510416</c:v>
                </c:pt>
                <c:pt idx="1511">
                  <c:v>0.3047697517155365</c:v>
                </c:pt>
                <c:pt idx="1512">
                  <c:v>0.30444869219625681</c:v>
                </c:pt>
                <c:pt idx="1513">
                  <c:v>0.30413154332276493</c:v>
                </c:pt>
                <c:pt idx="1514">
                  <c:v>0.30371909182004969</c:v>
                </c:pt>
                <c:pt idx="1515">
                  <c:v>0.30328734478605784</c:v>
                </c:pt>
                <c:pt idx="1516">
                  <c:v>0.30281654075441305</c:v>
                </c:pt>
                <c:pt idx="1517">
                  <c:v>0.30229698484501288</c:v>
                </c:pt>
                <c:pt idx="1518">
                  <c:v>0.30173809629768844</c:v>
                </c:pt>
                <c:pt idx="1519">
                  <c:v>0.30118805434552826</c:v>
                </c:pt>
                <c:pt idx="1520">
                  <c:v>0.30051512121488339</c:v>
                </c:pt>
                <c:pt idx="1521">
                  <c:v>0.29977538327890313</c:v>
                </c:pt>
                <c:pt idx="1522">
                  <c:v>0.29894169889580346</c:v>
                </c:pt>
                <c:pt idx="1523">
                  <c:v>0.29802186565696093</c:v>
                </c:pt>
                <c:pt idx="1524">
                  <c:v>0.29702604574652275</c:v>
                </c:pt>
                <c:pt idx="1525">
                  <c:v>0.29597068755401973</c:v>
                </c:pt>
                <c:pt idx="1526">
                  <c:v>0.2948359275907449</c:v>
                </c:pt>
                <c:pt idx="1527">
                  <c:v>0.29366735035440666</c:v>
                </c:pt>
                <c:pt idx="1528">
                  <c:v>0.29245981595247367</c:v>
                </c:pt>
                <c:pt idx="1529">
                  <c:v>0.29116830818069123</c:v>
                </c:pt>
                <c:pt idx="1530">
                  <c:v>0.28984336337693722</c:v>
                </c:pt>
                <c:pt idx="1531">
                  <c:v>0.28844286585387524</c:v>
                </c:pt>
                <c:pt idx="1532">
                  <c:v>0.28695025906000171</c:v>
                </c:pt>
                <c:pt idx="1533">
                  <c:v>0.28540775254904743</c:v>
                </c:pt>
                <c:pt idx="1534">
                  <c:v>0.28379328857522179</c:v>
                </c:pt>
                <c:pt idx="1535">
                  <c:v>0.28211381365567978</c:v>
                </c:pt>
                <c:pt idx="1536">
                  <c:v>0.28036526531617523</c:v>
                </c:pt>
                <c:pt idx="1537">
                  <c:v>0.2785653813535825</c:v>
                </c:pt>
                <c:pt idx="1538">
                  <c:v>0.27664419799777451</c:v>
                </c:pt>
                <c:pt idx="1539">
                  <c:v>0.27463988200577938</c:v>
                </c:pt>
                <c:pt idx="1540">
                  <c:v>0.27253852728617539</c:v>
                </c:pt>
                <c:pt idx="1541">
                  <c:v>0.27025945023421521</c:v>
                </c:pt>
                <c:pt idx="1542">
                  <c:v>0.26797977656899724</c:v>
                </c:pt>
                <c:pt idx="1543">
                  <c:v>0.26564900548160669</c:v>
                </c:pt>
                <c:pt idx="1544">
                  <c:v>0.26322477074033357</c:v>
                </c:pt>
                <c:pt idx="1545">
                  <c:v>0.26083417480834531</c:v>
                </c:pt>
                <c:pt idx="1546">
                  <c:v>0.2584145142749335</c:v>
                </c:pt>
                <c:pt idx="1547">
                  <c:v>0.25600574631111234</c:v>
                </c:pt>
                <c:pt idx="1548">
                  <c:v>0.25353522814595092</c:v>
                </c:pt>
                <c:pt idx="1549">
                  <c:v>0.25116810260813288</c:v>
                </c:pt>
                <c:pt idx="1550">
                  <c:v>0.24878565897269955</c:v>
                </c:pt>
                <c:pt idx="1551">
                  <c:v>0.24651888119491072</c:v>
                </c:pt>
                <c:pt idx="1552">
                  <c:v>0.24433210813125306</c:v>
                </c:pt>
                <c:pt idx="1553">
                  <c:v>0.24222651850036289</c:v>
                </c:pt>
                <c:pt idx="1554">
                  <c:v>0.24030646266726505</c:v>
                </c:pt>
                <c:pt idx="1555">
                  <c:v>0.23849602116576452</c:v>
                </c:pt>
                <c:pt idx="1556">
                  <c:v>0.23686800077448131</c:v>
                </c:pt>
                <c:pt idx="1557">
                  <c:v>0.2353933787439865</c:v>
                </c:pt>
                <c:pt idx="1558">
                  <c:v>0.23409503025214332</c:v>
                </c:pt>
                <c:pt idx="1559">
                  <c:v>0.23295010414079961</c:v>
                </c:pt>
                <c:pt idx="1560">
                  <c:v>0.23196311527583471</c:v>
                </c:pt>
                <c:pt idx="1561">
                  <c:v>0.23115607543655137</c:v>
                </c:pt>
                <c:pt idx="1562">
                  <c:v>0.23053848715333283</c:v>
                </c:pt>
                <c:pt idx="1563">
                  <c:v>0.23008387525660565</c:v>
                </c:pt>
                <c:pt idx="1564">
                  <c:v>0.22982813704372143</c:v>
                </c:pt>
                <c:pt idx="1565">
                  <c:v>0.22965235393953673</c:v>
                </c:pt>
                <c:pt idx="1566">
                  <c:v>0.22966650706187797</c:v>
                </c:pt>
                <c:pt idx="1567">
                  <c:v>0.2297019562942475</c:v>
                </c:pt>
                <c:pt idx="1568">
                  <c:v>0.22984717858628745</c:v>
                </c:pt>
                <c:pt idx="1569">
                  <c:v>0.23002627658103958</c:v>
                </c:pt>
                <c:pt idx="1570">
                  <c:v>0.2302803099281148</c:v>
                </c:pt>
                <c:pt idx="1571">
                  <c:v>0.23059699354194116</c:v>
                </c:pt>
                <c:pt idx="1572">
                  <c:v>0.23099521714393365</c:v>
                </c:pt>
                <c:pt idx="1573">
                  <c:v>0.23140574851982729</c:v>
                </c:pt>
                <c:pt idx="1574">
                  <c:v>0.23188641841327298</c:v>
                </c:pt>
                <c:pt idx="1575">
                  <c:v>0.23240448310422721</c:v>
                </c:pt>
                <c:pt idx="1576">
                  <c:v>0.23290165753343514</c:v>
                </c:pt>
                <c:pt idx="1577">
                  <c:v>0.23340258199833575</c:v>
                </c:pt>
                <c:pt idx="1578">
                  <c:v>0.23392779466817956</c:v>
                </c:pt>
                <c:pt idx="1579">
                  <c:v>0.23446382249924394</c:v>
                </c:pt>
                <c:pt idx="1580">
                  <c:v>0.23501345545743738</c:v>
                </c:pt>
                <c:pt idx="1581">
                  <c:v>0.2356224520648563</c:v>
                </c:pt>
                <c:pt idx="1582">
                  <c:v>0.23616879783361303</c:v>
                </c:pt>
                <c:pt idx="1583">
                  <c:v>0.23666914084367616</c:v>
                </c:pt>
                <c:pt idx="1584">
                  <c:v>0.23720937943012058</c:v>
                </c:pt>
                <c:pt idx="1585">
                  <c:v>0.23775613034333751</c:v>
                </c:pt>
                <c:pt idx="1586">
                  <c:v>0.23829092916906933</c:v>
                </c:pt>
                <c:pt idx="1587">
                  <c:v>0.23881862549200686</c:v>
                </c:pt>
                <c:pt idx="1588">
                  <c:v>0.23938775903771273</c:v>
                </c:pt>
                <c:pt idx="1589">
                  <c:v>0.2399071079651991</c:v>
                </c:pt>
                <c:pt idx="1590">
                  <c:v>0.24038196012651433</c:v>
                </c:pt>
                <c:pt idx="1591">
                  <c:v>0.24086531765865207</c:v>
                </c:pt>
                <c:pt idx="1592">
                  <c:v>0.2413385188649696</c:v>
                </c:pt>
                <c:pt idx="1593">
                  <c:v>0.24181799364692491</c:v>
                </c:pt>
                <c:pt idx="1594">
                  <c:v>0.24228291880564509</c:v>
                </c:pt>
                <c:pt idx="1595">
                  <c:v>0.24275079593026982</c:v>
                </c:pt>
                <c:pt idx="1596">
                  <c:v>0.2432269310535139</c:v>
                </c:pt>
                <c:pt idx="1597">
                  <c:v>0.24371310210532468</c:v>
                </c:pt>
                <c:pt idx="1598">
                  <c:v>0.24420622862152319</c:v>
                </c:pt>
                <c:pt idx="1599">
                  <c:v>0.24472523296226889</c:v>
                </c:pt>
                <c:pt idx="1600">
                  <c:v>0.24518799681316872</c:v>
                </c:pt>
                <c:pt idx="1601">
                  <c:v>0.24561952167343537</c:v>
                </c:pt>
                <c:pt idx="1602">
                  <c:v>0.24608122429596499</c:v>
                </c:pt>
                <c:pt idx="1603">
                  <c:v>0.24651339029161226</c:v>
                </c:pt>
                <c:pt idx="1604">
                  <c:v>0.2469735570643774</c:v>
                </c:pt>
                <c:pt idx="1605">
                  <c:v>0.24748615090350057</c:v>
                </c:pt>
                <c:pt idx="1606">
                  <c:v>0.24797041205966361</c:v>
                </c:pt>
                <c:pt idx="1607">
                  <c:v>0.24847511230011476</c:v>
                </c:pt>
                <c:pt idx="1608">
                  <c:v>0.2489298591713052</c:v>
                </c:pt>
                <c:pt idx="1609">
                  <c:v>0.24937960154497121</c:v>
                </c:pt>
                <c:pt idx="1610">
                  <c:v>0.24979804099957423</c:v>
                </c:pt>
                <c:pt idx="1611">
                  <c:v>0.25027264972546759</c:v>
                </c:pt>
                <c:pt idx="1612">
                  <c:v>0.25073699471932637</c:v>
                </c:pt>
                <c:pt idx="1613">
                  <c:v>0.25122528769846553</c:v>
                </c:pt>
                <c:pt idx="1614">
                  <c:v>0.25180085006558045</c:v>
                </c:pt>
                <c:pt idx="1615">
                  <c:v>0.25230269519052434</c:v>
                </c:pt>
                <c:pt idx="1616">
                  <c:v>0.25273487331704264</c:v>
                </c:pt>
                <c:pt idx="1617">
                  <c:v>0.25323044752788992</c:v>
                </c:pt>
                <c:pt idx="1618">
                  <c:v>0.25374054065941387</c:v>
                </c:pt>
                <c:pt idx="1619">
                  <c:v>0.25422483359300158</c:v>
                </c:pt>
                <c:pt idx="1620">
                  <c:v>0.25474020604437014</c:v>
                </c:pt>
                <c:pt idx="1621">
                  <c:v>0.25530228885800926</c:v>
                </c:pt>
                <c:pt idx="1622">
                  <c:v>0.25583441763629922</c:v>
                </c:pt>
                <c:pt idx="1623">
                  <c:v>0.2563615528282594</c:v>
                </c:pt>
                <c:pt idx="1624">
                  <c:v>0.25687812815299427</c:v>
                </c:pt>
                <c:pt idx="1625">
                  <c:v>0.25740584592937371</c:v>
                </c:pt>
                <c:pt idx="1626">
                  <c:v>0.25790283927098312</c:v>
                </c:pt>
                <c:pt idx="1627">
                  <c:v>0.25835192709323335</c:v>
                </c:pt>
                <c:pt idx="1628">
                  <c:v>0.25883648461043857</c:v>
                </c:pt>
                <c:pt idx="1629">
                  <c:v>0.2593299561138816</c:v>
                </c:pt>
                <c:pt idx="1630">
                  <c:v>0.25982565198199947</c:v>
                </c:pt>
                <c:pt idx="1631">
                  <c:v>0.26035062871838738</c:v>
                </c:pt>
                <c:pt idx="1632">
                  <c:v>0.26092900388851309</c:v>
                </c:pt>
                <c:pt idx="1633">
                  <c:v>0.26145048653058339</c:v>
                </c:pt>
                <c:pt idx="1634">
                  <c:v>0.26195056007119366</c:v>
                </c:pt>
                <c:pt idx="1635">
                  <c:v>0.26247486218360877</c:v>
                </c:pt>
                <c:pt idx="1636">
                  <c:v>0.26297426311486755</c:v>
                </c:pt>
                <c:pt idx="1637">
                  <c:v>0.26350654367989962</c:v>
                </c:pt>
                <c:pt idx="1638">
                  <c:v>0.26408230860282916</c:v>
                </c:pt>
                <c:pt idx="1639">
                  <c:v>0.26464005461037143</c:v>
                </c:pt>
                <c:pt idx="1640">
                  <c:v>0.26519463237030477</c:v>
                </c:pt>
                <c:pt idx="1641">
                  <c:v>0.26576605407963594</c:v>
                </c:pt>
                <c:pt idx="1642">
                  <c:v>0.26630756502655484</c:v>
                </c:pt>
                <c:pt idx="1643">
                  <c:v>0.266845773229546</c:v>
                </c:pt>
                <c:pt idx="1644">
                  <c:v>0.26739834057179929</c:v>
                </c:pt>
                <c:pt idx="1645">
                  <c:v>0.26794286782834975</c:v>
                </c:pt>
                <c:pt idx="1646">
                  <c:v>0.26850722801293953</c:v>
                </c:pt>
                <c:pt idx="1647">
                  <c:v>0.26912000564871069</c:v>
                </c:pt>
                <c:pt idx="1648">
                  <c:v>0.26967172272813766</c:v>
                </c:pt>
                <c:pt idx="1649">
                  <c:v>0.27021393697992391</c:v>
                </c:pt>
                <c:pt idx="1650">
                  <c:v>0.27073226936289013</c:v>
                </c:pt>
                <c:pt idx="1651">
                  <c:v>0.27118352384246319</c:v>
                </c:pt>
                <c:pt idx="1652">
                  <c:v>0.27167781476591291</c:v>
                </c:pt>
                <c:pt idx="1653">
                  <c:v>0.27218698448299206</c:v>
                </c:pt>
                <c:pt idx="1654">
                  <c:v>0.27266952225092728</c:v>
                </c:pt>
                <c:pt idx="1655">
                  <c:v>0.27317978105896823</c:v>
                </c:pt>
                <c:pt idx="1656">
                  <c:v>0.2737089168881634</c:v>
                </c:pt>
                <c:pt idx="1657">
                  <c:v>0.27424332570801058</c:v>
                </c:pt>
                <c:pt idx="1658">
                  <c:v>0.27479375877997342</c:v>
                </c:pt>
                <c:pt idx="1659">
                  <c:v>0.27532530697758922</c:v>
                </c:pt>
                <c:pt idx="1660">
                  <c:v>0.27586308382575664</c:v>
                </c:pt>
                <c:pt idx="1661">
                  <c:v>0.27638856043983201</c:v>
                </c:pt>
                <c:pt idx="1662">
                  <c:v>0.27689953623506774</c:v>
                </c:pt>
                <c:pt idx="1663">
                  <c:v>0.27741756783206584</c:v>
                </c:pt>
                <c:pt idx="1664">
                  <c:v>0.27794380757592468</c:v>
                </c:pt>
                <c:pt idx="1665">
                  <c:v>0.27845316815402738</c:v>
                </c:pt>
                <c:pt idx="1666">
                  <c:v>0.27897232221026064</c:v>
                </c:pt>
                <c:pt idx="1667">
                  <c:v>0.27945274526371805</c:v>
                </c:pt>
                <c:pt idx="1668">
                  <c:v>0.27993946547725118</c:v>
                </c:pt>
                <c:pt idx="1669">
                  <c:v>0.2804290636012905</c:v>
                </c:pt>
                <c:pt idx="1670">
                  <c:v>0.28089173096493525</c:v>
                </c:pt>
                <c:pt idx="1671">
                  <c:v>0.28134144021419322</c:v>
                </c:pt>
                <c:pt idx="1672">
                  <c:v>0.28178468833567599</c:v>
                </c:pt>
                <c:pt idx="1673">
                  <c:v>0.28219253638566477</c:v>
                </c:pt>
                <c:pt idx="1674">
                  <c:v>0.28262017029176295</c:v>
                </c:pt>
                <c:pt idx="1675">
                  <c:v>0.28304709207294237</c:v>
                </c:pt>
                <c:pt idx="1676">
                  <c:v>0.28347311517249046</c:v>
                </c:pt>
                <c:pt idx="1677">
                  <c:v>0.28390174136232244</c:v>
                </c:pt>
                <c:pt idx="1678">
                  <c:v>0.28433676488363829</c:v>
                </c:pt>
                <c:pt idx="1679">
                  <c:v>0.28476792066625189</c:v>
                </c:pt>
                <c:pt idx="1680">
                  <c:v>0.28523313376052323</c:v>
                </c:pt>
                <c:pt idx="1681">
                  <c:v>0.28566665232401323</c:v>
                </c:pt>
                <c:pt idx="1682">
                  <c:v>0.28609653221992665</c:v>
                </c:pt>
                <c:pt idx="1683">
                  <c:v>0.28652454174443137</c:v>
                </c:pt>
                <c:pt idx="1684">
                  <c:v>0.28694415657518912</c:v>
                </c:pt>
                <c:pt idx="1685">
                  <c:v>0.28734545668471073</c:v>
                </c:pt>
                <c:pt idx="1686">
                  <c:v>0.28775172163632673</c:v>
                </c:pt>
                <c:pt idx="1687">
                  <c:v>0.28813178016305208</c:v>
                </c:pt>
                <c:pt idx="1688">
                  <c:v>0.28847563009499749</c:v>
                </c:pt>
                <c:pt idx="1689">
                  <c:v>0.28882831151806709</c:v>
                </c:pt>
                <c:pt idx="1690">
                  <c:v>0.28916718763448163</c:v>
                </c:pt>
                <c:pt idx="1691">
                  <c:v>0.2895296001752522</c:v>
                </c:pt>
                <c:pt idx="1692">
                  <c:v>0.28992224479386158</c:v>
                </c:pt>
                <c:pt idx="1693">
                  <c:v>0.29026996435301083</c:v>
                </c:pt>
                <c:pt idx="1694">
                  <c:v>0.29061790675138083</c:v>
                </c:pt>
                <c:pt idx="1695">
                  <c:v>0.29097515231849541</c:v>
                </c:pt>
                <c:pt idx="1696">
                  <c:v>0.29129966492286957</c:v>
                </c:pt>
                <c:pt idx="1697">
                  <c:v>0.29158035305135066</c:v>
                </c:pt>
                <c:pt idx="1698">
                  <c:v>0.29190005259649915</c:v>
                </c:pt>
                <c:pt idx="1699">
                  <c:v>0.29222036239994637</c:v>
                </c:pt>
                <c:pt idx="1700">
                  <c:v>0.29253145184150381</c:v>
                </c:pt>
                <c:pt idx="1701">
                  <c:v>0.2928519423683606</c:v>
                </c:pt>
                <c:pt idx="1702">
                  <c:v>0.29317748279834505</c:v>
                </c:pt>
                <c:pt idx="1703">
                  <c:v>0.29347104825490938</c:v>
                </c:pt>
                <c:pt idx="1704">
                  <c:v>0.29378386206230994</c:v>
                </c:pt>
                <c:pt idx="1705">
                  <c:v>0.29411377317854759</c:v>
                </c:pt>
                <c:pt idx="1706">
                  <c:v>0.2944359384593101</c:v>
                </c:pt>
                <c:pt idx="1707">
                  <c:v>0.29473875199876182</c:v>
                </c:pt>
                <c:pt idx="1708">
                  <c:v>0.29504128216556796</c:v>
                </c:pt>
                <c:pt idx="1709">
                  <c:v>0.29532283488968097</c:v>
                </c:pt>
                <c:pt idx="1710">
                  <c:v>0.29558123230466848</c:v>
                </c:pt>
                <c:pt idx="1711">
                  <c:v>0.29583047572518745</c:v>
                </c:pt>
                <c:pt idx="1712">
                  <c:v>0.29603898749884788</c:v>
                </c:pt>
                <c:pt idx="1713">
                  <c:v>0.29628695697700996</c:v>
                </c:pt>
                <c:pt idx="1714">
                  <c:v>0.29653455587645233</c:v>
                </c:pt>
                <c:pt idx="1715">
                  <c:v>0.29680980364217535</c:v>
                </c:pt>
                <c:pt idx="1716">
                  <c:v>0.29708088084540235</c:v>
                </c:pt>
                <c:pt idx="1717">
                  <c:v>0.29736949469108104</c:v>
                </c:pt>
                <c:pt idx="1718">
                  <c:v>0.29762965384900592</c:v>
                </c:pt>
                <c:pt idx="1719">
                  <c:v>0.29786267508184144</c:v>
                </c:pt>
                <c:pt idx="1720">
                  <c:v>0.29808908674517981</c:v>
                </c:pt>
                <c:pt idx="1721">
                  <c:v>0.29827983368479033</c:v>
                </c:pt>
                <c:pt idx="1722">
                  <c:v>0.29849547458815123</c:v>
                </c:pt>
                <c:pt idx="1723">
                  <c:v>0.29868271560011211</c:v>
                </c:pt>
                <c:pt idx="1724">
                  <c:v>0.29891769371082838</c:v>
                </c:pt>
                <c:pt idx="1725">
                  <c:v>0.29919282718845547</c:v>
                </c:pt>
                <c:pt idx="1726">
                  <c:v>0.29944920400812974</c:v>
                </c:pt>
                <c:pt idx="1727">
                  <c:v>0.29973469885085097</c:v>
                </c:pt>
                <c:pt idx="1728">
                  <c:v>0.29999242333239612</c:v>
                </c:pt>
                <c:pt idx="1729">
                  <c:v>0.30022908333522014</c:v>
                </c:pt>
                <c:pt idx="1730">
                  <c:v>0.30046857912530273</c:v>
                </c:pt>
                <c:pt idx="1731">
                  <c:v>0.30072128266309156</c:v>
                </c:pt>
                <c:pt idx="1732">
                  <c:v>0.30093687140611325</c:v>
                </c:pt>
                <c:pt idx="1733">
                  <c:v>0.30112722468735958</c:v>
                </c:pt>
                <c:pt idx="1734">
                  <c:v>0.30133010635541085</c:v>
                </c:pt>
                <c:pt idx="1735">
                  <c:v>0.30151671489575926</c:v>
                </c:pt>
                <c:pt idx="1736">
                  <c:v>0.30166104611482386</c:v>
                </c:pt>
                <c:pt idx="1737">
                  <c:v>0.30183398292944502</c:v>
                </c:pt>
                <c:pt idx="1738">
                  <c:v>0.3020137589784182</c:v>
                </c:pt>
                <c:pt idx="1739">
                  <c:v>0.30219875813416813</c:v>
                </c:pt>
                <c:pt idx="1740">
                  <c:v>0.30239434154408901</c:v>
                </c:pt>
                <c:pt idx="1741">
                  <c:v>0.30259565412767653</c:v>
                </c:pt>
                <c:pt idx="1742">
                  <c:v>0.30280282376316398</c:v>
                </c:pt>
                <c:pt idx="1743">
                  <c:v>0.30300815768997186</c:v>
                </c:pt>
                <c:pt idx="1744">
                  <c:v>0.30323723628200588</c:v>
                </c:pt>
                <c:pt idx="1745">
                  <c:v>0.30342394926804978</c:v>
                </c:pt>
                <c:pt idx="1746">
                  <c:v>0.30361562438206197</c:v>
                </c:pt>
                <c:pt idx="1747">
                  <c:v>0.3038151221436407</c:v>
                </c:pt>
                <c:pt idx="1748">
                  <c:v>0.30398334045370207</c:v>
                </c:pt>
                <c:pt idx="1749">
                  <c:v>0.30417143806852592</c:v>
                </c:pt>
                <c:pt idx="1750">
                  <c:v>0.30433090503930876</c:v>
                </c:pt>
                <c:pt idx="1751">
                  <c:v>0.30446315220258785</c:v>
                </c:pt>
                <c:pt idx="1752">
                  <c:v>0.30461419069647971</c:v>
                </c:pt>
                <c:pt idx="1753">
                  <c:v>0.30475620692686051</c:v>
                </c:pt>
                <c:pt idx="1754">
                  <c:v>0.30490587283250242</c:v>
                </c:pt>
                <c:pt idx="1755">
                  <c:v>0.30508681524653619</c:v>
                </c:pt>
                <c:pt idx="1756">
                  <c:v>0.30524535078480036</c:v>
                </c:pt>
                <c:pt idx="1757">
                  <c:v>0.3053802875171589</c:v>
                </c:pt>
                <c:pt idx="1758">
                  <c:v>0.30554137969487111</c:v>
                </c:pt>
                <c:pt idx="1759">
                  <c:v>0.30571676943047765</c:v>
                </c:pt>
                <c:pt idx="1760">
                  <c:v>0.30583449245097305</c:v>
                </c:pt>
                <c:pt idx="1761">
                  <c:v>0.30600747076776741</c:v>
                </c:pt>
                <c:pt idx="1762">
                  <c:v>0.30618946007649994</c:v>
                </c:pt>
                <c:pt idx="1763">
                  <c:v>0.30631018463452053</c:v>
                </c:pt>
                <c:pt idx="1764">
                  <c:v>0.30649734137868806</c:v>
                </c:pt>
                <c:pt idx="1765">
                  <c:v>0.30664433322269158</c:v>
                </c:pt>
                <c:pt idx="1766">
                  <c:v>0.30677177185731408</c:v>
                </c:pt>
                <c:pt idx="1767">
                  <c:v>0.30692866358353638</c:v>
                </c:pt>
                <c:pt idx="1768">
                  <c:v>0.30710254023804923</c:v>
                </c:pt>
                <c:pt idx="1769">
                  <c:v>0.30727243486325512</c:v>
                </c:pt>
                <c:pt idx="1770">
                  <c:v>0.30748197508513586</c:v>
                </c:pt>
                <c:pt idx="1771">
                  <c:v>0.30763824545605756</c:v>
                </c:pt>
                <c:pt idx="1772">
                  <c:v>0.3077717553273786</c:v>
                </c:pt>
                <c:pt idx="1773">
                  <c:v>0.30789133532577467</c:v>
                </c:pt>
                <c:pt idx="1774">
                  <c:v>0.30801178951799646</c:v>
                </c:pt>
                <c:pt idx="1775">
                  <c:v>0.30811486333889404</c:v>
                </c:pt>
                <c:pt idx="1776">
                  <c:v>0.3082507733211941</c:v>
                </c:pt>
                <c:pt idx="1777">
                  <c:v>0.30837767213637834</c:v>
                </c:pt>
                <c:pt idx="1778">
                  <c:v>0.30845392237064145</c:v>
                </c:pt>
                <c:pt idx="1779">
                  <c:v>0.30847676173500788</c:v>
                </c:pt>
                <c:pt idx="1780">
                  <c:v>0.30850590299803821</c:v>
                </c:pt>
                <c:pt idx="1781">
                  <c:v>0.30848720721346595</c:v>
                </c:pt>
                <c:pt idx="1782">
                  <c:v>0.30846205255082176</c:v>
                </c:pt>
                <c:pt idx="1783">
                  <c:v>0.30842849531271538</c:v>
                </c:pt>
                <c:pt idx="1784">
                  <c:v>0.30833467037352597</c:v>
                </c:pt>
                <c:pt idx="1785">
                  <c:v>0.30819456174114246</c:v>
                </c:pt>
                <c:pt idx="1786">
                  <c:v>0.30803059419911233</c:v>
                </c:pt>
                <c:pt idx="1787">
                  <c:v>0.30782385896183334</c:v>
                </c:pt>
                <c:pt idx="1788">
                  <c:v>0.30758705214115523</c:v>
                </c:pt>
                <c:pt idx="1789">
                  <c:v>0.30734120700270157</c:v>
                </c:pt>
                <c:pt idx="1790">
                  <c:v>0.30703242170054096</c:v>
                </c:pt>
                <c:pt idx="1791">
                  <c:v>0.30666210165408114</c:v>
                </c:pt>
                <c:pt idx="1792">
                  <c:v>0.30624100798697335</c:v>
                </c:pt>
                <c:pt idx="1793">
                  <c:v>0.30575341968211706</c:v>
                </c:pt>
                <c:pt idx="1794">
                  <c:v>0.30525683486889849</c:v>
                </c:pt>
                <c:pt idx="1795">
                  <c:v>0.30472742332658798</c:v>
                </c:pt>
                <c:pt idx="1796">
                  <c:v>0.30416110094265181</c:v>
                </c:pt>
                <c:pt idx="1797">
                  <c:v>0.303546056914411</c:v>
                </c:pt>
                <c:pt idx="1798">
                  <c:v>0.30290636126879994</c:v>
                </c:pt>
                <c:pt idx="1799">
                  <c:v>0.30220344066973309</c:v>
                </c:pt>
                <c:pt idx="1800">
                  <c:v>0.30140556790430678</c:v>
                </c:pt>
                <c:pt idx="1801">
                  <c:v>0.30063860376191337</c:v>
                </c:pt>
                <c:pt idx="1802">
                  <c:v>0.29982540931792445</c:v>
                </c:pt>
                <c:pt idx="1803">
                  <c:v>0.29902421573909072</c:v>
                </c:pt>
                <c:pt idx="1804">
                  <c:v>0.29822175414936014</c:v>
                </c:pt>
                <c:pt idx="1805">
                  <c:v>0.29742858930764582</c:v>
                </c:pt>
                <c:pt idx="1806">
                  <c:v>0.29659379537214892</c:v>
                </c:pt>
                <c:pt idx="1807">
                  <c:v>0.29575695152223286</c:v>
                </c:pt>
                <c:pt idx="1808">
                  <c:v>0.29491077338225952</c:v>
                </c:pt>
                <c:pt idx="1809">
                  <c:v>0.29407248017089099</c:v>
                </c:pt>
                <c:pt idx="1810">
                  <c:v>0.29323771109087543</c:v>
                </c:pt>
                <c:pt idx="1811">
                  <c:v>0.29240257834406541</c:v>
                </c:pt>
                <c:pt idx="1812">
                  <c:v>0.29156828541119773</c:v>
                </c:pt>
                <c:pt idx="1813">
                  <c:v>0.29074222635054608</c:v>
                </c:pt>
                <c:pt idx="1814">
                  <c:v>0.28994444101944344</c:v>
                </c:pt>
                <c:pt idx="1815">
                  <c:v>0.28916594796836709</c:v>
                </c:pt>
                <c:pt idx="1816">
                  <c:v>0.28841650414142056</c:v>
                </c:pt>
                <c:pt idx="1817">
                  <c:v>0.28770084945635926</c:v>
                </c:pt>
                <c:pt idx="1818">
                  <c:v>0.28700992248444274</c:v>
                </c:pt>
                <c:pt idx="1819">
                  <c:v>0.28639362143335578</c:v>
                </c:pt>
                <c:pt idx="1820">
                  <c:v>0.2857341435171748</c:v>
                </c:pt>
                <c:pt idx="1821">
                  <c:v>0.2850913196444107</c:v>
                </c:pt>
                <c:pt idx="1822">
                  <c:v>0.28445498254199858</c:v>
                </c:pt>
                <c:pt idx="1823">
                  <c:v>0.28381132149853566</c:v>
                </c:pt>
                <c:pt idx="1824">
                  <c:v>0.2831302171451715</c:v>
                </c:pt>
                <c:pt idx="1825">
                  <c:v>0.28256228372625597</c:v>
                </c:pt>
                <c:pt idx="1826">
                  <c:v>0.28196502950560892</c:v>
                </c:pt>
                <c:pt idx="1827">
                  <c:v>0.28134167758510303</c:v>
                </c:pt>
                <c:pt idx="1828">
                  <c:v>0.28077771118815542</c:v>
                </c:pt>
                <c:pt idx="1829">
                  <c:v>0.28012438620968028</c:v>
                </c:pt>
                <c:pt idx="1830">
                  <c:v>0.27949176534938219</c:v>
                </c:pt>
                <c:pt idx="1831">
                  <c:v>0.27884633716977181</c:v>
                </c:pt>
                <c:pt idx="1832">
                  <c:v>0.27821398454470053</c:v>
                </c:pt>
                <c:pt idx="1833">
                  <c:v>0.27754749722495803</c:v>
                </c:pt>
                <c:pt idx="1834">
                  <c:v>0.2768123860640504</c:v>
                </c:pt>
                <c:pt idx="1835">
                  <c:v>0.27607802506198442</c:v>
                </c:pt>
                <c:pt idx="1836">
                  <c:v>0.27534061794007142</c:v>
                </c:pt>
                <c:pt idx="1837">
                  <c:v>0.27457429267831834</c:v>
                </c:pt>
                <c:pt idx="1838">
                  <c:v>0.27379740915070999</c:v>
                </c:pt>
                <c:pt idx="1839">
                  <c:v>0.27303344488968301</c:v>
                </c:pt>
                <c:pt idx="1840">
                  <c:v>0.2722342181622473</c:v>
                </c:pt>
                <c:pt idx="1841">
                  <c:v>0.2714185223627063</c:v>
                </c:pt>
                <c:pt idx="1842">
                  <c:v>0.27064538521816034</c:v>
                </c:pt>
                <c:pt idx="1843">
                  <c:v>0.26985371681260484</c:v>
                </c:pt>
                <c:pt idx="1844">
                  <c:v>0.26894475117788669</c:v>
                </c:pt>
                <c:pt idx="1845">
                  <c:v>0.26803036064364011</c:v>
                </c:pt>
                <c:pt idx="1846">
                  <c:v>0.26708301428714298</c:v>
                </c:pt>
                <c:pt idx="1847">
                  <c:v>0.26610557118428152</c:v>
                </c:pt>
                <c:pt idx="1848">
                  <c:v>0.2651688168651688</c:v>
                </c:pt>
                <c:pt idx="1849">
                  <c:v>0.26421927866660377</c:v>
                </c:pt>
                <c:pt idx="1850">
                  <c:v>0.26330603408266501</c:v>
                </c:pt>
                <c:pt idx="1851">
                  <c:v>0.26235912401089617</c:v>
                </c:pt>
                <c:pt idx="1852">
                  <c:v>0.26150987577299983</c:v>
                </c:pt>
                <c:pt idx="1853">
                  <c:v>0.26068268889487534</c:v>
                </c:pt>
                <c:pt idx="1854">
                  <c:v>0.2599773330310981</c:v>
                </c:pt>
                <c:pt idx="1855">
                  <c:v>0.25935233129720986</c:v>
                </c:pt>
                <c:pt idx="1856">
                  <c:v>0.2589918866679714</c:v>
                </c:pt>
                <c:pt idx="1857">
                  <c:v>0.25873348265824148</c:v>
                </c:pt>
                <c:pt idx="1858">
                  <c:v>0.25872026999282322</c:v>
                </c:pt>
                <c:pt idx="1859">
                  <c:v>0.25892580857078212</c:v>
                </c:pt>
                <c:pt idx="1860">
                  <c:v>0.25928490274605281</c:v>
                </c:pt>
                <c:pt idx="1861">
                  <c:v>0.25985234506007387</c:v>
                </c:pt>
                <c:pt idx="1862">
                  <c:v>0.26061139782654413</c:v>
                </c:pt>
                <c:pt idx="1863">
                  <c:v>0.26151797593765336</c:v>
                </c:pt>
                <c:pt idx="1864">
                  <c:v>0.26250623283210306</c:v>
                </c:pt>
                <c:pt idx="1865">
                  <c:v>0.26359416302547706</c:v>
                </c:pt>
                <c:pt idx="1866">
                  <c:v>0.26475696401842547</c:v>
                </c:pt>
                <c:pt idx="1867">
                  <c:v>0.26598097979964153</c:v>
                </c:pt>
                <c:pt idx="1868">
                  <c:v>0.26723401461671914</c:v>
                </c:pt>
                <c:pt idx="1869">
                  <c:v>0.26840997999278421</c:v>
                </c:pt>
                <c:pt idx="1870">
                  <c:v>0.2695966223581942</c:v>
                </c:pt>
                <c:pt idx="1871">
                  <c:v>0.27055749539195312</c:v>
                </c:pt>
                <c:pt idx="1872">
                  <c:v>0.27144748297170401</c:v>
                </c:pt>
                <c:pt idx="1873">
                  <c:v>0.27218430502103502</c:v>
                </c:pt>
                <c:pt idx="1874">
                  <c:v>0.272748831723931</c:v>
                </c:pt>
                <c:pt idx="1875">
                  <c:v>0.27326344262215502</c:v>
                </c:pt>
                <c:pt idx="1876">
                  <c:v>0.27368831779731023</c:v>
                </c:pt>
                <c:pt idx="1877">
                  <c:v>0.27401613732328473</c:v>
                </c:pt>
                <c:pt idx="1878">
                  <c:v>0.27420122578653466</c:v>
                </c:pt>
                <c:pt idx="1879">
                  <c:v>0.27438905941047331</c:v>
                </c:pt>
                <c:pt idx="1880">
                  <c:v>0.27448493123045026</c:v>
                </c:pt>
                <c:pt idx="1881">
                  <c:v>0.27458098077111054</c:v>
                </c:pt>
                <c:pt idx="1882">
                  <c:v>0.27465922849976449</c:v>
                </c:pt>
                <c:pt idx="1883">
                  <c:v>0.27472024089274116</c:v>
                </c:pt>
                <c:pt idx="1884">
                  <c:v>0.27474579337026944</c:v>
                </c:pt>
                <c:pt idx="1885">
                  <c:v>0.27467388309383983</c:v>
                </c:pt>
                <c:pt idx="1886">
                  <c:v>0.2746489363192286</c:v>
                </c:pt>
                <c:pt idx="1887">
                  <c:v>0.2746586868636281</c:v>
                </c:pt>
                <c:pt idx="1888">
                  <c:v>0.27467922538661133</c:v>
                </c:pt>
                <c:pt idx="1889">
                  <c:v>0.2747756373202177</c:v>
                </c:pt>
                <c:pt idx="1890">
                  <c:v>0.27492300312538737</c:v>
                </c:pt>
                <c:pt idx="1891">
                  <c:v>0.27510115483902747</c:v>
                </c:pt>
                <c:pt idx="1892">
                  <c:v>0.27531813967830748</c:v>
                </c:pt>
                <c:pt idx="1893">
                  <c:v>0.27556025747479329</c:v>
                </c:pt>
                <c:pt idx="1894">
                  <c:v>0.27585021529664361</c:v>
                </c:pt>
                <c:pt idx="1895">
                  <c:v>0.27617224572973414</c:v>
                </c:pt>
                <c:pt idx="1896">
                  <c:v>0.27658419394333567</c:v>
                </c:pt>
                <c:pt idx="1897">
                  <c:v>0.27708762985823149</c:v>
                </c:pt>
                <c:pt idx="1898">
                  <c:v>0.27753720510678953</c:v>
                </c:pt>
                <c:pt idx="1899">
                  <c:v>0.27809730739037736</c:v>
                </c:pt>
                <c:pt idx="1900">
                  <c:v>0.27850671605024874</c:v>
                </c:pt>
                <c:pt idx="1901">
                  <c:v>0.27888068835952246</c:v>
                </c:pt>
                <c:pt idx="1902">
                  <c:v>0.27929429555478102</c:v>
                </c:pt>
                <c:pt idx="1903">
                  <c:v>0.2795943796466856</c:v>
                </c:pt>
                <c:pt idx="1904">
                  <c:v>0.27992415010097421</c:v>
                </c:pt>
                <c:pt idx="1905">
                  <c:v>0.28030744971769567</c:v>
                </c:pt>
                <c:pt idx="1906">
                  <c:v>0.28059391790811611</c:v>
                </c:pt>
                <c:pt idx="1907">
                  <c:v>0.28085000222406903</c:v>
                </c:pt>
                <c:pt idx="1908">
                  <c:v>0.28109150237826408</c:v>
                </c:pt>
                <c:pt idx="1909">
                  <c:v>0.2812851236912739</c:v>
                </c:pt>
                <c:pt idx="1910">
                  <c:v>0.28144675991935647</c:v>
                </c:pt>
                <c:pt idx="1911">
                  <c:v>0.28159115546800656</c:v>
                </c:pt>
                <c:pt idx="1912">
                  <c:v>0.28165233554236302</c:v>
                </c:pt>
                <c:pt idx="1913">
                  <c:v>0.28172219866058046</c:v>
                </c:pt>
                <c:pt idx="1914">
                  <c:v>0.28173067761408854</c:v>
                </c:pt>
                <c:pt idx="1915">
                  <c:v>0.28169136884953189</c:v>
                </c:pt>
                <c:pt idx="1916">
                  <c:v>0.28170605904473905</c:v>
                </c:pt>
                <c:pt idx="1917">
                  <c:v>0.28166075548776143</c:v>
                </c:pt>
                <c:pt idx="1918">
                  <c:v>0.2815723262118795</c:v>
                </c:pt>
                <c:pt idx="1919">
                  <c:v>0.28150004795404043</c:v>
                </c:pt>
                <c:pt idx="1920">
                  <c:v>0.28144281898128731</c:v>
                </c:pt>
                <c:pt idx="1921">
                  <c:v>0.28133257726989652</c:v>
                </c:pt>
                <c:pt idx="1922">
                  <c:v>0.28121163897829976</c:v>
                </c:pt>
                <c:pt idx="1923">
                  <c:v>0.28107990219364049</c:v>
                </c:pt>
                <c:pt idx="1924">
                  <c:v>0.28089937183249614</c:v>
                </c:pt>
                <c:pt idx="1925">
                  <c:v>0.28072004079715396</c:v>
                </c:pt>
                <c:pt idx="1926">
                  <c:v>0.28054678872189404</c:v>
                </c:pt>
                <c:pt idx="1927">
                  <c:v>0.28037049889083776</c:v>
                </c:pt>
                <c:pt idx="1928">
                  <c:v>0.28020549583167093</c:v>
                </c:pt>
                <c:pt idx="1929">
                  <c:v>0.28005722400218197</c:v>
                </c:pt>
                <c:pt idx="1930">
                  <c:v>0.27987627709870377</c:v>
                </c:pt>
                <c:pt idx="1931">
                  <c:v>0.27970093986074113</c:v>
                </c:pt>
                <c:pt idx="1932">
                  <c:v>0.27956242037344226</c:v>
                </c:pt>
                <c:pt idx="1933">
                  <c:v>0.27944669587338183</c:v>
                </c:pt>
                <c:pt idx="1934">
                  <c:v>0.27932485853399941</c:v>
                </c:pt>
                <c:pt idx="1935">
                  <c:v>0.27923227047816551</c:v>
                </c:pt>
                <c:pt idx="1936">
                  <c:v>0.27912622682376165</c:v>
                </c:pt>
                <c:pt idx="1937">
                  <c:v>0.2789591442566246</c:v>
                </c:pt>
                <c:pt idx="1938">
                  <c:v>0.27883567079963262</c:v>
                </c:pt>
                <c:pt idx="1939">
                  <c:v>0.27872697759378823</c:v>
                </c:pt>
                <c:pt idx="1940">
                  <c:v>0.27856989063404419</c:v>
                </c:pt>
                <c:pt idx="1941">
                  <c:v>0.27846128057878361</c:v>
                </c:pt>
                <c:pt idx="1942">
                  <c:v>0.27833886574121092</c:v>
                </c:pt>
                <c:pt idx="1943">
                  <c:v>0.27818164393103711</c:v>
                </c:pt>
                <c:pt idx="1944">
                  <c:v>0.27808585131937491</c:v>
                </c:pt>
                <c:pt idx="1945">
                  <c:v>0.27802739451217301</c:v>
                </c:pt>
                <c:pt idx="1946">
                  <c:v>0.27794481988660918</c:v>
                </c:pt>
                <c:pt idx="1947">
                  <c:v>0.2779033023896107</c:v>
                </c:pt>
                <c:pt idx="1948">
                  <c:v>0.27782088707576252</c:v>
                </c:pt>
                <c:pt idx="1949">
                  <c:v>0.27769748007798428</c:v>
                </c:pt>
                <c:pt idx="1950">
                  <c:v>0.27759495053533106</c:v>
                </c:pt>
                <c:pt idx="1951">
                  <c:v>0.2775224320386378</c:v>
                </c:pt>
                <c:pt idx="1952">
                  <c:v>0.27733748281902798</c:v>
                </c:pt>
                <c:pt idx="1953">
                  <c:v>0.27713389407540173</c:v>
                </c:pt>
                <c:pt idx="1954">
                  <c:v>0.27688513678219762</c:v>
                </c:pt>
                <c:pt idx="1955">
                  <c:v>0.27652765098537752</c:v>
                </c:pt>
                <c:pt idx="1956">
                  <c:v>0.27627374176797265</c:v>
                </c:pt>
                <c:pt idx="1957">
                  <c:v>0.27605484716970524</c:v>
                </c:pt>
                <c:pt idx="1958">
                  <c:v>0.27580342392669327</c:v>
                </c:pt>
                <c:pt idx="1959">
                  <c:v>0.27560076514258647</c:v>
                </c:pt>
                <c:pt idx="1960">
                  <c:v>0.27532963012450967</c:v>
                </c:pt>
                <c:pt idx="1961">
                  <c:v>0.27502557738181627</c:v>
                </c:pt>
                <c:pt idx="1962">
                  <c:v>0.27472633780688205</c:v>
                </c:pt>
                <c:pt idx="1963">
                  <c:v>0.27439166343354493</c:v>
                </c:pt>
                <c:pt idx="1964">
                  <c:v>0.27413474678049199</c:v>
                </c:pt>
                <c:pt idx="1965">
                  <c:v>0.27394143913242336</c:v>
                </c:pt>
                <c:pt idx="1966">
                  <c:v>0.27368970302100804</c:v>
                </c:pt>
                <c:pt idx="1967">
                  <c:v>0.27337478723309988</c:v>
                </c:pt>
                <c:pt idx="1968">
                  <c:v>0.27307388759015688</c:v>
                </c:pt>
                <c:pt idx="1969">
                  <c:v>0.27277314985453666</c:v>
                </c:pt>
                <c:pt idx="1970">
                  <c:v>0.27251481564810431</c:v>
                </c:pt>
                <c:pt idx="1971">
                  <c:v>0.27231864208933954</c:v>
                </c:pt>
                <c:pt idx="1972">
                  <c:v>0.27208594679566694</c:v>
                </c:pt>
                <c:pt idx="1973">
                  <c:v>0.27183711334250699</c:v>
                </c:pt>
                <c:pt idx="1974">
                  <c:v>0.27158543519078304</c:v>
                </c:pt>
                <c:pt idx="1975">
                  <c:v>0.27135930556235827</c:v>
                </c:pt>
                <c:pt idx="1976">
                  <c:v>0.27119044372443274</c:v>
                </c:pt>
                <c:pt idx="1977">
                  <c:v>0.27100346225885691</c:v>
                </c:pt>
                <c:pt idx="1978">
                  <c:v>0.27082163783422936</c:v>
                </c:pt>
                <c:pt idx="1979">
                  <c:v>0.27063150374057388</c:v>
                </c:pt>
                <c:pt idx="1980">
                  <c:v>0.2704841458810176</c:v>
                </c:pt>
                <c:pt idx="1981">
                  <c:v>0.27019813247619134</c:v>
                </c:pt>
                <c:pt idx="1982">
                  <c:v>0.26982141918262714</c:v>
                </c:pt>
                <c:pt idx="1983">
                  <c:v>0.26953863395648536</c:v>
                </c:pt>
                <c:pt idx="1984">
                  <c:v>0.26918462039080776</c:v>
                </c:pt>
                <c:pt idx="1985">
                  <c:v>0.268907759762332</c:v>
                </c:pt>
                <c:pt idx="1986">
                  <c:v>0.26874468977575239</c:v>
                </c:pt>
                <c:pt idx="1987">
                  <c:v>0.26851539424627607</c:v>
                </c:pt>
                <c:pt idx="1988">
                  <c:v>0.26828474822455117</c:v>
                </c:pt>
                <c:pt idx="1989">
                  <c:v>0.26800581434442761</c:v>
                </c:pt>
                <c:pt idx="1990">
                  <c:v>0.26770446940554199</c:v>
                </c:pt>
                <c:pt idx="1991">
                  <c:v>0.2673975791690017</c:v>
                </c:pt>
                <c:pt idx="1992">
                  <c:v>0.26706239449234076</c:v>
                </c:pt>
                <c:pt idx="1993">
                  <c:v>0.26665448659363428</c:v>
                </c:pt>
                <c:pt idx="1994">
                  <c:v>0.26622945282608407</c:v>
                </c:pt>
                <c:pt idx="1995">
                  <c:v>0.26579336352872168</c:v>
                </c:pt>
                <c:pt idx="1996">
                  <c:v>0.26526281276543168</c:v>
                </c:pt>
                <c:pt idx="1997">
                  <c:v>0.26478706576227656</c:v>
                </c:pt>
                <c:pt idx="1998">
                  <c:v>0.26436147619502465</c:v>
                </c:pt>
                <c:pt idx="1999">
                  <c:v>0.26386370602025488</c:v>
                </c:pt>
                <c:pt idx="2000">
                  <c:v>0.26341795917599792</c:v>
                </c:pt>
                <c:pt idx="2001">
                  <c:v>0.26293130753037636</c:v>
                </c:pt>
                <c:pt idx="2002">
                  <c:v>0.2624167236774777</c:v>
                </c:pt>
                <c:pt idx="2003">
                  <c:v>0.26195286898335074</c:v>
                </c:pt>
                <c:pt idx="2004">
                  <c:v>0.26152162780222488</c:v>
                </c:pt>
                <c:pt idx="2005">
                  <c:v>0.26104251745176693</c:v>
                </c:pt>
                <c:pt idx="2006">
                  <c:v>0.26059432039745883</c:v>
                </c:pt>
                <c:pt idx="2007">
                  <c:v>0.26009803344658128</c:v>
                </c:pt>
                <c:pt idx="2008">
                  <c:v>0.25944670640942147</c:v>
                </c:pt>
                <c:pt idx="2009">
                  <c:v>0.25897027436434378</c:v>
                </c:pt>
                <c:pt idx="2010">
                  <c:v>0.25861939605006684</c:v>
                </c:pt>
                <c:pt idx="2011">
                  <c:v>0.25828957603729014</c:v>
                </c:pt>
                <c:pt idx="2012">
                  <c:v>0.25801839495898699</c:v>
                </c:pt>
                <c:pt idx="2013">
                  <c:v>0.25770195681055147</c:v>
                </c:pt>
                <c:pt idx="2014">
                  <c:v>0.25744813883542639</c:v>
                </c:pt>
                <c:pt idx="2015">
                  <c:v>0.25710508798913495</c:v>
                </c:pt>
                <c:pt idx="2016">
                  <c:v>0.25672761294392599</c:v>
                </c:pt>
                <c:pt idx="2017">
                  <c:v>0.25637683838577779</c:v>
                </c:pt>
                <c:pt idx="2018">
                  <c:v>0.25588964007493969</c:v>
                </c:pt>
                <c:pt idx="2019">
                  <c:v>0.25541450499166224</c:v>
                </c:pt>
                <c:pt idx="2020">
                  <c:v>0.25500761369666819</c:v>
                </c:pt>
                <c:pt idx="2021">
                  <c:v>0.25454032217937761</c:v>
                </c:pt>
                <c:pt idx="2022">
                  <c:v>0.25401078370887814</c:v>
                </c:pt>
                <c:pt idx="2023">
                  <c:v>0.25353078092137121</c:v>
                </c:pt>
                <c:pt idx="2024">
                  <c:v>0.2531530069759178</c:v>
                </c:pt>
                <c:pt idx="2025">
                  <c:v>0.25265580044656966</c:v>
                </c:pt>
                <c:pt idx="2026">
                  <c:v>0.25207965737564608</c:v>
                </c:pt>
                <c:pt idx="2027">
                  <c:v>0.2515355268463586</c:v>
                </c:pt>
                <c:pt idx="2028">
                  <c:v>0.25097465732320939</c:v>
                </c:pt>
                <c:pt idx="2029">
                  <c:v>0.25035100173237335</c:v>
                </c:pt>
                <c:pt idx="2030">
                  <c:v>0.24989275526182261</c:v>
                </c:pt>
                <c:pt idx="2031">
                  <c:v>0.2495748548607363</c:v>
                </c:pt>
                <c:pt idx="2032">
                  <c:v>0.24928742871308848</c:v>
                </c:pt>
                <c:pt idx="2033">
                  <c:v>0.24891944809442904</c:v>
                </c:pt>
                <c:pt idx="2034">
                  <c:v>0.24851314387010337</c:v>
                </c:pt>
                <c:pt idx="2035">
                  <c:v>0.24815059645948098</c:v>
                </c:pt>
                <c:pt idx="2036">
                  <c:v>0.24767880098146425</c:v>
                </c:pt>
                <c:pt idx="2037">
                  <c:v>0.247227500993774</c:v>
                </c:pt>
                <c:pt idx="2038">
                  <c:v>0.24690659232134179</c:v>
                </c:pt>
                <c:pt idx="2039">
                  <c:v>0.24652634483947425</c:v>
                </c:pt>
                <c:pt idx="2040">
                  <c:v>0.24623390284736976</c:v>
                </c:pt>
                <c:pt idx="2041">
                  <c:v>0.2460255938063729</c:v>
                </c:pt>
                <c:pt idx="2042">
                  <c:v>0.24566035109446002</c:v>
                </c:pt>
                <c:pt idx="2043">
                  <c:v>0.24540650444525072</c:v>
                </c:pt>
                <c:pt idx="2044">
                  <c:v>0.24509849596199074</c:v>
                </c:pt>
                <c:pt idx="2045">
                  <c:v>0.24474965204458665</c:v>
                </c:pt>
                <c:pt idx="2046">
                  <c:v>0.24460733640187116</c:v>
                </c:pt>
                <c:pt idx="2047">
                  <c:v>0.24429806036921201</c:v>
                </c:pt>
                <c:pt idx="2048">
                  <c:v>0.24398714069571373</c:v>
                </c:pt>
                <c:pt idx="2049">
                  <c:v>0.24377778964517724</c:v>
                </c:pt>
                <c:pt idx="2050">
                  <c:v>0.24338418997884462</c:v>
                </c:pt>
                <c:pt idx="2051">
                  <c:v>0.24314025217169632</c:v>
                </c:pt>
                <c:pt idx="2052">
                  <c:v>0.24310250688506443</c:v>
                </c:pt>
                <c:pt idx="2053">
                  <c:v>0.24300212500440196</c:v>
                </c:pt>
                <c:pt idx="2054">
                  <c:v>0.24300250145125049</c:v>
                </c:pt>
                <c:pt idx="2055">
                  <c:v>0.24282102937637506</c:v>
                </c:pt>
                <c:pt idx="2056">
                  <c:v>0.24228567839424411</c:v>
                </c:pt>
                <c:pt idx="2057">
                  <c:v>0.2417997826310532</c:v>
                </c:pt>
                <c:pt idx="2058">
                  <c:v>0.24151196605145409</c:v>
                </c:pt>
                <c:pt idx="2059">
                  <c:v>0.24115211711071763</c:v>
                </c:pt>
                <c:pt idx="2060">
                  <c:v>0.24076362952018091</c:v>
                </c:pt>
                <c:pt idx="2061">
                  <c:v>0.24051227276171896</c:v>
                </c:pt>
                <c:pt idx="2062">
                  <c:v>0.24010867501745428</c:v>
                </c:pt>
                <c:pt idx="2063">
                  <c:v>0.23976048766749344</c:v>
                </c:pt>
                <c:pt idx="2064">
                  <c:v>0.23957009914381658</c:v>
                </c:pt>
                <c:pt idx="2065">
                  <c:v>0.23925969527036761</c:v>
                </c:pt>
                <c:pt idx="2066">
                  <c:v>0.23880256237656816</c:v>
                </c:pt>
                <c:pt idx="2067">
                  <c:v>0.23825208606528961</c:v>
                </c:pt>
                <c:pt idx="2068">
                  <c:v>0.23778072100474448</c:v>
                </c:pt>
                <c:pt idx="2069">
                  <c:v>0.23739463632273461</c:v>
                </c:pt>
                <c:pt idx="2070">
                  <c:v>0.23703755445363295</c:v>
                </c:pt>
                <c:pt idx="2071">
                  <c:v>0.23666300493695422</c:v>
                </c:pt>
                <c:pt idx="2072">
                  <c:v>0.23618527144388826</c:v>
                </c:pt>
                <c:pt idx="2073">
                  <c:v>0.23564758772600033</c:v>
                </c:pt>
                <c:pt idx="2074">
                  <c:v>0.2351748102371071</c:v>
                </c:pt>
                <c:pt idx="2075">
                  <c:v>0.2347062540386832</c:v>
                </c:pt>
                <c:pt idx="2076">
                  <c:v>0.23410818247372436</c:v>
                </c:pt>
                <c:pt idx="2077">
                  <c:v>0.23365651424056175</c:v>
                </c:pt>
                <c:pt idx="2078">
                  <c:v>0.23313040062450183</c:v>
                </c:pt>
                <c:pt idx="2079">
                  <c:v>0.23238523424890087</c:v>
                </c:pt>
                <c:pt idx="2080">
                  <c:v>0.23199610816637514</c:v>
                </c:pt>
                <c:pt idx="2081">
                  <c:v>0.23163629276747344</c:v>
                </c:pt>
                <c:pt idx="2082">
                  <c:v>0.23107721058750919</c:v>
                </c:pt>
                <c:pt idx="2083">
                  <c:v>0.23082093020687755</c:v>
                </c:pt>
                <c:pt idx="2084">
                  <c:v>0.23050143974683568</c:v>
                </c:pt>
                <c:pt idx="2085">
                  <c:v>0.22980167315804459</c:v>
                </c:pt>
                <c:pt idx="2086">
                  <c:v>0.22926747290453883</c:v>
                </c:pt>
                <c:pt idx="2087">
                  <c:v>0.22884522861987247</c:v>
                </c:pt>
                <c:pt idx="2088">
                  <c:v>0.22832081421557704</c:v>
                </c:pt>
                <c:pt idx="2089">
                  <c:v>0.22777604198173892</c:v>
                </c:pt>
                <c:pt idx="2090">
                  <c:v>0.22723540393498251</c:v>
                </c:pt>
                <c:pt idx="2091">
                  <c:v>0.2266975452444108</c:v>
                </c:pt>
                <c:pt idx="2092">
                  <c:v>0.22595318690242747</c:v>
                </c:pt>
                <c:pt idx="2093">
                  <c:v>0.22532894624026131</c:v>
                </c:pt>
                <c:pt idx="2094">
                  <c:v>0.22505155922389744</c:v>
                </c:pt>
                <c:pt idx="2095">
                  <c:v>0.22464185306476106</c:v>
                </c:pt>
                <c:pt idx="2096">
                  <c:v>0.22430811438638046</c:v>
                </c:pt>
                <c:pt idx="2097">
                  <c:v>0.22411283660335127</c:v>
                </c:pt>
                <c:pt idx="2098">
                  <c:v>0.22369136575976309</c:v>
                </c:pt>
                <c:pt idx="2099">
                  <c:v>0.22331310857597378</c:v>
                </c:pt>
                <c:pt idx="2100">
                  <c:v>0.22281497992369922</c:v>
                </c:pt>
                <c:pt idx="2101">
                  <c:v>0.22229415112196307</c:v>
                </c:pt>
                <c:pt idx="2102">
                  <c:v>0.22203286832512401</c:v>
                </c:pt>
                <c:pt idx="2103">
                  <c:v>0.2216488524277227</c:v>
                </c:pt>
                <c:pt idx="2104">
                  <c:v>0.22146980338040168</c:v>
                </c:pt>
                <c:pt idx="2105">
                  <c:v>0.2213678733346813</c:v>
                </c:pt>
                <c:pt idx="2106">
                  <c:v>0.22085067605979877</c:v>
                </c:pt>
                <c:pt idx="2107">
                  <c:v>0.22050143827688218</c:v>
                </c:pt>
                <c:pt idx="2108">
                  <c:v>0.22001179838235396</c:v>
                </c:pt>
                <c:pt idx="2109">
                  <c:v>0.21925634187375279</c:v>
                </c:pt>
                <c:pt idx="2110">
                  <c:v>0.21874163507658587</c:v>
                </c:pt>
                <c:pt idx="2111">
                  <c:v>0.21824123473069812</c:v>
                </c:pt>
                <c:pt idx="2112">
                  <c:v>0.21785093469523642</c:v>
                </c:pt>
                <c:pt idx="2113">
                  <c:v>0.21756223125249927</c:v>
                </c:pt>
                <c:pt idx="2114">
                  <c:v>0.21721923316629274</c:v>
                </c:pt>
                <c:pt idx="2115">
                  <c:v>0.21673074196872935</c:v>
                </c:pt>
                <c:pt idx="2116">
                  <c:v>0.21604012053224239</c:v>
                </c:pt>
                <c:pt idx="2117">
                  <c:v>0.21555039879585092</c:v>
                </c:pt>
                <c:pt idx="2118">
                  <c:v>0.21518983366520136</c:v>
                </c:pt>
                <c:pt idx="2119">
                  <c:v>0.21474605073372233</c:v>
                </c:pt>
                <c:pt idx="2120">
                  <c:v>0.21446313992943425</c:v>
                </c:pt>
                <c:pt idx="2121">
                  <c:v>0.21404986876492837</c:v>
                </c:pt>
                <c:pt idx="2122">
                  <c:v>0.21361766774641514</c:v>
                </c:pt>
                <c:pt idx="2123">
                  <c:v>0.21305819290714348</c:v>
                </c:pt>
                <c:pt idx="2124">
                  <c:v>0.21268844553918628</c:v>
                </c:pt>
                <c:pt idx="2125">
                  <c:v>0.21264248807559613</c:v>
                </c:pt>
                <c:pt idx="2126">
                  <c:v>0.21224681686975821</c:v>
                </c:pt>
                <c:pt idx="2127">
                  <c:v>0.21203239761698003</c:v>
                </c:pt>
                <c:pt idx="2128">
                  <c:v>0.21166025868075233</c:v>
                </c:pt>
                <c:pt idx="2129">
                  <c:v>0.21067079386731855</c:v>
                </c:pt>
                <c:pt idx="2130">
                  <c:v>0.21001770960104882</c:v>
                </c:pt>
                <c:pt idx="2131">
                  <c:v>0.20954875276778015</c:v>
                </c:pt>
                <c:pt idx="2132">
                  <c:v>0.20885975010890942</c:v>
                </c:pt>
                <c:pt idx="2133">
                  <c:v>0.20879095263008715</c:v>
                </c:pt>
                <c:pt idx="2134">
                  <c:v>0.20889820930706024</c:v>
                </c:pt>
                <c:pt idx="2135">
                  <c:v>0.20853730311570903</c:v>
                </c:pt>
                <c:pt idx="2136">
                  <c:v>0.20800176779719659</c:v>
                </c:pt>
                <c:pt idx="2137">
                  <c:v>0.20726297563717525</c:v>
                </c:pt>
                <c:pt idx="2138">
                  <c:v>0.20675208786222252</c:v>
                </c:pt>
                <c:pt idx="2139">
                  <c:v>0.20642519296817441</c:v>
                </c:pt>
                <c:pt idx="2140">
                  <c:v>0.20728411776577382</c:v>
                </c:pt>
                <c:pt idx="2141">
                  <c:v>0.20742526689782714</c:v>
                </c:pt>
                <c:pt idx="2142">
                  <c:v>0.20684716416218174</c:v>
                </c:pt>
                <c:pt idx="2143">
                  <c:v>0.20674826398665136</c:v>
                </c:pt>
                <c:pt idx="2144">
                  <c:v>0.20674087985591139</c:v>
                </c:pt>
                <c:pt idx="2145">
                  <c:v>0.20628033404610935</c:v>
                </c:pt>
                <c:pt idx="2146">
                  <c:v>0.2063015183815089</c:v>
                </c:pt>
                <c:pt idx="2147">
                  <c:v>0.20561718444917595</c:v>
                </c:pt>
                <c:pt idx="2148">
                  <c:v>0.2040022012871946</c:v>
                </c:pt>
                <c:pt idx="2149">
                  <c:v>0.20292565239035179</c:v>
                </c:pt>
                <c:pt idx="2150">
                  <c:v>0.20184490545664127</c:v>
                </c:pt>
              </c:numCache>
            </c:numRef>
          </c:yVal>
          <c:smooth val="1"/>
          <c:extLst>
            <c:ext xmlns:c16="http://schemas.microsoft.com/office/drawing/2014/chart" uri="{C3380CC4-5D6E-409C-BE32-E72D297353CC}">
              <c16:uniqueId val="{00000000-1C1D-46AE-B92F-7DA50429CA8D}"/>
            </c:ext>
          </c:extLst>
        </c:ser>
        <c:ser>
          <c:idx val="1"/>
          <c:order val="1"/>
          <c:spPr>
            <a:ln w="19050" cap="rnd">
              <a:solidFill>
                <a:schemeClr val="accent2"/>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Database'!$BJ$122:$BJ$2272</c:f>
              <c:numCache>
                <c:formatCode>General</c:formatCode>
                <c:ptCount val="2151"/>
                <c:pt idx="0">
                  <c:v>5.4135101244043173E-2</c:v>
                </c:pt>
                <c:pt idx="1">
                  <c:v>5.0531222831324052E-2</c:v>
                </c:pt>
                <c:pt idx="2">
                  <c:v>3.7279851922731679E-2</c:v>
                </c:pt>
                <c:pt idx="3">
                  <c:v>3.2356770037286708E-2</c:v>
                </c:pt>
                <c:pt idx="4">
                  <c:v>3.6998900634212642E-2</c:v>
                </c:pt>
                <c:pt idx="5">
                  <c:v>4.2036391502875969E-2</c:v>
                </c:pt>
                <c:pt idx="6">
                  <c:v>3.8658807933892474E-2</c:v>
                </c:pt>
                <c:pt idx="7">
                  <c:v>3.3925831375199882E-2</c:v>
                </c:pt>
                <c:pt idx="8">
                  <c:v>3.7653369983871546E-2</c:v>
                </c:pt>
                <c:pt idx="9">
                  <c:v>4.1291898745323949E-2</c:v>
                </c:pt>
                <c:pt idx="10">
                  <c:v>4.1612004266587267E-2</c:v>
                </c:pt>
                <c:pt idx="11">
                  <c:v>3.9094468317000829E-2</c:v>
                </c:pt>
                <c:pt idx="12">
                  <c:v>4.2908788590123842E-2</c:v>
                </c:pt>
                <c:pt idx="13">
                  <c:v>4.3135643379526988E-2</c:v>
                </c:pt>
                <c:pt idx="14">
                  <c:v>3.9254339938209086E-2</c:v>
                </c:pt>
                <c:pt idx="15">
                  <c:v>3.8865905631545537E-2</c:v>
                </c:pt>
                <c:pt idx="16">
                  <c:v>4.1437930168578059E-2</c:v>
                </c:pt>
                <c:pt idx="17">
                  <c:v>4.2695737160281445E-2</c:v>
                </c:pt>
                <c:pt idx="18">
                  <c:v>3.8311317793699486E-2</c:v>
                </c:pt>
                <c:pt idx="19">
                  <c:v>4.0367014798384025E-2</c:v>
                </c:pt>
                <c:pt idx="20">
                  <c:v>3.973355169730234E-2</c:v>
                </c:pt>
                <c:pt idx="21">
                  <c:v>3.3424763019719923E-2</c:v>
                </c:pt>
                <c:pt idx="22">
                  <c:v>3.9314854800621905E-2</c:v>
                </c:pt>
                <c:pt idx="23">
                  <c:v>4.2327550923354572E-2</c:v>
                </c:pt>
                <c:pt idx="24">
                  <c:v>4.1859279582131585E-2</c:v>
                </c:pt>
                <c:pt idx="25">
                  <c:v>4.167839193628603E-2</c:v>
                </c:pt>
                <c:pt idx="26">
                  <c:v>4.0060737645786486E-2</c:v>
                </c:pt>
                <c:pt idx="27">
                  <c:v>3.8909104460015213E-2</c:v>
                </c:pt>
                <c:pt idx="28">
                  <c:v>3.8679099417806014E-2</c:v>
                </c:pt>
                <c:pt idx="29">
                  <c:v>4.2399552964744236E-2</c:v>
                </c:pt>
                <c:pt idx="30">
                  <c:v>4.2495498747241491E-2</c:v>
                </c:pt>
                <c:pt idx="31">
                  <c:v>3.8347203986748769E-2</c:v>
                </c:pt>
                <c:pt idx="32">
                  <c:v>4.3029536343088946E-2</c:v>
                </c:pt>
                <c:pt idx="33">
                  <c:v>4.5596560528981561E-2</c:v>
                </c:pt>
                <c:pt idx="34">
                  <c:v>4.3470582463806716E-2</c:v>
                </c:pt>
                <c:pt idx="35">
                  <c:v>3.8104178804126247E-2</c:v>
                </c:pt>
                <c:pt idx="36">
                  <c:v>3.9699882062419478E-2</c:v>
                </c:pt>
                <c:pt idx="37">
                  <c:v>4.2288604722536656E-2</c:v>
                </c:pt>
                <c:pt idx="38">
                  <c:v>3.8619129571167525E-2</c:v>
                </c:pt>
                <c:pt idx="39">
                  <c:v>4.0680231464928752E-2</c:v>
                </c:pt>
                <c:pt idx="40">
                  <c:v>4.3154063521953327E-2</c:v>
                </c:pt>
                <c:pt idx="41">
                  <c:v>4.1852754506381984E-2</c:v>
                </c:pt>
                <c:pt idx="42">
                  <c:v>3.995333444534839E-2</c:v>
                </c:pt>
                <c:pt idx="43">
                  <c:v>3.9326729226656275E-2</c:v>
                </c:pt>
                <c:pt idx="44">
                  <c:v>3.9987979296394305E-2</c:v>
                </c:pt>
                <c:pt idx="45">
                  <c:v>4.0430180918149629E-2</c:v>
                </c:pt>
                <c:pt idx="46">
                  <c:v>4.1251472921093428E-2</c:v>
                </c:pt>
                <c:pt idx="47">
                  <c:v>4.2087062372846373E-2</c:v>
                </c:pt>
                <c:pt idx="48">
                  <c:v>4.2091800196735175E-2</c:v>
                </c:pt>
                <c:pt idx="49">
                  <c:v>4.2694095011187788E-2</c:v>
                </c:pt>
                <c:pt idx="50">
                  <c:v>4.2628118924491469E-2</c:v>
                </c:pt>
                <c:pt idx="51">
                  <c:v>4.1372207967234731E-2</c:v>
                </c:pt>
                <c:pt idx="52">
                  <c:v>4.0900391145211108E-2</c:v>
                </c:pt>
                <c:pt idx="53">
                  <c:v>4.1177125358789653E-2</c:v>
                </c:pt>
                <c:pt idx="54">
                  <c:v>4.216184253547553E-2</c:v>
                </c:pt>
                <c:pt idx="55">
                  <c:v>4.3993819576746272E-2</c:v>
                </c:pt>
                <c:pt idx="56">
                  <c:v>4.387807870463336E-2</c:v>
                </c:pt>
                <c:pt idx="57">
                  <c:v>4.2632260930970438E-2</c:v>
                </c:pt>
                <c:pt idx="58">
                  <c:v>4.3352751697023593E-2</c:v>
                </c:pt>
                <c:pt idx="59">
                  <c:v>4.3999719073843112E-2</c:v>
                </c:pt>
                <c:pt idx="60">
                  <c:v>4.4577211177885538E-2</c:v>
                </c:pt>
                <c:pt idx="61">
                  <c:v>4.5079773958995685E-2</c:v>
                </c:pt>
                <c:pt idx="62">
                  <c:v>4.4998697782905751E-2</c:v>
                </c:pt>
                <c:pt idx="63">
                  <c:v>4.5075295747406326E-2</c:v>
                </c:pt>
                <c:pt idx="64">
                  <c:v>4.5430001017254203E-2</c:v>
                </c:pt>
                <c:pt idx="65">
                  <c:v>4.4896642675447435E-2</c:v>
                </c:pt>
                <c:pt idx="66">
                  <c:v>4.478917422056309E-2</c:v>
                </c:pt>
                <c:pt idx="67">
                  <c:v>4.5664830128423407E-2</c:v>
                </c:pt>
                <c:pt idx="68">
                  <c:v>4.6928676964861638E-2</c:v>
                </c:pt>
                <c:pt idx="69">
                  <c:v>4.7681132945664284E-2</c:v>
                </c:pt>
                <c:pt idx="70">
                  <c:v>4.7495750415670307E-2</c:v>
                </c:pt>
                <c:pt idx="71">
                  <c:v>4.6334062104612689E-2</c:v>
                </c:pt>
                <c:pt idx="72">
                  <c:v>4.715495757261038E-2</c:v>
                </c:pt>
                <c:pt idx="73">
                  <c:v>4.8277442737524191E-2</c:v>
                </c:pt>
                <c:pt idx="74">
                  <c:v>4.8282134430862073E-2</c:v>
                </c:pt>
                <c:pt idx="75">
                  <c:v>4.8317722562588601E-2</c:v>
                </c:pt>
                <c:pt idx="76">
                  <c:v>4.8691854141524243E-2</c:v>
                </c:pt>
                <c:pt idx="77">
                  <c:v>4.9302144072831379E-2</c:v>
                </c:pt>
                <c:pt idx="78">
                  <c:v>4.8906885890116832E-2</c:v>
                </c:pt>
                <c:pt idx="79">
                  <c:v>4.9119223814839269E-2</c:v>
                </c:pt>
                <c:pt idx="80">
                  <c:v>4.9853340047774398E-2</c:v>
                </c:pt>
                <c:pt idx="81">
                  <c:v>5.0294667386702678E-2</c:v>
                </c:pt>
                <c:pt idx="82">
                  <c:v>5.1434393727839305E-2</c:v>
                </c:pt>
                <c:pt idx="83">
                  <c:v>5.2327991297701014E-2</c:v>
                </c:pt>
                <c:pt idx="84">
                  <c:v>5.2054590535372279E-2</c:v>
                </c:pt>
                <c:pt idx="85">
                  <c:v>5.2577375624525836E-2</c:v>
                </c:pt>
                <c:pt idx="86">
                  <c:v>5.3337725961807914E-2</c:v>
                </c:pt>
                <c:pt idx="87">
                  <c:v>5.3687785063339176E-2</c:v>
                </c:pt>
                <c:pt idx="88">
                  <c:v>5.3686582384208294E-2</c:v>
                </c:pt>
                <c:pt idx="89">
                  <c:v>5.4151659490884518E-2</c:v>
                </c:pt>
                <c:pt idx="90">
                  <c:v>5.499837776740963E-2</c:v>
                </c:pt>
                <c:pt idx="91">
                  <c:v>5.5049150646198398E-2</c:v>
                </c:pt>
                <c:pt idx="92">
                  <c:v>5.5911821603806179E-2</c:v>
                </c:pt>
                <c:pt idx="93">
                  <c:v>5.7201402138098136E-2</c:v>
                </c:pt>
                <c:pt idx="94">
                  <c:v>5.761827294578379E-2</c:v>
                </c:pt>
                <c:pt idx="95">
                  <c:v>5.7495773339378088E-2</c:v>
                </c:pt>
                <c:pt idx="96">
                  <c:v>5.7305034162987302E-2</c:v>
                </c:pt>
                <c:pt idx="97">
                  <c:v>5.7602512296667296E-2</c:v>
                </c:pt>
                <c:pt idx="98">
                  <c:v>5.8285799134991823E-2</c:v>
                </c:pt>
                <c:pt idx="99">
                  <c:v>5.9096249479123064E-2</c:v>
                </c:pt>
                <c:pt idx="100">
                  <c:v>5.9936767684772331E-2</c:v>
                </c:pt>
                <c:pt idx="101">
                  <c:v>6.0825433538304247E-2</c:v>
                </c:pt>
                <c:pt idx="102">
                  <c:v>6.0919029617635768E-2</c:v>
                </c:pt>
                <c:pt idx="103">
                  <c:v>6.0605699918104605E-2</c:v>
                </c:pt>
                <c:pt idx="104">
                  <c:v>6.1390515543476597E-2</c:v>
                </c:pt>
                <c:pt idx="105">
                  <c:v>6.2198527229188505E-2</c:v>
                </c:pt>
                <c:pt idx="106">
                  <c:v>6.2662975265497023E-2</c:v>
                </c:pt>
                <c:pt idx="107">
                  <c:v>6.2787870183961009E-2</c:v>
                </c:pt>
                <c:pt idx="108">
                  <c:v>6.339976740172544E-2</c:v>
                </c:pt>
                <c:pt idx="109">
                  <c:v>6.3985018518482248E-2</c:v>
                </c:pt>
                <c:pt idx="110">
                  <c:v>6.4096381794430349E-2</c:v>
                </c:pt>
                <c:pt idx="111">
                  <c:v>6.4040159859553025E-2</c:v>
                </c:pt>
                <c:pt idx="112">
                  <c:v>6.4226890304107595E-2</c:v>
                </c:pt>
                <c:pt idx="113">
                  <c:v>6.4721432885826158E-2</c:v>
                </c:pt>
                <c:pt idx="114">
                  <c:v>6.5221140101521705E-2</c:v>
                </c:pt>
                <c:pt idx="115">
                  <c:v>6.5652105785932488E-2</c:v>
                </c:pt>
                <c:pt idx="116">
                  <c:v>6.5886007715364361E-2</c:v>
                </c:pt>
                <c:pt idx="117">
                  <c:v>6.5923695281153008E-2</c:v>
                </c:pt>
                <c:pt idx="118">
                  <c:v>6.6455653862313613E-2</c:v>
                </c:pt>
                <c:pt idx="119">
                  <c:v>6.6965809195477954E-2</c:v>
                </c:pt>
                <c:pt idx="120">
                  <c:v>6.6980668992883838E-2</c:v>
                </c:pt>
                <c:pt idx="121">
                  <c:v>6.7694454682106261E-2</c:v>
                </c:pt>
                <c:pt idx="122">
                  <c:v>6.8140760859749447E-2</c:v>
                </c:pt>
                <c:pt idx="123">
                  <c:v>6.7870219790410413E-2</c:v>
                </c:pt>
                <c:pt idx="124">
                  <c:v>6.8395675296701444E-2</c:v>
                </c:pt>
                <c:pt idx="125">
                  <c:v>6.868841444093006E-2</c:v>
                </c:pt>
                <c:pt idx="126">
                  <c:v>6.8648938297091719E-2</c:v>
                </c:pt>
                <c:pt idx="127">
                  <c:v>6.9236981261521599E-2</c:v>
                </c:pt>
                <c:pt idx="128">
                  <c:v>6.9641897813166764E-2</c:v>
                </c:pt>
                <c:pt idx="129">
                  <c:v>6.9939353209290539E-2</c:v>
                </c:pt>
                <c:pt idx="130">
                  <c:v>7.0429935307521327E-2</c:v>
                </c:pt>
                <c:pt idx="131">
                  <c:v>7.0869612006771998E-2</c:v>
                </c:pt>
                <c:pt idx="132">
                  <c:v>7.1074093229595625E-2</c:v>
                </c:pt>
                <c:pt idx="133">
                  <c:v>7.1040170046149806E-2</c:v>
                </c:pt>
                <c:pt idx="134">
                  <c:v>7.1674488232060601E-2</c:v>
                </c:pt>
                <c:pt idx="135">
                  <c:v>7.2230901414167339E-2</c:v>
                </c:pt>
                <c:pt idx="136">
                  <c:v>7.2434653520309214E-2</c:v>
                </c:pt>
                <c:pt idx="137">
                  <c:v>7.2860434726792253E-2</c:v>
                </c:pt>
                <c:pt idx="138">
                  <c:v>7.3453444364516715E-2</c:v>
                </c:pt>
                <c:pt idx="139">
                  <c:v>7.4047253896994236E-2</c:v>
                </c:pt>
                <c:pt idx="140">
                  <c:v>7.4348375817643961E-2</c:v>
                </c:pt>
                <c:pt idx="141">
                  <c:v>7.483324384090273E-2</c:v>
                </c:pt>
                <c:pt idx="142">
                  <c:v>7.5468328646708938E-2</c:v>
                </c:pt>
                <c:pt idx="143">
                  <c:v>7.6130323806758771E-2</c:v>
                </c:pt>
                <c:pt idx="144">
                  <c:v>7.6664691783658409E-2</c:v>
                </c:pt>
                <c:pt idx="145">
                  <c:v>7.7265601093629441E-2</c:v>
                </c:pt>
                <c:pt idx="146">
                  <c:v>7.8058907521414908E-2</c:v>
                </c:pt>
                <c:pt idx="147">
                  <c:v>7.8737197871308548E-2</c:v>
                </c:pt>
                <c:pt idx="148">
                  <c:v>7.9304835607216628E-2</c:v>
                </c:pt>
                <c:pt idx="149">
                  <c:v>7.9795317756127915E-2</c:v>
                </c:pt>
                <c:pt idx="150">
                  <c:v>8.0360013151315302E-2</c:v>
                </c:pt>
                <c:pt idx="151">
                  <c:v>8.1130960452826154E-2</c:v>
                </c:pt>
                <c:pt idx="152">
                  <c:v>8.1978336416838216E-2</c:v>
                </c:pt>
                <c:pt idx="153">
                  <c:v>8.2550225394204216E-2</c:v>
                </c:pt>
                <c:pt idx="154">
                  <c:v>8.3322488623855065E-2</c:v>
                </c:pt>
                <c:pt idx="155">
                  <c:v>8.4199700131967301E-2</c:v>
                </c:pt>
                <c:pt idx="156">
                  <c:v>8.4882755803679946E-2</c:v>
                </c:pt>
                <c:pt idx="157">
                  <c:v>8.5602143155400948E-2</c:v>
                </c:pt>
                <c:pt idx="158">
                  <c:v>8.6381833397366645E-2</c:v>
                </c:pt>
                <c:pt idx="159">
                  <c:v>8.717478858631468E-2</c:v>
                </c:pt>
                <c:pt idx="160">
                  <c:v>8.7848047507273985E-2</c:v>
                </c:pt>
                <c:pt idx="161">
                  <c:v>8.8758339768720843E-2</c:v>
                </c:pt>
                <c:pt idx="162">
                  <c:v>8.9884348069243322E-2</c:v>
                </c:pt>
                <c:pt idx="163">
                  <c:v>9.0573314646785433E-2</c:v>
                </c:pt>
                <c:pt idx="164">
                  <c:v>9.1403247947494382E-2</c:v>
                </c:pt>
                <c:pt idx="165">
                  <c:v>9.2368456813282832E-2</c:v>
                </c:pt>
                <c:pt idx="166">
                  <c:v>9.3192743274525924E-2</c:v>
                </c:pt>
                <c:pt idx="167">
                  <c:v>9.4118277871262382E-2</c:v>
                </c:pt>
                <c:pt idx="168">
                  <c:v>9.508699914305252E-2</c:v>
                </c:pt>
                <c:pt idx="169">
                  <c:v>9.6006564615998199E-2</c:v>
                </c:pt>
                <c:pt idx="170">
                  <c:v>9.6900002174115152E-2</c:v>
                </c:pt>
                <c:pt idx="171">
                  <c:v>9.7857016398449834E-2</c:v>
                </c:pt>
                <c:pt idx="172">
                  <c:v>9.8907536450128661E-2</c:v>
                </c:pt>
                <c:pt idx="173">
                  <c:v>0.10003499105604989</c:v>
                </c:pt>
                <c:pt idx="174">
                  <c:v>0.1010701861811308</c:v>
                </c:pt>
                <c:pt idx="175">
                  <c:v>0.10201409336912172</c:v>
                </c:pt>
                <c:pt idx="176">
                  <c:v>0.10304346513653755</c:v>
                </c:pt>
                <c:pt idx="177">
                  <c:v>0.10408506958404391</c:v>
                </c:pt>
                <c:pt idx="178">
                  <c:v>0.10513330032753147</c:v>
                </c:pt>
                <c:pt idx="179">
                  <c:v>0.10618322870450454</c:v>
                </c:pt>
                <c:pt idx="180">
                  <c:v>0.10724060611179276</c:v>
                </c:pt>
                <c:pt idx="181">
                  <c:v>0.10830923084721888</c:v>
                </c:pt>
                <c:pt idx="182">
                  <c:v>0.10939038901036209</c:v>
                </c:pt>
                <c:pt idx="183">
                  <c:v>0.11046122113697342</c:v>
                </c:pt>
                <c:pt idx="184">
                  <c:v>0.11155665569138933</c:v>
                </c:pt>
                <c:pt idx="185">
                  <c:v>0.11266086900654314</c:v>
                </c:pt>
                <c:pt idx="186">
                  <c:v>0.1136186774922036</c:v>
                </c:pt>
                <c:pt idx="187">
                  <c:v>0.11472018567525222</c:v>
                </c:pt>
                <c:pt idx="188">
                  <c:v>0.11596094390631184</c:v>
                </c:pt>
                <c:pt idx="189">
                  <c:v>0.11703503153273392</c:v>
                </c:pt>
                <c:pt idx="190">
                  <c:v>0.1180979157522456</c:v>
                </c:pt>
                <c:pt idx="191">
                  <c:v>0.11922262600549922</c:v>
                </c:pt>
                <c:pt idx="192">
                  <c:v>0.12042922002899083</c:v>
                </c:pt>
                <c:pt idx="193">
                  <c:v>0.12162115805500652</c:v>
                </c:pt>
                <c:pt idx="194">
                  <c:v>0.12276905006919753</c:v>
                </c:pt>
                <c:pt idx="195">
                  <c:v>0.12387784926968121</c:v>
                </c:pt>
                <c:pt idx="196">
                  <c:v>0.12509226887436919</c:v>
                </c:pt>
                <c:pt idx="197">
                  <c:v>0.12632417434668092</c:v>
                </c:pt>
                <c:pt idx="198">
                  <c:v>0.12753617727619895</c:v>
                </c:pt>
                <c:pt idx="199">
                  <c:v>0.12875152838618451</c:v>
                </c:pt>
                <c:pt idx="200">
                  <c:v>0.13000689251964001</c:v>
                </c:pt>
                <c:pt idx="201">
                  <c:v>0.131305117889914</c:v>
                </c:pt>
                <c:pt idx="202">
                  <c:v>0.13261825149756604</c:v>
                </c:pt>
                <c:pt idx="203">
                  <c:v>0.13390133905949111</c:v>
                </c:pt>
                <c:pt idx="204">
                  <c:v>0.13515631662628996</c:v>
                </c:pt>
                <c:pt idx="205">
                  <c:v>0.1364182715469586</c:v>
                </c:pt>
                <c:pt idx="206">
                  <c:v>0.13770518188916989</c:v>
                </c:pt>
                <c:pt idx="207">
                  <c:v>0.13902090785683482</c:v>
                </c:pt>
                <c:pt idx="208">
                  <c:v>0.14038056883182923</c:v>
                </c:pt>
                <c:pt idx="209">
                  <c:v>0.14183887089310013</c:v>
                </c:pt>
                <c:pt idx="210">
                  <c:v>0.14318333639308992</c:v>
                </c:pt>
                <c:pt idx="211">
                  <c:v>0.1443842674324233</c:v>
                </c:pt>
                <c:pt idx="212">
                  <c:v>0.14577207756363339</c:v>
                </c:pt>
                <c:pt idx="213">
                  <c:v>0.1471151055764488</c:v>
                </c:pt>
                <c:pt idx="214">
                  <c:v>0.14843670869178618</c:v>
                </c:pt>
                <c:pt idx="215">
                  <c:v>0.14990296940403872</c:v>
                </c:pt>
                <c:pt idx="216">
                  <c:v>0.15129076553760279</c:v>
                </c:pt>
                <c:pt idx="217">
                  <c:v>0.1526350237299289</c:v>
                </c:pt>
                <c:pt idx="218">
                  <c:v>0.15400789909750937</c:v>
                </c:pt>
                <c:pt idx="219">
                  <c:v>0.15532553992620426</c:v>
                </c:pt>
                <c:pt idx="220">
                  <c:v>0.15661267847256313</c:v>
                </c:pt>
                <c:pt idx="221">
                  <c:v>0.15791367977498008</c:v>
                </c:pt>
                <c:pt idx="222">
                  <c:v>0.15931588802943772</c:v>
                </c:pt>
                <c:pt idx="223">
                  <c:v>0.16072047631621503</c:v>
                </c:pt>
                <c:pt idx="224">
                  <c:v>0.16209691718416228</c:v>
                </c:pt>
                <c:pt idx="225">
                  <c:v>0.16349165811348673</c:v>
                </c:pt>
                <c:pt idx="226">
                  <c:v>0.16495426109835382</c:v>
                </c:pt>
                <c:pt idx="227">
                  <c:v>0.16639228985119703</c:v>
                </c:pt>
                <c:pt idx="228">
                  <c:v>0.16768153915256412</c:v>
                </c:pt>
                <c:pt idx="229">
                  <c:v>0.16901799262210279</c:v>
                </c:pt>
                <c:pt idx="230">
                  <c:v>0.17040695409858078</c:v>
                </c:pt>
                <c:pt idx="231">
                  <c:v>0.17181749453415063</c:v>
                </c:pt>
                <c:pt idx="232">
                  <c:v>0.17324552871400989</c:v>
                </c:pt>
                <c:pt idx="233">
                  <c:v>0.17463053188840183</c:v>
                </c:pt>
                <c:pt idx="234">
                  <c:v>0.17595981048041617</c:v>
                </c:pt>
                <c:pt idx="235">
                  <c:v>0.17745651462168791</c:v>
                </c:pt>
                <c:pt idx="236">
                  <c:v>0.17886500895026913</c:v>
                </c:pt>
                <c:pt idx="237">
                  <c:v>0.18011588630639497</c:v>
                </c:pt>
                <c:pt idx="238">
                  <c:v>0.18136934299603047</c:v>
                </c:pt>
                <c:pt idx="239">
                  <c:v>0.18271670190834244</c:v>
                </c:pt>
                <c:pt idx="240">
                  <c:v>0.1841055433099148</c:v>
                </c:pt>
                <c:pt idx="241">
                  <c:v>0.18541128160880591</c:v>
                </c:pt>
                <c:pt idx="242">
                  <c:v>0.18670880565901951</c:v>
                </c:pt>
                <c:pt idx="243">
                  <c:v>0.18798445145316531</c:v>
                </c:pt>
                <c:pt idx="244">
                  <c:v>0.18923659932118228</c:v>
                </c:pt>
                <c:pt idx="245">
                  <c:v>0.19061515933327536</c:v>
                </c:pt>
                <c:pt idx="246">
                  <c:v>0.19196695977682379</c:v>
                </c:pt>
                <c:pt idx="247">
                  <c:v>0.193222279298254</c:v>
                </c:pt>
                <c:pt idx="248">
                  <c:v>0.19451730678135168</c:v>
                </c:pt>
                <c:pt idx="249">
                  <c:v>0.19592832065323476</c:v>
                </c:pt>
                <c:pt idx="250">
                  <c:v>0.19736880865516118</c:v>
                </c:pt>
                <c:pt idx="251">
                  <c:v>0.19859859685222683</c:v>
                </c:pt>
                <c:pt idx="252">
                  <c:v>0.19988836169510438</c:v>
                </c:pt>
                <c:pt idx="253">
                  <c:v>0.20122041868643736</c:v>
                </c:pt>
                <c:pt idx="254">
                  <c:v>0.20247969293428011</c:v>
                </c:pt>
                <c:pt idx="255">
                  <c:v>0.20375092235017958</c:v>
                </c:pt>
                <c:pt idx="256">
                  <c:v>0.20501609695851564</c:v>
                </c:pt>
                <c:pt idx="257">
                  <c:v>0.20622655619278593</c:v>
                </c:pt>
                <c:pt idx="258">
                  <c:v>0.20746410509146843</c:v>
                </c:pt>
                <c:pt idx="259">
                  <c:v>0.20869665902462489</c:v>
                </c:pt>
                <c:pt idx="260">
                  <c:v>0.20989489747325465</c:v>
                </c:pt>
                <c:pt idx="261">
                  <c:v>0.21106622952153087</c:v>
                </c:pt>
                <c:pt idx="262">
                  <c:v>0.21221387144677054</c:v>
                </c:pt>
                <c:pt idx="263">
                  <c:v>0.2133076614324918</c:v>
                </c:pt>
                <c:pt idx="264">
                  <c:v>0.21433536002139206</c:v>
                </c:pt>
                <c:pt idx="265">
                  <c:v>0.21542933084241245</c:v>
                </c:pt>
                <c:pt idx="266">
                  <c:v>0.21656814755231579</c:v>
                </c:pt>
                <c:pt idx="267">
                  <c:v>0.21769897015601361</c:v>
                </c:pt>
                <c:pt idx="268">
                  <c:v>0.21883252339746054</c:v>
                </c:pt>
                <c:pt idx="269">
                  <c:v>0.21998408561890206</c:v>
                </c:pt>
                <c:pt idx="270">
                  <c:v>0.22112599511006001</c:v>
                </c:pt>
                <c:pt idx="271">
                  <c:v>0.22226213280927101</c:v>
                </c:pt>
                <c:pt idx="272">
                  <c:v>0.2234543418985547</c:v>
                </c:pt>
                <c:pt idx="273">
                  <c:v>0.22465840517653343</c:v>
                </c:pt>
                <c:pt idx="274">
                  <c:v>0.22577963078726784</c:v>
                </c:pt>
                <c:pt idx="275">
                  <c:v>0.22687328733679182</c:v>
                </c:pt>
                <c:pt idx="276">
                  <c:v>0.22798252507483655</c:v>
                </c:pt>
                <c:pt idx="277">
                  <c:v>0.22913050604753593</c:v>
                </c:pt>
                <c:pt idx="278">
                  <c:v>0.2303026903869422</c:v>
                </c:pt>
                <c:pt idx="279">
                  <c:v>0.2314569663491213</c:v>
                </c:pt>
                <c:pt idx="280">
                  <c:v>0.23257951289288017</c:v>
                </c:pt>
                <c:pt idx="281">
                  <c:v>0.2337277794760482</c:v>
                </c:pt>
                <c:pt idx="282">
                  <c:v>0.23488562763482967</c:v>
                </c:pt>
                <c:pt idx="283">
                  <c:v>0.23604290209219547</c:v>
                </c:pt>
                <c:pt idx="284">
                  <c:v>0.23712756670274956</c:v>
                </c:pt>
                <c:pt idx="285">
                  <c:v>0.23820687923208739</c:v>
                </c:pt>
                <c:pt idx="286">
                  <c:v>0.23931579136688189</c:v>
                </c:pt>
                <c:pt idx="287">
                  <c:v>0.24045690947595644</c:v>
                </c:pt>
                <c:pt idx="288">
                  <c:v>0.24155977364717249</c:v>
                </c:pt>
                <c:pt idx="289">
                  <c:v>0.24261424935554243</c:v>
                </c:pt>
                <c:pt idx="290">
                  <c:v>0.24365017871708508</c:v>
                </c:pt>
                <c:pt idx="291">
                  <c:v>0.24467758753505464</c:v>
                </c:pt>
                <c:pt idx="292">
                  <c:v>0.2457052134391271</c:v>
                </c:pt>
                <c:pt idx="293">
                  <c:v>0.24674004585205758</c:v>
                </c:pt>
                <c:pt idx="294">
                  <c:v>0.24781191267210867</c:v>
                </c:pt>
                <c:pt idx="295">
                  <c:v>0.24886089186979632</c:v>
                </c:pt>
                <c:pt idx="296">
                  <c:v>0.24986460558835508</c:v>
                </c:pt>
                <c:pt idx="297">
                  <c:v>0.2508839987885762</c:v>
                </c:pt>
                <c:pt idx="298">
                  <c:v>0.25186645988685252</c:v>
                </c:pt>
                <c:pt idx="299">
                  <c:v>0.25281240415513501</c:v>
                </c:pt>
                <c:pt idx="300">
                  <c:v>0.25375417149275697</c:v>
                </c:pt>
                <c:pt idx="301">
                  <c:v>0.25474404320169225</c:v>
                </c:pt>
                <c:pt idx="302">
                  <c:v>0.25571578411713763</c:v>
                </c:pt>
                <c:pt idx="303">
                  <c:v>0.25658868444150013</c:v>
                </c:pt>
                <c:pt idx="304">
                  <c:v>0.25749548658898025</c:v>
                </c:pt>
                <c:pt idx="305">
                  <c:v>0.25838623609711864</c:v>
                </c:pt>
                <c:pt idx="306">
                  <c:v>0.25925170649038137</c:v>
                </c:pt>
                <c:pt idx="307">
                  <c:v>0.26012287611541202</c:v>
                </c:pt>
                <c:pt idx="308">
                  <c:v>0.26097292445657588</c:v>
                </c:pt>
                <c:pt idx="309">
                  <c:v>0.26180492882348882</c:v>
                </c:pt>
                <c:pt idx="310">
                  <c:v>0.26263369276177401</c:v>
                </c:pt>
                <c:pt idx="311">
                  <c:v>0.26347964095466203</c:v>
                </c:pt>
                <c:pt idx="312">
                  <c:v>0.26432947208046947</c:v>
                </c:pt>
                <c:pt idx="313">
                  <c:v>0.26515455784365266</c:v>
                </c:pt>
                <c:pt idx="314">
                  <c:v>0.26602304985069863</c:v>
                </c:pt>
                <c:pt idx="315">
                  <c:v>0.26689202280688962</c:v>
                </c:pt>
                <c:pt idx="316">
                  <c:v>0.26772929552478963</c:v>
                </c:pt>
                <c:pt idx="317">
                  <c:v>0.26860095105706477</c:v>
                </c:pt>
                <c:pt idx="318">
                  <c:v>0.26948107779989511</c:v>
                </c:pt>
                <c:pt idx="319">
                  <c:v>0.27036228268492968</c:v>
                </c:pt>
                <c:pt idx="320">
                  <c:v>0.27127140364189067</c:v>
                </c:pt>
                <c:pt idx="321">
                  <c:v>0.27223341375646998</c:v>
                </c:pt>
                <c:pt idx="322">
                  <c:v>0.27322480140607069</c:v>
                </c:pt>
                <c:pt idx="323">
                  <c:v>0.27419198946284884</c:v>
                </c:pt>
                <c:pt idx="324">
                  <c:v>0.275161787747013</c:v>
                </c:pt>
                <c:pt idx="325">
                  <c:v>0.27615334928191687</c:v>
                </c:pt>
                <c:pt idx="326">
                  <c:v>0.27716403263401967</c:v>
                </c:pt>
                <c:pt idx="327">
                  <c:v>0.27811444595470053</c:v>
                </c:pt>
                <c:pt idx="328">
                  <c:v>0.27908790284047419</c:v>
                </c:pt>
                <c:pt idx="329">
                  <c:v>0.2801110354740331</c:v>
                </c:pt>
                <c:pt idx="330">
                  <c:v>0.28111069804162975</c:v>
                </c:pt>
                <c:pt idx="331">
                  <c:v>0.28210680692877582</c:v>
                </c:pt>
                <c:pt idx="332">
                  <c:v>0.28309051194849205</c:v>
                </c:pt>
                <c:pt idx="333">
                  <c:v>0.28407837690895493</c:v>
                </c:pt>
                <c:pt idx="334">
                  <c:v>0.2850271847230666</c:v>
                </c:pt>
                <c:pt idx="335">
                  <c:v>0.28596312310573824</c:v>
                </c:pt>
                <c:pt idx="336">
                  <c:v>0.28691383746573917</c:v>
                </c:pt>
                <c:pt idx="337">
                  <c:v>0.28785148226185403</c:v>
                </c:pt>
                <c:pt idx="338">
                  <c:v>0.28878573691211668</c:v>
                </c:pt>
                <c:pt idx="339">
                  <c:v>0.28970106944257451</c:v>
                </c:pt>
                <c:pt idx="340">
                  <c:v>0.29060981393524798</c:v>
                </c:pt>
                <c:pt idx="341">
                  <c:v>0.29154519882342717</c:v>
                </c:pt>
                <c:pt idx="342">
                  <c:v>0.29250382477038817</c:v>
                </c:pt>
                <c:pt idx="343">
                  <c:v>0.29342138569388554</c:v>
                </c:pt>
                <c:pt idx="344">
                  <c:v>0.29430280183511665</c:v>
                </c:pt>
                <c:pt idx="345">
                  <c:v>0.29518895781326049</c:v>
                </c:pt>
                <c:pt idx="346">
                  <c:v>0.29608939139650264</c:v>
                </c:pt>
                <c:pt idx="347">
                  <c:v>0.29696837031803569</c:v>
                </c:pt>
                <c:pt idx="348">
                  <c:v>0.29785024296153884</c:v>
                </c:pt>
                <c:pt idx="349">
                  <c:v>0.29873865259159654</c:v>
                </c:pt>
                <c:pt idx="350">
                  <c:v>0.29960542437217091</c:v>
                </c:pt>
                <c:pt idx="351">
                  <c:v>0.30049665278746712</c:v>
                </c:pt>
                <c:pt idx="352">
                  <c:v>0.30142325776765749</c:v>
                </c:pt>
                <c:pt idx="353">
                  <c:v>0.30230183249784776</c:v>
                </c:pt>
                <c:pt idx="354">
                  <c:v>0.3031726885933797</c:v>
                </c:pt>
                <c:pt idx="355">
                  <c:v>0.30404363622343483</c:v>
                </c:pt>
                <c:pt idx="356">
                  <c:v>0.30491232155569908</c:v>
                </c:pt>
                <c:pt idx="357">
                  <c:v>0.30580709082853486</c:v>
                </c:pt>
                <c:pt idx="358">
                  <c:v>0.30667056317736457</c:v>
                </c:pt>
                <c:pt idx="359">
                  <c:v>0.30751777418787846</c:v>
                </c:pt>
                <c:pt idx="360">
                  <c:v>0.30839342567772948</c:v>
                </c:pt>
                <c:pt idx="361">
                  <c:v>0.30925646934982365</c:v>
                </c:pt>
                <c:pt idx="362">
                  <c:v>0.31010524015692842</c:v>
                </c:pt>
                <c:pt idx="363">
                  <c:v>0.31097980230656935</c:v>
                </c:pt>
                <c:pt idx="364">
                  <c:v>0.31183330770671447</c:v>
                </c:pt>
                <c:pt idx="365">
                  <c:v>0.31267048542155523</c:v>
                </c:pt>
                <c:pt idx="366">
                  <c:v>0.31349620215754709</c:v>
                </c:pt>
                <c:pt idx="367">
                  <c:v>0.31432735633351649</c:v>
                </c:pt>
                <c:pt idx="368">
                  <c:v>0.31518888203431022</c:v>
                </c:pt>
                <c:pt idx="369">
                  <c:v>0.31601586615620997</c:v>
                </c:pt>
                <c:pt idx="370">
                  <c:v>0.31681505241561275</c:v>
                </c:pt>
                <c:pt idx="371">
                  <c:v>0.31761808525026164</c:v>
                </c:pt>
                <c:pt idx="372">
                  <c:v>0.31841274699215072</c:v>
                </c:pt>
                <c:pt idx="373">
                  <c:v>0.31919592775853656</c:v>
                </c:pt>
                <c:pt idx="374">
                  <c:v>0.31999833721855497</c:v>
                </c:pt>
                <c:pt idx="375">
                  <c:v>0.32080812229232181</c:v>
                </c:pt>
                <c:pt idx="376">
                  <c:v>0.32156634892034225</c:v>
                </c:pt>
                <c:pt idx="377">
                  <c:v>0.32233246191804515</c:v>
                </c:pt>
                <c:pt idx="378">
                  <c:v>0.32310434713855546</c:v>
                </c:pt>
                <c:pt idx="379">
                  <c:v>0.32386356555820789</c:v>
                </c:pt>
                <c:pt idx="380">
                  <c:v>0.32461863715300976</c:v>
                </c:pt>
                <c:pt idx="381">
                  <c:v>0.3253549794785488</c:v>
                </c:pt>
                <c:pt idx="382">
                  <c:v>0.3260927403768088</c:v>
                </c:pt>
                <c:pt idx="383">
                  <c:v>0.32676665955692713</c:v>
                </c:pt>
                <c:pt idx="384">
                  <c:v>0.32744502091958622</c:v>
                </c:pt>
                <c:pt idx="385">
                  <c:v>0.32815802418640366</c:v>
                </c:pt>
                <c:pt idx="386">
                  <c:v>0.32889962413043844</c:v>
                </c:pt>
                <c:pt idx="387">
                  <c:v>0.32957723817891976</c:v>
                </c:pt>
                <c:pt idx="388">
                  <c:v>0.33021230013967212</c:v>
                </c:pt>
                <c:pt idx="389">
                  <c:v>0.33085965602128137</c:v>
                </c:pt>
                <c:pt idx="390">
                  <c:v>0.33152869504907084</c:v>
                </c:pt>
                <c:pt idx="391">
                  <c:v>0.33218727348931915</c:v>
                </c:pt>
                <c:pt idx="392">
                  <c:v>0.33282970842151854</c:v>
                </c:pt>
                <c:pt idx="393">
                  <c:v>0.33345228461848903</c:v>
                </c:pt>
                <c:pt idx="394">
                  <c:v>0.33406417362149349</c:v>
                </c:pt>
                <c:pt idx="395">
                  <c:v>0.33467741241881566</c:v>
                </c:pt>
                <c:pt idx="396">
                  <c:v>0.33527251373311867</c:v>
                </c:pt>
                <c:pt idx="397">
                  <c:v>0.33590208924347614</c:v>
                </c:pt>
                <c:pt idx="398">
                  <c:v>0.33649230200659108</c:v>
                </c:pt>
                <c:pt idx="399">
                  <c:v>0.33703297732461907</c:v>
                </c:pt>
                <c:pt idx="400">
                  <c:v>0.33756388096576267</c:v>
                </c:pt>
                <c:pt idx="401">
                  <c:v>0.33812217059768696</c:v>
                </c:pt>
                <c:pt idx="402">
                  <c:v>0.33871378466713375</c:v>
                </c:pt>
                <c:pt idx="403">
                  <c:v>0.33923643344126914</c:v>
                </c:pt>
                <c:pt idx="404">
                  <c:v>0.33974895492583684</c:v>
                </c:pt>
                <c:pt idx="405">
                  <c:v>0.34024929169569468</c:v>
                </c:pt>
                <c:pt idx="406">
                  <c:v>0.34074875541619959</c:v>
                </c:pt>
                <c:pt idx="407">
                  <c:v>0.3412494108957847</c:v>
                </c:pt>
                <c:pt idx="408">
                  <c:v>0.3417331510064095</c:v>
                </c:pt>
                <c:pt idx="409">
                  <c:v>0.34220666102415881</c:v>
                </c:pt>
                <c:pt idx="410">
                  <c:v>0.34262377095228719</c:v>
                </c:pt>
                <c:pt idx="411">
                  <c:v>0.34305808564959334</c:v>
                </c:pt>
                <c:pt idx="412">
                  <c:v>0.34352593033117546</c:v>
                </c:pt>
                <c:pt idx="413">
                  <c:v>0.34391645152151556</c:v>
                </c:pt>
                <c:pt idx="414">
                  <c:v>0.34430859097951833</c:v>
                </c:pt>
                <c:pt idx="415">
                  <c:v>0.34470171491904539</c:v>
                </c:pt>
                <c:pt idx="416">
                  <c:v>0.34506829715088655</c:v>
                </c:pt>
                <c:pt idx="417">
                  <c:v>0.34546718469993981</c:v>
                </c:pt>
                <c:pt idx="418">
                  <c:v>0.34585652155339225</c:v>
                </c:pt>
                <c:pt idx="419">
                  <c:v>0.34616611945521814</c:v>
                </c:pt>
                <c:pt idx="420">
                  <c:v>0.34643994040672527</c:v>
                </c:pt>
                <c:pt idx="421">
                  <c:v>0.34674519202117882</c:v>
                </c:pt>
                <c:pt idx="422">
                  <c:v>0.34704810086250037</c:v>
                </c:pt>
                <c:pt idx="423">
                  <c:v>0.34735922842855732</c:v>
                </c:pt>
                <c:pt idx="424">
                  <c:v>0.34764960997191457</c:v>
                </c:pt>
                <c:pt idx="425">
                  <c:v>0.34791784813924487</c:v>
                </c:pt>
                <c:pt idx="426">
                  <c:v>0.34816825041241178</c:v>
                </c:pt>
                <c:pt idx="427">
                  <c:v>0.34835911493657495</c:v>
                </c:pt>
                <c:pt idx="428">
                  <c:v>0.34855792374052602</c:v>
                </c:pt>
                <c:pt idx="429">
                  <c:v>0.34878346593561105</c:v>
                </c:pt>
                <c:pt idx="430">
                  <c:v>0.34899744688204232</c:v>
                </c:pt>
                <c:pt idx="431">
                  <c:v>0.34916306028018984</c:v>
                </c:pt>
                <c:pt idx="432">
                  <c:v>0.3493271085513483</c:v>
                </c:pt>
                <c:pt idx="433">
                  <c:v>0.34948824617467283</c:v>
                </c:pt>
                <c:pt idx="434">
                  <c:v>0.34965036243988701</c:v>
                </c:pt>
                <c:pt idx="435">
                  <c:v>0.34979630508615722</c:v>
                </c:pt>
                <c:pt idx="436">
                  <c:v>0.34990422469969457</c:v>
                </c:pt>
                <c:pt idx="437">
                  <c:v>0.35006672001597355</c:v>
                </c:pt>
                <c:pt idx="438">
                  <c:v>0.3502168864370459</c:v>
                </c:pt>
                <c:pt idx="439">
                  <c:v>0.35031917556894959</c:v>
                </c:pt>
                <c:pt idx="440">
                  <c:v>0.35043525217531496</c:v>
                </c:pt>
                <c:pt idx="441">
                  <c:v>0.35053514580809492</c:v>
                </c:pt>
                <c:pt idx="442">
                  <c:v>0.35058747551277586</c:v>
                </c:pt>
                <c:pt idx="443">
                  <c:v>0.3506430470860124</c:v>
                </c:pt>
                <c:pt idx="444">
                  <c:v>0.35069947325432044</c:v>
                </c:pt>
                <c:pt idx="445">
                  <c:v>0.35074114814910851</c:v>
                </c:pt>
                <c:pt idx="446">
                  <c:v>0.35076979200920677</c:v>
                </c:pt>
                <c:pt idx="447">
                  <c:v>0.35079676962209883</c:v>
                </c:pt>
                <c:pt idx="448">
                  <c:v>0.35081447487688472</c:v>
                </c:pt>
                <c:pt idx="449">
                  <c:v>0.35077074028858962</c:v>
                </c:pt>
                <c:pt idx="450">
                  <c:v>0.35078577416908824</c:v>
                </c:pt>
                <c:pt idx="451">
                  <c:v>0.35075926744307301</c:v>
                </c:pt>
                <c:pt idx="452">
                  <c:v>0.35073516775866742</c:v>
                </c:pt>
                <c:pt idx="453">
                  <c:v>0.35078183140764096</c:v>
                </c:pt>
                <c:pt idx="454">
                  <c:v>0.35077554647492187</c:v>
                </c:pt>
                <c:pt idx="455">
                  <c:v>0.35073119759258614</c:v>
                </c:pt>
                <c:pt idx="456">
                  <c:v>0.35069161484205386</c:v>
                </c:pt>
                <c:pt idx="457">
                  <c:v>0.35069914748799896</c:v>
                </c:pt>
                <c:pt idx="458">
                  <c:v>0.35068882644783611</c:v>
                </c:pt>
                <c:pt idx="459">
                  <c:v>0.35065422254667045</c:v>
                </c:pt>
                <c:pt idx="460">
                  <c:v>0.35060784877917794</c:v>
                </c:pt>
                <c:pt idx="461">
                  <c:v>0.35052772996618686</c:v>
                </c:pt>
                <c:pt idx="462">
                  <c:v>0.35047668650092462</c:v>
                </c:pt>
                <c:pt idx="463">
                  <c:v>0.35043289134631017</c:v>
                </c:pt>
                <c:pt idx="464">
                  <c:v>0.35037280405118643</c:v>
                </c:pt>
                <c:pt idx="465">
                  <c:v>0.35030437921859364</c:v>
                </c:pt>
                <c:pt idx="466">
                  <c:v>0.35021440115399072</c:v>
                </c:pt>
                <c:pt idx="467">
                  <c:v>0.35011422270860959</c:v>
                </c:pt>
                <c:pt idx="468">
                  <c:v>0.35003988839573114</c:v>
                </c:pt>
                <c:pt idx="469">
                  <c:v>0.34997567545954755</c:v>
                </c:pt>
                <c:pt idx="470">
                  <c:v>0.34985454788576814</c:v>
                </c:pt>
                <c:pt idx="471">
                  <c:v>0.34973871608807849</c:v>
                </c:pt>
                <c:pt idx="472">
                  <c:v>0.34965378639750028</c:v>
                </c:pt>
                <c:pt idx="473">
                  <c:v>0.34955861211608424</c:v>
                </c:pt>
                <c:pt idx="474">
                  <c:v>0.34941961460730875</c:v>
                </c:pt>
                <c:pt idx="475">
                  <c:v>0.34931733859276637</c:v>
                </c:pt>
                <c:pt idx="476">
                  <c:v>0.34921986551928796</c:v>
                </c:pt>
                <c:pt idx="477">
                  <c:v>0.34909838418588435</c:v>
                </c:pt>
                <c:pt idx="478">
                  <c:v>0.34895998960883617</c:v>
                </c:pt>
                <c:pt idx="479">
                  <c:v>0.34885952254318253</c:v>
                </c:pt>
                <c:pt idx="480">
                  <c:v>0.34884138708282642</c:v>
                </c:pt>
                <c:pt idx="481">
                  <c:v>0.34872394998990802</c:v>
                </c:pt>
                <c:pt idx="482">
                  <c:v>0.34854910236997999</c:v>
                </c:pt>
                <c:pt idx="483">
                  <c:v>0.34839929114119855</c:v>
                </c:pt>
                <c:pt idx="484">
                  <c:v>0.34827605807065187</c:v>
                </c:pt>
                <c:pt idx="485">
                  <c:v>0.34816210730085589</c:v>
                </c:pt>
                <c:pt idx="486">
                  <c:v>0.34803632084888708</c:v>
                </c:pt>
                <c:pt idx="487">
                  <c:v>0.34789813240440165</c:v>
                </c:pt>
                <c:pt idx="488">
                  <c:v>0.34781981051478711</c:v>
                </c:pt>
                <c:pt idx="489">
                  <c:v>0.34769214486435956</c:v>
                </c:pt>
                <c:pt idx="490">
                  <c:v>0.34749135948635784</c:v>
                </c:pt>
                <c:pt idx="491">
                  <c:v>0.3473936804169761</c:v>
                </c:pt>
                <c:pt idx="492">
                  <c:v>0.34725972718871118</c:v>
                </c:pt>
                <c:pt idx="493">
                  <c:v>0.34710515412181309</c:v>
                </c:pt>
                <c:pt idx="494">
                  <c:v>0.3469883701665219</c:v>
                </c:pt>
                <c:pt idx="495">
                  <c:v>0.34684485597111725</c:v>
                </c:pt>
                <c:pt idx="496">
                  <c:v>0.34669921390016373</c:v>
                </c:pt>
                <c:pt idx="497">
                  <c:v>0.34657543231848775</c:v>
                </c:pt>
                <c:pt idx="498">
                  <c:v>0.34645039659150362</c:v>
                </c:pt>
                <c:pt idx="499">
                  <c:v>0.3463393966423392</c:v>
                </c:pt>
                <c:pt idx="500">
                  <c:v>0.34618980739622929</c:v>
                </c:pt>
                <c:pt idx="501">
                  <c:v>0.34605304096338413</c:v>
                </c:pt>
                <c:pt idx="502">
                  <c:v>0.34594463580113377</c:v>
                </c:pt>
                <c:pt idx="503">
                  <c:v>0.34581720019213363</c:v>
                </c:pt>
                <c:pt idx="504">
                  <c:v>0.34568647994477325</c:v>
                </c:pt>
                <c:pt idx="505">
                  <c:v>0.34559369990762989</c:v>
                </c:pt>
                <c:pt idx="506">
                  <c:v>0.34548899390229687</c:v>
                </c:pt>
                <c:pt idx="507">
                  <c:v>0.34532617735559112</c:v>
                </c:pt>
                <c:pt idx="508">
                  <c:v>0.34517894549279099</c:v>
                </c:pt>
                <c:pt idx="509">
                  <c:v>0.34505101832582219</c:v>
                </c:pt>
                <c:pt idx="510">
                  <c:v>0.34492517111859894</c:v>
                </c:pt>
                <c:pt idx="511">
                  <c:v>0.34482031646551697</c:v>
                </c:pt>
                <c:pt idx="512">
                  <c:v>0.34474631335271799</c:v>
                </c:pt>
                <c:pt idx="513">
                  <c:v>0.34468093271407779</c:v>
                </c:pt>
                <c:pt idx="514">
                  <c:v>0.34455818816877537</c:v>
                </c:pt>
                <c:pt idx="515">
                  <c:v>0.3443973405775318</c:v>
                </c:pt>
                <c:pt idx="516">
                  <c:v>0.34428234708105315</c:v>
                </c:pt>
                <c:pt idx="517">
                  <c:v>0.34419743904563321</c:v>
                </c:pt>
                <c:pt idx="518">
                  <c:v>0.34409051910267902</c:v>
                </c:pt>
                <c:pt idx="519">
                  <c:v>0.34400935754258749</c:v>
                </c:pt>
                <c:pt idx="520">
                  <c:v>0.34394452395378777</c:v>
                </c:pt>
                <c:pt idx="521">
                  <c:v>0.34389755214752421</c:v>
                </c:pt>
                <c:pt idx="522">
                  <c:v>0.34375661721614342</c:v>
                </c:pt>
                <c:pt idx="523">
                  <c:v>0.34361506984555223</c:v>
                </c:pt>
                <c:pt idx="524">
                  <c:v>0.34357959298767193</c:v>
                </c:pt>
                <c:pt idx="525">
                  <c:v>0.34346762292235056</c:v>
                </c:pt>
                <c:pt idx="526">
                  <c:v>0.34333772360602977</c:v>
                </c:pt>
                <c:pt idx="527">
                  <c:v>0.34327285955401976</c:v>
                </c:pt>
                <c:pt idx="528">
                  <c:v>0.34322173461467548</c:v>
                </c:pt>
                <c:pt idx="529">
                  <c:v>0.34313647724658419</c:v>
                </c:pt>
                <c:pt idx="530">
                  <c:v>0.34305848073698847</c:v>
                </c:pt>
                <c:pt idx="531">
                  <c:v>0.34294808207340433</c:v>
                </c:pt>
                <c:pt idx="532">
                  <c:v>0.34284669853825839</c:v>
                </c:pt>
                <c:pt idx="533">
                  <c:v>0.34279443074361327</c:v>
                </c:pt>
                <c:pt idx="534">
                  <c:v>0.34276450933517993</c:v>
                </c:pt>
                <c:pt idx="535">
                  <c:v>0.34268018371205683</c:v>
                </c:pt>
                <c:pt idx="536">
                  <c:v>0.34260216830270368</c:v>
                </c:pt>
                <c:pt idx="537">
                  <c:v>0.34250485077141879</c:v>
                </c:pt>
                <c:pt idx="538">
                  <c:v>0.34238223622232927</c:v>
                </c:pt>
                <c:pt idx="539">
                  <c:v>0.34229281251170907</c:v>
                </c:pt>
                <c:pt idx="540">
                  <c:v>0.34226393897649682</c:v>
                </c:pt>
                <c:pt idx="541">
                  <c:v>0.34227037521298936</c:v>
                </c:pt>
                <c:pt idx="542">
                  <c:v>0.34225871586462303</c:v>
                </c:pt>
                <c:pt idx="543">
                  <c:v>0.34218170494356631</c:v>
                </c:pt>
                <c:pt idx="544">
                  <c:v>0.34212266495440891</c:v>
                </c:pt>
                <c:pt idx="545">
                  <c:v>0.34207580975454493</c:v>
                </c:pt>
                <c:pt idx="546">
                  <c:v>0.34202244170545182</c:v>
                </c:pt>
                <c:pt idx="547">
                  <c:v>0.34199778112470175</c:v>
                </c:pt>
                <c:pt idx="548">
                  <c:v>0.34200565108777842</c:v>
                </c:pt>
                <c:pt idx="549">
                  <c:v>0.34201382301149152</c:v>
                </c:pt>
                <c:pt idx="550">
                  <c:v>0.34195674400249931</c:v>
                </c:pt>
                <c:pt idx="551">
                  <c:v>0.34184693064483834</c:v>
                </c:pt>
                <c:pt idx="552">
                  <c:v>0.34181840315678969</c:v>
                </c:pt>
                <c:pt idx="553">
                  <c:v>0.34187268522546654</c:v>
                </c:pt>
                <c:pt idx="554">
                  <c:v>0.34182409238990213</c:v>
                </c:pt>
                <c:pt idx="555">
                  <c:v>0.34174590931701715</c:v>
                </c:pt>
                <c:pt idx="556">
                  <c:v>0.34171509628134422</c:v>
                </c:pt>
                <c:pt idx="557">
                  <c:v>0.34176297711633191</c:v>
                </c:pt>
                <c:pt idx="558">
                  <c:v>0.34171534807449416</c:v>
                </c:pt>
                <c:pt idx="559">
                  <c:v>0.34163803267264942</c:v>
                </c:pt>
                <c:pt idx="560">
                  <c:v>0.34162139264853458</c:v>
                </c:pt>
                <c:pt idx="561">
                  <c:v>0.34161458838952474</c:v>
                </c:pt>
                <c:pt idx="562">
                  <c:v>0.34164733186423096</c:v>
                </c:pt>
                <c:pt idx="563">
                  <c:v>0.34160877579376042</c:v>
                </c:pt>
                <c:pt idx="564">
                  <c:v>0.34158299637847561</c:v>
                </c:pt>
                <c:pt idx="565">
                  <c:v>0.34161617103200764</c:v>
                </c:pt>
                <c:pt idx="566">
                  <c:v>0.34166063856798495</c:v>
                </c:pt>
                <c:pt idx="567">
                  <c:v>0.34162117240391998</c:v>
                </c:pt>
                <c:pt idx="568">
                  <c:v>0.34159497509550496</c:v>
                </c:pt>
                <c:pt idx="569">
                  <c:v>0.34161770071896264</c:v>
                </c:pt>
                <c:pt idx="570">
                  <c:v>0.34167601268831094</c:v>
                </c:pt>
                <c:pt idx="571">
                  <c:v>0.34168786422607661</c:v>
                </c:pt>
                <c:pt idx="572">
                  <c:v>0.34169792881667399</c:v>
                </c:pt>
                <c:pt idx="573">
                  <c:v>0.34175314612578617</c:v>
                </c:pt>
                <c:pt idx="574">
                  <c:v>0.34172379658177271</c:v>
                </c:pt>
                <c:pt idx="575">
                  <c:v>0.34172713666969184</c:v>
                </c:pt>
                <c:pt idx="576">
                  <c:v>0.34176572559650964</c:v>
                </c:pt>
                <c:pt idx="577">
                  <c:v>0.34184492001361466</c:v>
                </c:pt>
                <c:pt idx="578">
                  <c:v>0.34182045708358361</c:v>
                </c:pt>
                <c:pt idx="579">
                  <c:v>0.34185051979445497</c:v>
                </c:pt>
                <c:pt idx="580">
                  <c:v>0.34192105685182561</c:v>
                </c:pt>
                <c:pt idx="581">
                  <c:v>0.34183560436576049</c:v>
                </c:pt>
                <c:pt idx="582">
                  <c:v>0.34183850148120026</c:v>
                </c:pt>
                <c:pt idx="583">
                  <c:v>0.34190772314988999</c:v>
                </c:pt>
                <c:pt idx="584">
                  <c:v>0.3419742382202231</c:v>
                </c:pt>
                <c:pt idx="585">
                  <c:v>0.34202003339414278</c:v>
                </c:pt>
                <c:pt idx="586">
                  <c:v>0.34203705509901056</c:v>
                </c:pt>
                <c:pt idx="587">
                  <c:v>0.34201946373239722</c:v>
                </c:pt>
                <c:pt idx="588">
                  <c:v>0.34198512807110854</c:v>
                </c:pt>
                <c:pt idx="589">
                  <c:v>0.34202656978019136</c:v>
                </c:pt>
                <c:pt idx="590">
                  <c:v>0.34204442766237581</c:v>
                </c:pt>
                <c:pt idx="591">
                  <c:v>0.34202303583590976</c:v>
                </c:pt>
                <c:pt idx="592">
                  <c:v>0.34198490821914468</c:v>
                </c:pt>
                <c:pt idx="593">
                  <c:v>0.34199131325150284</c:v>
                </c:pt>
                <c:pt idx="594">
                  <c:v>0.34209063741997109</c:v>
                </c:pt>
                <c:pt idx="595">
                  <c:v>0.34216275262236534</c:v>
                </c:pt>
                <c:pt idx="596">
                  <c:v>0.34218890600132101</c:v>
                </c:pt>
                <c:pt idx="597">
                  <c:v>0.34218217645732324</c:v>
                </c:pt>
                <c:pt idx="598">
                  <c:v>0.34219461395826678</c:v>
                </c:pt>
                <c:pt idx="599">
                  <c:v>0.34211527205580999</c:v>
                </c:pt>
                <c:pt idx="600">
                  <c:v>0.34210630717253038</c:v>
                </c:pt>
                <c:pt idx="601">
                  <c:v>0.34226204302295749</c:v>
                </c:pt>
                <c:pt idx="602">
                  <c:v>0.34241979968783909</c:v>
                </c:pt>
                <c:pt idx="603">
                  <c:v>0.3423478309218721</c:v>
                </c:pt>
                <c:pt idx="604">
                  <c:v>0.34239070052790405</c:v>
                </c:pt>
                <c:pt idx="605">
                  <c:v>0.34249854071774372</c:v>
                </c:pt>
                <c:pt idx="606">
                  <c:v>0.34251656003523495</c:v>
                </c:pt>
                <c:pt idx="607">
                  <c:v>0.34245221312457885</c:v>
                </c:pt>
                <c:pt idx="608">
                  <c:v>0.34248382692164708</c:v>
                </c:pt>
                <c:pt idx="609">
                  <c:v>0.34259575597351288</c:v>
                </c:pt>
                <c:pt idx="610">
                  <c:v>0.34266827956005214</c:v>
                </c:pt>
                <c:pt idx="611">
                  <c:v>0.34271370134069978</c:v>
                </c:pt>
                <c:pt idx="612">
                  <c:v>0.3427593983493275</c:v>
                </c:pt>
                <c:pt idx="613">
                  <c:v>0.34286344087409165</c:v>
                </c:pt>
                <c:pt idx="614">
                  <c:v>0.34290412577464419</c:v>
                </c:pt>
                <c:pt idx="615">
                  <c:v>0.34293852188854917</c:v>
                </c:pt>
                <c:pt idx="616">
                  <c:v>0.34301802479179222</c:v>
                </c:pt>
                <c:pt idx="617">
                  <c:v>0.34328724609110689</c:v>
                </c:pt>
                <c:pt idx="618">
                  <c:v>0.34340062322371084</c:v>
                </c:pt>
                <c:pt idx="619">
                  <c:v>0.34343329067956824</c:v>
                </c:pt>
                <c:pt idx="620">
                  <c:v>0.34357599756705243</c:v>
                </c:pt>
                <c:pt idx="621">
                  <c:v>0.34379230413720219</c:v>
                </c:pt>
                <c:pt idx="622">
                  <c:v>0.34407040098786573</c:v>
                </c:pt>
                <c:pt idx="623">
                  <c:v>0.34426144171802725</c:v>
                </c:pt>
                <c:pt idx="624">
                  <c:v>0.34431809021496451</c:v>
                </c:pt>
                <c:pt idx="625">
                  <c:v>0.34451045411015818</c:v>
                </c:pt>
                <c:pt idx="626">
                  <c:v>0.34465053267979223</c:v>
                </c:pt>
                <c:pt idx="627">
                  <c:v>0.34480732489957805</c:v>
                </c:pt>
                <c:pt idx="628">
                  <c:v>0.34505661526944725</c:v>
                </c:pt>
                <c:pt idx="629">
                  <c:v>0.34524979078495394</c:v>
                </c:pt>
                <c:pt idx="630">
                  <c:v>0.34544025932507472</c:v>
                </c:pt>
                <c:pt idx="631">
                  <c:v>0.34567318299653699</c:v>
                </c:pt>
                <c:pt idx="632">
                  <c:v>0.34598573718692677</c:v>
                </c:pt>
                <c:pt idx="633">
                  <c:v>0.34607825694915978</c:v>
                </c:pt>
                <c:pt idx="634">
                  <c:v>0.34606289571327925</c:v>
                </c:pt>
                <c:pt idx="635">
                  <c:v>0.34618632106331432</c:v>
                </c:pt>
                <c:pt idx="636">
                  <c:v>0.34635837246369361</c:v>
                </c:pt>
                <c:pt idx="637">
                  <c:v>0.34658113714283911</c:v>
                </c:pt>
                <c:pt idx="638">
                  <c:v>0.34679822871287241</c:v>
                </c:pt>
                <c:pt idx="639">
                  <c:v>0.3469661811566363</c:v>
                </c:pt>
                <c:pt idx="640">
                  <c:v>0.34711139144879438</c:v>
                </c:pt>
                <c:pt idx="641">
                  <c:v>0.34722051388601072</c:v>
                </c:pt>
                <c:pt idx="642">
                  <c:v>0.34736965487012683</c:v>
                </c:pt>
                <c:pt idx="643">
                  <c:v>0.34756868087810888</c:v>
                </c:pt>
                <c:pt idx="644">
                  <c:v>0.34770093917092942</c:v>
                </c:pt>
                <c:pt idx="645">
                  <c:v>0.34785724051650463</c:v>
                </c:pt>
                <c:pt idx="646">
                  <c:v>0.3480668794748345</c:v>
                </c:pt>
                <c:pt idx="647">
                  <c:v>0.34825229064630642</c:v>
                </c:pt>
                <c:pt idx="648">
                  <c:v>0.34841885953360202</c:v>
                </c:pt>
                <c:pt idx="649">
                  <c:v>0.34856267556803439</c:v>
                </c:pt>
                <c:pt idx="650">
                  <c:v>0.34869530733361875</c:v>
                </c:pt>
                <c:pt idx="651">
                  <c:v>0.34872268716597171</c:v>
                </c:pt>
                <c:pt idx="652">
                  <c:v>0.34868393048214102</c:v>
                </c:pt>
                <c:pt idx="653">
                  <c:v>0.34888070862112031</c:v>
                </c:pt>
                <c:pt idx="654">
                  <c:v>0.34920892548616017</c:v>
                </c:pt>
                <c:pt idx="655">
                  <c:v>0.3494185265486493</c:v>
                </c:pt>
                <c:pt idx="656">
                  <c:v>0.34964954965297607</c:v>
                </c:pt>
                <c:pt idx="657">
                  <c:v>0.34990902754313541</c:v>
                </c:pt>
                <c:pt idx="658">
                  <c:v>0.35005101457698462</c:v>
                </c:pt>
                <c:pt idx="659">
                  <c:v>0.35018800079089746</c:v>
                </c:pt>
                <c:pt idx="660">
                  <c:v>0.3504004510695749</c:v>
                </c:pt>
                <c:pt idx="661">
                  <c:v>0.35055083592139952</c:v>
                </c:pt>
                <c:pt idx="662">
                  <c:v>0.35064166281335796</c:v>
                </c:pt>
                <c:pt idx="663">
                  <c:v>0.35077687806447377</c:v>
                </c:pt>
                <c:pt idx="664">
                  <c:v>0.35096271545587787</c:v>
                </c:pt>
                <c:pt idx="665">
                  <c:v>0.35122256598295754</c:v>
                </c:pt>
                <c:pt idx="666">
                  <c:v>0.35141294559749875</c:v>
                </c:pt>
                <c:pt idx="667">
                  <c:v>0.35156463002537092</c:v>
                </c:pt>
                <c:pt idx="668">
                  <c:v>0.35179851001731399</c:v>
                </c:pt>
                <c:pt idx="669">
                  <c:v>0.35203041310958832</c:v>
                </c:pt>
                <c:pt idx="670">
                  <c:v>0.35218601740734218</c:v>
                </c:pt>
                <c:pt idx="671">
                  <c:v>0.3523988337138817</c:v>
                </c:pt>
                <c:pt idx="672">
                  <c:v>0.35265477062980038</c:v>
                </c:pt>
                <c:pt idx="673">
                  <c:v>0.35282458607396266</c:v>
                </c:pt>
                <c:pt idx="674">
                  <c:v>0.35304517579697187</c:v>
                </c:pt>
                <c:pt idx="675">
                  <c:v>0.35332053339210673</c:v>
                </c:pt>
                <c:pt idx="676">
                  <c:v>0.35360398644166774</c:v>
                </c:pt>
                <c:pt idx="677">
                  <c:v>0.3538681384081242</c:v>
                </c:pt>
                <c:pt idx="678">
                  <c:v>0.35407976338899028</c:v>
                </c:pt>
                <c:pt idx="679">
                  <c:v>0.35430217186072216</c:v>
                </c:pt>
                <c:pt idx="680">
                  <c:v>0.3545127992156562</c:v>
                </c:pt>
                <c:pt idx="681">
                  <c:v>0.35470725183690704</c:v>
                </c:pt>
                <c:pt idx="682">
                  <c:v>0.35492746864464131</c:v>
                </c:pt>
                <c:pt idx="683">
                  <c:v>0.35520918092303172</c:v>
                </c:pt>
                <c:pt idx="684">
                  <c:v>0.35548728113435329</c:v>
                </c:pt>
                <c:pt idx="685">
                  <c:v>0.35575909311192389</c:v>
                </c:pt>
                <c:pt idx="686">
                  <c:v>0.35601242917962533</c:v>
                </c:pt>
                <c:pt idx="687">
                  <c:v>0.35626687370389581</c:v>
                </c:pt>
                <c:pt idx="688">
                  <c:v>0.35648585914809855</c:v>
                </c:pt>
                <c:pt idx="689">
                  <c:v>0.35671097718167771</c:v>
                </c:pt>
                <c:pt idx="690">
                  <c:v>0.35698289887602069</c:v>
                </c:pt>
                <c:pt idx="691">
                  <c:v>0.35720561132986933</c:v>
                </c:pt>
                <c:pt idx="692">
                  <c:v>0.3574620742141969</c:v>
                </c:pt>
                <c:pt idx="693">
                  <c:v>0.35773647593768509</c:v>
                </c:pt>
                <c:pt idx="694">
                  <c:v>0.35801766200905422</c:v>
                </c:pt>
                <c:pt idx="695">
                  <c:v>0.35823612170893532</c:v>
                </c:pt>
                <c:pt idx="696">
                  <c:v>0.3584869790985527</c:v>
                </c:pt>
                <c:pt idx="697">
                  <c:v>0.35876645728682161</c:v>
                </c:pt>
                <c:pt idx="698">
                  <c:v>0.35908483816341247</c:v>
                </c:pt>
                <c:pt idx="699">
                  <c:v>0.35936672041047668</c:v>
                </c:pt>
                <c:pt idx="700">
                  <c:v>0.35966888790680623</c:v>
                </c:pt>
                <c:pt idx="701">
                  <c:v>0.35998061097327455</c:v>
                </c:pt>
                <c:pt idx="702">
                  <c:v>0.36018728528560762</c:v>
                </c:pt>
                <c:pt idx="703">
                  <c:v>0.36039864516321929</c:v>
                </c:pt>
                <c:pt idx="704">
                  <c:v>0.36063583674863525</c:v>
                </c:pt>
                <c:pt idx="705">
                  <c:v>0.36086874338450636</c:v>
                </c:pt>
                <c:pt idx="706">
                  <c:v>0.361062803356131</c:v>
                </c:pt>
                <c:pt idx="707">
                  <c:v>0.36133172017430221</c:v>
                </c:pt>
                <c:pt idx="708">
                  <c:v>0.36159385527907678</c:v>
                </c:pt>
                <c:pt idx="709">
                  <c:v>0.36185195002875742</c:v>
                </c:pt>
                <c:pt idx="710">
                  <c:v>0.36213825892470969</c:v>
                </c:pt>
                <c:pt idx="711">
                  <c:v>0.3623363744867813</c:v>
                </c:pt>
                <c:pt idx="712">
                  <c:v>0.36258917328855916</c:v>
                </c:pt>
                <c:pt idx="713">
                  <c:v>0.36290674767834591</c:v>
                </c:pt>
                <c:pt idx="714">
                  <c:v>0.36320629765607598</c:v>
                </c:pt>
                <c:pt idx="715">
                  <c:v>0.3634906705278047</c:v>
                </c:pt>
                <c:pt idx="716">
                  <c:v>0.36373457785699537</c:v>
                </c:pt>
                <c:pt idx="717">
                  <c:v>0.36400962817666188</c:v>
                </c:pt>
                <c:pt idx="718">
                  <c:v>0.36424095154097264</c:v>
                </c:pt>
                <c:pt idx="719">
                  <c:v>0.36445730639971013</c:v>
                </c:pt>
                <c:pt idx="720">
                  <c:v>0.36470834625120085</c:v>
                </c:pt>
                <c:pt idx="721">
                  <c:v>0.36500458141325504</c:v>
                </c:pt>
                <c:pt idx="722">
                  <c:v>0.36526656424293225</c:v>
                </c:pt>
                <c:pt idx="723">
                  <c:v>0.36554812368920286</c:v>
                </c:pt>
                <c:pt idx="724">
                  <c:v>0.36583610995031357</c:v>
                </c:pt>
                <c:pt idx="725">
                  <c:v>0.36607297858945304</c:v>
                </c:pt>
                <c:pt idx="726">
                  <c:v>0.36632553287159625</c:v>
                </c:pt>
                <c:pt idx="727">
                  <c:v>0.36659146307297186</c:v>
                </c:pt>
                <c:pt idx="728">
                  <c:v>0.3669043228160645</c:v>
                </c:pt>
                <c:pt idx="729">
                  <c:v>0.36723704152066788</c:v>
                </c:pt>
                <c:pt idx="730">
                  <c:v>0.36754818324917071</c:v>
                </c:pt>
                <c:pt idx="731">
                  <c:v>0.36783179972810837</c:v>
                </c:pt>
                <c:pt idx="732">
                  <c:v>0.36811586023335247</c:v>
                </c:pt>
                <c:pt idx="733">
                  <c:v>0.36840395411645277</c:v>
                </c:pt>
                <c:pt idx="734">
                  <c:v>0.36871559850677943</c:v>
                </c:pt>
                <c:pt idx="735">
                  <c:v>0.3690319312844923</c:v>
                </c:pt>
                <c:pt idx="736">
                  <c:v>0.36935885807529711</c:v>
                </c:pt>
                <c:pt idx="737">
                  <c:v>0.36969671799533788</c:v>
                </c:pt>
                <c:pt idx="738">
                  <c:v>0.37005649188328116</c:v>
                </c:pt>
                <c:pt idx="739">
                  <c:v>0.37041471426482192</c:v>
                </c:pt>
                <c:pt idx="740">
                  <c:v>0.37077816189707163</c:v>
                </c:pt>
                <c:pt idx="741">
                  <c:v>0.37109571970357424</c:v>
                </c:pt>
                <c:pt idx="742">
                  <c:v>0.37140646702716151</c:v>
                </c:pt>
                <c:pt idx="743">
                  <c:v>0.37172548851375725</c:v>
                </c:pt>
                <c:pt idx="744">
                  <c:v>0.37204499164038668</c:v>
                </c:pt>
                <c:pt idx="745">
                  <c:v>0.37239501938393804</c:v>
                </c:pt>
                <c:pt idx="746">
                  <c:v>0.37278100860048119</c:v>
                </c:pt>
                <c:pt idx="747">
                  <c:v>0.37313260269753901</c:v>
                </c:pt>
                <c:pt idx="748">
                  <c:v>0.37346018980876744</c:v>
                </c:pt>
                <c:pt idx="749">
                  <c:v>0.37380205876641814</c:v>
                </c:pt>
                <c:pt idx="750">
                  <c:v>0.37418161845555048</c:v>
                </c:pt>
                <c:pt idx="751">
                  <c:v>0.37452391036657073</c:v>
                </c:pt>
                <c:pt idx="752">
                  <c:v>0.37483647016646143</c:v>
                </c:pt>
                <c:pt idx="753">
                  <c:v>0.37521179653595466</c:v>
                </c:pt>
                <c:pt idx="754">
                  <c:v>0.37556929778704212</c:v>
                </c:pt>
                <c:pt idx="755">
                  <c:v>0.37590604675757716</c:v>
                </c:pt>
                <c:pt idx="756">
                  <c:v>0.3762691439488462</c:v>
                </c:pt>
                <c:pt idx="757">
                  <c:v>0.37664857478428898</c:v>
                </c:pt>
                <c:pt idx="758">
                  <c:v>0.3770131122420981</c:v>
                </c:pt>
                <c:pt idx="759">
                  <c:v>0.37738348085978335</c:v>
                </c:pt>
                <c:pt idx="760">
                  <c:v>0.37775567884882921</c:v>
                </c:pt>
                <c:pt idx="761">
                  <c:v>0.37809404665805818</c:v>
                </c:pt>
                <c:pt idx="762">
                  <c:v>0.37845884803637092</c:v>
                </c:pt>
                <c:pt idx="763">
                  <c:v>0.37882323582067307</c:v>
                </c:pt>
                <c:pt idx="764">
                  <c:v>0.37915369835179252</c:v>
                </c:pt>
                <c:pt idx="765">
                  <c:v>0.37947590262275455</c:v>
                </c:pt>
                <c:pt idx="766">
                  <c:v>0.37974320154049085</c:v>
                </c:pt>
                <c:pt idx="767">
                  <c:v>0.38004067510409295</c:v>
                </c:pt>
                <c:pt idx="768">
                  <c:v>0.38033901535422271</c:v>
                </c:pt>
                <c:pt idx="769">
                  <c:v>0.38063270782044345</c:v>
                </c:pt>
                <c:pt idx="770">
                  <c:v>0.38099561773445001</c:v>
                </c:pt>
                <c:pt idx="771">
                  <c:v>0.38132040375220422</c:v>
                </c:pt>
                <c:pt idx="772">
                  <c:v>0.38159773889520426</c:v>
                </c:pt>
                <c:pt idx="773">
                  <c:v>0.38189040238182187</c:v>
                </c:pt>
                <c:pt idx="774">
                  <c:v>0.38217836094274071</c:v>
                </c:pt>
                <c:pt idx="775">
                  <c:v>0.38245997453285357</c:v>
                </c:pt>
                <c:pt idx="776">
                  <c:v>0.38273658260108984</c:v>
                </c:pt>
                <c:pt idx="777">
                  <c:v>0.38303684651548359</c:v>
                </c:pt>
                <c:pt idx="778">
                  <c:v>0.38329518881802782</c:v>
                </c:pt>
                <c:pt idx="779">
                  <c:v>0.38354612032872876</c:v>
                </c:pt>
                <c:pt idx="780">
                  <c:v>0.38380293897740714</c:v>
                </c:pt>
                <c:pt idx="781">
                  <c:v>0.38403347042977826</c:v>
                </c:pt>
                <c:pt idx="782">
                  <c:v>0.38426045295160144</c:v>
                </c:pt>
                <c:pt idx="783">
                  <c:v>0.38450723309622131</c:v>
                </c:pt>
                <c:pt idx="784">
                  <c:v>0.38472400570471649</c:v>
                </c:pt>
                <c:pt idx="785">
                  <c:v>0.38494798881019721</c:v>
                </c:pt>
                <c:pt idx="786">
                  <c:v>0.38516214083044825</c:v>
                </c:pt>
                <c:pt idx="787">
                  <c:v>0.38536711485840364</c:v>
                </c:pt>
                <c:pt idx="788">
                  <c:v>0.38558002582273304</c:v>
                </c:pt>
                <c:pt idx="789">
                  <c:v>0.38575156892027523</c:v>
                </c:pt>
                <c:pt idx="790">
                  <c:v>0.38593661067504237</c:v>
                </c:pt>
                <c:pt idx="791">
                  <c:v>0.38611881388160163</c:v>
                </c:pt>
                <c:pt idx="792">
                  <c:v>0.38627767322239293</c:v>
                </c:pt>
                <c:pt idx="793">
                  <c:v>0.38644142643125168</c:v>
                </c:pt>
                <c:pt idx="794">
                  <c:v>0.38660842928920758</c:v>
                </c:pt>
                <c:pt idx="795">
                  <c:v>0.38679645579193567</c:v>
                </c:pt>
                <c:pt idx="796">
                  <c:v>0.38697699180488726</c:v>
                </c:pt>
                <c:pt idx="797">
                  <c:v>0.38715579466963385</c:v>
                </c:pt>
                <c:pt idx="798">
                  <c:v>0.38731929993659864</c:v>
                </c:pt>
                <c:pt idx="799">
                  <c:v>0.38748801474296313</c:v>
                </c:pt>
                <c:pt idx="800">
                  <c:v>0.3876404826344409</c:v>
                </c:pt>
                <c:pt idx="801">
                  <c:v>0.38781023398134806</c:v>
                </c:pt>
                <c:pt idx="802">
                  <c:v>0.38799898452671794</c:v>
                </c:pt>
                <c:pt idx="803">
                  <c:v>0.38819210603182625</c:v>
                </c:pt>
                <c:pt idx="804">
                  <c:v>0.38840083875113307</c:v>
                </c:pt>
                <c:pt idx="805">
                  <c:v>0.38863287415754427</c:v>
                </c:pt>
                <c:pt idx="806">
                  <c:v>0.38885292478279149</c:v>
                </c:pt>
                <c:pt idx="807">
                  <c:v>0.38909269167002775</c:v>
                </c:pt>
                <c:pt idx="808">
                  <c:v>0.38935202818176973</c:v>
                </c:pt>
                <c:pt idx="809">
                  <c:v>0.38962788923250535</c:v>
                </c:pt>
                <c:pt idx="810">
                  <c:v>0.38991070265305366</c:v>
                </c:pt>
                <c:pt idx="811">
                  <c:v>0.39021593701991325</c:v>
                </c:pt>
                <c:pt idx="812">
                  <c:v>0.3905154964854205</c:v>
                </c:pt>
                <c:pt idx="813">
                  <c:v>0.39083841181800844</c:v>
                </c:pt>
                <c:pt idx="814">
                  <c:v>0.39114108506023171</c:v>
                </c:pt>
                <c:pt idx="815">
                  <c:v>0.39143052048320959</c:v>
                </c:pt>
                <c:pt idx="816">
                  <c:v>0.39172666723001109</c:v>
                </c:pt>
                <c:pt idx="817">
                  <c:v>0.39201481026985158</c:v>
                </c:pt>
                <c:pt idx="818">
                  <c:v>0.39231820667591494</c:v>
                </c:pt>
                <c:pt idx="819">
                  <c:v>0.39263844384172114</c:v>
                </c:pt>
                <c:pt idx="820">
                  <c:v>0.39295654467492552</c:v>
                </c:pt>
                <c:pt idx="821">
                  <c:v>0.39326694832650477</c:v>
                </c:pt>
                <c:pt idx="822">
                  <c:v>0.39356622511791262</c:v>
                </c:pt>
                <c:pt idx="823">
                  <c:v>0.39386813039160401</c:v>
                </c:pt>
                <c:pt idx="824">
                  <c:v>0.39418170396026769</c:v>
                </c:pt>
                <c:pt idx="825">
                  <c:v>0.39447915030028285</c:v>
                </c:pt>
                <c:pt idx="826">
                  <c:v>0.3947727222808266</c:v>
                </c:pt>
                <c:pt idx="827">
                  <c:v>0.39506201555475978</c:v>
                </c:pt>
                <c:pt idx="828">
                  <c:v>0.3953271567254264</c:v>
                </c:pt>
                <c:pt idx="829">
                  <c:v>0.39560683214317888</c:v>
                </c:pt>
                <c:pt idx="830">
                  <c:v>0.39589368361805316</c:v>
                </c:pt>
                <c:pt idx="831">
                  <c:v>0.39615759991426952</c:v>
                </c:pt>
                <c:pt idx="832">
                  <c:v>0.39643511458889785</c:v>
                </c:pt>
                <c:pt idx="833">
                  <c:v>0.39672409410761661</c:v>
                </c:pt>
                <c:pt idx="834">
                  <c:v>0.39701440255744586</c:v>
                </c:pt>
                <c:pt idx="835">
                  <c:v>0.39729191806310188</c:v>
                </c:pt>
                <c:pt idx="836">
                  <c:v>0.39756378161069766</c:v>
                </c:pt>
                <c:pt idx="837">
                  <c:v>0.39784029288172329</c:v>
                </c:pt>
                <c:pt idx="838">
                  <c:v>0.39810861117288088</c:v>
                </c:pt>
                <c:pt idx="839">
                  <c:v>0.39835765779175464</c:v>
                </c:pt>
                <c:pt idx="840">
                  <c:v>0.39863172491619031</c:v>
                </c:pt>
                <c:pt idx="841">
                  <c:v>0.39891471980182996</c:v>
                </c:pt>
                <c:pt idx="842">
                  <c:v>0.39916936720623791</c:v>
                </c:pt>
                <c:pt idx="843">
                  <c:v>0.39942302245133438</c:v>
                </c:pt>
                <c:pt idx="844">
                  <c:v>0.39966753016245243</c:v>
                </c:pt>
                <c:pt idx="845">
                  <c:v>0.39990649769123987</c:v>
                </c:pt>
                <c:pt idx="846">
                  <c:v>0.40014386391245821</c:v>
                </c:pt>
                <c:pt idx="847">
                  <c:v>0.40041805675622205</c:v>
                </c:pt>
                <c:pt idx="848">
                  <c:v>0.40067306640172218</c:v>
                </c:pt>
                <c:pt idx="849">
                  <c:v>0.40091165451906496</c:v>
                </c:pt>
                <c:pt idx="850">
                  <c:v>0.40114276915697644</c:v>
                </c:pt>
                <c:pt idx="851">
                  <c:v>0.40138059061717923</c:v>
                </c:pt>
                <c:pt idx="852">
                  <c:v>0.40162460341936157</c:v>
                </c:pt>
                <c:pt idx="853">
                  <c:v>0.40187317306363401</c:v>
                </c:pt>
                <c:pt idx="854">
                  <c:v>0.40212513338995981</c:v>
                </c:pt>
                <c:pt idx="855">
                  <c:v>0.40235797306770499</c:v>
                </c:pt>
                <c:pt idx="856">
                  <c:v>0.402557513734211</c:v>
                </c:pt>
                <c:pt idx="857">
                  <c:v>0.40278395057936672</c:v>
                </c:pt>
                <c:pt idx="858">
                  <c:v>0.4030300495282107</c:v>
                </c:pt>
                <c:pt idx="859">
                  <c:v>0.40326935127274505</c:v>
                </c:pt>
                <c:pt idx="860">
                  <c:v>0.40353183934486886</c:v>
                </c:pt>
                <c:pt idx="861">
                  <c:v>0.40376638090904565</c:v>
                </c:pt>
                <c:pt idx="862">
                  <c:v>0.40398068097170475</c:v>
                </c:pt>
                <c:pt idx="863">
                  <c:v>0.40418687895387179</c:v>
                </c:pt>
                <c:pt idx="864">
                  <c:v>0.40439560487104947</c:v>
                </c:pt>
                <c:pt idx="865">
                  <c:v>0.40460251776295952</c:v>
                </c:pt>
                <c:pt idx="866">
                  <c:v>0.40479970217580191</c:v>
                </c:pt>
                <c:pt idx="867">
                  <c:v>0.40499340900445135</c:v>
                </c:pt>
                <c:pt idx="868">
                  <c:v>0.40519285524098464</c:v>
                </c:pt>
                <c:pt idx="869">
                  <c:v>0.40538204195374899</c:v>
                </c:pt>
                <c:pt idx="870">
                  <c:v>0.40556927191948394</c:v>
                </c:pt>
                <c:pt idx="871">
                  <c:v>0.40576973283553053</c:v>
                </c:pt>
                <c:pt idx="872">
                  <c:v>0.40595519894336568</c:v>
                </c:pt>
                <c:pt idx="873">
                  <c:v>0.40611975838424125</c:v>
                </c:pt>
                <c:pt idx="874">
                  <c:v>0.40629956214492946</c:v>
                </c:pt>
                <c:pt idx="875">
                  <c:v>0.40648383893046586</c:v>
                </c:pt>
                <c:pt idx="876">
                  <c:v>0.40666638813891204</c:v>
                </c:pt>
                <c:pt idx="877">
                  <c:v>0.40685654880079292</c:v>
                </c:pt>
                <c:pt idx="878">
                  <c:v>0.40704246045348408</c:v>
                </c:pt>
                <c:pt idx="879">
                  <c:v>0.40722297562275084</c:v>
                </c:pt>
                <c:pt idx="880">
                  <c:v>0.40739879596674705</c:v>
                </c:pt>
                <c:pt idx="881">
                  <c:v>0.40758355435023735</c:v>
                </c:pt>
                <c:pt idx="882">
                  <c:v>0.40776617905917956</c:v>
                </c:pt>
                <c:pt idx="883">
                  <c:v>0.40795092686314799</c:v>
                </c:pt>
                <c:pt idx="884">
                  <c:v>0.40814738120436583</c:v>
                </c:pt>
                <c:pt idx="885">
                  <c:v>0.40832699134304828</c:v>
                </c:pt>
                <c:pt idx="886">
                  <c:v>0.4084986668666391</c:v>
                </c:pt>
                <c:pt idx="887">
                  <c:v>0.40868890565793542</c:v>
                </c:pt>
                <c:pt idx="888">
                  <c:v>0.40886473278016777</c:v>
                </c:pt>
                <c:pt idx="889">
                  <c:v>0.40905539158780213</c:v>
                </c:pt>
                <c:pt idx="890">
                  <c:v>0.40925706968611192</c:v>
                </c:pt>
                <c:pt idx="891">
                  <c:v>0.40943992973878229</c:v>
                </c:pt>
                <c:pt idx="892">
                  <c:v>0.40962795298699611</c:v>
                </c:pt>
                <c:pt idx="893">
                  <c:v>0.40982946842107498</c:v>
                </c:pt>
                <c:pt idx="894">
                  <c:v>0.4100273411980952</c:v>
                </c:pt>
                <c:pt idx="895">
                  <c:v>0.41020951751028423</c:v>
                </c:pt>
                <c:pt idx="896">
                  <c:v>0.41039933466240192</c:v>
                </c:pt>
                <c:pt idx="897">
                  <c:v>0.4105991126153854</c:v>
                </c:pt>
                <c:pt idx="898">
                  <c:v>0.41079248274090557</c:v>
                </c:pt>
                <c:pt idx="899">
                  <c:v>0.4109929603999028</c:v>
                </c:pt>
                <c:pt idx="900">
                  <c:v>0.41118513236533438</c:v>
                </c:pt>
                <c:pt idx="901">
                  <c:v>0.41137500173923297</c:v>
                </c:pt>
                <c:pt idx="902">
                  <c:v>0.41156227041428567</c:v>
                </c:pt>
                <c:pt idx="903">
                  <c:v>0.41174117388975118</c:v>
                </c:pt>
                <c:pt idx="904">
                  <c:v>0.41191931527065212</c:v>
                </c:pt>
                <c:pt idx="905">
                  <c:v>0.41211330947096297</c:v>
                </c:pt>
                <c:pt idx="906">
                  <c:v>0.41229982565238021</c:v>
                </c:pt>
                <c:pt idx="907">
                  <c:v>0.41248587042807422</c:v>
                </c:pt>
                <c:pt idx="908">
                  <c:v>0.4126719440012212</c:v>
                </c:pt>
                <c:pt idx="909">
                  <c:v>0.41285810560755548</c:v>
                </c:pt>
                <c:pt idx="910">
                  <c:v>0.41303703599231012</c:v>
                </c:pt>
                <c:pt idx="911">
                  <c:v>0.41320695898014992</c:v>
                </c:pt>
                <c:pt idx="912">
                  <c:v>0.41337415797160454</c:v>
                </c:pt>
                <c:pt idx="913">
                  <c:v>0.41354835172453264</c:v>
                </c:pt>
                <c:pt idx="914">
                  <c:v>0.41371246905930098</c:v>
                </c:pt>
                <c:pt idx="915">
                  <c:v>0.41387264727165984</c:v>
                </c:pt>
                <c:pt idx="916">
                  <c:v>0.41404320157732805</c:v>
                </c:pt>
                <c:pt idx="917">
                  <c:v>0.41419431259521811</c:v>
                </c:pt>
                <c:pt idx="918">
                  <c:v>0.41432580977126382</c:v>
                </c:pt>
                <c:pt idx="919">
                  <c:v>0.41448340163855174</c:v>
                </c:pt>
                <c:pt idx="920">
                  <c:v>0.41463799960641329</c:v>
                </c:pt>
                <c:pt idx="921">
                  <c:v>0.41478429209029816</c:v>
                </c:pt>
                <c:pt idx="922">
                  <c:v>0.41494348383519924</c:v>
                </c:pt>
                <c:pt idx="923">
                  <c:v>0.41508693494969306</c:v>
                </c:pt>
                <c:pt idx="924">
                  <c:v>0.41521686092183524</c:v>
                </c:pt>
                <c:pt idx="925">
                  <c:v>0.41533646259942758</c:v>
                </c:pt>
                <c:pt idx="926">
                  <c:v>0.41544651333028115</c:v>
                </c:pt>
                <c:pt idx="927">
                  <c:v>0.41554230847301277</c:v>
                </c:pt>
                <c:pt idx="928">
                  <c:v>0.41563946809456659</c:v>
                </c:pt>
                <c:pt idx="929">
                  <c:v>0.41573311673510771</c:v>
                </c:pt>
                <c:pt idx="930">
                  <c:v>0.41583587417458884</c:v>
                </c:pt>
                <c:pt idx="931">
                  <c:v>0.41593940312356192</c:v>
                </c:pt>
                <c:pt idx="932">
                  <c:v>0.41602553639917117</c:v>
                </c:pt>
                <c:pt idx="933">
                  <c:v>0.41608245863210858</c:v>
                </c:pt>
                <c:pt idx="934">
                  <c:v>0.41615014201753792</c:v>
                </c:pt>
                <c:pt idx="935">
                  <c:v>0.41623151519935958</c:v>
                </c:pt>
                <c:pt idx="936">
                  <c:v>0.4163026448064448</c:v>
                </c:pt>
                <c:pt idx="937">
                  <c:v>0.41638493954804118</c:v>
                </c:pt>
                <c:pt idx="938">
                  <c:v>0.416453127334034</c:v>
                </c:pt>
                <c:pt idx="939">
                  <c:v>0.41650302270978462</c:v>
                </c:pt>
                <c:pt idx="940">
                  <c:v>0.4165489942051232</c:v>
                </c:pt>
                <c:pt idx="941">
                  <c:v>0.41659826848305714</c:v>
                </c:pt>
                <c:pt idx="942">
                  <c:v>0.41662088819732374</c:v>
                </c:pt>
                <c:pt idx="943">
                  <c:v>0.41664115389211109</c:v>
                </c:pt>
                <c:pt idx="944">
                  <c:v>0.41664692551369814</c:v>
                </c:pt>
                <c:pt idx="945">
                  <c:v>0.4166568452909461</c:v>
                </c:pt>
                <c:pt idx="946">
                  <c:v>0.41665987589793402</c:v>
                </c:pt>
                <c:pt idx="947">
                  <c:v>0.41667001889273947</c:v>
                </c:pt>
                <c:pt idx="948">
                  <c:v>0.41668444329469034</c:v>
                </c:pt>
                <c:pt idx="949">
                  <c:v>0.416659598399574</c:v>
                </c:pt>
                <c:pt idx="950">
                  <c:v>0.41663418645166983</c:v>
                </c:pt>
                <c:pt idx="951">
                  <c:v>0.41659729764452041</c:v>
                </c:pt>
                <c:pt idx="952">
                  <c:v>0.41651275845807723</c:v>
                </c:pt>
                <c:pt idx="953">
                  <c:v>0.41647500983766544</c:v>
                </c:pt>
                <c:pt idx="954">
                  <c:v>0.41643566628136358</c:v>
                </c:pt>
                <c:pt idx="955">
                  <c:v>0.41639442811705435</c:v>
                </c:pt>
                <c:pt idx="956">
                  <c:v>0.41636518208178491</c:v>
                </c:pt>
                <c:pt idx="957">
                  <c:v>0.41636010176138899</c:v>
                </c:pt>
                <c:pt idx="958">
                  <c:v>0.41634232945791011</c:v>
                </c:pt>
                <c:pt idx="959">
                  <c:v>0.41631814308413179</c:v>
                </c:pt>
                <c:pt idx="960">
                  <c:v>0.41629573826498062</c:v>
                </c:pt>
                <c:pt idx="961">
                  <c:v>0.41626892102907176</c:v>
                </c:pt>
                <c:pt idx="962">
                  <c:v>0.41624439265439261</c:v>
                </c:pt>
                <c:pt idx="963">
                  <c:v>0.41622001303206707</c:v>
                </c:pt>
                <c:pt idx="964">
                  <c:v>0.41620912313833253</c:v>
                </c:pt>
                <c:pt idx="965">
                  <c:v>0.41620207108647506</c:v>
                </c:pt>
                <c:pt idx="966">
                  <c:v>0.41620925910732781</c:v>
                </c:pt>
                <c:pt idx="967">
                  <c:v>0.41623493637630199</c:v>
                </c:pt>
                <c:pt idx="968">
                  <c:v>0.41626772118687505</c:v>
                </c:pt>
                <c:pt idx="969">
                  <c:v>0.41631441242595962</c:v>
                </c:pt>
                <c:pt idx="970">
                  <c:v>0.41634589112261566</c:v>
                </c:pt>
                <c:pt idx="971">
                  <c:v>0.4163769072727051</c:v>
                </c:pt>
                <c:pt idx="972">
                  <c:v>0.41641382494771206</c:v>
                </c:pt>
                <c:pt idx="973">
                  <c:v>0.41643586838437296</c:v>
                </c:pt>
                <c:pt idx="974">
                  <c:v>0.41646620109953192</c:v>
                </c:pt>
                <c:pt idx="975">
                  <c:v>0.41650062779969549</c:v>
                </c:pt>
                <c:pt idx="976">
                  <c:v>0.41653180300747977</c:v>
                </c:pt>
                <c:pt idx="977">
                  <c:v>0.4165805590310761</c:v>
                </c:pt>
                <c:pt idx="978">
                  <c:v>0.41664003101830765</c:v>
                </c:pt>
                <c:pt idx="979">
                  <c:v>0.41666468976918281</c:v>
                </c:pt>
                <c:pt idx="980">
                  <c:v>0.41669213698438767</c:v>
                </c:pt>
                <c:pt idx="981">
                  <c:v>0.41671070203142763</c:v>
                </c:pt>
                <c:pt idx="982">
                  <c:v>0.41671475564463062</c:v>
                </c:pt>
                <c:pt idx="983">
                  <c:v>0.4167226148508108</c:v>
                </c:pt>
                <c:pt idx="984">
                  <c:v>0.41672348147983257</c:v>
                </c:pt>
                <c:pt idx="985">
                  <c:v>0.41670942797649718</c:v>
                </c:pt>
                <c:pt idx="986">
                  <c:v>0.41668832838527087</c:v>
                </c:pt>
                <c:pt idx="987">
                  <c:v>0.41666030721313252</c:v>
                </c:pt>
                <c:pt idx="988">
                  <c:v>0.41665320075811119</c:v>
                </c:pt>
                <c:pt idx="989">
                  <c:v>0.41660786102682063</c:v>
                </c:pt>
                <c:pt idx="990">
                  <c:v>0.41655506256885694</c:v>
                </c:pt>
                <c:pt idx="991">
                  <c:v>0.41647958181497624</c:v>
                </c:pt>
                <c:pt idx="992">
                  <c:v>0.41636153849643237</c:v>
                </c:pt>
                <c:pt idx="993">
                  <c:v>0.41624033002316646</c:v>
                </c:pt>
                <c:pt idx="994">
                  <c:v>0.41609130546971995</c:v>
                </c:pt>
                <c:pt idx="995">
                  <c:v>0.41593431244210671</c:v>
                </c:pt>
                <c:pt idx="996">
                  <c:v>0.41575220791257261</c:v>
                </c:pt>
                <c:pt idx="997">
                  <c:v>0.41556078517376244</c:v>
                </c:pt>
                <c:pt idx="998">
                  <c:v>0.41534221447199959</c:v>
                </c:pt>
                <c:pt idx="999">
                  <c:v>0.41509441292872812</c:v>
                </c:pt>
                <c:pt idx="1000">
                  <c:v>0.41484375767143744</c:v>
                </c:pt>
                <c:pt idx="1001">
                  <c:v>0.41458215114301833</c:v>
                </c:pt>
                <c:pt idx="1002">
                  <c:v>0.41430376631751492</c:v>
                </c:pt>
                <c:pt idx="1003">
                  <c:v>0.41402342992535623</c:v>
                </c:pt>
                <c:pt idx="1004">
                  <c:v>0.41368456957618199</c:v>
                </c:pt>
                <c:pt idx="1005">
                  <c:v>0.41332155576613944</c:v>
                </c:pt>
                <c:pt idx="1006">
                  <c:v>0.41292777146424081</c:v>
                </c:pt>
                <c:pt idx="1007">
                  <c:v>0.41250540932557556</c:v>
                </c:pt>
                <c:pt idx="1008">
                  <c:v>0.41205918098221977</c:v>
                </c:pt>
                <c:pt idx="1009">
                  <c:v>0.41159708705623882</c:v>
                </c:pt>
                <c:pt idx="1010">
                  <c:v>0.41110134097294998</c:v>
                </c:pt>
                <c:pt idx="1011">
                  <c:v>0.41053821394182216</c:v>
                </c:pt>
                <c:pt idx="1012">
                  <c:v>0.40992558952444252</c:v>
                </c:pt>
                <c:pt idx="1013">
                  <c:v>0.40923501149007885</c:v>
                </c:pt>
                <c:pt idx="1014">
                  <c:v>0.40848808494342242</c:v>
                </c:pt>
                <c:pt idx="1015">
                  <c:v>0.40767515854233743</c:v>
                </c:pt>
                <c:pt idx="1016">
                  <c:v>0.40681816200195237</c:v>
                </c:pt>
                <c:pt idx="1017">
                  <c:v>0.40585100348671638</c:v>
                </c:pt>
                <c:pt idx="1018">
                  <c:v>0.40481059415133186</c:v>
                </c:pt>
                <c:pt idx="1019">
                  <c:v>0.40365323465320796</c:v>
                </c:pt>
                <c:pt idx="1020">
                  <c:v>0.40239923675238121</c:v>
                </c:pt>
                <c:pt idx="1021">
                  <c:v>0.4010210869800333</c:v>
                </c:pt>
                <c:pt idx="1022">
                  <c:v>0.39955561670079193</c:v>
                </c:pt>
                <c:pt idx="1023">
                  <c:v>0.3979537118952578</c:v>
                </c:pt>
                <c:pt idx="1024">
                  <c:v>0.39627705934117502</c:v>
                </c:pt>
                <c:pt idx="1025">
                  <c:v>0.3944989232121352</c:v>
                </c:pt>
                <c:pt idx="1026">
                  <c:v>0.39259921604358156</c:v>
                </c:pt>
                <c:pt idx="1027">
                  <c:v>0.39066768874165519</c:v>
                </c:pt>
                <c:pt idx="1028">
                  <c:v>0.38862467207520224</c:v>
                </c:pt>
                <c:pt idx="1029">
                  <c:v>0.3865332935634811</c:v>
                </c:pt>
                <c:pt idx="1030">
                  <c:v>0.3844329458095907</c:v>
                </c:pt>
                <c:pt idx="1031">
                  <c:v>0.38227493463572654</c:v>
                </c:pt>
                <c:pt idx="1032">
                  <c:v>0.38018002463603501</c:v>
                </c:pt>
                <c:pt idx="1033">
                  <c:v>0.37807582595576966</c:v>
                </c:pt>
                <c:pt idx="1034">
                  <c:v>0.37605167800863892</c:v>
                </c:pt>
                <c:pt idx="1035">
                  <c:v>0.37406343878902804</c:v>
                </c:pt>
                <c:pt idx="1036">
                  <c:v>0.37214332171443543</c:v>
                </c:pt>
                <c:pt idx="1037">
                  <c:v>0.37027698351127475</c:v>
                </c:pt>
                <c:pt idx="1038">
                  <c:v>0.36843545222782775</c:v>
                </c:pt>
                <c:pt idx="1039">
                  <c:v>0.36666499449175904</c:v>
                </c:pt>
                <c:pt idx="1040">
                  <c:v>0.36490419841388294</c:v>
                </c:pt>
                <c:pt idx="1041">
                  <c:v>0.36318860692635369</c:v>
                </c:pt>
                <c:pt idx="1042">
                  <c:v>0.36145052641374303</c:v>
                </c:pt>
                <c:pt idx="1043">
                  <c:v>0.35968890880219723</c:v>
                </c:pt>
                <c:pt idx="1044">
                  <c:v>0.35795206101401139</c:v>
                </c:pt>
                <c:pt idx="1045">
                  <c:v>0.35615464640563038</c:v>
                </c:pt>
                <c:pt idx="1046">
                  <c:v>0.35431330533369931</c:v>
                </c:pt>
                <c:pt idx="1047">
                  <c:v>0.35241926836936804</c:v>
                </c:pt>
                <c:pt idx="1048">
                  <c:v>0.35041517970561703</c:v>
                </c:pt>
                <c:pt idx="1049">
                  <c:v>0.34836482118226758</c:v>
                </c:pt>
                <c:pt idx="1050">
                  <c:v>0.34625101044529139</c:v>
                </c:pt>
                <c:pt idx="1051">
                  <c:v>0.34411491683744605</c:v>
                </c:pt>
                <c:pt idx="1052">
                  <c:v>0.34191647058345859</c:v>
                </c:pt>
                <c:pt idx="1053">
                  <c:v>0.33976302031686717</c:v>
                </c:pt>
                <c:pt idx="1054">
                  <c:v>0.33753712532483954</c:v>
                </c:pt>
                <c:pt idx="1055">
                  <c:v>0.3354265996203451</c:v>
                </c:pt>
                <c:pt idx="1056">
                  <c:v>0.33326317958410923</c:v>
                </c:pt>
                <c:pt idx="1057">
                  <c:v>0.33132280715303364</c:v>
                </c:pt>
                <c:pt idx="1058">
                  <c:v>0.32941562580538258</c:v>
                </c:pt>
                <c:pt idx="1059">
                  <c:v>0.32777344656110863</c:v>
                </c:pt>
                <c:pt idx="1060">
                  <c:v>0.32629735133093302</c:v>
                </c:pt>
                <c:pt idx="1061">
                  <c:v>0.32510223515421144</c:v>
                </c:pt>
                <c:pt idx="1062">
                  <c:v>0.32415160780905411</c:v>
                </c:pt>
                <c:pt idx="1063">
                  <c:v>0.32345247410592881</c:v>
                </c:pt>
                <c:pt idx="1064">
                  <c:v>0.32306106453915434</c:v>
                </c:pt>
                <c:pt idx="1065">
                  <c:v>0.32292081314954474</c:v>
                </c:pt>
                <c:pt idx="1066">
                  <c:v>0.32302384941542189</c:v>
                </c:pt>
                <c:pt idx="1067">
                  <c:v>0.32336204287383674</c:v>
                </c:pt>
                <c:pt idx="1068">
                  <c:v>0.32389378986954137</c:v>
                </c:pt>
                <c:pt idx="1069">
                  <c:v>0.32456659732140297</c:v>
                </c:pt>
                <c:pt idx="1070">
                  <c:v>0.32531461857672012</c:v>
                </c:pt>
                <c:pt idx="1071">
                  <c:v>0.32623406197838523</c:v>
                </c:pt>
                <c:pt idx="1072">
                  <c:v>0.32713446844729549</c:v>
                </c:pt>
                <c:pt idx="1073">
                  <c:v>0.32814320189304719</c:v>
                </c:pt>
                <c:pt idx="1074">
                  <c:v>0.32910867217219425</c:v>
                </c:pt>
                <c:pt idx="1075">
                  <c:v>0.33009174963064575</c:v>
                </c:pt>
                <c:pt idx="1076">
                  <c:v>0.33106185683678563</c:v>
                </c:pt>
                <c:pt idx="1077">
                  <c:v>0.33202270694968877</c:v>
                </c:pt>
                <c:pt idx="1078">
                  <c:v>0.33297181882492533</c:v>
                </c:pt>
                <c:pt idx="1079">
                  <c:v>0.33392510737191849</c:v>
                </c:pt>
                <c:pt idx="1080">
                  <c:v>0.33486161538470122</c:v>
                </c:pt>
                <c:pt idx="1081">
                  <c:v>0.33577681001172532</c:v>
                </c:pt>
                <c:pt idx="1082">
                  <c:v>0.33669858624508375</c:v>
                </c:pt>
                <c:pt idx="1083">
                  <c:v>0.33759811920516025</c:v>
                </c:pt>
                <c:pt idx="1084">
                  <c:v>0.33850992527677032</c:v>
                </c:pt>
                <c:pt idx="1085">
                  <c:v>0.33943817652303743</c:v>
                </c:pt>
                <c:pt idx="1086">
                  <c:v>0.34032387577421574</c:v>
                </c:pt>
                <c:pt idx="1087">
                  <c:v>0.34120871377700929</c:v>
                </c:pt>
                <c:pt idx="1088">
                  <c:v>0.34207623091035771</c:v>
                </c:pt>
                <c:pt idx="1089">
                  <c:v>0.34290047340464103</c:v>
                </c:pt>
                <c:pt idx="1090">
                  <c:v>0.34373189725287318</c:v>
                </c:pt>
                <c:pt idx="1091">
                  <c:v>0.34453496365031794</c:v>
                </c:pt>
                <c:pt idx="1092">
                  <c:v>0.34532155328903941</c:v>
                </c:pt>
                <c:pt idx="1093">
                  <c:v>0.34607673949810547</c:v>
                </c:pt>
                <c:pt idx="1094">
                  <c:v>0.34681355417039095</c:v>
                </c:pt>
                <c:pt idx="1095">
                  <c:v>0.34751131214070269</c:v>
                </c:pt>
                <c:pt idx="1096">
                  <c:v>0.34819417451274509</c:v>
                </c:pt>
                <c:pt idx="1097">
                  <c:v>0.34883566024787777</c:v>
                </c:pt>
                <c:pt idx="1098">
                  <c:v>0.34943418720945574</c:v>
                </c:pt>
                <c:pt idx="1099">
                  <c:v>0.35002078207097798</c:v>
                </c:pt>
                <c:pt idx="1100">
                  <c:v>0.35057355533916468</c:v>
                </c:pt>
                <c:pt idx="1101">
                  <c:v>0.3511034578364543</c:v>
                </c:pt>
                <c:pt idx="1102">
                  <c:v>0.35162283545188872</c:v>
                </c:pt>
                <c:pt idx="1103">
                  <c:v>0.35210428665820109</c:v>
                </c:pt>
                <c:pt idx="1104">
                  <c:v>0.35255629082212786</c:v>
                </c:pt>
                <c:pt idx="1105">
                  <c:v>0.35298550821999991</c:v>
                </c:pt>
                <c:pt idx="1106">
                  <c:v>0.35339905123533449</c:v>
                </c:pt>
                <c:pt idx="1107">
                  <c:v>0.35380192173273084</c:v>
                </c:pt>
                <c:pt idx="1108">
                  <c:v>0.35420360183971228</c:v>
                </c:pt>
                <c:pt idx="1109">
                  <c:v>0.35462251568144215</c:v>
                </c:pt>
                <c:pt idx="1110">
                  <c:v>0.35505174253089572</c:v>
                </c:pt>
                <c:pt idx="1111">
                  <c:v>0.35548310499363617</c:v>
                </c:pt>
                <c:pt idx="1112">
                  <c:v>0.35594444396508002</c:v>
                </c:pt>
                <c:pt idx="1113">
                  <c:v>0.35641711295243894</c:v>
                </c:pt>
                <c:pt idx="1114">
                  <c:v>0.35689878790983198</c:v>
                </c:pt>
                <c:pt idx="1115">
                  <c:v>0.3573993010846867</c:v>
                </c:pt>
                <c:pt idx="1116">
                  <c:v>0.3579404615153467</c:v>
                </c:pt>
                <c:pt idx="1117">
                  <c:v>0.35849798839524133</c:v>
                </c:pt>
                <c:pt idx="1118">
                  <c:v>0.35909627215256568</c:v>
                </c:pt>
                <c:pt idx="1119">
                  <c:v>0.35973155541097163</c:v>
                </c:pt>
                <c:pt idx="1120">
                  <c:v>0.36037959375114825</c:v>
                </c:pt>
                <c:pt idx="1121">
                  <c:v>0.36106572979488383</c:v>
                </c:pt>
                <c:pt idx="1122">
                  <c:v>0.36175734735804871</c:v>
                </c:pt>
                <c:pt idx="1123">
                  <c:v>0.36246853074846319</c:v>
                </c:pt>
                <c:pt idx="1124">
                  <c:v>0.36319684317626127</c:v>
                </c:pt>
                <c:pt idx="1125">
                  <c:v>0.36393204530133905</c:v>
                </c:pt>
                <c:pt idx="1126">
                  <c:v>0.36468594890734524</c:v>
                </c:pt>
                <c:pt idx="1127">
                  <c:v>0.36545321099943057</c:v>
                </c:pt>
                <c:pt idx="1128">
                  <c:v>0.36619817510279601</c:v>
                </c:pt>
                <c:pt idx="1129">
                  <c:v>0.36695803748528361</c:v>
                </c:pt>
                <c:pt idx="1130">
                  <c:v>0.36771450198945937</c:v>
                </c:pt>
                <c:pt idx="1131">
                  <c:v>0.36846393319006143</c:v>
                </c:pt>
                <c:pt idx="1132">
                  <c:v>0.36922670175313882</c:v>
                </c:pt>
                <c:pt idx="1133">
                  <c:v>0.36996004300095847</c:v>
                </c:pt>
                <c:pt idx="1134">
                  <c:v>0.37069823197877411</c:v>
                </c:pt>
                <c:pt idx="1135">
                  <c:v>0.37144729513207092</c:v>
                </c:pt>
                <c:pt idx="1136">
                  <c:v>0.37217077061958603</c:v>
                </c:pt>
                <c:pt idx="1137">
                  <c:v>0.3729026799321456</c:v>
                </c:pt>
                <c:pt idx="1138">
                  <c:v>0.37363894080636828</c:v>
                </c:pt>
                <c:pt idx="1139">
                  <c:v>0.37436007024593493</c:v>
                </c:pt>
                <c:pt idx="1140">
                  <c:v>0.37506976896572053</c:v>
                </c:pt>
                <c:pt idx="1141">
                  <c:v>0.37578594598805065</c:v>
                </c:pt>
                <c:pt idx="1142">
                  <c:v>0.37649887518705105</c:v>
                </c:pt>
                <c:pt idx="1143">
                  <c:v>0.37720100876662666</c:v>
                </c:pt>
                <c:pt idx="1144">
                  <c:v>0.37790408571901141</c:v>
                </c:pt>
                <c:pt idx="1145">
                  <c:v>0.37860159810767396</c:v>
                </c:pt>
                <c:pt idx="1146">
                  <c:v>0.37928129542442729</c:v>
                </c:pt>
                <c:pt idx="1147">
                  <c:v>0.37997564300281472</c:v>
                </c:pt>
                <c:pt idx="1148">
                  <c:v>0.38067126458303702</c:v>
                </c:pt>
                <c:pt idx="1149">
                  <c:v>0.38136264416116528</c:v>
                </c:pt>
                <c:pt idx="1150">
                  <c:v>0.38206577992981217</c:v>
                </c:pt>
                <c:pt idx="1151">
                  <c:v>0.38275747414570493</c:v>
                </c:pt>
                <c:pt idx="1152">
                  <c:v>0.38343614169278828</c:v>
                </c:pt>
                <c:pt idx="1153">
                  <c:v>0.38411187170795086</c:v>
                </c:pt>
                <c:pt idx="1154">
                  <c:v>0.38477621483909702</c:v>
                </c:pt>
                <c:pt idx="1155">
                  <c:v>0.38543173364627087</c:v>
                </c:pt>
                <c:pt idx="1156">
                  <c:v>0.38609295587484677</c:v>
                </c:pt>
                <c:pt idx="1157">
                  <c:v>0.38675861276360851</c:v>
                </c:pt>
                <c:pt idx="1158">
                  <c:v>0.3874017942757646</c:v>
                </c:pt>
                <c:pt idx="1159">
                  <c:v>0.38803543781073352</c:v>
                </c:pt>
                <c:pt idx="1160">
                  <c:v>0.38865272369494291</c:v>
                </c:pt>
                <c:pt idx="1161">
                  <c:v>0.38924317118471335</c:v>
                </c:pt>
                <c:pt idx="1162">
                  <c:v>0.38983653560769876</c:v>
                </c:pt>
                <c:pt idx="1163">
                  <c:v>0.39042635031491418</c:v>
                </c:pt>
                <c:pt idx="1164">
                  <c:v>0.39100213420226099</c:v>
                </c:pt>
                <c:pt idx="1165">
                  <c:v>0.39156956423867834</c:v>
                </c:pt>
                <c:pt idx="1166">
                  <c:v>0.39213483264947163</c:v>
                </c:pt>
                <c:pt idx="1167">
                  <c:v>0.39268504531673548</c:v>
                </c:pt>
                <c:pt idx="1168">
                  <c:v>0.39324226439467308</c:v>
                </c:pt>
                <c:pt idx="1169">
                  <c:v>0.39379632576513418</c:v>
                </c:pt>
                <c:pt idx="1170">
                  <c:v>0.39434270652979242</c:v>
                </c:pt>
                <c:pt idx="1171">
                  <c:v>0.39488799741188113</c:v>
                </c:pt>
                <c:pt idx="1172">
                  <c:v>0.39543127805709655</c:v>
                </c:pt>
                <c:pt idx="1173">
                  <c:v>0.39597552346653447</c:v>
                </c:pt>
                <c:pt idx="1174">
                  <c:v>0.39649944830108169</c:v>
                </c:pt>
                <c:pt idx="1175">
                  <c:v>0.39700285742445579</c:v>
                </c:pt>
                <c:pt idx="1176">
                  <c:v>0.39750846718932359</c:v>
                </c:pt>
                <c:pt idx="1177">
                  <c:v>0.39802334011340562</c:v>
                </c:pt>
                <c:pt idx="1178">
                  <c:v>0.39852751161770233</c:v>
                </c:pt>
                <c:pt idx="1179">
                  <c:v>0.39902980279789824</c:v>
                </c:pt>
                <c:pt idx="1180">
                  <c:v>0.39952254113838248</c:v>
                </c:pt>
                <c:pt idx="1181">
                  <c:v>0.40000049972647106</c:v>
                </c:pt>
                <c:pt idx="1182">
                  <c:v>0.40048838757741212</c:v>
                </c:pt>
                <c:pt idx="1183">
                  <c:v>0.4009745440300338</c:v>
                </c:pt>
                <c:pt idx="1184">
                  <c:v>0.40145215261642714</c:v>
                </c:pt>
                <c:pt idx="1185">
                  <c:v>0.40190821777450947</c:v>
                </c:pt>
                <c:pt idx="1186">
                  <c:v>0.40233612389622003</c:v>
                </c:pt>
                <c:pt idx="1187">
                  <c:v>0.40277753105951408</c:v>
                </c:pt>
                <c:pt idx="1188">
                  <c:v>0.40321788951123727</c:v>
                </c:pt>
                <c:pt idx="1189">
                  <c:v>0.40365680070509219</c:v>
                </c:pt>
                <c:pt idx="1190">
                  <c:v>0.40409969951127561</c:v>
                </c:pt>
                <c:pt idx="1191">
                  <c:v>0.40453611342413115</c:v>
                </c:pt>
                <c:pt idx="1192">
                  <c:v>0.40496204176584999</c:v>
                </c:pt>
                <c:pt idx="1193">
                  <c:v>0.40538344852914882</c:v>
                </c:pt>
                <c:pt idx="1194">
                  <c:v>0.40580876006211514</c:v>
                </c:pt>
                <c:pt idx="1195">
                  <c:v>0.40621866129026341</c:v>
                </c:pt>
                <c:pt idx="1196">
                  <c:v>0.40661575591626709</c:v>
                </c:pt>
                <c:pt idx="1197">
                  <c:v>0.40702821240798398</c:v>
                </c:pt>
                <c:pt idx="1198">
                  <c:v>0.40744319430960374</c:v>
                </c:pt>
                <c:pt idx="1199">
                  <c:v>0.40785168133422234</c:v>
                </c:pt>
                <c:pt idx="1200">
                  <c:v>0.40825008700742621</c:v>
                </c:pt>
                <c:pt idx="1201">
                  <c:v>0.40862988565328062</c:v>
                </c:pt>
                <c:pt idx="1202">
                  <c:v>0.40900088959492503</c:v>
                </c:pt>
                <c:pt idx="1203">
                  <c:v>0.40936862069088004</c:v>
                </c:pt>
                <c:pt idx="1204">
                  <c:v>0.40973827075999747</c:v>
                </c:pt>
                <c:pt idx="1205">
                  <c:v>0.41010547439767814</c:v>
                </c:pt>
                <c:pt idx="1206">
                  <c:v>0.41046784318618368</c:v>
                </c:pt>
                <c:pt idx="1207">
                  <c:v>0.4108343491464464</c:v>
                </c:pt>
                <c:pt idx="1208">
                  <c:v>0.41118624198626924</c:v>
                </c:pt>
                <c:pt idx="1209">
                  <c:v>0.41154562942883804</c:v>
                </c:pt>
                <c:pt idx="1210">
                  <c:v>0.41189685207421839</c:v>
                </c:pt>
                <c:pt idx="1211">
                  <c:v>0.41222859491733715</c:v>
                </c:pt>
                <c:pt idx="1212">
                  <c:v>0.41257177305147158</c:v>
                </c:pt>
                <c:pt idx="1213">
                  <c:v>0.41289796432779746</c:v>
                </c:pt>
                <c:pt idx="1214">
                  <c:v>0.41320016247722663</c:v>
                </c:pt>
                <c:pt idx="1215">
                  <c:v>0.41352846145733563</c:v>
                </c:pt>
                <c:pt idx="1216">
                  <c:v>0.41385461111668492</c:v>
                </c:pt>
                <c:pt idx="1217">
                  <c:v>0.41417021090590095</c:v>
                </c:pt>
                <c:pt idx="1218">
                  <c:v>0.41450071785132314</c:v>
                </c:pt>
                <c:pt idx="1219">
                  <c:v>0.41483606064946105</c:v>
                </c:pt>
                <c:pt idx="1220">
                  <c:v>0.41514527584317812</c:v>
                </c:pt>
                <c:pt idx="1221">
                  <c:v>0.41545950876822463</c:v>
                </c:pt>
                <c:pt idx="1222">
                  <c:v>0.41576872482416211</c:v>
                </c:pt>
                <c:pt idx="1223">
                  <c:v>0.41606702755133362</c:v>
                </c:pt>
                <c:pt idx="1224">
                  <c:v>0.41635633465445832</c:v>
                </c:pt>
                <c:pt idx="1225">
                  <c:v>0.41663363334129161</c:v>
                </c:pt>
                <c:pt idx="1226">
                  <c:v>0.41690594455736268</c:v>
                </c:pt>
                <c:pt idx="1227">
                  <c:v>0.4171730961246129</c:v>
                </c:pt>
                <c:pt idx="1228">
                  <c:v>0.41744172131322871</c:v>
                </c:pt>
                <c:pt idx="1229">
                  <c:v>0.41770768297847044</c:v>
                </c:pt>
                <c:pt idx="1230">
                  <c:v>0.41797884651620526</c:v>
                </c:pt>
                <c:pt idx="1231">
                  <c:v>0.41824756164203941</c:v>
                </c:pt>
                <c:pt idx="1232">
                  <c:v>0.41850779723876314</c:v>
                </c:pt>
                <c:pt idx="1233">
                  <c:v>0.41877931411308555</c:v>
                </c:pt>
                <c:pt idx="1234">
                  <c:v>0.41901997546715058</c:v>
                </c:pt>
                <c:pt idx="1235">
                  <c:v>0.41923875057007881</c:v>
                </c:pt>
                <c:pt idx="1236">
                  <c:v>0.41946790814190243</c:v>
                </c:pt>
                <c:pt idx="1237">
                  <c:v>0.41969125779052147</c:v>
                </c:pt>
                <c:pt idx="1238">
                  <c:v>0.41992363787755499</c:v>
                </c:pt>
                <c:pt idx="1239">
                  <c:v>0.42017261575126791</c:v>
                </c:pt>
                <c:pt idx="1240">
                  <c:v>0.42042085041000626</c:v>
                </c:pt>
                <c:pt idx="1241">
                  <c:v>0.42064693683004545</c:v>
                </c:pt>
                <c:pt idx="1242">
                  <c:v>0.42087007704249046</c:v>
                </c:pt>
                <c:pt idx="1243">
                  <c:v>0.42110032360847077</c:v>
                </c:pt>
                <c:pt idx="1244">
                  <c:v>0.42133910374988104</c:v>
                </c:pt>
                <c:pt idx="1245">
                  <c:v>0.42157975267765763</c:v>
                </c:pt>
                <c:pt idx="1246">
                  <c:v>0.42182554826228041</c:v>
                </c:pt>
                <c:pt idx="1247">
                  <c:v>0.42207095837248892</c:v>
                </c:pt>
                <c:pt idx="1248">
                  <c:v>0.42228270784595368</c:v>
                </c:pt>
                <c:pt idx="1249">
                  <c:v>0.42249044547796616</c:v>
                </c:pt>
                <c:pt idx="1250">
                  <c:v>0.4227098562637745</c:v>
                </c:pt>
                <c:pt idx="1251">
                  <c:v>0.42292149189638401</c:v>
                </c:pt>
                <c:pt idx="1252">
                  <c:v>0.42313264962457259</c:v>
                </c:pt>
                <c:pt idx="1253">
                  <c:v>0.42334928476354589</c:v>
                </c:pt>
                <c:pt idx="1254">
                  <c:v>0.42354566232804819</c:v>
                </c:pt>
                <c:pt idx="1255">
                  <c:v>0.42373739638596292</c:v>
                </c:pt>
                <c:pt idx="1256">
                  <c:v>0.42393315977633711</c:v>
                </c:pt>
                <c:pt idx="1257">
                  <c:v>0.42412651879266255</c:v>
                </c:pt>
                <c:pt idx="1258">
                  <c:v>0.42431953493583402</c:v>
                </c:pt>
                <c:pt idx="1259">
                  <c:v>0.42452757114859824</c:v>
                </c:pt>
                <c:pt idx="1260">
                  <c:v>0.42474362509843494</c:v>
                </c:pt>
                <c:pt idx="1261">
                  <c:v>0.42493641059659165</c:v>
                </c:pt>
                <c:pt idx="1262">
                  <c:v>0.42513293243929134</c:v>
                </c:pt>
                <c:pt idx="1263">
                  <c:v>0.42531753171890596</c:v>
                </c:pt>
                <c:pt idx="1264">
                  <c:v>0.42547149813535406</c:v>
                </c:pt>
                <c:pt idx="1265">
                  <c:v>0.42564448805342664</c:v>
                </c:pt>
                <c:pt idx="1266">
                  <c:v>0.4258352511366168</c:v>
                </c:pt>
                <c:pt idx="1267">
                  <c:v>0.4260134260633564</c:v>
                </c:pt>
                <c:pt idx="1268">
                  <c:v>0.42618539647925374</c:v>
                </c:pt>
                <c:pt idx="1269">
                  <c:v>0.42637170346488235</c:v>
                </c:pt>
                <c:pt idx="1270">
                  <c:v>0.42655311621000069</c:v>
                </c:pt>
                <c:pt idx="1271">
                  <c:v>0.42673732364482558</c:v>
                </c:pt>
                <c:pt idx="1272">
                  <c:v>0.42693368374119051</c:v>
                </c:pt>
                <c:pt idx="1273">
                  <c:v>0.42710692703596376</c:v>
                </c:pt>
                <c:pt idx="1274">
                  <c:v>0.42726773712494409</c:v>
                </c:pt>
                <c:pt idx="1275">
                  <c:v>0.42743841148462652</c:v>
                </c:pt>
                <c:pt idx="1276">
                  <c:v>0.42760736452760995</c:v>
                </c:pt>
                <c:pt idx="1277">
                  <c:v>0.42778828614480541</c:v>
                </c:pt>
                <c:pt idx="1278">
                  <c:v>0.42797542481876888</c:v>
                </c:pt>
                <c:pt idx="1279">
                  <c:v>0.42815147869443226</c:v>
                </c:pt>
                <c:pt idx="1280">
                  <c:v>0.42832548907716617</c:v>
                </c:pt>
                <c:pt idx="1281">
                  <c:v>0.42849761268296899</c:v>
                </c:pt>
                <c:pt idx="1282">
                  <c:v>0.42867070735858875</c:v>
                </c:pt>
                <c:pt idx="1283">
                  <c:v>0.42883688616445381</c:v>
                </c:pt>
                <c:pt idx="1284">
                  <c:v>0.42898932653547023</c:v>
                </c:pt>
                <c:pt idx="1285">
                  <c:v>0.42913385419440059</c:v>
                </c:pt>
                <c:pt idx="1286">
                  <c:v>0.42927561301926181</c:v>
                </c:pt>
                <c:pt idx="1287">
                  <c:v>0.4294178196734415</c:v>
                </c:pt>
                <c:pt idx="1288">
                  <c:v>0.42957291716023366</c:v>
                </c:pt>
                <c:pt idx="1289">
                  <c:v>0.42973777884694891</c:v>
                </c:pt>
                <c:pt idx="1290">
                  <c:v>0.42990027567083361</c:v>
                </c:pt>
                <c:pt idx="1291">
                  <c:v>0.4300656600009225</c:v>
                </c:pt>
                <c:pt idx="1292">
                  <c:v>0.43023027020807719</c:v>
                </c:pt>
                <c:pt idx="1293">
                  <c:v>0.43039942567085115</c:v>
                </c:pt>
                <c:pt idx="1294">
                  <c:v>0.43055361971192291</c:v>
                </c:pt>
                <c:pt idx="1295">
                  <c:v>0.43069605368687619</c:v>
                </c:pt>
                <c:pt idx="1296">
                  <c:v>0.43083660129237838</c:v>
                </c:pt>
                <c:pt idx="1297">
                  <c:v>0.4309582242095466</c:v>
                </c:pt>
                <c:pt idx="1298">
                  <c:v>0.43110018797819305</c:v>
                </c:pt>
                <c:pt idx="1299">
                  <c:v>0.43126684371044099</c:v>
                </c:pt>
                <c:pt idx="1300">
                  <c:v>0.43140346326070511</c:v>
                </c:pt>
                <c:pt idx="1301">
                  <c:v>0.4315344726131764</c:v>
                </c:pt>
                <c:pt idx="1302">
                  <c:v>0.43169116536100199</c:v>
                </c:pt>
                <c:pt idx="1303">
                  <c:v>0.43183107274918414</c:v>
                </c:pt>
                <c:pt idx="1304">
                  <c:v>0.43197495050277629</c:v>
                </c:pt>
                <c:pt idx="1305">
                  <c:v>0.43214554206907668</c:v>
                </c:pt>
                <c:pt idx="1306">
                  <c:v>0.43228320998948017</c:v>
                </c:pt>
                <c:pt idx="1307">
                  <c:v>0.43240696806935325</c:v>
                </c:pt>
                <c:pt idx="1308">
                  <c:v>0.43255109581998979</c:v>
                </c:pt>
                <c:pt idx="1309">
                  <c:v>0.43268582344259759</c:v>
                </c:pt>
                <c:pt idx="1310">
                  <c:v>0.43282596835839082</c:v>
                </c:pt>
                <c:pt idx="1311">
                  <c:v>0.43297432717616458</c:v>
                </c:pt>
                <c:pt idx="1312">
                  <c:v>0.43308911066059252</c:v>
                </c:pt>
                <c:pt idx="1313">
                  <c:v>0.43319950765553888</c:v>
                </c:pt>
                <c:pt idx="1314">
                  <c:v>0.43332496228740647</c:v>
                </c:pt>
                <c:pt idx="1315">
                  <c:v>0.43344689961298483</c:v>
                </c:pt>
                <c:pt idx="1316">
                  <c:v>0.43357694218453774</c:v>
                </c:pt>
                <c:pt idx="1317">
                  <c:v>0.43371131698663729</c:v>
                </c:pt>
                <c:pt idx="1318">
                  <c:v>0.43383315493403146</c:v>
                </c:pt>
                <c:pt idx="1319">
                  <c:v>0.43392662256508935</c:v>
                </c:pt>
                <c:pt idx="1320">
                  <c:v>0.43403534695279306</c:v>
                </c:pt>
                <c:pt idx="1321">
                  <c:v>0.43416234473245846</c:v>
                </c:pt>
                <c:pt idx="1322">
                  <c:v>0.43428303626771059</c:v>
                </c:pt>
                <c:pt idx="1323">
                  <c:v>0.43442259035929992</c:v>
                </c:pt>
                <c:pt idx="1324">
                  <c:v>0.43456646352957712</c:v>
                </c:pt>
                <c:pt idx="1325">
                  <c:v>0.43470779430120149</c:v>
                </c:pt>
                <c:pt idx="1326">
                  <c:v>0.43484415426838341</c:v>
                </c:pt>
                <c:pt idx="1327">
                  <c:v>0.4349759454223121</c:v>
                </c:pt>
                <c:pt idx="1328">
                  <c:v>0.43510716481058215</c:v>
                </c:pt>
                <c:pt idx="1329">
                  <c:v>0.4352252490985653</c:v>
                </c:pt>
                <c:pt idx="1330">
                  <c:v>0.43535855015277214</c:v>
                </c:pt>
                <c:pt idx="1331">
                  <c:v>0.43550447202475179</c:v>
                </c:pt>
                <c:pt idx="1332">
                  <c:v>0.43563901753428419</c:v>
                </c:pt>
                <c:pt idx="1333">
                  <c:v>0.43578134238980692</c:v>
                </c:pt>
                <c:pt idx="1334">
                  <c:v>0.43591175338298366</c:v>
                </c:pt>
                <c:pt idx="1335">
                  <c:v>0.43602926561563277</c:v>
                </c:pt>
                <c:pt idx="1336">
                  <c:v>0.43614050479410776</c:v>
                </c:pt>
                <c:pt idx="1337">
                  <c:v>0.43623472528516666</c:v>
                </c:pt>
                <c:pt idx="1338">
                  <c:v>0.43635188667322655</c:v>
                </c:pt>
                <c:pt idx="1339">
                  <c:v>0.43648832850680291</c:v>
                </c:pt>
                <c:pt idx="1340">
                  <c:v>0.43660288348761384</c:v>
                </c:pt>
                <c:pt idx="1341">
                  <c:v>0.43672342346650322</c:v>
                </c:pt>
                <c:pt idx="1342">
                  <c:v>0.43682764316308093</c:v>
                </c:pt>
                <c:pt idx="1343">
                  <c:v>0.43689574494407979</c:v>
                </c:pt>
                <c:pt idx="1344">
                  <c:v>0.43698159182346652</c:v>
                </c:pt>
                <c:pt idx="1345">
                  <c:v>0.43708371097239312</c:v>
                </c:pt>
                <c:pt idx="1346">
                  <c:v>0.43716220637287506</c:v>
                </c:pt>
                <c:pt idx="1347">
                  <c:v>0.43723264934138256</c:v>
                </c:pt>
                <c:pt idx="1348">
                  <c:v>0.43729529480406099</c:v>
                </c:pt>
                <c:pt idx="1349">
                  <c:v>0.43735002549208052</c:v>
                </c:pt>
                <c:pt idx="1350">
                  <c:v>0.43739120906499407</c:v>
                </c:pt>
                <c:pt idx="1351">
                  <c:v>0.43741403880777563</c:v>
                </c:pt>
                <c:pt idx="1352">
                  <c:v>0.43743480892670145</c:v>
                </c:pt>
                <c:pt idx="1353">
                  <c:v>0.43743849894354669</c:v>
                </c:pt>
                <c:pt idx="1354">
                  <c:v>0.43744549908641212</c:v>
                </c:pt>
                <c:pt idx="1355">
                  <c:v>0.43744532689936338</c:v>
                </c:pt>
                <c:pt idx="1356">
                  <c:v>0.43747983422091741</c:v>
                </c:pt>
                <c:pt idx="1357">
                  <c:v>0.43750648796745145</c:v>
                </c:pt>
                <c:pt idx="1358">
                  <c:v>0.4375124313159458</c:v>
                </c:pt>
                <c:pt idx="1359">
                  <c:v>0.43751953380093922</c:v>
                </c:pt>
                <c:pt idx="1360">
                  <c:v>0.4375271968232694</c:v>
                </c:pt>
                <c:pt idx="1361">
                  <c:v>0.43752556344646321</c:v>
                </c:pt>
                <c:pt idx="1362">
                  <c:v>0.43752201836710242</c:v>
                </c:pt>
                <c:pt idx="1363">
                  <c:v>0.43753427792245919</c:v>
                </c:pt>
                <c:pt idx="1364">
                  <c:v>0.43753786632121106</c:v>
                </c:pt>
                <c:pt idx="1365">
                  <c:v>0.43753221717129459</c:v>
                </c:pt>
                <c:pt idx="1366">
                  <c:v>0.43753515817148303</c:v>
                </c:pt>
                <c:pt idx="1367">
                  <c:v>0.4375104697393985</c:v>
                </c:pt>
                <c:pt idx="1368">
                  <c:v>0.43746873776167328</c:v>
                </c:pt>
                <c:pt idx="1369">
                  <c:v>0.43742653851427504</c:v>
                </c:pt>
                <c:pt idx="1370">
                  <c:v>0.43736160216799869</c:v>
                </c:pt>
                <c:pt idx="1371">
                  <c:v>0.43729673443808953</c:v>
                </c:pt>
                <c:pt idx="1372">
                  <c:v>0.43723927629207876</c:v>
                </c:pt>
                <c:pt idx="1373">
                  <c:v>0.4371659826709553</c:v>
                </c:pt>
                <c:pt idx="1374">
                  <c:v>0.43708714396892151</c:v>
                </c:pt>
                <c:pt idx="1375">
                  <c:v>0.43697755312760306</c:v>
                </c:pt>
                <c:pt idx="1376">
                  <c:v>0.43683496316815296</c:v>
                </c:pt>
                <c:pt idx="1377">
                  <c:v>0.436697763468475</c:v>
                </c:pt>
                <c:pt idx="1378">
                  <c:v>0.43655382402537063</c:v>
                </c:pt>
                <c:pt idx="1379">
                  <c:v>0.43641671892993861</c:v>
                </c:pt>
                <c:pt idx="1380">
                  <c:v>0.4363037397658176</c:v>
                </c:pt>
                <c:pt idx="1381">
                  <c:v>0.43616585304070071</c:v>
                </c:pt>
                <c:pt idx="1382">
                  <c:v>0.43599812000607879</c:v>
                </c:pt>
                <c:pt idx="1383">
                  <c:v>0.43583100305538897</c:v>
                </c:pt>
                <c:pt idx="1384">
                  <c:v>0.43566102669531781</c:v>
                </c:pt>
                <c:pt idx="1385">
                  <c:v>0.43548930255561052</c:v>
                </c:pt>
                <c:pt idx="1386">
                  <c:v>0.43531056970269194</c:v>
                </c:pt>
                <c:pt idx="1387">
                  <c:v>0.43512068518720254</c:v>
                </c:pt>
                <c:pt idx="1388">
                  <c:v>0.43491247960614393</c:v>
                </c:pt>
                <c:pt idx="1389">
                  <c:v>0.43471665487037253</c:v>
                </c:pt>
                <c:pt idx="1390">
                  <c:v>0.43454687597890257</c:v>
                </c:pt>
                <c:pt idx="1391">
                  <c:v>0.43437193776173838</c:v>
                </c:pt>
                <c:pt idx="1392">
                  <c:v>0.4342101290095528</c:v>
                </c:pt>
                <c:pt idx="1393">
                  <c:v>0.43402519370188336</c:v>
                </c:pt>
                <c:pt idx="1394">
                  <c:v>0.43382386371152704</c:v>
                </c:pt>
                <c:pt idx="1395">
                  <c:v>0.43363174310623376</c:v>
                </c:pt>
                <c:pt idx="1396">
                  <c:v>0.43343052937037907</c:v>
                </c:pt>
                <c:pt idx="1397">
                  <c:v>0.43323629886930148</c:v>
                </c:pt>
                <c:pt idx="1398">
                  <c:v>0.43305122220029113</c:v>
                </c:pt>
                <c:pt idx="1399">
                  <c:v>0.43285875910619653</c:v>
                </c:pt>
                <c:pt idx="1400">
                  <c:v>0.4326656467346745</c:v>
                </c:pt>
                <c:pt idx="1401">
                  <c:v>0.43246309871424543</c:v>
                </c:pt>
                <c:pt idx="1402">
                  <c:v>0.43226302634798924</c:v>
                </c:pt>
                <c:pt idx="1403">
                  <c:v>0.4320452881285613</c:v>
                </c:pt>
                <c:pt idx="1404">
                  <c:v>0.4318028281309414</c:v>
                </c:pt>
                <c:pt idx="1405">
                  <c:v>0.43158303254420183</c:v>
                </c:pt>
                <c:pt idx="1406">
                  <c:v>0.43136622067859132</c:v>
                </c:pt>
                <c:pt idx="1407">
                  <c:v>0.43113946275461529</c:v>
                </c:pt>
                <c:pt idx="1408">
                  <c:v>0.43092252587064994</c:v>
                </c:pt>
                <c:pt idx="1409">
                  <c:v>0.43069111836737156</c:v>
                </c:pt>
                <c:pt idx="1410">
                  <c:v>0.43043773055458656</c:v>
                </c:pt>
                <c:pt idx="1411">
                  <c:v>0.43020349165403954</c:v>
                </c:pt>
                <c:pt idx="1412">
                  <c:v>0.42998130806803747</c:v>
                </c:pt>
                <c:pt idx="1413">
                  <c:v>0.42973979856926786</c:v>
                </c:pt>
                <c:pt idx="1414">
                  <c:v>0.42948982327343826</c:v>
                </c:pt>
                <c:pt idx="1415">
                  <c:v>0.42925248096159763</c:v>
                </c:pt>
                <c:pt idx="1416">
                  <c:v>0.4290067762729608</c:v>
                </c:pt>
                <c:pt idx="1417">
                  <c:v>0.42877117052928576</c:v>
                </c:pt>
                <c:pt idx="1418">
                  <c:v>0.42855691244018868</c:v>
                </c:pt>
                <c:pt idx="1419">
                  <c:v>0.42832113541346911</c:v>
                </c:pt>
                <c:pt idx="1420">
                  <c:v>0.42807327813692847</c:v>
                </c:pt>
                <c:pt idx="1421">
                  <c:v>0.42783343985414007</c:v>
                </c:pt>
                <c:pt idx="1422">
                  <c:v>0.42758489012123752</c:v>
                </c:pt>
                <c:pt idx="1423">
                  <c:v>0.42735702162962047</c:v>
                </c:pt>
                <c:pt idx="1424">
                  <c:v>0.4271247599583472</c:v>
                </c:pt>
                <c:pt idx="1425">
                  <c:v>0.42692004244714615</c:v>
                </c:pt>
                <c:pt idx="1426">
                  <c:v>0.42673505213140839</c:v>
                </c:pt>
                <c:pt idx="1427">
                  <c:v>0.42653256353633529</c:v>
                </c:pt>
                <c:pt idx="1428">
                  <c:v>0.42634987004302877</c:v>
                </c:pt>
                <c:pt idx="1429">
                  <c:v>0.4261868679830858</c:v>
                </c:pt>
                <c:pt idx="1430">
                  <c:v>0.42602532217837014</c:v>
                </c:pt>
                <c:pt idx="1431">
                  <c:v>0.42586466318105232</c:v>
                </c:pt>
                <c:pt idx="1432">
                  <c:v>0.4257292699405299</c:v>
                </c:pt>
                <c:pt idx="1433">
                  <c:v>0.4255739157908025</c:v>
                </c:pt>
                <c:pt idx="1434">
                  <c:v>0.42541774162205187</c:v>
                </c:pt>
                <c:pt idx="1435">
                  <c:v>0.42529901556882543</c:v>
                </c:pt>
                <c:pt idx="1436">
                  <c:v>0.42517223661835907</c:v>
                </c:pt>
                <c:pt idx="1437">
                  <c:v>0.42504128690396686</c:v>
                </c:pt>
                <c:pt idx="1438">
                  <c:v>0.42492718863252871</c:v>
                </c:pt>
                <c:pt idx="1439">
                  <c:v>0.42481679027462954</c:v>
                </c:pt>
                <c:pt idx="1440">
                  <c:v>0.42471014093585729</c:v>
                </c:pt>
                <c:pt idx="1441">
                  <c:v>0.42461381115918179</c:v>
                </c:pt>
                <c:pt idx="1442">
                  <c:v>0.42453979240010886</c:v>
                </c:pt>
                <c:pt idx="1443">
                  <c:v>0.42448588848029362</c:v>
                </c:pt>
                <c:pt idx="1444">
                  <c:v>0.42447040227008986</c:v>
                </c:pt>
                <c:pt idx="1445">
                  <c:v>0.4244591520065315</c:v>
                </c:pt>
                <c:pt idx="1446">
                  <c:v>0.4244529842178113</c:v>
                </c:pt>
                <c:pt idx="1447">
                  <c:v>0.42444968162770308</c:v>
                </c:pt>
                <c:pt idx="1448">
                  <c:v>0.42446145727183132</c:v>
                </c:pt>
                <c:pt idx="1449">
                  <c:v>0.42447499936831701</c:v>
                </c:pt>
                <c:pt idx="1450">
                  <c:v>0.42448034767552084</c:v>
                </c:pt>
                <c:pt idx="1451">
                  <c:v>0.42452617590636949</c:v>
                </c:pt>
                <c:pt idx="1452">
                  <c:v>0.42457961045285703</c:v>
                </c:pt>
                <c:pt idx="1453">
                  <c:v>0.42456051129875888</c:v>
                </c:pt>
                <c:pt idx="1454">
                  <c:v>0.42461534993945454</c:v>
                </c:pt>
                <c:pt idx="1455">
                  <c:v>0.42462516962799524</c:v>
                </c:pt>
                <c:pt idx="1456">
                  <c:v>0.42463382394080856</c:v>
                </c:pt>
                <c:pt idx="1457">
                  <c:v>0.42471701760052677</c:v>
                </c:pt>
                <c:pt idx="1458">
                  <c:v>0.42481463439977935</c:v>
                </c:pt>
                <c:pt idx="1459">
                  <c:v>0.42491320941031469</c:v>
                </c:pt>
                <c:pt idx="1460">
                  <c:v>0.42499085152476601</c:v>
                </c:pt>
                <c:pt idx="1461">
                  <c:v>0.42505538291813455</c:v>
                </c:pt>
                <c:pt idx="1462">
                  <c:v>0.4250990915452299</c:v>
                </c:pt>
                <c:pt idx="1463">
                  <c:v>0.42514269779111807</c:v>
                </c:pt>
                <c:pt idx="1464">
                  <c:v>0.42512674756392094</c:v>
                </c:pt>
                <c:pt idx="1465">
                  <c:v>0.42517920171892626</c:v>
                </c:pt>
                <c:pt idx="1466">
                  <c:v>0.42525849770124458</c:v>
                </c:pt>
                <c:pt idx="1467">
                  <c:v>0.42531210351546705</c:v>
                </c:pt>
                <c:pt idx="1468">
                  <c:v>0.42539612655888748</c:v>
                </c:pt>
                <c:pt idx="1469">
                  <c:v>0.42545452150904467</c:v>
                </c:pt>
                <c:pt idx="1470">
                  <c:v>0.42547108234378844</c:v>
                </c:pt>
                <c:pt idx="1471">
                  <c:v>0.42550562915744505</c:v>
                </c:pt>
                <c:pt idx="1472">
                  <c:v>0.42555067721896395</c:v>
                </c:pt>
                <c:pt idx="1473">
                  <c:v>0.42560893195547406</c:v>
                </c:pt>
                <c:pt idx="1474">
                  <c:v>0.42570472137767768</c:v>
                </c:pt>
                <c:pt idx="1475">
                  <c:v>0.4257434666002749</c:v>
                </c:pt>
                <c:pt idx="1476">
                  <c:v>0.42577721760965287</c:v>
                </c:pt>
                <c:pt idx="1477">
                  <c:v>0.42580942737914346</c:v>
                </c:pt>
                <c:pt idx="1478">
                  <c:v>0.42579002051317433</c:v>
                </c:pt>
                <c:pt idx="1479">
                  <c:v>0.42570603047776356</c:v>
                </c:pt>
                <c:pt idx="1480">
                  <c:v>0.42565325506513346</c:v>
                </c:pt>
                <c:pt idx="1481">
                  <c:v>0.42560971751390725</c:v>
                </c:pt>
                <c:pt idx="1482">
                  <c:v>0.425531064773504</c:v>
                </c:pt>
                <c:pt idx="1483">
                  <c:v>0.42547006396631809</c:v>
                </c:pt>
                <c:pt idx="1484">
                  <c:v>0.42539970465118954</c:v>
                </c:pt>
                <c:pt idx="1485">
                  <c:v>0.4252906778813963</c:v>
                </c:pt>
                <c:pt idx="1486">
                  <c:v>0.42514785468311111</c:v>
                </c:pt>
                <c:pt idx="1487">
                  <c:v>0.42497959796993628</c:v>
                </c:pt>
                <c:pt idx="1488">
                  <c:v>0.42475133990760255</c:v>
                </c:pt>
                <c:pt idx="1489">
                  <c:v>0.42455918682986565</c:v>
                </c:pt>
                <c:pt idx="1490">
                  <c:v>0.42437350885017217</c:v>
                </c:pt>
                <c:pt idx="1491">
                  <c:v>0.42417573493775024</c:v>
                </c:pt>
                <c:pt idx="1492">
                  <c:v>0.42400667055971902</c:v>
                </c:pt>
                <c:pt idx="1493">
                  <c:v>0.423839112917831</c:v>
                </c:pt>
                <c:pt idx="1494">
                  <c:v>0.42358302872501691</c:v>
                </c:pt>
                <c:pt idx="1495">
                  <c:v>0.42324554314202945</c:v>
                </c:pt>
                <c:pt idx="1496">
                  <c:v>0.42291036062943504</c:v>
                </c:pt>
                <c:pt idx="1497">
                  <c:v>0.42250620756873875</c:v>
                </c:pt>
                <c:pt idx="1498">
                  <c:v>0.42213348081196705</c:v>
                </c:pt>
                <c:pt idx="1499">
                  <c:v>0.42180432402436141</c:v>
                </c:pt>
                <c:pt idx="1500">
                  <c:v>0.42138686633672123</c:v>
                </c:pt>
                <c:pt idx="1501">
                  <c:v>0.42093307337215746</c:v>
                </c:pt>
                <c:pt idx="1502">
                  <c:v>0.42041583476474509</c:v>
                </c:pt>
                <c:pt idx="1503">
                  <c:v>0.41980143805372111</c:v>
                </c:pt>
                <c:pt idx="1504">
                  <c:v>0.41914008330196539</c:v>
                </c:pt>
                <c:pt idx="1505">
                  <c:v>0.41845396402579821</c:v>
                </c:pt>
                <c:pt idx="1506">
                  <c:v>0.41768007241760441</c:v>
                </c:pt>
                <c:pt idx="1507">
                  <c:v>0.41683073211159577</c:v>
                </c:pt>
                <c:pt idx="1508">
                  <c:v>0.41592165100260181</c:v>
                </c:pt>
                <c:pt idx="1509">
                  <c:v>0.41493552226932878</c:v>
                </c:pt>
                <c:pt idx="1510">
                  <c:v>0.41389616043965982</c:v>
                </c:pt>
                <c:pt idx="1511">
                  <c:v>0.41273872924215665</c:v>
                </c:pt>
                <c:pt idx="1512">
                  <c:v>0.41151997993728723</c:v>
                </c:pt>
                <c:pt idx="1513">
                  <c:v>0.41021833375140387</c:v>
                </c:pt>
                <c:pt idx="1514">
                  <c:v>0.40879189322012116</c:v>
                </c:pt>
                <c:pt idx="1515">
                  <c:v>0.40721845683821306</c:v>
                </c:pt>
                <c:pt idx="1516">
                  <c:v>0.40549644272841007</c:v>
                </c:pt>
                <c:pt idx="1517">
                  <c:v>0.40364158523008609</c:v>
                </c:pt>
                <c:pt idx="1518">
                  <c:v>0.40165911709232893</c:v>
                </c:pt>
                <c:pt idx="1519">
                  <c:v>0.39955516704992317</c:v>
                </c:pt>
                <c:pt idx="1520">
                  <c:v>0.39724730309478623</c:v>
                </c:pt>
                <c:pt idx="1521">
                  <c:v>0.39481151565807177</c:v>
                </c:pt>
                <c:pt idx="1522">
                  <c:v>0.39219586370092091</c:v>
                </c:pt>
                <c:pt idx="1523">
                  <c:v>0.38931241170267245</c:v>
                </c:pt>
                <c:pt idx="1524">
                  <c:v>0.38632095281418244</c:v>
                </c:pt>
                <c:pt idx="1525">
                  <c:v>0.38322304278897734</c:v>
                </c:pt>
                <c:pt idx="1526">
                  <c:v>0.3800030967547478</c:v>
                </c:pt>
                <c:pt idx="1527">
                  <c:v>0.37662550161721403</c:v>
                </c:pt>
                <c:pt idx="1528">
                  <c:v>0.37317430474954399</c:v>
                </c:pt>
                <c:pt idx="1529">
                  <c:v>0.36952094846814437</c:v>
                </c:pt>
                <c:pt idx="1530">
                  <c:v>0.36568234043185593</c:v>
                </c:pt>
                <c:pt idx="1531">
                  <c:v>0.36175332932335075</c:v>
                </c:pt>
                <c:pt idx="1532">
                  <c:v>0.35769800860063378</c:v>
                </c:pt>
                <c:pt idx="1533">
                  <c:v>0.35345450078263235</c:v>
                </c:pt>
                <c:pt idx="1534">
                  <c:v>0.3491283133676169</c:v>
                </c:pt>
                <c:pt idx="1535">
                  <c:v>0.34463178157266877</c:v>
                </c:pt>
                <c:pt idx="1536">
                  <c:v>0.34002508453082231</c:v>
                </c:pt>
                <c:pt idx="1537">
                  <c:v>0.33528322877378908</c:v>
                </c:pt>
                <c:pt idx="1538">
                  <c:v>0.33040043810661895</c:v>
                </c:pt>
                <c:pt idx="1539">
                  <c:v>0.32527311559227373</c:v>
                </c:pt>
                <c:pt idx="1540">
                  <c:v>0.32019622379838147</c:v>
                </c:pt>
                <c:pt idx="1541">
                  <c:v>0.31488941725348951</c:v>
                </c:pt>
                <c:pt idx="1542">
                  <c:v>0.30969389001937625</c:v>
                </c:pt>
                <c:pt idx="1543">
                  <c:v>0.30454636784981215</c:v>
                </c:pt>
                <c:pt idx="1544">
                  <c:v>0.29933566389043326</c:v>
                </c:pt>
                <c:pt idx="1545">
                  <c:v>0.29424550877795552</c:v>
                </c:pt>
                <c:pt idx="1546">
                  <c:v>0.28917860750806751</c:v>
                </c:pt>
                <c:pt idx="1547">
                  <c:v>0.28422437701084996</c:v>
                </c:pt>
                <c:pt idx="1548">
                  <c:v>0.27925596149386872</c:v>
                </c:pt>
                <c:pt idx="1549">
                  <c:v>0.27454213528525578</c:v>
                </c:pt>
                <c:pt idx="1550">
                  <c:v>0.26985891208083057</c:v>
                </c:pt>
                <c:pt idx="1551">
                  <c:v>0.26549570708296938</c:v>
                </c:pt>
                <c:pt idx="1552">
                  <c:v>0.26139327828557152</c:v>
                </c:pt>
                <c:pt idx="1553">
                  <c:v>0.2574826400330279</c:v>
                </c:pt>
                <c:pt idx="1554">
                  <c:v>0.25389970937167111</c:v>
                </c:pt>
                <c:pt idx="1555">
                  <c:v>0.25059808466821987</c:v>
                </c:pt>
                <c:pt idx="1556">
                  <c:v>0.24757907117494196</c:v>
                </c:pt>
                <c:pt idx="1557">
                  <c:v>0.24481915914147559</c:v>
                </c:pt>
                <c:pt idx="1558">
                  <c:v>0.24240336327976095</c:v>
                </c:pt>
                <c:pt idx="1559">
                  <c:v>0.24027633228797118</c:v>
                </c:pt>
                <c:pt idx="1560">
                  <c:v>0.23846872924599194</c:v>
                </c:pt>
                <c:pt idx="1561">
                  <c:v>0.23705514885152854</c:v>
                </c:pt>
                <c:pt idx="1562">
                  <c:v>0.23586279952289305</c:v>
                </c:pt>
                <c:pt idx="1563">
                  <c:v>0.23496957690642284</c:v>
                </c:pt>
                <c:pt idx="1564">
                  <c:v>0.23433232705515258</c:v>
                </c:pt>
                <c:pt idx="1565">
                  <c:v>0.23387941982094593</c:v>
                </c:pt>
                <c:pt idx="1566">
                  <c:v>0.23367821112101841</c:v>
                </c:pt>
                <c:pt idx="1567">
                  <c:v>0.23361508098905179</c:v>
                </c:pt>
                <c:pt idx="1568">
                  <c:v>0.23382799340430474</c:v>
                </c:pt>
                <c:pt idx="1569">
                  <c:v>0.23404754092789293</c:v>
                </c:pt>
                <c:pt idx="1570">
                  <c:v>0.2344179646970187</c:v>
                </c:pt>
                <c:pt idx="1571">
                  <c:v>0.23485170856551932</c:v>
                </c:pt>
                <c:pt idx="1572">
                  <c:v>0.23537760345440806</c:v>
                </c:pt>
                <c:pt idx="1573">
                  <c:v>0.23596286937399513</c:v>
                </c:pt>
                <c:pt idx="1574">
                  <c:v>0.23667697668903998</c:v>
                </c:pt>
                <c:pt idx="1575">
                  <c:v>0.23741523215215091</c:v>
                </c:pt>
                <c:pt idx="1576">
                  <c:v>0.23817289999370297</c:v>
                </c:pt>
                <c:pt idx="1577">
                  <c:v>0.23898702075236353</c:v>
                </c:pt>
                <c:pt idx="1578">
                  <c:v>0.23979474902956932</c:v>
                </c:pt>
                <c:pt idx="1579">
                  <c:v>0.24062467204062762</c:v>
                </c:pt>
                <c:pt idx="1580">
                  <c:v>0.24146272346635614</c:v>
                </c:pt>
                <c:pt idx="1581">
                  <c:v>0.24233864276562031</c:v>
                </c:pt>
                <c:pt idx="1582">
                  <c:v>0.24318437239170157</c:v>
                </c:pt>
                <c:pt idx="1583">
                  <c:v>0.24402344760105721</c:v>
                </c:pt>
                <c:pt idx="1584">
                  <c:v>0.2448687123842854</c:v>
                </c:pt>
                <c:pt idx="1585">
                  <c:v>0.24571484292095117</c:v>
                </c:pt>
                <c:pt idx="1586">
                  <c:v>0.24655517246059877</c:v>
                </c:pt>
                <c:pt idx="1587">
                  <c:v>0.24738339881554858</c:v>
                </c:pt>
                <c:pt idx="1588">
                  <c:v>0.24821872892697919</c:v>
                </c:pt>
                <c:pt idx="1589">
                  <c:v>0.24904564962934417</c:v>
                </c:pt>
                <c:pt idx="1590">
                  <c:v>0.24984224733024132</c:v>
                </c:pt>
                <c:pt idx="1591">
                  <c:v>0.2506682986567968</c:v>
                </c:pt>
                <c:pt idx="1592">
                  <c:v>0.25151689479103251</c:v>
                </c:pt>
                <c:pt idx="1593">
                  <c:v>0.25235245817130908</c:v>
                </c:pt>
                <c:pt idx="1594">
                  <c:v>0.25321119606490883</c:v>
                </c:pt>
                <c:pt idx="1595">
                  <c:v>0.25402935179343517</c:v>
                </c:pt>
                <c:pt idx="1596">
                  <c:v>0.25483471378571831</c:v>
                </c:pt>
                <c:pt idx="1597">
                  <c:v>0.25562535439215822</c:v>
                </c:pt>
                <c:pt idx="1598">
                  <c:v>0.25641411046483548</c:v>
                </c:pt>
                <c:pt idx="1599">
                  <c:v>0.2571557995661457</c:v>
                </c:pt>
                <c:pt idx="1600">
                  <c:v>0.25796365679096794</c:v>
                </c:pt>
                <c:pt idx="1601">
                  <c:v>0.25880665417417043</c:v>
                </c:pt>
                <c:pt idx="1602">
                  <c:v>0.25962984198082883</c:v>
                </c:pt>
                <c:pt idx="1603">
                  <c:v>0.26049586279931908</c:v>
                </c:pt>
                <c:pt idx="1604">
                  <c:v>0.26132307844307012</c:v>
                </c:pt>
                <c:pt idx="1605">
                  <c:v>0.26210326201559264</c:v>
                </c:pt>
                <c:pt idx="1606">
                  <c:v>0.26291013996025475</c:v>
                </c:pt>
                <c:pt idx="1607">
                  <c:v>0.26372286398667966</c:v>
                </c:pt>
                <c:pt idx="1608">
                  <c:v>0.2645342741975743</c:v>
                </c:pt>
                <c:pt idx="1609">
                  <c:v>0.26538423142719131</c:v>
                </c:pt>
                <c:pt idx="1610">
                  <c:v>0.26627390762953485</c:v>
                </c:pt>
                <c:pt idx="1611">
                  <c:v>0.26714889920272189</c:v>
                </c:pt>
                <c:pt idx="1612">
                  <c:v>0.26804169598017463</c:v>
                </c:pt>
                <c:pt idx="1613">
                  <c:v>0.26892587804592211</c:v>
                </c:pt>
                <c:pt idx="1614">
                  <c:v>0.26978842434379996</c:v>
                </c:pt>
                <c:pt idx="1615">
                  <c:v>0.27069158315927205</c:v>
                </c:pt>
                <c:pt idx="1616">
                  <c:v>0.27162992418881243</c:v>
                </c:pt>
                <c:pt idx="1617">
                  <c:v>0.27255695188038559</c:v>
                </c:pt>
                <c:pt idx="1618">
                  <c:v>0.27350457094533637</c:v>
                </c:pt>
                <c:pt idx="1619">
                  <c:v>0.27442309969824785</c:v>
                </c:pt>
                <c:pt idx="1620">
                  <c:v>0.27536504730853573</c:v>
                </c:pt>
                <c:pt idx="1621">
                  <c:v>0.27630195936004742</c:v>
                </c:pt>
                <c:pt idx="1622">
                  <c:v>0.27724281366862225</c:v>
                </c:pt>
                <c:pt idx="1623">
                  <c:v>0.27820663724778427</c:v>
                </c:pt>
                <c:pt idx="1624">
                  <c:v>0.27915359879471696</c:v>
                </c:pt>
                <c:pt idx="1625">
                  <c:v>0.28004899734260019</c:v>
                </c:pt>
                <c:pt idx="1626">
                  <c:v>0.28101376713355003</c:v>
                </c:pt>
                <c:pt idx="1627">
                  <c:v>0.28202391496703694</c:v>
                </c:pt>
                <c:pt idx="1628">
                  <c:v>0.28302196510855754</c:v>
                </c:pt>
                <c:pt idx="1629">
                  <c:v>0.28406319777195421</c:v>
                </c:pt>
                <c:pt idx="1630">
                  <c:v>0.28510899523687777</c:v>
                </c:pt>
                <c:pt idx="1631">
                  <c:v>0.28613465770642493</c:v>
                </c:pt>
                <c:pt idx="1632">
                  <c:v>0.28715479950730666</c:v>
                </c:pt>
                <c:pt idx="1633">
                  <c:v>0.28816712863447136</c:v>
                </c:pt>
                <c:pt idx="1634">
                  <c:v>0.28915580775361821</c:v>
                </c:pt>
                <c:pt idx="1635">
                  <c:v>0.29018084275406164</c:v>
                </c:pt>
                <c:pt idx="1636">
                  <c:v>0.29119482133916597</c:v>
                </c:pt>
                <c:pt idx="1637">
                  <c:v>0.29224368418957652</c:v>
                </c:pt>
                <c:pt idx="1638">
                  <c:v>0.29335372176622176</c:v>
                </c:pt>
                <c:pt idx="1639">
                  <c:v>0.29442628242207985</c:v>
                </c:pt>
                <c:pt idx="1640">
                  <c:v>0.29548994503566978</c:v>
                </c:pt>
                <c:pt idx="1641">
                  <c:v>0.29656639938904134</c:v>
                </c:pt>
                <c:pt idx="1642">
                  <c:v>0.29763041634269699</c:v>
                </c:pt>
                <c:pt idx="1643">
                  <c:v>0.29870772506204651</c:v>
                </c:pt>
                <c:pt idx="1644">
                  <c:v>0.29980189296795673</c:v>
                </c:pt>
                <c:pt idx="1645">
                  <c:v>0.30093899623295378</c:v>
                </c:pt>
                <c:pt idx="1646">
                  <c:v>0.30203384423216056</c:v>
                </c:pt>
                <c:pt idx="1647">
                  <c:v>0.3031122177820435</c:v>
                </c:pt>
                <c:pt idx="1648">
                  <c:v>0.30420704524129033</c:v>
                </c:pt>
                <c:pt idx="1649">
                  <c:v>0.30531081406314015</c:v>
                </c:pt>
                <c:pt idx="1650">
                  <c:v>0.3063842556544038</c:v>
                </c:pt>
                <c:pt idx="1651">
                  <c:v>0.30744451873379292</c:v>
                </c:pt>
                <c:pt idx="1652">
                  <c:v>0.30852241206523151</c:v>
                </c:pt>
                <c:pt idx="1653">
                  <c:v>0.30957929674975548</c:v>
                </c:pt>
                <c:pt idx="1654">
                  <c:v>0.31063390486789305</c:v>
                </c:pt>
                <c:pt idx="1655">
                  <c:v>0.31169838800525856</c:v>
                </c:pt>
                <c:pt idx="1656">
                  <c:v>0.31277271567953679</c:v>
                </c:pt>
                <c:pt idx="1657">
                  <c:v>0.31385962459103628</c:v>
                </c:pt>
                <c:pt idx="1658">
                  <c:v>0.31495506591032463</c:v>
                </c:pt>
                <c:pt idx="1659">
                  <c:v>0.3160416915705852</c:v>
                </c:pt>
                <c:pt idx="1660">
                  <c:v>0.31716202775369506</c:v>
                </c:pt>
                <c:pt idx="1661">
                  <c:v>0.31824739924937745</c:v>
                </c:pt>
                <c:pt idx="1662">
                  <c:v>0.319308603709346</c:v>
                </c:pt>
                <c:pt idx="1663">
                  <c:v>0.32036569821732602</c:v>
                </c:pt>
                <c:pt idx="1664">
                  <c:v>0.32140785427931889</c:v>
                </c:pt>
                <c:pt idx="1665">
                  <c:v>0.32244804068851413</c:v>
                </c:pt>
                <c:pt idx="1666">
                  <c:v>0.32350868265850952</c:v>
                </c:pt>
                <c:pt idx="1667">
                  <c:v>0.32451301110200875</c:v>
                </c:pt>
                <c:pt idx="1668">
                  <c:v>0.32554401147722284</c:v>
                </c:pt>
                <c:pt idx="1669">
                  <c:v>0.32659180000128191</c:v>
                </c:pt>
                <c:pt idx="1670">
                  <c:v>0.32761326604028423</c:v>
                </c:pt>
                <c:pt idx="1671">
                  <c:v>0.32862257108509763</c:v>
                </c:pt>
                <c:pt idx="1672">
                  <c:v>0.32963767732751176</c:v>
                </c:pt>
                <c:pt idx="1673">
                  <c:v>0.33064358640692859</c:v>
                </c:pt>
                <c:pt idx="1674">
                  <c:v>0.33164572587913044</c:v>
                </c:pt>
                <c:pt idx="1675">
                  <c:v>0.3326520827482724</c:v>
                </c:pt>
                <c:pt idx="1676">
                  <c:v>0.33364257321283258</c:v>
                </c:pt>
                <c:pt idx="1677">
                  <c:v>0.33462092800522991</c:v>
                </c:pt>
                <c:pt idx="1678">
                  <c:v>0.33559330316518504</c:v>
                </c:pt>
                <c:pt idx="1679">
                  <c:v>0.33655071410733967</c:v>
                </c:pt>
                <c:pt idx="1680">
                  <c:v>0.33751636402277035</c:v>
                </c:pt>
                <c:pt idx="1681">
                  <c:v>0.33847497116437114</c:v>
                </c:pt>
                <c:pt idx="1682">
                  <c:v>0.33942778855525607</c:v>
                </c:pt>
                <c:pt idx="1683">
                  <c:v>0.34037716247138378</c:v>
                </c:pt>
                <c:pt idx="1684">
                  <c:v>0.34134854316987157</c:v>
                </c:pt>
                <c:pt idx="1685">
                  <c:v>0.34225419845325761</c:v>
                </c:pt>
                <c:pt idx="1686">
                  <c:v>0.34312760093458466</c:v>
                </c:pt>
                <c:pt idx="1687">
                  <c:v>0.34398921764245349</c:v>
                </c:pt>
                <c:pt idx="1688">
                  <c:v>0.34476688523570426</c:v>
                </c:pt>
                <c:pt idx="1689">
                  <c:v>0.34563327902242569</c:v>
                </c:pt>
                <c:pt idx="1690">
                  <c:v>0.3465006602655914</c:v>
                </c:pt>
                <c:pt idx="1691">
                  <c:v>0.34731616356854284</c:v>
                </c:pt>
                <c:pt idx="1692">
                  <c:v>0.34817318023544191</c:v>
                </c:pt>
                <c:pt idx="1693">
                  <c:v>0.34899659063541261</c:v>
                </c:pt>
                <c:pt idx="1694">
                  <c:v>0.34978810230954616</c:v>
                </c:pt>
                <c:pt idx="1695">
                  <c:v>0.35053755331227099</c:v>
                </c:pt>
                <c:pt idx="1696">
                  <c:v>0.35132330353372243</c:v>
                </c:pt>
                <c:pt idx="1697">
                  <c:v>0.35207062623768692</c:v>
                </c:pt>
                <c:pt idx="1698">
                  <c:v>0.35286819443330525</c:v>
                </c:pt>
                <c:pt idx="1699">
                  <c:v>0.35374540791559445</c:v>
                </c:pt>
                <c:pt idx="1700">
                  <c:v>0.35454789792346847</c:v>
                </c:pt>
                <c:pt idx="1701">
                  <c:v>0.35533856120933477</c:v>
                </c:pt>
                <c:pt idx="1702">
                  <c:v>0.35611562572261751</c:v>
                </c:pt>
                <c:pt idx="1703">
                  <c:v>0.35682529699635707</c:v>
                </c:pt>
                <c:pt idx="1704">
                  <c:v>0.35755642480222366</c:v>
                </c:pt>
                <c:pt idx="1705">
                  <c:v>0.35829964286943311</c:v>
                </c:pt>
                <c:pt idx="1706">
                  <c:v>0.35899545595526389</c:v>
                </c:pt>
                <c:pt idx="1707">
                  <c:v>0.35968612830408109</c:v>
                </c:pt>
                <c:pt idx="1708">
                  <c:v>0.36035867237055103</c:v>
                </c:pt>
                <c:pt idx="1709">
                  <c:v>0.36101965299553845</c:v>
                </c:pt>
                <c:pt idx="1710">
                  <c:v>0.36166139104510836</c:v>
                </c:pt>
                <c:pt idx="1711">
                  <c:v>0.36230273664642948</c:v>
                </c:pt>
                <c:pt idx="1712">
                  <c:v>0.36292880477079081</c:v>
                </c:pt>
                <c:pt idx="1713">
                  <c:v>0.36356715132879264</c:v>
                </c:pt>
                <c:pt idx="1714">
                  <c:v>0.36420670250769188</c:v>
                </c:pt>
                <c:pt idx="1715">
                  <c:v>0.3648314146065938</c:v>
                </c:pt>
                <c:pt idx="1716">
                  <c:v>0.36549658317718592</c:v>
                </c:pt>
                <c:pt idx="1717">
                  <c:v>0.3661413546212457</c:v>
                </c:pt>
                <c:pt idx="1718">
                  <c:v>0.36675096486386599</c:v>
                </c:pt>
                <c:pt idx="1719">
                  <c:v>0.36738691266006734</c:v>
                </c:pt>
                <c:pt idx="1720">
                  <c:v>0.36798842592491959</c:v>
                </c:pt>
                <c:pt idx="1721">
                  <c:v>0.36851104407690333</c:v>
                </c:pt>
                <c:pt idx="1722">
                  <c:v>0.36911732948289688</c:v>
                </c:pt>
                <c:pt idx="1723">
                  <c:v>0.36975974185940713</c:v>
                </c:pt>
                <c:pt idx="1724">
                  <c:v>0.37036660089315238</c:v>
                </c:pt>
                <c:pt idx="1725">
                  <c:v>0.3710059749711605</c:v>
                </c:pt>
                <c:pt idx="1726">
                  <c:v>0.37161058297353072</c:v>
                </c:pt>
                <c:pt idx="1727">
                  <c:v>0.37217106881499246</c:v>
                </c:pt>
                <c:pt idx="1728">
                  <c:v>0.37273851774730993</c:v>
                </c:pt>
                <c:pt idx="1729">
                  <c:v>0.37330693345678978</c:v>
                </c:pt>
                <c:pt idx="1730">
                  <c:v>0.37386616216443752</c:v>
                </c:pt>
                <c:pt idx="1731">
                  <c:v>0.37442416233857062</c:v>
                </c:pt>
                <c:pt idx="1732">
                  <c:v>0.3749797360283833</c:v>
                </c:pt>
                <c:pt idx="1733">
                  <c:v>0.37551241910399291</c:v>
                </c:pt>
                <c:pt idx="1734">
                  <c:v>0.37603787003064487</c:v>
                </c:pt>
                <c:pt idx="1735">
                  <c:v>0.37657090126537079</c:v>
                </c:pt>
                <c:pt idx="1736">
                  <c:v>0.37708154963169865</c:v>
                </c:pt>
                <c:pt idx="1737">
                  <c:v>0.37759263439410784</c:v>
                </c:pt>
                <c:pt idx="1738">
                  <c:v>0.37812333951647342</c:v>
                </c:pt>
                <c:pt idx="1739">
                  <c:v>0.37863667558312536</c:v>
                </c:pt>
                <c:pt idx="1740">
                  <c:v>0.37913249536805055</c:v>
                </c:pt>
                <c:pt idx="1741">
                  <c:v>0.3796295222879193</c:v>
                </c:pt>
                <c:pt idx="1742">
                  <c:v>0.38012686810201507</c:v>
                </c:pt>
                <c:pt idx="1743">
                  <c:v>0.38061301898974059</c:v>
                </c:pt>
                <c:pt idx="1744">
                  <c:v>0.38108078604220236</c:v>
                </c:pt>
                <c:pt idx="1745">
                  <c:v>0.38152067574107701</c:v>
                </c:pt>
                <c:pt idx="1746">
                  <c:v>0.38195431961559506</c:v>
                </c:pt>
                <c:pt idx="1747">
                  <c:v>0.38236723753996155</c:v>
                </c:pt>
                <c:pt idx="1748">
                  <c:v>0.38278750742513695</c:v>
                </c:pt>
                <c:pt idx="1749">
                  <c:v>0.38319255283799741</c:v>
                </c:pt>
                <c:pt idx="1750">
                  <c:v>0.38360272016389668</c:v>
                </c:pt>
                <c:pt idx="1751">
                  <c:v>0.3840146623598894</c:v>
                </c:pt>
                <c:pt idx="1752">
                  <c:v>0.3844241390272381</c:v>
                </c:pt>
                <c:pt idx="1753">
                  <c:v>0.38484998503671403</c:v>
                </c:pt>
                <c:pt idx="1754">
                  <c:v>0.3852546392486112</c:v>
                </c:pt>
                <c:pt idx="1755">
                  <c:v>0.38564699333591829</c:v>
                </c:pt>
                <c:pt idx="1756">
                  <c:v>0.3860357255815261</c:v>
                </c:pt>
                <c:pt idx="1757">
                  <c:v>0.38641870193545264</c:v>
                </c:pt>
                <c:pt idx="1758">
                  <c:v>0.38677827994711445</c:v>
                </c:pt>
                <c:pt idx="1759">
                  <c:v>0.38714741963549876</c:v>
                </c:pt>
                <c:pt idx="1760">
                  <c:v>0.38754419750640229</c:v>
                </c:pt>
                <c:pt idx="1761">
                  <c:v>0.3879422512602026</c:v>
                </c:pt>
                <c:pt idx="1762">
                  <c:v>0.38833857594990606</c:v>
                </c:pt>
                <c:pt idx="1763">
                  <c:v>0.38871808589157714</c:v>
                </c:pt>
                <c:pt idx="1764">
                  <c:v>0.38905995500768836</c:v>
                </c:pt>
                <c:pt idx="1765">
                  <c:v>0.38937425482186555</c:v>
                </c:pt>
                <c:pt idx="1766">
                  <c:v>0.38964913427713971</c:v>
                </c:pt>
                <c:pt idx="1767">
                  <c:v>0.38999051430885529</c:v>
                </c:pt>
                <c:pt idx="1768">
                  <c:v>0.39035122583412535</c:v>
                </c:pt>
                <c:pt idx="1769">
                  <c:v>0.39070038326446488</c:v>
                </c:pt>
                <c:pt idx="1770">
                  <c:v>0.3910962177331716</c:v>
                </c:pt>
                <c:pt idx="1771">
                  <c:v>0.39144204523405235</c:v>
                </c:pt>
                <c:pt idx="1772">
                  <c:v>0.39176403813591559</c:v>
                </c:pt>
                <c:pt idx="1773">
                  <c:v>0.39206174070676236</c:v>
                </c:pt>
                <c:pt idx="1774">
                  <c:v>0.39234230586043356</c:v>
                </c:pt>
                <c:pt idx="1775">
                  <c:v>0.3926047821983068</c:v>
                </c:pt>
                <c:pt idx="1776">
                  <c:v>0.39285465854058882</c:v>
                </c:pt>
                <c:pt idx="1777">
                  <c:v>0.3930520836836891</c:v>
                </c:pt>
                <c:pt idx="1778">
                  <c:v>0.39321997409497733</c:v>
                </c:pt>
                <c:pt idx="1779">
                  <c:v>0.39331719698461676</c:v>
                </c:pt>
                <c:pt idx="1780">
                  <c:v>0.39341643735049914</c:v>
                </c:pt>
                <c:pt idx="1781">
                  <c:v>0.39346711041187321</c:v>
                </c:pt>
                <c:pt idx="1782">
                  <c:v>0.39346451442247182</c:v>
                </c:pt>
                <c:pt idx="1783">
                  <c:v>0.39340583070413276</c:v>
                </c:pt>
                <c:pt idx="1784">
                  <c:v>0.39330451575348802</c:v>
                </c:pt>
                <c:pt idx="1785">
                  <c:v>0.3931383285011672</c:v>
                </c:pt>
                <c:pt idx="1786">
                  <c:v>0.39292156951883356</c:v>
                </c:pt>
                <c:pt idx="1787">
                  <c:v>0.39268784791170747</c:v>
                </c:pt>
                <c:pt idx="1788">
                  <c:v>0.39237722233225059</c:v>
                </c:pt>
                <c:pt idx="1789">
                  <c:v>0.39201114407756893</c:v>
                </c:pt>
                <c:pt idx="1790">
                  <c:v>0.39154517523770321</c:v>
                </c:pt>
                <c:pt idx="1791">
                  <c:v>0.39102018488563689</c:v>
                </c:pt>
                <c:pt idx="1792">
                  <c:v>0.39040548486184029</c:v>
                </c:pt>
                <c:pt idx="1793">
                  <c:v>0.389654232450664</c:v>
                </c:pt>
                <c:pt idx="1794">
                  <c:v>0.38888456173440811</c:v>
                </c:pt>
                <c:pt idx="1795">
                  <c:v>0.3880748449574542</c:v>
                </c:pt>
                <c:pt idx="1796">
                  <c:v>0.38721306976614622</c:v>
                </c:pt>
                <c:pt idx="1797">
                  <c:v>0.38630064228064337</c:v>
                </c:pt>
                <c:pt idx="1798">
                  <c:v>0.38537735880989471</c:v>
                </c:pt>
                <c:pt idx="1799">
                  <c:v>0.38436072667186866</c:v>
                </c:pt>
                <c:pt idx="1800">
                  <c:v>0.38321273121120369</c:v>
                </c:pt>
                <c:pt idx="1801">
                  <c:v>0.38211057401844134</c:v>
                </c:pt>
                <c:pt idx="1802">
                  <c:v>0.38099894982159183</c:v>
                </c:pt>
                <c:pt idx="1803">
                  <c:v>0.3798384728858295</c:v>
                </c:pt>
                <c:pt idx="1804">
                  <c:v>0.37864410986535385</c:v>
                </c:pt>
                <c:pt idx="1805">
                  <c:v>0.37745176323482948</c:v>
                </c:pt>
                <c:pt idx="1806">
                  <c:v>0.3761693537724568</c:v>
                </c:pt>
                <c:pt idx="1807">
                  <c:v>0.37479972938174821</c:v>
                </c:pt>
                <c:pt idx="1808">
                  <c:v>0.37346714556278554</c:v>
                </c:pt>
                <c:pt idx="1809">
                  <c:v>0.37217661297350757</c:v>
                </c:pt>
                <c:pt idx="1810">
                  <c:v>0.37090253723345157</c:v>
                </c:pt>
                <c:pt idx="1811">
                  <c:v>0.36967182283314542</c:v>
                </c:pt>
                <c:pt idx="1812">
                  <c:v>0.36841172747621637</c:v>
                </c:pt>
                <c:pt idx="1813">
                  <c:v>0.36717365402174046</c:v>
                </c:pt>
                <c:pt idx="1814">
                  <c:v>0.36593884806785454</c:v>
                </c:pt>
                <c:pt idx="1815">
                  <c:v>0.36471522716686039</c:v>
                </c:pt>
                <c:pt idx="1816">
                  <c:v>0.36350648313320555</c:v>
                </c:pt>
                <c:pt idx="1817">
                  <c:v>0.36230909927759597</c:v>
                </c:pt>
                <c:pt idx="1818">
                  <c:v>0.36114180233814053</c:v>
                </c:pt>
                <c:pt idx="1819">
                  <c:v>0.36001872999382972</c:v>
                </c:pt>
                <c:pt idx="1820">
                  <c:v>0.3588986100117218</c:v>
                </c:pt>
                <c:pt idx="1821">
                  <c:v>0.35783206688644126</c:v>
                </c:pt>
                <c:pt idx="1822">
                  <c:v>0.3567663948625534</c:v>
                </c:pt>
                <c:pt idx="1823">
                  <c:v>0.35570283470111558</c:v>
                </c:pt>
                <c:pt idx="1824">
                  <c:v>0.35465271425711947</c:v>
                </c:pt>
                <c:pt idx="1825">
                  <c:v>0.35363083983216992</c:v>
                </c:pt>
                <c:pt idx="1826">
                  <c:v>0.35256881301864934</c:v>
                </c:pt>
                <c:pt idx="1827">
                  <c:v>0.3515083540330346</c:v>
                </c:pt>
                <c:pt idx="1828">
                  <c:v>0.35043593378196675</c:v>
                </c:pt>
                <c:pt idx="1829">
                  <c:v>0.34933482580268121</c:v>
                </c:pt>
                <c:pt idx="1830">
                  <c:v>0.34823649631809567</c:v>
                </c:pt>
                <c:pt idx="1831">
                  <c:v>0.34707411254492371</c:v>
                </c:pt>
                <c:pt idx="1832">
                  <c:v>0.34587606430853568</c:v>
                </c:pt>
                <c:pt idx="1833">
                  <c:v>0.34468043666149323</c:v>
                </c:pt>
                <c:pt idx="1834">
                  <c:v>0.34339671947971767</c:v>
                </c:pt>
                <c:pt idx="1835">
                  <c:v>0.34209619261500146</c:v>
                </c:pt>
                <c:pt idx="1836">
                  <c:v>0.34081109746298716</c:v>
                </c:pt>
                <c:pt idx="1837">
                  <c:v>0.33947209487063401</c:v>
                </c:pt>
                <c:pt idx="1838">
                  <c:v>0.33809931474307836</c:v>
                </c:pt>
                <c:pt idx="1839">
                  <c:v>0.33670412184342008</c:v>
                </c:pt>
                <c:pt idx="1840">
                  <c:v>0.3352991942976537</c:v>
                </c:pt>
                <c:pt idx="1841">
                  <c:v>0.33377790911463845</c:v>
                </c:pt>
                <c:pt idx="1842">
                  <c:v>0.33220339806986404</c:v>
                </c:pt>
                <c:pt idx="1843">
                  <c:v>0.33057159095316285</c:v>
                </c:pt>
                <c:pt idx="1844">
                  <c:v>0.32889853337915348</c:v>
                </c:pt>
                <c:pt idx="1845">
                  <c:v>0.32726116222229679</c:v>
                </c:pt>
                <c:pt idx="1846">
                  <c:v>0.32563822216693367</c:v>
                </c:pt>
                <c:pt idx="1847">
                  <c:v>0.32403565603427231</c:v>
                </c:pt>
                <c:pt idx="1848">
                  <c:v>0.32236888514438672</c:v>
                </c:pt>
                <c:pt idx="1849">
                  <c:v>0.32066330422178596</c:v>
                </c:pt>
                <c:pt idx="1850">
                  <c:v>0.31908470160231983</c:v>
                </c:pt>
                <c:pt idx="1851">
                  <c:v>0.31745898802440903</c:v>
                </c:pt>
                <c:pt idx="1852">
                  <c:v>0.31604734726095729</c:v>
                </c:pt>
                <c:pt idx="1853">
                  <c:v>0.31473471546744786</c:v>
                </c:pt>
                <c:pt idx="1854">
                  <c:v>0.31364011866471836</c:v>
                </c:pt>
                <c:pt idx="1855">
                  <c:v>0.31270722846070453</c:v>
                </c:pt>
                <c:pt idx="1856">
                  <c:v>0.31214400092748135</c:v>
                </c:pt>
                <c:pt idx="1857">
                  <c:v>0.31177526997275345</c:v>
                </c:pt>
                <c:pt idx="1858">
                  <c:v>0.31176027551908447</c:v>
                </c:pt>
                <c:pt idx="1859">
                  <c:v>0.31206868088435658</c:v>
                </c:pt>
                <c:pt idx="1860">
                  <c:v>0.31262276026326513</c:v>
                </c:pt>
                <c:pt idx="1861">
                  <c:v>0.31349914509038984</c:v>
                </c:pt>
                <c:pt idx="1862">
                  <c:v>0.31465601384754899</c:v>
                </c:pt>
                <c:pt idx="1863">
                  <c:v>0.3161175233271134</c:v>
                </c:pt>
                <c:pt idx="1864">
                  <c:v>0.31766132721763007</c:v>
                </c:pt>
                <c:pt idx="1865">
                  <c:v>0.319358313878848</c:v>
                </c:pt>
                <c:pt idx="1866">
                  <c:v>0.32118467772466303</c:v>
                </c:pt>
                <c:pt idx="1867">
                  <c:v>0.32293299970036304</c:v>
                </c:pt>
                <c:pt idx="1868">
                  <c:v>0.32468069652743398</c:v>
                </c:pt>
                <c:pt idx="1869">
                  <c:v>0.32629643944773795</c:v>
                </c:pt>
                <c:pt idx="1870">
                  <c:v>0.3278456226442979</c:v>
                </c:pt>
                <c:pt idx="1871">
                  <c:v>0.32914587490860064</c:v>
                </c:pt>
                <c:pt idx="1872">
                  <c:v>0.33035732020152975</c:v>
                </c:pt>
                <c:pt idx="1873">
                  <c:v>0.33132089892526062</c:v>
                </c:pt>
                <c:pt idx="1874">
                  <c:v>0.33205887255978372</c:v>
                </c:pt>
                <c:pt idx="1875">
                  <c:v>0.33269723651742233</c:v>
                </c:pt>
                <c:pt idx="1876">
                  <c:v>0.33316237170649515</c:v>
                </c:pt>
                <c:pt idx="1877">
                  <c:v>0.33350584295996694</c:v>
                </c:pt>
                <c:pt idx="1878">
                  <c:v>0.33369019600770805</c:v>
                </c:pt>
                <c:pt idx="1879">
                  <c:v>0.33380073772508273</c:v>
                </c:pt>
                <c:pt idx="1880">
                  <c:v>0.33370260655375567</c:v>
                </c:pt>
                <c:pt idx="1881">
                  <c:v>0.33363080598311406</c:v>
                </c:pt>
                <c:pt idx="1882">
                  <c:v>0.33349150182683224</c:v>
                </c:pt>
                <c:pt idx="1883">
                  <c:v>0.33334764169529213</c:v>
                </c:pt>
                <c:pt idx="1884">
                  <c:v>0.33313782458616725</c:v>
                </c:pt>
                <c:pt idx="1885">
                  <c:v>0.33291035906936745</c:v>
                </c:pt>
                <c:pt idx="1886">
                  <c:v>0.33267046904971931</c:v>
                </c:pt>
                <c:pt idx="1887">
                  <c:v>0.33244393298584624</c:v>
                </c:pt>
                <c:pt idx="1888">
                  <c:v>0.33231377846323695</c:v>
                </c:pt>
                <c:pt idx="1889">
                  <c:v>0.3322994687062038</c:v>
                </c:pt>
                <c:pt idx="1890">
                  <c:v>0.33242017331855572</c:v>
                </c:pt>
                <c:pt idx="1891">
                  <c:v>0.33266708380074345</c:v>
                </c:pt>
                <c:pt idx="1892">
                  <c:v>0.33300099761164376</c:v>
                </c:pt>
                <c:pt idx="1893">
                  <c:v>0.33344597431666451</c:v>
                </c:pt>
                <c:pt idx="1894">
                  <c:v>0.33391334843891479</c:v>
                </c:pt>
                <c:pt idx="1895">
                  <c:v>0.33450106785441008</c:v>
                </c:pt>
                <c:pt idx="1896">
                  <c:v>0.33509663564778974</c:v>
                </c:pt>
                <c:pt idx="1897">
                  <c:v>0.33570940444072289</c:v>
                </c:pt>
                <c:pt idx="1898">
                  <c:v>0.33632749690072489</c:v>
                </c:pt>
                <c:pt idx="1899">
                  <c:v>0.33703477416698008</c:v>
                </c:pt>
                <c:pt idx="1900">
                  <c:v>0.3376774080706702</c:v>
                </c:pt>
                <c:pt idx="1901">
                  <c:v>0.33841182486056837</c:v>
                </c:pt>
                <c:pt idx="1902">
                  <c:v>0.33911377053725161</c:v>
                </c:pt>
                <c:pt idx="1903">
                  <c:v>0.33973878261136958</c:v>
                </c:pt>
                <c:pt idx="1904">
                  <c:v>0.34030415394053692</c:v>
                </c:pt>
                <c:pt idx="1905">
                  <c:v>0.34082801479716207</c:v>
                </c:pt>
                <c:pt idx="1906">
                  <c:v>0.34126269325492786</c:v>
                </c:pt>
                <c:pt idx="1907">
                  <c:v>0.3416568451804603</c:v>
                </c:pt>
                <c:pt idx="1908">
                  <c:v>0.34201101899961756</c:v>
                </c:pt>
                <c:pt idx="1909">
                  <c:v>0.34227087596037203</c:v>
                </c:pt>
                <c:pt idx="1910">
                  <c:v>0.34251691857455341</c:v>
                </c:pt>
                <c:pt idx="1911">
                  <c:v>0.34276523104349782</c:v>
                </c:pt>
                <c:pt idx="1912">
                  <c:v>0.34287307312618953</c:v>
                </c:pt>
                <c:pt idx="1913">
                  <c:v>0.34299459032446311</c:v>
                </c:pt>
                <c:pt idx="1914">
                  <c:v>0.34305804468921391</c:v>
                </c:pt>
                <c:pt idx="1915">
                  <c:v>0.34297792833414392</c:v>
                </c:pt>
                <c:pt idx="1916">
                  <c:v>0.3429374336567797</c:v>
                </c:pt>
                <c:pt idx="1917">
                  <c:v>0.34280934709989319</c:v>
                </c:pt>
                <c:pt idx="1918">
                  <c:v>0.34259456660753096</c:v>
                </c:pt>
                <c:pt idx="1919">
                  <c:v>0.34239442418202753</c:v>
                </c:pt>
                <c:pt idx="1920">
                  <c:v>0.34217871466161726</c:v>
                </c:pt>
                <c:pt idx="1921">
                  <c:v>0.3419289024629828</c:v>
                </c:pt>
                <c:pt idx="1922">
                  <c:v>0.34167187863226772</c:v>
                </c:pt>
                <c:pt idx="1923">
                  <c:v>0.34139718113700107</c:v>
                </c:pt>
                <c:pt idx="1924">
                  <c:v>0.34109484336222001</c:v>
                </c:pt>
                <c:pt idx="1925">
                  <c:v>0.34074261304972725</c:v>
                </c:pt>
                <c:pt idx="1926">
                  <c:v>0.34033331223871938</c:v>
                </c:pt>
                <c:pt idx="1927">
                  <c:v>0.33997596094887506</c:v>
                </c:pt>
                <c:pt idx="1928">
                  <c:v>0.3396315758215786</c:v>
                </c:pt>
                <c:pt idx="1929">
                  <c:v>0.33933649726212939</c:v>
                </c:pt>
                <c:pt idx="1930">
                  <c:v>0.33906532728168015</c:v>
                </c:pt>
                <c:pt idx="1931">
                  <c:v>0.33876471463824798</c:v>
                </c:pt>
                <c:pt idx="1932">
                  <c:v>0.33850319204488305</c:v>
                </c:pt>
                <c:pt idx="1933">
                  <c:v>0.33824447570002775</c:v>
                </c:pt>
                <c:pt idx="1934">
                  <c:v>0.33792291312118411</c:v>
                </c:pt>
                <c:pt idx="1935">
                  <c:v>0.33770133373835592</c:v>
                </c:pt>
                <c:pt idx="1936">
                  <c:v>0.3375059692104232</c:v>
                </c:pt>
                <c:pt idx="1937">
                  <c:v>0.33721234201688305</c:v>
                </c:pt>
                <c:pt idx="1938">
                  <c:v>0.33702207824809777</c:v>
                </c:pt>
                <c:pt idx="1939">
                  <c:v>0.33677179425020648</c:v>
                </c:pt>
                <c:pt idx="1940">
                  <c:v>0.336531134156969</c:v>
                </c:pt>
                <c:pt idx="1941">
                  <c:v>0.3363333704323323</c:v>
                </c:pt>
                <c:pt idx="1942">
                  <c:v>0.33612019638254192</c:v>
                </c:pt>
                <c:pt idx="1943">
                  <c:v>0.33595394037785092</c:v>
                </c:pt>
                <c:pt idx="1944">
                  <c:v>0.33578538015818099</c:v>
                </c:pt>
                <c:pt idx="1945">
                  <c:v>0.33561017488113415</c:v>
                </c:pt>
                <c:pt idx="1946">
                  <c:v>0.33544669211127082</c:v>
                </c:pt>
                <c:pt idx="1947">
                  <c:v>0.33536726515745924</c:v>
                </c:pt>
                <c:pt idx="1948">
                  <c:v>0.33515704522646672</c:v>
                </c:pt>
                <c:pt idx="1949">
                  <c:v>0.3348749632167452</c:v>
                </c:pt>
                <c:pt idx="1950">
                  <c:v>0.33458718819992445</c:v>
                </c:pt>
                <c:pt idx="1951">
                  <c:v>0.33420946606006335</c:v>
                </c:pt>
                <c:pt idx="1952">
                  <c:v>0.33385278224798798</c:v>
                </c:pt>
                <c:pt idx="1953">
                  <c:v>0.33353688142828464</c:v>
                </c:pt>
                <c:pt idx="1954">
                  <c:v>0.33316312086559335</c:v>
                </c:pt>
                <c:pt idx="1955">
                  <c:v>0.33279563747750784</c:v>
                </c:pt>
                <c:pt idx="1956">
                  <c:v>0.33240632483074234</c:v>
                </c:pt>
                <c:pt idx="1957">
                  <c:v>0.3319875414104872</c:v>
                </c:pt>
                <c:pt idx="1958">
                  <c:v>0.33151230491849815</c:v>
                </c:pt>
                <c:pt idx="1959">
                  <c:v>0.33097950279694993</c:v>
                </c:pt>
                <c:pt idx="1960">
                  <c:v>0.33046695367713097</c:v>
                </c:pt>
                <c:pt idx="1961">
                  <c:v>0.32991403981335848</c:v>
                </c:pt>
                <c:pt idx="1962">
                  <c:v>0.32942957842809911</c:v>
                </c:pt>
                <c:pt idx="1963">
                  <c:v>0.32907677376002037</c:v>
                </c:pt>
                <c:pt idx="1964">
                  <c:v>0.32863602274688203</c:v>
                </c:pt>
                <c:pt idx="1965">
                  <c:v>0.32819483119998627</c:v>
                </c:pt>
                <c:pt idx="1966">
                  <c:v>0.32769858869314789</c:v>
                </c:pt>
                <c:pt idx="1967">
                  <c:v>0.32700917888398362</c:v>
                </c:pt>
                <c:pt idx="1968">
                  <c:v>0.32638325645868937</c:v>
                </c:pt>
                <c:pt idx="1969">
                  <c:v>0.32580446828594911</c:v>
                </c:pt>
                <c:pt idx="1970">
                  <c:v>0.32527542143181126</c:v>
                </c:pt>
                <c:pt idx="1971">
                  <c:v>0.32479787249699305</c:v>
                </c:pt>
                <c:pt idx="1972">
                  <c:v>0.32429379163307842</c:v>
                </c:pt>
                <c:pt idx="1973">
                  <c:v>0.323841883019027</c:v>
                </c:pt>
                <c:pt idx="1974">
                  <c:v>0.3233212193852798</c:v>
                </c:pt>
                <c:pt idx="1975">
                  <c:v>0.32275197586743665</c:v>
                </c:pt>
                <c:pt idx="1976">
                  <c:v>0.32231426316539674</c:v>
                </c:pt>
                <c:pt idx="1977">
                  <c:v>0.3218588739772747</c:v>
                </c:pt>
                <c:pt idx="1978">
                  <c:v>0.32138947723940881</c:v>
                </c:pt>
                <c:pt idx="1979">
                  <c:v>0.32093082995814654</c:v>
                </c:pt>
                <c:pt idx="1980">
                  <c:v>0.32054805145690463</c:v>
                </c:pt>
                <c:pt idx="1981">
                  <c:v>0.32005518464572269</c:v>
                </c:pt>
                <c:pt idx="1982">
                  <c:v>0.31950749947677021</c:v>
                </c:pt>
                <c:pt idx="1983">
                  <c:v>0.31894678794879594</c:v>
                </c:pt>
                <c:pt idx="1984">
                  <c:v>0.31832850395173101</c:v>
                </c:pt>
                <c:pt idx="1985">
                  <c:v>0.31773132282522382</c:v>
                </c:pt>
                <c:pt idx="1986">
                  <c:v>0.31711262552619573</c:v>
                </c:pt>
                <c:pt idx="1987">
                  <c:v>0.31651260201000486</c:v>
                </c:pt>
                <c:pt idx="1988">
                  <c:v>0.31598123148552154</c:v>
                </c:pt>
                <c:pt idx="1989">
                  <c:v>0.31531009278234018</c:v>
                </c:pt>
                <c:pt idx="1990">
                  <c:v>0.31455342954955262</c:v>
                </c:pt>
                <c:pt idx="1991">
                  <c:v>0.31382363974871957</c:v>
                </c:pt>
                <c:pt idx="1992">
                  <c:v>0.31298146669503019</c:v>
                </c:pt>
                <c:pt idx="1993">
                  <c:v>0.312228557004334</c:v>
                </c:pt>
                <c:pt idx="1994">
                  <c:v>0.31159397488771262</c:v>
                </c:pt>
                <c:pt idx="1995">
                  <c:v>0.31084358389190464</c:v>
                </c:pt>
                <c:pt idx="1996">
                  <c:v>0.31006619715840217</c:v>
                </c:pt>
                <c:pt idx="1997">
                  <c:v>0.30926578243141462</c:v>
                </c:pt>
                <c:pt idx="1998">
                  <c:v>0.30840655715539134</c:v>
                </c:pt>
                <c:pt idx="1999">
                  <c:v>0.30750385346305981</c:v>
                </c:pt>
                <c:pt idx="2000">
                  <c:v>0.30666044711768986</c:v>
                </c:pt>
                <c:pt idx="2001">
                  <c:v>0.30579623293885133</c:v>
                </c:pt>
                <c:pt idx="2002">
                  <c:v>0.30488971676356091</c:v>
                </c:pt>
                <c:pt idx="2003">
                  <c:v>0.30405758136021638</c:v>
                </c:pt>
                <c:pt idx="2004">
                  <c:v>0.30324550415470258</c:v>
                </c:pt>
                <c:pt idx="2005">
                  <c:v>0.30249392873190378</c:v>
                </c:pt>
                <c:pt idx="2006">
                  <c:v>0.30183074664154702</c:v>
                </c:pt>
                <c:pt idx="2007">
                  <c:v>0.30113658048707798</c:v>
                </c:pt>
                <c:pt idx="2008">
                  <c:v>0.30051952675913318</c:v>
                </c:pt>
                <c:pt idx="2009">
                  <c:v>0.29981416934630184</c:v>
                </c:pt>
                <c:pt idx="2010">
                  <c:v>0.29905942608649183</c:v>
                </c:pt>
                <c:pt idx="2011">
                  <c:v>0.29839729991889952</c:v>
                </c:pt>
                <c:pt idx="2012">
                  <c:v>0.29767566077586793</c:v>
                </c:pt>
                <c:pt idx="2013">
                  <c:v>0.29693152015164787</c:v>
                </c:pt>
                <c:pt idx="2014">
                  <c:v>0.29630288379523056</c:v>
                </c:pt>
                <c:pt idx="2015">
                  <c:v>0.29557788481450081</c:v>
                </c:pt>
                <c:pt idx="2016">
                  <c:v>0.29468872234688853</c:v>
                </c:pt>
                <c:pt idx="2017">
                  <c:v>0.2939931220007993</c:v>
                </c:pt>
                <c:pt idx="2018">
                  <c:v>0.29336636029640178</c:v>
                </c:pt>
                <c:pt idx="2019">
                  <c:v>0.29260592451855266</c:v>
                </c:pt>
                <c:pt idx="2020">
                  <c:v>0.29189261189772092</c:v>
                </c:pt>
                <c:pt idx="2021">
                  <c:v>0.29116082859286307</c:v>
                </c:pt>
                <c:pt idx="2022">
                  <c:v>0.2903949153805212</c:v>
                </c:pt>
                <c:pt idx="2023">
                  <c:v>0.28954752965931296</c:v>
                </c:pt>
                <c:pt idx="2024">
                  <c:v>0.28873118474507103</c:v>
                </c:pt>
                <c:pt idx="2025">
                  <c:v>0.28785589340284184</c:v>
                </c:pt>
                <c:pt idx="2026">
                  <c:v>0.286732751368801</c:v>
                </c:pt>
                <c:pt idx="2027">
                  <c:v>0.28575404724197617</c:v>
                </c:pt>
                <c:pt idx="2028">
                  <c:v>0.28488685544877906</c:v>
                </c:pt>
                <c:pt idx="2029">
                  <c:v>0.28407969830628382</c:v>
                </c:pt>
                <c:pt idx="2030">
                  <c:v>0.2832821424305027</c:v>
                </c:pt>
                <c:pt idx="2031">
                  <c:v>0.28257117533468151</c:v>
                </c:pt>
                <c:pt idx="2032">
                  <c:v>0.28185610978302739</c:v>
                </c:pt>
                <c:pt idx="2033">
                  <c:v>0.28113762870798803</c:v>
                </c:pt>
                <c:pt idx="2034">
                  <c:v>0.28052473703150721</c:v>
                </c:pt>
                <c:pt idx="2035">
                  <c:v>0.2799907568453428</c:v>
                </c:pt>
                <c:pt idx="2036">
                  <c:v>0.27923630948901002</c:v>
                </c:pt>
                <c:pt idx="2037">
                  <c:v>0.27858009472137651</c:v>
                </c:pt>
                <c:pt idx="2038">
                  <c:v>0.27809063279682517</c:v>
                </c:pt>
                <c:pt idx="2039">
                  <c:v>0.27743334350321608</c:v>
                </c:pt>
                <c:pt idx="2040">
                  <c:v>0.27694590102328392</c:v>
                </c:pt>
                <c:pt idx="2041">
                  <c:v>0.27646110894071124</c:v>
                </c:pt>
                <c:pt idx="2042">
                  <c:v>0.2756801863731157</c:v>
                </c:pt>
                <c:pt idx="2043">
                  <c:v>0.27497012239385032</c:v>
                </c:pt>
                <c:pt idx="2044">
                  <c:v>0.2743932345689632</c:v>
                </c:pt>
                <c:pt idx="2045">
                  <c:v>0.27389304216959537</c:v>
                </c:pt>
                <c:pt idx="2046">
                  <c:v>0.27353333258966389</c:v>
                </c:pt>
                <c:pt idx="2047">
                  <c:v>0.2731234611777989</c:v>
                </c:pt>
                <c:pt idx="2048">
                  <c:v>0.27278488588052424</c:v>
                </c:pt>
                <c:pt idx="2049">
                  <c:v>0.27248637639976186</c:v>
                </c:pt>
                <c:pt idx="2050">
                  <c:v>0.27211114404141079</c:v>
                </c:pt>
                <c:pt idx="2051">
                  <c:v>0.271780054089306</c:v>
                </c:pt>
                <c:pt idx="2052">
                  <c:v>0.2710584439430363</c:v>
                </c:pt>
                <c:pt idx="2053">
                  <c:v>0.27015961614270678</c:v>
                </c:pt>
                <c:pt idx="2054">
                  <c:v>0.2696288377210212</c:v>
                </c:pt>
                <c:pt idx="2055">
                  <c:v>0.26902774806396329</c:v>
                </c:pt>
                <c:pt idx="2056">
                  <c:v>0.2684627626749318</c:v>
                </c:pt>
                <c:pt idx="2057">
                  <c:v>0.26819825121886515</c:v>
                </c:pt>
                <c:pt idx="2058">
                  <c:v>0.26754457715241459</c:v>
                </c:pt>
                <c:pt idx="2059">
                  <c:v>0.26680281372604181</c:v>
                </c:pt>
                <c:pt idx="2060">
                  <c:v>0.26623869970470987</c:v>
                </c:pt>
                <c:pt idx="2061">
                  <c:v>0.26544505002551338</c:v>
                </c:pt>
                <c:pt idx="2062">
                  <c:v>0.26475412290895467</c:v>
                </c:pt>
                <c:pt idx="2063">
                  <c:v>0.26417313063461556</c:v>
                </c:pt>
                <c:pt idx="2064">
                  <c:v>0.26369557726517329</c:v>
                </c:pt>
                <c:pt idx="2065">
                  <c:v>0.26322007089771787</c:v>
                </c:pt>
                <c:pt idx="2066">
                  <c:v>0.26267062902149702</c:v>
                </c:pt>
                <c:pt idx="2067">
                  <c:v>0.26210362506401386</c:v>
                </c:pt>
                <c:pt idx="2068">
                  <c:v>0.26137979763692049</c:v>
                </c:pt>
                <c:pt idx="2069">
                  <c:v>0.26073768996083696</c:v>
                </c:pt>
                <c:pt idx="2070">
                  <c:v>0.26015614837132867</c:v>
                </c:pt>
                <c:pt idx="2071">
                  <c:v>0.25949903419150488</c:v>
                </c:pt>
                <c:pt idx="2072">
                  <c:v>0.2586495557460039</c:v>
                </c:pt>
                <c:pt idx="2073">
                  <c:v>0.25763204051045357</c:v>
                </c:pt>
                <c:pt idx="2074">
                  <c:v>0.25667748422622799</c:v>
                </c:pt>
                <c:pt idx="2075">
                  <c:v>0.25584112371996814</c:v>
                </c:pt>
                <c:pt idx="2076">
                  <c:v>0.25516195406437486</c:v>
                </c:pt>
                <c:pt idx="2077">
                  <c:v>0.25470461894983915</c:v>
                </c:pt>
                <c:pt idx="2078">
                  <c:v>0.25425587946897987</c:v>
                </c:pt>
                <c:pt idx="2079">
                  <c:v>0.25352361410160801</c:v>
                </c:pt>
                <c:pt idx="2080">
                  <c:v>0.25283853307582227</c:v>
                </c:pt>
                <c:pt idx="2081">
                  <c:v>0.25214196279610379</c:v>
                </c:pt>
                <c:pt idx="2082">
                  <c:v>0.25118986786897302</c:v>
                </c:pt>
                <c:pt idx="2083">
                  <c:v>0.25047764507747555</c:v>
                </c:pt>
                <c:pt idx="2084">
                  <c:v>0.24981768661011583</c:v>
                </c:pt>
                <c:pt idx="2085">
                  <c:v>0.24904711419267955</c:v>
                </c:pt>
                <c:pt idx="2086">
                  <c:v>0.24832832946351921</c:v>
                </c:pt>
                <c:pt idx="2087">
                  <c:v>0.24749179593419832</c:v>
                </c:pt>
                <c:pt idx="2088">
                  <c:v>0.24669893613808683</c:v>
                </c:pt>
                <c:pt idx="2089">
                  <c:v>0.24570451399476703</c:v>
                </c:pt>
                <c:pt idx="2090">
                  <c:v>0.24486611866064753</c:v>
                </c:pt>
                <c:pt idx="2091">
                  <c:v>0.24430642738451444</c:v>
                </c:pt>
                <c:pt idx="2092">
                  <c:v>0.24354928116540273</c:v>
                </c:pt>
                <c:pt idx="2093">
                  <c:v>0.24304145639554134</c:v>
                </c:pt>
                <c:pt idx="2094">
                  <c:v>0.24257527083960062</c:v>
                </c:pt>
                <c:pt idx="2095">
                  <c:v>0.24193433119762556</c:v>
                </c:pt>
                <c:pt idx="2096">
                  <c:v>0.24133362074596679</c:v>
                </c:pt>
                <c:pt idx="2097">
                  <c:v>0.24066091267242695</c:v>
                </c:pt>
                <c:pt idx="2098">
                  <c:v>0.23995842728274053</c:v>
                </c:pt>
                <c:pt idx="2099">
                  <c:v>0.23931450835576032</c:v>
                </c:pt>
                <c:pt idx="2100">
                  <c:v>0.23842736702228795</c:v>
                </c:pt>
                <c:pt idx="2101">
                  <c:v>0.23762419540650803</c:v>
                </c:pt>
                <c:pt idx="2102">
                  <c:v>0.23715607467771904</c:v>
                </c:pt>
                <c:pt idx="2103">
                  <c:v>0.23649078914711677</c:v>
                </c:pt>
                <c:pt idx="2104">
                  <c:v>0.23616159570968834</c:v>
                </c:pt>
                <c:pt idx="2105">
                  <c:v>0.23594921592501608</c:v>
                </c:pt>
                <c:pt idx="2106">
                  <c:v>0.23533445790959659</c:v>
                </c:pt>
                <c:pt idx="2107">
                  <c:v>0.23472550269007977</c:v>
                </c:pt>
                <c:pt idx="2108">
                  <c:v>0.2339768652388774</c:v>
                </c:pt>
                <c:pt idx="2109">
                  <c:v>0.23296362061906209</c:v>
                </c:pt>
                <c:pt idx="2110">
                  <c:v>0.23211938719261896</c:v>
                </c:pt>
                <c:pt idx="2111">
                  <c:v>0.23176722079239231</c:v>
                </c:pt>
                <c:pt idx="2112">
                  <c:v>0.23133406447658925</c:v>
                </c:pt>
                <c:pt idx="2113">
                  <c:v>0.23094574047139874</c:v>
                </c:pt>
                <c:pt idx="2114">
                  <c:v>0.23040929920977662</c:v>
                </c:pt>
                <c:pt idx="2115">
                  <c:v>0.22930923408532622</c:v>
                </c:pt>
                <c:pt idx="2116">
                  <c:v>0.2284050868709844</c:v>
                </c:pt>
                <c:pt idx="2117">
                  <c:v>0.22753796305611459</c:v>
                </c:pt>
                <c:pt idx="2118">
                  <c:v>0.22688185227177907</c:v>
                </c:pt>
                <c:pt idx="2119">
                  <c:v>0.22654013528664585</c:v>
                </c:pt>
                <c:pt idx="2120">
                  <c:v>0.22587336857901766</c:v>
                </c:pt>
                <c:pt idx="2121">
                  <c:v>0.22530354237367423</c:v>
                </c:pt>
                <c:pt idx="2122">
                  <c:v>0.22488515124649991</c:v>
                </c:pt>
                <c:pt idx="2123">
                  <c:v>0.224262586933869</c:v>
                </c:pt>
                <c:pt idx="2124">
                  <c:v>0.22411483566741267</c:v>
                </c:pt>
                <c:pt idx="2125">
                  <c:v>0.22397487367330168</c:v>
                </c:pt>
                <c:pt idx="2126">
                  <c:v>0.2233782114850936</c:v>
                </c:pt>
                <c:pt idx="2127">
                  <c:v>0.22259509317411166</c:v>
                </c:pt>
                <c:pt idx="2128">
                  <c:v>0.22146723664591872</c:v>
                </c:pt>
                <c:pt idx="2129">
                  <c:v>0.22016244073019539</c:v>
                </c:pt>
                <c:pt idx="2130">
                  <c:v>0.21933301926956197</c:v>
                </c:pt>
                <c:pt idx="2131">
                  <c:v>0.21901886432645259</c:v>
                </c:pt>
                <c:pt idx="2132">
                  <c:v>0.21843356909790099</c:v>
                </c:pt>
                <c:pt idx="2133">
                  <c:v>0.21826834418199126</c:v>
                </c:pt>
                <c:pt idx="2134">
                  <c:v>0.21802597267379978</c:v>
                </c:pt>
                <c:pt idx="2135">
                  <c:v>0.21689571727053689</c:v>
                </c:pt>
                <c:pt idx="2136">
                  <c:v>0.21627074672335875</c:v>
                </c:pt>
                <c:pt idx="2137">
                  <c:v>0.21551695696743836</c:v>
                </c:pt>
                <c:pt idx="2138">
                  <c:v>0.21463579435304592</c:v>
                </c:pt>
                <c:pt idx="2139">
                  <c:v>0.21451061347878575</c:v>
                </c:pt>
                <c:pt idx="2140">
                  <c:v>0.21432919072662679</c:v>
                </c:pt>
                <c:pt idx="2141">
                  <c:v>0.21414603107012697</c:v>
                </c:pt>
                <c:pt idx="2142">
                  <c:v>0.21406024195444998</c:v>
                </c:pt>
                <c:pt idx="2143">
                  <c:v>0.2139800262458362</c:v>
                </c:pt>
                <c:pt idx="2144">
                  <c:v>0.21368790477549762</c:v>
                </c:pt>
                <c:pt idx="2145">
                  <c:v>0.21314079563129029</c:v>
                </c:pt>
                <c:pt idx="2146">
                  <c:v>0.21256648567594019</c:v>
                </c:pt>
                <c:pt idx="2147">
                  <c:v>0.21138847230667945</c:v>
                </c:pt>
                <c:pt idx="2148">
                  <c:v>0.21112118766601998</c:v>
                </c:pt>
                <c:pt idx="2149">
                  <c:v>0.21080295735392859</c:v>
                </c:pt>
                <c:pt idx="2150">
                  <c:v>0.21054237085094049</c:v>
                </c:pt>
              </c:numCache>
            </c:numRef>
          </c:yVal>
          <c:smooth val="1"/>
          <c:extLst>
            <c:ext xmlns:c16="http://schemas.microsoft.com/office/drawing/2014/chart" uri="{C3380CC4-5D6E-409C-BE32-E72D297353CC}">
              <c16:uniqueId val="{00000001-1C1D-46AE-B92F-7DA50429CA8D}"/>
            </c:ext>
          </c:extLst>
        </c:ser>
        <c:ser>
          <c:idx val="2"/>
          <c:order val="2"/>
          <c:spPr>
            <a:ln w="19050" cap="rnd">
              <a:solidFill>
                <a:schemeClr val="accent3"/>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Database'!$BK$122:$BK$2272</c:f>
              <c:numCache>
                <c:formatCode>General</c:formatCode>
                <c:ptCount val="2151"/>
                <c:pt idx="0">
                  <c:v>4.4784203447316685E-2</c:v>
                </c:pt>
                <c:pt idx="1">
                  <c:v>4.3787139387018892E-2</c:v>
                </c:pt>
                <c:pt idx="2">
                  <c:v>3.0798460393806695E-2</c:v>
                </c:pt>
                <c:pt idx="3">
                  <c:v>2.531367684195962E-2</c:v>
                </c:pt>
                <c:pt idx="4">
                  <c:v>2.8619790616353381E-2</c:v>
                </c:pt>
                <c:pt idx="5">
                  <c:v>3.1862490209201226E-2</c:v>
                </c:pt>
                <c:pt idx="6">
                  <c:v>3.1594712869590084E-2</c:v>
                </c:pt>
                <c:pt idx="7">
                  <c:v>2.9270322682669214E-2</c:v>
                </c:pt>
                <c:pt idx="8">
                  <c:v>2.9551898749383465E-2</c:v>
                </c:pt>
                <c:pt idx="9">
                  <c:v>3.2124573724016961E-2</c:v>
                </c:pt>
                <c:pt idx="10">
                  <c:v>3.1979552457092386E-2</c:v>
                </c:pt>
                <c:pt idx="11">
                  <c:v>2.9106028511122442E-2</c:v>
                </c:pt>
                <c:pt idx="12">
                  <c:v>3.3807231450589351E-2</c:v>
                </c:pt>
                <c:pt idx="13">
                  <c:v>3.6838297084843374E-2</c:v>
                </c:pt>
                <c:pt idx="14">
                  <c:v>3.55063763086352E-2</c:v>
                </c:pt>
                <c:pt idx="15">
                  <c:v>3.2927781196439229E-2</c:v>
                </c:pt>
                <c:pt idx="16">
                  <c:v>3.6193385271010743E-2</c:v>
                </c:pt>
                <c:pt idx="17">
                  <c:v>3.7500098976649597E-2</c:v>
                </c:pt>
                <c:pt idx="18">
                  <c:v>2.9114194544741928E-2</c:v>
                </c:pt>
                <c:pt idx="19">
                  <c:v>3.0715543750628349E-2</c:v>
                </c:pt>
                <c:pt idx="20">
                  <c:v>3.0804079370287882E-2</c:v>
                </c:pt>
                <c:pt idx="21">
                  <c:v>2.527021696938193E-2</c:v>
                </c:pt>
                <c:pt idx="22">
                  <c:v>3.3133383585113842E-2</c:v>
                </c:pt>
                <c:pt idx="23">
                  <c:v>3.6341714174531657E-2</c:v>
                </c:pt>
                <c:pt idx="24">
                  <c:v>3.404479807186811E-2</c:v>
                </c:pt>
                <c:pt idx="25">
                  <c:v>3.1901310891216665E-2</c:v>
                </c:pt>
                <c:pt idx="26">
                  <c:v>3.1562845329102918E-2</c:v>
                </c:pt>
                <c:pt idx="27">
                  <c:v>3.3071214050706225E-2</c:v>
                </c:pt>
                <c:pt idx="28">
                  <c:v>3.4246150511586755E-2</c:v>
                </c:pt>
                <c:pt idx="29">
                  <c:v>3.6535996135635074E-2</c:v>
                </c:pt>
                <c:pt idx="30">
                  <c:v>3.4891814114338705E-2</c:v>
                </c:pt>
                <c:pt idx="31">
                  <c:v>3.0331822172594822E-2</c:v>
                </c:pt>
                <c:pt idx="32">
                  <c:v>3.6154405579508282E-2</c:v>
                </c:pt>
                <c:pt idx="33">
                  <c:v>3.8481499420948292E-2</c:v>
                </c:pt>
                <c:pt idx="34">
                  <c:v>3.505889050846938E-2</c:v>
                </c:pt>
                <c:pt idx="35">
                  <c:v>3.0561355074019959E-2</c:v>
                </c:pt>
                <c:pt idx="36">
                  <c:v>3.2824673775464469E-2</c:v>
                </c:pt>
                <c:pt idx="37">
                  <c:v>3.5224702942113592E-2</c:v>
                </c:pt>
                <c:pt idx="38">
                  <c:v>3.0310066511251801E-2</c:v>
                </c:pt>
                <c:pt idx="39">
                  <c:v>3.2375336698218737E-2</c:v>
                </c:pt>
                <c:pt idx="40">
                  <c:v>3.5177888412972723E-2</c:v>
                </c:pt>
                <c:pt idx="41">
                  <c:v>3.3740287905822321E-2</c:v>
                </c:pt>
                <c:pt idx="42">
                  <c:v>3.2279857324960179E-2</c:v>
                </c:pt>
                <c:pt idx="43">
                  <c:v>3.1440916134951306E-2</c:v>
                </c:pt>
                <c:pt idx="44">
                  <c:v>3.1545076477632432E-2</c:v>
                </c:pt>
                <c:pt idx="45">
                  <c:v>3.3260768113772821E-2</c:v>
                </c:pt>
                <c:pt idx="46">
                  <c:v>3.4511313337256218E-2</c:v>
                </c:pt>
                <c:pt idx="47">
                  <c:v>3.496391942307573E-2</c:v>
                </c:pt>
                <c:pt idx="48">
                  <c:v>3.4821005152973879E-2</c:v>
                </c:pt>
                <c:pt idx="49">
                  <c:v>3.4776376294135741E-2</c:v>
                </c:pt>
                <c:pt idx="50">
                  <c:v>3.4272493513039147E-2</c:v>
                </c:pt>
                <c:pt idx="51">
                  <c:v>3.3409994844653797E-2</c:v>
                </c:pt>
                <c:pt idx="52">
                  <c:v>3.4298039169268726E-2</c:v>
                </c:pt>
                <c:pt idx="53">
                  <c:v>3.5102193086784264E-2</c:v>
                </c:pt>
                <c:pt idx="54">
                  <c:v>3.5223458042064976E-2</c:v>
                </c:pt>
                <c:pt idx="55">
                  <c:v>3.5958430768062544E-2</c:v>
                </c:pt>
                <c:pt idx="56">
                  <c:v>3.6470940407109236E-2</c:v>
                </c:pt>
                <c:pt idx="57">
                  <c:v>3.648783548410036E-2</c:v>
                </c:pt>
                <c:pt idx="58">
                  <c:v>3.6076637440711191E-2</c:v>
                </c:pt>
                <c:pt idx="59">
                  <c:v>3.6753748598594642E-2</c:v>
                </c:pt>
                <c:pt idx="60">
                  <c:v>3.7731408843967779E-2</c:v>
                </c:pt>
                <c:pt idx="61">
                  <c:v>3.7668729430912866E-2</c:v>
                </c:pt>
                <c:pt idx="62">
                  <c:v>3.7657676355040602E-2</c:v>
                </c:pt>
                <c:pt idx="63">
                  <c:v>3.7925181169755462E-2</c:v>
                </c:pt>
                <c:pt idx="64">
                  <c:v>3.8279719054233156E-2</c:v>
                </c:pt>
                <c:pt idx="65">
                  <c:v>3.8117298907094942E-2</c:v>
                </c:pt>
                <c:pt idx="66">
                  <c:v>3.8116026931018059E-2</c:v>
                </c:pt>
                <c:pt idx="67">
                  <c:v>3.8796361433835802E-2</c:v>
                </c:pt>
                <c:pt idx="68">
                  <c:v>4.019370254695262E-2</c:v>
                </c:pt>
                <c:pt idx="69">
                  <c:v>4.1022496114296779E-2</c:v>
                </c:pt>
                <c:pt idx="70">
                  <c:v>4.0869904064144973E-2</c:v>
                </c:pt>
                <c:pt idx="71">
                  <c:v>3.9813859769618702E-2</c:v>
                </c:pt>
                <c:pt idx="72">
                  <c:v>4.0343668473908696E-2</c:v>
                </c:pt>
                <c:pt idx="73">
                  <c:v>4.1258014781920906E-2</c:v>
                </c:pt>
                <c:pt idx="74">
                  <c:v>4.1472826559278218E-2</c:v>
                </c:pt>
                <c:pt idx="75">
                  <c:v>4.1568977102580236E-2</c:v>
                </c:pt>
                <c:pt idx="76">
                  <c:v>4.2124184422123928E-2</c:v>
                </c:pt>
                <c:pt idx="77">
                  <c:v>4.3061440395036878E-2</c:v>
                </c:pt>
                <c:pt idx="78">
                  <c:v>4.2796886835107961E-2</c:v>
                </c:pt>
                <c:pt idx="79">
                  <c:v>4.28695413410074E-2</c:v>
                </c:pt>
                <c:pt idx="80">
                  <c:v>4.3374127914624729E-2</c:v>
                </c:pt>
                <c:pt idx="81">
                  <c:v>4.3831984669730491E-2</c:v>
                </c:pt>
                <c:pt idx="82">
                  <c:v>4.5052603615651193E-2</c:v>
                </c:pt>
                <c:pt idx="83">
                  <c:v>4.6113467148230593E-2</c:v>
                </c:pt>
                <c:pt idx="84">
                  <c:v>4.6084478953693442E-2</c:v>
                </c:pt>
                <c:pt idx="85">
                  <c:v>4.6490318931697312E-2</c:v>
                </c:pt>
                <c:pt idx="86">
                  <c:v>4.7081591847326389E-2</c:v>
                </c:pt>
                <c:pt idx="87">
                  <c:v>4.748241484426724E-2</c:v>
                </c:pt>
                <c:pt idx="88">
                  <c:v>4.7729695056664023E-2</c:v>
                </c:pt>
                <c:pt idx="89">
                  <c:v>4.841107398902858E-2</c:v>
                </c:pt>
                <c:pt idx="90">
                  <c:v>4.936453269378633E-2</c:v>
                </c:pt>
                <c:pt idx="91">
                  <c:v>4.9514238871348037E-2</c:v>
                </c:pt>
                <c:pt idx="92">
                  <c:v>5.0104320709841658E-2</c:v>
                </c:pt>
                <c:pt idx="93">
                  <c:v>5.1148143401984182E-2</c:v>
                </c:pt>
                <c:pt idx="94">
                  <c:v>5.2027704013496136E-2</c:v>
                </c:pt>
                <c:pt idx="95">
                  <c:v>5.2087544162117499E-2</c:v>
                </c:pt>
                <c:pt idx="96">
                  <c:v>5.194648098104334E-2</c:v>
                </c:pt>
                <c:pt idx="97">
                  <c:v>5.2427011430725291E-2</c:v>
                </c:pt>
                <c:pt idx="98">
                  <c:v>5.3281144251654013E-2</c:v>
                </c:pt>
                <c:pt idx="99">
                  <c:v>5.4173787952119495E-2</c:v>
                </c:pt>
                <c:pt idx="100">
                  <c:v>5.4981699991265696E-2</c:v>
                </c:pt>
                <c:pt idx="101">
                  <c:v>5.5766690405691467E-2</c:v>
                </c:pt>
                <c:pt idx="102">
                  <c:v>5.5972034309754636E-2</c:v>
                </c:pt>
                <c:pt idx="103">
                  <c:v>5.5918516114509216E-2</c:v>
                </c:pt>
                <c:pt idx="104">
                  <c:v>5.6740711026901598E-2</c:v>
                </c:pt>
                <c:pt idx="105">
                  <c:v>5.7637109741905342E-2</c:v>
                </c:pt>
                <c:pt idx="106">
                  <c:v>5.8187186193618824E-2</c:v>
                </c:pt>
                <c:pt idx="107">
                  <c:v>5.8277983342954108E-2</c:v>
                </c:pt>
                <c:pt idx="108">
                  <c:v>5.9022278464681395E-2</c:v>
                </c:pt>
                <c:pt idx="109">
                  <c:v>5.9767931487467708E-2</c:v>
                </c:pt>
                <c:pt idx="110">
                  <c:v>5.9933054786894785E-2</c:v>
                </c:pt>
                <c:pt idx="111">
                  <c:v>5.9889847526713613E-2</c:v>
                </c:pt>
                <c:pt idx="112">
                  <c:v>6.0008801053630385E-2</c:v>
                </c:pt>
                <c:pt idx="113">
                  <c:v>6.0430039116799339E-2</c:v>
                </c:pt>
                <c:pt idx="114">
                  <c:v>6.1118005326669646E-2</c:v>
                </c:pt>
                <c:pt idx="115">
                  <c:v>6.1828202006884547E-2</c:v>
                </c:pt>
                <c:pt idx="116">
                  <c:v>6.2286095979371923E-2</c:v>
                </c:pt>
                <c:pt idx="117">
                  <c:v>6.2332397283596915E-2</c:v>
                </c:pt>
                <c:pt idx="118">
                  <c:v>6.2743806465054938E-2</c:v>
                </c:pt>
                <c:pt idx="119">
                  <c:v>6.3207966851686212E-2</c:v>
                </c:pt>
                <c:pt idx="120">
                  <c:v>6.3395028979297149E-2</c:v>
                </c:pt>
                <c:pt idx="121">
                  <c:v>6.4137597124349813E-2</c:v>
                </c:pt>
                <c:pt idx="122">
                  <c:v>6.4571473283641448E-2</c:v>
                </c:pt>
                <c:pt idx="123">
                  <c:v>6.4358895443870787E-2</c:v>
                </c:pt>
                <c:pt idx="124">
                  <c:v>6.505699296708578E-2</c:v>
                </c:pt>
                <c:pt idx="125">
                  <c:v>6.5470567132679167E-2</c:v>
                </c:pt>
                <c:pt idx="126">
                  <c:v>6.546092712269462E-2</c:v>
                </c:pt>
                <c:pt idx="127">
                  <c:v>6.6077043175994013E-2</c:v>
                </c:pt>
                <c:pt idx="128">
                  <c:v>6.6460186613848574E-2</c:v>
                </c:pt>
                <c:pt idx="129">
                  <c:v>6.6749011495414165E-2</c:v>
                </c:pt>
                <c:pt idx="130">
                  <c:v>6.7343157472971912E-2</c:v>
                </c:pt>
                <c:pt idx="131">
                  <c:v>6.7832937864284848E-2</c:v>
                </c:pt>
                <c:pt idx="132">
                  <c:v>6.8104183243805752E-2</c:v>
                </c:pt>
                <c:pt idx="133">
                  <c:v>6.8215105327055769E-2</c:v>
                </c:pt>
                <c:pt idx="134">
                  <c:v>6.888371696749028E-2</c:v>
                </c:pt>
                <c:pt idx="135">
                  <c:v>6.9521358977415543E-2</c:v>
                </c:pt>
                <c:pt idx="136">
                  <c:v>6.9886776812373694E-2</c:v>
                </c:pt>
                <c:pt idx="137">
                  <c:v>7.0310317734541036E-2</c:v>
                </c:pt>
                <c:pt idx="138">
                  <c:v>7.0944245859362806E-2</c:v>
                </c:pt>
                <c:pt idx="139">
                  <c:v>7.1652251567918809E-2</c:v>
                </c:pt>
                <c:pt idx="140">
                  <c:v>7.2043638789086276E-2</c:v>
                </c:pt>
                <c:pt idx="141">
                  <c:v>7.2590707306149957E-2</c:v>
                </c:pt>
                <c:pt idx="142">
                  <c:v>7.3313084542616133E-2</c:v>
                </c:pt>
                <c:pt idx="143">
                  <c:v>7.4147441798712257E-2</c:v>
                </c:pt>
                <c:pt idx="144">
                  <c:v>7.4864501211549986E-2</c:v>
                </c:pt>
                <c:pt idx="145">
                  <c:v>7.5549057588513602E-2</c:v>
                </c:pt>
                <c:pt idx="146">
                  <c:v>7.630349163429602E-2</c:v>
                </c:pt>
                <c:pt idx="147">
                  <c:v>7.708926063825082E-2</c:v>
                </c:pt>
                <c:pt idx="148">
                  <c:v>7.7786750808449157E-2</c:v>
                </c:pt>
                <c:pt idx="149">
                  <c:v>7.8377950514625885E-2</c:v>
                </c:pt>
                <c:pt idx="150">
                  <c:v>7.9081428658039729E-2</c:v>
                </c:pt>
                <c:pt idx="151">
                  <c:v>8.0048557383804272E-2</c:v>
                </c:pt>
                <c:pt idx="152">
                  <c:v>8.1081945463063354E-2</c:v>
                </c:pt>
                <c:pt idx="153">
                  <c:v>8.1702088804769674E-2</c:v>
                </c:pt>
                <c:pt idx="154">
                  <c:v>8.2596516366717262E-2</c:v>
                </c:pt>
                <c:pt idx="155">
                  <c:v>8.3646196923260099E-2</c:v>
                </c:pt>
                <c:pt idx="156">
                  <c:v>8.4468531344081887E-2</c:v>
                </c:pt>
                <c:pt idx="157">
                  <c:v>8.5259319825986224E-2</c:v>
                </c:pt>
                <c:pt idx="158">
                  <c:v>8.6155111029547274E-2</c:v>
                </c:pt>
                <c:pt idx="159">
                  <c:v>8.7160426397961621E-2</c:v>
                </c:pt>
                <c:pt idx="160">
                  <c:v>8.7979648448914857E-2</c:v>
                </c:pt>
                <c:pt idx="161">
                  <c:v>8.9052320803201912E-2</c:v>
                </c:pt>
                <c:pt idx="162">
                  <c:v>9.0362652290540815E-2</c:v>
                </c:pt>
                <c:pt idx="163">
                  <c:v>9.1152603336057791E-2</c:v>
                </c:pt>
                <c:pt idx="164">
                  <c:v>9.2113556397314875E-2</c:v>
                </c:pt>
                <c:pt idx="165">
                  <c:v>9.326321469930364E-2</c:v>
                </c:pt>
                <c:pt idx="166">
                  <c:v>9.4305372992372974E-2</c:v>
                </c:pt>
                <c:pt idx="167">
                  <c:v>9.5397942643376046E-2</c:v>
                </c:pt>
                <c:pt idx="168">
                  <c:v>9.6502098066051437E-2</c:v>
                </c:pt>
                <c:pt idx="169">
                  <c:v>9.7567256871399957E-2</c:v>
                </c:pt>
                <c:pt idx="170">
                  <c:v>9.8619960901321677E-2</c:v>
                </c:pt>
                <c:pt idx="171">
                  <c:v>9.9766736894740624E-2</c:v>
                </c:pt>
                <c:pt idx="172">
                  <c:v>0.10101983736866839</c:v>
                </c:pt>
                <c:pt idx="173">
                  <c:v>0.10224378465760087</c:v>
                </c:pt>
                <c:pt idx="174">
                  <c:v>0.10345324708505645</c:v>
                </c:pt>
                <c:pt idx="175">
                  <c:v>0.10465999467579533</c:v>
                </c:pt>
                <c:pt idx="176">
                  <c:v>0.10587068490091027</c:v>
                </c:pt>
                <c:pt idx="177">
                  <c:v>0.10705562294566968</c:v>
                </c:pt>
                <c:pt idx="178">
                  <c:v>0.10824792300634374</c:v>
                </c:pt>
                <c:pt idx="179">
                  <c:v>0.10948433367212795</c:v>
                </c:pt>
                <c:pt idx="180">
                  <c:v>0.11073438343150498</c:v>
                </c:pt>
                <c:pt idx="181">
                  <c:v>0.11197249256429587</c:v>
                </c:pt>
                <c:pt idx="182">
                  <c:v>0.11319171903721897</c:v>
                </c:pt>
                <c:pt idx="183">
                  <c:v>0.11444163653553845</c:v>
                </c:pt>
                <c:pt idx="184">
                  <c:v>0.11576720905564108</c:v>
                </c:pt>
                <c:pt idx="185">
                  <c:v>0.11711951088503893</c:v>
                </c:pt>
                <c:pt idx="186">
                  <c:v>0.11822069446312768</c:v>
                </c:pt>
                <c:pt idx="187">
                  <c:v>0.11945098471068451</c:v>
                </c:pt>
                <c:pt idx="188">
                  <c:v>0.12085413283730749</c:v>
                </c:pt>
                <c:pt idx="189">
                  <c:v>0.12214725785362555</c:v>
                </c:pt>
                <c:pt idx="190">
                  <c:v>0.12341785776390933</c:v>
                </c:pt>
                <c:pt idx="191">
                  <c:v>0.1247221052049164</c:v>
                </c:pt>
                <c:pt idx="192">
                  <c:v>0.12608648843727455</c:v>
                </c:pt>
                <c:pt idx="193">
                  <c:v>0.12748049785359075</c:v>
                </c:pt>
                <c:pt idx="194">
                  <c:v>0.12881340874374655</c:v>
                </c:pt>
                <c:pt idx="195">
                  <c:v>0.13004800164786787</c:v>
                </c:pt>
                <c:pt idx="196">
                  <c:v>0.13144830510305619</c:v>
                </c:pt>
                <c:pt idx="197">
                  <c:v>0.13287307245014421</c:v>
                </c:pt>
                <c:pt idx="198">
                  <c:v>0.13426475165554813</c:v>
                </c:pt>
                <c:pt idx="199">
                  <c:v>0.13569670319039351</c:v>
                </c:pt>
                <c:pt idx="200">
                  <c:v>0.13716719908962427</c:v>
                </c:pt>
                <c:pt idx="201">
                  <c:v>0.13866055035455457</c:v>
                </c:pt>
                <c:pt idx="202">
                  <c:v>0.14014011562260384</c:v>
                </c:pt>
                <c:pt idx="203">
                  <c:v>0.14159982679356767</c:v>
                </c:pt>
                <c:pt idx="204">
                  <c:v>0.14304306113927029</c:v>
                </c:pt>
                <c:pt idx="205">
                  <c:v>0.1444930161687111</c:v>
                </c:pt>
                <c:pt idx="206">
                  <c:v>0.14594257651304129</c:v>
                </c:pt>
                <c:pt idx="207">
                  <c:v>0.14744329144874346</c:v>
                </c:pt>
                <c:pt idx="208">
                  <c:v>0.14903296319427106</c:v>
                </c:pt>
                <c:pt idx="209">
                  <c:v>0.15067052863774108</c:v>
                </c:pt>
                <c:pt idx="210">
                  <c:v>0.1522022343744385</c:v>
                </c:pt>
                <c:pt idx="211">
                  <c:v>0.15361743064981737</c:v>
                </c:pt>
                <c:pt idx="212">
                  <c:v>0.15520791293040545</c:v>
                </c:pt>
                <c:pt idx="213">
                  <c:v>0.15674358995829107</c:v>
                </c:pt>
                <c:pt idx="214">
                  <c:v>0.15825002546153216</c:v>
                </c:pt>
                <c:pt idx="215">
                  <c:v>0.15989939019381005</c:v>
                </c:pt>
                <c:pt idx="216">
                  <c:v>0.16148729991000441</c:v>
                </c:pt>
                <c:pt idx="217">
                  <c:v>0.16303290908175413</c:v>
                </c:pt>
                <c:pt idx="218">
                  <c:v>0.16458781006170634</c:v>
                </c:pt>
                <c:pt idx="219">
                  <c:v>0.16609715872088579</c:v>
                </c:pt>
                <c:pt idx="220">
                  <c:v>0.16758596669433024</c:v>
                </c:pt>
                <c:pt idx="221">
                  <c:v>0.16908858507173685</c:v>
                </c:pt>
                <c:pt idx="222">
                  <c:v>0.17065855961451273</c:v>
                </c:pt>
                <c:pt idx="223">
                  <c:v>0.17223857686357161</c:v>
                </c:pt>
                <c:pt idx="224">
                  <c:v>0.17381156474024215</c:v>
                </c:pt>
                <c:pt idx="225">
                  <c:v>0.17540329765714346</c:v>
                </c:pt>
                <c:pt idx="226">
                  <c:v>0.17705661370846881</c:v>
                </c:pt>
                <c:pt idx="227">
                  <c:v>0.17867752095536527</c:v>
                </c:pt>
                <c:pt idx="228">
                  <c:v>0.18014891863484231</c:v>
                </c:pt>
                <c:pt idx="229">
                  <c:v>0.18170420200324963</c:v>
                </c:pt>
                <c:pt idx="230">
                  <c:v>0.1833087478791656</c:v>
                </c:pt>
                <c:pt idx="231">
                  <c:v>0.18488472765937206</c:v>
                </c:pt>
                <c:pt idx="232">
                  <c:v>0.18644837801234618</c:v>
                </c:pt>
                <c:pt idx="233">
                  <c:v>0.1879739261468247</c:v>
                </c:pt>
                <c:pt idx="234">
                  <c:v>0.18946930104136808</c:v>
                </c:pt>
                <c:pt idx="235">
                  <c:v>0.19115484282196907</c:v>
                </c:pt>
                <c:pt idx="236">
                  <c:v>0.19273455275193488</c:v>
                </c:pt>
                <c:pt idx="237">
                  <c:v>0.1941441831539705</c:v>
                </c:pt>
                <c:pt idx="238">
                  <c:v>0.1956050319499448</c:v>
                </c:pt>
                <c:pt idx="239">
                  <c:v>0.19715372364513961</c:v>
                </c:pt>
                <c:pt idx="240">
                  <c:v>0.19874623202871114</c:v>
                </c:pt>
                <c:pt idx="241">
                  <c:v>0.20028685637178723</c:v>
                </c:pt>
                <c:pt idx="242">
                  <c:v>0.20181020092581733</c:v>
                </c:pt>
                <c:pt idx="243">
                  <c:v>0.20329398041623303</c:v>
                </c:pt>
                <c:pt idx="244">
                  <c:v>0.20473972126231244</c:v>
                </c:pt>
                <c:pt idx="245">
                  <c:v>0.2063225239092201</c:v>
                </c:pt>
                <c:pt idx="246">
                  <c:v>0.20788911259957024</c:v>
                </c:pt>
                <c:pt idx="247">
                  <c:v>0.20935464875821927</c:v>
                </c:pt>
                <c:pt idx="248">
                  <c:v>0.21081517641192726</c:v>
                </c:pt>
                <c:pt idx="249">
                  <c:v>0.21235874513169195</c:v>
                </c:pt>
                <c:pt idx="250">
                  <c:v>0.2139357706499416</c:v>
                </c:pt>
                <c:pt idx="251">
                  <c:v>0.21536879236314246</c:v>
                </c:pt>
                <c:pt idx="252">
                  <c:v>0.21681973483564074</c:v>
                </c:pt>
                <c:pt idx="253">
                  <c:v>0.21830808114233369</c:v>
                </c:pt>
                <c:pt idx="254">
                  <c:v>0.21978307893013094</c:v>
                </c:pt>
                <c:pt idx="255">
                  <c:v>0.22122007939124089</c:v>
                </c:pt>
                <c:pt idx="256">
                  <c:v>0.22262761467081868</c:v>
                </c:pt>
                <c:pt idx="257">
                  <c:v>0.22398612635642776</c:v>
                </c:pt>
                <c:pt idx="258">
                  <c:v>0.22537187994915073</c:v>
                </c:pt>
                <c:pt idx="259">
                  <c:v>0.22674937392227537</c:v>
                </c:pt>
                <c:pt idx="260">
                  <c:v>0.22809072576032521</c:v>
                </c:pt>
                <c:pt idx="261">
                  <c:v>0.22941619138529723</c:v>
                </c:pt>
                <c:pt idx="262">
                  <c:v>0.23071568567126896</c:v>
                </c:pt>
                <c:pt idx="263">
                  <c:v>0.23195659019719497</c:v>
                </c:pt>
                <c:pt idx="264">
                  <c:v>0.23313235684641753</c:v>
                </c:pt>
                <c:pt idx="265">
                  <c:v>0.23437567908368162</c:v>
                </c:pt>
                <c:pt idx="266">
                  <c:v>0.2356544124302371</c:v>
                </c:pt>
                <c:pt idx="267">
                  <c:v>0.23690478961039596</c:v>
                </c:pt>
                <c:pt idx="268">
                  <c:v>0.23813507533334896</c:v>
                </c:pt>
                <c:pt idx="269">
                  <c:v>0.23940450211158992</c:v>
                </c:pt>
                <c:pt idx="270">
                  <c:v>0.24069940600478335</c:v>
                </c:pt>
                <c:pt idx="271">
                  <c:v>0.24197672073659027</c:v>
                </c:pt>
                <c:pt idx="272">
                  <c:v>0.2432944199233196</c:v>
                </c:pt>
                <c:pt idx="273">
                  <c:v>0.24461785044372233</c:v>
                </c:pt>
                <c:pt idx="274">
                  <c:v>0.24588634818934127</c:v>
                </c:pt>
                <c:pt idx="275">
                  <c:v>0.24710134673711628</c:v>
                </c:pt>
                <c:pt idx="276">
                  <c:v>0.24831681348533485</c:v>
                </c:pt>
                <c:pt idx="277">
                  <c:v>0.24958775352080634</c:v>
                </c:pt>
                <c:pt idx="278">
                  <c:v>0.250863869206218</c:v>
                </c:pt>
                <c:pt idx="279">
                  <c:v>0.25213214360429403</c:v>
                </c:pt>
                <c:pt idx="280">
                  <c:v>0.25340272517321455</c:v>
                </c:pt>
                <c:pt idx="281">
                  <c:v>0.25468972568899778</c:v>
                </c:pt>
                <c:pt idx="282">
                  <c:v>0.25597019706533941</c:v>
                </c:pt>
                <c:pt idx="283">
                  <c:v>0.25723841180670654</c:v>
                </c:pt>
                <c:pt idx="284">
                  <c:v>0.25843598744256391</c:v>
                </c:pt>
                <c:pt idx="285">
                  <c:v>0.25964240422254353</c:v>
                </c:pt>
                <c:pt idx="286">
                  <c:v>0.26087845525388254</c:v>
                </c:pt>
                <c:pt idx="287">
                  <c:v>0.26211032600792655</c:v>
                </c:pt>
                <c:pt idx="288">
                  <c:v>0.26329897991206702</c:v>
                </c:pt>
                <c:pt idx="289">
                  <c:v>0.2644536066365808</c:v>
                </c:pt>
                <c:pt idx="290">
                  <c:v>0.2656162342276423</c:v>
                </c:pt>
                <c:pt idx="291">
                  <c:v>0.26676978170108029</c:v>
                </c:pt>
                <c:pt idx="292">
                  <c:v>0.26790321394436906</c:v>
                </c:pt>
                <c:pt idx="293">
                  <c:v>0.26901609597465365</c:v>
                </c:pt>
                <c:pt idx="294">
                  <c:v>0.27015629704937227</c:v>
                </c:pt>
                <c:pt idx="295">
                  <c:v>0.27129135447949498</c:v>
                </c:pt>
                <c:pt idx="296">
                  <c:v>0.27240026323373834</c:v>
                </c:pt>
                <c:pt idx="297">
                  <c:v>0.27351791535261649</c:v>
                </c:pt>
                <c:pt idx="298">
                  <c:v>0.27458398384660704</c:v>
                </c:pt>
                <c:pt idx="299">
                  <c:v>0.27560987370892542</c:v>
                </c:pt>
                <c:pt idx="300">
                  <c:v>0.27664757827809289</c:v>
                </c:pt>
                <c:pt idx="301">
                  <c:v>0.27771296415952246</c:v>
                </c:pt>
                <c:pt idx="302">
                  <c:v>0.2787555495814758</c:v>
                </c:pt>
                <c:pt idx="303">
                  <c:v>0.27970939347916762</c:v>
                </c:pt>
                <c:pt idx="304">
                  <c:v>0.28068423393120251</c:v>
                </c:pt>
                <c:pt idx="305">
                  <c:v>0.28164498151309436</c:v>
                </c:pt>
                <c:pt idx="306">
                  <c:v>0.28259034345362816</c:v>
                </c:pt>
                <c:pt idx="307">
                  <c:v>0.28354178771708827</c:v>
                </c:pt>
                <c:pt idx="308">
                  <c:v>0.28444818289643903</c:v>
                </c:pt>
                <c:pt idx="309">
                  <c:v>0.28532622072386121</c:v>
                </c:pt>
                <c:pt idx="310">
                  <c:v>0.28623300141776248</c:v>
                </c:pt>
                <c:pt idx="311">
                  <c:v>0.28715173368353808</c:v>
                </c:pt>
                <c:pt idx="312">
                  <c:v>0.28805942846405713</c:v>
                </c:pt>
                <c:pt idx="313">
                  <c:v>0.28892636900948526</c:v>
                </c:pt>
                <c:pt idx="314">
                  <c:v>0.28982989283990207</c:v>
                </c:pt>
                <c:pt idx="315">
                  <c:v>0.29076166085348992</c:v>
                </c:pt>
                <c:pt idx="316">
                  <c:v>0.29169659535066877</c:v>
                </c:pt>
                <c:pt idx="317">
                  <c:v>0.2926348880983019</c:v>
                </c:pt>
                <c:pt idx="318">
                  <c:v>0.29355690821785635</c:v>
                </c:pt>
                <c:pt idx="319">
                  <c:v>0.29447232295607945</c:v>
                </c:pt>
                <c:pt idx="320">
                  <c:v>0.29544283093323886</c:v>
                </c:pt>
                <c:pt idx="321">
                  <c:v>0.29647110897608847</c:v>
                </c:pt>
                <c:pt idx="322">
                  <c:v>0.29752169401734713</c:v>
                </c:pt>
                <c:pt idx="323">
                  <c:v>0.29853299859875088</c:v>
                </c:pt>
                <c:pt idx="324">
                  <c:v>0.29955484498058316</c:v>
                </c:pt>
                <c:pt idx="325">
                  <c:v>0.30060700093255127</c:v>
                </c:pt>
                <c:pt idx="326">
                  <c:v>0.30168055817699102</c:v>
                </c:pt>
                <c:pt idx="327">
                  <c:v>0.30268173582048724</c:v>
                </c:pt>
                <c:pt idx="328">
                  <c:v>0.30370170385569217</c:v>
                </c:pt>
                <c:pt idx="329">
                  <c:v>0.30477353126967066</c:v>
                </c:pt>
                <c:pt idx="330">
                  <c:v>0.30582740901465683</c:v>
                </c:pt>
                <c:pt idx="331">
                  <c:v>0.30688275001154969</c:v>
                </c:pt>
                <c:pt idx="332">
                  <c:v>0.30792979314217372</c:v>
                </c:pt>
                <c:pt idx="333">
                  <c:v>0.30898640531530813</c:v>
                </c:pt>
                <c:pt idx="334">
                  <c:v>0.30998757450173287</c:v>
                </c:pt>
                <c:pt idx="335">
                  <c:v>0.31095730601336863</c:v>
                </c:pt>
                <c:pt idx="336">
                  <c:v>0.31192995339130164</c:v>
                </c:pt>
                <c:pt idx="337">
                  <c:v>0.3129028150914635</c:v>
                </c:pt>
                <c:pt idx="338">
                  <c:v>0.31387228485583502</c:v>
                </c:pt>
                <c:pt idx="339">
                  <c:v>0.31481706693477018</c:v>
                </c:pt>
                <c:pt idx="340">
                  <c:v>0.31578160664519805</c:v>
                </c:pt>
                <c:pt idx="341">
                  <c:v>0.31673848354055606</c:v>
                </c:pt>
                <c:pt idx="342">
                  <c:v>0.31769637845015986</c:v>
                </c:pt>
                <c:pt idx="343">
                  <c:v>0.31866346218018621</c:v>
                </c:pt>
                <c:pt idx="344">
                  <c:v>0.31956453390532619</c:v>
                </c:pt>
                <c:pt idx="345">
                  <c:v>0.32046653454274288</c:v>
                </c:pt>
                <c:pt idx="346">
                  <c:v>0.32142273405535238</c:v>
                </c:pt>
                <c:pt idx="347">
                  <c:v>0.32233042654863064</c:v>
                </c:pt>
                <c:pt idx="348">
                  <c:v>0.32322610608494301</c:v>
                </c:pt>
                <c:pt idx="349">
                  <c:v>0.32413048356280877</c:v>
                </c:pt>
                <c:pt idx="350">
                  <c:v>0.32502480494953323</c:v>
                </c:pt>
                <c:pt idx="351">
                  <c:v>0.32593642079501167</c:v>
                </c:pt>
                <c:pt idx="352">
                  <c:v>0.32687622194601301</c:v>
                </c:pt>
                <c:pt idx="353">
                  <c:v>0.32777892271144921</c:v>
                </c:pt>
                <c:pt idx="354">
                  <c:v>0.32864222437157364</c:v>
                </c:pt>
                <c:pt idx="355">
                  <c:v>0.32950805765303032</c:v>
                </c:pt>
                <c:pt idx="356">
                  <c:v>0.33043017018509663</c:v>
                </c:pt>
                <c:pt idx="357">
                  <c:v>0.33136036334358193</c:v>
                </c:pt>
                <c:pt idx="358">
                  <c:v>0.33224315210014416</c:v>
                </c:pt>
                <c:pt idx="359">
                  <c:v>0.33310948572628257</c:v>
                </c:pt>
                <c:pt idx="360">
                  <c:v>0.33399918172144183</c:v>
                </c:pt>
                <c:pt idx="361">
                  <c:v>0.33488063845306631</c:v>
                </c:pt>
                <c:pt idx="362">
                  <c:v>0.33574978349794632</c:v>
                </c:pt>
                <c:pt idx="363">
                  <c:v>0.33662265203533193</c:v>
                </c:pt>
                <c:pt idx="364">
                  <c:v>0.33749509222180157</c:v>
                </c:pt>
                <c:pt idx="365">
                  <c:v>0.33835327589042069</c:v>
                </c:pt>
                <c:pt idx="366">
                  <c:v>0.33915735812635472</c:v>
                </c:pt>
                <c:pt idx="367">
                  <c:v>0.34000070683141237</c:v>
                </c:pt>
                <c:pt idx="368">
                  <c:v>0.34088661908376205</c:v>
                </c:pt>
                <c:pt idx="369">
                  <c:v>0.34171530143885603</c:v>
                </c:pt>
                <c:pt idx="370">
                  <c:v>0.34251986034906884</c:v>
                </c:pt>
                <c:pt idx="371">
                  <c:v>0.3433373892262</c:v>
                </c:pt>
                <c:pt idx="372">
                  <c:v>0.34415170141668289</c:v>
                </c:pt>
                <c:pt idx="373">
                  <c:v>0.34494987481238004</c:v>
                </c:pt>
                <c:pt idx="374">
                  <c:v>0.34575104107556109</c:v>
                </c:pt>
                <c:pt idx="375">
                  <c:v>0.34655128717741751</c:v>
                </c:pt>
                <c:pt idx="376">
                  <c:v>0.34730889977584539</c:v>
                </c:pt>
                <c:pt idx="377">
                  <c:v>0.34806877830610078</c:v>
                </c:pt>
                <c:pt idx="378">
                  <c:v>0.34884270736393219</c:v>
                </c:pt>
                <c:pt idx="379">
                  <c:v>0.34961961124229407</c:v>
                </c:pt>
                <c:pt idx="380">
                  <c:v>0.35036436795024201</c:v>
                </c:pt>
                <c:pt idx="381">
                  <c:v>0.35108021997271344</c:v>
                </c:pt>
                <c:pt idx="382">
                  <c:v>0.35180502858305102</c:v>
                </c:pt>
                <c:pt idx="383">
                  <c:v>0.35247629853877038</c:v>
                </c:pt>
                <c:pt idx="384">
                  <c:v>0.35315828679171718</c:v>
                </c:pt>
                <c:pt idx="385">
                  <c:v>0.35387008239100698</c:v>
                </c:pt>
                <c:pt idx="386">
                  <c:v>0.35458964326841008</c:v>
                </c:pt>
                <c:pt idx="387">
                  <c:v>0.35525216984383384</c:v>
                </c:pt>
                <c:pt idx="388">
                  <c:v>0.35588522252421456</c:v>
                </c:pt>
                <c:pt idx="389">
                  <c:v>0.35653907223874404</c:v>
                </c:pt>
                <c:pt idx="390">
                  <c:v>0.35718953477183074</c:v>
                </c:pt>
                <c:pt idx="391">
                  <c:v>0.35782440549906219</c:v>
                </c:pt>
                <c:pt idx="392">
                  <c:v>0.3584554266028081</c:v>
                </c:pt>
                <c:pt idx="393">
                  <c:v>0.3590877505843868</c:v>
                </c:pt>
                <c:pt idx="394">
                  <c:v>0.35970343696969903</c:v>
                </c:pt>
                <c:pt idx="395">
                  <c:v>0.36030931291693974</c:v>
                </c:pt>
                <c:pt idx="396">
                  <c:v>0.36089050787601978</c:v>
                </c:pt>
                <c:pt idx="397">
                  <c:v>0.36150085443696028</c:v>
                </c:pt>
                <c:pt idx="398">
                  <c:v>0.36207335631133564</c:v>
                </c:pt>
                <c:pt idx="399">
                  <c:v>0.36260892877174827</c:v>
                </c:pt>
                <c:pt idx="400">
                  <c:v>0.36314867535658729</c:v>
                </c:pt>
                <c:pt idx="401">
                  <c:v>0.36370697469408531</c:v>
                </c:pt>
                <c:pt idx="402">
                  <c:v>0.36428625002213266</c:v>
                </c:pt>
                <c:pt idx="403">
                  <c:v>0.36481206116125059</c:v>
                </c:pt>
                <c:pt idx="404">
                  <c:v>0.36533245717316515</c:v>
                </c:pt>
                <c:pt idx="405">
                  <c:v>0.36583433341415644</c:v>
                </c:pt>
                <c:pt idx="406">
                  <c:v>0.36631986644252906</c:v>
                </c:pt>
                <c:pt idx="407">
                  <c:v>0.36680453542482988</c:v>
                </c:pt>
                <c:pt idx="408">
                  <c:v>0.36727460728850109</c:v>
                </c:pt>
                <c:pt idx="409">
                  <c:v>0.36773999673352392</c:v>
                </c:pt>
                <c:pt idx="410">
                  <c:v>0.36814992487516934</c:v>
                </c:pt>
                <c:pt idx="411">
                  <c:v>0.36857365764442424</c:v>
                </c:pt>
                <c:pt idx="412">
                  <c:v>0.36902996272969912</c:v>
                </c:pt>
                <c:pt idx="413">
                  <c:v>0.36941944989374198</c:v>
                </c:pt>
                <c:pt idx="414">
                  <c:v>0.36981041683850785</c:v>
                </c:pt>
                <c:pt idx="415">
                  <c:v>0.37020210343488474</c:v>
                </c:pt>
                <c:pt idx="416">
                  <c:v>0.37056940498424423</c:v>
                </c:pt>
                <c:pt idx="417">
                  <c:v>0.37093769329756587</c:v>
                </c:pt>
                <c:pt idx="418">
                  <c:v>0.37130111246324621</c:v>
                </c:pt>
                <c:pt idx="419">
                  <c:v>0.37161569207690137</c:v>
                </c:pt>
                <c:pt idx="420">
                  <c:v>0.37188476844641349</c:v>
                </c:pt>
                <c:pt idx="421">
                  <c:v>0.3721875750420735</c:v>
                </c:pt>
                <c:pt idx="422">
                  <c:v>0.3724898615151413</c:v>
                </c:pt>
                <c:pt idx="423">
                  <c:v>0.37279722795919884</c:v>
                </c:pt>
                <c:pt idx="424">
                  <c:v>0.37308568273340109</c:v>
                </c:pt>
                <c:pt idx="425">
                  <c:v>0.37334379108196808</c:v>
                </c:pt>
                <c:pt idx="426">
                  <c:v>0.37356636548401095</c:v>
                </c:pt>
                <c:pt idx="427">
                  <c:v>0.37377178607558376</c:v>
                </c:pt>
                <c:pt idx="428">
                  <c:v>0.37396915440573752</c:v>
                </c:pt>
                <c:pt idx="429">
                  <c:v>0.37414545906159297</c:v>
                </c:pt>
                <c:pt idx="430">
                  <c:v>0.37435964419418921</c:v>
                </c:pt>
                <c:pt idx="431">
                  <c:v>0.37451862736497327</c:v>
                </c:pt>
                <c:pt idx="432">
                  <c:v>0.3746678867364488</c:v>
                </c:pt>
                <c:pt idx="433">
                  <c:v>0.37484657464005583</c:v>
                </c:pt>
                <c:pt idx="434">
                  <c:v>0.37501612427237946</c:v>
                </c:pt>
                <c:pt idx="435">
                  <c:v>0.37514976416892054</c:v>
                </c:pt>
                <c:pt idx="436">
                  <c:v>0.37523168956231862</c:v>
                </c:pt>
                <c:pt idx="437">
                  <c:v>0.37540117643809484</c:v>
                </c:pt>
                <c:pt idx="438">
                  <c:v>0.37554501522721134</c:v>
                </c:pt>
                <c:pt idx="439">
                  <c:v>0.37561255846414937</c:v>
                </c:pt>
                <c:pt idx="440">
                  <c:v>0.37573546770422944</c:v>
                </c:pt>
                <c:pt idx="441">
                  <c:v>0.37584013525829563</c:v>
                </c:pt>
                <c:pt idx="442">
                  <c:v>0.3758944530047259</c:v>
                </c:pt>
                <c:pt idx="443">
                  <c:v>0.37597810645641555</c:v>
                </c:pt>
                <c:pt idx="444">
                  <c:v>0.37604524713220139</c:v>
                </c:pt>
                <c:pt idx="445">
                  <c:v>0.3760860385223696</c:v>
                </c:pt>
                <c:pt idx="446">
                  <c:v>0.37611583198406184</c:v>
                </c:pt>
                <c:pt idx="447">
                  <c:v>0.37613545792656772</c:v>
                </c:pt>
                <c:pt idx="448">
                  <c:v>0.37615054902954043</c:v>
                </c:pt>
                <c:pt idx="449">
                  <c:v>0.37610731809618453</c:v>
                </c:pt>
                <c:pt idx="450">
                  <c:v>0.37611760781547804</c:v>
                </c:pt>
                <c:pt idx="451">
                  <c:v>0.37610262700248009</c:v>
                </c:pt>
                <c:pt idx="452">
                  <c:v>0.37608687260344759</c:v>
                </c:pt>
                <c:pt idx="453">
                  <c:v>0.37610860384244171</c:v>
                </c:pt>
                <c:pt idx="454">
                  <c:v>0.37610890375677442</c:v>
                </c:pt>
                <c:pt idx="455">
                  <c:v>0.37609017195732575</c:v>
                </c:pt>
                <c:pt idx="456">
                  <c:v>0.37606979985707917</c:v>
                </c:pt>
                <c:pt idx="457">
                  <c:v>0.37605437922379376</c:v>
                </c:pt>
                <c:pt idx="458">
                  <c:v>0.37602693897380551</c:v>
                </c:pt>
                <c:pt idx="459">
                  <c:v>0.37598999994221233</c:v>
                </c:pt>
                <c:pt idx="460">
                  <c:v>0.37593036493404625</c:v>
                </c:pt>
                <c:pt idx="461">
                  <c:v>0.37583726866564454</c:v>
                </c:pt>
                <c:pt idx="462">
                  <c:v>0.37577629796240158</c:v>
                </c:pt>
                <c:pt idx="463">
                  <c:v>0.37572364999061564</c:v>
                </c:pt>
                <c:pt idx="464">
                  <c:v>0.37567837486831751</c:v>
                </c:pt>
                <c:pt idx="465">
                  <c:v>0.37563254427028764</c:v>
                </c:pt>
                <c:pt idx="466">
                  <c:v>0.37555221008115253</c:v>
                </c:pt>
                <c:pt idx="467">
                  <c:v>0.37542316182973084</c:v>
                </c:pt>
                <c:pt idx="468">
                  <c:v>0.37532818829328268</c:v>
                </c:pt>
                <c:pt idx="469">
                  <c:v>0.37526365413543067</c:v>
                </c:pt>
                <c:pt idx="470">
                  <c:v>0.37515442088415146</c:v>
                </c:pt>
                <c:pt idx="471">
                  <c:v>0.37504058101951371</c:v>
                </c:pt>
                <c:pt idx="472">
                  <c:v>0.3749684141136414</c:v>
                </c:pt>
                <c:pt idx="473">
                  <c:v>0.37490269333018572</c:v>
                </c:pt>
                <c:pt idx="474">
                  <c:v>0.37477211225926349</c:v>
                </c:pt>
                <c:pt idx="475">
                  <c:v>0.37465624281860183</c:v>
                </c:pt>
                <c:pt idx="476">
                  <c:v>0.37453684445268792</c:v>
                </c:pt>
                <c:pt idx="477">
                  <c:v>0.37441910057489397</c:v>
                </c:pt>
                <c:pt idx="478">
                  <c:v>0.37427834497433565</c:v>
                </c:pt>
                <c:pt idx="479">
                  <c:v>0.37417727423694641</c:v>
                </c:pt>
                <c:pt idx="480">
                  <c:v>0.37417221280593699</c:v>
                </c:pt>
                <c:pt idx="481">
                  <c:v>0.37405877551238692</c:v>
                </c:pt>
                <c:pt idx="482">
                  <c:v>0.37387657539535368</c:v>
                </c:pt>
                <c:pt idx="483">
                  <c:v>0.37370896220299743</c:v>
                </c:pt>
                <c:pt idx="484">
                  <c:v>0.37354788232663383</c:v>
                </c:pt>
                <c:pt idx="485">
                  <c:v>0.37345291417175663</c:v>
                </c:pt>
                <c:pt idx="486">
                  <c:v>0.3733703138646714</c:v>
                </c:pt>
                <c:pt idx="487">
                  <c:v>0.37322927647565934</c:v>
                </c:pt>
                <c:pt idx="488">
                  <c:v>0.37311652517839716</c:v>
                </c:pt>
                <c:pt idx="489">
                  <c:v>0.37297231344348331</c:v>
                </c:pt>
                <c:pt idx="490">
                  <c:v>0.37279299806875188</c:v>
                </c:pt>
                <c:pt idx="491">
                  <c:v>0.37269950529456192</c:v>
                </c:pt>
                <c:pt idx="492">
                  <c:v>0.37256227241577261</c:v>
                </c:pt>
                <c:pt idx="493">
                  <c:v>0.37241681861600134</c:v>
                </c:pt>
                <c:pt idx="494">
                  <c:v>0.37234158743732065</c:v>
                </c:pt>
                <c:pt idx="495">
                  <c:v>0.37219329849450872</c:v>
                </c:pt>
                <c:pt idx="496">
                  <c:v>0.37203091765549118</c:v>
                </c:pt>
                <c:pt idx="497">
                  <c:v>0.37191318673434015</c:v>
                </c:pt>
                <c:pt idx="498">
                  <c:v>0.37178149783759351</c:v>
                </c:pt>
                <c:pt idx="499">
                  <c:v>0.37166401770029633</c:v>
                </c:pt>
                <c:pt idx="500">
                  <c:v>0.37150963052439301</c:v>
                </c:pt>
                <c:pt idx="501">
                  <c:v>0.37137303095078522</c:v>
                </c:pt>
                <c:pt idx="502">
                  <c:v>0.37127273129299443</c:v>
                </c:pt>
                <c:pt idx="503">
                  <c:v>0.37114040087678885</c:v>
                </c:pt>
                <c:pt idx="504">
                  <c:v>0.37098429465259769</c:v>
                </c:pt>
                <c:pt idx="505">
                  <c:v>0.37090308608954264</c:v>
                </c:pt>
                <c:pt idx="506">
                  <c:v>0.3708075093695325</c:v>
                </c:pt>
                <c:pt idx="507">
                  <c:v>0.37063714293958089</c:v>
                </c:pt>
                <c:pt idx="508">
                  <c:v>0.37049800660810628</c:v>
                </c:pt>
                <c:pt idx="509">
                  <c:v>0.37037823997212943</c:v>
                </c:pt>
                <c:pt idx="510">
                  <c:v>0.37025131441811393</c:v>
                </c:pt>
                <c:pt idx="511">
                  <c:v>0.37013448078555894</c:v>
                </c:pt>
                <c:pt idx="512">
                  <c:v>0.37005137928193887</c:v>
                </c:pt>
                <c:pt idx="513">
                  <c:v>0.36997774145873025</c:v>
                </c:pt>
                <c:pt idx="514">
                  <c:v>0.36984722004873988</c:v>
                </c:pt>
                <c:pt idx="515">
                  <c:v>0.36970134089891715</c:v>
                </c:pt>
                <c:pt idx="516">
                  <c:v>0.36955973089720323</c:v>
                </c:pt>
                <c:pt idx="517">
                  <c:v>0.3694342386701211</c:v>
                </c:pt>
                <c:pt idx="518">
                  <c:v>0.36933209736510536</c:v>
                </c:pt>
                <c:pt idx="519">
                  <c:v>0.36924261759069599</c:v>
                </c:pt>
                <c:pt idx="520">
                  <c:v>0.36917233510554798</c:v>
                </c:pt>
                <c:pt idx="521">
                  <c:v>0.36913321270127303</c:v>
                </c:pt>
                <c:pt idx="522">
                  <c:v>0.36898328135784575</c:v>
                </c:pt>
                <c:pt idx="523">
                  <c:v>0.3688185030480946</c:v>
                </c:pt>
                <c:pt idx="524">
                  <c:v>0.36877334747831175</c:v>
                </c:pt>
                <c:pt idx="525">
                  <c:v>0.36868079734680775</c:v>
                </c:pt>
                <c:pt idx="526">
                  <c:v>0.36855466971214357</c:v>
                </c:pt>
                <c:pt idx="527">
                  <c:v>0.36849211601405202</c:v>
                </c:pt>
                <c:pt idx="528">
                  <c:v>0.36844421053705023</c:v>
                </c:pt>
                <c:pt idx="529">
                  <c:v>0.36833610948776002</c:v>
                </c:pt>
                <c:pt idx="530">
                  <c:v>0.36823159536544647</c:v>
                </c:pt>
                <c:pt idx="531">
                  <c:v>0.36811581229496609</c:v>
                </c:pt>
                <c:pt idx="532">
                  <c:v>0.36805854097922541</c:v>
                </c:pt>
                <c:pt idx="533">
                  <c:v>0.36800207151526654</c:v>
                </c:pt>
                <c:pt idx="534">
                  <c:v>0.36793453183312036</c:v>
                </c:pt>
                <c:pt idx="535">
                  <c:v>0.36781788817971944</c:v>
                </c:pt>
                <c:pt idx="536">
                  <c:v>0.36778003051733349</c:v>
                </c:pt>
                <c:pt idx="537">
                  <c:v>0.36771829833476694</c:v>
                </c:pt>
                <c:pt idx="538">
                  <c:v>0.36760648538247503</c:v>
                </c:pt>
                <c:pt idx="539">
                  <c:v>0.36752536479038733</c:v>
                </c:pt>
                <c:pt idx="540">
                  <c:v>0.36747923828948448</c:v>
                </c:pt>
                <c:pt idx="541">
                  <c:v>0.36745401153761287</c:v>
                </c:pt>
                <c:pt idx="542">
                  <c:v>0.36741854436886517</c:v>
                </c:pt>
                <c:pt idx="543">
                  <c:v>0.36737498734719315</c:v>
                </c:pt>
                <c:pt idx="544">
                  <c:v>0.36729535820494058</c:v>
                </c:pt>
                <c:pt idx="545">
                  <c:v>0.36718772431984553</c:v>
                </c:pt>
                <c:pt idx="546">
                  <c:v>0.36713863983368111</c:v>
                </c:pt>
                <c:pt idx="547">
                  <c:v>0.36708067011164508</c:v>
                </c:pt>
                <c:pt idx="548">
                  <c:v>0.36704186056796839</c:v>
                </c:pt>
                <c:pt idx="549">
                  <c:v>0.36703563235581765</c:v>
                </c:pt>
                <c:pt idx="550">
                  <c:v>0.36704999317596626</c:v>
                </c:pt>
                <c:pt idx="551">
                  <c:v>0.36695519810732202</c:v>
                </c:pt>
                <c:pt idx="552">
                  <c:v>0.36688083924012133</c:v>
                </c:pt>
                <c:pt idx="553">
                  <c:v>0.36691166551158982</c:v>
                </c:pt>
                <c:pt idx="554">
                  <c:v>0.36688029001334604</c:v>
                </c:pt>
                <c:pt idx="555">
                  <c:v>0.36682651323487975</c:v>
                </c:pt>
                <c:pt idx="556">
                  <c:v>0.36679423682351459</c:v>
                </c:pt>
                <c:pt idx="557">
                  <c:v>0.36681581994764773</c:v>
                </c:pt>
                <c:pt idx="558">
                  <c:v>0.36677751504167438</c:v>
                </c:pt>
                <c:pt idx="559">
                  <c:v>0.36673424519516917</c:v>
                </c:pt>
                <c:pt idx="560">
                  <c:v>0.36670776712180114</c:v>
                </c:pt>
                <c:pt idx="561">
                  <c:v>0.36664046794797595</c:v>
                </c:pt>
                <c:pt idx="562">
                  <c:v>0.36663829479752413</c:v>
                </c:pt>
                <c:pt idx="563">
                  <c:v>0.36662272126693335</c:v>
                </c:pt>
                <c:pt idx="564">
                  <c:v>0.36661145168112991</c:v>
                </c:pt>
                <c:pt idx="565">
                  <c:v>0.36662798756270876</c:v>
                </c:pt>
                <c:pt idx="566">
                  <c:v>0.3666418180780906</c:v>
                </c:pt>
                <c:pt idx="567">
                  <c:v>0.3665973730446645</c:v>
                </c:pt>
                <c:pt idx="568">
                  <c:v>0.36658065642254378</c:v>
                </c:pt>
                <c:pt idx="569">
                  <c:v>0.36656129223228334</c:v>
                </c:pt>
                <c:pt idx="570">
                  <c:v>0.3665245151768895</c:v>
                </c:pt>
                <c:pt idx="571">
                  <c:v>0.36654707556338412</c:v>
                </c:pt>
                <c:pt idx="572">
                  <c:v>0.36658020840647126</c:v>
                </c:pt>
                <c:pt idx="573">
                  <c:v>0.36665972529617097</c:v>
                </c:pt>
                <c:pt idx="574">
                  <c:v>0.36665887775144662</c:v>
                </c:pt>
                <c:pt idx="575">
                  <c:v>0.36666718208609844</c:v>
                </c:pt>
                <c:pt idx="576">
                  <c:v>0.36668514193630714</c:v>
                </c:pt>
                <c:pt idx="577">
                  <c:v>0.36672990442957826</c:v>
                </c:pt>
                <c:pt idx="578">
                  <c:v>0.36667431898751746</c:v>
                </c:pt>
                <c:pt idx="579">
                  <c:v>0.36666824720570884</c:v>
                </c:pt>
                <c:pt idx="580">
                  <c:v>0.3667274552360455</c:v>
                </c:pt>
                <c:pt idx="581">
                  <c:v>0.36666745899580383</c:v>
                </c:pt>
                <c:pt idx="582">
                  <c:v>0.36664986070557565</c:v>
                </c:pt>
                <c:pt idx="583">
                  <c:v>0.36669429451202901</c:v>
                </c:pt>
                <c:pt idx="584">
                  <c:v>0.3667465442393843</c:v>
                </c:pt>
                <c:pt idx="585">
                  <c:v>0.36676618709575681</c:v>
                </c:pt>
                <c:pt idx="586">
                  <c:v>0.3667661643968349</c:v>
                </c:pt>
                <c:pt idx="587">
                  <c:v>0.36674133775788431</c:v>
                </c:pt>
                <c:pt idx="588">
                  <c:v>0.36670177300671769</c:v>
                </c:pt>
                <c:pt idx="589">
                  <c:v>0.36672122267783358</c:v>
                </c:pt>
                <c:pt idx="590">
                  <c:v>0.36671801937633108</c:v>
                </c:pt>
                <c:pt idx="591">
                  <c:v>0.36669659220732731</c:v>
                </c:pt>
                <c:pt idx="592">
                  <c:v>0.36669210375374989</c:v>
                </c:pt>
                <c:pt idx="593">
                  <c:v>0.3666749103029785</c:v>
                </c:pt>
                <c:pt idx="594">
                  <c:v>0.36675058348598572</c:v>
                </c:pt>
                <c:pt idx="595">
                  <c:v>0.36683071843923915</c:v>
                </c:pt>
                <c:pt idx="596">
                  <c:v>0.36681545187389936</c:v>
                </c:pt>
                <c:pt idx="597">
                  <c:v>0.36677008685057677</c:v>
                </c:pt>
                <c:pt idx="598">
                  <c:v>0.3667673191813558</c:v>
                </c:pt>
                <c:pt idx="599">
                  <c:v>0.36668518292178137</c:v>
                </c:pt>
                <c:pt idx="600">
                  <c:v>0.36668662667326662</c:v>
                </c:pt>
                <c:pt idx="601">
                  <c:v>0.36685680279130112</c:v>
                </c:pt>
                <c:pt idx="602">
                  <c:v>0.36701405000230031</c:v>
                </c:pt>
                <c:pt idx="603">
                  <c:v>0.3669168340109718</c:v>
                </c:pt>
                <c:pt idx="604">
                  <c:v>0.36694736608481326</c:v>
                </c:pt>
                <c:pt idx="605">
                  <c:v>0.3670382460816895</c:v>
                </c:pt>
                <c:pt idx="606">
                  <c:v>0.36701651874323998</c:v>
                </c:pt>
                <c:pt idx="607">
                  <c:v>0.3669679621350162</c:v>
                </c:pt>
                <c:pt idx="608">
                  <c:v>0.36699959647061658</c:v>
                </c:pt>
                <c:pt idx="609">
                  <c:v>0.36708002006016244</c:v>
                </c:pt>
                <c:pt idx="610">
                  <c:v>0.36714128176144939</c:v>
                </c:pt>
                <c:pt idx="611">
                  <c:v>0.36718295309131638</c:v>
                </c:pt>
                <c:pt idx="612">
                  <c:v>0.36719775224557777</c:v>
                </c:pt>
                <c:pt idx="613">
                  <c:v>0.36724107171078241</c:v>
                </c:pt>
                <c:pt idx="614">
                  <c:v>0.36727117616995403</c:v>
                </c:pt>
                <c:pt idx="615">
                  <c:v>0.36731726242421558</c:v>
                </c:pt>
                <c:pt idx="616">
                  <c:v>0.36739251134810219</c:v>
                </c:pt>
                <c:pt idx="617">
                  <c:v>0.36761659529241242</c:v>
                </c:pt>
                <c:pt idx="618">
                  <c:v>0.36769250209892262</c:v>
                </c:pt>
                <c:pt idx="619">
                  <c:v>0.36771035823450665</c:v>
                </c:pt>
                <c:pt idx="620">
                  <c:v>0.36786675429739657</c:v>
                </c:pt>
                <c:pt idx="621">
                  <c:v>0.36810081359117602</c:v>
                </c:pt>
                <c:pt idx="622">
                  <c:v>0.3683890211284247</c:v>
                </c:pt>
                <c:pt idx="623">
                  <c:v>0.36854326953013383</c:v>
                </c:pt>
                <c:pt idx="624">
                  <c:v>0.3685128812747207</c:v>
                </c:pt>
                <c:pt idx="625">
                  <c:v>0.36870722406425682</c:v>
                </c:pt>
                <c:pt idx="626">
                  <c:v>0.36881014739260426</c:v>
                </c:pt>
                <c:pt idx="627">
                  <c:v>0.36893029609965877</c:v>
                </c:pt>
                <c:pt idx="628">
                  <c:v>0.36926954248367477</c:v>
                </c:pt>
                <c:pt idx="629">
                  <c:v>0.3694760524844658</c:v>
                </c:pt>
                <c:pt idx="630">
                  <c:v>0.36962636877111771</c:v>
                </c:pt>
                <c:pt idx="631">
                  <c:v>0.36981756393995885</c:v>
                </c:pt>
                <c:pt idx="632">
                  <c:v>0.37013476040387799</c:v>
                </c:pt>
                <c:pt idx="633">
                  <c:v>0.37020166911322089</c:v>
                </c:pt>
                <c:pt idx="634">
                  <c:v>0.37014537525983071</c:v>
                </c:pt>
                <c:pt idx="635">
                  <c:v>0.37025348808170316</c:v>
                </c:pt>
                <c:pt idx="636">
                  <c:v>0.3704293973117978</c:v>
                </c:pt>
                <c:pt idx="637">
                  <c:v>0.37066803410124555</c:v>
                </c:pt>
                <c:pt idx="638">
                  <c:v>0.37090743808224885</c:v>
                </c:pt>
                <c:pt idx="639">
                  <c:v>0.37109532071536161</c:v>
                </c:pt>
                <c:pt idx="640">
                  <c:v>0.37113710549827122</c:v>
                </c:pt>
                <c:pt idx="641">
                  <c:v>0.37120374156426128</c:v>
                </c:pt>
                <c:pt idx="642">
                  <c:v>0.37144524742329726</c:v>
                </c:pt>
                <c:pt idx="643">
                  <c:v>0.37164358035675504</c:v>
                </c:pt>
                <c:pt idx="644">
                  <c:v>0.37175320703770837</c:v>
                </c:pt>
                <c:pt idx="645">
                  <c:v>0.3718774761010904</c:v>
                </c:pt>
                <c:pt idx="646">
                  <c:v>0.37205231482721191</c:v>
                </c:pt>
                <c:pt idx="647">
                  <c:v>0.37227810555811608</c:v>
                </c:pt>
                <c:pt idx="648">
                  <c:v>0.37239314463782031</c:v>
                </c:pt>
                <c:pt idx="649">
                  <c:v>0.37245252779429033</c:v>
                </c:pt>
                <c:pt idx="650">
                  <c:v>0.37266207143143487</c:v>
                </c:pt>
                <c:pt idx="651">
                  <c:v>0.37269133315313141</c:v>
                </c:pt>
                <c:pt idx="652">
                  <c:v>0.37280243005681801</c:v>
                </c:pt>
                <c:pt idx="653">
                  <c:v>0.37292041164658613</c:v>
                </c:pt>
                <c:pt idx="654">
                  <c:v>0.37300980103660342</c:v>
                </c:pt>
                <c:pt idx="655">
                  <c:v>0.37312539106296305</c:v>
                </c:pt>
                <c:pt idx="656">
                  <c:v>0.37324839383285952</c:v>
                </c:pt>
                <c:pt idx="657">
                  <c:v>0.37347259855168957</c:v>
                </c:pt>
                <c:pt idx="658">
                  <c:v>0.37365922426401438</c:v>
                </c:pt>
                <c:pt idx="659">
                  <c:v>0.37377151414324689</c:v>
                </c:pt>
                <c:pt idx="660">
                  <c:v>0.37397377069951959</c:v>
                </c:pt>
                <c:pt idx="661">
                  <c:v>0.37411991322005206</c:v>
                </c:pt>
                <c:pt idx="662">
                  <c:v>0.37413467142501955</c:v>
                </c:pt>
                <c:pt idx="663">
                  <c:v>0.37429577214241344</c:v>
                </c:pt>
                <c:pt idx="664">
                  <c:v>0.37450222380155962</c:v>
                </c:pt>
                <c:pt idx="665">
                  <c:v>0.37474708170437765</c:v>
                </c:pt>
                <c:pt idx="666">
                  <c:v>0.37498133581528581</c:v>
                </c:pt>
                <c:pt idx="667">
                  <c:v>0.37528204697495254</c:v>
                </c:pt>
                <c:pt idx="668">
                  <c:v>0.37554929470455356</c:v>
                </c:pt>
                <c:pt idx="669">
                  <c:v>0.37576716026948614</c:v>
                </c:pt>
                <c:pt idx="670">
                  <c:v>0.37594346532052914</c:v>
                </c:pt>
                <c:pt idx="671">
                  <c:v>0.37613535111730817</c:v>
                </c:pt>
                <c:pt idx="672">
                  <c:v>0.37643364126723117</c:v>
                </c:pt>
                <c:pt idx="673">
                  <c:v>0.37664347842606843</c:v>
                </c:pt>
                <c:pt idx="674">
                  <c:v>0.37678574291421535</c:v>
                </c:pt>
                <c:pt idx="675">
                  <c:v>0.37702832533531988</c:v>
                </c:pt>
                <c:pt idx="676">
                  <c:v>0.37729478306292319</c:v>
                </c:pt>
                <c:pt idx="677">
                  <c:v>0.37751055577207066</c:v>
                </c:pt>
                <c:pt idx="678">
                  <c:v>0.37774384806909839</c:v>
                </c:pt>
                <c:pt idx="679">
                  <c:v>0.37796131009112521</c:v>
                </c:pt>
                <c:pt idx="680">
                  <c:v>0.37814863965749329</c:v>
                </c:pt>
                <c:pt idx="681">
                  <c:v>0.37827655386875242</c:v>
                </c:pt>
                <c:pt idx="682">
                  <c:v>0.3784910280837272</c:v>
                </c:pt>
                <c:pt idx="683">
                  <c:v>0.37875714039798991</c:v>
                </c:pt>
                <c:pt idx="684">
                  <c:v>0.37899860490269549</c:v>
                </c:pt>
                <c:pt idx="685">
                  <c:v>0.37921749231312479</c:v>
                </c:pt>
                <c:pt idx="686">
                  <c:v>0.37943407040542593</c:v>
                </c:pt>
                <c:pt idx="687">
                  <c:v>0.37967142174998741</c:v>
                </c:pt>
                <c:pt idx="688">
                  <c:v>0.37990181877729073</c:v>
                </c:pt>
                <c:pt idx="689">
                  <c:v>0.38009450241215176</c:v>
                </c:pt>
                <c:pt idx="690">
                  <c:v>0.38027639256615114</c:v>
                </c:pt>
                <c:pt idx="691">
                  <c:v>0.38047704349164518</c:v>
                </c:pt>
                <c:pt idx="692">
                  <c:v>0.38070730061056618</c:v>
                </c:pt>
                <c:pt idx="693">
                  <c:v>0.380940732958019</c:v>
                </c:pt>
                <c:pt idx="694">
                  <c:v>0.38121588226814068</c:v>
                </c:pt>
                <c:pt idx="695">
                  <c:v>0.38147142881217366</c:v>
                </c:pt>
                <c:pt idx="696">
                  <c:v>0.38169083851435087</c:v>
                </c:pt>
                <c:pt idx="697">
                  <c:v>0.38188870767315547</c:v>
                </c:pt>
                <c:pt idx="698">
                  <c:v>0.38211950970400049</c:v>
                </c:pt>
                <c:pt idx="699">
                  <c:v>0.3823838004422056</c:v>
                </c:pt>
                <c:pt idx="700">
                  <c:v>0.38264525202438088</c:v>
                </c:pt>
                <c:pt idx="701">
                  <c:v>0.38286811267707122</c:v>
                </c:pt>
                <c:pt idx="702">
                  <c:v>0.38309242648056324</c:v>
                </c:pt>
                <c:pt idx="703">
                  <c:v>0.38333505888751435</c:v>
                </c:pt>
                <c:pt idx="704">
                  <c:v>0.38362600152614096</c:v>
                </c:pt>
                <c:pt idx="705">
                  <c:v>0.38387288394853408</c:v>
                </c:pt>
                <c:pt idx="706">
                  <c:v>0.38414444597153174</c:v>
                </c:pt>
                <c:pt idx="707">
                  <c:v>0.38434498670970085</c:v>
                </c:pt>
                <c:pt idx="708">
                  <c:v>0.38451384244075265</c:v>
                </c:pt>
                <c:pt idx="709">
                  <c:v>0.38465061250381921</c:v>
                </c:pt>
                <c:pt idx="710">
                  <c:v>0.38483167995349121</c:v>
                </c:pt>
                <c:pt idx="711">
                  <c:v>0.38509611288016959</c:v>
                </c:pt>
                <c:pt idx="712">
                  <c:v>0.38537865663003895</c:v>
                </c:pt>
                <c:pt idx="713">
                  <c:v>0.38563716918816954</c:v>
                </c:pt>
                <c:pt idx="714">
                  <c:v>0.38588903622685256</c:v>
                </c:pt>
                <c:pt idx="715">
                  <c:v>0.38613297876919711</c:v>
                </c:pt>
                <c:pt idx="716">
                  <c:v>0.38633696358189346</c:v>
                </c:pt>
                <c:pt idx="717">
                  <c:v>0.38655249110296114</c:v>
                </c:pt>
                <c:pt idx="718">
                  <c:v>0.3867390335395795</c:v>
                </c:pt>
                <c:pt idx="719">
                  <c:v>0.38693506734762656</c:v>
                </c:pt>
                <c:pt idx="720">
                  <c:v>0.38717068140285765</c:v>
                </c:pt>
                <c:pt idx="721">
                  <c:v>0.3873815628816617</c:v>
                </c:pt>
                <c:pt idx="722">
                  <c:v>0.38759791794056125</c:v>
                </c:pt>
                <c:pt idx="723">
                  <c:v>0.38789065942664291</c:v>
                </c:pt>
                <c:pt idx="724">
                  <c:v>0.3881487490477436</c:v>
                </c:pt>
                <c:pt idx="725">
                  <c:v>0.38834613634786025</c:v>
                </c:pt>
                <c:pt idx="726">
                  <c:v>0.38857240223519685</c:v>
                </c:pt>
                <c:pt idx="727">
                  <c:v>0.38879417151609791</c:v>
                </c:pt>
                <c:pt idx="728">
                  <c:v>0.3890552296092174</c:v>
                </c:pt>
                <c:pt idx="729">
                  <c:v>0.38933370962320302</c:v>
                </c:pt>
                <c:pt idx="730">
                  <c:v>0.38960104936100226</c:v>
                </c:pt>
                <c:pt idx="731">
                  <c:v>0.38987311156092869</c:v>
                </c:pt>
                <c:pt idx="732">
                  <c:v>0.39014640102966913</c:v>
                </c:pt>
                <c:pt idx="733">
                  <c:v>0.39042946335710943</c:v>
                </c:pt>
                <c:pt idx="734">
                  <c:v>0.39070536733586519</c:v>
                </c:pt>
                <c:pt idx="735">
                  <c:v>0.39098803299179857</c:v>
                </c:pt>
                <c:pt idx="736">
                  <c:v>0.39129955945619393</c:v>
                </c:pt>
                <c:pt idx="737">
                  <c:v>0.39158397041972287</c:v>
                </c:pt>
                <c:pt idx="738">
                  <c:v>0.39188137723114225</c:v>
                </c:pt>
                <c:pt idx="739">
                  <c:v>0.39226971470133593</c:v>
                </c:pt>
                <c:pt idx="740">
                  <c:v>0.39263366972826264</c:v>
                </c:pt>
                <c:pt idx="741">
                  <c:v>0.39292102842139309</c:v>
                </c:pt>
                <c:pt idx="742">
                  <c:v>0.39323273437851336</c:v>
                </c:pt>
                <c:pt idx="743">
                  <c:v>0.3935364659447258</c:v>
                </c:pt>
                <c:pt idx="744">
                  <c:v>0.393815814657198</c:v>
                </c:pt>
                <c:pt idx="745">
                  <c:v>0.39415450184846873</c:v>
                </c:pt>
                <c:pt idx="746">
                  <c:v>0.39453611351309509</c:v>
                </c:pt>
                <c:pt idx="747">
                  <c:v>0.39488812391750744</c:v>
                </c:pt>
                <c:pt idx="748">
                  <c:v>0.3952490767952021</c:v>
                </c:pt>
                <c:pt idx="749">
                  <c:v>0.39557492099038166</c:v>
                </c:pt>
                <c:pt idx="750">
                  <c:v>0.39588891698121415</c:v>
                </c:pt>
                <c:pt idx="751">
                  <c:v>0.39623169110293111</c:v>
                </c:pt>
                <c:pt idx="752">
                  <c:v>0.39657138516232832</c:v>
                </c:pt>
                <c:pt idx="753">
                  <c:v>0.39691753883855307</c:v>
                </c:pt>
                <c:pt idx="754">
                  <c:v>0.39728352061485467</c:v>
                </c:pt>
                <c:pt idx="755">
                  <c:v>0.39764548318974868</c:v>
                </c:pt>
                <c:pt idx="756">
                  <c:v>0.397979013268347</c:v>
                </c:pt>
                <c:pt idx="757">
                  <c:v>0.39824710683583847</c:v>
                </c:pt>
                <c:pt idx="758">
                  <c:v>0.3985821511565048</c:v>
                </c:pt>
                <c:pt idx="759">
                  <c:v>0.39893662921464351</c:v>
                </c:pt>
                <c:pt idx="760">
                  <c:v>0.39928929724499401</c:v>
                </c:pt>
                <c:pt idx="761">
                  <c:v>0.39963453972887159</c:v>
                </c:pt>
                <c:pt idx="762">
                  <c:v>0.40001236020419539</c:v>
                </c:pt>
                <c:pt idx="763">
                  <c:v>0.40035896013004724</c:v>
                </c:pt>
                <c:pt idx="764">
                  <c:v>0.40064816697234812</c:v>
                </c:pt>
                <c:pt idx="765">
                  <c:v>0.40093260865983477</c:v>
                </c:pt>
                <c:pt idx="766">
                  <c:v>0.40119502803645141</c:v>
                </c:pt>
                <c:pt idx="767">
                  <c:v>0.40148029387132972</c:v>
                </c:pt>
                <c:pt idx="768">
                  <c:v>0.40178369753021875</c:v>
                </c:pt>
                <c:pt idx="769">
                  <c:v>0.40205743541503541</c:v>
                </c:pt>
                <c:pt idx="770">
                  <c:v>0.40238132190112186</c:v>
                </c:pt>
                <c:pt idx="771">
                  <c:v>0.40266986409307126</c:v>
                </c:pt>
                <c:pt idx="772">
                  <c:v>0.40290249889008051</c:v>
                </c:pt>
                <c:pt idx="773">
                  <c:v>0.40316499508028447</c:v>
                </c:pt>
                <c:pt idx="774">
                  <c:v>0.4034482649062201</c:v>
                </c:pt>
                <c:pt idx="775">
                  <c:v>0.40369730437087331</c:v>
                </c:pt>
                <c:pt idx="776">
                  <c:v>0.40392972031450647</c:v>
                </c:pt>
                <c:pt idx="777">
                  <c:v>0.40416818532056276</c:v>
                </c:pt>
                <c:pt idx="778">
                  <c:v>0.40438758921156043</c:v>
                </c:pt>
                <c:pt idx="779">
                  <c:v>0.40463189355790785</c:v>
                </c:pt>
                <c:pt idx="780">
                  <c:v>0.40490711676685182</c:v>
                </c:pt>
                <c:pt idx="781">
                  <c:v>0.40513265709593976</c:v>
                </c:pt>
                <c:pt idx="782">
                  <c:v>0.40533895276849297</c:v>
                </c:pt>
                <c:pt idx="783">
                  <c:v>0.40554161826377882</c:v>
                </c:pt>
                <c:pt idx="784">
                  <c:v>0.40571581483357039</c:v>
                </c:pt>
                <c:pt idx="785">
                  <c:v>0.40589187826589496</c:v>
                </c:pt>
                <c:pt idx="786">
                  <c:v>0.40606224820183862</c:v>
                </c:pt>
                <c:pt idx="787">
                  <c:v>0.40620147234960652</c:v>
                </c:pt>
                <c:pt idx="788">
                  <c:v>0.40638173705666158</c:v>
                </c:pt>
                <c:pt idx="789">
                  <c:v>0.40654927294062909</c:v>
                </c:pt>
                <c:pt idx="790">
                  <c:v>0.40670450866319818</c:v>
                </c:pt>
                <c:pt idx="791">
                  <c:v>0.40685244076911831</c:v>
                </c:pt>
                <c:pt idx="792">
                  <c:v>0.40701012599510439</c:v>
                </c:pt>
                <c:pt idx="793">
                  <c:v>0.40713208651425375</c:v>
                </c:pt>
                <c:pt idx="794">
                  <c:v>0.4072496586104557</c:v>
                </c:pt>
                <c:pt idx="795">
                  <c:v>0.40740505431489621</c:v>
                </c:pt>
                <c:pt idx="796">
                  <c:v>0.40755792235555405</c:v>
                </c:pt>
                <c:pt idx="797">
                  <c:v>0.40770275370292602</c:v>
                </c:pt>
                <c:pt idx="798">
                  <c:v>0.40783857741623059</c:v>
                </c:pt>
                <c:pt idx="799">
                  <c:v>0.40797250405114366</c:v>
                </c:pt>
                <c:pt idx="800">
                  <c:v>0.40808306245655279</c:v>
                </c:pt>
                <c:pt idx="801">
                  <c:v>0.40821676664975803</c:v>
                </c:pt>
                <c:pt idx="802">
                  <c:v>0.4083645187524611</c:v>
                </c:pt>
                <c:pt idx="803">
                  <c:v>0.40852644380734793</c:v>
                </c:pt>
                <c:pt idx="804">
                  <c:v>0.40871991107126537</c:v>
                </c:pt>
                <c:pt idx="805">
                  <c:v>0.40891996433287447</c:v>
                </c:pt>
                <c:pt idx="806">
                  <c:v>0.40911827755012209</c:v>
                </c:pt>
                <c:pt idx="807">
                  <c:v>0.40933737549093396</c:v>
                </c:pt>
                <c:pt idx="808">
                  <c:v>0.40954535184517638</c:v>
                </c:pt>
                <c:pt idx="809">
                  <c:v>0.40974518363710555</c:v>
                </c:pt>
                <c:pt idx="810">
                  <c:v>0.4099754755869956</c:v>
                </c:pt>
                <c:pt idx="811">
                  <c:v>0.41021083511122186</c:v>
                </c:pt>
                <c:pt idx="812">
                  <c:v>0.41046067425543559</c:v>
                </c:pt>
                <c:pt idx="813">
                  <c:v>0.41075800980019289</c:v>
                </c:pt>
                <c:pt idx="814">
                  <c:v>0.4110243759307261</c:v>
                </c:pt>
                <c:pt idx="815">
                  <c:v>0.41127911496171315</c:v>
                </c:pt>
                <c:pt idx="816">
                  <c:v>0.41153641240466965</c:v>
                </c:pt>
                <c:pt idx="817">
                  <c:v>0.41177950568777111</c:v>
                </c:pt>
                <c:pt idx="818">
                  <c:v>0.41204571692886832</c:v>
                </c:pt>
                <c:pt idx="819">
                  <c:v>0.41233287531120294</c:v>
                </c:pt>
                <c:pt idx="820">
                  <c:v>0.41260983428390441</c:v>
                </c:pt>
                <c:pt idx="821">
                  <c:v>0.41288577275373844</c:v>
                </c:pt>
                <c:pt idx="822">
                  <c:v>0.41316135003642734</c:v>
                </c:pt>
                <c:pt idx="823">
                  <c:v>0.41342435614063894</c:v>
                </c:pt>
                <c:pt idx="824">
                  <c:v>0.41368479722014334</c:v>
                </c:pt>
                <c:pt idx="825">
                  <c:v>0.41395104301848407</c:v>
                </c:pt>
                <c:pt idx="826">
                  <c:v>0.41422193839189658</c:v>
                </c:pt>
                <c:pt idx="827">
                  <c:v>0.41448163798081206</c:v>
                </c:pt>
                <c:pt idx="828">
                  <c:v>0.4147367585324257</c:v>
                </c:pt>
                <c:pt idx="829">
                  <c:v>0.41497972958846391</c:v>
                </c:pt>
                <c:pt idx="830">
                  <c:v>0.41519295869296108</c:v>
                </c:pt>
                <c:pt idx="831">
                  <c:v>0.41541303226897353</c:v>
                </c:pt>
                <c:pt idx="832">
                  <c:v>0.41565639377551206</c:v>
                </c:pt>
                <c:pt idx="833">
                  <c:v>0.41590763190638858</c:v>
                </c:pt>
                <c:pt idx="834">
                  <c:v>0.41616727913571477</c:v>
                </c:pt>
                <c:pt idx="835">
                  <c:v>0.41642224956762669</c:v>
                </c:pt>
                <c:pt idx="836">
                  <c:v>0.41667284699198054</c:v>
                </c:pt>
                <c:pt idx="837">
                  <c:v>0.41692257895536206</c:v>
                </c:pt>
                <c:pt idx="838">
                  <c:v>0.41717125507317721</c:v>
                </c:pt>
                <c:pt idx="839">
                  <c:v>0.4174263327036476</c:v>
                </c:pt>
                <c:pt idx="840">
                  <c:v>0.41767127159393919</c:v>
                </c:pt>
                <c:pt idx="841">
                  <c:v>0.41789729118967761</c:v>
                </c:pt>
                <c:pt idx="842">
                  <c:v>0.41811624110013867</c:v>
                </c:pt>
                <c:pt idx="843">
                  <c:v>0.41833076527591267</c:v>
                </c:pt>
                <c:pt idx="844">
                  <c:v>0.41853507500662729</c:v>
                </c:pt>
                <c:pt idx="845">
                  <c:v>0.41875164892322081</c:v>
                </c:pt>
                <c:pt idx="846">
                  <c:v>0.41895148103873664</c:v>
                </c:pt>
                <c:pt idx="847">
                  <c:v>0.41915686969322002</c:v>
                </c:pt>
                <c:pt idx="848">
                  <c:v>0.41937144453613057</c:v>
                </c:pt>
                <c:pt idx="849">
                  <c:v>0.41957964952590077</c:v>
                </c:pt>
                <c:pt idx="850">
                  <c:v>0.41979381185951642</c:v>
                </c:pt>
                <c:pt idx="851">
                  <c:v>0.42000257701487437</c:v>
                </c:pt>
                <c:pt idx="852">
                  <c:v>0.42023276465108989</c:v>
                </c:pt>
                <c:pt idx="853">
                  <c:v>0.42045225508537315</c:v>
                </c:pt>
                <c:pt idx="854">
                  <c:v>0.42065193864157818</c:v>
                </c:pt>
                <c:pt idx="855">
                  <c:v>0.42085314249496303</c:v>
                </c:pt>
                <c:pt idx="856">
                  <c:v>0.42103475005552121</c:v>
                </c:pt>
                <c:pt idx="857">
                  <c:v>0.42123175952490177</c:v>
                </c:pt>
                <c:pt idx="858">
                  <c:v>0.42145404678927506</c:v>
                </c:pt>
                <c:pt idx="859">
                  <c:v>0.42165929866014101</c:v>
                </c:pt>
                <c:pt idx="860">
                  <c:v>0.42186284282727954</c:v>
                </c:pt>
                <c:pt idx="861">
                  <c:v>0.42206181075602683</c:v>
                </c:pt>
                <c:pt idx="862">
                  <c:v>0.4222502376459627</c:v>
                </c:pt>
                <c:pt idx="863">
                  <c:v>0.42242939143613989</c:v>
                </c:pt>
                <c:pt idx="864">
                  <c:v>0.42261720414138271</c:v>
                </c:pt>
                <c:pt idx="865">
                  <c:v>0.42281644081577774</c:v>
                </c:pt>
                <c:pt idx="866">
                  <c:v>0.42300492382844257</c:v>
                </c:pt>
                <c:pt idx="867">
                  <c:v>0.42319756152178606</c:v>
                </c:pt>
                <c:pt idx="868">
                  <c:v>0.42337776082693196</c:v>
                </c:pt>
                <c:pt idx="869">
                  <c:v>0.4235468814035816</c:v>
                </c:pt>
                <c:pt idx="870">
                  <c:v>0.4237107089609089</c:v>
                </c:pt>
                <c:pt idx="871">
                  <c:v>0.42386561903218678</c:v>
                </c:pt>
                <c:pt idx="872">
                  <c:v>0.42402090399918491</c:v>
                </c:pt>
                <c:pt idx="873">
                  <c:v>0.42417160655324054</c:v>
                </c:pt>
                <c:pt idx="874">
                  <c:v>0.42432590517743995</c:v>
                </c:pt>
                <c:pt idx="875">
                  <c:v>0.42447276536370976</c:v>
                </c:pt>
                <c:pt idx="876">
                  <c:v>0.42462954637972378</c:v>
                </c:pt>
                <c:pt idx="877">
                  <c:v>0.42479926612888885</c:v>
                </c:pt>
                <c:pt idx="878">
                  <c:v>0.42496313873025038</c:v>
                </c:pt>
                <c:pt idx="879">
                  <c:v>0.42511730682248799</c:v>
                </c:pt>
                <c:pt idx="880">
                  <c:v>0.4252745460889098</c:v>
                </c:pt>
                <c:pt idx="881">
                  <c:v>0.42543047376634102</c:v>
                </c:pt>
                <c:pt idx="882">
                  <c:v>0.42556931943061138</c:v>
                </c:pt>
                <c:pt idx="883">
                  <c:v>0.42572164904541993</c:v>
                </c:pt>
                <c:pt idx="884">
                  <c:v>0.42588171287766574</c:v>
                </c:pt>
                <c:pt idx="885">
                  <c:v>0.42604006292824387</c:v>
                </c:pt>
                <c:pt idx="886">
                  <c:v>0.42620968193779696</c:v>
                </c:pt>
                <c:pt idx="887">
                  <c:v>0.4263815266029029</c:v>
                </c:pt>
                <c:pt idx="888">
                  <c:v>0.42654318515308237</c:v>
                </c:pt>
                <c:pt idx="889">
                  <c:v>0.4267135526808658</c:v>
                </c:pt>
                <c:pt idx="890">
                  <c:v>0.42687857713373117</c:v>
                </c:pt>
                <c:pt idx="891">
                  <c:v>0.42702912968421808</c:v>
                </c:pt>
                <c:pt idx="892">
                  <c:v>0.42718572377721742</c:v>
                </c:pt>
                <c:pt idx="893">
                  <c:v>0.42736153630678353</c:v>
                </c:pt>
                <c:pt idx="894">
                  <c:v>0.42752790974201221</c:v>
                </c:pt>
                <c:pt idx="895">
                  <c:v>0.42767571404241206</c:v>
                </c:pt>
                <c:pt idx="896">
                  <c:v>0.42782720086689352</c:v>
                </c:pt>
                <c:pt idx="897">
                  <c:v>0.4279822592614359</c:v>
                </c:pt>
                <c:pt idx="898">
                  <c:v>0.42814166232782119</c:v>
                </c:pt>
                <c:pt idx="899">
                  <c:v>0.42831062006431758</c:v>
                </c:pt>
                <c:pt idx="900">
                  <c:v>0.42846860469512427</c:v>
                </c:pt>
                <c:pt idx="901">
                  <c:v>0.42862616941248771</c:v>
                </c:pt>
                <c:pt idx="902">
                  <c:v>0.42878765588958556</c:v>
                </c:pt>
                <c:pt idx="903">
                  <c:v>0.42894767882525014</c:v>
                </c:pt>
                <c:pt idx="904">
                  <c:v>0.42909546025617612</c:v>
                </c:pt>
                <c:pt idx="905">
                  <c:v>0.42925093049313973</c:v>
                </c:pt>
                <c:pt idx="906">
                  <c:v>0.42941418543599735</c:v>
                </c:pt>
                <c:pt idx="907">
                  <c:v>0.42957449709974038</c:v>
                </c:pt>
                <c:pt idx="908">
                  <c:v>0.42973959482047447</c:v>
                </c:pt>
                <c:pt idx="909">
                  <c:v>0.42991989071532782</c:v>
                </c:pt>
                <c:pt idx="910">
                  <c:v>0.43009232557658034</c:v>
                </c:pt>
                <c:pt idx="911">
                  <c:v>0.43024802790159394</c:v>
                </c:pt>
                <c:pt idx="912">
                  <c:v>0.4303892902951425</c:v>
                </c:pt>
                <c:pt idx="913">
                  <c:v>0.43054350858161144</c:v>
                </c:pt>
                <c:pt idx="914">
                  <c:v>0.43068707212707591</c:v>
                </c:pt>
                <c:pt idx="915">
                  <c:v>0.43083487560438199</c:v>
                </c:pt>
                <c:pt idx="916">
                  <c:v>0.4309996173068214</c:v>
                </c:pt>
                <c:pt idx="917">
                  <c:v>0.43113654994851741</c:v>
                </c:pt>
                <c:pt idx="918">
                  <c:v>0.43125599278413995</c:v>
                </c:pt>
                <c:pt idx="919">
                  <c:v>0.43139948139291012</c:v>
                </c:pt>
                <c:pt idx="920">
                  <c:v>0.43152955602867021</c:v>
                </c:pt>
                <c:pt idx="921">
                  <c:v>0.43165741762254967</c:v>
                </c:pt>
                <c:pt idx="922">
                  <c:v>0.4317998454584831</c:v>
                </c:pt>
                <c:pt idx="923">
                  <c:v>0.43193688599765562</c:v>
                </c:pt>
                <c:pt idx="924">
                  <c:v>0.43204295081192545</c:v>
                </c:pt>
                <c:pt idx="925">
                  <c:v>0.43213810265601049</c:v>
                </c:pt>
                <c:pt idx="926">
                  <c:v>0.43224043386658023</c:v>
                </c:pt>
                <c:pt idx="927">
                  <c:v>0.43233522909617284</c:v>
                </c:pt>
                <c:pt idx="928">
                  <c:v>0.43242152298572312</c:v>
                </c:pt>
                <c:pt idx="929">
                  <c:v>0.4325186877711778</c:v>
                </c:pt>
                <c:pt idx="930">
                  <c:v>0.43261268755844501</c:v>
                </c:pt>
                <c:pt idx="931">
                  <c:v>0.43268476550326285</c:v>
                </c:pt>
                <c:pt idx="932">
                  <c:v>0.43275989271487059</c:v>
                </c:pt>
                <c:pt idx="933">
                  <c:v>0.43282325814545747</c:v>
                </c:pt>
                <c:pt idx="934">
                  <c:v>0.43288072673754985</c:v>
                </c:pt>
                <c:pt idx="935">
                  <c:v>0.43294421922405341</c:v>
                </c:pt>
                <c:pt idx="936">
                  <c:v>0.4330053526478202</c:v>
                </c:pt>
                <c:pt idx="937">
                  <c:v>0.43307698518527404</c:v>
                </c:pt>
                <c:pt idx="938">
                  <c:v>0.43313041944579878</c:v>
                </c:pt>
                <c:pt idx="939">
                  <c:v>0.4331634412741811</c:v>
                </c:pt>
                <c:pt idx="940">
                  <c:v>0.43320242381954882</c:v>
                </c:pt>
                <c:pt idx="941">
                  <c:v>0.4332428863837321</c:v>
                </c:pt>
                <c:pt idx="942">
                  <c:v>0.43325994694989539</c:v>
                </c:pt>
                <c:pt idx="943">
                  <c:v>0.43328771520338316</c:v>
                </c:pt>
                <c:pt idx="944">
                  <c:v>0.4333331882678737</c:v>
                </c:pt>
                <c:pt idx="945">
                  <c:v>0.43334208943604136</c:v>
                </c:pt>
                <c:pt idx="946">
                  <c:v>0.43333033256807735</c:v>
                </c:pt>
                <c:pt idx="947">
                  <c:v>0.4333242622286313</c:v>
                </c:pt>
                <c:pt idx="948">
                  <c:v>0.43327971248071956</c:v>
                </c:pt>
                <c:pt idx="949">
                  <c:v>0.43324449477855259</c:v>
                </c:pt>
                <c:pt idx="950">
                  <c:v>0.43324004830849372</c:v>
                </c:pt>
                <c:pt idx="951">
                  <c:v>0.43321714766724578</c:v>
                </c:pt>
                <c:pt idx="952">
                  <c:v>0.43318487507267617</c:v>
                </c:pt>
                <c:pt idx="953">
                  <c:v>0.43316494592755878</c:v>
                </c:pt>
                <c:pt idx="954">
                  <c:v>0.43311881354660259</c:v>
                </c:pt>
                <c:pt idx="955">
                  <c:v>0.43306985176902102</c:v>
                </c:pt>
                <c:pt idx="956">
                  <c:v>0.43304608558764213</c:v>
                </c:pt>
                <c:pt idx="957">
                  <c:v>0.4330264072929591</c:v>
                </c:pt>
                <c:pt idx="958">
                  <c:v>0.43302745465672698</c:v>
                </c:pt>
                <c:pt idx="959">
                  <c:v>0.43301197979009221</c:v>
                </c:pt>
                <c:pt idx="960">
                  <c:v>0.43299182094077987</c:v>
                </c:pt>
                <c:pt idx="961">
                  <c:v>0.43295304215841041</c:v>
                </c:pt>
                <c:pt idx="962">
                  <c:v>0.43294149183456793</c:v>
                </c:pt>
                <c:pt idx="963">
                  <c:v>0.43293708234461703</c:v>
                </c:pt>
                <c:pt idx="964">
                  <c:v>0.43294471059223566</c:v>
                </c:pt>
                <c:pt idx="965">
                  <c:v>0.43296960908741305</c:v>
                </c:pt>
                <c:pt idx="966">
                  <c:v>0.43300200961984087</c:v>
                </c:pt>
                <c:pt idx="967">
                  <c:v>0.4330419236398923</c:v>
                </c:pt>
                <c:pt idx="968">
                  <c:v>0.4331018635233192</c:v>
                </c:pt>
                <c:pt idx="969">
                  <c:v>0.43318035837293367</c:v>
                </c:pt>
                <c:pt idx="970">
                  <c:v>0.43325113964253964</c:v>
                </c:pt>
                <c:pt idx="971">
                  <c:v>0.43332216118908007</c:v>
                </c:pt>
                <c:pt idx="972">
                  <c:v>0.43341207743493948</c:v>
                </c:pt>
                <c:pt idx="973">
                  <c:v>0.43351376272351988</c:v>
                </c:pt>
                <c:pt idx="974">
                  <c:v>0.43361399145785146</c:v>
                </c:pt>
                <c:pt idx="975">
                  <c:v>0.43372584587657065</c:v>
                </c:pt>
                <c:pt idx="976">
                  <c:v>0.43383586825902504</c:v>
                </c:pt>
                <c:pt idx="977">
                  <c:v>0.43394050093463638</c:v>
                </c:pt>
                <c:pt idx="978">
                  <c:v>0.43403047083234331</c:v>
                </c:pt>
                <c:pt idx="979">
                  <c:v>0.43411338660001242</c:v>
                </c:pt>
                <c:pt idx="980">
                  <c:v>0.43420166775335273</c:v>
                </c:pt>
                <c:pt idx="981">
                  <c:v>0.43427116362299073</c:v>
                </c:pt>
                <c:pt idx="982">
                  <c:v>0.43432809521539212</c:v>
                </c:pt>
                <c:pt idx="983">
                  <c:v>0.4343950382035105</c:v>
                </c:pt>
                <c:pt idx="984">
                  <c:v>0.43443749349683225</c:v>
                </c:pt>
                <c:pt idx="985">
                  <c:v>0.43448643820193095</c:v>
                </c:pt>
                <c:pt idx="986">
                  <c:v>0.43457748622910608</c:v>
                </c:pt>
                <c:pt idx="987">
                  <c:v>0.4346125620933543</c:v>
                </c:pt>
                <c:pt idx="988">
                  <c:v>0.43463290055304071</c:v>
                </c:pt>
                <c:pt idx="989">
                  <c:v>0.43464414521056138</c:v>
                </c:pt>
                <c:pt idx="990">
                  <c:v>0.43464570304647587</c:v>
                </c:pt>
                <c:pt idx="991">
                  <c:v>0.4345916233321499</c:v>
                </c:pt>
                <c:pt idx="992">
                  <c:v>0.43453834471567143</c:v>
                </c:pt>
                <c:pt idx="993">
                  <c:v>0.43447627296233621</c:v>
                </c:pt>
                <c:pt idx="994">
                  <c:v>0.43437227001702078</c:v>
                </c:pt>
                <c:pt idx="995">
                  <c:v>0.43424335973487099</c:v>
                </c:pt>
                <c:pt idx="996">
                  <c:v>0.43410503997004141</c:v>
                </c:pt>
                <c:pt idx="997">
                  <c:v>0.43395642117109795</c:v>
                </c:pt>
                <c:pt idx="998">
                  <c:v>0.43378839669554226</c:v>
                </c:pt>
                <c:pt idx="999">
                  <c:v>0.43360125286594892</c:v>
                </c:pt>
                <c:pt idx="1000">
                  <c:v>0.43340201817689455</c:v>
                </c:pt>
                <c:pt idx="1001">
                  <c:v>0.43319900648948662</c:v>
                </c:pt>
                <c:pt idx="1002">
                  <c:v>0.43296294166363086</c:v>
                </c:pt>
                <c:pt idx="1003">
                  <c:v>0.43270912670210526</c:v>
                </c:pt>
                <c:pt idx="1004">
                  <c:v>0.43240402641715153</c:v>
                </c:pt>
                <c:pt idx="1005">
                  <c:v>0.43207076455450166</c:v>
                </c:pt>
                <c:pt idx="1006">
                  <c:v>0.43169845945599916</c:v>
                </c:pt>
                <c:pt idx="1007">
                  <c:v>0.43133168410982453</c:v>
                </c:pt>
                <c:pt idx="1008">
                  <c:v>0.4309528907952232</c:v>
                </c:pt>
                <c:pt idx="1009">
                  <c:v>0.43054313673914996</c:v>
                </c:pt>
                <c:pt idx="1010">
                  <c:v>0.43010125531810456</c:v>
                </c:pt>
                <c:pt idx="1011">
                  <c:v>0.42960084149396732</c:v>
                </c:pt>
                <c:pt idx="1012">
                  <c:v>0.42904054393936247</c:v>
                </c:pt>
                <c:pt idx="1013">
                  <c:v>0.42842074176885198</c:v>
                </c:pt>
                <c:pt idx="1014">
                  <c:v>0.42777099624728265</c:v>
                </c:pt>
                <c:pt idx="1015">
                  <c:v>0.42705006878835433</c:v>
                </c:pt>
                <c:pt idx="1016">
                  <c:v>0.42626471075995181</c:v>
                </c:pt>
                <c:pt idx="1017">
                  <c:v>0.42541362394534182</c:v>
                </c:pt>
                <c:pt idx="1018">
                  <c:v>0.42450904321340316</c:v>
                </c:pt>
                <c:pt idx="1019">
                  <c:v>0.42349656916323375</c:v>
                </c:pt>
                <c:pt idx="1020">
                  <c:v>0.42241160988919857</c:v>
                </c:pt>
                <c:pt idx="1021">
                  <c:v>0.42121519083068654</c:v>
                </c:pt>
                <c:pt idx="1022">
                  <c:v>0.41993504391713299</c:v>
                </c:pt>
                <c:pt idx="1023">
                  <c:v>0.41854473486893246</c:v>
                </c:pt>
                <c:pt idx="1024">
                  <c:v>0.41710627250453386</c:v>
                </c:pt>
                <c:pt idx="1025">
                  <c:v>0.41556631071590971</c:v>
                </c:pt>
                <c:pt idx="1026">
                  <c:v>0.41392009024903348</c:v>
                </c:pt>
                <c:pt idx="1027">
                  <c:v>0.41224680871072361</c:v>
                </c:pt>
                <c:pt idx="1028">
                  <c:v>0.41046746785444127</c:v>
                </c:pt>
                <c:pt idx="1029">
                  <c:v>0.40864445660665299</c:v>
                </c:pt>
                <c:pt idx="1030">
                  <c:v>0.40682097636823772</c:v>
                </c:pt>
                <c:pt idx="1031">
                  <c:v>0.404930979647603</c:v>
                </c:pt>
                <c:pt idx="1032">
                  <c:v>0.40309216930477304</c:v>
                </c:pt>
                <c:pt idx="1033">
                  <c:v>0.40125274852348652</c:v>
                </c:pt>
                <c:pt idx="1034">
                  <c:v>0.39945646363316217</c:v>
                </c:pt>
                <c:pt idx="1035">
                  <c:v>0.39767047367795216</c:v>
                </c:pt>
                <c:pt idx="1036">
                  <c:v>0.39594935312038687</c:v>
                </c:pt>
                <c:pt idx="1037">
                  <c:v>0.39426278653434393</c:v>
                </c:pt>
                <c:pt idx="1038">
                  <c:v>0.39259000234996505</c:v>
                </c:pt>
                <c:pt idx="1039">
                  <c:v>0.39098484766474989</c:v>
                </c:pt>
                <c:pt idx="1040">
                  <c:v>0.38936937805515459</c:v>
                </c:pt>
                <c:pt idx="1041">
                  <c:v>0.3877767208102974</c:v>
                </c:pt>
                <c:pt idx="1042">
                  <c:v>0.38615965708329725</c:v>
                </c:pt>
                <c:pt idx="1043">
                  <c:v>0.38450749166646475</c:v>
                </c:pt>
                <c:pt idx="1044">
                  <c:v>0.38287821141488404</c:v>
                </c:pt>
                <c:pt idx="1045">
                  <c:v>0.38118920245538684</c:v>
                </c:pt>
                <c:pt idx="1046">
                  <c:v>0.37945623832071212</c:v>
                </c:pt>
                <c:pt idx="1047">
                  <c:v>0.37767915137498925</c:v>
                </c:pt>
                <c:pt idx="1048">
                  <c:v>0.37579707452081773</c:v>
                </c:pt>
                <c:pt idx="1049">
                  <c:v>0.37386823585404705</c:v>
                </c:pt>
                <c:pt idx="1050">
                  <c:v>0.37186830776465535</c:v>
                </c:pt>
                <c:pt idx="1051">
                  <c:v>0.36985454100904586</c:v>
                </c:pt>
                <c:pt idx="1052">
                  <c:v>0.36778061752053359</c:v>
                </c:pt>
                <c:pt idx="1053">
                  <c:v>0.36574739216195001</c:v>
                </c:pt>
                <c:pt idx="1054">
                  <c:v>0.36363933725982528</c:v>
                </c:pt>
                <c:pt idx="1055">
                  <c:v>0.36166048259243483</c:v>
                </c:pt>
                <c:pt idx="1056">
                  <c:v>0.35964883845575812</c:v>
                </c:pt>
                <c:pt idx="1057">
                  <c:v>0.35782417829763952</c:v>
                </c:pt>
                <c:pt idx="1058">
                  <c:v>0.35603912761716972</c:v>
                </c:pt>
                <c:pt idx="1059">
                  <c:v>0.354490318728303</c:v>
                </c:pt>
                <c:pt idx="1060">
                  <c:v>0.35307900533461894</c:v>
                </c:pt>
                <c:pt idx="1061">
                  <c:v>0.35192376206564774</c:v>
                </c:pt>
                <c:pt idx="1062">
                  <c:v>0.35101509248718737</c:v>
                </c:pt>
                <c:pt idx="1063">
                  <c:v>0.35034305420985029</c:v>
                </c:pt>
                <c:pt idx="1064">
                  <c:v>0.34994108772725596</c:v>
                </c:pt>
                <c:pt idx="1065">
                  <c:v>0.34977179655063195</c:v>
                </c:pt>
                <c:pt idx="1066">
                  <c:v>0.34983182613733127</c:v>
                </c:pt>
                <c:pt idx="1067">
                  <c:v>0.35009939551052582</c:v>
                </c:pt>
                <c:pt idx="1068">
                  <c:v>0.35055857139593588</c:v>
                </c:pt>
                <c:pt idx="1069">
                  <c:v>0.35116142266407341</c:v>
                </c:pt>
                <c:pt idx="1070">
                  <c:v>0.3518228006075601</c:v>
                </c:pt>
                <c:pt idx="1071">
                  <c:v>0.35263697987063242</c:v>
                </c:pt>
                <c:pt idx="1072">
                  <c:v>0.35344616948667501</c:v>
                </c:pt>
                <c:pt idx="1073">
                  <c:v>0.35434695424680807</c:v>
                </c:pt>
                <c:pt idx="1074">
                  <c:v>0.35523020543396938</c:v>
                </c:pt>
                <c:pt idx="1075">
                  <c:v>0.35615171777068139</c:v>
                </c:pt>
                <c:pt idx="1076">
                  <c:v>0.3570505961771549</c:v>
                </c:pt>
                <c:pt idx="1077">
                  <c:v>0.357950033437477</c:v>
                </c:pt>
                <c:pt idx="1078">
                  <c:v>0.35883421859111347</c:v>
                </c:pt>
                <c:pt idx="1079">
                  <c:v>0.3597147104274015</c:v>
                </c:pt>
                <c:pt idx="1080">
                  <c:v>0.36058705303646099</c:v>
                </c:pt>
                <c:pt idx="1081">
                  <c:v>0.36144588593506194</c:v>
                </c:pt>
                <c:pt idx="1082">
                  <c:v>0.36230376737107828</c:v>
                </c:pt>
                <c:pt idx="1083">
                  <c:v>0.36315517029710237</c:v>
                </c:pt>
                <c:pt idx="1084">
                  <c:v>0.3640145280840949</c:v>
                </c:pt>
                <c:pt idx="1085">
                  <c:v>0.3648769716013523</c:v>
                </c:pt>
                <c:pt idx="1086">
                  <c:v>0.36571395724433192</c:v>
                </c:pt>
                <c:pt idx="1087">
                  <c:v>0.36654253456508773</c:v>
                </c:pt>
                <c:pt idx="1088">
                  <c:v>0.36734564291628047</c:v>
                </c:pt>
                <c:pt idx="1089">
                  <c:v>0.36812935834566463</c:v>
                </c:pt>
                <c:pt idx="1090">
                  <c:v>0.36891547594998508</c:v>
                </c:pt>
                <c:pt idx="1091">
                  <c:v>0.36966999087336588</c:v>
                </c:pt>
                <c:pt idx="1092">
                  <c:v>0.37040119737606791</c:v>
                </c:pt>
                <c:pt idx="1093">
                  <c:v>0.37111608744943148</c:v>
                </c:pt>
                <c:pt idx="1094">
                  <c:v>0.3718171395685928</c:v>
                </c:pt>
                <c:pt idx="1095">
                  <c:v>0.37248140557219545</c:v>
                </c:pt>
                <c:pt idx="1096">
                  <c:v>0.37314070879215455</c:v>
                </c:pt>
                <c:pt idx="1097">
                  <c:v>0.37376016250915151</c:v>
                </c:pt>
                <c:pt idx="1098">
                  <c:v>0.37433724431489307</c:v>
                </c:pt>
                <c:pt idx="1099">
                  <c:v>0.37490170857459454</c:v>
                </c:pt>
                <c:pt idx="1100">
                  <c:v>0.37543845469981069</c:v>
                </c:pt>
                <c:pt idx="1101">
                  <c:v>0.37595044732056504</c:v>
                </c:pt>
                <c:pt idx="1102">
                  <c:v>0.37644741146958866</c:v>
                </c:pt>
                <c:pt idx="1103">
                  <c:v>0.37691006372125074</c:v>
                </c:pt>
                <c:pt idx="1104">
                  <c:v>0.37735614090299574</c:v>
                </c:pt>
                <c:pt idx="1105">
                  <c:v>0.377782819075619</c:v>
                </c:pt>
                <c:pt idx="1106">
                  <c:v>0.37819264681543857</c:v>
                </c:pt>
                <c:pt idx="1107">
                  <c:v>0.37860124564080944</c:v>
                </c:pt>
                <c:pt idx="1108">
                  <c:v>0.37898834809473864</c:v>
                </c:pt>
                <c:pt idx="1109">
                  <c:v>0.37938411369063968</c:v>
                </c:pt>
                <c:pt idx="1110">
                  <c:v>0.37979807232227786</c:v>
                </c:pt>
                <c:pt idx="1111">
                  <c:v>0.38020453160270029</c:v>
                </c:pt>
                <c:pt idx="1112">
                  <c:v>0.38063684874885723</c:v>
                </c:pt>
                <c:pt idx="1113">
                  <c:v>0.38107941981099791</c:v>
                </c:pt>
                <c:pt idx="1114">
                  <c:v>0.38153422055956998</c:v>
                </c:pt>
                <c:pt idx="1115">
                  <c:v>0.3820060155516502</c:v>
                </c:pt>
                <c:pt idx="1116">
                  <c:v>0.38251496703548393</c:v>
                </c:pt>
                <c:pt idx="1117">
                  <c:v>0.38304795704413469</c:v>
                </c:pt>
                <c:pt idx="1118">
                  <c:v>0.38361164731930852</c:v>
                </c:pt>
                <c:pt idx="1119">
                  <c:v>0.38419635274169406</c:v>
                </c:pt>
                <c:pt idx="1120">
                  <c:v>0.38479959293757782</c:v>
                </c:pt>
                <c:pt idx="1121">
                  <c:v>0.38544083392976708</c:v>
                </c:pt>
                <c:pt idx="1122">
                  <c:v>0.38609164539705826</c:v>
                </c:pt>
                <c:pt idx="1123">
                  <c:v>0.38676946590142042</c:v>
                </c:pt>
                <c:pt idx="1124">
                  <c:v>0.38745421930826018</c:v>
                </c:pt>
                <c:pt idx="1125">
                  <c:v>0.38814279124143031</c:v>
                </c:pt>
                <c:pt idx="1126">
                  <c:v>0.38884594134166245</c:v>
                </c:pt>
                <c:pt idx="1127">
                  <c:v>0.3895620810507347</c:v>
                </c:pt>
                <c:pt idx="1128">
                  <c:v>0.39025939298939988</c:v>
                </c:pt>
                <c:pt idx="1129">
                  <c:v>0.39098266929332626</c:v>
                </c:pt>
                <c:pt idx="1130">
                  <c:v>0.3916959990474162</c:v>
                </c:pt>
                <c:pt idx="1131">
                  <c:v>0.39239865017026049</c:v>
                </c:pt>
                <c:pt idx="1132">
                  <c:v>0.39312459098708702</c:v>
                </c:pt>
                <c:pt idx="1133">
                  <c:v>0.39381732189166119</c:v>
                </c:pt>
                <c:pt idx="1134">
                  <c:v>0.39452036593530715</c:v>
                </c:pt>
                <c:pt idx="1135">
                  <c:v>0.39523713995236259</c:v>
                </c:pt>
                <c:pt idx="1136">
                  <c:v>0.39592177606450524</c:v>
                </c:pt>
                <c:pt idx="1137">
                  <c:v>0.39660995943286803</c:v>
                </c:pt>
                <c:pt idx="1138">
                  <c:v>0.3972951942450767</c:v>
                </c:pt>
                <c:pt idx="1139">
                  <c:v>0.39797381616361682</c:v>
                </c:pt>
                <c:pt idx="1140">
                  <c:v>0.39864215303759742</c:v>
                </c:pt>
                <c:pt idx="1141">
                  <c:v>0.3993053607679003</c:v>
                </c:pt>
                <c:pt idx="1142">
                  <c:v>0.39996075878347476</c:v>
                </c:pt>
                <c:pt idx="1143">
                  <c:v>0.40061778948679683</c:v>
                </c:pt>
                <c:pt idx="1144">
                  <c:v>0.40127247908451641</c:v>
                </c:pt>
                <c:pt idx="1145">
                  <c:v>0.4019243931073006</c:v>
                </c:pt>
                <c:pt idx="1146">
                  <c:v>0.40258031793134896</c:v>
                </c:pt>
                <c:pt idx="1147">
                  <c:v>0.40322739398364343</c:v>
                </c:pt>
                <c:pt idx="1148">
                  <c:v>0.40385664389695197</c:v>
                </c:pt>
                <c:pt idx="1149">
                  <c:v>0.4044873164967453</c:v>
                </c:pt>
                <c:pt idx="1150">
                  <c:v>0.40511995752951613</c:v>
                </c:pt>
                <c:pt idx="1151">
                  <c:v>0.4057504963848288</c:v>
                </c:pt>
                <c:pt idx="1152">
                  <c:v>0.40638209789695096</c:v>
                </c:pt>
                <c:pt idx="1153">
                  <c:v>0.4070043192035579</c:v>
                </c:pt>
                <c:pt idx="1154">
                  <c:v>0.40761848632379588</c:v>
                </c:pt>
                <c:pt idx="1155">
                  <c:v>0.40822070269216898</c:v>
                </c:pt>
                <c:pt idx="1156">
                  <c:v>0.40882102122221958</c:v>
                </c:pt>
                <c:pt idx="1157">
                  <c:v>0.40943275238481447</c:v>
                </c:pt>
                <c:pt idx="1158">
                  <c:v>0.41002507407532063</c:v>
                </c:pt>
                <c:pt idx="1159">
                  <c:v>0.41062010630495377</c:v>
                </c:pt>
                <c:pt idx="1160">
                  <c:v>0.41120540082039531</c:v>
                </c:pt>
                <c:pt idx="1161">
                  <c:v>0.41175990741935165</c:v>
                </c:pt>
                <c:pt idx="1162">
                  <c:v>0.41230832940870998</c:v>
                </c:pt>
                <c:pt idx="1163">
                  <c:v>0.41284614219519139</c:v>
                </c:pt>
                <c:pt idx="1164">
                  <c:v>0.41337545158617633</c:v>
                </c:pt>
                <c:pt idx="1165">
                  <c:v>0.41388942807652773</c:v>
                </c:pt>
                <c:pt idx="1166">
                  <c:v>0.41440602680430166</c:v>
                </c:pt>
                <c:pt idx="1167">
                  <c:v>0.41491744359607069</c:v>
                </c:pt>
                <c:pt idx="1168">
                  <c:v>0.41543164016299183</c:v>
                </c:pt>
                <c:pt idx="1169">
                  <c:v>0.41594833876718801</c:v>
                </c:pt>
                <c:pt idx="1170">
                  <c:v>0.41643817289257834</c:v>
                </c:pt>
                <c:pt idx="1171">
                  <c:v>0.4169029690190329</c:v>
                </c:pt>
                <c:pt idx="1172">
                  <c:v>0.41739344324725219</c:v>
                </c:pt>
                <c:pt idx="1173">
                  <c:v>0.41788492238827502</c:v>
                </c:pt>
                <c:pt idx="1174">
                  <c:v>0.41835721057757719</c:v>
                </c:pt>
                <c:pt idx="1175">
                  <c:v>0.41883720941506319</c:v>
                </c:pt>
                <c:pt idx="1176">
                  <c:v>0.41930397240098288</c:v>
                </c:pt>
                <c:pt idx="1177">
                  <c:v>0.41976713297456031</c:v>
                </c:pt>
                <c:pt idx="1178">
                  <c:v>0.42021865803014774</c:v>
                </c:pt>
                <c:pt idx="1179">
                  <c:v>0.42066714951066064</c:v>
                </c:pt>
                <c:pt idx="1180">
                  <c:v>0.42111749982378238</c:v>
                </c:pt>
                <c:pt idx="1181">
                  <c:v>0.42156265737876414</c:v>
                </c:pt>
                <c:pt idx="1182">
                  <c:v>0.42200928128889581</c:v>
                </c:pt>
                <c:pt idx="1183">
                  <c:v>0.42244750957098781</c:v>
                </c:pt>
                <c:pt idx="1184">
                  <c:v>0.4228860939652625</c:v>
                </c:pt>
                <c:pt idx="1185">
                  <c:v>0.42330873356379634</c:v>
                </c:pt>
                <c:pt idx="1186">
                  <c:v>0.4236992717714021</c:v>
                </c:pt>
                <c:pt idx="1187">
                  <c:v>0.42410004559688302</c:v>
                </c:pt>
                <c:pt idx="1188">
                  <c:v>0.42450890729524504</c:v>
                </c:pt>
                <c:pt idx="1189">
                  <c:v>0.42490748896490182</c:v>
                </c:pt>
                <c:pt idx="1190">
                  <c:v>0.42529151596293363</c:v>
                </c:pt>
                <c:pt idx="1191">
                  <c:v>0.425684501540673</c:v>
                </c:pt>
                <c:pt idx="1192">
                  <c:v>0.42607600321636357</c:v>
                </c:pt>
                <c:pt idx="1193">
                  <c:v>0.42646865300758913</c:v>
                </c:pt>
                <c:pt idx="1194">
                  <c:v>0.42687236234961395</c:v>
                </c:pt>
                <c:pt idx="1195">
                  <c:v>0.4272588318748009</c:v>
                </c:pt>
                <c:pt idx="1196">
                  <c:v>0.42764084202938363</c:v>
                </c:pt>
                <c:pt idx="1197">
                  <c:v>0.42802772576668402</c:v>
                </c:pt>
                <c:pt idx="1198">
                  <c:v>0.42840808392976015</c:v>
                </c:pt>
                <c:pt idx="1199">
                  <c:v>0.42878475447111475</c:v>
                </c:pt>
                <c:pt idx="1200">
                  <c:v>0.42915597596809008</c:v>
                </c:pt>
                <c:pt idx="1201">
                  <c:v>0.42949781282111377</c:v>
                </c:pt>
                <c:pt idx="1202">
                  <c:v>0.42982439906289233</c:v>
                </c:pt>
                <c:pt idx="1203">
                  <c:v>0.43015047193991962</c:v>
                </c:pt>
                <c:pt idx="1204">
                  <c:v>0.43046890548386657</c:v>
                </c:pt>
                <c:pt idx="1205">
                  <c:v>0.43079045996147053</c:v>
                </c:pt>
                <c:pt idx="1206">
                  <c:v>0.43111000240235281</c:v>
                </c:pt>
                <c:pt idx="1207">
                  <c:v>0.43143769450975711</c:v>
                </c:pt>
                <c:pt idx="1208">
                  <c:v>0.43175456759860015</c:v>
                </c:pt>
                <c:pt idx="1209">
                  <c:v>0.43208082424578897</c:v>
                </c:pt>
                <c:pt idx="1210">
                  <c:v>0.4323848726051534</c:v>
                </c:pt>
                <c:pt idx="1211">
                  <c:v>0.43267017286915554</c:v>
                </c:pt>
                <c:pt idx="1212">
                  <c:v>0.43297545725643899</c:v>
                </c:pt>
                <c:pt idx="1213">
                  <c:v>0.43325949482542248</c:v>
                </c:pt>
                <c:pt idx="1214">
                  <c:v>0.43354570916666635</c:v>
                </c:pt>
                <c:pt idx="1215">
                  <c:v>0.43386287971179643</c:v>
                </c:pt>
                <c:pt idx="1216">
                  <c:v>0.43416433692421608</c:v>
                </c:pt>
                <c:pt idx="1217">
                  <c:v>0.43445581662083615</c:v>
                </c:pt>
                <c:pt idx="1218">
                  <c:v>0.43476329633813782</c:v>
                </c:pt>
                <c:pt idx="1219">
                  <c:v>0.4350738351865242</c:v>
                </c:pt>
                <c:pt idx="1220">
                  <c:v>0.4353588068254548</c:v>
                </c:pt>
                <c:pt idx="1221">
                  <c:v>0.4356494003969793</c:v>
                </c:pt>
                <c:pt idx="1222">
                  <c:v>0.43593540237920991</c:v>
                </c:pt>
                <c:pt idx="1223">
                  <c:v>0.43620481523283483</c:v>
                </c:pt>
                <c:pt idx="1224">
                  <c:v>0.43647846587719447</c:v>
                </c:pt>
                <c:pt idx="1225">
                  <c:v>0.43675564859518934</c:v>
                </c:pt>
                <c:pt idx="1226">
                  <c:v>0.43700908850736608</c:v>
                </c:pt>
                <c:pt idx="1227">
                  <c:v>0.43725468422056774</c:v>
                </c:pt>
                <c:pt idx="1228">
                  <c:v>0.4375040507371335</c:v>
                </c:pt>
                <c:pt idx="1229">
                  <c:v>0.43774319699660297</c:v>
                </c:pt>
                <c:pt idx="1230">
                  <c:v>0.4379825830762516</c:v>
                </c:pt>
                <c:pt idx="1231">
                  <c:v>0.43822023620510292</c:v>
                </c:pt>
                <c:pt idx="1232">
                  <c:v>0.43845072544155217</c:v>
                </c:pt>
                <c:pt idx="1233">
                  <c:v>0.43867090323190377</c:v>
                </c:pt>
                <c:pt idx="1234">
                  <c:v>0.43888688772554235</c:v>
                </c:pt>
                <c:pt idx="1235">
                  <c:v>0.43910419631749398</c:v>
                </c:pt>
                <c:pt idx="1236">
                  <c:v>0.43932601548958122</c:v>
                </c:pt>
                <c:pt idx="1237">
                  <c:v>0.43956024497404811</c:v>
                </c:pt>
                <c:pt idx="1238">
                  <c:v>0.43978804004929356</c:v>
                </c:pt>
                <c:pt idx="1239">
                  <c:v>0.44002012208539171</c:v>
                </c:pt>
                <c:pt idx="1240">
                  <c:v>0.44026317148232447</c:v>
                </c:pt>
                <c:pt idx="1241">
                  <c:v>0.44046924096154427</c:v>
                </c:pt>
                <c:pt idx="1242">
                  <c:v>0.44066419849113697</c:v>
                </c:pt>
                <c:pt idx="1243">
                  <c:v>0.44088415792502383</c:v>
                </c:pt>
                <c:pt idx="1244">
                  <c:v>0.44108577844208724</c:v>
                </c:pt>
                <c:pt idx="1245">
                  <c:v>0.44130198403482929</c:v>
                </c:pt>
                <c:pt idx="1246">
                  <c:v>0.4415376652994229</c:v>
                </c:pt>
                <c:pt idx="1247">
                  <c:v>0.44175718239836631</c:v>
                </c:pt>
                <c:pt idx="1248">
                  <c:v>0.44195990244525674</c:v>
                </c:pt>
                <c:pt idx="1249">
                  <c:v>0.44215997457731504</c:v>
                </c:pt>
                <c:pt idx="1250">
                  <c:v>0.44236070950347722</c:v>
                </c:pt>
                <c:pt idx="1251">
                  <c:v>0.44256477925064419</c:v>
                </c:pt>
                <c:pt idx="1252">
                  <c:v>0.44277805172242374</c:v>
                </c:pt>
                <c:pt idx="1253">
                  <c:v>0.44299193044262203</c:v>
                </c:pt>
                <c:pt idx="1254">
                  <c:v>0.44319366224997853</c:v>
                </c:pt>
                <c:pt idx="1255">
                  <c:v>0.44336625728151996</c:v>
                </c:pt>
                <c:pt idx="1256">
                  <c:v>0.44352743218917423</c:v>
                </c:pt>
                <c:pt idx="1257">
                  <c:v>0.44369917915332313</c:v>
                </c:pt>
                <c:pt idx="1258">
                  <c:v>0.44386595343883722</c:v>
                </c:pt>
                <c:pt idx="1259">
                  <c:v>0.44403939490329886</c:v>
                </c:pt>
                <c:pt idx="1260">
                  <c:v>0.444217630137759</c:v>
                </c:pt>
                <c:pt idx="1261">
                  <c:v>0.44438829207329428</c:v>
                </c:pt>
                <c:pt idx="1262">
                  <c:v>0.44455033161271018</c:v>
                </c:pt>
                <c:pt idx="1263">
                  <c:v>0.44472069548911336</c:v>
                </c:pt>
                <c:pt idx="1264">
                  <c:v>0.4448980739365786</c:v>
                </c:pt>
                <c:pt idx="1265">
                  <c:v>0.44506340060083538</c:v>
                </c:pt>
                <c:pt idx="1266">
                  <c:v>0.44523109227588337</c:v>
                </c:pt>
                <c:pt idx="1267">
                  <c:v>0.4453993852840703</c:v>
                </c:pt>
                <c:pt idx="1268">
                  <c:v>0.44556190662275935</c:v>
                </c:pt>
                <c:pt idx="1269">
                  <c:v>0.44573624930014955</c:v>
                </c:pt>
                <c:pt idx="1270">
                  <c:v>0.44590838996684984</c:v>
                </c:pt>
                <c:pt idx="1271">
                  <c:v>0.44608441835348955</c:v>
                </c:pt>
                <c:pt idx="1272">
                  <c:v>0.44626972602779741</c:v>
                </c:pt>
                <c:pt idx="1273">
                  <c:v>0.44642922374056493</c:v>
                </c:pt>
                <c:pt idx="1274">
                  <c:v>0.44658017331172584</c:v>
                </c:pt>
                <c:pt idx="1275">
                  <c:v>0.44673799696414274</c:v>
                </c:pt>
                <c:pt idx="1276">
                  <c:v>0.44688965621933846</c:v>
                </c:pt>
                <c:pt idx="1277">
                  <c:v>0.44705299285196559</c:v>
                </c:pt>
                <c:pt idx="1278">
                  <c:v>0.44721855075646405</c:v>
                </c:pt>
                <c:pt idx="1279">
                  <c:v>0.44738054188538684</c:v>
                </c:pt>
                <c:pt idx="1280">
                  <c:v>0.44754231078109236</c:v>
                </c:pt>
                <c:pt idx="1281">
                  <c:v>0.44769752419912784</c:v>
                </c:pt>
                <c:pt idx="1282">
                  <c:v>0.4478501555326701</c:v>
                </c:pt>
                <c:pt idx="1283">
                  <c:v>0.44801241973481548</c:v>
                </c:pt>
                <c:pt idx="1284">
                  <c:v>0.44814865697591699</c:v>
                </c:pt>
                <c:pt idx="1285">
                  <c:v>0.44829449035509095</c:v>
                </c:pt>
                <c:pt idx="1286">
                  <c:v>0.44845494089265686</c:v>
                </c:pt>
                <c:pt idx="1287">
                  <c:v>0.44859936375607407</c:v>
                </c:pt>
                <c:pt idx="1288">
                  <c:v>0.44876943216031373</c:v>
                </c:pt>
                <c:pt idx="1289">
                  <c:v>0.44894271654605494</c:v>
                </c:pt>
                <c:pt idx="1290">
                  <c:v>0.44908983792761364</c:v>
                </c:pt>
                <c:pt idx="1291">
                  <c:v>0.44924868950773328</c:v>
                </c:pt>
                <c:pt idx="1292">
                  <c:v>0.4493963684674438</c:v>
                </c:pt>
                <c:pt idx="1293">
                  <c:v>0.44952652029885082</c:v>
                </c:pt>
                <c:pt idx="1294">
                  <c:v>0.44967047580123176</c:v>
                </c:pt>
                <c:pt idx="1295">
                  <c:v>0.44981295581061725</c:v>
                </c:pt>
                <c:pt idx="1296">
                  <c:v>0.44995140710234499</c:v>
                </c:pt>
                <c:pt idx="1297">
                  <c:v>0.45008519076729891</c:v>
                </c:pt>
                <c:pt idx="1298">
                  <c:v>0.45022515268567592</c:v>
                </c:pt>
                <c:pt idx="1299">
                  <c:v>0.45037496086917939</c:v>
                </c:pt>
                <c:pt idx="1300">
                  <c:v>0.45052524997737625</c:v>
                </c:pt>
                <c:pt idx="1301">
                  <c:v>0.45069147246222369</c:v>
                </c:pt>
                <c:pt idx="1302">
                  <c:v>0.45085066473214302</c:v>
                </c:pt>
                <c:pt idx="1303">
                  <c:v>0.4509956179064758</c:v>
                </c:pt>
                <c:pt idx="1304">
                  <c:v>0.45113561800126273</c:v>
                </c:pt>
                <c:pt idx="1305">
                  <c:v>0.45126451368911802</c:v>
                </c:pt>
                <c:pt idx="1306">
                  <c:v>0.45139741319350296</c:v>
                </c:pt>
                <c:pt idx="1307">
                  <c:v>0.45153831988487991</c:v>
                </c:pt>
                <c:pt idx="1308">
                  <c:v>0.45169842189969883</c:v>
                </c:pt>
                <c:pt idx="1309">
                  <c:v>0.45186326827872003</c:v>
                </c:pt>
                <c:pt idx="1310">
                  <c:v>0.45201790431720479</c:v>
                </c:pt>
                <c:pt idx="1311">
                  <c:v>0.4521809890278119</c:v>
                </c:pt>
                <c:pt idx="1312">
                  <c:v>0.4523067133107968</c:v>
                </c:pt>
                <c:pt idx="1313">
                  <c:v>0.45242110781931366</c:v>
                </c:pt>
                <c:pt idx="1314">
                  <c:v>0.45254403516784625</c:v>
                </c:pt>
                <c:pt idx="1315">
                  <c:v>0.45265530365216677</c:v>
                </c:pt>
                <c:pt idx="1316">
                  <c:v>0.45278431225170895</c:v>
                </c:pt>
                <c:pt idx="1317">
                  <c:v>0.45291429249846704</c:v>
                </c:pt>
                <c:pt idx="1318">
                  <c:v>0.45303271690496505</c:v>
                </c:pt>
                <c:pt idx="1319">
                  <c:v>0.45314634015675309</c:v>
                </c:pt>
                <c:pt idx="1320">
                  <c:v>0.45324013380730266</c:v>
                </c:pt>
                <c:pt idx="1321">
                  <c:v>0.45331175519645517</c:v>
                </c:pt>
                <c:pt idx="1322">
                  <c:v>0.45341343251074212</c:v>
                </c:pt>
                <c:pt idx="1323">
                  <c:v>0.45352856079616655</c:v>
                </c:pt>
                <c:pt idx="1324">
                  <c:v>0.45366735773830819</c:v>
                </c:pt>
                <c:pt idx="1325">
                  <c:v>0.45385090909540898</c:v>
                </c:pt>
                <c:pt idx="1326">
                  <c:v>0.45399515205348012</c:v>
                </c:pt>
                <c:pt idx="1327">
                  <c:v>0.45411551864227456</c:v>
                </c:pt>
                <c:pt idx="1328">
                  <c:v>0.45424739228672806</c:v>
                </c:pt>
                <c:pt idx="1329">
                  <c:v>0.45435949454393604</c:v>
                </c:pt>
                <c:pt idx="1330">
                  <c:v>0.45449021776588744</c:v>
                </c:pt>
                <c:pt idx="1331">
                  <c:v>0.45464545880815832</c:v>
                </c:pt>
                <c:pt idx="1332">
                  <c:v>0.45478260992852065</c:v>
                </c:pt>
                <c:pt idx="1333">
                  <c:v>0.45491232582519681</c:v>
                </c:pt>
                <c:pt idx="1334">
                  <c:v>0.45504769441001042</c:v>
                </c:pt>
                <c:pt idx="1335">
                  <c:v>0.45518307183816725</c:v>
                </c:pt>
                <c:pt idx="1336">
                  <c:v>0.45530756383102339</c:v>
                </c:pt>
                <c:pt idx="1337">
                  <c:v>0.45543095885271973</c:v>
                </c:pt>
                <c:pt idx="1338">
                  <c:v>0.45556139960885939</c:v>
                </c:pt>
                <c:pt idx="1339">
                  <c:v>0.45568434856972662</c:v>
                </c:pt>
                <c:pt idx="1340">
                  <c:v>0.45580969519825087</c:v>
                </c:pt>
                <c:pt idx="1341">
                  <c:v>0.45595556955595629</c:v>
                </c:pt>
                <c:pt idx="1342">
                  <c:v>0.45607360711124034</c:v>
                </c:pt>
                <c:pt idx="1343">
                  <c:v>0.45617134538001536</c:v>
                </c:pt>
                <c:pt idx="1344">
                  <c:v>0.4562733351209875</c:v>
                </c:pt>
                <c:pt idx="1345">
                  <c:v>0.45636186735791656</c:v>
                </c:pt>
                <c:pt idx="1346">
                  <c:v>0.45644402964391889</c:v>
                </c:pt>
                <c:pt idx="1347">
                  <c:v>0.45652983933833041</c:v>
                </c:pt>
                <c:pt idx="1348">
                  <c:v>0.45660098539326127</c:v>
                </c:pt>
                <c:pt idx="1349">
                  <c:v>0.4566553819057792</c:v>
                </c:pt>
                <c:pt idx="1350">
                  <c:v>0.45671562680244754</c:v>
                </c:pt>
                <c:pt idx="1351">
                  <c:v>0.45677463410740976</c:v>
                </c:pt>
                <c:pt idx="1352">
                  <c:v>0.45681789884636476</c:v>
                </c:pt>
                <c:pt idx="1353">
                  <c:v>0.4568620537925368</c:v>
                </c:pt>
                <c:pt idx="1354">
                  <c:v>0.45689277036504999</c:v>
                </c:pt>
                <c:pt idx="1355">
                  <c:v>0.45690210633098688</c:v>
                </c:pt>
                <c:pt idx="1356">
                  <c:v>0.45691559956159344</c:v>
                </c:pt>
                <c:pt idx="1357">
                  <c:v>0.45696258753644914</c:v>
                </c:pt>
                <c:pt idx="1358">
                  <c:v>0.45700055264938938</c:v>
                </c:pt>
                <c:pt idx="1359">
                  <c:v>0.4570241097154874</c:v>
                </c:pt>
                <c:pt idx="1360">
                  <c:v>0.45705985889928519</c:v>
                </c:pt>
                <c:pt idx="1361">
                  <c:v>0.4570753512280788</c:v>
                </c:pt>
                <c:pt idx="1362">
                  <c:v>0.45707058920242205</c:v>
                </c:pt>
                <c:pt idx="1363">
                  <c:v>0.45709545390708622</c:v>
                </c:pt>
                <c:pt idx="1364">
                  <c:v>0.45711972387229111</c:v>
                </c:pt>
                <c:pt idx="1365">
                  <c:v>0.45713497410317167</c:v>
                </c:pt>
                <c:pt idx="1366">
                  <c:v>0.45715406716783541</c:v>
                </c:pt>
                <c:pt idx="1367">
                  <c:v>0.45715589548157132</c:v>
                </c:pt>
                <c:pt idx="1368">
                  <c:v>0.45714976349371811</c:v>
                </c:pt>
                <c:pt idx="1369">
                  <c:v>0.45714674866691318</c:v>
                </c:pt>
                <c:pt idx="1370">
                  <c:v>0.45713468117521217</c:v>
                </c:pt>
                <c:pt idx="1371">
                  <c:v>0.45708981795401815</c:v>
                </c:pt>
                <c:pt idx="1372">
                  <c:v>0.45704674727334327</c:v>
                </c:pt>
                <c:pt idx="1373">
                  <c:v>0.45698261319678735</c:v>
                </c:pt>
                <c:pt idx="1374">
                  <c:v>0.45687880318683299</c:v>
                </c:pt>
                <c:pt idx="1375">
                  <c:v>0.45678263088227844</c:v>
                </c:pt>
                <c:pt idx="1376">
                  <c:v>0.45667453470748903</c:v>
                </c:pt>
                <c:pt idx="1377">
                  <c:v>0.45656037998192484</c:v>
                </c:pt>
                <c:pt idx="1378">
                  <c:v>0.45644787211217969</c:v>
                </c:pt>
                <c:pt idx="1379">
                  <c:v>0.45633490223108142</c:v>
                </c:pt>
                <c:pt idx="1380">
                  <c:v>0.45624551212680825</c:v>
                </c:pt>
                <c:pt idx="1381">
                  <c:v>0.45611968122332236</c:v>
                </c:pt>
                <c:pt idx="1382">
                  <c:v>0.45594983606620199</c:v>
                </c:pt>
                <c:pt idx="1383">
                  <c:v>0.45580465675756016</c:v>
                </c:pt>
                <c:pt idx="1384">
                  <c:v>0.45565978932749057</c:v>
                </c:pt>
                <c:pt idx="1385">
                  <c:v>0.45550893847183099</c:v>
                </c:pt>
                <c:pt idx="1386">
                  <c:v>0.45537257306602408</c:v>
                </c:pt>
                <c:pt idx="1387">
                  <c:v>0.45519645180034579</c:v>
                </c:pt>
                <c:pt idx="1388">
                  <c:v>0.45497134313589921</c:v>
                </c:pt>
                <c:pt idx="1389">
                  <c:v>0.45479355376716774</c:v>
                </c:pt>
                <c:pt idx="1390">
                  <c:v>0.4546511734952981</c:v>
                </c:pt>
                <c:pt idx="1391">
                  <c:v>0.45450287869619221</c:v>
                </c:pt>
                <c:pt idx="1392">
                  <c:v>0.45438766748675885</c:v>
                </c:pt>
                <c:pt idx="1393">
                  <c:v>0.45422585336051496</c:v>
                </c:pt>
                <c:pt idx="1394">
                  <c:v>0.45403675412708694</c:v>
                </c:pt>
                <c:pt idx="1395">
                  <c:v>0.45385557703104129</c:v>
                </c:pt>
                <c:pt idx="1396">
                  <c:v>0.45365401851106774</c:v>
                </c:pt>
                <c:pt idx="1397">
                  <c:v>0.4534729174090561</c:v>
                </c:pt>
                <c:pt idx="1398">
                  <c:v>0.45329859589166083</c:v>
                </c:pt>
                <c:pt idx="1399">
                  <c:v>0.45312764200793437</c:v>
                </c:pt>
                <c:pt idx="1400">
                  <c:v>0.45296576273028588</c:v>
                </c:pt>
                <c:pt idx="1401">
                  <c:v>0.45279611573053291</c:v>
                </c:pt>
                <c:pt idx="1402">
                  <c:v>0.45263662272194621</c:v>
                </c:pt>
                <c:pt idx="1403">
                  <c:v>0.45245558037020278</c:v>
                </c:pt>
                <c:pt idx="1404">
                  <c:v>0.45225566747499596</c:v>
                </c:pt>
                <c:pt idx="1405">
                  <c:v>0.45207169104928729</c:v>
                </c:pt>
                <c:pt idx="1406">
                  <c:v>0.45188198326029538</c:v>
                </c:pt>
                <c:pt idx="1407">
                  <c:v>0.45169180452048452</c:v>
                </c:pt>
                <c:pt idx="1408">
                  <c:v>0.45151732456558036</c:v>
                </c:pt>
                <c:pt idx="1409">
                  <c:v>0.45131708910157303</c:v>
                </c:pt>
                <c:pt idx="1410">
                  <c:v>0.45110142980753887</c:v>
                </c:pt>
                <c:pt idx="1411">
                  <c:v>0.45088822911507648</c:v>
                </c:pt>
                <c:pt idx="1412">
                  <c:v>0.45066251604120994</c:v>
                </c:pt>
                <c:pt idx="1413">
                  <c:v>0.4504477902912592</c:v>
                </c:pt>
                <c:pt idx="1414">
                  <c:v>0.45022684606794988</c:v>
                </c:pt>
                <c:pt idx="1415">
                  <c:v>0.45002459677476009</c:v>
                </c:pt>
                <c:pt idx="1416">
                  <c:v>0.4498367060824624</c:v>
                </c:pt>
                <c:pt idx="1417">
                  <c:v>0.44963950398922692</c:v>
                </c:pt>
                <c:pt idx="1418">
                  <c:v>0.44945816461491911</c:v>
                </c:pt>
                <c:pt idx="1419">
                  <c:v>0.4492499665405465</c:v>
                </c:pt>
                <c:pt idx="1420">
                  <c:v>0.44902072773717761</c:v>
                </c:pt>
                <c:pt idx="1421">
                  <c:v>0.44880852689086864</c:v>
                </c:pt>
                <c:pt idx="1422">
                  <c:v>0.44858607235441933</c:v>
                </c:pt>
                <c:pt idx="1423">
                  <c:v>0.44838855209735251</c:v>
                </c:pt>
                <c:pt idx="1424">
                  <c:v>0.44819604407298058</c:v>
                </c:pt>
                <c:pt idx="1425">
                  <c:v>0.4480159134706645</c:v>
                </c:pt>
                <c:pt idx="1426">
                  <c:v>0.44784666694142389</c:v>
                </c:pt>
                <c:pt idx="1427">
                  <c:v>0.44766697941596356</c:v>
                </c:pt>
                <c:pt idx="1428">
                  <c:v>0.44750881297158568</c:v>
                </c:pt>
                <c:pt idx="1429">
                  <c:v>0.44735588529464926</c:v>
                </c:pt>
                <c:pt idx="1430">
                  <c:v>0.44720171412355608</c:v>
                </c:pt>
                <c:pt idx="1431">
                  <c:v>0.44704148857788112</c:v>
                </c:pt>
                <c:pt idx="1432">
                  <c:v>0.44688341981036733</c:v>
                </c:pt>
                <c:pt idx="1433">
                  <c:v>0.44674636809081575</c:v>
                </c:pt>
                <c:pt idx="1434">
                  <c:v>0.4466261589166825</c:v>
                </c:pt>
                <c:pt idx="1435">
                  <c:v>0.44655106626913788</c:v>
                </c:pt>
                <c:pt idx="1436">
                  <c:v>0.44646866360758825</c:v>
                </c:pt>
                <c:pt idx="1437">
                  <c:v>0.44638254952714057</c:v>
                </c:pt>
                <c:pt idx="1438">
                  <c:v>0.44630131261100225</c:v>
                </c:pt>
                <c:pt idx="1439">
                  <c:v>0.44623039822817928</c:v>
                </c:pt>
                <c:pt idx="1440">
                  <c:v>0.44616314381248551</c:v>
                </c:pt>
                <c:pt idx="1441">
                  <c:v>0.44607336855924179</c:v>
                </c:pt>
                <c:pt idx="1442">
                  <c:v>0.44604102180988403</c:v>
                </c:pt>
                <c:pt idx="1443">
                  <c:v>0.44600840294463479</c:v>
                </c:pt>
                <c:pt idx="1444">
                  <c:v>0.44597586207568035</c:v>
                </c:pt>
                <c:pt idx="1445">
                  <c:v>0.44596375953518669</c:v>
                </c:pt>
                <c:pt idx="1446">
                  <c:v>0.4459397041100297</c:v>
                </c:pt>
                <c:pt idx="1447">
                  <c:v>0.44595016471544868</c:v>
                </c:pt>
                <c:pt idx="1448">
                  <c:v>0.44598680643613903</c:v>
                </c:pt>
                <c:pt idx="1449">
                  <c:v>0.44601131026391477</c:v>
                </c:pt>
                <c:pt idx="1450">
                  <c:v>0.44604408433745796</c:v>
                </c:pt>
                <c:pt idx="1451">
                  <c:v>0.44609224065700875</c:v>
                </c:pt>
                <c:pt idx="1452">
                  <c:v>0.44609909357227906</c:v>
                </c:pt>
                <c:pt idx="1453">
                  <c:v>0.44613356180043356</c:v>
                </c:pt>
                <c:pt idx="1454">
                  <c:v>0.44611575292477418</c:v>
                </c:pt>
                <c:pt idx="1455">
                  <c:v>0.44620300256128131</c:v>
                </c:pt>
                <c:pt idx="1456">
                  <c:v>0.44637966790600264</c:v>
                </c:pt>
                <c:pt idx="1457">
                  <c:v>0.44642655215189403</c:v>
                </c:pt>
                <c:pt idx="1458">
                  <c:v>0.44647584453334721</c:v>
                </c:pt>
                <c:pt idx="1459">
                  <c:v>0.44653627667283563</c:v>
                </c:pt>
                <c:pt idx="1460">
                  <c:v>0.44659687296416367</c:v>
                </c:pt>
                <c:pt idx="1461">
                  <c:v>0.44658814482496617</c:v>
                </c:pt>
                <c:pt idx="1462">
                  <c:v>0.44667337026454429</c:v>
                </c:pt>
                <c:pt idx="1463">
                  <c:v>0.44680808473840344</c:v>
                </c:pt>
                <c:pt idx="1464">
                  <c:v>0.44686424530925589</c:v>
                </c:pt>
                <c:pt idx="1465">
                  <c:v>0.44696396270819899</c:v>
                </c:pt>
                <c:pt idx="1466">
                  <c:v>0.44705957120974044</c:v>
                </c:pt>
                <c:pt idx="1467">
                  <c:v>0.44716559972141107</c:v>
                </c:pt>
                <c:pt idx="1468">
                  <c:v>0.44727484901728337</c:v>
                </c:pt>
                <c:pt idx="1469">
                  <c:v>0.44733702877827808</c:v>
                </c:pt>
                <c:pt idx="1470">
                  <c:v>0.44734660057119618</c:v>
                </c:pt>
                <c:pt idx="1471">
                  <c:v>0.44737800138381506</c:v>
                </c:pt>
                <c:pt idx="1472">
                  <c:v>0.44739471567051131</c:v>
                </c:pt>
                <c:pt idx="1473">
                  <c:v>0.44742373921232753</c:v>
                </c:pt>
                <c:pt idx="1474">
                  <c:v>0.44748646854387669</c:v>
                </c:pt>
                <c:pt idx="1475">
                  <c:v>0.44755154265497094</c:v>
                </c:pt>
                <c:pt idx="1476">
                  <c:v>0.44761578094955595</c:v>
                </c:pt>
                <c:pt idx="1477">
                  <c:v>0.44766679561623701</c:v>
                </c:pt>
                <c:pt idx="1478">
                  <c:v>0.44768017128720955</c:v>
                </c:pt>
                <c:pt idx="1479">
                  <c:v>0.44768214038792015</c:v>
                </c:pt>
                <c:pt idx="1480">
                  <c:v>0.44764339051323043</c:v>
                </c:pt>
                <c:pt idx="1481">
                  <c:v>0.44757881388570575</c:v>
                </c:pt>
                <c:pt idx="1482">
                  <c:v>0.44747933235553461</c:v>
                </c:pt>
                <c:pt idx="1483">
                  <c:v>0.44739537086244746</c:v>
                </c:pt>
                <c:pt idx="1484">
                  <c:v>0.44730403167261473</c:v>
                </c:pt>
                <c:pt idx="1485">
                  <c:v>0.4471955532937355</c:v>
                </c:pt>
                <c:pt idx="1486">
                  <c:v>0.44710714407126789</c:v>
                </c:pt>
                <c:pt idx="1487">
                  <c:v>0.44700440032212857</c:v>
                </c:pt>
                <c:pt idx="1488">
                  <c:v>0.44691537650894547</c:v>
                </c:pt>
                <c:pt idx="1489">
                  <c:v>0.44677017520060791</c:v>
                </c:pt>
                <c:pt idx="1490">
                  <c:v>0.44660830131420326</c:v>
                </c:pt>
                <c:pt idx="1491">
                  <c:v>0.44643116245105574</c:v>
                </c:pt>
                <c:pt idx="1492">
                  <c:v>0.44626367249246607</c:v>
                </c:pt>
                <c:pt idx="1493">
                  <c:v>0.44605663381622129</c:v>
                </c:pt>
                <c:pt idx="1494">
                  <c:v>0.44585655840189614</c:v>
                </c:pt>
                <c:pt idx="1495">
                  <c:v>0.44559812790375314</c:v>
                </c:pt>
                <c:pt idx="1496">
                  <c:v>0.44534060048311441</c:v>
                </c:pt>
                <c:pt idx="1497">
                  <c:v>0.4450554497833849</c:v>
                </c:pt>
                <c:pt idx="1498">
                  <c:v>0.44475548256942216</c:v>
                </c:pt>
                <c:pt idx="1499">
                  <c:v>0.44446259791674247</c:v>
                </c:pt>
                <c:pt idx="1500">
                  <c:v>0.44412419272918285</c:v>
                </c:pt>
                <c:pt idx="1501">
                  <c:v>0.4437518053613822</c:v>
                </c:pt>
                <c:pt idx="1502">
                  <c:v>0.44331156282782658</c:v>
                </c:pt>
                <c:pt idx="1503">
                  <c:v>0.44277385497703764</c:v>
                </c:pt>
                <c:pt idx="1504">
                  <c:v>0.44220913113702909</c:v>
                </c:pt>
                <c:pt idx="1505">
                  <c:v>0.44160412981258235</c:v>
                </c:pt>
                <c:pt idx="1506">
                  <c:v>0.44090811271294594</c:v>
                </c:pt>
                <c:pt idx="1507">
                  <c:v>0.44017421144453217</c:v>
                </c:pt>
                <c:pt idx="1508">
                  <c:v>0.43945823486094832</c:v>
                </c:pt>
                <c:pt idx="1509">
                  <c:v>0.43859927763386519</c:v>
                </c:pt>
                <c:pt idx="1510">
                  <c:v>0.4376607634136791</c:v>
                </c:pt>
                <c:pt idx="1511">
                  <c:v>0.43661847731808595</c:v>
                </c:pt>
                <c:pt idx="1512">
                  <c:v>0.43551476199179734</c:v>
                </c:pt>
                <c:pt idx="1513">
                  <c:v>0.43428715610616747</c:v>
                </c:pt>
                <c:pt idx="1514">
                  <c:v>0.4329461250094086</c:v>
                </c:pt>
                <c:pt idx="1515">
                  <c:v>0.43153906098365075</c:v>
                </c:pt>
                <c:pt idx="1516">
                  <c:v>0.42998753418826491</c:v>
                </c:pt>
                <c:pt idx="1517">
                  <c:v>0.42832799565393742</c:v>
                </c:pt>
                <c:pt idx="1518">
                  <c:v>0.42653031683264353</c:v>
                </c:pt>
                <c:pt idx="1519">
                  <c:v>0.42464601923019502</c:v>
                </c:pt>
                <c:pt idx="1520">
                  <c:v>0.42254390540133241</c:v>
                </c:pt>
                <c:pt idx="1521">
                  <c:v>0.42027568448542835</c:v>
                </c:pt>
                <c:pt idx="1522">
                  <c:v>0.41786695734538187</c:v>
                </c:pt>
                <c:pt idx="1523">
                  <c:v>0.41526721057344429</c:v>
                </c:pt>
                <c:pt idx="1524">
                  <c:v>0.41249791682476405</c:v>
                </c:pt>
                <c:pt idx="1525">
                  <c:v>0.40962960525171277</c:v>
                </c:pt>
                <c:pt idx="1526">
                  <c:v>0.4066559631916456</c:v>
                </c:pt>
                <c:pt idx="1527">
                  <c:v>0.40350450385802467</c:v>
                </c:pt>
                <c:pt idx="1528">
                  <c:v>0.40026632566624804</c:v>
                </c:pt>
                <c:pt idx="1529">
                  <c:v>0.3968063519868355</c:v>
                </c:pt>
                <c:pt idx="1530">
                  <c:v>0.39317513885673866</c:v>
                </c:pt>
                <c:pt idx="1531">
                  <c:v>0.38940629337292315</c:v>
                </c:pt>
                <c:pt idx="1532">
                  <c:v>0.38545779989433376</c:v>
                </c:pt>
                <c:pt idx="1533">
                  <c:v>0.38133762615316974</c:v>
                </c:pt>
                <c:pt idx="1534">
                  <c:v>0.37710674751183509</c:v>
                </c:pt>
                <c:pt idx="1535">
                  <c:v>0.37265828226848291</c:v>
                </c:pt>
                <c:pt idx="1536">
                  <c:v>0.36813740890593999</c:v>
                </c:pt>
                <c:pt idx="1537">
                  <c:v>0.36348784117842187</c:v>
                </c:pt>
                <c:pt idx="1538">
                  <c:v>0.35868896422914481</c:v>
                </c:pt>
                <c:pt idx="1539">
                  <c:v>0.35370012262282052</c:v>
                </c:pt>
                <c:pt idx="1540">
                  <c:v>0.34867832685531375</c:v>
                </c:pt>
                <c:pt idx="1541">
                  <c:v>0.34339215662255196</c:v>
                </c:pt>
                <c:pt idx="1542">
                  <c:v>0.33817798979816455</c:v>
                </c:pt>
                <c:pt idx="1543">
                  <c:v>0.33296123745050377</c:v>
                </c:pt>
                <c:pt idx="1544">
                  <c:v>0.32764979134032785</c:v>
                </c:pt>
                <c:pt idx="1545">
                  <c:v>0.32243640383043209</c:v>
                </c:pt>
                <c:pt idx="1546">
                  <c:v>0.31722144783524425</c:v>
                </c:pt>
                <c:pt idx="1547">
                  <c:v>0.31210038564521619</c:v>
                </c:pt>
                <c:pt idx="1548">
                  <c:v>0.30692217313465403</c:v>
                </c:pt>
                <c:pt idx="1549">
                  <c:v>0.30199920998190966</c:v>
                </c:pt>
                <c:pt idx="1550">
                  <c:v>0.29707962750270128</c:v>
                </c:pt>
                <c:pt idx="1551">
                  <c:v>0.29249002483754261</c:v>
                </c:pt>
                <c:pt idx="1552">
                  <c:v>0.28815781818704322</c:v>
                </c:pt>
                <c:pt idx="1553">
                  <c:v>0.28401199618542278</c:v>
                </c:pt>
                <c:pt idx="1554">
                  <c:v>0.28020599508172855</c:v>
                </c:pt>
                <c:pt idx="1555">
                  <c:v>0.27669571604824178</c:v>
                </c:pt>
                <c:pt idx="1556">
                  <c:v>0.27345411566463024</c:v>
                </c:pt>
                <c:pt idx="1557">
                  <c:v>0.27045399432864931</c:v>
                </c:pt>
                <c:pt idx="1558">
                  <c:v>0.26783471816478216</c:v>
                </c:pt>
                <c:pt idx="1559">
                  <c:v>0.26549833424302</c:v>
                </c:pt>
                <c:pt idx="1560">
                  <c:v>0.26351549084659359</c:v>
                </c:pt>
                <c:pt idx="1561">
                  <c:v>0.2619624915020673</c:v>
                </c:pt>
                <c:pt idx="1562">
                  <c:v>0.26064415363540105</c:v>
                </c:pt>
                <c:pt idx="1563">
                  <c:v>0.25962353736380434</c:v>
                </c:pt>
                <c:pt idx="1564">
                  <c:v>0.2589153775547412</c:v>
                </c:pt>
                <c:pt idx="1565">
                  <c:v>0.25839465211463725</c:v>
                </c:pt>
                <c:pt idx="1566">
                  <c:v>0.25816050899308446</c:v>
                </c:pt>
                <c:pt idx="1567">
                  <c:v>0.258039967321332</c:v>
                </c:pt>
                <c:pt idx="1568">
                  <c:v>0.2581729207538086</c:v>
                </c:pt>
                <c:pt idx="1569">
                  <c:v>0.25838081891429115</c:v>
                </c:pt>
                <c:pt idx="1570">
                  <c:v>0.25876469952687842</c:v>
                </c:pt>
                <c:pt idx="1571">
                  <c:v>0.25921882938748847</c:v>
                </c:pt>
                <c:pt idx="1572">
                  <c:v>0.25982329966456263</c:v>
                </c:pt>
                <c:pt idx="1573">
                  <c:v>0.26047461322390203</c:v>
                </c:pt>
                <c:pt idx="1574">
                  <c:v>0.26124637121281619</c:v>
                </c:pt>
                <c:pt idx="1575">
                  <c:v>0.26203804002636777</c:v>
                </c:pt>
                <c:pt idx="1576">
                  <c:v>0.26288261626540294</c:v>
                </c:pt>
                <c:pt idx="1577">
                  <c:v>0.26384155692133882</c:v>
                </c:pt>
                <c:pt idx="1578">
                  <c:v>0.26471871236184574</c:v>
                </c:pt>
                <c:pt idx="1579">
                  <c:v>0.26560250641759592</c:v>
                </c:pt>
                <c:pt idx="1580">
                  <c:v>0.26648683909090037</c:v>
                </c:pt>
                <c:pt idx="1581">
                  <c:v>0.26733518224188463</c:v>
                </c:pt>
                <c:pt idx="1582">
                  <c:v>0.26822297470883388</c:v>
                </c:pt>
                <c:pt idx="1583">
                  <c:v>0.26915764184447916</c:v>
                </c:pt>
                <c:pt idx="1584">
                  <c:v>0.27006713010891975</c:v>
                </c:pt>
                <c:pt idx="1585">
                  <c:v>0.27097807376957656</c:v>
                </c:pt>
                <c:pt idx="1586">
                  <c:v>0.27190052329749675</c:v>
                </c:pt>
                <c:pt idx="1587">
                  <c:v>0.27279743519793281</c:v>
                </c:pt>
                <c:pt idx="1588">
                  <c:v>0.27368309210482072</c:v>
                </c:pt>
                <c:pt idx="1589">
                  <c:v>0.27456577584608877</c:v>
                </c:pt>
                <c:pt idx="1590">
                  <c:v>0.27540999543149741</c:v>
                </c:pt>
                <c:pt idx="1591">
                  <c:v>0.27631404426355832</c:v>
                </c:pt>
                <c:pt idx="1592">
                  <c:v>0.27726121303305351</c:v>
                </c:pt>
                <c:pt idx="1593">
                  <c:v>0.27817218321902631</c:v>
                </c:pt>
                <c:pt idx="1594">
                  <c:v>0.27912985634258169</c:v>
                </c:pt>
                <c:pt idx="1595">
                  <c:v>0.28002715981776971</c:v>
                </c:pt>
                <c:pt idx="1596">
                  <c:v>0.28089730795550399</c:v>
                </c:pt>
                <c:pt idx="1597">
                  <c:v>0.28171632703445493</c:v>
                </c:pt>
                <c:pt idx="1598">
                  <c:v>0.28255284268236441</c:v>
                </c:pt>
                <c:pt idx="1599">
                  <c:v>0.28335000026257151</c:v>
                </c:pt>
                <c:pt idx="1600">
                  <c:v>0.28420336153328907</c:v>
                </c:pt>
                <c:pt idx="1601">
                  <c:v>0.285066277406057</c:v>
                </c:pt>
                <c:pt idx="1602">
                  <c:v>0.28594429772973445</c:v>
                </c:pt>
                <c:pt idx="1603">
                  <c:v>0.28689205943943435</c:v>
                </c:pt>
                <c:pt idx="1604">
                  <c:v>0.28778038997104244</c:v>
                </c:pt>
                <c:pt idx="1605">
                  <c:v>0.28862979131882888</c:v>
                </c:pt>
                <c:pt idx="1606">
                  <c:v>0.2894994521189545</c:v>
                </c:pt>
                <c:pt idx="1607">
                  <c:v>0.29035283749487878</c:v>
                </c:pt>
                <c:pt idx="1608">
                  <c:v>0.29122387361119528</c:v>
                </c:pt>
                <c:pt idx="1609">
                  <c:v>0.29211736850198133</c:v>
                </c:pt>
                <c:pt idx="1610">
                  <c:v>0.29305133166821934</c:v>
                </c:pt>
                <c:pt idx="1611">
                  <c:v>0.29396784561223499</c:v>
                </c:pt>
                <c:pt idx="1612">
                  <c:v>0.29486523935875314</c:v>
                </c:pt>
                <c:pt idx="1613">
                  <c:v>0.29581366875705645</c:v>
                </c:pt>
                <c:pt idx="1614">
                  <c:v>0.2968199249411822</c:v>
                </c:pt>
                <c:pt idx="1615">
                  <c:v>0.29777723907204284</c:v>
                </c:pt>
                <c:pt idx="1616">
                  <c:v>0.29874270033614531</c:v>
                </c:pt>
                <c:pt idx="1617">
                  <c:v>0.2997097698172726</c:v>
                </c:pt>
                <c:pt idx="1618">
                  <c:v>0.30062627277225612</c:v>
                </c:pt>
                <c:pt idx="1619">
                  <c:v>0.30155842776771558</c:v>
                </c:pt>
                <c:pt idx="1620">
                  <c:v>0.30251960695044761</c:v>
                </c:pt>
                <c:pt idx="1621">
                  <c:v>0.30351845591084875</c:v>
                </c:pt>
                <c:pt idx="1622">
                  <c:v>0.30449765713568216</c:v>
                </c:pt>
                <c:pt idx="1623">
                  <c:v>0.30547654010588882</c:v>
                </c:pt>
                <c:pt idx="1624">
                  <c:v>0.30646601671111706</c:v>
                </c:pt>
                <c:pt idx="1625">
                  <c:v>0.30744309269857556</c:v>
                </c:pt>
                <c:pt idx="1626">
                  <c:v>0.30845502587159945</c:v>
                </c:pt>
                <c:pt idx="1627">
                  <c:v>0.30948435368503535</c:v>
                </c:pt>
                <c:pt idx="1628">
                  <c:v>0.31053695445262647</c:v>
                </c:pt>
                <c:pt idx="1629">
                  <c:v>0.31164920880357744</c:v>
                </c:pt>
                <c:pt idx="1630">
                  <c:v>0.31274553667837385</c:v>
                </c:pt>
                <c:pt idx="1631">
                  <c:v>0.31383005563092842</c:v>
                </c:pt>
                <c:pt idx="1632">
                  <c:v>0.31493564454091355</c:v>
                </c:pt>
                <c:pt idx="1633">
                  <c:v>0.31600904657735568</c:v>
                </c:pt>
                <c:pt idx="1634">
                  <c:v>0.31704534056522826</c:v>
                </c:pt>
                <c:pt idx="1635">
                  <c:v>0.31810917844046505</c:v>
                </c:pt>
                <c:pt idx="1636">
                  <c:v>0.31916322442991235</c:v>
                </c:pt>
                <c:pt idx="1637">
                  <c:v>0.32024444266632784</c:v>
                </c:pt>
                <c:pt idx="1638">
                  <c:v>0.32135230567162543</c:v>
                </c:pt>
                <c:pt idx="1639">
                  <c:v>0.32244528406357947</c:v>
                </c:pt>
                <c:pt idx="1640">
                  <c:v>0.32353001994832126</c:v>
                </c:pt>
                <c:pt idx="1641">
                  <c:v>0.32464862537123573</c:v>
                </c:pt>
                <c:pt idx="1642">
                  <c:v>0.32576835887408712</c:v>
                </c:pt>
                <c:pt idx="1643">
                  <c:v>0.32688945313365841</c:v>
                </c:pt>
                <c:pt idx="1644">
                  <c:v>0.32804228215740056</c:v>
                </c:pt>
                <c:pt idx="1645">
                  <c:v>0.32924679598797701</c:v>
                </c:pt>
                <c:pt idx="1646">
                  <c:v>0.33041656010692749</c:v>
                </c:pt>
                <c:pt idx="1647">
                  <c:v>0.33160402784163051</c:v>
                </c:pt>
                <c:pt idx="1648">
                  <c:v>0.33275754726853557</c:v>
                </c:pt>
                <c:pt idx="1649">
                  <c:v>0.33387924153339815</c:v>
                </c:pt>
                <c:pt idx="1650">
                  <c:v>0.33501972953674769</c:v>
                </c:pt>
                <c:pt idx="1651">
                  <c:v>0.33614512952148773</c:v>
                </c:pt>
                <c:pt idx="1652">
                  <c:v>0.33728180783959588</c:v>
                </c:pt>
                <c:pt idx="1653">
                  <c:v>0.33843221076995977</c:v>
                </c:pt>
                <c:pt idx="1654">
                  <c:v>0.33958586047735712</c:v>
                </c:pt>
                <c:pt idx="1655">
                  <c:v>0.34071068327129167</c:v>
                </c:pt>
                <c:pt idx="1656">
                  <c:v>0.34181049794081669</c:v>
                </c:pt>
                <c:pt idx="1657">
                  <c:v>0.34293298671021616</c:v>
                </c:pt>
                <c:pt idx="1658">
                  <c:v>0.34405741081984936</c:v>
                </c:pt>
                <c:pt idx="1659">
                  <c:v>0.34516458325401772</c:v>
                </c:pt>
                <c:pt idx="1660">
                  <c:v>0.346276646915255</c:v>
                </c:pt>
                <c:pt idx="1661">
                  <c:v>0.34738231831679983</c:v>
                </c:pt>
                <c:pt idx="1662">
                  <c:v>0.34845715416976225</c:v>
                </c:pt>
                <c:pt idx="1663">
                  <c:v>0.34955902078010265</c:v>
                </c:pt>
                <c:pt idx="1664">
                  <c:v>0.35068743621193971</c:v>
                </c:pt>
                <c:pt idx="1665">
                  <c:v>0.35179935877371982</c:v>
                </c:pt>
                <c:pt idx="1666">
                  <c:v>0.35293015979778392</c:v>
                </c:pt>
                <c:pt idx="1667">
                  <c:v>0.35399383741843637</c:v>
                </c:pt>
                <c:pt idx="1668">
                  <c:v>0.35503801292857223</c:v>
                </c:pt>
                <c:pt idx="1669">
                  <c:v>0.35602986073314219</c:v>
                </c:pt>
                <c:pt idx="1670">
                  <c:v>0.35706647029122834</c:v>
                </c:pt>
                <c:pt idx="1671">
                  <c:v>0.35808000944817309</c:v>
                </c:pt>
                <c:pt idx="1672">
                  <c:v>0.35913075419543411</c:v>
                </c:pt>
                <c:pt idx="1673">
                  <c:v>0.36026358084443527</c:v>
                </c:pt>
                <c:pt idx="1674">
                  <c:v>0.36129397945983133</c:v>
                </c:pt>
                <c:pt idx="1675">
                  <c:v>0.36227573122622081</c:v>
                </c:pt>
                <c:pt idx="1676">
                  <c:v>0.36326676883251291</c:v>
                </c:pt>
                <c:pt idx="1677">
                  <c:v>0.36419979632247262</c:v>
                </c:pt>
                <c:pt idx="1678">
                  <c:v>0.36514365201780974</c:v>
                </c:pt>
                <c:pt idx="1679">
                  <c:v>0.36615987670409234</c:v>
                </c:pt>
                <c:pt idx="1680">
                  <c:v>0.36715740885628412</c:v>
                </c:pt>
                <c:pt idx="1681">
                  <c:v>0.36814022846240557</c:v>
                </c:pt>
                <c:pt idx="1682">
                  <c:v>0.36912774932590492</c:v>
                </c:pt>
                <c:pt idx="1683">
                  <c:v>0.37010102801241773</c:v>
                </c:pt>
                <c:pt idx="1684">
                  <c:v>0.3710511393966987</c:v>
                </c:pt>
                <c:pt idx="1685">
                  <c:v>0.37200400063202571</c:v>
                </c:pt>
                <c:pt idx="1686">
                  <c:v>0.37298510420831299</c:v>
                </c:pt>
                <c:pt idx="1687">
                  <c:v>0.37390633484563324</c:v>
                </c:pt>
                <c:pt idx="1688">
                  <c:v>0.37478715613637875</c:v>
                </c:pt>
                <c:pt idx="1689">
                  <c:v>0.37567080394204172</c:v>
                </c:pt>
                <c:pt idx="1690">
                  <c:v>0.37651025877558397</c:v>
                </c:pt>
                <c:pt idx="1691">
                  <c:v>0.37733514010020314</c:v>
                </c:pt>
                <c:pt idx="1692">
                  <c:v>0.37819819887104877</c:v>
                </c:pt>
                <c:pt idx="1693">
                  <c:v>0.37903486564130912</c:v>
                </c:pt>
                <c:pt idx="1694">
                  <c:v>0.37985661061942477</c:v>
                </c:pt>
                <c:pt idx="1695">
                  <c:v>0.38066694905730597</c:v>
                </c:pt>
                <c:pt idx="1696">
                  <c:v>0.38147741706244814</c:v>
                </c:pt>
                <c:pt idx="1697">
                  <c:v>0.3822648059221036</c:v>
                </c:pt>
                <c:pt idx="1698">
                  <c:v>0.38306574225859108</c:v>
                </c:pt>
                <c:pt idx="1699">
                  <c:v>0.38390391215192549</c:v>
                </c:pt>
                <c:pt idx="1700">
                  <c:v>0.38467787777265922</c:v>
                </c:pt>
                <c:pt idx="1701">
                  <c:v>0.38541289089606617</c:v>
                </c:pt>
                <c:pt idx="1702">
                  <c:v>0.38614576759988095</c:v>
                </c:pt>
                <c:pt idx="1703">
                  <c:v>0.38686689158018056</c:v>
                </c:pt>
                <c:pt idx="1704">
                  <c:v>0.38761749312599753</c:v>
                </c:pt>
                <c:pt idx="1705">
                  <c:v>0.38840409792923691</c:v>
                </c:pt>
                <c:pt idx="1706">
                  <c:v>0.38917170164198495</c:v>
                </c:pt>
                <c:pt idx="1707">
                  <c:v>0.38990880700104652</c:v>
                </c:pt>
                <c:pt idx="1708">
                  <c:v>0.39061647168084085</c:v>
                </c:pt>
                <c:pt idx="1709">
                  <c:v>0.39133032353660008</c:v>
                </c:pt>
                <c:pt idx="1710">
                  <c:v>0.39203438612908426</c:v>
                </c:pt>
                <c:pt idx="1711">
                  <c:v>0.39272588611184484</c:v>
                </c:pt>
                <c:pt idx="1712">
                  <c:v>0.39341036789140005</c:v>
                </c:pt>
                <c:pt idx="1713">
                  <c:v>0.39408311725269002</c:v>
                </c:pt>
                <c:pt idx="1714">
                  <c:v>0.39473553711581322</c:v>
                </c:pt>
                <c:pt idx="1715">
                  <c:v>0.39538797665919995</c:v>
                </c:pt>
                <c:pt idx="1716">
                  <c:v>0.3960293526163508</c:v>
                </c:pt>
                <c:pt idx="1717">
                  <c:v>0.39667505662101549</c:v>
                </c:pt>
                <c:pt idx="1718">
                  <c:v>0.39728225095764608</c:v>
                </c:pt>
                <c:pt idx="1719">
                  <c:v>0.39789471201682786</c:v>
                </c:pt>
                <c:pt idx="1720">
                  <c:v>0.39851846458678192</c:v>
                </c:pt>
                <c:pt idx="1721">
                  <c:v>0.39910714386159335</c:v>
                </c:pt>
                <c:pt idx="1722">
                  <c:v>0.39972777888222449</c:v>
                </c:pt>
                <c:pt idx="1723">
                  <c:v>0.40037690406167864</c:v>
                </c:pt>
                <c:pt idx="1724">
                  <c:v>0.40100908464478241</c:v>
                </c:pt>
                <c:pt idx="1725">
                  <c:v>0.40165446614071348</c:v>
                </c:pt>
                <c:pt idx="1726">
                  <c:v>0.40227546718104373</c:v>
                </c:pt>
                <c:pt idx="1727">
                  <c:v>0.4028985239472469</c:v>
                </c:pt>
                <c:pt idx="1728">
                  <c:v>0.40348592357086116</c:v>
                </c:pt>
                <c:pt idx="1729">
                  <c:v>0.40402722883443598</c:v>
                </c:pt>
                <c:pt idx="1730">
                  <c:v>0.40458837381559642</c:v>
                </c:pt>
                <c:pt idx="1731">
                  <c:v>0.40515843476732627</c:v>
                </c:pt>
                <c:pt idx="1732">
                  <c:v>0.40569677802443072</c:v>
                </c:pt>
                <c:pt idx="1733">
                  <c:v>0.40628716661235159</c:v>
                </c:pt>
                <c:pt idx="1734">
                  <c:v>0.40688556063126208</c:v>
                </c:pt>
                <c:pt idx="1735">
                  <c:v>0.40743730712303616</c:v>
                </c:pt>
                <c:pt idx="1736">
                  <c:v>0.40796800009825573</c:v>
                </c:pt>
                <c:pt idx="1737">
                  <c:v>0.4084775902633227</c:v>
                </c:pt>
                <c:pt idx="1738">
                  <c:v>0.40893118648429355</c:v>
                </c:pt>
                <c:pt idx="1739">
                  <c:v>0.4094237669181065</c:v>
                </c:pt>
                <c:pt idx="1740">
                  <c:v>0.4099206066626222</c:v>
                </c:pt>
                <c:pt idx="1741">
                  <c:v>0.41042738408726831</c:v>
                </c:pt>
                <c:pt idx="1742">
                  <c:v>0.410964868399528</c:v>
                </c:pt>
                <c:pt idx="1743">
                  <c:v>0.41145333480653434</c:v>
                </c:pt>
                <c:pt idx="1744">
                  <c:v>0.41196865724191811</c:v>
                </c:pt>
                <c:pt idx="1745">
                  <c:v>0.41244894086341927</c:v>
                </c:pt>
                <c:pt idx="1746">
                  <c:v>0.41285978321024519</c:v>
                </c:pt>
                <c:pt idx="1747">
                  <c:v>0.41329798234342657</c:v>
                </c:pt>
                <c:pt idx="1748">
                  <c:v>0.41370626722911069</c:v>
                </c:pt>
                <c:pt idx="1749">
                  <c:v>0.41408689489289247</c:v>
                </c:pt>
                <c:pt idx="1750">
                  <c:v>0.41449722813778028</c:v>
                </c:pt>
                <c:pt idx="1751">
                  <c:v>0.41494371302768268</c:v>
                </c:pt>
                <c:pt idx="1752">
                  <c:v>0.41535439612182407</c:v>
                </c:pt>
                <c:pt idx="1753">
                  <c:v>0.41575578860902596</c:v>
                </c:pt>
                <c:pt idx="1754">
                  <c:v>0.41616405771849485</c:v>
                </c:pt>
                <c:pt idx="1755">
                  <c:v>0.41655738880107879</c:v>
                </c:pt>
                <c:pt idx="1756">
                  <c:v>0.41695913510871724</c:v>
                </c:pt>
                <c:pt idx="1757">
                  <c:v>0.41737579541085479</c:v>
                </c:pt>
                <c:pt idx="1758">
                  <c:v>0.41779785579463108</c:v>
                </c:pt>
                <c:pt idx="1759">
                  <c:v>0.41816718434901218</c:v>
                </c:pt>
                <c:pt idx="1760">
                  <c:v>0.41854108992069339</c:v>
                </c:pt>
                <c:pt idx="1761">
                  <c:v>0.4189261813754383</c:v>
                </c:pt>
                <c:pt idx="1762">
                  <c:v>0.41929825983947783</c:v>
                </c:pt>
                <c:pt idx="1763">
                  <c:v>0.41968477446328306</c:v>
                </c:pt>
                <c:pt idx="1764">
                  <c:v>0.42008371070136841</c:v>
                </c:pt>
                <c:pt idx="1765">
                  <c:v>0.4204602501948862</c:v>
                </c:pt>
                <c:pt idx="1766">
                  <c:v>0.42084576157685838</c:v>
                </c:pt>
                <c:pt idx="1767">
                  <c:v>0.42123816500697603</c:v>
                </c:pt>
                <c:pt idx="1768">
                  <c:v>0.42165106471642194</c:v>
                </c:pt>
                <c:pt idx="1769">
                  <c:v>0.42203040076801862</c:v>
                </c:pt>
                <c:pt idx="1770">
                  <c:v>0.42238217102908449</c:v>
                </c:pt>
                <c:pt idx="1771">
                  <c:v>0.42274632624207814</c:v>
                </c:pt>
                <c:pt idx="1772">
                  <c:v>0.42310736400878884</c:v>
                </c:pt>
                <c:pt idx="1773">
                  <c:v>0.42346192506918184</c:v>
                </c:pt>
                <c:pt idx="1774">
                  <c:v>0.42382699456957568</c:v>
                </c:pt>
                <c:pt idx="1775">
                  <c:v>0.42416212660503749</c:v>
                </c:pt>
                <c:pt idx="1776">
                  <c:v>0.42444219439830505</c:v>
                </c:pt>
                <c:pt idx="1777">
                  <c:v>0.42468373042803798</c:v>
                </c:pt>
                <c:pt idx="1778">
                  <c:v>0.42489207843822246</c:v>
                </c:pt>
                <c:pt idx="1779">
                  <c:v>0.42504664932413694</c:v>
                </c:pt>
                <c:pt idx="1780">
                  <c:v>0.42516876646568597</c:v>
                </c:pt>
                <c:pt idx="1781">
                  <c:v>0.42520924237932861</c:v>
                </c:pt>
                <c:pt idx="1782">
                  <c:v>0.42524249207851667</c:v>
                </c:pt>
                <c:pt idx="1783">
                  <c:v>0.42521220132127024</c:v>
                </c:pt>
                <c:pt idx="1784">
                  <c:v>0.42514895111462919</c:v>
                </c:pt>
                <c:pt idx="1785">
                  <c:v>0.42507527366161996</c:v>
                </c:pt>
                <c:pt idx="1786">
                  <c:v>0.42492801755161747</c:v>
                </c:pt>
                <c:pt idx="1787">
                  <c:v>0.42474840594499352</c:v>
                </c:pt>
                <c:pt idx="1788">
                  <c:v>0.42447949417341874</c:v>
                </c:pt>
                <c:pt idx="1789">
                  <c:v>0.42414018490757116</c:v>
                </c:pt>
                <c:pt idx="1790">
                  <c:v>0.42371916862435038</c:v>
                </c:pt>
                <c:pt idx="1791">
                  <c:v>0.42325347502859506</c:v>
                </c:pt>
                <c:pt idx="1792">
                  <c:v>0.42269031331120083</c:v>
                </c:pt>
                <c:pt idx="1793">
                  <c:v>0.42206692858237438</c:v>
                </c:pt>
                <c:pt idx="1794">
                  <c:v>0.42144312402691436</c:v>
                </c:pt>
                <c:pt idx="1795">
                  <c:v>0.42074315293019948</c:v>
                </c:pt>
                <c:pt idx="1796">
                  <c:v>0.4199924553886682</c:v>
                </c:pt>
                <c:pt idx="1797">
                  <c:v>0.41915690233242087</c:v>
                </c:pt>
                <c:pt idx="1798">
                  <c:v>0.41825659501096091</c:v>
                </c:pt>
                <c:pt idx="1799">
                  <c:v>0.41729060022868086</c:v>
                </c:pt>
                <c:pt idx="1800">
                  <c:v>0.41621452503581063</c:v>
                </c:pt>
                <c:pt idx="1801">
                  <c:v>0.41513966986707729</c:v>
                </c:pt>
                <c:pt idx="1802">
                  <c:v>0.41401966623447878</c:v>
                </c:pt>
                <c:pt idx="1803">
                  <c:v>0.41288337338702769</c:v>
                </c:pt>
                <c:pt idx="1804">
                  <c:v>0.41170679863995502</c:v>
                </c:pt>
                <c:pt idx="1805">
                  <c:v>0.41048931752629531</c:v>
                </c:pt>
                <c:pt idx="1806">
                  <c:v>0.40929108164765693</c:v>
                </c:pt>
                <c:pt idx="1807">
                  <c:v>0.40807893337437035</c:v>
                </c:pt>
                <c:pt idx="1808">
                  <c:v>0.40684736816733408</c:v>
                </c:pt>
                <c:pt idx="1809">
                  <c:v>0.40562183883481523</c:v>
                </c:pt>
                <c:pt idx="1810">
                  <c:v>0.4043907478408737</c:v>
                </c:pt>
                <c:pt idx="1811">
                  <c:v>0.40312622968897999</c:v>
                </c:pt>
                <c:pt idx="1812">
                  <c:v>0.40188081703235001</c:v>
                </c:pt>
                <c:pt idx="1813">
                  <c:v>0.40067067000220691</c:v>
                </c:pt>
                <c:pt idx="1814">
                  <c:v>0.39948332331350422</c:v>
                </c:pt>
                <c:pt idx="1815">
                  <c:v>0.39833951689882613</c:v>
                </c:pt>
                <c:pt idx="1816">
                  <c:v>0.39717112129755233</c:v>
                </c:pt>
                <c:pt idx="1817">
                  <c:v>0.39600564491717222</c:v>
                </c:pt>
                <c:pt idx="1818">
                  <c:v>0.39488022037975562</c:v>
                </c:pt>
                <c:pt idx="1819">
                  <c:v>0.3937814962712734</c:v>
                </c:pt>
                <c:pt idx="1820">
                  <c:v>0.39268035325066353</c:v>
                </c:pt>
                <c:pt idx="1821">
                  <c:v>0.3916627807387183</c:v>
                </c:pt>
                <c:pt idx="1822">
                  <c:v>0.39061818045745872</c:v>
                </c:pt>
                <c:pt idx="1823">
                  <c:v>0.38954710922013397</c:v>
                </c:pt>
                <c:pt idx="1824">
                  <c:v>0.38848350821431277</c:v>
                </c:pt>
                <c:pt idx="1825">
                  <c:v>0.38746444218966786</c:v>
                </c:pt>
                <c:pt idx="1826">
                  <c:v>0.38637438736759727</c:v>
                </c:pt>
                <c:pt idx="1827">
                  <c:v>0.38527688571520824</c:v>
                </c:pt>
                <c:pt idx="1828">
                  <c:v>0.38417796540282717</c:v>
                </c:pt>
                <c:pt idx="1829">
                  <c:v>0.38304227828961629</c:v>
                </c:pt>
                <c:pt idx="1830">
                  <c:v>0.38194416200951137</c:v>
                </c:pt>
                <c:pt idx="1831">
                  <c:v>0.38080157590434988</c:v>
                </c:pt>
                <c:pt idx="1832">
                  <c:v>0.37969236525048761</c:v>
                </c:pt>
                <c:pt idx="1833">
                  <c:v>0.37848224746690401</c:v>
                </c:pt>
                <c:pt idx="1834">
                  <c:v>0.37716682187364886</c:v>
                </c:pt>
                <c:pt idx="1835">
                  <c:v>0.37580193903391429</c:v>
                </c:pt>
                <c:pt idx="1836">
                  <c:v>0.374341925394366</c:v>
                </c:pt>
                <c:pt idx="1837">
                  <c:v>0.37291389821356741</c:v>
                </c:pt>
                <c:pt idx="1838">
                  <c:v>0.37147343127113946</c:v>
                </c:pt>
                <c:pt idx="1839">
                  <c:v>0.37001773069294197</c:v>
                </c:pt>
                <c:pt idx="1840">
                  <c:v>0.36859466847065886</c:v>
                </c:pt>
                <c:pt idx="1841">
                  <c:v>0.36703057216736551</c:v>
                </c:pt>
                <c:pt idx="1842">
                  <c:v>0.3653954090294258</c:v>
                </c:pt>
                <c:pt idx="1843">
                  <c:v>0.36376326813300092</c:v>
                </c:pt>
                <c:pt idx="1844">
                  <c:v>0.36204081953023498</c:v>
                </c:pt>
                <c:pt idx="1845">
                  <c:v>0.36032244131175312</c:v>
                </c:pt>
                <c:pt idx="1846">
                  <c:v>0.35863151399613474</c:v>
                </c:pt>
                <c:pt idx="1847">
                  <c:v>0.35693783014948183</c:v>
                </c:pt>
                <c:pt idx="1848">
                  <c:v>0.35522856369964334</c:v>
                </c:pt>
                <c:pt idx="1849">
                  <c:v>0.35353673821815429</c:v>
                </c:pt>
                <c:pt idx="1850">
                  <c:v>0.35194656456314094</c:v>
                </c:pt>
                <c:pt idx="1851">
                  <c:v>0.35033798280543121</c:v>
                </c:pt>
                <c:pt idx="1852">
                  <c:v>0.34891882132080371</c:v>
                </c:pt>
                <c:pt idx="1853">
                  <c:v>0.34756822456254749</c:v>
                </c:pt>
                <c:pt idx="1854">
                  <c:v>0.34645808807386214</c:v>
                </c:pt>
                <c:pt idx="1855">
                  <c:v>0.34552593371741103</c:v>
                </c:pt>
                <c:pt idx="1856">
                  <c:v>0.34496403181561713</c:v>
                </c:pt>
                <c:pt idx="1857">
                  <c:v>0.3446089146182123</c:v>
                </c:pt>
                <c:pt idx="1858">
                  <c:v>0.34460881186356485</c:v>
                </c:pt>
                <c:pt idx="1859">
                  <c:v>0.3449473823053178</c:v>
                </c:pt>
                <c:pt idx="1860">
                  <c:v>0.34550659248579185</c:v>
                </c:pt>
                <c:pt idx="1861">
                  <c:v>0.3464030422495526</c:v>
                </c:pt>
                <c:pt idx="1862">
                  <c:v>0.34751795996307783</c:v>
                </c:pt>
                <c:pt idx="1863">
                  <c:v>0.34890759625740747</c:v>
                </c:pt>
                <c:pt idx="1864">
                  <c:v>0.35040158212371803</c:v>
                </c:pt>
                <c:pt idx="1865">
                  <c:v>0.35204767610726279</c:v>
                </c:pt>
                <c:pt idx="1866">
                  <c:v>0.35382173647776494</c:v>
                </c:pt>
                <c:pt idx="1867">
                  <c:v>0.35557808198056157</c:v>
                </c:pt>
                <c:pt idx="1868">
                  <c:v>0.35735735346607239</c:v>
                </c:pt>
                <c:pt idx="1869">
                  <c:v>0.35897064542675422</c:v>
                </c:pt>
                <c:pt idx="1870">
                  <c:v>0.36053223702379228</c:v>
                </c:pt>
                <c:pt idx="1871">
                  <c:v>0.36181296918117029</c:v>
                </c:pt>
                <c:pt idx="1872">
                  <c:v>0.36295072418056812</c:v>
                </c:pt>
                <c:pt idx="1873">
                  <c:v>0.3638745445559402</c:v>
                </c:pt>
                <c:pt idx="1874">
                  <c:v>0.36459722494876451</c:v>
                </c:pt>
                <c:pt idx="1875">
                  <c:v>0.36520504912471741</c:v>
                </c:pt>
                <c:pt idx="1876">
                  <c:v>0.3656411309597622</c:v>
                </c:pt>
                <c:pt idx="1877">
                  <c:v>0.36595559174090625</c:v>
                </c:pt>
                <c:pt idx="1878">
                  <c:v>0.366100050683003</c:v>
                </c:pt>
                <c:pt idx="1879">
                  <c:v>0.36615884208287047</c:v>
                </c:pt>
                <c:pt idx="1880">
                  <c:v>0.36599413318947382</c:v>
                </c:pt>
                <c:pt idx="1881">
                  <c:v>0.36587732571817594</c:v>
                </c:pt>
                <c:pt idx="1882">
                  <c:v>0.36569447549271766</c:v>
                </c:pt>
                <c:pt idx="1883">
                  <c:v>0.36552296104719478</c:v>
                </c:pt>
                <c:pt idx="1884">
                  <c:v>0.36530015334424437</c:v>
                </c:pt>
                <c:pt idx="1885">
                  <c:v>0.36505326643113395</c:v>
                </c:pt>
                <c:pt idx="1886">
                  <c:v>0.36485483693054671</c:v>
                </c:pt>
                <c:pt idx="1887">
                  <c:v>0.36469672592312569</c:v>
                </c:pt>
                <c:pt idx="1888">
                  <c:v>0.36460002707159783</c:v>
                </c:pt>
                <c:pt idx="1889">
                  <c:v>0.36464797252169268</c:v>
                </c:pt>
                <c:pt idx="1890">
                  <c:v>0.36478105309927572</c:v>
                </c:pt>
                <c:pt idx="1891">
                  <c:v>0.36498985139597923</c:v>
                </c:pt>
                <c:pt idx="1892">
                  <c:v>0.36531825763863229</c:v>
                </c:pt>
                <c:pt idx="1893">
                  <c:v>0.36575043404166574</c:v>
                </c:pt>
                <c:pt idx="1894">
                  <c:v>0.36624386439373469</c:v>
                </c:pt>
                <c:pt idx="1895">
                  <c:v>0.36687669831770525</c:v>
                </c:pt>
                <c:pt idx="1896">
                  <c:v>0.36752463846193079</c:v>
                </c:pt>
                <c:pt idx="1897">
                  <c:v>0.36825603769220877</c:v>
                </c:pt>
                <c:pt idx="1898">
                  <c:v>0.36891337436857485</c:v>
                </c:pt>
                <c:pt idx="1899">
                  <c:v>0.36958611011648818</c:v>
                </c:pt>
                <c:pt idx="1900">
                  <c:v>0.37025253543322578</c:v>
                </c:pt>
                <c:pt idx="1901">
                  <c:v>0.37101994141226263</c:v>
                </c:pt>
                <c:pt idx="1902">
                  <c:v>0.37175912802641781</c:v>
                </c:pt>
                <c:pt idx="1903">
                  <c:v>0.3724720537644417</c:v>
                </c:pt>
                <c:pt idx="1904">
                  <c:v>0.37309662248782782</c:v>
                </c:pt>
                <c:pt idx="1905">
                  <c:v>0.37363005088369888</c:v>
                </c:pt>
                <c:pt idx="1906">
                  <c:v>0.37410569802491916</c:v>
                </c:pt>
                <c:pt idx="1907">
                  <c:v>0.37455927111947163</c:v>
                </c:pt>
                <c:pt idx="1908">
                  <c:v>0.3749626056011735</c:v>
                </c:pt>
                <c:pt idx="1909">
                  <c:v>0.37533084278395584</c:v>
                </c:pt>
                <c:pt idx="1910">
                  <c:v>0.37558319963919118</c:v>
                </c:pt>
                <c:pt idx="1911">
                  <c:v>0.37576513727258298</c:v>
                </c:pt>
                <c:pt idx="1912">
                  <c:v>0.37589737620872143</c:v>
                </c:pt>
                <c:pt idx="1913">
                  <c:v>0.3760218369729002</c:v>
                </c:pt>
                <c:pt idx="1914">
                  <c:v>0.3761127660857384</c:v>
                </c:pt>
                <c:pt idx="1915">
                  <c:v>0.37615510973230798</c:v>
                </c:pt>
                <c:pt idx="1916">
                  <c:v>0.37617228769197292</c:v>
                </c:pt>
                <c:pt idx="1917">
                  <c:v>0.37609056160380722</c:v>
                </c:pt>
                <c:pt idx="1918">
                  <c:v>0.37589406400640563</c:v>
                </c:pt>
                <c:pt idx="1919">
                  <c:v>0.37574084592236617</c:v>
                </c:pt>
                <c:pt idx="1920">
                  <c:v>0.37557445420417473</c:v>
                </c:pt>
                <c:pt idx="1921">
                  <c:v>0.37535723338369698</c:v>
                </c:pt>
                <c:pt idx="1922">
                  <c:v>0.37512905727881402</c:v>
                </c:pt>
                <c:pt idx="1923">
                  <c:v>0.3748880802406907</c:v>
                </c:pt>
                <c:pt idx="1924">
                  <c:v>0.37458297427860004</c:v>
                </c:pt>
                <c:pt idx="1925">
                  <c:v>0.37427835439498186</c:v>
                </c:pt>
                <c:pt idx="1926">
                  <c:v>0.37399231674188965</c:v>
                </c:pt>
                <c:pt idx="1927">
                  <c:v>0.3736956846167625</c:v>
                </c:pt>
                <c:pt idx="1928">
                  <c:v>0.37341050344775356</c:v>
                </c:pt>
                <c:pt idx="1929">
                  <c:v>0.37314413472043301</c:v>
                </c:pt>
                <c:pt idx="1930">
                  <c:v>0.37283495086466356</c:v>
                </c:pt>
                <c:pt idx="1931">
                  <c:v>0.37251937230691029</c:v>
                </c:pt>
                <c:pt idx="1932">
                  <c:v>0.37221674595472803</c:v>
                </c:pt>
                <c:pt idx="1933">
                  <c:v>0.37198003942741781</c:v>
                </c:pt>
                <c:pt idx="1934">
                  <c:v>0.37173551529837473</c:v>
                </c:pt>
                <c:pt idx="1935">
                  <c:v>0.37156481485452586</c:v>
                </c:pt>
                <c:pt idx="1936">
                  <c:v>0.37141422219572418</c:v>
                </c:pt>
                <c:pt idx="1937">
                  <c:v>0.37119298396494438</c:v>
                </c:pt>
                <c:pt idx="1938">
                  <c:v>0.37109355558394735</c:v>
                </c:pt>
                <c:pt idx="1939">
                  <c:v>0.37093729810882053</c:v>
                </c:pt>
                <c:pt idx="1940">
                  <c:v>0.37074548141351754</c:v>
                </c:pt>
                <c:pt idx="1941">
                  <c:v>0.37061395276236309</c:v>
                </c:pt>
                <c:pt idx="1942">
                  <c:v>0.37044163244396899</c:v>
                </c:pt>
                <c:pt idx="1943">
                  <c:v>0.3702274841099476</c:v>
                </c:pt>
                <c:pt idx="1944">
                  <c:v>0.37006174469679592</c:v>
                </c:pt>
                <c:pt idx="1945">
                  <c:v>0.36992434754781289</c:v>
                </c:pt>
                <c:pt idx="1946">
                  <c:v>0.36978377394031359</c:v>
                </c:pt>
                <c:pt idx="1947">
                  <c:v>0.36968201812454521</c:v>
                </c:pt>
                <c:pt idx="1948">
                  <c:v>0.36953317282836151</c:v>
                </c:pt>
                <c:pt idx="1949">
                  <c:v>0.36938770009989491</c:v>
                </c:pt>
                <c:pt idx="1950">
                  <c:v>0.36916415947424097</c:v>
                </c:pt>
                <c:pt idx="1951">
                  <c:v>0.36887847081606734</c:v>
                </c:pt>
                <c:pt idx="1952">
                  <c:v>0.36854613851672674</c:v>
                </c:pt>
                <c:pt idx="1953">
                  <c:v>0.36816029049914961</c:v>
                </c:pt>
                <c:pt idx="1954">
                  <c:v>0.36778287666256532</c:v>
                </c:pt>
                <c:pt idx="1955">
                  <c:v>0.36740802162262415</c:v>
                </c:pt>
                <c:pt idx="1956">
                  <c:v>0.36703844714072736</c:v>
                </c:pt>
                <c:pt idx="1957">
                  <c:v>0.36668709124529419</c:v>
                </c:pt>
                <c:pt idx="1958">
                  <c:v>0.36625457248977106</c:v>
                </c:pt>
                <c:pt idx="1959">
                  <c:v>0.36577291063105638</c:v>
                </c:pt>
                <c:pt idx="1960">
                  <c:v>0.36529298033481122</c:v>
                </c:pt>
                <c:pt idx="1961">
                  <c:v>0.36479650521992935</c:v>
                </c:pt>
                <c:pt idx="1962">
                  <c:v>0.3642995416827246</c:v>
                </c:pt>
                <c:pt idx="1963">
                  <c:v>0.3638433617993741</c:v>
                </c:pt>
                <c:pt idx="1964">
                  <c:v>0.36338113943752243</c:v>
                </c:pt>
                <c:pt idx="1965">
                  <c:v>0.36288339135628522</c:v>
                </c:pt>
                <c:pt idx="1966">
                  <c:v>0.36239296782292096</c:v>
                </c:pt>
                <c:pt idx="1967">
                  <c:v>0.36183363681053127</c:v>
                </c:pt>
                <c:pt idx="1968">
                  <c:v>0.36126179285132148</c:v>
                </c:pt>
                <c:pt idx="1969">
                  <c:v>0.36075605696563096</c:v>
                </c:pt>
                <c:pt idx="1970">
                  <c:v>0.36024186513952072</c:v>
                </c:pt>
                <c:pt idx="1971">
                  <c:v>0.35967809740042278</c:v>
                </c:pt>
                <c:pt idx="1972">
                  <c:v>0.35914465062781159</c:v>
                </c:pt>
                <c:pt idx="1973">
                  <c:v>0.35862648730325203</c:v>
                </c:pt>
                <c:pt idx="1974">
                  <c:v>0.3580950866106653</c:v>
                </c:pt>
                <c:pt idx="1975">
                  <c:v>0.35766439680302814</c:v>
                </c:pt>
                <c:pt idx="1976">
                  <c:v>0.35726226866273403</c:v>
                </c:pt>
                <c:pt idx="1977">
                  <c:v>0.35676092136424636</c:v>
                </c:pt>
                <c:pt idx="1978">
                  <c:v>0.35618716224260466</c:v>
                </c:pt>
                <c:pt idx="1979">
                  <c:v>0.35568766274213487</c:v>
                </c:pt>
                <c:pt idx="1980">
                  <c:v>0.35516244728480456</c:v>
                </c:pt>
                <c:pt idx="1981">
                  <c:v>0.35467091097537135</c:v>
                </c:pt>
                <c:pt idx="1982">
                  <c:v>0.35426317448255201</c:v>
                </c:pt>
                <c:pt idx="1983">
                  <c:v>0.35375251697435789</c:v>
                </c:pt>
                <c:pt idx="1984">
                  <c:v>0.35318881911094685</c:v>
                </c:pt>
                <c:pt idx="1985">
                  <c:v>0.35260235833057796</c:v>
                </c:pt>
                <c:pt idx="1986">
                  <c:v>0.35198239101765538</c:v>
                </c:pt>
                <c:pt idx="1987">
                  <c:v>0.35134950394688308</c:v>
                </c:pt>
                <c:pt idx="1988">
                  <c:v>0.35069407075710979</c:v>
                </c:pt>
                <c:pt idx="1989">
                  <c:v>0.3500286993797726</c:v>
                </c:pt>
                <c:pt idx="1990">
                  <c:v>0.34933325766532058</c:v>
                </c:pt>
                <c:pt idx="1991">
                  <c:v>0.34862692301578219</c:v>
                </c:pt>
                <c:pt idx="1992">
                  <c:v>0.3479033181225164</c:v>
                </c:pt>
                <c:pt idx="1993">
                  <c:v>0.34713801562960739</c:v>
                </c:pt>
                <c:pt idx="1994">
                  <c:v>0.3463652364869288</c:v>
                </c:pt>
                <c:pt idx="1995">
                  <c:v>0.34556501530263734</c:v>
                </c:pt>
                <c:pt idx="1996">
                  <c:v>0.34472589347762267</c:v>
                </c:pt>
                <c:pt idx="1997">
                  <c:v>0.34388470766398421</c:v>
                </c:pt>
                <c:pt idx="1998">
                  <c:v>0.34304863654358825</c:v>
                </c:pt>
                <c:pt idx="1999">
                  <c:v>0.34210816022819418</c:v>
                </c:pt>
                <c:pt idx="2000">
                  <c:v>0.34118629053935595</c:v>
                </c:pt>
                <c:pt idx="2001">
                  <c:v>0.34028658392050132</c:v>
                </c:pt>
                <c:pt idx="2002">
                  <c:v>0.33933360111901939</c:v>
                </c:pt>
                <c:pt idx="2003">
                  <c:v>0.33849203190347515</c:v>
                </c:pt>
                <c:pt idx="2004">
                  <c:v>0.33776290008987431</c:v>
                </c:pt>
                <c:pt idx="2005">
                  <c:v>0.33699708559533836</c:v>
                </c:pt>
                <c:pt idx="2006">
                  <c:v>0.33626696960230168</c:v>
                </c:pt>
                <c:pt idx="2007">
                  <c:v>0.33554388381395883</c:v>
                </c:pt>
                <c:pt idx="2008">
                  <c:v>0.3348648235544644</c:v>
                </c:pt>
                <c:pt idx="2009">
                  <c:v>0.3341043645181439</c:v>
                </c:pt>
                <c:pt idx="2010">
                  <c:v>0.33331820483561414</c:v>
                </c:pt>
                <c:pt idx="2011">
                  <c:v>0.33264598682061419</c:v>
                </c:pt>
                <c:pt idx="2012">
                  <c:v>0.33190296604381414</c:v>
                </c:pt>
                <c:pt idx="2013">
                  <c:v>0.33113452781762159</c:v>
                </c:pt>
                <c:pt idx="2014">
                  <c:v>0.33051826479549923</c:v>
                </c:pt>
                <c:pt idx="2015">
                  <c:v>0.32980410599669513</c:v>
                </c:pt>
                <c:pt idx="2016">
                  <c:v>0.32897266096687755</c:v>
                </c:pt>
                <c:pt idx="2017">
                  <c:v>0.32822340206948575</c:v>
                </c:pt>
                <c:pt idx="2018">
                  <c:v>0.32743140143361699</c:v>
                </c:pt>
                <c:pt idx="2019">
                  <c:v>0.32659837293971394</c:v>
                </c:pt>
                <c:pt idx="2020">
                  <c:v>0.32578733307579516</c:v>
                </c:pt>
                <c:pt idx="2021">
                  <c:v>0.32493962378701374</c:v>
                </c:pt>
                <c:pt idx="2022">
                  <c:v>0.32411961984142496</c:v>
                </c:pt>
                <c:pt idx="2023">
                  <c:v>0.32321710104048451</c:v>
                </c:pt>
                <c:pt idx="2024">
                  <c:v>0.32223243847576871</c:v>
                </c:pt>
                <c:pt idx="2025">
                  <c:v>0.32131742042758432</c:v>
                </c:pt>
                <c:pt idx="2026">
                  <c:v>0.32035484233079153</c:v>
                </c:pt>
                <c:pt idx="2027">
                  <c:v>0.3194221315345917</c:v>
                </c:pt>
                <c:pt idx="2028">
                  <c:v>0.31861424226592999</c:v>
                </c:pt>
                <c:pt idx="2029">
                  <c:v>0.31781345333208522</c:v>
                </c:pt>
                <c:pt idx="2030">
                  <c:v>0.31696251561628241</c:v>
                </c:pt>
                <c:pt idx="2031">
                  <c:v>0.31615579969854951</c:v>
                </c:pt>
                <c:pt idx="2032">
                  <c:v>0.31528588101755683</c:v>
                </c:pt>
                <c:pt idx="2033">
                  <c:v>0.31447830483603795</c:v>
                </c:pt>
                <c:pt idx="2034">
                  <c:v>0.31380009133029452</c:v>
                </c:pt>
                <c:pt idx="2035">
                  <c:v>0.3131313111659953</c:v>
                </c:pt>
                <c:pt idx="2036">
                  <c:v>0.3123867930793009</c:v>
                </c:pt>
                <c:pt idx="2037">
                  <c:v>0.3116795276833873</c:v>
                </c:pt>
                <c:pt idx="2038">
                  <c:v>0.31098344370901537</c:v>
                </c:pt>
                <c:pt idx="2039">
                  <c:v>0.31017289528837871</c:v>
                </c:pt>
                <c:pt idx="2040">
                  <c:v>0.30958456091601344</c:v>
                </c:pt>
                <c:pt idx="2041">
                  <c:v>0.3090482934967087</c:v>
                </c:pt>
                <c:pt idx="2042">
                  <c:v>0.30838720889768179</c:v>
                </c:pt>
                <c:pt idx="2043">
                  <c:v>0.30778910756329642</c:v>
                </c:pt>
                <c:pt idx="2044">
                  <c:v>0.3071338110253839</c:v>
                </c:pt>
                <c:pt idx="2045">
                  <c:v>0.30658546631193428</c:v>
                </c:pt>
                <c:pt idx="2046">
                  <c:v>0.30611615959894761</c:v>
                </c:pt>
                <c:pt idx="2047">
                  <c:v>0.30561937586743809</c:v>
                </c:pt>
                <c:pt idx="2048">
                  <c:v>0.30520289285838581</c:v>
                </c:pt>
                <c:pt idx="2049">
                  <c:v>0.30482464741671961</c:v>
                </c:pt>
                <c:pt idx="2050">
                  <c:v>0.30438038017073632</c:v>
                </c:pt>
                <c:pt idx="2051">
                  <c:v>0.30385495324394213</c:v>
                </c:pt>
                <c:pt idx="2052">
                  <c:v>0.30322336910946784</c:v>
                </c:pt>
                <c:pt idx="2053">
                  <c:v>0.30250494239866649</c:v>
                </c:pt>
                <c:pt idx="2054">
                  <c:v>0.30186088209476791</c:v>
                </c:pt>
                <c:pt idx="2055">
                  <c:v>0.30120850301392049</c:v>
                </c:pt>
                <c:pt idx="2056">
                  <c:v>0.30070801994170293</c:v>
                </c:pt>
                <c:pt idx="2057">
                  <c:v>0.30025232989491729</c:v>
                </c:pt>
                <c:pt idx="2058">
                  <c:v>0.29953777930352171</c:v>
                </c:pt>
                <c:pt idx="2059">
                  <c:v>0.29898884848191981</c:v>
                </c:pt>
                <c:pt idx="2060">
                  <c:v>0.29842975896672286</c:v>
                </c:pt>
                <c:pt idx="2061">
                  <c:v>0.29762202872767368</c:v>
                </c:pt>
                <c:pt idx="2062">
                  <c:v>0.29700150911490414</c:v>
                </c:pt>
                <c:pt idx="2063">
                  <c:v>0.29644651017477991</c:v>
                </c:pt>
                <c:pt idx="2064">
                  <c:v>0.29585055470508687</c:v>
                </c:pt>
                <c:pt idx="2065">
                  <c:v>0.29532604296903237</c:v>
                </c:pt>
                <c:pt idx="2066">
                  <c:v>0.2946435919090426</c:v>
                </c:pt>
                <c:pt idx="2067">
                  <c:v>0.29383210660075476</c:v>
                </c:pt>
                <c:pt idx="2068">
                  <c:v>0.29299812584079987</c:v>
                </c:pt>
                <c:pt idx="2069">
                  <c:v>0.29207266721756758</c:v>
                </c:pt>
                <c:pt idx="2070">
                  <c:v>0.29138348068336434</c:v>
                </c:pt>
                <c:pt idx="2071">
                  <c:v>0.29084779035477543</c:v>
                </c:pt>
                <c:pt idx="2072">
                  <c:v>0.2900747645104973</c:v>
                </c:pt>
                <c:pt idx="2073">
                  <c:v>0.28931626518333925</c:v>
                </c:pt>
                <c:pt idx="2074">
                  <c:v>0.28866812456515811</c:v>
                </c:pt>
                <c:pt idx="2075">
                  <c:v>0.28791090979740985</c:v>
                </c:pt>
                <c:pt idx="2076">
                  <c:v>0.28709287079792223</c:v>
                </c:pt>
                <c:pt idx="2077">
                  <c:v>0.2863863699867884</c:v>
                </c:pt>
                <c:pt idx="2078">
                  <c:v>0.28559356887118892</c:v>
                </c:pt>
                <c:pt idx="2079">
                  <c:v>0.28459664381593636</c:v>
                </c:pt>
                <c:pt idx="2080">
                  <c:v>0.28394057566612962</c:v>
                </c:pt>
                <c:pt idx="2081">
                  <c:v>0.2834504419050935</c:v>
                </c:pt>
                <c:pt idx="2082">
                  <c:v>0.28264444229572505</c:v>
                </c:pt>
                <c:pt idx="2083">
                  <c:v>0.28198238601002218</c:v>
                </c:pt>
                <c:pt idx="2084">
                  <c:v>0.28128080452171028</c:v>
                </c:pt>
                <c:pt idx="2085">
                  <c:v>0.28032010990106776</c:v>
                </c:pt>
                <c:pt idx="2086">
                  <c:v>0.27940416043938227</c:v>
                </c:pt>
                <c:pt idx="2087">
                  <c:v>0.27844379801600921</c:v>
                </c:pt>
                <c:pt idx="2088">
                  <c:v>0.27756846538672891</c:v>
                </c:pt>
                <c:pt idx="2089">
                  <c:v>0.27677770123034356</c:v>
                </c:pt>
                <c:pt idx="2090">
                  <c:v>0.27618144747316353</c:v>
                </c:pt>
                <c:pt idx="2091">
                  <c:v>0.2757693937435593</c:v>
                </c:pt>
                <c:pt idx="2092">
                  <c:v>0.27518366866245009</c:v>
                </c:pt>
                <c:pt idx="2093">
                  <c:v>0.27430022240552798</c:v>
                </c:pt>
                <c:pt idx="2094">
                  <c:v>0.27323862249911346</c:v>
                </c:pt>
                <c:pt idx="2095">
                  <c:v>0.27214722089144722</c:v>
                </c:pt>
                <c:pt idx="2096">
                  <c:v>0.27112102758390427</c:v>
                </c:pt>
                <c:pt idx="2097">
                  <c:v>0.27052183016688502</c:v>
                </c:pt>
                <c:pt idx="2098">
                  <c:v>0.27000260447267749</c:v>
                </c:pt>
                <c:pt idx="2099">
                  <c:v>0.26932984103334756</c:v>
                </c:pt>
                <c:pt idx="2100">
                  <c:v>0.26877871707568207</c:v>
                </c:pt>
                <c:pt idx="2101">
                  <c:v>0.26808076993244578</c:v>
                </c:pt>
                <c:pt idx="2102">
                  <c:v>0.26725877689847904</c:v>
                </c:pt>
                <c:pt idx="2103">
                  <c:v>0.26664555600860357</c:v>
                </c:pt>
                <c:pt idx="2104">
                  <c:v>0.26599902447081053</c:v>
                </c:pt>
                <c:pt idx="2105">
                  <c:v>0.26502094566842416</c:v>
                </c:pt>
                <c:pt idx="2106">
                  <c:v>0.26428528266545337</c:v>
                </c:pt>
                <c:pt idx="2107">
                  <c:v>0.26378409573921252</c:v>
                </c:pt>
                <c:pt idx="2108">
                  <c:v>0.26305431352697145</c:v>
                </c:pt>
                <c:pt idx="2109">
                  <c:v>0.262517558675813</c:v>
                </c:pt>
                <c:pt idx="2110">
                  <c:v>0.26214532859964601</c:v>
                </c:pt>
                <c:pt idx="2111">
                  <c:v>0.2616372773924282</c:v>
                </c:pt>
                <c:pt idx="2112">
                  <c:v>0.26108792364290934</c:v>
                </c:pt>
                <c:pt idx="2113">
                  <c:v>0.26016295124304417</c:v>
                </c:pt>
                <c:pt idx="2114">
                  <c:v>0.25915128797789305</c:v>
                </c:pt>
                <c:pt idx="2115">
                  <c:v>0.25817387978334766</c:v>
                </c:pt>
                <c:pt idx="2116">
                  <c:v>0.25692229872558542</c:v>
                </c:pt>
                <c:pt idx="2117">
                  <c:v>0.25619018853493142</c:v>
                </c:pt>
                <c:pt idx="2118">
                  <c:v>0.25553347341765026</c:v>
                </c:pt>
                <c:pt idx="2119">
                  <c:v>0.2545517879004407</c:v>
                </c:pt>
                <c:pt idx="2120">
                  <c:v>0.253906339698794</c:v>
                </c:pt>
                <c:pt idx="2121">
                  <c:v>0.2533600962212359</c:v>
                </c:pt>
                <c:pt idx="2122">
                  <c:v>0.25278888467487121</c:v>
                </c:pt>
                <c:pt idx="2123">
                  <c:v>0.25217399070809771</c:v>
                </c:pt>
                <c:pt idx="2124">
                  <c:v>0.25167070307020517</c:v>
                </c:pt>
                <c:pt idx="2125">
                  <c:v>0.25117893508158756</c:v>
                </c:pt>
                <c:pt idx="2126">
                  <c:v>0.25058066087778341</c:v>
                </c:pt>
                <c:pt idx="2127">
                  <c:v>0.2497827531733483</c:v>
                </c:pt>
                <c:pt idx="2128">
                  <c:v>0.24895081383520812</c:v>
                </c:pt>
                <c:pt idx="2129">
                  <c:v>0.24815834350755483</c:v>
                </c:pt>
                <c:pt idx="2130">
                  <c:v>0.24702957593374741</c:v>
                </c:pt>
                <c:pt idx="2131">
                  <c:v>0.24624926057843952</c:v>
                </c:pt>
                <c:pt idx="2132">
                  <c:v>0.24561768298799594</c:v>
                </c:pt>
                <c:pt idx="2133">
                  <c:v>0.24458146239873926</c:v>
                </c:pt>
                <c:pt idx="2134">
                  <c:v>0.24412626502532819</c:v>
                </c:pt>
                <c:pt idx="2135">
                  <c:v>0.24354123733927158</c:v>
                </c:pt>
                <c:pt idx="2136">
                  <c:v>0.24280089287262654</c:v>
                </c:pt>
                <c:pt idx="2137">
                  <c:v>0.24258975229453084</c:v>
                </c:pt>
                <c:pt idx="2138">
                  <c:v>0.2417967747702324</c:v>
                </c:pt>
                <c:pt idx="2139">
                  <c:v>0.24091355143196366</c:v>
                </c:pt>
                <c:pt idx="2140">
                  <c:v>0.24052288634380495</c:v>
                </c:pt>
                <c:pt idx="2141">
                  <c:v>0.2400851324380795</c:v>
                </c:pt>
                <c:pt idx="2142">
                  <c:v>0.24010487451300463</c:v>
                </c:pt>
                <c:pt idx="2143">
                  <c:v>0.23961351001275547</c:v>
                </c:pt>
                <c:pt idx="2144">
                  <c:v>0.23851892231884739</c:v>
                </c:pt>
                <c:pt idx="2145">
                  <c:v>0.23761441650579218</c:v>
                </c:pt>
                <c:pt idx="2146">
                  <c:v>0.23640578638168028</c:v>
                </c:pt>
                <c:pt idx="2147">
                  <c:v>0.23651327335646122</c:v>
                </c:pt>
                <c:pt idx="2148">
                  <c:v>0.23638990791821168</c:v>
                </c:pt>
                <c:pt idx="2149">
                  <c:v>0.2363783878243105</c:v>
                </c:pt>
                <c:pt idx="2150">
                  <c:v>0.2357659406264557</c:v>
                </c:pt>
              </c:numCache>
            </c:numRef>
          </c:yVal>
          <c:smooth val="1"/>
          <c:extLst>
            <c:ext xmlns:c16="http://schemas.microsoft.com/office/drawing/2014/chart" uri="{C3380CC4-5D6E-409C-BE32-E72D297353CC}">
              <c16:uniqueId val="{00000002-1C1D-46AE-B92F-7DA50429CA8D}"/>
            </c:ext>
          </c:extLst>
        </c:ser>
        <c:ser>
          <c:idx val="3"/>
          <c:order val="3"/>
          <c:spPr>
            <a:ln w="19050" cap="rnd">
              <a:solidFill>
                <a:schemeClr val="accent4"/>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Database'!$BL$122:$BL$2272</c:f>
              <c:numCache>
                <c:formatCode>General</c:formatCode>
                <c:ptCount val="2151"/>
                <c:pt idx="0">
                  <c:v>5.1967911142486077E-2</c:v>
                </c:pt>
                <c:pt idx="1">
                  <c:v>5.1581033956187704E-2</c:v>
                </c:pt>
                <c:pt idx="2">
                  <c:v>3.9768099495539062E-2</c:v>
                </c:pt>
                <c:pt idx="3">
                  <c:v>3.3131693660745448E-2</c:v>
                </c:pt>
                <c:pt idx="4">
                  <c:v>3.482850514616026E-2</c:v>
                </c:pt>
                <c:pt idx="5">
                  <c:v>3.8724013788171717E-2</c:v>
                </c:pt>
                <c:pt idx="6">
                  <c:v>3.8771304623868325E-2</c:v>
                </c:pt>
                <c:pt idx="7">
                  <c:v>3.6281052824045472E-2</c:v>
                </c:pt>
                <c:pt idx="8">
                  <c:v>3.6538297981205364E-2</c:v>
                </c:pt>
                <c:pt idx="9">
                  <c:v>3.7623677805435185E-2</c:v>
                </c:pt>
                <c:pt idx="10">
                  <c:v>4.0555631716668331E-2</c:v>
                </c:pt>
                <c:pt idx="11">
                  <c:v>4.3848939165203528E-2</c:v>
                </c:pt>
                <c:pt idx="12">
                  <c:v>4.4901504966198193E-2</c:v>
                </c:pt>
                <c:pt idx="13">
                  <c:v>4.3283085411946948E-2</c:v>
                </c:pt>
                <c:pt idx="14">
                  <c:v>3.9561853591883737E-2</c:v>
                </c:pt>
                <c:pt idx="15">
                  <c:v>3.8931079297671874E-2</c:v>
                </c:pt>
                <c:pt idx="16">
                  <c:v>4.2861611283028726E-2</c:v>
                </c:pt>
                <c:pt idx="17">
                  <c:v>4.4263427851286147E-2</c:v>
                </c:pt>
                <c:pt idx="18">
                  <c:v>3.6704376121367122E-2</c:v>
                </c:pt>
                <c:pt idx="19">
                  <c:v>3.8680760354512476E-2</c:v>
                </c:pt>
                <c:pt idx="20">
                  <c:v>3.9787721752932138E-2</c:v>
                </c:pt>
                <c:pt idx="21">
                  <c:v>3.550834218775701E-2</c:v>
                </c:pt>
                <c:pt idx="22">
                  <c:v>4.2073805419731596E-2</c:v>
                </c:pt>
                <c:pt idx="23">
                  <c:v>4.4349873998235222E-2</c:v>
                </c:pt>
                <c:pt idx="24">
                  <c:v>4.2616265741303873E-2</c:v>
                </c:pt>
                <c:pt idx="25">
                  <c:v>4.2070071576582768E-2</c:v>
                </c:pt>
                <c:pt idx="26">
                  <c:v>4.1625098510441945E-2</c:v>
                </c:pt>
                <c:pt idx="27">
                  <c:v>4.2158497878152068E-2</c:v>
                </c:pt>
                <c:pt idx="28">
                  <c:v>4.2717448673429748E-2</c:v>
                </c:pt>
                <c:pt idx="29">
                  <c:v>4.5982384251607777E-2</c:v>
                </c:pt>
                <c:pt idx="30">
                  <c:v>4.5123938828643677E-2</c:v>
                </c:pt>
                <c:pt idx="31">
                  <c:v>4.0351971935128204E-2</c:v>
                </c:pt>
                <c:pt idx="32">
                  <c:v>4.5506299348478364E-2</c:v>
                </c:pt>
                <c:pt idx="33">
                  <c:v>4.8370836048994309E-2</c:v>
                </c:pt>
                <c:pt idx="34">
                  <c:v>4.6548564342591227E-2</c:v>
                </c:pt>
                <c:pt idx="35">
                  <c:v>4.2878323824218439E-2</c:v>
                </c:pt>
                <c:pt idx="36">
                  <c:v>4.355983851820952E-2</c:v>
                </c:pt>
                <c:pt idx="37">
                  <c:v>4.5116022877741351E-2</c:v>
                </c:pt>
                <c:pt idx="38">
                  <c:v>4.4054067125195495E-2</c:v>
                </c:pt>
                <c:pt idx="39">
                  <c:v>4.627923702343803E-2</c:v>
                </c:pt>
                <c:pt idx="40">
                  <c:v>4.7859985268214777E-2</c:v>
                </c:pt>
                <c:pt idx="41">
                  <c:v>4.6472613997149866E-2</c:v>
                </c:pt>
                <c:pt idx="42">
                  <c:v>4.606934983797794E-2</c:v>
                </c:pt>
                <c:pt idx="43">
                  <c:v>4.5994395745359129E-2</c:v>
                </c:pt>
                <c:pt idx="44">
                  <c:v>4.56987477404606E-2</c:v>
                </c:pt>
                <c:pt idx="45">
                  <c:v>4.5226519198675319E-2</c:v>
                </c:pt>
                <c:pt idx="46">
                  <c:v>4.6686839046955725E-2</c:v>
                </c:pt>
                <c:pt idx="47">
                  <c:v>4.8941595888416033E-2</c:v>
                </c:pt>
                <c:pt idx="48">
                  <c:v>4.9366706494812722E-2</c:v>
                </c:pt>
                <c:pt idx="49">
                  <c:v>4.9394993733056558E-2</c:v>
                </c:pt>
                <c:pt idx="50">
                  <c:v>4.8976700959245771E-2</c:v>
                </c:pt>
                <c:pt idx="51">
                  <c:v>4.8475029719165896E-2</c:v>
                </c:pt>
                <c:pt idx="52">
                  <c:v>4.8545325185874212E-2</c:v>
                </c:pt>
                <c:pt idx="53">
                  <c:v>4.8776287406830293E-2</c:v>
                </c:pt>
                <c:pt idx="54">
                  <c:v>4.9235041950941666E-2</c:v>
                </c:pt>
                <c:pt idx="55">
                  <c:v>5.0607038131184549E-2</c:v>
                </c:pt>
                <c:pt idx="56">
                  <c:v>5.1117750994287614E-2</c:v>
                </c:pt>
                <c:pt idx="57">
                  <c:v>5.1057139547214081E-2</c:v>
                </c:pt>
                <c:pt idx="58">
                  <c:v>5.2009330032483779E-2</c:v>
                </c:pt>
                <c:pt idx="59">
                  <c:v>5.2516340939931981E-2</c:v>
                </c:pt>
                <c:pt idx="60">
                  <c:v>5.302270889543384E-2</c:v>
                </c:pt>
                <c:pt idx="61">
                  <c:v>5.3764611380492371E-2</c:v>
                </c:pt>
                <c:pt idx="62">
                  <c:v>5.3795599530205705E-2</c:v>
                </c:pt>
                <c:pt idx="63">
                  <c:v>5.3890378149899533E-2</c:v>
                </c:pt>
                <c:pt idx="64">
                  <c:v>5.4316848809068986E-2</c:v>
                </c:pt>
                <c:pt idx="65">
                  <c:v>5.4417522571315498E-2</c:v>
                </c:pt>
                <c:pt idx="66">
                  <c:v>5.4679771781787317E-2</c:v>
                </c:pt>
                <c:pt idx="67">
                  <c:v>5.5588719286220167E-2</c:v>
                </c:pt>
                <c:pt idx="68">
                  <c:v>5.7064910254883222E-2</c:v>
                </c:pt>
                <c:pt idx="69">
                  <c:v>5.7864386927962141E-2</c:v>
                </c:pt>
                <c:pt idx="70">
                  <c:v>5.7870448171838305E-2</c:v>
                </c:pt>
                <c:pt idx="71">
                  <c:v>5.7448461730730926E-2</c:v>
                </c:pt>
                <c:pt idx="72">
                  <c:v>5.8322400987282301E-2</c:v>
                </c:pt>
                <c:pt idx="73">
                  <c:v>5.9229544961515695E-2</c:v>
                </c:pt>
                <c:pt idx="74">
                  <c:v>5.932328660342872E-2</c:v>
                </c:pt>
                <c:pt idx="75">
                  <c:v>5.955554903747811E-2</c:v>
                </c:pt>
                <c:pt idx="76">
                  <c:v>6.0502527813732943E-2</c:v>
                </c:pt>
                <c:pt idx="77">
                  <c:v>6.1863497705495964E-2</c:v>
                </c:pt>
                <c:pt idx="78">
                  <c:v>6.1199083124226762E-2</c:v>
                </c:pt>
                <c:pt idx="79">
                  <c:v>6.1330416547089615E-2</c:v>
                </c:pt>
                <c:pt idx="80">
                  <c:v>6.2412661199815589E-2</c:v>
                </c:pt>
                <c:pt idx="81">
                  <c:v>6.3402525077109459E-2</c:v>
                </c:pt>
                <c:pt idx="82">
                  <c:v>6.4728443221303458E-2</c:v>
                </c:pt>
                <c:pt idx="83">
                  <c:v>6.5704729634732548E-2</c:v>
                </c:pt>
                <c:pt idx="84">
                  <c:v>6.5803505744973984E-2</c:v>
                </c:pt>
                <c:pt idx="85">
                  <c:v>6.6383800475621646E-2</c:v>
                </c:pt>
                <c:pt idx="86">
                  <c:v>6.7134165421140368E-2</c:v>
                </c:pt>
                <c:pt idx="87">
                  <c:v>6.7627662269981278E-2</c:v>
                </c:pt>
                <c:pt idx="88">
                  <c:v>6.7984484490878364E-2</c:v>
                </c:pt>
                <c:pt idx="89">
                  <c:v>6.8859407556108893E-2</c:v>
                </c:pt>
                <c:pt idx="90">
                  <c:v>7.0032686534019437E-2</c:v>
                </c:pt>
                <c:pt idx="91">
                  <c:v>7.0204652106747673E-2</c:v>
                </c:pt>
                <c:pt idx="92">
                  <c:v>7.1142411255012042E-2</c:v>
                </c:pt>
                <c:pt idx="93">
                  <c:v>7.262038859445652E-2</c:v>
                </c:pt>
                <c:pt idx="94">
                  <c:v>7.3451719796799722E-2</c:v>
                </c:pt>
                <c:pt idx="95">
                  <c:v>7.3568859022791575E-2</c:v>
                </c:pt>
                <c:pt idx="96">
                  <c:v>7.3581597247916589E-2</c:v>
                </c:pt>
                <c:pt idx="97">
                  <c:v>7.4244236997451099E-2</c:v>
                </c:pt>
                <c:pt idx="98">
                  <c:v>7.5183259063480903E-2</c:v>
                </c:pt>
                <c:pt idx="99">
                  <c:v>7.6204769733609304E-2</c:v>
                </c:pt>
                <c:pt idx="100">
                  <c:v>7.722355584787742E-2</c:v>
                </c:pt>
                <c:pt idx="101">
                  <c:v>7.7949388474595857E-2</c:v>
                </c:pt>
                <c:pt idx="102">
                  <c:v>7.8334498630312513E-2</c:v>
                </c:pt>
                <c:pt idx="103">
                  <c:v>7.864917987528959E-2</c:v>
                </c:pt>
                <c:pt idx="104">
                  <c:v>7.9565220310362214E-2</c:v>
                </c:pt>
                <c:pt idx="105">
                  <c:v>8.0415709103172126E-2</c:v>
                </c:pt>
                <c:pt idx="106">
                  <c:v>8.1035193478342593E-2</c:v>
                </c:pt>
                <c:pt idx="107">
                  <c:v>8.1549956972779322E-2</c:v>
                </c:pt>
                <c:pt idx="108">
                  <c:v>8.238207041748101E-2</c:v>
                </c:pt>
                <c:pt idx="109">
                  <c:v>8.3023537658156663E-2</c:v>
                </c:pt>
                <c:pt idx="110">
                  <c:v>8.3136444976220983E-2</c:v>
                </c:pt>
                <c:pt idx="111">
                  <c:v>8.3285160325042504E-2</c:v>
                </c:pt>
                <c:pt idx="112">
                  <c:v>8.3628682340107383E-2</c:v>
                </c:pt>
                <c:pt idx="113">
                  <c:v>8.4206326455799119E-2</c:v>
                </c:pt>
                <c:pt idx="114">
                  <c:v>8.51187093095781E-2</c:v>
                </c:pt>
                <c:pt idx="115">
                  <c:v>8.5710639945906608E-2</c:v>
                </c:pt>
                <c:pt idx="116">
                  <c:v>8.5937122625118254E-2</c:v>
                </c:pt>
                <c:pt idx="117">
                  <c:v>8.6261221980163685E-2</c:v>
                </c:pt>
                <c:pt idx="118">
                  <c:v>8.6728385491621471E-2</c:v>
                </c:pt>
                <c:pt idx="119">
                  <c:v>8.711598344623657E-2</c:v>
                </c:pt>
                <c:pt idx="120">
                  <c:v>8.7374574066024072E-2</c:v>
                </c:pt>
                <c:pt idx="121">
                  <c:v>8.8319817931382064E-2</c:v>
                </c:pt>
                <c:pt idx="122">
                  <c:v>8.8909992462898171E-2</c:v>
                </c:pt>
                <c:pt idx="123">
                  <c:v>8.8686550423591123E-2</c:v>
                </c:pt>
                <c:pt idx="124">
                  <c:v>8.9275508103014559E-2</c:v>
                </c:pt>
                <c:pt idx="125">
                  <c:v>8.9784342662108663E-2</c:v>
                </c:pt>
                <c:pt idx="126">
                  <c:v>9.00206142510801E-2</c:v>
                </c:pt>
                <c:pt idx="127">
                  <c:v>9.0591846425051789E-2</c:v>
                </c:pt>
                <c:pt idx="128">
                  <c:v>9.0944005610797587E-2</c:v>
                </c:pt>
                <c:pt idx="129">
                  <c:v>9.1336821883597916E-2</c:v>
                </c:pt>
                <c:pt idx="130">
                  <c:v>9.2175448989844047E-2</c:v>
                </c:pt>
                <c:pt idx="131">
                  <c:v>9.2752856024926292E-2</c:v>
                </c:pt>
                <c:pt idx="132">
                  <c:v>9.3056171912388672E-2</c:v>
                </c:pt>
                <c:pt idx="133">
                  <c:v>9.3267955096424229E-2</c:v>
                </c:pt>
                <c:pt idx="134">
                  <c:v>9.403124623940147E-2</c:v>
                </c:pt>
                <c:pt idx="135">
                  <c:v>9.4715039713242619E-2</c:v>
                </c:pt>
                <c:pt idx="136">
                  <c:v>9.5103727611284231E-2</c:v>
                </c:pt>
                <c:pt idx="137">
                  <c:v>9.5625758441138228E-2</c:v>
                </c:pt>
                <c:pt idx="138">
                  <c:v>9.636912294194605E-2</c:v>
                </c:pt>
                <c:pt idx="139">
                  <c:v>9.7196284659362697E-2</c:v>
                </c:pt>
                <c:pt idx="140">
                  <c:v>9.7767777125276137E-2</c:v>
                </c:pt>
                <c:pt idx="141">
                  <c:v>9.849349336629977E-2</c:v>
                </c:pt>
                <c:pt idx="142">
                  <c:v>9.9337660130716918E-2</c:v>
                </c:pt>
                <c:pt idx="143">
                  <c:v>0.10021877515553906</c:v>
                </c:pt>
                <c:pt idx="144">
                  <c:v>0.10089922279851778</c:v>
                </c:pt>
                <c:pt idx="145">
                  <c:v>0.10164067441204654</c:v>
                </c:pt>
                <c:pt idx="146">
                  <c:v>0.10263377025745657</c:v>
                </c:pt>
                <c:pt idx="147">
                  <c:v>0.10354711879727341</c:v>
                </c:pt>
                <c:pt idx="148">
                  <c:v>0.10435198295867437</c:v>
                </c:pt>
                <c:pt idx="149">
                  <c:v>0.10504967286460569</c:v>
                </c:pt>
                <c:pt idx="150">
                  <c:v>0.10577424239146772</c:v>
                </c:pt>
                <c:pt idx="151">
                  <c:v>0.10676657586234541</c:v>
                </c:pt>
                <c:pt idx="152">
                  <c:v>0.10789965262739105</c:v>
                </c:pt>
                <c:pt idx="153">
                  <c:v>0.10874519446410991</c:v>
                </c:pt>
                <c:pt idx="154">
                  <c:v>0.10976391865524514</c:v>
                </c:pt>
                <c:pt idx="155">
                  <c:v>0.11087439704706492</c:v>
                </c:pt>
                <c:pt idx="156">
                  <c:v>0.11176170927729899</c:v>
                </c:pt>
                <c:pt idx="157">
                  <c:v>0.1125876046417148</c:v>
                </c:pt>
                <c:pt idx="158">
                  <c:v>0.11352069883736871</c:v>
                </c:pt>
                <c:pt idx="159">
                  <c:v>0.11458620901648835</c:v>
                </c:pt>
                <c:pt idx="160">
                  <c:v>0.11550093436983909</c:v>
                </c:pt>
                <c:pt idx="161">
                  <c:v>0.11662741222606748</c:v>
                </c:pt>
                <c:pt idx="162">
                  <c:v>0.1179522688930892</c:v>
                </c:pt>
                <c:pt idx="163">
                  <c:v>0.11879915372773669</c:v>
                </c:pt>
                <c:pt idx="164">
                  <c:v>0.11978469970715717</c:v>
                </c:pt>
                <c:pt idx="165">
                  <c:v>0.1209349859059885</c:v>
                </c:pt>
                <c:pt idx="166">
                  <c:v>0.12199558791626312</c:v>
                </c:pt>
                <c:pt idx="167">
                  <c:v>0.12310780146289541</c:v>
                </c:pt>
                <c:pt idx="168">
                  <c:v>0.12422550081997563</c:v>
                </c:pt>
                <c:pt idx="169">
                  <c:v>0.12529929558589356</c:v>
                </c:pt>
                <c:pt idx="170">
                  <c:v>0.12637879594469489</c:v>
                </c:pt>
                <c:pt idx="171">
                  <c:v>0.12756168262516909</c:v>
                </c:pt>
                <c:pt idx="172">
                  <c:v>0.12883990066629997</c:v>
                </c:pt>
                <c:pt idx="173">
                  <c:v>0.13006240993379387</c:v>
                </c:pt>
                <c:pt idx="174">
                  <c:v>0.13120619717596291</c:v>
                </c:pt>
                <c:pt idx="175">
                  <c:v>0.13231169849509281</c:v>
                </c:pt>
                <c:pt idx="176">
                  <c:v>0.13349166979448077</c:v>
                </c:pt>
                <c:pt idx="177">
                  <c:v>0.13464501338474988</c:v>
                </c:pt>
                <c:pt idx="178">
                  <c:v>0.13578937431591745</c:v>
                </c:pt>
                <c:pt idx="179">
                  <c:v>0.13696078821500937</c:v>
                </c:pt>
                <c:pt idx="180">
                  <c:v>0.13813798418452458</c:v>
                </c:pt>
                <c:pt idx="181">
                  <c:v>0.13930143805663076</c:v>
                </c:pt>
                <c:pt idx="182">
                  <c:v>0.14044964274762597</c:v>
                </c:pt>
                <c:pt idx="183">
                  <c:v>0.14165365759031337</c:v>
                </c:pt>
                <c:pt idx="184">
                  <c:v>0.1428468304264133</c:v>
                </c:pt>
                <c:pt idx="185">
                  <c:v>0.14397884045206977</c:v>
                </c:pt>
                <c:pt idx="186">
                  <c:v>0.14502407802190209</c:v>
                </c:pt>
                <c:pt idx="187">
                  <c:v>0.14618732516313207</c:v>
                </c:pt>
                <c:pt idx="188">
                  <c:v>0.1474561313889525</c:v>
                </c:pt>
                <c:pt idx="189">
                  <c:v>0.14856785382885127</c:v>
                </c:pt>
                <c:pt idx="190">
                  <c:v>0.14967885068128631</c:v>
                </c:pt>
                <c:pt idx="191">
                  <c:v>0.1508355539494636</c:v>
                </c:pt>
                <c:pt idx="192">
                  <c:v>0.1520213312739935</c:v>
                </c:pt>
                <c:pt idx="193">
                  <c:v>0.15320977193016683</c:v>
                </c:pt>
                <c:pt idx="194">
                  <c:v>0.15435277585246879</c:v>
                </c:pt>
                <c:pt idx="195">
                  <c:v>0.15543193584218598</c:v>
                </c:pt>
                <c:pt idx="196">
                  <c:v>0.15662096651219001</c:v>
                </c:pt>
                <c:pt idx="197">
                  <c:v>0.15784451664433055</c:v>
                </c:pt>
                <c:pt idx="198">
                  <c:v>0.15905250270857715</c:v>
                </c:pt>
                <c:pt idx="199">
                  <c:v>0.16019092150923972</c:v>
                </c:pt>
                <c:pt idx="200">
                  <c:v>0.16140660413207766</c:v>
                </c:pt>
                <c:pt idx="201">
                  <c:v>0.16269098402472151</c:v>
                </c:pt>
                <c:pt idx="202">
                  <c:v>0.16391548701630979</c:v>
                </c:pt>
                <c:pt idx="203">
                  <c:v>0.16510626128183015</c:v>
                </c:pt>
                <c:pt idx="204">
                  <c:v>0.16627975481478455</c:v>
                </c:pt>
                <c:pt idx="205">
                  <c:v>0.16746612096413274</c:v>
                </c:pt>
                <c:pt idx="206">
                  <c:v>0.16862023137065618</c:v>
                </c:pt>
                <c:pt idx="207">
                  <c:v>0.16978855845814592</c:v>
                </c:pt>
                <c:pt idx="208">
                  <c:v>0.17102013336932598</c:v>
                </c:pt>
                <c:pt idx="209">
                  <c:v>0.17231081237827006</c:v>
                </c:pt>
                <c:pt idx="210">
                  <c:v>0.1735138140462468</c:v>
                </c:pt>
                <c:pt idx="211">
                  <c:v>0.17459816652018334</c:v>
                </c:pt>
                <c:pt idx="212">
                  <c:v>0.1757884247200755</c:v>
                </c:pt>
                <c:pt idx="213">
                  <c:v>0.17695375159125723</c:v>
                </c:pt>
                <c:pt idx="214">
                  <c:v>0.17810472894735604</c:v>
                </c:pt>
                <c:pt idx="215">
                  <c:v>0.17933440886622334</c:v>
                </c:pt>
                <c:pt idx="216">
                  <c:v>0.18050367827864736</c:v>
                </c:pt>
                <c:pt idx="217">
                  <c:v>0.18164149821571943</c:v>
                </c:pt>
                <c:pt idx="218">
                  <c:v>0.18278698277518757</c:v>
                </c:pt>
                <c:pt idx="219">
                  <c:v>0.18382021141237634</c:v>
                </c:pt>
                <c:pt idx="220">
                  <c:v>0.18484201662377753</c:v>
                </c:pt>
                <c:pt idx="221">
                  <c:v>0.18592711916784208</c:v>
                </c:pt>
                <c:pt idx="222">
                  <c:v>0.18702928910867847</c:v>
                </c:pt>
                <c:pt idx="223">
                  <c:v>0.18811256624685613</c:v>
                </c:pt>
                <c:pt idx="224">
                  <c:v>0.18918177848604797</c:v>
                </c:pt>
                <c:pt idx="225">
                  <c:v>0.19029053851164976</c:v>
                </c:pt>
                <c:pt idx="226">
                  <c:v>0.19144413144414832</c:v>
                </c:pt>
                <c:pt idx="227">
                  <c:v>0.1925618565004803</c:v>
                </c:pt>
                <c:pt idx="228">
                  <c:v>0.1935634188280777</c:v>
                </c:pt>
                <c:pt idx="229">
                  <c:v>0.19458756641185002</c:v>
                </c:pt>
                <c:pt idx="230">
                  <c:v>0.19561386876634626</c:v>
                </c:pt>
                <c:pt idx="231">
                  <c:v>0.19661509115107154</c:v>
                </c:pt>
                <c:pt idx="232">
                  <c:v>0.19770608819087332</c:v>
                </c:pt>
                <c:pt idx="233">
                  <c:v>0.19875588027730914</c:v>
                </c:pt>
                <c:pt idx="234">
                  <c:v>0.19970366467799236</c:v>
                </c:pt>
                <c:pt idx="235">
                  <c:v>0.20082624343760833</c:v>
                </c:pt>
                <c:pt idx="236">
                  <c:v>0.20186688747056156</c:v>
                </c:pt>
                <c:pt idx="237">
                  <c:v>0.20274323554074655</c:v>
                </c:pt>
                <c:pt idx="238">
                  <c:v>0.20358872182611018</c:v>
                </c:pt>
                <c:pt idx="239">
                  <c:v>0.20455330921115733</c:v>
                </c:pt>
                <c:pt idx="240">
                  <c:v>0.2055602287502217</c:v>
                </c:pt>
                <c:pt idx="241">
                  <c:v>0.20643128220109111</c:v>
                </c:pt>
                <c:pt idx="242">
                  <c:v>0.20732097624717771</c:v>
                </c:pt>
                <c:pt idx="243">
                  <c:v>0.20819175474896043</c:v>
                </c:pt>
                <c:pt idx="244">
                  <c:v>0.20901646572135021</c:v>
                </c:pt>
                <c:pt idx="245">
                  <c:v>0.21000716847756731</c:v>
                </c:pt>
                <c:pt idx="246">
                  <c:v>0.21094232592557252</c:v>
                </c:pt>
                <c:pt idx="247">
                  <c:v>0.21172826292065572</c:v>
                </c:pt>
                <c:pt idx="248">
                  <c:v>0.21257416145284294</c:v>
                </c:pt>
                <c:pt idx="249">
                  <c:v>0.21353394741564488</c:v>
                </c:pt>
                <c:pt idx="250">
                  <c:v>0.21451531254865888</c:v>
                </c:pt>
                <c:pt idx="251">
                  <c:v>0.21528103259449674</c:v>
                </c:pt>
                <c:pt idx="252">
                  <c:v>0.21612288036680508</c:v>
                </c:pt>
                <c:pt idx="253">
                  <c:v>0.21702025479744191</c:v>
                </c:pt>
                <c:pt idx="254">
                  <c:v>0.21784857761426343</c:v>
                </c:pt>
                <c:pt idx="255">
                  <c:v>0.21872306634267194</c:v>
                </c:pt>
                <c:pt idx="256">
                  <c:v>0.21956856089361276</c:v>
                </c:pt>
                <c:pt idx="257">
                  <c:v>0.22029661359566491</c:v>
                </c:pt>
                <c:pt idx="258">
                  <c:v>0.22104046423325285</c:v>
                </c:pt>
                <c:pt idx="259">
                  <c:v>0.22179104404132979</c:v>
                </c:pt>
                <c:pt idx="260">
                  <c:v>0.2225250343600873</c:v>
                </c:pt>
                <c:pt idx="261">
                  <c:v>0.2232372015409935</c:v>
                </c:pt>
                <c:pt idx="262">
                  <c:v>0.22392321151058633</c:v>
                </c:pt>
                <c:pt idx="263">
                  <c:v>0.22455027710223727</c:v>
                </c:pt>
                <c:pt idx="264">
                  <c:v>0.22510800593341015</c:v>
                </c:pt>
                <c:pt idx="265">
                  <c:v>0.22576562142878595</c:v>
                </c:pt>
                <c:pt idx="266">
                  <c:v>0.22644241632881879</c:v>
                </c:pt>
                <c:pt idx="267">
                  <c:v>0.2270276626934149</c:v>
                </c:pt>
                <c:pt idx="268">
                  <c:v>0.22761014349904851</c:v>
                </c:pt>
                <c:pt idx="269">
                  <c:v>0.22824353819985524</c:v>
                </c:pt>
                <c:pt idx="270">
                  <c:v>0.22889815151536017</c:v>
                </c:pt>
                <c:pt idx="271">
                  <c:v>0.22948948907851585</c:v>
                </c:pt>
                <c:pt idx="272">
                  <c:v>0.2301496382495449</c:v>
                </c:pt>
                <c:pt idx="273">
                  <c:v>0.23085027580474118</c:v>
                </c:pt>
                <c:pt idx="274">
                  <c:v>0.23146406788823168</c:v>
                </c:pt>
                <c:pt idx="275">
                  <c:v>0.23204278164598258</c:v>
                </c:pt>
                <c:pt idx="276">
                  <c:v>0.23263462116701064</c:v>
                </c:pt>
                <c:pt idx="277">
                  <c:v>0.23326906860511207</c:v>
                </c:pt>
                <c:pt idx="278">
                  <c:v>0.23388520442576979</c:v>
                </c:pt>
                <c:pt idx="279">
                  <c:v>0.23451863681590845</c:v>
                </c:pt>
                <c:pt idx="280">
                  <c:v>0.23519832042420227</c:v>
                </c:pt>
                <c:pt idx="281">
                  <c:v>0.23579825798146545</c:v>
                </c:pt>
                <c:pt idx="282">
                  <c:v>0.23638255603747893</c:v>
                </c:pt>
                <c:pt idx="283">
                  <c:v>0.23699721995196299</c:v>
                </c:pt>
                <c:pt idx="284">
                  <c:v>0.2375750299253685</c:v>
                </c:pt>
                <c:pt idx="285">
                  <c:v>0.23814143018436038</c:v>
                </c:pt>
                <c:pt idx="286">
                  <c:v>0.23872236395936444</c:v>
                </c:pt>
                <c:pt idx="287">
                  <c:v>0.23933217718828317</c:v>
                </c:pt>
                <c:pt idx="288">
                  <c:v>0.23990994016665287</c:v>
                </c:pt>
                <c:pt idx="289">
                  <c:v>0.24044908033681708</c:v>
                </c:pt>
                <c:pt idx="290">
                  <c:v>0.24098046989876307</c:v>
                </c:pt>
                <c:pt idx="291">
                  <c:v>0.24152218201273182</c:v>
                </c:pt>
                <c:pt idx="292">
                  <c:v>0.24203969239208212</c:v>
                </c:pt>
                <c:pt idx="293">
                  <c:v>0.24251966885274026</c:v>
                </c:pt>
                <c:pt idx="294">
                  <c:v>0.24304181791072246</c:v>
                </c:pt>
                <c:pt idx="295">
                  <c:v>0.24358236830153959</c:v>
                </c:pt>
                <c:pt idx="296">
                  <c:v>0.24410953733503646</c:v>
                </c:pt>
                <c:pt idx="297">
                  <c:v>0.24461682426366727</c:v>
                </c:pt>
                <c:pt idx="298">
                  <c:v>0.2450913408252875</c:v>
                </c:pt>
                <c:pt idx="299">
                  <c:v>0.2455329399242141</c:v>
                </c:pt>
                <c:pt idx="300">
                  <c:v>0.24595996946549045</c:v>
                </c:pt>
                <c:pt idx="301">
                  <c:v>0.24644986238941646</c:v>
                </c:pt>
                <c:pt idx="302">
                  <c:v>0.24692062634772757</c:v>
                </c:pt>
                <c:pt idx="303">
                  <c:v>0.24728184200654948</c:v>
                </c:pt>
                <c:pt idx="304">
                  <c:v>0.24770982750453094</c:v>
                </c:pt>
                <c:pt idx="305">
                  <c:v>0.24813881025617143</c:v>
                </c:pt>
                <c:pt idx="306">
                  <c:v>0.24853592297092694</c:v>
                </c:pt>
                <c:pt idx="307">
                  <c:v>0.24888993781604696</c:v>
                </c:pt>
                <c:pt idx="308">
                  <c:v>0.24925791461228619</c:v>
                </c:pt>
                <c:pt idx="309">
                  <c:v>0.24963342211430339</c:v>
                </c:pt>
                <c:pt idx="310">
                  <c:v>0.24995398623361753</c:v>
                </c:pt>
                <c:pt idx="311">
                  <c:v>0.25032255691957334</c:v>
                </c:pt>
                <c:pt idx="312">
                  <c:v>0.2507052319745029</c:v>
                </c:pt>
                <c:pt idx="313">
                  <c:v>0.25103335290747747</c:v>
                </c:pt>
                <c:pt idx="314">
                  <c:v>0.25141778692946554</c:v>
                </c:pt>
                <c:pt idx="315">
                  <c:v>0.25181466467037872</c:v>
                </c:pt>
                <c:pt idx="316">
                  <c:v>0.25218542158162077</c:v>
                </c:pt>
                <c:pt idx="317">
                  <c:v>0.25258579912935059</c:v>
                </c:pt>
                <c:pt idx="318">
                  <c:v>0.25300386527075497</c:v>
                </c:pt>
                <c:pt idx="319">
                  <c:v>0.25343456599750885</c:v>
                </c:pt>
                <c:pt idx="320">
                  <c:v>0.25389688919564135</c:v>
                </c:pt>
                <c:pt idx="321">
                  <c:v>0.25437376938177253</c:v>
                </c:pt>
                <c:pt idx="322">
                  <c:v>0.25485610820427657</c:v>
                </c:pt>
                <c:pt idx="323">
                  <c:v>0.25533122708066075</c:v>
                </c:pt>
                <c:pt idx="324">
                  <c:v>0.25582997416718517</c:v>
                </c:pt>
                <c:pt idx="325">
                  <c:v>0.2563662751166817</c:v>
                </c:pt>
                <c:pt idx="326">
                  <c:v>0.25692253397973674</c:v>
                </c:pt>
                <c:pt idx="327">
                  <c:v>0.25737252768149327</c:v>
                </c:pt>
                <c:pt idx="328">
                  <c:v>0.25786675956570748</c:v>
                </c:pt>
                <c:pt idx="329">
                  <c:v>0.25844750992992005</c:v>
                </c:pt>
                <c:pt idx="330">
                  <c:v>0.25896713097511087</c:v>
                </c:pt>
                <c:pt idx="331">
                  <c:v>0.25945325947857262</c:v>
                </c:pt>
                <c:pt idx="332">
                  <c:v>0.25993838326923985</c:v>
                </c:pt>
                <c:pt idx="333">
                  <c:v>0.26050195393998055</c:v>
                </c:pt>
                <c:pt idx="334">
                  <c:v>0.26099555552806181</c:v>
                </c:pt>
                <c:pt idx="335">
                  <c:v>0.26145487520683469</c:v>
                </c:pt>
                <c:pt idx="336">
                  <c:v>0.26193983337218024</c:v>
                </c:pt>
                <c:pt idx="337">
                  <c:v>0.26240790105409512</c:v>
                </c:pt>
                <c:pt idx="338">
                  <c:v>0.26286199386098147</c:v>
                </c:pt>
                <c:pt idx="339">
                  <c:v>0.26328985726915138</c:v>
                </c:pt>
                <c:pt idx="340">
                  <c:v>0.26372016033407164</c:v>
                </c:pt>
                <c:pt idx="341">
                  <c:v>0.26416103356514348</c:v>
                </c:pt>
                <c:pt idx="342">
                  <c:v>0.26461910832170338</c:v>
                </c:pt>
                <c:pt idx="343">
                  <c:v>0.2650733678430659</c:v>
                </c:pt>
                <c:pt idx="344">
                  <c:v>0.26551029846621221</c:v>
                </c:pt>
                <c:pt idx="345">
                  <c:v>0.26593489338535536</c:v>
                </c:pt>
                <c:pt idx="346">
                  <c:v>0.26632842445555455</c:v>
                </c:pt>
                <c:pt idx="347">
                  <c:v>0.26671314887275582</c:v>
                </c:pt>
                <c:pt idx="348">
                  <c:v>0.26710415447820551</c:v>
                </c:pt>
                <c:pt idx="349">
                  <c:v>0.26749904218344378</c:v>
                </c:pt>
                <c:pt idx="350">
                  <c:v>0.26789510678604289</c:v>
                </c:pt>
                <c:pt idx="351">
                  <c:v>0.26830560188116637</c:v>
                </c:pt>
                <c:pt idx="352">
                  <c:v>0.26873586573166863</c:v>
                </c:pt>
                <c:pt idx="353">
                  <c:v>0.26913381238089729</c:v>
                </c:pt>
                <c:pt idx="354">
                  <c:v>0.26949483387831052</c:v>
                </c:pt>
                <c:pt idx="355">
                  <c:v>0.26984831184488972</c:v>
                </c:pt>
                <c:pt idx="356">
                  <c:v>0.27023517078558812</c:v>
                </c:pt>
                <c:pt idx="357">
                  <c:v>0.27065340213089528</c:v>
                </c:pt>
                <c:pt idx="358">
                  <c:v>0.27102911024159387</c:v>
                </c:pt>
                <c:pt idx="359">
                  <c:v>0.2713701937426915</c:v>
                </c:pt>
                <c:pt idx="360">
                  <c:v>0.27177570859255379</c:v>
                </c:pt>
                <c:pt idx="361">
                  <c:v>0.27216521157168821</c:v>
                </c:pt>
                <c:pt idx="362">
                  <c:v>0.27251591790702512</c:v>
                </c:pt>
                <c:pt idx="363">
                  <c:v>0.27287311963815325</c:v>
                </c:pt>
                <c:pt idx="364">
                  <c:v>0.27321867822793561</c:v>
                </c:pt>
                <c:pt idx="365">
                  <c:v>0.27355661045684593</c:v>
                </c:pt>
                <c:pt idx="366">
                  <c:v>0.27388260980110929</c:v>
                </c:pt>
                <c:pt idx="367">
                  <c:v>0.27425722295467131</c:v>
                </c:pt>
                <c:pt idx="368">
                  <c:v>0.27464882063260948</c:v>
                </c:pt>
                <c:pt idx="369">
                  <c:v>0.27495766143219358</c:v>
                </c:pt>
                <c:pt idx="370">
                  <c:v>0.27526393901838103</c:v>
                </c:pt>
                <c:pt idx="371">
                  <c:v>0.27558460784625799</c:v>
                </c:pt>
                <c:pt idx="372">
                  <c:v>0.27589547748028492</c:v>
                </c:pt>
                <c:pt idx="373">
                  <c:v>0.27617500581601523</c:v>
                </c:pt>
                <c:pt idx="374">
                  <c:v>0.27649562454775339</c:v>
                </c:pt>
                <c:pt idx="375">
                  <c:v>0.2768334212047871</c:v>
                </c:pt>
                <c:pt idx="376">
                  <c:v>0.27709367951434144</c:v>
                </c:pt>
                <c:pt idx="377">
                  <c:v>0.27738157776064759</c:v>
                </c:pt>
                <c:pt idx="378">
                  <c:v>0.27768075363902378</c:v>
                </c:pt>
                <c:pt idx="379">
                  <c:v>0.27795689963989373</c:v>
                </c:pt>
                <c:pt idx="380">
                  <c:v>0.27825563061984715</c:v>
                </c:pt>
                <c:pt idx="381">
                  <c:v>0.27853551767713935</c:v>
                </c:pt>
                <c:pt idx="382">
                  <c:v>0.27880363705394084</c:v>
                </c:pt>
                <c:pt idx="383">
                  <c:v>0.27903121762913835</c:v>
                </c:pt>
                <c:pt idx="384">
                  <c:v>0.2792603518779484</c:v>
                </c:pt>
                <c:pt idx="385">
                  <c:v>0.27951433622444216</c:v>
                </c:pt>
                <c:pt idx="386">
                  <c:v>0.2797919967455576</c:v>
                </c:pt>
                <c:pt idx="387">
                  <c:v>0.28001976252902711</c:v>
                </c:pt>
                <c:pt idx="388">
                  <c:v>0.28023228498015113</c:v>
                </c:pt>
                <c:pt idx="389">
                  <c:v>0.28048128398670047</c:v>
                </c:pt>
                <c:pt idx="390">
                  <c:v>0.28071937161276556</c:v>
                </c:pt>
                <c:pt idx="391">
                  <c:v>0.28093210327335194</c:v>
                </c:pt>
                <c:pt idx="392">
                  <c:v>0.28113528658995218</c:v>
                </c:pt>
                <c:pt idx="393">
                  <c:v>0.28136004844875101</c:v>
                </c:pt>
                <c:pt idx="394">
                  <c:v>0.2815674830232891</c:v>
                </c:pt>
                <c:pt idx="395">
                  <c:v>0.2817660031120135</c:v>
                </c:pt>
                <c:pt idx="396">
                  <c:v>0.28196155961977759</c:v>
                </c:pt>
                <c:pt idx="397">
                  <c:v>0.28219611885782242</c:v>
                </c:pt>
                <c:pt idx="398">
                  <c:v>0.28238894148056992</c:v>
                </c:pt>
                <c:pt idx="399">
                  <c:v>0.28252383764299466</c:v>
                </c:pt>
                <c:pt idx="400">
                  <c:v>0.28270618328331182</c:v>
                </c:pt>
                <c:pt idx="401">
                  <c:v>0.28288680103759573</c:v>
                </c:pt>
                <c:pt idx="402">
                  <c:v>0.28304850619087774</c:v>
                </c:pt>
                <c:pt idx="403">
                  <c:v>0.28319092533854023</c:v>
                </c:pt>
                <c:pt idx="404">
                  <c:v>0.28337863416923642</c:v>
                </c:pt>
                <c:pt idx="405">
                  <c:v>0.28356550760244842</c:v>
                </c:pt>
                <c:pt idx="406">
                  <c:v>0.28368223111419183</c:v>
                </c:pt>
                <c:pt idx="407">
                  <c:v>0.28383326073071541</c:v>
                </c:pt>
                <c:pt idx="408">
                  <c:v>0.28400478319934064</c:v>
                </c:pt>
                <c:pt idx="409">
                  <c:v>0.2841810300036125</c:v>
                </c:pt>
                <c:pt idx="410">
                  <c:v>0.28430287264097204</c:v>
                </c:pt>
                <c:pt idx="411">
                  <c:v>0.28443844049331801</c:v>
                </c:pt>
                <c:pt idx="412">
                  <c:v>0.28460937050244656</c:v>
                </c:pt>
                <c:pt idx="413">
                  <c:v>0.28473338473118692</c:v>
                </c:pt>
                <c:pt idx="414">
                  <c:v>0.28485476583866115</c:v>
                </c:pt>
                <c:pt idx="415">
                  <c:v>0.2849648344299866</c:v>
                </c:pt>
                <c:pt idx="416">
                  <c:v>0.2850413705997642</c:v>
                </c:pt>
                <c:pt idx="417">
                  <c:v>0.28516598281490069</c:v>
                </c:pt>
                <c:pt idx="418">
                  <c:v>0.28530466352416667</c:v>
                </c:pt>
                <c:pt idx="419">
                  <c:v>0.28538872536344789</c:v>
                </c:pt>
                <c:pt idx="420">
                  <c:v>0.28542617399157605</c:v>
                </c:pt>
                <c:pt idx="421">
                  <c:v>0.28550559635681449</c:v>
                </c:pt>
                <c:pt idx="422">
                  <c:v>0.28560706269186981</c:v>
                </c:pt>
                <c:pt idx="423">
                  <c:v>0.28571315416839194</c:v>
                </c:pt>
                <c:pt idx="424">
                  <c:v>0.28580185755098136</c:v>
                </c:pt>
                <c:pt idx="425">
                  <c:v>0.28588097096790638</c:v>
                </c:pt>
                <c:pt idx="426">
                  <c:v>0.28596415407467851</c:v>
                </c:pt>
                <c:pt idx="427">
                  <c:v>0.28599612986734962</c:v>
                </c:pt>
                <c:pt idx="428">
                  <c:v>0.28603099320840397</c:v>
                </c:pt>
                <c:pt idx="429">
                  <c:v>0.28608650078762482</c:v>
                </c:pt>
                <c:pt idx="430">
                  <c:v>0.28613509766350309</c:v>
                </c:pt>
                <c:pt idx="431">
                  <c:v>0.2861507888582242</c:v>
                </c:pt>
                <c:pt idx="432">
                  <c:v>0.28617214028114518</c:v>
                </c:pt>
                <c:pt idx="433">
                  <c:v>0.28619473381728072</c:v>
                </c:pt>
                <c:pt idx="434">
                  <c:v>0.2862089508501951</c:v>
                </c:pt>
                <c:pt idx="435">
                  <c:v>0.28622396918570009</c:v>
                </c:pt>
                <c:pt idx="436">
                  <c:v>0.28624624853535291</c:v>
                </c:pt>
                <c:pt idx="437">
                  <c:v>0.28630663518836769</c:v>
                </c:pt>
                <c:pt idx="438">
                  <c:v>0.28634735243855819</c:v>
                </c:pt>
                <c:pt idx="439">
                  <c:v>0.2863464262024904</c:v>
                </c:pt>
                <c:pt idx="440">
                  <c:v>0.28637066304243225</c:v>
                </c:pt>
                <c:pt idx="441">
                  <c:v>0.2864248125118502</c:v>
                </c:pt>
                <c:pt idx="442">
                  <c:v>0.2864540810911918</c:v>
                </c:pt>
                <c:pt idx="443">
                  <c:v>0.28643223736497153</c:v>
                </c:pt>
                <c:pt idx="444">
                  <c:v>0.28640748500434027</c:v>
                </c:pt>
                <c:pt idx="445">
                  <c:v>0.28637253499957849</c:v>
                </c:pt>
                <c:pt idx="446">
                  <c:v>0.28633102170683294</c:v>
                </c:pt>
                <c:pt idx="447">
                  <c:v>0.28631782142054535</c:v>
                </c:pt>
                <c:pt idx="448">
                  <c:v>0.28632330095528841</c:v>
                </c:pt>
                <c:pt idx="449">
                  <c:v>0.28628596934640566</c:v>
                </c:pt>
                <c:pt idx="450">
                  <c:v>0.28626163043487424</c:v>
                </c:pt>
                <c:pt idx="451">
                  <c:v>0.28619688734096277</c:v>
                </c:pt>
                <c:pt idx="452">
                  <c:v>0.28614348789104543</c:v>
                </c:pt>
                <c:pt idx="453">
                  <c:v>0.28616580648808349</c:v>
                </c:pt>
                <c:pt idx="454">
                  <c:v>0.28613027302959293</c:v>
                </c:pt>
                <c:pt idx="455">
                  <c:v>0.28608134339233476</c:v>
                </c:pt>
                <c:pt idx="456">
                  <c:v>0.28606465212754228</c:v>
                </c:pt>
                <c:pt idx="457">
                  <c:v>0.28604112724723824</c:v>
                </c:pt>
                <c:pt idx="458">
                  <c:v>0.28600663406404897</c:v>
                </c:pt>
                <c:pt idx="459">
                  <c:v>0.28597003834901941</c:v>
                </c:pt>
                <c:pt idx="460">
                  <c:v>0.28592782820779167</c:v>
                </c:pt>
                <c:pt idx="461">
                  <c:v>0.2858561270655699</c:v>
                </c:pt>
                <c:pt idx="462">
                  <c:v>0.28579990850533438</c:v>
                </c:pt>
                <c:pt idx="463">
                  <c:v>0.28574552606307851</c:v>
                </c:pt>
                <c:pt idx="464">
                  <c:v>0.28572683630192008</c:v>
                </c:pt>
                <c:pt idx="465">
                  <c:v>0.28570881126465519</c:v>
                </c:pt>
                <c:pt idx="466">
                  <c:v>0.28565369427611181</c:v>
                </c:pt>
                <c:pt idx="467">
                  <c:v>0.28557562532665259</c:v>
                </c:pt>
                <c:pt idx="468">
                  <c:v>0.2854860497142338</c:v>
                </c:pt>
                <c:pt idx="469">
                  <c:v>0.28541556140678953</c:v>
                </c:pt>
                <c:pt idx="470">
                  <c:v>0.28537021961682801</c:v>
                </c:pt>
                <c:pt idx="471">
                  <c:v>0.28529688800229974</c:v>
                </c:pt>
                <c:pt idx="472">
                  <c:v>0.28525437922477354</c:v>
                </c:pt>
                <c:pt idx="473">
                  <c:v>0.28523178849154363</c:v>
                </c:pt>
                <c:pt idx="474">
                  <c:v>0.28512027886168839</c:v>
                </c:pt>
                <c:pt idx="475">
                  <c:v>0.28504420575634815</c:v>
                </c:pt>
                <c:pt idx="476">
                  <c:v>0.28498275281035207</c:v>
                </c:pt>
                <c:pt idx="477">
                  <c:v>0.28487508823180158</c:v>
                </c:pt>
                <c:pt idx="478">
                  <c:v>0.28477682533078169</c:v>
                </c:pt>
                <c:pt idx="479">
                  <c:v>0.28472324926150178</c:v>
                </c:pt>
                <c:pt idx="480">
                  <c:v>0.28473085692369454</c:v>
                </c:pt>
                <c:pt idx="481">
                  <c:v>0.28466058769921032</c:v>
                </c:pt>
                <c:pt idx="482">
                  <c:v>0.28453864447388394</c:v>
                </c:pt>
                <c:pt idx="483">
                  <c:v>0.28442894692920412</c:v>
                </c:pt>
                <c:pt idx="484">
                  <c:v>0.28433356893368622</c:v>
                </c:pt>
                <c:pt idx="485">
                  <c:v>0.28429609699824532</c:v>
                </c:pt>
                <c:pt idx="486">
                  <c:v>0.28426063909936433</c:v>
                </c:pt>
                <c:pt idx="487">
                  <c:v>0.28416009579754453</c:v>
                </c:pt>
                <c:pt idx="488">
                  <c:v>0.28411329096064347</c:v>
                </c:pt>
                <c:pt idx="489">
                  <c:v>0.28402493139611068</c:v>
                </c:pt>
                <c:pt idx="490">
                  <c:v>0.28387007569593908</c:v>
                </c:pt>
                <c:pt idx="491">
                  <c:v>0.28380172558856115</c:v>
                </c:pt>
                <c:pt idx="492">
                  <c:v>0.28372202796284002</c:v>
                </c:pt>
                <c:pt idx="493">
                  <c:v>0.28364490721981162</c:v>
                </c:pt>
                <c:pt idx="494">
                  <c:v>0.28360609019399824</c:v>
                </c:pt>
                <c:pt idx="495">
                  <c:v>0.28350312357654001</c:v>
                </c:pt>
                <c:pt idx="496">
                  <c:v>0.28339924375924025</c:v>
                </c:pt>
                <c:pt idx="497">
                  <c:v>0.28334924467839107</c:v>
                </c:pt>
                <c:pt idx="498">
                  <c:v>0.28329385285953951</c:v>
                </c:pt>
                <c:pt idx="499">
                  <c:v>0.28318503806505829</c:v>
                </c:pt>
                <c:pt idx="500">
                  <c:v>0.28301598156740526</c:v>
                </c:pt>
                <c:pt idx="501">
                  <c:v>0.28295530525691065</c:v>
                </c:pt>
                <c:pt idx="502">
                  <c:v>0.2828889801320657</c:v>
                </c:pt>
                <c:pt idx="503">
                  <c:v>0.28279687459334574</c:v>
                </c:pt>
                <c:pt idx="504">
                  <c:v>0.28273022577008389</c:v>
                </c:pt>
                <c:pt idx="505">
                  <c:v>0.28267636474651825</c:v>
                </c:pt>
                <c:pt idx="506">
                  <c:v>0.28259397254613861</c:v>
                </c:pt>
                <c:pt idx="507">
                  <c:v>0.28245759383614294</c:v>
                </c:pt>
                <c:pt idx="508">
                  <c:v>0.28235580213007316</c:v>
                </c:pt>
                <c:pt idx="509">
                  <c:v>0.28224822437478353</c:v>
                </c:pt>
                <c:pt idx="510">
                  <c:v>0.2821355756343063</c:v>
                </c:pt>
                <c:pt idx="511">
                  <c:v>0.28206410566258855</c:v>
                </c:pt>
                <c:pt idx="512">
                  <c:v>0.28203892026646687</c:v>
                </c:pt>
                <c:pt idx="513">
                  <c:v>0.28200075046128958</c:v>
                </c:pt>
                <c:pt idx="514">
                  <c:v>0.28188853207672421</c:v>
                </c:pt>
                <c:pt idx="515">
                  <c:v>0.28177953438426862</c:v>
                </c:pt>
                <c:pt idx="516">
                  <c:v>0.28167020851068836</c:v>
                </c:pt>
                <c:pt idx="517">
                  <c:v>0.28157063293363671</c:v>
                </c:pt>
                <c:pt idx="518">
                  <c:v>0.28149217848397112</c:v>
                </c:pt>
                <c:pt idx="519">
                  <c:v>0.28141041440892095</c:v>
                </c:pt>
                <c:pt idx="520">
                  <c:v>0.28134818662172884</c:v>
                </c:pt>
                <c:pt idx="521">
                  <c:v>0.28132366144369114</c:v>
                </c:pt>
                <c:pt idx="522">
                  <c:v>0.28121117586878092</c:v>
                </c:pt>
                <c:pt idx="523">
                  <c:v>0.28108271972237425</c:v>
                </c:pt>
                <c:pt idx="524">
                  <c:v>0.28103820939958085</c:v>
                </c:pt>
                <c:pt idx="525">
                  <c:v>0.28094858194424277</c:v>
                </c:pt>
                <c:pt idx="526">
                  <c:v>0.28083346267186426</c:v>
                </c:pt>
                <c:pt idx="527">
                  <c:v>0.28074409838721887</c:v>
                </c:pt>
                <c:pt idx="528">
                  <c:v>0.2806446904168553</c:v>
                </c:pt>
                <c:pt idx="529">
                  <c:v>0.28055386816898681</c:v>
                </c:pt>
                <c:pt idx="530">
                  <c:v>0.28047618333488272</c:v>
                </c:pt>
                <c:pt idx="531">
                  <c:v>0.28037791039211529</c:v>
                </c:pt>
                <c:pt idx="532">
                  <c:v>0.28030296756240053</c:v>
                </c:pt>
                <c:pt idx="533">
                  <c:v>0.2802171440443873</c:v>
                </c:pt>
                <c:pt idx="534">
                  <c:v>0.28013363027758231</c:v>
                </c:pt>
                <c:pt idx="535">
                  <c:v>0.2800323831637192</c:v>
                </c:pt>
                <c:pt idx="536">
                  <c:v>0.27997696263846245</c:v>
                </c:pt>
                <c:pt idx="537">
                  <c:v>0.27991055640474044</c:v>
                </c:pt>
                <c:pt idx="538">
                  <c:v>0.27980244632116458</c:v>
                </c:pt>
                <c:pt idx="539">
                  <c:v>0.27968583884174913</c:v>
                </c:pt>
                <c:pt idx="540">
                  <c:v>0.27963936765427283</c:v>
                </c:pt>
                <c:pt idx="541">
                  <c:v>0.27961423701530425</c:v>
                </c:pt>
                <c:pt idx="542">
                  <c:v>0.27955076132918372</c:v>
                </c:pt>
                <c:pt idx="543">
                  <c:v>0.27948917145793889</c:v>
                </c:pt>
                <c:pt idx="544">
                  <c:v>0.2793763956889998</c:v>
                </c:pt>
                <c:pt idx="545">
                  <c:v>0.27924360673983045</c:v>
                </c:pt>
                <c:pt idx="546">
                  <c:v>0.27921591704459864</c:v>
                </c:pt>
                <c:pt idx="547">
                  <c:v>0.27911422143515779</c:v>
                </c:pt>
                <c:pt idx="548">
                  <c:v>0.2790509982715359</c:v>
                </c:pt>
                <c:pt idx="549">
                  <c:v>0.27908045109526353</c:v>
                </c:pt>
                <c:pt idx="550">
                  <c:v>0.27895529935116364</c:v>
                </c:pt>
                <c:pt idx="551">
                  <c:v>0.27881635541549898</c:v>
                </c:pt>
                <c:pt idx="552">
                  <c:v>0.27876682942534908</c:v>
                </c:pt>
                <c:pt idx="553">
                  <c:v>0.27871173825914058</c:v>
                </c:pt>
                <c:pt idx="554">
                  <c:v>0.27860362880786399</c:v>
                </c:pt>
                <c:pt idx="555">
                  <c:v>0.27851849836546011</c:v>
                </c:pt>
                <c:pt idx="556">
                  <c:v>0.278493036064896</c:v>
                </c:pt>
                <c:pt idx="557">
                  <c:v>0.27845069520743576</c:v>
                </c:pt>
                <c:pt idx="558">
                  <c:v>0.27835595214909503</c:v>
                </c:pt>
                <c:pt idx="559">
                  <c:v>0.27826971000489831</c:v>
                </c:pt>
                <c:pt idx="560">
                  <c:v>0.27820683603612945</c:v>
                </c:pt>
                <c:pt idx="561">
                  <c:v>0.27810953346905132</c:v>
                </c:pt>
                <c:pt idx="562">
                  <c:v>0.27803876056433352</c:v>
                </c:pt>
                <c:pt idx="563">
                  <c:v>0.27793538783191946</c:v>
                </c:pt>
                <c:pt idx="564">
                  <c:v>0.27786396807396291</c:v>
                </c:pt>
                <c:pt idx="565">
                  <c:v>0.27781292360620663</c:v>
                </c:pt>
                <c:pt idx="566">
                  <c:v>0.27775708276407901</c:v>
                </c:pt>
                <c:pt idx="567">
                  <c:v>0.2776650857250072</c:v>
                </c:pt>
                <c:pt idx="568">
                  <c:v>0.27758525402866358</c:v>
                </c:pt>
                <c:pt idx="569">
                  <c:v>0.2775264779125618</c:v>
                </c:pt>
                <c:pt idx="570">
                  <c:v>0.27747875287464985</c:v>
                </c:pt>
                <c:pt idx="571">
                  <c:v>0.27742164054695317</c:v>
                </c:pt>
                <c:pt idx="572">
                  <c:v>0.27733739362999643</c:v>
                </c:pt>
                <c:pt idx="573">
                  <c:v>0.27729157169682234</c:v>
                </c:pt>
                <c:pt idx="574">
                  <c:v>0.27722931120018673</c:v>
                </c:pt>
                <c:pt idx="575">
                  <c:v>0.27716731187125471</c:v>
                </c:pt>
                <c:pt idx="576">
                  <c:v>0.27712547722698605</c:v>
                </c:pt>
                <c:pt idx="577">
                  <c:v>0.27711320232069769</c:v>
                </c:pt>
                <c:pt idx="578">
                  <c:v>0.27697890122594054</c:v>
                </c:pt>
                <c:pt idx="579">
                  <c:v>0.27687476775362957</c:v>
                </c:pt>
                <c:pt idx="580">
                  <c:v>0.27682588170559663</c:v>
                </c:pt>
                <c:pt idx="581">
                  <c:v>0.27669358431408325</c:v>
                </c:pt>
                <c:pt idx="582">
                  <c:v>0.27657361517351858</c:v>
                </c:pt>
                <c:pt idx="583">
                  <c:v>0.27653807204087771</c:v>
                </c:pt>
                <c:pt idx="584">
                  <c:v>0.27655543417310086</c:v>
                </c:pt>
                <c:pt idx="585">
                  <c:v>0.27653902018619086</c:v>
                </c:pt>
                <c:pt idx="586">
                  <c:v>0.27646139291179334</c:v>
                </c:pt>
                <c:pt idx="587">
                  <c:v>0.27634795326318445</c:v>
                </c:pt>
                <c:pt idx="588">
                  <c:v>0.27624182506987266</c:v>
                </c:pt>
                <c:pt idx="589">
                  <c:v>0.2761697370534742</c:v>
                </c:pt>
                <c:pt idx="590">
                  <c:v>0.27607425268052849</c:v>
                </c:pt>
                <c:pt idx="591">
                  <c:v>0.27596848163266618</c:v>
                </c:pt>
                <c:pt idx="592">
                  <c:v>0.27589180650874745</c:v>
                </c:pt>
                <c:pt idx="593">
                  <c:v>0.27580130924100371</c:v>
                </c:pt>
                <c:pt idx="594">
                  <c:v>0.27577381794095729</c:v>
                </c:pt>
                <c:pt idx="595">
                  <c:v>0.27575593398518988</c:v>
                </c:pt>
                <c:pt idx="596">
                  <c:v>0.27573016478447337</c:v>
                </c:pt>
                <c:pt idx="597">
                  <c:v>0.27559288054523151</c:v>
                </c:pt>
                <c:pt idx="598">
                  <c:v>0.27544052770840038</c:v>
                </c:pt>
                <c:pt idx="599">
                  <c:v>0.2753154964912507</c:v>
                </c:pt>
                <c:pt idx="600">
                  <c:v>0.27525112258531187</c:v>
                </c:pt>
                <c:pt idx="601">
                  <c:v>0.27530666633816608</c:v>
                </c:pt>
                <c:pt idx="602">
                  <c:v>0.27534438730597893</c:v>
                </c:pt>
                <c:pt idx="603">
                  <c:v>0.27517012139713443</c:v>
                </c:pt>
                <c:pt idx="604">
                  <c:v>0.27511541554519403</c:v>
                </c:pt>
                <c:pt idx="605">
                  <c:v>0.27513681798590345</c:v>
                </c:pt>
                <c:pt idx="606">
                  <c:v>0.27507578092733942</c:v>
                </c:pt>
                <c:pt idx="607">
                  <c:v>0.27486573030956379</c:v>
                </c:pt>
                <c:pt idx="608">
                  <c:v>0.27475673532645323</c:v>
                </c:pt>
                <c:pt idx="609">
                  <c:v>0.27476691036082124</c:v>
                </c:pt>
                <c:pt idx="610">
                  <c:v>0.27474484698044677</c:v>
                </c:pt>
                <c:pt idx="611">
                  <c:v>0.27467972640486127</c:v>
                </c:pt>
                <c:pt idx="612">
                  <c:v>0.27457515962666279</c:v>
                </c:pt>
                <c:pt idx="613">
                  <c:v>0.27449415115238868</c:v>
                </c:pt>
                <c:pt idx="614">
                  <c:v>0.27444171849870508</c:v>
                </c:pt>
                <c:pt idx="615">
                  <c:v>0.27441261641941911</c:v>
                </c:pt>
                <c:pt idx="616">
                  <c:v>0.27438320946439587</c:v>
                </c:pt>
                <c:pt idx="617">
                  <c:v>0.27441632381249964</c:v>
                </c:pt>
                <c:pt idx="618">
                  <c:v>0.27434433479536818</c:v>
                </c:pt>
                <c:pt idx="619">
                  <c:v>0.27425767912711613</c:v>
                </c:pt>
                <c:pt idx="620">
                  <c:v>0.27427869946740241</c:v>
                </c:pt>
                <c:pt idx="621">
                  <c:v>0.27427373639250474</c:v>
                </c:pt>
                <c:pt idx="622">
                  <c:v>0.27443223184560939</c:v>
                </c:pt>
                <c:pt idx="623">
                  <c:v>0.27445402078823827</c:v>
                </c:pt>
                <c:pt idx="624">
                  <c:v>0.27415995922067138</c:v>
                </c:pt>
                <c:pt idx="625">
                  <c:v>0.27419365153399472</c:v>
                </c:pt>
                <c:pt idx="626">
                  <c:v>0.2741842897945454</c:v>
                </c:pt>
                <c:pt idx="627">
                  <c:v>0.27415224728270943</c:v>
                </c:pt>
                <c:pt idx="628">
                  <c:v>0.27424938714914243</c:v>
                </c:pt>
                <c:pt idx="629">
                  <c:v>0.27423808353660123</c:v>
                </c:pt>
                <c:pt idx="630">
                  <c:v>0.27419624501558704</c:v>
                </c:pt>
                <c:pt idx="631">
                  <c:v>0.2742229967552845</c:v>
                </c:pt>
                <c:pt idx="632">
                  <c:v>0.27442726356581731</c:v>
                </c:pt>
                <c:pt idx="633">
                  <c:v>0.27433456866475087</c:v>
                </c:pt>
                <c:pt idx="634">
                  <c:v>0.27411818370966895</c:v>
                </c:pt>
                <c:pt idx="635">
                  <c:v>0.27410521065840449</c:v>
                </c:pt>
                <c:pt idx="636">
                  <c:v>0.27404347405163731</c:v>
                </c:pt>
                <c:pt idx="637">
                  <c:v>0.27407881394534866</c:v>
                </c:pt>
                <c:pt idx="638">
                  <c:v>0.27418213975476713</c:v>
                </c:pt>
                <c:pt idx="639">
                  <c:v>0.27421603258513533</c:v>
                </c:pt>
                <c:pt idx="640">
                  <c:v>0.27406623638505428</c:v>
                </c:pt>
                <c:pt idx="641">
                  <c:v>0.2739363105636381</c:v>
                </c:pt>
                <c:pt idx="642">
                  <c:v>0.27397966584080868</c:v>
                </c:pt>
                <c:pt idx="643">
                  <c:v>0.27397481151233621</c:v>
                </c:pt>
                <c:pt idx="644">
                  <c:v>0.27394283714572049</c:v>
                </c:pt>
                <c:pt idx="645">
                  <c:v>0.27395390869192005</c:v>
                </c:pt>
                <c:pt idx="646">
                  <c:v>0.27398954467677111</c:v>
                </c:pt>
                <c:pt idx="647">
                  <c:v>0.27392054328371601</c:v>
                </c:pt>
                <c:pt idx="648">
                  <c:v>0.27389694394442493</c:v>
                </c:pt>
                <c:pt idx="649">
                  <c:v>0.27389239586132191</c:v>
                </c:pt>
                <c:pt idx="650">
                  <c:v>0.27378427149873658</c:v>
                </c:pt>
                <c:pt idx="651">
                  <c:v>0.27380576925708561</c:v>
                </c:pt>
                <c:pt idx="652">
                  <c:v>0.27369963601780056</c:v>
                </c:pt>
                <c:pt idx="653">
                  <c:v>0.273634388598404</c:v>
                </c:pt>
                <c:pt idx="654">
                  <c:v>0.27354088192344284</c:v>
                </c:pt>
                <c:pt idx="655">
                  <c:v>0.27346985123142892</c:v>
                </c:pt>
                <c:pt idx="656">
                  <c:v>0.27339355653775654</c:v>
                </c:pt>
                <c:pt idx="657">
                  <c:v>0.27333345532770953</c:v>
                </c:pt>
                <c:pt idx="658">
                  <c:v>0.27332325362029947</c:v>
                </c:pt>
                <c:pt idx="659">
                  <c:v>0.27330809823490976</c:v>
                </c:pt>
                <c:pt idx="660">
                  <c:v>0.27336723199270002</c:v>
                </c:pt>
                <c:pt idx="661">
                  <c:v>0.27338007912738743</c:v>
                </c:pt>
                <c:pt idx="662">
                  <c:v>0.27318354303765563</c:v>
                </c:pt>
                <c:pt idx="663">
                  <c:v>0.27309316731411143</c:v>
                </c:pt>
                <c:pt idx="664">
                  <c:v>0.27307580732390346</c:v>
                </c:pt>
                <c:pt idx="665">
                  <c:v>0.27305383567797387</c:v>
                </c:pt>
                <c:pt idx="666">
                  <c:v>0.27303202488603623</c:v>
                </c:pt>
                <c:pt idx="667">
                  <c:v>0.27308668102743622</c:v>
                </c:pt>
                <c:pt idx="668">
                  <c:v>0.2731432592133119</c:v>
                </c:pt>
                <c:pt idx="669">
                  <c:v>0.2731560189118884</c:v>
                </c:pt>
                <c:pt idx="670">
                  <c:v>0.27315349146228091</c:v>
                </c:pt>
                <c:pt idx="671">
                  <c:v>0.27319412459660825</c:v>
                </c:pt>
                <c:pt idx="672">
                  <c:v>0.27329595874290596</c:v>
                </c:pt>
                <c:pt idx="673">
                  <c:v>0.27322304504489892</c:v>
                </c:pt>
                <c:pt idx="674">
                  <c:v>0.27313947163977498</c:v>
                </c:pt>
                <c:pt idx="675">
                  <c:v>0.27311099656960952</c:v>
                </c:pt>
                <c:pt idx="676">
                  <c:v>0.27308337794417586</c:v>
                </c:pt>
                <c:pt idx="677">
                  <c:v>0.2731591032262391</c:v>
                </c:pt>
                <c:pt idx="678">
                  <c:v>0.27324380193253855</c:v>
                </c:pt>
                <c:pt idx="679">
                  <c:v>0.27328300984183146</c:v>
                </c:pt>
                <c:pt idx="680">
                  <c:v>0.27332375509714341</c:v>
                </c:pt>
                <c:pt idx="681">
                  <c:v>0.27334817864331612</c:v>
                </c:pt>
                <c:pt idx="682">
                  <c:v>0.2732913317594165</c:v>
                </c:pt>
                <c:pt idx="683">
                  <c:v>0.27323409470676691</c:v>
                </c:pt>
                <c:pt idx="684">
                  <c:v>0.2732298934817512</c:v>
                </c:pt>
                <c:pt idx="685">
                  <c:v>0.27323153685336116</c:v>
                </c:pt>
                <c:pt idx="686">
                  <c:v>0.27326577270867253</c:v>
                </c:pt>
                <c:pt idx="687">
                  <c:v>0.27331624517717085</c:v>
                </c:pt>
                <c:pt idx="688">
                  <c:v>0.27332990529424728</c:v>
                </c:pt>
                <c:pt idx="689">
                  <c:v>0.27333108208966728</c:v>
                </c:pt>
                <c:pt idx="690">
                  <c:v>0.2733447884101996</c:v>
                </c:pt>
                <c:pt idx="691">
                  <c:v>0.27330388560874125</c:v>
                </c:pt>
                <c:pt idx="692">
                  <c:v>0.27328211725958268</c:v>
                </c:pt>
                <c:pt idx="693">
                  <c:v>0.27325722740345126</c:v>
                </c:pt>
                <c:pt idx="694">
                  <c:v>0.2732437798141662</c:v>
                </c:pt>
                <c:pt idx="695">
                  <c:v>0.27318639995911409</c:v>
                </c:pt>
                <c:pt idx="696">
                  <c:v>0.2732289940474682</c:v>
                </c:pt>
                <c:pt idx="697">
                  <c:v>0.27327632755184422</c:v>
                </c:pt>
                <c:pt idx="698">
                  <c:v>0.27329384783174809</c:v>
                </c:pt>
                <c:pt idx="699">
                  <c:v>0.27333593834275172</c:v>
                </c:pt>
                <c:pt idx="700">
                  <c:v>0.27336341065745423</c:v>
                </c:pt>
                <c:pt idx="701">
                  <c:v>0.27343279270236237</c:v>
                </c:pt>
                <c:pt idx="702">
                  <c:v>0.27351072704781659</c:v>
                </c:pt>
                <c:pt idx="703">
                  <c:v>0.27351860955497986</c:v>
                </c:pt>
                <c:pt idx="704">
                  <c:v>0.27349972100396686</c:v>
                </c:pt>
                <c:pt idx="705">
                  <c:v>0.27350324222139383</c:v>
                </c:pt>
                <c:pt idx="706">
                  <c:v>0.27347762971521405</c:v>
                </c:pt>
                <c:pt idx="707">
                  <c:v>0.27345664387583063</c:v>
                </c:pt>
                <c:pt idx="708">
                  <c:v>0.2734610391128906</c:v>
                </c:pt>
                <c:pt idx="709">
                  <c:v>0.27348967551986175</c:v>
                </c:pt>
                <c:pt idx="710">
                  <c:v>0.27347581706907187</c:v>
                </c:pt>
                <c:pt idx="711">
                  <c:v>0.27344535204568232</c:v>
                </c:pt>
                <c:pt idx="712">
                  <c:v>0.27345225327552397</c:v>
                </c:pt>
                <c:pt idx="713">
                  <c:v>0.27344594228264579</c:v>
                </c:pt>
                <c:pt idx="714">
                  <c:v>0.27344219181173179</c:v>
                </c:pt>
                <c:pt idx="715">
                  <c:v>0.27341153489498249</c:v>
                </c:pt>
                <c:pt idx="716">
                  <c:v>0.27334797155742324</c:v>
                </c:pt>
                <c:pt idx="717">
                  <c:v>0.27333057374646136</c:v>
                </c:pt>
                <c:pt idx="718">
                  <c:v>0.2733094746960556</c:v>
                </c:pt>
                <c:pt idx="719">
                  <c:v>0.27329867888967135</c:v>
                </c:pt>
                <c:pt idx="720">
                  <c:v>0.27334643022450678</c:v>
                </c:pt>
                <c:pt idx="721">
                  <c:v>0.27338503487787824</c:v>
                </c:pt>
                <c:pt idx="722">
                  <c:v>0.27337492794460361</c:v>
                </c:pt>
                <c:pt idx="723">
                  <c:v>0.27338568662435331</c:v>
                </c:pt>
                <c:pt idx="724">
                  <c:v>0.27339513340178845</c:v>
                </c:pt>
                <c:pt idx="725">
                  <c:v>0.27334087778134086</c:v>
                </c:pt>
                <c:pt idx="726">
                  <c:v>0.27333108815847601</c:v>
                </c:pt>
                <c:pt idx="727">
                  <c:v>0.27334196543304323</c:v>
                </c:pt>
                <c:pt idx="728">
                  <c:v>0.27334038684847023</c:v>
                </c:pt>
                <c:pt idx="729">
                  <c:v>0.27339041257997498</c:v>
                </c:pt>
                <c:pt idx="730">
                  <c:v>0.27342572704977924</c:v>
                </c:pt>
                <c:pt idx="731">
                  <c:v>0.27346763284302678</c:v>
                </c:pt>
                <c:pt idx="732">
                  <c:v>0.27349748603182517</c:v>
                </c:pt>
                <c:pt idx="733">
                  <c:v>0.27353444672089472</c:v>
                </c:pt>
                <c:pt idx="734">
                  <c:v>0.27356061856823599</c:v>
                </c:pt>
                <c:pt idx="735">
                  <c:v>0.27360871980043533</c:v>
                </c:pt>
                <c:pt idx="736">
                  <c:v>0.27365070229222793</c:v>
                </c:pt>
                <c:pt idx="737">
                  <c:v>0.27370272806908225</c:v>
                </c:pt>
                <c:pt idx="738">
                  <c:v>0.2737811261765698</c:v>
                </c:pt>
                <c:pt idx="739">
                  <c:v>0.27383739182507622</c:v>
                </c:pt>
                <c:pt idx="740">
                  <c:v>0.27393622951630903</c:v>
                </c:pt>
                <c:pt idx="741">
                  <c:v>0.27402726933610072</c:v>
                </c:pt>
                <c:pt idx="742">
                  <c:v>0.27405953283859624</c:v>
                </c:pt>
                <c:pt idx="743">
                  <c:v>0.27409728954583562</c:v>
                </c:pt>
                <c:pt idx="744">
                  <c:v>0.27416801471348778</c:v>
                </c:pt>
                <c:pt idx="745">
                  <c:v>0.27420721057503544</c:v>
                </c:pt>
                <c:pt idx="746">
                  <c:v>0.27417463303511819</c:v>
                </c:pt>
                <c:pt idx="747">
                  <c:v>0.27421441304052552</c:v>
                </c:pt>
                <c:pt idx="748">
                  <c:v>0.27428587520899433</c:v>
                </c:pt>
                <c:pt idx="749">
                  <c:v>0.27432452688786785</c:v>
                </c:pt>
                <c:pt idx="750">
                  <c:v>0.27438803187162558</c:v>
                </c:pt>
                <c:pt idx="751">
                  <c:v>0.27448693594002682</c:v>
                </c:pt>
                <c:pt idx="752">
                  <c:v>0.27451732137960672</c:v>
                </c:pt>
                <c:pt idx="753">
                  <c:v>0.27454116299788872</c:v>
                </c:pt>
                <c:pt idx="754">
                  <c:v>0.27459618400056046</c:v>
                </c:pt>
                <c:pt idx="755">
                  <c:v>0.2746451804739854</c:v>
                </c:pt>
                <c:pt idx="756">
                  <c:v>0.27470332045975371</c:v>
                </c:pt>
                <c:pt idx="757">
                  <c:v>0.27476369615029944</c:v>
                </c:pt>
                <c:pt idx="758">
                  <c:v>0.27482086931304023</c:v>
                </c:pt>
                <c:pt idx="759">
                  <c:v>0.27489435245340244</c:v>
                </c:pt>
                <c:pt idx="760">
                  <c:v>0.27495704314923125</c:v>
                </c:pt>
                <c:pt idx="761">
                  <c:v>0.27499037214531036</c:v>
                </c:pt>
                <c:pt idx="762">
                  <c:v>0.27503465678900646</c:v>
                </c:pt>
                <c:pt idx="763">
                  <c:v>0.27509830981033995</c:v>
                </c:pt>
                <c:pt idx="764">
                  <c:v>0.27510726144540293</c:v>
                </c:pt>
                <c:pt idx="765">
                  <c:v>0.27513530688884674</c:v>
                </c:pt>
                <c:pt idx="766">
                  <c:v>0.27519115945329248</c:v>
                </c:pt>
                <c:pt idx="767">
                  <c:v>0.27523674725766895</c:v>
                </c:pt>
                <c:pt idx="768">
                  <c:v>0.27528253662455393</c:v>
                </c:pt>
                <c:pt idx="769">
                  <c:v>0.27530667139357151</c:v>
                </c:pt>
                <c:pt idx="770">
                  <c:v>0.2753473221707427</c:v>
                </c:pt>
                <c:pt idx="771">
                  <c:v>0.27537997921111762</c:v>
                </c:pt>
                <c:pt idx="772">
                  <c:v>0.27537897462954652</c:v>
                </c:pt>
                <c:pt idx="773">
                  <c:v>0.27539529160941095</c:v>
                </c:pt>
                <c:pt idx="774">
                  <c:v>0.27542126024526364</c:v>
                </c:pt>
                <c:pt idx="775">
                  <c:v>0.27544040823759336</c:v>
                </c:pt>
                <c:pt idx="776">
                  <c:v>0.27544777271284837</c:v>
                </c:pt>
                <c:pt idx="777">
                  <c:v>0.27549484788476208</c:v>
                </c:pt>
                <c:pt idx="778">
                  <c:v>0.2755131522591166</c:v>
                </c:pt>
                <c:pt idx="779">
                  <c:v>0.27552171238191236</c:v>
                </c:pt>
                <c:pt idx="780">
                  <c:v>0.27554743392404979</c:v>
                </c:pt>
                <c:pt idx="781">
                  <c:v>0.27554879528902343</c:v>
                </c:pt>
                <c:pt idx="782">
                  <c:v>0.27555799342334703</c:v>
                </c:pt>
                <c:pt idx="783">
                  <c:v>0.27559887444605297</c:v>
                </c:pt>
                <c:pt idx="784">
                  <c:v>0.27559307834196595</c:v>
                </c:pt>
                <c:pt idx="785">
                  <c:v>0.27558414375125539</c:v>
                </c:pt>
                <c:pt idx="786">
                  <c:v>0.27558058595859375</c:v>
                </c:pt>
                <c:pt idx="787">
                  <c:v>0.27555649718672987</c:v>
                </c:pt>
                <c:pt idx="788">
                  <c:v>0.27555020797363644</c:v>
                </c:pt>
                <c:pt idx="789">
                  <c:v>0.27553236382256291</c:v>
                </c:pt>
                <c:pt idx="790">
                  <c:v>0.27551750212466281</c:v>
                </c:pt>
                <c:pt idx="791">
                  <c:v>0.2755028132298632</c:v>
                </c:pt>
                <c:pt idx="792">
                  <c:v>0.27549441789981283</c:v>
                </c:pt>
                <c:pt idx="793">
                  <c:v>0.27547463478595252</c:v>
                </c:pt>
                <c:pt idx="794">
                  <c:v>0.2754544568580839</c:v>
                </c:pt>
                <c:pt idx="795">
                  <c:v>0.27545007137532612</c:v>
                </c:pt>
                <c:pt idx="796">
                  <c:v>0.27542633655124893</c:v>
                </c:pt>
                <c:pt idx="797">
                  <c:v>0.27541799873977757</c:v>
                </c:pt>
                <c:pt idx="798">
                  <c:v>0.27541601995581888</c:v>
                </c:pt>
                <c:pt idx="799">
                  <c:v>0.27539976842589464</c:v>
                </c:pt>
                <c:pt idx="800">
                  <c:v>0.27536775755854032</c:v>
                </c:pt>
                <c:pt idx="801">
                  <c:v>0.27535093398718524</c:v>
                </c:pt>
                <c:pt idx="802">
                  <c:v>0.27533514561174871</c:v>
                </c:pt>
                <c:pt idx="803">
                  <c:v>0.27533675159953425</c:v>
                </c:pt>
                <c:pt idx="804">
                  <c:v>0.27537760937315237</c:v>
                </c:pt>
                <c:pt idx="805">
                  <c:v>0.27540513489414709</c:v>
                </c:pt>
                <c:pt idx="806">
                  <c:v>0.27539907125574303</c:v>
                </c:pt>
                <c:pt idx="807">
                  <c:v>0.2754019401940897</c:v>
                </c:pt>
                <c:pt idx="808">
                  <c:v>0.27541683156045377</c:v>
                </c:pt>
                <c:pt idx="809">
                  <c:v>0.27541651629042324</c:v>
                </c:pt>
                <c:pt idx="810">
                  <c:v>0.27544203002265444</c:v>
                </c:pt>
                <c:pt idx="811">
                  <c:v>0.27550327209812153</c:v>
                </c:pt>
                <c:pt idx="812">
                  <c:v>0.2755402672145742</c:v>
                </c:pt>
                <c:pt idx="813">
                  <c:v>0.27557572918646417</c:v>
                </c:pt>
                <c:pt idx="814">
                  <c:v>0.27561301327082005</c:v>
                </c:pt>
                <c:pt idx="815">
                  <c:v>0.27564439553876779</c:v>
                </c:pt>
                <c:pt idx="816">
                  <c:v>0.27567575079357648</c:v>
                </c:pt>
                <c:pt idx="817">
                  <c:v>0.27570928471111428</c:v>
                </c:pt>
                <c:pt idx="818">
                  <c:v>0.275748152502654</c:v>
                </c:pt>
                <c:pt idx="819">
                  <c:v>0.27578295681838516</c:v>
                </c:pt>
                <c:pt idx="820">
                  <c:v>0.27582938363620507</c:v>
                </c:pt>
                <c:pt idx="821">
                  <c:v>0.27587400837874537</c:v>
                </c:pt>
                <c:pt idx="822">
                  <c:v>0.27591617151783698</c:v>
                </c:pt>
                <c:pt idx="823">
                  <c:v>0.27595392445307576</c:v>
                </c:pt>
                <c:pt idx="824">
                  <c:v>0.27600139461983259</c:v>
                </c:pt>
                <c:pt idx="825">
                  <c:v>0.27603824555017065</c:v>
                </c:pt>
                <c:pt idx="826">
                  <c:v>0.27606454056722052</c:v>
                </c:pt>
                <c:pt idx="827">
                  <c:v>0.27610006592081021</c:v>
                </c:pt>
                <c:pt idx="828">
                  <c:v>0.27613363517736095</c:v>
                </c:pt>
                <c:pt idx="829">
                  <c:v>0.27616302448826741</c:v>
                </c:pt>
                <c:pt idx="830">
                  <c:v>0.27619265346888128</c:v>
                </c:pt>
                <c:pt idx="831">
                  <c:v>0.27620763407523063</c:v>
                </c:pt>
                <c:pt idx="832">
                  <c:v>0.27622009984530965</c:v>
                </c:pt>
                <c:pt idx="833">
                  <c:v>0.27624984251698675</c:v>
                </c:pt>
                <c:pt idx="834">
                  <c:v>0.27627767311971768</c:v>
                </c:pt>
                <c:pt idx="835">
                  <c:v>0.27631580960867291</c:v>
                </c:pt>
                <c:pt idx="836">
                  <c:v>0.27634831358721312</c:v>
                </c:pt>
                <c:pt idx="837">
                  <c:v>0.27639309901140491</c:v>
                </c:pt>
                <c:pt idx="838">
                  <c:v>0.27642045775256124</c:v>
                </c:pt>
                <c:pt idx="839">
                  <c:v>0.27643908354390284</c:v>
                </c:pt>
                <c:pt idx="840">
                  <c:v>0.27646259406666074</c:v>
                </c:pt>
                <c:pt idx="841">
                  <c:v>0.27646400109787167</c:v>
                </c:pt>
                <c:pt idx="842">
                  <c:v>0.27648093775722488</c:v>
                </c:pt>
                <c:pt idx="843">
                  <c:v>0.27651750271831288</c:v>
                </c:pt>
                <c:pt idx="844">
                  <c:v>0.27653270202942964</c:v>
                </c:pt>
                <c:pt idx="845">
                  <c:v>0.27656434488664411</c:v>
                </c:pt>
                <c:pt idx="846">
                  <c:v>0.27657392021746569</c:v>
                </c:pt>
                <c:pt idx="847">
                  <c:v>0.27656932089955394</c:v>
                </c:pt>
                <c:pt idx="848">
                  <c:v>0.27657767183581516</c:v>
                </c:pt>
                <c:pt idx="849">
                  <c:v>0.27658229974581655</c:v>
                </c:pt>
                <c:pt idx="850">
                  <c:v>0.27658618619578262</c:v>
                </c:pt>
                <c:pt idx="851">
                  <c:v>0.27659972875782479</c:v>
                </c:pt>
                <c:pt idx="852">
                  <c:v>0.27663320076999864</c:v>
                </c:pt>
                <c:pt idx="853">
                  <c:v>0.27666153787710296</c:v>
                </c:pt>
                <c:pt idx="854">
                  <c:v>0.2766955767822829</c:v>
                </c:pt>
                <c:pt idx="855">
                  <c:v>0.27670490841119744</c:v>
                </c:pt>
                <c:pt idx="856">
                  <c:v>0.276692200044308</c:v>
                </c:pt>
                <c:pt idx="857">
                  <c:v>0.27668683138362665</c:v>
                </c:pt>
                <c:pt idx="858">
                  <c:v>0.27666637182526527</c:v>
                </c:pt>
                <c:pt idx="859">
                  <c:v>0.27666734714460545</c:v>
                </c:pt>
                <c:pt idx="860">
                  <c:v>0.27669314621714231</c:v>
                </c:pt>
                <c:pt idx="861">
                  <c:v>0.27669854750241951</c:v>
                </c:pt>
                <c:pt idx="862">
                  <c:v>0.27670763673734738</c:v>
                </c:pt>
                <c:pt idx="863">
                  <c:v>0.27670225194259107</c:v>
                </c:pt>
                <c:pt idx="864">
                  <c:v>0.27669447150142451</c:v>
                </c:pt>
                <c:pt idx="865">
                  <c:v>0.27667030993276048</c:v>
                </c:pt>
                <c:pt idx="866">
                  <c:v>0.27666364826274953</c:v>
                </c:pt>
                <c:pt idx="867">
                  <c:v>0.27666589198591746</c:v>
                </c:pt>
                <c:pt idx="868">
                  <c:v>0.2766625298321595</c:v>
                </c:pt>
                <c:pt idx="869">
                  <c:v>0.27666176714980445</c:v>
                </c:pt>
                <c:pt idx="870">
                  <c:v>0.27665196891282745</c:v>
                </c:pt>
                <c:pt idx="871">
                  <c:v>0.27663252056512166</c:v>
                </c:pt>
                <c:pt idx="872">
                  <c:v>0.27662189140247728</c:v>
                </c:pt>
                <c:pt idx="873">
                  <c:v>0.27660953722344961</c:v>
                </c:pt>
                <c:pt idx="874">
                  <c:v>0.27660375742867793</c:v>
                </c:pt>
                <c:pt idx="875">
                  <c:v>0.27661231953597204</c:v>
                </c:pt>
                <c:pt idx="876">
                  <c:v>0.27660961941177215</c:v>
                </c:pt>
                <c:pt idx="877">
                  <c:v>0.27660360504602949</c:v>
                </c:pt>
                <c:pt idx="878">
                  <c:v>0.2765950736410645</c:v>
                </c:pt>
                <c:pt idx="879">
                  <c:v>0.27659110001175041</c:v>
                </c:pt>
                <c:pt idx="880">
                  <c:v>0.27658714916915716</c:v>
                </c:pt>
                <c:pt idx="881">
                  <c:v>0.27658122528197321</c:v>
                </c:pt>
                <c:pt idx="882">
                  <c:v>0.27658077341593879</c:v>
                </c:pt>
                <c:pt idx="883">
                  <c:v>0.27657032619659905</c:v>
                </c:pt>
                <c:pt idx="884">
                  <c:v>0.27654270303248429</c:v>
                </c:pt>
                <c:pt idx="885">
                  <c:v>0.27653254660203125</c:v>
                </c:pt>
                <c:pt idx="886">
                  <c:v>0.27652952874161846</c:v>
                </c:pt>
                <c:pt idx="887">
                  <c:v>0.27653651549447433</c:v>
                </c:pt>
                <c:pt idx="888">
                  <c:v>0.27655952068545453</c:v>
                </c:pt>
                <c:pt idx="889">
                  <c:v>0.27656635198234597</c:v>
                </c:pt>
                <c:pt idx="890">
                  <c:v>0.2765539872313294</c:v>
                </c:pt>
                <c:pt idx="891">
                  <c:v>0.27654807790911828</c:v>
                </c:pt>
                <c:pt idx="892">
                  <c:v>0.27654837491506434</c:v>
                </c:pt>
                <c:pt idx="893">
                  <c:v>0.27655052069529246</c:v>
                </c:pt>
                <c:pt idx="894">
                  <c:v>0.27655887237140658</c:v>
                </c:pt>
                <c:pt idx="895">
                  <c:v>0.27657481816580104</c:v>
                </c:pt>
                <c:pt idx="896">
                  <c:v>0.27657642642578856</c:v>
                </c:pt>
                <c:pt idx="897">
                  <c:v>0.27657092268512257</c:v>
                </c:pt>
                <c:pt idx="898">
                  <c:v>0.27657309223129523</c:v>
                </c:pt>
                <c:pt idx="899">
                  <c:v>0.27658124869969575</c:v>
                </c:pt>
                <c:pt idx="900">
                  <c:v>0.2765846443890469</c:v>
                </c:pt>
                <c:pt idx="901">
                  <c:v>0.27659279018943289</c:v>
                </c:pt>
                <c:pt idx="902">
                  <c:v>0.27659338128377603</c:v>
                </c:pt>
                <c:pt idx="903">
                  <c:v>0.27658138559064122</c:v>
                </c:pt>
                <c:pt idx="904">
                  <c:v>0.27657620521284426</c:v>
                </c:pt>
                <c:pt idx="905">
                  <c:v>0.27658470677828667</c:v>
                </c:pt>
                <c:pt idx="906">
                  <c:v>0.27658774841910017</c:v>
                </c:pt>
                <c:pt idx="907">
                  <c:v>0.27660023773870557</c:v>
                </c:pt>
                <c:pt idx="908">
                  <c:v>0.27660273898380805</c:v>
                </c:pt>
                <c:pt idx="909">
                  <c:v>0.27658813400041676</c:v>
                </c:pt>
                <c:pt idx="910">
                  <c:v>0.27658400895102114</c:v>
                </c:pt>
                <c:pt idx="911">
                  <c:v>0.27657439396894223</c:v>
                </c:pt>
                <c:pt idx="912">
                  <c:v>0.27655429057767322</c:v>
                </c:pt>
                <c:pt idx="913">
                  <c:v>0.27655968496504463</c:v>
                </c:pt>
                <c:pt idx="914">
                  <c:v>0.27657936194825034</c:v>
                </c:pt>
                <c:pt idx="915">
                  <c:v>0.27658336875505452</c:v>
                </c:pt>
                <c:pt idx="916">
                  <c:v>0.27660347286286657</c:v>
                </c:pt>
                <c:pt idx="917">
                  <c:v>0.27660004025299773</c:v>
                </c:pt>
                <c:pt idx="918">
                  <c:v>0.2765711431949347</c:v>
                </c:pt>
                <c:pt idx="919">
                  <c:v>0.27656420336145432</c:v>
                </c:pt>
                <c:pt idx="920">
                  <c:v>0.2765482198905555</c:v>
                </c:pt>
                <c:pt idx="921">
                  <c:v>0.27653845508191782</c:v>
                </c:pt>
                <c:pt idx="922">
                  <c:v>0.2765380708164083</c:v>
                </c:pt>
                <c:pt idx="923">
                  <c:v>0.27654136977065913</c:v>
                </c:pt>
                <c:pt idx="924">
                  <c:v>0.2765379826379506</c:v>
                </c:pt>
                <c:pt idx="925">
                  <c:v>0.27652438184446942</c:v>
                </c:pt>
                <c:pt idx="926">
                  <c:v>0.27651481870414391</c:v>
                </c:pt>
                <c:pt idx="927">
                  <c:v>0.27650282929963027</c:v>
                </c:pt>
                <c:pt idx="928">
                  <c:v>0.27648390802506717</c:v>
                </c:pt>
                <c:pt idx="929">
                  <c:v>0.27646693653945481</c:v>
                </c:pt>
                <c:pt idx="930">
                  <c:v>0.27645564460762723</c:v>
                </c:pt>
                <c:pt idx="931">
                  <c:v>0.27643363498193213</c:v>
                </c:pt>
                <c:pt idx="932">
                  <c:v>0.27641426318969425</c:v>
                </c:pt>
                <c:pt idx="933">
                  <c:v>0.27638769008343905</c:v>
                </c:pt>
                <c:pt idx="934">
                  <c:v>0.27636417297146298</c:v>
                </c:pt>
                <c:pt idx="935">
                  <c:v>0.2763447655033513</c:v>
                </c:pt>
                <c:pt idx="936">
                  <c:v>0.27633384630576047</c:v>
                </c:pt>
                <c:pt idx="937">
                  <c:v>0.27634885300219159</c:v>
                </c:pt>
                <c:pt idx="938">
                  <c:v>0.27633959738116909</c:v>
                </c:pt>
                <c:pt idx="939">
                  <c:v>0.27631488741947613</c:v>
                </c:pt>
                <c:pt idx="940">
                  <c:v>0.27629515052075299</c:v>
                </c:pt>
                <c:pt idx="941">
                  <c:v>0.27627041579347678</c:v>
                </c:pt>
                <c:pt idx="942">
                  <c:v>0.2762373631395047</c:v>
                </c:pt>
                <c:pt idx="943">
                  <c:v>0.27620441481889868</c:v>
                </c:pt>
                <c:pt idx="944">
                  <c:v>0.27617893830479284</c:v>
                </c:pt>
                <c:pt idx="945">
                  <c:v>0.27613656556885618</c:v>
                </c:pt>
                <c:pt idx="946">
                  <c:v>0.276076957109121</c:v>
                </c:pt>
                <c:pt idx="947">
                  <c:v>0.27603068593031971</c:v>
                </c:pt>
                <c:pt idx="948">
                  <c:v>0.2759739782846613</c:v>
                </c:pt>
                <c:pt idx="949">
                  <c:v>0.27591943386231493</c:v>
                </c:pt>
                <c:pt idx="950">
                  <c:v>0.27587708484942253</c:v>
                </c:pt>
                <c:pt idx="951">
                  <c:v>0.27583462433158373</c:v>
                </c:pt>
                <c:pt idx="952">
                  <c:v>0.27580717937586768</c:v>
                </c:pt>
                <c:pt idx="953">
                  <c:v>0.27576745783313061</c:v>
                </c:pt>
                <c:pt idx="954">
                  <c:v>0.27571071692354893</c:v>
                </c:pt>
                <c:pt idx="955">
                  <c:v>0.27564225665126635</c:v>
                </c:pt>
                <c:pt idx="956">
                  <c:v>0.27557462285296364</c:v>
                </c:pt>
                <c:pt idx="957">
                  <c:v>0.27551823443388263</c:v>
                </c:pt>
                <c:pt idx="958">
                  <c:v>0.27549241148610942</c:v>
                </c:pt>
                <c:pt idx="959">
                  <c:v>0.27546928955654032</c:v>
                </c:pt>
                <c:pt idx="960">
                  <c:v>0.27542757378172533</c:v>
                </c:pt>
                <c:pt idx="961">
                  <c:v>0.27537605875447407</c:v>
                </c:pt>
                <c:pt idx="962">
                  <c:v>0.27533064624787285</c:v>
                </c:pt>
                <c:pt idx="963">
                  <c:v>0.27527173814474143</c:v>
                </c:pt>
                <c:pt idx="964">
                  <c:v>0.27523399946844324</c:v>
                </c:pt>
                <c:pt idx="965">
                  <c:v>0.27521508628183061</c:v>
                </c:pt>
                <c:pt idx="966">
                  <c:v>0.27519428175450006</c:v>
                </c:pt>
                <c:pt idx="967">
                  <c:v>0.27518001798088654</c:v>
                </c:pt>
                <c:pt idx="968">
                  <c:v>0.27517482407723898</c:v>
                </c:pt>
                <c:pt idx="969">
                  <c:v>0.27517948963334699</c:v>
                </c:pt>
                <c:pt idx="970">
                  <c:v>0.27517023866337914</c:v>
                </c:pt>
                <c:pt idx="971">
                  <c:v>0.27515959631698456</c:v>
                </c:pt>
                <c:pt idx="972">
                  <c:v>0.27514970846733605</c:v>
                </c:pt>
                <c:pt idx="973">
                  <c:v>0.27514474570326597</c:v>
                </c:pt>
                <c:pt idx="974">
                  <c:v>0.27514622386323545</c:v>
                </c:pt>
                <c:pt idx="975">
                  <c:v>0.27515353486941213</c:v>
                </c:pt>
                <c:pt idx="976">
                  <c:v>0.27517190367995908</c:v>
                </c:pt>
                <c:pt idx="977">
                  <c:v>0.27519189506301817</c:v>
                </c:pt>
                <c:pt idx="978">
                  <c:v>0.27520255235606927</c:v>
                </c:pt>
                <c:pt idx="979">
                  <c:v>0.27521958647162564</c:v>
                </c:pt>
                <c:pt idx="980">
                  <c:v>0.27525604692992095</c:v>
                </c:pt>
                <c:pt idx="981">
                  <c:v>0.27527715218119192</c:v>
                </c:pt>
                <c:pt idx="982">
                  <c:v>0.27530012064699616</c:v>
                </c:pt>
                <c:pt idx="983">
                  <c:v>0.27531859905082029</c:v>
                </c:pt>
                <c:pt idx="984">
                  <c:v>0.27531895410231461</c:v>
                </c:pt>
                <c:pt idx="985">
                  <c:v>0.27532082577503991</c:v>
                </c:pt>
                <c:pt idx="986">
                  <c:v>0.27532558184214478</c:v>
                </c:pt>
                <c:pt idx="987">
                  <c:v>0.2753255298139034</c:v>
                </c:pt>
                <c:pt idx="988">
                  <c:v>0.27533730118066896</c:v>
                </c:pt>
                <c:pt idx="989">
                  <c:v>0.27533822158431825</c:v>
                </c:pt>
                <c:pt idx="990">
                  <c:v>0.27532507185626226</c:v>
                </c:pt>
                <c:pt idx="991">
                  <c:v>0.27529456361333748</c:v>
                </c:pt>
                <c:pt idx="992">
                  <c:v>0.27525837461803965</c:v>
                </c:pt>
                <c:pt idx="993">
                  <c:v>0.2752178897194168</c:v>
                </c:pt>
                <c:pt idx="994">
                  <c:v>0.27516692089169514</c:v>
                </c:pt>
                <c:pt idx="995">
                  <c:v>0.27511986364139135</c:v>
                </c:pt>
                <c:pt idx="996">
                  <c:v>0.27506617702612185</c:v>
                </c:pt>
                <c:pt idx="997">
                  <c:v>0.27500661202030635</c:v>
                </c:pt>
                <c:pt idx="998">
                  <c:v>0.27494417031845475</c:v>
                </c:pt>
                <c:pt idx="999">
                  <c:v>0.27488202647083754</c:v>
                </c:pt>
                <c:pt idx="1000">
                  <c:v>0.27481454590904802</c:v>
                </c:pt>
                <c:pt idx="1001">
                  <c:v>0.27474281537397288</c:v>
                </c:pt>
                <c:pt idx="1002">
                  <c:v>0.27466419049239155</c:v>
                </c:pt>
                <c:pt idx="1003">
                  <c:v>0.27457906826737527</c:v>
                </c:pt>
                <c:pt idx="1004">
                  <c:v>0.27447404417990234</c:v>
                </c:pt>
                <c:pt idx="1005">
                  <c:v>0.2743625619180915</c:v>
                </c:pt>
                <c:pt idx="1006">
                  <c:v>0.27424127139861415</c:v>
                </c:pt>
                <c:pt idx="1007">
                  <c:v>0.2741103122639838</c:v>
                </c:pt>
                <c:pt idx="1008">
                  <c:v>0.27397861553281083</c:v>
                </c:pt>
                <c:pt idx="1009">
                  <c:v>0.27383338023130221</c:v>
                </c:pt>
                <c:pt idx="1010">
                  <c:v>0.27367705706270556</c:v>
                </c:pt>
                <c:pt idx="1011">
                  <c:v>0.27352367861551902</c:v>
                </c:pt>
                <c:pt idx="1012">
                  <c:v>0.27334962355620623</c:v>
                </c:pt>
                <c:pt idx="1013">
                  <c:v>0.27315332708205597</c:v>
                </c:pt>
                <c:pt idx="1014">
                  <c:v>0.27295177573787899</c:v>
                </c:pt>
                <c:pt idx="1015">
                  <c:v>0.27273265947586761</c:v>
                </c:pt>
                <c:pt idx="1016">
                  <c:v>0.27248514556139836</c:v>
                </c:pt>
                <c:pt idx="1017">
                  <c:v>0.27223058453552074</c:v>
                </c:pt>
                <c:pt idx="1018">
                  <c:v>0.27196641230278479</c:v>
                </c:pt>
                <c:pt idx="1019">
                  <c:v>0.27166299446425018</c:v>
                </c:pt>
                <c:pt idx="1020">
                  <c:v>0.27132794557566187</c:v>
                </c:pt>
                <c:pt idx="1021">
                  <c:v>0.27096586115294602</c:v>
                </c:pt>
                <c:pt idx="1022">
                  <c:v>0.27058628034264121</c:v>
                </c:pt>
                <c:pt idx="1023">
                  <c:v>0.27016949220905778</c:v>
                </c:pt>
                <c:pt idx="1024">
                  <c:v>0.26974337862948972</c:v>
                </c:pt>
                <c:pt idx="1025">
                  <c:v>0.26929292644591168</c:v>
                </c:pt>
                <c:pt idx="1026">
                  <c:v>0.26879945804901234</c:v>
                </c:pt>
                <c:pt idx="1027">
                  <c:v>0.26830919147430859</c:v>
                </c:pt>
                <c:pt idx="1028">
                  <c:v>0.26778060122811964</c:v>
                </c:pt>
                <c:pt idx="1029">
                  <c:v>0.26722048467645582</c:v>
                </c:pt>
                <c:pt idx="1030">
                  <c:v>0.26666149895353924</c:v>
                </c:pt>
                <c:pt idx="1031">
                  <c:v>0.26607468971384857</c:v>
                </c:pt>
                <c:pt idx="1032">
                  <c:v>0.26550779534686025</c:v>
                </c:pt>
                <c:pt idx="1033">
                  <c:v>0.26494802281380686</c:v>
                </c:pt>
                <c:pt idx="1034">
                  <c:v>0.2644013164269064</c:v>
                </c:pt>
                <c:pt idx="1035">
                  <c:v>0.26386197349583651</c:v>
                </c:pt>
                <c:pt idx="1036">
                  <c:v>0.26333032471228085</c:v>
                </c:pt>
                <c:pt idx="1037">
                  <c:v>0.2628000759624412</c:v>
                </c:pt>
                <c:pt idx="1038">
                  <c:v>0.26226699009841592</c:v>
                </c:pt>
                <c:pt idx="1039">
                  <c:v>0.26175703545112866</c:v>
                </c:pt>
                <c:pt idx="1040">
                  <c:v>0.26123370848529959</c:v>
                </c:pt>
                <c:pt idx="1041">
                  <c:v>0.26070473689331569</c:v>
                </c:pt>
                <c:pt idx="1042">
                  <c:v>0.26017782029189773</c:v>
                </c:pt>
                <c:pt idx="1043">
                  <c:v>0.25962930562358616</c:v>
                </c:pt>
                <c:pt idx="1044">
                  <c:v>0.25907448673033273</c:v>
                </c:pt>
                <c:pt idx="1045">
                  <c:v>0.25849278578924734</c:v>
                </c:pt>
                <c:pt idx="1046">
                  <c:v>0.25788580166621849</c:v>
                </c:pt>
                <c:pt idx="1047">
                  <c:v>0.2572564078593817</c:v>
                </c:pt>
                <c:pt idx="1048">
                  <c:v>0.25658610537628673</c:v>
                </c:pt>
                <c:pt idx="1049">
                  <c:v>0.25589984285578354</c:v>
                </c:pt>
                <c:pt idx="1050">
                  <c:v>0.25518973480853385</c:v>
                </c:pt>
                <c:pt idx="1051">
                  <c:v>0.25446464631898058</c:v>
                </c:pt>
                <c:pt idx="1052">
                  <c:v>0.25370761700975675</c:v>
                </c:pt>
                <c:pt idx="1053">
                  <c:v>0.25296733285544698</c:v>
                </c:pt>
                <c:pt idx="1054">
                  <c:v>0.25219782412900255</c:v>
                </c:pt>
                <c:pt idx="1055">
                  <c:v>0.25146932101553948</c:v>
                </c:pt>
                <c:pt idx="1056">
                  <c:v>0.25071483523147359</c:v>
                </c:pt>
                <c:pt idx="1057">
                  <c:v>0.25004495389196474</c:v>
                </c:pt>
                <c:pt idx="1058">
                  <c:v>0.24939218036618693</c:v>
                </c:pt>
                <c:pt idx="1059">
                  <c:v>0.24882157171249863</c:v>
                </c:pt>
                <c:pt idx="1060">
                  <c:v>0.24831295176663892</c:v>
                </c:pt>
                <c:pt idx="1061">
                  <c:v>0.24789683960854161</c:v>
                </c:pt>
                <c:pt idx="1062">
                  <c:v>0.24757064848706534</c:v>
                </c:pt>
                <c:pt idx="1063">
                  <c:v>0.24733497495334297</c:v>
                </c:pt>
                <c:pt idx="1064">
                  <c:v>0.24720803669499811</c:v>
                </c:pt>
                <c:pt idx="1065">
                  <c:v>0.24718440682045739</c:v>
                </c:pt>
                <c:pt idx="1066">
                  <c:v>0.24723306622647301</c:v>
                </c:pt>
                <c:pt idx="1067">
                  <c:v>0.24736258438363926</c:v>
                </c:pt>
                <c:pt idx="1068">
                  <c:v>0.24757570554490119</c:v>
                </c:pt>
                <c:pt idx="1069">
                  <c:v>0.24783248861417925</c:v>
                </c:pt>
                <c:pt idx="1070">
                  <c:v>0.24811902073376377</c:v>
                </c:pt>
                <c:pt idx="1071">
                  <c:v>0.24847356163100642</c:v>
                </c:pt>
                <c:pt idx="1072">
                  <c:v>0.24881373523253628</c:v>
                </c:pt>
                <c:pt idx="1073">
                  <c:v>0.24917968574437854</c:v>
                </c:pt>
                <c:pt idx="1074">
                  <c:v>0.24955161149643579</c:v>
                </c:pt>
                <c:pt idx="1075">
                  <c:v>0.24993383605839636</c:v>
                </c:pt>
                <c:pt idx="1076">
                  <c:v>0.25030970020263016</c:v>
                </c:pt>
                <c:pt idx="1077">
                  <c:v>0.25070159706693845</c:v>
                </c:pt>
                <c:pt idx="1078">
                  <c:v>0.25106786321978664</c:v>
                </c:pt>
                <c:pt idx="1079">
                  <c:v>0.25142304359055562</c:v>
                </c:pt>
                <c:pt idx="1080">
                  <c:v>0.25177113103841542</c:v>
                </c:pt>
                <c:pt idx="1081">
                  <c:v>0.25210458745328668</c:v>
                </c:pt>
                <c:pt idx="1082">
                  <c:v>0.2524324999010415</c:v>
                </c:pt>
                <c:pt idx="1083">
                  <c:v>0.25275829487969514</c:v>
                </c:pt>
                <c:pt idx="1084">
                  <c:v>0.25308805984921495</c:v>
                </c:pt>
                <c:pt idx="1085">
                  <c:v>0.25342231414092459</c:v>
                </c:pt>
                <c:pt idx="1086">
                  <c:v>0.25374487120346578</c:v>
                </c:pt>
                <c:pt idx="1087">
                  <c:v>0.2540557747165072</c:v>
                </c:pt>
                <c:pt idx="1088">
                  <c:v>0.25436278407196933</c:v>
                </c:pt>
                <c:pt idx="1089">
                  <c:v>0.25466095099446018</c:v>
                </c:pt>
                <c:pt idx="1090">
                  <c:v>0.25495048352976774</c:v>
                </c:pt>
                <c:pt idx="1091">
                  <c:v>0.25523375806291532</c:v>
                </c:pt>
                <c:pt idx="1092">
                  <c:v>0.2555114820272098</c:v>
                </c:pt>
                <c:pt idx="1093">
                  <c:v>0.25577412257536047</c:v>
                </c:pt>
                <c:pt idx="1094">
                  <c:v>0.25603316464829612</c:v>
                </c:pt>
                <c:pt idx="1095">
                  <c:v>0.25627093688368036</c:v>
                </c:pt>
                <c:pt idx="1096">
                  <c:v>0.25650086497882624</c:v>
                </c:pt>
                <c:pt idx="1097">
                  <c:v>0.25671809385990579</c:v>
                </c:pt>
                <c:pt idx="1098">
                  <c:v>0.25691127360058202</c:v>
                </c:pt>
                <c:pt idx="1099">
                  <c:v>0.25710793220934564</c:v>
                </c:pt>
                <c:pt idx="1100">
                  <c:v>0.25729728940303681</c:v>
                </c:pt>
                <c:pt idx="1101">
                  <c:v>0.25747661219848578</c:v>
                </c:pt>
                <c:pt idx="1102">
                  <c:v>0.25765939315551739</c:v>
                </c:pt>
                <c:pt idx="1103">
                  <c:v>0.25782495213555462</c:v>
                </c:pt>
                <c:pt idx="1104">
                  <c:v>0.25796451969654788</c:v>
                </c:pt>
                <c:pt idx="1105">
                  <c:v>0.25809147849092168</c:v>
                </c:pt>
                <c:pt idx="1106">
                  <c:v>0.25820358655026937</c:v>
                </c:pt>
                <c:pt idx="1107">
                  <c:v>0.25831345752151563</c:v>
                </c:pt>
                <c:pt idx="1108">
                  <c:v>0.2584398027310717</c:v>
                </c:pt>
                <c:pt idx="1109">
                  <c:v>0.25858047356220798</c:v>
                </c:pt>
                <c:pt idx="1110">
                  <c:v>0.2587229651193082</c:v>
                </c:pt>
                <c:pt idx="1111">
                  <c:v>0.25885663892479055</c:v>
                </c:pt>
                <c:pt idx="1112">
                  <c:v>0.25898869187799028</c:v>
                </c:pt>
                <c:pt idx="1113">
                  <c:v>0.2591106675678006</c:v>
                </c:pt>
                <c:pt idx="1114">
                  <c:v>0.25923834893655201</c:v>
                </c:pt>
                <c:pt idx="1115">
                  <c:v>0.25937056324201319</c:v>
                </c:pt>
                <c:pt idx="1116">
                  <c:v>0.25952422536490311</c:v>
                </c:pt>
                <c:pt idx="1117">
                  <c:v>0.25968879129860895</c:v>
                </c:pt>
                <c:pt idx="1118">
                  <c:v>0.25985894507239332</c:v>
                </c:pt>
                <c:pt idx="1119">
                  <c:v>0.26003696167805174</c:v>
                </c:pt>
                <c:pt idx="1120">
                  <c:v>0.26021766176774169</c:v>
                </c:pt>
                <c:pt idx="1121">
                  <c:v>0.26040622882054909</c:v>
                </c:pt>
                <c:pt idx="1122">
                  <c:v>0.26060426642990175</c:v>
                </c:pt>
                <c:pt idx="1123">
                  <c:v>0.26081678534841429</c:v>
                </c:pt>
                <c:pt idx="1124">
                  <c:v>0.26102491451546123</c:v>
                </c:pt>
                <c:pt idx="1125">
                  <c:v>0.26122501102713197</c:v>
                </c:pt>
                <c:pt idx="1126">
                  <c:v>0.26143925153530173</c:v>
                </c:pt>
                <c:pt idx="1127">
                  <c:v>0.26165709460319614</c:v>
                </c:pt>
                <c:pt idx="1128">
                  <c:v>0.26187027817221148</c:v>
                </c:pt>
                <c:pt idx="1129">
                  <c:v>0.26210221525712513</c:v>
                </c:pt>
                <c:pt idx="1130">
                  <c:v>0.26231979861601101</c:v>
                </c:pt>
                <c:pt idx="1131">
                  <c:v>0.26252409622278183</c:v>
                </c:pt>
                <c:pt idx="1132">
                  <c:v>0.2627344684524468</c:v>
                </c:pt>
                <c:pt idx="1133">
                  <c:v>0.26293290640985839</c:v>
                </c:pt>
                <c:pt idx="1134">
                  <c:v>0.26313979776384433</c:v>
                </c:pt>
                <c:pt idx="1135">
                  <c:v>0.2633552211391913</c:v>
                </c:pt>
                <c:pt idx="1136">
                  <c:v>0.2635614650027332</c:v>
                </c:pt>
                <c:pt idx="1137">
                  <c:v>0.26376460601276736</c:v>
                </c:pt>
                <c:pt idx="1138">
                  <c:v>0.26396097047733363</c:v>
                </c:pt>
                <c:pt idx="1139">
                  <c:v>0.26415855003896477</c:v>
                </c:pt>
                <c:pt idx="1140">
                  <c:v>0.26435699538618623</c:v>
                </c:pt>
                <c:pt idx="1141">
                  <c:v>0.26454275900655283</c:v>
                </c:pt>
                <c:pt idx="1142">
                  <c:v>0.26472113562511013</c:v>
                </c:pt>
                <c:pt idx="1143">
                  <c:v>0.26489617055283571</c:v>
                </c:pt>
                <c:pt idx="1144">
                  <c:v>0.26505668326659854</c:v>
                </c:pt>
                <c:pt idx="1145">
                  <c:v>0.26523123465978254</c:v>
                </c:pt>
                <c:pt idx="1146">
                  <c:v>0.26541521564140336</c:v>
                </c:pt>
                <c:pt idx="1147">
                  <c:v>0.26559209085647534</c:v>
                </c:pt>
                <c:pt idx="1148">
                  <c:v>0.26576745098183602</c:v>
                </c:pt>
                <c:pt idx="1149">
                  <c:v>0.26593506920385668</c:v>
                </c:pt>
                <c:pt idx="1150">
                  <c:v>0.26609856279684968</c:v>
                </c:pt>
                <c:pt idx="1151">
                  <c:v>0.26626266421491912</c:v>
                </c:pt>
                <c:pt idx="1152">
                  <c:v>0.26641357982318009</c:v>
                </c:pt>
                <c:pt idx="1153">
                  <c:v>0.26656606401123195</c:v>
                </c:pt>
                <c:pt idx="1154">
                  <c:v>0.26671699725367587</c:v>
                </c:pt>
                <c:pt idx="1155">
                  <c:v>0.26686674972350355</c:v>
                </c:pt>
                <c:pt idx="1156">
                  <c:v>0.26702336586765046</c:v>
                </c:pt>
                <c:pt idx="1157">
                  <c:v>0.2671883292793365</c:v>
                </c:pt>
                <c:pt idx="1158">
                  <c:v>0.26734724791210246</c:v>
                </c:pt>
                <c:pt idx="1159">
                  <c:v>0.26749952832111767</c:v>
                </c:pt>
                <c:pt idx="1160">
                  <c:v>0.26764065250309582</c:v>
                </c:pt>
                <c:pt idx="1161">
                  <c:v>0.26776590086392188</c:v>
                </c:pt>
                <c:pt idx="1162">
                  <c:v>0.26789762241017562</c:v>
                </c:pt>
                <c:pt idx="1163">
                  <c:v>0.26801747083676569</c:v>
                </c:pt>
                <c:pt idx="1164">
                  <c:v>0.26815168273485257</c:v>
                </c:pt>
                <c:pt idx="1165">
                  <c:v>0.26830877950197257</c:v>
                </c:pt>
                <c:pt idx="1166">
                  <c:v>0.26844084878960878</c:v>
                </c:pt>
                <c:pt idx="1167">
                  <c:v>0.26856232603593894</c:v>
                </c:pt>
                <c:pt idx="1168">
                  <c:v>0.26868871489330709</c:v>
                </c:pt>
                <c:pt idx="1169">
                  <c:v>0.26879923890624929</c:v>
                </c:pt>
                <c:pt idx="1170">
                  <c:v>0.26891177977932224</c:v>
                </c:pt>
                <c:pt idx="1171">
                  <c:v>0.26903195165539245</c:v>
                </c:pt>
                <c:pt idx="1172">
                  <c:v>0.26914829671154444</c:v>
                </c:pt>
                <c:pt idx="1173">
                  <c:v>0.26925379610847094</c:v>
                </c:pt>
                <c:pt idx="1174">
                  <c:v>0.26936211943451893</c:v>
                </c:pt>
                <c:pt idx="1175">
                  <c:v>0.26947570302723051</c:v>
                </c:pt>
                <c:pt idx="1176">
                  <c:v>0.2695809869762375</c:v>
                </c:pt>
                <c:pt idx="1177">
                  <c:v>0.2696892562571635</c:v>
                </c:pt>
                <c:pt idx="1178">
                  <c:v>0.26980192459272651</c:v>
                </c:pt>
                <c:pt idx="1179">
                  <c:v>0.26990973374095528</c:v>
                </c:pt>
                <c:pt idx="1180">
                  <c:v>0.2700140072476967</c:v>
                </c:pt>
                <c:pt idx="1181">
                  <c:v>0.27013747359597007</c:v>
                </c:pt>
                <c:pt idx="1182">
                  <c:v>0.27025458006089614</c:v>
                </c:pt>
                <c:pt idx="1183">
                  <c:v>0.27036109737366404</c:v>
                </c:pt>
                <c:pt idx="1184">
                  <c:v>0.27047754267753565</c:v>
                </c:pt>
                <c:pt idx="1185">
                  <c:v>0.2705853252326566</c:v>
                </c:pt>
                <c:pt idx="1186">
                  <c:v>0.27067345646876445</c:v>
                </c:pt>
                <c:pt idx="1187">
                  <c:v>0.27076811936442441</c:v>
                </c:pt>
                <c:pt idx="1188">
                  <c:v>0.27087049717767991</c:v>
                </c:pt>
                <c:pt idx="1189">
                  <c:v>0.27096758172024094</c:v>
                </c:pt>
                <c:pt idx="1190">
                  <c:v>0.27105610811334341</c:v>
                </c:pt>
                <c:pt idx="1191">
                  <c:v>0.2711475974847099</c:v>
                </c:pt>
                <c:pt idx="1192">
                  <c:v>0.27123523375439668</c:v>
                </c:pt>
                <c:pt idx="1193">
                  <c:v>0.27132465948994516</c:v>
                </c:pt>
                <c:pt idx="1194">
                  <c:v>0.27142189361182562</c:v>
                </c:pt>
                <c:pt idx="1195">
                  <c:v>0.27151048646121895</c:v>
                </c:pt>
                <c:pt idx="1196">
                  <c:v>0.27159649769412814</c:v>
                </c:pt>
                <c:pt idx="1197">
                  <c:v>0.27169037277826263</c:v>
                </c:pt>
                <c:pt idx="1198">
                  <c:v>0.27178193645561616</c:v>
                </c:pt>
                <c:pt idx="1199">
                  <c:v>0.27187079013955873</c:v>
                </c:pt>
                <c:pt idx="1200">
                  <c:v>0.27195136697807482</c:v>
                </c:pt>
                <c:pt idx="1201">
                  <c:v>0.27203106155677576</c:v>
                </c:pt>
                <c:pt idx="1202">
                  <c:v>0.27211399857348967</c:v>
                </c:pt>
                <c:pt idx="1203">
                  <c:v>0.27218940728388497</c:v>
                </c:pt>
                <c:pt idx="1204">
                  <c:v>0.27226880073748927</c:v>
                </c:pt>
                <c:pt idx="1205">
                  <c:v>0.2723533645078608</c:v>
                </c:pt>
                <c:pt idx="1206">
                  <c:v>0.27243654780206744</c:v>
                </c:pt>
                <c:pt idx="1207">
                  <c:v>0.27251883526440918</c:v>
                </c:pt>
                <c:pt idx="1208">
                  <c:v>0.27260164769618239</c:v>
                </c:pt>
                <c:pt idx="1209">
                  <c:v>0.27268376609488348</c:v>
                </c:pt>
                <c:pt idx="1210">
                  <c:v>0.27275349417585271</c:v>
                </c:pt>
                <c:pt idx="1211">
                  <c:v>0.2728106914283141</c:v>
                </c:pt>
                <c:pt idx="1212">
                  <c:v>0.27287557338067919</c:v>
                </c:pt>
                <c:pt idx="1213">
                  <c:v>0.27293765788195562</c:v>
                </c:pt>
                <c:pt idx="1214">
                  <c:v>0.27299010346230618</c:v>
                </c:pt>
                <c:pt idx="1215">
                  <c:v>0.27305740815527563</c:v>
                </c:pt>
                <c:pt idx="1216">
                  <c:v>0.27313358955162431</c:v>
                </c:pt>
                <c:pt idx="1217">
                  <c:v>0.27320664955697876</c:v>
                </c:pt>
                <c:pt idx="1218">
                  <c:v>0.27328397103592184</c:v>
                </c:pt>
                <c:pt idx="1219">
                  <c:v>0.27336253465013027</c:v>
                </c:pt>
                <c:pt idx="1220">
                  <c:v>0.27343058928942687</c:v>
                </c:pt>
                <c:pt idx="1221">
                  <c:v>0.27350230676850346</c:v>
                </c:pt>
                <c:pt idx="1222">
                  <c:v>0.27357039854132753</c:v>
                </c:pt>
                <c:pt idx="1223">
                  <c:v>0.27363644399841586</c:v>
                </c:pt>
                <c:pt idx="1224">
                  <c:v>0.27369358135909061</c:v>
                </c:pt>
                <c:pt idx="1225">
                  <c:v>0.27373886070662723</c:v>
                </c:pt>
                <c:pt idx="1226">
                  <c:v>0.27378191247966838</c:v>
                </c:pt>
                <c:pt idx="1227">
                  <c:v>0.27382274094108344</c:v>
                </c:pt>
                <c:pt idx="1228">
                  <c:v>0.27386817538241187</c:v>
                </c:pt>
                <c:pt idx="1229">
                  <c:v>0.27390564357231501</c:v>
                </c:pt>
                <c:pt idx="1230">
                  <c:v>0.27395981964021821</c:v>
                </c:pt>
                <c:pt idx="1231">
                  <c:v>0.2740265194061981</c:v>
                </c:pt>
                <c:pt idx="1232">
                  <c:v>0.27407957954630541</c:v>
                </c:pt>
                <c:pt idx="1233">
                  <c:v>0.2741457035812121</c:v>
                </c:pt>
                <c:pt idx="1234">
                  <c:v>0.2741892288922308</c:v>
                </c:pt>
                <c:pt idx="1235">
                  <c:v>0.27420931557633421</c:v>
                </c:pt>
                <c:pt idx="1236">
                  <c:v>0.27424469750333363</c:v>
                </c:pt>
                <c:pt idx="1237">
                  <c:v>0.27428011028944849</c:v>
                </c:pt>
                <c:pt idx="1238">
                  <c:v>0.27432330703160102</c:v>
                </c:pt>
                <c:pt idx="1239">
                  <c:v>0.27438191591077582</c:v>
                </c:pt>
                <c:pt idx="1240">
                  <c:v>0.27443971929544747</c:v>
                </c:pt>
                <c:pt idx="1241">
                  <c:v>0.27449628330360537</c:v>
                </c:pt>
                <c:pt idx="1242">
                  <c:v>0.27454609690003906</c:v>
                </c:pt>
                <c:pt idx="1243">
                  <c:v>0.27457610497459278</c:v>
                </c:pt>
                <c:pt idx="1244">
                  <c:v>0.2746223522880617</c:v>
                </c:pt>
                <c:pt idx="1245">
                  <c:v>0.27467229379349406</c:v>
                </c:pt>
                <c:pt idx="1246">
                  <c:v>0.27471279175019153</c:v>
                </c:pt>
                <c:pt idx="1247">
                  <c:v>0.27476839110617068</c:v>
                </c:pt>
                <c:pt idx="1248">
                  <c:v>0.27482668847232367</c:v>
                </c:pt>
                <c:pt idx="1249">
                  <c:v>0.27487721050835057</c:v>
                </c:pt>
                <c:pt idx="1250">
                  <c:v>0.27492721166026901</c:v>
                </c:pt>
                <c:pt idx="1251">
                  <c:v>0.27497686687118633</c:v>
                </c:pt>
                <c:pt idx="1252">
                  <c:v>0.27503626567331385</c:v>
                </c:pt>
                <c:pt idx="1253">
                  <c:v>0.27508287377129725</c:v>
                </c:pt>
                <c:pt idx="1254">
                  <c:v>0.27510233928371935</c:v>
                </c:pt>
                <c:pt idx="1255">
                  <c:v>0.27513784825229487</c:v>
                </c:pt>
                <c:pt idx="1256">
                  <c:v>0.27517889698671477</c:v>
                </c:pt>
                <c:pt idx="1257">
                  <c:v>0.27521815303783576</c:v>
                </c:pt>
                <c:pt idx="1258">
                  <c:v>0.27526925444920314</c:v>
                </c:pt>
                <c:pt idx="1259">
                  <c:v>0.27531946463785101</c:v>
                </c:pt>
                <c:pt idx="1260">
                  <c:v>0.27536309799931596</c:v>
                </c:pt>
                <c:pt idx="1261">
                  <c:v>0.27540449942057948</c:v>
                </c:pt>
                <c:pt idx="1262">
                  <c:v>0.27544839071262911</c:v>
                </c:pt>
                <c:pt idx="1263">
                  <c:v>0.27549657529383609</c:v>
                </c:pt>
                <c:pt idx="1264">
                  <c:v>0.27554121193650172</c:v>
                </c:pt>
                <c:pt idx="1265">
                  <c:v>0.27558468183993773</c:v>
                </c:pt>
                <c:pt idx="1266">
                  <c:v>0.27564476383257558</c:v>
                </c:pt>
                <c:pt idx="1267">
                  <c:v>0.27569132300068322</c:v>
                </c:pt>
                <c:pt idx="1268">
                  <c:v>0.27572274304270988</c:v>
                </c:pt>
                <c:pt idx="1269">
                  <c:v>0.27576613799856498</c:v>
                </c:pt>
                <c:pt idx="1270">
                  <c:v>0.27580468828378063</c:v>
                </c:pt>
                <c:pt idx="1271">
                  <c:v>0.27584762584760997</c:v>
                </c:pt>
                <c:pt idx="1272">
                  <c:v>0.27589426069057693</c:v>
                </c:pt>
                <c:pt idx="1273">
                  <c:v>0.27593622644492072</c:v>
                </c:pt>
                <c:pt idx="1274">
                  <c:v>0.27598137549555868</c:v>
                </c:pt>
                <c:pt idx="1275">
                  <c:v>0.27602754487253406</c:v>
                </c:pt>
                <c:pt idx="1276">
                  <c:v>0.27608346138323864</c:v>
                </c:pt>
                <c:pt idx="1277">
                  <c:v>0.2761304162115496</c:v>
                </c:pt>
                <c:pt idx="1278">
                  <c:v>0.27616118730453326</c:v>
                </c:pt>
                <c:pt idx="1279">
                  <c:v>0.27620121314702928</c:v>
                </c:pt>
                <c:pt idx="1280">
                  <c:v>0.27623189711512536</c:v>
                </c:pt>
                <c:pt idx="1281">
                  <c:v>0.27627474182544537</c:v>
                </c:pt>
                <c:pt idx="1282">
                  <c:v>0.27633514454511765</c:v>
                </c:pt>
                <c:pt idx="1283">
                  <c:v>0.27639485426998128</c:v>
                </c:pt>
                <c:pt idx="1284">
                  <c:v>0.27644421897389199</c:v>
                </c:pt>
                <c:pt idx="1285">
                  <c:v>0.27650055962114689</c:v>
                </c:pt>
                <c:pt idx="1286">
                  <c:v>0.27655586383904818</c:v>
                </c:pt>
                <c:pt idx="1287">
                  <c:v>0.27659781301535763</c:v>
                </c:pt>
                <c:pt idx="1288">
                  <c:v>0.27664146621167901</c:v>
                </c:pt>
                <c:pt idx="1289">
                  <c:v>0.27669116008789807</c:v>
                </c:pt>
                <c:pt idx="1290">
                  <c:v>0.27674809665695893</c:v>
                </c:pt>
                <c:pt idx="1291">
                  <c:v>0.27680712442220751</c:v>
                </c:pt>
                <c:pt idx="1292">
                  <c:v>0.27685561230471029</c:v>
                </c:pt>
                <c:pt idx="1293">
                  <c:v>0.2769073924166443</c:v>
                </c:pt>
                <c:pt idx="1294">
                  <c:v>0.2769478123734333</c:v>
                </c:pt>
                <c:pt idx="1295">
                  <c:v>0.27696691697733217</c:v>
                </c:pt>
                <c:pt idx="1296">
                  <c:v>0.27699998288684408</c:v>
                </c:pt>
                <c:pt idx="1297">
                  <c:v>0.2770301080074275</c:v>
                </c:pt>
                <c:pt idx="1298">
                  <c:v>0.27707619058383681</c:v>
                </c:pt>
                <c:pt idx="1299">
                  <c:v>0.27714149015239437</c:v>
                </c:pt>
                <c:pt idx="1300">
                  <c:v>0.27718737645368435</c:v>
                </c:pt>
                <c:pt idx="1301">
                  <c:v>0.27723996302210779</c:v>
                </c:pt>
                <c:pt idx="1302">
                  <c:v>0.27729466603602865</c:v>
                </c:pt>
                <c:pt idx="1303">
                  <c:v>0.27733015955762513</c:v>
                </c:pt>
                <c:pt idx="1304">
                  <c:v>0.27737131084643252</c:v>
                </c:pt>
                <c:pt idx="1305">
                  <c:v>0.27741989479550189</c:v>
                </c:pt>
                <c:pt idx="1306">
                  <c:v>0.27746363653631695</c:v>
                </c:pt>
                <c:pt idx="1307">
                  <c:v>0.27750719428213838</c:v>
                </c:pt>
                <c:pt idx="1308">
                  <c:v>0.27756311136532724</c:v>
                </c:pt>
                <c:pt idx="1309">
                  <c:v>0.27761988986291181</c:v>
                </c:pt>
                <c:pt idx="1310">
                  <c:v>0.27767984991915556</c:v>
                </c:pt>
                <c:pt idx="1311">
                  <c:v>0.27774659448568667</c:v>
                </c:pt>
                <c:pt idx="1312">
                  <c:v>0.27778922538431511</c:v>
                </c:pt>
                <c:pt idx="1313">
                  <c:v>0.27782640447596635</c:v>
                </c:pt>
                <c:pt idx="1314">
                  <c:v>0.27788457528163524</c:v>
                </c:pt>
                <c:pt idx="1315">
                  <c:v>0.27794727915267575</c:v>
                </c:pt>
                <c:pt idx="1316">
                  <c:v>0.27800749516372208</c:v>
                </c:pt>
                <c:pt idx="1317">
                  <c:v>0.27807933542656138</c:v>
                </c:pt>
                <c:pt idx="1318">
                  <c:v>0.27813341922999729</c:v>
                </c:pt>
                <c:pt idx="1319">
                  <c:v>0.27815653860168799</c:v>
                </c:pt>
                <c:pt idx="1320">
                  <c:v>0.2781926594569511</c:v>
                </c:pt>
                <c:pt idx="1321">
                  <c:v>0.27823934382429011</c:v>
                </c:pt>
                <c:pt idx="1322">
                  <c:v>0.27828460170614067</c:v>
                </c:pt>
                <c:pt idx="1323">
                  <c:v>0.27833821592511804</c:v>
                </c:pt>
                <c:pt idx="1324">
                  <c:v>0.27839916814158566</c:v>
                </c:pt>
                <c:pt idx="1325">
                  <c:v>0.27846401769471196</c:v>
                </c:pt>
                <c:pt idx="1326">
                  <c:v>0.27852562546029819</c:v>
                </c:pt>
                <c:pt idx="1327">
                  <c:v>0.27857830559971442</c:v>
                </c:pt>
                <c:pt idx="1328">
                  <c:v>0.27864537046388288</c:v>
                </c:pt>
                <c:pt idx="1329">
                  <c:v>0.27872104143728921</c:v>
                </c:pt>
                <c:pt idx="1330">
                  <c:v>0.27879374055377393</c:v>
                </c:pt>
                <c:pt idx="1331">
                  <c:v>0.27887579555272396</c:v>
                </c:pt>
                <c:pt idx="1332">
                  <c:v>0.27895155538937272</c:v>
                </c:pt>
                <c:pt idx="1333">
                  <c:v>0.27901967630754676</c:v>
                </c:pt>
                <c:pt idx="1334">
                  <c:v>0.27909113734959073</c:v>
                </c:pt>
                <c:pt idx="1335">
                  <c:v>0.27916878770072545</c:v>
                </c:pt>
                <c:pt idx="1336">
                  <c:v>0.27923549808024367</c:v>
                </c:pt>
                <c:pt idx="1337">
                  <c:v>0.279298279450297</c:v>
                </c:pt>
                <c:pt idx="1338">
                  <c:v>0.27936185944150599</c:v>
                </c:pt>
                <c:pt idx="1339">
                  <c:v>0.27941254531241483</c:v>
                </c:pt>
                <c:pt idx="1340">
                  <c:v>0.27947459382948103</c:v>
                </c:pt>
                <c:pt idx="1341">
                  <c:v>0.27954948311828554</c:v>
                </c:pt>
                <c:pt idx="1342">
                  <c:v>0.27961075943460689</c:v>
                </c:pt>
                <c:pt idx="1343">
                  <c:v>0.27967494240458285</c:v>
                </c:pt>
                <c:pt idx="1344">
                  <c:v>0.27973192152024934</c:v>
                </c:pt>
                <c:pt idx="1345">
                  <c:v>0.2797740349275708</c:v>
                </c:pt>
                <c:pt idx="1346">
                  <c:v>0.27981340250838488</c:v>
                </c:pt>
                <c:pt idx="1347">
                  <c:v>0.27984840086807444</c:v>
                </c:pt>
                <c:pt idx="1348">
                  <c:v>0.27987976094529604</c:v>
                </c:pt>
                <c:pt idx="1349">
                  <c:v>0.27990150784413675</c:v>
                </c:pt>
                <c:pt idx="1350">
                  <c:v>0.27993262952869863</c:v>
                </c:pt>
                <c:pt idx="1351">
                  <c:v>0.27997405523191549</c:v>
                </c:pt>
                <c:pt idx="1352">
                  <c:v>0.27999886566968035</c:v>
                </c:pt>
                <c:pt idx="1353">
                  <c:v>0.28001811287680067</c:v>
                </c:pt>
                <c:pt idx="1354">
                  <c:v>0.28003853698920483</c:v>
                </c:pt>
                <c:pt idx="1355">
                  <c:v>0.28004882616310839</c:v>
                </c:pt>
                <c:pt idx="1356">
                  <c:v>0.28006005308886267</c:v>
                </c:pt>
                <c:pt idx="1357">
                  <c:v>0.28009584364192081</c:v>
                </c:pt>
                <c:pt idx="1358">
                  <c:v>0.28013800512048587</c:v>
                </c:pt>
                <c:pt idx="1359">
                  <c:v>0.28015748693226078</c:v>
                </c:pt>
                <c:pt idx="1360">
                  <c:v>0.28017675266836267</c:v>
                </c:pt>
                <c:pt idx="1361">
                  <c:v>0.28018814130581998</c:v>
                </c:pt>
                <c:pt idx="1362">
                  <c:v>0.28018838601393564</c:v>
                </c:pt>
                <c:pt idx="1363">
                  <c:v>0.28019810254405181</c:v>
                </c:pt>
                <c:pt idx="1364">
                  <c:v>0.28020007488735144</c:v>
                </c:pt>
                <c:pt idx="1365">
                  <c:v>0.28021155178354751</c:v>
                </c:pt>
                <c:pt idx="1366">
                  <c:v>0.28022923127997684</c:v>
                </c:pt>
                <c:pt idx="1367">
                  <c:v>0.2802244826269899</c:v>
                </c:pt>
                <c:pt idx="1368">
                  <c:v>0.28021831110749795</c:v>
                </c:pt>
                <c:pt idx="1369">
                  <c:v>0.28021737439527866</c:v>
                </c:pt>
                <c:pt idx="1370">
                  <c:v>0.28019665200500959</c:v>
                </c:pt>
                <c:pt idx="1371">
                  <c:v>0.28017303900043705</c:v>
                </c:pt>
                <c:pt idx="1372">
                  <c:v>0.28016591851384076</c:v>
                </c:pt>
                <c:pt idx="1373">
                  <c:v>0.28014824187769877</c:v>
                </c:pt>
                <c:pt idx="1374">
                  <c:v>0.28010987705317192</c:v>
                </c:pt>
                <c:pt idx="1375">
                  <c:v>0.28007295609359284</c:v>
                </c:pt>
                <c:pt idx="1376">
                  <c:v>0.28003588379606664</c:v>
                </c:pt>
                <c:pt idx="1377">
                  <c:v>0.2799977726566612</c:v>
                </c:pt>
                <c:pt idx="1378">
                  <c:v>0.27995824324366397</c:v>
                </c:pt>
                <c:pt idx="1379">
                  <c:v>0.27991477551333793</c:v>
                </c:pt>
                <c:pt idx="1380">
                  <c:v>0.27989276816991909</c:v>
                </c:pt>
                <c:pt idx="1381">
                  <c:v>0.27984490277922297</c:v>
                </c:pt>
                <c:pt idx="1382">
                  <c:v>0.27975676947131051</c:v>
                </c:pt>
                <c:pt idx="1383">
                  <c:v>0.27970010053522937</c:v>
                </c:pt>
                <c:pt idx="1384">
                  <c:v>0.27966433548869885</c:v>
                </c:pt>
                <c:pt idx="1385">
                  <c:v>0.27959651472161251</c:v>
                </c:pt>
                <c:pt idx="1386">
                  <c:v>0.27951708784612622</c:v>
                </c:pt>
                <c:pt idx="1387">
                  <c:v>0.2794471749414088</c:v>
                </c:pt>
                <c:pt idx="1388">
                  <c:v>0.27935469680661312</c:v>
                </c:pt>
                <c:pt idx="1389">
                  <c:v>0.27927756922273517</c:v>
                </c:pt>
                <c:pt idx="1390">
                  <c:v>0.27924108733016445</c:v>
                </c:pt>
                <c:pt idx="1391">
                  <c:v>0.27918381539539178</c:v>
                </c:pt>
                <c:pt idx="1392">
                  <c:v>0.279113856614082</c:v>
                </c:pt>
                <c:pt idx="1393">
                  <c:v>0.27904880753783301</c:v>
                </c:pt>
                <c:pt idx="1394">
                  <c:v>0.27898270735239344</c:v>
                </c:pt>
                <c:pt idx="1395">
                  <c:v>0.27893029772360983</c:v>
                </c:pt>
                <c:pt idx="1396">
                  <c:v>0.27888068431344543</c:v>
                </c:pt>
                <c:pt idx="1397">
                  <c:v>0.27882959585506017</c:v>
                </c:pt>
                <c:pt idx="1398">
                  <c:v>0.27879510389909917</c:v>
                </c:pt>
                <c:pt idx="1399">
                  <c:v>0.27874333341843588</c:v>
                </c:pt>
                <c:pt idx="1400">
                  <c:v>0.2786723841677709</c:v>
                </c:pt>
                <c:pt idx="1401">
                  <c:v>0.27862055463970864</c:v>
                </c:pt>
                <c:pt idx="1402">
                  <c:v>0.27858169142270278</c:v>
                </c:pt>
                <c:pt idx="1403">
                  <c:v>0.27852654339105287</c:v>
                </c:pt>
                <c:pt idx="1404">
                  <c:v>0.27846733760090997</c:v>
                </c:pt>
                <c:pt idx="1405">
                  <c:v>0.27841349570810553</c:v>
                </c:pt>
                <c:pt idx="1406">
                  <c:v>0.27835409997344712</c:v>
                </c:pt>
                <c:pt idx="1407">
                  <c:v>0.2782900585584514</c:v>
                </c:pt>
                <c:pt idx="1408">
                  <c:v>0.2782346580923441</c:v>
                </c:pt>
                <c:pt idx="1409">
                  <c:v>0.27816582582434329</c:v>
                </c:pt>
                <c:pt idx="1410">
                  <c:v>0.27808735501300513</c:v>
                </c:pt>
                <c:pt idx="1411">
                  <c:v>0.27799472167599221</c:v>
                </c:pt>
                <c:pt idx="1412">
                  <c:v>0.27788784115955339</c:v>
                </c:pt>
                <c:pt idx="1413">
                  <c:v>0.2777963905326975</c:v>
                </c:pt>
                <c:pt idx="1414">
                  <c:v>0.27768681111829957</c:v>
                </c:pt>
                <c:pt idx="1415">
                  <c:v>0.27760624525870392</c:v>
                </c:pt>
                <c:pt idx="1416">
                  <c:v>0.27755599621400973</c:v>
                </c:pt>
                <c:pt idx="1417">
                  <c:v>0.2774873455468555</c:v>
                </c:pt>
                <c:pt idx="1418">
                  <c:v>0.27741959318701159</c:v>
                </c:pt>
                <c:pt idx="1419">
                  <c:v>0.27734858584977423</c:v>
                </c:pt>
                <c:pt idx="1420">
                  <c:v>0.27727741507710385</c:v>
                </c:pt>
                <c:pt idx="1421">
                  <c:v>0.27719455932026998</c:v>
                </c:pt>
                <c:pt idx="1422">
                  <c:v>0.27709688171055386</c:v>
                </c:pt>
                <c:pt idx="1423">
                  <c:v>0.2770332365836734</c:v>
                </c:pt>
                <c:pt idx="1424">
                  <c:v>0.27696647039781069</c:v>
                </c:pt>
                <c:pt idx="1425">
                  <c:v>0.27691198732910466</c:v>
                </c:pt>
                <c:pt idx="1426">
                  <c:v>0.27688870668952248</c:v>
                </c:pt>
                <c:pt idx="1427">
                  <c:v>0.27682578963968602</c:v>
                </c:pt>
                <c:pt idx="1428">
                  <c:v>0.27675243170604941</c:v>
                </c:pt>
                <c:pt idx="1429">
                  <c:v>0.27670280741467518</c:v>
                </c:pt>
                <c:pt idx="1430">
                  <c:v>0.27665338612828005</c:v>
                </c:pt>
                <c:pt idx="1431">
                  <c:v>0.27660518567062298</c:v>
                </c:pt>
                <c:pt idx="1432">
                  <c:v>0.27656657503254417</c:v>
                </c:pt>
                <c:pt idx="1433">
                  <c:v>0.27652572702836165</c:v>
                </c:pt>
                <c:pt idx="1434">
                  <c:v>0.27649365391306086</c:v>
                </c:pt>
                <c:pt idx="1435">
                  <c:v>0.27645342043024346</c:v>
                </c:pt>
                <c:pt idx="1436">
                  <c:v>0.27642677211653621</c:v>
                </c:pt>
                <c:pt idx="1437">
                  <c:v>0.27639671921552494</c:v>
                </c:pt>
                <c:pt idx="1438">
                  <c:v>0.2763722109886832</c:v>
                </c:pt>
                <c:pt idx="1439">
                  <c:v>0.27633233365313181</c:v>
                </c:pt>
                <c:pt idx="1440">
                  <c:v>0.27629319123184409</c:v>
                </c:pt>
                <c:pt idx="1441">
                  <c:v>0.27625176488326936</c:v>
                </c:pt>
                <c:pt idx="1442">
                  <c:v>0.27620916776873661</c:v>
                </c:pt>
                <c:pt idx="1443">
                  <c:v>0.27619886836622087</c:v>
                </c:pt>
                <c:pt idx="1444">
                  <c:v>0.27620630916443573</c:v>
                </c:pt>
                <c:pt idx="1445">
                  <c:v>0.27620451153563857</c:v>
                </c:pt>
                <c:pt idx="1446">
                  <c:v>0.27621409945677167</c:v>
                </c:pt>
                <c:pt idx="1447">
                  <c:v>0.27622209158020411</c:v>
                </c:pt>
                <c:pt idx="1448">
                  <c:v>0.27625384143847526</c:v>
                </c:pt>
                <c:pt idx="1449">
                  <c:v>0.27629697981200008</c:v>
                </c:pt>
                <c:pt idx="1450">
                  <c:v>0.27631614861798809</c:v>
                </c:pt>
                <c:pt idx="1451">
                  <c:v>0.27634598057679477</c:v>
                </c:pt>
                <c:pt idx="1452">
                  <c:v>0.27636320422564525</c:v>
                </c:pt>
                <c:pt idx="1453">
                  <c:v>0.27638664880270408</c:v>
                </c:pt>
                <c:pt idx="1454">
                  <c:v>0.27639836662045314</c:v>
                </c:pt>
                <c:pt idx="1455">
                  <c:v>0.27647587548308078</c:v>
                </c:pt>
                <c:pt idx="1456">
                  <c:v>0.27651643495015188</c:v>
                </c:pt>
                <c:pt idx="1457">
                  <c:v>0.27650378030483275</c:v>
                </c:pt>
                <c:pt idx="1458">
                  <c:v>0.27659439943666803</c:v>
                </c:pt>
                <c:pt idx="1459">
                  <c:v>0.27667833964406829</c:v>
                </c:pt>
                <c:pt idx="1460">
                  <c:v>0.27673254587593915</c:v>
                </c:pt>
                <c:pt idx="1461">
                  <c:v>0.27680467794175473</c:v>
                </c:pt>
                <c:pt idx="1462">
                  <c:v>0.27684768343696953</c:v>
                </c:pt>
                <c:pt idx="1463">
                  <c:v>0.27678953979597171</c:v>
                </c:pt>
                <c:pt idx="1464">
                  <c:v>0.27671472678978892</c:v>
                </c:pt>
                <c:pt idx="1465">
                  <c:v>0.27668704335084798</c:v>
                </c:pt>
                <c:pt idx="1466">
                  <c:v>0.27673306412436638</c:v>
                </c:pt>
                <c:pt idx="1467">
                  <c:v>0.27681991242865384</c:v>
                </c:pt>
                <c:pt idx="1468">
                  <c:v>0.27695786698461372</c:v>
                </c:pt>
                <c:pt idx="1469">
                  <c:v>0.27704267803496113</c:v>
                </c:pt>
                <c:pt idx="1470">
                  <c:v>0.27711755107220137</c:v>
                </c:pt>
                <c:pt idx="1471">
                  <c:v>0.27713385343550145</c:v>
                </c:pt>
                <c:pt idx="1472">
                  <c:v>0.2771093853245219</c:v>
                </c:pt>
                <c:pt idx="1473">
                  <c:v>0.27708761493062106</c:v>
                </c:pt>
                <c:pt idx="1474">
                  <c:v>0.27708198303739934</c:v>
                </c:pt>
                <c:pt idx="1475">
                  <c:v>0.27710441131814934</c:v>
                </c:pt>
                <c:pt idx="1476">
                  <c:v>0.27716422249703249</c:v>
                </c:pt>
                <c:pt idx="1477">
                  <c:v>0.27721533970743406</c:v>
                </c:pt>
                <c:pt idx="1478">
                  <c:v>0.27724423667563597</c:v>
                </c:pt>
                <c:pt idx="1479">
                  <c:v>0.27722903445290187</c:v>
                </c:pt>
                <c:pt idx="1480">
                  <c:v>0.27725247163922712</c:v>
                </c:pt>
                <c:pt idx="1481">
                  <c:v>0.27731094100794024</c:v>
                </c:pt>
                <c:pt idx="1482">
                  <c:v>0.27734051291640366</c:v>
                </c:pt>
                <c:pt idx="1483">
                  <c:v>0.27734292839733049</c:v>
                </c:pt>
                <c:pt idx="1484">
                  <c:v>0.27737325592118756</c:v>
                </c:pt>
                <c:pt idx="1485">
                  <c:v>0.27733913282901063</c:v>
                </c:pt>
                <c:pt idx="1486">
                  <c:v>0.27728529112768469</c:v>
                </c:pt>
                <c:pt idx="1487">
                  <c:v>0.27723936680808364</c:v>
                </c:pt>
                <c:pt idx="1488">
                  <c:v>0.27717530144541708</c:v>
                </c:pt>
                <c:pt idx="1489">
                  <c:v>0.27712110687071334</c:v>
                </c:pt>
                <c:pt idx="1490">
                  <c:v>0.27707501646601868</c:v>
                </c:pt>
                <c:pt idx="1491">
                  <c:v>0.27702367785864768</c:v>
                </c:pt>
                <c:pt idx="1492">
                  <c:v>0.277013041765025</c:v>
                </c:pt>
                <c:pt idx="1493">
                  <c:v>0.27699689296635471</c:v>
                </c:pt>
                <c:pt idx="1494">
                  <c:v>0.27694135254642155</c:v>
                </c:pt>
                <c:pt idx="1495">
                  <c:v>0.27686157484762391</c:v>
                </c:pt>
                <c:pt idx="1496">
                  <c:v>0.27679175456168764</c:v>
                </c:pt>
                <c:pt idx="1497">
                  <c:v>0.27666368902451538</c:v>
                </c:pt>
                <c:pt idx="1498">
                  <c:v>0.27661893406520849</c:v>
                </c:pt>
                <c:pt idx="1499">
                  <c:v>0.27666013458924255</c:v>
                </c:pt>
                <c:pt idx="1500">
                  <c:v>0.27661728447210326</c:v>
                </c:pt>
                <c:pt idx="1501">
                  <c:v>0.27655176715865376</c:v>
                </c:pt>
                <c:pt idx="1502">
                  <c:v>0.27648752219209499</c:v>
                </c:pt>
                <c:pt idx="1503">
                  <c:v>0.27635536082877094</c:v>
                </c:pt>
                <c:pt idx="1504">
                  <c:v>0.27620653377411863</c:v>
                </c:pt>
                <c:pt idx="1505">
                  <c:v>0.27609154208636277</c:v>
                </c:pt>
                <c:pt idx="1506">
                  <c:v>0.27596295546291211</c:v>
                </c:pt>
                <c:pt idx="1507">
                  <c:v>0.27581227461138302</c:v>
                </c:pt>
                <c:pt idx="1508">
                  <c:v>0.27566325817371889</c:v>
                </c:pt>
                <c:pt idx="1509">
                  <c:v>0.2754554001276569</c:v>
                </c:pt>
                <c:pt idx="1510">
                  <c:v>0.27522637775293185</c:v>
                </c:pt>
                <c:pt idx="1511">
                  <c:v>0.27495416621573865</c:v>
                </c:pt>
                <c:pt idx="1512">
                  <c:v>0.27461455426495074</c:v>
                </c:pt>
                <c:pt idx="1513">
                  <c:v>0.27431299584830182</c:v>
                </c:pt>
                <c:pt idx="1514">
                  <c:v>0.27399269540187815</c:v>
                </c:pt>
                <c:pt idx="1515">
                  <c:v>0.27364105150993251</c:v>
                </c:pt>
                <c:pt idx="1516">
                  <c:v>0.27323202352570031</c:v>
                </c:pt>
                <c:pt idx="1517">
                  <c:v>0.27279650679748901</c:v>
                </c:pt>
                <c:pt idx="1518">
                  <c:v>0.2722995511396436</c:v>
                </c:pt>
                <c:pt idx="1519">
                  <c:v>0.2717298939484098</c:v>
                </c:pt>
                <c:pt idx="1520">
                  <c:v>0.27113319971683325</c:v>
                </c:pt>
                <c:pt idx="1521">
                  <c:v>0.27049919864167227</c:v>
                </c:pt>
                <c:pt idx="1522">
                  <c:v>0.26982588401772972</c:v>
                </c:pt>
                <c:pt idx="1523">
                  <c:v>0.26909555170558608</c:v>
                </c:pt>
                <c:pt idx="1524">
                  <c:v>0.26830360380875318</c:v>
                </c:pt>
                <c:pt idx="1525">
                  <c:v>0.26743832940968448</c:v>
                </c:pt>
                <c:pt idx="1526">
                  <c:v>0.2664845866579138</c:v>
                </c:pt>
                <c:pt idx="1527">
                  <c:v>0.26552467993177137</c:v>
                </c:pt>
                <c:pt idx="1528">
                  <c:v>0.26453218011189911</c:v>
                </c:pt>
                <c:pt idx="1529">
                  <c:v>0.26347630746932155</c:v>
                </c:pt>
                <c:pt idx="1530">
                  <c:v>0.2624473658150886</c:v>
                </c:pt>
                <c:pt idx="1531">
                  <c:v>0.2612786143874567</c:v>
                </c:pt>
                <c:pt idx="1532">
                  <c:v>0.26001198498406292</c:v>
                </c:pt>
                <c:pt idx="1533">
                  <c:v>0.25866645418336381</c:v>
                </c:pt>
                <c:pt idx="1534">
                  <c:v>0.25722508209404693</c:v>
                </c:pt>
                <c:pt idx="1535">
                  <c:v>0.25566778511056737</c:v>
                </c:pt>
                <c:pt idx="1536">
                  <c:v>0.25410351884467108</c:v>
                </c:pt>
                <c:pt idx="1537">
                  <c:v>0.25250918080400109</c:v>
                </c:pt>
                <c:pt idx="1538">
                  <c:v>0.25079994838762226</c:v>
                </c:pt>
                <c:pt idx="1539">
                  <c:v>0.2490344395611698</c:v>
                </c:pt>
                <c:pt idx="1540">
                  <c:v>0.24718005700280279</c:v>
                </c:pt>
                <c:pt idx="1541">
                  <c:v>0.24516141483428341</c:v>
                </c:pt>
                <c:pt idx="1542">
                  <c:v>0.24313371749214344</c:v>
                </c:pt>
                <c:pt idx="1543">
                  <c:v>0.24104853191245409</c:v>
                </c:pt>
                <c:pt idx="1544">
                  <c:v>0.23890946792289966</c:v>
                </c:pt>
                <c:pt idx="1545">
                  <c:v>0.23677555657502899</c:v>
                </c:pt>
                <c:pt idx="1546">
                  <c:v>0.23460256444192065</c:v>
                </c:pt>
                <c:pt idx="1547">
                  <c:v>0.23244753716778477</c:v>
                </c:pt>
                <c:pt idx="1548">
                  <c:v>0.23024624848098377</c:v>
                </c:pt>
                <c:pt idx="1549">
                  <c:v>0.22810683961648079</c:v>
                </c:pt>
                <c:pt idx="1550">
                  <c:v>0.22593854942840177</c:v>
                </c:pt>
                <c:pt idx="1551">
                  <c:v>0.22387646179503129</c:v>
                </c:pt>
                <c:pt idx="1552">
                  <c:v>0.22188084437985642</c:v>
                </c:pt>
                <c:pt idx="1553">
                  <c:v>0.21993385451983458</c:v>
                </c:pt>
                <c:pt idx="1554">
                  <c:v>0.21815728697206796</c:v>
                </c:pt>
                <c:pt idx="1555">
                  <c:v>0.21647944664000326</c:v>
                </c:pt>
                <c:pt idx="1556">
                  <c:v>0.2149675037502583</c:v>
                </c:pt>
                <c:pt idx="1557">
                  <c:v>0.21357175154317065</c:v>
                </c:pt>
                <c:pt idx="1558">
                  <c:v>0.2123654589555598</c:v>
                </c:pt>
                <c:pt idx="1559">
                  <c:v>0.21130557129955899</c:v>
                </c:pt>
                <c:pt idx="1560">
                  <c:v>0.21040887958590568</c:v>
                </c:pt>
                <c:pt idx="1561">
                  <c:v>0.20970390860495258</c:v>
                </c:pt>
                <c:pt idx="1562">
                  <c:v>0.2091550275165395</c:v>
                </c:pt>
                <c:pt idx="1563">
                  <c:v>0.20876915701151968</c:v>
                </c:pt>
                <c:pt idx="1564">
                  <c:v>0.20854671408221123</c:v>
                </c:pt>
                <c:pt idx="1565">
                  <c:v>0.20841584459308615</c:v>
                </c:pt>
                <c:pt idx="1566">
                  <c:v>0.20844773851511897</c:v>
                </c:pt>
                <c:pt idx="1567">
                  <c:v>0.20852469478958544</c:v>
                </c:pt>
                <c:pt idx="1568">
                  <c:v>0.20871413003279407</c:v>
                </c:pt>
                <c:pt idx="1569">
                  <c:v>0.20895426436554287</c:v>
                </c:pt>
                <c:pt idx="1570">
                  <c:v>0.20928326969875988</c:v>
                </c:pt>
                <c:pt idx="1571">
                  <c:v>0.20966296216604183</c:v>
                </c:pt>
                <c:pt idx="1572">
                  <c:v>0.21014409140742688</c:v>
                </c:pt>
                <c:pt idx="1573">
                  <c:v>0.21062452382297417</c:v>
                </c:pt>
                <c:pt idx="1574">
                  <c:v>0.21118375325859021</c:v>
                </c:pt>
                <c:pt idx="1575">
                  <c:v>0.21173788308341793</c:v>
                </c:pt>
                <c:pt idx="1576">
                  <c:v>0.21226151490387238</c:v>
                </c:pt>
                <c:pt idx="1577">
                  <c:v>0.21278122937977964</c:v>
                </c:pt>
                <c:pt idx="1578">
                  <c:v>0.21330631524239363</c:v>
                </c:pt>
                <c:pt idx="1579">
                  <c:v>0.21380052065873312</c:v>
                </c:pt>
                <c:pt idx="1580">
                  <c:v>0.21433100611092085</c:v>
                </c:pt>
                <c:pt idx="1581">
                  <c:v>0.21490644154150104</c:v>
                </c:pt>
                <c:pt idx="1582">
                  <c:v>0.21544562350808882</c:v>
                </c:pt>
                <c:pt idx="1583">
                  <c:v>0.21597799145500504</c:v>
                </c:pt>
                <c:pt idx="1584">
                  <c:v>0.21650998918442196</c:v>
                </c:pt>
                <c:pt idx="1585">
                  <c:v>0.21703852845899027</c:v>
                </c:pt>
                <c:pt idx="1586">
                  <c:v>0.21755699343698509</c:v>
                </c:pt>
                <c:pt idx="1587">
                  <c:v>0.21806428755409027</c:v>
                </c:pt>
                <c:pt idx="1588">
                  <c:v>0.21856714655486131</c:v>
                </c:pt>
                <c:pt idx="1589">
                  <c:v>0.21907693229890859</c:v>
                </c:pt>
                <c:pt idx="1590">
                  <c:v>0.21957904961421515</c:v>
                </c:pt>
                <c:pt idx="1591">
                  <c:v>0.22007685029879931</c:v>
                </c:pt>
                <c:pt idx="1592">
                  <c:v>0.22059789073935562</c:v>
                </c:pt>
                <c:pt idx="1593">
                  <c:v>0.22108532578945828</c:v>
                </c:pt>
                <c:pt idx="1594">
                  <c:v>0.22156983139467515</c:v>
                </c:pt>
                <c:pt idx="1595">
                  <c:v>0.22200771982063772</c:v>
                </c:pt>
                <c:pt idx="1596">
                  <c:v>0.22242195339618864</c:v>
                </c:pt>
                <c:pt idx="1597">
                  <c:v>0.22280012253628145</c:v>
                </c:pt>
                <c:pt idx="1598">
                  <c:v>0.22320603548769855</c:v>
                </c:pt>
                <c:pt idx="1599">
                  <c:v>0.22357284173272488</c:v>
                </c:pt>
                <c:pt idx="1600">
                  <c:v>0.22398568827381429</c:v>
                </c:pt>
                <c:pt idx="1601">
                  <c:v>0.22443854522543552</c:v>
                </c:pt>
                <c:pt idx="1602">
                  <c:v>0.22487005584286832</c:v>
                </c:pt>
                <c:pt idx="1603">
                  <c:v>0.22532126633530281</c:v>
                </c:pt>
                <c:pt idx="1604">
                  <c:v>0.22574442048161356</c:v>
                </c:pt>
                <c:pt idx="1605">
                  <c:v>0.22612813463760514</c:v>
                </c:pt>
                <c:pt idx="1606">
                  <c:v>0.22654818742154603</c:v>
                </c:pt>
                <c:pt idx="1607">
                  <c:v>0.22698509971458955</c:v>
                </c:pt>
                <c:pt idx="1608">
                  <c:v>0.22741702264948713</c:v>
                </c:pt>
                <c:pt idx="1609">
                  <c:v>0.22784544794187422</c:v>
                </c:pt>
                <c:pt idx="1610">
                  <c:v>0.22830335939856802</c:v>
                </c:pt>
                <c:pt idx="1611">
                  <c:v>0.22874109693916286</c:v>
                </c:pt>
                <c:pt idx="1612">
                  <c:v>0.22914205614023156</c:v>
                </c:pt>
                <c:pt idx="1613">
                  <c:v>0.22957302331220755</c:v>
                </c:pt>
                <c:pt idx="1614">
                  <c:v>0.23003926654089035</c:v>
                </c:pt>
                <c:pt idx="1615">
                  <c:v>0.23047933754222097</c:v>
                </c:pt>
                <c:pt idx="1616">
                  <c:v>0.23089202409872869</c:v>
                </c:pt>
                <c:pt idx="1617">
                  <c:v>0.23133953383217018</c:v>
                </c:pt>
                <c:pt idx="1618">
                  <c:v>0.23181369910656971</c:v>
                </c:pt>
                <c:pt idx="1619">
                  <c:v>0.23225243276373575</c:v>
                </c:pt>
                <c:pt idx="1620">
                  <c:v>0.23268469180622539</c:v>
                </c:pt>
                <c:pt idx="1621">
                  <c:v>0.23312497072033081</c:v>
                </c:pt>
                <c:pt idx="1622">
                  <c:v>0.23356273674278952</c:v>
                </c:pt>
                <c:pt idx="1623">
                  <c:v>0.23397922897569834</c:v>
                </c:pt>
                <c:pt idx="1624">
                  <c:v>0.23439726098349611</c:v>
                </c:pt>
                <c:pt idx="1625">
                  <c:v>0.234809837235886</c:v>
                </c:pt>
                <c:pt idx="1626">
                  <c:v>0.23524204226297615</c:v>
                </c:pt>
                <c:pt idx="1627">
                  <c:v>0.23566810163073448</c:v>
                </c:pt>
                <c:pt idx="1628">
                  <c:v>0.23610176997703455</c:v>
                </c:pt>
                <c:pt idx="1629">
                  <c:v>0.2365553412420891</c:v>
                </c:pt>
                <c:pt idx="1630">
                  <c:v>0.23704418933054081</c:v>
                </c:pt>
                <c:pt idx="1631">
                  <c:v>0.23752006312024657</c:v>
                </c:pt>
                <c:pt idx="1632">
                  <c:v>0.23800133366761944</c:v>
                </c:pt>
                <c:pt idx="1633">
                  <c:v>0.238463702904088</c:v>
                </c:pt>
                <c:pt idx="1634">
                  <c:v>0.23892489948914941</c:v>
                </c:pt>
                <c:pt idx="1635">
                  <c:v>0.23939820617556049</c:v>
                </c:pt>
                <c:pt idx="1636">
                  <c:v>0.23985586204846665</c:v>
                </c:pt>
                <c:pt idx="1637">
                  <c:v>0.24032577408490763</c:v>
                </c:pt>
                <c:pt idx="1638">
                  <c:v>0.24081553405994982</c:v>
                </c:pt>
                <c:pt idx="1639">
                  <c:v>0.24129909599948107</c:v>
                </c:pt>
                <c:pt idx="1640">
                  <c:v>0.24177067443088188</c:v>
                </c:pt>
                <c:pt idx="1641">
                  <c:v>0.24225924208261632</c:v>
                </c:pt>
                <c:pt idx="1642">
                  <c:v>0.24276196162985039</c:v>
                </c:pt>
                <c:pt idx="1643">
                  <c:v>0.24326554578864279</c:v>
                </c:pt>
                <c:pt idx="1644">
                  <c:v>0.24375263637264497</c:v>
                </c:pt>
                <c:pt idx="1645">
                  <c:v>0.24423565397656868</c:v>
                </c:pt>
                <c:pt idx="1646">
                  <c:v>0.2447203411736234</c:v>
                </c:pt>
                <c:pt idx="1647">
                  <c:v>0.24518248434029485</c:v>
                </c:pt>
                <c:pt idx="1648">
                  <c:v>0.2456723248597249</c:v>
                </c:pt>
                <c:pt idx="1649">
                  <c:v>0.24620734613045758</c:v>
                </c:pt>
                <c:pt idx="1650">
                  <c:v>0.24668309636471744</c:v>
                </c:pt>
                <c:pt idx="1651">
                  <c:v>0.24711782235809643</c:v>
                </c:pt>
                <c:pt idx="1652">
                  <c:v>0.24759007158494864</c:v>
                </c:pt>
                <c:pt idx="1653">
                  <c:v>0.24804847569137789</c:v>
                </c:pt>
                <c:pt idx="1654">
                  <c:v>0.2485077140188352</c:v>
                </c:pt>
                <c:pt idx="1655">
                  <c:v>0.24896569333730423</c:v>
                </c:pt>
                <c:pt idx="1656">
                  <c:v>0.24945321165951695</c:v>
                </c:pt>
                <c:pt idx="1657">
                  <c:v>0.24991934665490423</c:v>
                </c:pt>
                <c:pt idx="1658">
                  <c:v>0.25035550677199858</c:v>
                </c:pt>
                <c:pt idx="1659">
                  <c:v>0.25081013142449349</c:v>
                </c:pt>
                <c:pt idx="1660">
                  <c:v>0.2512805099274445</c:v>
                </c:pt>
                <c:pt idx="1661">
                  <c:v>0.25174488922240906</c:v>
                </c:pt>
                <c:pt idx="1662">
                  <c:v>0.25222168846221099</c:v>
                </c:pt>
                <c:pt idx="1663">
                  <c:v>0.25267156712029898</c:v>
                </c:pt>
                <c:pt idx="1664">
                  <c:v>0.2531239413827529</c:v>
                </c:pt>
                <c:pt idx="1665">
                  <c:v>0.2535460849881313</c:v>
                </c:pt>
                <c:pt idx="1666">
                  <c:v>0.25394655249771275</c:v>
                </c:pt>
                <c:pt idx="1667">
                  <c:v>0.25433394729078251</c:v>
                </c:pt>
                <c:pt idx="1668">
                  <c:v>0.25474101606099708</c:v>
                </c:pt>
                <c:pt idx="1669">
                  <c:v>0.25515243321722525</c:v>
                </c:pt>
                <c:pt idx="1670">
                  <c:v>0.25556761272195105</c:v>
                </c:pt>
                <c:pt idx="1671">
                  <c:v>0.25599632363449903</c:v>
                </c:pt>
                <c:pt idx="1672">
                  <c:v>0.25641215007746027</c:v>
                </c:pt>
                <c:pt idx="1673">
                  <c:v>0.25682369113266157</c:v>
                </c:pt>
                <c:pt idx="1674">
                  <c:v>0.25722877593576265</c:v>
                </c:pt>
                <c:pt idx="1675">
                  <c:v>0.25762193610101869</c:v>
                </c:pt>
                <c:pt idx="1676">
                  <c:v>0.25802731752601638</c:v>
                </c:pt>
                <c:pt idx="1677">
                  <c:v>0.25842658070324448</c:v>
                </c:pt>
                <c:pt idx="1678">
                  <c:v>0.2588378990386288</c:v>
                </c:pt>
                <c:pt idx="1679">
                  <c:v>0.259265072195555</c:v>
                </c:pt>
                <c:pt idx="1680">
                  <c:v>0.25970102751551322</c:v>
                </c:pt>
                <c:pt idx="1681">
                  <c:v>0.2601147574431692</c:v>
                </c:pt>
                <c:pt idx="1682">
                  <c:v>0.26051951934476242</c:v>
                </c:pt>
                <c:pt idx="1683">
                  <c:v>0.26092689254956175</c:v>
                </c:pt>
                <c:pt idx="1684">
                  <c:v>0.26132457927276076</c:v>
                </c:pt>
                <c:pt idx="1685">
                  <c:v>0.26171174075730269</c:v>
                </c:pt>
                <c:pt idx="1686">
                  <c:v>0.26212407093028572</c:v>
                </c:pt>
                <c:pt idx="1687">
                  <c:v>0.26248198355316843</c:v>
                </c:pt>
                <c:pt idx="1688">
                  <c:v>0.26279425435919029</c:v>
                </c:pt>
                <c:pt idx="1689">
                  <c:v>0.26312417362358026</c:v>
                </c:pt>
                <c:pt idx="1690">
                  <c:v>0.26339062559615239</c:v>
                </c:pt>
                <c:pt idx="1691">
                  <c:v>0.26366776628838057</c:v>
                </c:pt>
                <c:pt idx="1692">
                  <c:v>0.26401734122989046</c:v>
                </c:pt>
                <c:pt idx="1693">
                  <c:v>0.26434669407531558</c:v>
                </c:pt>
                <c:pt idx="1694">
                  <c:v>0.26465660378962458</c:v>
                </c:pt>
                <c:pt idx="1695">
                  <c:v>0.26498301895711646</c:v>
                </c:pt>
                <c:pt idx="1696">
                  <c:v>0.26528608755387983</c:v>
                </c:pt>
                <c:pt idx="1697">
                  <c:v>0.26554027690162024</c:v>
                </c:pt>
                <c:pt idx="1698">
                  <c:v>0.26582832573886317</c:v>
                </c:pt>
                <c:pt idx="1699">
                  <c:v>0.26613785755277325</c:v>
                </c:pt>
                <c:pt idx="1700">
                  <c:v>0.26643703024462362</c:v>
                </c:pt>
                <c:pt idx="1701">
                  <c:v>0.2667433271551003</c:v>
                </c:pt>
                <c:pt idx="1702">
                  <c:v>0.26702509156789017</c:v>
                </c:pt>
                <c:pt idx="1703">
                  <c:v>0.26729353726255817</c:v>
                </c:pt>
                <c:pt idx="1704">
                  <c:v>0.26760625047250824</c:v>
                </c:pt>
                <c:pt idx="1705">
                  <c:v>0.26791927474410182</c:v>
                </c:pt>
                <c:pt idx="1706">
                  <c:v>0.2681770690245508</c:v>
                </c:pt>
                <c:pt idx="1707">
                  <c:v>0.26843578312708533</c:v>
                </c:pt>
                <c:pt idx="1708">
                  <c:v>0.2686845539170814</c:v>
                </c:pt>
                <c:pt idx="1709">
                  <c:v>0.26892320282762228</c:v>
                </c:pt>
                <c:pt idx="1710">
                  <c:v>0.26913894008793376</c:v>
                </c:pt>
                <c:pt idx="1711">
                  <c:v>0.26936661083789643</c:v>
                </c:pt>
                <c:pt idx="1712">
                  <c:v>0.26958979022662627</c:v>
                </c:pt>
                <c:pt idx="1713">
                  <c:v>0.26981945521946216</c:v>
                </c:pt>
                <c:pt idx="1714">
                  <c:v>0.27004870440103801</c:v>
                </c:pt>
                <c:pt idx="1715">
                  <c:v>0.27027658065282351</c:v>
                </c:pt>
                <c:pt idx="1716">
                  <c:v>0.27051964024254316</c:v>
                </c:pt>
                <c:pt idx="1717">
                  <c:v>0.27075948467072697</c:v>
                </c:pt>
                <c:pt idx="1718">
                  <c:v>0.27099565207989701</c:v>
                </c:pt>
                <c:pt idx="1719">
                  <c:v>0.27124169123454134</c:v>
                </c:pt>
                <c:pt idx="1720">
                  <c:v>0.27147818722091793</c:v>
                </c:pt>
                <c:pt idx="1721">
                  <c:v>0.27169504945154538</c:v>
                </c:pt>
                <c:pt idx="1722">
                  <c:v>0.27193344267693986</c:v>
                </c:pt>
                <c:pt idx="1723">
                  <c:v>0.27217918232109328</c:v>
                </c:pt>
                <c:pt idx="1724">
                  <c:v>0.27240812205229931</c:v>
                </c:pt>
                <c:pt idx="1725">
                  <c:v>0.27263897652352376</c:v>
                </c:pt>
                <c:pt idx="1726">
                  <c:v>0.27285931024303145</c:v>
                </c:pt>
                <c:pt idx="1727">
                  <c:v>0.27305585213716305</c:v>
                </c:pt>
                <c:pt idx="1728">
                  <c:v>0.27326944200139303</c:v>
                </c:pt>
                <c:pt idx="1729">
                  <c:v>0.2734949150990591</c:v>
                </c:pt>
                <c:pt idx="1730">
                  <c:v>0.27371618913410983</c:v>
                </c:pt>
                <c:pt idx="1731">
                  <c:v>0.27392796353736754</c:v>
                </c:pt>
                <c:pt idx="1732">
                  <c:v>0.27413738287693246</c:v>
                </c:pt>
                <c:pt idx="1733">
                  <c:v>0.27436486324477088</c:v>
                </c:pt>
                <c:pt idx="1734">
                  <c:v>0.27460019213632147</c:v>
                </c:pt>
                <c:pt idx="1735">
                  <c:v>0.27481080958626419</c:v>
                </c:pt>
                <c:pt idx="1736">
                  <c:v>0.27502873500871899</c:v>
                </c:pt>
                <c:pt idx="1737">
                  <c:v>0.27520785814817544</c:v>
                </c:pt>
                <c:pt idx="1738">
                  <c:v>0.27532660677560283</c:v>
                </c:pt>
                <c:pt idx="1739">
                  <c:v>0.27549743589196712</c:v>
                </c:pt>
                <c:pt idx="1740">
                  <c:v>0.27565886193391481</c:v>
                </c:pt>
                <c:pt idx="1741">
                  <c:v>0.27586120215492282</c:v>
                </c:pt>
                <c:pt idx="1742">
                  <c:v>0.27611695192216951</c:v>
                </c:pt>
                <c:pt idx="1743">
                  <c:v>0.27634577616934175</c:v>
                </c:pt>
                <c:pt idx="1744">
                  <c:v>0.27657498651863488</c:v>
                </c:pt>
                <c:pt idx="1745">
                  <c:v>0.27677011623160935</c:v>
                </c:pt>
                <c:pt idx="1746">
                  <c:v>0.27688138093469122</c:v>
                </c:pt>
                <c:pt idx="1747">
                  <c:v>0.27701891429981429</c:v>
                </c:pt>
                <c:pt idx="1748">
                  <c:v>0.27718824277942095</c:v>
                </c:pt>
                <c:pt idx="1749">
                  <c:v>0.27734883445229935</c:v>
                </c:pt>
                <c:pt idx="1750">
                  <c:v>0.27751538145216487</c:v>
                </c:pt>
                <c:pt idx="1751">
                  <c:v>0.2777121265773555</c:v>
                </c:pt>
                <c:pt idx="1752">
                  <c:v>0.27789664686725873</c:v>
                </c:pt>
                <c:pt idx="1753">
                  <c:v>0.27807497342758358</c:v>
                </c:pt>
                <c:pt idx="1754">
                  <c:v>0.27825074779122921</c:v>
                </c:pt>
                <c:pt idx="1755">
                  <c:v>0.27844952685007562</c:v>
                </c:pt>
                <c:pt idx="1756">
                  <c:v>0.27861857096802806</c:v>
                </c:pt>
                <c:pt idx="1757">
                  <c:v>0.27875487502535673</c:v>
                </c:pt>
                <c:pt idx="1758">
                  <c:v>0.27890490889041381</c:v>
                </c:pt>
                <c:pt idx="1759">
                  <c:v>0.2790484804687976</c:v>
                </c:pt>
                <c:pt idx="1760">
                  <c:v>0.27921846990089144</c:v>
                </c:pt>
                <c:pt idx="1761">
                  <c:v>0.27941815270347492</c:v>
                </c:pt>
                <c:pt idx="1762">
                  <c:v>0.27956057441033899</c:v>
                </c:pt>
                <c:pt idx="1763">
                  <c:v>0.27969999948291879</c:v>
                </c:pt>
                <c:pt idx="1764">
                  <c:v>0.27986474603267586</c:v>
                </c:pt>
                <c:pt idx="1765">
                  <c:v>0.28000770804987229</c:v>
                </c:pt>
                <c:pt idx="1766">
                  <c:v>0.28014530680636857</c:v>
                </c:pt>
                <c:pt idx="1767">
                  <c:v>0.28033144892157641</c:v>
                </c:pt>
                <c:pt idx="1768">
                  <c:v>0.28054541181594456</c:v>
                </c:pt>
                <c:pt idx="1769">
                  <c:v>0.28073163281959629</c:v>
                </c:pt>
                <c:pt idx="1770">
                  <c:v>0.28094762304962767</c:v>
                </c:pt>
                <c:pt idx="1771">
                  <c:v>0.28111636704599313</c:v>
                </c:pt>
                <c:pt idx="1772">
                  <c:v>0.2812445508915048</c:v>
                </c:pt>
                <c:pt idx="1773">
                  <c:v>0.28139259180122805</c:v>
                </c:pt>
                <c:pt idx="1774">
                  <c:v>0.28150379148811494</c:v>
                </c:pt>
                <c:pt idx="1775">
                  <c:v>0.28160660811790833</c:v>
                </c:pt>
                <c:pt idx="1776">
                  <c:v>0.2817559045297568</c:v>
                </c:pt>
                <c:pt idx="1777">
                  <c:v>0.28188643256195084</c:v>
                </c:pt>
                <c:pt idx="1778">
                  <c:v>0.28203048469401165</c:v>
                </c:pt>
                <c:pt idx="1779">
                  <c:v>0.28218371340741827</c:v>
                </c:pt>
                <c:pt idx="1780">
                  <c:v>0.28226708663398292</c:v>
                </c:pt>
                <c:pt idx="1781">
                  <c:v>0.28226469323574671</c:v>
                </c:pt>
                <c:pt idx="1782">
                  <c:v>0.28228689168670784</c:v>
                </c:pt>
                <c:pt idx="1783">
                  <c:v>0.28225907366753739</c:v>
                </c:pt>
                <c:pt idx="1784">
                  <c:v>0.28221192109800919</c:v>
                </c:pt>
                <c:pt idx="1785">
                  <c:v>0.28215673016436155</c:v>
                </c:pt>
                <c:pt idx="1786">
                  <c:v>0.28208622518398435</c:v>
                </c:pt>
                <c:pt idx="1787">
                  <c:v>0.28198849293745343</c:v>
                </c:pt>
                <c:pt idx="1788">
                  <c:v>0.28187939187784744</c:v>
                </c:pt>
                <c:pt idx="1789">
                  <c:v>0.28176637768886675</c:v>
                </c:pt>
                <c:pt idx="1790">
                  <c:v>0.28161568405042953</c:v>
                </c:pt>
                <c:pt idx="1791">
                  <c:v>0.28147739720411302</c:v>
                </c:pt>
                <c:pt idx="1792">
                  <c:v>0.28130731025383016</c:v>
                </c:pt>
                <c:pt idx="1793">
                  <c:v>0.28109581332597361</c:v>
                </c:pt>
                <c:pt idx="1794">
                  <c:v>0.28089704005974081</c:v>
                </c:pt>
                <c:pt idx="1795">
                  <c:v>0.28062669280354896</c:v>
                </c:pt>
                <c:pt idx="1796">
                  <c:v>0.28028845073149783</c:v>
                </c:pt>
                <c:pt idx="1797">
                  <c:v>0.27993007094967742</c:v>
                </c:pt>
                <c:pt idx="1798">
                  <c:v>0.27951866904254435</c:v>
                </c:pt>
                <c:pt idx="1799">
                  <c:v>0.27911622636224509</c:v>
                </c:pt>
                <c:pt idx="1800">
                  <c:v>0.27868329781140511</c:v>
                </c:pt>
                <c:pt idx="1801">
                  <c:v>0.27826039571964628</c:v>
                </c:pt>
                <c:pt idx="1802">
                  <c:v>0.27785247904822957</c:v>
                </c:pt>
                <c:pt idx="1803">
                  <c:v>0.27741760207952204</c:v>
                </c:pt>
                <c:pt idx="1804">
                  <c:v>0.27695919792859763</c:v>
                </c:pt>
                <c:pt idx="1805">
                  <c:v>0.27647573405618631</c:v>
                </c:pt>
                <c:pt idx="1806">
                  <c:v>0.27600539705444782</c:v>
                </c:pt>
                <c:pt idx="1807">
                  <c:v>0.27552465005635579</c:v>
                </c:pt>
                <c:pt idx="1808">
                  <c:v>0.27504725372672939</c:v>
                </c:pt>
                <c:pt idx="1809">
                  <c:v>0.27455400629984195</c:v>
                </c:pt>
                <c:pt idx="1810">
                  <c:v>0.27401671352420826</c:v>
                </c:pt>
                <c:pt idx="1811">
                  <c:v>0.27348485437655196</c:v>
                </c:pt>
                <c:pt idx="1812">
                  <c:v>0.27293169024059249</c:v>
                </c:pt>
                <c:pt idx="1813">
                  <c:v>0.2723379661839293</c:v>
                </c:pt>
                <c:pt idx="1814">
                  <c:v>0.27183137480739122</c:v>
                </c:pt>
                <c:pt idx="1815">
                  <c:v>0.27139378518608676</c:v>
                </c:pt>
                <c:pt idx="1816">
                  <c:v>0.27091030334410232</c:v>
                </c:pt>
                <c:pt idx="1817">
                  <c:v>0.27047444181795632</c:v>
                </c:pt>
                <c:pt idx="1818">
                  <c:v>0.2700022008518273</c:v>
                </c:pt>
                <c:pt idx="1819">
                  <c:v>0.26949318083409374</c:v>
                </c:pt>
                <c:pt idx="1820">
                  <c:v>0.26898861898331949</c:v>
                </c:pt>
                <c:pt idx="1821">
                  <c:v>0.26849423506846587</c:v>
                </c:pt>
                <c:pt idx="1822">
                  <c:v>0.26802343938980283</c:v>
                </c:pt>
                <c:pt idx="1823">
                  <c:v>0.26755629846349632</c:v>
                </c:pt>
                <c:pt idx="1824">
                  <c:v>0.26708262014399636</c:v>
                </c:pt>
                <c:pt idx="1825">
                  <c:v>0.26664139956005339</c:v>
                </c:pt>
                <c:pt idx="1826">
                  <c:v>0.26619928913356822</c:v>
                </c:pt>
                <c:pt idx="1827">
                  <c:v>0.26573450369864121</c:v>
                </c:pt>
                <c:pt idx="1828">
                  <c:v>0.26524199799099851</c:v>
                </c:pt>
                <c:pt idx="1829">
                  <c:v>0.26473198799164416</c:v>
                </c:pt>
                <c:pt idx="1830">
                  <c:v>0.26419623477828752</c:v>
                </c:pt>
                <c:pt idx="1831">
                  <c:v>0.26365912715108331</c:v>
                </c:pt>
                <c:pt idx="1832">
                  <c:v>0.26310601226386315</c:v>
                </c:pt>
                <c:pt idx="1833">
                  <c:v>0.26258832382509872</c:v>
                </c:pt>
                <c:pt idx="1834">
                  <c:v>0.26205769140912044</c:v>
                </c:pt>
                <c:pt idx="1835">
                  <c:v>0.26149123336438557</c:v>
                </c:pt>
                <c:pt idx="1836">
                  <c:v>0.26094910055736126</c:v>
                </c:pt>
                <c:pt idx="1837">
                  <c:v>0.26034675894478382</c:v>
                </c:pt>
                <c:pt idx="1838">
                  <c:v>0.2596878448558616</c:v>
                </c:pt>
                <c:pt idx="1839">
                  <c:v>0.25904837224062577</c:v>
                </c:pt>
                <c:pt idx="1840">
                  <c:v>0.25839103893337406</c:v>
                </c:pt>
                <c:pt idx="1841">
                  <c:v>0.257690031419395</c:v>
                </c:pt>
                <c:pt idx="1842">
                  <c:v>0.25697929863512931</c:v>
                </c:pt>
                <c:pt idx="1843">
                  <c:v>0.25628428908573087</c:v>
                </c:pt>
                <c:pt idx="1844">
                  <c:v>0.25554631184025117</c:v>
                </c:pt>
                <c:pt idx="1845">
                  <c:v>0.25479062788273615</c:v>
                </c:pt>
                <c:pt idx="1846">
                  <c:v>0.25400881075750253</c:v>
                </c:pt>
                <c:pt idx="1847">
                  <c:v>0.25325154240845321</c:v>
                </c:pt>
                <c:pt idx="1848">
                  <c:v>0.25253317292239424</c:v>
                </c:pt>
                <c:pt idx="1849">
                  <c:v>0.25179780178818673</c:v>
                </c:pt>
                <c:pt idx="1850">
                  <c:v>0.25107982450937577</c:v>
                </c:pt>
                <c:pt idx="1851">
                  <c:v>0.25036857248151528</c:v>
                </c:pt>
                <c:pt idx="1852">
                  <c:v>0.2496907654656064</c:v>
                </c:pt>
                <c:pt idx="1853">
                  <c:v>0.24893470383332927</c:v>
                </c:pt>
                <c:pt idx="1854">
                  <c:v>0.24839843150022331</c:v>
                </c:pt>
                <c:pt idx="1855">
                  <c:v>0.2480131538845288</c:v>
                </c:pt>
                <c:pt idx="1856">
                  <c:v>0.24779227457797071</c:v>
                </c:pt>
                <c:pt idx="1857">
                  <c:v>0.2477445412405479</c:v>
                </c:pt>
                <c:pt idx="1858">
                  <c:v>0.24778395458626679</c:v>
                </c:pt>
                <c:pt idx="1859">
                  <c:v>0.24792193950994093</c:v>
                </c:pt>
                <c:pt idx="1860">
                  <c:v>0.24815830653712148</c:v>
                </c:pt>
                <c:pt idx="1861">
                  <c:v>0.24852906637175246</c:v>
                </c:pt>
                <c:pt idx="1862">
                  <c:v>0.24897953129708517</c:v>
                </c:pt>
                <c:pt idx="1863">
                  <c:v>0.24953684952138003</c:v>
                </c:pt>
                <c:pt idx="1864">
                  <c:v>0.25016181013208166</c:v>
                </c:pt>
                <c:pt idx="1865">
                  <c:v>0.25083207729929491</c:v>
                </c:pt>
                <c:pt idx="1866">
                  <c:v>0.25157657021840546</c:v>
                </c:pt>
                <c:pt idx="1867">
                  <c:v>0.2523366010051612</c:v>
                </c:pt>
                <c:pt idx="1868">
                  <c:v>0.25309540206955067</c:v>
                </c:pt>
                <c:pt idx="1869">
                  <c:v>0.25378423214965867</c:v>
                </c:pt>
                <c:pt idx="1870">
                  <c:v>0.25443952657067376</c:v>
                </c:pt>
                <c:pt idx="1871">
                  <c:v>0.25495689584290887</c:v>
                </c:pt>
                <c:pt idx="1872">
                  <c:v>0.25540062524330454</c:v>
                </c:pt>
                <c:pt idx="1873">
                  <c:v>0.25576714317005228</c:v>
                </c:pt>
                <c:pt idx="1874">
                  <c:v>0.25604007464307854</c:v>
                </c:pt>
                <c:pt idx="1875">
                  <c:v>0.25627418712442823</c:v>
                </c:pt>
                <c:pt idx="1876">
                  <c:v>0.2564539875304418</c:v>
                </c:pt>
                <c:pt idx="1877">
                  <c:v>0.25658900461815803</c:v>
                </c:pt>
                <c:pt idx="1878">
                  <c:v>0.25665396265231166</c:v>
                </c:pt>
                <c:pt idx="1879">
                  <c:v>0.25669658315744703</c:v>
                </c:pt>
                <c:pt idx="1880">
                  <c:v>0.25668446877042639</c:v>
                </c:pt>
                <c:pt idx="1881">
                  <c:v>0.25665143721391076</c:v>
                </c:pt>
                <c:pt idx="1882">
                  <c:v>0.25656757881383707</c:v>
                </c:pt>
                <c:pt idx="1883">
                  <c:v>0.25650014267707028</c:v>
                </c:pt>
                <c:pt idx="1884">
                  <c:v>0.25640800566808569</c:v>
                </c:pt>
                <c:pt idx="1885">
                  <c:v>0.25623806421905998</c:v>
                </c:pt>
                <c:pt idx="1886">
                  <c:v>0.25614813953960741</c:v>
                </c:pt>
                <c:pt idx="1887">
                  <c:v>0.25613515484179922</c:v>
                </c:pt>
                <c:pt idx="1888">
                  <c:v>0.25612444359657899</c:v>
                </c:pt>
                <c:pt idx="1889">
                  <c:v>0.25626015011091585</c:v>
                </c:pt>
                <c:pt idx="1890">
                  <c:v>0.25643431684101436</c:v>
                </c:pt>
                <c:pt idx="1891">
                  <c:v>0.25654077151528115</c:v>
                </c:pt>
                <c:pt idx="1892">
                  <c:v>0.25669944063957822</c:v>
                </c:pt>
                <c:pt idx="1893">
                  <c:v>0.25685667685126962</c:v>
                </c:pt>
                <c:pt idx="1894">
                  <c:v>0.25705684725461447</c:v>
                </c:pt>
                <c:pt idx="1895">
                  <c:v>0.25727743269624159</c:v>
                </c:pt>
                <c:pt idx="1896">
                  <c:v>0.25758567706498492</c:v>
                </c:pt>
                <c:pt idx="1897">
                  <c:v>0.25797033386477514</c:v>
                </c:pt>
                <c:pt idx="1898">
                  <c:v>0.25828854256751055</c:v>
                </c:pt>
                <c:pt idx="1899">
                  <c:v>0.2586568374287897</c:v>
                </c:pt>
                <c:pt idx="1900">
                  <c:v>0.2589767917130546</c:v>
                </c:pt>
                <c:pt idx="1901">
                  <c:v>0.25931861695700853</c:v>
                </c:pt>
                <c:pt idx="1902">
                  <c:v>0.25967247313921638</c:v>
                </c:pt>
                <c:pt idx="1903">
                  <c:v>0.26000706925679551</c:v>
                </c:pt>
                <c:pt idx="1904">
                  <c:v>0.26028436420554629</c:v>
                </c:pt>
                <c:pt idx="1905">
                  <c:v>0.26047895404792304</c:v>
                </c:pt>
                <c:pt idx="1906">
                  <c:v>0.26070057333115454</c:v>
                </c:pt>
                <c:pt idx="1907">
                  <c:v>0.26093072943590156</c:v>
                </c:pt>
                <c:pt idx="1908">
                  <c:v>0.26114270030897102</c:v>
                </c:pt>
                <c:pt idx="1909">
                  <c:v>0.26137147698057067</c:v>
                </c:pt>
                <c:pt idx="1910">
                  <c:v>0.26155415514838382</c:v>
                </c:pt>
                <c:pt idx="1911">
                  <c:v>0.261709282119169</c:v>
                </c:pt>
                <c:pt idx="1912">
                  <c:v>0.26191487688135834</c:v>
                </c:pt>
                <c:pt idx="1913">
                  <c:v>0.26210653863103034</c:v>
                </c:pt>
                <c:pt idx="1914">
                  <c:v>0.26224487771838906</c:v>
                </c:pt>
                <c:pt idx="1915">
                  <c:v>0.26233406968100487</c:v>
                </c:pt>
                <c:pt idx="1916">
                  <c:v>0.26237966837670551</c:v>
                </c:pt>
                <c:pt idx="1917">
                  <c:v>0.26240364478790951</c:v>
                </c:pt>
                <c:pt idx="1918">
                  <c:v>0.26241026425839004</c:v>
                </c:pt>
                <c:pt idx="1919">
                  <c:v>0.26237080860789264</c:v>
                </c:pt>
                <c:pt idx="1920">
                  <c:v>0.26228643617588937</c:v>
                </c:pt>
                <c:pt idx="1921">
                  <c:v>0.26220302185765298</c:v>
                </c:pt>
                <c:pt idx="1922">
                  <c:v>0.26204218733769108</c:v>
                </c:pt>
                <c:pt idx="1923">
                  <c:v>0.26200256956300977</c:v>
                </c:pt>
                <c:pt idx="1924">
                  <c:v>0.26204360019684242</c:v>
                </c:pt>
                <c:pt idx="1925">
                  <c:v>0.26201344943856264</c:v>
                </c:pt>
                <c:pt idx="1926">
                  <c:v>0.26206612061954004</c:v>
                </c:pt>
                <c:pt idx="1927">
                  <c:v>0.26201101392532761</c:v>
                </c:pt>
                <c:pt idx="1928">
                  <c:v>0.26185095827206623</c:v>
                </c:pt>
                <c:pt idx="1929">
                  <c:v>0.26177319434932206</c:v>
                </c:pt>
                <c:pt idx="1930">
                  <c:v>0.26162751559774844</c:v>
                </c:pt>
                <c:pt idx="1931">
                  <c:v>0.26154929774441227</c:v>
                </c:pt>
                <c:pt idx="1932">
                  <c:v>0.26159834392458819</c:v>
                </c:pt>
                <c:pt idx="1933">
                  <c:v>0.26159782193458675</c:v>
                </c:pt>
                <c:pt idx="1934">
                  <c:v>0.26159379145483336</c:v>
                </c:pt>
                <c:pt idx="1935">
                  <c:v>0.26159650914833404</c:v>
                </c:pt>
                <c:pt idx="1936">
                  <c:v>0.26152284480675414</c:v>
                </c:pt>
                <c:pt idx="1937">
                  <c:v>0.26142189309752412</c:v>
                </c:pt>
                <c:pt idx="1938">
                  <c:v>0.26138623706523417</c:v>
                </c:pt>
                <c:pt idx="1939">
                  <c:v>0.2613203862503316</c:v>
                </c:pt>
                <c:pt idx="1940">
                  <c:v>0.26129015307542208</c:v>
                </c:pt>
                <c:pt idx="1941">
                  <c:v>0.26128361212821788</c:v>
                </c:pt>
                <c:pt idx="1942">
                  <c:v>0.26121964497484179</c:v>
                </c:pt>
                <c:pt idx="1943">
                  <c:v>0.26120801906986491</c:v>
                </c:pt>
                <c:pt idx="1944">
                  <c:v>0.26120421667156241</c:v>
                </c:pt>
                <c:pt idx="1945">
                  <c:v>0.261177405900959</c:v>
                </c:pt>
                <c:pt idx="1946">
                  <c:v>0.26122907477033663</c:v>
                </c:pt>
                <c:pt idx="1947">
                  <c:v>0.26139971074923113</c:v>
                </c:pt>
                <c:pt idx="1948">
                  <c:v>0.26142442113381698</c:v>
                </c:pt>
                <c:pt idx="1949">
                  <c:v>0.26143754916773093</c:v>
                </c:pt>
                <c:pt idx="1950">
                  <c:v>0.2613740194777508</c:v>
                </c:pt>
                <c:pt idx="1951">
                  <c:v>0.26115526596796967</c:v>
                </c:pt>
                <c:pt idx="1952">
                  <c:v>0.26105070796936936</c:v>
                </c:pt>
                <c:pt idx="1953">
                  <c:v>0.26100529794009714</c:v>
                </c:pt>
                <c:pt idx="1954">
                  <c:v>0.26089441761560261</c:v>
                </c:pt>
                <c:pt idx="1955">
                  <c:v>0.26082328412501099</c:v>
                </c:pt>
                <c:pt idx="1956">
                  <c:v>0.26072121925817987</c:v>
                </c:pt>
                <c:pt idx="1957">
                  <c:v>0.26055734441113609</c:v>
                </c:pt>
                <c:pt idx="1958">
                  <c:v>0.26038284732320843</c:v>
                </c:pt>
                <c:pt idx="1959">
                  <c:v>0.2601680320306487</c:v>
                </c:pt>
                <c:pt idx="1960">
                  <c:v>0.26002904701282187</c:v>
                </c:pt>
                <c:pt idx="1961">
                  <c:v>0.25994558028762044</c:v>
                </c:pt>
                <c:pt idx="1962">
                  <c:v>0.25981960912756025</c:v>
                </c:pt>
                <c:pt idx="1963">
                  <c:v>0.25978419049871881</c:v>
                </c:pt>
                <c:pt idx="1964">
                  <c:v>0.25969856974159905</c:v>
                </c:pt>
                <c:pt idx="1965">
                  <c:v>0.25953225211745073</c:v>
                </c:pt>
                <c:pt idx="1966">
                  <c:v>0.25937119799289643</c:v>
                </c:pt>
                <c:pt idx="1967">
                  <c:v>0.25917692051884472</c:v>
                </c:pt>
                <c:pt idx="1968">
                  <c:v>0.25893620620009711</c:v>
                </c:pt>
                <c:pt idx="1969">
                  <c:v>0.2586432166831914</c:v>
                </c:pt>
                <c:pt idx="1970">
                  <c:v>0.2584308808042543</c:v>
                </c:pt>
                <c:pt idx="1971">
                  <c:v>0.25824789860057212</c:v>
                </c:pt>
                <c:pt idx="1972">
                  <c:v>0.25804129102980761</c:v>
                </c:pt>
                <c:pt idx="1973">
                  <c:v>0.25788931330704323</c:v>
                </c:pt>
                <c:pt idx="1974">
                  <c:v>0.25769246954665109</c:v>
                </c:pt>
                <c:pt idx="1975">
                  <c:v>0.25749294518740118</c:v>
                </c:pt>
                <c:pt idx="1976">
                  <c:v>0.25729774817181411</c:v>
                </c:pt>
                <c:pt idx="1977">
                  <c:v>0.2571784061190231</c:v>
                </c:pt>
                <c:pt idx="1978">
                  <c:v>0.25708900233657733</c:v>
                </c:pt>
                <c:pt idx="1979">
                  <c:v>0.2569881440106862</c:v>
                </c:pt>
                <c:pt idx="1980">
                  <c:v>0.25696966032415608</c:v>
                </c:pt>
                <c:pt idx="1981">
                  <c:v>0.25682368674237049</c:v>
                </c:pt>
                <c:pt idx="1982">
                  <c:v>0.25662159029878284</c:v>
                </c:pt>
                <c:pt idx="1983">
                  <c:v>0.25639491072357368</c:v>
                </c:pt>
                <c:pt idx="1984">
                  <c:v>0.25607633615137354</c:v>
                </c:pt>
                <c:pt idx="1985">
                  <c:v>0.25584086540007162</c:v>
                </c:pt>
                <c:pt idx="1986">
                  <c:v>0.25560005889931087</c:v>
                </c:pt>
                <c:pt idx="1987">
                  <c:v>0.25539674854822786</c:v>
                </c:pt>
                <c:pt idx="1988">
                  <c:v>0.25528946037144135</c:v>
                </c:pt>
                <c:pt idx="1989">
                  <c:v>0.25507151312005699</c:v>
                </c:pt>
                <c:pt idx="1990">
                  <c:v>0.25481477717020545</c:v>
                </c:pt>
                <c:pt idx="1991">
                  <c:v>0.25453631787611908</c:v>
                </c:pt>
                <c:pt idx="1992">
                  <c:v>0.25414804185387535</c:v>
                </c:pt>
                <c:pt idx="1993">
                  <c:v>0.25387359944849752</c:v>
                </c:pt>
                <c:pt idx="1994">
                  <c:v>0.25368517125728712</c:v>
                </c:pt>
                <c:pt idx="1995">
                  <c:v>0.25341182563637515</c:v>
                </c:pt>
                <c:pt idx="1996">
                  <c:v>0.25316849954679083</c:v>
                </c:pt>
                <c:pt idx="1997">
                  <c:v>0.25287544813854762</c:v>
                </c:pt>
                <c:pt idx="1998">
                  <c:v>0.25249601906695607</c:v>
                </c:pt>
                <c:pt idx="1999">
                  <c:v>0.2521152346622616</c:v>
                </c:pt>
                <c:pt idx="2000">
                  <c:v>0.25181800297645401</c:v>
                </c:pt>
                <c:pt idx="2001">
                  <c:v>0.25147125902716005</c:v>
                </c:pt>
                <c:pt idx="2002">
                  <c:v>0.25108956596935178</c:v>
                </c:pt>
                <c:pt idx="2003">
                  <c:v>0.25074384919341836</c:v>
                </c:pt>
                <c:pt idx="2004">
                  <c:v>0.25044441943697604</c:v>
                </c:pt>
                <c:pt idx="2005">
                  <c:v>0.25007943820834927</c:v>
                </c:pt>
                <c:pt idx="2006">
                  <c:v>0.24963962279617194</c:v>
                </c:pt>
                <c:pt idx="2007">
                  <c:v>0.24930293669911804</c:v>
                </c:pt>
                <c:pt idx="2008">
                  <c:v>0.24892389724570677</c:v>
                </c:pt>
                <c:pt idx="2009">
                  <c:v>0.24866144411168709</c:v>
                </c:pt>
                <c:pt idx="2010">
                  <c:v>0.24867431960216532</c:v>
                </c:pt>
                <c:pt idx="2011">
                  <c:v>0.24852337496014995</c:v>
                </c:pt>
                <c:pt idx="2012">
                  <c:v>0.2483002287053758</c:v>
                </c:pt>
                <c:pt idx="2013">
                  <c:v>0.24801669276029578</c:v>
                </c:pt>
                <c:pt idx="2014">
                  <c:v>0.24760277512918791</c:v>
                </c:pt>
                <c:pt idx="2015">
                  <c:v>0.24725452962842256</c:v>
                </c:pt>
                <c:pt idx="2016">
                  <c:v>0.24693363291382842</c:v>
                </c:pt>
                <c:pt idx="2017">
                  <c:v>0.24662550565266886</c:v>
                </c:pt>
                <c:pt idx="2018">
                  <c:v>0.24627668017062546</c:v>
                </c:pt>
                <c:pt idx="2019">
                  <c:v>0.24592102458529777</c:v>
                </c:pt>
                <c:pt idx="2020">
                  <c:v>0.2456375284068254</c:v>
                </c:pt>
                <c:pt idx="2021">
                  <c:v>0.24522854832451788</c:v>
                </c:pt>
                <c:pt idx="2022">
                  <c:v>0.24469684245927423</c:v>
                </c:pt>
                <c:pt idx="2023">
                  <c:v>0.24427904121638833</c:v>
                </c:pt>
                <c:pt idx="2024">
                  <c:v>0.24389556873352702</c:v>
                </c:pt>
                <c:pt idx="2025">
                  <c:v>0.24345811303434073</c:v>
                </c:pt>
                <c:pt idx="2026">
                  <c:v>0.24302672135136527</c:v>
                </c:pt>
                <c:pt idx="2027">
                  <c:v>0.24266575161485945</c:v>
                </c:pt>
                <c:pt idx="2028">
                  <c:v>0.24225981975690267</c:v>
                </c:pt>
                <c:pt idx="2029">
                  <c:v>0.24200052492629767</c:v>
                </c:pt>
                <c:pt idx="2030">
                  <c:v>0.24185999561197824</c:v>
                </c:pt>
                <c:pt idx="2031">
                  <c:v>0.24164176449160704</c:v>
                </c:pt>
                <c:pt idx="2032">
                  <c:v>0.24131935864497003</c:v>
                </c:pt>
                <c:pt idx="2033">
                  <c:v>0.24089101866793797</c:v>
                </c:pt>
                <c:pt idx="2034">
                  <c:v>0.24046261550944614</c:v>
                </c:pt>
                <c:pt idx="2035">
                  <c:v>0.24013169512339991</c:v>
                </c:pt>
                <c:pt idx="2036">
                  <c:v>0.23977240269614808</c:v>
                </c:pt>
                <c:pt idx="2037">
                  <c:v>0.23951604426114267</c:v>
                </c:pt>
                <c:pt idx="2038">
                  <c:v>0.23936062020188176</c:v>
                </c:pt>
                <c:pt idx="2039">
                  <c:v>0.23905250462198946</c:v>
                </c:pt>
                <c:pt idx="2040">
                  <c:v>0.23868673109105742</c:v>
                </c:pt>
                <c:pt idx="2041">
                  <c:v>0.23834468364074754</c:v>
                </c:pt>
                <c:pt idx="2042">
                  <c:v>0.23805725363041633</c:v>
                </c:pt>
                <c:pt idx="2043">
                  <c:v>0.23773175105109781</c:v>
                </c:pt>
                <c:pt idx="2044">
                  <c:v>0.23746181474046277</c:v>
                </c:pt>
                <c:pt idx="2045">
                  <c:v>0.23731549992172485</c:v>
                </c:pt>
                <c:pt idx="2046">
                  <c:v>0.23698738935090327</c:v>
                </c:pt>
                <c:pt idx="2047">
                  <c:v>0.23668602378232528</c:v>
                </c:pt>
                <c:pt idx="2048">
                  <c:v>0.23645794903251738</c:v>
                </c:pt>
                <c:pt idx="2049">
                  <c:v>0.23620071152628105</c:v>
                </c:pt>
                <c:pt idx="2050">
                  <c:v>0.2361428508858795</c:v>
                </c:pt>
                <c:pt idx="2051">
                  <c:v>0.23605030434155586</c:v>
                </c:pt>
                <c:pt idx="2052">
                  <c:v>0.23582880677979259</c:v>
                </c:pt>
                <c:pt idx="2053">
                  <c:v>0.23564509172638823</c:v>
                </c:pt>
                <c:pt idx="2054">
                  <c:v>0.23538989510405542</c:v>
                </c:pt>
                <c:pt idx="2055">
                  <c:v>0.23510150970567145</c:v>
                </c:pt>
                <c:pt idx="2056">
                  <c:v>0.23481386509607272</c:v>
                </c:pt>
                <c:pt idx="2057">
                  <c:v>0.23456976199442559</c:v>
                </c:pt>
                <c:pt idx="2058">
                  <c:v>0.23419883139185502</c:v>
                </c:pt>
                <c:pt idx="2059">
                  <c:v>0.23367704804790793</c:v>
                </c:pt>
                <c:pt idx="2060">
                  <c:v>0.23340932806350936</c:v>
                </c:pt>
                <c:pt idx="2061">
                  <c:v>0.23317118025343198</c:v>
                </c:pt>
                <c:pt idx="2062">
                  <c:v>0.23300006781618485</c:v>
                </c:pt>
                <c:pt idx="2063">
                  <c:v>0.23294050162417343</c:v>
                </c:pt>
                <c:pt idx="2064">
                  <c:v>0.23268536477769264</c:v>
                </c:pt>
                <c:pt idx="2065">
                  <c:v>0.23247178776895383</c:v>
                </c:pt>
                <c:pt idx="2066">
                  <c:v>0.23233975609468216</c:v>
                </c:pt>
                <c:pt idx="2067">
                  <c:v>0.23214455956775745</c:v>
                </c:pt>
                <c:pt idx="2068">
                  <c:v>0.23192405405338726</c:v>
                </c:pt>
                <c:pt idx="2069">
                  <c:v>0.23157838311173765</c:v>
                </c:pt>
                <c:pt idx="2070">
                  <c:v>0.23095967707443363</c:v>
                </c:pt>
                <c:pt idx="2071">
                  <c:v>0.23041697169100606</c:v>
                </c:pt>
                <c:pt idx="2072">
                  <c:v>0.22994861385916257</c:v>
                </c:pt>
                <c:pt idx="2073">
                  <c:v>0.2293256589862569</c:v>
                </c:pt>
                <c:pt idx="2074">
                  <c:v>0.2289002966762772</c:v>
                </c:pt>
                <c:pt idx="2075">
                  <c:v>0.22854196718975231</c:v>
                </c:pt>
                <c:pt idx="2076">
                  <c:v>0.22811586395139258</c:v>
                </c:pt>
                <c:pt idx="2077">
                  <c:v>0.22781849314683136</c:v>
                </c:pt>
                <c:pt idx="2078">
                  <c:v>0.22745950645154656</c:v>
                </c:pt>
                <c:pt idx="2079">
                  <c:v>0.22696687359448128</c:v>
                </c:pt>
                <c:pt idx="2080">
                  <c:v>0.22651162102482902</c:v>
                </c:pt>
                <c:pt idx="2081">
                  <c:v>0.22613236711422754</c:v>
                </c:pt>
                <c:pt idx="2082">
                  <c:v>0.22586165033842984</c:v>
                </c:pt>
                <c:pt idx="2083">
                  <c:v>0.22564015550485639</c:v>
                </c:pt>
                <c:pt idx="2084">
                  <c:v>0.22530881411464745</c:v>
                </c:pt>
                <c:pt idx="2085">
                  <c:v>0.22488583511619206</c:v>
                </c:pt>
                <c:pt idx="2086">
                  <c:v>0.22436050931849083</c:v>
                </c:pt>
                <c:pt idx="2087">
                  <c:v>0.22367642132626978</c:v>
                </c:pt>
                <c:pt idx="2088">
                  <c:v>0.22308375598517158</c:v>
                </c:pt>
                <c:pt idx="2089">
                  <c:v>0.22260081302285764</c:v>
                </c:pt>
                <c:pt idx="2090">
                  <c:v>0.22217001000886838</c:v>
                </c:pt>
                <c:pt idx="2091">
                  <c:v>0.22191266217352656</c:v>
                </c:pt>
                <c:pt idx="2092">
                  <c:v>0.2215236483739649</c:v>
                </c:pt>
                <c:pt idx="2093">
                  <c:v>0.22092900267114698</c:v>
                </c:pt>
                <c:pt idx="2094">
                  <c:v>0.22046276512333282</c:v>
                </c:pt>
                <c:pt idx="2095">
                  <c:v>0.2199392289264018</c:v>
                </c:pt>
                <c:pt idx="2096">
                  <c:v>0.21955494295119168</c:v>
                </c:pt>
                <c:pt idx="2097">
                  <c:v>0.21966557122114369</c:v>
                </c:pt>
                <c:pt idx="2098">
                  <c:v>0.21971254926667391</c:v>
                </c:pt>
                <c:pt idx="2099">
                  <c:v>0.21981439987957807</c:v>
                </c:pt>
                <c:pt idx="2100">
                  <c:v>0.21971982681748858</c:v>
                </c:pt>
                <c:pt idx="2101">
                  <c:v>0.21907921890558324</c:v>
                </c:pt>
                <c:pt idx="2102">
                  <c:v>0.21849919929423303</c:v>
                </c:pt>
                <c:pt idx="2103">
                  <c:v>0.2179558489670462</c:v>
                </c:pt>
                <c:pt idx="2104">
                  <c:v>0.21759410428890888</c:v>
                </c:pt>
                <c:pt idx="2105">
                  <c:v>0.21723130882240574</c:v>
                </c:pt>
                <c:pt idx="2106">
                  <c:v>0.21673699150848799</c:v>
                </c:pt>
                <c:pt idx="2107">
                  <c:v>0.21616493255453295</c:v>
                </c:pt>
                <c:pt idx="2108">
                  <c:v>0.21534277986809325</c:v>
                </c:pt>
                <c:pt idx="2109">
                  <c:v>0.21499411127536169</c:v>
                </c:pt>
                <c:pt idx="2110">
                  <c:v>0.21495257009020749</c:v>
                </c:pt>
                <c:pt idx="2111">
                  <c:v>0.21468930916973528</c:v>
                </c:pt>
                <c:pt idx="2112">
                  <c:v>0.21446435348671913</c:v>
                </c:pt>
                <c:pt idx="2113">
                  <c:v>0.2142342050891739</c:v>
                </c:pt>
                <c:pt idx="2114">
                  <c:v>0.21381234372924976</c:v>
                </c:pt>
                <c:pt idx="2115">
                  <c:v>0.21327797784398128</c:v>
                </c:pt>
                <c:pt idx="2116">
                  <c:v>0.21298830318894235</c:v>
                </c:pt>
                <c:pt idx="2117">
                  <c:v>0.21268637700033699</c:v>
                </c:pt>
                <c:pt idx="2118">
                  <c:v>0.21214687956517272</c:v>
                </c:pt>
                <c:pt idx="2119">
                  <c:v>0.21160306543377985</c:v>
                </c:pt>
                <c:pt idx="2120">
                  <c:v>0.21088471747991541</c:v>
                </c:pt>
                <c:pt idx="2121">
                  <c:v>0.21017713506610591</c:v>
                </c:pt>
                <c:pt idx="2122">
                  <c:v>0.20968661947356027</c:v>
                </c:pt>
                <c:pt idx="2123">
                  <c:v>0.20929892316812992</c:v>
                </c:pt>
                <c:pt idx="2124">
                  <c:v>0.20899530154138793</c:v>
                </c:pt>
                <c:pt idx="2125">
                  <c:v>0.2086519800760015</c:v>
                </c:pt>
                <c:pt idx="2126">
                  <c:v>0.20848589379029056</c:v>
                </c:pt>
                <c:pt idx="2127">
                  <c:v>0.20828421101056191</c:v>
                </c:pt>
                <c:pt idx="2128">
                  <c:v>0.20812713997564258</c:v>
                </c:pt>
                <c:pt idx="2129">
                  <c:v>0.20792990704440451</c:v>
                </c:pt>
                <c:pt idx="2130">
                  <c:v>0.20704498630560811</c:v>
                </c:pt>
                <c:pt idx="2131">
                  <c:v>0.20625409268107728</c:v>
                </c:pt>
                <c:pt idx="2132">
                  <c:v>0.20623130523126232</c:v>
                </c:pt>
                <c:pt idx="2133">
                  <c:v>0.20606281149584141</c:v>
                </c:pt>
                <c:pt idx="2134">
                  <c:v>0.20582446275339414</c:v>
                </c:pt>
                <c:pt idx="2135">
                  <c:v>0.20580579074419128</c:v>
                </c:pt>
                <c:pt idx="2136">
                  <c:v>0.20494150419666421</c:v>
                </c:pt>
                <c:pt idx="2137">
                  <c:v>0.20378728615372821</c:v>
                </c:pt>
                <c:pt idx="2138">
                  <c:v>0.20342008458807129</c:v>
                </c:pt>
                <c:pt idx="2139">
                  <c:v>0.20325937235477343</c:v>
                </c:pt>
                <c:pt idx="2140">
                  <c:v>0.20269049348756382</c:v>
                </c:pt>
                <c:pt idx="2141">
                  <c:v>0.20250131551585793</c:v>
                </c:pt>
                <c:pt idx="2142">
                  <c:v>0.20251707013123191</c:v>
                </c:pt>
                <c:pt idx="2143">
                  <c:v>0.20214190893955988</c:v>
                </c:pt>
                <c:pt idx="2144">
                  <c:v>0.20168948332829029</c:v>
                </c:pt>
                <c:pt idx="2145">
                  <c:v>0.20176311357667162</c:v>
                </c:pt>
                <c:pt idx="2146">
                  <c:v>0.20170652661747246</c:v>
                </c:pt>
                <c:pt idx="2147">
                  <c:v>0.20196039023283804</c:v>
                </c:pt>
                <c:pt idx="2148">
                  <c:v>0.20229881866789137</c:v>
                </c:pt>
                <c:pt idx="2149">
                  <c:v>0.20131814215763355</c:v>
                </c:pt>
                <c:pt idx="2150">
                  <c:v>0.20087327822083881</c:v>
                </c:pt>
              </c:numCache>
            </c:numRef>
          </c:yVal>
          <c:smooth val="1"/>
          <c:extLst>
            <c:ext xmlns:c16="http://schemas.microsoft.com/office/drawing/2014/chart" uri="{C3380CC4-5D6E-409C-BE32-E72D297353CC}">
              <c16:uniqueId val="{00000003-1C1D-46AE-B92F-7DA50429CA8D}"/>
            </c:ext>
          </c:extLst>
        </c:ser>
        <c:ser>
          <c:idx val="4"/>
          <c:order val="4"/>
          <c:spPr>
            <a:ln w="19050" cap="rnd">
              <a:solidFill>
                <a:schemeClr val="accent5"/>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Database'!$BM$122:$BM$2272</c:f>
              <c:numCache>
                <c:formatCode>General</c:formatCode>
                <c:ptCount val="2151"/>
                <c:pt idx="0">
                  <c:v>6.3034996235647997E-2</c:v>
                </c:pt>
                <c:pt idx="1">
                  <c:v>6.3763736938600449E-2</c:v>
                </c:pt>
                <c:pt idx="2">
                  <c:v>5.2383370732056816E-2</c:v>
                </c:pt>
                <c:pt idx="3">
                  <c:v>4.6554994578174559E-2</c:v>
                </c:pt>
                <c:pt idx="4">
                  <c:v>4.8979402620255845E-2</c:v>
                </c:pt>
                <c:pt idx="5">
                  <c:v>5.2141646694993195E-2</c:v>
                </c:pt>
                <c:pt idx="6">
                  <c:v>4.9183098494420624E-2</c:v>
                </c:pt>
                <c:pt idx="7">
                  <c:v>4.5543057646289208E-2</c:v>
                </c:pt>
                <c:pt idx="8">
                  <c:v>4.968782952391515E-2</c:v>
                </c:pt>
                <c:pt idx="9">
                  <c:v>5.1381283386370345E-2</c:v>
                </c:pt>
                <c:pt idx="10">
                  <c:v>5.1787069669498885E-2</c:v>
                </c:pt>
                <c:pt idx="11">
                  <c:v>5.2058702644102423E-2</c:v>
                </c:pt>
                <c:pt idx="12">
                  <c:v>5.7577306191361054E-2</c:v>
                </c:pt>
                <c:pt idx="13">
                  <c:v>5.656242773954135E-2</c:v>
                </c:pt>
                <c:pt idx="14">
                  <c:v>4.9909439846187932E-2</c:v>
                </c:pt>
                <c:pt idx="15">
                  <c:v>4.9935756064599705E-2</c:v>
                </c:pt>
                <c:pt idx="16">
                  <c:v>5.3255914172030773E-2</c:v>
                </c:pt>
                <c:pt idx="17">
                  <c:v>5.5296645022763914E-2</c:v>
                </c:pt>
                <c:pt idx="18">
                  <c:v>5.1312804576228777E-2</c:v>
                </c:pt>
                <c:pt idx="19">
                  <c:v>5.3135741895107856E-2</c:v>
                </c:pt>
                <c:pt idx="20">
                  <c:v>5.2443878091630043E-2</c:v>
                </c:pt>
                <c:pt idx="21">
                  <c:v>4.6354452388418198E-2</c:v>
                </c:pt>
                <c:pt idx="22">
                  <c:v>5.3605819242845021E-2</c:v>
                </c:pt>
                <c:pt idx="23">
                  <c:v>5.6393228085849144E-2</c:v>
                </c:pt>
                <c:pt idx="24">
                  <c:v>5.4642896932704854E-2</c:v>
                </c:pt>
                <c:pt idx="25">
                  <c:v>5.3447413226046812E-2</c:v>
                </c:pt>
                <c:pt idx="26">
                  <c:v>5.3484756058925852E-2</c:v>
                </c:pt>
                <c:pt idx="27">
                  <c:v>5.5743798877540385E-2</c:v>
                </c:pt>
                <c:pt idx="28">
                  <c:v>5.7762956815235335E-2</c:v>
                </c:pt>
                <c:pt idx="29">
                  <c:v>5.7893221987553471E-2</c:v>
                </c:pt>
                <c:pt idx="30">
                  <c:v>5.4919711750336532E-2</c:v>
                </c:pt>
                <c:pt idx="31">
                  <c:v>5.2224635349853631E-2</c:v>
                </c:pt>
                <c:pt idx="32">
                  <c:v>5.9614882027062423E-2</c:v>
                </c:pt>
                <c:pt idx="33">
                  <c:v>6.2098565754045605E-2</c:v>
                </c:pt>
                <c:pt idx="34">
                  <c:v>5.837234838193902E-2</c:v>
                </c:pt>
                <c:pt idx="35">
                  <c:v>5.4975204627461659E-2</c:v>
                </c:pt>
                <c:pt idx="36">
                  <c:v>5.7302688208781816E-2</c:v>
                </c:pt>
                <c:pt idx="37">
                  <c:v>5.894271299477629E-2</c:v>
                </c:pt>
                <c:pt idx="38">
                  <c:v>5.4530226787849641E-2</c:v>
                </c:pt>
                <c:pt idx="39">
                  <c:v>5.6926080248771022E-2</c:v>
                </c:pt>
                <c:pt idx="40">
                  <c:v>5.9884475369248014E-2</c:v>
                </c:pt>
                <c:pt idx="41">
                  <c:v>5.8783932690247315E-2</c:v>
                </c:pt>
                <c:pt idx="42">
                  <c:v>5.8250806037846194E-2</c:v>
                </c:pt>
                <c:pt idx="43">
                  <c:v>5.8297454251256327E-2</c:v>
                </c:pt>
                <c:pt idx="44">
                  <c:v>5.8514604876715857E-2</c:v>
                </c:pt>
                <c:pt idx="45">
                  <c:v>5.8817339112027099E-2</c:v>
                </c:pt>
                <c:pt idx="46">
                  <c:v>5.9774032942844189E-2</c:v>
                </c:pt>
                <c:pt idx="47">
                  <c:v>6.0942610565951828E-2</c:v>
                </c:pt>
                <c:pt idx="48">
                  <c:v>6.1204130294204379E-2</c:v>
                </c:pt>
                <c:pt idx="49">
                  <c:v>6.1756208583610056E-2</c:v>
                </c:pt>
                <c:pt idx="50">
                  <c:v>6.2333366034498634E-2</c:v>
                </c:pt>
                <c:pt idx="51">
                  <c:v>6.2877642968238154E-2</c:v>
                </c:pt>
                <c:pt idx="52">
                  <c:v>6.2176170280753562E-2</c:v>
                </c:pt>
                <c:pt idx="53">
                  <c:v>6.1742707325138889E-2</c:v>
                </c:pt>
                <c:pt idx="54">
                  <c:v>6.2484430638056913E-2</c:v>
                </c:pt>
                <c:pt idx="55">
                  <c:v>6.3982418691888074E-2</c:v>
                </c:pt>
                <c:pt idx="56">
                  <c:v>6.4588542762460011E-2</c:v>
                </c:pt>
                <c:pt idx="57">
                  <c:v>6.4540372152878625E-2</c:v>
                </c:pt>
                <c:pt idx="58">
                  <c:v>6.5328616071343201E-2</c:v>
                </c:pt>
                <c:pt idx="59">
                  <c:v>6.609499403968204E-2</c:v>
                </c:pt>
                <c:pt idx="60">
                  <c:v>6.697900596036109E-2</c:v>
                </c:pt>
                <c:pt idx="61">
                  <c:v>6.767999251784905E-2</c:v>
                </c:pt>
                <c:pt idx="62">
                  <c:v>6.7491298131353503E-2</c:v>
                </c:pt>
                <c:pt idx="63">
                  <c:v>6.7462762603959933E-2</c:v>
                </c:pt>
                <c:pt idx="64">
                  <c:v>6.7995522304238623E-2</c:v>
                </c:pt>
                <c:pt idx="65">
                  <c:v>6.8462452343478614E-2</c:v>
                </c:pt>
                <c:pt idx="66">
                  <c:v>6.9066818679816441E-2</c:v>
                </c:pt>
                <c:pt idx="67">
                  <c:v>7.0152376218166848E-2</c:v>
                </c:pt>
                <c:pt idx="68">
                  <c:v>7.1374039092192532E-2</c:v>
                </c:pt>
                <c:pt idx="69">
                  <c:v>7.2384720361649321E-2</c:v>
                </c:pt>
                <c:pt idx="70">
                  <c:v>7.2749688243326185E-2</c:v>
                </c:pt>
                <c:pt idx="71">
                  <c:v>7.2127574506118008E-2</c:v>
                </c:pt>
                <c:pt idx="72">
                  <c:v>7.3006441866552751E-2</c:v>
                </c:pt>
                <c:pt idx="73">
                  <c:v>7.4111888928055869E-2</c:v>
                </c:pt>
                <c:pt idx="74">
                  <c:v>7.4497382714991997E-2</c:v>
                </c:pt>
                <c:pt idx="75">
                  <c:v>7.4861549349566625E-2</c:v>
                </c:pt>
                <c:pt idx="76">
                  <c:v>7.5547597061673119E-2</c:v>
                </c:pt>
                <c:pt idx="77">
                  <c:v>7.653435232465737E-2</c:v>
                </c:pt>
                <c:pt idx="78">
                  <c:v>7.6531256690183042E-2</c:v>
                </c:pt>
                <c:pt idx="79">
                  <c:v>7.6997392616631716E-2</c:v>
                </c:pt>
                <c:pt idx="80">
                  <c:v>7.7949766409732058E-2</c:v>
                </c:pt>
                <c:pt idx="81">
                  <c:v>7.9007922123858959E-2</c:v>
                </c:pt>
                <c:pt idx="82">
                  <c:v>8.057264150696701E-2</c:v>
                </c:pt>
                <c:pt idx="83">
                  <c:v>8.1743408856186431E-2</c:v>
                </c:pt>
                <c:pt idx="84">
                  <c:v>8.1830501438378112E-2</c:v>
                </c:pt>
                <c:pt idx="85">
                  <c:v>8.267987014407692E-2</c:v>
                </c:pt>
                <c:pt idx="86">
                  <c:v>8.357612725761826E-2</c:v>
                </c:pt>
                <c:pt idx="87">
                  <c:v>8.3893180053176516E-2</c:v>
                </c:pt>
                <c:pt idx="88">
                  <c:v>8.4439417917463719E-2</c:v>
                </c:pt>
                <c:pt idx="89">
                  <c:v>8.5491447284924013E-2</c:v>
                </c:pt>
                <c:pt idx="90">
                  <c:v>8.6754824052139648E-2</c:v>
                </c:pt>
                <c:pt idx="91">
                  <c:v>8.7235995140840794E-2</c:v>
                </c:pt>
                <c:pt idx="92">
                  <c:v>8.8122923013905563E-2</c:v>
                </c:pt>
                <c:pt idx="93">
                  <c:v>8.9416765056272038E-2</c:v>
                </c:pt>
                <c:pt idx="94">
                  <c:v>9.0457195533053023E-2</c:v>
                </c:pt>
                <c:pt idx="95">
                  <c:v>9.0864098139108007E-2</c:v>
                </c:pt>
                <c:pt idx="96">
                  <c:v>9.1015966062398992E-2</c:v>
                </c:pt>
                <c:pt idx="97">
                  <c:v>9.1617322786968935E-2</c:v>
                </c:pt>
                <c:pt idx="98">
                  <c:v>9.275604451934083E-2</c:v>
                </c:pt>
                <c:pt idx="99">
                  <c:v>9.3904754596372722E-2</c:v>
                </c:pt>
                <c:pt idx="100">
                  <c:v>9.4922855486884131E-2</c:v>
                </c:pt>
                <c:pt idx="101">
                  <c:v>9.6058015879555092E-2</c:v>
                </c:pt>
                <c:pt idx="102">
                  <c:v>9.6612908574578368E-2</c:v>
                </c:pt>
                <c:pt idx="103">
                  <c:v>9.6848486045268967E-2</c:v>
                </c:pt>
                <c:pt idx="104">
                  <c:v>9.7938952307106905E-2</c:v>
                </c:pt>
                <c:pt idx="105">
                  <c:v>9.8892433191986165E-2</c:v>
                </c:pt>
                <c:pt idx="106">
                  <c:v>9.9532314308194147E-2</c:v>
                </c:pt>
                <c:pt idx="107">
                  <c:v>0.10009320289869954</c:v>
                </c:pt>
                <c:pt idx="108">
                  <c:v>0.10110360975225129</c:v>
                </c:pt>
                <c:pt idx="109">
                  <c:v>0.1019739189955849</c:v>
                </c:pt>
                <c:pt idx="110">
                  <c:v>0.10226198890730409</c:v>
                </c:pt>
                <c:pt idx="111">
                  <c:v>0.1024300316484837</c:v>
                </c:pt>
                <c:pt idx="112">
                  <c:v>0.10283057078898532</c:v>
                </c:pt>
                <c:pt idx="113">
                  <c:v>0.10352083791202688</c:v>
                </c:pt>
                <c:pt idx="114">
                  <c:v>0.1043539855552269</c:v>
                </c:pt>
                <c:pt idx="115">
                  <c:v>0.10503607149903001</c:v>
                </c:pt>
                <c:pt idx="116">
                  <c:v>0.10547820005269538</c:v>
                </c:pt>
                <c:pt idx="117">
                  <c:v>0.10592334543699905</c:v>
                </c:pt>
                <c:pt idx="118">
                  <c:v>0.10660154041554815</c:v>
                </c:pt>
                <c:pt idx="119">
                  <c:v>0.10719256396690557</c:v>
                </c:pt>
                <c:pt idx="120">
                  <c:v>0.10752818342957134</c:v>
                </c:pt>
                <c:pt idx="121">
                  <c:v>0.10838646731709968</c:v>
                </c:pt>
                <c:pt idx="122">
                  <c:v>0.10892743698789265</c:v>
                </c:pt>
                <c:pt idx="123">
                  <c:v>0.10879075006782324</c:v>
                </c:pt>
                <c:pt idx="124">
                  <c:v>0.10947024066811993</c:v>
                </c:pt>
                <c:pt idx="125">
                  <c:v>0.11010098396641542</c:v>
                </c:pt>
                <c:pt idx="126">
                  <c:v>0.11045647079406795</c:v>
                </c:pt>
                <c:pt idx="127">
                  <c:v>0.11104874119336638</c:v>
                </c:pt>
                <c:pt idx="128">
                  <c:v>0.11150537963696916</c:v>
                </c:pt>
                <c:pt idx="129">
                  <c:v>0.11204001585034444</c:v>
                </c:pt>
                <c:pt idx="130">
                  <c:v>0.11290567598477852</c:v>
                </c:pt>
                <c:pt idx="131">
                  <c:v>0.11365755399181952</c:v>
                </c:pt>
                <c:pt idx="132">
                  <c:v>0.11413740061579829</c:v>
                </c:pt>
                <c:pt idx="133">
                  <c:v>0.11438400560346747</c:v>
                </c:pt>
                <c:pt idx="134">
                  <c:v>0.11528694090916643</c:v>
                </c:pt>
                <c:pt idx="135">
                  <c:v>0.11612508994644767</c:v>
                </c:pt>
                <c:pt idx="136">
                  <c:v>0.11662508563597131</c:v>
                </c:pt>
                <c:pt idx="137">
                  <c:v>0.11717899412562767</c:v>
                </c:pt>
                <c:pt idx="138">
                  <c:v>0.11802619676116737</c:v>
                </c:pt>
                <c:pt idx="139">
                  <c:v>0.1190241880222825</c:v>
                </c:pt>
                <c:pt idx="140">
                  <c:v>0.11970912254378975</c:v>
                </c:pt>
                <c:pt idx="141">
                  <c:v>0.12052233198104123</c:v>
                </c:pt>
                <c:pt idx="142">
                  <c:v>0.12146628706273521</c:v>
                </c:pt>
                <c:pt idx="143">
                  <c:v>0.12252100177002762</c:v>
                </c:pt>
                <c:pt idx="144">
                  <c:v>0.12341090067592779</c:v>
                </c:pt>
                <c:pt idx="145">
                  <c:v>0.12429599424733002</c:v>
                </c:pt>
                <c:pt idx="146">
                  <c:v>0.12532771306154125</c:v>
                </c:pt>
                <c:pt idx="147">
                  <c:v>0.12633911805293369</c:v>
                </c:pt>
                <c:pt idx="148">
                  <c:v>0.12730786714043879</c:v>
                </c:pt>
                <c:pt idx="149">
                  <c:v>0.12820579514318212</c:v>
                </c:pt>
                <c:pt idx="150">
                  <c:v>0.12911795697540354</c:v>
                </c:pt>
                <c:pt idx="151">
                  <c:v>0.13028065803088565</c:v>
                </c:pt>
                <c:pt idx="152">
                  <c:v>0.13156583454228668</c:v>
                </c:pt>
                <c:pt idx="153">
                  <c:v>0.13253799700501109</c:v>
                </c:pt>
                <c:pt idx="154">
                  <c:v>0.13367925935576128</c:v>
                </c:pt>
                <c:pt idx="155">
                  <c:v>0.13496312178533118</c:v>
                </c:pt>
                <c:pt idx="156">
                  <c:v>0.1360873704116197</c:v>
                </c:pt>
                <c:pt idx="157">
                  <c:v>0.13710574271448495</c:v>
                </c:pt>
                <c:pt idx="158">
                  <c:v>0.13821673600908965</c:v>
                </c:pt>
                <c:pt idx="159">
                  <c:v>0.13946479679638316</c:v>
                </c:pt>
                <c:pt idx="160">
                  <c:v>0.1405297388019191</c:v>
                </c:pt>
                <c:pt idx="161">
                  <c:v>0.14181327757259668</c:v>
                </c:pt>
                <c:pt idx="162">
                  <c:v>0.14333648622889802</c:v>
                </c:pt>
                <c:pt idx="163">
                  <c:v>0.14443975733680756</c:v>
                </c:pt>
                <c:pt idx="164">
                  <c:v>0.1456418322705241</c:v>
                </c:pt>
                <c:pt idx="165">
                  <c:v>0.14698007391516735</c:v>
                </c:pt>
                <c:pt idx="166">
                  <c:v>0.14826080851170823</c:v>
                </c:pt>
                <c:pt idx="167">
                  <c:v>0.14953875899030869</c:v>
                </c:pt>
                <c:pt idx="168">
                  <c:v>0.15082932252257744</c:v>
                </c:pt>
                <c:pt idx="169">
                  <c:v>0.15214780017976401</c:v>
                </c:pt>
                <c:pt idx="170">
                  <c:v>0.15341666997160786</c:v>
                </c:pt>
                <c:pt idx="171">
                  <c:v>0.15475661968971488</c:v>
                </c:pt>
                <c:pt idx="172">
                  <c:v>0.15619729628100562</c:v>
                </c:pt>
                <c:pt idx="173">
                  <c:v>0.15765927882909014</c:v>
                </c:pt>
                <c:pt idx="174">
                  <c:v>0.15904357590188975</c:v>
                </c:pt>
                <c:pt idx="175">
                  <c:v>0.16035704302618198</c:v>
                </c:pt>
                <c:pt idx="176">
                  <c:v>0.16171233902877816</c:v>
                </c:pt>
                <c:pt idx="177">
                  <c:v>0.16304675248940589</c:v>
                </c:pt>
                <c:pt idx="178">
                  <c:v>0.16439189346598679</c:v>
                </c:pt>
                <c:pt idx="179">
                  <c:v>0.16578093212865805</c:v>
                </c:pt>
                <c:pt idx="180">
                  <c:v>0.16719396962136515</c:v>
                </c:pt>
                <c:pt idx="181">
                  <c:v>0.16856882944926568</c:v>
                </c:pt>
                <c:pt idx="182">
                  <c:v>0.16987249004032035</c:v>
                </c:pt>
                <c:pt idx="183">
                  <c:v>0.17121510499369549</c:v>
                </c:pt>
                <c:pt idx="184">
                  <c:v>0.17259916156996571</c:v>
                </c:pt>
                <c:pt idx="185">
                  <c:v>0.17397203674540385</c:v>
                </c:pt>
                <c:pt idx="186">
                  <c:v>0.1751496916517126</c:v>
                </c:pt>
                <c:pt idx="187">
                  <c:v>0.1764731483701768</c:v>
                </c:pt>
                <c:pt idx="188">
                  <c:v>0.17794831441817882</c:v>
                </c:pt>
                <c:pt idx="189">
                  <c:v>0.17922467383922824</c:v>
                </c:pt>
                <c:pt idx="190">
                  <c:v>0.18048069470692077</c:v>
                </c:pt>
                <c:pt idx="191">
                  <c:v>0.18178495396013547</c:v>
                </c:pt>
                <c:pt idx="192">
                  <c:v>0.1831378112752875</c:v>
                </c:pt>
                <c:pt idx="193">
                  <c:v>0.1844826569442424</c:v>
                </c:pt>
                <c:pt idx="194">
                  <c:v>0.18579763106234989</c:v>
                </c:pt>
                <c:pt idx="195">
                  <c:v>0.18707753440709216</c:v>
                </c:pt>
                <c:pt idx="196">
                  <c:v>0.18844157542145812</c:v>
                </c:pt>
                <c:pt idx="197">
                  <c:v>0.18981740044103482</c:v>
                </c:pt>
                <c:pt idx="198">
                  <c:v>0.19117846919347628</c:v>
                </c:pt>
                <c:pt idx="199">
                  <c:v>0.19253573541892019</c:v>
                </c:pt>
                <c:pt idx="200">
                  <c:v>0.19389423573992096</c:v>
                </c:pt>
                <c:pt idx="201">
                  <c:v>0.19528042203708654</c:v>
                </c:pt>
                <c:pt idx="202">
                  <c:v>0.19673184627825893</c:v>
                </c:pt>
                <c:pt idx="203">
                  <c:v>0.19812186578179983</c:v>
                </c:pt>
                <c:pt idx="204">
                  <c:v>0.19944460390667254</c:v>
                </c:pt>
                <c:pt idx="205">
                  <c:v>0.20075958876821412</c:v>
                </c:pt>
                <c:pt idx="206">
                  <c:v>0.20211785637077137</c:v>
                </c:pt>
                <c:pt idx="207">
                  <c:v>0.20349384066299039</c:v>
                </c:pt>
                <c:pt idx="208">
                  <c:v>0.20487488299778298</c:v>
                </c:pt>
                <c:pt idx="209">
                  <c:v>0.20629235744901822</c:v>
                </c:pt>
                <c:pt idx="210">
                  <c:v>0.20763125692601148</c:v>
                </c:pt>
                <c:pt idx="211">
                  <c:v>0.2088723883156767</c:v>
                </c:pt>
                <c:pt idx="212">
                  <c:v>0.21023956848122202</c:v>
                </c:pt>
                <c:pt idx="213">
                  <c:v>0.21158864065670921</c:v>
                </c:pt>
                <c:pt idx="214">
                  <c:v>0.21291582083232266</c:v>
                </c:pt>
                <c:pt idx="215">
                  <c:v>0.21430052729443583</c:v>
                </c:pt>
                <c:pt idx="216">
                  <c:v>0.21561395935996708</c:v>
                </c:pt>
                <c:pt idx="217">
                  <c:v>0.21688839415795944</c:v>
                </c:pt>
                <c:pt idx="218">
                  <c:v>0.21816876689252288</c:v>
                </c:pt>
                <c:pt idx="219">
                  <c:v>0.2193903585853815</c:v>
                </c:pt>
                <c:pt idx="220">
                  <c:v>0.22060599432272257</c:v>
                </c:pt>
                <c:pt idx="221">
                  <c:v>0.22185009895590269</c:v>
                </c:pt>
                <c:pt idx="222">
                  <c:v>0.22308900586535915</c:v>
                </c:pt>
                <c:pt idx="223">
                  <c:v>0.2243025378321446</c:v>
                </c:pt>
                <c:pt idx="224">
                  <c:v>0.22551159358757675</c:v>
                </c:pt>
                <c:pt idx="225">
                  <c:v>0.22679239011392668</c:v>
                </c:pt>
                <c:pt idx="226">
                  <c:v>0.22808721389530684</c:v>
                </c:pt>
                <c:pt idx="227">
                  <c:v>0.22931976444728219</c:v>
                </c:pt>
                <c:pt idx="228">
                  <c:v>0.2304578902509582</c:v>
                </c:pt>
                <c:pt idx="229">
                  <c:v>0.23164498678683698</c:v>
                </c:pt>
                <c:pt idx="230">
                  <c:v>0.23283122116172625</c:v>
                </c:pt>
                <c:pt idx="231">
                  <c:v>0.23396205676055726</c:v>
                </c:pt>
                <c:pt idx="232">
                  <c:v>0.23518468239517765</c:v>
                </c:pt>
                <c:pt idx="233">
                  <c:v>0.23637082548862673</c:v>
                </c:pt>
                <c:pt idx="234">
                  <c:v>0.23745274700520649</c:v>
                </c:pt>
                <c:pt idx="235">
                  <c:v>0.238698753031517</c:v>
                </c:pt>
                <c:pt idx="236">
                  <c:v>0.23987472325642437</c:v>
                </c:pt>
                <c:pt idx="237">
                  <c:v>0.24089447730256527</c:v>
                </c:pt>
                <c:pt idx="238">
                  <c:v>0.24187065062683777</c:v>
                </c:pt>
                <c:pt idx="239">
                  <c:v>0.24291870839332005</c:v>
                </c:pt>
                <c:pt idx="240">
                  <c:v>0.24399602735652773</c:v>
                </c:pt>
                <c:pt idx="241">
                  <c:v>0.24498052862534117</c:v>
                </c:pt>
                <c:pt idx="242">
                  <c:v>0.24592404838052129</c:v>
                </c:pt>
                <c:pt idx="243">
                  <c:v>0.24685118774807799</c:v>
                </c:pt>
                <c:pt idx="244">
                  <c:v>0.24778416473475309</c:v>
                </c:pt>
                <c:pt idx="245">
                  <c:v>0.24880086681138516</c:v>
                </c:pt>
                <c:pt idx="246">
                  <c:v>0.24975462605381318</c:v>
                </c:pt>
                <c:pt idx="247">
                  <c:v>0.25058875095361599</c:v>
                </c:pt>
                <c:pt idx="248">
                  <c:v>0.25147124200033222</c:v>
                </c:pt>
                <c:pt idx="249">
                  <c:v>0.25247405724590372</c:v>
                </c:pt>
                <c:pt idx="250">
                  <c:v>0.25351489506741703</c:v>
                </c:pt>
                <c:pt idx="251">
                  <c:v>0.25436223460083757</c:v>
                </c:pt>
                <c:pt idx="252">
                  <c:v>0.25529750204600704</c:v>
                </c:pt>
                <c:pt idx="253">
                  <c:v>0.25628649961122646</c:v>
                </c:pt>
                <c:pt idx="254">
                  <c:v>0.25718601272269487</c:v>
                </c:pt>
                <c:pt idx="255">
                  <c:v>0.25809466222190997</c:v>
                </c:pt>
                <c:pt idx="256">
                  <c:v>0.25900456685828716</c:v>
                </c:pt>
                <c:pt idx="257">
                  <c:v>0.25986760043221818</c:v>
                </c:pt>
                <c:pt idx="258">
                  <c:v>0.26078911944607586</c:v>
                </c:pt>
                <c:pt idx="259">
                  <c:v>0.26169094350471472</c:v>
                </c:pt>
                <c:pt idx="260">
                  <c:v>0.26252564611045875</c:v>
                </c:pt>
                <c:pt idx="261">
                  <c:v>0.26332583236550811</c:v>
                </c:pt>
                <c:pt idx="262">
                  <c:v>0.26412307375281097</c:v>
                </c:pt>
                <c:pt idx="263">
                  <c:v>0.2648652524528517</c:v>
                </c:pt>
                <c:pt idx="264">
                  <c:v>0.26549556683527187</c:v>
                </c:pt>
                <c:pt idx="265">
                  <c:v>0.26621438279855708</c:v>
                </c:pt>
                <c:pt idx="266">
                  <c:v>0.2669709381067113</c:v>
                </c:pt>
                <c:pt idx="267">
                  <c:v>0.26767206534354043</c:v>
                </c:pt>
                <c:pt idx="268">
                  <c:v>0.26835895080184452</c:v>
                </c:pt>
                <c:pt idx="269">
                  <c:v>0.26906423584969147</c:v>
                </c:pt>
                <c:pt idx="270">
                  <c:v>0.26976054859874032</c:v>
                </c:pt>
                <c:pt idx="271">
                  <c:v>0.27043974351031824</c:v>
                </c:pt>
                <c:pt idx="272">
                  <c:v>0.27119938277645689</c:v>
                </c:pt>
                <c:pt idx="273">
                  <c:v>0.27199101937830888</c:v>
                </c:pt>
                <c:pt idx="274">
                  <c:v>0.27268951530487917</c:v>
                </c:pt>
                <c:pt idx="275">
                  <c:v>0.27333056180172832</c:v>
                </c:pt>
                <c:pt idx="276">
                  <c:v>0.27398408178278122</c:v>
                </c:pt>
                <c:pt idx="277">
                  <c:v>0.27471178202860957</c:v>
                </c:pt>
                <c:pt idx="278">
                  <c:v>0.27544091423471695</c:v>
                </c:pt>
                <c:pt idx="279">
                  <c:v>0.27615853360877007</c:v>
                </c:pt>
                <c:pt idx="280">
                  <c:v>0.27687349108212739</c:v>
                </c:pt>
                <c:pt idx="281">
                  <c:v>0.27756949853800167</c:v>
                </c:pt>
                <c:pt idx="282">
                  <c:v>0.27826176897575666</c:v>
                </c:pt>
                <c:pt idx="283">
                  <c:v>0.27896110241977451</c:v>
                </c:pt>
                <c:pt idx="284">
                  <c:v>0.27957738646347013</c:v>
                </c:pt>
                <c:pt idx="285">
                  <c:v>0.28020204311238855</c:v>
                </c:pt>
                <c:pt idx="286">
                  <c:v>0.2808715339842458</c:v>
                </c:pt>
                <c:pt idx="287">
                  <c:v>0.28157018765029079</c:v>
                </c:pt>
                <c:pt idx="288">
                  <c:v>0.28223582127630548</c:v>
                </c:pt>
                <c:pt idx="289">
                  <c:v>0.2828513419037213</c:v>
                </c:pt>
                <c:pt idx="290">
                  <c:v>0.28344228838310381</c:v>
                </c:pt>
                <c:pt idx="291">
                  <c:v>0.28403785418359107</c:v>
                </c:pt>
                <c:pt idx="292">
                  <c:v>0.28463382078485661</c:v>
                </c:pt>
                <c:pt idx="293">
                  <c:v>0.28522048191108229</c:v>
                </c:pt>
                <c:pt idx="294">
                  <c:v>0.28580872229680593</c:v>
                </c:pt>
                <c:pt idx="295">
                  <c:v>0.28638192775151455</c:v>
                </c:pt>
                <c:pt idx="296">
                  <c:v>0.28693819784391011</c:v>
                </c:pt>
                <c:pt idx="297">
                  <c:v>0.28754568935238511</c:v>
                </c:pt>
                <c:pt idx="298">
                  <c:v>0.28809975796088022</c:v>
                </c:pt>
                <c:pt idx="299">
                  <c:v>0.2885939233978207</c:v>
                </c:pt>
                <c:pt idx="300">
                  <c:v>0.28907850246569677</c:v>
                </c:pt>
                <c:pt idx="301">
                  <c:v>0.28964164263516312</c:v>
                </c:pt>
                <c:pt idx="302">
                  <c:v>0.29018861300596266</c:v>
                </c:pt>
                <c:pt idx="303">
                  <c:v>0.29060766001458693</c:v>
                </c:pt>
                <c:pt idx="304">
                  <c:v>0.29106510044193601</c:v>
                </c:pt>
                <c:pt idx="305">
                  <c:v>0.29153046705218016</c:v>
                </c:pt>
                <c:pt idx="306">
                  <c:v>0.29199110203665257</c:v>
                </c:pt>
                <c:pt idx="307">
                  <c:v>0.29242241950481918</c:v>
                </c:pt>
                <c:pt idx="308">
                  <c:v>0.29283838493441566</c:v>
                </c:pt>
                <c:pt idx="309">
                  <c:v>0.29324826604924187</c:v>
                </c:pt>
                <c:pt idx="310">
                  <c:v>0.29364879105967756</c:v>
                </c:pt>
                <c:pt idx="311">
                  <c:v>0.29409859340530647</c:v>
                </c:pt>
                <c:pt idx="312">
                  <c:v>0.29454707957344128</c:v>
                </c:pt>
                <c:pt idx="313">
                  <c:v>0.2949196848727238</c:v>
                </c:pt>
                <c:pt idx="314">
                  <c:v>0.29536551914136577</c:v>
                </c:pt>
                <c:pt idx="315">
                  <c:v>0.29583200382688929</c:v>
                </c:pt>
                <c:pt idx="316">
                  <c:v>0.29626769118724194</c:v>
                </c:pt>
                <c:pt idx="317">
                  <c:v>0.29672120292196219</c:v>
                </c:pt>
                <c:pt idx="318">
                  <c:v>0.29721668576798949</c:v>
                </c:pt>
                <c:pt idx="319">
                  <c:v>0.29774387214463754</c:v>
                </c:pt>
                <c:pt idx="320">
                  <c:v>0.29826956196785276</c:v>
                </c:pt>
                <c:pt idx="321">
                  <c:v>0.29881285455768763</c:v>
                </c:pt>
                <c:pt idx="322">
                  <c:v>0.29938593002745301</c:v>
                </c:pt>
                <c:pt idx="323">
                  <c:v>0.29998633670819269</c:v>
                </c:pt>
                <c:pt idx="324">
                  <c:v>0.30058434034263937</c:v>
                </c:pt>
                <c:pt idx="325">
                  <c:v>0.30120540188339201</c:v>
                </c:pt>
                <c:pt idx="326">
                  <c:v>0.30185540719009146</c:v>
                </c:pt>
                <c:pt idx="327">
                  <c:v>0.30242786197755428</c:v>
                </c:pt>
                <c:pt idx="328">
                  <c:v>0.30303356765351447</c:v>
                </c:pt>
                <c:pt idx="329">
                  <c:v>0.30370200594662328</c:v>
                </c:pt>
                <c:pt idx="330">
                  <c:v>0.30431467634404724</c:v>
                </c:pt>
                <c:pt idx="331">
                  <c:v>0.30493136561132622</c:v>
                </c:pt>
                <c:pt idx="332">
                  <c:v>0.30555189993409382</c:v>
                </c:pt>
                <c:pt idx="333">
                  <c:v>0.30618863992008422</c:v>
                </c:pt>
                <c:pt idx="334">
                  <c:v>0.30678006751121373</c:v>
                </c:pt>
                <c:pt idx="335">
                  <c:v>0.30734335617921005</c:v>
                </c:pt>
                <c:pt idx="336">
                  <c:v>0.30790783557219403</c:v>
                </c:pt>
                <c:pt idx="337">
                  <c:v>0.30849079614842062</c:v>
                </c:pt>
                <c:pt idx="338">
                  <c:v>0.30906213475201244</c:v>
                </c:pt>
                <c:pt idx="339">
                  <c:v>0.30958628030589219</c:v>
                </c:pt>
                <c:pt idx="340">
                  <c:v>0.31011915619690106</c:v>
                </c:pt>
                <c:pt idx="341">
                  <c:v>0.31065966717218418</c:v>
                </c:pt>
                <c:pt idx="342">
                  <c:v>0.31121507314884572</c:v>
                </c:pt>
                <c:pt idx="343">
                  <c:v>0.31176802505331574</c:v>
                </c:pt>
                <c:pt idx="344">
                  <c:v>0.3122906826480023</c:v>
                </c:pt>
                <c:pt idx="345">
                  <c:v>0.31281516902808143</c:v>
                </c:pt>
                <c:pt idx="346">
                  <c:v>0.31334626734370308</c:v>
                </c:pt>
                <c:pt idx="347">
                  <c:v>0.31383854041221809</c:v>
                </c:pt>
                <c:pt idx="348">
                  <c:v>0.3143353287187558</c:v>
                </c:pt>
                <c:pt idx="349">
                  <c:v>0.3148518733020933</c:v>
                </c:pt>
                <c:pt idx="350">
                  <c:v>0.31534664100293197</c:v>
                </c:pt>
                <c:pt idx="351">
                  <c:v>0.31585977052984721</c:v>
                </c:pt>
                <c:pt idx="352">
                  <c:v>0.31640083003446046</c:v>
                </c:pt>
                <c:pt idx="353">
                  <c:v>0.31688675409696071</c:v>
                </c:pt>
                <c:pt idx="354">
                  <c:v>0.31734443928469719</c:v>
                </c:pt>
                <c:pt idx="355">
                  <c:v>0.31781874609328192</c:v>
                </c:pt>
                <c:pt idx="356">
                  <c:v>0.31835291468400556</c:v>
                </c:pt>
                <c:pt idx="357">
                  <c:v>0.31887321551025138</c:v>
                </c:pt>
                <c:pt idx="358">
                  <c:v>0.31933105528043243</c:v>
                </c:pt>
                <c:pt idx="359">
                  <c:v>0.31977322742135089</c:v>
                </c:pt>
                <c:pt idx="360">
                  <c:v>0.32028461800025626</c:v>
                </c:pt>
                <c:pt idx="361">
                  <c:v>0.32077997181957424</c:v>
                </c:pt>
                <c:pt idx="362">
                  <c:v>0.32122853579768856</c:v>
                </c:pt>
                <c:pt idx="363">
                  <c:v>0.32165426228456945</c:v>
                </c:pt>
                <c:pt idx="364">
                  <c:v>0.32209851708547205</c:v>
                </c:pt>
                <c:pt idx="365">
                  <c:v>0.32255918063981553</c:v>
                </c:pt>
                <c:pt idx="366">
                  <c:v>0.32298912074204106</c:v>
                </c:pt>
                <c:pt idx="367">
                  <c:v>0.32342837276590825</c:v>
                </c:pt>
                <c:pt idx="368">
                  <c:v>0.32389703920988849</c:v>
                </c:pt>
                <c:pt idx="369">
                  <c:v>0.32432373740705611</c:v>
                </c:pt>
                <c:pt idx="370">
                  <c:v>0.32473061447488744</c:v>
                </c:pt>
                <c:pt idx="371">
                  <c:v>0.32514899699874961</c:v>
                </c:pt>
                <c:pt idx="372">
                  <c:v>0.32555804282019901</c:v>
                </c:pt>
                <c:pt idx="373">
                  <c:v>0.32593013656320058</c:v>
                </c:pt>
                <c:pt idx="374">
                  <c:v>0.32634362131938977</c:v>
                </c:pt>
                <c:pt idx="375">
                  <c:v>0.32678038553721028</c:v>
                </c:pt>
                <c:pt idx="376">
                  <c:v>0.3271462342011533</c:v>
                </c:pt>
                <c:pt idx="377">
                  <c:v>0.32751104905070144</c:v>
                </c:pt>
                <c:pt idx="378">
                  <c:v>0.32789166059417396</c:v>
                </c:pt>
                <c:pt idx="379">
                  <c:v>0.32828178305465955</c:v>
                </c:pt>
                <c:pt idx="380">
                  <c:v>0.32866659455214603</c:v>
                </c:pt>
                <c:pt idx="381">
                  <c:v>0.32903379073659583</c:v>
                </c:pt>
                <c:pt idx="382">
                  <c:v>0.32940829715288061</c:v>
                </c:pt>
                <c:pt idx="383">
                  <c:v>0.32973307503067006</c:v>
                </c:pt>
                <c:pt idx="384">
                  <c:v>0.33004030698241449</c:v>
                </c:pt>
                <c:pt idx="385">
                  <c:v>0.33036229769722458</c:v>
                </c:pt>
                <c:pt idx="386">
                  <c:v>0.33071772521740833</c:v>
                </c:pt>
                <c:pt idx="387">
                  <c:v>0.33102233593764385</c:v>
                </c:pt>
                <c:pt idx="388">
                  <c:v>0.33131381703895169</c:v>
                </c:pt>
                <c:pt idx="389">
                  <c:v>0.33164660258616546</c:v>
                </c:pt>
                <c:pt idx="390">
                  <c:v>0.33194977091083505</c:v>
                </c:pt>
                <c:pt idx="391">
                  <c:v>0.33223816951675578</c:v>
                </c:pt>
                <c:pt idx="392">
                  <c:v>0.33253926680106405</c:v>
                </c:pt>
                <c:pt idx="393">
                  <c:v>0.33285812957401756</c:v>
                </c:pt>
                <c:pt idx="394">
                  <c:v>0.33311660855796765</c:v>
                </c:pt>
                <c:pt idx="395">
                  <c:v>0.33336146447268372</c:v>
                </c:pt>
                <c:pt idx="396">
                  <c:v>0.33367618341657296</c:v>
                </c:pt>
                <c:pt idx="397">
                  <c:v>0.33398423733605637</c:v>
                </c:pt>
                <c:pt idx="398">
                  <c:v>0.33422571555878394</c:v>
                </c:pt>
                <c:pt idx="399">
                  <c:v>0.33443356142936692</c:v>
                </c:pt>
                <c:pt idx="400">
                  <c:v>0.33468183916555988</c:v>
                </c:pt>
                <c:pt idx="401">
                  <c:v>0.33494111991676601</c:v>
                </c:pt>
                <c:pt idx="402">
                  <c:v>0.33519984624950655</c:v>
                </c:pt>
                <c:pt idx="403">
                  <c:v>0.33542982057852894</c:v>
                </c:pt>
                <c:pt idx="404">
                  <c:v>0.33568075278802317</c:v>
                </c:pt>
                <c:pt idx="405">
                  <c:v>0.33592787690455683</c:v>
                </c:pt>
                <c:pt idx="406">
                  <c:v>0.33614873849196952</c:v>
                </c:pt>
                <c:pt idx="407">
                  <c:v>0.33638246512173181</c:v>
                </c:pt>
                <c:pt idx="408">
                  <c:v>0.33661788061687509</c:v>
                </c:pt>
                <c:pt idx="409">
                  <c:v>0.33685992454203845</c:v>
                </c:pt>
                <c:pt idx="410">
                  <c:v>0.3370605769301192</c:v>
                </c:pt>
                <c:pt idx="411">
                  <c:v>0.33725301709142386</c:v>
                </c:pt>
                <c:pt idx="412">
                  <c:v>0.33745921608262747</c:v>
                </c:pt>
                <c:pt idx="413">
                  <c:v>0.33765066397184212</c:v>
                </c:pt>
                <c:pt idx="414">
                  <c:v>0.3378475488473725</c:v>
                </c:pt>
                <c:pt idx="415">
                  <c:v>0.33803228970290017</c:v>
                </c:pt>
                <c:pt idx="416">
                  <c:v>0.33817906481619425</c:v>
                </c:pt>
                <c:pt idx="417">
                  <c:v>0.33837525599185536</c:v>
                </c:pt>
                <c:pt idx="418">
                  <c:v>0.33856662198079396</c:v>
                </c:pt>
                <c:pt idx="419">
                  <c:v>0.33867844506476197</c:v>
                </c:pt>
                <c:pt idx="420">
                  <c:v>0.338805072353419</c:v>
                </c:pt>
                <c:pt idx="421">
                  <c:v>0.33896913598504863</c:v>
                </c:pt>
                <c:pt idx="422">
                  <c:v>0.33911667313456745</c:v>
                </c:pt>
                <c:pt idx="423">
                  <c:v>0.33926371030112912</c:v>
                </c:pt>
                <c:pt idx="424">
                  <c:v>0.33938884483447701</c:v>
                </c:pt>
                <c:pt idx="425">
                  <c:v>0.33950635832393344</c:v>
                </c:pt>
                <c:pt idx="426">
                  <c:v>0.33963643197407656</c:v>
                </c:pt>
                <c:pt idx="427">
                  <c:v>0.33972091459138776</c:v>
                </c:pt>
                <c:pt idx="428">
                  <c:v>0.33981894736647161</c:v>
                </c:pt>
                <c:pt idx="429">
                  <c:v>0.33994391000766849</c:v>
                </c:pt>
                <c:pt idx="430">
                  <c:v>0.34005173053115439</c:v>
                </c:pt>
                <c:pt idx="431">
                  <c:v>0.34012813572804612</c:v>
                </c:pt>
                <c:pt idx="432">
                  <c:v>0.34021782117675081</c:v>
                </c:pt>
                <c:pt idx="433">
                  <c:v>0.34029722527162504</c:v>
                </c:pt>
                <c:pt idx="434">
                  <c:v>0.34036906514542631</c:v>
                </c:pt>
                <c:pt idx="435">
                  <c:v>0.34044178942377673</c:v>
                </c:pt>
                <c:pt idx="436">
                  <c:v>0.34051704916352182</c:v>
                </c:pt>
                <c:pt idx="437">
                  <c:v>0.34063311255474221</c:v>
                </c:pt>
                <c:pt idx="438">
                  <c:v>0.34073910950714348</c:v>
                </c:pt>
                <c:pt idx="439">
                  <c:v>0.34080572749825983</c:v>
                </c:pt>
                <c:pt idx="440">
                  <c:v>0.34085906104782082</c:v>
                </c:pt>
                <c:pt idx="441">
                  <c:v>0.34094257786670318</c:v>
                </c:pt>
                <c:pt idx="442">
                  <c:v>0.3410169776736543</c:v>
                </c:pt>
                <c:pt idx="443">
                  <c:v>0.34106922730562927</c:v>
                </c:pt>
                <c:pt idx="444">
                  <c:v>0.34108925871863233</c:v>
                </c:pt>
                <c:pt idx="445">
                  <c:v>0.34109787438219907</c:v>
                </c:pt>
                <c:pt idx="446">
                  <c:v>0.34113176658260685</c:v>
                </c:pt>
                <c:pt idx="447">
                  <c:v>0.34118203188300084</c:v>
                </c:pt>
                <c:pt idx="448">
                  <c:v>0.34123798360697594</c:v>
                </c:pt>
                <c:pt idx="449">
                  <c:v>0.34123232942062448</c:v>
                </c:pt>
                <c:pt idx="450">
                  <c:v>0.34124082320648991</c:v>
                </c:pt>
                <c:pt idx="451">
                  <c:v>0.34122973746732543</c:v>
                </c:pt>
                <c:pt idx="452">
                  <c:v>0.34123632983665558</c:v>
                </c:pt>
                <c:pt idx="453">
                  <c:v>0.34129732680141589</c:v>
                </c:pt>
                <c:pt idx="454">
                  <c:v>0.34132736478823217</c:v>
                </c:pt>
                <c:pt idx="455">
                  <c:v>0.34133780335639302</c:v>
                </c:pt>
                <c:pt idx="456">
                  <c:v>0.34135568558120655</c:v>
                </c:pt>
                <c:pt idx="457">
                  <c:v>0.34138799739096815</c:v>
                </c:pt>
                <c:pt idx="458">
                  <c:v>0.34141040982989562</c:v>
                </c:pt>
                <c:pt idx="459">
                  <c:v>0.34142785674542636</c:v>
                </c:pt>
                <c:pt idx="460">
                  <c:v>0.34144035552729574</c:v>
                </c:pt>
                <c:pt idx="461">
                  <c:v>0.34140241367199181</c:v>
                </c:pt>
                <c:pt idx="462">
                  <c:v>0.34138703786736696</c:v>
                </c:pt>
                <c:pt idx="463">
                  <c:v>0.34139298416320402</c:v>
                </c:pt>
                <c:pt idx="464">
                  <c:v>0.34140038957464763</c:v>
                </c:pt>
                <c:pt idx="465">
                  <c:v>0.34140745402514222</c:v>
                </c:pt>
                <c:pt idx="466">
                  <c:v>0.34139117547454251</c:v>
                </c:pt>
                <c:pt idx="467">
                  <c:v>0.3413517931129959</c:v>
                </c:pt>
                <c:pt idx="468">
                  <c:v>0.34132248790864911</c:v>
                </c:pt>
                <c:pt idx="469">
                  <c:v>0.3413314990220071</c:v>
                </c:pt>
                <c:pt idx="470">
                  <c:v>0.34136250848920308</c:v>
                </c:pt>
                <c:pt idx="471">
                  <c:v>0.34132245866198341</c:v>
                </c:pt>
                <c:pt idx="472">
                  <c:v>0.34130272555466384</c:v>
                </c:pt>
                <c:pt idx="473">
                  <c:v>0.34131508170538821</c:v>
                </c:pt>
                <c:pt idx="474">
                  <c:v>0.34124394272628161</c:v>
                </c:pt>
                <c:pt idx="475">
                  <c:v>0.34120553041352619</c:v>
                </c:pt>
                <c:pt idx="476">
                  <c:v>0.34118283052112824</c:v>
                </c:pt>
                <c:pt idx="477">
                  <c:v>0.34114404483525645</c:v>
                </c:pt>
                <c:pt idx="478">
                  <c:v>0.34108926859149175</c:v>
                </c:pt>
                <c:pt idx="479">
                  <c:v>0.34106218752973544</c:v>
                </c:pt>
                <c:pt idx="480">
                  <c:v>0.34110719508366638</c:v>
                </c:pt>
                <c:pt idx="481">
                  <c:v>0.34110204752551754</c:v>
                </c:pt>
                <c:pt idx="482">
                  <c:v>0.34103041685260399</c:v>
                </c:pt>
                <c:pt idx="483">
                  <c:v>0.34095235277737418</c:v>
                </c:pt>
                <c:pt idx="484">
                  <c:v>0.34090529651234652</c:v>
                </c:pt>
                <c:pt idx="485">
                  <c:v>0.34090542724763018</c:v>
                </c:pt>
                <c:pt idx="486">
                  <c:v>0.34090981551202032</c:v>
                </c:pt>
                <c:pt idx="487">
                  <c:v>0.34087265726226468</c:v>
                </c:pt>
                <c:pt idx="488">
                  <c:v>0.34085532055499251</c:v>
                </c:pt>
                <c:pt idx="489">
                  <c:v>0.34077250746784121</c:v>
                </c:pt>
                <c:pt idx="490">
                  <c:v>0.3406264159428985</c:v>
                </c:pt>
                <c:pt idx="491">
                  <c:v>0.34061821754006516</c:v>
                </c:pt>
                <c:pt idx="492">
                  <c:v>0.34057258775630112</c:v>
                </c:pt>
                <c:pt idx="493">
                  <c:v>0.34050333964968593</c:v>
                </c:pt>
                <c:pt idx="494">
                  <c:v>0.34048587181857931</c:v>
                </c:pt>
                <c:pt idx="495">
                  <c:v>0.34042928307913667</c:v>
                </c:pt>
                <c:pt idx="496">
                  <c:v>0.34036163155529753</c:v>
                </c:pt>
                <c:pt idx="497">
                  <c:v>0.34031790998857231</c:v>
                </c:pt>
                <c:pt idx="498">
                  <c:v>0.34029790381462482</c:v>
                </c:pt>
                <c:pt idx="499">
                  <c:v>0.34025360872031091</c:v>
                </c:pt>
                <c:pt idx="500">
                  <c:v>0.34013917557729112</c:v>
                </c:pt>
                <c:pt idx="501">
                  <c:v>0.34007586890069846</c:v>
                </c:pt>
                <c:pt idx="502">
                  <c:v>0.34004439312747198</c:v>
                </c:pt>
                <c:pt idx="503">
                  <c:v>0.33999101644532598</c:v>
                </c:pt>
                <c:pt idx="504">
                  <c:v>0.33992979932791223</c:v>
                </c:pt>
                <c:pt idx="505">
                  <c:v>0.33990204513201999</c:v>
                </c:pt>
                <c:pt idx="506">
                  <c:v>0.33983270064103821</c:v>
                </c:pt>
                <c:pt idx="507">
                  <c:v>0.3396941404681863</c:v>
                </c:pt>
                <c:pt idx="508">
                  <c:v>0.33963901598145335</c:v>
                </c:pt>
                <c:pt idx="509">
                  <c:v>0.33957025737529717</c:v>
                </c:pt>
                <c:pt idx="510">
                  <c:v>0.33947422066016814</c:v>
                </c:pt>
                <c:pt idx="511">
                  <c:v>0.33940606721667566</c:v>
                </c:pt>
                <c:pt idx="512">
                  <c:v>0.33937892038174344</c:v>
                </c:pt>
                <c:pt idx="513">
                  <c:v>0.33935572358682253</c:v>
                </c:pt>
                <c:pt idx="514">
                  <c:v>0.33927051258579449</c:v>
                </c:pt>
                <c:pt idx="515">
                  <c:v>0.33917313961134443</c:v>
                </c:pt>
                <c:pt idx="516">
                  <c:v>0.33909100396908909</c:v>
                </c:pt>
                <c:pt idx="517">
                  <c:v>0.33902651767854003</c:v>
                </c:pt>
                <c:pt idx="518">
                  <c:v>0.33896874738171995</c:v>
                </c:pt>
                <c:pt idx="519">
                  <c:v>0.33889796918076204</c:v>
                </c:pt>
                <c:pt idx="520">
                  <c:v>0.3388293733328735</c:v>
                </c:pt>
                <c:pt idx="521">
                  <c:v>0.33879070283751167</c:v>
                </c:pt>
                <c:pt idx="522">
                  <c:v>0.33868045286340154</c:v>
                </c:pt>
                <c:pt idx="523">
                  <c:v>0.33857004455295758</c:v>
                </c:pt>
                <c:pt idx="524">
                  <c:v>0.33857320728233531</c:v>
                </c:pt>
                <c:pt idx="525">
                  <c:v>0.33852467563701838</c:v>
                </c:pt>
                <c:pt idx="526">
                  <c:v>0.33838141710490577</c:v>
                </c:pt>
                <c:pt idx="527">
                  <c:v>0.3382726073345948</c:v>
                </c:pt>
                <c:pt idx="528">
                  <c:v>0.33820024821167749</c:v>
                </c:pt>
                <c:pt idx="529">
                  <c:v>0.33812663472016852</c:v>
                </c:pt>
                <c:pt idx="530">
                  <c:v>0.33805149658267952</c:v>
                </c:pt>
                <c:pt idx="531">
                  <c:v>0.33793773595458609</c:v>
                </c:pt>
                <c:pt idx="532">
                  <c:v>0.33785005366930326</c:v>
                </c:pt>
                <c:pt idx="533">
                  <c:v>0.33774298432441269</c:v>
                </c:pt>
                <c:pt idx="534">
                  <c:v>0.33765672766979421</c:v>
                </c:pt>
                <c:pt idx="535">
                  <c:v>0.33757618401812017</c:v>
                </c:pt>
                <c:pt idx="536">
                  <c:v>0.33753457768012446</c:v>
                </c:pt>
                <c:pt idx="537">
                  <c:v>0.33746489810594094</c:v>
                </c:pt>
                <c:pt idx="538">
                  <c:v>0.33734238078730283</c:v>
                </c:pt>
                <c:pt idx="539">
                  <c:v>0.33722620030945033</c:v>
                </c:pt>
                <c:pt idx="540">
                  <c:v>0.33718070158433378</c:v>
                </c:pt>
                <c:pt idx="541">
                  <c:v>0.33716447839886293</c:v>
                </c:pt>
                <c:pt idx="542">
                  <c:v>0.33711348076265196</c:v>
                </c:pt>
                <c:pt idx="543">
                  <c:v>0.33702200990504155</c:v>
                </c:pt>
                <c:pt idx="544">
                  <c:v>0.33691453974906721</c:v>
                </c:pt>
                <c:pt idx="545">
                  <c:v>0.33680144480228208</c:v>
                </c:pt>
                <c:pt idx="546">
                  <c:v>0.33672988371415452</c:v>
                </c:pt>
                <c:pt idx="547">
                  <c:v>0.33664950952669437</c:v>
                </c:pt>
                <c:pt idx="548">
                  <c:v>0.33659030459016037</c:v>
                </c:pt>
                <c:pt idx="549">
                  <c:v>0.33655808954510907</c:v>
                </c:pt>
                <c:pt idx="550">
                  <c:v>0.33650051182117352</c:v>
                </c:pt>
                <c:pt idx="551">
                  <c:v>0.33637237714417245</c:v>
                </c:pt>
                <c:pt idx="552">
                  <c:v>0.33627732036497404</c:v>
                </c:pt>
                <c:pt idx="553">
                  <c:v>0.33621899525277926</c:v>
                </c:pt>
                <c:pt idx="554">
                  <c:v>0.33612975914323756</c:v>
                </c:pt>
                <c:pt idx="555">
                  <c:v>0.33604701221552086</c:v>
                </c:pt>
                <c:pt idx="556">
                  <c:v>0.33599073263267004</c:v>
                </c:pt>
                <c:pt idx="557">
                  <c:v>0.33595763311886745</c:v>
                </c:pt>
                <c:pt idx="558">
                  <c:v>0.33585829069477841</c:v>
                </c:pt>
                <c:pt idx="559">
                  <c:v>0.33575444142107447</c:v>
                </c:pt>
                <c:pt idx="560">
                  <c:v>0.33567511324483562</c:v>
                </c:pt>
                <c:pt idx="561">
                  <c:v>0.33556123319801862</c:v>
                </c:pt>
                <c:pt idx="562">
                  <c:v>0.33549034017256507</c:v>
                </c:pt>
                <c:pt idx="563">
                  <c:v>0.33538656451531751</c:v>
                </c:pt>
                <c:pt idx="564">
                  <c:v>0.33530686882751742</c:v>
                </c:pt>
                <c:pt idx="565">
                  <c:v>0.33523916331050502</c:v>
                </c:pt>
                <c:pt idx="566">
                  <c:v>0.33517262355770922</c:v>
                </c:pt>
                <c:pt idx="567">
                  <c:v>0.33509279806894682</c:v>
                </c:pt>
                <c:pt idx="568">
                  <c:v>0.3350003241908131</c:v>
                </c:pt>
                <c:pt idx="569">
                  <c:v>0.33490750404823694</c:v>
                </c:pt>
                <c:pt idx="570">
                  <c:v>0.3348266185555655</c:v>
                </c:pt>
                <c:pt idx="571">
                  <c:v>0.33479067993837019</c:v>
                </c:pt>
                <c:pt idx="572">
                  <c:v>0.33473406471532813</c:v>
                </c:pt>
                <c:pt idx="573">
                  <c:v>0.33470634054333792</c:v>
                </c:pt>
                <c:pt idx="574">
                  <c:v>0.33462274648863194</c:v>
                </c:pt>
                <c:pt idx="575">
                  <c:v>0.33453361724956648</c:v>
                </c:pt>
                <c:pt idx="576">
                  <c:v>0.33446075058361524</c:v>
                </c:pt>
                <c:pt idx="577">
                  <c:v>0.3344312527662745</c:v>
                </c:pt>
                <c:pt idx="578">
                  <c:v>0.3343172300190389</c:v>
                </c:pt>
                <c:pt idx="579">
                  <c:v>0.33423083443940538</c:v>
                </c:pt>
                <c:pt idx="580">
                  <c:v>0.33420082538418572</c:v>
                </c:pt>
                <c:pt idx="581">
                  <c:v>0.33407540907953814</c:v>
                </c:pt>
                <c:pt idx="582">
                  <c:v>0.33393531582569325</c:v>
                </c:pt>
                <c:pt idx="583">
                  <c:v>0.3338537713966459</c:v>
                </c:pt>
                <c:pt idx="584">
                  <c:v>0.33382012476502149</c:v>
                </c:pt>
                <c:pt idx="585">
                  <c:v>0.3338052097163518</c:v>
                </c:pt>
                <c:pt idx="586">
                  <c:v>0.33373381753084547</c:v>
                </c:pt>
                <c:pt idx="587">
                  <c:v>0.33361526165890992</c:v>
                </c:pt>
                <c:pt idx="588">
                  <c:v>0.33349323114659107</c:v>
                </c:pt>
                <c:pt idx="589">
                  <c:v>0.33342564228811034</c:v>
                </c:pt>
                <c:pt idx="590">
                  <c:v>0.33332391309755338</c:v>
                </c:pt>
                <c:pt idx="591">
                  <c:v>0.33319825196515879</c:v>
                </c:pt>
                <c:pt idx="592">
                  <c:v>0.33310495921167321</c:v>
                </c:pt>
                <c:pt idx="593">
                  <c:v>0.3330262968019892</c:v>
                </c:pt>
                <c:pt idx="594">
                  <c:v>0.33302320900397625</c:v>
                </c:pt>
                <c:pt idx="595">
                  <c:v>0.33299604576795877</c:v>
                </c:pt>
                <c:pt idx="596">
                  <c:v>0.33290402152768078</c:v>
                </c:pt>
                <c:pt idx="597">
                  <c:v>0.33274542403464097</c:v>
                </c:pt>
                <c:pt idx="598">
                  <c:v>0.33261598108014279</c:v>
                </c:pt>
                <c:pt idx="599">
                  <c:v>0.33247200166976909</c:v>
                </c:pt>
                <c:pt idx="600">
                  <c:v>0.33239014780685899</c:v>
                </c:pt>
                <c:pt idx="601">
                  <c:v>0.33242327893649115</c:v>
                </c:pt>
                <c:pt idx="602">
                  <c:v>0.33241707351280247</c:v>
                </c:pt>
                <c:pt idx="603">
                  <c:v>0.33221110091363371</c:v>
                </c:pt>
                <c:pt idx="604">
                  <c:v>0.33211559472056568</c:v>
                </c:pt>
                <c:pt idx="605">
                  <c:v>0.33210484921950534</c:v>
                </c:pt>
                <c:pt idx="606">
                  <c:v>0.33204992900083002</c:v>
                </c:pt>
                <c:pt idx="607">
                  <c:v>0.33191474565094098</c:v>
                </c:pt>
                <c:pt idx="608">
                  <c:v>0.33180996160859211</c:v>
                </c:pt>
                <c:pt idx="609">
                  <c:v>0.33175413873449139</c:v>
                </c:pt>
                <c:pt idx="610">
                  <c:v>0.33175064287265282</c:v>
                </c:pt>
                <c:pt idx="611">
                  <c:v>0.33162829219539985</c:v>
                </c:pt>
                <c:pt idx="612">
                  <c:v>0.33149423457422644</c:v>
                </c:pt>
                <c:pt idx="613">
                  <c:v>0.33148681949763587</c:v>
                </c:pt>
                <c:pt idx="614">
                  <c:v>0.33142247897727545</c:v>
                </c:pt>
                <c:pt idx="615">
                  <c:v>0.33134623561280901</c:v>
                </c:pt>
                <c:pt idx="616">
                  <c:v>0.33128156606436565</c:v>
                </c:pt>
                <c:pt idx="617">
                  <c:v>0.33134848716268656</c:v>
                </c:pt>
                <c:pt idx="618">
                  <c:v>0.33128069417783718</c:v>
                </c:pt>
                <c:pt idx="619">
                  <c:v>0.33118372976624105</c:v>
                </c:pt>
                <c:pt idx="620">
                  <c:v>0.33122638351809575</c:v>
                </c:pt>
                <c:pt idx="621">
                  <c:v>0.33129618291601232</c:v>
                </c:pt>
                <c:pt idx="622">
                  <c:v>0.33142634176430402</c:v>
                </c:pt>
                <c:pt idx="623">
                  <c:v>0.33145002666820389</c:v>
                </c:pt>
                <c:pt idx="624">
                  <c:v>0.3313040718299764</c:v>
                </c:pt>
                <c:pt idx="625">
                  <c:v>0.33131632930320998</c:v>
                </c:pt>
                <c:pt idx="626">
                  <c:v>0.3313171147443163</c:v>
                </c:pt>
                <c:pt idx="627">
                  <c:v>0.33134035517053545</c:v>
                </c:pt>
                <c:pt idx="628">
                  <c:v>0.33140523373420144</c:v>
                </c:pt>
                <c:pt idx="629">
                  <c:v>0.33145149489879633</c:v>
                </c:pt>
                <c:pt idx="630">
                  <c:v>0.33148346139677415</c:v>
                </c:pt>
                <c:pt idx="631">
                  <c:v>0.3315188506001161</c:v>
                </c:pt>
                <c:pt idx="632">
                  <c:v>0.33163602097386086</c:v>
                </c:pt>
                <c:pt idx="633">
                  <c:v>0.33156317411105762</c:v>
                </c:pt>
                <c:pt idx="634">
                  <c:v>0.33142668808707093</c:v>
                </c:pt>
                <c:pt idx="635">
                  <c:v>0.33144313757320504</c:v>
                </c:pt>
                <c:pt idx="636">
                  <c:v>0.33134369073151931</c:v>
                </c:pt>
                <c:pt idx="637">
                  <c:v>0.33134627538411715</c:v>
                </c:pt>
                <c:pt idx="638">
                  <c:v>0.33144245421761814</c:v>
                </c:pt>
                <c:pt idx="639">
                  <c:v>0.33148842880660023</c:v>
                </c:pt>
                <c:pt idx="640">
                  <c:v>0.3314995608547428</c:v>
                </c:pt>
                <c:pt idx="641">
                  <c:v>0.33148231659844457</c:v>
                </c:pt>
                <c:pt idx="642">
                  <c:v>0.33150636864700361</c:v>
                </c:pt>
                <c:pt idx="643">
                  <c:v>0.33152480700187598</c:v>
                </c:pt>
                <c:pt idx="644">
                  <c:v>0.33147990809446665</c:v>
                </c:pt>
                <c:pt idx="645">
                  <c:v>0.3314831222174392</c:v>
                </c:pt>
                <c:pt idx="646">
                  <c:v>0.33155917685454389</c:v>
                </c:pt>
                <c:pt idx="647">
                  <c:v>0.33156152593491955</c:v>
                </c:pt>
                <c:pt idx="648">
                  <c:v>0.33151670114614945</c:v>
                </c:pt>
                <c:pt idx="649">
                  <c:v>0.33149314753988413</c:v>
                </c:pt>
                <c:pt idx="650">
                  <c:v>0.33157600516853519</c:v>
                </c:pt>
                <c:pt idx="651">
                  <c:v>0.33160204077969152</c:v>
                </c:pt>
                <c:pt idx="652">
                  <c:v>0.3315862891707162</c:v>
                </c:pt>
                <c:pt idx="653">
                  <c:v>0.33161522241990971</c:v>
                </c:pt>
                <c:pt idx="654">
                  <c:v>0.33166079374253049</c:v>
                </c:pt>
                <c:pt idx="655">
                  <c:v>0.33167580222419296</c:v>
                </c:pt>
                <c:pt idx="656">
                  <c:v>0.33167854021553261</c:v>
                </c:pt>
                <c:pt idx="657">
                  <c:v>0.33172061604796865</c:v>
                </c:pt>
                <c:pt idx="658">
                  <c:v>0.33172976402244336</c:v>
                </c:pt>
                <c:pt idx="659">
                  <c:v>0.33171407104329714</c:v>
                </c:pt>
                <c:pt idx="660">
                  <c:v>0.33179887850036166</c:v>
                </c:pt>
                <c:pt idx="661">
                  <c:v>0.33177866928241601</c:v>
                </c:pt>
                <c:pt idx="662">
                  <c:v>0.33157198409767369</c:v>
                </c:pt>
                <c:pt idx="663">
                  <c:v>0.33148250201184987</c:v>
                </c:pt>
                <c:pt idx="664">
                  <c:v>0.33149852348814918</c:v>
                </c:pt>
                <c:pt idx="665">
                  <c:v>0.33156957984754515</c:v>
                </c:pt>
                <c:pt idx="666">
                  <c:v>0.33159528001245159</c:v>
                </c:pt>
                <c:pt idx="667">
                  <c:v>0.33171455520852011</c:v>
                </c:pt>
                <c:pt idx="668">
                  <c:v>0.33178916619955917</c:v>
                </c:pt>
                <c:pt idx="669">
                  <c:v>0.33177672527193619</c:v>
                </c:pt>
                <c:pt idx="670">
                  <c:v>0.33169973391036534</c:v>
                </c:pt>
                <c:pt idx="671">
                  <c:v>0.33170154878095731</c:v>
                </c:pt>
                <c:pt idx="672">
                  <c:v>0.33185044652476314</c:v>
                </c:pt>
                <c:pt idx="673">
                  <c:v>0.33196377456026421</c:v>
                </c:pt>
                <c:pt idx="674">
                  <c:v>0.33200621392661361</c:v>
                </c:pt>
                <c:pt idx="675">
                  <c:v>0.3320515754597913</c:v>
                </c:pt>
                <c:pt idx="676">
                  <c:v>0.33210367131788004</c:v>
                </c:pt>
                <c:pt idx="677">
                  <c:v>0.33208620616874723</c:v>
                </c:pt>
                <c:pt idx="678">
                  <c:v>0.33213537172018587</c:v>
                </c:pt>
                <c:pt idx="679">
                  <c:v>0.33220762930632969</c:v>
                </c:pt>
                <c:pt idx="680">
                  <c:v>0.33235686598847397</c:v>
                </c:pt>
                <c:pt idx="681">
                  <c:v>0.3324339553358428</c:v>
                </c:pt>
                <c:pt idx="682">
                  <c:v>0.33247644843352642</c:v>
                </c:pt>
                <c:pt idx="683">
                  <c:v>0.332516846437451</c:v>
                </c:pt>
                <c:pt idx="684">
                  <c:v>0.33258544249594357</c:v>
                </c:pt>
                <c:pt idx="685">
                  <c:v>0.33261865120778594</c:v>
                </c:pt>
                <c:pt idx="686">
                  <c:v>0.33266512525217168</c:v>
                </c:pt>
                <c:pt idx="687">
                  <c:v>0.33276269735793557</c:v>
                </c:pt>
                <c:pt idx="688">
                  <c:v>0.33277407925947627</c:v>
                </c:pt>
                <c:pt idx="689">
                  <c:v>0.33279895077297011</c:v>
                </c:pt>
                <c:pt idx="690">
                  <c:v>0.33291131583379013</c:v>
                </c:pt>
                <c:pt idx="691">
                  <c:v>0.33298767871555163</c:v>
                </c:pt>
                <c:pt idx="692">
                  <c:v>0.33307130753745878</c:v>
                </c:pt>
                <c:pt idx="693">
                  <c:v>0.33316862657493801</c:v>
                </c:pt>
                <c:pt idx="694">
                  <c:v>0.33327693536398056</c:v>
                </c:pt>
                <c:pt idx="695">
                  <c:v>0.33330630089687302</c:v>
                </c:pt>
                <c:pt idx="696">
                  <c:v>0.33335591192242475</c:v>
                </c:pt>
                <c:pt idx="697">
                  <c:v>0.33342226970693778</c:v>
                </c:pt>
                <c:pt idx="698">
                  <c:v>0.33346028178651016</c:v>
                </c:pt>
                <c:pt idx="699">
                  <c:v>0.33351684803212506</c:v>
                </c:pt>
                <c:pt idx="700">
                  <c:v>0.33361955823859596</c:v>
                </c:pt>
                <c:pt idx="701">
                  <c:v>0.33371204503951102</c:v>
                </c:pt>
                <c:pt idx="702">
                  <c:v>0.3338228910596075</c:v>
                </c:pt>
                <c:pt idx="703">
                  <c:v>0.33393659072716569</c:v>
                </c:pt>
                <c:pt idx="704">
                  <c:v>0.33398346738827955</c:v>
                </c:pt>
                <c:pt idx="705">
                  <c:v>0.33405413153387281</c:v>
                </c:pt>
                <c:pt idx="706">
                  <c:v>0.33410736747903697</c:v>
                </c:pt>
                <c:pt idx="707">
                  <c:v>0.33422484713666423</c:v>
                </c:pt>
                <c:pt idx="708">
                  <c:v>0.3343017142485194</c:v>
                </c:pt>
                <c:pt idx="709">
                  <c:v>0.33432673896741205</c:v>
                </c:pt>
                <c:pt idx="710">
                  <c:v>0.33436206854139722</c:v>
                </c:pt>
                <c:pt idx="711">
                  <c:v>0.33437149937022714</c:v>
                </c:pt>
                <c:pt idx="712">
                  <c:v>0.33438066321796267</c:v>
                </c:pt>
                <c:pt idx="713">
                  <c:v>0.33445964040446774</c:v>
                </c:pt>
                <c:pt idx="714">
                  <c:v>0.33460409318463119</c:v>
                </c:pt>
                <c:pt idx="715">
                  <c:v>0.33469510743532532</c:v>
                </c:pt>
                <c:pt idx="716">
                  <c:v>0.334690068438323</c:v>
                </c:pt>
                <c:pt idx="717">
                  <c:v>0.33473619809296373</c:v>
                </c:pt>
                <c:pt idx="718">
                  <c:v>0.33476200726242444</c:v>
                </c:pt>
                <c:pt idx="719">
                  <c:v>0.33480642462900995</c:v>
                </c:pt>
                <c:pt idx="720">
                  <c:v>0.33487999004460489</c:v>
                </c:pt>
                <c:pt idx="721">
                  <c:v>0.33501486989431811</c:v>
                </c:pt>
                <c:pt idx="722">
                  <c:v>0.33513710375811773</c:v>
                </c:pt>
                <c:pt idx="723">
                  <c:v>0.33519607631921494</c:v>
                </c:pt>
                <c:pt idx="724">
                  <c:v>0.33520826583132163</c:v>
                </c:pt>
                <c:pt idx="725">
                  <c:v>0.33520404107839391</c:v>
                </c:pt>
                <c:pt idx="726">
                  <c:v>0.33521605048872488</c:v>
                </c:pt>
                <c:pt idx="727">
                  <c:v>0.3352834312514415</c:v>
                </c:pt>
                <c:pt idx="728">
                  <c:v>0.33538990678281183</c:v>
                </c:pt>
                <c:pt idx="729">
                  <c:v>0.33548135282700864</c:v>
                </c:pt>
                <c:pt idx="730">
                  <c:v>0.3355948755174758</c:v>
                </c:pt>
                <c:pt idx="731">
                  <c:v>0.33574786728118439</c:v>
                </c:pt>
                <c:pt idx="732">
                  <c:v>0.33582819374801526</c:v>
                </c:pt>
                <c:pt idx="733">
                  <c:v>0.33588140323740329</c:v>
                </c:pt>
                <c:pt idx="734">
                  <c:v>0.33599149174912907</c:v>
                </c:pt>
                <c:pt idx="735">
                  <c:v>0.33610033406394141</c:v>
                </c:pt>
                <c:pt idx="736">
                  <c:v>0.33619240671174816</c:v>
                </c:pt>
                <c:pt idx="737">
                  <c:v>0.33630182136439751</c:v>
                </c:pt>
                <c:pt idx="738">
                  <c:v>0.33641852429681807</c:v>
                </c:pt>
                <c:pt idx="739">
                  <c:v>0.33653907540913169</c:v>
                </c:pt>
                <c:pt idx="740">
                  <c:v>0.33664867908584606</c:v>
                </c:pt>
                <c:pt idx="741">
                  <c:v>0.33677707731747986</c:v>
                </c:pt>
                <c:pt idx="742">
                  <c:v>0.33691769023987367</c:v>
                </c:pt>
                <c:pt idx="743">
                  <c:v>0.33700241799539699</c:v>
                </c:pt>
                <c:pt idx="744">
                  <c:v>0.33701871294733571</c:v>
                </c:pt>
                <c:pt idx="745">
                  <c:v>0.33713965026532722</c:v>
                </c:pt>
                <c:pt idx="746">
                  <c:v>0.33728028626556111</c:v>
                </c:pt>
                <c:pt idx="747">
                  <c:v>0.3374095505048344</c:v>
                </c:pt>
                <c:pt idx="748">
                  <c:v>0.33758564541504565</c:v>
                </c:pt>
                <c:pt idx="749">
                  <c:v>0.33774185764312131</c:v>
                </c:pt>
                <c:pt idx="750">
                  <c:v>0.33783577724059138</c:v>
                </c:pt>
                <c:pt idx="751">
                  <c:v>0.33794167569288019</c:v>
                </c:pt>
                <c:pt idx="752">
                  <c:v>0.33804730837543423</c:v>
                </c:pt>
                <c:pt idx="753">
                  <c:v>0.33818292545493706</c:v>
                </c:pt>
                <c:pt idx="754">
                  <c:v>0.33834051274326038</c:v>
                </c:pt>
                <c:pt idx="755">
                  <c:v>0.33850356625091121</c:v>
                </c:pt>
                <c:pt idx="756">
                  <c:v>0.33862431838883422</c:v>
                </c:pt>
                <c:pt idx="757">
                  <c:v>0.33867617923487642</c:v>
                </c:pt>
                <c:pt idx="758">
                  <c:v>0.33878679418996649</c:v>
                </c:pt>
                <c:pt idx="759">
                  <c:v>0.33890106976116741</c:v>
                </c:pt>
                <c:pt idx="760">
                  <c:v>0.33902223271926818</c:v>
                </c:pt>
                <c:pt idx="761">
                  <c:v>0.33912940577423889</c:v>
                </c:pt>
                <c:pt idx="762">
                  <c:v>0.3393105768198133</c:v>
                </c:pt>
                <c:pt idx="763">
                  <c:v>0.33945105626651317</c:v>
                </c:pt>
                <c:pt idx="764">
                  <c:v>0.33954613587594212</c:v>
                </c:pt>
                <c:pt idx="765">
                  <c:v>0.33965565828739464</c:v>
                </c:pt>
                <c:pt idx="766">
                  <c:v>0.33973038996511079</c:v>
                </c:pt>
                <c:pt idx="767">
                  <c:v>0.33979079604689161</c:v>
                </c:pt>
                <c:pt idx="768">
                  <c:v>0.33984810301611529</c:v>
                </c:pt>
                <c:pt idx="769">
                  <c:v>0.33990705386306602</c:v>
                </c:pt>
                <c:pt idx="770">
                  <c:v>0.34000319507134713</c:v>
                </c:pt>
                <c:pt idx="771">
                  <c:v>0.34009024873331845</c:v>
                </c:pt>
                <c:pt idx="772">
                  <c:v>0.34015118649093212</c:v>
                </c:pt>
                <c:pt idx="773">
                  <c:v>0.34023591177457985</c:v>
                </c:pt>
                <c:pt idx="774">
                  <c:v>0.34032898252898042</c:v>
                </c:pt>
                <c:pt idx="775">
                  <c:v>0.34041348939042382</c:v>
                </c:pt>
                <c:pt idx="776">
                  <c:v>0.34049207226856648</c:v>
                </c:pt>
                <c:pt idx="777">
                  <c:v>0.3406253560269763</c:v>
                </c:pt>
                <c:pt idx="778">
                  <c:v>0.34069634942802757</c:v>
                </c:pt>
                <c:pt idx="779">
                  <c:v>0.34076844021133001</c:v>
                </c:pt>
                <c:pt idx="780">
                  <c:v>0.34086740851962127</c:v>
                </c:pt>
                <c:pt idx="781">
                  <c:v>0.34090415761982751</c:v>
                </c:pt>
                <c:pt idx="782">
                  <c:v>0.34094354748972533</c:v>
                </c:pt>
                <c:pt idx="783">
                  <c:v>0.34098745542829728</c:v>
                </c:pt>
                <c:pt idx="784">
                  <c:v>0.34103067179968777</c:v>
                </c:pt>
                <c:pt idx="785">
                  <c:v>0.34109392283353396</c:v>
                </c:pt>
                <c:pt idx="786">
                  <c:v>0.34113764914624706</c:v>
                </c:pt>
                <c:pt idx="787">
                  <c:v>0.3411708470115295</c:v>
                </c:pt>
                <c:pt idx="788">
                  <c:v>0.34122934479571893</c:v>
                </c:pt>
                <c:pt idx="789">
                  <c:v>0.34126082017450221</c:v>
                </c:pt>
                <c:pt idx="790">
                  <c:v>0.34128686831825794</c:v>
                </c:pt>
                <c:pt idx="791">
                  <c:v>0.34133136862439534</c:v>
                </c:pt>
                <c:pt idx="792">
                  <c:v>0.34136527395325578</c:v>
                </c:pt>
                <c:pt idx="793">
                  <c:v>0.34134705583702402</c:v>
                </c:pt>
                <c:pt idx="794">
                  <c:v>0.3413253838363639</c:v>
                </c:pt>
                <c:pt idx="795">
                  <c:v>0.34134872223349405</c:v>
                </c:pt>
                <c:pt idx="796">
                  <c:v>0.34136311448084333</c:v>
                </c:pt>
                <c:pt idx="797">
                  <c:v>0.34139141068941209</c:v>
                </c:pt>
                <c:pt idx="798">
                  <c:v>0.34142881639432554</c:v>
                </c:pt>
                <c:pt idx="799">
                  <c:v>0.34146291057416628</c:v>
                </c:pt>
                <c:pt idx="800">
                  <c:v>0.3415011391581364</c:v>
                </c:pt>
                <c:pt idx="801">
                  <c:v>0.34152148506087104</c:v>
                </c:pt>
                <c:pt idx="802">
                  <c:v>0.34154136597580903</c:v>
                </c:pt>
                <c:pt idx="803">
                  <c:v>0.34157487495453531</c:v>
                </c:pt>
                <c:pt idx="804">
                  <c:v>0.3416174795983295</c:v>
                </c:pt>
                <c:pt idx="805">
                  <c:v>0.34165776896186378</c:v>
                </c:pt>
                <c:pt idx="806">
                  <c:v>0.34170914208996078</c:v>
                </c:pt>
                <c:pt idx="807">
                  <c:v>0.34178278232786435</c:v>
                </c:pt>
                <c:pt idx="808">
                  <c:v>0.34184803224195082</c:v>
                </c:pt>
                <c:pt idx="809">
                  <c:v>0.34190700123237544</c:v>
                </c:pt>
                <c:pt idx="810">
                  <c:v>0.34198544552691396</c:v>
                </c:pt>
                <c:pt idx="811">
                  <c:v>0.34207398841577064</c:v>
                </c:pt>
                <c:pt idx="812">
                  <c:v>0.34216525014928623</c:v>
                </c:pt>
                <c:pt idx="813">
                  <c:v>0.34227750260852313</c:v>
                </c:pt>
                <c:pt idx="814">
                  <c:v>0.34238076114262522</c:v>
                </c:pt>
                <c:pt idx="815">
                  <c:v>0.34248301413867582</c:v>
                </c:pt>
                <c:pt idx="816">
                  <c:v>0.34258001747510464</c:v>
                </c:pt>
                <c:pt idx="817">
                  <c:v>0.34267340799181589</c:v>
                </c:pt>
                <c:pt idx="818">
                  <c:v>0.34277784918693133</c:v>
                </c:pt>
                <c:pt idx="819">
                  <c:v>0.34288109690955215</c:v>
                </c:pt>
                <c:pt idx="820">
                  <c:v>0.3429929459725079</c:v>
                </c:pt>
                <c:pt idx="821">
                  <c:v>0.34310107876796136</c:v>
                </c:pt>
                <c:pt idx="822">
                  <c:v>0.34320916917056593</c:v>
                </c:pt>
                <c:pt idx="823">
                  <c:v>0.34330032108811109</c:v>
                </c:pt>
                <c:pt idx="824">
                  <c:v>0.34339316226077554</c:v>
                </c:pt>
                <c:pt idx="825">
                  <c:v>0.34348078498113749</c:v>
                </c:pt>
                <c:pt idx="826">
                  <c:v>0.34354954245048425</c:v>
                </c:pt>
                <c:pt idx="827">
                  <c:v>0.34363956634769482</c:v>
                </c:pt>
                <c:pt idx="828">
                  <c:v>0.34373829789149729</c:v>
                </c:pt>
                <c:pt idx="829">
                  <c:v>0.34382257835581748</c:v>
                </c:pt>
                <c:pt idx="830">
                  <c:v>0.343904938327942</c:v>
                </c:pt>
                <c:pt idx="831">
                  <c:v>0.34397300708065731</c:v>
                </c:pt>
                <c:pt idx="832">
                  <c:v>0.34404153431702628</c:v>
                </c:pt>
                <c:pt idx="833">
                  <c:v>0.34412350649945744</c:v>
                </c:pt>
                <c:pt idx="834">
                  <c:v>0.34420834173264875</c:v>
                </c:pt>
                <c:pt idx="835">
                  <c:v>0.34429228950163027</c:v>
                </c:pt>
                <c:pt idx="836">
                  <c:v>0.34437132340540466</c:v>
                </c:pt>
                <c:pt idx="837">
                  <c:v>0.34445133025398039</c:v>
                </c:pt>
                <c:pt idx="838">
                  <c:v>0.34452851458339895</c:v>
                </c:pt>
                <c:pt idx="839">
                  <c:v>0.34460223200166434</c:v>
                </c:pt>
                <c:pt idx="840">
                  <c:v>0.34468357988186177</c:v>
                </c:pt>
                <c:pt idx="841">
                  <c:v>0.34475662625392783</c:v>
                </c:pt>
                <c:pt idx="842">
                  <c:v>0.34482402513590249</c:v>
                </c:pt>
                <c:pt idx="843">
                  <c:v>0.34490074950349431</c:v>
                </c:pt>
                <c:pt idx="844">
                  <c:v>0.34495913164906683</c:v>
                </c:pt>
                <c:pt idx="845">
                  <c:v>0.34501740352636739</c:v>
                </c:pt>
                <c:pt idx="846">
                  <c:v>0.34507124880738999</c:v>
                </c:pt>
                <c:pt idx="847">
                  <c:v>0.34513370528479131</c:v>
                </c:pt>
                <c:pt idx="848">
                  <c:v>0.34520095556796071</c:v>
                </c:pt>
                <c:pt idx="849">
                  <c:v>0.34526386274369814</c:v>
                </c:pt>
                <c:pt idx="850">
                  <c:v>0.34533885039941037</c:v>
                </c:pt>
                <c:pt idx="851">
                  <c:v>0.34539883580300451</c:v>
                </c:pt>
                <c:pt idx="852">
                  <c:v>0.34546048524581874</c:v>
                </c:pt>
                <c:pt idx="853">
                  <c:v>0.3455383299166172</c:v>
                </c:pt>
                <c:pt idx="854">
                  <c:v>0.34561423942389213</c:v>
                </c:pt>
                <c:pt idx="855">
                  <c:v>0.34567687440066591</c:v>
                </c:pt>
                <c:pt idx="856">
                  <c:v>0.34573938420602457</c:v>
                </c:pt>
                <c:pt idx="857">
                  <c:v>0.34579184422163417</c:v>
                </c:pt>
                <c:pt idx="858">
                  <c:v>0.34582937995412039</c:v>
                </c:pt>
                <c:pt idx="859">
                  <c:v>0.34588012089627934</c:v>
                </c:pt>
                <c:pt idx="860">
                  <c:v>0.34594104168001061</c:v>
                </c:pt>
                <c:pt idx="861">
                  <c:v>0.34598979653240808</c:v>
                </c:pt>
                <c:pt idx="862">
                  <c:v>0.3460368925483488</c:v>
                </c:pt>
                <c:pt idx="863">
                  <c:v>0.34607479378995354</c:v>
                </c:pt>
                <c:pt idx="864">
                  <c:v>0.34611661697723689</c:v>
                </c:pt>
                <c:pt idx="865">
                  <c:v>0.34615869331444443</c:v>
                </c:pt>
                <c:pt idx="866">
                  <c:v>0.34619382269517751</c:v>
                </c:pt>
                <c:pt idx="867">
                  <c:v>0.34622846378127586</c:v>
                </c:pt>
                <c:pt idx="868">
                  <c:v>0.34626689665552662</c:v>
                </c:pt>
                <c:pt idx="869">
                  <c:v>0.3462946382158647</c:v>
                </c:pt>
                <c:pt idx="870">
                  <c:v>0.34632676346493585</c:v>
                </c:pt>
                <c:pt idx="871">
                  <c:v>0.34636681499852556</c:v>
                </c:pt>
                <c:pt idx="872">
                  <c:v>0.3464067484471689</c:v>
                </c:pt>
                <c:pt idx="873">
                  <c:v>0.34644932256377808</c:v>
                </c:pt>
                <c:pt idx="874">
                  <c:v>0.34648676558117253</c:v>
                </c:pt>
                <c:pt idx="875">
                  <c:v>0.34652719832584084</c:v>
                </c:pt>
                <c:pt idx="876">
                  <c:v>0.34656364877208296</c:v>
                </c:pt>
                <c:pt idx="877">
                  <c:v>0.3465863318037079</c:v>
                </c:pt>
                <c:pt idx="878">
                  <c:v>0.34661670638567382</c:v>
                </c:pt>
                <c:pt idx="879">
                  <c:v>0.34665756307394857</c:v>
                </c:pt>
                <c:pt idx="880">
                  <c:v>0.34671075672912616</c:v>
                </c:pt>
                <c:pt idx="881">
                  <c:v>0.3467567684082617</c:v>
                </c:pt>
                <c:pt idx="882">
                  <c:v>0.3468116895680346</c:v>
                </c:pt>
                <c:pt idx="883">
                  <c:v>0.34685207030057152</c:v>
                </c:pt>
                <c:pt idx="884">
                  <c:v>0.34688463962688476</c:v>
                </c:pt>
                <c:pt idx="885">
                  <c:v>0.34691172937218462</c:v>
                </c:pt>
                <c:pt idx="886">
                  <c:v>0.34692971238823622</c:v>
                </c:pt>
                <c:pt idx="887">
                  <c:v>0.34696781542694666</c:v>
                </c:pt>
                <c:pt idx="888">
                  <c:v>0.34700358501428319</c:v>
                </c:pt>
                <c:pt idx="889">
                  <c:v>0.34703785810371096</c:v>
                </c:pt>
                <c:pt idx="890">
                  <c:v>0.34707070908325982</c:v>
                </c:pt>
                <c:pt idx="891">
                  <c:v>0.34709569163896542</c:v>
                </c:pt>
                <c:pt idx="892">
                  <c:v>0.34711243006261583</c:v>
                </c:pt>
                <c:pt idx="893">
                  <c:v>0.34715520072631728</c:v>
                </c:pt>
                <c:pt idx="894">
                  <c:v>0.34720134544569031</c:v>
                </c:pt>
                <c:pt idx="895">
                  <c:v>0.34725106022937591</c:v>
                </c:pt>
                <c:pt idx="896">
                  <c:v>0.34729226747983127</c:v>
                </c:pt>
                <c:pt idx="897">
                  <c:v>0.34734108809664477</c:v>
                </c:pt>
                <c:pt idx="898">
                  <c:v>0.34738320081837504</c:v>
                </c:pt>
                <c:pt idx="899">
                  <c:v>0.34742532592262526</c:v>
                </c:pt>
                <c:pt idx="900">
                  <c:v>0.34746604364240047</c:v>
                </c:pt>
                <c:pt idx="901">
                  <c:v>0.34750430346707789</c:v>
                </c:pt>
                <c:pt idx="902">
                  <c:v>0.3475457549863073</c:v>
                </c:pt>
                <c:pt idx="903">
                  <c:v>0.34758730973416907</c:v>
                </c:pt>
                <c:pt idx="904">
                  <c:v>0.34762239230741687</c:v>
                </c:pt>
                <c:pt idx="905">
                  <c:v>0.34767441238566765</c:v>
                </c:pt>
                <c:pt idx="906">
                  <c:v>0.34771682678172838</c:v>
                </c:pt>
                <c:pt idx="907">
                  <c:v>0.34774833654971321</c:v>
                </c:pt>
                <c:pt idx="908">
                  <c:v>0.34778575276896234</c:v>
                </c:pt>
                <c:pt idx="909">
                  <c:v>0.34783702597803856</c:v>
                </c:pt>
                <c:pt idx="910">
                  <c:v>0.34788451833598749</c:v>
                </c:pt>
                <c:pt idx="911">
                  <c:v>0.34792097415651219</c:v>
                </c:pt>
                <c:pt idx="912">
                  <c:v>0.34795911416202335</c:v>
                </c:pt>
                <c:pt idx="913">
                  <c:v>0.34800545502102437</c:v>
                </c:pt>
                <c:pt idx="914">
                  <c:v>0.34803622990390393</c:v>
                </c:pt>
                <c:pt idx="915">
                  <c:v>0.348076154351664</c:v>
                </c:pt>
                <c:pt idx="916">
                  <c:v>0.34813798303164373</c:v>
                </c:pt>
                <c:pt idx="917">
                  <c:v>0.34817994173133848</c:v>
                </c:pt>
                <c:pt idx="918">
                  <c:v>0.34821367121738644</c:v>
                </c:pt>
                <c:pt idx="919">
                  <c:v>0.34825819579631068</c:v>
                </c:pt>
                <c:pt idx="920">
                  <c:v>0.34828912146893254</c:v>
                </c:pt>
                <c:pt idx="921">
                  <c:v>0.34832573287956259</c:v>
                </c:pt>
                <c:pt idx="922">
                  <c:v>0.34836982546946088</c:v>
                </c:pt>
                <c:pt idx="923">
                  <c:v>0.34840943719303169</c:v>
                </c:pt>
                <c:pt idx="924">
                  <c:v>0.34844090729668392</c:v>
                </c:pt>
                <c:pt idx="925">
                  <c:v>0.34846886852827197</c:v>
                </c:pt>
                <c:pt idx="926">
                  <c:v>0.34849173736774119</c:v>
                </c:pt>
                <c:pt idx="927">
                  <c:v>0.34850228539700856</c:v>
                </c:pt>
                <c:pt idx="928">
                  <c:v>0.3485112899216456</c:v>
                </c:pt>
                <c:pt idx="929">
                  <c:v>0.34852579909543474</c:v>
                </c:pt>
                <c:pt idx="930">
                  <c:v>0.34854337409819686</c:v>
                </c:pt>
                <c:pt idx="931">
                  <c:v>0.34854029841776085</c:v>
                </c:pt>
                <c:pt idx="932">
                  <c:v>0.34855473389001118</c:v>
                </c:pt>
                <c:pt idx="933">
                  <c:v>0.34857368584907672</c:v>
                </c:pt>
                <c:pt idx="934">
                  <c:v>0.34857920552884386</c:v>
                </c:pt>
                <c:pt idx="935">
                  <c:v>0.34859989281961329</c:v>
                </c:pt>
                <c:pt idx="936">
                  <c:v>0.34861507507884459</c:v>
                </c:pt>
                <c:pt idx="937">
                  <c:v>0.34862168169792024</c:v>
                </c:pt>
                <c:pt idx="938">
                  <c:v>0.34862606639302801</c:v>
                </c:pt>
                <c:pt idx="939">
                  <c:v>0.34862715762066426</c:v>
                </c:pt>
                <c:pt idx="940">
                  <c:v>0.34862940573204432</c:v>
                </c:pt>
                <c:pt idx="941">
                  <c:v>0.34861766149394846</c:v>
                </c:pt>
                <c:pt idx="942">
                  <c:v>0.3486156732940689</c:v>
                </c:pt>
                <c:pt idx="943">
                  <c:v>0.34860178872617403</c:v>
                </c:pt>
                <c:pt idx="944">
                  <c:v>0.34857736136111067</c:v>
                </c:pt>
                <c:pt idx="945">
                  <c:v>0.34856192921481655</c:v>
                </c:pt>
                <c:pt idx="946">
                  <c:v>0.34854520710939868</c:v>
                </c:pt>
                <c:pt idx="947">
                  <c:v>0.34852973188952635</c:v>
                </c:pt>
                <c:pt idx="948">
                  <c:v>0.34851887862893616</c:v>
                </c:pt>
                <c:pt idx="949">
                  <c:v>0.34848322627736433</c:v>
                </c:pt>
                <c:pt idx="950">
                  <c:v>0.34843640423230537</c:v>
                </c:pt>
                <c:pt idx="951">
                  <c:v>0.34840339301106155</c:v>
                </c:pt>
                <c:pt idx="952">
                  <c:v>0.34837291464264603</c:v>
                </c:pt>
                <c:pt idx="953">
                  <c:v>0.34834488770037492</c:v>
                </c:pt>
                <c:pt idx="954">
                  <c:v>0.34830264279217671</c:v>
                </c:pt>
                <c:pt idx="955">
                  <c:v>0.34826967641850598</c:v>
                </c:pt>
                <c:pt idx="956">
                  <c:v>0.34822051202649645</c:v>
                </c:pt>
                <c:pt idx="957">
                  <c:v>0.34817387958585377</c:v>
                </c:pt>
                <c:pt idx="958">
                  <c:v>0.34815933695375056</c:v>
                </c:pt>
                <c:pt idx="959">
                  <c:v>0.34813538882391049</c:v>
                </c:pt>
                <c:pt idx="960">
                  <c:v>0.3481151689770976</c:v>
                </c:pt>
                <c:pt idx="961">
                  <c:v>0.34810951360455805</c:v>
                </c:pt>
                <c:pt idx="962">
                  <c:v>0.34808381990573717</c:v>
                </c:pt>
                <c:pt idx="963">
                  <c:v>0.34803939967499575</c:v>
                </c:pt>
                <c:pt idx="964">
                  <c:v>0.34802576133954738</c:v>
                </c:pt>
                <c:pt idx="965">
                  <c:v>0.34802401176626757</c:v>
                </c:pt>
                <c:pt idx="966">
                  <c:v>0.34801543850443412</c:v>
                </c:pt>
                <c:pt idx="967">
                  <c:v>0.34802030651223387</c:v>
                </c:pt>
                <c:pt idx="968">
                  <c:v>0.34803523676464948</c:v>
                </c:pt>
                <c:pt idx="969">
                  <c:v>0.34804568764195415</c:v>
                </c:pt>
                <c:pt idx="970">
                  <c:v>0.34805362349945007</c:v>
                </c:pt>
                <c:pt idx="971">
                  <c:v>0.34807453358691204</c:v>
                </c:pt>
                <c:pt idx="972">
                  <c:v>0.34809507670457807</c:v>
                </c:pt>
                <c:pt idx="973">
                  <c:v>0.34811839883635426</c:v>
                </c:pt>
                <c:pt idx="974">
                  <c:v>0.3481289685159093</c:v>
                </c:pt>
                <c:pt idx="975">
                  <c:v>0.34814423862397148</c:v>
                </c:pt>
                <c:pt idx="976">
                  <c:v>0.348173879940261</c:v>
                </c:pt>
                <c:pt idx="977">
                  <c:v>0.34819629659713147</c:v>
                </c:pt>
                <c:pt idx="978">
                  <c:v>0.3482019156799982</c:v>
                </c:pt>
                <c:pt idx="979">
                  <c:v>0.3482105490637441</c:v>
                </c:pt>
                <c:pt idx="980">
                  <c:v>0.34822666415050718</c:v>
                </c:pt>
                <c:pt idx="981">
                  <c:v>0.34823713095445347</c:v>
                </c:pt>
                <c:pt idx="982">
                  <c:v>0.34824870064605834</c:v>
                </c:pt>
                <c:pt idx="983">
                  <c:v>0.34826665609715651</c:v>
                </c:pt>
                <c:pt idx="984">
                  <c:v>0.34827273841751727</c:v>
                </c:pt>
                <c:pt idx="985">
                  <c:v>0.34828257982709726</c:v>
                </c:pt>
                <c:pt idx="986">
                  <c:v>0.3483115058159254</c:v>
                </c:pt>
                <c:pt idx="987">
                  <c:v>0.34831713685304272</c:v>
                </c:pt>
                <c:pt idx="988">
                  <c:v>0.34832601976560335</c:v>
                </c:pt>
                <c:pt idx="989">
                  <c:v>0.34832775609797828</c:v>
                </c:pt>
                <c:pt idx="990">
                  <c:v>0.34832068658495202</c:v>
                </c:pt>
                <c:pt idx="991">
                  <c:v>0.34829750896845718</c:v>
                </c:pt>
                <c:pt idx="992">
                  <c:v>0.34827120939485345</c:v>
                </c:pt>
                <c:pt idx="993">
                  <c:v>0.34823772124823593</c:v>
                </c:pt>
                <c:pt idx="994">
                  <c:v>0.34819126972606745</c:v>
                </c:pt>
                <c:pt idx="995">
                  <c:v>0.34814675399299411</c:v>
                </c:pt>
                <c:pt idx="996">
                  <c:v>0.34808288731921638</c:v>
                </c:pt>
                <c:pt idx="997">
                  <c:v>0.34801391905806028</c:v>
                </c:pt>
                <c:pt idx="998">
                  <c:v>0.3479392996803275</c:v>
                </c:pt>
                <c:pt idx="999">
                  <c:v>0.34784126012368438</c:v>
                </c:pt>
                <c:pt idx="1000">
                  <c:v>0.34775757607055119</c:v>
                </c:pt>
                <c:pt idx="1001">
                  <c:v>0.34768985378604805</c:v>
                </c:pt>
                <c:pt idx="1002">
                  <c:v>0.34759545270869019</c:v>
                </c:pt>
                <c:pt idx="1003">
                  <c:v>0.34749274718373452</c:v>
                </c:pt>
                <c:pt idx="1004">
                  <c:v>0.34736296836051883</c:v>
                </c:pt>
                <c:pt idx="1005">
                  <c:v>0.34721518111470839</c:v>
                </c:pt>
                <c:pt idx="1006">
                  <c:v>0.34705162659412903</c:v>
                </c:pt>
                <c:pt idx="1007">
                  <c:v>0.34690039579217508</c:v>
                </c:pt>
                <c:pt idx="1008">
                  <c:v>0.34674614213175453</c:v>
                </c:pt>
                <c:pt idx="1009">
                  <c:v>0.34657607846026367</c:v>
                </c:pt>
                <c:pt idx="1010">
                  <c:v>0.34639546675286731</c:v>
                </c:pt>
                <c:pt idx="1011">
                  <c:v>0.34618939418737799</c:v>
                </c:pt>
                <c:pt idx="1012">
                  <c:v>0.34594899428955045</c:v>
                </c:pt>
                <c:pt idx="1013">
                  <c:v>0.34568206226561599</c:v>
                </c:pt>
                <c:pt idx="1014">
                  <c:v>0.34540324927039179</c:v>
                </c:pt>
                <c:pt idx="1015">
                  <c:v>0.34509327062397649</c:v>
                </c:pt>
                <c:pt idx="1016">
                  <c:v>0.34475274231646402</c:v>
                </c:pt>
                <c:pt idx="1017">
                  <c:v>0.34438163873180416</c:v>
                </c:pt>
                <c:pt idx="1018">
                  <c:v>0.34397727627320923</c:v>
                </c:pt>
                <c:pt idx="1019">
                  <c:v>0.34352564935658164</c:v>
                </c:pt>
                <c:pt idx="1020">
                  <c:v>0.34302535726355776</c:v>
                </c:pt>
                <c:pt idx="1021">
                  <c:v>0.34248964283105399</c:v>
                </c:pt>
                <c:pt idx="1022">
                  <c:v>0.3419220661948989</c:v>
                </c:pt>
                <c:pt idx="1023">
                  <c:v>0.34132095182671923</c:v>
                </c:pt>
                <c:pt idx="1024">
                  <c:v>0.34070566227603599</c:v>
                </c:pt>
                <c:pt idx="1025">
                  <c:v>0.34005501198446081</c:v>
                </c:pt>
                <c:pt idx="1026">
                  <c:v>0.33934948976179236</c:v>
                </c:pt>
                <c:pt idx="1027">
                  <c:v>0.33862803686392234</c:v>
                </c:pt>
                <c:pt idx="1028">
                  <c:v>0.33785748020056067</c:v>
                </c:pt>
                <c:pt idx="1029">
                  <c:v>0.33705166062354186</c:v>
                </c:pt>
                <c:pt idx="1030">
                  <c:v>0.33622831289599914</c:v>
                </c:pt>
                <c:pt idx="1031">
                  <c:v>0.33536436617201781</c:v>
                </c:pt>
                <c:pt idx="1032">
                  <c:v>0.33451920965002552</c:v>
                </c:pt>
                <c:pt idx="1033">
                  <c:v>0.33366605863929033</c:v>
                </c:pt>
                <c:pt idx="1034">
                  <c:v>0.33282630979258671</c:v>
                </c:pt>
                <c:pt idx="1035">
                  <c:v>0.33200302459596059</c:v>
                </c:pt>
                <c:pt idx="1036">
                  <c:v>0.33116502343636012</c:v>
                </c:pt>
                <c:pt idx="1037">
                  <c:v>0.33031338899123164</c:v>
                </c:pt>
                <c:pt idx="1038">
                  <c:v>0.3294536364137583</c:v>
                </c:pt>
                <c:pt idx="1039">
                  <c:v>0.32859643839769798</c:v>
                </c:pt>
                <c:pt idx="1040">
                  <c:v>0.32774107363185362</c:v>
                </c:pt>
                <c:pt idx="1041">
                  <c:v>0.32689552661799159</c:v>
                </c:pt>
                <c:pt idx="1042">
                  <c:v>0.32601629993921949</c:v>
                </c:pt>
                <c:pt idx="1043">
                  <c:v>0.32511599768439009</c:v>
                </c:pt>
                <c:pt idx="1044">
                  <c:v>0.32421143713510198</c:v>
                </c:pt>
                <c:pt idx="1045">
                  <c:v>0.32326753762173155</c:v>
                </c:pt>
                <c:pt idx="1046">
                  <c:v>0.32230448013332658</c:v>
                </c:pt>
                <c:pt idx="1047">
                  <c:v>0.3213044685473036</c:v>
                </c:pt>
                <c:pt idx="1048">
                  <c:v>0.32024582219586989</c:v>
                </c:pt>
                <c:pt idx="1049">
                  <c:v>0.3191521785609493</c:v>
                </c:pt>
                <c:pt idx="1050">
                  <c:v>0.31801847345729978</c:v>
                </c:pt>
                <c:pt idx="1051">
                  <c:v>0.31687926655180354</c:v>
                </c:pt>
                <c:pt idx="1052">
                  <c:v>0.31570028299664221</c:v>
                </c:pt>
                <c:pt idx="1053">
                  <c:v>0.31455825124866971</c:v>
                </c:pt>
                <c:pt idx="1054">
                  <c:v>0.3133865896560214</c:v>
                </c:pt>
                <c:pt idx="1055">
                  <c:v>0.31227509867159481</c:v>
                </c:pt>
                <c:pt idx="1056">
                  <c:v>0.31114469331419004</c:v>
                </c:pt>
                <c:pt idx="1057">
                  <c:v>0.31012557131391416</c:v>
                </c:pt>
                <c:pt idx="1058">
                  <c:v>0.30912471788588053</c:v>
                </c:pt>
                <c:pt idx="1059">
                  <c:v>0.30825212961106385</c:v>
                </c:pt>
                <c:pt idx="1060">
                  <c:v>0.30747400358510224</c:v>
                </c:pt>
                <c:pt idx="1061">
                  <c:v>0.3068232271017694</c:v>
                </c:pt>
                <c:pt idx="1062">
                  <c:v>0.3062908367721312</c:v>
                </c:pt>
                <c:pt idx="1063">
                  <c:v>0.30588741550067655</c:v>
                </c:pt>
                <c:pt idx="1064">
                  <c:v>0.30562907689523433</c:v>
                </c:pt>
                <c:pt idx="1065">
                  <c:v>0.30550804804602377</c:v>
                </c:pt>
                <c:pt idx="1066">
                  <c:v>0.30550794780670404</c:v>
                </c:pt>
                <c:pt idx="1067">
                  <c:v>0.30562222314400195</c:v>
                </c:pt>
                <c:pt idx="1068">
                  <c:v>0.30584078243305174</c:v>
                </c:pt>
                <c:pt idx="1069">
                  <c:v>0.30612346710861454</c:v>
                </c:pt>
                <c:pt idx="1070">
                  <c:v>0.30645173468745263</c:v>
                </c:pt>
                <c:pt idx="1071">
                  <c:v>0.30686531249643101</c:v>
                </c:pt>
                <c:pt idx="1072">
                  <c:v>0.30728154075908515</c:v>
                </c:pt>
                <c:pt idx="1073">
                  <c:v>0.30775625360720327</c:v>
                </c:pt>
                <c:pt idx="1074">
                  <c:v>0.30822355142013413</c:v>
                </c:pt>
                <c:pt idx="1075">
                  <c:v>0.30870344748506068</c:v>
                </c:pt>
                <c:pt idx="1076">
                  <c:v>0.30918900282004497</c:v>
                </c:pt>
                <c:pt idx="1077">
                  <c:v>0.30968632134548785</c:v>
                </c:pt>
                <c:pt idx="1078">
                  <c:v>0.31017178159000303</c:v>
                </c:pt>
                <c:pt idx="1079">
                  <c:v>0.31066941582028823</c:v>
                </c:pt>
                <c:pt idx="1080">
                  <c:v>0.31115622292800132</c:v>
                </c:pt>
                <c:pt idx="1081">
                  <c:v>0.31162662935390589</c:v>
                </c:pt>
                <c:pt idx="1082">
                  <c:v>0.31210730288607175</c:v>
                </c:pt>
                <c:pt idx="1083">
                  <c:v>0.31259061975513197</c:v>
                </c:pt>
                <c:pt idx="1084">
                  <c:v>0.31306599226187187</c:v>
                </c:pt>
                <c:pt idx="1085">
                  <c:v>0.31354865452231839</c:v>
                </c:pt>
                <c:pt idx="1086">
                  <c:v>0.31401199363398907</c:v>
                </c:pt>
                <c:pt idx="1087">
                  <c:v>0.31445985584656705</c:v>
                </c:pt>
                <c:pt idx="1088">
                  <c:v>0.31491503620329492</c:v>
                </c:pt>
                <c:pt idx="1089">
                  <c:v>0.31535568769459354</c:v>
                </c:pt>
                <c:pt idx="1090">
                  <c:v>0.31579158148820013</c:v>
                </c:pt>
                <c:pt idx="1091">
                  <c:v>0.31621249358181269</c:v>
                </c:pt>
                <c:pt idx="1092">
                  <c:v>0.31661776592513358</c:v>
                </c:pt>
                <c:pt idx="1093">
                  <c:v>0.31701334278402643</c:v>
                </c:pt>
                <c:pt idx="1094">
                  <c:v>0.31740171896015107</c:v>
                </c:pt>
                <c:pt idx="1095">
                  <c:v>0.31777333756227061</c:v>
                </c:pt>
                <c:pt idx="1096">
                  <c:v>0.31815117630496642</c:v>
                </c:pt>
                <c:pt idx="1097">
                  <c:v>0.31849874538739398</c:v>
                </c:pt>
                <c:pt idx="1098">
                  <c:v>0.31881790252928593</c:v>
                </c:pt>
                <c:pt idx="1099">
                  <c:v>0.31913465341532038</c:v>
                </c:pt>
                <c:pt idx="1100">
                  <c:v>0.31943230311058995</c:v>
                </c:pt>
                <c:pt idx="1101">
                  <c:v>0.31971971231389262</c:v>
                </c:pt>
                <c:pt idx="1102">
                  <c:v>0.32000903951189824</c:v>
                </c:pt>
                <c:pt idx="1103">
                  <c:v>0.32027286631334451</c:v>
                </c:pt>
                <c:pt idx="1104">
                  <c:v>0.32052466790498846</c:v>
                </c:pt>
                <c:pt idx="1105">
                  <c:v>0.3207450804574366</c:v>
                </c:pt>
                <c:pt idx="1106">
                  <c:v>0.32094605136659404</c:v>
                </c:pt>
                <c:pt idx="1107">
                  <c:v>0.32115106913206337</c:v>
                </c:pt>
                <c:pt idx="1108">
                  <c:v>0.32135035609030566</c:v>
                </c:pt>
                <c:pt idx="1109">
                  <c:v>0.32156441032446131</c:v>
                </c:pt>
                <c:pt idx="1110">
                  <c:v>0.32178598124413932</c:v>
                </c:pt>
                <c:pt idx="1111">
                  <c:v>0.32199919491069001</c:v>
                </c:pt>
                <c:pt idx="1112">
                  <c:v>0.32222020015890707</c:v>
                </c:pt>
                <c:pt idx="1113">
                  <c:v>0.32244196421800536</c:v>
                </c:pt>
                <c:pt idx="1114">
                  <c:v>0.32267766707262641</c:v>
                </c:pt>
                <c:pt idx="1115">
                  <c:v>0.32293521752155446</c:v>
                </c:pt>
                <c:pt idx="1116">
                  <c:v>0.32320766007555801</c:v>
                </c:pt>
                <c:pt idx="1117">
                  <c:v>0.32349510999201908</c:v>
                </c:pt>
                <c:pt idx="1118">
                  <c:v>0.32379535625548944</c:v>
                </c:pt>
                <c:pt idx="1119">
                  <c:v>0.32410324470477281</c:v>
                </c:pt>
                <c:pt idx="1120">
                  <c:v>0.32441568813680766</c:v>
                </c:pt>
                <c:pt idx="1121">
                  <c:v>0.32474942009700813</c:v>
                </c:pt>
                <c:pt idx="1122">
                  <c:v>0.32508399182779629</c:v>
                </c:pt>
                <c:pt idx="1123">
                  <c:v>0.32541990193796422</c:v>
                </c:pt>
                <c:pt idx="1124">
                  <c:v>0.32577043698872793</c:v>
                </c:pt>
                <c:pt idx="1125">
                  <c:v>0.32612499990939764</c:v>
                </c:pt>
                <c:pt idx="1126">
                  <c:v>0.32648464133566768</c:v>
                </c:pt>
                <c:pt idx="1127">
                  <c:v>0.32685565413256196</c:v>
                </c:pt>
                <c:pt idx="1128">
                  <c:v>0.32721913218010612</c:v>
                </c:pt>
                <c:pt idx="1129">
                  <c:v>0.32759643903502716</c:v>
                </c:pt>
                <c:pt idx="1130">
                  <c:v>0.32796983121448969</c:v>
                </c:pt>
                <c:pt idx="1131">
                  <c:v>0.32832330977425844</c:v>
                </c:pt>
                <c:pt idx="1132">
                  <c:v>0.32868307125608642</c:v>
                </c:pt>
                <c:pt idx="1133">
                  <c:v>0.32901982214379605</c:v>
                </c:pt>
                <c:pt idx="1134">
                  <c:v>0.32934997071073657</c:v>
                </c:pt>
                <c:pt idx="1135">
                  <c:v>0.32969649201501144</c:v>
                </c:pt>
                <c:pt idx="1136">
                  <c:v>0.33004139177711384</c:v>
                </c:pt>
                <c:pt idx="1137">
                  <c:v>0.33038676324157046</c:v>
                </c:pt>
                <c:pt idx="1138">
                  <c:v>0.33073455954451997</c:v>
                </c:pt>
                <c:pt idx="1139">
                  <c:v>0.3310715449199691</c:v>
                </c:pt>
                <c:pt idx="1140">
                  <c:v>0.33140474648251983</c:v>
                </c:pt>
                <c:pt idx="1141">
                  <c:v>0.33173366000916343</c:v>
                </c:pt>
                <c:pt idx="1142">
                  <c:v>0.33204973880346239</c:v>
                </c:pt>
                <c:pt idx="1143">
                  <c:v>0.3323727498181071</c:v>
                </c:pt>
                <c:pt idx="1144">
                  <c:v>0.3327058949421155</c:v>
                </c:pt>
                <c:pt idx="1145">
                  <c:v>0.33302854326436143</c:v>
                </c:pt>
                <c:pt idx="1146">
                  <c:v>0.33334479766481168</c:v>
                </c:pt>
                <c:pt idx="1147">
                  <c:v>0.33366205915551944</c:v>
                </c:pt>
                <c:pt idx="1148">
                  <c:v>0.33397005019759152</c:v>
                </c:pt>
                <c:pt idx="1149">
                  <c:v>0.3342715041732689</c:v>
                </c:pt>
                <c:pt idx="1150">
                  <c:v>0.3345709350072601</c:v>
                </c:pt>
                <c:pt idx="1151">
                  <c:v>0.33487657078558813</c:v>
                </c:pt>
                <c:pt idx="1152">
                  <c:v>0.33517695465182978</c:v>
                </c:pt>
                <c:pt idx="1153">
                  <c:v>0.33546675569170575</c:v>
                </c:pt>
                <c:pt idx="1154">
                  <c:v>0.33575004035058242</c:v>
                </c:pt>
                <c:pt idx="1155">
                  <c:v>0.33603965899152555</c:v>
                </c:pt>
                <c:pt idx="1156">
                  <c:v>0.33633513616882516</c:v>
                </c:pt>
                <c:pt idx="1157">
                  <c:v>0.33664060363450754</c:v>
                </c:pt>
                <c:pt idx="1158">
                  <c:v>0.33692960540209743</c:v>
                </c:pt>
                <c:pt idx="1159">
                  <c:v>0.33720779048819099</c:v>
                </c:pt>
                <c:pt idx="1160">
                  <c:v>0.33747688484566529</c:v>
                </c:pt>
                <c:pt idx="1161">
                  <c:v>0.33772497001328855</c:v>
                </c:pt>
                <c:pt idx="1162">
                  <c:v>0.33797246293584787</c:v>
                </c:pt>
                <c:pt idx="1163">
                  <c:v>0.33821783196847149</c:v>
                </c:pt>
                <c:pt idx="1164">
                  <c:v>0.33845904240643243</c:v>
                </c:pt>
                <c:pt idx="1165">
                  <c:v>0.33869147946285599</c:v>
                </c:pt>
                <c:pt idx="1166">
                  <c:v>0.33892578877832485</c:v>
                </c:pt>
                <c:pt idx="1167">
                  <c:v>0.33916219836512562</c:v>
                </c:pt>
                <c:pt idx="1168">
                  <c:v>0.33939676953480896</c:v>
                </c:pt>
                <c:pt idx="1169">
                  <c:v>0.33962367125415288</c:v>
                </c:pt>
                <c:pt idx="1170">
                  <c:v>0.33984317258897007</c:v>
                </c:pt>
                <c:pt idx="1171">
                  <c:v>0.34005695521741314</c:v>
                </c:pt>
                <c:pt idx="1172">
                  <c:v>0.34027712850444941</c:v>
                </c:pt>
                <c:pt idx="1173">
                  <c:v>0.34049420507138478</c:v>
                </c:pt>
                <c:pt idx="1174">
                  <c:v>0.3407038973739403</c:v>
                </c:pt>
                <c:pt idx="1175">
                  <c:v>0.34091060640885029</c:v>
                </c:pt>
                <c:pt idx="1176">
                  <c:v>0.34111386807619998</c:v>
                </c:pt>
                <c:pt idx="1177">
                  <c:v>0.34132279568331453</c:v>
                </c:pt>
                <c:pt idx="1178">
                  <c:v>0.34153541298853535</c:v>
                </c:pt>
                <c:pt idx="1179">
                  <c:v>0.34173331479676278</c:v>
                </c:pt>
                <c:pt idx="1180">
                  <c:v>0.34194402275456698</c:v>
                </c:pt>
                <c:pt idx="1181">
                  <c:v>0.34214693109579297</c:v>
                </c:pt>
                <c:pt idx="1182">
                  <c:v>0.3423406307508397</c:v>
                </c:pt>
                <c:pt idx="1183">
                  <c:v>0.34254793639378378</c:v>
                </c:pt>
                <c:pt idx="1184">
                  <c:v>0.34274120696968269</c:v>
                </c:pt>
                <c:pt idx="1185">
                  <c:v>0.34291951926848691</c:v>
                </c:pt>
                <c:pt idx="1186">
                  <c:v>0.3430925234900673</c:v>
                </c:pt>
                <c:pt idx="1187">
                  <c:v>0.34326397349081544</c:v>
                </c:pt>
                <c:pt idx="1188">
                  <c:v>0.34342877832228086</c:v>
                </c:pt>
                <c:pt idx="1189">
                  <c:v>0.34360535253325791</c:v>
                </c:pt>
                <c:pt idx="1190">
                  <c:v>0.34378730631399179</c:v>
                </c:pt>
                <c:pt idx="1191">
                  <c:v>0.34396195404518731</c:v>
                </c:pt>
                <c:pt idx="1192">
                  <c:v>0.34413472848661314</c:v>
                </c:pt>
                <c:pt idx="1193">
                  <c:v>0.34430347321688654</c:v>
                </c:pt>
                <c:pt idx="1194">
                  <c:v>0.34447283608657209</c:v>
                </c:pt>
                <c:pt idx="1195">
                  <c:v>0.34463249545493396</c:v>
                </c:pt>
                <c:pt idx="1196">
                  <c:v>0.34478687365369814</c:v>
                </c:pt>
                <c:pt idx="1197">
                  <c:v>0.34495384274652457</c:v>
                </c:pt>
                <c:pt idx="1198">
                  <c:v>0.34511981791046104</c:v>
                </c:pt>
                <c:pt idx="1199">
                  <c:v>0.34528252433675521</c:v>
                </c:pt>
                <c:pt idx="1200">
                  <c:v>0.34544053810113001</c:v>
                </c:pt>
                <c:pt idx="1201">
                  <c:v>0.3455861751149511</c:v>
                </c:pt>
                <c:pt idx="1202">
                  <c:v>0.3457247605062444</c:v>
                </c:pt>
                <c:pt idx="1203">
                  <c:v>0.34586139727218707</c:v>
                </c:pt>
                <c:pt idx="1204">
                  <c:v>0.34600382458124451</c:v>
                </c:pt>
                <c:pt idx="1205">
                  <c:v>0.34614658619898869</c:v>
                </c:pt>
                <c:pt idx="1206">
                  <c:v>0.34628298008091324</c:v>
                </c:pt>
                <c:pt idx="1207">
                  <c:v>0.3464311450392068</c:v>
                </c:pt>
                <c:pt idx="1208">
                  <c:v>0.34658083802957229</c:v>
                </c:pt>
                <c:pt idx="1209">
                  <c:v>0.34671304564070665</c:v>
                </c:pt>
                <c:pt idx="1210">
                  <c:v>0.34683919099090404</c:v>
                </c:pt>
                <c:pt idx="1211">
                  <c:v>0.34695548446583557</c:v>
                </c:pt>
                <c:pt idx="1212">
                  <c:v>0.34707199115866211</c:v>
                </c:pt>
                <c:pt idx="1213">
                  <c:v>0.34719392837038093</c:v>
                </c:pt>
                <c:pt idx="1214">
                  <c:v>0.34730293635387849</c:v>
                </c:pt>
                <c:pt idx="1215">
                  <c:v>0.34740871550521435</c:v>
                </c:pt>
                <c:pt idx="1216">
                  <c:v>0.34751860602323265</c:v>
                </c:pt>
                <c:pt idx="1217">
                  <c:v>0.34763123701947546</c:v>
                </c:pt>
                <c:pt idx="1218">
                  <c:v>0.34775831659598261</c:v>
                </c:pt>
                <c:pt idx="1219">
                  <c:v>0.34789875013890253</c:v>
                </c:pt>
                <c:pt idx="1220">
                  <c:v>0.34801372036981487</c:v>
                </c:pt>
                <c:pt idx="1221">
                  <c:v>0.34812998858876493</c:v>
                </c:pt>
                <c:pt idx="1222">
                  <c:v>0.34825256617665551</c:v>
                </c:pt>
                <c:pt idx="1223">
                  <c:v>0.34836844222533547</c:v>
                </c:pt>
                <c:pt idx="1224">
                  <c:v>0.34848245537905709</c:v>
                </c:pt>
                <c:pt idx="1225">
                  <c:v>0.34859754229244527</c:v>
                </c:pt>
                <c:pt idx="1226">
                  <c:v>0.34870322932597242</c:v>
                </c:pt>
                <c:pt idx="1227">
                  <c:v>0.34880286563119217</c:v>
                </c:pt>
                <c:pt idx="1228">
                  <c:v>0.34891352702319473</c:v>
                </c:pt>
                <c:pt idx="1229">
                  <c:v>0.34903456229031754</c:v>
                </c:pt>
                <c:pt idx="1230">
                  <c:v>0.34914624439062897</c:v>
                </c:pt>
                <c:pt idx="1231">
                  <c:v>0.34925598702928901</c:v>
                </c:pt>
                <c:pt idx="1232">
                  <c:v>0.34935237409575787</c:v>
                </c:pt>
                <c:pt idx="1233">
                  <c:v>0.34943573548866808</c:v>
                </c:pt>
                <c:pt idx="1234">
                  <c:v>0.34951736794394805</c:v>
                </c:pt>
                <c:pt idx="1235">
                  <c:v>0.34959477393545441</c:v>
                </c:pt>
                <c:pt idx="1236">
                  <c:v>0.34967516912226154</c:v>
                </c:pt>
                <c:pt idx="1237">
                  <c:v>0.34976402448384686</c:v>
                </c:pt>
                <c:pt idx="1238">
                  <c:v>0.34985025601838787</c:v>
                </c:pt>
                <c:pt idx="1239">
                  <c:v>0.34994031610728565</c:v>
                </c:pt>
                <c:pt idx="1240">
                  <c:v>0.35003057003447946</c:v>
                </c:pt>
                <c:pt idx="1241">
                  <c:v>0.35011602290044497</c:v>
                </c:pt>
                <c:pt idx="1242">
                  <c:v>0.35020563623838902</c:v>
                </c:pt>
                <c:pt idx="1243">
                  <c:v>0.35030108480289651</c:v>
                </c:pt>
                <c:pt idx="1244">
                  <c:v>0.35040634843054325</c:v>
                </c:pt>
                <c:pt idx="1245">
                  <c:v>0.35050297039697392</c:v>
                </c:pt>
                <c:pt idx="1246">
                  <c:v>0.35059195176413288</c:v>
                </c:pt>
                <c:pt idx="1247">
                  <c:v>0.35067660257864675</c:v>
                </c:pt>
                <c:pt idx="1248">
                  <c:v>0.35074282941634199</c:v>
                </c:pt>
                <c:pt idx="1249">
                  <c:v>0.35081119894787838</c:v>
                </c:pt>
                <c:pt idx="1250">
                  <c:v>0.35088905436655221</c:v>
                </c:pt>
                <c:pt idx="1251">
                  <c:v>0.35097464017961638</c:v>
                </c:pt>
                <c:pt idx="1252">
                  <c:v>0.35107932302393713</c:v>
                </c:pt>
                <c:pt idx="1253">
                  <c:v>0.35117216227268377</c:v>
                </c:pt>
                <c:pt idx="1254">
                  <c:v>0.35125055339613759</c:v>
                </c:pt>
                <c:pt idx="1255">
                  <c:v>0.35132229247900643</c:v>
                </c:pt>
                <c:pt idx="1256">
                  <c:v>0.35138524115019809</c:v>
                </c:pt>
                <c:pt idx="1257">
                  <c:v>0.35146009215637303</c:v>
                </c:pt>
                <c:pt idx="1258">
                  <c:v>0.35154344935748011</c:v>
                </c:pt>
                <c:pt idx="1259">
                  <c:v>0.35163183521083236</c:v>
                </c:pt>
                <c:pt idx="1260">
                  <c:v>0.35172382588324141</c:v>
                </c:pt>
                <c:pt idx="1261">
                  <c:v>0.35180999774242699</c:v>
                </c:pt>
                <c:pt idx="1262">
                  <c:v>0.35190446913608042</c:v>
                </c:pt>
                <c:pt idx="1263">
                  <c:v>0.35198871775820906</c:v>
                </c:pt>
                <c:pt idx="1264">
                  <c:v>0.35206000661801062</c:v>
                </c:pt>
                <c:pt idx="1265">
                  <c:v>0.35213711339208009</c:v>
                </c:pt>
                <c:pt idx="1266">
                  <c:v>0.35222141938436019</c:v>
                </c:pt>
                <c:pt idx="1267">
                  <c:v>0.35229814098920526</c:v>
                </c:pt>
                <c:pt idx="1268">
                  <c:v>0.35237303447857088</c:v>
                </c:pt>
                <c:pt idx="1269">
                  <c:v>0.35245417966314441</c:v>
                </c:pt>
                <c:pt idx="1270">
                  <c:v>0.35251874443385955</c:v>
                </c:pt>
                <c:pt idx="1271">
                  <c:v>0.35260072038902318</c:v>
                </c:pt>
                <c:pt idx="1272">
                  <c:v>0.35270020016846354</c:v>
                </c:pt>
                <c:pt idx="1273">
                  <c:v>0.35277790052306718</c:v>
                </c:pt>
                <c:pt idx="1274">
                  <c:v>0.35285623273325095</c:v>
                </c:pt>
                <c:pt idx="1275">
                  <c:v>0.35293622075907494</c:v>
                </c:pt>
                <c:pt idx="1276">
                  <c:v>0.35301061373457615</c:v>
                </c:pt>
                <c:pt idx="1277">
                  <c:v>0.35309207289342676</c:v>
                </c:pt>
                <c:pt idx="1278">
                  <c:v>0.35317566177295062</c:v>
                </c:pt>
                <c:pt idx="1279">
                  <c:v>0.35325364575633017</c:v>
                </c:pt>
                <c:pt idx="1280">
                  <c:v>0.35332189915071038</c:v>
                </c:pt>
                <c:pt idx="1281">
                  <c:v>0.35339468820817438</c:v>
                </c:pt>
                <c:pt idx="1282">
                  <c:v>0.35347835623333851</c:v>
                </c:pt>
                <c:pt idx="1283">
                  <c:v>0.35354857432835129</c:v>
                </c:pt>
                <c:pt idx="1284">
                  <c:v>0.3536112281757105</c:v>
                </c:pt>
                <c:pt idx="1285">
                  <c:v>0.35369059529582497</c:v>
                </c:pt>
                <c:pt idx="1286">
                  <c:v>0.3537654100602512</c:v>
                </c:pt>
                <c:pt idx="1287">
                  <c:v>0.35384618111251376</c:v>
                </c:pt>
                <c:pt idx="1288">
                  <c:v>0.35393712128057153</c:v>
                </c:pt>
                <c:pt idx="1289">
                  <c:v>0.35402055681236194</c:v>
                </c:pt>
                <c:pt idx="1290">
                  <c:v>0.35409991962856463</c:v>
                </c:pt>
                <c:pt idx="1291">
                  <c:v>0.35418560722625553</c:v>
                </c:pt>
                <c:pt idx="1292">
                  <c:v>0.35426518873299523</c:v>
                </c:pt>
                <c:pt idx="1293">
                  <c:v>0.35434130565758898</c:v>
                </c:pt>
                <c:pt idx="1294">
                  <c:v>0.35441665186328608</c:v>
                </c:pt>
                <c:pt idx="1295">
                  <c:v>0.35448200869880592</c:v>
                </c:pt>
                <c:pt idx="1296">
                  <c:v>0.3545537512385622</c:v>
                </c:pt>
                <c:pt idx="1297">
                  <c:v>0.35462859957495918</c:v>
                </c:pt>
                <c:pt idx="1298">
                  <c:v>0.35469216539817433</c:v>
                </c:pt>
                <c:pt idx="1299">
                  <c:v>0.35475815809566891</c:v>
                </c:pt>
                <c:pt idx="1300">
                  <c:v>0.35482565844881853</c:v>
                </c:pt>
                <c:pt idx="1301">
                  <c:v>0.35488505206076199</c:v>
                </c:pt>
                <c:pt idx="1302">
                  <c:v>0.35497371641878289</c:v>
                </c:pt>
                <c:pt idx="1303">
                  <c:v>0.35507881619730158</c:v>
                </c:pt>
                <c:pt idx="1304">
                  <c:v>0.35515728892717774</c:v>
                </c:pt>
                <c:pt idx="1305">
                  <c:v>0.35523142153535742</c:v>
                </c:pt>
                <c:pt idx="1306">
                  <c:v>0.3553041958814635</c:v>
                </c:pt>
                <c:pt idx="1307">
                  <c:v>0.35536680241029561</c:v>
                </c:pt>
                <c:pt idx="1308">
                  <c:v>0.35545814695207389</c:v>
                </c:pt>
                <c:pt idx="1309">
                  <c:v>0.35556094598825877</c:v>
                </c:pt>
                <c:pt idx="1310">
                  <c:v>0.35565896863915758</c:v>
                </c:pt>
                <c:pt idx="1311">
                  <c:v>0.35576873088857813</c:v>
                </c:pt>
                <c:pt idx="1312">
                  <c:v>0.35584338617193922</c:v>
                </c:pt>
                <c:pt idx="1313">
                  <c:v>0.35591288620308309</c:v>
                </c:pt>
                <c:pt idx="1314">
                  <c:v>0.35599058037716685</c:v>
                </c:pt>
                <c:pt idx="1315">
                  <c:v>0.35605966393678151</c:v>
                </c:pt>
                <c:pt idx="1316">
                  <c:v>0.3561318980091927</c:v>
                </c:pt>
                <c:pt idx="1317">
                  <c:v>0.35620403441251708</c:v>
                </c:pt>
                <c:pt idx="1318">
                  <c:v>0.3562635133705383</c:v>
                </c:pt>
                <c:pt idx="1319">
                  <c:v>0.35628843144953848</c:v>
                </c:pt>
                <c:pt idx="1320">
                  <c:v>0.35634052709320913</c:v>
                </c:pt>
                <c:pt idx="1321">
                  <c:v>0.35640671015898978</c:v>
                </c:pt>
                <c:pt idx="1322">
                  <c:v>0.35648126838082667</c:v>
                </c:pt>
                <c:pt idx="1323">
                  <c:v>0.35659221407116459</c:v>
                </c:pt>
                <c:pt idx="1324">
                  <c:v>0.35669472621794518</c:v>
                </c:pt>
                <c:pt idx="1325">
                  <c:v>0.356800498732607</c:v>
                </c:pt>
                <c:pt idx="1326">
                  <c:v>0.35689524694462921</c:v>
                </c:pt>
                <c:pt idx="1327">
                  <c:v>0.35696601131746841</c:v>
                </c:pt>
                <c:pt idx="1328">
                  <c:v>0.35705965534402245</c:v>
                </c:pt>
                <c:pt idx="1329">
                  <c:v>0.35715960866168478</c:v>
                </c:pt>
                <c:pt idx="1330">
                  <c:v>0.35726138123800205</c:v>
                </c:pt>
                <c:pt idx="1331">
                  <c:v>0.35737834156691811</c:v>
                </c:pt>
                <c:pt idx="1332">
                  <c:v>0.35748831350128651</c:v>
                </c:pt>
                <c:pt idx="1333">
                  <c:v>0.35759836047783167</c:v>
                </c:pt>
                <c:pt idx="1334">
                  <c:v>0.35770081180167135</c:v>
                </c:pt>
                <c:pt idx="1335">
                  <c:v>0.35780109570177071</c:v>
                </c:pt>
                <c:pt idx="1336">
                  <c:v>0.35789507578224072</c:v>
                </c:pt>
                <c:pt idx="1337">
                  <c:v>0.35797737452485684</c:v>
                </c:pt>
                <c:pt idx="1338">
                  <c:v>0.35806802372789576</c:v>
                </c:pt>
                <c:pt idx="1339">
                  <c:v>0.35816525517569181</c:v>
                </c:pt>
                <c:pt idx="1340">
                  <c:v>0.35825450436756007</c:v>
                </c:pt>
                <c:pt idx="1341">
                  <c:v>0.35834010711881858</c:v>
                </c:pt>
                <c:pt idx="1342">
                  <c:v>0.35842188594680752</c:v>
                </c:pt>
                <c:pt idx="1343">
                  <c:v>0.35849965179725679</c:v>
                </c:pt>
                <c:pt idx="1344">
                  <c:v>0.35857396119262902</c:v>
                </c:pt>
                <c:pt idx="1345">
                  <c:v>0.35865112951547901</c:v>
                </c:pt>
                <c:pt idx="1346">
                  <c:v>0.35871117602568486</c:v>
                </c:pt>
                <c:pt idx="1347">
                  <c:v>0.3587554577813154</c:v>
                </c:pt>
                <c:pt idx="1348">
                  <c:v>0.35879621826513675</c:v>
                </c:pt>
                <c:pt idx="1349">
                  <c:v>0.3588144073827701</c:v>
                </c:pt>
                <c:pt idx="1350">
                  <c:v>0.35885337900276443</c:v>
                </c:pt>
                <c:pt idx="1351">
                  <c:v>0.35891447634346063</c:v>
                </c:pt>
                <c:pt idx="1352">
                  <c:v>0.35894946062494992</c:v>
                </c:pt>
                <c:pt idx="1353">
                  <c:v>0.35897888082923707</c:v>
                </c:pt>
                <c:pt idx="1354">
                  <c:v>0.35900994152992255</c:v>
                </c:pt>
                <c:pt idx="1355">
                  <c:v>0.35902673254256667</c:v>
                </c:pt>
                <c:pt idx="1356">
                  <c:v>0.35904744945849792</c:v>
                </c:pt>
                <c:pt idx="1357">
                  <c:v>0.35907206943018427</c:v>
                </c:pt>
                <c:pt idx="1358">
                  <c:v>0.35908700360755114</c:v>
                </c:pt>
                <c:pt idx="1359">
                  <c:v>0.35910598706648716</c:v>
                </c:pt>
                <c:pt idx="1360">
                  <c:v>0.35911277909774314</c:v>
                </c:pt>
                <c:pt idx="1361">
                  <c:v>0.35913494191263856</c:v>
                </c:pt>
                <c:pt idx="1362">
                  <c:v>0.35917817913591876</c:v>
                </c:pt>
                <c:pt idx="1363">
                  <c:v>0.3592209120399909</c:v>
                </c:pt>
                <c:pt idx="1364">
                  <c:v>0.35925641972519112</c:v>
                </c:pt>
                <c:pt idx="1365">
                  <c:v>0.35928464805313354</c:v>
                </c:pt>
                <c:pt idx="1366">
                  <c:v>0.35931981626081111</c:v>
                </c:pt>
                <c:pt idx="1367">
                  <c:v>0.35933415499107263</c:v>
                </c:pt>
                <c:pt idx="1368">
                  <c:v>0.3593344619731394</c:v>
                </c:pt>
                <c:pt idx="1369">
                  <c:v>0.35933597473664886</c:v>
                </c:pt>
                <c:pt idx="1370">
                  <c:v>0.35932700206813023</c:v>
                </c:pt>
                <c:pt idx="1371">
                  <c:v>0.35929847047057145</c:v>
                </c:pt>
                <c:pt idx="1372">
                  <c:v>0.35926171196703111</c:v>
                </c:pt>
                <c:pt idx="1373">
                  <c:v>0.35923503286023156</c:v>
                </c:pt>
                <c:pt idx="1374">
                  <c:v>0.35919817440054519</c:v>
                </c:pt>
                <c:pt idx="1375">
                  <c:v>0.35915069749004513</c:v>
                </c:pt>
                <c:pt idx="1376">
                  <c:v>0.35910252930905723</c:v>
                </c:pt>
                <c:pt idx="1377">
                  <c:v>0.35904011110249606</c:v>
                </c:pt>
                <c:pt idx="1378">
                  <c:v>0.35896438032785394</c:v>
                </c:pt>
                <c:pt idx="1379">
                  <c:v>0.35890057451887603</c:v>
                </c:pt>
                <c:pt idx="1380">
                  <c:v>0.35885617079077387</c:v>
                </c:pt>
                <c:pt idx="1381">
                  <c:v>0.35879678446193913</c:v>
                </c:pt>
                <c:pt idx="1382">
                  <c:v>0.35871328870363123</c:v>
                </c:pt>
                <c:pt idx="1383">
                  <c:v>0.35864089797759063</c:v>
                </c:pt>
                <c:pt idx="1384">
                  <c:v>0.35857798050141643</c:v>
                </c:pt>
                <c:pt idx="1385">
                  <c:v>0.35850431451988091</c:v>
                </c:pt>
                <c:pt idx="1386">
                  <c:v>0.35842754681383776</c:v>
                </c:pt>
                <c:pt idx="1387">
                  <c:v>0.35833833449990543</c:v>
                </c:pt>
                <c:pt idx="1388">
                  <c:v>0.35822939820416749</c:v>
                </c:pt>
                <c:pt idx="1389">
                  <c:v>0.358130296851009</c:v>
                </c:pt>
                <c:pt idx="1390">
                  <c:v>0.35805732201244106</c:v>
                </c:pt>
                <c:pt idx="1391">
                  <c:v>0.35796905434415199</c:v>
                </c:pt>
                <c:pt idx="1392">
                  <c:v>0.35787246482136975</c:v>
                </c:pt>
                <c:pt idx="1393">
                  <c:v>0.35778999001894629</c:v>
                </c:pt>
                <c:pt idx="1394">
                  <c:v>0.35770449928682863</c:v>
                </c:pt>
                <c:pt idx="1395">
                  <c:v>0.35762314814682217</c:v>
                </c:pt>
                <c:pt idx="1396">
                  <c:v>0.35755559909880819</c:v>
                </c:pt>
                <c:pt idx="1397">
                  <c:v>0.35747725485143539</c:v>
                </c:pt>
                <c:pt idx="1398">
                  <c:v>0.3573958576677938</c:v>
                </c:pt>
                <c:pt idx="1399">
                  <c:v>0.35731060579137169</c:v>
                </c:pt>
                <c:pt idx="1400">
                  <c:v>0.35721733363737007</c:v>
                </c:pt>
                <c:pt idx="1401">
                  <c:v>0.35713940259277588</c:v>
                </c:pt>
                <c:pt idx="1402">
                  <c:v>0.35706255443832963</c:v>
                </c:pt>
                <c:pt idx="1403">
                  <c:v>0.35698810726442226</c:v>
                </c:pt>
                <c:pt idx="1404">
                  <c:v>0.35693091484889505</c:v>
                </c:pt>
                <c:pt idx="1405">
                  <c:v>0.35685556655549161</c:v>
                </c:pt>
                <c:pt idx="1406">
                  <c:v>0.35677566369996194</c:v>
                </c:pt>
                <c:pt idx="1407">
                  <c:v>0.35667818729881845</c:v>
                </c:pt>
                <c:pt idx="1408">
                  <c:v>0.35656256929449354</c:v>
                </c:pt>
                <c:pt idx="1409">
                  <c:v>0.35646119341425381</c:v>
                </c:pt>
                <c:pt idx="1410">
                  <c:v>0.35635621429808451</c:v>
                </c:pt>
                <c:pt idx="1411">
                  <c:v>0.35624600056652933</c:v>
                </c:pt>
                <c:pt idx="1412">
                  <c:v>0.35614247428049395</c:v>
                </c:pt>
                <c:pt idx="1413">
                  <c:v>0.35603210316344486</c:v>
                </c:pt>
                <c:pt idx="1414">
                  <c:v>0.35590052060741589</c:v>
                </c:pt>
                <c:pt idx="1415">
                  <c:v>0.35579234174776664</c:v>
                </c:pt>
                <c:pt idx="1416">
                  <c:v>0.35569689153700113</c:v>
                </c:pt>
                <c:pt idx="1417">
                  <c:v>0.35560055938477592</c:v>
                </c:pt>
                <c:pt idx="1418">
                  <c:v>0.35552048521326779</c:v>
                </c:pt>
                <c:pt idx="1419">
                  <c:v>0.35541441837118565</c:v>
                </c:pt>
                <c:pt idx="1420">
                  <c:v>0.35530115600815115</c:v>
                </c:pt>
                <c:pt idx="1421">
                  <c:v>0.35517873751294071</c:v>
                </c:pt>
                <c:pt idx="1422">
                  <c:v>0.3550255517195211</c:v>
                </c:pt>
                <c:pt idx="1423">
                  <c:v>0.35491244359605317</c:v>
                </c:pt>
                <c:pt idx="1424">
                  <c:v>0.35479768160548764</c:v>
                </c:pt>
                <c:pt idx="1425">
                  <c:v>0.35471756703795743</c:v>
                </c:pt>
                <c:pt idx="1426">
                  <c:v>0.35467315866318055</c:v>
                </c:pt>
                <c:pt idx="1427">
                  <c:v>0.35459442451055523</c:v>
                </c:pt>
                <c:pt idx="1428">
                  <c:v>0.35453466448196513</c:v>
                </c:pt>
                <c:pt idx="1429">
                  <c:v>0.35447240761446258</c:v>
                </c:pt>
                <c:pt idx="1430">
                  <c:v>0.35439103822589763</c:v>
                </c:pt>
                <c:pt idx="1431">
                  <c:v>0.35432849102881336</c:v>
                </c:pt>
                <c:pt idx="1432">
                  <c:v>0.35427839162505648</c:v>
                </c:pt>
                <c:pt idx="1433">
                  <c:v>0.35423070100652998</c:v>
                </c:pt>
                <c:pt idx="1434">
                  <c:v>0.35420858820020679</c:v>
                </c:pt>
                <c:pt idx="1435">
                  <c:v>0.35417212350582949</c:v>
                </c:pt>
                <c:pt idx="1436">
                  <c:v>0.35412730289061423</c:v>
                </c:pt>
                <c:pt idx="1437">
                  <c:v>0.35406673671221989</c:v>
                </c:pt>
                <c:pt idx="1438">
                  <c:v>0.35401357155608948</c:v>
                </c:pt>
                <c:pt idx="1439">
                  <c:v>0.3539792727518502</c:v>
                </c:pt>
                <c:pt idx="1440">
                  <c:v>0.35397310222197942</c:v>
                </c:pt>
                <c:pt idx="1441">
                  <c:v>0.35394179267902626</c:v>
                </c:pt>
                <c:pt idx="1442">
                  <c:v>0.35392097924492266</c:v>
                </c:pt>
                <c:pt idx="1443">
                  <c:v>0.35390172651211577</c:v>
                </c:pt>
                <c:pt idx="1444">
                  <c:v>0.35386723826872052</c:v>
                </c:pt>
                <c:pt idx="1445">
                  <c:v>0.35386200974558096</c:v>
                </c:pt>
                <c:pt idx="1446">
                  <c:v>0.35386870223040462</c:v>
                </c:pt>
                <c:pt idx="1447">
                  <c:v>0.35389252817225025</c:v>
                </c:pt>
                <c:pt idx="1448">
                  <c:v>0.35394125123531667</c:v>
                </c:pt>
                <c:pt idx="1449">
                  <c:v>0.35397268494838158</c:v>
                </c:pt>
                <c:pt idx="1450">
                  <c:v>0.35401134869831008</c:v>
                </c:pt>
                <c:pt idx="1451">
                  <c:v>0.35404956887481537</c:v>
                </c:pt>
                <c:pt idx="1452">
                  <c:v>0.35412133856659905</c:v>
                </c:pt>
                <c:pt idx="1453">
                  <c:v>0.354166907139702</c:v>
                </c:pt>
                <c:pt idx="1454">
                  <c:v>0.35423691106195632</c:v>
                </c:pt>
                <c:pt idx="1455">
                  <c:v>0.3543202375685956</c:v>
                </c:pt>
                <c:pt idx="1456">
                  <c:v>0.35439543531752493</c:v>
                </c:pt>
                <c:pt idx="1457">
                  <c:v>0.35450848784689759</c:v>
                </c:pt>
                <c:pt idx="1458">
                  <c:v>0.35458749253066379</c:v>
                </c:pt>
                <c:pt idx="1459">
                  <c:v>0.35461256927406715</c:v>
                </c:pt>
                <c:pt idx="1460">
                  <c:v>0.35467754159215542</c:v>
                </c:pt>
                <c:pt idx="1461">
                  <c:v>0.35475877084345847</c:v>
                </c:pt>
                <c:pt idx="1462">
                  <c:v>0.35479390304614616</c:v>
                </c:pt>
                <c:pt idx="1463">
                  <c:v>0.35480894571020477</c:v>
                </c:pt>
                <c:pt idx="1464">
                  <c:v>0.35487331543859774</c:v>
                </c:pt>
                <c:pt idx="1465">
                  <c:v>0.35491349027447799</c:v>
                </c:pt>
                <c:pt idx="1466">
                  <c:v>0.35496326717408716</c:v>
                </c:pt>
                <c:pt idx="1467">
                  <c:v>0.35505750392660779</c:v>
                </c:pt>
                <c:pt idx="1468">
                  <c:v>0.35512257419719612</c:v>
                </c:pt>
                <c:pt idx="1469">
                  <c:v>0.35519164157217348</c:v>
                </c:pt>
                <c:pt idx="1470">
                  <c:v>0.35524713408796926</c:v>
                </c:pt>
                <c:pt idx="1471">
                  <c:v>0.35529663507335901</c:v>
                </c:pt>
                <c:pt idx="1472">
                  <c:v>0.35535838915742612</c:v>
                </c:pt>
                <c:pt idx="1473">
                  <c:v>0.35543656870097773</c:v>
                </c:pt>
                <c:pt idx="1474">
                  <c:v>0.35545211763890122</c:v>
                </c:pt>
                <c:pt idx="1475">
                  <c:v>0.35548798549107624</c:v>
                </c:pt>
                <c:pt idx="1476">
                  <c:v>0.35550326239622615</c:v>
                </c:pt>
                <c:pt idx="1477">
                  <c:v>0.35544717451954266</c:v>
                </c:pt>
                <c:pt idx="1478">
                  <c:v>0.35546096039036507</c:v>
                </c:pt>
                <c:pt idx="1479">
                  <c:v>0.3554989444188657</c:v>
                </c:pt>
                <c:pt idx="1480">
                  <c:v>0.35553224853042692</c:v>
                </c:pt>
                <c:pt idx="1481">
                  <c:v>0.35559555805090448</c:v>
                </c:pt>
                <c:pt idx="1482">
                  <c:v>0.35571046487666907</c:v>
                </c:pt>
                <c:pt idx="1483">
                  <c:v>0.35573600825708818</c:v>
                </c:pt>
                <c:pt idx="1484">
                  <c:v>0.35573756416993491</c:v>
                </c:pt>
                <c:pt idx="1485">
                  <c:v>0.35570897818294517</c:v>
                </c:pt>
                <c:pt idx="1486">
                  <c:v>0.35557415750162197</c:v>
                </c:pt>
                <c:pt idx="1487">
                  <c:v>0.35551645755517874</c:v>
                </c:pt>
                <c:pt idx="1488">
                  <c:v>0.35549079000990463</c:v>
                </c:pt>
                <c:pt idx="1489">
                  <c:v>0.35543109054698369</c:v>
                </c:pt>
                <c:pt idx="1490">
                  <c:v>0.35537026265914284</c:v>
                </c:pt>
                <c:pt idx="1491">
                  <c:v>0.3553432575827144</c:v>
                </c:pt>
                <c:pt idx="1492">
                  <c:v>0.35529227445455769</c:v>
                </c:pt>
                <c:pt idx="1493">
                  <c:v>0.35520301920306568</c:v>
                </c:pt>
                <c:pt idx="1494">
                  <c:v>0.35508400572694204</c:v>
                </c:pt>
                <c:pt idx="1495">
                  <c:v>0.35496389759980129</c:v>
                </c:pt>
                <c:pt idx="1496">
                  <c:v>0.35486232798052958</c:v>
                </c:pt>
                <c:pt idx="1497">
                  <c:v>0.35473371619110167</c:v>
                </c:pt>
                <c:pt idx="1498">
                  <c:v>0.35462201945101413</c:v>
                </c:pt>
                <c:pt idx="1499">
                  <c:v>0.35457168028556968</c:v>
                </c:pt>
                <c:pt idx="1500">
                  <c:v>0.35445868046364604</c:v>
                </c:pt>
                <c:pt idx="1501">
                  <c:v>0.3543117927907688</c:v>
                </c:pt>
                <c:pt idx="1502">
                  <c:v>0.35413213184524173</c:v>
                </c:pt>
                <c:pt idx="1503">
                  <c:v>0.3539028659213283</c:v>
                </c:pt>
                <c:pt idx="1504">
                  <c:v>0.35363452507053039</c:v>
                </c:pt>
                <c:pt idx="1505">
                  <c:v>0.35332675050322138</c:v>
                </c:pt>
                <c:pt idx="1506">
                  <c:v>0.35302153529718039</c:v>
                </c:pt>
                <c:pt idx="1507">
                  <c:v>0.35269912148372562</c:v>
                </c:pt>
                <c:pt idx="1508">
                  <c:v>0.35235463676172335</c:v>
                </c:pt>
                <c:pt idx="1509">
                  <c:v>0.3519982095304251</c:v>
                </c:pt>
                <c:pt idx="1510">
                  <c:v>0.35169713148892789</c:v>
                </c:pt>
                <c:pt idx="1511">
                  <c:v>0.35126170967379594</c:v>
                </c:pt>
                <c:pt idx="1512">
                  <c:v>0.35074103983256538</c:v>
                </c:pt>
                <c:pt idx="1513">
                  <c:v>0.35027996911460074</c:v>
                </c:pt>
                <c:pt idx="1514">
                  <c:v>0.34968739111134001</c:v>
                </c:pt>
                <c:pt idx="1515">
                  <c:v>0.34902289761898869</c:v>
                </c:pt>
                <c:pt idx="1516">
                  <c:v>0.34835698161560141</c:v>
                </c:pt>
                <c:pt idx="1517">
                  <c:v>0.34770623981245602</c:v>
                </c:pt>
                <c:pt idx="1518">
                  <c:v>0.34692398655338047</c:v>
                </c:pt>
                <c:pt idx="1519">
                  <c:v>0.34609943508499352</c:v>
                </c:pt>
                <c:pt idx="1520">
                  <c:v>0.34515887141100982</c:v>
                </c:pt>
                <c:pt idx="1521">
                  <c:v>0.34412755663193612</c:v>
                </c:pt>
                <c:pt idx="1522">
                  <c:v>0.34299375867132564</c:v>
                </c:pt>
                <c:pt idx="1523">
                  <c:v>0.34174152092324528</c:v>
                </c:pt>
                <c:pt idx="1524">
                  <c:v>0.34042603232191321</c:v>
                </c:pt>
                <c:pt idx="1525">
                  <c:v>0.33900078216953639</c:v>
                </c:pt>
                <c:pt idx="1526">
                  <c:v>0.33745693318065356</c:v>
                </c:pt>
                <c:pt idx="1527">
                  <c:v>0.3358627185876773</c:v>
                </c:pt>
                <c:pt idx="1528">
                  <c:v>0.33421329553969614</c:v>
                </c:pt>
                <c:pt idx="1529">
                  <c:v>0.33244350642670045</c:v>
                </c:pt>
                <c:pt idx="1530">
                  <c:v>0.33062666390505346</c:v>
                </c:pt>
                <c:pt idx="1531">
                  <c:v>0.32868446243307958</c:v>
                </c:pt>
                <c:pt idx="1532">
                  <c:v>0.32661015645114727</c:v>
                </c:pt>
                <c:pt idx="1533">
                  <c:v>0.32445812551744119</c:v>
                </c:pt>
                <c:pt idx="1534">
                  <c:v>0.3222061241164092</c:v>
                </c:pt>
                <c:pt idx="1535">
                  <c:v>0.3198154518562068</c:v>
                </c:pt>
                <c:pt idx="1536">
                  <c:v>0.31736092647299879</c:v>
                </c:pt>
                <c:pt idx="1537">
                  <c:v>0.31483789035399101</c:v>
                </c:pt>
                <c:pt idx="1538">
                  <c:v>0.31216081777854665</c:v>
                </c:pt>
                <c:pt idx="1539">
                  <c:v>0.30932203670880537</c:v>
                </c:pt>
                <c:pt idx="1540">
                  <c:v>0.3064650482194865</c:v>
                </c:pt>
                <c:pt idx="1541">
                  <c:v>0.30343520757935344</c:v>
                </c:pt>
                <c:pt idx="1542">
                  <c:v>0.30039990721211524</c:v>
                </c:pt>
                <c:pt idx="1543">
                  <c:v>0.29735899439778463</c:v>
                </c:pt>
                <c:pt idx="1544">
                  <c:v>0.294220052966982</c:v>
                </c:pt>
                <c:pt idx="1545">
                  <c:v>0.29107683155984654</c:v>
                </c:pt>
                <c:pt idx="1546">
                  <c:v>0.287874689041411</c:v>
                </c:pt>
                <c:pt idx="1547">
                  <c:v>0.28468271577685211</c:v>
                </c:pt>
                <c:pt idx="1548">
                  <c:v>0.2813827009156819</c:v>
                </c:pt>
                <c:pt idx="1549">
                  <c:v>0.27823999198236338</c:v>
                </c:pt>
                <c:pt idx="1550">
                  <c:v>0.27504387828927235</c:v>
                </c:pt>
                <c:pt idx="1551">
                  <c:v>0.27204923980451029</c:v>
                </c:pt>
                <c:pt idx="1552">
                  <c:v>0.26919005491387682</c:v>
                </c:pt>
                <c:pt idx="1553">
                  <c:v>0.26646402343023717</c:v>
                </c:pt>
                <c:pt idx="1554">
                  <c:v>0.2639509102097069</c:v>
                </c:pt>
                <c:pt idx="1555">
                  <c:v>0.26161010712875393</c:v>
                </c:pt>
                <c:pt idx="1556">
                  <c:v>0.25945541089091401</c:v>
                </c:pt>
                <c:pt idx="1557">
                  <c:v>0.25747154637484843</c:v>
                </c:pt>
                <c:pt idx="1558">
                  <c:v>0.25570872185159488</c:v>
                </c:pt>
                <c:pt idx="1559">
                  <c:v>0.25409663052527159</c:v>
                </c:pt>
                <c:pt idx="1560">
                  <c:v>0.25274039032448253</c:v>
                </c:pt>
                <c:pt idx="1561">
                  <c:v>0.2516561816595117</c:v>
                </c:pt>
                <c:pt idx="1562">
                  <c:v>0.25076226445473976</c:v>
                </c:pt>
                <c:pt idx="1563">
                  <c:v>0.2500759284084933</c:v>
                </c:pt>
                <c:pt idx="1564">
                  <c:v>0.24962793829068941</c:v>
                </c:pt>
                <c:pt idx="1565">
                  <c:v>0.2493079307235562</c:v>
                </c:pt>
                <c:pt idx="1566">
                  <c:v>0.24918810206746053</c:v>
                </c:pt>
                <c:pt idx="1567">
                  <c:v>0.24916088275777284</c:v>
                </c:pt>
                <c:pt idx="1568">
                  <c:v>0.24932321716601721</c:v>
                </c:pt>
                <c:pt idx="1569">
                  <c:v>0.24953326058063161</c:v>
                </c:pt>
                <c:pt idx="1570">
                  <c:v>0.249860772667585</c:v>
                </c:pt>
                <c:pt idx="1571">
                  <c:v>0.2502632451193802</c:v>
                </c:pt>
                <c:pt idx="1572">
                  <c:v>0.25080643272980518</c:v>
                </c:pt>
                <c:pt idx="1573">
                  <c:v>0.25134474122094086</c:v>
                </c:pt>
                <c:pt idx="1574">
                  <c:v>0.25196704629858552</c:v>
                </c:pt>
                <c:pt idx="1575">
                  <c:v>0.25260050604340578</c:v>
                </c:pt>
                <c:pt idx="1576">
                  <c:v>0.25326772434541789</c:v>
                </c:pt>
                <c:pt idx="1577">
                  <c:v>0.25398107294595007</c:v>
                </c:pt>
                <c:pt idx="1578">
                  <c:v>0.25466728782870207</c:v>
                </c:pt>
                <c:pt idx="1579">
                  <c:v>0.25539142884179039</c:v>
                </c:pt>
                <c:pt idx="1580">
                  <c:v>0.25608430641356211</c:v>
                </c:pt>
                <c:pt idx="1581">
                  <c:v>0.25673032076373709</c:v>
                </c:pt>
                <c:pt idx="1582">
                  <c:v>0.25741804435494414</c:v>
                </c:pt>
                <c:pt idx="1583">
                  <c:v>0.25814635997147706</c:v>
                </c:pt>
                <c:pt idx="1584">
                  <c:v>0.25884155295382089</c:v>
                </c:pt>
                <c:pt idx="1585">
                  <c:v>0.2595342511247925</c:v>
                </c:pt>
                <c:pt idx="1586">
                  <c:v>0.26025047332295986</c:v>
                </c:pt>
                <c:pt idx="1587">
                  <c:v>0.26090383417284246</c:v>
                </c:pt>
                <c:pt idx="1588">
                  <c:v>0.26150196246526208</c:v>
                </c:pt>
                <c:pt idx="1589">
                  <c:v>0.26214640730878586</c:v>
                </c:pt>
                <c:pt idx="1590">
                  <c:v>0.26277994383148107</c:v>
                </c:pt>
                <c:pt idx="1591">
                  <c:v>0.26342392814257704</c:v>
                </c:pt>
                <c:pt idx="1592">
                  <c:v>0.26410817957365207</c:v>
                </c:pt>
                <c:pt idx="1593">
                  <c:v>0.26475507991650371</c:v>
                </c:pt>
                <c:pt idx="1594">
                  <c:v>0.26539115555683163</c:v>
                </c:pt>
                <c:pt idx="1595">
                  <c:v>0.26600298718967053</c:v>
                </c:pt>
                <c:pt idx="1596">
                  <c:v>0.26660329765592311</c:v>
                </c:pt>
                <c:pt idx="1597">
                  <c:v>0.26718087436484417</c:v>
                </c:pt>
                <c:pt idx="1598">
                  <c:v>0.26777582364725622</c:v>
                </c:pt>
                <c:pt idx="1599">
                  <c:v>0.26835574055655598</c:v>
                </c:pt>
                <c:pt idx="1600">
                  <c:v>0.26895022959669451</c:v>
                </c:pt>
                <c:pt idx="1601">
                  <c:v>0.26955606581494601</c:v>
                </c:pt>
                <c:pt idx="1602">
                  <c:v>0.27016237653240865</c:v>
                </c:pt>
                <c:pt idx="1603">
                  <c:v>0.27076932671518261</c:v>
                </c:pt>
                <c:pt idx="1604">
                  <c:v>0.27138408913270734</c:v>
                </c:pt>
                <c:pt idx="1605">
                  <c:v>0.27202180616681054</c:v>
                </c:pt>
                <c:pt idx="1606">
                  <c:v>0.27263526598840382</c:v>
                </c:pt>
                <c:pt idx="1607">
                  <c:v>0.27324288145596937</c:v>
                </c:pt>
                <c:pt idx="1608">
                  <c:v>0.27385759941173959</c:v>
                </c:pt>
                <c:pt idx="1609">
                  <c:v>0.27446703993465521</c:v>
                </c:pt>
                <c:pt idx="1610">
                  <c:v>0.27506015910030218</c:v>
                </c:pt>
                <c:pt idx="1611">
                  <c:v>0.27568026296169806</c:v>
                </c:pt>
                <c:pt idx="1612">
                  <c:v>0.27632061434683469</c:v>
                </c:pt>
                <c:pt idx="1613">
                  <c:v>0.27694371927370065</c:v>
                </c:pt>
                <c:pt idx="1614">
                  <c:v>0.27758509081630461</c:v>
                </c:pt>
                <c:pt idx="1615">
                  <c:v>0.27820575519679275</c:v>
                </c:pt>
                <c:pt idx="1616">
                  <c:v>0.27878045435429749</c:v>
                </c:pt>
                <c:pt idx="1617">
                  <c:v>0.279401368883267</c:v>
                </c:pt>
                <c:pt idx="1618">
                  <c:v>0.28003052957386521</c:v>
                </c:pt>
                <c:pt idx="1619">
                  <c:v>0.28066074729638824</c:v>
                </c:pt>
                <c:pt idx="1620">
                  <c:v>0.28130890550242138</c:v>
                </c:pt>
                <c:pt idx="1621">
                  <c:v>0.28199270373431062</c:v>
                </c:pt>
                <c:pt idx="1622">
                  <c:v>0.28265556301426931</c:v>
                </c:pt>
                <c:pt idx="1623">
                  <c:v>0.28331422316597449</c:v>
                </c:pt>
                <c:pt idx="1624">
                  <c:v>0.28397892597964103</c:v>
                </c:pt>
                <c:pt idx="1625">
                  <c:v>0.28463973076946708</c:v>
                </c:pt>
                <c:pt idx="1626">
                  <c:v>0.28530909775109059</c:v>
                </c:pt>
                <c:pt idx="1627">
                  <c:v>0.28598987564282868</c:v>
                </c:pt>
                <c:pt idx="1628">
                  <c:v>0.28666673819692018</c:v>
                </c:pt>
                <c:pt idx="1629">
                  <c:v>0.28733450325662807</c:v>
                </c:pt>
                <c:pt idx="1630">
                  <c:v>0.28805797691517282</c:v>
                </c:pt>
                <c:pt idx="1631">
                  <c:v>0.28875141757339057</c:v>
                </c:pt>
                <c:pt idx="1632">
                  <c:v>0.28944735021622198</c:v>
                </c:pt>
                <c:pt idx="1633">
                  <c:v>0.29013938208431583</c:v>
                </c:pt>
                <c:pt idx="1634">
                  <c:v>0.2908138378443923</c:v>
                </c:pt>
                <c:pt idx="1635">
                  <c:v>0.29151334459302108</c:v>
                </c:pt>
                <c:pt idx="1636">
                  <c:v>0.29222218867881961</c:v>
                </c:pt>
                <c:pt idx="1637">
                  <c:v>0.29294199521130748</c:v>
                </c:pt>
                <c:pt idx="1638">
                  <c:v>0.29369811530891055</c:v>
                </c:pt>
                <c:pt idx="1639">
                  <c:v>0.29442261082097049</c:v>
                </c:pt>
                <c:pt idx="1640">
                  <c:v>0.29514682395402952</c:v>
                </c:pt>
                <c:pt idx="1641">
                  <c:v>0.29585266299054297</c:v>
                </c:pt>
                <c:pt idx="1642">
                  <c:v>0.29654167128578474</c:v>
                </c:pt>
                <c:pt idx="1643">
                  <c:v>0.29723011699220381</c:v>
                </c:pt>
                <c:pt idx="1644">
                  <c:v>0.29793569015397359</c:v>
                </c:pt>
                <c:pt idx="1645">
                  <c:v>0.29865769141552218</c:v>
                </c:pt>
                <c:pt idx="1646">
                  <c:v>0.29936982568430387</c:v>
                </c:pt>
                <c:pt idx="1647">
                  <c:v>0.30009353715675541</c:v>
                </c:pt>
                <c:pt idx="1648">
                  <c:v>0.30080172980506392</c:v>
                </c:pt>
                <c:pt idx="1649">
                  <c:v>0.3015119735781196</c:v>
                </c:pt>
                <c:pt idx="1650">
                  <c:v>0.30219661993527697</c:v>
                </c:pt>
                <c:pt idx="1651">
                  <c:v>0.30282968601204957</c:v>
                </c:pt>
                <c:pt idx="1652">
                  <c:v>0.30351765645094431</c:v>
                </c:pt>
                <c:pt idx="1653">
                  <c:v>0.30423426909180079</c:v>
                </c:pt>
                <c:pt idx="1654">
                  <c:v>0.30491321860410309</c:v>
                </c:pt>
                <c:pt idx="1655">
                  <c:v>0.30560612772772683</c:v>
                </c:pt>
                <c:pt idx="1656">
                  <c:v>0.30632939250776053</c:v>
                </c:pt>
                <c:pt idx="1657">
                  <c:v>0.30703234805474827</c:v>
                </c:pt>
                <c:pt idx="1658">
                  <c:v>0.30771934332590717</c:v>
                </c:pt>
                <c:pt idx="1659">
                  <c:v>0.30840161301433577</c:v>
                </c:pt>
                <c:pt idx="1660">
                  <c:v>0.30908614506012461</c:v>
                </c:pt>
                <c:pt idx="1661">
                  <c:v>0.30977354147333752</c:v>
                </c:pt>
                <c:pt idx="1662">
                  <c:v>0.31044884105977721</c:v>
                </c:pt>
                <c:pt idx="1663">
                  <c:v>0.3111248502751961</c:v>
                </c:pt>
                <c:pt idx="1664">
                  <c:v>0.31181939763680272</c:v>
                </c:pt>
                <c:pt idx="1665">
                  <c:v>0.31249168702066221</c:v>
                </c:pt>
                <c:pt idx="1666">
                  <c:v>0.3131573361227028</c:v>
                </c:pt>
                <c:pt idx="1667">
                  <c:v>0.31381181746470838</c:v>
                </c:pt>
                <c:pt idx="1668">
                  <c:v>0.3144535753758308</c:v>
                </c:pt>
                <c:pt idx="1669">
                  <c:v>0.31507366786534963</c:v>
                </c:pt>
                <c:pt idx="1670">
                  <c:v>0.3157227598944925</c:v>
                </c:pt>
                <c:pt idx="1671">
                  <c:v>0.31637771779563173</c:v>
                </c:pt>
                <c:pt idx="1672">
                  <c:v>0.31701740099187514</c:v>
                </c:pt>
                <c:pt idx="1673">
                  <c:v>0.31769067199330681</c:v>
                </c:pt>
                <c:pt idx="1674">
                  <c:v>0.31831346860952675</c:v>
                </c:pt>
                <c:pt idx="1675">
                  <c:v>0.31887165323268901</c:v>
                </c:pt>
                <c:pt idx="1676">
                  <c:v>0.31946818618514933</c:v>
                </c:pt>
                <c:pt idx="1677">
                  <c:v>0.32006690527304799</c:v>
                </c:pt>
                <c:pt idx="1678">
                  <c:v>0.32066641145453839</c:v>
                </c:pt>
                <c:pt idx="1679">
                  <c:v>0.32125637419620101</c:v>
                </c:pt>
                <c:pt idx="1680">
                  <c:v>0.321858111249401</c:v>
                </c:pt>
                <c:pt idx="1681">
                  <c:v>0.32244781132101391</c:v>
                </c:pt>
                <c:pt idx="1682">
                  <c:v>0.32300506895649322</c:v>
                </c:pt>
                <c:pt idx="1683">
                  <c:v>0.32359408003439827</c:v>
                </c:pt>
                <c:pt idx="1684">
                  <c:v>0.32423308820366753</c:v>
                </c:pt>
                <c:pt idx="1685">
                  <c:v>0.32480515460217596</c:v>
                </c:pt>
                <c:pt idx="1686">
                  <c:v>0.32535454488429982</c:v>
                </c:pt>
                <c:pt idx="1687">
                  <c:v>0.32588749456902538</c:v>
                </c:pt>
                <c:pt idx="1688">
                  <c:v>0.32639059202991477</c:v>
                </c:pt>
                <c:pt idx="1689">
                  <c:v>0.32686452274430061</c:v>
                </c:pt>
                <c:pt idx="1690">
                  <c:v>0.3273458776956002</c:v>
                </c:pt>
                <c:pt idx="1691">
                  <c:v>0.32784379745476872</c:v>
                </c:pt>
                <c:pt idx="1692">
                  <c:v>0.32830520372508104</c:v>
                </c:pt>
                <c:pt idx="1693">
                  <c:v>0.32877859616008137</c:v>
                </c:pt>
                <c:pt idx="1694">
                  <c:v>0.32927004629075401</c:v>
                </c:pt>
                <c:pt idx="1695">
                  <c:v>0.32976922231863043</c:v>
                </c:pt>
                <c:pt idx="1696">
                  <c:v>0.33026637748906307</c:v>
                </c:pt>
                <c:pt idx="1697">
                  <c:v>0.33079525586681807</c:v>
                </c:pt>
                <c:pt idx="1698">
                  <c:v>0.33128985758195023</c:v>
                </c:pt>
                <c:pt idx="1699">
                  <c:v>0.33178902807526467</c:v>
                </c:pt>
                <c:pt idx="1700">
                  <c:v>0.33223646491736852</c:v>
                </c:pt>
                <c:pt idx="1701">
                  <c:v>0.33264239649536881</c:v>
                </c:pt>
                <c:pt idx="1702">
                  <c:v>0.333050364859998</c:v>
                </c:pt>
                <c:pt idx="1703">
                  <c:v>0.33343319700273594</c:v>
                </c:pt>
                <c:pt idx="1704">
                  <c:v>0.33382828954692739</c:v>
                </c:pt>
                <c:pt idx="1705">
                  <c:v>0.33430391298591644</c:v>
                </c:pt>
                <c:pt idx="1706">
                  <c:v>0.33475300343685627</c:v>
                </c:pt>
                <c:pt idx="1707">
                  <c:v>0.33515965133251302</c:v>
                </c:pt>
                <c:pt idx="1708">
                  <c:v>0.33556071177572577</c:v>
                </c:pt>
                <c:pt idx="1709">
                  <c:v>0.33593064330953437</c:v>
                </c:pt>
                <c:pt idx="1710">
                  <c:v>0.33621600486972314</c:v>
                </c:pt>
                <c:pt idx="1711">
                  <c:v>0.3365816406609749</c:v>
                </c:pt>
                <c:pt idx="1712">
                  <c:v>0.33698391255332316</c:v>
                </c:pt>
                <c:pt idx="1713">
                  <c:v>0.337357272301674</c:v>
                </c:pt>
                <c:pt idx="1714">
                  <c:v>0.33775794953825611</c:v>
                </c:pt>
                <c:pt idx="1715">
                  <c:v>0.33813191967167083</c:v>
                </c:pt>
                <c:pt idx="1716">
                  <c:v>0.33844993429071774</c:v>
                </c:pt>
                <c:pt idx="1717">
                  <c:v>0.33877295791555095</c:v>
                </c:pt>
                <c:pt idx="1718">
                  <c:v>0.33911063219716325</c:v>
                </c:pt>
                <c:pt idx="1719">
                  <c:v>0.33943269488719191</c:v>
                </c:pt>
                <c:pt idx="1720">
                  <c:v>0.33978962526294659</c:v>
                </c:pt>
                <c:pt idx="1721">
                  <c:v>0.34015747396021018</c:v>
                </c:pt>
                <c:pt idx="1722">
                  <c:v>0.34052139559209427</c:v>
                </c:pt>
                <c:pt idx="1723">
                  <c:v>0.34090988536018757</c:v>
                </c:pt>
                <c:pt idx="1724">
                  <c:v>0.34127674831979243</c:v>
                </c:pt>
                <c:pt idx="1725">
                  <c:v>0.34163687371380957</c:v>
                </c:pt>
                <c:pt idx="1726">
                  <c:v>0.3419829111060157</c:v>
                </c:pt>
                <c:pt idx="1727">
                  <c:v>0.34230364595718843</c:v>
                </c:pt>
                <c:pt idx="1728">
                  <c:v>0.3426330653024578</c:v>
                </c:pt>
                <c:pt idx="1729">
                  <c:v>0.34294068538751432</c:v>
                </c:pt>
                <c:pt idx="1730">
                  <c:v>0.34328766163021324</c:v>
                </c:pt>
                <c:pt idx="1731">
                  <c:v>0.34367062845089819</c:v>
                </c:pt>
                <c:pt idx="1732">
                  <c:v>0.34400790818161647</c:v>
                </c:pt>
                <c:pt idx="1733">
                  <c:v>0.34433889383560623</c:v>
                </c:pt>
                <c:pt idx="1734">
                  <c:v>0.34467079171347059</c:v>
                </c:pt>
                <c:pt idx="1735">
                  <c:v>0.34498646952774065</c:v>
                </c:pt>
                <c:pt idx="1736">
                  <c:v>0.34525895521335831</c:v>
                </c:pt>
                <c:pt idx="1737">
                  <c:v>0.34556516404557797</c:v>
                </c:pt>
                <c:pt idx="1738">
                  <c:v>0.34587819110762341</c:v>
                </c:pt>
                <c:pt idx="1739">
                  <c:v>0.34618627695642973</c:v>
                </c:pt>
                <c:pt idx="1740">
                  <c:v>0.34651599421719709</c:v>
                </c:pt>
                <c:pt idx="1741">
                  <c:v>0.34681640651746726</c:v>
                </c:pt>
                <c:pt idx="1742">
                  <c:v>0.34709144894077076</c:v>
                </c:pt>
                <c:pt idx="1743">
                  <c:v>0.3473885951572902</c:v>
                </c:pt>
                <c:pt idx="1744">
                  <c:v>0.34767875486809885</c:v>
                </c:pt>
                <c:pt idx="1745">
                  <c:v>0.34793182732993172</c:v>
                </c:pt>
                <c:pt idx="1746">
                  <c:v>0.34818431831260671</c:v>
                </c:pt>
                <c:pt idx="1747">
                  <c:v>0.34845484571840846</c:v>
                </c:pt>
                <c:pt idx="1748">
                  <c:v>0.34874339211778177</c:v>
                </c:pt>
                <c:pt idx="1749">
                  <c:v>0.34899990605698611</c:v>
                </c:pt>
                <c:pt idx="1750">
                  <c:v>0.34924170700987478</c:v>
                </c:pt>
                <c:pt idx="1751">
                  <c:v>0.34947990439526572</c:v>
                </c:pt>
                <c:pt idx="1752">
                  <c:v>0.34972100346081647</c:v>
                </c:pt>
                <c:pt idx="1753">
                  <c:v>0.34991728936916777</c:v>
                </c:pt>
                <c:pt idx="1754">
                  <c:v>0.35016842868953796</c:v>
                </c:pt>
                <c:pt idx="1755">
                  <c:v>0.35047011592670607</c:v>
                </c:pt>
                <c:pt idx="1756">
                  <c:v>0.35075300873383713</c:v>
                </c:pt>
                <c:pt idx="1757">
                  <c:v>0.3510483905368818</c:v>
                </c:pt>
                <c:pt idx="1758">
                  <c:v>0.35134402439794571</c:v>
                </c:pt>
                <c:pt idx="1759">
                  <c:v>0.3516019996976345</c:v>
                </c:pt>
                <c:pt idx="1760">
                  <c:v>0.35186872003472147</c:v>
                </c:pt>
                <c:pt idx="1761">
                  <c:v>0.35214971423024838</c:v>
                </c:pt>
                <c:pt idx="1762">
                  <c:v>0.35238651785942304</c:v>
                </c:pt>
                <c:pt idx="1763">
                  <c:v>0.35264576170631945</c:v>
                </c:pt>
                <c:pt idx="1764">
                  <c:v>0.35289292687328366</c:v>
                </c:pt>
                <c:pt idx="1765">
                  <c:v>0.35311913795046501</c:v>
                </c:pt>
                <c:pt idx="1766">
                  <c:v>0.35334809994921978</c:v>
                </c:pt>
                <c:pt idx="1767">
                  <c:v>0.35358943764349132</c:v>
                </c:pt>
                <c:pt idx="1768">
                  <c:v>0.35382439413350558</c:v>
                </c:pt>
                <c:pt idx="1769">
                  <c:v>0.35406107587673247</c:v>
                </c:pt>
                <c:pt idx="1770">
                  <c:v>0.35430133600886982</c:v>
                </c:pt>
                <c:pt idx="1771">
                  <c:v>0.35453665747258256</c:v>
                </c:pt>
                <c:pt idx="1772">
                  <c:v>0.35477501033856146</c:v>
                </c:pt>
                <c:pt idx="1773">
                  <c:v>0.35501396142854819</c:v>
                </c:pt>
                <c:pt idx="1774">
                  <c:v>0.35523310441525274</c:v>
                </c:pt>
                <c:pt idx="1775">
                  <c:v>0.3553977819885859</c:v>
                </c:pt>
                <c:pt idx="1776">
                  <c:v>0.35557010908451364</c:v>
                </c:pt>
                <c:pt idx="1777">
                  <c:v>0.35573606058018642</c:v>
                </c:pt>
                <c:pt idx="1778">
                  <c:v>0.35587285593063411</c:v>
                </c:pt>
                <c:pt idx="1779">
                  <c:v>0.35600816801365659</c:v>
                </c:pt>
                <c:pt idx="1780">
                  <c:v>0.35612936058133887</c:v>
                </c:pt>
                <c:pt idx="1781">
                  <c:v>0.35619281238444928</c:v>
                </c:pt>
                <c:pt idx="1782">
                  <c:v>0.35624916471635498</c:v>
                </c:pt>
                <c:pt idx="1783">
                  <c:v>0.3562822130447712</c:v>
                </c:pt>
                <c:pt idx="1784">
                  <c:v>0.35627564167989595</c:v>
                </c:pt>
                <c:pt idx="1785">
                  <c:v>0.35623169899545765</c:v>
                </c:pt>
                <c:pt idx="1786">
                  <c:v>0.35617600382730163</c:v>
                </c:pt>
                <c:pt idx="1787">
                  <c:v>0.35608621824415471</c:v>
                </c:pt>
                <c:pt idx="1788">
                  <c:v>0.35599660508324688</c:v>
                </c:pt>
                <c:pt idx="1789">
                  <c:v>0.35593205908358394</c:v>
                </c:pt>
                <c:pt idx="1790">
                  <c:v>0.3557718603641169</c:v>
                </c:pt>
                <c:pt idx="1791">
                  <c:v>0.35554566183573155</c:v>
                </c:pt>
                <c:pt idx="1792">
                  <c:v>0.35532346711519142</c:v>
                </c:pt>
                <c:pt idx="1793">
                  <c:v>0.35500231202363347</c:v>
                </c:pt>
                <c:pt idx="1794">
                  <c:v>0.35465808539669924</c:v>
                </c:pt>
                <c:pt idx="1795">
                  <c:v>0.35430795759510175</c:v>
                </c:pt>
                <c:pt idx="1796">
                  <c:v>0.35390140682143884</c:v>
                </c:pt>
                <c:pt idx="1797">
                  <c:v>0.35345132492072784</c:v>
                </c:pt>
                <c:pt idx="1798">
                  <c:v>0.35291864073514773</c:v>
                </c:pt>
                <c:pt idx="1799">
                  <c:v>0.35242660836864653</c:v>
                </c:pt>
                <c:pt idx="1800">
                  <c:v>0.35191963289001266</c:v>
                </c:pt>
                <c:pt idx="1801">
                  <c:v>0.35140193843460832</c:v>
                </c:pt>
                <c:pt idx="1802">
                  <c:v>0.35090871921202665</c:v>
                </c:pt>
                <c:pt idx="1803">
                  <c:v>0.35036468692193184</c:v>
                </c:pt>
                <c:pt idx="1804">
                  <c:v>0.34977708696121979</c:v>
                </c:pt>
                <c:pt idx="1805">
                  <c:v>0.34916088102877807</c:v>
                </c:pt>
                <c:pt idx="1806">
                  <c:v>0.34852581481494721</c:v>
                </c:pt>
                <c:pt idx="1807">
                  <c:v>0.34789855021215238</c:v>
                </c:pt>
                <c:pt idx="1808">
                  <c:v>0.34722258387863753</c:v>
                </c:pt>
                <c:pt idx="1809">
                  <c:v>0.34650416919100041</c:v>
                </c:pt>
                <c:pt idx="1810">
                  <c:v>0.34578032675798304</c:v>
                </c:pt>
                <c:pt idx="1811">
                  <c:v>0.34503223324368376</c:v>
                </c:pt>
                <c:pt idx="1812">
                  <c:v>0.34430492528314005</c:v>
                </c:pt>
                <c:pt idx="1813">
                  <c:v>0.34360978729585528</c:v>
                </c:pt>
                <c:pt idx="1814">
                  <c:v>0.34293277892199231</c:v>
                </c:pt>
                <c:pt idx="1815">
                  <c:v>0.34230513602883961</c:v>
                </c:pt>
                <c:pt idx="1816">
                  <c:v>0.34161929027788207</c:v>
                </c:pt>
                <c:pt idx="1817">
                  <c:v>0.34093785270845856</c:v>
                </c:pt>
                <c:pt idx="1818">
                  <c:v>0.34025408284201508</c:v>
                </c:pt>
                <c:pt idx="1819">
                  <c:v>0.33953931441485646</c:v>
                </c:pt>
                <c:pt idx="1820">
                  <c:v>0.33885680713012389</c:v>
                </c:pt>
                <c:pt idx="1821">
                  <c:v>0.33820167360093811</c:v>
                </c:pt>
                <c:pt idx="1822">
                  <c:v>0.33757725848815401</c:v>
                </c:pt>
                <c:pt idx="1823">
                  <c:v>0.33697968070054446</c:v>
                </c:pt>
                <c:pt idx="1824">
                  <c:v>0.3363952030855793</c:v>
                </c:pt>
                <c:pt idx="1825">
                  <c:v>0.33581474782892062</c:v>
                </c:pt>
                <c:pt idx="1826">
                  <c:v>0.33517713430955692</c:v>
                </c:pt>
                <c:pt idx="1827">
                  <c:v>0.33447063252781506</c:v>
                </c:pt>
                <c:pt idx="1828">
                  <c:v>0.33374982531184211</c:v>
                </c:pt>
                <c:pt idx="1829">
                  <c:v>0.33302190986037722</c:v>
                </c:pt>
                <c:pt idx="1830">
                  <c:v>0.33230933034159554</c:v>
                </c:pt>
                <c:pt idx="1831">
                  <c:v>0.331578276640282</c:v>
                </c:pt>
                <c:pt idx="1832">
                  <c:v>0.33086150848293572</c:v>
                </c:pt>
                <c:pt idx="1833">
                  <c:v>0.33012508243302008</c:v>
                </c:pt>
                <c:pt idx="1834">
                  <c:v>0.32934425521359695</c:v>
                </c:pt>
                <c:pt idx="1835">
                  <c:v>0.32851111536990257</c:v>
                </c:pt>
                <c:pt idx="1836">
                  <c:v>0.32763291731497302</c:v>
                </c:pt>
                <c:pt idx="1837">
                  <c:v>0.32676292881160102</c:v>
                </c:pt>
                <c:pt idx="1838">
                  <c:v>0.32587619404060791</c:v>
                </c:pt>
                <c:pt idx="1839">
                  <c:v>0.32498612125514609</c:v>
                </c:pt>
                <c:pt idx="1840">
                  <c:v>0.3241192124527757</c:v>
                </c:pt>
                <c:pt idx="1841">
                  <c:v>0.32317240796614805</c:v>
                </c:pt>
                <c:pt idx="1842">
                  <c:v>0.32221781768892033</c:v>
                </c:pt>
                <c:pt idx="1843">
                  <c:v>0.32119377363517071</c:v>
                </c:pt>
                <c:pt idx="1844">
                  <c:v>0.32008944404726153</c:v>
                </c:pt>
                <c:pt idx="1845">
                  <c:v>0.31901655523674305</c:v>
                </c:pt>
                <c:pt idx="1846">
                  <c:v>0.31797182027421156</c:v>
                </c:pt>
                <c:pt idx="1847">
                  <c:v>0.31694004986732544</c:v>
                </c:pt>
                <c:pt idx="1848">
                  <c:v>0.3159798363885567</c:v>
                </c:pt>
                <c:pt idx="1849">
                  <c:v>0.31501425946909661</c:v>
                </c:pt>
                <c:pt idx="1850">
                  <c:v>0.31409013896936694</c:v>
                </c:pt>
                <c:pt idx="1851">
                  <c:v>0.31313380120856421</c:v>
                </c:pt>
                <c:pt idx="1852">
                  <c:v>0.3122920093315163</c:v>
                </c:pt>
                <c:pt idx="1853">
                  <c:v>0.31148196200913203</c:v>
                </c:pt>
                <c:pt idx="1854">
                  <c:v>0.31081633496619931</c:v>
                </c:pt>
                <c:pt idx="1855">
                  <c:v>0.31028783346857403</c:v>
                </c:pt>
                <c:pt idx="1856">
                  <c:v>0.30997776125060517</c:v>
                </c:pt>
                <c:pt idx="1857">
                  <c:v>0.30980298724929051</c:v>
                </c:pt>
                <c:pt idx="1858">
                  <c:v>0.30980784908318165</c:v>
                </c:pt>
                <c:pt idx="1859">
                  <c:v>0.31001105437380111</c:v>
                </c:pt>
                <c:pt idx="1860">
                  <c:v>0.31028258711156231</c:v>
                </c:pt>
                <c:pt idx="1861">
                  <c:v>0.3106957596152054</c:v>
                </c:pt>
                <c:pt idx="1862">
                  <c:v>0.31125196334890909</c:v>
                </c:pt>
                <c:pt idx="1863">
                  <c:v>0.3119236229788947</c:v>
                </c:pt>
                <c:pt idx="1864">
                  <c:v>0.31265887248801261</c:v>
                </c:pt>
                <c:pt idx="1865">
                  <c:v>0.31351320920888004</c:v>
                </c:pt>
                <c:pt idx="1866">
                  <c:v>0.31440442745081776</c:v>
                </c:pt>
                <c:pt idx="1867">
                  <c:v>0.31530355247014857</c:v>
                </c:pt>
                <c:pt idx="1868">
                  <c:v>0.3161899373332297</c:v>
                </c:pt>
                <c:pt idx="1869">
                  <c:v>0.31698635256059737</c:v>
                </c:pt>
                <c:pt idx="1870">
                  <c:v>0.31772739907636177</c:v>
                </c:pt>
                <c:pt idx="1871">
                  <c:v>0.31831316039619534</c:v>
                </c:pt>
                <c:pt idx="1872">
                  <c:v>0.31880266253151701</c:v>
                </c:pt>
                <c:pt idx="1873">
                  <c:v>0.31921625184063634</c:v>
                </c:pt>
                <c:pt idx="1874">
                  <c:v>0.31956157633212917</c:v>
                </c:pt>
                <c:pt idx="1875">
                  <c:v>0.31979684353395416</c:v>
                </c:pt>
                <c:pt idx="1876">
                  <c:v>0.31992666981981183</c:v>
                </c:pt>
                <c:pt idx="1877">
                  <c:v>0.32002187876145022</c:v>
                </c:pt>
                <c:pt idx="1878">
                  <c:v>0.31999147113612564</c:v>
                </c:pt>
                <c:pt idx="1879">
                  <c:v>0.31995761894111019</c:v>
                </c:pt>
                <c:pt idx="1880">
                  <c:v>0.319882032811103</c:v>
                </c:pt>
                <c:pt idx="1881">
                  <c:v>0.31979039489904226</c:v>
                </c:pt>
                <c:pt idx="1882">
                  <c:v>0.31964205667111889</c:v>
                </c:pt>
                <c:pt idx="1883">
                  <c:v>0.31951776394187253</c:v>
                </c:pt>
                <c:pt idx="1884">
                  <c:v>0.31936914216456175</c:v>
                </c:pt>
                <c:pt idx="1885">
                  <c:v>0.31918527587619744</c:v>
                </c:pt>
                <c:pt idx="1886">
                  <c:v>0.31898729630953809</c:v>
                </c:pt>
                <c:pt idx="1887">
                  <c:v>0.3188372934102135</c:v>
                </c:pt>
                <c:pt idx="1888">
                  <c:v>0.3187525163841412</c:v>
                </c:pt>
                <c:pt idx="1889">
                  <c:v>0.31871166837300419</c:v>
                </c:pt>
                <c:pt idx="1890">
                  <c:v>0.31876762644137252</c:v>
                </c:pt>
                <c:pt idx="1891">
                  <c:v>0.31890266700167041</c:v>
                </c:pt>
                <c:pt idx="1892">
                  <c:v>0.31910191989083936</c:v>
                </c:pt>
                <c:pt idx="1893">
                  <c:v>0.3193536908163726</c:v>
                </c:pt>
                <c:pt idx="1894">
                  <c:v>0.31963971444723699</c:v>
                </c:pt>
                <c:pt idx="1895">
                  <c:v>0.32004743730676283</c:v>
                </c:pt>
                <c:pt idx="1896">
                  <c:v>0.32042246214881182</c:v>
                </c:pt>
                <c:pt idx="1897">
                  <c:v>0.32077614055608022</c:v>
                </c:pt>
                <c:pt idx="1898">
                  <c:v>0.32113910845584792</c:v>
                </c:pt>
                <c:pt idx="1899">
                  <c:v>0.32152499255805561</c:v>
                </c:pt>
                <c:pt idx="1900">
                  <c:v>0.32191428963337304</c:v>
                </c:pt>
                <c:pt idx="1901">
                  <c:v>0.32241113324830789</c:v>
                </c:pt>
                <c:pt idx="1902">
                  <c:v>0.3229048557844319</c:v>
                </c:pt>
                <c:pt idx="1903">
                  <c:v>0.32337529542191229</c:v>
                </c:pt>
                <c:pt idx="1904">
                  <c:v>0.32379410879242987</c:v>
                </c:pt>
                <c:pt idx="1905">
                  <c:v>0.32418902413781475</c:v>
                </c:pt>
                <c:pt idx="1906">
                  <c:v>0.32452048302972442</c:v>
                </c:pt>
                <c:pt idx="1907">
                  <c:v>0.32481145633428216</c:v>
                </c:pt>
                <c:pt idx="1908">
                  <c:v>0.32509179200049743</c:v>
                </c:pt>
                <c:pt idx="1909">
                  <c:v>0.32532512915053863</c:v>
                </c:pt>
                <c:pt idx="1910">
                  <c:v>0.32553003344755543</c:v>
                </c:pt>
                <c:pt idx="1911">
                  <c:v>0.32575895089042267</c:v>
                </c:pt>
                <c:pt idx="1912">
                  <c:v>0.32598129647839907</c:v>
                </c:pt>
                <c:pt idx="1913">
                  <c:v>0.32616446836784535</c:v>
                </c:pt>
                <c:pt idx="1914">
                  <c:v>0.32631796663526241</c:v>
                </c:pt>
                <c:pt idx="1915">
                  <c:v>0.32638696956187491</c:v>
                </c:pt>
                <c:pt idx="1916">
                  <c:v>0.32645911265940603</c:v>
                </c:pt>
                <c:pt idx="1917">
                  <c:v>0.32645671180579949</c:v>
                </c:pt>
                <c:pt idx="1918">
                  <c:v>0.32639582851793109</c:v>
                </c:pt>
                <c:pt idx="1919">
                  <c:v>0.3263516228563188</c:v>
                </c:pt>
                <c:pt idx="1920">
                  <c:v>0.32626860600805502</c:v>
                </c:pt>
                <c:pt idx="1921">
                  <c:v>0.32618539309850508</c:v>
                </c:pt>
                <c:pt idx="1922">
                  <c:v>0.32614841248228449</c:v>
                </c:pt>
                <c:pt idx="1923">
                  <c:v>0.32604928586610965</c:v>
                </c:pt>
                <c:pt idx="1924">
                  <c:v>0.32587130971780498</c:v>
                </c:pt>
                <c:pt idx="1925">
                  <c:v>0.32572678180739328</c:v>
                </c:pt>
                <c:pt idx="1926">
                  <c:v>0.32557284065970044</c:v>
                </c:pt>
                <c:pt idx="1927">
                  <c:v>0.325449587063188</c:v>
                </c:pt>
                <c:pt idx="1928">
                  <c:v>0.32539626909463498</c:v>
                </c:pt>
                <c:pt idx="1929">
                  <c:v>0.3253371055281124</c:v>
                </c:pt>
                <c:pt idx="1930">
                  <c:v>0.32523707089663395</c:v>
                </c:pt>
                <c:pt idx="1931">
                  <c:v>0.32514074826044298</c:v>
                </c:pt>
                <c:pt idx="1932">
                  <c:v>0.32506060766748485</c:v>
                </c:pt>
                <c:pt idx="1933">
                  <c:v>0.32504469702966671</c:v>
                </c:pt>
                <c:pt idx="1934">
                  <c:v>0.32509034183892499</c:v>
                </c:pt>
                <c:pt idx="1935">
                  <c:v>0.32509870646315964</c:v>
                </c:pt>
                <c:pt idx="1936">
                  <c:v>0.32504847552856958</c:v>
                </c:pt>
                <c:pt idx="1937">
                  <c:v>0.32495859359424834</c:v>
                </c:pt>
                <c:pt idx="1938">
                  <c:v>0.32487467141065857</c:v>
                </c:pt>
                <c:pt idx="1939">
                  <c:v>0.32481435859427282</c:v>
                </c:pt>
                <c:pt idx="1940">
                  <c:v>0.32482712859293522</c:v>
                </c:pt>
                <c:pt idx="1941">
                  <c:v>0.32493144228761389</c:v>
                </c:pt>
                <c:pt idx="1942">
                  <c:v>0.3249707939672784</c:v>
                </c:pt>
                <c:pt idx="1943">
                  <c:v>0.32496519664138229</c:v>
                </c:pt>
                <c:pt idx="1944">
                  <c:v>0.32500075056365268</c:v>
                </c:pt>
                <c:pt idx="1945">
                  <c:v>0.32503059406271229</c:v>
                </c:pt>
                <c:pt idx="1946">
                  <c:v>0.32504186310133482</c:v>
                </c:pt>
                <c:pt idx="1947">
                  <c:v>0.32509663539481898</c:v>
                </c:pt>
                <c:pt idx="1948">
                  <c:v>0.3251017607022616</c:v>
                </c:pt>
                <c:pt idx="1949">
                  <c:v>0.32505805821036443</c:v>
                </c:pt>
                <c:pt idx="1950">
                  <c:v>0.32498831495788633</c:v>
                </c:pt>
                <c:pt idx="1951">
                  <c:v>0.32486779161102447</c:v>
                </c:pt>
                <c:pt idx="1952">
                  <c:v>0.32478094140895214</c:v>
                </c:pt>
                <c:pt idx="1953">
                  <c:v>0.32470258052844936</c:v>
                </c:pt>
                <c:pt idx="1954">
                  <c:v>0.32459000970690793</c:v>
                </c:pt>
                <c:pt idx="1955">
                  <c:v>0.3245523447876808</c:v>
                </c:pt>
                <c:pt idx="1956">
                  <c:v>0.32443933050061874</c:v>
                </c:pt>
                <c:pt idx="1957">
                  <c:v>0.32425095420096972</c:v>
                </c:pt>
                <c:pt idx="1958">
                  <c:v>0.32403910296075594</c:v>
                </c:pt>
                <c:pt idx="1959">
                  <c:v>0.3237615452608284</c:v>
                </c:pt>
                <c:pt idx="1960">
                  <c:v>0.3235495326336062</c:v>
                </c:pt>
                <c:pt idx="1961">
                  <c:v>0.32336956117012877</c:v>
                </c:pt>
                <c:pt idx="1962">
                  <c:v>0.32316981524285326</c:v>
                </c:pt>
                <c:pt idx="1963">
                  <c:v>0.32303685105589591</c:v>
                </c:pt>
                <c:pt idx="1964">
                  <c:v>0.32290524426276712</c:v>
                </c:pt>
                <c:pt idx="1965">
                  <c:v>0.32274694579465685</c:v>
                </c:pt>
                <c:pt idx="1966">
                  <c:v>0.32257679372128095</c:v>
                </c:pt>
                <c:pt idx="1967">
                  <c:v>0.32237725780273213</c:v>
                </c:pt>
                <c:pt idx="1968">
                  <c:v>0.32212737906543937</c:v>
                </c:pt>
                <c:pt idx="1969">
                  <c:v>0.32186565031290898</c:v>
                </c:pt>
                <c:pt idx="1970">
                  <c:v>0.32163430049576053</c:v>
                </c:pt>
                <c:pt idx="1971">
                  <c:v>0.32139461444361173</c:v>
                </c:pt>
                <c:pt idx="1972">
                  <c:v>0.32114162317048783</c:v>
                </c:pt>
                <c:pt idx="1973">
                  <c:v>0.32092147997054427</c:v>
                </c:pt>
                <c:pt idx="1974">
                  <c:v>0.32063227271109762</c:v>
                </c:pt>
                <c:pt idx="1975">
                  <c:v>0.32029522105515262</c:v>
                </c:pt>
                <c:pt idx="1976">
                  <c:v>0.32007932940690403</c:v>
                </c:pt>
                <c:pt idx="1977">
                  <c:v>0.31985460824721079</c:v>
                </c:pt>
                <c:pt idx="1978">
                  <c:v>0.31959956304779513</c:v>
                </c:pt>
                <c:pt idx="1979">
                  <c:v>0.31940223138761431</c:v>
                </c:pt>
                <c:pt idx="1980">
                  <c:v>0.31929131116640813</c:v>
                </c:pt>
                <c:pt idx="1981">
                  <c:v>0.31911973518946396</c:v>
                </c:pt>
                <c:pt idx="1982">
                  <c:v>0.31893989114611276</c:v>
                </c:pt>
                <c:pt idx="1983">
                  <c:v>0.31874646882279167</c:v>
                </c:pt>
                <c:pt idx="1984">
                  <c:v>0.31854557372095904</c:v>
                </c:pt>
                <c:pt idx="1985">
                  <c:v>0.31831495932423431</c:v>
                </c:pt>
                <c:pt idx="1986">
                  <c:v>0.31809235182453982</c:v>
                </c:pt>
                <c:pt idx="1987">
                  <c:v>0.31776982350008742</c:v>
                </c:pt>
                <c:pt idx="1988">
                  <c:v>0.31737218695133634</c:v>
                </c:pt>
                <c:pt idx="1989">
                  <c:v>0.31703188176537811</c:v>
                </c:pt>
                <c:pt idx="1990">
                  <c:v>0.31661873062563656</c:v>
                </c:pt>
                <c:pt idx="1991">
                  <c:v>0.31625867608498887</c:v>
                </c:pt>
                <c:pt idx="1992">
                  <c:v>0.31595105241066856</c:v>
                </c:pt>
                <c:pt idx="1993">
                  <c:v>0.31562470422007677</c:v>
                </c:pt>
                <c:pt idx="1994">
                  <c:v>0.31534033515847104</c:v>
                </c:pt>
                <c:pt idx="1995">
                  <c:v>0.3149652854391391</c:v>
                </c:pt>
                <c:pt idx="1996">
                  <c:v>0.3145644346745583</c:v>
                </c:pt>
                <c:pt idx="1997">
                  <c:v>0.3141687107175985</c:v>
                </c:pt>
                <c:pt idx="1998">
                  <c:v>0.31370534410093659</c:v>
                </c:pt>
                <c:pt idx="1999">
                  <c:v>0.31320721771562182</c:v>
                </c:pt>
                <c:pt idx="2000">
                  <c:v>0.31285112759341177</c:v>
                </c:pt>
                <c:pt idx="2001">
                  <c:v>0.3123763983642836</c:v>
                </c:pt>
                <c:pt idx="2002">
                  <c:v>0.31179254491352221</c:v>
                </c:pt>
                <c:pt idx="2003">
                  <c:v>0.31129596104539758</c:v>
                </c:pt>
                <c:pt idx="2004">
                  <c:v>0.31077678749641496</c:v>
                </c:pt>
                <c:pt idx="2005">
                  <c:v>0.31033079750194176</c:v>
                </c:pt>
                <c:pt idx="2006">
                  <c:v>0.30996350161263486</c:v>
                </c:pt>
                <c:pt idx="2007">
                  <c:v>0.30958668280661816</c:v>
                </c:pt>
                <c:pt idx="2008">
                  <c:v>0.30932150562807831</c:v>
                </c:pt>
                <c:pt idx="2009">
                  <c:v>0.30891685803979502</c:v>
                </c:pt>
                <c:pt idx="2010">
                  <c:v>0.30848299164675302</c:v>
                </c:pt>
                <c:pt idx="2011">
                  <c:v>0.3080715907614377</c:v>
                </c:pt>
                <c:pt idx="2012">
                  <c:v>0.30743107803072783</c:v>
                </c:pt>
                <c:pt idx="2013">
                  <c:v>0.30693259040784904</c:v>
                </c:pt>
                <c:pt idx="2014">
                  <c:v>0.30660555354312419</c:v>
                </c:pt>
                <c:pt idx="2015">
                  <c:v>0.30619548847121686</c:v>
                </c:pt>
                <c:pt idx="2016">
                  <c:v>0.30587510771379739</c:v>
                </c:pt>
                <c:pt idx="2017">
                  <c:v>0.30546578111854389</c:v>
                </c:pt>
                <c:pt idx="2018">
                  <c:v>0.30479671270869857</c:v>
                </c:pt>
                <c:pt idx="2019">
                  <c:v>0.3042723520454737</c:v>
                </c:pt>
                <c:pt idx="2020">
                  <c:v>0.30385531201936405</c:v>
                </c:pt>
                <c:pt idx="2021">
                  <c:v>0.30334389040122067</c:v>
                </c:pt>
                <c:pt idx="2022">
                  <c:v>0.30286605609885869</c:v>
                </c:pt>
                <c:pt idx="2023">
                  <c:v>0.30240849006195131</c:v>
                </c:pt>
                <c:pt idx="2024">
                  <c:v>0.30194382934303765</c:v>
                </c:pt>
                <c:pt idx="2025">
                  <c:v>0.30143702418888013</c:v>
                </c:pt>
                <c:pt idx="2026">
                  <c:v>0.30093243122928226</c:v>
                </c:pt>
                <c:pt idx="2027">
                  <c:v>0.30044531056813556</c:v>
                </c:pt>
                <c:pt idx="2028">
                  <c:v>0.29994581948356519</c:v>
                </c:pt>
                <c:pt idx="2029">
                  <c:v>0.29946780297219727</c:v>
                </c:pt>
                <c:pt idx="2030">
                  <c:v>0.2990239438799796</c:v>
                </c:pt>
                <c:pt idx="2031">
                  <c:v>0.29858998373525159</c:v>
                </c:pt>
                <c:pt idx="2032">
                  <c:v>0.29801047098242678</c:v>
                </c:pt>
                <c:pt idx="2033">
                  <c:v>0.29739749842072943</c:v>
                </c:pt>
                <c:pt idx="2034">
                  <c:v>0.29691784973263613</c:v>
                </c:pt>
                <c:pt idx="2035">
                  <c:v>0.29654991787582169</c:v>
                </c:pt>
                <c:pt idx="2036">
                  <c:v>0.2961869287661234</c:v>
                </c:pt>
                <c:pt idx="2037">
                  <c:v>0.29582527173900736</c:v>
                </c:pt>
                <c:pt idx="2038">
                  <c:v>0.29546928306179826</c:v>
                </c:pt>
                <c:pt idx="2039">
                  <c:v>0.29501030228216329</c:v>
                </c:pt>
                <c:pt idx="2040">
                  <c:v>0.29460601166063166</c:v>
                </c:pt>
                <c:pt idx="2041">
                  <c:v>0.29425340260947758</c:v>
                </c:pt>
                <c:pt idx="2042">
                  <c:v>0.29378367042780801</c:v>
                </c:pt>
                <c:pt idx="2043">
                  <c:v>0.2933620074468421</c:v>
                </c:pt>
                <c:pt idx="2044">
                  <c:v>0.2929725680252791</c:v>
                </c:pt>
                <c:pt idx="2045">
                  <c:v>0.29258420221013393</c:v>
                </c:pt>
                <c:pt idx="2046">
                  <c:v>0.29236698406007583</c:v>
                </c:pt>
                <c:pt idx="2047">
                  <c:v>0.29215461250234576</c:v>
                </c:pt>
                <c:pt idx="2048">
                  <c:v>0.29184799201975548</c:v>
                </c:pt>
                <c:pt idx="2049">
                  <c:v>0.29155475942608072</c:v>
                </c:pt>
                <c:pt idx="2050">
                  <c:v>0.29117727534710308</c:v>
                </c:pt>
                <c:pt idx="2051">
                  <c:v>0.29077998339554573</c:v>
                </c:pt>
                <c:pt idx="2052">
                  <c:v>0.29042596261261716</c:v>
                </c:pt>
                <c:pt idx="2053">
                  <c:v>0.29015013304918874</c:v>
                </c:pt>
                <c:pt idx="2054">
                  <c:v>0.28985923235939276</c:v>
                </c:pt>
                <c:pt idx="2055">
                  <c:v>0.28946034644899316</c:v>
                </c:pt>
                <c:pt idx="2056">
                  <c:v>0.28911226734798423</c:v>
                </c:pt>
                <c:pt idx="2057">
                  <c:v>0.28880336096871345</c:v>
                </c:pt>
                <c:pt idx="2058">
                  <c:v>0.28843005494858204</c:v>
                </c:pt>
                <c:pt idx="2059">
                  <c:v>0.28792850845176526</c:v>
                </c:pt>
                <c:pt idx="2060">
                  <c:v>0.28746784729434011</c:v>
                </c:pt>
                <c:pt idx="2061">
                  <c:v>0.28693801359674614</c:v>
                </c:pt>
                <c:pt idx="2062">
                  <c:v>0.28643463051955204</c:v>
                </c:pt>
                <c:pt idx="2063">
                  <c:v>0.28618337255147419</c:v>
                </c:pt>
                <c:pt idx="2064">
                  <c:v>0.28590681653625116</c:v>
                </c:pt>
                <c:pt idx="2065">
                  <c:v>0.28554512416972427</c:v>
                </c:pt>
                <c:pt idx="2066">
                  <c:v>0.28513548695423596</c:v>
                </c:pt>
                <c:pt idx="2067">
                  <c:v>0.2846050161987303</c:v>
                </c:pt>
                <c:pt idx="2068">
                  <c:v>0.28398555109350565</c:v>
                </c:pt>
                <c:pt idx="2069">
                  <c:v>0.28345359565913225</c:v>
                </c:pt>
                <c:pt idx="2070">
                  <c:v>0.28293224379796444</c:v>
                </c:pt>
                <c:pt idx="2071">
                  <c:v>0.28233246025787534</c:v>
                </c:pt>
                <c:pt idx="2072">
                  <c:v>0.28186783930646747</c:v>
                </c:pt>
                <c:pt idx="2073">
                  <c:v>0.28140776244910343</c:v>
                </c:pt>
                <c:pt idx="2074">
                  <c:v>0.28080373237192485</c:v>
                </c:pt>
                <c:pt idx="2075">
                  <c:v>0.28042745587924794</c:v>
                </c:pt>
                <c:pt idx="2076">
                  <c:v>0.2800606986191907</c:v>
                </c:pt>
                <c:pt idx="2077">
                  <c:v>0.27942727350058993</c:v>
                </c:pt>
                <c:pt idx="2078">
                  <c:v>0.27895610487487671</c:v>
                </c:pt>
                <c:pt idx="2079">
                  <c:v>0.2783240679041678</c:v>
                </c:pt>
                <c:pt idx="2080">
                  <c:v>0.27750497925856438</c:v>
                </c:pt>
                <c:pt idx="2081">
                  <c:v>0.27691758415108381</c:v>
                </c:pt>
                <c:pt idx="2082">
                  <c:v>0.27632568730490165</c:v>
                </c:pt>
                <c:pt idx="2083">
                  <c:v>0.27587019712321109</c:v>
                </c:pt>
                <c:pt idx="2084">
                  <c:v>0.27537643571229192</c:v>
                </c:pt>
                <c:pt idx="2085">
                  <c:v>0.27489525899631057</c:v>
                </c:pt>
                <c:pt idx="2086">
                  <c:v>0.27460258033636115</c:v>
                </c:pt>
                <c:pt idx="2087">
                  <c:v>0.27407691717798149</c:v>
                </c:pt>
                <c:pt idx="2088">
                  <c:v>0.27356236718994831</c:v>
                </c:pt>
                <c:pt idx="2089">
                  <c:v>0.27291813509754054</c:v>
                </c:pt>
                <c:pt idx="2090">
                  <c:v>0.27221649868164371</c:v>
                </c:pt>
                <c:pt idx="2091">
                  <c:v>0.2719199119380396</c:v>
                </c:pt>
                <c:pt idx="2092">
                  <c:v>0.27156042601312674</c:v>
                </c:pt>
                <c:pt idx="2093">
                  <c:v>0.27112135131388049</c:v>
                </c:pt>
                <c:pt idx="2094">
                  <c:v>0.27071390200875317</c:v>
                </c:pt>
                <c:pt idx="2095">
                  <c:v>0.26982114256291528</c:v>
                </c:pt>
                <c:pt idx="2096">
                  <c:v>0.26908525920302379</c:v>
                </c:pt>
                <c:pt idx="2097">
                  <c:v>0.26882097244838626</c:v>
                </c:pt>
                <c:pt idx="2098">
                  <c:v>0.26816808144125331</c:v>
                </c:pt>
                <c:pt idx="2099">
                  <c:v>0.26760290440053502</c:v>
                </c:pt>
                <c:pt idx="2100">
                  <c:v>0.26702349155176314</c:v>
                </c:pt>
                <c:pt idx="2101">
                  <c:v>0.2660786632156813</c:v>
                </c:pt>
                <c:pt idx="2102">
                  <c:v>0.26564451212493329</c:v>
                </c:pt>
                <c:pt idx="2103">
                  <c:v>0.26531331145837944</c:v>
                </c:pt>
                <c:pt idx="2104">
                  <c:v>0.26479425836082066</c:v>
                </c:pt>
                <c:pt idx="2105">
                  <c:v>0.26448001417901257</c:v>
                </c:pt>
                <c:pt idx="2106">
                  <c:v>0.26406668231731989</c:v>
                </c:pt>
                <c:pt idx="2107">
                  <c:v>0.26351652669392561</c:v>
                </c:pt>
                <c:pt idx="2108">
                  <c:v>0.26325825382646806</c:v>
                </c:pt>
                <c:pt idx="2109">
                  <c:v>0.26281689007537568</c:v>
                </c:pt>
                <c:pt idx="2110">
                  <c:v>0.26210290867003755</c:v>
                </c:pt>
                <c:pt idx="2111">
                  <c:v>0.26164007049742666</c:v>
                </c:pt>
                <c:pt idx="2112">
                  <c:v>0.26083026908663348</c:v>
                </c:pt>
                <c:pt idx="2113">
                  <c:v>0.26014989268915834</c:v>
                </c:pt>
                <c:pt idx="2114">
                  <c:v>0.25975413004634795</c:v>
                </c:pt>
                <c:pt idx="2115">
                  <c:v>0.25888817797219527</c:v>
                </c:pt>
                <c:pt idx="2116">
                  <c:v>0.25814043639659329</c:v>
                </c:pt>
                <c:pt idx="2117">
                  <c:v>0.25783704937692892</c:v>
                </c:pt>
                <c:pt idx="2118">
                  <c:v>0.25741594321032218</c:v>
                </c:pt>
                <c:pt idx="2119">
                  <c:v>0.25695377096628652</c:v>
                </c:pt>
                <c:pt idx="2120">
                  <c:v>0.25645801598628609</c:v>
                </c:pt>
                <c:pt idx="2121">
                  <c:v>0.25586781096939809</c:v>
                </c:pt>
                <c:pt idx="2122">
                  <c:v>0.25526235003947412</c:v>
                </c:pt>
                <c:pt idx="2123">
                  <c:v>0.25458264294370508</c:v>
                </c:pt>
                <c:pt idx="2124">
                  <c:v>0.25454831742204215</c:v>
                </c:pt>
                <c:pt idx="2125">
                  <c:v>0.25410696719212394</c:v>
                </c:pt>
                <c:pt idx="2126">
                  <c:v>0.25345693651886442</c:v>
                </c:pt>
                <c:pt idx="2127">
                  <c:v>0.25335627983802528</c:v>
                </c:pt>
                <c:pt idx="2128">
                  <c:v>0.25284632435237453</c:v>
                </c:pt>
                <c:pt idx="2129">
                  <c:v>0.25206454586801058</c:v>
                </c:pt>
                <c:pt idx="2130">
                  <c:v>0.25133009704340226</c:v>
                </c:pt>
                <c:pt idx="2131">
                  <c:v>0.25062911275469263</c:v>
                </c:pt>
                <c:pt idx="2132">
                  <c:v>0.24989767525053494</c:v>
                </c:pt>
                <c:pt idx="2133">
                  <c:v>0.24954315619759337</c:v>
                </c:pt>
                <c:pt idx="2134">
                  <c:v>0.24875973311552521</c:v>
                </c:pt>
                <c:pt idx="2135">
                  <c:v>0.24747467735003156</c:v>
                </c:pt>
                <c:pt idx="2136">
                  <c:v>0.24647313311681671</c:v>
                </c:pt>
                <c:pt idx="2137">
                  <c:v>0.2453753306072167</c:v>
                </c:pt>
                <c:pt idx="2138">
                  <c:v>0.24501519620140791</c:v>
                </c:pt>
                <c:pt idx="2139">
                  <c:v>0.24479261294966248</c:v>
                </c:pt>
                <c:pt idx="2140">
                  <c:v>0.24444134980408591</c:v>
                </c:pt>
                <c:pt idx="2141">
                  <c:v>0.24454625968071952</c:v>
                </c:pt>
                <c:pt idx="2142">
                  <c:v>0.24503604357020525</c:v>
                </c:pt>
                <c:pt idx="2143">
                  <c:v>0.24507907246707292</c:v>
                </c:pt>
                <c:pt idx="2144">
                  <c:v>0.24517981476667139</c:v>
                </c:pt>
                <c:pt idx="2145">
                  <c:v>0.24476520168814139</c:v>
                </c:pt>
                <c:pt idx="2146">
                  <c:v>0.24355074326001799</c:v>
                </c:pt>
                <c:pt idx="2147">
                  <c:v>0.24347838410401715</c:v>
                </c:pt>
                <c:pt idx="2148">
                  <c:v>0.24318609677218117</c:v>
                </c:pt>
                <c:pt idx="2149">
                  <c:v>0.24334633030327771</c:v>
                </c:pt>
                <c:pt idx="2150">
                  <c:v>0.2432428236913943</c:v>
                </c:pt>
              </c:numCache>
            </c:numRef>
          </c:yVal>
          <c:smooth val="1"/>
          <c:extLst>
            <c:ext xmlns:c16="http://schemas.microsoft.com/office/drawing/2014/chart" uri="{C3380CC4-5D6E-409C-BE32-E72D297353CC}">
              <c16:uniqueId val="{00000004-1C1D-46AE-B92F-7DA50429CA8D}"/>
            </c:ext>
          </c:extLst>
        </c:ser>
        <c:ser>
          <c:idx val="5"/>
          <c:order val="5"/>
          <c:spPr>
            <a:ln w="19050" cap="rnd">
              <a:solidFill>
                <a:schemeClr val="accent6"/>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Database'!$BN$122:$BN$2272</c:f>
              <c:numCache>
                <c:formatCode>General</c:formatCode>
                <c:ptCount val="2151"/>
                <c:pt idx="0">
                  <c:v>5.4467057761128888E-2</c:v>
                </c:pt>
                <c:pt idx="1">
                  <c:v>5.1809624369679418E-2</c:v>
                </c:pt>
                <c:pt idx="2">
                  <c:v>6.2381354594712973E-2</c:v>
                </c:pt>
                <c:pt idx="3">
                  <c:v>6.1376637595648022E-2</c:v>
                </c:pt>
                <c:pt idx="4">
                  <c:v>5.5164260979518959E-2</c:v>
                </c:pt>
                <c:pt idx="5">
                  <c:v>5.7308193312857497E-2</c:v>
                </c:pt>
                <c:pt idx="6">
                  <c:v>5.7039149245844155E-2</c:v>
                </c:pt>
                <c:pt idx="7">
                  <c:v>5.5801348693554381E-2</c:v>
                </c:pt>
                <c:pt idx="8">
                  <c:v>5.9719404219651634E-2</c:v>
                </c:pt>
                <c:pt idx="9">
                  <c:v>6.3803209070547373E-2</c:v>
                </c:pt>
                <c:pt idx="10">
                  <c:v>6.4763959076618707E-2</c:v>
                </c:pt>
                <c:pt idx="11">
                  <c:v>6.1837335488438096E-2</c:v>
                </c:pt>
                <c:pt idx="12">
                  <c:v>6.2338886196168987E-2</c:v>
                </c:pt>
                <c:pt idx="13">
                  <c:v>5.9357204023873116E-2</c:v>
                </c:pt>
                <c:pt idx="14">
                  <c:v>5.2897135145157155E-2</c:v>
                </c:pt>
                <c:pt idx="15">
                  <c:v>5.1427575306005897E-2</c:v>
                </c:pt>
                <c:pt idx="16">
                  <c:v>5.0004780362789492E-2</c:v>
                </c:pt>
                <c:pt idx="17">
                  <c:v>5.3256309216807816E-2</c:v>
                </c:pt>
                <c:pt idx="18">
                  <c:v>6.155692614180417E-2</c:v>
                </c:pt>
                <c:pt idx="19">
                  <c:v>6.0881392607055079E-2</c:v>
                </c:pt>
                <c:pt idx="20">
                  <c:v>5.8716668810014756E-2</c:v>
                </c:pt>
                <c:pt idx="21">
                  <c:v>5.7269041803399812E-2</c:v>
                </c:pt>
                <c:pt idx="22">
                  <c:v>5.5632555790334805E-2</c:v>
                </c:pt>
                <c:pt idx="23">
                  <c:v>5.3438387868714771E-2</c:v>
                </c:pt>
                <c:pt idx="24">
                  <c:v>5.447849604212112E-2</c:v>
                </c:pt>
                <c:pt idx="25">
                  <c:v>6.0681979569169146E-2</c:v>
                </c:pt>
                <c:pt idx="26">
                  <c:v>6.1254874083522169E-2</c:v>
                </c:pt>
                <c:pt idx="27">
                  <c:v>5.8545921620853036E-2</c:v>
                </c:pt>
                <c:pt idx="28">
                  <c:v>5.499717606611506E-2</c:v>
                </c:pt>
                <c:pt idx="29">
                  <c:v>5.5230707578707551E-2</c:v>
                </c:pt>
                <c:pt idx="30">
                  <c:v>5.6459277351622851E-2</c:v>
                </c:pt>
                <c:pt idx="31">
                  <c:v>5.7598979835142429E-2</c:v>
                </c:pt>
                <c:pt idx="32">
                  <c:v>5.7194453864523188E-2</c:v>
                </c:pt>
                <c:pt idx="33">
                  <c:v>5.7797183471500313E-2</c:v>
                </c:pt>
                <c:pt idx="34">
                  <c:v>5.9425754089665751E-2</c:v>
                </c:pt>
                <c:pt idx="35">
                  <c:v>5.7810570399109362E-2</c:v>
                </c:pt>
                <c:pt idx="36">
                  <c:v>5.9360177858749759E-2</c:v>
                </c:pt>
                <c:pt idx="37">
                  <c:v>6.0555911502054728E-2</c:v>
                </c:pt>
                <c:pt idx="38">
                  <c:v>5.8773727725041469E-2</c:v>
                </c:pt>
                <c:pt idx="39">
                  <c:v>5.7972516705754651E-2</c:v>
                </c:pt>
                <c:pt idx="40">
                  <c:v>5.8174520024698327E-2</c:v>
                </c:pt>
                <c:pt idx="41">
                  <c:v>5.9403966165404991E-2</c:v>
                </c:pt>
                <c:pt idx="42">
                  <c:v>6.2645587697720787E-2</c:v>
                </c:pt>
                <c:pt idx="43">
                  <c:v>6.2670020589237305E-2</c:v>
                </c:pt>
                <c:pt idx="44">
                  <c:v>5.9405929924436808E-2</c:v>
                </c:pt>
                <c:pt idx="45">
                  <c:v>5.9741170039225876E-2</c:v>
                </c:pt>
                <c:pt idx="46">
                  <c:v>5.9462901162023712E-2</c:v>
                </c:pt>
                <c:pt idx="47">
                  <c:v>5.9111701234705195E-2</c:v>
                </c:pt>
                <c:pt idx="48">
                  <c:v>6.0341146196807971E-2</c:v>
                </c:pt>
                <c:pt idx="49">
                  <c:v>6.0419079572573725E-2</c:v>
                </c:pt>
                <c:pt idx="50">
                  <c:v>6.0651512516770902E-2</c:v>
                </c:pt>
                <c:pt idx="51">
                  <c:v>6.2251015438320088E-2</c:v>
                </c:pt>
                <c:pt idx="52">
                  <c:v>6.0388524381640239E-2</c:v>
                </c:pt>
                <c:pt idx="53">
                  <c:v>5.9307680811908403E-2</c:v>
                </c:pt>
                <c:pt idx="54">
                  <c:v>6.0816753996385246E-2</c:v>
                </c:pt>
                <c:pt idx="55">
                  <c:v>6.2063778153717053E-2</c:v>
                </c:pt>
                <c:pt idx="56">
                  <c:v>6.3102543946020398E-2</c:v>
                </c:pt>
                <c:pt idx="57">
                  <c:v>6.3514671384386365E-2</c:v>
                </c:pt>
                <c:pt idx="58">
                  <c:v>6.2801462973670494E-2</c:v>
                </c:pt>
                <c:pt idx="59">
                  <c:v>6.1652210209886781E-2</c:v>
                </c:pt>
                <c:pt idx="60">
                  <c:v>6.1675894710519617E-2</c:v>
                </c:pt>
                <c:pt idx="61">
                  <c:v>6.3456556366118244E-2</c:v>
                </c:pt>
                <c:pt idx="62">
                  <c:v>6.3728098873454361E-2</c:v>
                </c:pt>
                <c:pt idx="63">
                  <c:v>6.3318756239810661E-2</c:v>
                </c:pt>
                <c:pt idx="64">
                  <c:v>6.3008681221339749E-2</c:v>
                </c:pt>
                <c:pt idx="65">
                  <c:v>6.3327569691418423E-2</c:v>
                </c:pt>
                <c:pt idx="66">
                  <c:v>6.3911279826036435E-2</c:v>
                </c:pt>
                <c:pt idx="67">
                  <c:v>6.4574654228074888E-2</c:v>
                </c:pt>
                <c:pt idx="68">
                  <c:v>6.435597846919576E-2</c:v>
                </c:pt>
                <c:pt idx="69">
                  <c:v>6.4581296605611807E-2</c:v>
                </c:pt>
                <c:pt idx="70">
                  <c:v>6.5081389152402205E-2</c:v>
                </c:pt>
                <c:pt idx="71">
                  <c:v>6.5139434270839111E-2</c:v>
                </c:pt>
                <c:pt idx="72">
                  <c:v>6.5642467575324839E-2</c:v>
                </c:pt>
                <c:pt idx="73">
                  <c:v>6.631840589713052E-2</c:v>
                </c:pt>
                <c:pt idx="74">
                  <c:v>6.6992721884183384E-2</c:v>
                </c:pt>
                <c:pt idx="75">
                  <c:v>6.684313876912075E-2</c:v>
                </c:pt>
                <c:pt idx="76">
                  <c:v>6.6742826689295306E-2</c:v>
                </c:pt>
                <c:pt idx="77">
                  <c:v>6.7354374039132914E-2</c:v>
                </c:pt>
                <c:pt idx="78">
                  <c:v>6.8647846969760187E-2</c:v>
                </c:pt>
                <c:pt idx="79">
                  <c:v>6.9574525771861656E-2</c:v>
                </c:pt>
                <c:pt idx="80">
                  <c:v>6.9695219534572347E-2</c:v>
                </c:pt>
                <c:pt idx="81">
                  <c:v>6.9343824168384235E-2</c:v>
                </c:pt>
                <c:pt idx="82">
                  <c:v>7.0151041373117853E-2</c:v>
                </c:pt>
                <c:pt idx="83">
                  <c:v>7.1051577636981986E-2</c:v>
                </c:pt>
                <c:pt idx="84">
                  <c:v>7.080756441808278E-2</c:v>
                </c:pt>
                <c:pt idx="85">
                  <c:v>7.1350557116998503E-2</c:v>
                </c:pt>
                <c:pt idx="86">
                  <c:v>7.2271302912232452E-2</c:v>
                </c:pt>
                <c:pt idx="87">
                  <c:v>7.2966793350033518E-2</c:v>
                </c:pt>
                <c:pt idx="88">
                  <c:v>7.3467318431311698E-2</c:v>
                </c:pt>
                <c:pt idx="89">
                  <c:v>7.3773384579813167E-2</c:v>
                </c:pt>
                <c:pt idx="90">
                  <c:v>7.4090660185033116E-2</c:v>
                </c:pt>
                <c:pt idx="91">
                  <c:v>7.5018584362311971E-2</c:v>
                </c:pt>
                <c:pt idx="92">
                  <c:v>7.5484102074000012E-2</c:v>
                </c:pt>
                <c:pt idx="93">
                  <c:v>7.5696982700545631E-2</c:v>
                </c:pt>
                <c:pt idx="94">
                  <c:v>7.6262869357984667E-2</c:v>
                </c:pt>
                <c:pt idx="95">
                  <c:v>7.6810177248898312E-2</c:v>
                </c:pt>
                <c:pt idx="96">
                  <c:v>7.7294707859552544E-2</c:v>
                </c:pt>
                <c:pt idx="97">
                  <c:v>7.7872789627791109E-2</c:v>
                </c:pt>
                <c:pt idx="98">
                  <c:v>7.8164103827802367E-2</c:v>
                </c:pt>
                <c:pt idx="99">
                  <c:v>7.8618426526536431E-2</c:v>
                </c:pt>
                <c:pt idx="100">
                  <c:v>7.9428373200783484E-2</c:v>
                </c:pt>
                <c:pt idx="101">
                  <c:v>7.979347137890197E-2</c:v>
                </c:pt>
                <c:pt idx="102">
                  <c:v>8.0193006903576836E-2</c:v>
                </c:pt>
                <c:pt idx="103">
                  <c:v>8.072941491009393E-2</c:v>
                </c:pt>
                <c:pt idx="104">
                  <c:v>8.1359117742002149E-2</c:v>
                </c:pt>
                <c:pt idx="105">
                  <c:v>8.1530341561790357E-2</c:v>
                </c:pt>
                <c:pt idx="106">
                  <c:v>8.1546958907574074E-2</c:v>
                </c:pt>
                <c:pt idx="107">
                  <c:v>8.2033317591768393E-2</c:v>
                </c:pt>
                <c:pt idx="108">
                  <c:v>8.2714842940750197E-2</c:v>
                </c:pt>
                <c:pt idx="109">
                  <c:v>8.3161726210874018E-2</c:v>
                </c:pt>
                <c:pt idx="110">
                  <c:v>8.3161245561880676E-2</c:v>
                </c:pt>
                <c:pt idx="111">
                  <c:v>8.3204777105897687E-2</c:v>
                </c:pt>
                <c:pt idx="112">
                  <c:v>8.3514487880224322E-2</c:v>
                </c:pt>
                <c:pt idx="113">
                  <c:v>8.4023704821376624E-2</c:v>
                </c:pt>
                <c:pt idx="114">
                  <c:v>8.4377793433713585E-2</c:v>
                </c:pt>
                <c:pt idx="115">
                  <c:v>8.4702617144294237E-2</c:v>
                </c:pt>
                <c:pt idx="116">
                  <c:v>8.49918335354517E-2</c:v>
                </c:pt>
                <c:pt idx="117">
                  <c:v>8.5344022062349936E-2</c:v>
                </c:pt>
                <c:pt idx="118">
                  <c:v>8.5526458573476169E-2</c:v>
                </c:pt>
                <c:pt idx="119">
                  <c:v>8.5739047708034102E-2</c:v>
                </c:pt>
                <c:pt idx="120">
                  <c:v>8.6280047233060861E-2</c:v>
                </c:pt>
                <c:pt idx="121">
                  <c:v>8.6605182051506288E-2</c:v>
                </c:pt>
                <c:pt idx="122">
                  <c:v>8.7138696799765672E-2</c:v>
                </c:pt>
                <c:pt idx="123">
                  <c:v>8.789116726882111E-2</c:v>
                </c:pt>
                <c:pt idx="124">
                  <c:v>8.7807355348292315E-2</c:v>
                </c:pt>
                <c:pt idx="125">
                  <c:v>8.7996805259424937E-2</c:v>
                </c:pt>
                <c:pt idx="126">
                  <c:v>8.8574361415956746E-2</c:v>
                </c:pt>
                <c:pt idx="127">
                  <c:v>8.8672630214793671E-2</c:v>
                </c:pt>
                <c:pt idx="128">
                  <c:v>8.8771047952172263E-2</c:v>
                </c:pt>
                <c:pt idx="129">
                  <c:v>8.9099422217874966E-2</c:v>
                </c:pt>
                <c:pt idx="130">
                  <c:v>8.965877876809987E-2</c:v>
                </c:pt>
                <c:pt idx="131">
                  <c:v>8.9947485459094104E-2</c:v>
                </c:pt>
                <c:pt idx="132">
                  <c:v>9.023791477726327E-2</c:v>
                </c:pt>
                <c:pt idx="133">
                  <c:v>9.0760406029273363E-2</c:v>
                </c:pt>
                <c:pt idx="134">
                  <c:v>9.1078660115098117E-2</c:v>
                </c:pt>
                <c:pt idx="135">
                  <c:v>9.1339167934973653E-2</c:v>
                </c:pt>
                <c:pt idx="136">
                  <c:v>9.1741099005026847E-2</c:v>
                </c:pt>
                <c:pt idx="137">
                  <c:v>9.2380070284544827E-2</c:v>
                </c:pt>
                <c:pt idx="138">
                  <c:v>9.2888783130594996E-2</c:v>
                </c:pt>
                <c:pt idx="139">
                  <c:v>9.3239399441151047E-2</c:v>
                </c:pt>
                <c:pt idx="140">
                  <c:v>9.3685878827107882E-2</c:v>
                </c:pt>
                <c:pt idx="141">
                  <c:v>9.4217420079281702E-2</c:v>
                </c:pt>
                <c:pt idx="142">
                  <c:v>9.4687089934836807E-2</c:v>
                </c:pt>
                <c:pt idx="143">
                  <c:v>9.5031316579031841E-2</c:v>
                </c:pt>
                <c:pt idx="144">
                  <c:v>9.5441881364980732E-2</c:v>
                </c:pt>
                <c:pt idx="145">
                  <c:v>9.5963601046051936E-2</c:v>
                </c:pt>
                <c:pt idx="146">
                  <c:v>9.6593024955524145E-2</c:v>
                </c:pt>
                <c:pt idx="147">
                  <c:v>9.722303984923665E-2</c:v>
                </c:pt>
                <c:pt idx="148">
                  <c:v>9.7717190822994057E-2</c:v>
                </c:pt>
                <c:pt idx="149">
                  <c:v>9.8081271975550652E-2</c:v>
                </c:pt>
                <c:pt idx="150">
                  <c:v>9.8689909889462565E-2</c:v>
                </c:pt>
                <c:pt idx="151">
                  <c:v>9.9263024658931553E-2</c:v>
                </c:pt>
                <c:pt idx="152">
                  <c:v>9.9767555185671306E-2</c:v>
                </c:pt>
                <c:pt idx="153">
                  <c:v>0.10024974554783234</c:v>
                </c:pt>
                <c:pt idx="154">
                  <c:v>0.10089948287171384</c:v>
                </c:pt>
                <c:pt idx="155">
                  <c:v>0.10154106703253811</c:v>
                </c:pt>
                <c:pt idx="156">
                  <c:v>0.10186036064879429</c:v>
                </c:pt>
                <c:pt idx="157">
                  <c:v>0.10230855107576964</c:v>
                </c:pt>
                <c:pt idx="158">
                  <c:v>0.10289984957798692</c:v>
                </c:pt>
                <c:pt idx="159">
                  <c:v>0.10355138169572294</c:v>
                </c:pt>
                <c:pt idx="160">
                  <c:v>0.104175870629572</c:v>
                </c:pt>
                <c:pt idx="161">
                  <c:v>0.1047480960081793</c:v>
                </c:pt>
                <c:pt idx="162">
                  <c:v>0.10531622054789654</c:v>
                </c:pt>
                <c:pt idx="163">
                  <c:v>0.10592067323568742</c:v>
                </c:pt>
                <c:pt idx="164">
                  <c:v>0.10650018858798553</c:v>
                </c:pt>
                <c:pt idx="165">
                  <c:v>0.1070635312754758</c:v>
                </c:pt>
                <c:pt idx="166">
                  <c:v>0.10763841506836447</c:v>
                </c:pt>
                <c:pt idx="167">
                  <c:v>0.10831183259213402</c:v>
                </c:pt>
                <c:pt idx="168">
                  <c:v>0.10894650005650053</c:v>
                </c:pt>
                <c:pt idx="169">
                  <c:v>0.109434698797924</c:v>
                </c:pt>
                <c:pt idx="170">
                  <c:v>0.11005311109235676</c:v>
                </c:pt>
                <c:pt idx="171">
                  <c:v>0.1107521006910685</c:v>
                </c:pt>
                <c:pt idx="172">
                  <c:v>0.11143706590462425</c:v>
                </c:pt>
                <c:pt idx="173">
                  <c:v>0.1120500108744758</c:v>
                </c:pt>
                <c:pt idx="174">
                  <c:v>0.11265996762146253</c:v>
                </c:pt>
                <c:pt idx="175">
                  <c:v>0.11329474215027764</c:v>
                </c:pt>
                <c:pt idx="176">
                  <c:v>0.11393707305448615</c:v>
                </c:pt>
                <c:pt idx="177">
                  <c:v>0.11459835771034876</c:v>
                </c:pt>
                <c:pt idx="178">
                  <c:v>0.11530131753364743</c:v>
                </c:pt>
                <c:pt idx="179">
                  <c:v>0.11604507541651037</c:v>
                </c:pt>
                <c:pt idx="180">
                  <c:v>0.11672496891404327</c:v>
                </c:pt>
                <c:pt idx="181">
                  <c:v>0.11739357950172159</c:v>
                </c:pt>
                <c:pt idx="182">
                  <c:v>0.11810689816314447</c:v>
                </c:pt>
                <c:pt idx="183">
                  <c:v>0.11876443254897064</c:v>
                </c:pt>
                <c:pt idx="184">
                  <c:v>0.11947394786198547</c:v>
                </c:pt>
                <c:pt idx="185">
                  <c:v>0.12027743835992438</c:v>
                </c:pt>
                <c:pt idx="186">
                  <c:v>0.12107934530069943</c:v>
                </c:pt>
                <c:pt idx="187">
                  <c:v>0.12185759562180683</c:v>
                </c:pt>
                <c:pt idx="188">
                  <c:v>0.1226303766497167</c:v>
                </c:pt>
                <c:pt idx="189">
                  <c:v>0.12341561045156946</c:v>
                </c:pt>
                <c:pt idx="190">
                  <c:v>0.12415086921798152</c:v>
                </c:pt>
                <c:pt idx="191">
                  <c:v>0.12491671098671205</c:v>
                </c:pt>
                <c:pt idx="192">
                  <c:v>0.12580675332318395</c:v>
                </c:pt>
                <c:pt idx="193">
                  <c:v>0.12667213758386023</c:v>
                </c:pt>
                <c:pt idx="194">
                  <c:v>0.12753210400844275</c:v>
                </c:pt>
                <c:pt idx="195">
                  <c:v>0.12840179519165748</c:v>
                </c:pt>
                <c:pt idx="196">
                  <c:v>0.12921607750487543</c:v>
                </c:pt>
                <c:pt idx="197">
                  <c:v>0.13008508138026117</c:v>
                </c:pt>
                <c:pt idx="198">
                  <c:v>0.13104710609702791</c:v>
                </c:pt>
                <c:pt idx="199">
                  <c:v>0.13197433570597053</c:v>
                </c:pt>
                <c:pt idx="200">
                  <c:v>0.1328935711092073</c:v>
                </c:pt>
                <c:pt idx="201">
                  <c:v>0.13384424295463038</c:v>
                </c:pt>
                <c:pt idx="202">
                  <c:v>0.13488124556545392</c:v>
                </c:pt>
                <c:pt idx="203">
                  <c:v>0.1358754310235436</c:v>
                </c:pt>
                <c:pt idx="204">
                  <c:v>0.13681357663443752</c:v>
                </c:pt>
                <c:pt idx="205">
                  <c:v>0.13774230283575845</c:v>
                </c:pt>
                <c:pt idx="206">
                  <c:v>0.13874262103690552</c:v>
                </c:pt>
                <c:pt idx="207">
                  <c:v>0.13972352206432112</c:v>
                </c:pt>
                <c:pt idx="208">
                  <c:v>0.14065902386411247</c:v>
                </c:pt>
                <c:pt idx="209">
                  <c:v>0.14179850626930254</c:v>
                </c:pt>
                <c:pt idx="210">
                  <c:v>0.14289589683446768</c:v>
                </c:pt>
                <c:pt idx="211">
                  <c:v>0.14386307864852352</c:v>
                </c:pt>
                <c:pt idx="212">
                  <c:v>0.1449167888739413</c:v>
                </c:pt>
                <c:pt idx="213">
                  <c:v>0.14597949033804633</c:v>
                </c:pt>
                <c:pt idx="214">
                  <c:v>0.1469938245028925</c:v>
                </c:pt>
                <c:pt idx="215">
                  <c:v>0.14791154589944952</c:v>
                </c:pt>
                <c:pt idx="216">
                  <c:v>0.14893271087897864</c:v>
                </c:pt>
                <c:pt idx="217">
                  <c:v>0.15000589452712201</c:v>
                </c:pt>
                <c:pt idx="218">
                  <c:v>0.1510150299127356</c:v>
                </c:pt>
                <c:pt idx="219">
                  <c:v>0.15200856517110226</c:v>
                </c:pt>
                <c:pt idx="220">
                  <c:v>0.15303893773820487</c:v>
                </c:pt>
                <c:pt idx="221">
                  <c:v>0.15411251140906981</c:v>
                </c:pt>
                <c:pt idx="222">
                  <c:v>0.15510530158177102</c:v>
                </c:pt>
                <c:pt idx="223">
                  <c:v>0.15610398716695259</c:v>
                </c:pt>
                <c:pt idx="224">
                  <c:v>0.15714599267158325</c:v>
                </c:pt>
                <c:pt idx="225">
                  <c:v>0.15821559044105815</c:v>
                </c:pt>
                <c:pt idx="226">
                  <c:v>0.15919778469024815</c:v>
                </c:pt>
                <c:pt idx="227">
                  <c:v>0.1601204181272432</c:v>
                </c:pt>
                <c:pt idx="228">
                  <c:v>0.16112158470850338</c:v>
                </c:pt>
                <c:pt idx="229">
                  <c:v>0.16207228619250472</c:v>
                </c:pt>
                <c:pt idx="230">
                  <c:v>0.16296446002362447</c:v>
                </c:pt>
                <c:pt idx="231">
                  <c:v>0.16383610352236089</c:v>
                </c:pt>
                <c:pt idx="232">
                  <c:v>0.16478383401283905</c:v>
                </c:pt>
                <c:pt idx="233">
                  <c:v>0.16572697850744969</c:v>
                </c:pt>
                <c:pt idx="234">
                  <c:v>0.16660121424778815</c:v>
                </c:pt>
                <c:pt idx="235">
                  <c:v>0.16750430421261286</c:v>
                </c:pt>
                <c:pt idx="236">
                  <c:v>0.16837182280320107</c:v>
                </c:pt>
                <c:pt idx="237">
                  <c:v>0.16917441274333023</c:v>
                </c:pt>
                <c:pt idx="238">
                  <c:v>0.16995653295525268</c:v>
                </c:pt>
                <c:pt idx="239">
                  <c:v>0.17079008082118974</c:v>
                </c:pt>
                <c:pt idx="240">
                  <c:v>0.17163251478033695</c:v>
                </c:pt>
                <c:pt idx="241">
                  <c:v>0.17238759679819438</c:v>
                </c:pt>
                <c:pt idx="242">
                  <c:v>0.17308131481244479</c:v>
                </c:pt>
                <c:pt idx="243">
                  <c:v>0.17378473998794094</c:v>
                </c:pt>
                <c:pt idx="244">
                  <c:v>0.17454178567142095</c:v>
                </c:pt>
                <c:pt idx="245">
                  <c:v>0.17527585565214973</c:v>
                </c:pt>
                <c:pt idx="246">
                  <c:v>0.1759739363364391</c:v>
                </c:pt>
                <c:pt idx="247">
                  <c:v>0.1766413308974579</c:v>
                </c:pt>
                <c:pt idx="248">
                  <c:v>0.17735828066087442</c:v>
                </c:pt>
                <c:pt idx="249">
                  <c:v>0.17805523602216425</c:v>
                </c:pt>
                <c:pt idx="250">
                  <c:v>0.17874950596776626</c:v>
                </c:pt>
                <c:pt idx="251">
                  <c:v>0.17951551978871985</c:v>
                </c:pt>
                <c:pt idx="252">
                  <c:v>0.18020767804600646</c:v>
                </c:pt>
                <c:pt idx="253">
                  <c:v>0.18088440819940066</c:v>
                </c:pt>
                <c:pt idx="254">
                  <c:v>0.18162647901291484</c:v>
                </c:pt>
                <c:pt idx="255">
                  <c:v>0.18231601001116293</c:v>
                </c:pt>
                <c:pt idx="256">
                  <c:v>0.18296919969838341</c:v>
                </c:pt>
                <c:pt idx="257">
                  <c:v>0.18358875839048708</c:v>
                </c:pt>
                <c:pt idx="258">
                  <c:v>0.18423875408258117</c:v>
                </c:pt>
                <c:pt idx="259">
                  <c:v>0.18487486665988109</c:v>
                </c:pt>
                <c:pt idx="260">
                  <c:v>0.18547820660471151</c:v>
                </c:pt>
                <c:pt idx="261">
                  <c:v>0.18610512257370962</c:v>
                </c:pt>
                <c:pt idx="262">
                  <c:v>0.18666411708904218</c:v>
                </c:pt>
                <c:pt idx="263">
                  <c:v>0.1871624882131552</c:v>
                </c:pt>
                <c:pt idx="264">
                  <c:v>0.18768699734919636</c:v>
                </c:pt>
                <c:pt idx="265">
                  <c:v>0.1882277661204429</c:v>
                </c:pt>
                <c:pt idx="266">
                  <c:v>0.18877349416369485</c:v>
                </c:pt>
                <c:pt idx="267">
                  <c:v>0.18930643670772232</c:v>
                </c:pt>
                <c:pt idx="268">
                  <c:v>0.18978446344536518</c:v>
                </c:pt>
                <c:pt idx="269">
                  <c:v>0.19026771832439274</c:v>
                </c:pt>
                <c:pt idx="270">
                  <c:v>0.19077667217942448</c:v>
                </c:pt>
                <c:pt idx="271">
                  <c:v>0.19135246281074858</c:v>
                </c:pt>
                <c:pt idx="272">
                  <c:v>0.19191145645406424</c:v>
                </c:pt>
                <c:pt idx="273">
                  <c:v>0.19242900692730502</c:v>
                </c:pt>
                <c:pt idx="274">
                  <c:v>0.19299108099484488</c:v>
                </c:pt>
                <c:pt idx="275">
                  <c:v>0.19357762532478362</c:v>
                </c:pt>
                <c:pt idx="276">
                  <c:v>0.19416549794837992</c:v>
                </c:pt>
                <c:pt idx="277">
                  <c:v>0.19471438871106864</c:v>
                </c:pt>
                <c:pt idx="278">
                  <c:v>0.19524098840791934</c:v>
                </c:pt>
                <c:pt idx="279">
                  <c:v>0.19578405142447478</c:v>
                </c:pt>
                <c:pt idx="280">
                  <c:v>0.19636971077647125</c:v>
                </c:pt>
                <c:pt idx="281">
                  <c:v>0.19690569275024408</c:v>
                </c:pt>
                <c:pt idx="282">
                  <c:v>0.19746241071248249</c:v>
                </c:pt>
                <c:pt idx="283">
                  <c:v>0.19806285905147311</c:v>
                </c:pt>
                <c:pt idx="284">
                  <c:v>0.19856135700095012</c:v>
                </c:pt>
                <c:pt idx="285">
                  <c:v>0.19912268496998417</c:v>
                </c:pt>
                <c:pt idx="286">
                  <c:v>0.1997217526262122</c:v>
                </c:pt>
                <c:pt idx="287">
                  <c:v>0.20019107232030453</c:v>
                </c:pt>
                <c:pt idx="288">
                  <c:v>0.20072917916401592</c:v>
                </c:pt>
                <c:pt idx="289">
                  <c:v>0.20128660219916991</c:v>
                </c:pt>
                <c:pt idx="290">
                  <c:v>0.20178399456523435</c:v>
                </c:pt>
                <c:pt idx="291">
                  <c:v>0.20235691015103177</c:v>
                </c:pt>
                <c:pt idx="292">
                  <c:v>0.20290766636576141</c:v>
                </c:pt>
                <c:pt idx="293">
                  <c:v>0.20337946427294348</c:v>
                </c:pt>
                <c:pt idx="294">
                  <c:v>0.20391826909466149</c:v>
                </c:pt>
                <c:pt idx="295">
                  <c:v>0.20443762794634543</c:v>
                </c:pt>
                <c:pt idx="296">
                  <c:v>0.20491272879533609</c:v>
                </c:pt>
                <c:pt idx="297">
                  <c:v>0.20542496471631974</c:v>
                </c:pt>
                <c:pt idx="298">
                  <c:v>0.20591713790235056</c:v>
                </c:pt>
                <c:pt idx="299">
                  <c:v>0.20641267141256159</c:v>
                </c:pt>
                <c:pt idx="300">
                  <c:v>0.20696939366706124</c:v>
                </c:pt>
                <c:pt idx="301">
                  <c:v>0.20752055489422527</c:v>
                </c:pt>
                <c:pt idx="302">
                  <c:v>0.2080114722960312</c:v>
                </c:pt>
                <c:pt idx="303">
                  <c:v>0.20840593970175605</c:v>
                </c:pt>
                <c:pt idx="304">
                  <c:v>0.20885746828091667</c:v>
                </c:pt>
                <c:pt idx="305">
                  <c:v>0.2093212900930824</c:v>
                </c:pt>
                <c:pt idx="306">
                  <c:v>0.20978198040686211</c:v>
                </c:pt>
                <c:pt idx="307">
                  <c:v>0.21025418833274892</c:v>
                </c:pt>
                <c:pt idx="308">
                  <c:v>0.21073682076002664</c:v>
                </c:pt>
                <c:pt idx="309">
                  <c:v>0.21120722806244499</c:v>
                </c:pt>
                <c:pt idx="310">
                  <c:v>0.21161695902938601</c:v>
                </c:pt>
                <c:pt idx="311">
                  <c:v>0.21206018644088964</c:v>
                </c:pt>
                <c:pt idx="312">
                  <c:v>0.21252473825212981</c:v>
                </c:pt>
                <c:pt idx="313">
                  <c:v>0.21296648813912086</c:v>
                </c:pt>
                <c:pt idx="314">
                  <c:v>0.21345070542146061</c:v>
                </c:pt>
                <c:pt idx="315">
                  <c:v>0.21396120356694759</c:v>
                </c:pt>
                <c:pt idx="316">
                  <c:v>0.21447451017424593</c:v>
                </c:pt>
                <c:pt idx="317">
                  <c:v>0.21500122988813153</c:v>
                </c:pt>
                <c:pt idx="318">
                  <c:v>0.21554320299806326</c:v>
                </c:pt>
                <c:pt idx="319">
                  <c:v>0.21609498547447634</c:v>
                </c:pt>
                <c:pt idx="320">
                  <c:v>0.21665457152747683</c:v>
                </c:pt>
                <c:pt idx="321">
                  <c:v>0.21723661267868333</c:v>
                </c:pt>
                <c:pt idx="322">
                  <c:v>0.21784950534387057</c:v>
                </c:pt>
                <c:pt idx="323">
                  <c:v>0.21848877327841065</c:v>
                </c:pt>
                <c:pt idx="324">
                  <c:v>0.21913463056126145</c:v>
                </c:pt>
                <c:pt idx="325">
                  <c:v>0.21977435983872898</c:v>
                </c:pt>
                <c:pt idx="326">
                  <c:v>0.22040184661112583</c:v>
                </c:pt>
                <c:pt idx="327">
                  <c:v>0.22103283313816643</c:v>
                </c:pt>
                <c:pt idx="328">
                  <c:v>0.22167814209587958</c:v>
                </c:pt>
                <c:pt idx="329">
                  <c:v>0.22234880646800059</c:v>
                </c:pt>
                <c:pt idx="330">
                  <c:v>0.22306740452529919</c:v>
                </c:pt>
                <c:pt idx="331">
                  <c:v>0.22375658944918264</c:v>
                </c:pt>
                <c:pt idx="332">
                  <c:v>0.22439717380458735</c:v>
                </c:pt>
                <c:pt idx="333">
                  <c:v>0.22503721243293615</c:v>
                </c:pt>
                <c:pt idx="334">
                  <c:v>0.22572512022263191</c:v>
                </c:pt>
                <c:pt idx="335">
                  <c:v>0.22639176799286972</c:v>
                </c:pt>
                <c:pt idx="336">
                  <c:v>0.22697212164200678</c:v>
                </c:pt>
                <c:pt idx="337">
                  <c:v>0.22763535258123602</c:v>
                </c:pt>
                <c:pt idx="338">
                  <c:v>0.22832760755839099</c:v>
                </c:pt>
                <c:pt idx="339">
                  <c:v>0.22898158544712854</c:v>
                </c:pt>
                <c:pt idx="340">
                  <c:v>0.22960314589041372</c:v>
                </c:pt>
                <c:pt idx="341">
                  <c:v>0.23025310569914173</c:v>
                </c:pt>
                <c:pt idx="342">
                  <c:v>0.23092650510581605</c:v>
                </c:pt>
                <c:pt idx="343">
                  <c:v>0.23153817999306855</c:v>
                </c:pt>
                <c:pt idx="344">
                  <c:v>0.23219120910868138</c:v>
                </c:pt>
                <c:pt idx="345">
                  <c:v>0.23286018017325452</c:v>
                </c:pt>
                <c:pt idx="346">
                  <c:v>0.23346496232075406</c:v>
                </c:pt>
                <c:pt idx="347">
                  <c:v>0.23408736009659439</c:v>
                </c:pt>
                <c:pt idx="348">
                  <c:v>0.23473222259311269</c:v>
                </c:pt>
                <c:pt idx="349">
                  <c:v>0.23538234268735589</c:v>
                </c:pt>
                <c:pt idx="350">
                  <c:v>0.23602711077110347</c:v>
                </c:pt>
                <c:pt idx="351">
                  <c:v>0.23666272535831298</c:v>
                </c:pt>
                <c:pt idx="352">
                  <c:v>0.23731253972583224</c:v>
                </c:pt>
                <c:pt idx="353">
                  <c:v>0.23799478769711682</c:v>
                </c:pt>
                <c:pt idx="354">
                  <c:v>0.23860654585148344</c:v>
                </c:pt>
                <c:pt idx="355">
                  <c:v>0.23920707454630674</c:v>
                </c:pt>
                <c:pt idx="356">
                  <c:v>0.23990442632904321</c:v>
                </c:pt>
                <c:pt idx="357">
                  <c:v>0.24056397698799992</c:v>
                </c:pt>
                <c:pt idx="358">
                  <c:v>0.24118119688882711</c:v>
                </c:pt>
                <c:pt idx="359">
                  <c:v>0.24181492774920943</c:v>
                </c:pt>
                <c:pt idx="360">
                  <c:v>0.24245808307153383</c:v>
                </c:pt>
                <c:pt idx="361">
                  <c:v>0.24309820939316232</c:v>
                </c:pt>
                <c:pt idx="362">
                  <c:v>0.24373339023512716</c:v>
                </c:pt>
                <c:pt idx="363">
                  <c:v>0.24436150931195541</c:v>
                </c:pt>
                <c:pt idx="364">
                  <c:v>0.24498687151746093</c:v>
                </c:pt>
                <c:pt idx="365">
                  <c:v>0.24561763858774274</c:v>
                </c:pt>
                <c:pt idx="366">
                  <c:v>0.24624594702098521</c:v>
                </c:pt>
                <c:pt idx="367">
                  <c:v>0.24689648694788402</c:v>
                </c:pt>
                <c:pt idx="368">
                  <c:v>0.24756472377160088</c:v>
                </c:pt>
                <c:pt idx="369">
                  <c:v>0.24818278170415722</c:v>
                </c:pt>
                <c:pt idx="370">
                  <c:v>0.2487906532180916</c:v>
                </c:pt>
                <c:pt idx="371">
                  <c:v>0.24941825079243632</c:v>
                </c:pt>
                <c:pt idx="372">
                  <c:v>0.25004464544839222</c:v>
                </c:pt>
                <c:pt idx="373">
                  <c:v>0.25062557920580669</c:v>
                </c:pt>
                <c:pt idx="374">
                  <c:v>0.25123139450088039</c:v>
                </c:pt>
                <c:pt idx="375">
                  <c:v>0.25187429952818968</c:v>
                </c:pt>
                <c:pt idx="376">
                  <c:v>0.25251524855113427</c:v>
                </c:pt>
                <c:pt idx="377">
                  <c:v>0.25313709820502767</c:v>
                </c:pt>
                <c:pt idx="378">
                  <c:v>0.25375590917815705</c:v>
                </c:pt>
                <c:pt idx="379">
                  <c:v>0.25438037328353874</c:v>
                </c:pt>
                <c:pt idx="380">
                  <c:v>0.25497220551991845</c:v>
                </c:pt>
                <c:pt idx="381">
                  <c:v>0.25555904818484593</c:v>
                </c:pt>
                <c:pt idx="382">
                  <c:v>0.25618111092227985</c:v>
                </c:pt>
                <c:pt idx="383">
                  <c:v>0.25678896704097692</c:v>
                </c:pt>
                <c:pt idx="384">
                  <c:v>0.25737795622159787</c:v>
                </c:pt>
                <c:pt idx="385">
                  <c:v>0.25795978773287787</c:v>
                </c:pt>
                <c:pt idx="386">
                  <c:v>0.25854827217402665</c:v>
                </c:pt>
                <c:pt idx="387">
                  <c:v>0.25914519162204708</c:v>
                </c:pt>
                <c:pt idx="388">
                  <c:v>0.25972744148515453</c:v>
                </c:pt>
                <c:pt idx="389">
                  <c:v>0.26028843094283038</c:v>
                </c:pt>
                <c:pt idx="390">
                  <c:v>0.26087675257793291</c:v>
                </c:pt>
                <c:pt idx="391">
                  <c:v>0.26145313976301188</c:v>
                </c:pt>
                <c:pt idx="392">
                  <c:v>0.26201442263289004</c:v>
                </c:pt>
                <c:pt idx="393">
                  <c:v>0.26259226189983659</c:v>
                </c:pt>
                <c:pt idx="394">
                  <c:v>0.26318036002064621</c:v>
                </c:pt>
                <c:pt idx="395">
                  <c:v>0.26376999571264764</c:v>
                </c:pt>
                <c:pt idx="396">
                  <c:v>0.26432232306480302</c:v>
                </c:pt>
                <c:pt idx="397">
                  <c:v>0.26487926858032423</c:v>
                </c:pt>
                <c:pt idx="398">
                  <c:v>0.26540703330401633</c:v>
                </c:pt>
                <c:pt idx="399">
                  <c:v>0.26592476449006081</c:v>
                </c:pt>
                <c:pt idx="400">
                  <c:v>0.26647849536309487</c:v>
                </c:pt>
                <c:pt idx="401">
                  <c:v>0.26705172487283035</c:v>
                </c:pt>
                <c:pt idx="402">
                  <c:v>0.26763233413517934</c:v>
                </c:pt>
                <c:pt idx="403">
                  <c:v>0.26817740337966295</c:v>
                </c:pt>
                <c:pt idx="404">
                  <c:v>0.26870344744472335</c:v>
                </c:pt>
                <c:pt idx="405">
                  <c:v>0.26923401007404185</c:v>
                </c:pt>
                <c:pt idx="406">
                  <c:v>0.26982697674039569</c:v>
                </c:pt>
                <c:pt idx="407">
                  <c:v>0.27038640471562908</c:v>
                </c:pt>
                <c:pt idx="408">
                  <c:v>0.27090383335002283</c:v>
                </c:pt>
                <c:pt idx="409">
                  <c:v>0.27141734815435753</c:v>
                </c:pt>
                <c:pt idx="410">
                  <c:v>0.27194047353799644</c:v>
                </c:pt>
                <c:pt idx="411">
                  <c:v>0.27246741483064901</c:v>
                </c:pt>
                <c:pt idx="412">
                  <c:v>0.27300264495395138</c:v>
                </c:pt>
                <c:pt idx="413">
                  <c:v>0.27354968419795411</c:v>
                </c:pt>
                <c:pt idx="414">
                  <c:v>0.27406292112560854</c:v>
                </c:pt>
                <c:pt idx="415">
                  <c:v>0.27456510315356059</c:v>
                </c:pt>
                <c:pt idx="416">
                  <c:v>0.27511011493056658</c:v>
                </c:pt>
                <c:pt idx="417">
                  <c:v>0.27562726499047518</c:v>
                </c:pt>
                <c:pt idx="418">
                  <c:v>0.27614039369124849</c:v>
                </c:pt>
                <c:pt idx="419">
                  <c:v>0.27665329825001095</c:v>
                </c:pt>
                <c:pt idx="420">
                  <c:v>0.27716717468715257</c:v>
                </c:pt>
                <c:pt idx="421">
                  <c:v>0.27768273575937091</c:v>
                </c:pt>
                <c:pt idx="422">
                  <c:v>0.27816105373137334</c:v>
                </c:pt>
                <c:pt idx="423">
                  <c:v>0.27864953921284069</c:v>
                </c:pt>
                <c:pt idx="424">
                  <c:v>0.27917025784078486</c:v>
                </c:pt>
                <c:pt idx="425">
                  <c:v>0.2796879236201068</c:v>
                </c:pt>
                <c:pt idx="426">
                  <c:v>0.28014935258519702</c:v>
                </c:pt>
                <c:pt idx="427">
                  <c:v>0.28061692409393518</c:v>
                </c:pt>
                <c:pt idx="428">
                  <c:v>0.28109558523277695</c:v>
                </c:pt>
                <c:pt idx="429">
                  <c:v>0.28156633422039801</c:v>
                </c:pt>
                <c:pt idx="430">
                  <c:v>0.28206030521281983</c:v>
                </c:pt>
                <c:pt idx="431">
                  <c:v>0.28251946189740423</c:v>
                </c:pt>
                <c:pt idx="432">
                  <c:v>0.28297460906411404</c:v>
                </c:pt>
                <c:pt idx="433">
                  <c:v>0.2834361157757555</c:v>
                </c:pt>
                <c:pt idx="434">
                  <c:v>0.28390042774415569</c:v>
                </c:pt>
                <c:pt idx="435">
                  <c:v>0.28437791503893295</c:v>
                </c:pt>
                <c:pt idx="436">
                  <c:v>0.28486646915435099</c:v>
                </c:pt>
                <c:pt idx="437">
                  <c:v>0.28533884472852961</c:v>
                </c:pt>
                <c:pt idx="438">
                  <c:v>0.28580320248370789</c:v>
                </c:pt>
                <c:pt idx="439">
                  <c:v>0.2862649975310434</c:v>
                </c:pt>
                <c:pt idx="440">
                  <c:v>0.28671685956252752</c:v>
                </c:pt>
                <c:pt idx="441">
                  <c:v>0.28716940188995549</c:v>
                </c:pt>
                <c:pt idx="442">
                  <c:v>0.28760440303473644</c:v>
                </c:pt>
                <c:pt idx="443">
                  <c:v>0.28805479572097864</c:v>
                </c:pt>
                <c:pt idx="444">
                  <c:v>0.28851907839747754</c:v>
                </c:pt>
                <c:pt idx="445">
                  <c:v>0.28896132244337935</c:v>
                </c:pt>
                <c:pt idx="446">
                  <c:v>0.28937096768294651</c:v>
                </c:pt>
                <c:pt idx="447">
                  <c:v>0.28980866652126186</c:v>
                </c:pt>
                <c:pt idx="448">
                  <c:v>0.29027383580890215</c:v>
                </c:pt>
                <c:pt idx="449">
                  <c:v>0.29069755690324517</c:v>
                </c:pt>
                <c:pt idx="450">
                  <c:v>0.2911060326062303</c:v>
                </c:pt>
                <c:pt idx="451">
                  <c:v>0.29152012018532053</c:v>
                </c:pt>
                <c:pt idx="452">
                  <c:v>0.29194743690290464</c:v>
                </c:pt>
                <c:pt idx="453">
                  <c:v>0.29237316757389559</c:v>
                </c:pt>
                <c:pt idx="454">
                  <c:v>0.29278461458843119</c:v>
                </c:pt>
                <c:pt idx="455">
                  <c:v>0.29319704904620747</c:v>
                </c:pt>
                <c:pt idx="456">
                  <c:v>0.29362551765376455</c:v>
                </c:pt>
                <c:pt idx="457">
                  <c:v>0.29405236447949218</c:v>
                </c:pt>
                <c:pt idx="458">
                  <c:v>0.29446497171818559</c:v>
                </c:pt>
                <c:pt idx="459">
                  <c:v>0.29487486262598267</c:v>
                </c:pt>
                <c:pt idx="460">
                  <c:v>0.29528748999287241</c:v>
                </c:pt>
                <c:pt idx="461">
                  <c:v>0.29567710097770533</c:v>
                </c:pt>
                <c:pt idx="462">
                  <c:v>0.29608832482241004</c:v>
                </c:pt>
                <c:pt idx="463">
                  <c:v>0.29649963417070785</c:v>
                </c:pt>
                <c:pt idx="464">
                  <c:v>0.2969177332347861</c:v>
                </c:pt>
                <c:pt idx="465">
                  <c:v>0.29731327917377798</c:v>
                </c:pt>
                <c:pt idx="466">
                  <c:v>0.29767573115418722</c:v>
                </c:pt>
                <c:pt idx="467">
                  <c:v>0.2980874224269956</c:v>
                </c:pt>
                <c:pt idx="468">
                  <c:v>0.29848122872564936</c:v>
                </c:pt>
                <c:pt idx="469">
                  <c:v>0.29886450116436308</c:v>
                </c:pt>
                <c:pt idx="470">
                  <c:v>0.29924717002510542</c:v>
                </c:pt>
                <c:pt idx="471">
                  <c:v>0.29962558464305961</c:v>
                </c:pt>
                <c:pt idx="472">
                  <c:v>0.30002068369194945</c:v>
                </c:pt>
                <c:pt idx="473">
                  <c:v>0.30041115176508132</c:v>
                </c:pt>
                <c:pt idx="474">
                  <c:v>0.30080887929029881</c:v>
                </c:pt>
                <c:pt idx="475">
                  <c:v>0.30120560912964284</c:v>
                </c:pt>
                <c:pt idx="476">
                  <c:v>0.30157799745430736</c:v>
                </c:pt>
                <c:pt idx="477">
                  <c:v>0.30197523884080535</c:v>
                </c:pt>
                <c:pt idx="478">
                  <c:v>0.3023883174995059</c:v>
                </c:pt>
                <c:pt idx="479">
                  <c:v>0.30281033555548081</c:v>
                </c:pt>
                <c:pt idx="480">
                  <c:v>0.30323713204280806</c:v>
                </c:pt>
                <c:pt idx="481">
                  <c:v>0.3035668218809931</c:v>
                </c:pt>
                <c:pt idx="482">
                  <c:v>0.30391387517851048</c:v>
                </c:pt>
                <c:pt idx="483">
                  <c:v>0.30433316577490749</c:v>
                </c:pt>
                <c:pt idx="484">
                  <c:v>0.30466803954188987</c:v>
                </c:pt>
                <c:pt idx="485">
                  <c:v>0.30505350628156075</c:v>
                </c:pt>
                <c:pt idx="486">
                  <c:v>0.30545522635672462</c:v>
                </c:pt>
                <c:pt idx="487">
                  <c:v>0.30580196284682848</c:v>
                </c:pt>
                <c:pt idx="488">
                  <c:v>0.30616733902895671</c:v>
                </c:pt>
                <c:pt idx="489">
                  <c:v>0.30654577669343713</c:v>
                </c:pt>
                <c:pt idx="490">
                  <c:v>0.30693808548394613</c:v>
                </c:pt>
                <c:pt idx="491">
                  <c:v>0.30734864165666759</c:v>
                </c:pt>
                <c:pt idx="492">
                  <c:v>0.30770329187290801</c:v>
                </c:pt>
                <c:pt idx="493">
                  <c:v>0.30802357463272534</c:v>
                </c:pt>
                <c:pt idx="494">
                  <c:v>0.30835526859184309</c:v>
                </c:pt>
                <c:pt idx="495">
                  <c:v>0.30873621246533323</c:v>
                </c:pt>
                <c:pt idx="496">
                  <c:v>0.30912945998759134</c:v>
                </c:pt>
                <c:pt idx="497">
                  <c:v>0.30949845965681289</c:v>
                </c:pt>
                <c:pt idx="498">
                  <c:v>0.30987171461316404</c:v>
                </c:pt>
                <c:pt idx="499">
                  <c:v>0.31023324233413141</c:v>
                </c:pt>
                <c:pt idx="500">
                  <c:v>0.31055830451653393</c:v>
                </c:pt>
                <c:pt idx="501">
                  <c:v>0.31096439976664381</c:v>
                </c:pt>
                <c:pt idx="502">
                  <c:v>0.31137850282386775</c:v>
                </c:pt>
                <c:pt idx="503">
                  <c:v>0.31173955466471254</c:v>
                </c:pt>
                <c:pt idx="504">
                  <c:v>0.31206957180902511</c:v>
                </c:pt>
                <c:pt idx="505">
                  <c:v>0.31243481183366018</c:v>
                </c:pt>
                <c:pt idx="506">
                  <c:v>0.3128160234836958</c:v>
                </c:pt>
                <c:pt idx="507">
                  <c:v>0.31316845887606248</c:v>
                </c:pt>
                <c:pt idx="508">
                  <c:v>0.313518004594246</c:v>
                </c:pt>
                <c:pt idx="509">
                  <c:v>0.31390279865027071</c:v>
                </c:pt>
                <c:pt idx="510">
                  <c:v>0.3142897736447558</c:v>
                </c:pt>
                <c:pt idx="511">
                  <c:v>0.31466125013881069</c:v>
                </c:pt>
                <c:pt idx="512">
                  <c:v>0.31499355037515353</c:v>
                </c:pt>
                <c:pt idx="513">
                  <c:v>0.31537006916399152</c:v>
                </c:pt>
                <c:pt idx="514">
                  <c:v>0.31576923650187477</c:v>
                </c:pt>
                <c:pt idx="515">
                  <c:v>0.31612461714937251</c:v>
                </c:pt>
                <c:pt idx="516">
                  <c:v>0.31644995844501789</c:v>
                </c:pt>
                <c:pt idx="517">
                  <c:v>0.31677463044627974</c:v>
                </c:pt>
                <c:pt idx="518">
                  <c:v>0.31714017879174189</c:v>
                </c:pt>
                <c:pt idx="519">
                  <c:v>0.31757514641382578</c:v>
                </c:pt>
                <c:pt idx="520">
                  <c:v>0.31796477112313942</c:v>
                </c:pt>
                <c:pt idx="521">
                  <c:v>0.31829260928916386</c:v>
                </c:pt>
                <c:pt idx="522">
                  <c:v>0.3186584098826557</c:v>
                </c:pt>
                <c:pt idx="523">
                  <c:v>0.31902901852797816</c:v>
                </c:pt>
                <c:pt idx="524">
                  <c:v>0.31945657100760089</c:v>
                </c:pt>
                <c:pt idx="525">
                  <c:v>0.31976280782346672</c:v>
                </c:pt>
                <c:pt idx="526">
                  <c:v>0.32006526074011621</c:v>
                </c:pt>
                <c:pt idx="527">
                  <c:v>0.32041522908239667</c:v>
                </c:pt>
                <c:pt idx="528">
                  <c:v>0.320760297794982</c:v>
                </c:pt>
                <c:pt idx="529">
                  <c:v>0.32114402087784921</c:v>
                </c:pt>
                <c:pt idx="530">
                  <c:v>0.32155794583826641</c:v>
                </c:pt>
                <c:pt idx="531">
                  <c:v>0.32193188799395034</c:v>
                </c:pt>
                <c:pt idx="532">
                  <c:v>0.32228115243935224</c:v>
                </c:pt>
                <c:pt idx="533">
                  <c:v>0.32266482758881948</c:v>
                </c:pt>
                <c:pt idx="534">
                  <c:v>0.32306039484025467</c:v>
                </c:pt>
                <c:pt idx="535">
                  <c:v>0.32339626772097085</c:v>
                </c:pt>
                <c:pt idx="536">
                  <c:v>0.32372328770430264</c:v>
                </c:pt>
                <c:pt idx="537">
                  <c:v>0.32409391703771478</c:v>
                </c:pt>
                <c:pt idx="538">
                  <c:v>0.3244887197078849</c:v>
                </c:pt>
                <c:pt idx="539">
                  <c:v>0.32488050686964498</c:v>
                </c:pt>
                <c:pt idx="540">
                  <c:v>0.32524329700698473</c:v>
                </c:pt>
                <c:pt idx="541">
                  <c:v>0.32563784765956233</c:v>
                </c:pt>
                <c:pt idx="542">
                  <c:v>0.32607701503124059</c:v>
                </c:pt>
                <c:pt idx="543">
                  <c:v>0.32644536820491726</c:v>
                </c:pt>
                <c:pt idx="544">
                  <c:v>0.32674663793907882</c:v>
                </c:pt>
                <c:pt idx="545">
                  <c:v>0.32702396236966919</c:v>
                </c:pt>
                <c:pt idx="546">
                  <c:v>0.32739692294368222</c:v>
                </c:pt>
                <c:pt idx="547">
                  <c:v>0.32779447426742186</c:v>
                </c:pt>
                <c:pt idx="548">
                  <c:v>0.32820623450382219</c:v>
                </c:pt>
                <c:pt idx="549">
                  <c:v>0.32860816043367086</c:v>
                </c:pt>
                <c:pt idx="550">
                  <c:v>0.32895153958350604</c:v>
                </c:pt>
                <c:pt idx="551">
                  <c:v>0.32927573588960318</c:v>
                </c:pt>
                <c:pt idx="552">
                  <c:v>0.32968871946304223</c:v>
                </c:pt>
                <c:pt idx="553">
                  <c:v>0.33013841880814959</c:v>
                </c:pt>
                <c:pt idx="554">
                  <c:v>0.33048666474810867</c:v>
                </c:pt>
                <c:pt idx="555">
                  <c:v>0.3308340300806914</c:v>
                </c:pt>
                <c:pt idx="556">
                  <c:v>0.33124623281644788</c:v>
                </c:pt>
                <c:pt idx="557">
                  <c:v>0.33163702999075256</c:v>
                </c:pt>
                <c:pt idx="558">
                  <c:v>0.33195528544716907</c:v>
                </c:pt>
                <c:pt idx="559">
                  <c:v>0.33229253478701187</c:v>
                </c:pt>
                <c:pt idx="560">
                  <c:v>0.33269970116866393</c:v>
                </c:pt>
                <c:pt idx="561">
                  <c:v>0.33308398137907802</c:v>
                </c:pt>
                <c:pt idx="562">
                  <c:v>0.33349800059577067</c:v>
                </c:pt>
                <c:pt idx="563">
                  <c:v>0.33385482287799534</c:v>
                </c:pt>
                <c:pt idx="564">
                  <c:v>0.33422825987867849</c:v>
                </c:pt>
                <c:pt idx="565">
                  <c:v>0.33458945537526691</c:v>
                </c:pt>
                <c:pt idx="566">
                  <c:v>0.33495930791193773</c:v>
                </c:pt>
                <c:pt idx="567">
                  <c:v>0.33537158636173275</c:v>
                </c:pt>
                <c:pt idx="568">
                  <c:v>0.33572936920904084</c:v>
                </c:pt>
                <c:pt idx="569">
                  <c:v>0.33608662502151759</c:v>
                </c:pt>
                <c:pt idx="570">
                  <c:v>0.3364808300537156</c:v>
                </c:pt>
                <c:pt idx="571">
                  <c:v>0.33689386904174551</c:v>
                </c:pt>
                <c:pt idx="572">
                  <c:v>0.33726286613782097</c:v>
                </c:pt>
                <c:pt idx="573">
                  <c:v>0.337683848748489</c:v>
                </c:pt>
                <c:pt idx="574">
                  <c:v>0.33811575372202701</c:v>
                </c:pt>
                <c:pt idx="575">
                  <c:v>0.33845659237500869</c:v>
                </c:pt>
                <c:pt idx="576">
                  <c:v>0.33875469559981414</c:v>
                </c:pt>
                <c:pt idx="577">
                  <c:v>0.33910154943393289</c:v>
                </c:pt>
                <c:pt idx="578">
                  <c:v>0.33946448516796529</c:v>
                </c:pt>
                <c:pt idx="579">
                  <c:v>0.33986529912767116</c:v>
                </c:pt>
                <c:pt idx="580">
                  <c:v>0.34030656543432997</c:v>
                </c:pt>
                <c:pt idx="581">
                  <c:v>0.3406410398133331</c:v>
                </c:pt>
                <c:pt idx="582">
                  <c:v>0.34102076355114025</c:v>
                </c:pt>
                <c:pt idx="583">
                  <c:v>0.34144320532665895</c:v>
                </c:pt>
                <c:pt idx="584">
                  <c:v>0.34184359307363127</c:v>
                </c:pt>
                <c:pt idx="585">
                  <c:v>0.34218096481366828</c:v>
                </c:pt>
                <c:pt idx="586">
                  <c:v>0.3425621214722161</c:v>
                </c:pt>
                <c:pt idx="587">
                  <c:v>0.34296802829849282</c:v>
                </c:pt>
                <c:pt idx="588">
                  <c:v>0.34334968033439855</c:v>
                </c:pt>
                <c:pt idx="589">
                  <c:v>0.34367257325944411</c:v>
                </c:pt>
                <c:pt idx="590">
                  <c:v>0.34404422310862559</c:v>
                </c:pt>
                <c:pt idx="591">
                  <c:v>0.34446552801373453</c:v>
                </c:pt>
                <c:pt idx="592">
                  <c:v>0.34480466907087837</c:v>
                </c:pt>
                <c:pt idx="593">
                  <c:v>0.34514131371248952</c:v>
                </c:pt>
                <c:pt idx="594">
                  <c:v>0.34557266158966132</c:v>
                </c:pt>
                <c:pt idx="595">
                  <c:v>0.34598204477809524</c:v>
                </c:pt>
                <c:pt idx="596">
                  <c:v>0.3461842443846837</c:v>
                </c:pt>
                <c:pt idx="597">
                  <c:v>0.34655826337346474</c:v>
                </c:pt>
                <c:pt idx="598">
                  <c:v>0.34708438082960164</c:v>
                </c:pt>
                <c:pt idx="599">
                  <c:v>0.34735900171371198</c:v>
                </c:pt>
                <c:pt idx="600">
                  <c:v>0.34766940106180227</c:v>
                </c:pt>
                <c:pt idx="601">
                  <c:v>0.34810051548721671</c:v>
                </c:pt>
                <c:pt idx="602">
                  <c:v>0.34854931590023014</c:v>
                </c:pt>
                <c:pt idx="603">
                  <c:v>0.34900564227971659</c:v>
                </c:pt>
                <c:pt idx="604">
                  <c:v>0.34926346308107586</c:v>
                </c:pt>
                <c:pt idx="605">
                  <c:v>0.34948399566927163</c:v>
                </c:pt>
                <c:pt idx="606">
                  <c:v>0.34988204542576518</c:v>
                </c:pt>
                <c:pt idx="607">
                  <c:v>0.35021725194835079</c:v>
                </c:pt>
                <c:pt idx="608">
                  <c:v>0.35062971591081266</c:v>
                </c:pt>
                <c:pt idx="609">
                  <c:v>0.35104647404402051</c:v>
                </c:pt>
                <c:pt idx="610">
                  <c:v>0.35128555855131349</c:v>
                </c:pt>
                <c:pt idx="611">
                  <c:v>0.35166494417977373</c:v>
                </c:pt>
                <c:pt idx="612">
                  <c:v>0.35206179446202218</c:v>
                </c:pt>
                <c:pt idx="613">
                  <c:v>0.35239880321444605</c:v>
                </c:pt>
                <c:pt idx="614">
                  <c:v>0.35273245277687842</c:v>
                </c:pt>
                <c:pt idx="615">
                  <c:v>0.35304068305696462</c:v>
                </c:pt>
                <c:pt idx="616">
                  <c:v>0.35337789340964365</c:v>
                </c:pt>
                <c:pt idx="617">
                  <c:v>0.35391121228469435</c:v>
                </c:pt>
                <c:pt idx="618">
                  <c:v>0.35408722421607636</c:v>
                </c:pt>
                <c:pt idx="619">
                  <c:v>0.35431750718793958</c:v>
                </c:pt>
                <c:pt idx="620">
                  <c:v>0.35488794733874557</c:v>
                </c:pt>
                <c:pt idx="621">
                  <c:v>0.35542527482500902</c:v>
                </c:pt>
                <c:pt idx="622">
                  <c:v>0.35584988753959229</c:v>
                </c:pt>
                <c:pt idx="623">
                  <c:v>0.35616596888249408</c:v>
                </c:pt>
                <c:pt idx="624">
                  <c:v>0.35648021162694593</c:v>
                </c:pt>
                <c:pt idx="625">
                  <c:v>0.35691498982893677</c:v>
                </c:pt>
                <c:pt idx="626">
                  <c:v>0.35730361660907889</c:v>
                </c:pt>
                <c:pt idx="627">
                  <c:v>0.35769171246426978</c:v>
                </c:pt>
                <c:pt idx="628">
                  <c:v>0.35810393070426499</c:v>
                </c:pt>
                <c:pt idx="629">
                  <c:v>0.35846999548240405</c:v>
                </c:pt>
                <c:pt idx="630">
                  <c:v>0.35877974968692944</c:v>
                </c:pt>
                <c:pt idx="631">
                  <c:v>0.35906547805865424</c:v>
                </c:pt>
                <c:pt idx="632">
                  <c:v>0.3594697529346656</c:v>
                </c:pt>
                <c:pt idx="633">
                  <c:v>0.35982858259388606</c:v>
                </c:pt>
                <c:pt idx="634">
                  <c:v>0.36014048625822109</c:v>
                </c:pt>
                <c:pt idx="635">
                  <c:v>0.36048249728056819</c:v>
                </c:pt>
                <c:pt idx="636">
                  <c:v>0.36077171554249782</c:v>
                </c:pt>
                <c:pt idx="637">
                  <c:v>0.36106671824005621</c:v>
                </c:pt>
                <c:pt idx="638">
                  <c:v>0.36140985095418027</c:v>
                </c:pt>
                <c:pt idx="639">
                  <c:v>0.36185812235540643</c:v>
                </c:pt>
                <c:pt idx="640">
                  <c:v>0.3621752056503853</c:v>
                </c:pt>
                <c:pt idx="641">
                  <c:v>0.36246544412794957</c:v>
                </c:pt>
                <c:pt idx="642">
                  <c:v>0.3628566794316046</c:v>
                </c:pt>
                <c:pt idx="643">
                  <c:v>0.36316813520048002</c:v>
                </c:pt>
                <c:pt idx="644">
                  <c:v>0.36346990583087718</c:v>
                </c:pt>
                <c:pt idx="645">
                  <c:v>0.36376662732069898</c:v>
                </c:pt>
                <c:pt idx="646">
                  <c:v>0.36400041298180286</c:v>
                </c:pt>
                <c:pt idx="647">
                  <c:v>0.36440016794145996</c:v>
                </c:pt>
                <c:pt idx="648">
                  <c:v>0.36475510905871267</c:v>
                </c:pt>
                <c:pt idx="649">
                  <c:v>0.36503685609921216</c:v>
                </c:pt>
                <c:pt idx="650">
                  <c:v>0.36536398784776219</c:v>
                </c:pt>
                <c:pt idx="651">
                  <c:v>0.36539267651814195</c:v>
                </c:pt>
                <c:pt idx="652">
                  <c:v>0.36563054711416698</c:v>
                </c:pt>
                <c:pt idx="653">
                  <c:v>0.36592139178205957</c:v>
                </c:pt>
                <c:pt idx="654">
                  <c:v>0.36623978373458571</c:v>
                </c:pt>
                <c:pt idx="655">
                  <c:v>0.36656873266388484</c:v>
                </c:pt>
                <c:pt idx="656">
                  <c:v>0.3669277743312333</c:v>
                </c:pt>
                <c:pt idx="657">
                  <c:v>0.36725872562707734</c:v>
                </c:pt>
                <c:pt idx="658">
                  <c:v>0.36756232617155443</c:v>
                </c:pt>
                <c:pt idx="659">
                  <c:v>0.36790021094959507</c:v>
                </c:pt>
                <c:pt idx="660">
                  <c:v>0.3682517972578141</c:v>
                </c:pt>
                <c:pt idx="661">
                  <c:v>0.36844426379542411</c:v>
                </c:pt>
                <c:pt idx="662">
                  <c:v>0.36851929700873337</c:v>
                </c:pt>
                <c:pt idx="663">
                  <c:v>0.36875162513195647</c:v>
                </c:pt>
                <c:pt idx="664">
                  <c:v>0.36904000898365363</c:v>
                </c:pt>
                <c:pt idx="665">
                  <c:v>0.36938024644374073</c:v>
                </c:pt>
                <c:pt idx="666">
                  <c:v>0.3696683007951857</c:v>
                </c:pt>
                <c:pt idx="667">
                  <c:v>0.36998934163017022</c:v>
                </c:pt>
                <c:pt idx="668">
                  <c:v>0.37028372862260156</c:v>
                </c:pt>
                <c:pt idx="669">
                  <c:v>0.3704607821986417</c:v>
                </c:pt>
                <c:pt idx="670">
                  <c:v>0.37070398712592761</c:v>
                </c:pt>
                <c:pt idx="671">
                  <c:v>0.37101324471089309</c:v>
                </c:pt>
                <c:pt idx="672">
                  <c:v>0.37145099313617685</c:v>
                </c:pt>
                <c:pt idx="673">
                  <c:v>0.37179970990380945</c:v>
                </c:pt>
                <c:pt idx="674">
                  <c:v>0.37205929073857263</c:v>
                </c:pt>
                <c:pt idx="675">
                  <c:v>0.37237480868093104</c:v>
                </c:pt>
                <c:pt idx="676">
                  <c:v>0.37272993373314156</c:v>
                </c:pt>
                <c:pt idx="677">
                  <c:v>0.37309074406931048</c:v>
                </c:pt>
                <c:pt idx="678">
                  <c:v>0.37350535835717941</c:v>
                </c:pt>
                <c:pt idx="679">
                  <c:v>0.37387941225072346</c:v>
                </c:pt>
                <c:pt idx="680">
                  <c:v>0.37423782571102465</c:v>
                </c:pt>
                <c:pt idx="681">
                  <c:v>0.37456191672310912</c:v>
                </c:pt>
                <c:pt idx="682">
                  <c:v>0.37492228999549343</c:v>
                </c:pt>
                <c:pt idx="683">
                  <c:v>0.3752634302087563</c:v>
                </c:pt>
                <c:pt idx="684">
                  <c:v>0.37556223134848005</c:v>
                </c:pt>
                <c:pt idx="685">
                  <c:v>0.37585932979337838</c:v>
                </c:pt>
                <c:pt idx="686">
                  <c:v>0.37616159244442454</c:v>
                </c:pt>
                <c:pt idx="687">
                  <c:v>0.37646741245107718</c:v>
                </c:pt>
                <c:pt idx="688">
                  <c:v>0.37677445431623391</c:v>
                </c:pt>
                <c:pt idx="689">
                  <c:v>0.37710462160033492</c:v>
                </c:pt>
                <c:pt idx="690">
                  <c:v>0.3774246633061335</c:v>
                </c:pt>
                <c:pt idx="691">
                  <c:v>0.37771135119403437</c:v>
                </c:pt>
                <c:pt idx="692">
                  <c:v>0.37801475664539375</c:v>
                </c:pt>
                <c:pt idx="693">
                  <c:v>0.37832691989843181</c:v>
                </c:pt>
                <c:pt idx="694">
                  <c:v>0.37861656738181032</c:v>
                </c:pt>
                <c:pt idx="695">
                  <c:v>0.3788734657973763</c:v>
                </c:pt>
                <c:pt idx="696">
                  <c:v>0.37914644534601383</c:v>
                </c:pt>
                <c:pt idx="697">
                  <c:v>0.37935849439432001</c:v>
                </c:pt>
                <c:pt idx="698">
                  <c:v>0.37961832914566762</c:v>
                </c:pt>
                <c:pt idx="699">
                  <c:v>0.37990539221569736</c:v>
                </c:pt>
                <c:pt idx="700">
                  <c:v>0.38016162537695503</c:v>
                </c:pt>
                <c:pt idx="701">
                  <c:v>0.38046510361757596</c:v>
                </c:pt>
                <c:pt idx="702">
                  <c:v>0.38073017945775273</c:v>
                </c:pt>
                <c:pt idx="703">
                  <c:v>0.38094080409035785</c:v>
                </c:pt>
                <c:pt idx="704">
                  <c:v>0.38117237914373786</c:v>
                </c:pt>
                <c:pt idx="705">
                  <c:v>0.38140045898364833</c:v>
                </c:pt>
                <c:pt idx="706">
                  <c:v>0.38161835030448743</c:v>
                </c:pt>
                <c:pt idx="707">
                  <c:v>0.38183771201098415</c:v>
                </c:pt>
                <c:pt idx="708">
                  <c:v>0.38207920729705541</c:v>
                </c:pt>
                <c:pt idx="709">
                  <c:v>0.38231195467546869</c:v>
                </c:pt>
                <c:pt idx="710">
                  <c:v>0.38255608628515808</c:v>
                </c:pt>
                <c:pt idx="711">
                  <c:v>0.38283279846160984</c:v>
                </c:pt>
                <c:pt idx="712">
                  <c:v>0.3830371821278275</c:v>
                </c:pt>
                <c:pt idx="713">
                  <c:v>0.38317958841546679</c:v>
                </c:pt>
                <c:pt idx="714">
                  <c:v>0.38334393639438763</c:v>
                </c:pt>
                <c:pt idx="715">
                  <c:v>0.38348649568200927</c:v>
                </c:pt>
                <c:pt idx="716">
                  <c:v>0.3836681771366644</c:v>
                </c:pt>
                <c:pt idx="717">
                  <c:v>0.3838800157107401</c:v>
                </c:pt>
                <c:pt idx="718">
                  <c:v>0.38413445007304065</c:v>
                </c:pt>
                <c:pt idx="719">
                  <c:v>0.38434068432408619</c:v>
                </c:pt>
                <c:pt idx="720">
                  <c:v>0.38457908633596299</c:v>
                </c:pt>
                <c:pt idx="721">
                  <c:v>0.38479967224442296</c:v>
                </c:pt>
                <c:pt idx="722">
                  <c:v>0.38501013371915382</c:v>
                </c:pt>
                <c:pt idx="723">
                  <c:v>0.38527729696148177</c:v>
                </c:pt>
                <c:pt idx="724">
                  <c:v>0.38557564501333669</c:v>
                </c:pt>
                <c:pt idx="725">
                  <c:v>0.38585171875997643</c:v>
                </c:pt>
                <c:pt idx="726">
                  <c:v>0.38613381680918818</c:v>
                </c:pt>
                <c:pt idx="727">
                  <c:v>0.38640560493759918</c:v>
                </c:pt>
                <c:pt idx="728">
                  <c:v>0.38665827638028283</c:v>
                </c:pt>
                <c:pt idx="729">
                  <c:v>0.38688455650332781</c:v>
                </c:pt>
                <c:pt idx="730">
                  <c:v>0.38714798002048606</c:v>
                </c:pt>
                <c:pt idx="731">
                  <c:v>0.38742371807318471</c:v>
                </c:pt>
                <c:pt idx="732">
                  <c:v>0.38772002932020655</c:v>
                </c:pt>
                <c:pt idx="733">
                  <c:v>0.38805742318684899</c:v>
                </c:pt>
                <c:pt idx="734">
                  <c:v>0.38838383557084444</c:v>
                </c:pt>
                <c:pt idx="735">
                  <c:v>0.38874291471223205</c:v>
                </c:pt>
                <c:pt idx="736">
                  <c:v>0.38910012536540367</c:v>
                </c:pt>
                <c:pt idx="737">
                  <c:v>0.3894837022063784</c:v>
                </c:pt>
                <c:pt idx="738">
                  <c:v>0.38990089734964445</c:v>
                </c:pt>
                <c:pt idx="739">
                  <c:v>0.39026470540284935</c:v>
                </c:pt>
                <c:pt idx="740">
                  <c:v>0.39061602398831391</c:v>
                </c:pt>
                <c:pt idx="741">
                  <c:v>0.39093280328694885</c:v>
                </c:pt>
                <c:pt idx="742">
                  <c:v>0.39123773412407586</c:v>
                </c:pt>
                <c:pt idx="743">
                  <c:v>0.39156639009076771</c:v>
                </c:pt>
                <c:pt idx="744">
                  <c:v>0.39196673134040366</c:v>
                </c:pt>
                <c:pt idx="745">
                  <c:v>0.39233825242545456</c:v>
                </c:pt>
                <c:pt idx="746">
                  <c:v>0.39267696567461458</c:v>
                </c:pt>
                <c:pt idx="747">
                  <c:v>0.3930442347233653</c:v>
                </c:pt>
                <c:pt idx="748">
                  <c:v>0.39342587087878261</c:v>
                </c:pt>
                <c:pt idx="749">
                  <c:v>0.3937646129025501</c:v>
                </c:pt>
                <c:pt idx="750">
                  <c:v>0.39414695925278131</c:v>
                </c:pt>
                <c:pt idx="751">
                  <c:v>0.39456093992837021</c:v>
                </c:pt>
                <c:pt idx="752">
                  <c:v>0.39492542626657318</c:v>
                </c:pt>
                <c:pt idx="753">
                  <c:v>0.39528377642941126</c:v>
                </c:pt>
                <c:pt idx="754">
                  <c:v>0.39565466472765132</c:v>
                </c:pt>
                <c:pt idx="755">
                  <c:v>0.39603337466190397</c:v>
                </c:pt>
                <c:pt idx="756">
                  <c:v>0.39639148308697653</c:v>
                </c:pt>
                <c:pt idx="757">
                  <c:v>0.39673008678463823</c:v>
                </c:pt>
                <c:pt idx="758">
                  <c:v>0.3970698285484407</c:v>
                </c:pt>
                <c:pt idx="759">
                  <c:v>0.39739260515128727</c:v>
                </c:pt>
                <c:pt idx="760">
                  <c:v>0.39772450208305576</c:v>
                </c:pt>
                <c:pt idx="761">
                  <c:v>0.39801396910070319</c:v>
                </c:pt>
                <c:pt idx="762">
                  <c:v>0.3983555560167174</c:v>
                </c:pt>
                <c:pt idx="763">
                  <c:v>0.39870891534757252</c:v>
                </c:pt>
                <c:pt idx="764">
                  <c:v>0.39900204177044768</c:v>
                </c:pt>
                <c:pt idx="765">
                  <c:v>0.3992716906315032</c:v>
                </c:pt>
                <c:pt idx="766">
                  <c:v>0.39953276650933178</c:v>
                </c:pt>
                <c:pt idx="767">
                  <c:v>0.39978348017648102</c:v>
                </c:pt>
                <c:pt idx="768">
                  <c:v>0.40001979628788958</c:v>
                </c:pt>
                <c:pt idx="769">
                  <c:v>0.40026120674043392</c:v>
                </c:pt>
                <c:pt idx="770">
                  <c:v>0.40056115239478701</c:v>
                </c:pt>
                <c:pt idx="771">
                  <c:v>0.40081781120518906</c:v>
                </c:pt>
                <c:pt idx="772">
                  <c:v>0.40104559983130011</c:v>
                </c:pt>
                <c:pt idx="773">
                  <c:v>0.40127177238224104</c:v>
                </c:pt>
                <c:pt idx="774">
                  <c:v>0.40147500745370174</c:v>
                </c:pt>
                <c:pt idx="775">
                  <c:v>0.40168092709358194</c:v>
                </c:pt>
                <c:pt idx="776">
                  <c:v>0.401880719853557</c:v>
                </c:pt>
                <c:pt idx="777">
                  <c:v>0.40208963626058286</c:v>
                </c:pt>
                <c:pt idx="778">
                  <c:v>0.40228578313933366</c:v>
                </c:pt>
                <c:pt idx="779">
                  <c:v>0.40250755467192739</c:v>
                </c:pt>
                <c:pt idx="780">
                  <c:v>0.40269748384522414</c:v>
                </c:pt>
                <c:pt idx="781">
                  <c:v>0.40283727289331961</c:v>
                </c:pt>
                <c:pt idx="782">
                  <c:v>0.40297726831946301</c:v>
                </c:pt>
                <c:pt idx="783">
                  <c:v>0.403096613874596</c:v>
                </c:pt>
                <c:pt idx="784">
                  <c:v>0.40322163069024947</c:v>
                </c:pt>
                <c:pt idx="785">
                  <c:v>0.40338169585611433</c:v>
                </c:pt>
                <c:pt idx="786">
                  <c:v>0.40352592726115266</c:v>
                </c:pt>
                <c:pt idx="787">
                  <c:v>0.40365275873979406</c:v>
                </c:pt>
                <c:pt idx="788">
                  <c:v>0.40381118072861577</c:v>
                </c:pt>
                <c:pt idx="789">
                  <c:v>0.40394568596475033</c:v>
                </c:pt>
                <c:pt idx="790">
                  <c:v>0.40407989770194147</c:v>
                </c:pt>
                <c:pt idx="791">
                  <c:v>0.40422850275264183</c:v>
                </c:pt>
                <c:pt idx="792">
                  <c:v>0.40437701667614245</c:v>
                </c:pt>
                <c:pt idx="793">
                  <c:v>0.40451320775217664</c:v>
                </c:pt>
                <c:pt idx="794">
                  <c:v>0.40463600102752623</c:v>
                </c:pt>
                <c:pt idx="795">
                  <c:v>0.40478854553893689</c:v>
                </c:pt>
                <c:pt idx="796">
                  <c:v>0.40493652815477105</c:v>
                </c:pt>
                <c:pt idx="797">
                  <c:v>0.40507125985415032</c:v>
                </c:pt>
                <c:pt idx="798">
                  <c:v>0.40518179537552451</c:v>
                </c:pt>
                <c:pt idx="799">
                  <c:v>0.40530681718746475</c:v>
                </c:pt>
                <c:pt idx="800">
                  <c:v>0.40541760982230185</c:v>
                </c:pt>
                <c:pt idx="801">
                  <c:v>0.40553343698432825</c:v>
                </c:pt>
                <c:pt idx="802">
                  <c:v>0.40567126318209579</c:v>
                </c:pt>
                <c:pt idx="803">
                  <c:v>0.405809007974469</c:v>
                </c:pt>
                <c:pt idx="804">
                  <c:v>0.40595814078410158</c:v>
                </c:pt>
                <c:pt idx="805">
                  <c:v>0.40611938291615896</c:v>
                </c:pt>
                <c:pt idx="806">
                  <c:v>0.40627697526957834</c:v>
                </c:pt>
                <c:pt idx="807">
                  <c:v>0.40643296743117069</c:v>
                </c:pt>
                <c:pt idx="808">
                  <c:v>0.40658517718240872</c:v>
                </c:pt>
                <c:pt idx="809">
                  <c:v>0.40673209083517564</c:v>
                </c:pt>
                <c:pt idx="810">
                  <c:v>0.40688461860925229</c:v>
                </c:pt>
                <c:pt idx="811">
                  <c:v>0.40702973575550888</c:v>
                </c:pt>
                <c:pt idx="812">
                  <c:v>0.40719693418425473</c:v>
                </c:pt>
                <c:pt idx="813">
                  <c:v>0.40738986636922719</c:v>
                </c:pt>
                <c:pt idx="814">
                  <c:v>0.40757007283385244</c:v>
                </c:pt>
                <c:pt idx="815">
                  <c:v>0.40776062381876416</c:v>
                </c:pt>
                <c:pt idx="816">
                  <c:v>0.40793388991436963</c:v>
                </c:pt>
                <c:pt idx="817">
                  <c:v>0.4080861007845929</c:v>
                </c:pt>
                <c:pt idx="818">
                  <c:v>0.40826226069538135</c:v>
                </c:pt>
                <c:pt idx="819">
                  <c:v>0.40845227479363672</c:v>
                </c:pt>
                <c:pt idx="820">
                  <c:v>0.40863149775677865</c:v>
                </c:pt>
                <c:pt idx="821">
                  <c:v>0.40881161047466108</c:v>
                </c:pt>
                <c:pt idx="822">
                  <c:v>0.40898893570227068</c:v>
                </c:pt>
                <c:pt idx="823">
                  <c:v>0.40916484831159589</c:v>
                </c:pt>
                <c:pt idx="824">
                  <c:v>0.40934493364829666</c:v>
                </c:pt>
                <c:pt idx="825">
                  <c:v>0.4095247881686368</c:v>
                </c:pt>
                <c:pt idx="826">
                  <c:v>0.40971228304569651</c:v>
                </c:pt>
                <c:pt idx="827">
                  <c:v>0.40988810955475757</c:v>
                </c:pt>
                <c:pt idx="828">
                  <c:v>0.41003958967401699</c:v>
                </c:pt>
                <c:pt idx="829">
                  <c:v>0.41021073216295267</c:v>
                </c:pt>
                <c:pt idx="830">
                  <c:v>0.41038641868501308</c:v>
                </c:pt>
                <c:pt idx="831">
                  <c:v>0.41054354949844624</c:v>
                </c:pt>
                <c:pt idx="832">
                  <c:v>0.41072980675372522</c:v>
                </c:pt>
                <c:pt idx="833">
                  <c:v>0.41091535838463616</c:v>
                </c:pt>
                <c:pt idx="834">
                  <c:v>0.41108748892445141</c:v>
                </c:pt>
                <c:pt idx="835">
                  <c:v>0.41125695079184149</c:v>
                </c:pt>
                <c:pt idx="836">
                  <c:v>0.4114298232645579</c:v>
                </c:pt>
                <c:pt idx="837">
                  <c:v>0.4116061159071574</c:v>
                </c:pt>
                <c:pt idx="838">
                  <c:v>0.41178347314309366</c:v>
                </c:pt>
                <c:pt idx="839">
                  <c:v>0.41197092153953457</c:v>
                </c:pt>
                <c:pt idx="840">
                  <c:v>0.41214787187716945</c:v>
                </c:pt>
                <c:pt idx="841">
                  <c:v>0.4123081274871036</c:v>
                </c:pt>
                <c:pt idx="842">
                  <c:v>0.41246336850718279</c:v>
                </c:pt>
                <c:pt idx="843">
                  <c:v>0.41261832561967499</c:v>
                </c:pt>
                <c:pt idx="844">
                  <c:v>0.41275679356957307</c:v>
                </c:pt>
                <c:pt idx="845">
                  <c:v>0.41289916168976121</c:v>
                </c:pt>
                <c:pt idx="846">
                  <c:v>0.41303823342357426</c:v>
                </c:pt>
                <c:pt idx="847">
                  <c:v>0.41319666328606575</c:v>
                </c:pt>
                <c:pt idx="848">
                  <c:v>0.41334617652511724</c:v>
                </c:pt>
                <c:pt idx="849">
                  <c:v>0.41348541353800611</c:v>
                </c:pt>
                <c:pt idx="850">
                  <c:v>0.41363593133208959</c:v>
                </c:pt>
                <c:pt idx="851">
                  <c:v>0.4137724353388188</c:v>
                </c:pt>
                <c:pt idx="852">
                  <c:v>0.41389703263360045</c:v>
                </c:pt>
                <c:pt idx="853">
                  <c:v>0.41405863362375611</c:v>
                </c:pt>
                <c:pt idx="854">
                  <c:v>0.41423567207223883</c:v>
                </c:pt>
                <c:pt idx="855">
                  <c:v>0.41438419847313152</c:v>
                </c:pt>
                <c:pt idx="856">
                  <c:v>0.41452318654266501</c:v>
                </c:pt>
                <c:pt idx="857">
                  <c:v>0.41466630220436529</c:v>
                </c:pt>
                <c:pt idx="858">
                  <c:v>0.41480233302567387</c:v>
                </c:pt>
                <c:pt idx="859">
                  <c:v>0.41494560401290131</c:v>
                </c:pt>
                <c:pt idx="860">
                  <c:v>0.41510884442586299</c:v>
                </c:pt>
                <c:pt idx="861">
                  <c:v>0.41525365794005725</c:v>
                </c:pt>
                <c:pt idx="862">
                  <c:v>0.41538695306056495</c:v>
                </c:pt>
                <c:pt idx="863">
                  <c:v>0.41551040066160533</c:v>
                </c:pt>
                <c:pt idx="864">
                  <c:v>0.41563926967946868</c:v>
                </c:pt>
                <c:pt idx="865">
                  <c:v>0.41576659186572579</c:v>
                </c:pt>
                <c:pt idx="866">
                  <c:v>0.41590120455363905</c:v>
                </c:pt>
                <c:pt idx="867">
                  <c:v>0.41604868198729644</c:v>
                </c:pt>
                <c:pt idx="868">
                  <c:v>0.41618043558282142</c:v>
                </c:pt>
                <c:pt idx="869">
                  <c:v>0.4163076686760489</c:v>
                </c:pt>
                <c:pt idx="870">
                  <c:v>0.41642584235071745</c:v>
                </c:pt>
                <c:pt idx="871">
                  <c:v>0.41652747728221268</c:v>
                </c:pt>
                <c:pt idx="872">
                  <c:v>0.41664029848446732</c:v>
                </c:pt>
                <c:pt idx="873">
                  <c:v>0.41675530314606163</c:v>
                </c:pt>
                <c:pt idx="874">
                  <c:v>0.41687264460738249</c:v>
                </c:pt>
                <c:pt idx="875">
                  <c:v>0.41699253462152014</c:v>
                </c:pt>
                <c:pt idx="876">
                  <c:v>0.41711446030739624</c:v>
                </c:pt>
                <c:pt idx="877">
                  <c:v>0.41724204346443589</c:v>
                </c:pt>
                <c:pt idx="878">
                  <c:v>0.41736403035661035</c:v>
                </c:pt>
                <c:pt idx="879">
                  <c:v>0.4174877230161127</c:v>
                </c:pt>
                <c:pt idx="880">
                  <c:v>0.41762033943087284</c:v>
                </c:pt>
                <c:pt idx="881">
                  <c:v>0.41774111195879815</c:v>
                </c:pt>
                <c:pt idx="882">
                  <c:v>0.41785015250277197</c:v>
                </c:pt>
                <c:pt idx="883">
                  <c:v>0.41796880423119792</c:v>
                </c:pt>
                <c:pt idx="884">
                  <c:v>0.41808513049821744</c:v>
                </c:pt>
                <c:pt idx="885">
                  <c:v>0.41820268575853747</c:v>
                </c:pt>
                <c:pt idx="886">
                  <c:v>0.41833346626465079</c:v>
                </c:pt>
                <c:pt idx="887">
                  <c:v>0.41846785838262629</c:v>
                </c:pt>
                <c:pt idx="888">
                  <c:v>0.41860290592092414</c:v>
                </c:pt>
                <c:pt idx="889">
                  <c:v>0.41872203222780668</c:v>
                </c:pt>
                <c:pt idx="890">
                  <c:v>0.41881639757959715</c:v>
                </c:pt>
                <c:pt idx="891">
                  <c:v>0.41891333592461227</c:v>
                </c:pt>
                <c:pt idx="892">
                  <c:v>0.41900860168192161</c:v>
                </c:pt>
                <c:pt idx="893">
                  <c:v>0.419112812426021</c:v>
                </c:pt>
                <c:pt idx="894">
                  <c:v>0.41923849029617499</c:v>
                </c:pt>
                <c:pt idx="895">
                  <c:v>0.41937925498118561</c:v>
                </c:pt>
                <c:pt idx="896">
                  <c:v>0.41949726905520296</c:v>
                </c:pt>
                <c:pt idx="897">
                  <c:v>0.41962176074017665</c:v>
                </c:pt>
                <c:pt idx="898">
                  <c:v>0.41974127001225564</c:v>
                </c:pt>
                <c:pt idx="899">
                  <c:v>0.4198541940181863</c:v>
                </c:pt>
                <c:pt idx="900">
                  <c:v>0.41997125814290265</c:v>
                </c:pt>
                <c:pt idx="901">
                  <c:v>0.42009662931849739</c:v>
                </c:pt>
                <c:pt idx="902">
                  <c:v>0.42021441243878832</c:v>
                </c:pt>
                <c:pt idx="903">
                  <c:v>0.42032217569831215</c:v>
                </c:pt>
                <c:pt idx="904">
                  <c:v>0.42043339268833285</c:v>
                </c:pt>
                <c:pt idx="905">
                  <c:v>0.42056095414416034</c:v>
                </c:pt>
                <c:pt idx="906">
                  <c:v>0.42068316068592404</c:v>
                </c:pt>
                <c:pt idx="907">
                  <c:v>0.42080848362796436</c:v>
                </c:pt>
                <c:pt idx="908">
                  <c:v>0.42093796777759357</c:v>
                </c:pt>
                <c:pt idx="909">
                  <c:v>0.42105674280245148</c:v>
                </c:pt>
                <c:pt idx="910">
                  <c:v>0.4211670558913701</c:v>
                </c:pt>
                <c:pt idx="911">
                  <c:v>0.42128005992477036</c:v>
                </c:pt>
                <c:pt idx="912">
                  <c:v>0.42139107985514745</c:v>
                </c:pt>
                <c:pt idx="913">
                  <c:v>0.42151416182342777</c:v>
                </c:pt>
                <c:pt idx="914">
                  <c:v>0.42164098314414766</c:v>
                </c:pt>
                <c:pt idx="915">
                  <c:v>0.42175577933286568</c:v>
                </c:pt>
                <c:pt idx="916">
                  <c:v>0.42187383913929971</c:v>
                </c:pt>
                <c:pt idx="917">
                  <c:v>0.42198250882781502</c:v>
                </c:pt>
                <c:pt idx="918">
                  <c:v>0.42208206231689438</c:v>
                </c:pt>
                <c:pt idx="919">
                  <c:v>0.42219934478049409</c:v>
                </c:pt>
                <c:pt idx="920">
                  <c:v>0.4223120930540456</c:v>
                </c:pt>
                <c:pt idx="921">
                  <c:v>0.4224185848842314</c:v>
                </c:pt>
                <c:pt idx="922">
                  <c:v>0.42252886418197361</c:v>
                </c:pt>
                <c:pt idx="923">
                  <c:v>0.42263204525603237</c:v>
                </c:pt>
                <c:pt idx="924">
                  <c:v>0.42272829767666908</c:v>
                </c:pt>
                <c:pt idx="925">
                  <c:v>0.42282048038050074</c:v>
                </c:pt>
                <c:pt idx="926">
                  <c:v>0.42292754097287294</c:v>
                </c:pt>
                <c:pt idx="927">
                  <c:v>0.42304602955737086</c:v>
                </c:pt>
                <c:pt idx="928">
                  <c:v>0.4231407940347372</c:v>
                </c:pt>
                <c:pt idx="929">
                  <c:v>0.42324329981719461</c:v>
                </c:pt>
                <c:pt idx="930">
                  <c:v>0.42334945825679543</c:v>
                </c:pt>
                <c:pt idx="931">
                  <c:v>0.42342601949799569</c:v>
                </c:pt>
                <c:pt idx="932">
                  <c:v>0.42352042675905555</c:v>
                </c:pt>
                <c:pt idx="933">
                  <c:v>0.42362052163898695</c:v>
                </c:pt>
                <c:pt idx="934">
                  <c:v>0.42370328278932751</c:v>
                </c:pt>
                <c:pt idx="935">
                  <c:v>0.4237923191693122</c:v>
                </c:pt>
                <c:pt idx="936">
                  <c:v>0.42388304826253559</c:v>
                </c:pt>
                <c:pt idx="937">
                  <c:v>0.42397402491895936</c:v>
                </c:pt>
                <c:pt idx="938">
                  <c:v>0.42406274849591563</c:v>
                </c:pt>
                <c:pt idx="939">
                  <c:v>0.42415013357332332</c:v>
                </c:pt>
                <c:pt idx="940">
                  <c:v>0.42423170532741827</c:v>
                </c:pt>
                <c:pt idx="941">
                  <c:v>0.42431209361016653</c:v>
                </c:pt>
                <c:pt idx="942">
                  <c:v>0.42439733050188061</c:v>
                </c:pt>
                <c:pt idx="943">
                  <c:v>0.42447518569890103</c:v>
                </c:pt>
                <c:pt idx="944">
                  <c:v>0.4245558910745888</c:v>
                </c:pt>
                <c:pt idx="945">
                  <c:v>0.42462193425038319</c:v>
                </c:pt>
                <c:pt idx="946">
                  <c:v>0.42468124567996196</c:v>
                </c:pt>
                <c:pt idx="947">
                  <c:v>0.4247320916161863</c:v>
                </c:pt>
                <c:pt idx="948">
                  <c:v>0.42476015396445144</c:v>
                </c:pt>
                <c:pt idx="949">
                  <c:v>0.42478121589387535</c:v>
                </c:pt>
                <c:pt idx="950">
                  <c:v>0.42480123193559499</c:v>
                </c:pt>
                <c:pt idx="951">
                  <c:v>0.42482793783179523</c:v>
                </c:pt>
                <c:pt idx="952">
                  <c:v>0.42485391361888741</c:v>
                </c:pt>
                <c:pt idx="953">
                  <c:v>0.42488942748081132</c:v>
                </c:pt>
                <c:pt idx="954">
                  <c:v>0.42490849798768471</c:v>
                </c:pt>
                <c:pt idx="955">
                  <c:v>0.42492799421220845</c:v>
                </c:pt>
                <c:pt idx="956">
                  <c:v>0.4249493632360461</c:v>
                </c:pt>
                <c:pt idx="957">
                  <c:v>0.42498971871369573</c:v>
                </c:pt>
                <c:pt idx="958">
                  <c:v>0.42505133188168825</c:v>
                </c:pt>
                <c:pt idx="959">
                  <c:v>0.42512947741812207</c:v>
                </c:pt>
                <c:pt idx="960">
                  <c:v>0.4252211996978717</c:v>
                </c:pt>
                <c:pt idx="961">
                  <c:v>0.42532972828041399</c:v>
                </c:pt>
                <c:pt idx="962">
                  <c:v>0.42544389472052985</c:v>
                </c:pt>
                <c:pt idx="963">
                  <c:v>0.42556565196502411</c:v>
                </c:pt>
                <c:pt idx="964">
                  <c:v>0.42572278284122139</c:v>
                </c:pt>
                <c:pt idx="965">
                  <c:v>0.4259003043994114</c:v>
                </c:pt>
                <c:pt idx="966">
                  <c:v>0.4260969985794682</c:v>
                </c:pt>
                <c:pt idx="967">
                  <c:v>0.42632771685082377</c:v>
                </c:pt>
                <c:pt idx="968">
                  <c:v>0.42657434138451622</c:v>
                </c:pt>
                <c:pt idx="969">
                  <c:v>0.42683186580524324</c:v>
                </c:pt>
                <c:pt idx="970">
                  <c:v>0.42709744215293322</c:v>
                </c:pt>
                <c:pt idx="971">
                  <c:v>0.42738541414872283</c:v>
                </c:pt>
                <c:pt idx="972">
                  <c:v>0.42768304496836734</c:v>
                </c:pt>
                <c:pt idx="973">
                  <c:v>0.4279756689869913</c:v>
                </c:pt>
                <c:pt idx="974">
                  <c:v>0.42828818512484085</c:v>
                </c:pt>
                <c:pt idx="975">
                  <c:v>0.42862125032285325</c:v>
                </c:pt>
                <c:pt idx="976">
                  <c:v>0.4289562114657941</c:v>
                </c:pt>
                <c:pt idx="977">
                  <c:v>0.42928058830191701</c:v>
                </c:pt>
                <c:pt idx="978">
                  <c:v>0.42959662973055862</c:v>
                </c:pt>
                <c:pt idx="979">
                  <c:v>0.42990102366642119</c:v>
                </c:pt>
                <c:pt idx="980">
                  <c:v>0.43019889353692187</c:v>
                </c:pt>
                <c:pt idx="981">
                  <c:v>0.43048930684225345</c:v>
                </c:pt>
                <c:pt idx="982">
                  <c:v>0.43079383876483496</c:v>
                </c:pt>
                <c:pt idx="983">
                  <c:v>0.43107201494280806</c:v>
                </c:pt>
                <c:pt idx="984">
                  <c:v>0.43131387495062312</c:v>
                </c:pt>
                <c:pt idx="985">
                  <c:v>0.43154719396586599</c:v>
                </c:pt>
                <c:pt idx="986">
                  <c:v>0.43177119353099208</c:v>
                </c:pt>
                <c:pt idx="987">
                  <c:v>0.43198134450367448</c:v>
                </c:pt>
                <c:pt idx="988">
                  <c:v>0.43218414102078784</c:v>
                </c:pt>
                <c:pt idx="989">
                  <c:v>0.43239375982778799</c:v>
                </c:pt>
                <c:pt idx="990">
                  <c:v>0.43258905196071712</c:v>
                </c:pt>
                <c:pt idx="991">
                  <c:v>0.43275850526177084</c:v>
                </c:pt>
                <c:pt idx="992">
                  <c:v>0.43292868313635152</c:v>
                </c:pt>
                <c:pt idx="993">
                  <c:v>0.43305767114487348</c:v>
                </c:pt>
                <c:pt idx="994">
                  <c:v>0.43317595132272707</c:v>
                </c:pt>
                <c:pt idx="995">
                  <c:v>0.43329253283112479</c:v>
                </c:pt>
                <c:pt idx="996">
                  <c:v>0.43338897985350489</c:v>
                </c:pt>
                <c:pt idx="997">
                  <c:v>0.43347585955091045</c:v>
                </c:pt>
                <c:pt idx="998">
                  <c:v>0.43354814239318706</c:v>
                </c:pt>
                <c:pt idx="999">
                  <c:v>0.43359446284022818</c:v>
                </c:pt>
                <c:pt idx="1000">
                  <c:v>0.43364396729085136</c:v>
                </c:pt>
                <c:pt idx="1001">
                  <c:v>0.43368425821032242</c:v>
                </c:pt>
                <c:pt idx="1002">
                  <c:v>0.43372648220883264</c:v>
                </c:pt>
                <c:pt idx="1003">
                  <c:v>0.43377275181081326</c:v>
                </c:pt>
                <c:pt idx="1004">
                  <c:v>0.43377507947968019</c:v>
                </c:pt>
                <c:pt idx="1005">
                  <c:v>0.43376425158116633</c:v>
                </c:pt>
                <c:pt idx="1006">
                  <c:v>0.4337409868691271</c:v>
                </c:pt>
                <c:pt idx="1007">
                  <c:v>0.43370429984991032</c:v>
                </c:pt>
                <c:pt idx="1008">
                  <c:v>0.43367458689233002</c:v>
                </c:pt>
                <c:pt idx="1009">
                  <c:v>0.4336466236162318</c:v>
                </c:pt>
                <c:pt idx="1010">
                  <c:v>0.43360457601094998</c:v>
                </c:pt>
                <c:pt idx="1011">
                  <c:v>0.43353074975046474</c:v>
                </c:pt>
                <c:pt idx="1012">
                  <c:v>0.43343866603781112</c:v>
                </c:pt>
                <c:pt idx="1013">
                  <c:v>0.43334025850988023</c:v>
                </c:pt>
                <c:pt idx="1014">
                  <c:v>0.43323424412251077</c:v>
                </c:pt>
                <c:pt idx="1015">
                  <c:v>0.43313052219254988</c:v>
                </c:pt>
                <c:pt idx="1016">
                  <c:v>0.43301135353853959</c:v>
                </c:pt>
                <c:pt idx="1017">
                  <c:v>0.4328946370389139</c:v>
                </c:pt>
                <c:pt idx="1018">
                  <c:v>0.43275544978844271</c:v>
                </c:pt>
                <c:pt idx="1019">
                  <c:v>0.43260850447202825</c:v>
                </c:pt>
                <c:pt idx="1020">
                  <c:v>0.43245629542910519</c:v>
                </c:pt>
                <c:pt idx="1021">
                  <c:v>0.43227551531590763</c:v>
                </c:pt>
                <c:pt idx="1022">
                  <c:v>0.43208313278010507</c:v>
                </c:pt>
                <c:pt idx="1023">
                  <c:v>0.43188630367609188</c:v>
                </c:pt>
                <c:pt idx="1024">
                  <c:v>0.43169095904676374</c:v>
                </c:pt>
                <c:pt idx="1025">
                  <c:v>0.43148558942106102</c:v>
                </c:pt>
                <c:pt idx="1026">
                  <c:v>0.43126818398125416</c:v>
                </c:pt>
                <c:pt idx="1027">
                  <c:v>0.43104975890041786</c:v>
                </c:pt>
                <c:pt idx="1028">
                  <c:v>0.43079658562414402</c:v>
                </c:pt>
                <c:pt idx="1029">
                  <c:v>0.43051902362305844</c:v>
                </c:pt>
                <c:pt idx="1030">
                  <c:v>0.4302414928242102</c:v>
                </c:pt>
                <c:pt idx="1031">
                  <c:v>0.42993395778227145</c:v>
                </c:pt>
                <c:pt idx="1032">
                  <c:v>0.42962911395703057</c:v>
                </c:pt>
                <c:pt idx="1033">
                  <c:v>0.42932974657477435</c:v>
                </c:pt>
                <c:pt idx="1034">
                  <c:v>0.42902486560331221</c:v>
                </c:pt>
                <c:pt idx="1035">
                  <c:v>0.42872015203148978</c:v>
                </c:pt>
                <c:pt idx="1036">
                  <c:v>0.42839182656243574</c:v>
                </c:pt>
                <c:pt idx="1037">
                  <c:v>0.4280313047866679</c:v>
                </c:pt>
                <c:pt idx="1038">
                  <c:v>0.42767127430189333</c:v>
                </c:pt>
                <c:pt idx="1039">
                  <c:v>0.42730029775210526</c:v>
                </c:pt>
                <c:pt idx="1040">
                  <c:v>0.42695649498102678</c:v>
                </c:pt>
                <c:pt idx="1041">
                  <c:v>0.42662146560589087</c:v>
                </c:pt>
                <c:pt idx="1042">
                  <c:v>0.42629931956326433</c:v>
                </c:pt>
                <c:pt idx="1043">
                  <c:v>0.42597319279471363</c:v>
                </c:pt>
                <c:pt idx="1044">
                  <c:v>0.42564936494676814</c:v>
                </c:pt>
                <c:pt idx="1045">
                  <c:v>0.42533198671490996</c:v>
                </c:pt>
                <c:pt idx="1046">
                  <c:v>0.42500809170238646</c:v>
                </c:pt>
                <c:pt idx="1047">
                  <c:v>0.42467253899904728</c:v>
                </c:pt>
                <c:pt idx="1048">
                  <c:v>0.42433375686642699</c:v>
                </c:pt>
                <c:pt idx="1049">
                  <c:v>0.42399021954015703</c:v>
                </c:pt>
                <c:pt idx="1050">
                  <c:v>0.42363657276888533</c:v>
                </c:pt>
                <c:pt idx="1051">
                  <c:v>0.42328417630564347</c:v>
                </c:pt>
                <c:pt idx="1052">
                  <c:v>0.42294117824193361</c:v>
                </c:pt>
                <c:pt idx="1053">
                  <c:v>0.42258039348544019</c:v>
                </c:pt>
                <c:pt idx="1054">
                  <c:v>0.42219535512645745</c:v>
                </c:pt>
                <c:pt idx="1055">
                  <c:v>0.42182419092259399</c:v>
                </c:pt>
                <c:pt idx="1056">
                  <c:v>0.42142051097111927</c:v>
                </c:pt>
                <c:pt idx="1057">
                  <c:v>0.42106440575749743</c:v>
                </c:pt>
                <c:pt idx="1058">
                  <c:v>0.42069298883093081</c:v>
                </c:pt>
                <c:pt idx="1059">
                  <c:v>0.42039730136833003</c:v>
                </c:pt>
                <c:pt idx="1060">
                  <c:v>0.42015184533482391</c:v>
                </c:pt>
                <c:pt idx="1061">
                  <c:v>0.41996639512232781</c:v>
                </c:pt>
                <c:pt idx="1062">
                  <c:v>0.41986260910543521</c:v>
                </c:pt>
                <c:pt idx="1063">
                  <c:v>0.41985647277977384</c:v>
                </c:pt>
                <c:pt idx="1064">
                  <c:v>0.41994934256966387</c:v>
                </c:pt>
                <c:pt idx="1065">
                  <c:v>0.4201513611101822</c:v>
                </c:pt>
                <c:pt idx="1066">
                  <c:v>0.42045562518775115</c:v>
                </c:pt>
                <c:pt idx="1067">
                  <c:v>0.42084210829015256</c:v>
                </c:pt>
                <c:pt idx="1068">
                  <c:v>0.42131519915851262</c:v>
                </c:pt>
                <c:pt idx="1069">
                  <c:v>0.42181882737240639</c:v>
                </c:pt>
                <c:pt idx="1070">
                  <c:v>0.4223349469720758</c:v>
                </c:pt>
                <c:pt idx="1071">
                  <c:v>0.4229088950119852</c:v>
                </c:pt>
                <c:pt idx="1072">
                  <c:v>0.42344959537222593</c:v>
                </c:pt>
                <c:pt idx="1073">
                  <c:v>0.42400723895323483</c:v>
                </c:pt>
                <c:pt idx="1074">
                  <c:v>0.42454009576012303</c:v>
                </c:pt>
                <c:pt idx="1075">
                  <c:v>0.42506384304739253</c:v>
                </c:pt>
                <c:pt idx="1076">
                  <c:v>0.4255512516773246</c:v>
                </c:pt>
                <c:pt idx="1077">
                  <c:v>0.42600625174780332</c:v>
                </c:pt>
                <c:pt idx="1078">
                  <c:v>0.42643721019763592</c:v>
                </c:pt>
                <c:pt idx="1079">
                  <c:v>0.42683890406191027</c:v>
                </c:pt>
                <c:pt idx="1080">
                  <c:v>0.42722414778372908</c:v>
                </c:pt>
                <c:pt idx="1081">
                  <c:v>0.42758162595824639</c:v>
                </c:pt>
                <c:pt idx="1082">
                  <c:v>0.42792891165588265</c:v>
                </c:pt>
                <c:pt idx="1083">
                  <c:v>0.428262132732534</c:v>
                </c:pt>
                <c:pt idx="1084">
                  <c:v>0.42858762480430568</c:v>
                </c:pt>
                <c:pt idx="1085">
                  <c:v>0.42892403798102952</c:v>
                </c:pt>
                <c:pt idx="1086">
                  <c:v>0.42924728020182185</c:v>
                </c:pt>
                <c:pt idx="1087">
                  <c:v>0.42955174096074672</c:v>
                </c:pt>
                <c:pt idx="1088">
                  <c:v>0.42985155303637618</c:v>
                </c:pt>
                <c:pt idx="1089">
                  <c:v>0.43012960087064389</c:v>
                </c:pt>
                <c:pt idx="1090">
                  <c:v>0.43038545930263289</c:v>
                </c:pt>
                <c:pt idx="1091">
                  <c:v>0.43063487215021512</c:v>
                </c:pt>
                <c:pt idx="1092">
                  <c:v>0.43086958072066023</c:v>
                </c:pt>
                <c:pt idx="1093">
                  <c:v>0.43108467768961156</c:v>
                </c:pt>
                <c:pt idx="1094">
                  <c:v>0.43128618906628224</c:v>
                </c:pt>
                <c:pt idx="1095">
                  <c:v>0.43148364897064345</c:v>
                </c:pt>
                <c:pt idx="1096">
                  <c:v>0.43167341951369576</c:v>
                </c:pt>
                <c:pt idx="1097">
                  <c:v>0.43186449665567089</c:v>
                </c:pt>
                <c:pt idx="1098">
                  <c:v>0.43205686367000867</c:v>
                </c:pt>
                <c:pt idx="1099">
                  <c:v>0.43223545554649734</c:v>
                </c:pt>
                <c:pt idx="1100">
                  <c:v>0.4324019131606418</c:v>
                </c:pt>
                <c:pt idx="1101">
                  <c:v>0.43255963269447384</c:v>
                </c:pt>
                <c:pt idx="1102">
                  <c:v>0.43271567035607506</c:v>
                </c:pt>
                <c:pt idx="1103">
                  <c:v>0.43286285780084555</c:v>
                </c:pt>
                <c:pt idx="1104">
                  <c:v>0.4329813575474093</c:v>
                </c:pt>
                <c:pt idx="1105">
                  <c:v>0.43309333127517341</c:v>
                </c:pt>
                <c:pt idx="1106">
                  <c:v>0.43321278450806644</c:v>
                </c:pt>
                <c:pt idx="1107">
                  <c:v>0.43332466115178508</c:v>
                </c:pt>
                <c:pt idx="1108">
                  <c:v>0.43345135759424797</c:v>
                </c:pt>
                <c:pt idx="1109">
                  <c:v>0.43359866825437265</c:v>
                </c:pt>
                <c:pt idx="1110">
                  <c:v>0.43373937695019366</c:v>
                </c:pt>
                <c:pt idx="1111">
                  <c:v>0.43386326303484957</c:v>
                </c:pt>
                <c:pt idx="1112">
                  <c:v>0.43399304413971618</c:v>
                </c:pt>
                <c:pt idx="1113">
                  <c:v>0.43413093250085555</c:v>
                </c:pt>
                <c:pt idx="1114">
                  <c:v>0.43426402553226384</c:v>
                </c:pt>
                <c:pt idx="1115">
                  <c:v>0.43440986346793004</c:v>
                </c:pt>
                <c:pt idx="1116">
                  <c:v>0.43456225156991496</c:v>
                </c:pt>
                <c:pt idx="1117">
                  <c:v>0.43472344644508337</c:v>
                </c:pt>
                <c:pt idx="1118">
                  <c:v>0.43488478730227581</c:v>
                </c:pt>
                <c:pt idx="1119">
                  <c:v>0.43503551390250611</c:v>
                </c:pt>
                <c:pt idx="1120">
                  <c:v>0.43519223532341433</c:v>
                </c:pt>
                <c:pt idx="1121">
                  <c:v>0.43536196472282862</c:v>
                </c:pt>
                <c:pt idx="1122">
                  <c:v>0.43552954373585046</c:v>
                </c:pt>
                <c:pt idx="1123">
                  <c:v>0.43569600888813326</c:v>
                </c:pt>
                <c:pt idx="1124">
                  <c:v>0.43587472614927253</c:v>
                </c:pt>
                <c:pt idx="1125">
                  <c:v>0.43604990137817312</c:v>
                </c:pt>
                <c:pt idx="1126">
                  <c:v>0.43623126060919554</c:v>
                </c:pt>
                <c:pt idx="1127">
                  <c:v>0.43641915096916445</c:v>
                </c:pt>
                <c:pt idx="1128">
                  <c:v>0.43658438133526589</c:v>
                </c:pt>
                <c:pt idx="1129">
                  <c:v>0.43673871451147078</c:v>
                </c:pt>
                <c:pt idx="1130">
                  <c:v>0.43689602100749375</c:v>
                </c:pt>
                <c:pt idx="1131">
                  <c:v>0.43703920637152249</c:v>
                </c:pt>
                <c:pt idx="1132">
                  <c:v>0.43718028593217567</c:v>
                </c:pt>
                <c:pt idx="1133">
                  <c:v>0.43732458141030484</c:v>
                </c:pt>
                <c:pt idx="1134">
                  <c:v>0.43746370662904327</c:v>
                </c:pt>
                <c:pt idx="1135">
                  <c:v>0.43760961034296164</c:v>
                </c:pt>
                <c:pt idx="1136">
                  <c:v>0.43776200690601152</c:v>
                </c:pt>
                <c:pt idx="1137">
                  <c:v>0.43790967770018424</c:v>
                </c:pt>
                <c:pt idx="1138">
                  <c:v>0.43805397484037217</c:v>
                </c:pt>
                <c:pt idx="1139">
                  <c:v>0.4381968324170023</c:v>
                </c:pt>
                <c:pt idx="1140">
                  <c:v>0.43833400139712869</c:v>
                </c:pt>
                <c:pt idx="1141">
                  <c:v>0.43847237290790986</c:v>
                </c:pt>
                <c:pt idx="1142">
                  <c:v>0.43860885124850801</c:v>
                </c:pt>
                <c:pt idx="1143">
                  <c:v>0.43873771725963184</c:v>
                </c:pt>
                <c:pt idx="1144">
                  <c:v>0.4388761123390908</c:v>
                </c:pt>
                <c:pt idx="1145">
                  <c:v>0.43900393470902871</c:v>
                </c:pt>
                <c:pt idx="1146">
                  <c:v>0.4391135316046002</c:v>
                </c:pt>
                <c:pt idx="1147">
                  <c:v>0.43923858274150329</c:v>
                </c:pt>
                <c:pt idx="1148">
                  <c:v>0.43935835793471772</c:v>
                </c:pt>
                <c:pt idx="1149">
                  <c:v>0.43947551984237077</c:v>
                </c:pt>
                <c:pt idx="1150">
                  <c:v>0.43960422668002269</c:v>
                </c:pt>
                <c:pt idx="1151">
                  <c:v>0.43972804613568117</c:v>
                </c:pt>
                <c:pt idx="1152">
                  <c:v>0.43984424350032508</c:v>
                </c:pt>
                <c:pt idx="1153">
                  <c:v>0.43996076388979005</c:v>
                </c:pt>
                <c:pt idx="1154">
                  <c:v>0.44008453942715242</c:v>
                </c:pt>
                <c:pt idx="1155">
                  <c:v>0.44020388210920386</c:v>
                </c:pt>
                <c:pt idx="1156">
                  <c:v>0.44032431843385383</c:v>
                </c:pt>
                <c:pt idx="1157">
                  <c:v>0.4404608885703869</c:v>
                </c:pt>
                <c:pt idx="1158">
                  <c:v>0.44058879176449844</c:v>
                </c:pt>
                <c:pt idx="1159">
                  <c:v>0.44072129629920509</c:v>
                </c:pt>
                <c:pt idx="1160">
                  <c:v>0.44084866848044418</c:v>
                </c:pt>
                <c:pt idx="1161">
                  <c:v>0.44095924871416359</c:v>
                </c:pt>
                <c:pt idx="1162">
                  <c:v>0.44107051777796064</c:v>
                </c:pt>
                <c:pt idx="1163">
                  <c:v>0.44116718284998174</c:v>
                </c:pt>
                <c:pt idx="1164">
                  <c:v>0.44127672027872616</c:v>
                </c:pt>
                <c:pt idx="1165">
                  <c:v>0.44140194821445528</c:v>
                </c:pt>
                <c:pt idx="1166">
                  <c:v>0.44150867663160875</c:v>
                </c:pt>
                <c:pt idx="1167">
                  <c:v>0.44159971749939425</c:v>
                </c:pt>
                <c:pt idx="1168">
                  <c:v>0.44171365332520574</c:v>
                </c:pt>
                <c:pt idx="1169">
                  <c:v>0.44182738844642983</c:v>
                </c:pt>
                <c:pt idx="1170">
                  <c:v>0.44193559516825537</c:v>
                </c:pt>
                <c:pt idx="1171">
                  <c:v>0.44205631819373808</c:v>
                </c:pt>
                <c:pt idx="1172">
                  <c:v>0.44217903966438071</c:v>
                </c:pt>
                <c:pt idx="1173">
                  <c:v>0.44229438881848787</c:v>
                </c:pt>
                <c:pt idx="1174">
                  <c:v>0.44239618488812638</c:v>
                </c:pt>
                <c:pt idx="1175">
                  <c:v>0.4424959801668204</c:v>
                </c:pt>
                <c:pt idx="1176">
                  <c:v>0.44259376475705187</c:v>
                </c:pt>
                <c:pt idx="1177">
                  <c:v>0.4426888946831839</c:v>
                </c:pt>
                <c:pt idx="1178">
                  <c:v>0.44280037740722422</c:v>
                </c:pt>
                <c:pt idx="1179">
                  <c:v>0.44292466601577024</c:v>
                </c:pt>
                <c:pt idx="1180">
                  <c:v>0.44303701468106366</c:v>
                </c:pt>
                <c:pt idx="1181">
                  <c:v>0.44314583922940448</c:v>
                </c:pt>
                <c:pt idx="1182">
                  <c:v>0.44323705987870038</c:v>
                </c:pt>
                <c:pt idx="1183">
                  <c:v>0.4433197851855728</c:v>
                </c:pt>
                <c:pt idx="1184">
                  <c:v>0.44342447075234509</c:v>
                </c:pt>
                <c:pt idx="1185">
                  <c:v>0.44352934385153181</c:v>
                </c:pt>
                <c:pt idx="1186">
                  <c:v>0.44363116351840698</c:v>
                </c:pt>
                <c:pt idx="1187">
                  <c:v>0.44373094071626751</c:v>
                </c:pt>
                <c:pt idx="1188">
                  <c:v>0.44383619109897704</c:v>
                </c:pt>
                <c:pt idx="1189">
                  <c:v>0.44394041229765024</c:v>
                </c:pt>
                <c:pt idx="1190">
                  <c:v>0.44403795363865828</c:v>
                </c:pt>
                <c:pt idx="1191">
                  <c:v>0.44414397917488246</c:v>
                </c:pt>
                <c:pt idx="1192">
                  <c:v>0.44425465009028658</c:v>
                </c:pt>
                <c:pt idx="1193">
                  <c:v>0.44436259154230534</c:v>
                </c:pt>
                <c:pt idx="1194">
                  <c:v>0.44447219303822766</c:v>
                </c:pt>
                <c:pt idx="1195">
                  <c:v>0.44458067541335206</c:v>
                </c:pt>
                <c:pt idx="1196">
                  <c:v>0.44470022237305518</c:v>
                </c:pt>
                <c:pt idx="1197">
                  <c:v>0.44481621485483092</c:v>
                </c:pt>
                <c:pt idx="1198">
                  <c:v>0.44492062344732508</c:v>
                </c:pt>
                <c:pt idx="1199">
                  <c:v>0.44504079093813353</c:v>
                </c:pt>
                <c:pt idx="1200">
                  <c:v>0.44515169645052527</c:v>
                </c:pt>
                <c:pt idx="1201">
                  <c:v>0.44524786909519953</c:v>
                </c:pt>
                <c:pt idx="1202">
                  <c:v>0.44536478185491163</c:v>
                </c:pt>
                <c:pt idx="1203">
                  <c:v>0.44546206659728083</c:v>
                </c:pt>
                <c:pt idx="1204">
                  <c:v>0.44554058464069229</c:v>
                </c:pt>
                <c:pt idx="1205">
                  <c:v>0.44563605014040614</c:v>
                </c:pt>
                <c:pt idx="1206">
                  <c:v>0.44573102228775885</c:v>
                </c:pt>
                <c:pt idx="1207">
                  <c:v>0.44583799807304408</c:v>
                </c:pt>
                <c:pt idx="1208">
                  <c:v>0.44594808149210025</c:v>
                </c:pt>
                <c:pt idx="1209">
                  <c:v>0.44605415087122685</c:v>
                </c:pt>
                <c:pt idx="1210">
                  <c:v>0.44614034359100274</c:v>
                </c:pt>
                <c:pt idx="1211">
                  <c:v>0.4462083048402164</c:v>
                </c:pt>
                <c:pt idx="1212">
                  <c:v>0.44629124195144315</c:v>
                </c:pt>
                <c:pt idx="1213">
                  <c:v>0.44638294319292376</c:v>
                </c:pt>
                <c:pt idx="1214">
                  <c:v>0.44648129673599835</c:v>
                </c:pt>
                <c:pt idx="1215">
                  <c:v>0.44659111509253308</c:v>
                </c:pt>
                <c:pt idx="1216">
                  <c:v>0.44669534846537179</c:v>
                </c:pt>
                <c:pt idx="1217">
                  <c:v>0.44679322266219357</c:v>
                </c:pt>
                <c:pt idx="1218">
                  <c:v>0.44690585638176916</c:v>
                </c:pt>
                <c:pt idx="1219">
                  <c:v>0.4470153130136314</c:v>
                </c:pt>
                <c:pt idx="1220">
                  <c:v>0.44711407164306177</c:v>
                </c:pt>
                <c:pt idx="1221">
                  <c:v>0.4472294761823532</c:v>
                </c:pt>
                <c:pt idx="1222">
                  <c:v>0.44733426100766321</c:v>
                </c:pt>
                <c:pt idx="1223">
                  <c:v>0.4474228134427316</c:v>
                </c:pt>
                <c:pt idx="1224">
                  <c:v>0.44752036701856568</c:v>
                </c:pt>
                <c:pt idx="1225">
                  <c:v>0.44761752731046212</c:v>
                </c:pt>
                <c:pt idx="1226">
                  <c:v>0.44770381284011734</c:v>
                </c:pt>
                <c:pt idx="1227">
                  <c:v>0.44780314560580942</c:v>
                </c:pt>
                <c:pt idx="1228">
                  <c:v>0.44788821829611941</c:v>
                </c:pt>
                <c:pt idx="1229">
                  <c:v>0.44795696960602055</c:v>
                </c:pt>
                <c:pt idx="1230">
                  <c:v>0.44803347251066533</c:v>
                </c:pt>
                <c:pt idx="1231">
                  <c:v>0.44809118595508318</c:v>
                </c:pt>
                <c:pt idx="1232">
                  <c:v>0.44816412900365005</c:v>
                </c:pt>
                <c:pt idx="1233">
                  <c:v>0.44825322236149562</c:v>
                </c:pt>
                <c:pt idx="1234">
                  <c:v>0.44832586671101676</c:v>
                </c:pt>
                <c:pt idx="1235">
                  <c:v>0.44839954917153202</c:v>
                </c:pt>
                <c:pt idx="1236">
                  <c:v>0.44848619677395596</c:v>
                </c:pt>
                <c:pt idx="1237">
                  <c:v>0.44857850683199668</c:v>
                </c:pt>
                <c:pt idx="1238">
                  <c:v>0.44867901538127186</c:v>
                </c:pt>
                <c:pt idx="1239">
                  <c:v>0.44879805004317713</c:v>
                </c:pt>
                <c:pt idx="1240">
                  <c:v>0.44893190945015449</c:v>
                </c:pt>
                <c:pt idx="1241">
                  <c:v>0.44903838082057806</c:v>
                </c:pt>
                <c:pt idx="1242">
                  <c:v>0.44913883558580209</c:v>
                </c:pt>
                <c:pt idx="1243">
                  <c:v>0.44925234800678426</c:v>
                </c:pt>
                <c:pt idx="1244">
                  <c:v>0.44935242946367743</c:v>
                </c:pt>
                <c:pt idx="1245">
                  <c:v>0.44944847927062942</c:v>
                </c:pt>
                <c:pt idx="1246">
                  <c:v>0.44955722306912033</c:v>
                </c:pt>
                <c:pt idx="1247">
                  <c:v>0.44966862024133247</c:v>
                </c:pt>
                <c:pt idx="1248">
                  <c:v>0.44977338575001208</c:v>
                </c:pt>
                <c:pt idx="1249">
                  <c:v>0.44988216763578737</c:v>
                </c:pt>
                <c:pt idx="1250">
                  <c:v>0.44998203388056607</c:v>
                </c:pt>
                <c:pt idx="1251">
                  <c:v>0.45007987785074427</c:v>
                </c:pt>
                <c:pt idx="1252">
                  <c:v>0.45017073709858729</c:v>
                </c:pt>
                <c:pt idx="1253">
                  <c:v>0.45028047024620782</c:v>
                </c:pt>
                <c:pt idx="1254">
                  <c:v>0.45037897113950792</c:v>
                </c:pt>
                <c:pt idx="1255">
                  <c:v>0.45046280471473849</c:v>
                </c:pt>
                <c:pt idx="1256">
                  <c:v>0.45054913056726315</c:v>
                </c:pt>
                <c:pt idx="1257">
                  <c:v>0.45063868976322757</c:v>
                </c:pt>
                <c:pt idx="1258">
                  <c:v>0.45072614867789546</c:v>
                </c:pt>
                <c:pt idx="1259">
                  <c:v>0.45082752998235492</c:v>
                </c:pt>
                <c:pt idx="1260">
                  <c:v>0.45093757614235441</c:v>
                </c:pt>
                <c:pt idx="1261">
                  <c:v>0.45103683649172394</c:v>
                </c:pt>
                <c:pt idx="1262">
                  <c:v>0.45113094248362712</c:v>
                </c:pt>
                <c:pt idx="1263">
                  <c:v>0.45123844759149012</c:v>
                </c:pt>
                <c:pt idx="1264">
                  <c:v>0.4513511470436089</c:v>
                </c:pt>
                <c:pt idx="1265">
                  <c:v>0.45145847070808404</c:v>
                </c:pt>
                <c:pt idx="1266">
                  <c:v>0.45158398831997454</c:v>
                </c:pt>
                <c:pt idx="1267">
                  <c:v>0.45169639220706675</c:v>
                </c:pt>
                <c:pt idx="1268">
                  <c:v>0.45179305947274462</c:v>
                </c:pt>
                <c:pt idx="1269">
                  <c:v>0.45190648104634529</c:v>
                </c:pt>
                <c:pt idx="1270">
                  <c:v>0.45201754150202839</c:v>
                </c:pt>
                <c:pt idx="1271">
                  <c:v>0.45213195105295734</c:v>
                </c:pt>
                <c:pt idx="1272">
                  <c:v>0.45225382808094833</c:v>
                </c:pt>
                <c:pt idx="1273">
                  <c:v>0.45235817665486017</c:v>
                </c:pt>
                <c:pt idx="1274">
                  <c:v>0.45246058700738923</c:v>
                </c:pt>
                <c:pt idx="1275">
                  <c:v>0.45256414625374758</c:v>
                </c:pt>
                <c:pt idx="1276">
                  <c:v>0.45265715457743877</c:v>
                </c:pt>
                <c:pt idx="1277">
                  <c:v>0.45277245306515157</c:v>
                </c:pt>
                <c:pt idx="1278">
                  <c:v>0.45289564157614076</c:v>
                </c:pt>
                <c:pt idx="1279">
                  <c:v>0.45300954223459322</c:v>
                </c:pt>
                <c:pt idx="1280">
                  <c:v>0.45313609895958801</c:v>
                </c:pt>
                <c:pt idx="1281">
                  <c:v>0.45324867694693644</c:v>
                </c:pt>
                <c:pt idx="1282">
                  <c:v>0.45335378850646729</c:v>
                </c:pt>
                <c:pt idx="1283">
                  <c:v>0.45344802530833755</c:v>
                </c:pt>
                <c:pt idx="1284">
                  <c:v>0.45354472414492175</c:v>
                </c:pt>
                <c:pt idx="1285">
                  <c:v>0.45363847537943852</c:v>
                </c:pt>
                <c:pt idx="1286">
                  <c:v>0.45374603939430286</c:v>
                </c:pt>
                <c:pt idx="1287">
                  <c:v>0.4538528907752401</c:v>
                </c:pt>
                <c:pt idx="1288">
                  <c:v>0.45396758638119422</c:v>
                </c:pt>
                <c:pt idx="1289">
                  <c:v>0.45408803311322804</c:v>
                </c:pt>
                <c:pt idx="1290">
                  <c:v>0.45418109429840509</c:v>
                </c:pt>
                <c:pt idx="1291">
                  <c:v>0.45428951198074824</c:v>
                </c:pt>
                <c:pt idx="1292">
                  <c:v>0.4544121788529249</c:v>
                </c:pt>
                <c:pt idx="1293">
                  <c:v>0.4545376456773782</c:v>
                </c:pt>
                <c:pt idx="1294">
                  <c:v>0.45465922238748629</c:v>
                </c:pt>
                <c:pt idx="1295">
                  <c:v>0.45479518933635138</c:v>
                </c:pt>
                <c:pt idx="1296">
                  <c:v>0.45490870877171691</c:v>
                </c:pt>
                <c:pt idx="1297">
                  <c:v>0.45499813731023298</c:v>
                </c:pt>
                <c:pt idx="1298">
                  <c:v>0.45510315921279076</c:v>
                </c:pt>
                <c:pt idx="1299">
                  <c:v>0.45522485458434003</c:v>
                </c:pt>
                <c:pt idx="1300">
                  <c:v>0.45533261850709378</c:v>
                </c:pt>
                <c:pt idx="1301">
                  <c:v>0.45543477371526953</c:v>
                </c:pt>
                <c:pt idx="1302">
                  <c:v>0.45556238014946809</c:v>
                </c:pt>
                <c:pt idx="1303">
                  <c:v>0.45569124905342456</c:v>
                </c:pt>
                <c:pt idx="1304">
                  <c:v>0.45580192520876933</c:v>
                </c:pt>
                <c:pt idx="1305">
                  <c:v>0.45591771115020235</c:v>
                </c:pt>
                <c:pt idx="1306">
                  <c:v>0.4560209205654997</c:v>
                </c:pt>
                <c:pt idx="1307">
                  <c:v>0.45611174440615249</c:v>
                </c:pt>
                <c:pt idx="1308">
                  <c:v>0.45622765396371956</c:v>
                </c:pt>
                <c:pt idx="1309">
                  <c:v>0.45634581899504228</c:v>
                </c:pt>
                <c:pt idx="1310">
                  <c:v>0.45646461102813296</c:v>
                </c:pt>
                <c:pt idx="1311">
                  <c:v>0.45658103081088836</c:v>
                </c:pt>
                <c:pt idx="1312">
                  <c:v>0.45668547473442417</c:v>
                </c:pt>
                <c:pt idx="1313">
                  <c:v>0.45680793880850912</c:v>
                </c:pt>
                <c:pt idx="1314">
                  <c:v>0.45692396566667037</c:v>
                </c:pt>
                <c:pt idx="1315">
                  <c:v>0.45704320065682885</c:v>
                </c:pt>
                <c:pt idx="1316">
                  <c:v>0.45715875609863632</c:v>
                </c:pt>
                <c:pt idx="1317">
                  <c:v>0.45724667195998386</c:v>
                </c:pt>
                <c:pt idx="1318">
                  <c:v>0.45735098552805309</c:v>
                </c:pt>
                <c:pt idx="1319">
                  <c:v>0.457446356492277</c:v>
                </c:pt>
                <c:pt idx="1320">
                  <c:v>0.45754220424814473</c:v>
                </c:pt>
                <c:pt idx="1321">
                  <c:v>0.45766094853559847</c:v>
                </c:pt>
                <c:pt idx="1322">
                  <c:v>0.4577715233066757</c:v>
                </c:pt>
                <c:pt idx="1323">
                  <c:v>0.45788848303654711</c:v>
                </c:pt>
                <c:pt idx="1324">
                  <c:v>0.45801916947324134</c:v>
                </c:pt>
                <c:pt idx="1325">
                  <c:v>0.45814456336735315</c:v>
                </c:pt>
                <c:pt idx="1326">
                  <c:v>0.45828405868518468</c:v>
                </c:pt>
                <c:pt idx="1327">
                  <c:v>0.45843321891059396</c:v>
                </c:pt>
                <c:pt idx="1328">
                  <c:v>0.45857942272907354</c:v>
                </c:pt>
                <c:pt idx="1329">
                  <c:v>0.45873300383136267</c:v>
                </c:pt>
                <c:pt idx="1330">
                  <c:v>0.45888957103394401</c:v>
                </c:pt>
                <c:pt idx="1331">
                  <c:v>0.45903918495231499</c:v>
                </c:pt>
                <c:pt idx="1332">
                  <c:v>0.45919603289991834</c:v>
                </c:pt>
                <c:pt idx="1333">
                  <c:v>0.45936204950078802</c:v>
                </c:pt>
                <c:pt idx="1334">
                  <c:v>0.45953141496924294</c:v>
                </c:pt>
                <c:pt idx="1335">
                  <c:v>0.45971712455522368</c:v>
                </c:pt>
                <c:pt idx="1336">
                  <c:v>0.45987808568483501</c:v>
                </c:pt>
                <c:pt idx="1337">
                  <c:v>0.46002944479766256</c:v>
                </c:pt>
                <c:pt idx="1338">
                  <c:v>0.46018910150894571</c:v>
                </c:pt>
                <c:pt idx="1339">
                  <c:v>0.46033686768077958</c:v>
                </c:pt>
                <c:pt idx="1340">
                  <c:v>0.46048506871865885</c:v>
                </c:pt>
                <c:pt idx="1341">
                  <c:v>0.46063704945162115</c:v>
                </c:pt>
                <c:pt idx="1342">
                  <c:v>0.46078823552504522</c:v>
                </c:pt>
                <c:pt idx="1343">
                  <c:v>0.46093495364525561</c:v>
                </c:pt>
                <c:pt idx="1344">
                  <c:v>0.46108297482566152</c:v>
                </c:pt>
                <c:pt idx="1345">
                  <c:v>0.46124624673168779</c:v>
                </c:pt>
                <c:pt idx="1346">
                  <c:v>0.46138584791359394</c:v>
                </c:pt>
                <c:pt idx="1347">
                  <c:v>0.46150263984748863</c:v>
                </c:pt>
                <c:pt idx="1348">
                  <c:v>0.46162261711578062</c:v>
                </c:pt>
                <c:pt idx="1349">
                  <c:v>0.46173030738755116</c:v>
                </c:pt>
                <c:pt idx="1350">
                  <c:v>0.46184736557625389</c:v>
                </c:pt>
                <c:pt idx="1351">
                  <c:v>0.46198408109308353</c:v>
                </c:pt>
                <c:pt idx="1352">
                  <c:v>0.46209197911705857</c:v>
                </c:pt>
                <c:pt idx="1353">
                  <c:v>0.46219856311410074</c:v>
                </c:pt>
                <c:pt idx="1354">
                  <c:v>0.46228278773614856</c:v>
                </c:pt>
                <c:pt idx="1355">
                  <c:v>0.46233761175686255</c:v>
                </c:pt>
                <c:pt idx="1356">
                  <c:v>0.46238633974290916</c:v>
                </c:pt>
                <c:pt idx="1357">
                  <c:v>0.4624709743564816</c:v>
                </c:pt>
                <c:pt idx="1358">
                  <c:v>0.46253183329360126</c:v>
                </c:pt>
                <c:pt idx="1359">
                  <c:v>0.46261371827625292</c:v>
                </c:pt>
                <c:pt idx="1360">
                  <c:v>0.46272042562537924</c:v>
                </c:pt>
                <c:pt idx="1361">
                  <c:v>0.46280768446070536</c:v>
                </c:pt>
                <c:pt idx="1362">
                  <c:v>0.46289639975412139</c:v>
                </c:pt>
                <c:pt idx="1363">
                  <c:v>0.46300133033053353</c:v>
                </c:pt>
                <c:pt idx="1364">
                  <c:v>0.46310205834702706</c:v>
                </c:pt>
                <c:pt idx="1365">
                  <c:v>0.46318728377459234</c:v>
                </c:pt>
                <c:pt idx="1366">
                  <c:v>0.46327755163103707</c:v>
                </c:pt>
                <c:pt idx="1367">
                  <c:v>0.46334467056065626</c:v>
                </c:pt>
                <c:pt idx="1368">
                  <c:v>0.46339352249280785</c:v>
                </c:pt>
                <c:pt idx="1369">
                  <c:v>0.46344492338431276</c:v>
                </c:pt>
                <c:pt idx="1370">
                  <c:v>0.46347423700932766</c:v>
                </c:pt>
                <c:pt idx="1371">
                  <c:v>0.46351264183111135</c:v>
                </c:pt>
                <c:pt idx="1372">
                  <c:v>0.46356269441413051</c:v>
                </c:pt>
                <c:pt idx="1373">
                  <c:v>0.46360179016542929</c:v>
                </c:pt>
                <c:pt idx="1374">
                  <c:v>0.4636392391109348</c:v>
                </c:pt>
                <c:pt idx="1375">
                  <c:v>0.46366030974771749</c:v>
                </c:pt>
                <c:pt idx="1376">
                  <c:v>0.46366177664565594</c:v>
                </c:pt>
                <c:pt idx="1377">
                  <c:v>0.46365125994481954</c:v>
                </c:pt>
                <c:pt idx="1378">
                  <c:v>0.4636431631828965</c:v>
                </c:pt>
                <c:pt idx="1379">
                  <c:v>0.46363023911498186</c:v>
                </c:pt>
                <c:pt idx="1380">
                  <c:v>0.46361910244789462</c:v>
                </c:pt>
                <c:pt idx="1381">
                  <c:v>0.4636084636726589</c:v>
                </c:pt>
                <c:pt idx="1382">
                  <c:v>0.46357107981225787</c:v>
                </c:pt>
                <c:pt idx="1383">
                  <c:v>0.463557005160179</c:v>
                </c:pt>
                <c:pt idx="1384">
                  <c:v>0.46356281326289767</c:v>
                </c:pt>
                <c:pt idx="1385">
                  <c:v>0.46354948039659072</c:v>
                </c:pt>
                <c:pt idx="1386">
                  <c:v>0.46353189725569083</c:v>
                </c:pt>
                <c:pt idx="1387">
                  <c:v>0.46351953968419712</c:v>
                </c:pt>
                <c:pt idx="1388">
                  <c:v>0.46348663572788973</c:v>
                </c:pt>
                <c:pt idx="1389">
                  <c:v>0.46347186369703369</c:v>
                </c:pt>
                <c:pt idx="1390">
                  <c:v>0.46351782076058945</c:v>
                </c:pt>
                <c:pt idx="1391">
                  <c:v>0.46351849852199445</c:v>
                </c:pt>
                <c:pt idx="1392">
                  <c:v>0.46349802239250359</c:v>
                </c:pt>
                <c:pt idx="1393">
                  <c:v>0.4634921425890437</c:v>
                </c:pt>
                <c:pt idx="1394">
                  <c:v>0.46347238569609767</c:v>
                </c:pt>
                <c:pt idx="1395">
                  <c:v>0.46347146537244122</c:v>
                </c:pt>
                <c:pt idx="1396">
                  <c:v>0.46348827198870407</c:v>
                </c:pt>
                <c:pt idx="1397">
                  <c:v>0.4634925656707824</c:v>
                </c:pt>
                <c:pt idx="1398">
                  <c:v>0.46349393128268801</c:v>
                </c:pt>
                <c:pt idx="1399">
                  <c:v>0.46350227931552063</c:v>
                </c:pt>
                <c:pt idx="1400">
                  <c:v>0.46351163620585112</c:v>
                </c:pt>
                <c:pt idx="1401">
                  <c:v>0.46351993266274921</c:v>
                </c:pt>
                <c:pt idx="1402">
                  <c:v>0.46353623163672197</c:v>
                </c:pt>
                <c:pt idx="1403">
                  <c:v>0.46355076576021514</c:v>
                </c:pt>
                <c:pt idx="1404">
                  <c:v>0.4635514137242529</c:v>
                </c:pt>
                <c:pt idx="1405">
                  <c:v>0.46357747440461611</c:v>
                </c:pt>
                <c:pt idx="1406">
                  <c:v>0.46362729451586748</c:v>
                </c:pt>
                <c:pt idx="1407">
                  <c:v>0.46364631594758499</c:v>
                </c:pt>
                <c:pt idx="1408">
                  <c:v>0.46366636113953724</c:v>
                </c:pt>
                <c:pt idx="1409">
                  <c:v>0.46368064361992395</c:v>
                </c:pt>
                <c:pt idx="1410">
                  <c:v>0.46367172761935233</c:v>
                </c:pt>
                <c:pt idx="1411">
                  <c:v>0.46367605865571337</c:v>
                </c:pt>
                <c:pt idx="1412">
                  <c:v>0.46368583906194788</c:v>
                </c:pt>
                <c:pt idx="1413">
                  <c:v>0.46370442509668158</c:v>
                </c:pt>
                <c:pt idx="1414">
                  <c:v>0.46372986697709156</c:v>
                </c:pt>
                <c:pt idx="1415">
                  <c:v>0.46373938663825803</c:v>
                </c:pt>
                <c:pt idx="1416">
                  <c:v>0.46375239225704878</c:v>
                </c:pt>
                <c:pt idx="1417">
                  <c:v>0.46376003160883705</c:v>
                </c:pt>
                <c:pt idx="1418">
                  <c:v>0.46374970296663998</c:v>
                </c:pt>
                <c:pt idx="1419">
                  <c:v>0.46374829573395338</c:v>
                </c:pt>
                <c:pt idx="1420">
                  <c:v>0.46375664378059178</c:v>
                </c:pt>
                <c:pt idx="1421">
                  <c:v>0.46375954475177544</c:v>
                </c:pt>
                <c:pt idx="1422">
                  <c:v>0.4637511873734948</c:v>
                </c:pt>
                <c:pt idx="1423">
                  <c:v>0.46375891354579629</c:v>
                </c:pt>
                <c:pt idx="1424">
                  <c:v>0.4637667683255855</c:v>
                </c:pt>
                <c:pt idx="1425">
                  <c:v>0.46377983356934066</c:v>
                </c:pt>
                <c:pt idx="1426">
                  <c:v>0.46379631912117381</c:v>
                </c:pt>
                <c:pt idx="1427">
                  <c:v>0.46379216599761225</c:v>
                </c:pt>
                <c:pt idx="1428">
                  <c:v>0.46379822246528973</c:v>
                </c:pt>
                <c:pt idx="1429">
                  <c:v>0.46382276625417124</c:v>
                </c:pt>
                <c:pt idx="1430">
                  <c:v>0.46383475159498233</c:v>
                </c:pt>
                <c:pt idx="1431">
                  <c:v>0.4638724667528939</c:v>
                </c:pt>
                <c:pt idx="1432">
                  <c:v>0.46394007740036969</c:v>
                </c:pt>
                <c:pt idx="1433">
                  <c:v>0.46399279915330877</c:v>
                </c:pt>
                <c:pt idx="1434">
                  <c:v>0.46406895126303582</c:v>
                </c:pt>
                <c:pt idx="1435">
                  <c:v>0.46417316635131223</c:v>
                </c:pt>
                <c:pt idx="1436">
                  <c:v>0.46423595251402699</c:v>
                </c:pt>
                <c:pt idx="1437">
                  <c:v>0.46429849278071694</c:v>
                </c:pt>
                <c:pt idx="1438">
                  <c:v>0.46437769148315317</c:v>
                </c:pt>
                <c:pt idx="1439">
                  <c:v>0.46441959308827813</c:v>
                </c:pt>
                <c:pt idx="1440">
                  <c:v>0.46445695229977746</c:v>
                </c:pt>
                <c:pt idx="1441">
                  <c:v>0.46447460835163529</c:v>
                </c:pt>
                <c:pt idx="1442">
                  <c:v>0.46451977451388798</c:v>
                </c:pt>
                <c:pt idx="1443">
                  <c:v>0.46457392909323952</c:v>
                </c:pt>
                <c:pt idx="1444">
                  <c:v>0.46463332679859265</c:v>
                </c:pt>
                <c:pt idx="1445">
                  <c:v>0.46471959910051491</c:v>
                </c:pt>
                <c:pt idx="1446">
                  <c:v>0.46478375572649799</c:v>
                </c:pt>
                <c:pt idx="1447">
                  <c:v>0.46486923835350469</c:v>
                </c:pt>
                <c:pt idx="1448">
                  <c:v>0.46500377591232805</c:v>
                </c:pt>
                <c:pt idx="1449">
                  <c:v>0.4651056276211003</c:v>
                </c:pt>
                <c:pt idx="1450">
                  <c:v>0.46519476027353535</c:v>
                </c:pt>
                <c:pt idx="1451">
                  <c:v>0.46524498416017729</c:v>
                </c:pt>
                <c:pt idx="1452">
                  <c:v>0.46535652386967358</c:v>
                </c:pt>
                <c:pt idx="1453">
                  <c:v>0.46545796211915119</c:v>
                </c:pt>
                <c:pt idx="1454">
                  <c:v>0.46557484868439031</c:v>
                </c:pt>
                <c:pt idx="1455">
                  <c:v>0.46566421987099876</c:v>
                </c:pt>
                <c:pt idx="1456">
                  <c:v>0.4658221698106339</c:v>
                </c:pt>
                <c:pt idx="1457">
                  <c:v>0.46597397157341297</c:v>
                </c:pt>
                <c:pt idx="1458">
                  <c:v>0.46610734382567731</c:v>
                </c:pt>
                <c:pt idx="1459">
                  <c:v>0.46623679561880221</c:v>
                </c:pt>
                <c:pt idx="1460">
                  <c:v>0.46639724217104167</c:v>
                </c:pt>
                <c:pt idx="1461">
                  <c:v>0.4665695371945196</c:v>
                </c:pt>
                <c:pt idx="1462">
                  <c:v>0.46675412394564847</c:v>
                </c:pt>
                <c:pt idx="1463">
                  <c:v>0.46691092585828975</c:v>
                </c:pt>
                <c:pt idx="1464">
                  <c:v>0.46706401724201824</c:v>
                </c:pt>
                <c:pt idx="1465">
                  <c:v>0.46723076504005928</c:v>
                </c:pt>
                <c:pt idx="1466">
                  <c:v>0.46733440813856014</c:v>
                </c:pt>
                <c:pt idx="1467">
                  <c:v>0.46748944197210668</c:v>
                </c:pt>
                <c:pt idx="1468">
                  <c:v>0.4676915777214134</c:v>
                </c:pt>
                <c:pt idx="1469">
                  <c:v>0.467835368616143</c:v>
                </c:pt>
                <c:pt idx="1470">
                  <c:v>0.46794379289633653</c:v>
                </c:pt>
                <c:pt idx="1471">
                  <c:v>0.46805862026254491</c:v>
                </c:pt>
                <c:pt idx="1472">
                  <c:v>0.46815032559259889</c:v>
                </c:pt>
                <c:pt idx="1473">
                  <c:v>0.46827166681811283</c:v>
                </c:pt>
                <c:pt idx="1474">
                  <c:v>0.46841216589129475</c:v>
                </c:pt>
                <c:pt idx="1475">
                  <c:v>0.46856335259553084</c:v>
                </c:pt>
                <c:pt idx="1476">
                  <c:v>0.46873152741668228</c:v>
                </c:pt>
                <c:pt idx="1477">
                  <c:v>0.468870312061896</c:v>
                </c:pt>
                <c:pt idx="1478">
                  <c:v>0.46902374034577249</c:v>
                </c:pt>
                <c:pt idx="1479">
                  <c:v>0.46919594478814358</c:v>
                </c:pt>
                <c:pt idx="1480">
                  <c:v>0.46935677313202023</c:v>
                </c:pt>
                <c:pt idx="1481">
                  <c:v>0.46955556407814286</c:v>
                </c:pt>
                <c:pt idx="1482">
                  <c:v>0.46968384477460567</c:v>
                </c:pt>
                <c:pt idx="1483">
                  <c:v>0.46981268090815459</c:v>
                </c:pt>
                <c:pt idx="1484">
                  <c:v>0.46991657902075262</c:v>
                </c:pt>
                <c:pt idx="1485">
                  <c:v>0.47001379645360558</c:v>
                </c:pt>
                <c:pt idx="1486">
                  <c:v>0.47013659365897248</c:v>
                </c:pt>
                <c:pt idx="1487">
                  <c:v>0.47023869111692457</c:v>
                </c:pt>
                <c:pt idx="1488">
                  <c:v>0.47033405621033925</c:v>
                </c:pt>
                <c:pt idx="1489">
                  <c:v>0.47044090121381682</c:v>
                </c:pt>
                <c:pt idx="1490">
                  <c:v>0.47057304322354482</c:v>
                </c:pt>
                <c:pt idx="1491">
                  <c:v>0.47063889859921942</c:v>
                </c:pt>
                <c:pt idx="1492">
                  <c:v>0.47073426947890251</c:v>
                </c:pt>
                <c:pt idx="1493">
                  <c:v>0.47085426794071061</c:v>
                </c:pt>
                <c:pt idx="1494">
                  <c:v>0.47089806277834456</c:v>
                </c:pt>
                <c:pt idx="1495">
                  <c:v>0.47092749843721821</c:v>
                </c:pt>
                <c:pt idx="1496">
                  <c:v>0.47098613794672212</c:v>
                </c:pt>
                <c:pt idx="1497">
                  <c:v>0.47101713961768893</c:v>
                </c:pt>
                <c:pt idx="1498">
                  <c:v>0.47108743086388999</c:v>
                </c:pt>
                <c:pt idx="1499">
                  <c:v>0.47120865106184023</c:v>
                </c:pt>
                <c:pt idx="1500">
                  <c:v>0.47131001592871535</c:v>
                </c:pt>
                <c:pt idx="1501">
                  <c:v>0.47140021732511128</c:v>
                </c:pt>
                <c:pt idx="1502">
                  <c:v>0.47149529148845226</c:v>
                </c:pt>
                <c:pt idx="1503">
                  <c:v>0.47154317157701847</c:v>
                </c:pt>
                <c:pt idx="1504">
                  <c:v>0.47153292515227846</c:v>
                </c:pt>
                <c:pt idx="1505">
                  <c:v>0.47154815121152222</c:v>
                </c:pt>
                <c:pt idx="1506">
                  <c:v>0.47155183576032589</c:v>
                </c:pt>
                <c:pt idx="1507">
                  <c:v>0.47154875786419831</c:v>
                </c:pt>
                <c:pt idx="1508">
                  <c:v>0.47154925421421701</c:v>
                </c:pt>
                <c:pt idx="1509">
                  <c:v>0.4715442123958456</c:v>
                </c:pt>
                <c:pt idx="1510">
                  <c:v>0.47152841512581906</c:v>
                </c:pt>
                <c:pt idx="1511">
                  <c:v>0.47150870617270857</c:v>
                </c:pt>
                <c:pt idx="1512">
                  <c:v>0.47151963746676745</c:v>
                </c:pt>
                <c:pt idx="1513">
                  <c:v>0.4715132493866146</c:v>
                </c:pt>
                <c:pt idx="1514">
                  <c:v>0.47146158180339803</c:v>
                </c:pt>
                <c:pt idx="1515">
                  <c:v>0.47141442535917322</c:v>
                </c:pt>
                <c:pt idx="1516">
                  <c:v>0.47133764743300466</c:v>
                </c:pt>
                <c:pt idx="1517">
                  <c:v>0.47124562695715572</c:v>
                </c:pt>
                <c:pt idx="1518">
                  <c:v>0.47111132664932409</c:v>
                </c:pt>
                <c:pt idx="1519">
                  <c:v>0.47096868196429309</c:v>
                </c:pt>
                <c:pt idx="1520">
                  <c:v>0.47073821704885904</c:v>
                </c:pt>
                <c:pt idx="1521">
                  <c:v>0.47043126081712777</c:v>
                </c:pt>
                <c:pt idx="1522">
                  <c:v>0.47008838165759198</c:v>
                </c:pt>
                <c:pt idx="1523">
                  <c:v>0.46969744829152976</c:v>
                </c:pt>
                <c:pt idx="1524">
                  <c:v>0.46928281371053115</c:v>
                </c:pt>
                <c:pt idx="1525">
                  <c:v>0.46883013506490223</c:v>
                </c:pt>
                <c:pt idx="1526">
                  <c:v>0.46836277430765744</c:v>
                </c:pt>
                <c:pt idx="1527">
                  <c:v>0.46782198243612166</c:v>
                </c:pt>
                <c:pt idx="1528">
                  <c:v>0.46725354024483012</c:v>
                </c:pt>
                <c:pt idx="1529">
                  <c:v>0.46659931182463721</c:v>
                </c:pt>
                <c:pt idx="1530">
                  <c:v>0.46589971319867063</c:v>
                </c:pt>
                <c:pt idx="1531">
                  <c:v>0.46514666519464809</c:v>
                </c:pt>
                <c:pt idx="1532">
                  <c:v>0.46433173738656897</c:v>
                </c:pt>
                <c:pt idx="1533">
                  <c:v>0.4634337578008732</c:v>
                </c:pt>
                <c:pt idx="1534">
                  <c:v>0.46251306123421831</c:v>
                </c:pt>
                <c:pt idx="1535">
                  <c:v>0.46151707104912126</c:v>
                </c:pt>
                <c:pt idx="1536">
                  <c:v>0.46043097463831467</c:v>
                </c:pt>
                <c:pt idx="1537">
                  <c:v>0.45929288849298028</c:v>
                </c:pt>
                <c:pt idx="1538">
                  <c:v>0.45804557819273178</c:v>
                </c:pt>
                <c:pt idx="1539">
                  <c:v>0.45665186140607555</c:v>
                </c:pt>
                <c:pt idx="1540">
                  <c:v>0.45525441451470711</c:v>
                </c:pt>
                <c:pt idx="1541">
                  <c:v>0.45376732624547661</c:v>
                </c:pt>
                <c:pt idx="1542">
                  <c:v>0.45221859448771001</c:v>
                </c:pt>
                <c:pt idx="1543">
                  <c:v>0.45061871966826339</c:v>
                </c:pt>
                <c:pt idx="1544">
                  <c:v>0.44898450550792784</c:v>
                </c:pt>
                <c:pt idx="1545">
                  <c:v>0.44734092203151005</c:v>
                </c:pt>
                <c:pt idx="1546">
                  <c:v>0.44564073075607835</c:v>
                </c:pt>
                <c:pt idx="1547">
                  <c:v>0.4439679412784277</c:v>
                </c:pt>
                <c:pt idx="1548">
                  <c:v>0.44223407154342342</c:v>
                </c:pt>
                <c:pt idx="1549">
                  <c:v>0.44060394813120052</c:v>
                </c:pt>
                <c:pt idx="1550">
                  <c:v>0.43894008239220456</c:v>
                </c:pt>
                <c:pt idx="1551">
                  <c:v>0.43741530892171898</c:v>
                </c:pt>
                <c:pt idx="1552">
                  <c:v>0.43598782936077235</c:v>
                </c:pt>
                <c:pt idx="1553">
                  <c:v>0.43468338310332683</c:v>
                </c:pt>
                <c:pt idx="1554">
                  <c:v>0.43353774815784646</c:v>
                </c:pt>
                <c:pt idx="1555">
                  <c:v>0.43253266524487538</c:v>
                </c:pt>
                <c:pt idx="1556">
                  <c:v>0.43166289422670978</c:v>
                </c:pt>
                <c:pt idx="1557">
                  <c:v>0.43092108480277053</c:v>
                </c:pt>
                <c:pt idx="1558">
                  <c:v>0.43034605888812633</c:v>
                </c:pt>
                <c:pt idx="1559">
                  <c:v>0.42991525307665951</c:v>
                </c:pt>
                <c:pt idx="1560">
                  <c:v>0.42960743055681205</c:v>
                </c:pt>
                <c:pt idx="1561">
                  <c:v>0.42952382158695279</c:v>
                </c:pt>
                <c:pt idx="1562">
                  <c:v>0.42953102278519184</c:v>
                </c:pt>
                <c:pt idx="1563">
                  <c:v>0.42963183928911935</c:v>
                </c:pt>
                <c:pt idx="1564">
                  <c:v>0.429914824523911</c:v>
                </c:pt>
                <c:pt idx="1565">
                  <c:v>0.43023063091213531</c:v>
                </c:pt>
                <c:pt idx="1566">
                  <c:v>0.43063933125995058</c:v>
                </c:pt>
                <c:pt idx="1567">
                  <c:v>0.43110879504448896</c:v>
                </c:pt>
                <c:pt idx="1568">
                  <c:v>0.43170069693707064</c:v>
                </c:pt>
                <c:pt idx="1569">
                  <c:v>0.43227217898541354</c:v>
                </c:pt>
                <c:pt idx="1570">
                  <c:v>0.43293246224227122</c:v>
                </c:pt>
                <c:pt idx="1571">
                  <c:v>0.43355101486676562</c:v>
                </c:pt>
                <c:pt idx="1572">
                  <c:v>0.43413033668343948</c:v>
                </c:pt>
                <c:pt idx="1573">
                  <c:v>0.43477721184455159</c:v>
                </c:pt>
                <c:pt idx="1574">
                  <c:v>0.43545695864617112</c:v>
                </c:pt>
                <c:pt idx="1575">
                  <c:v>0.43615994611267334</c:v>
                </c:pt>
                <c:pt idx="1576">
                  <c:v>0.43687155921218745</c:v>
                </c:pt>
                <c:pt idx="1577">
                  <c:v>0.43768033037875081</c:v>
                </c:pt>
                <c:pt idx="1578">
                  <c:v>0.43837267993259266</c:v>
                </c:pt>
                <c:pt idx="1579">
                  <c:v>0.43901111694721068</c:v>
                </c:pt>
                <c:pt idx="1580">
                  <c:v>0.43966003047328711</c:v>
                </c:pt>
                <c:pt idx="1581">
                  <c:v>0.44025755918903764</c:v>
                </c:pt>
                <c:pt idx="1582">
                  <c:v>0.44088788534472861</c:v>
                </c:pt>
                <c:pt idx="1583">
                  <c:v>0.4415567836930081</c:v>
                </c:pt>
                <c:pt idx="1584">
                  <c:v>0.44218330715053566</c:v>
                </c:pt>
                <c:pt idx="1585">
                  <c:v>0.44280077027175663</c:v>
                </c:pt>
                <c:pt idx="1586">
                  <c:v>0.44341160644767769</c:v>
                </c:pt>
                <c:pt idx="1587">
                  <c:v>0.44401290507853391</c:v>
                </c:pt>
                <c:pt idx="1588">
                  <c:v>0.44459617885032188</c:v>
                </c:pt>
                <c:pt idx="1589">
                  <c:v>0.44517675547535468</c:v>
                </c:pt>
                <c:pt idx="1590">
                  <c:v>0.44575743587511552</c:v>
                </c:pt>
                <c:pt idx="1591">
                  <c:v>0.44633295024926306</c:v>
                </c:pt>
                <c:pt idx="1592">
                  <c:v>0.44687999560820507</c:v>
                </c:pt>
                <c:pt idx="1593">
                  <c:v>0.44745025248040982</c:v>
                </c:pt>
                <c:pt idx="1594">
                  <c:v>0.44807972558084824</c:v>
                </c:pt>
                <c:pt idx="1595">
                  <c:v>0.44862482378873031</c:v>
                </c:pt>
                <c:pt idx="1596">
                  <c:v>0.44914820395618449</c:v>
                </c:pt>
                <c:pt idx="1597">
                  <c:v>0.44965911591212121</c:v>
                </c:pt>
                <c:pt idx="1598">
                  <c:v>0.45014885526075138</c:v>
                </c:pt>
                <c:pt idx="1599">
                  <c:v>0.45055127993423505</c:v>
                </c:pt>
                <c:pt idx="1600">
                  <c:v>0.45104635068409243</c:v>
                </c:pt>
                <c:pt idx="1601">
                  <c:v>0.45157429652235898</c:v>
                </c:pt>
                <c:pt idx="1602">
                  <c:v>0.45209744245992245</c:v>
                </c:pt>
                <c:pt idx="1603">
                  <c:v>0.45268820681998934</c:v>
                </c:pt>
                <c:pt idx="1604">
                  <c:v>0.45321482600537188</c:v>
                </c:pt>
                <c:pt idx="1605">
                  <c:v>0.45370168852820569</c:v>
                </c:pt>
                <c:pt idx="1606">
                  <c:v>0.45419547533270616</c:v>
                </c:pt>
                <c:pt idx="1607">
                  <c:v>0.45467484698872584</c:v>
                </c:pt>
                <c:pt idx="1608">
                  <c:v>0.45514300179061906</c:v>
                </c:pt>
                <c:pt idx="1609">
                  <c:v>0.45566226356569889</c:v>
                </c:pt>
                <c:pt idx="1610">
                  <c:v>0.45624213582665912</c:v>
                </c:pt>
                <c:pt idx="1611">
                  <c:v>0.45675799078263468</c:v>
                </c:pt>
                <c:pt idx="1612">
                  <c:v>0.4572742667840321</c:v>
                </c:pt>
                <c:pt idx="1613">
                  <c:v>0.45777536858677587</c:v>
                </c:pt>
                <c:pt idx="1614">
                  <c:v>0.45822925996148745</c:v>
                </c:pt>
                <c:pt idx="1615">
                  <c:v>0.4587158018438186</c:v>
                </c:pt>
                <c:pt idx="1616">
                  <c:v>0.4592165522446619</c:v>
                </c:pt>
                <c:pt idx="1617">
                  <c:v>0.45972314771067097</c:v>
                </c:pt>
                <c:pt idx="1618">
                  <c:v>0.4602321941149376</c:v>
                </c:pt>
                <c:pt idx="1619">
                  <c:v>0.46073098770777027</c:v>
                </c:pt>
                <c:pt idx="1620">
                  <c:v>0.46121870112902147</c:v>
                </c:pt>
                <c:pt idx="1621">
                  <c:v>0.46170163666683051</c:v>
                </c:pt>
                <c:pt idx="1622">
                  <c:v>0.46218983716710466</c:v>
                </c:pt>
                <c:pt idx="1623">
                  <c:v>0.4626579002207809</c:v>
                </c:pt>
                <c:pt idx="1624">
                  <c:v>0.4631496474144558</c:v>
                </c:pt>
                <c:pt idx="1625">
                  <c:v>0.46367219853140718</c:v>
                </c:pt>
                <c:pt idx="1626">
                  <c:v>0.46415988415705245</c:v>
                </c:pt>
                <c:pt idx="1627">
                  <c:v>0.46463423455178271</c:v>
                </c:pt>
                <c:pt idx="1628">
                  <c:v>0.4651168458744106</c:v>
                </c:pt>
                <c:pt idx="1629">
                  <c:v>0.46560058008399169</c:v>
                </c:pt>
                <c:pt idx="1630">
                  <c:v>0.46609584987800151</c:v>
                </c:pt>
                <c:pt idx="1631">
                  <c:v>0.4665906758347993</c:v>
                </c:pt>
                <c:pt idx="1632">
                  <c:v>0.4671115071941167</c:v>
                </c:pt>
                <c:pt idx="1633">
                  <c:v>0.46761538950027254</c:v>
                </c:pt>
                <c:pt idx="1634">
                  <c:v>0.46809482429661603</c:v>
                </c:pt>
                <c:pt idx="1635">
                  <c:v>0.46859984224826556</c:v>
                </c:pt>
                <c:pt idx="1636">
                  <c:v>0.46913014097950062</c:v>
                </c:pt>
                <c:pt idx="1637">
                  <c:v>0.46963860471906688</c:v>
                </c:pt>
                <c:pt idx="1638">
                  <c:v>0.47014723374280365</c:v>
                </c:pt>
                <c:pt idx="1639">
                  <c:v>0.47065520098294811</c:v>
                </c:pt>
                <c:pt idx="1640">
                  <c:v>0.47116349313081635</c:v>
                </c:pt>
                <c:pt idx="1641">
                  <c:v>0.47165753152710782</c:v>
                </c:pt>
                <c:pt idx="1642">
                  <c:v>0.47212993591644931</c:v>
                </c:pt>
                <c:pt idx="1643">
                  <c:v>0.47259986390099568</c:v>
                </c:pt>
                <c:pt idx="1644">
                  <c:v>0.4730843297053684</c:v>
                </c:pt>
                <c:pt idx="1645">
                  <c:v>0.4735532436986214</c:v>
                </c:pt>
                <c:pt idx="1646">
                  <c:v>0.47404432244668387</c:v>
                </c:pt>
                <c:pt idx="1647">
                  <c:v>0.47456857266823138</c:v>
                </c:pt>
                <c:pt idx="1648">
                  <c:v>0.47507348105503427</c:v>
                </c:pt>
                <c:pt idx="1649">
                  <c:v>0.47559231964059762</c:v>
                </c:pt>
                <c:pt idx="1650">
                  <c:v>0.47608084883849799</c:v>
                </c:pt>
                <c:pt idx="1651">
                  <c:v>0.47655724549890205</c:v>
                </c:pt>
                <c:pt idx="1652">
                  <c:v>0.47702558577605331</c:v>
                </c:pt>
                <c:pt idx="1653">
                  <c:v>0.47747688791023585</c:v>
                </c:pt>
                <c:pt idx="1654">
                  <c:v>0.47786948057029166</c:v>
                </c:pt>
                <c:pt idx="1655">
                  <c:v>0.47832689544565032</c:v>
                </c:pt>
                <c:pt idx="1656">
                  <c:v>0.47880726330327289</c:v>
                </c:pt>
                <c:pt idx="1657">
                  <c:v>0.47926720888132013</c:v>
                </c:pt>
                <c:pt idx="1658">
                  <c:v>0.47974726405497331</c:v>
                </c:pt>
                <c:pt idx="1659">
                  <c:v>0.48022513259662736</c:v>
                </c:pt>
                <c:pt idx="1660">
                  <c:v>0.48067891508156729</c:v>
                </c:pt>
                <c:pt idx="1661">
                  <c:v>0.48114494979213651</c:v>
                </c:pt>
                <c:pt idx="1662">
                  <c:v>0.48164268114985997</c:v>
                </c:pt>
                <c:pt idx="1663">
                  <c:v>0.48211291506201331</c:v>
                </c:pt>
                <c:pt idx="1664">
                  <c:v>0.48256158806416222</c:v>
                </c:pt>
                <c:pt idx="1665">
                  <c:v>0.48302484863392475</c:v>
                </c:pt>
                <c:pt idx="1666">
                  <c:v>0.48347165811128984</c:v>
                </c:pt>
                <c:pt idx="1667">
                  <c:v>0.48390549405616884</c:v>
                </c:pt>
                <c:pt idx="1668">
                  <c:v>0.48431044653172056</c:v>
                </c:pt>
                <c:pt idx="1669">
                  <c:v>0.48466635330469204</c:v>
                </c:pt>
                <c:pt idx="1670">
                  <c:v>0.48506944417632392</c:v>
                </c:pt>
                <c:pt idx="1671">
                  <c:v>0.48548633403905245</c:v>
                </c:pt>
                <c:pt idx="1672">
                  <c:v>0.4858775131694657</c:v>
                </c:pt>
                <c:pt idx="1673">
                  <c:v>0.48628191573773211</c:v>
                </c:pt>
                <c:pt idx="1674">
                  <c:v>0.48667397894790265</c:v>
                </c:pt>
                <c:pt idx="1675">
                  <c:v>0.48703317433986792</c:v>
                </c:pt>
                <c:pt idx="1676">
                  <c:v>0.48740020858998284</c:v>
                </c:pt>
                <c:pt idx="1677">
                  <c:v>0.48776685784315471</c:v>
                </c:pt>
                <c:pt idx="1678">
                  <c:v>0.48815214257592371</c:v>
                </c:pt>
                <c:pt idx="1679">
                  <c:v>0.48851839620571935</c:v>
                </c:pt>
                <c:pt idx="1680">
                  <c:v>0.48885003340986016</c:v>
                </c:pt>
                <c:pt idx="1681">
                  <c:v>0.4892282933392777</c:v>
                </c:pt>
                <c:pt idx="1682">
                  <c:v>0.48962237904240652</c:v>
                </c:pt>
                <c:pt idx="1683">
                  <c:v>0.49001598302193455</c:v>
                </c:pt>
                <c:pt idx="1684">
                  <c:v>0.49045644189606025</c:v>
                </c:pt>
                <c:pt idx="1685">
                  <c:v>0.49084055361508033</c:v>
                </c:pt>
                <c:pt idx="1686">
                  <c:v>0.49123662945581059</c:v>
                </c:pt>
                <c:pt idx="1687">
                  <c:v>0.49155981468455151</c:v>
                </c:pt>
                <c:pt idx="1688">
                  <c:v>0.49181315651817853</c:v>
                </c:pt>
                <c:pt idx="1689">
                  <c:v>0.49206773725112757</c:v>
                </c:pt>
                <c:pt idx="1690">
                  <c:v>0.49232986367497295</c:v>
                </c:pt>
                <c:pt idx="1691">
                  <c:v>0.49256307729563636</c:v>
                </c:pt>
                <c:pt idx="1692">
                  <c:v>0.49283734157636627</c:v>
                </c:pt>
                <c:pt idx="1693">
                  <c:v>0.4931348069199491</c:v>
                </c:pt>
                <c:pt idx="1694">
                  <c:v>0.4934234797782116</c:v>
                </c:pt>
                <c:pt idx="1695">
                  <c:v>0.49370308388872258</c:v>
                </c:pt>
                <c:pt idx="1696">
                  <c:v>0.49399927687201156</c:v>
                </c:pt>
                <c:pt idx="1697">
                  <c:v>0.49433346030558273</c:v>
                </c:pt>
                <c:pt idx="1698">
                  <c:v>0.49461010958255253</c:v>
                </c:pt>
                <c:pt idx="1699">
                  <c:v>0.49484491616912057</c:v>
                </c:pt>
                <c:pt idx="1700">
                  <c:v>0.49510219366744174</c:v>
                </c:pt>
                <c:pt idx="1701">
                  <c:v>0.49532581925982849</c:v>
                </c:pt>
                <c:pt idx="1702">
                  <c:v>0.49559502791511312</c:v>
                </c:pt>
                <c:pt idx="1703">
                  <c:v>0.49587721399075591</c:v>
                </c:pt>
                <c:pt idx="1704">
                  <c:v>0.49617956153097748</c:v>
                </c:pt>
                <c:pt idx="1705">
                  <c:v>0.49647778950006777</c:v>
                </c:pt>
                <c:pt idx="1706">
                  <c:v>0.49677554776219862</c:v>
                </c:pt>
                <c:pt idx="1707">
                  <c:v>0.49704409158564705</c:v>
                </c:pt>
                <c:pt idx="1708">
                  <c:v>0.49729373550412664</c:v>
                </c:pt>
                <c:pt idx="1709">
                  <c:v>0.49754803610928627</c:v>
                </c:pt>
                <c:pt idx="1710">
                  <c:v>0.49776550114293822</c:v>
                </c:pt>
                <c:pt idx="1711">
                  <c:v>0.49802012910382887</c:v>
                </c:pt>
                <c:pt idx="1712">
                  <c:v>0.49831585544147555</c:v>
                </c:pt>
                <c:pt idx="1713">
                  <c:v>0.49858280083436218</c:v>
                </c:pt>
                <c:pt idx="1714">
                  <c:v>0.49885845924519528</c:v>
                </c:pt>
                <c:pt idx="1715">
                  <c:v>0.49910558096629676</c:v>
                </c:pt>
                <c:pt idx="1716">
                  <c:v>0.49934052590202693</c:v>
                </c:pt>
                <c:pt idx="1717">
                  <c:v>0.49954958101331903</c:v>
                </c:pt>
                <c:pt idx="1718">
                  <c:v>0.49975374194272765</c:v>
                </c:pt>
                <c:pt idx="1719">
                  <c:v>0.49997361300006476</c:v>
                </c:pt>
                <c:pt idx="1720">
                  <c:v>0.50018952464253952</c:v>
                </c:pt>
                <c:pt idx="1721">
                  <c:v>0.50037111928246791</c:v>
                </c:pt>
                <c:pt idx="1722">
                  <c:v>0.50060156161505931</c:v>
                </c:pt>
                <c:pt idx="1723">
                  <c:v>0.50083945302860589</c:v>
                </c:pt>
                <c:pt idx="1724">
                  <c:v>0.50109107879745907</c:v>
                </c:pt>
                <c:pt idx="1725">
                  <c:v>0.50139342405972109</c:v>
                </c:pt>
                <c:pt idx="1726">
                  <c:v>0.50163706230181704</c:v>
                </c:pt>
                <c:pt idx="1727">
                  <c:v>0.50183085465791821</c:v>
                </c:pt>
                <c:pt idx="1728">
                  <c:v>0.50207673372638439</c:v>
                </c:pt>
                <c:pt idx="1729">
                  <c:v>0.50233040378125915</c:v>
                </c:pt>
                <c:pt idx="1730">
                  <c:v>0.5025977784421628</c:v>
                </c:pt>
                <c:pt idx="1731">
                  <c:v>0.50285623313120109</c:v>
                </c:pt>
                <c:pt idx="1732">
                  <c:v>0.5031066057363488</c:v>
                </c:pt>
                <c:pt idx="1733">
                  <c:v>0.50333234891189893</c:v>
                </c:pt>
                <c:pt idx="1734">
                  <c:v>0.50352832761939614</c:v>
                </c:pt>
                <c:pt idx="1735">
                  <c:v>0.50375168649015456</c:v>
                </c:pt>
                <c:pt idx="1736">
                  <c:v>0.50400058470890541</c:v>
                </c:pt>
                <c:pt idx="1737">
                  <c:v>0.50422613333120059</c:v>
                </c:pt>
                <c:pt idx="1738">
                  <c:v>0.50442714554842749</c:v>
                </c:pt>
                <c:pt idx="1739">
                  <c:v>0.50465570295322637</c:v>
                </c:pt>
                <c:pt idx="1740">
                  <c:v>0.50487951510689388</c:v>
                </c:pt>
                <c:pt idx="1741">
                  <c:v>0.50513279922665111</c:v>
                </c:pt>
                <c:pt idx="1742">
                  <c:v>0.50542191592933938</c:v>
                </c:pt>
                <c:pt idx="1743">
                  <c:v>0.50569305220015337</c:v>
                </c:pt>
                <c:pt idx="1744">
                  <c:v>0.5059626962045225</c:v>
                </c:pt>
                <c:pt idx="1745">
                  <c:v>0.50621782524074821</c:v>
                </c:pt>
                <c:pt idx="1746">
                  <c:v>0.50641656727788553</c:v>
                </c:pt>
                <c:pt idx="1747">
                  <c:v>0.50662108527163341</c:v>
                </c:pt>
                <c:pt idx="1748">
                  <c:v>0.50685687635747745</c:v>
                </c:pt>
                <c:pt idx="1749">
                  <c:v>0.50705046162705625</c:v>
                </c:pt>
                <c:pt idx="1750">
                  <c:v>0.50724254816748859</c:v>
                </c:pt>
                <c:pt idx="1751">
                  <c:v>0.50741634989954498</c:v>
                </c:pt>
                <c:pt idx="1752">
                  <c:v>0.50763994388952072</c:v>
                </c:pt>
                <c:pt idx="1753">
                  <c:v>0.50787516822720502</c:v>
                </c:pt>
                <c:pt idx="1754">
                  <c:v>0.50811219184557632</c:v>
                </c:pt>
                <c:pt idx="1755">
                  <c:v>0.50838375568337757</c:v>
                </c:pt>
                <c:pt idx="1756">
                  <c:v>0.50866102282687675</c:v>
                </c:pt>
                <c:pt idx="1757">
                  <c:v>0.50892653453470171</c:v>
                </c:pt>
                <c:pt idx="1758">
                  <c:v>0.50922825160509833</c:v>
                </c:pt>
                <c:pt idx="1759">
                  <c:v>0.50952014623599462</c:v>
                </c:pt>
                <c:pt idx="1760">
                  <c:v>0.50980107119047191</c:v>
                </c:pt>
                <c:pt idx="1761">
                  <c:v>0.51006308937971456</c:v>
                </c:pt>
                <c:pt idx="1762">
                  <c:v>0.51029654528952928</c:v>
                </c:pt>
                <c:pt idx="1763">
                  <c:v>0.51060502797154061</c:v>
                </c:pt>
                <c:pt idx="1764">
                  <c:v>0.51091016708610304</c:v>
                </c:pt>
                <c:pt idx="1765">
                  <c:v>0.51118396262253307</c:v>
                </c:pt>
                <c:pt idx="1766">
                  <c:v>0.51149074800932171</c:v>
                </c:pt>
                <c:pt idx="1767">
                  <c:v>0.51180729166351246</c:v>
                </c:pt>
                <c:pt idx="1768">
                  <c:v>0.51210864408762236</c:v>
                </c:pt>
                <c:pt idx="1769">
                  <c:v>0.51242295499732082</c:v>
                </c:pt>
                <c:pt idx="1770">
                  <c:v>0.51277550746887679</c:v>
                </c:pt>
                <c:pt idx="1771">
                  <c:v>0.51307697961910248</c:v>
                </c:pt>
                <c:pt idx="1772">
                  <c:v>0.51334752838049791</c:v>
                </c:pt>
                <c:pt idx="1773">
                  <c:v>0.51362456090151154</c:v>
                </c:pt>
                <c:pt idx="1774">
                  <c:v>0.51390527394700569</c:v>
                </c:pt>
                <c:pt idx="1775">
                  <c:v>0.51419058621652103</c:v>
                </c:pt>
                <c:pt idx="1776">
                  <c:v>0.5144978124009153</c:v>
                </c:pt>
                <c:pt idx="1777">
                  <c:v>0.51478932934053534</c:v>
                </c:pt>
                <c:pt idx="1778">
                  <c:v>0.51503158360300494</c:v>
                </c:pt>
                <c:pt idx="1779">
                  <c:v>0.51521827177993018</c:v>
                </c:pt>
                <c:pt idx="1780">
                  <c:v>0.51540066212918356</c:v>
                </c:pt>
                <c:pt idx="1781">
                  <c:v>0.51549051255703848</c:v>
                </c:pt>
                <c:pt idx="1782">
                  <c:v>0.51561080753385558</c:v>
                </c:pt>
                <c:pt idx="1783">
                  <c:v>0.51569992572474299</c:v>
                </c:pt>
                <c:pt idx="1784">
                  <c:v>0.51576459811172048</c:v>
                </c:pt>
                <c:pt idx="1785">
                  <c:v>0.51582057701562312</c:v>
                </c:pt>
                <c:pt idx="1786">
                  <c:v>0.51582906846584475</c:v>
                </c:pt>
                <c:pt idx="1787">
                  <c:v>0.51582410592288042</c:v>
                </c:pt>
                <c:pt idx="1788">
                  <c:v>0.51575428079273877</c:v>
                </c:pt>
                <c:pt idx="1789">
                  <c:v>0.5156274755921274</c:v>
                </c:pt>
                <c:pt idx="1790">
                  <c:v>0.51547940101266043</c:v>
                </c:pt>
                <c:pt idx="1791">
                  <c:v>0.51525646132301095</c:v>
                </c:pt>
                <c:pt idx="1792">
                  <c:v>0.51498964442042194</c:v>
                </c:pt>
                <c:pt idx="1793">
                  <c:v>0.51465303223775516</c:v>
                </c:pt>
                <c:pt idx="1794">
                  <c:v>0.51430451596411819</c:v>
                </c:pt>
                <c:pt idx="1795">
                  <c:v>0.51394407645665885</c:v>
                </c:pt>
                <c:pt idx="1796">
                  <c:v>0.51350499358227319</c:v>
                </c:pt>
                <c:pt idx="1797">
                  <c:v>0.51305867816282735</c:v>
                </c:pt>
                <c:pt idx="1798">
                  <c:v>0.51261718082024033</c:v>
                </c:pt>
                <c:pt idx="1799">
                  <c:v>0.51211259885427773</c:v>
                </c:pt>
                <c:pt idx="1800">
                  <c:v>0.51153543261128054</c:v>
                </c:pt>
                <c:pt idx="1801">
                  <c:v>0.51098046727077362</c:v>
                </c:pt>
                <c:pt idx="1802">
                  <c:v>0.51037682271159479</c:v>
                </c:pt>
                <c:pt idx="1803">
                  <c:v>0.50979608466062876</c:v>
                </c:pt>
                <c:pt idx="1804">
                  <c:v>0.50921193550500177</c:v>
                </c:pt>
                <c:pt idx="1805">
                  <c:v>0.50863435945370727</c:v>
                </c:pt>
                <c:pt idx="1806">
                  <c:v>0.50803588200931138</c:v>
                </c:pt>
                <c:pt idx="1807">
                  <c:v>0.50741824767307031</c:v>
                </c:pt>
                <c:pt idx="1808">
                  <c:v>0.50675925033567681</c:v>
                </c:pt>
                <c:pt idx="1809">
                  <c:v>0.50611934607831555</c:v>
                </c:pt>
                <c:pt idx="1810">
                  <c:v>0.5054921079195126</c:v>
                </c:pt>
                <c:pt idx="1811">
                  <c:v>0.50483797017279952</c:v>
                </c:pt>
                <c:pt idx="1812">
                  <c:v>0.50418436451174353</c:v>
                </c:pt>
                <c:pt idx="1813">
                  <c:v>0.50356316386820532</c:v>
                </c:pt>
                <c:pt idx="1814">
                  <c:v>0.50294146265507711</c:v>
                </c:pt>
                <c:pt idx="1815">
                  <c:v>0.502346869858454</c:v>
                </c:pt>
                <c:pt idx="1816">
                  <c:v>0.50175079488775098</c:v>
                </c:pt>
                <c:pt idx="1817">
                  <c:v>0.5011883925305497</c:v>
                </c:pt>
                <c:pt idx="1818">
                  <c:v>0.50062001593384198</c:v>
                </c:pt>
                <c:pt idx="1819">
                  <c:v>0.50007508437127035</c:v>
                </c:pt>
                <c:pt idx="1820">
                  <c:v>0.49951057544755911</c:v>
                </c:pt>
                <c:pt idx="1821">
                  <c:v>0.49896225281368728</c:v>
                </c:pt>
                <c:pt idx="1822">
                  <c:v>0.49842336910236301</c:v>
                </c:pt>
                <c:pt idx="1823">
                  <c:v>0.49787998230845726</c:v>
                </c:pt>
                <c:pt idx="1824">
                  <c:v>0.49734285876437595</c:v>
                </c:pt>
                <c:pt idx="1825">
                  <c:v>0.49682991760037659</c:v>
                </c:pt>
                <c:pt idx="1826">
                  <c:v>0.49630642183376433</c:v>
                </c:pt>
                <c:pt idx="1827">
                  <c:v>0.49577078092195254</c:v>
                </c:pt>
                <c:pt idx="1828">
                  <c:v>0.49521125574810282</c:v>
                </c:pt>
                <c:pt idx="1829">
                  <c:v>0.4946409603056276</c:v>
                </c:pt>
                <c:pt idx="1830">
                  <c:v>0.49414484506793799</c:v>
                </c:pt>
                <c:pt idx="1831">
                  <c:v>0.49361785444234196</c:v>
                </c:pt>
                <c:pt idx="1832">
                  <c:v>0.49312760734843336</c:v>
                </c:pt>
                <c:pt idx="1833">
                  <c:v>0.49261025867928954</c:v>
                </c:pt>
                <c:pt idx="1834">
                  <c:v>0.49200611711629194</c:v>
                </c:pt>
                <c:pt idx="1835">
                  <c:v>0.49139939503631869</c:v>
                </c:pt>
                <c:pt idx="1836">
                  <c:v>0.49077431917378656</c:v>
                </c:pt>
                <c:pt idx="1837">
                  <c:v>0.49017104926597521</c:v>
                </c:pt>
                <c:pt idx="1838">
                  <c:v>0.48959872365925078</c:v>
                </c:pt>
                <c:pt idx="1839">
                  <c:v>0.48901599900589349</c:v>
                </c:pt>
                <c:pt idx="1840">
                  <c:v>0.48844790206236377</c:v>
                </c:pt>
                <c:pt idx="1841">
                  <c:v>0.48779038050030388</c:v>
                </c:pt>
                <c:pt idx="1842">
                  <c:v>0.48711100819152442</c:v>
                </c:pt>
                <c:pt idx="1843">
                  <c:v>0.48645218791815731</c:v>
                </c:pt>
                <c:pt idx="1844">
                  <c:v>0.48574411581125571</c:v>
                </c:pt>
                <c:pt idx="1845">
                  <c:v>0.48501162481404586</c:v>
                </c:pt>
                <c:pt idx="1846">
                  <c:v>0.48432667383433009</c:v>
                </c:pt>
                <c:pt idx="1847">
                  <c:v>0.48357412899735408</c:v>
                </c:pt>
                <c:pt idx="1848">
                  <c:v>0.4827389179370935</c:v>
                </c:pt>
                <c:pt idx="1849">
                  <c:v>0.48194950753172167</c:v>
                </c:pt>
                <c:pt idx="1850">
                  <c:v>0.48114101746771082</c:v>
                </c:pt>
                <c:pt idx="1851">
                  <c:v>0.48026419315541186</c:v>
                </c:pt>
                <c:pt idx="1852">
                  <c:v>0.47942665073218255</c:v>
                </c:pt>
                <c:pt idx="1853">
                  <c:v>0.47855962738560942</c:v>
                </c:pt>
                <c:pt idx="1854">
                  <c:v>0.47780451211729996</c:v>
                </c:pt>
                <c:pt idx="1855">
                  <c:v>0.47714210984537514</c:v>
                </c:pt>
                <c:pt idx="1856">
                  <c:v>0.47674281365982374</c:v>
                </c:pt>
                <c:pt idx="1857">
                  <c:v>0.4764445769171522</c:v>
                </c:pt>
                <c:pt idx="1858">
                  <c:v>0.47636923682980492</c:v>
                </c:pt>
                <c:pt idx="1859">
                  <c:v>0.47644588121425252</c:v>
                </c:pt>
                <c:pt idx="1860">
                  <c:v>0.47668382557166966</c:v>
                </c:pt>
                <c:pt idx="1861">
                  <c:v>0.4771063421143979</c:v>
                </c:pt>
                <c:pt idx="1862">
                  <c:v>0.47777891670698414</c:v>
                </c:pt>
                <c:pt idx="1863">
                  <c:v>0.4785709299579981</c:v>
                </c:pt>
                <c:pt idx="1864">
                  <c:v>0.47940396434006444</c:v>
                </c:pt>
                <c:pt idx="1865">
                  <c:v>0.48038004261325673</c:v>
                </c:pt>
                <c:pt idx="1866">
                  <c:v>0.48136844117712596</c:v>
                </c:pt>
                <c:pt idx="1867">
                  <c:v>0.48235144163392835</c:v>
                </c:pt>
                <c:pt idx="1868">
                  <c:v>0.48341223751479362</c:v>
                </c:pt>
                <c:pt idx="1869">
                  <c:v>0.48438132094809716</c:v>
                </c:pt>
                <c:pt idx="1870">
                  <c:v>0.48526722149403007</c:v>
                </c:pt>
                <c:pt idx="1871">
                  <c:v>0.4860129810983666</c:v>
                </c:pt>
                <c:pt idx="1872">
                  <c:v>0.48671872844337249</c:v>
                </c:pt>
                <c:pt idx="1873">
                  <c:v>0.48730413682190538</c:v>
                </c:pt>
                <c:pt idx="1874">
                  <c:v>0.48778481040237137</c:v>
                </c:pt>
                <c:pt idx="1875">
                  <c:v>0.48822255763954087</c:v>
                </c:pt>
                <c:pt idx="1876">
                  <c:v>0.48857319981004971</c:v>
                </c:pt>
                <c:pt idx="1877">
                  <c:v>0.48893756484744655</c:v>
                </c:pt>
                <c:pt idx="1878">
                  <c:v>0.48927190461717718</c:v>
                </c:pt>
                <c:pt idx="1879">
                  <c:v>0.48953875331691871</c:v>
                </c:pt>
                <c:pt idx="1880">
                  <c:v>0.48977719323923524</c:v>
                </c:pt>
                <c:pt idx="1881">
                  <c:v>0.48996221881828378</c:v>
                </c:pt>
                <c:pt idx="1882">
                  <c:v>0.49001369903836611</c:v>
                </c:pt>
                <c:pt idx="1883">
                  <c:v>0.49015988280358264</c:v>
                </c:pt>
                <c:pt idx="1884">
                  <c:v>0.49029261714159517</c:v>
                </c:pt>
                <c:pt idx="1885">
                  <c:v>0.49038419278711776</c:v>
                </c:pt>
                <c:pt idx="1886">
                  <c:v>0.49053519492084935</c:v>
                </c:pt>
                <c:pt idx="1887">
                  <c:v>0.49063764787507674</c:v>
                </c:pt>
                <c:pt idx="1888">
                  <c:v>0.49074323703460987</c:v>
                </c:pt>
                <c:pt idx="1889">
                  <c:v>0.49091212039291959</c:v>
                </c:pt>
                <c:pt idx="1890">
                  <c:v>0.49108959724148143</c:v>
                </c:pt>
                <c:pt idx="1891">
                  <c:v>0.49131984414617258</c:v>
                </c:pt>
                <c:pt idx="1892">
                  <c:v>0.49155094405095934</c:v>
                </c:pt>
                <c:pt idx="1893">
                  <c:v>0.49176957374797364</c:v>
                </c:pt>
                <c:pt idx="1894">
                  <c:v>0.49198393334286056</c:v>
                </c:pt>
                <c:pt idx="1895">
                  <c:v>0.4922237798172287</c:v>
                </c:pt>
                <c:pt idx="1896">
                  <c:v>0.49250171658845027</c:v>
                </c:pt>
                <c:pt idx="1897">
                  <c:v>0.49275491918076414</c:v>
                </c:pt>
                <c:pt idx="1898">
                  <c:v>0.4929762179462705</c:v>
                </c:pt>
                <c:pt idx="1899">
                  <c:v>0.4932662757413489</c:v>
                </c:pt>
                <c:pt idx="1900">
                  <c:v>0.49347541745277246</c:v>
                </c:pt>
                <c:pt idx="1901">
                  <c:v>0.49370548043334289</c:v>
                </c:pt>
                <c:pt idx="1902">
                  <c:v>0.49402691293424755</c:v>
                </c:pt>
                <c:pt idx="1903">
                  <c:v>0.49424720789175108</c:v>
                </c:pt>
                <c:pt idx="1904">
                  <c:v>0.49452147950317421</c:v>
                </c:pt>
                <c:pt idx="1905">
                  <c:v>0.49485161326042199</c:v>
                </c:pt>
                <c:pt idx="1906">
                  <c:v>0.49513053327330275</c:v>
                </c:pt>
                <c:pt idx="1907">
                  <c:v>0.49544232735421501</c:v>
                </c:pt>
                <c:pt idx="1908">
                  <c:v>0.4957773654703288</c:v>
                </c:pt>
                <c:pt idx="1909">
                  <c:v>0.4961132066756842</c:v>
                </c:pt>
                <c:pt idx="1910">
                  <c:v>0.49642973088919828</c:v>
                </c:pt>
                <c:pt idx="1911">
                  <c:v>0.49675640236589363</c:v>
                </c:pt>
                <c:pt idx="1912">
                  <c:v>0.49707140864115579</c:v>
                </c:pt>
                <c:pt idx="1913">
                  <c:v>0.49733781287185347</c:v>
                </c:pt>
                <c:pt idx="1914">
                  <c:v>0.49760160961276095</c:v>
                </c:pt>
                <c:pt idx="1915">
                  <c:v>0.49788023317011881</c:v>
                </c:pt>
                <c:pt idx="1916">
                  <c:v>0.49810579985345682</c:v>
                </c:pt>
                <c:pt idx="1917">
                  <c:v>0.49833183373944029</c:v>
                </c:pt>
                <c:pt idx="1918">
                  <c:v>0.49859148944248899</c:v>
                </c:pt>
                <c:pt idx="1919">
                  <c:v>0.49876052955922306</c:v>
                </c:pt>
                <c:pt idx="1920">
                  <c:v>0.49890391825321673</c:v>
                </c:pt>
                <c:pt idx="1921">
                  <c:v>0.4990079906570819</c:v>
                </c:pt>
                <c:pt idx="1922">
                  <c:v>0.49905240733774664</c:v>
                </c:pt>
                <c:pt idx="1923">
                  <c:v>0.49912290877283177</c:v>
                </c:pt>
                <c:pt idx="1924">
                  <c:v>0.49917298541560989</c:v>
                </c:pt>
                <c:pt idx="1925">
                  <c:v>0.49919723940299576</c:v>
                </c:pt>
                <c:pt idx="1926">
                  <c:v>0.49923807007386278</c:v>
                </c:pt>
                <c:pt idx="1927">
                  <c:v>0.49925258128217914</c:v>
                </c:pt>
                <c:pt idx="1928">
                  <c:v>0.49929744836970641</c:v>
                </c:pt>
                <c:pt idx="1929">
                  <c:v>0.49933977671480578</c:v>
                </c:pt>
                <c:pt idx="1930">
                  <c:v>0.49927885010102813</c:v>
                </c:pt>
                <c:pt idx="1931">
                  <c:v>0.49924365963957867</c:v>
                </c:pt>
                <c:pt idx="1932">
                  <c:v>0.49924979832973926</c:v>
                </c:pt>
                <c:pt idx="1933">
                  <c:v>0.49931493338851246</c:v>
                </c:pt>
                <c:pt idx="1934">
                  <c:v>0.49943594312718576</c:v>
                </c:pt>
                <c:pt idx="1935">
                  <c:v>0.4995250303172401</c:v>
                </c:pt>
                <c:pt idx="1936">
                  <c:v>0.49953573701400283</c:v>
                </c:pt>
                <c:pt idx="1937">
                  <c:v>0.49945192318280496</c:v>
                </c:pt>
                <c:pt idx="1938">
                  <c:v>0.49941413171792409</c:v>
                </c:pt>
                <c:pt idx="1939">
                  <c:v>0.49933506169214786</c:v>
                </c:pt>
                <c:pt idx="1940">
                  <c:v>0.49928549606020151</c:v>
                </c:pt>
                <c:pt idx="1941">
                  <c:v>0.49935811159970805</c:v>
                </c:pt>
                <c:pt idx="1942">
                  <c:v>0.49946135986365908</c:v>
                </c:pt>
                <c:pt idx="1943">
                  <c:v>0.49955289923948992</c:v>
                </c:pt>
                <c:pt idx="1944">
                  <c:v>0.4996541570486821</c:v>
                </c:pt>
                <c:pt idx="1945">
                  <c:v>0.49980921510994675</c:v>
                </c:pt>
                <c:pt idx="1946">
                  <c:v>0.49992780764455053</c:v>
                </c:pt>
                <c:pt idx="1947">
                  <c:v>0.50003165291902441</c:v>
                </c:pt>
                <c:pt idx="1948">
                  <c:v>0.50015490742820501</c:v>
                </c:pt>
                <c:pt idx="1949">
                  <c:v>0.50032357099631997</c:v>
                </c:pt>
                <c:pt idx="1950">
                  <c:v>0.50037232338646565</c:v>
                </c:pt>
                <c:pt idx="1951">
                  <c:v>0.50032402728750214</c:v>
                </c:pt>
                <c:pt idx="1952">
                  <c:v>0.50031376800693461</c:v>
                </c:pt>
                <c:pt idx="1953">
                  <c:v>0.50031566746771428</c:v>
                </c:pt>
                <c:pt idx="1954">
                  <c:v>0.50024776773918289</c:v>
                </c:pt>
                <c:pt idx="1955">
                  <c:v>0.50021402680794125</c:v>
                </c:pt>
                <c:pt idx="1956">
                  <c:v>0.50018183774720881</c:v>
                </c:pt>
                <c:pt idx="1957">
                  <c:v>0.50006164092184124</c:v>
                </c:pt>
                <c:pt idx="1958">
                  <c:v>0.49994794139703841</c:v>
                </c:pt>
                <c:pt idx="1959">
                  <c:v>0.49988626392089869</c:v>
                </c:pt>
                <c:pt idx="1960">
                  <c:v>0.49979350850714005</c:v>
                </c:pt>
                <c:pt idx="1961">
                  <c:v>0.49967704088906789</c:v>
                </c:pt>
                <c:pt idx="1962">
                  <c:v>0.49959445045573864</c:v>
                </c:pt>
                <c:pt idx="1963">
                  <c:v>0.49960388611398332</c:v>
                </c:pt>
                <c:pt idx="1964">
                  <c:v>0.49959964268913093</c:v>
                </c:pt>
                <c:pt idx="1965">
                  <c:v>0.49957008981884909</c:v>
                </c:pt>
                <c:pt idx="1966">
                  <c:v>0.49955396177765415</c:v>
                </c:pt>
                <c:pt idx="1967">
                  <c:v>0.49943692626410324</c:v>
                </c:pt>
                <c:pt idx="1968">
                  <c:v>0.49931112930504634</c:v>
                </c:pt>
                <c:pt idx="1969">
                  <c:v>0.49926210345777561</c:v>
                </c:pt>
                <c:pt idx="1970">
                  <c:v>0.49925442087470073</c:v>
                </c:pt>
                <c:pt idx="1971">
                  <c:v>0.49926413214081733</c:v>
                </c:pt>
                <c:pt idx="1972">
                  <c:v>0.49924393546864043</c:v>
                </c:pt>
                <c:pt idx="1973">
                  <c:v>0.49925637255095978</c:v>
                </c:pt>
                <c:pt idx="1974">
                  <c:v>0.49922601128079674</c:v>
                </c:pt>
                <c:pt idx="1975">
                  <c:v>0.49921306667641269</c:v>
                </c:pt>
                <c:pt idx="1976">
                  <c:v>0.49930185581902436</c:v>
                </c:pt>
                <c:pt idx="1977">
                  <c:v>0.49936822116363544</c:v>
                </c:pt>
                <c:pt idx="1978">
                  <c:v>0.4994519055333016</c:v>
                </c:pt>
                <c:pt idx="1979">
                  <c:v>0.4994601641743312</c:v>
                </c:pt>
                <c:pt idx="1980">
                  <c:v>0.49943762808244813</c:v>
                </c:pt>
                <c:pt idx="1981">
                  <c:v>0.49948543931427719</c:v>
                </c:pt>
                <c:pt idx="1982">
                  <c:v>0.49951307493387542</c:v>
                </c:pt>
                <c:pt idx="1983">
                  <c:v>0.49955090939720098</c:v>
                </c:pt>
                <c:pt idx="1984">
                  <c:v>0.49966911840862238</c:v>
                </c:pt>
                <c:pt idx="1985">
                  <c:v>0.49968025968412344</c:v>
                </c:pt>
                <c:pt idx="1986">
                  <c:v>0.49960538558475259</c:v>
                </c:pt>
                <c:pt idx="1987">
                  <c:v>0.49957753059015292</c:v>
                </c:pt>
                <c:pt idx="1988">
                  <c:v>0.49959412403891151</c:v>
                </c:pt>
                <c:pt idx="1989">
                  <c:v>0.49952813103098509</c:v>
                </c:pt>
                <c:pt idx="1990">
                  <c:v>0.49936894553898875</c:v>
                </c:pt>
                <c:pt idx="1991">
                  <c:v>0.49929878584400789</c:v>
                </c:pt>
                <c:pt idx="1992">
                  <c:v>0.49919779496602934</c:v>
                </c:pt>
                <c:pt idx="1993">
                  <c:v>0.49912665768878295</c:v>
                </c:pt>
                <c:pt idx="1994">
                  <c:v>0.49916523127055551</c:v>
                </c:pt>
                <c:pt idx="1995">
                  <c:v>0.49915060309902493</c:v>
                </c:pt>
                <c:pt idx="1996">
                  <c:v>0.4991456259833334</c:v>
                </c:pt>
                <c:pt idx="1997">
                  <c:v>0.49907643136761259</c:v>
                </c:pt>
                <c:pt idx="1998">
                  <c:v>0.49896283600701724</c:v>
                </c:pt>
                <c:pt idx="1999">
                  <c:v>0.49880994495017639</c:v>
                </c:pt>
                <c:pt idx="2000">
                  <c:v>0.4987413311573381</c:v>
                </c:pt>
                <c:pt idx="2001">
                  <c:v>0.49864219309627805</c:v>
                </c:pt>
                <c:pt idx="2002">
                  <c:v>0.49862772943133454</c:v>
                </c:pt>
                <c:pt idx="2003">
                  <c:v>0.49854538492178846</c:v>
                </c:pt>
                <c:pt idx="2004">
                  <c:v>0.49835142277404426</c:v>
                </c:pt>
                <c:pt idx="2005">
                  <c:v>0.49827797528074264</c:v>
                </c:pt>
                <c:pt idx="2006">
                  <c:v>0.49823995405120952</c:v>
                </c:pt>
                <c:pt idx="2007">
                  <c:v>0.49822404712386065</c:v>
                </c:pt>
                <c:pt idx="2008">
                  <c:v>0.49829894866388397</c:v>
                </c:pt>
                <c:pt idx="2009">
                  <c:v>0.49835362011163009</c:v>
                </c:pt>
                <c:pt idx="2010">
                  <c:v>0.49849199054601773</c:v>
                </c:pt>
                <c:pt idx="2011">
                  <c:v>0.49864125753986693</c:v>
                </c:pt>
                <c:pt idx="2012">
                  <c:v>0.49874285134547508</c:v>
                </c:pt>
                <c:pt idx="2013">
                  <c:v>0.49871289317382073</c:v>
                </c:pt>
                <c:pt idx="2014">
                  <c:v>0.49854532285386383</c:v>
                </c:pt>
                <c:pt idx="2015">
                  <c:v>0.49856186024783339</c:v>
                </c:pt>
                <c:pt idx="2016">
                  <c:v>0.49873849819307786</c:v>
                </c:pt>
                <c:pt idx="2017">
                  <c:v>0.49877186453640521</c:v>
                </c:pt>
                <c:pt idx="2018">
                  <c:v>0.49875920842018556</c:v>
                </c:pt>
                <c:pt idx="2019">
                  <c:v>0.49863753254896426</c:v>
                </c:pt>
                <c:pt idx="2020">
                  <c:v>0.49823919259998134</c:v>
                </c:pt>
                <c:pt idx="2021">
                  <c:v>0.49798122884445339</c:v>
                </c:pt>
                <c:pt idx="2022">
                  <c:v>0.49788814404257026</c:v>
                </c:pt>
                <c:pt idx="2023">
                  <c:v>0.49771452969342894</c:v>
                </c:pt>
                <c:pt idx="2024">
                  <c:v>0.49756969107723287</c:v>
                </c:pt>
                <c:pt idx="2025">
                  <c:v>0.4974173855811781</c:v>
                </c:pt>
                <c:pt idx="2026">
                  <c:v>0.49719021411146586</c:v>
                </c:pt>
                <c:pt idx="2027">
                  <c:v>0.49699473222726986</c:v>
                </c:pt>
                <c:pt idx="2028">
                  <c:v>0.49697399646460699</c:v>
                </c:pt>
                <c:pt idx="2029">
                  <c:v>0.49684162060260134</c:v>
                </c:pt>
                <c:pt idx="2030">
                  <c:v>0.49657086189775074</c:v>
                </c:pt>
                <c:pt idx="2031">
                  <c:v>0.49644952296655726</c:v>
                </c:pt>
                <c:pt idx="2032">
                  <c:v>0.49620306907041861</c:v>
                </c:pt>
                <c:pt idx="2033">
                  <c:v>0.49601185515598845</c:v>
                </c:pt>
                <c:pt idx="2034">
                  <c:v>0.49602969607962694</c:v>
                </c:pt>
                <c:pt idx="2035">
                  <c:v>0.49600858316492191</c:v>
                </c:pt>
                <c:pt idx="2036">
                  <c:v>0.49595414186869496</c:v>
                </c:pt>
                <c:pt idx="2037">
                  <c:v>0.4958239859672619</c:v>
                </c:pt>
                <c:pt idx="2038">
                  <c:v>0.49563973471725803</c:v>
                </c:pt>
                <c:pt idx="2039">
                  <c:v>0.49549430907785957</c:v>
                </c:pt>
                <c:pt idx="2040">
                  <c:v>0.49536470307276076</c:v>
                </c:pt>
                <c:pt idx="2041">
                  <c:v>0.49530454845653554</c:v>
                </c:pt>
                <c:pt idx="2042">
                  <c:v>0.49533917140487049</c:v>
                </c:pt>
                <c:pt idx="2043">
                  <c:v>0.49539701019995741</c:v>
                </c:pt>
                <c:pt idx="2044">
                  <c:v>0.49541523643597962</c:v>
                </c:pt>
                <c:pt idx="2045">
                  <c:v>0.49540713446519274</c:v>
                </c:pt>
                <c:pt idx="2046">
                  <c:v>0.49544584657263319</c:v>
                </c:pt>
                <c:pt idx="2047">
                  <c:v>0.49533283599050293</c:v>
                </c:pt>
                <c:pt idx="2048">
                  <c:v>0.49525595307670445</c:v>
                </c:pt>
                <c:pt idx="2049">
                  <c:v>0.49526949636114548</c:v>
                </c:pt>
                <c:pt idx="2050">
                  <c:v>0.49494356272353213</c:v>
                </c:pt>
                <c:pt idx="2051">
                  <c:v>0.49472750253807546</c:v>
                </c:pt>
                <c:pt idx="2052">
                  <c:v>0.49473081042174183</c:v>
                </c:pt>
                <c:pt idx="2053">
                  <c:v>0.49459054158255489</c:v>
                </c:pt>
                <c:pt idx="2054">
                  <c:v>0.49457023123481975</c:v>
                </c:pt>
                <c:pt idx="2055">
                  <c:v>0.49456336607834617</c:v>
                </c:pt>
                <c:pt idx="2056">
                  <c:v>0.49430971699918497</c:v>
                </c:pt>
                <c:pt idx="2057">
                  <c:v>0.49419852173983675</c:v>
                </c:pt>
                <c:pt idx="2058">
                  <c:v>0.49407803643616804</c:v>
                </c:pt>
                <c:pt idx="2059">
                  <c:v>0.49373035022160661</c:v>
                </c:pt>
                <c:pt idx="2060">
                  <c:v>0.49350199207438045</c:v>
                </c:pt>
                <c:pt idx="2061">
                  <c:v>0.49317404102277002</c:v>
                </c:pt>
                <c:pt idx="2062">
                  <c:v>0.49297167851415269</c:v>
                </c:pt>
                <c:pt idx="2063">
                  <c:v>0.49303703877935412</c:v>
                </c:pt>
                <c:pt idx="2064">
                  <c:v>0.49281400050277185</c:v>
                </c:pt>
                <c:pt idx="2065">
                  <c:v>0.49266933265396412</c:v>
                </c:pt>
                <c:pt idx="2066">
                  <c:v>0.492544029735351</c:v>
                </c:pt>
                <c:pt idx="2067">
                  <c:v>0.49203949423106313</c:v>
                </c:pt>
                <c:pt idx="2068">
                  <c:v>0.49168632963411402</c:v>
                </c:pt>
                <c:pt idx="2069">
                  <c:v>0.49130885108627603</c:v>
                </c:pt>
                <c:pt idx="2070">
                  <c:v>0.49070973853894967</c:v>
                </c:pt>
                <c:pt idx="2071">
                  <c:v>0.49036280642922847</c:v>
                </c:pt>
                <c:pt idx="2072">
                  <c:v>0.48995023136193622</c:v>
                </c:pt>
                <c:pt idx="2073">
                  <c:v>0.48937726587011338</c:v>
                </c:pt>
                <c:pt idx="2074">
                  <c:v>0.48906299530573888</c:v>
                </c:pt>
                <c:pt idx="2075">
                  <c:v>0.48879612350101365</c:v>
                </c:pt>
                <c:pt idx="2076">
                  <c:v>0.48850142218892634</c:v>
                </c:pt>
                <c:pt idx="2077">
                  <c:v>0.48812187748533953</c:v>
                </c:pt>
                <c:pt idx="2078">
                  <c:v>0.48771227024983643</c:v>
                </c:pt>
                <c:pt idx="2079">
                  <c:v>0.48713692432724481</c:v>
                </c:pt>
                <c:pt idx="2080">
                  <c:v>0.48653225469117195</c:v>
                </c:pt>
                <c:pt idx="2081">
                  <c:v>0.48630149337586565</c:v>
                </c:pt>
                <c:pt idx="2082">
                  <c:v>0.48592826020420826</c:v>
                </c:pt>
                <c:pt idx="2083">
                  <c:v>0.48561180397261561</c:v>
                </c:pt>
                <c:pt idx="2084">
                  <c:v>0.48526373899611736</c:v>
                </c:pt>
                <c:pt idx="2085">
                  <c:v>0.48473774895173838</c:v>
                </c:pt>
                <c:pt idx="2086">
                  <c:v>0.48416643555701366</c:v>
                </c:pt>
                <c:pt idx="2087">
                  <c:v>0.48322423998875164</c:v>
                </c:pt>
                <c:pt idx="2088">
                  <c:v>0.48249125429548956</c:v>
                </c:pt>
                <c:pt idx="2089">
                  <c:v>0.48166460656511395</c:v>
                </c:pt>
                <c:pt idx="2090">
                  <c:v>0.48095774287257892</c:v>
                </c:pt>
                <c:pt idx="2091">
                  <c:v>0.48093541828812825</c:v>
                </c:pt>
                <c:pt idx="2092">
                  <c:v>0.48082896181964335</c:v>
                </c:pt>
                <c:pt idx="2093">
                  <c:v>0.48060472382917246</c:v>
                </c:pt>
                <c:pt idx="2094">
                  <c:v>0.48023897620786404</c:v>
                </c:pt>
                <c:pt idx="2095">
                  <c:v>0.47970312033638152</c:v>
                </c:pt>
                <c:pt idx="2096">
                  <c:v>0.479150809320259</c:v>
                </c:pt>
                <c:pt idx="2097">
                  <c:v>0.47873564010824993</c:v>
                </c:pt>
                <c:pt idx="2098">
                  <c:v>0.47845867695267885</c:v>
                </c:pt>
                <c:pt idx="2099">
                  <c:v>0.4780751842621041</c:v>
                </c:pt>
                <c:pt idx="2100">
                  <c:v>0.47756049873751166</c:v>
                </c:pt>
                <c:pt idx="2101">
                  <c:v>0.47710334721771092</c:v>
                </c:pt>
                <c:pt idx="2102">
                  <c:v>0.47681071241538181</c:v>
                </c:pt>
                <c:pt idx="2103">
                  <c:v>0.47638828587563786</c:v>
                </c:pt>
                <c:pt idx="2104">
                  <c:v>0.47589428880402934</c:v>
                </c:pt>
                <c:pt idx="2105">
                  <c:v>0.47540702747276598</c:v>
                </c:pt>
                <c:pt idx="2106">
                  <c:v>0.47498437399196697</c:v>
                </c:pt>
                <c:pt idx="2107">
                  <c:v>0.4745887963706325</c:v>
                </c:pt>
                <c:pt idx="2108">
                  <c:v>0.47416703149786454</c:v>
                </c:pt>
                <c:pt idx="2109">
                  <c:v>0.47392587368161992</c:v>
                </c:pt>
                <c:pt idx="2110">
                  <c:v>0.47361226857750677</c:v>
                </c:pt>
                <c:pt idx="2111">
                  <c:v>0.47328668533465851</c:v>
                </c:pt>
                <c:pt idx="2112">
                  <c:v>0.47330172986325714</c:v>
                </c:pt>
                <c:pt idx="2113">
                  <c:v>0.47321355635017581</c:v>
                </c:pt>
                <c:pt idx="2114">
                  <c:v>0.47293750968160425</c:v>
                </c:pt>
                <c:pt idx="2115">
                  <c:v>0.47281219788757989</c:v>
                </c:pt>
                <c:pt idx="2116">
                  <c:v>0.47239852567171625</c:v>
                </c:pt>
                <c:pt idx="2117">
                  <c:v>0.47195299029572019</c:v>
                </c:pt>
                <c:pt idx="2118">
                  <c:v>0.47168551948500753</c:v>
                </c:pt>
                <c:pt idx="2119">
                  <c:v>0.47094130612576318</c:v>
                </c:pt>
                <c:pt idx="2120">
                  <c:v>0.46990890950680136</c:v>
                </c:pt>
                <c:pt idx="2121">
                  <c:v>0.46924989386037597</c:v>
                </c:pt>
                <c:pt idx="2122">
                  <c:v>0.46868218224481134</c:v>
                </c:pt>
                <c:pt idx="2123">
                  <c:v>0.46787928208138779</c:v>
                </c:pt>
                <c:pt idx="2124">
                  <c:v>0.46818713307979448</c:v>
                </c:pt>
                <c:pt idx="2125">
                  <c:v>0.46848831943276253</c:v>
                </c:pt>
                <c:pt idx="2126">
                  <c:v>0.46811103836721291</c:v>
                </c:pt>
                <c:pt idx="2127">
                  <c:v>0.46838335028629752</c:v>
                </c:pt>
                <c:pt idx="2128">
                  <c:v>0.46820928363572795</c:v>
                </c:pt>
                <c:pt idx="2129">
                  <c:v>0.46736666850013237</c:v>
                </c:pt>
                <c:pt idx="2130">
                  <c:v>0.46705678362514536</c:v>
                </c:pt>
                <c:pt idx="2131">
                  <c:v>0.46686812639234621</c:v>
                </c:pt>
                <c:pt idx="2132">
                  <c:v>0.46641708253270453</c:v>
                </c:pt>
                <c:pt idx="2133">
                  <c:v>0.46658335360487663</c:v>
                </c:pt>
                <c:pt idx="2134">
                  <c:v>0.46639376945137245</c:v>
                </c:pt>
                <c:pt idx="2135">
                  <c:v>0.46541712092232101</c:v>
                </c:pt>
                <c:pt idx="2136">
                  <c:v>0.46492343256466601</c:v>
                </c:pt>
                <c:pt idx="2137">
                  <c:v>0.46389288068227774</c:v>
                </c:pt>
                <c:pt idx="2138">
                  <c:v>0.46339897307994682</c:v>
                </c:pt>
                <c:pt idx="2139">
                  <c:v>0.46365341733695847</c:v>
                </c:pt>
                <c:pt idx="2140">
                  <c:v>0.46404327145103558</c:v>
                </c:pt>
                <c:pt idx="2141">
                  <c:v>0.46421175417250155</c:v>
                </c:pt>
                <c:pt idx="2142">
                  <c:v>0.46338917150248821</c:v>
                </c:pt>
                <c:pt idx="2143">
                  <c:v>0.46327118865534861</c:v>
                </c:pt>
                <c:pt idx="2144">
                  <c:v>0.46332548477988772</c:v>
                </c:pt>
                <c:pt idx="2145">
                  <c:v>0.46301045005951152</c:v>
                </c:pt>
                <c:pt idx="2146">
                  <c:v>0.46338682890791477</c:v>
                </c:pt>
                <c:pt idx="2147">
                  <c:v>0.46291132035075117</c:v>
                </c:pt>
                <c:pt idx="2148">
                  <c:v>0.46265947443838423</c:v>
                </c:pt>
                <c:pt idx="2149">
                  <c:v>0.46258190122868298</c:v>
                </c:pt>
                <c:pt idx="2150">
                  <c:v>0.46240338745620629</c:v>
                </c:pt>
              </c:numCache>
            </c:numRef>
          </c:yVal>
          <c:smooth val="1"/>
          <c:extLst>
            <c:ext xmlns:c16="http://schemas.microsoft.com/office/drawing/2014/chart" uri="{C3380CC4-5D6E-409C-BE32-E72D297353CC}">
              <c16:uniqueId val="{00000005-1C1D-46AE-B92F-7DA50429CA8D}"/>
            </c:ext>
          </c:extLst>
        </c:ser>
        <c:ser>
          <c:idx val="6"/>
          <c:order val="6"/>
          <c:spPr>
            <a:ln w="19050" cap="rnd">
              <a:solidFill>
                <a:schemeClr val="accent1">
                  <a:lumMod val="6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Database'!$BO$122:$BO$2272</c:f>
              <c:numCache>
                <c:formatCode>General</c:formatCode>
                <c:ptCount val="2151"/>
                <c:pt idx="0">
                  <c:v>5.5159281244711422E-2</c:v>
                </c:pt>
                <c:pt idx="1">
                  <c:v>5.2701948234653982E-2</c:v>
                </c:pt>
                <c:pt idx="2">
                  <c:v>5.0913389116468623E-2</c:v>
                </c:pt>
                <c:pt idx="3">
                  <c:v>5.4203771490250428E-2</c:v>
                </c:pt>
                <c:pt idx="4">
                  <c:v>5.6855126856726744E-2</c:v>
                </c:pt>
                <c:pt idx="5">
                  <c:v>4.9168987086099784E-2</c:v>
                </c:pt>
                <c:pt idx="6">
                  <c:v>5.3421283900839951E-2</c:v>
                </c:pt>
                <c:pt idx="7">
                  <c:v>5.812501145690474E-2</c:v>
                </c:pt>
                <c:pt idx="8">
                  <c:v>5.5122111755959692E-2</c:v>
                </c:pt>
                <c:pt idx="9">
                  <c:v>5.2672036264361594E-2</c:v>
                </c:pt>
                <c:pt idx="10">
                  <c:v>4.8379228240844306E-2</c:v>
                </c:pt>
                <c:pt idx="11">
                  <c:v>4.2388930896615995E-2</c:v>
                </c:pt>
                <c:pt idx="12">
                  <c:v>4.2189009985318236E-2</c:v>
                </c:pt>
                <c:pt idx="13">
                  <c:v>4.7180670207860903E-2</c:v>
                </c:pt>
                <c:pt idx="14">
                  <c:v>4.9879190288597719E-2</c:v>
                </c:pt>
                <c:pt idx="15">
                  <c:v>4.2528199012479902E-2</c:v>
                </c:pt>
                <c:pt idx="16">
                  <c:v>4.2453963001744706E-2</c:v>
                </c:pt>
                <c:pt idx="17">
                  <c:v>4.6917462289531385E-2</c:v>
                </c:pt>
                <c:pt idx="18">
                  <c:v>4.7743600082320092E-2</c:v>
                </c:pt>
                <c:pt idx="19">
                  <c:v>4.3978645184994253E-2</c:v>
                </c:pt>
                <c:pt idx="20">
                  <c:v>4.4570970837355749E-2</c:v>
                </c:pt>
                <c:pt idx="21">
                  <c:v>4.9724167565206569E-2</c:v>
                </c:pt>
                <c:pt idx="22">
                  <c:v>4.8415114204915947E-2</c:v>
                </c:pt>
                <c:pt idx="23">
                  <c:v>4.9110799185720623E-2</c:v>
                </c:pt>
                <c:pt idx="24">
                  <c:v>5.2642964975883798E-2</c:v>
                </c:pt>
                <c:pt idx="25">
                  <c:v>5.1230431338627015E-2</c:v>
                </c:pt>
                <c:pt idx="26">
                  <c:v>4.8459966446838289E-2</c:v>
                </c:pt>
                <c:pt idx="27">
                  <c:v>4.8564771790771101E-2</c:v>
                </c:pt>
                <c:pt idx="28">
                  <c:v>5.157444388500302E-2</c:v>
                </c:pt>
                <c:pt idx="29">
                  <c:v>4.9839183091820193E-2</c:v>
                </c:pt>
                <c:pt idx="30">
                  <c:v>4.6252116843525488E-2</c:v>
                </c:pt>
                <c:pt idx="31">
                  <c:v>4.5170066117049636E-2</c:v>
                </c:pt>
                <c:pt idx="32">
                  <c:v>4.8573791803109147E-2</c:v>
                </c:pt>
                <c:pt idx="33">
                  <c:v>4.9005095510086395E-2</c:v>
                </c:pt>
                <c:pt idx="34">
                  <c:v>4.7535810398611607E-2</c:v>
                </c:pt>
                <c:pt idx="35">
                  <c:v>5.0439157927681603E-2</c:v>
                </c:pt>
                <c:pt idx="36">
                  <c:v>5.1865230685336459E-2</c:v>
                </c:pt>
                <c:pt idx="37">
                  <c:v>5.1577029454098818E-2</c:v>
                </c:pt>
                <c:pt idx="38">
                  <c:v>5.3072809622767898E-2</c:v>
                </c:pt>
                <c:pt idx="39">
                  <c:v>5.0843265438182045E-2</c:v>
                </c:pt>
                <c:pt idx="40">
                  <c:v>4.9924563972803149E-2</c:v>
                </c:pt>
                <c:pt idx="41">
                  <c:v>5.3001242565435321E-2</c:v>
                </c:pt>
                <c:pt idx="42">
                  <c:v>5.153233828733856E-2</c:v>
                </c:pt>
                <c:pt idx="43">
                  <c:v>5.1107584718908187E-2</c:v>
                </c:pt>
                <c:pt idx="44">
                  <c:v>5.2776102443467622E-2</c:v>
                </c:pt>
                <c:pt idx="45">
                  <c:v>5.3455115626684015E-2</c:v>
                </c:pt>
                <c:pt idx="46">
                  <c:v>4.9951064385659237E-2</c:v>
                </c:pt>
                <c:pt idx="47">
                  <c:v>4.6851588288002531E-2</c:v>
                </c:pt>
                <c:pt idx="48">
                  <c:v>5.1124661717319532E-2</c:v>
                </c:pt>
                <c:pt idx="49">
                  <c:v>5.1515080282664293E-2</c:v>
                </c:pt>
                <c:pt idx="50">
                  <c:v>5.1393839709979496E-2</c:v>
                </c:pt>
                <c:pt idx="51">
                  <c:v>5.4520469286452079E-2</c:v>
                </c:pt>
                <c:pt idx="52">
                  <c:v>5.4279028684406226E-2</c:v>
                </c:pt>
                <c:pt idx="53">
                  <c:v>5.2963513789049378E-2</c:v>
                </c:pt>
                <c:pt idx="54">
                  <c:v>5.2338773344993032E-2</c:v>
                </c:pt>
                <c:pt idx="55">
                  <c:v>5.2328706803497327E-2</c:v>
                </c:pt>
                <c:pt idx="56">
                  <c:v>5.3605687993444555E-2</c:v>
                </c:pt>
                <c:pt idx="57">
                  <c:v>5.4805051247741494E-2</c:v>
                </c:pt>
                <c:pt idx="58">
                  <c:v>5.3383577994992409E-2</c:v>
                </c:pt>
                <c:pt idx="59">
                  <c:v>5.2942590532514607E-2</c:v>
                </c:pt>
                <c:pt idx="60">
                  <c:v>5.3295846271873122E-2</c:v>
                </c:pt>
                <c:pt idx="61">
                  <c:v>5.3181540946132505E-2</c:v>
                </c:pt>
                <c:pt idx="62">
                  <c:v>5.3921965577925418E-2</c:v>
                </c:pt>
                <c:pt idx="63">
                  <c:v>5.4427366770535078E-2</c:v>
                </c:pt>
                <c:pt idx="64">
                  <c:v>5.412715207685289E-2</c:v>
                </c:pt>
                <c:pt idx="65">
                  <c:v>5.4715893116869051E-2</c:v>
                </c:pt>
                <c:pt idx="66">
                  <c:v>5.5025939521976479E-2</c:v>
                </c:pt>
                <c:pt idx="67">
                  <c:v>5.5275521433305851E-2</c:v>
                </c:pt>
                <c:pt idx="68">
                  <c:v>5.6448405917283111E-2</c:v>
                </c:pt>
                <c:pt idx="69">
                  <c:v>5.5759223412703667E-2</c:v>
                </c:pt>
                <c:pt idx="70">
                  <c:v>5.4684581467458866E-2</c:v>
                </c:pt>
                <c:pt idx="71">
                  <c:v>5.5872724663129342E-2</c:v>
                </c:pt>
                <c:pt idx="72">
                  <c:v>5.6453481708376496E-2</c:v>
                </c:pt>
                <c:pt idx="73">
                  <c:v>5.6854304548706852E-2</c:v>
                </c:pt>
                <c:pt idx="74">
                  <c:v>5.7820302909397749E-2</c:v>
                </c:pt>
                <c:pt idx="75">
                  <c:v>5.7827625475352841E-2</c:v>
                </c:pt>
                <c:pt idx="76">
                  <c:v>5.7998073058031098E-2</c:v>
                </c:pt>
                <c:pt idx="77">
                  <c:v>5.8837159714471475E-2</c:v>
                </c:pt>
                <c:pt idx="78">
                  <c:v>5.9342071086557868E-2</c:v>
                </c:pt>
                <c:pt idx="79">
                  <c:v>5.9820501462918729E-2</c:v>
                </c:pt>
                <c:pt idx="80">
                  <c:v>6.0229404205553561E-2</c:v>
                </c:pt>
                <c:pt idx="81">
                  <c:v>6.069639730644566E-2</c:v>
                </c:pt>
                <c:pt idx="82">
                  <c:v>6.1030622250282239E-2</c:v>
                </c:pt>
                <c:pt idx="83">
                  <c:v>6.1171098869523342E-2</c:v>
                </c:pt>
                <c:pt idx="84">
                  <c:v>6.1317608647173387E-2</c:v>
                </c:pt>
                <c:pt idx="85">
                  <c:v>6.2290265931837119E-2</c:v>
                </c:pt>
                <c:pt idx="86">
                  <c:v>6.3311644662429237E-2</c:v>
                </c:pt>
                <c:pt idx="87">
                  <c:v>6.3724767643523542E-2</c:v>
                </c:pt>
                <c:pt idx="88">
                  <c:v>6.3969767619466808E-2</c:v>
                </c:pt>
                <c:pt idx="89">
                  <c:v>6.4163006715403439E-2</c:v>
                </c:pt>
                <c:pt idx="90">
                  <c:v>6.4532533419256369E-2</c:v>
                </c:pt>
                <c:pt idx="91">
                  <c:v>6.5601762190244092E-2</c:v>
                </c:pt>
                <c:pt idx="92">
                  <c:v>6.608134675285586E-2</c:v>
                </c:pt>
                <c:pt idx="93">
                  <c:v>6.6179918285586878E-2</c:v>
                </c:pt>
                <c:pt idx="94">
                  <c:v>6.6630579203917628E-2</c:v>
                </c:pt>
                <c:pt idx="95">
                  <c:v>6.7241684842510266E-2</c:v>
                </c:pt>
                <c:pt idx="96">
                  <c:v>6.764366062283296E-2</c:v>
                </c:pt>
                <c:pt idx="97">
                  <c:v>6.7789669499392247E-2</c:v>
                </c:pt>
                <c:pt idx="98">
                  <c:v>6.8280205496868016E-2</c:v>
                </c:pt>
                <c:pt idx="99">
                  <c:v>6.8728290116163923E-2</c:v>
                </c:pt>
                <c:pt idx="100">
                  <c:v>6.9148075946397339E-2</c:v>
                </c:pt>
                <c:pt idx="101">
                  <c:v>7.0195207681975305E-2</c:v>
                </c:pt>
                <c:pt idx="102">
                  <c:v>7.093183506817001E-2</c:v>
                </c:pt>
                <c:pt idx="103">
                  <c:v>7.1246356389590357E-2</c:v>
                </c:pt>
                <c:pt idx="104">
                  <c:v>7.1732994877220999E-2</c:v>
                </c:pt>
                <c:pt idx="105">
                  <c:v>7.2108192767159393E-2</c:v>
                </c:pt>
                <c:pt idx="106">
                  <c:v>7.2302956793935405E-2</c:v>
                </c:pt>
                <c:pt idx="107">
                  <c:v>7.241769786013226E-2</c:v>
                </c:pt>
                <c:pt idx="108">
                  <c:v>7.2681789982659242E-2</c:v>
                </c:pt>
                <c:pt idx="109">
                  <c:v>7.3159414671798206E-2</c:v>
                </c:pt>
                <c:pt idx="110">
                  <c:v>7.3749244339896478E-2</c:v>
                </c:pt>
                <c:pt idx="111">
                  <c:v>7.3872459702439941E-2</c:v>
                </c:pt>
                <c:pt idx="112">
                  <c:v>7.4290672942537786E-2</c:v>
                </c:pt>
                <c:pt idx="113">
                  <c:v>7.5070189803620346E-2</c:v>
                </c:pt>
                <c:pt idx="114">
                  <c:v>7.5351425744677555E-2</c:v>
                </c:pt>
                <c:pt idx="115">
                  <c:v>7.5453373766867823E-2</c:v>
                </c:pt>
                <c:pt idx="116">
                  <c:v>7.5428801296125489E-2</c:v>
                </c:pt>
                <c:pt idx="117">
                  <c:v>7.5392979939841162E-2</c:v>
                </c:pt>
                <c:pt idx="118">
                  <c:v>7.5736443822065416E-2</c:v>
                </c:pt>
                <c:pt idx="119">
                  <c:v>7.6198277925178762E-2</c:v>
                </c:pt>
                <c:pt idx="120">
                  <c:v>7.6536275544893506E-2</c:v>
                </c:pt>
                <c:pt idx="121">
                  <c:v>7.7079066972554025E-2</c:v>
                </c:pt>
                <c:pt idx="122">
                  <c:v>7.7573868452927186E-2</c:v>
                </c:pt>
                <c:pt idx="123">
                  <c:v>7.7811910163979259E-2</c:v>
                </c:pt>
                <c:pt idx="124">
                  <c:v>7.8005513725334388E-2</c:v>
                </c:pt>
                <c:pt idx="125">
                  <c:v>7.8134577296160593E-2</c:v>
                </c:pt>
                <c:pt idx="126">
                  <c:v>7.8316960887435852E-2</c:v>
                </c:pt>
                <c:pt idx="127">
                  <c:v>7.8943290752607073E-2</c:v>
                </c:pt>
                <c:pt idx="128">
                  <c:v>7.9239692143007731E-2</c:v>
                </c:pt>
                <c:pt idx="129">
                  <c:v>7.9479047039448691E-2</c:v>
                </c:pt>
                <c:pt idx="130">
                  <c:v>8.0204800805289786E-2</c:v>
                </c:pt>
                <c:pt idx="131">
                  <c:v>8.0661520412432589E-2</c:v>
                </c:pt>
                <c:pt idx="132">
                  <c:v>8.0864428099418073E-2</c:v>
                </c:pt>
                <c:pt idx="133">
                  <c:v>8.0967521724998437E-2</c:v>
                </c:pt>
                <c:pt idx="134">
                  <c:v>8.1175398732629689E-2</c:v>
                </c:pt>
                <c:pt idx="135">
                  <c:v>8.1650999965416846E-2</c:v>
                </c:pt>
                <c:pt idx="136">
                  <c:v>8.2370923409540775E-2</c:v>
                </c:pt>
                <c:pt idx="137">
                  <c:v>8.2763444331533084E-2</c:v>
                </c:pt>
                <c:pt idx="138">
                  <c:v>8.3221941762579882E-2</c:v>
                </c:pt>
                <c:pt idx="139">
                  <c:v>8.3780024275313794E-2</c:v>
                </c:pt>
                <c:pt idx="140">
                  <c:v>8.4227576990462016E-2</c:v>
                </c:pt>
                <c:pt idx="141">
                  <c:v>8.479963802878214E-2</c:v>
                </c:pt>
                <c:pt idx="142">
                  <c:v>8.5308030457837594E-2</c:v>
                </c:pt>
                <c:pt idx="143">
                  <c:v>8.5598208553213206E-2</c:v>
                </c:pt>
                <c:pt idx="144">
                  <c:v>8.6257496588335023E-2</c:v>
                </c:pt>
                <c:pt idx="145">
                  <c:v>8.6984306777245168E-2</c:v>
                </c:pt>
                <c:pt idx="146">
                  <c:v>8.7496175296035719E-2</c:v>
                </c:pt>
                <c:pt idx="147">
                  <c:v>8.7950677834956706E-2</c:v>
                </c:pt>
                <c:pt idx="148">
                  <c:v>8.8369378838158499E-2</c:v>
                </c:pt>
                <c:pt idx="149">
                  <c:v>8.8801764419503201E-2</c:v>
                </c:pt>
                <c:pt idx="150">
                  <c:v>8.949652155778548E-2</c:v>
                </c:pt>
                <c:pt idx="151">
                  <c:v>9.0187670780789597E-2</c:v>
                </c:pt>
                <c:pt idx="152">
                  <c:v>9.0834033102761336E-2</c:v>
                </c:pt>
                <c:pt idx="153">
                  <c:v>9.146976648096844E-2</c:v>
                </c:pt>
                <c:pt idx="154">
                  <c:v>9.2090635887559072E-2</c:v>
                </c:pt>
                <c:pt idx="155">
                  <c:v>9.2666314047873191E-2</c:v>
                </c:pt>
                <c:pt idx="156">
                  <c:v>9.3087079121418517E-2</c:v>
                </c:pt>
                <c:pt idx="157">
                  <c:v>9.3601580859011005E-2</c:v>
                </c:pt>
                <c:pt idx="158">
                  <c:v>9.4287335457452826E-2</c:v>
                </c:pt>
                <c:pt idx="159">
                  <c:v>9.5077227517530741E-2</c:v>
                </c:pt>
                <c:pt idx="160">
                  <c:v>9.5639631214031406E-2</c:v>
                </c:pt>
                <c:pt idx="161">
                  <c:v>9.6329764788055106E-2</c:v>
                </c:pt>
                <c:pt idx="162">
                  <c:v>9.7161934339708364E-2</c:v>
                </c:pt>
                <c:pt idx="163">
                  <c:v>9.7550328863558911E-2</c:v>
                </c:pt>
                <c:pt idx="164">
                  <c:v>9.8165874700227085E-2</c:v>
                </c:pt>
                <c:pt idx="165">
                  <c:v>9.9000122888165301E-2</c:v>
                </c:pt>
                <c:pt idx="166">
                  <c:v>9.9710865855983377E-2</c:v>
                </c:pt>
                <c:pt idx="167">
                  <c:v>0.10035826480001438</c:v>
                </c:pt>
                <c:pt idx="168">
                  <c:v>0.10100952085032829</c:v>
                </c:pt>
                <c:pt idx="169">
                  <c:v>0.10174263881717487</c:v>
                </c:pt>
                <c:pt idx="170">
                  <c:v>0.10257934738750552</c:v>
                </c:pt>
                <c:pt idx="171">
                  <c:v>0.10340395926358831</c:v>
                </c:pt>
                <c:pt idx="172">
                  <c:v>0.1041083598798888</c:v>
                </c:pt>
                <c:pt idx="173">
                  <c:v>0.10465075463882791</c:v>
                </c:pt>
                <c:pt idx="174">
                  <c:v>0.10534776722218542</c:v>
                </c:pt>
                <c:pt idx="175">
                  <c:v>0.10622466088622766</c:v>
                </c:pt>
                <c:pt idx="176">
                  <c:v>0.10699250424103661</c:v>
                </c:pt>
                <c:pt idx="177">
                  <c:v>0.10778734194902984</c:v>
                </c:pt>
                <c:pt idx="178">
                  <c:v>0.10861021395451226</c:v>
                </c:pt>
                <c:pt idx="179">
                  <c:v>0.10940355627432641</c:v>
                </c:pt>
                <c:pt idx="180">
                  <c:v>0.11027947706533776</c:v>
                </c:pt>
                <c:pt idx="181">
                  <c:v>0.11117692019706905</c:v>
                </c:pt>
                <c:pt idx="182">
                  <c:v>0.11203618387087066</c:v>
                </c:pt>
                <c:pt idx="183">
                  <c:v>0.11295081060228797</c:v>
                </c:pt>
                <c:pt idx="184">
                  <c:v>0.11391239227424044</c:v>
                </c:pt>
                <c:pt idx="185">
                  <c:v>0.11488966893546558</c:v>
                </c:pt>
                <c:pt idx="186">
                  <c:v>0.11580910179422084</c:v>
                </c:pt>
                <c:pt idx="187">
                  <c:v>0.1167982062573294</c:v>
                </c:pt>
                <c:pt idx="188">
                  <c:v>0.11787133840999287</c:v>
                </c:pt>
                <c:pt idx="189">
                  <c:v>0.11890444211690832</c:v>
                </c:pt>
                <c:pt idx="190">
                  <c:v>0.11995156311689592</c:v>
                </c:pt>
                <c:pt idx="191">
                  <c:v>0.12103828638200825</c:v>
                </c:pt>
                <c:pt idx="192">
                  <c:v>0.12215750596368807</c:v>
                </c:pt>
                <c:pt idx="193">
                  <c:v>0.12325235093704427</c:v>
                </c:pt>
                <c:pt idx="194">
                  <c:v>0.12434744975618779</c:v>
                </c:pt>
                <c:pt idx="195">
                  <c:v>0.12547430066334048</c:v>
                </c:pt>
                <c:pt idx="196">
                  <c:v>0.12669685413729079</c:v>
                </c:pt>
                <c:pt idx="197">
                  <c:v>0.12795583027874788</c:v>
                </c:pt>
                <c:pt idx="198">
                  <c:v>0.12923492161656952</c:v>
                </c:pt>
                <c:pt idx="199">
                  <c:v>0.13057583375734352</c:v>
                </c:pt>
                <c:pt idx="200">
                  <c:v>0.13188997612290795</c:v>
                </c:pt>
                <c:pt idx="201">
                  <c:v>0.13319638723400096</c:v>
                </c:pt>
                <c:pt idx="202">
                  <c:v>0.13458876749602608</c:v>
                </c:pt>
                <c:pt idx="203">
                  <c:v>0.13599266765937232</c:v>
                </c:pt>
                <c:pt idx="204">
                  <c:v>0.13740700920396579</c:v>
                </c:pt>
                <c:pt idx="205">
                  <c:v>0.1388628853745055</c:v>
                </c:pt>
                <c:pt idx="206">
                  <c:v>0.14034016480577965</c:v>
                </c:pt>
                <c:pt idx="207">
                  <c:v>0.1418228688486326</c:v>
                </c:pt>
                <c:pt idx="208">
                  <c:v>0.14331764899428726</c:v>
                </c:pt>
                <c:pt idx="209">
                  <c:v>0.14486220822261345</c:v>
                </c:pt>
                <c:pt idx="210">
                  <c:v>0.14642729789142386</c:v>
                </c:pt>
                <c:pt idx="211">
                  <c:v>0.14798686176041434</c:v>
                </c:pt>
                <c:pt idx="212">
                  <c:v>0.14958000534560636</c:v>
                </c:pt>
                <c:pt idx="213">
                  <c:v>0.15121730932925803</c:v>
                </c:pt>
                <c:pt idx="214">
                  <c:v>0.15284986962990518</c:v>
                </c:pt>
                <c:pt idx="215">
                  <c:v>0.1544009820358877</c:v>
                </c:pt>
                <c:pt idx="216">
                  <c:v>0.15606318280830797</c:v>
                </c:pt>
                <c:pt idx="217">
                  <c:v>0.15773877291697036</c:v>
                </c:pt>
                <c:pt idx="218">
                  <c:v>0.1592843882275996</c:v>
                </c:pt>
                <c:pt idx="219">
                  <c:v>0.16090885362767907</c:v>
                </c:pt>
                <c:pt idx="220">
                  <c:v>0.16261805685150024</c:v>
                </c:pt>
                <c:pt idx="221">
                  <c:v>0.16435525586156527</c:v>
                </c:pt>
                <c:pt idx="222">
                  <c:v>0.16594620262533402</c:v>
                </c:pt>
                <c:pt idx="223">
                  <c:v>0.16755027925797616</c:v>
                </c:pt>
                <c:pt idx="224">
                  <c:v>0.16923517902303853</c:v>
                </c:pt>
                <c:pt idx="225">
                  <c:v>0.17096732096114087</c:v>
                </c:pt>
                <c:pt idx="226">
                  <c:v>0.17262427016904799</c:v>
                </c:pt>
                <c:pt idx="227">
                  <c:v>0.17421579372973925</c:v>
                </c:pt>
                <c:pt idx="228">
                  <c:v>0.17585981532469241</c:v>
                </c:pt>
                <c:pt idx="229">
                  <c:v>0.17743513025351851</c:v>
                </c:pt>
                <c:pt idx="230">
                  <c:v>0.17896187818156664</c:v>
                </c:pt>
                <c:pt idx="231">
                  <c:v>0.18049480162876819</c:v>
                </c:pt>
                <c:pt idx="232">
                  <c:v>0.18204538646491633</c:v>
                </c:pt>
                <c:pt idx="233">
                  <c:v>0.18361316717682707</c:v>
                </c:pt>
                <c:pt idx="234">
                  <c:v>0.18515341651166337</c:v>
                </c:pt>
                <c:pt idx="235">
                  <c:v>0.18659779004696589</c:v>
                </c:pt>
                <c:pt idx="236">
                  <c:v>0.1880780962773774</c:v>
                </c:pt>
                <c:pt idx="237">
                  <c:v>0.18956788313610884</c:v>
                </c:pt>
                <c:pt idx="238">
                  <c:v>0.19092282720535744</c:v>
                </c:pt>
                <c:pt idx="239">
                  <c:v>0.19219398517688502</c:v>
                </c:pt>
                <c:pt idx="240">
                  <c:v>0.19344385367581193</c:v>
                </c:pt>
                <c:pt idx="241">
                  <c:v>0.19474012483216577</c:v>
                </c:pt>
                <c:pt idx="242">
                  <c:v>0.19609780449112235</c:v>
                </c:pt>
                <c:pt idx="243">
                  <c:v>0.19738731150877342</c:v>
                </c:pt>
                <c:pt idx="244">
                  <c:v>0.1985136806434524</c:v>
                </c:pt>
                <c:pt idx="245">
                  <c:v>0.19965983824260602</c:v>
                </c:pt>
                <c:pt idx="246">
                  <c:v>0.20084126431048099</c:v>
                </c:pt>
                <c:pt idx="247">
                  <c:v>0.20202987572475528</c:v>
                </c:pt>
                <c:pt idx="248">
                  <c:v>0.20318451384333835</c:v>
                </c:pt>
                <c:pt idx="249">
                  <c:v>0.20425544668586024</c:v>
                </c:pt>
                <c:pt idx="250">
                  <c:v>0.20531578587072805</c:v>
                </c:pt>
                <c:pt idx="251">
                  <c:v>0.2065344264439852</c:v>
                </c:pt>
                <c:pt idx="252">
                  <c:v>0.2077007462741535</c:v>
                </c:pt>
                <c:pt idx="253">
                  <c:v>0.20878954093401658</c:v>
                </c:pt>
                <c:pt idx="254">
                  <c:v>0.2098250212975025</c:v>
                </c:pt>
                <c:pt idx="255">
                  <c:v>0.21098708838402455</c:v>
                </c:pt>
                <c:pt idx="256">
                  <c:v>0.21209969035230561</c:v>
                </c:pt>
                <c:pt idx="257">
                  <c:v>0.2130241698937293</c:v>
                </c:pt>
                <c:pt idx="258">
                  <c:v>0.21407140054140714</c:v>
                </c:pt>
                <c:pt idx="259">
                  <c:v>0.21507906324821938</c:v>
                </c:pt>
                <c:pt idx="260">
                  <c:v>0.21598110834566339</c:v>
                </c:pt>
                <c:pt idx="261">
                  <c:v>0.21688200927613629</c:v>
                </c:pt>
                <c:pt idx="262">
                  <c:v>0.21776421463596687</c:v>
                </c:pt>
                <c:pt idx="263">
                  <c:v>0.21861763013206392</c:v>
                </c:pt>
                <c:pt idx="264">
                  <c:v>0.21946156089579436</c:v>
                </c:pt>
                <c:pt idx="265">
                  <c:v>0.22030451440493984</c:v>
                </c:pt>
                <c:pt idx="266">
                  <c:v>0.2211161900643559</c:v>
                </c:pt>
                <c:pt idx="267">
                  <c:v>0.22187639000074763</c:v>
                </c:pt>
                <c:pt idx="268">
                  <c:v>0.22267946606010849</c:v>
                </c:pt>
                <c:pt idx="269">
                  <c:v>0.22345401836195175</c:v>
                </c:pt>
                <c:pt idx="270">
                  <c:v>0.22415404384907323</c:v>
                </c:pt>
                <c:pt idx="271">
                  <c:v>0.22496764437677985</c:v>
                </c:pt>
                <c:pt idx="272">
                  <c:v>0.22581934856787522</c:v>
                </c:pt>
                <c:pt idx="273">
                  <c:v>0.22664775795858136</c:v>
                </c:pt>
                <c:pt idx="274">
                  <c:v>0.22745604348292239</c:v>
                </c:pt>
                <c:pt idx="275">
                  <c:v>0.22826196471484969</c:v>
                </c:pt>
                <c:pt idx="276">
                  <c:v>0.22906828800279821</c:v>
                </c:pt>
                <c:pt idx="277">
                  <c:v>0.22985489397344436</c:v>
                </c:pt>
                <c:pt idx="278">
                  <c:v>0.23060815884105587</c:v>
                </c:pt>
                <c:pt idx="279">
                  <c:v>0.23138628542388387</c:v>
                </c:pt>
                <c:pt idx="280">
                  <c:v>0.23222860232599751</c:v>
                </c:pt>
                <c:pt idx="281">
                  <c:v>0.23298982829787962</c:v>
                </c:pt>
                <c:pt idx="282">
                  <c:v>0.2337426496194428</c:v>
                </c:pt>
                <c:pt idx="283">
                  <c:v>0.23453259696147843</c:v>
                </c:pt>
                <c:pt idx="284">
                  <c:v>0.23527324185297929</c:v>
                </c:pt>
                <c:pt idx="285">
                  <c:v>0.23599133657256954</c:v>
                </c:pt>
                <c:pt idx="286">
                  <c:v>0.2367217792720501</c:v>
                </c:pt>
                <c:pt idx="287">
                  <c:v>0.23749591146966428</c:v>
                </c:pt>
                <c:pt idx="288">
                  <c:v>0.23825033881365579</c:v>
                </c:pt>
                <c:pt idx="289">
                  <c:v>0.23895605398525036</c:v>
                </c:pt>
                <c:pt idx="290">
                  <c:v>0.23962462893012701</c:v>
                </c:pt>
                <c:pt idx="291">
                  <c:v>0.240320928330089</c:v>
                </c:pt>
                <c:pt idx="292">
                  <c:v>0.2410224573287785</c:v>
                </c:pt>
                <c:pt idx="293">
                  <c:v>0.24171338517241617</c:v>
                </c:pt>
                <c:pt idx="294">
                  <c:v>0.24245427339025519</c:v>
                </c:pt>
                <c:pt idx="295">
                  <c:v>0.24315454656458391</c:v>
                </c:pt>
                <c:pt idx="296">
                  <c:v>0.24378968830288086</c:v>
                </c:pt>
                <c:pt idx="297">
                  <c:v>0.24445266181664996</c:v>
                </c:pt>
                <c:pt idx="298">
                  <c:v>0.24509628465574954</c:v>
                </c:pt>
                <c:pt idx="299">
                  <c:v>0.24572478929647446</c:v>
                </c:pt>
                <c:pt idx="300">
                  <c:v>0.24636979992459598</c:v>
                </c:pt>
                <c:pt idx="301">
                  <c:v>0.24704639162825534</c:v>
                </c:pt>
                <c:pt idx="302">
                  <c:v>0.24773225583828085</c:v>
                </c:pt>
                <c:pt idx="303">
                  <c:v>0.24837322186037478</c:v>
                </c:pt>
                <c:pt idx="304">
                  <c:v>0.24896810861926655</c:v>
                </c:pt>
                <c:pt idx="305">
                  <c:v>0.24955089350867099</c:v>
                </c:pt>
                <c:pt idx="306">
                  <c:v>0.25015615511471484</c:v>
                </c:pt>
                <c:pt idx="307">
                  <c:v>0.25077118989841723</c:v>
                </c:pt>
                <c:pt idx="308">
                  <c:v>0.25136347161759059</c:v>
                </c:pt>
                <c:pt idx="309">
                  <c:v>0.25194913763884214</c:v>
                </c:pt>
                <c:pt idx="310">
                  <c:v>0.25257251767848643</c:v>
                </c:pt>
                <c:pt idx="311">
                  <c:v>0.2531674738827186</c:v>
                </c:pt>
                <c:pt idx="312">
                  <c:v>0.25374196372538033</c:v>
                </c:pt>
                <c:pt idx="313">
                  <c:v>0.25431704842828878</c:v>
                </c:pt>
                <c:pt idx="314">
                  <c:v>0.25495423551676405</c:v>
                </c:pt>
                <c:pt idx="315">
                  <c:v>0.25559812690136752</c:v>
                </c:pt>
                <c:pt idx="316">
                  <c:v>0.25620809346263013</c:v>
                </c:pt>
                <c:pt idx="317">
                  <c:v>0.25685026096923153</c:v>
                </c:pt>
                <c:pt idx="318">
                  <c:v>0.25752438286437301</c:v>
                </c:pt>
                <c:pt idx="319">
                  <c:v>0.25822772161237872</c:v>
                </c:pt>
                <c:pt idx="320">
                  <c:v>0.25897291442112819</c:v>
                </c:pt>
                <c:pt idx="321">
                  <c:v>0.25971698324451548</c:v>
                </c:pt>
                <c:pt idx="322">
                  <c:v>0.26044807164998907</c:v>
                </c:pt>
                <c:pt idx="323">
                  <c:v>0.26116658195424197</c:v>
                </c:pt>
                <c:pt idx="324">
                  <c:v>0.26197513686830759</c:v>
                </c:pt>
                <c:pt idx="325">
                  <c:v>0.262825508996124</c:v>
                </c:pt>
                <c:pt idx="326">
                  <c:v>0.26365513214806063</c:v>
                </c:pt>
                <c:pt idx="327">
                  <c:v>0.26446871894948026</c:v>
                </c:pt>
                <c:pt idx="328">
                  <c:v>0.26528597829947931</c:v>
                </c:pt>
                <c:pt idx="329">
                  <c:v>0.26611303970527578</c:v>
                </c:pt>
                <c:pt idx="330">
                  <c:v>0.26693049505961636</c:v>
                </c:pt>
                <c:pt idx="331">
                  <c:v>0.26775779592351534</c:v>
                </c:pt>
                <c:pt idx="332">
                  <c:v>0.26857738701220851</c:v>
                </c:pt>
                <c:pt idx="333">
                  <c:v>0.26938833393403816</c:v>
                </c:pt>
                <c:pt idx="334">
                  <c:v>0.27021022530585093</c:v>
                </c:pt>
                <c:pt idx="335">
                  <c:v>0.27102148361086259</c:v>
                </c:pt>
                <c:pt idx="336">
                  <c:v>0.27179861929998766</c:v>
                </c:pt>
                <c:pt idx="337">
                  <c:v>0.27260755052548968</c:v>
                </c:pt>
                <c:pt idx="338">
                  <c:v>0.27341582662932179</c:v>
                </c:pt>
                <c:pt idx="339">
                  <c:v>0.27418539881517351</c:v>
                </c:pt>
                <c:pt idx="340">
                  <c:v>0.27496647239901911</c:v>
                </c:pt>
                <c:pt idx="341">
                  <c:v>0.27577060107338192</c:v>
                </c:pt>
                <c:pt idx="342">
                  <c:v>0.276582385771515</c:v>
                </c:pt>
                <c:pt idx="343">
                  <c:v>0.27733156056128772</c:v>
                </c:pt>
                <c:pt idx="344">
                  <c:v>0.27810210836114102</c:v>
                </c:pt>
                <c:pt idx="345">
                  <c:v>0.27888410738004538</c:v>
                </c:pt>
                <c:pt idx="346">
                  <c:v>0.2796164064523981</c:v>
                </c:pt>
                <c:pt idx="347">
                  <c:v>0.28038572452894722</c:v>
                </c:pt>
                <c:pt idx="348">
                  <c:v>0.28116700859410276</c:v>
                </c:pt>
                <c:pt idx="349">
                  <c:v>0.28192827486620237</c:v>
                </c:pt>
                <c:pt idx="350">
                  <c:v>0.28270603556109758</c:v>
                </c:pt>
                <c:pt idx="351">
                  <c:v>0.28346567041113752</c:v>
                </c:pt>
                <c:pt idx="352">
                  <c:v>0.28421892757783435</c:v>
                </c:pt>
                <c:pt idx="353">
                  <c:v>0.28498017153328198</c:v>
                </c:pt>
                <c:pt idx="354">
                  <c:v>0.2857263701926378</c:v>
                </c:pt>
                <c:pt idx="355">
                  <c:v>0.28646555551684205</c:v>
                </c:pt>
                <c:pt idx="356">
                  <c:v>0.28721553843615077</c:v>
                </c:pt>
                <c:pt idx="357">
                  <c:v>0.28798762346774426</c:v>
                </c:pt>
                <c:pt idx="358">
                  <c:v>0.28874477656155734</c:v>
                </c:pt>
                <c:pt idx="359">
                  <c:v>0.28950228926645682</c:v>
                </c:pt>
                <c:pt idx="360">
                  <c:v>0.29022764124061312</c:v>
                </c:pt>
                <c:pt idx="361">
                  <c:v>0.29096340346896271</c:v>
                </c:pt>
                <c:pt idx="362">
                  <c:v>0.29171938460753016</c:v>
                </c:pt>
                <c:pt idx="363">
                  <c:v>0.29243897897078086</c:v>
                </c:pt>
                <c:pt idx="364">
                  <c:v>0.29316389187500763</c:v>
                </c:pt>
                <c:pt idx="365">
                  <c:v>0.29389295470814664</c:v>
                </c:pt>
                <c:pt idx="366">
                  <c:v>0.29458822783331789</c:v>
                </c:pt>
                <c:pt idx="367">
                  <c:v>0.29532933430362496</c:v>
                </c:pt>
                <c:pt idx="368">
                  <c:v>0.29609446512522414</c:v>
                </c:pt>
                <c:pt idx="369">
                  <c:v>0.29678188896687252</c:v>
                </c:pt>
                <c:pt idx="370">
                  <c:v>0.29745636213671839</c:v>
                </c:pt>
                <c:pt idx="371">
                  <c:v>0.29815091572843561</c:v>
                </c:pt>
                <c:pt idx="372">
                  <c:v>0.29884637365399663</c:v>
                </c:pt>
                <c:pt idx="373">
                  <c:v>0.29951884965187703</c:v>
                </c:pt>
                <c:pt idx="374">
                  <c:v>0.30018244550159823</c:v>
                </c:pt>
                <c:pt idx="375">
                  <c:v>0.30086606449059455</c:v>
                </c:pt>
                <c:pt idx="376">
                  <c:v>0.3015804539509373</c:v>
                </c:pt>
                <c:pt idx="377">
                  <c:v>0.30223949796789856</c:v>
                </c:pt>
                <c:pt idx="378">
                  <c:v>0.30287921447651672</c:v>
                </c:pt>
                <c:pt idx="379">
                  <c:v>0.30353952707448095</c:v>
                </c:pt>
                <c:pt idx="380">
                  <c:v>0.30418167751932723</c:v>
                </c:pt>
                <c:pt idx="381">
                  <c:v>0.30482122811297979</c:v>
                </c:pt>
                <c:pt idx="382">
                  <c:v>0.30548831644265156</c:v>
                </c:pt>
                <c:pt idx="383">
                  <c:v>0.30609819031738761</c:v>
                </c:pt>
                <c:pt idx="384">
                  <c:v>0.30670578922145747</c:v>
                </c:pt>
                <c:pt idx="385">
                  <c:v>0.30732733480710145</c:v>
                </c:pt>
                <c:pt idx="386">
                  <c:v>0.30794750830672418</c:v>
                </c:pt>
                <c:pt idx="387">
                  <c:v>0.30856512578289791</c:v>
                </c:pt>
                <c:pt idx="388">
                  <c:v>0.30914440805449656</c:v>
                </c:pt>
                <c:pt idx="389">
                  <c:v>0.30967856845915026</c:v>
                </c:pt>
                <c:pt idx="390">
                  <c:v>0.31026417777769161</c:v>
                </c:pt>
                <c:pt idx="391">
                  <c:v>0.31086177229015671</c:v>
                </c:pt>
                <c:pt idx="392">
                  <c:v>0.31144624149926758</c:v>
                </c:pt>
                <c:pt idx="393">
                  <c:v>0.31197838492373048</c:v>
                </c:pt>
                <c:pt idx="394">
                  <c:v>0.31251668153412521</c:v>
                </c:pt>
                <c:pt idx="395">
                  <c:v>0.3130793233349014</c:v>
                </c:pt>
                <c:pt idx="396">
                  <c:v>0.31363013373349302</c:v>
                </c:pt>
                <c:pt idx="397">
                  <c:v>0.31419907217764792</c:v>
                </c:pt>
                <c:pt idx="398">
                  <c:v>0.31471346490366853</c:v>
                </c:pt>
                <c:pt idx="399">
                  <c:v>0.31517526724509326</c:v>
                </c:pt>
                <c:pt idx="400">
                  <c:v>0.31568153745505645</c:v>
                </c:pt>
                <c:pt idx="401">
                  <c:v>0.31620793069242054</c:v>
                </c:pt>
                <c:pt idx="402">
                  <c:v>0.31674412556643011</c:v>
                </c:pt>
                <c:pt idx="403">
                  <c:v>0.31726621529853799</c:v>
                </c:pt>
                <c:pt idx="404">
                  <c:v>0.317774212380389</c:v>
                </c:pt>
                <c:pt idx="405">
                  <c:v>0.31826486887206912</c:v>
                </c:pt>
                <c:pt idx="406">
                  <c:v>0.31877134923798911</c:v>
                </c:pt>
                <c:pt idx="407">
                  <c:v>0.31925652493537121</c:v>
                </c:pt>
                <c:pt idx="408">
                  <c:v>0.31970504855663551</c:v>
                </c:pt>
                <c:pt idx="409">
                  <c:v>0.32014619347906531</c:v>
                </c:pt>
                <c:pt idx="410">
                  <c:v>0.32061939850695997</c:v>
                </c:pt>
                <c:pt idx="411">
                  <c:v>0.32106879548899031</c:v>
                </c:pt>
                <c:pt idx="412">
                  <c:v>0.32149142943183112</c:v>
                </c:pt>
                <c:pt idx="413">
                  <c:v>0.32194856136245514</c:v>
                </c:pt>
                <c:pt idx="414">
                  <c:v>0.32236825347555814</c:v>
                </c:pt>
                <c:pt idx="415">
                  <c:v>0.32276256955013388</c:v>
                </c:pt>
                <c:pt idx="416">
                  <c:v>0.32318277260150319</c:v>
                </c:pt>
                <c:pt idx="417">
                  <c:v>0.32359575790394574</c:v>
                </c:pt>
                <c:pt idx="418">
                  <c:v>0.32401370774422139</c:v>
                </c:pt>
                <c:pt idx="419">
                  <c:v>0.32441933416313029</c:v>
                </c:pt>
                <c:pt idx="420">
                  <c:v>0.32481219081678264</c:v>
                </c:pt>
                <c:pt idx="421">
                  <c:v>0.32522299712486663</c:v>
                </c:pt>
                <c:pt idx="422">
                  <c:v>0.32561118898434332</c:v>
                </c:pt>
                <c:pt idx="423">
                  <c:v>0.32600721416863387</c:v>
                </c:pt>
                <c:pt idx="424">
                  <c:v>0.32638298567593621</c:v>
                </c:pt>
                <c:pt idx="425">
                  <c:v>0.32673821563543476</c:v>
                </c:pt>
                <c:pt idx="426">
                  <c:v>0.32708207303645193</c:v>
                </c:pt>
                <c:pt idx="427">
                  <c:v>0.32742308525659214</c:v>
                </c:pt>
                <c:pt idx="428">
                  <c:v>0.32776212915094149</c:v>
                </c:pt>
                <c:pt idx="429">
                  <c:v>0.32807645521064654</c:v>
                </c:pt>
                <c:pt idx="430">
                  <c:v>0.32838525091165149</c:v>
                </c:pt>
                <c:pt idx="431">
                  <c:v>0.32868011493523763</c:v>
                </c:pt>
                <c:pt idx="432">
                  <c:v>0.3289997515397502</c:v>
                </c:pt>
                <c:pt idx="433">
                  <c:v>0.3293056098657397</c:v>
                </c:pt>
                <c:pt idx="434">
                  <c:v>0.3295899860960349</c:v>
                </c:pt>
                <c:pt idx="435">
                  <c:v>0.32988963445429009</c:v>
                </c:pt>
                <c:pt idx="436">
                  <c:v>0.33022839584324831</c:v>
                </c:pt>
                <c:pt idx="437">
                  <c:v>0.33053750559424538</c:v>
                </c:pt>
                <c:pt idx="438">
                  <c:v>0.33082661730864543</c:v>
                </c:pt>
                <c:pt idx="439">
                  <c:v>0.33111259392414699</c:v>
                </c:pt>
                <c:pt idx="440">
                  <c:v>0.33141882954549495</c:v>
                </c:pt>
                <c:pt idx="441">
                  <c:v>0.33169629041650039</c:v>
                </c:pt>
                <c:pt idx="442">
                  <c:v>0.33192670338155073</c:v>
                </c:pt>
                <c:pt idx="443">
                  <c:v>0.33219131950740233</c:v>
                </c:pt>
                <c:pt idx="444">
                  <c:v>0.3324609631602739</c:v>
                </c:pt>
                <c:pt idx="445">
                  <c:v>0.33269966802651635</c:v>
                </c:pt>
                <c:pt idx="446">
                  <c:v>0.33290537876769655</c:v>
                </c:pt>
                <c:pt idx="447">
                  <c:v>0.33314972333929554</c:v>
                </c:pt>
                <c:pt idx="448">
                  <c:v>0.33341423168779788</c:v>
                </c:pt>
                <c:pt idx="449">
                  <c:v>0.33361990903662475</c:v>
                </c:pt>
                <c:pt idx="450">
                  <c:v>0.33382239484584658</c:v>
                </c:pt>
                <c:pt idx="451">
                  <c:v>0.33403353086644721</c:v>
                </c:pt>
                <c:pt idx="452">
                  <c:v>0.33426669927501784</c:v>
                </c:pt>
                <c:pt idx="453">
                  <c:v>0.33451345554473377</c:v>
                </c:pt>
                <c:pt idx="454">
                  <c:v>0.33475123388459888</c:v>
                </c:pt>
                <c:pt idx="455">
                  <c:v>0.33495758063536402</c:v>
                </c:pt>
                <c:pt idx="456">
                  <c:v>0.33513905060903132</c:v>
                </c:pt>
                <c:pt idx="457">
                  <c:v>0.33535034288264504</c:v>
                </c:pt>
                <c:pt idx="458">
                  <c:v>0.33557386194428868</c:v>
                </c:pt>
                <c:pt idx="459">
                  <c:v>0.33578735832499612</c:v>
                </c:pt>
                <c:pt idx="460">
                  <c:v>0.3359333446499852</c:v>
                </c:pt>
                <c:pt idx="461">
                  <c:v>0.33610439368179823</c:v>
                </c:pt>
                <c:pt idx="462">
                  <c:v>0.33632570378236365</c:v>
                </c:pt>
                <c:pt idx="463">
                  <c:v>0.33651831875193644</c:v>
                </c:pt>
                <c:pt idx="464">
                  <c:v>0.33670678151058703</c:v>
                </c:pt>
                <c:pt idx="465">
                  <c:v>0.33687228028527311</c:v>
                </c:pt>
                <c:pt idx="466">
                  <c:v>0.3370041131366579</c:v>
                </c:pt>
                <c:pt idx="467">
                  <c:v>0.33717395915730369</c:v>
                </c:pt>
                <c:pt idx="468">
                  <c:v>0.33732902077546839</c:v>
                </c:pt>
                <c:pt idx="469">
                  <c:v>0.33748413170755126</c:v>
                </c:pt>
                <c:pt idx="470">
                  <c:v>0.33764906743967238</c:v>
                </c:pt>
                <c:pt idx="471">
                  <c:v>0.33781353404257147</c:v>
                </c:pt>
                <c:pt idx="472">
                  <c:v>0.33798886229438435</c:v>
                </c:pt>
                <c:pt idx="473">
                  <c:v>0.33814334105132177</c:v>
                </c:pt>
                <c:pt idx="474">
                  <c:v>0.33829135851181724</c:v>
                </c:pt>
                <c:pt idx="475">
                  <c:v>0.33845977318116177</c:v>
                </c:pt>
                <c:pt idx="476">
                  <c:v>0.33861800970290462</c:v>
                </c:pt>
                <c:pt idx="477">
                  <c:v>0.33878208638881757</c:v>
                </c:pt>
                <c:pt idx="478">
                  <c:v>0.33895913914897086</c:v>
                </c:pt>
                <c:pt idx="479">
                  <c:v>0.33914399295796227</c:v>
                </c:pt>
                <c:pt idx="480">
                  <c:v>0.33933678312726484</c:v>
                </c:pt>
                <c:pt idx="481">
                  <c:v>0.33945722857035304</c:v>
                </c:pt>
                <c:pt idx="482">
                  <c:v>0.33955876676148516</c:v>
                </c:pt>
                <c:pt idx="483">
                  <c:v>0.33970534157865045</c:v>
                </c:pt>
                <c:pt idx="484">
                  <c:v>0.33984579963028444</c:v>
                </c:pt>
                <c:pt idx="485">
                  <c:v>0.33999855087146919</c:v>
                </c:pt>
                <c:pt idx="486">
                  <c:v>0.34014856833002144</c:v>
                </c:pt>
                <c:pt idx="487">
                  <c:v>0.3402843113013394</c:v>
                </c:pt>
                <c:pt idx="488">
                  <c:v>0.34040581520794477</c:v>
                </c:pt>
                <c:pt idx="489">
                  <c:v>0.34054175331628983</c:v>
                </c:pt>
                <c:pt idx="490">
                  <c:v>0.34070717036676695</c:v>
                </c:pt>
                <c:pt idx="491">
                  <c:v>0.3408375708319788</c:v>
                </c:pt>
                <c:pt idx="492">
                  <c:v>0.34096441163654578</c:v>
                </c:pt>
                <c:pt idx="493">
                  <c:v>0.34111355138735155</c:v>
                </c:pt>
                <c:pt idx="494">
                  <c:v>0.34126645505059366</c:v>
                </c:pt>
                <c:pt idx="495">
                  <c:v>0.34139624161848864</c:v>
                </c:pt>
                <c:pt idx="496">
                  <c:v>0.34152130619354931</c:v>
                </c:pt>
                <c:pt idx="497">
                  <c:v>0.34165845278170259</c:v>
                </c:pt>
                <c:pt idx="498">
                  <c:v>0.3417985241778782</c:v>
                </c:pt>
                <c:pt idx="499">
                  <c:v>0.34195429127801641</c:v>
                </c:pt>
                <c:pt idx="500">
                  <c:v>0.34208311723405127</c:v>
                </c:pt>
                <c:pt idx="501">
                  <c:v>0.34225561340794436</c:v>
                </c:pt>
                <c:pt idx="502">
                  <c:v>0.34239649686355228</c:v>
                </c:pt>
                <c:pt idx="503">
                  <c:v>0.34251512981567811</c:v>
                </c:pt>
                <c:pt idx="504">
                  <c:v>0.34269201611390487</c:v>
                </c:pt>
                <c:pt idx="505">
                  <c:v>0.34288529183806066</c:v>
                </c:pt>
                <c:pt idx="506">
                  <c:v>0.34302170089604783</c:v>
                </c:pt>
                <c:pt idx="507">
                  <c:v>0.34308419127114115</c:v>
                </c:pt>
                <c:pt idx="508">
                  <c:v>0.34324478334278385</c:v>
                </c:pt>
                <c:pt idx="509">
                  <c:v>0.34338267128847555</c:v>
                </c:pt>
                <c:pt idx="510">
                  <c:v>0.3435021537873138</c:v>
                </c:pt>
                <c:pt idx="511">
                  <c:v>0.34367704824255568</c:v>
                </c:pt>
                <c:pt idx="512">
                  <c:v>0.34384592250952078</c:v>
                </c:pt>
                <c:pt idx="513">
                  <c:v>0.34402233325313375</c:v>
                </c:pt>
                <c:pt idx="514">
                  <c:v>0.34416443885232256</c:v>
                </c:pt>
                <c:pt idx="515">
                  <c:v>0.3442880285825371</c:v>
                </c:pt>
                <c:pt idx="516">
                  <c:v>0.34439190913384182</c:v>
                </c:pt>
                <c:pt idx="517">
                  <c:v>0.34451217650486216</c:v>
                </c:pt>
                <c:pt idx="518">
                  <c:v>0.34469236144424936</c:v>
                </c:pt>
                <c:pt idx="519">
                  <c:v>0.34486526611590973</c:v>
                </c:pt>
                <c:pt idx="520">
                  <c:v>0.34501692083127056</c:v>
                </c:pt>
                <c:pt idx="521">
                  <c:v>0.34518464074760152</c:v>
                </c:pt>
                <c:pt idx="522">
                  <c:v>0.34536407926545259</c:v>
                </c:pt>
                <c:pt idx="523">
                  <c:v>0.3455038298869757</c:v>
                </c:pt>
                <c:pt idx="524">
                  <c:v>0.34570259535610909</c:v>
                </c:pt>
                <c:pt idx="525">
                  <c:v>0.34584198376350034</c:v>
                </c:pt>
                <c:pt idx="526">
                  <c:v>0.34602226797638297</c:v>
                </c:pt>
                <c:pt idx="527">
                  <c:v>0.34622553627228797</c:v>
                </c:pt>
                <c:pt idx="528">
                  <c:v>0.3463519131397832</c:v>
                </c:pt>
                <c:pt idx="529">
                  <c:v>0.3464878556355408</c:v>
                </c:pt>
                <c:pt idx="530">
                  <c:v>0.34668574276428354</c:v>
                </c:pt>
                <c:pt idx="531">
                  <c:v>0.34687026221400424</c:v>
                </c:pt>
                <c:pt idx="532">
                  <c:v>0.34701546416388557</c:v>
                </c:pt>
                <c:pt idx="533">
                  <c:v>0.34716673210533511</c:v>
                </c:pt>
                <c:pt idx="534">
                  <c:v>0.34736347190613009</c:v>
                </c:pt>
                <c:pt idx="535">
                  <c:v>0.34756014097630733</c:v>
                </c:pt>
                <c:pt idx="536">
                  <c:v>0.34771628178521857</c:v>
                </c:pt>
                <c:pt idx="537">
                  <c:v>0.34789989078116551</c:v>
                </c:pt>
                <c:pt idx="538">
                  <c:v>0.34807482846329713</c:v>
                </c:pt>
                <c:pt idx="539">
                  <c:v>0.34819220880294083</c:v>
                </c:pt>
                <c:pt idx="540">
                  <c:v>0.34842753756900097</c:v>
                </c:pt>
                <c:pt idx="541">
                  <c:v>0.34867218457412097</c:v>
                </c:pt>
                <c:pt idx="542">
                  <c:v>0.34882349778463934</c:v>
                </c:pt>
                <c:pt idx="543">
                  <c:v>0.34902196059720164</c:v>
                </c:pt>
                <c:pt idx="544">
                  <c:v>0.34923048963878323</c:v>
                </c:pt>
                <c:pt idx="545">
                  <c:v>0.34940682709319598</c:v>
                </c:pt>
                <c:pt idx="546">
                  <c:v>0.34956006377535448</c:v>
                </c:pt>
                <c:pt idx="547">
                  <c:v>0.34974882565123372</c:v>
                </c:pt>
                <c:pt idx="548">
                  <c:v>0.34996688379900404</c:v>
                </c:pt>
                <c:pt idx="549">
                  <c:v>0.35019013947444594</c:v>
                </c:pt>
                <c:pt idx="550">
                  <c:v>0.35045035104287187</c:v>
                </c:pt>
                <c:pt idx="551">
                  <c:v>0.35061589724305725</c:v>
                </c:pt>
                <c:pt idx="552">
                  <c:v>0.35079181617267352</c:v>
                </c:pt>
                <c:pt idx="553">
                  <c:v>0.35103552897183704</c:v>
                </c:pt>
                <c:pt idx="554">
                  <c:v>0.35124259474993352</c:v>
                </c:pt>
                <c:pt idx="555">
                  <c:v>0.35144628832595587</c:v>
                </c:pt>
                <c:pt idx="556">
                  <c:v>0.35166217033436903</c:v>
                </c:pt>
                <c:pt idx="557">
                  <c:v>0.35186125584755512</c:v>
                </c:pt>
                <c:pt idx="558">
                  <c:v>0.35202655568431407</c:v>
                </c:pt>
                <c:pt idx="559">
                  <c:v>0.35222410289791317</c:v>
                </c:pt>
                <c:pt idx="560">
                  <c:v>0.3524376750853459</c:v>
                </c:pt>
                <c:pt idx="561">
                  <c:v>0.35266147524930097</c:v>
                </c:pt>
                <c:pt idx="562">
                  <c:v>0.3529283925552531</c:v>
                </c:pt>
                <c:pt idx="563">
                  <c:v>0.35312780451049169</c:v>
                </c:pt>
                <c:pt idx="564">
                  <c:v>0.35338461673000471</c:v>
                </c:pt>
                <c:pt idx="565">
                  <c:v>0.35359679902794133</c:v>
                </c:pt>
                <c:pt idx="566">
                  <c:v>0.35379215984555046</c:v>
                </c:pt>
                <c:pt idx="567">
                  <c:v>0.35405436005430607</c:v>
                </c:pt>
                <c:pt idx="568">
                  <c:v>0.35427633234157691</c:v>
                </c:pt>
                <c:pt idx="569">
                  <c:v>0.35449562546875568</c:v>
                </c:pt>
                <c:pt idx="570">
                  <c:v>0.35472037823449187</c:v>
                </c:pt>
                <c:pt idx="571">
                  <c:v>0.35485735972313431</c:v>
                </c:pt>
                <c:pt idx="572">
                  <c:v>0.35506729452287861</c:v>
                </c:pt>
                <c:pt idx="573">
                  <c:v>0.35539982513189855</c:v>
                </c:pt>
                <c:pt idx="574">
                  <c:v>0.3556577867152419</c:v>
                </c:pt>
                <c:pt idx="575">
                  <c:v>0.35589584140345415</c:v>
                </c:pt>
                <c:pt idx="576">
                  <c:v>0.35610525165031043</c:v>
                </c:pt>
                <c:pt idx="577">
                  <c:v>0.35632171084687042</c:v>
                </c:pt>
                <c:pt idx="578">
                  <c:v>0.35647902990516339</c:v>
                </c:pt>
                <c:pt idx="579">
                  <c:v>0.35672440689019941</c:v>
                </c:pt>
                <c:pt idx="580">
                  <c:v>0.35706698480355947</c:v>
                </c:pt>
                <c:pt idx="581">
                  <c:v>0.35730535805507663</c:v>
                </c:pt>
                <c:pt idx="582">
                  <c:v>0.3575384133828467</c:v>
                </c:pt>
                <c:pt idx="583">
                  <c:v>0.35776404966450165</c:v>
                </c:pt>
                <c:pt idx="584">
                  <c:v>0.35796337204262302</c:v>
                </c:pt>
                <c:pt idx="585">
                  <c:v>0.35819449815681598</c:v>
                </c:pt>
                <c:pt idx="586">
                  <c:v>0.35847506554049485</c:v>
                </c:pt>
                <c:pt idx="587">
                  <c:v>0.3587144064991688</c:v>
                </c:pt>
                <c:pt idx="588">
                  <c:v>0.35885807219387761</c:v>
                </c:pt>
                <c:pt idx="589">
                  <c:v>0.3591041107310522</c:v>
                </c:pt>
                <c:pt idx="590">
                  <c:v>0.35937981637609545</c:v>
                </c:pt>
                <c:pt idx="591">
                  <c:v>0.35964173047184866</c:v>
                </c:pt>
                <c:pt idx="592">
                  <c:v>0.35983762401519365</c:v>
                </c:pt>
                <c:pt idx="593">
                  <c:v>0.36005316328367215</c:v>
                </c:pt>
                <c:pt idx="594">
                  <c:v>0.36032886430089689</c:v>
                </c:pt>
                <c:pt idx="595">
                  <c:v>0.36053471986463165</c:v>
                </c:pt>
                <c:pt idx="596">
                  <c:v>0.36065483318597708</c:v>
                </c:pt>
                <c:pt idx="597">
                  <c:v>0.36089608691322111</c:v>
                </c:pt>
                <c:pt idx="598">
                  <c:v>0.36127828751672997</c:v>
                </c:pt>
                <c:pt idx="599">
                  <c:v>0.3615127563839271</c:v>
                </c:pt>
                <c:pt idx="600">
                  <c:v>0.36167427185326773</c:v>
                </c:pt>
                <c:pt idx="601">
                  <c:v>0.36195559751914558</c:v>
                </c:pt>
                <c:pt idx="602">
                  <c:v>0.36229345438464128</c:v>
                </c:pt>
                <c:pt idx="603">
                  <c:v>0.36254823299445732</c:v>
                </c:pt>
                <c:pt idx="604">
                  <c:v>0.36272155503239412</c:v>
                </c:pt>
                <c:pt idx="605">
                  <c:v>0.36289542406512276</c:v>
                </c:pt>
                <c:pt idx="606">
                  <c:v>0.36314870286232442</c:v>
                </c:pt>
                <c:pt idx="607">
                  <c:v>0.3633440763665905</c:v>
                </c:pt>
                <c:pt idx="608">
                  <c:v>0.36361611471216948</c:v>
                </c:pt>
                <c:pt idx="609">
                  <c:v>0.36390701839469419</c:v>
                </c:pt>
                <c:pt idx="610">
                  <c:v>0.36407013386505982</c:v>
                </c:pt>
                <c:pt idx="611">
                  <c:v>0.36428284946473499</c:v>
                </c:pt>
                <c:pt idx="612">
                  <c:v>0.36450058434452065</c:v>
                </c:pt>
                <c:pt idx="613">
                  <c:v>0.36471641884262368</c:v>
                </c:pt>
                <c:pt idx="614">
                  <c:v>0.36488119326578744</c:v>
                </c:pt>
                <c:pt idx="615">
                  <c:v>0.36516428156789044</c:v>
                </c:pt>
                <c:pt idx="616">
                  <c:v>0.36544699285818316</c:v>
                </c:pt>
                <c:pt idx="617">
                  <c:v>0.36564494611452486</c:v>
                </c:pt>
                <c:pt idx="618">
                  <c:v>0.36591229039564971</c:v>
                </c:pt>
                <c:pt idx="619">
                  <c:v>0.36618044068633432</c:v>
                </c:pt>
                <c:pt idx="620">
                  <c:v>0.36649909100897243</c:v>
                </c:pt>
                <c:pt idx="621">
                  <c:v>0.36677218834192171</c:v>
                </c:pt>
                <c:pt idx="622">
                  <c:v>0.36709468175261922</c:v>
                </c:pt>
                <c:pt idx="623">
                  <c:v>0.3673596153214172</c:v>
                </c:pt>
                <c:pt idx="624">
                  <c:v>0.36753187745384602</c:v>
                </c:pt>
                <c:pt idx="625">
                  <c:v>0.36785250257213037</c:v>
                </c:pt>
                <c:pt idx="626">
                  <c:v>0.36809478415374136</c:v>
                </c:pt>
                <c:pt idx="627">
                  <c:v>0.36833169286771456</c:v>
                </c:pt>
                <c:pt idx="628">
                  <c:v>0.36866746319170723</c:v>
                </c:pt>
                <c:pt idx="629">
                  <c:v>0.36901131608143195</c:v>
                </c:pt>
                <c:pt idx="630">
                  <c:v>0.36926595964390102</c:v>
                </c:pt>
                <c:pt idx="631">
                  <c:v>0.36944152129393865</c:v>
                </c:pt>
                <c:pt idx="632">
                  <c:v>0.36979582635839942</c:v>
                </c:pt>
                <c:pt idx="633">
                  <c:v>0.3700212462521178</c:v>
                </c:pt>
                <c:pt idx="634">
                  <c:v>0.37013531555818352</c:v>
                </c:pt>
                <c:pt idx="635">
                  <c:v>0.37030147835690247</c:v>
                </c:pt>
                <c:pt idx="636">
                  <c:v>0.37055426761356225</c:v>
                </c:pt>
                <c:pt idx="637">
                  <c:v>0.37079754543941856</c:v>
                </c:pt>
                <c:pt idx="638">
                  <c:v>0.37097237561730284</c:v>
                </c:pt>
                <c:pt idx="639">
                  <c:v>0.37112519602940219</c:v>
                </c:pt>
                <c:pt idx="640">
                  <c:v>0.37140213228624858</c:v>
                </c:pt>
                <c:pt idx="641">
                  <c:v>0.37165472494933488</c:v>
                </c:pt>
                <c:pt idx="642">
                  <c:v>0.37186015220346863</c:v>
                </c:pt>
                <c:pt idx="643">
                  <c:v>0.3720510993285715</c:v>
                </c:pt>
                <c:pt idx="644">
                  <c:v>0.37222882779277927</c:v>
                </c:pt>
                <c:pt idx="645">
                  <c:v>0.37242075775728939</c:v>
                </c:pt>
                <c:pt idx="646">
                  <c:v>0.37259043880061354</c:v>
                </c:pt>
                <c:pt idx="647">
                  <c:v>0.37289000963240193</c:v>
                </c:pt>
                <c:pt idx="648">
                  <c:v>0.37315682791273397</c:v>
                </c:pt>
                <c:pt idx="649">
                  <c:v>0.37335760213886821</c:v>
                </c:pt>
                <c:pt idx="650">
                  <c:v>0.37357761823958308</c:v>
                </c:pt>
                <c:pt idx="651">
                  <c:v>0.37360695185074172</c:v>
                </c:pt>
                <c:pt idx="652">
                  <c:v>0.37363176059580344</c:v>
                </c:pt>
                <c:pt idx="653">
                  <c:v>0.37382236267016339</c:v>
                </c:pt>
                <c:pt idx="654">
                  <c:v>0.37414870717744103</c:v>
                </c:pt>
                <c:pt idx="655">
                  <c:v>0.37435917526781881</c:v>
                </c:pt>
                <c:pt idx="656">
                  <c:v>0.374533154411197</c:v>
                </c:pt>
                <c:pt idx="657">
                  <c:v>0.37483380466955252</c:v>
                </c:pt>
                <c:pt idx="658">
                  <c:v>0.37506496937926564</c:v>
                </c:pt>
                <c:pt idx="659">
                  <c:v>0.37524879735169669</c:v>
                </c:pt>
                <c:pt idx="660">
                  <c:v>0.37550310413208865</c:v>
                </c:pt>
                <c:pt idx="661">
                  <c:v>0.37566105164250541</c:v>
                </c:pt>
                <c:pt idx="662">
                  <c:v>0.37568990918510253</c:v>
                </c:pt>
                <c:pt idx="663">
                  <c:v>0.37573313562440402</c:v>
                </c:pt>
                <c:pt idx="664">
                  <c:v>0.37585562750014251</c:v>
                </c:pt>
                <c:pt idx="665">
                  <c:v>0.37602534252076708</c:v>
                </c:pt>
                <c:pt idx="666">
                  <c:v>0.37617470788815072</c:v>
                </c:pt>
                <c:pt idx="667">
                  <c:v>0.37635670146842831</c:v>
                </c:pt>
                <c:pt idx="668">
                  <c:v>0.37653712638683628</c:v>
                </c:pt>
                <c:pt idx="669">
                  <c:v>0.37667516141420182</c:v>
                </c:pt>
                <c:pt idx="670">
                  <c:v>0.37677932005297077</c:v>
                </c:pt>
                <c:pt idx="671">
                  <c:v>0.37692290228371023</c:v>
                </c:pt>
                <c:pt idx="672">
                  <c:v>0.37710750002198906</c:v>
                </c:pt>
                <c:pt idx="673">
                  <c:v>0.37729733063223403</c:v>
                </c:pt>
                <c:pt idx="674">
                  <c:v>0.37741601031215871</c:v>
                </c:pt>
                <c:pt idx="675">
                  <c:v>0.37754624326448072</c:v>
                </c:pt>
                <c:pt idx="676">
                  <c:v>0.37774341822210727</c:v>
                </c:pt>
                <c:pt idx="677">
                  <c:v>0.37786155242192976</c:v>
                </c:pt>
                <c:pt idx="678">
                  <c:v>0.37799329335646625</c:v>
                </c:pt>
                <c:pt idx="679">
                  <c:v>0.37815990968141633</c:v>
                </c:pt>
                <c:pt idx="680">
                  <c:v>0.37834983188424248</c:v>
                </c:pt>
                <c:pt idx="681">
                  <c:v>0.37851175013029109</c:v>
                </c:pt>
                <c:pt idx="682">
                  <c:v>0.37873935130316516</c:v>
                </c:pt>
                <c:pt idx="683">
                  <c:v>0.37894006575736411</c:v>
                </c:pt>
                <c:pt idx="684">
                  <c:v>0.37909758510976088</c:v>
                </c:pt>
                <c:pt idx="685">
                  <c:v>0.37928791191864275</c:v>
                </c:pt>
                <c:pt idx="686">
                  <c:v>0.37949390050159337</c:v>
                </c:pt>
                <c:pt idx="687">
                  <c:v>0.37970269246468202</c:v>
                </c:pt>
                <c:pt idx="688">
                  <c:v>0.37991933876144318</c:v>
                </c:pt>
                <c:pt idx="689">
                  <c:v>0.38007294146739645</c:v>
                </c:pt>
                <c:pt idx="690">
                  <c:v>0.38020771309711326</c:v>
                </c:pt>
                <c:pt idx="691">
                  <c:v>0.38045301415897531</c:v>
                </c:pt>
                <c:pt idx="692">
                  <c:v>0.38067470808796133</c:v>
                </c:pt>
                <c:pt idx="693">
                  <c:v>0.3809228901343647</c:v>
                </c:pt>
                <c:pt idx="694">
                  <c:v>0.38115537636167396</c:v>
                </c:pt>
                <c:pt idx="695">
                  <c:v>0.38136714871017835</c:v>
                </c:pt>
                <c:pt idx="696">
                  <c:v>0.38147884400466431</c:v>
                </c:pt>
                <c:pt idx="697">
                  <c:v>0.3816265869778066</c:v>
                </c:pt>
                <c:pt idx="698">
                  <c:v>0.38189830064424335</c:v>
                </c:pt>
                <c:pt idx="699">
                  <c:v>0.38212276353366903</c:v>
                </c:pt>
                <c:pt idx="700">
                  <c:v>0.38237533456423334</c:v>
                </c:pt>
                <c:pt idx="701">
                  <c:v>0.38262909336868201</c:v>
                </c:pt>
                <c:pt idx="702">
                  <c:v>0.38280243341589704</c:v>
                </c:pt>
                <c:pt idx="703">
                  <c:v>0.38296434077072156</c:v>
                </c:pt>
                <c:pt idx="704">
                  <c:v>0.38312218293107442</c:v>
                </c:pt>
                <c:pt idx="705">
                  <c:v>0.3832758019924678</c:v>
                </c:pt>
                <c:pt idx="706">
                  <c:v>0.38341161933649603</c:v>
                </c:pt>
                <c:pt idx="707">
                  <c:v>0.38356966902209688</c:v>
                </c:pt>
                <c:pt idx="708">
                  <c:v>0.38374284046806723</c:v>
                </c:pt>
                <c:pt idx="709">
                  <c:v>0.3839085660803439</c:v>
                </c:pt>
                <c:pt idx="710">
                  <c:v>0.3840461446822932</c:v>
                </c:pt>
                <c:pt idx="711">
                  <c:v>0.38416642592052702</c:v>
                </c:pt>
                <c:pt idx="712">
                  <c:v>0.38428313225724758</c:v>
                </c:pt>
                <c:pt idx="713">
                  <c:v>0.38436021009526611</c:v>
                </c:pt>
                <c:pt idx="714">
                  <c:v>0.38449441444614035</c:v>
                </c:pt>
                <c:pt idx="715">
                  <c:v>0.38464489165093624</c:v>
                </c:pt>
                <c:pt idx="716">
                  <c:v>0.38473183432658797</c:v>
                </c:pt>
                <c:pt idx="717">
                  <c:v>0.38486422059612901</c:v>
                </c:pt>
                <c:pt idx="718">
                  <c:v>0.38502295846923107</c:v>
                </c:pt>
                <c:pt idx="719">
                  <c:v>0.38512620989960883</c:v>
                </c:pt>
                <c:pt idx="720">
                  <c:v>0.3852307990401076</c:v>
                </c:pt>
                <c:pt idx="721">
                  <c:v>0.38538205246614027</c:v>
                </c:pt>
                <c:pt idx="722">
                  <c:v>0.38553744916304772</c:v>
                </c:pt>
                <c:pt idx="723">
                  <c:v>0.38570473861287441</c:v>
                </c:pt>
                <c:pt idx="724">
                  <c:v>0.38590324174783724</c:v>
                </c:pt>
                <c:pt idx="725">
                  <c:v>0.38608682381818821</c:v>
                </c:pt>
                <c:pt idx="726">
                  <c:v>0.38624364585712362</c:v>
                </c:pt>
                <c:pt idx="727">
                  <c:v>0.38640050579169533</c:v>
                </c:pt>
                <c:pt idx="728">
                  <c:v>0.3865610579083501</c:v>
                </c:pt>
                <c:pt idx="729">
                  <c:v>0.38669785397144923</c:v>
                </c:pt>
                <c:pt idx="730">
                  <c:v>0.38688196061762437</c:v>
                </c:pt>
                <c:pt idx="731">
                  <c:v>0.38707519604139823</c:v>
                </c:pt>
                <c:pt idx="732">
                  <c:v>0.38727385339431081</c:v>
                </c:pt>
                <c:pt idx="733">
                  <c:v>0.3875182916917102</c:v>
                </c:pt>
                <c:pt idx="734">
                  <c:v>0.38778550902351699</c:v>
                </c:pt>
                <c:pt idx="735">
                  <c:v>0.38802124829374729</c:v>
                </c:pt>
                <c:pt idx="736">
                  <c:v>0.38824990375582957</c:v>
                </c:pt>
                <c:pt idx="737">
                  <c:v>0.38847308778511852</c:v>
                </c:pt>
                <c:pt idx="738">
                  <c:v>0.38870736371558795</c:v>
                </c:pt>
                <c:pt idx="739">
                  <c:v>0.38893828596221364</c:v>
                </c:pt>
                <c:pt idx="740">
                  <c:v>0.38917946592671943</c:v>
                </c:pt>
                <c:pt idx="741">
                  <c:v>0.38946229450389325</c:v>
                </c:pt>
                <c:pt idx="742">
                  <c:v>0.38972815539997407</c:v>
                </c:pt>
                <c:pt idx="743">
                  <c:v>0.38997699778719386</c:v>
                </c:pt>
                <c:pt idx="744">
                  <c:v>0.39024898768581878</c:v>
                </c:pt>
                <c:pt idx="745">
                  <c:v>0.3905510972276145</c:v>
                </c:pt>
                <c:pt idx="746">
                  <c:v>0.39082914037745525</c:v>
                </c:pt>
                <c:pt idx="747">
                  <c:v>0.39113552825099696</c:v>
                </c:pt>
                <c:pt idx="748">
                  <c:v>0.39150530905546921</c:v>
                </c:pt>
                <c:pt idx="749">
                  <c:v>0.39177634738303496</c:v>
                </c:pt>
                <c:pt idx="750">
                  <c:v>0.39206440680911364</c:v>
                </c:pt>
                <c:pt idx="751">
                  <c:v>0.39236177885796342</c:v>
                </c:pt>
                <c:pt idx="752">
                  <c:v>0.39260845198606531</c:v>
                </c:pt>
                <c:pt idx="753">
                  <c:v>0.39291364931191269</c:v>
                </c:pt>
                <c:pt idx="754">
                  <c:v>0.39319241062951554</c:v>
                </c:pt>
                <c:pt idx="755">
                  <c:v>0.39342282289901775</c:v>
                </c:pt>
                <c:pt idx="756">
                  <c:v>0.39369241219743278</c:v>
                </c:pt>
                <c:pt idx="757">
                  <c:v>0.39394551107669762</c:v>
                </c:pt>
                <c:pt idx="758">
                  <c:v>0.39421662638448224</c:v>
                </c:pt>
                <c:pt idx="759">
                  <c:v>0.39454027720752533</c:v>
                </c:pt>
                <c:pt idx="760">
                  <c:v>0.39481844142219596</c:v>
                </c:pt>
                <c:pt idx="761">
                  <c:v>0.39505720668066374</c:v>
                </c:pt>
                <c:pt idx="762">
                  <c:v>0.39527848239048219</c:v>
                </c:pt>
                <c:pt idx="763">
                  <c:v>0.39548322814323184</c:v>
                </c:pt>
                <c:pt idx="764">
                  <c:v>0.39568244793318758</c:v>
                </c:pt>
                <c:pt idx="765">
                  <c:v>0.39585225476629593</c:v>
                </c:pt>
                <c:pt idx="766">
                  <c:v>0.39599486448535498</c:v>
                </c:pt>
                <c:pt idx="767">
                  <c:v>0.39618104095256212</c:v>
                </c:pt>
                <c:pt idx="768">
                  <c:v>0.3963559355992905</c:v>
                </c:pt>
                <c:pt idx="769">
                  <c:v>0.39652406212379504</c:v>
                </c:pt>
                <c:pt idx="770">
                  <c:v>0.39677468215213324</c:v>
                </c:pt>
                <c:pt idx="771">
                  <c:v>0.39695133652285436</c:v>
                </c:pt>
                <c:pt idx="772">
                  <c:v>0.39704777684940562</c:v>
                </c:pt>
                <c:pt idx="773">
                  <c:v>0.39718782258606827</c:v>
                </c:pt>
                <c:pt idx="774">
                  <c:v>0.39732978377492872</c:v>
                </c:pt>
                <c:pt idx="775">
                  <c:v>0.39745391003479796</c:v>
                </c:pt>
                <c:pt idx="776">
                  <c:v>0.39757494892727641</c:v>
                </c:pt>
                <c:pt idx="777">
                  <c:v>0.3977373513217462</c:v>
                </c:pt>
                <c:pt idx="778">
                  <c:v>0.39783345712774087</c:v>
                </c:pt>
                <c:pt idx="779">
                  <c:v>0.39790443225034111</c:v>
                </c:pt>
                <c:pt idx="780">
                  <c:v>0.39799399561964122</c:v>
                </c:pt>
                <c:pt idx="781">
                  <c:v>0.39805165394026965</c:v>
                </c:pt>
                <c:pt idx="782">
                  <c:v>0.39810864264070983</c:v>
                </c:pt>
                <c:pt idx="783">
                  <c:v>0.39818729661527991</c:v>
                </c:pt>
                <c:pt idx="784">
                  <c:v>0.39822642712877454</c:v>
                </c:pt>
                <c:pt idx="785">
                  <c:v>0.39826206317456503</c:v>
                </c:pt>
                <c:pt idx="786">
                  <c:v>0.39831455711830827</c:v>
                </c:pt>
                <c:pt idx="787">
                  <c:v>0.39836192309492208</c:v>
                </c:pt>
                <c:pt idx="788">
                  <c:v>0.39842112486505138</c:v>
                </c:pt>
                <c:pt idx="789">
                  <c:v>0.39846659329493894</c:v>
                </c:pt>
                <c:pt idx="790">
                  <c:v>0.39850599001774833</c:v>
                </c:pt>
                <c:pt idx="791">
                  <c:v>0.39853336227087627</c:v>
                </c:pt>
                <c:pt idx="792">
                  <c:v>0.39853674328075844</c:v>
                </c:pt>
                <c:pt idx="793">
                  <c:v>0.39853551195990877</c:v>
                </c:pt>
                <c:pt idx="794">
                  <c:v>0.39854787902612238</c:v>
                </c:pt>
                <c:pt idx="795">
                  <c:v>0.39859364040063583</c:v>
                </c:pt>
                <c:pt idx="796">
                  <c:v>0.39864280672974922</c:v>
                </c:pt>
                <c:pt idx="797">
                  <c:v>0.39868210331725679</c:v>
                </c:pt>
                <c:pt idx="798">
                  <c:v>0.39870709115877739</c:v>
                </c:pt>
                <c:pt idx="799">
                  <c:v>0.39874439406293938</c:v>
                </c:pt>
                <c:pt idx="800">
                  <c:v>0.39876890707337614</c:v>
                </c:pt>
                <c:pt idx="801">
                  <c:v>0.39879917317100472</c:v>
                </c:pt>
                <c:pt idx="802">
                  <c:v>0.39886587329796597</c:v>
                </c:pt>
                <c:pt idx="803">
                  <c:v>0.39891733090766435</c:v>
                </c:pt>
                <c:pt idx="804">
                  <c:v>0.39896701193727951</c:v>
                </c:pt>
                <c:pt idx="805">
                  <c:v>0.39903294507537695</c:v>
                </c:pt>
                <c:pt idx="806">
                  <c:v>0.39909609637033422</c:v>
                </c:pt>
                <c:pt idx="807">
                  <c:v>0.39915734970364475</c:v>
                </c:pt>
                <c:pt idx="808">
                  <c:v>0.39922419400589648</c:v>
                </c:pt>
                <c:pt idx="809">
                  <c:v>0.39929190934842573</c:v>
                </c:pt>
                <c:pt idx="810">
                  <c:v>0.39937622215361063</c:v>
                </c:pt>
                <c:pt idx="811">
                  <c:v>0.39947526617971457</c:v>
                </c:pt>
                <c:pt idx="812">
                  <c:v>0.39955808127440312</c:v>
                </c:pt>
                <c:pt idx="813">
                  <c:v>0.39965274342276574</c:v>
                </c:pt>
                <c:pt idx="814">
                  <c:v>0.39974491600024326</c:v>
                </c:pt>
                <c:pt idx="815">
                  <c:v>0.39981697984581538</c:v>
                </c:pt>
                <c:pt idx="816">
                  <c:v>0.3999022276294581</c:v>
                </c:pt>
                <c:pt idx="817">
                  <c:v>0.40001214061857632</c:v>
                </c:pt>
                <c:pt idx="818">
                  <c:v>0.40011206956103101</c:v>
                </c:pt>
                <c:pt idx="819">
                  <c:v>0.40020695911682674</c:v>
                </c:pt>
                <c:pt idx="820">
                  <c:v>0.40030167384403598</c:v>
                </c:pt>
                <c:pt idx="821">
                  <c:v>0.40039540331235757</c:v>
                </c:pt>
                <c:pt idx="822">
                  <c:v>0.40046755983744897</c:v>
                </c:pt>
                <c:pt idx="823">
                  <c:v>0.40056282725652564</c:v>
                </c:pt>
                <c:pt idx="824">
                  <c:v>0.40068058167320891</c:v>
                </c:pt>
                <c:pt idx="825">
                  <c:v>0.40078787218138023</c:v>
                </c:pt>
                <c:pt idx="826">
                  <c:v>0.40090206187612765</c:v>
                </c:pt>
                <c:pt idx="827">
                  <c:v>0.40101031806250581</c:v>
                </c:pt>
                <c:pt idx="828">
                  <c:v>0.40111166730746284</c:v>
                </c:pt>
                <c:pt idx="829">
                  <c:v>0.40120409598134016</c:v>
                </c:pt>
                <c:pt idx="830">
                  <c:v>0.40127482119093205</c:v>
                </c:pt>
                <c:pt idx="831">
                  <c:v>0.40135346337641403</c:v>
                </c:pt>
                <c:pt idx="832">
                  <c:v>0.40145300264509776</c:v>
                </c:pt>
                <c:pt idx="833">
                  <c:v>0.4015590183572913</c:v>
                </c:pt>
                <c:pt idx="834">
                  <c:v>0.40167511284488361</c:v>
                </c:pt>
                <c:pt idx="835">
                  <c:v>0.40179708167904765</c:v>
                </c:pt>
                <c:pt idx="836">
                  <c:v>0.40189458124546817</c:v>
                </c:pt>
                <c:pt idx="837">
                  <c:v>0.40197740746484628</c:v>
                </c:pt>
                <c:pt idx="838">
                  <c:v>0.40206659975071091</c:v>
                </c:pt>
                <c:pt idx="839">
                  <c:v>0.40215493319575463</c:v>
                </c:pt>
                <c:pt idx="840">
                  <c:v>0.40223865814640369</c:v>
                </c:pt>
                <c:pt idx="841">
                  <c:v>0.40230474938093724</c:v>
                </c:pt>
                <c:pt idx="842">
                  <c:v>0.40237142896098382</c:v>
                </c:pt>
                <c:pt idx="843">
                  <c:v>0.40242734627169208</c:v>
                </c:pt>
                <c:pt idx="844">
                  <c:v>0.40248996431116196</c:v>
                </c:pt>
                <c:pt idx="845">
                  <c:v>0.40258416332092722</c:v>
                </c:pt>
                <c:pt idx="846">
                  <c:v>0.40265485913119087</c:v>
                </c:pt>
                <c:pt idx="847">
                  <c:v>0.40274580209872607</c:v>
                </c:pt>
                <c:pt idx="848">
                  <c:v>0.40282958379519629</c:v>
                </c:pt>
                <c:pt idx="849">
                  <c:v>0.40289933377284637</c:v>
                </c:pt>
                <c:pt idx="850">
                  <c:v>0.40296398128688865</c:v>
                </c:pt>
                <c:pt idx="851">
                  <c:v>0.40302693959568253</c:v>
                </c:pt>
                <c:pt idx="852">
                  <c:v>0.4030949183792385</c:v>
                </c:pt>
                <c:pt idx="853">
                  <c:v>0.40317526453950664</c:v>
                </c:pt>
                <c:pt idx="854">
                  <c:v>0.40324615653142076</c:v>
                </c:pt>
                <c:pt idx="855">
                  <c:v>0.40331826467483856</c:v>
                </c:pt>
                <c:pt idx="856">
                  <c:v>0.40338743943518279</c:v>
                </c:pt>
                <c:pt idx="857">
                  <c:v>0.40345741418614761</c:v>
                </c:pt>
                <c:pt idx="858">
                  <c:v>0.40354883492251309</c:v>
                </c:pt>
                <c:pt idx="859">
                  <c:v>0.40361816474734641</c:v>
                </c:pt>
                <c:pt idx="860">
                  <c:v>0.40366540588496297</c:v>
                </c:pt>
                <c:pt idx="861">
                  <c:v>0.40372866837325355</c:v>
                </c:pt>
                <c:pt idx="862">
                  <c:v>0.40379034760171079</c:v>
                </c:pt>
                <c:pt idx="863">
                  <c:v>0.40384145107525266</c:v>
                </c:pt>
                <c:pt idx="864">
                  <c:v>0.40390551549090364</c:v>
                </c:pt>
                <c:pt idx="865">
                  <c:v>0.40399897213242225</c:v>
                </c:pt>
                <c:pt idx="866">
                  <c:v>0.40406006190838112</c:v>
                </c:pt>
                <c:pt idx="867">
                  <c:v>0.40411233749056646</c:v>
                </c:pt>
                <c:pt idx="868">
                  <c:v>0.40415998264941128</c:v>
                </c:pt>
                <c:pt idx="869">
                  <c:v>0.40419136478924522</c:v>
                </c:pt>
                <c:pt idx="870">
                  <c:v>0.40422373013374885</c:v>
                </c:pt>
                <c:pt idx="871">
                  <c:v>0.40424308202388826</c:v>
                </c:pt>
                <c:pt idx="872">
                  <c:v>0.40427945822128147</c:v>
                </c:pt>
                <c:pt idx="873">
                  <c:v>0.40432485138196639</c:v>
                </c:pt>
                <c:pt idx="874">
                  <c:v>0.40436838638218314</c:v>
                </c:pt>
                <c:pt idx="875">
                  <c:v>0.40441847126039843</c:v>
                </c:pt>
                <c:pt idx="876">
                  <c:v>0.40447019004790707</c:v>
                </c:pt>
                <c:pt idx="877">
                  <c:v>0.40452554509569216</c:v>
                </c:pt>
                <c:pt idx="878">
                  <c:v>0.40457094873231902</c:v>
                </c:pt>
                <c:pt idx="879">
                  <c:v>0.40462714933178873</c:v>
                </c:pt>
                <c:pt idx="880">
                  <c:v>0.40470267114619934</c:v>
                </c:pt>
                <c:pt idx="881">
                  <c:v>0.40475311330927594</c:v>
                </c:pt>
                <c:pt idx="882">
                  <c:v>0.4047888995591003</c:v>
                </c:pt>
                <c:pt idx="883">
                  <c:v>0.40483418506189528</c:v>
                </c:pt>
                <c:pt idx="884">
                  <c:v>0.40486579040020976</c:v>
                </c:pt>
                <c:pt idx="885">
                  <c:v>0.40491150064142684</c:v>
                </c:pt>
                <c:pt idx="886">
                  <c:v>0.40498339520281901</c:v>
                </c:pt>
                <c:pt idx="887">
                  <c:v>0.40504662129362118</c:v>
                </c:pt>
                <c:pt idx="888">
                  <c:v>0.40510106533809126</c:v>
                </c:pt>
                <c:pt idx="889">
                  <c:v>0.40515385971361789</c:v>
                </c:pt>
                <c:pt idx="890">
                  <c:v>0.40518849663618606</c:v>
                </c:pt>
                <c:pt idx="891">
                  <c:v>0.40521861388578967</c:v>
                </c:pt>
                <c:pt idx="892">
                  <c:v>0.40525674301178483</c:v>
                </c:pt>
                <c:pt idx="893">
                  <c:v>0.40530133561844145</c:v>
                </c:pt>
                <c:pt idx="894">
                  <c:v>0.40535144296576436</c:v>
                </c:pt>
                <c:pt idx="895">
                  <c:v>0.40539395868812661</c:v>
                </c:pt>
                <c:pt idx="896">
                  <c:v>0.40543779727854939</c:v>
                </c:pt>
                <c:pt idx="897">
                  <c:v>0.40548790682913166</c:v>
                </c:pt>
                <c:pt idx="898">
                  <c:v>0.40554282311163137</c:v>
                </c:pt>
                <c:pt idx="899">
                  <c:v>0.40560552856146698</c:v>
                </c:pt>
                <c:pt idx="900">
                  <c:v>0.40566670027451041</c:v>
                </c:pt>
                <c:pt idx="901">
                  <c:v>0.4057384031035669</c:v>
                </c:pt>
                <c:pt idx="902">
                  <c:v>0.40580150238889612</c:v>
                </c:pt>
                <c:pt idx="903">
                  <c:v>0.40586068652195922</c:v>
                </c:pt>
                <c:pt idx="904">
                  <c:v>0.40591306054992415</c:v>
                </c:pt>
                <c:pt idx="905">
                  <c:v>0.40597120238156043</c:v>
                </c:pt>
                <c:pt idx="906">
                  <c:v>0.40603086934510491</c:v>
                </c:pt>
                <c:pt idx="907">
                  <c:v>0.40608747996222716</c:v>
                </c:pt>
                <c:pt idx="908">
                  <c:v>0.40615744722675678</c:v>
                </c:pt>
                <c:pt idx="909">
                  <c:v>0.40620957586421252</c:v>
                </c:pt>
                <c:pt idx="910">
                  <c:v>0.40627125879287895</c:v>
                </c:pt>
                <c:pt idx="911">
                  <c:v>0.40632017652969926</c:v>
                </c:pt>
                <c:pt idx="912">
                  <c:v>0.40635538678184036</c:v>
                </c:pt>
                <c:pt idx="913">
                  <c:v>0.40641268111549395</c:v>
                </c:pt>
                <c:pt idx="914">
                  <c:v>0.4064758468320126</c:v>
                </c:pt>
                <c:pt idx="915">
                  <c:v>0.40652687936890569</c:v>
                </c:pt>
                <c:pt idx="916">
                  <c:v>0.40658575963797</c:v>
                </c:pt>
                <c:pt idx="917">
                  <c:v>0.4066342354851078</c:v>
                </c:pt>
                <c:pt idx="918">
                  <c:v>0.40666726390619773</c:v>
                </c:pt>
                <c:pt idx="919">
                  <c:v>0.40672532392360355</c:v>
                </c:pt>
                <c:pt idx="920">
                  <c:v>0.4067946414294486</c:v>
                </c:pt>
                <c:pt idx="921">
                  <c:v>0.406840863755284</c:v>
                </c:pt>
                <c:pt idx="922">
                  <c:v>0.4068797496469605</c:v>
                </c:pt>
                <c:pt idx="923">
                  <c:v>0.40692009737958479</c:v>
                </c:pt>
                <c:pt idx="924">
                  <c:v>0.40695427714166854</c:v>
                </c:pt>
                <c:pt idx="925">
                  <c:v>0.4069809207267055</c:v>
                </c:pt>
                <c:pt idx="926">
                  <c:v>0.40702327658500215</c:v>
                </c:pt>
                <c:pt idx="927">
                  <c:v>0.40708412065440513</c:v>
                </c:pt>
                <c:pt idx="928">
                  <c:v>0.40712449055784966</c:v>
                </c:pt>
                <c:pt idx="929">
                  <c:v>0.40717056437914417</c:v>
                </c:pt>
                <c:pt idx="930">
                  <c:v>0.40721471671189918</c:v>
                </c:pt>
                <c:pt idx="931">
                  <c:v>0.40723799151116724</c:v>
                </c:pt>
                <c:pt idx="932">
                  <c:v>0.4072717348354174</c:v>
                </c:pt>
                <c:pt idx="933">
                  <c:v>0.40729666334774461</c:v>
                </c:pt>
                <c:pt idx="934">
                  <c:v>0.40731478275772709</c:v>
                </c:pt>
                <c:pt idx="935">
                  <c:v>0.40735062602031186</c:v>
                </c:pt>
                <c:pt idx="936">
                  <c:v>0.40737657354156265</c:v>
                </c:pt>
                <c:pt idx="937">
                  <c:v>0.40739831161361301</c:v>
                </c:pt>
                <c:pt idx="938">
                  <c:v>0.40741334424205283</c:v>
                </c:pt>
                <c:pt idx="939">
                  <c:v>0.40741693623562325</c:v>
                </c:pt>
                <c:pt idx="940">
                  <c:v>0.40742354736414838</c:v>
                </c:pt>
                <c:pt idx="941">
                  <c:v>0.40741880359943478</c:v>
                </c:pt>
                <c:pt idx="942">
                  <c:v>0.40740864410234529</c:v>
                </c:pt>
                <c:pt idx="943">
                  <c:v>0.40740503017826324</c:v>
                </c:pt>
                <c:pt idx="944">
                  <c:v>0.40740431350498918</c:v>
                </c:pt>
                <c:pt idx="945">
                  <c:v>0.40739457921846373</c:v>
                </c:pt>
                <c:pt idx="946">
                  <c:v>0.4073883983523563</c:v>
                </c:pt>
                <c:pt idx="947">
                  <c:v>0.40737080472588039</c:v>
                </c:pt>
                <c:pt idx="948">
                  <c:v>0.40733268231639763</c:v>
                </c:pt>
                <c:pt idx="949">
                  <c:v>0.40728121149129004</c:v>
                </c:pt>
                <c:pt idx="950">
                  <c:v>0.40722406957673235</c:v>
                </c:pt>
                <c:pt idx="951">
                  <c:v>0.40718425695543464</c:v>
                </c:pt>
                <c:pt idx="952">
                  <c:v>0.40714620762903059</c:v>
                </c:pt>
                <c:pt idx="953">
                  <c:v>0.40711436403817253</c:v>
                </c:pt>
                <c:pt idx="954">
                  <c:v>0.40707556814121304</c:v>
                </c:pt>
                <c:pt idx="955">
                  <c:v>0.40702696302817287</c:v>
                </c:pt>
                <c:pt idx="956">
                  <c:v>0.40698195780017449</c:v>
                </c:pt>
                <c:pt idx="957">
                  <c:v>0.40696491428636578</c:v>
                </c:pt>
                <c:pt idx="958">
                  <c:v>0.40698332725196734</c:v>
                </c:pt>
                <c:pt idx="959">
                  <c:v>0.4070132052135465</c:v>
                </c:pt>
                <c:pt idx="960">
                  <c:v>0.40705601510015876</c:v>
                </c:pt>
                <c:pt idx="961">
                  <c:v>0.40711929018446974</c:v>
                </c:pt>
                <c:pt idx="962">
                  <c:v>0.40717714534853272</c:v>
                </c:pt>
                <c:pt idx="963">
                  <c:v>0.40724057829976434</c:v>
                </c:pt>
                <c:pt idx="964">
                  <c:v>0.407331098079041</c:v>
                </c:pt>
                <c:pt idx="965">
                  <c:v>0.40742942868197046</c:v>
                </c:pt>
                <c:pt idx="966">
                  <c:v>0.40754834927700884</c:v>
                </c:pt>
                <c:pt idx="967">
                  <c:v>0.40768532199407553</c:v>
                </c:pt>
                <c:pt idx="968">
                  <c:v>0.40786370926961152</c:v>
                </c:pt>
                <c:pt idx="969">
                  <c:v>0.40806434287507082</c:v>
                </c:pt>
                <c:pt idx="970">
                  <c:v>0.40827208649437036</c:v>
                </c:pt>
                <c:pt idx="971">
                  <c:v>0.40851978488767932</c:v>
                </c:pt>
                <c:pt idx="972">
                  <c:v>0.40877588484204996</c:v>
                </c:pt>
                <c:pt idx="973">
                  <c:v>0.40900271898590795</c:v>
                </c:pt>
                <c:pt idx="974">
                  <c:v>0.40925644543930922</c:v>
                </c:pt>
                <c:pt idx="975">
                  <c:v>0.4095302976924855</c:v>
                </c:pt>
                <c:pt idx="976">
                  <c:v>0.4097874815825881</c:v>
                </c:pt>
                <c:pt idx="977">
                  <c:v>0.41006224757477977</c:v>
                </c:pt>
                <c:pt idx="978">
                  <c:v>0.41034844362400197</c:v>
                </c:pt>
                <c:pt idx="979">
                  <c:v>0.41061199394434228</c:v>
                </c:pt>
                <c:pt idx="980">
                  <c:v>0.41088375582785158</c:v>
                </c:pt>
                <c:pt idx="981">
                  <c:v>0.41112871727845784</c:v>
                </c:pt>
                <c:pt idx="982">
                  <c:v>0.41136880041063595</c:v>
                </c:pt>
                <c:pt idx="983">
                  <c:v>0.41159313613563314</c:v>
                </c:pt>
                <c:pt idx="984">
                  <c:v>0.41178731666568763</c:v>
                </c:pt>
                <c:pt idx="985">
                  <c:v>0.41196574861068785</c:v>
                </c:pt>
                <c:pt idx="986">
                  <c:v>0.41212706517526443</c:v>
                </c:pt>
                <c:pt idx="987">
                  <c:v>0.41228161363394822</c:v>
                </c:pt>
                <c:pt idx="988">
                  <c:v>0.41243264403987245</c:v>
                </c:pt>
                <c:pt idx="989">
                  <c:v>0.4125790343916011</c:v>
                </c:pt>
                <c:pt idx="990">
                  <c:v>0.41271621938527514</c:v>
                </c:pt>
                <c:pt idx="991">
                  <c:v>0.41283129716883787</c:v>
                </c:pt>
                <c:pt idx="992">
                  <c:v>0.41291816118507613</c:v>
                </c:pt>
                <c:pt idx="993">
                  <c:v>0.41296608903051446</c:v>
                </c:pt>
                <c:pt idx="994">
                  <c:v>0.41300086955421506</c:v>
                </c:pt>
                <c:pt idx="995">
                  <c:v>0.41302513344522457</c:v>
                </c:pt>
                <c:pt idx="996">
                  <c:v>0.41303171196629956</c:v>
                </c:pt>
                <c:pt idx="997">
                  <c:v>0.41302595221564492</c:v>
                </c:pt>
                <c:pt idx="998">
                  <c:v>0.41301290739889057</c:v>
                </c:pt>
                <c:pt idx="999">
                  <c:v>0.41298291857425307</c:v>
                </c:pt>
                <c:pt idx="1000">
                  <c:v>0.41294559205936571</c:v>
                </c:pt>
                <c:pt idx="1001">
                  <c:v>0.41289834574851098</c:v>
                </c:pt>
                <c:pt idx="1002">
                  <c:v>0.41284671111610577</c:v>
                </c:pt>
                <c:pt idx="1003">
                  <c:v>0.41278233391911873</c:v>
                </c:pt>
                <c:pt idx="1004">
                  <c:v>0.41269139860063225</c:v>
                </c:pt>
                <c:pt idx="1005">
                  <c:v>0.4125916566496925</c:v>
                </c:pt>
                <c:pt idx="1006">
                  <c:v>0.4124901278335788</c:v>
                </c:pt>
                <c:pt idx="1007">
                  <c:v>0.41237705086153525</c:v>
                </c:pt>
                <c:pt idx="1008">
                  <c:v>0.41225319176574016</c:v>
                </c:pt>
                <c:pt idx="1009">
                  <c:v>0.4121240929908831</c:v>
                </c:pt>
                <c:pt idx="1010">
                  <c:v>0.41199423612953295</c:v>
                </c:pt>
                <c:pt idx="1011">
                  <c:v>0.41184463751856576</c:v>
                </c:pt>
                <c:pt idx="1012">
                  <c:v>0.41167115065623161</c:v>
                </c:pt>
                <c:pt idx="1013">
                  <c:v>0.41148726043236866</c:v>
                </c:pt>
                <c:pt idx="1014">
                  <c:v>0.41130603803215959</c:v>
                </c:pt>
                <c:pt idx="1015">
                  <c:v>0.41109777720900054</c:v>
                </c:pt>
                <c:pt idx="1016">
                  <c:v>0.41086474535057455</c:v>
                </c:pt>
                <c:pt idx="1017">
                  <c:v>0.4106207954254808</c:v>
                </c:pt>
                <c:pt idx="1018">
                  <c:v>0.4103392472247413</c:v>
                </c:pt>
                <c:pt idx="1019">
                  <c:v>0.41004332521414377</c:v>
                </c:pt>
                <c:pt idx="1020">
                  <c:v>0.40972433406873948</c:v>
                </c:pt>
                <c:pt idx="1021">
                  <c:v>0.40937842189904411</c:v>
                </c:pt>
                <c:pt idx="1022">
                  <c:v>0.40902313319782485</c:v>
                </c:pt>
                <c:pt idx="1023">
                  <c:v>0.40864311869742215</c:v>
                </c:pt>
                <c:pt idx="1024">
                  <c:v>0.40824854261234461</c:v>
                </c:pt>
                <c:pt idx="1025">
                  <c:v>0.40784118736710573</c:v>
                </c:pt>
                <c:pt idx="1026">
                  <c:v>0.40739564028185393</c:v>
                </c:pt>
                <c:pt idx="1027">
                  <c:v>0.40693717413165259</c:v>
                </c:pt>
                <c:pt idx="1028">
                  <c:v>0.40644505769386025</c:v>
                </c:pt>
                <c:pt idx="1029">
                  <c:v>0.405919493120946</c:v>
                </c:pt>
                <c:pt idx="1030">
                  <c:v>0.40537882151629473</c:v>
                </c:pt>
                <c:pt idx="1031">
                  <c:v>0.40480822870427358</c:v>
                </c:pt>
                <c:pt idx="1032">
                  <c:v>0.40423561016226767</c:v>
                </c:pt>
                <c:pt idx="1033">
                  <c:v>0.40365548133545959</c:v>
                </c:pt>
                <c:pt idx="1034">
                  <c:v>0.40307538505755364</c:v>
                </c:pt>
                <c:pt idx="1035">
                  <c:v>0.40249519863250588</c:v>
                </c:pt>
                <c:pt idx="1036">
                  <c:v>0.40189545313954406</c:v>
                </c:pt>
                <c:pt idx="1037">
                  <c:v>0.40127279428994589</c:v>
                </c:pt>
                <c:pt idx="1038">
                  <c:v>0.40064034492742501</c:v>
                </c:pt>
                <c:pt idx="1039">
                  <c:v>0.39999940144571516</c:v>
                </c:pt>
                <c:pt idx="1040">
                  <c:v>0.39936553940834307</c:v>
                </c:pt>
                <c:pt idx="1041">
                  <c:v>0.39872654974663613</c:v>
                </c:pt>
                <c:pt idx="1042">
                  <c:v>0.39808881515322031</c:v>
                </c:pt>
                <c:pt idx="1043">
                  <c:v>0.39744482804437969</c:v>
                </c:pt>
                <c:pt idx="1044">
                  <c:v>0.39681556329039253</c:v>
                </c:pt>
                <c:pt idx="1045">
                  <c:v>0.3961749169302517</c:v>
                </c:pt>
                <c:pt idx="1046">
                  <c:v>0.39553457912748063</c:v>
                </c:pt>
                <c:pt idx="1047">
                  <c:v>0.39489607347804356</c:v>
                </c:pt>
                <c:pt idx="1048">
                  <c:v>0.39423438650057924</c:v>
                </c:pt>
                <c:pt idx="1049">
                  <c:v>0.39357770343889298</c:v>
                </c:pt>
                <c:pt idx="1050">
                  <c:v>0.39290558781110585</c:v>
                </c:pt>
                <c:pt idx="1051">
                  <c:v>0.39222311899786705</c:v>
                </c:pt>
                <c:pt idx="1052">
                  <c:v>0.39152777906475916</c:v>
                </c:pt>
                <c:pt idx="1053">
                  <c:v>0.39083166337581399</c:v>
                </c:pt>
                <c:pt idx="1054">
                  <c:v>0.39010759027341407</c:v>
                </c:pt>
                <c:pt idx="1055">
                  <c:v>0.38941374620120855</c:v>
                </c:pt>
                <c:pt idx="1056">
                  <c:v>0.38867525735155678</c:v>
                </c:pt>
                <c:pt idx="1057">
                  <c:v>0.38802646674515895</c:v>
                </c:pt>
                <c:pt idx="1058">
                  <c:v>0.38737462460650701</c:v>
                </c:pt>
                <c:pt idx="1059">
                  <c:v>0.38683844655742133</c:v>
                </c:pt>
                <c:pt idx="1060">
                  <c:v>0.3863710022081363</c:v>
                </c:pt>
                <c:pt idx="1061">
                  <c:v>0.38602821508519924</c:v>
                </c:pt>
                <c:pt idx="1062">
                  <c:v>0.38580290068361361</c:v>
                </c:pt>
                <c:pt idx="1063">
                  <c:v>0.38569542436908372</c:v>
                </c:pt>
                <c:pt idx="1064">
                  <c:v>0.38575174438879012</c:v>
                </c:pt>
                <c:pt idx="1065">
                  <c:v>0.38595843934165974</c:v>
                </c:pt>
                <c:pt idx="1066">
                  <c:v>0.38630985910907406</c:v>
                </c:pt>
                <c:pt idx="1067">
                  <c:v>0.38679020577268819</c:v>
                </c:pt>
                <c:pt idx="1068">
                  <c:v>0.38736605247572004</c:v>
                </c:pt>
                <c:pt idx="1069">
                  <c:v>0.38799239775623678</c:v>
                </c:pt>
                <c:pt idx="1070">
                  <c:v>0.38863959952737354</c:v>
                </c:pt>
                <c:pt idx="1071">
                  <c:v>0.38936106608433735</c:v>
                </c:pt>
                <c:pt idx="1072">
                  <c:v>0.39004257306321005</c:v>
                </c:pt>
                <c:pt idx="1073">
                  <c:v>0.39076539344539701</c:v>
                </c:pt>
                <c:pt idx="1074">
                  <c:v>0.39143235024109907</c:v>
                </c:pt>
                <c:pt idx="1075">
                  <c:v>0.39207256905128113</c:v>
                </c:pt>
                <c:pt idx="1076">
                  <c:v>0.3926797380100131</c:v>
                </c:pt>
                <c:pt idx="1077">
                  <c:v>0.39324570114942042</c:v>
                </c:pt>
                <c:pt idx="1078">
                  <c:v>0.39378666607257928</c:v>
                </c:pt>
                <c:pt idx="1079">
                  <c:v>0.39429958198796283</c:v>
                </c:pt>
                <c:pt idx="1080">
                  <c:v>0.39478786898136359</c:v>
                </c:pt>
                <c:pt idx="1081">
                  <c:v>0.39523988918872416</c:v>
                </c:pt>
                <c:pt idx="1082">
                  <c:v>0.39567937533454783</c:v>
                </c:pt>
                <c:pt idx="1083">
                  <c:v>0.39611738753572051</c:v>
                </c:pt>
                <c:pt idx="1084">
                  <c:v>0.39653653176475984</c:v>
                </c:pt>
                <c:pt idx="1085">
                  <c:v>0.39695532371656617</c:v>
                </c:pt>
                <c:pt idx="1086">
                  <c:v>0.39736738537474242</c:v>
                </c:pt>
                <c:pt idx="1087">
                  <c:v>0.39773928786265905</c:v>
                </c:pt>
                <c:pt idx="1088">
                  <c:v>0.39810093094605242</c:v>
                </c:pt>
                <c:pt idx="1089">
                  <c:v>0.39844325918431123</c:v>
                </c:pt>
                <c:pt idx="1090">
                  <c:v>0.39875883724229128</c:v>
                </c:pt>
                <c:pt idx="1091">
                  <c:v>0.3990630713768315</c:v>
                </c:pt>
                <c:pt idx="1092">
                  <c:v>0.39934773141803803</c:v>
                </c:pt>
                <c:pt idx="1093">
                  <c:v>0.39960805628340618</c:v>
                </c:pt>
                <c:pt idx="1094">
                  <c:v>0.39985037633627929</c:v>
                </c:pt>
                <c:pt idx="1095">
                  <c:v>0.40007866567772882</c:v>
                </c:pt>
                <c:pt idx="1096">
                  <c:v>0.40029317723860797</c:v>
                </c:pt>
                <c:pt idx="1097">
                  <c:v>0.40050104904074918</c:v>
                </c:pt>
                <c:pt idx="1098">
                  <c:v>0.40069588005443268</c:v>
                </c:pt>
                <c:pt idx="1099">
                  <c:v>0.40088555760100686</c:v>
                </c:pt>
                <c:pt idx="1100">
                  <c:v>0.40105879817120904</c:v>
                </c:pt>
                <c:pt idx="1101">
                  <c:v>0.4012275290727087</c:v>
                </c:pt>
                <c:pt idx="1102">
                  <c:v>0.40139677479989055</c:v>
                </c:pt>
                <c:pt idx="1103">
                  <c:v>0.40155608724675423</c:v>
                </c:pt>
                <c:pt idx="1104">
                  <c:v>0.40171348392783468</c:v>
                </c:pt>
                <c:pt idx="1105">
                  <c:v>0.40185251902458319</c:v>
                </c:pt>
                <c:pt idx="1106">
                  <c:v>0.40197631141343093</c:v>
                </c:pt>
                <c:pt idx="1107">
                  <c:v>0.40209350302362007</c:v>
                </c:pt>
                <c:pt idx="1108">
                  <c:v>0.40221602530248884</c:v>
                </c:pt>
                <c:pt idx="1109">
                  <c:v>0.40234933601881168</c:v>
                </c:pt>
                <c:pt idx="1110">
                  <c:v>0.40248432129449307</c:v>
                </c:pt>
                <c:pt idx="1111">
                  <c:v>0.40262197736016664</c:v>
                </c:pt>
                <c:pt idx="1112">
                  <c:v>0.40277722026903545</c:v>
                </c:pt>
                <c:pt idx="1113">
                  <c:v>0.40293527668690848</c:v>
                </c:pt>
                <c:pt idx="1114">
                  <c:v>0.40308973576292523</c:v>
                </c:pt>
                <c:pt idx="1115">
                  <c:v>0.40327332989166881</c:v>
                </c:pt>
                <c:pt idx="1116">
                  <c:v>0.4034534938107468</c:v>
                </c:pt>
                <c:pt idx="1117">
                  <c:v>0.40362369819296401</c:v>
                </c:pt>
                <c:pt idx="1118">
                  <c:v>0.40381255937830779</c:v>
                </c:pt>
                <c:pt idx="1119">
                  <c:v>0.4040028065456423</c:v>
                </c:pt>
                <c:pt idx="1120">
                  <c:v>0.40419685567377411</c:v>
                </c:pt>
                <c:pt idx="1121">
                  <c:v>0.40440722271135893</c:v>
                </c:pt>
                <c:pt idx="1122">
                  <c:v>0.40461900320587402</c:v>
                </c:pt>
                <c:pt idx="1123">
                  <c:v>0.40484185571849385</c:v>
                </c:pt>
                <c:pt idx="1124">
                  <c:v>0.4050650396873901</c:v>
                </c:pt>
                <c:pt idx="1125">
                  <c:v>0.40528205810226364</c:v>
                </c:pt>
                <c:pt idx="1126">
                  <c:v>0.40550045981112975</c:v>
                </c:pt>
                <c:pt idx="1127">
                  <c:v>0.40572372285304725</c:v>
                </c:pt>
                <c:pt idx="1128">
                  <c:v>0.40592370618826701</c:v>
                </c:pt>
                <c:pt idx="1129">
                  <c:v>0.40614570849533677</c:v>
                </c:pt>
                <c:pt idx="1130">
                  <c:v>0.40636677287081957</c:v>
                </c:pt>
                <c:pt idx="1131">
                  <c:v>0.40656402603393432</c:v>
                </c:pt>
                <c:pt idx="1132">
                  <c:v>0.40676620385790724</c:v>
                </c:pt>
                <c:pt idx="1133">
                  <c:v>0.40695285755564908</c:v>
                </c:pt>
                <c:pt idx="1134">
                  <c:v>0.40713792561857737</c:v>
                </c:pt>
                <c:pt idx="1135">
                  <c:v>0.40733603945388697</c:v>
                </c:pt>
                <c:pt idx="1136">
                  <c:v>0.40753455890980422</c:v>
                </c:pt>
                <c:pt idx="1137">
                  <c:v>0.40772785280978024</c:v>
                </c:pt>
                <c:pt idx="1138">
                  <c:v>0.40791772019020778</c:v>
                </c:pt>
                <c:pt idx="1139">
                  <c:v>0.4080966022822749</c:v>
                </c:pt>
                <c:pt idx="1140">
                  <c:v>0.40826255002117673</c:v>
                </c:pt>
                <c:pt idx="1141">
                  <c:v>0.408436279636472</c:v>
                </c:pt>
                <c:pt idx="1142">
                  <c:v>0.40860755340421151</c:v>
                </c:pt>
                <c:pt idx="1143">
                  <c:v>0.40877007058570886</c:v>
                </c:pt>
                <c:pt idx="1144">
                  <c:v>0.40893763935002764</c:v>
                </c:pt>
                <c:pt idx="1145">
                  <c:v>0.40910293572999218</c:v>
                </c:pt>
                <c:pt idx="1146">
                  <c:v>0.40925838156643451</c:v>
                </c:pt>
                <c:pt idx="1147">
                  <c:v>0.40941629821402808</c:v>
                </c:pt>
                <c:pt idx="1148">
                  <c:v>0.40956777547297873</c:v>
                </c:pt>
                <c:pt idx="1149">
                  <c:v>0.40972036161413355</c:v>
                </c:pt>
                <c:pt idx="1150">
                  <c:v>0.40987895020612353</c:v>
                </c:pt>
                <c:pt idx="1151">
                  <c:v>0.4100269071254381</c:v>
                </c:pt>
                <c:pt idx="1152">
                  <c:v>0.41017573065523316</c:v>
                </c:pt>
                <c:pt idx="1153">
                  <c:v>0.41032648916566905</c:v>
                </c:pt>
                <c:pt idx="1154">
                  <c:v>0.41046873347253637</c:v>
                </c:pt>
                <c:pt idx="1155">
                  <c:v>0.41060902893570456</c:v>
                </c:pt>
                <c:pt idx="1156">
                  <c:v>0.41076408842999818</c:v>
                </c:pt>
                <c:pt idx="1157">
                  <c:v>0.41093110368383096</c:v>
                </c:pt>
                <c:pt idx="1158">
                  <c:v>0.41108015285427113</c:v>
                </c:pt>
                <c:pt idx="1159">
                  <c:v>0.41122662300840823</c:v>
                </c:pt>
                <c:pt idx="1160">
                  <c:v>0.41137040133882191</c:v>
                </c:pt>
                <c:pt idx="1161">
                  <c:v>0.41151120506435807</c:v>
                </c:pt>
                <c:pt idx="1162">
                  <c:v>0.41164558688679032</c:v>
                </c:pt>
                <c:pt idx="1163">
                  <c:v>0.41177851868146415</c:v>
                </c:pt>
                <c:pt idx="1164">
                  <c:v>0.41191275860603205</c:v>
                </c:pt>
                <c:pt idx="1165">
                  <c:v>0.41204670591879911</c:v>
                </c:pt>
                <c:pt idx="1166">
                  <c:v>0.41216957229171824</c:v>
                </c:pt>
                <c:pt idx="1167">
                  <c:v>0.41229043000959525</c:v>
                </c:pt>
                <c:pt idx="1168">
                  <c:v>0.41241503479924307</c:v>
                </c:pt>
                <c:pt idx="1169">
                  <c:v>0.41252430153211916</c:v>
                </c:pt>
                <c:pt idx="1170">
                  <c:v>0.41263428383309336</c:v>
                </c:pt>
                <c:pt idx="1171">
                  <c:v>0.41274590341196005</c:v>
                </c:pt>
                <c:pt idx="1172">
                  <c:v>0.41286873421311432</c:v>
                </c:pt>
                <c:pt idx="1173">
                  <c:v>0.41298971424404618</c:v>
                </c:pt>
                <c:pt idx="1174">
                  <c:v>0.41310446894533753</c:v>
                </c:pt>
                <c:pt idx="1175">
                  <c:v>0.41323397421533653</c:v>
                </c:pt>
                <c:pt idx="1176">
                  <c:v>0.41334319974802797</c:v>
                </c:pt>
                <c:pt idx="1177">
                  <c:v>0.41344421367450107</c:v>
                </c:pt>
                <c:pt idx="1178">
                  <c:v>0.41355997308438747</c:v>
                </c:pt>
                <c:pt idx="1179">
                  <c:v>0.41367199523108783</c:v>
                </c:pt>
                <c:pt idx="1180">
                  <c:v>0.4137798450263101</c:v>
                </c:pt>
                <c:pt idx="1181">
                  <c:v>0.41390944853762601</c:v>
                </c:pt>
                <c:pt idx="1182">
                  <c:v>0.41404000948660352</c:v>
                </c:pt>
                <c:pt idx="1183">
                  <c:v>0.41416222781670115</c:v>
                </c:pt>
                <c:pt idx="1184">
                  <c:v>0.41427906538740461</c:v>
                </c:pt>
                <c:pt idx="1185">
                  <c:v>0.41437955930898651</c:v>
                </c:pt>
                <c:pt idx="1186">
                  <c:v>0.41446475735878224</c:v>
                </c:pt>
                <c:pt idx="1187">
                  <c:v>0.41455758064841713</c:v>
                </c:pt>
                <c:pt idx="1188">
                  <c:v>0.41465221618338094</c:v>
                </c:pt>
                <c:pt idx="1189">
                  <c:v>0.41475592706593872</c:v>
                </c:pt>
                <c:pt idx="1190">
                  <c:v>0.41486174217832755</c:v>
                </c:pt>
                <c:pt idx="1191">
                  <c:v>0.41496688416700295</c:v>
                </c:pt>
                <c:pt idx="1192">
                  <c:v>0.41508166774314814</c:v>
                </c:pt>
                <c:pt idx="1193">
                  <c:v>0.41517777968783348</c:v>
                </c:pt>
                <c:pt idx="1194">
                  <c:v>0.41526092768931261</c:v>
                </c:pt>
                <c:pt idx="1195">
                  <c:v>0.41535223882622718</c:v>
                </c:pt>
                <c:pt idx="1196">
                  <c:v>0.41543745343006616</c:v>
                </c:pt>
                <c:pt idx="1197">
                  <c:v>0.41554571356847991</c:v>
                </c:pt>
                <c:pt idx="1198">
                  <c:v>0.41566786933163308</c:v>
                </c:pt>
                <c:pt idx="1199">
                  <c:v>0.41579431806962353</c:v>
                </c:pt>
                <c:pt idx="1200">
                  <c:v>0.41592547065582169</c:v>
                </c:pt>
                <c:pt idx="1201">
                  <c:v>0.41602990452758792</c:v>
                </c:pt>
                <c:pt idx="1202">
                  <c:v>0.41613821566737624</c:v>
                </c:pt>
                <c:pt idx="1203">
                  <c:v>0.41623298266415221</c:v>
                </c:pt>
                <c:pt idx="1204">
                  <c:v>0.41631480567121049</c:v>
                </c:pt>
                <c:pt idx="1205">
                  <c:v>0.41640622360158702</c:v>
                </c:pt>
                <c:pt idx="1206">
                  <c:v>0.41649719923613776</c:v>
                </c:pt>
                <c:pt idx="1207">
                  <c:v>0.41658705419131947</c:v>
                </c:pt>
                <c:pt idx="1208">
                  <c:v>0.41668912127790092</c:v>
                </c:pt>
                <c:pt idx="1209">
                  <c:v>0.4167830862292789</c:v>
                </c:pt>
                <c:pt idx="1210">
                  <c:v>0.41686969805426005</c:v>
                </c:pt>
                <c:pt idx="1211">
                  <c:v>0.41695303977276654</c:v>
                </c:pt>
                <c:pt idx="1212">
                  <c:v>0.4170307049965149</c:v>
                </c:pt>
                <c:pt idx="1213">
                  <c:v>0.41710923158604524</c:v>
                </c:pt>
                <c:pt idx="1214">
                  <c:v>0.41719583022181506</c:v>
                </c:pt>
                <c:pt idx="1215">
                  <c:v>0.41730166066861174</c:v>
                </c:pt>
                <c:pt idx="1216">
                  <c:v>0.41741914807314284</c:v>
                </c:pt>
                <c:pt idx="1217">
                  <c:v>0.41753115082994502</c:v>
                </c:pt>
                <c:pt idx="1218">
                  <c:v>0.41764225305555613</c:v>
                </c:pt>
                <c:pt idx="1219">
                  <c:v>0.41774021534115596</c:v>
                </c:pt>
                <c:pt idx="1220">
                  <c:v>0.41783071554264822</c:v>
                </c:pt>
                <c:pt idx="1221">
                  <c:v>0.41792737938043029</c:v>
                </c:pt>
                <c:pt idx="1222">
                  <c:v>0.41802273426195263</c:v>
                </c:pt>
                <c:pt idx="1223">
                  <c:v>0.41811123189261834</c:v>
                </c:pt>
                <c:pt idx="1224">
                  <c:v>0.41819693855952278</c:v>
                </c:pt>
                <c:pt idx="1225">
                  <c:v>0.41827645979234279</c:v>
                </c:pt>
                <c:pt idx="1226">
                  <c:v>0.4183473182059409</c:v>
                </c:pt>
                <c:pt idx="1227">
                  <c:v>0.41841705585566363</c:v>
                </c:pt>
                <c:pt idx="1228">
                  <c:v>0.41849395026040037</c:v>
                </c:pt>
                <c:pt idx="1229">
                  <c:v>0.41856659684434688</c:v>
                </c:pt>
                <c:pt idx="1230">
                  <c:v>0.41864827182770975</c:v>
                </c:pt>
                <c:pt idx="1231">
                  <c:v>0.41874105799586614</c:v>
                </c:pt>
                <c:pt idx="1232">
                  <c:v>0.41881742899868996</c:v>
                </c:pt>
                <c:pt idx="1233">
                  <c:v>0.41888538929930391</c:v>
                </c:pt>
                <c:pt idx="1234">
                  <c:v>0.41895289827827015</c:v>
                </c:pt>
                <c:pt idx="1235">
                  <c:v>0.41901240223230235</c:v>
                </c:pt>
                <c:pt idx="1236">
                  <c:v>0.41908417582535584</c:v>
                </c:pt>
                <c:pt idx="1237">
                  <c:v>0.41918026124740387</c:v>
                </c:pt>
                <c:pt idx="1238">
                  <c:v>0.41926864602845626</c:v>
                </c:pt>
                <c:pt idx="1239">
                  <c:v>0.41935972458080423</c:v>
                </c:pt>
                <c:pt idx="1240">
                  <c:v>0.41945981860084397</c:v>
                </c:pt>
                <c:pt idx="1241">
                  <c:v>0.41955357310797164</c:v>
                </c:pt>
                <c:pt idx="1242">
                  <c:v>0.41963955506534384</c:v>
                </c:pt>
                <c:pt idx="1243">
                  <c:v>0.41972796717621225</c:v>
                </c:pt>
                <c:pt idx="1244">
                  <c:v>0.41980642688521908</c:v>
                </c:pt>
                <c:pt idx="1245">
                  <c:v>0.41987875980146638</c:v>
                </c:pt>
                <c:pt idx="1246">
                  <c:v>0.41995783751632026</c:v>
                </c:pt>
                <c:pt idx="1247">
                  <c:v>0.42003638732984366</c:v>
                </c:pt>
                <c:pt idx="1248">
                  <c:v>0.42010681735168776</c:v>
                </c:pt>
                <c:pt idx="1249">
                  <c:v>0.42016118996315049</c:v>
                </c:pt>
                <c:pt idx="1250">
                  <c:v>0.42021658721769589</c:v>
                </c:pt>
                <c:pt idx="1251">
                  <c:v>0.42028896656357712</c:v>
                </c:pt>
                <c:pt idx="1252">
                  <c:v>0.42037192149748742</c:v>
                </c:pt>
                <c:pt idx="1253">
                  <c:v>0.42046603581857694</c:v>
                </c:pt>
                <c:pt idx="1254">
                  <c:v>0.42056308524247976</c:v>
                </c:pt>
                <c:pt idx="1255">
                  <c:v>0.42063228178599266</c:v>
                </c:pt>
                <c:pt idx="1256">
                  <c:v>0.42069703117058826</c:v>
                </c:pt>
                <c:pt idx="1257">
                  <c:v>0.42077264460660507</c:v>
                </c:pt>
                <c:pt idx="1258">
                  <c:v>0.42084965011917014</c:v>
                </c:pt>
                <c:pt idx="1259">
                  <c:v>0.42093331102936049</c:v>
                </c:pt>
                <c:pt idx="1260">
                  <c:v>0.42102242757772518</c:v>
                </c:pt>
                <c:pt idx="1261">
                  <c:v>0.4211025382199769</c:v>
                </c:pt>
                <c:pt idx="1262">
                  <c:v>0.42117293897827474</c:v>
                </c:pt>
                <c:pt idx="1263">
                  <c:v>0.42125796565615908</c:v>
                </c:pt>
                <c:pt idx="1264">
                  <c:v>0.42135594892511041</c:v>
                </c:pt>
                <c:pt idx="1265">
                  <c:v>0.42143957430822887</c:v>
                </c:pt>
                <c:pt idx="1266">
                  <c:v>0.42152884425868947</c:v>
                </c:pt>
                <c:pt idx="1267">
                  <c:v>0.42161670128887535</c:v>
                </c:pt>
                <c:pt idx="1268">
                  <c:v>0.42168928302309178</c:v>
                </c:pt>
                <c:pt idx="1269">
                  <c:v>0.4217821073105405</c:v>
                </c:pt>
                <c:pt idx="1270">
                  <c:v>0.42187905640306922</c:v>
                </c:pt>
                <c:pt idx="1271">
                  <c:v>0.42198250883962779</c:v>
                </c:pt>
                <c:pt idx="1272">
                  <c:v>0.42209884576574647</c:v>
                </c:pt>
                <c:pt idx="1273">
                  <c:v>0.42219421504743665</c:v>
                </c:pt>
                <c:pt idx="1274">
                  <c:v>0.42229046455675096</c:v>
                </c:pt>
                <c:pt idx="1275">
                  <c:v>0.4223874425525273</c:v>
                </c:pt>
                <c:pt idx="1276">
                  <c:v>0.42247139357456942</c:v>
                </c:pt>
                <c:pt idx="1277">
                  <c:v>0.42257683724675726</c:v>
                </c:pt>
                <c:pt idx="1278">
                  <c:v>0.42269663200807622</c:v>
                </c:pt>
                <c:pt idx="1279">
                  <c:v>0.42279827757618788</c:v>
                </c:pt>
                <c:pt idx="1280">
                  <c:v>0.42290239258875889</c:v>
                </c:pt>
                <c:pt idx="1281">
                  <c:v>0.42299700877066443</c:v>
                </c:pt>
                <c:pt idx="1282">
                  <c:v>0.42308124695714971</c:v>
                </c:pt>
                <c:pt idx="1283">
                  <c:v>0.4231555556733797</c:v>
                </c:pt>
                <c:pt idx="1284">
                  <c:v>0.4232372331046072</c:v>
                </c:pt>
                <c:pt idx="1285">
                  <c:v>0.42331689753477941</c:v>
                </c:pt>
                <c:pt idx="1286">
                  <c:v>0.42340623046546916</c:v>
                </c:pt>
                <c:pt idx="1287">
                  <c:v>0.42350687675852949</c:v>
                </c:pt>
                <c:pt idx="1288">
                  <c:v>0.42360935237568859</c:v>
                </c:pt>
                <c:pt idx="1289">
                  <c:v>0.42370553961127166</c:v>
                </c:pt>
                <c:pt idx="1290">
                  <c:v>0.42379357317297911</c:v>
                </c:pt>
                <c:pt idx="1291">
                  <c:v>0.4238766258904319</c:v>
                </c:pt>
                <c:pt idx="1292">
                  <c:v>0.42396438764074712</c:v>
                </c:pt>
                <c:pt idx="1293">
                  <c:v>0.42404300726245286</c:v>
                </c:pt>
                <c:pt idx="1294">
                  <c:v>0.42414198687649307</c:v>
                </c:pt>
                <c:pt idx="1295">
                  <c:v>0.42424794127584353</c:v>
                </c:pt>
                <c:pt idx="1296">
                  <c:v>0.42434399780292836</c:v>
                </c:pt>
                <c:pt idx="1297">
                  <c:v>0.42444425634067323</c:v>
                </c:pt>
                <c:pt idx="1298">
                  <c:v>0.42453963434764175</c:v>
                </c:pt>
                <c:pt idx="1299">
                  <c:v>0.42463636510487612</c:v>
                </c:pt>
                <c:pt idx="1300">
                  <c:v>0.42473111847285766</c:v>
                </c:pt>
                <c:pt idx="1301">
                  <c:v>0.42483304986800158</c:v>
                </c:pt>
                <c:pt idx="1302">
                  <c:v>0.42494158781445807</c:v>
                </c:pt>
                <c:pt idx="1303">
                  <c:v>0.42503712969889529</c:v>
                </c:pt>
                <c:pt idx="1304">
                  <c:v>0.42513212354662072</c:v>
                </c:pt>
                <c:pt idx="1305">
                  <c:v>0.42523381110284425</c:v>
                </c:pt>
                <c:pt idx="1306">
                  <c:v>0.4253194120216251</c:v>
                </c:pt>
                <c:pt idx="1307">
                  <c:v>0.4254041225942351</c:v>
                </c:pt>
                <c:pt idx="1308">
                  <c:v>0.42550446961288563</c:v>
                </c:pt>
                <c:pt idx="1309">
                  <c:v>0.42559679945150952</c:v>
                </c:pt>
                <c:pt idx="1310">
                  <c:v>0.42568965958135846</c:v>
                </c:pt>
                <c:pt idx="1311">
                  <c:v>0.42577580566796885</c:v>
                </c:pt>
                <c:pt idx="1312">
                  <c:v>0.42586259416083877</c:v>
                </c:pt>
                <c:pt idx="1313">
                  <c:v>0.42596497563339669</c:v>
                </c:pt>
                <c:pt idx="1314">
                  <c:v>0.42606798361070242</c:v>
                </c:pt>
                <c:pt idx="1315">
                  <c:v>0.42618525539994739</c:v>
                </c:pt>
                <c:pt idx="1316">
                  <c:v>0.42630199370710176</c:v>
                </c:pt>
                <c:pt idx="1317">
                  <c:v>0.42640320103611545</c:v>
                </c:pt>
                <c:pt idx="1318">
                  <c:v>0.42650345085703173</c:v>
                </c:pt>
                <c:pt idx="1319">
                  <c:v>0.42659479982372867</c:v>
                </c:pt>
                <c:pt idx="1320">
                  <c:v>0.4266847965173261</c:v>
                </c:pt>
                <c:pt idx="1321">
                  <c:v>0.42677508470050513</c:v>
                </c:pt>
                <c:pt idx="1322">
                  <c:v>0.42687476594086221</c:v>
                </c:pt>
                <c:pt idx="1323">
                  <c:v>0.42699979737339105</c:v>
                </c:pt>
                <c:pt idx="1324">
                  <c:v>0.42712227262012381</c:v>
                </c:pt>
                <c:pt idx="1325">
                  <c:v>0.4272444087100295</c:v>
                </c:pt>
                <c:pt idx="1326">
                  <c:v>0.42736406824442147</c:v>
                </c:pt>
                <c:pt idx="1327">
                  <c:v>0.42746847358850965</c:v>
                </c:pt>
                <c:pt idx="1328">
                  <c:v>0.42758619648496382</c:v>
                </c:pt>
                <c:pt idx="1329">
                  <c:v>0.42770560469267549</c:v>
                </c:pt>
                <c:pt idx="1330">
                  <c:v>0.42783599920999732</c:v>
                </c:pt>
                <c:pt idx="1331">
                  <c:v>0.4279738902898424</c:v>
                </c:pt>
                <c:pt idx="1332">
                  <c:v>0.42811649316722789</c:v>
                </c:pt>
                <c:pt idx="1333">
                  <c:v>0.42828045523004438</c:v>
                </c:pt>
                <c:pt idx="1334">
                  <c:v>0.42842754403400879</c:v>
                </c:pt>
                <c:pt idx="1335">
                  <c:v>0.42857741197630222</c:v>
                </c:pt>
                <c:pt idx="1336">
                  <c:v>0.42870821304922507</c:v>
                </c:pt>
                <c:pt idx="1337">
                  <c:v>0.42880817866788551</c:v>
                </c:pt>
                <c:pt idx="1338">
                  <c:v>0.428934451460177</c:v>
                </c:pt>
                <c:pt idx="1339">
                  <c:v>0.42907030549220582</c:v>
                </c:pt>
                <c:pt idx="1340">
                  <c:v>0.42919847185429655</c:v>
                </c:pt>
                <c:pt idx="1341">
                  <c:v>0.42933752318893442</c:v>
                </c:pt>
                <c:pt idx="1342">
                  <c:v>0.4294668259520234</c:v>
                </c:pt>
                <c:pt idx="1343">
                  <c:v>0.42957646550870693</c:v>
                </c:pt>
                <c:pt idx="1344">
                  <c:v>0.42969847825521229</c:v>
                </c:pt>
                <c:pt idx="1345">
                  <c:v>0.4298444185437808</c:v>
                </c:pt>
                <c:pt idx="1346">
                  <c:v>0.42995659008383463</c:v>
                </c:pt>
                <c:pt idx="1347">
                  <c:v>0.43004981249335894</c:v>
                </c:pt>
                <c:pt idx="1348">
                  <c:v>0.43014050348341115</c:v>
                </c:pt>
                <c:pt idx="1349">
                  <c:v>0.43019750493788989</c:v>
                </c:pt>
                <c:pt idx="1350">
                  <c:v>0.43027735849551463</c:v>
                </c:pt>
                <c:pt idx="1351">
                  <c:v>0.43038421590268916</c:v>
                </c:pt>
                <c:pt idx="1352">
                  <c:v>0.43046369948047608</c:v>
                </c:pt>
                <c:pt idx="1353">
                  <c:v>0.43054364497849934</c:v>
                </c:pt>
                <c:pt idx="1354">
                  <c:v>0.43061038826879289</c:v>
                </c:pt>
                <c:pt idx="1355">
                  <c:v>0.43065419158396478</c:v>
                </c:pt>
                <c:pt idx="1356">
                  <c:v>0.43069574161982943</c:v>
                </c:pt>
                <c:pt idx="1357">
                  <c:v>0.43076853782709845</c:v>
                </c:pt>
                <c:pt idx="1358">
                  <c:v>0.43082811740103821</c:v>
                </c:pt>
                <c:pt idx="1359">
                  <c:v>0.43089413137052429</c:v>
                </c:pt>
                <c:pt idx="1360">
                  <c:v>0.43097331348398199</c:v>
                </c:pt>
                <c:pt idx="1361">
                  <c:v>0.43104328255671437</c:v>
                </c:pt>
                <c:pt idx="1362">
                  <c:v>0.43111751403660364</c:v>
                </c:pt>
                <c:pt idx="1363">
                  <c:v>0.43119649459235726</c:v>
                </c:pt>
                <c:pt idx="1364">
                  <c:v>0.43126483077709143</c:v>
                </c:pt>
                <c:pt idx="1365">
                  <c:v>0.43133564665417018</c:v>
                </c:pt>
                <c:pt idx="1366">
                  <c:v>0.43141338101135079</c:v>
                </c:pt>
                <c:pt idx="1367">
                  <c:v>0.43146248632960099</c:v>
                </c:pt>
                <c:pt idx="1368">
                  <c:v>0.43151179605797196</c:v>
                </c:pt>
                <c:pt idx="1369">
                  <c:v>0.43153496085843396</c:v>
                </c:pt>
                <c:pt idx="1370">
                  <c:v>0.43150998317903849</c:v>
                </c:pt>
                <c:pt idx="1371">
                  <c:v>0.43151535648334655</c:v>
                </c:pt>
                <c:pt idx="1372">
                  <c:v>0.43152710941140399</c:v>
                </c:pt>
                <c:pt idx="1373">
                  <c:v>0.4315454850907367</c:v>
                </c:pt>
                <c:pt idx="1374">
                  <c:v>0.43157867312684761</c:v>
                </c:pt>
                <c:pt idx="1375">
                  <c:v>0.43158390860427653</c:v>
                </c:pt>
                <c:pt idx="1376">
                  <c:v>0.43157082164478805</c:v>
                </c:pt>
                <c:pt idx="1377">
                  <c:v>0.43155725265734085</c:v>
                </c:pt>
                <c:pt idx="1378">
                  <c:v>0.43154839287504571</c:v>
                </c:pt>
                <c:pt idx="1379">
                  <c:v>0.43152807072385752</c:v>
                </c:pt>
                <c:pt idx="1380">
                  <c:v>0.43152057180811315</c:v>
                </c:pt>
                <c:pt idx="1381">
                  <c:v>0.43149706816360567</c:v>
                </c:pt>
                <c:pt idx="1382">
                  <c:v>0.43143135111867165</c:v>
                </c:pt>
                <c:pt idx="1383">
                  <c:v>0.43139503037088384</c:v>
                </c:pt>
                <c:pt idx="1384">
                  <c:v>0.43137509298136206</c:v>
                </c:pt>
                <c:pt idx="1385">
                  <c:v>0.4313451822917902</c:v>
                </c:pt>
                <c:pt idx="1386">
                  <c:v>0.43132097825649102</c:v>
                </c:pt>
                <c:pt idx="1387">
                  <c:v>0.43127624514993346</c:v>
                </c:pt>
                <c:pt idx="1388">
                  <c:v>0.43120975125138344</c:v>
                </c:pt>
                <c:pt idx="1389">
                  <c:v>0.43115051760984952</c:v>
                </c:pt>
                <c:pt idx="1390">
                  <c:v>0.43111030536263928</c:v>
                </c:pt>
                <c:pt idx="1391">
                  <c:v>0.43107941057132365</c:v>
                </c:pt>
                <c:pt idx="1392">
                  <c:v>0.43105681050930161</c:v>
                </c:pt>
                <c:pt idx="1393">
                  <c:v>0.43102390494075044</c:v>
                </c:pt>
                <c:pt idx="1394">
                  <c:v>0.43098828225627278</c:v>
                </c:pt>
                <c:pt idx="1395">
                  <c:v>0.43096914452133461</c:v>
                </c:pt>
                <c:pt idx="1396">
                  <c:v>0.43095156876945429</c:v>
                </c:pt>
                <c:pt idx="1397">
                  <c:v>0.43093511865745687</c:v>
                </c:pt>
                <c:pt idx="1398">
                  <c:v>0.43093384253620542</c:v>
                </c:pt>
                <c:pt idx="1399">
                  <c:v>0.43092885535017716</c:v>
                </c:pt>
                <c:pt idx="1400">
                  <c:v>0.43091746897824229</c:v>
                </c:pt>
                <c:pt idx="1401">
                  <c:v>0.4309034653348624</c:v>
                </c:pt>
                <c:pt idx="1402">
                  <c:v>0.43090196567820521</c:v>
                </c:pt>
                <c:pt idx="1403">
                  <c:v>0.43088928953546873</c:v>
                </c:pt>
                <c:pt idx="1404">
                  <c:v>0.43085730576784748</c:v>
                </c:pt>
                <c:pt idx="1405">
                  <c:v>0.43084040195083978</c:v>
                </c:pt>
                <c:pt idx="1406">
                  <c:v>0.43083585248846229</c:v>
                </c:pt>
                <c:pt idx="1407">
                  <c:v>0.43081340161404436</c:v>
                </c:pt>
                <c:pt idx="1408">
                  <c:v>0.43078403744406973</c:v>
                </c:pt>
                <c:pt idx="1409">
                  <c:v>0.43075537963154731</c:v>
                </c:pt>
                <c:pt idx="1410">
                  <c:v>0.43071706852634017</c:v>
                </c:pt>
                <c:pt idx="1411">
                  <c:v>0.43069078748867468</c:v>
                </c:pt>
                <c:pt idx="1412">
                  <c:v>0.43066830171638415</c:v>
                </c:pt>
                <c:pt idx="1413">
                  <c:v>0.43064987609210731</c:v>
                </c:pt>
                <c:pt idx="1414">
                  <c:v>0.43064023817576486</c:v>
                </c:pt>
                <c:pt idx="1415">
                  <c:v>0.43061539725530373</c:v>
                </c:pt>
                <c:pt idx="1416">
                  <c:v>0.43058165457425335</c:v>
                </c:pt>
                <c:pt idx="1417">
                  <c:v>0.43056410927584504</c:v>
                </c:pt>
                <c:pt idx="1418">
                  <c:v>0.43055127644095181</c:v>
                </c:pt>
                <c:pt idx="1419">
                  <c:v>0.43052769491241749</c:v>
                </c:pt>
                <c:pt idx="1420">
                  <c:v>0.43051096400477484</c:v>
                </c:pt>
                <c:pt idx="1421">
                  <c:v>0.43049123497777481</c:v>
                </c:pt>
                <c:pt idx="1422">
                  <c:v>0.4304502666665258</c:v>
                </c:pt>
                <c:pt idx="1423">
                  <c:v>0.43043745948437778</c:v>
                </c:pt>
                <c:pt idx="1424">
                  <c:v>0.43044897768337886</c:v>
                </c:pt>
                <c:pt idx="1425">
                  <c:v>0.43041741671297601</c:v>
                </c:pt>
                <c:pt idx="1426">
                  <c:v>0.43036005718735426</c:v>
                </c:pt>
                <c:pt idx="1427">
                  <c:v>0.43032108534419944</c:v>
                </c:pt>
                <c:pt idx="1428">
                  <c:v>0.43027271382377902</c:v>
                </c:pt>
                <c:pt idx="1429">
                  <c:v>0.43027951052245478</c:v>
                </c:pt>
                <c:pt idx="1430">
                  <c:v>0.43033470654098593</c:v>
                </c:pt>
                <c:pt idx="1431">
                  <c:v>0.43033771791120534</c:v>
                </c:pt>
                <c:pt idx="1432">
                  <c:v>0.43033552269700054</c:v>
                </c:pt>
                <c:pt idx="1433">
                  <c:v>0.4303464768051477</c:v>
                </c:pt>
                <c:pt idx="1434">
                  <c:v>0.43035998098941391</c:v>
                </c:pt>
                <c:pt idx="1435">
                  <c:v>0.43041901866985471</c:v>
                </c:pt>
                <c:pt idx="1436">
                  <c:v>0.43046711832115547</c:v>
                </c:pt>
                <c:pt idx="1437">
                  <c:v>0.43050074100112057</c:v>
                </c:pt>
                <c:pt idx="1438">
                  <c:v>0.4305271159714687</c:v>
                </c:pt>
                <c:pt idx="1439">
                  <c:v>0.43056414411357102</c:v>
                </c:pt>
                <c:pt idx="1440">
                  <c:v>0.43059743065683337</c:v>
                </c:pt>
                <c:pt idx="1441">
                  <c:v>0.43058975713197123</c:v>
                </c:pt>
                <c:pt idx="1442">
                  <c:v>0.43061365145380615</c:v>
                </c:pt>
                <c:pt idx="1443">
                  <c:v>0.43063426771796914</c:v>
                </c:pt>
                <c:pt idx="1444">
                  <c:v>0.43065599725617026</c:v>
                </c:pt>
                <c:pt idx="1445">
                  <c:v>0.43072420319863181</c:v>
                </c:pt>
                <c:pt idx="1446">
                  <c:v>0.43079036716888214</c:v>
                </c:pt>
                <c:pt idx="1447">
                  <c:v>0.43085170665366962</c:v>
                </c:pt>
                <c:pt idx="1448">
                  <c:v>0.43094855648368902</c:v>
                </c:pt>
                <c:pt idx="1449">
                  <c:v>0.43103967772104851</c:v>
                </c:pt>
                <c:pt idx="1450">
                  <c:v>0.43110227268772316</c:v>
                </c:pt>
                <c:pt idx="1451">
                  <c:v>0.43114881584238351</c:v>
                </c:pt>
                <c:pt idx="1452">
                  <c:v>0.43116671871096063</c:v>
                </c:pt>
                <c:pt idx="1453">
                  <c:v>0.43123254996445137</c:v>
                </c:pt>
                <c:pt idx="1454">
                  <c:v>0.43134269507286643</c:v>
                </c:pt>
                <c:pt idx="1455">
                  <c:v>0.43144064422973205</c:v>
                </c:pt>
                <c:pt idx="1456">
                  <c:v>0.43157055080258061</c:v>
                </c:pt>
                <c:pt idx="1457">
                  <c:v>0.43178873337161866</c:v>
                </c:pt>
                <c:pt idx="1458">
                  <c:v>0.4319835561820769</c:v>
                </c:pt>
                <c:pt idx="1459">
                  <c:v>0.43207632688334624</c:v>
                </c:pt>
                <c:pt idx="1460">
                  <c:v>0.43224401596736178</c:v>
                </c:pt>
                <c:pt idx="1461">
                  <c:v>0.43246080296036676</c:v>
                </c:pt>
                <c:pt idx="1462">
                  <c:v>0.43264832249468271</c:v>
                </c:pt>
                <c:pt idx="1463">
                  <c:v>0.43277537268552585</c:v>
                </c:pt>
                <c:pt idx="1464">
                  <c:v>0.43298714136422073</c:v>
                </c:pt>
                <c:pt idx="1465">
                  <c:v>0.43317735594083212</c:v>
                </c:pt>
                <c:pt idx="1466">
                  <c:v>0.43330056712537396</c:v>
                </c:pt>
                <c:pt idx="1467">
                  <c:v>0.43345767771906796</c:v>
                </c:pt>
                <c:pt idx="1468">
                  <c:v>0.43356745370171584</c:v>
                </c:pt>
                <c:pt idx="1469">
                  <c:v>0.43367496410951123</c:v>
                </c:pt>
                <c:pt idx="1470">
                  <c:v>0.4337253643797368</c:v>
                </c:pt>
                <c:pt idx="1471">
                  <c:v>0.4338357682719019</c:v>
                </c:pt>
                <c:pt idx="1472">
                  <c:v>0.43396269017662531</c:v>
                </c:pt>
                <c:pt idx="1473">
                  <c:v>0.43414833220838372</c:v>
                </c:pt>
                <c:pt idx="1474">
                  <c:v>0.43433702234258992</c:v>
                </c:pt>
                <c:pt idx="1475">
                  <c:v>0.43450969507581783</c:v>
                </c:pt>
                <c:pt idx="1476">
                  <c:v>0.43461499456300151</c:v>
                </c:pt>
                <c:pt idx="1477">
                  <c:v>0.43470017446549963</c:v>
                </c:pt>
                <c:pt idx="1478">
                  <c:v>0.43479090677558901</c:v>
                </c:pt>
                <c:pt idx="1479">
                  <c:v>0.43483047123895596</c:v>
                </c:pt>
                <c:pt idx="1480">
                  <c:v>0.43491669960722118</c:v>
                </c:pt>
                <c:pt idx="1481">
                  <c:v>0.43505574242498762</c:v>
                </c:pt>
                <c:pt idx="1482">
                  <c:v>0.43516395379684053</c:v>
                </c:pt>
                <c:pt idx="1483">
                  <c:v>0.43525752930789546</c:v>
                </c:pt>
                <c:pt idx="1484">
                  <c:v>0.43540577699156441</c:v>
                </c:pt>
                <c:pt idx="1485">
                  <c:v>0.43549997830924969</c:v>
                </c:pt>
                <c:pt idx="1486">
                  <c:v>0.43554340503042516</c:v>
                </c:pt>
                <c:pt idx="1487">
                  <c:v>0.43560824203483683</c:v>
                </c:pt>
                <c:pt idx="1488">
                  <c:v>0.43564981304355782</c:v>
                </c:pt>
                <c:pt idx="1489">
                  <c:v>0.4357148768061998</c:v>
                </c:pt>
                <c:pt idx="1490">
                  <c:v>0.43580565788393927</c:v>
                </c:pt>
                <c:pt idx="1491">
                  <c:v>0.43588899720302016</c:v>
                </c:pt>
                <c:pt idx="1492">
                  <c:v>0.43596028512629115</c:v>
                </c:pt>
                <c:pt idx="1493">
                  <c:v>0.43604941222557109</c:v>
                </c:pt>
                <c:pt idx="1494">
                  <c:v>0.43605739894622264</c:v>
                </c:pt>
                <c:pt idx="1495">
                  <c:v>0.43601899998811899</c:v>
                </c:pt>
                <c:pt idx="1496">
                  <c:v>0.43605485120904791</c:v>
                </c:pt>
                <c:pt idx="1497">
                  <c:v>0.43610475003007115</c:v>
                </c:pt>
                <c:pt idx="1498">
                  <c:v>0.4361483528377979</c:v>
                </c:pt>
                <c:pt idx="1499">
                  <c:v>0.43624694162091487</c:v>
                </c:pt>
                <c:pt idx="1500">
                  <c:v>0.43630908520759276</c:v>
                </c:pt>
                <c:pt idx="1501">
                  <c:v>0.43634042376405741</c:v>
                </c:pt>
                <c:pt idx="1502">
                  <c:v>0.43633448667619817</c:v>
                </c:pt>
                <c:pt idx="1503">
                  <c:v>0.43630924232286494</c:v>
                </c:pt>
                <c:pt idx="1504">
                  <c:v>0.43626385107535204</c:v>
                </c:pt>
                <c:pt idx="1505">
                  <c:v>0.43622098856999458</c:v>
                </c:pt>
                <c:pt idx="1506">
                  <c:v>0.43616636059403585</c:v>
                </c:pt>
                <c:pt idx="1507">
                  <c:v>0.43607611445723876</c:v>
                </c:pt>
                <c:pt idx="1508">
                  <c:v>0.43599025070414904</c:v>
                </c:pt>
                <c:pt idx="1509">
                  <c:v>0.43585017691756106</c:v>
                </c:pt>
                <c:pt idx="1510">
                  <c:v>0.43563660605391247</c:v>
                </c:pt>
                <c:pt idx="1511">
                  <c:v>0.43544651350620073</c:v>
                </c:pt>
                <c:pt idx="1512">
                  <c:v>0.43527166853959515</c:v>
                </c:pt>
                <c:pt idx="1513">
                  <c:v>0.4350823368297943</c:v>
                </c:pt>
                <c:pt idx="1514">
                  <c:v>0.43486359241822664</c:v>
                </c:pt>
                <c:pt idx="1515">
                  <c:v>0.43461696183636506</c:v>
                </c:pt>
                <c:pt idx="1516">
                  <c:v>0.43428877452995757</c:v>
                </c:pt>
                <c:pt idx="1517">
                  <c:v>0.43387029599151133</c:v>
                </c:pt>
                <c:pt idx="1518">
                  <c:v>0.4334569042273107</c:v>
                </c:pt>
                <c:pt idx="1519">
                  <c:v>0.43301748665727907</c:v>
                </c:pt>
                <c:pt idx="1520">
                  <c:v>0.43249558790219106</c:v>
                </c:pt>
                <c:pt idx="1521">
                  <c:v>0.43193184907852994</c:v>
                </c:pt>
                <c:pt idx="1522">
                  <c:v>0.43132150029558508</c:v>
                </c:pt>
                <c:pt idx="1523">
                  <c:v>0.43058315665080577</c:v>
                </c:pt>
                <c:pt idx="1524">
                  <c:v>0.42975563823564317</c:v>
                </c:pt>
                <c:pt idx="1525">
                  <c:v>0.4288674955101161</c:v>
                </c:pt>
                <c:pt idx="1526">
                  <c:v>0.42787317798409447</c:v>
                </c:pt>
                <c:pt idx="1527">
                  <c:v>0.42686118975420967</c:v>
                </c:pt>
                <c:pt idx="1528">
                  <c:v>0.42585532774137741</c:v>
                </c:pt>
                <c:pt idx="1529">
                  <c:v>0.42469719830736813</c:v>
                </c:pt>
                <c:pt idx="1530">
                  <c:v>0.42351671973732952</c:v>
                </c:pt>
                <c:pt idx="1531">
                  <c:v>0.42219646690908269</c:v>
                </c:pt>
                <c:pt idx="1532">
                  <c:v>0.42074454960387914</c:v>
                </c:pt>
                <c:pt idx="1533">
                  <c:v>0.41916651316881975</c:v>
                </c:pt>
                <c:pt idx="1534">
                  <c:v>0.41750762132453101</c:v>
                </c:pt>
                <c:pt idx="1535">
                  <c:v>0.41571083989276025</c:v>
                </c:pt>
                <c:pt idx="1536">
                  <c:v>0.41385441133348438</c:v>
                </c:pt>
                <c:pt idx="1537">
                  <c:v>0.41192944241038004</c:v>
                </c:pt>
                <c:pt idx="1538">
                  <c:v>0.40986179417198426</c:v>
                </c:pt>
                <c:pt idx="1539">
                  <c:v>0.40764833331009614</c:v>
                </c:pt>
                <c:pt idx="1540">
                  <c:v>0.40540259974368303</c:v>
                </c:pt>
                <c:pt idx="1541">
                  <c:v>0.40295875939992487</c:v>
                </c:pt>
                <c:pt idx="1542">
                  <c:v>0.40053275173718705</c:v>
                </c:pt>
                <c:pt idx="1543">
                  <c:v>0.39808083220367568</c:v>
                </c:pt>
                <c:pt idx="1544">
                  <c:v>0.39562087433668375</c:v>
                </c:pt>
                <c:pt idx="1545">
                  <c:v>0.39313041593037329</c:v>
                </c:pt>
                <c:pt idx="1546">
                  <c:v>0.39058775040101973</c:v>
                </c:pt>
                <c:pt idx="1547">
                  <c:v>0.38811519399744449</c:v>
                </c:pt>
                <c:pt idx="1548">
                  <c:v>0.3855293399854467</c:v>
                </c:pt>
                <c:pt idx="1549">
                  <c:v>0.38316615128891934</c:v>
                </c:pt>
                <c:pt idx="1550">
                  <c:v>0.38083993506788666</c:v>
                </c:pt>
                <c:pt idx="1551">
                  <c:v>0.37870826592788892</c:v>
                </c:pt>
                <c:pt idx="1552">
                  <c:v>0.37673289838319296</c:v>
                </c:pt>
                <c:pt idx="1553">
                  <c:v>0.37493328536220827</c:v>
                </c:pt>
                <c:pt idx="1554">
                  <c:v>0.37335018858030128</c:v>
                </c:pt>
                <c:pt idx="1555">
                  <c:v>0.37195823541289269</c:v>
                </c:pt>
                <c:pt idx="1556">
                  <c:v>0.37076807985931626</c:v>
                </c:pt>
                <c:pt idx="1557">
                  <c:v>0.36976804774163868</c:v>
                </c:pt>
                <c:pt idx="1558">
                  <c:v>0.36899355834930286</c:v>
                </c:pt>
                <c:pt idx="1559">
                  <c:v>0.36844155786019189</c:v>
                </c:pt>
                <c:pt idx="1560">
                  <c:v>0.36804272463260174</c:v>
                </c:pt>
                <c:pt idx="1561">
                  <c:v>0.36789610855312233</c:v>
                </c:pt>
                <c:pt idx="1562">
                  <c:v>0.36791019713920453</c:v>
                </c:pt>
                <c:pt idx="1563">
                  <c:v>0.36812343939006453</c:v>
                </c:pt>
                <c:pt idx="1564">
                  <c:v>0.36847135007067594</c:v>
                </c:pt>
                <c:pt idx="1565">
                  <c:v>0.36890689362453272</c:v>
                </c:pt>
                <c:pt idx="1566">
                  <c:v>0.36950236391410995</c:v>
                </c:pt>
                <c:pt idx="1567">
                  <c:v>0.37015153739429535</c:v>
                </c:pt>
                <c:pt idx="1568">
                  <c:v>0.37093041995805082</c:v>
                </c:pt>
                <c:pt idx="1569">
                  <c:v>0.37170841629211221</c:v>
                </c:pt>
                <c:pt idx="1570">
                  <c:v>0.37259650125762578</c:v>
                </c:pt>
                <c:pt idx="1571">
                  <c:v>0.37346750978061455</c:v>
                </c:pt>
                <c:pt idx="1572">
                  <c:v>0.37437356042018655</c:v>
                </c:pt>
                <c:pt idx="1573">
                  <c:v>0.37525941992200834</c:v>
                </c:pt>
                <c:pt idx="1574">
                  <c:v>0.37615316333959375</c:v>
                </c:pt>
                <c:pt idx="1575">
                  <c:v>0.37707442135878178</c:v>
                </c:pt>
                <c:pt idx="1576">
                  <c:v>0.37798818928119288</c:v>
                </c:pt>
                <c:pt idx="1577">
                  <c:v>0.37891744530294091</c:v>
                </c:pt>
                <c:pt idx="1578">
                  <c:v>0.37979990693817034</c:v>
                </c:pt>
                <c:pt idx="1579">
                  <c:v>0.38068060160529676</c:v>
                </c:pt>
                <c:pt idx="1580">
                  <c:v>0.38154075102658885</c:v>
                </c:pt>
                <c:pt idx="1581">
                  <c:v>0.38237309386539153</c:v>
                </c:pt>
                <c:pt idx="1582">
                  <c:v>0.38317832592311324</c:v>
                </c:pt>
                <c:pt idx="1583">
                  <c:v>0.38397692135813477</c:v>
                </c:pt>
                <c:pt idx="1584">
                  <c:v>0.38475407991055083</c:v>
                </c:pt>
                <c:pt idx="1585">
                  <c:v>0.38551110209420991</c:v>
                </c:pt>
                <c:pt idx="1586">
                  <c:v>0.38621668811671944</c:v>
                </c:pt>
                <c:pt idx="1587">
                  <c:v>0.38694926580399525</c:v>
                </c:pt>
                <c:pt idx="1588">
                  <c:v>0.38769870555595859</c:v>
                </c:pt>
                <c:pt idx="1589">
                  <c:v>0.38841279648959987</c:v>
                </c:pt>
                <c:pt idx="1590">
                  <c:v>0.3891004221812347</c:v>
                </c:pt>
                <c:pt idx="1591">
                  <c:v>0.38980435672289504</c:v>
                </c:pt>
                <c:pt idx="1592">
                  <c:v>0.390505527502571</c:v>
                </c:pt>
                <c:pt idx="1593">
                  <c:v>0.3911919943280619</c:v>
                </c:pt>
                <c:pt idx="1594">
                  <c:v>0.39188540091649654</c:v>
                </c:pt>
                <c:pt idx="1595">
                  <c:v>0.39255651558503474</c:v>
                </c:pt>
                <c:pt idx="1596">
                  <c:v>0.39322091286938865</c:v>
                </c:pt>
                <c:pt idx="1597">
                  <c:v>0.39387154810419694</c:v>
                </c:pt>
                <c:pt idx="1598">
                  <c:v>0.39450462290536409</c:v>
                </c:pt>
                <c:pt idx="1599">
                  <c:v>0.39512532560497227</c:v>
                </c:pt>
                <c:pt idx="1600">
                  <c:v>0.39574173755218256</c:v>
                </c:pt>
                <c:pt idx="1601">
                  <c:v>0.39629908608744002</c:v>
                </c:pt>
                <c:pt idx="1602">
                  <c:v>0.39693164073866849</c:v>
                </c:pt>
                <c:pt idx="1603">
                  <c:v>0.39763146013571271</c:v>
                </c:pt>
                <c:pt idx="1604">
                  <c:v>0.39828067448049342</c:v>
                </c:pt>
                <c:pt idx="1605">
                  <c:v>0.39896360642585121</c:v>
                </c:pt>
                <c:pt idx="1606">
                  <c:v>0.39959664294436531</c:v>
                </c:pt>
                <c:pt idx="1607">
                  <c:v>0.4001747581670223</c:v>
                </c:pt>
                <c:pt idx="1608">
                  <c:v>0.40075870881416426</c:v>
                </c:pt>
                <c:pt idx="1609">
                  <c:v>0.40136260212054936</c:v>
                </c:pt>
                <c:pt idx="1610">
                  <c:v>0.40197030119858862</c:v>
                </c:pt>
                <c:pt idx="1611">
                  <c:v>0.40259014281802913</c:v>
                </c:pt>
                <c:pt idx="1612">
                  <c:v>0.40321476952856483</c:v>
                </c:pt>
                <c:pt idx="1613">
                  <c:v>0.40385452994295362</c:v>
                </c:pt>
                <c:pt idx="1614">
                  <c:v>0.40452937090516777</c:v>
                </c:pt>
                <c:pt idx="1615">
                  <c:v>0.40517426965259817</c:v>
                </c:pt>
                <c:pt idx="1616">
                  <c:v>0.40581580194000089</c:v>
                </c:pt>
                <c:pt idx="1617">
                  <c:v>0.40646802316194269</c:v>
                </c:pt>
                <c:pt idx="1618">
                  <c:v>0.40710439682420652</c:v>
                </c:pt>
                <c:pt idx="1619">
                  <c:v>0.40772640262151194</c:v>
                </c:pt>
                <c:pt idx="1620">
                  <c:v>0.40835231936983335</c:v>
                </c:pt>
                <c:pt idx="1621">
                  <c:v>0.40898331262997739</c:v>
                </c:pt>
                <c:pt idx="1622">
                  <c:v>0.40961568446510377</c:v>
                </c:pt>
                <c:pt idx="1623">
                  <c:v>0.41021939493301418</c:v>
                </c:pt>
                <c:pt idx="1624">
                  <c:v>0.41087135700300587</c:v>
                </c:pt>
                <c:pt idx="1625">
                  <c:v>0.41155342215896917</c:v>
                </c:pt>
                <c:pt idx="1626">
                  <c:v>0.41223646833666389</c:v>
                </c:pt>
                <c:pt idx="1627">
                  <c:v>0.41297229239616001</c:v>
                </c:pt>
                <c:pt idx="1628">
                  <c:v>0.41365934850021163</c:v>
                </c:pt>
                <c:pt idx="1629">
                  <c:v>0.41436578490935849</c:v>
                </c:pt>
                <c:pt idx="1630">
                  <c:v>0.41502731492136968</c:v>
                </c:pt>
                <c:pt idx="1631">
                  <c:v>0.41568326784590043</c:v>
                </c:pt>
                <c:pt idx="1632">
                  <c:v>0.41631726198441849</c:v>
                </c:pt>
                <c:pt idx="1633">
                  <c:v>0.41694897321931862</c:v>
                </c:pt>
                <c:pt idx="1634">
                  <c:v>0.41755318288741955</c:v>
                </c:pt>
                <c:pt idx="1635">
                  <c:v>0.41819264480332596</c:v>
                </c:pt>
                <c:pt idx="1636">
                  <c:v>0.41884461522426158</c:v>
                </c:pt>
                <c:pt idx="1637">
                  <c:v>0.41948447604823508</c:v>
                </c:pt>
                <c:pt idx="1638">
                  <c:v>0.42012939569220437</c:v>
                </c:pt>
                <c:pt idx="1639">
                  <c:v>0.42077479286563618</c:v>
                </c:pt>
                <c:pt idx="1640">
                  <c:v>0.42140721799999592</c:v>
                </c:pt>
                <c:pt idx="1641">
                  <c:v>0.42205574067812202</c:v>
                </c:pt>
                <c:pt idx="1642">
                  <c:v>0.4226809394522773</c:v>
                </c:pt>
                <c:pt idx="1643">
                  <c:v>0.42333787735077105</c:v>
                </c:pt>
                <c:pt idx="1644">
                  <c:v>0.42399221747925392</c:v>
                </c:pt>
                <c:pt idx="1645">
                  <c:v>0.42464649560913065</c:v>
                </c:pt>
                <c:pt idx="1646">
                  <c:v>0.42529479108458884</c:v>
                </c:pt>
                <c:pt idx="1647">
                  <c:v>0.42596959514174765</c:v>
                </c:pt>
                <c:pt idx="1648">
                  <c:v>0.42661043745982791</c:v>
                </c:pt>
                <c:pt idx="1649">
                  <c:v>0.42722261021391561</c:v>
                </c:pt>
                <c:pt idx="1650">
                  <c:v>0.42783987049665173</c:v>
                </c:pt>
                <c:pt idx="1651">
                  <c:v>0.4284529967316375</c:v>
                </c:pt>
                <c:pt idx="1652">
                  <c:v>0.42906327339388001</c:v>
                </c:pt>
                <c:pt idx="1653">
                  <c:v>0.42966976358886838</c:v>
                </c:pt>
                <c:pt idx="1654">
                  <c:v>0.43024198733437752</c:v>
                </c:pt>
                <c:pt idx="1655">
                  <c:v>0.43084484135144024</c:v>
                </c:pt>
                <c:pt idx="1656">
                  <c:v>0.43145174567639405</c:v>
                </c:pt>
                <c:pt idx="1657">
                  <c:v>0.43204703845296444</c:v>
                </c:pt>
                <c:pt idx="1658">
                  <c:v>0.43265381541958536</c:v>
                </c:pt>
                <c:pt idx="1659">
                  <c:v>0.43325324201090537</c:v>
                </c:pt>
                <c:pt idx="1660">
                  <c:v>0.43383681129144458</c:v>
                </c:pt>
                <c:pt idx="1661">
                  <c:v>0.43442519544696506</c:v>
                </c:pt>
                <c:pt idx="1662">
                  <c:v>0.43502478671765821</c:v>
                </c:pt>
                <c:pt idx="1663">
                  <c:v>0.43561058827818067</c:v>
                </c:pt>
                <c:pt idx="1664">
                  <c:v>0.43617845134356781</c:v>
                </c:pt>
                <c:pt idx="1665">
                  <c:v>0.43676490491482028</c:v>
                </c:pt>
                <c:pt idx="1666">
                  <c:v>0.43732782570860557</c:v>
                </c:pt>
                <c:pt idx="1667">
                  <c:v>0.43788979138008804</c:v>
                </c:pt>
                <c:pt idx="1668">
                  <c:v>0.43843331290609372</c:v>
                </c:pt>
                <c:pt idx="1669">
                  <c:v>0.43895041598654849</c:v>
                </c:pt>
                <c:pt idx="1670">
                  <c:v>0.43948550061985903</c:v>
                </c:pt>
                <c:pt idx="1671">
                  <c:v>0.44001637590959958</c:v>
                </c:pt>
                <c:pt idx="1672">
                  <c:v>0.44055537223286634</c:v>
                </c:pt>
                <c:pt idx="1673">
                  <c:v>0.44112169650217331</c:v>
                </c:pt>
                <c:pt idx="1674">
                  <c:v>0.44164411862072156</c:v>
                </c:pt>
                <c:pt idx="1675">
                  <c:v>0.44214590976616913</c:v>
                </c:pt>
                <c:pt idx="1676">
                  <c:v>0.44264611395852155</c:v>
                </c:pt>
                <c:pt idx="1677">
                  <c:v>0.44311037033005274</c:v>
                </c:pt>
                <c:pt idx="1678">
                  <c:v>0.44359611269449345</c:v>
                </c:pt>
                <c:pt idx="1679">
                  <c:v>0.44409293075079764</c:v>
                </c:pt>
                <c:pt idx="1680">
                  <c:v>0.44459772478516218</c:v>
                </c:pt>
                <c:pt idx="1681">
                  <c:v>0.44510295755223739</c:v>
                </c:pt>
                <c:pt idx="1682">
                  <c:v>0.44563814879101732</c:v>
                </c:pt>
                <c:pt idx="1683">
                  <c:v>0.44611593360580831</c:v>
                </c:pt>
                <c:pt idx="1684">
                  <c:v>0.44656800243508871</c:v>
                </c:pt>
                <c:pt idx="1685">
                  <c:v>0.44702018754424849</c:v>
                </c:pt>
                <c:pt idx="1686">
                  <c:v>0.44742069564712778</c:v>
                </c:pt>
                <c:pt idx="1687">
                  <c:v>0.4478550715096617</c:v>
                </c:pt>
                <c:pt idx="1688">
                  <c:v>0.44831721473995101</c:v>
                </c:pt>
                <c:pt idx="1689">
                  <c:v>0.44877461333128776</c:v>
                </c:pt>
                <c:pt idx="1690">
                  <c:v>0.44918458974025338</c:v>
                </c:pt>
                <c:pt idx="1691">
                  <c:v>0.44957888480470237</c:v>
                </c:pt>
                <c:pt idx="1692">
                  <c:v>0.44995446055863381</c:v>
                </c:pt>
                <c:pt idx="1693">
                  <c:v>0.45029364862302312</c:v>
                </c:pt>
                <c:pt idx="1694">
                  <c:v>0.45065029690848957</c:v>
                </c:pt>
                <c:pt idx="1695">
                  <c:v>0.45099331084310285</c:v>
                </c:pt>
                <c:pt idx="1696">
                  <c:v>0.4513829335670847</c:v>
                </c:pt>
                <c:pt idx="1697">
                  <c:v>0.45180725597356775</c:v>
                </c:pt>
                <c:pt idx="1698">
                  <c:v>0.45219736361995061</c:v>
                </c:pt>
                <c:pt idx="1699">
                  <c:v>0.4526273164559525</c:v>
                </c:pt>
                <c:pt idx="1700">
                  <c:v>0.45299251339155094</c:v>
                </c:pt>
                <c:pt idx="1701">
                  <c:v>0.45330088463134643</c:v>
                </c:pt>
                <c:pt idx="1702">
                  <c:v>0.45360187910421884</c:v>
                </c:pt>
                <c:pt idx="1703">
                  <c:v>0.45391213592635227</c:v>
                </c:pt>
                <c:pt idx="1704">
                  <c:v>0.4542533432267068</c:v>
                </c:pt>
                <c:pt idx="1705">
                  <c:v>0.45461753666619437</c:v>
                </c:pt>
                <c:pt idx="1706">
                  <c:v>0.4550010743761837</c:v>
                </c:pt>
                <c:pt idx="1707">
                  <c:v>0.45535456197049018</c:v>
                </c:pt>
                <c:pt idx="1708">
                  <c:v>0.45569875571138813</c:v>
                </c:pt>
                <c:pt idx="1709">
                  <c:v>0.45603867204168874</c:v>
                </c:pt>
                <c:pt idx="1710">
                  <c:v>0.45637084236028741</c:v>
                </c:pt>
                <c:pt idx="1711">
                  <c:v>0.45668628207335821</c:v>
                </c:pt>
                <c:pt idx="1712">
                  <c:v>0.45699162580432912</c:v>
                </c:pt>
                <c:pt idx="1713">
                  <c:v>0.45730408549140944</c:v>
                </c:pt>
                <c:pt idx="1714">
                  <c:v>0.45760221567898846</c:v>
                </c:pt>
                <c:pt idx="1715">
                  <c:v>0.45790130975357313</c:v>
                </c:pt>
                <c:pt idx="1716">
                  <c:v>0.45822167975897843</c:v>
                </c:pt>
                <c:pt idx="1717">
                  <c:v>0.45851597678023576</c:v>
                </c:pt>
                <c:pt idx="1718">
                  <c:v>0.45881500759594984</c:v>
                </c:pt>
                <c:pt idx="1719">
                  <c:v>0.45908561428504718</c:v>
                </c:pt>
                <c:pt idx="1720">
                  <c:v>0.45934506941732955</c:v>
                </c:pt>
                <c:pt idx="1721">
                  <c:v>0.45955270573846002</c:v>
                </c:pt>
                <c:pt idx="1722">
                  <c:v>0.45982267640764191</c:v>
                </c:pt>
                <c:pt idx="1723">
                  <c:v>0.46007571480307785</c:v>
                </c:pt>
                <c:pt idx="1724">
                  <c:v>0.46037803728634347</c:v>
                </c:pt>
                <c:pt idx="1725">
                  <c:v>0.46075409737384271</c:v>
                </c:pt>
                <c:pt idx="1726">
                  <c:v>0.46106625854143379</c:v>
                </c:pt>
                <c:pt idx="1727">
                  <c:v>0.46138727632167192</c:v>
                </c:pt>
                <c:pt idx="1728">
                  <c:v>0.46167534095455326</c:v>
                </c:pt>
                <c:pt idx="1729">
                  <c:v>0.46191033873131948</c:v>
                </c:pt>
                <c:pt idx="1730">
                  <c:v>0.46217827804551881</c:v>
                </c:pt>
                <c:pt idx="1731">
                  <c:v>0.46244114672511821</c:v>
                </c:pt>
                <c:pt idx="1732">
                  <c:v>0.46270143632067701</c:v>
                </c:pt>
                <c:pt idx="1733">
                  <c:v>0.46297797663807555</c:v>
                </c:pt>
                <c:pt idx="1734">
                  <c:v>0.46325519864070325</c:v>
                </c:pt>
                <c:pt idx="1735">
                  <c:v>0.46351583792380335</c:v>
                </c:pt>
                <c:pt idx="1736">
                  <c:v>0.46375135921581156</c:v>
                </c:pt>
                <c:pt idx="1737">
                  <c:v>0.46398785882373828</c:v>
                </c:pt>
                <c:pt idx="1738">
                  <c:v>0.46420065223331891</c:v>
                </c:pt>
                <c:pt idx="1739">
                  <c:v>0.46445204639490228</c:v>
                </c:pt>
                <c:pt idx="1740">
                  <c:v>0.46471878338678585</c:v>
                </c:pt>
                <c:pt idx="1741">
                  <c:v>0.46499969758023058</c:v>
                </c:pt>
                <c:pt idx="1742">
                  <c:v>0.46531741982127994</c:v>
                </c:pt>
                <c:pt idx="1743">
                  <c:v>0.46560120243245356</c:v>
                </c:pt>
                <c:pt idx="1744">
                  <c:v>0.46589410705744888</c:v>
                </c:pt>
                <c:pt idx="1745">
                  <c:v>0.46618459570716325</c:v>
                </c:pt>
                <c:pt idx="1746">
                  <c:v>0.46645952181479045</c:v>
                </c:pt>
                <c:pt idx="1747">
                  <c:v>0.4667490389861238</c:v>
                </c:pt>
                <c:pt idx="1748">
                  <c:v>0.46702936346627943</c:v>
                </c:pt>
                <c:pt idx="1749">
                  <c:v>0.46729430770777686</c:v>
                </c:pt>
                <c:pt idx="1750">
                  <c:v>0.46755473942397807</c:v>
                </c:pt>
                <c:pt idx="1751">
                  <c:v>0.46780706341095835</c:v>
                </c:pt>
                <c:pt idx="1752">
                  <c:v>0.46805523050285519</c:v>
                </c:pt>
                <c:pt idx="1753">
                  <c:v>0.46829790041903224</c:v>
                </c:pt>
                <c:pt idx="1754">
                  <c:v>0.46854646951203183</c:v>
                </c:pt>
                <c:pt idx="1755">
                  <c:v>0.46879272346462314</c:v>
                </c:pt>
                <c:pt idx="1756">
                  <c:v>0.46905255715936689</c:v>
                </c:pt>
                <c:pt idx="1757">
                  <c:v>0.46931688208671024</c:v>
                </c:pt>
                <c:pt idx="1758">
                  <c:v>0.4695961164605103</c:v>
                </c:pt>
                <c:pt idx="1759">
                  <c:v>0.46986667060537934</c:v>
                </c:pt>
                <c:pt idx="1760">
                  <c:v>0.470150261917051</c:v>
                </c:pt>
                <c:pt idx="1761">
                  <c:v>0.47045048631905367</c:v>
                </c:pt>
                <c:pt idx="1762">
                  <c:v>0.47074635152395533</c:v>
                </c:pt>
                <c:pt idx="1763">
                  <c:v>0.47104035247787562</c:v>
                </c:pt>
                <c:pt idx="1764">
                  <c:v>0.47130305805602773</c:v>
                </c:pt>
                <c:pt idx="1765">
                  <c:v>0.47154674661900492</c:v>
                </c:pt>
                <c:pt idx="1766">
                  <c:v>0.47176182590204602</c:v>
                </c:pt>
                <c:pt idx="1767">
                  <c:v>0.47205443825108112</c:v>
                </c:pt>
                <c:pt idx="1768">
                  <c:v>0.47237344687205302</c:v>
                </c:pt>
                <c:pt idx="1769">
                  <c:v>0.47270163215029742</c:v>
                </c:pt>
                <c:pt idx="1770">
                  <c:v>0.47309310398902787</c:v>
                </c:pt>
                <c:pt idx="1771">
                  <c:v>0.47344284596916753</c:v>
                </c:pt>
                <c:pt idx="1772">
                  <c:v>0.47378241319303477</c:v>
                </c:pt>
                <c:pt idx="1773">
                  <c:v>0.4741127919031129</c:v>
                </c:pt>
                <c:pt idx="1774">
                  <c:v>0.4744536619403843</c:v>
                </c:pt>
                <c:pt idx="1775">
                  <c:v>0.47474672958067976</c:v>
                </c:pt>
                <c:pt idx="1776">
                  <c:v>0.47499760714257472</c:v>
                </c:pt>
                <c:pt idx="1777">
                  <c:v>0.47525783863116561</c:v>
                </c:pt>
                <c:pt idx="1778">
                  <c:v>0.47546569978469927</c:v>
                </c:pt>
                <c:pt idx="1779">
                  <c:v>0.47564933892261657</c:v>
                </c:pt>
                <c:pt idx="1780">
                  <c:v>0.47583001223810933</c:v>
                </c:pt>
                <c:pt idx="1781">
                  <c:v>0.47596455194528381</c:v>
                </c:pt>
                <c:pt idx="1782">
                  <c:v>0.47606145841522096</c:v>
                </c:pt>
                <c:pt idx="1783">
                  <c:v>0.47609612167663845</c:v>
                </c:pt>
                <c:pt idx="1784">
                  <c:v>0.47610942961408204</c:v>
                </c:pt>
                <c:pt idx="1785">
                  <c:v>0.476104726348969</c:v>
                </c:pt>
                <c:pt idx="1786">
                  <c:v>0.47604859432459978</c:v>
                </c:pt>
                <c:pt idx="1787">
                  <c:v>0.47595098370277517</c:v>
                </c:pt>
                <c:pt idx="1788">
                  <c:v>0.47582431721902591</c:v>
                </c:pt>
                <c:pt idx="1789">
                  <c:v>0.47566633511347001</c:v>
                </c:pt>
                <c:pt idx="1790">
                  <c:v>0.47542489460461912</c:v>
                </c:pt>
                <c:pt idx="1791">
                  <c:v>0.47517537878737387</c:v>
                </c:pt>
                <c:pt idx="1792">
                  <c:v>0.47489588033480873</c:v>
                </c:pt>
                <c:pt idx="1793">
                  <c:v>0.47448304476729425</c:v>
                </c:pt>
                <c:pt idx="1794">
                  <c:v>0.47403368831688514</c:v>
                </c:pt>
                <c:pt idx="1795">
                  <c:v>0.47354595329992649</c:v>
                </c:pt>
                <c:pt idx="1796">
                  <c:v>0.47301825840640316</c:v>
                </c:pt>
                <c:pt idx="1797">
                  <c:v>0.47247628793082769</c:v>
                </c:pt>
                <c:pt idx="1798">
                  <c:v>0.47194897598121632</c:v>
                </c:pt>
                <c:pt idx="1799">
                  <c:v>0.47135019270562489</c:v>
                </c:pt>
                <c:pt idx="1800">
                  <c:v>0.47067840880552086</c:v>
                </c:pt>
                <c:pt idx="1801">
                  <c:v>0.4700159312886425</c:v>
                </c:pt>
                <c:pt idx="1802">
                  <c:v>0.46931261629234372</c:v>
                </c:pt>
                <c:pt idx="1803">
                  <c:v>0.4686171826446483</c:v>
                </c:pt>
                <c:pt idx="1804">
                  <c:v>0.46790387187314852</c:v>
                </c:pt>
                <c:pt idx="1805">
                  <c:v>0.46719768495300373</c:v>
                </c:pt>
                <c:pt idx="1806">
                  <c:v>0.46642821737031687</c:v>
                </c:pt>
                <c:pt idx="1807">
                  <c:v>0.46567362452881172</c:v>
                </c:pt>
                <c:pt idx="1808">
                  <c:v>0.46491343591531925</c:v>
                </c:pt>
                <c:pt idx="1809">
                  <c:v>0.46412784939835422</c:v>
                </c:pt>
                <c:pt idx="1810">
                  <c:v>0.46338689691771112</c:v>
                </c:pt>
                <c:pt idx="1811">
                  <c:v>0.46262446273248892</c:v>
                </c:pt>
                <c:pt idx="1812">
                  <c:v>0.46185407229757564</c:v>
                </c:pt>
                <c:pt idx="1813">
                  <c:v>0.46109177418812947</c:v>
                </c:pt>
                <c:pt idx="1814">
                  <c:v>0.46036238486177328</c:v>
                </c:pt>
                <c:pt idx="1815">
                  <c:v>0.45968251535041982</c:v>
                </c:pt>
                <c:pt idx="1816">
                  <c:v>0.45898692645834999</c:v>
                </c:pt>
                <c:pt idx="1817">
                  <c:v>0.45831350401328086</c:v>
                </c:pt>
                <c:pt idx="1818">
                  <c:v>0.45765227210277287</c:v>
                </c:pt>
                <c:pt idx="1819">
                  <c:v>0.45700910084250679</c:v>
                </c:pt>
                <c:pt idx="1820">
                  <c:v>0.45635472682267847</c:v>
                </c:pt>
                <c:pt idx="1821">
                  <c:v>0.45575471346910534</c:v>
                </c:pt>
                <c:pt idx="1822">
                  <c:v>0.45514440753165869</c:v>
                </c:pt>
                <c:pt idx="1823">
                  <c:v>0.45450459450904374</c:v>
                </c:pt>
                <c:pt idx="1824">
                  <c:v>0.45390979366438322</c:v>
                </c:pt>
                <c:pt idx="1825">
                  <c:v>0.4533414957571103</c:v>
                </c:pt>
                <c:pt idx="1826">
                  <c:v>0.45270945975963633</c:v>
                </c:pt>
                <c:pt idx="1827">
                  <c:v>0.45206338766932858</c:v>
                </c:pt>
                <c:pt idx="1828">
                  <c:v>0.45139681472697851</c:v>
                </c:pt>
                <c:pt idx="1829">
                  <c:v>0.45073493316238683</c:v>
                </c:pt>
                <c:pt idx="1830">
                  <c:v>0.45010841801017576</c:v>
                </c:pt>
                <c:pt idx="1831">
                  <c:v>0.44947489404445728</c:v>
                </c:pt>
                <c:pt idx="1832">
                  <c:v>0.44889746431532579</c:v>
                </c:pt>
                <c:pt idx="1833">
                  <c:v>0.44829837204300055</c:v>
                </c:pt>
                <c:pt idx="1834">
                  <c:v>0.44762525205140324</c:v>
                </c:pt>
                <c:pt idx="1835">
                  <c:v>0.44694254252996785</c:v>
                </c:pt>
                <c:pt idx="1836">
                  <c:v>0.4462536496600869</c:v>
                </c:pt>
                <c:pt idx="1837">
                  <c:v>0.44557408839237223</c:v>
                </c:pt>
                <c:pt idx="1838">
                  <c:v>0.44490554495879381</c:v>
                </c:pt>
                <c:pt idx="1839">
                  <c:v>0.44421943675445669</c:v>
                </c:pt>
                <c:pt idx="1840">
                  <c:v>0.44355581102011382</c:v>
                </c:pt>
                <c:pt idx="1841">
                  <c:v>0.44279586318155867</c:v>
                </c:pt>
                <c:pt idx="1842">
                  <c:v>0.4419950664166909</c:v>
                </c:pt>
                <c:pt idx="1843">
                  <c:v>0.44121482668605566</c:v>
                </c:pt>
                <c:pt idx="1844">
                  <c:v>0.44039445817252565</c:v>
                </c:pt>
                <c:pt idx="1845">
                  <c:v>0.43952306852314854</c:v>
                </c:pt>
                <c:pt idx="1846">
                  <c:v>0.43862785499462564</c:v>
                </c:pt>
                <c:pt idx="1847">
                  <c:v>0.43772817962121019</c:v>
                </c:pt>
                <c:pt idx="1848">
                  <c:v>0.43674216498232393</c:v>
                </c:pt>
                <c:pt idx="1849">
                  <c:v>0.43573143160374833</c:v>
                </c:pt>
                <c:pt idx="1850">
                  <c:v>0.43469945451553954</c:v>
                </c:pt>
                <c:pt idx="1851">
                  <c:v>0.43354710039124233</c:v>
                </c:pt>
                <c:pt idx="1852">
                  <c:v>0.43252313424252331</c:v>
                </c:pt>
                <c:pt idx="1853">
                  <c:v>0.4314718595703444</c:v>
                </c:pt>
                <c:pt idx="1854">
                  <c:v>0.43058797121029529</c:v>
                </c:pt>
                <c:pt idx="1855">
                  <c:v>0.42985591980501869</c:v>
                </c:pt>
                <c:pt idx="1856">
                  <c:v>0.4293920956968198</c:v>
                </c:pt>
                <c:pt idx="1857">
                  <c:v>0.42901959924709576</c:v>
                </c:pt>
                <c:pt idx="1858">
                  <c:v>0.4289441451521549</c:v>
                </c:pt>
                <c:pt idx="1859">
                  <c:v>0.42907892409988896</c:v>
                </c:pt>
                <c:pt idx="1860">
                  <c:v>0.42942852437881696</c:v>
                </c:pt>
                <c:pt idx="1861">
                  <c:v>0.43005712211128683</c:v>
                </c:pt>
                <c:pt idx="1862">
                  <c:v>0.4308783748081273</c:v>
                </c:pt>
                <c:pt idx="1863">
                  <c:v>0.43191713853295249</c:v>
                </c:pt>
                <c:pt idx="1864">
                  <c:v>0.43304567298878299</c:v>
                </c:pt>
                <c:pt idx="1865">
                  <c:v>0.43425574033067482</c:v>
                </c:pt>
                <c:pt idx="1866">
                  <c:v>0.43556002177519065</c:v>
                </c:pt>
                <c:pt idx="1867">
                  <c:v>0.43685875464680296</c:v>
                </c:pt>
                <c:pt idx="1868">
                  <c:v>0.43816845702573998</c:v>
                </c:pt>
                <c:pt idx="1869">
                  <c:v>0.43936535438546781</c:v>
                </c:pt>
                <c:pt idx="1870">
                  <c:v>0.44050074732083394</c:v>
                </c:pt>
                <c:pt idx="1871">
                  <c:v>0.44142453841954321</c:v>
                </c:pt>
                <c:pt idx="1872">
                  <c:v>0.44221174166078953</c:v>
                </c:pt>
                <c:pt idx="1873">
                  <c:v>0.44295058382797575</c:v>
                </c:pt>
                <c:pt idx="1874">
                  <c:v>0.44358575998556682</c:v>
                </c:pt>
                <c:pt idx="1875">
                  <c:v>0.44414351835916593</c:v>
                </c:pt>
                <c:pt idx="1876">
                  <c:v>0.44464564885177671</c:v>
                </c:pt>
                <c:pt idx="1877">
                  <c:v>0.44508640934145222</c:v>
                </c:pt>
                <c:pt idx="1878">
                  <c:v>0.44540609960559524</c:v>
                </c:pt>
                <c:pt idx="1879">
                  <c:v>0.44572939202119777</c:v>
                </c:pt>
                <c:pt idx="1880">
                  <c:v>0.44598841122571442</c:v>
                </c:pt>
                <c:pt idx="1881">
                  <c:v>0.44625038885390361</c:v>
                </c:pt>
                <c:pt idx="1882">
                  <c:v>0.4464741757355471</c:v>
                </c:pt>
                <c:pt idx="1883">
                  <c:v>0.44671806748283194</c:v>
                </c:pt>
                <c:pt idx="1884">
                  <c:v>0.44694128642791386</c:v>
                </c:pt>
                <c:pt idx="1885">
                  <c:v>0.4471277100913702</c:v>
                </c:pt>
                <c:pt idx="1886">
                  <c:v>0.44730316499954598</c:v>
                </c:pt>
                <c:pt idx="1887">
                  <c:v>0.44746775751142126</c:v>
                </c:pt>
                <c:pt idx="1888">
                  <c:v>0.44763764852452881</c:v>
                </c:pt>
                <c:pt idx="1889">
                  <c:v>0.44789453270540441</c:v>
                </c:pt>
                <c:pt idx="1890">
                  <c:v>0.44813766255527798</c:v>
                </c:pt>
                <c:pt idx="1891">
                  <c:v>0.4483867438866716</c:v>
                </c:pt>
                <c:pt idx="1892">
                  <c:v>0.44866375800111219</c:v>
                </c:pt>
                <c:pt idx="1893">
                  <c:v>0.44889880058574239</c:v>
                </c:pt>
                <c:pt idx="1894">
                  <c:v>0.44918689778364623</c:v>
                </c:pt>
                <c:pt idx="1895">
                  <c:v>0.44956061716375451</c:v>
                </c:pt>
                <c:pt idx="1896">
                  <c:v>0.44991427657486138</c:v>
                </c:pt>
                <c:pt idx="1897">
                  <c:v>0.4502525684381547</c:v>
                </c:pt>
                <c:pt idx="1898">
                  <c:v>0.45053247437896121</c:v>
                </c:pt>
                <c:pt idx="1899">
                  <c:v>0.45078698745156326</c:v>
                </c:pt>
                <c:pt idx="1900">
                  <c:v>0.45107641151274391</c:v>
                </c:pt>
                <c:pt idx="1901">
                  <c:v>0.45145448274544547</c:v>
                </c:pt>
                <c:pt idx="1902">
                  <c:v>0.45188057113866753</c:v>
                </c:pt>
                <c:pt idx="1903">
                  <c:v>0.45230171156772325</c:v>
                </c:pt>
                <c:pt idx="1904">
                  <c:v>0.45267645093919051</c:v>
                </c:pt>
                <c:pt idx="1905">
                  <c:v>0.45297237087966963</c:v>
                </c:pt>
                <c:pt idx="1906">
                  <c:v>0.45330809561455826</c:v>
                </c:pt>
                <c:pt idx="1907">
                  <c:v>0.45371960348102508</c:v>
                </c:pt>
                <c:pt idx="1908">
                  <c:v>0.45408878194275065</c:v>
                </c:pt>
                <c:pt idx="1909">
                  <c:v>0.45445000205162406</c:v>
                </c:pt>
                <c:pt idx="1910">
                  <c:v>0.45482142771102213</c:v>
                </c:pt>
                <c:pt idx="1911">
                  <c:v>0.45514607534415891</c:v>
                </c:pt>
                <c:pt idx="1912">
                  <c:v>0.45542668418582771</c:v>
                </c:pt>
                <c:pt idx="1913">
                  <c:v>0.4556678888409475</c:v>
                </c:pt>
                <c:pt idx="1914">
                  <c:v>0.45596717520191737</c:v>
                </c:pt>
                <c:pt idx="1915">
                  <c:v>0.45628854553816162</c:v>
                </c:pt>
                <c:pt idx="1916">
                  <c:v>0.45653587435816623</c:v>
                </c:pt>
                <c:pt idx="1917">
                  <c:v>0.45672681831441536</c:v>
                </c:pt>
                <c:pt idx="1918">
                  <c:v>0.45692882099932614</c:v>
                </c:pt>
                <c:pt idx="1919">
                  <c:v>0.45705563240553548</c:v>
                </c:pt>
                <c:pt idx="1920">
                  <c:v>0.4570813075994094</c:v>
                </c:pt>
                <c:pt idx="1921">
                  <c:v>0.45712459380297138</c:v>
                </c:pt>
                <c:pt idx="1922">
                  <c:v>0.45717016559883555</c:v>
                </c:pt>
                <c:pt idx="1923">
                  <c:v>0.45721956466986047</c:v>
                </c:pt>
                <c:pt idx="1924">
                  <c:v>0.45723608809142774</c:v>
                </c:pt>
                <c:pt idx="1925">
                  <c:v>0.45722130233428365</c:v>
                </c:pt>
                <c:pt idx="1926">
                  <c:v>0.45724121275883739</c:v>
                </c:pt>
                <c:pt idx="1927">
                  <c:v>0.45722116736693313</c:v>
                </c:pt>
                <c:pt idx="1928">
                  <c:v>0.45720315188801203</c:v>
                </c:pt>
                <c:pt idx="1929">
                  <c:v>0.45718395326135081</c:v>
                </c:pt>
                <c:pt idx="1930">
                  <c:v>0.45709251122409295</c:v>
                </c:pt>
                <c:pt idx="1931">
                  <c:v>0.45697713403083656</c:v>
                </c:pt>
                <c:pt idx="1932">
                  <c:v>0.45684723821535106</c:v>
                </c:pt>
                <c:pt idx="1933">
                  <c:v>0.45679449554026358</c:v>
                </c:pt>
                <c:pt idx="1934">
                  <c:v>0.456750709972435</c:v>
                </c:pt>
                <c:pt idx="1935">
                  <c:v>0.45673499161366743</c:v>
                </c:pt>
                <c:pt idx="1936">
                  <c:v>0.45668262420829153</c:v>
                </c:pt>
                <c:pt idx="1937">
                  <c:v>0.45655650248463148</c:v>
                </c:pt>
                <c:pt idx="1938">
                  <c:v>0.45654911008731897</c:v>
                </c:pt>
                <c:pt idx="1939">
                  <c:v>0.45644939220432751</c:v>
                </c:pt>
                <c:pt idx="1940">
                  <c:v>0.45633593336463263</c:v>
                </c:pt>
                <c:pt idx="1941">
                  <c:v>0.45631900113818574</c:v>
                </c:pt>
                <c:pt idx="1942">
                  <c:v>0.45626661874759639</c:v>
                </c:pt>
                <c:pt idx="1943">
                  <c:v>0.45625481047871302</c:v>
                </c:pt>
                <c:pt idx="1944">
                  <c:v>0.45625268061563573</c:v>
                </c:pt>
                <c:pt idx="1945">
                  <c:v>0.45631037890036447</c:v>
                </c:pt>
                <c:pt idx="1946">
                  <c:v>0.45635253640060697</c:v>
                </c:pt>
                <c:pt idx="1947">
                  <c:v>0.45641012985390628</c:v>
                </c:pt>
                <c:pt idx="1948">
                  <c:v>0.45644256518105869</c:v>
                </c:pt>
                <c:pt idx="1949">
                  <c:v>0.45647545733860256</c:v>
                </c:pt>
                <c:pt idx="1950">
                  <c:v>0.45650727997089574</c:v>
                </c:pt>
                <c:pt idx="1951">
                  <c:v>0.4565621152683052</c:v>
                </c:pt>
                <c:pt idx="1952">
                  <c:v>0.45644497912520204</c:v>
                </c:pt>
                <c:pt idx="1953">
                  <c:v>0.45628665758957559</c:v>
                </c:pt>
                <c:pt idx="1954">
                  <c:v>0.45611122247167818</c:v>
                </c:pt>
                <c:pt idx="1955">
                  <c:v>0.45578446062339628</c:v>
                </c:pt>
                <c:pt idx="1956">
                  <c:v>0.45561892810642929</c:v>
                </c:pt>
                <c:pt idx="1957">
                  <c:v>0.45558907608167692</c:v>
                </c:pt>
                <c:pt idx="1958">
                  <c:v>0.45541938163670936</c:v>
                </c:pt>
                <c:pt idx="1959">
                  <c:v>0.45523082636471507</c:v>
                </c:pt>
                <c:pt idx="1960">
                  <c:v>0.45502875604764553</c:v>
                </c:pt>
                <c:pt idx="1961">
                  <c:v>0.45478706783973594</c:v>
                </c:pt>
                <c:pt idx="1962">
                  <c:v>0.45457043249330359</c:v>
                </c:pt>
                <c:pt idx="1963">
                  <c:v>0.45440586700027136</c:v>
                </c:pt>
                <c:pt idx="1964">
                  <c:v>0.45426422856607179</c:v>
                </c:pt>
                <c:pt idx="1965">
                  <c:v>0.45409027877194547</c:v>
                </c:pt>
                <c:pt idx="1966">
                  <c:v>0.45396897666954389</c:v>
                </c:pt>
                <c:pt idx="1967">
                  <c:v>0.45384441969128703</c:v>
                </c:pt>
                <c:pt idx="1968">
                  <c:v>0.45364196677521629</c:v>
                </c:pt>
                <c:pt idx="1969">
                  <c:v>0.45349423754521107</c:v>
                </c:pt>
                <c:pt idx="1970">
                  <c:v>0.45337322739583152</c:v>
                </c:pt>
                <c:pt idx="1971">
                  <c:v>0.45319949760870676</c:v>
                </c:pt>
                <c:pt idx="1972">
                  <c:v>0.45303436703691452</c:v>
                </c:pt>
                <c:pt idx="1973">
                  <c:v>0.45294521174286945</c:v>
                </c:pt>
                <c:pt idx="1974">
                  <c:v>0.45277671685937726</c:v>
                </c:pt>
                <c:pt idx="1975">
                  <c:v>0.45257087185133421</c:v>
                </c:pt>
                <c:pt idx="1976">
                  <c:v>0.45253022413679073</c:v>
                </c:pt>
                <c:pt idx="1977">
                  <c:v>0.45242851596060912</c:v>
                </c:pt>
                <c:pt idx="1978">
                  <c:v>0.45227959963198822</c:v>
                </c:pt>
                <c:pt idx="1979">
                  <c:v>0.45221997912903006</c:v>
                </c:pt>
                <c:pt idx="1980">
                  <c:v>0.45224215924197403</c:v>
                </c:pt>
                <c:pt idx="1981">
                  <c:v>0.45218339702269139</c:v>
                </c:pt>
                <c:pt idx="1982">
                  <c:v>0.45215296406507249</c:v>
                </c:pt>
                <c:pt idx="1983">
                  <c:v>0.45203644472376087</c:v>
                </c:pt>
                <c:pt idx="1984">
                  <c:v>0.45183114065428631</c:v>
                </c:pt>
                <c:pt idx="1985">
                  <c:v>0.45165205874850195</c:v>
                </c:pt>
                <c:pt idx="1986">
                  <c:v>0.45140571892904946</c:v>
                </c:pt>
                <c:pt idx="1987">
                  <c:v>0.45128664736785223</c:v>
                </c:pt>
                <c:pt idx="1988">
                  <c:v>0.45126463929600141</c:v>
                </c:pt>
                <c:pt idx="1989">
                  <c:v>0.45115912879946712</c:v>
                </c:pt>
                <c:pt idx="1990">
                  <c:v>0.4511079643064389</c:v>
                </c:pt>
                <c:pt idx="1991">
                  <c:v>0.45094124208413483</c:v>
                </c:pt>
                <c:pt idx="1992">
                  <c:v>0.45065917027483221</c:v>
                </c:pt>
                <c:pt idx="1993">
                  <c:v>0.45037325617415774</c:v>
                </c:pt>
                <c:pt idx="1994">
                  <c:v>0.45003276606530035</c:v>
                </c:pt>
                <c:pt idx="1995">
                  <c:v>0.44976948886373341</c:v>
                </c:pt>
                <c:pt idx="1996">
                  <c:v>0.44950359335382067</c:v>
                </c:pt>
                <c:pt idx="1997">
                  <c:v>0.4492647231669547</c:v>
                </c:pt>
                <c:pt idx="1998">
                  <c:v>0.44912250742749543</c:v>
                </c:pt>
                <c:pt idx="1999">
                  <c:v>0.4488308635881802</c:v>
                </c:pt>
                <c:pt idx="2000">
                  <c:v>0.44860546250720251</c:v>
                </c:pt>
                <c:pt idx="2001">
                  <c:v>0.44835042836447209</c:v>
                </c:pt>
                <c:pt idx="2002">
                  <c:v>0.44805548896307584</c:v>
                </c:pt>
                <c:pt idx="2003">
                  <c:v>0.44784233390810851</c:v>
                </c:pt>
                <c:pt idx="2004">
                  <c:v>0.44770209540716127</c:v>
                </c:pt>
                <c:pt idx="2005">
                  <c:v>0.44751134735305875</c:v>
                </c:pt>
                <c:pt idx="2006">
                  <c:v>0.44732114265096312</c:v>
                </c:pt>
                <c:pt idx="2007">
                  <c:v>0.44715148220345685</c:v>
                </c:pt>
                <c:pt idx="2008">
                  <c:v>0.44699524531213947</c:v>
                </c:pt>
                <c:pt idx="2009">
                  <c:v>0.44678148535439899</c:v>
                </c:pt>
                <c:pt idx="2010">
                  <c:v>0.44659159806851706</c:v>
                </c:pt>
                <c:pt idx="2011">
                  <c:v>0.44650638861217268</c:v>
                </c:pt>
                <c:pt idx="2012">
                  <c:v>0.44633092865173568</c:v>
                </c:pt>
                <c:pt idx="2013">
                  <c:v>0.44610940865716392</c:v>
                </c:pt>
                <c:pt idx="2014">
                  <c:v>0.44604650310175065</c:v>
                </c:pt>
                <c:pt idx="2015">
                  <c:v>0.44587220782728693</c:v>
                </c:pt>
                <c:pt idx="2016">
                  <c:v>0.44553783382699902</c:v>
                </c:pt>
                <c:pt idx="2017">
                  <c:v>0.44532272168000081</c:v>
                </c:pt>
                <c:pt idx="2018">
                  <c:v>0.4450027201822509</c:v>
                </c:pt>
                <c:pt idx="2019">
                  <c:v>0.44472513870545888</c:v>
                </c:pt>
                <c:pt idx="2020">
                  <c:v>0.44465647407310743</c:v>
                </c:pt>
                <c:pt idx="2021">
                  <c:v>0.44437241837643965</c:v>
                </c:pt>
                <c:pt idx="2022">
                  <c:v>0.44406942601308835</c:v>
                </c:pt>
                <c:pt idx="2023">
                  <c:v>0.44367301838465401</c:v>
                </c:pt>
                <c:pt idx="2024">
                  <c:v>0.44298372647480971</c:v>
                </c:pt>
                <c:pt idx="2025">
                  <c:v>0.44250934320385732</c:v>
                </c:pt>
                <c:pt idx="2026">
                  <c:v>0.44209679564259791</c:v>
                </c:pt>
                <c:pt idx="2027">
                  <c:v>0.44171470155018699</c:v>
                </c:pt>
                <c:pt idx="2028">
                  <c:v>0.44158153020316077</c:v>
                </c:pt>
                <c:pt idx="2029">
                  <c:v>0.44139146552252423</c:v>
                </c:pt>
                <c:pt idx="2030">
                  <c:v>0.44105852653333555</c:v>
                </c:pt>
                <c:pt idx="2031">
                  <c:v>0.44081514789324344</c:v>
                </c:pt>
                <c:pt idx="2032">
                  <c:v>0.440396285104042</c:v>
                </c:pt>
                <c:pt idx="2033">
                  <c:v>0.43993992498429763</c:v>
                </c:pt>
                <c:pt idx="2034">
                  <c:v>0.43961150582982372</c:v>
                </c:pt>
                <c:pt idx="2035">
                  <c:v>0.43937628653673722</c:v>
                </c:pt>
                <c:pt idx="2036">
                  <c:v>0.43928070430260363</c:v>
                </c:pt>
                <c:pt idx="2037">
                  <c:v>0.43928412729778388</c:v>
                </c:pt>
                <c:pt idx="2038">
                  <c:v>0.43925465595536789</c:v>
                </c:pt>
                <c:pt idx="2039">
                  <c:v>0.43909496801691511</c:v>
                </c:pt>
                <c:pt idx="2040">
                  <c:v>0.43887857613273745</c:v>
                </c:pt>
                <c:pt idx="2041">
                  <c:v>0.43869373118906468</c:v>
                </c:pt>
                <c:pt idx="2042">
                  <c:v>0.43864400126783826</c:v>
                </c:pt>
                <c:pt idx="2043">
                  <c:v>0.43861754893819138</c:v>
                </c:pt>
                <c:pt idx="2044">
                  <c:v>0.43853826754996278</c:v>
                </c:pt>
                <c:pt idx="2045">
                  <c:v>0.43844417502920413</c:v>
                </c:pt>
                <c:pt idx="2046">
                  <c:v>0.43827366615613039</c:v>
                </c:pt>
                <c:pt idx="2047">
                  <c:v>0.43810379114822373</c:v>
                </c:pt>
                <c:pt idx="2048">
                  <c:v>0.43791426511454729</c:v>
                </c:pt>
                <c:pt idx="2049">
                  <c:v>0.43778304109973254</c:v>
                </c:pt>
                <c:pt idx="2050">
                  <c:v>0.437753549806496</c:v>
                </c:pt>
                <c:pt idx="2051">
                  <c:v>0.43761487620968104</c:v>
                </c:pt>
                <c:pt idx="2052">
                  <c:v>0.43744457220428279</c:v>
                </c:pt>
                <c:pt idx="2053">
                  <c:v>0.43739193153743944</c:v>
                </c:pt>
                <c:pt idx="2054">
                  <c:v>0.43725490902919395</c:v>
                </c:pt>
                <c:pt idx="2055">
                  <c:v>0.43705431405811429</c:v>
                </c:pt>
                <c:pt idx="2056">
                  <c:v>0.43690067143125511</c:v>
                </c:pt>
                <c:pt idx="2057">
                  <c:v>0.4367255834502955</c:v>
                </c:pt>
                <c:pt idx="2058">
                  <c:v>0.43643604456287027</c:v>
                </c:pt>
                <c:pt idx="2059">
                  <c:v>0.43599759090479567</c:v>
                </c:pt>
                <c:pt idx="2060">
                  <c:v>0.4357233007484192</c:v>
                </c:pt>
                <c:pt idx="2061">
                  <c:v>0.43538039147042684</c:v>
                </c:pt>
                <c:pt idx="2062">
                  <c:v>0.43502968285106708</c:v>
                </c:pt>
                <c:pt idx="2063">
                  <c:v>0.4349172037459455</c:v>
                </c:pt>
                <c:pt idx="2064">
                  <c:v>0.43457634579363419</c:v>
                </c:pt>
                <c:pt idx="2065">
                  <c:v>0.43423732954335809</c:v>
                </c:pt>
                <c:pt idx="2066">
                  <c:v>0.43379532833388029</c:v>
                </c:pt>
                <c:pt idx="2067">
                  <c:v>0.43326827490480174</c:v>
                </c:pt>
                <c:pt idx="2068">
                  <c:v>0.43283013186985803</c:v>
                </c:pt>
                <c:pt idx="2069">
                  <c:v>0.43204867918524342</c:v>
                </c:pt>
                <c:pt idx="2070">
                  <c:v>0.43143971615841292</c:v>
                </c:pt>
                <c:pt idx="2071">
                  <c:v>0.4310901284696978</c:v>
                </c:pt>
                <c:pt idx="2072">
                  <c:v>0.43063193443659592</c:v>
                </c:pt>
                <c:pt idx="2073">
                  <c:v>0.43025415610586726</c:v>
                </c:pt>
                <c:pt idx="2074">
                  <c:v>0.42980787746950283</c:v>
                </c:pt>
                <c:pt idx="2075">
                  <c:v>0.42916392298805833</c:v>
                </c:pt>
                <c:pt idx="2076">
                  <c:v>0.42858585722396808</c:v>
                </c:pt>
                <c:pt idx="2077">
                  <c:v>0.4280405717005471</c:v>
                </c:pt>
                <c:pt idx="2078">
                  <c:v>0.42756803587921094</c:v>
                </c:pt>
                <c:pt idx="2079">
                  <c:v>0.42712093277374014</c:v>
                </c:pt>
                <c:pt idx="2080">
                  <c:v>0.42655521594243268</c:v>
                </c:pt>
                <c:pt idx="2081">
                  <c:v>0.42609290623115398</c:v>
                </c:pt>
                <c:pt idx="2082">
                  <c:v>0.42552441525899171</c:v>
                </c:pt>
                <c:pt idx="2083">
                  <c:v>0.42488414964454591</c:v>
                </c:pt>
                <c:pt idx="2084">
                  <c:v>0.42419682541829551</c:v>
                </c:pt>
                <c:pt idx="2085">
                  <c:v>0.42353078773417246</c:v>
                </c:pt>
                <c:pt idx="2086">
                  <c:v>0.42294391837731404</c:v>
                </c:pt>
                <c:pt idx="2087">
                  <c:v>0.42213615775145641</c:v>
                </c:pt>
                <c:pt idx="2088">
                  <c:v>0.42138898704471317</c:v>
                </c:pt>
                <c:pt idx="2089">
                  <c:v>0.42055932906561772</c:v>
                </c:pt>
                <c:pt idx="2090">
                  <c:v>0.41975722464258886</c:v>
                </c:pt>
                <c:pt idx="2091">
                  <c:v>0.41940140473404597</c:v>
                </c:pt>
                <c:pt idx="2092">
                  <c:v>0.41906071045598642</c:v>
                </c:pt>
                <c:pt idx="2093">
                  <c:v>0.41855728862975505</c:v>
                </c:pt>
                <c:pt idx="2094">
                  <c:v>0.41818333085119513</c:v>
                </c:pt>
                <c:pt idx="2095">
                  <c:v>0.41773741039195872</c:v>
                </c:pt>
                <c:pt idx="2096">
                  <c:v>0.41725154106670437</c:v>
                </c:pt>
                <c:pt idx="2097">
                  <c:v>0.4169187286103237</c:v>
                </c:pt>
                <c:pt idx="2098">
                  <c:v>0.41632842354112282</c:v>
                </c:pt>
                <c:pt idx="2099">
                  <c:v>0.41577157743936538</c:v>
                </c:pt>
                <c:pt idx="2100">
                  <c:v>0.41526779898529087</c:v>
                </c:pt>
                <c:pt idx="2101">
                  <c:v>0.41471167957142846</c:v>
                </c:pt>
                <c:pt idx="2102">
                  <c:v>0.41468020630387081</c:v>
                </c:pt>
                <c:pt idx="2103">
                  <c:v>0.41466024656533335</c:v>
                </c:pt>
                <c:pt idx="2104">
                  <c:v>0.41428526907673224</c:v>
                </c:pt>
                <c:pt idx="2105">
                  <c:v>0.41403240820892223</c:v>
                </c:pt>
                <c:pt idx="2106">
                  <c:v>0.41355811418575389</c:v>
                </c:pt>
                <c:pt idx="2107">
                  <c:v>0.41257319008593224</c:v>
                </c:pt>
                <c:pt idx="2108">
                  <c:v>0.41188356477128291</c:v>
                </c:pt>
                <c:pt idx="2109">
                  <c:v>0.41161438429410468</c:v>
                </c:pt>
                <c:pt idx="2110">
                  <c:v>0.41131158686123143</c:v>
                </c:pt>
                <c:pt idx="2111">
                  <c:v>0.41118096924354813</c:v>
                </c:pt>
                <c:pt idx="2112">
                  <c:v>0.41073485605870719</c:v>
                </c:pt>
                <c:pt idx="2113">
                  <c:v>0.40987278632203034</c:v>
                </c:pt>
                <c:pt idx="2114">
                  <c:v>0.40891420381351123</c:v>
                </c:pt>
                <c:pt idx="2115">
                  <c:v>0.40787328594072036</c:v>
                </c:pt>
                <c:pt idx="2116">
                  <c:v>0.40752537840200492</c:v>
                </c:pt>
                <c:pt idx="2117">
                  <c:v>0.40744707441844996</c:v>
                </c:pt>
                <c:pt idx="2118">
                  <c:v>0.40707197932435513</c:v>
                </c:pt>
                <c:pt idx="2119">
                  <c:v>0.40704339925321581</c:v>
                </c:pt>
                <c:pt idx="2120">
                  <c:v>0.40660404512682313</c:v>
                </c:pt>
                <c:pt idx="2121">
                  <c:v>0.40550720014242586</c:v>
                </c:pt>
                <c:pt idx="2122">
                  <c:v>0.40506970433544537</c:v>
                </c:pt>
                <c:pt idx="2123">
                  <c:v>0.40460335784176443</c:v>
                </c:pt>
                <c:pt idx="2124">
                  <c:v>0.40420487786587694</c:v>
                </c:pt>
                <c:pt idx="2125">
                  <c:v>0.40407920738022929</c:v>
                </c:pt>
                <c:pt idx="2126">
                  <c:v>0.40340249814754797</c:v>
                </c:pt>
                <c:pt idx="2127">
                  <c:v>0.40275629116839412</c:v>
                </c:pt>
                <c:pt idx="2128">
                  <c:v>0.40229000086436129</c:v>
                </c:pt>
                <c:pt idx="2129">
                  <c:v>0.40192443893945534</c:v>
                </c:pt>
                <c:pt idx="2130">
                  <c:v>0.401872939152284</c:v>
                </c:pt>
                <c:pt idx="2131">
                  <c:v>0.40154772687253731</c:v>
                </c:pt>
                <c:pt idx="2132">
                  <c:v>0.40100940660469786</c:v>
                </c:pt>
                <c:pt idx="2133">
                  <c:v>0.40082356824570953</c:v>
                </c:pt>
                <c:pt idx="2134">
                  <c:v>0.4007322889169081</c:v>
                </c:pt>
                <c:pt idx="2135">
                  <c:v>0.40037703569525657</c:v>
                </c:pt>
                <c:pt idx="2136">
                  <c:v>0.39963379587929621</c:v>
                </c:pt>
                <c:pt idx="2137">
                  <c:v>0.39845530942875956</c:v>
                </c:pt>
                <c:pt idx="2138">
                  <c:v>0.39745072113884694</c:v>
                </c:pt>
                <c:pt idx="2139">
                  <c:v>0.39667558190492985</c:v>
                </c:pt>
                <c:pt idx="2140">
                  <c:v>0.39656901212106366</c:v>
                </c:pt>
                <c:pt idx="2141">
                  <c:v>0.39650554779491259</c:v>
                </c:pt>
                <c:pt idx="2142">
                  <c:v>0.39613279953903358</c:v>
                </c:pt>
                <c:pt idx="2143">
                  <c:v>0.39584848392007266</c:v>
                </c:pt>
                <c:pt idx="2144">
                  <c:v>0.39550682300428802</c:v>
                </c:pt>
                <c:pt idx="2145">
                  <c:v>0.39510993114483733</c:v>
                </c:pt>
                <c:pt idx="2146">
                  <c:v>0.39507648740236728</c:v>
                </c:pt>
                <c:pt idx="2147">
                  <c:v>0.39515015301972184</c:v>
                </c:pt>
                <c:pt idx="2148">
                  <c:v>0.39525047784906303</c:v>
                </c:pt>
                <c:pt idx="2149">
                  <c:v>0.39466874222234405</c:v>
                </c:pt>
                <c:pt idx="2150">
                  <c:v>0.39412698573642091</c:v>
                </c:pt>
              </c:numCache>
            </c:numRef>
          </c:yVal>
          <c:smooth val="1"/>
          <c:extLst>
            <c:ext xmlns:c16="http://schemas.microsoft.com/office/drawing/2014/chart" uri="{C3380CC4-5D6E-409C-BE32-E72D297353CC}">
              <c16:uniqueId val="{00000006-1C1D-46AE-B92F-7DA50429CA8D}"/>
            </c:ext>
          </c:extLst>
        </c:ser>
        <c:ser>
          <c:idx val="7"/>
          <c:order val="7"/>
          <c:spPr>
            <a:ln w="19050" cap="rnd">
              <a:solidFill>
                <a:schemeClr val="accent2">
                  <a:lumMod val="6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Database'!$BP$122:$BP$2272</c:f>
              <c:numCache>
                <c:formatCode>General</c:formatCode>
                <c:ptCount val="2151"/>
                <c:pt idx="0">
                  <c:v>4.9396824537586537E-2</c:v>
                </c:pt>
                <c:pt idx="1">
                  <c:v>4.6429142926703304E-2</c:v>
                </c:pt>
                <c:pt idx="2">
                  <c:v>4.3814077861416667E-2</c:v>
                </c:pt>
                <c:pt idx="3">
                  <c:v>4.6508136156388775E-2</c:v>
                </c:pt>
                <c:pt idx="4">
                  <c:v>4.9422822103555107E-2</c:v>
                </c:pt>
                <c:pt idx="5">
                  <c:v>4.3534363800223123E-2</c:v>
                </c:pt>
                <c:pt idx="6">
                  <c:v>4.5567554879296819E-2</c:v>
                </c:pt>
                <c:pt idx="7">
                  <c:v>4.8785622167937449E-2</c:v>
                </c:pt>
                <c:pt idx="8">
                  <c:v>4.8406029620702042E-2</c:v>
                </c:pt>
                <c:pt idx="9">
                  <c:v>4.6655641920697266E-2</c:v>
                </c:pt>
                <c:pt idx="10">
                  <c:v>4.3044636603186887E-2</c:v>
                </c:pt>
                <c:pt idx="11">
                  <c:v>3.804927897936583E-2</c:v>
                </c:pt>
                <c:pt idx="12">
                  <c:v>3.5964297132862123E-2</c:v>
                </c:pt>
                <c:pt idx="13">
                  <c:v>4.1161383562620023E-2</c:v>
                </c:pt>
                <c:pt idx="14">
                  <c:v>4.5462470485899187E-2</c:v>
                </c:pt>
                <c:pt idx="15">
                  <c:v>3.7235629050013506E-2</c:v>
                </c:pt>
                <c:pt idx="16">
                  <c:v>3.7995113163202726E-2</c:v>
                </c:pt>
                <c:pt idx="17">
                  <c:v>4.2555547726324472E-2</c:v>
                </c:pt>
                <c:pt idx="18">
                  <c:v>4.0819279960822158E-2</c:v>
                </c:pt>
                <c:pt idx="19">
                  <c:v>3.8045143403251241E-2</c:v>
                </c:pt>
                <c:pt idx="20">
                  <c:v>3.9095730946281299E-2</c:v>
                </c:pt>
                <c:pt idx="21">
                  <c:v>4.2856092251168022E-2</c:v>
                </c:pt>
                <c:pt idx="22">
                  <c:v>4.2330882505896734E-2</c:v>
                </c:pt>
                <c:pt idx="23">
                  <c:v>4.4031495946022368E-2</c:v>
                </c:pt>
                <c:pt idx="24">
                  <c:v>4.7017565782717395E-2</c:v>
                </c:pt>
                <c:pt idx="25">
                  <c:v>4.2090249495685184E-2</c:v>
                </c:pt>
                <c:pt idx="26">
                  <c:v>3.9691796724473816E-2</c:v>
                </c:pt>
                <c:pt idx="27">
                  <c:v>4.0480056648262618E-2</c:v>
                </c:pt>
                <c:pt idx="28">
                  <c:v>4.053931293781788E-2</c:v>
                </c:pt>
                <c:pt idx="29">
                  <c:v>4.0609818846153244E-2</c:v>
                </c:pt>
                <c:pt idx="30">
                  <c:v>3.9958880069264922E-2</c:v>
                </c:pt>
                <c:pt idx="31">
                  <c:v>3.9666106394381971E-2</c:v>
                </c:pt>
                <c:pt idx="32">
                  <c:v>4.171225944087132E-2</c:v>
                </c:pt>
                <c:pt idx="33">
                  <c:v>4.0759230723555591E-2</c:v>
                </c:pt>
                <c:pt idx="34">
                  <c:v>3.8566161013386391E-2</c:v>
                </c:pt>
                <c:pt idx="35">
                  <c:v>4.1202998394811736E-2</c:v>
                </c:pt>
                <c:pt idx="36">
                  <c:v>4.2374993874240326E-2</c:v>
                </c:pt>
                <c:pt idx="37">
                  <c:v>4.2439385366528491E-2</c:v>
                </c:pt>
                <c:pt idx="38">
                  <c:v>4.5070933577241047E-2</c:v>
                </c:pt>
                <c:pt idx="39">
                  <c:v>4.3401882275270559E-2</c:v>
                </c:pt>
                <c:pt idx="40">
                  <c:v>4.1877133216651048E-2</c:v>
                </c:pt>
                <c:pt idx="41">
                  <c:v>4.3507585920496937E-2</c:v>
                </c:pt>
                <c:pt idx="42">
                  <c:v>4.2354950539787529E-2</c:v>
                </c:pt>
                <c:pt idx="43">
                  <c:v>4.2515056099434657E-2</c:v>
                </c:pt>
                <c:pt idx="44">
                  <c:v>4.4497229477520044E-2</c:v>
                </c:pt>
                <c:pt idx="45">
                  <c:v>4.573575999126242E-2</c:v>
                </c:pt>
                <c:pt idx="46">
                  <c:v>4.1667533550134306E-2</c:v>
                </c:pt>
                <c:pt idx="47">
                  <c:v>3.7337619389332277E-2</c:v>
                </c:pt>
                <c:pt idx="48">
                  <c:v>4.0975367687755504E-2</c:v>
                </c:pt>
                <c:pt idx="49">
                  <c:v>4.0728358707462921E-2</c:v>
                </c:pt>
                <c:pt idx="50">
                  <c:v>4.071384898033354E-2</c:v>
                </c:pt>
                <c:pt idx="51">
                  <c:v>4.4846510100163307E-2</c:v>
                </c:pt>
                <c:pt idx="52">
                  <c:v>4.4156964877171939E-2</c:v>
                </c:pt>
                <c:pt idx="53">
                  <c:v>4.2258536722208723E-2</c:v>
                </c:pt>
                <c:pt idx="54">
                  <c:v>4.1608774321415347E-2</c:v>
                </c:pt>
                <c:pt idx="55">
                  <c:v>4.1832842775038792E-2</c:v>
                </c:pt>
                <c:pt idx="56">
                  <c:v>4.2918603103941501E-2</c:v>
                </c:pt>
                <c:pt idx="57">
                  <c:v>4.3764429285271973E-2</c:v>
                </c:pt>
                <c:pt idx="58">
                  <c:v>4.2654722391124701E-2</c:v>
                </c:pt>
                <c:pt idx="59">
                  <c:v>4.2421694510901914E-2</c:v>
                </c:pt>
                <c:pt idx="60">
                  <c:v>4.2648188976387502E-2</c:v>
                </c:pt>
                <c:pt idx="61">
                  <c:v>4.2159965105998766E-2</c:v>
                </c:pt>
                <c:pt idx="62">
                  <c:v>4.2837387556385685E-2</c:v>
                </c:pt>
                <c:pt idx="63">
                  <c:v>4.3432815806622775E-2</c:v>
                </c:pt>
                <c:pt idx="64">
                  <c:v>4.312298779650383E-2</c:v>
                </c:pt>
                <c:pt idx="65">
                  <c:v>4.2998002120271883E-2</c:v>
                </c:pt>
                <c:pt idx="66">
                  <c:v>4.324582742793117E-2</c:v>
                </c:pt>
                <c:pt idx="67">
                  <c:v>4.3940372372467458E-2</c:v>
                </c:pt>
                <c:pt idx="68">
                  <c:v>4.4557169541352061E-2</c:v>
                </c:pt>
                <c:pt idx="69">
                  <c:v>4.3751092568923372E-2</c:v>
                </c:pt>
                <c:pt idx="70">
                  <c:v>4.2788236098162645E-2</c:v>
                </c:pt>
                <c:pt idx="71">
                  <c:v>4.3643387508273089E-2</c:v>
                </c:pt>
                <c:pt idx="72">
                  <c:v>4.4357686148829678E-2</c:v>
                </c:pt>
                <c:pt idx="73">
                  <c:v>4.4842568792851402E-2</c:v>
                </c:pt>
                <c:pt idx="74">
                  <c:v>4.5401215841160143E-2</c:v>
                </c:pt>
                <c:pt idx="75">
                  <c:v>4.5481139960446261E-2</c:v>
                </c:pt>
                <c:pt idx="76">
                  <c:v>4.5628690943875873E-2</c:v>
                </c:pt>
                <c:pt idx="77">
                  <c:v>4.6111776260589578E-2</c:v>
                </c:pt>
                <c:pt idx="78">
                  <c:v>4.6380780544928675E-2</c:v>
                </c:pt>
                <c:pt idx="79">
                  <c:v>4.6592558487131591E-2</c:v>
                </c:pt>
                <c:pt idx="80">
                  <c:v>4.6829883727604417E-2</c:v>
                </c:pt>
                <c:pt idx="81">
                  <c:v>4.7425018696047962E-2</c:v>
                </c:pt>
                <c:pt idx="82">
                  <c:v>4.770719022596015E-2</c:v>
                </c:pt>
                <c:pt idx="83">
                  <c:v>4.7661911592001345E-2</c:v>
                </c:pt>
                <c:pt idx="84">
                  <c:v>4.7634632670116896E-2</c:v>
                </c:pt>
                <c:pt idx="85">
                  <c:v>4.840169693211601E-2</c:v>
                </c:pt>
                <c:pt idx="86">
                  <c:v>4.9220257452447624E-2</c:v>
                </c:pt>
                <c:pt idx="87">
                  <c:v>4.9489659175663968E-2</c:v>
                </c:pt>
                <c:pt idx="88">
                  <c:v>4.9675888595793423E-2</c:v>
                </c:pt>
                <c:pt idx="89">
                  <c:v>4.9723853049986007E-2</c:v>
                </c:pt>
                <c:pt idx="90">
                  <c:v>4.988233138359003E-2</c:v>
                </c:pt>
                <c:pt idx="91">
                  <c:v>5.0924370085322246E-2</c:v>
                </c:pt>
                <c:pt idx="92">
                  <c:v>5.1282967052171537E-2</c:v>
                </c:pt>
                <c:pt idx="93">
                  <c:v>5.1119449989396916E-2</c:v>
                </c:pt>
                <c:pt idx="94">
                  <c:v>5.1260972445111019E-2</c:v>
                </c:pt>
                <c:pt idx="95">
                  <c:v>5.1863616281771573E-2</c:v>
                </c:pt>
                <c:pt idx="96">
                  <c:v>5.2353200218636563E-2</c:v>
                </c:pt>
                <c:pt idx="97">
                  <c:v>5.2388145899119297E-2</c:v>
                </c:pt>
                <c:pt idx="98">
                  <c:v>5.2587289060765464E-2</c:v>
                </c:pt>
                <c:pt idx="99">
                  <c:v>5.2890314083073098E-2</c:v>
                </c:pt>
                <c:pt idx="100">
                  <c:v>5.3345776703046355E-2</c:v>
                </c:pt>
                <c:pt idx="101">
                  <c:v>5.4100878304246779E-2</c:v>
                </c:pt>
                <c:pt idx="102">
                  <c:v>5.4607943188288988E-2</c:v>
                </c:pt>
                <c:pt idx="103">
                  <c:v>5.4851326686093126E-2</c:v>
                </c:pt>
                <c:pt idx="104">
                  <c:v>5.5303495717692643E-2</c:v>
                </c:pt>
                <c:pt idx="105">
                  <c:v>5.5556086703916402E-2</c:v>
                </c:pt>
                <c:pt idx="106">
                  <c:v>5.5624585271581629E-2</c:v>
                </c:pt>
                <c:pt idx="107">
                  <c:v>5.5720541521543217E-2</c:v>
                </c:pt>
                <c:pt idx="108">
                  <c:v>5.5886738912372398E-2</c:v>
                </c:pt>
                <c:pt idx="109">
                  <c:v>5.6192484071999615E-2</c:v>
                </c:pt>
                <c:pt idx="110">
                  <c:v>5.6619441835574956E-2</c:v>
                </c:pt>
                <c:pt idx="111">
                  <c:v>5.6876359081771667E-2</c:v>
                </c:pt>
                <c:pt idx="112">
                  <c:v>5.7258711345957454E-2</c:v>
                </c:pt>
                <c:pt idx="113">
                  <c:v>5.7761634405908008E-2</c:v>
                </c:pt>
                <c:pt idx="114">
                  <c:v>5.8033296261201121E-2</c:v>
                </c:pt>
                <c:pt idx="115">
                  <c:v>5.8048340014855739E-2</c:v>
                </c:pt>
                <c:pt idx="116">
                  <c:v>5.7897679444966536E-2</c:v>
                </c:pt>
                <c:pt idx="117">
                  <c:v>5.7882541188096832E-2</c:v>
                </c:pt>
                <c:pt idx="118">
                  <c:v>5.815945397893315E-2</c:v>
                </c:pt>
                <c:pt idx="119">
                  <c:v>5.8545458950132544E-2</c:v>
                </c:pt>
                <c:pt idx="120">
                  <c:v>5.8888868148025984E-2</c:v>
                </c:pt>
                <c:pt idx="121">
                  <c:v>5.9379018531574373E-2</c:v>
                </c:pt>
                <c:pt idx="122">
                  <c:v>5.9714019789335014E-2</c:v>
                </c:pt>
                <c:pt idx="123">
                  <c:v>5.9754622391724778E-2</c:v>
                </c:pt>
                <c:pt idx="124">
                  <c:v>6.0042842268023679E-2</c:v>
                </c:pt>
                <c:pt idx="125">
                  <c:v>6.0158812450141853E-2</c:v>
                </c:pt>
                <c:pt idx="126">
                  <c:v>6.0122171189047093E-2</c:v>
                </c:pt>
                <c:pt idx="127">
                  <c:v>6.0497984378312421E-2</c:v>
                </c:pt>
                <c:pt idx="128">
                  <c:v>6.0775350066545754E-2</c:v>
                </c:pt>
                <c:pt idx="129">
                  <c:v>6.1030703029382606E-2</c:v>
                </c:pt>
                <c:pt idx="130">
                  <c:v>6.1468233268056706E-2</c:v>
                </c:pt>
                <c:pt idx="131">
                  <c:v>6.1900499704321599E-2</c:v>
                </c:pt>
                <c:pt idx="132">
                  <c:v>6.2177825120381364E-2</c:v>
                </c:pt>
                <c:pt idx="133">
                  <c:v>6.222334317605599E-2</c:v>
                </c:pt>
                <c:pt idx="134">
                  <c:v>6.2293142333636919E-2</c:v>
                </c:pt>
                <c:pt idx="135">
                  <c:v>6.2672817307863185E-2</c:v>
                </c:pt>
                <c:pt idx="136">
                  <c:v>6.3347155618601728E-2</c:v>
                </c:pt>
                <c:pt idx="137">
                  <c:v>6.3563838870076328E-2</c:v>
                </c:pt>
                <c:pt idx="138">
                  <c:v>6.3853976589159631E-2</c:v>
                </c:pt>
                <c:pt idx="139">
                  <c:v>6.4269677796059507E-2</c:v>
                </c:pt>
                <c:pt idx="140">
                  <c:v>6.4526416457512586E-2</c:v>
                </c:pt>
                <c:pt idx="141">
                  <c:v>6.4991065520760685E-2</c:v>
                </c:pt>
                <c:pt idx="142">
                  <c:v>6.5448460806402625E-2</c:v>
                </c:pt>
                <c:pt idx="143">
                  <c:v>6.5648625018901216E-2</c:v>
                </c:pt>
                <c:pt idx="144">
                  <c:v>6.6229092296273981E-2</c:v>
                </c:pt>
                <c:pt idx="145">
                  <c:v>6.6823000667974794E-2</c:v>
                </c:pt>
                <c:pt idx="146">
                  <c:v>6.7122475707820914E-2</c:v>
                </c:pt>
                <c:pt idx="147">
                  <c:v>6.7452165153841101E-2</c:v>
                </c:pt>
                <c:pt idx="148">
                  <c:v>6.7761614714827445E-2</c:v>
                </c:pt>
                <c:pt idx="149">
                  <c:v>6.8059332455075325E-2</c:v>
                </c:pt>
                <c:pt idx="150">
                  <c:v>6.8562897333125802E-2</c:v>
                </c:pt>
                <c:pt idx="151">
                  <c:v>6.9147116043622434E-2</c:v>
                </c:pt>
                <c:pt idx="152">
                  <c:v>6.9734287220971691E-2</c:v>
                </c:pt>
                <c:pt idx="153">
                  <c:v>7.022185755673617E-2</c:v>
                </c:pt>
                <c:pt idx="154">
                  <c:v>7.0686681265123272E-2</c:v>
                </c:pt>
                <c:pt idx="155">
                  <c:v>7.1119159392078288E-2</c:v>
                </c:pt>
                <c:pt idx="156">
                  <c:v>7.1432961367493927E-2</c:v>
                </c:pt>
                <c:pt idx="157">
                  <c:v>7.1808763250494775E-2</c:v>
                </c:pt>
                <c:pt idx="158">
                  <c:v>7.2350747433349946E-2</c:v>
                </c:pt>
                <c:pt idx="159">
                  <c:v>7.3022673493308946E-2</c:v>
                </c:pt>
                <c:pt idx="160">
                  <c:v>7.3496950970756883E-2</c:v>
                </c:pt>
                <c:pt idx="161">
                  <c:v>7.403211968261518E-2</c:v>
                </c:pt>
                <c:pt idx="162">
                  <c:v>7.4640741230305341E-2</c:v>
                </c:pt>
                <c:pt idx="163">
                  <c:v>7.4886126203140044E-2</c:v>
                </c:pt>
                <c:pt idx="164">
                  <c:v>7.5357375754141212E-2</c:v>
                </c:pt>
                <c:pt idx="165">
                  <c:v>7.6035686152393936E-2</c:v>
                </c:pt>
                <c:pt idx="166">
                  <c:v>7.6600338440014418E-2</c:v>
                </c:pt>
                <c:pt idx="167">
                  <c:v>7.7125582687293207E-2</c:v>
                </c:pt>
                <c:pt idx="168">
                  <c:v>7.7661715920837898E-2</c:v>
                </c:pt>
                <c:pt idx="169">
                  <c:v>7.8259892132756415E-2</c:v>
                </c:pt>
                <c:pt idx="170">
                  <c:v>7.8914026408399063E-2</c:v>
                </c:pt>
                <c:pt idx="171">
                  <c:v>7.9579234262094276E-2</c:v>
                </c:pt>
                <c:pt idx="172">
                  <c:v>8.0181638409923248E-2</c:v>
                </c:pt>
                <c:pt idx="173">
                  <c:v>8.0598675566896247E-2</c:v>
                </c:pt>
                <c:pt idx="174">
                  <c:v>8.1144946398023207E-2</c:v>
                </c:pt>
                <c:pt idx="175">
                  <c:v>8.1863965895405552E-2</c:v>
                </c:pt>
                <c:pt idx="176">
                  <c:v>8.2517811264570209E-2</c:v>
                </c:pt>
                <c:pt idx="177">
                  <c:v>8.3141392452450572E-2</c:v>
                </c:pt>
                <c:pt idx="178">
                  <c:v>8.3774353699814744E-2</c:v>
                </c:pt>
                <c:pt idx="179">
                  <c:v>8.4454175976279522E-2</c:v>
                </c:pt>
                <c:pt idx="180">
                  <c:v>8.5176869598818775E-2</c:v>
                </c:pt>
                <c:pt idx="181">
                  <c:v>8.5931045064995368E-2</c:v>
                </c:pt>
                <c:pt idx="182">
                  <c:v>8.6699697643514873E-2</c:v>
                </c:pt>
                <c:pt idx="183">
                  <c:v>8.7428131748896118E-2</c:v>
                </c:pt>
                <c:pt idx="184">
                  <c:v>8.8256232681832414E-2</c:v>
                </c:pt>
                <c:pt idx="185">
                  <c:v>8.9191977130929467E-2</c:v>
                </c:pt>
                <c:pt idx="186">
                  <c:v>8.9938540047098225E-2</c:v>
                </c:pt>
                <c:pt idx="187">
                  <c:v>9.0745477092409876E-2</c:v>
                </c:pt>
                <c:pt idx="188">
                  <c:v>9.1675737535081347E-2</c:v>
                </c:pt>
                <c:pt idx="189">
                  <c:v>9.2614739001517468E-2</c:v>
                </c:pt>
                <c:pt idx="190">
                  <c:v>9.3591486091247636E-2</c:v>
                </c:pt>
                <c:pt idx="191">
                  <c:v>9.4583498466008428E-2</c:v>
                </c:pt>
                <c:pt idx="192">
                  <c:v>9.5542743853138087E-2</c:v>
                </c:pt>
                <c:pt idx="193">
                  <c:v>9.651226932181961E-2</c:v>
                </c:pt>
                <c:pt idx="194">
                  <c:v>9.7516414644033489E-2</c:v>
                </c:pt>
                <c:pt idx="195">
                  <c:v>9.8570460380582578E-2</c:v>
                </c:pt>
                <c:pt idx="196">
                  <c:v>9.9727128966657405E-2</c:v>
                </c:pt>
                <c:pt idx="197">
                  <c:v>0.10088960030544765</c:v>
                </c:pt>
                <c:pt idx="198">
                  <c:v>0.10204232202300208</c:v>
                </c:pt>
                <c:pt idx="199">
                  <c:v>0.10330668107235107</c:v>
                </c:pt>
                <c:pt idx="200">
                  <c:v>0.10454414455323735</c:v>
                </c:pt>
                <c:pt idx="201">
                  <c:v>0.1057718357094186</c:v>
                </c:pt>
                <c:pt idx="202">
                  <c:v>0.10711366602104916</c:v>
                </c:pt>
                <c:pt idx="203">
                  <c:v>0.10849994473442515</c:v>
                </c:pt>
                <c:pt idx="204">
                  <c:v>0.10987223002618245</c:v>
                </c:pt>
                <c:pt idx="205">
                  <c:v>0.11120528859775038</c:v>
                </c:pt>
                <c:pt idx="206">
                  <c:v>0.1126539512357095</c:v>
                </c:pt>
                <c:pt idx="207">
                  <c:v>0.11414140127873984</c:v>
                </c:pt>
                <c:pt idx="208">
                  <c:v>0.11560864784689567</c:v>
                </c:pt>
                <c:pt idx="209">
                  <c:v>0.1171273278851655</c:v>
                </c:pt>
                <c:pt idx="210">
                  <c:v>0.11868247725651275</c:v>
                </c:pt>
                <c:pt idx="211">
                  <c:v>0.12025418297323322</c:v>
                </c:pt>
                <c:pt idx="212">
                  <c:v>0.12186859363446088</c:v>
                </c:pt>
                <c:pt idx="213">
                  <c:v>0.12351627137124066</c:v>
                </c:pt>
                <c:pt idx="214">
                  <c:v>0.12516916112103571</c:v>
                </c:pt>
                <c:pt idx="215">
                  <c:v>0.12679535335551761</c:v>
                </c:pt>
                <c:pt idx="216">
                  <c:v>0.12847880070439197</c:v>
                </c:pt>
                <c:pt idx="217">
                  <c:v>0.1301840958127691</c:v>
                </c:pt>
                <c:pt idx="218">
                  <c:v>0.13185069121404405</c:v>
                </c:pt>
                <c:pt idx="219">
                  <c:v>0.13354466469538026</c:v>
                </c:pt>
                <c:pt idx="220">
                  <c:v>0.13532852809274099</c:v>
                </c:pt>
                <c:pt idx="221">
                  <c:v>0.13718475281286049</c:v>
                </c:pt>
                <c:pt idx="222">
                  <c:v>0.1388638831128127</c:v>
                </c:pt>
                <c:pt idx="223">
                  <c:v>0.14055625181428644</c:v>
                </c:pt>
                <c:pt idx="224">
                  <c:v>0.14234601478919895</c:v>
                </c:pt>
                <c:pt idx="225">
                  <c:v>0.14420209567988829</c:v>
                </c:pt>
                <c:pt idx="226">
                  <c:v>0.14598770497012672</c:v>
                </c:pt>
                <c:pt idx="227">
                  <c:v>0.14771214725222226</c:v>
                </c:pt>
                <c:pt idx="228">
                  <c:v>0.14949416939705551</c:v>
                </c:pt>
                <c:pt idx="229">
                  <c:v>0.15121912848260463</c:v>
                </c:pt>
                <c:pt idx="230">
                  <c:v>0.15290541046952533</c:v>
                </c:pt>
                <c:pt idx="231">
                  <c:v>0.15459578630914103</c:v>
                </c:pt>
                <c:pt idx="232">
                  <c:v>0.15624264764635878</c:v>
                </c:pt>
                <c:pt idx="233">
                  <c:v>0.1579427663399425</c:v>
                </c:pt>
                <c:pt idx="234">
                  <c:v>0.15969973385360312</c:v>
                </c:pt>
                <c:pt idx="235">
                  <c:v>0.16133890348037702</c:v>
                </c:pt>
                <c:pt idx="236">
                  <c:v>0.16299752961831618</c:v>
                </c:pt>
                <c:pt idx="237">
                  <c:v>0.16464816902944451</c:v>
                </c:pt>
                <c:pt idx="238">
                  <c:v>0.16613463531709224</c:v>
                </c:pt>
                <c:pt idx="239">
                  <c:v>0.16756652064240896</c:v>
                </c:pt>
                <c:pt idx="240">
                  <c:v>0.16898479451032414</c:v>
                </c:pt>
                <c:pt idx="241">
                  <c:v>0.17040750249783843</c:v>
                </c:pt>
                <c:pt idx="242">
                  <c:v>0.17191493128341781</c:v>
                </c:pt>
                <c:pt idx="243">
                  <c:v>0.17336688367595601</c:v>
                </c:pt>
                <c:pt idx="244">
                  <c:v>0.17464770251112519</c:v>
                </c:pt>
                <c:pt idx="245">
                  <c:v>0.17593332833072695</c:v>
                </c:pt>
                <c:pt idx="246">
                  <c:v>0.17725635708258661</c:v>
                </c:pt>
                <c:pt idx="247">
                  <c:v>0.17859899360766296</c:v>
                </c:pt>
                <c:pt idx="248">
                  <c:v>0.17991335406821421</c:v>
                </c:pt>
                <c:pt idx="249">
                  <c:v>0.18113497193625985</c:v>
                </c:pt>
                <c:pt idx="250">
                  <c:v>0.18234014878241223</c:v>
                </c:pt>
                <c:pt idx="251">
                  <c:v>0.18371553706368682</c:v>
                </c:pt>
                <c:pt idx="252">
                  <c:v>0.18500059417219264</c:v>
                </c:pt>
                <c:pt idx="253">
                  <c:v>0.18618115402914046</c:v>
                </c:pt>
                <c:pt idx="254">
                  <c:v>0.18731180420855795</c:v>
                </c:pt>
                <c:pt idx="255">
                  <c:v>0.18855241972057521</c:v>
                </c:pt>
                <c:pt idx="256">
                  <c:v>0.18977880075948586</c:v>
                </c:pt>
                <c:pt idx="257">
                  <c:v>0.19087872551612758</c:v>
                </c:pt>
                <c:pt idx="258">
                  <c:v>0.19206677613142667</c:v>
                </c:pt>
                <c:pt idx="259">
                  <c:v>0.19321182787629645</c:v>
                </c:pt>
                <c:pt idx="260">
                  <c:v>0.19424984907644749</c:v>
                </c:pt>
                <c:pt idx="261">
                  <c:v>0.19523472040784048</c:v>
                </c:pt>
                <c:pt idx="262">
                  <c:v>0.19619144123093002</c:v>
                </c:pt>
                <c:pt idx="263">
                  <c:v>0.19714901953273781</c:v>
                </c:pt>
                <c:pt idx="264">
                  <c:v>0.19816155985588838</c:v>
                </c:pt>
                <c:pt idx="265">
                  <c:v>0.1991121472320756</c:v>
                </c:pt>
                <c:pt idx="266">
                  <c:v>0.20001867038180746</c:v>
                </c:pt>
                <c:pt idx="267">
                  <c:v>0.20092712667494181</c:v>
                </c:pt>
                <c:pt idx="268">
                  <c:v>0.20184294213891929</c:v>
                </c:pt>
                <c:pt idx="269">
                  <c:v>0.20271258273058179</c:v>
                </c:pt>
                <c:pt idx="270">
                  <c:v>0.20350872050571547</c:v>
                </c:pt>
                <c:pt idx="271">
                  <c:v>0.20440663408000895</c:v>
                </c:pt>
                <c:pt idx="272">
                  <c:v>0.20533210995033954</c:v>
                </c:pt>
                <c:pt idx="273">
                  <c:v>0.20622731513671355</c:v>
                </c:pt>
                <c:pt idx="274">
                  <c:v>0.20709469312546666</c:v>
                </c:pt>
                <c:pt idx="275">
                  <c:v>0.20797826275549944</c:v>
                </c:pt>
                <c:pt idx="276">
                  <c:v>0.20886816561385346</c:v>
                </c:pt>
                <c:pt idx="277">
                  <c:v>0.20972045162681183</c:v>
                </c:pt>
                <c:pt idx="278">
                  <c:v>0.21056181166426083</c:v>
                </c:pt>
                <c:pt idx="279">
                  <c:v>0.21142532433456498</c:v>
                </c:pt>
                <c:pt idx="280">
                  <c:v>0.21232959437083798</c:v>
                </c:pt>
                <c:pt idx="281">
                  <c:v>0.21318109480877703</c:v>
                </c:pt>
                <c:pt idx="282">
                  <c:v>0.21401336596803897</c:v>
                </c:pt>
                <c:pt idx="283">
                  <c:v>0.21485380967943954</c:v>
                </c:pt>
                <c:pt idx="284">
                  <c:v>0.21564207473181651</c:v>
                </c:pt>
                <c:pt idx="285">
                  <c:v>0.21642688576317837</c:v>
                </c:pt>
                <c:pt idx="286">
                  <c:v>0.21723115185085565</c:v>
                </c:pt>
                <c:pt idx="287">
                  <c:v>0.21804936319005833</c:v>
                </c:pt>
                <c:pt idx="288">
                  <c:v>0.21888476925869424</c:v>
                </c:pt>
                <c:pt idx="289">
                  <c:v>0.21967669641082729</c:v>
                </c:pt>
                <c:pt idx="290">
                  <c:v>0.22038680473462033</c:v>
                </c:pt>
                <c:pt idx="291">
                  <c:v>0.2211397788647885</c:v>
                </c:pt>
                <c:pt idx="292">
                  <c:v>0.22188660027343798</c:v>
                </c:pt>
                <c:pt idx="293">
                  <c:v>0.22260276461425277</c:v>
                </c:pt>
                <c:pt idx="294">
                  <c:v>0.22342109245440836</c:v>
                </c:pt>
                <c:pt idx="295">
                  <c:v>0.22417853476475155</c:v>
                </c:pt>
                <c:pt idx="296">
                  <c:v>0.22484122130503362</c:v>
                </c:pt>
                <c:pt idx="297">
                  <c:v>0.22556677364506014</c:v>
                </c:pt>
                <c:pt idx="298">
                  <c:v>0.22626695108151881</c:v>
                </c:pt>
                <c:pt idx="299">
                  <c:v>0.22695071502889241</c:v>
                </c:pt>
                <c:pt idx="300">
                  <c:v>0.22766862611759583</c:v>
                </c:pt>
                <c:pt idx="301">
                  <c:v>0.22838050724100042</c:v>
                </c:pt>
                <c:pt idx="302">
                  <c:v>0.22909948637976837</c:v>
                </c:pt>
                <c:pt idx="303">
                  <c:v>0.22980647259348033</c:v>
                </c:pt>
                <c:pt idx="304">
                  <c:v>0.23043779837696632</c:v>
                </c:pt>
                <c:pt idx="305">
                  <c:v>0.23106296067912924</c:v>
                </c:pt>
                <c:pt idx="306">
                  <c:v>0.2317332119133354</c:v>
                </c:pt>
                <c:pt idx="307">
                  <c:v>0.23241957567210236</c:v>
                </c:pt>
                <c:pt idx="308">
                  <c:v>0.23304725696674233</c:v>
                </c:pt>
                <c:pt idx="309">
                  <c:v>0.23364934220852041</c:v>
                </c:pt>
                <c:pt idx="310">
                  <c:v>0.2343338977425202</c:v>
                </c:pt>
                <c:pt idx="311">
                  <c:v>0.23500234058127553</c:v>
                </c:pt>
                <c:pt idx="312">
                  <c:v>0.23563685430467443</c:v>
                </c:pt>
                <c:pt idx="313">
                  <c:v>0.23624351385315878</c:v>
                </c:pt>
                <c:pt idx="314">
                  <c:v>0.23693780791492328</c:v>
                </c:pt>
                <c:pt idx="315">
                  <c:v>0.2376373015555826</c:v>
                </c:pt>
                <c:pt idx="316">
                  <c:v>0.23828361879119045</c:v>
                </c:pt>
                <c:pt idx="317">
                  <c:v>0.23897076961725736</c:v>
                </c:pt>
                <c:pt idx="318">
                  <c:v>0.23970100666194896</c:v>
                </c:pt>
                <c:pt idx="319">
                  <c:v>0.24046506611224128</c:v>
                </c:pt>
                <c:pt idx="320">
                  <c:v>0.24125553256743229</c:v>
                </c:pt>
                <c:pt idx="321">
                  <c:v>0.24204531523792283</c:v>
                </c:pt>
                <c:pt idx="322">
                  <c:v>0.24282587697272909</c:v>
                </c:pt>
                <c:pt idx="323">
                  <c:v>0.2435956291211506</c:v>
                </c:pt>
                <c:pt idx="324">
                  <c:v>0.24444062593088933</c:v>
                </c:pt>
                <c:pt idx="325">
                  <c:v>0.24531439729988491</c:v>
                </c:pt>
                <c:pt idx="326">
                  <c:v>0.24616589476352127</c:v>
                </c:pt>
                <c:pt idx="327">
                  <c:v>0.24703459630395283</c:v>
                </c:pt>
                <c:pt idx="328">
                  <c:v>0.24791165564868964</c:v>
                </c:pt>
                <c:pt idx="329">
                  <c:v>0.24878635118213555</c:v>
                </c:pt>
                <c:pt idx="330">
                  <c:v>0.24964219995795589</c:v>
                </c:pt>
                <c:pt idx="331">
                  <c:v>0.25050961672688965</c:v>
                </c:pt>
                <c:pt idx="332">
                  <c:v>0.25136811548564686</c:v>
                </c:pt>
                <c:pt idx="333">
                  <c:v>0.25220352352359537</c:v>
                </c:pt>
                <c:pt idx="334">
                  <c:v>0.25306729078553342</c:v>
                </c:pt>
                <c:pt idx="335">
                  <c:v>0.25392583808155261</c:v>
                </c:pt>
                <c:pt idx="336">
                  <c:v>0.25473990924659984</c:v>
                </c:pt>
                <c:pt idx="337">
                  <c:v>0.25560362414534415</c:v>
                </c:pt>
                <c:pt idx="338">
                  <c:v>0.2564661898935201</c:v>
                </c:pt>
                <c:pt idx="339">
                  <c:v>0.25728023021142232</c:v>
                </c:pt>
                <c:pt idx="340">
                  <c:v>0.25810864662238914</c:v>
                </c:pt>
                <c:pt idx="341">
                  <c:v>0.25895278588370974</c:v>
                </c:pt>
                <c:pt idx="342">
                  <c:v>0.25980551698347515</c:v>
                </c:pt>
                <c:pt idx="343">
                  <c:v>0.26062308027459546</c:v>
                </c:pt>
                <c:pt idx="344">
                  <c:v>0.26144014180645153</c:v>
                </c:pt>
                <c:pt idx="345">
                  <c:v>0.26225481111369975</c:v>
                </c:pt>
                <c:pt idx="346">
                  <c:v>0.26303039637079212</c:v>
                </c:pt>
                <c:pt idx="347">
                  <c:v>0.26382816572554835</c:v>
                </c:pt>
                <c:pt idx="348">
                  <c:v>0.26464992359082024</c:v>
                </c:pt>
                <c:pt idx="349">
                  <c:v>0.26547515690903256</c:v>
                </c:pt>
                <c:pt idx="350">
                  <c:v>0.26628786349569511</c:v>
                </c:pt>
                <c:pt idx="351">
                  <c:v>0.26709301682350589</c:v>
                </c:pt>
                <c:pt idx="352">
                  <c:v>0.2679048911667154</c:v>
                </c:pt>
                <c:pt idx="353">
                  <c:v>0.26870059714137073</c:v>
                </c:pt>
                <c:pt idx="354">
                  <c:v>0.26949690554116917</c:v>
                </c:pt>
                <c:pt idx="355">
                  <c:v>0.27029235912027993</c:v>
                </c:pt>
                <c:pt idx="356">
                  <c:v>0.27107949210826243</c:v>
                </c:pt>
                <c:pt idx="357">
                  <c:v>0.27189623455019368</c:v>
                </c:pt>
                <c:pt idx="358">
                  <c:v>0.27269371760430278</c:v>
                </c:pt>
                <c:pt idx="359">
                  <c:v>0.27347840442078314</c:v>
                </c:pt>
                <c:pt idx="360">
                  <c:v>0.27425557743279055</c:v>
                </c:pt>
                <c:pt idx="361">
                  <c:v>0.27503375303758087</c:v>
                </c:pt>
                <c:pt idx="362">
                  <c:v>0.2758172763325713</c:v>
                </c:pt>
                <c:pt idx="363">
                  <c:v>0.2765892268634873</c:v>
                </c:pt>
                <c:pt idx="364">
                  <c:v>0.27734731916209138</c:v>
                </c:pt>
                <c:pt idx="365">
                  <c:v>0.2780921925482322</c:v>
                </c:pt>
                <c:pt idx="366">
                  <c:v>0.27880936605453449</c:v>
                </c:pt>
                <c:pt idx="367">
                  <c:v>0.27957421771782526</c:v>
                </c:pt>
                <c:pt idx="368">
                  <c:v>0.28036252640559334</c:v>
                </c:pt>
                <c:pt idx="369">
                  <c:v>0.2810727570860449</c:v>
                </c:pt>
                <c:pt idx="370">
                  <c:v>0.28175942933500348</c:v>
                </c:pt>
                <c:pt idx="371">
                  <c:v>0.28246068273577357</c:v>
                </c:pt>
                <c:pt idx="372">
                  <c:v>0.2831661057999551</c:v>
                </c:pt>
                <c:pt idx="373">
                  <c:v>0.28386507590926663</c:v>
                </c:pt>
                <c:pt idx="374">
                  <c:v>0.28454588919233181</c:v>
                </c:pt>
                <c:pt idx="375">
                  <c:v>0.28523425170378053</c:v>
                </c:pt>
                <c:pt idx="376">
                  <c:v>0.2859518077987423</c:v>
                </c:pt>
                <c:pt idx="377">
                  <c:v>0.28663234483982303</c:v>
                </c:pt>
                <c:pt idx="378">
                  <c:v>0.28729931610381915</c:v>
                </c:pt>
                <c:pt idx="379">
                  <c:v>0.28797585860270358</c:v>
                </c:pt>
                <c:pt idx="380">
                  <c:v>0.28862321005031366</c:v>
                </c:pt>
                <c:pt idx="381">
                  <c:v>0.28925186705019595</c:v>
                </c:pt>
                <c:pt idx="382">
                  <c:v>0.28989652985023939</c:v>
                </c:pt>
                <c:pt idx="383">
                  <c:v>0.2905030949008543</c:v>
                </c:pt>
                <c:pt idx="384">
                  <c:v>0.29110394531462341</c:v>
                </c:pt>
                <c:pt idx="385">
                  <c:v>0.29171611932677599</c:v>
                </c:pt>
                <c:pt idx="386">
                  <c:v>0.29233705401975646</c:v>
                </c:pt>
                <c:pt idx="387">
                  <c:v>0.29294350027167232</c:v>
                </c:pt>
                <c:pt idx="388">
                  <c:v>0.29350751223892851</c:v>
                </c:pt>
                <c:pt idx="389">
                  <c:v>0.29403120877527972</c:v>
                </c:pt>
                <c:pt idx="390">
                  <c:v>0.29459370055508233</c:v>
                </c:pt>
                <c:pt idx="391">
                  <c:v>0.29516812083291494</c:v>
                </c:pt>
                <c:pt idx="392">
                  <c:v>0.2957330009446168</c:v>
                </c:pt>
                <c:pt idx="393">
                  <c:v>0.29623687981916497</c:v>
                </c:pt>
                <c:pt idx="394">
                  <c:v>0.29673709461714504</c:v>
                </c:pt>
                <c:pt idx="395">
                  <c:v>0.29726154710270031</c:v>
                </c:pt>
                <c:pt idx="396">
                  <c:v>0.29779153616337917</c:v>
                </c:pt>
                <c:pt idx="397">
                  <c:v>0.29831925921425412</c:v>
                </c:pt>
                <c:pt idx="398">
                  <c:v>0.29880086961046026</c:v>
                </c:pt>
                <c:pt idx="399">
                  <c:v>0.29925804150115326</c:v>
                </c:pt>
                <c:pt idx="400">
                  <c:v>0.29971288682981162</c:v>
                </c:pt>
                <c:pt idx="401">
                  <c:v>0.30018013901409341</c:v>
                </c:pt>
                <c:pt idx="402">
                  <c:v>0.30067264715710679</c:v>
                </c:pt>
                <c:pt idx="403">
                  <c:v>0.30116113850906384</c:v>
                </c:pt>
                <c:pt idx="404">
                  <c:v>0.3016119729692503</c:v>
                </c:pt>
                <c:pt idx="405">
                  <c:v>0.30203436801110473</c:v>
                </c:pt>
                <c:pt idx="406">
                  <c:v>0.30249738163337131</c:v>
                </c:pt>
                <c:pt idx="407">
                  <c:v>0.30294192480551424</c:v>
                </c:pt>
                <c:pt idx="408">
                  <c:v>0.3033441821033766</c:v>
                </c:pt>
                <c:pt idx="409">
                  <c:v>0.30372695480339323</c:v>
                </c:pt>
                <c:pt idx="410">
                  <c:v>0.30412796909455303</c:v>
                </c:pt>
                <c:pt idx="411">
                  <c:v>0.30450279865006591</c:v>
                </c:pt>
                <c:pt idx="412">
                  <c:v>0.30485791652504868</c:v>
                </c:pt>
                <c:pt idx="413">
                  <c:v>0.30526384394510958</c:v>
                </c:pt>
                <c:pt idx="414">
                  <c:v>0.30563631952898407</c:v>
                </c:pt>
                <c:pt idx="415">
                  <c:v>0.30596878616942574</c:v>
                </c:pt>
                <c:pt idx="416">
                  <c:v>0.30629448707489842</c:v>
                </c:pt>
                <c:pt idx="417">
                  <c:v>0.30663529816511054</c:v>
                </c:pt>
                <c:pt idx="418">
                  <c:v>0.30698131636508053</c:v>
                </c:pt>
                <c:pt idx="419">
                  <c:v>0.30729264515669352</c:v>
                </c:pt>
                <c:pt idx="420">
                  <c:v>0.30758447390216875</c:v>
                </c:pt>
                <c:pt idx="421">
                  <c:v>0.30790603391464993</c:v>
                </c:pt>
                <c:pt idx="422">
                  <c:v>0.30821788621861068</c:v>
                </c:pt>
                <c:pt idx="423">
                  <c:v>0.30852038347308258</c:v>
                </c:pt>
                <c:pt idx="424">
                  <c:v>0.30879066800800653</c:v>
                </c:pt>
                <c:pt idx="425">
                  <c:v>0.30904193609649544</c:v>
                </c:pt>
                <c:pt idx="426">
                  <c:v>0.30929834029656839</c:v>
                </c:pt>
                <c:pt idx="427">
                  <c:v>0.30954365127366995</c:v>
                </c:pt>
                <c:pt idx="428">
                  <c:v>0.30978957155688275</c:v>
                </c:pt>
                <c:pt idx="429">
                  <c:v>0.31002332830920643</c:v>
                </c:pt>
                <c:pt idx="430">
                  <c:v>0.31025609621817624</c:v>
                </c:pt>
                <c:pt idx="431">
                  <c:v>0.31046061105385081</c:v>
                </c:pt>
                <c:pt idx="432">
                  <c:v>0.31067396685177689</c:v>
                </c:pt>
                <c:pt idx="433">
                  <c:v>0.31087976882751561</c:v>
                </c:pt>
                <c:pt idx="434">
                  <c:v>0.31105768914301307</c:v>
                </c:pt>
                <c:pt idx="435">
                  <c:v>0.31125862893428602</c:v>
                </c:pt>
                <c:pt idx="436">
                  <c:v>0.31151934376144885</c:v>
                </c:pt>
                <c:pt idx="437">
                  <c:v>0.31172112916485722</c:v>
                </c:pt>
                <c:pt idx="438">
                  <c:v>0.31189445738219573</c:v>
                </c:pt>
                <c:pt idx="439">
                  <c:v>0.31207207751241223</c:v>
                </c:pt>
                <c:pt idx="440">
                  <c:v>0.31227057517796547</c:v>
                </c:pt>
                <c:pt idx="441">
                  <c:v>0.31243589466567318</c:v>
                </c:pt>
                <c:pt idx="442">
                  <c:v>0.31255480794007767</c:v>
                </c:pt>
                <c:pt idx="443">
                  <c:v>0.31271551451846274</c:v>
                </c:pt>
                <c:pt idx="444">
                  <c:v>0.31287647356525222</c:v>
                </c:pt>
                <c:pt idx="445">
                  <c:v>0.31301613284072788</c:v>
                </c:pt>
                <c:pt idx="446">
                  <c:v>0.31313913957193784</c:v>
                </c:pt>
                <c:pt idx="447">
                  <c:v>0.31327153178407435</c:v>
                </c:pt>
                <c:pt idx="448">
                  <c:v>0.31341600228442013</c:v>
                </c:pt>
                <c:pt idx="449">
                  <c:v>0.31351061369413941</c:v>
                </c:pt>
                <c:pt idx="450">
                  <c:v>0.31360644113372488</c:v>
                </c:pt>
                <c:pt idx="451">
                  <c:v>0.31370671415172158</c:v>
                </c:pt>
                <c:pt idx="452">
                  <c:v>0.31382910571866052</c:v>
                </c:pt>
                <c:pt idx="453">
                  <c:v>0.31397303899894463</c:v>
                </c:pt>
                <c:pt idx="454">
                  <c:v>0.31408696060894875</c:v>
                </c:pt>
                <c:pt idx="455">
                  <c:v>0.31417151481079958</c:v>
                </c:pt>
                <c:pt idx="456">
                  <c:v>0.31424870995892529</c:v>
                </c:pt>
                <c:pt idx="457">
                  <c:v>0.31435268661784221</c:v>
                </c:pt>
                <c:pt idx="458">
                  <c:v>0.31445486294391783</c:v>
                </c:pt>
                <c:pt idx="459">
                  <c:v>0.31454828529429074</c:v>
                </c:pt>
                <c:pt idx="460">
                  <c:v>0.31461599301081949</c:v>
                </c:pt>
                <c:pt idx="461">
                  <c:v>0.31467278681894156</c:v>
                </c:pt>
                <c:pt idx="462">
                  <c:v>0.31475577802501037</c:v>
                </c:pt>
                <c:pt idx="463">
                  <c:v>0.31482403045358093</c:v>
                </c:pt>
                <c:pt idx="464">
                  <c:v>0.31490071023385746</c:v>
                </c:pt>
                <c:pt idx="465">
                  <c:v>0.31497671040311132</c:v>
                </c:pt>
                <c:pt idx="466">
                  <c:v>0.3150303967215396</c:v>
                </c:pt>
                <c:pt idx="467">
                  <c:v>0.31507957541033632</c:v>
                </c:pt>
                <c:pt idx="468">
                  <c:v>0.31513191783461619</c:v>
                </c:pt>
                <c:pt idx="469">
                  <c:v>0.315191172145387</c:v>
                </c:pt>
                <c:pt idx="470">
                  <c:v>0.31523048424556926</c:v>
                </c:pt>
                <c:pt idx="471">
                  <c:v>0.31526913655769467</c:v>
                </c:pt>
                <c:pt idx="472">
                  <c:v>0.31532651842631659</c:v>
                </c:pt>
                <c:pt idx="473">
                  <c:v>0.31537465027089168</c:v>
                </c:pt>
                <c:pt idx="474">
                  <c:v>0.31541900497810155</c:v>
                </c:pt>
                <c:pt idx="475">
                  <c:v>0.31547538702477901</c:v>
                </c:pt>
                <c:pt idx="476">
                  <c:v>0.31551555170484691</c:v>
                </c:pt>
                <c:pt idx="477">
                  <c:v>0.31556321255062425</c:v>
                </c:pt>
                <c:pt idx="478">
                  <c:v>0.31564272207353233</c:v>
                </c:pt>
                <c:pt idx="479">
                  <c:v>0.31572598870301066</c:v>
                </c:pt>
                <c:pt idx="480">
                  <c:v>0.31579567584549478</c:v>
                </c:pt>
                <c:pt idx="481">
                  <c:v>0.31584293941594466</c:v>
                </c:pt>
                <c:pt idx="482">
                  <c:v>0.3158552140573882</c:v>
                </c:pt>
                <c:pt idx="483">
                  <c:v>0.31587372668520991</c:v>
                </c:pt>
                <c:pt idx="484">
                  <c:v>0.31590166369440215</c:v>
                </c:pt>
                <c:pt idx="485">
                  <c:v>0.3159540876012375</c:v>
                </c:pt>
                <c:pt idx="486">
                  <c:v>0.31600067265850956</c:v>
                </c:pt>
                <c:pt idx="487">
                  <c:v>0.31601497365308928</c:v>
                </c:pt>
                <c:pt idx="488">
                  <c:v>0.31605853515924426</c:v>
                </c:pt>
                <c:pt idx="489">
                  <c:v>0.316115358741065</c:v>
                </c:pt>
                <c:pt idx="490">
                  <c:v>0.31617307109307463</c:v>
                </c:pt>
                <c:pt idx="491">
                  <c:v>0.31620677872229663</c:v>
                </c:pt>
                <c:pt idx="492">
                  <c:v>0.31623536542249236</c:v>
                </c:pt>
                <c:pt idx="493">
                  <c:v>0.31629259297294943</c:v>
                </c:pt>
                <c:pt idx="494">
                  <c:v>0.31637790039136959</c:v>
                </c:pt>
                <c:pt idx="495">
                  <c:v>0.31640284524476314</c:v>
                </c:pt>
                <c:pt idx="496">
                  <c:v>0.316420588080637</c:v>
                </c:pt>
                <c:pt idx="497">
                  <c:v>0.31647901087207941</c:v>
                </c:pt>
                <c:pt idx="498">
                  <c:v>0.31652752139931811</c:v>
                </c:pt>
                <c:pt idx="499">
                  <c:v>0.31658924948468253</c:v>
                </c:pt>
                <c:pt idx="500">
                  <c:v>0.31662154129437553</c:v>
                </c:pt>
                <c:pt idx="501">
                  <c:v>0.31667379300837034</c:v>
                </c:pt>
                <c:pt idx="502">
                  <c:v>0.3167378796116806</c:v>
                </c:pt>
                <c:pt idx="503">
                  <c:v>0.31679862626288013</c:v>
                </c:pt>
                <c:pt idx="504">
                  <c:v>0.31689354000803954</c:v>
                </c:pt>
                <c:pt idx="505">
                  <c:v>0.31700015375690294</c:v>
                </c:pt>
                <c:pt idx="506">
                  <c:v>0.31706196813887383</c:v>
                </c:pt>
                <c:pt idx="507">
                  <c:v>0.31706625482187983</c:v>
                </c:pt>
                <c:pt idx="508">
                  <c:v>0.31716525629189307</c:v>
                </c:pt>
                <c:pt idx="509">
                  <c:v>0.31723254607407242</c:v>
                </c:pt>
                <c:pt idx="510">
                  <c:v>0.3172666588977332</c:v>
                </c:pt>
                <c:pt idx="511">
                  <c:v>0.31734133524514863</c:v>
                </c:pt>
                <c:pt idx="512">
                  <c:v>0.31744493682510116</c:v>
                </c:pt>
                <c:pt idx="513">
                  <c:v>0.31755133287364495</c:v>
                </c:pt>
                <c:pt idx="514">
                  <c:v>0.31760725522949901</c:v>
                </c:pt>
                <c:pt idx="515">
                  <c:v>0.31766766384107797</c:v>
                </c:pt>
                <c:pt idx="516">
                  <c:v>0.31770334339810896</c:v>
                </c:pt>
                <c:pt idx="517">
                  <c:v>0.3177497776004094</c:v>
                </c:pt>
                <c:pt idx="518">
                  <c:v>0.31786138880647563</c:v>
                </c:pt>
                <c:pt idx="519">
                  <c:v>0.31798043351862043</c:v>
                </c:pt>
                <c:pt idx="520">
                  <c:v>0.31808511205353723</c:v>
                </c:pt>
                <c:pt idx="521">
                  <c:v>0.31819464953264398</c:v>
                </c:pt>
                <c:pt idx="522">
                  <c:v>0.31827223627332496</c:v>
                </c:pt>
                <c:pt idx="523">
                  <c:v>0.31834100036231627</c:v>
                </c:pt>
                <c:pt idx="524">
                  <c:v>0.31850239308399025</c:v>
                </c:pt>
                <c:pt idx="525">
                  <c:v>0.31861997738506886</c:v>
                </c:pt>
                <c:pt idx="526">
                  <c:v>0.31872637655351593</c:v>
                </c:pt>
                <c:pt idx="527">
                  <c:v>0.31883973881868538</c:v>
                </c:pt>
                <c:pt idx="528">
                  <c:v>0.31890368055702717</c:v>
                </c:pt>
                <c:pt idx="529">
                  <c:v>0.31900029853231465</c:v>
                </c:pt>
                <c:pt idx="530">
                  <c:v>0.31913822248964552</c:v>
                </c:pt>
                <c:pt idx="531">
                  <c:v>0.31925327613812443</c:v>
                </c:pt>
                <c:pt idx="532">
                  <c:v>0.31935502283532413</c:v>
                </c:pt>
                <c:pt idx="533">
                  <c:v>0.31948120741861313</c:v>
                </c:pt>
                <c:pt idx="534">
                  <c:v>0.31963355088301421</c:v>
                </c:pt>
                <c:pt idx="535">
                  <c:v>0.31975643811199039</c:v>
                </c:pt>
                <c:pt idx="536">
                  <c:v>0.31987436648050188</c:v>
                </c:pt>
                <c:pt idx="537">
                  <c:v>0.32000547960278752</c:v>
                </c:pt>
                <c:pt idx="538">
                  <c:v>0.32012148635737869</c:v>
                </c:pt>
                <c:pt idx="539">
                  <c:v>0.32021475746102795</c:v>
                </c:pt>
                <c:pt idx="540">
                  <c:v>0.32042273208743377</c:v>
                </c:pt>
                <c:pt idx="541">
                  <c:v>0.32062155367951345</c:v>
                </c:pt>
                <c:pt idx="542">
                  <c:v>0.32071540342742516</c:v>
                </c:pt>
                <c:pt idx="543">
                  <c:v>0.32089988422776444</c:v>
                </c:pt>
                <c:pt idx="544">
                  <c:v>0.32109467737152547</c:v>
                </c:pt>
                <c:pt idx="545">
                  <c:v>0.32123794266498362</c:v>
                </c:pt>
                <c:pt idx="546">
                  <c:v>0.32133541000387106</c:v>
                </c:pt>
                <c:pt idx="547">
                  <c:v>0.32149691882413323</c:v>
                </c:pt>
                <c:pt idx="548">
                  <c:v>0.32168980194376418</c:v>
                </c:pt>
                <c:pt idx="549">
                  <c:v>0.3218702068855071</c:v>
                </c:pt>
                <c:pt idx="550">
                  <c:v>0.32211543733393461</c:v>
                </c:pt>
                <c:pt idx="551">
                  <c:v>0.3222565866308526</c:v>
                </c:pt>
                <c:pt idx="552">
                  <c:v>0.32239654526249029</c:v>
                </c:pt>
                <c:pt idx="553">
                  <c:v>0.32262941710394588</c:v>
                </c:pt>
                <c:pt idx="554">
                  <c:v>0.3227903105725306</c:v>
                </c:pt>
                <c:pt idx="555">
                  <c:v>0.32295906662495638</c:v>
                </c:pt>
                <c:pt idx="556">
                  <c:v>0.32318197792326037</c:v>
                </c:pt>
                <c:pt idx="557">
                  <c:v>0.32335495810222081</c:v>
                </c:pt>
                <c:pt idx="558">
                  <c:v>0.32348605316786477</c:v>
                </c:pt>
                <c:pt idx="559">
                  <c:v>0.32366334666696672</c:v>
                </c:pt>
                <c:pt idx="560">
                  <c:v>0.32389490108201435</c:v>
                </c:pt>
                <c:pt idx="561">
                  <c:v>0.32407029645350055</c:v>
                </c:pt>
                <c:pt idx="562">
                  <c:v>0.32429887951729613</c:v>
                </c:pt>
                <c:pt idx="563">
                  <c:v>0.32452444619300191</c:v>
                </c:pt>
                <c:pt idx="564">
                  <c:v>0.32474007817972694</c:v>
                </c:pt>
                <c:pt idx="565">
                  <c:v>0.32492177698688168</c:v>
                </c:pt>
                <c:pt idx="566">
                  <c:v>0.32511630060706215</c:v>
                </c:pt>
                <c:pt idx="567">
                  <c:v>0.32539056970540187</c:v>
                </c:pt>
                <c:pt idx="568">
                  <c:v>0.32558765997564115</c:v>
                </c:pt>
                <c:pt idx="569">
                  <c:v>0.32578836551084317</c:v>
                </c:pt>
                <c:pt idx="570">
                  <c:v>0.32602542893710379</c:v>
                </c:pt>
                <c:pt idx="571">
                  <c:v>0.32615887717675501</c:v>
                </c:pt>
                <c:pt idx="572">
                  <c:v>0.32637328548187799</c:v>
                </c:pt>
                <c:pt idx="573">
                  <c:v>0.32670554418246506</c:v>
                </c:pt>
                <c:pt idx="574">
                  <c:v>0.32694946318148838</c:v>
                </c:pt>
                <c:pt idx="575">
                  <c:v>0.3271710612786497</c:v>
                </c:pt>
                <c:pt idx="576">
                  <c:v>0.32735066902975729</c:v>
                </c:pt>
                <c:pt idx="577">
                  <c:v>0.32752960967521111</c:v>
                </c:pt>
                <c:pt idx="578">
                  <c:v>0.32769413696457977</c:v>
                </c:pt>
                <c:pt idx="579">
                  <c:v>0.3279548693267737</c:v>
                </c:pt>
                <c:pt idx="580">
                  <c:v>0.32831540373577461</c:v>
                </c:pt>
                <c:pt idx="581">
                  <c:v>0.32858297521750696</c:v>
                </c:pt>
                <c:pt idx="582">
                  <c:v>0.32879453105613238</c:v>
                </c:pt>
                <c:pt idx="583">
                  <c:v>0.32899016760601812</c:v>
                </c:pt>
                <c:pt idx="584">
                  <c:v>0.32918057727197469</c:v>
                </c:pt>
                <c:pt idx="585">
                  <c:v>0.3294215998636692</c:v>
                </c:pt>
                <c:pt idx="586">
                  <c:v>0.32970160115219987</c:v>
                </c:pt>
                <c:pt idx="587">
                  <c:v>0.32993851718645323</c:v>
                </c:pt>
                <c:pt idx="588">
                  <c:v>0.3300869275727103</c:v>
                </c:pt>
                <c:pt idx="589">
                  <c:v>0.33030726264430516</c:v>
                </c:pt>
                <c:pt idx="590">
                  <c:v>0.33057554169112158</c:v>
                </c:pt>
                <c:pt idx="591">
                  <c:v>0.33085635734306523</c:v>
                </c:pt>
                <c:pt idx="592">
                  <c:v>0.33107090276573131</c:v>
                </c:pt>
                <c:pt idx="593">
                  <c:v>0.33127786757555383</c:v>
                </c:pt>
                <c:pt idx="594">
                  <c:v>0.33156804131222162</c:v>
                </c:pt>
                <c:pt idx="595">
                  <c:v>0.33183746148667925</c:v>
                </c:pt>
                <c:pt idx="596">
                  <c:v>0.33194610795746721</c:v>
                </c:pt>
                <c:pt idx="597">
                  <c:v>0.33214672489213198</c:v>
                </c:pt>
                <c:pt idx="598">
                  <c:v>0.33249812763627196</c:v>
                </c:pt>
                <c:pt idx="599">
                  <c:v>0.3327559483693997</c:v>
                </c:pt>
                <c:pt idx="600">
                  <c:v>0.33292599014212404</c:v>
                </c:pt>
                <c:pt idx="601">
                  <c:v>0.33320204382447599</c:v>
                </c:pt>
                <c:pt idx="602">
                  <c:v>0.3335433357162727</c:v>
                </c:pt>
                <c:pt idx="603">
                  <c:v>0.33382736338589503</c:v>
                </c:pt>
                <c:pt idx="604">
                  <c:v>0.33399234971443031</c:v>
                </c:pt>
                <c:pt idx="605">
                  <c:v>0.33414298473641452</c:v>
                </c:pt>
                <c:pt idx="606">
                  <c:v>0.33440036722487854</c:v>
                </c:pt>
                <c:pt idx="607">
                  <c:v>0.33460623381227483</c:v>
                </c:pt>
                <c:pt idx="608">
                  <c:v>0.33489191915767841</c:v>
                </c:pt>
                <c:pt idx="609">
                  <c:v>0.33519991159905294</c:v>
                </c:pt>
                <c:pt idx="610">
                  <c:v>0.3353781856195967</c:v>
                </c:pt>
                <c:pt idx="611">
                  <c:v>0.33558068366575527</c:v>
                </c:pt>
                <c:pt idx="612">
                  <c:v>0.33578911036446363</c:v>
                </c:pt>
                <c:pt idx="613">
                  <c:v>0.3360195084026687</c:v>
                </c:pt>
                <c:pt idx="614">
                  <c:v>0.3362329772863521</c:v>
                </c:pt>
                <c:pt idx="615">
                  <c:v>0.33653187283140423</c:v>
                </c:pt>
                <c:pt idx="616">
                  <c:v>0.33681177048834249</c:v>
                </c:pt>
                <c:pt idx="617">
                  <c:v>0.33703365567932836</c:v>
                </c:pt>
                <c:pt idx="618">
                  <c:v>0.33736867773288348</c:v>
                </c:pt>
                <c:pt idx="619">
                  <c:v>0.33768663620768474</c:v>
                </c:pt>
                <c:pt idx="620">
                  <c:v>0.33801183683710051</c:v>
                </c:pt>
                <c:pt idx="621">
                  <c:v>0.33831416992230362</c:v>
                </c:pt>
                <c:pt idx="622">
                  <c:v>0.3386377291762151</c:v>
                </c:pt>
                <c:pt idx="623">
                  <c:v>0.33892066397519666</c:v>
                </c:pt>
                <c:pt idx="624">
                  <c:v>0.33916152295493657</c:v>
                </c:pt>
                <c:pt idx="625">
                  <c:v>0.33951050990354165</c:v>
                </c:pt>
                <c:pt idx="626">
                  <c:v>0.33976536491105275</c:v>
                </c:pt>
                <c:pt idx="627">
                  <c:v>0.33999629274337595</c:v>
                </c:pt>
                <c:pt idx="628">
                  <c:v>0.34030877382728769</c:v>
                </c:pt>
                <c:pt idx="629">
                  <c:v>0.34072101223521917</c:v>
                </c:pt>
                <c:pt idx="630">
                  <c:v>0.3410468770577133</c:v>
                </c:pt>
                <c:pt idx="631">
                  <c:v>0.34124286301254564</c:v>
                </c:pt>
                <c:pt idx="632">
                  <c:v>0.34162468838755555</c:v>
                </c:pt>
                <c:pt idx="633">
                  <c:v>0.34184963183451322</c:v>
                </c:pt>
                <c:pt idx="634">
                  <c:v>0.34197481344830294</c:v>
                </c:pt>
                <c:pt idx="635">
                  <c:v>0.34219744950725461</c:v>
                </c:pt>
                <c:pt idx="636">
                  <c:v>0.34247166129473733</c:v>
                </c:pt>
                <c:pt idx="637">
                  <c:v>0.34276470048971169</c:v>
                </c:pt>
                <c:pt idx="638">
                  <c:v>0.34302051058713118</c:v>
                </c:pt>
                <c:pt idx="639">
                  <c:v>0.34323221510552787</c:v>
                </c:pt>
                <c:pt idx="640">
                  <c:v>0.34352319198205034</c:v>
                </c:pt>
                <c:pt idx="641">
                  <c:v>0.34378282585411735</c:v>
                </c:pt>
                <c:pt idx="642">
                  <c:v>0.34400567522043035</c:v>
                </c:pt>
                <c:pt idx="643">
                  <c:v>0.34420086881139916</c:v>
                </c:pt>
                <c:pt idx="644">
                  <c:v>0.3444742344628855</c:v>
                </c:pt>
                <c:pt idx="645">
                  <c:v>0.34473275453955887</c:v>
                </c:pt>
                <c:pt idx="646">
                  <c:v>0.34483831915033752</c:v>
                </c:pt>
                <c:pt idx="647">
                  <c:v>0.34520825071351718</c:v>
                </c:pt>
                <c:pt idx="648">
                  <c:v>0.34552309744438886</c:v>
                </c:pt>
                <c:pt idx="649">
                  <c:v>0.34572651046103214</c:v>
                </c:pt>
                <c:pt idx="650">
                  <c:v>0.345977943558198</c:v>
                </c:pt>
                <c:pt idx="651">
                  <c:v>0.34600511002098994</c:v>
                </c:pt>
                <c:pt idx="652">
                  <c:v>0.34622212317976198</c:v>
                </c:pt>
                <c:pt idx="653">
                  <c:v>0.34644203871173079</c:v>
                </c:pt>
                <c:pt idx="654">
                  <c:v>0.34666668289341512</c:v>
                </c:pt>
                <c:pt idx="655">
                  <c:v>0.34690309150153587</c:v>
                </c:pt>
                <c:pt idx="656">
                  <c:v>0.34717406893742403</c:v>
                </c:pt>
                <c:pt idx="657">
                  <c:v>0.34741998958954395</c:v>
                </c:pt>
                <c:pt idx="658">
                  <c:v>0.34764911408460719</c:v>
                </c:pt>
                <c:pt idx="659">
                  <c:v>0.34786235051697528</c:v>
                </c:pt>
                <c:pt idx="660">
                  <c:v>0.34804898936773676</c:v>
                </c:pt>
                <c:pt idx="661">
                  <c:v>0.34826140007044065</c:v>
                </c:pt>
                <c:pt idx="662">
                  <c:v>0.34839932789766198</c:v>
                </c:pt>
                <c:pt idx="663">
                  <c:v>0.34848197686432614</c:v>
                </c:pt>
                <c:pt idx="664">
                  <c:v>0.34865022465646317</c:v>
                </c:pt>
                <c:pt idx="665">
                  <c:v>0.34888792738862856</c:v>
                </c:pt>
                <c:pt idx="666">
                  <c:v>0.34903411060815043</c:v>
                </c:pt>
                <c:pt idx="667">
                  <c:v>0.34908126374546572</c:v>
                </c:pt>
                <c:pt idx="668">
                  <c:v>0.34927823633373706</c:v>
                </c:pt>
                <c:pt idx="669">
                  <c:v>0.34949288691193581</c:v>
                </c:pt>
                <c:pt idx="670">
                  <c:v>0.34965045463749062</c:v>
                </c:pt>
                <c:pt idx="671">
                  <c:v>0.34984224282546611</c:v>
                </c:pt>
                <c:pt idx="672">
                  <c:v>0.35024839040885042</c:v>
                </c:pt>
                <c:pt idx="673">
                  <c:v>0.350460381455032</c:v>
                </c:pt>
                <c:pt idx="674">
                  <c:v>0.3505781069721236</c:v>
                </c:pt>
                <c:pt idx="675">
                  <c:v>0.35081817533103282</c:v>
                </c:pt>
                <c:pt idx="676">
                  <c:v>0.35107951420298167</c:v>
                </c:pt>
                <c:pt idx="677">
                  <c:v>0.35140007289035635</c:v>
                </c:pt>
                <c:pt idx="678">
                  <c:v>0.35172001146679127</c:v>
                </c:pt>
                <c:pt idx="679">
                  <c:v>0.35196293725249056</c:v>
                </c:pt>
                <c:pt idx="680">
                  <c:v>0.3521610942775919</c:v>
                </c:pt>
                <c:pt idx="681">
                  <c:v>0.3523358036018292</c:v>
                </c:pt>
                <c:pt idx="682">
                  <c:v>0.35249264534226432</c:v>
                </c:pt>
                <c:pt idx="683">
                  <c:v>0.35270205239094138</c:v>
                </c:pt>
                <c:pt idx="684">
                  <c:v>0.353001023019827</c:v>
                </c:pt>
                <c:pt idx="685">
                  <c:v>0.35325070531230446</c:v>
                </c:pt>
                <c:pt idx="686">
                  <c:v>0.35349847960075836</c:v>
                </c:pt>
                <c:pt idx="687">
                  <c:v>0.35374208865197171</c:v>
                </c:pt>
                <c:pt idx="688">
                  <c:v>0.35392122436617551</c:v>
                </c:pt>
                <c:pt idx="689">
                  <c:v>0.3541615084478254</c:v>
                </c:pt>
                <c:pt idx="690">
                  <c:v>0.35432924597494359</c:v>
                </c:pt>
                <c:pt idx="691">
                  <c:v>0.35443355973937435</c:v>
                </c:pt>
                <c:pt idx="692">
                  <c:v>0.35462396217452508</c:v>
                </c:pt>
                <c:pt idx="693">
                  <c:v>0.3548460941640843</c:v>
                </c:pt>
                <c:pt idx="694">
                  <c:v>0.35501402872887605</c:v>
                </c:pt>
                <c:pt idx="695">
                  <c:v>0.35520329052560107</c:v>
                </c:pt>
                <c:pt idx="696">
                  <c:v>0.35547748195133622</c:v>
                </c:pt>
                <c:pt idx="697">
                  <c:v>0.35568603294597168</c:v>
                </c:pt>
                <c:pt idx="698">
                  <c:v>0.35589167648759651</c:v>
                </c:pt>
                <c:pt idx="699">
                  <c:v>0.35609565095660894</c:v>
                </c:pt>
                <c:pt idx="700">
                  <c:v>0.35628884738885841</c:v>
                </c:pt>
                <c:pt idx="701">
                  <c:v>0.35646428102270561</c:v>
                </c:pt>
                <c:pt idx="702">
                  <c:v>0.35663839258831448</c:v>
                </c:pt>
                <c:pt idx="703">
                  <c:v>0.35683241996500509</c:v>
                </c:pt>
                <c:pt idx="704">
                  <c:v>0.35702125336672585</c:v>
                </c:pt>
                <c:pt idx="705">
                  <c:v>0.3572009460876418</c:v>
                </c:pt>
                <c:pt idx="706">
                  <c:v>0.35737070502122908</c:v>
                </c:pt>
                <c:pt idx="707">
                  <c:v>0.35752954214953619</c:v>
                </c:pt>
                <c:pt idx="708">
                  <c:v>0.35768390075321649</c:v>
                </c:pt>
                <c:pt idx="709">
                  <c:v>0.35780054556676694</c:v>
                </c:pt>
                <c:pt idx="710">
                  <c:v>0.35792797468119369</c:v>
                </c:pt>
                <c:pt idx="711">
                  <c:v>0.35811835307462719</c:v>
                </c:pt>
                <c:pt idx="712">
                  <c:v>0.35831473123488661</c:v>
                </c:pt>
                <c:pt idx="713">
                  <c:v>0.35850017372250731</c:v>
                </c:pt>
                <c:pt idx="714">
                  <c:v>0.35869559293039083</c:v>
                </c:pt>
                <c:pt idx="715">
                  <c:v>0.35881047947608291</c:v>
                </c:pt>
                <c:pt idx="716">
                  <c:v>0.35887138140551161</c:v>
                </c:pt>
                <c:pt idx="717">
                  <c:v>0.35897002470166967</c:v>
                </c:pt>
                <c:pt idx="718">
                  <c:v>0.35901009454498994</c:v>
                </c:pt>
                <c:pt idx="719">
                  <c:v>0.35910974531277079</c:v>
                </c:pt>
                <c:pt idx="720">
                  <c:v>0.35926851113196551</c:v>
                </c:pt>
                <c:pt idx="721">
                  <c:v>0.35947815353125834</c:v>
                </c:pt>
                <c:pt idx="722">
                  <c:v>0.35968436554428979</c:v>
                </c:pt>
                <c:pt idx="723">
                  <c:v>0.3599838998061558</c:v>
                </c:pt>
                <c:pt idx="724">
                  <c:v>0.36022095809110916</c:v>
                </c:pt>
                <c:pt idx="725">
                  <c:v>0.3603522622571888</c:v>
                </c:pt>
                <c:pt idx="726">
                  <c:v>0.36049908103904532</c:v>
                </c:pt>
                <c:pt idx="727">
                  <c:v>0.36068095032796438</c:v>
                </c:pt>
                <c:pt idx="728">
                  <c:v>0.36087610628860878</c:v>
                </c:pt>
                <c:pt idx="729">
                  <c:v>0.36103744992791875</c:v>
                </c:pt>
                <c:pt idx="730">
                  <c:v>0.36123367972595949</c:v>
                </c:pt>
                <c:pt idx="731">
                  <c:v>0.36145240725218852</c:v>
                </c:pt>
                <c:pt idx="732">
                  <c:v>0.36163237073009102</c:v>
                </c:pt>
                <c:pt idx="733">
                  <c:v>0.36178858197974018</c:v>
                </c:pt>
                <c:pt idx="734">
                  <c:v>0.36203794020715607</c:v>
                </c:pt>
                <c:pt idx="735">
                  <c:v>0.3623244884666928</c:v>
                </c:pt>
                <c:pt idx="736">
                  <c:v>0.36259178517465834</c:v>
                </c:pt>
                <c:pt idx="737">
                  <c:v>0.36288143064228784</c:v>
                </c:pt>
                <c:pt idx="738">
                  <c:v>0.36318118016376905</c:v>
                </c:pt>
                <c:pt idx="739">
                  <c:v>0.36344919151999217</c:v>
                </c:pt>
                <c:pt idx="740">
                  <c:v>0.3636862861927716</c:v>
                </c:pt>
                <c:pt idx="741">
                  <c:v>0.36393991605770354</c:v>
                </c:pt>
                <c:pt idx="742">
                  <c:v>0.36425314688567617</c:v>
                </c:pt>
                <c:pt idx="743">
                  <c:v>0.36452127462158163</c:v>
                </c:pt>
                <c:pt idx="744">
                  <c:v>0.36477542949043551</c:v>
                </c:pt>
                <c:pt idx="745">
                  <c:v>0.36507788728773849</c:v>
                </c:pt>
                <c:pt idx="746">
                  <c:v>0.36539569829863422</c:v>
                </c:pt>
                <c:pt idx="747">
                  <c:v>0.36568047416268801</c:v>
                </c:pt>
                <c:pt idx="748">
                  <c:v>0.36596196928095276</c:v>
                </c:pt>
                <c:pt idx="749">
                  <c:v>0.3662509288262899</c:v>
                </c:pt>
                <c:pt idx="750">
                  <c:v>0.36652760493416658</c:v>
                </c:pt>
                <c:pt idx="751">
                  <c:v>0.36681589106301105</c:v>
                </c:pt>
                <c:pt idx="752">
                  <c:v>0.36711010109711228</c:v>
                </c:pt>
                <c:pt idx="753">
                  <c:v>0.36743714195283567</c:v>
                </c:pt>
                <c:pt idx="754">
                  <c:v>0.36774131562755547</c:v>
                </c:pt>
                <c:pt idx="755">
                  <c:v>0.36799582081737126</c:v>
                </c:pt>
                <c:pt idx="756">
                  <c:v>0.36825535490193911</c:v>
                </c:pt>
                <c:pt idx="757">
                  <c:v>0.36847452942526759</c:v>
                </c:pt>
                <c:pt idx="758">
                  <c:v>0.36872111934280399</c:v>
                </c:pt>
                <c:pt idx="759">
                  <c:v>0.36897337943825104</c:v>
                </c:pt>
                <c:pt idx="760">
                  <c:v>0.36922751445470431</c:v>
                </c:pt>
                <c:pt idx="761">
                  <c:v>0.36946601700819826</c:v>
                </c:pt>
                <c:pt idx="762">
                  <c:v>0.36971261465437338</c:v>
                </c:pt>
                <c:pt idx="763">
                  <c:v>0.36992466184845479</c:v>
                </c:pt>
                <c:pt idx="764">
                  <c:v>0.37013085697689085</c:v>
                </c:pt>
                <c:pt idx="765">
                  <c:v>0.37036382168091486</c:v>
                </c:pt>
                <c:pt idx="766">
                  <c:v>0.37053343175494252</c:v>
                </c:pt>
                <c:pt idx="767">
                  <c:v>0.37069892582265407</c:v>
                </c:pt>
                <c:pt idx="768">
                  <c:v>0.37090431029823434</c:v>
                </c:pt>
                <c:pt idx="769">
                  <c:v>0.37106775247676205</c:v>
                </c:pt>
                <c:pt idx="770">
                  <c:v>0.3712336409694374</c:v>
                </c:pt>
                <c:pt idx="771">
                  <c:v>0.3714075766976776</c:v>
                </c:pt>
                <c:pt idx="772">
                  <c:v>0.37156567629734227</c:v>
                </c:pt>
                <c:pt idx="773">
                  <c:v>0.371712741570843</c:v>
                </c:pt>
                <c:pt idx="774">
                  <c:v>0.37186451085754596</c:v>
                </c:pt>
                <c:pt idx="775">
                  <c:v>0.37199480328133422</c:v>
                </c:pt>
                <c:pt idx="776">
                  <c:v>0.37209317310547246</c:v>
                </c:pt>
                <c:pt idx="777">
                  <c:v>0.37222744042887035</c:v>
                </c:pt>
                <c:pt idx="778">
                  <c:v>0.37235516173593153</c:v>
                </c:pt>
                <c:pt idx="779">
                  <c:v>0.37249716662168469</c:v>
                </c:pt>
                <c:pt idx="780">
                  <c:v>0.37259621463239956</c:v>
                </c:pt>
                <c:pt idx="781">
                  <c:v>0.37266295749595119</c:v>
                </c:pt>
                <c:pt idx="782">
                  <c:v>0.3727339370836969</c:v>
                </c:pt>
                <c:pt idx="783">
                  <c:v>0.37278654150149276</c:v>
                </c:pt>
                <c:pt idx="784">
                  <c:v>0.37282279919502542</c:v>
                </c:pt>
                <c:pt idx="785">
                  <c:v>0.37290453878980162</c:v>
                </c:pt>
                <c:pt idx="786">
                  <c:v>0.37295355373801192</c:v>
                </c:pt>
                <c:pt idx="787">
                  <c:v>0.37294668585929802</c:v>
                </c:pt>
                <c:pt idx="788">
                  <c:v>0.37299484436743074</c:v>
                </c:pt>
                <c:pt idx="789">
                  <c:v>0.37304128492162691</c:v>
                </c:pt>
                <c:pt idx="790">
                  <c:v>0.37306944370997996</c:v>
                </c:pt>
                <c:pt idx="791">
                  <c:v>0.37310554257877243</c:v>
                </c:pt>
                <c:pt idx="792">
                  <c:v>0.37315878787638135</c:v>
                </c:pt>
                <c:pt idx="793">
                  <c:v>0.37317495539217244</c:v>
                </c:pt>
                <c:pt idx="794">
                  <c:v>0.37319015070386113</c:v>
                </c:pt>
                <c:pt idx="795">
                  <c:v>0.37321883520464511</c:v>
                </c:pt>
                <c:pt idx="796">
                  <c:v>0.37322226511628848</c:v>
                </c:pt>
                <c:pt idx="797">
                  <c:v>0.37323917594327544</c:v>
                </c:pt>
                <c:pt idx="798">
                  <c:v>0.37323034137239292</c:v>
                </c:pt>
                <c:pt idx="799">
                  <c:v>0.37325272719098851</c:v>
                </c:pt>
                <c:pt idx="800">
                  <c:v>0.37328069001343706</c:v>
                </c:pt>
                <c:pt idx="801">
                  <c:v>0.37331786739415679</c:v>
                </c:pt>
                <c:pt idx="802">
                  <c:v>0.37339969464207562</c:v>
                </c:pt>
                <c:pt idx="803">
                  <c:v>0.37346007802717729</c:v>
                </c:pt>
                <c:pt idx="804">
                  <c:v>0.37352641048911694</c:v>
                </c:pt>
                <c:pt idx="805">
                  <c:v>0.37359913254603416</c:v>
                </c:pt>
                <c:pt idx="806">
                  <c:v>0.37365919848835216</c:v>
                </c:pt>
                <c:pt idx="807">
                  <c:v>0.37373178069841045</c:v>
                </c:pt>
                <c:pt idx="808">
                  <c:v>0.3738111291095863</c:v>
                </c:pt>
                <c:pt idx="809">
                  <c:v>0.37389826617651695</c:v>
                </c:pt>
                <c:pt idx="810">
                  <c:v>0.37399114687033624</c:v>
                </c:pt>
                <c:pt idx="811">
                  <c:v>0.37409564709822263</c:v>
                </c:pt>
                <c:pt idx="812">
                  <c:v>0.37418996624616097</c:v>
                </c:pt>
                <c:pt idx="813">
                  <c:v>0.37429359514192689</c:v>
                </c:pt>
                <c:pt idx="814">
                  <c:v>0.37439886447414095</c:v>
                </c:pt>
                <c:pt idx="815">
                  <c:v>0.37449398549869678</c:v>
                </c:pt>
                <c:pt idx="816">
                  <c:v>0.37459448570433312</c:v>
                </c:pt>
                <c:pt idx="817">
                  <c:v>0.37470299310559563</c:v>
                </c:pt>
                <c:pt idx="818">
                  <c:v>0.37482006327523787</c:v>
                </c:pt>
                <c:pt idx="819">
                  <c:v>0.37494178595559752</c:v>
                </c:pt>
                <c:pt idx="820">
                  <c:v>0.37506728769411019</c:v>
                </c:pt>
                <c:pt idx="821">
                  <c:v>0.37518649320999226</c:v>
                </c:pt>
                <c:pt idx="822">
                  <c:v>0.37530447217778939</c:v>
                </c:pt>
                <c:pt idx="823">
                  <c:v>0.3754084723987452</c:v>
                </c:pt>
                <c:pt idx="824">
                  <c:v>0.37550359404458195</c:v>
                </c:pt>
                <c:pt idx="825">
                  <c:v>0.3756127661987077</c:v>
                </c:pt>
                <c:pt idx="826">
                  <c:v>0.37572340575072394</c:v>
                </c:pt>
                <c:pt idx="827">
                  <c:v>0.37583291959240112</c:v>
                </c:pt>
                <c:pt idx="828">
                  <c:v>0.37594214672074444</c:v>
                </c:pt>
                <c:pt idx="829">
                  <c:v>0.37605254697781065</c:v>
                </c:pt>
                <c:pt idx="830">
                  <c:v>0.37615412614092297</c:v>
                </c:pt>
                <c:pt idx="831">
                  <c:v>0.37624714473587179</c:v>
                </c:pt>
                <c:pt idx="832">
                  <c:v>0.37637353423364672</c:v>
                </c:pt>
                <c:pt idx="833">
                  <c:v>0.37648843044616603</c:v>
                </c:pt>
                <c:pt idx="834">
                  <c:v>0.37659252634463775</c:v>
                </c:pt>
                <c:pt idx="835">
                  <c:v>0.37668545820062188</c:v>
                </c:pt>
                <c:pt idx="836">
                  <c:v>0.37678140613683581</c:v>
                </c:pt>
                <c:pt idx="837">
                  <c:v>0.37687017681728147</c:v>
                </c:pt>
                <c:pt idx="838">
                  <c:v>0.37696264477771929</c:v>
                </c:pt>
                <c:pt idx="839">
                  <c:v>0.37706225247805908</c:v>
                </c:pt>
                <c:pt idx="840">
                  <c:v>0.37715921590643475</c:v>
                </c:pt>
                <c:pt idx="841">
                  <c:v>0.37724019120913538</c:v>
                </c:pt>
                <c:pt idx="842">
                  <c:v>0.37731773162616111</c:v>
                </c:pt>
                <c:pt idx="843">
                  <c:v>0.37740397437262874</c:v>
                </c:pt>
                <c:pt idx="844">
                  <c:v>0.3774691083403397</c:v>
                </c:pt>
                <c:pt idx="845">
                  <c:v>0.37753093447645725</c:v>
                </c:pt>
                <c:pt idx="846">
                  <c:v>0.37759280678276702</c:v>
                </c:pt>
                <c:pt idx="847">
                  <c:v>0.37766911889371751</c:v>
                </c:pt>
                <c:pt idx="848">
                  <c:v>0.37774544941504323</c:v>
                </c:pt>
                <c:pt idx="849">
                  <c:v>0.37781601223812905</c:v>
                </c:pt>
                <c:pt idx="850">
                  <c:v>0.37789917304645665</c:v>
                </c:pt>
                <c:pt idx="851">
                  <c:v>0.37797111651972953</c:v>
                </c:pt>
                <c:pt idx="852">
                  <c:v>0.37804432745728134</c:v>
                </c:pt>
                <c:pt idx="853">
                  <c:v>0.37813454196004548</c:v>
                </c:pt>
                <c:pt idx="854">
                  <c:v>0.37822235211627858</c:v>
                </c:pt>
                <c:pt idx="855">
                  <c:v>0.37830565366828872</c:v>
                </c:pt>
                <c:pt idx="856">
                  <c:v>0.37839042886876412</c:v>
                </c:pt>
                <c:pt idx="857">
                  <c:v>0.3784656463482059</c:v>
                </c:pt>
                <c:pt idx="858">
                  <c:v>0.37854792520111369</c:v>
                </c:pt>
                <c:pt idx="859">
                  <c:v>0.37862029950769127</c:v>
                </c:pt>
                <c:pt idx="860">
                  <c:v>0.37867902355180855</c:v>
                </c:pt>
                <c:pt idx="861">
                  <c:v>0.37874073809217196</c:v>
                </c:pt>
                <c:pt idx="862">
                  <c:v>0.37880060445628655</c:v>
                </c:pt>
                <c:pt idx="863">
                  <c:v>0.37884902431275269</c:v>
                </c:pt>
                <c:pt idx="864">
                  <c:v>0.37890457935276101</c:v>
                </c:pt>
                <c:pt idx="865">
                  <c:v>0.37897129291992399</c:v>
                </c:pt>
                <c:pt idx="866">
                  <c:v>0.37902269287129853</c:v>
                </c:pt>
                <c:pt idx="867">
                  <c:v>0.37906911030020424</c:v>
                </c:pt>
                <c:pt idx="868">
                  <c:v>0.3791183616139131</c:v>
                </c:pt>
                <c:pt idx="869">
                  <c:v>0.37915771475293342</c:v>
                </c:pt>
                <c:pt idx="870">
                  <c:v>0.37919877372125832</c:v>
                </c:pt>
                <c:pt idx="871">
                  <c:v>0.37924360914512883</c:v>
                </c:pt>
                <c:pt idx="872">
                  <c:v>0.37928657049687436</c:v>
                </c:pt>
                <c:pt idx="873">
                  <c:v>0.37933278242036245</c:v>
                </c:pt>
                <c:pt idx="874">
                  <c:v>0.37937153588855194</c:v>
                </c:pt>
                <c:pt idx="875">
                  <c:v>0.37940081416669363</c:v>
                </c:pt>
                <c:pt idx="876">
                  <c:v>0.37943880450880146</c:v>
                </c:pt>
                <c:pt idx="877">
                  <c:v>0.37948021534537307</c:v>
                </c:pt>
                <c:pt idx="878">
                  <c:v>0.37950972547716172</c:v>
                </c:pt>
                <c:pt idx="879">
                  <c:v>0.3795558549516993</c:v>
                </c:pt>
                <c:pt idx="880">
                  <c:v>0.37962091492357936</c:v>
                </c:pt>
                <c:pt idx="881">
                  <c:v>0.37967196029190525</c:v>
                </c:pt>
                <c:pt idx="882">
                  <c:v>0.37972267737130183</c:v>
                </c:pt>
                <c:pt idx="883">
                  <c:v>0.37976617474305274</c:v>
                </c:pt>
                <c:pt idx="884">
                  <c:v>0.37980110474501888</c:v>
                </c:pt>
                <c:pt idx="885">
                  <c:v>0.37983758033362447</c:v>
                </c:pt>
                <c:pt idx="886">
                  <c:v>0.37987360588360658</c:v>
                </c:pt>
                <c:pt idx="887">
                  <c:v>0.37992343701604397</c:v>
                </c:pt>
                <c:pt idx="888">
                  <c:v>0.379974107767653</c:v>
                </c:pt>
                <c:pt idx="889">
                  <c:v>0.38002089205462414</c:v>
                </c:pt>
                <c:pt idx="890">
                  <c:v>0.38005960808932099</c:v>
                </c:pt>
                <c:pt idx="891">
                  <c:v>0.38008997328419625</c:v>
                </c:pt>
                <c:pt idx="892">
                  <c:v>0.38012437961325279</c:v>
                </c:pt>
                <c:pt idx="893">
                  <c:v>0.38016277676641791</c:v>
                </c:pt>
                <c:pt idx="894">
                  <c:v>0.38021169159332885</c:v>
                </c:pt>
                <c:pt idx="895">
                  <c:v>0.38026063683007666</c:v>
                </c:pt>
                <c:pt idx="896">
                  <c:v>0.38030025979743526</c:v>
                </c:pt>
                <c:pt idx="897">
                  <c:v>0.38034362688014395</c:v>
                </c:pt>
                <c:pt idx="898">
                  <c:v>0.3803877506818199</c:v>
                </c:pt>
                <c:pt idx="899">
                  <c:v>0.38042923835868619</c:v>
                </c:pt>
                <c:pt idx="900">
                  <c:v>0.38047691640775821</c:v>
                </c:pt>
                <c:pt idx="901">
                  <c:v>0.38053167141312044</c:v>
                </c:pt>
                <c:pt idx="902">
                  <c:v>0.38058902342176176</c:v>
                </c:pt>
                <c:pt idx="903">
                  <c:v>0.38065579076143136</c:v>
                </c:pt>
                <c:pt idx="904">
                  <c:v>0.38070519261950958</c:v>
                </c:pt>
                <c:pt idx="905">
                  <c:v>0.3807654813188126</c:v>
                </c:pt>
                <c:pt idx="906">
                  <c:v>0.38081877514593548</c:v>
                </c:pt>
                <c:pt idx="907">
                  <c:v>0.38085740227716469</c:v>
                </c:pt>
                <c:pt idx="908">
                  <c:v>0.3809065536155874</c:v>
                </c:pt>
                <c:pt idx="909">
                  <c:v>0.38094901673630915</c:v>
                </c:pt>
                <c:pt idx="910">
                  <c:v>0.38100130564127971</c:v>
                </c:pt>
                <c:pt idx="911">
                  <c:v>0.38104083430763086</c:v>
                </c:pt>
                <c:pt idx="912">
                  <c:v>0.38107113471560661</c:v>
                </c:pt>
                <c:pt idx="913">
                  <c:v>0.38112109345614531</c:v>
                </c:pt>
                <c:pt idx="914">
                  <c:v>0.38117358277501395</c:v>
                </c:pt>
                <c:pt idx="915">
                  <c:v>0.38121736389771649</c:v>
                </c:pt>
                <c:pt idx="916">
                  <c:v>0.3812796578653963</c:v>
                </c:pt>
                <c:pt idx="917">
                  <c:v>0.38131543348991931</c:v>
                </c:pt>
                <c:pt idx="918">
                  <c:v>0.38132667831712647</c:v>
                </c:pt>
                <c:pt idx="919">
                  <c:v>0.38136514635066338</c:v>
                </c:pt>
                <c:pt idx="920">
                  <c:v>0.38139639006201453</c:v>
                </c:pt>
                <c:pt idx="921">
                  <c:v>0.38142404855065531</c:v>
                </c:pt>
                <c:pt idx="922">
                  <c:v>0.38146758149032461</c:v>
                </c:pt>
                <c:pt idx="923">
                  <c:v>0.38149314949137897</c:v>
                </c:pt>
                <c:pt idx="924">
                  <c:v>0.3815031513076293</c:v>
                </c:pt>
                <c:pt idx="925">
                  <c:v>0.38152652437274415</c:v>
                </c:pt>
                <c:pt idx="926">
                  <c:v>0.38155437549958493</c:v>
                </c:pt>
                <c:pt idx="927">
                  <c:v>0.38158733815414436</c:v>
                </c:pt>
                <c:pt idx="928">
                  <c:v>0.38161292161623739</c:v>
                </c:pt>
                <c:pt idx="929">
                  <c:v>0.38165508135019205</c:v>
                </c:pt>
                <c:pt idx="930">
                  <c:v>0.38168400769872218</c:v>
                </c:pt>
                <c:pt idx="931">
                  <c:v>0.38168596059047788</c:v>
                </c:pt>
                <c:pt idx="932">
                  <c:v>0.3817046311112175</c:v>
                </c:pt>
                <c:pt idx="933">
                  <c:v>0.38172425053707992</c:v>
                </c:pt>
                <c:pt idx="934">
                  <c:v>0.38172250389979401</c:v>
                </c:pt>
                <c:pt idx="935">
                  <c:v>0.38172654115068849</c:v>
                </c:pt>
                <c:pt idx="936">
                  <c:v>0.38173102656750829</c:v>
                </c:pt>
                <c:pt idx="937">
                  <c:v>0.38172758704178511</c:v>
                </c:pt>
                <c:pt idx="938">
                  <c:v>0.38171509339552373</c:v>
                </c:pt>
                <c:pt idx="939">
                  <c:v>0.38169508430410864</c:v>
                </c:pt>
                <c:pt idx="940">
                  <c:v>0.38168403570963139</c:v>
                </c:pt>
                <c:pt idx="941">
                  <c:v>0.3816569362980527</c:v>
                </c:pt>
                <c:pt idx="942">
                  <c:v>0.38162420943913239</c:v>
                </c:pt>
                <c:pt idx="943">
                  <c:v>0.38159102897055797</c:v>
                </c:pt>
                <c:pt idx="944">
                  <c:v>0.38156119164417907</c:v>
                </c:pt>
                <c:pt idx="945">
                  <c:v>0.38152268415886548</c:v>
                </c:pt>
                <c:pt idx="946">
                  <c:v>0.38147437439632403</c:v>
                </c:pt>
                <c:pt idx="947">
                  <c:v>0.38142952642377653</c:v>
                </c:pt>
                <c:pt idx="948">
                  <c:v>0.38137432136368038</c:v>
                </c:pt>
                <c:pt idx="949">
                  <c:v>0.38130821159902606</c:v>
                </c:pt>
                <c:pt idx="950">
                  <c:v>0.38124867586385952</c:v>
                </c:pt>
                <c:pt idx="951">
                  <c:v>0.38118885746449066</c:v>
                </c:pt>
                <c:pt idx="952">
                  <c:v>0.38112874384590317</c:v>
                </c:pt>
                <c:pt idx="953">
                  <c:v>0.38107248942581523</c:v>
                </c:pt>
                <c:pt idx="954">
                  <c:v>0.38099633150255102</c:v>
                </c:pt>
                <c:pt idx="955">
                  <c:v>0.38091156219436706</c:v>
                </c:pt>
                <c:pt idx="956">
                  <c:v>0.38085070891035228</c:v>
                </c:pt>
                <c:pt idx="957">
                  <c:v>0.38080028534369981</c:v>
                </c:pt>
                <c:pt idx="958">
                  <c:v>0.38078687287261653</c:v>
                </c:pt>
                <c:pt idx="959">
                  <c:v>0.38080003888837632</c:v>
                </c:pt>
                <c:pt idx="960">
                  <c:v>0.38080807010420431</c:v>
                </c:pt>
                <c:pt idx="961">
                  <c:v>0.38082861294750825</c:v>
                </c:pt>
                <c:pt idx="962">
                  <c:v>0.38084902630204148</c:v>
                </c:pt>
                <c:pt idx="963">
                  <c:v>0.38086172534659163</c:v>
                </c:pt>
                <c:pt idx="964">
                  <c:v>0.38091447045407834</c:v>
                </c:pt>
                <c:pt idx="965">
                  <c:v>0.38098750147381583</c:v>
                </c:pt>
                <c:pt idx="966">
                  <c:v>0.38107211242204592</c:v>
                </c:pt>
                <c:pt idx="967">
                  <c:v>0.38118507168652266</c:v>
                </c:pt>
                <c:pt idx="968">
                  <c:v>0.3813187704643799</c:v>
                </c:pt>
                <c:pt idx="969">
                  <c:v>0.38146602219344872</c:v>
                </c:pt>
                <c:pt idx="970">
                  <c:v>0.38161491150798588</c:v>
                </c:pt>
                <c:pt idx="971">
                  <c:v>0.38178230910584537</c:v>
                </c:pt>
                <c:pt idx="972">
                  <c:v>0.38196696883042325</c:v>
                </c:pt>
                <c:pt idx="973">
                  <c:v>0.38214200691140654</c:v>
                </c:pt>
                <c:pt idx="974">
                  <c:v>0.38231657718376888</c:v>
                </c:pt>
                <c:pt idx="975">
                  <c:v>0.38252069012312712</c:v>
                </c:pt>
                <c:pt idx="976">
                  <c:v>0.38272399134931434</c:v>
                </c:pt>
                <c:pt idx="977">
                  <c:v>0.38293055271381221</c:v>
                </c:pt>
                <c:pt idx="978">
                  <c:v>0.38313887943267266</c:v>
                </c:pt>
                <c:pt idx="979">
                  <c:v>0.38333429806990654</c:v>
                </c:pt>
                <c:pt idx="980">
                  <c:v>0.38354143743852442</c:v>
                </c:pt>
                <c:pt idx="981">
                  <c:v>0.38371860084587839</c:v>
                </c:pt>
                <c:pt idx="982">
                  <c:v>0.38389222359098768</c:v>
                </c:pt>
                <c:pt idx="983">
                  <c:v>0.38404883357890524</c:v>
                </c:pt>
                <c:pt idx="984">
                  <c:v>0.38415978199028705</c:v>
                </c:pt>
                <c:pt idx="985">
                  <c:v>0.3842793618964559</c:v>
                </c:pt>
                <c:pt idx="986">
                  <c:v>0.38440526742603626</c:v>
                </c:pt>
                <c:pt idx="987">
                  <c:v>0.38451160404997747</c:v>
                </c:pt>
                <c:pt idx="988">
                  <c:v>0.38462361980989196</c:v>
                </c:pt>
                <c:pt idx="989">
                  <c:v>0.38472479138667204</c:v>
                </c:pt>
                <c:pt idx="990">
                  <c:v>0.38480083555807382</c:v>
                </c:pt>
                <c:pt idx="991">
                  <c:v>0.38484989912492473</c:v>
                </c:pt>
                <c:pt idx="992">
                  <c:v>0.38488052017165869</c:v>
                </c:pt>
                <c:pt idx="993">
                  <c:v>0.38487481225491638</c:v>
                </c:pt>
                <c:pt idx="994">
                  <c:v>0.38485775921524334</c:v>
                </c:pt>
                <c:pt idx="995">
                  <c:v>0.38483107636342911</c:v>
                </c:pt>
                <c:pt idx="996">
                  <c:v>0.38478923519686425</c:v>
                </c:pt>
                <c:pt idx="997">
                  <c:v>0.38473997949130428</c:v>
                </c:pt>
                <c:pt idx="998">
                  <c:v>0.38467889692752505</c:v>
                </c:pt>
                <c:pt idx="999">
                  <c:v>0.38460020371951509</c:v>
                </c:pt>
                <c:pt idx="1000">
                  <c:v>0.38451466252821992</c:v>
                </c:pt>
                <c:pt idx="1001">
                  <c:v>0.38442223814847459</c:v>
                </c:pt>
                <c:pt idx="1002">
                  <c:v>0.38431621153932394</c:v>
                </c:pt>
                <c:pt idx="1003">
                  <c:v>0.38418965684861894</c:v>
                </c:pt>
                <c:pt idx="1004">
                  <c:v>0.38404504396300609</c:v>
                </c:pt>
                <c:pt idx="1005">
                  <c:v>0.38388979556668928</c:v>
                </c:pt>
                <c:pt idx="1006">
                  <c:v>0.38373111229847967</c:v>
                </c:pt>
                <c:pt idx="1007">
                  <c:v>0.38356734859174346</c:v>
                </c:pt>
                <c:pt idx="1008">
                  <c:v>0.38340198124138664</c:v>
                </c:pt>
                <c:pt idx="1009">
                  <c:v>0.38323163960401185</c:v>
                </c:pt>
                <c:pt idx="1010">
                  <c:v>0.38304261090157166</c:v>
                </c:pt>
                <c:pt idx="1011">
                  <c:v>0.38281930923488477</c:v>
                </c:pt>
                <c:pt idx="1012">
                  <c:v>0.38257391693299353</c:v>
                </c:pt>
                <c:pt idx="1013">
                  <c:v>0.38230692527238624</c:v>
                </c:pt>
                <c:pt idx="1014">
                  <c:v>0.38202006456429055</c:v>
                </c:pt>
                <c:pt idx="1015">
                  <c:v>0.38172363330650322</c:v>
                </c:pt>
                <c:pt idx="1016">
                  <c:v>0.38141701751238494</c:v>
                </c:pt>
                <c:pt idx="1017">
                  <c:v>0.38107161630452224</c:v>
                </c:pt>
                <c:pt idx="1018">
                  <c:v>0.38069615823058173</c:v>
                </c:pt>
                <c:pt idx="1019">
                  <c:v>0.38027452634887227</c:v>
                </c:pt>
                <c:pt idx="1020">
                  <c:v>0.37981334310200793</c:v>
                </c:pt>
                <c:pt idx="1021">
                  <c:v>0.37930227032211999</c:v>
                </c:pt>
                <c:pt idx="1022">
                  <c:v>0.37876300646253469</c:v>
                </c:pt>
                <c:pt idx="1023">
                  <c:v>0.37816663045977167</c:v>
                </c:pt>
                <c:pt idx="1024">
                  <c:v>0.37756226639753659</c:v>
                </c:pt>
                <c:pt idx="1025">
                  <c:v>0.37691503325634618</c:v>
                </c:pt>
                <c:pt idx="1026">
                  <c:v>0.3762047469917506</c:v>
                </c:pt>
                <c:pt idx="1027">
                  <c:v>0.37549089235422534</c:v>
                </c:pt>
                <c:pt idx="1028">
                  <c:v>0.37470311103427228</c:v>
                </c:pt>
                <c:pt idx="1029">
                  <c:v>0.37386331392026367</c:v>
                </c:pt>
                <c:pt idx="1030">
                  <c:v>0.37301125459209677</c:v>
                </c:pt>
                <c:pt idx="1031">
                  <c:v>0.3721056060367352</c:v>
                </c:pt>
                <c:pt idx="1032">
                  <c:v>0.37119998422183015</c:v>
                </c:pt>
                <c:pt idx="1033">
                  <c:v>0.37027852070381378</c:v>
                </c:pt>
                <c:pt idx="1034">
                  <c:v>0.36935022386717509</c:v>
                </c:pt>
                <c:pt idx="1035">
                  <c:v>0.368410486639422</c:v>
                </c:pt>
                <c:pt idx="1036">
                  <c:v>0.36745942005508853</c:v>
                </c:pt>
                <c:pt idx="1037">
                  <c:v>0.36649042267864163</c:v>
                </c:pt>
                <c:pt idx="1038">
                  <c:v>0.36549717603524473</c:v>
                </c:pt>
                <c:pt idx="1039">
                  <c:v>0.36448931495302461</c:v>
                </c:pt>
                <c:pt idx="1040">
                  <c:v>0.36348929848146744</c:v>
                </c:pt>
                <c:pt idx="1041">
                  <c:v>0.36248413653961958</c:v>
                </c:pt>
                <c:pt idx="1042">
                  <c:v>0.36145168780692877</c:v>
                </c:pt>
                <c:pt idx="1043">
                  <c:v>0.3604086430497932</c:v>
                </c:pt>
                <c:pt idx="1044">
                  <c:v>0.3593839841661905</c:v>
                </c:pt>
                <c:pt idx="1045">
                  <c:v>0.35832953446597382</c:v>
                </c:pt>
                <c:pt idx="1046">
                  <c:v>0.35726371557859843</c:v>
                </c:pt>
                <c:pt idx="1047">
                  <c:v>0.35619850300279393</c:v>
                </c:pt>
                <c:pt idx="1048">
                  <c:v>0.35508705360923853</c:v>
                </c:pt>
                <c:pt idx="1049">
                  <c:v>0.35397388562272342</c:v>
                </c:pt>
                <c:pt idx="1050">
                  <c:v>0.35284048081361802</c:v>
                </c:pt>
                <c:pt idx="1051">
                  <c:v>0.35169785182129831</c:v>
                </c:pt>
                <c:pt idx="1052">
                  <c:v>0.35053657353022177</c:v>
                </c:pt>
                <c:pt idx="1053">
                  <c:v>0.34939593560215143</c:v>
                </c:pt>
                <c:pt idx="1054">
                  <c:v>0.34822016194702016</c:v>
                </c:pt>
                <c:pt idx="1055">
                  <c:v>0.34710529004431018</c:v>
                </c:pt>
                <c:pt idx="1056">
                  <c:v>0.34595475713325996</c:v>
                </c:pt>
                <c:pt idx="1057">
                  <c:v>0.34493637411015277</c:v>
                </c:pt>
                <c:pt idx="1058">
                  <c:v>0.34392391018932006</c:v>
                </c:pt>
                <c:pt idx="1059">
                  <c:v>0.34308456723596431</c:v>
                </c:pt>
                <c:pt idx="1060">
                  <c:v>0.34235416612266628</c:v>
                </c:pt>
                <c:pt idx="1061">
                  <c:v>0.34179406158703346</c:v>
                </c:pt>
                <c:pt idx="1062">
                  <c:v>0.3413962375305617</c:v>
                </c:pt>
                <c:pt idx="1063">
                  <c:v>0.34118467173281219</c:v>
                </c:pt>
                <c:pt idx="1064">
                  <c:v>0.3411919898307616</c:v>
                </c:pt>
                <c:pt idx="1065">
                  <c:v>0.34138633322563045</c:v>
                </c:pt>
                <c:pt idx="1066">
                  <c:v>0.34176585899249151</c:v>
                </c:pt>
                <c:pt idx="1067">
                  <c:v>0.34231058193051206</c:v>
                </c:pt>
                <c:pt idx="1068">
                  <c:v>0.34298858872270105</c:v>
                </c:pt>
                <c:pt idx="1069">
                  <c:v>0.34376478748925532</c:v>
                </c:pt>
                <c:pt idx="1070">
                  <c:v>0.3445640528596095</c:v>
                </c:pt>
                <c:pt idx="1071">
                  <c:v>0.34547880403738579</c:v>
                </c:pt>
                <c:pt idx="1072">
                  <c:v>0.34633532346549184</c:v>
                </c:pt>
                <c:pt idx="1073">
                  <c:v>0.3472354643178861</c:v>
                </c:pt>
                <c:pt idx="1074">
                  <c:v>0.34808575169464612</c:v>
                </c:pt>
                <c:pt idx="1075">
                  <c:v>0.34892132552028182</c:v>
                </c:pt>
                <c:pt idx="1076">
                  <c:v>0.34971799718944757</c:v>
                </c:pt>
                <c:pt idx="1077">
                  <c:v>0.35047849756896715</c:v>
                </c:pt>
                <c:pt idx="1078">
                  <c:v>0.35120460231893452</c:v>
                </c:pt>
                <c:pt idx="1079">
                  <c:v>0.35189763157851806</c:v>
                </c:pt>
                <c:pt idx="1080">
                  <c:v>0.35256487381115154</c:v>
                </c:pt>
                <c:pt idx="1081">
                  <c:v>0.35319546201111263</c:v>
                </c:pt>
                <c:pt idx="1082">
                  <c:v>0.35380918726527288</c:v>
                </c:pt>
                <c:pt idx="1083">
                  <c:v>0.35439783101558958</c:v>
                </c:pt>
                <c:pt idx="1084">
                  <c:v>0.35497471432926431</c:v>
                </c:pt>
                <c:pt idx="1085">
                  <c:v>0.355545244491069</c:v>
                </c:pt>
                <c:pt idx="1086">
                  <c:v>0.35608686530119377</c:v>
                </c:pt>
                <c:pt idx="1087">
                  <c:v>0.35659698016180785</c:v>
                </c:pt>
                <c:pt idx="1088">
                  <c:v>0.35708736111390582</c:v>
                </c:pt>
                <c:pt idx="1089">
                  <c:v>0.3575536376900863</c:v>
                </c:pt>
                <c:pt idx="1090">
                  <c:v>0.35799488540430763</c:v>
                </c:pt>
                <c:pt idx="1091">
                  <c:v>0.35841843766151316</c:v>
                </c:pt>
                <c:pt idx="1092">
                  <c:v>0.3588237346403253</c:v>
                </c:pt>
                <c:pt idx="1093">
                  <c:v>0.35919912996997144</c:v>
                </c:pt>
                <c:pt idx="1094">
                  <c:v>0.35955136655032272</c:v>
                </c:pt>
                <c:pt idx="1095">
                  <c:v>0.35988204050895228</c:v>
                </c:pt>
                <c:pt idx="1096">
                  <c:v>0.3601958321365693</c:v>
                </c:pt>
                <c:pt idx="1097">
                  <c:v>0.36049236354161174</c:v>
                </c:pt>
                <c:pt idx="1098">
                  <c:v>0.36076183737248196</c:v>
                </c:pt>
                <c:pt idx="1099">
                  <c:v>0.36102711571531293</c:v>
                </c:pt>
                <c:pt idx="1100">
                  <c:v>0.36127367138424288</c:v>
                </c:pt>
                <c:pt idx="1101">
                  <c:v>0.36150826580025702</c:v>
                </c:pt>
                <c:pt idx="1102">
                  <c:v>0.36174026498218242</c:v>
                </c:pt>
                <c:pt idx="1103">
                  <c:v>0.36195504991462063</c:v>
                </c:pt>
                <c:pt idx="1104">
                  <c:v>0.36214390897743537</c:v>
                </c:pt>
                <c:pt idx="1105">
                  <c:v>0.36231753065371919</c:v>
                </c:pt>
                <c:pt idx="1106">
                  <c:v>0.36248570195796392</c:v>
                </c:pt>
                <c:pt idx="1107">
                  <c:v>0.3626445246870959</c:v>
                </c:pt>
                <c:pt idx="1108">
                  <c:v>0.36281508324871742</c:v>
                </c:pt>
                <c:pt idx="1109">
                  <c:v>0.36300891738362323</c:v>
                </c:pt>
                <c:pt idx="1110">
                  <c:v>0.36319299067297933</c:v>
                </c:pt>
                <c:pt idx="1111">
                  <c:v>0.36337185221100393</c:v>
                </c:pt>
                <c:pt idx="1112">
                  <c:v>0.36358261855291268</c:v>
                </c:pt>
                <c:pt idx="1113">
                  <c:v>0.36380115841039889</c:v>
                </c:pt>
                <c:pt idx="1114">
                  <c:v>0.36401925068963803</c:v>
                </c:pt>
                <c:pt idx="1115">
                  <c:v>0.36426418933695204</c:v>
                </c:pt>
                <c:pt idx="1116">
                  <c:v>0.36452354674947046</c:v>
                </c:pt>
                <c:pt idx="1117">
                  <c:v>0.36478046925355123</c:v>
                </c:pt>
                <c:pt idx="1118">
                  <c:v>0.3650644260213089</c:v>
                </c:pt>
                <c:pt idx="1119">
                  <c:v>0.36537190473052633</c:v>
                </c:pt>
                <c:pt idx="1120">
                  <c:v>0.3656804688948625</c:v>
                </c:pt>
                <c:pt idx="1121">
                  <c:v>0.36600740972734402</c:v>
                </c:pt>
                <c:pt idx="1122">
                  <c:v>0.36633870145459863</c:v>
                </c:pt>
                <c:pt idx="1123">
                  <c:v>0.36668365756147542</c:v>
                </c:pt>
                <c:pt idx="1124">
                  <c:v>0.36702872246732127</c:v>
                </c:pt>
                <c:pt idx="1125">
                  <c:v>0.36736697107505728</c:v>
                </c:pt>
                <c:pt idx="1126">
                  <c:v>0.36772003492030231</c:v>
                </c:pt>
                <c:pt idx="1127">
                  <c:v>0.36807206862792324</c:v>
                </c:pt>
                <c:pt idx="1128">
                  <c:v>0.36840638425214728</c:v>
                </c:pt>
                <c:pt idx="1129">
                  <c:v>0.36875599708855455</c:v>
                </c:pt>
                <c:pt idx="1130">
                  <c:v>0.36909037479339718</c:v>
                </c:pt>
                <c:pt idx="1131">
                  <c:v>0.36940958563477716</c:v>
                </c:pt>
                <c:pt idx="1132">
                  <c:v>0.36974003807315259</c:v>
                </c:pt>
                <c:pt idx="1133">
                  <c:v>0.37005075995107745</c:v>
                </c:pt>
                <c:pt idx="1134">
                  <c:v>0.37036015257834748</c:v>
                </c:pt>
                <c:pt idx="1135">
                  <c:v>0.37067136078948715</c:v>
                </c:pt>
                <c:pt idx="1136">
                  <c:v>0.37096826698002366</c:v>
                </c:pt>
                <c:pt idx="1137">
                  <c:v>0.37126933164400749</c:v>
                </c:pt>
                <c:pt idx="1138">
                  <c:v>0.37156553501927148</c:v>
                </c:pt>
                <c:pt idx="1139">
                  <c:v>0.37185597278217447</c:v>
                </c:pt>
                <c:pt idx="1140">
                  <c:v>0.3721471968648653</c:v>
                </c:pt>
                <c:pt idx="1141">
                  <c:v>0.37242914837566521</c:v>
                </c:pt>
                <c:pt idx="1142">
                  <c:v>0.37269825510442778</c:v>
                </c:pt>
                <c:pt idx="1143">
                  <c:v>0.37296861458081065</c:v>
                </c:pt>
                <c:pt idx="1144">
                  <c:v>0.37323661328742602</c:v>
                </c:pt>
                <c:pt idx="1145">
                  <c:v>0.37350245125314502</c:v>
                </c:pt>
                <c:pt idx="1146">
                  <c:v>0.37376403366771854</c:v>
                </c:pt>
                <c:pt idx="1147">
                  <c:v>0.3740303989150317</c:v>
                </c:pt>
                <c:pt idx="1148">
                  <c:v>0.3742974659356339</c:v>
                </c:pt>
                <c:pt idx="1149">
                  <c:v>0.37455467663777303</c:v>
                </c:pt>
                <c:pt idx="1150">
                  <c:v>0.37481847614292868</c:v>
                </c:pt>
                <c:pt idx="1151">
                  <c:v>0.37506611982992527</c:v>
                </c:pt>
                <c:pt idx="1152">
                  <c:v>0.37530185222590501</c:v>
                </c:pt>
                <c:pt idx="1153">
                  <c:v>0.37553636784868299</c:v>
                </c:pt>
                <c:pt idx="1154">
                  <c:v>0.37577566916228627</c:v>
                </c:pt>
                <c:pt idx="1155">
                  <c:v>0.37602115446212964</c:v>
                </c:pt>
                <c:pt idx="1156">
                  <c:v>0.37627022465325638</c:v>
                </c:pt>
                <c:pt idx="1157">
                  <c:v>0.37651552072546934</c:v>
                </c:pt>
                <c:pt idx="1158">
                  <c:v>0.37673917225559994</c:v>
                </c:pt>
                <c:pt idx="1159">
                  <c:v>0.37695935741124736</c:v>
                </c:pt>
                <c:pt idx="1160">
                  <c:v>0.37718125504171313</c:v>
                </c:pt>
                <c:pt idx="1161">
                  <c:v>0.37740108077503925</c:v>
                </c:pt>
                <c:pt idx="1162">
                  <c:v>0.37761778334150248</c:v>
                </c:pt>
                <c:pt idx="1163">
                  <c:v>0.37784267287248663</c:v>
                </c:pt>
                <c:pt idx="1164">
                  <c:v>0.37805065295038115</c:v>
                </c:pt>
                <c:pt idx="1165">
                  <c:v>0.37825119975667437</c:v>
                </c:pt>
                <c:pt idx="1166">
                  <c:v>0.37844365608065628</c:v>
                </c:pt>
                <c:pt idx="1167">
                  <c:v>0.37861618792273433</c:v>
                </c:pt>
                <c:pt idx="1168">
                  <c:v>0.37881407369453485</c:v>
                </c:pt>
                <c:pt idx="1169">
                  <c:v>0.37901633161155601</c:v>
                </c:pt>
                <c:pt idx="1170">
                  <c:v>0.37920392091357868</c:v>
                </c:pt>
                <c:pt idx="1171">
                  <c:v>0.37940059706760015</c:v>
                </c:pt>
                <c:pt idx="1172">
                  <c:v>0.37959650254493754</c:v>
                </c:pt>
                <c:pt idx="1173">
                  <c:v>0.3797706011870296</c:v>
                </c:pt>
                <c:pt idx="1174">
                  <c:v>0.37995189810862046</c:v>
                </c:pt>
                <c:pt idx="1175">
                  <c:v>0.38014704566299634</c:v>
                </c:pt>
                <c:pt idx="1176">
                  <c:v>0.38032533267826496</c:v>
                </c:pt>
                <c:pt idx="1177">
                  <c:v>0.38050186569424849</c:v>
                </c:pt>
                <c:pt idx="1178">
                  <c:v>0.38069669709357057</c:v>
                </c:pt>
                <c:pt idx="1179">
                  <c:v>0.38087025332603713</c:v>
                </c:pt>
                <c:pt idx="1180">
                  <c:v>0.38104114398065431</c:v>
                </c:pt>
                <c:pt idx="1181">
                  <c:v>0.38122469452281171</c:v>
                </c:pt>
                <c:pt idx="1182">
                  <c:v>0.38139157964759596</c:v>
                </c:pt>
                <c:pt idx="1183">
                  <c:v>0.38156300913363417</c:v>
                </c:pt>
                <c:pt idx="1184">
                  <c:v>0.38173996272781346</c:v>
                </c:pt>
                <c:pt idx="1185">
                  <c:v>0.38189543044265101</c:v>
                </c:pt>
                <c:pt idx="1186">
                  <c:v>0.38204446041556389</c:v>
                </c:pt>
                <c:pt idx="1187">
                  <c:v>0.3821977093060771</c:v>
                </c:pt>
                <c:pt idx="1188">
                  <c:v>0.38235710339594781</c:v>
                </c:pt>
                <c:pt idx="1189">
                  <c:v>0.38251124328102976</c:v>
                </c:pt>
                <c:pt idx="1190">
                  <c:v>0.38265982977182417</c:v>
                </c:pt>
                <c:pt idx="1191">
                  <c:v>0.38281221778476487</c:v>
                </c:pt>
                <c:pt idx="1192">
                  <c:v>0.38295945916514512</c:v>
                </c:pt>
                <c:pt idx="1193">
                  <c:v>0.38310871085260567</c:v>
                </c:pt>
                <c:pt idx="1194">
                  <c:v>0.38326451477928608</c:v>
                </c:pt>
                <c:pt idx="1195">
                  <c:v>0.38341562571862148</c:v>
                </c:pt>
                <c:pt idx="1196">
                  <c:v>0.38357068520641552</c:v>
                </c:pt>
                <c:pt idx="1197">
                  <c:v>0.3837310994129905</c:v>
                </c:pt>
                <c:pt idx="1198">
                  <c:v>0.38388577086153491</c:v>
                </c:pt>
                <c:pt idx="1199">
                  <c:v>0.38405319483165895</c:v>
                </c:pt>
                <c:pt idx="1200">
                  <c:v>0.38422090321349983</c:v>
                </c:pt>
                <c:pt idx="1201">
                  <c:v>0.38436475647698631</c:v>
                </c:pt>
                <c:pt idx="1202">
                  <c:v>0.38451976729030396</c:v>
                </c:pt>
                <c:pt idx="1203">
                  <c:v>0.3846558939461307</c:v>
                </c:pt>
                <c:pt idx="1204">
                  <c:v>0.3847734124352189</c:v>
                </c:pt>
                <c:pt idx="1205">
                  <c:v>0.3849013319560084</c:v>
                </c:pt>
                <c:pt idx="1206">
                  <c:v>0.38502768908652002</c:v>
                </c:pt>
                <c:pt idx="1207">
                  <c:v>0.38515085580750402</c:v>
                </c:pt>
                <c:pt idx="1208">
                  <c:v>0.3852875609393116</c:v>
                </c:pt>
                <c:pt idx="1209">
                  <c:v>0.38543134854951067</c:v>
                </c:pt>
                <c:pt idx="1210">
                  <c:v>0.38556836334887201</c:v>
                </c:pt>
                <c:pt idx="1211">
                  <c:v>0.38570505830658841</c:v>
                </c:pt>
                <c:pt idx="1212">
                  <c:v>0.38582620427979353</c:v>
                </c:pt>
                <c:pt idx="1213">
                  <c:v>0.38593056590986841</c:v>
                </c:pt>
                <c:pt idx="1214">
                  <c:v>0.38603696256727105</c:v>
                </c:pt>
                <c:pt idx="1215">
                  <c:v>0.38615937977412323</c:v>
                </c:pt>
                <c:pt idx="1216">
                  <c:v>0.38629246707263826</c:v>
                </c:pt>
                <c:pt idx="1217">
                  <c:v>0.38641936478027006</c:v>
                </c:pt>
                <c:pt idx="1218">
                  <c:v>0.38655370593405736</c:v>
                </c:pt>
                <c:pt idx="1219">
                  <c:v>0.38668182093297743</c:v>
                </c:pt>
                <c:pt idx="1220">
                  <c:v>0.38680128028136457</c:v>
                </c:pt>
                <c:pt idx="1221">
                  <c:v>0.38693395030549205</c:v>
                </c:pt>
                <c:pt idx="1222">
                  <c:v>0.38705651957934184</c:v>
                </c:pt>
                <c:pt idx="1223">
                  <c:v>0.38716991982783883</c:v>
                </c:pt>
                <c:pt idx="1224">
                  <c:v>0.38727910256537346</c:v>
                </c:pt>
                <c:pt idx="1225">
                  <c:v>0.38737545042561544</c:v>
                </c:pt>
                <c:pt idx="1226">
                  <c:v>0.38746827497488329</c:v>
                </c:pt>
                <c:pt idx="1227">
                  <c:v>0.38756682437512163</c:v>
                </c:pt>
                <c:pt idx="1228">
                  <c:v>0.38766042212027524</c:v>
                </c:pt>
                <c:pt idx="1229">
                  <c:v>0.38774278171813709</c:v>
                </c:pt>
                <c:pt idx="1230">
                  <c:v>0.38783743833180223</c:v>
                </c:pt>
                <c:pt idx="1231">
                  <c:v>0.38792662787194532</c:v>
                </c:pt>
                <c:pt idx="1232">
                  <c:v>0.38801878625131803</c:v>
                </c:pt>
                <c:pt idx="1233">
                  <c:v>0.3881169108724718</c:v>
                </c:pt>
                <c:pt idx="1234">
                  <c:v>0.38821536202920587</c:v>
                </c:pt>
                <c:pt idx="1235">
                  <c:v>0.38832591842086978</c:v>
                </c:pt>
                <c:pt idx="1236">
                  <c:v>0.38843281165072724</c:v>
                </c:pt>
                <c:pt idx="1237">
                  <c:v>0.38855664682939389</c:v>
                </c:pt>
                <c:pt idx="1238">
                  <c:v>0.38866806945300958</c:v>
                </c:pt>
                <c:pt idx="1239">
                  <c:v>0.38877248101972417</c:v>
                </c:pt>
                <c:pt idx="1240">
                  <c:v>0.38888179910268761</c:v>
                </c:pt>
                <c:pt idx="1241">
                  <c:v>0.38899173203512766</c:v>
                </c:pt>
                <c:pt idx="1242">
                  <c:v>0.38909380729938542</c:v>
                </c:pt>
                <c:pt idx="1243">
                  <c:v>0.38920681102880966</c:v>
                </c:pt>
                <c:pt idx="1244">
                  <c:v>0.3893173498156372</c:v>
                </c:pt>
                <c:pt idx="1245">
                  <c:v>0.38941481859228616</c:v>
                </c:pt>
                <c:pt idx="1246">
                  <c:v>0.38951918070729952</c:v>
                </c:pt>
                <c:pt idx="1247">
                  <c:v>0.38962530603456175</c:v>
                </c:pt>
                <c:pt idx="1248">
                  <c:v>0.38971493843884547</c:v>
                </c:pt>
                <c:pt idx="1249">
                  <c:v>0.38979187702358176</c:v>
                </c:pt>
                <c:pt idx="1250">
                  <c:v>0.38987462478537077</c:v>
                </c:pt>
                <c:pt idx="1251">
                  <c:v>0.38997089282344549</c:v>
                </c:pt>
                <c:pt idx="1252">
                  <c:v>0.39007742784279936</c:v>
                </c:pt>
                <c:pt idx="1253">
                  <c:v>0.39018758207581516</c:v>
                </c:pt>
                <c:pt idx="1254">
                  <c:v>0.39029917476474529</c:v>
                </c:pt>
                <c:pt idx="1255">
                  <c:v>0.39038498984365794</c:v>
                </c:pt>
                <c:pt idx="1256">
                  <c:v>0.39045702143115335</c:v>
                </c:pt>
                <c:pt idx="1257">
                  <c:v>0.39054455801360949</c:v>
                </c:pt>
                <c:pt idx="1258">
                  <c:v>0.39063875645109797</c:v>
                </c:pt>
                <c:pt idx="1259">
                  <c:v>0.39073701549689949</c:v>
                </c:pt>
                <c:pt idx="1260">
                  <c:v>0.39083703945059556</c:v>
                </c:pt>
                <c:pt idx="1261">
                  <c:v>0.39093792620095735</c:v>
                </c:pt>
                <c:pt idx="1262">
                  <c:v>0.39104205907582673</c:v>
                </c:pt>
                <c:pt idx="1263">
                  <c:v>0.39114051037446335</c:v>
                </c:pt>
                <c:pt idx="1264">
                  <c:v>0.39124380329050618</c:v>
                </c:pt>
                <c:pt idx="1265">
                  <c:v>0.39133709794153004</c:v>
                </c:pt>
                <c:pt idx="1266">
                  <c:v>0.39142133596726641</c:v>
                </c:pt>
                <c:pt idx="1267">
                  <c:v>0.39151742129498818</c:v>
                </c:pt>
                <c:pt idx="1268">
                  <c:v>0.39161342382720904</c:v>
                </c:pt>
                <c:pt idx="1269">
                  <c:v>0.39172123435655398</c:v>
                </c:pt>
                <c:pt idx="1270">
                  <c:v>0.39183289158037943</c:v>
                </c:pt>
                <c:pt idx="1271">
                  <c:v>0.39194614556745871</c:v>
                </c:pt>
                <c:pt idx="1272">
                  <c:v>0.39206904201318088</c:v>
                </c:pt>
                <c:pt idx="1273">
                  <c:v>0.3921713561510492</c:v>
                </c:pt>
                <c:pt idx="1274">
                  <c:v>0.39227091684629944</c:v>
                </c:pt>
                <c:pt idx="1275">
                  <c:v>0.39237336764961533</c:v>
                </c:pt>
                <c:pt idx="1276">
                  <c:v>0.39246236458786798</c:v>
                </c:pt>
                <c:pt idx="1277">
                  <c:v>0.39257259966999181</c:v>
                </c:pt>
                <c:pt idx="1278">
                  <c:v>0.39269782432992478</c:v>
                </c:pt>
                <c:pt idx="1279">
                  <c:v>0.39280309949584091</c:v>
                </c:pt>
                <c:pt idx="1280">
                  <c:v>0.39290607121482685</c:v>
                </c:pt>
                <c:pt idx="1281">
                  <c:v>0.39300849178972413</c:v>
                </c:pt>
                <c:pt idx="1282">
                  <c:v>0.39310804979364983</c:v>
                </c:pt>
                <c:pt idx="1283">
                  <c:v>0.39319581618520755</c:v>
                </c:pt>
                <c:pt idx="1284">
                  <c:v>0.39327965214375915</c:v>
                </c:pt>
                <c:pt idx="1285">
                  <c:v>0.39334821453433216</c:v>
                </c:pt>
                <c:pt idx="1286">
                  <c:v>0.39341862683264012</c:v>
                </c:pt>
                <c:pt idx="1287">
                  <c:v>0.3935008112728493</c:v>
                </c:pt>
                <c:pt idx="1288">
                  <c:v>0.39359316032104358</c:v>
                </c:pt>
                <c:pt idx="1289">
                  <c:v>0.39370434663206982</c:v>
                </c:pt>
                <c:pt idx="1290">
                  <c:v>0.39381383863077452</c:v>
                </c:pt>
                <c:pt idx="1291">
                  <c:v>0.39391016423539532</c:v>
                </c:pt>
                <c:pt idx="1292">
                  <c:v>0.39401006700439195</c:v>
                </c:pt>
                <c:pt idx="1293">
                  <c:v>0.39410947942831648</c:v>
                </c:pt>
                <c:pt idx="1294">
                  <c:v>0.39421268170356222</c:v>
                </c:pt>
                <c:pt idx="1295">
                  <c:v>0.39431339892787981</c:v>
                </c:pt>
                <c:pt idx="1296">
                  <c:v>0.39440174180846049</c:v>
                </c:pt>
                <c:pt idx="1297">
                  <c:v>0.39448488542769838</c:v>
                </c:pt>
                <c:pt idx="1298">
                  <c:v>0.39457279968642095</c:v>
                </c:pt>
                <c:pt idx="1299">
                  <c:v>0.39465347959086633</c:v>
                </c:pt>
                <c:pt idx="1300">
                  <c:v>0.39474689595518964</c:v>
                </c:pt>
                <c:pt idx="1301">
                  <c:v>0.39486079514748246</c:v>
                </c:pt>
                <c:pt idx="1302">
                  <c:v>0.39497725464282246</c:v>
                </c:pt>
                <c:pt idx="1303">
                  <c:v>0.395092779197246</c:v>
                </c:pt>
                <c:pt idx="1304">
                  <c:v>0.39518891777058923</c:v>
                </c:pt>
                <c:pt idx="1305">
                  <c:v>0.3952832323924973</c:v>
                </c:pt>
                <c:pt idx="1306">
                  <c:v>0.39536336755427892</c:v>
                </c:pt>
                <c:pt idx="1307">
                  <c:v>0.39541973887045939</c:v>
                </c:pt>
                <c:pt idx="1308">
                  <c:v>0.39552439822449714</c:v>
                </c:pt>
                <c:pt idx="1309">
                  <c:v>0.39564182631641676</c:v>
                </c:pt>
                <c:pt idx="1310">
                  <c:v>0.39575274664734167</c:v>
                </c:pt>
                <c:pt idx="1311">
                  <c:v>0.39588093407375435</c:v>
                </c:pt>
                <c:pt idx="1312">
                  <c:v>0.3959816371040108</c:v>
                </c:pt>
                <c:pt idx="1313">
                  <c:v>0.39607924244600018</c:v>
                </c:pt>
                <c:pt idx="1314">
                  <c:v>0.3961829713697424</c:v>
                </c:pt>
                <c:pt idx="1315">
                  <c:v>0.39629411653726548</c:v>
                </c:pt>
                <c:pt idx="1316">
                  <c:v>0.39639884055438729</c:v>
                </c:pt>
                <c:pt idx="1317">
                  <c:v>0.39648047282571336</c:v>
                </c:pt>
                <c:pt idx="1318">
                  <c:v>0.39657227058997124</c:v>
                </c:pt>
                <c:pt idx="1319">
                  <c:v>0.39665242838464415</c:v>
                </c:pt>
                <c:pt idx="1320">
                  <c:v>0.3967365149287771</c:v>
                </c:pt>
                <c:pt idx="1321">
                  <c:v>0.39683870912234459</c:v>
                </c:pt>
                <c:pt idx="1322">
                  <c:v>0.39693534964998761</c:v>
                </c:pt>
                <c:pt idx="1323">
                  <c:v>0.39704413006025147</c:v>
                </c:pt>
                <c:pt idx="1324">
                  <c:v>0.39715643045303622</c:v>
                </c:pt>
                <c:pt idx="1325">
                  <c:v>0.3972676102272219</c:v>
                </c:pt>
                <c:pt idx="1326">
                  <c:v>0.39737594962723327</c:v>
                </c:pt>
                <c:pt idx="1327">
                  <c:v>0.39747498941664655</c:v>
                </c:pt>
                <c:pt idx="1328">
                  <c:v>0.39757987336786149</c:v>
                </c:pt>
                <c:pt idx="1329">
                  <c:v>0.39767648725757088</c:v>
                </c:pt>
                <c:pt idx="1330">
                  <c:v>0.39779346288017753</c:v>
                </c:pt>
                <c:pt idx="1331">
                  <c:v>0.39792258377135153</c:v>
                </c:pt>
                <c:pt idx="1332">
                  <c:v>0.39805135802916775</c:v>
                </c:pt>
                <c:pt idx="1333">
                  <c:v>0.39820367973742493</c:v>
                </c:pt>
                <c:pt idx="1334">
                  <c:v>0.39833790423513066</c:v>
                </c:pt>
                <c:pt idx="1335">
                  <c:v>0.39845906919799473</c:v>
                </c:pt>
                <c:pt idx="1336">
                  <c:v>0.39858034556660171</c:v>
                </c:pt>
                <c:pt idx="1337">
                  <c:v>0.39869114890597035</c:v>
                </c:pt>
                <c:pt idx="1338">
                  <c:v>0.3988169026970565</c:v>
                </c:pt>
                <c:pt idx="1339">
                  <c:v>0.3989619150692803</c:v>
                </c:pt>
                <c:pt idx="1340">
                  <c:v>0.39908823493814066</c:v>
                </c:pt>
                <c:pt idx="1341">
                  <c:v>0.39921206719663688</c:v>
                </c:pt>
                <c:pt idx="1342">
                  <c:v>0.39932536637274724</c:v>
                </c:pt>
                <c:pt idx="1343">
                  <c:v>0.3994152531826935</c:v>
                </c:pt>
                <c:pt idx="1344">
                  <c:v>0.39951584515521071</c:v>
                </c:pt>
                <c:pt idx="1345">
                  <c:v>0.39962624743553993</c:v>
                </c:pt>
                <c:pt idx="1346">
                  <c:v>0.39971873944919212</c:v>
                </c:pt>
                <c:pt idx="1347">
                  <c:v>0.39980265768034712</c:v>
                </c:pt>
                <c:pt idx="1348">
                  <c:v>0.39988177848426032</c:v>
                </c:pt>
                <c:pt idx="1349">
                  <c:v>0.3999476290898985</c:v>
                </c:pt>
                <c:pt idx="1350">
                  <c:v>0.40001713668985639</c:v>
                </c:pt>
                <c:pt idx="1351">
                  <c:v>0.4000904750373781</c:v>
                </c:pt>
                <c:pt idx="1352">
                  <c:v>0.40014904766853227</c:v>
                </c:pt>
                <c:pt idx="1353">
                  <c:v>0.40019611408775851</c:v>
                </c:pt>
                <c:pt idx="1354">
                  <c:v>0.40024571251598978</c:v>
                </c:pt>
                <c:pt idx="1355">
                  <c:v>0.40028446326384653</c:v>
                </c:pt>
                <c:pt idx="1356">
                  <c:v>0.40034151655094979</c:v>
                </c:pt>
                <c:pt idx="1357">
                  <c:v>0.40040126351731392</c:v>
                </c:pt>
                <c:pt idx="1358">
                  <c:v>0.40044861695679596</c:v>
                </c:pt>
                <c:pt idx="1359">
                  <c:v>0.40049396363462336</c:v>
                </c:pt>
                <c:pt idx="1360">
                  <c:v>0.40053591623938661</c:v>
                </c:pt>
                <c:pt idx="1361">
                  <c:v>0.40057498057425067</c:v>
                </c:pt>
                <c:pt idx="1362">
                  <c:v>0.40061536378309165</c:v>
                </c:pt>
                <c:pt idx="1363">
                  <c:v>0.40067469100364494</c:v>
                </c:pt>
                <c:pt idx="1364">
                  <c:v>0.40072503774259527</c:v>
                </c:pt>
                <c:pt idx="1365">
                  <c:v>0.40078182830166981</c:v>
                </c:pt>
                <c:pt idx="1366">
                  <c:v>0.40086112544671898</c:v>
                </c:pt>
                <c:pt idx="1367">
                  <c:v>0.40090044885342446</c:v>
                </c:pt>
                <c:pt idx="1368">
                  <c:v>0.40093513052452123</c:v>
                </c:pt>
                <c:pt idx="1369">
                  <c:v>0.40093868990841247</c:v>
                </c:pt>
                <c:pt idx="1370">
                  <c:v>0.40089255468769869</c:v>
                </c:pt>
                <c:pt idx="1371">
                  <c:v>0.40088048774141088</c:v>
                </c:pt>
                <c:pt idx="1372">
                  <c:v>0.40086558093748631</c:v>
                </c:pt>
                <c:pt idx="1373">
                  <c:v>0.40087008857868117</c:v>
                </c:pt>
                <c:pt idx="1374">
                  <c:v>0.40090458422575592</c:v>
                </c:pt>
                <c:pt idx="1375">
                  <c:v>0.40089346303581935</c:v>
                </c:pt>
                <c:pt idx="1376">
                  <c:v>0.40086178352130819</c:v>
                </c:pt>
                <c:pt idx="1377">
                  <c:v>0.40082397818155613</c:v>
                </c:pt>
                <c:pt idx="1378">
                  <c:v>0.40077167509599904</c:v>
                </c:pt>
                <c:pt idx="1379">
                  <c:v>0.40073717239466694</c:v>
                </c:pt>
                <c:pt idx="1380">
                  <c:v>0.40072232742110026</c:v>
                </c:pt>
                <c:pt idx="1381">
                  <c:v>0.40069882279754093</c:v>
                </c:pt>
                <c:pt idx="1382">
                  <c:v>0.40066531622831691</c:v>
                </c:pt>
                <c:pt idx="1383">
                  <c:v>0.4006156766984808</c:v>
                </c:pt>
                <c:pt idx="1384">
                  <c:v>0.40056484137294496</c:v>
                </c:pt>
                <c:pt idx="1385">
                  <c:v>0.40050465970656896</c:v>
                </c:pt>
                <c:pt idx="1386">
                  <c:v>0.4004196394766899</c:v>
                </c:pt>
                <c:pt idx="1387">
                  <c:v>0.40035195311282284</c:v>
                </c:pt>
                <c:pt idx="1388">
                  <c:v>0.40027967918327895</c:v>
                </c:pt>
                <c:pt idx="1389">
                  <c:v>0.40021577262348912</c:v>
                </c:pt>
                <c:pt idx="1390">
                  <c:v>0.40019339452058333</c:v>
                </c:pt>
                <c:pt idx="1391">
                  <c:v>0.40014166802868373</c:v>
                </c:pt>
                <c:pt idx="1392">
                  <c:v>0.40008176581075533</c:v>
                </c:pt>
                <c:pt idx="1393">
                  <c:v>0.40002391306865098</c:v>
                </c:pt>
                <c:pt idx="1394">
                  <c:v>0.3999509441113418</c:v>
                </c:pt>
                <c:pt idx="1395">
                  <c:v>0.3998954926598437</c:v>
                </c:pt>
                <c:pt idx="1396">
                  <c:v>0.39985037511542093</c:v>
                </c:pt>
                <c:pt idx="1397">
                  <c:v>0.39979942035129318</c:v>
                </c:pt>
                <c:pt idx="1398">
                  <c:v>0.39975202866525966</c:v>
                </c:pt>
                <c:pt idx="1399">
                  <c:v>0.3997007022893993</c:v>
                </c:pt>
                <c:pt idx="1400">
                  <c:v>0.39963507549801625</c:v>
                </c:pt>
                <c:pt idx="1401">
                  <c:v>0.39960610297020943</c:v>
                </c:pt>
                <c:pt idx="1402">
                  <c:v>0.39960866794569488</c:v>
                </c:pt>
                <c:pt idx="1403">
                  <c:v>0.39956902086816309</c:v>
                </c:pt>
                <c:pt idx="1404">
                  <c:v>0.39952936786378279</c:v>
                </c:pt>
                <c:pt idx="1405">
                  <c:v>0.39948868110584979</c:v>
                </c:pt>
                <c:pt idx="1406">
                  <c:v>0.39942143276434239</c:v>
                </c:pt>
                <c:pt idx="1407">
                  <c:v>0.39935990692435808</c:v>
                </c:pt>
                <c:pt idx="1408">
                  <c:v>0.3993084412298249</c:v>
                </c:pt>
                <c:pt idx="1409">
                  <c:v>0.39926264728025934</c:v>
                </c:pt>
                <c:pt idx="1410">
                  <c:v>0.3992066228771054</c:v>
                </c:pt>
                <c:pt idx="1411">
                  <c:v>0.39914687482565703</c:v>
                </c:pt>
                <c:pt idx="1412">
                  <c:v>0.39910570186029437</c:v>
                </c:pt>
                <c:pt idx="1413">
                  <c:v>0.39905252118062445</c:v>
                </c:pt>
                <c:pt idx="1414">
                  <c:v>0.3989731018991492</c:v>
                </c:pt>
                <c:pt idx="1415">
                  <c:v>0.39891210790122528</c:v>
                </c:pt>
                <c:pt idx="1416">
                  <c:v>0.39886953484442866</c:v>
                </c:pt>
                <c:pt idx="1417">
                  <c:v>0.39880956397811135</c:v>
                </c:pt>
                <c:pt idx="1418">
                  <c:v>0.39874085150777289</c:v>
                </c:pt>
                <c:pt idx="1419">
                  <c:v>0.39867709220210895</c:v>
                </c:pt>
                <c:pt idx="1420">
                  <c:v>0.3986046031903368</c:v>
                </c:pt>
                <c:pt idx="1421">
                  <c:v>0.39855362100069502</c:v>
                </c:pt>
                <c:pt idx="1422">
                  <c:v>0.39851366579520359</c:v>
                </c:pt>
                <c:pt idx="1423">
                  <c:v>0.39846610515175018</c:v>
                </c:pt>
                <c:pt idx="1424">
                  <c:v>0.39842400202270173</c:v>
                </c:pt>
                <c:pt idx="1425">
                  <c:v>0.39837834700004143</c:v>
                </c:pt>
                <c:pt idx="1426">
                  <c:v>0.39831238644516437</c:v>
                </c:pt>
                <c:pt idx="1427">
                  <c:v>0.39826018359397652</c:v>
                </c:pt>
                <c:pt idx="1428">
                  <c:v>0.39823193317016586</c:v>
                </c:pt>
                <c:pt idx="1429">
                  <c:v>0.39821023393121208</c:v>
                </c:pt>
                <c:pt idx="1430">
                  <c:v>0.39819677920578456</c:v>
                </c:pt>
                <c:pt idx="1431">
                  <c:v>0.39817438144680012</c:v>
                </c:pt>
                <c:pt idx="1432">
                  <c:v>0.39815098287953665</c:v>
                </c:pt>
                <c:pt idx="1433">
                  <c:v>0.39814508574269886</c:v>
                </c:pt>
                <c:pt idx="1434">
                  <c:v>0.3981596557574037</c:v>
                </c:pt>
                <c:pt idx="1435">
                  <c:v>0.39818498292832794</c:v>
                </c:pt>
                <c:pt idx="1436">
                  <c:v>0.3982144194371906</c:v>
                </c:pt>
                <c:pt idx="1437">
                  <c:v>0.39821933643013163</c:v>
                </c:pt>
                <c:pt idx="1438">
                  <c:v>0.39821088285499212</c:v>
                </c:pt>
                <c:pt idx="1439">
                  <c:v>0.39821562062927923</c:v>
                </c:pt>
                <c:pt idx="1440">
                  <c:v>0.39822522514510728</c:v>
                </c:pt>
                <c:pt idx="1441">
                  <c:v>0.39820455513946235</c:v>
                </c:pt>
                <c:pt idx="1442">
                  <c:v>0.39820603286030742</c:v>
                </c:pt>
                <c:pt idx="1443">
                  <c:v>0.39821872689928223</c:v>
                </c:pt>
                <c:pt idx="1444">
                  <c:v>0.39823488901241449</c:v>
                </c:pt>
                <c:pt idx="1445">
                  <c:v>0.39826936154983766</c:v>
                </c:pt>
                <c:pt idx="1446">
                  <c:v>0.3983179963603693</c:v>
                </c:pt>
                <c:pt idx="1447">
                  <c:v>0.39835011381833035</c:v>
                </c:pt>
                <c:pt idx="1448">
                  <c:v>0.39840460199863642</c:v>
                </c:pt>
                <c:pt idx="1449">
                  <c:v>0.39847404168683748</c:v>
                </c:pt>
                <c:pt idx="1450">
                  <c:v>0.39852834064637693</c:v>
                </c:pt>
                <c:pt idx="1451">
                  <c:v>0.39857136701707913</c:v>
                </c:pt>
                <c:pt idx="1452">
                  <c:v>0.39867995278768631</c:v>
                </c:pt>
                <c:pt idx="1453">
                  <c:v>0.39881163211380771</c:v>
                </c:pt>
                <c:pt idx="1454">
                  <c:v>0.39894702944992666</c:v>
                </c:pt>
                <c:pt idx="1455">
                  <c:v>0.39902378472085936</c:v>
                </c:pt>
                <c:pt idx="1456">
                  <c:v>0.39913030664434229</c:v>
                </c:pt>
                <c:pt idx="1457">
                  <c:v>0.39926500622693523</c:v>
                </c:pt>
                <c:pt idx="1458">
                  <c:v>0.39939239513744584</c:v>
                </c:pt>
                <c:pt idx="1459">
                  <c:v>0.39950654325565355</c:v>
                </c:pt>
                <c:pt idx="1460">
                  <c:v>0.39963852995591093</c:v>
                </c:pt>
                <c:pt idx="1461">
                  <c:v>0.39973775998244632</c:v>
                </c:pt>
                <c:pt idx="1462">
                  <c:v>0.39986485089848117</c:v>
                </c:pt>
                <c:pt idx="1463">
                  <c:v>0.40001309847810468</c:v>
                </c:pt>
                <c:pt idx="1464">
                  <c:v>0.40017428258517862</c:v>
                </c:pt>
                <c:pt idx="1465">
                  <c:v>0.40031845279126882</c:v>
                </c:pt>
                <c:pt idx="1466">
                  <c:v>0.40040196909317688</c:v>
                </c:pt>
                <c:pt idx="1467">
                  <c:v>0.40050870477784084</c:v>
                </c:pt>
                <c:pt idx="1468">
                  <c:v>0.40059287802177135</c:v>
                </c:pt>
                <c:pt idx="1469">
                  <c:v>0.40069586527068052</c:v>
                </c:pt>
                <c:pt idx="1470">
                  <c:v>0.40080635576495122</c:v>
                </c:pt>
                <c:pt idx="1471">
                  <c:v>0.4009014567345453</c:v>
                </c:pt>
                <c:pt idx="1472">
                  <c:v>0.40100250141762955</c:v>
                </c:pt>
                <c:pt idx="1473">
                  <c:v>0.40112441111232539</c:v>
                </c:pt>
                <c:pt idx="1474">
                  <c:v>0.40123942866811529</c:v>
                </c:pt>
                <c:pt idx="1475">
                  <c:v>0.40133560925810102</c:v>
                </c:pt>
                <c:pt idx="1476">
                  <c:v>0.4014209880352137</c:v>
                </c:pt>
                <c:pt idx="1477">
                  <c:v>0.40153879842945933</c:v>
                </c:pt>
                <c:pt idx="1478">
                  <c:v>0.40164211007958989</c:v>
                </c:pt>
                <c:pt idx="1479">
                  <c:v>0.40172496363444282</c:v>
                </c:pt>
                <c:pt idx="1480">
                  <c:v>0.40181704565391646</c:v>
                </c:pt>
                <c:pt idx="1481">
                  <c:v>0.40195260669606547</c:v>
                </c:pt>
                <c:pt idx="1482">
                  <c:v>0.40202678238877348</c:v>
                </c:pt>
                <c:pt idx="1483">
                  <c:v>0.40209879052218794</c:v>
                </c:pt>
                <c:pt idx="1484">
                  <c:v>0.40219856038876367</c:v>
                </c:pt>
                <c:pt idx="1485">
                  <c:v>0.4022140101778941</c:v>
                </c:pt>
                <c:pt idx="1486">
                  <c:v>0.40223247770630871</c:v>
                </c:pt>
                <c:pt idx="1487">
                  <c:v>0.40225772691404477</c:v>
                </c:pt>
                <c:pt idx="1488">
                  <c:v>0.4022483932713557</c:v>
                </c:pt>
                <c:pt idx="1489">
                  <c:v>0.40225636756615196</c:v>
                </c:pt>
                <c:pt idx="1490">
                  <c:v>0.40229312867893757</c:v>
                </c:pt>
                <c:pt idx="1491">
                  <c:v>0.40232326656840556</c:v>
                </c:pt>
                <c:pt idx="1492">
                  <c:v>0.4023569222478332</c:v>
                </c:pt>
                <c:pt idx="1493">
                  <c:v>0.40238126461697882</c:v>
                </c:pt>
                <c:pt idx="1494">
                  <c:v>0.40235542773391569</c:v>
                </c:pt>
                <c:pt idx="1495">
                  <c:v>0.40226497387308541</c:v>
                </c:pt>
                <c:pt idx="1496">
                  <c:v>0.4022176914346593</c:v>
                </c:pt>
                <c:pt idx="1497">
                  <c:v>0.40215697982360127</c:v>
                </c:pt>
                <c:pt idx="1498">
                  <c:v>0.40208403158119171</c:v>
                </c:pt>
                <c:pt idx="1499">
                  <c:v>0.40204365398225034</c:v>
                </c:pt>
                <c:pt idx="1500">
                  <c:v>0.40196595784099781</c:v>
                </c:pt>
                <c:pt idx="1501">
                  <c:v>0.40184535746979738</c:v>
                </c:pt>
                <c:pt idx="1502">
                  <c:v>0.40167181723081918</c:v>
                </c:pt>
                <c:pt idx="1503">
                  <c:v>0.40148779983334992</c:v>
                </c:pt>
                <c:pt idx="1504">
                  <c:v>0.40131360290054402</c:v>
                </c:pt>
                <c:pt idx="1505">
                  <c:v>0.40111315348038445</c:v>
                </c:pt>
                <c:pt idx="1506">
                  <c:v>0.40088902357033712</c:v>
                </c:pt>
                <c:pt idx="1507">
                  <c:v>0.4006336260952989</c:v>
                </c:pt>
                <c:pt idx="1508">
                  <c:v>0.40037943989188829</c:v>
                </c:pt>
                <c:pt idx="1509">
                  <c:v>0.40004603828901897</c:v>
                </c:pt>
                <c:pt idx="1510">
                  <c:v>0.39968111169788628</c:v>
                </c:pt>
                <c:pt idx="1511">
                  <c:v>0.39924888673229691</c:v>
                </c:pt>
                <c:pt idx="1512">
                  <c:v>0.39874402018593957</c:v>
                </c:pt>
                <c:pt idx="1513">
                  <c:v>0.39826622274637269</c:v>
                </c:pt>
                <c:pt idx="1514">
                  <c:v>0.39770192369887125</c:v>
                </c:pt>
                <c:pt idx="1515">
                  <c:v>0.39710212262496386</c:v>
                </c:pt>
                <c:pt idx="1516">
                  <c:v>0.39643013450025194</c:v>
                </c:pt>
                <c:pt idx="1517">
                  <c:v>0.39571151780749098</c:v>
                </c:pt>
                <c:pt idx="1518">
                  <c:v>0.39490051504600882</c:v>
                </c:pt>
                <c:pt idx="1519">
                  <c:v>0.39404369958660851</c:v>
                </c:pt>
                <c:pt idx="1520">
                  <c:v>0.39305065599859229</c:v>
                </c:pt>
                <c:pt idx="1521">
                  <c:v>0.39195365797316922</c:v>
                </c:pt>
                <c:pt idx="1522">
                  <c:v>0.39079713763299112</c:v>
                </c:pt>
                <c:pt idx="1523">
                  <c:v>0.38945939073230146</c:v>
                </c:pt>
                <c:pt idx="1524">
                  <c:v>0.38801611170100053</c:v>
                </c:pt>
                <c:pt idx="1525">
                  <c:v>0.38650001847961929</c:v>
                </c:pt>
                <c:pt idx="1526">
                  <c:v>0.38488973381504454</c:v>
                </c:pt>
                <c:pt idx="1527">
                  <c:v>0.38316093968423653</c:v>
                </c:pt>
                <c:pt idx="1528">
                  <c:v>0.38142249461107047</c:v>
                </c:pt>
                <c:pt idx="1529">
                  <c:v>0.37944261161085152</c:v>
                </c:pt>
                <c:pt idx="1530">
                  <c:v>0.37729768172795158</c:v>
                </c:pt>
                <c:pt idx="1531">
                  <c:v>0.37505362472653397</c:v>
                </c:pt>
                <c:pt idx="1532">
                  <c:v>0.37263974488120583</c:v>
                </c:pt>
                <c:pt idx="1533">
                  <c:v>0.3701002328759177</c:v>
                </c:pt>
                <c:pt idx="1534">
                  <c:v>0.36751326605748069</c:v>
                </c:pt>
                <c:pt idx="1535">
                  <c:v>0.36475919968016379</c:v>
                </c:pt>
                <c:pt idx="1536">
                  <c:v>0.36187312186715936</c:v>
                </c:pt>
                <c:pt idx="1537">
                  <c:v>0.35886007704663481</c:v>
                </c:pt>
                <c:pt idx="1538">
                  <c:v>0.35570270851945035</c:v>
                </c:pt>
                <c:pt idx="1539">
                  <c:v>0.35233706758515715</c:v>
                </c:pt>
                <c:pt idx="1540">
                  <c:v>0.34894172713156463</c:v>
                </c:pt>
                <c:pt idx="1541">
                  <c:v>0.3453228651916464</c:v>
                </c:pt>
                <c:pt idx="1542">
                  <c:v>0.34175235614885802</c:v>
                </c:pt>
                <c:pt idx="1543">
                  <c:v>0.3381331596004184</c:v>
                </c:pt>
                <c:pt idx="1544">
                  <c:v>0.33447092617240265</c:v>
                </c:pt>
                <c:pt idx="1545">
                  <c:v>0.33089798331800635</c:v>
                </c:pt>
                <c:pt idx="1546">
                  <c:v>0.32734130330078726</c:v>
                </c:pt>
                <c:pt idx="1547">
                  <c:v>0.32384709208742124</c:v>
                </c:pt>
                <c:pt idx="1548">
                  <c:v>0.32028710736214611</c:v>
                </c:pt>
                <c:pt idx="1549">
                  <c:v>0.31698298167969546</c:v>
                </c:pt>
                <c:pt idx="1550">
                  <c:v>0.31367194966710055</c:v>
                </c:pt>
                <c:pt idx="1551">
                  <c:v>0.3106859919678408</c:v>
                </c:pt>
                <c:pt idx="1552">
                  <c:v>0.3079341586580191</c:v>
                </c:pt>
                <c:pt idx="1553">
                  <c:v>0.30541046453099308</c:v>
                </c:pt>
                <c:pt idx="1554">
                  <c:v>0.30320112367384389</c:v>
                </c:pt>
                <c:pt idx="1555">
                  <c:v>0.30127160114434526</c:v>
                </c:pt>
                <c:pt idx="1556">
                  <c:v>0.29960511860289479</c:v>
                </c:pt>
                <c:pt idx="1557">
                  <c:v>0.29822306456048259</c:v>
                </c:pt>
                <c:pt idx="1558">
                  <c:v>0.29709830409786975</c:v>
                </c:pt>
                <c:pt idx="1559">
                  <c:v>0.29624546547111724</c:v>
                </c:pt>
                <c:pt idx="1560">
                  <c:v>0.29562083619702789</c:v>
                </c:pt>
                <c:pt idx="1561">
                  <c:v>0.29533862058406601</c:v>
                </c:pt>
                <c:pt idx="1562">
                  <c:v>0.29521140900070714</c:v>
                </c:pt>
                <c:pt idx="1563">
                  <c:v>0.29531168419536735</c:v>
                </c:pt>
                <c:pt idx="1564">
                  <c:v>0.29561298939198061</c:v>
                </c:pt>
                <c:pt idx="1565">
                  <c:v>0.29602888880748118</c:v>
                </c:pt>
                <c:pt idx="1566">
                  <c:v>0.29663277125642901</c:v>
                </c:pt>
                <c:pt idx="1567">
                  <c:v>0.29730762448916553</c:v>
                </c:pt>
                <c:pt idx="1568">
                  <c:v>0.29817934466092577</c:v>
                </c:pt>
                <c:pt idx="1569">
                  <c:v>0.29902382743966355</c:v>
                </c:pt>
                <c:pt idx="1570">
                  <c:v>0.29997928802571444</c:v>
                </c:pt>
                <c:pt idx="1571">
                  <c:v>0.30091689294474561</c:v>
                </c:pt>
                <c:pt idx="1572">
                  <c:v>0.30187317907769051</c:v>
                </c:pt>
                <c:pt idx="1573">
                  <c:v>0.30285332883203259</c:v>
                </c:pt>
                <c:pt idx="1574">
                  <c:v>0.30386902000136101</c:v>
                </c:pt>
                <c:pt idx="1575">
                  <c:v>0.30490279184703423</c:v>
                </c:pt>
                <c:pt idx="1576">
                  <c:v>0.30593359242584989</c:v>
                </c:pt>
                <c:pt idx="1577">
                  <c:v>0.30702218976156676</c:v>
                </c:pt>
                <c:pt idx="1578">
                  <c:v>0.30802335604948067</c:v>
                </c:pt>
                <c:pt idx="1579">
                  <c:v>0.30898627875394319</c:v>
                </c:pt>
                <c:pt idx="1580">
                  <c:v>0.30995243070291489</c:v>
                </c:pt>
                <c:pt idx="1581">
                  <c:v>0.31086324203250204</c:v>
                </c:pt>
                <c:pt idx="1582">
                  <c:v>0.31180857869275824</c:v>
                </c:pt>
                <c:pt idx="1583">
                  <c:v>0.31280228450445585</c:v>
                </c:pt>
                <c:pt idx="1584">
                  <c:v>0.31374323329101211</c:v>
                </c:pt>
                <c:pt idx="1585">
                  <c:v>0.31466884949133395</c:v>
                </c:pt>
                <c:pt idx="1586">
                  <c:v>0.3155936906716606</c:v>
                </c:pt>
                <c:pt idx="1587">
                  <c:v>0.31647196511513265</c:v>
                </c:pt>
                <c:pt idx="1588">
                  <c:v>0.31730897610077741</c:v>
                </c:pt>
                <c:pt idx="1589">
                  <c:v>0.31814724293452018</c:v>
                </c:pt>
                <c:pt idx="1590">
                  <c:v>0.31894825692784734</c:v>
                </c:pt>
                <c:pt idx="1591">
                  <c:v>0.31977784814449622</c:v>
                </c:pt>
                <c:pt idx="1592">
                  <c:v>0.3206139387508472</c:v>
                </c:pt>
                <c:pt idx="1593">
                  <c:v>0.32143718367666058</c:v>
                </c:pt>
                <c:pt idx="1594">
                  <c:v>0.32229676929166834</c:v>
                </c:pt>
                <c:pt idx="1595">
                  <c:v>0.32309409213791912</c:v>
                </c:pt>
                <c:pt idx="1596">
                  <c:v>0.32386799344415124</c:v>
                </c:pt>
                <c:pt idx="1597">
                  <c:v>0.32460109821916489</c:v>
                </c:pt>
                <c:pt idx="1598">
                  <c:v>0.32536539019991478</c:v>
                </c:pt>
                <c:pt idx="1599">
                  <c:v>0.32610293078753255</c:v>
                </c:pt>
                <c:pt idx="1600">
                  <c:v>0.3268638474202647</c:v>
                </c:pt>
                <c:pt idx="1601">
                  <c:v>0.32764613036950513</c:v>
                </c:pt>
                <c:pt idx="1602">
                  <c:v>0.32842347102098718</c:v>
                </c:pt>
                <c:pt idx="1603">
                  <c:v>0.32921668324859427</c:v>
                </c:pt>
                <c:pt idx="1604">
                  <c:v>0.32998593844944196</c:v>
                </c:pt>
                <c:pt idx="1605">
                  <c:v>0.33075490985651129</c:v>
                </c:pt>
                <c:pt idx="1606">
                  <c:v>0.33150836393255212</c:v>
                </c:pt>
                <c:pt idx="1607">
                  <c:v>0.33222984368933667</c:v>
                </c:pt>
                <c:pt idx="1608">
                  <c:v>0.33297293018517249</c:v>
                </c:pt>
                <c:pt idx="1609">
                  <c:v>0.33372325424396404</c:v>
                </c:pt>
                <c:pt idx="1610">
                  <c:v>0.33449089448953667</c:v>
                </c:pt>
                <c:pt idx="1611">
                  <c:v>0.33524875371602159</c:v>
                </c:pt>
                <c:pt idx="1612">
                  <c:v>0.33599241601988955</c:v>
                </c:pt>
                <c:pt idx="1613">
                  <c:v>0.3367689106315897</c:v>
                </c:pt>
                <c:pt idx="1614">
                  <c:v>0.33757957921398035</c:v>
                </c:pt>
                <c:pt idx="1615">
                  <c:v>0.33836253569251884</c:v>
                </c:pt>
                <c:pt idx="1616">
                  <c:v>0.3391433613116917</c:v>
                </c:pt>
                <c:pt idx="1617">
                  <c:v>0.33994210811448139</c:v>
                </c:pt>
                <c:pt idx="1618">
                  <c:v>0.34071971229571779</c:v>
                </c:pt>
                <c:pt idx="1619">
                  <c:v>0.34149339103498438</c:v>
                </c:pt>
                <c:pt idx="1620">
                  <c:v>0.34230437429722443</c:v>
                </c:pt>
                <c:pt idx="1621">
                  <c:v>0.34316309249840699</c:v>
                </c:pt>
                <c:pt idx="1622">
                  <c:v>0.34398742399997917</c:v>
                </c:pt>
                <c:pt idx="1623">
                  <c:v>0.34481294862102191</c:v>
                </c:pt>
                <c:pt idx="1624">
                  <c:v>0.34563592277504873</c:v>
                </c:pt>
                <c:pt idx="1625">
                  <c:v>0.34643789930362939</c:v>
                </c:pt>
                <c:pt idx="1626">
                  <c:v>0.34726382383990057</c:v>
                </c:pt>
                <c:pt idx="1627">
                  <c:v>0.34812204160318788</c:v>
                </c:pt>
                <c:pt idx="1628">
                  <c:v>0.34895127461714237</c:v>
                </c:pt>
                <c:pt idx="1629">
                  <c:v>0.34979583887387261</c:v>
                </c:pt>
                <c:pt idx="1630">
                  <c:v>0.35063159801456578</c:v>
                </c:pt>
                <c:pt idx="1631">
                  <c:v>0.35144676859051432</c:v>
                </c:pt>
                <c:pt idx="1632">
                  <c:v>0.35223390905652013</c:v>
                </c:pt>
                <c:pt idx="1633">
                  <c:v>0.35305210560965578</c:v>
                </c:pt>
                <c:pt idx="1634">
                  <c:v>0.3538622868435472</c:v>
                </c:pt>
                <c:pt idx="1635">
                  <c:v>0.35469200501424059</c:v>
                </c:pt>
                <c:pt idx="1636">
                  <c:v>0.35555356391668697</c:v>
                </c:pt>
                <c:pt idx="1637">
                  <c:v>0.35639378534777055</c:v>
                </c:pt>
                <c:pt idx="1638">
                  <c:v>0.35722339000318981</c:v>
                </c:pt>
                <c:pt idx="1639">
                  <c:v>0.35806468355518639</c:v>
                </c:pt>
                <c:pt idx="1640">
                  <c:v>0.35891320801439414</c:v>
                </c:pt>
                <c:pt idx="1641">
                  <c:v>0.35975820602593012</c:v>
                </c:pt>
                <c:pt idx="1642">
                  <c:v>0.36058260692084215</c:v>
                </c:pt>
                <c:pt idx="1643">
                  <c:v>0.36142301688942108</c:v>
                </c:pt>
                <c:pt idx="1644">
                  <c:v>0.36226264180108664</c:v>
                </c:pt>
                <c:pt idx="1645">
                  <c:v>0.36309494843812901</c:v>
                </c:pt>
                <c:pt idx="1646">
                  <c:v>0.36392670823127071</c:v>
                </c:pt>
                <c:pt idx="1647">
                  <c:v>0.36479349157509527</c:v>
                </c:pt>
                <c:pt idx="1648">
                  <c:v>0.36561159748016253</c:v>
                </c:pt>
                <c:pt idx="1649">
                  <c:v>0.3663853602014584</c:v>
                </c:pt>
                <c:pt idx="1650">
                  <c:v>0.36717868061489467</c:v>
                </c:pt>
                <c:pt idx="1651">
                  <c:v>0.36795270700303423</c:v>
                </c:pt>
                <c:pt idx="1652">
                  <c:v>0.36873825315693037</c:v>
                </c:pt>
                <c:pt idx="1653">
                  <c:v>0.36951999837532518</c:v>
                </c:pt>
                <c:pt idx="1654">
                  <c:v>0.37033543076715708</c:v>
                </c:pt>
                <c:pt idx="1655">
                  <c:v>0.37111665520061382</c:v>
                </c:pt>
                <c:pt idx="1656">
                  <c:v>0.37187560841339629</c:v>
                </c:pt>
                <c:pt idx="1657">
                  <c:v>0.37265912630833725</c:v>
                </c:pt>
                <c:pt idx="1658">
                  <c:v>0.37345106896680197</c:v>
                </c:pt>
                <c:pt idx="1659">
                  <c:v>0.37422863622125724</c:v>
                </c:pt>
                <c:pt idx="1660">
                  <c:v>0.37501316173017024</c:v>
                </c:pt>
                <c:pt idx="1661">
                  <c:v>0.37579214561032287</c:v>
                </c:pt>
                <c:pt idx="1662">
                  <c:v>0.37656696448351806</c:v>
                </c:pt>
                <c:pt idx="1663">
                  <c:v>0.37732450624342356</c:v>
                </c:pt>
                <c:pt idx="1664">
                  <c:v>0.37807713204859578</c:v>
                </c:pt>
                <c:pt idx="1665">
                  <c:v>0.37884187552335985</c:v>
                </c:pt>
                <c:pt idx="1666">
                  <c:v>0.37953259749589791</c:v>
                </c:pt>
                <c:pt idx="1667">
                  <c:v>0.38018678123507427</c:v>
                </c:pt>
                <c:pt idx="1668">
                  <c:v>0.38087517237754698</c:v>
                </c:pt>
                <c:pt idx="1669">
                  <c:v>0.38152803217775971</c:v>
                </c:pt>
                <c:pt idx="1670">
                  <c:v>0.38223004370799857</c:v>
                </c:pt>
                <c:pt idx="1671">
                  <c:v>0.38301369389175982</c:v>
                </c:pt>
                <c:pt idx="1672">
                  <c:v>0.3837081352370742</c:v>
                </c:pt>
                <c:pt idx="1673">
                  <c:v>0.38438319750738575</c:v>
                </c:pt>
                <c:pt idx="1674">
                  <c:v>0.38504177099060133</c:v>
                </c:pt>
                <c:pt idx="1675">
                  <c:v>0.38563356249110187</c:v>
                </c:pt>
                <c:pt idx="1676">
                  <c:v>0.38625072967193513</c:v>
                </c:pt>
                <c:pt idx="1677">
                  <c:v>0.38686835849788953</c:v>
                </c:pt>
                <c:pt idx="1678">
                  <c:v>0.38748846064278269</c:v>
                </c:pt>
                <c:pt idx="1679">
                  <c:v>0.38812750745145991</c:v>
                </c:pt>
                <c:pt idx="1680">
                  <c:v>0.38877264868640471</c:v>
                </c:pt>
                <c:pt idx="1681">
                  <c:v>0.38939819682029214</c:v>
                </c:pt>
                <c:pt idx="1682">
                  <c:v>0.39003228563335574</c:v>
                </c:pt>
                <c:pt idx="1683">
                  <c:v>0.39064199227657292</c:v>
                </c:pt>
                <c:pt idx="1684">
                  <c:v>0.39122157047337952</c:v>
                </c:pt>
                <c:pt idx="1685">
                  <c:v>0.39180853576913766</c:v>
                </c:pt>
                <c:pt idx="1686">
                  <c:v>0.39240694907963231</c:v>
                </c:pt>
                <c:pt idx="1687">
                  <c:v>0.39297065359442973</c:v>
                </c:pt>
                <c:pt idx="1688">
                  <c:v>0.39350821239836642</c:v>
                </c:pt>
                <c:pt idx="1689">
                  <c:v>0.39405809228779237</c:v>
                </c:pt>
                <c:pt idx="1690">
                  <c:v>0.39456485556168586</c:v>
                </c:pt>
                <c:pt idx="1691">
                  <c:v>0.39507222603375441</c:v>
                </c:pt>
                <c:pt idx="1692">
                  <c:v>0.39559440098900284</c:v>
                </c:pt>
                <c:pt idx="1693">
                  <c:v>0.39608479048541073</c:v>
                </c:pt>
                <c:pt idx="1694">
                  <c:v>0.39656395021137619</c:v>
                </c:pt>
                <c:pt idx="1695">
                  <c:v>0.39701862943179272</c:v>
                </c:pt>
                <c:pt idx="1696">
                  <c:v>0.39749339427297725</c:v>
                </c:pt>
                <c:pt idx="1697">
                  <c:v>0.39795576250210218</c:v>
                </c:pt>
                <c:pt idx="1698">
                  <c:v>0.39842938817737844</c:v>
                </c:pt>
                <c:pt idx="1699">
                  <c:v>0.3989273986188912</c:v>
                </c:pt>
                <c:pt idx="1700">
                  <c:v>0.39940210492612199</c:v>
                </c:pt>
                <c:pt idx="1701">
                  <c:v>0.39987827662793612</c:v>
                </c:pt>
                <c:pt idx="1702">
                  <c:v>0.40033460737305449</c:v>
                </c:pt>
                <c:pt idx="1703">
                  <c:v>0.4007465555633915</c:v>
                </c:pt>
                <c:pt idx="1704">
                  <c:v>0.40115862175296518</c:v>
                </c:pt>
                <c:pt idx="1705">
                  <c:v>0.40157535386804527</c:v>
                </c:pt>
                <c:pt idx="1706">
                  <c:v>0.40199161668982847</c:v>
                </c:pt>
                <c:pt idx="1707">
                  <c:v>0.40242354773167338</c:v>
                </c:pt>
                <c:pt idx="1708">
                  <c:v>0.40289154888328899</c:v>
                </c:pt>
                <c:pt idx="1709">
                  <c:v>0.40333022567975024</c:v>
                </c:pt>
                <c:pt idx="1710">
                  <c:v>0.40375618680046482</c:v>
                </c:pt>
                <c:pt idx="1711">
                  <c:v>0.404183207962656</c:v>
                </c:pt>
                <c:pt idx="1712">
                  <c:v>0.40461588252903574</c:v>
                </c:pt>
                <c:pt idx="1713">
                  <c:v>0.40503156278211899</c:v>
                </c:pt>
                <c:pt idx="1714">
                  <c:v>0.40544658935565964</c:v>
                </c:pt>
                <c:pt idx="1715">
                  <c:v>0.40584113996875154</c:v>
                </c:pt>
                <c:pt idx="1716">
                  <c:v>0.40620571447818882</c:v>
                </c:pt>
                <c:pt idx="1717">
                  <c:v>0.40655942193831418</c:v>
                </c:pt>
                <c:pt idx="1718">
                  <c:v>0.40688865915229472</c:v>
                </c:pt>
                <c:pt idx="1719">
                  <c:v>0.40723577773156378</c:v>
                </c:pt>
                <c:pt idx="1720">
                  <c:v>0.40758765874961417</c:v>
                </c:pt>
                <c:pt idx="1721">
                  <c:v>0.40792803219281965</c:v>
                </c:pt>
                <c:pt idx="1722">
                  <c:v>0.40827269425926005</c:v>
                </c:pt>
                <c:pt idx="1723">
                  <c:v>0.40861404273731439</c:v>
                </c:pt>
                <c:pt idx="1724">
                  <c:v>0.4089650409922953</c:v>
                </c:pt>
                <c:pt idx="1725">
                  <c:v>0.40931771099710024</c:v>
                </c:pt>
                <c:pt idx="1726">
                  <c:v>0.40966042772456213</c:v>
                </c:pt>
                <c:pt idx="1727">
                  <c:v>0.41002821858830241</c:v>
                </c:pt>
                <c:pt idx="1728">
                  <c:v>0.41036305154731317</c:v>
                </c:pt>
                <c:pt idx="1729">
                  <c:v>0.41064915073752511</c:v>
                </c:pt>
                <c:pt idx="1730">
                  <c:v>0.41098067387787274</c:v>
                </c:pt>
                <c:pt idx="1731">
                  <c:v>0.4113599177426106</c:v>
                </c:pt>
                <c:pt idx="1732">
                  <c:v>0.41166440726372394</c:v>
                </c:pt>
                <c:pt idx="1733">
                  <c:v>0.41199816057357314</c:v>
                </c:pt>
                <c:pt idx="1734">
                  <c:v>0.41235206885681813</c:v>
                </c:pt>
                <c:pt idx="1735">
                  <c:v>0.41267213416846599</c:v>
                </c:pt>
                <c:pt idx="1736">
                  <c:v>0.41294529845999262</c:v>
                </c:pt>
                <c:pt idx="1737">
                  <c:v>0.41325420156126375</c:v>
                </c:pt>
                <c:pt idx="1738">
                  <c:v>0.4135674943363139</c:v>
                </c:pt>
                <c:pt idx="1739">
                  <c:v>0.4138786246735599</c:v>
                </c:pt>
                <c:pt idx="1740">
                  <c:v>0.41419701057353614</c:v>
                </c:pt>
                <c:pt idx="1741">
                  <c:v>0.41450231836311335</c:v>
                </c:pt>
                <c:pt idx="1742">
                  <c:v>0.41479152589940416</c:v>
                </c:pt>
                <c:pt idx="1743">
                  <c:v>0.41509713523300462</c:v>
                </c:pt>
                <c:pt idx="1744">
                  <c:v>0.41541517995354954</c:v>
                </c:pt>
                <c:pt idx="1745">
                  <c:v>0.41573546855516619</c:v>
                </c:pt>
                <c:pt idx="1746">
                  <c:v>0.4160706842627489</c:v>
                </c:pt>
                <c:pt idx="1747">
                  <c:v>0.41639466372648287</c:v>
                </c:pt>
                <c:pt idx="1748">
                  <c:v>0.41668532783932072</c:v>
                </c:pt>
                <c:pt idx="1749">
                  <c:v>0.41696849770226008</c:v>
                </c:pt>
                <c:pt idx="1750">
                  <c:v>0.41725248156110317</c:v>
                </c:pt>
                <c:pt idx="1751">
                  <c:v>0.41751602385430314</c:v>
                </c:pt>
                <c:pt idx="1752">
                  <c:v>0.41780781963345026</c:v>
                </c:pt>
                <c:pt idx="1753">
                  <c:v>0.4181355588482647</c:v>
                </c:pt>
                <c:pt idx="1754">
                  <c:v>0.41842662959739724</c:v>
                </c:pt>
                <c:pt idx="1755">
                  <c:v>0.41870834114365746</c:v>
                </c:pt>
                <c:pt idx="1756">
                  <c:v>0.41899774039735482</c:v>
                </c:pt>
                <c:pt idx="1757">
                  <c:v>0.41928034157548583</c:v>
                </c:pt>
                <c:pt idx="1758">
                  <c:v>0.41954559831370569</c:v>
                </c:pt>
                <c:pt idx="1759">
                  <c:v>0.41983559812302512</c:v>
                </c:pt>
                <c:pt idx="1760">
                  <c:v>0.42011195034111215</c:v>
                </c:pt>
                <c:pt idx="1761">
                  <c:v>0.42039291414868812</c:v>
                </c:pt>
                <c:pt idx="1762">
                  <c:v>0.4207196752252374</c:v>
                </c:pt>
                <c:pt idx="1763">
                  <c:v>0.42104729954050474</c:v>
                </c:pt>
                <c:pt idx="1764">
                  <c:v>0.42137498963928827</c:v>
                </c:pt>
                <c:pt idx="1765">
                  <c:v>0.4216804246686805</c:v>
                </c:pt>
                <c:pt idx="1766">
                  <c:v>0.42198318370938992</c:v>
                </c:pt>
                <c:pt idx="1767">
                  <c:v>0.42231508286908009</c:v>
                </c:pt>
                <c:pt idx="1768">
                  <c:v>0.42267264754064177</c:v>
                </c:pt>
                <c:pt idx="1769">
                  <c:v>0.42300767973783993</c:v>
                </c:pt>
                <c:pt idx="1770">
                  <c:v>0.42336020415316239</c:v>
                </c:pt>
                <c:pt idx="1771">
                  <c:v>0.42368614403853117</c:v>
                </c:pt>
                <c:pt idx="1772">
                  <c:v>0.4239845368247685</c:v>
                </c:pt>
                <c:pt idx="1773">
                  <c:v>0.42427522384402927</c:v>
                </c:pt>
                <c:pt idx="1774">
                  <c:v>0.4245978585449211</c:v>
                </c:pt>
                <c:pt idx="1775">
                  <c:v>0.42489080534252471</c:v>
                </c:pt>
                <c:pt idx="1776">
                  <c:v>0.42519159194615391</c:v>
                </c:pt>
                <c:pt idx="1777">
                  <c:v>0.42547436155857915</c:v>
                </c:pt>
                <c:pt idx="1778">
                  <c:v>0.42569590832105852</c:v>
                </c:pt>
                <c:pt idx="1779">
                  <c:v>0.42590361056891268</c:v>
                </c:pt>
                <c:pt idx="1780">
                  <c:v>0.42607999431226801</c:v>
                </c:pt>
                <c:pt idx="1781">
                  <c:v>0.42619054852339411</c:v>
                </c:pt>
                <c:pt idx="1782">
                  <c:v>0.42627082080487316</c:v>
                </c:pt>
                <c:pt idx="1783">
                  <c:v>0.4262811837505</c:v>
                </c:pt>
                <c:pt idx="1784">
                  <c:v>0.42627089342121277</c:v>
                </c:pt>
                <c:pt idx="1785">
                  <c:v>0.42621450780416836</c:v>
                </c:pt>
                <c:pt idx="1786">
                  <c:v>0.42613775956680583</c:v>
                </c:pt>
                <c:pt idx="1787">
                  <c:v>0.42608422361166198</c:v>
                </c:pt>
                <c:pt idx="1788">
                  <c:v>0.42591968473940373</c:v>
                </c:pt>
                <c:pt idx="1789">
                  <c:v>0.42567835621464895</c:v>
                </c:pt>
                <c:pt idx="1790">
                  <c:v>0.42540003194761894</c:v>
                </c:pt>
                <c:pt idx="1791">
                  <c:v>0.42505301735988116</c:v>
                </c:pt>
                <c:pt idx="1792">
                  <c:v>0.42465676825456905</c:v>
                </c:pt>
                <c:pt idx="1793">
                  <c:v>0.42423804701812767</c:v>
                </c:pt>
                <c:pt idx="1794">
                  <c:v>0.42376943022059005</c:v>
                </c:pt>
                <c:pt idx="1795">
                  <c:v>0.42320650730804815</c:v>
                </c:pt>
                <c:pt idx="1796">
                  <c:v>0.42261685955016093</c:v>
                </c:pt>
                <c:pt idx="1797">
                  <c:v>0.42196432974135972</c:v>
                </c:pt>
                <c:pt idx="1798">
                  <c:v>0.42124498335711108</c:v>
                </c:pt>
                <c:pt idx="1799">
                  <c:v>0.4205027810898852</c:v>
                </c:pt>
                <c:pt idx="1800">
                  <c:v>0.41969431683211234</c:v>
                </c:pt>
                <c:pt idx="1801">
                  <c:v>0.41888892082641682</c:v>
                </c:pt>
                <c:pt idx="1802">
                  <c:v>0.41804608120089365</c:v>
                </c:pt>
                <c:pt idx="1803">
                  <c:v>0.4172111899395578</c:v>
                </c:pt>
                <c:pt idx="1804">
                  <c:v>0.41637268204371908</c:v>
                </c:pt>
                <c:pt idx="1805">
                  <c:v>0.41549172198538575</c:v>
                </c:pt>
                <c:pt idx="1806">
                  <c:v>0.41459103726872137</c:v>
                </c:pt>
                <c:pt idx="1807">
                  <c:v>0.41370776783128643</c:v>
                </c:pt>
                <c:pt idx="1808">
                  <c:v>0.41278081907365222</c:v>
                </c:pt>
                <c:pt idx="1809">
                  <c:v>0.41186051688877345</c:v>
                </c:pt>
                <c:pt idx="1810">
                  <c:v>0.41096380180170639</c:v>
                </c:pt>
                <c:pt idx="1811">
                  <c:v>0.41006767588932252</c:v>
                </c:pt>
                <c:pt idx="1812">
                  <c:v>0.40918177378975584</c:v>
                </c:pt>
                <c:pt idx="1813">
                  <c:v>0.40833745921585463</c:v>
                </c:pt>
                <c:pt idx="1814">
                  <c:v>0.40750662508505719</c:v>
                </c:pt>
                <c:pt idx="1815">
                  <c:v>0.40671485543474467</c:v>
                </c:pt>
                <c:pt idx="1816">
                  <c:v>0.40591472699651066</c:v>
                </c:pt>
                <c:pt idx="1817">
                  <c:v>0.40515376842534162</c:v>
                </c:pt>
                <c:pt idx="1818">
                  <c:v>0.40436854602819955</c:v>
                </c:pt>
                <c:pt idx="1819">
                  <c:v>0.40357998054966276</c:v>
                </c:pt>
                <c:pt idx="1820">
                  <c:v>0.40281078390593344</c:v>
                </c:pt>
                <c:pt idx="1821">
                  <c:v>0.40206302240044778</c:v>
                </c:pt>
                <c:pt idx="1822">
                  <c:v>0.40133750031195831</c:v>
                </c:pt>
                <c:pt idx="1823">
                  <c:v>0.40063168845676511</c:v>
                </c:pt>
                <c:pt idx="1824">
                  <c:v>0.39996104426717261</c:v>
                </c:pt>
                <c:pt idx="1825">
                  <c:v>0.39926231502983273</c:v>
                </c:pt>
                <c:pt idx="1826">
                  <c:v>0.39851573218430536</c:v>
                </c:pt>
                <c:pt idx="1827">
                  <c:v>0.39773178936734405</c:v>
                </c:pt>
                <c:pt idx="1828">
                  <c:v>0.39689671716431918</c:v>
                </c:pt>
                <c:pt idx="1829">
                  <c:v>0.39609861139596708</c:v>
                </c:pt>
                <c:pt idx="1830">
                  <c:v>0.39534005672845679</c:v>
                </c:pt>
                <c:pt idx="1831">
                  <c:v>0.39456580403051572</c:v>
                </c:pt>
                <c:pt idx="1832">
                  <c:v>0.39383015449113223</c:v>
                </c:pt>
                <c:pt idx="1833">
                  <c:v>0.3931027710947248</c:v>
                </c:pt>
                <c:pt idx="1834">
                  <c:v>0.39231875085776396</c:v>
                </c:pt>
                <c:pt idx="1835">
                  <c:v>0.39152290893210839</c:v>
                </c:pt>
                <c:pt idx="1836">
                  <c:v>0.3907453735891761</c:v>
                </c:pt>
                <c:pt idx="1837">
                  <c:v>0.38996389336968634</c:v>
                </c:pt>
                <c:pt idx="1838">
                  <c:v>0.38920176336373036</c:v>
                </c:pt>
                <c:pt idx="1839">
                  <c:v>0.38839573612683925</c:v>
                </c:pt>
                <c:pt idx="1840">
                  <c:v>0.38760031749729601</c:v>
                </c:pt>
                <c:pt idx="1841">
                  <c:v>0.38670634905272516</c:v>
                </c:pt>
                <c:pt idx="1842">
                  <c:v>0.38577780544562579</c:v>
                </c:pt>
                <c:pt idx="1843">
                  <c:v>0.38477748810460555</c:v>
                </c:pt>
                <c:pt idx="1844">
                  <c:v>0.38375633060058306</c:v>
                </c:pt>
                <c:pt idx="1845">
                  <c:v>0.38272340985848502</c:v>
                </c:pt>
                <c:pt idx="1846">
                  <c:v>0.3816216838361044</c:v>
                </c:pt>
                <c:pt idx="1847">
                  <c:v>0.38051221917976008</c:v>
                </c:pt>
                <c:pt idx="1848">
                  <c:v>0.37937569135100713</c:v>
                </c:pt>
                <c:pt idx="1849">
                  <c:v>0.37818923033866625</c:v>
                </c:pt>
                <c:pt idx="1850">
                  <c:v>0.37699030889044427</c:v>
                </c:pt>
                <c:pt idx="1851">
                  <c:v>0.37570326942729598</c:v>
                </c:pt>
                <c:pt idx="1852">
                  <c:v>0.37453218806291666</c:v>
                </c:pt>
                <c:pt idx="1853">
                  <c:v>0.37327667596267994</c:v>
                </c:pt>
                <c:pt idx="1854">
                  <c:v>0.37228742805752307</c:v>
                </c:pt>
                <c:pt idx="1855">
                  <c:v>0.37146724616014309</c:v>
                </c:pt>
                <c:pt idx="1856">
                  <c:v>0.37094636402395259</c:v>
                </c:pt>
                <c:pt idx="1857">
                  <c:v>0.37057771376992338</c:v>
                </c:pt>
                <c:pt idx="1858">
                  <c:v>0.37052842824424731</c:v>
                </c:pt>
                <c:pt idx="1859">
                  <c:v>0.37071322033620935</c:v>
                </c:pt>
                <c:pt idx="1860">
                  <c:v>0.37115340504254518</c:v>
                </c:pt>
                <c:pt idx="1861">
                  <c:v>0.37191639477877358</c:v>
                </c:pt>
                <c:pt idx="1862">
                  <c:v>0.37291035495283609</c:v>
                </c:pt>
                <c:pt idx="1863">
                  <c:v>0.37412006950435722</c:v>
                </c:pt>
                <c:pt idx="1864">
                  <c:v>0.37546885613234321</c:v>
                </c:pt>
                <c:pt idx="1865">
                  <c:v>0.37692649544088258</c:v>
                </c:pt>
                <c:pt idx="1866">
                  <c:v>0.37842487115433593</c:v>
                </c:pt>
                <c:pt idx="1867">
                  <c:v>0.37993123477549462</c:v>
                </c:pt>
                <c:pt idx="1868">
                  <c:v>0.38144643314900506</c:v>
                </c:pt>
                <c:pt idx="1869">
                  <c:v>0.382835057116786</c:v>
                </c:pt>
                <c:pt idx="1870">
                  <c:v>0.38416237697856587</c:v>
                </c:pt>
                <c:pt idx="1871">
                  <c:v>0.38526378168452807</c:v>
                </c:pt>
                <c:pt idx="1872">
                  <c:v>0.38621494432614267</c:v>
                </c:pt>
                <c:pt idx="1873">
                  <c:v>0.38710911291005434</c:v>
                </c:pt>
                <c:pt idx="1874">
                  <c:v>0.38786747071428862</c:v>
                </c:pt>
                <c:pt idx="1875">
                  <c:v>0.38857046116926525</c:v>
                </c:pt>
                <c:pt idx="1876">
                  <c:v>0.38926316323764865</c:v>
                </c:pt>
                <c:pt idx="1877">
                  <c:v>0.38980706513016766</c:v>
                </c:pt>
                <c:pt idx="1878">
                  <c:v>0.39018148705402128</c:v>
                </c:pt>
                <c:pt idx="1879">
                  <c:v>0.3905627194809913</c:v>
                </c:pt>
                <c:pt idx="1880">
                  <c:v>0.39084028181521663</c:v>
                </c:pt>
                <c:pt idx="1881">
                  <c:v>0.39110278722463954</c:v>
                </c:pt>
                <c:pt idx="1882">
                  <c:v>0.39131757896572</c:v>
                </c:pt>
                <c:pt idx="1883">
                  <c:v>0.39154227043533574</c:v>
                </c:pt>
                <c:pt idx="1884">
                  <c:v>0.39169891698712656</c:v>
                </c:pt>
                <c:pt idx="1885">
                  <c:v>0.3918422462158187</c:v>
                </c:pt>
                <c:pt idx="1886">
                  <c:v>0.3920169504946589</c:v>
                </c:pt>
                <c:pt idx="1887">
                  <c:v>0.39214795449575829</c:v>
                </c:pt>
                <c:pt idx="1888">
                  <c:v>0.39226561694426926</c:v>
                </c:pt>
                <c:pt idx="1889">
                  <c:v>0.39241448107857746</c:v>
                </c:pt>
                <c:pt idx="1890">
                  <c:v>0.39260278199356818</c:v>
                </c:pt>
                <c:pt idx="1891">
                  <c:v>0.39286655046832175</c:v>
                </c:pt>
                <c:pt idx="1892">
                  <c:v>0.3931601521648152</c:v>
                </c:pt>
                <c:pt idx="1893">
                  <c:v>0.39350695302536726</c:v>
                </c:pt>
                <c:pt idx="1894">
                  <c:v>0.39383043308452725</c:v>
                </c:pt>
                <c:pt idx="1895">
                  <c:v>0.3941861368351553</c:v>
                </c:pt>
                <c:pt idx="1896">
                  <c:v>0.39457135417416844</c:v>
                </c:pt>
                <c:pt idx="1897">
                  <c:v>0.39494658362828189</c:v>
                </c:pt>
                <c:pt idx="1898">
                  <c:v>0.39529550973215061</c:v>
                </c:pt>
                <c:pt idx="1899">
                  <c:v>0.39568233045370077</c:v>
                </c:pt>
                <c:pt idx="1900">
                  <c:v>0.39603661227899956</c:v>
                </c:pt>
                <c:pt idx="1901">
                  <c:v>0.39645100897328261</c:v>
                </c:pt>
                <c:pt idx="1902">
                  <c:v>0.39690372038844962</c:v>
                </c:pt>
                <c:pt idx="1903">
                  <c:v>0.39730707525349701</c:v>
                </c:pt>
                <c:pt idx="1904">
                  <c:v>0.39770209761839775</c:v>
                </c:pt>
                <c:pt idx="1905">
                  <c:v>0.39807686828656302</c:v>
                </c:pt>
                <c:pt idx="1906">
                  <c:v>0.39842832421434088</c:v>
                </c:pt>
                <c:pt idx="1907">
                  <c:v>0.39880753357776683</c:v>
                </c:pt>
                <c:pt idx="1908">
                  <c:v>0.39916549491525499</c:v>
                </c:pt>
                <c:pt idx="1909">
                  <c:v>0.39949712508269303</c:v>
                </c:pt>
                <c:pt idx="1910">
                  <c:v>0.399820431542454</c:v>
                </c:pt>
                <c:pt idx="1911">
                  <c:v>0.4001321595200425</c:v>
                </c:pt>
                <c:pt idx="1912">
                  <c:v>0.40044785624201545</c:v>
                </c:pt>
                <c:pt idx="1913">
                  <c:v>0.40072878084135882</c:v>
                </c:pt>
                <c:pt idx="1914">
                  <c:v>0.40099353165451418</c:v>
                </c:pt>
                <c:pt idx="1915">
                  <c:v>0.40122147414490095</c:v>
                </c:pt>
                <c:pt idx="1916">
                  <c:v>0.40138730676389273</c:v>
                </c:pt>
                <c:pt idx="1917">
                  <c:v>0.40150631804202308</c:v>
                </c:pt>
                <c:pt idx="1918">
                  <c:v>0.40160160879985646</c:v>
                </c:pt>
                <c:pt idx="1919">
                  <c:v>0.40163342855016421</c:v>
                </c:pt>
                <c:pt idx="1920">
                  <c:v>0.4015936645966236</c:v>
                </c:pt>
                <c:pt idx="1921">
                  <c:v>0.40154948432868737</c:v>
                </c:pt>
                <c:pt idx="1922">
                  <c:v>0.40147724401401069</c:v>
                </c:pt>
                <c:pt idx="1923">
                  <c:v>0.40141278398047203</c:v>
                </c:pt>
                <c:pt idx="1924">
                  <c:v>0.40134907844740858</c:v>
                </c:pt>
                <c:pt idx="1925">
                  <c:v>0.4012105633689238</c:v>
                </c:pt>
                <c:pt idx="1926">
                  <c:v>0.40103485520731175</c:v>
                </c:pt>
                <c:pt idx="1927">
                  <c:v>0.40087210064395901</c:v>
                </c:pt>
                <c:pt idx="1928">
                  <c:v>0.40069155219963365</c:v>
                </c:pt>
                <c:pt idx="1929">
                  <c:v>0.40055982730369705</c:v>
                </c:pt>
                <c:pt idx="1930">
                  <c:v>0.40044353983398051</c:v>
                </c:pt>
                <c:pt idx="1931">
                  <c:v>0.4002484331017942</c:v>
                </c:pt>
                <c:pt idx="1932">
                  <c:v>0.40005153330429311</c:v>
                </c:pt>
                <c:pt idx="1933">
                  <c:v>0.39989223672679869</c:v>
                </c:pt>
                <c:pt idx="1934">
                  <c:v>0.39969211466396271</c:v>
                </c:pt>
                <c:pt idx="1935">
                  <c:v>0.39951207041571957</c:v>
                </c:pt>
                <c:pt idx="1936">
                  <c:v>0.39926985144477672</c:v>
                </c:pt>
                <c:pt idx="1937">
                  <c:v>0.39899493557090054</c:v>
                </c:pt>
                <c:pt idx="1938">
                  <c:v>0.39877734040925478</c:v>
                </c:pt>
                <c:pt idx="1939">
                  <c:v>0.39857104888739797</c:v>
                </c:pt>
                <c:pt idx="1940">
                  <c:v>0.39844696652886796</c:v>
                </c:pt>
                <c:pt idx="1941">
                  <c:v>0.39832868090400803</c:v>
                </c:pt>
                <c:pt idx="1942">
                  <c:v>0.39819976719661937</c:v>
                </c:pt>
                <c:pt idx="1943">
                  <c:v>0.3980636663848543</c:v>
                </c:pt>
                <c:pt idx="1944">
                  <c:v>0.39794241549410153</c:v>
                </c:pt>
                <c:pt idx="1945">
                  <c:v>0.39783647070655787</c:v>
                </c:pt>
                <c:pt idx="1946">
                  <c:v>0.39773617872173378</c:v>
                </c:pt>
                <c:pt idx="1947">
                  <c:v>0.39767486972160437</c:v>
                </c:pt>
                <c:pt idx="1948">
                  <c:v>0.39754786315294871</c:v>
                </c:pt>
                <c:pt idx="1949">
                  <c:v>0.39737692334664088</c:v>
                </c:pt>
                <c:pt idx="1950">
                  <c:v>0.39723606412076373</c:v>
                </c:pt>
                <c:pt idx="1951">
                  <c:v>0.39706417599698812</c:v>
                </c:pt>
                <c:pt idx="1952">
                  <c:v>0.39687594556247524</c:v>
                </c:pt>
                <c:pt idx="1953">
                  <c:v>0.39676893285661147</c:v>
                </c:pt>
                <c:pt idx="1954">
                  <c:v>0.396545428517872</c:v>
                </c:pt>
                <c:pt idx="1955">
                  <c:v>0.3962725962692919</c:v>
                </c:pt>
                <c:pt idx="1956">
                  <c:v>0.39600234284202807</c:v>
                </c:pt>
                <c:pt idx="1957">
                  <c:v>0.39564736702811804</c:v>
                </c:pt>
                <c:pt idx="1958">
                  <c:v>0.39534273433566769</c:v>
                </c:pt>
                <c:pt idx="1959">
                  <c:v>0.39507089761667674</c:v>
                </c:pt>
                <c:pt idx="1960">
                  <c:v>0.39477164330243902</c:v>
                </c:pt>
                <c:pt idx="1961">
                  <c:v>0.39453226025666494</c:v>
                </c:pt>
                <c:pt idx="1962">
                  <c:v>0.39424065613298026</c:v>
                </c:pt>
                <c:pt idx="1963">
                  <c:v>0.39392299308175699</c:v>
                </c:pt>
                <c:pt idx="1964">
                  <c:v>0.39364368268736233</c:v>
                </c:pt>
                <c:pt idx="1965">
                  <c:v>0.39336023149863791</c:v>
                </c:pt>
                <c:pt idx="1966">
                  <c:v>0.39307200094283617</c:v>
                </c:pt>
                <c:pt idx="1967">
                  <c:v>0.39270356335421236</c:v>
                </c:pt>
                <c:pt idx="1968">
                  <c:v>0.39233885231797805</c:v>
                </c:pt>
                <c:pt idx="1969">
                  <c:v>0.39202984811915326</c:v>
                </c:pt>
                <c:pt idx="1970">
                  <c:v>0.3917481848823412</c:v>
                </c:pt>
                <c:pt idx="1971">
                  <c:v>0.39147079630545822</c:v>
                </c:pt>
                <c:pt idx="1972">
                  <c:v>0.39119862292216651</c:v>
                </c:pt>
                <c:pt idx="1973">
                  <c:v>0.39097172371506916</c:v>
                </c:pt>
                <c:pt idx="1974">
                  <c:v>0.3906923383997587</c:v>
                </c:pt>
                <c:pt idx="1975">
                  <c:v>0.39046798406219763</c:v>
                </c:pt>
                <c:pt idx="1976">
                  <c:v>0.39028939786962336</c:v>
                </c:pt>
                <c:pt idx="1977">
                  <c:v>0.39003774172477562</c:v>
                </c:pt>
                <c:pt idx="1978">
                  <c:v>0.38971923207447601</c:v>
                </c:pt>
                <c:pt idx="1979">
                  <c:v>0.38946115780517188</c:v>
                </c:pt>
                <c:pt idx="1980">
                  <c:v>0.38919800480901795</c:v>
                </c:pt>
                <c:pt idx="1981">
                  <c:v>0.38896075067234187</c:v>
                </c:pt>
                <c:pt idx="1982">
                  <c:v>0.38878165299592116</c:v>
                </c:pt>
                <c:pt idx="1983">
                  <c:v>0.38851364461917121</c:v>
                </c:pt>
                <c:pt idx="1984">
                  <c:v>0.38819377787349829</c:v>
                </c:pt>
                <c:pt idx="1985">
                  <c:v>0.38790690429319213</c:v>
                </c:pt>
                <c:pt idx="1986">
                  <c:v>0.38761065707853293</c:v>
                </c:pt>
                <c:pt idx="1987">
                  <c:v>0.38728027312526775</c:v>
                </c:pt>
                <c:pt idx="1988">
                  <c:v>0.38697937910295238</c:v>
                </c:pt>
                <c:pt idx="1989">
                  <c:v>0.38663435972822019</c:v>
                </c:pt>
                <c:pt idx="1990">
                  <c:v>0.38620237143224606</c:v>
                </c:pt>
                <c:pt idx="1991">
                  <c:v>0.38580230323592346</c:v>
                </c:pt>
                <c:pt idx="1992">
                  <c:v>0.38538173967607586</c:v>
                </c:pt>
                <c:pt idx="1993">
                  <c:v>0.38499931984022934</c:v>
                </c:pt>
                <c:pt idx="1994">
                  <c:v>0.38466688644042435</c:v>
                </c:pt>
                <c:pt idx="1995">
                  <c:v>0.38427919718533027</c:v>
                </c:pt>
                <c:pt idx="1996">
                  <c:v>0.38396214899042347</c:v>
                </c:pt>
                <c:pt idx="1997">
                  <c:v>0.38350452565504289</c:v>
                </c:pt>
                <c:pt idx="1998">
                  <c:v>0.38288542882968396</c:v>
                </c:pt>
                <c:pt idx="1999">
                  <c:v>0.38232448041722539</c:v>
                </c:pt>
                <c:pt idx="2000">
                  <c:v>0.38184330841090791</c:v>
                </c:pt>
                <c:pt idx="2001">
                  <c:v>0.381344888758337</c:v>
                </c:pt>
                <c:pt idx="2002">
                  <c:v>0.38092132211700824</c:v>
                </c:pt>
                <c:pt idx="2003">
                  <c:v>0.38047324881804317</c:v>
                </c:pt>
                <c:pt idx="2004">
                  <c:v>0.37997970109831547</c:v>
                </c:pt>
                <c:pt idx="2005">
                  <c:v>0.37954660633896431</c:v>
                </c:pt>
                <c:pt idx="2006">
                  <c:v>0.37914696921940855</c:v>
                </c:pt>
                <c:pt idx="2007">
                  <c:v>0.37877248538552061</c:v>
                </c:pt>
                <c:pt idx="2008">
                  <c:v>0.37848032353298694</c:v>
                </c:pt>
                <c:pt idx="2009">
                  <c:v>0.37810713280206593</c:v>
                </c:pt>
                <c:pt idx="2010">
                  <c:v>0.37774710888949881</c:v>
                </c:pt>
                <c:pt idx="2011">
                  <c:v>0.37746075632693366</c:v>
                </c:pt>
                <c:pt idx="2012">
                  <c:v>0.37707789873177805</c:v>
                </c:pt>
                <c:pt idx="2013">
                  <c:v>0.37667420626599873</c:v>
                </c:pt>
                <c:pt idx="2014">
                  <c:v>0.37635153353305029</c:v>
                </c:pt>
                <c:pt idx="2015">
                  <c:v>0.37601536821904369</c:v>
                </c:pt>
                <c:pt idx="2016">
                  <c:v>0.3756727069534857</c:v>
                </c:pt>
                <c:pt idx="2017">
                  <c:v>0.37533308642981772</c:v>
                </c:pt>
                <c:pt idx="2018">
                  <c:v>0.37494212264723487</c:v>
                </c:pt>
                <c:pt idx="2019">
                  <c:v>0.37449107023170813</c:v>
                </c:pt>
                <c:pt idx="2020">
                  <c:v>0.37405351561324335</c:v>
                </c:pt>
                <c:pt idx="2021">
                  <c:v>0.37349935843133802</c:v>
                </c:pt>
                <c:pt idx="2022">
                  <c:v>0.37280037519410714</c:v>
                </c:pt>
                <c:pt idx="2023">
                  <c:v>0.37223492945036885</c:v>
                </c:pt>
                <c:pt idx="2024">
                  <c:v>0.37168146936361457</c:v>
                </c:pt>
                <c:pt idx="2025">
                  <c:v>0.37113181147708058</c:v>
                </c:pt>
                <c:pt idx="2026">
                  <c:v>0.3707744766195642</c:v>
                </c:pt>
                <c:pt idx="2027">
                  <c:v>0.37025615241798332</c:v>
                </c:pt>
                <c:pt idx="2028">
                  <c:v>0.36959335255644937</c:v>
                </c:pt>
                <c:pt idx="2029">
                  <c:v>0.36904539149302157</c:v>
                </c:pt>
                <c:pt idx="2030">
                  <c:v>0.36854324695396662</c:v>
                </c:pt>
                <c:pt idx="2031">
                  <c:v>0.36807076397618932</c:v>
                </c:pt>
                <c:pt idx="2032">
                  <c:v>0.36765603791037132</c:v>
                </c:pt>
                <c:pt idx="2033">
                  <c:v>0.36726347267549581</c:v>
                </c:pt>
                <c:pt idx="2034">
                  <c:v>0.3668850141308076</c:v>
                </c:pt>
                <c:pt idx="2035">
                  <c:v>0.36652301132146742</c:v>
                </c:pt>
                <c:pt idx="2036">
                  <c:v>0.36624279260480891</c:v>
                </c:pt>
                <c:pt idx="2037">
                  <c:v>0.36600675136773431</c:v>
                </c:pt>
                <c:pt idx="2038">
                  <c:v>0.36565778311627833</c:v>
                </c:pt>
                <c:pt idx="2039">
                  <c:v>0.36535040692594212</c:v>
                </c:pt>
                <c:pt idx="2040">
                  <c:v>0.36515386057775095</c:v>
                </c:pt>
                <c:pt idx="2041">
                  <c:v>0.36484969266595835</c:v>
                </c:pt>
                <c:pt idx="2042">
                  <c:v>0.36466614988965734</c:v>
                </c:pt>
                <c:pt idx="2043">
                  <c:v>0.36457347819800434</c:v>
                </c:pt>
                <c:pt idx="2044">
                  <c:v>0.36425896800573843</c:v>
                </c:pt>
                <c:pt idx="2045">
                  <c:v>0.36406523755663339</c:v>
                </c:pt>
                <c:pt idx="2046">
                  <c:v>0.36399298442826061</c:v>
                </c:pt>
                <c:pt idx="2047">
                  <c:v>0.36373433257888732</c:v>
                </c:pt>
                <c:pt idx="2048">
                  <c:v>0.36348109318058358</c:v>
                </c:pt>
                <c:pt idx="2049">
                  <c:v>0.36328639369967791</c:v>
                </c:pt>
                <c:pt idx="2050">
                  <c:v>0.36300629161008535</c:v>
                </c:pt>
                <c:pt idx="2051">
                  <c:v>0.36267056794333336</c:v>
                </c:pt>
                <c:pt idx="2052">
                  <c:v>0.36236614101309961</c:v>
                </c:pt>
                <c:pt idx="2053">
                  <c:v>0.36205642074803429</c:v>
                </c:pt>
                <c:pt idx="2054">
                  <c:v>0.36168851472239921</c:v>
                </c:pt>
                <c:pt idx="2055">
                  <c:v>0.3613688004208031</c:v>
                </c:pt>
                <c:pt idx="2056">
                  <c:v>0.36113484509998761</c:v>
                </c:pt>
                <c:pt idx="2057">
                  <c:v>0.36077639493689323</c:v>
                </c:pt>
                <c:pt idx="2058">
                  <c:v>0.36024887844902409</c:v>
                </c:pt>
                <c:pt idx="2059">
                  <c:v>0.35971280520974286</c:v>
                </c:pt>
                <c:pt idx="2060">
                  <c:v>0.35918392646277519</c:v>
                </c:pt>
                <c:pt idx="2061">
                  <c:v>0.35873390829681129</c:v>
                </c:pt>
                <c:pt idx="2062">
                  <c:v>0.35854803321917927</c:v>
                </c:pt>
                <c:pt idx="2063">
                  <c:v>0.35837723895254808</c:v>
                </c:pt>
                <c:pt idx="2064">
                  <c:v>0.35796680334530956</c:v>
                </c:pt>
                <c:pt idx="2065">
                  <c:v>0.35755594678948527</c:v>
                </c:pt>
                <c:pt idx="2066">
                  <c:v>0.35701590683853407</c:v>
                </c:pt>
                <c:pt idx="2067">
                  <c:v>0.35639429824216817</c:v>
                </c:pt>
                <c:pt idx="2068">
                  <c:v>0.35586740649077447</c:v>
                </c:pt>
                <c:pt idx="2069">
                  <c:v>0.35520055733918804</c:v>
                </c:pt>
                <c:pt idx="2070">
                  <c:v>0.35461854415608512</c:v>
                </c:pt>
                <c:pt idx="2071">
                  <c:v>0.35400505956172151</c:v>
                </c:pt>
                <c:pt idx="2072">
                  <c:v>0.35322718884505466</c:v>
                </c:pt>
                <c:pt idx="2073">
                  <c:v>0.3525465823048009</c:v>
                </c:pt>
                <c:pt idx="2074">
                  <c:v>0.35179969062905608</c:v>
                </c:pt>
                <c:pt idx="2075">
                  <c:v>0.35103265198908046</c:v>
                </c:pt>
                <c:pt idx="2076">
                  <c:v>0.35049875189153257</c:v>
                </c:pt>
                <c:pt idx="2077">
                  <c:v>0.34995946975452003</c:v>
                </c:pt>
                <c:pt idx="2078">
                  <c:v>0.34942672056750029</c:v>
                </c:pt>
                <c:pt idx="2079">
                  <c:v>0.34895366875854733</c:v>
                </c:pt>
                <c:pt idx="2080">
                  <c:v>0.34817863487511164</c:v>
                </c:pt>
                <c:pt idx="2081">
                  <c:v>0.34740119702323463</c:v>
                </c:pt>
                <c:pt idx="2082">
                  <c:v>0.34651587742955053</c:v>
                </c:pt>
                <c:pt idx="2083">
                  <c:v>0.34547080827865778</c:v>
                </c:pt>
                <c:pt idx="2084">
                  <c:v>0.34483925669853849</c:v>
                </c:pt>
                <c:pt idx="2085">
                  <c:v>0.34427736345445087</c:v>
                </c:pt>
                <c:pt idx="2086">
                  <c:v>0.34363733214270303</c:v>
                </c:pt>
                <c:pt idx="2087">
                  <c:v>0.34297207684981551</c:v>
                </c:pt>
                <c:pt idx="2088">
                  <c:v>0.34198771940140071</c:v>
                </c:pt>
                <c:pt idx="2089">
                  <c:v>0.34096386314038446</c:v>
                </c:pt>
                <c:pt idx="2090">
                  <c:v>0.34029159621543137</c:v>
                </c:pt>
                <c:pt idx="2091">
                  <c:v>0.33979568289360046</c:v>
                </c:pt>
                <c:pt idx="2092">
                  <c:v>0.3393074975019712</c:v>
                </c:pt>
                <c:pt idx="2093">
                  <c:v>0.33868487522127166</c:v>
                </c:pt>
                <c:pt idx="2094">
                  <c:v>0.33783471916999536</c:v>
                </c:pt>
                <c:pt idx="2095">
                  <c:v>0.33700826550016233</c:v>
                </c:pt>
                <c:pt idx="2096">
                  <c:v>0.3362822018371236</c:v>
                </c:pt>
                <c:pt idx="2097">
                  <c:v>0.33577103225855215</c:v>
                </c:pt>
                <c:pt idx="2098">
                  <c:v>0.33524628332531559</c:v>
                </c:pt>
                <c:pt idx="2099">
                  <c:v>0.33459994881969113</c:v>
                </c:pt>
                <c:pt idx="2100">
                  <c:v>0.33416254022823111</c:v>
                </c:pt>
                <c:pt idx="2101">
                  <c:v>0.33339555134450993</c:v>
                </c:pt>
                <c:pt idx="2102">
                  <c:v>0.33261711535607225</c:v>
                </c:pt>
                <c:pt idx="2103">
                  <c:v>0.33226813985335174</c:v>
                </c:pt>
                <c:pt idx="2104">
                  <c:v>0.33176841440946753</c:v>
                </c:pt>
                <c:pt idx="2105">
                  <c:v>0.33163507338052284</c:v>
                </c:pt>
                <c:pt idx="2106">
                  <c:v>0.33182983231436813</c:v>
                </c:pt>
                <c:pt idx="2107">
                  <c:v>0.33151752938491857</c:v>
                </c:pt>
                <c:pt idx="2108">
                  <c:v>0.33082220856176697</c:v>
                </c:pt>
                <c:pt idx="2109">
                  <c:v>0.33018904679161082</c:v>
                </c:pt>
                <c:pt idx="2110">
                  <c:v>0.32946266523638307</c:v>
                </c:pt>
                <c:pt idx="2111">
                  <c:v>0.32871858354258937</c:v>
                </c:pt>
                <c:pt idx="2112">
                  <c:v>0.32827453422894315</c:v>
                </c:pt>
                <c:pt idx="2113">
                  <c:v>0.32751658483957685</c:v>
                </c:pt>
                <c:pt idx="2114">
                  <c:v>0.32657461594687076</c:v>
                </c:pt>
                <c:pt idx="2115">
                  <c:v>0.32581593594888875</c:v>
                </c:pt>
                <c:pt idx="2116">
                  <c:v>0.32507211383815388</c:v>
                </c:pt>
                <c:pt idx="2117">
                  <c:v>0.32474449669128319</c:v>
                </c:pt>
                <c:pt idx="2118">
                  <c:v>0.32439972183859039</c:v>
                </c:pt>
                <c:pt idx="2119">
                  <c:v>0.32404394698447242</c:v>
                </c:pt>
                <c:pt idx="2120">
                  <c:v>0.32389938661385714</c:v>
                </c:pt>
                <c:pt idx="2121">
                  <c:v>0.32316845774227598</c:v>
                </c:pt>
                <c:pt idx="2122">
                  <c:v>0.32238226468247927</c:v>
                </c:pt>
                <c:pt idx="2123">
                  <c:v>0.32160695878856344</c:v>
                </c:pt>
                <c:pt idx="2124">
                  <c:v>0.32081724714357274</c:v>
                </c:pt>
                <c:pt idx="2125">
                  <c:v>0.32022298756189316</c:v>
                </c:pt>
                <c:pt idx="2126">
                  <c:v>0.31936384208193053</c:v>
                </c:pt>
                <c:pt idx="2127">
                  <c:v>0.31835650021046907</c:v>
                </c:pt>
                <c:pt idx="2128">
                  <c:v>0.31769509941272461</c:v>
                </c:pt>
                <c:pt idx="2129">
                  <c:v>0.31712564260823689</c:v>
                </c:pt>
                <c:pt idx="2130">
                  <c:v>0.31675515847774155</c:v>
                </c:pt>
                <c:pt idx="2131">
                  <c:v>0.31705201315287129</c:v>
                </c:pt>
                <c:pt idx="2132">
                  <c:v>0.31685596755213408</c:v>
                </c:pt>
                <c:pt idx="2133">
                  <c:v>0.31632767014274943</c:v>
                </c:pt>
                <c:pt idx="2134">
                  <c:v>0.31623187974664907</c:v>
                </c:pt>
                <c:pt idx="2135">
                  <c:v>0.31538620584638083</c:v>
                </c:pt>
                <c:pt idx="2136">
                  <c:v>0.31453236587283001</c:v>
                </c:pt>
                <c:pt idx="2137">
                  <c:v>0.31387830278410533</c:v>
                </c:pt>
                <c:pt idx="2138">
                  <c:v>0.31262903867079933</c:v>
                </c:pt>
                <c:pt idx="2139">
                  <c:v>0.31216839300071825</c:v>
                </c:pt>
                <c:pt idx="2140">
                  <c:v>0.31187526479404637</c:v>
                </c:pt>
                <c:pt idx="2141">
                  <c:v>0.31142022962554949</c:v>
                </c:pt>
                <c:pt idx="2142">
                  <c:v>0.31106393637895113</c:v>
                </c:pt>
                <c:pt idx="2143">
                  <c:v>0.31075286648485106</c:v>
                </c:pt>
                <c:pt idx="2144">
                  <c:v>0.310386124444824</c:v>
                </c:pt>
                <c:pt idx="2145">
                  <c:v>0.3098668196004965</c:v>
                </c:pt>
                <c:pt idx="2146">
                  <c:v>0.30954854025331441</c:v>
                </c:pt>
                <c:pt idx="2147">
                  <c:v>0.3095449562866312</c:v>
                </c:pt>
                <c:pt idx="2148">
                  <c:v>0.30876909104158595</c:v>
                </c:pt>
                <c:pt idx="2149">
                  <c:v>0.30870784186891681</c:v>
                </c:pt>
                <c:pt idx="2150">
                  <c:v>0.30942960939999958</c:v>
                </c:pt>
              </c:numCache>
            </c:numRef>
          </c:yVal>
          <c:smooth val="1"/>
          <c:extLst>
            <c:ext xmlns:c16="http://schemas.microsoft.com/office/drawing/2014/chart" uri="{C3380CC4-5D6E-409C-BE32-E72D297353CC}">
              <c16:uniqueId val="{00000007-1C1D-46AE-B92F-7DA50429CA8D}"/>
            </c:ext>
          </c:extLst>
        </c:ser>
        <c:ser>
          <c:idx val="8"/>
          <c:order val="8"/>
          <c:spPr>
            <a:ln w="19050" cap="rnd">
              <a:solidFill>
                <a:schemeClr val="accent3">
                  <a:lumMod val="6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Database'!$BQ$122:$BQ$2272</c:f>
              <c:numCache>
                <c:formatCode>General</c:formatCode>
                <c:ptCount val="2151"/>
                <c:pt idx="0">
                  <c:v>4.9654855426405096E-2</c:v>
                </c:pt>
                <c:pt idx="1">
                  <c:v>4.3090984955677203E-2</c:v>
                </c:pt>
                <c:pt idx="2">
                  <c:v>4.3203990361672072E-2</c:v>
                </c:pt>
                <c:pt idx="3">
                  <c:v>4.6386283482275116E-2</c:v>
                </c:pt>
                <c:pt idx="4">
                  <c:v>4.7974516885493874E-2</c:v>
                </c:pt>
                <c:pt idx="5">
                  <c:v>4.2350660122476812E-2</c:v>
                </c:pt>
                <c:pt idx="6">
                  <c:v>4.5046835343860135E-2</c:v>
                </c:pt>
                <c:pt idx="7">
                  <c:v>4.8930092272262991E-2</c:v>
                </c:pt>
                <c:pt idx="8">
                  <c:v>4.8776002074329701E-2</c:v>
                </c:pt>
                <c:pt idx="9">
                  <c:v>4.6072156217759432E-2</c:v>
                </c:pt>
                <c:pt idx="10">
                  <c:v>4.1900557679271033E-2</c:v>
                </c:pt>
                <c:pt idx="11">
                  <c:v>3.7341878885748116E-2</c:v>
                </c:pt>
                <c:pt idx="12">
                  <c:v>3.5904134349324178E-2</c:v>
                </c:pt>
                <c:pt idx="13">
                  <c:v>4.0216166447370229E-2</c:v>
                </c:pt>
                <c:pt idx="14">
                  <c:v>4.3458426100780607E-2</c:v>
                </c:pt>
                <c:pt idx="15">
                  <c:v>3.6862379742333466E-2</c:v>
                </c:pt>
                <c:pt idx="16">
                  <c:v>3.6392904884011264E-2</c:v>
                </c:pt>
                <c:pt idx="17">
                  <c:v>3.9858637779917362E-2</c:v>
                </c:pt>
                <c:pt idx="18">
                  <c:v>4.0307111548713824E-2</c:v>
                </c:pt>
                <c:pt idx="19">
                  <c:v>3.7423555012341986E-2</c:v>
                </c:pt>
                <c:pt idx="20">
                  <c:v>3.8551627092425093E-2</c:v>
                </c:pt>
                <c:pt idx="21">
                  <c:v>4.3150047010960368E-2</c:v>
                </c:pt>
                <c:pt idx="22">
                  <c:v>3.9716163822762163E-2</c:v>
                </c:pt>
                <c:pt idx="23">
                  <c:v>4.1296196725690459E-2</c:v>
                </c:pt>
                <c:pt idx="24">
                  <c:v>4.6429989369990404E-2</c:v>
                </c:pt>
                <c:pt idx="25">
                  <c:v>4.131748952796644E-2</c:v>
                </c:pt>
                <c:pt idx="26">
                  <c:v>3.9592245837038242E-2</c:v>
                </c:pt>
                <c:pt idx="27">
                  <c:v>4.1501035076537275E-2</c:v>
                </c:pt>
                <c:pt idx="28">
                  <c:v>4.195583906595874E-2</c:v>
                </c:pt>
                <c:pt idx="29">
                  <c:v>4.0987041167587793E-2</c:v>
                </c:pt>
                <c:pt idx="30">
                  <c:v>3.9856053706203813E-2</c:v>
                </c:pt>
                <c:pt idx="31">
                  <c:v>3.9993114604936687E-2</c:v>
                </c:pt>
                <c:pt idx="32">
                  <c:v>3.912577370878606E-2</c:v>
                </c:pt>
                <c:pt idx="33">
                  <c:v>3.7505160972689244E-2</c:v>
                </c:pt>
                <c:pt idx="34">
                  <c:v>3.7436588302455651E-2</c:v>
                </c:pt>
                <c:pt idx="35">
                  <c:v>4.1750200300191609E-2</c:v>
                </c:pt>
                <c:pt idx="36">
                  <c:v>4.418605190504752E-2</c:v>
                </c:pt>
                <c:pt idx="37">
                  <c:v>4.4076138143011763E-2</c:v>
                </c:pt>
                <c:pt idx="38">
                  <c:v>4.4456843363892912E-2</c:v>
                </c:pt>
                <c:pt idx="39">
                  <c:v>4.1465944174708946E-2</c:v>
                </c:pt>
                <c:pt idx="40">
                  <c:v>3.9994184263207166E-2</c:v>
                </c:pt>
                <c:pt idx="41">
                  <c:v>4.2686143930572518E-2</c:v>
                </c:pt>
                <c:pt idx="42">
                  <c:v>4.2411612958842236E-2</c:v>
                </c:pt>
                <c:pt idx="43">
                  <c:v>4.2165511223458851E-2</c:v>
                </c:pt>
                <c:pt idx="44">
                  <c:v>4.2931947918305104E-2</c:v>
                </c:pt>
                <c:pt idx="45">
                  <c:v>4.4516574284518134E-2</c:v>
                </c:pt>
                <c:pt idx="46">
                  <c:v>4.0907695397555156E-2</c:v>
                </c:pt>
                <c:pt idx="47">
                  <c:v>3.6770207046455297E-2</c:v>
                </c:pt>
                <c:pt idx="48">
                  <c:v>4.0331644230149004E-2</c:v>
                </c:pt>
                <c:pt idx="49">
                  <c:v>4.0535235080969179E-2</c:v>
                </c:pt>
                <c:pt idx="50">
                  <c:v>4.062363926989699E-2</c:v>
                </c:pt>
                <c:pt idx="51">
                  <c:v>4.3993704394541498E-2</c:v>
                </c:pt>
                <c:pt idx="52">
                  <c:v>4.354855113936567E-2</c:v>
                </c:pt>
                <c:pt idx="53">
                  <c:v>4.2225481230828511E-2</c:v>
                </c:pt>
                <c:pt idx="54">
                  <c:v>4.1880545883117341E-2</c:v>
                </c:pt>
                <c:pt idx="55">
                  <c:v>4.169031208166505E-2</c:v>
                </c:pt>
                <c:pt idx="56">
                  <c:v>4.2535797304400456E-2</c:v>
                </c:pt>
                <c:pt idx="57">
                  <c:v>4.3337509392298752E-2</c:v>
                </c:pt>
                <c:pt idx="58">
                  <c:v>4.1907551502199776E-2</c:v>
                </c:pt>
                <c:pt idx="59">
                  <c:v>4.1588693203050996E-2</c:v>
                </c:pt>
                <c:pt idx="60">
                  <c:v>4.1880276712839108E-2</c:v>
                </c:pt>
                <c:pt idx="61">
                  <c:v>4.1432585322435482E-2</c:v>
                </c:pt>
                <c:pt idx="62">
                  <c:v>4.2342490816275981E-2</c:v>
                </c:pt>
                <c:pt idx="63">
                  <c:v>4.2922824329302757E-2</c:v>
                </c:pt>
                <c:pt idx="64">
                  <c:v>4.2237327130905639E-2</c:v>
                </c:pt>
                <c:pt idx="65">
                  <c:v>4.211918740602031E-2</c:v>
                </c:pt>
                <c:pt idx="66">
                  <c:v>4.2332929782170341E-2</c:v>
                </c:pt>
                <c:pt idx="67">
                  <c:v>4.2947173075368793E-2</c:v>
                </c:pt>
                <c:pt idx="68">
                  <c:v>4.3875690233302088E-2</c:v>
                </c:pt>
                <c:pt idx="69">
                  <c:v>4.3079427448989467E-2</c:v>
                </c:pt>
                <c:pt idx="70">
                  <c:v>4.1920389988255514E-2</c:v>
                </c:pt>
                <c:pt idx="71">
                  <c:v>4.2737634483854627E-2</c:v>
                </c:pt>
                <c:pt idx="72">
                  <c:v>4.3435010321778315E-2</c:v>
                </c:pt>
                <c:pt idx="73">
                  <c:v>4.388167432490591E-2</c:v>
                </c:pt>
                <c:pt idx="74">
                  <c:v>4.4348313793817679E-2</c:v>
                </c:pt>
                <c:pt idx="75">
                  <c:v>4.4241821963462435E-2</c:v>
                </c:pt>
                <c:pt idx="76">
                  <c:v>4.4267977633068112E-2</c:v>
                </c:pt>
                <c:pt idx="77">
                  <c:v>4.4760765909677723E-2</c:v>
                </c:pt>
                <c:pt idx="78">
                  <c:v>4.5129629857029507E-2</c:v>
                </c:pt>
                <c:pt idx="79">
                  <c:v>4.5314557624950763E-2</c:v>
                </c:pt>
                <c:pt idx="80">
                  <c:v>4.5418095871728119E-2</c:v>
                </c:pt>
                <c:pt idx="81">
                  <c:v>4.5938716883976903E-2</c:v>
                </c:pt>
                <c:pt idx="82">
                  <c:v>4.6227163026805802E-2</c:v>
                </c:pt>
                <c:pt idx="83">
                  <c:v>4.6161602791561653E-2</c:v>
                </c:pt>
                <c:pt idx="84">
                  <c:v>4.5976787650307653E-2</c:v>
                </c:pt>
                <c:pt idx="85">
                  <c:v>4.6612379761671457E-2</c:v>
                </c:pt>
                <c:pt idx="86">
                  <c:v>4.7340292925830744E-2</c:v>
                </c:pt>
                <c:pt idx="87">
                  <c:v>4.7547431474414766E-2</c:v>
                </c:pt>
                <c:pt idx="88">
                  <c:v>4.7640782771899183E-2</c:v>
                </c:pt>
                <c:pt idx="89">
                  <c:v>4.7662929632483864E-2</c:v>
                </c:pt>
                <c:pt idx="90">
                  <c:v>4.7810971027810484E-2</c:v>
                </c:pt>
                <c:pt idx="91">
                  <c:v>4.8593337594812012E-2</c:v>
                </c:pt>
                <c:pt idx="92">
                  <c:v>4.8979167583050404E-2</c:v>
                </c:pt>
                <c:pt idx="93">
                  <c:v>4.8963438181023049E-2</c:v>
                </c:pt>
                <c:pt idx="94">
                  <c:v>4.8931597537688908E-2</c:v>
                </c:pt>
                <c:pt idx="95">
                  <c:v>4.9453872444092745E-2</c:v>
                </c:pt>
                <c:pt idx="96">
                  <c:v>4.9883804071409021E-2</c:v>
                </c:pt>
                <c:pt idx="97">
                  <c:v>4.9773476888683534E-2</c:v>
                </c:pt>
                <c:pt idx="98">
                  <c:v>4.994936943801493E-2</c:v>
                </c:pt>
                <c:pt idx="99">
                  <c:v>5.0191365231858708E-2</c:v>
                </c:pt>
                <c:pt idx="100">
                  <c:v>5.0492641809035975E-2</c:v>
                </c:pt>
                <c:pt idx="101">
                  <c:v>5.1188677598101757E-2</c:v>
                </c:pt>
                <c:pt idx="102">
                  <c:v>5.1723199875992255E-2</c:v>
                </c:pt>
                <c:pt idx="103">
                  <c:v>5.2010585820435967E-2</c:v>
                </c:pt>
                <c:pt idx="104">
                  <c:v>5.2382841857814194E-2</c:v>
                </c:pt>
                <c:pt idx="105">
                  <c:v>5.2551965009314229E-2</c:v>
                </c:pt>
                <c:pt idx="106">
                  <c:v>5.2582472446235214E-2</c:v>
                </c:pt>
                <c:pt idx="107">
                  <c:v>5.2693290529940456E-2</c:v>
                </c:pt>
                <c:pt idx="108">
                  <c:v>5.2774949851926822E-2</c:v>
                </c:pt>
                <c:pt idx="109">
                  <c:v>5.3040063452830445E-2</c:v>
                </c:pt>
                <c:pt idx="110">
                  <c:v>5.3526866502820659E-2</c:v>
                </c:pt>
                <c:pt idx="111">
                  <c:v>5.3560954322177577E-2</c:v>
                </c:pt>
                <c:pt idx="112">
                  <c:v>5.3796118221956533E-2</c:v>
                </c:pt>
                <c:pt idx="113">
                  <c:v>5.4324663703728411E-2</c:v>
                </c:pt>
                <c:pt idx="114">
                  <c:v>5.4480598748334809E-2</c:v>
                </c:pt>
                <c:pt idx="115">
                  <c:v>5.4519229370296553E-2</c:v>
                </c:pt>
                <c:pt idx="116">
                  <c:v>5.4426007038201267E-2</c:v>
                </c:pt>
                <c:pt idx="117">
                  <c:v>5.4195247404255638E-2</c:v>
                </c:pt>
                <c:pt idx="118">
                  <c:v>5.4391279588861509E-2</c:v>
                </c:pt>
                <c:pt idx="119">
                  <c:v>5.4736877720224848E-2</c:v>
                </c:pt>
                <c:pt idx="120">
                  <c:v>5.4915424595894859E-2</c:v>
                </c:pt>
                <c:pt idx="121">
                  <c:v>5.5317913792830499E-2</c:v>
                </c:pt>
                <c:pt idx="122">
                  <c:v>5.5671148028524686E-2</c:v>
                </c:pt>
                <c:pt idx="123">
                  <c:v>5.578406193476939E-2</c:v>
                </c:pt>
                <c:pt idx="124">
                  <c:v>5.5961932220674936E-2</c:v>
                </c:pt>
                <c:pt idx="125">
                  <c:v>5.5976391950782162E-2</c:v>
                </c:pt>
                <c:pt idx="126">
                  <c:v>5.5924517144592158E-2</c:v>
                </c:pt>
                <c:pt idx="127">
                  <c:v>5.6347828613094286E-2</c:v>
                </c:pt>
                <c:pt idx="128">
                  <c:v>5.6565660556826901E-2</c:v>
                </c:pt>
                <c:pt idx="129">
                  <c:v>5.6713886157336919E-2</c:v>
                </c:pt>
                <c:pt idx="130">
                  <c:v>5.7151820955846207E-2</c:v>
                </c:pt>
                <c:pt idx="131">
                  <c:v>5.752213691176674E-2</c:v>
                </c:pt>
                <c:pt idx="132">
                  <c:v>5.7735130856985395E-2</c:v>
                </c:pt>
                <c:pt idx="133">
                  <c:v>5.7776674622951628E-2</c:v>
                </c:pt>
                <c:pt idx="134">
                  <c:v>5.7786063477151005E-2</c:v>
                </c:pt>
                <c:pt idx="135">
                  <c:v>5.8075614541558442E-2</c:v>
                </c:pt>
                <c:pt idx="136">
                  <c:v>5.8645867410028939E-2</c:v>
                </c:pt>
                <c:pt idx="137">
                  <c:v>5.8714709136870047E-2</c:v>
                </c:pt>
                <c:pt idx="138">
                  <c:v>5.8974170545837291E-2</c:v>
                </c:pt>
                <c:pt idx="139">
                  <c:v>5.9449471615835116E-2</c:v>
                </c:pt>
                <c:pt idx="140">
                  <c:v>5.9673931504899781E-2</c:v>
                </c:pt>
                <c:pt idx="141">
                  <c:v>6.0085485589097265E-2</c:v>
                </c:pt>
                <c:pt idx="142">
                  <c:v>6.0502106821408108E-2</c:v>
                </c:pt>
                <c:pt idx="143">
                  <c:v>6.0679735786363181E-2</c:v>
                </c:pt>
                <c:pt idx="144">
                  <c:v>6.1109411608396856E-2</c:v>
                </c:pt>
                <c:pt idx="145">
                  <c:v>6.1550062730608646E-2</c:v>
                </c:pt>
                <c:pt idx="146">
                  <c:v>6.1794518696169955E-2</c:v>
                </c:pt>
                <c:pt idx="147">
                  <c:v>6.2060143716585747E-2</c:v>
                </c:pt>
                <c:pt idx="148">
                  <c:v>6.2296220908943122E-2</c:v>
                </c:pt>
                <c:pt idx="149">
                  <c:v>6.2524608168955678E-2</c:v>
                </c:pt>
                <c:pt idx="150">
                  <c:v>6.2998465970234757E-2</c:v>
                </c:pt>
                <c:pt idx="151">
                  <c:v>6.3483631778783689E-2</c:v>
                </c:pt>
                <c:pt idx="152">
                  <c:v>6.3951515272706275E-2</c:v>
                </c:pt>
                <c:pt idx="153">
                  <c:v>6.4450715179816667E-2</c:v>
                </c:pt>
                <c:pt idx="154">
                  <c:v>6.4856276130468724E-2</c:v>
                </c:pt>
                <c:pt idx="155">
                  <c:v>6.5203273669597148E-2</c:v>
                </c:pt>
                <c:pt idx="156">
                  <c:v>6.5493142252918995E-2</c:v>
                </c:pt>
                <c:pt idx="157">
                  <c:v>6.5735346847647216E-2</c:v>
                </c:pt>
                <c:pt idx="158">
                  <c:v>6.6161778726701315E-2</c:v>
                </c:pt>
                <c:pt idx="159">
                  <c:v>6.6806011509260757E-2</c:v>
                </c:pt>
                <c:pt idx="160">
                  <c:v>6.7135874029396858E-2</c:v>
                </c:pt>
                <c:pt idx="161">
                  <c:v>6.7615213672135951E-2</c:v>
                </c:pt>
                <c:pt idx="162">
                  <c:v>6.826931104395427E-2</c:v>
                </c:pt>
                <c:pt idx="163">
                  <c:v>6.8424151432532151E-2</c:v>
                </c:pt>
                <c:pt idx="164">
                  <c:v>6.879996518766808E-2</c:v>
                </c:pt>
                <c:pt idx="165">
                  <c:v>6.939358434965355E-2</c:v>
                </c:pt>
                <c:pt idx="166">
                  <c:v>6.9856593578563386E-2</c:v>
                </c:pt>
                <c:pt idx="167">
                  <c:v>7.0302008068945654E-2</c:v>
                </c:pt>
                <c:pt idx="168">
                  <c:v>7.0761224058460109E-2</c:v>
                </c:pt>
                <c:pt idx="169">
                  <c:v>7.1262154147284831E-2</c:v>
                </c:pt>
                <c:pt idx="170">
                  <c:v>7.183696950681924E-2</c:v>
                </c:pt>
                <c:pt idx="171">
                  <c:v>7.2411654165870656E-2</c:v>
                </c:pt>
                <c:pt idx="172">
                  <c:v>7.2902577968645924E-2</c:v>
                </c:pt>
                <c:pt idx="173">
                  <c:v>7.3226956003586183E-2</c:v>
                </c:pt>
                <c:pt idx="174">
                  <c:v>7.3705470343285395E-2</c:v>
                </c:pt>
                <c:pt idx="175">
                  <c:v>7.437081887102763E-2</c:v>
                </c:pt>
                <c:pt idx="176">
                  <c:v>7.4952638016817896E-2</c:v>
                </c:pt>
                <c:pt idx="177">
                  <c:v>7.5520661238548462E-2</c:v>
                </c:pt>
                <c:pt idx="178">
                  <c:v>7.6094725370341496E-2</c:v>
                </c:pt>
                <c:pt idx="179">
                  <c:v>7.667632079988336E-2</c:v>
                </c:pt>
                <c:pt idx="180">
                  <c:v>7.7337208423698373E-2</c:v>
                </c:pt>
                <c:pt idx="181">
                  <c:v>7.8014034895169684E-2</c:v>
                </c:pt>
                <c:pt idx="182">
                  <c:v>7.8646126759031043E-2</c:v>
                </c:pt>
                <c:pt idx="183">
                  <c:v>7.9292071185493335E-2</c:v>
                </c:pt>
                <c:pt idx="184">
                  <c:v>8.0031688430234962E-2</c:v>
                </c:pt>
                <c:pt idx="185">
                  <c:v>8.0847328426201528E-2</c:v>
                </c:pt>
                <c:pt idx="186">
                  <c:v>8.1506515189850845E-2</c:v>
                </c:pt>
                <c:pt idx="187">
                  <c:v>8.2231191937918405E-2</c:v>
                </c:pt>
                <c:pt idx="188">
                  <c:v>8.3072917279806979E-2</c:v>
                </c:pt>
                <c:pt idx="189">
                  <c:v>8.3918629456613117E-2</c:v>
                </c:pt>
                <c:pt idx="190">
                  <c:v>8.4813435110319149E-2</c:v>
                </c:pt>
                <c:pt idx="191">
                  <c:v>8.5723910786954446E-2</c:v>
                </c:pt>
                <c:pt idx="192">
                  <c:v>8.6586671096553991E-2</c:v>
                </c:pt>
                <c:pt idx="193">
                  <c:v>8.7489481723144011E-2</c:v>
                </c:pt>
                <c:pt idx="194">
                  <c:v>8.8431075094287104E-2</c:v>
                </c:pt>
                <c:pt idx="195">
                  <c:v>8.9394614501034517E-2</c:v>
                </c:pt>
                <c:pt idx="196">
                  <c:v>9.0406022965847044E-2</c:v>
                </c:pt>
                <c:pt idx="197">
                  <c:v>9.1459531805401409E-2</c:v>
                </c:pt>
                <c:pt idx="198">
                  <c:v>9.2559748800034633E-2</c:v>
                </c:pt>
                <c:pt idx="199">
                  <c:v>9.3713785080687007E-2</c:v>
                </c:pt>
                <c:pt idx="200">
                  <c:v>9.4872458284641248E-2</c:v>
                </c:pt>
                <c:pt idx="201">
                  <c:v>9.6047615461181304E-2</c:v>
                </c:pt>
                <c:pt idx="202">
                  <c:v>9.7293632200346869E-2</c:v>
                </c:pt>
                <c:pt idx="203">
                  <c:v>9.8550568679564007E-2</c:v>
                </c:pt>
                <c:pt idx="204">
                  <c:v>9.9808556229827552E-2</c:v>
                </c:pt>
                <c:pt idx="205">
                  <c:v>0.10109108663497211</c:v>
                </c:pt>
                <c:pt idx="206">
                  <c:v>0.1024706639181362</c:v>
                </c:pt>
                <c:pt idx="207">
                  <c:v>0.10387328908733813</c:v>
                </c:pt>
                <c:pt idx="208">
                  <c:v>0.10525442242987398</c:v>
                </c:pt>
                <c:pt idx="209">
                  <c:v>0.10670378102583884</c:v>
                </c:pt>
                <c:pt idx="210">
                  <c:v>0.10817047380540111</c:v>
                </c:pt>
                <c:pt idx="211">
                  <c:v>0.10963809514392098</c:v>
                </c:pt>
                <c:pt idx="212">
                  <c:v>0.11119957804269219</c:v>
                </c:pt>
                <c:pt idx="213">
                  <c:v>0.11279412545982093</c:v>
                </c:pt>
                <c:pt idx="214">
                  <c:v>0.11437838203467036</c:v>
                </c:pt>
                <c:pt idx="215">
                  <c:v>0.11592182062083821</c:v>
                </c:pt>
                <c:pt idx="216">
                  <c:v>0.11755537375324128</c:v>
                </c:pt>
                <c:pt idx="217">
                  <c:v>0.11920987309487617</c:v>
                </c:pt>
                <c:pt idx="218">
                  <c:v>0.12078307118510766</c:v>
                </c:pt>
                <c:pt idx="219">
                  <c:v>0.1224111820437464</c:v>
                </c:pt>
                <c:pt idx="220">
                  <c:v>0.12412109659438277</c:v>
                </c:pt>
                <c:pt idx="221">
                  <c:v>0.12588288026511474</c:v>
                </c:pt>
                <c:pt idx="222">
                  <c:v>0.12753569377624072</c:v>
                </c:pt>
                <c:pt idx="223">
                  <c:v>0.12922130428364839</c:v>
                </c:pt>
                <c:pt idx="224">
                  <c:v>0.13098901471776211</c:v>
                </c:pt>
                <c:pt idx="225">
                  <c:v>0.13278254021097471</c:v>
                </c:pt>
                <c:pt idx="226">
                  <c:v>0.13450279238318719</c:v>
                </c:pt>
                <c:pt idx="227">
                  <c:v>0.1361866220692439</c:v>
                </c:pt>
                <c:pt idx="228">
                  <c:v>0.13797124544244954</c:v>
                </c:pt>
                <c:pt idx="229">
                  <c:v>0.13965741564004713</c:v>
                </c:pt>
                <c:pt idx="230">
                  <c:v>0.14130544228525174</c:v>
                </c:pt>
                <c:pt idx="231">
                  <c:v>0.1430145677913939</c:v>
                </c:pt>
                <c:pt idx="232">
                  <c:v>0.14470309739396611</c:v>
                </c:pt>
                <c:pt idx="233">
                  <c:v>0.14640381720300513</c:v>
                </c:pt>
                <c:pt idx="234">
                  <c:v>0.14810550977036149</c:v>
                </c:pt>
                <c:pt idx="235">
                  <c:v>0.14973835146043704</c:v>
                </c:pt>
                <c:pt idx="236">
                  <c:v>0.1513911818562681</c:v>
                </c:pt>
                <c:pt idx="237">
                  <c:v>0.15302066741099798</c:v>
                </c:pt>
                <c:pt idx="238">
                  <c:v>0.15448230744589583</c:v>
                </c:pt>
                <c:pt idx="239">
                  <c:v>0.15584088908085</c:v>
                </c:pt>
                <c:pt idx="240">
                  <c:v>0.15718518139657434</c:v>
                </c:pt>
                <c:pt idx="241">
                  <c:v>0.15861218465990576</c:v>
                </c:pt>
                <c:pt idx="242">
                  <c:v>0.16009776822524582</c:v>
                </c:pt>
                <c:pt idx="243">
                  <c:v>0.16151915976790135</c:v>
                </c:pt>
                <c:pt idx="244">
                  <c:v>0.16278770570484369</c:v>
                </c:pt>
                <c:pt idx="245">
                  <c:v>0.16404771916395963</c:v>
                </c:pt>
                <c:pt idx="246">
                  <c:v>0.1653390083647488</c:v>
                </c:pt>
                <c:pt idx="247">
                  <c:v>0.16664404591295706</c:v>
                </c:pt>
                <c:pt idx="248">
                  <c:v>0.16788830593220028</c:v>
                </c:pt>
                <c:pt idx="249">
                  <c:v>0.16907373466763251</c:v>
                </c:pt>
                <c:pt idx="250">
                  <c:v>0.17026306193652593</c:v>
                </c:pt>
                <c:pt idx="251">
                  <c:v>0.17156687019960012</c:v>
                </c:pt>
                <c:pt idx="252">
                  <c:v>0.172846764530905</c:v>
                </c:pt>
                <c:pt idx="253">
                  <c:v>0.1740527391568216</c:v>
                </c:pt>
                <c:pt idx="254">
                  <c:v>0.17516659256654335</c:v>
                </c:pt>
                <c:pt idx="255">
                  <c:v>0.17641912373489163</c:v>
                </c:pt>
                <c:pt idx="256">
                  <c:v>0.17764040834043704</c:v>
                </c:pt>
                <c:pt idx="257">
                  <c:v>0.17869860188402928</c:v>
                </c:pt>
                <c:pt idx="258">
                  <c:v>0.17990658729566308</c:v>
                </c:pt>
                <c:pt idx="259">
                  <c:v>0.18107837638410193</c:v>
                </c:pt>
                <c:pt idx="260">
                  <c:v>0.18213226634320037</c:v>
                </c:pt>
                <c:pt idx="261">
                  <c:v>0.18315812048936217</c:v>
                </c:pt>
                <c:pt idx="262">
                  <c:v>0.18415774799119319</c:v>
                </c:pt>
                <c:pt idx="263">
                  <c:v>0.18514006530635529</c:v>
                </c:pt>
                <c:pt idx="264">
                  <c:v>0.18613849793505191</c:v>
                </c:pt>
                <c:pt idx="265">
                  <c:v>0.18709784863080814</c:v>
                </c:pt>
                <c:pt idx="266">
                  <c:v>0.18801165259284291</c:v>
                </c:pt>
                <c:pt idx="267">
                  <c:v>0.18889286322458901</c:v>
                </c:pt>
                <c:pt idx="268">
                  <c:v>0.18979100934274015</c:v>
                </c:pt>
                <c:pt idx="269">
                  <c:v>0.19064685629352618</c:v>
                </c:pt>
                <c:pt idx="270">
                  <c:v>0.19142938718328426</c:v>
                </c:pt>
                <c:pt idx="271">
                  <c:v>0.19231916794632339</c:v>
                </c:pt>
                <c:pt idx="272">
                  <c:v>0.19322719066960725</c:v>
                </c:pt>
                <c:pt idx="273">
                  <c:v>0.19410599735328649</c:v>
                </c:pt>
                <c:pt idx="274">
                  <c:v>0.19499322424393437</c:v>
                </c:pt>
                <c:pt idx="275">
                  <c:v>0.19590140169701206</c:v>
                </c:pt>
                <c:pt idx="276">
                  <c:v>0.19679940646965677</c:v>
                </c:pt>
                <c:pt idx="277">
                  <c:v>0.19763078022905153</c:v>
                </c:pt>
                <c:pt idx="278">
                  <c:v>0.19848089824024473</c:v>
                </c:pt>
                <c:pt idx="279">
                  <c:v>0.1993511590209448</c:v>
                </c:pt>
                <c:pt idx="280">
                  <c:v>0.20023097104264695</c:v>
                </c:pt>
                <c:pt idx="281">
                  <c:v>0.20107743156785349</c:v>
                </c:pt>
                <c:pt idx="282">
                  <c:v>0.20191444141955159</c:v>
                </c:pt>
                <c:pt idx="283">
                  <c:v>0.20276069631466545</c:v>
                </c:pt>
                <c:pt idx="284">
                  <c:v>0.20355825361903332</c:v>
                </c:pt>
                <c:pt idx="285">
                  <c:v>0.20433599826995277</c:v>
                </c:pt>
                <c:pt idx="286">
                  <c:v>0.20513229085961959</c:v>
                </c:pt>
                <c:pt idx="287">
                  <c:v>0.20598422225897395</c:v>
                </c:pt>
                <c:pt idx="288">
                  <c:v>0.20682262375773428</c:v>
                </c:pt>
                <c:pt idx="289">
                  <c:v>0.20759726921928792</c:v>
                </c:pt>
                <c:pt idx="290">
                  <c:v>0.20830225092474677</c:v>
                </c:pt>
                <c:pt idx="291">
                  <c:v>0.20906991768862437</c:v>
                </c:pt>
                <c:pt idx="292">
                  <c:v>0.20983013238323608</c:v>
                </c:pt>
                <c:pt idx="293">
                  <c:v>0.21054353687503435</c:v>
                </c:pt>
                <c:pt idx="294">
                  <c:v>0.2113496931958605</c:v>
                </c:pt>
                <c:pt idx="295">
                  <c:v>0.21211597656100181</c:v>
                </c:pt>
                <c:pt idx="296">
                  <c:v>0.21280540230481257</c:v>
                </c:pt>
                <c:pt idx="297">
                  <c:v>0.21352834503953622</c:v>
                </c:pt>
                <c:pt idx="298">
                  <c:v>0.2142137807533587</c:v>
                </c:pt>
                <c:pt idx="299">
                  <c:v>0.21488946609838711</c:v>
                </c:pt>
                <c:pt idx="300">
                  <c:v>0.21562543942791823</c:v>
                </c:pt>
                <c:pt idx="301">
                  <c:v>0.21634823944996817</c:v>
                </c:pt>
                <c:pt idx="302">
                  <c:v>0.21707112248119098</c:v>
                </c:pt>
                <c:pt idx="303">
                  <c:v>0.21778386585394152</c:v>
                </c:pt>
                <c:pt idx="304">
                  <c:v>0.21843066092968008</c:v>
                </c:pt>
                <c:pt idx="305">
                  <c:v>0.21908212110816058</c:v>
                </c:pt>
                <c:pt idx="306">
                  <c:v>0.2197776301864571</c:v>
                </c:pt>
                <c:pt idx="307">
                  <c:v>0.22044435710928201</c:v>
                </c:pt>
                <c:pt idx="308">
                  <c:v>0.22110099638942862</c:v>
                </c:pt>
                <c:pt idx="309">
                  <c:v>0.22175861490324889</c:v>
                </c:pt>
                <c:pt idx="310">
                  <c:v>0.22241952852068902</c:v>
                </c:pt>
                <c:pt idx="311">
                  <c:v>0.22309870336517354</c:v>
                </c:pt>
                <c:pt idx="312">
                  <c:v>0.22376847415933179</c:v>
                </c:pt>
                <c:pt idx="313">
                  <c:v>0.2243953950587311</c:v>
                </c:pt>
                <c:pt idx="314">
                  <c:v>0.22510522026623456</c:v>
                </c:pt>
                <c:pt idx="315">
                  <c:v>0.22583017655357149</c:v>
                </c:pt>
                <c:pt idx="316">
                  <c:v>0.22651216148190315</c:v>
                </c:pt>
                <c:pt idx="317">
                  <c:v>0.22719771045345383</c:v>
                </c:pt>
                <c:pt idx="318">
                  <c:v>0.22794515939924923</c:v>
                </c:pt>
                <c:pt idx="319">
                  <c:v>0.22875116061580636</c:v>
                </c:pt>
                <c:pt idx="320">
                  <c:v>0.22955615514336702</c:v>
                </c:pt>
                <c:pt idx="321">
                  <c:v>0.2303574835345453</c:v>
                </c:pt>
                <c:pt idx="322">
                  <c:v>0.23114982218183247</c:v>
                </c:pt>
                <c:pt idx="323">
                  <c:v>0.23193015852218735</c:v>
                </c:pt>
                <c:pt idx="324">
                  <c:v>0.23280840663362812</c:v>
                </c:pt>
                <c:pt idx="325">
                  <c:v>0.23371589957039043</c:v>
                </c:pt>
                <c:pt idx="326">
                  <c:v>0.2345836235398063</c:v>
                </c:pt>
                <c:pt idx="327">
                  <c:v>0.23548325875420703</c:v>
                </c:pt>
                <c:pt idx="328">
                  <c:v>0.23638798431921371</c:v>
                </c:pt>
                <c:pt idx="329">
                  <c:v>0.23727764737317222</c:v>
                </c:pt>
                <c:pt idx="330">
                  <c:v>0.23813842776636449</c:v>
                </c:pt>
                <c:pt idx="331">
                  <c:v>0.23903057196679553</c:v>
                </c:pt>
                <c:pt idx="332">
                  <c:v>0.2399291550278817</c:v>
                </c:pt>
                <c:pt idx="333">
                  <c:v>0.24079301827945551</c:v>
                </c:pt>
                <c:pt idx="334">
                  <c:v>0.24170018928939893</c:v>
                </c:pt>
                <c:pt idx="335">
                  <c:v>0.24260711176258867</c:v>
                </c:pt>
                <c:pt idx="336">
                  <c:v>0.24345886457308022</c:v>
                </c:pt>
                <c:pt idx="337">
                  <c:v>0.24435163358811365</c:v>
                </c:pt>
                <c:pt idx="338">
                  <c:v>0.24524421240369851</c:v>
                </c:pt>
                <c:pt idx="339">
                  <c:v>0.24609661449505885</c:v>
                </c:pt>
                <c:pt idx="340">
                  <c:v>0.24697140605937784</c:v>
                </c:pt>
                <c:pt idx="341">
                  <c:v>0.24786247669045922</c:v>
                </c:pt>
                <c:pt idx="342">
                  <c:v>0.2487561291257758</c:v>
                </c:pt>
                <c:pt idx="343">
                  <c:v>0.24960283579885553</c:v>
                </c:pt>
                <c:pt idx="344">
                  <c:v>0.25046829954349303</c:v>
                </c:pt>
                <c:pt idx="345">
                  <c:v>0.25134113157593091</c:v>
                </c:pt>
                <c:pt idx="346">
                  <c:v>0.25216601454134707</c:v>
                </c:pt>
                <c:pt idx="347">
                  <c:v>0.25301866268516432</c:v>
                </c:pt>
                <c:pt idx="348">
                  <c:v>0.25389317897485114</c:v>
                </c:pt>
                <c:pt idx="349">
                  <c:v>0.25476611819105005</c:v>
                </c:pt>
                <c:pt idx="350">
                  <c:v>0.25563673982739982</c:v>
                </c:pt>
                <c:pt idx="351">
                  <c:v>0.25650380235501191</c:v>
                </c:pt>
                <c:pt idx="352">
                  <c:v>0.25737420900337882</c:v>
                </c:pt>
                <c:pt idx="353">
                  <c:v>0.25821667691612576</c:v>
                </c:pt>
                <c:pt idx="354">
                  <c:v>0.25906536627216631</c:v>
                </c:pt>
                <c:pt idx="355">
                  <c:v>0.25992221915491354</c:v>
                </c:pt>
                <c:pt idx="356">
                  <c:v>0.26077636837438162</c:v>
                </c:pt>
                <c:pt idx="357">
                  <c:v>0.26165006303311716</c:v>
                </c:pt>
                <c:pt idx="358">
                  <c:v>0.26250423924995236</c:v>
                </c:pt>
                <c:pt idx="359">
                  <c:v>0.26335201115246121</c:v>
                </c:pt>
                <c:pt idx="360">
                  <c:v>0.26418649731998906</c:v>
                </c:pt>
                <c:pt idx="361">
                  <c:v>0.26502732153943614</c:v>
                </c:pt>
                <c:pt idx="362">
                  <c:v>0.26587896639610625</c:v>
                </c:pt>
                <c:pt idx="363">
                  <c:v>0.26670648303951311</c:v>
                </c:pt>
                <c:pt idx="364">
                  <c:v>0.26754308228047502</c:v>
                </c:pt>
                <c:pt idx="365">
                  <c:v>0.2683737709710779</c:v>
                </c:pt>
                <c:pt idx="366">
                  <c:v>0.26914677103637796</c:v>
                </c:pt>
                <c:pt idx="367">
                  <c:v>0.26997417840562593</c:v>
                </c:pt>
                <c:pt idx="368">
                  <c:v>0.27082965983458274</c:v>
                </c:pt>
                <c:pt idx="369">
                  <c:v>0.2716063987112281</c:v>
                </c:pt>
                <c:pt idx="370">
                  <c:v>0.27235840614409662</c:v>
                </c:pt>
                <c:pt idx="371">
                  <c:v>0.27312288584560834</c:v>
                </c:pt>
                <c:pt idx="372">
                  <c:v>0.27389141768497532</c:v>
                </c:pt>
                <c:pt idx="373">
                  <c:v>0.27465832801930373</c:v>
                </c:pt>
                <c:pt idx="374">
                  <c:v>0.27540657780254008</c:v>
                </c:pt>
                <c:pt idx="375">
                  <c:v>0.27615831251640444</c:v>
                </c:pt>
                <c:pt idx="376">
                  <c:v>0.27693318114989757</c:v>
                </c:pt>
                <c:pt idx="377">
                  <c:v>0.27766865792477352</c:v>
                </c:pt>
                <c:pt idx="378">
                  <c:v>0.27839310420534363</c:v>
                </c:pt>
                <c:pt idx="379">
                  <c:v>0.27913339126493197</c:v>
                </c:pt>
                <c:pt idx="380">
                  <c:v>0.27984883929430399</c:v>
                </c:pt>
                <c:pt idx="381">
                  <c:v>0.28053492162282967</c:v>
                </c:pt>
                <c:pt idx="382">
                  <c:v>0.28122481744948108</c:v>
                </c:pt>
                <c:pt idx="383">
                  <c:v>0.28189325864054759</c:v>
                </c:pt>
                <c:pt idx="384">
                  <c:v>0.28255046833423675</c:v>
                </c:pt>
                <c:pt idx="385">
                  <c:v>0.28320558496175102</c:v>
                </c:pt>
                <c:pt idx="386">
                  <c:v>0.28385649326826384</c:v>
                </c:pt>
                <c:pt idx="387">
                  <c:v>0.2845078143476239</c:v>
                </c:pt>
                <c:pt idx="388">
                  <c:v>0.28512822098758162</c:v>
                </c:pt>
                <c:pt idx="389">
                  <c:v>0.28570846312613485</c:v>
                </c:pt>
                <c:pt idx="390">
                  <c:v>0.28632055057060141</c:v>
                </c:pt>
                <c:pt idx="391">
                  <c:v>0.28693700611702927</c:v>
                </c:pt>
                <c:pt idx="392">
                  <c:v>0.28754054302279225</c:v>
                </c:pt>
                <c:pt idx="393">
                  <c:v>0.28809521103320246</c:v>
                </c:pt>
                <c:pt idx="394">
                  <c:v>0.28863699044477559</c:v>
                </c:pt>
                <c:pt idx="395">
                  <c:v>0.28918956296688464</c:v>
                </c:pt>
                <c:pt idx="396">
                  <c:v>0.28974140164651035</c:v>
                </c:pt>
                <c:pt idx="397">
                  <c:v>0.29030661727292478</c:v>
                </c:pt>
                <c:pt idx="398">
                  <c:v>0.29083441707525987</c:v>
                </c:pt>
                <c:pt idx="399">
                  <c:v>0.2913324919120881</c:v>
                </c:pt>
                <c:pt idx="400">
                  <c:v>0.29182157522332219</c:v>
                </c:pt>
                <c:pt idx="401">
                  <c:v>0.29231138749045604</c:v>
                </c:pt>
                <c:pt idx="402">
                  <c:v>0.29281637202990823</c:v>
                </c:pt>
                <c:pt idx="403">
                  <c:v>0.29332072896814382</c:v>
                </c:pt>
                <c:pt idx="404">
                  <c:v>0.29379419065095974</c:v>
                </c:pt>
                <c:pt idx="405">
                  <c:v>0.2942401691929471</c:v>
                </c:pt>
                <c:pt idx="406">
                  <c:v>0.29471591397091129</c:v>
                </c:pt>
                <c:pt idx="407">
                  <c:v>0.29518533548870601</c:v>
                </c:pt>
                <c:pt idx="408">
                  <c:v>0.29561424761580418</c:v>
                </c:pt>
                <c:pt idx="409">
                  <c:v>0.29601264988225889</c:v>
                </c:pt>
                <c:pt idx="410">
                  <c:v>0.29642935885737604</c:v>
                </c:pt>
                <c:pt idx="411">
                  <c:v>0.29681609777832957</c:v>
                </c:pt>
                <c:pt idx="412">
                  <c:v>0.29717745972424819</c:v>
                </c:pt>
                <c:pt idx="413">
                  <c:v>0.29758568763050913</c:v>
                </c:pt>
                <c:pt idx="414">
                  <c:v>0.29796444122908644</c:v>
                </c:pt>
                <c:pt idx="415">
                  <c:v>0.2983040808297952</c:v>
                </c:pt>
                <c:pt idx="416">
                  <c:v>0.29862960186011267</c:v>
                </c:pt>
                <c:pt idx="417">
                  <c:v>0.29897064436933712</c:v>
                </c:pt>
                <c:pt idx="418">
                  <c:v>0.29931060373767315</c:v>
                </c:pt>
                <c:pt idx="419">
                  <c:v>0.29960708748466064</c:v>
                </c:pt>
                <c:pt idx="420">
                  <c:v>0.29989354511879784</c:v>
                </c:pt>
                <c:pt idx="421">
                  <c:v>0.30020162209005202</c:v>
                </c:pt>
                <c:pt idx="422">
                  <c:v>0.30049264923651292</c:v>
                </c:pt>
                <c:pt idx="423">
                  <c:v>0.3007882955402425</c:v>
                </c:pt>
                <c:pt idx="424">
                  <c:v>0.30105407852539529</c:v>
                </c:pt>
                <c:pt idx="425">
                  <c:v>0.30129743536472547</c:v>
                </c:pt>
                <c:pt idx="426">
                  <c:v>0.30153980510403994</c:v>
                </c:pt>
                <c:pt idx="427">
                  <c:v>0.30177884605204286</c:v>
                </c:pt>
                <c:pt idx="428">
                  <c:v>0.30200496443953018</c:v>
                </c:pt>
                <c:pt idx="429">
                  <c:v>0.30219808469620352</c:v>
                </c:pt>
                <c:pt idx="430">
                  <c:v>0.3024121071455062</c:v>
                </c:pt>
                <c:pt idx="431">
                  <c:v>0.30259621898644251</c:v>
                </c:pt>
                <c:pt idx="432">
                  <c:v>0.30277898581588419</c:v>
                </c:pt>
                <c:pt idx="433">
                  <c:v>0.30295144906916782</c:v>
                </c:pt>
                <c:pt idx="434">
                  <c:v>0.30312037215407905</c:v>
                </c:pt>
                <c:pt idx="435">
                  <c:v>0.30330679985750408</c:v>
                </c:pt>
                <c:pt idx="436">
                  <c:v>0.30351379249431504</c:v>
                </c:pt>
                <c:pt idx="437">
                  <c:v>0.30368970546469293</c:v>
                </c:pt>
                <c:pt idx="438">
                  <c:v>0.30383785389389539</c:v>
                </c:pt>
                <c:pt idx="439">
                  <c:v>0.3039722425355853</c:v>
                </c:pt>
                <c:pt idx="440">
                  <c:v>0.30412283560160719</c:v>
                </c:pt>
                <c:pt idx="441">
                  <c:v>0.30425347269250752</c:v>
                </c:pt>
                <c:pt idx="442">
                  <c:v>0.30433907600831561</c:v>
                </c:pt>
                <c:pt idx="443">
                  <c:v>0.30443575673671858</c:v>
                </c:pt>
                <c:pt idx="444">
                  <c:v>0.30456302236255689</c:v>
                </c:pt>
                <c:pt idx="445">
                  <c:v>0.30466971562293677</c:v>
                </c:pt>
                <c:pt idx="446">
                  <c:v>0.30472803919373553</c:v>
                </c:pt>
                <c:pt idx="447">
                  <c:v>0.30480999246860474</c:v>
                </c:pt>
                <c:pt idx="448">
                  <c:v>0.30490795405201382</c:v>
                </c:pt>
                <c:pt idx="449">
                  <c:v>0.30495698444711783</c:v>
                </c:pt>
                <c:pt idx="450">
                  <c:v>0.30501306100462355</c:v>
                </c:pt>
                <c:pt idx="451">
                  <c:v>0.30507034945958983</c:v>
                </c:pt>
                <c:pt idx="452">
                  <c:v>0.30514785933552385</c:v>
                </c:pt>
                <c:pt idx="453">
                  <c:v>0.30524995259970705</c:v>
                </c:pt>
                <c:pt idx="454">
                  <c:v>0.30531451615848454</c:v>
                </c:pt>
                <c:pt idx="455">
                  <c:v>0.3053474761089976</c:v>
                </c:pt>
                <c:pt idx="456">
                  <c:v>0.30537245572513139</c:v>
                </c:pt>
                <c:pt idx="457">
                  <c:v>0.30540778818152264</c:v>
                </c:pt>
                <c:pt idx="458">
                  <c:v>0.30544705681917272</c:v>
                </c:pt>
                <c:pt idx="459">
                  <c:v>0.30549145905001601</c:v>
                </c:pt>
                <c:pt idx="460">
                  <c:v>0.30552136417951131</c:v>
                </c:pt>
                <c:pt idx="461">
                  <c:v>0.30552828666182114</c:v>
                </c:pt>
                <c:pt idx="462">
                  <c:v>0.3055580266901794</c:v>
                </c:pt>
                <c:pt idx="463">
                  <c:v>0.30558105868996838</c:v>
                </c:pt>
                <c:pt idx="464">
                  <c:v>0.30557985477109223</c:v>
                </c:pt>
                <c:pt idx="465">
                  <c:v>0.30558130678364731</c:v>
                </c:pt>
                <c:pt idx="466">
                  <c:v>0.30558275474408214</c:v>
                </c:pt>
                <c:pt idx="467">
                  <c:v>0.3055866607535549</c:v>
                </c:pt>
                <c:pt idx="468">
                  <c:v>0.30559444573237954</c:v>
                </c:pt>
                <c:pt idx="469">
                  <c:v>0.30560342112468081</c:v>
                </c:pt>
                <c:pt idx="470">
                  <c:v>0.30558339481406011</c:v>
                </c:pt>
                <c:pt idx="471">
                  <c:v>0.30556592948637357</c:v>
                </c:pt>
                <c:pt idx="472">
                  <c:v>0.30556950579457154</c:v>
                </c:pt>
                <c:pt idx="473">
                  <c:v>0.30556079771515626</c:v>
                </c:pt>
                <c:pt idx="474">
                  <c:v>0.30552279960387363</c:v>
                </c:pt>
                <c:pt idx="475">
                  <c:v>0.30552738013535841</c:v>
                </c:pt>
                <c:pt idx="476">
                  <c:v>0.30554034636556737</c:v>
                </c:pt>
                <c:pt idx="477">
                  <c:v>0.30552445732040528</c:v>
                </c:pt>
                <c:pt idx="478">
                  <c:v>0.30553059177276914</c:v>
                </c:pt>
                <c:pt idx="479">
                  <c:v>0.30555094701812285</c:v>
                </c:pt>
                <c:pt idx="480">
                  <c:v>0.30557849132340648</c:v>
                </c:pt>
                <c:pt idx="481">
                  <c:v>0.30557609728315921</c:v>
                </c:pt>
                <c:pt idx="482">
                  <c:v>0.30553006254896831</c:v>
                </c:pt>
                <c:pt idx="483">
                  <c:v>0.30548919740383179</c:v>
                </c:pt>
                <c:pt idx="484">
                  <c:v>0.30548141630486364</c:v>
                </c:pt>
                <c:pt idx="485">
                  <c:v>0.30546721163492224</c:v>
                </c:pt>
                <c:pt idx="486">
                  <c:v>0.3054438343553646</c:v>
                </c:pt>
                <c:pt idx="487">
                  <c:v>0.30543273807629917</c:v>
                </c:pt>
                <c:pt idx="488">
                  <c:v>0.3054266969061204</c:v>
                </c:pt>
                <c:pt idx="489">
                  <c:v>0.30542598193312137</c:v>
                </c:pt>
                <c:pt idx="490">
                  <c:v>0.30543115088885092</c:v>
                </c:pt>
                <c:pt idx="491">
                  <c:v>0.30540169213935947</c:v>
                </c:pt>
                <c:pt idx="492">
                  <c:v>0.30537421344395893</c:v>
                </c:pt>
                <c:pt idx="493">
                  <c:v>0.30537748559109495</c:v>
                </c:pt>
                <c:pt idx="494">
                  <c:v>0.30539636077717375</c:v>
                </c:pt>
                <c:pt idx="495">
                  <c:v>0.3053818169502247</c:v>
                </c:pt>
                <c:pt idx="496">
                  <c:v>0.30536447725609867</c:v>
                </c:pt>
                <c:pt idx="497">
                  <c:v>0.30537387707598046</c:v>
                </c:pt>
                <c:pt idx="498">
                  <c:v>0.30539276507075491</c:v>
                </c:pt>
                <c:pt idx="499">
                  <c:v>0.30542973157453623</c:v>
                </c:pt>
                <c:pt idx="500">
                  <c:v>0.30542825951549091</c:v>
                </c:pt>
                <c:pt idx="501">
                  <c:v>0.30541938179378464</c:v>
                </c:pt>
                <c:pt idx="502">
                  <c:v>0.30543915283227552</c:v>
                </c:pt>
                <c:pt idx="503">
                  <c:v>0.30545672082479891</c:v>
                </c:pt>
                <c:pt idx="504">
                  <c:v>0.30548889752539732</c:v>
                </c:pt>
                <c:pt idx="505">
                  <c:v>0.30555885974563313</c:v>
                </c:pt>
                <c:pt idx="506">
                  <c:v>0.30558470296947465</c:v>
                </c:pt>
                <c:pt idx="507">
                  <c:v>0.30554173280723262</c:v>
                </c:pt>
                <c:pt idx="508">
                  <c:v>0.30558753175219305</c:v>
                </c:pt>
                <c:pt idx="509">
                  <c:v>0.30559221387081625</c:v>
                </c:pt>
                <c:pt idx="510">
                  <c:v>0.30557833602777768</c:v>
                </c:pt>
                <c:pt idx="511">
                  <c:v>0.30564038830634216</c:v>
                </c:pt>
                <c:pt idx="512">
                  <c:v>0.30571382142046888</c:v>
                </c:pt>
                <c:pt idx="513">
                  <c:v>0.30579232796094846</c:v>
                </c:pt>
                <c:pt idx="514">
                  <c:v>0.30583155805403539</c:v>
                </c:pt>
                <c:pt idx="515">
                  <c:v>0.3058586624226538</c:v>
                </c:pt>
                <c:pt idx="516">
                  <c:v>0.305871400064674</c:v>
                </c:pt>
                <c:pt idx="517">
                  <c:v>0.30589815240608309</c:v>
                </c:pt>
                <c:pt idx="518">
                  <c:v>0.30597373255792948</c:v>
                </c:pt>
                <c:pt idx="519">
                  <c:v>0.30604792755460952</c:v>
                </c:pt>
                <c:pt idx="520">
                  <c:v>0.30610660158784203</c:v>
                </c:pt>
                <c:pt idx="521">
                  <c:v>0.30618365801306152</c:v>
                </c:pt>
                <c:pt idx="522">
                  <c:v>0.30628780080833384</c:v>
                </c:pt>
                <c:pt idx="523">
                  <c:v>0.3063387897031129</c:v>
                </c:pt>
                <c:pt idx="524">
                  <c:v>0.30643648417319641</c:v>
                </c:pt>
                <c:pt idx="525">
                  <c:v>0.30650899670372578</c:v>
                </c:pt>
                <c:pt idx="526">
                  <c:v>0.30659394307573146</c:v>
                </c:pt>
                <c:pt idx="527">
                  <c:v>0.30670576265039273</c:v>
                </c:pt>
                <c:pt idx="528">
                  <c:v>0.30677236977244959</c:v>
                </c:pt>
                <c:pt idx="529">
                  <c:v>0.30681755289689028</c:v>
                </c:pt>
                <c:pt idx="530">
                  <c:v>0.30693685611450666</c:v>
                </c:pt>
                <c:pt idx="531">
                  <c:v>0.30706344349486059</c:v>
                </c:pt>
                <c:pt idx="532">
                  <c:v>0.3071455963944037</c:v>
                </c:pt>
                <c:pt idx="533">
                  <c:v>0.30725631609058884</c:v>
                </c:pt>
                <c:pt idx="534">
                  <c:v>0.3073990492982453</c:v>
                </c:pt>
                <c:pt idx="535">
                  <c:v>0.30751554558979372</c:v>
                </c:pt>
                <c:pt idx="536">
                  <c:v>0.3076198326600546</c:v>
                </c:pt>
                <c:pt idx="537">
                  <c:v>0.30775517236087074</c:v>
                </c:pt>
                <c:pt idx="538">
                  <c:v>0.30787651908559122</c:v>
                </c:pt>
                <c:pt idx="539">
                  <c:v>0.30793262094654567</c:v>
                </c:pt>
                <c:pt idx="540">
                  <c:v>0.3081304227354757</c:v>
                </c:pt>
                <c:pt idx="541">
                  <c:v>0.30835101933859876</c:v>
                </c:pt>
                <c:pt idx="542">
                  <c:v>0.30847537589781554</c:v>
                </c:pt>
                <c:pt idx="543">
                  <c:v>0.30862800461430456</c:v>
                </c:pt>
                <c:pt idx="544">
                  <c:v>0.30878473936323636</c:v>
                </c:pt>
                <c:pt idx="545">
                  <c:v>0.3089178918393512</c:v>
                </c:pt>
                <c:pt idx="546">
                  <c:v>0.30904494322100179</c:v>
                </c:pt>
                <c:pt idx="547">
                  <c:v>0.30920814701747829</c:v>
                </c:pt>
                <c:pt idx="548">
                  <c:v>0.30939422728630894</c:v>
                </c:pt>
                <c:pt idx="549">
                  <c:v>0.30958103001540671</c:v>
                </c:pt>
                <c:pt idx="550">
                  <c:v>0.30981597941224398</c:v>
                </c:pt>
                <c:pt idx="551">
                  <c:v>0.30996428705678941</c:v>
                </c:pt>
                <c:pt idx="552">
                  <c:v>0.31011432174792936</c:v>
                </c:pt>
                <c:pt idx="553">
                  <c:v>0.31032358167075574</c:v>
                </c:pt>
                <c:pt idx="554">
                  <c:v>0.310517967113145</c:v>
                </c:pt>
                <c:pt idx="555">
                  <c:v>0.31070793200798685</c:v>
                </c:pt>
                <c:pt idx="556">
                  <c:v>0.31089770656913684</c:v>
                </c:pt>
                <c:pt idx="557">
                  <c:v>0.31110137540224314</c:v>
                </c:pt>
                <c:pt idx="558">
                  <c:v>0.31126619130354172</c:v>
                </c:pt>
                <c:pt idx="559">
                  <c:v>0.31145422062298039</c:v>
                </c:pt>
                <c:pt idx="560">
                  <c:v>0.31167667731204735</c:v>
                </c:pt>
                <c:pt idx="561">
                  <c:v>0.31185649298592594</c:v>
                </c:pt>
                <c:pt idx="562">
                  <c:v>0.31208826996036754</c:v>
                </c:pt>
                <c:pt idx="563">
                  <c:v>0.31231754225636299</c:v>
                </c:pt>
                <c:pt idx="564">
                  <c:v>0.3125887430563401</c:v>
                </c:pt>
                <c:pt idx="565">
                  <c:v>0.31279328916733845</c:v>
                </c:pt>
                <c:pt idx="566">
                  <c:v>0.312987173469575</c:v>
                </c:pt>
                <c:pt idx="567">
                  <c:v>0.31329460912945978</c:v>
                </c:pt>
                <c:pt idx="568">
                  <c:v>0.3135117925289212</c:v>
                </c:pt>
                <c:pt idx="569">
                  <c:v>0.31372977174925915</c:v>
                </c:pt>
                <c:pt idx="570">
                  <c:v>0.31398775962016862</c:v>
                </c:pt>
                <c:pt idx="571">
                  <c:v>0.31412268985238984</c:v>
                </c:pt>
                <c:pt idx="572">
                  <c:v>0.31437369456783254</c:v>
                </c:pt>
                <c:pt idx="573">
                  <c:v>0.31473851991651958</c:v>
                </c:pt>
                <c:pt idx="574">
                  <c:v>0.31495602601119926</c:v>
                </c:pt>
                <c:pt idx="575">
                  <c:v>0.31521962735781622</c:v>
                </c:pt>
                <c:pt idx="576">
                  <c:v>0.31547153771917363</c:v>
                </c:pt>
                <c:pt idx="577">
                  <c:v>0.31570793529155355</c:v>
                </c:pt>
                <c:pt idx="578">
                  <c:v>0.31589263835505665</c:v>
                </c:pt>
                <c:pt idx="579">
                  <c:v>0.31616193224202299</c:v>
                </c:pt>
                <c:pt idx="580">
                  <c:v>0.31652349670459345</c:v>
                </c:pt>
                <c:pt idx="581">
                  <c:v>0.31679167356117144</c:v>
                </c:pt>
                <c:pt idx="582">
                  <c:v>0.31702935987181785</c:v>
                </c:pt>
                <c:pt idx="583">
                  <c:v>0.31726411886982153</c:v>
                </c:pt>
                <c:pt idx="584">
                  <c:v>0.31749510169227346</c:v>
                </c:pt>
                <c:pt idx="585">
                  <c:v>0.31776846092898392</c:v>
                </c:pt>
                <c:pt idx="586">
                  <c:v>0.31809738104731511</c:v>
                </c:pt>
                <c:pt idx="587">
                  <c:v>0.31837198529253802</c:v>
                </c:pt>
                <c:pt idx="588">
                  <c:v>0.31852533799051558</c:v>
                </c:pt>
                <c:pt idx="589">
                  <c:v>0.31877629127137114</c:v>
                </c:pt>
                <c:pt idx="590">
                  <c:v>0.31910201680515043</c:v>
                </c:pt>
                <c:pt idx="591">
                  <c:v>0.31944158482287272</c:v>
                </c:pt>
                <c:pt idx="592">
                  <c:v>0.3196744132113169</c:v>
                </c:pt>
                <c:pt idx="593">
                  <c:v>0.31993165952873887</c:v>
                </c:pt>
                <c:pt idx="594">
                  <c:v>0.32024735931601822</c:v>
                </c:pt>
                <c:pt idx="595">
                  <c:v>0.32049891666895075</c:v>
                </c:pt>
                <c:pt idx="596">
                  <c:v>0.32068139371066623</c:v>
                </c:pt>
                <c:pt idx="597">
                  <c:v>0.32096125401874537</c:v>
                </c:pt>
                <c:pt idx="598">
                  <c:v>0.32135518301100813</c:v>
                </c:pt>
                <c:pt idx="599">
                  <c:v>0.32161619739184494</c:v>
                </c:pt>
                <c:pt idx="600">
                  <c:v>0.32182286848084241</c:v>
                </c:pt>
                <c:pt idx="601">
                  <c:v>0.3221532078310006</c:v>
                </c:pt>
                <c:pt idx="602">
                  <c:v>0.32253641338811784</c:v>
                </c:pt>
                <c:pt idx="603">
                  <c:v>0.32279847108175419</c:v>
                </c:pt>
                <c:pt idx="604">
                  <c:v>0.3230170525758897</c:v>
                </c:pt>
                <c:pt idx="605">
                  <c:v>0.32323760497410764</c:v>
                </c:pt>
                <c:pt idx="606">
                  <c:v>0.32349312852398643</c:v>
                </c:pt>
                <c:pt idx="607">
                  <c:v>0.32375828140252122</c:v>
                </c:pt>
                <c:pt idx="608">
                  <c:v>0.32409995928533647</c:v>
                </c:pt>
                <c:pt idx="609">
                  <c:v>0.32443891577403811</c:v>
                </c:pt>
                <c:pt idx="610">
                  <c:v>0.32464945979442233</c:v>
                </c:pt>
                <c:pt idx="611">
                  <c:v>0.32489409572174827</c:v>
                </c:pt>
                <c:pt idx="612">
                  <c:v>0.32516357226106912</c:v>
                </c:pt>
                <c:pt idx="613">
                  <c:v>0.32547016055670192</c:v>
                </c:pt>
                <c:pt idx="614">
                  <c:v>0.32574769233141426</c:v>
                </c:pt>
                <c:pt idx="615">
                  <c:v>0.3261103212030399</c:v>
                </c:pt>
                <c:pt idx="616">
                  <c:v>0.32644195435451168</c:v>
                </c:pt>
                <c:pt idx="617">
                  <c:v>0.32668773584553096</c:v>
                </c:pt>
                <c:pt idx="618">
                  <c:v>0.32710046269858445</c:v>
                </c:pt>
                <c:pt idx="619">
                  <c:v>0.32749514129515317</c:v>
                </c:pt>
                <c:pt idx="620">
                  <c:v>0.3278768777533756</c:v>
                </c:pt>
                <c:pt idx="621">
                  <c:v>0.32827732233843127</c:v>
                </c:pt>
                <c:pt idx="622">
                  <c:v>0.32873242787834328</c:v>
                </c:pt>
                <c:pt idx="623">
                  <c:v>0.3291065390255149</c:v>
                </c:pt>
                <c:pt idx="624">
                  <c:v>0.32935662951352357</c:v>
                </c:pt>
                <c:pt idx="625">
                  <c:v>0.32978056857232541</c:v>
                </c:pt>
                <c:pt idx="626">
                  <c:v>0.33017363509141151</c:v>
                </c:pt>
                <c:pt idx="627">
                  <c:v>0.33055342220459777</c:v>
                </c:pt>
                <c:pt idx="628">
                  <c:v>0.33094649408383792</c:v>
                </c:pt>
                <c:pt idx="629">
                  <c:v>0.33137564913497086</c:v>
                </c:pt>
                <c:pt idx="630">
                  <c:v>0.33173680402181049</c:v>
                </c:pt>
                <c:pt idx="631">
                  <c:v>0.3320169839966976</c:v>
                </c:pt>
                <c:pt idx="632">
                  <c:v>0.33244766842696855</c:v>
                </c:pt>
                <c:pt idx="633">
                  <c:v>0.3327390180976228</c:v>
                </c:pt>
                <c:pt idx="634">
                  <c:v>0.33297143159107861</c:v>
                </c:pt>
                <c:pt idx="635">
                  <c:v>0.33334093551412131</c:v>
                </c:pt>
                <c:pt idx="636">
                  <c:v>0.33375386653563205</c:v>
                </c:pt>
                <c:pt idx="637">
                  <c:v>0.33414256259453445</c:v>
                </c:pt>
                <c:pt idx="638">
                  <c:v>0.3344408052779661</c:v>
                </c:pt>
                <c:pt idx="639">
                  <c:v>0.33465979597554724</c:v>
                </c:pt>
                <c:pt idx="640">
                  <c:v>0.33500888600508522</c:v>
                </c:pt>
                <c:pt idx="641">
                  <c:v>0.3353955983986352</c:v>
                </c:pt>
                <c:pt idx="642">
                  <c:v>0.33577562860216065</c:v>
                </c:pt>
                <c:pt idx="643">
                  <c:v>0.33604742457102921</c:v>
                </c:pt>
                <c:pt idx="644">
                  <c:v>0.33635966733841816</c:v>
                </c:pt>
                <c:pt idx="645">
                  <c:v>0.33667458004675499</c:v>
                </c:pt>
                <c:pt idx="646">
                  <c:v>0.33689003138201917</c:v>
                </c:pt>
                <c:pt idx="647">
                  <c:v>0.33733881461523002</c:v>
                </c:pt>
                <c:pt idx="648">
                  <c:v>0.33776893254183754</c:v>
                </c:pt>
                <c:pt idx="649">
                  <c:v>0.33807563008727975</c:v>
                </c:pt>
                <c:pt idx="650">
                  <c:v>0.33831402774749408</c:v>
                </c:pt>
                <c:pt idx="651">
                  <c:v>0.33834059243353237</c:v>
                </c:pt>
                <c:pt idx="652">
                  <c:v>0.33855846496230829</c:v>
                </c:pt>
                <c:pt idx="653">
                  <c:v>0.33885950984886465</c:v>
                </c:pt>
                <c:pt idx="654">
                  <c:v>0.33918813249515534</c:v>
                </c:pt>
                <c:pt idx="655">
                  <c:v>0.33952028249968319</c:v>
                </c:pt>
                <c:pt idx="656">
                  <c:v>0.33990704741204275</c:v>
                </c:pt>
                <c:pt idx="657">
                  <c:v>0.34025976235201627</c:v>
                </c:pt>
                <c:pt idx="658">
                  <c:v>0.3405216891586007</c:v>
                </c:pt>
                <c:pt idx="659">
                  <c:v>0.34076725904489513</c:v>
                </c:pt>
                <c:pt idx="660">
                  <c:v>0.341058671507318</c:v>
                </c:pt>
                <c:pt idx="661">
                  <c:v>0.34129715874750177</c:v>
                </c:pt>
                <c:pt idx="662">
                  <c:v>0.34155808549002192</c:v>
                </c:pt>
                <c:pt idx="663">
                  <c:v>0.34189429112504377</c:v>
                </c:pt>
                <c:pt idx="664">
                  <c:v>0.342228202480511</c:v>
                </c:pt>
                <c:pt idx="665">
                  <c:v>0.34258560728332316</c:v>
                </c:pt>
                <c:pt idx="666">
                  <c:v>0.34292202813770478</c:v>
                </c:pt>
                <c:pt idx="667">
                  <c:v>0.34325839120687762</c:v>
                </c:pt>
                <c:pt idx="668">
                  <c:v>0.34360630785534213</c:v>
                </c:pt>
                <c:pt idx="669">
                  <c:v>0.34393131377214631</c:v>
                </c:pt>
                <c:pt idx="670">
                  <c:v>0.34419595633912053</c:v>
                </c:pt>
                <c:pt idx="671">
                  <c:v>0.34446919240714197</c:v>
                </c:pt>
                <c:pt idx="672">
                  <c:v>0.34477260139085453</c:v>
                </c:pt>
                <c:pt idx="673">
                  <c:v>0.34508882533340685</c:v>
                </c:pt>
                <c:pt idx="674">
                  <c:v>0.34539020727140896</c:v>
                </c:pt>
                <c:pt idx="675">
                  <c:v>0.34573314415384165</c:v>
                </c:pt>
                <c:pt idx="676">
                  <c:v>0.34616683206708893</c:v>
                </c:pt>
                <c:pt idx="677">
                  <c:v>0.34649753127687233</c:v>
                </c:pt>
                <c:pt idx="678">
                  <c:v>0.34683059325699372</c:v>
                </c:pt>
                <c:pt idx="679">
                  <c:v>0.34716760529761409</c:v>
                </c:pt>
                <c:pt idx="680">
                  <c:v>0.34751741320279805</c:v>
                </c:pt>
                <c:pt idx="681">
                  <c:v>0.34775694731542456</c:v>
                </c:pt>
                <c:pt idx="682">
                  <c:v>0.34808254287577833</c:v>
                </c:pt>
                <c:pt idx="683">
                  <c:v>0.34841760439698438</c:v>
                </c:pt>
                <c:pt idx="684">
                  <c:v>0.34870580809998469</c:v>
                </c:pt>
                <c:pt idx="685">
                  <c:v>0.34904575499106033</c:v>
                </c:pt>
                <c:pt idx="686">
                  <c:v>0.34939553467912593</c:v>
                </c:pt>
                <c:pt idx="687">
                  <c:v>0.34978183537027113</c:v>
                </c:pt>
                <c:pt idx="688">
                  <c:v>0.35009751578807907</c:v>
                </c:pt>
                <c:pt idx="689">
                  <c:v>0.35038537440895029</c:v>
                </c:pt>
                <c:pt idx="690">
                  <c:v>0.35069300373437445</c:v>
                </c:pt>
                <c:pt idx="691">
                  <c:v>0.3509219579370994</c:v>
                </c:pt>
                <c:pt idx="692">
                  <c:v>0.35121277928870503</c:v>
                </c:pt>
                <c:pt idx="693">
                  <c:v>0.35153477362610941</c:v>
                </c:pt>
                <c:pt idx="694">
                  <c:v>0.35189709357566534</c:v>
                </c:pt>
                <c:pt idx="695">
                  <c:v>0.35219776855562596</c:v>
                </c:pt>
                <c:pt idx="696">
                  <c:v>0.35251984843191336</c:v>
                </c:pt>
                <c:pt idx="697">
                  <c:v>0.35283558055702863</c:v>
                </c:pt>
                <c:pt idx="698">
                  <c:v>0.35316209761430689</c:v>
                </c:pt>
                <c:pt idx="699">
                  <c:v>0.3534594045813037</c:v>
                </c:pt>
                <c:pt idx="700">
                  <c:v>0.3537536604488225</c:v>
                </c:pt>
                <c:pt idx="701">
                  <c:v>0.35403459073092147</c:v>
                </c:pt>
                <c:pt idx="702">
                  <c:v>0.35427106820363452</c:v>
                </c:pt>
                <c:pt idx="703">
                  <c:v>0.35454831354368671</c:v>
                </c:pt>
                <c:pt idx="704">
                  <c:v>0.35482705560151434</c:v>
                </c:pt>
                <c:pt idx="705">
                  <c:v>0.35511523291740693</c:v>
                </c:pt>
                <c:pt idx="706">
                  <c:v>0.35541139335860428</c:v>
                </c:pt>
                <c:pt idx="707">
                  <c:v>0.35575955075316079</c:v>
                </c:pt>
                <c:pt idx="708">
                  <c:v>0.35605782003724995</c:v>
                </c:pt>
                <c:pt idx="709">
                  <c:v>0.35636645270429712</c:v>
                </c:pt>
                <c:pt idx="710">
                  <c:v>0.35667541175687162</c:v>
                </c:pt>
                <c:pt idx="711">
                  <c:v>0.35687872461238812</c:v>
                </c:pt>
                <c:pt idx="712">
                  <c:v>0.35711017280303348</c:v>
                </c:pt>
                <c:pt idx="713">
                  <c:v>0.35738785244283489</c:v>
                </c:pt>
                <c:pt idx="714">
                  <c:v>0.35762001559309126</c:v>
                </c:pt>
                <c:pt idx="715">
                  <c:v>0.35782104089572231</c:v>
                </c:pt>
                <c:pt idx="716">
                  <c:v>0.35801688043335539</c:v>
                </c:pt>
                <c:pt idx="717">
                  <c:v>0.35825173414965322</c:v>
                </c:pt>
                <c:pt idx="718">
                  <c:v>0.35841962718900405</c:v>
                </c:pt>
                <c:pt idx="719">
                  <c:v>0.35866170149032733</c:v>
                </c:pt>
                <c:pt idx="720">
                  <c:v>0.35901753571995076</c:v>
                </c:pt>
                <c:pt idx="721">
                  <c:v>0.35936450140430037</c:v>
                </c:pt>
                <c:pt idx="722">
                  <c:v>0.35966300858969902</c:v>
                </c:pt>
                <c:pt idx="723">
                  <c:v>0.35996230033162413</c:v>
                </c:pt>
                <c:pt idx="724">
                  <c:v>0.36021769078004734</c:v>
                </c:pt>
                <c:pt idx="725">
                  <c:v>0.36047320540064515</c:v>
                </c:pt>
                <c:pt idx="726">
                  <c:v>0.36078522264989737</c:v>
                </c:pt>
                <c:pt idx="727">
                  <c:v>0.36111771251640296</c:v>
                </c:pt>
                <c:pt idx="728">
                  <c:v>0.36145605511249218</c:v>
                </c:pt>
                <c:pt idx="729">
                  <c:v>0.36175332358221929</c:v>
                </c:pt>
                <c:pt idx="730">
                  <c:v>0.36205143947117469</c:v>
                </c:pt>
                <c:pt idx="731">
                  <c:v>0.36228720511943374</c:v>
                </c:pt>
                <c:pt idx="732">
                  <c:v>0.36256441430125225</c:v>
                </c:pt>
                <c:pt idx="733">
                  <c:v>0.36286292267389469</c:v>
                </c:pt>
                <c:pt idx="734">
                  <c:v>0.36321307507348166</c:v>
                </c:pt>
                <c:pt idx="735">
                  <c:v>0.36356642344885254</c:v>
                </c:pt>
                <c:pt idx="736">
                  <c:v>0.36392246460373417</c:v>
                </c:pt>
                <c:pt idx="737">
                  <c:v>0.36428171400236514</c:v>
                </c:pt>
                <c:pt idx="738">
                  <c:v>0.36462849012747106</c:v>
                </c:pt>
                <c:pt idx="739">
                  <c:v>0.36496480373910173</c:v>
                </c:pt>
                <c:pt idx="740">
                  <c:v>0.36532279049548871</c:v>
                </c:pt>
                <c:pt idx="741">
                  <c:v>0.36571562718281175</c:v>
                </c:pt>
                <c:pt idx="742">
                  <c:v>0.36609808417918915</c:v>
                </c:pt>
                <c:pt idx="743">
                  <c:v>0.36644083079010681</c:v>
                </c:pt>
                <c:pt idx="744">
                  <c:v>0.36678143621332931</c:v>
                </c:pt>
                <c:pt idx="745">
                  <c:v>0.3671565133513508</c:v>
                </c:pt>
                <c:pt idx="746">
                  <c:v>0.3674952797504239</c:v>
                </c:pt>
                <c:pt idx="747">
                  <c:v>0.36786822807123293</c:v>
                </c:pt>
                <c:pt idx="748">
                  <c:v>0.36829375144135373</c:v>
                </c:pt>
                <c:pt idx="749">
                  <c:v>0.36866020312596065</c:v>
                </c:pt>
                <c:pt idx="750">
                  <c:v>0.36903668296032782</c:v>
                </c:pt>
                <c:pt idx="751">
                  <c:v>0.36941910187957944</c:v>
                </c:pt>
                <c:pt idx="752">
                  <c:v>0.36978139079617911</c:v>
                </c:pt>
                <c:pt idx="753">
                  <c:v>0.37019356921535396</c:v>
                </c:pt>
                <c:pt idx="754">
                  <c:v>0.37062060072846609</c:v>
                </c:pt>
                <c:pt idx="755">
                  <c:v>0.37098653468444648</c:v>
                </c:pt>
                <c:pt idx="756">
                  <c:v>0.37133321809690018</c:v>
                </c:pt>
                <c:pt idx="757">
                  <c:v>0.37162373329574128</c:v>
                </c:pt>
                <c:pt idx="758">
                  <c:v>0.37196309126930638</c:v>
                </c:pt>
                <c:pt idx="759">
                  <c:v>0.37230137027455573</c:v>
                </c:pt>
                <c:pt idx="760">
                  <c:v>0.37263137522854767</c:v>
                </c:pt>
                <c:pt idx="761">
                  <c:v>0.37295917476963508</c:v>
                </c:pt>
                <c:pt idx="762">
                  <c:v>0.3732751619512869</c:v>
                </c:pt>
                <c:pt idx="763">
                  <c:v>0.37354578440785585</c:v>
                </c:pt>
                <c:pt idx="764">
                  <c:v>0.37381249857560145</c:v>
                </c:pt>
                <c:pt idx="765">
                  <c:v>0.37414247636239417</c:v>
                </c:pt>
                <c:pt idx="766">
                  <c:v>0.37445206941991488</c:v>
                </c:pt>
                <c:pt idx="767">
                  <c:v>0.37473382935599481</c:v>
                </c:pt>
                <c:pt idx="768">
                  <c:v>0.37502355217135791</c:v>
                </c:pt>
                <c:pt idx="769">
                  <c:v>0.37528069570679684</c:v>
                </c:pt>
                <c:pt idx="770">
                  <c:v>0.37553318966522303</c:v>
                </c:pt>
                <c:pt idx="771">
                  <c:v>0.37577727208975986</c:v>
                </c:pt>
                <c:pt idx="772">
                  <c:v>0.37599660734804163</c:v>
                </c:pt>
                <c:pt idx="773">
                  <c:v>0.37622149355825046</c:v>
                </c:pt>
                <c:pt idx="774">
                  <c:v>0.37642118996136431</c:v>
                </c:pt>
                <c:pt idx="775">
                  <c:v>0.37663553897282459</c:v>
                </c:pt>
                <c:pt idx="776">
                  <c:v>0.37685566651873392</c:v>
                </c:pt>
                <c:pt idx="777">
                  <c:v>0.37710126413760686</c:v>
                </c:pt>
                <c:pt idx="778">
                  <c:v>0.37731961468270153</c:v>
                </c:pt>
                <c:pt idx="779">
                  <c:v>0.37753873872902144</c:v>
                </c:pt>
                <c:pt idx="780">
                  <c:v>0.37771071526219702</c:v>
                </c:pt>
                <c:pt idx="781">
                  <c:v>0.37782721205777997</c:v>
                </c:pt>
                <c:pt idx="782">
                  <c:v>0.37796537008540576</c:v>
                </c:pt>
                <c:pt idx="783">
                  <c:v>0.37810583073801762</c:v>
                </c:pt>
                <c:pt idx="784">
                  <c:v>0.37821435050642133</c:v>
                </c:pt>
                <c:pt idx="785">
                  <c:v>0.37835611608249287</c:v>
                </c:pt>
                <c:pt idx="786">
                  <c:v>0.37847166636883922</c:v>
                </c:pt>
                <c:pt idx="787">
                  <c:v>0.37854056495789362</c:v>
                </c:pt>
                <c:pt idx="788">
                  <c:v>0.37864484400998455</c:v>
                </c:pt>
                <c:pt idx="789">
                  <c:v>0.37873387338115655</c:v>
                </c:pt>
                <c:pt idx="790">
                  <c:v>0.37882204143769171</c:v>
                </c:pt>
                <c:pt idx="791">
                  <c:v>0.3788857773994459</c:v>
                </c:pt>
                <c:pt idx="792">
                  <c:v>0.37893473809744987</c:v>
                </c:pt>
                <c:pt idx="793">
                  <c:v>0.37898595679930452</c:v>
                </c:pt>
                <c:pt idx="794">
                  <c:v>0.37902277349044589</c:v>
                </c:pt>
                <c:pt idx="795">
                  <c:v>0.37910220652203624</c:v>
                </c:pt>
                <c:pt idx="796">
                  <c:v>0.37919322456804344</c:v>
                </c:pt>
                <c:pt idx="797">
                  <c:v>0.37927418371063965</c:v>
                </c:pt>
                <c:pt idx="798">
                  <c:v>0.37934208537560382</c:v>
                </c:pt>
                <c:pt idx="799">
                  <c:v>0.37941308983374605</c:v>
                </c:pt>
                <c:pt idx="800">
                  <c:v>0.3794601031162444</c:v>
                </c:pt>
                <c:pt idx="801">
                  <c:v>0.37953524581139653</c:v>
                </c:pt>
                <c:pt idx="802">
                  <c:v>0.37962944032152074</c:v>
                </c:pt>
                <c:pt idx="803">
                  <c:v>0.3797376181864931</c:v>
                </c:pt>
                <c:pt idx="804">
                  <c:v>0.37986836196723223</c:v>
                </c:pt>
                <c:pt idx="805">
                  <c:v>0.38003248169878862</c:v>
                </c:pt>
                <c:pt idx="806">
                  <c:v>0.38019012520388712</c:v>
                </c:pt>
                <c:pt idx="807">
                  <c:v>0.38036401430961858</c:v>
                </c:pt>
                <c:pt idx="808">
                  <c:v>0.38053608304904946</c:v>
                </c:pt>
                <c:pt idx="809">
                  <c:v>0.380714539344011</c:v>
                </c:pt>
                <c:pt idx="810">
                  <c:v>0.38090161140743911</c:v>
                </c:pt>
                <c:pt idx="811">
                  <c:v>0.38109588674169786</c:v>
                </c:pt>
                <c:pt idx="812">
                  <c:v>0.38128852306376976</c:v>
                </c:pt>
                <c:pt idx="813">
                  <c:v>0.38150409363550025</c:v>
                </c:pt>
                <c:pt idx="814">
                  <c:v>0.38170624779459517</c:v>
                </c:pt>
                <c:pt idx="815">
                  <c:v>0.38188704843641669</c:v>
                </c:pt>
                <c:pt idx="816">
                  <c:v>0.38208437145110929</c:v>
                </c:pt>
                <c:pt idx="817">
                  <c:v>0.38229698086831743</c:v>
                </c:pt>
                <c:pt idx="818">
                  <c:v>0.38250817018499084</c:v>
                </c:pt>
                <c:pt idx="819">
                  <c:v>0.38272793308231973</c:v>
                </c:pt>
                <c:pt idx="820">
                  <c:v>0.38294958743004631</c:v>
                </c:pt>
                <c:pt idx="821">
                  <c:v>0.38315128554905126</c:v>
                </c:pt>
                <c:pt idx="822">
                  <c:v>0.38332848737736253</c:v>
                </c:pt>
                <c:pt idx="823">
                  <c:v>0.38351439684456173</c:v>
                </c:pt>
                <c:pt idx="824">
                  <c:v>0.3836989815702383</c:v>
                </c:pt>
                <c:pt idx="825">
                  <c:v>0.38389261965922766</c:v>
                </c:pt>
                <c:pt idx="826">
                  <c:v>0.38409375895345454</c:v>
                </c:pt>
                <c:pt idx="827">
                  <c:v>0.3842904943801691</c:v>
                </c:pt>
                <c:pt idx="828">
                  <c:v>0.38448663074542838</c:v>
                </c:pt>
                <c:pt idx="829">
                  <c:v>0.38467630826752969</c:v>
                </c:pt>
                <c:pt idx="830">
                  <c:v>0.38485338877064112</c:v>
                </c:pt>
                <c:pt idx="831">
                  <c:v>0.38502306552285503</c:v>
                </c:pt>
                <c:pt idx="832">
                  <c:v>0.38521124802965484</c:v>
                </c:pt>
                <c:pt idx="833">
                  <c:v>0.38540281621006733</c:v>
                </c:pt>
                <c:pt idx="834">
                  <c:v>0.38560000560218949</c:v>
                </c:pt>
                <c:pt idx="835">
                  <c:v>0.38578698732386613</c:v>
                </c:pt>
                <c:pt idx="836">
                  <c:v>0.38595238889434363</c:v>
                </c:pt>
                <c:pt idx="837">
                  <c:v>0.38610681405405917</c:v>
                </c:pt>
                <c:pt idx="838">
                  <c:v>0.38625765673859042</c:v>
                </c:pt>
                <c:pt idx="839">
                  <c:v>0.38638824127461963</c:v>
                </c:pt>
                <c:pt idx="840">
                  <c:v>0.38653637743653646</c:v>
                </c:pt>
                <c:pt idx="841">
                  <c:v>0.38667505319870843</c:v>
                </c:pt>
                <c:pt idx="842">
                  <c:v>0.3868124186617275</c:v>
                </c:pt>
                <c:pt idx="843">
                  <c:v>0.38695759519903383</c:v>
                </c:pt>
                <c:pt idx="844">
                  <c:v>0.38708965914948495</c:v>
                </c:pt>
                <c:pt idx="845">
                  <c:v>0.38723538340202152</c:v>
                </c:pt>
                <c:pt idx="846">
                  <c:v>0.38736821312682662</c:v>
                </c:pt>
                <c:pt idx="847">
                  <c:v>0.38751444581415545</c:v>
                </c:pt>
                <c:pt idx="848">
                  <c:v>0.38765920589651276</c:v>
                </c:pt>
                <c:pt idx="849">
                  <c:v>0.38779466088814085</c:v>
                </c:pt>
                <c:pt idx="850">
                  <c:v>0.38793222375322411</c:v>
                </c:pt>
                <c:pt idx="851">
                  <c:v>0.38807004233704134</c:v>
                </c:pt>
                <c:pt idx="852">
                  <c:v>0.3882190050661502</c:v>
                </c:pt>
                <c:pt idx="853">
                  <c:v>0.38837078086580545</c:v>
                </c:pt>
                <c:pt idx="854">
                  <c:v>0.38852176542194622</c:v>
                </c:pt>
                <c:pt idx="855">
                  <c:v>0.38865669018778615</c:v>
                </c:pt>
                <c:pt idx="856">
                  <c:v>0.38877490546034094</c:v>
                </c:pt>
                <c:pt idx="857">
                  <c:v>0.38889472453126767</c:v>
                </c:pt>
                <c:pt idx="858">
                  <c:v>0.38901906610078302</c:v>
                </c:pt>
                <c:pt idx="859">
                  <c:v>0.38913790536434018</c:v>
                </c:pt>
                <c:pt idx="860">
                  <c:v>0.38925170353016458</c:v>
                </c:pt>
                <c:pt idx="861">
                  <c:v>0.38936305091107587</c:v>
                </c:pt>
                <c:pt idx="862">
                  <c:v>0.38947038613376844</c:v>
                </c:pt>
                <c:pt idx="863">
                  <c:v>0.38956715083201793</c:v>
                </c:pt>
                <c:pt idx="864">
                  <c:v>0.38967087550890428</c:v>
                </c:pt>
                <c:pt idx="865">
                  <c:v>0.38977950252458254</c:v>
                </c:pt>
                <c:pt idx="866">
                  <c:v>0.38988822883500013</c:v>
                </c:pt>
                <c:pt idx="867">
                  <c:v>0.39000414871931161</c:v>
                </c:pt>
                <c:pt idx="868">
                  <c:v>0.39011037713137836</c:v>
                </c:pt>
                <c:pt idx="869">
                  <c:v>0.39021787845227585</c:v>
                </c:pt>
                <c:pt idx="870">
                  <c:v>0.39030659096227643</c:v>
                </c:pt>
                <c:pt idx="871">
                  <c:v>0.39037951401753063</c:v>
                </c:pt>
                <c:pt idx="872">
                  <c:v>0.39045763742248479</c:v>
                </c:pt>
                <c:pt idx="873">
                  <c:v>0.39052676192229602</c:v>
                </c:pt>
                <c:pt idx="874">
                  <c:v>0.39060038650094436</c:v>
                </c:pt>
                <c:pt idx="875">
                  <c:v>0.39067679151712559</c:v>
                </c:pt>
                <c:pt idx="876">
                  <c:v>0.39075239662507927</c:v>
                </c:pt>
                <c:pt idx="877">
                  <c:v>0.39082732253099456</c:v>
                </c:pt>
                <c:pt idx="878">
                  <c:v>0.39090259189050824</c:v>
                </c:pt>
                <c:pt idx="879">
                  <c:v>0.39097446032947003</c:v>
                </c:pt>
                <c:pt idx="880">
                  <c:v>0.39105293639955585</c:v>
                </c:pt>
                <c:pt idx="881">
                  <c:v>0.39111991273702174</c:v>
                </c:pt>
                <c:pt idx="882">
                  <c:v>0.39116906762044384</c:v>
                </c:pt>
                <c:pt idx="883">
                  <c:v>0.39123942646608684</c:v>
                </c:pt>
                <c:pt idx="884">
                  <c:v>0.39131605349281662</c:v>
                </c:pt>
                <c:pt idx="885">
                  <c:v>0.39138634773236913</c:v>
                </c:pt>
                <c:pt idx="886">
                  <c:v>0.39146848755330316</c:v>
                </c:pt>
                <c:pt idx="887">
                  <c:v>0.39155941075814654</c:v>
                </c:pt>
                <c:pt idx="888">
                  <c:v>0.39164437805950264</c:v>
                </c:pt>
                <c:pt idx="889">
                  <c:v>0.3917246825395409</c:v>
                </c:pt>
                <c:pt idx="890">
                  <c:v>0.39180904628127555</c:v>
                </c:pt>
                <c:pt idx="891">
                  <c:v>0.39187083713911602</c:v>
                </c:pt>
                <c:pt idx="892">
                  <c:v>0.39192707635017804</c:v>
                </c:pt>
                <c:pt idx="893">
                  <c:v>0.39197720031286304</c:v>
                </c:pt>
                <c:pt idx="894">
                  <c:v>0.39204487576987451</c:v>
                </c:pt>
                <c:pt idx="895">
                  <c:v>0.3921014724457253</c:v>
                </c:pt>
                <c:pt idx="896">
                  <c:v>0.39216818731999226</c:v>
                </c:pt>
                <c:pt idx="897">
                  <c:v>0.39224632787919195</c:v>
                </c:pt>
                <c:pt idx="898">
                  <c:v>0.39233273458284618</c:v>
                </c:pt>
                <c:pt idx="899">
                  <c:v>0.39244183575974301</c:v>
                </c:pt>
                <c:pt idx="900">
                  <c:v>0.39252748412976673</c:v>
                </c:pt>
                <c:pt idx="901">
                  <c:v>0.39260871494304611</c:v>
                </c:pt>
                <c:pt idx="902">
                  <c:v>0.39269752095731936</c:v>
                </c:pt>
                <c:pt idx="903">
                  <c:v>0.3927801281459295</c:v>
                </c:pt>
                <c:pt idx="904">
                  <c:v>0.39285406044401555</c:v>
                </c:pt>
                <c:pt idx="905">
                  <c:v>0.39295421283776583</c:v>
                </c:pt>
                <c:pt idx="906">
                  <c:v>0.3930383017037114</c:v>
                </c:pt>
                <c:pt idx="907">
                  <c:v>0.39309986830936355</c:v>
                </c:pt>
                <c:pt idx="908">
                  <c:v>0.39317142618285983</c:v>
                </c:pt>
                <c:pt idx="909">
                  <c:v>0.393250683892089</c:v>
                </c:pt>
                <c:pt idx="910">
                  <c:v>0.39333802739140555</c:v>
                </c:pt>
                <c:pt idx="911">
                  <c:v>0.39339813191156853</c:v>
                </c:pt>
                <c:pt idx="912">
                  <c:v>0.39344394128941534</c:v>
                </c:pt>
                <c:pt idx="913">
                  <c:v>0.39351362199757461</c:v>
                </c:pt>
                <c:pt idx="914">
                  <c:v>0.39357244480328318</c:v>
                </c:pt>
                <c:pt idx="915">
                  <c:v>0.3936313915410195</c:v>
                </c:pt>
                <c:pt idx="916">
                  <c:v>0.39371563729167303</c:v>
                </c:pt>
                <c:pt idx="917">
                  <c:v>0.39377725564929006</c:v>
                </c:pt>
                <c:pt idx="918">
                  <c:v>0.39382138450048337</c:v>
                </c:pt>
                <c:pt idx="919">
                  <c:v>0.39388049720851681</c:v>
                </c:pt>
                <c:pt idx="920">
                  <c:v>0.39394115901418331</c:v>
                </c:pt>
                <c:pt idx="921">
                  <c:v>0.39398497725631493</c:v>
                </c:pt>
                <c:pt idx="922">
                  <c:v>0.39401734719088916</c:v>
                </c:pt>
                <c:pt idx="923">
                  <c:v>0.39404514572361776</c:v>
                </c:pt>
                <c:pt idx="924">
                  <c:v>0.39408357079431416</c:v>
                </c:pt>
                <c:pt idx="925">
                  <c:v>0.39411332761801249</c:v>
                </c:pt>
                <c:pt idx="926">
                  <c:v>0.39415046674726045</c:v>
                </c:pt>
                <c:pt idx="927">
                  <c:v>0.39420445823856337</c:v>
                </c:pt>
                <c:pt idx="928">
                  <c:v>0.39422747088184362</c:v>
                </c:pt>
                <c:pt idx="929">
                  <c:v>0.3942484247585229</c:v>
                </c:pt>
                <c:pt idx="930">
                  <c:v>0.3942647471946818</c:v>
                </c:pt>
                <c:pt idx="931">
                  <c:v>0.39425242069117933</c:v>
                </c:pt>
                <c:pt idx="932">
                  <c:v>0.39425277797701702</c:v>
                </c:pt>
                <c:pt idx="933">
                  <c:v>0.3942364548454762</c:v>
                </c:pt>
                <c:pt idx="934">
                  <c:v>0.39422113911695661</c:v>
                </c:pt>
                <c:pt idx="935">
                  <c:v>0.39423019954057015</c:v>
                </c:pt>
                <c:pt idx="936">
                  <c:v>0.39422161314895665</c:v>
                </c:pt>
                <c:pt idx="937">
                  <c:v>0.39421100785833479</c:v>
                </c:pt>
                <c:pt idx="938">
                  <c:v>0.39418947044686109</c:v>
                </c:pt>
                <c:pt idx="939">
                  <c:v>0.39414888052253189</c:v>
                </c:pt>
                <c:pt idx="940">
                  <c:v>0.39410765340127835</c:v>
                </c:pt>
                <c:pt idx="941">
                  <c:v>0.39406898188843575</c:v>
                </c:pt>
                <c:pt idx="942">
                  <c:v>0.39402665728545311</c:v>
                </c:pt>
                <c:pt idx="943">
                  <c:v>0.39397245570882733</c:v>
                </c:pt>
                <c:pt idx="944">
                  <c:v>0.39391243020641459</c:v>
                </c:pt>
                <c:pt idx="945">
                  <c:v>0.39384963307306381</c:v>
                </c:pt>
                <c:pt idx="946">
                  <c:v>0.3937738100819102</c:v>
                </c:pt>
                <c:pt idx="947">
                  <c:v>0.39370264140398681</c:v>
                </c:pt>
                <c:pt idx="948">
                  <c:v>0.39362795333929296</c:v>
                </c:pt>
                <c:pt idx="949">
                  <c:v>0.39353293439457526</c:v>
                </c:pt>
                <c:pt idx="950">
                  <c:v>0.39343106970136904</c:v>
                </c:pt>
                <c:pt idx="951">
                  <c:v>0.39334109752100826</c:v>
                </c:pt>
                <c:pt idx="952">
                  <c:v>0.39325322017455316</c:v>
                </c:pt>
                <c:pt idx="953">
                  <c:v>0.39316906952777964</c:v>
                </c:pt>
                <c:pt idx="954">
                  <c:v>0.39307132059879618</c:v>
                </c:pt>
                <c:pt idx="955">
                  <c:v>0.39297004323974966</c:v>
                </c:pt>
                <c:pt idx="956">
                  <c:v>0.3928672790431067</c:v>
                </c:pt>
                <c:pt idx="957">
                  <c:v>0.3927811200642824</c:v>
                </c:pt>
                <c:pt idx="958">
                  <c:v>0.39272132603460003</c:v>
                </c:pt>
                <c:pt idx="959">
                  <c:v>0.39267210240186651</c:v>
                </c:pt>
                <c:pt idx="960">
                  <c:v>0.39263337699515177</c:v>
                </c:pt>
                <c:pt idx="961">
                  <c:v>0.39261529470868789</c:v>
                </c:pt>
                <c:pt idx="962">
                  <c:v>0.39258477399970487</c:v>
                </c:pt>
                <c:pt idx="963">
                  <c:v>0.39255165119055363</c:v>
                </c:pt>
                <c:pt idx="964">
                  <c:v>0.39254578927119615</c:v>
                </c:pt>
                <c:pt idx="965">
                  <c:v>0.39254639873916958</c:v>
                </c:pt>
                <c:pt idx="966">
                  <c:v>0.39256160374015914</c:v>
                </c:pt>
                <c:pt idx="967">
                  <c:v>0.39260714779456962</c:v>
                </c:pt>
                <c:pt idx="968">
                  <c:v>0.39266598915579237</c:v>
                </c:pt>
                <c:pt idx="969">
                  <c:v>0.39272019955477006</c:v>
                </c:pt>
                <c:pt idx="970">
                  <c:v>0.39278994900756475</c:v>
                </c:pt>
                <c:pt idx="971">
                  <c:v>0.39288784308145158</c:v>
                </c:pt>
                <c:pt idx="972">
                  <c:v>0.39299329252822135</c:v>
                </c:pt>
                <c:pt idx="973">
                  <c:v>0.39308077460325208</c:v>
                </c:pt>
                <c:pt idx="974">
                  <c:v>0.39319516745842059</c:v>
                </c:pt>
                <c:pt idx="975">
                  <c:v>0.39329472875968868</c:v>
                </c:pt>
                <c:pt idx="976">
                  <c:v>0.39337523533605046</c:v>
                </c:pt>
                <c:pt idx="977">
                  <c:v>0.39349292418742304</c:v>
                </c:pt>
                <c:pt idx="978">
                  <c:v>0.39363091799412347</c:v>
                </c:pt>
                <c:pt idx="979">
                  <c:v>0.39372696881019825</c:v>
                </c:pt>
                <c:pt idx="980">
                  <c:v>0.39383829367774242</c:v>
                </c:pt>
                <c:pt idx="981">
                  <c:v>0.39392452088924473</c:v>
                </c:pt>
                <c:pt idx="982">
                  <c:v>0.39398199757030689</c:v>
                </c:pt>
                <c:pt idx="983">
                  <c:v>0.39404329734360583</c:v>
                </c:pt>
                <c:pt idx="984">
                  <c:v>0.39408869691803083</c:v>
                </c:pt>
                <c:pt idx="985">
                  <c:v>0.3941253851732805</c:v>
                </c:pt>
                <c:pt idx="986">
                  <c:v>0.39416548625141862</c:v>
                </c:pt>
                <c:pt idx="987">
                  <c:v>0.39417741272301982</c:v>
                </c:pt>
                <c:pt idx="988">
                  <c:v>0.39418394540683549</c:v>
                </c:pt>
                <c:pt idx="989">
                  <c:v>0.39419402597116343</c:v>
                </c:pt>
                <c:pt idx="990">
                  <c:v>0.39417007408434673</c:v>
                </c:pt>
                <c:pt idx="991">
                  <c:v>0.39411277412473883</c:v>
                </c:pt>
                <c:pt idx="992">
                  <c:v>0.39404722051637969</c:v>
                </c:pt>
                <c:pt idx="993">
                  <c:v>0.39394298040195047</c:v>
                </c:pt>
                <c:pt idx="994">
                  <c:v>0.39382182678802052</c:v>
                </c:pt>
                <c:pt idx="995">
                  <c:v>0.39368127238255163</c:v>
                </c:pt>
                <c:pt idx="996">
                  <c:v>0.39354012704592994</c:v>
                </c:pt>
                <c:pt idx="997">
                  <c:v>0.39340362371635923</c:v>
                </c:pt>
                <c:pt idx="998">
                  <c:v>0.39323312599045429</c:v>
                </c:pt>
                <c:pt idx="999">
                  <c:v>0.39304546315559125</c:v>
                </c:pt>
                <c:pt idx="1000">
                  <c:v>0.39284252559317023</c:v>
                </c:pt>
                <c:pt idx="1001">
                  <c:v>0.3926107542949156</c:v>
                </c:pt>
                <c:pt idx="1002">
                  <c:v>0.3923783034795138</c:v>
                </c:pt>
                <c:pt idx="1003">
                  <c:v>0.39213050456028364</c:v>
                </c:pt>
                <c:pt idx="1004">
                  <c:v>0.39186233935150211</c:v>
                </c:pt>
                <c:pt idx="1005">
                  <c:v>0.39158989024065249</c:v>
                </c:pt>
                <c:pt idx="1006">
                  <c:v>0.39129884815054455</c:v>
                </c:pt>
                <c:pt idx="1007">
                  <c:v>0.39100674004920816</c:v>
                </c:pt>
                <c:pt idx="1008">
                  <c:v>0.39070730795732916</c:v>
                </c:pt>
                <c:pt idx="1009">
                  <c:v>0.39038503638404348</c:v>
                </c:pt>
                <c:pt idx="1010">
                  <c:v>0.39004642923679606</c:v>
                </c:pt>
                <c:pt idx="1011">
                  <c:v>0.38966671661542396</c:v>
                </c:pt>
                <c:pt idx="1012">
                  <c:v>0.3892687729486346</c:v>
                </c:pt>
                <c:pt idx="1013">
                  <c:v>0.38883154808837039</c:v>
                </c:pt>
                <c:pt idx="1014">
                  <c:v>0.38838138990304022</c:v>
                </c:pt>
                <c:pt idx="1015">
                  <c:v>0.38787882034780891</c:v>
                </c:pt>
                <c:pt idx="1016">
                  <c:v>0.38735093190117253</c:v>
                </c:pt>
                <c:pt idx="1017">
                  <c:v>0.38674564931183153</c:v>
                </c:pt>
                <c:pt idx="1018">
                  <c:v>0.38608989952334527</c:v>
                </c:pt>
                <c:pt idx="1019">
                  <c:v>0.38534836491954266</c:v>
                </c:pt>
                <c:pt idx="1020">
                  <c:v>0.38454178991226234</c:v>
                </c:pt>
                <c:pt idx="1021">
                  <c:v>0.38364225534723578</c:v>
                </c:pt>
                <c:pt idx="1022">
                  <c:v>0.3826846503161398</c:v>
                </c:pt>
                <c:pt idx="1023">
                  <c:v>0.38161369476273671</c:v>
                </c:pt>
                <c:pt idx="1024">
                  <c:v>0.38050300024893868</c:v>
                </c:pt>
                <c:pt idx="1025">
                  <c:v>0.3793035051119949</c:v>
                </c:pt>
                <c:pt idx="1026">
                  <c:v>0.37799500591810747</c:v>
                </c:pt>
                <c:pt idx="1027">
                  <c:v>0.37666498825283617</c:v>
                </c:pt>
                <c:pt idx="1028">
                  <c:v>0.3752195310378455</c:v>
                </c:pt>
                <c:pt idx="1029">
                  <c:v>0.37369783017279073</c:v>
                </c:pt>
                <c:pt idx="1030">
                  <c:v>0.37215478028010857</c:v>
                </c:pt>
                <c:pt idx="1031">
                  <c:v>0.37052083245524026</c:v>
                </c:pt>
                <c:pt idx="1032">
                  <c:v>0.36888628094920756</c:v>
                </c:pt>
                <c:pt idx="1033">
                  <c:v>0.36721966193037275</c:v>
                </c:pt>
                <c:pt idx="1034">
                  <c:v>0.36554561587686657</c:v>
                </c:pt>
                <c:pt idx="1035">
                  <c:v>0.36384918178741454</c:v>
                </c:pt>
                <c:pt idx="1036">
                  <c:v>0.36214414036855769</c:v>
                </c:pt>
                <c:pt idx="1037">
                  <c:v>0.36041815471184835</c:v>
                </c:pt>
                <c:pt idx="1038">
                  <c:v>0.35866423324516855</c:v>
                </c:pt>
                <c:pt idx="1039">
                  <c:v>0.35689272608940348</c:v>
                </c:pt>
                <c:pt idx="1040">
                  <c:v>0.35511584749884362</c:v>
                </c:pt>
                <c:pt idx="1041">
                  <c:v>0.3533295119506088</c:v>
                </c:pt>
                <c:pt idx="1042">
                  <c:v>0.3515025560691894</c:v>
                </c:pt>
                <c:pt idx="1043">
                  <c:v>0.34964257613049909</c:v>
                </c:pt>
                <c:pt idx="1044">
                  <c:v>0.34780911161056366</c:v>
                </c:pt>
                <c:pt idx="1045">
                  <c:v>0.34592292875256048</c:v>
                </c:pt>
                <c:pt idx="1046">
                  <c:v>0.34401603502201139</c:v>
                </c:pt>
                <c:pt idx="1047">
                  <c:v>0.34210408682982679</c:v>
                </c:pt>
                <c:pt idx="1048">
                  <c:v>0.34011353756624629</c:v>
                </c:pt>
                <c:pt idx="1049">
                  <c:v>0.33812183701208592</c:v>
                </c:pt>
                <c:pt idx="1050">
                  <c:v>0.33610799770265776</c:v>
                </c:pt>
                <c:pt idx="1051">
                  <c:v>0.33410238852501806</c:v>
                </c:pt>
                <c:pt idx="1052">
                  <c:v>0.33207013734929486</c:v>
                </c:pt>
                <c:pt idx="1053">
                  <c:v>0.3301044533317537</c:v>
                </c:pt>
                <c:pt idx="1054">
                  <c:v>0.32811320253394111</c:v>
                </c:pt>
                <c:pt idx="1055">
                  <c:v>0.32623348988627593</c:v>
                </c:pt>
                <c:pt idx="1056">
                  <c:v>0.32433280262257669</c:v>
                </c:pt>
                <c:pt idx="1057">
                  <c:v>0.3226351939387655</c:v>
                </c:pt>
                <c:pt idx="1058">
                  <c:v>0.32096704934648174</c:v>
                </c:pt>
                <c:pt idx="1059">
                  <c:v>0.31957494831374239</c:v>
                </c:pt>
                <c:pt idx="1060">
                  <c:v>0.31834441398009861</c:v>
                </c:pt>
                <c:pt idx="1061">
                  <c:v>0.3173986019408328</c:v>
                </c:pt>
                <c:pt idx="1062">
                  <c:v>0.31672018252571449</c:v>
                </c:pt>
                <c:pt idx="1063">
                  <c:v>0.31630584818074503</c:v>
                </c:pt>
                <c:pt idx="1064">
                  <c:v>0.31622843200154699</c:v>
                </c:pt>
                <c:pt idx="1065">
                  <c:v>0.31642442373407548</c:v>
                </c:pt>
                <c:pt idx="1066">
                  <c:v>0.31687817552139669</c:v>
                </c:pt>
                <c:pt idx="1067">
                  <c:v>0.317582796347883</c:v>
                </c:pt>
                <c:pt idx="1068">
                  <c:v>0.31848264345488181</c:v>
                </c:pt>
                <c:pt idx="1069">
                  <c:v>0.31950575222407662</c:v>
                </c:pt>
                <c:pt idx="1070">
                  <c:v>0.32059061747886552</c:v>
                </c:pt>
                <c:pt idx="1071">
                  <c:v>0.32185860471848154</c:v>
                </c:pt>
                <c:pt idx="1072">
                  <c:v>0.32304952130030767</c:v>
                </c:pt>
                <c:pt idx="1073">
                  <c:v>0.32431308737355918</c:v>
                </c:pt>
                <c:pt idx="1074">
                  <c:v>0.32552174651365479</c:v>
                </c:pt>
                <c:pt idx="1075">
                  <c:v>0.32672656476624162</c:v>
                </c:pt>
                <c:pt idx="1076">
                  <c:v>0.32787864379955006</c:v>
                </c:pt>
                <c:pt idx="1077">
                  <c:v>0.32900082920293738</c:v>
                </c:pt>
                <c:pt idx="1078">
                  <c:v>0.33007256236885413</c:v>
                </c:pt>
                <c:pt idx="1079">
                  <c:v>0.33109507823076467</c:v>
                </c:pt>
                <c:pt idx="1080">
                  <c:v>0.33209205851320478</c:v>
                </c:pt>
                <c:pt idx="1081">
                  <c:v>0.33304155576691258</c:v>
                </c:pt>
                <c:pt idx="1082">
                  <c:v>0.3339885780212577</c:v>
                </c:pt>
                <c:pt idx="1083">
                  <c:v>0.33489523306620589</c:v>
                </c:pt>
                <c:pt idx="1084">
                  <c:v>0.33577351443059844</c:v>
                </c:pt>
                <c:pt idx="1085">
                  <c:v>0.33664222082162398</c:v>
                </c:pt>
                <c:pt idx="1086">
                  <c:v>0.33745615293691406</c:v>
                </c:pt>
                <c:pt idx="1087">
                  <c:v>0.33824967921928567</c:v>
                </c:pt>
                <c:pt idx="1088">
                  <c:v>0.33901948435836854</c:v>
                </c:pt>
                <c:pt idx="1089">
                  <c:v>0.33974610321551868</c:v>
                </c:pt>
                <c:pt idx="1090">
                  <c:v>0.3404501739463679</c:v>
                </c:pt>
                <c:pt idx="1091">
                  <c:v>0.34111326240451739</c:v>
                </c:pt>
                <c:pt idx="1092">
                  <c:v>0.3417358489648849</c:v>
                </c:pt>
                <c:pt idx="1093">
                  <c:v>0.34232727334200391</c:v>
                </c:pt>
                <c:pt idx="1094">
                  <c:v>0.34288248640471891</c:v>
                </c:pt>
                <c:pt idx="1095">
                  <c:v>0.34341096273854949</c:v>
                </c:pt>
                <c:pt idx="1096">
                  <c:v>0.34392322080559107</c:v>
                </c:pt>
                <c:pt idx="1097">
                  <c:v>0.34439186155751117</c:v>
                </c:pt>
                <c:pt idx="1098">
                  <c:v>0.34481743370595047</c:v>
                </c:pt>
                <c:pt idx="1099">
                  <c:v>0.34522892449708631</c:v>
                </c:pt>
                <c:pt idx="1100">
                  <c:v>0.34559386791561747</c:v>
                </c:pt>
                <c:pt idx="1101">
                  <c:v>0.34595618645401222</c:v>
                </c:pt>
                <c:pt idx="1102">
                  <c:v>0.34631607560603489</c:v>
                </c:pt>
                <c:pt idx="1103">
                  <c:v>0.3466459935785271</c:v>
                </c:pt>
                <c:pt idx="1104">
                  <c:v>0.34695650656158422</c:v>
                </c:pt>
                <c:pt idx="1105">
                  <c:v>0.3472433292938959</c:v>
                </c:pt>
                <c:pt idx="1106">
                  <c:v>0.34751143740788226</c:v>
                </c:pt>
                <c:pt idx="1107">
                  <c:v>0.34777825704347104</c:v>
                </c:pt>
                <c:pt idx="1108">
                  <c:v>0.34803893644419892</c:v>
                </c:pt>
                <c:pt idx="1109">
                  <c:v>0.34832223214421348</c:v>
                </c:pt>
                <c:pt idx="1110">
                  <c:v>0.3486192399192915</c:v>
                </c:pt>
                <c:pt idx="1111">
                  <c:v>0.34891147890902469</c:v>
                </c:pt>
                <c:pt idx="1112">
                  <c:v>0.34923908463459963</c:v>
                </c:pt>
                <c:pt idx="1113">
                  <c:v>0.34958140131732957</c:v>
                </c:pt>
                <c:pt idx="1114">
                  <c:v>0.34993827884909701</c:v>
                </c:pt>
                <c:pt idx="1115">
                  <c:v>0.35031906803756413</c:v>
                </c:pt>
                <c:pt idx="1116">
                  <c:v>0.35073605305685396</c:v>
                </c:pt>
                <c:pt idx="1117">
                  <c:v>0.35117563638379207</c:v>
                </c:pt>
                <c:pt idx="1118">
                  <c:v>0.3516522552570816</c:v>
                </c:pt>
                <c:pt idx="1119">
                  <c:v>0.35216360701462329</c:v>
                </c:pt>
                <c:pt idx="1120">
                  <c:v>0.35267904242604536</c:v>
                </c:pt>
                <c:pt idx="1121">
                  <c:v>0.35323211543672528</c:v>
                </c:pt>
                <c:pt idx="1122">
                  <c:v>0.35378280585404309</c:v>
                </c:pt>
                <c:pt idx="1123">
                  <c:v>0.35434038490648118</c:v>
                </c:pt>
                <c:pt idx="1124">
                  <c:v>0.35492070706152462</c:v>
                </c:pt>
                <c:pt idx="1125">
                  <c:v>0.35551324559103853</c:v>
                </c:pt>
                <c:pt idx="1126">
                  <c:v>0.35610731226061754</c:v>
                </c:pt>
                <c:pt idx="1127">
                  <c:v>0.35672056639309407</c:v>
                </c:pt>
                <c:pt idx="1128">
                  <c:v>0.35731504302647549</c:v>
                </c:pt>
                <c:pt idx="1129">
                  <c:v>0.3579149604616978</c:v>
                </c:pt>
                <c:pt idx="1130">
                  <c:v>0.35850996274881508</c:v>
                </c:pt>
                <c:pt idx="1131">
                  <c:v>0.35908804058998517</c:v>
                </c:pt>
                <c:pt idx="1132">
                  <c:v>0.35966339703088129</c:v>
                </c:pt>
                <c:pt idx="1133">
                  <c:v>0.36021452054505981</c:v>
                </c:pt>
                <c:pt idx="1134">
                  <c:v>0.36077191313983237</c:v>
                </c:pt>
                <c:pt idx="1135">
                  <c:v>0.36133795524731988</c:v>
                </c:pt>
                <c:pt idx="1136">
                  <c:v>0.36188519968109517</c:v>
                </c:pt>
                <c:pt idx="1137">
                  <c:v>0.36242620869629394</c:v>
                </c:pt>
                <c:pt idx="1138">
                  <c:v>0.36295604368811851</c:v>
                </c:pt>
                <c:pt idx="1139">
                  <c:v>0.36348111431386648</c:v>
                </c:pt>
                <c:pt idx="1140">
                  <c:v>0.36399716043050639</c:v>
                </c:pt>
                <c:pt idx="1141">
                  <c:v>0.3645068268804163</c:v>
                </c:pt>
                <c:pt idx="1142">
                  <c:v>0.36501271994426859</c:v>
                </c:pt>
                <c:pt idx="1143">
                  <c:v>0.36550462687641244</c:v>
                </c:pt>
                <c:pt idx="1144">
                  <c:v>0.36598295568100569</c:v>
                </c:pt>
                <c:pt idx="1145">
                  <c:v>0.36646116149113528</c:v>
                </c:pt>
                <c:pt idx="1146">
                  <c:v>0.36692845530130586</c:v>
                </c:pt>
                <c:pt idx="1147">
                  <c:v>0.36740086244784215</c:v>
                </c:pt>
                <c:pt idx="1148">
                  <c:v>0.36787239263992005</c:v>
                </c:pt>
                <c:pt idx="1149">
                  <c:v>0.36833351514324675</c:v>
                </c:pt>
                <c:pt idx="1150">
                  <c:v>0.36879569525076827</c:v>
                </c:pt>
                <c:pt idx="1151">
                  <c:v>0.36925098667995199</c:v>
                </c:pt>
                <c:pt idx="1152">
                  <c:v>0.36969143613565542</c:v>
                </c:pt>
                <c:pt idx="1153">
                  <c:v>0.37011735815519825</c:v>
                </c:pt>
                <c:pt idx="1154">
                  <c:v>0.37055700271325653</c:v>
                </c:pt>
                <c:pt idx="1155">
                  <c:v>0.37099046296328675</c:v>
                </c:pt>
                <c:pt idx="1156">
                  <c:v>0.3714192530978821</c:v>
                </c:pt>
                <c:pt idx="1157">
                  <c:v>0.37187313070049072</c:v>
                </c:pt>
                <c:pt idx="1158">
                  <c:v>0.37229622399635448</c:v>
                </c:pt>
                <c:pt idx="1159">
                  <c:v>0.37269559999714791</c:v>
                </c:pt>
                <c:pt idx="1160">
                  <c:v>0.37310334954818264</c:v>
                </c:pt>
                <c:pt idx="1161">
                  <c:v>0.37348990685096672</c:v>
                </c:pt>
                <c:pt idx="1162">
                  <c:v>0.37387152870429113</c:v>
                </c:pt>
                <c:pt idx="1163">
                  <c:v>0.37424394343076894</c:v>
                </c:pt>
                <c:pt idx="1164">
                  <c:v>0.37462157064035412</c:v>
                </c:pt>
                <c:pt idx="1165">
                  <c:v>0.3750026864512172</c:v>
                </c:pt>
                <c:pt idx="1166">
                  <c:v>0.3753641175989248</c:v>
                </c:pt>
                <c:pt idx="1167">
                  <c:v>0.37571190018061351</c:v>
                </c:pt>
                <c:pt idx="1168">
                  <c:v>0.37607477656116139</c:v>
                </c:pt>
                <c:pt idx="1169">
                  <c:v>0.37642370210366516</c:v>
                </c:pt>
                <c:pt idx="1170">
                  <c:v>0.37676906484044731</c:v>
                </c:pt>
                <c:pt idx="1171">
                  <c:v>0.37712995672125338</c:v>
                </c:pt>
                <c:pt idx="1172">
                  <c:v>0.37748358190374526</c:v>
                </c:pt>
                <c:pt idx="1173">
                  <c:v>0.37782258354319009</c:v>
                </c:pt>
                <c:pt idx="1174">
                  <c:v>0.37815399369630848</c:v>
                </c:pt>
                <c:pt idx="1175">
                  <c:v>0.37848447298159638</c:v>
                </c:pt>
                <c:pt idx="1176">
                  <c:v>0.37880504475952298</c:v>
                </c:pt>
                <c:pt idx="1177">
                  <c:v>0.3791226535259154</c:v>
                </c:pt>
                <c:pt idx="1178">
                  <c:v>0.37944588388091532</c:v>
                </c:pt>
                <c:pt idx="1179">
                  <c:v>0.37976543236733279</c:v>
                </c:pt>
                <c:pt idx="1180">
                  <c:v>0.38007717354480858</c:v>
                </c:pt>
                <c:pt idx="1181">
                  <c:v>0.38038353926154495</c:v>
                </c:pt>
                <c:pt idx="1182">
                  <c:v>0.38068040295842681</c:v>
                </c:pt>
                <c:pt idx="1183">
                  <c:v>0.38097709542999186</c:v>
                </c:pt>
                <c:pt idx="1184">
                  <c:v>0.38128262112861161</c:v>
                </c:pt>
                <c:pt idx="1185">
                  <c:v>0.38157515090436117</c:v>
                </c:pt>
                <c:pt idx="1186">
                  <c:v>0.38185196541602634</c:v>
                </c:pt>
                <c:pt idx="1187">
                  <c:v>0.38212788647865636</c:v>
                </c:pt>
                <c:pt idx="1188">
                  <c:v>0.38239991550829483</c:v>
                </c:pt>
                <c:pt idx="1189">
                  <c:v>0.38266847541787374</c:v>
                </c:pt>
                <c:pt idx="1190">
                  <c:v>0.3829307949321783</c:v>
                </c:pt>
                <c:pt idx="1191">
                  <c:v>0.38319576183328419</c:v>
                </c:pt>
                <c:pt idx="1192">
                  <c:v>0.38345468889283868</c:v>
                </c:pt>
                <c:pt idx="1193">
                  <c:v>0.38371155810151086</c:v>
                </c:pt>
                <c:pt idx="1194">
                  <c:v>0.38397330861862095</c:v>
                </c:pt>
                <c:pt idx="1195">
                  <c:v>0.38422241301915427</c:v>
                </c:pt>
                <c:pt idx="1196">
                  <c:v>0.38445946892635979</c:v>
                </c:pt>
                <c:pt idx="1197">
                  <c:v>0.38472045030888946</c:v>
                </c:pt>
                <c:pt idx="1198">
                  <c:v>0.38499487957858997</c:v>
                </c:pt>
                <c:pt idx="1199">
                  <c:v>0.38525598943872635</c:v>
                </c:pt>
                <c:pt idx="1200">
                  <c:v>0.3855088078417987</c:v>
                </c:pt>
                <c:pt idx="1201">
                  <c:v>0.38574478324310735</c:v>
                </c:pt>
                <c:pt idx="1202">
                  <c:v>0.38596900987408872</c:v>
                </c:pt>
                <c:pt idx="1203">
                  <c:v>0.38618782493755938</c:v>
                </c:pt>
                <c:pt idx="1204">
                  <c:v>0.38641032954263904</c:v>
                </c:pt>
                <c:pt idx="1205">
                  <c:v>0.38663629526276483</c:v>
                </c:pt>
                <c:pt idx="1206">
                  <c:v>0.38685868699796894</c:v>
                </c:pt>
                <c:pt idx="1207">
                  <c:v>0.38707878237879528</c:v>
                </c:pt>
                <c:pt idx="1208">
                  <c:v>0.38730111273686957</c:v>
                </c:pt>
                <c:pt idx="1209">
                  <c:v>0.38751637032605646</c:v>
                </c:pt>
                <c:pt idx="1210">
                  <c:v>0.3877174039346642</c:v>
                </c:pt>
                <c:pt idx="1211">
                  <c:v>0.38790997918430742</c:v>
                </c:pt>
                <c:pt idx="1212">
                  <c:v>0.38811559661694267</c:v>
                </c:pt>
                <c:pt idx="1213">
                  <c:v>0.38831332244511052</c:v>
                </c:pt>
                <c:pt idx="1214">
                  <c:v>0.38849573957704903</c:v>
                </c:pt>
                <c:pt idx="1215">
                  <c:v>0.38868885067398279</c:v>
                </c:pt>
                <c:pt idx="1216">
                  <c:v>0.38889293262625074</c:v>
                </c:pt>
                <c:pt idx="1217">
                  <c:v>0.38910349526081905</c:v>
                </c:pt>
                <c:pt idx="1218">
                  <c:v>0.38931035357412602</c:v>
                </c:pt>
                <c:pt idx="1219">
                  <c:v>0.38952543313327909</c:v>
                </c:pt>
                <c:pt idx="1220">
                  <c:v>0.38971183942093623</c:v>
                </c:pt>
                <c:pt idx="1221">
                  <c:v>0.38988187294087812</c:v>
                </c:pt>
                <c:pt idx="1222">
                  <c:v>0.39006286927036271</c:v>
                </c:pt>
                <c:pt idx="1223">
                  <c:v>0.39024471465865956</c:v>
                </c:pt>
                <c:pt idx="1224">
                  <c:v>0.39041743232230891</c:v>
                </c:pt>
                <c:pt idx="1225">
                  <c:v>0.39058171117151702</c:v>
                </c:pt>
                <c:pt idx="1226">
                  <c:v>0.39074054263502944</c:v>
                </c:pt>
                <c:pt idx="1227">
                  <c:v>0.39089349056302353</c:v>
                </c:pt>
                <c:pt idx="1228">
                  <c:v>0.3910565985355714</c:v>
                </c:pt>
                <c:pt idx="1229">
                  <c:v>0.39122461209893561</c:v>
                </c:pt>
                <c:pt idx="1230">
                  <c:v>0.39138901233924067</c:v>
                </c:pt>
                <c:pt idx="1231">
                  <c:v>0.39155774392957698</c:v>
                </c:pt>
                <c:pt idx="1232">
                  <c:v>0.39171264373729153</c:v>
                </c:pt>
                <c:pt idx="1233">
                  <c:v>0.39185225867944046</c:v>
                </c:pt>
                <c:pt idx="1234">
                  <c:v>0.39199401350482138</c:v>
                </c:pt>
                <c:pt idx="1235">
                  <c:v>0.39213331609731217</c:v>
                </c:pt>
                <c:pt idx="1236">
                  <c:v>0.39228016207256</c:v>
                </c:pt>
                <c:pt idx="1237">
                  <c:v>0.39244755221608513</c:v>
                </c:pt>
                <c:pt idx="1238">
                  <c:v>0.39260407901713629</c:v>
                </c:pt>
                <c:pt idx="1239">
                  <c:v>0.39275981222598055</c:v>
                </c:pt>
                <c:pt idx="1240">
                  <c:v>0.39292424289345407</c:v>
                </c:pt>
                <c:pt idx="1241">
                  <c:v>0.39307627094594055</c:v>
                </c:pt>
                <c:pt idx="1242">
                  <c:v>0.39323607051533688</c:v>
                </c:pt>
                <c:pt idx="1243">
                  <c:v>0.39340519989362766</c:v>
                </c:pt>
                <c:pt idx="1244">
                  <c:v>0.39355585680636257</c:v>
                </c:pt>
                <c:pt idx="1245">
                  <c:v>0.39370147058191057</c:v>
                </c:pt>
                <c:pt idx="1246">
                  <c:v>0.3938439895631482</c:v>
                </c:pt>
                <c:pt idx="1247">
                  <c:v>0.39399256173727859</c:v>
                </c:pt>
                <c:pt idx="1248">
                  <c:v>0.3941324657277821</c:v>
                </c:pt>
                <c:pt idx="1249">
                  <c:v>0.39424247474394286</c:v>
                </c:pt>
                <c:pt idx="1250">
                  <c:v>0.39436068408254932</c:v>
                </c:pt>
                <c:pt idx="1251">
                  <c:v>0.39448521468660874</c:v>
                </c:pt>
                <c:pt idx="1252">
                  <c:v>0.39460555199862551</c:v>
                </c:pt>
                <c:pt idx="1253">
                  <c:v>0.39474448734264905</c:v>
                </c:pt>
                <c:pt idx="1254">
                  <c:v>0.39488527674825508</c:v>
                </c:pt>
                <c:pt idx="1255">
                  <c:v>0.39500479513120429</c:v>
                </c:pt>
                <c:pt idx="1256">
                  <c:v>0.39512703894678625</c:v>
                </c:pt>
                <c:pt idx="1257">
                  <c:v>0.39524725609640693</c:v>
                </c:pt>
                <c:pt idx="1258">
                  <c:v>0.39536893325649342</c:v>
                </c:pt>
                <c:pt idx="1259">
                  <c:v>0.39549459812595883</c:v>
                </c:pt>
                <c:pt idx="1260">
                  <c:v>0.39561048886043965</c:v>
                </c:pt>
                <c:pt idx="1261">
                  <c:v>0.3957307029717545</c:v>
                </c:pt>
                <c:pt idx="1262">
                  <c:v>0.39585073728443959</c:v>
                </c:pt>
                <c:pt idx="1263">
                  <c:v>0.39597751843780898</c:v>
                </c:pt>
                <c:pt idx="1264">
                  <c:v>0.39611778675627951</c:v>
                </c:pt>
                <c:pt idx="1265">
                  <c:v>0.39624119319429768</c:v>
                </c:pt>
                <c:pt idx="1266">
                  <c:v>0.39637313175267569</c:v>
                </c:pt>
                <c:pt idx="1267">
                  <c:v>0.39649153685540384</c:v>
                </c:pt>
                <c:pt idx="1268">
                  <c:v>0.39658511195537666</c:v>
                </c:pt>
                <c:pt idx="1269">
                  <c:v>0.39670035548026483</c:v>
                </c:pt>
                <c:pt idx="1270">
                  <c:v>0.39680908642211393</c:v>
                </c:pt>
                <c:pt idx="1271">
                  <c:v>0.39692883403612594</c:v>
                </c:pt>
                <c:pt idx="1272">
                  <c:v>0.39706165340904231</c:v>
                </c:pt>
                <c:pt idx="1273">
                  <c:v>0.39718221903938172</c:v>
                </c:pt>
                <c:pt idx="1274">
                  <c:v>0.39731144342681596</c:v>
                </c:pt>
                <c:pt idx="1275">
                  <c:v>0.39743412728278454</c:v>
                </c:pt>
                <c:pt idx="1276">
                  <c:v>0.39755388499893313</c:v>
                </c:pt>
                <c:pt idx="1277">
                  <c:v>0.39767944534769023</c:v>
                </c:pt>
                <c:pt idx="1278">
                  <c:v>0.39779548819315497</c:v>
                </c:pt>
                <c:pt idx="1279">
                  <c:v>0.39790966562446312</c:v>
                </c:pt>
                <c:pt idx="1280">
                  <c:v>0.39802269192967815</c:v>
                </c:pt>
                <c:pt idx="1281">
                  <c:v>0.39813887458426195</c:v>
                </c:pt>
                <c:pt idx="1282">
                  <c:v>0.39826462651305844</c:v>
                </c:pt>
                <c:pt idx="1283">
                  <c:v>0.39837663707406201</c:v>
                </c:pt>
                <c:pt idx="1284">
                  <c:v>0.39848717365245734</c:v>
                </c:pt>
                <c:pt idx="1285">
                  <c:v>0.39858384109567452</c:v>
                </c:pt>
                <c:pt idx="1286">
                  <c:v>0.39867050191465742</c:v>
                </c:pt>
                <c:pt idx="1287">
                  <c:v>0.39877125600968655</c:v>
                </c:pt>
                <c:pt idx="1288">
                  <c:v>0.39888363086871781</c:v>
                </c:pt>
                <c:pt idx="1289">
                  <c:v>0.39899965996915238</c:v>
                </c:pt>
                <c:pt idx="1290">
                  <c:v>0.39910986645590391</c:v>
                </c:pt>
                <c:pt idx="1291">
                  <c:v>0.3992247274102862</c:v>
                </c:pt>
                <c:pt idx="1292">
                  <c:v>0.39933402853917982</c:v>
                </c:pt>
                <c:pt idx="1293">
                  <c:v>0.39943219958221254</c:v>
                </c:pt>
                <c:pt idx="1294">
                  <c:v>0.39954114514673028</c:v>
                </c:pt>
                <c:pt idx="1295">
                  <c:v>0.39965066456218334</c:v>
                </c:pt>
                <c:pt idx="1296">
                  <c:v>0.399750264118859</c:v>
                </c:pt>
                <c:pt idx="1297">
                  <c:v>0.39984612029767946</c:v>
                </c:pt>
                <c:pt idx="1298">
                  <c:v>0.39994888070703699</c:v>
                </c:pt>
                <c:pt idx="1299">
                  <c:v>0.40005842801479768</c:v>
                </c:pt>
                <c:pt idx="1300">
                  <c:v>0.40015752143909927</c:v>
                </c:pt>
                <c:pt idx="1301">
                  <c:v>0.40025780988714715</c:v>
                </c:pt>
                <c:pt idx="1302">
                  <c:v>0.40037884610387381</c:v>
                </c:pt>
                <c:pt idx="1303">
                  <c:v>0.40049421670393553</c:v>
                </c:pt>
                <c:pt idx="1304">
                  <c:v>0.40060086379424648</c:v>
                </c:pt>
                <c:pt idx="1305">
                  <c:v>0.40072531007972872</c:v>
                </c:pt>
                <c:pt idx="1306">
                  <c:v>0.40081918747437539</c:v>
                </c:pt>
                <c:pt idx="1307">
                  <c:v>0.40089092833152701</c:v>
                </c:pt>
                <c:pt idx="1308">
                  <c:v>0.4009932229041499</c:v>
                </c:pt>
                <c:pt idx="1309">
                  <c:v>0.40109174730700242</c:v>
                </c:pt>
                <c:pt idx="1310">
                  <c:v>0.40119456579066909</c:v>
                </c:pt>
                <c:pt idx="1311">
                  <c:v>0.40130110524650314</c:v>
                </c:pt>
                <c:pt idx="1312">
                  <c:v>0.40139482729060222</c:v>
                </c:pt>
                <c:pt idx="1313">
                  <c:v>0.40150511512078291</c:v>
                </c:pt>
                <c:pt idx="1314">
                  <c:v>0.40160503412008591</c:v>
                </c:pt>
                <c:pt idx="1315">
                  <c:v>0.40170505826941483</c:v>
                </c:pt>
                <c:pt idx="1316">
                  <c:v>0.40180430134461864</c:v>
                </c:pt>
                <c:pt idx="1317">
                  <c:v>0.40187699728539467</c:v>
                </c:pt>
                <c:pt idx="1318">
                  <c:v>0.4019628732174933</c:v>
                </c:pt>
                <c:pt idx="1319">
                  <c:v>0.40204826082282225</c:v>
                </c:pt>
                <c:pt idx="1320">
                  <c:v>0.40212409988430736</c:v>
                </c:pt>
                <c:pt idx="1321">
                  <c:v>0.40220349867874444</c:v>
                </c:pt>
                <c:pt idx="1322">
                  <c:v>0.40228953381680554</c:v>
                </c:pt>
                <c:pt idx="1323">
                  <c:v>0.40238861385941344</c:v>
                </c:pt>
                <c:pt idx="1324">
                  <c:v>0.40249290784529507</c:v>
                </c:pt>
                <c:pt idx="1325">
                  <c:v>0.40260893669828229</c:v>
                </c:pt>
                <c:pt idx="1326">
                  <c:v>0.40271116364683057</c:v>
                </c:pt>
                <c:pt idx="1327">
                  <c:v>0.4027906109927108</c:v>
                </c:pt>
                <c:pt idx="1328">
                  <c:v>0.40288729123103328</c:v>
                </c:pt>
                <c:pt idx="1329">
                  <c:v>0.40298550389827908</c:v>
                </c:pt>
                <c:pt idx="1330">
                  <c:v>0.40309132013395227</c:v>
                </c:pt>
                <c:pt idx="1331">
                  <c:v>0.4032079193069576</c:v>
                </c:pt>
                <c:pt idx="1332">
                  <c:v>0.40332221032132326</c:v>
                </c:pt>
                <c:pt idx="1333">
                  <c:v>0.40344814146809621</c:v>
                </c:pt>
                <c:pt idx="1334">
                  <c:v>0.40355949962485282</c:v>
                </c:pt>
                <c:pt idx="1335">
                  <c:v>0.40366550402838763</c:v>
                </c:pt>
                <c:pt idx="1336">
                  <c:v>0.40376448604719956</c:v>
                </c:pt>
                <c:pt idx="1337">
                  <c:v>0.40384363010865137</c:v>
                </c:pt>
                <c:pt idx="1338">
                  <c:v>0.4039415907942141</c:v>
                </c:pt>
                <c:pt idx="1339">
                  <c:v>0.40405733075500416</c:v>
                </c:pt>
                <c:pt idx="1340">
                  <c:v>0.40415620071009156</c:v>
                </c:pt>
                <c:pt idx="1341">
                  <c:v>0.40425892872544483</c:v>
                </c:pt>
                <c:pt idx="1342">
                  <c:v>0.40434478782897437</c:v>
                </c:pt>
                <c:pt idx="1343">
                  <c:v>0.40439523602753086</c:v>
                </c:pt>
                <c:pt idx="1344">
                  <c:v>0.40447038232340543</c:v>
                </c:pt>
                <c:pt idx="1345">
                  <c:v>0.40456736774597912</c:v>
                </c:pt>
                <c:pt idx="1346">
                  <c:v>0.40463516430182928</c:v>
                </c:pt>
                <c:pt idx="1347">
                  <c:v>0.40469548025486651</c:v>
                </c:pt>
                <c:pt idx="1348">
                  <c:v>0.4047541097996179</c:v>
                </c:pt>
                <c:pt idx="1349">
                  <c:v>0.4047862118965484</c:v>
                </c:pt>
                <c:pt idx="1350">
                  <c:v>0.4048310565819952</c:v>
                </c:pt>
                <c:pt idx="1351">
                  <c:v>0.40489844587653884</c:v>
                </c:pt>
                <c:pt idx="1352">
                  <c:v>0.40494130795167255</c:v>
                </c:pt>
                <c:pt idx="1353">
                  <c:v>0.40497116100182562</c:v>
                </c:pt>
                <c:pt idx="1354">
                  <c:v>0.40499853986249829</c:v>
                </c:pt>
                <c:pt idx="1355">
                  <c:v>0.40501028742307038</c:v>
                </c:pt>
                <c:pt idx="1356">
                  <c:v>0.40503554906408051</c:v>
                </c:pt>
                <c:pt idx="1357">
                  <c:v>0.40505819731564602</c:v>
                </c:pt>
                <c:pt idx="1358">
                  <c:v>0.40505936921614322</c:v>
                </c:pt>
                <c:pt idx="1359">
                  <c:v>0.40507132278887209</c:v>
                </c:pt>
                <c:pt idx="1360">
                  <c:v>0.40508006068770824</c:v>
                </c:pt>
                <c:pt idx="1361">
                  <c:v>0.40508534784298983</c:v>
                </c:pt>
                <c:pt idx="1362">
                  <c:v>0.4051021301708711</c:v>
                </c:pt>
                <c:pt idx="1363">
                  <c:v>0.40512288836696392</c:v>
                </c:pt>
                <c:pt idx="1364">
                  <c:v>0.40512605491201165</c:v>
                </c:pt>
                <c:pt idx="1365">
                  <c:v>0.40513263776250258</c:v>
                </c:pt>
                <c:pt idx="1366">
                  <c:v>0.40515232324462241</c:v>
                </c:pt>
                <c:pt idx="1367">
                  <c:v>0.40514704863442419</c:v>
                </c:pt>
                <c:pt idx="1368">
                  <c:v>0.40513605214320852</c:v>
                </c:pt>
                <c:pt idx="1369">
                  <c:v>0.405101423742811</c:v>
                </c:pt>
                <c:pt idx="1370">
                  <c:v>0.40503871020417598</c:v>
                </c:pt>
                <c:pt idx="1371">
                  <c:v>0.40497386050545403</c:v>
                </c:pt>
                <c:pt idx="1372">
                  <c:v>0.40488955945685273</c:v>
                </c:pt>
                <c:pt idx="1373">
                  <c:v>0.40483486166840271</c:v>
                </c:pt>
                <c:pt idx="1374">
                  <c:v>0.40479109038007532</c:v>
                </c:pt>
                <c:pt idx="1375">
                  <c:v>0.40472741949969659</c:v>
                </c:pt>
                <c:pt idx="1376">
                  <c:v>0.40466754042081837</c:v>
                </c:pt>
                <c:pt idx="1377">
                  <c:v>0.40457322605232177</c:v>
                </c:pt>
                <c:pt idx="1378">
                  <c:v>0.40445754358384695</c:v>
                </c:pt>
                <c:pt idx="1379">
                  <c:v>0.40436476460982912</c:v>
                </c:pt>
                <c:pt idx="1380">
                  <c:v>0.40428290432165098</c:v>
                </c:pt>
                <c:pt idx="1381">
                  <c:v>0.4041933830523754</c:v>
                </c:pt>
                <c:pt idx="1382">
                  <c:v>0.40409997802137659</c:v>
                </c:pt>
                <c:pt idx="1383">
                  <c:v>0.40398666552288631</c:v>
                </c:pt>
                <c:pt idx="1384">
                  <c:v>0.40385999306132919</c:v>
                </c:pt>
                <c:pt idx="1385">
                  <c:v>0.40373969130438314</c:v>
                </c:pt>
                <c:pt idx="1386">
                  <c:v>0.4036108976410071</c:v>
                </c:pt>
                <c:pt idx="1387">
                  <c:v>0.40347859039259543</c:v>
                </c:pt>
                <c:pt idx="1388">
                  <c:v>0.40333767621408989</c:v>
                </c:pt>
                <c:pt idx="1389">
                  <c:v>0.40319820122099265</c:v>
                </c:pt>
                <c:pt idx="1390">
                  <c:v>0.40307954115019973</c:v>
                </c:pt>
                <c:pt idx="1391">
                  <c:v>0.40296085058975756</c:v>
                </c:pt>
                <c:pt idx="1392">
                  <c:v>0.40285023911943735</c:v>
                </c:pt>
                <c:pt idx="1393">
                  <c:v>0.4027240722475865</c:v>
                </c:pt>
                <c:pt idx="1394">
                  <c:v>0.40259508942770833</c:v>
                </c:pt>
                <c:pt idx="1395">
                  <c:v>0.402459692265488</c:v>
                </c:pt>
                <c:pt idx="1396">
                  <c:v>0.402303608776933</c:v>
                </c:pt>
                <c:pt idx="1397">
                  <c:v>0.40217136727450958</c:v>
                </c:pt>
                <c:pt idx="1398">
                  <c:v>0.40204861678062603</c:v>
                </c:pt>
                <c:pt idx="1399">
                  <c:v>0.40192182269505</c:v>
                </c:pt>
                <c:pt idx="1400">
                  <c:v>0.40180437443543476</c:v>
                </c:pt>
                <c:pt idx="1401">
                  <c:v>0.40167870018641244</c:v>
                </c:pt>
                <c:pt idx="1402">
                  <c:v>0.40155232654465611</c:v>
                </c:pt>
                <c:pt idx="1403">
                  <c:v>0.40141684810895217</c:v>
                </c:pt>
                <c:pt idx="1404">
                  <c:v>0.40127326352157583</c:v>
                </c:pt>
                <c:pt idx="1405">
                  <c:v>0.40113647407169895</c:v>
                </c:pt>
                <c:pt idx="1406">
                  <c:v>0.40099600856917594</c:v>
                </c:pt>
                <c:pt idx="1407">
                  <c:v>0.40085293295662572</c:v>
                </c:pt>
                <c:pt idx="1408">
                  <c:v>0.40071643617993091</c:v>
                </c:pt>
                <c:pt idx="1409">
                  <c:v>0.40056855206031644</c:v>
                </c:pt>
                <c:pt idx="1410">
                  <c:v>0.40040842013746292</c:v>
                </c:pt>
                <c:pt idx="1411">
                  <c:v>0.40025465457915771</c:v>
                </c:pt>
                <c:pt idx="1412">
                  <c:v>0.40009451224696529</c:v>
                </c:pt>
                <c:pt idx="1413">
                  <c:v>0.39995134212081335</c:v>
                </c:pt>
                <c:pt idx="1414">
                  <c:v>0.39981784783029267</c:v>
                </c:pt>
                <c:pt idx="1415">
                  <c:v>0.39967631288674738</c:v>
                </c:pt>
                <c:pt idx="1416">
                  <c:v>0.39953915457553424</c:v>
                </c:pt>
                <c:pt idx="1417">
                  <c:v>0.39940630131763927</c:v>
                </c:pt>
                <c:pt idx="1418">
                  <c:v>0.39927905888846754</c:v>
                </c:pt>
                <c:pt idx="1419">
                  <c:v>0.39912702234304143</c:v>
                </c:pt>
                <c:pt idx="1420">
                  <c:v>0.39897112243161709</c:v>
                </c:pt>
                <c:pt idx="1421">
                  <c:v>0.39881702276090691</c:v>
                </c:pt>
                <c:pt idx="1422">
                  <c:v>0.39863142733671308</c:v>
                </c:pt>
                <c:pt idx="1423">
                  <c:v>0.39848697893601326</c:v>
                </c:pt>
                <c:pt idx="1424">
                  <c:v>0.39836795077501169</c:v>
                </c:pt>
                <c:pt idx="1425">
                  <c:v>0.39823115713100793</c:v>
                </c:pt>
                <c:pt idx="1426">
                  <c:v>0.39808078235982958</c:v>
                </c:pt>
                <c:pt idx="1427">
                  <c:v>0.39795417386331078</c:v>
                </c:pt>
                <c:pt idx="1428">
                  <c:v>0.39784889233010673</c:v>
                </c:pt>
                <c:pt idx="1429">
                  <c:v>0.39775708416534244</c:v>
                </c:pt>
                <c:pt idx="1430">
                  <c:v>0.39769797578416338</c:v>
                </c:pt>
                <c:pt idx="1431">
                  <c:v>0.39760024100533015</c:v>
                </c:pt>
                <c:pt idx="1432">
                  <c:v>0.39748302232421989</c:v>
                </c:pt>
                <c:pt idx="1433">
                  <c:v>0.39739464944612601</c:v>
                </c:pt>
                <c:pt idx="1434">
                  <c:v>0.3973180156398271</c:v>
                </c:pt>
                <c:pt idx="1435">
                  <c:v>0.3972994269754338</c:v>
                </c:pt>
                <c:pt idx="1436">
                  <c:v>0.39724670753357216</c:v>
                </c:pt>
                <c:pt idx="1437">
                  <c:v>0.39718415800284018</c:v>
                </c:pt>
                <c:pt idx="1438">
                  <c:v>0.39714591803483307</c:v>
                </c:pt>
                <c:pt idx="1439">
                  <c:v>0.39708241827250385</c:v>
                </c:pt>
                <c:pt idx="1440">
                  <c:v>0.39703175027676396</c:v>
                </c:pt>
                <c:pt idx="1441">
                  <c:v>0.39698023568394003</c:v>
                </c:pt>
                <c:pt idx="1442">
                  <c:v>0.39693224190947013</c:v>
                </c:pt>
                <c:pt idx="1443">
                  <c:v>0.39687374003355691</c:v>
                </c:pt>
                <c:pt idx="1444">
                  <c:v>0.39683281744584969</c:v>
                </c:pt>
                <c:pt idx="1445">
                  <c:v>0.39681517730444421</c:v>
                </c:pt>
                <c:pt idx="1446">
                  <c:v>0.39680472958066465</c:v>
                </c:pt>
                <c:pt idx="1447">
                  <c:v>0.39684228071269961</c:v>
                </c:pt>
                <c:pt idx="1448">
                  <c:v>0.39691159352248828</c:v>
                </c:pt>
                <c:pt idx="1449">
                  <c:v>0.39695454410142972</c:v>
                </c:pt>
                <c:pt idx="1450">
                  <c:v>0.39696496645004581</c:v>
                </c:pt>
                <c:pt idx="1451">
                  <c:v>0.39700782403396206</c:v>
                </c:pt>
                <c:pt idx="1452">
                  <c:v>0.39708188377898751</c:v>
                </c:pt>
                <c:pt idx="1453">
                  <c:v>0.39715676743039169</c:v>
                </c:pt>
                <c:pt idx="1454">
                  <c:v>0.39723061173233815</c:v>
                </c:pt>
                <c:pt idx="1455">
                  <c:v>0.39729812767307826</c:v>
                </c:pt>
                <c:pt idx="1456">
                  <c:v>0.39737451330725437</c:v>
                </c:pt>
                <c:pt idx="1457">
                  <c:v>0.39751375225020275</c:v>
                </c:pt>
                <c:pt idx="1458">
                  <c:v>0.39764471846683597</c:v>
                </c:pt>
                <c:pt idx="1459">
                  <c:v>0.39773905749981386</c:v>
                </c:pt>
                <c:pt idx="1460">
                  <c:v>0.397839561111899</c:v>
                </c:pt>
                <c:pt idx="1461">
                  <c:v>0.39793680896435152</c:v>
                </c:pt>
                <c:pt idx="1462">
                  <c:v>0.39798236145182825</c:v>
                </c:pt>
                <c:pt idx="1463">
                  <c:v>0.39805419537156489</c:v>
                </c:pt>
                <c:pt idx="1464">
                  <c:v>0.39815054295294777</c:v>
                </c:pt>
                <c:pt idx="1465">
                  <c:v>0.39820210950614787</c:v>
                </c:pt>
                <c:pt idx="1466">
                  <c:v>0.39826553077157389</c:v>
                </c:pt>
                <c:pt idx="1467">
                  <c:v>0.39838065332203093</c:v>
                </c:pt>
                <c:pt idx="1468">
                  <c:v>0.39844403777061549</c:v>
                </c:pt>
                <c:pt idx="1469">
                  <c:v>0.39850778806086939</c:v>
                </c:pt>
                <c:pt idx="1470">
                  <c:v>0.39857148806022641</c:v>
                </c:pt>
                <c:pt idx="1471">
                  <c:v>0.39864507990658843</c:v>
                </c:pt>
                <c:pt idx="1472">
                  <c:v>0.39871405062811993</c:v>
                </c:pt>
                <c:pt idx="1473">
                  <c:v>0.39878776697851509</c:v>
                </c:pt>
                <c:pt idx="1474">
                  <c:v>0.39889099884033957</c:v>
                </c:pt>
                <c:pt idx="1475">
                  <c:v>0.39907255893948079</c:v>
                </c:pt>
                <c:pt idx="1476">
                  <c:v>0.3991442854274605</c:v>
                </c:pt>
                <c:pt idx="1477">
                  <c:v>0.39915088312036068</c:v>
                </c:pt>
                <c:pt idx="1478">
                  <c:v>0.39917146617922983</c:v>
                </c:pt>
                <c:pt idx="1479">
                  <c:v>0.39912275392411978</c:v>
                </c:pt>
                <c:pt idx="1480">
                  <c:v>0.39910939187464023</c:v>
                </c:pt>
                <c:pt idx="1481">
                  <c:v>0.39912336893196065</c:v>
                </c:pt>
                <c:pt idx="1482">
                  <c:v>0.39916294272039549</c:v>
                </c:pt>
                <c:pt idx="1483">
                  <c:v>0.39915611053446237</c:v>
                </c:pt>
                <c:pt idx="1484">
                  <c:v>0.39913195623600273</c:v>
                </c:pt>
                <c:pt idx="1485">
                  <c:v>0.39907846079998399</c:v>
                </c:pt>
                <c:pt idx="1486">
                  <c:v>0.39900127842448668</c:v>
                </c:pt>
                <c:pt idx="1487">
                  <c:v>0.3989323048109128</c:v>
                </c:pt>
                <c:pt idx="1488">
                  <c:v>0.39887478083556571</c:v>
                </c:pt>
                <c:pt idx="1489">
                  <c:v>0.39878075174611283</c:v>
                </c:pt>
                <c:pt idx="1490">
                  <c:v>0.39868960989626268</c:v>
                </c:pt>
                <c:pt idx="1491">
                  <c:v>0.39856021023195165</c:v>
                </c:pt>
                <c:pt idx="1492">
                  <c:v>0.39839851307942203</c:v>
                </c:pt>
                <c:pt idx="1493">
                  <c:v>0.3982493476561495</c:v>
                </c:pt>
                <c:pt idx="1494">
                  <c:v>0.3980334795813078</c:v>
                </c:pt>
                <c:pt idx="1495">
                  <c:v>0.39782064855560356</c:v>
                </c:pt>
                <c:pt idx="1496">
                  <c:v>0.39761529630944742</c:v>
                </c:pt>
                <c:pt idx="1497">
                  <c:v>0.39741402000347553</c:v>
                </c:pt>
                <c:pt idx="1498">
                  <c:v>0.3971688377433828</c:v>
                </c:pt>
                <c:pt idx="1499">
                  <c:v>0.39692972065649562</c:v>
                </c:pt>
                <c:pt idx="1500">
                  <c:v>0.39663452904883162</c:v>
                </c:pt>
                <c:pt idx="1501">
                  <c:v>0.39628314933552605</c:v>
                </c:pt>
                <c:pt idx="1502">
                  <c:v>0.39589970276525027</c:v>
                </c:pt>
                <c:pt idx="1503">
                  <c:v>0.39546898774063638</c:v>
                </c:pt>
                <c:pt idx="1504">
                  <c:v>0.39501518345444642</c:v>
                </c:pt>
                <c:pt idx="1505">
                  <c:v>0.39448286109958391</c:v>
                </c:pt>
                <c:pt idx="1506">
                  <c:v>0.3938903245732624</c:v>
                </c:pt>
                <c:pt idx="1507">
                  <c:v>0.39325475343076982</c:v>
                </c:pt>
                <c:pt idx="1508">
                  <c:v>0.39257527061348441</c:v>
                </c:pt>
                <c:pt idx="1509">
                  <c:v>0.39182233888686097</c:v>
                </c:pt>
                <c:pt idx="1510">
                  <c:v>0.39105841068244507</c:v>
                </c:pt>
                <c:pt idx="1511">
                  <c:v>0.39016013078982525</c:v>
                </c:pt>
                <c:pt idx="1512">
                  <c:v>0.38916777168730921</c:v>
                </c:pt>
                <c:pt idx="1513">
                  <c:v>0.38814152160370446</c:v>
                </c:pt>
                <c:pt idx="1514">
                  <c:v>0.38698016519821676</c:v>
                </c:pt>
                <c:pt idx="1515">
                  <c:v>0.38575081938147382</c:v>
                </c:pt>
                <c:pt idx="1516">
                  <c:v>0.38440649586407655</c:v>
                </c:pt>
                <c:pt idx="1517">
                  <c:v>0.38301438000162236</c:v>
                </c:pt>
                <c:pt idx="1518">
                  <c:v>0.38141082939353349</c:v>
                </c:pt>
                <c:pt idx="1519">
                  <c:v>0.37968826346957957</c:v>
                </c:pt>
                <c:pt idx="1520">
                  <c:v>0.37778290880474258</c:v>
                </c:pt>
                <c:pt idx="1521">
                  <c:v>0.37571167882530959</c:v>
                </c:pt>
                <c:pt idx="1522">
                  <c:v>0.37347782504610333</c:v>
                </c:pt>
                <c:pt idx="1523">
                  <c:v>0.37109194205380941</c:v>
                </c:pt>
                <c:pt idx="1524">
                  <c:v>0.36852912009650246</c:v>
                </c:pt>
                <c:pt idx="1525">
                  <c:v>0.3658446737628232</c:v>
                </c:pt>
                <c:pt idx="1526">
                  <c:v>0.36304058310137632</c:v>
                </c:pt>
                <c:pt idx="1527">
                  <c:v>0.36003676247991562</c:v>
                </c:pt>
                <c:pt idx="1528">
                  <c:v>0.35693100828664776</c:v>
                </c:pt>
                <c:pt idx="1529">
                  <c:v>0.35359480186979297</c:v>
                </c:pt>
                <c:pt idx="1530">
                  <c:v>0.35005824882237269</c:v>
                </c:pt>
                <c:pt idx="1531">
                  <c:v>0.34638010580749617</c:v>
                </c:pt>
                <c:pt idx="1532">
                  <c:v>0.34252202798962744</c:v>
                </c:pt>
                <c:pt idx="1533">
                  <c:v>0.33846523620593388</c:v>
                </c:pt>
                <c:pt idx="1534">
                  <c:v>0.33433265538654472</c:v>
                </c:pt>
                <c:pt idx="1535">
                  <c:v>0.32995645326691625</c:v>
                </c:pt>
                <c:pt idx="1536">
                  <c:v>0.32550007443375234</c:v>
                </c:pt>
                <c:pt idx="1537">
                  <c:v>0.32092839902570341</c:v>
                </c:pt>
                <c:pt idx="1538">
                  <c:v>0.31618381730864825</c:v>
                </c:pt>
                <c:pt idx="1539">
                  <c:v>0.31117903234498218</c:v>
                </c:pt>
                <c:pt idx="1540">
                  <c:v>0.30621652544010053</c:v>
                </c:pt>
                <c:pt idx="1541">
                  <c:v>0.30095372987754415</c:v>
                </c:pt>
                <c:pt idx="1542">
                  <c:v>0.29587849223521628</c:v>
                </c:pt>
                <c:pt idx="1543">
                  <c:v>0.29085534210785646</c:v>
                </c:pt>
                <c:pt idx="1544">
                  <c:v>0.28582679698787727</c:v>
                </c:pt>
                <c:pt idx="1545">
                  <c:v>0.28094329791387246</c:v>
                </c:pt>
                <c:pt idx="1546">
                  <c:v>0.276116748153384</c:v>
                </c:pt>
                <c:pt idx="1547">
                  <c:v>0.27147306003650656</c:v>
                </c:pt>
                <c:pt idx="1548">
                  <c:v>0.26681705417449431</c:v>
                </c:pt>
                <c:pt idx="1549">
                  <c:v>0.26252822429311212</c:v>
                </c:pt>
                <c:pt idx="1550">
                  <c:v>0.25834291952030841</c:v>
                </c:pt>
                <c:pt idx="1551">
                  <c:v>0.25457343308951635</c:v>
                </c:pt>
                <c:pt idx="1552">
                  <c:v>0.25114940494592514</c:v>
                </c:pt>
                <c:pt idx="1553">
                  <c:v>0.24799598561802724</c:v>
                </c:pt>
                <c:pt idx="1554">
                  <c:v>0.24522054372568403</c:v>
                </c:pt>
                <c:pt idx="1555">
                  <c:v>0.24281548818252244</c:v>
                </c:pt>
                <c:pt idx="1556">
                  <c:v>0.24073548781105744</c:v>
                </c:pt>
                <c:pt idx="1557">
                  <c:v>0.23897992003117141</c:v>
                </c:pt>
                <c:pt idx="1558">
                  <c:v>0.23757388958080869</c:v>
                </c:pt>
                <c:pt idx="1559">
                  <c:v>0.23657864321432598</c:v>
                </c:pt>
                <c:pt idx="1560">
                  <c:v>0.23578588471579356</c:v>
                </c:pt>
                <c:pt idx="1561">
                  <c:v>0.23536351656122922</c:v>
                </c:pt>
                <c:pt idx="1562">
                  <c:v>0.23513900351405212</c:v>
                </c:pt>
                <c:pt idx="1563">
                  <c:v>0.23517174499278048</c:v>
                </c:pt>
                <c:pt idx="1564">
                  <c:v>0.23543539094546961</c:v>
                </c:pt>
                <c:pt idx="1565">
                  <c:v>0.23585181092332752</c:v>
                </c:pt>
                <c:pt idx="1566">
                  <c:v>0.23651929291742704</c:v>
                </c:pt>
                <c:pt idx="1567">
                  <c:v>0.23724082769128196</c:v>
                </c:pt>
                <c:pt idx="1568">
                  <c:v>0.23818565220393981</c:v>
                </c:pt>
                <c:pt idx="1569">
                  <c:v>0.23909718086127354</c:v>
                </c:pt>
                <c:pt idx="1570">
                  <c:v>0.24012624847443778</c:v>
                </c:pt>
                <c:pt idx="1571">
                  <c:v>0.24114676784396791</c:v>
                </c:pt>
                <c:pt idx="1572">
                  <c:v>0.24219990782548018</c:v>
                </c:pt>
                <c:pt idx="1573">
                  <c:v>0.24326806138779475</c:v>
                </c:pt>
                <c:pt idx="1574">
                  <c:v>0.24438956924778954</c:v>
                </c:pt>
                <c:pt idx="1575">
                  <c:v>0.24549564243526301</c:v>
                </c:pt>
                <c:pt idx="1576">
                  <c:v>0.24662244516275936</c:v>
                </c:pt>
                <c:pt idx="1577">
                  <c:v>0.24779503174790193</c:v>
                </c:pt>
                <c:pt idx="1578">
                  <c:v>0.24890304703967536</c:v>
                </c:pt>
                <c:pt idx="1579">
                  <c:v>0.2499915705571468</c:v>
                </c:pt>
                <c:pt idx="1580">
                  <c:v>0.25108438177277331</c:v>
                </c:pt>
                <c:pt idx="1581">
                  <c:v>0.25215955042374877</c:v>
                </c:pt>
                <c:pt idx="1582">
                  <c:v>0.25321700969229016</c:v>
                </c:pt>
                <c:pt idx="1583">
                  <c:v>0.25429281554862748</c:v>
                </c:pt>
                <c:pt idx="1584">
                  <c:v>0.25532996991015294</c:v>
                </c:pt>
                <c:pt idx="1585">
                  <c:v>0.25634334469890158</c:v>
                </c:pt>
                <c:pt idx="1586">
                  <c:v>0.25731527810936616</c:v>
                </c:pt>
                <c:pt idx="1587">
                  <c:v>0.25829019196224356</c:v>
                </c:pt>
                <c:pt idx="1588">
                  <c:v>0.25925271237666031</c:v>
                </c:pt>
                <c:pt idx="1589">
                  <c:v>0.26020809431305164</c:v>
                </c:pt>
                <c:pt idx="1590">
                  <c:v>0.26113003463299417</c:v>
                </c:pt>
                <c:pt idx="1591">
                  <c:v>0.26208769516710401</c:v>
                </c:pt>
                <c:pt idx="1592">
                  <c:v>0.26308364951502849</c:v>
                </c:pt>
                <c:pt idx="1593">
                  <c:v>0.26402576493200242</c:v>
                </c:pt>
                <c:pt idx="1594">
                  <c:v>0.26498435972626549</c:v>
                </c:pt>
                <c:pt idx="1595">
                  <c:v>0.26588851690003396</c:v>
                </c:pt>
                <c:pt idx="1596">
                  <c:v>0.26676051558013136</c:v>
                </c:pt>
                <c:pt idx="1597">
                  <c:v>0.2675603577260246</c:v>
                </c:pt>
                <c:pt idx="1598">
                  <c:v>0.26842088964013588</c:v>
                </c:pt>
                <c:pt idx="1599">
                  <c:v>0.26925488428529609</c:v>
                </c:pt>
                <c:pt idx="1600">
                  <c:v>0.27014673227868685</c:v>
                </c:pt>
                <c:pt idx="1601">
                  <c:v>0.27109081648573125</c:v>
                </c:pt>
                <c:pt idx="1602">
                  <c:v>0.27200686192821166</c:v>
                </c:pt>
                <c:pt idx="1603">
                  <c:v>0.27296100215096059</c:v>
                </c:pt>
                <c:pt idx="1604">
                  <c:v>0.27387700067571435</c:v>
                </c:pt>
                <c:pt idx="1605">
                  <c:v>0.27474899580770984</c:v>
                </c:pt>
                <c:pt idx="1606">
                  <c:v>0.27564406095894262</c:v>
                </c:pt>
                <c:pt idx="1607">
                  <c:v>0.27654058382727448</c:v>
                </c:pt>
                <c:pt idx="1608">
                  <c:v>0.27744862691344191</c:v>
                </c:pt>
                <c:pt idx="1609">
                  <c:v>0.2783567442554698</c:v>
                </c:pt>
                <c:pt idx="1610">
                  <c:v>0.27927513160635348</c:v>
                </c:pt>
                <c:pt idx="1611">
                  <c:v>0.28021226820026607</c:v>
                </c:pt>
                <c:pt idx="1612">
                  <c:v>0.28115424822149793</c:v>
                </c:pt>
                <c:pt idx="1613">
                  <c:v>0.28209921330291149</c:v>
                </c:pt>
                <c:pt idx="1614">
                  <c:v>0.28308202953733297</c:v>
                </c:pt>
                <c:pt idx="1615">
                  <c:v>0.28403996590937125</c:v>
                </c:pt>
                <c:pt idx="1616">
                  <c:v>0.28495897410423388</c:v>
                </c:pt>
                <c:pt idx="1617">
                  <c:v>0.28592172329369242</c:v>
                </c:pt>
                <c:pt idx="1618">
                  <c:v>0.28689851078304535</c:v>
                </c:pt>
                <c:pt idx="1619">
                  <c:v>0.28787696866776874</c:v>
                </c:pt>
                <c:pt idx="1620">
                  <c:v>0.2888556882651121</c:v>
                </c:pt>
                <c:pt idx="1621">
                  <c:v>0.28985589073762869</c:v>
                </c:pt>
                <c:pt idx="1622">
                  <c:v>0.29084819565299186</c:v>
                </c:pt>
                <c:pt idx="1623">
                  <c:v>0.29182051768250256</c:v>
                </c:pt>
                <c:pt idx="1624">
                  <c:v>0.29282419647709934</c:v>
                </c:pt>
                <c:pt idx="1625">
                  <c:v>0.29385333146458831</c:v>
                </c:pt>
                <c:pt idx="1626">
                  <c:v>0.29487572887158664</c:v>
                </c:pt>
                <c:pt idx="1627">
                  <c:v>0.29592071205543163</c:v>
                </c:pt>
                <c:pt idx="1628">
                  <c:v>0.2969443639090304</c:v>
                </c:pt>
                <c:pt idx="1629">
                  <c:v>0.29797543896106299</c:v>
                </c:pt>
                <c:pt idx="1630">
                  <c:v>0.29898886039414491</c:v>
                </c:pt>
                <c:pt idx="1631">
                  <c:v>0.30001946165424181</c:v>
                </c:pt>
                <c:pt idx="1632">
                  <c:v>0.30104771569885502</c:v>
                </c:pt>
                <c:pt idx="1633">
                  <c:v>0.30209373808765644</c:v>
                </c:pt>
                <c:pt idx="1634">
                  <c:v>0.3031440117276028</c:v>
                </c:pt>
                <c:pt idx="1635">
                  <c:v>0.30421995940127772</c:v>
                </c:pt>
                <c:pt idx="1636">
                  <c:v>0.30534132378490408</c:v>
                </c:pt>
                <c:pt idx="1637">
                  <c:v>0.30641445666159567</c:v>
                </c:pt>
                <c:pt idx="1638">
                  <c:v>0.30748581873670605</c:v>
                </c:pt>
                <c:pt idx="1639">
                  <c:v>0.30854908335642312</c:v>
                </c:pt>
                <c:pt idx="1640">
                  <c:v>0.30957606473403826</c:v>
                </c:pt>
                <c:pt idx="1641">
                  <c:v>0.31061625961908534</c:v>
                </c:pt>
                <c:pt idx="1642">
                  <c:v>0.3116576076710621</c:v>
                </c:pt>
                <c:pt idx="1643">
                  <c:v>0.31270641648751524</c:v>
                </c:pt>
                <c:pt idx="1644">
                  <c:v>0.31377102323733785</c:v>
                </c:pt>
                <c:pt idx="1645">
                  <c:v>0.31484124691008092</c:v>
                </c:pt>
                <c:pt idx="1646">
                  <c:v>0.31591218299810908</c:v>
                </c:pt>
                <c:pt idx="1647">
                  <c:v>0.31702471604552152</c:v>
                </c:pt>
                <c:pt idx="1648">
                  <c:v>0.31808944744226597</c:v>
                </c:pt>
                <c:pt idx="1649">
                  <c:v>0.31912209618773862</c:v>
                </c:pt>
                <c:pt idx="1650">
                  <c:v>0.32016511695286992</c:v>
                </c:pt>
                <c:pt idx="1651">
                  <c:v>0.32118665282305842</c:v>
                </c:pt>
                <c:pt idx="1652">
                  <c:v>0.32222352201796173</c:v>
                </c:pt>
                <c:pt idx="1653">
                  <c:v>0.32326889557907718</c:v>
                </c:pt>
                <c:pt idx="1654">
                  <c:v>0.32430920362317256</c:v>
                </c:pt>
                <c:pt idx="1655">
                  <c:v>0.32534489988837795</c:v>
                </c:pt>
                <c:pt idx="1656">
                  <c:v>0.32638399444893018</c:v>
                </c:pt>
                <c:pt idx="1657">
                  <c:v>0.3274033246582177</c:v>
                </c:pt>
                <c:pt idx="1658">
                  <c:v>0.32842078835834626</c:v>
                </c:pt>
                <c:pt idx="1659">
                  <c:v>0.32942098730020292</c:v>
                </c:pt>
                <c:pt idx="1660">
                  <c:v>0.33039087082966695</c:v>
                </c:pt>
                <c:pt idx="1661">
                  <c:v>0.3313785488535933</c:v>
                </c:pt>
                <c:pt idx="1662">
                  <c:v>0.33235999503898284</c:v>
                </c:pt>
                <c:pt idx="1663">
                  <c:v>0.33334866383046363</c:v>
                </c:pt>
                <c:pt idx="1664">
                  <c:v>0.33435764557326975</c:v>
                </c:pt>
                <c:pt idx="1665">
                  <c:v>0.33536084756178286</c:v>
                </c:pt>
                <c:pt idx="1666">
                  <c:v>0.33632077943718292</c:v>
                </c:pt>
                <c:pt idx="1667">
                  <c:v>0.33723477008471159</c:v>
                </c:pt>
                <c:pt idx="1668">
                  <c:v>0.33815170829248037</c:v>
                </c:pt>
                <c:pt idx="1669">
                  <c:v>0.33901151879722097</c:v>
                </c:pt>
                <c:pt idx="1670">
                  <c:v>0.33992330693688477</c:v>
                </c:pt>
                <c:pt idx="1671">
                  <c:v>0.34087825856002896</c:v>
                </c:pt>
                <c:pt idx="1672">
                  <c:v>0.34178581790997947</c:v>
                </c:pt>
                <c:pt idx="1673">
                  <c:v>0.34269735755161834</c:v>
                </c:pt>
                <c:pt idx="1674">
                  <c:v>0.34357071009385159</c:v>
                </c:pt>
                <c:pt idx="1675">
                  <c:v>0.34438486705394017</c:v>
                </c:pt>
                <c:pt idx="1676">
                  <c:v>0.34522319482947944</c:v>
                </c:pt>
                <c:pt idx="1677">
                  <c:v>0.3460410508919553</c:v>
                </c:pt>
                <c:pt idx="1678">
                  <c:v>0.34689084666668574</c:v>
                </c:pt>
                <c:pt idx="1679">
                  <c:v>0.34774905313681614</c:v>
                </c:pt>
                <c:pt idx="1680">
                  <c:v>0.34859618477557014</c:v>
                </c:pt>
                <c:pt idx="1681">
                  <c:v>0.34940301135450041</c:v>
                </c:pt>
                <c:pt idx="1682">
                  <c:v>0.35017579551389377</c:v>
                </c:pt>
                <c:pt idx="1683">
                  <c:v>0.35095964888074205</c:v>
                </c:pt>
                <c:pt idx="1684">
                  <c:v>0.35171866692301285</c:v>
                </c:pt>
                <c:pt idx="1685">
                  <c:v>0.3524788448856217</c:v>
                </c:pt>
                <c:pt idx="1686">
                  <c:v>0.35326712687958167</c:v>
                </c:pt>
                <c:pt idx="1687">
                  <c:v>0.35400566232906222</c:v>
                </c:pt>
                <c:pt idx="1688">
                  <c:v>0.35469326505091009</c:v>
                </c:pt>
                <c:pt idx="1689">
                  <c:v>0.35540309788074848</c:v>
                </c:pt>
                <c:pt idx="1690">
                  <c:v>0.35611512800970441</c:v>
                </c:pt>
                <c:pt idx="1691">
                  <c:v>0.35681123031844092</c:v>
                </c:pt>
                <c:pt idx="1692">
                  <c:v>0.35752163489241134</c:v>
                </c:pt>
                <c:pt idx="1693">
                  <c:v>0.35820447103295211</c:v>
                </c:pt>
                <c:pt idx="1694">
                  <c:v>0.35887605505721315</c:v>
                </c:pt>
                <c:pt idx="1695">
                  <c:v>0.35951995830855071</c:v>
                </c:pt>
                <c:pt idx="1696">
                  <c:v>0.36016932219375081</c:v>
                </c:pt>
                <c:pt idx="1697">
                  <c:v>0.36080694723500378</c:v>
                </c:pt>
                <c:pt idx="1698">
                  <c:v>0.36145186373055677</c:v>
                </c:pt>
                <c:pt idx="1699">
                  <c:v>0.36210117843837658</c:v>
                </c:pt>
                <c:pt idx="1700">
                  <c:v>0.362725502441541</c:v>
                </c:pt>
                <c:pt idx="1701">
                  <c:v>0.36333793039551598</c:v>
                </c:pt>
                <c:pt idx="1702">
                  <c:v>0.36396875878965917</c:v>
                </c:pt>
                <c:pt idx="1703">
                  <c:v>0.36454088691262904</c:v>
                </c:pt>
                <c:pt idx="1704">
                  <c:v>0.36511538605268296</c:v>
                </c:pt>
                <c:pt idx="1705">
                  <c:v>0.36568464081205093</c:v>
                </c:pt>
                <c:pt idx="1706">
                  <c:v>0.36623341094638501</c:v>
                </c:pt>
                <c:pt idx="1707">
                  <c:v>0.36681417874763272</c:v>
                </c:pt>
                <c:pt idx="1708">
                  <c:v>0.36741945339234405</c:v>
                </c:pt>
                <c:pt idx="1709">
                  <c:v>0.36798601471221032</c:v>
                </c:pt>
                <c:pt idx="1710">
                  <c:v>0.36857622093051084</c:v>
                </c:pt>
                <c:pt idx="1711">
                  <c:v>0.36911388822161634</c:v>
                </c:pt>
                <c:pt idx="1712">
                  <c:v>0.36957804826914026</c:v>
                </c:pt>
                <c:pt idx="1713">
                  <c:v>0.3700940439195371</c:v>
                </c:pt>
                <c:pt idx="1714">
                  <c:v>0.37061948120305899</c:v>
                </c:pt>
                <c:pt idx="1715">
                  <c:v>0.37112877668558292</c:v>
                </c:pt>
                <c:pt idx="1716">
                  <c:v>0.37166428889376757</c:v>
                </c:pt>
                <c:pt idx="1717">
                  <c:v>0.37217067807575011</c:v>
                </c:pt>
                <c:pt idx="1718">
                  <c:v>0.37264295413873016</c:v>
                </c:pt>
                <c:pt idx="1719">
                  <c:v>0.37311552889429295</c:v>
                </c:pt>
                <c:pt idx="1720">
                  <c:v>0.37358968814917654</c:v>
                </c:pt>
                <c:pt idx="1721">
                  <c:v>0.37403539434916294</c:v>
                </c:pt>
                <c:pt idx="1722">
                  <c:v>0.37450042068694306</c:v>
                </c:pt>
                <c:pt idx="1723">
                  <c:v>0.37497377023911205</c:v>
                </c:pt>
                <c:pt idx="1724">
                  <c:v>0.37544441662928207</c:v>
                </c:pt>
                <c:pt idx="1725">
                  <c:v>0.37592629415504342</c:v>
                </c:pt>
                <c:pt idx="1726">
                  <c:v>0.3763757343718101</c:v>
                </c:pt>
                <c:pt idx="1727">
                  <c:v>0.37680553160819935</c:v>
                </c:pt>
                <c:pt idx="1728">
                  <c:v>0.37723089370018537</c:v>
                </c:pt>
                <c:pt idx="1729">
                  <c:v>0.37761763311577184</c:v>
                </c:pt>
                <c:pt idx="1730">
                  <c:v>0.37805985302160311</c:v>
                </c:pt>
                <c:pt idx="1731">
                  <c:v>0.37847102206140421</c:v>
                </c:pt>
                <c:pt idx="1732">
                  <c:v>0.37887052525203918</c:v>
                </c:pt>
                <c:pt idx="1733">
                  <c:v>0.37931941380401701</c:v>
                </c:pt>
                <c:pt idx="1734">
                  <c:v>0.37972556795604667</c:v>
                </c:pt>
                <c:pt idx="1735">
                  <c:v>0.38010461706310411</c:v>
                </c:pt>
                <c:pt idx="1736">
                  <c:v>0.38047053940165432</c:v>
                </c:pt>
                <c:pt idx="1737">
                  <c:v>0.38083345141722907</c:v>
                </c:pt>
                <c:pt idx="1738">
                  <c:v>0.38112206694590389</c:v>
                </c:pt>
                <c:pt idx="1739">
                  <c:v>0.3814866550542238</c:v>
                </c:pt>
                <c:pt idx="1740">
                  <c:v>0.38190126377126515</c:v>
                </c:pt>
                <c:pt idx="1741">
                  <c:v>0.38230342366099296</c:v>
                </c:pt>
                <c:pt idx="1742">
                  <c:v>0.38271936377943666</c:v>
                </c:pt>
                <c:pt idx="1743">
                  <c:v>0.38314883584115428</c:v>
                </c:pt>
                <c:pt idx="1744">
                  <c:v>0.38355622906217168</c:v>
                </c:pt>
                <c:pt idx="1745">
                  <c:v>0.38392283787272019</c:v>
                </c:pt>
                <c:pt idx="1746">
                  <c:v>0.38427678174225594</c:v>
                </c:pt>
                <c:pt idx="1747">
                  <c:v>0.38461188947910535</c:v>
                </c:pt>
                <c:pt idx="1748">
                  <c:v>0.38496152949335355</c:v>
                </c:pt>
                <c:pt idx="1749">
                  <c:v>0.38533752010145955</c:v>
                </c:pt>
                <c:pt idx="1750">
                  <c:v>0.38569113307305242</c:v>
                </c:pt>
                <c:pt idx="1751">
                  <c:v>0.38605417950928156</c:v>
                </c:pt>
                <c:pt idx="1752">
                  <c:v>0.38639955292375389</c:v>
                </c:pt>
                <c:pt idx="1753">
                  <c:v>0.38673025588757554</c:v>
                </c:pt>
                <c:pt idx="1754">
                  <c:v>0.38706188231411182</c:v>
                </c:pt>
                <c:pt idx="1755">
                  <c:v>0.3873864962557409</c:v>
                </c:pt>
                <c:pt idx="1756">
                  <c:v>0.38771955828908977</c:v>
                </c:pt>
                <c:pt idx="1757">
                  <c:v>0.38804817409576103</c:v>
                </c:pt>
                <c:pt idx="1758">
                  <c:v>0.38838199919701294</c:v>
                </c:pt>
                <c:pt idx="1759">
                  <c:v>0.38873697925650591</c:v>
                </c:pt>
                <c:pt idx="1760">
                  <c:v>0.38909397920719657</c:v>
                </c:pt>
                <c:pt idx="1761">
                  <c:v>0.38943210248111787</c:v>
                </c:pt>
                <c:pt idx="1762">
                  <c:v>0.38976422741469169</c:v>
                </c:pt>
                <c:pt idx="1763">
                  <c:v>0.39010485247363008</c:v>
                </c:pt>
                <c:pt idx="1764">
                  <c:v>0.39046680552364149</c:v>
                </c:pt>
                <c:pt idx="1765">
                  <c:v>0.39081979502743636</c:v>
                </c:pt>
                <c:pt idx="1766">
                  <c:v>0.39122890772056174</c:v>
                </c:pt>
                <c:pt idx="1767">
                  <c:v>0.39160987448209866</c:v>
                </c:pt>
                <c:pt idx="1768">
                  <c:v>0.39199011691641034</c:v>
                </c:pt>
                <c:pt idx="1769">
                  <c:v>0.39234556908278956</c:v>
                </c:pt>
                <c:pt idx="1770">
                  <c:v>0.39266906354377068</c:v>
                </c:pt>
                <c:pt idx="1771">
                  <c:v>0.39301427032205166</c:v>
                </c:pt>
                <c:pt idx="1772">
                  <c:v>0.39335694408845367</c:v>
                </c:pt>
                <c:pt idx="1773">
                  <c:v>0.39370144776090227</c:v>
                </c:pt>
                <c:pt idx="1774">
                  <c:v>0.39406556217957367</c:v>
                </c:pt>
                <c:pt idx="1775">
                  <c:v>0.39439357898276411</c:v>
                </c:pt>
                <c:pt idx="1776">
                  <c:v>0.3946861727192319</c:v>
                </c:pt>
                <c:pt idx="1777">
                  <c:v>0.39491803512409623</c:v>
                </c:pt>
                <c:pt idx="1778">
                  <c:v>0.39511081776625989</c:v>
                </c:pt>
                <c:pt idx="1779">
                  <c:v>0.39532098303630542</c:v>
                </c:pt>
                <c:pt idx="1780">
                  <c:v>0.39548174631120037</c:v>
                </c:pt>
                <c:pt idx="1781">
                  <c:v>0.39560528219660379</c:v>
                </c:pt>
                <c:pt idx="1782">
                  <c:v>0.3956429338947986</c:v>
                </c:pt>
                <c:pt idx="1783">
                  <c:v>0.39557990991100622</c:v>
                </c:pt>
                <c:pt idx="1784">
                  <c:v>0.39549898679517465</c:v>
                </c:pt>
                <c:pt idx="1785">
                  <c:v>0.39534476306299954</c:v>
                </c:pt>
                <c:pt idx="1786">
                  <c:v>0.39517271210333932</c:v>
                </c:pt>
                <c:pt idx="1787">
                  <c:v>0.39500956720953795</c:v>
                </c:pt>
                <c:pt idx="1788">
                  <c:v>0.39474960426168693</c:v>
                </c:pt>
                <c:pt idx="1789">
                  <c:v>0.39441882134623962</c:v>
                </c:pt>
                <c:pt idx="1790">
                  <c:v>0.39405536457678525</c:v>
                </c:pt>
                <c:pt idx="1791">
                  <c:v>0.39359764924740187</c:v>
                </c:pt>
                <c:pt idx="1792">
                  <c:v>0.39303523167219939</c:v>
                </c:pt>
                <c:pt idx="1793">
                  <c:v>0.39237227941907671</c:v>
                </c:pt>
                <c:pt idx="1794">
                  <c:v>0.39165881578746092</c:v>
                </c:pt>
                <c:pt idx="1795">
                  <c:v>0.39092691924460204</c:v>
                </c:pt>
                <c:pt idx="1796">
                  <c:v>0.39018325011755639</c:v>
                </c:pt>
                <c:pt idx="1797">
                  <c:v>0.38935103197142312</c:v>
                </c:pt>
                <c:pt idx="1798">
                  <c:v>0.38849529719411707</c:v>
                </c:pt>
                <c:pt idx="1799">
                  <c:v>0.38756408322505936</c:v>
                </c:pt>
                <c:pt idx="1800">
                  <c:v>0.38650738743108731</c:v>
                </c:pt>
                <c:pt idx="1801">
                  <c:v>0.38546194678561935</c:v>
                </c:pt>
                <c:pt idx="1802">
                  <c:v>0.38438027658505347</c:v>
                </c:pt>
                <c:pt idx="1803">
                  <c:v>0.38329441963897115</c:v>
                </c:pt>
                <c:pt idx="1804">
                  <c:v>0.38216617430628314</c:v>
                </c:pt>
                <c:pt idx="1805">
                  <c:v>0.38103186750541079</c:v>
                </c:pt>
                <c:pt idx="1806">
                  <c:v>0.37990894649032186</c:v>
                </c:pt>
                <c:pt idx="1807">
                  <c:v>0.37875879799545825</c:v>
                </c:pt>
                <c:pt idx="1808">
                  <c:v>0.37756591930694333</c:v>
                </c:pt>
                <c:pt idx="1809">
                  <c:v>0.37639972574320807</c:v>
                </c:pt>
                <c:pt idx="1810">
                  <c:v>0.37523796274833371</c:v>
                </c:pt>
                <c:pt idx="1811">
                  <c:v>0.37406037240981377</c:v>
                </c:pt>
                <c:pt idx="1812">
                  <c:v>0.37290035760616885</c:v>
                </c:pt>
                <c:pt idx="1813">
                  <c:v>0.37177677392749048</c:v>
                </c:pt>
                <c:pt idx="1814">
                  <c:v>0.37066987208872293</c:v>
                </c:pt>
                <c:pt idx="1815">
                  <c:v>0.36960341880279168</c:v>
                </c:pt>
                <c:pt idx="1816">
                  <c:v>0.36852103358819316</c:v>
                </c:pt>
                <c:pt idx="1817">
                  <c:v>0.36746523593417474</c:v>
                </c:pt>
                <c:pt idx="1818">
                  <c:v>0.36641112249303603</c:v>
                </c:pt>
                <c:pt idx="1819">
                  <c:v>0.36536426946249051</c:v>
                </c:pt>
                <c:pt idx="1820">
                  <c:v>0.36433247095610222</c:v>
                </c:pt>
                <c:pt idx="1821">
                  <c:v>0.36333540459013025</c:v>
                </c:pt>
                <c:pt idx="1822">
                  <c:v>0.36235376155762378</c:v>
                </c:pt>
                <c:pt idx="1823">
                  <c:v>0.36139205187748979</c:v>
                </c:pt>
                <c:pt idx="1824">
                  <c:v>0.36042086594244077</c:v>
                </c:pt>
                <c:pt idx="1825">
                  <c:v>0.35948006756346795</c:v>
                </c:pt>
                <c:pt idx="1826">
                  <c:v>0.35851914461532947</c:v>
                </c:pt>
                <c:pt idx="1827">
                  <c:v>0.35754122986718895</c:v>
                </c:pt>
                <c:pt idx="1828">
                  <c:v>0.35656269185926598</c:v>
                </c:pt>
                <c:pt idx="1829">
                  <c:v>0.35559081735903408</c:v>
                </c:pt>
                <c:pt idx="1830">
                  <c:v>0.35465859565468411</c:v>
                </c:pt>
                <c:pt idx="1831">
                  <c:v>0.35371159360780641</c:v>
                </c:pt>
                <c:pt idx="1832">
                  <c:v>0.35280468464463649</c:v>
                </c:pt>
                <c:pt idx="1833">
                  <c:v>0.35186791665934791</c:v>
                </c:pt>
                <c:pt idx="1834">
                  <c:v>0.35086584120011488</c:v>
                </c:pt>
                <c:pt idx="1835">
                  <c:v>0.34985756871972434</c:v>
                </c:pt>
                <c:pt idx="1836">
                  <c:v>0.34883293637047014</c:v>
                </c:pt>
                <c:pt idx="1837">
                  <c:v>0.34782038417101219</c:v>
                </c:pt>
                <c:pt idx="1838">
                  <c:v>0.34685047006305841</c:v>
                </c:pt>
                <c:pt idx="1839">
                  <c:v>0.34581691902850192</c:v>
                </c:pt>
                <c:pt idx="1840">
                  <c:v>0.34478135042133734</c:v>
                </c:pt>
                <c:pt idx="1841">
                  <c:v>0.34364247432417416</c:v>
                </c:pt>
                <c:pt idx="1842">
                  <c:v>0.34245540966328941</c:v>
                </c:pt>
                <c:pt idx="1843">
                  <c:v>0.34120774930906972</c:v>
                </c:pt>
                <c:pt idx="1844">
                  <c:v>0.3399197680612962</c:v>
                </c:pt>
                <c:pt idx="1845">
                  <c:v>0.33865138609657247</c:v>
                </c:pt>
                <c:pt idx="1846">
                  <c:v>0.33733500607980327</c:v>
                </c:pt>
                <c:pt idx="1847">
                  <c:v>0.33598074073655321</c:v>
                </c:pt>
                <c:pt idx="1848">
                  <c:v>0.33451698926865414</c:v>
                </c:pt>
                <c:pt idx="1849">
                  <c:v>0.33303041525902749</c:v>
                </c:pt>
                <c:pt idx="1850">
                  <c:v>0.33155631118388057</c:v>
                </c:pt>
                <c:pt idx="1851">
                  <c:v>0.3299432897729877</c:v>
                </c:pt>
                <c:pt idx="1852">
                  <c:v>0.32853509986695256</c:v>
                </c:pt>
                <c:pt idx="1853">
                  <c:v>0.32712281647238445</c:v>
                </c:pt>
                <c:pt idx="1854">
                  <c:v>0.32596819465749133</c:v>
                </c:pt>
                <c:pt idx="1855">
                  <c:v>0.32497756628362812</c:v>
                </c:pt>
                <c:pt idx="1856">
                  <c:v>0.32436215092690374</c:v>
                </c:pt>
                <c:pt idx="1857">
                  <c:v>0.32390938480553477</c:v>
                </c:pt>
                <c:pt idx="1858">
                  <c:v>0.32386944591321282</c:v>
                </c:pt>
                <c:pt idx="1859">
                  <c:v>0.32415440299621007</c:v>
                </c:pt>
                <c:pt idx="1860">
                  <c:v>0.32472362679630312</c:v>
                </c:pt>
                <c:pt idx="1861">
                  <c:v>0.32568285095783084</c:v>
                </c:pt>
                <c:pt idx="1862">
                  <c:v>0.32692937508306824</c:v>
                </c:pt>
                <c:pt idx="1863">
                  <c:v>0.32839392545394203</c:v>
                </c:pt>
                <c:pt idx="1864">
                  <c:v>0.33000561806683826</c:v>
                </c:pt>
                <c:pt idx="1865">
                  <c:v>0.33174740047159962</c:v>
                </c:pt>
                <c:pt idx="1866">
                  <c:v>0.33357567008641348</c:v>
                </c:pt>
                <c:pt idx="1867">
                  <c:v>0.335397969921227</c:v>
                </c:pt>
                <c:pt idx="1868">
                  <c:v>0.33722197902748269</c:v>
                </c:pt>
                <c:pt idx="1869">
                  <c:v>0.33888206095255741</c:v>
                </c:pt>
                <c:pt idx="1870">
                  <c:v>0.34045551012994957</c:v>
                </c:pt>
                <c:pt idx="1871">
                  <c:v>0.34178645704459559</c:v>
                </c:pt>
                <c:pt idx="1872">
                  <c:v>0.34295079789248489</c:v>
                </c:pt>
                <c:pt idx="1873">
                  <c:v>0.34403048649062024</c:v>
                </c:pt>
                <c:pt idx="1874">
                  <c:v>0.34497790475630907</c:v>
                </c:pt>
                <c:pt idx="1875">
                  <c:v>0.34579935688372992</c:v>
                </c:pt>
                <c:pt idx="1876">
                  <c:v>0.34651710328218072</c:v>
                </c:pt>
                <c:pt idx="1877">
                  <c:v>0.34713036759744592</c:v>
                </c:pt>
                <c:pt idx="1878">
                  <c:v>0.34755147487016247</c:v>
                </c:pt>
                <c:pt idx="1879">
                  <c:v>0.34796158647976316</c:v>
                </c:pt>
                <c:pt idx="1880">
                  <c:v>0.34829897284617628</c:v>
                </c:pt>
                <c:pt idx="1881">
                  <c:v>0.34858471428966037</c:v>
                </c:pt>
                <c:pt idx="1882">
                  <c:v>0.34875265616055789</c:v>
                </c:pt>
                <c:pt idx="1883">
                  <c:v>0.34896977940076401</c:v>
                </c:pt>
                <c:pt idx="1884">
                  <c:v>0.34915701390974196</c:v>
                </c:pt>
                <c:pt idx="1885">
                  <c:v>0.34927526766842504</c:v>
                </c:pt>
                <c:pt idx="1886">
                  <c:v>0.34940065689259298</c:v>
                </c:pt>
                <c:pt idx="1887">
                  <c:v>0.34952372525920944</c:v>
                </c:pt>
                <c:pt idx="1888">
                  <c:v>0.34964596717769719</c:v>
                </c:pt>
                <c:pt idx="1889">
                  <c:v>0.34983153090925057</c:v>
                </c:pt>
                <c:pt idx="1890">
                  <c:v>0.3500956749553093</c:v>
                </c:pt>
                <c:pt idx="1891">
                  <c:v>0.35040699010280424</c:v>
                </c:pt>
                <c:pt idx="1892">
                  <c:v>0.35076175187126668</c:v>
                </c:pt>
                <c:pt idx="1893">
                  <c:v>0.35115526181072004</c:v>
                </c:pt>
                <c:pt idx="1894">
                  <c:v>0.35154717579968087</c:v>
                </c:pt>
                <c:pt idx="1895">
                  <c:v>0.35200348102200119</c:v>
                </c:pt>
                <c:pt idx="1896">
                  <c:v>0.35246311630513122</c:v>
                </c:pt>
                <c:pt idx="1897">
                  <c:v>0.35291476410552658</c:v>
                </c:pt>
                <c:pt idx="1898">
                  <c:v>0.35329993380621422</c:v>
                </c:pt>
                <c:pt idx="1899">
                  <c:v>0.35369083295475295</c:v>
                </c:pt>
                <c:pt idx="1900">
                  <c:v>0.35407492709724275</c:v>
                </c:pt>
                <c:pt idx="1901">
                  <c:v>0.3544689017261497</c:v>
                </c:pt>
                <c:pt idx="1902">
                  <c:v>0.35495508744122989</c:v>
                </c:pt>
                <c:pt idx="1903">
                  <c:v>0.35545755331599532</c:v>
                </c:pt>
                <c:pt idx="1904">
                  <c:v>0.35590798736635176</c:v>
                </c:pt>
                <c:pt idx="1905">
                  <c:v>0.35636473872846514</c:v>
                </c:pt>
                <c:pt idx="1906">
                  <c:v>0.35676108500753595</c:v>
                </c:pt>
                <c:pt idx="1907">
                  <c:v>0.35713076082860568</c:v>
                </c:pt>
                <c:pt idx="1908">
                  <c:v>0.35750807232439152</c:v>
                </c:pt>
                <c:pt idx="1909">
                  <c:v>0.35788059433755715</c:v>
                </c:pt>
                <c:pt idx="1910">
                  <c:v>0.35819013515206172</c:v>
                </c:pt>
                <c:pt idx="1911">
                  <c:v>0.35850665404305171</c:v>
                </c:pt>
                <c:pt idx="1912">
                  <c:v>0.35879780912582621</c:v>
                </c:pt>
                <c:pt idx="1913">
                  <c:v>0.35900255324472652</c:v>
                </c:pt>
                <c:pt idx="1914">
                  <c:v>0.35920401460916412</c:v>
                </c:pt>
                <c:pt idx="1915">
                  <c:v>0.3593559991555127</c:v>
                </c:pt>
                <c:pt idx="1916">
                  <c:v>0.35942763900108227</c:v>
                </c:pt>
                <c:pt idx="1917">
                  <c:v>0.3594576220076971</c:v>
                </c:pt>
                <c:pt idx="1918">
                  <c:v>0.3594571624322121</c:v>
                </c:pt>
                <c:pt idx="1919">
                  <c:v>0.35939668994914076</c:v>
                </c:pt>
                <c:pt idx="1920">
                  <c:v>0.35927798790753768</c:v>
                </c:pt>
                <c:pt idx="1921">
                  <c:v>0.35911562717359308</c:v>
                </c:pt>
                <c:pt idx="1922">
                  <c:v>0.35889441829166646</c:v>
                </c:pt>
                <c:pt idx="1923">
                  <c:v>0.35869597360964806</c:v>
                </c:pt>
                <c:pt idx="1924">
                  <c:v>0.35847226774896557</c:v>
                </c:pt>
                <c:pt idx="1925">
                  <c:v>0.35819911771420215</c:v>
                </c:pt>
                <c:pt idx="1926">
                  <c:v>0.35794312567465753</c:v>
                </c:pt>
                <c:pt idx="1927">
                  <c:v>0.35762648881773146</c:v>
                </c:pt>
                <c:pt idx="1928">
                  <c:v>0.3572425073654879</c:v>
                </c:pt>
                <c:pt idx="1929">
                  <c:v>0.35691137476296908</c:v>
                </c:pt>
                <c:pt idx="1930">
                  <c:v>0.35654886326973334</c:v>
                </c:pt>
                <c:pt idx="1931">
                  <c:v>0.3561534786262463</c:v>
                </c:pt>
                <c:pt idx="1932">
                  <c:v>0.3557982192339863</c:v>
                </c:pt>
                <c:pt idx="1933">
                  <c:v>0.35544530663115753</c:v>
                </c:pt>
                <c:pt idx="1934">
                  <c:v>0.35501874576855436</c:v>
                </c:pt>
                <c:pt idx="1935">
                  <c:v>0.35464909993415383</c:v>
                </c:pt>
                <c:pt idx="1936">
                  <c:v>0.35422410280501521</c:v>
                </c:pt>
                <c:pt idx="1937">
                  <c:v>0.35377919413089692</c:v>
                </c:pt>
                <c:pt idx="1938">
                  <c:v>0.35343393400730899</c:v>
                </c:pt>
                <c:pt idx="1939">
                  <c:v>0.35309228301359941</c:v>
                </c:pt>
                <c:pt idx="1940">
                  <c:v>0.35276681609088506</c:v>
                </c:pt>
                <c:pt idx="1941">
                  <c:v>0.35247565111774842</c:v>
                </c:pt>
                <c:pt idx="1942">
                  <c:v>0.3521088009919815</c:v>
                </c:pt>
                <c:pt idx="1943">
                  <c:v>0.35176040395672198</c:v>
                </c:pt>
                <c:pt idx="1944">
                  <c:v>0.35144317013067089</c:v>
                </c:pt>
                <c:pt idx="1945">
                  <c:v>0.35113204889538935</c:v>
                </c:pt>
                <c:pt idx="1946">
                  <c:v>0.35086422324291461</c:v>
                </c:pt>
                <c:pt idx="1947">
                  <c:v>0.3506815905973551</c:v>
                </c:pt>
                <c:pt idx="1948">
                  <c:v>0.35039619878559813</c:v>
                </c:pt>
                <c:pt idx="1949">
                  <c:v>0.35008376973253874</c:v>
                </c:pt>
                <c:pt idx="1950">
                  <c:v>0.34976020976779615</c:v>
                </c:pt>
                <c:pt idx="1951">
                  <c:v>0.34937839040877633</c:v>
                </c:pt>
                <c:pt idx="1952">
                  <c:v>0.34898719775179687</c:v>
                </c:pt>
                <c:pt idx="1953">
                  <c:v>0.34862224034683154</c:v>
                </c:pt>
                <c:pt idx="1954">
                  <c:v>0.34821672448989999</c:v>
                </c:pt>
                <c:pt idx="1955">
                  <c:v>0.34777715421363636</c:v>
                </c:pt>
                <c:pt idx="1956">
                  <c:v>0.3473833704467803</c:v>
                </c:pt>
                <c:pt idx="1957">
                  <c:v>0.34703117730525596</c:v>
                </c:pt>
                <c:pt idx="1958">
                  <c:v>0.34659235006030342</c:v>
                </c:pt>
                <c:pt idx="1959">
                  <c:v>0.34612959154477752</c:v>
                </c:pt>
                <c:pt idx="1960">
                  <c:v>0.34565382857723659</c:v>
                </c:pt>
                <c:pt idx="1961">
                  <c:v>0.34515179083681075</c:v>
                </c:pt>
                <c:pt idx="1962">
                  <c:v>0.34464389187884797</c:v>
                </c:pt>
                <c:pt idx="1963">
                  <c:v>0.34414968385144773</c:v>
                </c:pt>
                <c:pt idx="1964">
                  <c:v>0.34369012037482988</c:v>
                </c:pt>
                <c:pt idx="1965">
                  <c:v>0.34320587239320205</c:v>
                </c:pt>
                <c:pt idx="1966">
                  <c:v>0.34274041009272338</c:v>
                </c:pt>
                <c:pt idx="1967">
                  <c:v>0.34227756725813058</c:v>
                </c:pt>
                <c:pt idx="1968">
                  <c:v>0.34174511597248047</c:v>
                </c:pt>
                <c:pt idx="1969">
                  <c:v>0.34120951753680284</c:v>
                </c:pt>
                <c:pt idx="1970">
                  <c:v>0.3407211232003971</c:v>
                </c:pt>
                <c:pt idx="1971">
                  <c:v>0.34017935332673038</c:v>
                </c:pt>
                <c:pt idx="1972">
                  <c:v>0.33969333372282878</c:v>
                </c:pt>
                <c:pt idx="1973">
                  <c:v>0.33932149934558531</c:v>
                </c:pt>
                <c:pt idx="1974">
                  <c:v>0.33886958376993775</c:v>
                </c:pt>
                <c:pt idx="1975">
                  <c:v>0.33848326721218841</c:v>
                </c:pt>
                <c:pt idx="1976">
                  <c:v>0.33810936277608139</c:v>
                </c:pt>
                <c:pt idx="1977">
                  <c:v>0.33763601478755251</c:v>
                </c:pt>
                <c:pt idx="1978">
                  <c:v>0.33706506710775969</c:v>
                </c:pt>
                <c:pt idx="1979">
                  <c:v>0.33654549812888351</c:v>
                </c:pt>
                <c:pt idx="1980">
                  <c:v>0.33598320787190344</c:v>
                </c:pt>
                <c:pt idx="1981">
                  <c:v>0.33548546618525382</c:v>
                </c:pt>
                <c:pt idx="1982">
                  <c:v>0.33502508378864332</c:v>
                </c:pt>
                <c:pt idx="1983">
                  <c:v>0.33455183893207185</c:v>
                </c:pt>
                <c:pt idx="1984">
                  <c:v>0.33409167287642</c:v>
                </c:pt>
                <c:pt idx="1985">
                  <c:v>0.33361468480764128</c:v>
                </c:pt>
                <c:pt idx="1986">
                  <c:v>0.33316961126383421</c:v>
                </c:pt>
                <c:pt idx="1987">
                  <c:v>0.33262316813790532</c:v>
                </c:pt>
                <c:pt idx="1988">
                  <c:v>0.33203235610974696</c:v>
                </c:pt>
                <c:pt idx="1989">
                  <c:v>0.33145481868753129</c:v>
                </c:pt>
                <c:pt idx="1990">
                  <c:v>0.33078111504173519</c:v>
                </c:pt>
                <c:pt idx="1991">
                  <c:v>0.33018127670256087</c:v>
                </c:pt>
                <c:pt idx="1992">
                  <c:v>0.3296685617412965</c:v>
                </c:pt>
                <c:pt idx="1993">
                  <c:v>0.32901948708543755</c:v>
                </c:pt>
                <c:pt idx="1994">
                  <c:v>0.32830892520612526</c:v>
                </c:pt>
                <c:pt idx="1995">
                  <c:v>0.32764563507503525</c:v>
                </c:pt>
                <c:pt idx="1996">
                  <c:v>0.32692727965342794</c:v>
                </c:pt>
                <c:pt idx="1997">
                  <c:v>0.32625836190097351</c:v>
                </c:pt>
                <c:pt idx="1998">
                  <c:v>0.3256878277824371</c:v>
                </c:pt>
                <c:pt idx="1999">
                  <c:v>0.32497232162300177</c:v>
                </c:pt>
                <c:pt idx="2000">
                  <c:v>0.32427885065024947</c:v>
                </c:pt>
                <c:pt idx="2001">
                  <c:v>0.32357315759555894</c:v>
                </c:pt>
                <c:pt idx="2002">
                  <c:v>0.3227905642714573</c:v>
                </c:pt>
                <c:pt idx="2003">
                  <c:v>0.32213945000519523</c:v>
                </c:pt>
                <c:pt idx="2004">
                  <c:v>0.32160439639741017</c:v>
                </c:pt>
                <c:pt idx="2005">
                  <c:v>0.3209990736755462</c:v>
                </c:pt>
                <c:pt idx="2006">
                  <c:v>0.32042769294366252</c:v>
                </c:pt>
                <c:pt idx="2007">
                  <c:v>0.31985066710068377</c:v>
                </c:pt>
                <c:pt idx="2008">
                  <c:v>0.31921972078171157</c:v>
                </c:pt>
                <c:pt idx="2009">
                  <c:v>0.31861340414071976</c:v>
                </c:pt>
                <c:pt idx="2010">
                  <c:v>0.31806535255091067</c:v>
                </c:pt>
                <c:pt idx="2011">
                  <c:v>0.31758781196608543</c:v>
                </c:pt>
                <c:pt idx="2012">
                  <c:v>0.31711731396964998</c:v>
                </c:pt>
                <c:pt idx="2013">
                  <c:v>0.31654222314577146</c:v>
                </c:pt>
                <c:pt idx="2014">
                  <c:v>0.31599733270578789</c:v>
                </c:pt>
                <c:pt idx="2015">
                  <c:v>0.31545027085494787</c:v>
                </c:pt>
                <c:pt idx="2016">
                  <c:v>0.31480965738836719</c:v>
                </c:pt>
                <c:pt idx="2017">
                  <c:v>0.31423810645838179</c:v>
                </c:pt>
                <c:pt idx="2018">
                  <c:v>0.31366469910394157</c:v>
                </c:pt>
                <c:pt idx="2019">
                  <c:v>0.3130622299652755</c:v>
                </c:pt>
                <c:pt idx="2020">
                  <c:v>0.31255000057857535</c:v>
                </c:pt>
                <c:pt idx="2021">
                  <c:v>0.31186837004966422</c:v>
                </c:pt>
                <c:pt idx="2022">
                  <c:v>0.3111097328870589</c:v>
                </c:pt>
                <c:pt idx="2023">
                  <c:v>0.31035656013004936</c:v>
                </c:pt>
                <c:pt idx="2024">
                  <c:v>0.3094660033552209</c:v>
                </c:pt>
                <c:pt idx="2025">
                  <c:v>0.30864134684552813</c:v>
                </c:pt>
                <c:pt idx="2026">
                  <c:v>0.30782864283083833</c:v>
                </c:pt>
                <c:pt idx="2027">
                  <c:v>0.3070647933355139</c:v>
                </c:pt>
                <c:pt idx="2028">
                  <c:v>0.3064146751181725</c:v>
                </c:pt>
                <c:pt idx="2029">
                  <c:v>0.30572850809879709</c:v>
                </c:pt>
                <c:pt idx="2030">
                  <c:v>0.30502311739410287</c:v>
                </c:pt>
                <c:pt idx="2031">
                  <c:v>0.30445751142245192</c:v>
                </c:pt>
                <c:pt idx="2032">
                  <c:v>0.30383120604544633</c:v>
                </c:pt>
                <c:pt idx="2033">
                  <c:v>0.30319715548107412</c:v>
                </c:pt>
                <c:pt idx="2034">
                  <c:v>0.30275275169930638</c:v>
                </c:pt>
                <c:pt idx="2035">
                  <c:v>0.30235865077173579</c:v>
                </c:pt>
                <c:pt idx="2036">
                  <c:v>0.30187317759157556</c:v>
                </c:pt>
                <c:pt idx="2037">
                  <c:v>0.30141906381723488</c:v>
                </c:pt>
                <c:pt idx="2038">
                  <c:v>0.30087186684534378</c:v>
                </c:pt>
                <c:pt idx="2039">
                  <c:v>0.30029657882858823</c:v>
                </c:pt>
                <c:pt idx="2040">
                  <c:v>0.2999083914697403</c:v>
                </c:pt>
                <c:pt idx="2041">
                  <c:v>0.29957829901446903</c:v>
                </c:pt>
                <c:pt idx="2042">
                  <c:v>0.29937639978301983</c:v>
                </c:pt>
                <c:pt idx="2043">
                  <c:v>0.29918023353165951</c:v>
                </c:pt>
                <c:pt idx="2044">
                  <c:v>0.29879661159909238</c:v>
                </c:pt>
                <c:pt idx="2045">
                  <c:v>0.29847634252605793</c:v>
                </c:pt>
                <c:pt idx="2046">
                  <c:v>0.29813117259983968</c:v>
                </c:pt>
                <c:pt idx="2047">
                  <c:v>0.29774859936328057</c:v>
                </c:pt>
                <c:pt idx="2048">
                  <c:v>0.29744472422446222</c:v>
                </c:pt>
                <c:pt idx="2049">
                  <c:v>0.29711429748810431</c:v>
                </c:pt>
                <c:pt idx="2050">
                  <c:v>0.29691287984181858</c:v>
                </c:pt>
                <c:pt idx="2051">
                  <c:v>0.29668226963946637</c:v>
                </c:pt>
                <c:pt idx="2052">
                  <c:v>0.29636531177904685</c:v>
                </c:pt>
                <c:pt idx="2053">
                  <c:v>0.29617977815738677</c:v>
                </c:pt>
                <c:pt idx="2054">
                  <c:v>0.29583635264384261</c:v>
                </c:pt>
                <c:pt idx="2055">
                  <c:v>0.2953401808314004</c:v>
                </c:pt>
                <c:pt idx="2056">
                  <c:v>0.29489352100560356</c:v>
                </c:pt>
                <c:pt idx="2057">
                  <c:v>0.29446598739710378</c:v>
                </c:pt>
                <c:pt idx="2058">
                  <c:v>0.29406986461789342</c:v>
                </c:pt>
                <c:pt idx="2059">
                  <c:v>0.29356429877414514</c:v>
                </c:pt>
                <c:pt idx="2060">
                  <c:v>0.29301179958122142</c:v>
                </c:pt>
                <c:pt idx="2061">
                  <c:v>0.29238091516617326</c:v>
                </c:pt>
                <c:pt idx="2062">
                  <c:v>0.29172747161408813</c:v>
                </c:pt>
                <c:pt idx="2063">
                  <c:v>0.29110238443845599</c:v>
                </c:pt>
                <c:pt idx="2064">
                  <c:v>0.29040590123663462</c:v>
                </c:pt>
                <c:pt idx="2065">
                  <c:v>0.28977092137327404</c:v>
                </c:pt>
                <c:pt idx="2066">
                  <c:v>0.2888955941143459</c:v>
                </c:pt>
                <c:pt idx="2067">
                  <c:v>0.28800497630083127</c:v>
                </c:pt>
                <c:pt idx="2068">
                  <c:v>0.28741517185106269</c:v>
                </c:pt>
                <c:pt idx="2069">
                  <c:v>0.28677891510192804</c:v>
                </c:pt>
                <c:pt idx="2070">
                  <c:v>0.28619575551260862</c:v>
                </c:pt>
                <c:pt idx="2071">
                  <c:v>0.28564498961466028</c:v>
                </c:pt>
                <c:pt idx="2072">
                  <c:v>0.28491655489626894</c:v>
                </c:pt>
                <c:pt idx="2073">
                  <c:v>0.28404973302498876</c:v>
                </c:pt>
                <c:pt idx="2074">
                  <c:v>0.28329557095427682</c:v>
                </c:pt>
                <c:pt idx="2075">
                  <c:v>0.28268599189443844</c:v>
                </c:pt>
                <c:pt idx="2076">
                  <c:v>0.2818585382045608</c:v>
                </c:pt>
                <c:pt idx="2077">
                  <c:v>0.28100992916850487</c:v>
                </c:pt>
                <c:pt idx="2078">
                  <c:v>0.28023609893641749</c:v>
                </c:pt>
                <c:pt idx="2079">
                  <c:v>0.27919410563395691</c:v>
                </c:pt>
                <c:pt idx="2080">
                  <c:v>0.27825515608901646</c:v>
                </c:pt>
                <c:pt idx="2081">
                  <c:v>0.27762726787321818</c:v>
                </c:pt>
                <c:pt idx="2082">
                  <c:v>0.27685113232016773</c:v>
                </c:pt>
                <c:pt idx="2083">
                  <c:v>0.27606555494275586</c:v>
                </c:pt>
                <c:pt idx="2084">
                  <c:v>0.27533268225629726</c:v>
                </c:pt>
                <c:pt idx="2085">
                  <c:v>0.27451232854219548</c:v>
                </c:pt>
                <c:pt idx="2086">
                  <c:v>0.27381999589485945</c:v>
                </c:pt>
                <c:pt idx="2087">
                  <c:v>0.2729882885385097</c:v>
                </c:pt>
                <c:pt idx="2088">
                  <c:v>0.27216565926325198</c:v>
                </c:pt>
                <c:pt idx="2089">
                  <c:v>0.27136700251768991</c:v>
                </c:pt>
                <c:pt idx="2090">
                  <c:v>0.27041826549323517</c:v>
                </c:pt>
                <c:pt idx="2091">
                  <c:v>0.2697989996782299</c:v>
                </c:pt>
                <c:pt idx="2092">
                  <c:v>0.2691439645732206</c:v>
                </c:pt>
                <c:pt idx="2093">
                  <c:v>0.26826336267358747</c:v>
                </c:pt>
                <c:pt idx="2094">
                  <c:v>0.2675361075961607</c:v>
                </c:pt>
                <c:pt idx="2095">
                  <c:v>0.26679446347120317</c:v>
                </c:pt>
                <c:pt idx="2096">
                  <c:v>0.26608518384092389</c:v>
                </c:pt>
                <c:pt idx="2097">
                  <c:v>0.26545305752626608</c:v>
                </c:pt>
                <c:pt idx="2098">
                  <c:v>0.26469309166158705</c:v>
                </c:pt>
                <c:pt idx="2099">
                  <c:v>0.26390015574765763</c:v>
                </c:pt>
                <c:pt idx="2100">
                  <c:v>0.26311532287248324</c:v>
                </c:pt>
                <c:pt idx="2101">
                  <c:v>0.26254379719018311</c:v>
                </c:pt>
                <c:pt idx="2102">
                  <c:v>0.26216011782770632</c:v>
                </c:pt>
                <c:pt idx="2103">
                  <c:v>0.26163604235082755</c:v>
                </c:pt>
                <c:pt idx="2104">
                  <c:v>0.26117701657229381</c:v>
                </c:pt>
                <c:pt idx="2105">
                  <c:v>0.26063895813280219</c:v>
                </c:pt>
                <c:pt idx="2106">
                  <c:v>0.25993085177305714</c:v>
                </c:pt>
                <c:pt idx="2107">
                  <c:v>0.25932351526618697</c:v>
                </c:pt>
                <c:pt idx="2108">
                  <c:v>0.25898358358736367</c:v>
                </c:pt>
                <c:pt idx="2109">
                  <c:v>0.25862190305450516</c:v>
                </c:pt>
                <c:pt idx="2110">
                  <c:v>0.2580272825142409</c:v>
                </c:pt>
                <c:pt idx="2111">
                  <c:v>0.25766486666559368</c:v>
                </c:pt>
                <c:pt idx="2112">
                  <c:v>0.25703957800138522</c:v>
                </c:pt>
                <c:pt idx="2113">
                  <c:v>0.25619168913348483</c:v>
                </c:pt>
                <c:pt idx="2114">
                  <c:v>0.2555841952213333</c:v>
                </c:pt>
                <c:pt idx="2115">
                  <c:v>0.25477185154632881</c:v>
                </c:pt>
                <c:pt idx="2116">
                  <c:v>0.25390177650479928</c:v>
                </c:pt>
                <c:pt idx="2117">
                  <c:v>0.25323367806966707</c:v>
                </c:pt>
                <c:pt idx="2118">
                  <c:v>0.25274926398747322</c:v>
                </c:pt>
                <c:pt idx="2119">
                  <c:v>0.25228248181521362</c:v>
                </c:pt>
                <c:pt idx="2120">
                  <c:v>0.25193796711613892</c:v>
                </c:pt>
                <c:pt idx="2121">
                  <c:v>0.2511489688278849</c:v>
                </c:pt>
                <c:pt idx="2122">
                  <c:v>0.24995658194213363</c:v>
                </c:pt>
                <c:pt idx="2123">
                  <c:v>0.24915979522301701</c:v>
                </c:pt>
                <c:pt idx="2124">
                  <c:v>0.24840773214589765</c:v>
                </c:pt>
                <c:pt idx="2125">
                  <c:v>0.24802458579338552</c:v>
                </c:pt>
                <c:pt idx="2126">
                  <c:v>0.2477697018173286</c:v>
                </c:pt>
                <c:pt idx="2127">
                  <c:v>0.24717451709338725</c:v>
                </c:pt>
                <c:pt idx="2128">
                  <c:v>0.24667854141811182</c:v>
                </c:pt>
                <c:pt idx="2129">
                  <c:v>0.24614558878561385</c:v>
                </c:pt>
                <c:pt idx="2130">
                  <c:v>0.2461548606183748</c:v>
                </c:pt>
                <c:pt idx="2131">
                  <c:v>0.24601869171101751</c:v>
                </c:pt>
                <c:pt idx="2132">
                  <c:v>0.24528597163979585</c:v>
                </c:pt>
                <c:pt idx="2133">
                  <c:v>0.24458834393893084</c:v>
                </c:pt>
                <c:pt idx="2134">
                  <c:v>0.2435008007244146</c:v>
                </c:pt>
                <c:pt idx="2135">
                  <c:v>0.24244295120173578</c:v>
                </c:pt>
                <c:pt idx="2136">
                  <c:v>0.24161737619910481</c:v>
                </c:pt>
                <c:pt idx="2137">
                  <c:v>0.2406399424915743</c:v>
                </c:pt>
                <c:pt idx="2138">
                  <c:v>0.24008420300512701</c:v>
                </c:pt>
                <c:pt idx="2139">
                  <c:v>0.23981392913088473</c:v>
                </c:pt>
                <c:pt idx="2140">
                  <c:v>0.23980016683603878</c:v>
                </c:pt>
                <c:pt idx="2141">
                  <c:v>0.23963662464218449</c:v>
                </c:pt>
                <c:pt idx="2142">
                  <c:v>0.23895929131565077</c:v>
                </c:pt>
                <c:pt idx="2143">
                  <c:v>0.23842900967977085</c:v>
                </c:pt>
                <c:pt idx="2144">
                  <c:v>0.23776253748630602</c:v>
                </c:pt>
                <c:pt idx="2145">
                  <c:v>0.2375264986671092</c:v>
                </c:pt>
                <c:pt idx="2146">
                  <c:v>0.23774086406787917</c:v>
                </c:pt>
                <c:pt idx="2147">
                  <c:v>0.23817780187146034</c:v>
                </c:pt>
                <c:pt idx="2148">
                  <c:v>0.23852846840573341</c:v>
                </c:pt>
                <c:pt idx="2149">
                  <c:v>0.2384085408334552</c:v>
                </c:pt>
                <c:pt idx="2150">
                  <c:v>0.23739869571376157</c:v>
                </c:pt>
              </c:numCache>
            </c:numRef>
          </c:yVal>
          <c:smooth val="1"/>
          <c:extLst>
            <c:ext xmlns:c16="http://schemas.microsoft.com/office/drawing/2014/chart" uri="{C3380CC4-5D6E-409C-BE32-E72D297353CC}">
              <c16:uniqueId val="{00000008-1C1D-46AE-B92F-7DA50429CA8D}"/>
            </c:ext>
          </c:extLst>
        </c:ser>
        <c:ser>
          <c:idx val="9"/>
          <c:order val="9"/>
          <c:spPr>
            <a:ln w="19050" cap="rnd">
              <a:solidFill>
                <a:schemeClr val="accent4">
                  <a:lumMod val="6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Database'!$BR$122:$BR$2272</c:f>
              <c:numCache>
                <c:formatCode>General</c:formatCode>
                <c:ptCount val="2151"/>
                <c:pt idx="0">
                  <c:v>4.6612325642624242E-2</c:v>
                </c:pt>
                <c:pt idx="1">
                  <c:v>3.9144064578893162E-2</c:v>
                </c:pt>
                <c:pt idx="2">
                  <c:v>4.2028072126636513E-2</c:v>
                </c:pt>
                <c:pt idx="3">
                  <c:v>4.5995417255319228E-2</c:v>
                </c:pt>
                <c:pt idx="4">
                  <c:v>4.7085435349968931E-2</c:v>
                </c:pt>
                <c:pt idx="5">
                  <c:v>4.2599145733221155E-2</c:v>
                </c:pt>
                <c:pt idx="6">
                  <c:v>4.4133537663702323E-2</c:v>
                </c:pt>
                <c:pt idx="7">
                  <c:v>4.7697512053143903E-2</c:v>
                </c:pt>
                <c:pt idx="8">
                  <c:v>4.9939084855936455E-2</c:v>
                </c:pt>
                <c:pt idx="9">
                  <c:v>4.5024835917056492E-2</c:v>
                </c:pt>
                <c:pt idx="10">
                  <c:v>3.8394604741291076E-2</c:v>
                </c:pt>
                <c:pt idx="11">
                  <c:v>3.3874765013577189E-2</c:v>
                </c:pt>
                <c:pt idx="12">
                  <c:v>3.5234217459710143E-2</c:v>
                </c:pt>
                <c:pt idx="13">
                  <c:v>4.059633453489378E-2</c:v>
                </c:pt>
                <c:pt idx="14">
                  <c:v>4.2849666629326565E-2</c:v>
                </c:pt>
                <c:pt idx="15">
                  <c:v>3.5163128651463933E-2</c:v>
                </c:pt>
                <c:pt idx="16">
                  <c:v>3.560156249215491E-2</c:v>
                </c:pt>
                <c:pt idx="17">
                  <c:v>3.9911874788243991E-2</c:v>
                </c:pt>
                <c:pt idx="18">
                  <c:v>3.9327426802253894E-2</c:v>
                </c:pt>
                <c:pt idx="19">
                  <c:v>3.7550699378473405E-2</c:v>
                </c:pt>
                <c:pt idx="20">
                  <c:v>3.9315543979479339E-2</c:v>
                </c:pt>
                <c:pt idx="21">
                  <c:v>4.3068025121885171E-2</c:v>
                </c:pt>
                <c:pt idx="22">
                  <c:v>3.9985450277603148E-2</c:v>
                </c:pt>
                <c:pt idx="23">
                  <c:v>4.0913690835512273E-2</c:v>
                </c:pt>
                <c:pt idx="24">
                  <c:v>4.5322991132264456E-2</c:v>
                </c:pt>
                <c:pt idx="25">
                  <c:v>4.227445207680422E-2</c:v>
                </c:pt>
                <c:pt idx="26">
                  <c:v>4.0328127580299557E-2</c:v>
                </c:pt>
                <c:pt idx="27">
                  <c:v>4.0784356150026513E-2</c:v>
                </c:pt>
                <c:pt idx="28">
                  <c:v>4.0920611471325107E-2</c:v>
                </c:pt>
                <c:pt idx="29">
                  <c:v>4.109869021347038E-2</c:v>
                </c:pt>
                <c:pt idx="30">
                  <c:v>4.0956612609026416E-2</c:v>
                </c:pt>
                <c:pt idx="31">
                  <c:v>4.1116049652801447E-2</c:v>
                </c:pt>
                <c:pt idx="32">
                  <c:v>4.0594373133077254E-2</c:v>
                </c:pt>
                <c:pt idx="33">
                  <c:v>3.8279503863028481E-2</c:v>
                </c:pt>
                <c:pt idx="34">
                  <c:v>3.6930578063125587E-2</c:v>
                </c:pt>
                <c:pt idx="35">
                  <c:v>4.1225050163090637E-2</c:v>
                </c:pt>
                <c:pt idx="36">
                  <c:v>4.3791197128340752E-2</c:v>
                </c:pt>
                <c:pt idx="37">
                  <c:v>4.3631127264524838E-2</c:v>
                </c:pt>
                <c:pt idx="38">
                  <c:v>4.382234256285452E-2</c:v>
                </c:pt>
                <c:pt idx="39">
                  <c:v>4.2427802660572528E-2</c:v>
                </c:pt>
                <c:pt idx="40">
                  <c:v>4.1651746878175223E-2</c:v>
                </c:pt>
                <c:pt idx="41">
                  <c:v>4.2795871544879453E-2</c:v>
                </c:pt>
                <c:pt idx="42">
                  <c:v>4.2386870298789091E-2</c:v>
                </c:pt>
                <c:pt idx="43">
                  <c:v>4.2870631341280718E-2</c:v>
                </c:pt>
                <c:pt idx="44">
                  <c:v>4.4230201501407392E-2</c:v>
                </c:pt>
                <c:pt idx="45">
                  <c:v>4.4455289247858944E-2</c:v>
                </c:pt>
                <c:pt idx="46">
                  <c:v>4.0935051310178903E-2</c:v>
                </c:pt>
                <c:pt idx="47">
                  <c:v>3.7808211800190887E-2</c:v>
                </c:pt>
                <c:pt idx="48">
                  <c:v>4.1266332249931613E-2</c:v>
                </c:pt>
                <c:pt idx="49">
                  <c:v>4.1026550745968934E-2</c:v>
                </c:pt>
                <c:pt idx="50">
                  <c:v>4.1339769526682481E-2</c:v>
                </c:pt>
                <c:pt idx="51">
                  <c:v>4.5905128861285872E-2</c:v>
                </c:pt>
                <c:pt idx="52">
                  <c:v>4.5108921496404879E-2</c:v>
                </c:pt>
                <c:pt idx="53">
                  <c:v>4.3312132841597371E-2</c:v>
                </c:pt>
                <c:pt idx="54">
                  <c:v>4.306608969128161E-2</c:v>
                </c:pt>
                <c:pt idx="55">
                  <c:v>4.2888288274455101E-2</c:v>
                </c:pt>
                <c:pt idx="56">
                  <c:v>4.3736641300879842E-2</c:v>
                </c:pt>
                <c:pt idx="57">
                  <c:v>4.4645385813257159E-2</c:v>
                </c:pt>
                <c:pt idx="58">
                  <c:v>4.3590481193568072E-2</c:v>
                </c:pt>
                <c:pt idx="59">
                  <c:v>4.3628351001631989E-2</c:v>
                </c:pt>
                <c:pt idx="60">
                  <c:v>4.3828816698363367E-2</c:v>
                </c:pt>
                <c:pt idx="61">
                  <c:v>4.2649942344014223E-2</c:v>
                </c:pt>
                <c:pt idx="62">
                  <c:v>4.3667819436761117E-2</c:v>
                </c:pt>
                <c:pt idx="63">
                  <c:v>4.4402236105113457E-2</c:v>
                </c:pt>
                <c:pt idx="64">
                  <c:v>4.3490882766397655E-2</c:v>
                </c:pt>
                <c:pt idx="65">
                  <c:v>4.3698909154671201E-2</c:v>
                </c:pt>
                <c:pt idx="66">
                  <c:v>4.4206488939333453E-2</c:v>
                </c:pt>
                <c:pt idx="67">
                  <c:v>4.4836501436126275E-2</c:v>
                </c:pt>
                <c:pt idx="68">
                  <c:v>4.5465465261303843E-2</c:v>
                </c:pt>
                <c:pt idx="69">
                  <c:v>4.4783433569227184E-2</c:v>
                </c:pt>
                <c:pt idx="70">
                  <c:v>4.3900442535751504E-2</c:v>
                </c:pt>
                <c:pt idx="71">
                  <c:v>4.458652526880693E-2</c:v>
                </c:pt>
                <c:pt idx="72">
                  <c:v>4.5261413645545569E-2</c:v>
                </c:pt>
                <c:pt idx="73">
                  <c:v>4.5815716559019691E-2</c:v>
                </c:pt>
                <c:pt idx="74">
                  <c:v>4.6451685832338101E-2</c:v>
                </c:pt>
                <c:pt idx="75">
                  <c:v>4.6434044876462355E-2</c:v>
                </c:pt>
                <c:pt idx="76">
                  <c:v>4.6546328707664709E-2</c:v>
                </c:pt>
                <c:pt idx="77">
                  <c:v>4.7111624307851298E-2</c:v>
                </c:pt>
                <c:pt idx="78">
                  <c:v>4.7298724227220014E-2</c:v>
                </c:pt>
                <c:pt idx="79">
                  <c:v>4.7522080311674687E-2</c:v>
                </c:pt>
                <c:pt idx="80">
                  <c:v>4.7841269237364405E-2</c:v>
                </c:pt>
                <c:pt idx="81">
                  <c:v>4.8406268885859895E-2</c:v>
                </c:pt>
                <c:pt idx="82">
                  <c:v>4.8585479895839841E-2</c:v>
                </c:pt>
                <c:pt idx="83">
                  <c:v>4.8520967886463144E-2</c:v>
                </c:pt>
                <c:pt idx="84">
                  <c:v>4.8664184670747873E-2</c:v>
                </c:pt>
                <c:pt idx="85">
                  <c:v>4.9293211388084658E-2</c:v>
                </c:pt>
                <c:pt idx="86">
                  <c:v>4.9956130315578273E-2</c:v>
                </c:pt>
                <c:pt idx="87">
                  <c:v>5.0253275541278196E-2</c:v>
                </c:pt>
                <c:pt idx="88">
                  <c:v>5.0433752749544723E-2</c:v>
                </c:pt>
                <c:pt idx="89">
                  <c:v>5.0429844544316545E-2</c:v>
                </c:pt>
                <c:pt idx="90">
                  <c:v>5.0531622370630212E-2</c:v>
                </c:pt>
                <c:pt idx="91">
                  <c:v>5.1633466667814765E-2</c:v>
                </c:pt>
                <c:pt idx="92">
                  <c:v>5.2022960348942465E-2</c:v>
                </c:pt>
                <c:pt idx="93">
                  <c:v>5.1800697076928415E-2</c:v>
                </c:pt>
                <c:pt idx="94">
                  <c:v>5.1777895037918721E-2</c:v>
                </c:pt>
                <c:pt idx="95">
                  <c:v>5.2292283767983998E-2</c:v>
                </c:pt>
                <c:pt idx="96">
                  <c:v>5.2815886553260284E-2</c:v>
                </c:pt>
                <c:pt idx="97">
                  <c:v>5.2974259491788411E-2</c:v>
                </c:pt>
                <c:pt idx="98">
                  <c:v>5.3153556837031081E-2</c:v>
                </c:pt>
                <c:pt idx="99">
                  <c:v>5.3378270247997538E-2</c:v>
                </c:pt>
                <c:pt idx="100">
                  <c:v>5.3752646287786164E-2</c:v>
                </c:pt>
                <c:pt idx="101">
                  <c:v>5.4374273459753604E-2</c:v>
                </c:pt>
                <c:pt idx="102">
                  <c:v>5.4808449282440524E-2</c:v>
                </c:pt>
                <c:pt idx="103">
                  <c:v>5.5006281095287289E-2</c:v>
                </c:pt>
                <c:pt idx="104">
                  <c:v>5.5285450103859719E-2</c:v>
                </c:pt>
                <c:pt idx="105">
                  <c:v>5.5464608503694619E-2</c:v>
                </c:pt>
                <c:pt idx="106">
                  <c:v>5.5546349784607291E-2</c:v>
                </c:pt>
                <c:pt idx="107">
                  <c:v>5.5648914642873144E-2</c:v>
                </c:pt>
                <c:pt idx="108">
                  <c:v>5.575365550932293E-2</c:v>
                </c:pt>
                <c:pt idx="109">
                  <c:v>5.6020010466835031E-2</c:v>
                </c:pt>
                <c:pt idx="110">
                  <c:v>5.6469740573796161E-2</c:v>
                </c:pt>
                <c:pt idx="111">
                  <c:v>5.6606189737305378E-2</c:v>
                </c:pt>
                <c:pt idx="112">
                  <c:v>5.6898333068178063E-2</c:v>
                </c:pt>
                <c:pt idx="113">
                  <c:v>5.7379718056141719E-2</c:v>
                </c:pt>
                <c:pt idx="114">
                  <c:v>5.7520426805822651E-2</c:v>
                </c:pt>
                <c:pt idx="115">
                  <c:v>5.746719667637825E-2</c:v>
                </c:pt>
                <c:pt idx="116">
                  <c:v>5.7296042750643456E-2</c:v>
                </c:pt>
                <c:pt idx="117">
                  <c:v>5.7196480211605692E-2</c:v>
                </c:pt>
                <c:pt idx="118">
                  <c:v>5.7372444353939296E-2</c:v>
                </c:pt>
                <c:pt idx="119">
                  <c:v>5.7678433641482597E-2</c:v>
                </c:pt>
                <c:pt idx="120">
                  <c:v>5.7988326514035814E-2</c:v>
                </c:pt>
                <c:pt idx="121">
                  <c:v>5.8462468754944562E-2</c:v>
                </c:pt>
                <c:pt idx="122">
                  <c:v>5.8792929829685203E-2</c:v>
                </c:pt>
                <c:pt idx="123">
                  <c:v>5.8821879246410365E-2</c:v>
                </c:pt>
                <c:pt idx="124">
                  <c:v>5.9021746118922157E-2</c:v>
                </c:pt>
                <c:pt idx="125">
                  <c:v>5.9060906230605385E-2</c:v>
                </c:pt>
                <c:pt idx="126">
                  <c:v>5.8998444037572206E-2</c:v>
                </c:pt>
                <c:pt idx="127">
                  <c:v>5.9400136159795391E-2</c:v>
                </c:pt>
                <c:pt idx="128">
                  <c:v>5.9621250532972021E-2</c:v>
                </c:pt>
                <c:pt idx="129">
                  <c:v>5.9776092026337498E-2</c:v>
                </c:pt>
                <c:pt idx="130">
                  <c:v>6.0176824675283867E-2</c:v>
                </c:pt>
                <c:pt idx="131">
                  <c:v>6.0534764683958943E-2</c:v>
                </c:pt>
                <c:pt idx="132">
                  <c:v>6.070250347840573E-2</c:v>
                </c:pt>
                <c:pt idx="133">
                  <c:v>6.0642026829221957E-2</c:v>
                </c:pt>
                <c:pt idx="134">
                  <c:v>6.0737106756872349E-2</c:v>
                </c:pt>
                <c:pt idx="135">
                  <c:v>6.1064929732115934E-2</c:v>
                </c:pt>
                <c:pt idx="136">
                  <c:v>6.1577033779861449E-2</c:v>
                </c:pt>
                <c:pt idx="137">
                  <c:v>6.1880193939866747E-2</c:v>
                </c:pt>
                <c:pt idx="138">
                  <c:v>6.2170126780328232E-2</c:v>
                </c:pt>
                <c:pt idx="139">
                  <c:v>6.2482781567937774E-2</c:v>
                </c:pt>
                <c:pt idx="140">
                  <c:v>6.2759009812494548E-2</c:v>
                </c:pt>
                <c:pt idx="141">
                  <c:v>6.3184135738861988E-2</c:v>
                </c:pt>
                <c:pt idx="142">
                  <c:v>6.3570261551976745E-2</c:v>
                </c:pt>
                <c:pt idx="143">
                  <c:v>6.3741107784879167E-2</c:v>
                </c:pt>
                <c:pt idx="144">
                  <c:v>6.4205473728125864E-2</c:v>
                </c:pt>
                <c:pt idx="145">
                  <c:v>6.4696910736046012E-2</c:v>
                </c:pt>
                <c:pt idx="146">
                  <c:v>6.4986158655188739E-2</c:v>
                </c:pt>
                <c:pt idx="147">
                  <c:v>6.5315996257205258E-2</c:v>
                </c:pt>
                <c:pt idx="148">
                  <c:v>6.5540250694318E-2</c:v>
                </c:pt>
                <c:pt idx="149">
                  <c:v>6.5692191951767953E-2</c:v>
                </c:pt>
                <c:pt idx="150">
                  <c:v>6.6223395831815357E-2</c:v>
                </c:pt>
                <c:pt idx="151">
                  <c:v>6.6775179951844052E-2</c:v>
                </c:pt>
                <c:pt idx="152">
                  <c:v>6.7267130326203864E-2</c:v>
                </c:pt>
                <c:pt idx="153">
                  <c:v>6.7725622712305325E-2</c:v>
                </c:pt>
                <c:pt idx="154">
                  <c:v>6.8150273308686712E-2</c:v>
                </c:pt>
                <c:pt idx="155">
                  <c:v>6.8526798187421856E-2</c:v>
                </c:pt>
                <c:pt idx="156">
                  <c:v>6.8779742478210129E-2</c:v>
                </c:pt>
                <c:pt idx="157">
                  <c:v>6.9049902494847326E-2</c:v>
                </c:pt>
                <c:pt idx="158">
                  <c:v>6.9511679962412795E-2</c:v>
                </c:pt>
                <c:pt idx="159">
                  <c:v>7.0150986945325303E-2</c:v>
                </c:pt>
                <c:pt idx="160">
                  <c:v>7.048036917308946E-2</c:v>
                </c:pt>
                <c:pt idx="161">
                  <c:v>7.0909932799219186E-2</c:v>
                </c:pt>
                <c:pt idx="162">
                  <c:v>7.1497296196680146E-2</c:v>
                </c:pt>
                <c:pt idx="163">
                  <c:v>7.1731760508527323E-2</c:v>
                </c:pt>
                <c:pt idx="164">
                  <c:v>7.2124536782828E-2</c:v>
                </c:pt>
                <c:pt idx="165">
                  <c:v>7.2690105444186776E-2</c:v>
                </c:pt>
                <c:pt idx="166">
                  <c:v>7.3199797113324208E-2</c:v>
                </c:pt>
                <c:pt idx="167">
                  <c:v>7.3586565532275758E-2</c:v>
                </c:pt>
                <c:pt idx="168">
                  <c:v>7.3982091731322447E-2</c:v>
                </c:pt>
                <c:pt idx="169">
                  <c:v>7.4533622446620637E-2</c:v>
                </c:pt>
                <c:pt idx="170">
                  <c:v>7.5127527579209749E-2</c:v>
                </c:pt>
                <c:pt idx="171">
                  <c:v>7.5702160198440074E-2</c:v>
                </c:pt>
                <c:pt idx="172">
                  <c:v>7.6196116882356849E-2</c:v>
                </c:pt>
                <c:pt idx="173">
                  <c:v>7.6550952432242275E-2</c:v>
                </c:pt>
                <c:pt idx="174">
                  <c:v>7.7018433416993937E-2</c:v>
                </c:pt>
                <c:pt idx="175">
                  <c:v>7.7628028657687184E-2</c:v>
                </c:pt>
                <c:pt idx="176">
                  <c:v>7.8177234377046961E-2</c:v>
                </c:pt>
                <c:pt idx="177">
                  <c:v>7.8673609239636816E-2</c:v>
                </c:pt>
                <c:pt idx="178">
                  <c:v>7.9182451169329163E-2</c:v>
                </c:pt>
                <c:pt idx="179">
                  <c:v>7.9784634509584604E-2</c:v>
                </c:pt>
                <c:pt idx="180">
                  <c:v>8.0407407231780886E-2</c:v>
                </c:pt>
                <c:pt idx="181">
                  <c:v>8.1043881209503441E-2</c:v>
                </c:pt>
                <c:pt idx="182">
                  <c:v>8.1689966186792695E-2</c:v>
                </c:pt>
                <c:pt idx="183">
                  <c:v>8.2274572842585089E-2</c:v>
                </c:pt>
                <c:pt idx="184">
                  <c:v>8.293033173548281E-2</c:v>
                </c:pt>
                <c:pt idx="185">
                  <c:v>8.368130827178577E-2</c:v>
                </c:pt>
                <c:pt idx="186">
                  <c:v>8.4301812949233945E-2</c:v>
                </c:pt>
                <c:pt idx="187">
                  <c:v>8.4968310775080838E-2</c:v>
                </c:pt>
                <c:pt idx="188">
                  <c:v>8.5715197935969989E-2</c:v>
                </c:pt>
                <c:pt idx="189">
                  <c:v>8.6431804900046691E-2</c:v>
                </c:pt>
                <c:pt idx="190">
                  <c:v>8.7211822577386147E-2</c:v>
                </c:pt>
                <c:pt idx="191">
                  <c:v>8.8042524554659149E-2</c:v>
                </c:pt>
                <c:pt idx="192">
                  <c:v>8.8859900323500773E-2</c:v>
                </c:pt>
                <c:pt idx="193">
                  <c:v>8.965769331383476E-2</c:v>
                </c:pt>
                <c:pt idx="194">
                  <c:v>9.0444093482070886E-2</c:v>
                </c:pt>
                <c:pt idx="195">
                  <c:v>9.1240351646848225E-2</c:v>
                </c:pt>
                <c:pt idx="196">
                  <c:v>9.2150313578881496E-2</c:v>
                </c:pt>
                <c:pt idx="197">
                  <c:v>9.3083271173142371E-2</c:v>
                </c:pt>
                <c:pt idx="198">
                  <c:v>9.4011126946881615E-2</c:v>
                </c:pt>
                <c:pt idx="199">
                  <c:v>9.50113654489015E-2</c:v>
                </c:pt>
                <c:pt idx="200">
                  <c:v>9.5984695449895185E-2</c:v>
                </c:pt>
                <c:pt idx="201">
                  <c:v>9.6951537672128954E-2</c:v>
                </c:pt>
                <c:pt idx="202">
                  <c:v>9.8015834413672634E-2</c:v>
                </c:pt>
                <c:pt idx="203">
                  <c:v>9.9092740273057978E-2</c:v>
                </c:pt>
                <c:pt idx="204">
                  <c:v>0.1001492681734366</c:v>
                </c:pt>
                <c:pt idx="205">
                  <c:v>0.10119075372848869</c:v>
                </c:pt>
                <c:pt idx="206">
                  <c:v>0.10232872770542333</c:v>
                </c:pt>
                <c:pt idx="207">
                  <c:v>0.10347091779707022</c:v>
                </c:pt>
                <c:pt idx="208">
                  <c:v>0.10456154986423126</c:v>
                </c:pt>
                <c:pt idx="209">
                  <c:v>0.10572243331013453</c:v>
                </c:pt>
                <c:pt idx="210">
                  <c:v>0.10693511423733792</c:v>
                </c:pt>
                <c:pt idx="211">
                  <c:v>0.1081657085571784</c:v>
                </c:pt>
                <c:pt idx="212">
                  <c:v>0.10940382052607124</c:v>
                </c:pt>
                <c:pt idx="213">
                  <c:v>0.11064725863045638</c:v>
                </c:pt>
                <c:pt idx="214">
                  <c:v>0.11187748018875238</c:v>
                </c:pt>
                <c:pt idx="215">
                  <c:v>0.11307670322219425</c:v>
                </c:pt>
                <c:pt idx="216">
                  <c:v>0.1143595055072142</c:v>
                </c:pt>
                <c:pt idx="217">
                  <c:v>0.11566603640159319</c:v>
                </c:pt>
                <c:pt idx="218">
                  <c:v>0.11690060768893963</c:v>
                </c:pt>
                <c:pt idx="219">
                  <c:v>0.11813688322541262</c:v>
                </c:pt>
                <c:pt idx="220">
                  <c:v>0.11945328040609919</c:v>
                </c:pt>
                <c:pt idx="221">
                  <c:v>0.12084563840275168</c:v>
                </c:pt>
                <c:pt idx="222">
                  <c:v>0.12206600996978707</c:v>
                </c:pt>
                <c:pt idx="223">
                  <c:v>0.12331857119693708</c:v>
                </c:pt>
                <c:pt idx="224">
                  <c:v>0.12467595841819834</c:v>
                </c:pt>
                <c:pt idx="225">
                  <c:v>0.12605761034000351</c:v>
                </c:pt>
                <c:pt idx="226">
                  <c:v>0.12736196926798685</c:v>
                </c:pt>
                <c:pt idx="227">
                  <c:v>0.12860944940394914</c:v>
                </c:pt>
                <c:pt idx="228">
                  <c:v>0.12991500257523816</c:v>
                </c:pt>
                <c:pt idx="229">
                  <c:v>0.13113253113407322</c:v>
                </c:pt>
                <c:pt idx="230">
                  <c:v>0.13232826028254846</c:v>
                </c:pt>
                <c:pt idx="231">
                  <c:v>0.1335887228279217</c:v>
                </c:pt>
                <c:pt idx="232">
                  <c:v>0.13478388772194758</c:v>
                </c:pt>
                <c:pt idx="233">
                  <c:v>0.13600386674244139</c:v>
                </c:pt>
                <c:pt idx="234">
                  <c:v>0.13726644247486441</c:v>
                </c:pt>
                <c:pt idx="235">
                  <c:v>0.13843614223465392</c:v>
                </c:pt>
                <c:pt idx="236">
                  <c:v>0.13961070961807193</c:v>
                </c:pt>
                <c:pt idx="237">
                  <c:v>0.14076950150797676</c:v>
                </c:pt>
                <c:pt idx="238">
                  <c:v>0.14180593463225585</c:v>
                </c:pt>
                <c:pt idx="239">
                  <c:v>0.14277842928846604</c:v>
                </c:pt>
                <c:pt idx="240">
                  <c:v>0.14374437938023907</c:v>
                </c:pt>
                <c:pt idx="241">
                  <c:v>0.14476019813242805</c:v>
                </c:pt>
                <c:pt idx="242">
                  <c:v>0.1458452201695408</c:v>
                </c:pt>
                <c:pt idx="243">
                  <c:v>0.14684945638197039</c:v>
                </c:pt>
                <c:pt idx="244">
                  <c:v>0.14766507048141475</c:v>
                </c:pt>
                <c:pt idx="245">
                  <c:v>0.14849410826413498</c:v>
                </c:pt>
                <c:pt idx="246">
                  <c:v>0.14940086063300939</c:v>
                </c:pt>
                <c:pt idx="247">
                  <c:v>0.15036879632037323</c:v>
                </c:pt>
                <c:pt idx="248">
                  <c:v>0.15128989344247232</c:v>
                </c:pt>
                <c:pt idx="249">
                  <c:v>0.15210607804571954</c:v>
                </c:pt>
                <c:pt idx="250">
                  <c:v>0.15289755830479465</c:v>
                </c:pt>
                <c:pt idx="251">
                  <c:v>0.15386008246353608</c:v>
                </c:pt>
                <c:pt idx="252">
                  <c:v>0.15476844096731343</c:v>
                </c:pt>
                <c:pt idx="253">
                  <c:v>0.15559932413684646</c:v>
                </c:pt>
                <c:pt idx="254">
                  <c:v>0.15638827314651912</c:v>
                </c:pt>
                <c:pt idx="255">
                  <c:v>0.15730177216668947</c:v>
                </c:pt>
                <c:pt idx="256">
                  <c:v>0.15818214645460202</c:v>
                </c:pt>
                <c:pt idx="257">
                  <c:v>0.15890715507705783</c:v>
                </c:pt>
                <c:pt idx="258">
                  <c:v>0.15974043972789684</c:v>
                </c:pt>
                <c:pt idx="259">
                  <c:v>0.16054193215429455</c:v>
                </c:pt>
                <c:pt idx="260">
                  <c:v>0.16125048434829459</c:v>
                </c:pt>
                <c:pt idx="261">
                  <c:v>0.16194119535702975</c:v>
                </c:pt>
                <c:pt idx="262">
                  <c:v>0.16259549414224636</c:v>
                </c:pt>
                <c:pt idx="263">
                  <c:v>0.16323550474730464</c:v>
                </c:pt>
                <c:pt idx="264">
                  <c:v>0.16392420902352267</c:v>
                </c:pt>
                <c:pt idx="265">
                  <c:v>0.16459860906373117</c:v>
                </c:pt>
                <c:pt idx="266">
                  <c:v>0.16522697459788058</c:v>
                </c:pt>
                <c:pt idx="267">
                  <c:v>0.16580072226869932</c:v>
                </c:pt>
                <c:pt idx="268">
                  <c:v>0.166393887464133</c:v>
                </c:pt>
                <c:pt idx="269">
                  <c:v>0.1669673358486172</c:v>
                </c:pt>
                <c:pt idx="270">
                  <c:v>0.16749408022921022</c:v>
                </c:pt>
                <c:pt idx="271">
                  <c:v>0.16810562308999924</c:v>
                </c:pt>
                <c:pt idx="272">
                  <c:v>0.16875058091948048</c:v>
                </c:pt>
                <c:pt idx="273">
                  <c:v>0.16938039466998686</c:v>
                </c:pt>
                <c:pt idx="274">
                  <c:v>0.1699864225436396</c:v>
                </c:pt>
                <c:pt idx="275">
                  <c:v>0.17058999565569402</c:v>
                </c:pt>
                <c:pt idx="276">
                  <c:v>0.17120035058373606</c:v>
                </c:pt>
                <c:pt idx="277">
                  <c:v>0.17180845347753815</c:v>
                </c:pt>
                <c:pt idx="278">
                  <c:v>0.17239107722196953</c:v>
                </c:pt>
                <c:pt idx="279">
                  <c:v>0.17299062056065687</c:v>
                </c:pt>
                <c:pt idx="280">
                  <c:v>0.17363709881593467</c:v>
                </c:pt>
                <c:pt idx="281">
                  <c:v>0.17422102210573187</c:v>
                </c:pt>
                <c:pt idx="282">
                  <c:v>0.17479013465229684</c:v>
                </c:pt>
                <c:pt idx="283">
                  <c:v>0.17537773762490796</c:v>
                </c:pt>
                <c:pt idx="284">
                  <c:v>0.17592585470663544</c:v>
                </c:pt>
                <c:pt idx="285">
                  <c:v>0.176481072713086</c:v>
                </c:pt>
                <c:pt idx="286">
                  <c:v>0.1770541604090039</c:v>
                </c:pt>
                <c:pt idx="287">
                  <c:v>0.17762190895912122</c:v>
                </c:pt>
                <c:pt idx="288">
                  <c:v>0.17823479446186005</c:v>
                </c:pt>
                <c:pt idx="289">
                  <c:v>0.17881251559788738</c:v>
                </c:pt>
                <c:pt idx="290">
                  <c:v>0.17928220031158457</c:v>
                </c:pt>
                <c:pt idx="291">
                  <c:v>0.17980677170065731</c:v>
                </c:pt>
                <c:pt idx="292">
                  <c:v>0.180352415544207</c:v>
                </c:pt>
                <c:pt idx="293">
                  <c:v>0.18088450349938431</c:v>
                </c:pt>
                <c:pt idx="294">
                  <c:v>0.18145294110130608</c:v>
                </c:pt>
                <c:pt idx="295">
                  <c:v>0.18198503204847907</c:v>
                </c:pt>
                <c:pt idx="296">
                  <c:v>0.18246785730381268</c:v>
                </c:pt>
                <c:pt idx="297">
                  <c:v>0.18299218116455906</c:v>
                </c:pt>
                <c:pt idx="298">
                  <c:v>0.18348168501325449</c:v>
                </c:pt>
                <c:pt idx="299">
                  <c:v>0.18395807010646459</c:v>
                </c:pt>
                <c:pt idx="300">
                  <c:v>0.18448702242937412</c:v>
                </c:pt>
                <c:pt idx="301">
                  <c:v>0.18502985840724309</c:v>
                </c:pt>
                <c:pt idx="302">
                  <c:v>0.18555933507819808</c:v>
                </c:pt>
                <c:pt idx="303">
                  <c:v>0.18604095773943627</c:v>
                </c:pt>
                <c:pt idx="304">
                  <c:v>0.18651558921722231</c:v>
                </c:pt>
                <c:pt idx="305">
                  <c:v>0.18698594532893309</c:v>
                </c:pt>
                <c:pt idx="306">
                  <c:v>0.187464692070473</c:v>
                </c:pt>
                <c:pt idx="307">
                  <c:v>0.18795183640337654</c:v>
                </c:pt>
                <c:pt idx="308">
                  <c:v>0.18842231975091991</c:v>
                </c:pt>
                <c:pt idx="309">
                  <c:v>0.18889197613614808</c:v>
                </c:pt>
                <c:pt idx="310">
                  <c:v>0.18940100056306777</c:v>
                </c:pt>
                <c:pt idx="311">
                  <c:v>0.18991326981498591</c:v>
                </c:pt>
                <c:pt idx="312">
                  <c:v>0.19039126844961671</c:v>
                </c:pt>
                <c:pt idx="313">
                  <c:v>0.19081099276381272</c:v>
                </c:pt>
                <c:pt idx="314">
                  <c:v>0.19133599272625809</c:v>
                </c:pt>
                <c:pt idx="315">
                  <c:v>0.19188736394169226</c:v>
                </c:pt>
                <c:pt idx="316">
                  <c:v>0.19239429488779389</c:v>
                </c:pt>
                <c:pt idx="317">
                  <c:v>0.19290176904449549</c:v>
                </c:pt>
                <c:pt idx="318">
                  <c:v>0.19344529682088482</c:v>
                </c:pt>
                <c:pt idx="319">
                  <c:v>0.19403290652990321</c:v>
                </c:pt>
                <c:pt idx="320">
                  <c:v>0.19465724140800636</c:v>
                </c:pt>
                <c:pt idx="321">
                  <c:v>0.19526997413241429</c:v>
                </c:pt>
                <c:pt idx="322">
                  <c:v>0.19586917597702425</c:v>
                </c:pt>
                <c:pt idx="323">
                  <c:v>0.19647214507107114</c:v>
                </c:pt>
                <c:pt idx="324">
                  <c:v>0.19714748023634418</c:v>
                </c:pt>
                <c:pt idx="325">
                  <c:v>0.19784947621905721</c:v>
                </c:pt>
                <c:pt idx="326">
                  <c:v>0.19852882502541902</c:v>
                </c:pt>
                <c:pt idx="327">
                  <c:v>0.19921630528690279</c:v>
                </c:pt>
                <c:pt idx="328">
                  <c:v>0.19990688424078082</c:v>
                </c:pt>
                <c:pt idx="329">
                  <c:v>0.20059578850390214</c:v>
                </c:pt>
                <c:pt idx="330">
                  <c:v>0.20127586827603794</c:v>
                </c:pt>
                <c:pt idx="331">
                  <c:v>0.20197967002910047</c:v>
                </c:pt>
                <c:pt idx="332">
                  <c:v>0.20267971272310278</c:v>
                </c:pt>
                <c:pt idx="333">
                  <c:v>0.20334146314348236</c:v>
                </c:pt>
                <c:pt idx="334">
                  <c:v>0.20402585073273216</c:v>
                </c:pt>
                <c:pt idx="335">
                  <c:v>0.20471423298419703</c:v>
                </c:pt>
                <c:pt idx="336">
                  <c:v>0.20537783014039515</c:v>
                </c:pt>
                <c:pt idx="337">
                  <c:v>0.20608109325016408</c:v>
                </c:pt>
                <c:pt idx="338">
                  <c:v>0.20677434754434576</c:v>
                </c:pt>
                <c:pt idx="339">
                  <c:v>0.20742175288669426</c:v>
                </c:pt>
                <c:pt idx="340">
                  <c:v>0.20809899054848277</c:v>
                </c:pt>
                <c:pt idx="341">
                  <c:v>0.20880361442813786</c:v>
                </c:pt>
                <c:pt idx="342">
                  <c:v>0.2095214236884051</c:v>
                </c:pt>
                <c:pt idx="343">
                  <c:v>0.21020241035838474</c:v>
                </c:pt>
                <c:pt idx="344">
                  <c:v>0.21089453973694641</c:v>
                </c:pt>
                <c:pt idx="345">
                  <c:v>0.21157859547670366</c:v>
                </c:pt>
                <c:pt idx="346">
                  <c:v>0.21220563830786962</c:v>
                </c:pt>
                <c:pt idx="347">
                  <c:v>0.21289426904879205</c:v>
                </c:pt>
                <c:pt idx="348">
                  <c:v>0.21360258704674132</c:v>
                </c:pt>
                <c:pt idx="349">
                  <c:v>0.21428634980801373</c:v>
                </c:pt>
                <c:pt idx="350">
                  <c:v>0.21498822161481504</c:v>
                </c:pt>
                <c:pt idx="351">
                  <c:v>0.21567925849852773</c:v>
                </c:pt>
                <c:pt idx="352">
                  <c:v>0.21636176368951923</c:v>
                </c:pt>
                <c:pt idx="353">
                  <c:v>0.21703280910588507</c:v>
                </c:pt>
                <c:pt idx="354">
                  <c:v>0.2177186794414975</c:v>
                </c:pt>
                <c:pt idx="355">
                  <c:v>0.21840381327969452</c:v>
                </c:pt>
                <c:pt idx="356">
                  <c:v>0.21906000280380597</c:v>
                </c:pt>
                <c:pt idx="357">
                  <c:v>0.21975467223148337</c:v>
                </c:pt>
                <c:pt idx="358">
                  <c:v>0.22044933629941554</c:v>
                </c:pt>
                <c:pt idx="359">
                  <c:v>0.22114003344332636</c:v>
                </c:pt>
                <c:pt idx="360">
                  <c:v>0.22180459764965385</c:v>
                </c:pt>
                <c:pt idx="361">
                  <c:v>0.22248801958477529</c:v>
                </c:pt>
                <c:pt idx="362">
                  <c:v>0.22319938091260516</c:v>
                </c:pt>
                <c:pt idx="363">
                  <c:v>0.2238833333611466</c:v>
                </c:pt>
                <c:pt idx="364">
                  <c:v>0.2245531116206779</c:v>
                </c:pt>
                <c:pt idx="365">
                  <c:v>0.22521420725820093</c:v>
                </c:pt>
                <c:pt idx="366">
                  <c:v>0.22585610783954305</c:v>
                </c:pt>
                <c:pt idx="367">
                  <c:v>0.22652339592468582</c:v>
                </c:pt>
                <c:pt idx="368">
                  <c:v>0.22721743627976987</c:v>
                </c:pt>
                <c:pt idx="369">
                  <c:v>0.22787318699915773</c:v>
                </c:pt>
                <c:pt idx="370">
                  <c:v>0.22850823778346493</c:v>
                </c:pt>
                <c:pt idx="371">
                  <c:v>0.22915573736236203</c:v>
                </c:pt>
                <c:pt idx="372">
                  <c:v>0.22980680324447231</c:v>
                </c:pt>
                <c:pt idx="373">
                  <c:v>0.23044570906101317</c:v>
                </c:pt>
                <c:pt idx="374">
                  <c:v>0.23106505377814821</c:v>
                </c:pt>
                <c:pt idx="375">
                  <c:v>0.23169599180851308</c:v>
                </c:pt>
                <c:pt idx="376">
                  <c:v>0.23236944013462266</c:v>
                </c:pt>
                <c:pt idx="377">
                  <c:v>0.23298576632265147</c:v>
                </c:pt>
                <c:pt idx="378">
                  <c:v>0.2335867741862109</c:v>
                </c:pt>
                <c:pt idx="379">
                  <c:v>0.23421713702357891</c:v>
                </c:pt>
                <c:pt idx="380">
                  <c:v>0.23481247694492757</c:v>
                </c:pt>
                <c:pt idx="381">
                  <c:v>0.23539492344173252</c:v>
                </c:pt>
                <c:pt idx="382">
                  <c:v>0.23600109320985937</c:v>
                </c:pt>
                <c:pt idx="383">
                  <c:v>0.2365845710844274</c:v>
                </c:pt>
                <c:pt idx="384">
                  <c:v>0.23716468160280046</c:v>
                </c:pt>
                <c:pt idx="385">
                  <c:v>0.23774507406479653</c:v>
                </c:pt>
                <c:pt idx="386">
                  <c:v>0.23831297038819613</c:v>
                </c:pt>
                <c:pt idx="387">
                  <c:v>0.2388833349058109</c:v>
                </c:pt>
                <c:pt idx="388">
                  <c:v>0.2394388616597769</c:v>
                </c:pt>
                <c:pt idx="389">
                  <c:v>0.23997205947919356</c:v>
                </c:pt>
                <c:pt idx="390">
                  <c:v>0.2405039201825262</c:v>
                </c:pt>
                <c:pt idx="391">
                  <c:v>0.24104709400935484</c:v>
                </c:pt>
                <c:pt idx="392">
                  <c:v>0.24160416967328247</c:v>
                </c:pt>
                <c:pt idx="393">
                  <c:v>0.24212656647296926</c:v>
                </c:pt>
                <c:pt idx="394">
                  <c:v>0.24262069725135418</c:v>
                </c:pt>
                <c:pt idx="395">
                  <c:v>0.24312028998048607</c:v>
                </c:pt>
                <c:pt idx="396">
                  <c:v>0.24365216932123437</c:v>
                </c:pt>
                <c:pt idx="397">
                  <c:v>0.24418969590945375</c:v>
                </c:pt>
                <c:pt idx="398">
                  <c:v>0.24468100095193956</c:v>
                </c:pt>
                <c:pt idx="399">
                  <c:v>0.2451381760533218</c:v>
                </c:pt>
                <c:pt idx="400">
                  <c:v>0.24561906050632606</c:v>
                </c:pt>
                <c:pt idx="401">
                  <c:v>0.24610513582061433</c:v>
                </c:pt>
                <c:pt idx="402">
                  <c:v>0.24659486291098545</c:v>
                </c:pt>
                <c:pt idx="403">
                  <c:v>0.24708810237466761</c:v>
                </c:pt>
                <c:pt idx="404">
                  <c:v>0.24755776368044291</c:v>
                </c:pt>
                <c:pt idx="405">
                  <c:v>0.24800044157514523</c:v>
                </c:pt>
                <c:pt idx="406">
                  <c:v>0.24845599772173044</c:v>
                </c:pt>
                <c:pt idx="407">
                  <c:v>0.24891999612683224</c:v>
                </c:pt>
                <c:pt idx="408">
                  <c:v>0.24934422126045322</c:v>
                </c:pt>
                <c:pt idx="409">
                  <c:v>0.24972542401887621</c:v>
                </c:pt>
                <c:pt idx="410">
                  <c:v>0.25016566885329433</c:v>
                </c:pt>
                <c:pt idx="411">
                  <c:v>0.25058821422262029</c:v>
                </c:pt>
                <c:pt idx="412">
                  <c:v>0.25097806148997892</c:v>
                </c:pt>
                <c:pt idx="413">
                  <c:v>0.25140733045666835</c:v>
                </c:pt>
                <c:pt idx="414">
                  <c:v>0.25181171355841719</c:v>
                </c:pt>
                <c:pt idx="415">
                  <c:v>0.25218840803717296</c:v>
                </c:pt>
                <c:pt idx="416">
                  <c:v>0.25256408952960663</c:v>
                </c:pt>
                <c:pt idx="417">
                  <c:v>0.2529385680947529</c:v>
                </c:pt>
                <c:pt idx="418">
                  <c:v>0.25331033161281624</c:v>
                </c:pt>
                <c:pt idx="419">
                  <c:v>0.25365816553374182</c:v>
                </c:pt>
                <c:pt idx="420">
                  <c:v>0.25400857035413565</c:v>
                </c:pt>
                <c:pt idx="421">
                  <c:v>0.25437566879516177</c:v>
                </c:pt>
                <c:pt idx="422">
                  <c:v>0.25472706952707252</c:v>
                </c:pt>
                <c:pt idx="423">
                  <c:v>0.2551010149239043</c:v>
                </c:pt>
                <c:pt idx="424">
                  <c:v>0.25542923068160989</c:v>
                </c:pt>
                <c:pt idx="425">
                  <c:v>0.25572640693478482</c:v>
                </c:pt>
                <c:pt idx="426">
                  <c:v>0.25603602653156493</c:v>
                </c:pt>
                <c:pt idx="427">
                  <c:v>0.25634502924088592</c:v>
                </c:pt>
                <c:pt idx="428">
                  <c:v>0.25664184950299751</c:v>
                </c:pt>
                <c:pt idx="429">
                  <c:v>0.25691158919482882</c:v>
                </c:pt>
                <c:pt idx="430">
                  <c:v>0.25721761585285691</c:v>
                </c:pt>
                <c:pt idx="431">
                  <c:v>0.25748720033679778</c:v>
                </c:pt>
                <c:pt idx="432">
                  <c:v>0.25774786209452177</c:v>
                </c:pt>
                <c:pt idx="433">
                  <c:v>0.25802666782942746</c:v>
                </c:pt>
                <c:pt idx="434">
                  <c:v>0.25828357646790262</c:v>
                </c:pt>
                <c:pt idx="435">
                  <c:v>0.2585529207257739</c:v>
                </c:pt>
                <c:pt idx="436">
                  <c:v>0.25886366027185709</c:v>
                </c:pt>
                <c:pt idx="437">
                  <c:v>0.25913014784644833</c:v>
                </c:pt>
                <c:pt idx="438">
                  <c:v>0.25937372822575283</c:v>
                </c:pt>
                <c:pt idx="439">
                  <c:v>0.25962154751062538</c:v>
                </c:pt>
                <c:pt idx="440">
                  <c:v>0.25990198055698427</c:v>
                </c:pt>
                <c:pt idx="441">
                  <c:v>0.26014080758666003</c:v>
                </c:pt>
                <c:pt idx="442">
                  <c:v>0.26033024344205985</c:v>
                </c:pt>
                <c:pt idx="443">
                  <c:v>0.26056743436683782</c:v>
                </c:pt>
                <c:pt idx="444">
                  <c:v>0.26080174355262892</c:v>
                </c:pt>
                <c:pt idx="445">
                  <c:v>0.26101964917046083</c:v>
                </c:pt>
                <c:pt idx="446">
                  <c:v>0.26122717786879651</c:v>
                </c:pt>
                <c:pt idx="447">
                  <c:v>0.26141983143417463</c:v>
                </c:pt>
                <c:pt idx="448">
                  <c:v>0.26162052459278834</c:v>
                </c:pt>
                <c:pt idx="449">
                  <c:v>0.26178849387312364</c:v>
                </c:pt>
                <c:pt idx="450">
                  <c:v>0.26196281639920044</c:v>
                </c:pt>
                <c:pt idx="451">
                  <c:v>0.26213415715103011</c:v>
                </c:pt>
                <c:pt idx="452">
                  <c:v>0.2623283096829267</c:v>
                </c:pt>
                <c:pt idx="453">
                  <c:v>0.26256196068765109</c:v>
                </c:pt>
                <c:pt idx="454">
                  <c:v>0.26276020706027714</c:v>
                </c:pt>
                <c:pt idx="455">
                  <c:v>0.26293142605809122</c:v>
                </c:pt>
                <c:pt idx="456">
                  <c:v>0.26309825533699072</c:v>
                </c:pt>
                <c:pt idx="457">
                  <c:v>0.26326560265758303</c:v>
                </c:pt>
                <c:pt idx="458">
                  <c:v>0.26343600388559535</c:v>
                </c:pt>
                <c:pt idx="459">
                  <c:v>0.26361205414380406</c:v>
                </c:pt>
                <c:pt idx="460">
                  <c:v>0.26377258613842636</c:v>
                </c:pt>
                <c:pt idx="461">
                  <c:v>0.26392586458342521</c:v>
                </c:pt>
                <c:pt idx="462">
                  <c:v>0.26409850067096424</c:v>
                </c:pt>
                <c:pt idx="463">
                  <c:v>0.26425147795138115</c:v>
                </c:pt>
                <c:pt idx="464">
                  <c:v>0.26439908632907616</c:v>
                </c:pt>
                <c:pt idx="465">
                  <c:v>0.26452819080674955</c:v>
                </c:pt>
                <c:pt idx="466">
                  <c:v>0.26463748462582753</c:v>
                </c:pt>
                <c:pt idx="467">
                  <c:v>0.26480194437904436</c:v>
                </c:pt>
                <c:pt idx="468">
                  <c:v>0.26495150964280501</c:v>
                </c:pt>
                <c:pt idx="469">
                  <c:v>0.26508876954414479</c:v>
                </c:pt>
                <c:pt idx="470">
                  <c:v>0.26522189404794722</c:v>
                </c:pt>
                <c:pt idx="471">
                  <c:v>0.26534604487909969</c:v>
                </c:pt>
                <c:pt idx="472">
                  <c:v>0.26549583878450106</c:v>
                </c:pt>
                <c:pt idx="473">
                  <c:v>0.26565017724855583</c:v>
                </c:pt>
                <c:pt idx="474">
                  <c:v>0.26575375467603302</c:v>
                </c:pt>
                <c:pt idx="475">
                  <c:v>0.26587758598161654</c:v>
                </c:pt>
                <c:pt idx="476">
                  <c:v>0.2660074428944163</c:v>
                </c:pt>
                <c:pt idx="477">
                  <c:v>0.26613353210301288</c:v>
                </c:pt>
                <c:pt idx="478">
                  <c:v>0.26628066385363836</c:v>
                </c:pt>
                <c:pt idx="479">
                  <c:v>0.26642298086514909</c:v>
                </c:pt>
                <c:pt idx="480">
                  <c:v>0.26655017583769985</c:v>
                </c:pt>
                <c:pt idx="481">
                  <c:v>0.26669337564561041</c:v>
                </c:pt>
                <c:pt idx="482">
                  <c:v>0.26680020910302821</c:v>
                </c:pt>
                <c:pt idx="483">
                  <c:v>0.26689574077006822</c:v>
                </c:pt>
                <c:pt idx="484">
                  <c:v>0.2670258571142024</c:v>
                </c:pt>
                <c:pt idx="485">
                  <c:v>0.26715354844069433</c:v>
                </c:pt>
                <c:pt idx="486">
                  <c:v>0.26726366345431513</c:v>
                </c:pt>
                <c:pt idx="487">
                  <c:v>0.26736340680623122</c:v>
                </c:pt>
                <c:pt idx="488">
                  <c:v>0.26748281469420621</c:v>
                </c:pt>
                <c:pt idx="489">
                  <c:v>0.26761790562534854</c:v>
                </c:pt>
                <c:pt idx="490">
                  <c:v>0.26775866897989553</c:v>
                </c:pt>
                <c:pt idx="491">
                  <c:v>0.26785343767695596</c:v>
                </c:pt>
                <c:pt idx="492">
                  <c:v>0.26795607597701326</c:v>
                </c:pt>
                <c:pt idx="493">
                  <c:v>0.26809230749104512</c:v>
                </c:pt>
                <c:pt idx="494">
                  <c:v>0.26823641456118441</c:v>
                </c:pt>
                <c:pt idx="495">
                  <c:v>0.26834118962568282</c:v>
                </c:pt>
                <c:pt idx="496">
                  <c:v>0.2684445279891976</c:v>
                </c:pt>
                <c:pt idx="497">
                  <c:v>0.26857938907977741</c:v>
                </c:pt>
                <c:pt idx="498">
                  <c:v>0.26871656099561048</c:v>
                </c:pt>
                <c:pt idx="499">
                  <c:v>0.26886269949291713</c:v>
                </c:pt>
                <c:pt idx="500">
                  <c:v>0.2689715924348155</c:v>
                </c:pt>
                <c:pt idx="501">
                  <c:v>0.26907887805907243</c:v>
                </c:pt>
                <c:pt idx="502">
                  <c:v>0.26922725499258687</c:v>
                </c:pt>
                <c:pt idx="503">
                  <c:v>0.26937214187925629</c:v>
                </c:pt>
                <c:pt idx="504">
                  <c:v>0.26951218150721135</c:v>
                </c:pt>
                <c:pt idx="505">
                  <c:v>0.26969581254541708</c:v>
                </c:pt>
                <c:pt idx="506">
                  <c:v>0.26983126695572018</c:v>
                </c:pt>
                <c:pt idx="507">
                  <c:v>0.26989311116285725</c:v>
                </c:pt>
                <c:pt idx="508">
                  <c:v>0.27003919324950837</c:v>
                </c:pt>
                <c:pt idx="509">
                  <c:v>0.2701735760120611</c:v>
                </c:pt>
                <c:pt idx="510">
                  <c:v>0.27028863396390601</c:v>
                </c:pt>
                <c:pt idx="511">
                  <c:v>0.27043462114711886</c:v>
                </c:pt>
                <c:pt idx="512">
                  <c:v>0.27060522978388413</c:v>
                </c:pt>
                <c:pt idx="513">
                  <c:v>0.27077974697297408</c:v>
                </c:pt>
                <c:pt idx="514">
                  <c:v>0.27091646197484098</c:v>
                </c:pt>
                <c:pt idx="515">
                  <c:v>0.2710724847224627</c:v>
                </c:pt>
                <c:pt idx="516">
                  <c:v>0.2711911116733346</c:v>
                </c:pt>
                <c:pt idx="517">
                  <c:v>0.27130697760847189</c:v>
                </c:pt>
                <c:pt idx="518">
                  <c:v>0.27148413108690939</c:v>
                </c:pt>
                <c:pt idx="519">
                  <c:v>0.27165295301393372</c:v>
                </c:pt>
                <c:pt idx="520">
                  <c:v>0.27180775050710304</c:v>
                </c:pt>
                <c:pt idx="521">
                  <c:v>0.2719818730870438</c:v>
                </c:pt>
                <c:pt idx="522">
                  <c:v>0.27217080565332635</c:v>
                </c:pt>
                <c:pt idx="523">
                  <c:v>0.27230872476315143</c:v>
                </c:pt>
                <c:pt idx="524">
                  <c:v>0.27249331652851727</c:v>
                </c:pt>
                <c:pt idx="525">
                  <c:v>0.27266872699084815</c:v>
                </c:pt>
                <c:pt idx="526">
                  <c:v>0.27283863753507021</c:v>
                </c:pt>
                <c:pt idx="527">
                  <c:v>0.2730240821788868</c:v>
                </c:pt>
                <c:pt idx="528">
                  <c:v>0.27317397211991012</c:v>
                </c:pt>
                <c:pt idx="529">
                  <c:v>0.27332377359311777</c:v>
                </c:pt>
                <c:pt idx="530">
                  <c:v>0.27351488151727943</c:v>
                </c:pt>
                <c:pt idx="531">
                  <c:v>0.273694830784245</c:v>
                </c:pt>
                <c:pt idx="532">
                  <c:v>0.2738572621426219</c:v>
                </c:pt>
                <c:pt idx="533">
                  <c:v>0.27407100670843959</c:v>
                </c:pt>
                <c:pt idx="534">
                  <c:v>0.27429160142005915</c:v>
                </c:pt>
                <c:pt idx="535">
                  <c:v>0.27444557066313752</c:v>
                </c:pt>
                <c:pt idx="536">
                  <c:v>0.27462339226748189</c:v>
                </c:pt>
                <c:pt idx="537">
                  <c:v>0.27482001784766102</c:v>
                </c:pt>
                <c:pt idx="538">
                  <c:v>0.27499876218657532</c:v>
                </c:pt>
                <c:pt idx="539">
                  <c:v>0.27514723137275127</c:v>
                </c:pt>
                <c:pt idx="540">
                  <c:v>0.27541795759271115</c:v>
                </c:pt>
                <c:pt idx="541">
                  <c:v>0.27568759787715896</c:v>
                </c:pt>
                <c:pt idx="542">
                  <c:v>0.27585615203289487</c:v>
                </c:pt>
                <c:pt idx="543">
                  <c:v>0.27610665777424281</c:v>
                </c:pt>
                <c:pt idx="544">
                  <c:v>0.27632998066411668</c:v>
                </c:pt>
                <c:pt idx="545">
                  <c:v>0.27649948635277327</c:v>
                </c:pt>
                <c:pt idx="546">
                  <c:v>0.27669191069333055</c:v>
                </c:pt>
                <c:pt idx="547">
                  <c:v>0.27693655286060914</c:v>
                </c:pt>
                <c:pt idx="548">
                  <c:v>0.27717703626811496</c:v>
                </c:pt>
                <c:pt idx="549">
                  <c:v>0.27737795799871939</c:v>
                </c:pt>
                <c:pt idx="550">
                  <c:v>0.27767490789048377</c:v>
                </c:pt>
                <c:pt idx="551">
                  <c:v>0.27789719501372118</c:v>
                </c:pt>
                <c:pt idx="552">
                  <c:v>0.27810659879858712</c:v>
                </c:pt>
                <c:pt idx="553">
                  <c:v>0.27836090474457698</c:v>
                </c:pt>
                <c:pt idx="554">
                  <c:v>0.27860986124460912</c:v>
                </c:pt>
                <c:pt idx="555">
                  <c:v>0.2788495167793652</c:v>
                </c:pt>
                <c:pt idx="556">
                  <c:v>0.27907475096458162</c:v>
                </c:pt>
                <c:pt idx="557">
                  <c:v>0.27931554100611916</c:v>
                </c:pt>
                <c:pt idx="558">
                  <c:v>0.27953902140771197</c:v>
                </c:pt>
                <c:pt idx="559">
                  <c:v>0.27978261715742719</c:v>
                </c:pt>
                <c:pt idx="560">
                  <c:v>0.28002195691339721</c:v>
                </c:pt>
                <c:pt idx="561">
                  <c:v>0.28026792024375613</c:v>
                </c:pt>
                <c:pt idx="562">
                  <c:v>0.28056300070580514</c:v>
                </c:pt>
                <c:pt idx="563">
                  <c:v>0.28081753166460838</c:v>
                </c:pt>
                <c:pt idx="564">
                  <c:v>0.28107938914386466</c:v>
                </c:pt>
                <c:pt idx="565">
                  <c:v>0.2813311927554531</c:v>
                </c:pt>
                <c:pt idx="566">
                  <c:v>0.28160446167722214</c:v>
                </c:pt>
                <c:pt idx="567">
                  <c:v>0.28193896270277446</c:v>
                </c:pt>
                <c:pt idx="568">
                  <c:v>0.28219055878494331</c:v>
                </c:pt>
                <c:pt idx="569">
                  <c:v>0.28245061551440959</c:v>
                </c:pt>
                <c:pt idx="570">
                  <c:v>0.28275013804020177</c:v>
                </c:pt>
                <c:pt idx="571">
                  <c:v>0.28291582693246348</c:v>
                </c:pt>
                <c:pt idx="572">
                  <c:v>0.2831758138275508</c:v>
                </c:pt>
                <c:pt idx="573">
                  <c:v>0.28353484892377034</c:v>
                </c:pt>
                <c:pt idx="574">
                  <c:v>0.28376618227562594</c:v>
                </c:pt>
                <c:pt idx="575">
                  <c:v>0.28407847502377437</c:v>
                </c:pt>
                <c:pt idx="576">
                  <c:v>0.28436121570641909</c:v>
                </c:pt>
                <c:pt idx="577">
                  <c:v>0.28459741312066694</c:v>
                </c:pt>
                <c:pt idx="578">
                  <c:v>0.28483418130698462</c:v>
                </c:pt>
                <c:pt idx="579">
                  <c:v>0.28513206554781023</c:v>
                </c:pt>
                <c:pt idx="580">
                  <c:v>0.28550030393405401</c:v>
                </c:pt>
                <c:pt idx="581">
                  <c:v>0.28579312710423105</c:v>
                </c:pt>
                <c:pt idx="582">
                  <c:v>0.28606143568027864</c:v>
                </c:pt>
                <c:pt idx="583">
                  <c:v>0.28634474701485302</c:v>
                </c:pt>
                <c:pt idx="584">
                  <c:v>0.28662280338202112</c:v>
                </c:pt>
                <c:pt idx="585">
                  <c:v>0.28687492064311582</c:v>
                </c:pt>
                <c:pt idx="586">
                  <c:v>0.28720858829131629</c:v>
                </c:pt>
                <c:pt idx="587">
                  <c:v>0.2875252057360605</c:v>
                </c:pt>
                <c:pt idx="588">
                  <c:v>0.28773147985976633</c:v>
                </c:pt>
                <c:pt idx="589">
                  <c:v>0.28797216422714428</c:v>
                </c:pt>
                <c:pt idx="590">
                  <c:v>0.28829069251311673</c:v>
                </c:pt>
                <c:pt idx="591">
                  <c:v>0.28864392293507185</c:v>
                </c:pt>
                <c:pt idx="592">
                  <c:v>0.28888809309507218</c:v>
                </c:pt>
                <c:pt idx="593">
                  <c:v>0.28915816609578365</c:v>
                </c:pt>
                <c:pt idx="594">
                  <c:v>0.28948439642384066</c:v>
                </c:pt>
                <c:pt idx="595">
                  <c:v>0.28974983472733334</c:v>
                </c:pt>
                <c:pt idx="596">
                  <c:v>0.28993572398767564</c:v>
                </c:pt>
                <c:pt idx="597">
                  <c:v>0.29020307154697222</c:v>
                </c:pt>
                <c:pt idx="598">
                  <c:v>0.2906008016730503</c:v>
                </c:pt>
                <c:pt idx="599">
                  <c:v>0.29093420713298807</c:v>
                </c:pt>
                <c:pt idx="600">
                  <c:v>0.29114495107737648</c:v>
                </c:pt>
                <c:pt idx="601">
                  <c:v>0.29144413366411875</c:v>
                </c:pt>
                <c:pt idx="602">
                  <c:v>0.29181975335881311</c:v>
                </c:pt>
                <c:pt idx="603">
                  <c:v>0.29213734806139213</c:v>
                </c:pt>
                <c:pt idx="604">
                  <c:v>0.2923495077286532</c:v>
                </c:pt>
                <c:pt idx="605">
                  <c:v>0.29256908992170333</c:v>
                </c:pt>
                <c:pt idx="606">
                  <c:v>0.29291539910188424</c:v>
                </c:pt>
                <c:pt idx="607">
                  <c:v>0.29320632385095219</c:v>
                </c:pt>
                <c:pt idx="608">
                  <c:v>0.29351327698819935</c:v>
                </c:pt>
                <c:pt idx="609">
                  <c:v>0.29382017339701405</c:v>
                </c:pt>
                <c:pt idx="610">
                  <c:v>0.29409743908710712</c:v>
                </c:pt>
                <c:pt idx="611">
                  <c:v>0.29434704638800813</c:v>
                </c:pt>
                <c:pt idx="612">
                  <c:v>0.29457970227090785</c:v>
                </c:pt>
                <c:pt idx="613">
                  <c:v>0.2948567080891501</c:v>
                </c:pt>
                <c:pt idx="614">
                  <c:v>0.29515474860920338</c:v>
                </c:pt>
                <c:pt idx="615">
                  <c:v>0.29553658808913524</c:v>
                </c:pt>
                <c:pt idx="616">
                  <c:v>0.29587610706125694</c:v>
                </c:pt>
                <c:pt idx="617">
                  <c:v>0.29611661737910761</c:v>
                </c:pt>
                <c:pt idx="618">
                  <c:v>0.29650617018097397</c:v>
                </c:pt>
                <c:pt idx="619">
                  <c:v>0.29685538991599453</c:v>
                </c:pt>
                <c:pt idx="620">
                  <c:v>0.29719360512742871</c:v>
                </c:pt>
                <c:pt idx="621">
                  <c:v>0.29764666743921026</c:v>
                </c:pt>
                <c:pt idx="622">
                  <c:v>0.29809255581081806</c:v>
                </c:pt>
                <c:pt idx="623">
                  <c:v>0.29842374795792209</c:v>
                </c:pt>
                <c:pt idx="624">
                  <c:v>0.29865421172544715</c:v>
                </c:pt>
                <c:pt idx="625">
                  <c:v>0.2990525276939256</c:v>
                </c:pt>
                <c:pt idx="626">
                  <c:v>0.29937158615976128</c:v>
                </c:pt>
                <c:pt idx="627">
                  <c:v>0.29968047854384555</c:v>
                </c:pt>
                <c:pt idx="628">
                  <c:v>0.30012349364144469</c:v>
                </c:pt>
                <c:pt idx="629">
                  <c:v>0.30062384902460371</c:v>
                </c:pt>
                <c:pt idx="630">
                  <c:v>0.30099207669037237</c:v>
                </c:pt>
                <c:pt idx="631">
                  <c:v>0.30120731624762281</c:v>
                </c:pt>
                <c:pt idx="632">
                  <c:v>0.3016201824971953</c:v>
                </c:pt>
                <c:pt idx="633">
                  <c:v>0.30191681390776076</c:v>
                </c:pt>
                <c:pt idx="634">
                  <c:v>0.30214225719778698</c:v>
                </c:pt>
                <c:pt idx="635">
                  <c:v>0.30245327253426602</c:v>
                </c:pt>
                <c:pt idx="636">
                  <c:v>0.30273987198701352</c:v>
                </c:pt>
                <c:pt idx="637">
                  <c:v>0.30310953717027878</c:v>
                </c:pt>
                <c:pt idx="638">
                  <c:v>0.30347777170764262</c:v>
                </c:pt>
                <c:pt idx="639">
                  <c:v>0.3036814913684131</c:v>
                </c:pt>
                <c:pt idx="640">
                  <c:v>0.30398337165121952</c:v>
                </c:pt>
                <c:pt idx="641">
                  <c:v>0.30429365562079252</c:v>
                </c:pt>
                <c:pt idx="642">
                  <c:v>0.30460776653159677</c:v>
                </c:pt>
                <c:pt idx="643">
                  <c:v>0.30496669874089738</c:v>
                </c:pt>
                <c:pt idx="644">
                  <c:v>0.30527420122428633</c:v>
                </c:pt>
                <c:pt idx="645">
                  <c:v>0.30555456105696477</c:v>
                </c:pt>
                <c:pt idx="646">
                  <c:v>0.30581776023047275</c:v>
                </c:pt>
                <c:pt idx="647">
                  <c:v>0.30623161476160476</c:v>
                </c:pt>
                <c:pt idx="648">
                  <c:v>0.30656211276671125</c:v>
                </c:pt>
                <c:pt idx="649">
                  <c:v>0.3068166338297264</c:v>
                </c:pt>
                <c:pt idx="650">
                  <c:v>0.30717845873533228</c:v>
                </c:pt>
                <c:pt idx="651">
                  <c:v>0.30720257863177391</c:v>
                </c:pt>
                <c:pt idx="652">
                  <c:v>0.30748232639330725</c:v>
                </c:pt>
                <c:pt idx="653">
                  <c:v>0.30775354725330895</c:v>
                </c:pt>
                <c:pt idx="654">
                  <c:v>0.30791291075267369</c:v>
                </c:pt>
                <c:pt idx="655">
                  <c:v>0.3081578956244822</c:v>
                </c:pt>
                <c:pt idx="656">
                  <c:v>0.30845457195654347</c:v>
                </c:pt>
                <c:pt idx="657">
                  <c:v>0.30875235363452763</c:v>
                </c:pt>
                <c:pt idx="658">
                  <c:v>0.30899039596591243</c:v>
                </c:pt>
                <c:pt idx="659">
                  <c:v>0.3092681560141074</c:v>
                </c:pt>
                <c:pt idx="660">
                  <c:v>0.30960782513390911</c:v>
                </c:pt>
                <c:pt idx="661">
                  <c:v>0.30984196405045933</c:v>
                </c:pt>
                <c:pt idx="662">
                  <c:v>0.31002554427453649</c:v>
                </c:pt>
                <c:pt idx="663">
                  <c:v>0.31033658233350037</c:v>
                </c:pt>
                <c:pt idx="664">
                  <c:v>0.31063454112177941</c:v>
                </c:pt>
                <c:pt idx="665">
                  <c:v>0.31095333994523777</c:v>
                </c:pt>
                <c:pt idx="666">
                  <c:v>0.31120557564314927</c:v>
                </c:pt>
                <c:pt idx="667">
                  <c:v>0.31137024640757655</c:v>
                </c:pt>
                <c:pt idx="668">
                  <c:v>0.31167297136183314</c:v>
                </c:pt>
                <c:pt idx="669">
                  <c:v>0.31196533458782838</c:v>
                </c:pt>
                <c:pt idx="670">
                  <c:v>0.31225016113249571</c:v>
                </c:pt>
                <c:pt idx="671">
                  <c:v>0.3126216474298697</c:v>
                </c:pt>
                <c:pt idx="672">
                  <c:v>0.31310090695676407</c:v>
                </c:pt>
                <c:pt idx="673">
                  <c:v>0.3134051944355728</c:v>
                </c:pt>
                <c:pt idx="674">
                  <c:v>0.31366696028290292</c:v>
                </c:pt>
                <c:pt idx="675">
                  <c:v>0.31396830921965585</c:v>
                </c:pt>
                <c:pt idx="676">
                  <c:v>0.31425447983907945</c:v>
                </c:pt>
                <c:pt idx="677">
                  <c:v>0.31452397082272165</c:v>
                </c:pt>
                <c:pt idx="678">
                  <c:v>0.3148140760397426</c:v>
                </c:pt>
                <c:pt idx="679">
                  <c:v>0.31511227283734639</c:v>
                </c:pt>
                <c:pt idx="680">
                  <c:v>0.31543899455301622</c:v>
                </c:pt>
                <c:pt idx="681">
                  <c:v>0.31571542378494999</c:v>
                </c:pt>
                <c:pt idx="682">
                  <c:v>0.31600661803335045</c:v>
                </c:pt>
                <c:pt idx="683">
                  <c:v>0.31627889807498638</c:v>
                </c:pt>
                <c:pt idx="684">
                  <c:v>0.31650662011476105</c:v>
                </c:pt>
                <c:pt idx="685">
                  <c:v>0.31678165252399948</c:v>
                </c:pt>
                <c:pt idx="686">
                  <c:v>0.31707200599208002</c:v>
                </c:pt>
                <c:pt idx="687">
                  <c:v>0.31735481030187512</c:v>
                </c:pt>
                <c:pt idx="688">
                  <c:v>0.31761977767417177</c:v>
                </c:pt>
                <c:pt idx="689">
                  <c:v>0.31786119045385669</c:v>
                </c:pt>
                <c:pt idx="690">
                  <c:v>0.31807409851576923</c:v>
                </c:pt>
                <c:pt idx="691">
                  <c:v>0.31827991539674416</c:v>
                </c:pt>
                <c:pt idx="692">
                  <c:v>0.3185371227698775</c:v>
                </c:pt>
                <c:pt idx="693">
                  <c:v>0.31883440230199184</c:v>
                </c:pt>
                <c:pt idx="694">
                  <c:v>0.31911789760690951</c:v>
                </c:pt>
                <c:pt idx="695">
                  <c:v>0.31936257882473879</c:v>
                </c:pt>
                <c:pt idx="696">
                  <c:v>0.31963225559519698</c:v>
                </c:pt>
                <c:pt idx="697">
                  <c:v>0.31987830269271655</c:v>
                </c:pt>
                <c:pt idx="698">
                  <c:v>0.32015061776978898</c:v>
                </c:pt>
                <c:pt idx="699">
                  <c:v>0.3204330781756175</c:v>
                </c:pt>
                <c:pt idx="700">
                  <c:v>0.32071869011237258</c:v>
                </c:pt>
                <c:pt idx="701">
                  <c:v>0.32099444931340848</c:v>
                </c:pt>
                <c:pt idx="702">
                  <c:v>0.32124278169130727</c:v>
                </c:pt>
                <c:pt idx="703">
                  <c:v>0.32148539637690604</c:v>
                </c:pt>
                <c:pt idx="704">
                  <c:v>0.32173273522117035</c:v>
                </c:pt>
                <c:pt idx="705">
                  <c:v>0.32199925558300263</c:v>
                </c:pt>
                <c:pt idx="706">
                  <c:v>0.32228041919651995</c:v>
                </c:pt>
                <c:pt idx="707">
                  <c:v>0.32255159628966096</c:v>
                </c:pt>
                <c:pt idx="708">
                  <c:v>0.32280319653409101</c:v>
                </c:pt>
                <c:pt idx="709">
                  <c:v>0.32303521154959314</c:v>
                </c:pt>
                <c:pt idx="710">
                  <c:v>0.32322675122912697</c:v>
                </c:pt>
                <c:pt idx="711">
                  <c:v>0.32343469813938763</c:v>
                </c:pt>
                <c:pt idx="712">
                  <c:v>0.32365435615081989</c:v>
                </c:pt>
                <c:pt idx="713">
                  <c:v>0.32384725221140753</c:v>
                </c:pt>
                <c:pt idx="714">
                  <c:v>0.32408759568412382</c:v>
                </c:pt>
                <c:pt idx="715">
                  <c:v>0.3243194206691476</c:v>
                </c:pt>
                <c:pt idx="716">
                  <c:v>0.32446805730095762</c:v>
                </c:pt>
                <c:pt idx="717">
                  <c:v>0.32467637006802119</c:v>
                </c:pt>
                <c:pt idx="718">
                  <c:v>0.32491644706871176</c:v>
                </c:pt>
                <c:pt idx="719">
                  <c:v>0.32513307093917493</c:v>
                </c:pt>
                <c:pt idx="720">
                  <c:v>0.32537252829178315</c:v>
                </c:pt>
                <c:pt idx="721">
                  <c:v>0.32563347123549047</c:v>
                </c:pt>
                <c:pt idx="722">
                  <c:v>0.32586222652574515</c:v>
                </c:pt>
                <c:pt idx="723">
                  <c:v>0.32604346724994077</c:v>
                </c:pt>
                <c:pt idx="724">
                  <c:v>0.32623717303310862</c:v>
                </c:pt>
                <c:pt idx="725">
                  <c:v>0.32647612900294848</c:v>
                </c:pt>
                <c:pt idx="726">
                  <c:v>0.32676077861131431</c:v>
                </c:pt>
                <c:pt idx="727">
                  <c:v>0.32705493939145985</c:v>
                </c:pt>
                <c:pt idx="728">
                  <c:v>0.32732839955721321</c:v>
                </c:pt>
                <c:pt idx="729">
                  <c:v>0.32756324558904609</c:v>
                </c:pt>
                <c:pt idx="730">
                  <c:v>0.32782223576525577</c:v>
                </c:pt>
                <c:pt idx="731">
                  <c:v>0.32808174825824798</c:v>
                </c:pt>
                <c:pt idx="732">
                  <c:v>0.32831599342448542</c:v>
                </c:pt>
                <c:pt idx="733">
                  <c:v>0.32853934734139739</c:v>
                </c:pt>
                <c:pt idx="734">
                  <c:v>0.32882627659027436</c:v>
                </c:pt>
                <c:pt idx="735">
                  <c:v>0.32912436501375492</c:v>
                </c:pt>
                <c:pt idx="736">
                  <c:v>0.32942134965991782</c:v>
                </c:pt>
                <c:pt idx="737">
                  <c:v>0.32976708584239117</c:v>
                </c:pt>
                <c:pt idx="738">
                  <c:v>0.33008068942985341</c:v>
                </c:pt>
                <c:pt idx="739">
                  <c:v>0.33039553973416641</c:v>
                </c:pt>
                <c:pt idx="740">
                  <c:v>0.33072632661977547</c:v>
                </c:pt>
                <c:pt idx="741">
                  <c:v>0.33102538397560793</c:v>
                </c:pt>
                <c:pt idx="742">
                  <c:v>0.3313548105031649</c:v>
                </c:pt>
                <c:pt idx="743">
                  <c:v>0.33166737704756488</c:v>
                </c:pt>
                <c:pt idx="744">
                  <c:v>0.33196814433246685</c:v>
                </c:pt>
                <c:pt idx="745">
                  <c:v>0.33230539426746347</c:v>
                </c:pt>
                <c:pt idx="746">
                  <c:v>0.33265706862624106</c:v>
                </c:pt>
                <c:pt idx="747">
                  <c:v>0.33299401894351438</c:v>
                </c:pt>
                <c:pt idx="748">
                  <c:v>0.33333855824636943</c:v>
                </c:pt>
                <c:pt idx="749">
                  <c:v>0.33365744347952025</c:v>
                </c:pt>
                <c:pt idx="750">
                  <c:v>0.33396753786845029</c:v>
                </c:pt>
                <c:pt idx="751">
                  <c:v>0.33430360882497462</c:v>
                </c:pt>
                <c:pt idx="752">
                  <c:v>0.33460186989727053</c:v>
                </c:pt>
                <c:pt idx="753">
                  <c:v>0.33492428592860241</c:v>
                </c:pt>
                <c:pt idx="754">
                  <c:v>0.33525836670251713</c:v>
                </c:pt>
                <c:pt idx="755">
                  <c:v>0.33556508963921905</c:v>
                </c:pt>
                <c:pt idx="756">
                  <c:v>0.33587782278455919</c:v>
                </c:pt>
                <c:pt idx="757">
                  <c:v>0.3361710479445037</c:v>
                </c:pt>
                <c:pt idx="758">
                  <c:v>0.33648045325792514</c:v>
                </c:pt>
                <c:pt idx="759">
                  <c:v>0.3368071126979284</c:v>
                </c:pt>
                <c:pt idx="760">
                  <c:v>0.33711197614857036</c:v>
                </c:pt>
                <c:pt idx="761">
                  <c:v>0.33739816378247278</c:v>
                </c:pt>
                <c:pt idx="762">
                  <c:v>0.33768076169856193</c:v>
                </c:pt>
                <c:pt idx="763">
                  <c:v>0.33791076300329942</c:v>
                </c:pt>
                <c:pt idx="764">
                  <c:v>0.33814306789703058</c:v>
                </c:pt>
                <c:pt idx="765">
                  <c:v>0.33837616898930428</c:v>
                </c:pt>
                <c:pt idx="766">
                  <c:v>0.33858512874631802</c:v>
                </c:pt>
                <c:pt idx="767">
                  <c:v>0.33882485127137457</c:v>
                </c:pt>
                <c:pt idx="768">
                  <c:v>0.33904340879393285</c:v>
                </c:pt>
                <c:pt idx="769">
                  <c:v>0.33924676235367862</c:v>
                </c:pt>
                <c:pt idx="770">
                  <c:v>0.33947956005850749</c:v>
                </c:pt>
                <c:pt idx="771">
                  <c:v>0.33968801907274576</c:v>
                </c:pt>
                <c:pt idx="772">
                  <c:v>0.33985801274921074</c:v>
                </c:pt>
                <c:pt idx="773">
                  <c:v>0.34004131798780196</c:v>
                </c:pt>
                <c:pt idx="774">
                  <c:v>0.34022342387972709</c:v>
                </c:pt>
                <c:pt idx="775">
                  <c:v>0.34039756581930658</c:v>
                </c:pt>
                <c:pt idx="776">
                  <c:v>0.3405704568717427</c:v>
                </c:pt>
                <c:pt idx="777">
                  <c:v>0.34073668566555337</c:v>
                </c:pt>
                <c:pt idx="778">
                  <c:v>0.34090186157436114</c:v>
                </c:pt>
                <c:pt idx="779">
                  <c:v>0.34107477830869737</c:v>
                </c:pt>
                <c:pt idx="780">
                  <c:v>0.34120722545965321</c:v>
                </c:pt>
                <c:pt idx="781">
                  <c:v>0.3413111748964433</c:v>
                </c:pt>
                <c:pt idx="782">
                  <c:v>0.34140617805137907</c:v>
                </c:pt>
                <c:pt idx="783">
                  <c:v>0.34147595754556193</c:v>
                </c:pt>
                <c:pt idx="784">
                  <c:v>0.34154912668589626</c:v>
                </c:pt>
                <c:pt idx="785">
                  <c:v>0.34165347062940143</c:v>
                </c:pt>
                <c:pt idx="786">
                  <c:v>0.34174268427879079</c:v>
                </c:pt>
                <c:pt idx="787">
                  <c:v>0.34181504952687702</c:v>
                </c:pt>
                <c:pt idx="788">
                  <c:v>0.34190605076163499</c:v>
                </c:pt>
                <c:pt idx="789">
                  <c:v>0.34198133490884186</c:v>
                </c:pt>
                <c:pt idx="790">
                  <c:v>0.342039100445233</c:v>
                </c:pt>
                <c:pt idx="791">
                  <c:v>0.34210125125214502</c:v>
                </c:pt>
                <c:pt idx="792">
                  <c:v>0.34217741070123359</c:v>
                </c:pt>
                <c:pt idx="793">
                  <c:v>0.34221333007655569</c:v>
                </c:pt>
                <c:pt idx="794">
                  <c:v>0.34225158810815531</c:v>
                </c:pt>
                <c:pt idx="795">
                  <c:v>0.34231160201902444</c:v>
                </c:pt>
                <c:pt idx="796">
                  <c:v>0.34234614610306829</c:v>
                </c:pt>
                <c:pt idx="797">
                  <c:v>0.34240347187318404</c:v>
                </c:pt>
                <c:pt idx="798">
                  <c:v>0.34246774417909481</c:v>
                </c:pt>
                <c:pt idx="799">
                  <c:v>0.34252089299663102</c:v>
                </c:pt>
                <c:pt idx="800">
                  <c:v>0.34255801646268974</c:v>
                </c:pt>
                <c:pt idx="801">
                  <c:v>0.34261698943627056</c:v>
                </c:pt>
                <c:pt idx="802">
                  <c:v>0.3426867925552744</c:v>
                </c:pt>
                <c:pt idx="803">
                  <c:v>0.34276969070515256</c:v>
                </c:pt>
                <c:pt idx="804">
                  <c:v>0.34288243070998914</c:v>
                </c:pt>
                <c:pt idx="805">
                  <c:v>0.34300552935910628</c:v>
                </c:pt>
                <c:pt idx="806">
                  <c:v>0.34311705481962268</c:v>
                </c:pt>
                <c:pt idx="807">
                  <c:v>0.34323974515148165</c:v>
                </c:pt>
                <c:pt idx="808">
                  <c:v>0.34336876148808093</c:v>
                </c:pt>
                <c:pt idx="809">
                  <c:v>0.34349974904311731</c:v>
                </c:pt>
                <c:pt idx="810">
                  <c:v>0.34364654001031342</c:v>
                </c:pt>
                <c:pt idx="811">
                  <c:v>0.34381579556402525</c:v>
                </c:pt>
                <c:pt idx="812">
                  <c:v>0.34396421549186185</c:v>
                </c:pt>
                <c:pt idx="813">
                  <c:v>0.34411490603798622</c:v>
                </c:pt>
                <c:pt idx="814">
                  <c:v>0.34427606808055239</c:v>
                </c:pt>
                <c:pt idx="815">
                  <c:v>0.34442459581662638</c:v>
                </c:pt>
                <c:pt idx="816">
                  <c:v>0.34458405514887525</c:v>
                </c:pt>
                <c:pt idx="817">
                  <c:v>0.3447794263048547</c:v>
                </c:pt>
                <c:pt idx="818">
                  <c:v>0.34495246751487318</c:v>
                </c:pt>
                <c:pt idx="819">
                  <c:v>0.3451106406658917</c:v>
                </c:pt>
                <c:pt idx="820">
                  <c:v>0.34527162803967565</c:v>
                </c:pt>
                <c:pt idx="821">
                  <c:v>0.3454356214312424</c:v>
                </c:pt>
                <c:pt idx="822">
                  <c:v>0.34558517720213505</c:v>
                </c:pt>
                <c:pt idx="823">
                  <c:v>0.34573501378567273</c:v>
                </c:pt>
                <c:pt idx="824">
                  <c:v>0.34589899395562879</c:v>
                </c:pt>
                <c:pt idx="825">
                  <c:v>0.34605611195819713</c:v>
                </c:pt>
                <c:pt idx="826">
                  <c:v>0.34620163748882765</c:v>
                </c:pt>
                <c:pt idx="827">
                  <c:v>0.34635525684612539</c:v>
                </c:pt>
                <c:pt idx="828">
                  <c:v>0.34651244561524303</c:v>
                </c:pt>
                <c:pt idx="829">
                  <c:v>0.34666431272672787</c:v>
                </c:pt>
                <c:pt idx="830">
                  <c:v>0.34681069203947718</c:v>
                </c:pt>
                <c:pt idx="831">
                  <c:v>0.34694350635743954</c:v>
                </c:pt>
                <c:pt idx="832">
                  <c:v>0.34709379549563829</c:v>
                </c:pt>
                <c:pt idx="833">
                  <c:v>0.3472421909552002</c:v>
                </c:pt>
                <c:pt idx="834">
                  <c:v>0.34738597405922328</c:v>
                </c:pt>
                <c:pt idx="835">
                  <c:v>0.34751775670040758</c:v>
                </c:pt>
                <c:pt idx="836">
                  <c:v>0.34764581512322362</c:v>
                </c:pt>
                <c:pt idx="837">
                  <c:v>0.34776605577870523</c:v>
                </c:pt>
                <c:pt idx="838">
                  <c:v>0.34789300355628994</c:v>
                </c:pt>
                <c:pt idx="839">
                  <c:v>0.34802441223427993</c:v>
                </c:pt>
                <c:pt idx="840">
                  <c:v>0.34814756864696506</c:v>
                </c:pt>
                <c:pt idx="841">
                  <c:v>0.34825957862709794</c:v>
                </c:pt>
                <c:pt idx="842">
                  <c:v>0.34836419149822445</c:v>
                </c:pt>
                <c:pt idx="843">
                  <c:v>0.34845586048746829</c:v>
                </c:pt>
                <c:pt idx="844">
                  <c:v>0.34855101068006511</c:v>
                </c:pt>
                <c:pt idx="845">
                  <c:v>0.34866105350300619</c:v>
                </c:pt>
                <c:pt idx="846">
                  <c:v>0.34876265744693846</c:v>
                </c:pt>
                <c:pt idx="847">
                  <c:v>0.34888779917138174</c:v>
                </c:pt>
                <c:pt idx="848">
                  <c:v>0.34900459155964397</c:v>
                </c:pt>
                <c:pt idx="849">
                  <c:v>0.34911130940323654</c:v>
                </c:pt>
                <c:pt idx="850">
                  <c:v>0.34921996018504559</c:v>
                </c:pt>
                <c:pt idx="851">
                  <c:v>0.34932538617600351</c:v>
                </c:pt>
                <c:pt idx="852">
                  <c:v>0.34943243405105412</c:v>
                </c:pt>
                <c:pt idx="853">
                  <c:v>0.34955312266914951</c:v>
                </c:pt>
                <c:pt idx="854">
                  <c:v>0.34967914591382998</c:v>
                </c:pt>
                <c:pt idx="855">
                  <c:v>0.34978475463968789</c:v>
                </c:pt>
                <c:pt idx="856">
                  <c:v>0.34988148488074949</c:v>
                </c:pt>
                <c:pt idx="857">
                  <c:v>0.34997065242566611</c:v>
                </c:pt>
                <c:pt idx="858">
                  <c:v>0.35005229170284385</c:v>
                </c:pt>
                <c:pt idx="859">
                  <c:v>0.35013528929673932</c:v>
                </c:pt>
                <c:pt idx="860">
                  <c:v>0.35020981280957703</c:v>
                </c:pt>
                <c:pt idx="861">
                  <c:v>0.35028875215703303</c:v>
                </c:pt>
                <c:pt idx="862">
                  <c:v>0.35037579244313211</c:v>
                </c:pt>
                <c:pt idx="863">
                  <c:v>0.35044385752812851</c:v>
                </c:pt>
                <c:pt idx="864">
                  <c:v>0.35051575752679992</c:v>
                </c:pt>
                <c:pt idx="865">
                  <c:v>0.35059396104204649</c:v>
                </c:pt>
                <c:pt idx="866">
                  <c:v>0.35066490870740719</c:v>
                </c:pt>
                <c:pt idx="867">
                  <c:v>0.35073050777539766</c:v>
                </c:pt>
                <c:pt idx="868">
                  <c:v>0.35079714372823845</c:v>
                </c:pt>
                <c:pt idx="869">
                  <c:v>0.35085870110010231</c:v>
                </c:pt>
                <c:pt idx="870">
                  <c:v>0.35092095878121787</c:v>
                </c:pt>
                <c:pt idx="871">
                  <c:v>0.35098315956000276</c:v>
                </c:pt>
                <c:pt idx="872">
                  <c:v>0.35104343136068233</c:v>
                </c:pt>
                <c:pt idx="873">
                  <c:v>0.35110640719833319</c:v>
                </c:pt>
                <c:pt idx="874">
                  <c:v>0.35116731632045356</c:v>
                </c:pt>
                <c:pt idx="875">
                  <c:v>0.35123102273157003</c:v>
                </c:pt>
                <c:pt idx="876">
                  <c:v>0.35128366653223503</c:v>
                </c:pt>
                <c:pt idx="877">
                  <c:v>0.3513282827851873</c:v>
                </c:pt>
                <c:pt idx="878">
                  <c:v>0.35137056588495225</c:v>
                </c:pt>
                <c:pt idx="879">
                  <c:v>0.35142156580004952</c:v>
                </c:pt>
                <c:pt idx="880">
                  <c:v>0.35146777169155791</c:v>
                </c:pt>
                <c:pt idx="881">
                  <c:v>0.35152614004569843</c:v>
                </c:pt>
                <c:pt idx="882">
                  <c:v>0.35160510538773698</c:v>
                </c:pt>
                <c:pt idx="883">
                  <c:v>0.35165928762638049</c:v>
                </c:pt>
                <c:pt idx="884">
                  <c:v>0.35170046145277967</c:v>
                </c:pt>
                <c:pt idx="885">
                  <c:v>0.35174963349854793</c:v>
                </c:pt>
                <c:pt idx="886">
                  <c:v>0.35179476890224987</c:v>
                </c:pt>
                <c:pt idx="887">
                  <c:v>0.3518545258548908</c:v>
                </c:pt>
                <c:pt idx="888">
                  <c:v>0.35192291277716681</c:v>
                </c:pt>
                <c:pt idx="889">
                  <c:v>0.35198310210161959</c:v>
                </c:pt>
                <c:pt idx="890">
                  <c:v>0.35203126677780655</c:v>
                </c:pt>
                <c:pt idx="891">
                  <c:v>0.35207416672553932</c:v>
                </c:pt>
                <c:pt idx="892">
                  <c:v>0.35212454602463222</c:v>
                </c:pt>
                <c:pt idx="893">
                  <c:v>0.3521756012964925</c:v>
                </c:pt>
                <c:pt idx="894">
                  <c:v>0.35223069286243081</c:v>
                </c:pt>
                <c:pt idx="895">
                  <c:v>0.3522808647456907</c:v>
                </c:pt>
                <c:pt idx="896">
                  <c:v>0.35232494107658757</c:v>
                </c:pt>
                <c:pt idx="897">
                  <c:v>0.35236606483846328</c:v>
                </c:pt>
                <c:pt idx="898">
                  <c:v>0.35241713137415548</c:v>
                </c:pt>
                <c:pt idx="899">
                  <c:v>0.35247534095230798</c:v>
                </c:pt>
                <c:pt idx="900">
                  <c:v>0.35252891828329358</c:v>
                </c:pt>
                <c:pt idx="901">
                  <c:v>0.35258749339117007</c:v>
                </c:pt>
                <c:pt idx="902">
                  <c:v>0.35264799046653056</c:v>
                </c:pt>
                <c:pt idx="903">
                  <c:v>0.35270640726021235</c:v>
                </c:pt>
                <c:pt idx="904">
                  <c:v>0.35275978546394521</c:v>
                </c:pt>
                <c:pt idx="905">
                  <c:v>0.35283164212144752</c:v>
                </c:pt>
                <c:pt idx="906">
                  <c:v>0.35289404282947978</c:v>
                </c:pt>
                <c:pt idx="907">
                  <c:v>0.35294694890691214</c:v>
                </c:pt>
                <c:pt idx="908">
                  <c:v>0.35301029295150438</c:v>
                </c:pt>
                <c:pt idx="909">
                  <c:v>0.35305812901822248</c:v>
                </c:pt>
                <c:pt idx="910">
                  <c:v>0.35310807857092047</c:v>
                </c:pt>
                <c:pt idx="911">
                  <c:v>0.353147435775303</c:v>
                </c:pt>
                <c:pt idx="912">
                  <c:v>0.35317009874684074</c:v>
                </c:pt>
                <c:pt idx="913">
                  <c:v>0.35321952871129564</c:v>
                </c:pt>
                <c:pt idx="914">
                  <c:v>0.35327599445394098</c:v>
                </c:pt>
                <c:pt idx="915">
                  <c:v>0.3533220290784625</c:v>
                </c:pt>
                <c:pt idx="916">
                  <c:v>0.35338523590823545</c:v>
                </c:pt>
                <c:pt idx="917">
                  <c:v>0.35342509587656634</c:v>
                </c:pt>
                <c:pt idx="918">
                  <c:v>0.35344726985172276</c:v>
                </c:pt>
                <c:pt idx="919">
                  <c:v>0.35348493582655144</c:v>
                </c:pt>
                <c:pt idx="920">
                  <c:v>0.3535119374762512</c:v>
                </c:pt>
                <c:pt idx="921">
                  <c:v>0.35353667985823251</c:v>
                </c:pt>
                <c:pt idx="922">
                  <c:v>0.35356684914350861</c:v>
                </c:pt>
                <c:pt idx="923">
                  <c:v>0.35358584994551284</c:v>
                </c:pt>
                <c:pt idx="924">
                  <c:v>0.3536036196569981</c:v>
                </c:pt>
                <c:pt idx="925">
                  <c:v>0.35361913935005046</c:v>
                </c:pt>
                <c:pt idx="926">
                  <c:v>0.35364198993538293</c:v>
                </c:pt>
                <c:pt idx="927">
                  <c:v>0.3536735084758369</c:v>
                </c:pt>
                <c:pt idx="928">
                  <c:v>0.35368555253080114</c:v>
                </c:pt>
                <c:pt idx="929">
                  <c:v>0.35370768346883641</c:v>
                </c:pt>
                <c:pt idx="930">
                  <c:v>0.35371552122830768</c:v>
                </c:pt>
                <c:pt idx="931">
                  <c:v>0.35369056398100057</c:v>
                </c:pt>
                <c:pt idx="932">
                  <c:v>0.35367975956037295</c:v>
                </c:pt>
                <c:pt idx="933">
                  <c:v>0.35366158853827184</c:v>
                </c:pt>
                <c:pt idx="934">
                  <c:v>0.35362960649600667</c:v>
                </c:pt>
                <c:pt idx="935">
                  <c:v>0.35360069816468415</c:v>
                </c:pt>
                <c:pt idx="936">
                  <c:v>0.35357835003322796</c:v>
                </c:pt>
                <c:pt idx="937">
                  <c:v>0.35355803386916951</c:v>
                </c:pt>
                <c:pt idx="938">
                  <c:v>0.35352591809855344</c:v>
                </c:pt>
                <c:pt idx="939">
                  <c:v>0.35349125147168214</c:v>
                </c:pt>
                <c:pt idx="940">
                  <c:v>0.3534535789594393</c:v>
                </c:pt>
                <c:pt idx="941">
                  <c:v>0.35341443453874016</c:v>
                </c:pt>
                <c:pt idx="942">
                  <c:v>0.35335930361022444</c:v>
                </c:pt>
                <c:pt idx="943">
                  <c:v>0.35330281893182436</c:v>
                </c:pt>
                <c:pt idx="944">
                  <c:v>0.35325154316336782</c:v>
                </c:pt>
                <c:pt idx="945">
                  <c:v>0.35318785044110595</c:v>
                </c:pt>
                <c:pt idx="946">
                  <c:v>0.35310440999262632</c:v>
                </c:pt>
                <c:pt idx="947">
                  <c:v>0.35303521393100068</c:v>
                </c:pt>
                <c:pt idx="948">
                  <c:v>0.35296511431210559</c:v>
                </c:pt>
                <c:pt idx="949">
                  <c:v>0.3528718811379708</c:v>
                </c:pt>
                <c:pt idx="950">
                  <c:v>0.35277723921527415</c:v>
                </c:pt>
                <c:pt idx="951">
                  <c:v>0.35268855503674751</c:v>
                </c:pt>
                <c:pt idx="952">
                  <c:v>0.3525913154535556</c:v>
                </c:pt>
                <c:pt idx="953">
                  <c:v>0.35250682708392828</c:v>
                </c:pt>
                <c:pt idx="954">
                  <c:v>0.35241303559302445</c:v>
                </c:pt>
                <c:pt idx="955">
                  <c:v>0.35231973341622141</c:v>
                </c:pt>
                <c:pt idx="956">
                  <c:v>0.35222690320660721</c:v>
                </c:pt>
                <c:pt idx="957">
                  <c:v>0.35214836082507928</c:v>
                </c:pt>
                <c:pt idx="958">
                  <c:v>0.35210057568336944</c:v>
                </c:pt>
                <c:pt idx="959">
                  <c:v>0.35206094418260081</c:v>
                </c:pt>
                <c:pt idx="960">
                  <c:v>0.35202014877986859</c:v>
                </c:pt>
                <c:pt idx="961">
                  <c:v>0.35198405534282573</c:v>
                </c:pt>
                <c:pt idx="962">
                  <c:v>0.35196025974641959</c:v>
                </c:pt>
                <c:pt idx="963">
                  <c:v>0.35193852550991611</c:v>
                </c:pt>
                <c:pt idx="964">
                  <c:v>0.35193703305540991</c:v>
                </c:pt>
                <c:pt idx="965">
                  <c:v>0.35195886633563173</c:v>
                </c:pt>
                <c:pt idx="966">
                  <c:v>0.35198438684721117</c:v>
                </c:pt>
                <c:pt idx="967">
                  <c:v>0.35202042072612633</c:v>
                </c:pt>
                <c:pt idx="968">
                  <c:v>0.35207851847622323</c:v>
                </c:pt>
                <c:pt idx="969">
                  <c:v>0.35214685230796872</c:v>
                </c:pt>
                <c:pt idx="970">
                  <c:v>0.35221991431025285</c:v>
                </c:pt>
                <c:pt idx="971">
                  <c:v>0.35231443164891901</c:v>
                </c:pt>
                <c:pt idx="972">
                  <c:v>0.35240601873719135</c:v>
                </c:pt>
                <c:pt idx="973">
                  <c:v>0.3525024023729057</c:v>
                </c:pt>
                <c:pt idx="974">
                  <c:v>0.35261776390455707</c:v>
                </c:pt>
                <c:pt idx="975">
                  <c:v>0.35273570984125197</c:v>
                </c:pt>
                <c:pt idx="976">
                  <c:v>0.35284659178700895</c:v>
                </c:pt>
                <c:pt idx="977">
                  <c:v>0.35296533678714104</c:v>
                </c:pt>
                <c:pt idx="978">
                  <c:v>0.35307976573649941</c:v>
                </c:pt>
                <c:pt idx="979">
                  <c:v>0.3531840845672598</c:v>
                </c:pt>
                <c:pt idx="980">
                  <c:v>0.35329952464651154</c:v>
                </c:pt>
                <c:pt idx="981">
                  <c:v>0.35339729194324931</c:v>
                </c:pt>
                <c:pt idx="982">
                  <c:v>0.35349785332040379</c:v>
                </c:pt>
                <c:pt idx="983">
                  <c:v>0.35357905381254368</c:v>
                </c:pt>
                <c:pt idx="984">
                  <c:v>0.35363009780588833</c:v>
                </c:pt>
                <c:pt idx="985">
                  <c:v>0.35367501405058954</c:v>
                </c:pt>
                <c:pt idx="986">
                  <c:v>0.35371774627613844</c:v>
                </c:pt>
                <c:pt idx="987">
                  <c:v>0.35373647799814023</c:v>
                </c:pt>
                <c:pt idx="988">
                  <c:v>0.35374671200643459</c:v>
                </c:pt>
                <c:pt idx="989">
                  <c:v>0.35376003332405642</c:v>
                </c:pt>
                <c:pt idx="990">
                  <c:v>0.35375135526184714</c:v>
                </c:pt>
                <c:pt idx="991">
                  <c:v>0.353712649128678</c:v>
                </c:pt>
                <c:pt idx="992">
                  <c:v>0.35367165985294108</c:v>
                </c:pt>
                <c:pt idx="993">
                  <c:v>0.3536046319669317</c:v>
                </c:pt>
                <c:pt idx="994">
                  <c:v>0.35350829202205825</c:v>
                </c:pt>
                <c:pt idx="995">
                  <c:v>0.35339439153569602</c:v>
                </c:pt>
                <c:pt idx="996">
                  <c:v>0.35327218466226001</c:v>
                </c:pt>
                <c:pt idx="997">
                  <c:v>0.35313192033216617</c:v>
                </c:pt>
                <c:pt idx="998">
                  <c:v>0.35298528609613161</c:v>
                </c:pt>
                <c:pt idx="999">
                  <c:v>0.35283112914570697</c:v>
                </c:pt>
                <c:pt idx="1000">
                  <c:v>0.35266539885157017</c:v>
                </c:pt>
                <c:pt idx="1001">
                  <c:v>0.35248959429344273</c:v>
                </c:pt>
                <c:pt idx="1002">
                  <c:v>0.35230475592684912</c:v>
                </c:pt>
                <c:pt idx="1003">
                  <c:v>0.35210622894859389</c:v>
                </c:pt>
                <c:pt idx="1004">
                  <c:v>0.35188152593792399</c:v>
                </c:pt>
                <c:pt idx="1005">
                  <c:v>0.35164955990831287</c:v>
                </c:pt>
                <c:pt idx="1006">
                  <c:v>0.35139521996078948</c:v>
                </c:pt>
                <c:pt idx="1007">
                  <c:v>0.35113658348195548</c:v>
                </c:pt>
                <c:pt idx="1008">
                  <c:v>0.35088332263269745</c:v>
                </c:pt>
                <c:pt idx="1009">
                  <c:v>0.35060427866222171</c:v>
                </c:pt>
                <c:pt idx="1010">
                  <c:v>0.35030899861109815</c:v>
                </c:pt>
                <c:pt idx="1011">
                  <c:v>0.34998921123455967</c:v>
                </c:pt>
                <c:pt idx="1012">
                  <c:v>0.34963618893199139</c:v>
                </c:pt>
                <c:pt idx="1013">
                  <c:v>0.34926373757382972</c:v>
                </c:pt>
                <c:pt idx="1014">
                  <c:v>0.34888871219254258</c:v>
                </c:pt>
                <c:pt idx="1015">
                  <c:v>0.34847138515830528</c:v>
                </c:pt>
                <c:pt idx="1016">
                  <c:v>0.34803479486808481</c:v>
                </c:pt>
                <c:pt idx="1017">
                  <c:v>0.34754016328158616</c:v>
                </c:pt>
                <c:pt idx="1018">
                  <c:v>0.34700284025792882</c:v>
                </c:pt>
                <c:pt idx="1019">
                  <c:v>0.34639916437986135</c:v>
                </c:pt>
                <c:pt idx="1020">
                  <c:v>0.34574352776554224</c:v>
                </c:pt>
                <c:pt idx="1021">
                  <c:v>0.34501545173509207</c:v>
                </c:pt>
                <c:pt idx="1022">
                  <c:v>0.3442395103192975</c:v>
                </c:pt>
                <c:pt idx="1023">
                  <c:v>0.34339036618722885</c:v>
                </c:pt>
                <c:pt idx="1024">
                  <c:v>0.34249466023526115</c:v>
                </c:pt>
                <c:pt idx="1025">
                  <c:v>0.3415299437179784</c:v>
                </c:pt>
                <c:pt idx="1026">
                  <c:v>0.34049177285746085</c:v>
                </c:pt>
                <c:pt idx="1027">
                  <c:v>0.33942774325922498</c:v>
                </c:pt>
                <c:pt idx="1028">
                  <c:v>0.33827986992331366</c:v>
                </c:pt>
                <c:pt idx="1029">
                  <c:v>0.33709054786012899</c:v>
                </c:pt>
                <c:pt idx="1030">
                  <c:v>0.33586265736446425</c:v>
                </c:pt>
                <c:pt idx="1031">
                  <c:v>0.33455081689473359</c:v>
                </c:pt>
                <c:pt idx="1032">
                  <c:v>0.33324255533252228</c:v>
                </c:pt>
                <c:pt idx="1033">
                  <c:v>0.33190646964824583</c:v>
                </c:pt>
                <c:pt idx="1034">
                  <c:v>0.33055797292759964</c:v>
                </c:pt>
                <c:pt idx="1035">
                  <c:v>0.32919224406426473</c:v>
                </c:pt>
                <c:pt idx="1036">
                  <c:v>0.32781403064891818</c:v>
                </c:pt>
                <c:pt idx="1037">
                  <c:v>0.32640687059286083</c:v>
                </c:pt>
                <c:pt idx="1038">
                  <c:v>0.32498415197410696</c:v>
                </c:pt>
                <c:pt idx="1039">
                  <c:v>0.32354886169339114</c:v>
                </c:pt>
                <c:pt idx="1040">
                  <c:v>0.32210920629397305</c:v>
                </c:pt>
                <c:pt idx="1041">
                  <c:v>0.32067090090917533</c:v>
                </c:pt>
                <c:pt idx="1042">
                  <c:v>0.31918447516424192</c:v>
                </c:pt>
                <c:pt idx="1043">
                  <c:v>0.31766296259507221</c:v>
                </c:pt>
                <c:pt idx="1044">
                  <c:v>0.31616857911415924</c:v>
                </c:pt>
                <c:pt idx="1045">
                  <c:v>0.31462361284548773</c:v>
                </c:pt>
                <c:pt idx="1046">
                  <c:v>0.31306641909029592</c:v>
                </c:pt>
                <c:pt idx="1047">
                  <c:v>0.31150083266490419</c:v>
                </c:pt>
                <c:pt idx="1048">
                  <c:v>0.3098734221795833</c:v>
                </c:pt>
                <c:pt idx="1049">
                  <c:v>0.30825509356847364</c:v>
                </c:pt>
                <c:pt idx="1050">
                  <c:v>0.30660259593957467</c:v>
                </c:pt>
                <c:pt idx="1051">
                  <c:v>0.3049525446698797</c:v>
                </c:pt>
                <c:pt idx="1052">
                  <c:v>0.30328556372152071</c:v>
                </c:pt>
                <c:pt idx="1053">
                  <c:v>0.30165897945934589</c:v>
                </c:pt>
                <c:pt idx="1054">
                  <c:v>0.29998966419881773</c:v>
                </c:pt>
                <c:pt idx="1055">
                  <c:v>0.29842176792557079</c:v>
                </c:pt>
                <c:pt idx="1056">
                  <c:v>0.29683095350095129</c:v>
                </c:pt>
                <c:pt idx="1057">
                  <c:v>0.29541380991084754</c:v>
                </c:pt>
                <c:pt idx="1058">
                  <c:v>0.29401948955978624</c:v>
                </c:pt>
                <c:pt idx="1059">
                  <c:v>0.29286100939436471</c:v>
                </c:pt>
                <c:pt idx="1060">
                  <c:v>0.29184911105269068</c:v>
                </c:pt>
                <c:pt idx="1061">
                  <c:v>0.29106482992661398</c:v>
                </c:pt>
                <c:pt idx="1062">
                  <c:v>0.29049361654983613</c:v>
                </c:pt>
                <c:pt idx="1063">
                  <c:v>0.29015392104712984</c:v>
                </c:pt>
                <c:pt idx="1064">
                  <c:v>0.29008391753192392</c:v>
                </c:pt>
                <c:pt idx="1065">
                  <c:v>0.29024578852229682</c:v>
                </c:pt>
                <c:pt idx="1066">
                  <c:v>0.29063853142215018</c:v>
                </c:pt>
                <c:pt idx="1067">
                  <c:v>0.29123308826794864</c:v>
                </c:pt>
                <c:pt idx="1068">
                  <c:v>0.29199263839570277</c:v>
                </c:pt>
                <c:pt idx="1069">
                  <c:v>0.29285658827600886</c:v>
                </c:pt>
                <c:pt idx="1070">
                  <c:v>0.29376370734230683</c:v>
                </c:pt>
                <c:pt idx="1071">
                  <c:v>0.29481097410425178</c:v>
                </c:pt>
                <c:pt idx="1072">
                  <c:v>0.29580747638547139</c:v>
                </c:pt>
                <c:pt idx="1073">
                  <c:v>0.2968711274310647</c:v>
                </c:pt>
                <c:pt idx="1074">
                  <c:v>0.29787594607945495</c:v>
                </c:pt>
                <c:pt idx="1075">
                  <c:v>0.29887950026358462</c:v>
                </c:pt>
                <c:pt idx="1076">
                  <c:v>0.29983440564272923</c:v>
                </c:pt>
                <c:pt idx="1077">
                  <c:v>0.30074956244482065</c:v>
                </c:pt>
                <c:pt idx="1078">
                  <c:v>0.30163113321914209</c:v>
                </c:pt>
                <c:pt idx="1079">
                  <c:v>0.30247903837126439</c:v>
                </c:pt>
                <c:pt idx="1080">
                  <c:v>0.30329629201352137</c:v>
                </c:pt>
                <c:pt idx="1081">
                  <c:v>0.30407382890787438</c:v>
                </c:pt>
                <c:pt idx="1082">
                  <c:v>0.30483625494696515</c:v>
                </c:pt>
                <c:pt idx="1083">
                  <c:v>0.30556710428400569</c:v>
                </c:pt>
                <c:pt idx="1084">
                  <c:v>0.30627600063168953</c:v>
                </c:pt>
                <c:pt idx="1085">
                  <c:v>0.30696984508880049</c:v>
                </c:pt>
                <c:pt idx="1086">
                  <c:v>0.3076360668327312</c:v>
                </c:pt>
                <c:pt idx="1087">
                  <c:v>0.30828142585287205</c:v>
                </c:pt>
                <c:pt idx="1088">
                  <c:v>0.30889799815566965</c:v>
                </c:pt>
                <c:pt idx="1089">
                  <c:v>0.30948691912599396</c:v>
                </c:pt>
                <c:pt idx="1090">
                  <c:v>0.31005031824659096</c:v>
                </c:pt>
                <c:pt idx="1091">
                  <c:v>0.31058348999125202</c:v>
                </c:pt>
                <c:pt idx="1092">
                  <c:v>0.31108096525728796</c:v>
                </c:pt>
                <c:pt idx="1093">
                  <c:v>0.311558143422556</c:v>
                </c:pt>
                <c:pt idx="1094">
                  <c:v>0.31201455789647237</c:v>
                </c:pt>
                <c:pt idx="1095">
                  <c:v>0.31244011018816176</c:v>
                </c:pt>
                <c:pt idx="1096">
                  <c:v>0.31285255313326576</c:v>
                </c:pt>
                <c:pt idx="1097">
                  <c:v>0.31322804312612151</c:v>
                </c:pt>
                <c:pt idx="1098">
                  <c:v>0.31355969938342027</c:v>
                </c:pt>
                <c:pt idx="1099">
                  <c:v>0.31388101746197766</c:v>
                </c:pt>
                <c:pt idx="1100">
                  <c:v>0.31416654532731508</c:v>
                </c:pt>
                <c:pt idx="1101">
                  <c:v>0.31444777389702078</c:v>
                </c:pt>
                <c:pt idx="1102">
                  <c:v>0.31472089718837032</c:v>
                </c:pt>
                <c:pt idx="1103">
                  <c:v>0.31497908318011314</c:v>
                </c:pt>
                <c:pt idx="1104">
                  <c:v>0.31522553395992164</c:v>
                </c:pt>
                <c:pt idx="1105">
                  <c:v>0.31544934146421405</c:v>
                </c:pt>
                <c:pt idx="1106">
                  <c:v>0.31565764849717365</c:v>
                </c:pt>
                <c:pt idx="1107">
                  <c:v>0.31586197321302928</c:v>
                </c:pt>
                <c:pt idx="1108">
                  <c:v>0.31607263347361503</c:v>
                </c:pt>
                <c:pt idx="1109">
                  <c:v>0.3162945744907843</c:v>
                </c:pt>
                <c:pt idx="1110">
                  <c:v>0.3165187131687825</c:v>
                </c:pt>
                <c:pt idx="1111">
                  <c:v>0.31675299416994146</c:v>
                </c:pt>
                <c:pt idx="1112">
                  <c:v>0.31701389601678259</c:v>
                </c:pt>
                <c:pt idx="1113">
                  <c:v>0.31727731841328238</c:v>
                </c:pt>
                <c:pt idx="1114">
                  <c:v>0.31755844844510689</c:v>
                </c:pt>
                <c:pt idx="1115">
                  <c:v>0.31787214520136226</c:v>
                </c:pt>
                <c:pt idx="1116">
                  <c:v>0.31820928127711479</c:v>
                </c:pt>
                <c:pt idx="1117">
                  <c:v>0.31856228884013921</c:v>
                </c:pt>
                <c:pt idx="1118">
                  <c:v>0.31893806464317725</c:v>
                </c:pt>
                <c:pt idx="1119">
                  <c:v>0.3193343877875538</c:v>
                </c:pt>
                <c:pt idx="1120">
                  <c:v>0.31974289274359102</c:v>
                </c:pt>
                <c:pt idx="1121">
                  <c:v>0.32017729150580199</c:v>
                </c:pt>
                <c:pt idx="1122">
                  <c:v>0.32061895707363269</c:v>
                </c:pt>
                <c:pt idx="1123">
                  <c:v>0.32108520055246242</c:v>
                </c:pt>
                <c:pt idx="1124">
                  <c:v>0.32155457157878947</c:v>
                </c:pt>
                <c:pt idx="1125">
                  <c:v>0.32202614375779437</c:v>
                </c:pt>
                <c:pt idx="1126">
                  <c:v>0.32249847569073603</c:v>
                </c:pt>
                <c:pt idx="1127">
                  <c:v>0.3229859516738891</c:v>
                </c:pt>
                <c:pt idx="1128">
                  <c:v>0.3234512738391801</c:v>
                </c:pt>
                <c:pt idx="1129">
                  <c:v>0.32391635539105817</c:v>
                </c:pt>
                <c:pt idx="1130">
                  <c:v>0.32437818938585888</c:v>
                </c:pt>
                <c:pt idx="1131">
                  <c:v>0.32482129765030548</c:v>
                </c:pt>
                <c:pt idx="1132">
                  <c:v>0.32526934229423604</c:v>
                </c:pt>
                <c:pt idx="1133">
                  <c:v>0.3257095219027657</c:v>
                </c:pt>
                <c:pt idx="1134">
                  <c:v>0.32615031939488176</c:v>
                </c:pt>
                <c:pt idx="1135">
                  <c:v>0.32660003850573172</c:v>
                </c:pt>
                <c:pt idx="1136">
                  <c:v>0.32703718457533637</c:v>
                </c:pt>
                <c:pt idx="1137">
                  <c:v>0.32746374848485993</c:v>
                </c:pt>
                <c:pt idx="1138">
                  <c:v>0.32787909121917319</c:v>
                </c:pt>
                <c:pt idx="1139">
                  <c:v>0.32829086754807246</c:v>
                </c:pt>
                <c:pt idx="1140">
                  <c:v>0.32868618370239416</c:v>
                </c:pt>
                <c:pt idx="1141">
                  <c:v>0.32908754586116679</c:v>
                </c:pt>
                <c:pt idx="1142">
                  <c:v>0.32948891552398107</c:v>
                </c:pt>
                <c:pt idx="1143">
                  <c:v>0.32987840136083246</c:v>
                </c:pt>
                <c:pt idx="1144">
                  <c:v>0.33026749927315346</c:v>
                </c:pt>
                <c:pt idx="1145">
                  <c:v>0.3306519537778328</c:v>
                </c:pt>
                <c:pt idx="1146">
                  <c:v>0.33102862774364911</c:v>
                </c:pt>
                <c:pt idx="1147">
                  <c:v>0.33140295885807319</c:v>
                </c:pt>
                <c:pt idx="1148">
                  <c:v>0.33177165359120125</c:v>
                </c:pt>
                <c:pt idx="1149">
                  <c:v>0.33213100430299419</c:v>
                </c:pt>
                <c:pt idx="1150">
                  <c:v>0.33248463636330811</c:v>
                </c:pt>
                <c:pt idx="1151">
                  <c:v>0.33283306026380194</c:v>
                </c:pt>
                <c:pt idx="1152">
                  <c:v>0.33318273787399261</c:v>
                </c:pt>
                <c:pt idx="1153">
                  <c:v>0.3335179456550274</c:v>
                </c:pt>
                <c:pt idx="1154">
                  <c:v>0.33385094588817649</c:v>
                </c:pt>
                <c:pt idx="1155">
                  <c:v>0.33418942594885997</c:v>
                </c:pt>
                <c:pt idx="1156">
                  <c:v>0.33452180435695844</c:v>
                </c:pt>
                <c:pt idx="1157">
                  <c:v>0.33486143802565355</c:v>
                </c:pt>
                <c:pt idx="1158">
                  <c:v>0.3351984082973507</c:v>
                </c:pt>
                <c:pt idx="1159">
                  <c:v>0.33552597769007081</c:v>
                </c:pt>
                <c:pt idx="1160">
                  <c:v>0.33584254294946736</c:v>
                </c:pt>
                <c:pt idx="1161">
                  <c:v>0.33614630924669697</c:v>
                </c:pt>
                <c:pt idx="1162">
                  <c:v>0.33644657174492149</c:v>
                </c:pt>
                <c:pt idx="1163">
                  <c:v>0.33673575327878896</c:v>
                </c:pt>
                <c:pt idx="1164">
                  <c:v>0.33702366676896367</c:v>
                </c:pt>
                <c:pt idx="1165">
                  <c:v>0.337312731382792</c:v>
                </c:pt>
                <c:pt idx="1166">
                  <c:v>0.33759241287555336</c:v>
                </c:pt>
                <c:pt idx="1167">
                  <c:v>0.33786027397737556</c:v>
                </c:pt>
                <c:pt idx="1168">
                  <c:v>0.33813689226380789</c:v>
                </c:pt>
                <c:pt idx="1169">
                  <c:v>0.33841082114507054</c:v>
                </c:pt>
                <c:pt idx="1170">
                  <c:v>0.33867384569810294</c:v>
                </c:pt>
                <c:pt idx="1171">
                  <c:v>0.33893319551603618</c:v>
                </c:pt>
                <c:pt idx="1172">
                  <c:v>0.33919575715097</c:v>
                </c:pt>
                <c:pt idx="1173">
                  <c:v>0.33945044123000012</c:v>
                </c:pt>
                <c:pt idx="1174">
                  <c:v>0.33970113806323515</c:v>
                </c:pt>
                <c:pt idx="1175">
                  <c:v>0.33995654826694749</c:v>
                </c:pt>
                <c:pt idx="1176">
                  <c:v>0.34019850275783564</c:v>
                </c:pt>
                <c:pt idx="1177">
                  <c:v>0.3404406401200184</c:v>
                </c:pt>
                <c:pt idx="1178">
                  <c:v>0.3406807904936735</c:v>
                </c:pt>
                <c:pt idx="1179">
                  <c:v>0.34091988029658954</c:v>
                </c:pt>
                <c:pt idx="1180">
                  <c:v>0.34115810265513224</c:v>
                </c:pt>
                <c:pt idx="1181">
                  <c:v>0.34139076241363026</c:v>
                </c:pt>
                <c:pt idx="1182">
                  <c:v>0.34162342503436349</c:v>
                </c:pt>
                <c:pt idx="1183">
                  <c:v>0.34185179213694689</c:v>
                </c:pt>
                <c:pt idx="1184">
                  <c:v>0.34207847245382</c:v>
                </c:pt>
                <c:pt idx="1185">
                  <c:v>0.34231669829706596</c:v>
                </c:pt>
                <c:pt idx="1186">
                  <c:v>0.34253876859731269</c:v>
                </c:pt>
                <c:pt idx="1187">
                  <c:v>0.34275000990182242</c:v>
                </c:pt>
                <c:pt idx="1188">
                  <c:v>0.34295710159685094</c:v>
                </c:pt>
                <c:pt idx="1189">
                  <c:v>0.34316745403131521</c:v>
                </c:pt>
                <c:pt idx="1190">
                  <c:v>0.34336005767820549</c:v>
                </c:pt>
                <c:pt idx="1191">
                  <c:v>0.34356618371697917</c:v>
                </c:pt>
                <c:pt idx="1192">
                  <c:v>0.34378732607744528</c:v>
                </c:pt>
                <c:pt idx="1193">
                  <c:v>0.34398564571959417</c:v>
                </c:pt>
                <c:pt idx="1194">
                  <c:v>0.34417788077740602</c:v>
                </c:pt>
                <c:pt idx="1195">
                  <c:v>0.34436554182837065</c:v>
                </c:pt>
                <c:pt idx="1196">
                  <c:v>0.34453958512048005</c:v>
                </c:pt>
                <c:pt idx="1197">
                  <c:v>0.34473256508385891</c:v>
                </c:pt>
                <c:pt idx="1198">
                  <c:v>0.34492942984449287</c:v>
                </c:pt>
                <c:pt idx="1199">
                  <c:v>0.34512713098842007</c:v>
                </c:pt>
                <c:pt idx="1200">
                  <c:v>0.34532806192391097</c:v>
                </c:pt>
                <c:pt idx="1201">
                  <c:v>0.34550261696626711</c:v>
                </c:pt>
                <c:pt idx="1202">
                  <c:v>0.34567162124341727</c:v>
                </c:pt>
                <c:pt idx="1203">
                  <c:v>0.34583517919730283</c:v>
                </c:pt>
                <c:pt idx="1204">
                  <c:v>0.34598700819060141</c:v>
                </c:pt>
                <c:pt idx="1205">
                  <c:v>0.34615016756356476</c:v>
                </c:pt>
                <c:pt idx="1206">
                  <c:v>0.34631578680394531</c:v>
                </c:pt>
                <c:pt idx="1207">
                  <c:v>0.34648529316822269</c:v>
                </c:pt>
                <c:pt idx="1208">
                  <c:v>0.34665477020199803</c:v>
                </c:pt>
                <c:pt idx="1209">
                  <c:v>0.34681656075554074</c:v>
                </c:pt>
                <c:pt idx="1210">
                  <c:v>0.34697453499717207</c:v>
                </c:pt>
                <c:pt idx="1211">
                  <c:v>0.34712589364024704</c:v>
                </c:pt>
                <c:pt idx="1212">
                  <c:v>0.34729352993797463</c:v>
                </c:pt>
                <c:pt idx="1213">
                  <c:v>0.34746018327848582</c:v>
                </c:pt>
                <c:pt idx="1214">
                  <c:v>0.34761352936269335</c:v>
                </c:pt>
                <c:pt idx="1215">
                  <c:v>0.34777187735925247</c:v>
                </c:pt>
                <c:pt idx="1216">
                  <c:v>0.34791982073082889</c:v>
                </c:pt>
                <c:pt idx="1217">
                  <c:v>0.34806013095493182</c:v>
                </c:pt>
                <c:pt idx="1218">
                  <c:v>0.348215506455891</c:v>
                </c:pt>
                <c:pt idx="1219">
                  <c:v>0.34837054589701461</c:v>
                </c:pt>
                <c:pt idx="1220">
                  <c:v>0.34851764689158443</c:v>
                </c:pt>
                <c:pt idx="1221">
                  <c:v>0.34868000233662483</c:v>
                </c:pt>
                <c:pt idx="1222">
                  <c:v>0.34882941445315924</c:v>
                </c:pt>
                <c:pt idx="1223">
                  <c:v>0.34896954685409526</c:v>
                </c:pt>
                <c:pt idx="1224">
                  <c:v>0.34910873539211978</c:v>
                </c:pt>
                <c:pt idx="1225">
                  <c:v>0.34923702381523269</c:v>
                </c:pt>
                <c:pt idx="1226">
                  <c:v>0.34936184933003783</c:v>
                </c:pt>
                <c:pt idx="1227">
                  <c:v>0.34948869577240238</c:v>
                </c:pt>
                <c:pt idx="1228">
                  <c:v>0.3496183140800399</c:v>
                </c:pt>
                <c:pt idx="1229">
                  <c:v>0.34975087447437975</c:v>
                </c:pt>
                <c:pt idx="1230">
                  <c:v>0.34987395462044152</c:v>
                </c:pt>
                <c:pt idx="1231">
                  <c:v>0.34999368893931021</c:v>
                </c:pt>
                <c:pt idx="1232">
                  <c:v>0.35010600947499609</c:v>
                </c:pt>
                <c:pt idx="1233">
                  <c:v>0.35020010317378542</c:v>
                </c:pt>
                <c:pt idx="1234">
                  <c:v>0.35030023787189696</c:v>
                </c:pt>
                <c:pt idx="1235">
                  <c:v>0.35040375345715086</c:v>
                </c:pt>
                <c:pt idx="1236">
                  <c:v>0.35051178034690184</c:v>
                </c:pt>
                <c:pt idx="1237">
                  <c:v>0.35063415370232426</c:v>
                </c:pt>
                <c:pt idx="1238">
                  <c:v>0.35075421997700867</c:v>
                </c:pt>
                <c:pt idx="1239">
                  <c:v>0.3508757895706453</c:v>
                </c:pt>
                <c:pt idx="1240">
                  <c:v>0.35101291714221211</c:v>
                </c:pt>
                <c:pt idx="1241">
                  <c:v>0.35114167307575883</c:v>
                </c:pt>
                <c:pt idx="1242">
                  <c:v>0.35125870996814257</c:v>
                </c:pt>
                <c:pt idx="1243">
                  <c:v>0.35137850243639179</c:v>
                </c:pt>
                <c:pt idx="1244">
                  <c:v>0.35148536432074717</c:v>
                </c:pt>
                <c:pt idx="1245">
                  <c:v>0.3515920518802334</c:v>
                </c:pt>
                <c:pt idx="1246">
                  <c:v>0.35170320031153074</c:v>
                </c:pt>
                <c:pt idx="1247">
                  <c:v>0.35182116320760937</c:v>
                </c:pt>
                <c:pt idx="1248">
                  <c:v>0.3519318387121228</c:v>
                </c:pt>
                <c:pt idx="1249">
                  <c:v>0.35201576214451596</c:v>
                </c:pt>
                <c:pt idx="1250">
                  <c:v>0.35209850851453212</c:v>
                </c:pt>
                <c:pt idx="1251">
                  <c:v>0.35218375727899282</c:v>
                </c:pt>
                <c:pt idx="1252">
                  <c:v>0.35225895552458525</c:v>
                </c:pt>
                <c:pt idx="1253">
                  <c:v>0.35235772603606286</c:v>
                </c:pt>
                <c:pt idx="1254">
                  <c:v>0.35245427848311067</c:v>
                </c:pt>
                <c:pt idx="1255">
                  <c:v>0.3525442519220221</c:v>
                </c:pt>
                <c:pt idx="1256">
                  <c:v>0.35264625924068599</c:v>
                </c:pt>
                <c:pt idx="1257">
                  <c:v>0.35274506275057399</c:v>
                </c:pt>
                <c:pt idx="1258">
                  <c:v>0.35284921962339988</c:v>
                </c:pt>
                <c:pt idx="1259">
                  <c:v>0.3529500282863986</c:v>
                </c:pt>
                <c:pt idx="1260">
                  <c:v>0.35304441901629874</c:v>
                </c:pt>
                <c:pt idx="1261">
                  <c:v>0.35313902223865828</c:v>
                </c:pt>
                <c:pt idx="1262">
                  <c:v>0.35323166849774085</c:v>
                </c:pt>
                <c:pt idx="1263">
                  <c:v>0.35332770597902791</c:v>
                </c:pt>
                <c:pt idx="1264">
                  <c:v>0.35342692389797947</c:v>
                </c:pt>
                <c:pt idx="1265">
                  <c:v>0.35352162315321362</c:v>
                </c:pt>
                <c:pt idx="1266">
                  <c:v>0.35362007722505856</c:v>
                </c:pt>
                <c:pt idx="1267">
                  <c:v>0.35371709203833063</c:v>
                </c:pt>
                <c:pt idx="1268">
                  <c:v>0.35380975403189602</c:v>
                </c:pt>
                <c:pt idx="1269">
                  <c:v>0.35391086710115555</c:v>
                </c:pt>
                <c:pt idx="1270">
                  <c:v>0.35400539292689959</c:v>
                </c:pt>
                <c:pt idx="1271">
                  <c:v>0.35411114026949447</c:v>
                </c:pt>
                <c:pt idx="1272">
                  <c:v>0.35423007076313695</c:v>
                </c:pt>
                <c:pt idx="1273">
                  <c:v>0.35433034973294192</c:v>
                </c:pt>
                <c:pt idx="1274">
                  <c:v>0.35443817430912211</c:v>
                </c:pt>
                <c:pt idx="1275">
                  <c:v>0.3545344408714044</c:v>
                </c:pt>
                <c:pt idx="1276">
                  <c:v>0.35461112804390815</c:v>
                </c:pt>
                <c:pt idx="1277">
                  <c:v>0.35470569820320136</c:v>
                </c:pt>
                <c:pt idx="1278">
                  <c:v>0.35479955834085236</c:v>
                </c:pt>
                <c:pt idx="1279">
                  <c:v>0.35488757239232099</c:v>
                </c:pt>
                <c:pt idx="1280">
                  <c:v>0.35497968407318203</c:v>
                </c:pt>
                <c:pt idx="1281">
                  <c:v>0.35506973940243886</c:v>
                </c:pt>
                <c:pt idx="1282">
                  <c:v>0.35515849323485416</c:v>
                </c:pt>
                <c:pt idx="1283">
                  <c:v>0.35524246135098086</c:v>
                </c:pt>
                <c:pt idx="1284">
                  <c:v>0.35532447281044893</c:v>
                </c:pt>
                <c:pt idx="1285">
                  <c:v>0.35540109448170054</c:v>
                </c:pt>
                <c:pt idx="1286">
                  <c:v>0.35548775592361043</c:v>
                </c:pt>
                <c:pt idx="1287">
                  <c:v>0.35557727101959641</c:v>
                </c:pt>
                <c:pt idx="1288">
                  <c:v>0.35566217464105648</c:v>
                </c:pt>
                <c:pt idx="1289">
                  <c:v>0.35575736054703394</c:v>
                </c:pt>
                <c:pt idx="1290">
                  <c:v>0.3558379399988354</c:v>
                </c:pt>
                <c:pt idx="1291">
                  <c:v>0.35591779497572046</c:v>
                </c:pt>
                <c:pt idx="1292">
                  <c:v>0.35601167834466468</c:v>
                </c:pt>
                <c:pt idx="1293">
                  <c:v>0.35611548317213998</c:v>
                </c:pt>
                <c:pt idx="1294">
                  <c:v>0.35621143895181095</c:v>
                </c:pt>
                <c:pt idx="1295">
                  <c:v>0.35631608359208339</c:v>
                </c:pt>
                <c:pt idx="1296">
                  <c:v>0.35638985763671105</c:v>
                </c:pt>
                <c:pt idx="1297">
                  <c:v>0.35644122161624986</c:v>
                </c:pt>
                <c:pt idx="1298">
                  <c:v>0.35650805999245411</c:v>
                </c:pt>
                <c:pt idx="1299">
                  <c:v>0.3565670350881896</c:v>
                </c:pt>
                <c:pt idx="1300">
                  <c:v>0.35663768987178518</c:v>
                </c:pt>
                <c:pt idx="1301">
                  <c:v>0.35672900756659143</c:v>
                </c:pt>
                <c:pt idx="1302">
                  <c:v>0.35681925351844113</c:v>
                </c:pt>
                <c:pt idx="1303">
                  <c:v>0.35690073185047816</c:v>
                </c:pt>
                <c:pt idx="1304">
                  <c:v>0.35697953504314223</c:v>
                </c:pt>
                <c:pt idx="1305">
                  <c:v>0.35705548887801958</c:v>
                </c:pt>
                <c:pt idx="1306">
                  <c:v>0.35713695227947678</c:v>
                </c:pt>
                <c:pt idx="1307">
                  <c:v>0.3572274469671059</c:v>
                </c:pt>
                <c:pt idx="1308">
                  <c:v>0.35732776031518138</c:v>
                </c:pt>
                <c:pt idx="1309">
                  <c:v>0.35743752174869314</c:v>
                </c:pt>
                <c:pt idx="1310">
                  <c:v>0.35753317698619019</c:v>
                </c:pt>
                <c:pt idx="1311">
                  <c:v>0.35761673775104619</c:v>
                </c:pt>
                <c:pt idx="1312">
                  <c:v>0.3576921247327583</c:v>
                </c:pt>
                <c:pt idx="1313">
                  <c:v>0.3577713774333115</c:v>
                </c:pt>
                <c:pt idx="1314">
                  <c:v>0.35785420594313105</c:v>
                </c:pt>
                <c:pt idx="1315">
                  <c:v>0.35794284817969491</c:v>
                </c:pt>
                <c:pt idx="1316">
                  <c:v>0.35803084658079065</c:v>
                </c:pt>
                <c:pt idx="1317">
                  <c:v>0.35811126340852945</c:v>
                </c:pt>
                <c:pt idx="1318">
                  <c:v>0.35818183786851715</c:v>
                </c:pt>
                <c:pt idx="1319">
                  <c:v>0.35823655827543882</c:v>
                </c:pt>
                <c:pt idx="1320">
                  <c:v>0.35828823364273993</c:v>
                </c:pt>
                <c:pt idx="1321">
                  <c:v>0.3583254483281168</c:v>
                </c:pt>
                <c:pt idx="1322">
                  <c:v>0.35839054803403553</c:v>
                </c:pt>
                <c:pt idx="1323">
                  <c:v>0.35848626661488181</c:v>
                </c:pt>
                <c:pt idx="1324">
                  <c:v>0.35857710159727674</c:v>
                </c:pt>
                <c:pt idx="1325">
                  <c:v>0.35868453159198993</c:v>
                </c:pt>
                <c:pt idx="1326">
                  <c:v>0.3587763425935761</c:v>
                </c:pt>
                <c:pt idx="1327">
                  <c:v>0.35883787375609399</c:v>
                </c:pt>
                <c:pt idx="1328">
                  <c:v>0.3589241603980447</c:v>
                </c:pt>
                <c:pt idx="1329">
                  <c:v>0.35901918968260976</c:v>
                </c:pt>
                <c:pt idx="1330">
                  <c:v>0.35911855597033915</c:v>
                </c:pt>
                <c:pt idx="1331">
                  <c:v>0.35923143976375499</c:v>
                </c:pt>
                <c:pt idx="1332">
                  <c:v>0.359339686579419</c:v>
                </c:pt>
                <c:pt idx="1333">
                  <c:v>0.35945692057058864</c:v>
                </c:pt>
                <c:pt idx="1334">
                  <c:v>0.35956040513323478</c:v>
                </c:pt>
                <c:pt idx="1335">
                  <c:v>0.35966178249712438</c:v>
                </c:pt>
                <c:pt idx="1336">
                  <c:v>0.3597496042543919</c:v>
                </c:pt>
                <c:pt idx="1337">
                  <c:v>0.35981429915507163</c:v>
                </c:pt>
                <c:pt idx="1338">
                  <c:v>0.35989556460372046</c:v>
                </c:pt>
                <c:pt idx="1339">
                  <c:v>0.35997880637651702</c:v>
                </c:pt>
                <c:pt idx="1340">
                  <c:v>0.36006132540002439</c:v>
                </c:pt>
                <c:pt idx="1341">
                  <c:v>0.36015127242064765</c:v>
                </c:pt>
                <c:pt idx="1342">
                  <c:v>0.36023490359854976</c:v>
                </c:pt>
                <c:pt idx="1343">
                  <c:v>0.36030869081694467</c:v>
                </c:pt>
                <c:pt idx="1344">
                  <c:v>0.36039232344129374</c:v>
                </c:pt>
                <c:pt idx="1345">
                  <c:v>0.36049545805185107</c:v>
                </c:pt>
                <c:pt idx="1346">
                  <c:v>0.36056997518961503</c:v>
                </c:pt>
                <c:pt idx="1347">
                  <c:v>0.36063225458340042</c:v>
                </c:pt>
                <c:pt idx="1348">
                  <c:v>0.36068841587627615</c:v>
                </c:pt>
                <c:pt idx="1349">
                  <c:v>0.36071970748726284</c:v>
                </c:pt>
                <c:pt idx="1350">
                  <c:v>0.36075825877917866</c:v>
                </c:pt>
                <c:pt idx="1351">
                  <c:v>0.36080474183967387</c:v>
                </c:pt>
                <c:pt idx="1352">
                  <c:v>0.36083524619277202</c:v>
                </c:pt>
                <c:pt idx="1353">
                  <c:v>0.36085135369864857</c:v>
                </c:pt>
                <c:pt idx="1354">
                  <c:v>0.36087270484091222</c:v>
                </c:pt>
                <c:pt idx="1355">
                  <c:v>0.36088518787935336</c:v>
                </c:pt>
                <c:pt idx="1356">
                  <c:v>0.36091370747306967</c:v>
                </c:pt>
                <c:pt idx="1357">
                  <c:v>0.36094739839680984</c:v>
                </c:pt>
                <c:pt idx="1358">
                  <c:v>0.36097139844042553</c:v>
                </c:pt>
                <c:pt idx="1359">
                  <c:v>0.36099881180551746</c:v>
                </c:pt>
                <c:pt idx="1360">
                  <c:v>0.36103098457970823</c:v>
                </c:pt>
                <c:pt idx="1361">
                  <c:v>0.36104174600964489</c:v>
                </c:pt>
                <c:pt idx="1362">
                  <c:v>0.36105155659783122</c:v>
                </c:pt>
                <c:pt idx="1363">
                  <c:v>0.36107444679745176</c:v>
                </c:pt>
                <c:pt idx="1364">
                  <c:v>0.36107650425721144</c:v>
                </c:pt>
                <c:pt idx="1365">
                  <c:v>0.36108318448090321</c:v>
                </c:pt>
                <c:pt idx="1366">
                  <c:v>0.36111150290936278</c:v>
                </c:pt>
                <c:pt idx="1367">
                  <c:v>0.36109922242805065</c:v>
                </c:pt>
                <c:pt idx="1368">
                  <c:v>0.36106562114876389</c:v>
                </c:pt>
                <c:pt idx="1369">
                  <c:v>0.361030142926486</c:v>
                </c:pt>
                <c:pt idx="1370">
                  <c:v>0.36096834384037207</c:v>
                </c:pt>
                <c:pt idx="1371">
                  <c:v>0.3609136427542074</c:v>
                </c:pt>
                <c:pt idx="1372">
                  <c:v>0.36085350269626515</c:v>
                </c:pt>
                <c:pt idx="1373">
                  <c:v>0.36081969498927463</c:v>
                </c:pt>
                <c:pt idx="1374">
                  <c:v>0.36080361398019395</c:v>
                </c:pt>
                <c:pt idx="1375">
                  <c:v>0.36075179387363671</c:v>
                </c:pt>
                <c:pt idx="1376">
                  <c:v>0.36069455917053372</c:v>
                </c:pt>
                <c:pt idx="1377">
                  <c:v>0.36062652448958449</c:v>
                </c:pt>
                <c:pt idx="1378">
                  <c:v>0.36053843074403963</c:v>
                </c:pt>
                <c:pt idx="1379">
                  <c:v>0.36046714785393563</c:v>
                </c:pt>
                <c:pt idx="1380">
                  <c:v>0.36042416533058336</c:v>
                </c:pt>
                <c:pt idx="1381">
                  <c:v>0.36035762392139664</c:v>
                </c:pt>
                <c:pt idx="1382">
                  <c:v>0.36026466975866472</c:v>
                </c:pt>
                <c:pt idx="1383">
                  <c:v>0.36017255701619127</c:v>
                </c:pt>
                <c:pt idx="1384">
                  <c:v>0.36008045943446554</c:v>
                </c:pt>
                <c:pt idx="1385">
                  <c:v>0.35998542915937026</c:v>
                </c:pt>
                <c:pt idx="1386">
                  <c:v>0.35987973613818669</c:v>
                </c:pt>
                <c:pt idx="1387">
                  <c:v>0.35977253332043119</c:v>
                </c:pt>
                <c:pt idx="1388">
                  <c:v>0.35965983595033402</c:v>
                </c:pt>
                <c:pt idx="1389">
                  <c:v>0.35954357424174771</c:v>
                </c:pt>
                <c:pt idx="1390">
                  <c:v>0.35944405261451773</c:v>
                </c:pt>
                <c:pt idx="1391">
                  <c:v>0.35934384539391329</c:v>
                </c:pt>
                <c:pt idx="1392">
                  <c:v>0.35924133503276662</c:v>
                </c:pt>
                <c:pt idx="1393">
                  <c:v>0.35914196538080029</c:v>
                </c:pt>
                <c:pt idx="1394">
                  <c:v>0.35904774707764292</c:v>
                </c:pt>
                <c:pt idx="1395">
                  <c:v>0.3589465787643531</c:v>
                </c:pt>
                <c:pt idx="1396">
                  <c:v>0.35884319187888369</c:v>
                </c:pt>
                <c:pt idx="1397">
                  <c:v>0.35873794099463713</c:v>
                </c:pt>
                <c:pt idx="1398">
                  <c:v>0.35862503858972422</c:v>
                </c:pt>
                <c:pt idx="1399">
                  <c:v>0.35852621750380037</c:v>
                </c:pt>
                <c:pt idx="1400">
                  <c:v>0.35843432042218093</c:v>
                </c:pt>
                <c:pt idx="1401">
                  <c:v>0.35833439964650787</c:v>
                </c:pt>
                <c:pt idx="1402">
                  <c:v>0.35824175316314727</c:v>
                </c:pt>
                <c:pt idx="1403">
                  <c:v>0.35813925539852504</c:v>
                </c:pt>
                <c:pt idx="1404">
                  <c:v>0.35802032413856844</c:v>
                </c:pt>
                <c:pt idx="1405">
                  <c:v>0.35792001570052995</c:v>
                </c:pt>
                <c:pt idx="1406">
                  <c:v>0.35783746189186044</c:v>
                </c:pt>
                <c:pt idx="1407">
                  <c:v>0.35772352651926936</c:v>
                </c:pt>
                <c:pt idx="1408">
                  <c:v>0.35759579029680794</c:v>
                </c:pt>
                <c:pt idx="1409">
                  <c:v>0.35748366782992019</c:v>
                </c:pt>
                <c:pt idx="1410">
                  <c:v>0.35735698300349455</c:v>
                </c:pt>
                <c:pt idx="1411">
                  <c:v>0.35724303108336625</c:v>
                </c:pt>
                <c:pt idx="1412">
                  <c:v>0.35715324779159124</c:v>
                </c:pt>
                <c:pt idx="1413">
                  <c:v>0.35704583504935999</c:v>
                </c:pt>
                <c:pt idx="1414">
                  <c:v>0.35692719484609253</c:v>
                </c:pt>
                <c:pt idx="1415">
                  <c:v>0.35681001550116331</c:v>
                </c:pt>
                <c:pt idx="1416">
                  <c:v>0.3566861420762788</c:v>
                </c:pt>
                <c:pt idx="1417">
                  <c:v>0.35658132791234659</c:v>
                </c:pt>
                <c:pt idx="1418">
                  <c:v>0.35648338514469469</c:v>
                </c:pt>
                <c:pt idx="1419">
                  <c:v>0.35637593940204776</c:v>
                </c:pt>
                <c:pt idx="1420">
                  <c:v>0.35628433674492599</c:v>
                </c:pt>
                <c:pt idx="1421">
                  <c:v>0.35617436127819307</c:v>
                </c:pt>
                <c:pt idx="1422">
                  <c:v>0.3560421118366221</c:v>
                </c:pt>
                <c:pt idx="1423">
                  <c:v>0.35593183201805956</c:v>
                </c:pt>
                <c:pt idx="1424">
                  <c:v>0.35581600429840288</c:v>
                </c:pt>
                <c:pt idx="1425">
                  <c:v>0.35571787843844876</c:v>
                </c:pt>
                <c:pt idx="1426">
                  <c:v>0.35562487685363459</c:v>
                </c:pt>
                <c:pt idx="1427">
                  <c:v>0.35552380224793745</c:v>
                </c:pt>
                <c:pt idx="1428">
                  <c:v>0.35544804941174496</c:v>
                </c:pt>
                <c:pt idx="1429">
                  <c:v>0.35537453547304548</c:v>
                </c:pt>
                <c:pt idx="1430">
                  <c:v>0.35529646346436178</c:v>
                </c:pt>
                <c:pt idx="1431">
                  <c:v>0.35521994273523583</c:v>
                </c:pt>
                <c:pt idx="1432">
                  <c:v>0.35514853055498735</c:v>
                </c:pt>
                <c:pt idx="1433">
                  <c:v>0.35508171674628314</c:v>
                </c:pt>
                <c:pt idx="1434">
                  <c:v>0.35503058301851548</c:v>
                </c:pt>
                <c:pt idx="1435">
                  <c:v>0.35499719524948103</c:v>
                </c:pt>
                <c:pt idx="1436">
                  <c:v>0.35495618755630676</c:v>
                </c:pt>
                <c:pt idx="1437">
                  <c:v>0.35491884890812703</c:v>
                </c:pt>
                <c:pt idx="1438">
                  <c:v>0.35488430504458141</c:v>
                </c:pt>
                <c:pt idx="1439">
                  <c:v>0.35485952285728944</c:v>
                </c:pt>
                <c:pt idx="1440">
                  <c:v>0.35483799004571431</c:v>
                </c:pt>
                <c:pt idx="1441">
                  <c:v>0.35478680310844074</c:v>
                </c:pt>
                <c:pt idx="1442">
                  <c:v>0.35474198554734543</c:v>
                </c:pt>
                <c:pt idx="1443">
                  <c:v>0.35469916402592877</c:v>
                </c:pt>
                <c:pt idx="1444">
                  <c:v>0.35468057495206001</c:v>
                </c:pt>
                <c:pt idx="1445">
                  <c:v>0.35469476728241522</c:v>
                </c:pt>
                <c:pt idx="1446">
                  <c:v>0.35471052494591376</c:v>
                </c:pt>
                <c:pt idx="1447">
                  <c:v>0.35473102622174807</c:v>
                </c:pt>
                <c:pt idx="1448">
                  <c:v>0.3547578526557898</c:v>
                </c:pt>
                <c:pt idx="1449">
                  <c:v>0.35478397327894468</c:v>
                </c:pt>
                <c:pt idx="1450">
                  <c:v>0.35482534695175216</c:v>
                </c:pt>
                <c:pt idx="1451">
                  <c:v>0.35486365501006417</c:v>
                </c:pt>
                <c:pt idx="1452">
                  <c:v>0.3549568932576353</c:v>
                </c:pt>
                <c:pt idx="1453">
                  <c:v>0.35498462034249578</c:v>
                </c:pt>
                <c:pt idx="1454">
                  <c:v>0.35506481655291217</c:v>
                </c:pt>
                <c:pt idx="1455">
                  <c:v>0.35509244566919568</c:v>
                </c:pt>
                <c:pt idx="1456">
                  <c:v>0.35510220607960324</c:v>
                </c:pt>
                <c:pt idx="1457">
                  <c:v>0.35518004902602929</c:v>
                </c:pt>
                <c:pt idx="1458">
                  <c:v>0.35522905796631438</c:v>
                </c:pt>
                <c:pt idx="1459">
                  <c:v>0.35522671071370188</c:v>
                </c:pt>
                <c:pt idx="1460">
                  <c:v>0.35528616951683251</c:v>
                </c:pt>
                <c:pt idx="1461">
                  <c:v>0.35538001894977134</c:v>
                </c:pt>
                <c:pt idx="1462">
                  <c:v>0.35550090285419284</c:v>
                </c:pt>
                <c:pt idx="1463">
                  <c:v>0.3555652958693869</c:v>
                </c:pt>
                <c:pt idx="1464">
                  <c:v>0.35562241074301815</c:v>
                </c:pt>
                <c:pt idx="1465">
                  <c:v>0.35564377937093922</c:v>
                </c:pt>
                <c:pt idx="1466">
                  <c:v>0.35558549263513822</c:v>
                </c:pt>
                <c:pt idx="1467">
                  <c:v>0.35561823918441454</c:v>
                </c:pt>
                <c:pt idx="1468">
                  <c:v>0.35568380150759499</c:v>
                </c:pt>
                <c:pt idx="1469">
                  <c:v>0.3557355442524901</c:v>
                </c:pt>
                <c:pt idx="1470">
                  <c:v>0.355818138144469</c:v>
                </c:pt>
                <c:pt idx="1471">
                  <c:v>0.35591113951799264</c:v>
                </c:pt>
                <c:pt idx="1472">
                  <c:v>0.3560163024070872</c:v>
                </c:pt>
                <c:pt idx="1473">
                  <c:v>0.35608098362932394</c:v>
                </c:pt>
                <c:pt idx="1474">
                  <c:v>0.35623275107139901</c:v>
                </c:pt>
                <c:pt idx="1475">
                  <c:v>0.35633549220123267</c:v>
                </c:pt>
                <c:pt idx="1476">
                  <c:v>0.35637560084503939</c:v>
                </c:pt>
                <c:pt idx="1477">
                  <c:v>0.35645209974656938</c:v>
                </c:pt>
                <c:pt idx="1478">
                  <c:v>0.35650181818336724</c:v>
                </c:pt>
                <c:pt idx="1479">
                  <c:v>0.35652849418476235</c:v>
                </c:pt>
                <c:pt idx="1480">
                  <c:v>0.35655498855302681</c:v>
                </c:pt>
                <c:pt idx="1481">
                  <c:v>0.35660374796083955</c:v>
                </c:pt>
                <c:pt idx="1482">
                  <c:v>0.35658287460097876</c:v>
                </c:pt>
                <c:pt idx="1483">
                  <c:v>0.35658590715926991</c:v>
                </c:pt>
                <c:pt idx="1484">
                  <c:v>0.35659126327272045</c:v>
                </c:pt>
                <c:pt idx="1485">
                  <c:v>0.35659264413034125</c:v>
                </c:pt>
                <c:pt idx="1486">
                  <c:v>0.35658264893990216</c:v>
                </c:pt>
                <c:pt idx="1487">
                  <c:v>0.35654156184803698</c:v>
                </c:pt>
                <c:pt idx="1488">
                  <c:v>0.35645995917718865</c:v>
                </c:pt>
                <c:pt idx="1489">
                  <c:v>0.3563892700368112</c:v>
                </c:pt>
                <c:pt idx="1490">
                  <c:v>0.35632468198974104</c:v>
                </c:pt>
                <c:pt idx="1491">
                  <c:v>0.35623035556376131</c:v>
                </c:pt>
                <c:pt idx="1492">
                  <c:v>0.35609761570512338</c:v>
                </c:pt>
                <c:pt idx="1493">
                  <c:v>0.35598682311105573</c:v>
                </c:pt>
                <c:pt idx="1494">
                  <c:v>0.355789506578436</c:v>
                </c:pt>
                <c:pt idx="1495">
                  <c:v>0.35559791342608937</c:v>
                </c:pt>
                <c:pt idx="1496">
                  <c:v>0.35544583988551426</c:v>
                </c:pt>
                <c:pt idx="1497">
                  <c:v>0.35533799239660185</c:v>
                </c:pt>
                <c:pt idx="1498">
                  <c:v>0.35515730050147337</c:v>
                </c:pt>
                <c:pt idx="1499">
                  <c:v>0.3549916123271073</c:v>
                </c:pt>
                <c:pt idx="1500">
                  <c:v>0.35477093486137529</c:v>
                </c:pt>
                <c:pt idx="1501">
                  <c:v>0.35448486370689364</c:v>
                </c:pt>
                <c:pt idx="1502">
                  <c:v>0.35418640259216833</c:v>
                </c:pt>
                <c:pt idx="1503">
                  <c:v>0.35383316716733731</c:v>
                </c:pt>
                <c:pt idx="1504">
                  <c:v>0.35342209614468389</c:v>
                </c:pt>
                <c:pt idx="1505">
                  <c:v>0.35299845111688716</c:v>
                </c:pt>
                <c:pt idx="1506">
                  <c:v>0.35255715270099636</c:v>
                </c:pt>
                <c:pt idx="1507">
                  <c:v>0.35206540041589102</c:v>
                </c:pt>
                <c:pt idx="1508">
                  <c:v>0.35156717273153743</c:v>
                </c:pt>
                <c:pt idx="1509">
                  <c:v>0.35099910142281382</c:v>
                </c:pt>
                <c:pt idx="1510">
                  <c:v>0.35040091854659083</c:v>
                </c:pt>
                <c:pt idx="1511">
                  <c:v>0.34970407391980157</c:v>
                </c:pt>
                <c:pt idx="1512">
                  <c:v>0.34896672159398262</c:v>
                </c:pt>
                <c:pt idx="1513">
                  <c:v>0.3481666326073129</c:v>
                </c:pt>
                <c:pt idx="1514">
                  <c:v>0.34723176452380367</c:v>
                </c:pt>
                <c:pt idx="1515">
                  <c:v>0.34623689211641606</c:v>
                </c:pt>
                <c:pt idx="1516">
                  <c:v>0.34514422846745679</c:v>
                </c:pt>
                <c:pt idx="1517">
                  <c:v>0.34397211079427509</c:v>
                </c:pt>
                <c:pt idx="1518">
                  <c:v>0.34268602547738419</c:v>
                </c:pt>
                <c:pt idx="1519">
                  <c:v>0.34133147508637768</c:v>
                </c:pt>
                <c:pt idx="1520">
                  <c:v>0.33980874547373457</c:v>
                </c:pt>
                <c:pt idx="1521">
                  <c:v>0.33814365871914226</c:v>
                </c:pt>
                <c:pt idx="1522">
                  <c:v>0.33640620269316174</c:v>
                </c:pt>
                <c:pt idx="1523">
                  <c:v>0.33449881959094019</c:v>
                </c:pt>
                <c:pt idx="1524">
                  <c:v>0.33245426625308266</c:v>
                </c:pt>
                <c:pt idx="1525">
                  <c:v>0.33027767433403815</c:v>
                </c:pt>
                <c:pt idx="1526">
                  <c:v>0.32797920764066824</c:v>
                </c:pt>
                <c:pt idx="1527">
                  <c:v>0.32552437434087539</c:v>
                </c:pt>
                <c:pt idx="1528">
                  <c:v>0.32295891166920659</c:v>
                </c:pt>
                <c:pt idx="1529">
                  <c:v>0.32022361746741562</c:v>
                </c:pt>
                <c:pt idx="1530">
                  <c:v>0.31737285961524325</c:v>
                </c:pt>
                <c:pt idx="1531">
                  <c:v>0.31435582228050613</c:v>
                </c:pt>
                <c:pt idx="1532">
                  <c:v>0.31117042439654202</c:v>
                </c:pt>
                <c:pt idx="1533">
                  <c:v>0.30780173303011127</c:v>
                </c:pt>
                <c:pt idx="1534">
                  <c:v>0.30435183273642147</c:v>
                </c:pt>
                <c:pt idx="1535">
                  <c:v>0.30070134012179423</c:v>
                </c:pt>
                <c:pt idx="1536">
                  <c:v>0.29698553473567807</c:v>
                </c:pt>
                <c:pt idx="1537">
                  <c:v>0.29319943531573373</c:v>
                </c:pt>
                <c:pt idx="1538">
                  <c:v>0.28921615895691888</c:v>
                </c:pt>
                <c:pt idx="1539">
                  <c:v>0.28500720315072287</c:v>
                </c:pt>
                <c:pt idx="1540">
                  <c:v>0.28079501143003749</c:v>
                </c:pt>
                <c:pt idx="1541">
                  <c:v>0.27625719325076709</c:v>
                </c:pt>
                <c:pt idx="1542">
                  <c:v>0.27191382731214586</c:v>
                </c:pt>
                <c:pt idx="1543">
                  <c:v>0.26761625777285464</c:v>
                </c:pt>
                <c:pt idx="1544">
                  <c:v>0.26331112700175813</c:v>
                </c:pt>
                <c:pt idx="1545">
                  <c:v>0.25911154441012774</c:v>
                </c:pt>
                <c:pt idx="1546">
                  <c:v>0.2549945112213956</c:v>
                </c:pt>
                <c:pt idx="1547">
                  <c:v>0.2509464313089218</c:v>
                </c:pt>
                <c:pt idx="1548">
                  <c:v>0.24679987682197216</c:v>
                </c:pt>
                <c:pt idx="1549">
                  <c:v>0.24302286776595783</c:v>
                </c:pt>
                <c:pt idx="1550">
                  <c:v>0.23933143778572075</c:v>
                </c:pt>
                <c:pt idx="1551">
                  <c:v>0.23597814937779296</c:v>
                </c:pt>
                <c:pt idx="1552">
                  <c:v>0.23292470791119316</c:v>
                </c:pt>
                <c:pt idx="1553">
                  <c:v>0.2301084207402547</c:v>
                </c:pt>
                <c:pt idx="1554">
                  <c:v>0.22761198158255791</c:v>
                </c:pt>
                <c:pt idx="1555">
                  <c:v>0.2253897402325534</c:v>
                </c:pt>
                <c:pt idx="1556">
                  <c:v>0.22349076688015659</c:v>
                </c:pt>
                <c:pt idx="1557">
                  <c:v>0.22189467523248288</c:v>
                </c:pt>
                <c:pt idx="1558">
                  <c:v>0.22061439566300123</c:v>
                </c:pt>
                <c:pt idx="1559">
                  <c:v>0.2196922145782354</c:v>
                </c:pt>
                <c:pt idx="1560">
                  <c:v>0.21896278278435632</c:v>
                </c:pt>
                <c:pt idx="1561">
                  <c:v>0.21858888902260185</c:v>
                </c:pt>
                <c:pt idx="1562">
                  <c:v>0.21837814957605459</c:v>
                </c:pt>
                <c:pt idx="1563">
                  <c:v>0.21839544607440911</c:v>
                </c:pt>
                <c:pt idx="1564">
                  <c:v>0.21860914499262074</c:v>
                </c:pt>
                <c:pt idx="1565">
                  <c:v>0.21896666545491061</c:v>
                </c:pt>
                <c:pt idx="1566">
                  <c:v>0.21956471231751892</c:v>
                </c:pt>
                <c:pt idx="1567">
                  <c:v>0.22017183767183746</c:v>
                </c:pt>
                <c:pt idx="1568">
                  <c:v>0.22094696219997875</c:v>
                </c:pt>
                <c:pt idx="1569">
                  <c:v>0.22172373388531116</c:v>
                </c:pt>
                <c:pt idx="1570">
                  <c:v>0.22256490646870117</c:v>
                </c:pt>
                <c:pt idx="1571">
                  <c:v>0.22345993980937987</c:v>
                </c:pt>
                <c:pt idx="1572">
                  <c:v>0.22445215759198744</c:v>
                </c:pt>
                <c:pt idx="1573">
                  <c:v>0.22542989682720019</c:v>
                </c:pt>
                <c:pt idx="1574">
                  <c:v>0.22647354363210259</c:v>
                </c:pt>
                <c:pt idx="1575">
                  <c:v>0.22750184087030537</c:v>
                </c:pt>
                <c:pt idx="1576">
                  <c:v>0.2285220596520362</c:v>
                </c:pt>
                <c:pt idx="1577">
                  <c:v>0.22954378919610785</c:v>
                </c:pt>
                <c:pt idx="1578">
                  <c:v>0.23055851980662645</c:v>
                </c:pt>
                <c:pt idx="1579">
                  <c:v>0.2315759073666096</c:v>
                </c:pt>
                <c:pt idx="1580">
                  <c:v>0.23257451406662563</c:v>
                </c:pt>
                <c:pt idx="1581">
                  <c:v>0.23359444133594331</c:v>
                </c:pt>
                <c:pt idx="1582">
                  <c:v>0.23454978790061407</c:v>
                </c:pt>
                <c:pt idx="1583">
                  <c:v>0.23544571754096397</c:v>
                </c:pt>
                <c:pt idx="1584">
                  <c:v>0.23636152120158227</c:v>
                </c:pt>
                <c:pt idx="1585">
                  <c:v>0.23726819066795235</c:v>
                </c:pt>
                <c:pt idx="1586">
                  <c:v>0.23814027241150645</c:v>
                </c:pt>
                <c:pt idx="1587">
                  <c:v>0.23902484797499191</c:v>
                </c:pt>
                <c:pt idx="1588">
                  <c:v>0.23993220344072119</c:v>
                </c:pt>
                <c:pt idx="1589">
                  <c:v>0.24081051213185403</c:v>
                </c:pt>
                <c:pt idx="1590">
                  <c:v>0.24167261080697969</c:v>
                </c:pt>
                <c:pt idx="1591">
                  <c:v>0.24252003971419855</c:v>
                </c:pt>
                <c:pt idx="1592">
                  <c:v>0.24335859300847607</c:v>
                </c:pt>
                <c:pt idx="1593">
                  <c:v>0.2441865546306555</c:v>
                </c:pt>
                <c:pt idx="1594">
                  <c:v>0.24498674060263967</c:v>
                </c:pt>
                <c:pt idx="1595">
                  <c:v>0.24578650422887094</c:v>
                </c:pt>
                <c:pt idx="1596">
                  <c:v>0.24658675594628168</c:v>
                </c:pt>
                <c:pt idx="1597">
                  <c:v>0.2473956604102889</c:v>
                </c:pt>
                <c:pt idx="1598">
                  <c:v>0.24817479790090116</c:v>
                </c:pt>
                <c:pt idx="1599">
                  <c:v>0.24892587261465793</c:v>
                </c:pt>
                <c:pt idx="1600">
                  <c:v>0.24970620268295987</c:v>
                </c:pt>
                <c:pt idx="1601">
                  <c:v>0.25046437001575117</c:v>
                </c:pt>
                <c:pt idx="1602">
                  <c:v>0.25126045708508721</c:v>
                </c:pt>
                <c:pt idx="1603">
                  <c:v>0.25212287670164435</c:v>
                </c:pt>
                <c:pt idx="1604">
                  <c:v>0.25293027450763428</c:v>
                </c:pt>
                <c:pt idx="1605">
                  <c:v>0.25371885039925179</c:v>
                </c:pt>
                <c:pt idx="1606">
                  <c:v>0.25451261297765321</c:v>
                </c:pt>
                <c:pt idx="1607">
                  <c:v>0.25528835619682999</c:v>
                </c:pt>
                <c:pt idx="1608">
                  <c:v>0.25605708141678457</c:v>
                </c:pt>
                <c:pt idx="1609">
                  <c:v>0.25686669615123658</c:v>
                </c:pt>
                <c:pt idx="1610">
                  <c:v>0.25771984731693653</c:v>
                </c:pt>
                <c:pt idx="1611">
                  <c:v>0.25854444940496529</c:v>
                </c:pt>
                <c:pt idx="1612">
                  <c:v>0.25937701891116099</c:v>
                </c:pt>
                <c:pt idx="1613">
                  <c:v>0.26019733306631432</c:v>
                </c:pt>
                <c:pt idx="1614">
                  <c:v>0.26100158289260034</c:v>
                </c:pt>
                <c:pt idx="1615">
                  <c:v>0.26181876027254358</c:v>
                </c:pt>
                <c:pt idx="1616">
                  <c:v>0.26263103824446171</c:v>
                </c:pt>
                <c:pt idx="1617">
                  <c:v>0.26346561403059088</c:v>
                </c:pt>
                <c:pt idx="1618">
                  <c:v>0.26429763006788209</c:v>
                </c:pt>
                <c:pt idx="1619">
                  <c:v>0.26514475015606709</c:v>
                </c:pt>
                <c:pt idx="1620">
                  <c:v>0.26601103029329692</c:v>
                </c:pt>
                <c:pt idx="1621">
                  <c:v>0.26691165932121613</c:v>
                </c:pt>
                <c:pt idx="1622">
                  <c:v>0.26777796601707399</c:v>
                </c:pt>
                <c:pt idx="1623">
                  <c:v>0.26864238233811666</c:v>
                </c:pt>
                <c:pt idx="1624">
                  <c:v>0.26951498509703187</c:v>
                </c:pt>
                <c:pt idx="1625">
                  <c:v>0.27036145095651704</c:v>
                </c:pt>
                <c:pt idx="1626">
                  <c:v>0.27123934817928896</c:v>
                </c:pt>
                <c:pt idx="1627">
                  <c:v>0.27214870832737764</c:v>
                </c:pt>
                <c:pt idx="1628">
                  <c:v>0.27305099828851209</c:v>
                </c:pt>
                <c:pt idx="1629">
                  <c:v>0.27397167836075914</c:v>
                </c:pt>
                <c:pt idx="1630">
                  <c:v>0.27489965028771152</c:v>
                </c:pt>
                <c:pt idx="1631">
                  <c:v>0.27581156879601842</c:v>
                </c:pt>
                <c:pt idx="1632">
                  <c:v>0.27673147087478095</c:v>
                </c:pt>
                <c:pt idx="1633">
                  <c:v>0.27764022819633311</c:v>
                </c:pt>
                <c:pt idx="1634">
                  <c:v>0.27853312669937241</c:v>
                </c:pt>
                <c:pt idx="1635">
                  <c:v>0.27942637063874115</c:v>
                </c:pt>
                <c:pt idx="1636">
                  <c:v>0.2802963242838617</c:v>
                </c:pt>
                <c:pt idx="1637">
                  <c:v>0.28121075575928223</c:v>
                </c:pt>
                <c:pt idx="1638">
                  <c:v>0.28214340275518096</c:v>
                </c:pt>
                <c:pt idx="1639">
                  <c:v>0.28307446050612867</c:v>
                </c:pt>
                <c:pt idx="1640">
                  <c:v>0.28404181605782974</c:v>
                </c:pt>
                <c:pt idx="1641">
                  <c:v>0.28500491490612162</c:v>
                </c:pt>
                <c:pt idx="1642">
                  <c:v>0.28591049824061304</c:v>
                </c:pt>
                <c:pt idx="1643">
                  <c:v>0.28681848926958592</c:v>
                </c:pt>
                <c:pt idx="1644">
                  <c:v>0.28774590544582934</c:v>
                </c:pt>
                <c:pt idx="1645">
                  <c:v>0.28866822029661959</c:v>
                </c:pt>
                <c:pt idx="1646">
                  <c:v>0.2896040254273724</c:v>
                </c:pt>
                <c:pt idx="1647">
                  <c:v>0.29057959290100105</c:v>
                </c:pt>
                <c:pt idx="1648">
                  <c:v>0.29151387631560882</c:v>
                </c:pt>
                <c:pt idx="1649">
                  <c:v>0.29244187686837725</c:v>
                </c:pt>
                <c:pt idx="1650">
                  <c:v>0.29334967836646758</c:v>
                </c:pt>
                <c:pt idx="1651">
                  <c:v>0.29422060917564546</c:v>
                </c:pt>
                <c:pt idx="1652">
                  <c:v>0.29511477889479454</c:v>
                </c:pt>
                <c:pt idx="1653">
                  <c:v>0.2960049097999185</c:v>
                </c:pt>
                <c:pt idx="1654">
                  <c:v>0.29687817552965812</c:v>
                </c:pt>
                <c:pt idx="1655">
                  <c:v>0.29777869580984118</c:v>
                </c:pt>
                <c:pt idx="1656">
                  <c:v>0.29870505626208516</c:v>
                </c:pt>
                <c:pt idx="1657">
                  <c:v>0.29959916356512056</c:v>
                </c:pt>
                <c:pt idx="1658">
                  <c:v>0.30049113035673131</c:v>
                </c:pt>
                <c:pt idx="1659">
                  <c:v>0.30138114380135961</c:v>
                </c:pt>
                <c:pt idx="1660">
                  <c:v>0.30226809870424143</c:v>
                </c:pt>
                <c:pt idx="1661">
                  <c:v>0.30313144189029156</c:v>
                </c:pt>
                <c:pt idx="1662">
                  <c:v>0.30399298664359092</c:v>
                </c:pt>
                <c:pt idx="1663">
                  <c:v>0.30484077316356478</c:v>
                </c:pt>
                <c:pt idx="1664">
                  <c:v>0.30565082518876052</c:v>
                </c:pt>
                <c:pt idx="1665">
                  <c:v>0.30646973482501394</c:v>
                </c:pt>
                <c:pt idx="1666">
                  <c:v>0.30733355965180137</c:v>
                </c:pt>
                <c:pt idx="1667">
                  <c:v>0.30814727686939708</c:v>
                </c:pt>
                <c:pt idx="1668">
                  <c:v>0.30895704858955936</c:v>
                </c:pt>
                <c:pt idx="1669">
                  <c:v>0.3097636154970001</c:v>
                </c:pt>
                <c:pt idx="1670">
                  <c:v>0.3105674519488883</c:v>
                </c:pt>
                <c:pt idx="1671">
                  <c:v>0.31135356397778402</c:v>
                </c:pt>
                <c:pt idx="1672">
                  <c:v>0.31214307428211879</c:v>
                </c:pt>
                <c:pt idx="1673">
                  <c:v>0.31294529356532824</c:v>
                </c:pt>
                <c:pt idx="1674">
                  <c:v>0.31371511943693159</c:v>
                </c:pt>
                <c:pt idx="1675">
                  <c:v>0.31445721826684231</c:v>
                </c:pt>
                <c:pt idx="1676">
                  <c:v>0.31520273752666667</c:v>
                </c:pt>
                <c:pt idx="1677">
                  <c:v>0.3159391269454434</c:v>
                </c:pt>
                <c:pt idx="1678">
                  <c:v>0.31667083167196974</c:v>
                </c:pt>
                <c:pt idx="1679">
                  <c:v>0.31740149163693254</c:v>
                </c:pt>
                <c:pt idx="1680">
                  <c:v>0.31812904934052127</c:v>
                </c:pt>
                <c:pt idx="1681">
                  <c:v>0.31884382065785988</c:v>
                </c:pt>
                <c:pt idx="1682">
                  <c:v>0.31955628678837406</c:v>
                </c:pt>
                <c:pt idx="1683">
                  <c:v>0.32024712326534255</c:v>
                </c:pt>
                <c:pt idx="1684">
                  <c:v>0.32091997255653054</c:v>
                </c:pt>
                <c:pt idx="1685">
                  <c:v>0.32158471113555936</c:v>
                </c:pt>
                <c:pt idx="1686">
                  <c:v>0.32221755006918001</c:v>
                </c:pt>
                <c:pt idx="1687">
                  <c:v>0.32287618558377562</c:v>
                </c:pt>
                <c:pt idx="1688">
                  <c:v>0.32354370805448873</c:v>
                </c:pt>
                <c:pt idx="1689">
                  <c:v>0.32421100739273079</c:v>
                </c:pt>
                <c:pt idx="1690">
                  <c:v>0.3248723323614342</c:v>
                </c:pt>
                <c:pt idx="1691">
                  <c:v>0.3255003581570996</c:v>
                </c:pt>
                <c:pt idx="1692">
                  <c:v>0.32610698649885284</c:v>
                </c:pt>
                <c:pt idx="1693">
                  <c:v>0.32668561134778945</c:v>
                </c:pt>
                <c:pt idx="1694">
                  <c:v>0.32726143512810951</c:v>
                </c:pt>
                <c:pt idx="1695">
                  <c:v>0.32781327809859756</c:v>
                </c:pt>
                <c:pt idx="1696">
                  <c:v>0.32837975707808881</c:v>
                </c:pt>
                <c:pt idx="1697">
                  <c:v>0.32893309899269035</c:v>
                </c:pt>
                <c:pt idx="1698">
                  <c:v>0.32950910660291238</c:v>
                </c:pt>
                <c:pt idx="1699">
                  <c:v>0.33013650091377889</c:v>
                </c:pt>
                <c:pt idx="1700">
                  <c:v>0.33069552738088998</c:v>
                </c:pt>
                <c:pt idx="1701">
                  <c:v>0.33124118450610862</c:v>
                </c:pt>
                <c:pt idx="1702">
                  <c:v>0.33175155061116496</c:v>
                </c:pt>
                <c:pt idx="1703">
                  <c:v>0.33223091521259668</c:v>
                </c:pt>
                <c:pt idx="1704">
                  <c:v>0.33271118565091645</c:v>
                </c:pt>
                <c:pt idx="1705">
                  <c:v>0.33320025739038633</c:v>
                </c:pt>
                <c:pt idx="1706">
                  <c:v>0.33370703595019718</c:v>
                </c:pt>
                <c:pt idx="1707">
                  <c:v>0.33421656309789921</c:v>
                </c:pt>
                <c:pt idx="1708">
                  <c:v>0.33473604575478194</c:v>
                </c:pt>
                <c:pt idx="1709">
                  <c:v>0.33523153686671714</c:v>
                </c:pt>
                <c:pt idx="1710">
                  <c:v>0.33574656271304493</c:v>
                </c:pt>
                <c:pt idx="1711">
                  <c:v>0.33621961252428423</c:v>
                </c:pt>
                <c:pt idx="1712">
                  <c:v>0.33663177373576963</c:v>
                </c:pt>
                <c:pt idx="1713">
                  <c:v>0.33708110987671608</c:v>
                </c:pt>
                <c:pt idx="1714">
                  <c:v>0.33754254155101565</c:v>
                </c:pt>
                <c:pt idx="1715">
                  <c:v>0.33798982747098544</c:v>
                </c:pt>
                <c:pt idx="1716">
                  <c:v>0.3384026075456637</c:v>
                </c:pt>
                <c:pt idx="1717">
                  <c:v>0.33883746945947585</c:v>
                </c:pt>
                <c:pt idx="1718">
                  <c:v>0.33923972153674847</c:v>
                </c:pt>
                <c:pt idx="1719">
                  <c:v>0.33963091729490708</c:v>
                </c:pt>
                <c:pt idx="1720">
                  <c:v>0.34003797456180274</c:v>
                </c:pt>
                <c:pt idx="1721">
                  <c:v>0.34044363959148671</c:v>
                </c:pt>
                <c:pt idx="1722">
                  <c:v>0.34085492791811539</c:v>
                </c:pt>
                <c:pt idx="1723">
                  <c:v>0.34125684945391255</c:v>
                </c:pt>
                <c:pt idx="1724">
                  <c:v>0.3416822979775162</c:v>
                </c:pt>
                <c:pt idx="1725">
                  <c:v>0.34214350021341994</c:v>
                </c:pt>
                <c:pt idx="1726">
                  <c:v>0.3425646034954149</c:v>
                </c:pt>
                <c:pt idx="1727">
                  <c:v>0.34298075640256448</c:v>
                </c:pt>
                <c:pt idx="1728">
                  <c:v>0.34337438409949977</c:v>
                </c:pt>
                <c:pt idx="1729">
                  <c:v>0.34372477741664276</c:v>
                </c:pt>
                <c:pt idx="1730">
                  <c:v>0.34411758619342397</c:v>
                </c:pt>
                <c:pt idx="1731">
                  <c:v>0.34446603122333341</c:v>
                </c:pt>
                <c:pt idx="1732">
                  <c:v>0.34482307553719443</c:v>
                </c:pt>
                <c:pt idx="1733">
                  <c:v>0.34522571454329992</c:v>
                </c:pt>
                <c:pt idx="1734">
                  <c:v>0.34556755255682137</c:v>
                </c:pt>
                <c:pt idx="1735">
                  <c:v>0.3459074285992923</c:v>
                </c:pt>
                <c:pt idx="1736">
                  <c:v>0.3462468369000839</c:v>
                </c:pt>
                <c:pt idx="1737">
                  <c:v>0.34657397481340008</c:v>
                </c:pt>
                <c:pt idx="1738">
                  <c:v>0.34685384372025002</c:v>
                </c:pt>
                <c:pt idx="1739">
                  <c:v>0.34718175178349481</c:v>
                </c:pt>
                <c:pt idx="1740">
                  <c:v>0.347545975013271</c:v>
                </c:pt>
                <c:pt idx="1741">
                  <c:v>0.34789035830176135</c:v>
                </c:pt>
                <c:pt idx="1742">
                  <c:v>0.34825675772135395</c:v>
                </c:pt>
                <c:pt idx="1743">
                  <c:v>0.34855986994363297</c:v>
                </c:pt>
                <c:pt idx="1744">
                  <c:v>0.34888593838175441</c:v>
                </c:pt>
                <c:pt idx="1745">
                  <c:v>0.34918746612280938</c:v>
                </c:pt>
                <c:pt idx="1746">
                  <c:v>0.34949410267907238</c:v>
                </c:pt>
                <c:pt idx="1747">
                  <c:v>0.34987045366409614</c:v>
                </c:pt>
                <c:pt idx="1748">
                  <c:v>0.35020958514449352</c:v>
                </c:pt>
                <c:pt idx="1749">
                  <c:v>0.35053524637770206</c:v>
                </c:pt>
                <c:pt idx="1750">
                  <c:v>0.3508504198528315</c:v>
                </c:pt>
                <c:pt idx="1751">
                  <c:v>0.35114323680686854</c:v>
                </c:pt>
                <c:pt idx="1752">
                  <c:v>0.35142603812248668</c:v>
                </c:pt>
                <c:pt idx="1753">
                  <c:v>0.351709722743001</c:v>
                </c:pt>
                <c:pt idx="1754">
                  <c:v>0.35198396302425317</c:v>
                </c:pt>
                <c:pt idx="1755">
                  <c:v>0.35220826357910773</c:v>
                </c:pt>
                <c:pt idx="1756">
                  <c:v>0.3524992404900566</c:v>
                </c:pt>
                <c:pt idx="1757">
                  <c:v>0.35282861284100236</c:v>
                </c:pt>
                <c:pt idx="1758">
                  <c:v>0.35314290048478131</c:v>
                </c:pt>
                <c:pt idx="1759">
                  <c:v>0.35348694591837226</c:v>
                </c:pt>
                <c:pt idx="1760">
                  <c:v>0.35382384524886668</c:v>
                </c:pt>
                <c:pt idx="1761">
                  <c:v>0.35408415787989833</c:v>
                </c:pt>
                <c:pt idx="1762">
                  <c:v>0.35437669941028149</c:v>
                </c:pt>
                <c:pt idx="1763">
                  <c:v>0.35474599004201962</c:v>
                </c:pt>
                <c:pt idx="1764">
                  <c:v>0.35508729388683236</c:v>
                </c:pt>
                <c:pt idx="1765">
                  <c:v>0.35540388250251126</c:v>
                </c:pt>
                <c:pt idx="1766">
                  <c:v>0.35577555874267047</c:v>
                </c:pt>
                <c:pt idx="1767">
                  <c:v>0.35611641373654929</c:v>
                </c:pt>
                <c:pt idx="1768">
                  <c:v>0.35639133851906585</c:v>
                </c:pt>
                <c:pt idx="1769">
                  <c:v>0.35671238519277343</c:v>
                </c:pt>
                <c:pt idx="1770">
                  <c:v>0.35706422309650626</c:v>
                </c:pt>
                <c:pt idx="1771">
                  <c:v>0.35739121826790887</c:v>
                </c:pt>
                <c:pt idx="1772">
                  <c:v>0.35770073703223382</c:v>
                </c:pt>
                <c:pt idx="1773">
                  <c:v>0.35804964379139537</c:v>
                </c:pt>
                <c:pt idx="1774">
                  <c:v>0.35839341297607524</c:v>
                </c:pt>
                <c:pt idx="1775">
                  <c:v>0.35868997465733815</c:v>
                </c:pt>
                <c:pt idx="1776">
                  <c:v>0.35896115367594006</c:v>
                </c:pt>
                <c:pt idx="1777">
                  <c:v>0.35916082413062317</c:v>
                </c:pt>
                <c:pt idx="1778">
                  <c:v>0.35930382235097741</c:v>
                </c:pt>
                <c:pt idx="1779">
                  <c:v>0.35945026086842913</c:v>
                </c:pt>
                <c:pt idx="1780">
                  <c:v>0.35957844919246251</c:v>
                </c:pt>
                <c:pt idx="1781">
                  <c:v>0.35967634252654412</c:v>
                </c:pt>
                <c:pt idx="1782">
                  <c:v>0.35972732571527821</c:v>
                </c:pt>
                <c:pt idx="1783">
                  <c:v>0.35971525818536437</c:v>
                </c:pt>
                <c:pt idx="1784">
                  <c:v>0.3596753760807388</c:v>
                </c:pt>
                <c:pt idx="1785">
                  <c:v>0.35959372349407354</c:v>
                </c:pt>
                <c:pt idx="1786">
                  <c:v>0.35947261790085422</c:v>
                </c:pt>
                <c:pt idx="1787">
                  <c:v>0.35935527492307734</c:v>
                </c:pt>
                <c:pt idx="1788">
                  <c:v>0.35914732157863599</c:v>
                </c:pt>
                <c:pt idx="1789">
                  <c:v>0.35886860073408328</c:v>
                </c:pt>
                <c:pt idx="1790">
                  <c:v>0.35853397693693262</c:v>
                </c:pt>
                <c:pt idx="1791">
                  <c:v>0.35814653316706763</c:v>
                </c:pt>
                <c:pt idx="1792">
                  <c:v>0.35769809174906464</c:v>
                </c:pt>
                <c:pt idx="1793">
                  <c:v>0.35720527943169428</c:v>
                </c:pt>
                <c:pt idx="1794">
                  <c:v>0.35666649439500331</c:v>
                </c:pt>
                <c:pt idx="1795">
                  <c:v>0.3560562178868229</c:v>
                </c:pt>
                <c:pt idx="1796">
                  <c:v>0.3554046315384527</c:v>
                </c:pt>
                <c:pt idx="1797">
                  <c:v>0.35469679518057373</c:v>
                </c:pt>
                <c:pt idx="1798">
                  <c:v>0.35392578359859517</c:v>
                </c:pt>
                <c:pt idx="1799">
                  <c:v>0.35313573065309029</c:v>
                </c:pt>
                <c:pt idx="1800">
                  <c:v>0.35228602589513053</c:v>
                </c:pt>
                <c:pt idx="1801">
                  <c:v>0.35142654969292048</c:v>
                </c:pt>
                <c:pt idx="1802">
                  <c:v>0.35053674988324085</c:v>
                </c:pt>
                <c:pt idx="1803">
                  <c:v>0.3496456728407964</c:v>
                </c:pt>
                <c:pt idx="1804">
                  <c:v>0.34873723109004295</c:v>
                </c:pt>
                <c:pt idx="1805">
                  <c:v>0.34779161596941216</c:v>
                </c:pt>
                <c:pt idx="1806">
                  <c:v>0.34682418833442297</c:v>
                </c:pt>
                <c:pt idx="1807">
                  <c:v>0.34580930267873367</c:v>
                </c:pt>
                <c:pt idx="1808">
                  <c:v>0.34474259920371803</c:v>
                </c:pt>
                <c:pt idx="1809">
                  <c:v>0.3437127189536065</c:v>
                </c:pt>
                <c:pt idx="1810">
                  <c:v>0.34273552354571662</c:v>
                </c:pt>
                <c:pt idx="1811">
                  <c:v>0.34178710974462767</c:v>
                </c:pt>
                <c:pt idx="1812">
                  <c:v>0.34082301177156005</c:v>
                </c:pt>
                <c:pt idx="1813">
                  <c:v>0.33991725796924782</c:v>
                </c:pt>
                <c:pt idx="1814">
                  <c:v>0.33897803710584345</c:v>
                </c:pt>
                <c:pt idx="1815">
                  <c:v>0.3380167885264253</c:v>
                </c:pt>
                <c:pt idx="1816">
                  <c:v>0.33709748972222181</c:v>
                </c:pt>
                <c:pt idx="1817">
                  <c:v>0.33622504184847996</c:v>
                </c:pt>
                <c:pt idx="1818">
                  <c:v>0.33532989287937415</c:v>
                </c:pt>
                <c:pt idx="1819">
                  <c:v>0.33446499191524953</c:v>
                </c:pt>
                <c:pt idx="1820">
                  <c:v>0.33357917903682449</c:v>
                </c:pt>
                <c:pt idx="1821">
                  <c:v>0.33267726508436818</c:v>
                </c:pt>
                <c:pt idx="1822">
                  <c:v>0.33181602830996987</c:v>
                </c:pt>
                <c:pt idx="1823">
                  <c:v>0.33097016101477861</c:v>
                </c:pt>
                <c:pt idx="1824">
                  <c:v>0.33013589164666457</c:v>
                </c:pt>
                <c:pt idx="1825">
                  <c:v>0.3293232443902494</c:v>
                </c:pt>
                <c:pt idx="1826">
                  <c:v>0.32847330955756177</c:v>
                </c:pt>
                <c:pt idx="1827">
                  <c:v>0.32763175090718888</c:v>
                </c:pt>
                <c:pt idx="1828">
                  <c:v>0.3268133458363951</c:v>
                </c:pt>
                <c:pt idx="1829">
                  <c:v>0.32599673994549483</c:v>
                </c:pt>
                <c:pt idx="1830">
                  <c:v>0.32520452465078564</c:v>
                </c:pt>
                <c:pt idx="1831">
                  <c:v>0.32437017911422672</c:v>
                </c:pt>
                <c:pt idx="1832">
                  <c:v>0.32352547213507066</c:v>
                </c:pt>
                <c:pt idx="1833">
                  <c:v>0.3226918434761315</c:v>
                </c:pt>
                <c:pt idx="1834">
                  <c:v>0.32178980591555345</c:v>
                </c:pt>
                <c:pt idx="1835">
                  <c:v>0.32089141840095808</c:v>
                </c:pt>
                <c:pt idx="1836">
                  <c:v>0.32000798194963992</c:v>
                </c:pt>
                <c:pt idx="1837">
                  <c:v>0.31910474416259299</c:v>
                </c:pt>
                <c:pt idx="1838">
                  <c:v>0.31823373092151092</c:v>
                </c:pt>
                <c:pt idx="1839">
                  <c:v>0.31730725537803078</c:v>
                </c:pt>
                <c:pt idx="1840">
                  <c:v>0.31636535039673058</c:v>
                </c:pt>
                <c:pt idx="1841">
                  <c:v>0.3153291401069398</c:v>
                </c:pt>
                <c:pt idx="1842">
                  <c:v>0.31424205313182058</c:v>
                </c:pt>
                <c:pt idx="1843">
                  <c:v>0.31308861418452971</c:v>
                </c:pt>
                <c:pt idx="1844">
                  <c:v>0.31196434005309964</c:v>
                </c:pt>
                <c:pt idx="1845">
                  <c:v>0.31084222468273642</c:v>
                </c:pt>
                <c:pt idx="1846">
                  <c:v>0.30965989380416958</c:v>
                </c:pt>
                <c:pt idx="1847">
                  <c:v>0.30849214697348804</c:v>
                </c:pt>
                <c:pt idx="1848">
                  <c:v>0.30723210745481716</c:v>
                </c:pt>
                <c:pt idx="1849">
                  <c:v>0.30591371367201103</c:v>
                </c:pt>
                <c:pt idx="1850">
                  <c:v>0.30461862140557455</c:v>
                </c:pt>
                <c:pt idx="1851">
                  <c:v>0.30324351157821122</c:v>
                </c:pt>
                <c:pt idx="1852">
                  <c:v>0.3020038374953366</c:v>
                </c:pt>
                <c:pt idx="1853">
                  <c:v>0.30071348281720583</c:v>
                </c:pt>
                <c:pt idx="1854">
                  <c:v>0.29968111381469659</c:v>
                </c:pt>
                <c:pt idx="1855">
                  <c:v>0.2988069318040012</c:v>
                </c:pt>
                <c:pt idx="1856">
                  <c:v>0.2982440884711377</c:v>
                </c:pt>
                <c:pt idx="1857">
                  <c:v>0.29780339462689892</c:v>
                </c:pt>
                <c:pt idx="1858">
                  <c:v>0.29776027841914388</c:v>
                </c:pt>
                <c:pt idx="1859">
                  <c:v>0.29801486151010809</c:v>
                </c:pt>
                <c:pt idx="1860">
                  <c:v>0.29852137985840677</c:v>
                </c:pt>
                <c:pt idx="1861">
                  <c:v>0.29940313945041969</c:v>
                </c:pt>
                <c:pt idx="1862">
                  <c:v>0.30050107183128699</c:v>
                </c:pt>
                <c:pt idx="1863">
                  <c:v>0.30182192555057547</c:v>
                </c:pt>
                <c:pt idx="1864">
                  <c:v>0.30327606092946796</c:v>
                </c:pt>
                <c:pt idx="1865">
                  <c:v>0.30482065462569424</c:v>
                </c:pt>
                <c:pt idx="1866">
                  <c:v>0.30647074636385602</c:v>
                </c:pt>
                <c:pt idx="1867">
                  <c:v>0.30812011681021789</c:v>
                </c:pt>
                <c:pt idx="1868">
                  <c:v>0.30972482042290572</c:v>
                </c:pt>
                <c:pt idx="1869">
                  <c:v>0.31120713342588646</c:v>
                </c:pt>
                <c:pt idx="1870">
                  <c:v>0.31263836426531599</c:v>
                </c:pt>
                <c:pt idx="1871">
                  <c:v>0.31384843908793802</c:v>
                </c:pt>
                <c:pt idx="1872">
                  <c:v>0.31491085096902488</c:v>
                </c:pt>
                <c:pt idx="1873">
                  <c:v>0.31586460197186944</c:v>
                </c:pt>
                <c:pt idx="1874">
                  <c:v>0.31667275830015224</c:v>
                </c:pt>
                <c:pt idx="1875">
                  <c:v>0.31739942591568937</c:v>
                </c:pt>
                <c:pt idx="1876">
                  <c:v>0.31801724330499143</c:v>
                </c:pt>
                <c:pt idx="1877">
                  <c:v>0.31857379093392729</c:v>
                </c:pt>
                <c:pt idx="1878">
                  <c:v>0.31902828710371078</c:v>
                </c:pt>
                <c:pt idx="1879">
                  <c:v>0.31942483463847587</c:v>
                </c:pt>
                <c:pt idx="1880">
                  <c:v>0.31970426090818643</c:v>
                </c:pt>
                <c:pt idx="1881">
                  <c:v>0.31997435733105456</c:v>
                </c:pt>
                <c:pt idx="1882">
                  <c:v>0.32015988441044757</c:v>
                </c:pt>
                <c:pt idx="1883">
                  <c:v>0.32037657517539947</c:v>
                </c:pt>
                <c:pt idx="1884">
                  <c:v>0.32056321399948046</c:v>
                </c:pt>
                <c:pt idx="1885">
                  <c:v>0.32070983309240958</c:v>
                </c:pt>
                <c:pt idx="1886">
                  <c:v>0.32091135112494423</c:v>
                </c:pt>
                <c:pt idx="1887">
                  <c:v>0.32108115662621622</c:v>
                </c:pt>
                <c:pt idx="1888">
                  <c:v>0.32121874166763881</c:v>
                </c:pt>
                <c:pt idx="1889">
                  <c:v>0.32145248842023727</c:v>
                </c:pt>
                <c:pt idx="1890">
                  <c:v>0.3216636943957169</c:v>
                </c:pt>
                <c:pt idx="1891">
                  <c:v>0.32188071486403502</c:v>
                </c:pt>
                <c:pt idx="1892">
                  <c:v>0.32216824062209132</c:v>
                </c:pt>
                <c:pt idx="1893">
                  <c:v>0.32248393121939373</c:v>
                </c:pt>
                <c:pt idx="1894">
                  <c:v>0.32281901628716292</c:v>
                </c:pt>
                <c:pt idx="1895">
                  <c:v>0.32324193287726605</c:v>
                </c:pt>
                <c:pt idx="1896">
                  <c:v>0.32363122878657458</c:v>
                </c:pt>
                <c:pt idx="1897">
                  <c:v>0.32400528388353184</c:v>
                </c:pt>
                <c:pt idx="1898">
                  <c:v>0.32434348823771308</c:v>
                </c:pt>
                <c:pt idx="1899">
                  <c:v>0.32467328983599847</c:v>
                </c:pt>
                <c:pt idx="1900">
                  <c:v>0.32499318267814942</c:v>
                </c:pt>
                <c:pt idx="1901">
                  <c:v>0.32535710728569017</c:v>
                </c:pt>
                <c:pt idx="1902">
                  <c:v>0.32576741073793541</c:v>
                </c:pt>
                <c:pt idx="1903">
                  <c:v>0.32614739396099574</c:v>
                </c:pt>
                <c:pt idx="1904">
                  <c:v>0.32651758458038654</c:v>
                </c:pt>
                <c:pt idx="1905">
                  <c:v>0.32688811585022753</c:v>
                </c:pt>
                <c:pt idx="1906">
                  <c:v>0.32723029882882471</c:v>
                </c:pt>
                <c:pt idx="1907">
                  <c:v>0.32757172551477748</c:v>
                </c:pt>
                <c:pt idx="1908">
                  <c:v>0.32792196430485859</c:v>
                </c:pt>
                <c:pt idx="1909">
                  <c:v>0.32827518026006053</c:v>
                </c:pt>
                <c:pt idx="1910">
                  <c:v>0.32859859764590255</c:v>
                </c:pt>
                <c:pt idx="1911">
                  <c:v>0.32895302253008085</c:v>
                </c:pt>
                <c:pt idx="1912">
                  <c:v>0.3292483617281623</c:v>
                </c:pt>
                <c:pt idx="1913">
                  <c:v>0.32945872352116196</c:v>
                </c:pt>
                <c:pt idx="1914">
                  <c:v>0.32964842970133273</c:v>
                </c:pt>
                <c:pt idx="1915">
                  <c:v>0.32976345462467932</c:v>
                </c:pt>
                <c:pt idx="1916">
                  <c:v>0.32982866061062971</c:v>
                </c:pt>
                <c:pt idx="1917">
                  <c:v>0.32989428533371962</c:v>
                </c:pt>
                <c:pt idx="1918">
                  <c:v>0.32997078586240763</c:v>
                </c:pt>
                <c:pt idx="1919">
                  <c:v>0.32998624678076854</c:v>
                </c:pt>
                <c:pt idx="1920">
                  <c:v>0.32998339783762454</c:v>
                </c:pt>
                <c:pt idx="1921">
                  <c:v>0.32991705045924108</c:v>
                </c:pt>
                <c:pt idx="1922">
                  <c:v>0.32980857761969556</c:v>
                </c:pt>
                <c:pt idx="1923">
                  <c:v>0.32967426847879411</c:v>
                </c:pt>
                <c:pt idx="1924">
                  <c:v>0.32949699760385348</c:v>
                </c:pt>
                <c:pt idx="1925">
                  <c:v>0.3292571351024749</c:v>
                </c:pt>
                <c:pt idx="1926">
                  <c:v>0.32895574148642054</c:v>
                </c:pt>
                <c:pt idx="1927">
                  <c:v>0.32867797253489872</c:v>
                </c:pt>
                <c:pt idx="1928">
                  <c:v>0.32839518087309555</c:v>
                </c:pt>
                <c:pt idx="1929">
                  <c:v>0.32812331909203163</c:v>
                </c:pt>
                <c:pt idx="1930">
                  <c:v>0.32783299549027295</c:v>
                </c:pt>
                <c:pt idx="1931">
                  <c:v>0.32750392548897739</c:v>
                </c:pt>
                <c:pt idx="1932">
                  <c:v>0.32714729383000402</c:v>
                </c:pt>
                <c:pt idx="1933">
                  <c:v>0.32685541568936621</c:v>
                </c:pt>
                <c:pt idx="1934">
                  <c:v>0.32655835410368095</c:v>
                </c:pt>
                <c:pt idx="1935">
                  <c:v>0.3263030956125737</c:v>
                </c:pt>
                <c:pt idx="1936">
                  <c:v>0.32607877303134686</c:v>
                </c:pt>
                <c:pt idx="1937">
                  <c:v>0.32572808059543945</c:v>
                </c:pt>
                <c:pt idx="1938">
                  <c:v>0.32538624976590974</c:v>
                </c:pt>
                <c:pt idx="1939">
                  <c:v>0.32505298484319672</c:v>
                </c:pt>
                <c:pt idx="1940">
                  <c:v>0.32471313158081822</c:v>
                </c:pt>
                <c:pt idx="1941">
                  <c:v>0.32445737477496234</c:v>
                </c:pt>
                <c:pt idx="1942">
                  <c:v>0.32418868703038406</c:v>
                </c:pt>
                <c:pt idx="1943">
                  <c:v>0.32392276072110349</c:v>
                </c:pt>
                <c:pt idx="1944">
                  <c:v>0.32362879759866608</c:v>
                </c:pt>
                <c:pt idx="1945">
                  <c:v>0.32328044594450439</c:v>
                </c:pt>
                <c:pt idx="1946">
                  <c:v>0.32300171778080544</c:v>
                </c:pt>
                <c:pt idx="1947">
                  <c:v>0.32275726004025612</c:v>
                </c:pt>
                <c:pt idx="1948">
                  <c:v>0.32250486293910119</c:v>
                </c:pt>
                <c:pt idx="1949">
                  <c:v>0.32228258691576545</c:v>
                </c:pt>
                <c:pt idx="1950">
                  <c:v>0.32202739618255288</c:v>
                </c:pt>
                <c:pt idx="1951">
                  <c:v>0.32175731415971676</c:v>
                </c:pt>
                <c:pt idx="1952">
                  <c:v>0.32145567495374927</c:v>
                </c:pt>
                <c:pt idx="1953">
                  <c:v>0.32117067441340835</c:v>
                </c:pt>
                <c:pt idx="1954">
                  <c:v>0.32082125996562044</c:v>
                </c:pt>
                <c:pt idx="1955">
                  <c:v>0.32045395800598669</c:v>
                </c:pt>
                <c:pt idx="1956">
                  <c:v>0.32007684217342602</c:v>
                </c:pt>
                <c:pt idx="1957">
                  <c:v>0.31963845248861017</c:v>
                </c:pt>
                <c:pt idx="1958">
                  <c:v>0.3192157698977427</c:v>
                </c:pt>
                <c:pt idx="1959">
                  <c:v>0.31879637876919648</c:v>
                </c:pt>
                <c:pt idx="1960">
                  <c:v>0.3183649637951691</c:v>
                </c:pt>
                <c:pt idx="1961">
                  <c:v>0.31795071173581008</c:v>
                </c:pt>
                <c:pt idx="1962">
                  <c:v>0.31754048837959931</c:v>
                </c:pt>
                <c:pt idx="1963">
                  <c:v>0.31715901908041005</c:v>
                </c:pt>
                <c:pt idx="1964">
                  <c:v>0.31677749270332423</c:v>
                </c:pt>
                <c:pt idx="1965">
                  <c:v>0.31638770868874982</c:v>
                </c:pt>
                <c:pt idx="1966">
                  <c:v>0.31600376248272782</c:v>
                </c:pt>
                <c:pt idx="1967">
                  <c:v>0.31558226852105853</c:v>
                </c:pt>
                <c:pt idx="1968">
                  <c:v>0.31510282459498801</c:v>
                </c:pt>
                <c:pt idx="1969">
                  <c:v>0.31463326950828668</c:v>
                </c:pt>
                <c:pt idx="1970">
                  <c:v>0.31420199481829575</c:v>
                </c:pt>
                <c:pt idx="1971">
                  <c:v>0.31367891935444553</c:v>
                </c:pt>
                <c:pt idx="1972">
                  <c:v>0.31325322114237875</c:v>
                </c:pt>
                <c:pt idx="1973">
                  <c:v>0.31298264458590053</c:v>
                </c:pt>
                <c:pt idx="1974">
                  <c:v>0.31261342521880636</c:v>
                </c:pt>
                <c:pt idx="1975">
                  <c:v>0.31232102504001663</c:v>
                </c:pt>
                <c:pt idx="1976">
                  <c:v>0.31202675955528908</c:v>
                </c:pt>
                <c:pt idx="1977">
                  <c:v>0.31163368357665572</c:v>
                </c:pt>
                <c:pt idx="1978">
                  <c:v>0.31113014673710321</c:v>
                </c:pt>
                <c:pt idx="1979">
                  <c:v>0.31067432368214959</c:v>
                </c:pt>
                <c:pt idx="1980">
                  <c:v>0.31018145594586799</c:v>
                </c:pt>
                <c:pt idx="1981">
                  <c:v>0.30973725550745396</c:v>
                </c:pt>
                <c:pt idx="1982">
                  <c:v>0.30930929384010553</c:v>
                </c:pt>
                <c:pt idx="1983">
                  <c:v>0.30887941783570089</c:v>
                </c:pt>
                <c:pt idx="1984">
                  <c:v>0.30845570635851144</c:v>
                </c:pt>
                <c:pt idx="1985">
                  <c:v>0.3080367593897127</c:v>
                </c:pt>
                <c:pt idx="1986">
                  <c:v>0.30763290396925957</c:v>
                </c:pt>
                <c:pt idx="1987">
                  <c:v>0.30720038961215229</c:v>
                </c:pt>
                <c:pt idx="1988">
                  <c:v>0.30682357266393367</c:v>
                </c:pt>
                <c:pt idx="1989">
                  <c:v>0.30631490315165882</c:v>
                </c:pt>
                <c:pt idx="1990">
                  <c:v>0.30569087316070959</c:v>
                </c:pt>
                <c:pt idx="1991">
                  <c:v>0.30512233782579151</c:v>
                </c:pt>
                <c:pt idx="1992">
                  <c:v>0.30447143871242771</c:v>
                </c:pt>
                <c:pt idx="1993">
                  <c:v>0.30389110040212752</c:v>
                </c:pt>
                <c:pt idx="1994">
                  <c:v>0.30338658105795474</c:v>
                </c:pt>
                <c:pt idx="1995">
                  <c:v>0.30285819612256293</c:v>
                </c:pt>
                <c:pt idx="1996">
                  <c:v>0.30237856700460691</c:v>
                </c:pt>
                <c:pt idx="1997">
                  <c:v>0.3018026455298965</c:v>
                </c:pt>
                <c:pt idx="1998">
                  <c:v>0.30119736387894719</c:v>
                </c:pt>
                <c:pt idx="1999">
                  <c:v>0.30052644702379699</c:v>
                </c:pt>
                <c:pt idx="2000">
                  <c:v>0.29980119791033816</c:v>
                </c:pt>
                <c:pt idx="2001">
                  <c:v>0.29917603962772116</c:v>
                </c:pt>
                <c:pt idx="2002">
                  <c:v>0.29862423843531399</c:v>
                </c:pt>
                <c:pt idx="2003">
                  <c:v>0.2980572298295503</c:v>
                </c:pt>
                <c:pt idx="2004">
                  <c:v>0.29756063086791124</c:v>
                </c:pt>
                <c:pt idx="2005">
                  <c:v>0.29701835962064327</c:v>
                </c:pt>
                <c:pt idx="2006">
                  <c:v>0.29642569721913126</c:v>
                </c:pt>
                <c:pt idx="2007">
                  <c:v>0.29588104168357776</c:v>
                </c:pt>
                <c:pt idx="2008">
                  <c:v>0.29536794553161688</c:v>
                </c:pt>
                <c:pt idx="2009">
                  <c:v>0.29483025132570967</c:v>
                </c:pt>
                <c:pt idx="2010">
                  <c:v>0.29429757731076517</c:v>
                </c:pt>
                <c:pt idx="2011">
                  <c:v>0.29387136468524466</c:v>
                </c:pt>
                <c:pt idx="2012">
                  <c:v>0.29347228091129995</c:v>
                </c:pt>
                <c:pt idx="2013">
                  <c:v>0.29296341858124969</c:v>
                </c:pt>
                <c:pt idx="2014">
                  <c:v>0.29251591755863271</c:v>
                </c:pt>
                <c:pt idx="2015">
                  <c:v>0.29203038316204705</c:v>
                </c:pt>
                <c:pt idx="2016">
                  <c:v>0.2914157347355657</c:v>
                </c:pt>
                <c:pt idx="2017">
                  <c:v>0.29088175680278033</c:v>
                </c:pt>
                <c:pt idx="2018">
                  <c:v>0.2903509763059306</c:v>
                </c:pt>
                <c:pt idx="2019">
                  <c:v>0.28977499683187319</c:v>
                </c:pt>
                <c:pt idx="2020">
                  <c:v>0.28927234516026984</c:v>
                </c:pt>
                <c:pt idx="2021">
                  <c:v>0.28863811927981864</c:v>
                </c:pt>
                <c:pt idx="2022">
                  <c:v>0.28787571116882399</c:v>
                </c:pt>
                <c:pt idx="2023">
                  <c:v>0.28718786353431131</c:v>
                </c:pt>
                <c:pt idx="2024">
                  <c:v>0.28642223267109823</c:v>
                </c:pt>
                <c:pt idx="2025">
                  <c:v>0.28573685291983497</c:v>
                </c:pt>
                <c:pt idx="2026">
                  <c:v>0.28518491270956314</c:v>
                </c:pt>
                <c:pt idx="2027">
                  <c:v>0.28460908353915854</c:v>
                </c:pt>
                <c:pt idx="2028">
                  <c:v>0.28408480119730667</c:v>
                </c:pt>
                <c:pt idx="2029">
                  <c:v>0.28357800504228309</c:v>
                </c:pt>
                <c:pt idx="2030">
                  <c:v>0.283123544035915</c:v>
                </c:pt>
                <c:pt idx="2031">
                  <c:v>0.28260787618641287</c:v>
                </c:pt>
                <c:pt idx="2032">
                  <c:v>0.28199930584502586</c:v>
                </c:pt>
                <c:pt idx="2033">
                  <c:v>0.28135320579018797</c:v>
                </c:pt>
                <c:pt idx="2034">
                  <c:v>0.28075840024504456</c:v>
                </c:pt>
                <c:pt idx="2035">
                  <c:v>0.28023606472799134</c:v>
                </c:pt>
                <c:pt idx="2036">
                  <c:v>0.2796949461201117</c:v>
                </c:pt>
                <c:pt idx="2037">
                  <c:v>0.27930879594252467</c:v>
                </c:pt>
                <c:pt idx="2038">
                  <c:v>0.27900238827320084</c:v>
                </c:pt>
                <c:pt idx="2039">
                  <c:v>0.27864832922748223</c:v>
                </c:pt>
                <c:pt idx="2040">
                  <c:v>0.27833630202821613</c:v>
                </c:pt>
                <c:pt idx="2041">
                  <c:v>0.27808242798064248</c:v>
                </c:pt>
                <c:pt idx="2042">
                  <c:v>0.27788345957533539</c:v>
                </c:pt>
                <c:pt idx="2043">
                  <c:v>0.27756593836666438</c:v>
                </c:pt>
                <c:pt idx="2044">
                  <c:v>0.2773191177763486</c:v>
                </c:pt>
                <c:pt idx="2045">
                  <c:v>0.27723453897276329</c:v>
                </c:pt>
                <c:pt idx="2046">
                  <c:v>0.27691426772920075</c:v>
                </c:pt>
                <c:pt idx="2047">
                  <c:v>0.2764995648683411</c:v>
                </c:pt>
                <c:pt idx="2048">
                  <c:v>0.2762199741196788</c:v>
                </c:pt>
                <c:pt idx="2049">
                  <c:v>0.27582314167167032</c:v>
                </c:pt>
                <c:pt idx="2050">
                  <c:v>0.27547963784141866</c:v>
                </c:pt>
                <c:pt idx="2051">
                  <c:v>0.27532873100103022</c:v>
                </c:pt>
                <c:pt idx="2052">
                  <c:v>0.27504947363305493</c:v>
                </c:pt>
                <c:pt idx="2053">
                  <c:v>0.27472536916095686</c:v>
                </c:pt>
                <c:pt idx="2054">
                  <c:v>0.27429683741179089</c:v>
                </c:pt>
                <c:pt idx="2055">
                  <c:v>0.27380249875094448</c:v>
                </c:pt>
                <c:pt idx="2056">
                  <c:v>0.27338279580105412</c:v>
                </c:pt>
                <c:pt idx="2057">
                  <c:v>0.27295209338747428</c:v>
                </c:pt>
                <c:pt idx="2058">
                  <c:v>0.27254424026586727</c:v>
                </c:pt>
                <c:pt idx="2059">
                  <c:v>0.27198293735656559</c:v>
                </c:pt>
                <c:pt idx="2060">
                  <c:v>0.27142116109263043</c:v>
                </c:pt>
                <c:pt idx="2061">
                  <c:v>0.27086253879550642</c:v>
                </c:pt>
                <c:pt idx="2062">
                  <c:v>0.27042609223697006</c:v>
                </c:pt>
                <c:pt idx="2063">
                  <c:v>0.27012696984734286</c:v>
                </c:pt>
                <c:pt idx="2064">
                  <c:v>0.26958021272999338</c:v>
                </c:pt>
                <c:pt idx="2065">
                  <c:v>0.26914241342266232</c:v>
                </c:pt>
                <c:pt idx="2066">
                  <c:v>0.26871240188555096</c:v>
                </c:pt>
                <c:pt idx="2067">
                  <c:v>0.26802112154688701</c:v>
                </c:pt>
                <c:pt idx="2068">
                  <c:v>0.26755734046678464</c:v>
                </c:pt>
                <c:pt idx="2069">
                  <c:v>0.26715251643925603</c:v>
                </c:pt>
                <c:pt idx="2070">
                  <c:v>0.26646952263137036</c:v>
                </c:pt>
                <c:pt idx="2071">
                  <c:v>0.26585991781695567</c:v>
                </c:pt>
                <c:pt idx="2072">
                  <c:v>0.26512961102555471</c:v>
                </c:pt>
                <c:pt idx="2073">
                  <c:v>0.2642237869680778</c:v>
                </c:pt>
                <c:pt idx="2074">
                  <c:v>0.26336534825408547</c:v>
                </c:pt>
                <c:pt idx="2075">
                  <c:v>0.26261833177167937</c:v>
                </c:pt>
                <c:pt idx="2076">
                  <c:v>0.26203915118842919</c:v>
                </c:pt>
                <c:pt idx="2077">
                  <c:v>0.26126124678370694</c:v>
                </c:pt>
                <c:pt idx="2078">
                  <c:v>0.26058388017625483</c:v>
                </c:pt>
                <c:pt idx="2079">
                  <c:v>0.25994842697217008</c:v>
                </c:pt>
                <c:pt idx="2080">
                  <c:v>0.25909392774985829</c:v>
                </c:pt>
                <c:pt idx="2081">
                  <c:v>0.25846031589816881</c:v>
                </c:pt>
                <c:pt idx="2082">
                  <c:v>0.25763314503969742</c:v>
                </c:pt>
                <c:pt idx="2083">
                  <c:v>0.25676302770081821</c:v>
                </c:pt>
                <c:pt idx="2084">
                  <c:v>0.25615315455287718</c:v>
                </c:pt>
                <c:pt idx="2085">
                  <c:v>0.25532823217187306</c:v>
                </c:pt>
                <c:pt idx="2086">
                  <c:v>0.2545202835905207</c:v>
                </c:pt>
                <c:pt idx="2087">
                  <c:v>0.25368718434517817</c:v>
                </c:pt>
                <c:pt idx="2088">
                  <c:v>0.25289552334742238</c:v>
                </c:pt>
                <c:pt idx="2089">
                  <c:v>0.25204575397696077</c:v>
                </c:pt>
                <c:pt idx="2090">
                  <c:v>0.25129970496986415</c:v>
                </c:pt>
                <c:pt idx="2091">
                  <c:v>0.25102911567292929</c:v>
                </c:pt>
                <c:pt idx="2092">
                  <c:v>0.25035849249965814</c:v>
                </c:pt>
                <c:pt idx="2093">
                  <c:v>0.24962260623156818</c:v>
                </c:pt>
                <c:pt idx="2094">
                  <c:v>0.248990864960391</c:v>
                </c:pt>
                <c:pt idx="2095">
                  <c:v>0.24818399485881307</c:v>
                </c:pt>
                <c:pt idx="2096">
                  <c:v>0.24760087946312234</c:v>
                </c:pt>
                <c:pt idx="2097">
                  <c:v>0.24706064235945879</c:v>
                </c:pt>
                <c:pt idx="2098">
                  <c:v>0.24670742756683164</c:v>
                </c:pt>
                <c:pt idx="2099">
                  <c:v>0.24629329221551075</c:v>
                </c:pt>
                <c:pt idx="2100">
                  <c:v>0.24582668625598814</c:v>
                </c:pt>
                <c:pt idx="2101">
                  <c:v>0.2454806772122958</c:v>
                </c:pt>
                <c:pt idx="2102">
                  <c:v>0.24508870408895597</c:v>
                </c:pt>
                <c:pt idx="2103">
                  <c:v>0.24464180770974128</c:v>
                </c:pt>
                <c:pt idx="2104">
                  <c:v>0.24393259827789024</c:v>
                </c:pt>
                <c:pt idx="2105">
                  <c:v>0.24332900383858816</c:v>
                </c:pt>
                <c:pt idx="2106">
                  <c:v>0.24274175469088147</c:v>
                </c:pt>
                <c:pt idx="2107">
                  <c:v>0.24206019623054567</c:v>
                </c:pt>
                <c:pt idx="2108">
                  <c:v>0.24157186991297955</c:v>
                </c:pt>
                <c:pt idx="2109">
                  <c:v>0.2409819597261732</c:v>
                </c:pt>
                <c:pt idx="2110">
                  <c:v>0.24040975561872022</c:v>
                </c:pt>
                <c:pt idx="2111">
                  <c:v>0.23999045541731312</c:v>
                </c:pt>
                <c:pt idx="2112">
                  <c:v>0.23957687528833851</c:v>
                </c:pt>
                <c:pt idx="2113">
                  <c:v>0.23926766413998604</c:v>
                </c:pt>
                <c:pt idx="2114">
                  <c:v>0.23868398754553022</c:v>
                </c:pt>
                <c:pt idx="2115">
                  <c:v>0.23766152376181784</c:v>
                </c:pt>
                <c:pt idx="2116">
                  <c:v>0.23662671767990495</c:v>
                </c:pt>
                <c:pt idx="2117">
                  <c:v>0.23580823058500763</c:v>
                </c:pt>
                <c:pt idx="2118">
                  <c:v>0.23528697607480628</c:v>
                </c:pt>
                <c:pt idx="2119">
                  <c:v>0.23501698267656154</c:v>
                </c:pt>
                <c:pt idx="2120">
                  <c:v>0.23495701460230634</c:v>
                </c:pt>
                <c:pt idx="2121">
                  <c:v>0.23473932704150294</c:v>
                </c:pt>
                <c:pt idx="2122">
                  <c:v>0.23422306029765205</c:v>
                </c:pt>
                <c:pt idx="2123">
                  <c:v>0.23358779719755321</c:v>
                </c:pt>
                <c:pt idx="2124">
                  <c:v>0.23289724424512967</c:v>
                </c:pt>
                <c:pt idx="2125">
                  <c:v>0.2319015324594218</c:v>
                </c:pt>
                <c:pt idx="2126">
                  <c:v>0.230679635121258</c:v>
                </c:pt>
                <c:pt idx="2127">
                  <c:v>0.22987759345970607</c:v>
                </c:pt>
                <c:pt idx="2128">
                  <c:v>0.22885629783577702</c:v>
                </c:pt>
                <c:pt idx="2129">
                  <c:v>0.2279469366709683</c:v>
                </c:pt>
                <c:pt idx="2130">
                  <c:v>0.22806867141366297</c:v>
                </c:pt>
                <c:pt idx="2131">
                  <c:v>0.22790050844169607</c:v>
                </c:pt>
                <c:pt idx="2132">
                  <c:v>0.22752440075035776</c:v>
                </c:pt>
                <c:pt idx="2133">
                  <c:v>0.22732047741082231</c:v>
                </c:pt>
                <c:pt idx="2134">
                  <c:v>0.22671970221460383</c:v>
                </c:pt>
                <c:pt idx="2135">
                  <c:v>0.22602295890077087</c:v>
                </c:pt>
                <c:pt idx="2136">
                  <c:v>0.22582618315747205</c:v>
                </c:pt>
                <c:pt idx="2137">
                  <c:v>0.22551070511788182</c:v>
                </c:pt>
                <c:pt idx="2138">
                  <c:v>0.22469348303793016</c:v>
                </c:pt>
                <c:pt idx="2139">
                  <c:v>0.22404072560760277</c:v>
                </c:pt>
                <c:pt idx="2140">
                  <c:v>0.22313235634746489</c:v>
                </c:pt>
                <c:pt idx="2141">
                  <c:v>0.22292548426458292</c:v>
                </c:pt>
                <c:pt idx="2142">
                  <c:v>0.22337476036758283</c:v>
                </c:pt>
                <c:pt idx="2143">
                  <c:v>0.22338600313285928</c:v>
                </c:pt>
                <c:pt idx="2144">
                  <c:v>0.22368404876992876</c:v>
                </c:pt>
                <c:pt idx="2145">
                  <c:v>0.22335653861126706</c:v>
                </c:pt>
                <c:pt idx="2146">
                  <c:v>0.22238410839006975</c:v>
                </c:pt>
                <c:pt idx="2147">
                  <c:v>0.22112599368136851</c:v>
                </c:pt>
                <c:pt idx="2148">
                  <c:v>0.22034705686322262</c:v>
                </c:pt>
                <c:pt idx="2149">
                  <c:v>0.21961356219363468</c:v>
                </c:pt>
                <c:pt idx="2150">
                  <c:v>0.21960544959309822</c:v>
                </c:pt>
              </c:numCache>
            </c:numRef>
          </c:yVal>
          <c:smooth val="1"/>
          <c:extLst>
            <c:ext xmlns:c16="http://schemas.microsoft.com/office/drawing/2014/chart" uri="{C3380CC4-5D6E-409C-BE32-E72D297353CC}">
              <c16:uniqueId val="{00000009-1C1D-46AE-B92F-7DA50429CA8D}"/>
            </c:ext>
          </c:extLst>
        </c:ser>
        <c:ser>
          <c:idx val="10"/>
          <c:order val="10"/>
          <c:spPr>
            <a:ln w="19050" cap="rnd">
              <a:solidFill>
                <a:schemeClr val="accent5">
                  <a:lumMod val="6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Database'!$BS$122:$BS$2272</c:f>
              <c:numCache>
                <c:formatCode>General</c:formatCode>
                <c:ptCount val="2151"/>
                <c:pt idx="0">
                  <c:v>3.661387637860878E-2</c:v>
                </c:pt>
                <c:pt idx="1">
                  <c:v>3.1454047901174731E-2</c:v>
                </c:pt>
                <c:pt idx="2">
                  <c:v>3.143570165353466E-2</c:v>
                </c:pt>
                <c:pt idx="3">
                  <c:v>3.473980258777315E-2</c:v>
                </c:pt>
                <c:pt idx="4">
                  <c:v>3.6442173929633809E-2</c:v>
                </c:pt>
                <c:pt idx="5">
                  <c:v>3.0450915781522994E-2</c:v>
                </c:pt>
                <c:pt idx="6">
                  <c:v>3.1754249847411063E-2</c:v>
                </c:pt>
                <c:pt idx="7">
                  <c:v>3.602211191772374E-2</c:v>
                </c:pt>
                <c:pt idx="8">
                  <c:v>3.8424701594376116E-2</c:v>
                </c:pt>
                <c:pt idx="9">
                  <c:v>3.5051007561102861E-2</c:v>
                </c:pt>
                <c:pt idx="10">
                  <c:v>2.8904105857717466E-2</c:v>
                </c:pt>
                <c:pt idx="11">
                  <c:v>2.3281751034539444E-2</c:v>
                </c:pt>
                <c:pt idx="12">
                  <c:v>2.3759727968743195E-2</c:v>
                </c:pt>
                <c:pt idx="13">
                  <c:v>2.8477826550648812E-2</c:v>
                </c:pt>
                <c:pt idx="14">
                  <c:v>3.154321842979705E-2</c:v>
                </c:pt>
                <c:pt idx="15">
                  <c:v>2.6760995762993612E-2</c:v>
                </c:pt>
                <c:pt idx="16">
                  <c:v>2.5400960093745841E-2</c:v>
                </c:pt>
                <c:pt idx="17">
                  <c:v>2.7660501394523581E-2</c:v>
                </c:pt>
                <c:pt idx="18">
                  <c:v>2.9633717715242942E-2</c:v>
                </c:pt>
                <c:pt idx="19">
                  <c:v>2.6971575979603479E-2</c:v>
                </c:pt>
                <c:pt idx="20">
                  <c:v>2.6525421513678385E-2</c:v>
                </c:pt>
                <c:pt idx="21">
                  <c:v>2.9328548200594887E-2</c:v>
                </c:pt>
                <c:pt idx="22">
                  <c:v>2.7803955627242125E-2</c:v>
                </c:pt>
                <c:pt idx="23">
                  <c:v>3.0804852831413401E-2</c:v>
                </c:pt>
                <c:pt idx="24">
                  <c:v>3.5862495967972141E-2</c:v>
                </c:pt>
                <c:pt idx="25">
                  <c:v>3.0941996277711797E-2</c:v>
                </c:pt>
                <c:pt idx="26">
                  <c:v>2.8378013982163417E-2</c:v>
                </c:pt>
                <c:pt idx="27">
                  <c:v>2.9351787590897033E-2</c:v>
                </c:pt>
                <c:pt idx="28">
                  <c:v>3.0408181654748487E-2</c:v>
                </c:pt>
                <c:pt idx="29">
                  <c:v>3.0003757459471314E-2</c:v>
                </c:pt>
                <c:pt idx="30">
                  <c:v>2.8434903786752952E-2</c:v>
                </c:pt>
                <c:pt idx="31">
                  <c:v>2.726826191203047E-2</c:v>
                </c:pt>
                <c:pt idx="32">
                  <c:v>2.7836635356293753E-2</c:v>
                </c:pt>
                <c:pt idx="33">
                  <c:v>2.8039851650706243E-2</c:v>
                </c:pt>
                <c:pt idx="34">
                  <c:v>2.8318242919414833E-2</c:v>
                </c:pt>
                <c:pt idx="35">
                  <c:v>3.0185343567893184E-2</c:v>
                </c:pt>
                <c:pt idx="36">
                  <c:v>3.1588173470499394E-2</c:v>
                </c:pt>
                <c:pt idx="37">
                  <c:v>3.176017952378149E-2</c:v>
                </c:pt>
                <c:pt idx="38">
                  <c:v>3.1875944253415514E-2</c:v>
                </c:pt>
                <c:pt idx="39">
                  <c:v>3.0132719211345804E-2</c:v>
                </c:pt>
                <c:pt idx="40">
                  <c:v>3.0000522753366014E-2</c:v>
                </c:pt>
                <c:pt idx="41">
                  <c:v>3.2873386598488347E-2</c:v>
                </c:pt>
                <c:pt idx="42">
                  <c:v>3.2133293989771168E-2</c:v>
                </c:pt>
                <c:pt idx="43">
                  <c:v>3.1577194900956014E-2</c:v>
                </c:pt>
                <c:pt idx="44">
                  <c:v>3.219461560975137E-2</c:v>
                </c:pt>
                <c:pt idx="45">
                  <c:v>3.2570129331686688E-2</c:v>
                </c:pt>
                <c:pt idx="46">
                  <c:v>2.8879843029737683E-2</c:v>
                </c:pt>
                <c:pt idx="47">
                  <c:v>2.5415752039443854E-2</c:v>
                </c:pt>
                <c:pt idx="48">
                  <c:v>2.9109545362028696E-2</c:v>
                </c:pt>
                <c:pt idx="49">
                  <c:v>2.9429033783134245E-2</c:v>
                </c:pt>
                <c:pt idx="50">
                  <c:v>2.9702166697297375E-2</c:v>
                </c:pt>
                <c:pt idx="51">
                  <c:v>3.3165958104192296E-2</c:v>
                </c:pt>
                <c:pt idx="52">
                  <c:v>3.2300037487672802E-2</c:v>
                </c:pt>
                <c:pt idx="53">
                  <c:v>3.0546859706141506E-2</c:v>
                </c:pt>
                <c:pt idx="54">
                  <c:v>3.0193810379679598E-2</c:v>
                </c:pt>
                <c:pt idx="55">
                  <c:v>3.1059012623264978E-2</c:v>
                </c:pt>
                <c:pt idx="56">
                  <c:v>3.200993791093093E-2</c:v>
                </c:pt>
                <c:pt idx="57">
                  <c:v>3.2263486603940315E-2</c:v>
                </c:pt>
                <c:pt idx="58">
                  <c:v>3.1267235641684203E-2</c:v>
                </c:pt>
                <c:pt idx="59">
                  <c:v>3.0585399619412368E-2</c:v>
                </c:pt>
                <c:pt idx="60">
                  <c:v>3.0429946737875562E-2</c:v>
                </c:pt>
                <c:pt idx="61">
                  <c:v>3.046069963236353E-2</c:v>
                </c:pt>
                <c:pt idx="62">
                  <c:v>3.1168441463970079E-2</c:v>
                </c:pt>
                <c:pt idx="63">
                  <c:v>3.1494951509074026E-2</c:v>
                </c:pt>
                <c:pt idx="64">
                  <c:v>3.1052862632348261E-2</c:v>
                </c:pt>
                <c:pt idx="65">
                  <c:v>3.1637416464391548E-2</c:v>
                </c:pt>
                <c:pt idx="66">
                  <c:v>3.2081188411464061E-2</c:v>
                </c:pt>
                <c:pt idx="67">
                  <c:v>3.2198910463443108E-2</c:v>
                </c:pt>
                <c:pt idx="68">
                  <c:v>3.2323586231949634E-2</c:v>
                </c:pt>
                <c:pt idx="69">
                  <c:v>3.1456890491507829E-2</c:v>
                </c:pt>
                <c:pt idx="70">
                  <c:v>3.0659072184411395E-2</c:v>
                </c:pt>
                <c:pt idx="71">
                  <c:v>3.1496174485570044E-2</c:v>
                </c:pt>
                <c:pt idx="72">
                  <c:v>3.2203112756720012E-2</c:v>
                </c:pt>
                <c:pt idx="73">
                  <c:v>3.2592891920460366E-2</c:v>
                </c:pt>
                <c:pt idx="74">
                  <c:v>3.285655066764679E-2</c:v>
                </c:pt>
                <c:pt idx="75">
                  <c:v>3.2696666498334963E-2</c:v>
                </c:pt>
                <c:pt idx="76">
                  <c:v>3.2653189461648281E-2</c:v>
                </c:pt>
                <c:pt idx="77">
                  <c:v>3.2961627103812972E-2</c:v>
                </c:pt>
                <c:pt idx="78">
                  <c:v>3.308812716118642E-2</c:v>
                </c:pt>
                <c:pt idx="79">
                  <c:v>3.3430828740197018E-2</c:v>
                </c:pt>
                <c:pt idx="80">
                  <c:v>3.3845702552981527E-2</c:v>
                </c:pt>
                <c:pt idx="81">
                  <c:v>3.405617435843563E-2</c:v>
                </c:pt>
                <c:pt idx="82">
                  <c:v>3.4087964136627631E-2</c:v>
                </c:pt>
                <c:pt idx="83">
                  <c:v>3.3971582061906459E-2</c:v>
                </c:pt>
                <c:pt idx="84">
                  <c:v>3.3892932979978301E-2</c:v>
                </c:pt>
                <c:pt idx="85">
                  <c:v>3.450315597966102E-2</c:v>
                </c:pt>
                <c:pt idx="86">
                  <c:v>3.5161326796274324E-2</c:v>
                </c:pt>
                <c:pt idx="87">
                  <c:v>3.5326127017825962E-2</c:v>
                </c:pt>
                <c:pt idx="88">
                  <c:v>3.5222646179525169E-2</c:v>
                </c:pt>
                <c:pt idx="89">
                  <c:v>3.5043369066761816E-2</c:v>
                </c:pt>
                <c:pt idx="90">
                  <c:v>3.5106425074559085E-2</c:v>
                </c:pt>
                <c:pt idx="91">
                  <c:v>3.6054186303608404E-2</c:v>
                </c:pt>
                <c:pt idx="92">
                  <c:v>3.6293265206512763E-2</c:v>
                </c:pt>
                <c:pt idx="93">
                  <c:v>3.5994373802946802E-2</c:v>
                </c:pt>
                <c:pt idx="94">
                  <c:v>3.604279433408842E-2</c:v>
                </c:pt>
                <c:pt idx="95">
                  <c:v>3.6599323278609229E-2</c:v>
                </c:pt>
                <c:pt idx="96">
                  <c:v>3.7003115444851936E-2</c:v>
                </c:pt>
                <c:pt idx="97">
                  <c:v>3.6809248621559494E-2</c:v>
                </c:pt>
                <c:pt idx="98">
                  <c:v>3.6750081105074335E-2</c:v>
                </c:pt>
                <c:pt idx="99">
                  <c:v>3.6815605084918719E-2</c:v>
                </c:pt>
                <c:pt idx="100">
                  <c:v>3.7063438174986578E-2</c:v>
                </c:pt>
                <c:pt idx="101">
                  <c:v>3.7637563453609031E-2</c:v>
                </c:pt>
                <c:pt idx="102">
                  <c:v>3.8229989321737962E-2</c:v>
                </c:pt>
                <c:pt idx="103">
                  <c:v>3.8642097462263422E-2</c:v>
                </c:pt>
                <c:pt idx="104">
                  <c:v>3.8779637570496135E-2</c:v>
                </c:pt>
                <c:pt idx="105">
                  <c:v>3.8861164244272252E-2</c:v>
                </c:pt>
                <c:pt idx="106">
                  <c:v>3.8869588345647202E-2</c:v>
                </c:pt>
                <c:pt idx="107">
                  <c:v>3.8783541921082146E-2</c:v>
                </c:pt>
                <c:pt idx="108">
                  <c:v>3.8756974568344559E-2</c:v>
                </c:pt>
                <c:pt idx="109">
                  <c:v>3.8991419702584761E-2</c:v>
                </c:pt>
                <c:pt idx="110">
                  <c:v>3.949519225817822E-2</c:v>
                </c:pt>
                <c:pt idx="111">
                  <c:v>3.9640351219494337E-2</c:v>
                </c:pt>
                <c:pt idx="112">
                  <c:v>3.9988564252845797E-2</c:v>
                </c:pt>
                <c:pt idx="113">
                  <c:v>4.0566229183355638E-2</c:v>
                </c:pt>
                <c:pt idx="114">
                  <c:v>4.0638642807197499E-2</c:v>
                </c:pt>
                <c:pt idx="115">
                  <c:v>4.0551687530632173E-2</c:v>
                </c:pt>
                <c:pt idx="116">
                  <c:v>4.0398465573546774E-2</c:v>
                </c:pt>
                <c:pt idx="117">
                  <c:v>4.0264672699871107E-2</c:v>
                </c:pt>
                <c:pt idx="118">
                  <c:v>4.0404557615849858E-2</c:v>
                </c:pt>
                <c:pt idx="119">
                  <c:v>4.0628017090032768E-2</c:v>
                </c:pt>
                <c:pt idx="120">
                  <c:v>4.0767944115164302E-2</c:v>
                </c:pt>
                <c:pt idx="121">
                  <c:v>4.1241983073944728E-2</c:v>
                </c:pt>
                <c:pt idx="122">
                  <c:v>4.1560374689223335E-2</c:v>
                </c:pt>
                <c:pt idx="123">
                  <c:v>4.1477568889376336E-2</c:v>
                </c:pt>
                <c:pt idx="124">
                  <c:v>4.1648198888216706E-2</c:v>
                </c:pt>
                <c:pt idx="125">
                  <c:v>4.1704974383053019E-2</c:v>
                </c:pt>
                <c:pt idx="126">
                  <c:v>4.1663165474715082E-2</c:v>
                </c:pt>
                <c:pt idx="127">
                  <c:v>4.2012635631122196E-2</c:v>
                </c:pt>
                <c:pt idx="128">
                  <c:v>4.2077160002454587E-2</c:v>
                </c:pt>
                <c:pt idx="129">
                  <c:v>4.2109051791172775E-2</c:v>
                </c:pt>
                <c:pt idx="130">
                  <c:v>4.2627243573637542E-2</c:v>
                </c:pt>
                <c:pt idx="131">
                  <c:v>4.2877482310460034E-2</c:v>
                </c:pt>
                <c:pt idx="132">
                  <c:v>4.2912298479404309E-2</c:v>
                </c:pt>
                <c:pt idx="133">
                  <c:v>4.2908825196286852E-2</c:v>
                </c:pt>
                <c:pt idx="134">
                  <c:v>4.2930625780045674E-2</c:v>
                </c:pt>
                <c:pt idx="135">
                  <c:v>4.3179717590089213E-2</c:v>
                </c:pt>
                <c:pt idx="136">
                  <c:v>4.3638953071705816E-2</c:v>
                </c:pt>
                <c:pt idx="137">
                  <c:v>4.3738969003644768E-2</c:v>
                </c:pt>
                <c:pt idx="138">
                  <c:v>4.3934687937412807E-2</c:v>
                </c:pt>
                <c:pt idx="139">
                  <c:v>4.4269042110837355E-2</c:v>
                </c:pt>
                <c:pt idx="140">
                  <c:v>4.4492527604183263E-2</c:v>
                </c:pt>
                <c:pt idx="141">
                  <c:v>4.4769998464274964E-2</c:v>
                </c:pt>
                <c:pt idx="142">
                  <c:v>4.4998090976498345E-2</c:v>
                </c:pt>
                <c:pt idx="143">
                  <c:v>4.5093023739502469E-2</c:v>
                </c:pt>
                <c:pt idx="144">
                  <c:v>4.5486288740370952E-2</c:v>
                </c:pt>
                <c:pt idx="145">
                  <c:v>4.590838537364586E-2</c:v>
                </c:pt>
                <c:pt idx="146">
                  <c:v>4.6115888112022663E-2</c:v>
                </c:pt>
                <c:pt idx="147">
                  <c:v>4.6258786007138376E-2</c:v>
                </c:pt>
                <c:pt idx="148">
                  <c:v>4.6346346031220072E-2</c:v>
                </c:pt>
                <c:pt idx="149">
                  <c:v>4.644483364620456E-2</c:v>
                </c:pt>
                <c:pt idx="150">
                  <c:v>4.6813103307007192E-2</c:v>
                </c:pt>
                <c:pt idx="151">
                  <c:v>4.7178746833968062E-2</c:v>
                </c:pt>
                <c:pt idx="152">
                  <c:v>4.7509815009641694E-2</c:v>
                </c:pt>
                <c:pt idx="153">
                  <c:v>4.7881002598809778E-2</c:v>
                </c:pt>
                <c:pt idx="154">
                  <c:v>4.8145894899168575E-2</c:v>
                </c:pt>
                <c:pt idx="155">
                  <c:v>4.8345805153498032E-2</c:v>
                </c:pt>
                <c:pt idx="156">
                  <c:v>4.8517145116301535E-2</c:v>
                </c:pt>
                <c:pt idx="157">
                  <c:v>4.8702641309765642E-2</c:v>
                </c:pt>
                <c:pt idx="158">
                  <c:v>4.9020746268634487E-2</c:v>
                </c:pt>
                <c:pt idx="159">
                  <c:v>4.9467694808818463E-2</c:v>
                </c:pt>
                <c:pt idx="160">
                  <c:v>4.9723123579855123E-2</c:v>
                </c:pt>
                <c:pt idx="161">
                  <c:v>5.0060484005918539E-2</c:v>
                </c:pt>
                <c:pt idx="162">
                  <c:v>5.0481842375997343E-2</c:v>
                </c:pt>
                <c:pt idx="163">
                  <c:v>5.0530655772038302E-2</c:v>
                </c:pt>
                <c:pt idx="164">
                  <c:v>5.0803844810377176E-2</c:v>
                </c:pt>
                <c:pt idx="165">
                  <c:v>5.1284014404202917E-2</c:v>
                </c:pt>
                <c:pt idx="166">
                  <c:v>5.1650425651427419E-2</c:v>
                </c:pt>
                <c:pt idx="167">
                  <c:v>5.1885221759622811E-2</c:v>
                </c:pt>
                <c:pt idx="168">
                  <c:v>5.212659983649795E-2</c:v>
                </c:pt>
                <c:pt idx="169">
                  <c:v>5.2517062955409928E-2</c:v>
                </c:pt>
                <c:pt idx="170">
                  <c:v>5.2928931800117464E-2</c:v>
                </c:pt>
                <c:pt idx="171">
                  <c:v>5.3352369313668054E-2</c:v>
                </c:pt>
                <c:pt idx="172">
                  <c:v>5.3740774835399345E-2</c:v>
                </c:pt>
                <c:pt idx="173">
                  <c:v>5.3931920636600801E-2</c:v>
                </c:pt>
                <c:pt idx="174">
                  <c:v>5.4252938001421169E-2</c:v>
                </c:pt>
                <c:pt idx="175">
                  <c:v>5.473214655477502E-2</c:v>
                </c:pt>
                <c:pt idx="176">
                  <c:v>5.5078213381550271E-2</c:v>
                </c:pt>
                <c:pt idx="177">
                  <c:v>5.5465976652612041E-2</c:v>
                </c:pt>
                <c:pt idx="178">
                  <c:v>5.5898826622012961E-2</c:v>
                </c:pt>
                <c:pt idx="179">
                  <c:v>5.6311401313415888E-2</c:v>
                </c:pt>
                <c:pt idx="180">
                  <c:v>5.6750839029590348E-2</c:v>
                </c:pt>
                <c:pt idx="181">
                  <c:v>5.7223466048081456E-2</c:v>
                </c:pt>
                <c:pt idx="182">
                  <c:v>5.7718048116267344E-2</c:v>
                </c:pt>
                <c:pt idx="183">
                  <c:v>5.8161619862548614E-2</c:v>
                </c:pt>
                <c:pt idx="184">
                  <c:v>5.8678977981621472E-2</c:v>
                </c:pt>
                <c:pt idx="185">
                  <c:v>5.9285050323056442E-2</c:v>
                </c:pt>
                <c:pt idx="186">
                  <c:v>5.9732660683378715E-2</c:v>
                </c:pt>
                <c:pt idx="187">
                  <c:v>6.0260783112056356E-2</c:v>
                </c:pt>
                <c:pt idx="188">
                  <c:v>6.0886220727107414E-2</c:v>
                </c:pt>
                <c:pt idx="189">
                  <c:v>6.1414578362703066E-2</c:v>
                </c:pt>
                <c:pt idx="190">
                  <c:v>6.2028078434940993E-2</c:v>
                </c:pt>
                <c:pt idx="191">
                  <c:v>6.269869356195866E-2</c:v>
                </c:pt>
                <c:pt idx="192">
                  <c:v>6.3322401664158118E-2</c:v>
                </c:pt>
                <c:pt idx="193">
                  <c:v>6.3955466649758944E-2</c:v>
                </c:pt>
                <c:pt idx="194">
                  <c:v>6.4601374542207005E-2</c:v>
                </c:pt>
                <c:pt idx="195">
                  <c:v>6.5261786009068123E-2</c:v>
                </c:pt>
                <c:pt idx="196">
                  <c:v>6.5995822986741712E-2</c:v>
                </c:pt>
                <c:pt idx="197">
                  <c:v>6.674762687738707E-2</c:v>
                </c:pt>
                <c:pt idx="198">
                  <c:v>6.7509863372893122E-2</c:v>
                </c:pt>
                <c:pt idx="199">
                  <c:v>6.8364035841002993E-2</c:v>
                </c:pt>
                <c:pt idx="200">
                  <c:v>6.9176798555705452E-2</c:v>
                </c:pt>
                <c:pt idx="201">
                  <c:v>6.997264483821955E-2</c:v>
                </c:pt>
                <c:pt idx="202">
                  <c:v>7.0889524683836094E-2</c:v>
                </c:pt>
                <c:pt idx="203">
                  <c:v>7.1802741455596911E-2</c:v>
                </c:pt>
                <c:pt idx="204">
                  <c:v>7.2673557771156361E-2</c:v>
                </c:pt>
                <c:pt idx="205">
                  <c:v>7.3517420404489553E-2</c:v>
                </c:pt>
                <c:pt idx="206">
                  <c:v>7.4524562850003293E-2</c:v>
                </c:pt>
                <c:pt idx="207">
                  <c:v>7.5538238763755192E-2</c:v>
                </c:pt>
                <c:pt idx="208">
                  <c:v>7.6454124887778266E-2</c:v>
                </c:pt>
                <c:pt idx="209">
                  <c:v>7.7474528932442721E-2</c:v>
                </c:pt>
                <c:pt idx="210">
                  <c:v>7.8533909307431898E-2</c:v>
                </c:pt>
                <c:pt idx="211">
                  <c:v>7.958771741948352E-2</c:v>
                </c:pt>
                <c:pt idx="212">
                  <c:v>8.065706012774361E-2</c:v>
                </c:pt>
                <c:pt idx="213">
                  <c:v>8.176984748700529E-2</c:v>
                </c:pt>
                <c:pt idx="214">
                  <c:v>8.2885097928139848E-2</c:v>
                </c:pt>
                <c:pt idx="215">
                  <c:v>8.3924633486272618E-2</c:v>
                </c:pt>
                <c:pt idx="216">
                  <c:v>8.5062483449172777E-2</c:v>
                </c:pt>
                <c:pt idx="217">
                  <c:v>8.624388879405602E-2</c:v>
                </c:pt>
                <c:pt idx="218">
                  <c:v>8.7364585448242341E-2</c:v>
                </c:pt>
                <c:pt idx="219">
                  <c:v>8.8484628186387651E-2</c:v>
                </c:pt>
                <c:pt idx="220">
                  <c:v>8.9672275149582467E-2</c:v>
                </c:pt>
                <c:pt idx="221">
                  <c:v>9.0928235450175074E-2</c:v>
                </c:pt>
                <c:pt idx="222">
                  <c:v>9.2051405831319863E-2</c:v>
                </c:pt>
                <c:pt idx="223">
                  <c:v>9.3201057081459093E-2</c:v>
                </c:pt>
                <c:pt idx="224">
                  <c:v>9.4438551963980502E-2</c:v>
                </c:pt>
                <c:pt idx="225">
                  <c:v>9.5716774523952899E-2</c:v>
                </c:pt>
                <c:pt idx="226">
                  <c:v>9.6909516454324066E-2</c:v>
                </c:pt>
                <c:pt idx="227">
                  <c:v>9.8047326431921045E-2</c:v>
                </c:pt>
                <c:pt idx="228">
                  <c:v>9.9265871698652128E-2</c:v>
                </c:pt>
                <c:pt idx="229">
                  <c:v>0.10043809235382889</c:v>
                </c:pt>
                <c:pt idx="230">
                  <c:v>0.10157835921878439</c:v>
                </c:pt>
                <c:pt idx="231">
                  <c:v>0.10272754105690034</c:v>
                </c:pt>
                <c:pt idx="232">
                  <c:v>0.10385669100604429</c:v>
                </c:pt>
                <c:pt idx="233">
                  <c:v>0.10501846648376101</c:v>
                </c:pt>
                <c:pt idx="234">
                  <c:v>0.10620640496603277</c:v>
                </c:pt>
                <c:pt idx="235">
                  <c:v>0.10729720538955756</c:v>
                </c:pt>
                <c:pt idx="236">
                  <c:v>0.10844603009202897</c:v>
                </c:pt>
                <c:pt idx="237">
                  <c:v>0.10961766059952717</c:v>
                </c:pt>
                <c:pt idx="238">
                  <c:v>0.11059857523250671</c:v>
                </c:pt>
                <c:pt idx="239">
                  <c:v>0.11155595324028679</c:v>
                </c:pt>
                <c:pt idx="240">
                  <c:v>0.11253400547357932</c:v>
                </c:pt>
                <c:pt idx="241">
                  <c:v>0.1135346579694702</c:v>
                </c:pt>
                <c:pt idx="242">
                  <c:v>0.11464382424609049</c:v>
                </c:pt>
                <c:pt idx="243">
                  <c:v>0.11569324782655394</c:v>
                </c:pt>
                <c:pt idx="244">
                  <c:v>0.116550624722128</c:v>
                </c:pt>
                <c:pt idx="245">
                  <c:v>0.11743485674919736</c:v>
                </c:pt>
                <c:pt idx="246">
                  <c:v>0.1183826990496894</c:v>
                </c:pt>
                <c:pt idx="247">
                  <c:v>0.119371847831775</c:v>
                </c:pt>
                <c:pt idx="248">
                  <c:v>0.12032414455467148</c:v>
                </c:pt>
                <c:pt idx="249">
                  <c:v>0.12117702776228682</c:v>
                </c:pt>
                <c:pt idx="250">
                  <c:v>0.12200960034018088</c:v>
                </c:pt>
                <c:pt idx="251">
                  <c:v>0.12301804672557572</c:v>
                </c:pt>
                <c:pt idx="252">
                  <c:v>0.12392447344680868</c:v>
                </c:pt>
                <c:pt idx="253">
                  <c:v>0.12472669280467759</c:v>
                </c:pt>
                <c:pt idx="254">
                  <c:v>0.12551018943486456</c:v>
                </c:pt>
                <c:pt idx="255">
                  <c:v>0.12647286441328343</c:v>
                </c:pt>
                <c:pt idx="256">
                  <c:v>0.12739047149082927</c:v>
                </c:pt>
                <c:pt idx="257">
                  <c:v>0.12810511451515552</c:v>
                </c:pt>
                <c:pt idx="258">
                  <c:v>0.12895734663622718</c:v>
                </c:pt>
                <c:pt idx="259">
                  <c:v>0.12976174847785649</c:v>
                </c:pt>
                <c:pt idx="260">
                  <c:v>0.13045263774107721</c:v>
                </c:pt>
                <c:pt idx="261">
                  <c:v>0.13115655288580272</c:v>
                </c:pt>
                <c:pt idx="262">
                  <c:v>0.13183048217126461</c:v>
                </c:pt>
                <c:pt idx="263">
                  <c:v>0.13249711934210295</c:v>
                </c:pt>
                <c:pt idx="264">
                  <c:v>0.13322530906128097</c:v>
                </c:pt>
                <c:pt idx="265">
                  <c:v>0.1339124910544196</c:v>
                </c:pt>
                <c:pt idx="266">
                  <c:v>0.13456453397302306</c:v>
                </c:pt>
                <c:pt idx="267">
                  <c:v>0.1352108803850445</c:v>
                </c:pt>
                <c:pt idx="268">
                  <c:v>0.13585717411099604</c:v>
                </c:pt>
                <c:pt idx="269">
                  <c:v>0.13646402681154948</c:v>
                </c:pt>
                <c:pt idx="270">
                  <c:v>0.13702158731262895</c:v>
                </c:pt>
                <c:pt idx="271">
                  <c:v>0.13769170717250298</c:v>
                </c:pt>
                <c:pt idx="272">
                  <c:v>0.13836782804745137</c:v>
                </c:pt>
                <c:pt idx="273">
                  <c:v>0.13900748766469326</c:v>
                </c:pt>
                <c:pt idx="274">
                  <c:v>0.13966271822726256</c:v>
                </c:pt>
                <c:pt idx="275">
                  <c:v>0.14032080858720022</c:v>
                </c:pt>
                <c:pt idx="276">
                  <c:v>0.14096059541625083</c:v>
                </c:pt>
                <c:pt idx="277">
                  <c:v>0.14155299647790448</c:v>
                </c:pt>
                <c:pt idx="278">
                  <c:v>0.14218101435512556</c:v>
                </c:pt>
                <c:pt idx="279">
                  <c:v>0.14283883058240285</c:v>
                </c:pt>
                <c:pt idx="280">
                  <c:v>0.1435013953748798</c:v>
                </c:pt>
                <c:pt idx="281">
                  <c:v>0.14409913239885336</c:v>
                </c:pt>
                <c:pt idx="282">
                  <c:v>0.14469328417866187</c:v>
                </c:pt>
                <c:pt idx="283">
                  <c:v>0.14531734968832921</c:v>
                </c:pt>
                <c:pt idx="284">
                  <c:v>0.14590208817531791</c:v>
                </c:pt>
                <c:pt idx="285">
                  <c:v>0.14648311461072763</c:v>
                </c:pt>
                <c:pt idx="286">
                  <c:v>0.14708650884800778</c:v>
                </c:pt>
                <c:pt idx="287">
                  <c:v>0.14772718259417364</c:v>
                </c:pt>
                <c:pt idx="288">
                  <c:v>0.14837255755934478</c:v>
                </c:pt>
                <c:pt idx="289">
                  <c:v>0.1489690200620348</c:v>
                </c:pt>
                <c:pt idx="290">
                  <c:v>0.14948921270141916</c:v>
                </c:pt>
                <c:pt idx="291">
                  <c:v>0.15003808542206898</c:v>
                </c:pt>
                <c:pt idx="292">
                  <c:v>0.15060903392508398</c:v>
                </c:pt>
                <c:pt idx="293">
                  <c:v>0.15118751131730879</c:v>
                </c:pt>
                <c:pt idx="294">
                  <c:v>0.15179788941266678</c:v>
                </c:pt>
                <c:pt idx="295">
                  <c:v>0.15235909704534104</c:v>
                </c:pt>
                <c:pt idx="296">
                  <c:v>0.15286146648767091</c:v>
                </c:pt>
                <c:pt idx="297">
                  <c:v>0.15340759054363359</c:v>
                </c:pt>
                <c:pt idx="298">
                  <c:v>0.15393520569687827</c:v>
                </c:pt>
                <c:pt idx="299">
                  <c:v>0.15445979274385999</c:v>
                </c:pt>
                <c:pt idx="300">
                  <c:v>0.15502930881479884</c:v>
                </c:pt>
                <c:pt idx="301">
                  <c:v>0.15560239343550561</c:v>
                </c:pt>
                <c:pt idx="302">
                  <c:v>0.15615781428180889</c:v>
                </c:pt>
                <c:pt idx="303">
                  <c:v>0.15667155402082919</c:v>
                </c:pt>
                <c:pt idx="304">
                  <c:v>0.15718829192774206</c:v>
                </c:pt>
                <c:pt idx="305">
                  <c:v>0.157689557274764</c:v>
                </c:pt>
                <c:pt idx="306">
                  <c:v>0.15818605061941068</c:v>
                </c:pt>
                <c:pt idx="307">
                  <c:v>0.15872387783283928</c:v>
                </c:pt>
                <c:pt idx="308">
                  <c:v>0.15923684753160489</c:v>
                </c:pt>
                <c:pt idx="309">
                  <c:v>0.15973945255234973</c:v>
                </c:pt>
                <c:pt idx="310">
                  <c:v>0.16029852052651669</c:v>
                </c:pt>
                <c:pt idx="311">
                  <c:v>0.16083649212924403</c:v>
                </c:pt>
                <c:pt idx="312">
                  <c:v>0.16133390883697521</c:v>
                </c:pt>
                <c:pt idx="313">
                  <c:v>0.16179634281252472</c:v>
                </c:pt>
                <c:pt idx="314">
                  <c:v>0.16235081839519638</c:v>
                </c:pt>
                <c:pt idx="315">
                  <c:v>0.16291840458575901</c:v>
                </c:pt>
                <c:pt idx="316">
                  <c:v>0.16344198026301351</c:v>
                </c:pt>
                <c:pt idx="317">
                  <c:v>0.16400749588083383</c:v>
                </c:pt>
                <c:pt idx="318">
                  <c:v>0.16459771112993221</c:v>
                </c:pt>
                <c:pt idx="319">
                  <c:v>0.16520342322901263</c:v>
                </c:pt>
                <c:pt idx="320">
                  <c:v>0.16583473655209727</c:v>
                </c:pt>
                <c:pt idx="321">
                  <c:v>0.166464319383237</c:v>
                </c:pt>
                <c:pt idx="322">
                  <c:v>0.167078082781181</c:v>
                </c:pt>
                <c:pt idx="323">
                  <c:v>0.16767139243911458</c:v>
                </c:pt>
                <c:pt idx="324">
                  <c:v>0.16837106729601059</c:v>
                </c:pt>
                <c:pt idx="325">
                  <c:v>0.16909402514515062</c:v>
                </c:pt>
                <c:pt idx="326">
                  <c:v>0.16975762179374865</c:v>
                </c:pt>
                <c:pt idx="327">
                  <c:v>0.17044068823754022</c:v>
                </c:pt>
                <c:pt idx="328">
                  <c:v>0.17112876488301312</c:v>
                </c:pt>
                <c:pt idx="329">
                  <c:v>0.17180875214541372</c:v>
                </c:pt>
                <c:pt idx="330">
                  <c:v>0.17246594268637638</c:v>
                </c:pt>
                <c:pt idx="331">
                  <c:v>0.17316471772056022</c:v>
                </c:pt>
                <c:pt idx="332">
                  <c:v>0.17387655921171072</c:v>
                </c:pt>
                <c:pt idx="333">
                  <c:v>0.17454191564896962</c:v>
                </c:pt>
                <c:pt idx="334">
                  <c:v>0.17522842426854668</c:v>
                </c:pt>
                <c:pt idx="335">
                  <c:v>0.17591415352840134</c:v>
                </c:pt>
                <c:pt idx="336">
                  <c:v>0.17656897895296306</c:v>
                </c:pt>
                <c:pt idx="337">
                  <c:v>0.17727255254990495</c:v>
                </c:pt>
                <c:pt idx="338">
                  <c:v>0.17796720595357199</c:v>
                </c:pt>
                <c:pt idx="339">
                  <c:v>0.17861451157029587</c:v>
                </c:pt>
                <c:pt idx="340">
                  <c:v>0.17929703626158222</c:v>
                </c:pt>
                <c:pt idx="341">
                  <c:v>0.17998915742658469</c:v>
                </c:pt>
                <c:pt idx="342">
                  <c:v>0.18067886933984748</c:v>
                </c:pt>
                <c:pt idx="343">
                  <c:v>0.18134316382666607</c:v>
                </c:pt>
                <c:pt idx="344">
                  <c:v>0.1819975012787686</c:v>
                </c:pt>
                <c:pt idx="345">
                  <c:v>0.18264498241885785</c:v>
                </c:pt>
                <c:pt idx="346">
                  <c:v>0.18327134993394675</c:v>
                </c:pt>
                <c:pt idx="347">
                  <c:v>0.18394894225520719</c:v>
                </c:pt>
                <c:pt idx="348">
                  <c:v>0.18464340668030499</c:v>
                </c:pt>
                <c:pt idx="349">
                  <c:v>0.18531866272875219</c:v>
                </c:pt>
                <c:pt idx="350">
                  <c:v>0.18600479111536417</c:v>
                </c:pt>
                <c:pt idx="351">
                  <c:v>0.18666664841944025</c:v>
                </c:pt>
                <c:pt idx="352">
                  <c:v>0.18731745658625321</c:v>
                </c:pt>
                <c:pt idx="353">
                  <c:v>0.18799400231710162</c:v>
                </c:pt>
                <c:pt idx="354">
                  <c:v>0.18866401179559186</c:v>
                </c:pt>
                <c:pt idx="355">
                  <c:v>0.18931960931266101</c:v>
                </c:pt>
                <c:pt idx="356">
                  <c:v>0.18996385318593101</c:v>
                </c:pt>
                <c:pt idx="357">
                  <c:v>0.1906394232541565</c:v>
                </c:pt>
                <c:pt idx="358">
                  <c:v>0.191318818360981</c:v>
                </c:pt>
                <c:pt idx="359">
                  <c:v>0.1919999803638596</c:v>
                </c:pt>
                <c:pt idx="360">
                  <c:v>0.19263705130838546</c:v>
                </c:pt>
                <c:pt idx="361">
                  <c:v>0.19328984113456346</c:v>
                </c:pt>
                <c:pt idx="362">
                  <c:v>0.19397575743041395</c:v>
                </c:pt>
                <c:pt idx="363">
                  <c:v>0.19464042047378718</c:v>
                </c:pt>
                <c:pt idx="364">
                  <c:v>0.19529830403308557</c:v>
                </c:pt>
                <c:pt idx="365">
                  <c:v>0.19593562178663729</c:v>
                </c:pt>
                <c:pt idx="366">
                  <c:v>0.1965202688633555</c:v>
                </c:pt>
                <c:pt idx="367">
                  <c:v>0.197188651728014</c:v>
                </c:pt>
                <c:pt idx="368">
                  <c:v>0.19788248288844745</c:v>
                </c:pt>
                <c:pt idx="369">
                  <c:v>0.19848564702455537</c:v>
                </c:pt>
                <c:pt idx="370">
                  <c:v>0.19908017629876842</c:v>
                </c:pt>
                <c:pt idx="371">
                  <c:v>0.19969998578000769</c:v>
                </c:pt>
                <c:pt idx="372">
                  <c:v>0.2003337413139267</c:v>
                </c:pt>
                <c:pt idx="373">
                  <c:v>0.20095487266251236</c:v>
                </c:pt>
                <c:pt idx="374">
                  <c:v>0.20155240494314497</c:v>
                </c:pt>
                <c:pt idx="375">
                  <c:v>0.20215462698033868</c:v>
                </c:pt>
                <c:pt idx="376">
                  <c:v>0.20279467166537893</c:v>
                </c:pt>
                <c:pt idx="377">
                  <c:v>0.20340729195450158</c:v>
                </c:pt>
                <c:pt idx="378">
                  <c:v>0.20399539626681262</c:v>
                </c:pt>
                <c:pt idx="379">
                  <c:v>0.20457555659252472</c:v>
                </c:pt>
                <c:pt idx="380">
                  <c:v>0.20517729872710511</c:v>
                </c:pt>
                <c:pt idx="381">
                  <c:v>0.20576259115319737</c:v>
                </c:pt>
                <c:pt idx="382">
                  <c:v>0.20633674549561845</c:v>
                </c:pt>
                <c:pt idx="383">
                  <c:v>0.20689415797430233</c:v>
                </c:pt>
                <c:pt idx="384">
                  <c:v>0.20745982536712548</c:v>
                </c:pt>
                <c:pt idx="385">
                  <c:v>0.20802979128982466</c:v>
                </c:pt>
                <c:pt idx="386">
                  <c:v>0.20857521356458861</c:v>
                </c:pt>
                <c:pt idx="387">
                  <c:v>0.20913046337301178</c:v>
                </c:pt>
                <c:pt idx="388">
                  <c:v>0.20966765084962025</c:v>
                </c:pt>
                <c:pt idx="389">
                  <c:v>0.21017024020864614</c:v>
                </c:pt>
                <c:pt idx="390">
                  <c:v>0.2106956604256259</c:v>
                </c:pt>
                <c:pt idx="391">
                  <c:v>0.2112346847112215</c:v>
                </c:pt>
                <c:pt idx="392">
                  <c:v>0.21177478299199071</c:v>
                </c:pt>
                <c:pt idx="393">
                  <c:v>0.21226860532986716</c:v>
                </c:pt>
                <c:pt idx="394">
                  <c:v>0.21275880021019175</c:v>
                </c:pt>
                <c:pt idx="395">
                  <c:v>0.21326343961441227</c:v>
                </c:pt>
                <c:pt idx="396">
                  <c:v>0.21376661908711406</c:v>
                </c:pt>
                <c:pt idx="397">
                  <c:v>0.21427902349931302</c:v>
                </c:pt>
                <c:pt idx="398">
                  <c:v>0.21475558477221124</c:v>
                </c:pt>
                <c:pt idx="399">
                  <c:v>0.21520421624155883</c:v>
                </c:pt>
                <c:pt idx="400">
                  <c:v>0.21569547418955162</c:v>
                </c:pt>
                <c:pt idx="401">
                  <c:v>0.21617738506872863</c:v>
                </c:pt>
                <c:pt idx="402">
                  <c:v>0.2166400885380928</c:v>
                </c:pt>
                <c:pt idx="403">
                  <c:v>0.21712645394263794</c:v>
                </c:pt>
                <c:pt idx="404">
                  <c:v>0.21758959885276385</c:v>
                </c:pt>
                <c:pt idx="405">
                  <c:v>0.21803003045127844</c:v>
                </c:pt>
                <c:pt idx="406">
                  <c:v>0.21849676476741228</c:v>
                </c:pt>
                <c:pt idx="407">
                  <c:v>0.21894780829730662</c:v>
                </c:pt>
                <c:pt idx="408">
                  <c:v>0.21936406844358669</c:v>
                </c:pt>
                <c:pt idx="409">
                  <c:v>0.21976480204606141</c:v>
                </c:pt>
                <c:pt idx="410">
                  <c:v>0.22020300894233147</c:v>
                </c:pt>
                <c:pt idx="411">
                  <c:v>0.22061420822182534</c:v>
                </c:pt>
                <c:pt idx="412">
                  <c:v>0.22099664847627651</c:v>
                </c:pt>
                <c:pt idx="413">
                  <c:v>0.22144052677712897</c:v>
                </c:pt>
                <c:pt idx="414">
                  <c:v>0.22184431459322021</c:v>
                </c:pt>
                <c:pt idx="415">
                  <c:v>0.22221048024067094</c:v>
                </c:pt>
                <c:pt idx="416">
                  <c:v>0.22258989069913623</c:v>
                </c:pt>
                <c:pt idx="417">
                  <c:v>0.22296513387975367</c:v>
                </c:pt>
                <c:pt idx="418">
                  <c:v>0.22334994817601439</c:v>
                </c:pt>
                <c:pt idx="419">
                  <c:v>0.22373142750168359</c:v>
                </c:pt>
                <c:pt idx="420">
                  <c:v>0.22408774863944067</c:v>
                </c:pt>
                <c:pt idx="421">
                  <c:v>0.22445691465713358</c:v>
                </c:pt>
                <c:pt idx="422">
                  <c:v>0.22482043797905191</c:v>
                </c:pt>
                <c:pt idx="423">
                  <c:v>0.22520175504134157</c:v>
                </c:pt>
                <c:pt idx="424">
                  <c:v>0.22555112941831171</c:v>
                </c:pt>
                <c:pt idx="425">
                  <c:v>0.22588215470550996</c:v>
                </c:pt>
                <c:pt idx="426">
                  <c:v>0.22622737830881798</c:v>
                </c:pt>
                <c:pt idx="427">
                  <c:v>0.22655021522956023</c:v>
                </c:pt>
                <c:pt idx="428">
                  <c:v>0.22685713606778199</c:v>
                </c:pt>
                <c:pt idx="429">
                  <c:v>0.22714745524415891</c:v>
                </c:pt>
                <c:pt idx="430">
                  <c:v>0.22745788102281175</c:v>
                </c:pt>
                <c:pt idx="431">
                  <c:v>0.22775161240189465</c:v>
                </c:pt>
                <c:pt idx="432">
                  <c:v>0.22805357188322137</c:v>
                </c:pt>
                <c:pt idx="433">
                  <c:v>0.22836267393993928</c:v>
                </c:pt>
                <c:pt idx="434">
                  <c:v>0.22863849784791301</c:v>
                </c:pt>
                <c:pt idx="435">
                  <c:v>0.22891947740343196</c:v>
                </c:pt>
                <c:pt idx="436">
                  <c:v>0.22924277879050825</c:v>
                </c:pt>
                <c:pt idx="437">
                  <c:v>0.22952873917213157</c:v>
                </c:pt>
                <c:pt idx="438">
                  <c:v>0.22979481799512472</c:v>
                </c:pt>
                <c:pt idx="439">
                  <c:v>0.23006532356266771</c:v>
                </c:pt>
                <c:pt idx="440">
                  <c:v>0.23036760872939419</c:v>
                </c:pt>
                <c:pt idx="441">
                  <c:v>0.23064994091892244</c:v>
                </c:pt>
                <c:pt idx="442">
                  <c:v>0.23089033380279025</c:v>
                </c:pt>
                <c:pt idx="443">
                  <c:v>0.23114134141797946</c:v>
                </c:pt>
                <c:pt idx="444">
                  <c:v>0.2313923306866793</c:v>
                </c:pt>
                <c:pt idx="445">
                  <c:v>0.23163453037204848</c:v>
                </c:pt>
                <c:pt idx="446">
                  <c:v>0.23186947363124691</c:v>
                </c:pt>
                <c:pt idx="447">
                  <c:v>0.23208905670717095</c:v>
                </c:pt>
                <c:pt idx="448">
                  <c:v>0.23231860201357699</c:v>
                </c:pt>
                <c:pt idx="449">
                  <c:v>0.23252642309244195</c:v>
                </c:pt>
                <c:pt idx="450">
                  <c:v>0.23275258666271012</c:v>
                </c:pt>
                <c:pt idx="451">
                  <c:v>0.23296767846219993</c:v>
                </c:pt>
                <c:pt idx="452">
                  <c:v>0.23319557811221966</c:v>
                </c:pt>
                <c:pt idx="453">
                  <c:v>0.2334601739346451</c:v>
                </c:pt>
                <c:pt idx="454">
                  <c:v>0.23367853558724874</c:v>
                </c:pt>
                <c:pt idx="455">
                  <c:v>0.23388417526912952</c:v>
                </c:pt>
                <c:pt idx="456">
                  <c:v>0.23410976473070719</c:v>
                </c:pt>
                <c:pt idx="457">
                  <c:v>0.23432317969844804</c:v>
                </c:pt>
                <c:pt idx="458">
                  <c:v>0.23452636010989672</c:v>
                </c:pt>
                <c:pt idx="459">
                  <c:v>0.23472464226660913</c:v>
                </c:pt>
                <c:pt idx="460">
                  <c:v>0.23490642611298762</c:v>
                </c:pt>
                <c:pt idx="461">
                  <c:v>0.23511096480345317</c:v>
                </c:pt>
                <c:pt idx="462">
                  <c:v>0.23534084120425594</c:v>
                </c:pt>
                <c:pt idx="463">
                  <c:v>0.23553339160212294</c:v>
                </c:pt>
                <c:pt idx="464">
                  <c:v>0.23572138273726365</c:v>
                </c:pt>
                <c:pt idx="465">
                  <c:v>0.23590370756617438</c:v>
                </c:pt>
                <c:pt idx="466">
                  <c:v>0.23607000471375084</c:v>
                </c:pt>
                <c:pt idx="467">
                  <c:v>0.23624021507234938</c:v>
                </c:pt>
                <c:pt idx="468">
                  <c:v>0.23642476976920232</c:v>
                </c:pt>
                <c:pt idx="469">
                  <c:v>0.23662124167119361</c:v>
                </c:pt>
                <c:pt idx="470">
                  <c:v>0.23679975769386422</c:v>
                </c:pt>
                <c:pt idx="471">
                  <c:v>0.23698034282515199</c:v>
                </c:pt>
                <c:pt idx="472">
                  <c:v>0.2371819267992866</c:v>
                </c:pt>
                <c:pt idx="473">
                  <c:v>0.23737369904137787</c:v>
                </c:pt>
                <c:pt idx="474">
                  <c:v>0.23750384180382822</c:v>
                </c:pt>
                <c:pt idx="475">
                  <c:v>0.23766482493432725</c:v>
                </c:pt>
                <c:pt idx="476">
                  <c:v>0.23785309124049681</c:v>
                </c:pt>
                <c:pt idx="477">
                  <c:v>0.23805150069925271</c:v>
                </c:pt>
                <c:pt idx="478">
                  <c:v>0.23824481246880755</c:v>
                </c:pt>
                <c:pt idx="479">
                  <c:v>0.23842639231352236</c:v>
                </c:pt>
                <c:pt idx="480">
                  <c:v>0.23860740275978531</c:v>
                </c:pt>
                <c:pt idx="481">
                  <c:v>0.23878039161243536</c:v>
                </c:pt>
                <c:pt idx="482">
                  <c:v>0.23891982163916259</c:v>
                </c:pt>
                <c:pt idx="483">
                  <c:v>0.23905797268602855</c:v>
                </c:pt>
                <c:pt idx="484">
                  <c:v>0.23922500247848308</c:v>
                </c:pt>
                <c:pt idx="485">
                  <c:v>0.23941858095058996</c:v>
                </c:pt>
                <c:pt idx="486">
                  <c:v>0.23960095157211322</c:v>
                </c:pt>
                <c:pt idx="487">
                  <c:v>0.23974021794249656</c:v>
                </c:pt>
                <c:pt idx="488">
                  <c:v>0.23990578820401132</c:v>
                </c:pt>
                <c:pt idx="489">
                  <c:v>0.2400862849699299</c:v>
                </c:pt>
                <c:pt idx="490">
                  <c:v>0.24026353189260108</c:v>
                </c:pt>
                <c:pt idx="491">
                  <c:v>0.24038587452739524</c:v>
                </c:pt>
                <c:pt idx="492">
                  <c:v>0.24054540964648785</c:v>
                </c:pt>
                <c:pt idx="493">
                  <c:v>0.24075341488595037</c:v>
                </c:pt>
                <c:pt idx="494">
                  <c:v>0.24094249458859221</c:v>
                </c:pt>
                <c:pt idx="495">
                  <c:v>0.2411024445300598</c:v>
                </c:pt>
                <c:pt idx="496">
                  <c:v>0.2412603392895025</c:v>
                </c:pt>
                <c:pt idx="497">
                  <c:v>0.24143467674868765</c:v>
                </c:pt>
                <c:pt idx="498">
                  <c:v>0.24159098138353627</c:v>
                </c:pt>
                <c:pt idx="499">
                  <c:v>0.24178845251478895</c:v>
                </c:pt>
                <c:pt idx="500">
                  <c:v>0.24198436406741422</c:v>
                </c:pt>
                <c:pt idx="501">
                  <c:v>0.24215793278728079</c:v>
                </c:pt>
                <c:pt idx="502">
                  <c:v>0.2423194901373534</c:v>
                </c:pt>
                <c:pt idx="503">
                  <c:v>0.24248858271517651</c:v>
                </c:pt>
                <c:pt idx="504">
                  <c:v>0.24271392348993129</c:v>
                </c:pt>
                <c:pt idx="505">
                  <c:v>0.24292364612973785</c:v>
                </c:pt>
                <c:pt idx="506">
                  <c:v>0.24309315674609533</c:v>
                </c:pt>
                <c:pt idx="507">
                  <c:v>0.24322338756875905</c:v>
                </c:pt>
                <c:pt idx="508">
                  <c:v>0.24342762971838003</c:v>
                </c:pt>
                <c:pt idx="509">
                  <c:v>0.24360402086868635</c:v>
                </c:pt>
                <c:pt idx="510">
                  <c:v>0.24375422289030277</c:v>
                </c:pt>
                <c:pt idx="511">
                  <c:v>0.2439397989450264</c:v>
                </c:pt>
                <c:pt idx="512">
                  <c:v>0.24415102624395604</c:v>
                </c:pt>
                <c:pt idx="513">
                  <c:v>0.24436631248800622</c:v>
                </c:pt>
                <c:pt idx="514">
                  <c:v>0.24455153688360221</c:v>
                </c:pt>
                <c:pt idx="515">
                  <c:v>0.24477688758903141</c:v>
                </c:pt>
                <c:pt idx="516">
                  <c:v>0.24494359715065417</c:v>
                </c:pt>
                <c:pt idx="517">
                  <c:v>0.24509313667190757</c:v>
                </c:pt>
                <c:pt idx="518">
                  <c:v>0.24531621052426658</c:v>
                </c:pt>
                <c:pt idx="519">
                  <c:v>0.24553589651051108</c:v>
                </c:pt>
                <c:pt idx="520">
                  <c:v>0.24574336033056401</c:v>
                </c:pt>
                <c:pt idx="521">
                  <c:v>0.24596300823043279</c:v>
                </c:pt>
                <c:pt idx="522">
                  <c:v>0.24617223244661121</c:v>
                </c:pt>
                <c:pt idx="523">
                  <c:v>0.24637553099001833</c:v>
                </c:pt>
                <c:pt idx="524">
                  <c:v>0.2466360268567542</c:v>
                </c:pt>
                <c:pt idx="525">
                  <c:v>0.24683609046162339</c:v>
                </c:pt>
                <c:pt idx="526">
                  <c:v>0.24704432416784194</c:v>
                </c:pt>
                <c:pt idx="527">
                  <c:v>0.24727753679662401</c:v>
                </c:pt>
                <c:pt idx="528">
                  <c:v>0.24747767368713083</c:v>
                </c:pt>
                <c:pt idx="529">
                  <c:v>0.2476642170398429</c:v>
                </c:pt>
                <c:pt idx="530">
                  <c:v>0.24790242565762469</c:v>
                </c:pt>
                <c:pt idx="531">
                  <c:v>0.24814231682571686</c:v>
                </c:pt>
                <c:pt idx="532">
                  <c:v>0.24835601393954354</c:v>
                </c:pt>
                <c:pt idx="533">
                  <c:v>0.24859550237897055</c:v>
                </c:pt>
                <c:pt idx="534">
                  <c:v>0.24884900062106038</c:v>
                </c:pt>
                <c:pt idx="535">
                  <c:v>0.24906830959995871</c:v>
                </c:pt>
                <c:pt idx="536">
                  <c:v>0.24930974712958889</c:v>
                </c:pt>
                <c:pt idx="537">
                  <c:v>0.24954004501500768</c:v>
                </c:pt>
                <c:pt idx="538">
                  <c:v>0.2497476924150456</c:v>
                </c:pt>
                <c:pt idx="539">
                  <c:v>0.24997519559830894</c:v>
                </c:pt>
                <c:pt idx="540">
                  <c:v>0.25028586430982608</c:v>
                </c:pt>
                <c:pt idx="541">
                  <c:v>0.25057735964880185</c:v>
                </c:pt>
                <c:pt idx="542">
                  <c:v>0.25077894145554347</c:v>
                </c:pt>
                <c:pt idx="543">
                  <c:v>0.25105607624610682</c:v>
                </c:pt>
                <c:pt idx="544">
                  <c:v>0.25131984818172892</c:v>
                </c:pt>
                <c:pt idx="545">
                  <c:v>0.25155042533856342</c:v>
                </c:pt>
                <c:pt idx="546">
                  <c:v>0.25181439533040412</c:v>
                </c:pt>
                <c:pt idx="547">
                  <c:v>0.25208602587559459</c:v>
                </c:pt>
                <c:pt idx="548">
                  <c:v>0.25235443906714955</c:v>
                </c:pt>
                <c:pt idx="549">
                  <c:v>0.25261960364103198</c:v>
                </c:pt>
                <c:pt idx="550">
                  <c:v>0.25295962870869004</c:v>
                </c:pt>
                <c:pt idx="551">
                  <c:v>0.25320560976864176</c:v>
                </c:pt>
                <c:pt idx="552">
                  <c:v>0.25342808298288622</c:v>
                </c:pt>
                <c:pt idx="553">
                  <c:v>0.25371431315219711</c:v>
                </c:pt>
                <c:pt idx="554">
                  <c:v>0.25401402837676351</c:v>
                </c:pt>
                <c:pt idx="555">
                  <c:v>0.25428874143424612</c:v>
                </c:pt>
                <c:pt idx="556">
                  <c:v>0.25452679533297989</c:v>
                </c:pt>
                <c:pt idx="557">
                  <c:v>0.25484858921720527</c:v>
                </c:pt>
                <c:pt idx="558">
                  <c:v>0.25513739588334194</c:v>
                </c:pt>
                <c:pt idx="559">
                  <c:v>0.25540800296713612</c:v>
                </c:pt>
                <c:pt idx="560">
                  <c:v>0.25566465812543487</c:v>
                </c:pt>
                <c:pt idx="561">
                  <c:v>0.25593480757265019</c:v>
                </c:pt>
                <c:pt idx="562">
                  <c:v>0.25625375479485707</c:v>
                </c:pt>
                <c:pt idx="563">
                  <c:v>0.25654380306972419</c:v>
                </c:pt>
                <c:pt idx="564">
                  <c:v>0.25689225925723252</c:v>
                </c:pt>
                <c:pt idx="565">
                  <c:v>0.25719505734458536</c:v>
                </c:pt>
                <c:pt idx="566">
                  <c:v>0.25747817461592781</c:v>
                </c:pt>
                <c:pt idx="567">
                  <c:v>0.2578261884112405</c:v>
                </c:pt>
                <c:pt idx="568">
                  <c:v>0.25813285906973477</c:v>
                </c:pt>
                <c:pt idx="569">
                  <c:v>0.25843453629648244</c:v>
                </c:pt>
                <c:pt idx="570">
                  <c:v>0.25874096640146615</c:v>
                </c:pt>
                <c:pt idx="571">
                  <c:v>0.25896109087499841</c:v>
                </c:pt>
                <c:pt idx="572">
                  <c:v>0.25927060670787305</c:v>
                </c:pt>
                <c:pt idx="573">
                  <c:v>0.25967348098942294</c:v>
                </c:pt>
                <c:pt idx="574">
                  <c:v>0.25996960951703424</c:v>
                </c:pt>
                <c:pt idx="575">
                  <c:v>0.2603142104076594</c:v>
                </c:pt>
                <c:pt idx="576">
                  <c:v>0.26062753530139077</c:v>
                </c:pt>
                <c:pt idx="577">
                  <c:v>0.26089820814885961</c:v>
                </c:pt>
                <c:pt idx="578">
                  <c:v>0.26112900080135831</c:v>
                </c:pt>
                <c:pt idx="579">
                  <c:v>0.26147480553389973</c:v>
                </c:pt>
                <c:pt idx="580">
                  <c:v>0.26191070797086424</c:v>
                </c:pt>
                <c:pt idx="581">
                  <c:v>0.26223282728270825</c:v>
                </c:pt>
                <c:pt idx="582">
                  <c:v>0.2625166359916089</c:v>
                </c:pt>
                <c:pt idx="583">
                  <c:v>0.26280550079713422</c:v>
                </c:pt>
                <c:pt idx="584">
                  <c:v>0.26309811504319192</c:v>
                </c:pt>
                <c:pt idx="585">
                  <c:v>0.26340602981947564</c:v>
                </c:pt>
                <c:pt idx="586">
                  <c:v>0.26378591020557701</c:v>
                </c:pt>
                <c:pt idx="587">
                  <c:v>0.26412345450045521</c:v>
                </c:pt>
                <c:pt idx="588">
                  <c:v>0.26433731645241854</c:v>
                </c:pt>
                <c:pt idx="589">
                  <c:v>0.26465211140191935</c:v>
                </c:pt>
                <c:pt idx="590">
                  <c:v>0.26502680625457525</c:v>
                </c:pt>
                <c:pt idx="591">
                  <c:v>0.26540238949850242</c:v>
                </c:pt>
                <c:pt idx="592">
                  <c:v>0.26568308150434117</c:v>
                </c:pt>
                <c:pt idx="593">
                  <c:v>0.26597032456521891</c:v>
                </c:pt>
                <c:pt idx="594">
                  <c:v>0.26632412685402063</c:v>
                </c:pt>
                <c:pt idx="595">
                  <c:v>0.26665349194707522</c:v>
                </c:pt>
                <c:pt idx="596">
                  <c:v>0.26689098446509102</c:v>
                </c:pt>
                <c:pt idx="597">
                  <c:v>0.26720266253193786</c:v>
                </c:pt>
                <c:pt idx="598">
                  <c:v>0.26762132343218825</c:v>
                </c:pt>
                <c:pt idx="599">
                  <c:v>0.26795073377046191</c:v>
                </c:pt>
                <c:pt idx="600">
                  <c:v>0.2682175956408423</c:v>
                </c:pt>
                <c:pt idx="601">
                  <c:v>0.26855934449007379</c:v>
                </c:pt>
                <c:pt idx="602">
                  <c:v>0.26893726440434107</c:v>
                </c:pt>
                <c:pt idx="603">
                  <c:v>0.26927643449495442</c:v>
                </c:pt>
                <c:pt idx="604">
                  <c:v>0.26951640043608521</c:v>
                </c:pt>
                <c:pt idx="605">
                  <c:v>0.26976860151430593</c:v>
                </c:pt>
                <c:pt idx="606">
                  <c:v>0.27014824708622021</c:v>
                </c:pt>
                <c:pt idx="607">
                  <c:v>0.27044766673961501</c:v>
                </c:pt>
                <c:pt idx="608">
                  <c:v>0.27076072464704398</c:v>
                </c:pt>
                <c:pt idx="609">
                  <c:v>0.27109920783842339</c:v>
                </c:pt>
                <c:pt idx="610">
                  <c:v>0.27145389987332952</c:v>
                </c:pt>
                <c:pt idx="611">
                  <c:v>0.2717621302466024</c:v>
                </c:pt>
                <c:pt idx="612">
                  <c:v>0.27202254831194334</c:v>
                </c:pt>
                <c:pt idx="613">
                  <c:v>0.27230042399017917</c:v>
                </c:pt>
                <c:pt idx="614">
                  <c:v>0.27259810050658301</c:v>
                </c:pt>
                <c:pt idx="615">
                  <c:v>0.27299122005560511</c:v>
                </c:pt>
                <c:pt idx="616">
                  <c:v>0.27335216403322726</c:v>
                </c:pt>
                <c:pt idx="617">
                  <c:v>0.27360444443553078</c:v>
                </c:pt>
                <c:pt idx="618">
                  <c:v>0.27399032821312042</c:v>
                </c:pt>
                <c:pt idx="619">
                  <c:v>0.27436454972197072</c:v>
                </c:pt>
                <c:pt idx="620">
                  <c:v>0.27472805108811477</c:v>
                </c:pt>
                <c:pt idx="621">
                  <c:v>0.27508738903210356</c:v>
                </c:pt>
                <c:pt idx="622">
                  <c:v>0.27554644404275674</c:v>
                </c:pt>
                <c:pt idx="623">
                  <c:v>0.27595797730790023</c:v>
                </c:pt>
                <c:pt idx="624">
                  <c:v>0.27623375166238273</c:v>
                </c:pt>
                <c:pt idx="625">
                  <c:v>0.27663090504053028</c:v>
                </c:pt>
                <c:pt idx="626">
                  <c:v>0.27697426756595317</c:v>
                </c:pt>
                <c:pt idx="627">
                  <c:v>0.27728867350179931</c:v>
                </c:pt>
                <c:pt idx="628">
                  <c:v>0.27762124393325299</c:v>
                </c:pt>
                <c:pt idx="629">
                  <c:v>0.27805859322798393</c:v>
                </c:pt>
                <c:pt idx="630">
                  <c:v>0.27844142972439651</c:v>
                </c:pt>
                <c:pt idx="631">
                  <c:v>0.27871672982422036</c:v>
                </c:pt>
                <c:pt idx="632">
                  <c:v>0.27912724534297312</c:v>
                </c:pt>
                <c:pt idx="633">
                  <c:v>0.27941132513139172</c:v>
                </c:pt>
                <c:pt idx="634">
                  <c:v>0.27961063319528862</c:v>
                </c:pt>
                <c:pt idx="635">
                  <c:v>0.27988776106060964</c:v>
                </c:pt>
                <c:pt idx="636">
                  <c:v>0.28027378826227839</c:v>
                </c:pt>
                <c:pt idx="637">
                  <c:v>0.28063426666226921</c:v>
                </c:pt>
                <c:pt idx="638">
                  <c:v>0.2809205741999834</c:v>
                </c:pt>
                <c:pt idx="639">
                  <c:v>0.2812058182736103</c:v>
                </c:pt>
                <c:pt idx="640">
                  <c:v>0.28152122470073987</c:v>
                </c:pt>
                <c:pt idx="641">
                  <c:v>0.28185254102557361</c:v>
                </c:pt>
                <c:pt idx="642">
                  <c:v>0.28222611680608128</c:v>
                </c:pt>
                <c:pt idx="643">
                  <c:v>0.28256484832644452</c:v>
                </c:pt>
                <c:pt idx="644">
                  <c:v>0.28285928934276611</c:v>
                </c:pt>
                <c:pt idx="645">
                  <c:v>0.28311767191963688</c:v>
                </c:pt>
                <c:pt idx="646">
                  <c:v>0.2833358096683834</c:v>
                </c:pt>
                <c:pt idx="647">
                  <c:v>0.28378760337980019</c:v>
                </c:pt>
                <c:pt idx="648">
                  <c:v>0.28412363805377844</c:v>
                </c:pt>
                <c:pt idx="649">
                  <c:v>0.28434697213066679</c:v>
                </c:pt>
                <c:pt idx="650">
                  <c:v>0.28471622302690874</c:v>
                </c:pt>
                <c:pt idx="651">
                  <c:v>0.28473857917077033</c:v>
                </c:pt>
                <c:pt idx="652">
                  <c:v>0.28501400642813257</c:v>
                </c:pt>
                <c:pt idx="653">
                  <c:v>0.28527688278710922</c:v>
                </c:pt>
                <c:pt idx="654">
                  <c:v>0.28553463758617548</c:v>
                </c:pt>
                <c:pt idx="655">
                  <c:v>0.28578215633960674</c:v>
                </c:pt>
                <c:pt idx="656">
                  <c:v>0.28597768104564908</c:v>
                </c:pt>
                <c:pt idx="657">
                  <c:v>0.28625893750663939</c:v>
                </c:pt>
                <c:pt idx="658">
                  <c:v>0.28660383716103183</c:v>
                </c:pt>
                <c:pt idx="659">
                  <c:v>0.2868636181864373</c:v>
                </c:pt>
                <c:pt idx="660">
                  <c:v>0.28714089948648563</c:v>
                </c:pt>
                <c:pt idx="661">
                  <c:v>0.28735843152014917</c:v>
                </c:pt>
                <c:pt idx="662">
                  <c:v>0.28743408935080555</c:v>
                </c:pt>
                <c:pt idx="663">
                  <c:v>0.287621549856095</c:v>
                </c:pt>
                <c:pt idx="664">
                  <c:v>0.28787264149798458</c:v>
                </c:pt>
                <c:pt idx="665">
                  <c:v>0.28823283907046376</c:v>
                </c:pt>
                <c:pt idx="666">
                  <c:v>0.28848729284070768</c:v>
                </c:pt>
                <c:pt idx="667">
                  <c:v>0.28866092746220012</c:v>
                </c:pt>
                <c:pt idx="668">
                  <c:v>0.2889478910232462</c:v>
                </c:pt>
                <c:pt idx="669">
                  <c:v>0.28923239023444819</c:v>
                </c:pt>
                <c:pt idx="670">
                  <c:v>0.28948548199574931</c:v>
                </c:pt>
                <c:pt idx="671">
                  <c:v>0.28977099965662917</c:v>
                </c:pt>
                <c:pt idx="672">
                  <c:v>0.29015051873414605</c:v>
                </c:pt>
                <c:pt idx="673">
                  <c:v>0.29040584512382345</c:v>
                </c:pt>
                <c:pt idx="674">
                  <c:v>0.29061378024187284</c:v>
                </c:pt>
                <c:pt idx="675">
                  <c:v>0.29085147405058265</c:v>
                </c:pt>
                <c:pt idx="676">
                  <c:v>0.29114475920180422</c:v>
                </c:pt>
                <c:pt idx="677">
                  <c:v>0.29141836868060755</c:v>
                </c:pt>
                <c:pt idx="678">
                  <c:v>0.29166377995087189</c:v>
                </c:pt>
                <c:pt idx="679">
                  <c:v>0.29189200545973976</c:v>
                </c:pt>
                <c:pt idx="680">
                  <c:v>0.29209705092022742</c:v>
                </c:pt>
                <c:pt idx="681">
                  <c:v>0.2923193215116871</c:v>
                </c:pt>
                <c:pt idx="682">
                  <c:v>0.29258397180074475</c:v>
                </c:pt>
                <c:pt idx="683">
                  <c:v>0.29279083757082169</c:v>
                </c:pt>
                <c:pt idx="684">
                  <c:v>0.29304992720350859</c:v>
                </c:pt>
                <c:pt idx="685">
                  <c:v>0.29337033024457648</c:v>
                </c:pt>
                <c:pt idx="686">
                  <c:v>0.29360916242377</c:v>
                </c:pt>
                <c:pt idx="687">
                  <c:v>0.29384134246448612</c:v>
                </c:pt>
                <c:pt idx="688">
                  <c:v>0.29406608434658993</c:v>
                </c:pt>
                <c:pt idx="689">
                  <c:v>0.29425854259439338</c:v>
                </c:pt>
                <c:pt idx="690">
                  <c:v>0.29444918434410305</c:v>
                </c:pt>
                <c:pt idx="691">
                  <c:v>0.29467231040402125</c:v>
                </c:pt>
                <c:pt idx="692">
                  <c:v>0.29492417985959013</c:v>
                </c:pt>
                <c:pt idx="693">
                  <c:v>0.29521357530747844</c:v>
                </c:pt>
                <c:pt idx="694">
                  <c:v>0.29545062860410182</c:v>
                </c:pt>
                <c:pt idx="695">
                  <c:v>0.29565870685200446</c:v>
                </c:pt>
                <c:pt idx="696">
                  <c:v>0.29589690719618206</c:v>
                </c:pt>
                <c:pt idx="697">
                  <c:v>0.29608520951413569</c:v>
                </c:pt>
                <c:pt idx="698">
                  <c:v>0.29630851377641237</c:v>
                </c:pt>
                <c:pt idx="699">
                  <c:v>0.29657382067013566</c:v>
                </c:pt>
                <c:pt idx="700">
                  <c:v>0.29679989844856419</c:v>
                </c:pt>
                <c:pt idx="701">
                  <c:v>0.29703148570579158</c:v>
                </c:pt>
                <c:pt idx="702">
                  <c:v>0.29726764590918581</c:v>
                </c:pt>
                <c:pt idx="703">
                  <c:v>0.297440311716548</c:v>
                </c:pt>
                <c:pt idx="704">
                  <c:v>0.29760018185342174</c:v>
                </c:pt>
                <c:pt idx="705">
                  <c:v>0.29777182601635244</c:v>
                </c:pt>
                <c:pt idx="706">
                  <c:v>0.29792799645646806</c:v>
                </c:pt>
                <c:pt idx="707">
                  <c:v>0.29806305622889961</c:v>
                </c:pt>
                <c:pt idx="708">
                  <c:v>0.29821305247041413</c:v>
                </c:pt>
                <c:pt idx="709">
                  <c:v>0.2983862830557133</c:v>
                </c:pt>
                <c:pt idx="710">
                  <c:v>0.29857505548896351</c:v>
                </c:pt>
                <c:pt idx="711">
                  <c:v>0.29876219525601777</c:v>
                </c:pt>
                <c:pt idx="712">
                  <c:v>0.29892677704210746</c:v>
                </c:pt>
                <c:pt idx="713">
                  <c:v>0.29907962870513172</c:v>
                </c:pt>
                <c:pt idx="714">
                  <c:v>0.29923744299527666</c:v>
                </c:pt>
                <c:pt idx="715">
                  <c:v>0.29936599340789272</c:v>
                </c:pt>
                <c:pt idx="716">
                  <c:v>0.29951834327533683</c:v>
                </c:pt>
                <c:pt idx="717">
                  <c:v>0.29967154082321606</c:v>
                </c:pt>
                <c:pt idx="718">
                  <c:v>0.29981220946871062</c:v>
                </c:pt>
                <c:pt idx="719">
                  <c:v>0.29994117873446818</c:v>
                </c:pt>
                <c:pt idx="720">
                  <c:v>0.30009463154786137</c:v>
                </c:pt>
                <c:pt idx="721">
                  <c:v>0.30023054401014654</c:v>
                </c:pt>
                <c:pt idx="722">
                  <c:v>0.30039723829607884</c:v>
                </c:pt>
                <c:pt idx="723">
                  <c:v>0.30058046947571304</c:v>
                </c:pt>
                <c:pt idx="724">
                  <c:v>0.30072724869815648</c:v>
                </c:pt>
                <c:pt idx="725">
                  <c:v>0.30090100951353044</c:v>
                </c:pt>
                <c:pt idx="726">
                  <c:v>0.30107174909316231</c:v>
                </c:pt>
                <c:pt idx="727">
                  <c:v>0.30125410899607213</c:v>
                </c:pt>
                <c:pt idx="728">
                  <c:v>0.30146056708177776</c:v>
                </c:pt>
                <c:pt idx="729">
                  <c:v>0.3016612988058136</c:v>
                </c:pt>
                <c:pt idx="730">
                  <c:v>0.30189866278051564</c:v>
                </c:pt>
                <c:pt idx="731">
                  <c:v>0.30217926342555795</c:v>
                </c:pt>
                <c:pt idx="732">
                  <c:v>0.30240540164672386</c:v>
                </c:pt>
                <c:pt idx="733">
                  <c:v>0.30264348034160987</c:v>
                </c:pt>
                <c:pt idx="734">
                  <c:v>0.30288442232867102</c:v>
                </c:pt>
                <c:pt idx="735">
                  <c:v>0.30310916514272229</c:v>
                </c:pt>
                <c:pt idx="736">
                  <c:v>0.30333181895505035</c:v>
                </c:pt>
                <c:pt idx="737">
                  <c:v>0.30357044934286198</c:v>
                </c:pt>
                <c:pt idx="738">
                  <c:v>0.3038274232111195</c:v>
                </c:pt>
                <c:pt idx="739">
                  <c:v>0.30409498227220316</c:v>
                </c:pt>
                <c:pt idx="740">
                  <c:v>0.30437356504948276</c:v>
                </c:pt>
                <c:pt idx="741">
                  <c:v>0.30463628580022917</c:v>
                </c:pt>
                <c:pt idx="742">
                  <c:v>0.30487534415579137</c:v>
                </c:pt>
                <c:pt idx="743">
                  <c:v>0.3051391322979769</c:v>
                </c:pt>
                <c:pt idx="744">
                  <c:v>0.30542203180877331</c:v>
                </c:pt>
                <c:pt idx="745">
                  <c:v>0.30569856417933905</c:v>
                </c:pt>
                <c:pt idx="746">
                  <c:v>0.30598979165084822</c:v>
                </c:pt>
                <c:pt idx="747">
                  <c:v>0.30628287007499971</c:v>
                </c:pt>
                <c:pt idx="748">
                  <c:v>0.30656519038783298</c:v>
                </c:pt>
                <c:pt idx="749">
                  <c:v>0.30679650917085377</c:v>
                </c:pt>
                <c:pt idx="750">
                  <c:v>0.30712661345447906</c:v>
                </c:pt>
                <c:pt idx="751">
                  <c:v>0.30744923633065818</c:v>
                </c:pt>
                <c:pt idx="752">
                  <c:v>0.3076611230852262</c:v>
                </c:pt>
                <c:pt idx="753">
                  <c:v>0.30792797597254912</c:v>
                </c:pt>
                <c:pt idx="754">
                  <c:v>0.30820889968514559</c:v>
                </c:pt>
                <c:pt idx="755">
                  <c:v>0.30845990053460498</c:v>
                </c:pt>
                <c:pt idx="756">
                  <c:v>0.30870979405712995</c:v>
                </c:pt>
                <c:pt idx="757">
                  <c:v>0.30898590878314885</c:v>
                </c:pt>
                <c:pt idx="758">
                  <c:v>0.30922635741057208</c:v>
                </c:pt>
                <c:pt idx="759">
                  <c:v>0.30941211634805793</c:v>
                </c:pt>
                <c:pt idx="760">
                  <c:v>0.30963791812957231</c:v>
                </c:pt>
                <c:pt idx="761">
                  <c:v>0.30985504615490145</c:v>
                </c:pt>
                <c:pt idx="762">
                  <c:v>0.31010288513272055</c:v>
                </c:pt>
                <c:pt idx="763">
                  <c:v>0.31033255350103367</c:v>
                </c:pt>
                <c:pt idx="764">
                  <c:v>0.31051033772110398</c:v>
                </c:pt>
                <c:pt idx="765">
                  <c:v>0.31070623641890732</c:v>
                </c:pt>
                <c:pt idx="766">
                  <c:v>0.31089580703891173</c:v>
                </c:pt>
                <c:pt idx="767">
                  <c:v>0.31104378691672674</c:v>
                </c:pt>
                <c:pt idx="768">
                  <c:v>0.31121943219882697</c:v>
                </c:pt>
                <c:pt idx="769">
                  <c:v>0.31136962792744727</c:v>
                </c:pt>
                <c:pt idx="770">
                  <c:v>0.31151596749122029</c:v>
                </c:pt>
                <c:pt idx="771">
                  <c:v>0.31166946729440931</c:v>
                </c:pt>
                <c:pt idx="772">
                  <c:v>0.31181817274706108</c:v>
                </c:pt>
                <c:pt idx="773">
                  <c:v>0.31195278188951064</c:v>
                </c:pt>
                <c:pt idx="774">
                  <c:v>0.3120968578992272</c:v>
                </c:pt>
                <c:pt idx="775">
                  <c:v>0.31221543033386551</c:v>
                </c:pt>
                <c:pt idx="776">
                  <c:v>0.31228784133510473</c:v>
                </c:pt>
                <c:pt idx="777">
                  <c:v>0.3124219197758048</c:v>
                </c:pt>
                <c:pt idx="778">
                  <c:v>0.31255837265687186</c:v>
                </c:pt>
                <c:pt idx="779">
                  <c:v>0.3126432497227935</c:v>
                </c:pt>
                <c:pt idx="780">
                  <c:v>0.31275077058433132</c:v>
                </c:pt>
                <c:pt idx="781">
                  <c:v>0.31282827501664245</c:v>
                </c:pt>
                <c:pt idx="782">
                  <c:v>0.31287905831208546</c:v>
                </c:pt>
                <c:pt idx="783">
                  <c:v>0.31290220685752335</c:v>
                </c:pt>
                <c:pt idx="784">
                  <c:v>0.31292545968505731</c:v>
                </c:pt>
                <c:pt idx="785">
                  <c:v>0.31295992347101431</c:v>
                </c:pt>
                <c:pt idx="786">
                  <c:v>0.31298593348671988</c:v>
                </c:pt>
                <c:pt idx="787">
                  <c:v>0.31299483732766092</c:v>
                </c:pt>
                <c:pt idx="788">
                  <c:v>0.31302960599505708</c:v>
                </c:pt>
                <c:pt idx="789">
                  <c:v>0.31304655457842645</c:v>
                </c:pt>
                <c:pt idx="790">
                  <c:v>0.31306600657165085</c:v>
                </c:pt>
                <c:pt idx="791">
                  <c:v>0.313087995400539</c:v>
                </c:pt>
                <c:pt idx="792">
                  <c:v>0.31310479527378443</c:v>
                </c:pt>
                <c:pt idx="793">
                  <c:v>0.31310034946038001</c:v>
                </c:pt>
                <c:pt idx="794">
                  <c:v>0.31307988356533806</c:v>
                </c:pt>
                <c:pt idx="795">
                  <c:v>0.3131015016132625</c:v>
                </c:pt>
                <c:pt idx="796">
                  <c:v>0.31311951308219005</c:v>
                </c:pt>
                <c:pt idx="797">
                  <c:v>0.31313980747365733</c:v>
                </c:pt>
                <c:pt idx="798">
                  <c:v>0.31317784011257566</c:v>
                </c:pt>
                <c:pt idx="799">
                  <c:v>0.31318301702862855</c:v>
                </c:pt>
                <c:pt idx="800">
                  <c:v>0.31314092856318415</c:v>
                </c:pt>
                <c:pt idx="801">
                  <c:v>0.31314199418074945</c:v>
                </c:pt>
                <c:pt idx="802">
                  <c:v>0.31315463156959794</c:v>
                </c:pt>
                <c:pt idx="803">
                  <c:v>0.31318067455845272</c:v>
                </c:pt>
                <c:pt idx="804">
                  <c:v>0.31324153539855859</c:v>
                </c:pt>
                <c:pt idx="805">
                  <c:v>0.31331877112379541</c:v>
                </c:pt>
                <c:pt idx="806">
                  <c:v>0.31337526140852984</c:v>
                </c:pt>
                <c:pt idx="807">
                  <c:v>0.31344883782017008</c:v>
                </c:pt>
                <c:pt idx="808">
                  <c:v>0.31351480746965166</c:v>
                </c:pt>
                <c:pt idx="809">
                  <c:v>0.31357794138011968</c:v>
                </c:pt>
                <c:pt idx="810">
                  <c:v>0.31365667652782853</c:v>
                </c:pt>
                <c:pt idx="811">
                  <c:v>0.31373833403120344</c:v>
                </c:pt>
                <c:pt idx="812">
                  <c:v>0.31382310894499765</c:v>
                </c:pt>
                <c:pt idx="813">
                  <c:v>0.31393253014785166</c:v>
                </c:pt>
                <c:pt idx="814">
                  <c:v>0.31403029030350055</c:v>
                </c:pt>
                <c:pt idx="815">
                  <c:v>0.31411434001975391</c:v>
                </c:pt>
                <c:pt idx="816">
                  <c:v>0.3142080332237383</c:v>
                </c:pt>
                <c:pt idx="817">
                  <c:v>0.31430818191415283</c:v>
                </c:pt>
                <c:pt idx="818">
                  <c:v>0.31441327306367078</c:v>
                </c:pt>
                <c:pt idx="819">
                  <c:v>0.31452366298097417</c:v>
                </c:pt>
                <c:pt idx="820">
                  <c:v>0.31464564092122344</c:v>
                </c:pt>
                <c:pt idx="821">
                  <c:v>0.31474125054401814</c:v>
                </c:pt>
                <c:pt idx="822">
                  <c:v>0.31481784062530171</c:v>
                </c:pt>
                <c:pt idx="823">
                  <c:v>0.31490403140569662</c:v>
                </c:pt>
                <c:pt idx="824">
                  <c:v>0.31498119872187386</c:v>
                </c:pt>
                <c:pt idx="825">
                  <c:v>0.31507266536109929</c:v>
                </c:pt>
                <c:pt idx="826">
                  <c:v>0.31517910855133519</c:v>
                </c:pt>
                <c:pt idx="827">
                  <c:v>0.31527717340917322</c:v>
                </c:pt>
                <c:pt idx="828">
                  <c:v>0.31536922403418127</c:v>
                </c:pt>
                <c:pt idx="829">
                  <c:v>0.31546365877425436</c:v>
                </c:pt>
                <c:pt idx="830">
                  <c:v>0.3155561844784377</c:v>
                </c:pt>
                <c:pt idx="831">
                  <c:v>0.31563508689207459</c:v>
                </c:pt>
                <c:pt idx="832">
                  <c:v>0.3157330202491333</c:v>
                </c:pt>
                <c:pt idx="833">
                  <c:v>0.31582566150623853</c:v>
                </c:pt>
                <c:pt idx="834">
                  <c:v>0.31590701063776871</c:v>
                </c:pt>
                <c:pt idx="835">
                  <c:v>0.31598737534085691</c:v>
                </c:pt>
                <c:pt idx="836">
                  <c:v>0.31606061056636037</c:v>
                </c:pt>
                <c:pt idx="837">
                  <c:v>0.31612352405962396</c:v>
                </c:pt>
                <c:pt idx="838">
                  <c:v>0.31619910130145601</c:v>
                </c:pt>
                <c:pt idx="839">
                  <c:v>0.31628181760096896</c:v>
                </c:pt>
                <c:pt idx="840">
                  <c:v>0.31635832432903949</c:v>
                </c:pt>
                <c:pt idx="841">
                  <c:v>0.31642604506109273</c:v>
                </c:pt>
                <c:pt idx="842">
                  <c:v>0.3164900426708801</c:v>
                </c:pt>
                <c:pt idx="843">
                  <c:v>0.31654673156994878</c:v>
                </c:pt>
                <c:pt idx="844">
                  <c:v>0.31660444709562202</c:v>
                </c:pt>
                <c:pt idx="845">
                  <c:v>0.31667922416977645</c:v>
                </c:pt>
                <c:pt idx="846">
                  <c:v>0.31674345350948019</c:v>
                </c:pt>
                <c:pt idx="847">
                  <c:v>0.31682486784219127</c:v>
                </c:pt>
                <c:pt idx="848">
                  <c:v>0.31690100583392572</c:v>
                </c:pt>
                <c:pt idx="849">
                  <c:v>0.31696843775925926</c:v>
                </c:pt>
                <c:pt idx="850">
                  <c:v>0.31703887717117385</c:v>
                </c:pt>
                <c:pt idx="851">
                  <c:v>0.31710288482927096</c:v>
                </c:pt>
                <c:pt idx="852">
                  <c:v>0.31716899323849551</c:v>
                </c:pt>
                <c:pt idx="853">
                  <c:v>0.31724398786376623</c:v>
                </c:pt>
                <c:pt idx="854">
                  <c:v>0.31731781141077159</c:v>
                </c:pt>
                <c:pt idx="855">
                  <c:v>0.31737791823221295</c:v>
                </c:pt>
                <c:pt idx="856">
                  <c:v>0.31742251642683567</c:v>
                </c:pt>
                <c:pt idx="857">
                  <c:v>0.31747666472845021</c:v>
                </c:pt>
                <c:pt idx="858">
                  <c:v>0.3175415071543356</c:v>
                </c:pt>
                <c:pt idx="859">
                  <c:v>0.31759371087008459</c:v>
                </c:pt>
                <c:pt idx="860">
                  <c:v>0.31764812732272002</c:v>
                </c:pt>
                <c:pt idx="861">
                  <c:v>0.31769365920283632</c:v>
                </c:pt>
                <c:pt idx="862">
                  <c:v>0.31772268221650352</c:v>
                </c:pt>
                <c:pt idx="863">
                  <c:v>0.31774664904023786</c:v>
                </c:pt>
                <c:pt idx="864">
                  <c:v>0.31777650851708045</c:v>
                </c:pt>
                <c:pt idx="865">
                  <c:v>0.31781237326713424</c:v>
                </c:pt>
                <c:pt idx="866">
                  <c:v>0.3178445587609704</c:v>
                </c:pt>
                <c:pt idx="867">
                  <c:v>0.31787520122803564</c:v>
                </c:pt>
                <c:pt idx="868">
                  <c:v>0.31791160097529542</c:v>
                </c:pt>
                <c:pt idx="869">
                  <c:v>0.31794787097664717</c:v>
                </c:pt>
                <c:pt idx="870">
                  <c:v>0.31798217434466319</c:v>
                </c:pt>
                <c:pt idx="871">
                  <c:v>0.31802538264870667</c:v>
                </c:pt>
                <c:pt idx="872">
                  <c:v>0.31805703631031823</c:v>
                </c:pt>
                <c:pt idx="873">
                  <c:v>0.31807969917219547</c:v>
                </c:pt>
                <c:pt idx="874">
                  <c:v>0.31810831901130848</c:v>
                </c:pt>
                <c:pt idx="875">
                  <c:v>0.31813406788751081</c:v>
                </c:pt>
                <c:pt idx="876">
                  <c:v>0.31816046632928791</c:v>
                </c:pt>
                <c:pt idx="877">
                  <c:v>0.31819108605128199</c:v>
                </c:pt>
                <c:pt idx="878">
                  <c:v>0.31822171457254084</c:v>
                </c:pt>
                <c:pt idx="879">
                  <c:v>0.31824524788210523</c:v>
                </c:pt>
                <c:pt idx="880">
                  <c:v>0.31826225266692382</c:v>
                </c:pt>
                <c:pt idx="881">
                  <c:v>0.31829068714011083</c:v>
                </c:pt>
                <c:pt idx="882">
                  <c:v>0.3183177003763778</c:v>
                </c:pt>
                <c:pt idx="883">
                  <c:v>0.31834902221121553</c:v>
                </c:pt>
                <c:pt idx="884">
                  <c:v>0.31839162270111171</c:v>
                </c:pt>
                <c:pt idx="885">
                  <c:v>0.31842416619140451</c:v>
                </c:pt>
                <c:pt idx="886">
                  <c:v>0.31845743026987844</c:v>
                </c:pt>
                <c:pt idx="887">
                  <c:v>0.31849696573392156</c:v>
                </c:pt>
                <c:pt idx="888">
                  <c:v>0.31853336341489003</c:v>
                </c:pt>
                <c:pt idx="889">
                  <c:v>0.31856480406715854</c:v>
                </c:pt>
                <c:pt idx="890">
                  <c:v>0.31858376220091822</c:v>
                </c:pt>
                <c:pt idx="891">
                  <c:v>0.3185992592376487</c:v>
                </c:pt>
                <c:pt idx="892">
                  <c:v>0.31861339932379112</c:v>
                </c:pt>
                <c:pt idx="893">
                  <c:v>0.31863991784911178</c:v>
                </c:pt>
                <c:pt idx="894">
                  <c:v>0.31867395448636876</c:v>
                </c:pt>
                <c:pt idx="895">
                  <c:v>0.31870859122728568</c:v>
                </c:pt>
                <c:pt idx="896">
                  <c:v>0.3187397567753103</c:v>
                </c:pt>
                <c:pt idx="897">
                  <c:v>0.31878197206972653</c:v>
                </c:pt>
                <c:pt idx="898">
                  <c:v>0.31881291432043529</c:v>
                </c:pt>
                <c:pt idx="899">
                  <c:v>0.31884305254207274</c:v>
                </c:pt>
                <c:pt idx="900">
                  <c:v>0.31887056496940719</c:v>
                </c:pt>
                <c:pt idx="901">
                  <c:v>0.31888540205474958</c:v>
                </c:pt>
                <c:pt idx="902">
                  <c:v>0.3189193510734642</c:v>
                </c:pt>
                <c:pt idx="903">
                  <c:v>0.31896334450434932</c:v>
                </c:pt>
                <c:pt idx="904">
                  <c:v>0.31899902636665112</c:v>
                </c:pt>
                <c:pt idx="905">
                  <c:v>0.31905996644532375</c:v>
                </c:pt>
                <c:pt idx="906">
                  <c:v>0.31910505684707041</c:v>
                </c:pt>
                <c:pt idx="907">
                  <c:v>0.31913242364164751</c:v>
                </c:pt>
                <c:pt idx="908">
                  <c:v>0.3191738914603291</c:v>
                </c:pt>
                <c:pt idx="909">
                  <c:v>0.31921269976138128</c:v>
                </c:pt>
                <c:pt idx="910">
                  <c:v>0.31925703308770359</c:v>
                </c:pt>
                <c:pt idx="911">
                  <c:v>0.3192906030968255</c:v>
                </c:pt>
                <c:pt idx="912">
                  <c:v>0.319326110642562</c:v>
                </c:pt>
                <c:pt idx="913">
                  <c:v>0.31936061824445799</c:v>
                </c:pt>
                <c:pt idx="914">
                  <c:v>0.31938286734009275</c:v>
                </c:pt>
                <c:pt idx="915">
                  <c:v>0.31940779470010122</c:v>
                </c:pt>
                <c:pt idx="916">
                  <c:v>0.31944231208289942</c:v>
                </c:pt>
                <c:pt idx="917">
                  <c:v>0.31946170682744129</c:v>
                </c:pt>
                <c:pt idx="918">
                  <c:v>0.31946303972373652</c:v>
                </c:pt>
                <c:pt idx="919">
                  <c:v>0.31949530608906401</c:v>
                </c:pt>
                <c:pt idx="920">
                  <c:v>0.31953556062825922</c:v>
                </c:pt>
                <c:pt idx="921">
                  <c:v>0.31955886615453122</c:v>
                </c:pt>
                <c:pt idx="922">
                  <c:v>0.31959401007069183</c:v>
                </c:pt>
                <c:pt idx="923">
                  <c:v>0.3196184588215103</c:v>
                </c:pt>
                <c:pt idx="924">
                  <c:v>0.31961498278877754</c:v>
                </c:pt>
                <c:pt idx="925">
                  <c:v>0.31961378355467446</c:v>
                </c:pt>
                <c:pt idx="926">
                  <c:v>0.31962018831499456</c:v>
                </c:pt>
                <c:pt idx="927">
                  <c:v>0.31962965106259594</c:v>
                </c:pt>
                <c:pt idx="928">
                  <c:v>0.31963502061254578</c:v>
                </c:pt>
                <c:pt idx="929">
                  <c:v>0.31965497645203977</c:v>
                </c:pt>
                <c:pt idx="930">
                  <c:v>0.31966121075183024</c:v>
                </c:pt>
                <c:pt idx="931">
                  <c:v>0.31964846656789636</c:v>
                </c:pt>
                <c:pt idx="932">
                  <c:v>0.319643529199299</c:v>
                </c:pt>
                <c:pt idx="933">
                  <c:v>0.31962064166655074</c:v>
                </c:pt>
                <c:pt idx="934">
                  <c:v>0.31960278539337422</c:v>
                </c:pt>
                <c:pt idx="935">
                  <c:v>0.31961111046424645</c:v>
                </c:pt>
                <c:pt idx="936">
                  <c:v>0.31960098101684803</c:v>
                </c:pt>
                <c:pt idx="937">
                  <c:v>0.31957939113382822</c:v>
                </c:pt>
                <c:pt idx="938">
                  <c:v>0.31956085515547789</c:v>
                </c:pt>
                <c:pt idx="939">
                  <c:v>0.31953589257835957</c:v>
                </c:pt>
                <c:pt idx="940">
                  <c:v>0.31950814748166462</c:v>
                </c:pt>
                <c:pt idx="941">
                  <c:v>0.31948244511575652</c:v>
                </c:pt>
                <c:pt idx="942">
                  <c:v>0.31944270988162354</c:v>
                </c:pt>
                <c:pt idx="943">
                  <c:v>0.31939606279881522</c:v>
                </c:pt>
                <c:pt idx="944">
                  <c:v>0.31933117467720457</c:v>
                </c:pt>
                <c:pt idx="945">
                  <c:v>0.31928176100940209</c:v>
                </c:pt>
                <c:pt idx="946">
                  <c:v>0.31923560601626888</c:v>
                </c:pt>
                <c:pt idx="947">
                  <c:v>0.31918516237293754</c:v>
                </c:pt>
                <c:pt idx="948">
                  <c:v>0.31913683029519907</c:v>
                </c:pt>
                <c:pt idx="949">
                  <c:v>0.31905969468999856</c:v>
                </c:pt>
                <c:pt idx="950">
                  <c:v>0.31897104145408578</c:v>
                </c:pt>
                <c:pt idx="951">
                  <c:v>0.31888929335894756</c:v>
                </c:pt>
                <c:pt idx="952">
                  <c:v>0.3187938745650179</c:v>
                </c:pt>
                <c:pt idx="953">
                  <c:v>0.31871551476198529</c:v>
                </c:pt>
                <c:pt idx="954">
                  <c:v>0.31863291199274207</c:v>
                </c:pt>
                <c:pt idx="955">
                  <c:v>0.31854118970186091</c:v>
                </c:pt>
                <c:pt idx="956">
                  <c:v>0.3184554557836547</c:v>
                </c:pt>
                <c:pt idx="957">
                  <c:v>0.31839270721301804</c:v>
                </c:pt>
                <c:pt idx="958">
                  <c:v>0.31834636031460423</c:v>
                </c:pt>
                <c:pt idx="959">
                  <c:v>0.31832481349583192</c:v>
                </c:pt>
                <c:pt idx="960">
                  <c:v>0.31830290662579674</c:v>
                </c:pt>
                <c:pt idx="961">
                  <c:v>0.3182932721375627</c:v>
                </c:pt>
                <c:pt idx="962">
                  <c:v>0.31828910143979156</c:v>
                </c:pt>
                <c:pt idx="963">
                  <c:v>0.31828450436147254</c:v>
                </c:pt>
                <c:pt idx="964">
                  <c:v>0.31830746976409996</c:v>
                </c:pt>
                <c:pt idx="965">
                  <c:v>0.3183552087941231</c:v>
                </c:pt>
                <c:pt idx="966">
                  <c:v>0.31840904491121547</c:v>
                </c:pt>
                <c:pt idx="967">
                  <c:v>0.31847464295030875</c:v>
                </c:pt>
                <c:pt idx="968">
                  <c:v>0.31857047687210538</c:v>
                </c:pt>
                <c:pt idx="969">
                  <c:v>0.3186723447950055</c:v>
                </c:pt>
                <c:pt idx="970">
                  <c:v>0.31879456288149194</c:v>
                </c:pt>
                <c:pt idx="971">
                  <c:v>0.31895111512064028</c:v>
                </c:pt>
                <c:pt idx="972">
                  <c:v>0.31912131870445409</c:v>
                </c:pt>
                <c:pt idx="973">
                  <c:v>0.3192813490065835</c:v>
                </c:pt>
                <c:pt idx="974">
                  <c:v>0.31945757569442479</c:v>
                </c:pt>
                <c:pt idx="975">
                  <c:v>0.31963828125084981</c:v>
                </c:pt>
                <c:pt idx="976">
                  <c:v>0.31980239024979579</c:v>
                </c:pt>
                <c:pt idx="977">
                  <c:v>0.31998618320418271</c:v>
                </c:pt>
                <c:pt idx="978">
                  <c:v>0.32018359301320665</c:v>
                </c:pt>
                <c:pt idx="979">
                  <c:v>0.32035344678784816</c:v>
                </c:pt>
                <c:pt idx="980">
                  <c:v>0.32052690421226981</c:v>
                </c:pt>
                <c:pt idx="981">
                  <c:v>0.32068462261809388</c:v>
                </c:pt>
                <c:pt idx="982">
                  <c:v>0.32083466494137619</c:v>
                </c:pt>
                <c:pt idx="983">
                  <c:v>0.32097026010659135</c:v>
                </c:pt>
                <c:pt idx="984">
                  <c:v>0.3210850075147928</c:v>
                </c:pt>
                <c:pt idx="985">
                  <c:v>0.32118724153847228</c:v>
                </c:pt>
                <c:pt idx="986">
                  <c:v>0.32128177392414003</c:v>
                </c:pt>
                <c:pt idx="987">
                  <c:v>0.32135535762607942</c:v>
                </c:pt>
                <c:pt idx="988">
                  <c:v>0.32142257622663228</c:v>
                </c:pt>
                <c:pt idx="989">
                  <c:v>0.32148173151384679</c:v>
                </c:pt>
                <c:pt idx="990">
                  <c:v>0.32151815686171142</c:v>
                </c:pt>
                <c:pt idx="991">
                  <c:v>0.3215367241102709</c:v>
                </c:pt>
                <c:pt idx="992">
                  <c:v>0.32155468701588269</c:v>
                </c:pt>
                <c:pt idx="993">
                  <c:v>0.32153980931130105</c:v>
                </c:pt>
                <c:pt idx="994">
                  <c:v>0.32150359394008282</c:v>
                </c:pt>
                <c:pt idx="995">
                  <c:v>0.32145909982236609</c:v>
                </c:pt>
                <c:pt idx="996">
                  <c:v>0.32139620151658677</c:v>
                </c:pt>
                <c:pt idx="997">
                  <c:v>0.32131358134707372</c:v>
                </c:pt>
                <c:pt idx="998">
                  <c:v>0.32122605350567207</c:v>
                </c:pt>
                <c:pt idx="999">
                  <c:v>0.32112690876758293</c:v>
                </c:pt>
                <c:pt idx="1000">
                  <c:v>0.32101508864547784</c:v>
                </c:pt>
                <c:pt idx="1001">
                  <c:v>0.32089264771877873</c:v>
                </c:pt>
                <c:pt idx="1002">
                  <c:v>0.32075702759052044</c:v>
                </c:pt>
                <c:pt idx="1003">
                  <c:v>0.32060531000364756</c:v>
                </c:pt>
                <c:pt idx="1004">
                  <c:v>0.32043277709002638</c:v>
                </c:pt>
                <c:pt idx="1005">
                  <c:v>0.32024807945087147</c:v>
                </c:pt>
                <c:pt idx="1006">
                  <c:v>0.32005326807749429</c:v>
                </c:pt>
                <c:pt idx="1007">
                  <c:v>0.31985433285033121</c:v>
                </c:pt>
                <c:pt idx="1008">
                  <c:v>0.31965397419211078</c:v>
                </c:pt>
                <c:pt idx="1009">
                  <c:v>0.31943155126607864</c:v>
                </c:pt>
                <c:pt idx="1010">
                  <c:v>0.31920084648997982</c:v>
                </c:pt>
                <c:pt idx="1011">
                  <c:v>0.31894724253606871</c:v>
                </c:pt>
                <c:pt idx="1012">
                  <c:v>0.31865536783264559</c:v>
                </c:pt>
                <c:pt idx="1013">
                  <c:v>0.31835024483804336</c:v>
                </c:pt>
                <c:pt idx="1014">
                  <c:v>0.31803494354003675</c:v>
                </c:pt>
                <c:pt idx="1015">
                  <c:v>0.31770100663308209</c:v>
                </c:pt>
                <c:pt idx="1016">
                  <c:v>0.31734994571865383</c:v>
                </c:pt>
                <c:pt idx="1017">
                  <c:v>0.31696479102491387</c:v>
                </c:pt>
                <c:pt idx="1018">
                  <c:v>0.31655757017236236</c:v>
                </c:pt>
                <c:pt idx="1019">
                  <c:v>0.31609900157777115</c:v>
                </c:pt>
                <c:pt idx="1020">
                  <c:v>0.31559949069844034</c:v>
                </c:pt>
                <c:pt idx="1021">
                  <c:v>0.31505384901590028</c:v>
                </c:pt>
                <c:pt idx="1022">
                  <c:v>0.31448174586027361</c:v>
                </c:pt>
                <c:pt idx="1023">
                  <c:v>0.31384511943425752</c:v>
                </c:pt>
                <c:pt idx="1024">
                  <c:v>0.31319701860630039</c:v>
                </c:pt>
                <c:pt idx="1025">
                  <c:v>0.31249974148212628</c:v>
                </c:pt>
                <c:pt idx="1026">
                  <c:v>0.31173565036999018</c:v>
                </c:pt>
                <c:pt idx="1027">
                  <c:v>0.31096542099944396</c:v>
                </c:pt>
                <c:pt idx="1028">
                  <c:v>0.31013481559241635</c:v>
                </c:pt>
                <c:pt idx="1029">
                  <c:v>0.30926113040448083</c:v>
                </c:pt>
                <c:pt idx="1030">
                  <c:v>0.30836733242588482</c:v>
                </c:pt>
                <c:pt idx="1031">
                  <c:v>0.30741121519859216</c:v>
                </c:pt>
                <c:pt idx="1032">
                  <c:v>0.30645651638898436</c:v>
                </c:pt>
                <c:pt idx="1033">
                  <c:v>0.30547803609556884</c:v>
                </c:pt>
                <c:pt idx="1034">
                  <c:v>0.30449318266065978</c:v>
                </c:pt>
                <c:pt idx="1035">
                  <c:v>0.30350345631629805</c:v>
                </c:pt>
                <c:pt idx="1036">
                  <c:v>0.30249234009883813</c:v>
                </c:pt>
                <c:pt idx="1037">
                  <c:v>0.30144905304599462</c:v>
                </c:pt>
                <c:pt idx="1038">
                  <c:v>0.30038976621823976</c:v>
                </c:pt>
                <c:pt idx="1039">
                  <c:v>0.29931907955440717</c:v>
                </c:pt>
                <c:pt idx="1040">
                  <c:v>0.29824499177422936</c:v>
                </c:pt>
                <c:pt idx="1041">
                  <c:v>0.2971590537780921</c:v>
                </c:pt>
                <c:pt idx="1042">
                  <c:v>0.2960548357893667</c:v>
                </c:pt>
                <c:pt idx="1043">
                  <c:v>0.29493768517974256</c:v>
                </c:pt>
                <c:pt idx="1044">
                  <c:v>0.29382691573001768</c:v>
                </c:pt>
                <c:pt idx="1045">
                  <c:v>0.29267333889536329</c:v>
                </c:pt>
                <c:pt idx="1046">
                  <c:v>0.29151062651474208</c:v>
                </c:pt>
                <c:pt idx="1047">
                  <c:v>0.2903289110543017</c:v>
                </c:pt>
                <c:pt idx="1048">
                  <c:v>0.28909999711382534</c:v>
                </c:pt>
                <c:pt idx="1049">
                  <c:v>0.28788890732735645</c:v>
                </c:pt>
                <c:pt idx="1050">
                  <c:v>0.28664722488787786</c:v>
                </c:pt>
                <c:pt idx="1051">
                  <c:v>0.28540480966432452</c:v>
                </c:pt>
                <c:pt idx="1052">
                  <c:v>0.28414570102442144</c:v>
                </c:pt>
                <c:pt idx="1053">
                  <c:v>0.28291605883611887</c:v>
                </c:pt>
                <c:pt idx="1054">
                  <c:v>0.28165305934541723</c:v>
                </c:pt>
                <c:pt idx="1055">
                  <c:v>0.28046477625247873</c:v>
                </c:pt>
                <c:pt idx="1056">
                  <c:v>0.27925832452305854</c:v>
                </c:pt>
                <c:pt idx="1057">
                  <c:v>0.27817790614441645</c:v>
                </c:pt>
                <c:pt idx="1058">
                  <c:v>0.27710671379016993</c:v>
                </c:pt>
                <c:pt idx="1059">
                  <c:v>0.27621659797666059</c:v>
                </c:pt>
                <c:pt idx="1060">
                  <c:v>0.27543904489333881</c:v>
                </c:pt>
                <c:pt idx="1061">
                  <c:v>0.27482790335332136</c:v>
                </c:pt>
                <c:pt idx="1062">
                  <c:v>0.27438299077643408</c:v>
                </c:pt>
                <c:pt idx="1063">
                  <c:v>0.27411737678123899</c:v>
                </c:pt>
                <c:pt idx="1064">
                  <c:v>0.27405265510058735</c:v>
                </c:pt>
                <c:pt idx="1065">
                  <c:v>0.27417573812068169</c:v>
                </c:pt>
                <c:pt idx="1066">
                  <c:v>0.27448326205162626</c:v>
                </c:pt>
                <c:pt idx="1067">
                  <c:v>0.27493876952312141</c:v>
                </c:pt>
                <c:pt idx="1068">
                  <c:v>0.27552153201302865</c:v>
                </c:pt>
                <c:pt idx="1069">
                  <c:v>0.2761786680237292</c:v>
                </c:pt>
                <c:pt idx="1070">
                  <c:v>0.27686778173393017</c:v>
                </c:pt>
                <c:pt idx="1071">
                  <c:v>0.27765701956432726</c:v>
                </c:pt>
                <c:pt idx="1072">
                  <c:v>0.27841343388403778</c:v>
                </c:pt>
                <c:pt idx="1073">
                  <c:v>0.27922430239934898</c:v>
                </c:pt>
                <c:pt idx="1074">
                  <c:v>0.27998875844989302</c:v>
                </c:pt>
                <c:pt idx="1075">
                  <c:v>0.28075113397313678</c:v>
                </c:pt>
                <c:pt idx="1076">
                  <c:v>0.28147400897311381</c:v>
                </c:pt>
                <c:pt idx="1077">
                  <c:v>0.28216337285582066</c:v>
                </c:pt>
                <c:pt idx="1078">
                  <c:v>0.28282746041712248</c:v>
                </c:pt>
                <c:pt idx="1079">
                  <c:v>0.28345911691892478</c:v>
                </c:pt>
                <c:pt idx="1080">
                  <c:v>0.28407698341405418</c:v>
                </c:pt>
                <c:pt idx="1081">
                  <c:v>0.28466574115333998</c:v>
                </c:pt>
                <c:pt idx="1082">
                  <c:v>0.28525360913601289</c:v>
                </c:pt>
                <c:pt idx="1083">
                  <c:v>0.2858220143706563</c:v>
                </c:pt>
                <c:pt idx="1084">
                  <c:v>0.28637926603782277</c:v>
                </c:pt>
                <c:pt idx="1085">
                  <c:v>0.28692759252805616</c:v>
                </c:pt>
                <c:pt idx="1086">
                  <c:v>0.28744273742948573</c:v>
                </c:pt>
                <c:pt idx="1087">
                  <c:v>0.28794176854523407</c:v>
                </c:pt>
                <c:pt idx="1088">
                  <c:v>0.28841832497430414</c:v>
                </c:pt>
                <c:pt idx="1089">
                  <c:v>0.28885692982049943</c:v>
                </c:pt>
                <c:pt idx="1090">
                  <c:v>0.28928706700148032</c:v>
                </c:pt>
                <c:pt idx="1091">
                  <c:v>0.28969724219231668</c:v>
                </c:pt>
                <c:pt idx="1092">
                  <c:v>0.29007579816971713</c:v>
                </c:pt>
                <c:pt idx="1093">
                  <c:v>0.29044643741815906</c:v>
                </c:pt>
                <c:pt idx="1094">
                  <c:v>0.29081467709364967</c:v>
                </c:pt>
                <c:pt idx="1095">
                  <c:v>0.29114734286748023</c:v>
                </c:pt>
                <c:pt idx="1096">
                  <c:v>0.29146349662922422</c:v>
                </c:pt>
                <c:pt idx="1097">
                  <c:v>0.29176596461362059</c:v>
                </c:pt>
                <c:pt idx="1098">
                  <c:v>0.2920419124113886</c:v>
                </c:pt>
                <c:pt idx="1099">
                  <c:v>0.29230662723939554</c:v>
                </c:pt>
                <c:pt idx="1100">
                  <c:v>0.2925547541759152</c:v>
                </c:pt>
                <c:pt idx="1101">
                  <c:v>0.29278744300451381</c:v>
                </c:pt>
                <c:pt idx="1102">
                  <c:v>0.29300470796919958</c:v>
                </c:pt>
                <c:pt idx="1103">
                  <c:v>0.293208624224989</c:v>
                </c:pt>
                <c:pt idx="1104">
                  <c:v>0.29341484493471187</c:v>
                </c:pt>
                <c:pt idx="1105">
                  <c:v>0.29360303642145086</c:v>
                </c:pt>
                <c:pt idx="1106">
                  <c:v>0.29377533461338579</c:v>
                </c:pt>
                <c:pt idx="1107">
                  <c:v>0.29395575249867772</c:v>
                </c:pt>
                <c:pt idx="1108">
                  <c:v>0.29413506419312802</c:v>
                </c:pt>
                <c:pt idx="1109">
                  <c:v>0.29431495558278725</c:v>
                </c:pt>
                <c:pt idx="1110">
                  <c:v>0.29449987942353556</c:v>
                </c:pt>
                <c:pt idx="1111">
                  <c:v>0.29469282843754357</c:v>
                </c:pt>
                <c:pt idx="1112">
                  <c:v>0.29490184253618246</c:v>
                </c:pt>
                <c:pt idx="1113">
                  <c:v>0.29511170460890496</c:v>
                </c:pt>
                <c:pt idx="1114">
                  <c:v>0.29533147604103566</c:v>
                </c:pt>
                <c:pt idx="1115">
                  <c:v>0.2955711036907635</c:v>
                </c:pt>
                <c:pt idx="1116">
                  <c:v>0.29583576796130245</c:v>
                </c:pt>
                <c:pt idx="1117">
                  <c:v>0.29611417863157313</c:v>
                </c:pt>
                <c:pt idx="1118">
                  <c:v>0.29641103662963758</c:v>
                </c:pt>
                <c:pt idx="1119">
                  <c:v>0.29673492191247447</c:v>
                </c:pt>
                <c:pt idx="1120">
                  <c:v>0.29705017879465873</c:v>
                </c:pt>
                <c:pt idx="1121">
                  <c:v>0.2973700609513556</c:v>
                </c:pt>
                <c:pt idx="1122">
                  <c:v>0.29770700987396359</c:v>
                </c:pt>
                <c:pt idx="1123">
                  <c:v>0.29806010696753643</c:v>
                </c:pt>
                <c:pt idx="1124">
                  <c:v>0.29841966471880621</c:v>
                </c:pt>
                <c:pt idx="1125">
                  <c:v>0.29879005451019974</c:v>
                </c:pt>
                <c:pt idx="1126">
                  <c:v>0.2991537168547001</c:v>
                </c:pt>
                <c:pt idx="1127">
                  <c:v>0.29952916800283086</c:v>
                </c:pt>
                <c:pt idx="1128">
                  <c:v>0.29988274859920233</c:v>
                </c:pt>
                <c:pt idx="1129">
                  <c:v>0.30024751366223218</c:v>
                </c:pt>
                <c:pt idx="1130">
                  <c:v>0.30061512418607056</c:v>
                </c:pt>
                <c:pt idx="1131">
                  <c:v>0.30095614259365794</c:v>
                </c:pt>
                <c:pt idx="1132">
                  <c:v>0.30130448276743937</c:v>
                </c:pt>
                <c:pt idx="1133">
                  <c:v>0.30164797592490439</c:v>
                </c:pt>
                <c:pt idx="1134">
                  <c:v>0.30199090891899388</c:v>
                </c:pt>
                <c:pt idx="1135">
                  <c:v>0.30235115907687798</c:v>
                </c:pt>
                <c:pt idx="1136">
                  <c:v>0.30269205123287063</c:v>
                </c:pt>
                <c:pt idx="1137">
                  <c:v>0.30302111571393703</c:v>
                </c:pt>
                <c:pt idx="1138">
                  <c:v>0.3033316082533184</c:v>
                </c:pt>
                <c:pt idx="1139">
                  <c:v>0.3036459185914564</c:v>
                </c:pt>
                <c:pt idx="1140">
                  <c:v>0.30395205276611331</c:v>
                </c:pt>
                <c:pt idx="1141">
                  <c:v>0.30425214882570456</c:v>
                </c:pt>
                <c:pt idx="1142">
                  <c:v>0.3045445430225886</c:v>
                </c:pt>
                <c:pt idx="1143">
                  <c:v>0.30483565939057972</c:v>
                </c:pt>
                <c:pt idx="1144">
                  <c:v>0.30511830110953236</c:v>
                </c:pt>
                <c:pt idx="1145">
                  <c:v>0.3054067691434918</c:v>
                </c:pt>
                <c:pt idx="1146">
                  <c:v>0.30570067389973549</c:v>
                </c:pt>
                <c:pt idx="1147">
                  <c:v>0.30599045423672994</c:v>
                </c:pt>
                <c:pt idx="1148">
                  <c:v>0.30627056217137982</c:v>
                </c:pt>
                <c:pt idx="1149">
                  <c:v>0.3065550430886495</c:v>
                </c:pt>
                <c:pt idx="1150">
                  <c:v>0.30684591254246013</c:v>
                </c:pt>
                <c:pt idx="1151">
                  <c:v>0.30713549152654229</c:v>
                </c:pt>
                <c:pt idx="1152">
                  <c:v>0.30741021317442968</c:v>
                </c:pt>
                <c:pt idx="1153">
                  <c:v>0.30768026839685675</c:v>
                </c:pt>
                <c:pt idx="1154">
                  <c:v>0.3079554690780158</c:v>
                </c:pt>
                <c:pt idx="1155">
                  <c:v>0.30820949873687359</c:v>
                </c:pt>
                <c:pt idx="1156">
                  <c:v>0.30847372608305118</c:v>
                </c:pt>
                <c:pt idx="1157">
                  <c:v>0.30876296867099201</c:v>
                </c:pt>
                <c:pt idx="1158">
                  <c:v>0.3090185677941219</c:v>
                </c:pt>
                <c:pt idx="1159">
                  <c:v>0.30926845146488913</c:v>
                </c:pt>
                <c:pt idx="1160">
                  <c:v>0.3095239418243545</c:v>
                </c:pt>
                <c:pt idx="1161">
                  <c:v>0.30975656055909007</c:v>
                </c:pt>
                <c:pt idx="1162">
                  <c:v>0.30999223789997021</c:v>
                </c:pt>
                <c:pt idx="1163">
                  <c:v>0.31022863484592283</c:v>
                </c:pt>
                <c:pt idx="1164">
                  <c:v>0.31045810085870879</c:v>
                </c:pt>
                <c:pt idx="1165">
                  <c:v>0.31068332298422158</c:v>
                </c:pt>
                <c:pt idx="1166">
                  <c:v>0.31090399302265381</c:v>
                </c:pt>
                <c:pt idx="1167">
                  <c:v>0.31111821713158561</c:v>
                </c:pt>
                <c:pt idx="1168">
                  <c:v>0.31133456008363297</c:v>
                </c:pt>
                <c:pt idx="1169">
                  <c:v>0.3115419739413241</c:v>
                </c:pt>
                <c:pt idx="1170">
                  <c:v>0.31174777269908449</c:v>
                </c:pt>
                <c:pt idx="1171">
                  <c:v>0.31195334536090491</c:v>
                </c:pt>
                <c:pt idx="1172">
                  <c:v>0.31216242211636613</c:v>
                </c:pt>
                <c:pt idx="1173">
                  <c:v>0.31237559486194794</c:v>
                </c:pt>
                <c:pt idx="1174">
                  <c:v>0.31257117201623635</c:v>
                </c:pt>
                <c:pt idx="1175">
                  <c:v>0.31275426053685301</c:v>
                </c:pt>
                <c:pt idx="1176">
                  <c:v>0.31293837602201302</c:v>
                </c:pt>
                <c:pt idx="1177">
                  <c:v>0.31311849143329629</c:v>
                </c:pt>
                <c:pt idx="1178">
                  <c:v>0.31331092560781193</c:v>
                </c:pt>
                <c:pt idx="1179">
                  <c:v>0.31351266956084384</c:v>
                </c:pt>
                <c:pt idx="1180">
                  <c:v>0.31371059939700391</c:v>
                </c:pt>
                <c:pt idx="1181">
                  <c:v>0.31391848776320996</c:v>
                </c:pt>
                <c:pt idx="1182">
                  <c:v>0.3141137527710669</c:v>
                </c:pt>
                <c:pt idx="1183">
                  <c:v>0.31429238527592857</c:v>
                </c:pt>
                <c:pt idx="1184">
                  <c:v>0.31448855222142386</c:v>
                </c:pt>
                <c:pt idx="1185">
                  <c:v>0.31466392750961714</c:v>
                </c:pt>
                <c:pt idx="1186">
                  <c:v>0.31481699856281614</c:v>
                </c:pt>
                <c:pt idx="1187">
                  <c:v>0.31498083248011755</c:v>
                </c:pt>
                <c:pt idx="1188">
                  <c:v>0.31514474304652362</c:v>
                </c:pt>
                <c:pt idx="1189">
                  <c:v>0.31531577937580024</c:v>
                </c:pt>
                <c:pt idx="1190">
                  <c:v>0.31549260014700042</c:v>
                </c:pt>
                <c:pt idx="1191">
                  <c:v>0.31566268334881276</c:v>
                </c:pt>
                <c:pt idx="1192">
                  <c:v>0.3158371136124119</c:v>
                </c:pt>
                <c:pt idx="1193">
                  <c:v>0.31599717351684348</c:v>
                </c:pt>
                <c:pt idx="1194">
                  <c:v>0.31614140034046362</c:v>
                </c:pt>
                <c:pt idx="1195">
                  <c:v>0.31629754527794751</c:v>
                </c:pt>
                <c:pt idx="1196">
                  <c:v>0.31645852418480253</c:v>
                </c:pt>
                <c:pt idx="1197">
                  <c:v>0.31662348505421817</c:v>
                </c:pt>
                <c:pt idx="1198">
                  <c:v>0.31679755393366243</c:v>
                </c:pt>
                <c:pt idx="1199">
                  <c:v>0.31696370149202141</c:v>
                </c:pt>
                <c:pt idx="1200">
                  <c:v>0.31711719696169655</c:v>
                </c:pt>
                <c:pt idx="1201">
                  <c:v>0.31725736955582068</c:v>
                </c:pt>
                <c:pt idx="1202">
                  <c:v>0.31739034676018257</c:v>
                </c:pt>
                <c:pt idx="1203">
                  <c:v>0.31752443112641821</c:v>
                </c:pt>
                <c:pt idx="1204">
                  <c:v>0.31765615137210323</c:v>
                </c:pt>
                <c:pt idx="1205">
                  <c:v>0.31779544190222353</c:v>
                </c:pt>
                <c:pt idx="1206">
                  <c:v>0.31794109634626516</c:v>
                </c:pt>
                <c:pt idx="1207">
                  <c:v>0.31809032092000827</c:v>
                </c:pt>
                <c:pt idx="1208">
                  <c:v>0.31823195509837704</c:v>
                </c:pt>
                <c:pt idx="1209">
                  <c:v>0.31836424147784131</c:v>
                </c:pt>
                <c:pt idx="1210">
                  <c:v>0.3184888667301376</c:v>
                </c:pt>
                <c:pt idx="1211">
                  <c:v>0.31861575819338228</c:v>
                </c:pt>
                <c:pt idx="1212">
                  <c:v>0.31874978380627467</c:v>
                </c:pt>
                <c:pt idx="1213">
                  <c:v>0.31888130252291441</c:v>
                </c:pt>
                <c:pt idx="1214">
                  <c:v>0.31900394133987758</c:v>
                </c:pt>
                <c:pt idx="1215">
                  <c:v>0.31913194068220091</c:v>
                </c:pt>
                <c:pt idx="1216">
                  <c:v>0.31925985457266887</c:v>
                </c:pt>
                <c:pt idx="1217">
                  <c:v>0.31938921918818292</c:v>
                </c:pt>
                <c:pt idx="1218">
                  <c:v>0.31952380650459888</c:v>
                </c:pt>
                <c:pt idx="1219">
                  <c:v>0.31966094835886444</c:v>
                </c:pt>
                <c:pt idx="1220">
                  <c:v>0.31977497983856434</c:v>
                </c:pt>
                <c:pt idx="1221">
                  <c:v>0.31988721076893684</c:v>
                </c:pt>
                <c:pt idx="1222">
                  <c:v>0.32000308171454589</c:v>
                </c:pt>
                <c:pt idx="1223">
                  <c:v>0.32010524124192813</c:v>
                </c:pt>
                <c:pt idx="1224">
                  <c:v>0.32021747295890896</c:v>
                </c:pt>
                <c:pt idx="1225">
                  <c:v>0.32033650814862308</c:v>
                </c:pt>
                <c:pt idx="1226">
                  <c:v>0.32044172633389972</c:v>
                </c:pt>
                <c:pt idx="1227">
                  <c:v>0.32055130473304688</c:v>
                </c:pt>
                <c:pt idx="1228">
                  <c:v>0.32065471068662815</c:v>
                </c:pt>
                <c:pt idx="1229">
                  <c:v>0.32074597845178404</c:v>
                </c:pt>
                <c:pt idx="1230">
                  <c:v>0.32084477950261903</c:v>
                </c:pt>
                <c:pt idx="1231">
                  <c:v>0.32094215386911235</c:v>
                </c:pt>
                <c:pt idx="1232">
                  <c:v>0.32103446820842002</c:v>
                </c:pt>
                <c:pt idx="1233">
                  <c:v>0.32112865273761343</c:v>
                </c:pt>
                <c:pt idx="1234">
                  <c:v>0.32121686100503133</c:v>
                </c:pt>
                <c:pt idx="1235">
                  <c:v>0.32129618598791782</c:v>
                </c:pt>
                <c:pt idx="1236">
                  <c:v>0.32138580331806649</c:v>
                </c:pt>
                <c:pt idx="1237">
                  <c:v>0.32148718437748586</c:v>
                </c:pt>
                <c:pt idx="1238">
                  <c:v>0.32158867559185694</c:v>
                </c:pt>
                <c:pt idx="1239">
                  <c:v>0.32169426314635269</c:v>
                </c:pt>
                <c:pt idx="1240">
                  <c:v>0.32181847387621049</c:v>
                </c:pt>
                <c:pt idx="1241">
                  <c:v>0.32192365246001403</c:v>
                </c:pt>
                <c:pt idx="1242">
                  <c:v>0.32202322364759867</c:v>
                </c:pt>
                <c:pt idx="1243">
                  <c:v>0.32213118906173421</c:v>
                </c:pt>
                <c:pt idx="1244">
                  <c:v>0.32221986495178773</c:v>
                </c:pt>
                <c:pt idx="1245">
                  <c:v>0.32231761321137076</c:v>
                </c:pt>
                <c:pt idx="1246">
                  <c:v>0.32242252736841653</c:v>
                </c:pt>
                <c:pt idx="1247">
                  <c:v>0.32251274099566191</c:v>
                </c:pt>
                <c:pt idx="1248">
                  <c:v>0.32260393494656681</c:v>
                </c:pt>
                <c:pt idx="1249">
                  <c:v>0.3226836066768568</c:v>
                </c:pt>
                <c:pt idx="1250">
                  <c:v>0.3227602926108149</c:v>
                </c:pt>
                <c:pt idx="1251">
                  <c:v>0.32285030720625735</c:v>
                </c:pt>
                <c:pt idx="1252">
                  <c:v>0.32295024054617699</c:v>
                </c:pt>
                <c:pt idx="1253">
                  <c:v>0.32305819570118199</c:v>
                </c:pt>
                <c:pt idx="1254">
                  <c:v>0.32316743518107777</c:v>
                </c:pt>
                <c:pt idx="1255">
                  <c:v>0.32325368443616082</c:v>
                </c:pt>
                <c:pt idx="1256">
                  <c:v>0.32333833717375776</c:v>
                </c:pt>
                <c:pt idx="1257">
                  <c:v>0.323426391274104</c:v>
                </c:pt>
                <c:pt idx="1258">
                  <c:v>0.32351354770912816</c:v>
                </c:pt>
                <c:pt idx="1259">
                  <c:v>0.32359518108419971</c:v>
                </c:pt>
                <c:pt idx="1260">
                  <c:v>0.32366940692583906</c:v>
                </c:pt>
                <c:pt idx="1261">
                  <c:v>0.32375256703915861</c:v>
                </c:pt>
                <c:pt idx="1262">
                  <c:v>0.32382869219151184</c:v>
                </c:pt>
                <c:pt idx="1263">
                  <c:v>0.32391466451986689</c:v>
                </c:pt>
                <c:pt idx="1264">
                  <c:v>0.32401691985130082</c:v>
                </c:pt>
                <c:pt idx="1265">
                  <c:v>0.3241093541573935</c:v>
                </c:pt>
                <c:pt idx="1266">
                  <c:v>0.32420221662059451</c:v>
                </c:pt>
                <c:pt idx="1267">
                  <c:v>0.32429771471713337</c:v>
                </c:pt>
                <c:pt idx="1268">
                  <c:v>0.32439518750434387</c:v>
                </c:pt>
                <c:pt idx="1269">
                  <c:v>0.32449627778660733</c:v>
                </c:pt>
                <c:pt idx="1270">
                  <c:v>0.3245918503893736</c:v>
                </c:pt>
                <c:pt idx="1271">
                  <c:v>0.32469076392176616</c:v>
                </c:pt>
                <c:pt idx="1272">
                  <c:v>0.32479568393779934</c:v>
                </c:pt>
                <c:pt idx="1273">
                  <c:v>0.32488756255593154</c:v>
                </c:pt>
                <c:pt idx="1274">
                  <c:v>0.32497535439795616</c:v>
                </c:pt>
                <c:pt idx="1275">
                  <c:v>0.32506689214709866</c:v>
                </c:pt>
                <c:pt idx="1276">
                  <c:v>0.32515785947128267</c:v>
                </c:pt>
                <c:pt idx="1277">
                  <c:v>0.32525347242326741</c:v>
                </c:pt>
                <c:pt idx="1278">
                  <c:v>0.32535604957986103</c:v>
                </c:pt>
                <c:pt idx="1279">
                  <c:v>0.32544353891351291</c:v>
                </c:pt>
                <c:pt idx="1280">
                  <c:v>0.32551863593741581</c:v>
                </c:pt>
                <c:pt idx="1281">
                  <c:v>0.32559606118234824</c:v>
                </c:pt>
                <c:pt idx="1282">
                  <c:v>0.32566626920479785</c:v>
                </c:pt>
                <c:pt idx="1283">
                  <c:v>0.32573705556436394</c:v>
                </c:pt>
                <c:pt idx="1284">
                  <c:v>0.32582247469213282</c:v>
                </c:pt>
                <c:pt idx="1285">
                  <c:v>0.32590432027996125</c:v>
                </c:pt>
                <c:pt idx="1286">
                  <c:v>0.32599185164624589</c:v>
                </c:pt>
                <c:pt idx="1287">
                  <c:v>0.3260769674215363</c:v>
                </c:pt>
                <c:pt idx="1288">
                  <c:v>0.32617264013440872</c:v>
                </c:pt>
                <c:pt idx="1289">
                  <c:v>0.3262688521958092</c:v>
                </c:pt>
                <c:pt idx="1290">
                  <c:v>0.32633969010079228</c:v>
                </c:pt>
                <c:pt idx="1291">
                  <c:v>0.32642410485354484</c:v>
                </c:pt>
                <c:pt idx="1292">
                  <c:v>0.32650058207189842</c:v>
                </c:pt>
                <c:pt idx="1293">
                  <c:v>0.32655216112897767</c:v>
                </c:pt>
                <c:pt idx="1294">
                  <c:v>0.32663626281280939</c:v>
                </c:pt>
                <c:pt idx="1295">
                  <c:v>0.32673881758446011</c:v>
                </c:pt>
                <c:pt idx="1296">
                  <c:v>0.32682068247611173</c:v>
                </c:pt>
                <c:pt idx="1297">
                  <c:v>0.3269022600774828</c:v>
                </c:pt>
                <c:pt idx="1298">
                  <c:v>0.32698600318533488</c:v>
                </c:pt>
                <c:pt idx="1299">
                  <c:v>0.32706691608163041</c:v>
                </c:pt>
                <c:pt idx="1300">
                  <c:v>0.32715271892075398</c:v>
                </c:pt>
                <c:pt idx="1301">
                  <c:v>0.3272514584249766</c:v>
                </c:pt>
                <c:pt idx="1302">
                  <c:v>0.3273498433915385</c:v>
                </c:pt>
                <c:pt idx="1303">
                  <c:v>0.32744068802594378</c:v>
                </c:pt>
                <c:pt idx="1304">
                  <c:v>0.32752317080170107</c:v>
                </c:pt>
                <c:pt idx="1305">
                  <c:v>0.32760212014771051</c:v>
                </c:pt>
                <c:pt idx="1306">
                  <c:v>0.32768147792104974</c:v>
                </c:pt>
                <c:pt idx="1307">
                  <c:v>0.32775954828977077</c:v>
                </c:pt>
                <c:pt idx="1308">
                  <c:v>0.32785418487827522</c:v>
                </c:pt>
                <c:pt idx="1309">
                  <c:v>0.32795566711821039</c:v>
                </c:pt>
                <c:pt idx="1310">
                  <c:v>0.32804894890464259</c:v>
                </c:pt>
                <c:pt idx="1311">
                  <c:v>0.3281347044430975</c:v>
                </c:pt>
                <c:pt idx="1312">
                  <c:v>0.3282179307837752</c:v>
                </c:pt>
                <c:pt idx="1313">
                  <c:v>0.32831519024502898</c:v>
                </c:pt>
                <c:pt idx="1314">
                  <c:v>0.32840218535879379</c:v>
                </c:pt>
                <c:pt idx="1315">
                  <c:v>0.32848685065776062</c:v>
                </c:pt>
                <c:pt idx="1316">
                  <c:v>0.32858120408600988</c:v>
                </c:pt>
                <c:pt idx="1317">
                  <c:v>0.32866745911815459</c:v>
                </c:pt>
                <c:pt idx="1318">
                  <c:v>0.32874286673721131</c:v>
                </c:pt>
                <c:pt idx="1319">
                  <c:v>0.32880908535534292</c:v>
                </c:pt>
                <c:pt idx="1320">
                  <c:v>0.32887657434863532</c:v>
                </c:pt>
                <c:pt idx="1321">
                  <c:v>0.32892711870634944</c:v>
                </c:pt>
                <c:pt idx="1322">
                  <c:v>0.32900517015412789</c:v>
                </c:pt>
                <c:pt idx="1323">
                  <c:v>0.3291261319784457</c:v>
                </c:pt>
                <c:pt idx="1324">
                  <c:v>0.32922915679624892</c:v>
                </c:pt>
                <c:pt idx="1325">
                  <c:v>0.3293259560188122</c:v>
                </c:pt>
                <c:pt idx="1326">
                  <c:v>0.3294305808845942</c:v>
                </c:pt>
                <c:pt idx="1327">
                  <c:v>0.32952535429870489</c:v>
                </c:pt>
                <c:pt idx="1328">
                  <c:v>0.32962591227697724</c:v>
                </c:pt>
                <c:pt idx="1329">
                  <c:v>0.32973708324589635</c:v>
                </c:pt>
                <c:pt idx="1330">
                  <c:v>0.32984957176204488</c:v>
                </c:pt>
                <c:pt idx="1331">
                  <c:v>0.32995487603818807</c:v>
                </c:pt>
                <c:pt idx="1332">
                  <c:v>0.33006786622718626</c:v>
                </c:pt>
                <c:pt idx="1333">
                  <c:v>0.33020128929438214</c:v>
                </c:pt>
                <c:pt idx="1334">
                  <c:v>0.33031900802626241</c:v>
                </c:pt>
                <c:pt idx="1335">
                  <c:v>0.33043703022846821</c:v>
                </c:pt>
                <c:pt idx="1336">
                  <c:v>0.33053815723048302</c:v>
                </c:pt>
                <c:pt idx="1337">
                  <c:v>0.33061808468657405</c:v>
                </c:pt>
                <c:pt idx="1338">
                  <c:v>0.33070992754424922</c:v>
                </c:pt>
                <c:pt idx="1339">
                  <c:v>0.33079683201162519</c:v>
                </c:pt>
                <c:pt idx="1340">
                  <c:v>0.33088618666558273</c:v>
                </c:pt>
                <c:pt idx="1341">
                  <c:v>0.33098263396632754</c:v>
                </c:pt>
                <c:pt idx="1342">
                  <c:v>0.33107235270449292</c:v>
                </c:pt>
                <c:pt idx="1343">
                  <c:v>0.33115581479300221</c:v>
                </c:pt>
                <c:pt idx="1344">
                  <c:v>0.33124372373641808</c:v>
                </c:pt>
                <c:pt idx="1345">
                  <c:v>0.33134115751168774</c:v>
                </c:pt>
                <c:pt idx="1346">
                  <c:v>0.33141996169288934</c:v>
                </c:pt>
                <c:pt idx="1347">
                  <c:v>0.33148870041164286</c:v>
                </c:pt>
                <c:pt idx="1348">
                  <c:v>0.33155379757520309</c:v>
                </c:pt>
                <c:pt idx="1349">
                  <c:v>0.33160311444627005</c:v>
                </c:pt>
                <c:pt idx="1350">
                  <c:v>0.33165870541673104</c:v>
                </c:pt>
                <c:pt idx="1351">
                  <c:v>0.33172351752862428</c:v>
                </c:pt>
                <c:pt idx="1352">
                  <c:v>0.33177048764114592</c:v>
                </c:pt>
                <c:pt idx="1353">
                  <c:v>0.3318079975654607</c:v>
                </c:pt>
                <c:pt idx="1354">
                  <c:v>0.33184329594314599</c:v>
                </c:pt>
                <c:pt idx="1355">
                  <c:v>0.33186559918198283</c:v>
                </c:pt>
                <c:pt idx="1356">
                  <c:v>0.33189283038909961</c:v>
                </c:pt>
                <c:pt idx="1357">
                  <c:v>0.33194129640970971</c:v>
                </c:pt>
                <c:pt idx="1358">
                  <c:v>0.33198526601374029</c:v>
                </c:pt>
                <c:pt idx="1359">
                  <c:v>0.3320227045391988</c:v>
                </c:pt>
                <c:pt idx="1360">
                  <c:v>0.33206463392544788</c:v>
                </c:pt>
                <c:pt idx="1361">
                  <c:v>0.33210355904226946</c:v>
                </c:pt>
                <c:pt idx="1362">
                  <c:v>0.33214416977155992</c:v>
                </c:pt>
                <c:pt idx="1363">
                  <c:v>0.33218159418064547</c:v>
                </c:pt>
                <c:pt idx="1364">
                  <c:v>0.33220919743063121</c:v>
                </c:pt>
                <c:pt idx="1365">
                  <c:v>0.33224189715986002</c:v>
                </c:pt>
                <c:pt idx="1366">
                  <c:v>0.33226777732231288</c:v>
                </c:pt>
                <c:pt idx="1367">
                  <c:v>0.33229577033004404</c:v>
                </c:pt>
                <c:pt idx="1368">
                  <c:v>0.33233913301329637</c:v>
                </c:pt>
                <c:pt idx="1369">
                  <c:v>0.33235860024653968</c:v>
                </c:pt>
                <c:pt idx="1370">
                  <c:v>0.33236277614178639</c:v>
                </c:pt>
                <c:pt idx="1371">
                  <c:v>0.33234225517207255</c:v>
                </c:pt>
                <c:pt idx="1372">
                  <c:v>0.33230726342031947</c:v>
                </c:pt>
                <c:pt idx="1373">
                  <c:v>0.33228028417654776</c:v>
                </c:pt>
                <c:pt idx="1374">
                  <c:v>0.33222992043687838</c:v>
                </c:pt>
                <c:pt idx="1375">
                  <c:v>0.33219525440098163</c:v>
                </c:pt>
                <c:pt idx="1376">
                  <c:v>0.33217123323186981</c:v>
                </c:pt>
                <c:pt idx="1377">
                  <c:v>0.33212525550190808</c:v>
                </c:pt>
                <c:pt idx="1378">
                  <c:v>0.33208089552734071</c:v>
                </c:pt>
                <c:pt idx="1379">
                  <c:v>0.33202983501592653</c:v>
                </c:pt>
                <c:pt idx="1380">
                  <c:v>0.33197280941474072</c:v>
                </c:pt>
                <c:pt idx="1381">
                  <c:v>0.33193660301849226</c:v>
                </c:pt>
                <c:pt idx="1382">
                  <c:v>0.33190017695343971</c:v>
                </c:pt>
                <c:pt idx="1383">
                  <c:v>0.33184190335037839</c:v>
                </c:pt>
                <c:pt idx="1384">
                  <c:v>0.33179518254020252</c:v>
                </c:pt>
                <c:pt idx="1385">
                  <c:v>0.33172875621292264</c:v>
                </c:pt>
                <c:pt idx="1386">
                  <c:v>0.33162659355640695</c:v>
                </c:pt>
                <c:pt idx="1387">
                  <c:v>0.33154607371495665</c:v>
                </c:pt>
                <c:pt idx="1388">
                  <c:v>0.33146674247327351</c:v>
                </c:pt>
                <c:pt idx="1389">
                  <c:v>0.33138922510586172</c:v>
                </c:pt>
                <c:pt idx="1390">
                  <c:v>0.33133920554451274</c:v>
                </c:pt>
                <c:pt idx="1391">
                  <c:v>0.33127215756589917</c:v>
                </c:pt>
                <c:pt idx="1392">
                  <c:v>0.33120351145590826</c:v>
                </c:pt>
                <c:pt idx="1393">
                  <c:v>0.3311314863873438</c:v>
                </c:pt>
                <c:pt idx="1394">
                  <c:v>0.33104857940632476</c:v>
                </c:pt>
                <c:pt idx="1395">
                  <c:v>0.33097289644871214</c:v>
                </c:pt>
                <c:pt idx="1396">
                  <c:v>0.33089595832204038</c:v>
                </c:pt>
                <c:pt idx="1397">
                  <c:v>0.33082694853646261</c:v>
                </c:pt>
                <c:pt idx="1398">
                  <c:v>0.33075783880917831</c:v>
                </c:pt>
                <c:pt idx="1399">
                  <c:v>0.3307029753953572</c:v>
                </c:pt>
                <c:pt idx="1400">
                  <c:v>0.33065968421056463</c:v>
                </c:pt>
                <c:pt idx="1401">
                  <c:v>0.33061914991789565</c:v>
                </c:pt>
                <c:pt idx="1402">
                  <c:v>0.33060125327999801</c:v>
                </c:pt>
                <c:pt idx="1403">
                  <c:v>0.33054327296346631</c:v>
                </c:pt>
                <c:pt idx="1404">
                  <c:v>0.33046770456946822</c:v>
                </c:pt>
                <c:pt idx="1405">
                  <c:v>0.33040106623288673</c:v>
                </c:pt>
                <c:pt idx="1406">
                  <c:v>0.33031422201198396</c:v>
                </c:pt>
                <c:pt idx="1407">
                  <c:v>0.33024435119767254</c:v>
                </c:pt>
                <c:pt idx="1408">
                  <c:v>0.33018910750436087</c:v>
                </c:pt>
                <c:pt idx="1409">
                  <c:v>0.33012655310415379</c:v>
                </c:pt>
                <c:pt idx="1410">
                  <c:v>0.3300678013399207</c:v>
                </c:pt>
                <c:pt idx="1411">
                  <c:v>0.32998756171061333</c:v>
                </c:pt>
                <c:pt idx="1412">
                  <c:v>0.32989973653865795</c:v>
                </c:pt>
                <c:pt idx="1413">
                  <c:v>0.3298144191984056</c:v>
                </c:pt>
                <c:pt idx="1414">
                  <c:v>0.32970143985305106</c:v>
                </c:pt>
                <c:pt idx="1415">
                  <c:v>0.32962381866812313</c:v>
                </c:pt>
                <c:pt idx="1416">
                  <c:v>0.32957324012106648</c:v>
                </c:pt>
                <c:pt idx="1417">
                  <c:v>0.32950298867387634</c:v>
                </c:pt>
                <c:pt idx="1418">
                  <c:v>0.32943691259500524</c:v>
                </c:pt>
                <c:pt idx="1419">
                  <c:v>0.32936698172497814</c:v>
                </c:pt>
                <c:pt idx="1420">
                  <c:v>0.329287014103328</c:v>
                </c:pt>
                <c:pt idx="1421">
                  <c:v>0.32922055443760656</c:v>
                </c:pt>
                <c:pt idx="1422">
                  <c:v>0.32916177382205425</c:v>
                </c:pt>
                <c:pt idx="1423">
                  <c:v>0.32909764560719129</c:v>
                </c:pt>
                <c:pt idx="1424">
                  <c:v>0.32902749277047544</c:v>
                </c:pt>
                <c:pt idx="1425">
                  <c:v>0.32895849688341772</c:v>
                </c:pt>
                <c:pt idx="1426">
                  <c:v>0.32887773245076585</c:v>
                </c:pt>
                <c:pt idx="1427">
                  <c:v>0.32881645955221611</c:v>
                </c:pt>
                <c:pt idx="1428">
                  <c:v>0.32877627353531175</c:v>
                </c:pt>
                <c:pt idx="1429">
                  <c:v>0.32874647556329956</c:v>
                </c:pt>
                <c:pt idx="1430">
                  <c:v>0.32873345037782314</c:v>
                </c:pt>
                <c:pt idx="1431">
                  <c:v>0.32871002798609356</c:v>
                </c:pt>
                <c:pt idx="1432">
                  <c:v>0.32868691989589244</c:v>
                </c:pt>
                <c:pt idx="1433">
                  <c:v>0.32866113228594473</c:v>
                </c:pt>
                <c:pt idx="1434">
                  <c:v>0.32865622630680025</c:v>
                </c:pt>
                <c:pt idx="1435">
                  <c:v>0.32863027327603556</c:v>
                </c:pt>
                <c:pt idx="1436">
                  <c:v>0.32860261267277813</c:v>
                </c:pt>
                <c:pt idx="1437">
                  <c:v>0.32859167671996453</c:v>
                </c:pt>
                <c:pt idx="1438">
                  <c:v>0.32857426227528458</c:v>
                </c:pt>
                <c:pt idx="1439">
                  <c:v>0.32856041789149804</c:v>
                </c:pt>
                <c:pt idx="1440">
                  <c:v>0.32856118876177715</c:v>
                </c:pt>
                <c:pt idx="1441">
                  <c:v>0.32854524195664631</c:v>
                </c:pt>
                <c:pt idx="1442">
                  <c:v>0.32853675183252617</c:v>
                </c:pt>
                <c:pt idx="1443">
                  <c:v>0.32854514995034739</c:v>
                </c:pt>
                <c:pt idx="1444">
                  <c:v>0.32858213296532496</c:v>
                </c:pt>
                <c:pt idx="1445">
                  <c:v>0.3286197398199957</c:v>
                </c:pt>
                <c:pt idx="1446">
                  <c:v>0.32863012782387591</c:v>
                </c:pt>
                <c:pt idx="1447">
                  <c:v>0.32864537140248523</c:v>
                </c:pt>
                <c:pt idx="1448">
                  <c:v>0.3286801109841942</c:v>
                </c:pt>
                <c:pt idx="1449">
                  <c:v>0.328714599865229</c:v>
                </c:pt>
                <c:pt idx="1450">
                  <c:v>0.32876846901001627</c:v>
                </c:pt>
                <c:pt idx="1451">
                  <c:v>0.32880396388598881</c:v>
                </c:pt>
                <c:pt idx="1452">
                  <c:v>0.3288285407860646</c:v>
                </c:pt>
                <c:pt idx="1453">
                  <c:v>0.32889156585171403</c:v>
                </c:pt>
                <c:pt idx="1454">
                  <c:v>0.32901489376793563</c:v>
                </c:pt>
                <c:pt idx="1455">
                  <c:v>0.32907748115631957</c:v>
                </c:pt>
                <c:pt idx="1456">
                  <c:v>0.32924432574721613</c:v>
                </c:pt>
                <c:pt idx="1457">
                  <c:v>0.32936518525036318</c:v>
                </c:pt>
                <c:pt idx="1458">
                  <c:v>0.32936778233352143</c:v>
                </c:pt>
                <c:pt idx="1459">
                  <c:v>0.32940982812324193</c:v>
                </c:pt>
                <c:pt idx="1460">
                  <c:v>0.32947241786545073</c:v>
                </c:pt>
                <c:pt idx="1461">
                  <c:v>0.32949198665007745</c:v>
                </c:pt>
                <c:pt idx="1462">
                  <c:v>0.32952796320409228</c:v>
                </c:pt>
                <c:pt idx="1463">
                  <c:v>0.32964753186983509</c:v>
                </c:pt>
                <c:pt idx="1464">
                  <c:v>0.32977637481052202</c:v>
                </c:pt>
                <c:pt idx="1465">
                  <c:v>0.32989389974491407</c:v>
                </c:pt>
                <c:pt idx="1466">
                  <c:v>0.32991913956750896</c:v>
                </c:pt>
                <c:pt idx="1467">
                  <c:v>0.32995673863183944</c:v>
                </c:pt>
                <c:pt idx="1468">
                  <c:v>0.33000991049056311</c:v>
                </c:pt>
                <c:pt idx="1469">
                  <c:v>0.33005382552001056</c:v>
                </c:pt>
                <c:pt idx="1470">
                  <c:v>0.33007220292193495</c:v>
                </c:pt>
                <c:pt idx="1471">
                  <c:v>0.33014141942439057</c:v>
                </c:pt>
                <c:pt idx="1472">
                  <c:v>0.33026490281511522</c:v>
                </c:pt>
                <c:pt idx="1473">
                  <c:v>0.33031397762255205</c:v>
                </c:pt>
                <c:pt idx="1474">
                  <c:v>0.33040880144864898</c:v>
                </c:pt>
                <c:pt idx="1475">
                  <c:v>0.33050152937520721</c:v>
                </c:pt>
                <c:pt idx="1476">
                  <c:v>0.33054298458420189</c:v>
                </c:pt>
                <c:pt idx="1477">
                  <c:v>0.33061953741010769</c:v>
                </c:pt>
                <c:pt idx="1478">
                  <c:v>0.33068046153917202</c:v>
                </c:pt>
                <c:pt idx="1479">
                  <c:v>0.33072389840472016</c:v>
                </c:pt>
                <c:pt idx="1480">
                  <c:v>0.3307669960136681</c:v>
                </c:pt>
                <c:pt idx="1481">
                  <c:v>0.33084094593079061</c:v>
                </c:pt>
                <c:pt idx="1482">
                  <c:v>0.33084862050094777</c:v>
                </c:pt>
                <c:pt idx="1483">
                  <c:v>0.33085867226032345</c:v>
                </c:pt>
                <c:pt idx="1484">
                  <c:v>0.3309061192241643</c:v>
                </c:pt>
                <c:pt idx="1485">
                  <c:v>0.3309473671789771</c:v>
                </c:pt>
                <c:pt idx="1486">
                  <c:v>0.3310183788601917</c:v>
                </c:pt>
                <c:pt idx="1487">
                  <c:v>0.33104810080115493</c:v>
                </c:pt>
                <c:pt idx="1488">
                  <c:v>0.33110014650378727</c:v>
                </c:pt>
                <c:pt idx="1489">
                  <c:v>0.33107171240761285</c:v>
                </c:pt>
                <c:pt idx="1490">
                  <c:v>0.33098325887219343</c:v>
                </c:pt>
                <c:pt idx="1491">
                  <c:v>0.33090078119208005</c:v>
                </c:pt>
                <c:pt idx="1492">
                  <c:v>0.33083046355074813</c:v>
                </c:pt>
                <c:pt idx="1493">
                  <c:v>0.3307497465224471</c:v>
                </c:pt>
                <c:pt idx="1494">
                  <c:v>0.33069527961062484</c:v>
                </c:pt>
                <c:pt idx="1495">
                  <c:v>0.33059466113666575</c:v>
                </c:pt>
                <c:pt idx="1496">
                  <c:v>0.33048966731996204</c:v>
                </c:pt>
                <c:pt idx="1497">
                  <c:v>0.33036495526341564</c:v>
                </c:pt>
                <c:pt idx="1498">
                  <c:v>0.33024657507797367</c:v>
                </c:pt>
                <c:pt idx="1499">
                  <c:v>0.33013198372007085</c:v>
                </c:pt>
                <c:pt idx="1500">
                  <c:v>0.32998983221567985</c:v>
                </c:pt>
                <c:pt idx="1501">
                  <c:v>0.32984199625538102</c:v>
                </c:pt>
                <c:pt idx="1502">
                  <c:v>0.32962997160152874</c:v>
                </c:pt>
                <c:pt idx="1503">
                  <c:v>0.3293802778087625</c:v>
                </c:pt>
                <c:pt idx="1504">
                  <c:v>0.32912984278085089</c:v>
                </c:pt>
                <c:pt idx="1505">
                  <c:v>0.32887038185622236</c:v>
                </c:pt>
                <c:pt idx="1506">
                  <c:v>0.32857100187045546</c:v>
                </c:pt>
                <c:pt idx="1507">
                  <c:v>0.32820464195028515</c:v>
                </c:pt>
                <c:pt idx="1508">
                  <c:v>0.32779291371171926</c:v>
                </c:pt>
                <c:pt idx="1509">
                  <c:v>0.32734400351388493</c:v>
                </c:pt>
                <c:pt idx="1510">
                  <c:v>0.32683275809102286</c:v>
                </c:pt>
                <c:pt idx="1511">
                  <c:v>0.32629294399299091</c:v>
                </c:pt>
                <c:pt idx="1512">
                  <c:v>0.32574068573246229</c:v>
                </c:pt>
                <c:pt idx="1513">
                  <c:v>0.3251620691252648</c:v>
                </c:pt>
                <c:pt idx="1514">
                  <c:v>0.32451196436060614</c:v>
                </c:pt>
                <c:pt idx="1515">
                  <c:v>0.32380874074658311</c:v>
                </c:pt>
                <c:pt idx="1516">
                  <c:v>0.32301152381579207</c:v>
                </c:pt>
                <c:pt idx="1517">
                  <c:v>0.32214720344063835</c:v>
                </c:pt>
                <c:pt idx="1518">
                  <c:v>0.32119793558789128</c:v>
                </c:pt>
                <c:pt idx="1519">
                  <c:v>0.32019143347474671</c:v>
                </c:pt>
                <c:pt idx="1520">
                  <c:v>0.31903938194288606</c:v>
                </c:pt>
                <c:pt idx="1521">
                  <c:v>0.31778379361640735</c:v>
                </c:pt>
                <c:pt idx="1522">
                  <c:v>0.31645328691278907</c:v>
                </c:pt>
                <c:pt idx="1523">
                  <c:v>0.31496363659843829</c:v>
                </c:pt>
                <c:pt idx="1524">
                  <c:v>0.31335655271877927</c:v>
                </c:pt>
                <c:pt idx="1525">
                  <c:v>0.31164935905705932</c:v>
                </c:pt>
                <c:pt idx="1526">
                  <c:v>0.30983433977730496</c:v>
                </c:pt>
                <c:pt idx="1527">
                  <c:v>0.3079273871417908</c:v>
                </c:pt>
                <c:pt idx="1528">
                  <c:v>0.30599245729922275</c:v>
                </c:pt>
                <c:pt idx="1529">
                  <c:v>0.30382022794977709</c:v>
                </c:pt>
                <c:pt idx="1530">
                  <c:v>0.30150685712738839</c:v>
                </c:pt>
                <c:pt idx="1531">
                  <c:v>0.29908658438167501</c:v>
                </c:pt>
                <c:pt idx="1532">
                  <c:v>0.29649019233935658</c:v>
                </c:pt>
                <c:pt idx="1533">
                  <c:v>0.29374954367224615</c:v>
                </c:pt>
                <c:pt idx="1534">
                  <c:v>0.29095374506542182</c:v>
                </c:pt>
                <c:pt idx="1535">
                  <c:v>0.28801777398512529</c:v>
                </c:pt>
                <c:pt idx="1536">
                  <c:v>0.2849480660280666</c:v>
                </c:pt>
                <c:pt idx="1537">
                  <c:v>0.28173257941813662</c:v>
                </c:pt>
                <c:pt idx="1538">
                  <c:v>0.27839069389876631</c:v>
                </c:pt>
                <c:pt idx="1539">
                  <c:v>0.2748409142535152</c:v>
                </c:pt>
                <c:pt idx="1540">
                  <c:v>0.27129914898753582</c:v>
                </c:pt>
                <c:pt idx="1541">
                  <c:v>0.26752468050343176</c:v>
                </c:pt>
                <c:pt idx="1542">
                  <c:v>0.26385326403642967</c:v>
                </c:pt>
                <c:pt idx="1543">
                  <c:v>0.2602098745308799</c:v>
                </c:pt>
                <c:pt idx="1544">
                  <c:v>0.2565061741527242</c:v>
                </c:pt>
                <c:pt idx="1545">
                  <c:v>0.25289815047283887</c:v>
                </c:pt>
                <c:pt idx="1546">
                  <c:v>0.2493174665785988</c:v>
                </c:pt>
                <c:pt idx="1547">
                  <c:v>0.2458155162689494</c:v>
                </c:pt>
                <c:pt idx="1548">
                  <c:v>0.24225952190800046</c:v>
                </c:pt>
                <c:pt idx="1549">
                  <c:v>0.23896515856054409</c:v>
                </c:pt>
                <c:pt idx="1550">
                  <c:v>0.2356980316980756</c:v>
                </c:pt>
                <c:pt idx="1551">
                  <c:v>0.23272779599559404</c:v>
                </c:pt>
                <c:pt idx="1552">
                  <c:v>0.22998116083019204</c:v>
                </c:pt>
                <c:pt idx="1553">
                  <c:v>0.22744583275886876</c:v>
                </c:pt>
                <c:pt idx="1554">
                  <c:v>0.22522127635090824</c:v>
                </c:pt>
                <c:pt idx="1555">
                  <c:v>0.22326528556830105</c:v>
                </c:pt>
                <c:pt idx="1556">
                  <c:v>0.22156522554072167</c:v>
                </c:pt>
                <c:pt idx="1557">
                  <c:v>0.22014461507020555</c:v>
                </c:pt>
                <c:pt idx="1558">
                  <c:v>0.21897165026233756</c:v>
                </c:pt>
                <c:pt idx="1559">
                  <c:v>0.21806576275983983</c:v>
                </c:pt>
                <c:pt idx="1560">
                  <c:v>0.21737150510318862</c:v>
                </c:pt>
                <c:pt idx="1561">
                  <c:v>0.21699209909153527</c:v>
                </c:pt>
                <c:pt idx="1562">
                  <c:v>0.21677139183114028</c:v>
                </c:pt>
                <c:pt idx="1563">
                  <c:v>0.21679091724656399</c:v>
                </c:pt>
                <c:pt idx="1564">
                  <c:v>0.21696190832252574</c:v>
                </c:pt>
                <c:pt idx="1565">
                  <c:v>0.21725247035653358</c:v>
                </c:pt>
                <c:pt idx="1566">
                  <c:v>0.21773825481609288</c:v>
                </c:pt>
                <c:pt idx="1567">
                  <c:v>0.21826484310614069</c:v>
                </c:pt>
                <c:pt idx="1568">
                  <c:v>0.21894157272437423</c:v>
                </c:pt>
                <c:pt idx="1569">
                  <c:v>0.21963017970912299</c:v>
                </c:pt>
                <c:pt idx="1570">
                  <c:v>0.22041609170881063</c:v>
                </c:pt>
                <c:pt idx="1571">
                  <c:v>0.22121788896741282</c:v>
                </c:pt>
                <c:pt idx="1572">
                  <c:v>0.22207937367344341</c:v>
                </c:pt>
                <c:pt idx="1573">
                  <c:v>0.2229469462211969</c:v>
                </c:pt>
                <c:pt idx="1574">
                  <c:v>0.22386704412672453</c:v>
                </c:pt>
                <c:pt idx="1575">
                  <c:v>0.22479201281871494</c:v>
                </c:pt>
                <c:pt idx="1576">
                  <c:v>0.22570371623981944</c:v>
                </c:pt>
                <c:pt idx="1577">
                  <c:v>0.22663883606894467</c:v>
                </c:pt>
                <c:pt idx="1578">
                  <c:v>0.22753372734910257</c:v>
                </c:pt>
                <c:pt idx="1579">
                  <c:v>0.22839710692860238</c:v>
                </c:pt>
                <c:pt idx="1580">
                  <c:v>0.22928159690050834</c:v>
                </c:pt>
                <c:pt idx="1581">
                  <c:v>0.23016471920421996</c:v>
                </c:pt>
                <c:pt idx="1582">
                  <c:v>0.23103736911692474</c:v>
                </c:pt>
                <c:pt idx="1583">
                  <c:v>0.23194596358586869</c:v>
                </c:pt>
                <c:pt idx="1584">
                  <c:v>0.23279907406413694</c:v>
                </c:pt>
                <c:pt idx="1585">
                  <c:v>0.23362684006720791</c:v>
                </c:pt>
                <c:pt idx="1586">
                  <c:v>0.23442352188711768</c:v>
                </c:pt>
                <c:pt idx="1587">
                  <c:v>0.23521224411500677</c:v>
                </c:pt>
                <c:pt idx="1588">
                  <c:v>0.23594816927953652</c:v>
                </c:pt>
                <c:pt idx="1589">
                  <c:v>0.23674304110625274</c:v>
                </c:pt>
                <c:pt idx="1590">
                  <c:v>0.2375743171623006</c:v>
                </c:pt>
                <c:pt idx="1591">
                  <c:v>0.23835867142827008</c:v>
                </c:pt>
                <c:pt idx="1592">
                  <c:v>0.23914372615139864</c:v>
                </c:pt>
                <c:pt idx="1593">
                  <c:v>0.23992363585037871</c:v>
                </c:pt>
                <c:pt idx="1594">
                  <c:v>0.24067510301264203</c:v>
                </c:pt>
                <c:pt idx="1595">
                  <c:v>0.24141700202341235</c:v>
                </c:pt>
                <c:pt idx="1596">
                  <c:v>0.24215977388180066</c:v>
                </c:pt>
                <c:pt idx="1597">
                  <c:v>0.24291887546463217</c:v>
                </c:pt>
                <c:pt idx="1598">
                  <c:v>0.24365978350949133</c:v>
                </c:pt>
                <c:pt idx="1599">
                  <c:v>0.24436390938169764</c:v>
                </c:pt>
                <c:pt idx="1600">
                  <c:v>0.24510681029818762</c:v>
                </c:pt>
                <c:pt idx="1601">
                  <c:v>0.24588057536601041</c:v>
                </c:pt>
                <c:pt idx="1602">
                  <c:v>0.2466249531281024</c:v>
                </c:pt>
                <c:pt idx="1603">
                  <c:v>0.24738531451522958</c:v>
                </c:pt>
                <c:pt idx="1604">
                  <c:v>0.248116218401745</c:v>
                </c:pt>
                <c:pt idx="1605">
                  <c:v>0.24879988996954583</c:v>
                </c:pt>
                <c:pt idx="1606">
                  <c:v>0.24951076138857053</c:v>
                </c:pt>
                <c:pt idx="1607">
                  <c:v>0.2502335301935173</c:v>
                </c:pt>
                <c:pt idx="1608">
                  <c:v>0.2509362944899336</c:v>
                </c:pt>
                <c:pt idx="1609">
                  <c:v>0.25168072968031169</c:v>
                </c:pt>
                <c:pt idx="1610">
                  <c:v>0.25247040824109307</c:v>
                </c:pt>
                <c:pt idx="1611">
                  <c:v>0.25322562561873913</c:v>
                </c:pt>
                <c:pt idx="1612">
                  <c:v>0.2539870774797392</c:v>
                </c:pt>
                <c:pt idx="1613">
                  <c:v>0.25473567844117362</c:v>
                </c:pt>
                <c:pt idx="1614">
                  <c:v>0.2554614173342401</c:v>
                </c:pt>
                <c:pt idx="1615">
                  <c:v>0.25620285351142402</c:v>
                </c:pt>
                <c:pt idx="1616">
                  <c:v>0.25694012546909023</c:v>
                </c:pt>
                <c:pt idx="1617">
                  <c:v>0.25769814216100878</c:v>
                </c:pt>
                <c:pt idx="1618">
                  <c:v>0.25845502022843964</c:v>
                </c:pt>
                <c:pt idx="1619">
                  <c:v>0.25923130490336505</c:v>
                </c:pt>
                <c:pt idx="1620">
                  <c:v>0.26000680561252187</c:v>
                </c:pt>
                <c:pt idx="1621">
                  <c:v>0.26079705510605078</c:v>
                </c:pt>
                <c:pt idx="1622">
                  <c:v>0.26157909145641189</c:v>
                </c:pt>
                <c:pt idx="1623">
                  <c:v>0.26236435521254858</c:v>
                </c:pt>
                <c:pt idx="1624">
                  <c:v>0.26314787346155488</c:v>
                </c:pt>
                <c:pt idx="1625">
                  <c:v>0.26392286495321593</c:v>
                </c:pt>
                <c:pt idx="1626">
                  <c:v>0.26471444985069775</c:v>
                </c:pt>
                <c:pt idx="1627">
                  <c:v>0.26551471018194855</c:v>
                </c:pt>
                <c:pt idx="1628">
                  <c:v>0.26631520304986267</c:v>
                </c:pt>
                <c:pt idx="1629">
                  <c:v>0.26714644865182263</c:v>
                </c:pt>
                <c:pt idx="1630">
                  <c:v>0.2679559026057155</c:v>
                </c:pt>
                <c:pt idx="1631">
                  <c:v>0.26878074207055563</c:v>
                </c:pt>
                <c:pt idx="1632">
                  <c:v>0.26961851618305305</c:v>
                </c:pt>
                <c:pt idx="1633">
                  <c:v>0.27043948796538508</c:v>
                </c:pt>
                <c:pt idx="1634">
                  <c:v>0.27124602177424756</c:v>
                </c:pt>
                <c:pt idx="1635">
                  <c:v>0.27208440918132665</c:v>
                </c:pt>
                <c:pt idx="1636">
                  <c:v>0.27292240938452123</c:v>
                </c:pt>
                <c:pt idx="1637">
                  <c:v>0.27377651863686497</c:v>
                </c:pt>
                <c:pt idx="1638">
                  <c:v>0.274704175348576</c:v>
                </c:pt>
                <c:pt idx="1639">
                  <c:v>0.27554915685778647</c:v>
                </c:pt>
                <c:pt idx="1640">
                  <c:v>0.27634271940598898</c:v>
                </c:pt>
                <c:pt idx="1641">
                  <c:v>0.27715229134984931</c:v>
                </c:pt>
                <c:pt idx="1642">
                  <c:v>0.27794398270655263</c:v>
                </c:pt>
                <c:pt idx="1643">
                  <c:v>0.27875335712716981</c:v>
                </c:pt>
                <c:pt idx="1644">
                  <c:v>0.27958372480772437</c:v>
                </c:pt>
                <c:pt idx="1645">
                  <c:v>0.28047809698833376</c:v>
                </c:pt>
                <c:pt idx="1646">
                  <c:v>0.28130744367681554</c:v>
                </c:pt>
                <c:pt idx="1647">
                  <c:v>0.28210096636301785</c:v>
                </c:pt>
                <c:pt idx="1648">
                  <c:v>0.28292468603218329</c:v>
                </c:pt>
                <c:pt idx="1649">
                  <c:v>0.28375434500389585</c:v>
                </c:pt>
                <c:pt idx="1650">
                  <c:v>0.28457219754710855</c:v>
                </c:pt>
                <c:pt idx="1651">
                  <c:v>0.28540304217507168</c:v>
                </c:pt>
                <c:pt idx="1652">
                  <c:v>0.28621964033158626</c:v>
                </c:pt>
                <c:pt idx="1653">
                  <c:v>0.28700435292689241</c:v>
                </c:pt>
                <c:pt idx="1654">
                  <c:v>0.28779733555060777</c:v>
                </c:pt>
                <c:pt idx="1655">
                  <c:v>0.28859433177956934</c:v>
                </c:pt>
                <c:pt idx="1656">
                  <c:v>0.28939946796170563</c:v>
                </c:pt>
                <c:pt idx="1657">
                  <c:v>0.29018744994029816</c:v>
                </c:pt>
                <c:pt idx="1658">
                  <c:v>0.29095913384941263</c:v>
                </c:pt>
                <c:pt idx="1659">
                  <c:v>0.29175285990852795</c:v>
                </c:pt>
                <c:pt idx="1660">
                  <c:v>0.29255131345048063</c:v>
                </c:pt>
                <c:pt idx="1661">
                  <c:v>0.29334661234091808</c:v>
                </c:pt>
                <c:pt idx="1662">
                  <c:v>0.29417606526595863</c:v>
                </c:pt>
                <c:pt idx="1663">
                  <c:v>0.29496780886397922</c:v>
                </c:pt>
                <c:pt idx="1664">
                  <c:v>0.29573348220632018</c:v>
                </c:pt>
                <c:pt idx="1665">
                  <c:v>0.29649923155514596</c:v>
                </c:pt>
                <c:pt idx="1666">
                  <c:v>0.29725145945835213</c:v>
                </c:pt>
                <c:pt idx="1667">
                  <c:v>0.29795793629993456</c:v>
                </c:pt>
                <c:pt idx="1668">
                  <c:v>0.29865821200679754</c:v>
                </c:pt>
                <c:pt idx="1669">
                  <c:v>0.29931873609743781</c:v>
                </c:pt>
                <c:pt idx="1670">
                  <c:v>0.30001040004355845</c:v>
                </c:pt>
                <c:pt idx="1671">
                  <c:v>0.30070207346694611</c:v>
                </c:pt>
                <c:pt idx="1672">
                  <c:v>0.30139763589601865</c:v>
                </c:pt>
                <c:pt idx="1673">
                  <c:v>0.30212149827646922</c:v>
                </c:pt>
                <c:pt idx="1674">
                  <c:v>0.30280790722387385</c:v>
                </c:pt>
                <c:pt idx="1675">
                  <c:v>0.30347047734256988</c:v>
                </c:pt>
                <c:pt idx="1676">
                  <c:v>0.30412944337835696</c:v>
                </c:pt>
                <c:pt idx="1677">
                  <c:v>0.30476925884156136</c:v>
                </c:pt>
                <c:pt idx="1678">
                  <c:v>0.30540945258629765</c:v>
                </c:pt>
                <c:pt idx="1679">
                  <c:v>0.30604607273149298</c:v>
                </c:pt>
                <c:pt idx="1680">
                  <c:v>0.30669082477660625</c:v>
                </c:pt>
                <c:pt idx="1681">
                  <c:v>0.30734462267654805</c:v>
                </c:pt>
                <c:pt idx="1682">
                  <c:v>0.3080258974625073</c:v>
                </c:pt>
                <c:pt idx="1683">
                  <c:v>0.30865868305256372</c:v>
                </c:pt>
                <c:pt idx="1684">
                  <c:v>0.30928111419308213</c:v>
                </c:pt>
                <c:pt idx="1685">
                  <c:v>0.30989526123244104</c:v>
                </c:pt>
                <c:pt idx="1686">
                  <c:v>0.31046607319790037</c:v>
                </c:pt>
                <c:pt idx="1687">
                  <c:v>0.31105246743887699</c:v>
                </c:pt>
                <c:pt idx="1688">
                  <c:v>0.31165617089181125</c:v>
                </c:pt>
                <c:pt idx="1689">
                  <c:v>0.31224163579033198</c:v>
                </c:pt>
                <c:pt idx="1690">
                  <c:v>0.31281066192991996</c:v>
                </c:pt>
                <c:pt idx="1691">
                  <c:v>0.31336945072519939</c:v>
                </c:pt>
                <c:pt idx="1692">
                  <c:v>0.31389144748972814</c:v>
                </c:pt>
                <c:pt idx="1693">
                  <c:v>0.31440764837924057</c:v>
                </c:pt>
                <c:pt idx="1694">
                  <c:v>0.31491670492348472</c:v>
                </c:pt>
                <c:pt idx="1695">
                  <c:v>0.31538784217410759</c:v>
                </c:pt>
                <c:pt idx="1696">
                  <c:v>0.31589833954420204</c:v>
                </c:pt>
                <c:pt idx="1697">
                  <c:v>0.31642484806799437</c:v>
                </c:pt>
                <c:pt idx="1698">
                  <c:v>0.31695099638164509</c:v>
                </c:pt>
                <c:pt idx="1699">
                  <c:v>0.31752156171910811</c:v>
                </c:pt>
                <c:pt idx="1700">
                  <c:v>0.31803652555185219</c:v>
                </c:pt>
                <c:pt idx="1701">
                  <c:v>0.31854469338531993</c:v>
                </c:pt>
                <c:pt idx="1702">
                  <c:v>0.31900013219479867</c:v>
                </c:pt>
                <c:pt idx="1703">
                  <c:v>0.31943150311968893</c:v>
                </c:pt>
                <c:pt idx="1704">
                  <c:v>0.31986404946775199</c:v>
                </c:pt>
                <c:pt idx="1705">
                  <c:v>0.32032035215316812</c:v>
                </c:pt>
                <c:pt idx="1706">
                  <c:v>0.32078295541939722</c:v>
                </c:pt>
                <c:pt idx="1707">
                  <c:v>0.32124321684757351</c:v>
                </c:pt>
                <c:pt idx="1708">
                  <c:v>0.32173025780071884</c:v>
                </c:pt>
                <c:pt idx="1709">
                  <c:v>0.32218087455270655</c:v>
                </c:pt>
                <c:pt idx="1710">
                  <c:v>0.322608023759551</c:v>
                </c:pt>
                <c:pt idx="1711">
                  <c:v>0.32304781579433145</c:v>
                </c:pt>
                <c:pt idx="1712">
                  <c:v>0.32347549080401428</c:v>
                </c:pt>
                <c:pt idx="1713">
                  <c:v>0.32390147678194769</c:v>
                </c:pt>
                <c:pt idx="1714">
                  <c:v>0.32433245875921252</c:v>
                </c:pt>
                <c:pt idx="1715">
                  <c:v>0.32476198716317434</c:v>
                </c:pt>
                <c:pt idx="1716">
                  <c:v>0.32517636085136309</c:v>
                </c:pt>
                <c:pt idx="1717">
                  <c:v>0.32556124462271635</c:v>
                </c:pt>
                <c:pt idx="1718">
                  <c:v>0.3259192222541587</c:v>
                </c:pt>
                <c:pt idx="1719">
                  <c:v>0.32630152736148349</c:v>
                </c:pt>
                <c:pt idx="1720">
                  <c:v>0.32668116831736732</c:v>
                </c:pt>
                <c:pt idx="1721">
                  <c:v>0.32704297289149348</c:v>
                </c:pt>
                <c:pt idx="1722">
                  <c:v>0.32740810045665319</c:v>
                </c:pt>
                <c:pt idx="1723">
                  <c:v>0.32776386298669702</c:v>
                </c:pt>
                <c:pt idx="1724">
                  <c:v>0.32813518213080317</c:v>
                </c:pt>
                <c:pt idx="1725">
                  <c:v>0.3284998398880335</c:v>
                </c:pt>
                <c:pt idx="1726">
                  <c:v>0.32888484449086974</c:v>
                </c:pt>
                <c:pt idx="1727">
                  <c:v>0.32931571756225836</c:v>
                </c:pt>
                <c:pt idx="1728">
                  <c:v>0.32970351791069796</c:v>
                </c:pt>
                <c:pt idx="1729">
                  <c:v>0.33007363004792856</c:v>
                </c:pt>
                <c:pt idx="1730">
                  <c:v>0.33044739301383569</c:v>
                </c:pt>
                <c:pt idx="1731">
                  <c:v>0.33081054437261032</c:v>
                </c:pt>
                <c:pt idx="1732">
                  <c:v>0.3311812559611173</c:v>
                </c:pt>
                <c:pt idx="1733">
                  <c:v>0.33154799103230681</c:v>
                </c:pt>
                <c:pt idx="1734">
                  <c:v>0.33189036157326463</c:v>
                </c:pt>
                <c:pt idx="1735">
                  <c:v>0.33220998089250525</c:v>
                </c:pt>
                <c:pt idx="1736">
                  <c:v>0.33249013507197483</c:v>
                </c:pt>
                <c:pt idx="1737">
                  <c:v>0.33277326641481236</c:v>
                </c:pt>
                <c:pt idx="1738">
                  <c:v>0.33301160253286938</c:v>
                </c:pt>
                <c:pt idx="1739">
                  <c:v>0.33330542595420837</c:v>
                </c:pt>
                <c:pt idx="1740">
                  <c:v>0.33359842922939142</c:v>
                </c:pt>
                <c:pt idx="1741">
                  <c:v>0.33392856104392443</c:v>
                </c:pt>
                <c:pt idx="1742">
                  <c:v>0.33430203911202083</c:v>
                </c:pt>
                <c:pt idx="1743">
                  <c:v>0.33469565801951523</c:v>
                </c:pt>
                <c:pt idx="1744">
                  <c:v>0.33508375793212147</c:v>
                </c:pt>
                <c:pt idx="1745">
                  <c:v>0.33541145972484743</c:v>
                </c:pt>
                <c:pt idx="1746">
                  <c:v>0.33570765196081137</c:v>
                </c:pt>
                <c:pt idx="1747">
                  <c:v>0.33601444912086315</c:v>
                </c:pt>
                <c:pt idx="1748">
                  <c:v>0.33631888513493385</c:v>
                </c:pt>
                <c:pt idx="1749">
                  <c:v>0.33666011646522365</c:v>
                </c:pt>
                <c:pt idx="1750">
                  <c:v>0.33698005878459814</c:v>
                </c:pt>
                <c:pt idx="1751">
                  <c:v>0.33731557212988411</c:v>
                </c:pt>
                <c:pt idx="1752">
                  <c:v>0.33762439836032171</c:v>
                </c:pt>
                <c:pt idx="1753">
                  <c:v>0.33791433742633004</c:v>
                </c:pt>
                <c:pt idx="1754">
                  <c:v>0.33820803258816851</c:v>
                </c:pt>
                <c:pt idx="1755">
                  <c:v>0.33848283490636</c:v>
                </c:pt>
                <c:pt idx="1756">
                  <c:v>0.33878335597772152</c:v>
                </c:pt>
                <c:pt idx="1757">
                  <c:v>0.33908949817515238</c:v>
                </c:pt>
                <c:pt idx="1758">
                  <c:v>0.33942034450211628</c:v>
                </c:pt>
                <c:pt idx="1759">
                  <c:v>0.33972693447078578</c:v>
                </c:pt>
                <c:pt idx="1760">
                  <c:v>0.34004614308897807</c:v>
                </c:pt>
                <c:pt idx="1761">
                  <c:v>0.34035793067845727</c:v>
                </c:pt>
                <c:pt idx="1762">
                  <c:v>0.34063069028569243</c:v>
                </c:pt>
                <c:pt idx="1763">
                  <c:v>0.34093348119213468</c:v>
                </c:pt>
                <c:pt idx="1764">
                  <c:v>0.34125987421922915</c:v>
                </c:pt>
                <c:pt idx="1765">
                  <c:v>0.34157332229438064</c:v>
                </c:pt>
                <c:pt idx="1766">
                  <c:v>0.34191928321765525</c:v>
                </c:pt>
                <c:pt idx="1767">
                  <c:v>0.34226019829539706</c:v>
                </c:pt>
                <c:pt idx="1768">
                  <c:v>0.34261494657163633</c:v>
                </c:pt>
                <c:pt idx="1769">
                  <c:v>0.3429412103664225</c:v>
                </c:pt>
                <c:pt idx="1770">
                  <c:v>0.34324525333961287</c:v>
                </c:pt>
                <c:pt idx="1771">
                  <c:v>0.34356203853086559</c:v>
                </c:pt>
                <c:pt idx="1772">
                  <c:v>0.34386663936489664</c:v>
                </c:pt>
                <c:pt idx="1773">
                  <c:v>0.3441838657140332</c:v>
                </c:pt>
                <c:pt idx="1774">
                  <c:v>0.34452148222816964</c:v>
                </c:pt>
                <c:pt idx="1775">
                  <c:v>0.34483046125111211</c:v>
                </c:pt>
                <c:pt idx="1776">
                  <c:v>0.34508950320665971</c:v>
                </c:pt>
                <c:pt idx="1777">
                  <c:v>0.34532362629826152</c:v>
                </c:pt>
                <c:pt idx="1778">
                  <c:v>0.34554129984200888</c:v>
                </c:pt>
                <c:pt idx="1779">
                  <c:v>0.34572790683267263</c:v>
                </c:pt>
                <c:pt idx="1780">
                  <c:v>0.34587243807529872</c:v>
                </c:pt>
                <c:pt idx="1781">
                  <c:v>0.34596767206346563</c:v>
                </c:pt>
                <c:pt idx="1782">
                  <c:v>0.34602220867996952</c:v>
                </c:pt>
                <c:pt idx="1783">
                  <c:v>0.34596124296913072</c:v>
                </c:pt>
                <c:pt idx="1784">
                  <c:v>0.34593935518040414</c:v>
                </c:pt>
                <c:pt idx="1785">
                  <c:v>0.34592782756927942</c:v>
                </c:pt>
                <c:pt idx="1786">
                  <c:v>0.34587110631555751</c:v>
                </c:pt>
                <c:pt idx="1787">
                  <c:v>0.34584523661058114</c:v>
                </c:pt>
                <c:pt idx="1788">
                  <c:v>0.34571501926598097</c:v>
                </c:pt>
                <c:pt idx="1789">
                  <c:v>0.34552487327078563</c:v>
                </c:pt>
                <c:pt idx="1790">
                  <c:v>0.3452377890940545</c:v>
                </c:pt>
                <c:pt idx="1791">
                  <c:v>0.34491932281680482</c:v>
                </c:pt>
                <c:pt idx="1792">
                  <c:v>0.34456726043335967</c:v>
                </c:pt>
                <c:pt idx="1793">
                  <c:v>0.34419649858174872</c:v>
                </c:pt>
                <c:pt idx="1794">
                  <c:v>0.34379962308890821</c:v>
                </c:pt>
                <c:pt idx="1795">
                  <c:v>0.34333718181898365</c:v>
                </c:pt>
                <c:pt idx="1796">
                  <c:v>0.34282724910365303</c:v>
                </c:pt>
                <c:pt idx="1797">
                  <c:v>0.34225380326079718</c:v>
                </c:pt>
                <c:pt idx="1798">
                  <c:v>0.34160171854231541</c:v>
                </c:pt>
                <c:pt idx="1799">
                  <c:v>0.34095835923721429</c:v>
                </c:pt>
                <c:pt idx="1800">
                  <c:v>0.3402600283041875</c:v>
                </c:pt>
                <c:pt idx="1801">
                  <c:v>0.33956460857513382</c:v>
                </c:pt>
                <c:pt idx="1802">
                  <c:v>0.33886688125887154</c:v>
                </c:pt>
                <c:pt idx="1803">
                  <c:v>0.33813494822842088</c:v>
                </c:pt>
                <c:pt idx="1804">
                  <c:v>0.33737143054917046</c:v>
                </c:pt>
                <c:pt idx="1805">
                  <c:v>0.33657838516078836</c:v>
                </c:pt>
                <c:pt idx="1806">
                  <c:v>0.33576020654275335</c:v>
                </c:pt>
                <c:pt idx="1807">
                  <c:v>0.33494201729942935</c:v>
                </c:pt>
                <c:pt idx="1808">
                  <c:v>0.33411433393868656</c:v>
                </c:pt>
                <c:pt idx="1809">
                  <c:v>0.33326791348563689</c:v>
                </c:pt>
                <c:pt idx="1810">
                  <c:v>0.33243255514206949</c:v>
                </c:pt>
                <c:pt idx="1811">
                  <c:v>0.33163947936397326</c:v>
                </c:pt>
                <c:pt idx="1812">
                  <c:v>0.33081673459909972</c:v>
                </c:pt>
                <c:pt idx="1813">
                  <c:v>0.33000745397482018</c:v>
                </c:pt>
                <c:pt idx="1814">
                  <c:v>0.3292138076757663</c:v>
                </c:pt>
                <c:pt idx="1815">
                  <c:v>0.32844413336665695</c:v>
                </c:pt>
                <c:pt idx="1816">
                  <c:v>0.32764814853400609</c:v>
                </c:pt>
                <c:pt idx="1817">
                  <c:v>0.32685026468914408</c:v>
                </c:pt>
                <c:pt idx="1818">
                  <c:v>0.32609554649707623</c:v>
                </c:pt>
                <c:pt idx="1819">
                  <c:v>0.32536469155168907</c:v>
                </c:pt>
                <c:pt idx="1820">
                  <c:v>0.32463548376139389</c:v>
                </c:pt>
                <c:pt idx="1821">
                  <c:v>0.32397114799429344</c:v>
                </c:pt>
                <c:pt idx="1822">
                  <c:v>0.32328556198848757</c:v>
                </c:pt>
                <c:pt idx="1823">
                  <c:v>0.32258785074499174</c:v>
                </c:pt>
                <c:pt idx="1824">
                  <c:v>0.32188547137428358</c:v>
                </c:pt>
                <c:pt idx="1825">
                  <c:v>0.3211858516475431</c:v>
                </c:pt>
                <c:pt idx="1826">
                  <c:v>0.32048036369747224</c:v>
                </c:pt>
                <c:pt idx="1827">
                  <c:v>0.31977946091230841</c:v>
                </c:pt>
                <c:pt idx="1828">
                  <c:v>0.319046196141964</c:v>
                </c:pt>
                <c:pt idx="1829">
                  <c:v>0.31830526385991592</c:v>
                </c:pt>
                <c:pt idx="1830">
                  <c:v>0.31760650924655348</c:v>
                </c:pt>
                <c:pt idx="1831">
                  <c:v>0.31689809402559749</c:v>
                </c:pt>
                <c:pt idx="1832">
                  <c:v>0.31620948655244169</c:v>
                </c:pt>
                <c:pt idx="1833">
                  <c:v>0.3155048165629295</c:v>
                </c:pt>
                <c:pt idx="1834">
                  <c:v>0.3147742986497809</c:v>
                </c:pt>
                <c:pt idx="1835">
                  <c:v>0.31399279760528975</c:v>
                </c:pt>
                <c:pt idx="1836">
                  <c:v>0.31315743766072812</c:v>
                </c:pt>
                <c:pt idx="1837">
                  <c:v>0.31235898665974499</c:v>
                </c:pt>
                <c:pt idx="1838">
                  <c:v>0.31158724446881431</c:v>
                </c:pt>
                <c:pt idx="1839">
                  <c:v>0.31077686247398439</c:v>
                </c:pt>
                <c:pt idx="1840">
                  <c:v>0.30998934643751874</c:v>
                </c:pt>
                <c:pt idx="1841">
                  <c:v>0.30909878455213669</c:v>
                </c:pt>
                <c:pt idx="1842">
                  <c:v>0.30815603936866431</c:v>
                </c:pt>
                <c:pt idx="1843">
                  <c:v>0.30717531790089825</c:v>
                </c:pt>
                <c:pt idx="1844">
                  <c:v>0.30617538106120695</c:v>
                </c:pt>
                <c:pt idx="1845">
                  <c:v>0.30517501500860439</c:v>
                </c:pt>
                <c:pt idx="1846">
                  <c:v>0.30416150237609624</c:v>
                </c:pt>
                <c:pt idx="1847">
                  <c:v>0.30314552785743315</c:v>
                </c:pt>
                <c:pt idx="1848">
                  <c:v>0.30206153888908444</c:v>
                </c:pt>
                <c:pt idx="1849">
                  <c:v>0.3009332314617984</c:v>
                </c:pt>
                <c:pt idx="1850">
                  <c:v>0.29978971053125653</c:v>
                </c:pt>
                <c:pt idx="1851">
                  <c:v>0.29852476763759883</c:v>
                </c:pt>
                <c:pt idx="1852">
                  <c:v>0.29742105761214654</c:v>
                </c:pt>
                <c:pt idx="1853">
                  <c:v>0.29627427083373492</c:v>
                </c:pt>
                <c:pt idx="1854">
                  <c:v>0.29535887970884978</c:v>
                </c:pt>
                <c:pt idx="1855">
                  <c:v>0.29459092136636156</c:v>
                </c:pt>
                <c:pt idx="1856">
                  <c:v>0.29411862721191739</c:v>
                </c:pt>
                <c:pt idx="1857">
                  <c:v>0.2937760001400706</c:v>
                </c:pt>
                <c:pt idx="1858">
                  <c:v>0.29376441596237329</c:v>
                </c:pt>
                <c:pt idx="1859">
                  <c:v>0.29403394018201856</c:v>
                </c:pt>
                <c:pt idx="1860">
                  <c:v>0.29450584266384278</c:v>
                </c:pt>
                <c:pt idx="1861">
                  <c:v>0.2952886036668449</c:v>
                </c:pt>
                <c:pt idx="1862">
                  <c:v>0.29626757199775411</c:v>
                </c:pt>
                <c:pt idx="1863">
                  <c:v>0.29738667982574979</c:v>
                </c:pt>
                <c:pt idx="1864">
                  <c:v>0.29861041669779925</c:v>
                </c:pt>
                <c:pt idx="1865">
                  <c:v>0.29990575512623568</c:v>
                </c:pt>
                <c:pt idx="1866">
                  <c:v>0.30128690281337983</c:v>
                </c:pt>
                <c:pt idx="1867">
                  <c:v>0.30270157013453564</c:v>
                </c:pt>
                <c:pt idx="1868">
                  <c:v>0.30412466402654098</c:v>
                </c:pt>
                <c:pt idx="1869">
                  <c:v>0.30544195961689447</c:v>
                </c:pt>
                <c:pt idx="1870">
                  <c:v>0.30672582535439935</c:v>
                </c:pt>
                <c:pt idx="1871">
                  <c:v>0.30779461938406599</c:v>
                </c:pt>
                <c:pt idx="1872">
                  <c:v>0.30874626268330535</c:v>
                </c:pt>
                <c:pt idx="1873">
                  <c:v>0.30960137060507681</c:v>
                </c:pt>
                <c:pt idx="1874">
                  <c:v>0.31031581236023825</c:v>
                </c:pt>
                <c:pt idx="1875">
                  <c:v>0.31096427441327162</c:v>
                </c:pt>
                <c:pt idx="1876">
                  <c:v>0.31153395243924692</c:v>
                </c:pt>
                <c:pt idx="1877">
                  <c:v>0.31204674086204126</c:v>
                </c:pt>
                <c:pt idx="1878">
                  <c:v>0.31245631744538965</c:v>
                </c:pt>
                <c:pt idx="1879">
                  <c:v>0.31282304499970887</c:v>
                </c:pt>
                <c:pt idx="1880">
                  <c:v>0.31310516148162021</c:v>
                </c:pt>
                <c:pt idx="1881">
                  <c:v>0.31337069139575618</c:v>
                </c:pt>
                <c:pt idx="1882">
                  <c:v>0.31353113808847</c:v>
                </c:pt>
                <c:pt idx="1883">
                  <c:v>0.31375314325530251</c:v>
                </c:pt>
                <c:pt idx="1884">
                  <c:v>0.31396984262035094</c:v>
                </c:pt>
                <c:pt idx="1885">
                  <c:v>0.31416815356759714</c:v>
                </c:pt>
                <c:pt idx="1886">
                  <c:v>0.31435458580892206</c:v>
                </c:pt>
                <c:pt idx="1887">
                  <c:v>0.31455241185227378</c:v>
                </c:pt>
                <c:pt idx="1888">
                  <c:v>0.31469950969920774</c:v>
                </c:pt>
                <c:pt idx="1889">
                  <c:v>0.31487975392752704</c:v>
                </c:pt>
                <c:pt idx="1890">
                  <c:v>0.3151300941490196</c:v>
                </c:pt>
                <c:pt idx="1891">
                  <c:v>0.31538532489397325</c:v>
                </c:pt>
                <c:pt idx="1892">
                  <c:v>0.31565965703035642</c:v>
                </c:pt>
                <c:pt idx="1893">
                  <c:v>0.31596329367932197</c:v>
                </c:pt>
                <c:pt idx="1894">
                  <c:v>0.31624295215124898</c:v>
                </c:pt>
                <c:pt idx="1895">
                  <c:v>0.31650610310959854</c:v>
                </c:pt>
                <c:pt idx="1896">
                  <c:v>0.31685150250484878</c:v>
                </c:pt>
                <c:pt idx="1897">
                  <c:v>0.31722664060380784</c:v>
                </c:pt>
                <c:pt idx="1898">
                  <c:v>0.31753786437964843</c:v>
                </c:pt>
                <c:pt idx="1899">
                  <c:v>0.31788481241111416</c:v>
                </c:pt>
                <c:pt idx="1900">
                  <c:v>0.31820595896452791</c:v>
                </c:pt>
                <c:pt idx="1901">
                  <c:v>0.31853030219321754</c:v>
                </c:pt>
                <c:pt idx="1902">
                  <c:v>0.3189320906595608</c:v>
                </c:pt>
                <c:pt idx="1903">
                  <c:v>0.31934125349278292</c:v>
                </c:pt>
                <c:pt idx="1904">
                  <c:v>0.31971964171221068</c:v>
                </c:pt>
                <c:pt idx="1905">
                  <c:v>0.32006743988803571</c:v>
                </c:pt>
                <c:pt idx="1906">
                  <c:v>0.32042957109963527</c:v>
                </c:pt>
                <c:pt idx="1907">
                  <c:v>0.3208420889231085</c:v>
                </c:pt>
                <c:pt idx="1908">
                  <c:v>0.32121252962061159</c:v>
                </c:pt>
                <c:pt idx="1909">
                  <c:v>0.32158749684806476</c:v>
                </c:pt>
                <c:pt idx="1910">
                  <c:v>0.32193068558901766</c:v>
                </c:pt>
                <c:pt idx="1911">
                  <c:v>0.3222135620582125</c:v>
                </c:pt>
                <c:pt idx="1912">
                  <c:v>0.3224727799527311</c:v>
                </c:pt>
                <c:pt idx="1913">
                  <c:v>0.32268967675434518</c:v>
                </c:pt>
                <c:pt idx="1914">
                  <c:v>0.32292778644980952</c:v>
                </c:pt>
                <c:pt idx="1915">
                  <c:v>0.32312551463611783</c:v>
                </c:pt>
                <c:pt idx="1916">
                  <c:v>0.32329341776139703</c:v>
                </c:pt>
                <c:pt idx="1917">
                  <c:v>0.32340676836852883</c:v>
                </c:pt>
                <c:pt idx="1918">
                  <c:v>0.32349437063836661</c:v>
                </c:pt>
                <c:pt idx="1919">
                  <c:v>0.3235357850728609</c:v>
                </c:pt>
                <c:pt idx="1920">
                  <c:v>0.3235355227379727</c:v>
                </c:pt>
                <c:pt idx="1921">
                  <c:v>0.32348656747311444</c:v>
                </c:pt>
                <c:pt idx="1922">
                  <c:v>0.32339201252555028</c:v>
                </c:pt>
                <c:pt idx="1923">
                  <c:v>0.32331795453687051</c:v>
                </c:pt>
                <c:pt idx="1924">
                  <c:v>0.32321843699420344</c:v>
                </c:pt>
                <c:pt idx="1925">
                  <c:v>0.32305843346589219</c:v>
                </c:pt>
                <c:pt idx="1926">
                  <c:v>0.32288715789587458</c:v>
                </c:pt>
                <c:pt idx="1927">
                  <c:v>0.32271215282047416</c:v>
                </c:pt>
                <c:pt idx="1928">
                  <c:v>0.32250783030970481</c:v>
                </c:pt>
                <c:pt idx="1929">
                  <c:v>0.32232124268425799</c:v>
                </c:pt>
                <c:pt idx="1930">
                  <c:v>0.32215776385470329</c:v>
                </c:pt>
                <c:pt idx="1931">
                  <c:v>0.32189481472604597</c:v>
                </c:pt>
                <c:pt idx="1932">
                  <c:v>0.32155844632531877</c:v>
                </c:pt>
                <c:pt idx="1933">
                  <c:v>0.3212995679430492</c:v>
                </c:pt>
                <c:pt idx="1934">
                  <c:v>0.32098953635012201</c:v>
                </c:pt>
                <c:pt idx="1935">
                  <c:v>0.32074352716482629</c:v>
                </c:pt>
                <c:pt idx="1936">
                  <c:v>0.32053616983158434</c:v>
                </c:pt>
                <c:pt idx="1937">
                  <c:v>0.32022798151015835</c:v>
                </c:pt>
                <c:pt idx="1938">
                  <c:v>0.31996209599345843</c:v>
                </c:pt>
                <c:pt idx="1939">
                  <c:v>0.31967746674598108</c:v>
                </c:pt>
                <c:pt idx="1940">
                  <c:v>0.31940568941939079</c:v>
                </c:pt>
                <c:pt idx="1941">
                  <c:v>0.31919334162616048</c:v>
                </c:pt>
                <c:pt idx="1942">
                  <c:v>0.31896332884784168</c:v>
                </c:pt>
                <c:pt idx="1943">
                  <c:v>0.31870847055344681</c:v>
                </c:pt>
                <c:pt idx="1944">
                  <c:v>0.31850290808221154</c:v>
                </c:pt>
                <c:pt idx="1945">
                  <c:v>0.31830790422245941</c:v>
                </c:pt>
                <c:pt idx="1946">
                  <c:v>0.31811178373937299</c:v>
                </c:pt>
                <c:pt idx="1947">
                  <c:v>0.31798356854646331</c:v>
                </c:pt>
                <c:pt idx="1948">
                  <c:v>0.3177840578974786</c:v>
                </c:pt>
                <c:pt idx="1949">
                  <c:v>0.31751178724556561</c:v>
                </c:pt>
                <c:pt idx="1950">
                  <c:v>0.31729267122159577</c:v>
                </c:pt>
                <c:pt idx="1951">
                  <c:v>0.31708628281699042</c:v>
                </c:pt>
                <c:pt idx="1952">
                  <c:v>0.31682990183946452</c:v>
                </c:pt>
                <c:pt idx="1953">
                  <c:v>0.31661963184171182</c:v>
                </c:pt>
                <c:pt idx="1954">
                  <c:v>0.31632710392805491</c:v>
                </c:pt>
                <c:pt idx="1955">
                  <c:v>0.31594775270575531</c:v>
                </c:pt>
                <c:pt idx="1956">
                  <c:v>0.31566582936351434</c:v>
                </c:pt>
                <c:pt idx="1957">
                  <c:v>0.31542458455414124</c:v>
                </c:pt>
                <c:pt idx="1958">
                  <c:v>0.31509683748562095</c:v>
                </c:pt>
                <c:pt idx="1959">
                  <c:v>0.31479625254932248</c:v>
                </c:pt>
                <c:pt idx="1960">
                  <c:v>0.31444230429525072</c:v>
                </c:pt>
                <c:pt idx="1961">
                  <c:v>0.31396873894583266</c:v>
                </c:pt>
                <c:pt idx="1962">
                  <c:v>0.31360675264070292</c:v>
                </c:pt>
                <c:pt idx="1963">
                  <c:v>0.31334989908692207</c:v>
                </c:pt>
                <c:pt idx="1964">
                  <c:v>0.31305838640759243</c:v>
                </c:pt>
                <c:pt idx="1965">
                  <c:v>0.3128282361173515</c:v>
                </c:pt>
                <c:pt idx="1966">
                  <c:v>0.31250294994157407</c:v>
                </c:pt>
                <c:pt idx="1967">
                  <c:v>0.3119880877465801</c:v>
                </c:pt>
                <c:pt idx="1968">
                  <c:v>0.3115563264740418</c:v>
                </c:pt>
                <c:pt idx="1969">
                  <c:v>0.31115859249048805</c:v>
                </c:pt>
                <c:pt idx="1970">
                  <c:v>0.31080961365835907</c:v>
                </c:pt>
                <c:pt idx="1971">
                  <c:v>0.31056156008139618</c:v>
                </c:pt>
                <c:pt idx="1972">
                  <c:v>0.31024917872781865</c:v>
                </c:pt>
                <c:pt idx="1973">
                  <c:v>0.30993006889362046</c:v>
                </c:pt>
                <c:pt idx="1974">
                  <c:v>0.30957947213117309</c:v>
                </c:pt>
                <c:pt idx="1975">
                  <c:v>0.30922395908010664</c:v>
                </c:pt>
                <c:pt idx="1976">
                  <c:v>0.30893801774095897</c:v>
                </c:pt>
                <c:pt idx="1977">
                  <c:v>0.30861843287825647</c:v>
                </c:pt>
                <c:pt idx="1978">
                  <c:v>0.30827692959290304</c:v>
                </c:pt>
                <c:pt idx="1979">
                  <c:v>0.3079541758042017</c:v>
                </c:pt>
                <c:pt idx="1980">
                  <c:v>0.30765755128629096</c:v>
                </c:pt>
                <c:pt idx="1981">
                  <c:v>0.30730821175799949</c:v>
                </c:pt>
                <c:pt idx="1982">
                  <c:v>0.30693787593197874</c:v>
                </c:pt>
                <c:pt idx="1983">
                  <c:v>0.30657883159070515</c:v>
                </c:pt>
                <c:pt idx="1984">
                  <c:v>0.30620177609501303</c:v>
                </c:pt>
                <c:pt idx="1985">
                  <c:v>0.30578319187957226</c:v>
                </c:pt>
                <c:pt idx="1986">
                  <c:v>0.30533821608921224</c:v>
                </c:pt>
                <c:pt idx="1987">
                  <c:v>0.30494385908763405</c:v>
                </c:pt>
                <c:pt idx="1988">
                  <c:v>0.30453981786998152</c:v>
                </c:pt>
                <c:pt idx="1989">
                  <c:v>0.30414131627519186</c:v>
                </c:pt>
                <c:pt idx="1990">
                  <c:v>0.30378898375417407</c:v>
                </c:pt>
                <c:pt idx="1991">
                  <c:v>0.3034026442474993</c:v>
                </c:pt>
                <c:pt idx="1992">
                  <c:v>0.30298595698352959</c:v>
                </c:pt>
                <c:pt idx="1993">
                  <c:v>0.30253004571233488</c:v>
                </c:pt>
                <c:pt idx="1994">
                  <c:v>0.30209901596997141</c:v>
                </c:pt>
                <c:pt idx="1995">
                  <c:v>0.30161439976913346</c:v>
                </c:pt>
                <c:pt idx="1996">
                  <c:v>0.30106421385001009</c:v>
                </c:pt>
                <c:pt idx="1997">
                  <c:v>0.30050791017317935</c:v>
                </c:pt>
                <c:pt idx="1998">
                  <c:v>0.29992054579031607</c:v>
                </c:pt>
                <c:pt idx="1999">
                  <c:v>0.29931297427221509</c:v>
                </c:pt>
                <c:pt idx="2000">
                  <c:v>0.29876460409085098</c:v>
                </c:pt>
                <c:pt idx="2001">
                  <c:v>0.29818079929931496</c:v>
                </c:pt>
                <c:pt idx="2002">
                  <c:v>0.2975850432684764</c:v>
                </c:pt>
                <c:pt idx="2003">
                  <c:v>0.29705714860785126</c:v>
                </c:pt>
                <c:pt idx="2004">
                  <c:v>0.29653799261795699</c:v>
                </c:pt>
                <c:pt idx="2005">
                  <c:v>0.29604761635931104</c:v>
                </c:pt>
                <c:pt idx="2006">
                  <c:v>0.29562963769146572</c:v>
                </c:pt>
                <c:pt idx="2007">
                  <c:v>0.29521759634662381</c:v>
                </c:pt>
                <c:pt idx="2008">
                  <c:v>0.29484012368297036</c:v>
                </c:pt>
                <c:pt idx="2009">
                  <c:v>0.29441832123697603</c:v>
                </c:pt>
                <c:pt idx="2010">
                  <c:v>0.29404278214550872</c:v>
                </c:pt>
                <c:pt idx="2011">
                  <c:v>0.29368621924489641</c:v>
                </c:pt>
                <c:pt idx="2012">
                  <c:v>0.29322757584915021</c:v>
                </c:pt>
                <c:pt idx="2013">
                  <c:v>0.29276880111815456</c:v>
                </c:pt>
                <c:pt idx="2014">
                  <c:v>0.29241098218115197</c:v>
                </c:pt>
                <c:pt idx="2015">
                  <c:v>0.29197377024600085</c:v>
                </c:pt>
                <c:pt idx="2016">
                  <c:v>0.29147658334046639</c:v>
                </c:pt>
                <c:pt idx="2017">
                  <c:v>0.2910009034910479</c:v>
                </c:pt>
                <c:pt idx="2018">
                  <c:v>0.29039614057245172</c:v>
                </c:pt>
                <c:pt idx="2019">
                  <c:v>0.28983451762307433</c:v>
                </c:pt>
                <c:pt idx="2020">
                  <c:v>0.28936184544740673</c:v>
                </c:pt>
                <c:pt idx="2021">
                  <c:v>0.28878754198451345</c:v>
                </c:pt>
                <c:pt idx="2022">
                  <c:v>0.28819189730804123</c:v>
                </c:pt>
                <c:pt idx="2023">
                  <c:v>0.28759069163929879</c:v>
                </c:pt>
                <c:pt idx="2024">
                  <c:v>0.28691031838685666</c:v>
                </c:pt>
                <c:pt idx="2025">
                  <c:v>0.28630073162551506</c:v>
                </c:pt>
                <c:pt idx="2026">
                  <c:v>0.28573755036923448</c:v>
                </c:pt>
                <c:pt idx="2027">
                  <c:v>0.28518174466464591</c:v>
                </c:pt>
                <c:pt idx="2028">
                  <c:v>0.2847660478287774</c:v>
                </c:pt>
                <c:pt idx="2029">
                  <c:v>0.28421805200548506</c:v>
                </c:pt>
                <c:pt idx="2030">
                  <c:v>0.2836574886552769</c:v>
                </c:pt>
                <c:pt idx="2031">
                  <c:v>0.28320022516590737</c:v>
                </c:pt>
                <c:pt idx="2032">
                  <c:v>0.28259388153030995</c:v>
                </c:pt>
                <c:pt idx="2033">
                  <c:v>0.28205088229262215</c:v>
                </c:pt>
                <c:pt idx="2034">
                  <c:v>0.2816689872126123</c:v>
                </c:pt>
                <c:pt idx="2035">
                  <c:v>0.28126908812115875</c:v>
                </c:pt>
                <c:pt idx="2036">
                  <c:v>0.28096053447009034</c:v>
                </c:pt>
                <c:pt idx="2037">
                  <c:v>0.28064698187317716</c:v>
                </c:pt>
                <c:pt idx="2038">
                  <c:v>0.28029926960655782</c:v>
                </c:pt>
                <c:pt idx="2039">
                  <c:v>0.27998145335480656</c:v>
                </c:pt>
                <c:pt idx="2040">
                  <c:v>0.27965505524706685</c:v>
                </c:pt>
                <c:pt idx="2041">
                  <c:v>0.27937442130079865</c:v>
                </c:pt>
                <c:pt idx="2042">
                  <c:v>0.27901949463808079</c:v>
                </c:pt>
                <c:pt idx="2043">
                  <c:v>0.27863273950173734</c:v>
                </c:pt>
                <c:pt idx="2044">
                  <c:v>0.2783076552919761</c:v>
                </c:pt>
                <c:pt idx="2045">
                  <c:v>0.27797379250113247</c:v>
                </c:pt>
                <c:pt idx="2046">
                  <c:v>0.27771399487571385</c:v>
                </c:pt>
                <c:pt idx="2047">
                  <c:v>0.27749846869291178</c:v>
                </c:pt>
                <c:pt idx="2048">
                  <c:v>0.27721428833707379</c:v>
                </c:pt>
                <c:pt idx="2049">
                  <c:v>0.27697513838996707</c:v>
                </c:pt>
                <c:pt idx="2050">
                  <c:v>0.27674805967867605</c:v>
                </c:pt>
                <c:pt idx="2051">
                  <c:v>0.27644026220719325</c:v>
                </c:pt>
                <c:pt idx="2052">
                  <c:v>0.27620822304657006</c:v>
                </c:pt>
                <c:pt idx="2053">
                  <c:v>0.27599780504321686</c:v>
                </c:pt>
                <c:pt idx="2054">
                  <c:v>0.27571855053232308</c:v>
                </c:pt>
                <c:pt idx="2055">
                  <c:v>0.27538140489521495</c:v>
                </c:pt>
                <c:pt idx="2056">
                  <c:v>0.27505656487132102</c:v>
                </c:pt>
                <c:pt idx="2057">
                  <c:v>0.27480038559517328</c:v>
                </c:pt>
                <c:pt idx="2058">
                  <c:v>0.27434955305495717</c:v>
                </c:pt>
                <c:pt idx="2059">
                  <c:v>0.27392109131791692</c:v>
                </c:pt>
                <c:pt idx="2060">
                  <c:v>0.27347525645662352</c:v>
                </c:pt>
                <c:pt idx="2061">
                  <c:v>0.27279927876953031</c:v>
                </c:pt>
                <c:pt idx="2062">
                  <c:v>0.27247650035034665</c:v>
                </c:pt>
                <c:pt idx="2063">
                  <c:v>0.27217709723402495</c:v>
                </c:pt>
                <c:pt idx="2064">
                  <c:v>0.27161801278044329</c:v>
                </c:pt>
                <c:pt idx="2065">
                  <c:v>0.27116969601432905</c:v>
                </c:pt>
                <c:pt idx="2066">
                  <c:v>0.27064334737044832</c:v>
                </c:pt>
                <c:pt idx="2067">
                  <c:v>0.2700846057105693</c:v>
                </c:pt>
                <c:pt idx="2068">
                  <c:v>0.26943044557492984</c:v>
                </c:pt>
                <c:pt idx="2069">
                  <c:v>0.26874344940170164</c:v>
                </c:pt>
                <c:pt idx="2070">
                  <c:v>0.26813998581425724</c:v>
                </c:pt>
                <c:pt idx="2071">
                  <c:v>0.26736165475427781</c:v>
                </c:pt>
                <c:pt idx="2072">
                  <c:v>0.26682022092053631</c:v>
                </c:pt>
                <c:pt idx="2073">
                  <c:v>0.26631930250375851</c:v>
                </c:pt>
                <c:pt idx="2074">
                  <c:v>0.26536881290663455</c:v>
                </c:pt>
                <c:pt idx="2075">
                  <c:v>0.26453108820909366</c:v>
                </c:pt>
                <c:pt idx="2076">
                  <c:v>0.26381254915735347</c:v>
                </c:pt>
                <c:pt idx="2077">
                  <c:v>0.26302059342070477</c:v>
                </c:pt>
                <c:pt idx="2078">
                  <c:v>0.2623731853357491</c:v>
                </c:pt>
                <c:pt idx="2079">
                  <c:v>0.26186245388771795</c:v>
                </c:pt>
                <c:pt idx="2080">
                  <c:v>0.26125359394801489</c:v>
                </c:pt>
                <c:pt idx="2081">
                  <c:v>0.26043789075512014</c:v>
                </c:pt>
                <c:pt idx="2082">
                  <c:v>0.25976487768856454</c:v>
                </c:pt>
                <c:pt idx="2083">
                  <c:v>0.25919870769962378</c:v>
                </c:pt>
                <c:pt idx="2084">
                  <c:v>0.25874410868734815</c:v>
                </c:pt>
                <c:pt idx="2085">
                  <c:v>0.25846021329556418</c:v>
                </c:pt>
                <c:pt idx="2086">
                  <c:v>0.25805987455012536</c:v>
                </c:pt>
                <c:pt idx="2087">
                  <c:v>0.25740052490924353</c:v>
                </c:pt>
                <c:pt idx="2088">
                  <c:v>0.25646125060066099</c:v>
                </c:pt>
                <c:pt idx="2089">
                  <c:v>0.2554697548942495</c:v>
                </c:pt>
                <c:pt idx="2090">
                  <c:v>0.25465815326224139</c:v>
                </c:pt>
                <c:pt idx="2091">
                  <c:v>0.25400772378277842</c:v>
                </c:pt>
                <c:pt idx="2092">
                  <c:v>0.25348944900960335</c:v>
                </c:pt>
                <c:pt idx="2093">
                  <c:v>0.25298891440294807</c:v>
                </c:pt>
                <c:pt idx="2094">
                  <c:v>0.25256205509541885</c:v>
                </c:pt>
                <c:pt idx="2095">
                  <c:v>0.25214980144050925</c:v>
                </c:pt>
                <c:pt idx="2096">
                  <c:v>0.25154258030877824</c:v>
                </c:pt>
                <c:pt idx="2097">
                  <c:v>0.25095285856285493</c:v>
                </c:pt>
                <c:pt idx="2098">
                  <c:v>0.25017114740030849</c:v>
                </c:pt>
                <c:pt idx="2099">
                  <c:v>0.24937246235882962</c:v>
                </c:pt>
                <c:pt idx="2100">
                  <c:v>0.24872103843682378</c:v>
                </c:pt>
                <c:pt idx="2101">
                  <c:v>0.24798790061710319</c:v>
                </c:pt>
                <c:pt idx="2102">
                  <c:v>0.24748030564821719</c:v>
                </c:pt>
                <c:pt idx="2103">
                  <c:v>0.24697979639369608</c:v>
                </c:pt>
                <c:pt idx="2104">
                  <c:v>0.24649899009725082</c:v>
                </c:pt>
                <c:pt idx="2105">
                  <c:v>0.24622810543940823</c:v>
                </c:pt>
                <c:pt idx="2106">
                  <c:v>0.24589275011358783</c:v>
                </c:pt>
                <c:pt idx="2107">
                  <c:v>0.24557146828071721</c:v>
                </c:pt>
                <c:pt idx="2108">
                  <c:v>0.2448904284848091</c:v>
                </c:pt>
                <c:pt idx="2109">
                  <c:v>0.24381411594774213</c:v>
                </c:pt>
                <c:pt idx="2110">
                  <c:v>0.24308746328225209</c:v>
                </c:pt>
                <c:pt idx="2111">
                  <c:v>0.2424603819634096</c:v>
                </c:pt>
                <c:pt idx="2112">
                  <c:v>0.24190178592080311</c:v>
                </c:pt>
                <c:pt idx="2113">
                  <c:v>0.24183320574171255</c:v>
                </c:pt>
                <c:pt idx="2114">
                  <c:v>0.24146674086931505</c:v>
                </c:pt>
                <c:pt idx="2115">
                  <c:v>0.24059831969714274</c:v>
                </c:pt>
                <c:pt idx="2116">
                  <c:v>0.23980009146682804</c:v>
                </c:pt>
                <c:pt idx="2117">
                  <c:v>0.23917612678317038</c:v>
                </c:pt>
                <c:pt idx="2118">
                  <c:v>0.23875716276283435</c:v>
                </c:pt>
                <c:pt idx="2119">
                  <c:v>0.23833430771889286</c:v>
                </c:pt>
                <c:pt idx="2120">
                  <c:v>0.23810985941875087</c:v>
                </c:pt>
                <c:pt idx="2121">
                  <c:v>0.23783893743735987</c:v>
                </c:pt>
                <c:pt idx="2122">
                  <c:v>0.23715201159133681</c:v>
                </c:pt>
                <c:pt idx="2123">
                  <c:v>0.23640727641377304</c:v>
                </c:pt>
                <c:pt idx="2124">
                  <c:v>0.23589523455103908</c:v>
                </c:pt>
                <c:pt idx="2125">
                  <c:v>0.23569320851713008</c:v>
                </c:pt>
                <c:pt idx="2126">
                  <c:v>0.23540841293967654</c:v>
                </c:pt>
                <c:pt idx="2127">
                  <c:v>0.23502192731279592</c:v>
                </c:pt>
                <c:pt idx="2128">
                  <c:v>0.23453667889300267</c:v>
                </c:pt>
                <c:pt idx="2129">
                  <c:v>0.23321422518836366</c:v>
                </c:pt>
                <c:pt idx="2130">
                  <c:v>0.23230434814300072</c:v>
                </c:pt>
                <c:pt idx="2131">
                  <c:v>0.23195389478493511</c:v>
                </c:pt>
                <c:pt idx="2132">
                  <c:v>0.23136521705382607</c:v>
                </c:pt>
                <c:pt idx="2133">
                  <c:v>0.23139008439623332</c:v>
                </c:pt>
                <c:pt idx="2134">
                  <c:v>0.23093075894097156</c:v>
                </c:pt>
                <c:pt idx="2135">
                  <c:v>0.23003237443120139</c:v>
                </c:pt>
                <c:pt idx="2136">
                  <c:v>0.22921091779470196</c:v>
                </c:pt>
                <c:pt idx="2137">
                  <c:v>0.22828177298030061</c:v>
                </c:pt>
                <c:pt idx="2138">
                  <c:v>0.22800016298477543</c:v>
                </c:pt>
                <c:pt idx="2139">
                  <c:v>0.22763561073940522</c:v>
                </c:pt>
                <c:pt idx="2140">
                  <c:v>0.22772035407352878</c:v>
                </c:pt>
                <c:pt idx="2141">
                  <c:v>0.22770135465598393</c:v>
                </c:pt>
                <c:pt idx="2142">
                  <c:v>0.22745769758774262</c:v>
                </c:pt>
                <c:pt idx="2143">
                  <c:v>0.22714535611746475</c:v>
                </c:pt>
                <c:pt idx="2144">
                  <c:v>0.22685494817810928</c:v>
                </c:pt>
                <c:pt idx="2145">
                  <c:v>0.22617608601240988</c:v>
                </c:pt>
                <c:pt idx="2146">
                  <c:v>0.22508159959480648</c:v>
                </c:pt>
                <c:pt idx="2147">
                  <c:v>0.22433888862344886</c:v>
                </c:pt>
                <c:pt idx="2148">
                  <c:v>0.2237926245713204</c:v>
                </c:pt>
                <c:pt idx="2149">
                  <c:v>0.22382814869097004</c:v>
                </c:pt>
                <c:pt idx="2150">
                  <c:v>0.22331599675849226</c:v>
                </c:pt>
              </c:numCache>
            </c:numRef>
          </c:yVal>
          <c:smooth val="1"/>
          <c:extLst>
            <c:ext xmlns:c16="http://schemas.microsoft.com/office/drawing/2014/chart" uri="{C3380CC4-5D6E-409C-BE32-E72D297353CC}">
              <c16:uniqueId val="{0000000A-1C1D-46AE-B92F-7DA50429CA8D}"/>
            </c:ext>
          </c:extLst>
        </c:ser>
        <c:ser>
          <c:idx val="11"/>
          <c:order val="11"/>
          <c:spPr>
            <a:ln w="19050" cap="rnd">
              <a:solidFill>
                <a:schemeClr val="accent6">
                  <a:lumMod val="6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Database'!$BT$122:$BT$2272</c:f>
              <c:numCache>
                <c:formatCode>General</c:formatCode>
                <c:ptCount val="2151"/>
                <c:pt idx="0">
                  <c:v>3.4983924404021031E-2</c:v>
                </c:pt>
                <c:pt idx="1">
                  <c:v>3.495093205378156E-2</c:v>
                </c:pt>
                <c:pt idx="2">
                  <c:v>3.8850339451321485E-2</c:v>
                </c:pt>
                <c:pt idx="3">
                  <c:v>3.7686051798972636E-2</c:v>
                </c:pt>
                <c:pt idx="4">
                  <c:v>3.5056761745155755E-2</c:v>
                </c:pt>
                <c:pt idx="5">
                  <c:v>3.6768831921947666E-2</c:v>
                </c:pt>
                <c:pt idx="6">
                  <c:v>3.707427572624581E-2</c:v>
                </c:pt>
                <c:pt idx="7">
                  <c:v>3.9489030369689593E-2</c:v>
                </c:pt>
                <c:pt idx="8">
                  <c:v>4.6191570827496316E-2</c:v>
                </c:pt>
                <c:pt idx="9">
                  <c:v>3.4186605704637607E-2</c:v>
                </c:pt>
                <c:pt idx="10">
                  <c:v>2.6028438197697328E-2</c:v>
                </c:pt>
                <c:pt idx="11">
                  <c:v>3.051657370430183E-2</c:v>
                </c:pt>
                <c:pt idx="12">
                  <c:v>3.4262388582572127E-2</c:v>
                </c:pt>
                <c:pt idx="13">
                  <c:v>4.1306565403981164E-2</c:v>
                </c:pt>
                <c:pt idx="14">
                  <c:v>4.6522050627081812E-2</c:v>
                </c:pt>
                <c:pt idx="15">
                  <c:v>4.360899049217045E-2</c:v>
                </c:pt>
                <c:pt idx="16">
                  <c:v>3.9722304599648206E-2</c:v>
                </c:pt>
                <c:pt idx="17">
                  <c:v>3.8615668563275501E-2</c:v>
                </c:pt>
                <c:pt idx="18">
                  <c:v>3.9673729178080271E-2</c:v>
                </c:pt>
                <c:pt idx="19">
                  <c:v>3.4552591689664708E-2</c:v>
                </c:pt>
                <c:pt idx="20">
                  <c:v>3.3741554571639076E-2</c:v>
                </c:pt>
                <c:pt idx="21">
                  <c:v>3.875533547736814E-2</c:v>
                </c:pt>
                <c:pt idx="22">
                  <c:v>3.6747958194122417E-2</c:v>
                </c:pt>
                <c:pt idx="23">
                  <c:v>3.7535392394367727E-2</c:v>
                </c:pt>
                <c:pt idx="24">
                  <c:v>4.2117604406506838E-2</c:v>
                </c:pt>
                <c:pt idx="25">
                  <c:v>4.3163015219492062E-2</c:v>
                </c:pt>
                <c:pt idx="26">
                  <c:v>3.6186291873630101E-2</c:v>
                </c:pt>
                <c:pt idx="27">
                  <c:v>3.2342127413009847E-2</c:v>
                </c:pt>
                <c:pt idx="28">
                  <c:v>4.0388068601102944E-2</c:v>
                </c:pt>
                <c:pt idx="29">
                  <c:v>4.1904549754084357E-2</c:v>
                </c:pt>
                <c:pt idx="30">
                  <c:v>3.9841507272186251E-2</c:v>
                </c:pt>
                <c:pt idx="31">
                  <c:v>3.8531703787748374E-2</c:v>
                </c:pt>
                <c:pt idx="32">
                  <c:v>3.705215698410836E-2</c:v>
                </c:pt>
                <c:pt idx="33">
                  <c:v>3.6909486364845139E-2</c:v>
                </c:pt>
                <c:pt idx="34">
                  <c:v>3.7658465375642471E-2</c:v>
                </c:pt>
                <c:pt idx="35">
                  <c:v>3.5667019355734499E-2</c:v>
                </c:pt>
                <c:pt idx="36">
                  <c:v>3.8473866876271058E-2</c:v>
                </c:pt>
                <c:pt idx="37">
                  <c:v>4.1563202376246264E-2</c:v>
                </c:pt>
                <c:pt idx="38">
                  <c:v>3.9821012716797492E-2</c:v>
                </c:pt>
                <c:pt idx="39">
                  <c:v>3.8235808375578641E-2</c:v>
                </c:pt>
                <c:pt idx="40">
                  <c:v>3.6562521248720288E-2</c:v>
                </c:pt>
                <c:pt idx="41">
                  <c:v>3.4881010482893021E-2</c:v>
                </c:pt>
                <c:pt idx="42">
                  <c:v>3.507234551891656E-2</c:v>
                </c:pt>
                <c:pt idx="43">
                  <c:v>3.7061904831077824E-2</c:v>
                </c:pt>
                <c:pt idx="44">
                  <c:v>3.8858001928523907E-2</c:v>
                </c:pt>
                <c:pt idx="45">
                  <c:v>3.6155472274258603E-2</c:v>
                </c:pt>
                <c:pt idx="46">
                  <c:v>3.5906137964051725E-2</c:v>
                </c:pt>
                <c:pt idx="47">
                  <c:v>3.7251831496150099E-2</c:v>
                </c:pt>
                <c:pt idx="48">
                  <c:v>3.6333102915858652E-2</c:v>
                </c:pt>
                <c:pt idx="49">
                  <c:v>3.6743795942780801E-2</c:v>
                </c:pt>
                <c:pt idx="50">
                  <c:v>3.7181825089389685E-2</c:v>
                </c:pt>
                <c:pt idx="51">
                  <c:v>3.6759414794505667E-2</c:v>
                </c:pt>
                <c:pt idx="52">
                  <c:v>3.806722048952238E-2</c:v>
                </c:pt>
                <c:pt idx="53">
                  <c:v>3.7457802861004037E-2</c:v>
                </c:pt>
                <c:pt idx="54">
                  <c:v>3.4963242323076689E-2</c:v>
                </c:pt>
                <c:pt idx="55">
                  <c:v>3.6871402194963397E-2</c:v>
                </c:pt>
                <c:pt idx="56">
                  <c:v>3.7940971918090684E-2</c:v>
                </c:pt>
                <c:pt idx="57">
                  <c:v>3.7688017173011019E-2</c:v>
                </c:pt>
                <c:pt idx="58">
                  <c:v>3.8204742038848945E-2</c:v>
                </c:pt>
                <c:pt idx="59">
                  <c:v>3.7460192447909442E-2</c:v>
                </c:pt>
                <c:pt idx="60">
                  <c:v>3.6947759956705468E-2</c:v>
                </c:pt>
                <c:pt idx="61">
                  <c:v>3.8017328796922205E-2</c:v>
                </c:pt>
                <c:pt idx="62">
                  <c:v>3.7905854472632179E-2</c:v>
                </c:pt>
                <c:pt idx="63">
                  <c:v>3.7587516832878913E-2</c:v>
                </c:pt>
                <c:pt idx="64">
                  <c:v>3.772287801948488E-2</c:v>
                </c:pt>
                <c:pt idx="65">
                  <c:v>3.7817225825299956E-2</c:v>
                </c:pt>
                <c:pt idx="66">
                  <c:v>3.8976953290705885E-2</c:v>
                </c:pt>
                <c:pt idx="67">
                  <c:v>4.0442222344811693E-2</c:v>
                </c:pt>
                <c:pt idx="68">
                  <c:v>3.8814044868756503E-2</c:v>
                </c:pt>
                <c:pt idx="69">
                  <c:v>3.8702966419261249E-2</c:v>
                </c:pt>
                <c:pt idx="70">
                  <c:v>3.9458243491716921E-2</c:v>
                </c:pt>
                <c:pt idx="71">
                  <c:v>3.8733509108160646E-2</c:v>
                </c:pt>
                <c:pt idx="72">
                  <c:v>3.8881658278404486E-2</c:v>
                </c:pt>
                <c:pt idx="73">
                  <c:v>3.9545451249646001E-2</c:v>
                </c:pt>
                <c:pt idx="74">
                  <c:v>4.0180340468510045E-2</c:v>
                </c:pt>
                <c:pt idx="75">
                  <c:v>4.028827624935661E-2</c:v>
                </c:pt>
                <c:pt idx="76">
                  <c:v>3.9670651561451151E-2</c:v>
                </c:pt>
                <c:pt idx="77">
                  <c:v>3.8905358630859317E-2</c:v>
                </c:pt>
                <c:pt idx="78">
                  <c:v>3.9774728838851886E-2</c:v>
                </c:pt>
                <c:pt idx="79">
                  <c:v>4.0206923149576475E-2</c:v>
                </c:pt>
                <c:pt idx="80">
                  <c:v>4.0021117045443998E-2</c:v>
                </c:pt>
                <c:pt idx="81">
                  <c:v>4.0348195975137974E-2</c:v>
                </c:pt>
                <c:pt idx="82">
                  <c:v>4.051301234673798E-2</c:v>
                </c:pt>
                <c:pt idx="83">
                  <c:v>4.0643191694868373E-2</c:v>
                </c:pt>
                <c:pt idx="84">
                  <c:v>4.1053216227728624E-2</c:v>
                </c:pt>
                <c:pt idx="85">
                  <c:v>4.1430751906522768E-2</c:v>
                </c:pt>
                <c:pt idx="86">
                  <c:v>4.1513990278017991E-2</c:v>
                </c:pt>
                <c:pt idx="87">
                  <c:v>4.1320989407975177E-2</c:v>
                </c:pt>
                <c:pt idx="88">
                  <c:v>4.1939480099166315E-2</c:v>
                </c:pt>
                <c:pt idx="89">
                  <c:v>4.25118300660434E-2</c:v>
                </c:pt>
                <c:pt idx="90">
                  <c:v>4.2610594081876542E-2</c:v>
                </c:pt>
                <c:pt idx="91">
                  <c:v>4.2177838707504876E-2</c:v>
                </c:pt>
                <c:pt idx="92">
                  <c:v>4.2388751742926133E-2</c:v>
                </c:pt>
                <c:pt idx="93">
                  <c:v>4.3010601421159943E-2</c:v>
                </c:pt>
                <c:pt idx="94">
                  <c:v>4.3141415031014319E-2</c:v>
                </c:pt>
                <c:pt idx="95">
                  <c:v>4.3464307277543156E-2</c:v>
                </c:pt>
                <c:pt idx="96">
                  <c:v>4.3802894739698582E-2</c:v>
                </c:pt>
                <c:pt idx="97">
                  <c:v>4.398783246524015E-2</c:v>
                </c:pt>
                <c:pt idx="98">
                  <c:v>4.3897609413297019E-2</c:v>
                </c:pt>
                <c:pt idx="99">
                  <c:v>4.3909894756241546E-2</c:v>
                </c:pt>
                <c:pt idx="100">
                  <c:v>4.4226770369798295E-2</c:v>
                </c:pt>
                <c:pt idx="101">
                  <c:v>4.4494233000890983E-2</c:v>
                </c:pt>
                <c:pt idx="102">
                  <c:v>4.4551276539750877E-2</c:v>
                </c:pt>
                <c:pt idx="103">
                  <c:v>4.4473832330377862E-2</c:v>
                </c:pt>
                <c:pt idx="104">
                  <c:v>4.4604617469760355E-2</c:v>
                </c:pt>
                <c:pt idx="105">
                  <c:v>4.5022089146185808E-2</c:v>
                </c:pt>
                <c:pt idx="106">
                  <c:v>4.546251875677567E-2</c:v>
                </c:pt>
                <c:pt idx="107">
                  <c:v>4.5634516934323126E-2</c:v>
                </c:pt>
                <c:pt idx="108">
                  <c:v>4.5736698461455109E-2</c:v>
                </c:pt>
                <c:pt idx="109">
                  <c:v>4.5937048779453232E-2</c:v>
                </c:pt>
                <c:pt idx="110">
                  <c:v>4.6274813542059458E-2</c:v>
                </c:pt>
                <c:pt idx="111">
                  <c:v>4.6410598522583606E-2</c:v>
                </c:pt>
                <c:pt idx="112">
                  <c:v>4.6458490670942203E-2</c:v>
                </c:pt>
                <c:pt idx="113">
                  <c:v>4.6520365496041799E-2</c:v>
                </c:pt>
                <c:pt idx="114">
                  <c:v>4.6806548177738959E-2</c:v>
                </c:pt>
                <c:pt idx="115">
                  <c:v>4.6835870911634984E-2</c:v>
                </c:pt>
                <c:pt idx="116">
                  <c:v>4.673951373603271E-2</c:v>
                </c:pt>
                <c:pt idx="117">
                  <c:v>4.7058654221866898E-2</c:v>
                </c:pt>
                <c:pt idx="118">
                  <c:v>4.7055356060446939E-2</c:v>
                </c:pt>
                <c:pt idx="119">
                  <c:v>4.710507562653371E-2</c:v>
                </c:pt>
                <c:pt idx="120">
                  <c:v>4.76839767547532E-2</c:v>
                </c:pt>
                <c:pt idx="121">
                  <c:v>4.7764634390485179E-2</c:v>
                </c:pt>
                <c:pt idx="122">
                  <c:v>4.7979493196581131E-2</c:v>
                </c:pt>
                <c:pt idx="123">
                  <c:v>4.851393911464446E-2</c:v>
                </c:pt>
                <c:pt idx="124">
                  <c:v>4.8134384787181426E-2</c:v>
                </c:pt>
                <c:pt idx="125">
                  <c:v>4.8023049344731665E-2</c:v>
                </c:pt>
                <c:pt idx="126">
                  <c:v>4.8444037965619767E-2</c:v>
                </c:pt>
                <c:pt idx="127">
                  <c:v>4.8798964954967959E-2</c:v>
                </c:pt>
                <c:pt idx="128">
                  <c:v>4.8657963760917515E-2</c:v>
                </c:pt>
                <c:pt idx="129">
                  <c:v>4.8526994552404473E-2</c:v>
                </c:pt>
                <c:pt idx="130">
                  <c:v>4.9196457063501099E-2</c:v>
                </c:pt>
                <c:pt idx="131">
                  <c:v>4.9517614544585774E-2</c:v>
                </c:pt>
                <c:pt idx="132">
                  <c:v>4.9602260792116194E-2</c:v>
                </c:pt>
                <c:pt idx="133">
                  <c:v>4.9716648979141777E-2</c:v>
                </c:pt>
                <c:pt idx="134">
                  <c:v>4.9783618511967727E-2</c:v>
                </c:pt>
                <c:pt idx="135">
                  <c:v>5.0025585553113872E-2</c:v>
                </c:pt>
                <c:pt idx="136">
                  <c:v>5.0467698104954294E-2</c:v>
                </c:pt>
                <c:pt idx="137">
                  <c:v>5.0603567861141542E-2</c:v>
                </c:pt>
                <c:pt idx="138">
                  <c:v>5.0813851098224984E-2</c:v>
                </c:pt>
                <c:pt idx="139">
                  <c:v>5.1085196612168794E-2</c:v>
                </c:pt>
                <c:pt idx="140">
                  <c:v>5.1113652970615077E-2</c:v>
                </c:pt>
                <c:pt idx="141">
                  <c:v>5.1227997812213821E-2</c:v>
                </c:pt>
                <c:pt idx="142">
                  <c:v>5.1482446572458707E-2</c:v>
                </c:pt>
                <c:pt idx="143">
                  <c:v>5.187472110143071E-2</c:v>
                </c:pt>
                <c:pt idx="144">
                  <c:v>5.2178222723550029E-2</c:v>
                </c:pt>
                <c:pt idx="145">
                  <c:v>5.2369875246828013E-2</c:v>
                </c:pt>
                <c:pt idx="146">
                  <c:v>5.2509855286602923E-2</c:v>
                </c:pt>
                <c:pt idx="147">
                  <c:v>5.277899470578213E-2</c:v>
                </c:pt>
                <c:pt idx="148">
                  <c:v>5.3069348939532739E-2</c:v>
                </c:pt>
                <c:pt idx="149">
                  <c:v>5.3322214226825072E-2</c:v>
                </c:pt>
                <c:pt idx="150">
                  <c:v>5.3629127195749228E-2</c:v>
                </c:pt>
                <c:pt idx="151">
                  <c:v>5.3971652105304246E-2</c:v>
                </c:pt>
                <c:pt idx="152">
                  <c:v>5.4291307558335632E-2</c:v>
                </c:pt>
                <c:pt idx="153">
                  <c:v>5.4468666708843143E-2</c:v>
                </c:pt>
                <c:pt idx="154">
                  <c:v>5.4614743370951659E-2</c:v>
                </c:pt>
                <c:pt idx="155">
                  <c:v>5.484482183519495E-2</c:v>
                </c:pt>
                <c:pt idx="156">
                  <c:v>5.5181420438182714E-2</c:v>
                </c:pt>
                <c:pt idx="157">
                  <c:v>5.5514830816762943E-2</c:v>
                </c:pt>
                <c:pt idx="158">
                  <c:v>5.583910057102548E-2</c:v>
                </c:pt>
                <c:pt idx="159">
                  <c:v>5.6129183499443271E-2</c:v>
                </c:pt>
                <c:pt idx="160">
                  <c:v>5.6289314483835749E-2</c:v>
                </c:pt>
                <c:pt idx="161">
                  <c:v>5.6595533130224245E-2</c:v>
                </c:pt>
                <c:pt idx="162">
                  <c:v>5.7047473850861868E-2</c:v>
                </c:pt>
                <c:pt idx="163">
                  <c:v>5.718162724374326E-2</c:v>
                </c:pt>
                <c:pt idx="164">
                  <c:v>5.7547617434309389E-2</c:v>
                </c:pt>
                <c:pt idx="165">
                  <c:v>5.804486511779864E-2</c:v>
                </c:pt>
                <c:pt idx="166">
                  <c:v>5.8261992491617426E-2</c:v>
                </c:pt>
                <c:pt idx="167">
                  <c:v>5.8561907917709523E-2</c:v>
                </c:pt>
                <c:pt idx="168">
                  <c:v>5.883228109478348E-2</c:v>
                </c:pt>
                <c:pt idx="169">
                  <c:v>5.8965117658970057E-2</c:v>
                </c:pt>
                <c:pt idx="170">
                  <c:v>5.9458046497621264E-2</c:v>
                </c:pt>
                <c:pt idx="171">
                  <c:v>5.9923561467852687E-2</c:v>
                </c:pt>
                <c:pt idx="172">
                  <c:v>6.016822513130269E-2</c:v>
                </c:pt>
                <c:pt idx="173">
                  <c:v>6.0696668659498354E-2</c:v>
                </c:pt>
                <c:pt idx="174">
                  <c:v>6.1075549075266265E-2</c:v>
                </c:pt>
                <c:pt idx="175">
                  <c:v>6.1259097108101457E-2</c:v>
                </c:pt>
                <c:pt idx="176">
                  <c:v>6.1587676704424221E-2</c:v>
                </c:pt>
                <c:pt idx="177">
                  <c:v>6.2048127709019664E-2</c:v>
                </c:pt>
                <c:pt idx="178">
                  <c:v>6.2569456731417505E-2</c:v>
                </c:pt>
                <c:pt idx="179">
                  <c:v>6.3027509661374229E-2</c:v>
                </c:pt>
                <c:pt idx="180">
                  <c:v>6.3436501709908957E-2</c:v>
                </c:pt>
                <c:pt idx="181">
                  <c:v>6.3870676722123501E-2</c:v>
                </c:pt>
                <c:pt idx="182">
                  <c:v>6.438514171645536E-2</c:v>
                </c:pt>
                <c:pt idx="183">
                  <c:v>6.4880130300148428E-2</c:v>
                </c:pt>
                <c:pt idx="184">
                  <c:v>6.5383194309737866E-2</c:v>
                </c:pt>
                <c:pt idx="185">
                  <c:v>6.5890811036474817E-2</c:v>
                </c:pt>
                <c:pt idx="186">
                  <c:v>6.6298277678168857E-2</c:v>
                </c:pt>
                <c:pt idx="187">
                  <c:v>6.6806567749615853E-2</c:v>
                </c:pt>
                <c:pt idx="188">
                  <c:v>6.7441029690992457E-2</c:v>
                </c:pt>
                <c:pt idx="189">
                  <c:v>6.8055248830977508E-2</c:v>
                </c:pt>
                <c:pt idx="190">
                  <c:v>6.8676000474284182E-2</c:v>
                </c:pt>
                <c:pt idx="191">
                  <c:v>6.9319979469070162E-2</c:v>
                </c:pt>
                <c:pt idx="192">
                  <c:v>6.9989984108156059E-2</c:v>
                </c:pt>
                <c:pt idx="193">
                  <c:v>7.0641157050278056E-2</c:v>
                </c:pt>
                <c:pt idx="194">
                  <c:v>7.1296899877755796E-2</c:v>
                </c:pt>
                <c:pt idx="195">
                  <c:v>7.1987765109789423E-2</c:v>
                </c:pt>
                <c:pt idx="196">
                  <c:v>7.2765376661021369E-2</c:v>
                </c:pt>
                <c:pt idx="197">
                  <c:v>7.3565411102331349E-2</c:v>
                </c:pt>
                <c:pt idx="198">
                  <c:v>7.4364211980243025E-2</c:v>
                </c:pt>
                <c:pt idx="199">
                  <c:v>7.5204272860129637E-2</c:v>
                </c:pt>
                <c:pt idx="200">
                  <c:v>7.5995755367324599E-2</c:v>
                </c:pt>
                <c:pt idx="201">
                  <c:v>7.6771264396926872E-2</c:v>
                </c:pt>
                <c:pt idx="202">
                  <c:v>7.7652481288573175E-2</c:v>
                </c:pt>
                <c:pt idx="203">
                  <c:v>7.8602934374427155E-2</c:v>
                </c:pt>
                <c:pt idx="204">
                  <c:v>7.9558336968302598E-2</c:v>
                </c:pt>
                <c:pt idx="205">
                  <c:v>8.0468386328344479E-2</c:v>
                </c:pt>
                <c:pt idx="206">
                  <c:v>8.1457659873304694E-2</c:v>
                </c:pt>
                <c:pt idx="207">
                  <c:v>8.2477257535188683E-2</c:v>
                </c:pt>
                <c:pt idx="208">
                  <c:v>8.3485486295477807E-2</c:v>
                </c:pt>
                <c:pt idx="209">
                  <c:v>8.4514632906623477E-2</c:v>
                </c:pt>
                <c:pt idx="210">
                  <c:v>8.5603483939947059E-2</c:v>
                </c:pt>
                <c:pt idx="211">
                  <c:v>8.6738930039434212E-2</c:v>
                </c:pt>
                <c:pt idx="212">
                  <c:v>8.7865007926767533E-2</c:v>
                </c:pt>
                <c:pt idx="213">
                  <c:v>8.899155438424082E-2</c:v>
                </c:pt>
                <c:pt idx="214">
                  <c:v>9.0132167662870591E-2</c:v>
                </c:pt>
                <c:pt idx="215">
                  <c:v>9.1313427298299055E-2</c:v>
                </c:pt>
                <c:pt idx="216">
                  <c:v>9.2474753511480656E-2</c:v>
                </c:pt>
                <c:pt idx="217">
                  <c:v>9.3654014420138473E-2</c:v>
                </c:pt>
                <c:pt idx="218">
                  <c:v>9.4893759320281892E-2</c:v>
                </c:pt>
                <c:pt idx="219">
                  <c:v>9.612627875916728E-2</c:v>
                </c:pt>
                <c:pt idx="220">
                  <c:v>9.7379182071414383E-2</c:v>
                </c:pt>
                <c:pt idx="221">
                  <c:v>9.8664718443975286E-2</c:v>
                </c:pt>
                <c:pt idx="222">
                  <c:v>9.9931277152118692E-2</c:v>
                </c:pt>
                <c:pt idx="223">
                  <c:v>0.10115647209948593</c:v>
                </c:pt>
                <c:pt idx="224">
                  <c:v>0.10236961166861386</c:v>
                </c:pt>
                <c:pt idx="225">
                  <c:v>0.10368058740947395</c:v>
                </c:pt>
                <c:pt idx="226">
                  <c:v>0.10495082899993124</c:v>
                </c:pt>
                <c:pt idx="227">
                  <c:v>0.106193119607999</c:v>
                </c:pt>
                <c:pt idx="228">
                  <c:v>0.10751387626790214</c:v>
                </c:pt>
                <c:pt idx="229">
                  <c:v>0.10878115819205729</c:v>
                </c:pt>
                <c:pt idx="230">
                  <c:v>0.11002534772389842</c:v>
                </c:pt>
                <c:pt idx="231">
                  <c:v>0.11130096791923703</c:v>
                </c:pt>
                <c:pt idx="232">
                  <c:v>0.11253505203808543</c:v>
                </c:pt>
                <c:pt idx="233">
                  <c:v>0.11381101381636934</c:v>
                </c:pt>
                <c:pt idx="234">
                  <c:v>0.11513329237594931</c:v>
                </c:pt>
                <c:pt idx="235">
                  <c:v>0.11634855696318158</c:v>
                </c:pt>
                <c:pt idx="236">
                  <c:v>0.11746870555624789</c:v>
                </c:pt>
                <c:pt idx="237">
                  <c:v>0.11853662929933127</c:v>
                </c:pt>
                <c:pt idx="238">
                  <c:v>0.11967483001700265</c:v>
                </c:pt>
                <c:pt idx="239">
                  <c:v>0.12084477798702359</c:v>
                </c:pt>
                <c:pt idx="240">
                  <c:v>0.12197470960153034</c:v>
                </c:pt>
                <c:pt idx="241">
                  <c:v>0.12298895394320115</c:v>
                </c:pt>
                <c:pt idx="242">
                  <c:v>0.12414115127225445</c:v>
                </c:pt>
                <c:pt idx="243">
                  <c:v>0.1252947379179615</c:v>
                </c:pt>
                <c:pt idx="244">
                  <c:v>0.12629744300555268</c:v>
                </c:pt>
                <c:pt idx="245">
                  <c:v>0.12726114029286942</c:v>
                </c:pt>
                <c:pt idx="246">
                  <c:v>0.12821349660309259</c:v>
                </c:pt>
                <c:pt idx="247">
                  <c:v>0.12916154096665045</c:v>
                </c:pt>
                <c:pt idx="248">
                  <c:v>0.13010656497476925</c:v>
                </c:pt>
                <c:pt idx="249">
                  <c:v>0.13109089104542823</c:v>
                </c:pt>
                <c:pt idx="250">
                  <c:v>0.13209847334958111</c:v>
                </c:pt>
                <c:pt idx="251">
                  <c:v>0.13305794632477311</c:v>
                </c:pt>
                <c:pt idx="252">
                  <c:v>0.13395207516788504</c:v>
                </c:pt>
                <c:pt idx="253">
                  <c:v>0.13484816937915911</c:v>
                </c:pt>
                <c:pt idx="254">
                  <c:v>0.13581292499855643</c:v>
                </c:pt>
                <c:pt idx="255">
                  <c:v>0.13680132501879586</c:v>
                </c:pt>
                <c:pt idx="256">
                  <c:v>0.13772696012384994</c:v>
                </c:pt>
                <c:pt idx="257">
                  <c:v>0.13853458335889429</c:v>
                </c:pt>
                <c:pt idx="258">
                  <c:v>0.1393871885483654</c:v>
                </c:pt>
                <c:pt idx="259">
                  <c:v>0.14026037497633911</c:v>
                </c:pt>
                <c:pt idx="260">
                  <c:v>0.1411226230228308</c:v>
                </c:pt>
                <c:pt idx="261">
                  <c:v>0.1419630899416682</c:v>
                </c:pt>
                <c:pt idx="262">
                  <c:v>0.1426993377757643</c:v>
                </c:pt>
                <c:pt idx="263">
                  <c:v>0.14340098949449104</c:v>
                </c:pt>
                <c:pt idx="264">
                  <c:v>0.14424138634042574</c:v>
                </c:pt>
                <c:pt idx="265">
                  <c:v>0.14501350634849522</c:v>
                </c:pt>
                <c:pt idx="266">
                  <c:v>0.14571362307484401</c:v>
                </c:pt>
                <c:pt idx="267">
                  <c:v>0.14638269978460447</c:v>
                </c:pt>
                <c:pt idx="268">
                  <c:v>0.14700720731918235</c:v>
                </c:pt>
                <c:pt idx="269">
                  <c:v>0.14768229734024596</c:v>
                </c:pt>
                <c:pt idx="270">
                  <c:v>0.14841221467192364</c:v>
                </c:pt>
                <c:pt idx="271">
                  <c:v>0.14906165983437936</c:v>
                </c:pt>
                <c:pt idx="272">
                  <c:v>0.14972283485171589</c:v>
                </c:pt>
                <c:pt idx="273">
                  <c:v>0.15041874571629701</c:v>
                </c:pt>
                <c:pt idx="274">
                  <c:v>0.15115562757976694</c:v>
                </c:pt>
                <c:pt idx="275">
                  <c:v>0.15186865853162287</c:v>
                </c:pt>
                <c:pt idx="276">
                  <c:v>0.15255188746668516</c:v>
                </c:pt>
                <c:pt idx="277">
                  <c:v>0.1532151309615819</c:v>
                </c:pt>
                <c:pt idx="278">
                  <c:v>0.15388358032954275</c:v>
                </c:pt>
                <c:pt idx="279">
                  <c:v>0.15454858202053476</c:v>
                </c:pt>
                <c:pt idx="280">
                  <c:v>0.15520888612694322</c:v>
                </c:pt>
                <c:pt idx="281">
                  <c:v>0.1558830318960335</c:v>
                </c:pt>
                <c:pt idx="282">
                  <c:v>0.15655868749328836</c:v>
                </c:pt>
                <c:pt idx="283">
                  <c:v>0.15722969554155905</c:v>
                </c:pt>
                <c:pt idx="284">
                  <c:v>0.15784901989470379</c:v>
                </c:pt>
                <c:pt idx="285">
                  <c:v>0.15845833885913141</c:v>
                </c:pt>
                <c:pt idx="286">
                  <c:v>0.15910400784469886</c:v>
                </c:pt>
                <c:pt idx="287">
                  <c:v>0.15983033559312593</c:v>
                </c:pt>
                <c:pt idx="288">
                  <c:v>0.16043990628094079</c:v>
                </c:pt>
                <c:pt idx="289">
                  <c:v>0.16099508640822699</c:v>
                </c:pt>
                <c:pt idx="290">
                  <c:v>0.16162519428125902</c:v>
                </c:pt>
                <c:pt idx="291">
                  <c:v>0.16221417312520178</c:v>
                </c:pt>
                <c:pt idx="292">
                  <c:v>0.16279108916020135</c:v>
                </c:pt>
                <c:pt idx="293">
                  <c:v>0.16338778539265511</c:v>
                </c:pt>
                <c:pt idx="294">
                  <c:v>0.1640148063577197</c:v>
                </c:pt>
                <c:pt idx="295">
                  <c:v>0.16465485157648818</c:v>
                </c:pt>
                <c:pt idx="296">
                  <c:v>0.16527596795879354</c:v>
                </c:pt>
                <c:pt idx="297">
                  <c:v>0.16584904894468241</c:v>
                </c:pt>
                <c:pt idx="298">
                  <c:v>0.16638758495904715</c:v>
                </c:pt>
                <c:pt idx="299">
                  <c:v>0.1669231660030375</c:v>
                </c:pt>
                <c:pt idx="300">
                  <c:v>0.16749862113008432</c:v>
                </c:pt>
                <c:pt idx="301">
                  <c:v>0.16805023495282742</c:v>
                </c:pt>
                <c:pt idx="302">
                  <c:v>0.16860721423844693</c:v>
                </c:pt>
                <c:pt idx="303">
                  <c:v>0.16918468261278008</c:v>
                </c:pt>
                <c:pt idx="304">
                  <c:v>0.1697725984014051</c:v>
                </c:pt>
                <c:pt idx="305">
                  <c:v>0.17030585396696438</c:v>
                </c:pt>
                <c:pt idx="306">
                  <c:v>0.17079361091348763</c:v>
                </c:pt>
                <c:pt idx="307">
                  <c:v>0.17135838707591869</c:v>
                </c:pt>
                <c:pt idx="308">
                  <c:v>0.17191824761026001</c:v>
                </c:pt>
                <c:pt idx="309">
                  <c:v>0.17246177525272519</c:v>
                </c:pt>
                <c:pt idx="310">
                  <c:v>0.17301575013941073</c:v>
                </c:pt>
                <c:pt idx="311">
                  <c:v>0.17358327768322979</c:v>
                </c:pt>
                <c:pt idx="312">
                  <c:v>0.17412887860177553</c:v>
                </c:pt>
                <c:pt idx="313">
                  <c:v>0.17461487122669553</c:v>
                </c:pt>
                <c:pt idx="314">
                  <c:v>0.17515026001147305</c:v>
                </c:pt>
                <c:pt idx="315">
                  <c:v>0.17574240700059118</c:v>
                </c:pt>
                <c:pt idx="316">
                  <c:v>0.17636233210152866</c:v>
                </c:pt>
                <c:pt idx="317">
                  <c:v>0.17694029745420156</c:v>
                </c:pt>
                <c:pt idx="318">
                  <c:v>0.17752215701060567</c:v>
                </c:pt>
                <c:pt idx="319">
                  <c:v>0.17813288577188677</c:v>
                </c:pt>
                <c:pt idx="320">
                  <c:v>0.17879122091386548</c:v>
                </c:pt>
                <c:pt idx="321">
                  <c:v>0.17944775064193044</c:v>
                </c:pt>
                <c:pt idx="322">
                  <c:v>0.18010918289763125</c:v>
                </c:pt>
                <c:pt idx="323">
                  <c:v>0.18079571432248501</c:v>
                </c:pt>
                <c:pt idx="324">
                  <c:v>0.18147115096513697</c:v>
                </c:pt>
                <c:pt idx="325">
                  <c:v>0.18214630725323236</c:v>
                </c:pt>
                <c:pt idx="326">
                  <c:v>0.18283705364594158</c:v>
                </c:pt>
                <c:pt idx="327">
                  <c:v>0.18355255257680247</c:v>
                </c:pt>
                <c:pt idx="328">
                  <c:v>0.18428099750209848</c:v>
                </c:pt>
                <c:pt idx="329">
                  <c:v>0.18501155781186962</c:v>
                </c:pt>
                <c:pt idx="330">
                  <c:v>0.18573241077142288</c:v>
                </c:pt>
                <c:pt idx="331">
                  <c:v>0.18646154342092255</c:v>
                </c:pt>
                <c:pt idx="332">
                  <c:v>0.18718632160865215</c:v>
                </c:pt>
                <c:pt idx="333">
                  <c:v>0.18790195002171894</c:v>
                </c:pt>
                <c:pt idx="334">
                  <c:v>0.18858645276054076</c:v>
                </c:pt>
                <c:pt idx="335">
                  <c:v>0.18929012987610863</c:v>
                </c:pt>
                <c:pt idx="336">
                  <c:v>0.19004577228233113</c:v>
                </c:pt>
                <c:pt idx="337">
                  <c:v>0.19070868313686873</c:v>
                </c:pt>
                <c:pt idx="338">
                  <c:v>0.19137560364774842</c:v>
                </c:pt>
                <c:pt idx="339">
                  <c:v>0.19209600578221497</c:v>
                </c:pt>
                <c:pt idx="340">
                  <c:v>0.19285170733385359</c:v>
                </c:pt>
                <c:pt idx="341">
                  <c:v>0.19357762814314036</c:v>
                </c:pt>
                <c:pt idx="342">
                  <c:v>0.19426889586596865</c:v>
                </c:pt>
                <c:pt idx="343">
                  <c:v>0.19495225083738599</c:v>
                </c:pt>
                <c:pt idx="344">
                  <c:v>0.1956527229690741</c:v>
                </c:pt>
                <c:pt idx="345">
                  <c:v>0.19635357102808859</c:v>
                </c:pt>
                <c:pt idx="346">
                  <c:v>0.19700941478802791</c:v>
                </c:pt>
                <c:pt idx="347">
                  <c:v>0.19768944471389305</c:v>
                </c:pt>
                <c:pt idx="348">
                  <c:v>0.19839883569718517</c:v>
                </c:pt>
                <c:pt idx="349">
                  <c:v>0.19911562672283178</c:v>
                </c:pt>
                <c:pt idx="350">
                  <c:v>0.19979684236415829</c:v>
                </c:pt>
                <c:pt idx="351">
                  <c:v>0.20048765649185085</c:v>
                </c:pt>
                <c:pt idx="352">
                  <c:v>0.20119454822373697</c:v>
                </c:pt>
                <c:pt idx="353">
                  <c:v>0.20184166043772103</c:v>
                </c:pt>
                <c:pt idx="354">
                  <c:v>0.20250115347770981</c:v>
                </c:pt>
                <c:pt idx="355">
                  <c:v>0.20319614324611876</c:v>
                </c:pt>
                <c:pt idx="356">
                  <c:v>0.20392299755090029</c:v>
                </c:pt>
                <c:pt idx="357">
                  <c:v>0.20461033898193412</c:v>
                </c:pt>
                <c:pt idx="358">
                  <c:v>0.20526689467608836</c:v>
                </c:pt>
                <c:pt idx="359">
                  <c:v>0.2059448228822143</c:v>
                </c:pt>
                <c:pt idx="360">
                  <c:v>0.20661358100264363</c:v>
                </c:pt>
                <c:pt idx="361">
                  <c:v>0.20728846931228162</c:v>
                </c:pt>
                <c:pt idx="362">
                  <c:v>0.20797304325025665</c:v>
                </c:pt>
                <c:pt idx="363">
                  <c:v>0.2086421305991211</c:v>
                </c:pt>
                <c:pt idx="364">
                  <c:v>0.2092842794694276</c:v>
                </c:pt>
                <c:pt idx="365">
                  <c:v>0.20992674222640381</c:v>
                </c:pt>
                <c:pt idx="366">
                  <c:v>0.2105988061662587</c:v>
                </c:pt>
                <c:pt idx="367">
                  <c:v>0.21127838184724831</c:v>
                </c:pt>
                <c:pt idx="368">
                  <c:v>0.21194689395008579</c:v>
                </c:pt>
                <c:pt idx="369">
                  <c:v>0.21255257580272899</c:v>
                </c:pt>
                <c:pt idx="370">
                  <c:v>0.21320075455496623</c:v>
                </c:pt>
                <c:pt idx="371">
                  <c:v>0.21384926680885941</c:v>
                </c:pt>
                <c:pt idx="372">
                  <c:v>0.21446075052697777</c:v>
                </c:pt>
                <c:pt idx="373">
                  <c:v>0.21506423358757165</c:v>
                </c:pt>
                <c:pt idx="374">
                  <c:v>0.21570143297149555</c:v>
                </c:pt>
                <c:pt idx="375">
                  <c:v>0.21635014652081916</c:v>
                </c:pt>
                <c:pt idx="376">
                  <c:v>0.21693541237139188</c:v>
                </c:pt>
                <c:pt idx="377">
                  <c:v>0.21751967695102059</c:v>
                </c:pt>
                <c:pt idx="378">
                  <c:v>0.21812429480210285</c:v>
                </c:pt>
                <c:pt idx="379">
                  <c:v>0.21874543127424675</c:v>
                </c:pt>
                <c:pt idx="380">
                  <c:v>0.21933270250856626</c:v>
                </c:pt>
                <c:pt idx="381">
                  <c:v>0.21989077198433485</c:v>
                </c:pt>
                <c:pt idx="382">
                  <c:v>0.22045797233539829</c:v>
                </c:pt>
                <c:pt idx="383">
                  <c:v>0.22103668638140064</c:v>
                </c:pt>
                <c:pt idx="384">
                  <c:v>0.22159884090993121</c:v>
                </c:pt>
                <c:pt idx="385">
                  <c:v>0.22214343703049369</c:v>
                </c:pt>
                <c:pt idx="386">
                  <c:v>0.22267724327726757</c:v>
                </c:pt>
                <c:pt idx="387">
                  <c:v>0.22322113410240554</c:v>
                </c:pt>
                <c:pt idx="388">
                  <c:v>0.22376378612279871</c:v>
                </c:pt>
                <c:pt idx="389">
                  <c:v>0.22429398841445394</c:v>
                </c:pt>
                <c:pt idx="390">
                  <c:v>0.22479241636995742</c:v>
                </c:pt>
                <c:pt idx="391">
                  <c:v>0.22530548830825445</c:v>
                </c:pt>
                <c:pt idx="392">
                  <c:v>0.22584897298314086</c:v>
                </c:pt>
                <c:pt idx="393">
                  <c:v>0.22634491607076038</c:v>
                </c:pt>
                <c:pt idx="394">
                  <c:v>0.22683010951770868</c:v>
                </c:pt>
                <c:pt idx="395">
                  <c:v>0.22732082480304774</c:v>
                </c:pt>
                <c:pt idx="396">
                  <c:v>0.22780274808092774</c:v>
                </c:pt>
                <c:pt idx="397">
                  <c:v>0.22831181151162508</c:v>
                </c:pt>
                <c:pt idx="398">
                  <c:v>0.22878375906626067</c:v>
                </c:pt>
                <c:pt idx="399">
                  <c:v>0.22920784262141958</c:v>
                </c:pt>
                <c:pt idx="400">
                  <c:v>0.22967408919823673</c:v>
                </c:pt>
                <c:pt idx="401">
                  <c:v>0.23013143076072085</c:v>
                </c:pt>
                <c:pt idx="402">
                  <c:v>0.2305700394383938</c:v>
                </c:pt>
                <c:pt idx="403">
                  <c:v>0.23102934112444151</c:v>
                </c:pt>
                <c:pt idx="404">
                  <c:v>0.23148159524599601</c:v>
                </c:pt>
                <c:pt idx="405">
                  <c:v>0.23190911295369943</c:v>
                </c:pt>
                <c:pt idx="406">
                  <c:v>0.2323257975253912</c:v>
                </c:pt>
                <c:pt idx="407">
                  <c:v>0.23273412805271618</c:v>
                </c:pt>
                <c:pt idx="408">
                  <c:v>0.23314219088313259</c:v>
                </c:pt>
                <c:pt idx="409">
                  <c:v>0.23356773227237806</c:v>
                </c:pt>
                <c:pt idx="410">
                  <c:v>0.23395112738778159</c:v>
                </c:pt>
                <c:pt idx="411">
                  <c:v>0.23432976497768976</c:v>
                </c:pt>
                <c:pt idx="412">
                  <c:v>0.23472763141629929</c:v>
                </c:pt>
                <c:pt idx="413">
                  <c:v>0.23512775478607242</c:v>
                </c:pt>
                <c:pt idx="414">
                  <c:v>0.23550704588773674</c:v>
                </c:pt>
                <c:pt idx="415">
                  <c:v>0.23586856088755578</c:v>
                </c:pt>
                <c:pt idx="416">
                  <c:v>0.23623223649198585</c:v>
                </c:pt>
                <c:pt idx="417">
                  <c:v>0.23660899592997908</c:v>
                </c:pt>
                <c:pt idx="418">
                  <c:v>0.23696681993444299</c:v>
                </c:pt>
                <c:pt idx="419">
                  <c:v>0.23727221594862261</c:v>
                </c:pt>
                <c:pt idx="420">
                  <c:v>0.23762483679932811</c:v>
                </c:pt>
                <c:pt idx="421">
                  <c:v>0.23796942193004345</c:v>
                </c:pt>
                <c:pt idx="422">
                  <c:v>0.23826034654860873</c:v>
                </c:pt>
                <c:pt idx="423">
                  <c:v>0.23858565329254819</c:v>
                </c:pt>
                <c:pt idx="424">
                  <c:v>0.23889019308928039</c:v>
                </c:pt>
                <c:pt idx="425">
                  <c:v>0.23918656594801102</c:v>
                </c:pt>
                <c:pt idx="426">
                  <c:v>0.23950440688833163</c:v>
                </c:pt>
                <c:pt idx="427">
                  <c:v>0.23980022824822811</c:v>
                </c:pt>
                <c:pt idx="428">
                  <c:v>0.24009276105206592</c:v>
                </c:pt>
                <c:pt idx="429">
                  <c:v>0.24037811377228868</c:v>
                </c:pt>
                <c:pt idx="430">
                  <c:v>0.24064139513123772</c:v>
                </c:pt>
                <c:pt idx="431">
                  <c:v>0.24088877656750574</c:v>
                </c:pt>
                <c:pt idx="432">
                  <c:v>0.24115186443229131</c:v>
                </c:pt>
                <c:pt idx="433">
                  <c:v>0.24139759786853698</c:v>
                </c:pt>
                <c:pt idx="434">
                  <c:v>0.24162793930493065</c:v>
                </c:pt>
                <c:pt idx="435">
                  <c:v>0.24187628602744227</c:v>
                </c:pt>
                <c:pt idx="436">
                  <c:v>0.24216047206908076</c:v>
                </c:pt>
                <c:pt idx="437">
                  <c:v>0.24239306119526124</c:v>
                </c:pt>
                <c:pt idx="438">
                  <c:v>0.24262567861415174</c:v>
                </c:pt>
                <c:pt idx="439">
                  <c:v>0.24288542730332399</c:v>
                </c:pt>
                <c:pt idx="440">
                  <c:v>0.24312460875571937</c:v>
                </c:pt>
                <c:pt idx="441">
                  <c:v>0.24334970621573312</c:v>
                </c:pt>
                <c:pt idx="442">
                  <c:v>0.24355848015846207</c:v>
                </c:pt>
                <c:pt idx="443">
                  <c:v>0.24380235541437234</c:v>
                </c:pt>
                <c:pt idx="444">
                  <c:v>0.24402189569985708</c:v>
                </c:pt>
                <c:pt idx="445">
                  <c:v>0.24421593610987716</c:v>
                </c:pt>
                <c:pt idx="446">
                  <c:v>0.24440619018094797</c:v>
                </c:pt>
                <c:pt idx="447">
                  <c:v>0.24459388300286652</c:v>
                </c:pt>
                <c:pt idx="448">
                  <c:v>0.2447902945378474</c:v>
                </c:pt>
                <c:pt idx="449">
                  <c:v>0.24495126661347441</c:v>
                </c:pt>
                <c:pt idx="450">
                  <c:v>0.24511258522811921</c:v>
                </c:pt>
                <c:pt idx="451">
                  <c:v>0.24528827617493051</c:v>
                </c:pt>
                <c:pt idx="452">
                  <c:v>0.24547608536700971</c:v>
                </c:pt>
                <c:pt idx="453">
                  <c:v>0.24565461216989504</c:v>
                </c:pt>
                <c:pt idx="454">
                  <c:v>0.24583787156196593</c:v>
                </c:pt>
                <c:pt idx="455">
                  <c:v>0.24602289778641481</c:v>
                </c:pt>
                <c:pt idx="456">
                  <c:v>0.24620383855754679</c:v>
                </c:pt>
                <c:pt idx="457">
                  <c:v>0.24634987358010266</c:v>
                </c:pt>
                <c:pt idx="458">
                  <c:v>0.24650330992402417</c:v>
                </c:pt>
                <c:pt idx="459">
                  <c:v>0.24666994863304934</c:v>
                </c:pt>
                <c:pt idx="460">
                  <c:v>0.24680315240807982</c:v>
                </c:pt>
                <c:pt idx="461">
                  <c:v>0.24693416673817267</c:v>
                </c:pt>
                <c:pt idx="462">
                  <c:v>0.24710290349888633</c:v>
                </c:pt>
                <c:pt idx="463">
                  <c:v>0.24727689524146598</c:v>
                </c:pt>
                <c:pt idx="464">
                  <c:v>0.24743094581810263</c:v>
                </c:pt>
                <c:pt idx="465">
                  <c:v>0.24757729783258164</c:v>
                </c:pt>
                <c:pt idx="466">
                  <c:v>0.24771049167505788</c:v>
                </c:pt>
                <c:pt idx="467">
                  <c:v>0.24783727631335331</c:v>
                </c:pt>
                <c:pt idx="468">
                  <c:v>0.24796844878402732</c:v>
                </c:pt>
                <c:pt idx="469">
                  <c:v>0.24810263473242991</c:v>
                </c:pt>
                <c:pt idx="470">
                  <c:v>0.24821349390342196</c:v>
                </c:pt>
                <c:pt idx="471">
                  <c:v>0.24834914357405194</c:v>
                </c:pt>
                <c:pt idx="472">
                  <c:v>0.24850150569249405</c:v>
                </c:pt>
                <c:pt idx="473">
                  <c:v>0.24862733280652552</c:v>
                </c:pt>
                <c:pt idx="474">
                  <c:v>0.24873489822032449</c:v>
                </c:pt>
                <c:pt idx="475">
                  <c:v>0.2488681175384598</c:v>
                </c:pt>
                <c:pt idx="476">
                  <c:v>0.24901464040993501</c:v>
                </c:pt>
                <c:pt idx="477">
                  <c:v>0.24918298707979472</c:v>
                </c:pt>
                <c:pt idx="478">
                  <c:v>0.24930230216891747</c:v>
                </c:pt>
                <c:pt idx="479">
                  <c:v>0.24940937078729788</c:v>
                </c:pt>
                <c:pt idx="480">
                  <c:v>0.24956243546529169</c:v>
                </c:pt>
                <c:pt idx="481">
                  <c:v>0.24968735768700023</c:v>
                </c:pt>
                <c:pt idx="482">
                  <c:v>0.24979641581507006</c:v>
                </c:pt>
                <c:pt idx="483">
                  <c:v>0.24992839230551778</c:v>
                </c:pt>
                <c:pt idx="484">
                  <c:v>0.25006559298952863</c:v>
                </c:pt>
                <c:pt idx="485">
                  <c:v>0.25020807306953868</c:v>
                </c:pt>
                <c:pt idx="486">
                  <c:v>0.25032487213341015</c:v>
                </c:pt>
                <c:pt idx="487">
                  <c:v>0.25039943423104649</c:v>
                </c:pt>
                <c:pt idx="488">
                  <c:v>0.25054293612154804</c:v>
                </c:pt>
                <c:pt idx="489">
                  <c:v>0.25069175313905395</c:v>
                </c:pt>
                <c:pt idx="490">
                  <c:v>0.25081231212389349</c:v>
                </c:pt>
                <c:pt idx="491">
                  <c:v>0.25095528881980428</c:v>
                </c:pt>
                <c:pt idx="492">
                  <c:v>0.25106101814934395</c:v>
                </c:pt>
                <c:pt idx="493">
                  <c:v>0.25116300251569074</c:v>
                </c:pt>
                <c:pt idx="494">
                  <c:v>0.25131422989216939</c:v>
                </c:pt>
                <c:pt idx="495">
                  <c:v>0.25142766040365327</c:v>
                </c:pt>
                <c:pt idx="496">
                  <c:v>0.251544629535847</c:v>
                </c:pt>
                <c:pt idx="497">
                  <c:v>0.25169786495062357</c:v>
                </c:pt>
                <c:pt idx="498">
                  <c:v>0.25181817113462762</c:v>
                </c:pt>
                <c:pt idx="499">
                  <c:v>0.25197741251337796</c:v>
                </c:pt>
                <c:pt idx="500">
                  <c:v>0.25212757570224681</c:v>
                </c:pt>
                <c:pt idx="501">
                  <c:v>0.25223204195124599</c:v>
                </c:pt>
                <c:pt idx="502">
                  <c:v>0.25241533481767703</c:v>
                </c:pt>
                <c:pt idx="503">
                  <c:v>0.25259320496896626</c:v>
                </c:pt>
                <c:pt idx="504">
                  <c:v>0.25270774340374152</c:v>
                </c:pt>
                <c:pt idx="505">
                  <c:v>0.25282876279800137</c:v>
                </c:pt>
                <c:pt idx="506">
                  <c:v>0.25296439708314838</c:v>
                </c:pt>
                <c:pt idx="507">
                  <c:v>0.25309395085666259</c:v>
                </c:pt>
                <c:pt idx="508">
                  <c:v>0.25324509860477523</c:v>
                </c:pt>
                <c:pt idx="509">
                  <c:v>0.25337989946172956</c:v>
                </c:pt>
                <c:pt idx="510">
                  <c:v>0.2535033680816296</c:v>
                </c:pt>
                <c:pt idx="511">
                  <c:v>0.25366210169501019</c:v>
                </c:pt>
                <c:pt idx="512">
                  <c:v>0.25383795911675555</c:v>
                </c:pt>
                <c:pt idx="513">
                  <c:v>0.25400472113841371</c:v>
                </c:pt>
                <c:pt idx="514">
                  <c:v>0.25413432351576648</c:v>
                </c:pt>
                <c:pt idx="515">
                  <c:v>0.25432224109275237</c:v>
                </c:pt>
                <c:pt idx="516">
                  <c:v>0.25450720182632047</c:v>
                </c:pt>
                <c:pt idx="517">
                  <c:v>0.25466818906875494</c:v>
                </c:pt>
                <c:pt idx="518">
                  <c:v>0.25480774831339742</c:v>
                </c:pt>
                <c:pt idx="519">
                  <c:v>0.25497559522439811</c:v>
                </c:pt>
                <c:pt idx="520">
                  <c:v>0.25517367630875976</c:v>
                </c:pt>
                <c:pt idx="521">
                  <c:v>0.25539979753796427</c:v>
                </c:pt>
                <c:pt idx="522">
                  <c:v>0.25554951675431981</c:v>
                </c:pt>
                <c:pt idx="523">
                  <c:v>0.25566557973409565</c:v>
                </c:pt>
                <c:pt idx="524">
                  <c:v>0.25586035813688096</c:v>
                </c:pt>
                <c:pt idx="525">
                  <c:v>0.25605568095031733</c:v>
                </c:pt>
                <c:pt idx="526">
                  <c:v>0.25621066827741518</c:v>
                </c:pt>
                <c:pt idx="527">
                  <c:v>0.25639929649248555</c:v>
                </c:pt>
                <c:pt idx="528">
                  <c:v>0.25660384544933229</c:v>
                </c:pt>
                <c:pt idx="529">
                  <c:v>0.25679237356600632</c:v>
                </c:pt>
                <c:pt idx="530">
                  <c:v>0.25700176961888382</c:v>
                </c:pt>
                <c:pt idx="531">
                  <c:v>0.25719319486375469</c:v>
                </c:pt>
                <c:pt idx="532">
                  <c:v>0.25737836123774027</c:v>
                </c:pt>
                <c:pt idx="533">
                  <c:v>0.25757289797384336</c:v>
                </c:pt>
                <c:pt idx="534">
                  <c:v>0.25778956565570282</c:v>
                </c:pt>
                <c:pt idx="535">
                  <c:v>0.25799417907718486</c:v>
                </c:pt>
                <c:pt idx="536">
                  <c:v>0.25820485294301115</c:v>
                </c:pt>
                <c:pt idx="537">
                  <c:v>0.25840283303374406</c:v>
                </c:pt>
                <c:pt idx="538">
                  <c:v>0.25861014396907905</c:v>
                </c:pt>
                <c:pt idx="539">
                  <c:v>0.25890425056989547</c:v>
                </c:pt>
                <c:pt idx="540">
                  <c:v>0.25912207602600867</c:v>
                </c:pt>
                <c:pt idx="541">
                  <c:v>0.25930631320342928</c:v>
                </c:pt>
                <c:pt idx="542">
                  <c:v>0.25950890323399939</c:v>
                </c:pt>
                <c:pt idx="543">
                  <c:v>0.25973549293972914</c:v>
                </c:pt>
                <c:pt idx="544">
                  <c:v>0.25993579067303418</c:v>
                </c:pt>
                <c:pt idx="545">
                  <c:v>0.26013669127169986</c:v>
                </c:pt>
                <c:pt idx="546">
                  <c:v>0.26044967332625729</c:v>
                </c:pt>
                <c:pt idx="547">
                  <c:v>0.26065663534959499</c:v>
                </c:pt>
                <c:pt idx="548">
                  <c:v>0.26089362533765192</c:v>
                </c:pt>
                <c:pt idx="549">
                  <c:v>0.26123629153238376</c:v>
                </c:pt>
                <c:pt idx="550">
                  <c:v>0.26140389877360176</c:v>
                </c:pt>
                <c:pt idx="551">
                  <c:v>0.261599842542521</c:v>
                </c:pt>
                <c:pt idx="552">
                  <c:v>0.2619036307981697</c:v>
                </c:pt>
                <c:pt idx="553">
                  <c:v>0.26215160141161176</c:v>
                </c:pt>
                <c:pt idx="554">
                  <c:v>0.26241568290852385</c:v>
                </c:pt>
                <c:pt idx="555">
                  <c:v>0.26266134480557768</c:v>
                </c:pt>
                <c:pt idx="556">
                  <c:v>0.26286875199491161</c:v>
                </c:pt>
                <c:pt idx="557">
                  <c:v>0.26317206219400613</c:v>
                </c:pt>
                <c:pt idx="558">
                  <c:v>0.26343471190518347</c:v>
                </c:pt>
                <c:pt idx="559">
                  <c:v>0.26369117779656454</c:v>
                </c:pt>
                <c:pt idx="560">
                  <c:v>0.26397923481913493</c:v>
                </c:pt>
                <c:pt idx="561">
                  <c:v>0.26420719166970424</c:v>
                </c:pt>
                <c:pt idx="562">
                  <c:v>0.26450138964441966</c:v>
                </c:pt>
                <c:pt idx="563">
                  <c:v>0.2648227969267104</c:v>
                </c:pt>
                <c:pt idx="564">
                  <c:v>0.26508021781182672</c:v>
                </c:pt>
                <c:pt idx="565">
                  <c:v>0.2653204553270076</c:v>
                </c:pt>
                <c:pt idx="566">
                  <c:v>0.26558399230003787</c:v>
                </c:pt>
                <c:pt idx="567">
                  <c:v>0.26589639280712191</c:v>
                </c:pt>
                <c:pt idx="568">
                  <c:v>0.26615966951603803</c:v>
                </c:pt>
                <c:pt idx="569">
                  <c:v>0.26643146273153545</c:v>
                </c:pt>
                <c:pt idx="570">
                  <c:v>0.26674286643000483</c:v>
                </c:pt>
                <c:pt idx="571">
                  <c:v>0.26703822137079697</c:v>
                </c:pt>
                <c:pt idx="572">
                  <c:v>0.26730545466372407</c:v>
                </c:pt>
                <c:pt idx="573">
                  <c:v>0.26762625337426543</c:v>
                </c:pt>
                <c:pt idx="574">
                  <c:v>0.26796312564477459</c:v>
                </c:pt>
                <c:pt idx="575">
                  <c:v>0.26826789021120079</c:v>
                </c:pt>
                <c:pt idx="576">
                  <c:v>0.26851546111551677</c:v>
                </c:pt>
                <c:pt idx="577">
                  <c:v>0.26876020468987694</c:v>
                </c:pt>
                <c:pt idx="578">
                  <c:v>0.26905149677671941</c:v>
                </c:pt>
                <c:pt idx="579">
                  <c:v>0.26935497334520253</c:v>
                </c:pt>
                <c:pt idx="580">
                  <c:v>0.26969675367395135</c:v>
                </c:pt>
                <c:pt idx="581">
                  <c:v>0.26999819503856137</c:v>
                </c:pt>
                <c:pt idx="582">
                  <c:v>0.2703497512627826</c:v>
                </c:pt>
                <c:pt idx="583">
                  <c:v>0.27066686771694143</c:v>
                </c:pt>
                <c:pt idx="584">
                  <c:v>0.27092926975440162</c:v>
                </c:pt>
                <c:pt idx="585">
                  <c:v>0.27127846635602476</c:v>
                </c:pt>
                <c:pt idx="586">
                  <c:v>0.27161222891751152</c:v>
                </c:pt>
                <c:pt idx="587">
                  <c:v>0.27189472141593135</c:v>
                </c:pt>
                <c:pt idx="588">
                  <c:v>0.27213338838275963</c:v>
                </c:pt>
                <c:pt idx="589">
                  <c:v>0.27241688104068601</c:v>
                </c:pt>
                <c:pt idx="590">
                  <c:v>0.27274779846695146</c:v>
                </c:pt>
                <c:pt idx="591">
                  <c:v>0.2730827992589398</c:v>
                </c:pt>
                <c:pt idx="592">
                  <c:v>0.27331816330167985</c:v>
                </c:pt>
                <c:pt idx="593">
                  <c:v>0.27364183580619128</c:v>
                </c:pt>
                <c:pt idx="594">
                  <c:v>0.27401671846466807</c:v>
                </c:pt>
                <c:pt idx="595">
                  <c:v>0.27428538284534293</c:v>
                </c:pt>
                <c:pt idx="596">
                  <c:v>0.27450476230249787</c:v>
                </c:pt>
                <c:pt idx="597">
                  <c:v>0.27480266798431424</c:v>
                </c:pt>
                <c:pt idx="598">
                  <c:v>0.27515890632425699</c:v>
                </c:pt>
                <c:pt idx="599">
                  <c:v>0.27534418157830287</c:v>
                </c:pt>
                <c:pt idx="600">
                  <c:v>0.27565514161082438</c:v>
                </c:pt>
                <c:pt idx="601">
                  <c:v>0.27609625876008154</c:v>
                </c:pt>
                <c:pt idx="602">
                  <c:v>0.27649272231676281</c:v>
                </c:pt>
                <c:pt idx="603">
                  <c:v>0.27670727879746609</c:v>
                </c:pt>
                <c:pt idx="604">
                  <c:v>0.27697463641709863</c:v>
                </c:pt>
                <c:pt idx="605">
                  <c:v>0.27728098025362974</c:v>
                </c:pt>
                <c:pt idx="606">
                  <c:v>0.27755338822023629</c:v>
                </c:pt>
                <c:pt idx="607">
                  <c:v>0.27785779011394535</c:v>
                </c:pt>
                <c:pt idx="608">
                  <c:v>0.27818530679478964</c:v>
                </c:pt>
                <c:pt idx="609">
                  <c:v>0.27849488476178208</c:v>
                </c:pt>
                <c:pt idx="610">
                  <c:v>0.27879508109508438</c:v>
                </c:pt>
                <c:pt idx="611">
                  <c:v>0.27907969547518008</c:v>
                </c:pt>
                <c:pt idx="612">
                  <c:v>0.27936068982800505</c:v>
                </c:pt>
                <c:pt idx="613">
                  <c:v>0.2796875708535706</c:v>
                </c:pt>
                <c:pt idx="614">
                  <c:v>0.28000374237037379</c:v>
                </c:pt>
                <c:pt idx="615">
                  <c:v>0.28031356091526255</c:v>
                </c:pt>
                <c:pt idx="616">
                  <c:v>0.28061181074687441</c:v>
                </c:pt>
                <c:pt idx="617">
                  <c:v>0.28099103886347199</c:v>
                </c:pt>
                <c:pt idx="618">
                  <c:v>0.28132401933271056</c:v>
                </c:pt>
                <c:pt idx="619">
                  <c:v>0.2816232574416801</c:v>
                </c:pt>
                <c:pt idx="620">
                  <c:v>0.28198054512243392</c:v>
                </c:pt>
                <c:pt idx="621">
                  <c:v>0.28231149990214421</c:v>
                </c:pt>
                <c:pt idx="622">
                  <c:v>0.28272565747038908</c:v>
                </c:pt>
                <c:pt idx="623">
                  <c:v>0.2831070064332683</c:v>
                </c:pt>
                <c:pt idx="624">
                  <c:v>0.28337603395894256</c:v>
                </c:pt>
                <c:pt idx="625">
                  <c:v>0.28366072610150939</c:v>
                </c:pt>
                <c:pt idx="626">
                  <c:v>0.28400654883132898</c:v>
                </c:pt>
                <c:pt idx="627">
                  <c:v>0.28445214019199266</c:v>
                </c:pt>
                <c:pt idx="628">
                  <c:v>0.28488946702098822</c:v>
                </c:pt>
                <c:pt idx="629">
                  <c:v>0.2852515655170007</c:v>
                </c:pt>
                <c:pt idx="630">
                  <c:v>0.28557152216863751</c:v>
                </c:pt>
                <c:pt idx="631">
                  <c:v>0.28588924299653801</c:v>
                </c:pt>
                <c:pt idx="632">
                  <c:v>0.28626928700561055</c:v>
                </c:pt>
                <c:pt idx="633">
                  <c:v>0.28655011385084578</c:v>
                </c:pt>
                <c:pt idx="634">
                  <c:v>0.2867720824787216</c:v>
                </c:pt>
                <c:pt idx="635">
                  <c:v>0.28705626025573222</c:v>
                </c:pt>
                <c:pt idx="636">
                  <c:v>0.28734595766245763</c:v>
                </c:pt>
                <c:pt idx="637">
                  <c:v>0.28768509954698773</c:v>
                </c:pt>
                <c:pt idx="638">
                  <c:v>0.28802483784658661</c:v>
                </c:pt>
                <c:pt idx="639">
                  <c:v>0.28830293110395361</c:v>
                </c:pt>
                <c:pt idx="640">
                  <c:v>0.28868520959563243</c:v>
                </c:pt>
                <c:pt idx="641">
                  <c:v>0.28902961524426768</c:v>
                </c:pt>
                <c:pt idx="642">
                  <c:v>0.2892936597744365</c:v>
                </c:pt>
                <c:pt idx="643">
                  <c:v>0.28949476872390095</c:v>
                </c:pt>
                <c:pt idx="644">
                  <c:v>0.28979181926111475</c:v>
                </c:pt>
                <c:pt idx="645">
                  <c:v>0.29013543850740892</c:v>
                </c:pt>
                <c:pt idx="646">
                  <c:v>0.29036834333644035</c:v>
                </c:pt>
                <c:pt idx="647">
                  <c:v>0.29057894837005155</c:v>
                </c:pt>
                <c:pt idx="648">
                  <c:v>0.29086028266891434</c:v>
                </c:pt>
                <c:pt idx="649">
                  <c:v>0.29120923952217437</c:v>
                </c:pt>
                <c:pt idx="650">
                  <c:v>0.29154554335714716</c:v>
                </c:pt>
                <c:pt idx="651">
                  <c:v>0.29156843574466279</c:v>
                </c:pt>
                <c:pt idx="652">
                  <c:v>0.2917199634544177</c:v>
                </c:pt>
                <c:pt idx="653">
                  <c:v>0.29198550138155183</c:v>
                </c:pt>
                <c:pt idx="654">
                  <c:v>0.29231100891225131</c:v>
                </c:pt>
                <c:pt idx="655">
                  <c:v>0.29254353574170927</c:v>
                </c:pt>
                <c:pt idx="656">
                  <c:v>0.29281022798480261</c:v>
                </c:pt>
                <c:pt idx="657">
                  <c:v>0.29302315344708313</c:v>
                </c:pt>
                <c:pt idx="658">
                  <c:v>0.29317407709640081</c:v>
                </c:pt>
                <c:pt idx="659">
                  <c:v>0.29330443408135776</c:v>
                </c:pt>
                <c:pt idx="660">
                  <c:v>0.29360632759629346</c:v>
                </c:pt>
                <c:pt idx="661">
                  <c:v>0.29393433332209346</c:v>
                </c:pt>
                <c:pt idx="662">
                  <c:v>0.29413628692577859</c:v>
                </c:pt>
                <c:pt idx="663">
                  <c:v>0.29444480129214823</c:v>
                </c:pt>
                <c:pt idx="664">
                  <c:v>0.29474568308156851</c:v>
                </c:pt>
                <c:pt idx="665">
                  <c:v>0.29505818659756833</c:v>
                </c:pt>
                <c:pt idx="666">
                  <c:v>0.2953257129357772</c:v>
                </c:pt>
                <c:pt idx="667">
                  <c:v>0.29553064512986954</c:v>
                </c:pt>
                <c:pt idx="668">
                  <c:v>0.29582229633183366</c:v>
                </c:pt>
                <c:pt idx="669">
                  <c:v>0.29611731610249531</c:v>
                </c:pt>
                <c:pt idx="670">
                  <c:v>0.29638927031525886</c:v>
                </c:pt>
                <c:pt idx="671">
                  <c:v>0.29661562968121785</c:v>
                </c:pt>
                <c:pt idx="672">
                  <c:v>0.29697891183315361</c:v>
                </c:pt>
                <c:pt idx="673">
                  <c:v>0.29721030529537512</c:v>
                </c:pt>
                <c:pt idx="674">
                  <c:v>0.29737927391995661</c:v>
                </c:pt>
                <c:pt idx="675">
                  <c:v>0.29768087875632521</c:v>
                </c:pt>
                <c:pt idx="676">
                  <c:v>0.29797957552230731</c:v>
                </c:pt>
                <c:pt idx="677">
                  <c:v>0.2982279892031594</c:v>
                </c:pt>
                <c:pt idx="678">
                  <c:v>0.29849060098312846</c:v>
                </c:pt>
                <c:pt idx="679">
                  <c:v>0.29872989017551616</c:v>
                </c:pt>
                <c:pt idx="680">
                  <c:v>0.29894421568604296</c:v>
                </c:pt>
                <c:pt idx="681">
                  <c:v>0.29912546001479884</c:v>
                </c:pt>
                <c:pt idx="682">
                  <c:v>0.29933880540072444</c:v>
                </c:pt>
                <c:pt idx="683">
                  <c:v>0.29956422095313068</c:v>
                </c:pt>
                <c:pt idx="684">
                  <c:v>0.29979957420788783</c:v>
                </c:pt>
                <c:pt idx="685">
                  <c:v>0.30008315792822493</c:v>
                </c:pt>
                <c:pt idx="686">
                  <c:v>0.30034579448204096</c:v>
                </c:pt>
                <c:pt idx="687">
                  <c:v>0.30060380442151419</c:v>
                </c:pt>
                <c:pt idx="688">
                  <c:v>0.30086295039006411</c:v>
                </c:pt>
                <c:pt idx="689">
                  <c:v>0.30108106347519609</c:v>
                </c:pt>
                <c:pt idx="690">
                  <c:v>0.30128891410807074</c:v>
                </c:pt>
                <c:pt idx="691">
                  <c:v>0.30146332196935183</c:v>
                </c:pt>
                <c:pt idx="692">
                  <c:v>0.30167506281245465</c:v>
                </c:pt>
                <c:pt idx="693">
                  <c:v>0.30188245929144825</c:v>
                </c:pt>
                <c:pt idx="694">
                  <c:v>0.30207951756055801</c:v>
                </c:pt>
                <c:pt idx="695">
                  <c:v>0.30228287442364726</c:v>
                </c:pt>
                <c:pt idx="696">
                  <c:v>0.30255557655637894</c:v>
                </c:pt>
                <c:pt idx="697">
                  <c:v>0.30272347599284033</c:v>
                </c:pt>
                <c:pt idx="698">
                  <c:v>0.30292981535983682</c:v>
                </c:pt>
                <c:pt idx="699">
                  <c:v>0.30320098641615378</c:v>
                </c:pt>
                <c:pt idx="700">
                  <c:v>0.30339215605365294</c:v>
                </c:pt>
                <c:pt idx="701">
                  <c:v>0.30365867321519535</c:v>
                </c:pt>
                <c:pt idx="702">
                  <c:v>0.30392668835170289</c:v>
                </c:pt>
                <c:pt idx="703">
                  <c:v>0.30408165534206438</c:v>
                </c:pt>
                <c:pt idx="704">
                  <c:v>0.30428088758254873</c:v>
                </c:pt>
                <c:pt idx="705">
                  <c:v>0.30447170018773323</c:v>
                </c:pt>
                <c:pt idx="706">
                  <c:v>0.3046343659389894</c:v>
                </c:pt>
                <c:pt idx="707">
                  <c:v>0.30480087432930042</c:v>
                </c:pt>
                <c:pt idx="708">
                  <c:v>0.30503093127662001</c:v>
                </c:pt>
                <c:pt idx="709">
                  <c:v>0.30520317149104931</c:v>
                </c:pt>
                <c:pt idx="710">
                  <c:v>0.30535967893424187</c:v>
                </c:pt>
                <c:pt idx="711">
                  <c:v>0.30553814899649895</c:v>
                </c:pt>
                <c:pt idx="712">
                  <c:v>0.30570421867396874</c:v>
                </c:pt>
                <c:pt idx="713">
                  <c:v>0.30586415940121919</c:v>
                </c:pt>
                <c:pt idx="714">
                  <c:v>0.30604803495286875</c:v>
                </c:pt>
                <c:pt idx="715">
                  <c:v>0.30618896935551593</c:v>
                </c:pt>
                <c:pt idx="716">
                  <c:v>0.30629628288644484</c:v>
                </c:pt>
                <c:pt idx="717">
                  <c:v>0.30643719837530031</c:v>
                </c:pt>
                <c:pt idx="718">
                  <c:v>0.3065617292512452</c:v>
                </c:pt>
                <c:pt idx="719">
                  <c:v>0.30670489900312015</c:v>
                </c:pt>
                <c:pt idx="720">
                  <c:v>0.30689706279932699</c:v>
                </c:pt>
                <c:pt idx="721">
                  <c:v>0.30710080057570566</c:v>
                </c:pt>
                <c:pt idx="722">
                  <c:v>0.30727512868996093</c:v>
                </c:pt>
                <c:pt idx="723">
                  <c:v>0.3074554444369606</c:v>
                </c:pt>
                <c:pt idx="724">
                  <c:v>0.30765300237208276</c:v>
                </c:pt>
                <c:pt idx="725">
                  <c:v>0.30781820395511711</c:v>
                </c:pt>
                <c:pt idx="726">
                  <c:v>0.30798200743933873</c:v>
                </c:pt>
                <c:pt idx="727">
                  <c:v>0.30818808426341726</c:v>
                </c:pt>
                <c:pt idx="728">
                  <c:v>0.30838954216221676</c:v>
                </c:pt>
                <c:pt idx="729">
                  <c:v>0.30856292377746986</c:v>
                </c:pt>
                <c:pt idx="730">
                  <c:v>0.30876696820479288</c:v>
                </c:pt>
                <c:pt idx="731">
                  <c:v>0.30900033353201589</c:v>
                </c:pt>
                <c:pt idx="732">
                  <c:v>0.30920178411628152</c:v>
                </c:pt>
                <c:pt idx="733">
                  <c:v>0.30941133696569184</c:v>
                </c:pt>
                <c:pt idx="734">
                  <c:v>0.30962976389177516</c:v>
                </c:pt>
                <c:pt idx="735">
                  <c:v>0.30983019118813743</c:v>
                </c:pt>
                <c:pt idx="736">
                  <c:v>0.31005667114755447</c:v>
                </c:pt>
                <c:pt idx="737">
                  <c:v>0.31028092645423716</c:v>
                </c:pt>
                <c:pt idx="738">
                  <c:v>0.31051629482062965</c:v>
                </c:pt>
                <c:pt idx="739">
                  <c:v>0.31079613194778827</c:v>
                </c:pt>
                <c:pt idx="740">
                  <c:v>0.3110955735005056</c:v>
                </c:pt>
                <c:pt idx="741">
                  <c:v>0.31140330422996237</c:v>
                </c:pt>
                <c:pt idx="742">
                  <c:v>0.31170363746002694</c:v>
                </c:pt>
                <c:pt idx="743">
                  <c:v>0.31195897708065107</c:v>
                </c:pt>
                <c:pt idx="744">
                  <c:v>0.3121898439680908</c:v>
                </c:pt>
                <c:pt idx="745">
                  <c:v>0.31243769610922939</c:v>
                </c:pt>
                <c:pt idx="746">
                  <c:v>0.3126343432971937</c:v>
                </c:pt>
                <c:pt idx="747">
                  <c:v>0.31288566030144843</c:v>
                </c:pt>
                <c:pt idx="748">
                  <c:v>0.31317525511659172</c:v>
                </c:pt>
                <c:pt idx="749">
                  <c:v>0.31341831120290586</c:v>
                </c:pt>
                <c:pt idx="750">
                  <c:v>0.31370410451403113</c:v>
                </c:pt>
                <c:pt idx="751">
                  <c:v>0.31400268542714543</c:v>
                </c:pt>
                <c:pt idx="752">
                  <c:v>0.31423652956090842</c:v>
                </c:pt>
                <c:pt idx="753">
                  <c:v>0.3145002954990414</c:v>
                </c:pt>
                <c:pt idx="754">
                  <c:v>0.31475390790315005</c:v>
                </c:pt>
                <c:pt idx="755">
                  <c:v>0.31498582003837133</c:v>
                </c:pt>
                <c:pt idx="756">
                  <c:v>0.31520964258534412</c:v>
                </c:pt>
                <c:pt idx="757">
                  <c:v>0.31539371762932161</c:v>
                </c:pt>
                <c:pt idx="758">
                  <c:v>0.31561310557082861</c:v>
                </c:pt>
                <c:pt idx="759">
                  <c:v>0.31583369542644468</c:v>
                </c:pt>
                <c:pt idx="760">
                  <c:v>0.31606285100223458</c:v>
                </c:pt>
                <c:pt idx="761">
                  <c:v>0.3162885822995638</c:v>
                </c:pt>
                <c:pt idx="762">
                  <c:v>0.31654065755062838</c:v>
                </c:pt>
                <c:pt idx="763">
                  <c:v>0.31673799272196296</c:v>
                </c:pt>
                <c:pt idx="764">
                  <c:v>0.31693499111239976</c:v>
                </c:pt>
                <c:pt idx="765">
                  <c:v>0.31708731074759883</c:v>
                </c:pt>
                <c:pt idx="766">
                  <c:v>0.31721215142619147</c:v>
                </c:pt>
                <c:pt idx="767">
                  <c:v>0.31738463557566021</c:v>
                </c:pt>
                <c:pt idx="768">
                  <c:v>0.31752626824528146</c:v>
                </c:pt>
                <c:pt idx="769">
                  <c:v>0.31766718649717257</c:v>
                </c:pt>
                <c:pt idx="770">
                  <c:v>0.31786227533014255</c:v>
                </c:pt>
                <c:pt idx="771">
                  <c:v>0.31800793137862943</c:v>
                </c:pt>
                <c:pt idx="772">
                  <c:v>0.31810248077583109</c:v>
                </c:pt>
                <c:pt idx="773">
                  <c:v>0.3182226071494022</c:v>
                </c:pt>
                <c:pt idx="774">
                  <c:v>0.31834544009162818</c:v>
                </c:pt>
                <c:pt idx="775">
                  <c:v>0.31845237009115707</c:v>
                </c:pt>
                <c:pt idx="776">
                  <c:v>0.31855802407746403</c:v>
                </c:pt>
                <c:pt idx="777">
                  <c:v>0.31866056715934588</c:v>
                </c:pt>
                <c:pt idx="778">
                  <c:v>0.31874998100243512</c:v>
                </c:pt>
                <c:pt idx="779">
                  <c:v>0.31885016639195579</c:v>
                </c:pt>
                <c:pt idx="780">
                  <c:v>0.31895408600823366</c:v>
                </c:pt>
                <c:pt idx="781">
                  <c:v>0.31901637554867102</c:v>
                </c:pt>
                <c:pt idx="782">
                  <c:v>0.31905269669174435</c:v>
                </c:pt>
                <c:pt idx="783">
                  <c:v>0.3190631523511242</c:v>
                </c:pt>
                <c:pt idx="784">
                  <c:v>0.31907298511899734</c:v>
                </c:pt>
                <c:pt idx="785">
                  <c:v>0.31908241482275973</c:v>
                </c:pt>
                <c:pt idx="786">
                  <c:v>0.31910495083956708</c:v>
                </c:pt>
                <c:pt idx="787">
                  <c:v>0.31912975839827346</c:v>
                </c:pt>
                <c:pt idx="788">
                  <c:v>0.31916393889308464</c:v>
                </c:pt>
                <c:pt idx="789">
                  <c:v>0.31919273913060831</c:v>
                </c:pt>
                <c:pt idx="790">
                  <c:v>0.31919320227187109</c:v>
                </c:pt>
                <c:pt idx="791">
                  <c:v>0.31918106828468146</c:v>
                </c:pt>
                <c:pt idx="792">
                  <c:v>0.31919239861905307</c:v>
                </c:pt>
                <c:pt idx="793">
                  <c:v>0.31917163380624125</c:v>
                </c:pt>
                <c:pt idx="794">
                  <c:v>0.31914872471626471</c:v>
                </c:pt>
                <c:pt idx="795">
                  <c:v>0.31914610931786941</c:v>
                </c:pt>
                <c:pt idx="796">
                  <c:v>0.31912905860687557</c:v>
                </c:pt>
                <c:pt idx="797">
                  <c:v>0.31912331752469053</c:v>
                </c:pt>
                <c:pt idx="798">
                  <c:v>0.31910368056622129</c:v>
                </c:pt>
                <c:pt idx="799">
                  <c:v>0.31910277417999861</c:v>
                </c:pt>
                <c:pt idx="800">
                  <c:v>0.31910437054369106</c:v>
                </c:pt>
                <c:pt idx="801">
                  <c:v>0.31911570969649844</c:v>
                </c:pt>
                <c:pt idx="802">
                  <c:v>0.31914944205596374</c:v>
                </c:pt>
                <c:pt idx="803">
                  <c:v>0.31918244414435226</c:v>
                </c:pt>
                <c:pt idx="804">
                  <c:v>0.31922755017745091</c:v>
                </c:pt>
                <c:pt idx="805">
                  <c:v>0.31929113937130327</c:v>
                </c:pt>
                <c:pt idx="806">
                  <c:v>0.3193431713490576</c:v>
                </c:pt>
                <c:pt idx="807">
                  <c:v>0.31942265013853399</c:v>
                </c:pt>
                <c:pt idx="808">
                  <c:v>0.3194876502792135</c:v>
                </c:pt>
                <c:pt idx="809">
                  <c:v>0.31955377089287834</c:v>
                </c:pt>
                <c:pt idx="810">
                  <c:v>0.31962620570160422</c:v>
                </c:pt>
                <c:pt idx="811">
                  <c:v>0.31969720782759747</c:v>
                </c:pt>
                <c:pt idx="812">
                  <c:v>0.31977174786061452</c:v>
                </c:pt>
                <c:pt idx="813">
                  <c:v>0.31985930715046046</c:v>
                </c:pt>
                <c:pt idx="814">
                  <c:v>0.31994669758383509</c:v>
                </c:pt>
                <c:pt idx="815">
                  <c:v>0.32003407425190505</c:v>
                </c:pt>
                <c:pt idx="816">
                  <c:v>0.32011690327454168</c:v>
                </c:pt>
                <c:pt idx="817">
                  <c:v>0.32020341698905347</c:v>
                </c:pt>
                <c:pt idx="818">
                  <c:v>0.32029886596177209</c:v>
                </c:pt>
                <c:pt idx="819">
                  <c:v>0.32039949884080049</c:v>
                </c:pt>
                <c:pt idx="820">
                  <c:v>0.32048545885991681</c:v>
                </c:pt>
                <c:pt idx="821">
                  <c:v>0.32058470515621867</c:v>
                </c:pt>
                <c:pt idx="822">
                  <c:v>0.32068622762224003</c:v>
                </c:pt>
                <c:pt idx="823">
                  <c:v>0.32077913949952902</c:v>
                </c:pt>
                <c:pt idx="824">
                  <c:v>0.3208788817288209</c:v>
                </c:pt>
                <c:pt idx="825">
                  <c:v>0.32097516199391701</c:v>
                </c:pt>
                <c:pt idx="826">
                  <c:v>0.3210656270819669</c:v>
                </c:pt>
                <c:pt idx="827">
                  <c:v>0.32116130965256889</c:v>
                </c:pt>
                <c:pt idx="828">
                  <c:v>0.32125739768178163</c:v>
                </c:pt>
                <c:pt idx="829">
                  <c:v>0.32134656960762881</c:v>
                </c:pt>
                <c:pt idx="830">
                  <c:v>0.32143010158297414</c:v>
                </c:pt>
                <c:pt idx="831">
                  <c:v>0.32150124957353871</c:v>
                </c:pt>
                <c:pt idx="832">
                  <c:v>0.32158084167314599</c:v>
                </c:pt>
                <c:pt idx="833">
                  <c:v>0.32166646829079276</c:v>
                </c:pt>
                <c:pt idx="834">
                  <c:v>0.32174319918683386</c:v>
                </c:pt>
                <c:pt idx="835">
                  <c:v>0.32183168304847509</c:v>
                </c:pt>
                <c:pt idx="836">
                  <c:v>0.32190933197376315</c:v>
                </c:pt>
                <c:pt idx="837">
                  <c:v>0.32198686086774214</c:v>
                </c:pt>
                <c:pt idx="838">
                  <c:v>0.32206180293058373</c:v>
                </c:pt>
                <c:pt idx="839">
                  <c:v>0.32213289009914536</c:v>
                </c:pt>
                <c:pt idx="840">
                  <c:v>0.32221047346602477</c:v>
                </c:pt>
                <c:pt idx="841">
                  <c:v>0.32227732416229021</c:v>
                </c:pt>
                <c:pt idx="842">
                  <c:v>0.32234375342052313</c:v>
                </c:pt>
                <c:pt idx="843">
                  <c:v>0.32242146170789981</c:v>
                </c:pt>
                <c:pt idx="844">
                  <c:v>0.32248127268215776</c:v>
                </c:pt>
                <c:pt idx="845">
                  <c:v>0.32255016049010804</c:v>
                </c:pt>
                <c:pt idx="846">
                  <c:v>0.32260335321200984</c:v>
                </c:pt>
                <c:pt idx="847">
                  <c:v>0.32265074946215927</c:v>
                </c:pt>
                <c:pt idx="848">
                  <c:v>0.32271270997549134</c:v>
                </c:pt>
                <c:pt idx="849">
                  <c:v>0.32277201620724638</c:v>
                </c:pt>
                <c:pt idx="850">
                  <c:v>0.32284125467238023</c:v>
                </c:pt>
                <c:pt idx="851">
                  <c:v>0.32289415097718038</c:v>
                </c:pt>
                <c:pt idx="852">
                  <c:v>0.32295608466447584</c:v>
                </c:pt>
                <c:pt idx="853">
                  <c:v>0.32302419616949879</c:v>
                </c:pt>
                <c:pt idx="854">
                  <c:v>0.32307620960277622</c:v>
                </c:pt>
                <c:pt idx="855">
                  <c:v>0.3231296276967151</c:v>
                </c:pt>
                <c:pt idx="856">
                  <c:v>0.32318433506165484</c:v>
                </c:pt>
                <c:pt idx="857">
                  <c:v>0.32323738705450505</c:v>
                </c:pt>
                <c:pt idx="858">
                  <c:v>0.32329463686884069</c:v>
                </c:pt>
                <c:pt idx="859">
                  <c:v>0.32334644142151175</c:v>
                </c:pt>
                <c:pt idx="860">
                  <c:v>0.32339652181677175</c:v>
                </c:pt>
                <c:pt idx="861">
                  <c:v>0.32344703315440776</c:v>
                </c:pt>
                <c:pt idx="862">
                  <c:v>0.32349733000677033</c:v>
                </c:pt>
                <c:pt idx="863">
                  <c:v>0.32353282812161593</c:v>
                </c:pt>
                <c:pt idx="864">
                  <c:v>0.32357285709114847</c:v>
                </c:pt>
                <c:pt idx="865">
                  <c:v>0.3236214606040218</c:v>
                </c:pt>
                <c:pt idx="866">
                  <c:v>0.32366150309934166</c:v>
                </c:pt>
                <c:pt idx="867">
                  <c:v>0.32369288245053102</c:v>
                </c:pt>
                <c:pt idx="868">
                  <c:v>0.32373293751123411</c:v>
                </c:pt>
                <c:pt idx="869">
                  <c:v>0.32377793691017204</c:v>
                </c:pt>
                <c:pt idx="870">
                  <c:v>0.32380982153440591</c:v>
                </c:pt>
                <c:pt idx="871">
                  <c:v>0.32383807318189745</c:v>
                </c:pt>
                <c:pt idx="872">
                  <c:v>0.32386667326573715</c:v>
                </c:pt>
                <c:pt idx="873">
                  <c:v>0.32388058195290209</c:v>
                </c:pt>
                <c:pt idx="874">
                  <c:v>0.32391150544163239</c:v>
                </c:pt>
                <c:pt idx="875">
                  <c:v>0.32396180642769534</c:v>
                </c:pt>
                <c:pt idx="876">
                  <c:v>0.32399605374885793</c:v>
                </c:pt>
                <c:pt idx="877">
                  <c:v>0.32402820634674184</c:v>
                </c:pt>
                <c:pt idx="878">
                  <c:v>0.32406308280089691</c:v>
                </c:pt>
                <c:pt idx="879">
                  <c:v>0.32408638118455907</c:v>
                </c:pt>
                <c:pt idx="880">
                  <c:v>0.32409376927492933</c:v>
                </c:pt>
                <c:pt idx="881">
                  <c:v>0.32411950447094862</c:v>
                </c:pt>
                <c:pt idx="882">
                  <c:v>0.3241459848913904</c:v>
                </c:pt>
                <c:pt idx="883">
                  <c:v>0.32417793034416004</c:v>
                </c:pt>
                <c:pt idx="884">
                  <c:v>0.32421684654682464</c:v>
                </c:pt>
                <c:pt idx="885">
                  <c:v>0.32425464874048543</c:v>
                </c:pt>
                <c:pt idx="886">
                  <c:v>0.3243073576691653</c:v>
                </c:pt>
                <c:pt idx="887">
                  <c:v>0.32435213861711171</c:v>
                </c:pt>
                <c:pt idx="888">
                  <c:v>0.32439096799423556</c:v>
                </c:pt>
                <c:pt idx="889">
                  <c:v>0.32442503594799005</c:v>
                </c:pt>
                <c:pt idx="890">
                  <c:v>0.32443636096408107</c:v>
                </c:pt>
                <c:pt idx="891">
                  <c:v>0.32444920118182835</c:v>
                </c:pt>
                <c:pt idx="892">
                  <c:v>0.32446903754982587</c:v>
                </c:pt>
                <c:pt idx="893">
                  <c:v>0.32449342396217334</c:v>
                </c:pt>
                <c:pt idx="894">
                  <c:v>0.32452785579222809</c:v>
                </c:pt>
                <c:pt idx="895">
                  <c:v>0.32455996645675961</c:v>
                </c:pt>
                <c:pt idx="896">
                  <c:v>0.32459331352648074</c:v>
                </c:pt>
                <c:pt idx="897">
                  <c:v>0.32464285232194978</c:v>
                </c:pt>
                <c:pt idx="898">
                  <c:v>0.32467561220959484</c:v>
                </c:pt>
                <c:pt idx="899">
                  <c:v>0.32470533867739254</c:v>
                </c:pt>
                <c:pt idx="900">
                  <c:v>0.32473549516243483</c:v>
                </c:pt>
                <c:pt idx="901">
                  <c:v>0.3247567428223081</c:v>
                </c:pt>
                <c:pt idx="902">
                  <c:v>0.32478673526072266</c:v>
                </c:pt>
                <c:pt idx="903">
                  <c:v>0.32482592354843898</c:v>
                </c:pt>
                <c:pt idx="904">
                  <c:v>0.32485308487883341</c:v>
                </c:pt>
                <c:pt idx="905">
                  <c:v>0.32488297270088445</c:v>
                </c:pt>
                <c:pt idx="906">
                  <c:v>0.32491823722764046</c:v>
                </c:pt>
                <c:pt idx="907">
                  <c:v>0.32495142842154873</c:v>
                </c:pt>
                <c:pt idx="908">
                  <c:v>0.32499523555107629</c:v>
                </c:pt>
                <c:pt idx="909">
                  <c:v>0.32502935840933483</c:v>
                </c:pt>
                <c:pt idx="910">
                  <c:v>0.32507706140846948</c:v>
                </c:pt>
                <c:pt idx="911">
                  <c:v>0.32510611257676375</c:v>
                </c:pt>
                <c:pt idx="912">
                  <c:v>0.32511763789973497</c:v>
                </c:pt>
                <c:pt idx="913">
                  <c:v>0.32515440755442288</c:v>
                </c:pt>
                <c:pt idx="914">
                  <c:v>0.325196980873174</c:v>
                </c:pt>
                <c:pt idx="915">
                  <c:v>0.32522890795392995</c:v>
                </c:pt>
                <c:pt idx="916">
                  <c:v>0.3252763640213388</c:v>
                </c:pt>
                <c:pt idx="917">
                  <c:v>0.32530148922518248</c:v>
                </c:pt>
                <c:pt idx="918">
                  <c:v>0.32530672528930077</c:v>
                </c:pt>
                <c:pt idx="919">
                  <c:v>0.3253308745873616</c:v>
                </c:pt>
                <c:pt idx="920">
                  <c:v>0.32534750107957061</c:v>
                </c:pt>
                <c:pt idx="921">
                  <c:v>0.32536154525362138</c:v>
                </c:pt>
                <c:pt idx="922">
                  <c:v>0.32538079431944317</c:v>
                </c:pt>
                <c:pt idx="923">
                  <c:v>0.32539173173830338</c:v>
                </c:pt>
                <c:pt idx="924">
                  <c:v>0.32541167093707313</c:v>
                </c:pt>
                <c:pt idx="925">
                  <c:v>0.32542946228846037</c:v>
                </c:pt>
                <c:pt idx="926">
                  <c:v>0.32543953101533002</c:v>
                </c:pt>
                <c:pt idx="927">
                  <c:v>0.32545250451830304</c:v>
                </c:pt>
                <c:pt idx="928">
                  <c:v>0.32545336470995406</c:v>
                </c:pt>
                <c:pt idx="929">
                  <c:v>0.32544601290404962</c:v>
                </c:pt>
                <c:pt idx="930">
                  <c:v>0.32544662723158041</c:v>
                </c:pt>
                <c:pt idx="931">
                  <c:v>0.32543623067046418</c:v>
                </c:pt>
                <c:pt idx="932">
                  <c:v>0.32543486486480372</c:v>
                </c:pt>
                <c:pt idx="933">
                  <c:v>0.3254249413243499</c:v>
                </c:pt>
                <c:pt idx="934">
                  <c:v>0.32541171610823277</c:v>
                </c:pt>
                <c:pt idx="935">
                  <c:v>0.32542404670027009</c:v>
                </c:pt>
                <c:pt idx="936">
                  <c:v>0.32541704796437443</c:v>
                </c:pt>
                <c:pt idx="937">
                  <c:v>0.3253972744610974</c:v>
                </c:pt>
                <c:pt idx="938">
                  <c:v>0.32537817560389914</c:v>
                </c:pt>
                <c:pt idx="939">
                  <c:v>0.32534904316461594</c:v>
                </c:pt>
                <c:pt idx="940">
                  <c:v>0.32531535488740487</c:v>
                </c:pt>
                <c:pt idx="941">
                  <c:v>0.32528758974729222</c:v>
                </c:pt>
                <c:pt idx="942">
                  <c:v>0.32526563080623716</c:v>
                </c:pt>
                <c:pt idx="943">
                  <c:v>0.32523251232230149</c:v>
                </c:pt>
                <c:pt idx="944">
                  <c:v>0.32519769750235272</c:v>
                </c:pt>
                <c:pt idx="945">
                  <c:v>0.32515421250339388</c:v>
                </c:pt>
                <c:pt idx="946">
                  <c:v>0.32510267199104415</c:v>
                </c:pt>
                <c:pt idx="947">
                  <c:v>0.32504965183711854</c:v>
                </c:pt>
                <c:pt idx="948">
                  <c:v>0.32498644397400539</c:v>
                </c:pt>
                <c:pt idx="949">
                  <c:v>0.32490677007419921</c:v>
                </c:pt>
                <c:pt idx="950">
                  <c:v>0.32481797365102122</c:v>
                </c:pt>
                <c:pt idx="951">
                  <c:v>0.32474250621075407</c:v>
                </c:pt>
                <c:pt idx="952">
                  <c:v>0.32466498714762526</c:v>
                </c:pt>
                <c:pt idx="953">
                  <c:v>0.32459825777198348</c:v>
                </c:pt>
                <c:pt idx="954">
                  <c:v>0.32452903560808405</c:v>
                </c:pt>
                <c:pt idx="955">
                  <c:v>0.32444993978917491</c:v>
                </c:pt>
                <c:pt idx="956">
                  <c:v>0.32438302551898973</c:v>
                </c:pt>
                <c:pt idx="957">
                  <c:v>0.32432824078420425</c:v>
                </c:pt>
                <c:pt idx="958">
                  <c:v>0.32429318502359533</c:v>
                </c:pt>
                <c:pt idx="959">
                  <c:v>0.32427942854568864</c:v>
                </c:pt>
                <c:pt idx="960">
                  <c:v>0.3242666262683595</c:v>
                </c:pt>
                <c:pt idx="961">
                  <c:v>0.32425869049304773</c:v>
                </c:pt>
                <c:pt idx="962">
                  <c:v>0.32426000470468352</c:v>
                </c:pt>
                <c:pt idx="963">
                  <c:v>0.32426924131582963</c:v>
                </c:pt>
                <c:pt idx="964">
                  <c:v>0.32430297436164096</c:v>
                </c:pt>
                <c:pt idx="965">
                  <c:v>0.32435213242326832</c:v>
                </c:pt>
                <c:pt idx="966">
                  <c:v>0.32441469855618427</c:v>
                </c:pt>
                <c:pt idx="967">
                  <c:v>0.3245002744611955</c:v>
                </c:pt>
                <c:pt idx="968">
                  <c:v>0.32460202282946377</c:v>
                </c:pt>
                <c:pt idx="969">
                  <c:v>0.32471867278216193</c:v>
                </c:pt>
                <c:pt idx="970">
                  <c:v>0.32483328367063907</c:v>
                </c:pt>
                <c:pt idx="971">
                  <c:v>0.32496474278088483</c:v>
                </c:pt>
                <c:pt idx="972">
                  <c:v>0.32509838185419865</c:v>
                </c:pt>
                <c:pt idx="973">
                  <c:v>0.32523005581352904</c:v>
                </c:pt>
                <c:pt idx="974">
                  <c:v>0.32537764623303117</c:v>
                </c:pt>
                <c:pt idx="975">
                  <c:v>0.3255312736591211</c:v>
                </c:pt>
                <c:pt idx="976">
                  <c:v>0.32568233276428038</c:v>
                </c:pt>
                <c:pt idx="977">
                  <c:v>0.32584890168130165</c:v>
                </c:pt>
                <c:pt idx="978">
                  <c:v>0.32602371942176972</c:v>
                </c:pt>
                <c:pt idx="979">
                  <c:v>0.32617426477246259</c:v>
                </c:pt>
                <c:pt idx="980">
                  <c:v>0.32633580588189048</c:v>
                </c:pt>
                <c:pt idx="981">
                  <c:v>0.32647481886466773</c:v>
                </c:pt>
                <c:pt idx="982">
                  <c:v>0.32659493589619132</c:v>
                </c:pt>
                <c:pt idx="983">
                  <c:v>0.32671458326241343</c:v>
                </c:pt>
                <c:pt idx="984">
                  <c:v>0.32682032209698553</c:v>
                </c:pt>
                <c:pt idx="985">
                  <c:v>0.32691435039025102</c:v>
                </c:pt>
                <c:pt idx="986">
                  <c:v>0.32700764347738698</c:v>
                </c:pt>
                <c:pt idx="987">
                  <c:v>0.32707954246293763</c:v>
                </c:pt>
                <c:pt idx="988">
                  <c:v>0.32714487105194795</c:v>
                </c:pt>
                <c:pt idx="989">
                  <c:v>0.32720711406925612</c:v>
                </c:pt>
                <c:pt idx="990">
                  <c:v>0.32724333714376597</c:v>
                </c:pt>
                <c:pt idx="991">
                  <c:v>0.32725321106440225</c:v>
                </c:pt>
                <c:pt idx="992">
                  <c:v>0.32725061046823356</c:v>
                </c:pt>
                <c:pt idx="993">
                  <c:v>0.32721909260482834</c:v>
                </c:pt>
                <c:pt idx="994">
                  <c:v>0.32716714848048301</c:v>
                </c:pt>
                <c:pt idx="995">
                  <c:v>0.32710346918117456</c:v>
                </c:pt>
                <c:pt idx="996">
                  <c:v>0.32702433522567498</c:v>
                </c:pt>
                <c:pt idx="997">
                  <c:v>0.32693088379880497</c:v>
                </c:pt>
                <c:pt idx="998">
                  <c:v>0.32682571715445746</c:v>
                </c:pt>
                <c:pt idx="999">
                  <c:v>0.3267008890401128</c:v>
                </c:pt>
                <c:pt idx="1000">
                  <c:v>0.32657877030655641</c:v>
                </c:pt>
                <c:pt idx="1001">
                  <c:v>0.32645045470271356</c:v>
                </c:pt>
                <c:pt idx="1002">
                  <c:v>0.32631216341834457</c:v>
                </c:pt>
                <c:pt idx="1003">
                  <c:v>0.32616837224799938</c:v>
                </c:pt>
                <c:pt idx="1004">
                  <c:v>0.32599823277097989</c:v>
                </c:pt>
                <c:pt idx="1005">
                  <c:v>0.32581815920730633</c:v>
                </c:pt>
                <c:pt idx="1006">
                  <c:v>0.3256209957288127</c:v>
                </c:pt>
                <c:pt idx="1007">
                  <c:v>0.32541463569902446</c:v>
                </c:pt>
                <c:pt idx="1008">
                  <c:v>0.32521263778224002</c:v>
                </c:pt>
                <c:pt idx="1009">
                  <c:v>0.32499441010169211</c:v>
                </c:pt>
                <c:pt idx="1010">
                  <c:v>0.32476824583660185</c:v>
                </c:pt>
                <c:pt idx="1011">
                  <c:v>0.32452032824416399</c:v>
                </c:pt>
                <c:pt idx="1012">
                  <c:v>0.32424257196612355</c:v>
                </c:pt>
                <c:pt idx="1013">
                  <c:v>0.32394926498590954</c:v>
                </c:pt>
                <c:pt idx="1014">
                  <c:v>0.3236474699513221</c:v>
                </c:pt>
                <c:pt idx="1015">
                  <c:v>0.32331740259190161</c:v>
                </c:pt>
                <c:pt idx="1016">
                  <c:v>0.32297220632894902</c:v>
                </c:pt>
                <c:pt idx="1017">
                  <c:v>0.32258793890465476</c:v>
                </c:pt>
                <c:pt idx="1018">
                  <c:v>0.32216723898136906</c:v>
                </c:pt>
                <c:pt idx="1019">
                  <c:v>0.32170275697515244</c:v>
                </c:pt>
                <c:pt idx="1020">
                  <c:v>0.3211984923937734</c:v>
                </c:pt>
                <c:pt idx="1021">
                  <c:v>0.32064723174546977</c:v>
                </c:pt>
                <c:pt idx="1022">
                  <c:v>0.32006694380177592</c:v>
                </c:pt>
                <c:pt idx="1023">
                  <c:v>0.319434100238081</c:v>
                </c:pt>
                <c:pt idx="1024">
                  <c:v>0.31877242012357115</c:v>
                </c:pt>
                <c:pt idx="1025">
                  <c:v>0.31807234146009139</c:v>
                </c:pt>
                <c:pt idx="1026">
                  <c:v>0.31731523056351579</c:v>
                </c:pt>
                <c:pt idx="1027">
                  <c:v>0.31653924952171275</c:v>
                </c:pt>
                <c:pt idx="1028">
                  <c:v>0.31571764083662301</c:v>
                </c:pt>
                <c:pt idx="1029">
                  <c:v>0.31485599949654541</c:v>
                </c:pt>
                <c:pt idx="1030">
                  <c:v>0.31395943456025893</c:v>
                </c:pt>
                <c:pt idx="1031">
                  <c:v>0.31301207703065898</c:v>
                </c:pt>
                <c:pt idx="1032">
                  <c:v>0.31206493446613881</c:v>
                </c:pt>
                <c:pt idx="1033">
                  <c:v>0.31109490038143384</c:v>
                </c:pt>
                <c:pt idx="1034">
                  <c:v>0.31011633073162287</c:v>
                </c:pt>
                <c:pt idx="1035">
                  <c:v>0.30912978476474101</c:v>
                </c:pt>
                <c:pt idx="1036">
                  <c:v>0.30813315380614736</c:v>
                </c:pt>
                <c:pt idx="1037">
                  <c:v>0.3071125112779014</c:v>
                </c:pt>
                <c:pt idx="1038">
                  <c:v>0.30607014964450241</c:v>
                </c:pt>
                <c:pt idx="1039">
                  <c:v>0.30502498925369464</c:v>
                </c:pt>
                <c:pt idx="1040">
                  <c:v>0.30396496777972221</c:v>
                </c:pt>
                <c:pt idx="1041">
                  <c:v>0.30288052659938147</c:v>
                </c:pt>
                <c:pt idx="1042">
                  <c:v>0.30178431442824666</c:v>
                </c:pt>
                <c:pt idx="1043">
                  <c:v>0.30066850178850285</c:v>
                </c:pt>
                <c:pt idx="1044">
                  <c:v>0.29956529621067213</c:v>
                </c:pt>
                <c:pt idx="1045">
                  <c:v>0.29842747671980702</c:v>
                </c:pt>
                <c:pt idx="1046">
                  <c:v>0.29727483389378179</c:v>
                </c:pt>
                <c:pt idx="1047">
                  <c:v>0.29611462668904609</c:v>
                </c:pt>
                <c:pt idx="1048">
                  <c:v>0.2949035988926812</c:v>
                </c:pt>
                <c:pt idx="1049">
                  <c:v>0.29368373376142148</c:v>
                </c:pt>
                <c:pt idx="1050">
                  <c:v>0.29244534269455841</c:v>
                </c:pt>
                <c:pt idx="1051">
                  <c:v>0.2912125917870157</c:v>
                </c:pt>
                <c:pt idx="1052">
                  <c:v>0.28996297398824583</c:v>
                </c:pt>
                <c:pt idx="1053">
                  <c:v>0.28873558818134903</c:v>
                </c:pt>
                <c:pt idx="1054">
                  <c:v>0.28748710274270667</c:v>
                </c:pt>
                <c:pt idx="1055">
                  <c:v>0.28630351002889692</c:v>
                </c:pt>
                <c:pt idx="1056">
                  <c:v>0.28507988949316992</c:v>
                </c:pt>
                <c:pt idx="1057">
                  <c:v>0.2840014499998727</c:v>
                </c:pt>
                <c:pt idx="1058">
                  <c:v>0.28294315248686203</c:v>
                </c:pt>
                <c:pt idx="1059">
                  <c:v>0.28206290097468362</c:v>
                </c:pt>
                <c:pt idx="1060">
                  <c:v>0.28129443722153807</c:v>
                </c:pt>
                <c:pt idx="1061">
                  <c:v>0.28070082549623177</c:v>
                </c:pt>
                <c:pt idx="1062">
                  <c:v>0.28027727282701181</c:v>
                </c:pt>
                <c:pt idx="1063">
                  <c:v>0.28003453308577791</c:v>
                </c:pt>
                <c:pt idx="1064">
                  <c:v>0.27999934288781086</c:v>
                </c:pt>
                <c:pt idx="1065">
                  <c:v>0.28015334852729507</c:v>
                </c:pt>
                <c:pt idx="1066">
                  <c:v>0.28048939771356257</c:v>
                </c:pt>
                <c:pt idx="1067">
                  <c:v>0.28097134366518967</c:v>
                </c:pt>
                <c:pt idx="1068">
                  <c:v>0.28157621107064762</c:v>
                </c:pt>
                <c:pt idx="1069">
                  <c:v>0.28226558713847588</c:v>
                </c:pt>
                <c:pt idx="1070">
                  <c:v>0.28297895363036257</c:v>
                </c:pt>
                <c:pt idx="1071">
                  <c:v>0.28379147241628416</c:v>
                </c:pt>
                <c:pt idx="1072">
                  <c:v>0.28456976823607594</c:v>
                </c:pt>
                <c:pt idx="1073">
                  <c:v>0.28539812410899051</c:v>
                </c:pt>
                <c:pt idx="1074">
                  <c:v>0.28617900056082118</c:v>
                </c:pt>
                <c:pt idx="1075">
                  <c:v>0.28696064906820584</c:v>
                </c:pt>
                <c:pt idx="1076">
                  <c:v>0.28769717202513045</c:v>
                </c:pt>
                <c:pt idx="1077">
                  <c:v>0.28839737283705236</c:v>
                </c:pt>
                <c:pt idx="1078">
                  <c:v>0.28906636529164514</c:v>
                </c:pt>
                <c:pt idx="1079">
                  <c:v>0.28969354027768168</c:v>
                </c:pt>
                <c:pt idx="1080">
                  <c:v>0.29031405139529382</c:v>
                </c:pt>
                <c:pt idx="1081">
                  <c:v>0.29090725076555507</c:v>
                </c:pt>
                <c:pt idx="1082">
                  <c:v>0.29149158152232019</c:v>
                </c:pt>
                <c:pt idx="1083">
                  <c:v>0.29206361977943973</c:v>
                </c:pt>
                <c:pt idx="1084">
                  <c:v>0.29261768257141302</c:v>
                </c:pt>
                <c:pt idx="1085">
                  <c:v>0.29315038471728311</c:v>
                </c:pt>
                <c:pt idx="1086">
                  <c:v>0.29365245342685914</c:v>
                </c:pt>
                <c:pt idx="1087">
                  <c:v>0.29413126717895183</c:v>
                </c:pt>
                <c:pt idx="1088">
                  <c:v>0.29459483944396214</c:v>
                </c:pt>
                <c:pt idx="1089">
                  <c:v>0.29503515077916637</c:v>
                </c:pt>
                <c:pt idx="1090">
                  <c:v>0.29546456838360263</c:v>
                </c:pt>
                <c:pt idx="1091">
                  <c:v>0.2958800797795646</c:v>
                </c:pt>
                <c:pt idx="1092">
                  <c:v>0.29628141538386005</c:v>
                </c:pt>
                <c:pt idx="1093">
                  <c:v>0.2966557996812515</c:v>
                </c:pt>
                <c:pt idx="1094">
                  <c:v>0.29701836653221964</c:v>
                </c:pt>
                <c:pt idx="1095">
                  <c:v>0.29735344530903701</c:v>
                </c:pt>
                <c:pt idx="1096">
                  <c:v>0.2976723735058312</c:v>
                </c:pt>
                <c:pt idx="1097">
                  <c:v>0.29796562669712839</c:v>
                </c:pt>
                <c:pt idx="1098">
                  <c:v>0.29822530715668205</c:v>
                </c:pt>
                <c:pt idx="1099">
                  <c:v>0.29848567015015937</c:v>
                </c:pt>
                <c:pt idx="1100">
                  <c:v>0.29872333520269517</c:v>
                </c:pt>
                <c:pt idx="1101">
                  <c:v>0.29895180776115937</c:v>
                </c:pt>
                <c:pt idx="1102">
                  <c:v>0.29918466891253742</c:v>
                </c:pt>
                <c:pt idx="1103">
                  <c:v>0.29939452360342605</c:v>
                </c:pt>
                <c:pt idx="1104">
                  <c:v>0.2995706216498753</c:v>
                </c:pt>
                <c:pt idx="1105">
                  <c:v>0.29973388406170193</c:v>
                </c:pt>
                <c:pt idx="1106">
                  <c:v>0.29990711205551185</c:v>
                </c:pt>
                <c:pt idx="1107">
                  <c:v>0.30007880807439896</c:v>
                </c:pt>
                <c:pt idx="1108">
                  <c:v>0.30026167235809881</c:v>
                </c:pt>
                <c:pt idx="1109">
                  <c:v>0.30046202790902338</c:v>
                </c:pt>
                <c:pt idx="1110">
                  <c:v>0.30064837681699141</c:v>
                </c:pt>
                <c:pt idx="1111">
                  <c:v>0.30083139470920528</c:v>
                </c:pt>
                <c:pt idx="1112">
                  <c:v>0.30103354882010769</c:v>
                </c:pt>
                <c:pt idx="1113">
                  <c:v>0.30124159174106369</c:v>
                </c:pt>
                <c:pt idx="1114">
                  <c:v>0.30146024236375907</c:v>
                </c:pt>
                <c:pt idx="1115">
                  <c:v>0.30170047772902442</c:v>
                </c:pt>
                <c:pt idx="1116">
                  <c:v>0.30195778293766989</c:v>
                </c:pt>
                <c:pt idx="1117">
                  <c:v>0.30222616656290735</c:v>
                </c:pt>
                <c:pt idx="1118">
                  <c:v>0.30251597344957287</c:v>
                </c:pt>
                <c:pt idx="1119">
                  <c:v>0.30282039101421016</c:v>
                </c:pt>
                <c:pt idx="1120">
                  <c:v>0.30313389919939754</c:v>
                </c:pt>
                <c:pt idx="1121">
                  <c:v>0.30348070502000207</c:v>
                </c:pt>
                <c:pt idx="1122">
                  <c:v>0.30381491108695791</c:v>
                </c:pt>
                <c:pt idx="1123">
                  <c:v>0.30414861551734118</c:v>
                </c:pt>
                <c:pt idx="1124">
                  <c:v>0.30449533623558983</c:v>
                </c:pt>
                <c:pt idx="1125">
                  <c:v>0.30483741636732442</c:v>
                </c:pt>
                <c:pt idx="1126">
                  <c:v>0.30518622725860234</c:v>
                </c:pt>
                <c:pt idx="1127">
                  <c:v>0.30555659241972144</c:v>
                </c:pt>
                <c:pt idx="1128">
                  <c:v>0.3059146287421925</c:v>
                </c:pt>
                <c:pt idx="1129">
                  <c:v>0.30626369775682172</c:v>
                </c:pt>
                <c:pt idx="1130">
                  <c:v>0.30660887754433874</c:v>
                </c:pt>
                <c:pt idx="1131">
                  <c:v>0.30693982926250069</c:v>
                </c:pt>
                <c:pt idx="1132">
                  <c:v>0.30727411545495259</c:v>
                </c:pt>
                <c:pt idx="1133">
                  <c:v>0.3076127177370766</c:v>
                </c:pt>
                <c:pt idx="1134">
                  <c:v>0.30794985388398194</c:v>
                </c:pt>
                <c:pt idx="1135">
                  <c:v>0.30828646323030862</c:v>
                </c:pt>
                <c:pt idx="1136">
                  <c:v>0.30861273412018209</c:v>
                </c:pt>
                <c:pt idx="1137">
                  <c:v>0.30894163830756766</c:v>
                </c:pt>
                <c:pt idx="1138">
                  <c:v>0.30926634527108893</c:v>
                </c:pt>
                <c:pt idx="1139">
                  <c:v>0.30958687551933517</c:v>
                </c:pt>
                <c:pt idx="1140">
                  <c:v>0.30990445475701361</c:v>
                </c:pt>
                <c:pt idx="1141">
                  <c:v>0.31021900300210087</c:v>
                </c:pt>
                <c:pt idx="1142">
                  <c:v>0.310528058946899</c:v>
                </c:pt>
                <c:pt idx="1143">
                  <c:v>0.3108269112590773</c:v>
                </c:pt>
                <c:pt idx="1144">
                  <c:v>0.31112830382837847</c:v>
                </c:pt>
                <c:pt idx="1145">
                  <c:v>0.31142064404670788</c:v>
                </c:pt>
                <c:pt idx="1146">
                  <c:v>0.31169781241205086</c:v>
                </c:pt>
                <c:pt idx="1147">
                  <c:v>0.31197723549862161</c:v>
                </c:pt>
                <c:pt idx="1148">
                  <c:v>0.31224977139820892</c:v>
                </c:pt>
                <c:pt idx="1149">
                  <c:v>0.31251836625493307</c:v>
                </c:pt>
                <c:pt idx="1150">
                  <c:v>0.31278910056229275</c:v>
                </c:pt>
                <c:pt idx="1151">
                  <c:v>0.31304775946970159</c:v>
                </c:pt>
                <c:pt idx="1152">
                  <c:v>0.31330811900877426</c:v>
                </c:pt>
                <c:pt idx="1153">
                  <c:v>0.31356563734507126</c:v>
                </c:pt>
                <c:pt idx="1154">
                  <c:v>0.31381667703138239</c:v>
                </c:pt>
                <c:pt idx="1155">
                  <c:v>0.31406657563923429</c:v>
                </c:pt>
                <c:pt idx="1156">
                  <c:v>0.31431864177692165</c:v>
                </c:pt>
                <c:pt idx="1157">
                  <c:v>0.31457264906836874</c:v>
                </c:pt>
                <c:pt idx="1158">
                  <c:v>0.31481084641452212</c:v>
                </c:pt>
                <c:pt idx="1159">
                  <c:v>0.31505186797369028</c:v>
                </c:pt>
                <c:pt idx="1160">
                  <c:v>0.31529613253603933</c:v>
                </c:pt>
                <c:pt idx="1161">
                  <c:v>0.31552483363682771</c:v>
                </c:pt>
                <c:pt idx="1162">
                  <c:v>0.31575435228300769</c:v>
                </c:pt>
                <c:pt idx="1163">
                  <c:v>0.31598977570322878</c:v>
                </c:pt>
                <c:pt idx="1164">
                  <c:v>0.31621554669533003</c:v>
                </c:pt>
                <c:pt idx="1165">
                  <c:v>0.316434153943767</c:v>
                </c:pt>
                <c:pt idx="1166">
                  <c:v>0.31664957148617012</c:v>
                </c:pt>
                <c:pt idx="1167">
                  <c:v>0.31685908957322551</c:v>
                </c:pt>
                <c:pt idx="1168">
                  <c:v>0.31707434796738743</c:v>
                </c:pt>
                <c:pt idx="1169">
                  <c:v>0.31728068771233037</c:v>
                </c:pt>
                <c:pt idx="1170">
                  <c:v>0.31748825929117008</c:v>
                </c:pt>
                <c:pt idx="1171">
                  <c:v>0.31770335071280503</c:v>
                </c:pt>
                <c:pt idx="1172">
                  <c:v>0.31791587838203217</c:v>
                </c:pt>
                <c:pt idx="1173">
                  <c:v>0.31812633888360137</c:v>
                </c:pt>
                <c:pt idx="1174">
                  <c:v>0.31832365130198897</c:v>
                </c:pt>
                <c:pt idx="1175">
                  <c:v>0.3185174171165861</c:v>
                </c:pt>
                <c:pt idx="1176">
                  <c:v>0.31870097258619084</c:v>
                </c:pt>
                <c:pt idx="1177">
                  <c:v>0.31887754435830429</c:v>
                </c:pt>
                <c:pt idx="1178">
                  <c:v>0.31906375729124209</c:v>
                </c:pt>
                <c:pt idx="1179">
                  <c:v>0.31925012189113744</c:v>
                </c:pt>
                <c:pt idx="1180">
                  <c:v>0.3194258827686885</c:v>
                </c:pt>
                <c:pt idx="1181">
                  <c:v>0.31960946927853162</c:v>
                </c:pt>
                <c:pt idx="1182">
                  <c:v>0.31979462944298187</c:v>
                </c:pt>
                <c:pt idx="1183">
                  <c:v>0.31997261688517326</c:v>
                </c:pt>
                <c:pt idx="1184">
                  <c:v>0.32015460963326398</c:v>
                </c:pt>
                <c:pt idx="1185">
                  <c:v>0.32032378293682456</c:v>
                </c:pt>
                <c:pt idx="1186">
                  <c:v>0.32048343164737531</c:v>
                </c:pt>
                <c:pt idx="1187">
                  <c:v>0.32065161993838953</c:v>
                </c:pt>
                <c:pt idx="1188">
                  <c:v>0.32082407822239145</c:v>
                </c:pt>
                <c:pt idx="1189">
                  <c:v>0.32099273610549911</c:v>
                </c:pt>
                <c:pt idx="1190">
                  <c:v>0.32116802512399917</c:v>
                </c:pt>
                <c:pt idx="1191">
                  <c:v>0.32133050392648371</c:v>
                </c:pt>
                <c:pt idx="1192">
                  <c:v>0.32148080320558331</c:v>
                </c:pt>
                <c:pt idx="1193">
                  <c:v>0.32163571020235548</c:v>
                </c:pt>
                <c:pt idx="1194">
                  <c:v>0.32178795738282551</c:v>
                </c:pt>
                <c:pt idx="1195">
                  <c:v>0.32193651873771095</c:v>
                </c:pt>
                <c:pt idx="1196">
                  <c:v>0.32208751549503184</c:v>
                </c:pt>
                <c:pt idx="1197">
                  <c:v>0.32224554839402619</c:v>
                </c:pt>
                <c:pt idx="1198">
                  <c:v>0.32239989609787334</c:v>
                </c:pt>
                <c:pt idx="1199">
                  <c:v>0.32256043858954198</c:v>
                </c:pt>
                <c:pt idx="1200">
                  <c:v>0.3227165959606812</c:v>
                </c:pt>
                <c:pt idx="1201">
                  <c:v>0.32286208974488018</c:v>
                </c:pt>
                <c:pt idx="1202">
                  <c:v>0.32301110962338347</c:v>
                </c:pt>
                <c:pt idx="1203">
                  <c:v>0.32315734309635491</c:v>
                </c:pt>
                <c:pt idx="1204">
                  <c:v>0.32330618347778928</c:v>
                </c:pt>
                <c:pt idx="1205">
                  <c:v>0.32345898477992457</c:v>
                </c:pt>
                <c:pt idx="1206">
                  <c:v>0.32361369106528354</c:v>
                </c:pt>
                <c:pt idx="1207">
                  <c:v>0.32377378654040362</c:v>
                </c:pt>
                <c:pt idx="1208">
                  <c:v>0.32391784182834016</c:v>
                </c:pt>
                <c:pt idx="1209">
                  <c:v>0.32405825361776852</c:v>
                </c:pt>
                <c:pt idx="1210">
                  <c:v>0.32418652999322622</c:v>
                </c:pt>
                <c:pt idx="1211">
                  <c:v>0.32430220539191706</c:v>
                </c:pt>
                <c:pt idx="1212">
                  <c:v>0.32443823278463829</c:v>
                </c:pt>
                <c:pt idx="1213">
                  <c:v>0.32457374454486776</c:v>
                </c:pt>
                <c:pt idx="1214">
                  <c:v>0.32470237002151237</c:v>
                </c:pt>
                <c:pt idx="1215">
                  <c:v>0.32484500212085426</c:v>
                </c:pt>
                <c:pt idx="1216">
                  <c:v>0.32497524383677745</c:v>
                </c:pt>
                <c:pt idx="1217">
                  <c:v>0.32509548217605361</c:v>
                </c:pt>
                <c:pt idx="1218">
                  <c:v>0.32522791316392524</c:v>
                </c:pt>
                <c:pt idx="1219">
                  <c:v>0.32535498296183135</c:v>
                </c:pt>
                <c:pt idx="1220">
                  <c:v>0.32546898871084917</c:v>
                </c:pt>
                <c:pt idx="1221">
                  <c:v>0.3255944673405593</c:v>
                </c:pt>
                <c:pt idx="1222">
                  <c:v>0.32571034270910876</c:v>
                </c:pt>
                <c:pt idx="1223">
                  <c:v>0.32580603538246228</c:v>
                </c:pt>
                <c:pt idx="1224">
                  <c:v>0.32592198266240985</c:v>
                </c:pt>
                <c:pt idx="1225">
                  <c:v>0.32604244356314666</c:v>
                </c:pt>
                <c:pt idx="1226">
                  <c:v>0.32615138428510365</c:v>
                </c:pt>
                <c:pt idx="1227">
                  <c:v>0.32627416459472247</c:v>
                </c:pt>
                <c:pt idx="1228">
                  <c:v>0.32638644962072871</c:v>
                </c:pt>
                <c:pt idx="1229">
                  <c:v>0.32648923489572201</c:v>
                </c:pt>
                <c:pt idx="1230">
                  <c:v>0.32659088828166671</c:v>
                </c:pt>
                <c:pt idx="1231">
                  <c:v>0.32668315391194946</c:v>
                </c:pt>
                <c:pt idx="1232">
                  <c:v>0.32677548321014255</c:v>
                </c:pt>
                <c:pt idx="1233">
                  <c:v>0.32685789049593234</c:v>
                </c:pt>
                <c:pt idx="1234">
                  <c:v>0.32694428377869333</c:v>
                </c:pt>
                <c:pt idx="1235">
                  <c:v>0.32704899117401087</c:v>
                </c:pt>
                <c:pt idx="1236">
                  <c:v>0.32713927390952652</c:v>
                </c:pt>
                <c:pt idx="1237">
                  <c:v>0.32722099819193451</c:v>
                </c:pt>
                <c:pt idx="1238">
                  <c:v>0.32731805885233789</c:v>
                </c:pt>
                <c:pt idx="1239">
                  <c:v>0.32741677946177145</c:v>
                </c:pt>
                <c:pt idx="1240">
                  <c:v>0.32752548946446608</c:v>
                </c:pt>
                <c:pt idx="1241">
                  <c:v>0.32764383497644323</c:v>
                </c:pt>
                <c:pt idx="1242">
                  <c:v>0.32776078104625544</c:v>
                </c:pt>
                <c:pt idx="1243">
                  <c:v>0.32787161357807276</c:v>
                </c:pt>
                <c:pt idx="1244">
                  <c:v>0.32797363726209494</c:v>
                </c:pt>
                <c:pt idx="1245">
                  <c:v>0.32807621940656823</c:v>
                </c:pt>
                <c:pt idx="1246">
                  <c:v>0.32818536704036205</c:v>
                </c:pt>
                <c:pt idx="1247">
                  <c:v>0.32830550976446654</c:v>
                </c:pt>
                <c:pt idx="1248">
                  <c:v>0.32842193305610773</c:v>
                </c:pt>
                <c:pt idx="1249">
                  <c:v>0.32852621602371729</c:v>
                </c:pt>
                <c:pt idx="1250">
                  <c:v>0.32863327098383965</c:v>
                </c:pt>
                <c:pt idx="1251">
                  <c:v>0.32873761864959228</c:v>
                </c:pt>
                <c:pt idx="1252">
                  <c:v>0.32883716388796808</c:v>
                </c:pt>
                <c:pt idx="1253">
                  <c:v>0.3289461621931114</c:v>
                </c:pt>
                <c:pt idx="1254">
                  <c:v>0.3290448272339877</c:v>
                </c:pt>
                <c:pt idx="1255">
                  <c:v>0.32913823988361307</c:v>
                </c:pt>
                <c:pt idx="1256">
                  <c:v>0.3292392584794222</c:v>
                </c:pt>
                <c:pt idx="1257">
                  <c:v>0.32933090594933961</c:v>
                </c:pt>
                <c:pt idx="1258">
                  <c:v>0.32942420203017464</c:v>
                </c:pt>
                <c:pt idx="1259">
                  <c:v>0.32951331649418542</c:v>
                </c:pt>
                <c:pt idx="1260">
                  <c:v>0.3295862767972022</c:v>
                </c:pt>
                <c:pt idx="1261">
                  <c:v>0.32966723635141953</c:v>
                </c:pt>
                <c:pt idx="1262">
                  <c:v>0.32974802518499208</c:v>
                </c:pt>
                <c:pt idx="1263">
                  <c:v>0.32983393711629755</c:v>
                </c:pt>
                <c:pt idx="1264">
                  <c:v>0.3299249429064291</c:v>
                </c:pt>
                <c:pt idx="1265">
                  <c:v>0.33001465405443448</c:v>
                </c:pt>
                <c:pt idx="1266">
                  <c:v>0.33011533499446483</c:v>
                </c:pt>
                <c:pt idx="1267">
                  <c:v>0.33020819078138758</c:v>
                </c:pt>
                <c:pt idx="1268">
                  <c:v>0.33029317576529388</c:v>
                </c:pt>
                <c:pt idx="1269">
                  <c:v>0.33039043811516827</c:v>
                </c:pt>
                <c:pt idx="1270">
                  <c:v>0.33048251463959283</c:v>
                </c:pt>
                <c:pt idx="1271">
                  <c:v>0.33058054637390438</c:v>
                </c:pt>
                <c:pt idx="1272">
                  <c:v>0.33068519116950018</c:v>
                </c:pt>
                <c:pt idx="1273">
                  <c:v>0.33078450129401227</c:v>
                </c:pt>
                <c:pt idx="1274">
                  <c:v>0.33088950213038931</c:v>
                </c:pt>
                <c:pt idx="1275">
                  <c:v>0.33099126278557484</c:v>
                </c:pt>
                <c:pt idx="1276">
                  <c:v>0.33110384506178531</c:v>
                </c:pt>
                <c:pt idx="1277">
                  <c:v>0.33120883661976158</c:v>
                </c:pt>
                <c:pt idx="1278">
                  <c:v>0.33129259939433775</c:v>
                </c:pt>
                <c:pt idx="1279">
                  <c:v>0.33138542257326598</c:v>
                </c:pt>
                <c:pt idx="1280">
                  <c:v>0.3314745554464722</c:v>
                </c:pt>
                <c:pt idx="1281">
                  <c:v>0.33156835845566895</c:v>
                </c:pt>
                <c:pt idx="1282">
                  <c:v>0.33167883721675301</c:v>
                </c:pt>
                <c:pt idx="1283">
                  <c:v>0.33177780770701087</c:v>
                </c:pt>
                <c:pt idx="1284">
                  <c:v>0.33186464929653187</c:v>
                </c:pt>
                <c:pt idx="1285">
                  <c:v>0.33194546044874063</c:v>
                </c:pt>
                <c:pt idx="1286">
                  <c:v>0.33201566914582425</c:v>
                </c:pt>
                <c:pt idx="1287">
                  <c:v>0.33208937289579099</c:v>
                </c:pt>
                <c:pt idx="1288">
                  <c:v>0.33217903140071309</c:v>
                </c:pt>
                <c:pt idx="1289">
                  <c:v>0.33227046487445155</c:v>
                </c:pt>
                <c:pt idx="1290">
                  <c:v>0.33235070204770323</c:v>
                </c:pt>
                <c:pt idx="1291">
                  <c:v>0.3324349609908786</c:v>
                </c:pt>
                <c:pt idx="1292">
                  <c:v>0.33252583692999149</c:v>
                </c:pt>
                <c:pt idx="1293">
                  <c:v>0.33261329105499687</c:v>
                </c:pt>
                <c:pt idx="1294">
                  <c:v>0.33270254489207024</c:v>
                </c:pt>
                <c:pt idx="1295">
                  <c:v>0.33279826198324947</c:v>
                </c:pt>
                <c:pt idx="1296">
                  <c:v>0.33288704544869202</c:v>
                </c:pt>
                <c:pt idx="1297">
                  <c:v>0.33296349616715454</c:v>
                </c:pt>
                <c:pt idx="1298">
                  <c:v>0.33305391841770987</c:v>
                </c:pt>
                <c:pt idx="1299">
                  <c:v>0.33316530799044053</c:v>
                </c:pt>
                <c:pt idx="1300">
                  <c:v>0.33325230708188097</c:v>
                </c:pt>
                <c:pt idx="1301">
                  <c:v>0.3333386192392867</c:v>
                </c:pt>
                <c:pt idx="1302">
                  <c:v>0.33342652354204838</c:v>
                </c:pt>
                <c:pt idx="1303">
                  <c:v>0.33348799139889751</c:v>
                </c:pt>
                <c:pt idx="1304">
                  <c:v>0.33356818070319622</c:v>
                </c:pt>
                <c:pt idx="1305">
                  <c:v>0.33365526390765821</c:v>
                </c:pt>
                <c:pt idx="1306">
                  <c:v>0.33374201839300194</c:v>
                </c:pt>
                <c:pt idx="1307">
                  <c:v>0.33384686979569445</c:v>
                </c:pt>
                <c:pt idx="1308">
                  <c:v>0.33394971467236134</c:v>
                </c:pt>
                <c:pt idx="1309">
                  <c:v>0.33404719038638109</c:v>
                </c:pt>
                <c:pt idx="1310">
                  <c:v>0.33414428475238961</c:v>
                </c:pt>
                <c:pt idx="1311">
                  <c:v>0.33423446659504014</c:v>
                </c:pt>
                <c:pt idx="1312">
                  <c:v>0.33431791016159734</c:v>
                </c:pt>
                <c:pt idx="1313">
                  <c:v>0.33441250440844533</c:v>
                </c:pt>
                <c:pt idx="1314">
                  <c:v>0.33450504589168178</c:v>
                </c:pt>
                <c:pt idx="1315">
                  <c:v>0.33459875968304714</c:v>
                </c:pt>
                <c:pt idx="1316">
                  <c:v>0.33469457290156618</c:v>
                </c:pt>
                <c:pt idx="1317">
                  <c:v>0.33477545525937363</c:v>
                </c:pt>
                <c:pt idx="1318">
                  <c:v>0.33486448019353815</c:v>
                </c:pt>
                <c:pt idx="1319">
                  <c:v>0.33495261142584082</c:v>
                </c:pt>
                <c:pt idx="1320">
                  <c:v>0.33503198906976728</c:v>
                </c:pt>
                <c:pt idx="1321">
                  <c:v>0.33511706027659383</c:v>
                </c:pt>
                <c:pt idx="1322">
                  <c:v>0.33520383264480708</c:v>
                </c:pt>
                <c:pt idx="1323">
                  <c:v>0.33529408634657504</c:v>
                </c:pt>
                <c:pt idx="1324">
                  <c:v>0.33539587217979755</c:v>
                </c:pt>
                <c:pt idx="1325">
                  <c:v>0.33551478901199272</c:v>
                </c:pt>
                <c:pt idx="1326">
                  <c:v>0.33561282548550969</c:v>
                </c:pt>
                <c:pt idx="1327">
                  <c:v>0.3356919759927644</c:v>
                </c:pt>
                <c:pt idx="1328">
                  <c:v>0.33578296433548876</c:v>
                </c:pt>
                <c:pt idx="1329">
                  <c:v>0.3358590271612692</c:v>
                </c:pt>
                <c:pt idx="1330">
                  <c:v>0.33595585482039442</c:v>
                </c:pt>
                <c:pt idx="1331">
                  <c:v>0.33607490389707534</c:v>
                </c:pt>
                <c:pt idx="1332">
                  <c:v>0.33618344933320676</c:v>
                </c:pt>
                <c:pt idx="1333">
                  <c:v>0.3363058437523096</c:v>
                </c:pt>
                <c:pt idx="1334">
                  <c:v>0.33641074402337118</c:v>
                </c:pt>
                <c:pt idx="1335">
                  <c:v>0.33649425995856536</c:v>
                </c:pt>
                <c:pt idx="1336">
                  <c:v>0.33658876448739616</c:v>
                </c:pt>
                <c:pt idx="1337">
                  <c:v>0.33667718283480408</c:v>
                </c:pt>
                <c:pt idx="1338">
                  <c:v>0.33677862692025323</c:v>
                </c:pt>
                <c:pt idx="1339">
                  <c:v>0.33690328653736334</c:v>
                </c:pt>
                <c:pt idx="1340">
                  <c:v>0.33701146451173108</c:v>
                </c:pt>
                <c:pt idx="1341">
                  <c:v>0.33712044903325511</c:v>
                </c:pt>
                <c:pt idx="1342">
                  <c:v>0.33721462017944609</c:v>
                </c:pt>
                <c:pt idx="1343">
                  <c:v>0.33728468654002358</c:v>
                </c:pt>
                <c:pt idx="1344">
                  <c:v>0.33736812818337025</c:v>
                </c:pt>
                <c:pt idx="1345">
                  <c:v>0.3374499119588274</c:v>
                </c:pt>
                <c:pt idx="1346">
                  <c:v>0.33752881308010546</c:v>
                </c:pt>
                <c:pt idx="1347">
                  <c:v>0.33762012079312681</c:v>
                </c:pt>
                <c:pt idx="1348">
                  <c:v>0.33769644040343638</c:v>
                </c:pt>
                <c:pt idx="1349">
                  <c:v>0.33775628098431792</c:v>
                </c:pt>
                <c:pt idx="1350">
                  <c:v>0.33782614869921801</c:v>
                </c:pt>
                <c:pt idx="1351">
                  <c:v>0.33789855925309387</c:v>
                </c:pt>
                <c:pt idx="1352">
                  <c:v>0.33795739580556589</c:v>
                </c:pt>
                <c:pt idx="1353">
                  <c:v>0.338019853883259</c:v>
                </c:pt>
                <c:pt idx="1354">
                  <c:v>0.33807317074804227</c:v>
                </c:pt>
                <c:pt idx="1355">
                  <c:v>0.33811036996762356</c:v>
                </c:pt>
                <c:pt idx="1356">
                  <c:v>0.33815280396798353</c:v>
                </c:pt>
                <c:pt idx="1357">
                  <c:v>0.33820173480471816</c:v>
                </c:pt>
                <c:pt idx="1358">
                  <c:v>0.33823646119524731</c:v>
                </c:pt>
                <c:pt idx="1359">
                  <c:v>0.33826850234043054</c:v>
                </c:pt>
                <c:pt idx="1360">
                  <c:v>0.33829419310084202</c:v>
                </c:pt>
                <c:pt idx="1361">
                  <c:v>0.33832858869357213</c:v>
                </c:pt>
                <c:pt idx="1362">
                  <c:v>0.33836574329322017</c:v>
                </c:pt>
                <c:pt idx="1363">
                  <c:v>0.33841974198841979</c:v>
                </c:pt>
                <c:pt idx="1364">
                  <c:v>0.33848124572104177</c:v>
                </c:pt>
                <c:pt idx="1365">
                  <c:v>0.33852008485772961</c:v>
                </c:pt>
                <c:pt idx="1366">
                  <c:v>0.33855393848718807</c:v>
                </c:pt>
                <c:pt idx="1367">
                  <c:v>0.33859305534346662</c:v>
                </c:pt>
                <c:pt idx="1368">
                  <c:v>0.33863037865781864</c:v>
                </c:pt>
                <c:pt idx="1369">
                  <c:v>0.33865078622724737</c:v>
                </c:pt>
                <c:pt idx="1370">
                  <c:v>0.33867004729185096</c:v>
                </c:pt>
                <c:pt idx="1371">
                  <c:v>0.33866096962756403</c:v>
                </c:pt>
                <c:pt idx="1372">
                  <c:v>0.33861831104904655</c:v>
                </c:pt>
                <c:pt idx="1373">
                  <c:v>0.33861416563331409</c:v>
                </c:pt>
                <c:pt idx="1374">
                  <c:v>0.33861973662295264</c:v>
                </c:pt>
                <c:pt idx="1375">
                  <c:v>0.33860487583319926</c:v>
                </c:pt>
                <c:pt idx="1376">
                  <c:v>0.33859518073617084</c:v>
                </c:pt>
                <c:pt idx="1377">
                  <c:v>0.33855609842487305</c:v>
                </c:pt>
                <c:pt idx="1378">
                  <c:v>0.33849559499191684</c:v>
                </c:pt>
                <c:pt idx="1379">
                  <c:v>0.33845065186934981</c:v>
                </c:pt>
                <c:pt idx="1380">
                  <c:v>0.33841492372797122</c:v>
                </c:pt>
                <c:pt idx="1381">
                  <c:v>0.33837657344645145</c:v>
                </c:pt>
                <c:pt idx="1382">
                  <c:v>0.3383259136572227</c:v>
                </c:pt>
                <c:pt idx="1383">
                  <c:v>0.33827436678786338</c:v>
                </c:pt>
                <c:pt idx="1384">
                  <c:v>0.33822517193632301</c:v>
                </c:pt>
                <c:pt idx="1385">
                  <c:v>0.33817800413717175</c:v>
                </c:pt>
                <c:pt idx="1386">
                  <c:v>0.33813273339722688</c:v>
                </c:pt>
                <c:pt idx="1387">
                  <c:v>0.33806635470394375</c:v>
                </c:pt>
                <c:pt idx="1388">
                  <c:v>0.33798732744823751</c:v>
                </c:pt>
                <c:pt idx="1389">
                  <c:v>0.33790880507982085</c:v>
                </c:pt>
                <c:pt idx="1390">
                  <c:v>0.33783292025095091</c:v>
                </c:pt>
                <c:pt idx="1391">
                  <c:v>0.33777421427814031</c:v>
                </c:pt>
                <c:pt idx="1392">
                  <c:v>0.33772864961890309</c:v>
                </c:pt>
                <c:pt idx="1393">
                  <c:v>0.33767281821356737</c:v>
                </c:pt>
                <c:pt idx="1394">
                  <c:v>0.33761560832193377</c:v>
                </c:pt>
                <c:pt idx="1395">
                  <c:v>0.33756627210237261</c:v>
                </c:pt>
                <c:pt idx="1396">
                  <c:v>0.33752106398104775</c:v>
                </c:pt>
                <c:pt idx="1397">
                  <c:v>0.33746563437878058</c:v>
                </c:pt>
                <c:pt idx="1398">
                  <c:v>0.33741274803306087</c:v>
                </c:pt>
                <c:pt idx="1399">
                  <c:v>0.3373586382056421</c:v>
                </c:pt>
                <c:pt idx="1400">
                  <c:v>0.33728882759670586</c:v>
                </c:pt>
                <c:pt idx="1401">
                  <c:v>0.33723496370960909</c:v>
                </c:pt>
                <c:pt idx="1402">
                  <c:v>0.33720047064178033</c:v>
                </c:pt>
                <c:pt idx="1403">
                  <c:v>0.33714776107092903</c:v>
                </c:pt>
                <c:pt idx="1404">
                  <c:v>0.33708745126204559</c:v>
                </c:pt>
                <c:pt idx="1405">
                  <c:v>0.33703170280910782</c:v>
                </c:pt>
                <c:pt idx="1406">
                  <c:v>0.33697450199783413</c:v>
                </c:pt>
                <c:pt idx="1407">
                  <c:v>0.33691060525880573</c:v>
                </c:pt>
                <c:pt idx="1408">
                  <c:v>0.33684657777627597</c:v>
                </c:pt>
                <c:pt idx="1409">
                  <c:v>0.33677413657767791</c:v>
                </c:pt>
                <c:pt idx="1410">
                  <c:v>0.33668999582813552</c:v>
                </c:pt>
                <c:pt idx="1411">
                  <c:v>0.33661217886610434</c:v>
                </c:pt>
                <c:pt idx="1412">
                  <c:v>0.33653537364115876</c:v>
                </c:pt>
                <c:pt idx="1413">
                  <c:v>0.33645866235312788</c:v>
                </c:pt>
                <c:pt idx="1414">
                  <c:v>0.33637739731545085</c:v>
                </c:pt>
                <c:pt idx="1415">
                  <c:v>0.33630689730411428</c:v>
                </c:pt>
                <c:pt idx="1416">
                  <c:v>0.33623969211119825</c:v>
                </c:pt>
                <c:pt idx="1417">
                  <c:v>0.33617474827130772</c:v>
                </c:pt>
                <c:pt idx="1418">
                  <c:v>0.33612445054390899</c:v>
                </c:pt>
                <c:pt idx="1419">
                  <c:v>0.33605481252081587</c:v>
                </c:pt>
                <c:pt idx="1420">
                  <c:v>0.33597439418161579</c:v>
                </c:pt>
                <c:pt idx="1421">
                  <c:v>0.33590109242573413</c:v>
                </c:pt>
                <c:pt idx="1422">
                  <c:v>0.33581391960491325</c:v>
                </c:pt>
                <c:pt idx="1423">
                  <c:v>0.33575692153203712</c:v>
                </c:pt>
                <c:pt idx="1424">
                  <c:v>0.33571265964194147</c:v>
                </c:pt>
                <c:pt idx="1425">
                  <c:v>0.33566721946330985</c:v>
                </c:pt>
                <c:pt idx="1426">
                  <c:v>0.33562970577050599</c:v>
                </c:pt>
                <c:pt idx="1427">
                  <c:v>0.33558265983766633</c:v>
                </c:pt>
                <c:pt idx="1428">
                  <c:v>0.33554317036976666</c:v>
                </c:pt>
                <c:pt idx="1429">
                  <c:v>0.33551675158568117</c:v>
                </c:pt>
                <c:pt idx="1430">
                  <c:v>0.33550069537029348</c:v>
                </c:pt>
                <c:pt idx="1431">
                  <c:v>0.335470509449318</c:v>
                </c:pt>
                <c:pt idx="1432">
                  <c:v>0.33544022374867405</c:v>
                </c:pt>
                <c:pt idx="1433">
                  <c:v>0.33540868578239963</c:v>
                </c:pt>
                <c:pt idx="1434">
                  <c:v>0.33538003281944223</c:v>
                </c:pt>
                <c:pt idx="1435">
                  <c:v>0.33537092584602313</c:v>
                </c:pt>
                <c:pt idx="1436">
                  <c:v>0.3353651903697159</c:v>
                </c:pt>
                <c:pt idx="1437">
                  <c:v>0.33537520666808085</c:v>
                </c:pt>
                <c:pt idx="1438">
                  <c:v>0.33537878227608969</c:v>
                </c:pt>
                <c:pt idx="1439">
                  <c:v>0.33539095978927486</c:v>
                </c:pt>
                <c:pt idx="1440">
                  <c:v>0.33541326675297145</c:v>
                </c:pt>
                <c:pt idx="1441">
                  <c:v>0.33540464180006097</c:v>
                </c:pt>
                <c:pt idx="1442">
                  <c:v>0.33541417543002566</c:v>
                </c:pt>
                <c:pt idx="1443">
                  <c:v>0.3354091097027187</c:v>
                </c:pt>
                <c:pt idx="1444">
                  <c:v>0.3354169607104584</c:v>
                </c:pt>
                <c:pt idx="1445">
                  <c:v>0.335440975687262</c:v>
                </c:pt>
                <c:pt idx="1446">
                  <c:v>0.33547182841753315</c:v>
                </c:pt>
                <c:pt idx="1447">
                  <c:v>0.33554184435368239</c:v>
                </c:pt>
                <c:pt idx="1448">
                  <c:v>0.33560252718953887</c:v>
                </c:pt>
                <c:pt idx="1449">
                  <c:v>0.33564138402858967</c:v>
                </c:pt>
                <c:pt idx="1450">
                  <c:v>0.33568964946104241</c:v>
                </c:pt>
                <c:pt idx="1451">
                  <c:v>0.33572589156938332</c:v>
                </c:pt>
                <c:pt idx="1452">
                  <c:v>0.33581958196196915</c:v>
                </c:pt>
                <c:pt idx="1453">
                  <c:v>0.33588360440975995</c:v>
                </c:pt>
                <c:pt idx="1454">
                  <c:v>0.33597667060741276</c:v>
                </c:pt>
                <c:pt idx="1455">
                  <c:v>0.33610833408196877</c:v>
                </c:pt>
                <c:pt idx="1456">
                  <c:v>0.33621868058693893</c:v>
                </c:pt>
                <c:pt idx="1457">
                  <c:v>0.33629162375648552</c:v>
                </c:pt>
                <c:pt idx="1458">
                  <c:v>0.33633185732483778</c:v>
                </c:pt>
                <c:pt idx="1459">
                  <c:v>0.33637399767830467</c:v>
                </c:pt>
                <c:pt idx="1460">
                  <c:v>0.33647067049089113</c:v>
                </c:pt>
                <c:pt idx="1461">
                  <c:v>0.33659598215949132</c:v>
                </c:pt>
                <c:pt idx="1462">
                  <c:v>0.33674196073213292</c:v>
                </c:pt>
                <c:pt idx="1463">
                  <c:v>0.33687009010671504</c:v>
                </c:pt>
                <c:pt idx="1464">
                  <c:v>0.33697822766320912</c:v>
                </c:pt>
                <c:pt idx="1465">
                  <c:v>0.33700299146916723</c:v>
                </c:pt>
                <c:pt idx="1466">
                  <c:v>0.33701029810940003</c:v>
                </c:pt>
                <c:pt idx="1467">
                  <c:v>0.33709931229753876</c:v>
                </c:pt>
                <c:pt idx="1468">
                  <c:v>0.33716921775766712</c:v>
                </c:pt>
                <c:pt idx="1469">
                  <c:v>0.33726105628710207</c:v>
                </c:pt>
                <c:pt idx="1470">
                  <c:v>0.33741474445299069</c:v>
                </c:pt>
                <c:pt idx="1471">
                  <c:v>0.33751986648751364</c:v>
                </c:pt>
                <c:pt idx="1472">
                  <c:v>0.33761620657726205</c:v>
                </c:pt>
                <c:pt idx="1473">
                  <c:v>0.33770502837004895</c:v>
                </c:pt>
                <c:pt idx="1474">
                  <c:v>0.3378022705856239</c:v>
                </c:pt>
                <c:pt idx="1475">
                  <c:v>0.33789841038326501</c:v>
                </c:pt>
                <c:pt idx="1476">
                  <c:v>0.33797350780532059</c:v>
                </c:pt>
                <c:pt idx="1477">
                  <c:v>0.33805941612632795</c:v>
                </c:pt>
                <c:pt idx="1478">
                  <c:v>0.33815199720207989</c:v>
                </c:pt>
                <c:pt idx="1479">
                  <c:v>0.3382459106519225</c:v>
                </c:pt>
                <c:pt idx="1480">
                  <c:v>0.33831709768888668</c:v>
                </c:pt>
                <c:pt idx="1481">
                  <c:v>0.33839839882283429</c:v>
                </c:pt>
                <c:pt idx="1482">
                  <c:v>0.33848731560548123</c:v>
                </c:pt>
                <c:pt idx="1483">
                  <c:v>0.33855462478835419</c:v>
                </c:pt>
                <c:pt idx="1484">
                  <c:v>0.33860565090430422</c:v>
                </c:pt>
                <c:pt idx="1485">
                  <c:v>0.33865550367465019</c:v>
                </c:pt>
                <c:pt idx="1486">
                  <c:v>0.33866573761913737</c:v>
                </c:pt>
                <c:pt idx="1487">
                  <c:v>0.33867931002361412</c:v>
                </c:pt>
                <c:pt idx="1488">
                  <c:v>0.33866723607857208</c:v>
                </c:pt>
                <c:pt idx="1489">
                  <c:v>0.33865542927671993</c:v>
                </c:pt>
                <c:pt idx="1490">
                  <c:v>0.33866033624654746</c:v>
                </c:pt>
                <c:pt idx="1491">
                  <c:v>0.33864325792481331</c:v>
                </c:pt>
                <c:pt idx="1492">
                  <c:v>0.33857610738264121</c:v>
                </c:pt>
                <c:pt idx="1493">
                  <c:v>0.33852661971485754</c:v>
                </c:pt>
                <c:pt idx="1494">
                  <c:v>0.33843430233867799</c:v>
                </c:pt>
                <c:pt idx="1495">
                  <c:v>0.33829022180856999</c:v>
                </c:pt>
                <c:pt idx="1496">
                  <c:v>0.33819174524232526</c:v>
                </c:pt>
                <c:pt idx="1497">
                  <c:v>0.33810161368070696</c:v>
                </c:pt>
                <c:pt idx="1498">
                  <c:v>0.33799278951486661</c:v>
                </c:pt>
                <c:pt idx="1499">
                  <c:v>0.33790013897704685</c:v>
                </c:pt>
                <c:pt idx="1500">
                  <c:v>0.33779565123645455</c:v>
                </c:pt>
                <c:pt idx="1501">
                  <c:v>0.33766976366935703</c:v>
                </c:pt>
                <c:pt idx="1502">
                  <c:v>0.33753139085736783</c:v>
                </c:pt>
                <c:pt idx="1503">
                  <c:v>0.33733586977318558</c:v>
                </c:pt>
                <c:pt idx="1504">
                  <c:v>0.33709046131054271</c:v>
                </c:pt>
                <c:pt idx="1505">
                  <c:v>0.33684221407980419</c:v>
                </c:pt>
                <c:pt idx="1506">
                  <c:v>0.33653648813554904</c:v>
                </c:pt>
                <c:pt idx="1507">
                  <c:v>0.33621789672679014</c:v>
                </c:pt>
                <c:pt idx="1508">
                  <c:v>0.33593503938808866</c:v>
                </c:pt>
                <c:pt idx="1509">
                  <c:v>0.33554482880937736</c:v>
                </c:pt>
                <c:pt idx="1510">
                  <c:v>0.33508070382389726</c:v>
                </c:pt>
                <c:pt idx="1511">
                  <c:v>0.33459132480788645</c:v>
                </c:pt>
                <c:pt idx="1512">
                  <c:v>0.33406691927988885</c:v>
                </c:pt>
                <c:pt idx="1513">
                  <c:v>0.33348816102953993</c:v>
                </c:pt>
                <c:pt idx="1514">
                  <c:v>0.3328833771209545</c:v>
                </c:pt>
                <c:pt idx="1515">
                  <c:v>0.33224676146845206</c:v>
                </c:pt>
                <c:pt idx="1516">
                  <c:v>0.33150650691575639</c:v>
                </c:pt>
                <c:pt idx="1517">
                  <c:v>0.33069332178364258</c:v>
                </c:pt>
                <c:pt idx="1518">
                  <c:v>0.32981407442109989</c:v>
                </c:pt>
                <c:pt idx="1519">
                  <c:v>0.32888751429542751</c:v>
                </c:pt>
                <c:pt idx="1520">
                  <c:v>0.32781544388130296</c:v>
                </c:pt>
                <c:pt idx="1521">
                  <c:v>0.32665029454457328</c:v>
                </c:pt>
                <c:pt idx="1522">
                  <c:v>0.32540655053542311</c:v>
                </c:pt>
                <c:pt idx="1523">
                  <c:v>0.3239897735979671</c:v>
                </c:pt>
                <c:pt idx="1524">
                  <c:v>0.32245570728877748</c:v>
                </c:pt>
                <c:pt idx="1525">
                  <c:v>0.32083832694105668</c:v>
                </c:pt>
                <c:pt idx="1526">
                  <c:v>0.3191256746457356</c:v>
                </c:pt>
                <c:pt idx="1527">
                  <c:v>0.31729034946705637</c:v>
                </c:pt>
                <c:pt idx="1528">
                  <c:v>0.31540562601616623</c:v>
                </c:pt>
                <c:pt idx="1529">
                  <c:v>0.3133285299768005</c:v>
                </c:pt>
                <c:pt idx="1530">
                  <c:v>0.31110922825774084</c:v>
                </c:pt>
                <c:pt idx="1531">
                  <c:v>0.3087907989847255</c:v>
                </c:pt>
                <c:pt idx="1532">
                  <c:v>0.30632662682978745</c:v>
                </c:pt>
                <c:pt idx="1533">
                  <c:v>0.30373219686414926</c:v>
                </c:pt>
                <c:pt idx="1534">
                  <c:v>0.301074320357126</c:v>
                </c:pt>
                <c:pt idx="1535">
                  <c:v>0.29823971864044524</c:v>
                </c:pt>
                <c:pt idx="1536">
                  <c:v>0.29530114705970539</c:v>
                </c:pt>
                <c:pt idx="1537">
                  <c:v>0.29224253474615047</c:v>
                </c:pt>
                <c:pt idx="1538">
                  <c:v>0.28904268301456071</c:v>
                </c:pt>
                <c:pt idx="1539">
                  <c:v>0.28565317529626805</c:v>
                </c:pt>
                <c:pt idx="1540">
                  <c:v>0.28223628672214779</c:v>
                </c:pt>
                <c:pt idx="1541">
                  <c:v>0.27859354995992036</c:v>
                </c:pt>
                <c:pt idx="1542">
                  <c:v>0.2750125235328203</c:v>
                </c:pt>
                <c:pt idx="1543">
                  <c:v>0.27140023946384262</c:v>
                </c:pt>
                <c:pt idx="1544">
                  <c:v>0.2677407118065836</c:v>
                </c:pt>
                <c:pt idx="1545">
                  <c:v>0.26417756035726669</c:v>
                </c:pt>
                <c:pt idx="1546">
                  <c:v>0.26061125099802668</c:v>
                </c:pt>
                <c:pt idx="1547">
                  <c:v>0.25715358747711897</c:v>
                </c:pt>
                <c:pt idx="1548">
                  <c:v>0.25368052675423386</c:v>
                </c:pt>
                <c:pt idx="1549">
                  <c:v>0.25041756551953687</c:v>
                </c:pt>
                <c:pt idx="1550">
                  <c:v>0.24717189898770733</c:v>
                </c:pt>
                <c:pt idx="1551">
                  <c:v>0.24421643363447354</c:v>
                </c:pt>
                <c:pt idx="1552">
                  <c:v>0.24147257304161043</c:v>
                </c:pt>
                <c:pt idx="1553">
                  <c:v>0.23891882047083221</c:v>
                </c:pt>
                <c:pt idx="1554">
                  <c:v>0.23664268246749709</c:v>
                </c:pt>
                <c:pt idx="1555">
                  <c:v>0.23461141104231398</c:v>
                </c:pt>
                <c:pt idx="1556">
                  <c:v>0.23284609581748197</c:v>
                </c:pt>
                <c:pt idx="1557">
                  <c:v>0.23131285613578592</c:v>
                </c:pt>
                <c:pt idx="1558">
                  <c:v>0.23007171724870071</c:v>
                </c:pt>
                <c:pt idx="1559">
                  <c:v>0.22912923589490142</c:v>
                </c:pt>
                <c:pt idx="1560">
                  <c:v>0.22839285166101772</c:v>
                </c:pt>
                <c:pt idx="1561">
                  <c:v>0.22797536048981001</c:v>
                </c:pt>
                <c:pt idx="1562">
                  <c:v>0.22772061993811876</c:v>
                </c:pt>
                <c:pt idx="1563">
                  <c:v>0.22770601932173998</c:v>
                </c:pt>
                <c:pt idx="1564">
                  <c:v>0.22786727055568137</c:v>
                </c:pt>
                <c:pt idx="1565">
                  <c:v>0.22814081382651374</c:v>
                </c:pt>
                <c:pt idx="1566">
                  <c:v>0.22859729362794648</c:v>
                </c:pt>
                <c:pt idx="1567">
                  <c:v>0.22913850448356365</c:v>
                </c:pt>
                <c:pt idx="1568">
                  <c:v>0.22985338525108853</c:v>
                </c:pt>
                <c:pt idx="1569">
                  <c:v>0.23057810378484891</c:v>
                </c:pt>
                <c:pt idx="1570">
                  <c:v>0.2314703040802181</c:v>
                </c:pt>
                <c:pt idx="1571">
                  <c:v>0.23229158683304185</c:v>
                </c:pt>
                <c:pt idx="1572">
                  <c:v>0.23311251764051585</c:v>
                </c:pt>
                <c:pt idx="1573">
                  <c:v>0.233969693856138</c:v>
                </c:pt>
                <c:pt idx="1574">
                  <c:v>0.23486504307738768</c:v>
                </c:pt>
                <c:pt idx="1575">
                  <c:v>0.23572996859486436</c:v>
                </c:pt>
                <c:pt idx="1576">
                  <c:v>0.23662984776928611</c:v>
                </c:pt>
                <c:pt idx="1577">
                  <c:v>0.23758968402921912</c:v>
                </c:pt>
                <c:pt idx="1578">
                  <c:v>0.23849703254021115</c:v>
                </c:pt>
                <c:pt idx="1579">
                  <c:v>0.23937810473302853</c:v>
                </c:pt>
                <c:pt idx="1580">
                  <c:v>0.24027765973082363</c:v>
                </c:pt>
                <c:pt idx="1581">
                  <c:v>0.24120532496465139</c:v>
                </c:pt>
                <c:pt idx="1582">
                  <c:v>0.24208017386369121</c:v>
                </c:pt>
                <c:pt idx="1583">
                  <c:v>0.24294903157381606</c:v>
                </c:pt>
                <c:pt idx="1584">
                  <c:v>0.24379140569633828</c:v>
                </c:pt>
                <c:pt idx="1585">
                  <c:v>0.24460944498135695</c:v>
                </c:pt>
                <c:pt idx="1586">
                  <c:v>0.24538163389713233</c:v>
                </c:pt>
                <c:pt idx="1587">
                  <c:v>0.24615780149628305</c:v>
                </c:pt>
                <c:pt idx="1588">
                  <c:v>0.24691655282339306</c:v>
                </c:pt>
                <c:pt idx="1589">
                  <c:v>0.24768753540503699</c:v>
                </c:pt>
                <c:pt idx="1590">
                  <c:v>0.24844733357241025</c:v>
                </c:pt>
                <c:pt idx="1591">
                  <c:v>0.24920843811093776</c:v>
                </c:pt>
                <c:pt idx="1592">
                  <c:v>0.24997407554065368</c:v>
                </c:pt>
                <c:pt idx="1593">
                  <c:v>0.25074139888015251</c:v>
                </c:pt>
                <c:pt idx="1594">
                  <c:v>0.25151621347228903</c:v>
                </c:pt>
                <c:pt idx="1595">
                  <c:v>0.25226387657102661</c:v>
                </c:pt>
                <c:pt idx="1596">
                  <c:v>0.25300761639889019</c:v>
                </c:pt>
                <c:pt idx="1597">
                  <c:v>0.25376309916178652</c:v>
                </c:pt>
                <c:pt idx="1598">
                  <c:v>0.25448417656954364</c:v>
                </c:pt>
                <c:pt idx="1599">
                  <c:v>0.25516432907170555</c:v>
                </c:pt>
                <c:pt idx="1600">
                  <c:v>0.2558712934893434</c:v>
                </c:pt>
                <c:pt idx="1601">
                  <c:v>0.25657668577501136</c:v>
                </c:pt>
                <c:pt idx="1602">
                  <c:v>0.2572811849353554</c:v>
                </c:pt>
                <c:pt idx="1603">
                  <c:v>0.25799229145030406</c:v>
                </c:pt>
                <c:pt idx="1604">
                  <c:v>0.25870322291689307</c:v>
                </c:pt>
                <c:pt idx="1605">
                  <c:v>0.2593999754159278</c:v>
                </c:pt>
                <c:pt idx="1606">
                  <c:v>0.26011106643573306</c:v>
                </c:pt>
                <c:pt idx="1607">
                  <c:v>0.26082939892716744</c:v>
                </c:pt>
                <c:pt idx="1608">
                  <c:v>0.26157277623891062</c:v>
                </c:pt>
                <c:pt idx="1609">
                  <c:v>0.26231040709538617</c:v>
                </c:pt>
                <c:pt idx="1610">
                  <c:v>0.2630813699652651</c:v>
                </c:pt>
                <c:pt idx="1611">
                  <c:v>0.26380400469012938</c:v>
                </c:pt>
                <c:pt idx="1612">
                  <c:v>0.26449456970346535</c:v>
                </c:pt>
                <c:pt idx="1613">
                  <c:v>0.2652089828813386</c:v>
                </c:pt>
                <c:pt idx="1614">
                  <c:v>0.26590904974181012</c:v>
                </c:pt>
                <c:pt idx="1615">
                  <c:v>0.26662419629171502</c:v>
                </c:pt>
                <c:pt idx="1616">
                  <c:v>0.26734757287960115</c:v>
                </c:pt>
                <c:pt idx="1617">
                  <c:v>0.26809523639539262</c:v>
                </c:pt>
                <c:pt idx="1618">
                  <c:v>0.26884685007761094</c:v>
                </c:pt>
                <c:pt idx="1619">
                  <c:v>0.26959561608996674</c:v>
                </c:pt>
                <c:pt idx="1620">
                  <c:v>0.27037740855857095</c:v>
                </c:pt>
                <c:pt idx="1621">
                  <c:v>0.27121179500794329</c:v>
                </c:pt>
                <c:pt idx="1622">
                  <c:v>0.27199369359954534</c:v>
                </c:pt>
                <c:pt idx="1623">
                  <c:v>0.27277921096919627</c:v>
                </c:pt>
                <c:pt idx="1624">
                  <c:v>0.27354190050562882</c:v>
                </c:pt>
                <c:pt idx="1625">
                  <c:v>0.27422760060472218</c:v>
                </c:pt>
                <c:pt idx="1626">
                  <c:v>0.27500080307465596</c:v>
                </c:pt>
                <c:pt idx="1627">
                  <c:v>0.27580951862827469</c:v>
                </c:pt>
                <c:pt idx="1628">
                  <c:v>0.27662418448370163</c:v>
                </c:pt>
                <c:pt idx="1629">
                  <c:v>0.27750559655196105</c:v>
                </c:pt>
                <c:pt idx="1630">
                  <c:v>0.2783924542440423</c:v>
                </c:pt>
                <c:pt idx="1631">
                  <c:v>0.27921728673683427</c:v>
                </c:pt>
                <c:pt idx="1632">
                  <c:v>0.28001031040026741</c:v>
                </c:pt>
                <c:pt idx="1633">
                  <c:v>0.28081730234133673</c:v>
                </c:pt>
                <c:pt idx="1634">
                  <c:v>0.28158375063472102</c:v>
                </c:pt>
                <c:pt idx="1635">
                  <c:v>0.28239087813047209</c:v>
                </c:pt>
                <c:pt idx="1636">
                  <c:v>0.28324453260804144</c:v>
                </c:pt>
                <c:pt idx="1637">
                  <c:v>0.28405627929911076</c:v>
                </c:pt>
                <c:pt idx="1638">
                  <c:v>0.284847811948506</c:v>
                </c:pt>
                <c:pt idx="1639">
                  <c:v>0.28565107054954625</c:v>
                </c:pt>
                <c:pt idx="1640">
                  <c:v>0.28645015623938469</c:v>
                </c:pt>
                <c:pt idx="1641">
                  <c:v>0.28722987984374554</c:v>
                </c:pt>
                <c:pt idx="1642">
                  <c:v>0.2880640980739273</c:v>
                </c:pt>
                <c:pt idx="1643">
                  <c:v>0.28887714831208428</c:v>
                </c:pt>
                <c:pt idx="1644">
                  <c:v>0.28968662332115774</c:v>
                </c:pt>
                <c:pt idx="1645">
                  <c:v>0.29050098605592994</c:v>
                </c:pt>
                <c:pt idx="1646">
                  <c:v>0.29131061345429682</c:v>
                </c:pt>
                <c:pt idx="1647">
                  <c:v>0.29210206782202403</c:v>
                </c:pt>
                <c:pt idx="1648">
                  <c:v>0.29291142611805193</c:v>
                </c:pt>
                <c:pt idx="1649">
                  <c:v>0.29373738059983279</c:v>
                </c:pt>
                <c:pt idx="1650">
                  <c:v>0.29454399026134731</c:v>
                </c:pt>
                <c:pt idx="1651">
                  <c:v>0.2953461682805546</c:v>
                </c:pt>
                <c:pt idx="1652">
                  <c:v>0.29615395782186432</c:v>
                </c:pt>
                <c:pt idx="1653">
                  <c:v>0.29695252115367038</c:v>
                </c:pt>
                <c:pt idx="1654">
                  <c:v>0.29775093998134056</c:v>
                </c:pt>
                <c:pt idx="1655">
                  <c:v>0.29853605663424271</c:v>
                </c:pt>
                <c:pt idx="1656">
                  <c:v>0.29931646616187974</c:v>
                </c:pt>
                <c:pt idx="1657">
                  <c:v>0.30008256781146231</c:v>
                </c:pt>
                <c:pt idx="1658">
                  <c:v>0.30083375801428991</c:v>
                </c:pt>
                <c:pt idx="1659">
                  <c:v>0.30158457257784321</c:v>
                </c:pt>
                <c:pt idx="1660">
                  <c:v>0.30232452290690864</c:v>
                </c:pt>
                <c:pt idx="1661">
                  <c:v>0.30307857263936472</c:v>
                </c:pt>
                <c:pt idx="1662">
                  <c:v>0.3038490757203231</c:v>
                </c:pt>
                <c:pt idx="1663">
                  <c:v>0.30458643182659478</c:v>
                </c:pt>
                <c:pt idx="1664">
                  <c:v>0.30531132510814341</c:v>
                </c:pt>
                <c:pt idx="1665">
                  <c:v>0.30603722606631584</c:v>
                </c:pt>
                <c:pt idx="1666">
                  <c:v>0.30673542586257546</c:v>
                </c:pt>
                <c:pt idx="1667">
                  <c:v>0.30743404997004503</c:v>
                </c:pt>
                <c:pt idx="1668">
                  <c:v>0.30814734664795479</c:v>
                </c:pt>
                <c:pt idx="1669">
                  <c:v>0.30888236251026108</c:v>
                </c:pt>
                <c:pt idx="1670">
                  <c:v>0.30958510064094769</c:v>
                </c:pt>
                <c:pt idx="1671">
                  <c:v>0.31028802563263658</c:v>
                </c:pt>
                <c:pt idx="1672">
                  <c:v>0.31097666529559714</c:v>
                </c:pt>
                <c:pt idx="1673">
                  <c:v>0.311646239855701</c:v>
                </c:pt>
                <c:pt idx="1674">
                  <c:v>0.31231049545147788</c:v>
                </c:pt>
                <c:pt idx="1675">
                  <c:v>0.31297011940132285</c:v>
                </c:pt>
                <c:pt idx="1676">
                  <c:v>0.313615025554838</c:v>
                </c:pt>
                <c:pt idx="1677">
                  <c:v>0.31422937033336101</c:v>
                </c:pt>
                <c:pt idx="1678">
                  <c:v>0.31486542168351889</c:v>
                </c:pt>
                <c:pt idx="1679">
                  <c:v>0.31549265064948989</c:v>
                </c:pt>
                <c:pt idx="1680">
                  <c:v>0.31611947424364467</c:v>
                </c:pt>
                <c:pt idx="1681">
                  <c:v>0.31676077862934121</c:v>
                </c:pt>
                <c:pt idx="1682">
                  <c:v>0.31742518880867693</c:v>
                </c:pt>
                <c:pt idx="1683">
                  <c:v>0.31805561433624691</c:v>
                </c:pt>
                <c:pt idx="1684">
                  <c:v>0.31869897470528957</c:v>
                </c:pt>
                <c:pt idx="1685">
                  <c:v>0.3192940437455723</c:v>
                </c:pt>
                <c:pt idx="1686">
                  <c:v>0.31983176854214951</c:v>
                </c:pt>
                <c:pt idx="1687">
                  <c:v>0.32039956827134936</c:v>
                </c:pt>
                <c:pt idx="1688">
                  <c:v>0.32096179794971613</c:v>
                </c:pt>
                <c:pt idx="1689">
                  <c:v>0.32151953205400613</c:v>
                </c:pt>
                <c:pt idx="1690">
                  <c:v>0.32206859808191507</c:v>
                </c:pt>
                <c:pt idx="1691">
                  <c:v>0.32262813850465011</c:v>
                </c:pt>
                <c:pt idx="1692">
                  <c:v>0.32315331110789663</c:v>
                </c:pt>
                <c:pt idx="1693">
                  <c:v>0.32364007350500673</c:v>
                </c:pt>
                <c:pt idx="1694">
                  <c:v>0.32415002287998451</c:v>
                </c:pt>
                <c:pt idx="1695">
                  <c:v>0.32466533450840895</c:v>
                </c:pt>
                <c:pt idx="1696">
                  <c:v>0.32517394679863149</c:v>
                </c:pt>
                <c:pt idx="1697">
                  <c:v>0.32568513536315175</c:v>
                </c:pt>
                <c:pt idx="1698">
                  <c:v>0.32618783588185374</c:v>
                </c:pt>
                <c:pt idx="1699">
                  <c:v>0.32668650131200067</c:v>
                </c:pt>
                <c:pt idx="1700">
                  <c:v>0.32716339032368097</c:v>
                </c:pt>
                <c:pt idx="1701">
                  <c:v>0.3276200585657692</c:v>
                </c:pt>
                <c:pt idx="1702">
                  <c:v>0.32809089250504136</c:v>
                </c:pt>
                <c:pt idx="1703">
                  <c:v>0.3285208838387042</c:v>
                </c:pt>
                <c:pt idx="1704">
                  <c:v>0.32898843838386838</c:v>
                </c:pt>
                <c:pt idx="1705">
                  <c:v>0.32947366866306055</c:v>
                </c:pt>
                <c:pt idx="1706">
                  <c:v>0.32994500804412591</c:v>
                </c:pt>
                <c:pt idx="1707">
                  <c:v>0.33039240779371531</c:v>
                </c:pt>
                <c:pt idx="1708">
                  <c:v>0.33084104180539603</c:v>
                </c:pt>
                <c:pt idx="1709">
                  <c:v>0.33125646631183159</c:v>
                </c:pt>
                <c:pt idx="1710">
                  <c:v>0.33161927451120427</c:v>
                </c:pt>
                <c:pt idx="1711">
                  <c:v>0.33201684110121815</c:v>
                </c:pt>
                <c:pt idx="1712">
                  <c:v>0.33242122215856146</c:v>
                </c:pt>
                <c:pt idx="1713">
                  <c:v>0.33282462465798207</c:v>
                </c:pt>
                <c:pt idx="1714">
                  <c:v>0.33323078057986388</c:v>
                </c:pt>
                <c:pt idx="1715">
                  <c:v>0.33363965822990099</c:v>
                </c:pt>
                <c:pt idx="1716">
                  <c:v>0.33406051182667346</c:v>
                </c:pt>
                <c:pt idx="1717">
                  <c:v>0.33443272185110162</c:v>
                </c:pt>
                <c:pt idx="1718">
                  <c:v>0.33483965971346891</c:v>
                </c:pt>
                <c:pt idx="1719">
                  <c:v>0.33526324186015383</c:v>
                </c:pt>
                <c:pt idx="1720">
                  <c:v>0.33566531571505803</c:v>
                </c:pt>
                <c:pt idx="1721">
                  <c:v>0.33605032801961637</c:v>
                </c:pt>
                <c:pt idx="1722">
                  <c:v>0.33644538281743336</c:v>
                </c:pt>
                <c:pt idx="1723">
                  <c:v>0.33682045740431227</c:v>
                </c:pt>
                <c:pt idx="1724">
                  <c:v>0.33721114045518935</c:v>
                </c:pt>
                <c:pt idx="1725">
                  <c:v>0.33764465710596864</c:v>
                </c:pt>
                <c:pt idx="1726">
                  <c:v>0.33801375212908208</c:v>
                </c:pt>
                <c:pt idx="1727">
                  <c:v>0.33834988246106218</c:v>
                </c:pt>
                <c:pt idx="1728">
                  <c:v>0.3386847865556602</c:v>
                </c:pt>
                <c:pt idx="1729">
                  <c:v>0.33898112413854059</c:v>
                </c:pt>
                <c:pt idx="1730">
                  <c:v>0.33927316807618108</c:v>
                </c:pt>
                <c:pt idx="1731">
                  <c:v>0.33960945772522239</c:v>
                </c:pt>
                <c:pt idx="1732">
                  <c:v>0.33993973847420539</c:v>
                </c:pt>
                <c:pt idx="1733">
                  <c:v>0.34026796881580612</c:v>
                </c:pt>
                <c:pt idx="1734">
                  <c:v>0.34059694201749346</c:v>
                </c:pt>
                <c:pt idx="1735">
                  <c:v>0.34093218539219555</c:v>
                </c:pt>
                <c:pt idx="1736">
                  <c:v>0.34126937144960751</c:v>
                </c:pt>
                <c:pt idx="1737">
                  <c:v>0.34159843811785012</c:v>
                </c:pt>
                <c:pt idx="1738">
                  <c:v>0.34193619709717593</c:v>
                </c:pt>
                <c:pt idx="1739">
                  <c:v>0.34225910237097557</c:v>
                </c:pt>
                <c:pt idx="1740">
                  <c:v>0.34254940831242786</c:v>
                </c:pt>
                <c:pt idx="1741">
                  <c:v>0.34286919521290432</c:v>
                </c:pt>
                <c:pt idx="1742">
                  <c:v>0.34320806005873755</c:v>
                </c:pt>
                <c:pt idx="1743">
                  <c:v>0.34352639766174881</c:v>
                </c:pt>
                <c:pt idx="1744">
                  <c:v>0.34384811413029465</c:v>
                </c:pt>
                <c:pt idx="1745">
                  <c:v>0.34417174793787059</c:v>
                </c:pt>
                <c:pt idx="1746">
                  <c:v>0.34445779660876436</c:v>
                </c:pt>
                <c:pt idx="1747">
                  <c:v>0.34476478158169394</c:v>
                </c:pt>
                <c:pt idx="1748">
                  <c:v>0.34511073813242205</c:v>
                </c:pt>
                <c:pt idx="1749">
                  <c:v>0.34544109017762503</c:v>
                </c:pt>
                <c:pt idx="1750">
                  <c:v>0.34574250204953633</c:v>
                </c:pt>
                <c:pt idx="1751">
                  <c:v>0.34601952738059488</c:v>
                </c:pt>
                <c:pt idx="1752">
                  <c:v>0.34632259530991272</c:v>
                </c:pt>
                <c:pt idx="1753">
                  <c:v>0.34661768969795093</c:v>
                </c:pt>
                <c:pt idx="1754">
                  <c:v>0.34691130316346325</c:v>
                </c:pt>
                <c:pt idx="1755">
                  <c:v>0.34724223634635765</c:v>
                </c:pt>
                <c:pt idx="1756">
                  <c:v>0.34754939358971398</c:v>
                </c:pt>
                <c:pt idx="1757">
                  <c:v>0.34782775999011456</c:v>
                </c:pt>
                <c:pt idx="1758">
                  <c:v>0.3481112456825311</c:v>
                </c:pt>
                <c:pt idx="1759">
                  <c:v>0.34839691060578692</c:v>
                </c:pt>
                <c:pt idx="1760">
                  <c:v>0.34867701615116564</c:v>
                </c:pt>
                <c:pt idx="1761">
                  <c:v>0.34896679989985913</c:v>
                </c:pt>
                <c:pt idx="1762">
                  <c:v>0.34925588093587973</c:v>
                </c:pt>
                <c:pt idx="1763">
                  <c:v>0.34956881071401275</c:v>
                </c:pt>
                <c:pt idx="1764">
                  <c:v>0.3498925359244745</c:v>
                </c:pt>
                <c:pt idx="1765">
                  <c:v>0.35019598020271986</c:v>
                </c:pt>
                <c:pt idx="1766">
                  <c:v>0.35051939872956189</c:v>
                </c:pt>
                <c:pt idx="1767">
                  <c:v>0.35084823141204341</c:v>
                </c:pt>
                <c:pt idx="1768">
                  <c:v>0.3511797884487155</c:v>
                </c:pt>
                <c:pt idx="1769">
                  <c:v>0.35150332148425362</c:v>
                </c:pt>
                <c:pt idx="1770">
                  <c:v>0.35184047703195759</c:v>
                </c:pt>
                <c:pt idx="1771">
                  <c:v>0.35215094881163905</c:v>
                </c:pt>
                <c:pt idx="1772">
                  <c:v>0.3524442177721035</c:v>
                </c:pt>
                <c:pt idx="1773">
                  <c:v>0.35273241475057177</c:v>
                </c:pt>
                <c:pt idx="1774">
                  <c:v>0.35301295163416002</c:v>
                </c:pt>
                <c:pt idx="1775">
                  <c:v>0.35326249067159154</c:v>
                </c:pt>
                <c:pt idx="1776">
                  <c:v>0.35352010528282346</c:v>
                </c:pt>
                <c:pt idx="1777">
                  <c:v>0.35374063550096452</c:v>
                </c:pt>
                <c:pt idx="1778">
                  <c:v>0.35390389779704906</c:v>
                </c:pt>
                <c:pt idx="1779">
                  <c:v>0.35406442084171869</c:v>
                </c:pt>
                <c:pt idx="1780">
                  <c:v>0.35421393536699025</c:v>
                </c:pt>
                <c:pt idx="1781">
                  <c:v>0.35429951968028844</c:v>
                </c:pt>
                <c:pt idx="1782">
                  <c:v>0.35439429941481859</c:v>
                </c:pt>
                <c:pt idx="1783">
                  <c:v>0.35450057924159234</c:v>
                </c:pt>
                <c:pt idx="1784">
                  <c:v>0.35450819894197161</c:v>
                </c:pt>
                <c:pt idx="1785">
                  <c:v>0.35446212105088581</c:v>
                </c:pt>
                <c:pt idx="1786">
                  <c:v>0.35437140728499655</c:v>
                </c:pt>
                <c:pt idx="1787">
                  <c:v>0.3542034245648919</c:v>
                </c:pt>
                <c:pt idx="1788">
                  <c:v>0.35402692489702181</c:v>
                </c:pt>
                <c:pt idx="1789">
                  <c:v>0.35383168183471697</c:v>
                </c:pt>
                <c:pt idx="1790">
                  <c:v>0.35358394720149017</c:v>
                </c:pt>
                <c:pt idx="1791">
                  <c:v>0.35328314806846789</c:v>
                </c:pt>
                <c:pt idx="1792">
                  <c:v>0.35293479942298528</c:v>
                </c:pt>
                <c:pt idx="1793">
                  <c:v>0.35250748211631916</c:v>
                </c:pt>
                <c:pt idx="1794">
                  <c:v>0.35205045399030016</c:v>
                </c:pt>
                <c:pt idx="1795">
                  <c:v>0.35156793164163419</c:v>
                </c:pt>
                <c:pt idx="1796">
                  <c:v>0.35105316520011259</c:v>
                </c:pt>
                <c:pt idx="1797">
                  <c:v>0.35049164487577844</c:v>
                </c:pt>
                <c:pt idx="1798">
                  <c:v>0.34990812537562171</c:v>
                </c:pt>
                <c:pt idx="1799">
                  <c:v>0.34925956420566573</c:v>
                </c:pt>
                <c:pt idx="1800">
                  <c:v>0.34852223736317001</c:v>
                </c:pt>
                <c:pt idx="1801">
                  <c:v>0.34780685342430084</c:v>
                </c:pt>
                <c:pt idx="1802">
                  <c:v>0.34706260933334382</c:v>
                </c:pt>
                <c:pt idx="1803">
                  <c:v>0.34630663653695803</c:v>
                </c:pt>
                <c:pt idx="1804">
                  <c:v>0.34553727793511474</c:v>
                </c:pt>
                <c:pt idx="1805">
                  <c:v>0.34475155696883825</c:v>
                </c:pt>
                <c:pt idx="1806">
                  <c:v>0.34391434114741837</c:v>
                </c:pt>
                <c:pt idx="1807">
                  <c:v>0.34306921662811735</c:v>
                </c:pt>
                <c:pt idx="1808">
                  <c:v>0.34225461821232644</c:v>
                </c:pt>
                <c:pt idx="1809">
                  <c:v>0.34141149959755274</c:v>
                </c:pt>
                <c:pt idx="1810">
                  <c:v>0.3405993107292653</c:v>
                </c:pt>
                <c:pt idx="1811">
                  <c:v>0.33980277012921589</c:v>
                </c:pt>
                <c:pt idx="1812">
                  <c:v>0.33896843188047132</c:v>
                </c:pt>
                <c:pt idx="1813">
                  <c:v>0.33813800784997633</c:v>
                </c:pt>
                <c:pt idx="1814">
                  <c:v>0.33730750124190739</c:v>
                </c:pt>
                <c:pt idx="1815">
                  <c:v>0.33646427386226591</c:v>
                </c:pt>
                <c:pt idx="1816">
                  <c:v>0.3356577391941446</c:v>
                </c:pt>
                <c:pt idx="1817">
                  <c:v>0.33488416511888786</c:v>
                </c:pt>
                <c:pt idx="1818">
                  <c:v>0.33411006804924276</c:v>
                </c:pt>
                <c:pt idx="1819">
                  <c:v>0.33337314063917473</c:v>
                </c:pt>
                <c:pt idx="1820">
                  <c:v>0.33261793737495721</c:v>
                </c:pt>
                <c:pt idx="1821">
                  <c:v>0.33187016331002384</c:v>
                </c:pt>
                <c:pt idx="1822">
                  <c:v>0.33114437758665288</c:v>
                </c:pt>
                <c:pt idx="1823">
                  <c:v>0.33042145986954147</c:v>
                </c:pt>
                <c:pt idx="1824">
                  <c:v>0.3297229312786441</c:v>
                </c:pt>
                <c:pt idx="1825">
                  <c:v>0.32905673211864173</c:v>
                </c:pt>
                <c:pt idx="1826">
                  <c:v>0.3283484573547768</c:v>
                </c:pt>
                <c:pt idx="1827">
                  <c:v>0.32767222142355595</c:v>
                </c:pt>
                <c:pt idx="1828">
                  <c:v>0.32698140504824669</c:v>
                </c:pt>
                <c:pt idx="1829">
                  <c:v>0.3262283024460908</c:v>
                </c:pt>
                <c:pt idx="1830">
                  <c:v>0.3254865182342277</c:v>
                </c:pt>
                <c:pt idx="1831">
                  <c:v>0.324736132592018</c:v>
                </c:pt>
                <c:pt idx="1832">
                  <c:v>0.32395764012193279</c:v>
                </c:pt>
                <c:pt idx="1833">
                  <c:v>0.32322044984186254</c:v>
                </c:pt>
                <c:pt idx="1834">
                  <c:v>0.32248160690085559</c:v>
                </c:pt>
                <c:pt idx="1835">
                  <c:v>0.32168331852610249</c:v>
                </c:pt>
                <c:pt idx="1836">
                  <c:v>0.32086495504361112</c:v>
                </c:pt>
                <c:pt idx="1837">
                  <c:v>0.32005742051029418</c:v>
                </c:pt>
                <c:pt idx="1838">
                  <c:v>0.31924131123078375</c:v>
                </c:pt>
                <c:pt idx="1839">
                  <c:v>0.31842408810412637</c:v>
                </c:pt>
                <c:pt idx="1840">
                  <c:v>0.31764241703758539</c:v>
                </c:pt>
                <c:pt idx="1841">
                  <c:v>0.31675519715568085</c:v>
                </c:pt>
                <c:pt idx="1842">
                  <c:v>0.31584005190625758</c:v>
                </c:pt>
                <c:pt idx="1843">
                  <c:v>0.31488692402863311</c:v>
                </c:pt>
                <c:pt idx="1844">
                  <c:v>0.31387046314524741</c:v>
                </c:pt>
                <c:pt idx="1845">
                  <c:v>0.31283177416566527</c:v>
                </c:pt>
                <c:pt idx="1846">
                  <c:v>0.31176554508457904</c:v>
                </c:pt>
                <c:pt idx="1847">
                  <c:v>0.31069845740036245</c:v>
                </c:pt>
                <c:pt idx="1848">
                  <c:v>0.30960202430015948</c:v>
                </c:pt>
                <c:pt idx="1849">
                  <c:v>0.30848969759971512</c:v>
                </c:pt>
                <c:pt idx="1850">
                  <c:v>0.30734250280837144</c:v>
                </c:pt>
                <c:pt idx="1851">
                  <c:v>0.30607863052092399</c:v>
                </c:pt>
                <c:pt idx="1852">
                  <c:v>0.30496713338810633</c:v>
                </c:pt>
                <c:pt idx="1853">
                  <c:v>0.30380680539838084</c:v>
                </c:pt>
                <c:pt idx="1854">
                  <c:v>0.30287597185727266</c:v>
                </c:pt>
                <c:pt idx="1855">
                  <c:v>0.30209511215965562</c:v>
                </c:pt>
                <c:pt idx="1856">
                  <c:v>0.301619098425365</c:v>
                </c:pt>
                <c:pt idx="1857">
                  <c:v>0.30128838475702296</c:v>
                </c:pt>
                <c:pt idx="1858">
                  <c:v>0.30125281122213599</c:v>
                </c:pt>
                <c:pt idx="1859">
                  <c:v>0.3014876095973853</c:v>
                </c:pt>
                <c:pt idx="1860">
                  <c:v>0.30190984869965876</c:v>
                </c:pt>
                <c:pt idx="1861">
                  <c:v>0.30258531838219144</c:v>
                </c:pt>
                <c:pt idx="1862">
                  <c:v>0.30348508418623238</c:v>
                </c:pt>
                <c:pt idx="1863">
                  <c:v>0.30463125910979655</c:v>
                </c:pt>
                <c:pt idx="1864">
                  <c:v>0.30590156273330654</c:v>
                </c:pt>
                <c:pt idx="1865">
                  <c:v>0.30731542514214882</c:v>
                </c:pt>
                <c:pt idx="1866">
                  <c:v>0.30882719113169305</c:v>
                </c:pt>
                <c:pt idx="1867">
                  <c:v>0.31029792303326664</c:v>
                </c:pt>
                <c:pt idx="1868">
                  <c:v>0.31177860909531546</c:v>
                </c:pt>
                <c:pt idx="1869">
                  <c:v>0.3131166695942833</c:v>
                </c:pt>
                <c:pt idx="1870">
                  <c:v>0.31437811758795309</c:v>
                </c:pt>
                <c:pt idx="1871">
                  <c:v>0.31544771326241228</c:v>
                </c:pt>
                <c:pt idx="1872">
                  <c:v>0.31637975959071479</c:v>
                </c:pt>
                <c:pt idx="1873">
                  <c:v>0.31722559112094745</c:v>
                </c:pt>
                <c:pt idx="1874">
                  <c:v>0.31795311316882607</c:v>
                </c:pt>
                <c:pt idx="1875">
                  <c:v>0.31860544905403149</c:v>
                </c:pt>
                <c:pt idx="1876">
                  <c:v>0.3191479986262758</c:v>
                </c:pt>
                <c:pt idx="1877">
                  <c:v>0.31967027068983084</c:v>
                </c:pt>
                <c:pt idx="1878">
                  <c:v>0.32012441872599046</c:v>
                </c:pt>
                <c:pt idx="1879">
                  <c:v>0.32051183905629205</c:v>
                </c:pt>
                <c:pt idx="1880">
                  <c:v>0.32081423388617331</c:v>
                </c:pt>
                <c:pt idx="1881">
                  <c:v>0.32110682938667362</c:v>
                </c:pt>
                <c:pt idx="1882">
                  <c:v>0.321333146519587</c:v>
                </c:pt>
                <c:pt idx="1883">
                  <c:v>0.32154704735905737</c:v>
                </c:pt>
                <c:pt idx="1884">
                  <c:v>0.32170479649118633</c:v>
                </c:pt>
                <c:pt idx="1885">
                  <c:v>0.32185018481883915</c:v>
                </c:pt>
                <c:pt idx="1886">
                  <c:v>0.32201205000169514</c:v>
                </c:pt>
                <c:pt idx="1887">
                  <c:v>0.32214601151614181</c:v>
                </c:pt>
                <c:pt idx="1888">
                  <c:v>0.32228887299039738</c:v>
                </c:pt>
                <c:pt idx="1889">
                  <c:v>0.32248947023417845</c:v>
                </c:pt>
                <c:pt idx="1890">
                  <c:v>0.32268239496877316</c:v>
                </c:pt>
                <c:pt idx="1891">
                  <c:v>0.32290668068271478</c:v>
                </c:pt>
                <c:pt idx="1892">
                  <c:v>0.32318651258125342</c:v>
                </c:pt>
                <c:pt idx="1893">
                  <c:v>0.32354314184121463</c:v>
                </c:pt>
                <c:pt idx="1894">
                  <c:v>0.32382951364701618</c:v>
                </c:pt>
                <c:pt idx="1895">
                  <c:v>0.32412588275599341</c:v>
                </c:pt>
                <c:pt idx="1896">
                  <c:v>0.32444060797037105</c:v>
                </c:pt>
                <c:pt idx="1897">
                  <c:v>0.32469581801797626</c:v>
                </c:pt>
                <c:pt idx="1898">
                  <c:v>0.3249793191413472</c:v>
                </c:pt>
                <c:pt idx="1899">
                  <c:v>0.32531679005007019</c:v>
                </c:pt>
                <c:pt idx="1900">
                  <c:v>0.32562981254845974</c:v>
                </c:pt>
                <c:pt idx="1901">
                  <c:v>0.3260119990017733</c:v>
                </c:pt>
                <c:pt idx="1902">
                  <c:v>0.32642931852529505</c:v>
                </c:pt>
                <c:pt idx="1903">
                  <c:v>0.32680851417563761</c:v>
                </c:pt>
                <c:pt idx="1904">
                  <c:v>0.32718521078778845</c:v>
                </c:pt>
                <c:pt idx="1905">
                  <c:v>0.32756590024180793</c:v>
                </c:pt>
                <c:pt idx="1906">
                  <c:v>0.32791028083702495</c:v>
                </c:pt>
                <c:pt idx="1907">
                  <c:v>0.32827090982016788</c:v>
                </c:pt>
                <c:pt idx="1908">
                  <c:v>0.32861644863810319</c:v>
                </c:pt>
                <c:pt idx="1909">
                  <c:v>0.32893981835133079</c:v>
                </c:pt>
                <c:pt idx="1910">
                  <c:v>0.32924447695344122</c:v>
                </c:pt>
                <c:pt idx="1911">
                  <c:v>0.32954606986422913</c:v>
                </c:pt>
                <c:pt idx="1912">
                  <c:v>0.32986055986798019</c:v>
                </c:pt>
                <c:pt idx="1913">
                  <c:v>0.33015243953286666</c:v>
                </c:pt>
                <c:pt idx="1914">
                  <c:v>0.3304029435450922</c:v>
                </c:pt>
                <c:pt idx="1915">
                  <c:v>0.33056550773575416</c:v>
                </c:pt>
                <c:pt idx="1916">
                  <c:v>0.33070718769975632</c:v>
                </c:pt>
                <c:pt idx="1917">
                  <c:v>0.33082675831087499</c:v>
                </c:pt>
                <c:pt idx="1918">
                  <c:v>0.33092151259346869</c:v>
                </c:pt>
                <c:pt idx="1919">
                  <c:v>0.33097979075659029</c:v>
                </c:pt>
                <c:pt idx="1920">
                  <c:v>0.33104723126333013</c:v>
                </c:pt>
                <c:pt idx="1921">
                  <c:v>0.33101890546133622</c:v>
                </c:pt>
                <c:pt idx="1922">
                  <c:v>0.3309199991623018</c:v>
                </c:pt>
                <c:pt idx="1923">
                  <c:v>0.3308280523964322</c:v>
                </c:pt>
                <c:pt idx="1924">
                  <c:v>0.33068109930451794</c:v>
                </c:pt>
                <c:pt idx="1925">
                  <c:v>0.33050824007803675</c:v>
                </c:pt>
                <c:pt idx="1926">
                  <c:v>0.33034932231467806</c:v>
                </c:pt>
                <c:pt idx="1927">
                  <c:v>0.33013121397916861</c:v>
                </c:pt>
                <c:pt idx="1928">
                  <c:v>0.32984456758003972</c:v>
                </c:pt>
                <c:pt idx="1929">
                  <c:v>0.32963875163730599</c:v>
                </c:pt>
                <c:pt idx="1930">
                  <c:v>0.32940300457208682</c:v>
                </c:pt>
                <c:pt idx="1931">
                  <c:v>0.32915642214039748</c:v>
                </c:pt>
                <c:pt idx="1932">
                  <c:v>0.32898123647714345</c:v>
                </c:pt>
                <c:pt idx="1933">
                  <c:v>0.32880851828586866</c:v>
                </c:pt>
                <c:pt idx="1934">
                  <c:v>0.32859284909943381</c:v>
                </c:pt>
                <c:pt idx="1935">
                  <c:v>0.32840327726525614</c:v>
                </c:pt>
                <c:pt idx="1936">
                  <c:v>0.32820729005278676</c:v>
                </c:pt>
                <c:pt idx="1937">
                  <c:v>0.32792140749492388</c:v>
                </c:pt>
                <c:pt idx="1938">
                  <c:v>0.3276402341493026</c:v>
                </c:pt>
                <c:pt idx="1939">
                  <c:v>0.32738648275657917</c:v>
                </c:pt>
                <c:pt idx="1940">
                  <c:v>0.32717209269263076</c:v>
                </c:pt>
                <c:pt idx="1941">
                  <c:v>0.32692966368726567</c:v>
                </c:pt>
                <c:pt idx="1942">
                  <c:v>0.32672314045314244</c:v>
                </c:pt>
                <c:pt idx="1943">
                  <c:v>0.32652921354566056</c:v>
                </c:pt>
                <c:pt idx="1944">
                  <c:v>0.32634416364459762</c:v>
                </c:pt>
                <c:pt idx="1945">
                  <c:v>0.32618114184745362</c:v>
                </c:pt>
                <c:pt idx="1946">
                  <c:v>0.32597795388120104</c:v>
                </c:pt>
                <c:pt idx="1947">
                  <c:v>0.32578720282085843</c:v>
                </c:pt>
                <c:pt idx="1948">
                  <c:v>0.32557741434697784</c:v>
                </c:pt>
                <c:pt idx="1949">
                  <c:v>0.32530904231695357</c:v>
                </c:pt>
                <c:pt idx="1950">
                  <c:v>0.32508939198757592</c:v>
                </c:pt>
                <c:pt idx="1951">
                  <c:v>0.32489334725669861</c:v>
                </c:pt>
                <c:pt idx="1952">
                  <c:v>0.32464930823015392</c:v>
                </c:pt>
                <c:pt idx="1953">
                  <c:v>0.3244240866232419</c:v>
                </c:pt>
                <c:pt idx="1954">
                  <c:v>0.32416495009055102</c:v>
                </c:pt>
                <c:pt idx="1955">
                  <c:v>0.32390757133793974</c:v>
                </c:pt>
                <c:pt idx="1956">
                  <c:v>0.32363924682968254</c:v>
                </c:pt>
                <c:pt idx="1957">
                  <c:v>0.32335805339802243</c:v>
                </c:pt>
                <c:pt idx="1958">
                  <c:v>0.32303513576782733</c:v>
                </c:pt>
                <c:pt idx="1959">
                  <c:v>0.32265090749808206</c:v>
                </c:pt>
                <c:pt idx="1960">
                  <c:v>0.32232626152617033</c:v>
                </c:pt>
                <c:pt idx="1961">
                  <c:v>0.32205716115930966</c:v>
                </c:pt>
                <c:pt idx="1962">
                  <c:v>0.32174358573635259</c:v>
                </c:pt>
                <c:pt idx="1963">
                  <c:v>0.32146682145110944</c:v>
                </c:pt>
                <c:pt idx="1964">
                  <c:v>0.32120044496950628</c:v>
                </c:pt>
                <c:pt idx="1965">
                  <c:v>0.32087509076868009</c:v>
                </c:pt>
                <c:pt idx="1966">
                  <c:v>0.3205887019719989</c:v>
                </c:pt>
                <c:pt idx="1967">
                  <c:v>0.32031873213324319</c:v>
                </c:pt>
                <c:pt idx="1968">
                  <c:v>0.31997417292615271</c:v>
                </c:pt>
                <c:pt idx="1969">
                  <c:v>0.31962823003917201</c:v>
                </c:pt>
                <c:pt idx="1970">
                  <c:v>0.31932621841283265</c:v>
                </c:pt>
                <c:pt idx="1971">
                  <c:v>0.31901831883161358</c:v>
                </c:pt>
                <c:pt idx="1972">
                  <c:v>0.31867980221218201</c:v>
                </c:pt>
                <c:pt idx="1973">
                  <c:v>0.31837662652742565</c:v>
                </c:pt>
                <c:pt idx="1974">
                  <c:v>0.31802283559059613</c:v>
                </c:pt>
                <c:pt idx="1975">
                  <c:v>0.31765934448779337</c:v>
                </c:pt>
                <c:pt idx="1976">
                  <c:v>0.31732120773661676</c:v>
                </c:pt>
                <c:pt idx="1977">
                  <c:v>0.31700568917183819</c:v>
                </c:pt>
                <c:pt idx="1978">
                  <c:v>0.31667270469855602</c:v>
                </c:pt>
                <c:pt idx="1979">
                  <c:v>0.3164137457102687</c:v>
                </c:pt>
                <c:pt idx="1980">
                  <c:v>0.31623806634916801</c:v>
                </c:pt>
                <c:pt idx="1981">
                  <c:v>0.31595628031482148</c:v>
                </c:pt>
                <c:pt idx="1982">
                  <c:v>0.31569110798427175</c:v>
                </c:pt>
                <c:pt idx="1983">
                  <c:v>0.31535386399852</c:v>
                </c:pt>
                <c:pt idx="1984">
                  <c:v>0.31490564007820693</c:v>
                </c:pt>
                <c:pt idx="1985">
                  <c:v>0.31452031118350304</c:v>
                </c:pt>
                <c:pt idx="1986">
                  <c:v>0.31412498628985808</c:v>
                </c:pt>
                <c:pt idx="1987">
                  <c:v>0.31377238174409533</c:v>
                </c:pt>
                <c:pt idx="1988">
                  <c:v>0.3134802964545802</c:v>
                </c:pt>
                <c:pt idx="1989">
                  <c:v>0.31310983136697024</c:v>
                </c:pt>
                <c:pt idx="1990">
                  <c:v>0.3127319214112137</c:v>
                </c:pt>
                <c:pt idx="1991">
                  <c:v>0.31231774209365942</c:v>
                </c:pt>
                <c:pt idx="1992">
                  <c:v>0.31180579748857173</c:v>
                </c:pt>
                <c:pt idx="1993">
                  <c:v>0.3113594869204806</c:v>
                </c:pt>
                <c:pt idx="1994">
                  <c:v>0.31096096767687131</c:v>
                </c:pt>
                <c:pt idx="1995">
                  <c:v>0.31053095930861407</c:v>
                </c:pt>
                <c:pt idx="1996">
                  <c:v>0.31011945674222802</c:v>
                </c:pt>
                <c:pt idx="1997">
                  <c:v>0.30967065859571724</c:v>
                </c:pt>
                <c:pt idx="1998">
                  <c:v>0.30921347342781896</c:v>
                </c:pt>
                <c:pt idx="1999">
                  <c:v>0.30866702930793433</c:v>
                </c:pt>
                <c:pt idx="2000">
                  <c:v>0.30815113140307693</c:v>
                </c:pt>
                <c:pt idx="2001">
                  <c:v>0.30761778472866402</c:v>
                </c:pt>
                <c:pt idx="2002">
                  <c:v>0.30704175316396981</c:v>
                </c:pt>
                <c:pt idx="2003">
                  <c:v>0.30650974364082167</c:v>
                </c:pt>
                <c:pt idx="2004">
                  <c:v>0.30599954646099464</c:v>
                </c:pt>
                <c:pt idx="2005">
                  <c:v>0.30550316901030489</c:v>
                </c:pt>
                <c:pt idx="2006">
                  <c:v>0.30499536709178093</c:v>
                </c:pt>
                <c:pt idx="2007">
                  <c:v>0.30455472284621776</c:v>
                </c:pt>
                <c:pt idx="2008">
                  <c:v>0.30414722699717772</c:v>
                </c:pt>
                <c:pt idx="2009">
                  <c:v>0.30378279767095595</c:v>
                </c:pt>
                <c:pt idx="2010">
                  <c:v>0.30357737460495438</c:v>
                </c:pt>
                <c:pt idx="2011">
                  <c:v>0.30332241454393305</c:v>
                </c:pt>
                <c:pt idx="2012">
                  <c:v>0.3030710989426037</c:v>
                </c:pt>
                <c:pt idx="2013">
                  <c:v>0.30266426574139699</c:v>
                </c:pt>
                <c:pt idx="2014">
                  <c:v>0.30207410301062843</c:v>
                </c:pt>
                <c:pt idx="2015">
                  <c:v>0.30166453613441008</c:v>
                </c:pt>
                <c:pt idx="2016">
                  <c:v>0.30132389350751959</c:v>
                </c:pt>
                <c:pt idx="2017">
                  <c:v>0.30093633393525915</c:v>
                </c:pt>
                <c:pt idx="2018">
                  <c:v>0.30062100303212475</c:v>
                </c:pt>
                <c:pt idx="2019">
                  <c:v>0.30017830941328122</c:v>
                </c:pt>
                <c:pt idx="2020">
                  <c:v>0.29959732217816309</c:v>
                </c:pt>
                <c:pt idx="2021">
                  <c:v>0.29901018163266496</c:v>
                </c:pt>
                <c:pt idx="2022">
                  <c:v>0.29840442109875903</c:v>
                </c:pt>
                <c:pt idx="2023">
                  <c:v>0.2978011608159134</c:v>
                </c:pt>
                <c:pt idx="2024">
                  <c:v>0.29715681823504009</c:v>
                </c:pt>
                <c:pt idx="2025">
                  <c:v>0.29653590762078741</c:v>
                </c:pt>
                <c:pt idx="2026">
                  <c:v>0.29591346967125093</c:v>
                </c:pt>
                <c:pt idx="2027">
                  <c:v>0.29533304001454702</c:v>
                </c:pt>
                <c:pt idx="2028">
                  <c:v>0.29481378449407281</c:v>
                </c:pt>
                <c:pt idx="2029">
                  <c:v>0.29433490730892381</c:v>
                </c:pt>
                <c:pt idx="2030">
                  <c:v>0.29387923813967781</c:v>
                </c:pt>
                <c:pt idx="2031">
                  <c:v>0.29345169343660182</c:v>
                </c:pt>
                <c:pt idx="2032">
                  <c:v>0.29305061083617301</c:v>
                </c:pt>
                <c:pt idx="2033">
                  <c:v>0.29270488857143112</c:v>
                </c:pt>
                <c:pt idx="2034">
                  <c:v>0.29238284222213257</c:v>
                </c:pt>
                <c:pt idx="2035">
                  <c:v>0.29206145439808678</c:v>
                </c:pt>
                <c:pt idx="2036">
                  <c:v>0.29164333522079638</c:v>
                </c:pt>
                <c:pt idx="2037">
                  <c:v>0.29117102417007051</c:v>
                </c:pt>
                <c:pt idx="2038">
                  <c:v>0.29072993834922561</c:v>
                </c:pt>
                <c:pt idx="2039">
                  <c:v>0.29030942859001252</c:v>
                </c:pt>
                <c:pt idx="2040">
                  <c:v>0.28998283474674974</c:v>
                </c:pt>
                <c:pt idx="2041">
                  <c:v>0.28977752122564782</c:v>
                </c:pt>
                <c:pt idx="2042">
                  <c:v>0.28958702678193499</c:v>
                </c:pt>
                <c:pt idx="2043">
                  <c:v>0.28947646765671109</c:v>
                </c:pt>
                <c:pt idx="2044">
                  <c:v>0.28933104178850044</c:v>
                </c:pt>
                <c:pt idx="2045">
                  <c:v>0.2889518261734238</c:v>
                </c:pt>
                <c:pt idx="2046">
                  <c:v>0.28865384212035655</c:v>
                </c:pt>
                <c:pt idx="2047">
                  <c:v>0.28846211981471309</c:v>
                </c:pt>
                <c:pt idx="2048">
                  <c:v>0.28827669121022065</c:v>
                </c:pt>
                <c:pt idx="2049">
                  <c:v>0.28818222686501732</c:v>
                </c:pt>
                <c:pt idx="2050">
                  <c:v>0.28790074956620954</c:v>
                </c:pt>
                <c:pt idx="2051">
                  <c:v>0.28747652855076206</c:v>
                </c:pt>
                <c:pt idx="2052">
                  <c:v>0.28706328590213726</c:v>
                </c:pt>
                <c:pt idx="2053">
                  <c:v>0.28662292280434271</c:v>
                </c:pt>
                <c:pt idx="2054">
                  <c:v>0.28634641112613568</c:v>
                </c:pt>
                <c:pt idx="2055">
                  <c:v>0.28609767010485859</c:v>
                </c:pt>
                <c:pt idx="2056">
                  <c:v>0.28579622255913745</c:v>
                </c:pt>
                <c:pt idx="2057">
                  <c:v>0.28559476375097254</c:v>
                </c:pt>
                <c:pt idx="2058">
                  <c:v>0.28530511298121902</c:v>
                </c:pt>
                <c:pt idx="2059">
                  <c:v>0.28486926703444376</c:v>
                </c:pt>
                <c:pt idx="2060">
                  <c:v>0.28445172253807333</c:v>
                </c:pt>
                <c:pt idx="2061">
                  <c:v>0.28400912367223441</c:v>
                </c:pt>
                <c:pt idx="2062">
                  <c:v>0.28366013887040248</c:v>
                </c:pt>
                <c:pt idx="2063">
                  <c:v>0.28336893773954569</c:v>
                </c:pt>
                <c:pt idx="2064">
                  <c:v>0.28287900112500147</c:v>
                </c:pt>
                <c:pt idx="2065">
                  <c:v>0.28233084719264212</c:v>
                </c:pt>
                <c:pt idx="2066">
                  <c:v>0.28170383104238289</c:v>
                </c:pt>
                <c:pt idx="2067">
                  <c:v>0.2810252390310653</c:v>
                </c:pt>
                <c:pt idx="2068">
                  <c:v>0.28047165644352262</c:v>
                </c:pt>
                <c:pt idx="2069">
                  <c:v>0.28004337411270269</c:v>
                </c:pt>
                <c:pt idx="2070">
                  <c:v>0.27965612518210553</c:v>
                </c:pt>
                <c:pt idx="2071">
                  <c:v>0.27915298161620655</c:v>
                </c:pt>
                <c:pt idx="2072">
                  <c:v>0.27858997442512323</c:v>
                </c:pt>
                <c:pt idx="2073">
                  <c:v>0.27791557739538592</c:v>
                </c:pt>
                <c:pt idx="2074">
                  <c:v>0.27718919667174891</c:v>
                </c:pt>
                <c:pt idx="2075">
                  <c:v>0.27663527005787197</c:v>
                </c:pt>
                <c:pt idx="2076">
                  <c:v>0.2760752105612489</c:v>
                </c:pt>
                <c:pt idx="2077">
                  <c:v>0.27549486407761536</c:v>
                </c:pt>
                <c:pt idx="2078">
                  <c:v>0.27485109517066081</c:v>
                </c:pt>
                <c:pt idx="2079">
                  <c:v>0.27411758479206805</c:v>
                </c:pt>
                <c:pt idx="2080">
                  <c:v>0.27350667615576318</c:v>
                </c:pt>
                <c:pt idx="2081">
                  <c:v>0.27291967013531493</c:v>
                </c:pt>
                <c:pt idx="2082">
                  <c:v>0.2723090045874838</c:v>
                </c:pt>
                <c:pt idx="2083">
                  <c:v>0.27157753029341247</c:v>
                </c:pt>
                <c:pt idx="2084">
                  <c:v>0.27074602389652358</c:v>
                </c:pt>
                <c:pt idx="2085">
                  <c:v>0.26993635750201594</c:v>
                </c:pt>
                <c:pt idx="2086">
                  <c:v>0.26924516843404073</c:v>
                </c:pt>
                <c:pt idx="2087">
                  <c:v>0.26861181770628606</c:v>
                </c:pt>
                <c:pt idx="2088">
                  <c:v>0.26782626934048426</c:v>
                </c:pt>
                <c:pt idx="2089">
                  <c:v>0.26695651281951793</c:v>
                </c:pt>
                <c:pt idx="2090">
                  <c:v>0.26612678677380325</c:v>
                </c:pt>
                <c:pt idx="2091">
                  <c:v>0.26547627769905019</c:v>
                </c:pt>
                <c:pt idx="2092">
                  <c:v>0.26485223772589955</c:v>
                </c:pt>
                <c:pt idx="2093">
                  <c:v>0.26437068424346666</c:v>
                </c:pt>
                <c:pt idx="2094">
                  <c:v>0.26412683285436422</c:v>
                </c:pt>
                <c:pt idx="2095">
                  <c:v>0.26376380518780917</c:v>
                </c:pt>
                <c:pt idx="2096">
                  <c:v>0.26349946663828311</c:v>
                </c:pt>
                <c:pt idx="2097">
                  <c:v>0.26332572948545585</c:v>
                </c:pt>
                <c:pt idx="2098">
                  <c:v>0.26286485934940979</c:v>
                </c:pt>
                <c:pt idx="2099">
                  <c:v>0.26227067443061958</c:v>
                </c:pt>
                <c:pt idx="2100">
                  <c:v>0.26173620530168279</c:v>
                </c:pt>
                <c:pt idx="2101">
                  <c:v>0.26117873405299646</c:v>
                </c:pt>
                <c:pt idx="2102">
                  <c:v>0.2604757036541433</c:v>
                </c:pt>
                <c:pt idx="2103">
                  <c:v>0.25974114823423644</c:v>
                </c:pt>
                <c:pt idx="2104">
                  <c:v>0.2591082752410761</c:v>
                </c:pt>
                <c:pt idx="2105">
                  <c:v>0.25863087105726584</c:v>
                </c:pt>
                <c:pt idx="2106">
                  <c:v>0.25818410901278327</c:v>
                </c:pt>
                <c:pt idx="2107">
                  <c:v>0.25766181313363906</c:v>
                </c:pt>
                <c:pt idx="2108">
                  <c:v>0.2574268818190279</c:v>
                </c:pt>
                <c:pt idx="2109">
                  <c:v>0.25711029872839491</c:v>
                </c:pt>
                <c:pt idx="2110">
                  <c:v>0.25661865600489492</c:v>
                </c:pt>
                <c:pt idx="2111">
                  <c:v>0.25635289748920209</c:v>
                </c:pt>
                <c:pt idx="2112">
                  <c:v>0.25564002322886642</c:v>
                </c:pt>
                <c:pt idx="2113">
                  <c:v>0.25474659424475199</c:v>
                </c:pt>
                <c:pt idx="2114">
                  <c:v>0.25398544152932773</c:v>
                </c:pt>
                <c:pt idx="2115">
                  <c:v>0.253244946402088</c:v>
                </c:pt>
                <c:pt idx="2116">
                  <c:v>0.25297941560947107</c:v>
                </c:pt>
                <c:pt idx="2117">
                  <c:v>0.25258524520889575</c:v>
                </c:pt>
                <c:pt idx="2118">
                  <c:v>0.25211548053517174</c:v>
                </c:pt>
                <c:pt idx="2119">
                  <c:v>0.25177636640012196</c:v>
                </c:pt>
                <c:pt idx="2120">
                  <c:v>0.25096976233122459</c:v>
                </c:pt>
                <c:pt idx="2121">
                  <c:v>0.25011355616655556</c:v>
                </c:pt>
                <c:pt idx="2122">
                  <c:v>0.24944810641440532</c:v>
                </c:pt>
                <c:pt idx="2123">
                  <c:v>0.24885145730814637</c:v>
                </c:pt>
                <c:pt idx="2124">
                  <c:v>0.2487167198789354</c:v>
                </c:pt>
                <c:pt idx="2125">
                  <c:v>0.24854053796506792</c:v>
                </c:pt>
                <c:pt idx="2126">
                  <c:v>0.24834042910982146</c:v>
                </c:pt>
                <c:pt idx="2127">
                  <c:v>0.24824161925675806</c:v>
                </c:pt>
                <c:pt idx="2128">
                  <c:v>0.24781446771061219</c:v>
                </c:pt>
                <c:pt idx="2129">
                  <c:v>0.24739227767034153</c:v>
                </c:pt>
                <c:pt idx="2130">
                  <c:v>0.24665559165947945</c:v>
                </c:pt>
                <c:pt idx="2131">
                  <c:v>0.24589408093125931</c:v>
                </c:pt>
                <c:pt idx="2132">
                  <c:v>0.24531688486254946</c:v>
                </c:pt>
                <c:pt idx="2133">
                  <c:v>0.24460667517179094</c:v>
                </c:pt>
                <c:pt idx="2134">
                  <c:v>0.24429878682058204</c:v>
                </c:pt>
                <c:pt idx="2135">
                  <c:v>0.24387092314993578</c:v>
                </c:pt>
                <c:pt idx="2136">
                  <c:v>0.24347243004620756</c:v>
                </c:pt>
                <c:pt idx="2137">
                  <c:v>0.24329015742319379</c:v>
                </c:pt>
                <c:pt idx="2138">
                  <c:v>0.24290939148995083</c:v>
                </c:pt>
                <c:pt idx="2139">
                  <c:v>0.24233214108818482</c:v>
                </c:pt>
                <c:pt idx="2140">
                  <c:v>0.24067065603328575</c:v>
                </c:pt>
                <c:pt idx="2141">
                  <c:v>0.23984975653365001</c:v>
                </c:pt>
                <c:pt idx="2142">
                  <c:v>0.23942437515942874</c:v>
                </c:pt>
                <c:pt idx="2143">
                  <c:v>0.23896166649395889</c:v>
                </c:pt>
                <c:pt idx="2144">
                  <c:v>0.23899201654643396</c:v>
                </c:pt>
                <c:pt idx="2145">
                  <c:v>0.23885444483361074</c:v>
                </c:pt>
                <c:pt idx="2146">
                  <c:v>0.23820358494202978</c:v>
                </c:pt>
                <c:pt idx="2147">
                  <c:v>0.23770715895944816</c:v>
                </c:pt>
                <c:pt idx="2148">
                  <c:v>0.2380426829974065</c:v>
                </c:pt>
                <c:pt idx="2149">
                  <c:v>0.23811436804039052</c:v>
                </c:pt>
                <c:pt idx="2150">
                  <c:v>0.2377852746074903</c:v>
                </c:pt>
              </c:numCache>
            </c:numRef>
          </c:yVal>
          <c:smooth val="1"/>
          <c:extLst>
            <c:ext xmlns:c16="http://schemas.microsoft.com/office/drawing/2014/chart" uri="{C3380CC4-5D6E-409C-BE32-E72D297353CC}">
              <c16:uniqueId val="{0000000B-1C1D-46AE-B92F-7DA50429CA8D}"/>
            </c:ext>
          </c:extLst>
        </c:ser>
        <c:ser>
          <c:idx val="12"/>
          <c:order val="12"/>
          <c:spPr>
            <a:ln w="19050" cap="rnd">
              <a:solidFill>
                <a:schemeClr val="accent1">
                  <a:lumMod val="80000"/>
                  <a:lumOff val="2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Database'!$BU$122:$BU$2272</c:f>
              <c:numCache>
                <c:formatCode>General</c:formatCode>
                <c:ptCount val="2151"/>
                <c:pt idx="0">
                  <c:v>3.310076953264892E-2</c:v>
                </c:pt>
                <c:pt idx="1">
                  <c:v>3.3795788714628884E-2</c:v>
                </c:pt>
                <c:pt idx="2">
                  <c:v>3.5040720349320091E-2</c:v>
                </c:pt>
                <c:pt idx="3">
                  <c:v>3.449027432942544E-2</c:v>
                </c:pt>
                <c:pt idx="4">
                  <c:v>3.4010213296555895E-2</c:v>
                </c:pt>
                <c:pt idx="5">
                  <c:v>3.5053532912863915E-2</c:v>
                </c:pt>
                <c:pt idx="6">
                  <c:v>3.5219663592810757E-2</c:v>
                </c:pt>
                <c:pt idx="7">
                  <c:v>3.6697162638577398E-2</c:v>
                </c:pt>
                <c:pt idx="8">
                  <c:v>4.1228677529961004E-2</c:v>
                </c:pt>
                <c:pt idx="9">
                  <c:v>3.2085931058309348E-2</c:v>
                </c:pt>
                <c:pt idx="10">
                  <c:v>2.64750681965156E-2</c:v>
                </c:pt>
                <c:pt idx="11">
                  <c:v>3.0507161639824542E-2</c:v>
                </c:pt>
                <c:pt idx="12">
                  <c:v>3.2816775612274925E-2</c:v>
                </c:pt>
                <c:pt idx="13">
                  <c:v>3.8202399295221408E-2</c:v>
                </c:pt>
                <c:pt idx="14">
                  <c:v>4.242679721895961E-2</c:v>
                </c:pt>
                <c:pt idx="15">
                  <c:v>3.985661635298663E-2</c:v>
                </c:pt>
                <c:pt idx="16">
                  <c:v>3.523783920276282E-2</c:v>
                </c:pt>
                <c:pt idx="17">
                  <c:v>3.3694215542527439E-2</c:v>
                </c:pt>
                <c:pt idx="18">
                  <c:v>3.6471551168314381E-2</c:v>
                </c:pt>
                <c:pt idx="19">
                  <c:v>3.4702665708308565E-2</c:v>
                </c:pt>
                <c:pt idx="20">
                  <c:v>3.332283426345653E-2</c:v>
                </c:pt>
                <c:pt idx="21">
                  <c:v>3.3642152189276707E-2</c:v>
                </c:pt>
                <c:pt idx="22">
                  <c:v>3.3405662246006752E-2</c:v>
                </c:pt>
                <c:pt idx="23">
                  <c:v>3.6129006127894693E-2</c:v>
                </c:pt>
                <c:pt idx="24">
                  <c:v>4.0362562200346869E-2</c:v>
                </c:pt>
                <c:pt idx="25">
                  <c:v>3.8400508887098263E-2</c:v>
                </c:pt>
                <c:pt idx="26">
                  <c:v>3.2293110175414398E-2</c:v>
                </c:pt>
                <c:pt idx="27">
                  <c:v>2.9970500036331556E-2</c:v>
                </c:pt>
                <c:pt idx="28">
                  <c:v>3.6048791962889334E-2</c:v>
                </c:pt>
                <c:pt idx="29">
                  <c:v>3.8018243967448774E-2</c:v>
                </c:pt>
                <c:pt idx="30">
                  <c:v>3.729298959675096E-2</c:v>
                </c:pt>
                <c:pt idx="31">
                  <c:v>3.6500894740279878E-2</c:v>
                </c:pt>
                <c:pt idx="32">
                  <c:v>3.4074540745049182E-2</c:v>
                </c:pt>
                <c:pt idx="33">
                  <c:v>3.2957918044076218E-2</c:v>
                </c:pt>
                <c:pt idx="34">
                  <c:v>3.3510515344560864E-2</c:v>
                </c:pt>
                <c:pt idx="35">
                  <c:v>3.2589234859464376E-2</c:v>
                </c:pt>
                <c:pt idx="36">
                  <c:v>3.6251977294489132E-2</c:v>
                </c:pt>
                <c:pt idx="37">
                  <c:v>3.9332444441904237E-2</c:v>
                </c:pt>
                <c:pt idx="38">
                  <c:v>3.6520316141715747E-2</c:v>
                </c:pt>
                <c:pt idx="39">
                  <c:v>3.4508147289418922E-2</c:v>
                </c:pt>
                <c:pt idx="40">
                  <c:v>3.3416604146757796E-2</c:v>
                </c:pt>
                <c:pt idx="41">
                  <c:v>3.2938618220449058E-2</c:v>
                </c:pt>
                <c:pt idx="42">
                  <c:v>3.3201259616517473E-2</c:v>
                </c:pt>
                <c:pt idx="43">
                  <c:v>3.4877011248218841E-2</c:v>
                </c:pt>
                <c:pt idx="44">
                  <c:v>3.653062669445737E-2</c:v>
                </c:pt>
                <c:pt idx="45">
                  <c:v>3.4287723376889838E-2</c:v>
                </c:pt>
                <c:pt idx="46">
                  <c:v>3.4049978408517534E-2</c:v>
                </c:pt>
                <c:pt idx="47">
                  <c:v>3.4833343958490491E-2</c:v>
                </c:pt>
                <c:pt idx="48">
                  <c:v>3.312280054535266E-2</c:v>
                </c:pt>
                <c:pt idx="49">
                  <c:v>3.4166336555916499E-2</c:v>
                </c:pt>
                <c:pt idx="50">
                  <c:v>3.5036042436565419E-2</c:v>
                </c:pt>
                <c:pt idx="51">
                  <c:v>3.3599210046533483E-2</c:v>
                </c:pt>
                <c:pt idx="52">
                  <c:v>3.4870023533855078E-2</c:v>
                </c:pt>
                <c:pt idx="53">
                  <c:v>3.4541676116375673E-2</c:v>
                </c:pt>
                <c:pt idx="54">
                  <c:v>3.2177435188571683E-2</c:v>
                </c:pt>
                <c:pt idx="55">
                  <c:v>3.4128369347375481E-2</c:v>
                </c:pt>
                <c:pt idx="56">
                  <c:v>3.4811291821793544E-2</c:v>
                </c:pt>
                <c:pt idx="57">
                  <c:v>3.4207000514700367E-2</c:v>
                </c:pt>
                <c:pt idx="58">
                  <c:v>3.5364704498131685E-2</c:v>
                </c:pt>
                <c:pt idx="59">
                  <c:v>3.4828146219802243E-2</c:v>
                </c:pt>
                <c:pt idx="60">
                  <c:v>3.4079148811865724E-2</c:v>
                </c:pt>
                <c:pt idx="61">
                  <c:v>3.4844683726292951E-2</c:v>
                </c:pt>
                <c:pt idx="62">
                  <c:v>3.4592002601820278E-2</c:v>
                </c:pt>
                <c:pt idx="63">
                  <c:v>3.4599046944355484E-2</c:v>
                </c:pt>
                <c:pt idx="64">
                  <c:v>3.5367123160029545E-2</c:v>
                </c:pt>
                <c:pt idx="65">
                  <c:v>3.5094247870297489E-2</c:v>
                </c:pt>
                <c:pt idx="66">
                  <c:v>3.5755587178516152E-2</c:v>
                </c:pt>
                <c:pt idx="67">
                  <c:v>3.7087956989781151E-2</c:v>
                </c:pt>
                <c:pt idx="68">
                  <c:v>3.6039172717949076E-2</c:v>
                </c:pt>
                <c:pt idx="69">
                  <c:v>3.5906118218127038E-2</c:v>
                </c:pt>
                <c:pt idx="70">
                  <c:v>3.6258600710427996E-2</c:v>
                </c:pt>
                <c:pt idx="71">
                  <c:v>3.5513638681260784E-2</c:v>
                </c:pt>
                <c:pt idx="72">
                  <c:v>3.5894135841588633E-2</c:v>
                </c:pt>
                <c:pt idx="73">
                  <c:v>3.6518261048930328E-2</c:v>
                </c:pt>
                <c:pt idx="74">
                  <c:v>3.6624971844244826E-2</c:v>
                </c:pt>
                <c:pt idx="75">
                  <c:v>3.6955116766259274E-2</c:v>
                </c:pt>
                <c:pt idx="76">
                  <c:v>3.6576333946894468E-2</c:v>
                </c:pt>
                <c:pt idx="77">
                  <c:v>3.5704179250871125E-2</c:v>
                </c:pt>
                <c:pt idx="78">
                  <c:v>3.6422978886735992E-2</c:v>
                </c:pt>
                <c:pt idx="79">
                  <c:v>3.6736298030438756E-2</c:v>
                </c:pt>
                <c:pt idx="80">
                  <c:v>3.6507453229872512E-2</c:v>
                </c:pt>
                <c:pt idx="81">
                  <c:v>3.6859592988587757E-2</c:v>
                </c:pt>
                <c:pt idx="82">
                  <c:v>3.6893399380115266E-2</c:v>
                </c:pt>
                <c:pt idx="83">
                  <c:v>3.6982057134750772E-2</c:v>
                </c:pt>
                <c:pt idx="84">
                  <c:v>3.765613917657773E-2</c:v>
                </c:pt>
                <c:pt idx="85">
                  <c:v>3.7727624129424521E-2</c:v>
                </c:pt>
                <c:pt idx="86">
                  <c:v>3.7666712734680245E-2</c:v>
                </c:pt>
                <c:pt idx="87">
                  <c:v>3.7827171051655638E-2</c:v>
                </c:pt>
                <c:pt idx="88">
                  <c:v>3.8110849076845754E-2</c:v>
                </c:pt>
                <c:pt idx="89">
                  <c:v>3.8481848560406776E-2</c:v>
                </c:pt>
                <c:pt idx="90">
                  <c:v>3.8744424740370008E-2</c:v>
                </c:pt>
                <c:pt idx="91">
                  <c:v>3.8462894599433223E-2</c:v>
                </c:pt>
                <c:pt idx="92">
                  <c:v>3.8550122616377157E-2</c:v>
                </c:pt>
                <c:pt idx="93">
                  <c:v>3.8927607093564291E-2</c:v>
                </c:pt>
                <c:pt idx="94">
                  <c:v>3.9049297552739441E-2</c:v>
                </c:pt>
                <c:pt idx="95">
                  <c:v>3.9398187438452664E-2</c:v>
                </c:pt>
                <c:pt idx="96">
                  <c:v>3.9731153066629339E-2</c:v>
                </c:pt>
                <c:pt idx="97">
                  <c:v>3.9845412288007899E-2</c:v>
                </c:pt>
                <c:pt idx="98">
                  <c:v>3.9696184204182923E-2</c:v>
                </c:pt>
                <c:pt idx="99">
                  <c:v>3.9606281165354994E-2</c:v>
                </c:pt>
                <c:pt idx="100">
                  <c:v>3.9813849055621381E-2</c:v>
                </c:pt>
                <c:pt idx="101">
                  <c:v>4.0273434416489819E-2</c:v>
                </c:pt>
                <c:pt idx="102">
                  <c:v>4.0314240523384746E-2</c:v>
                </c:pt>
                <c:pt idx="103">
                  <c:v>4.0007957977384684E-2</c:v>
                </c:pt>
                <c:pt idx="104">
                  <c:v>4.0078091520912691E-2</c:v>
                </c:pt>
                <c:pt idx="105">
                  <c:v>4.050539107457287E-2</c:v>
                </c:pt>
                <c:pt idx="106">
                  <c:v>4.0942220589008295E-2</c:v>
                </c:pt>
                <c:pt idx="107">
                  <c:v>4.1031195309351398E-2</c:v>
                </c:pt>
                <c:pt idx="108">
                  <c:v>4.1258410993708035E-2</c:v>
                </c:pt>
                <c:pt idx="109">
                  <c:v>4.1425929073237999E-2</c:v>
                </c:pt>
                <c:pt idx="110">
                  <c:v>4.137736321200125E-2</c:v>
                </c:pt>
                <c:pt idx="111">
                  <c:v>4.1382039363220581E-2</c:v>
                </c:pt>
                <c:pt idx="112">
                  <c:v>4.1395580558106229E-2</c:v>
                </c:pt>
                <c:pt idx="113">
                  <c:v>4.1444278593922253E-2</c:v>
                </c:pt>
                <c:pt idx="114">
                  <c:v>4.1804101516330232E-2</c:v>
                </c:pt>
                <c:pt idx="115">
                  <c:v>4.1834831613909808E-2</c:v>
                </c:pt>
                <c:pt idx="116">
                  <c:v>4.1645650661985195E-2</c:v>
                </c:pt>
                <c:pt idx="117">
                  <c:v>4.1827518392800161E-2</c:v>
                </c:pt>
                <c:pt idx="118">
                  <c:v>4.1861818557793418E-2</c:v>
                </c:pt>
                <c:pt idx="119">
                  <c:v>4.201177993164875E-2</c:v>
                </c:pt>
                <c:pt idx="120">
                  <c:v>4.2583069773461275E-2</c:v>
                </c:pt>
                <c:pt idx="121">
                  <c:v>4.2642195882019063E-2</c:v>
                </c:pt>
                <c:pt idx="122">
                  <c:v>4.2768315726185037E-2</c:v>
                </c:pt>
                <c:pt idx="123">
                  <c:v>4.3180181616778758E-2</c:v>
                </c:pt>
                <c:pt idx="124">
                  <c:v>4.2945104850570841E-2</c:v>
                </c:pt>
                <c:pt idx="125">
                  <c:v>4.2863980098718203E-2</c:v>
                </c:pt>
                <c:pt idx="126">
                  <c:v>4.3116164902727745E-2</c:v>
                </c:pt>
                <c:pt idx="127">
                  <c:v>4.3307204269425831E-2</c:v>
                </c:pt>
                <c:pt idx="128">
                  <c:v>4.3147897654338796E-2</c:v>
                </c:pt>
                <c:pt idx="129">
                  <c:v>4.3019881039570107E-2</c:v>
                </c:pt>
                <c:pt idx="130">
                  <c:v>4.349976108756063E-2</c:v>
                </c:pt>
                <c:pt idx="131">
                  <c:v>4.3842203153835468E-2</c:v>
                </c:pt>
                <c:pt idx="132">
                  <c:v>4.4023794656523979E-2</c:v>
                </c:pt>
                <c:pt idx="133">
                  <c:v>4.4125906390724549E-2</c:v>
                </c:pt>
                <c:pt idx="134">
                  <c:v>4.4105499997927948E-2</c:v>
                </c:pt>
                <c:pt idx="135">
                  <c:v>4.4297064984758439E-2</c:v>
                </c:pt>
                <c:pt idx="136">
                  <c:v>4.4727429044389165E-2</c:v>
                </c:pt>
                <c:pt idx="137">
                  <c:v>4.4657702623861678E-2</c:v>
                </c:pt>
                <c:pt idx="138">
                  <c:v>4.4772182370240055E-2</c:v>
                </c:pt>
                <c:pt idx="139">
                  <c:v>4.5073570709007797E-2</c:v>
                </c:pt>
                <c:pt idx="140">
                  <c:v>4.5052219815872825E-2</c:v>
                </c:pt>
                <c:pt idx="141">
                  <c:v>4.5122199361766875E-2</c:v>
                </c:pt>
                <c:pt idx="142">
                  <c:v>4.5321718444254422E-2</c:v>
                </c:pt>
                <c:pt idx="143">
                  <c:v>4.5617519402105962E-2</c:v>
                </c:pt>
                <c:pt idx="144">
                  <c:v>4.5961668960127995E-2</c:v>
                </c:pt>
                <c:pt idx="145">
                  <c:v>4.6182529505287832E-2</c:v>
                </c:pt>
                <c:pt idx="146">
                  <c:v>4.6218588089737826E-2</c:v>
                </c:pt>
                <c:pt idx="147">
                  <c:v>4.6358203154638476E-2</c:v>
                </c:pt>
                <c:pt idx="148">
                  <c:v>4.6612799366786091E-2</c:v>
                </c:pt>
                <c:pt idx="149">
                  <c:v>4.6911376851284325E-2</c:v>
                </c:pt>
                <c:pt idx="150">
                  <c:v>4.7104706888313343E-2</c:v>
                </c:pt>
                <c:pt idx="151">
                  <c:v>4.7348715169838095E-2</c:v>
                </c:pt>
                <c:pt idx="152">
                  <c:v>4.7620088715609681E-2</c:v>
                </c:pt>
                <c:pt idx="153">
                  <c:v>4.7766815706218567E-2</c:v>
                </c:pt>
                <c:pt idx="154">
                  <c:v>4.7863574929749575E-2</c:v>
                </c:pt>
                <c:pt idx="155">
                  <c:v>4.8018850299058967E-2</c:v>
                </c:pt>
                <c:pt idx="156">
                  <c:v>4.826831904235851E-2</c:v>
                </c:pt>
                <c:pt idx="157">
                  <c:v>4.8502362474336501E-2</c:v>
                </c:pt>
                <c:pt idx="158">
                  <c:v>4.8773302739602044E-2</c:v>
                </c:pt>
                <c:pt idx="159">
                  <c:v>4.9068614249192198E-2</c:v>
                </c:pt>
                <c:pt idx="160">
                  <c:v>4.9148026417460966E-2</c:v>
                </c:pt>
                <c:pt idx="161">
                  <c:v>4.9407853684241852E-2</c:v>
                </c:pt>
                <c:pt idx="162">
                  <c:v>4.9875020984118244E-2</c:v>
                </c:pt>
                <c:pt idx="163">
                  <c:v>5.0016084124744835E-2</c:v>
                </c:pt>
                <c:pt idx="164">
                  <c:v>5.0276768938551188E-2</c:v>
                </c:pt>
                <c:pt idx="165">
                  <c:v>5.059466084749472E-2</c:v>
                </c:pt>
                <c:pt idx="166">
                  <c:v>5.0678505925392574E-2</c:v>
                </c:pt>
                <c:pt idx="167">
                  <c:v>5.0924501377824123E-2</c:v>
                </c:pt>
                <c:pt idx="168">
                  <c:v>5.1175587769254925E-2</c:v>
                </c:pt>
                <c:pt idx="169">
                  <c:v>5.1264093238543397E-2</c:v>
                </c:pt>
                <c:pt idx="170">
                  <c:v>5.1683374002490096E-2</c:v>
                </c:pt>
                <c:pt idx="171">
                  <c:v>5.2087046898444268E-2</c:v>
                </c:pt>
                <c:pt idx="172">
                  <c:v>5.2296490481684672E-2</c:v>
                </c:pt>
                <c:pt idx="173">
                  <c:v>5.2753563644222533E-2</c:v>
                </c:pt>
                <c:pt idx="174">
                  <c:v>5.3060675744286828E-2</c:v>
                </c:pt>
                <c:pt idx="175">
                  <c:v>5.3175190797621209E-2</c:v>
                </c:pt>
                <c:pt idx="176">
                  <c:v>5.3406179173406697E-2</c:v>
                </c:pt>
                <c:pt idx="177">
                  <c:v>5.3778348665820076E-2</c:v>
                </c:pt>
                <c:pt idx="178">
                  <c:v>5.4223417535621821E-2</c:v>
                </c:pt>
                <c:pt idx="179">
                  <c:v>5.4606965566409101E-2</c:v>
                </c:pt>
                <c:pt idx="180">
                  <c:v>5.4944177721503153E-2</c:v>
                </c:pt>
                <c:pt idx="181">
                  <c:v>5.5278782932433691E-2</c:v>
                </c:pt>
                <c:pt idx="182">
                  <c:v>5.5654872018824526E-2</c:v>
                </c:pt>
                <c:pt idx="183">
                  <c:v>5.6077511896871761E-2</c:v>
                </c:pt>
                <c:pt idx="184">
                  <c:v>5.6505469087036513E-2</c:v>
                </c:pt>
                <c:pt idx="185">
                  <c:v>5.690418363186011E-2</c:v>
                </c:pt>
                <c:pt idx="186">
                  <c:v>5.7239093285649578E-2</c:v>
                </c:pt>
                <c:pt idx="187">
                  <c:v>5.7646028136123399E-2</c:v>
                </c:pt>
                <c:pt idx="188">
                  <c:v>5.8143849981423155E-2</c:v>
                </c:pt>
                <c:pt idx="189">
                  <c:v>5.8630590857260821E-2</c:v>
                </c:pt>
                <c:pt idx="190">
                  <c:v>5.9148858990267165E-2</c:v>
                </c:pt>
                <c:pt idx="191">
                  <c:v>5.9697039640539414E-2</c:v>
                </c:pt>
                <c:pt idx="192">
                  <c:v>6.0246235202713196E-2</c:v>
                </c:pt>
                <c:pt idx="193">
                  <c:v>6.0732335717889795E-2</c:v>
                </c:pt>
                <c:pt idx="194">
                  <c:v>6.1245392326058266E-2</c:v>
                </c:pt>
                <c:pt idx="195">
                  <c:v>6.1854924963496732E-2</c:v>
                </c:pt>
                <c:pt idx="196">
                  <c:v>6.2482752567086748E-2</c:v>
                </c:pt>
                <c:pt idx="197">
                  <c:v>6.31352857938111E-2</c:v>
                </c:pt>
                <c:pt idx="198">
                  <c:v>6.3816794962174683E-2</c:v>
                </c:pt>
                <c:pt idx="199">
                  <c:v>6.4511394185462687E-2</c:v>
                </c:pt>
                <c:pt idx="200">
                  <c:v>6.5170859295903119E-2</c:v>
                </c:pt>
                <c:pt idx="201">
                  <c:v>6.5803156570617E-2</c:v>
                </c:pt>
                <c:pt idx="202">
                  <c:v>6.6456019979902095E-2</c:v>
                </c:pt>
                <c:pt idx="203">
                  <c:v>6.7249595842728396E-2</c:v>
                </c:pt>
                <c:pt idx="204">
                  <c:v>6.8076718187395455E-2</c:v>
                </c:pt>
                <c:pt idx="205">
                  <c:v>6.8794881914916048E-2</c:v>
                </c:pt>
                <c:pt idx="206">
                  <c:v>6.9620499567157948E-2</c:v>
                </c:pt>
                <c:pt idx="207">
                  <c:v>7.0477170835180444E-2</c:v>
                </c:pt>
                <c:pt idx="208">
                  <c:v>7.1298518796779689E-2</c:v>
                </c:pt>
                <c:pt idx="209">
                  <c:v>7.2158098082077862E-2</c:v>
                </c:pt>
                <c:pt idx="210">
                  <c:v>7.30674930053683E-2</c:v>
                </c:pt>
                <c:pt idx="211">
                  <c:v>7.4009042390289145E-2</c:v>
                </c:pt>
                <c:pt idx="212">
                  <c:v>7.4952227216733294E-2</c:v>
                </c:pt>
                <c:pt idx="213">
                  <c:v>7.5906120658298507E-2</c:v>
                </c:pt>
                <c:pt idx="214">
                  <c:v>7.687133662022258E-2</c:v>
                </c:pt>
                <c:pt idx="215">
                  <c:v>7.7851060185887985E-2</c:v>
                </c:pt>
                <c:pt idx="216">
                  <c:v>7.8833035295849299E-2</c:v>
                </c:pt>
                <c:pt idx="217">
                  <c:v>7.984627414837954E-2</c:v>
                </c:pt>
                <c:pt idx="218">
                  <c:v>8.0911276089947762E-2</c:v>
                </c:pt>
                <c:pt idx="219">
                  <c:v>8.1959045184926846E-2</c:v>
                </c:pt>
                <c:pt idx="220">
                  <c:v>8.301059209905079E-2</c:v>
                </c:pt>
                <c:pt idx="221">
                  <c:v>8.4083143445189246E-2</c:v>
                </c:pt>
                <c:pt idx="222">
                  <c:v>8.5162914567493309E-2</c:v>
                </c:pt>
                <c:pt idx="223">
                  <c:v>8.621087729685073E-2</c:v>
                </c:pt>
                <c:pt idx="224">
                  <c:v>8.7243220713304884E-2</c:v>
                </c:pt>
                <c:pt idx="225">
                  <c:v>8.8355052416221727E-2</c:v>
                </c:pt>
                <c:pt idx="226">
                  <c:v>8.9468115471227391E-2</c:v>
                </c:pt>
                <c:pt idx="227">
                  <c:v>9.0566956560036008E-2</c:v>
                </c:pt>
                <c:pt idx="228">
                  <c:v>9.1682897871734073E-2</c:v>
                </c:pt>
                <c:pt idx="229">
                  <c:v>9.2778157944043829E-2</c:v>
                </c:pt>
                <c:pt idx="230">
                  <c:v>9.3868553310403002E-2</c:v>
                </c:pt>
                <c:pt idx="231">
                  <c:v>9.4981167218108897E-2</c:v>
                </c:pt>
                <c:pt idx="232">
                  <c:v>9.6103789781446167E-2</c:v>
                </c:pt>
                <c:pt idx="233">
                  <c:v>9.7243860910132818E-2</c:v>
                </c:pt>
                <c:pt idx="234">
                  <c:v>9.8379160549093667E-2</c:v>
                </c:pt>
                <c:pt idx="235">
                  <c:v>9.9467327772067751E-2</c:v>
                </c:pt>
                <c:pt idx="236">
                  <c:v>0.10047507316458519</c:v>
                </c:pt>
                <c:pt idx="237">
                  <c:v>0.10142999193458573</c:v>
                </c:pt>
                <c:pt idx="238">
                  <c:v>0.10246352066710102</c:v>
                </c:pt>
                <c:pt idx="239">
                  <c:v>0.1034652046258997</c:v>
                </c:pt>
                <c:pt idx="240">
                  <c:v>0.10441131632725305</c:v>
                </c:pt>
                <c:pt idx="241">
                  <c:v>0.10531873725863754</c:v>
                </c:pt>
                <c:pt idx="242">
                  <c:v>0.10634994569230936</c:v>
                </c:pt>
                <c:pt idx="243">
                  <c:v>0.10735852327209187</c:v>
                </c:pt>
                <c:pt idx="244">
                  <c:v>0.10820501208086697</c:v>
                </c:pt>
                <c:pt idx="245">
                  <c:v>0.10903793669001278</c:v>
                </c:pt>
                <c:pt idx="246">
                  <c:v>0.10989562333033416</c:v>
                </c:pt>
                <c:pt idx="247">
                  <c:v>0.11076721159846015</c:v>
                </c:pt>
                <c:pt idx="248">
                  <c:v>0.11157114704895472</c:v>
                </c:pt>
                <c:pt idx="249">
                  <c:v>0.11244200799244426</c:v>
                </c:pt>
                <c:pt idx="250">
                  <c:v>0.11335260752390486</c:v>
                </c:pt>
                <c:pt idx="251">
                  <c:v>0.11414406134786714</c:v>
                </c:pt>
                <c:pt idx="252">
                  <c:v>0.11493968780636293</c:v>
                </c:pt>
                <c:pt idx="253">
                  <c:v>0.11577612043337465</c:v>
                </c:pt>
                <c:pt idx="254">
                  <c:v>0.11664314485234291</c:v>
                </c:pt>
                <c:pt idx="255">
                  <c:v>0.11749930975144889</c:v>
                </c:pt>
                <c:pt idx="256">
                  <c:v>0.11834161645010759</c:v>
                </c:pt>
                <c:pt idx="257">
                  <c:v>0.11916048079880938</c:v>
                </c:pt>
                <c:pt idx="258">
                  <c:v>0.12000904583751514</c:v>
                </c:pt>
                <c:pt idx="259">
                  <c:v>0.12083884106509392</c:v>
                </c:pt>
                <c:pt idx="260">
                  <c:v>0.12163116367296221</c:v>
                </c:pt>
                <c:pt idx="261">
                  <c:v>0.12243686390930773</c:v>
                </c:pt>
                <c:pt idx="262">
                  <c:v>0.12316759228753249</c:v>
                </c:pt>
                <c:pt idx="263">
                  <c:v>0.12384994712965088</c:v>
                </c:pt>
                <c:pt idx="264">
                  <c:v>0.12458742270785812</c:v>
                </c:pt>
                <c:pt idx="265">
                  <c:v>0.12525689454018066</c:v>
                </c:pt>
                <c:pt idx="266">
                  <c:v>0.12585740738447607</c:v>
                </c:pt>
                <c:pt idx="267">
                  <c:v>0.1264207124966811</c:v>
                </c:pt>
                <c:pt idx="268">
                  <c:v>0.12697632613713686</c:v>
                </c:pt>
                <c:pt idx="269">
                  <c:v>0.12755856548489394</c:v>
                </c:pt>
                <c:pt idx="270">
                  <c:v>0.12814779048825023</c:v>
                </c:pt>
                <c:pt idx="271">
                  <c:v>0.12866938824776056</c:v>
                </c:pt>
                <c:pt idx="272">
                  <c:v>0.12923968730873292</c:v>
                </c:pt>
                <c:pt idx="273">
                  <c:v>0.12986992702659086</c:v>
                </c:pt>
                <c:pt idx="274">
                  <c:v>0.13050612436003481</c:v>
                </c:pt>
                <c:pt idx="275">
                  <c:v>0.13115427797383397</c:v>
                </c:pt>
                <c:pt idx="276">
                  <c:v>0.13179345193053624</c:v>
                </c:pt>
                <c:pt idx="277">
                  <c:v>0.13238813538350461</c:v>
                </c:pt>
                <c:pt idx="278">
                  <c:v>0.13296654474612743</c:v>
                </c:pt>
                <c:pt idx="279">
                  <c:v>0.13354398082529614</c:v>
                </c:pt>
                <c:pt idx="280">
                  <c:v>0.13414126947995872</c:v>
                </c:pt>
                <c:pt idx="281">
                  <c:v>0.13478729027125566</c:v>
                </c:pt>
                <c:pt idx="282">
                  <c:v>0.1353961585918976</c:v>
                </c:pt>
                <c:pt idx="283">
                  <c:v>0.1359546486798264</c:v>
                </c:pt>
                <c:pt idx="284">
                  <c:v>0.13654788175051225</c:v>
                </c:pt>
                <c:pt idx="285">
                  <c:v>0.13711736246980888</c:v>
                </c:pt>
                <c:pt idx="286">
                  <c:v>0.13768857105900847</c:v>
                </c:pt>
                <c:pt idx="287">
                  <c:v>0.13833384898744339</c:v>
                </c:pt>
                <c:pt idx="288">
                  <c:v>0.13886644788352562</c:v>
                </c:pt>
                <c:pt idx="289">
                  <c:v>0.13935269486825</c:v>
                </c:pt>
                <c:pt idx="290">
                  <c:v>0.13991839540401924</c:v>
                </c:pt>
                <c:pt idx="291">
                  <c:v>0.14042661937061585</c:v>
                </c:pt>
                <c:pt idx="292">
                  <c:v>0.14093703546419403</c:v>
                </c:pt>
                <c:pt idx="293">
                  <c:v>0.1414947178747831</c:v>
                </c:pt>
                <c:pt idx="294">
                  <c:v>0.14205986378240504</c:v>
                </c:pt>
                <c:pt idx="295">
                  <c:v>0.14262015726156321</c:v>
                </c:pt>
                <c:pt idx="296">
                  <c:v>0.14315737996275693</c:v>
                </c:pt>
                <c:pt idx="297">
                  <c:v>0.14366632969173304</c:v>
                </c:pt>
                <c:pt idx="298">
                  <c:v>0.14414234144427374</c:v>
                </c:pt>
                <c:pt idx="299">
                  <c:v>0.14461959043083739</c:v>
                </c:pt>
                <c:pt idx="300">
                  <c:v>0.14514934876233565</c:v>
                </c:pt>
                <c:pt idx="301">
                  <c:v>0.14564116760711812</c:v>
                </c:pt>
                <c:pt idx="302">
                  <c:v>0.14613145089374391</c:v>
                </c:pt>
                <c:pt idx="303">
                  <c:v>0.14664925192002562</c:v>
                </c:pt>
                <c:pt idx="304">
                  <c:v>0.14718296761668684</c:v>
                </c:pt>
                <c:pt idx="305">
                  <c:v>0.14765281670837849</c:v>
                </c:pt>
                <c:pt idx="306">
                  <c:v>0.14806673363504805</c:v>
                </c:pt>
                <c:pt idx="307">
                  <c:v>0.14857683440765193</c:v>
                </c:pt>
                <c:pt idx="308">
                  <c:v>0.14909830066225785</c:v>
                </c:pt>
                <c:pt idx="309">
                  <c:v>0.14960028893172009</c:v>
                </c:pt>
                <c:pt idx="310">
                  <c:v>0.15007574149249436</c:v>
                </c:pt>
                <c:pt idx="311">
                  <c:v>0.15058929921559347</c:v>
                </c:pt>
                <c:pt idx="312">
                  <c:v>0.15108691129447888</c:v>
                </c:pt>
                <c:pt idx="313">
                  <c:v>0.15149754560015619</c:v>
                </c:pt>
                <c:pt idx="314">
                  <c:v>0.15196253427611983</c:v>
                </c:pt>
                <c:pt idx="315">
                  <c:v>0.15248982746532641</c:v>
                </c:pt>
                <c:pt idx="316">
                  <c:v>0.15304278841724209</c:v>
                </c:pt>
                <c:pt idx="317">
                  <c:v>0.15352266651947269</c:v>
                </c:pt>
                <c:pt idx="318">
                  <c:v>0.15402391995732465</c:v>
                </c:pt>
                <c:pt idx="319">
                  <c:v>0.15458116349656556</c:v>
                </c:pt>
                <c:pt idx="320">
                  <c:v>0.15517955864477898</c:v>
                </c:pt>
                <c:pt idx="321">
                  <c:v>0.15575067616551128</c:v>
                </c:pt>
                <c:pt idx="322">
                  <c:v>0.1563192510500189</c:v>
                </c:pt>
                <c:pt idx="323">
                  <c:v>0.15693987812520049</c:v>
                </c:pt>
                <c:pt idx="324">
                  <c:v>0.15755251381899346</c:v>
                </c:pt>
                <c:pt idx="325">
                  <c:v>0.15814834432304867</c:v>
                </c:pt>
                <c:pt idx="326">
                  <c:v>0.15873339847439172</c:v>
                </c:pt>
                <c:pt idx="327">
                  <c:v>0.15933640675390426</c:v>
                </c:pt>
                <c:pt idx="328">
                  <c:v>0.15996319857161853</c:v>
                </c:pt>
                <c:pt idx="329">
                  <c:v>0.16060800250369237</c:v>
                </c:pt>
                <c:pt idx="330">
                  <c:v>0.16124450123008446</c:v>
                </c:pt>
                <c:pt idx="331">
                  <c:v>0.16190146432674676</c:v>
                </c:pt>
                <c:pt idx="332">
                  <c:v>0.16254822288030732</c:v>
                </c:pt>
                <c:pt idx="333">
                  <c:v>0.16314285804106904</c:v>
                </c:pt>
                <c:pt idx="334">
                  <c:v>0.1637381144663079</c:v>
                </c:pt>
                <c:pt idx="335">
                  <c:v>0.16436755111905138</c:v>
                </c:pt>
                <c:pt idx="336">
                  <c:v>0.16503204804552796</c:v>
                </c:pt>
                <c:pt idx="337">
                  <c:v>0.16560357435104753</c:v>
                </c:pt>
                <c:pt idx="338">
                  <c:v>0.16618022309078681</c:v>
                </c:pt>
                <c:pt idx="339">
                  <c:v>0.16680935563144508</c:v>
                </c:pt>
                <c:pt idx="340">
                  <c:v>0.16745324615219989</c:v>
                </c:pt>
                <c:pt idx="341">
                  <c:v>0.1680797661504595</c:v>
                </c:pt>
                <c:pt idx="342">
                  <c:v>0.16868573798640293</c:v>
                </c:pt>
                <c:pt idx="343">
                  <c:v>0.16927647196643855</c:v>
                </c:pt>
                <c:pt idx="344">
                  <c:v>0.16987408032498583</c:v>
                </c:pt>
                <c:pt idx="345">
                  <c:v>0.17047482862339849</c:v>
                </c:pt>
                <c:pt idx="346">
                  <c:v>0.17105133602753031</c:v>
                </c:pt>
                <c:pt idx="347">
                  <c:v>0.17165029025395342</c:v>
                </c:pt>
                <c:pt idx="348">
                  <c:v>0.17227352733394688</c:v>
                </c:pt>
                <c:pt idx="349">
                  <c:v>0.17289879036959796</c:v>
                </c:pt>
                <c:pt idx="350">
                  <c:v>0.17347933043284533</c:v>
                </c:pt>
                <c:pt idx="351">
                  <c:v>0.17406043524244399</c:v>
                </c:pt>
                <c:pt idx="352">
                  <c:v>0.17465822609659701</c:v>
                </c:pt>
                <c:pt idx="353">
                  <c:v>0.17522570487260303</c:v>
                </c:pt>
                <c:pt idx="354">
                  <c:v>0.17577952965937346</c:v>
                </c:pt>
                <c:pt idx="355">
                  <c:v>0.17635536425849754</c:v>
                </c:pt>
                <c:pt idx="356">
                  <c:v>0.17698747008668794</c:v>
                </c:pt>
                <c:pt idx="357">
                  <c:v>0.1775919537172472</c:v>
                </c:pt>
                <c:pt idx="358">
                  <c:v>0.17816240889090576</c:v>
                </c:pt>
                <c:pt idx="359">
                  <c:v>0.17873885948485987</c:v>
                </c:pt>
                <c:pt idx="360">
                  <c:v>0.179318669279839</c:v>
                </c:pt>
                <c:pt idx="361">
                  <c:v>0.17988049894867394</c:v>
                </c:pt>
                <c:pt idx="362">
                  <c:v>0.18042919802886259</c:v>
                </c:pt>
                <c:pt idx="363">
                  <c:v>0.18099893341041051</c:v>
                </c:pt>
                <c:pt idx="364">
                  <c:v>0.18154876052492949</c:v>
                </c:pt>
                <c:pt idx="365">
                  <c:v>0.18210217191513245</c:v>
                </c:pt>
                <c:pt idx="366">
                  <c:v>0.18269310673541664</c:v>
                </c:pt>
                <c:pt idx="367">
                  <c:v>0.18324786583318722</c:v>
                </c:pt>
                <c:pt idx="368">
                  <c:v>0.18378670638708097</c:v>
                </c:pt>
                <c:pt idx="369">
                  <c:v>0.18430309693262825</c:v>
                </c:pt>
                <c:pt idx="370">
                  <c:v>0.18486147551256568</c:v>
                </c:pt>
                <c:pt idx="371">
                  <c:v>0.18541065793904299</c:v>
                </c:pt>
                <c:pt idx="372">
                  <c:v>0.18591540627155045</c:v>
                </c:pt>
                <c:pt idx="373">
                  <c:v>0.18641585526914126</c:v>
                </c:pt>
                <c:pt idx="374">
                  <c:v>0.18694352681562312</c:v>
                </c:pt>
                <c:pt idx="375">
                  <c:v>0.18748225013240069</c:v>
                </c:pt>
                <c:pt idx="376">
                  <c:v>0.18797311534385</c:v>
                </c:pt>
                <c:pt idx="377">
                  <c:v>0.18846145640358683</c:v>
                </c:pt>
                <c:pt idx="378">
                  <c:v>0.18896265502614015</c:v>
                </c:pt>
                <c:pt idx="379">
                  <c:v>0.18947143507164979</c:v>
                </c:pt>
                <c:pt idx="380">
                  <c:v>0.1899385794996932</c:v>
                </c:pt>
                <c:pt idx="381">
                  <c:v>0.19039087920621348</c:v>
                </c:pt>
                <c:pt idx="382">
                  <c:v>0.19086729950348427</c:v>
                </c:pt>
                <c:pt idx="383">
                  <c:v>0.19134322014407412</c:v>
                </c:pt>
                <c:pt idx="384">
                  <c:v>0.19181362186628773</c:v>
                </c:pt>
                <c:pt idx="385">
                  <c:v>0.19226694940331357</c:v>
                </c:pt>
                <c:pt idx="386">
                  <c:v>0.19268307749913235</c:v>
                </c:pt>
                <c:pt idx="387">
                  <c:v>0.19311757124653006</c:v>
                </c:pt>
                <c:pt idx="388">
                  <c:v>0.19355421546191706</c:v>
                </c:pt>
                <c:pt idx="389">
                  <c:v>0.19397075119487484</c:v>
                </c:pt>
                <c:pt idx="390">
                  <c:v>0.19435621968904496</c:v>
                </c:pt>
                <c:pt idx="391">
                  <c:v>0.19476508959020322</c:v>
                </c:pt>
                <c:pt idx="392">
                  <c:v>0.19521107239597535</c:v>
                </c:pt>
                <c:pt idx="393">
                  <c:v>0.19559937359771271</c:v>
                </c:pt>
                <c:pt idx="394">
                  <c:v>0.19598094014456868</c:v>
                </c:pt>
                <c:pt idx="395">
                  <c:v>0.19637130872060271</c:v>
                </c:pt>
                <c:pt idx="396">
                  <c:v>0.19675057184298936</c:v>
                </c:pt>
                <c:pt idx="397">
                  <c:v>0.19715310334963917</c:v>
                </c:pt>
                <c:pt idx="398">
                  <c:v>0.19751987961419312</c:v>
                </c:pt>
                <c:pt idx="399">
                  <c:v>0.19783807041496546</c:v>
                </c:pt>
                <c:pt idx="400">
                  <c:v>0.1981858906800629</c:v>
                </c:pt>
                <c:pt idx="401">
                  <c:v>0.19853765658707204</c:v>
                </c:pt>
                <c:pt idx="402">
                  <c:v>0.1988863866393645</c:v>
                </c:pt>
                <c:pt idx="403">
                  <c:v>0.19923631480693102</c:v>
                </c:pt>
                <c:pt idx="404">
                  <c:v>0.19958332927286815</c:v>
                </c:pt>
                <c:pt idx="405">
                  <c:v>0.19990499140402751</c:v>
                </c:pt>
                <c:pt idx="406">
                  <c:v>0.20019510809753802</c:v>
                </c:pt>
                <c:pt idx="407">
                  <c:v>0.20050279419207939</c:v>
                </c:pt>
                <c:pt idx="408">
                  <c:v>0.20081366082963811</c:v>
                </c:pt>
                <c:pt idx="409">
                  <c:v>0.2011194495223636</c:v>
                </c:pt>
                <c:pt idx="410">
                  <c:v>0.2013984651081919</c:v>
                </c:pt>
                <c:pt idx="411">
                  <c:v>0.20167220707682096</c:v>
                </c:pt>
                <c:pt idx="412">
                  <c:v>0.20196027735881117</c:v>
                </c:pt>
                <c:pt idx="413">
                  <c:v>0.2022655493549084</c:v>
                </c:pt>
                <c:pt idx="414">
                  <c:v>0.20254507978130995</c:v>
                </c:pt>
                <c:pt idx="415">
                  <c:v>0.20280797034913411</c:v>
                </c:pt>
                <c:pt idx="416">
                  <c:v>0.20308940755610069</c:v>
                </c:pt>
                <c:pt idx="417">
                  <c:v>0.20337041210280474</c:v>
                </c:pt>
                <c:pt idx="418">
                  <c:v>0.20362830321762079</c:v>
                </c:pt>
                <c:pt idx="419">
                  <c:v>0.20384038710812358</c:v>
                </c:pt>
                <c:pt idx="420">
                  <c:v>0.20408155964048613</c:v>
                </c:pt>
                <c:pt idx="421">
                  <c:v>0.20430404883795508</c:v>
                </c:pt>
                <c:pt idx="422">
                  <c:v>0.20447317266955922</c:v>
                </c:pt>
                <c:pt idx="423">
                  <c:v>0.20467372390110361</c:v>
                </c:pt>
                <c:pt idx="424">
                  <c:v>0.20487576112289144</c:v>
                </c:pt>
                <c:pt idx="425">
                  <c:v>0.2050762060895083</c:v>
                </c:pt>
                <c:pt idx="426">
                  <c:v>0.20527722687987815</c:v>
                </c:pt>
                <c:pt idx="427">
                  <c:v>0.20547017747650079</c:v>
                </c:pt>
                <c:pt idx="428">
                  <c:v>0.20566828497825398</c:v>
                </c:pt>
                <c:pt idx="429">
                  <c:v>0.2058596842813735</c:v>
                </c:pt>
                <c:pt idx="430">
                  <c:v>0.20601962536952134</c:v>
                </c:pt>
                <c:pt idx="431">
                  <c:v>0.20615756085692838</c:v>
                </c:pt>
                <c:pt idx="432">
                  <c:v>0.20631176109112906</c:v>
                </c:pt>
                <c:pt idx="433">
                  <c:v>0.20647305469009281</c:v>
                </c:pt>
                <c:pt idx="434">
                  <c:v>0.20661565782428978</c:v>
                </c:pt>
                <c:pt idx="435">
                  <c:v>0.20676573388796027</c:v>
                </c:pt>
                <c:pt idx="436">
                  <c:v>0.20694501045242272</c:v>
                </c:pt>
                <c:pt idx="437">
                  <c:v>0.20708923623630884</c:v>
                </c:pt>
                <c:pt idx="438">
                  <c:v>0.20723192376233632</c:v>
                </c:pt>
                <c:pt idx="439">
                  <c:v>0.20739029083953867</c:v>
                </c:pt>
                <c:pt idx="440">
                  <c:v>0.20753308803722922</c:v>
                </c:pt>
                <c:pt idx="441">
                  <c:v>0.20764234438223791</c:v>
                </c:pt>
                <c:pt idx="442">
                  <c:v>0.20774046137168245</c:v>
                </c:pt>
                <c:pt idx="443">
                  <c:v>0.20792394647471524</c:v>
                </c:pt>
                <c:pt idx="444">
                  <c:v>0.20805467418532153</c:v>
                </c:pt>
                <c:pt idx="445">
                  <c:v>0.20813894851758022</c:v>
                </c:pt>
                <c:pt idx="446">
                  <c:v>0.20822243687592312</c:v>
                </c:pt>
                <c:pt idx="447">
                  <c:v>0.20832081287108953</c:v>
                </c:pt>
                <c:pt idx="448">
                  <c:v>0.20842392782874919</c:v>
                </c:pt>
                <c:pt idx="449">
                  <c:v>0.20848957660034392</c:v>
                </c:pt>
                <c:pt idx="450">
                  <c:v>0.20856713669672833</c:v>
                </c:pt>
                <c:pt idx="451">
                  <c:v>0.20866079228315146</c:v>
                </c:pt>
                <c:pt idx="452">
                  <c:v>0.20875563361762975</c:v>
                </c:pt>
                <c:pt idx="453">
                  <c:v>0.20882265411278231</c:v>
                </c:pt>
                <c:pt idx="454">
                  <c:v>0.20891769849463904</c:v>
                </c:pt>
                <c:pt idx="455">
                  <c:v>0.2090205063564623</c:v>
                </c:pt>
                <c:pt idx="456">
                  <c:v>0.20910774146396868</c:v>
                </c:pt>
                <c:pt idx="457">
                  <c:v>0.20915479350277466</c:v>
                </c:pt>
                <c:pt idx="458">
                  <c:v>0.20921952272695485</c:v>
                </c:pt>
                <c:pt idx="459">
                  <c:v>0.20930681554932695</c:v>
                </c:pt>
                <c:pt idx="460">
                  <c:v>0.20935815968953653</c:v>
                </c:pt>
                <c:pt idx="461">
                  <c:v>0.20940693171999988</c:v>
                </c:pt>
                <c:pt idx="462">
                  <c:v>0.20947022279964553</c:v>
                </c:pt>
                <c:pt idx="463">
                  <c:v>0.20951372524551626</c:v>
                </c:pt>
                <c:pt idx="464">
                  <c:v>0.20958742042316988</c:v>
                </c:pt>
                <c:pt idx="465">
                  <c:v>0.20966128249947483</c:v>
                </c:pt>
                <c:pt idx="466">
                  <c:v>0.20970826925525496</c:v>
                </c:pt>
                <c:pt idx="467">
                  <c:v>0.20975106196060353</c:v>
                </c:pt>
                <c:pt idx="468">
                  <c:v>0.20978866365429036</c:v>
                </c:pt>
                <c:pt idx="469">
                  <c:v>0.20982824650806575</c:v>
                </c:pt>
                <c:pt idx="470">
                  <c:v>0.20986242976727479</c:v>
                </c:pt>
                <c:pt idx="471">
                  <c:v>0.20992108182635025</c:v>
                </c:pt>
                <c:pt idx="472">
                  <c:v>0.20998707983589557</c:v>
                </c:pt>
                <c:pt idx="473">
                  <c:v>0.21002129186793347</c:v>
                </c:pt>
                <c:pt idx="474">
                  <c:v>0.21004661855482107</c:v>
                </c:pt>
                <c:pt idx="475">
                  <c:v>0.21011198882415602</c:v>
                </c:pt>
                <c:pt idx="476">
                  <c:v>0.21019342270872546</c:v>
                </c:pt>
                <c:pt idx="477">
                  <c:v>0.21026260456416335</c:v>
                </c:pt>
                <c:pt idx="478">
                  <c:v>0.21028259582826184</c:v>
                </c:pt>
                <c:pt idx="479">
                  <c:v>0.21029588032651422</c:v>
                </c:pt>
                <c:pt idx="480">
                  <c:v>0.21035773976371899</c:v>
                </c:pt>
                <c:pt idx="481">
                  <c:v>0.21039812950958212</c:v>
                </c:pt>
                <c:pt idx="482">
                  <c:v>0.21043176604919786</c:v>
                </c:pt>
                <c:pt idx="483">
                  <c:v>0.21048641348146724</c:v>
                </c:pt>
                <c:pt idx="484">
                  <c:v>0.21052696051697764</c:v>
                </c:pt>
                <c:pt idx="485">
                  <c:v>0.21057323383308391</c:v>
                </c:pt>
                <c:pt idx="486">
                  <c:v>0.21060080927559846</c:v>
                </c:pt>
                <c:pt idx="487">
                  <c:v>0.21059314347686064</c:v>
                </c:pt>
                <c:pt idx="488">
                  <c:v>0.21066616323288531</c:v>
                </c:pt>
                <c:pt idx="489">
                  <c:v>0.21073417478796355</c:v>
                </c:pt>
                <c:pt idx="490">
                  <c:v>0.21075714912493496</c:v>
                </c:pt>
                <c:pt idx="491">
                  <c:v>0.21082528368918271</c:v>
                </c:pt>
                <c:pt idx="492">
                  <c:v>0.21086431108693607</c:v>
                </c:pt>
                <c:pt idx="493">
                  <c:v>0.21089073986829807</c:v>
                </c:pt>
                <c:pt idx="494">
                  <c:v>0.21094437316338452</c:v>
                </c:pt>
                <c:pt idx="495">
                  <c:v>0.21096390670198803</c:v>
                </c:pt>
                <c:pt idx="496">
                  <c:v>0.21099698918626034</c:v>
                </c:pt>
                <c:pt idx="497">
                  <c:v>0.21107583556613185</c:v>
                </c:pt>
                <c:pt idx="498">
                  <c:v>0.21112299149453104</c:v>
                </c:pt>
                <c:pt idx="499">
                  <c:v>0.21119466525972488</c:v>
                </c:pt>
                <c:pt idx="500">
                  <c:v>0.21125286584457678</c:v>
                </c:pt>
                <c:pt idx="501">
                  <c:v>0.21127526996404819</c:v>
                </c:pt>
                <c:pt idx="502">
                  <c:v>0.21137411257823527</c:v>
                </c:pt>
                <c:pt idx="503">
                  <c:v>0.21147727087685061</c:v>
                </c:pt>
                <c:pt idx="504">
                  <c:v>0.2115260365870697</c:v>
                </c:pt>
                <c:pt idx="505">
                  <c:v>0.21154327633765369</c:v>
                </c:pt>
                <c:pt idx="506">
                  <c:v>0.21158007929345848</c:v>
                </c:pt>
                <c:pt idx="507">
                  <c:v>0.21163601694220313</c:v>
                </c:pt>
                <c:pt idx="508">
                  <c:v>0.21171231510942864</c:v>
                </c:pt>
                <c:pt idx="509">
                  <c:v>0.21175418995959139</c:v>
                </c:pt>
                <c:pt idx="510">
                  <c:v>0.21178771018211162</c:v>
                </c:pt>
                <c:pt idx="511">
                  <c:v>0.21188217747300708</c:v>
                </c:pt>
                <c:pt idx="512">
                  <c:v>0.21199159125847675</c:v>
                </c:pt>
                <c:pt idx="513">
                  <c:v>0.21207578218665082</c:v>
                </c:pt>
                <c:pt idx="514">
                  <c:v>0.21211295024821064</c:v>
                </c:pt>
                <c:pt idx="515">
                  <c:v>0.21221809536364114</c:v>
                </c:pt>
                <c:pt idx="516">
                  <c:v>0.21231772062897503</c:v>
                </c:pt>
                <c:pt idx="517">
                  <c:v>0.21239106933634758</c:v>
                </c:pt>
                <c:pt idx="518">
                  <c:v>0.21244467242278822</c:v>
                </c:pt>
                <c:pt idx="519">
                  <c:v>0.21252345989346086</c:v>
                </c:pt>
                <c:pt idx="520">
                  <c:v>0.21262739215256868</c:v>
                </c:pt>
                <c:pt idx="521">
                  <c:v>0.21275421884489742</c:v>
                </c:pt>
                <c:pt idx="522">
                  <c:v>0.21281916987283003</c:v>
                </c:pt>
                <c:pt idx="523">
                  <c:v>0.21287117258760194</c:v>
                </c:pt>
                <c:pt idx="524">
                  <c:v>0.21298884998206893</c:v>
                </c:pt>
                <c:pt idx="525">
                  <c:v>0.2130818775026769</c:v>
                </c:pt>
                <c:pt idx="526">
                  <c:v>0.21316903158323056</c:v>
                </c:pt>
                <c:pt idx="527">
                  <c:v>0.21329640862038093</c:v>
                </c:pt>
                <c:pt idx="528">
                  <c:v>0.21342255406924193</c:v>
                </c:pt>
                <c:pt idx="529">
                  <c:v>0.21348310544506574</c:v>
                </c:pt>
                <c:pt idx="530">
                  <c:v>0.21360772769042904</c:v>
                </c:pt>
                <c:pt idx="531">
                  <c:v>0.21374808639932449</c:v>
                </c:pt>
                <c:pt idx="532">
                  <c:v>0.21382974020221998</c:v>
                </c:pt>
                <c:pt idx="533">
                  <c:v>0.21394569073977451</c:v>
                </c:pt>
                <c:pt idx="534">
                  <c:v>0.21408145858833671</c:v>
                </c:pt>
                <c:pt idx="535">
                  <c:v>0.21418217080977797</c:v>
                </c:pt>
                <c:pt idx="536">
                  <c:v>0.21427983040526702</c:v>
                </c:pt>
                <c:pt idx="537">
                  <c:v>0.21437893830486865</c:v>
                </c:pt>
                <c:pt idx="538">
                  <c:v>0.21450352927407412</c:v>
                </c:pt>
                <c:pt idx="539">
                  <c:v>0.21471116122794154</c:v>
                </c:pt>
                <c:pt idx="540">
                  <c:v>0.21484516988176849</c:v>
                </c:pt>
                <c:pt idx="541">
                  <c:v>0.21494079353504539</c:v>
                </c:pt>
                <c:pt idx="542">
                  <c:v>0.21504789727915941</c:v>
                </c:pt>
                <c:pt idx="543">
                  <c:v>0.21518358017094716</c:v>
                </c:pt>
                <c:pt idx="544">
                  <c:v>0.21529584733695573</c:v>
                </c:pt>
                <c:pt idx="545">
                  <c:v>0.21540611557491915</c:v>
                </c:pt>
                <c:pt idx="546">
                  <c:v>0.2156132573529258</c:v>
                </c:pt>
                <c:pt idx="547">
                  <c:v>0.21575049739010202</c:v>
                </c:pt>
                <c:pt idx="548">
                  <c:v>0.21590186026456357</c:v>
                </c:pt>
                <c:pt idx="549">
                  <c:v>0.21611328070367672</c:v>
                </c:pt>
                <c:pt idx="550">
                  <c:v>0.21619380658166676</c:v>
                </c:pt>
                <c:pt idx="551">
                  <c:v>0.21630611599458352</c:v>
                </c:pt>
                <c:pt idx="552">
                  <c:v>0.21651541807968985</c:v>
                </c:pt>
                <c:pt idx="553">
                  <c:v>0.2166874056119642</c:v>
                </c:pt>
                <c:pt idx="554">
                  <c:v>0.21686460450190506</c:v>
                </c:pt>
                <c:pt idx="555">
                  <c:v>0.21702617231787455</c:v>
                </c:pt>
                <c:pt idx="556">
                  <c:v>0.21715565045452065</c:v>
                </c:pt>
                <c:pt idx="557">
                  <c:v>0.21732412500553674</c:v>
                </c:pt>
                <c:pt idx="558">
                  <c:v>0.21746758239640876</c:v>
                </c:pt>
                <c:pt idx="559">
                  <c:v>0.21763691879612426</c:v>
                </c:pt>
                <c:pt idx="560">
                  <c:v>0.21786362974067405</c:v>
                </c:pt>
                <c:pt idx="561">
                  <c:v>0.21802509754722701</c:v>
                </c:pt>
                <c:pt idx="562">
                  <c:v>0.21821440884175847</c:v>
                </c:pt>
                <c:pt idx="563">
                  <c:v>0.21840932105838154</c:v>
                </c:pt>
                <c:pt idx="564">
                  <c:v>0.21858187836715168</c:v>
                </c:pt>
                <c:pt idx="565">
                  <c:v>0.21871632428436275</c:v>
                </c:pt>
                <c:pt idx="566">
                  <c:v>0.21886536874559889</c:v>
                </c:pt>
                <c:pt idx="567">
                  <c:v>0.2191025302577552</c:v>
                </c:pt>
                <c:pt idx="568">
                  <c:v>0.21927932464859098</c:v>
                </c:pt>
                <c:pt idx="569">
                  <c:v>0.21945451862345947</c:v>
                </c:pt>
                <c:pt idx="570">
                  <c:v>0.21967025621835215</c:v>
                </c:pt>
                <c:pt idx="571">
                  <c:v>0.21989085894525598</c:v>
                </c:pt>
                <c:pt idx="572">
                  <c:v>0.22003933932589592</c:v>
                </c:pt>
                <c:pt idx="573">
                  <c:v>0.22022627578817308</c:v>
                </c:pt>
                <c:pt idx="574">
                  <c:v>0.22049591228744261</c:v>
                </c:pt>
                <c:pt idx="575">
                  <c:v>0.22068675044350447</c:v>
                </c:pt>
                <c:pt idx="576">
                  <c:v>0.22083617697628702</c:v>
                </c:pt>
                <c:pt idx="577">
                  <c:v>0.22101267426673776</c:v>
                </c:pt>
                <c:pt idx="578">
                  <c:v>0.2211896116504124</c:v>
                </c:pt>
                <c:pt idx="579">
                  <c:v>0.22140605001259553</c:v>
                </c:pt>
                <c:pt idx="580">
                  <c:v>0.22164935788351667</c:v>
                </c:pt>
                <c:pt idx="581">
                  <c:v>0.22181320431257068</c:v>
                </c:pt>
                <c:pt idx="582">
                  <c:v>0.22210804872627285</c:v>
                </c:pt>
                <c:pt idx="583">
                  <c:v>0.22234248558949229</c:v>
                </c:pt>
                <c:pt idx="584">
                  <c:v>0.22248323910537493</c:v>
                </c:pt>
                <c:pt idx="585">
                  <c:v>0.22278016234875644</c:v>
                </c:pt>
                <c:pt idx="586">
                  <c:v>0.22301501666397272</c:v>
                </c:pt>
                <c:pt idx="587">
                  <c:v>0.22315552578097467</c:v>
                </c:pt>
                <c:pt idx="588">
                  <c:v>0.22325683008663208</c:v>
                </c:pt>
                <c:pt idx="589">
                  <c:v>0.22349634356283735</c:v>
                </c:pt>
                <c:pt idx="590">
                  <c:v>0.22375462942613211</c:v>
                </c:pt>
                <c:pt idx="591">
                  <c:v>0.22396524218636515</c:v>
                </c:pt>
                <c:pt idx="592">
                  <c:v>0.22409797590303313</c:v>
                </c:pt>
                <c:pt idx="593">
                  <c:v>0.22434845030475095</c:v>
                </c:pt>
                <c:pt idx="594">
                  <c:v>0.22463799427082717</c:v>
                </c:pt>
                <c:pt idx="595">
                  <c:v>0.22479610326353316</c:v>
                </c:pt>
                <c:pt idx="596">
                  <c:v>0.22489008372985306</c:v>
                </c:pt>
                <c:pt idx="597">
                  <c:v>0.22508928071231779</c:v>
                </c:pt>
                <c:pt idx="598">
                  <c:v>0.22537257607306502</c:v>
                </c:pt>
                <c:pt idx="599">
                  <c:v>0.22550771967044261</c:v>
                </c:pt>
                <c:pt idx="600">
                  <c:v>0.22573527137506899</c:v>
                </c:pt>
                <c:pt idx="601">
                  <c:v>0.22604023131139736</c:v>
                </c:pt>
                <c:pt idx="602">
                  <c:v>0.22629199501066988</c:v>
                </c:pt>
                <c:pt idx="603">
                  <c:v>0.22644490393776229</c:v>
                </c:pt>
                <c:pt idx="604">
                  <c:v>0.22664261944950184</c:v>
                </c:pt>
                <c:pt idx="605">
                  <c:v>0.22685753832087896</c:v>
                </c:pt>
                <c:pt idx="606">
                  <c:v>0.22702791073280834</c:v>
                </c:pt>
                <c:pt idx="607">
                  <c:v>0.22721773479110338</c:v>
                </c:pt>
                <c:pt idx="608">
                  <c:v>0.22746164714837627</c:v>
                </c:pt>
                <c:pt idx="609">
                  <c:v>0.22771869460835015</c:v>
                </c:pt>
                <c:pt idx="610">
                  <c:v>0.22793967925762115</c:v>
                </c:pt>
                <c:pt idx="611">
                  <c:v>0.22813835255562043</c:v>
                </c:pt>
                <c:pt idx="612">
                  <c:v>0.22830600103803364</c:v>
                </c:pt>
                <c:pt idx="613">
                  <c:v>0.22849582851457353</c:v>
                </c:pt>
                <c:pt idx="614">
                  <c:v>0.22879235104937823</c:v>
                </c:pt>
                <c:pt idx="615">
                  <c:v>0.22898166804324058</c:v>
                </c:pt>
                <c:pt idx="616">
                  <c:v>0.22909695357154966</c:v>
                </c:pt>
                <c:pt idx="617">
                  <c:v>0.22937205634581248</c:v>
                </c:pt>
                <c:pt idx="618">
                  <c:v>0.22965238414263242</c:v>
                </c:pt>
                <c:pt idx="619">
                  <c:v>0.22986071300453539</c:v>
                </c:pt>
                <c:pt idx="620">
                  <c:v>0.2300825149765148</c:v>
                </c:pt>
                <c:pt idx="621">
                  <c:v>0.23040739070749186</c:v>
                </c:pt>
                <c:pt idx="622">
                  <c:v>0.23073882290590733</c:v>
                </c:pt>
                <c:pt idx="623">
                  <c:v>0.23100150862532695</c:v>
                </c:pt>
                <c:pt idx="624">
                  <c:v>0.23118807736310465</c:v>
                </c:pt>
                <c:pt idx="625">
                  <c:v>0.23136461112063167</c:v>
                </c:pt>
                <c:pt idx="626">
                  <c:v>0.23162199273438697</c:v>
                </c:pt>
                <c:pt idx="627">
                  <c:v>0.23197910823477771</c:v>
                </c:pt>
                <c:pt idx="628">
                  <c:v>0.23229102484670131</c:v>
                </c:pt>
                <c:pt idx="629">
                  <c:v>0.23253274709649971</c:v>
                </c:pt>
                <c:pt idx="630">
                  <c:v>0.23273435822259633</c:v>
                </c:pt>
                <c:pt idx="631">
                  <c:v>0.23294596774989526</c:v>
                </c:pt>
                <c:pt idx="632">
                  <c:v>0.23327181558001098</c:v>
                </c:pt>
                <c:pt idx="633">
                  <c:v>0.23347376869622907</c:v>
                </c:pt>
                <c:pt idx="634">
                  <c:v>0.23362034576740684</c:v>
                </c:pt>
                <c:pt idx="635">
                  <c:v>0.23385744996724456</c:v>
                </c:pt>
                <c:pt idx="636">
                  <c:v>0.23401349255633783</c:v>
                </c:pt>
                <c:pt idx="637">
                  <c:v>0.23423078819052515</c:v>
                </c:pt>
                <c:pt idx="638">
                  <c:v>0.23448631995501024</c:v>
                </c:pt>
                <c:pt idx="639">
                  <c:v>0.2346730843843142</c:v>
                </c:pt>
                <c:pt idx="640">
                  <c:v>0.234970937567472</c:v>
                </c:pt>
                <c:pt idx="641">
                  <c:v>0.23521223836765973</c:v>
                </c:pt>
                <c:pt idx="642">
                  <c:v>0.23535587880166539</c:v>
                </c:pt>
                <c:pt idx="643">
                  <c:v>0.23551788367604956</c:v>
                </c:pt>
                <c:pt idx="644">
                  <c:v>0.23575945584121824</c:v>
                </c:pt>
                <c:pt idx="645">
                  <c:v>0.23600885645053093</c:v>
                </c:pt>
                <c:pt idx="646">
                  <c:v>0.23613679930898204</c:v>
                </c:pt>
                <c:pt idx="647">
                  <c:v>0.23628121141038927</c:v>
                </c:pt>
                <c:pt idx="648">
                  <c:v>0.23654070084491829</c:v>
                </c:pt>
                <c:pt idx="649">
                  <c:v>0.23686530685766441</c:v>
                </c:pt>
                <c:pt idx="650">
                  <c:v>0.23709969838098047</c:v>
                </c:pt>
                <c:pt idx="651">
                  <c:v>0.23711831563752528</c:v>
                </c:pt>
                <c:pt idx="652">
                  <c:v>0.23734553594468863</c:v>
                </c:pt>
                <c:pt idx="653">
                  <c:v>0.23755659161714096</c:v>
                </c:pt>
                <c:pt idx="654">
                  <c:v>0.23773053146165238</c:v>
                </c:pt>
                <c:pt idx="655">
                  <c:v>0.23788253663314221</c:v>
                </c:pt>
                <c:pt idx="656">
                  <c:v>0.23799741974498556</c:v>
                </c:pt>
                <c:pt idx="657">
                  <c:v>0.238151941978054</c:v>
                </c:pt>
                <c:pt idx="658">
                  <c:v>0.23834000348884513</c:v>
                </c:pt>
                <c:pt idx="659">
                  <c:v>0.23854013628198437</c:v>
                </c:pt>
                <c:pt idx="660">
                  <c:v>0.23885949432065359</c:v>
                </c:pt>
                <c:pt idx="661">
                  <c:v>0.23906371885130742</c:v>
                </c:pt>
                <c:pt idx="662">
                  <c:v>0.23908741269408962</c:v>
                </c:pt>
                <c:pt idx="663">
                  <c:v>0.23921884734272444</c:v>
                </c:pt>
                <c:pt idx="664">
                  <c:v>0.23941062365277843</c:v>
                </c:pt>
                <c:pt idx="665">
                  <c:v>0.23965505532397915</c:v>
                </c:pt>
                <c:pt idx="666">
                  <c:v>0.2398366006431962</c:v>
                </c:pt>
                <c:pt idx="667">
                  <c:v>0.24001338432932071</c:v>
                </c:pt>
                <c:pt idx="668">
                  <c:v>0.24021284863629536</c:v>
                </c:pt>
                <c:pt idx="669">
                  <c:v>0.2403477108830526</c:v>
                </c:pt>
                <c:pt idx="670">
                  <c:v>0.24048075779596109</c:v>
                </c:pt>
                <c:pt idx="671">
                  <c:v>0.24068656173185532</c:v>
                </c:pt>
                <c:pt idx="672">
                  <c:v>0.24106362547345053</c:v>
                </c:pt>
                <c:pt idx="673">
                  <c:v>0.24132797226235195</c:v>
                </c:pt>
                <c:pt idx="674">
                  <c:v>0.24152285523049769</c:v>
                </c:pt>
                <c:pt idx="675">
                  <c:v>0.24175030016452762</c:v>
                </c:pt>
                <c:pt idx="676">
                  <c:v>0.24196365252943175</c:v>
                </c:pt>
                <c:pt idx="677">
                  <c:v>0.24215762761156903</c:v>
                </c:pt>
                <c:pt idx="678">
                  <c:v>0.2423013537625732</c:v>
                </c:pt>
                <c:pt idx="679">
                  <c:v>0.24245440386634506</c:v>
                </c:pt>
                <c:pt idx="680">
                  <c:v>0.24258620473474277</c:v>
                </c:pt>
                <c:pt idx="681">
                  <c:v>0.24274130149980652</c:v>
                </c:pt>
                <c:pt idx="682">
                  <c:v>0.24291351081670506</c:v>
                </c:pt>
                <c:pt idx="683">
                  <c:v>0.24312882227144153</c:v>
                </c:pt>
                <c:pt idx="684">
                  <c:v>0.24335232722589514</c:v>
                </c:pt>
                <c:pt idx="685">
                  <c:v>0.24352579422582843</c:v>
                </c:pt>
                <c:pt idx="686">
                  <c:v>0.24370043222674206</c:v>
                </c:pt>
                <c:pt idx="687">
                  <c:v>0.24388401236681434</c:v>
                </c:pt>
                <c:pt idx="688">
                  <c:v>0.24404777953397908</c:v>
                </c:pt>
                <c:pt idx="689">
                  <c:v>0.2441967188314306</c:v>
                </c:pt>
                <c:pt idx="690">
                  <c:v>0.24434551585230582</c:v>
                </c:pt>
                <c:pt idx="691">
                  <c:v>0.24454059510253681</c:v>
                </c:pt>
                <c:pt idx="692">
                  <c:v>0.24472991000967814</c:v>
                </c:pt>
                <c:pt idx="693">
                  <c:v>0.24494232209189878</c:v>
                </c:pt>
                <c:pt idx="694">
                  <c:v>0.24514022862489934</c:v>
                </c:pt>
                <c:pt idx="695">
                  <c:v>0.24528602195047577</c:v>
                </c:pt>
                <c:pt idx="696">
                  <c:v>0.24541181141614765</c:v>
                </c:pt>
                <c:pt idx="697">
                  <c:v>0.24556051035340545</c:v>
                </c:pt>
                <c:pt idx="698">
                  <c:v>0.24574421352855547</c:v>
                </c:pt>
                <c:pt idx="699">
                  <c:v>0.24594442499808231</c:v>
                </c:pt>
                <c:pt idx="700">
                  <c:v>0.24610407335139964</c:v>
                </c:pt>
                <c:pt idx="701">
                  <c:v>0.24625259405771574</c:v>
                </c:pt>
                <c:pt idx="702">
                  <c:v>0.24640044308780304</c:v>
                </c:pt>
                <c:pt idx="703">
                  <c:v>0.24654546341383884</c:v>
                </c:pt>
                <c:pt idx="704">
                  <c:v>0.24671724758775815</c:v>
                </c:pt>
                <c:pt idx="705">
                  <c:v>0.24685481482864613</c:v>
                </c:pt>
                <c:pt idx="706">
                  <c:v>0.24696652510038106</c:v>
                </c:pt>
                <c:pt idx="707">
                  <c:v>0.24707007046737517</c:v>
                </c:pt>
                <c:pt idx="708">
                  <c:v>0.24721525382159368</c:v>
                </c:pt>
                <c:pt idx="709">
                  <c:v>0.24737498370914032</c:v>
                </c:pt>
                <c:pt idx="710">
                  <c:v>0.24753119261903433</c:v>
                </c:pt>
                <c:pt idx="711">
                  <c:v>0.24769043330840193</c:v>
                </c:pt>
                <c:pt idx="712">
                  <c:v>0.24784827677081045</c:v>
                </c:pt>
                <c:pt idx="713">
                  <c:v>0.24792758466241863</c:v>
                </c:pt>
                <c:pt idx="714">
                  <c:v>0.24804401279547317</c:v>
                </c:pt>
                <c:pt idx="715">
                  <c:v>0.24821553809265681</c:v>
                </c:pt>
                <c:pt idx="716">
                  <c:v>0.2483278666829658</c:v>
                </c:pt>
                <c:pt idx="717">
                  <c:v>0.24846279757813694</c:v>
                </c:pt>
                <c:pt idx="718">
                  <c:v>0.24862042298947418</c:v>
                </c:pt>
                <c:pt idx="719">
                  <c:v>0.24873082925871426</c:v>
                </c:pt>
                <c:pt idx="720">
                  <c:v>0.2488246526026571</c:v>
                </c:pt>
                <c:pt idx="721">
                  <c:v>0.24896660066103979</c:v>
                </c:pt>
                <c:pt idx="722">
                  <c:v>0.24907776563243922</c:v>
                </c:pt>
                <c:pt idx="723">
                  <c:v>0.24919945268139351</c:v>
                </c:pt>
                <c:pt idx="724">
                  <c:v>0.24941163075041517</c:v>
                </c:pt>
                <c:pt idx="725">
                  <c:v>0.24959425589120851</c:v>
                </c:pt>
                <c:pt idx="726">
                  <c:v>0.24971934517662828</c:v>
                </c:pt>
                <c:pt idx="727">
                  <c:v>0.24992617481933779</c:v>
                </c:pt>
                <c:pt idx="728">
                  <c:v>0.25010818883237801</c:v>
                </c:pt>
                <c:pt idx="729">
                  <c:v>0.2502359690895784</c:v>
                </c:pt>
                <c:pt idx="730">
                  <c:v>0.25038992168888502</c:v>
                </c:pt>
                <c:pt idx="731">
                  <c:v>0.25055868150354837</c:v>
                </c:pt>
                <c:pt idx="732">
                  <c:v>0.25070750499325195</c:v>
                </c:pt>
                <c:pt idx="733">
                  <c:v>0.25084905692860665</c:v>
                </c:pt>
                <c:pt idx="734">
                  <c:v>0.2510194486300617</c:v>
                </c:pt>
                <c:pt idx="735">
                  <c:v>0.25118714650046609</c:v>
                </c:pt>
                <c:pt idx="736">
                  <c:v>0.25142098442652666</c:v>
                </c:pt>
                <c:pt idx="737">
                  <c:v>0.25162625001865579</c:v>
                </c:pt>
                <c:pt idx="738">
                  <c:v>0.25178804725541187</c:v>
                </c:pt>
                <c:pt idx="739">
                  <c:v>0.2520023178789646</c:v>
                </c:pt>
                <c:pt idx="740">
                  <c:v>0.25222629916807393</c:v>
                </c:pt>
                <c:pt idx="741">
                  <c:v>0.25241003794412736</c:v>
                </c:pt>
                <c:pt idx="742">
                  <c:v>0.25259404236572713</c:v>
                </c:pt>
                <c:pt idx="743">
                  <c:v>0.25276533863871714</c:v>
                </c:pt>
                <c:pt idx="744">
                  <c:v>0.25287796035372928</c:v>
                </c:pt>
                <c:pt idx="745">
                  <c:v>0.25308340331650225</c:v>
                </c:pt>
                <c:pt idx="746">
                  <c:v>0.25336702952626527</c:v>
                </c:pt>
                <c:pt idx="747">
                  <c:v>0.25358540424552967</c:v>
                </c:pt>
                <c:pt idx="748">
                  <c:v>0.25381392464389591</c:v>
                </c:pt>
                <c:pt idx="749">
                  <c:v>0.25401434750076868</c:v>
                </c:pt>
                <c:pt idx="750">
                  <c:v>0.25416229585415928</c:v>
                </c:pt>
                <c:pt idx="751">
                  <c:v>0.25432688802574455</c:v>
                </c:pt>
                <c:pt idx="752">
                  <c:v>0.25454349341945948</c:v>
                </c:pt>
                <c:pt idx="753">
                  <c:v>0.25476046024394278</c:v>
                </c:pt>
                <c:pt idx="754">
                  <c:v>0.25495611585841005</c:v>
                </c:pt>
                <c:pt idx="755">
                  <c:v>0.25516214662521924</c:v>
                </c:pt>
                <c:pt idx="756">
                  <c:v>0.25534745060848718</c:v>
                </c:pt>
                <c:pt idx="757">
                  <c:v>0.25549106972322738</c:v>
                </c:pt>
                <c:pt idx="758">
                  <c:v>0.25563988255479481</c:v>
                </c:pt>
                <c:pt idx="759">
                  <c:v>0.25578077774974989</c:v>
                </c:pt>
                <c:pt idx="760">
                  <c:v>0.25593935740467882</c:v>
                </c:pt>
                <c:pt idx="761">
                  <c:v>0.25606630638286482</c:v>
                </c:pt>
                <c:pt idx="762">
                  <c:v>0.25623404035812264</c:v>
                </c:pt>
                <c:pt idx="763">
                  <c:v>0.25640845823273395</c:v>
                </c:pt>
                <c:pt idx="764">
                  <c:v>0.25654896023900758</c:v>
                </c:pt>
                <c:pt idx="765">
                  <c:v>0.25667630843783329</c:v>
                </c:pt>
                <c:pt idx="766">
                  <c:v>0.25679528585667483</c:v>
                </c:pt>
                <c:pt idx="767">
                  <c:v>0.25690624466358331</c:v>
                </c:pt>
                <c:pt idx="768">
                  <c:v>0.25700215872560311</c:v>
                </c:pt>
                <c:pt idx="769">
                  <c:v>0.25709578420315582</c:v>
                </c:pt>
                <c:pt idx="770">
                  <c:v>0.25720461176722109</c:v>
                </c:pt>
                <c:pt idx="771">
                  <c:v>0.25730522442426135</c:v>
                </c:pt>
                <c:pt idx="772">
                  <c:v>0.25738991295610547</c:v>
                </c:pt>
                <c:pt idx="773">
                  <c:v>0.2574771246830041</c:v>
                </c:pt>
                <c:pt idx="774">
                  <c:v>0.25755004758751304</c:v>
                </c:pt>
                <c:pt idx="775">
                  <c:v>0.25763280333075683</c:v>
                </c:pt>
                <c:pt idx="776">
                  <c:v>0.2577161288011896</c:v>
                </c:pt>
                <c:pt idx="777">
                  <c:v>0.25783259944055797</c:v>
                </c:pt>
                <c:pt idx="778">
                  <c:v>0.25790456428380831</c:v>
                </c:pt>
                <c:pt idx="779">
                  <c:v>0.25797920794315365</c:v>
                </c:pt>
                <c:pt idx="780">
                  <c:v>0.25805698014553569</c:v>
                </c:pt>
                <c:pt idx="781">
                  <c:v>0.25809303323371097</c:v>
                </c:pt>
                <c:pt idx="782">
                  <c:v>0.25812865161834503</c:v>
                </c:pt>
                <c:pt idx="783">
                  <c:v>0.25817783015787993</c:v>
                </c:pt>
                <c:pt idx="784">
                  <c:v>0.25820526040471486</c:v>
                </c:pt>
                <c:pt idx="785">
                  <c:v>0.25821977645842026</c:v>
                </c:pt>
                <c:pt idx="786">
                  <c:v>0.25825056415254699</c:v>
                </c:pt>
                <c:pt idx="787">
                  <c:v>0.25829497821732811</c:v>
                </c:pt>
                <c:pt idx="788">
                  <c:v>0.2583309294956822</c:v>
                </c:pt>
                <c:pt idx="789">
                  <c:v>0.25834614399067596</c:v>
                </c:pt>
                <c:pt idx="790">
                  <c:v>0.25835791211740805</c:v>
                </c:pt>
                <c:pt idx="791">
                  <c:v>0.25835639783596437</c:v>
                </c:pt>
                <c:pt idx="792">
                  <c:v>0.25835538257682905</c:v>
                </c:pt>
                <c:pt idx="793">
                  <c:v>0.25836447708377713</c:v>
                </c:pt>
                <c:pt idx="794">
                  <c:v>0.25837883289175873</c:v>
                </c:pt>
                <c:pt idx="795">
                  <c:v>0.25840529910428639</c:v>
                </c:pt>
                <c:pt idx="796">
                  <c:v>0.25843624285160821</c:v>
                </c:pt>
                <c:pt idx="797">
                  <c:v>0.25845596085988581</c:v>
                </c:pt>
                <c:pt idx="798">
                  <c:v>0.25845858738510025</c:v>
                </c:pt>
                <c:pt idx="799">
                  <c:v>0.25846601528454655</c:v>
                </c:pt>
                <c:pt idx="800">
                  <c:v>0.25845589844619876</c:v>
                </c:pt>
                <c:pt idx="801">
                  <c:v>0.25846918553857434</c:v>
                </c:pt>
                <c:pt idx="802">
                  <c:v>0.25849476648131847</c:v>
                </c:pt>
                <c:pt idx="803">
                  <c:v>0.25853061831102236</c:v>
                </c:pt>
                <c:pt idx="804">
                  <c:v>0.25859334821791896</c:v>
                </c:pt>
                <c:pt idx="805">
                  <c:v>0.25866277002924759</c:v>
                </c:pt>
                <c:pt idx="806">
                  <c:v>0.25872626995732168</c:v>
                </c:pt>
                <c:pt idx="807">
                  <c:v>0.25880041724734199</c:v>
                </c:pt>
                <c:pt idx="808">
                  <c:v>0.25886453401550819</c:v>
                </c:pt>
                <c:pt idx="809">
                  <c:v>0.25892991018081346</c:v>
                </c:pt>
                <c:pt idx="810">
                  <c:v>0.25899295876266593</c:v>
                </c:pt>
                <c:pt idx="811">
                  <c:v>0.25904036704971306</c:v>
                </c:pt>
                <c:pt idx="812">
                  <c:v>0.25911170277718121</c:v>
                </c:pt>
                <c:pt idx="813">
                  <c:v>0.25920211972668589</c:v>
                </c:pt>
                <c:pt idx="814">
                  <c:v>0.25928750195019729</c:v>
                </c:pt>
                <c:pt idx="815">
                  <c:v>0.25938644396467408</c:v>
                </c:pt>
                <c:pt idx="816">
                  <c:v>0.25947068532771977</c:v>
                </c:pt>
                <c:pt idx="817">
                  <c:v>0.25954459266245</c:v>
                </c:pt>
                <c:pt idx="818">
                  <c:v>0.259627879581114</c:v>
                </c:pt>
                <c:pt idx="819">
                  <c:v>0.25970575692396564</c:v>
                </c:pt>
                <c:pt idx="820">
                  <c:v>0.25979563429433861</c:v>
                </c:pt>
                <c:pt idx="821">
                  <c:v>0.2598815356006498</c:v>
                </c:pt>
                <c:pt idx="822">
                  <c:v>0.25996593679620345</c:v>
                </c:pt>
                <c:pt idx="823">
                  <c:v>0.26004504685492114</c:v>
                </c:pt>
                <c:pt idx="824">
                  <c:v>0.26012684364586819</c:v>
                </c:pt>
                <c:pt idx="825">
                  <c:v>0.2602103768878144</c:v>
                </c:pt>
                <c:pt idx="826">
                  <c:v>0.26029004013135087</c:v>
                </c:pt>
                <c:pt idx="827">
                  <c:v>0.2603757243869691</c:v>
                </c:pt>
                <c:pt idx="828">
                  <c:v>0.26046626960258679</c:v>
                </c:pt>
                <c:pt idx="829">
                  <c:v>0.26054809799548267</c:v>
                </c:pt>
                <c:pt idx="830">
                  <c:v>0.26062877730997647</c:v>
                </c:pt>
                <c:pt idx="831">
                  <c:v>0.26069492954290208</c:v>
                </c:pt>
                <c:pt idx="832">
                  <c:v>0.26076082235223352</c:v>
                </c:pt>
                <c:pt idx="833">
                  <c:v>0.26083624342612527</c:v>
                </c:pt>
                <c:pt idx="834">
                  <c:v>0.26091130992119455</c:v>
                </c:pt>
                <c:pt idx="835">
                  <c:v>0.26098161001437342</c:v>
                </c:pt>
                <c:pt idx="836">
                  <c:v>0.26104936881989033</c:v>
                </c:pt>
                <c:pt idx="837">
                  <c:v>0.26111589841242783</c:v>
                </c:pt>
                <c:pt idx="838">
                  <c:v>0.26118977571497415</c:v>
                </c:pt>
                <c:pt idx="839">
                  <c:v>0.26126616493230803</c:v>
                </c:pt>
                <c:pt idx="840">
                  <c:v>0.2613415553821315</c:v>
                </c:pt>
                <c:pt idx="841">
                  <c:v>0.26141949922173657</c:v>
                </c:pt>
                <c:pt idx="842">
                  <c:v>0.26148253824925421</c:v>
                </c:pt>
                <c:pt idx="843">
                  <c:v>0.2615407730903469</c:v>
                </c:pt>
                <c:pt idx="844">
                  <c:v>0.26158758054879666</c:v>
                </c:pt>
                <c:pt idx="845">
                  <c:v>0.2616250445976675</c:v>
                </c:pt>
                <c:pt idx="846">
                  <c:v>0.26167257094503876</c:v>
                </c:pt>
                <c:pt idx="847">
                  <c:v>0.26173675259786228</c:v>
                </c:pt>
                <c:pt idx="848">
                  <c:v>0.26179715858290081</c:v>
                </c:pt>
                <c:pt idx="849">
                  <c:v>0.26185504374380109</c:v>
                </c:pt>
                <c:pt idx="850">
                  <c:v>0.26192931289236493</c:v>
                </c:pt>
                <c:pt idx="851">
                  <c:v>0.26198843607316613</c:v>
                </c:pt>
                <c:pt idx="852">
                  <c:v>0.26204238917415396</c:v>
                </c:pt>
                <c:pt idx="853">
                  <c:v>0.26211133175164325</c:v>
                </c:pt>
                <c:pt idx="854">
                  <c:v>0.26218677033093873</c:v>
                </c:pt>
                <c:pt idx="855">
                  <c:v>0.26224279551098006</c:v>
                </c:pt>
                <c:pt idx="856">
                  <c:v>0.26228689049511522</c:v>
                </c:pt>
                <c:pt idx="857">
                  <c:v>0.26233317251113392</c:v>
                </c:pt>
                <c:pt idx="858">
                  <c:v>0.26237733254343354</c:v>
                </c:pt>
                <c:pt idx="859">
                  <c:v>0.26241945210928486</c:v>
                </c:pt>
                <c:pt idx="860">
                  <c:v>0.26245906684211695</c:v>
                </c:pt>
                <c:pt idx="861">
                  <c:v>0.26250096025102926</c:v>
                </c:pt>
                <c:pt idx="862">
                  <c:v>0.26254108842505314</c:v>
                </c:pt>
                <c:pt idx="863">
                  <c:v>0.26257357420114419</c:v>
                </c:pt>
                <c:pt idx="864">
                  <c:v>0.26261242696011661</c:v>
                </c:pt>
                <c:pt idx="865">
                  <c:v>0.26266415593549525</c:v>
                </c:pt>
                <c:pt idx="866">
                  <c:v>0.26270010188890369</c:v>
                </c:pt>
                <c:pt idx="867">
                  <c:v>0.26272758735202933</c:v>
                </c:pt>
                <c:pt idx="868">
                  <c:v>0.26276360406852112</c:v>
                </c:pt>
                <c:pt idx="869">
                  <c:v>0.2627990086492476</c:v>
                </c:pt>
                <c:pt idx="870">
                  <c:v>0.26282660444487987</c:v>
                </c:pt>
                <c:pt idx="871">
                  <c:v>0.26285425018037373</c:v>
                </c:pt>
                <c:pt idx="872">
                  <c:v>0.26288230868817886</c:v>
                </c:pt>
                <c:pt idx="873">
                  <c:v>0.26290533648441844</c:v>
                </c:pt>
                <c:pt idx="874">
                  <c:v>0.26292843341301214</c:v>
                </c:pt>
                <c:pt idx="875">
                  <c:v>0.26295284892456333</c:v>
                </c:pt>
                <c:pt idx="876">
                  <c:v>0.26297860961688757</c:v>
                </c:pt>
                <c:pt idx="877">
                  <c:v>0.26300675104356364</c:v>
                </c:pt>
                <c:pt idx="878">
                  <c:v>0.2630266937105275</c:v>
                </c:pt>
                <c:pt idx="879">
                  <c:v>0.26304366075978541</c:v>
                </c:pt>
                <c:pt idx="880">
                  <c:v>0.26306059953378197</c:v>
                </c:pt>
                <c:pt idx="881">
                  <c:v>0.26308435353841153</c:v>
                </c:pt>
                <c:pt idx="882">
                  <c:v>0.26310210667629325</c:v>
                </c:pt>
                <c:pt idx="883">
                  <c:v>0.26312325336234416</c:v>
                </c:pt>
                <c:pt idx="884">
                  <c:v>0.26314905060427746</c:v>
                </c:pt>
                <c:pt idx="885">
                  <c:v>0.26318106752799558</c:v>
                </c:pt>
                <c:pt idx="886">
                  <c:v>0.26321796112961432</c:v>
                </c:pt>
                <c:pt idx="887">
                  <c:v>0.26325945650650218</c:v>
                </c:pt>
                <c:pt idx="888">
                  <c:v>0.26331564984981781</c:v>
                </c:pt>
                <c:pt idx="889">
                  <c:v>0.26335555402001698</c:v>
                </c:pt>
                <c:pt idx="890">
                  <c:v>0.2633742035138657</c:v>
                </c:pt>
                <c:pt idx="891">
                  <c:v>0.26339364657922076</c:v>
                </c:pt>
                <c:pt idx="892">
                  <c:v>0.26342161685342269</c:v>
                </c:pt>
                <c:pt idx="893">
                  <c:v>0.26344155304734701</c:v>
                </c:pt>
                <c:pt idx="894">
                  <c:v>0.26346765483253365</c:v>
                </c:pt>
                <c:pt idx="895">
                  <c:v>0.2634897030708318</c:v>
                </c:pt>
                <c:pt idx="896">
                  <c:v>0.26350826523543702</c:v>
                </c:pt>
                <c:pt idx="897">
                  <c:v>0.26352346947701827</c:v>
                </c:pt>
                <c:pt idx="898">
                  <c:v>0.2635487251170025</c:v>
                </c:pt>
                <c:pt idx="899">
                  <c:v>0.26358408965584817</c:v>
                </c:pt>
                <c:pt idx="900">
                  <c:v>0.26361051120832762</c:v>
                </c:pt>
                <c:pt idx="901">
                  <c:v>0.26364011734156811</c:v>
                </c:pt>
                <c:pt idx="902">
                  <c:v>0.26366766046093376</c:v>
                </c:pt>
                <c:pt idx="903">
                  <c:v>0.26368441315354074</c:v>
                </c:pt>
                <c:pt idx="904">
                  <c:v>0.26370656638094503</c:v>
                </c:pt>
                <c:pt idx="905">
                  <c:v>0.26374595378575422</c:v>
                </c:pt>
                <c:pt idx="906">
                  <c:v>0.2637777199302252</c:v>
                </c:pt>
                <c:pt idx="907">
                  <c:v>0.26380135985363162</c:v>
                </c:pt>
                <c:pt idx="908">
                  <c:v>0.26384191975897975</c:v>
                </c:pt>
                <c:pt idx="909">
                  <c:v>0.26387735121380207</c:v>
                </c:pt>
                <c:pt idx="910">
                  <c:v>0.26391111546832063</c:v>
                </c:pt>
                <c:pt idx="911">
                  <c:v>0.26394172400416371</c:v>
                </c:pt>
                <c:pt idx="912">
                  <c:v>0.26397562222343435</c:v>
                </c:pt>
                <c:pt idx="913">
                  <c:v>0.26400896605377078</c:v>
                </c:pt>
                <c:pt idx="914">
                  <c:v>0.2640378963737115</c:v>
                </c:pt>
                <c:pt idx="915">
                  <c:v>0.26406047718822839</c:v>
                </c:pt>
                <c:pt idx="916">
                  <c:v>0.2640857420900406</c:v>
                </c:pt>
                <c:pt idx="917">
                  <c:v>0.26410041345643959</c:v>
                </c:pt>
                <c:pt idx="918">
                  <c:v>0.26409491536330593</c:v>
                </c:pt>
                <c:pt idx="919">
                  <c:v>0.26411816361845636</c:v>
                </c:pt>
                <c:pt idx="920">
                  <c:v>0.26415013298580226</c:v>
                </c:pt>
                <c:pt idx="921">
                  <c:v>0.26417045105884651</c:v>
                </c:pt>
                <c:pt idx="922">
                  <c:v>0.2642005583653006</c:v>
                </c:pt>
                <c:pt idx="923">
                  <c:v>0.26422237534170639</c:v>
                </c:pt>
                <c:pt idx="924">
                  <c:v>0.26423664287041865</c:v>
                </c:pt>
                <c:pt idx="925">
                  <c:v>0.26425045170870809</c:v>
                </c:pt>
                <c:pt idx="926">
                  <c:v>0.26426073471087536</c:v>
                </c:pt>
                <c:pt idx="927">
                  <c:v>0.26427595076160693</c:v>
                </c:pt>
                <c:pt idx="928">
                  <c:v>0.26427727080639468</c:v>
                </c:pt>
                <c:pt idx="929">
                  <c:v>0.26427210133029605</c:v>
                </c:pt>
                <c:pt idx="930">
                  <c:v>0.26426918550152473</c:v>
                </c:pt>
                <c:pt idx="931">
                  <c:v>0.26425406181645988</c:v>
                </c:pt>
                <c:pt idx="932">
                  <c:v>0.2642452175168577</c:v>
                </c:pt>
                <c:pt idx="933">
                  <c:v>0.26422262617527187</c:v>
                </c:pt>
                <c:pt idx="934">
                  <c:v>0.26420568102853403</c:v>
                </c:pt>
                <c:pt idx="935">
                  <c:v>0.26420789167908953</c:v>
                </c:pt>
                <c:pt idx="936">
                  <c:v>0.26419990409081612</c:v>
                </c:pt>
                <c:pt idx="937">
                  <c:v>0.26419689913167738</c:v>
                </c:pt>
                <c:pt idx="938">
                  <c:v>0.26418350447961619</c:v>
                </c:pt>
                <c:pt idx="939">
                  <c:v>0.26415565382343748</c:v>
                </c:pt>
                <c:pt idx="940">
                  <c:v>0.26412786077394224</c:v>
                </c:pt>
                <c:pt idx="941">
                  <c:v>0.26410710457884251</c:v>
                </c:pt>
                <c:pt idx="942">
                  <c:v>0.26408279380677141</c:v>
                </c:pt>
                <c:pt idx="943">
                  <c:v>0.26406121274606598</c:v>
                </c:pt>
                <c:pt idx="944">
                  <c:v>0.26404805897622891</c:v>
                </c:pt>
                <c:pt idx="945">
                  <c:v>0.26402654599099168</c:v>
                </c:pt>
                <c:pt idx="946">
                  <c:v>0.26400317658088363</c:v>
                </c:pt>
                <c:pt idx="947">
                  <c:v>0.26397305516738706</c:v>
                </c:pt>
                <c:pt idx="948">
                  <c:v>0.26393408797367895</c:v>
                </c:pt>
                <c:pt idx="949">
                  <c:v>0.26388308263456911</c:v>
                </c:pt>
                <c:pt idx="950">
                  <c:v>0.26382154800259128</c:v>
                </c:pt>
                <c:pt idx="951">
                  <c:v>0.26377576240206146</c:v>
                </c:pt>
                <c:pt idx="952">
                  <c:v>0.26373737104009498</c:v>
                </c:pt>
                <c:pt idx="953">
                  <c:v>0.26369812746808796</c:v>
                </c:pt>
                <c:pt idx="954">
                  <c:v>0.26365705667075995</c:v>
                </c:pt>
                <c:pt idx="955">
                  <c:v>0.2635962473022333</c:v>
                </c:pt>
                <c:pt idx="956">
                  <c:v>0.26354426062171271</c:v>
                </c:pt>
                <c:pt idx="957">
                  <c:v>0.26350822376548844</c:v>
                </c:pt>
                <c:pt idx="958">
                  <c:v>0.26349368177405186</c:v>
                </c:pt>
                <c:pt idx="959">
                  <c:v>0.26348686617001871</c:v>
                </c:pt>
                <c:pt idx="960">
                  <c:v>0.2634795962358758</c:v>
                </c:pt>
                <c:pt idx="961">
                  <c:v>0.26347784038545652</c:v>
                </c:pt>
                <c:pt idx="962">
                  <c:v>0.26347374191460071</c:v>
                </c:pt>
                <c:pt idx="963">
                  <c:v>0.26346723747992035</c:v>
                </c:pt>
                <c:pt idx="964">
                  <c:v>0.26348360820865208</c:v>
                </c:pt>
                <c:pt idx="965">
                  <c:v>0.26351563041516785</c:v>
                </c:pt>
                <c:pt idx="966">
                  <c:v>0.26354346494689768</c:v>
                </c:pt>
                <c:pt idx="967">
                  <c:v>0.2635779024261119</c:v>
                </c:pt>
                <c:pt idx="968">
                  <c:v>0.26362724566312429</c:v>
                </c:pt>
                <c:pt idx="969">
                  <c:v>0.26367308354555563</c:v>
                </c:pt>
                <c:pt idx="970">
                  <c:v>0.26372823213495344</c:v>
                </c:pt>
                <c:pt idx="971">
                  <c:v>0.26379893597816068</c:v>
                </c:pt>
                <c:pt idx="972">
                  <c:v>0.263892817797235</c:v>
                </c:pt>
                <c:pt idx="973">
                  <c:v>0.26396482312990338</c:v>
                </c:pt>
                <c:pt idx="974">
                  <c:v>0.26402921907616067</c:v>
                </c:pt>
                <c:pt idx="975">
                  <c:v>0.26410202571937053</c:v>
                </c:pt>
                <c:pt idx="976">
                  <c:v>0.26417359811419988</c:v>
                </c:pt>
                <c:pt idx="977">
                  <c:v>0.26425695364512941</c:v>
                </c:pt>
                <c:pt idx="978">
                  <c:v>0.2643513342156032</c:v>
                </c:pt>
                <c:pt idx="979">
                  <c:v>0.26442204212397707</c:v>
                </c:pt>
                <c:pt idx="980">
                  <c:v>0.26449675027371339</c:v>
                </c:pt>
                <c:pt idx="981">
                  <c:v>0.26455823355502767</c:v>
                </c:pt>
                <c:pt idx="982">
                  <c:v>0.2646059685604808</c:v>
                </c:pt>
                <c:pt idx="983">
                  <c:v>0.26465903568132082</c:v>
                </c:pt>
                <c:pt idx="984">
                  <c:v>0.26470304976842635</c:v>
                </c:pt>
                <c:pt idx="985">
                  <c:v>0.26473741864417427</c:v>
                </c:pt>
                <c:pt idx="986">
                  <c:v>0.26476778576257937</c:v>
                </c:pt>
                <c:pt idx="987">
                  <c:v>0.26479571253196177</c:v>
                </c:pt>
                <c:pt idx="988">
                  <c:v>0.26483450038590334</c:v>
                </c:pt>
                <c:pt idx="989">
                  <c:v>0.26485435895579257</c:v>
                </c:pt>
                <c:pt idx="990">
                  <c:v>0.26486293093889285</c:v>
                </c:pt>
                <c:pt idx="991">
                  <c:v>0.26486403191604513</c:v>
                </c:pt>
                <c:pt idx="992">
                  <c:v>0.26483825531489341</c:v>
                </c:pt>
                <c:pt idx="993">
                  <c:v>0.26479880963974828</c:v>
                </c:pt>
                <c:pt idx="994">
                  <c:v>0.26474099765948883</c:v>
                </c:pt>
                <c:pt idx="995">
                  <c:v>0.26467214947552725</c:v>
                </c:pt>
                <c:pt idx="996">
                  <c:v>0.26459860863980711</c:v>
                </c:pt>
                <c:pt idx="997">
                  <c:v>0.26451216744993072</c:v>
                </c:pt>
                <c:pt idx="998">
                  <c:v>0.2644275820638407</c:v>
                </c:pt>
                <c:pt idx="999">
                  <c:v>0.26434237233041696</c:v>
                </c:pt>
                <c:pt idx="1000">
                  <c:v>0.26424793677147446</c:v>
                </c:pt>
                <c:pt idx="1001">
                  <c:v>0.26415311569258049</c:v>
                </c:pt>
                <c:pt idx="1002">
                  <c:v>0.26404462463469541</c:v>
                </c:pt>
                <c:pt idx="1003">
                  <c:v>0.26391858933307361</c:v>
                </c:pt>
                <c:pt idx="1004">
                  <c:v>0.26378154333299125</c:v>
                </c:pt>
                <c:pt idx="1005">
                  <c:v>0.26363821775379542</c:v>
                </c:pt>
                <c:pt idx="1006">
                  <c:v>0.26348484329715011</c:v>
                </c:pt>
                <c:pt idx="1007">
                  <c:v>0.26333426841199437</c:v>
                </c:pt>
                <c:pt idx="1008">
                  <c:v>0.26319033941538739</c:v>
                </c:pt>
                <c:pt idx="1009">
                  <c:v>0.26302661248566095</c:v>
                </c:pt>
                <c:pt idx="1010">
                  <c:v>0.26284681248866959</c:v>
                </c:pt>
                <c:pt idx="1011">
                  <c:v>0.26264716934016169</c:v>
                </c:pt>
                <c:pt idx="1012">
                  <c:v>0.26243858447063423</c:v>
                </c:pt>
                <c:pt idx="1013">
                  <c:v>0.26221207129411822</c:v>
                </c:pt>
                <c:pt idx="1014">
                  <c:v>0.26198236422656274</c:v>
                </c:pt>
                <c:pt idx="1015">
                  <c:v>0.26172867744989775</c:v>
                </c:pt>
                <c:pt idx="1016">
                  <c:v>0.2614629651551329</c:v>
                </c:pt>
                <c:pt idx="1017">
                  <c:v>0.2611594800027674</c:v>
                </c:pt>
                <c:pt idx="1018">
                  <c:v>0.26082850960685883</c:v>
                </c:pt>
                <c:pt idx="1019">
                  <c:v>0.26046053302139693</c:v>
                </c:pt>
                <c:pt idx="1020">
                  <c:v>0.26005446269167337</c:v>
                </c:pt>
                <c:pt idx="1021">
                  <c:v>0.25961016234311091</c:v>
                </c:pt>
                <c:pt idx="1022">
                  <c:v>0.25914241241719954</c:v>
                </c:pt>
                <c:pt idx="1023">
                  <c:v>0.25862813346098329</c:v>
                </c:pt>
                <c:pt idx="1024">
                  <c:v>0.25810421338004813</c:v>
                </c:pt>
                <c:pt idx="1025">
                  <c:v>0.25754004780664369</c:v>
                </c:pt>
                <c:pt idx="1026">
                  <c:v>0.25692064726677361</c:v>
                </c:pt>
                <c:pt idx="1027">
                  <c:v>0.2562985939099926</c:v>
                </c:pt>
                <c:pt idx="1028">
                  <c:v>0.2556155878734952</c:v>
                </c:pt>
                <c:pt idx="1029">
                  <c:v>0.25488973306471457</c:v>
                </c:pt>
                <c:pt idx="1030">
                  <c:v>0.25414989902977753</c:v>
                </c:pt>
                <c:pt idx="1031">
                  <c:v>0.25336631695494921</c:v>
                </c:pt>
                <c:pt idx="1032">
                  <c:v>0.25258969467268266</c:v>
                </c:pt>
                <c:pt idx="1033">
                  <c:v>0.25180391291640952</c:v>
                </c:pt>
                <c:pt idx="1034">
                  <c:v>0.2510077781120878</c:v>
                </c:pt>
                <c:pt idx="1035">
                  <c:v>0.25020888580307038</c:v>
                </c:pt>
                <c:pt idx="1036">
                  <c:v>0.24939386006217831</c:v>
                </c:pt>
                <c:pt idx="1037">
                  <c:v>0.24854857583565423</c:v>
                </c:pt>
                <c:pt idx="1038">
                  <c:v>0.2477029725134047</c:v>
                </c:pt>
                <c:pt idx="1039">
                  <c:v>0.24686082826261876</c:v>
                </c:pt>
                <c:pt idx="1040">
                  <c:v>0.24600669096056318</c:v>
                </c:pt>
                <c:pt idx="1041">
                  <c:v>0.24514956914900721</c:v>
                </c:pt>
                <c:pt idx="1042">
                  <c:v>0.24426660554169044</c:v>
                </c:pt>
                <c:pt idx="1043">
                  <c:v>0.24336289376349249</c:v>
                </c:pt>
                <c:pt idx="1044">
                  <c:v>0.24246266271764885</c:v>
                </c:pt>
                <c:pt idx="1045">
                  <c:v>0.24153568815076976</c:v>
                </c:pt>
                <c:pt idx="1046">
                  <c:v>0.2406112533322288</c:v>
                </c:pt>
                <c:pt idx="1047">
                  <c:v>0.23967303520895664</c:v>
                </c:pt>
                <c:pt idx="1048">
                  <c:v>0.23869231841562208</c:v>
                </c:pt>
                <c:pt idx="1049">
                  <c:v>0.23771017822252138</c:v>
                </c:pt>
                <c:pt idx="1050">
                  <c:v>0.23670188989333008</c:v>
                </c:pt>
                <c:pt idx="1051">
                  <c:v>0.23569315799741122</c:v>
                </c:pt>
                <c:pt idx="1052">
                  <c:v>0.2346670557828677</c:v>
                </c:pt>
                <c:pt idx="1053">
                  <c:v>0.23366286314649135</c:v>
                </c:pt>
                <c:pt idx="1054">
                  <c:v>0.2326312035983181</c:v>
                </c:pt>
                <c:pt idx="1055">
                  <c:v>0.23165593899562451</c:v>
                </c:pt>
                <c:pt idx="1056">
                  <c:v>0.23065351107631757</c:v>
                </c:pt>
                <c:pt idx="1057">
                  <c:v>0.22976665253918807</c:v>
                </c:pt>
                <c:pt idx="1058">
                  <c:v>0.22889338790286931</c:v>
                </c:pt>
                <c:pt idx="1059">
                  <c:v>0.22817016613863517</c:v>
                </c:pt>
                <c:pt idx="1060">
                  <c:v>0.22753869980600969</c:v>
                </c:pt>
                <c:pt idx="1061">
                  <c:v>0.22705477171147648</c:v>
                </c:pt>
                <c:pt idx="1062">
                  <c:v>0.22671711044663168</c:v>
                </c:pt>
                <c:pt idx="1063">
                  <c:v>0.22652190241470424</c:v>
                </c:pt>
                <c:pt idx="1064">
                  <c:v>0.22650517572787787</c:v>
                </c:pt>
                <c:pt idx="1065">
                  <c:v>0.22663348298355387</c:v>
                </c:pt>
                <c:pt idx="1066">
                  <c:v>0.2269072255789121</c:v>
                </c:pt>
                <c:pt idx="1067">
                  <c:v>0.22731481433779718</c:v>
                </c:pt>
                <c:pt idx="1068">
                  <c:v>0.2278293881955625</c:v>
                </c:pt>
                <c:pt idx="1069">
                  <c:v>0.22842378707036223</c:v>
                </c:pt>
                <c:pt idx="1070">
                  <c:v>0.22903810459716445</c:v>
                </c:pt>
                <c:pt idx="1071">
                  <c:v>0.22973972974903559</c:v>
                </c:pt>
                <c:pt idx="1072">
                  <c:v>0.2304120546381129</c:v>
                </c:pt>
                <c:pt idx="1073">
                  <c:v>0.23112965417517414</c:v>
                </c:pt>
                <c:pt idx="1074">
                  <c:v>0.23180463439756116</c:v>
                </c:pt>
                <c:pt idx="1075">
                  <c:v>0.2324785778603087</c:v>
                </c:pt>
                <c:pt idx="1076">
                  <c:v>0.23311813038279317</c:v>
                </c:pt>
                <c:pt idx="1077">
                  <c:v>0.23372763396513382</c:v>
                </c:pt>
                <c:pt idx="1078">
                  <c:v>0.23431200646462738</c:v>
                </c:pt>
                <c:pt idx="1079">
                  <c:v>0.23487270808534466</c:v>
                </c:pt>
                <c:pt idx="1080">
                  <c:v>0.23541545113630738</c:v>
                </c:pt>
                <c:pt idx="1081">
                  <c:v>0.23592839735161808</c:v>
                </c:pt>
                <c:pt idx="1082">
                  <c:v>0.2364286634991867</c:v>
                </c:pt>
                <c:pt idx="1083">
                  <c:v>0.2369253775340924</c:v>
                </c:pt>
                <c:pt idx="1084">
                  <c:v>0.23740778466001466</c:v>
                </c:pt>
                <c:pt idx="1085">
                  <c:v>0.23787994322574504</c:v>
                </c:pt>
                <c:pt idx="1086">
                  <c:v>0.23832703813826236</c:v>
                </c:pt>
                <c:pt idx="1087">
                  <c:v>0.23875062906128855</c:v>
                </c:pt>
                <c:pt idx="1088">
                  <c:v>0.23915548361909941</c:v>
                </c:pt>
                <c:pt idx="1089">
                  <c:v>0.23953951730079912</c:v>
                </c:pt>
                <c:pt idx="1090">
                  <c:v>0.23991885662930157</c:v>
                </c:pt>
                <c:pt idx="1091">
                  <c:v>0.24027937570652225</c:v>
                </c:pt>
                <c:pt idx="1092">
                  <c:v>0.24062158770202546</c:v>
                </c:pt>
                <c:pt idx="1093">
                  <c:v>0.24094675819567787</c:v>
                </c:pt>
                <c:pt idx="1094">
                  <c:v>0.24126077864796514</c:v>
                </c:pt>
                <c:pt idx="1095">
                  <c:v>0.24155166022445787</c:v>
                </c:pt>
                <c:pt idx="1096">
                  <c:v>0.24182805762590953</c:v>
                </c:pt>
                <c:pt idx="1097">
                  <c:v>0.2420884728712426</c:v>
                </c:pt>
                <c:pt idx="1098">
                  <c:v>0.24232391994905619</c:v>
                </c:pt>
                <c:pt idx="1099">
                  <c:v>0.24255748244976028</c:v>
                </c:pt>
                <c:pt idx="1100">
                  <c:v>0.24277980469017776</c:v>
                </c:pt>
                <c:pt idx="1101">
                  <c:v>0.24298764393118411</c:v>
                </c:pt>
                <c:pt idx="1102">
                  <c:v>0.24319222924040182</c:v>
                </c:pt>
                <c:pt idx="1103">
                  <c:v>0.24337485685905205</c:v>
                </c:pt>
                <c:pt idx="1104">
                  <c:v>0.24354242566467632</c:v>
                </c:pt>
                <c:pt idx="1105">
                  <c:v>0.24369683671380823</c:v>
                </c:pt>
                <c:pt idx="1106">
                  <c:v>0.24384855148726883</c:v>
                </c:pt>
                <c:pt idx="1107">
                  <c:v>0.24400359923890266</c:v>
                </c:pt>
                <c:pt idx="1108">
                  <c:v>0.24415885346101254</c:v>
                </c:pt>
                <c:pt idx="1109">
                  <c:v>0.24433060427730546</c:v>
                </c:pt>
                <c:pt idx="1110">
                  <c:v>0.24449469178134234</c:v>
                </c:pt>
                <c:pt idx="1111">
                  <c:v>0.24464817670965985</c:v>
                </c:pt>
                <c:pt idx="1112">
                  <c:v>0.24481868414915184</c:v>
                </c:pt>
                <c:pt idx="1113">
                  <c:v>0.24498791225308772</c:v>
                </c:pt>
                <c:pt idx="1114">
                  <c:v>0.24517521283824259</c:v>
                </c:pt>
                <c:pt idx="1115">
                  <c:v>0.2453896002078281</c:v>
                </c:pt>
                <c:pt idx="1116">
                  <c:v>0.24561259988044334</c:v>
                </c:pt>
                <c:pt idx="1117">
                  <c:v>0.24584836456569395</c:v>
                </c:pt>
                <c:pt idx="1118">
                  <c:v>0.24609689943495958</c:v>
                </c:pt>
                <c:pt idx="1119">
                  <c:v>0.2463534534204723</c:v>
                </c:pt>
                <c:pt idx="1120">
                  <c:v>0.24661488911999699</c:v>
                </c:pt>
                <c:pt idx="1121">
                  <c:v>0.2468986616571055</c:v>
                </c:pt>
                <c:pt idx="1122">
                  <c:v>0.24717687042416517</c:v>
                </c:pt>
                <c:pt idx="1123">
                  <c:v>0.24745389469594725</c:v>
                </c:pt>
                <c:pt idx="1124">
                  <c:v>0.2477420390131102</c:v>
                </c:pt>
                <c:pt idx="1125">
                  <c:v>0.24803328891138379</c:v>
                </c:pt>
                <c:pt idx="1126">
                  <c:v>0.24832308694966954</c:v>
                </c:pt>
                <c:pt idx="1127">
                  <c:v>0.24861700048209823</c:v>
                </c:pt>
                <c:pt idx="1128">
                  <c:v>0.24890931713729095</c:v>
                </c:pt>
                <c:pt idx="1129">
                  <c:v>0.24919974105626266</c:v>
                </c:pt>
                <c:pt idx="1130">
                  <c:v>0.24947975196811137</c:v>
                </c:pt>
                <c:pt idx="1131">
                  <c:v>0.2497608773388996</c:v>
                </c:pt>
                <c:pt idx="1132">
                  <c:v>0.25004793457472435</c:v>
                </c:pt>
                <c:pt idx="1133">
                  <c:v>0.25031402239173772</c:v>
                </c:pt>
                <c:pt idx="1134">
                  <c:v>0.25058287908614046</c:v>
                </c:pt>
                <c:pt idx="1135">
                  <c:v>0.25085430223096222</c:v>
                </c:pt>
                <c:pt idx="1136">
                  <c:v>0.25111512411646048</c:v>
                </c:pt>
                <c:pt idx="1137">
                  <c:v>0.25138299603538244</c:v>
                </c:pt>
                <c:pt idx="1138">
                  <c:v>0.25165978300454778</c:v>
                </c:pt>
                <c:pt idx="1139">
                  <c:v>0.25192042998376163</c:v>
                </c:pt>
                <c:pt idx="1140">
                  <c:v>0.25217592810222855</c:v>
                </c:pt>
                <c:pt idx="1141">
                  <c:v>0.25242435259576479</c:v>
                </c:pt>
                <c:pt idx="1142">
                  <c:v>0.25265941412356391</c:v>
                </c:pt>
                <c:pt idx="1143">
                  <c:v>0.25289169463234867</c:v>
                </c:pt>
                <c:pt idx="1144">
                  <c:v>0.25312096380594928</c:v>
                </c:pt>
                <c:pt idx="1145">
                  <c:v>0.25335069290740841</c:v>
                </c:pt>
                <c:pt idx="1146">
                  <c:v>0.25357735071705223</c:v>
                </c:pt>
                <c:pt idx="1147">
                  <c:v>0.25380267810397567</c:v>
                </c:pt>
                <c:pt idx="1148">
                  <c:v>0.25401932712575842</c:v>
                </c:pt>
                <c:pt idx="1149">
                  <c:v>0.25423889416718154</c:v>
                </c:pt>
                <c:pt idx="1150">
                  <c:v>0.25446099627517604</c:v>
                </c:pt>
                <c:pt idx="1151">
                  <c:v>0.2546807883959446</c:v>
                </c:pt>
                <c:pt idx="1152">
                  <c:v>0.25489499623521911</c:v>
                </c:pt>
                <c:pt idx="1153">
                  <c:v>0.25510810469833312</c:v>
                </c:pt>
                <c:pt idx="1154">
                  <c:v>0.25531602297069156</c:v>
                </c:pt>
                <c:pt idx="1155">
                  <c:v>0.25551226033380886</c:v>
                </c:pt>
                <c:pt idx="1156">
                  <c:v>0.25571927760523494</c:v>
                </c:pt>
                <c:pt idx="1157">
                  <c:v>0.25593904888002539</c:v>
                </c:pt>
                <c:pt idx="1158">
                  <c:v>0.25614643369142093</c:v>
                </c:pt>
                <c:pt idx="1159">
                  <c:v>0.25635067372297932</c:v>
                </c:pt>
                <c:pt idx="1160">
                  <c:v>0.256552143668827</c:v>
                </c:pt>
                <c:pt idx="1161">
                  <c:v>0.25673517429705323</c:v>
                </c:pt>
                <c:pt idx="1162">
                  <c:v>0.25691046145294333</c:v>
                </c:pt>
                <c:pt idx="1163">
                  <c:v>0.25706923547879579</c:v>
                </c:pt>
                <c:pt idx="1164">
                  <c:v>0.25724034635059151</c:v>
                </c:pt>
                <c:pt idx="1165">
                  <c:v>0.25740567266837533</c:v>
                </c:pt>
                <c:pt idx="1166">
                  <c:v>0.25758091982579845</c:v>
                </c:pt>
                <c:pt idx="1167">
                  <c:v>0.25777216469016828</c:v>
                </c:pt>
                <c:pt idx="1168">
                  <c:v>0.25794882045484308</c:v>
                </c:pt>
                <c:pt idx="1169">
                  <c:v>0.25811701859966441</c:v>
                </c:pt>
                <c:pt idx="1170">
                  <c:v>0.25828128434775482</c:v>
                </c:pt>
                <c:pt idx="1171">
                  <c:v>0.25843658038332784</c:v>
                </c:pt>
                <c:pt idx="1172">
                  <c:v>0.25859999855848814</c:v>
                </c:pt>
                <c:pt idx="1173">
                  <c:v>0.25876481776942611</c:v>
                </c:pt>
                <c:pt idx="1174">
                  <c:v>0.25892383179456596</c:v>
                </c:pt>
                <c:pt idx="1175">
                  <c:v>0.25908164342033685</c:v>
                </c:pt>
                <c:pt idx="1176">
                  <c:v>0.25923473294869415</c:v>
                </c:pt>
                <c:pt idx="1177">
                  <c:v>0.25939522230230377</c:v>
                </c:pt>
                <c:pt idx="1178">
                  <c:v>0.25954945561006532</c:v>
                </c:pt>
                <c:pt idx="1179">
                  <c:v>0.25969760835409761</c:v>
                </c:pt>
                <c:pt idx="1180">
                  <c:v>0.25984925214198601</c:v>
                </c:pt>
                <c:pt idx="1181">
                  <c:v>0.26000502924518315</c:v>
                </c:pt>
                <c:pt idx="1182">
                  <c:v>0.2601577995071212</c:v>
                </c:pt>
                <c:pt idx="1183">
                  <c:v>0.26030038881229617</c:v>
                </c:pt>
                <c:pt idx="1184">
                  <c:v>0.26044234537793542</c:v>
                </c:pt>
                <c:pt idx="1185">
                  <c:v>0.26057676387220213</c:v>
                </c:pt>
                <c:pt idx="1186">
                  <c:v>0.2606981574026237</c:v>
                </c:pt>
                <c:pt idx="1187">
                  <c:v>0.26082559586247256</c:v>
                </c:pt>
                <c:pt idx="1188">
                  <c:v>0.26096297632906623</c:v>
                </c:pt>
                <c:pt idx="1189">
                  <c:v>0.26109409546500062</c:v>
                </c:pt>
                <c:pt idx="1190">
                  <c:v>0.26121360566292245</c:v>
                </c:pt>
                <c:pt idx="1191">
                  <c:v>0.26134763099890884</c:v>
                </c:pt>
                <c:pt idx="1192">
                  <c:v>0.26149223369924401</c:v>
                </c:pt>
                <c:pt idx="1193">
                  <c:v>0.26162203502557407</c:v>
                </c:pt>
                <c:pt idx="1194">
                  <c:v>0.26175188835760271</c:v>
                </c:pt>
                <c:pt idx="1195">
                  <c:v>0.26187971694769069</c:v>
                </c:pt>
                <c:pt idx="1196">
                  <c:v>0.26199800391609734</c:v>
                </c:pt>
                <c:pt idx="1197">
                  <c:v>0.26212992745952174</c:v>
                </c:pt>
                <c:pt idx="1198">
                  <c:v>0.26227210895910241</c:v>
                </c:pt>
                <c:pt idx="1199">
                  <c:v>0.26240783668211992</c:v>
                </c:pt>
                <c:pt idx="1200">
                  <c:v>0.26253769843515368</c:v>
                </c:pt>
                <c:pt idx="1201">
                  <c:v>0.26265465612693034</c:v>
                </c:pt>
                <c:pt idx="1202">
                  <c:v>0.26276418473040503</c:v>
                </c:pt>
                <c:pt idx="1203">
                  <c:v>0.26287745234681431</c:v>
                </c:pt>
                <c:pt idx="1204">
                  <c:v>0.26298836328054093</c:v>
                </c:pt>
                <c:pt idx="1205">
                  <c:v>0.26310857923274744</c:v>
                </c:pt>
                <c:pt idx="1206">
                  <c:v>0.26324058346787577</c:v>
                </c:pt>
                <c:pt idx="1207">
                  <c:v>0.26336673175944858</c:v>
                </c:pt>
                <c:pt idx="1208">
                  <c:v>0.26349025739463855</c:v>
                </c:pt>
                <c:pt idx="1209">
                  <c:v>0.26361812957444125</c:v>
                </c:pt>
                <c:pt idx="1210">
                  <c:v>0.26372029626551091</c:v>
                </c:pt>
                <c:pt idx="1211">
                  <c:v>0.26383109291243551</c:v>
                </c:pt>
                <c:pt idx="1212">
                  <c:v>0.26395993994606809</c:v>
                </c:pt>
                <c:pt idx="1213">
                  <c:v>0.26406366370838946</c:v>
                </c:pt>
                <c:pt idx="1214">
                  <c:v>0.26415956143916347</c:v>
                </c:pt>
                <c:pt idx="1215">
                  <c:v>0.26426891717659923</c:v>
                </c:pt>
                <c:pt idx="1216">
                  <c:v>0.26437267922770219</c:v>
                </c:pt>
                <c:pt idx="1217">
                  <c:v>0.26447177274664041</c:v>
                </c:pt>
                <c:pt idx="1218">
                  <c:v>0.26457829107587355</c:v>
                </c:pt>
                <c:pt idx="1219">
                  <c:v>0.26469088857979767</c:v>
                </c:pt>
                <c:pt idx="1220">
                  <c:v>0.2647900258346812</c:v>
                </c:pt>
                <c:pt idx="1221">
                  <c:v>0.2648856525233298</c:v>
                </c:pt>
                <c:pt idx="1222">
                  <c:v>0.26498971077605504</c:v>
                </c:pt>
                <c:pt idx="1223">
                  <c:v>0.26509666762906176</c:v>
                </c:pt>
                <c:pt idx="1224">
                  <c:v>0.26519967991792248</c:v>
                </c:pt>
                <c:pt idx="1225">
                  <c:v>0.26530178514013308</c:v>
                </c:pt>
                <c:pt idx="1226">
                  <c:v>0.26539408520544144</c:v>
                </c:pt>
                <c:pt idx="1227">
                  <c:v>0.26548340090792105</c:v>
                </c:pt>
                <c:pt idx="1228">
                  <c:v>0.26557974586373373</c:v>
                </c:pt>
                <c:pt idx="1229">
                  <c:v>0.26567964785333614</c:v>
                </c:pt>
                <c:pt idx="1230">
                  <c:v>0.2657715309407287</c:v>
                </c:pt>
                <c:pt idx="1231">
                  <c:v>0.26585947478473249</c:v>
                </c:pt>
                <c:pt idx="1232">
                  <c:v>0.26594489021126161</c:v>
                </c:pt>
                <c:pt idx="1233">
                  <c:v>0.26601389470566966</c:v>
                </c:pt>
                <c:pt idx="1234">
                  <c:v>0.26609428532358809</c:v>
                </c:pt>
                <c:pt idx="1235">
                  <c:v>0.26619028223347635</c:v>
                </c:pt>
                <c:pt idx="1236">
                  <c:v>0.26627988738513464</c:v>
                </c:pt>
                <c:pt idx="1237">
                  <c:v>0.26638131279953714</c:v>
                </c:pt>
                <c:pt idx="1238">
                  <c:v>0.2664736883219318</c:v>
                </c:pt>
                <c:pt idx="1239">
                  <c:v>0.26655652169053989</c:v>
                </c:pt>
                <c:pt idx="1240">
                  <c:v>0.26665335447657329</c:v>
                </c:pt>
                <c:pt idx="1241">
                  <c:v>0.26674381724702045</c:v>
                </c:pt>
                <c:pt idx="1242">
                  <c:v>0.26683166201790681</c:v>
                </c:pt>
                <c:pt idx="1243">
                  <c:v>0.2669246727619215</c:v>
                </c:pt>
                <c:pt idx="1244">
                  <c:v>0.2670129467382672</c:v>
                </c:pt>
                <c:pt idx="1245">
                  <c:v>0.2671071746531461</c:v>
                </c:pt>
                <c:pt idx="1246">
                  <c:v>0.26720515764815445</c:v>
                </c:pt>
                <c:pt idx="1247">
                  <c:v>0.26731643777695829</c:v>
                </c:pt>
                <c:pt idx="1248">
                  <c:v>0.26742827533628527</c:v>
                </c:pt>
                <c:pt idx="1249">
                  <c:v>0.2675116160726263</c:v>
                </c:pt>
                <c:pt idx="1250">
                  <c:v>0.26758926798228422</c:v>
                </c:pt>
                <c:pt idx="1251">
                  <c:v>0.26767091163799039</c:v>
                </c:pt>
                <c:pt idx="1252">
                  <c:v>0.26774367659128157</c:v>
                </c:pt>
                <c:pt idx="1253">
                  <c:v>0.26782611604292111</c:v>
                </c:pt>
                <c:pt idx="1254">
                  <c:v>0.26790511092931907</c:v>
                </c:pt>
                <c:pt idx="1255">
                  <c:v>0.26797767944257506</c:v>
                </c:pt>
                <c:pt idx="1256">
                  <c:v>0.26804357436057824</c:v>
                </c:pt>
                <c:pt idx="1257">
                  <c:v>0.26812325631624961</c:v>
                </c:pt>
                <c:pt idx="1258">
                  <c:v>0.26821451312599537</c:v>
                </c:pt>
                <c:pt idx="1259">
                  <c:v>0.26830716276397953</c:v>
                </c:pt>
                <c:pt idx="1260">
                  <c:v>0.26840820653433389</c:v>
                </c:pt>
                <c:pt idx="1261">
                  <c:v>0.26849479428334116</c:v>
                </c:pt>
                <c:pt idx="1262">
                  <c:v>0.26857770710938317</c:v>
                </c:pt>
                <c:pt idx="1263">
                  <c:v>0.26866459566183476</c:v>
                </c:pt>
                <c:pt idx="1264">
                  <c:v>0.26874305647745728</c:v>
                </c:pt>
                <c:pt idx="1265">
                  <c:v>0.26882635926598808</c:v>
                </c:pt>
                <c:pt idx="1266">
                  <c:v>0.2689201969360398</c:v>
                </c:pt>
                <c:pt idx="1267">
                  <c:v>0.26900816946786754</c:v>
                </c:pt>
                <c:pt idx="1268">
                  <c:v>0.26909420923190946</c:v>
                </c:pt>
                <c:pt idx="1269">
                  <c:v>0.26918315834160894</c:v>
                </c:pt>
                <c:pt idx="1270">
                  <c:v>0.26926978449619121</c:v>
                </c:pt>
                <c:pt idx="1271">
                  <c:v>0.26935456357189475</c:v>
                </c:pt>
                <c:pt idx="1272">
                  <c:v>0.26942790395631439</c:v>
                </c:pt>
                <c:pt idx="1273">
                  <c:v>0.26951263375203599</c:v>
                </c:pt>
                <c:pt idx="1274">
                  <c:v>0.26960968920861905</c:v>
                </c:pt>
                <c:pt idx="1275">
                  <c:v>0.26970139407073596</c:v>
                </c:pt>
                <c:pt idx="1276">
                  <c:v>0.26980712390785305</c:v>
                </c:pt>
                <c:pt idx="1277">
                  <c:v>0.26990285969898875</c:v>
                </c:pt>
                <c:pt idx="1278">
                  <c:v>0.26998153662058771</c:v>
                </c:pt>
                <c:pt idx="1279">
                  <c:v>0.27006336893255728</c:v>
                </c:pt>
                <c:pt idx="1280">
                  <c:v>0.27013333727638372</c:v>
                </c:pt>
                <c:pt idx="1281">
                  <c:v>0.2702191839673615</c:v>
                </c:pt>
                <c:pt idx="1282">
                  <c:v>0.27032990339556023</c:v>
                </c:pt>
                <c:pt idx="1283">
                  <c:v>0.27041186184746263</c:v>
                </c:pt>
                <c:pt idx="1284">
                  <c:v>0.27049201611094248</c:v>
                </c:pt>
                <c:pt idx="1285">
                  <c:v>0.27058585965552934</c:v>
                </c:pt>
                <c:pt idx="1286">
                  <c:v>0.27065279896079364</c:v>
                </c:pt>
                <c:pt idx="1287">
                  <c:v>0.27072354922557662</c:v>
                </c:pt>
                <c:pt idx="1288">
                  <c:v>0.27081897232001234</c:v>
                </c:pt>
                <c:pt idx="1289">
                  <c:v>0.2708996949157414</c:v>
                </c:pt>
                <c:pt idx="1290">
                  <c:v>0.27097250906729403</c:v>
                </c:pt>
                <c:pt idx="1291">
                  <c:v>0.27105585172799956</c:v>
                </c:pt>
                <c:pt idx="1292">
                  <c:v>0.27114142796046864</c:v>
                </c:pt>
                <c:pt idx="1293">
                  <c:v>0.27122171815218793</c:v>
                </c:pt>
                <c:pt idx="1294">
                  <c:v>0.27130839920979599</c:v>
                </c:pt>
                <c:pt idx="1295">
                  <c:v>0.27140861620181128</c:v>
                </c:pt>
                <c:pt idx="1296">
                  <c:v>0.27148515868397566</c:v>
                </c:pt>
                <c:pt idx="1297">
                  <c:v>0.27154208251584833</c:v>
                </c:pt>
                <c:pt idx="1298">
                  <c:v>0.27162003065230889</c:v>
                </c:pt>
                <c:pt idx="1299">
                  <c:v>0.27170543684890958</c:v>
                </c:pt>
                <c:pt idx="1300">
                  <c:v>0.27178273969253613</c:v>
                </c:pt>
                <c:pt idx="1301">
                  <c:v>0.27187120229724071</c:v>
                </c:pt>
                <c:pt idx="1302">
                  <c:v>0.2719627426038615</c:v>
                </c:pt>
                <c:pt idx="1303">
                  <c:v>0.27204159576286191</c:v>
                </c:pt>
                <c:pt idx="1304">
                  <c:v>0.27211838899347279</c:v>
                </c:pt>
                <c:pt idx="1305">
                  <c:v>0.27220266188474418</c:v>
                </c:pt>
                <c:pt idx="1306">
                  <c:v>0.27227520260407828</c:v>
                </c:pt>
                <c:pt idx="1307">
                  <c:v>0.27233637577087</c:v>
                </c:pt>
                <c:pt idx="1308">
                  <c:v>0.27242161537717596</c:v>
                </c:pt>
                <c:pt idx="1309">
                  <c:v>0.27251084546206211</c:v>
                </c:pt>
                <c:pt idx="1310">
                  <c:v>0.27260006824321331</c:v>
                </c:pt>
                <c:pt idx="1311">
                  <c:v>0.27269883293873098</c:v>
                </c:pt>
                <c:pt idx="1312">
                  <c:v>0.27277607258684416</c:v>
                </c:pt>
                <c:pt idx="1313">
                  <c:v>0.27284995780002524</c:v>
                </c:pt>
                <c:pt idx="1314">
                  <c:v>0.27293665998474614</c:v>
                </c:pt>
                <c:pt idx="1315">
                  <c:v>0.27302385294412623</c:v>
                </c:pt>
                <c:pt idx="1316">
                  <c:v>0.27311569903396476</c:v>
                </c:pt>
                <c:pt idx="1317">
                  <c:v>0.273214902095401</c:v>
                </c:pt>
                <c:pt idx="1318">
                  <c:v>0.27329880862716588</c:v>
                </c:pt>
                <c:pt idx="1319">
                  <c:v>0.27336002094492889</c:v>
                </c:pt>
                <c:pt idx="1320">
                  <c:v>0.27343595106950086</c:v>
                </c:pt>
                <c:pt idx="1321">
                  <c:v>0.2735176079669841</c:v>
                </c:pt>
                <c:pt idx="1322">
                  <c:v>0.27360424757921498</c:v>
                </c:pt>
                <c:pt idx="1323">
                  <c:v>0.27371961111768223</c:v>
                </c:pt>
                <c:pt idx="1324">
                  <c:v>0.27381848646170498</c:v>
                </c:pt>
                <c:pt idx="1325">
                  <c:v>0.27390377164957735</c:v>
                </c:pt>
                <c:pt idx="1326">
                  <c:v>0.27399597844153628</c:v>
                </c:pt>
                <c:pt idx="1327">
                  <c:v>0.27407691763812631</c:v>
                </c:pt>
                <c:pt idx="1328">
                  <c:v>0.27416693028879846</c:v>
                </c:pt>
                <c:pt idx="1329">
                  <c:v>0.27426269846139567</c:v>
                </c:pt>
                <c:pt idx="1330">
                  <c:v>0.27436426523411916</c:v>
                </c:pt>
                <c:pt idx="1331">
                  <c:v>0.27447327609928024</c:v>
                </c:pt>
                <c:pt idx="1332">
                  <c:v>0.27457538382663121</c:v>
                </c:pt>
                <c:pt idx="1333">
                  <c:v>0.27468354730346828</c:v>
                </c:pt>
                <c:pt idx="1334">
                  <c:v>0.27478722957458984</c:v>
                </c:pt>
                <c:pt idx="1335">
                  <c:v>0.27488057231276186</c:v>
                </c:pt>
                <c:pt idx="1336">
                  <c:v>0.27497492598795564</c:v>
                </c:pt>
                <c:pt idx="1337">
                  <c:v>0.27507010496626733</c:v>
                </c:pt>
                <c:pt idx="1338">
                  <c:v>0.27517044154973619</c:v>
                </c:pt>
                <c:pt idx="1339">
                  <c:v>0.27527615065310113</c:v>
                </c:pt>
                <c:pt idx="1340">
                  <c:v>0.27537539432409536</c:v>
                </c:pt>
                <c:pt idx="1341">
                  <c:v>0.27547242187105342</c:v>
                </c:pt>
                <c:pt idx="1342">
                  <c:v>0.27556796407801887</c:v>
                </c:pt>
                <c:pt idx="1343">
                  <c:v>0.27566535245396628</c:v>
                </c:pt>
                <c:pt idx="1344">
                  <c:v>0.27575206177462808</c:v>
                </c:pt>
                <c:pt idx="1345">
                  <c:v>0.27582689204328537</c:v>
                </c:pt>
                <c:pt idx="1346">
                  <c:v>0.27590714366681696</c:v>
                </c:pt>
                <c:pt idx="1347">
                  <c:v>0.27598535468214852</c:v>
                </c:pt>
                <c:pt idx="1348">
                  <c:v>0.27605382082424085</c:v>
                </c:pt>
                <c:pt idx="1349">
                  <c:v>0.27613019599006705</c:v>
                </c:pt>
                <c:pt idx="1350">
                  <c:v>0.27619756893605069</c:v>
                </c:pt>
                <c:pt idx="1351">
                  <c:v>0.27623782387605028</c:v>
                </c:pt>
                <c:pt idx="1352">
                  <c:v>0.27628748314117924</c:v>
                </c:pt>
                <c:pt idx="1353">
                  <c:v>0.27634736287235123</c:v>
                </c:pt>
                <c:pt idx="1354">
                  <c:v>0.27639804995669198</c:v>
                </c:pt>
                <c:pt idx="1355">
                  <c:v>0.27644062341672287</c:v>
                </c:pt>
                <c:pt idx="1356">
                  <c:v>0.27650287269933677</c:v>
                </c:pt>
                <c:pt idx="1357">
                  <c:v>0.27655856339016621</c:v>
                </c:pt>
                <c:pt idx="1358">
                  <c:v>0.27659314894560844</c:v>
                </c:pt>
                <c:pt idx="1359">
                  <c:v>0.27663834271843962</c:v>
                </c:pt>
                <c:pt idx="1360">
                  <c:v>0.27668772623554871</c:v>
                </c:pt>
                <c:pt idx="1361">
                  <c:v>0.27673088767568349</c:v>
                </c:pt>
                <c:pt idx="1362">
                  <c:v>0.27677329794205041</c:v>
                </c:pt>
                <c:pt idx="1363">
                  <c:v>0.27683423370885374</c:v>
                </c:pt>
                <c:pt idx="1364">
                  <c:v>0.27689265368343369</c:v>
                </c:pt>
                <c:pt idx="1365">
                  <c:v>0.27694926485690663</c:v>
                </c:pt>
                <c:pt idx="1366">
                  <c:v>0.27701923369426779</c:v>
                </c:pt>
                <c:pt idx="1367">
                  <c:v>0.27707132901078907</c:v>
                </c:pt>
                <c:pt idx="1368">
                  <c:v>0.27712088114227013</c:v>
                </c:pt>
                <c:pt idx="1369">
                  <c:v>0.2771476399136239</c:v>
                </c:pt>
                <c:pt idx="1370">
                  <c:v>0.27715200353284364</c:v>
                </c:pt>
                <c:pt idx="1371">
                  <c:v>0.27716311127976234</c:v>
                </c:pt>
                <c:pt idx="1372">
                  <c:v>0.27715961608299017</c:v>
                </c:pt>
                <c:pt idx="1373">
                  <c:v>0.2771762290605938</c:v>
                </c:pt>
                <c:pt idx="1374">
                  <c:v>0.27721059054236524</c:v>
                </c:pt>
                <c:pt idx="1375">
                  <c:v>0.27721708448655519</c:v>
                </c:pt>
                <c:pt idx="1376">
                  <c:v>0.27721237803480203</c:v>
                </c:pt>
                <c:pt idx="1377">
                  <c:v>0.27719761299696088</c:v>
                </c:pt>
                <c:pt idx="1378">
                  <c:v>0.27717987832670948</c:v>
                </c:pt>
                <c:pt idx="1379">
                  <c:v>0.27714779031717351</c:v>
                </c:pt>
                <c:pt idx="1380">
                  <c:v>0.27710651727387986</c:v>
                </c:pt>
                <c:pt idx="1381">
                  <c:v>0.27708495754285278</c:v>
                </c:pt>
                <c:pt idx="1382">
                  <c:v>0.27704405224410911</c:v>
                </c:pt>
                <c:pt idx="1383">
                  <c:v>0.27702132042224781</c:v>
                </c:pt>
                <c:pt idx="1384">
                  <c:v>0.2770321396978202</c:v>
                </c:pt>
                <c:pt idx="1385">
                  <c:v>0.27701125175208863</c:v>
                </c:pt>
                <c:pt idx="1386">
                  <c:v>0.27697458422929239</c:v>
                </c:pt>
                <c:pt idx="1387">
                  <c:v>0.27693991795281986</c:v>
                </c:pt>
                <c:pt idx="1388">
                  <c:v>0.27689408567727586</c:v>
                </c:pt>
                <c:pt idx="1389">
                  <c:v>0.27684791965588412</c:v>
                </c:pt>
                <c:pt idx="1390">
                  <c:v>0.27681625238126478</c:v>
                </c:pt>
                <c:pt idx="1391">
                  <c:v>0.27678816852700833</c:v>
                </c:pt>
                <c:pt idx="1392">
                  <c:v>0.27675995044447727</c:v>
                </c:pt>
                <c:pt idx="1393">
                  <c:v>0.27672807909529462</c:v>
                </c:pt>
                <c:pt idx="1394">
                  <c:v>0.27670094158498298</c:v>
                </c:pt>
                <c:pt idx="1395">
                  <c:v>0.27667088800885703</c:v>
                </c:pt>
                <c:pt idx="1396">
                  <c:v>0.27663263317896819</c:v>
                </c:pt>
                <c:pt idx="1397">
                  <c:v>0.27660104232313737</c:v>
                </c:pt>
                <c:pt idx="1398">
                  <c:v>0.27657878001878128</c:v>
                </c:pt>
                <c:pt idx="1399">
                  <c:v>0.27654381906300074</c:v>
                </c:pt>
                <c:pt idx="1400">
                  <c:v>0.27649906739449848</c:v>
                </c:pt>
                <c:pt idx="1401">
                  <c:v>0.27646212297027356</c:v>
                </c:pt>
                <c:pt idx="1402">
                  <c:v>0.27642560630947022</c:v>
                </c:pt>
                <c:pt idx="1403">
                  <c:v>0.27639183831617165</c:v>
                </c:pt>
                <c:pt idx="1404">
                  <c:v>0.27636049684724689</c:v>
                </c:pt>
                <c:pt idx="1405">
                  <c:v>0.27633051504825457</c:v>
                </c:pt>
                <c:pt idx="1406">
                  <c:v>0.27630185406213148</c:v>
                </c:pt>
                <c:pt idx="1407">
                  <c:v>0.27627247701913199</c:v>
                </c:pt>
                <c:pt idx="1408">
                  <c:v>0.27625228271546037</c:v>
                </c:pt>
                <c:pt idx="1409">
                  <c:v>0.27621140157678908</c:v>
                </c:pt>
                <c:pt idx="1410">
                  <c:v>0.27615935656615537</c:v>
                </c:pt>
                <c:pt idx="1411">
                  <c:v>0.276107585099645</c:v>
                </c:pt>
                <c:pt idx="1412">
                  <c:v>0.27604226241091995</c:v>
                </c:pt>
                <c:pt idx="1413">
                  <c:v>0.275989075284159</c:v>
                </c:pt>
                <c:pt idx="1414">
                  <c:v>0.27594186661880277</c:v>
                </c:pt>
                <c:pt idx="1415">
                  <c:v>0.27589018759938061</c:v>
                </c:pt>
                <c:pt idx="1416">
                  <c:v>0.27583440619019856</c:v>
                </c:pt>
                <c:pt idx="1417">
                  <c:v>0.27578719273469615</c:v>
                </c:pt>
                <c:pt idx="1418">
                  <c:v>0.2757441004104883</c:v>
                </c:pt>
                <c:pt idx="1419">
                  <c:v>0.27570066042028057</c:v>
                </c:pt>
                <c:pt idx="1420">
                  <c:v>0.2756631731489218</c:v>
                </c:pt>
                <c:pt idx="1421">
                  <c:v>0.27561927311917306</c:v>
                </c:pt>
                <c:pt idx="1422">
                  <c:v>0.27557091984490528</c:v>
                </c:pt>
                <c:pt idx="1423">
                  <c:v>0.27552837535182884</c:v>
                </c:pt>
                <c:pt idx="1424">
                  <c:v>0.2754837427979267</c:v>
                </c:pt>
                <c:pt idx="1425">
                  <c:v>0.2754397854309994</c:v>
                </c:pt>
                <c:pt idx="1426">
                  <c:v>0.27538722359836859</c:v>
                </c:pt>
                <c:pt idx="1427">
                  <c:v>0.27534499573164184</c:v>
                </c:pt>
                <c:pt idx="1428">
                  <c:v>0.27531586320118445</c:v>
                </c:pt>
                <c:pt idx="1429">
                  <c:v>0.27530175357817782</c:v>
                </c:pt>
                <c:pt idx="1430">
                  <c:v>0.27530619180232369</c:v>
                </c:pt>
                <c:pt idx="1431">
                  <c:v>0.2752896137684912</c:v>
                </c:pt>
                <c:pt idx="1432">
                  <c:v>0.27527249094556394</c:v>
                </c:pt>
                <c:pt idx="1433">
                  <c:v>0.27524835097667372</c:v>
                </c:pt>
                <c:pt idx="1434">
                  <c:v>0.27521802420050584</c:v>
                </c:pt>
                <c:pt idx="1435">
                  <c:v>0.27522637418933438</c:v>
                </c:pt>
                <c:pt idx="1436">
                  <c:v>0.27523839870125438</c:v>
                </c:pt>
                <c:pt idx="1437">
                  <c:v>0.2752662271348586</c:v>
                </c:pt>
                <c:pt idx="1438">
                  <c:v>0.27527971560034875</c:v>
                </c:pt>
                <c:pt idx="1439">
                  <c:v>0.27529049501279812</c:v>
                </c:pt>
                <c:pt idx="1440">
                  <c:v>0.2753136044577888</c:v>
                </c:pt>
                <c:pt idx="1441">
                  <c:v>0.27530525584047688</c:v>
                </c:pt>
                <c:pt idx="1442">
                  <c:v>0.27531851016788123</c:v>
                </c:pt>
                <c:pt idx="1443">
                  <c:v>0.27533605715589143</c:v>
                </c:pt>
                <c:pt idx="1444">
                  <c:v>0.27535137678113086</c:v>
                </c:pt>
                <c:pt idx="1445">
                  <c:v>0.27538671724926628</c:v>
                </c:pt>
                <c:pt idx="1446">
                  <c:v>0.2754256014948997</c:v>
                </c:pt>
                <c:pt idx="1447">
                  <c:v>0.27546454858361669</c:v>
                </c:pt>
                <c:pt idx="1448">
                  <c:v>0.27552112102790755</c:v>
                </c:pt>
                <c:pt idx="1449">
                  <c:v>0.27558101157645315</c:v>
                </c:pt>
                <c:pt idx="1450">
                  <c:v>0.27563077135967423</c:v>
                </c:pt>
                <c:pt idx="1451">
                  <c:v>0.27566052932300056</c:v>
                </c:pt>
                <c:pt idx="1452">
                  <c:v>0.275739684880486</c:v>
                </c:pt>
                <c:pt idx="1453">
                  <c:v>0.27584889240374866</c:v>
                </c:pt>
                <c:pt idx="1454">
                  <c:v>0.27598747589160394</c:v>
                </c:pt>
                <c:pt idx="1455">
                  <c:v>0.2760500417798869</c:v>
                </c:pt>
                <c:pt idx="1456">
                  <c:v>0.27612610725773762</c:v>
                </c:pt>
                <c:pt idx="1457">
                  <c:v>0.27619897663011539</c:v>
                </c:pt>
                <c:pt idx="1458">
                  <c:v>0.27623143113959064</c:v>
                </c:pt>
                <c:pt idx="1459">
                  <c:v>0.2762854855872085</c:v>
                </c:pt>
                <c:pt idx="1460">
                  <c:v>0.27636093033392434</c:v>
                </c:pt>
                <c:pt idx="1461">
                  <c:v>0.2764435952927391</c:v>
                </c:pt>
                <c:pt idx="1462">
                  <c:v>0.27650186311501446</c:v>
                </c:pt>
                <c:pt idx="1463">
                  <c:v>0.27661903116145964</c:v>
                </c:pt>
                <c:pt idx="1464">
                  <c:v>0.27676941042974823</c:v>
                </c:pt>
                <c:pt idx="1465">
                  <c:v>0.27687691384662871</c:v>
                </c:pt>
                <c:pt idx="1466">
                  <c:v>0.27698818751053544</c:v>
                </c:pt>
                <c:pt idx="1467">
                  <c:v>0.27710269349103994</c:v>
                </c:pt>
                <c:pt idx="1468">
                  <c:v>0.27715240322029616</c:v>
                </c:pt>
                <c:pt idx="1469">
                  <c:v>0.27722477051890521</c:v>
                </c:pt>
                <c:pt idx="1470">
                  <c:v>0.27731341097379647</c:v>
                </c:pt>
                <c:pt idx="1471">
                  <c:v>0.27738397677246346</c:v>
                </c:pt>
                <c:pt idx="1472">
                  <c:v>0.27743580863547784</c:v>
                </c:pt>
                <c:pt idx="1473">
                  <c:v>0.27751972119451279</c:v>
                </c:pt>
                <c:pt idx="1474">
                  <c:v>0.27762123278858536</c:v>
                </c:pt>
                <c:pt idx="1475">
                  <c:v>0.27768699476135056</c:v>
                </c:pt>
                <c:pt idx="1476">
                  <c:v>0.27774016178467797</c:v>
                </c:pt>
                <c:pt idx="1477">
                  <c:v>0.2777920470413125</c:v>
                </c:pt>
                <c:pt idx="1478">
                  <c:v>0.27784812560040362</c:v>
                </c:pt>
                <c:pt idx="1479">
                  <c:v>0.2778979563878361</c:v>
                </c:pt>
                <c:pt idx="1480">
                  <c:v>0.27794123462399511</c:v>
                </c:pt>
                <c:pt idx="1481">
                  <c:v>0.2779987371862887</c:v>
                </c:pt>
                <c:pt idx="1482">
                  <c:v>0.27804849972662654</c:v>
                </c:pt>
                <c:pt idx="1483">
                  <c:v>0.27808768835657</c:v>
                </c:pt>
                <c:pt idx="1484">
                  <c:v>0.27810965167888496</c:v>
                </c:pt>
                <c:pt idx="1485">
                  <c:v>0.27812043940546355</c:v>
                </c:pt>
                <c:pt idx="1486">
                  <c:v>0.27815295125810896</c:v>
                </c:pt>
                <c:pt idx="1487">
                  <c:v>0.27818100437522236</c:v>
                </c:pt>
                <c:pt idx="1488">
                  <c:v>0.2782238722317541</c:v>
                </c:pt>
                <c:pt idx="1489">
                  <c:v>0.27821204555126955</c:v>
                </c:pt>
                <c:pt idx="1490">
                  <c:v>0.27819599136339912</c:v>
                </c:pt>
                <c:pt idx="1491">
                  <c:v>0.27814883232412635</c:v>
                </c:pt>
                <c:pt idx="1492">
                  <c:v>0.278097964776854</c:v>
                </c:pt>
                <c:pt idx="1493">
                  <c:v>0.27804008501263522</c:v>
                </c:pt>
                <c:pt idx="1494">
                  <c:v>0.27798677016304169</c:v>
                </c:pt>
                <c:pt idx="1495">
                  <c:v>0.27792709360834372</c:v>
                </c:pt>
                <c:pt idx="1496">
                  <c:v>0.27787486857128818</c:v>
                </c:pt>
                <c:pt idx="1497">
                  <c:v>0.27780813290926171</c:v>
                </c:pt>
                <c:pt idx="1498">
                  <c:v>0.2777556007832242</c:v>
                </c:pt>
                <c:pt idx="1499">
                  <c:v>0.27774942735935731</c:v>
                </c:pt>
                <c:pt idx="1500">
                  <c:v>0.27767514021835232</c:v>
                </c:pt>
                <c:pt idx="1501">
                  <c:v>0.27756735858169596</c:v>
                </c:pt>
                <c:pt idx="1502">
                  <c:v>0.27741817765432325</c:v>
                </c:pt>
                <c:pt idx="1503">
                  <c:v>0.2772473893528718</c:v>
                </c:pt>
                <c:pt idx="1504">
                  <c:v>0.27705244204271212</c:v>
                </c:pt>
                <c:pt idx="1505">
                  <c:v>0.27684530130502399</c:v>
                </c:pt>
                <c:pt idx="1506">
                  <c:v>0.27661248438531766</c:v>
                </c:pt>
                <c:pt idx="1507">
                  <c:v>0.27636489725624452</c:v>
                </c:pt>
                <c:pt idx="1508">
                  <c:v>0.27610978549500048</c:v>
                </c:pt>
                <c:pt idx="1509">
                  <c:v>0.27581194638222734</c:v>
                </c:pt>
                <c:pt idx="1510">
                  <c:v>0.27549383405996652</c:v>
                </c:pt>
                <c:pt idx="1511">
                  <c:v>0.27514460081031361</c:v>
                </c:pt>
                <c:pt idx="1512">
                  <c:v>0.27477795390464826</c:v>
                </c:pt>
                <c:pt idx="1513">
                  <c:v>0.27437328236230057</c:v>
                </c:pt>
                <c:pt idx="1514">
                  <c:v>0.27392698520928477</c:v>
                </c:pt>
                <c:pt idx="1515">
                  <c:v>0.27342713956596065</c:v>
                </c:pt>
                <c:pt idx="1516">
                  <c:v>0.27282868133609445</c:v>
                </c:pt>
                <c:pt idx="1517">
                  <c:v>0.27212274135401721</c:v>
                </c:pt>
                <c:pt idx="1518">
                  <c:v>0.27139100129106319</c:v>
                </c:pt>
                <c:pt idx="1519">
                  <c:v>0.27063684172366442</c:v>
                </c:pt>
                <c:pt idx="1520">
                  <c:v>0.26974174349603847</c:v>
                </c:pt>
                <c:pt idx="1521">
                  <c:v>0.26875013191371383</c:v>
                </c:pt>
                <c:pt idx="1522">
                  <c:v>0.26771848258665903</c:v>
                </c:pt>
                <c:pt idx="1523">
                  <c:v>0.26655952883765294</c:v>
                </c:pt>
                <c:pt idx="1524">
                  <c:v>0.2652763148518536</c:v>
                </c:pt>
                <c:pt idx="1525">
                  <c:v>0.2639535929995378</c:v>
                </c:pt>
                <c:pt idx="1526">
                  <c:v>0.26259513824198982</c:v>
                </c:pt>
                <c:pt idx="1527">
                  <c:v>0.26111258122476927</c:v>
                </c:pt>
                <c:pt idx="1528">
                  <c:v>0.25956795258949289</c:v>
                </c:pt>
                <c:pt idx="1529">
                  <c:v>0.25789135687960335</c:v>
                </c:pt>
                <c:pt idx="1530">
                  <c:v>0.25612483971812927</c:v>
                </c:pt>
                <c:pt idx="1531">
                  <c:v>0.2542513986047929</c:v>
                </c:pt>
                <c:pt idx="1532">
                  <c:v>0.2522545614246946</c:v>
                </c:pt>
                <c:pt idx="1533">
                  <c:v>0.25015322936115131</c:v>
                </c:pt>
                <c:pt idx="1534">
                  <c:v>0.24799008221888993</c:v>
                </c:pt>
                <c:pt idx="1535">
                  <c:v>0.24567784888516661</c:v>
                </c:pt>
                <c:pt idx="1536">
                  <c:v>0.24328867629369869</c:v>
                </c:pt>
                <c:pt idx="1537">
                  <c:v>0.2408212471367778</c:v>
                </c:pt>
                <c:pt idx="1538">
                  <c:v>0.23821286602042066</c:v>
                </c:pt>
                <c:pt idx="1539">
                  <c:v>0.23542954556541232</c:v>
                </c:pt>
                <c:pt idx="1540">
                  <c:v>0.23264053553445649</c:v>
                </c:pt>
                <c:pt idx="1541">
                  <c:v>0.22966782848746292</c:v>
                </c:pt>
                <c:pt idx="1542">
                  <c:v>0.22673623633571291</c:v>
                </c:pt>
                <c:pt idx="1543">
                  <c:v>0.22378835947193507</c:v>
                </c:pt>
                <c:pt idx="1544">
                  <c:v>0.22078717593939243</c:v>
                </c:pt>
                <c:pt idx="1545">
                  <c:v>0.21787691252574146</c:v>
                </c:pt>
                <c:pt idx="1546">
                  <c:v>0.21496747675451189</c:v>
                </c:pt>
                <c:pt idx="1547">
                  <c:v>0.21212523631937441</c:v>
                </c:pt>
                <c:pt idx="1548">
                  <c:v>0.20927837310295927</c:v>
                </c:pt>
                <c:pt idx="1549">
                  <c:v>0.20658670148564751</c:v>
                </c:pt>
                <c:pt idx="1550">
                  <c:v>0.20386626622602311</c:v>
                </c:pt>
                <c:pt idx="1551">
                  <c:v>0.20140755110415684</c:v>
                </c:pt>
                <c:pt idx="1552">
                  <c:v>0.19912872792107869</c:v>
                </c:pt>
                <c:pt idx="1553">
                  <c:v>0.19699719306877947</c:v>
                </c:pt>
                <c:pt idx="1554">
                  <c:v>0.1951347483617146</c:v>
                </c:pt>
                <c:pt idx="1555">
                  <c:v>0.19349329445774099</c:v>
                </c:pt>
                <c:pt idx="1556">
                  <c:v>0.19206797182719482</c:v>
                </c:pt>
                <c:pt idx="1557">
                  <c:v>0.19087150060485084</c:v>
                </c:pt>
                <c:pt idx="1558">
                  <c:v>0.18988665414384812</c:v>
                </c:pt>
                <c:pt idx="1559">
                  <c:v>0.18912961327749719</c:v>
                </c:pt>
                <c:pt idx="1560">
                  <c:v>0.18854622073743096</c:v>
                </c:pt>
                <c:pt idx="1561">
                  <c:v>0.18821840029574863</c:v>
                </c:pt>
                <c:pt idx="1562">
                  <c:v>0.18803336643865151</c:v>
                </c:pt>
                <c:pt idx="1563">
                  <c:v>0.18803108647100206</c:v>
                </c:pt>
                <c:pt idx="1564">
                  <c:v>0.18820561938079358</c:v>
                </c:pt>
                <c:pt idx="1565">
                  <c:v>0.18847401596589283</c:v>
                </c:pt>
                <c:pt idx="1566">
                  <c:v>0.18891600698945535</c:v>
                </c:pt>
                <c:pt idx="1567">
                  <c:v>0.18940044914710499</c:v>
                </c:pt>
                <c:pt idx="1568">
                  <c:v>0.1900222982374857</c:v>
                </c:pt>
                <c:pt idx="1569">
                  <c:v>0.19065732328081739</c:v>
                </c:pt>
                <c:pt idx="1570">
                  <c:v>0.19140162607106181</c:v>
                </c:pt>
                <c:pt idx="1571">
                  <c:v>0.19212551826229918</c:v>
                </c:pt>
                <c:pt idx="1572">
                  <c:v>0.19289611031644741</c:v>
                </c:pt>
                <c:pt idx="1573">
                  <c:v>0.19366211556163812</c:v>
                </c:pt>
                <c:pt idx="1574">
                  <c:v>0.19445089082719225</c:v>
                </c:pt>
                <c:pt idx="1575">
                  <c:v>0.19521839983770736</c:v>
                </c:pt>
                <c:pt idx="1576">
                  <c:v>0.19602657591078707</c:v>
                </c:pt>
                <c:pt idx="1577">
                  <c:v>0.1968703978603393</c:v>
                </c:pt>
                <c:pt idx="1578">
                  <c:v>0.19768424831302975</c:v>
                </c:pt>
                <c:pt idx="1579">
                  <c:v>0.19852747163252568</c:v>
                </c:pt>
                <c:pt idx="1580">
                  <c:v>0.19932162817765017</c:v>
                </c:pt>
                <c:pt idx="1581">
                  <c:v>0.20008972287458615</c:v>
                </c:pt>
                <c:pt idx="1582">
                  <c:v>0.20084247405615008</c:v>
                </c:pt>
                <c:pt idx="1583">
                  <c:v>0.20156708159321637</c:v>
                </c:pt>
                <c:pt idx="1584">
                  <c:v>0.20228865220959882</c:v>
                </c:pt>
                <c:pt idx="1585">
                  <c:v>0.20300137386624853</c:v>
                </c:pt>
                <c:pt idx="1586">
                  <c:v>0.20369268065289994</c:v>
                </c:pt>
                <c:pt idx="1587">
                  <c:v>0.20439984262788533</c:v>
                </c:pt>
                <c:pt idx="1588">
                  <c:v>0.20512201423120113</c:v>
                </c:pt>
                <c:pt idx="1589">
                  <c:v>0.20580854884586886</c:v>
                </c:pt>
                <c:pt idx="1590">
                  <c:v>0.2064885908233843</c:v>
                </c:pt>
                <c:pt idx="1591">
                  <c:v>0.20715603630471865</c:v>
                </c:pt>
                <c:pt idx="1592">
                  <c:v>0.2077956717433416</c:v>
                </c:pt>
                <c:pt idx="1593">
                  <c:v>0.20843424573559358</c:v>
                </c:pt>
                <c:pt idx="1594">
                  <c:v>0.20906819607609581</c:v>
                </c:pt>
                <c:pt idx="1595">
                  <c:v>0.20969311772054269</c:v>
                </c:pt>
                <c:pt idx="1596">
                  <c:v>0.2103137591301972</c:v>
                </c:pt>
                <c:pt idx="1597">
                  <c:v>0.21091817364501106</c:v>
                </c:pt>
                <c:pt idx="1598">
                  <c:v>0.21153389136594125</c:v>
                </c:pt>
                <c:pt idx="1599">
                  <c:v>0.21215881527799066</c:v>
                </c:pt>
                <c:pt idx="1600">
                  <c:v>0.21276524576456868</c:v>
                </c:pt>
                <c:pt idx="1601">
                  <c:v>0.21335328839408085</c:v>
                </c:pt>
                <c:pt idx="1602">
                  <c:v>0.21396105085738423</c:v>
                </c:pt>
                <c:pt idx="1603">
                  <c:v>0.21457807459845432</c:v>
                </c:pt>
                <c:pt idx="1604">
                  <c:v>0.21518325713245265</c:v>
                </c:pt>
                <c:pt idx="1605">
                  <c:v>0.21579350372700809</c:v>
                </c:pt>
                <c:pt idx="1606">
                  <c:v>0.21639944366672118</c:v>
                </c:pt>
                <c:pt idx="1607">
                  <c:v>0.21700585864337582</c:v>
                </c:pt>
                <c:pt idx="1608">
                  <c:v>0.2175960975621419</c:v>
                </c:pt>
                <c:pt idx="1609">
                  <c:v>0.21819683292144595</c:v>
                </c:pt>
                <c:pt idx="1610">
                  <c:v>0.2188123667118009</c:v>
                </c:pt>
                <c:pt idx="1611">
                  <c:v>0.21941584889263357</c:v>
                </c:pt>
                <c:pt idx="1612">
                  <c:v>0.22000659594262648</c:v>
                </c:pt>
                <c:pt idx="1613">
                  <c:v>0.22060615712867768</c:v>
                </c:pt>
                <c:pt idx="1614">
                  <c:v>0.2212196655495425</c:v>
                </c:pt>
                <c:pt idx="1615">
                  <c:v>0.22181676454179175</c:v>
                </c:pt>
                <c:pt idx="1616">
                  <c:v>0.22238020373985301</c:v>
                </c:pt>
                <c:pt idx="1617">
                  <c:v>0.22299189558732144</c:v>
                </c:pt>
                <c:pt idx="1618">
                  <c:v>0.22362500686224637</c:v>
                </c:pt>
                <c:pt idx="1619">
                  <c:v>0.22423918632586828</c:v>
                </c:pt>
                <c:pt idx="1620">
                  <c:v>0.22487286361298742</c:v>
                </c:pt>
                <c:pt idx="1621">
                  <c:v>0.2255458751783149</c:v>
                </c:pt>
                <c:pt idx="1622">
                  <c:v>0.22619063951924179</c:v>
                </c:pt>
                <c:pt idx="1623">
                  <c:v>0.22681814790543234</c:v>
                </c:pt>
                <c:pt idx="1624">
                  <c:v>0.22745869240151076</c:v>
                </c:pt>
                <c:pt idx="1625">
                  <c:v>0.228096246802968</c:v>
                </c:pt>
                <c:pt idx="1626">
                  <c:v>0.22875027181003019</c:v>
                </c:pt>
                <c:pt idx="1627">
                  <c:v>0.22941525294616691</c:v>
                </c:pt>
                <c:pt idx="1628">
                  <c:v>0.23007965768457819</c:v>
                </c:pt>
                <c:pt idx="1629">
                  <c:v>0.23076936834318143</c:v>
                </c:pt>
                <c:pt idx="1630">
                  <c:v>0.23146165262346488</c:v>
                </c:pt>
                <c:pt idx="1631">
                  <c:v>0.23212958134827708</c:v>
                </c:pt>
                <c:pt idx="1632">
                  <c:v>0.23278181811281462</c:v>
                </c:pt>
                <c:pt idx="1633">
                  <c:v>0.23345400119348839</c:v>
                </c:pt>
                <c:pt idx="1634">
                  <c:v>0.23411599534034988</c:v>
                </c:pt>
                <c:pt idx="1635">
                  <c:v>0.23478913831638637</c:v>
                </c:pt>
                <c:pt idx="1636">
                  <c:v>0.23548628352620316</c:v>
                </c:pt>
                <c:pt idx="1637">
                  <c:v>0.23616899050118964</c:v>
                </c:pt>
                <c:pt idx="1638">
                  <c:v>0.23684845623857201</c:v>
                </c:pt>
                <c:pt idx="1639">
                  <c:v>0.23752170974880871</c:v>
                </c:pt>
                <c:pt idx="1640">
                  <c:v>0.23819370374564267</c:v>
                </c:pt>
                <c:pt idx="1641">
                  <c:v>0.23886525519230895</c:v>
                </c:pt>
                <c:pt idx="1642">
                  <c:v>0.23950577648327129</c:v>
                </c:pt>
                <c:pt idx="1643">
                  <c:v>0.24015494011487201</c:v>
                </c:pt>
                <c:pt idx="1644">
                  <c:v>0.24080801025337026</c:v>
                </c:pt>
                <c:pt idx="1645">
                  <c:v>0.24145344098299737</c:v>
                </c:pt>
                <c:pt idx="1646">
                  <c:v>0.24211022952541605</c:v>
                </c:pt>
                <c:pt idx="1647">
                  <c:v>0.24278991691822868</c:v>
                </c:pt>
                <c:pt idx="1648">
                  <c:v>0.24344947652881996</c:v>
                </c:pt>
                <c:pt idx="1649">
                  <c:v>0.24411418813921923</c:v>
                </c:pt>
                <c:pt idx="1650">
                  <c:v>0.24475687167949656</c:v>
                </c:pt>
                <c:pt idx="1651">
                  <c:v>0.245353364896326</c:v>
                </c:pt>
                <c:pt idx="1652">
                  <c:v>0.24599342219358411</c:v>
                </c:pt>
                <c:pt idx="1653">
                  <c:v>0.24664814797759638</c:v>
                </c:pt>
                <c:pt idx="1654">
                  <c:v>0.24729000290153327</c:v>
                </c:pt>
                <c:pt idx="1655">
                  <c:v>0.24794203338306828</c:v>
                </c:pt>
                <c:pt idx="1656">
                  <c:v>0.248630235289411</c:v>
                </c:pt>
                <c:pt idx="1657">
                  <c:v>0.24928172824191605</c:v>
                </c:pt>
                <c:pt idx="1658">
                  <c:v>0.24992609781871725</c:v>
                </c:pt>
                <c:pt idx="1659">
                  <c:v>0.25054581108043683</c:v>
                </c:pt>
                <c:pt idx="1660">
                  <c:v>0.25114557005158406</c:v>
                </c:pt>
                <c:pt idx="1661">
                  <c:v>0.25174132036194491</c:v>
                </c:pt>
                <c:pt idx="1662">
                  <c:v>0.25230256746628371</c:v>
                </c:pt>
                <c:pt idx="1663">
                  <c:v>0.25288202368582002</c:v>
                </c:pt>
                <c:pt idx="1664">
                  <c:v>0.25346841482376481</c:v>
                </c:pt>
                <c:pt idx="1665">
                  <c:v>0.25406014548261513</c:v>
                </c:pt>
                <c:pt idx="1666">
                  <c:v>0.25463660068529986</c:v>
                </c:pt>
                <c:pt idx="1667">
                  <c:v>0.25520494858809178</c:v>
                </c:pt>
                <c:pt idx="1668">
                  <c:v>0.25576367769409825</c:v>
                </c:pt>
                <c:pt idx="1669">
                  <c:v>0.25630035770535325</c:v>
                </c:pt>
                <c:pt idx="1670">
                  <c:v>0.25686202128829355</c:v>
                </c:pt>
                <c:pt idx="1671">
                  <c:v>0.25743931912770812</c:v>
                </c:pt>
                <c:pt idx="1672">
                  <c:v>0.2579899667827727</c:v>
                </c:pt>
                <c:pt idx="1673">
                  <c:v>0.25853979856593284</c:v>
                </c:pt>
                <c:pt idx="1674">
                  <c:v>0.25907621378445311</c:v>
                </c:pt>
                <c:pt idx="1675">
                  <c:v>0.25957843973186584</c:v>
                </c:pt>
                <c:pt idx="1676">
                  <c:v>0.26010113456501682</c:v>
                </c:pt>
                <c:pt idx="1677">
                  <c:v>0.26062787602467535</c:v>
                </c:pt>
                <c:pt idx="1678">
                  <c:v>0.26116976546111115</c:v>
                </c:pt>
                <c:pt idx="1679">
                  <c:v>0.26170045315165263</c:v>
                </c:pt>
                <c:pt idx="1680">
                  <c:v>0.2622273263290793</c:v>
                </c:pt>
                <c:pt idx="1681">
                  <c:v>0.26273360098409193</c:v>
                </c:pt>
                <c:pt idx="1682">
                  <c:v>0.26323015796671995</c:v>
                </c:pt>
                <c:pt idx="1683">
                  <c:v>0.26371300266211767</c:v>
                </c:pt>
                <c:pt idx="1684">
                  <c:v>0.26416819498209487</c:v>
                </c:pt>
                <c:pt idx="1685">
                  <c:v>0.2646307478387866</c:v>
                </c:pt>
                <c:pt idx="1686">
                  <c:v>0.26508279609279922</c:v>
                </c:pt>
                <c:pt idx="1687">
                  <c:v>0.26553369310717928</c:v>
                </c:pt>
                <c:pt idx="1688">
                  <c:v>0.2659875406917348</c:v>
                </c:pt>
                <c:pt idx="1689">
                  <c:v>0.26644039739819692</c:v>
                </c:pt>
                <c:pt idx="1690">
                  <c:v>0.26685982112260115</c:v>
                </c:pt>
                <c:pt idx="1691">
                  <c:v>0.26727752410991734</c:v>
                </c:pt>
                <c:pt idx="1692">
                  <c:v>0.26767905101091011</c:v>
                </c:pt>
                <c:pt idx="1693">
                  <c:v>0.26809786443639433</c:v>
                </c:pt>
                <c:pt idx="1694">
                  <c:v>0.26851981494498833</c:v>
                </c:pt>
                <c:pt idx="1695">
                  <c:v>0.26895300723288917</c:v>
                </c:pt>
                <c:pt idx="1696">
                  <c:v>0.26937537030755188</c:v>
                </c:pt>
                <c:pt idx="1697">
                  <c:v>0.26980831316197529</c:v>
                </c:pt>
                <c:pt idx="1698">
                  <c:v>0.27022553819629308</c:v>
                </c:pt>
                <c:pt idx="1699">
                  <c:v>0.27063735921275156</c:v>
                </c:pt>
                <c:pt idx="1700">
                  <c:v>0.27103297659715264</c:v>
                </c:pt>
                <c:pt idx="1701">
                  <c:v>0.27142361475522203</c:v>
                </c:pt>
                <c:pt idx="1702">
                  <c:v>0.27178874801617531</c:v>
                </c:pt>
                <c:pt idx="1703">
                  <c:v>0.27211931423620994</c:v>
                </c:pt>
                <c:pt idx="1704">
                  <c:v>0.27250234096111348</c:v>
                </c:pt>
                <c:pt idx="1705">
                  <c:v>0.27288593107347797</c:v>
                </c:pt>
                <c:pt idx="1706">
                  <c:v>0.27323239273755107</c:v>
                </c:pt>
                <c:pt idx="1707">
                  <c:v>0.27357830217450002</c:v>
                </c:pt>
                <c:pt idx="1708">
                  <c:v>0.27392526868194661</c:v>
                </c:pt>
                <c:pt idx="1709">
                  <c:v>0.27425301827829363</c:v>
                </c:pt>
                <c:pt idx="1710">
                  <c:v>0.27454513186385854</c:v>
                </c:pt>
                <c:pt idx="1711">
                  <c:v>0.2748655002651117</c:v>
                </c:pt>
                <c:pt idx="1712">
                  <c:v>0.27519137171023272</c:v>
                </c:pt>
                <c:pt idx="1713">
                  <c:v>0.27551759009609095</c:v>
                </c:pt>
                <c:pt idx="1714">
                  <c:v>0.27585197479735474</c:v>
                </c:pt>
                <c:pt idx="1715">
                  <c:v>0.27619534763191161</c:v>
                </c:pt>
                <c:pt idx="1716">
                  <c:v>0.27651517236970347</c:v>
                </c:pt>
                <c:pt idx="1717">
                  <c:v>0.27682357805436125</c:v>
                </c:pt>
                <c:pt idx="1718">
                  <c:v>0.27711375629629492</c:v>
                </c:pt>
                <c:pt idx="1719">
                  <c:v>0.27739651897848133</c:v>
                </c:pt>
                <c:pt idx="1720">
                  <c:v>0.27769458536110436</c:v>
                </c:pt>
                <c:pt idx="1721">
                  <c:v>0.27798406454668223</c:v>
                </c:pt>
                <c:pt idx="1722">
                  <c:v>0.27826641872406827</c:v>
                </c:pt>
                <c:pt idx="1723">
                  <c:v>0.27854689419243578</c:v>
                </c:pt>
                <c:pt idx="1724">
                  <c:v>0.27882912070147853</c:v>
                </c:pt>
                <c:pt idx="1725">
                  <c:v>0.27910506089643228</c:v>
                </c:pt>
                <c:pt idx="1726">
                  <c:v>0.27937676476121148</c:v>
                </c:pt>
                <c:pt idx="1727">
                  <c:v>0.27964387709082356</c:v>
                </c:pt>
                <c:pt idx="1728">
                  <c:v>0.27992444757845752</c:v>
                </c:pt>
                <c:pt idx="1729">
                  <c:v>0.28020784449965896</c:v>
                </c:pt>
                <c:pt idx="1730">
                  <c:v>0.28048411790361272</c:v>
                </c:pt>
                <c:pt idx="1731">
                  <c:v>0.28076807009072785</c:v>
                </c:pt>
                <c:pt idx="1732">
                  <c:v>0.28106165379889658</c:v>
                </c:pt>
                <c:pt idx="1733">
                  <c:v>0.28136452917803051</c:v>
                </c:pt>
                <c:pt idx="1734">
                  <c:v>0.28165197144797649</c:v>
                </c:pt>
                <c:pt idx="1735">
                  <c:v>0.28190966948029123</c:v>
                </c:pt>
                <c:pt idx="1736">
                  <c:v>0.28215645746676832</c:v>
                </c:pt>
                <c:pt idx="1737">
                  <c:v>0.28238688661969991</c:v>
                </c:pt>
                <c:pt idx="1738">
                  <c:v>0.28256673166110768</c:v>
                </c:pt>
                <c:pt idx="1739">
                  <c:v>0.28277471640253871</c:v>
                </c:pt>
                <c:pt idx="1740">
                  <c:v>0.28297860549678822</c:v>
                </c:pt>
                <c:pt idx="1741">
                  <c:v>0.2832031779865008</c:v>
                </c:pt>
                <c:pt idx="1742">
                  <c:v>0.28343545303439649</c:v>
                </c:pt>
                <c:pt idx="1743">
                  <c:v>0.28367367888828615</c:v>
                </c:pt>
                <c:pt idx="1744">
                  <c:v>0.28393410780822764</c:v>
                </c:pt>
                <c:pt idx="1745">
                  <c:v>0.28418633343817729</c:v>
                </c:pt>
                <c:pt idx="1746">
                  <c:v>0.28443800417477932</c:v>
                </c:pt>
                <c:pt idx="1747">
                  <c:v>0.28466958480317889</c:v>
                </c:pt>
                <c:pt idx="1748">
                  <c:v>0.28488614226006809</c:v>
                </c:pt>
                <c:pt idx="1749">
                  <c:v>0.28513412254528797</c:v>
                </c:pt>
                <c:pt idx="1750">
                  <c:v>0.28537801123764772</c:v>
                </c:pt>
                <c:pt idx="1751">
                  <c:v>0.28563400075781731</c:v>
                </c:pt>
                <c:pt idx="1752">
                  <c:v>0.28587023840077147</c:v>
                </c:pt>
                <c:pt idx="1753">
                  <c:v>0.28611743824682923</c:v>
                </c:pt>
                <c:pt idx="1754">
                  <c:v>0.28633570024301519</c:v>
                </c:pt>
                <c:pt idx="1755">
                  <c:v>0.28651622109407304</c:v>
                </c:pt>
                <c:pt idx="1756">
                  <c:v>0.28672158837528783</c:v>
                </c:pt>
                <c:pt idx="1757">
                  <c:v>0.28691917191064692</c:v>
                </c:pt>
                <c:pt idx="1758">
                  <c:v>0.28714000997537731</c:v>
                </c:pt>
                <c:pt idx="1759">
                  <c:v>0.28737160252040117</c:v>
                </c:pt>
                <c:pt idx="1760">
                  <c:v>0.28759364914510993</c:v>
                </c:pt>
                <c:pt idx="1761">
                  <c:v>0.28780787394289148</c:v>
                </c:pt>
                <c:pt idx="1762">
                  <c:v>0.28802995582742658</c:v>
                </c:pt>
                <c:pt idx="1763">
                  <c:v>0.28826405876966743</c:v>
                </c:pt>
                <c:pt idx="1764">
                  <c:v>0.28850141604455137</c:v>
                </c:pt>
                <c:pt idx="1765">
                  <c:v>0.28872940209177478</c:v>
                </c:pt>
                <c:pt idx="1766">
                  <c:v>0.28898148713104954</c:v>
                </c:pt>
                <c:pt idx="1767">
                  <c:v>0.28924115093718211</c:v>
                </c:pt>
                <c:pt idx="1768">
                  <c:v>0.28949630593363523</c:v>
                </c:pt>
                <c:pt idx="1769">
                  <c:v>0.28976030898742861</c:v>
                </c:pt>
                <c:pt idx="1770">
                  <c:v>0.29005732683499802</c:v>
                </c:pt>
                <c:pt idx="1771">
                  <c:v>0.29031696626870152</c:v>
                </c:pt>
                <c:pt idx="1772">
                  <c:v>0.29055696511843337</c:v>
                </c:pt>
                <c:pt idx="1773">
                  <c:v>0.29081231951244313</c:v>
                </c:pt>
                <c:pt idx="1774">
                  <c:v>0.29104081202360815</c:v>
                </c:pt>
                <c:pt idx="1775">
                  <c:v>0.29123399577794934</c:v>
                </c:pt>
                <c:pt idx="1776">
                  <c:v>0.29140776161213089</c:v>
                </c:pt>
                <c:pt idx="1777">
                  <c:v>0.29156465439996904</c:v>
                </c:pt>
                <c:pt idx="1778">
                  <c:v>0.29170833785805089</c:v>
                </c:pt>
                <c:pt idx="1779">
                  <c:v>0.29184019129584876</c:v>
                </c:pt>
                <c:pt idx="1780">
                  <c:v>0.29196102789349099</c:v>
                </c:pt>
                <c:pt idx="1781">
                  <c:v>0.29205992068328773</c:v>
                </c:pt>
                <c:pt idx="1782">
                  <c:v>0.29213104130731599</c:v>
                </c:pt>
                <c:pt idx="1783">
                  <c:v>0.29217018898939945</c:v>
                </c:pt>
                <c:pt idx="1784">
                  <c:v>0.2921586762089004</c:v>
                </c:pt>
                <c:pt idx="1785">
                  <c:v>0.29211459997274702</c:v>
                </c:pt>
                <c:pt idx="1786">
                  <c:v>0.29202848906312034</c:v>
                </c:pt>
                <c:pt idx="1787">
                  <c:v>0.29188402367879812</c:v>
                </c:pt>
                <c:pt idx="1788">
                  <c:v>0.29172974026540538</c:v>
                </c:pt>
                <c:pt idx="1789">
                  <c:v>0.29154882818934874</c:v>
                </c:pt>
                <c:pt idx="1790">
                  <c:v>0.29134054200769932</c:v>
                </c:pt>
                <c:pt idx="1791">
                  <c:v>0.29110822365009298</c:v>
                </c:pt>
                <c:pt idx="1792">
                  <c:v>0.29081699670988492</c:v>
                </c:pt>
                <c:pt idx="1793">
                  <c:v>0.29047833252708433</c:v>
                </c:pt>
                <c:pt idx="1794">
                  <c:v>0.29009971204246188</c:v>
                </c:pt>
                <c:pt idx="1795">
                  <c:v>0.28967360174504292</c:v>
                </c:pt>
                <c:pt idx="1796">
                  <c:v>0.28921707770641081</c:v>
                </c:pt>
                <c:pt idx="1797">
                  <c:v>0.28871593706184928</c:v>
                </c:pt>
                <c:pt idx="1798">
                  <c:v>0.28816661131686605</c:v>
                </c:pt>
                <c:pt idx="1799">
                  <c:v>0.28761740207818254</c:v>
                </c:pt>
                <c:pt idx="1800">
                  <c:v>0.28703279343759053</c:v>
                </c:pt>
                <c:pt idx="1801">
                  <c:v>0.2864192968080812</c:v>
                </c:pt>
                <c:pt idx="1802">
                  <c:v>0.28579039039942</c:v>
                </c:pt>
                <c:pt idx="1803">
                  <c:v>0.28513866293601714</c:v>
                </c:pt>
                <c:pt idx="1804">
                  <c:v>0.28442404922546577</c:v>
                </c:pt>
                <c:pt idx="1805">
                  <c:v>0.28373563911020333</c:v>
                </c:pt>
                <c:pt idx="1806">
                  <c:v>0.28303027610568038</c:v>
                </c:pt>
                <c:pt idx="1807">
                  <c:v>0.28230359485303319</c:v>
                </c:pt>
                <c:pt idx="1808">
                  <c:v>0.28157687158450345</c:v>
                </c:pt>
                <c:pt idx="1809">
                  <c:v>0.28085173258723867</c:v>
                </c:pt>
                <c:pt idx="1810">
                  <c:v>0.28015769195697232</c:v>
                </c:pt>
                <c:pt idx="1811">
                  <c:v>0.27944538603541091</c:v>
                </c:pt>
                <c:pt idx="1812">
                  <c:v>0.27875823981499792</c:v>
                </c:pt>
                <c:pt idx="1813">
                  <c:v>0.27811631110189755</c:v>
                </c:pt>
                <c:pt idx="1814">
                  <c:v>0.2774538597173053</c:v>
                </c:pt>
                <c:pt idx="1815">
                  <c:v>0.27682483143999875</c:v>
                </c:pt>
                <c:pt idx="1816">
                  <c:v>0.27616944142294136</c:v>
                </c:pt>
                <c:pt idx="1817">
                  <c:v>0.27550128155149783</c:v>
                </c:pt>
                <c:pt idx="1818">
                  <c:v>0.27483886959460363</c:v>
                </c:pt>
                <c:pt idx="1819">
                  <c:v>0.27416459297775897</c:v>
                </c:pt>
                <c:pt idx="1820">
                  <c:v>0.27352420510113684</c:v>
                </c:pt>
                <c:pt idx="1821">
                  <c:v>0.27291846432519651</c:v>
                </c:pt>
                <c:pt idx="1822">
                  <c:v>0.27231072038171961</c:v>
                </c:pt>
                <c:pt idx="1823">
                  <c:v>0.27170390058851063</c:v>
                </c:pt>
                <c:pt idx="1824">
                  <c:v>0.27115889211521155</c:v>
                </c:pt>
                <c:pt idx="1825">
                  <c:v>0.27059808261615581</c:v>
                </c:pt>
                <c:pt idx="1826">
                  <c:v>0.2699939694620298</c:v>
                </c:pt>
                <c:pt idx="1827">
                  <c:v>0.26937299720448299</c:v>
                </c:pt>
                <c:pt idx="1828">
                  <c:v>0.26870885527597238</c:v>
                </c:pt>
                <c:pt idx="1829">
                  <c:v>0.26802736385381998</c:v>
                </c:pt>
                <c:pt idx="1830">
                  <c:v>0.26739793816026441</c:v>
                </c:pt>
                <c:pt idx="1831">
                  <c:v>0.26676722815029147</c:v>
                </c:pt>
                <c:pt idx="1832">
                  <c:v>0.26617583555068092</c:v>
                </c:pt>
                <c:pt idx="1833">
                  <c:v>0.26558229846760162</c:v>
                </c:pt>
                <c:pt idx="1834">
                  <c:v>0.26497721345641573</c:v>
                </c:pt>
                <c:pt idx="1835">
                  <c:v>0.26431707506796526</c:v>
                </c:pt>
                <c:pt idx="1836">
                  <c:v>0.26366276158159346</c:v>
                </c:pt>
                <c:pt idx="1837">
                  <c:v>0.26295650024352496</c:v>
                </c:pt>
                <c:pt idx="1838">
                  <c:v>0.26215798232377979</c:v>
                </c:pt>
                <c:pt idx="1839">
                  <c:v>0.26144085341478612</c:v>
                </c:pt>
                <c:pt idx="1840">
                  <c:v>0.26077375544450987</c:v>
                </c:pt>
                <c:pt idx="1841">
                  <c:v>0.26001711877952505</c:v>
                </c:pt>
                <c:pt idx="1842">
                  <c:v>0.25928586155590344</c:v>
                </c:pt>
                <c:pt idx="1843">
                  <c:v>0.25851154854207942</c:v>
                </c:pt>
                <c:pt idx="1844">
                  <c:v>0.25765748367891356</c:v>
                </c:pt>
                <c:pt idx="1845">
                  <c:v>0.25678444065252665</c:v>
                </c:pt>
                <c:pt idx="1846">
                  <c:v>0.25586908938501496</c:v>
                </c:pt>
                <c:pt idx="1847">
                  <c:v>0.25494091439839717</c:v>
                </c:pt>
                <c:pt idx="1848">
                  <c:v>0.25395136660635836</c:v>
                </c:pt>
                <c:pt idx="1849">
                  <c:v>0.25293248587714956</c:v>
                </c:pt>
                <c:pt idx="1850">
                  <c:v>0.25194624154915501</c:v>
                </c:pt>
                <c:pt idx="1851">
                  <c:v>0.25092623571094586</c:v>
                </c:pt>
                <c:pt idx="1852">
                  <c:v>0.24998545963665264</c:v>
                </c:pt>
                <c:pt idx="1853">
                  <c:v>0.2490121431083101</c:v>
                </c:pt>
                <c:pt idx="1854">
                  <c:v>0.24821955183932184</c:v>
                </c:pt>
                <c:pt idx="1855">
                  <c:v>0.24751460007814707</c:v>
                </c:pt>
                <c:pt idx="1856">
                  <c:v>0.24708736609854678</c:v>
                </c:pt>
                <c:pt idx="1857">
                  <c:v>0.24680988663793516</c:v>
                </c:pt>
                <c:pt idx="1858">
                  <c:v>0.24676400879249338</c:v>
                </c:pt>
                <c:pt idx="1859">
                  <c:v>0.24692221406325518</c:v>
                </c:pt>
                <c:pt idx="1860">
                  <c:v>0.24726359529458408</c:v>
                </c:pt>
                <c:pt idx="1861">
                  <c:v>0.2478448264756842</c:v>
                </c:pt>
                <c:pt idx="1862">
                  <c:v>0.24857672794761834</c:v>
                </c:pt>
                <c:pt idx="1863">
                  <c:v>0.24952066665780495</c:v>
                </c:pt>
                <c:pt idx="1864">
                  <c:v>0.25057968082402637</c:v>
                </c:pt>
                <c:pt idx="1865">
                  <c:v>0.25170295174533236</c:v>
                </c:pt>
                <c:pt idx="1866">
                  <c:v>0.25293730050552837</c:v>
                </c:pt>
                <c:pt idx="1867">
                  <c:v>0.25419825502245041</c:v>
                </c:pt>
                <c:pt idx="1868">
                  <c:v>0.25543912129816898</c:v>
                </c:pt>
                <c:pt idx="1869">
                  <c:v>0.256559540767615</c:v>
                </c:pt>
                <c:pt idx="1870">
                  <c:v>0.2576360361839764</c:v>
                </c:pt>
                <c:pt idx="1871">
                  <c:v>0.2585457151878009</c:v>
                </c:pt>
                <c:pt idx="1872">
                  <c:v>0.2593090084615895</c:v>
                </c:pt>
                <c:pt idx="1873">
                  <c:v>0.26003623762872508</c:v>
                </c:pt>
                <c:pt idx="1874">
                  <c:v>0.2606882779393524</c:v>
                </c:pt>
                <c:pt idx="1875">
                  <c:v>0.26126805454317686</c:v>
                </c:pt>
                <c:pt idx="1876">
                  <c:v>0.26179258144901402</c:v>
                </c:pt>
                <c:pt idx="1877">
                  <c:v>0.26224248068653494</c:v>
                </c:pt>
                <c:pt idx="1878">
                  <c:v>0.26259301133719243</c:v>
                </c:pt>
                <c:pt idx="1879">
                  <c:v>0.2629142729353845</c:v>
                </c:pt>
                <c:pt idx="1880">
                  <c:v>0.26315109794264496</c:v>
                </c:pt>
                <c:pt idx="1881">
                  <c:v>0.26336521838712329</c:v>
                </c:pt>
                <c:pt idx="1882">
                  <c:v>0.26351982873067886</c:v>
                </c:pt>
                <c:pt idx="1883">
                  <c:v>0.26369140356395421</c:v>
                </c:pt>
                <c:pt idx="1884">
                  <c:v>0.26380940830223537</c:v>
                </c:pt>
                <c:pt idx="1885">
                  <c:v>0.26391189431738277</c:v>
                </c:pt>
                <c:pt idx="1886">
                  <c:v>0.26408642849252045</c:v>
                </c:pt>
                <c:pt idx="1887">
                  <c:v>0.26421593551962225</c:v>
                </c:pt>
                <c:pt idx="1888">
                  <c:v>0.26432890972460876</c:v>
                </c:pt>
                <c:pt idx="1889">
                  <c:v>0.2645251655291519</c:v>
                </c:pt>
                <c:pt idx="1890">
                  <c:v>0.26468751713294975</c:v>
                </c:pt>
                <c:pt idx="1891">
                  <c:v>0.26483494938447055</c:v>
                </c:pt>
                <c:pt idx="1892">
                  <c:v>0.26501285686306941</c:v>
                </c:pt>
                <c:pt idx="1893">
                  <c:v>0.26518269907145564</c:v>
                </c:pt>
                <c:pt idx="1894">
                  <c:v>0.26539000437140364</c:v>
                </c:pt>
                <c:pt idx="1895">
                  <c:v>0.26562812935189711</c:v>
                </c:pt>
                <c:pt idx="1896">
                  <c:v>0.26589934924762432</c:v>
                </c:pt>
                <c:pt idx="1897">
                  <c:v>0.26619333373644904</c:v>
                </c:pt>
                <c:pt idx="1898">
                  <c:v>0.26645605141898693</c:v>
                </c:pt>
                <c:pt idx="1899">
                  <c:v>0.26676240900884202</c:v>
                </c:pt>
                <c:pt idx="1900">
                  <c:v>0.26701641819958838</c:v>
                </c:pt>
                <c:pt idx="1901">
                  <c:v>0.26729317692719912</c:v>
                </c:pt>
                <c:pt idx="1902">
                  <c:v>0.26761311227619766</c:v>
                </c:pt>
                <c:pt idx="1903">
                  <c:v>0.26786874836991365</c:v>
                </c:pt>
                <c:pt idx="1904">
                  <c:v>0.26814618490230929</c:v>
                </c:pt>
                <c:pt idx="1905">
                  <c:v>0.26844698596992106</c:v>
                </c:pt>
                <c:pt idx="1906">
                  <c:v>0.26872450631340272</c:v>
                </c:pt>
                <c:pt idx="1907">
                  <c:v>0.26902293077928724</c:v>
                </c:pt>
                <c:pt idx="1908">
                  <c:v>0.26930828881265595</c:v>
                </c:pt>
                <c:pt idx="1909">
                  <c:v>0.26959263137598205</c:v>
                </c:pt>
                <c:pt idx="1910">
                  <c:v>0.26984233686021003</c:v>
                </c:pt>
                <c:pt idx="1911">
                  <c:v>0.27008709761810495</c:v>
                </c:pt>
                <c:pt idx="1912">
                  <c:v>0.27035921228348259</c:v>
                </c:pt>
                <c:pt idx="1913">
                  <c:v>0.27059555155246368</c:v>
                </c:pt>
                <c:pt idx="1914">
                  <c:v>0.27083490520696657</c:v>
                </c:pt>
                <c:pt idx="1915">
                  <c:v>0.27107407429583014</c:v>
                </c:pt>
                <c:pt idx="1916">
                  <c:v>0.27121700756011985</c:v>
                </c:pt>
                <c:pt idx="1917">
                  <c:v>0.27131629541682661</c:v>
                </c:pt>
                <c:pt idx="1918">
                  <c:v>0.27136836747799836</c:v>
                </c:pt>
                <c:pt idx="1919">
                  <c:v>0.27141613649944163</c:v>
                </c:pt>
                <c:pt idx="1920">
                  <c:v>0.27141508285399113</c:v>
                </c:pt>
                <c:pt idx="1921">
                  <c:v>0.27139745203275778</c:v>
                </c:pt>
                <c:pt idx="1922">
                  <c:v>0.27140041548640575</c:v>
                </c:pt>
                <c:pt idx="1923">
                  <c:v>0.2713360081421356</c:v>
                </c:pt>
                <c:pt idx="1924">
                  <c:v>0.27118904726520504</c:v>
                </c:pt>
                <c:pt idx="1925">
                  <c:v>0.27105235544910239</c:v>
                </c:pt>
                <c:pt idx="1926">
                  <c:v>0.27089439505404278</c:v>
                </c:pt>
                <c:pt idx="1927">
                  <c:v>0.27074471669021111</c:v>
                </c:pt>
                <c:pt idx="1928">
                  <c:v>0.27063589935729676</c:v>
                </c:pt>
                <c:pt idx="1929">
                  <c:v>0.27049461152107929</c:v>
                </c:pt>
                <c:pt idx="1930">
                  <c:v>0.27029931838867111</c:v>
                </c:pt>
                <c:pt idx="1931">
                  <c:v>0.27009070788578449</c:v>
                </c:pt>
                <c:pt idx="1932">
                  <c:v>0.26985216149965496</c:v>
                </c:pt>
                <c:pt idx="1933">
                  <c:v>0.26967707168380856</c:v>
                </c:pt>
                <c:pt idx="1934">
                  <c:v>0.26952815769964272</c:v>
                </c:pt>
                <c:pt idx="1935">
                  <c:v>0.26937025928865771</c:v>
                </c:pt>
                <c:pt idx="1936">
                  <c:v>0.26918000630127237</c:v>
                </c:pt>
                <c:pt idx="1937">
                  <c:v>0.26895114596265962</c:v>
                </c:pt>
                <c:pt idx="1938">
                  <c:v>0.26874918488301097</c:v>
                </c:pt>
                <c:pt idx="1939">
                  <c:v>0.2685502712468627</c:v>
                </c:pt>
                <c:pt idx="1940">
                  <c:v>0.26837891172470824</c:v>
                </c:pt>
                <c:pt idx="1941">
                  <c:v>0.26823882889507927</c:v>
                </c:pt>
                <c:pt idx="1942">
                  <c:v>0.26806091069445842</c:v>
                </c:pt>
                <c:pt idx="1943">
                  <c:v>0.2678923978687538</c:v>
                </c:pt>
                <c:pt idx="1944">
                  <c:v>0.26774989304294267</c:v>
                </c:pt>
                <c:pt idx="1945">
                  <c:v>0.26762980181281143</c:v>
                </c:pt>
                <c:pt idx="1946">
                  <c:v>0.26750422052014328</c:v>
                </c:pt>
                <c:pt idx="1947">
                  <c:v>0.26739707948226937</c:v>
                </c:pt>
                <c:pt idx="1948">
                  <c:v>0.2673060153648264</c:v>
                </c:pt>
                <c:pt idx="1949">
                  <c:v>0.2672331788168012</c:v>
                </c:pt>
                <c:pt idx="1950">
                  <c:v>0.2671149269321334</c:v>
                </c:pt>
                <c:pt idx="1951">
                  <c:v>0.26697699363597011</c:v>
                </c:pt>
                <c:pt idx="1952">
                  <c:v>0.26684816761633101</c:v>
                </c:pt>
                <c:pt idx="1953">
                  <c:v>0.26673781501756488</c:v>
                </c:pt>
                <c:pt idx="1954">
                  <c:v>0.26656041257853519</c:v>
                </c:pt>
                <c:pt idx="1955">
                  <c:v>0.26641908042942047</c:v>
                </c:pt>
                <c:pt idx="1956">
                  <c:v>0.26621999035263838</c:v>
                </c:pt>
                <c:pt idx="1957">
                  <c:v>0.26588104612179547</c:v>
                </c:pt>
                <c:pt idx="1958">
                  <c:v>0.26563618772232594</c:v>
                </c:pt>
                <c:pt idx="1959">
                  <c:v>0.26545345695072481</c:v>
                </c:pt>
                <c:pt idx="1960">
                  <c:v>0.26521089494653011</c:v>
                </c:pt>
                <c:pt idx="1961">
                  <c:v>0.26498817575847605</c:v>
                </c:pt>
                <c:pt idx="1962">
                  <c:v>0.2647551019919091</c:v>
                </c:pt>
                <c:pt idx="1963">
                  <c:v>0.26446262596812659</c:v>
                </c:pt>
                <c:pt idx="1964">
                  <c:v>0.26427466461982213</c:v>
                </c:pt>
                <c:pt idx="1965">
                  <c:v>0.26415832748421525</c:v>
                </c:pt>
                <c:pt idx="1966">
                  <c:v>0.26402030686285877</c:v>
                </c:pt>
                <c:pt idx="1967">
                  <c:v>0.26390867023452885</c:v>
                </c:pt>
                <c:pt idx="1968">
                  <c:v>0.26370981791834641</c:v>
                </c:pt>
                <c:pt idx="1969">
                  <c:v>0.26351911973517111</c:v>
                </c:pt>
                <c:pt idx="1970">
                  <c:v>0.26330470716422955</c:v>
                </c:pt>
                <c:pt idx="1971">
                  <c:v>0.26296127165305755</c:v>
                </c:pt>
                <c:pt idx="1972">
                  <c:v>0.26271088564983264</c:v>
                </c:pt>
                <c:pt idx="1973">
                  <c:v>0.26251267858476018</c:v>
                </c:pt>
                <c:pt idx="1974">
                  <c:v>0.26228122470245607</c:v>
                </c:pt>
                <c:pt idx="1975">
                  <c:v>0.26213547599150977</c:v>
                </c:pt>
                <c:pt idx="1976">
                  <c:v>0.26203183970447902</c:v>
                </c:pt>
                <c:pt idx="1977">
                  <c:v>0.26185619210846317</c:v>
                </c:pt>
                <c:pt idx="1978">
                  <c:v>0.26162920922714106</c:v>
                </c:pt>
                <c:pt idx="1979">
                  <c:v>0.2613945718746577</c:v>
                </c:pt>
                <c:pt idx="1980">
                  <c:v>0.26113770611353626</c:v>
                </c:pt>
                <c:pt idx="1981">
                  <c:v>0.26089348823497072</c:v>
                </c:pt>
                <c:pt idx="1982">
                  <c:v>0.26062321737750821</c:v>
                </c:pt>
                <c:pt idx="1983">
                  <c:v>0.26036955596079897</c:v>
                </c:pt>
                <c:pt idx="1984">
                  <c:v>0.26013284540177567</c:v>
                </c:pt>
                <c:pt idx="1985">
                  <c:v>0.25986925747864625</c:v>
                </c:pt>
                <c:pt idx="1986">
                  <c:v>0.25957418808127669</c:v>
                </c:pt>
                <c:pt idx="1987">
                  <c:v>0.25932633675241962</c:v>
                </c:pt>
                <c:pt idx="1988">
                  <c:v>0.25910708249166658</c:v>
                </c:pt>
                <c:pt idx="1989">
                  <c:v>0.25887586212766767</c:v>
                </c:pt>
                <c:pt idx="1990">
                  <c:v>0.25868144841154966</c:v>
                </c:pt>
                <c:pt idx="1991">
                  <c:v>0.25841143556423679</c:v>
                </c:pt>
                <c:pt idx="1992">
                  <c:v>0.25806737842226629</c:v>
                </c:pt>
                <c:pt idx="1993">
                  <c:v>0.25778071240912787</c:v>
                </c:pt>
                <c:pt idx="1994">
                  <c:v>0.25751036066605254</c:v>
                </c:pt>
                <c:pt idx="1995">
                  <c:v>0.25721172532739206</c:v>
                </c:pt>
                <c:pt idx="1996">
                  <c:v>0.25698164403808138</c:v>
                </c:pt>
                <c:pt idx="1997">
                  <c:v>0.25663179574272682</c:v>
                </c:pt>
                <c:pt idx="1998">
                  <c:v>0.25614617612175755</c:v>
                </c:pt>
                <c:pt idx="1999">
                  <c:v>0.25572338635937375</c:v>
                </c:pt>
                <c:pt idx="2000">
                  <c:v>0.25534586444173701</c:v>
                </c:pt>
                <c:pt idx="2001">
                  <c:v>0.25498127537645043</c:v>
                </c:pt>
                <c:pt idx="2002">
                  <c:v>0.25471776137339652</c:v>
                </c:pt>
                <c:pt idx="2003">
                  <c:v>0.25437878730631897</c:v>
                </c:pt>
                <c:pt idx="2004">
                  <c:v>0.25401334602049419</c:v>
                </c:pt>
                <c:pt idx="2005">
                  <c:v>0.25364127697022071</c:v>
                </c:pt>
                <c:pt idx="2006">
                  <c:v>0.25316029598829054</c:v>
                </c:pt>
                <c:pt idx="2007">
                  <c:v>0.25284460665201702</c:v>
                </c:pt>
                <c:pt idx="2008">
                  <c:v>0.25264981638283968</c:v>
                </c:pt>
                <c:pt idx="2009">
                  <c:v>0.25238249814896641</c:v>
                </c:pt>
                <c:pt idx="2010">
                  <c:v>0.25222723041445633</c:v>
                </c:pt>
                <c:pt idx="2011">
                  <c:v>0.25205638884305676</c:v>
                </c:pt>
                <c:pt idx="2012">
                  <c:v>0.25176782712464135</c:v>
                </c:pt>
                <c:pt idx="2013">
                  <c:v>0.25146763386237125</c:v>
                </c:pt>
                <c:pt idx="2014">
                  <c:v>0.25120750676252673</c:v>
                </c:pt>
                <c:pt idx="2015">
                  <c:v>0.25095227420839822</c:v>
                </c:pt>
                <c:pt idx="2016">
                  <c:v>0.25073006339556198</c:v>
                </c:pt>
                <c:pt idx="2017">
                  <c:v>0.25042607726711014</c:v>
                </c:pt>
                <c:pt idx="2018">
                  <c:v>0.25000891523517665</c:v>
                </c:pt>
                <c:pt idx="2019">
                  <c:v>0.24961554299679045</c:v>
                </c:pt>
                <c:pt idx="2020">
                  <c:v>0.24916493728446998</c:v>
                </c:pt>
                <c:pt idx="2021">
                  <c:v>0.24869801905013536</c:v>
                </c:pt>
                <c:pt idx="2022">
                  <c:v>0.24829587609801607</c:v>
                </c:pt>
                <c:pt idx="2023">
                  <c:v>0.24788164260464526</c:v>
                </c:pt>
                <c:pt idx="2024">
                  <c:v>0.24742944228347521</c:v>
                </c:pt>
                <c:pt idx="2025">
                  <c:v>0.24697409744060383</c:v>
                </c:pt>
                <c:pt idx="2026">
                  <c:v>0.24652664387730674</c:v>
                </c:pt>
                <c:pt idx="2027">
                  <c:v>0.24606702409595435</c:v>
                </c:pt>
                <c:pt idx="2028">
                  <c:v>0.24558134748090701</c:v>
                </c:pt>
                <c:pt idx="2029">
                  <c:v>0.24516900699764257</c:v>
                </c:pt>
                <c:pt idx="2030">
                  <c:v>0.24477748282227099</c:v>
                </c:pt>
                <c:pt idx="2031">
                  <c:v>0.24444472274150561</c:v>
                </c:pt>
                <c:pt idx="2032">
                  <c:v>0.24403781861573925</c:v>
                </c:pt>
                <c:pt idx="2033">
                  <c:v>0.24367452790282659</c:v>
                </c:pt>
                <c:pt idx="2034">
                  <c:v>0.24343063563154985</c:v>
                </c:pt>
                <c:pt idx="2035">
                  <c:v>0.24318998427163874</c:v>
                </c:pt>
                <c:pt idx="2036">
                  <c:v>0.24291590513173858</c:v>
                </c:pt>
                <c:pt idx="2037">
                  <c:v>0.2426321255255702</c:v>
                </c:pt>
                <c:pt idx="2038">
                  <c:v>0.24231876340816227</c:v>
                </c:pt>
                <c:pt idx="2039">
                  <c:v>0.24199703427787092</c:v>
                </c:pt>
                <c:pt idx="2040">
                  <c:v>0.24171151158634738</c:v>
                </c:pt>
                <c:pt idx="2041">
                  <c:v>0.24159246524674238</c:v>
                </c:pt>
                <c:pt idx="2042">
                  <c:v>0.24152822031422486</c:v>
                </c:pt>
                <c:pt idx="2043">
                  <c:v>0.24138876605180695</c:v>
                </c:pt>
                <c:pt idx="2044">
                  <c:v>0.2413417684390651</c:v>
                </c:pt>
                <c:pt idx="2045">
                  <c:v>0.24126337276438584</c:v>
                </c:pt>
                <c:pt idx="2046">
                  <c:v>0.24112220378693536</c:v>
                </c:pt>
                <c:pt idx="2047">
                  <c:v>0.2409869183034806</c:v>
                </c:pt>
                <c:pt idx="2048">
                  <c:v>0.24084482623760342</c:v>
                </c:pt>
                <c:pt idx="2049">
                  <c:v>0.24078867860381681</c:v>
                </c:pt>
                <c:pt idx="2050">
                  <c:v>0.24066602650362068</c:v>
                </c:pt>
                <c:pt idx="2051">
                  <c:v>0.24048982736302926</c:v>
                </c:pt>
                <c:pt idx="2052">
                  <c:v>0.24035780905743434</c:v>
                </c:pt>
                <c:pt idx="2053">
                  <c:v>0.24013507240780663</c:v>
                </c:pt>
                <c:pt idx="2054">
                  <c:v>0.23986434744069152</c:v>
                </c:pt>
                <c:pt idx="2055">
                  <c:v>0.23959151623395716</c:v>
                </c:pt>
                <c:pt idx="2056">
                  <c:v>0.23928976677601607</c:v>
                </c:pt>
                <c:pt idx="2057">
                  <c:v>0.23904733419874072</c:v>
                </c:pt>
                <c:pt idx="2058">
                  <c:v>0.23881213830006906</c:v>
                </c:pt>
                <c:pt idx="2059">
                  <c:v>0.23851157738965179</c:v>
                </c:pt>
                <c:pt idx="2060">
                  <c:v>0.23822276629837735</c:v>
                </c:pt>
                <c:pt idx="2061">
                  <c:v>0.23785418857422427</c:v>
                </c:pt>
                <c:pt idx="2062">
                  <c:v>0.23753809104245263</c:v>
                </c:pt>
                <c:pt idx="2063">
                  <c:v>0.23734023348089198</c:v>
                </c:pt>
                <c:pt idx="2064">
                  <c:v>0.23695187987353231</c:v>
                </c:pt>
                <c:pt idx="2065">
                  <c:v>0.23647081364366798</c:v>
                </c:pt>
                <c:pt idx="2066">
                  <c:v>0.23601104998425126</c:v>
                </c:pt>
                <c:pt idx="2067">
                  <c:v>0.23541986408232995</c:v>
                </c:pt>
                <c:pt idx="2068">
                  <c:v>0.2348099404349209</c:v>
                </c:pt>
                <c:pt idx="2069">
                  <c:v>0.23441094841078294</c:v>
                </c:pt>
                <c:pt idx="2070">
                  <c:v>0.23405935022465582</c:v>
                </c:pt>
                <c:pt idx="2071">
                  <c:v>0.23361901321648273</c:v>
                </c:pt>
                <c:pt idx="2072">
                  <c:v>0.23324008421644746</c:v>
                </c:pt>
                <c:pt idx="2073">
                  <c:v>0.23285403559767015</c:v>
                </c:pt>
                <c:pt idx="2074">
                  <c:v>0.23239400965053714</c:v>
                </c:pt>
                <c:pt idx="2075">
                  <c:v>0.2319060017704534</c:v>
                </c:pt>
                <c:pt idx="2076">
                  <c:v>0.2313885031416936</c:v>
                </c:pt>
                <c:pt idx="2077">
                  <c:v>0.23082562031466239</c:v>
                </c:pt>
                <c:pt idx="2078">
                  <c:v>0.23026441215669702</c:v>
                </c:pt>
                <c:pt idx="2079">
                  <c:v>0.22971227852275611</c:v>
                </c:pt>
                <c:pt idx="2080">
                  <c:v>0.22917249097214287</c:v>
                </c:pt>
                <c:pt idx="2081">
                  <c:v>0.22865731134489209</c:v>
                </c:pt>
                <c:pt idx="2082">
                  <c:v>0.22808783638596422</c:v>
                </c:pt>
                <c:pt idx="2083">
                  <c:v>0.22745879666808774</c:v>
                </c:pt>
                <c:pt idx="2084">
                  <c:v>0.22686599720770761</c:v>
                </c:pt>
                <c:pt idx="2085">
                  <c:v>0.22641093243859403</c:v>
                </c:pt>
                <c:pt idx="2086">
                  <c:v>0.22601889293493746</c:v>
                </c:pt>
                <c:pt idx="2087">
                  <c:v>0.22545170235917911</c:v>
                </c:pt>
                <c:pt idx="2088">
                  <c:v>0.22476680961149856</c:v>
                </c:pt>
                <c:pt idx="2089">
                  <c:v>0.22408951920661724</c:v>
                </c:pt>
                <c:pt idx="2090">
                  <c:v>0.22330102315153813</c:v>
                </c:pt>
                <c:pt idx="2091">
                  <c:v>0.22278624971497427</c:v>
                </c:pt>
                <c:pt idx="2092">
                  <c:v>0.22256464513875915</c:v>
                </c:pt>
                <c:pt idx="2093">
                  <c:v>0.2221449686815877</c:v>
                </c:pt>
                <c:pt idx="2094">
                  <c:v>0.22199259494324305</c:v>
                </c:pt>
                <c:pt idx="2095">
                  <c:v>0.22185013965888048</c:v>
                </c:pt>
                <c:pt idx="2096">
                  <c:v>0.22122027592277535</c:v>
                </c:pt>
                <c:pt idx="2097">
                  <c:v>0.22068974825155366</c:v>
                </c:pt>
                <c:pt idx="2098">
                  <c:v>0.22008773675091522</c:v>
                </c:pt>
                <c:pt idx="2099">
                  <c:v>0.2194313322731741</c:v>
                </c:pt>
                <c:pt idx="2100">
                  <c:v>0.21919679794663613</c:v>
                </c:pt>
                <c:pt idx="2101">
                  <c:v>0.21901255801267275</c:v>
                </c:pt>
                <c:pt idx="2102">
                  <c:v>0.21877847797288311</c:v>
                </c:pt>
                <c:pt idx="2103">
                  <c:v>0.21859280533790656</c:v>
                </c:pt>
                <c:pt idx="2104">
                  <c:v>0.21802543446208647</c:v>
                </c:pt>
                <c:pt idx="2105">
                  <c:v>0.21743606859665943</c:v>
                </c:pt>
                <c:pt idx="2106">
                  <c:v>0.21713539136441706</c:v>
                </c:pt>
                <c:pt idx="2107">
                  <c:v>0.21659400267031018</c:v>
                </c:pt>
                <c:pt idx="2108">
                  <c:v>0.21624595521135856</c:v>
                </c:pt>
                <c:pt idx="2109">
                  <c:v>0.21631157460406855</c:v>
                </c:pt>
                <c:pt idx="2110">
                  <c:v>0.21596340620511656</c:v>
                </c:pt>
                <c:pt idx="2111">
                  <c:v>0.21549715846406792</c:v>
                </c:pt>
                <c:pt idx="2112">
                  <c:v>0.21521137583718905</c:v>
                </c:pt>
                <c:pt idx="2113">
                  <c:v>0.21460371430915612</c:v>
                </c:pt>
                <c:pt idx="2114">
                  <c:v>0.21418169784269178</c:v>
                </c:pt>
                <c:pt idx="2115">
                  <c:v>0.21383574969832911</c:v>
                </c:pt>
                <c:pt idx="2116">
                  <c:v>0.21316580148819439</c:v>
                </c:pt>
                <c:pt idx="2117">
                  <c:v>0.21298836265597168</c:v>
                </c:pt>
                <c:pt idx="2118">
                  <c:v>0.21272207435300641</c:v>
                </c:pt>
                <c:pt idx="2119">
                  <c:v>0.21196895762947168</c:v>
                </c:pt>
                <c:pt idx="2120">
                  <c:v>0.21165585742365803</c:v>
                </c:pt>
                <c:pt idx="2121">
                  <c:v>0.21106155921011446</c:v>
                </c:pt>
                <c:pt idx="2122">
                  <c:v>0.21013108882127571</c:v>
                </c:pt>
                <c:pt idx="2123">
                  <c:v>0.20977155159456293</c:v>
                </c:pt>
                <c:pt idx="2124">
                  <c:v>0.20956715405805734</c:v>
                </c:pt>
                <c:pt idx="2125">
                  <c:v>0.20915368998644879</c:v>
                </c:pt>
                <c:pt idx="2126">
                  <c:v>0.20890361814809846</c:v>
                </c:pt>
                <c:pt idx="2127">
                  <c:v>0.20840255679975736</c:v>
                </c:pt>
                <c:pt idx="2128">
                  <c:v>0.20762214866908377</c:v>
                </c:pt>
                <c:pt idx="2129">
                  <c:v>0.20692586050321141</c:v>
                </c:pt>
                <c:pt idx="2130">
                  <c:v>0.20623426878894077</c:v>
                </c:pt>
                <c:pt idx="2131">
                  <c:v>0.2057495274458104</c:v>
                </c:pt>
                <c:pt idx="2132">
                  <c:v>0.20521331641694593</c:v>
                </c:pt>
                <c:pt idx="2133">
                  <c:v>0.20499743615409471</c:v>
                </c:pt>
                <c:pt idx="2134">
                  <c:v>0.20514563887660076</c:v>
                </c:pt>
                <c:pt idx="2135">
                  <c:v>0.20536250955831162</c:v>
                </c:pt>
                <c:pt idx="2136">
                  <c:v>0.20570919333340176</c:v>
                </c:pt>
                <c:pt idx="2137">
                  <c:v>0.20521700292150713</c:v>
                </c:pt>
                <c:pt idx="2138">
                  <c:v>0.20452266745604575</c:v>
                </c:pt>
                <c:pt idx="2139">
                  <c:v>0.20415680625257823</c:v>
                </c:pt>
                <c:pt idx="2140">
                  <c:v>0.2032400139042051</c:v>
                </c:pt>
                <c:pt idx="2141">
                  <c:v>0.20291131185086464</c:v>
                </c:pt>
                <c:pt idx="2142">
                  <c:v>0.20242917388215498</c:v>
                </c:pt>
                <c:pt idx="2143">
                  <c:v>0.20235939064949227</c:v>
                </c:pt>
                <c:pt idx="2144">
                  <c:v>0.2035979696886894</c:v>
                </c:pt>
                <c:pt idx="2145">
                  <c:v>0.20351639625419948</c:v>
                </c:pt>
                <c:pt idx="2146">
                  <c:v>0.20255012141413287</c:v>
                </c:pt>
                <c:pt idx="2147">
                  <c:v>0.20136499242587233</c:v>
                </c:pt>
                <c:pt idx="2148">
                  <c:v>0.20056871048361724</c:v>
                </c:pt>
                <c:pt idx="2149">
                  <c:v>0.20024854368995423</c:v>
                </c:pt>
                <c:pt idx="2150">
                  <c:v>0.20025788875573178</c:v>
                </c:pt>
              </c:numCache>
            </c:numRef>
          </c:yVal>
          <c:smooth val="1"/>
          <c:extLst>
            <c:ext xmlns:c16="http://schemas.microsoft.com/office/drawing/2014/chart" uri="{C3380CC4-5D6E-409C-BE32-E72D297353CC}">
              <c16:uniqueId val="{0000000C-1C1D-46AE-B92F-7DA50429CA8D}"/>
            </c:ext>
          </c:extLst>
        </c:ser>
        <c:ser>
          <c:idx val="13"/>
          <c:order val="13"/>
          <c:spPr>
            <a:ln w="19050" cap="rnd">
              <a:solidFill>
                <a:schemeClr val="accent2">
                  <a:lumMod val="80000"/>
                  <a:lumOff val="2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Database'!$BV$122:$BV$2272</c:f>
              <c:numCache>
                <c:formatCode>General</c:formatCode>
                <c:ptCount val="2151"/>
              </c:numCache>
            </c:numRef>
          </c:yVal>
          <c:smooth val="1"/>
          <c:extLst>
            <c:ext xmlns:c16="http://schemas.microsoft.com/office/drawing/2014/chart" uri="{C3380CC4-5D6E-409C-BE32-E72D297353CC}">
              <c16:uniqueId val="{0000000D-1C1D-46AE-B92F-7DA50429CA8D}"/>
            </c:ext>
          </c:extLst>
        </c:ser>
        <c:ser>
          <c:idx val="14"/>
          <c:order val="14"/>
          <c:spPr>
            <a:ln w="19050" cap="rnd">
              <a:solidFill>
                <a:schemeClr val="accent3">
                  <a:lumMod val="80000"/>
                  <a:lumOff val="2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Database'!$BW$122:$BW$2272</c:f>
              <c:numCache>
                <c:formatCode>General</c:formatCode>
                <c:ptCount val="2151"/>
              </c:numCache>
            </c:numRef>
          </c:yVal>
          <c:smooth val="1"/>
          <c:extLst>
            <c:ext xmlns:c16="http://schemas.microsoft.com/office/drawing/2014/chart" uri="{C3380CC4-5D6E-409C-BE32-E72D297353CC}">
              <c16:uniqueId val="{0000000E-1C1D-46AE-B92F-7DA50429CA8D}"/>
            </c:ext>
          </c:extLst>
        </c:ser>
        <c:ser>
          <c:idx val="15"/>
          <c:order val="15"/>
          <c:spPr>
            <a:ln w="19050" cap="rnd">
              <a:solidFill>
                <a:schemeClr val="accent4">
                  <a:lumMod val="80000"/>
                  <a:lumOff val="2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Database'!$BX$122:$BX$2272</c:f>
              <c:numCache>
                <c:formatCode>General</c:formatCode>
                <c:ptCount val="2151"/>
              </c:numCache>
            </c:numRef>
          </c:yVal>
          <c:smooth val="1"/>
          <c:extLst>
            <c:ext xmlns:c16="http://schemas.microsoft.com/office/drawing/2014/chart" uri="{C3380CC4-5D6E-409C-BE32-E72D297353CC}">
              <c16:uniqueId val="{0000000F-1C1D-46AE-B92F-7DA50429CA8D}"/>
            </c:ext>
          </c:extLst>
        </c:ser>
        <c:ser>
          <c:idx val="16"/>
          <c:order val="16"/>
          <c:spPr>
            <a:ln w="19050" cap="rnd">
              <a:solidFill>
                <a:schemeClr val="accent5">
                  <a:lumMod val="80000"/>
                  <a:lumOff val="2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Database'!$BY$122:$BY$2272</c:f>
              <c:numCache>
                <c:formatCode>General</c:formatCode>
                <c:ptCount val="2151"/>
              </c:numCache>
            </c:numRef>
          </c:yVal>
          <c:smooth val="1"/>
          <c:extLst>
            <c:ext xmlns:c16="http://schemas.microsoft.com/office/drawing/2014/chart" uri="{C3380CC4-5D6E-409C-BE32-E72D297353CC}">
              <c16:uniqueId val="{00000010-1C1D-46AE-B92F-7DA50429CA8D}"/>
            </c:ext>
          </c:extLst>
        </c:ser>
        <c:ser>
          <c:idx val="17"/>
          <c:order val="17"/>
          <c:spPr>
            <a:ln w="19050" cap="rnd">
              <a:solidFill>
                <a:schemeClr val="accent6">
                  <a:lumMod val="80000"/>
                  <a:lumOff val="2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Database'!$BZ$122:$BZ$2272</c:f>
              <c:numCache>
                <c:formatCode>General</c:formatCode>
                <c:ptCount val="2151"/>
                <c:pt idx="0">
                  <c:v>2.9862682151177669E-2</c:v>
                </c:pt>
                <c:pt idx="1">
                  <c:v>4.3588406902571188E-2</c:v>
                </c:pt>
                <c:pt idx="2">
                  <c:v>3.1441162860585264E-2</c:v>
                </c:pt>
                <c:pt idx="3">
                  <c:v>2.4788503133337067E-2</c:v>
                </c:pt>
                <c:pt idx="4">
                  <c:v>2.8443649533737615E-2</c:v>
                </c:pt>
                <c:pt idx="5">
                  <c:v>3.4120875260797108E-2</c:v>
                </c:pt>
                <c:pt idx="6">
                  <c:v>3.6624225473627224E-2</c:v>
                </c:pt>
                <c:pt idx="7">
                  <c:v>3.3085974862588262E-2</c:v>
                </c:pt>
                <c:pt idx="8">
                  <c:v>2.7385280101828797E-2</c:v>
                </c:pt>
                <c:pt idx="9">
                  <c:v>3.2977646211514479E-2</c:v>
                </c:pt>
                <c:pt idx="10">
                  <c:v>3.6709457627651938E-2</c:v>
                </c:pt>
                <c:pt idx="11">
                  <c:v>3.2045780740177575E-2</c:v>
                </c:pt>
                <c:pt idx="12">
                  <c:v>2.2462534181063795E-2</c:v>
                </c:pt>
                <c:pt idx="13">
                  <c:v>2.2192792975205405E-2</c:v>
                </c:pt>
                <c:pt idx="14">
                  <c:v>2.7150168492471611E-2</c:v>
                </c:pt>
                <c:pt idx="15">
                  <c:v>2.5199720610418239E-2</c:v>
                </c:pt>
                <c:pt idx="16">
                  <c:v>2.9189718721742201E-2</c:v>
                </c:pt>
                <c:pt idx="17">
                  <c:v>3.3499084920339602E-2</c:v>
                </c:pt>
                <c:pt idx="18">
                  <c:v>3.0648220184206251E-2</c:v>
                </c:pt>
                <c:pt idx="19">
                  <c:v>3.0863271265295627E-2</c:v>
                </c:pt>
                <c:pt idx="20">
                  <c:v>2.9742589967580429E-2</c:v>
                </c:pt>
                <c:pt idx="21">
                  <c:v>2.5840379924079265E-2</c:v>
                </c:pt>
                <c:pt idx="22">
                  <c:v>3.0267772651436268E-2</c:v>
                </c:pt>
                <c:pt idx="23">
                  <c:v>3.2788648036792552E-2</c:v>
                </c:pt>
                <c:pt idx="24">
                  <c:v>3.281115853609199E-2</c:v>
                </c:pt>
                <c:pt idx="25">
                  <c:v>3.2338965177796379E-2</c:v>
                </c:pt>
                <c:pt idx="26">
                  <c:v>2.9034079107231114E-2</c:v>
                </c:pt>
                <c:pt idx="27">
                  <c:v>2.7142369155837873E-2</c:v>
                </c:pt>
                <c:pt idx="28">
                  <c:v>2.9068156328237279E-2</c:v>
                </c:pt>
                <c:pt idx="29">
                  <c:v>2.6895926669233003E-2</c:v>
                </c:pt>
                <c:pt idx="30">
                  <c:v>2.6849646904328003E-2</c:v>
                </c:pt>
                <c:pt idx="31">
                  <c:v>3.170132691740573E-2</c:v>
                </c:pt>
                <c:pt idx="32">
                  <c:v>3.2110412427605185E-2</c:v>
                </c:pt>
                <c:pt idx="33">
                  <c:v>2.9107706394451035E-2</c:v>
                </c:pt>
                <c:pt idx="34">
                  <c:v>2.6374656891201508E-2</c:v>
                </c:pt>
                <c:pt idx="35">
                  <c:v>2.9033874310709917E-2</c:v>
                </c:pt>
                <c:pt idx="36">
                  <c:v>3.1603779016801781E-2</c:v>
                </c:pt>
                <c:pt idx="37">
                  <c:v>3.215057267109047E-2</c:v>
                </c:pt>
                <c:pt idx="38">
                  <c:v>3.1726119134156516E-2</c:v>
                </c:pt>
                <c:pt idx="39">
                  <c:v>3.2220555625971647E-2</c:v>
                </c:pt>
                <c:pt idx="40">
                  <c:v>3.2448098601754134E-2</c:v>
                </c:pt>
                <c:pt idx="41">
                  <c:v>3.1901226004780465E-2</c:v>
                </c:pt>
                <c:pt idx="42">
                  <c:v>3.2431457984016775E-2</c:v>
                </c:pt>
                <c:pt idx="43">
                  <c:v>3.2768670109183495E-2</c:v>
                </c:pt>
                <c:pt idx="44">
                  <c:v>3.1996609915812067E-2</c:v>
                </c:pt>
                <c:pt idx="45">
                  <c:v>2.9571003567508376E-2</c:v>
                </c:pt>
                <c:pt idx="46">
                  <c:v>3.0128192513559877E-2</c:v>
                </c:pt>
                <c:pt idx="47">
                  <c:v>3.250496152910598E-2</c:v>
                </c:pt>
                <c:pt idx="48">
                  <c:v>3.3084295550506536E-2</c:v>
                </c:pt>
                <c:pt idx="49">
                  <c:v>3.3029604775219219E-2</c:v>
                </c:pt>
                <c:pt idx="50">
                  <c:v>3.2529477661565297E-2</c:v>
                </c:pt>
                <c:pt idx="51">
                  <c:v>3.1991727137342461E-2</c:v>
                </c:pt>
                <c:pt idx="52">
                  <c:v>3.1406405542111958E-2</c:v>
                </c:pt>
                <c:pt idx="53">
                  <c:v>3.2267349939841004E-2</c:v>
                </c:pt>
                <c:pt idx="54">
                  <c:v>3.430766244429672E-2</c:v>
                </c:pt>
                <c:pt idx="55">
                  <c:v>3.3921248602463407E-2</c:v>
                </c:pt>
                <c:pt idx="56">
                  <c:v>3.4439090752861105E-2</c:v>
                </c:pt>
                <c:pt idx="57">
                  <c:v>3.5326583284450701E-2</c:v>
                </c:pt>
                <c:pt idx="58">
                  <c:v>3.3945236285675286E-2</c:v>
                </c:pt>
                <c:pt idx="59">
                  <c:v>3.3644583968183685E-2</c:v>
                </c:pt>
                <c:pt idx="60">
                  <c:v>3.4606183352233866E-2</c:v>
                </c:pt>
                <c:pt idx="61">
                  <c:v>3.5724043083412357E-2</c:v>
                </c:pt>
                <c:pt idx="62">
                  <c:v>3.4969576032516235E-2</c:v>
                </c:pt>
                <c:pt idx="63">
                  <c:v>3.4481954857680991E-2</c:v>
                </c:pt>
                <c:pt idx="64">
                  <c:v>3.5374205808945791E-2</c:v>
                </c:pt>
                <c:pt idx="65">
                  <c:v>3.6139044090777617E-2</c:v>
                </c:pt>
                <c:pt idx="66">
                  <c:v>3.6418132854513945E-2</c:v>
                </c:pt>
                <c:pt idx="67">
                  <c:v>3.6584694852534155E-2</c:v>
                </c:pt>
                <c:pt idx="68">
                  <c:v>3.7382014033584349E-2</c:v>
                </c:pt>
                <c:pt idx="69">
                  <c:v>3.714098902584962E-2</c:v>
                </c:pt>
                <c:pt idx="70">
                  <c:v>3.6694456710834773E-2</c:v>
                </c:pt>
                <c:pt idx="71">
                  <c:v>3.7590497501050181E-2</c:v>
                </c:pt>
                <c:pt idx="72">
                  <c:v>3.8983357791773983E-2</c:v>
                </c:pt>
                <c:pt idx="73">
                  <c:v>3.9472854205611071E-2</c:v>
                </c:pt>
                <c:pt idx="74">
                  <c:v>3.8648360342905343E-2</c:v>
                </c:pt>
                <c:pt idx="75">
                  <c:v>3.8878938992687274E-2</c:v>
                </c:pt>
                <c:pt idx="76">
                  <c:v>3.9639314529039911E-2</c:v>
                </c:pt>
                <c:pt idx="77">
                  <c:v>4.0435168418570276E-2</c:v>
                </c:pt>
                <c:pt idx="78">
                  <c:v>4.0586289559807275E-2</c:v>
                </c:pt>
                <c:pt idx="79">
                  <c:v>4.0857642339122015E-2</c:v>
                </c:pt>
                <c:pt idx="80">
                  <c:v>4.1368892416829894E-2</c:v>
                </c:pt>
                <c:pt idx="81">
                  <c:v>4.2110114592176194E-2</c:v>
                </c:pt>
                <c:pt idx="82">
                  <c:v>4.2220414024925046E-2</c:v>
                </c:pt>
                <c:pt idx="83">
                  <c:v>4.2148414628774528E-2</c:v>
                </c:pt>
                <c:pt idx="84">
                  <c:v>4.2712759170580955E-2</c:v>
                </c:pt>
                <c:pt idx="85">
                  <c:v>4.4081966248742839E-2</c:v>
                </c:pt>
                <c:pt idx="86">
                  <c:v>4.5056148517519046E-2</c:v>
                </c:pt>
                <c:pt idx="87">
                  <c:v>4.501271865722712E-2</c:v>
                </c:pt>
                <c:pt idx="88">
                  <c:v>4.5415724968512566E-2</c:v>
                </c:pt>
                <c:pt idx="89">
                  <c:v>4.5782142672111427E-2</c:v>
                </c:pt>
                <c:pt idx="90">
                  <c:v>4.6037241274292512E-2</c:v>
                </c:pt>
                <c:pt idx="91">
                  <c:v>4.6615105125311133E-2</c:v>
                </c:pt>
                <c:pt idx="92">
                  <c:v>4.7027003043587E-2</c:v>
                </c:pt>
                <c:pt idx="93">
                  <c:v>4.7406373036750958E-2</c:v>
                </c:pt>
                <c:pt idx="94">
                  <c:v>4.8053152123125893E-2</c:v>
                </c:pt>
                <c:pt idx="95">
                  <c:v>4.8845490062968989E-2</c:v>
                </c:pt>
                <c:pt idx="96">
                  <c:v>4.9330355113233824E-2</c:v>
                </c:pt>
                <c:pt idx="97">
                  <c:v>4.9365780601372609E-2</c:v>
                </c:pt>
                <c:pt idx="98">
                  <c:v>4.9695510507363073E-2</c:v>
                </c:pt>
                <c:pt idx="99">
                  <c:v>5.0149208416425013E-2</c:v>
                </c:pt>
                <c:pt idx="100">
                  <c:v>5.0618766085359201E-2</c:v>
                </c:pt>
                <c:pt idx="101">
                  <c:v>5.0932018614725856E-2</c:v>
                </c:pt>
                <c:pt idx="102">
                  <c:v>5.1389237809702039E-2</c:v>
                </c:pt>
                <c:pt idx="103">
                  <c:v>5.191682808902099E-2</c:v>
                </c:pt>
                <c:pt idx="104">
                  <c:v>5.2202932542379406E-2</c:v>
                </c:pt>
                <c:pt idx="105">
                  <c:v>5.265124565606194E-2</c:v>
                </c:pt>
                <c:pt idx="106">
                  <c:v>5.3071278713110272E-2</c:v>
                </c:pt>
                <c:pt idx="107">
                  <c:v>5.3192947442560638E-2</c:v>
                </c:pt>
                <c:pt idx="108">
                  <c:v>5.3237431928977064E-2</c:v>
                </c:pt>
                <c:pt idx="109">
                  <c:v>5.330164332213997E-2</c:v>
                </c:pt>
                <c:pt idx="110">
                  <c:v>5.3455519468933455E-2</c:v>
                </c:pt>
                <c:pt idx="111">
                  <c:v>5.3776446134366246E-2</c:v>
                </c:pt>
                <c:pt idx="112">
                  <c:v>5.4097463992297569E-2</c:v>
                </c:pt>
                <c:pt idx="113">
                  <c:v>5.4395487939683816E-2</c:v>
                </c:pt>
                <c:pt idx="114">
                  <c:v>5.5022362564087567E-2</c:v>
                </c:pt>
                <c:pt idx="115">
                  <c:v>5.5282109823968854E-2</c:v>
                </c:pt>
                <c:pt idx="116">
                  <c:v>5.5132012576658035E-2</c:v>
                </c:pt>
                <c:pt idx="117">
                  <c:v>5.5000107919877445E-2</c:v>
                </c:pt>
                <c:pt idx="118">
                  <c:v>5.5435399249964941E-2</c:v>
                </c:pt>
                <c:pt idx="119">
                  <c:v>5.5824969686365571E-2</c:v>
                </c:pt>
                <c:pt idx="120">
                  <c:v>5.5630602580735829E-2</c:v>
                </c:pt>
                <c:pt idx="121">
                  <c:v>5.6230611427937782E-2</c:v>
                </c:pt>
                <c:pt idx="122">
                  <c:v>5.6801918208306122E-2</c:v>
                </c:pt>
                <c:pt idx="123">
                  <c:v>5.6797084116787439E-2</c:v>
                </c:pt>
                <c:pt idx="124">
                  <c:v>5.6914496806457188E-2</c:v>
                </c:pt>
                <c:pt idx="125">
                  <c:v>5.7227921617188475E-2</c:v>
                </c:pt>
                <c:pt idx="126">
                  <c:v>5.7551933761572506E-2</c:v>
                </c:pt>
                <c:pt idx="127">
                  <c:v>5.7375221139419431E-2</c:v>
                </c:pt>
                <c:pt idx="128">
                  <c:v>5.7714133634450666E-2</c:v>
                </c:pt>
                <c:pt idx="129">
                  <c:v>5.8506808925403136E-2</c:v>
                </c:pt>
                <c:pt idx="130">
                  <c:v>5.9142838484091596E-2</c:v>
                </c:pt>
                <c:pt idx="131">
                  <c:v>5.9392743591605235E-2</c:v>
                </c:pt>
                <c:pt idx="132">
                  <c:v>5.9416550126337973E-2</c:v>
                </c:pt>
                <c:pt idx="133">
                  <c:v>5.9472050158175478E-2</c:v>
                </c:pt>
                <c:pt idx="134">
                  <c:v>5.997398740739248E-2</c:v>
                </c:pt>
                <c:pt idx="135">
                  <c:v>6.0395098907755608E-2</c:v>
                </c:pt>
                <c:pt idx="136">
                  <c:v>6.0595248736595587E-2</c:v>
                </c:pt>
                <c:pt idx="137">
                  <c:v>6.1144782246329542E-2</c:v>
                </c:pt>
                <c:pt idx="138">
                  <c:v>6.1607215783532066E-2</c:v>
                </c:pt>
                <c:pt idx="139">
                  <c:v>6.1927951716814457E-2</c:v>
                </c:pt>
                <c:pt idx="140">
                  <c:v>6.2335434899055443E-2</c:v>
                </c:pt>
                <c:pt idx="141">
                  <c:v>6.2950035521940381E-2</c:v>
                </c:pt>
                <c:pt idx="142">
                  <c:v>6.3514744385960512E-2</c:v>
                </c:pt>
                <c:pt idx="143">
                  <c:v>6.3775922995411086E-2</c:v>
                </c:pt>
                <c:pt idx="144">
                  <c:v>6.419277425791392E-2</c:v>
                </c:pt>
                <c:pt idx="145">
                  <c:v>6.4704090859794297E-2</c:v>
                </c:pt>
                <c:pt idx="146">
                  <c:v>6.5238867117397376E-2</c:v>
                </c:pt>
                <c:pt idx="147">
                  <c:v>6.5939772814673572E-2</c:v>
                </c:pt>
                <c:pt idx="148">
                  <c:v>6.6707261272790183E-2</c:v>
                </c:pt>
                <c:pt idx="149">
                  <c:v>6.7385817897296044E-2</c:v>
                </c:pt>
                <c:pt idx="150">
                  <c:v>6.7769029997428246E-2</c:v>
                </c:pt>
                <c:pt idx="151">
                  <c:v>6.815194458851917E-2</c:v>
                </c:pt>
                <c:pt idx="152">
                  <c:v>6.8680660028440421E-2</c:v>
                </c:pt>
                <c:pt idx="153">
                  <c:v>6.9391582189013201E-2</c:v>
                </c:pt>
                <c:pt idx="154">
                  <c:v>6.9905723642842449E-2</c:v>
                </c:pt>
                <c:pt idx="155">
                  <c:v>7.0454720853033115E-2</c:v>
                </c:pt>
                <c:pt idx="156">
                  <c:v>7.1257325084659498E-2</c:v>
                </c:pt>
                <c:pt idx="157">
                  <c:v>7.183251306386472E-2</c:v>
                </c:pt>
                <c:pt idx="158">
                  <c:v>7.2430329775096433E-2</c:v>
                </c:pt>
                <c:pt idx="159">
                  <c:v>7.3189777716546667E-2</c:v>
                </c:pt>
                <c:pt idx="160">
                  <c:v>7.3785011256141037E-2</c:v>
                </c:pt>
                <c:pt idx="161">
                  <c:v>7.4400900470736053E-2</c:v>
                </c:pt>
                <c:pt idx="162">
                  <c:v>7.5076413087085195E-2</c:v>
                </c:pt>
                <c:pt idx="163">
                  <c:v>7.5563981220724052E-2</c:v>
                </c:pt>
                <c:pt idx="164">
                  <c:v>7.6113399116834041E-2</c:v>
                </c:pt>
                <c:pt idx="165">
                  <c:v>7.6762472271417137E-2</c:v>
                </c:pt>
                <c:pt idx="166">
                  <c:v>7.7438610023230214E-2</c:v>
                </c:pt>
                <c:pt idx="167">
                  <c:v>7.8067134958909601E-2</c:v>
                </c:pt>
                <c:pt idx="168">
                  <c:v>7.8748098515714807E-2</c:v>
                </c:pt>
                <c:pt idx="169">
                  <c:v>7.9567307908449195E-2</c:v>
                </c:pt>
                <c:pt idx="170">
                  <c:v>8.0244090574291452E-2</c:v>
                </c:pt>
                <c:pt idx="171">
                  <c:v>8.0837177301558386E-2</c:v>
                </c:pt>
                <c:pt idx="172">
                  <c:v>8.1434229044414677E-2</c:v>
                </c:pt>
                <c:pt idx="173">
                  <c:v>8.2205475781965062E-2</c:v>
                </c:pt>
                <c:pt idx="174">
                  <c:v>8.295437472059293E-2</c:v>
                </c:pt>
                <c:pt idx="175">
                  <c:v>8.3631128426190235E-2</c:v>
                </c:pt>
                <c:pt idx="176">
                  <c:v>8.4326225626562556E-2</c:v>
                </c:pt>
                <c:pt idx="177">
                  <c:v>8.497797694646618E-2</c:v>
                </c:pt>
                <c:pt idx="178">
                  <c:v>8.5659853338740113E-2</c:v>
                </c:pt>
                <c:pt idx="179">
                  <c:v>8.6471137037312906E-2</c:v>
                </c:pt>
                <c:pt idx="180">
                  <c:v>8.7221320296309676E-2</c:v>
                </c:pt>
                <c:pt idx="181">
                  <c:v>8.792748955635328E-2</c:v>
                </c:pt>
                <c:pt idx="182">
                  <c:v>8.8652582817269773E-2</c:v>
                </c:pt>
                <c:pt idx="183">
                  <c:v>8.9463175206778253E-2</c:v>
                </c:pt>
                <c:pt idx="184">
                  <c:v>9.0303458192249178E-2</c:v>
                </c:pt>
                <c:pt idx="185">
                  <c:v>9.110340551846767E-2</c:v>
                </c:pt>
                <c:pt idx="186">
                  <c:v>9.1740112541476973E-2</c:v>
                </c:pt>
                <c:pt idx="187">
                  <c:v>9.2516392712322704E-2</c:v>
                </c:pt>
                <c:pt idx="188">
                  <c:v>9.3434959580367072E-2</c:v>
                </c:pt>
                <c:pt idx="189">
                  <c:v>9.4202202590611836E-2</c:v>
                </c:pt>
                <c:pt idx="190">
                  <c:v>9.4957861351962825E-2</c:v>
                </c:pt>
                <c:pt idx="191">
                  <c:v>9.5755488874553443E-2</c:v>
                </c:pt>
                <c:pt idx="192">
                  <c:v>9.659980988755057E-2</c:v>
                </c:pt>
                <c:pt idx="193">
                  <c:v>9.7381685959184797E-2</c:v>
                </c:pt>
                <c:pt idx="194">
                  <c:v>9.8184233047305544E-2</c:v>
                </c:pt>
                <c:pt idx="195">
                  <c:v>9.9072633388573209E-2</c:v>
                </c:pt>
                <c:pt idx="196">
                  <c:v>9.997851854854789E-2</c:v>
                </c:pt>
                <c:pt idx="197">
                  <c:v>0.10084541706086884</c:v>
                </c:pt>
                <c:pt idx="198">
                  <c:v>0.10168197158902099</c:v>
                </c:pt>
                <c:pt idx="199">
                  <c:v>0.10258618774462409</c:v>
                </c:pt>
                <c:pt idx="200">
                  <c:v>0.10351268941489244</c:v>
                </c:pt>
                <c:pt idx="201">
                  <c:v>0.10441726031817812</c:v>
                </c:pt>
                <c:pt idx="202">
                  <c:v>0.10524078759877065</c:v>
                </c:pt>
                <c:pt idx="203">
                  <c:v>0.10610668491628172</c:v>
                </c:pt>
                <c:pt idx="204">
                  <c:v>0.1069989535911076</c:v>
                </c:pt>
                <c:pt idx="205">
                  <c:v>0.10788061500337243</c:v>
                </c:pt>
                <c:pt idx="206">
                  <c:v>0.1088371688213169</c:v>
                </c:pt>
                <c:pt idx="207">
                  <c:v>0.10982630491036387</c:v>
                </c:pt>
                <c:pt idx="208">
                  <c:v>0.11079555878540497</c:v>
                </c:pt>
                <c:pt idx="209">
                  <c:v>0.11168028907445009</c:v>
                </c:pt>
                <c:pt idx="210">
                  <c:v>0.11254324293074831</c:v>
                </c:pt>
                <c:pt idx="211">
                  <c:v>0.11342593389780303</c:v>
                </c:pt>
                <c:pt idx="212">
                  <c:v>0.11440892795250486</c:v>
                </c:pt>
                <c:pt idx="213">
                  <c:v>0.11530372111541652</c:v>
                </c:pt>
                <c:pt idx="214">
                  <c:v>0.11612925005686291</c:v>
                </c:pt>
                <c:pt idx="215">
                  <c:v>0.11703652370124697</c:v>
                </c:pt>
                <c:pt idx="216">
                  <c:v>0.11797371295825039</c:v>
                </c:pt>
                <c:pt idx="217">
                  <c:v>0.11889390714413656</c:v>
                </c:pt>
                <c:pt idx="218">
                  <c:v>0.11975249313449665</c:v>
                </c:pt>
                <c:pt idx="219">
                  <c:v>0.12061162546751487</c:v>
                </c:pt>
                <c:pt idx="220">
                  <c:v>0.12151610266879455</c:v>
                </c:pt>
                <c:pt idx="221">
                  <c:v>0.12245078390624074</c:v>
                </c:pt>
                <c:pt idx="222">
                  <c:v>0.12323403976844992</c:v>
                </c:pt>
                <c:pt idx="223">
                  <c:v>0.1240161640702428</c:v>
                </c:pt>
                <c:pt idx="224">
                  <c:v>0.1248603976109048</c:v>
                </c:pt>
                <c:pt idx="225">
                  <c:v>0.12572788819407657</c:v>
                </c:pt>
                <c:pt idx="226">
                  <c:v>0.12657206209538283</c:v>
                </c:pt>
                <c:pt idx="227">
                  <c:v>0.12738384613469431</c:v>
                </c:pt>
                <c:pt idx="228">
                  <c:v>0.12820468072493324</c:v>
                </c:pt>
                <c:pt idx="229">
                  <c:v>0.12899404787173346</c:v>
                </c:pt>
                <c:pt idx="230">
                  <c:v>0.12977571269276097</c:v>
                </c:pt>
                <c:pt idx="231">
                  <c:v>0.13057784123774158</c:v>
                </c:pt>
                <c:pt idx="232">
                  <c:v>0.13134039456160124</c:v>
                </c:pt>
                <c:pt idx="233">
                  <c:v>0.13206640242710846</c:v>
                </c:pt>
                <c:pt idx="234">
                  <c:v>0.13275190637179946</c:v>
                </c:pt>
                <c:pt idx="235">
                  <c:v>0.13341397796184584</c:v>
                </c:pt>
                <c:pt idx="236">
                  <c:v>0.13415655145596442</c:v>
                </c:pt>
                <c:pt idx="237">
                  <c:v>0.13493236089262156</c:v>
                </c:pt>
                <c:pt idx="238">
                  <c:v>0.13555214247584232</c:v>
                </c:pt>
                <c:pt idx="239">
                  <c:v>0.13626145362083211</c:v>
                </c:pt>
                <c:pt idx="240">
                  <c:v>0.1370439812213036</c:v>
                </c:pt>
                <c:pt idx="241">
                  <c:v>0.13777293699540041</c:v>
                </c:pt>
                <c:pt idx="242">
                  <c:v>0.13844933953623773</c:v>
                </c:pt>
                <c:pt idx="243">
                  <c:v>0.13907388268854834</c:v>
                </c:pt>
                <c:pt idx="244">
                  <c:v>0.13966914672749101</c:v>
                </c:pt>
                <c:pt idx="245">
                  <c:v>0.14034759059390117</c:v>
                </c:pt>
                <c:pt idx="246">
                  <c:v>0.14107320310442098</c:v>
                </c:pt>
                <c:pt idx="247">
                  <c:v>0.14179422989101201</c:v>
                </c:pt>
                <c:pt idx="248">
                  <c:v>0.14247007883084731</c:v>
                </c:pt>
                <c:pt idx="249">
                  <c:v>0.14312961649027287</c:v>
                </c:pt>
                <c:pt idx="250">
                  <c:v>0.14377776797403899</c:v>
                </c:pt>
                <c:pt idx="251">
                  <c:v>0.14439830274030774</c:v>
                </c:pt>
                <c:pt idx="252">
                  <c:v>0.14501953115530877</c:v>
                </c:pt>
                <c:pt idx="253">
                  <c:v>0.14565493457399858</c:v>
                </c:pt>
                <c:pt idx="254">
                  <c:v>0.14628516091116595</c:v>
                </c:pt>
                <c:pt idx="255">
                  <c:v>0.14681706503257066</c:v>
                </c:pt>
                <c:pt idx="256">
                  <c:v>0.14734584794173242</c:v>
                </c:pt>
                <c:pt idx="257">
                  <c:v>0.14790869792228939</c:v>
                </c:pt>
                <c:pt idx="258">
                  <c:v>0.14840753517724498</c:v>
                </c:pt>
                <c:pt idx="259">
                  <c:v>0.14892883008660232</c:v>
                </c:pt>
                <c:pt idx="260">
                  <c:v>0.14946619418397741</c:v>
                </c:pt>
                <c:pt idx="261">
                  <c:v>0.14990126709777465</c:v>
                </c:pt>
                <c:pt idx="262">
                  <c:v>0.15026405054871919</c:v>
                </c:pt>
                <c:pt idx="263">
                  <c:v>0.15060957845143078</c:v>
                </c:pt>
                <c:pt idx="264">
                  <c:v>0.15103782102706764</c:v>
                </c:pt>
                <c:pt idx="265">
                  <c:v>0.15150836067452131</c:v>
                </c:pt>
                <c:pt idx="266">
                  <c:v>0.15196790365834378</c:v>
                </c:pt>
                <c:pt idx="267">
                  <c:v>0.1523747839088431</c:v>
                </c:pt>
                <c:pt idx="268">
                  <c:v>0.15278160111836137</c:v>
                </c:pt>
                <c:pt idx="269">
                  <c:v>0.15319489710003645</c:v>
                </c:pt>
                <c:pt idx="270">
                  <c:v>0.15359443526886299</c:v>
                </c:pt>
                <c:pt idx="271">
                  <c:v>0.15400698718576156</c:v>
                </c:pt>
                <c:pt idx="272">
                  <c:v>0.15439312851811871</c:v>
                </c:pt>
                <c:pt idx="273">
                  <c:v>0.15477565409709659</c:v>
                </c:pt>
                <c:pt idx="274">
                  <c:v>0.15529834523736549</c:v>
                </c:pt>
                <c:pt idx="275">
                  <c:v>0.15572069174090755</c:v>
                </c:pt>
                <c:pt idx="276">
                  <c:v>0.15608393189675349</c:v>
                </c:pt>
                <c:pt idx="277">
                  <c:v>0.15652093384932383</c:v>
                </c:pt>
                <c:pt idx="278">
                  <c:v>0.15695521367334644</c:v>
                </c:pt>
                <c:pt idx="279">
                  <c:v>0.1573885760329766</c:v>
                </c:pt>
                <c:pt idx="280">
                  <c:v>0.15783813298136742</c:v>
                </c:pt>
                <c:pt idx="281">
                  <c:v>0.15829917730081708</c:v>
                </c:pt>
                <c:pt idx="282">
                  <c:v>0.15874116909788824</c:v>
                </c:pt>
                <c:pt idx="283">
                  <c:v>0.15915733504746915</c:v>
                </c:pt>
                <c:pt idx="284">
                  <c:v>0.15952925872441839</c:v>
                </c:pt>
                <c:pt idx="285">
                  <c:v>0.15990892608813298</c:v>
                </c:pt>
                <c:pt idx="286">
                  <c:v>0.16034016101164503</c:v>
                </c:pt>
                <c:pt idx="287">
                  <c:v>0.16085268941693653</c:v>
                </c:pt>
                <c:pt idx="288">
                  <c:v>0.16125587817503845</c:v>
                </c:pt>
                <c:pt idx="289">
                  <c:v>0.16163505783918133</c:v>
                </c:pt>
                <c:pt idx="290">
                  <c:v>0.16213121501566638</c:v>
                </c:pt>
                <c:pt idx="291">
                  <c:v>0.16253110724096539</c:v>
                </c:pt>
                <c:pt idx="292">
                  <c:v>0.16286605567367346</c:v>
                </c:pt>
                <c:pt idx="293">
                  <c:v>0.16319635543901861</c:v>
                </c:pt>
                <c:pt idx="294">
                  <c:v>0.16359932360593901</c:v>
                </c:pt>
                <c:pt idx="295">
                  <c:v>0.16400668346428679</c:v>
                </c:pt>
                <c:pt idx="296">
                  <c:v>0.16440126316831907</c:v>
                </c:pt>
                <c:pt idx="297">
                  <c:v>0.16486165914554932</c:v>
                </c:pt>
                <c:pt idx="298">
                  <c:v>0.16522535442355499</c:v>
                </c:pt>
                <c:pt idx="299">
                  <c:v>0.1655345858723524</c:v>
                </c:pt>
                <c:pt idx="300">
                  <c:v>0.16592267189351761</c:v>
                </c:pt>
                <c:pt idx="301">
                  <c:v>0.16628078559750381</c:v>
                </c:pt>
                <c:pt idx="302">
                  <c:v>0.16662526728237473</c:v>
                </c:pt>
                <c:pt idx="303">
                  <c:v>0.16697182338507086</c:v>
                </c:pt>
                <c:pt idx="304">
                  <c:v>0.16733987624926008</c:v>
                </c:pt>
                <c:pt idx="305">
                  <c:v>0.16767306083277711</c:v>
                </c:pt>
                <c:pt idx="306">
                  <c:v>0.16797446071372316</c:v>
                </c:pt>
                <c:pt idx="307">
                  <c:v>0.1683331934936815</c:v>
                </c:pt>
                <c:pt idx="308">
                  <c:v>0.1686997348101047</c:v>
                </c:pt>
                <c:pt idx="309">
                  <c:v>0.16904110823238808</c:v>
                </c:pt>
                <c:pt idx="310">
                  <c:v>0.16932315397761624</c:v>
                </c:pt>
                <c:pt idx="311">
                  <c:v>0.16964803095464853</c:v>
                </c:pt>
                <c:pt idx="312">
                  <c:v>0.17001461803999027</c:v>
                </c:pt>
                <c:pt idx="313">
                  <c:v>0.17037754523740378</c:v>
                </c:pt>
                <c:pt idx="314">
                  <c:v>0.17069560193405739</c:v>
                </c:pt>
                <c:pt idx="315">
                  <c:v>0.17102456573547953</c:v>
                </c:pt>
                <c:pt idx="316">
                  <c:v>0.171398152965893</c:v>
                </c:pt>
                <c:pt idx="317">
                  <c:v>0.17179304637612738</c:v>
                </c:pt>
                <c:pt idx="318">
                  <c:v>0.17215374017255458</c:v>
                </c:pt>
                <c:pt idx="319">
                  <c:v>0.1724930596204641</c:v>
                </c:pt>
                <c:pt idx="320">
                  <c:v>0.17291645682337395</c:v>
                </c:pt>
                <c:pt idx="321">
                  <c:v>0.17338205085565317</c:v>
                </c:pt>
                <c:pt idx="322">
                  <c:v>0.17385830969042784</c:v>
                </c:pt>
                <c:pt idx="323">
                  <c:v>0.17430836707481748</c:v>
                </c:pt>
                <c:pt idx="324">
                  <c:v>0.17474345031587979</c:v>
                </c:pt>
                <c:pt idx="325">
                  <c:v>0.17518996334969192</c:v>
                </c:pt>
                <c:pt idx="326">
                  <c:v>0.17566243697932982</c:v>
                </c:pt>
                <c:pt idx="327">
                  <c:v>0.17612178083149108</c:v>
                </c:pt>
                <c:pt idx="328">
                  <c:v>0.17660304022622775</c:v>
                </c:pt>
                <c:pt idx="329">
                  <c:v>0.17711035627299232</c:v>
                </c:pt>
                <c:pt idx="330">
                  <c:v>0.17759279966723227</c:v>
                </c:pt>
                <c:pt idx="331">
                  <c:v>0.17806102402030499</c:v>
                </c:pt>
                <c:pt idx="332">
                  <c:v>0.17851897143131756</c:v>
                </c:pt>
                <c:pt idx="333">
                  <c:v>0.1789960269549313</c:v>
                </c:pt>
                <c:pt idx="334">
                  <c:v>0.17950452345203574</c:v>
                </c:pt>
                <c:pt idx="335">
                  <c:v>0.17999770144723104</c:v>
                </c:pt>
                <c:pt idx="336">
                  <c:v>0.18043133347746335</c:v>
                </c:pt>
                <c:pt idx="337">
                  <c:v>0.18088719341091622</c:v>
                </c:pt>
                <c:pt idx="338">
                  <c:v>0.18135892190499162</c:v>
                </c:pt>
                <c:pt idx="339">
                  <c:v>0.18181261441043542</c:v>
                </c:pt>
                <c:pt idx="340">
                  <c:v>0.18221937542627101</c:v>
                </c:pt>
                <c:pt idx="341">
                  <c:v>0.18265095537310061</c:v>
                </c:pt>
                <c:pt idx="342">
                  <c:v>0.18312740934829544</c:v>
                </c:pt>
                <c:pt idx="343">
                  <c:v>0.18361025580142612</c:v>
                </c:pt>
                <c:pt idx="344">
                  <c:v>0.18407561601806036</c:v>
                </c:pt>
                <c:pt idx="345">
                  <c:v>0.18453137860276517</c:v>
                </c:pt>
                <c:pt idx="346">
                  <c:v>0.18497352686399046</c:v>
                </c:pt>
                <c:pt idx="347">
                  <c:v>0.1853985351495154</c:v>
                </c:pt>
                <c:pt idx="348">
                  <c:v>0.18583079870109967</c:v>
                </c:pt>
                <c:pt idx="349">
                  <c:v>0.18627582376788343</c:v>
                </c:pt>
                <c:pt idx="350">
                  <c:v>0.18670673438512306</c:v>
                </c:pt>
                <c:pt idx="351">
                  <c:v>0.18715863855040318</c:v>
                </c:pt>
                <c:pt idx="352">
                  <c:v>0.1876416371411265</c:v>
                </c:pt>
                <c:pt idx="353">
                  <c:v>0.18810596616126743</c:v>
                </c:pt>
                <c:pt idx="354">
                  <c:v>0.1885288313732261</c:v>
                </c:pt>
                <c:pt idx="355">
                  <c:v>0.18894847765376013</c:v>
                </c:pt>
                <c:pt idx="356">
                  <c:v>0.18941952125648776</c:v>
                </c:pt>
                <c:pt idx="357">
                  <c:v>0.189855037786436</c:v>
                </c:pt>
                <c:pt idx="358">
                  <c:v>0.19026320142545247</c:v>
                </c:pt>
                <c:pt idx="359">
                  <c:v>0.19069922241562379</c:v>
                </c:pt>
                <c:pt idx="360">
                  <c:v>0.19116289574516579</c:v>
                </c:pt>
                <c:pt idx="361">
                  <c:v>0.19163334242678809</c:v>
                </c:pt>
                <c:pt idx="362">
                  <c:v>0.19208595216472937</c:v>
                </c:pt>
                <c:pt idx="363">
                  <c:v>0.19246772150417912</c:v>
                </c:pt>
                <c:pt idx="364">
                  <c:v>0.19289847722134115</c:v>
                </c:pt>
                <c:pt idx="365">
                  <c:v>0.19336883922536896</c:v>
                </c:pt>
                <c:pt idx="366">
                  <c:v>0.19379387117783334</c:v>
                </c:pt>
                <c:pt idx="367">
                  <c:v>0.19418798145414071</c:v>
                </c:pt>
                <c:pt idx="368">
                  <c:v>0.19462085425788081</c:v>
                </c:pt>
                <c:pt idx="369">
                  <c:v>0.195087264869928</c:v>
                </c:pt>
                <c:pt idx="370">
                  <c:v>0.19550348107252716</c:v>
                </c:pt>
                <c:pt idx="371">
                  <c:v>0.19590979502650896</c:v>
                </c:pt>
                <c:pt idx="372">
                  <c:v>0.19631695711127048</c:v>
                </c:pt>
                <c:pt idx="373">
                  <c:v>0.19673481851851735</c:v>
                </c:pt>
                <c:pt idx="374">
                  <c:v>0.19715991674898792</c:v>
                </c:pt>
                <c:pt idx="375">
                  <c:v>0.19758985983200875</c:v>
                </c:pt>
                <c:pt idx="376">
                  <c:v>0.19800474881848684</c:v>
                </c:pt>
                <c:pt idx="377">
                  <c:v>0.19837963832569913</c:v>
                </c:pt>
                <c:pt idx="378">
                  <c:v>0.19874724991975934</c:v>
                </c:pt>
                <c:pt idx="379">
                  <c:v>0.19913790865247236</c:v>
                </c:pt>
                <c:pt idx="380">
                  <c:v>0.19953652605761155</c:v>
                </c:pt>
                <c:pt idx="381">
                  <c:v>0.19991658882791277</c:v>
                </c:pt>
                <c:pt idx="382">
                  <c:v>0.20029129640049462</c:v>
                </c:pt>
                <c:pt idx="383">
                  <c:v>0.20065626019172841</c:v>
                </c:pt>
                <c:pt idx="384">
                  <c:v>0.20101648690106433</c:v>
                </c:pt>
                <c:pt idx="385">
                  <c:v>0.20138507461591515</c:v>
                </c:pt>
                <c:pt idx="386">
                  <c:v>0.20176969911869228</c:v>
                </c:pt>
                <c:pt idx="387">
                  <c:v>0.20211796581466066</c:v>
                </c:pt>
                <c:pt idx="388">
                  <c:v>0.20246526880540039</c:v>
                </c:pt>
                <c:pt idx="389">
                  <c:v>0.20285007079721881</c:v>
                </c:pt>
                <c:pt idx="390">
                  <c:v>0.20318579530068848</c:v>
                </c:pt>
                <c:pt idx="391">
                  <c:v>0.20351162766576911</c:v>
                </c:pt>
                <c:pt idx="392">
                  <c:v>0.20385345888736631</c:v>
                </c:pt>
                <c:pt idx="393">
                  <c:v>0.20416791476879015</c:v>
                </c:pt>
                <c:pt idx="394">
                  <c:v>0.20451952376465263</c:v>
                </c:pt>
                <c:pt idx="395">
                  <c:v>0.20490276798426835</c:v>
                </c:pt>
                <c:pt idx="396">
                  <c:v>0.20524909348071316</c:v>
                </c:pt>
                <c:pt idx="397">
                  <c:v>0.20555182554991056</c:v>
                </c:pt>
                <c:pt idx="398">
                  <c:v>0.20582856567469024</c:v>
                </c:pt>
                <c:pt idx="399">
                  <c:v>0.20613393901652324</c:v>
                </c:pt>
                <c:pt idx="400">
                  <c:v>0.2064292111707815</c:v>
                </c:pt>
                <c:pt idx="401">
                  <c:v>0.20673216035443751</c:v>
                </c:pt>
                <c:pt idx="402">
                  <c:v>0.20705137289463038</c:v>
                </c:pt>
                <c:pt idx="403">
                  <c:v>0.20733940127761716</c:v>
                </c:pt>
                <c:pt idx="404">
                  <c:v>0.20764740402519521</c:v>
                </c:pt>
                <c:pt idx="405">
                  <c:v>0.20796532604560294</c:v>
                </c:pt>
                <c:pt idx="406">
                  <c:v>0.20827514101092728</c:v>
                </c:pt>
                <c:pt idx="407">
                  <c:v>0.20855660593434133</c:v>
                </c:pt>
                <c:pt idx="408">
                  <c:v>0.20881849910209035</c:v>
                </c:pt>
                <c:pt idx="409">
                  <c:v>0.20908796654551942</c:v>
                </c:pt>
                <c:pt idx="410">
                  <c:v>0.20933187000577747</c:v>
                </c:pt>
                <c:pt idx="411">
                  <c:v>0.20958152224982152</c:v>
                </c:pt>
                <c:pt idx="412">
                  <c:v>0.20985102539988346</c:v>
                </c:pt>
                <c:pt idx="413">
                  <c:v>0.21010767420252333</c:v>
                </c:pt>
                <c:pt idx="414">
                  <c:v>0.21036593215032728</c:v>
                </c:pt>
                <c:pt idx="415">
                  <c:v>0.21061819745874</c:v>
                </c:pt>
                <c:pt idx="416">
                  <c:v>0.21085015993623366</c:v>
                </c:pt>
                <c:pt idx="417">
                  <c:v>0.21106505012033042</c:v>
                </c:pt>
                <c:pt idx="418">
                  <c:v>0.21130383598518809</c:v>
                </c:pt>
                <c:pt idx="419">
                  <c:v>0.21156522042902026</c:v>
                </c:pt>
                <c:pt idx="420">
                  <c:v>0.21176872525339463</c:v>
                </c:pt>
                <c:pt idx="421">
                  <c:v>0.2120083899521843</c:v>
                </c:pt>
                <c:pt idx="422">
                  <c:v>0.21226588292277634</c:v>
                </c:pt>
                <c:pt idx="423">
                  <c:v>0.21247998157068881</c:v>
                </c:pt>
                <c:pt idx="424">
                  <c:v>0.21270513335553018</c:v>
                </c:pt>
                <c:pt idx="425">
                  <c:v>0.21293433359201228</c:v>
                </c:pt>
                <c:pt idx="426">
                  <c:v>0.21313660340121512</c:v>
                </c:pt>
                <c:pt idx="427">
                  <c:v>0.21329814814700457</c:v>
                </c:pt>
                <c:pt idx="428">
                  <c:v>0.21347333821616843</c:v>
                </c:pt>
                <c:pt idx="429">
                  <c:v>0.21366926953579421</c:v>
                </c:pt>
                <c:pt idx="430">
                  <c:v>0.21379745928325655</c:v>
                </c:pt>
                <c:pt idx="431">
                  <c:v>0.21393973109182374</c:v>
                </c:pt>
                <c:pt idx="432">
                  <c:v>0.21414245013848074</c:v>
                </c:pt>
                <c:pt idx="433">
                  <c:v>0.21434114150180048</c:v>
                </c:pt>
                <c:pt idx="434">
                  <c:v>0.21453268841553255</c:v>
                </c:pt>
                <c:pt idx="435">
                  <c:v>0.21470339327145524</c:v>
                </c:pt>
                <c:pt idx="436">
                  <c:v>0.2148410411934478</c:v>
                </c:pt>
                <c:pt idx="437">
                  <c:v>0.21500200008129536</c:v>
                </c:pt>
                <c:pt idx="438">
                  <c:v>0.21517526978359383</c:v>
                </c:pt>
                <c:pt idx="439">
                  <c:v>0.21534834246453047</c:v>
                </c:pt>
                <c:pt idx="440">
                  <c:v>0.21552336813210513</c:v>
                </c:pt>
                <c:pt idx="441">
                  <c:v>0.21567400348645191</c:v>
                </c:pt>
                <c:pt idx="442">
                  <c:v>0.21578234920870812</c:v>
                </c:pt>
                <c:pt idx="443">
                  <c:v>0.21589238276274636</c:v>
                </c:pt>
                <c:pt idx="444">
                  <c:v>0.21608350155946124</c:v>
                </c:pt>
                <c:pt idx="445">
                  <c:v>0.21625559222194549</c:v>
                </c:pt>
                <c:pt idx="446">
                  <c:v>0.21632804405506437</c:v>
                </c:pt>
                <c:pt idx="447">
                  <c:v>0.2164337878152898</c:v>
                </c:pt>
                <c:pt idx="448">
                  <c:v>0.21654658840598881</c:v>
                </c:pt>
                <c:pt idx="449">
                  <c:v>0.21662670540808604</c:v>
                </c:pt>
                <c:pt idx="450">
                  <c:v>0.21677221440106983</c:v>
                </c:pt>
                <c:pt idx="451">
                  <c:v>0.21686477948106189</c:v>
                </c:pt>
                <c:pt idx="452">
                  <c:v>0.21694539516960801</c:v>
                </c:pt>
                <c:pt idx="453">
                  <c:v>0.2170964569090035</c:v>
                </c:pt>
                <c:pt idx="454">
                  <c:v>0.21721799534382083</c:v>
                </c:pt>
                <c:pt idx="455">
                  <c:v>0.21730515070545856</c:v>
                </c:pt>
                <c:pt idx="456">
                  <c:v>0.21738236050982787</c:v>
                </c:pt>
                <c:pt idx="457">
                  <c:v>0.2175034873457756</c:v>
                </c:pt>
                <c:pt idx="458">
                  <c:v>0.21760745158576386</c:v>
                </c:pt>
                <c:pt idx="459">
                  <c:v>0.21768694191647298</c:v>
                </c:pt>
                <c:pt idx="460">
                  <c:v>0.21776051765341387</c:v>
                </c:pt>
                <c:pt idx="461">
                  <c:v>0.2178423287619583</c:v>
                </c:pt>
                <c:pt idx="462">
                  <c:v>0.21794318607337537</c:v>
                </c:pt>
                <c:pt idx="463">
                  <c:v>0.21801538954383459</c:v>
                </c:pt>
                <c:pt idx="464">
                  <c:v>0.21806184194897379</c:v>
                </c:pt>
                <c:pt idx="465">
                  <c:v>0.21813098521491647</c:v>
                </c:pt>
                <c:pt idx="466">
                  <c:v>0.21822404095760137</c:v>
                </c:pt>
                <c:pt idx="467">
                  <c:v>0.21830040678960075</c:v>
                </c:pt>
                <c:pt idx="468">
                  <c:v>0.21840043214504942</c:v>
                </c:pt>
                <c:pt idx="469">
                  <c:v>0.21849041351936802</c:v>
                </c:pt>
                <c:pt idx="470">
                  <c:v>0.21849817855913381</c:v>
                </c:pt>
                <c:pt idx="471">
                  <c:v>0.21856442459061257</c:v>
                </c:pt>
                <c:pt idx="472">
                  <c:v>0.21866109954203636</c:v>
                </c:pt>
                <c:pt idx="473">
                  <c:v>0.21871932108420936</c:v>
                </c:pt>
                <c:pt idx="474">
                  <c:v>0.21873668472384514</c:v>
                </c:pt>
                <c:pt idx="475">
                  <c:v>0.21878449458846724</c:v>
                </c:pt>
                <c:pt idx="476">
                  <c:v>0.2188443930468783</c:v>
                </c:pt>
                <c:pt idx="477">
                  <c:v>0.21888452894421007</c:v>
                </c:pt>
                <c:pt idx="478">
                  <c:v>0.21896671737194021</c:v>
                </c:pt>
                <c:pt idx="479">
                  <c:v>0.21905903221638789</c:v>
                </c:pt>
                <c:pt idx="480">
                  <c:v>0.21912647682771205</c:v>
                </c:pt>
                <c:pt idx="481">
                  <c:v>0.21915908814483887</c:v>
                </c:pt>
                <c:pt idx="482">
                  <c:v>0.21916879673731274</c:v>
                </c:pt>
                <c:pt idx="483">
                  <c:v>0.21920022968292555</c:v>
                </c:pt>
                <c:pt idx="484">
                  <c:v>0.2192675779341835</c:v>
                </c:pt>
                <c:pt idx="485">
                  <c:v>0.21931833355645405</c:v>
                </c:pt>
                <c:pt idx="486">
                  <c:v>0.21936576075106337</c:v>
                </c:pt>
                <c:pt idx="487">
                  <c:v>0.21944681601487973</c:v>
                </c:pt>
                <c:pt idx="488">
                  <c:v>0.21948831335844723</c:v>
                </c:pt>
                <c:pt idx="489">
                  <c:v>0.21951157231502019</c:v>
                </c:pt>
                <c:pt idx="490">
                  <c:v>0.21954791782663244</c:v>
                </c:pt>
                <c:pt idx="491">
                  <c:v>0.2196030510367899</c:v>
                </c:pt>
                <c:pt idx="492">
                  <c:v>0.21965438224888956</c:v>
                </c:pt>
                <c:pt idx="493">
                  <c:v>0.21969912631052638</c:v>
                </c:pt>
                <c:pt idx="494">
                  <c:v>0.21972257575057527</c:v>
                </c:pt>
                <c:pt idx="495">
                  <c:v>0.21976711540439509</c:v>
                </c:pt>
                <c:pt idx="496">
                  <c:v>0.21981496935218878</c:v>
                </c:pt>
                <c:pt idx="497">
                  <c:v>0.21984792059395553</c:v>
                </c:pt>
                <c:pt idx="498">
                  <c:v>0.21989000745742426</c:v>
                </c:pt>
                <c:pt idx="499">
                  <c:v>0.21994360877250116</c:v>
                </c:pt>
                <c:pt idx="500">
                  <c:v>0.2199646757578877</c:v>
                </c:pt>
                <c:pt idx="501">
                  <c:v>0.21997275733148239</c:v>
                </c:pt>
                <c:pt idx="502">
                  <c:v>0.2200184272372937</c:v>
                </c:pt>
                <c:pt idx="503">
                  <c:v>0.22007625984391291</c:v>
                </c:pt>
                <c:pt idx="504">
                  <c:v>0.22013762125848094</c:v>
                </c:pt>
                <c:pt idx="505">
                  <c:v>0.2201480149939021</c:v>
                </c:pt>
                <c:pt idx="506">
                  <c:v>0.22018578810743974</c:v>
                </c:pt>
                <c:pt idx="507">
                  <c:v>0.22023816340976779</c:v>
                </c:pt>
                <c:pt idx="508">
                  <c:v>0.22023326038375871</c:v>
                </c:pt>
                <c:pt idx="509">
                  <c:v>0.22028691582449786</c:v>
                </c:pt>
                <c:pt idx="510">
                  <c:v>0.22034023279067547</c:v>
                </c:pt>
                <c:pt idx="511">
                  <c:v>0.22033122568078675</c:v>
                </c:pt>
                <c:pt idx="512">
                  <c:v>0.22039524715143691</c:v>
                </c:pt>
                <c:pt idx="513">
                  <c:v>0.22046341624376775</c:v>
                </c:pt>
                <c:pt idx="514">
                  <c:v>0.22046807815219172</c:v>
                </c:pt>
                <c:pt idx="515">
                  <c:v>0.22047339211751296</c:v>
                </c:pt>
                <c:pt idx="516">
                  <c:v>0.22050664985270152</c:v>
                </c:pt>
                <c:pt idx="517">
                  <c:v>0.22056382249491793</c:v>
                </c:pt>
                <c:pt idx="518">
                  <c:v>0.22062371308367848</c:v>
                </c:pt>
                <c:pt idx="519">
                  <c:v>0.22066881951372549</c:v>
                </c:pt>
                <c:pt idx="520">
                  <c:v>0.22071199520157628</c:v>
                </c:pt>
                <c:pt idx="521">
                  <c:v>0.22077284760142402</c:v>
                </c:pt>
                <c:pt idx="522">
                  <c:v>0.22077981623367882</c:v>
                </c:pt>
                <c:pt idx="523">
                  <c:v>0.220797321216224</c:v>
                </c:pt>
                <c:pt idx="524">
                  <c:v>0.2208802762529701</c:v>
                </c:pt>
                <c:pt idx="525">
                  <c:v>0.2208911549904792</c:v>
                </c:pt>
                <c:pt idx="526">
                  <c:v>0.22090380851368877</c:v>
                </c:pt>
                <c:pt idx="527">
                  <c:v>0.22095192864470417</c:v>
                </c:pt>
                <c:pt idx="528">
                  <c:v>0.22099386379670397</c:v>
                </c:pt>
                <c:pt idx="529">
                  <c:v>0.22104192476109263</c:v>
                </c:pt>
                <c:pt idx="530">
                  <c:v>0.22108503107061339</c:v>
                </c:pt>
                <c:pt idx="531">
                  <c:v>0.2211048035663967</c:v>
                </c:pt>
                <c:pt idx="532">
                  <c:v>0.22115803211155735</c:v>
                </c:pt>
                <c:pt idx="533">
                  <c:v>0.22120017593725061</c:v>
                </c:pt>
                <c:pt idx="534">
                  <c:v>0.22125314383585304</c:v>
                </c:pt>
                <c:pt idx="535">
                  <c:v>0.2213035259951629</c:v>
                </c:pt>
                <c:pt idx="536">
                  <c:v>0.22136082829413914</c:v>
                </c:pt>
                <c:pt idx="537">
                  <c:v>0.2214326282934872</c:v>
                </c:pt>
                <c:pt idx="538">
                  <c:v>0.22149316792993359</c:v>
                </c:pt>
                <c:pt idx="539">
                  <c:v>0.22152711697892158</c:v>
                </c:pt>
                <c:pt idx="540">
                  <c:v>0.22156269448429669</c:v>
                </c:pt>
                <c:pt idx="541">
                  <c:v>0.22161577503809538</c:v>
                </c:pt>
                <c:pt idx="542">
                  <c:v>0.22168689092569119</c:v>
                </c:pt>
                <c:pt idx="543">
                  <c:v>0.22179006933297099</c:v>
                </c:pt>
                <c:pt idx="544">
                  <c:v>0.22181783941496111</c:v>
                </c:pt>
                <c:pt idx="545">
                  <c:v>0.22180481715987424</c:v>
                </c:pt>
                <c:pt idx="546">
                  <c:v>0.22191716923377947</c:v>
                </c:pt>
                <c:pt idx="547">
                  <c:v>0.22201896363118101</c:v>
                </c:pt>
                <c:pt idx="548">
                  <c:v>0.22209392987906895</c:v>
                </c:pt>
                <c:pt idx="549">
                  <c:v>0.22214279983994775</c:v>
                </c:pt>
                <c:pt idx="550">
                  <c:v>0.2221824780011544</c:v>
                </c:pt>
                <c:pt idx="551">
                  <c:v>0.22218923366398194</c:v>
                </c:pt>
                <c:pt idx="552">
                  <c:v>0.22224045679636081</c:v>
                </c:pt>
                <c:pt idx="553">
                  <c:v>0.22234445589208762</c:v>
                </c:pt>
                <c:pt idx="554">
                  <c:v>0.22240619349733393</c:v>
                </c:pt>
                <c:pt idx="555">
                  <c:v>0.22246390750950651</c:v>
                </c:pt>
                <c:pt idx="556">
                  <c:v>0.2225339116304651</c:v>
                </c:pt>
                <c:pt idx="557">
                  <c:v>0.22253519430256122</c:v>
                </c:pt>
                <c:pt idx="558">
                  <c:v>0.22258232246698931</c:v>
                </c:pt>
                <c:pt idx="559">
                  <c:v>0.22269357386996802</c:v>
                </c:pt>
                <c:pt idx="560">
                  <c:v>0.22274231255971733</c:v>
                </c:pt>
                <c:pt idx="561">
                  <c:v>0.22279710492614588</c:v>
                </c:pt>
                <c:pt idx="562">
                  <c:v>0.22289031725183373</c:v>
                </c:pt>
                <c:pt idx="563">
                  <c:v>0.22295092710148037</c:v>
                </c:pt>
                <c:pt idx="564">
                  <c:v>0.22305079313467022</c:v>
                </c:pt>
                <c:pt idx="565">
                  <c:v>0.22310774387461932</c:v>
                </c:pt>
                <c:pt idx="566">
                  <c:v>0.22311980578178556</c:v>
                </c:pt>
                <c:pt idx="567">
                  <c:v>0.22313449544226727</c:v>
                </c:pt>
                <c:pt idx="568">
                  <c:v>0.22321986653204998</c:v>
                </c:pt>
                <c:pt idx="569">
                  <c:v>0.22332892507833171</c:v>
                </c:pt>
                <c:pt idx="570">
                  <c:v>0.22341577097631618</c:v>
                </c:pt>
                <c:pt idx="571">
                  <c:v>0.22348528676364307</c:v>
                </c:pt>
                <c:pt idx="572">
                  <c:v>0.22354654013652916</c:v>
                </c:pt>
                <c:pt idx="573">
                  <c:v>0.22365276322999803</c:v>
                </c:pt>
                <c:pt idx="574">
                  <c:v>0.22374657498059172</c:v>
                </c:pt>
                <c:pt idx="575">
                  <c:v>0.22383271467543187</c:v>
                </c:pt>
                <c:pt idx="576">
                  <c:v>0.22388133085113726</c:v>
                </c:pt>
                <c:pt idx="577">
                  <c:v>0.22392372423954279</c:v>
                </c:pt>
                <c:pt idx="578">
                  <c:v>0.22398694519292336</c:v>
                </c:pt>
                <c:pt idx="579">
                  <c:v>0.22407331345100731</c:v>
                </c:pt>
                <c:pt idx="580">
                  <c:v>0.22418956272112123</c:v>
                </c:pt>
                <c:pt idx="581">
                  <c:v>0.22424917870987748</c:v>
                </c:pt>
                <c:pt idx="582">
                  <c:v>0.22437583910717185</c:v>
                </c:pt>
                <c:pt idx="583">
                  <c:v>0.22445041773347729</c:v>
                </c:pt>
                <c:pt idx="584">
                  <c:v>0.22444870569182182</c:v>
                </c:pt>
                <c:pt idx="585">
                  <c:v>0.22453934201000655</c:v>
                </c:pt>
                <c:pt idx="586">
                  <c:v>0.2246498447389591</c:v>
                </c:pt>
                <c:pt idx="587">
                  <c:v>0.22470743194698375</c:v>
                </c:pt>
                <c:pt idx="588">
                  <c:v>0.22468856682380653</c:v>
                </c:pt>
                <c:pt idx="589">
                  <c:v>0.22475687180155449</c:v>
                </c:pt>
                <c:pt idx="590">
                  <c:v>0.22487833487214096</c:v>
                </c:pt>
                <c:pt idx="591">
                  <c:v>0.22500943903939541</c:v>
                </c:pt>
                <c:pt idx="592">
                  <c:v>0.22507532430574329</c:v>
                </c:pt>
                <c:pt idx="593">
                  <c:v>0.22506701197428738</c:v>
                </c:pt>
                <c:pt idx="594">
                  <c:v>0.22511355754870946</c:v>
                </c:pt>
                <c:pt idx="595">
                  <c:v>0.22521034312348812</c:v>
                </c:pt>
                <c:pt idx="596">
                  <c:v>0.22526738806913818</c:v>
                </c:pt>
                <c:pt idx="597">
                  <c:v>0.22538756137467245</c:v>
                </c:pt>
                <c:pt idx="598">
                  <c:v>0.22556494853844478</c:v>
                </c:pt>
                <c:pt idx="599">
                  <c:v>0.22561627238248758</c:v>
                </c:pt>
                <c:pt idx="600">
                  <c:v>0.22563952848774207</c:v>
                </c:pt>
                <c:pt idx="601">
                  <c:v>0.22572993384725201</c:v>
                </c:pt>
                <c:pt idx="602">
                  <c:v>0.22584279183276276</c:v>
                </c:pt>
                <c:pt idx="603">
                  <c:v>0.22593459846515498</c:v>
                </c:pt>
                <c:pt idx="604">
                  <c:v>0.22598110155481108</c:v>
                </c:pt>
                <c:pt idx="605">
                  <c:v>0.22602940847373321</c:v>
                </c:pt>
                <c:pt idx="606">
                  <c:v>0.22613790564509362</c:v>
                </c:pt>
                <c:pt idx="607">
                  <c:v>0.22627285150924681</c:v>
                </c:pt>
                <c:pt idx="608">
                  <c:v>0.22637675602873522</c:v>
                </c:pt>
                <c:pt idx="609">
                  <c:v>0.22642806033946741</c:v>
                </c:pt>
                <c:pt idx="610">
                  <c:v>0.22650365015916937</c:v>
                </c:pt>
                <c:pt idx="611">
                  <c:v>0.22655642591111183</c:v>
                </c:pt>
                <c:pt idx="612">
                  <c:v>0.22660723314624354</c:v>
                </c:pt>
                <c:pt idx="613">
                  <c:v>0.22670963369649677</c:v>
                </c:pt>
                <c:pt idx="614">
                  <c:v>0.22681207881879104</c:v>
                </c:pt>
                <c:pt idx="615">
                  <c:v>0.22689834054387134</c:v>
                </c:pt>
                <c:pt idx="616">
                  <c:v>0.22695370345030128</c:v>
                </c:pt>
                <c:pt idx="617">
                  <c:v>0.22705427901812189</c:v>
                </c:pt>
                <c:pt idx="618">
                  <c:v>0.22713074596567664</c:v>
                </c:pt>
                <c:pt idx="619">
                  <c:v>0.22719734913163114</c:v>
                </c:pt>
                <c:pt idx="620">
                  <c:v>0.22734052520935721</c:v>
                </c:pt>
                <c:pt idx="621">
                  <c:v>0.22752429639816896</c:v>
                </c:pt>
                <c:pt idx="622">
                  <c:v>0.22759240995349764</c:v>
                </c:pt>
                <c:pt idx="623">
                  <c:v>0.22757132086153567</c:v>
                </c:pt>
                <c:pt idx="624">
                  <c:v>0.227601489774479</c:v>
                </c:pt>
                <c:pt idx="625">
                  <c:v>0.2279053197277022</c:v>
                </c:pt>
                <c:pt idx="626">
                  <c:v>0.22804104226941124</c:v>
                </c:pt>
                <c:pt idx="627">
                  <c:v>0.228025539574882</c:v>
                </c:pt>
                <c:pt idx="628">
                  <c:v>0.22810372915517271</c:v>
                </c:pt>
                <c:pt idx="629">
                  <c:v>0.22828805567897156</c:v>
                </c:pt>
                <c:pt idx="630">
                  <c:v>0.22838454351455575</c:v>
                </c:pt>
                <c:pt idx="631">
                  <c:v>0.22833898707139841</c:v>
                </c:pt>
                <c:pt idx="632">
                  <c:v>0.2284330280573714</c:v>
                </c:pt>
                <c:pt idx="633">
                  <c:v>0.22855340914619507</c:v>
                </c:pt>
                <c:pt idx="634">
                  <c:v>0.22865830492780101</c:v>
                </c:pt>
                <c:pt idx="635">
                  <c:v>0.22875073069325502</c:v>
                </c:pt>
                <c:pt idx="636">
                  <c:v>0.22879222060147741</c:v>
                </c:pt>
                <c:pt idx="637">
                  <c:v>0.22883242824063385</c:v>
                </c:pt>
                <c:pt idx="638">
                  <c:v>0.22888379182141474</c:v>
                </c:pt>
                <c:pt idx="639">
                  <c:v>0.22896088595167244</c:v>
                </c:pt>
                <c:pt idx="640">
                  <c:v>0.22907067044291404</c:v>
                </c:pt>
                <c:pt idx="641">
                  <c:v>0.22918237805173247</c:v>
                </c:pt>
                <c:pt idx="642">
                  <c:v>0.22931282785987386</c:v>
                </c:pt>
                <c:pt idx="643">
                  <c:v>0.22942272562324359</c:v>
                </c:pt>
                <c:pt idx="644">
                  <c:v>0.22939142047235481</c:v>
                </c:pt>
                <c:pt idx="645">
                  <c:v>0.22937215661378985</c:v>
                </c:pt>
                <c:pt idx="646">
                  <c:v>0.2294783755610402</c:v>
                </c:pt>
                <c:pt idx="647">
                  <c:v>0.22955010383972821</c:v>
                </c:pt>
                <c:pt idx="648">
                  <c:v>0.22958232836371142</c:v>
                </c:pt>
                <c:pt idx="649">
                  <c:v>0.22963379746717097</c:v>
                </c:pt>
                <c:pt idx="650">
                  <c:v>0.22978540845099329</c:v>
                </c:pt>
                <c:pt idx="651">
                  <c:v>0.2298034513836861</c:v>
                </c:pt>
                <c:pt idx="652">
                  <c:v>0.22985566592564535</c:v>
                </c:pt>
                <c:pt idx="653">
                  <c:v>0.22992735736017633</c:v>
                </c:pt>
                <c:pt idx="654">
                  <c:v>0.22996364543235057</c:v>
                </c:pt>
                <c:pt idx="655">
                  <c:v>0.23001078858656623</c:v>
                </c:pt>
                <c:pt idx="656">
                  <c:v>0.2301013642374368</c:v>
                </c:pt>
                <c:pt idx="657">
                  <c:v>0.23017011655414157</c:v>
                </c:pt>
                <c:pt idx="658">
                  <c:v>0.23021610170305085</c:v>
                </c:pt>
                <c:pt idx="659">
                  <c:v>0.23030486863090127</c:v>
                </c:pt>
                <c:pt idx="660">
                  <c:v>0.23046234950802622</c:v>
                </c:pt>
                <c:pt idx="661">
                  <c:v>0.23055382549570513</c:v>
                </c:pt>
                <c:pt idx="662">
                  <c:v>0.23047513823043761</c:v>
                </c:pt>
                <c:pt idx="663">
                  <c:v>0.23049513448739378</c:v>
                </c:pt>
                <c:pt idx="664">
                  <c:v>0.23055488922607434</c:v>
                </c:pt>
                <c:pt idx="665">
                  <c:v>0.23064630861367949</c:v>
                </c:pt>
                <c:pt idx="666">
                  <c:v>0.23068003559939224</c:v>
                </c:pt>
                <c:pt idx="667">
                  <c:v>0.23064347499718077</c:v>
                </c:pt>
                <c:pt idx="668">
                  <c:v>0.23071535600011348</c:v>
                </c:pt>
                <c:pt idx="669">
                  <c:v>0.23079569071476902</c:v>
                </c:pt>
                <c:pt idx="670">
                  <c:v>0.23085081996327358</c:v>
                </c:pt>
                <c:pt idx="671">
                  <c:v>0.23087858200330089</c:v>
                </c:pt>
                <c:pt idx="672">
                  <c:v>0.23110029216767056</c:v>
                </c:pt>
                <c:pt idx="673">
                  <c:v>0.23115637590840346</c:v>
                </c:pt>
                <c:pt idx="674">
                  <c:v>0.23114856848356435</c:v>
                </c:pt>
                <c:pt idx="675">
                  <c:v>0.23124587863279225</c:v>
                </c:pt>
                <c:pt idx="676">
                  <c:v>0.2313481034983921</c:v>
                </c:pt>
                <c:pt idx="677">
                  <c:v>0.23142206546014019</c:v>
                </c:pt>
                <c:pt idx="678">
                  <c:v>0.23149797740795278</c:v>
                </c:pt>
                <c:pt idx="679">
                  <c:v>0.23157842136339665</c:v>
                </c:pt>
                <c:pt idx="680">
                  <c:v>0.2316606390016458</c:v>
                </c:pt>
                <c:pt idx="681">
                  <c:v>0.23175422950343963</c:v>
                </c:pt>
                <c:pt idx="682">
                  <c:v>0.23182493620931224</c:v>
                </c:pt>
                <c:pt idx="683">
                  <c:v>0.23184329131796719</c:v>
                </c:pt>
                <c:pt idx="684">
                  <c:v>0.23188466703852942</c:v>
                </c:pt>
                <c:pt idx="685">
                  <c:v>0.23188246280564737</c:v>
                </c:pt>
                <c:pt idx="686">
                  <c:v>0.23192473535955185</c:v>
                </c:pt>
                <c:pt idx="687">
                  <c:v>0.23206500388573584</c:v>
                </c:pt>
                <c:pt idx="688">
                  <c:v>0.23210718387867793</c:v>
                </c:pt>
                <c:pt idx="689">
                  <c:v>0.23215017502539112</c:v>
                </c:pt>
                <c:pt idx="690">
                  <c:v>0.23219816822240802</c:v>
                </c:pt>
                <c:pt idx="691">
                  <c:v>0.23217659529605714</c:v>
                </c:pt>
                <c:pt idx="692">
                  <c:v>0.23222142848085695</c:v>
                </c:pt>
                <c:pt idx="693">
                  <c:v>0.23228374809017152</c:v>
                </c:pt>
                <c:pt idx="694">
                  <c:v>0.23238811098735293</c:v>
                </c:pt>
                <c:pt idx="695">
                  <c:v>0.23248158833853241</c:v>
                </c:pt>
                <c:pt idx="696">
                  <c:v>0.23255581113356505</c:v>
                </c:pt>
                <c:pt idx="697">
                  <c:v>0.23257848683733018</c:v>
                </c:pt>
                <c:pt idx="698">
                  <c:v>0.23263472990768916</c:v>
                </c:pt>
                <c:pt idx="699">
                  <c:v>0.23271606842183323</c:v>
                </c:pt>
                <c:pt idx="700">
                  <c:v>0.23278154938327222</c:v>
                </c:pt>
                <c:pt idx="701">
                  <c:v>0.23282935357462617</c:v>
                </c:pt>
                <c:pt idx="702">
                  <c:v>0.23287993744569838</c:v>
                </c:pt>
                <c:pt idx="703">
                  <c:v>0.23285948796273268</c:v>
                </c:pt>
                <c:pt idx="704">
                  <c:v>0.23283642146133865</c:v>
                </c:pt>
                <c:pt idx="705">
                  <c:v>0.23285802062315908</c:v>
                </c:pt>
                <c:pt idx="706">
                  <c:v>0.23290969048141985</c:v>
                </c:pt>
                <c:pt idx="707">
                  <c:v>0.23294298909708555</c:v>
                </c:pt>
                <c:pt idx="708">
                  <c:v>0.23298702079602274</c:v>
                </c:pt>
                <c:pt idx="709">
                  <c:v>0.233008683982355</c:v>
                </c:pt>
                <c:pt idx="710">
                  <c:v>0.23301116891832538</c:v>
                </c:pt>
                <c:pt idx="711">
                  <c:v>0.233012885159389</c:v>
                </c:pt>
                <c:pt idx="712">
                  <c:v>0.23307438069668573</c:v>
                </c:pt>
                <c:pt idx="713">
                  <c:v>0.23319335716600054</c:v>
                </c:pt>
                <c:pt idx="714">
                  <c:v>0.23326586175081687</c:v>
                </c:pt>
                <c:pt idx="715">
                  <c:v>0.23330820847888675</c:v>
                </c:pt>
                <c:pt idx="716">
                  <c:v>0.23333241622181147</c:v>
                </c:pt>
                <c:pt idx="717">
                  <c:v>0.23334283334511396</c:v>
                </c:pt>
                <c:pt idx="718">
                  <c:v>0.23327785626262557</c:v>
                </c:pt>
                <c:pt idx="719">
                  <c:v>0.2332830799212261</c:v>
                </c:pt>
                <c:pt idx="720">
                  <c:v>0.2333538871148533</c:v>
                </c:pt>
                <c:pt idx="721">
                  <c:v>0.23335723110833281</c:v>
                </c:pt>
                <c:pt idx="722">
                  <c:v>0.23338223278920969</c:v>
                </c:pt>
                <c:pt idx="723">
                  <c:v>0.23347606409161278</c:v>
                </c:pt>
                <c:pt idx="724">
                  <c:v>0.23349606663118916</c:v>
                </c:pt>
                <c:pt idx="725">
                  <c:v>0.2335347408187817</c:v>
                </c:pt>
                <c:pt idx="726">
                  <c:v>0.23359004116245449</c:v>
                </c:pt>
                <c:pt idx="727">
                  <c:v>0.23362030931713015</c:v>
                </c:pt>
                <c:pt idx="728">
                  <c:v>0.23367338337474963</c:v>
                </c:pt>
                <c:pt idx="729">
                  <c:v>0.23371869531959333</c:v>
                </c:pt>
                <c:pt idx="730">
                  <c:v>0.23379856258489787</c:v>
                </c:pt>
                <c:pt idx="731">
                  <c:v>0.23391855085334803</c:v>
                </c:pt>
                <c:pt idx="732">
                  <c:v>0.2339877079970055</c:v>
                </c:pt>
                <c:pt idx="733">
                  <c:v>0.23405760098694792</c:v>
                </c:pt>
                <c:pt idx="734">
                  <c:v>0.23414940226002068</c:v>
                </c:pt>
                <c:pt idx="735">
                  <c:v>0.23421735557014398</c:v>
                </c:pt>
                <c:pt idx="736">
                  <c:v>0.23432430583088737</c:v>
                </c:pt>
                <c:pt idx="737">
                  <c:v>0.23447293072958106</c:v>
                </c:pt>
                <c:pt idx="738">
                  <c:v>0.23461429312127971</c:v>
                </c:pt>
                <c:pt idx="739">
                  <c:v>0.23474740935745753</c:v>
                </c:pt>
                <c:pt idx="740">
                  <c:v>0.23485872769209201</c:v>
                </c:pt>
                <c:pt idx="741">
                  <c:v>0.2349446184889146</c:v>
                </c:pt>
                <c:pt idx="742">
                  <c:v>0.23504361633991244</c:v>
                </c:pt>
                <c:pt idx="743">
                  <c:v>0.23514896345729619</c:v>
                </c:pt>
                <c:pt idx="744">
                  <c:v>0.23527587844260855</c:v>
                </c:pt>
                <c:pt idx="745">
                  <c:v>0.23541133698052996</c:v>
                </c:pt>
                <c:pt idx="746">
                  <c:v>0.2355565384019743</c:v>
                </c:pt>
                <c:pt idx="747">
                  <c:v>0.23569105534376877</c:v>
                </c:pt>
                <c:pt idx="748">
                  <c:v>0.23583804719063353</c:v>
                </c:pt>
                <c:pt idx="749">
                  <c:v>0.23592866118042419</c:v>
                </c:pt>
                <c:pt idx="750">
                  <c:v>0.23604116676466633</c:v>
                </c:pt>
                <c:pt idx="751">
                  <c:v>0.2361584685298542</c:v>
                </c:pt>
                <c:pt idx="752">
                  <c:v>0.23624014564236981</c:v>
                </c:pt>
                <c:pt idx="753">
                  <c:v>0.23638261082205056</c:v>
                </c:pt>
                <c:pt idx="754">
                  <c:v>0.23653891717259293</c:v>
                </c:pt>
                <c:pt idx="755">
                  <c:v>0.23665489821995453</c:v>
                </c:pt>
                <c:pt idx="756">
                  <c:v>0.2367811506377405</c:v>
                </c:pt>
                <c:pt idx="757">
                  <c:v>0.236918625399413</c:v>
                </c:pt>
                <c:pt idx="758">
                  <c:v>0.23702663116474654</c:v>
                </c:pt>
                <c:pt idx="759">
                  <c:v>0.23709797996838866</c:v>
                </c:pt>
                <c:pt idx="760">
                  <c:v>0.23721335789490353</c:v>
                </c:pt>
                <c:pt idx="761">
                  <c:v>0.23733202287230939</c:v>
                </c:pt>
                <c:pt idx="762">
                  <c:v>0.23742502114950478</c:v>
                </c:pt>
                <c:pt idx="763">
                  <c:v>0.23755027348257104</c:v>
                </c:pt>
                <c:pt idx="764">
                  <c:v>0.23764902273810562</c:v>
                </c:pt>
                <c:pt idx="765">
                  <c:v>0.23770975234290517</c:v>
                </c:pt>
                <c:pt idx="766">
                  <c:v>0.23779912296725247</c:v>
                </c:pt>
                <c:pt idx="767">
                  <c:v>0.23787612647713083</c:v>
                </c:pt>
                <c:pt idx="768">
                  <c:v>0.23794923962109985</c:v>
                </c:pt>
                <c:pt idx="769">
                  <c:v>0.23801907225317889</c:v>
                </c:pt>
                <c:pt idx="770">
                  <c:v>0.2381025073249233</c:v>
                </c:pt>
                <c:pt idx="771">
                  <c:v>0.23818126884863669</c:v>
                </c:pt>
                <c:pt idx="772">
                  <c:v>0.23826343623925231</c:v>
                </c:pt>
                <c:pt idx="773">
                  <c:v>0.23833053601348766</c:v>
                </c:pt>
                <c:pt idx="774">
                  <c:v>0.23840196249642767</c:v>
                </c:pt>
                <c:pt idx="775">
                  <c:v>0.23845649512851172</c:v>
                </c:pt>
                <c:pt idx="776">
                  <c:v>0.23848568536456469</c:v>
                </c:pt>
                <c:pt idx="777">
                  <c:v>0.23851638728448724</c:v>
                </c:pt>
                <c:pt idx="778">
                  <c:v>0.2385740863122556</c:v>
                </c:pt>
                <c:pt idx="779">
                  <c:v>0.2386155629892345</c:v>
                </c:pt>
                <c:pt idx="780">
                  <c:v>0.238669053822397</c:v>
                </c:pt>
                <c:pt idx="781">
                  <c:v>0.23871892780895329</c:v>
                </c:pt>
                <c:pt idx="782">
                  <c:v>0.23873752066316553</c:v>
                </c:pt>
                <c:pt idx="783">
                  <c:v>0.23873929105100422</c:v>
                </c:pt>
                <c:pt idx="784">
                  <c:v>0.23873192509867988</c:v>
                </c:pt>
                <c:pt idx="785">
                  <c:v>0.238710039113849</c:v>
                </c:pt>
                <c:pt idx="786">
                  <c:v>0.23872000951333405</c:v>
                </c:pt>
                <c:pt idx="787">
                  <c:v>0.23875130477897666</c:v>
                </c:pt>
                <c:pt idx="788">
                  <c:v>0.23876787335436991</c:v>
                </c:pt>
                <c:pt idx="789">
                  <c:v>0.23877091182951946</c:v>
                </c:pt>
                <c:pt idx="790">
                  <c:v>0.23877380358006248</c:v>
                </c:pt>
                <c:pt idx="791">
                  <c:v>0.23876541990045444</c:v>
                </c:pt>
                <c:pt idx="792">
                  <c:v>0.23874839418482599</c:v>
                </c:pt>
                <c:pt idx="793">
                  <c:v>0.23878083455035662</c:v>
                </c:pt>
                <c:pt idx="794">
                  <c:v>0.23880683241681067</c:v>
                </c:pt>
                <c:pt idx="795">
                  <c:v>0.23882654205862283</c:v>
                </c:pt>
                <c:pt idx="796">
                  <c:v>0.23883437452442449</c:v>
                </c:pt>
                <c:pt idx="797">
                  <c:v>0.23884688634837845</c:v>
                </c:pt>
                <c:pt idx="798">
                  <c:v>0.23882803336570202</c:v>
                </c:pt>
                <c:pt idx="799">
                  <c:v>0.23883583263321048</c:v>
                </c:pt>
                <c:pt idx="800">
                  <c:v>0.23885765611951434</c:v>
                </c:pt>
                <c:pt idx="801">
                  <c:v>0.2388716727547516</c:v>
                </c:pt>
                <c:pt idx="802">
                  <c:v>0.23890976398453226</c:v>
                </c:pt>
                <c:pt idx="803">
                  <c:v>0.23892584284984894</c:v>
                </c:pt>
                <c:pt idx="804">
                  <c:v>0.23893695344095348</c:v>
                </c:pt>
                <c:pt idx="805">
                  <c:v>0.2389481286658568</c:v>
                </c:pt>
                <c:pt idx="806">
                  <c:v>0.23896251837398794</c:v>
                </c:pt>
                <c:pt idx="807">
                  <c:v>0.23898362974827878</c:v>
                </c:pt>
                <c:pt idx="808">
                  <c:v>0.23900023000903384</c:v>
                </c:pt>
                <c:pt idx="809">
                  <c:v>0.23902448810897106</c:v>
                </c:pt>
                <c:pt idx="810">
                  <c:v>0.23905215723165685</c:v>
                </c:pt>
                <c:pt idx="811">
                  <c:v>0.23907756759017937</c:v>
                </c:pt>
                <c:pt idx="812">
                  <c:v>0.23909864266690914</c:v>
                </c:pt>
                <c:pt idx="813">
                  <c:v>0.23914215064200298</c:v>
                </c:pt>
                <c:pt idx="814">
                  <c:v>0.23915971503731095</c:v>
                </c:pt>
                <c:pt idx="815">
                  <c:v>0.23915036900089393</c:v>
                </c:pt>
                <c:pt idx="816">
                  <c:v>0.23915061814267782</c:v>
                </c:pt>
                <c:pt idx="817">
                  <c:v>0.23914420398338451</c:v>
                </c:pt>
                <c:pt idx="818">
                  <c:v>0.23914978408200163</c:v>
                </c:pt>
                <c:pt idx="819">
                  <c:v>0.23916569396730983</c:v>
                </c:pt>
                <c:pt idx="820">
                  <c:v>0.23917659167385522</c:v>
                </c:pt>
                <c:pt idx="821">
                  <c:v>0.23918463200738546</c:v>
                </c:pt>
                <c:pt idx="822">
                  <c:v>0.23918752050146888</c:v>
                </c:pt>
                <c:pt idx="823">
                  <c:v>0.23919148453755509</c:v>
                </c:pt>
                <c:pt idx="824">
                  <c:v>0.2391902970633831</c:v>
                </c:pt>
                <c:pt idx="825">
                  <c:v>0.23920591526246726</c:v>
                </c:pt>
                <c:pt idx="826">
                  <c:v>0.23923657602589318</c:v>
                </c:pt>
                <c:pt idx="827">
                  <c:v>0.23925392449851157</c:v>
                </c:pt>
                <c:pt idx="828">
                  <c:v>0.23927007561886784</c:v>
                </c:pt>
                <c:pt idx="829">
                  <c:v>0.23928365944990682</c:v>
                </c:pt>
                <c:pt idx="830">
                  <c:v>0.23928608260312459</c:v>
                </c:pt>
                <c:pt idx="831">
                  <c:v>0.23928201036066188</c:v>
                </c:pt>
                <c:pt idx="832">
                  <c:v>0.23928182016825847</c:v>
                </c:pt>
                <c:pt idx="833">
                  <c:v>0.23929964744236376</c:v>
                </c:pt>
                <c:pt idx="834">
                  <c:v>0.23932741970057203</c:v>
                </c:pt>
                <c:pt idx="835">
                  <c:v>0.23934227143031547</c:v>
                </c:pt>
                <c:pt idx="836">
                  <c:v>0.23935996068776319</c:v>
                </c:pt>
                <c:pt idx="837">
                  <c:v>0.23939103648880777</c:v>
                </c:pt>
                <c:pt idx="838">
                  <c:v>0.23940759291412619</c:v>
                </c:pt>
                <c:pt idx="839">
                  <c:v>0.23941519083757101</c:v>
                </c:pt>
                <c:pt idx="840">
                  <c:v>0.23942494342363199</c:v>
                </c:pt>
                <c:pt idx="841">
                  <c:v>0.23942399648397142</c:v>
                </c:pt>
                <c:pt idx="842">
                  <c:v>0.23942200580972325</c:v>
                </c:pt>
                <c:pt idx="843">
                  <c:v>0.23941792510903445</c:v>
                </c:pt>
                <c:pt idx="844">
                  <c:v>0.2394084833975014</c:v>
                </c:pt>
                <c:pt idx="845">
                  <c:v>0.23940859848840265</c:v>
                </c:pt>
                <c:pt idx="846">
                  <c:v>0.23940075701901944</c:v>
                </c:pt>
                <c:pt idx="847">
                  <c:v>0.23939731832193986</c:v>
                </c:pt>
                <c:pt idx="848">
                  <c:v>0.23939741097787395</c:v>
                </c:pt>
                <c:pt idx="849">
                  <c:v>0.23939386290930298</c:v>
                </c:pt>
                <c:pt idx="850">
                  <c:v>0.23939381812169236</c:v>
                </c:pt>
                <c:pt idx="851">
                  <c:v>0.23939391427060183</c:v>
                </c:pt>
                <c:pt idx="852">
                  <c:v>0.2394048779654557</c:v>
                </c:pt>
                <c:pt idx="853">
                  <c:v>0.23941337724507158</c:v>
                </c:pt>
                <c:pt idx="854">
                  <c:v>0.23942021885692069</c:v>
                </c:pt>
                <c:pt idx="855">
                  <c:v>0.23941586819243224</c:v>
                </c:pt>
                <c:pt idx="856">
                  <c:v>0.23939093998324243</c:v>
                </c:pt>
                <c:pt idx="857">
                  <c:v>0.23938346064077895</c:v>
                </c:pt>
                <c:pt idx="858">
                  <c:v>0.23938427688631814</c:v>
                </c:pt>
                <c:pt idx="859">
                  <c:v>0.23938502407129378</c:v>
                </c:pt>
                <c:pt idx="860">
                  <c:v>0.23940873409509178</c:v>
                </c:pt>
                <c:pt idx="861">
                  <c:v>0.23940625266211382</c:v>
                </c:pt>
                <c:pt idx="862">
                  <c:v>0.23938500707082153</c:v>
                </c:pt>
                <c:pt idx="863">
                  <c:v>0.23936236776707995</c:v>
                </c:pt>
                <c:pt idx="864">
                  <c:v>0.2393401272189799</c:v>
                </c:pt>
                <c:pt idx="865">
                  <c:v>0.23930845930172839</c:v>
                </c:pt>
                <c:pt idx="866">
                  <c:v>0.23928351707286868</c:v>
                </c:pt>
                <c:pt idx="867">
                  <c:v>0.23926473445579685</c:v>
                </c:pt>
                <c:pt idx="868">
                  <c:v>0.23924573295635487</c:v>
                </c:pt>
                <c:pt idx="869">
                  <c:v>0.23922347390279228</c:v>
                </c:pt>
                <c:pt idx="870">
                  <c:v>0.23919890240681807</c:v>
                </c:pt>
                <c:pt idx="871">
                  <c:v>0.23917545985338431</c:v>
                </c:pt>
                <c:pt idx="872">
                  <c:v>0.23915498525755244</c:v>
                </c:pt>
                <c:pt idx="873">
                  <c:v>0.23913163211164909</c:v>
                </c:pt>
                <c:pt idx="874">
                  <c:v>0.23911268035743871</c:v>
                </c:pt>
                <c:pt idx="875">
                  <c:v>0.23910382540589073</c:v>
                </c:pt>
                <c:pt idx="876">
                  <c:v>0.2390889354685759</c:v>
                </c:pt>
                <c:pt idx="877">
                  <c:v>0.23907588059742493</c:v>
                </c:pt>
                <c:pt idx="878">
                  <c:v>0.23905265877733176</c:v>
                </c:pt>
                <c:pt idx="879">
                  <c:v>0.2390329142888464</c:v>
                </c:pt>
                <c:pt idx="880">
                  <c:v>0.23901619912713015</c:v>
                </c:pt>
                <c:pt idx="881">
                  <c:v>0.23899079057563699</c:v>
                </c:pt>
                <c:pt idx="882">
                  <c:v>0.23895278532307943</c:v>
                </c:pt>
                <c:pt idx="883">
                  <c:v>0.23893262924549041</c:v>
                </c:pt>
                <c:pt idx="884">
                  <c:v>0.23891383373665265</c:v>
                </c:pt>
                <c:pt idx="885">
                  <c:v>0.23889733633816182</c:v>
                </c:pt>
                <c:pt idx="886">
                  <c:v>0.23890349664383359</c:v>
                </c:pt>
                <c:pt idx="887">
                  <c:v>0.23889709758073077</c:v>
                </c:pt>
                <c:pt idx="888">
                  <c:v>0.23887989650799271</c:v>
                </c:pt>
                <c:pt idx="889">
                  <c:v>0.23886050023489699</c:v>
                </c:pt>
                <c:pt idx="890">
                  <c:v>0.23882214202206667</c:v>
                </c:pt>
                <c:pt idx="891">
                  <c:v>0.23879124723807429</c:v>
                </c:pt>
                <c:pt idx="892">
                  <c:v>0.23876939774007253</c:v>
                </c:pt>
                <c:pt idx="893">
                  <c:v>0.23874706637239299</c:v>
                </c:pt>
                <c:pt idx="894">
                  <c:v>0.23873581730569438</c:v>
                </c:pt>
                <c:pt idx="895">
                  <c:v>0.23872974503994007</c:v>
                </c:pt>
                <c:pt idx="896">
                  <c:v>0.23872026820141401</c:v>
                </c:pt>
                <c:pt idx="897">
                  <c:v>0.23872101575856697</c:v>
                </c:pt>
                <c:pt idx="898">
                  <c:v>0.23870795116635116</c:v>
                </c:pt>
                <c:pt idx="899">
                  <c:v>0.23869294797804444</c:v>
                </c:pt>
                <c:pt idx="900">
                  <c:v>0.23867821117962149</c:v>
                </c:pt>
                <c:pt idx="901">
                  <c:v>0.23865486369707797</c:v>
                </c:pt>
                <c:pt idx="902">
                  <c:v>0.23863722734813253</c:v>
                </c:pt>
                <c:pt idx="903">
                  <c:v>0.23862869086040508</c:v>
                </c:pt>
                <c:pt idx="904">
                  <c:v>0.23860665570272832</c:v>
                </c:pt>
                <c:pt idx="905">
                  <c:v>0.23858575166727661</c:v>
                </c:pt>
                <c:pt idx="906">
                  <c:v>0.23856429778202073</c:v>
                </c:pt>
                <c:pt idx="907">
                  <c:v>0.2385389645579131</c:v>
                </c:pt>
                <c:pt idx="908">
                  <c:v>0.23851464600198688</c:v>
                </c:pt>
                <c:pt idx="909">
                  <c:v>0.23848906411039519</c:v>
                </c:pt>
                <c:pt idx="910">
                  <c:v>0.23845986732278121</c:v>
                </c:pt>
                <c:pt idx="911">
                  <c:v>0.23843037644650064</c:v>
                </c:pt>
                <c:pt idx="912">
                  <c:v>0.23839202888311362</c:v>
                </c:pt>
                <c:pt idx="913">
                  <c:v>0.23837699636996978</c:v>
                </c:pt>
                <c:pt idx="914">
                  <c:v>0.23837689734442633</c:v>
                </c:pt>
                <c:pt idx="915">
                  <c:v>0.23835695135416815</c:v>
                </c:pt>
                <c:pt idx="916">
                  <c:v>0.23834212981230116</c:v>
                </c:pt>
                <c:pt idx="917">
                  <c:v>0.23832050459009624</c:v>
                </c:pt>
                <c:pt idx="918">
                  <c:v>0.23828589520255575</c:v>
                </c:pt>
                <c:pt idx="919">
                  <c:v>0.2382609663278151</c:v>
                </c:pt>
                <c:pt idx="920">
                  <c:v>0.23823480497583271</c:v>
                </c:pt>
                <c:pt idx="921">
                  <c:v>0.2382062896564571</c:v>
                </c:pt>
                <c:pt idx="922">
                  <c:v>0.23817210457252661</c:v>
                </c:pt>
                <c:pt idx="923">
                  <c:v>0.23814120901702421</c:v>
                </c:pt>
                <c:pt idx="924">
                  <c:v>0.23811063284552147</c:v>
                </c:pt>
                <c:pt idx="925">
                  <c:v>0.2380914164280287</c:v>
                </c:pt>
                <c:pt idx="926">
                  <c:v>0.23806841008990065</c:v>
                </c:pt>
                <c:pt idx="927">
                  <c:v>0.23804351303863455</c:v>
                </c:pt>
                <c:pt idx="928">
                  <c:v>0.23802187812795847</c:v>
                </c:pt>
                <c:pt idx="929">
                  <c:v>0.2380154439773329</c:v>
                </c:pt>
                <c:pt idx="930">
                  <c:v>0.23799370703410105</c:v>
                </c:pt>
                <c:pt idx="931">
                  <c:v>0.23795809798211018</c:v>
                </c:pt>
                <c:pt idx="932">
                  <c:v>0.2379302548886911</c:v>
                </c:pt>
                <c:pt idx="933">
                  <c:v>0.23788965783601976</c:v>
                </c:pt>
                <c:pt idx="934">
                  <c:v>0.23784753353288268</c:v>
                </c:pt>
                <c:pt idx="935">
                  <c:v>0.23782399916784894</c:v>
                </c:pt>
                <c:pt idx="936">
                  <c:v>0.23778687032773405</c:v>
                </c:pt>
                <c:pt idx="937">
                  <c:v>0.23773321671276801</c:v>
                </c:pt>
                <c:pt idx="938">
                  <c:v>0.23768791230789021</c:v>
                </c:pt>
                <c:pt idx="939">
                  <c:v>0.2376354691049232</c:v>
                </c:pt>
                <c:pt idx="940">
                  <c:v>0.23759098818773858</c:v>
                </c:pt>
                <c:pt idx="941">
                  <c:v>0.23756698466828877</c:v>
                </c:pt>
                <c:pt idx="942">
                  <c:v>0.23753762563026934</c:v>
                </c:pt>
                <c:pt idx="943">
                  <c:v>0.23749842169655447</c:v>
                </c:pt>
                <c:pt idx="944">
                  <c:v>0.23746462169735796</c:v>
                </c:pt>
                <c:pt idx="945">
                  <c:v>0.23741641987153164</c:v>
                </c:pt>
                <c:pt idx="946">
                  <c:v>0.23734503863079104</c:v>
                </c:pt>
                <c:pt idx="947">
                  <c:v>0.2372907137588991</c:v>
                </c:pt>
                <c:pt idx="948">
                  <c:v>0.23723886081624382</c:v>
                </c:pt>
                <c:pt idx="949">
                  <c:v>0.23716964658727338</c:v>
                </c:pt>
                <c:pt idx="950">
                  <c:v>0.23710022014386642</c:v>
                </c:pt>
                <c:pt idx="951">
                  <c:v>0.23703700835920585</c:v>
                </c:pt>
                <c:pt idx="952">
                  <c:v>0.23696132663122549</c:v>
                </c:pt>
                <c:pt idx="953">
                  <c:v>0.23690118596051005</c:v>
                </c:pt>
                <c:pt idx="954">
                  <c:v>0.23684340505030799</c:v>
                </c:pt>
                <c:pt idx="955">
                  <c:v>0.23678691963364951</c:v>
                </c:pt>
                <c:pt idx="956">
                  <c:v>0.23672366855931068</c:v>
                </c:pt>
                <c:pt idx="957">
                  <c:v>0.23667523546859082</c:v>
                </c:pt>
                <c:pt idx="958">
                  <c:v>0.23661343392624637</c:v>
                </c:pt>
                <c:pt idx="959">
                  <c:v>0.23656078082259324</c:v>
                </c:pt>
                <c:pt idx="960">
                  <c:v>0.2365300873847006</c:v>
                </c:pt>
                <c:pt idx="961">
                  <c:v>0.23650853929118573</c:v>
                </c:pt>
                <c:pt idx="962">
                  <c:v>0.23649404253311571</c:v>
                </c:pt>
                <c:pt idx="963">
                  <c:v>0.23650210455783979</c:v>
                </c:pt>
                <c:pt idx="964">
                  <c:v>0.23651699482850422</c:v>
                </c:pt>
                <c:pt idx="965">
                  <c:v>0.23652703293358535</c:v>
                </c:pt>
                <c:pt idx="966">
                  <c:v>0.23656801469419256</c:v>
                </c:pt>
                <c:pt idx="967">
                  <c:v>0.23664620221251942</c:v>
                </c:pt>
                <c:pt idx="968">
                  <c:v>0.23671997152939239</c:v>
                </c:pt>
                <c:pt idx="969">
                  <c:v>0.23680162514143177</c:v>
                </c:pt>
                <c:pt idx="970">
                  <c:v>0.23688763379540481</c:v>
                </c:pt>
                <c:pt idx="971">
                  <c:v>0.23697691318524258</c:v>
                </c:pt>
                <c:pt idx="972">
                  <c:v>0.23707561982322414</c:v>
                </c:pt>
                <c:pt idx="973">
                  <c:v>0.2371875955071574</c:v>
                </c:pt>
                <c:pt idx="974">
                  <c:v>0.2373081769625304</c:v>
                </c:pt>
                <c:pt idx="975">
                  <c:v>0.23742370801242083</c:v>
                </c:pt>
                <c:pt idx="976">
                  <c:v>0.23754880294036149</c:v>
                </c:pt>
                <c:pt idx="977">
                  <c:v>0.23768028256860221</c:v>
                </c:pt>
                <c:pt idx="978">
                  <c:v>0.237815758566606</c:v>
                </c:pt>
                <c:pt idx="979">
                  <c:v>0.23793316466096615</c:v>
                </c:pt>
                <c:pt idx="980">
                  <c:v>0.23805111650505939</c:v>
                </c:pt>
                <c:pt idx="981">
                  <c:v>0.23816745236335657</c:v>
                </c:pt>
                <c:pt idx="982">
                  <c:v>0.23828455281156735</c:v>
                </c:pt>
                <c:pt idx="983">
                  <c:v>0.23839249316854047</c:v>
                </c:pt>
                <c:pt idx="984">
                  <c:v>0.23849293384901551</c:v>
                </c:pt>
                <c:pt idx="985">
                  <c:v>0.23858469182651978</c:v>
                </c:pt>
                <c:pt idx="986">
                  <c:v>0.2386611321905078</c:v>
                </c:pt>
                <c:pt idx="987">
                  <c:v>0.23873369925309415</c:v>
                </c:pt>
                <c:pt idx="988">
                  <c:v>0.23880756706509798</c:v>
                </c:pt>
                <c:pt idx="989">
                  <c:v>0.23889101863664894</c:v>
                </c:pt>
                <c:pt idx="990">
                  <c:v>0.23895360101225493</c:v>
                </c:pt>
                <c:pt idx="991">
                  <c:v>0.23900369506920369</c:v>
                </c:pt>
                <c:pt idx="992">
                  <c:v>0.23904937078680097</c:v>
                </c:pt>
                <c:pt idx="993">
                  <c:v>0.23907489579927485</c:v>
                </c:pt>
                <c:pt idx="994">
                  <c:v>0.23909133023511972</c:v>
                </c:pt>
                <c:pt idx="995">
                  <c:v>0.23910182417197259</c:v>
                </c:pt>
                <c:pt idx="996">
                  <c:v>0.23911102283135899</c:v>
                </c:pt>
                <c:pt idx="997">
                  <c:v>0.2391198501584916</c:v>
                </c:pt>
                <c:pt idx="998">
                  <c:v>0.23911479068344285</c:v>
                </c:pt>
                <c:pt idx="999">
                  <c:v>0.23909972261712828</c:v>
                </c:pt>
                <c:pt idx="1000">
                  <c:v>0.23908316857815892</c:v>
                </c:pt>
                <c:pt idx="1001">
                  <c:v>0.23905201361992767</c:v>
                </c:pt>
                <c:pt idx="1002">
                  <c:v>0.23902914455178545</c:v>
                </c:pt>
                <c:pt idx="1003">
                  <c:v>0.2390187244504447</c:v>
                </c:pt>
                <c:pt idx="1004">
                  <c:v>0.23897615117949347</c:v>
                </c:pt>
                <c:pt idx="1005">
                  <c:v>0.23892468455896618</c:v>
                </c:pt>
                <c:pt idx="1006">
                  <c:v>0.23886461472945619</c:v>
                </c:pt>
                <c:pt idx="1007">
                  <c:v>0.23878798458850539</c:v>
                </c:pt>
                <c:pt idx="1008">
                  <c:v>0.23870983012659475</c:v>
                </c:pt>
                <c:pt idx="1009">
                  <c:v>0.23863893988070853</c:v>
                </c:pt>
                <c:pt idx="1010">
                  <c:v>0.23855750115686081</c:v>
                </c:pt>
                <c:pt idx="1011">
                  <c:v>0.23845863355397659</c:v>
                </c:pt>
                <c:pt idx="1012">
                  <c:v>0.238349490587074</c:v>
                </c:pt>
                <c:pt idx="1013">
                  <c:v>0.23823309886817756</c:v>
                </c:pt>
                <c:pt idx="1014">
                  <c:v>0.23810742598343271</c:v>
                </c:pt>
                <c:pt idx="1015">
                  <c:v>0.23798185550724435</c:v>
                </c:pt>
                <c:pt idx="1016">
                  <c:v>0.23785175850786708</c:v>
                </c:pt>
                <c:pt idx="1017">
                  <c:v>0.23770978552786159</c:v>
                </c:pt>
                <c:pt idx="1018">
                  <c:v>0.23755014326416266</c:v>
                </c:pt>
                <c:pt idx="1019">
                  <c:v>0.23738310535749427</c:v>
                </c:pt>
                <c:pt idx="1020">
                  <c:v>0.23719125423831677</c:v>
                </c:pt>
                <c:pt idx="1021">
                  <c:v>0.23700592505383275</c:v>
                </c:pt>
                <c:pt idx="1022">
                  <c:v>0.23682637731346037</c:v>
                </c:pt>
                <c:pt idx="1023">
                  <c:v>0.23663591597769007</c:v>
                </c:pt>
                <c:pt idx="1024">
                  <c:v>0.23645271872565354</c:v>
                </c:pt>
                <c:pt idx="1025">
                  <c:v>0.23626866926474685</c:v>
                </c:pt>
                <c:pt idx="1026">
                  <c:v>0.23605991212970645</c:v>
                </c:pt>
                <c:pt idx="1027">
                  <c:v>0.23584310923506777</c:v>
                </c:pt>
                <c:pt idx="1028">
                  <c:v>0.23561292324998093</c:v>
                </c:pt>
                <c:pt idx="1029">
                  <c:v>0.23537623862596932</c:v>
                </c:pt>
                <c:pt idx="1030">
                  <c:v>0.23514758857618037</c:v>
                </c:pt>
                <c:pt idx="1031">
                  <c:v>0.23492417744803387</c:v>
                </c:pt>
                <c:pt idx="1032">
                  <c:v>0.23471409820095887</c:v>
                </c:pt>
                <c:pt idx="1033">
                  <c:v>0.2345176154099822</c:v>
                </c:pt>
                <c:pt idx="1034">
                  <c:v>0.234332964270516</c:v>
                </c:pt>
                <c:pt idx="1035">
                  <c:v>0.23416374745466206</c:v>
                </c:pt>
                <c:pt idx="1036">
                  <c:v>0.23399373543872881</c:v>
                </c:pt>
                <c:pt idx="1037">
                  <c:v>0.2338150015982646</c:v>
                </c:pt>
                <c:pt idx="1038">
                  <c:v>0.23366161926926124</c:v>
                </c:pt>
                <c:pt idx="1039">
                  <c:v>0.23352830094973356</c:v>
                </c:pt>
                <c:pt idx="1040">
                  <c:v>0.23340843656811883</c:v>
                </c:pt>
                <c:pt idx="1041">
                  <c:v>0.23331045632715072</c:v>
                </c:pt>
                <c:pt idx="1042">
                  <c:v>0.23322039947079867</c:v>
                </c:pt>
                <c:pt idx="1043">
                  <c:v>0.23312952030010484</c:v>
                </c:pt>
                <c:pt idx="1044">
                  <c:v>0.23304537396947236</c:v>
                </c:pt>
                <c:pt idx="1045">
                  <c:v>0.23296601395328462</c:v>
                </c:pt>
                <c:pt idx="1046">
                  <c:v>0.23288378623575956</c:v>
                </c:pt>
                <c:pt idx="1047">
                  <c:v>0.23279776718889666</c:v>
                </c:pt>
                <c:pt idx="1048">
                  <c:v>0.23270360113459332</c:v>
                </c:pt>
                <c:pt idx="1049">
                  <c:v>0.23259554195587648</c:v>
                </c:pt>
                <c:pt idx="1050">
                  <c:v>0.23247724278086349</c:v>
                </c:pt>
                <c:pt idx="1051">
                  <c:v>0.23234510927867591</c:v>
                </c:pt>
                <c:pt idx="1052">
                  <c:v>0.23219208281207218</c:v>
                </c:pt>
                <c:pt idx="1053">
                  <c:v>0.23204589934040379</c:v>
                </c:pt>
                <c:pt idx="1054">
                  <c:v>0.23188901372843743</c:v>
                </c:pt>
                <c:pt idx="1055">
                  <c:v>0.23173247410157338</c:v>
                </c:pt>
                <c:pt idx="1056">
                  <c:v>0.23156287873847251</c:v>
                </c:pt>
                <c:pt idx="1057">
                  <c:v>0.23140860377709424</c:v>
                </c:pt>
                <c:pt idx="1058">
                  <c:v>0.23123048692065887</c:v>
                </c:pt>
                <c:pt idx="1059">
                  <c:v>0.23110068255725821</c:v>
                </c:pt>
                <c:pt idx="1060">
                  <c:v>0.2309966847409366</c:v>
                </c:pt>
                <c:pt idx="1061">
                  <c:v>0.23092921483898066</c:v>
                </c:pt>
                <c:pt idx="1062">
                  <c:v>0.23090881942381611</c:v>
                </c:pt>
                <c:pt idx="1063">
                  <c:v>0.23093525315220034</c:v>
                </c:pt>
                <c:pt idx="1064">
                  <c:v>0.23101440550124566</c:v>
                </c:pt>
                <c:pt idx="1065">
                  <c:v>0.23114656162670552</c:v>
                </c:pt>
                <c:pt idx="1066">
                  <c:v>0.23133166482691536</c:v>
                </c:pt>
                <c:pt idx="1067">
                  <c:v>0.23156173443401154</c:v>
                </c:pt>
                <c:pt idx="1068">
                  <c:v>0.23182473602130074</c:v>
                </c:pt>
                <c:pt idx="1069">
                  <c:v>0.23209631252886245</c:v>
                </c:pt>
                <c:pt idx="1070">
                  <c:v>0.23236523697141157</c:v>
                </c:pt>
                <c:pt idx="1071">
                  <c:v>0.23265173910410444</c:v>
                </c:pt>
                <c:pt idx="1072">
                  <c:v>0.2329179003253152</c:v>
                </c:pt>
                <c:pt idx="1073">
                  <c:v>0.2331831619764779</c:v>
                </c:pt>
                <c:pt idx="1074">
                  <c:v>0.23343456721219638</c:v>
                </c:pt>
                <c:pt idx="1075">
                  <c:v>0.23367751718268773</c:v>
                </c:pt>
                <c:pt idx="1076">
                  <c:v>0.23389530142833928</c:v>
                </c:pt>
                <c:pt idx="1077">
                  <c:v>0.23409449562764292</c:v>
                </c:pt>
                <c:pt idx="1078">
                  <c:v>0.23427326415675789</c:v>
                </c:pt>
                <c:pt idx="1079">
                  <c:v>0.23442501823711273</c:v>
                </c:pt>
                <c:pt idx="1080">
                  <c:v>0.23456964633617883</c:v>
                </c:pt>
                <c:pt idx="1081">
                  <c:v>0.23469630280346956</c:v>
                </c:pt>
                <c:pt idx="1082">
                  <c:v>0.23481442956368359</c:v>
                </c:pt>
                <c:pt idx="1083">
                  <c:v>0.23492228268694348</c:v>
                </c:pt>
                <c:pt idx="1084">
                  <c:v>0.23501949021186239</c:v>
                </c:pt>
                <c:pt idx="1085">
                  <c:v>0.23510978331110488</c:v>
                </c:pt>
                <c:pt idx="1086">
                  <c:v>0.23519411083830732</c:v>
                </c:pt>
                <c:pt idx="1087">
                  <c:v>0.23527730767820465</c:v>
                </c:pt>
                <c:pt idx="1088">
                  <c:v>0.23535220264616383</c:v>
                </c:pt>
                <c:pt idx="1089">
                  <c:v>0.235411819998574</c:v>
                </c:pt>
                <c:pt idx="1090">
                  <c:v>0.23547139740167244</c:v>
                </c:pt>
                <c:pt idx="1091">
                  <c:v>0.23552413721525359</c:v>
                </c:pt>
                <c:pt idx="1092">
                  <c:v>0.23556242137920735</c:v>
                </c:pt>
                <c:pt idx="1093">
                  <c:v>0.2355979590585805</c:v>
                </c:pt>
                <c:pt idx="1094">
                  <c:v>0.23563582260684487</c:v>
                </c:pt>
                <c:pt idx="1095">
                  <c:v>0.23566446292760759</c:v>
                </c:pt>
                <c:pt idx="1096">
                  <c:v>0.23569470230771736</c:v>
                </c:pt>
                <c:pt idx="1097">
                  <c:v>0.23571363458711303</c:v>
                </c:pt>
                <c:pt idx="1098">
                  <c:v>0.23572115752332193</c:v>
                </c:pt>
                <c:pt idx="1099">
                  <c:v>0.23572734091379602</c:v>
                </c:pt>
                <c:pt idx="1100">
                  <c:v>0.23572267990367343</c:v>
                </c:pt>
                <c:pt idx="1101">
                  <c:v>0.23571411913747839</c:v>
                </c:pt>
                <c:pt idx="1102">
                  <c:v>0.235710453580668</c:v>
                </c:pt>
                <c:pt idx="1103">
                  <c:v>0.23569420342363678</c:v>
                </c:pt>
                <c:pt idx="1104">
                  <c:v>0.2356652049009802</c:v>
                </c:pt>
                <c:pt idx="1105">
                  <c:v>0.23564133039461574</c:v>
                </c:pt>
                <c:pt idx="1106">
                  <c:v>0.23561578878436595</c:v>
                </c:pt>
                <c:pt idx="1107">
                  <c:v>0.23558899273938569</c:v>
                </c:pt>
                <c:pt idx="1108">
                  <c:v>0.23556585683352696</c:v>
                </c:pt>
                <c:pt idx="1109">
                  <c:v>0.23554509379165547</c:v>
                </c:pt>
                <c:pt idx="1110">
                  <c:v>0.23552650269119368</c:v>
                </c:pt>
                <c:pt idx="1111">
                  <c:v>0.23550141681928952</c:v>
                </c:pt>
                <c:pt idx="1112">
                  <c:v>0.23548291606520569</c:v>
                </c:pt>
                <c:pt idx="1113">
                  <c:v>0.23546264758191401</c:v>
                </c:pt>
                <c:pt idx="1114">
                  <c:v>0.23543289462076553</c:v>
                </c:pt>
                <c:pt idx="1115">
                  <c:v>0.23540461706551155</c:v>
                </c:pt>
                <c:pt idx="1116">
                  <c:v>0.23538434645312664</c:v>
                </c:pt>
                <c:pt idx="1117">
                  <c:v>0.23535774021070358</c:v>
                </c:pt>
                <c:pt idx="1118">
                  <c:v>0.23534222059882517</c:v>
                </c:pt>
                <c:pt idx="1119">
                  <c:v>0.23533439050034832</c:v>
                </c:pt>
                <c:pt idx="1120">
                  <c:v>0.23531837528432287</c:v>
                </c:pt>
                <c:pt idx="1121">
                  <c:v>0.23531154378450461</c:v>
                </c:pt>
                <c:pt idx="1122">
                  <c:v>0.23529592117744472</c:v>
                </c:pt>
                <c:pt idx="1123">
                  <c:v>0.23526770224966945</c:v>
                </c:pt>
                <c:pt idx="1124">
                  <c:v>0.23525269844677407</c:v>
                </c:pt>
                <c:pt idx="1125">
                  <c:v>0.23523733969558083</c:v>
                </c:pt>
                <c:pt idx="1126">
                  <c:v>0.23521816359012068</c:v>
                </c:pt>
                <c:pt idx="1127">
                  <c:v>0.23520349175047847</c:v>
                </c:pt>
                <c:pt idx="1128">
                  <c:v>0.23518168169569023</c:v>
                </c:pt>
                <c:pt idx="1129">
                  <c:v>0.2351561979241695</c:v>
                </c:pt>
                <c:pt idx="1130">
                  <c:v>0.23513190552397037</c:v>
                </c:pt>
                <c:pt idx="1131">
                  <c:v>0.23510347467129708</c:v>
                </c:pt>
                <c:pt idx="1132">
                  <c:v>0.23505796745946952</c:v>
                </c:pt>
                <c:pt idx="1133">
                  <c:v>0.23500422567969118</c:v>
                </c:pt>
                <c:pt idx="1134">
                  <c:v>0.23496221198743206</c:v>
                </c:pt>
                <c:pt idx="1135">
                  <c:v>0.23492115257051774</c:v>
                </c:pt>
                <c:pt idx="1136">
                  <c:v>0.23489299376481623</c:v>
                </c:pt>
                <c:pt idx="1137">
                  <c:v>0.23486894927747101</c:v>
                </c:pt>
                <c:pt idx="1138">
                  <c:v>0.2348540318597733</c:v>
                </c:pt>
                <c:pt idx="1139">
                  <c:v>0.23482474449443425</c:v>
                </c:pt>
                <c:pt idx="1140">
                  <c:v>0.23479674672365233</c:v>
                </c:pt>
                <c:pt idx="1141">
                  <c:v>0.23476334775175101</c:v>
                </c:pt>
                <c:pt idx="1142">
                  <c:v>0.2347152738093142</c:v>
                </c:pt>
                <c:pt idx="1143">
                  <c:v>0.234674708886317</c:v>
                </c:pt>
                <c:pt idx="1144">
                  <c:v>0.23463676341858841</c:v>
                </c:pt>
                <c:pt idx="1145">
                  <c:v>0.23460823187351668</c:v>
                </c:pt>
                <c:pt idx="1146">
                  <c:v>0.2345873655714267</c:v>
                </c:pt>
                <c:pt idx="1147">
                  <c:v>0.23456121840290159</c:v>
                </c:pt>
                <c:pt idx="1148">
                  <c:v>0.23453423876336088</c:v>
                </c:pt>
                <c:pt idx="1149">
                  <c:v>0.23450634448522953</c:v>
                </c:pt>
                <c:pt idx="1150">
                  <c:v>0.23447962421308347</c:v>
                </c:pt>
                <c:pt idx="1151">
                  <c:v>0.23444994151864487</c:v>
                </c:pt>
                <c:pt idx="1152">
                  <c:v>0.23440769193903713</c:v>
                </c:pt>
                <c:pt idx="1153">
                  <c:v>0.23437845881343386</c:v>
                </c:pt>
                <c:pt idx="1154">
                  <c:v>0.23433813729621644</c:v>
                </c:pt>
                <c:pt idx="1155">
                  <c:v>0.23429437915554274</c:v>
                </c:pt>
                <c:pt idx="1156">
                  <c:v>0.23427912942662141</c:v>
                </c:pt>
                <c:pt idx="1157">
                  <c:v>0.23426337577134737</c:v>
                </c:pt>
                <c:pt idx="1158">
                  <c:v>0.23424603173243794</c:v>
                </c:pt>
                <c:pt idx="1159">
                  <c:v>0.23422999483503962</c:v>
                </c:pt>
                <c:pt idx="1160">
                  <c:v>0.23419049391047261</c:v>
                </c:pt>
                <c:pt idx="1161">
                  <c:v>0.23415784607903892</c:v>
                </c:pt>
                <c:pt idx="1162">
                  <c:v>0.23413200483171495</c:v>
                </c:pt>
                <c:pt idx="1163">
                  <c:v>0.23410472419177727</c:v>
                </c:pt>
                <c:pt idx="1164">
                  <c:v>0.23408392312924167</c:v>
                </c:pt>
                <c:pt idx="1165">
                  <c:v>0.23408413740569042</c:v>
                </c:pt>
                <c:pt idx="1166">
                  <c:v>0.23406013784559132</c:v>
                </c:pt>
                <c:pt idx="1167">
                  <c:v>0.23402269383198573</c:v>
                </c:pt>
                <c:pt idx="1168">
                  <c:v>0.23399455879371844</c:v>
                </c:pt>
                <c:pt idx="1169">
                  <c:v>0.23395765380780933</c:v>
                </c:pt>
                <c:pt idx="1170">
                  <c:v>0.23392441042238757</c:v>
                </c:pt>
                <c:pt idx="1171">
                  <c:v>0.23390076846181207</c:v>
                </c:pt>
                <c:pt idx="1172">
                  <c:v>0.23387174447769599</c:v>
                </c:pt>
                <c:pt idx="1173">
                  <c:v>0.23383131462175599</c:v>
                </c:pt>
                <c:pt idx="1174">
                  <c:v>0.23379664326659852</c:v>
                </c:pt>
                <c:pt idx="1175">
                  <c:v>0.23376477030777723</c:v>
                </c:pt>
                <c:pt idx="1176">
                  <c:v>0.23372879656079612</c:v>
                </c:pt>
                <c:pt idx="1177">
                  <c:v>0.2336991418449049</c:v>
                </c:pt>
                <c:pt idx="1178">
                  <c:v>0.23367844049559908</c:v>
                </c:pt>
                <c:pt idx="1179">
                  <c:v>0.23365270976328137</c:v>
                </c:pt>
                <c:pt idx="1180">
                  <c:v>0.23362626676415452</c:v>
                </c:pt>
                <c:pt idx="1181">
                  <c:v>0.2336063868091067</c:v>
                </c:pt>
                <c:pt idx="1182">
                  <c:v>0.23359272086922792</c:v>
                </c:pt>
                <c:pt idx="1183">
                  <c:v>0.23359231268628736</c:v>
                </c:pt>
                <c:pt idx="1184">
                  <c:v>0.23359127029789886</c:v>
                </c:pt>
                <c:pt idx="1185">
                  <c:v>0.23357290398652672</c:v>
                </c:pt>
                <c:pt idx="1186">
                  <c:v>0.23354676433238844</c:v>
                </c:pt>
                <c:pt idx="1187">
                  <c:v>0.23350867493894009</c:v>
                </c:pt>
                <c:pt idx="1188">
                  <c:v>0.23344483638799976</c:v>
                </c:pt>
                <c:pt idx="1189">
                  <c:v>0.23340555652440689</c:v>
                </c:pt>
                <c:pt idx="1190">
                  <c:v>0.23336341135682884</c:v>
                </c:pt>
                <c:pt idx="1191">
                  <c:v>0.23333605491099876</c:v>
                </c:pt>
                <c:pt idx="1192">
                  <c:v>0.23332574715162144</c:v>
                </c:pt>
                <c:pt idx="1193">
                  <c:v>0.23330630406575822</c:v>
                </c:pt>
                <c:pt idx="1194">
                  <c:v>0.23329446163668108</c:v>
                </c:pt>
                <c:pt idx="1195">
                  <c:v>0.23327328825171081</c:v>
                </c:pt>
                <c:pt idx="1196">
                  <c:v>0.23324656239712882</c:v>
                </c:pt>
                <c:pt idx="1197">
                  <c:v>0.23323041250716534</c:v>
                </c:pt>
                <c:pt idx="1198">
                  <c:v>0.23321527962967001</c:v>
                </c:pt>
                <c:pt idx="1199">
                  <c:v>0.23320319416551402</c:v>
                </c:pt>
                <c:pt idx="1200">
                  <c:v>0.2331876947679159</c:v>
                </c:pt>
                <c:pt idx="1201">
                  <c:v>0.2331617707158615</c:v>
                </c:pt>
                <c:pt idx="1202">
                  <c:v>0.23313597841058567</c:v>
                </c:pt>
                <c:pt idx="1203">
                  <c:v>0.23311048873715601</c:v>
                </c:pt>
                <c:pt idx="1204">
                  <c:v>0.2330870990271823</c:v>
                </c:pt>
                <c:pt idx="1205">
                  <c:v>0.23307053157682348</c:v>
                </c:pt>
                <c:pt idx="1206">
                  <c:v>0.23305883107534711</c:v>
                </c:pt>
                <c:pt idx="1207">
                  <c:v>0.23304555234539973</c:v>
                </c:pt>
                <c:pt idx="1208">
                  <c:v>0.2330369543231969</c:v>
                </c:pt>
                <c:pt idx="1209">
                  <c:v>0.23301252120577562</c:v>
                </c:pt>
                <c:pt idx="1210">
                  <c:v>0.23298033457008702</c:v>
                </c:pt>
                <c:pt idx="1211">
                  <c:v>0.23294942596329951</c:v>
                </c:pt>
                <c:pt idx="1212">
                  <c:v>0.23292942222837984</c:v>
                </c:pt>
                <c:pt idx="1213">
                  <c:v>0.23292149022214872</c:v>
                </c:pt>
                <c:pt idx="1214">
                  <c:v>0.2329139551280324</c:v>
                </c:pt>
                <c:pt idx="1215">
                  <c:v>0.23291451260846119</c:v>
                </c:pt>
                <c:pt idx="1216">
                  <c:v>0.23290873667175585</c:v>
                </c:pt>
                <c:pt idx="1217">
                  <c:v>0.23288345884311698</c:v>
                </c:pt>
                <c:pt idx="1218">
                  <c:v>0.23286906665823079</c:v>
                </c:pt>
                <c:pt idx="1219">
                  <c:v>0.23284207367584941</c:v>
                </c:pt>
                <c:pt idx="1220">
                  <c:v>0.23282567104939744</c:v>
                </c:pt>
                <c:pt idx="1221">
                  <c:v>0.232825961615752</c:v>
                </c:pt>
                <c:pt idx="1222">
                  <c:v>0.23281784009310788</c:v>
                </c:pt>
                <c:pt idx="1223">
                  <c:v>0.23281198131467193</c:v>
                </c:pt>
                <c:pt idx="1224">
                  <c:v>0.23280486515053736</c:v>
                </c:pt>
                <c:pt idx="1225">
                  <c:v>0.23279261362872472</c:v>
                </c:pt>
                <c:pt idx="1226">
                  <c:v>0.23276974599332023</c:v>
                </c:pt>
                <c:pt idx="1227">
                  <c:v>0.23274175019533114</c:v>
                </c:pt>
                <c:pt idx="1228">
                  <c:v>0.23272811486468417</c:v>
                </c:pt>
                <c:pt idx="1229">
                  <c:v>0.23271568206913171</c:v>
                </c:pt>
                <c:pt idx="1230">
                  <c:v>0.2326991234398901</c:v>
                </c:pt>
                <c:pt idx="1231">
                  <c:v>0.23269434823514992</c:v>
                </c:pt>
                <c:pt idx="1232">
                  <c:v>0.23267614604413847</c:v>
                </c:pt>
                <c:pt idx="1233">
                  <c:v>0.23263404923390021</c:v>
                </c:pt>
                <c:pt idx="1234">
                  <c:v>0.23260627623715738</c:v>
                </c:pt>
                <c:pt idx="1235">
                  <c:v>0.23259466217274372</c:v>
                </c:pt>
                <c:pt idx="1236">
                  <c:v>0.23257375697673652</c:v>
                </c:pt>
                <c:pt idx="1237">
                  <c:v>0.23255298439048952</c:v>
                </c:pt>
                <c:pt idx="1238">
                  <c:v>0.23254169148443035</c:v>
                </c:pt>
                <c:pt idx="1239">
                  <c:v>0.23253181510507329</c:v>
                </c:pt>
                <c:pt idx="1240">
                  <c:v>0.23252952976536653</c:v>
                </c:pt>
                <c:pt idx="1241">
                  <c:v>0.23253467032597352</c:v>
                </c:pt>
                <c:pt idx="1242">
                  <c:v>0.23252015250524441</c:v>
                </c:pt>
                <c:pt idx="1243">
                  <c:v>0.23251167570130604</c:v>
                </c:pt>
                <c:pt idx="1244">
                  <c:v>0.232499990634636</c:v>
                </c:pt>
                <c:pt idx="1245">
                  <c:v>0.23248282330593187</c:v>
                </c:pt>
                <c:pt idx="1246">
                  <c:v>0.23248679472707071</c:v>
                </c:pt>
                <c:pt idx="1247">
                  <c:v>0.2324909051661681</c:v>
                </c:pt>
                <c:pt idx="1248">
                  <c:v>0.23248227523811835</c:v>
                </c:pt>
                <c:pt idx="1249">
                  <c:v>0.23247168079761069</c:v>
                </c:pt>
                <c:pt idx="1250">
                  <c:v>0.23245936009734522</c:v>
                </c:pt>
                <c:pt idx="1251">
                  <c:v>0.23244911604631449</c:v>
                </c:pt>
                <c:pt idx="1252">
                  <c:v>0.23243347936792905</c:v>
                </c:pt>
                <c:pt idx="1253">
                  <c:v>0.23243403120464942</c:v>
                </c:pt>
                <c:pt idx="1254">
                  <c:v>0.23243342271867015</c:v>
                </c:pt>
                <c:pt idx="1255">
                  <c:v>0.23242833547399047</c:v>
                </c:pt>
                <c:pt idx="1256">
                  <c:v>0.23243494850810922</c:v>
                </c:pt>
                <c:pt idx="1257">
                  <c:v>0.23242844212546257</c:v>
                </c:pt>
                <c:pt idx="1258">
                  <c:v>0.23241546733001908</c:v>
                </c:pt>
                <c:pt idx="1259">
                  <c:v>0.23241435629487975</c:v>
                </c:pt>
                <c:pt idx="1260">
                  <c:v>0.23241469233298109</c:v>
                </c:pt>
                <c:pt idx="1261">
                  <c:v>0.23240273821070859</c:v>
                </c:pt>
                <c:pt idx="1262">
                  <c:v>0.2323918225507661</c:v>
                </c:pt>
                <c:pt idx="1263">
                  <c:v>0.23238419145679812</c:v>
                </c:pt>
                <c:pt idx="1264">
                  <c:v>0.23236483762874285</c:v>
                </c:pt>
                <c:pt idx="1265">
                  <c:v>0.2323495014824577</c:v>
                </c:pt>
                <c:pt idx="1266">
                  <c:v>0.23234547946920725</c:v>
                </c:pt>
                <c:pt idx="1267">
                  <c:v>0.23234074462376028</c:v>
                </c:pt>
                <c:pt idx="1268">
                  <c:v>0.23233818789486915</c:v>
                </c:pt>
                <c:pt idx="1269">
                  <c:v>0.23232873777831067</c:v>
                </c:pt>
                <c:pt idx="1270">
                  <c:v>0.23231498003758833</c:v>
                </c:pt>
                <c:pt idx="1271">
                  <c:v>0.23230485559457137</c:v>
                </c:pt>
                <c:pt idx="1272">
                  <c:v>0.23227110290528541</c:v>
                </c:pt>
                <c:pt idx="1273">
                  <c:v>0.23226021509552075</c:v>
                </c:pt>
                <c:pt idx="1274">
                  <c:v>0.2322877771231138</c:v>
                </c:pt>
                <c:pt idx="1275">
                  <c:v>0.23228448592701359</c:v>
                </c:pt>
                <c:pt idx="1276">
                  <c:v>0.23227340416151895</c:v>
                </c:pt>
                <c:pt idx="1277">
                  <c:v>0.23227415140434449</c:v>
                </c:pt>
                <c:pt idx="1278">
                  <c:v>0.23225578691837886</c:v>
                </c:pt>
                <c:pt idx="1279">
                  <c:v>0.23224400645691312</c:v>
                </c:pt>
                <c:pt idx="1280">
                  <c:v>0.23224443904504719</c:v>
                </c:pt>
                <c:pt idx="1281">
                  <c:v>0.23224643173092671</c:v>
                </c:pt>
                <c:pt idx="1282">
                  <c:v>0.23225270071329299</c:v>
                </c:pt>
                <c:pt idx="1283">
                  <c:v>0.23225417934858253</c:v>
                </c:pt>
                <c:pt idx="1284">
                  <c:v>0.23224421315084642</c:v>
                </c:pt>
                <c:pt idx="1285">
                  <c:v>0.23223045575911261</c:v>
                </c:pt>
                <c:pt idx="1286">
                  <c:v>0.23221105786040239</c:v>
                </c:pt>
                <c:pt idx="1287">
                  <c:v>0.23219005633633957</c:v>
                </c:pt>
                <c:pt idx="1288">
                  <c:v>0.2321970518074318</c:v>
                </c:pt>
                <c:pt idx="1289">
                  <c:v>0.23220702445496433</c:v>
                </c:pt>
                <c:pt idx="1290">
                  <c:v>0.23219976327446376</c:v>
                </c:pt>
                <c:pt idx="1291">
                  <c:v>0.23220658999242186</c:v>
                </c:pt>
                <c:pt idx="1292">
                  <c:v>0.23222030906964872</c:v>
                </c:pt>
                <c:pt idx="1293">
                  <c:v>0.2322401504454176</c:v>
                </c:pt>
                <c:pt idx="1294">
                  <c:v>0.23224916974985299</c:v>
                </c:pt>
                <c:pt idx="1295">
                  <c:v>0.23226278687174218</c:v>
                </c:pt>
                <c:pt idx="1296">
                  <c:v>0.2322659031185722</c:v>
                </c:pt>
                <c:pt idx="1297">
                  <c:v>0.23224792336641756</c:v>
                </c:pt>
                <c:pt idx="1298">
                  <c:v>0.23225124567564837</c:v>
                </c:pt>
                <c:pt idx="1299">
                  <c:v>0.23226991160482932</c:v>
                </c:pt>
                <c:pt idx="1300">
                  <c:v>0.23228323785014529</c:v>
                </c:pt>
                <c:pt idx="1301">
                  <c:v>0.23229905398940975</c:v>
                </c:pt>
                <c:pt idx="1302">
                  <c:v>0.23233004217070571</c:v>
                </c:pt>
                <c:pt idx="1303">
                  <c:v>0.23236918003269044</c:v>
                </c:pt>
                <c:pt idx="1304">
                  <c:v>0.23238693031464255</c:v>
                </c:pt>
                <c:pt idx="1305">
                  <c:v>0.2324046748747437</c:v>
                </c:pt>
                <c:pt idx="1306">
                  <c:v>0.23241570623353522</c:v>
                </c:pt>
                <c:pt idx="1307">
                  <c:v>0.23241522355783872</c:v>
                </c:pt>
                <c:pt idx="1308">
                  <c:v>0.23242807672481028</c:v>
                </c:pt>
                <c:pt idx="1309">
                  <c:v>0.23244323747911255</c:v>
                </c:pt>
                <c:pt idx="1310">
                  <c:v>0.23245618949421742</c:v>
                </c:pt>
                <c:pt idx="1311">
                  <c:v>0.23245809849899904</c:v>
                </c:pt>
                <c:pt idx="1312">
                  <c:v>0.23246578937847426</c:v>
                </c:pt>
                <c:pt idx="1313">
                  <c:v>0.23249340277691735</c:v>
                </c:pt>
                <c:pt idx="1314">
                  <c:v>0.23250918585726654</c:v>
                </c:pt>
                <c:pt idx="1315">
                  <c:v>0.23252381725956106</c:v>
                </c:pt>
                <c:pt idx="1316">
                  <c:v>0.23254227729743412</c:v>
                </c:pt>
                <c:pt idx="1317">
                  <c:v>0.2325432896947893</c:v>
                </c:pt>
                <c:pt idx="1318">
                  <c:v>0.23255813179792992</c:v>
                </c:pt>
                <c:pt idx="1319">
                  <c:v>0.23258669422437137</c:v>
                </c:pt>
                <c:pt idx="1320">
                  <c:v>0.2325954973858004</c:v>
                </c:pt>
                <c:pt idx="1321">
                  <c:v>0.23260103613540087</c:v>
                </c:pt>
                <c:pt idx="1322">
                  <c:v>0.23261186524977129</c:v>
                </c:pt>
                <c:pt idx="1323">
                  <c:v>0.232623845041142</c:v>
                </c:pt>
                <c:pt idx="1324">
                  <c:v>0.23263865143505746</c:v>
                </c:pt>
                <c:pt idx="1325">
                  <c:v>0.23266198249925565</c:v>
                </c:pt>
                <c:pt idx="1326">
                  <c:v>0.23267627221085987</c:v>
                </c:pt>
                <c:pt idx="1327">
                  <c:v>0.23266710113700043</c:v>
                </c:pt>
                <c:pt idx="1328">
                  <c:v>0.23268050985136446</c:v>
                </c:pt>
                <c:pt idx="1329">
                  <c:v>0.23269981635202572</c:v>
                </c:pt>
                <c:pt idx="1330">
                  <c:v>0.23272938234993454</c:v>
                </c:pt>
                <c:pt idx="1331">
                  <c:v>0.23278568294431037</c:v>
                </c:pt>
                <c:pt idx="1332">
                  <c:v>0.23282222421106327</c:v>
                </c:pt>
                <c:pt idx="1333">
                  <c:v>0.23285198091033707</c:v>
                </c:pt>
                <c:pt idx="1334">
                  <c:v>0.23288563538386606</c:v>
                </c:pt>
                <c:pt idx="1335">
                  <c:v>0.2329088405552624</c:v>
                </c:pt>
                <c:pt idx="1336">
                  <c:v>0.23293645968997664</c:v>
                </c:pt>
                <c:pt idx="1337">
                  <c:v>0.23297593731114188</c:v>
                </c:pt>
                <c:pt idx="1338">
                  <c:v>0.2330121447791019</c:v>
                </c:pt>
                <c:pt idx="1339">
                  <c:v>0.23305107227579114</c:v>
                </c:pt>
                <c:pt idx="1340">
                  <c:v>0.2330798008803763</c:v>
                </c:pt>
                <c:pt idx="1341">
                  <c:v>0.23309551097558145</c:v>
                </c:pt>
                <c:pt idx="1342">
                  <c:v>0.23311870491492326</c:v>
                </c:pt>
                <c:pt idx="1343">
                  <c:v>0.23314002313333815</c:v>
                </c:pt>
                <c:pt idx="1344">
                  <c:v>0.2331613276336659</c:v>
                </c:pt>
                <c:pt idx="1345">
                  <c:v>0.23318948904983791</c:v>
                </c:pt>
                <c:pt idx="1346">
                  <c:v>0.23321293973502821</c:v>
                </c:pt>
                <c:pt idx="1347">
                  <c:v>0.2332292753330871</c:v>
                </c:pt>
                <c:pt idx="1348">
                  <c:v>0.23324486679685227</c:v>
                </c:pt>
                <c:pt idx="1349">
                  <c:v>0.23326557682043814</c:v>
                </c:pt>
                <c:pt idx="1350">
                  <c:v>0.23328172515596232</c:v>
                </c:pt>
                <c:pt idx="1351">
                  <c:v>0.23329866341732627</c:v>
                </c:pt>
                <c:pt idx="1352">
                  <c:v>0.23330067896170037</c:v>
                </c:pt>
                <c:pt idx="1353">
                  <c:v>0.2332892420824528</c:v>
                </c:pt>
                <c:pt idx="1354">
                  <c:v>0.2332789763111375</c:v>
                </c:pt>
                <c:pt idx="1355">
                  <c:v>0.23325939653696146</c:v>
                </c:pt>
                <c:pt idx="1356">
                  <c:v>0.23324168374216839</c:v>
                </c:pt>
                <c:pt idx="1357">
                  <c:v>0.23323867622735431</c:v>
                </c:pt>
                <c:pt idx="1358">
                  <c:v>0.23323157458667163</c:v>
                </c:pt>
                <c:pt idx="1359">
                  <c:v>0.23322835253615173</c:v>
                </c:pt>
                <c:pt idx="1360">
                  <c:v>0.23322746957306104</c:v>
                </c:pt>
                <c:pt idx="1361">
                  <c:v>0.23323467851902699</c:v>
                </c:pt>
                <c:pt idx="1362">
                  <c:v>0.23325396321260369</c:v>
                </c:pt>
                <c:pt idx="1363">
                  <c:v>0.23326829250907777</c:v>
                </c:pt>
                <c:pt idx="1364">
                  <c:v>0.2332830302093373</c:v>
                </c:pt>
                <c:pt idx="1365">
                  <c:v>0.23328603147293792</c:v>
                </c:pt>
                <c:pt idx="1366">
                  <c:v>0.23328199043165301</c:v>
                </c:pt>
                <c:pt idx="1367">
                  <c:v>0.23327373275222699</c:v>
                </c:pt>
                <c:pt idx="1368">
                  <c:v>0.23326027389067316</c:v>
                </c:pt>
                <c:pt idx="1369">
                  <c:v>0.23324911481037355</c:v>
                </c:pt>
                <c:pt idx="1370">
                  <c:v>0.23322786413330257</c:v>
                </c:pt>
                <c:pt idx="1371">
                  <c:v>0.23320696458346846</c:v>
                </c:pt>
                <c:pt idx="1372">
                  <c:v>0.23319334620386434</c:v>
                </c:pt>
                <c:pt idx="1373">
                  <c:v>0.2331722716712267</c:v>
                </c:pt>
                <c:pt idx="1374">
                  <c:v>0.23315113617028871</c:v>
                </c:pt>
                <c:pt idx="1375">
                  <c:v>0.23310535357730836</c:v>
                </c:pt>
                <c:pt idx="1376">
                  <c:v>0.23303636155103682</c:v>
                </c:pt>
                <c:pt idx="1377">
                  <c:v>0.23298617240686492</c:v>
                </c:pt>
                <c:pt idx="1378">
                  <c:v>0.23292988597724021</c:v>
                </c:pt>
                <c:pt idx="1379">
                  <c:v>0.23288923690976382</c:v>
                </c:pt>
                <c:pt idx="1380">
                  <c:v>0.23287833275356973</c:v>
                </c:pt>
                <c:pt idx="1381">
                  <c:v>0.23285329608921893</c:v>
                </c:pt>
                <c:pt idx="1382">
                  <c:v>0.23281347304699004</c:v>
                </c:pt>
                <c:pt idx="1383">
                  <c:v>0.23277715613732972</c:v>
                </c:pt>
                <c:pt idx="1384">
                  <c:v>0.23275329199571548</c:v>
                </c:pt>
                <c:pt idx="1385">
                  <c:v>0.23271229608831931</c:v>
                </c:pt>
                <c:pt idx="1386">
                  <c:v>0.23265635245448776</c:v>
                </c:pt>
                <c:pt idx="1387">
                  <c:v>0.23260799414985622</c:v>
                </c:pt>
                <c:pt idx="1388">
                  <c:v>0.23254748506188871</c:v>
                </c:pt>
                <c:pt idx="1389">
                  <c:v>0.23250323033787387</c:v>
                </c:pt>
                <c:pt idx="1390">
                  <c:v>0.23248507832767243</c:v>
                </c:pt>
                <c:pt idx="1391">
                  <c:v>0.23246075234445138</c:v>
                </c:pt>
                <c:pt idx="1392">
                  <c:v>0.2324433825854485</c:v>
                </c:pt>
                <c:pt idx="1393">
                  <c:v>0.23242072626849086</c:v>
                </c:pt>
                <c:pt idx="1394">
                  <c:v>0.2323952686946785</c:v>
                </c:pt>
                <c:pt idx="1395">
                  <c:v>0.232370472599463</c:v>
                </c:pt>
                <c:pt idx="1396">
                  <c:v>0.23234936071111126</c:v>
                </c:pt>
                <c:pt idx="1397">
                  <c:v>0.23231623611088514</c:v>
                </c:pt>
                <c:pt idx="1398">
                  <c:v>0.23227428654293003</c:v>
                </c:pt>
                <c:pt idx="1399">
                  <c:v>0.23224345935986856</c:v>
                </c:pt>
                <c:pt idx="1400">
                  <c:v>0.23219998172644452</c:v>
                </c:pt>
                <c:pt idx="1401">
                  <c:v>0.23218469647730156</c:v>
                </c:pt>
                <c:pt idx="1402">
                  <c:v>0.23220021446180308</c:v>
                </c:pt>
                <c:pt idx="1403">
                  <c:v>0.23218584547668483</c:v>
                </c:pt>
                <c:pt idx="1404">
                  <c:v>0.23216938328057832</c:v>
                </c:pt>
                <c:pt idx="1405">
                  <c:v>0.23215392312571534</c:v>
                </c:pt>
                <c:pt idx="1406">
                  <c:v>0.23212201163256077</c:v>
                </c:pt>
                <c:pt idx="1407">
                  <c:v>0.23210343123041721</c:v>
                </c:pt>
                <c:pt idx="1408">
                  <c:v>0.23210368034268178</c:v>
                </c:pt>
                <c:pt idx="1409">
                  <c:v>0.23208339148008239</c:v>
                </c:pt>
                <c:pt idx="1410">
                  <c:v>0.23204847466248346</c:v>
                </c:pt>
                <c:pt idx="1411">
                  <c:v>0.23202418607396327</c:v>
                </c:pt>
                <c:pt idx="1412">
                  <c:v>0.23199754383771076</c:v>
                </c:pt>
                <c:pt idx="1413">
                  <c:v>0.2319744510555124</c:v>
                </c:pt>
                <c:pt idx="1414">
                  <c:v>0.23196340826132067</c:v>
                </c:pt>
                <c:pt idx="1415">
                  <c:v>0.23193617818198634</c:v>
                </c:pt>
                <c:pt idx="1416">
                  <c:v>0.23189509493746885</c:v>
                </c:pt>
                <c:pt idx="1417">
                  <c:v>0.23186839377214186</c:v>
                </c:pt>
                <c:pt idx="1418">
                  <c:v>0.23183777380583206</c:v>
                </c:pt>
                <c:pt idx="1419">
                  <c:v>0.23181912640271221</c:v>
                </c:pt>
                <c:pt idx="1420">
                  <c:v>0.23181717582948666</c:v>
                </c:pt>
                <c:pt idx="1421">
                  <c:v>0.23180401352370597</c:v>
                </c:pt>
                <c:pt idx="1422">
                  <c:v>0.23178920590600219</c:v>
                </c:pt>
                <c:pt idx="1423">
                  <c:v>0.23177677171576808</c:v>
                </c:pt>
                <c:pt idx="1424">
                  <c:v>0.23175559889604613</c:v>
                </c:pt>
                <c:pt idx="1425">
                  <c:v>0.23174608729420798</c:v>
                </c:pt>
                <c:pt idx="1426">
                  <c:v>0.23174014708452895</c:v>
                </c:pt>
                <c:pt idx="1427">
                  <c:v>0.23172927847262725</c:v>
                </c:pt>
                <c:pt idx="1428">
                  <c:v>0.23173881132328486</c:v>
                </c:pt>
                <c:pt idx="1429">
                  <c:v>0.23172675083260255</c:v>
                </c:pt>
                <c:pt idx="1430">
                  <c:v>0.23170228308121288</c:v>
                </c:pt>
                <c:pt idx="1431">
                  <c:v>0.23167733898801321</c:v>
                </c:pt>
                <c:pt idx="1432">
                  <c:v>0.23163677353676163</c:v>
                </c:pt>
                <c:pt idx="1433">
                  <c:v>0.23161430195148522</c:v>
                </c:pt>
                <c:pt idx="1434">
                  <c:v>0.23160656939068991</c:v>
                </c:pt>
                <c:pt idx="1435">
                  <c:v>0.23162251808591328</c:v>
                </c:pt>
                <c:pt idx="1436">
                  <c:v>0.23161817411783225</c:v>
                </c:pt>
                <c:pt idx="1437">
                  <c:v>0.2316348240686936</c:v>
                </c:pt>
                <c:pt idx="1438">
                  <c:v>0.23165742824989657</c:v>
                </c:pt>
                <c:pt idx="1439">
                  <c:v>0.23164481314516081</c:v>
                </c:pt>
                <c:pt idx="1440">
                  <c:v>0.23164216292145856</c:v>
                </c:pt>
                <c:pt idx="1441">
                  <c:v>0.23161870446105251</c:v>
                </c:pt>
                <c:pt idx="1442">
                  <c:v>0.23159768446437978</c:v>
                </c:pt>
                <c:pt idx="1443">
                  <c:v>0.23158627154262321</c:v>
                </c:pt>
                <c:pt idx="1444">
                  <c:v>0.23158772681360582</c:v>
                </c:pt>
                <c:pt idx="1445">
                  <c:v>0.2315831232249852</c:v>
                </c:pt>
                <c:pt idx="1446">
                  <c:v>0.23155618365850453</c:v>
                </c:pt>
                <c:pt idx="1447">
                  <c:v>0.23156260860384523</c:v>
                </c:pt>
                <c:pt idx="1448">
                  <c:v>0.23158203324221241</c:v>
                </c:pt>
                <c:pt idx="1449">
                  <c:v>0.23160072394813525</c:v>
                </c:pt>
                <c:pt idx="1450">
                  <c:v>0.23164728225080458</c:v>
                </c:pt>
                <c:pt idx="1451">
                  <c:v>0.2316722916185753</c:v>
                </c:pt>
                <c:pt idx="1452">
                  <c:v>0.23167343016116992</c:v>
                </c:pt>
                <c:pt idx="1453">
                  <c:v>0.23167666264600625</c:v>
                </c:pt>
                <c:pt idx="1454">
                  <c:v>0.23172762558231275</c:v>
                </c:pt>
                <c:pt idx="1455">
                  <c:v>0.2317618857467493</c:v>
                </c:pt>
                <c:pt idx="1456">
                  <c:v>0.23171660916380357</c:v>
                </c:pt>
                <c:pt idx="1457">
                  <c:v>0.23167578554866877</c:v>
                </c:pt>
                <c:pt idx="1458">
                  <c:v>0.23168021903192701</c:v>
                </c:pt>
                <c:pt idx="1459">
                  <c:v>0.23172331342514521</c:v>
                </c:pt>
                <c:pt idx="1460">
                  <c:v>0.23177159129903666</c:v>
                </c:pt>
                <c:pt idx="1461">
                  <c:v>0.23186669688183678</c:v>
                </c:pt>
                <c:pt idx="1462">
                  <c:v>0.23193430235230106</c:v>
                </c:pt>
                <c:pt idx="1463">
                  <c:v>0.23196553926772137</c:v>
                </c:pt>
                <c:pt idx="1464">
                  <c:v>0.23196375297972319</c:v>
                </c:pt>
                <c:pt idx="1465">
                  <c:v>0.23197537699548518</c:v>
                </c:pt>
                <c:pt idx="1466">
                  <c:v>0.23197230532133442</c:v>
                </c:pt>
                <c:pt idx="1467">
                  <c:v>0.23196632373682147</c:v>
                </c:pt>
                <c:pt idx="1468">
                  <c:v>0.23202252226318912</c:v>
                </c:pt>
                <c:pt idx="1469">
                  <c:v>0.2320584601520895</c:v>
                </c:pt>
                <c:pt idx="1470">
                  <c:v>0.23208557416194606</c:v>
                </c:pt>
                <c:pt idx="1471">
                  <c:v>0.23211578319414208</c:v>
                </c:pt>
                <c:pt idx="1472">
                  <c:v>0.23215995233873091</c:v>
                </c:pt>
                <c:pt idx="1473">
                  <c:v>0.23219018730530741</c:v>
                </c:pt>
                <c:pt idx="1474">
                  <c:v>0.23225617339191698</c:v>
                </c:pt>
                <c:pt idx="1475">
                  <c:v>0.23234656715782898</c:v>
                </c:pt>
                <c:pt idx="1476">
                  <c:v>0.23240686633701324</c:v>
                </c:pt>
                <c:pt idx="1477">
                  <c:v>0.23242930000596487</c:v>
                </c:pt>
                <c:pt idx="1478">
                  <c:v>0.23245383606020784</c:v>
                </c:pt>
                <c:pt idx="1479">
                  <c:v>0.23240813532730076</c:v>
                </c:pt>
                <c:pt idx="1480">
                  <c:v>0.2324104117625844</c:v>
                </c:pt>
                <c:pt idx="1481">
                  <c:v>0.23244722992377667</c:v>
                </c:pt>
                <c:pt idx="1482">
                  <c:v>0.23249223366736857</c:v>
                </c:pt>
                <c:pt idx="1483">
                  <c:v>0.23251648107873826</c:v>
                </c:pt>
                <c:pt idx="1484">
                  <c:v>0.23261395529276715</c:v>
                </c:pt>
                <c:pt idx="1485">
                  <c:v>0.2326981134288133</c:v>
                </c:pt>
                <c:pt idx="1486">
                  <c:v>0.23272891848530317</c:v>
                </c:pt>
                <c:pt idx="1487">
                  <c:v>0.23275002776928821</c:v>
                </c:pt>
                <c:pt idx="1488">
                  <c:v>0.232730239781055</c:v>
                </c:pt>
                <c:pt idx="1489">
                  <c:v>0.23273250836858236</c:v>
                </c:pt>
                <c:pt idx="1490">
                  <c:v>0.23273154016938649</c:v>
                </c:pt>
                <c:pt idx="1491">
                  <c:v>0.23273165601130266</c:v>
                </c:pt>
                <c:pt idx="1492">
                  <c:v>0.23275300641469041</c:v>
                </c:pt>
                <c:pt idx="1493">
                  <c:v>0.23276950944408972</c:v>
                </c:pt>
                <c:pt idx="1494">
                  <c:v>0.23277492230369878</c:v>
                </c:pt>
                <c:pt idx="1495">
                  <c:v>0.23280045375741532</c:v>
                </c:pt>
                <c:pt idx="1496">
                  <c:v>0.23279517431555341</c:v>
                </c:pt>
                <c:pt idx="1497">
                  <c:v>0.23277477208673789</c:v>
                </c:pt>
                <c:pt idx="1498">
                  <c:v>0.23277488005806826</c:v>
                </c:pt>
                <c:pt idx="1499">
                  <c:v>0.23273255665568862</c:v>
                </c:pt>
                <c:pt idx="1500">
                  <c:v>0.23275283022266421</c:v>
                </c:pt>
                <c:pt idx="1501">
                  <c:v>0.23282720629248177</c:v>
                </c:pt>
                <c:pt idx="1502">
                  <c:v>0.23285641526259959</c:v>
                </c:pt>
                <c:pt idx="1503">
                  <c:v>0.23291216992955066</c:v>
                </c:pt>
                <c:pt idx="1504">
                  <c:v>0.23291915421703857</c:v>
                </c:pt>
                <c:pt idx="1505">
                  <c:v>0.23289509266591943</c:v>
                </c:pt>
                <c:pt idx="1506">
                  <c:v>0.23292829048037225</c:v>
                </c:pt>
                <c:pt idx="1507">
                  <c:v>0.23294818273637755</c:v>
                </c:pt>
                <c:pt idx="1508">
                  <c:v>0.23297398248152235</c:v>
                </c:pt>
                <c:pt idx="1509">
                  <c:v>0.2329940155348138</c:v>
                </c:pt>
                <c:pt idx="1510">
                  <c:v>0.233027745029703</c:v>
                </c:pt>
                <c:pt idx="1511">
                  <c:v>0.23303601032462043</c:v>
                </c:pt>
                <c:pt idx="1512">
                  <c:v>0.23300791600832169</c:v>
                </c:pt>
                <c:pt idx="1513">
                  <c:v>0.23304755797044244</c:v>
                </c:pt>
                <c:pt idx="1514">
                  <c:v>0.23306866753677472</c:v>
                </c:pt>
                <c:pt idx="1515">
                  <c:v>0.23309327280215356</c:v>
                </c:pt>
                <c:pt idx="1516">
                  <c:v>0.23311287790162372</c:v>
                </c:pt>
                <c:pt idx="1517">
                  <c:v>0.23314676945717905</c:v>
                </c:pt>
                <c:pt idx="1518">
                  <c:v>0.23315501099842476</c:v>
                </c:pt>
                <c:pt idx="1519">
                  <c:v>0.23313848823269293</c:v>
                </c:pt>
                <c:pt idx="1520">
                  <c:v>0.23310749412153633</c:v>
                </c:pt>
                <c:pt idx="1521">
                  <c:v>0.23304313276325458</c:v>
                </c:pt>
                <c:pt idx="1522">
                  <c:v>0.2330181449473919</c:v>
                </c:pt>
                <c:pt idx="1523">
                  <c:v>0.23293825123251777</c:v>
                </c:pt>
                <c:pt idx="1524">
                  <c:v>0.23289916879759454</c:v>
                </c:pt>
                <c:pt idx="1525">
                  <c:v>0.23283144011300025</c:v>
                </c:pt>
                <c:pt idx="1526">
                  <c:v>0.2327429836216561</c:v>
                </c:pt>
                <c:pt idx="1527">
                  <c:v>0.23266826242188252</c:v>
                </c:pt>
                <c:pt idx="1528">
                  <c:v>0.23260868113879574</c:v>
                </c:pt>
                <c:pt idx="1529">
                  <c:v>0.23251183375772425</c:v>
                </c:pt>
                <c:pt idx="1530">
                  <c:v>0.2324271694478742</c:v>
                </c:pt>
                <c:pt idx="1531">
                  <c:v>0.23232078335347364</c:v>
                </c:pt>
                <c:pt idx="1532">
                  <c:v>0.23216135800275564</c:v>
                </c:pt>
                <c:pt idx="1533">
                  <c:v>0.23202183842966526</c:v>
                </c:pt>
                <c:pt idx="1534">
                  <c:v>0.23190472709103205</c:v>
                </c:pt>
                <c:pt idx="1535">
                  <c:v>0.23174585140930173</c:v>
                </c:pt>
                <c:pt idx="1536">
                  <c:v>0.2315763501057313</c:v>
                </c:pt>
                <c:pt idx="1537">
                  <c:v>0.23141202569288508</c:v>
                </c:pt>
                <c:pt idx="1538">
                  <c:v>0.23120496347009409</c:v>
                </c:pt>
                <c:pt idx="1539">
                  <c:v>0.23093733129928004</c:v>
                </c:pt>
                <c:pt idx="1540">
                  <c:v>0.23070351405838654</c:v>
                </c:pt>
                <c:pt idx="1541">
                  <c:v>0.23047786754686905</c:v>
                </c:pt>
                <c:pt idx="1542">
                  <c:v>0.23019696951626903</c:v>
                </c:pt>
                <c:pt idx="1543">
                  <c:v>0.22990480428096635</c:v>
                </c:pt>
                <c:pt idx="1544">
                  <c:v>0.22960794653410488</c:v>
                </c:pt>
                <c:pt idx="1545">
                  <c:v>0.2292923456034838</c:v>
                </c:pt>
                <c:pt idx="1546">
                  <c:v>0.22893578224295777</c:v>
                </c:pt>
                <c:pt idx="1547">
                  <c:v>0.22860055611512642</c:v>
                </c:pt>
                <c:pt idx="1548">
                  <c:v>0.22825874496396917</c:v>
                </c:pt>
                <c:pt idx="1549">
                  <c:v>0.22792705979968578</c:v>
                </c:pt>
                <c:pt idx="1550">
                  <c:v>0.22759584485590931</c:v>
                </c:pt>
                <c:pt idx="1551">
                  <c:v>0.22726046910108386</c:v>
                </c:pt>
                <c:pt idx="1552">
                  <c:v>0.22694386658250418</c:v>
                </c:pt>
                <c:pt idx="1553">
                  <c:v>0.22663930368799254</c:v>
                </c:pt>
                <c:pt idx="1554">
                  <c:v>0.22634240833422062</c:v>
                </c:pt>
                <c:pt idx="1555">
                  <c:v>0.22603816036071231</c:v>
                </c:pt>
                <c:pt idx="1556">
                  <c:v>0.22579201577827679</c:v>
                </c:pt>
                <c:pt idx="1557">
                  <c:v>0.22553133567247594</c:v>
                </c:pt>
                <c:pt idx="1558">
                  <c:v>0.22538804483753105</c:v>
                </c:pt>
                <c:pt idx="1559">
                  <c:v>0.22532496239257424</c:v>
                </c:pt>
                <c:pt idx="1560">
                  <c:v>0.22527920546608374</c:v>
                </c:pt>
                <c:pt idx="1561">
                  <c:v>0.22534886067199245</c:v>
                </c:pt>
                <c:pt idx="1562">
                  <c:v>0.22541443625347249</c:v>
                </c:pt>
                <c:pt idx="1563">
                  <c:v>0.22546173536766811</c:v>
                </c:pt>
                <c:pt idx="1564">
                  <c:v>0.22559527965170734</c:v>
                </c:pt>
                <c:pt idx="1565">
                  <c:v>0.22575822946263938</c:v>
                </c:pt>
                <c:pt idx="1566">
                  <c:v>0.22594545805468061</c:v>
                </c:pt>
                <c:pt idx="1567">
                  <c:v>0.22617039228575975</c:v>
                </c:pt>
                <c:pt idx="1568">
                  <c:v>0.22647347066726153</c:v>
                </c:pt>
                <c:pt idx="1569">
                  <c:v>0.22674674156684013</c:v>
                </c:pt>
                <c:pt idx="1570">
                  <c:v>0.22704005233196778</c:v>
                </c:pt>
                <c:pt idx="1571">
                  <c:v>0.2273306651040059</c:v>
                </c:pt>
                <c:pt idx="1572">
                  <c:v>0.22762704317693358</c:v>
                </c:pt>
                <c:pt idx="1573">
                  <c:v>0.227920393105562</c:v>
                </c:pt>
                <c:pt idx="1574">
                  <c:v>0.228223547273984</c:v>
                </c:pt>
                <c:pt idx="1575">
                  <c:v>0.22851014293901006</c:v>
                </c:pt>
                <c:pt idx="1576">
                  <c:v>0.22881939015002051</c:v>
                </c:pt>
                <c:pt idx="1577">
                  <c:v>0.22915090826243259</c:v>
                </c:pt>
                <c:pt idx="1578">
                  <c:v>0.22945253449607331</c:v>
                </c:pt>
                <c:pt idx="1579">
                  <c:v>0.2297649106812352</c:v>
                </c:pt>
                <c:pt idx="1580">
                  <c:v>0.2300444154842799</c:v>
                </c:pt>
                <c:pt idx="1581">
                  <c:v>0.23028167600555194</c:v>
                </c:pt>
                <c:pt idx="1582">
                  <c:v>0.23053945501193884</c:v>
                </c:pt>
                <c:pt idx="1583">
                  <c:v>0.23080354558271021</c:v>
                </c:pt>
                <c:pt idx="1584">
                  <c:v>0.23104848844784887</c:v>
                </c:pt>
                <c:pt idx="1585">
                  <c:v>0.23128884308781492</c:v>
                </c:pt>
                <c:pt idx="1586">
                  <c:v>0.23153333387654021</c:v>
                </c:pt>
                <c:pt idx="1587">
                  <c:v>0.23175721758408016</c:v>
                </c:pt>
                <c:pt idx="1588">
                  <c:v>0.23195102256985842</c:v>
                </c:pt>
                <c:pt idx="1589">
                  <c:v>0.232173446588856</c:v>
                </c:pt>
                <c:pt idx="1590">
                  <c:v>0.2324151678048573</c:v>
                </c:pt>
                <c:pt idx="1591">
                  <c:v>0.23262860641164018</c:v>
                </c:pt>
                <c:pt idx="1592">
                  <c:v>0.23287486324821982</c:v>
                </c:pt>
                <c:pt idx="1593">
                  <c:v>0.23304985015572713</c:v>
                </c:pt>
                <c:pt idx="1594">
                  <c:v>0.23314605253514817</c:v>
                </c:pt>
                <c:pt idx="1595">
                  <c:v>0.23327443701276898</c:v>
                </c:pt>
                <c:pt idx="1596">
                  <c:v>0.23340076370613261</c:v>
                </c:pt>
                <c:pt idx="1597">
                  <c:v>0.23348349452332687</c:v>
                </c:pt>
                <c:pt idx="1598">
                  <c:v>0.2336326650995314</c:v>
                </c:pt>
                <c:pt idx="1599">
                  <c:v>0.23385520097544385</c:v>
                </c:pt>
                <c:pt idx="1600">
                  <c:v>0.23398750360945861</c:v>
                </c:pt>
                <c:pt idx="1601">
                  <c:v>0.2340996525512419</c:v>
                </c:pt>
                <c:pt idx="1602">
                  <c:v>0.23420979804247297</c:v>
                </c:pt>
                <c:pt idx="1603">
                  <c:v>0.23426649663897248</c:v>
                </c:pt>
                <c:pt idx="1604">
                  <c:v>0.23435590419331845</c:v>
                </c:pt>
                <c:pt idx="1605">
                  <c:v>0.23447910594807611</c:v>
                </c:pt>
                <c:pt idx="1606">
                  <c:v>0.23457278636951076</c:v>
                </c:pt>
                <c:pt idx="1607">
                  <c:v>0.23467884099332348</c:v>
                </c:pt>
                <c:pt idx="1608">
                  <c:v>0.23474244957658039</c:v>
                </c:pt>
                <c:pt idx="1609">
                  <c:v>0.23481563412121778</c:v>
                </c:pt>
                <c:pt idx="1610">
                  <c:v>0.23488090215340821</c:v>
                </c:pt>
                <c:pt idx="1611">
                  <c:v>0.23495097012807006</c:v>
                </c:pt>
                <c:pt idx="1612">
                  <c:v>0.23500684445420783</c:v>
                </c:pt>
                <c:pt idx="1613">
                  <c:v>0.23507699704978813</c:v>
                </c:pt>
                <c:pt idx="1614">
                  <c:v>0.23516381667521044</c:v>
                </c:pt>
                <c:pt idx="1615">
                  <c:v>0.23523565592427179</c:v>
                </c:pt>
                <c:pt idx="1616">
                  <c:v>0.23530100150455677</c:v>
                </c:pt>
                <c:pt idx="1617">
                  <c:v>0.23537745960948128</c:v>
                </c:pt>
                <c:pt idx="1618">
                  <c:v>0.23547264276189273</c:v>
                </c:pt>
                <c:pt idx="1619">
                  <c:v>0.23550863698175728</c:v>
                </c:pt>
                <c:pt idx="1620">
                  <c:v>0.23557576939715172</c:v>
                </c:pt>
                <c:pt idx="1621">
                  <c:v>0.23566314535618371</c:v>
                </c:pt>
                <c:pt idx="1622">
                  <c:v>0.23572183701377955</c:v>
                </c:pt>
                <c:pt idx="1623">
                  <c:v>0.23576055305132262</c:v>
                </c:pt>
                <c:pt idx="1624">
                  <c:v>0.23581377272807688</c:v>
                </c:pt>
                <c:pt idx="1625">
                  <c:v>0.23584348631830387</c:v>
                </c:pt>
                <c:pt idx="1626">
                  <c:v>0.23590074207597889</c:v>
                </c:pt>
                <c:pt idx="1627">
                  <c:v>0.23598640149102135</c:v>
                </c:pt>
                <c:pt idx="1628">
                  <c:v>0.23606038439470756</c:v>
                </c:pt>
                <c:pt idx="1629">
                  <c:v>0.23612460737330054</c:v>
                </c:pt>
                <c:pt idx="1630">
                  <c:v>0.23624554247482854</c:v>
                </c:pt>
                <c:pt idx="1631">
                  <c:v>0.23633952944297079</c:v>
                </c:pt>
                <c:pt idx="1632">
                  <c:v>0.23644274490778358</c:v>
                </c:pt>
                <c:pt idx="1633">
                  <c:v>0.23651526484378746</c:v>
                </c:pt>
                <c:pt idx="1634">
                  <c:v>0.23657694465608134</c:v>
                </c:pt>
                <c:pt idx="1635">
                  <c:v>0.23663812306044826</c:v>
                </c:pt>
                <c:pt idx="1636">
                  <c:v>0.23669018482301438</c:v>
                </c:pt>
                <c:pt idx="1637">
                  <c:v>0.23672479005453581</c:v>
                </c:pt>
                <c:pt idx="1638">
                  <c:v>0.23673972897116294</c:v>
                </c:pt>
                <c:pt idx="1639">
                  <c:v>0.23676564429459049</c:v>
                </c:pt>
                <c:pt idx="1640">
                  <c:v>0.23673988576315175</c:v>
                </c:pt>
                <c:pt idx="1641">
                  <c:v>0.23678295555072135</c:v>
                </c:pt>
                <c:pt idx="1642">
                  <c:v>0.23684594245321519</c:v>
                </c:pt>
                <c:pt idx="1643">
                  <c:v>0.23696634455056373</c:v>
                </c:pt>
                <c:pt idx="1644">
                  <c:v>0.23706409501837886</c:v>
                </c:pt>
                <c:pt idx="1645">
                  <c:v>0.23718604779282373</c:v>
                </c:pt>
                <c:pt idx="1646">
                  <c:v>0.23729145129045437</c:v>
                </c:pt>
                <c:pt idx="1647">
                  <c:v>0.23740709518798273</c:v>
                </c:pt>
                <c:pt idx="1648">
                  <c:v>0.23749345957366294</c:v>
                </c:pt>
                <c:pt idx="1649">
                  <c:v>0.23757458550538749</c:v>
                </c:pt>
                <c:pt idx="1650">
                  <c:v>0.23764185574219746</c:v>
                </c:pt>
                <c:pt idx="1651">
                  <c:v>0.2376697880574801</c:v>
                </c:pt>
                <c:pt idx="1652">
                  <c:v>0.23771415807533347</c:v>
                </c:pt>
                <c:pt idx="1653">
                  <c:v>0.23773111805667421</c:v>
                </c:pt>
                <c:pt idx="1654">
                  <c:v>0.23780320409520694</c:v>
                </c:pt>
                <c:pt idx="1655">
                  <c:v>0.23786143209999847</c:v>
                </c:pt>
                <c:pt idx="1656">
                  <c:v>0.2379220213256954</c:v>
                </c:pt>
                <c:pt idx="1657">
                  <c:v>0.23797793036228052</c:v>
                </c:pt>
                <c:pt idx="1658">
                  <c:v>0.23802146687611728</c:v>
                </c:pt>
                <c:pt idx="1659">
                  <c:v>0.23810618626746494</c:v>
                </c:pt>
                <c:pt idx="1660">
                  <c:v>0.23822697805088247</c:v>
                </c:pt>
                <c:pt idx="1661">
                  <c:v>0.23831837360462493</c:v>
                </c:pt>
                <c:pt idx="1662">
                  <c:v>0.23844992538025189</c:v>
                </c:pt>
                <c:pt idx="1663">
                  <c:v>0.23852970571031404</c:v>
                </c:pt>
                <c:pt idx="1664">
                  <c:v>0.23855717316548553</c:v>
                </c:pt>
                <c:pt idx="1665">
                  <c:v>0.23857382838419161</c:v>
                </c:pt>
                <c:pt idx="1666">
                  <c:v>0.23862949362335298</c:v>
                </c:pt>
                <c:pt idx="1667">
                  <c:v>0.2386913177523067</c:v>
                </c:pt>
                <c:pt idx="1668">
                  <c:v>0.23875630215943489</c:v>
                </c:pt>
                <c:pt idx="1669">
                  <c:v>0.23884837730032638</c:v>
                </c:pt>
                <c:pt idx="1670">
                  <c:v>0.23892696373184127</c:v>
                </c:pt>
                <c:pt idx="1671">
                  <c:v>0.23898760347466055</c:v>
                </c:pt>
                <c:pt idx="1672">
                  <c:v>0.23906980145362999</c:v>
                </c:pt>
                <c:pt idx="1673">
                  <c:v>0.23917261493845995</c:v>
                </c:pt>
                <c:pt idx="1674">
                  <c:v>0.23925585499085508</c:v>
                </c:pt>
                <c:pt idx="1675">
                  <c:v>0.23934629524783413</c:v>
                </c:pt>
                <c:pt idx="1676">
                  <c:v>0.23942640573931087</c:v>
                </c:pt>
                <c:pt idx="1677">
                  <c:v>0.23948366641129801</c:v>
                </c:pt>
                <c:pt idx="1678">
                  <c:v>0.23955564096684748</c:v>
                </c:pt>
                <c:pt idx="1679">
                  <c:v>0.23963072909689809</c:v>
                </c:pt>
                <c:pt idx="1680">
                  <c:v>0.23970070275860375</c:v>
                </c:pt>
                <c:pt idx="1681">
                  <c:v>0.23979172335426743</c:v>
                </c:pt>
                <c:pt idx="1682">
                  <c:v>0.23991012632278363</c:v>
                </c:pt>
                <c:pt idx="1683">
                  <c:v>0.23999168326795059</c:v>
                </c:pt>
                <c:pt idx="1684">
                  <c:v>0.24007251534496557</c:v>
                </c:pt>
                <c:pt idx="1685">
                  <c:v>0.2401443851352095</c:v>
                </c:pt>
                <c:pt idx="1686">
                  <c:v>0.24018955093515806</c:v>
                </c:pt>
                <c:pt idx="1687">
                  <c:v>0.24024954990186567</c:v>
                </c:pt>
                <c:pt idx="1688">
                  <c:v>0.24031990526465638</c:v>
                </c:pt>
                <c:pt idx="1689">
                  <c:v>0.24038023194050273</c:v>
                </c:pt>
                <c:pt idx="1690">
                  <c:v>0.24043106470958964</c:v>
                </c:pt>
                <c:pt idx="1691">
                  <c:v>0.24046896558151584</c:v>
                </c:pt>
                <c:pt idx="1692">
                  <c:v>0.24051251136052051</c:v>
                </c:pt>
                <c:pt idx="1693">
                  <c:v>0.2405607519465435</c:v>
                </c:pt>
                <c:pt idx="1694">
                  <c:v>0.2406315003828611</c:v>
                </c:pt>
                <c:pt idx="1695">
                  <c:v>0.2407458784240307</c:v>
                </c:pt>
                <c:pt idx="1696">
                  <c:v>0.24080253998710743</c:v>
                </c:pt>
                <c:pt idx="1697">
                  <c:v>0.24082817127157852</c:v>
                </c:pt>
                <c:pt idx="1698">
                  <c:v>0.24089340905610759</c:v>
                </c:pt>
                <c:pt idx="1699">
                  <c:v>0.24094024989929083</c:v>
                </c:pt>
                <c:pt idx="1700">
                  <c:v>0.24100129201678341</c:v>
                </c:pt>
                <c:pt idx="1701">
                  <c:v>0.2411085539373321</c:v>
                </c:pt>
                <c:pt idx="1702">
                  <c:v>0.24120604011137892</c:v>
                </c:pt>
                <c:pt idx="1703">
                  <c:v>0.24123510585407035</c:v>
                </c:pt>
                <c:pt idx="1704">
                  <c:v>0.24127461622090909</c:v>
                </c:pt>
                <c:pt idx="1705">
                  <c:v>0.24131988342696473</c:v>
                </c:pt>
                <c:pt idx="1706">
                  <c:v>0.2413810690872841</c:v>
                </c:pt>
                <c:pt idx="1707">
                  <c:v>0.24144076696791084</c:v>
                </c:pt>
                <c:pt idx="1708">
                  <c:v>0.24151380718339541</c:v>
                </c:pt>
                <c:pt idx="1709">
                  <c:v>0.24158734045896427</c:v>
                </c:pt>
                <c:pt idx="1710">
                  <c:v>0.24166549459420547</c:v>
                </c:pt>
                <c:pt idx="1711">
                  <c:v>0.24172970862718046</c:v>
                </c:pt>
                <c:pt idx="1712">
                  <c:v>0.24181089213020926</c:v>
                </c:pt>
                <c:pt idx="1713">
                  <c:v>0.24186670708713687</c:v>
                </c:pt>
                <c:pt idx="1714">
                  <c:v>0.24188856736006978</c:v>
                </c:pt>
                <c:pt idx="1715">
                  <c:v>0.2419254756773567</c:v>
                </c:pt>
                <c:pt idx="1716">
                  <c:v>0.24196778598131494</c:v>
                </c:pt>
                <c:pt idx="1717">
                  <c:v>0.24200831253201507</c:v>
                </c:pt>
                <c:pt idx="1718">
                  <c:v>0.24207083582684649</c:v>
                </c:pt>
                <c:pt idx="1719">
                  <c:v>0.24209974991298508</c:v>
                </c:pt>
                <c:pt idx="1720">
                  <c:v>0.24214269431494839</c:v>
                </c:pt>
                <c:pt idx="1721">
                  <c:v>0.24216705248167428</c:v>
                </c:pt>
                <c:pt idx="1722">
                  <c:v>0.24221537495286519</c:v>
                </c:pt>
                <c:pt idx="1723">
                  <c:v>0.2422788373714099</c:v>
                </c:pt>
                <c:pt idx="1724">
                  <c:v>0.24233548880817199</c:v>
                </c:pt>
                <c:pt idx="1725">
                  <c:v>0.24239533715233705</c:v>
                </c:pt>
                <c:pt idx="1726">
                  <c:v>0.24245211815454701</c:v>
                </c:pt>
                <c:pt idx="1727">
                  <c:v>0.24248885901802822</c:v>
                </c:pt>
                <c:pt idx="1728">
                  <c:v>0.24255490761647794</c:v>
                </c:pt>
                <c:pt idx="1729">
                  <c:v>0.24264251540083884</c:v>
                </c:pt>
                <c:pt idx="1730">
                  <c:v>0.24273035155710829</c:v>
                </c:pt>
                <c:pt idx="1731">
                  <c:v>0.24282205700498372</c:v>
                </c:pt>
                <c:pt idx="1732">
                  <c:v>0.24290823360129088</c:v>
                </c:pt>
                <c:pt idx="1733">
                  <c:v>0.24299237558030365</c:v>
                </c:pt>
                <c:pt idx="1734">
                  <c:v>0.24307314796954174</c:v>
                </c:pt>
                <c:pt idx="1735">
                  <c:v>0.24313984429517624</c:v>
                </c:pt>
                <c:pt idx="1736">
                  <c:v>0.24319504429521308</c:v>
                </c:pt>
                <c:pt idx="1737">
                  <c:v>0.24325901516141948</c:v>
                </c:pt>
                <c:pt idx="1738">
                  <c:v>0.24330768424976892</c:v>
                </c:pt>
                <c:pt idx="1739">
                  <c:v>0.24336927553350352</c:v>
                </c:pt>
                <c:pt idx="1740">
                  <c:v>0.24345275290516569</c:v>
                </c:pt>
                <c:pt idx="1741">
                  <c:v>0.24351852535101173</c:v>
                </c:pt>
                <c:pt idx="1742">
                  <c:v>0.24356931386387512</c:v>
                </c:pt>
                <c:pt idx="1743">
                  <c:v>0.24362258459142172</c:v>
                </c:pt>
                <c:pt idx="1744">
                  <c:v>0.24368888265396019</c:v>
                </c:pt>
                <c:pt idx="1745">
                  <c:v>0.2437726965347751</c:v>
                </c:pt>
                <c:pt idx="1746">
                  <c:v>0.24386369651373865</c:v>
                </c:pt>
                <c:pt idx="1747">
                  <c:v>0.24396367315976239</c:v>
                </c:pt>
                <c:pt idx="1748">
                  <c:v>0.24406354061005939</c:v>
                </c:pt>
                <c:pt idx="1749">
                  <c:v>0.24412510953764718</c:v>
                </c:pt>
                <c:pt idx="1750">
                  <c:v>0.2441934066274889</c:v>
                </c:pt>
                <c:pt idx="1751">
                  <c:v>0.24425823810118344</c:v>
                </c:pt>
                <c:pt idx="1752">
                  <c:v>0.24431364372401534</c:v>
                </c:pt>
                <c:pt idx="1753">
                  <c:v>0.24435779436298791</c:v>
                </c:pt>
                <c:pt idx="1754">
                  <c:v>0.24442158135939604</c:v>
                </c:pt>
                <c:pt idx="1755">
                  <c:v>0.2444648072740192</c:v>
                </c:pt>
                <c:pt idx="1756">
                  <c:v>0.24454095346442964</c:v>
                </c:pt>
                <c:pt idx="1757">
                  <c:v>0.24464559478725642</c:v>
                </c:pt>
                <c:pt idx="1758">
                  <c:v>0.24476211195265049</c:v>
                </c:pt>
                <c:pt idx="1759">
                  <c:v>0.24486163934467106</c:v>
                </c:pt>
                <c:pt idx="1760">
                  <c:v>0.24497960736719401</c:v>
                </c:pt>
                <c:pt idx="1761">
                  <c:v>0.24506184990062263</c:v>
                </c:pt>
                <c:pt idx="1762">
                  <c:v>0.24510984147606382</c:v>
                </c:pt>
                <c:pt idx="1763">
                  <c:v>0.24515409304928903</c:v>
                </c:pt>
                <c:pt idx="1764">
                  <c:v>0.24518807629762499</c:v>
                </c:pt>
                <c:pt idx="1765">
                  <c:v>0.2452628119551081</c:v>
                </c:pt>
                <c:pt idx="1766">
                  <c:v>0.24538125694626792</c:v>
                </c:pt>
                <c:pt idx="1767">
                  <c:v>0.24549880437581204</c:v>
                </c:pt>
                <c:pt idx="1768">
                  <c:v>0.24565987323057134</c:v>
                </c:pt>
                <c:pt idx="1769">
                  <c:v>0.24578873758469263</c:v>
                </c:pt>
                <c:pt idx="1770">
                  <c:v>0.24589951831366719</c:v>
                </c:pt>
                <c:pt idx="1771">
                  <c:v>0.24601590292035969</c:v>
                </c:pt>
                <c:pt idx="1772">
                  <c:v>0.24611949905290387</c:v>
                </c:pt>
                <c:pt idx="1773">
                  <c:v>0.24626537861345402</c:v>
                </c:pt>
                <c:pt idx="1774">
                  <c:v>0.2463587435043719</c:v>
                </c:pt>
                <c:pt idx="1775">
                  <c:v>0.24640237887292926</c:v>
                </c:pt>
                <c:pt idx="1776">
                  <c:v>0.2464508085771763</c:v>
                </c:pt>
                <c:pt idx="1777">
                  <c:v>0.24645092768276586</c:v>
                </c:pt>
                <c:pt idx="1778">
                  <c:v>0.24648641738471042</c:v>
                </c:pt>
                <c:pt idx="1779">
                  <c:v>0.24655982046661995</c:v>
                </c:pt>
                <c:pt idx="1780">
                  <c:v>0.2466199028249402</c:v>
                </c:pt>
                <c:pt idx="1781">
                  <c:v>0.24666966251240763</c:v>
                </c:pt>
                <c:pt idx="1782">
                  <c:v>0.246703476022781</c:v>
                </c:pt>
                <c:pt idx="1783">
                  <c:v>0.24673421212229463</c:v>
                </c:pt>
                <c:pt idx="1784">
                  <c:v>0.2467154726091513</c:v>
                </c:pt>
                <c:pt idx="1785">
                  <c:v>0.24664796256119079</c:v>
                </c:pt>
                <c:pt idx="1786">
                  <c:v>0.24659131380857122</c:v>
                </c:pt>
                <c:pt idx="1787">
                  <c:v>0.24653033277489986</c:v>
                </c:pt>
                <c:pt idx="1788">
                  <c:v>0.24643473130698976</c:v>
                </c:pt>
                <c:pt idx="1789">
                  <c:v>0.24632536989937903</c:v>
                </c:pt>
                <c:pt idx="1790">
                  <c:v>0.24620248842141154</c:v>
                </c:pt>
                <c:pt idx="1791">
                  <c:v>0.24603511736330366</c:v>
                </c:pt>
                <c:pt idx="1792">
                  <c:v>0.24579318417808674</c:v>
                </c:pt>
                <c:pt idx="1793">
                  <c:v>0.24552990705482744</c:v>
                </c:pt>
                <c:pt idx="1794">
                  <c:v>0.24531268847482668</c:v>
                </c:pt>
                <c:pt idx="1795">
                  <c:v>0.24512430620585621</c:v>
                </c:pt>
                <c:pt idx="1796">
                  <c:v>0.24492549330845989</c:v>
                </c:pt>
                <c:pt idx="1797">
                  <c:v>0.24468335636909044</c:v>
                </c:pt>
                <c:pt idx="1798">
                  <c:v>0.24445454293965707</c:v>
                </c:pt>
                <c:pt idx="1799">
                  <c:v>0.24416846433756753</c:v>
                </c:pt>
                <c:pt idx="1800">
                  <c:v>0.24379748315499561</c:v>
                </c:pt>
                <c:pt idx="1801">
                  <c:v>0.24345749182347343</c:v>
                </c:pt>
                <c:pt idx="1802">
                  <c:v>0.24310588477500569</c:v>
                </c:pt>
                <c:pt idx="1803">
                  <c:v>0.24276354406282075</c:v>
                </c:pt>
                <c:pt idx="1804">
                  <c:v>0.24241591371530422</c:v>
                </c:pt>
                <c:pt idx="1805">
                  <c:v>0.24206026403808364</c:v>
                </c:pt>
                <c:pt idx="1806">
                  <c:v>0.24171407892539673</c:v>
                </c:pt>
                <c:pt idx="1807">
                  <c:v>0.24134909834756627</c:v>
                </c:pt>
                <c:pt idx="1808">
                  <c:v>0.24097248322664924</c:v>
                </c:pt>
                <c:pt idx="1809">
                  <c:v>0.24061923003321986</c:v>
                </c:pt>
                <c:pt idx="1810">
                  <c:v>0.24024792522030894</c:v>
                </c:pt>
                <c:pt idx="1811">
                  <c:v>0.23990022310063411</c:v>
                </c:pt>
                <c:pt idx="1812">
                  <c:v>0.23954433901980957</c:v>
                </c:pt>
                <c:pt idx="1813">
                  <c:v>0.23920365890815379</c:v>
                </c:pt>
                <c:pt idx="1814">
                  <c:v>0.23884811542881682</c:v>
                </c:pt>
                <c:pt idx="1815">
                  <c:v>0.23850913005498228</c:v>
                </c:pt>
                <c:pt idx="1816">
                  <c:v>0.23814576944193164</c:v>
                </c:pt>
                <c:pt idx="1817">
                  <c:v>0.23776555263593221</c:v>
                </c:pt>
                <c:pt idx="1818">
                  <c:v>0.23740954884928836</c:v>
                </c:pt>
                <c:pt idx="1819">
                  <c:v>0.23705692574741358</c:v>
                </c:pt>
                <c:pt idx="1820">
                  <c:v>0.23673231341865542</c:v>
                </c:pt>
                <c:pt idx="1821">
                  <c:v>0.23644656086158808</c:v>
                </c:pt>
                <c:pt idx="1822">
                  <c:v>0.23614837284186149</c:v>
                </c:pt>
                <c:pt idx="1823">
                  <c:v>0.23585900093908119</c:v>
                </c:pt>
                <c:pt idx="1824">
                  <c:v>0.23558695427006127</c:v>
                </c:pt>
                <c:pt idx="1825">
                  <c:v>0.23528928679476427</c:v>
                </c:pt>
                <c:pt idx="1826">
                  <c:v>0.23499256962308604</c:v>
                </c:pt>
                <c:pt idx="1827">
                  <c:v>0.23472700695528792</c:v>
                </c:pt>
                <c:pt idx="1828">
                  <c:v>0.23442503269005535</c:v>
                </c:pt>
                <c:pt idx="1829">
                  <c:v>0.23412089538842087</c:v>
                </c:pt>
                <c:pt idx="1830">
                  <c:v>0.23384762039696297</c:v>
                </c:pt>
                <c:pt idx="1831">
                  <c:v>0.23353560608982304</c:v>
                </c:pt>
                <c:pt idx="1832">
                  <c:v>0.23318312803968264</c:v>
                </c:pt>
                <c:pt idx="1833">
                  <c:v>0.23290289301136755</c:v>
                </c:pt>
                <c:pt idx="1834">
                  <c:v>0.23262559551302053</c:v>
                </c:pt>
                <c:pt idx="1835">
                  <c:v>0.23230797133296174</c:v>
                </c:pt>
                <c:pt idx="1836">
                  <c:v>0.23201857227498893</c:v>
                </c:pt>
                <c:pt idx="1837">
                  <c:v>0.23170130366256583</c:v>
                </c:pt>
                <c:pt idx="1838">
                  <c:v>0.23134221380118578</c:v>
                </c:pt>
                <c:pt idx="1839">
                  <c:v>0.23100867367500311</c:v>
                </c:pt>
                <c:pt idx="1840">
                  <c:v>0.23068058229082675</c:v>
                </c:pt>
                <c:pt idx="1841">
                  <c:v>0.23033595965934009</c:v>
                </c:pt>
                <c:pt idx="1842">
                  <c:v>0.23001627949761436</c:v>
                </c:pt>
                <c:pt idx="1843">
                  <c:v>0.22965403503758061</c:v>
                </c:pt>
                <c:pt idx="1844">
                  <c:v>0.22928660881133811</c:v>
                </c:pt>
                <c:pt idx="1845">
                  <c:v>0.22894028600951358</c:v>
                </c:pt>
                <c:pt idx="1846">
                  <c:v>0.22857578264798642</c:v>
                </c:pt>
                <c:pt idx="1847">
                  <c:v>0.22819351075140157</c:v>
                </c:pt>
                <c:pt idx="1848">
                  <c:v>0.22779383066265191</c:v>
                </c:pt>
                <c:pt idx="1849">
                  <c:v>0.22738774256188812</c:v>
                </c:pt>
                <c:pt idx="1850">
                  <c:v>0.22697038060345384</c:v>
                </c:pt>
                <c:pt idx="1851">
                  <c:v>0.22649857873961554</c:v>
                </c:pt>
                <c:pt idx="1852">
                  <c:v>0.22607627926506615</c:v>
                </c:pt>
                <c:pt idx="1853">
                  <c:v>0.22564430009545142</c:v>
                </c:pt>
                <c:pt idx="1854">
                  <c:v>0.22527981037668074</c:v>
                </c:pt>
                <c:pt idx="1855">
                  <c:v>0.22499139198711707</c:v>
                </c:pt>
                <c:pt idx="1856">
                  <c:v>0.22481167354441831</c:v>
                </c:pt>
                <c:pt idx="1857">
                  <c:v>0.22466521325705444</c:v>
                </c:pt>
                <c:pt idx="1858">
                  <c:v>0.22464491083289762</c:v>
                </c:pt>
                <c:pt idx="1859">
                  <c:v>0.22471183149390864</c:v>
                </c:pt>
                <c:pt idx="1860">
                  <c:v>0.22484943762889401</c:v>
                </c:pt>
                <c:pt idx="1861">
                  <c:v>0.22510217613476488</c:v>
                </c:pt>
                <c:pt idx="1862">
                  <c:v>0.22542682851048954</c:v>
                </c:pt>
                <c:pt idx="1863">
                  <c:v>0.22581923736027776</c:v>
                </c:pt>
                <c:pt idx="1864">
                  <c:v>0.2262258221884382</c:v>
                </c:pt>
                <c:pt idx="1865">
                  <c:v>0.22668294140767506</c:v>
                </c:pt>
                <c:pt idx="1866">
                  <c:v>0.22723842713948694</c:v>
                </c:pt>
                <c:pt idx="1867">
                  <c:v>0.22783012351556961</c:v>
                </c:pt>
                <c:pt idx="1868">
                  <c:v>0.2284511727736063</c:v>
                </c:pt>
                <c:pt idx="1869">
                  <c:v>0.22898037012007591</c:v>
                </c:pt>
                <c:pt idx="1870">
                  <c:v>0.22946664903035405</c:v>
                </c:pt>
                <c:pt idx="1871">
                  <c:v>0.22987019586008875</c:v>
                </c:pt>
                <c:pt idx="1872">
                  <c:v>0.23019938230276085</c:v>
                </c:pt>
                <c:pt idx="1873">
                  <c:v>0.23049732949354976</c:v>
                </c:pt>
                <c:pt idx="1874">
                  <c:v>0.23077607357187921</c:v>
                </c:pt>
                <c:pt idx="1875">
                  <c:v>0.23099338554361726</c:v>
                </c:pt>
                <c:pt idx="1876">
                  <c:v>0.23112833805007979</c:v>
                </c:pt>
                <c:pt idx="1877">
                  <c:v>0.23129687935765644</c:v>
                </c:pt>
                <c:pt idx="1878">
                  <c:v>0.23144697409654102</c:v>
                </c:pt>
                <c:pt idx="1879">
                  <c:v>0.23157738144951134</c:v>
                </c:pt>
                <c:pt idx="1880">
                  <c:v>0.2317140751014064</c:v>
                </c:pt>
                <c:pt idx="1881">
                  <c:v>0.23180028362665003</c:v>
                </c:pt>
                <c:pt idx="1882">
                  <c:v>0.23182931714414531</c:v>
                </c:pt>
                <c:pt idx="1883">
                  <c:v>0.23187935163031326</c:v>
                </c:pt>
                <c:pt idx="1884">
                  <c:v>0.23188360401612521</c:v>
                </c:pt>
                <c:pt idx="1885">
                  <c:v>0.23189730108925291</c:v>
                </c:pt>
                <c:pt idx="1886">
                  <c:v>0.23193609444004593</c:v>
                </c:pt>
                <c:pt idx="1887">
                  <c:v>0.23194746137419556</c:v>
                </c:pt>
                <c:pt idx="1888">
                  <c:v>0.23201297451636149</c:v>
                </c:pt>
                <c:pt idx="1889">
                  <c:v>0.2320957359088037</c:v>
                </c:pt>
                <c:pt idx="1890">
                  <c:v>0.23213240330956744</c:v>
                </c:pt>
                <c:pt idx="1891">
                  <c:v>0.23223237372818384</c:v>
                </c:pt>
                <c:pt idx="1892">
                  <c:v>0.23230227477314624</c:v>
                </c:pt>
                <c:pt idx="1893">
                  <c:v>0.23231257046398249</c:v>
                </c:pt>
                <c:pt idx="1894">
                  <c:v>0.23238484756679154</c:v>
                </c:pt>
                <c:pt idx="1895">
                  <c:v>0.23250884287051085</c:v>
                </c:pt>
                <c:pt idx="1896">
                  <c:v>0.23261622955295069</c:v>
                </c:pt>
                <c:pt idx="1897">
                  <c:v>0.2327344761325538</c:v>
                </c:pt>
                <c:pt idx="1898">
                  <c:v>0.23279840732569687</c:v>
                </c:pt>
                <c:pt idx="1899">
                  <c:v>0.23282642445211668</c:v>
                </c:pt>
                <c:pt idx="1900">
                  <c:v>0.23289257855015744</c:v>
                </c:pt>
                <c:pt idx="1901">
                  <c:v>0.23301593014408803</c:v>
                </c:pt>
                <c:pt idx="1902">
                  <c:v>0.23314309817601012</c:v>
                </c:pt>
                <c:pt idx="1903">
                  <c:v>0.2332592318009632</c:v>
                </c:pt>
                <c:pt idx="1904">
                  <c:v>0.23335053335749426</c:v>
                </c:pt>
                <c:pt idx="1905">
                  <c:v>0.23338839766141084</c:v>
                </c:pt>
                <c:pt idx="1906">
                  <c:v>0.23344561509976422</c:v>
                </c:pt>
                <c:pt idx="1907">
                  <c:v>0.23354396510863532</c:v>
                </c:pt>
                <c:pt idx="1908">
                  <c:v>0.2336270848292408</c:v>
                </c:pt>
                <c:pt idx="1909">
                  <c:v>0.23370072244908999</c:v>
                </c:pt>
                <c:pt idx="1910">
                  <c:v>0.2337618206996076</c:v>
                </c:pt>
                <c:pt idx="1911">
                  <c:v>0.23383735192122304</c:v>
                </c:pt>
                <c:pt idx="1912">
                  <c:v>0.23394799937408559</c:v>
                </c:pt>
                <c:pt idx="1913">
                  <c:v>0.23407584066162304</c:v>
                </c:pt>
                <c:pt idx="1914">
                  <c:v>0.23425131951232658</c:v>
                </c:pt>
                <c:pt idx="1915">
                  <c:v>0.23438881703841952</c:v>
                </c:pt>
                <c:pt idx="1916">
                  <c:v>0.234435893055434</c:v>
                </c:pt>
                <c:pt idx="1917">
                  <c:v>0.2344836723808004</c:v>
                </c:pt>
                <c:pt idx="1918">
                  <c:v>0.23447386271341841</c:v>
                </c:pt>
                <c:pt idx="1919">
                  <c:v>0.23451461378695818</c:v>
                </c:pt>
                <c:pt idx="1920">
                  <c:v>0.23459310942258851</c:v>
                </c:pt>
                <c:pt idx="1921">
                  <c:v>0.234612283571937</c:v>
                </c:pt>
                <c:pt idx="1922">
                  <c:v>0.23462181003206584</c:v>
                </c:pt>
                <c:pt idx="1923">
                  <c:v>0.23463934235525166</c:v>
                </c:pt>
                <c:pt idx="1924">
                  <c:v>0.2346293489568384</c:v>
                </c:pt>
                <c:pt idx="1925">
                  <c:v>0.23458714397544331</c:v>
                </c:pt>
                <c:pt idx="1926">
                  <c:v>0.2345469997905594</c:v>
                </c:pt>
                <c:pt idx="1927">
                  <c:v>0.2345259952407048</c:v>
                </c:pt>
                <c:pt idx="1928">
                  <c:v>0.23448340220388056</c:v>
                </c:pt>
                <c:pt idx="1929">
                  <c:v>0.23447835718913049</c:v>
                </c:pt>
                <c:pt idx="1930">
                  <c:v>0.23450498555270224</c:v>
                </c:pt>
                <c:pt idx="1931">
                  <c:v>0.23450212514768301</c:v>
                </c:pt>
                <c:pt idx="1932">
                  <c:v>0.23451096056057499</c:v>
                </c:pt>
                <c:pt idx="1933">
                  <c:v>0.23452746752022058</c:v>
                </c:pt>
                <c:pt idx="1934">
                  <c:v>0.23455489186690026</c:v>
                </c:pt>
                <c:pt idx="1935">
                  <c:v>0.23455789994859036</c:v>
                </c:pt>
                <c:pt idx="1936">
                  <c:v>0.2344758982419872</c:v>
                </c:pt>
                <c:pt idx="1937">
                  <c:v>0.23438910028970517</c:v>
                </c:pt>
                <c:pt idx="1938">
                  <c:v>0.23433311777828933</c:v>
                </c:pt>
                <c:pt idx="1939">
                  <c:v>0.23428365322397435</c:v>
                </c:pt>
                <c:pt idx="1940">
                  <c:v>0.23424910683343295</c:v>
                </c:pt>
                <c:pt idx="1941">
                  <c:v>0.23430997597790817</c:v>
                </c:pt>
                <c:pt idx="1942">
                  <c:v>0.23435881549411697</c:v>
                </c:pt>
                <c:pt idx="1943">
                  <c:v>0.23435039949820213</c:v>
                </c:pt>
                <c:pt idx="1944">
                  <c:v>0.23438228050621457</c:v>
                </c:pt>
                <c:pt idx="1945">
                  <c:v>0.23442849178038108</c:v>
                </c:pt>
                <c:pt idx="1946">
                  <c:v>0.23447213874442607</c:v>
                </c:pt>
                <c:pt idx="1947">
                  <c:v>0.23454562876610852</c:v>
                </c:pt>
                <c:pt idx="1948">
                  <c:v>0.2345817147407685</c:v>
                </c:pt>
                <c:pt idx="1949">
                  <c:v>0.23461576201129197</c:v>
                </c:pt>
                <c:pt idx="1950">
                  <c:v>0.23459882861093292</c:v>
                </c:pt>
                <c:pt idx="1951">
                  <c:v>0.23452103544040126</c:v>
                </c:pt>
                <c:pt idx="1952">
                  <c:v>0.23445324562890738</c:v>
                </c:pt>
                <c:pt idx="1953">
                  <c:v>0.23436366615303442</c:v>
                </c:pt>
                <c:pt idx="1954">
                  <c:v>0.23429737159705075</c:v>
                </c:pt>
                <c:pt idx="1955">
                  <c:v>0.23427146111994412</c:v>
                </c:pt>
                <c:pt idx="1956">
                  <c:v>0.2342287739002602</c:v>
                </c:pt>
                <c:pt idx="1957">
                  <c:v>0.23418573593906447</c:v>
                </c:pt>
                <c:pt idx="1958">
                  <c:v>0.2341148209088916</c:v>
                </c:pt>
                <c:pt idx="1959">
                  <c:v>0.23402176710300193</c:v>
                </c:pt>
                <c:pt idx="1960">
                  <c:v>0.23394548988027122</c:v>
                </c:pt>
                <c:pt idx="1961">
                  <c:v>0.2338802684134654</c:v>
                </c:pt>
                <c:pt idx="1962">
                  <c:v>0.23382153166285316</c:v>
                </c:pt>
                <c:pt idx="1963">
                  <c:v>0.23378786831121764</c:v>
                </c:pt>
                <c:pt idx="1964">
                  <c:v>0.23377677100700869</c:v>
                </c:pt>
                <c:pt idx="1965">
                  <c:v>0.2337844019370808</c:v>
                </c:pt>
                <c:pt idx="1966">
                  <c:v>0.23377441396816037</c:v>
                </c:pt>
                <c:pt idx="1967">
                  <c:v>0.23377363282815367</c:v>
                </c:pt>
                <c:pt idx="1968">
                  <c:v>0.23367983142237345</c:v>
                </c:pt>
                <c:pt idx="1969">
                  <c:v>0.23348718913098346</c:v>
                </c:pt>
                <c:pt idx="1970">
                  <c:v>0.23342097852300425</c:v>
                </c:pt>
                <c:pt idx="1971">
                  <c:v>0.23339225975773079</c:v>
                </c:pt>
                <c:pt idx="1972">
                  <c:v>0.23332225243617966</c:v>
                </c:pt>
                <c:pt idx="1973">
                  <c:v>0.23333160651040463</c:v>
                </c:pt>
                <c:pt idx="1974">
                  <c:v>0.2332954279649658</c:v>
                </c:pt>
                <c:pt idx="1975">
                  <c:v>0.23324224336006508</c:v>
                </c:pt>
                <c:pt idx="1976">
                  <c:v>0.23317043860695372</c:v>
                </c:pt>
                <c:pt idx="1977">
                  <c:v>0.23314170102745627</c:v>
                </c:pt>
                <c:pt idx="1978">
                  <c:v>0.2331369610907098</c:v>
                </c:pt>
                <c:pt idx="1979">
                  <c:v>0.23314677059268271</c:v>
                </c:pt>
                <c:pt idx="1980">
                  <c:v>0.23316976839776529</c:v>
                </c:pt>
                <c:pt idx="1981">
                  <c:v>0.23319223728782768</c:v>
                </c:pt>
                <c:pt idx="1982">
                  <c:v>0.23324516841007445</c:v>
                </c:pt>
                <c:pt idx="1983">
                  <c:v>0.23327399857713471</c:v>
                </c:pt>
                <c:pt idx="1984">
                  <c:v>0.23327982104341058</c:v>
                </c:pt>
                <c:pt idx="1985">
                  <c:v>0.23330076743943473</c:v>
                </c:pt>
                <c:pt idx="1986">
                  <c:v>0.23332426440984255</c:v>
                </c:pt>
                <c:pt idx="1987">
                  <c:v>0.23336339328396605</c:v>
                </c:pt>
                <c:pt idx="1988">
                  <c:v>0.2334618879825868</c:v>
                </c:pt>
                <c:pt idx="1989">
                  <c:v>0.23344299082471265</c:v>
                </c:pt>
                <c:pt idx="1990">
                  <c:v>0.23336686266157489</c:v>
                </c:pt>
                <c:pt idx="1991">
                  <c:v>0.23330380685532004</c:v>
                </c:pt>
                <c:pt idx="1992">
                  <c:v>0.23313217699828925</c:v>
                </c:pt>
                <c:pt idx="1993">
                  <c:v>0.23305376929998356</c:v>
                </c:pt>
                <c:pt idx="1994">
                  <c:v>0.23306734130999482</c:v>
                </c:pt>
                <c:pt idx="1995">
                  <c:v>0.23302409187604881</c:v>
                </c:pt>
                <c:pt idx="1996">
                  <c:v>0.23299115833997797</c:v>
                </c:pt>
                <c:pt idx="1997">
                  <c:v>0.23292628324607081</c:v>
                </c:pt>
                <c:pt idx="1998">
                  <c:v>0.23285561710324951</c:v>
                </c:pt>
                <c:pt idx="1999">
                  <c:v>0.23270025294018537</c:v>
                </c:pt>
                <c:pt idx="2000">
                  <c:v>0.23254201374880332</c:v>
                </c:pt>
                <c:pt idx="2001">
                  <c:v>0.23239324005869888</c:v>
                </c:pt>
                <c:pt idx="2002">
                  <c:v>0.23221133317741335</c:v>
                </c:pt>
                <c:pt idx="2003">
                  <c:v>0.23206932017541426</c:v>
                </c:pt>
                <c:pt idx="2004">
                  <c:v>0.23195783275786927</c:v>
                </c:pt>
                <c:pt idx="2005">
                  <c:v>0.231859447006728</c:v>
                </c:pt>
                <c:pt idx="2006">
                  <c:v>0.23176778665065745</c:v>
                </c:pt>
                <c:pt idx="2007">
                  <c:v>0.2316967960477592</c:v>
                </c:pt>
                <c:pt idx="2008">
                  <c:v>0.23167151601014802</c:v>
                </c:pt>
                <c:pt idx="2009">
                  <c:v>0.23162078543895034</c:v>
                </c:pt>
                <c:pt idx="2010">
                  <c:v>0.23162309345819521</c:v>
                </c:pt>
                <c:pt idx="2011">
                  <c:v>0.23161251233776384</c:v>
                </c:pt>
                <c:pt idx="2012">
                  <c:v>0.23149072438631604</c:v>
                </c:pt>
                <c:pt idx="2013">
                  <c:v>0.23142538245675401</c:v>
                </c:pt>
                <c:pt idx="2014">
                  <c:v>0.23142850795804645</c:v>
                </c:pt>
                <c:pt idx="2015">
                  <c:v>0.23138398778435931</c:v>
                </c:pt>
                <c:pt idx="2016">
                  <c:v>0.23138534697922622</c:v>
                </c:pt>
                <c:pt idx="2017">
                  <c:v>0.23135384789917479</c:v>
                </c:pt>
                <c:pt idx="2018">
                  <c:v>0.23118220339187823</c:v>
                </c:pt>
                <c:pt idx="2019">
                  <c:v>0.23105231273235061</c:v>
                </c:pt>
                <c:pt idx="2020">
                  <c:v>0.23094375858638538</c:v>
                </c:pt>
                <c:pt idx="2021">
                  <c:v>0.23083599798412605</c:v>
                </c:pt>
                <c:pt idx="2022">
                  <c:v>0.23083886136124107</c:v>
                </c:pt>
                <c:pt idx="2023">
                  <c:v>0.23070414501684453</c:v>
                </c:pt>
                <c:pt idx="2024">
                  <c:v>0.23047141251662126</c:v>
                </c:pt>
                <c:pt idx="2025">
                  <c:v>0.23028701956461053</c:v>
                </c:pt>
                <c:pt idx="2026">
                  <c:v>0.22999158499687691</c:v>
                </c:pt>
                <c:pt idx="2027">
                  <c:v>0.22977874806690782</c:v>
                </c:pt>
                <c:pt idx="2028">
                  <c:v>0.22976811368127378</c:v>
                </c:pt>
                <c:pt idx="2029">
                  <c:v>0.22960917193236285</c:v>
                </c:pt>
                <c:pt idx="2030">
                  <c:v>0.22939879874234204</c:v>
                </c:pt>
                <c:pt idx="2031">
                  <c:v>0.22936218587137883</c:v>
                </c:pt>
                <c:pt idx="2032">
                  <c:v>0.22928367189560064</c:v>
                </c:pt>
                <c:pt idx="2033">
                  <c:v>0.22921080293431687</c:v>
                </c:pt>
                <c:pt idx="2034">
                  <c:v>0.22928868158149976</c:v>
                </c:pt>
                <c:pt idx="2035">
                  <c:v>0.22922989702789232</c:v>
                </c:pt>
                <c:pt idx="2036">
                  <c:v>0.22895715343202247</c:v>
                </c:pt>
                <c:pt idx="2037">
                  <c:v>0.22884883405344111</c:v>
                </c:pt>
                <c:pt idx="2038">
                  <c:v>0.22879624234438231</c:v>
                </c:pt>
                <c:pt idx="2039">
                  <c:v>0.22877700705768458</c:v>
                </c:pt>
                <c:pt idx="2040">
                  <c:v>0.22888281962362153</c:v>
                </c:pt>
                <c:pt idx="2041">
                  <c:v>0.22892764048558586</c:v>
                </c:pt>
                <c:pt idx="2042">
                  <c:v>0.2288227357714642</c:v>
                </c:pt>
                <c:pt idx="2043">
                  <c:v>0.22863518650258338</c:v>
                </c:pt>
                <c:pt idx="2044">
                  <c:v>0.2286470475724813</c:v>
                </c:pt>
                <c:pt idx="2045">
                  <c:v>0.22882643387930832</c:v>
                </c:pt>
                <c:pt idx="2046">
                  <c:v>0.22891377715712125</c:v>
                </c:pt>
                <c:pt idx="2047">
                  <c:v>0.2288548908449233</c:v>
                </c:pt>
                <c:pt idx="2048">
                  <c:v>0.22875929671758924</c:v>
                </c:pt>
                <c:pt idx="2049">
                  <c:v>0.2286434168669067</c:v>
                </c:pt>
                <c:pt idx="2050">
                  <c:v>0.22861455130224126</c:v>
                </c:pt>
                <c:pt idx="2051">
                  <c:v>0.22869886425306266</c:v>
                </c:pt>
                <c:pt idx="2052">
                  <c:v>0.22863889302764998</c:v>
                </c:pt>
                <c:pt idx="2053">
                  <c:v>0.22846602028915844</c:v>
                </c:pt>
                <c:pt idx="2054">
                  <c:v>0.22830318235943059</c:v>
                </c:pt>
                <c:pt idx="2055">
                  <c:v>0.22828213666941646</c:v>
                </c:pt>
                <c:pt idx="2056">
                  <c:v>0.22822822408001334</c:v>
                </c:pt>
                <c:pt idx="2057">
                  <c:v>0.22813004000574474</c:v>
                </c:pt>
                <c:pt idx="2058">
                  <c:v>0.22812261969300776</c:v>
                </c:pt>
                <c:pt idx="2059">
                  <c:v>0.22789410444895797</c:v>
                </c:pt>
                <c:pt idx="2060">
                  <c:v>0.22782812225672769</c:v>
                </c:pt>
                <c:pt idx="2061">
                  <c:v>0.22792750357914091</c:v>
                </c:pt>
                <c:pt idx="2062">
                  <c:v>0.22784527960895348</c:v>
                </c:pt>
                <c:pt idx="2063">
                  <c:v>0.22782340124467124</c:v>
                </c:pt>
                <c:pt idx="2064">
                  <c:v>0.22765966760370326</c:v>
                </c:pt>
                <c:pt idx="2065">
                  <c:v>0.22742156648041997</c:v>
                </c:pt>
                <c:pt idx="2066">
                  <c:v>0.22718769251391713</c:v>
                </c:pt>
                <c:pt idx="2067">
                  <c:v>0.226988363238774</c:v>
                </c:pt>
                <c:pt idx="2068">
                  <c:v>0.22694207221459073</c:v>
                </c:pt>
                <c:pt idx="2069">
                  <c:v>0.22670247864023096</c:v>
                </c:pt>
                <c:pt idx="2070">
                  <c:v>0.22656379130108542</c:v>
                </c:pt>
                <c:pt idx="2071">
                  <c:v>0.22648661168820619</c:v>
                </c:pt>
                <c:pt idx="2072">
                  <c:v>0.22617134267272945</c:v>
                </c:pt>
                <c:pt idx="2073">
                  <c:v>0.22596601966368657</c:v>
                </c:pt>
                <c:pt idx="2074">
                  <c:v>0.22576188740759531</c:v>
                </c:pt>
                <c:pt idx="2075">
                  <c:v>0.22552924788918602</c:v>
                </c:pt>
                <c:pt idx="2076">
                  <c:v>0.22547559524056784</c:v>
                </c:pt>
                <c:pt idx="2077">
                  <c:v>0.22542450445860265</c:v>
                </c:pt>
                <c:pt idx="2078">
                  <c:v>0.2252701868023316</c:v>
                </c:pt>
                <c:pt idx="2079">
                  <c:v>0.22516281679554226</c:v>
                </c:pt>
                <c:pt idx="2080">
                  <c:v>0.22511388123542084</c:v>
                </c:pt>
                <c:pt idx="2081">
                  <c:v>0.22501250323650779</c:v>
                </c:pt>
                <c:pt idx="2082">
                  <c:v>0.22486352854314559</c:v>
                </c:pt>
                <c:pt idx="2083">
                  <c:v>0.22467608723755217</c:v>
                </c:pt>
                <c:pt idx="2084">
                  <c:v>0.22433458942473838</c:v>
                </c:pt>
                <c:pt idx="2085">
                  <c:v>0.22391581090066159</c:v>
                </c:pt>
                <c:pt idx="2086">
                  <c:v>0.22349171932287529</c:v>
                </c:pt>
                <c:pt idx="2087">
                  <c:v>0.2230082376974494</c:v>
                </c:pt>
                <c:pt idx="2088">
                  <c:v>0.22255641089359066</c:v>
                </c:pt>
                <c:pt idx="2089">
                  <c:v>0.22227347195554217</c:v>
                </c:pt>
                <c:pt idx="2090">
                  <c:v>0.2222184246432595</c:v>
                </c:pt>
                <c:pt idx="2091">
                  <c:v>0.22223222024987979</c:v>
                </c:pt>
                <c:pt idx="2092">
                  <c:v>0.22231460991126403</c:v>
                </c:pt>
                <c:pt idx="2093">
                  <c:v>0.22225167489399611</c:v>
                </c:pt>
                <c:pt idx="2094">
                  <c:v>0.22191194697225378</c:v>
                </c:pt>
                <c:pt idx="2095">
                  <c:v>0.22170732122253289</c:v>
                </c:pt>
                <c:pt idx="2096">
                  <c:v>0.22152358634038713</c:v>
                </c:pt>
                <c:pt idx="2097">
                  <c:v>0.22146992236775867</c:v>
                </c:pt>
                <c:pt idx="2098">
                  <c:v>0.22167047300700529</c:v>
                </c:pt>
                <c:pt idx="2099">
                  <c:v>0.22159248792506028</c:v>
                </c:pt>
                <c:pt idx="2100">
                  <c:v>0.22137952320711385</c:v>
                </c:pt>
                <c:pt idx="2101">
                  <c:v>0.22105077108930496</c:v>
                </c:pt>
                <c:pt idx="2102">
                  <c:v>0.2208022313363418</c:v>
                </c:pt>
                <c:pt idx="2103">
                  <c:v>0.22082751751331364</c:v>
                </c:pt>
                <c:pt idx="2104">
                  <c:v>0.22065968258659005</c:v>
                </c:pt>
                <c:pt idx="2105">
                  <c:v>0.22055983736210852</c:v>
                </c:pt>
                <c:pt idx="2106">
                  <c:v>0.22040207240648946</c:v>
                </c:pt>
                <c:pt idx="2107">
                  <c:v>0.22027444782127828</c:v>
                </c:pt>
                <c:pt idx="2108">
                  <c:v>0.2204322318315404</c:v>
                </c:pt>
                <c:pt idx="2109">
                  <c:v>0.22043773420003063</c:v>
                </c:pt>
                <c:pt idx="2110">
                  <c:v>0.22049658872998931</c:v>
                </c:pt>
                <c:pt idx="2111">
                  <c:v>0.22026671296001696</c:v>
                </c:pt>
                <c:pt idx="2112">
                  <c:v>0.21966938133374536</c:v>
                </c:pt>
                <c:pt idx="2113">
                  <c:v>0.21935356736873646</c:v>
                </c:pt>
                <c:pt idx="2114">
                  <c:v>0.21895442283631592</c:v>
                </c:pt>
                <c:pt idx="2115">
                  <c:v>0.21845813471090156</c:v>
                </c:pt>
                <c:pt idx="2116">
                  <c:v>0.21836612870649072</c:v>
                </c:pt>
                <c:pt idx="2117">
                  <c:v>0.21847937554952149</c:v>
                </c:pt>
                <c:pt idx="2118">
                  <c:v>0.21825074877510853</c:v>
                </c:pt>
                <c:pt idx="2119">
                  <c:v>0.21794495279647211</c:v>
                </c:pt>
                <c:pt idx="2120">
                  <c:v>0.21772276986979433</c:v>
                </c:pt>
                <c:pt idx="2121">
                  <c:v>0.21709742525136866</c:v>
                </c:pt>
                <c:pt idx="2122">
                  <c:v>0.21682767134078781</c:v>
                </c:pt>
                <c:pt idx="2123">
                  <c:v>0.21717648339428161</c:v>
                </c:pt>
                <c:pt idx="2124">
                  <c:v>0.21732628040286209</c:v>
                </c:pt>
                <c:pt idx="2125">
                  <c:v>0.2174675330446697</c:v>
                </c:pt>
                <c:pt idx="2126">
                  <c:v>0.21756569550171712</c:v>
                </c:pt>
                <c:pt idx="2127">
                  <c:v>0.2171384054101837</c:v>
                </c:pt>
                <c:pt idx="2128">
                  <c:v>0.21696442908041466</c:v>
                </c:pt>
                <c:pt idx="2129">
                  <c:v>0.2168921564890359</c:v>
                </c:pt>
                <c:pt idx="2130">
                  <c:v>0.21667534510757838</c:v>
                </c:pt>
                <c:pt idx="2131">
                  <c:v>0.21668353204550239</c:v>
                </c:pt>
                <c:pt idx="2132">
                  <c:v>0.21653003687248087</c:v>
                </c:pt>
                <c:pt idx="2133">
                  <c:v>0.21662686899224279</c:v>
                </c:pt>
                <c:pt idx="2134">
                  <c:v>0.21667562184821373</c:v>
                </c:pt>
                <c:pt idx="2135">
                  <c:v>0.21625595082820639</c:v>
                </c:pt>
                <c:pt idx="2136">
                  <c:v>0.21570186211938203</c:v>
                </c:pt>
                <c:pt idx="2137">
                  <c:v>0.21486288996144956</c:v>
                </c:pt>
                <c:pt idx="2138">
                  <c:v>0.21435488381164527</c:v>
                </c:pt>
                <c:pt idx="2139">
                  <c:v>0.21439756805707977</c:v>
                </c:pt>
                <c:pt idx="2140">
                  <c:v>0.2149505074887598</c:v>
                </c:pt>
                <c:pt idx="2141">
                  <c:v>0.21524621319631673</c:v>
                </c:pt>
                <c:pt idx="2142">
                  <c:v>0.21563403056963124</c:v>
                </c:pt>
                <c:pt idx="2143">
                  <c:v>0.21532515042270739</c:v>
                </c:pt>
                <c:pt idx="2144">
                  <c:v>0.21440389600401977</c:v>
                </c:pt>
                <c:pt idx="2145">
                  <c:v>0.21415913580726931</c:v>
                </c:pt>
                <c:pt idx="2146">
                  <c:v>0.21404057698360793</c:v>
                </c:pt>
                <c:pt idx="2147">
                  <c:v>0.2139182044226576</c:v>
                </c:pt>
                <c:pt idx="2148">
                  <c:v>0.21348190087480887</c:v>
                </c:pt>
                <c:pt idx="2149">
                  <c:v>0.21356173269191747</c:v>
                </c:pt>
                <c:pt idx="2150">
                  <c:v>0.21365051851984071</c:v>
                </c:pt>
              </c:numCache>
            </c:numRef>
          </c:yVal>
          <c:smooth val="1"/>
          <c:extLst>
            <c:ext xmlns:c16="http://schemas.microsoft.com/office/drawing/2014/chart" uri="{C3380CC4-5D6E-409C-BE32-E72D297353CC}">
              <c16:uniqueId val="{00000011-1C1D-46AE-B92F-7DA50429CA8D}"/>
            </c:ext>
          </c:extLst>
        </c:ser>
        <c:ser>
          <c:idx val="18"/>
          <c:order val="18"/>
          <c:spPr>
            <a:ln w="19050" cap="rnd">
              <a:solidFill>
                <a:schemeClr val="accent1">
                  <a:lumMod val="8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Database'!$CA$122:$CA$2272</c:f>
              <c:numCache>
                <c:formatCode>General</c:formatCode>
                <c:ptCount val="2151"/>
                <c:pt idx="0">
                  <c:v>4.0452317890778723E-2</c:v>
                </c:pt>
                <c:pt idx="1">
                  <c:v>4.8573659475465603E-2</c:v>
                </c:pt>
                <c:pt idx="2">
                  <c:v>3.905643824502817E-2</c:v>
                </c:pt>
                <c:pt idx="3">
                  <c:v>3.3353422284086644E-2</c:v>
                </c:pt>
                <c:pt idx="4">
                  <c:v>3.6303138168865774E-2</c:v>
                </c:pt>
                <c:pt idx="5">
                  <c:v>4.2786062878175379E-2</c:v>
                </c:pt>
                <c:pt idx="6">
                  <c:v>4.6865282994814315E-2</c:v>
                </c:pt>
                <c:pt idx="7">
                  <c:v>4.2251474848900454E-2</c:v>
                </c:pt>
                <c:pt idx="8">
                  <c:v>3.2367795522983571E-2</c:v>
                </c:pt>
                <c:pt idx="9">
                  <c:v>3.9900709275147363E-2</c:v>
                </c:pt>
                <c:pt idx="10">
                  <c:v>4.4960730872965288E-2</c:v>
                </c:pt>
                <c:pt idx="11">
                  <c:v>3.8753316704685868E-2</c:v>
                </c:pt>
                <c:pt idx="12">
                  <c:v>3.0099311199098006E-2</c:v>
                </c:pt>
                <c:pt idx="13">
                  <c:v>3.0347306685158715E-2</c:v>
                </c:pt>
                <c:pt idx="14">
                  <c:v>3.519782200409597E-2</c:v>
                </c:pt>
                <c:pt idx="15">
                  <c:v>3.3957272984908651E-2</c:v>
                </c:pt>
                <c:pt idx="16">
                  <c:v>3.5578343169979577E-2</c:v>
                </c:pt>
                <c:pt idx="17">
                  <c:v>3.8571478087290147E-2</c:v>
                </c:pt>
                <c:pt idx="18">
                  <c:v>3.8861134862674625E-2</c:v>
                </c:pt>
                <c:pt idx="19">
                  <c:v>4.0454572934053121E-2</c:v>
                </c:pt>
                <c:pt idx="20">
                  <c:v>3.9144488332556772E-2</c:v>
                </c:pt>
                <c:pt idx="21">
                  <c:v>3.4035377988227776E-2</c:v>
                </c:pt>
                <c:pt idx="22">
                  <c:v>3.8268155741668204E-2</c:v>
                </c:pt>
                <c:pt idx="23">
                  <c:v>4.0011563937653684E-2</c:v>
                </c:pt>
                <c:pt idx="24">
                  <c:v>3.8592409033556256E-2</c:v>
                </c:pt>
                <c:pt idx="25">
                  <c:v>3.6221649783946736E-2</c:v>
                </c:pt>
                <c:pt idx="26">
                  <c:v>3.3661686341475351E-2</c:v>
                </c:pt>
                <c:pt idx="27">
                  <c:v>3.3585513576418022E-2</c:v>
                </c:pt>
                <c:pt idx="28">
                  <c:v>3.5893705136673802E-2</c:v>
                </c:pt>
                <c:pt idx="29">
                  <c:v>3.4606701645505465E-2</c:v>
                </c:pt>
                <c:pt idx="30">
                  <c:v>3.4894778027044285E-2</c:v>
                </c:pt>
                <c:pt idx="31">
                  <c:v>3.9106099115665566E-2</c:v>
                </c:pt>
                <c:pt idx="32">
                  <c:v>3.8418322190713304E-2</c:v>
                </c:pt>
                <c:pt idx="33">
                  <c:v>3.4161524713459096E-2</c:v>
                </c:pt>
                <c:pt idx="34">
                  <c:v>3.0922916676776029E-2</c:v>
                </c:pt>
                <c:pt idx="35">
                  <c:v>3.5058964428712425E-2</c:v>
                </c:pt>
                <c:pt idx="36">
                  <c:v>3.9026840999136066E-2</c:v>
                </c:pt>
                <c:pt idx="37">
                  <c:v>3.9691818444533775E-2</c:v>
                </c:pt>
                <c:pt idx="38">
                  <c:v>3.8021902288327858E-2</c:v>
                </c:pt>
                <c:pt idx="39">
                  <c:v>3.926316956620967E-2</c:v>
                </c:pt>
                <c:pt idx="40">
                  <c:v>4.0090441350181617E-2</c:v>
                </c:pt>
                <c:pt idx="41">
                  <c:v>3.8704724071997237E-2</c:v>
                </c:pt>
                <c:pt idx="42">
                  <c:v>3.983978898545585E-2</c:v>
                </c:pt>
                <c:pt idx="43">
                  <c:v>4.0196547003120732E-2</c:v>
                </c:pt>
                <c:pt idx="44">
                  <c:v>3.8540499846402156E-2</c:v>
                </c:pt>
                <c:pt idx="45">
                  <c:v>3.6111848650732824E-2</c:v>
                </c:pt>
                <c:pt idx="46">
                  <c:v>3.632184839875998E-2</c:v>
                </c:pt>
                <c:pt idx="47">
                  <c:v>3.8197957784750047E-2</c:v>
                </c:pt>
                <c:pt idx="48">
                  <c:v>3.8770667050971458E-2</c:v>
                </c:pt>
                <c:pt idx="49">
                  <c:v>3.9146002802405121E-2</c:v>
                </c:pt>
                <c:pt idx="50">
                  <c:v>3.9394671649074557E-2</c:v>
                </c:pt>
                <c:pt idx="51">
                  <c:v>3.9645218493377071E-2</c:v>
                </c:pt>
                <c:pt idx="52">
                  <c:v>3.8771409020149854E-2</c:v>
                </c:pt>
                <c:pt idx="53">
                  <c:v>3.8807022131479178E-2</c:v>
                </c:pt>
                <c:pt idx="54">
                  <c:v>4.0165099065073921E-2</c:v>
                </c:pt>
                <c:pt idx="55">
                  <c:v>4.0145100878323826E-2</c:v>
                </c:pt>
                <c:pt idx="56">
                  <c:v>4.0683812278614916E-2</c:v>
                </c:pt>
                <c:pt idx="57">
                  <c:v>4.1242524631728644E-2</c:v>
                </c:pt>
                <c:pt idx="58">
                  <c:v>3.9978353923284381E-2</c:v>
                </c:pt>
                <c:pt idx="59">
                  <c:v>4.0114399473863548E-2</c:v>
                </c:pt>
                <c:pt idx="60">
                  <c:v>4.1277735671988551E-2</c:v>
                </c:pt>
                <c:pt idx="61">
                  <c:v>4.1918576342094817E-2</c:v>
                </c:pt>
                <c:pt idx="62">
                  <c:v>4.1357494738931772E-2</c:v>
                </c:pt>
                <c:pt idx="63">
                  <c:v>4.0848976844640714E-2</c:v>
                </c:pt>
                <c:pt idx="64">
                  <c:v>4.117693520325625E-2</c:v>
                </c:pt>
                <c:pt idx="65">
                  <c:v>4.2397446867086609E-2</c:v>
                </c:pt>
                <c:pt idx="66">
                  <c:v>4.2858992384208171E-2</c:v>
                </c:pt>
                <c:pt idx="67">
                  <c:v>4.2801206699061289E-2</c:v>
                </c:pt>
                <c:pt idx="68">
                  <c:v>4.3844542738188663E-2</c:v>
                </c:pt>
                <c:pt idx="69">
                  <c:v>4.3832050288609169E-2</c:v>
                </c:pt>
                <c:pt idx="70">
                  <c:v>4.3410948470135428E-2</c:v>
                </c:pt>
                <c:pt idx="71">
                  <c:v>4.4054254033856134E-2</c:v>
                </c:pt>
                <c:pt idx="72">
                  <c:v>4.5236154366496396E-2</c:v>
                </c:pt>
                <c:pt idx="73">
                  <c:v>4.5653358918268327E-2</c:v>
                </c:pt>
                <c:pt idx="74">
                  <c:v>4.4894563718487157E-2</c:v>
                </c:pt>
                <c:pt idx="75">
                  <c:v>4.4964292270011134E-2</c:v>
                </c:pt>
                <c:pt idx="76">
                  <c:v>4.5731348538308451E-2</c:v>
                </c:pt>
                <c:pt idx="77">
                  <c:v>4.6784278604253708E-2</c:v>
                </c:pt>
                <c:pt idx="78">
                  <c:v>4.6950506219918996E-2</c:v>
                </c:pt>
                <c:pt idx="79">
                  <c:v>4.7134565404922425E-2</c:v>
                </c:pt>
                <c:pt idx="80">
                  <c:v>4.7583194353180321E-2</c:v>
                </c:pt>
                <c:pt idx="81">
                  <c:v>4.8471827366148613E-2</c:v>
                </c:pt>
                <c:pt idx="82">
                  <c:v>4.8443556978959142E-2</c:v>
                </c:pt>
                <c:pt idx="83">
                  <c:v>4.8244619691025371E-2</c:v>
                </c:pt>
                <c:pt idx="84">
                  <c:v>4.9065667962719356E-2</c:v>
                </c:pt>
                <c:pt idx="85">
                  <c:v>5.0330750172048903E-2</c:v>
                </c:pt>
                <c:pt idx="86">
                  <c:v>5.114531207652933E-2</c:v>
                </c:pt>
                <c:pt idx="87">
                  <c:v>5.1125547301696106E-2</c:v>
                </c:pt>
                <c:pt idx="88">
                  <c:v>5.1582219348891144E-2</c:v>
                </c:pt>
                <c:pt idx="89">
                  <c:v>5.205883083798063E-2</c:v>
                </c:pt>
                <c:pt idx="90">
                  <c:v>5.2411115588391753E-2</c:v>
                </c:pt>
                <c:pt idx="91">
                  <c:v>5.286279662554761E-2</c:v>
                </c:pt>
                <c:pt idx="92">
                  <c:v>5.3358993679463167E-2</c:v>
                </c:pt>
                <c:pt idx="93">
                  <c:v>5.3865279460765636E-2</c:v>
                </c:pt>
                <c:pt idx="94">
                  <c:v>5.427357053504369E-2</c:v>
                </c:pt>
                <c:pt idx="95">
                  <c:v>5.49356032989195E-2</c:v>
                </c:pt>
                <c:pt idx="96">
                  <c:v>5.5501843790551786E-2</c:v>
                </c:pt>
                <c:pt idx="97">
                  <c:v>5.5773252049768206E-2</c:v>
                </c:pt>
                <c:pt idx="98">
                  <c:v>5.5949460843262126E-2</c:v>
                </c:pt>
                <c:pt idx="99">
                  <c:v>5.6362746945560337E-2</c:v>
                </c:pt>
                <c:pt idx="100">
                  <c:v>5.7113108653272425E-2</c:v>
                </c:pt>
                <c:pt idx="101">
                  <c:v>5.7581195689622076E-2</c:v>
                </c:pt>
                <c:pt idx="102">
                  <c:v>5.7901145332891313E-2</c:v>
                </c:pt>
                <c:pt idx="103">
                  <c:v>5.814670300988023E-2</c:v>
                </c:pt>
                <c:pt idx="104">
                  <c:v>5.845245479714465E-2</c:v>
                </c:pt>
                <c:pt idx="105">
                  <c:v>5.889599027556483E-2</c:v>
                </c:pt>
                <c:pt idx="106">
                  <c:v>5.9252834810720058E-2</c:v>
                </c:pt>
                <c:pt idx="107">
                  <c:v>5.9311758513809903E-2</c:v>
                </c:pt>
                <c:pt idx="108">
                  <c:v>5.9314280475053986E-2</c:v>
                </c:pt>
                <c:pt idx="109">
                  <c:v>5.9420684890292085E-2</c:v>
                </c:pt>
                <c:pt idx="110">
                  <c:v>5.9701906108994028E-2</c:v>
                </c:pt>
                <c:pt idx="111">
                  <c:v>6.0020449234514446E-2</c:v>
                </c:pt>
                <c:pt idx="112">
                  <c:v>6.0385232385879915E-2</c:v>
                </c:pt>
                <c:pt idx="113">
                  <c:v>6.0771356506816067E-2</c:v>
                </c:pt>
                <c:pt idx="114">
                  <c:v>6.1229845070973066E-2</c:v>
                </c:pt>
                <c:pt idx="115">
                  <c:v>6.1468937684346081E-2</c:v>
                </c:pt>
                <c:pt idx="116">
                  <c:v>6.1428194142502744E-2</c:v>
                </c:pt>
                <c:pt idx="117">
                  <c:v>6.1306863312437586E-2</c:v>
                </c:pt>
                <c:pt idx="118">
                  <c:v>6.1644106905526852E-2</c:v>
                </c:pt>
                <c:pt idx="119">
                  <c:v>6.1959621268710297E-2</c:v>
                </c:pt>
                <c:pt idx="120">
                  <c:v>6.184236906795635E-2</c:v>
                </c:pt>
                <c:pt idx="121">
                  <c:v>6.2458071005299771E-2</c:v>
                </c:pt>
                <c:pt idx="122">
                  <c:v>6.3047591425460112E-2</c:v>
                </c:pt>
                <c:pt idx="123">
                  <c:v>6.3086003749615649E-2</c:v>
                </c:pt>
                <c:pt idx="124">
                  <c:v>6.3120318908314738E-2</c:v>
                </c:pt>
                <c:pt idx="125">
                  <c:v>6.3482353906973599E-2</c:v>
                </c:pt>
                <c:pt idx="126">
                  <c:v>6.3977798408399941E-2</c:v>
                </c:pt>
                <c:pt idx="127">
                  <c:v>6.3803423559917374E-2</c:v>
                </c:pt>
                <c:pt idx="128">
                  <c:v>6.4069736796388693E-2</c:v>
                </c:pt>
                <c:pt idx="129">
                  <c:v>6.4757072306444549E-2</c:v>
                </c:pt>
                <c:pt idx="130">
                  <c:v>6.5289509252415098E-2</c:v>
                </c:pt>
                <c:pt idx="131">
                  <c:v>6.5550817250099494E-2</c:v>
                </c:pt>
                <c:pt idx="132">
                  <c:v>6.5695812133191353E-2</c:v>
                </c:pt>
                <c:pt idx="133">
                  <c:v>6.5901985861243226E-2</c:v>
                </c:pt>
                <c:pt idx="134">
                  <c:v>6.62943696425599E-2</c:v>
                </c:pt>
                <c:pt idx="135">
                  <c:v>6.6653015868104473E-2</c:v>
                </c:pt>
                <c:pt idx="136">
                  <c:v>6.6940623281759912E-2</c:v>
                </c:pt>
                <c:pt idx="137">
                  <c:v>6.7345326344599277E-2</c:v>
                </c:pt>
                <c:pt idx="138">
                  <c:v>6.779468118470941E-2</c:v>
                </c:pt>
                <c:pt idx="139">
                  <c:v>6.8257398609038789E-2</c:v>
                </c:pt>
                <c:pt idx="140">
                  <c:v>6.8734139499080471E-2</c:v>
                </c:pt>
                <c:pt idx="141">
                  <c:v>6.9335203662028472E-2</c:v>
                </c:pt>
                <c:pt idx="142">
                  <c:v>6.9884963323891255E-2</c:v>
                </c:pt>
                <c:pt idx="143">
                  <c:v>7.0235981932275218E-2</c:v>
                </c:pt>
                <c:pt idx="144">
                  <c:v>7.0691137718706734E-2</c:v>
                </c:pt>
                <c:pt idx="145">
                  <c:v>7.1204595377580629E-2</c:v>
                </c:pt>
                <c:pt idx="146">
                  <c:v>7.1731631300886681E-2</c:v>
                </c:pt>
                <c:pt idx="147">
                  <c:v>7.2368236087829316E-2</c:v>
                </c:pt>
                <c:pt idx="148">
                  <c:v>7.3126181032773796E-2</c:v>
                </c:pt>
                <c:pt idx="149">
                  <c:v>7.3866627790154196E-2</c:v>
                </c:pt>
                <c:pt idx="150">
                  <c:v>7.4251600539452262E-2</c:v>
                </c:pt>
                <c:pt idx="151">
                  <c:v>7.4673073981773752E-2</c:v>
                </c:pt>
                <c:pt idx="152">
                  <c:v>7.5237544503938616E-2</c:v>
                </c:pt>
                <c:pt idx="153">
                  <c:v>7.585996557610597E-2</c:v>
                </c:pt>
                <c:pt idx="154">
                  <c:v>7.6459146607105052E-2</c:v>
                </c:pt>
                <c:pt idx="155">
                  <c:v>7.7109618126350352E-2</c:v>
                </c:pt>
                <c:pt idx="156">
                  <c:v>7.7807223621458824E-2</c:v>
                </c:pt>
                <c:pt idx="157">
                  <c:v>7.8396562904623615E-2</c:v>
                </c:pt>
                <c:pt idx="158">
                  <c:v>7.9030112700964009E-2</c:v>
                </c:pt>
                <c:pt idx="159">
                  <c:v>7.9757508012581427E-2</c:v>
                </c:pt>
                <c:pt idx="160">
                  <c:v>8.0310959202445062E-2</c:v>
                </c:pt>
                <c:pt idx="161">
                  <c:v>8.0948504950630842E-2</c:v>
                </c:pt>
                <c:pt idx="162">
                  <c:v>8.1697007462885274E-2</c:v>
                </c:pt>
                <c:pt idx="163">
                  <c:v>8.2168554607039743E-2</c:v>
                </c:pt>
                <c:pt idx="164">
                  <c:v>8.2736347096410409E-2</c:v>
                </c:pt>
                <c:pt idx="165">
                  <c:v>8.3443873485571682E-2</c:v>
                </c:pt>
                <c:pt idx="166">
                  <c:v>8.4168617552707367E-2</c:v>
                </c:pt>
                <c:pt idx="167">
                  <c:v>8.4791595498540304E-2</c:v>
                </c:pt>
                <c:pt idx="168">
                  <c:v>8.5447855516197532E-2</c:v>
                </c:pt>
                <c:pt idx="169">
                  <c:v>8.6271622696389147E-2</c:v>
                </c:pt>
                <c:pt idx="170">
                  <c:v>8.6976845884585874E-2</c:v>
                </c:pt>
                <c:pt idx="171">
                  <c:v>8.7621884914705794E-2</c:v>
                </c:pt>
                <c:pt idx="172">
                  <c:v>8.8277382797440115E-2</c:v>
                </c:pt>
                <c:pt idx="173">
                  <c:v>8.9052063410301627E-2</c:v>
                </c:pt>
                <c:pt idx="174">
                  <c:v>8.9844764467661153E-2</c:v>
                </c:pt>
                <c:pt idx="175">
                  <c:v>9.0591380385273798E-2</c:v>
                </c:pt>
                <c:pt idx="176">
                  <c:v>9.1241733690417839E-2</c:v>
                </c:pt>
                <c:pt idx="177">
                  <c:v>9.1892055438549169E-2</c:v>
                </c:pt>
                <c:pt idx="178">
                  <c:v>9.2606199390201663E-2</c:v>
                </c:pt>
                <c:pt idx="179">
                  <c:v>9.3409985277482496E-2</c:v>
                </c:pt>
                <c:pt idx="180">
                  <c:v>9.4184251474919212E-2</c:v>
                </c:pt>
                <c:pt idx="181">
                  <c:v>9.4939636649873579E-2</c:v>
                </c:pt>
                <c:pt idx="182">
                  <c:v>9.5716498840734729E-2</c:v>
                </c:pt>
                <c:pt idx="183">
                  <c:v>9.6558917178120027E-2</c:v>
                </c:pt>
                <c:pt idx="184">
                  <c:v>9.7411887815239753E-2</c:v>
                </c:pt>
                <c:pt idx="185">
                  <c:v>9.8212295078144787E-2</c:v>
                </c:pt>
                <c:pt idx="186">
                  <c:v>9.8848823327620836E-2</c:v>
                </c:pt>
                <c:pt idx="187">
                  <c:v>9.9647991237978004E-2</c:v>
                </c:pt>
                <c:pt idx="188">
                  <c:v>0.10063217639003956</c:v>
                </c:pt>
                <c:pt idx="189">
                  <c:v>0.10152993763179692</c:v>
                </c:pt>
                <c:pt idx="190">
                  <c:v>0.10229294472118117</c:v>
                </c:pt>
                <c:pt idx="191">
                  <c:v>0.1030425439664971</c:v>
                </c:pt>
                <c:pt idx="192">
                  <c:v>0.10393341440605586</c:v>
                </c:pt>
                <c:pt idx="193">
                  <c:v>0.104742415431948</c:v>
                </c:pt>
                <c:pt idx="194">
                  <c:v>0.10556264440865266</c:v>
                </c:pt>
                <c:pt idx="195">
                  <c:v>0.10648447391793835</c:v>
                </c:pt>
                <c:pt idx="196">
                  <c:v>0.10745824127799301</c:v>
                </c:pt>
                <c:pt idx="197">
                  <c:v>0.10837236000342194</c:v>
                </c:pt>
                <c:pt idx="198">
                  <c:v>0.10922742844008924</c:v>
                </c:pt>
                <c:pt idx="199">
                  <c:v>0.11020746935212526</c:v>
                </c:pt>
                <c:pt idx="200">
                  <c:v>0.11117109282669772</c:v>
                </c:pt>
                <c:pt idx="201">
                  <c:v>0.11208269593086417</c:v>
                </c:pt>
                <c:pt idx="202">
                  <c:v>0.11296600346922105</c:v>
                </c:pt>
                <c:pt idx="203">
                  <c:v>0.11386008298189036</c:v>
                </c:pt>
                <c:pt idx="204">
                  <c:v>0.11477411527436643</c:v>
                </c:pt>
                <c:pt idx="205">
                  <c:v>0.11572212970268934</c:v>
                </c:pt>
                <c:pt idx="206">
                  <c:v>0.11675360408039136</c:v>
                </c:pt>
                <c:pt idx="207">
                  <c:v>0.11778264184994917</c:v>
                </c:pt>
                <c:pt idx="208">
                  <c:v>0.11874915511641709</c:v>
                </c:pt>
                <c:pt idx="209">
                  <c:v>0.1196986660828912</c:v>
                </c:pt>
                <c:pt idx="210">
                  <c:v>0.12063625708321009</c:v>
                </c:pt>
                <c:pt idx="211">
                  <c:v>0.12156930964584595</c:v>
                </c:pt>
                <c:pt idx="212">
                  <c:v>0.12257567161154785</c:v>
                </c:pt>
                <c:pt idx="213">
                  <c:v>0.12353228931314719</c:v>
                </c:pt>
                <c:pt idx="214">
                  <c:v>0.12444614987466381</c:v>
                </c:pt>
                <c:pt idx="215">
                  <c:v>0.12540863464567806</c:v>
                </c:pt>
                <c:pt idx="216">
                  <c:v>0.1264090851119373</c:v>
                </c:pt>
                <c:pt idx="217">
                  <c:v>0.12738290950264042</c:v>
                </c:pt>
                <c:pt idx="218">
                  <c:v>0.12826429646697798</c:v>
                </c:pt>
                <c:pt idx="219">
                  <c:v>0.12917661113653209</c:v>
                </c:pt>
                <c:pt idx="220">
                  <c:v>0.13016970367919109</c:v>
                </c:pt>
                <c:pt idx="221">
                  <c:v>0.13120379464425105</c:v>
                </c:pt>
                <c:pt idx="222">
                  <c:v>0.13199751488765757</c:v>
                </c:pt>
                <c:pt idx="223">
                  <c:v>0.13281374060652082</c:v>
                </c:pt>
                <c:pt idx="224">
                  <c:v>0.13374776204662345</c:v>
                </c:pt>
                <c:pt idx="225">
                  <c:v>0.13469225386766717</c:v>
                </c:pt>
                <c:pt idx="226">
                  <c:v>0.13560744311071479</c:v>
                </c:pt>
                <c:pt idx="227">
                  <c:v>0.13648311856964945</c:v>
                </c:pt>
                <c:pt idx="228">
                  <c:v>0.13736224951797457</c:v>
                </c:pt>
                <c:pt idx="229">
                  <c:v>0.13821347272112661</c:v>
                </c:pt>
                <c:pt idx="230">
                  <c:v>0.13908070011545332</c:v>
                </c:pt>
                <c:pt idx="231">
                  <c:v>0.13999803258617283</c:v>
                </c:pt>
                <c:pt idx="232">
                  <c:v>0.14082242947948806</c:v>
                </c:pt>
                <c:pt idx="233">
                  <c:v>0.14157833002971618</c:v>
                </c:pt>
                <c:pt idx="234">
                  <c:v>0.14229591582157891</c:v>
                </c:pt>
                <c:pt idx="235">
                  <c:v>0.14304564466635361</c:v>
                </c:pt>
                <c:pt idx="236">
                  <c:v>0.14388737242412078</c:v>
                </c:pt>
                <c:pt idx="237">
                  <c:v>0.1447330857378519</c:v>
                </c:pt>
                <c:pt idx="238">
                  <c:v>0.14534655432960511</c:v>
                </c:pt>
                <c:pt idx="239">
                  <c:v>0.14610067347417002</c:v>
                </c:pt>
                <c:pt idx="240">
                  <c:v>0.14695527363980543</c:v>
                </c:pt>
                <c:pt idx="241">
                  <c:v>0.14770182257566478</c:v>
                </c:pt>
                <c:pt idx="242">
                  <c:v>0.148423099209891</c:v>
                </c:pt>
                <c:pt idx="243">
                  <c:v>0.1491040793499222</c:v>
                </c:pt>
                <c:pt idx="244">
                  <c:v>0.14973595805172912</c:v>
                </c:pt>
                <c:pt idx="245">
                  <c:v>0.15040858355238665</c:v>
                </c:pt>
                <c:pt idx="246">
                  <c:v>0.15113210587519008</c:v>
                </c:pt>
                <c:pt idx="247">
                  <c:v>0.15187339824538257</c:v>
                </c:pt>
                <c:pt idx="248">
                  <c:v>0.15255710902880648</c:v>
                </c:pt>
                <c:pt idx="249">
                  <c:v>0.15321928577075897</c:v>
                </c:pt>
                <c:pt idx="250">
                  <c:v>0.15387759111759702</c:v>
                </c:pt>
                <c:pt idx="251">
                  <c:v>0.15453591796620181</c:v>
                </c:pt>
                <c:pt idx="252">
                  <c:v>0.1551941119406155</c:v>
                </c:pt>
                <c:pt idx="253">
                  <c:v>0.15585427342314159</c:v>
                </c:pt>
                <c:pt idx="254">
                  <c:v>0.15649433479743655</c:v>
                </c:pt>
                <c:pt idx="255">
                  <c:v>0.15705568252219501</c:v>
                </c:pt>
                <c:pt idx="256">
                  <c:v>0.15761167389602707</c:v>
                </c:pt>
                <c:pt idx="257">
                  <c:v>0.15818234500914716</c:v>
                </c:pt>
                <c:pt idx="258">
                  <c:v>0.15869751614649111</c:v>
                </c:pt>
                <c:pt idx="259">
                  <c:v>0.15925445326000701</c:v>
                </c:pt>
                <c:pt idx="260">
                  <c:v>0.15983681589890197</c:v>
                </c:pt>
                <c:pt idx="261">
                  <c:v>0.16028240368683477</c:v>
                </c:pt>
                <c:pt idx="262">
                  <c:v>0.16067892665295072</c:v>
                </c:pt>
                <c:pt idx="263">
                  <c:v>0.1610776532130655</c:v>
                </c:pt>
                <c:pt idx="264">
                  <c:v>0.16154493804909106</c:v>
                </c:pt>
                <c:pt idx="265">
                  <c:v>0.16205456744368738</c:v>
                </c:pt>
                <c:pt idx="266">
                  <c:v>0.16255592203833921</c:v>
                </c:pt>
                <c:pt idx="267">
                  <c:v>0.16300824351000109</c:v>
                </c:pt>
                <c:pt idx="268">
                  <c:v>0.16346738335788777</c:v>
                </c:pt>
                <c:pt idx="269">
                  <c:v>0.16393344939614723</c:v>
                </c:pt>
                <c:pt idx="270">
                  <c:v>0.16437991318510634</c:v>
                </c:pt>
                <c:pt idx="271">
                  <c:v>0.16483093678794961</c:v>
                </c:pt>
                <c:pt idx="272">
                  <c:v>0.16528723408671298</c:v>
                </c:pt>
                <c:pt idx="273">
                  <c:v>0.16575499697175702</c:v>
                </c:pt>
                <c:pt idx="274">
                  <c:v>0.16630275202808842</c:v>
                </c:pt>
                <c:pt idx="275">
                  <c:v>0.16673625977007708</c:v>
                </c:pt>
                <c:pt idx="276">
                  <c:v>0.16712643235206379</c:v>
                </c:pt>
                <c:pt idx="277">
                  <c:v>0.16762676308663926</c:v>
                </c:pt>
                <c:pt idx="278">
                  <c:v>0.16811221992112213</c:v>
                </c:pt>
                <c:pt idx="279">
                  <c:v>0.16858084591788869</c:v>
                </c:pt>
                <c:pt idx="280">
                  <c:v>0.16905630338237057</c:v>
                </c:pt>
                <c:pt idx="281">
                  <c:v>0.16954333691861198</c:v>
                </c:pt>
                <c:pt idx="282">
                  <c:v>0.17000277825796484</c:v>
                </c:pt>
                <c:pt idx="283">
                  <c:v>0.17043087296491577</c:v>
                </c:pt>
                <c:pt idx="284">
                  <c:v>0.1708361449252486</c:v>
                </c:pt>
                <c:pt idx="285">
                  <c:v>0.1712266107209667</c:v>
                </c:pt>
                <c:pt idx="286">
                  <c:v>0.17165716926783259</c:v>
                </c:pt>
                <c:pt idx="287">
                  <c:v>0.17220646306465989</c:v>
                </c:pt>
                <c:pt idx="288">
                  <c:v>0.17266250057571206</c:v>
                </c:pt>
                <c:pt idx="289">
                  <c:v>0.17308285936590095</c:v>
                </c:pt>
                <c:pt idx="290">
                  <c:v>0.1735886670040474</c:v>
                </c:pt>
                <c:pt idx="291">
                  <c:v>0.1740250770823869</c:v>
                </c:pt>
                <c:pt idx="292">
                  <c:v>0.17439582154921976</c:v>
                </c:pt>
                <c:pt idx="293">
                  <c:v>0.17474338306915219</c:v>
                </c:pt>
                <c:pt idx="294">
                  <c:v>0.17518558965951905</c:v>
                </c:pt>
                <c:pt idx="295">
                  <c:v>0.17562135303497262</c:v>
                </c:pt>
                <c:pt idx="296">
                  <c:v>0.17602800371962843</c:v>
                </c:pt>
                <c:pt idx="297">
                  <c:v>0.17651309244218716</c:v>
                </c:pt>
                <c:pt idx="298">
                  <c:v>0.17690564325335209</c:v>
                </c:pt>
                <c:pt idx="299">
                  <c:v>0.17723960221685917</c:v>
                </c:pt>
                <c:pt idx="300">
                  <c:v>0.1776408193580705</c:v>
                </c:pt>
                <c:pt idx="301">
                  <c:v>0.17803114724269156</c:v>
                </c:pt>
                <c:pt idx="302">
                  <c:v>0.17840946729464249</c:v>
                </c:pt>
                <c:pt idx="303">
                  <c:v>0.17877429380355334</c:v>
                </c:pt>
                <c:pt idx="304">
                  <c:v>0.17918348658009578</c:v>
                </c:pt>
                <c:pt idx="305">
                  <c:v>0.17954811839488283</c:v>
                </c:pt>
                <c:pt idx="306">
                  <c:v>0.17986081193229744</c:v>
                </c:pt>
                <c:pt idx="307">
                  <c:v>0.18024530760266688</c:v>
                </c:pt>
                <c:pt idx="308">
                  <c:v>0.18063516516595043</c:v>
                </c:pt>
                <c:pt idx="309">
                  <c:v>0.18099768858179741</c:v>
                </c:pt>
                <c:pt idx="310">
                  <c:v>0.18130935459300279</c:v>
                </c:pt>
                <c:pt idx="311">
                  <c:v>0.18165134396806024</c:v>
                </c:pt>
                <c:pt idx="312">
                  <c:v>0.18203071205064555</c:v>
                </c:pt>
                <c:pt idx="313">
                  <c:v>0.18241557279234707</c:v>
                </c:pt>
                <c:pt idx="314">
                  <c:v>0.18275663325510846</c:v>
                </c:pt>
                <c:pt idx="315">
                  <c:v>0.1830916157929037</c:v>
                </c:pt>
                <c:pt idx="316">
                  <c:v>0.18345829255330995</c:v>
                </c:pt>
                <c:pt idx="317">
                  <c:v>0.18390817127018275</c:v>
                </c:pt>
                <c:pt idx="318">
                  <c:v>0.18430906727419416</c:v>
                </c:pt>
                <c:pt idx="319">
                  <c:v>0.18465573998824056</c:v>
                </c:pt>
                <c:pt idx="320">
                  <c:v>0.18509927148762703</c:v>
                </c:pt>
                <c:pt idx="321">
                  <c:v>0.18561198244057045</c:v>
                </c:pt>
                <c:pt idx="322">
                  <c:v>0.1861422948254792</c:v>
                </c:pt>
                <c:pt idx="323">
                  <c:v>0.1866178902013976</c:v>
                </c:pt>
                <c:pt idx="324">
                  <c:v>0.18706963520908751</c:v>
                </c:pt>
                <c:pt idx="325">
                  <c:v>0.18754948678313643</c:v>
                </c:pt>
                <c:pt idx="326">
                  <c:v>0.18808187240719962</c:v>
                </c:pt>
                <c:pt idx="327">
                  <c:v>0.18857352355145454</c:v>
                </c:pt>
                <c:pt idx="328">
                  <c:v>0.18908445527096504</c:v>
                </c:pt>
                <c:pt idx="329">
                  <c:v>0.18963308868519743</c:v>
                </c:pt>
                <c:pt idx="330">
                  <c:v>0.19016149862630227</c:v>
                </c:pt>
                <c:pt idx="331">
                  <c:v>0.19068822173431554</c:v>
                </c:pt>
                <c:pt idx="332">
                  <c:v>0.19120463233173579</c:v>
                </c:pt>
                <c:pt idx="333">
                  <c:v>0.19171652428202343</c:v>
                </c:pt>
                <c:pt idx="334">
                  <c:v>0.19223654222086015</c:v>
                </c:pt>
                <c:pt idx="335">
                  <c:v>0.19275376387505538</c:v>
                </c:pt>
                <c:pt idx="336">
                  <c:v>0.19325085015527965</c:v>
                </c:pt>
                <c:pt idx="337">
                  <c:v>0.19373297522835067</c:v>
                </c:pt>
                <c:pt idx="338">
                  <c:v>0.19423694011115891</c:v>
                </c:pt>
                <c:pt idx="339">
                  <c:v>0.19474749542601136</c:v>
                </c:pt>
                <c:pt idx="340">
                  <c:v>0.1951849286072197</c:v>
                </c:pt>
                <c:pt idx="341">
                  <c:v>0.19564034365763047</c:v>
                </c:pt>
                <c:pt idx="342">
                  <c:v>0.19614624146723048</c:v>
                </c:pt>
                <c:pt idx="343">
                  <c:v>0.19667278993134496</c:v>
                </c:pt>
                <c:pt idx="344">
                  <c:v>0.19717676084583138</c:v>
                </c:pt>
                <c:pt idx="345">
                  <c:v>0.19765966767271767</c:v>
                </c:pt>
                <c:pt idx="346">
                  <c:v>0.19811838718276817</c:v>
                </c:pt>
                <c:pt idx="347">
                  <c:v>0.19858709569987018</c:v>
                </c:pt>
                <c:pt idx="348">
                  <c:v>0.19905866797809491</c:v>
                </c:pt>
                <c:pt idx="349">
                  <c:v>0.19952048024652849</c:v>
                </c:pt>
                <c:pt idx="350">
                  <c:v>0.19998962127137224</c:v>
                </c:pt>
                <c:pt idx="351">
                  <c:v>0.20049169016534116</c:v>
                </c:pt>
                <c:pt idx="352">
                  <c:v>0.20102563501695661</c:v>
                </c:pt>
                <c:pt idx="353">
                  <c:v>0.20152353420579849</c:v>
                </c:pt>
                <c:pt idx="354">
                  <c:v>0.2019904145842443</c:v>
                </c:pt>
                <c:pt idx="355">
                  <c:v>0.20245010729481439</c:v>
                </c:pt>
                <c:pt idx="356">
                  <c:v>0.20293170847144723</c:v>
                </c:pt>
                <c:pt idx="357">
                  <c:v>0.20340014177405855</c:v>
                </c:pt>
                <c:pt idx="358">
                  <c:v>0.2038617822973936</c:v>
                </c:pt>
                <c:pt idx="359">
                  <c:v>0.20435682574975866</c:v>
                </c:pt>
                <c:pt idx="360">
                  <c:v>0.20484385646577616</c:v>
                </c:pt>
                <c:pt idx="361">
                  <c:v>0.20533551964871136</c:v>
                </c:pt>
                <c:pt idx="362">
                  <c:v>0.20582214063236684</c:v>
                </c:pt>
                <c:pt idx="363">
                  <c:v>0.2062396287151079</c:v>
                </c:pt>
                <c:pt idx="364">
                  <c:v>0.20669684660522405</c:v>
                </c:pt>
                <c:pt idx="365">
                  <c:v>0.20718981689470395</c:v>
                </c:pt>
                <c:pt idx="366">
                  <c:v>0.20764737816485826</c:v>
                </c:pt>
                <c:pt idx="367">
                  <c:v>0.20809993030429075</c:v>
                </c:pt>
                <c:pt idx="368">
                  <c:v>0.20857914941793523</c:v>
                </c:pt>
                <c:pt idx="369">
                  <c:v>0.20904950195836569</c:v>
                </c:pt>
                <c:pt idx="370">
                  <c:v>0.20948789686537247</c:v>
                </c:pt>
                <c:pt idx="371">
                  <c:v>0.2099326888693229</c:v>
                </c:pt>
                <c:pt idx="372">
                  <c:v>0.21038296762999276</c:v>
                </c:pt>
                <c:pt idx="373">
                  <c:v>0.21082646545945929</c:v>
                </c:pt>
                <c:pt idx="374">
                  <c:v>0.21127691419006564</c:v>
                </c:pt>
                <c:pt idx="375">
                  <c:v>0.21173558846570048</c:v>
                </c:pt>
                <c:pt idx="376">
                  <c:v>0.21218003743255262</c:v>
                </c:pt>
                <c:pt idx="377">
                  <c:v>0.2126054928972744</c:v>
                </c:pt>
                <c:pt idx="378">
                  <c:v>0.21302654690308409</c:v>
                </c:pt>
                <c:pt idx="379">
                  <c:v>0.21345281999290497</c:v>
                </c:pt>
                <c:pt idx="380">
                  <c:v>0.21387745662783955</c:v>
                </c:pt>
                <c:pt idx="381">
                  <c:v>0.21428195213789003</c:v>
                </c:pt>
                <c:pt idx="382">
                  <c:v>0.21468987558667599</c:v>
                </c:pt>
                <c:pt idx="383">
                  <c:v>0.2151100261453904</c:v>
                </c:pt>
                <c:pt idx="384">
                  <c:v>0.21551509983798109</c:v>
                </c:pt>
                <c:pt idx="385">
                  <c:v>0.21591245435206238</c:v>
                </c:pt>
                <c:pt idx="386">
                  <c:v>0.21631858631694165</c:v>
                </c:pt>
                <c:pt idx="387">
                  <c:v>0.21667950584643672</c:v>
                </c:pt>
                <c:pt idx="388">
                  <c:v>0.21704759810079324</c:v>
                </c:pt>
                <c:pt idx="389">
                  <c:v>0.21747366290534309</c:v>
                </c:pt>
                <c:pt idx="390">
                  <c:v>0.21784176053980611</c:v>
                </c:pt>
                <c:pt idx="391">
                  <c:v>0.21819804390141409</c:v>
                </c:pt>
                <c:pt idx="392">
                  <c:v>0.21857330723509427</c:v>
                </c:pt>
                <c:pt idx="393">
                  <c:v>0.21892010676850659</c:v>
                </c:pt>
                <c:pt idx="394">
                  <c:v>0.21930261561995879</c:v>
                </c:pt>
                <c:pt idx="395">
                  <c:v>0.21971651819778307</c:v>
                </c:pt>
                <c:pt idx="396">
                  <c:v>0.22009403012428766</c:v>
                </c:pt>
                <c:pt idx="397">
                  <c:v>0.22042557446529445</c:v>
                </c:pt>
                <c:pt idx="398">
                  <c:v>0.2207389257754854</c:v>
                </c:pt>
                <c:pt idx="399">
                  <c:v>0.22109650500215097</c:v>
                </c:pt>
                <c:pt idx="400">
                  <c:v>0.22142867517520468</c:v>
                </c:pt>
                <c:pt idx="401">
                  <c:v>0.22176193770774097</c:v>
                </c:pt>
                <c:pt idx="402">
                  <c:v>0.22210936004719484</c:v>
                </c:pt>
                <c:pt idx="403">
                  <c:v>0.2224124813169385</c:v>
                </c:pt>
                <c:pt idx="404">
                  <c:v>0.22274681420864906</c:v>
                </c:pt>
                <c:pt idx="405">
                  <c:v>0.2230957626112767</c:v>
                </c:pt>
                <c:pt idx="406">
                  <c:v>0.22342057665836701</c:v>
                </c:pt>
                <c:pt idx="407">
                  <c:v>0.22372229090936505</c:v>
                </c:pt>
                <c:pt idx="408">
                  <c:v>0.22400016544250803</c:v>
                </c:pt>
                <c:pt idx="409">
                  <c:v>0.22427765402865033</c:v>
                </c:pt>
                <c:pt idx="410">
                  <c:v>0.2245609194787975</c:v>
                </c:pt>
                <c:pt idx="411">
                  <c:v>0.22485584971380665</c:v>
                </c:pt>
                <c:pt idx="412">
                  <c:v>0.22516458127229469</c:v>
                </c:pt>
                <c:pt idx="413">
                  <c:v>0.22546758926556384</c:v>
                </c:pt>
                <c:pt idx="414">
                  <c:v>0.22574241219958405</c:v>
                </c:pt>
                <c:pt idx="415">
                  <c:v>0.22599384444554838</c:v>
                </c:pt>
                <c:pt idx="416">
                  <c:v>0.22624546791798994</c:v>
                </c:pt>
                <c:pt idx="417">
                  <c:v>0.22652117735792002</c:v>
                </c:pt>
                <c:pt idx="418">
                  <c:v>0.2268056462106868</c:v>
                </c:pt>
                <c:pt idx="419">
                  <c:v>0.22705814277901123</c:v>
                </c:pt>
                <c:pt idx="420">
                  <c:v>0.22727494564619508</c:v>
                </c:pt>
                <c:pt idx="421">
                  <c:v>0.22752508927056128</c:v>
                </c:pt>
                <c:pt idx="422">
                  <c:v>0.2277825801122236</c:v>
                </c:pt>
                <c:pt idx="423">
                  <c:v>0.22800963691812245</c:v>
                </c:pt>
                <c:pt idx="424">
                  <c:v>0.22826054222792849</c:v>
                </c:pt>
                <c:pt idx="425">
                  <c:v>0.22850752793377851</c:v>
                </c:pt>
                <c:pt idx="426">
                  <c:v>0.22869748460590322</c:v>
                </c:pt>
                <c:pt idx="427">
                  <c:v>0.22887893622633584</c:v>
                </c:pt>
                <c:pt idx="428">
                  <c:v>0.22908984151797243</c:v>
                </c:pt>
                <c:pt idx="429">
                  <c:v>0.2293201688007139</c:v>
                </c:pt>
                <c:pt idx="430">
                  <c:v>0.22950445217740023</c:v>
                </c:pt>
                <c:pt idx="431">
                  <c:v>0.22967902814751615</c:v>
                </c:pt>
                <c:pt idx="432">
                  <c:v>0.2298825243008504</c:v>
                </c:pt>
                <c:pt idx="433">
                  <c:v>0.23007205619807614</c:v>
                </c:pt>
                <c:pt idx="434">
                  <c:v>0.23028066067886388</c:v>
                </c:pt>
                <c:pt idx="435">
                  <c:v>0.23048543685087805</c:v>
                </c:pt>
                <c:pt idx="436">
                  <c:v>0.23064842989848233</c:v>
                </c:pt>
                <c:pt idx="437">
                  <c:v>0.23081181856135224</c:v>
                </c:pt>
                <c:pt idx="438">
                  <c:v>0.23098222026408824</c:v>
                </c:pt>
                <c:pt idx="439">
                  <c:v>0.23115928526745791</c:v>
                </c:pt>
                <c:pt idx="440">
                  <c:v>0.23133940417732701</c:v>
                </c:pt>
                <c:pt idx="441">
                  <c:v>0.23150030170576152</c:v>
                </c:pt>
                <c:pt idx="442">
                  <c:v>0.23162898898390147</c:v>
                </c:pt>
                <c:pt idx="443">
                  <c:v>0.23177657319897382</c:v>
                </c:pt>
                <c:pt idx="444">
                  <c:v>0.23196574192424105</c:v>
                </c:pt>
                <c:pt idx="445">
                  <c:v>0.23212329414231267</c:v>
                </c:pt>
                <c:pt idx="446">
                  <c:v>0.23220466400346437</c:v>
                </c:pt>
                <c:pt idx="447">
                  <c:v>0.23232764001742948</c:v>
                </c:pt>
                <c:pt idx="448">
                  <c:v>0.23245557847475332</c:v>
                </c:pt>
                <c:pt idx="449">
                  <c:v>0.23253873958735868</c:v>
                </c:pt>
                <c:pt idx="450">
                  <c:v>0.23267170707174015</c:v>
                </c:pt>
                <c:pt idx="451">
                  <c:v>0.2327979907184573</c:v>
                </c:pt>
                <c:pt idx="452">
                  <c:v>0.23292440808203799</c:v>
                </c:pt>
                <c:pt idx="453">
                  <c:v>0.2330651798384468</c:v>
                </c:pt>
                <c:pt idx="454">
                  <c:v>0.23318047564849265</c:v>
                </c:pt>
                <c:pt idx="455">
                  <c:v>0.23328374402999252</c:v>
                </c:pt>
                <c:pt idx="456">
                  <c:v>0.23339292634601949</c:v>
                </c:pt>
                <c:pt idx="457">
                  <c:v>0.23350011341489843</c:v>
                </c:pt>
                <c:pt idx="458">
                  <c:v>0.23359929910868113</c:v>
                </c:pt>
                <c:pt idx="459">
                  <c:v>0.2336958663172776</c:v>
                </c:pt>
                <c:pt idx="460">
                  <c:v>0.23378468415965051</c:v>
                </c:pt>
                <c:pt idx="461">
                  <c:v>0.2338676152715565</c:v>
                </c:pt>
                <c:pt idx="462">
                  <c:v>0.23396757233691212</c:v>
                </c:pt>
                <c:pt idx="463">
                  <c:v>0.23404748981079435</c:v>
                </c:pt>
                <c:pt idx="464">
                  <c:v>0.23409559144675574</c:v>
                </c:pt>
                <c:pt idx="465">
                  <c:v>0.23417513699116307</c:v>
                </c:pt>
                <c:pt idx="466">
                  <c:v>0.23428717550868036</c:v>
                </c:pt>
                <c:pt idx="467">
                  <c:v>0.23436669211996106</c:v>
                </c:pt>
                <c:pt idx="468">
                  <c:v>0.23445741220130065</c:v>
                </c:pt>
                <c:pt idx="469">
                  <c:v>0.23455028178083062</c:v>
                </c:pt>
                <c:pt idx="470">
                  <c:v>0.23459955591266068</c:v>
                </c:pt>
                <c:pt idx="471">
                  <c:v>0.23467315600180602</c:v>
                </c:pt>
                <c:pt idx="472">
                  <c:v>0.23477226855429797</c:v>
                </c:pt>
                <c:pt idx="473">
                  <c:v>0.23485195990946861</c:v>
                </c:pt>
                <c:pt idx="474">
                  <c:v>0.23488567850372175</c:v>
                </c:pt>
                <c:pt idx="475">
                  <c:v>0.23494367670775987</c:v>
                </c:pt>
                <c:pt idx="476">
                  <c:v>0.23500176950311655</c:v>
                </c:pt>
                <c:pt idx="477">
                  <c:v>0.2350237124557327</c:v>
                </c:pt>
                <c:pt idx="478">
                  <c:v>0.2350858541021407</c:v>
                </c:pt>
                <c:pt idx="479">
                  <c:v>0.2351765823752284</c:v>
                </c:pt>
                <c:pt idx="480">
                  <c:v>0.23526832837525447</c:v>
                </c:pt>
                <c:pt idx="481">
                  <c:v>0.23528661070508963</c:v>
                </c:pt>
                <c:pt idx="482">
                  <c:v>0.23530593402060329</c:v>
                </c:pt>
                <c:pt idx="483">
                  <c:v>0.23538276415646378</c:v>
                </c:pt>
                <c:pt idx="484">
                  <c:v>0.23545683089328565</c:v>
                </c:pt>
                <c:pt idx="485">
                  <c:v>0.23550452342347214</c:v>
                </c:pt>
                <c:pt idx="486">
                  <c:v>0.23553558558726126</c:v>
                </c:pt>
                <c:pt idx="487">
                  <c:v>0.23558305514442965</c:v>
                </c:pt>
                <c:pt idx="488">
                  <c:v>0.23564557845994691</c:v>
                </c:pt>
                <c:pt idx="489">
                  <c:v>0.23566961655822638</c:v>
                </c:pt>
                <c:pt idx="490">
                  <c:v>0.23566215780984723</c:v>
                </c:pt>
                <c:pt idx="491">
                  <c:v>0.23575847586978504</c:v>
                </c:pt>
                <c:pt idx="492">
                  <c:v>0.23582939789230603</c:v>
                </c:pt>
                <c:pt idx="493">
                  <c:v>0.23584954018142459</c:v>
                </c:pt>
                <c:pt idx="494">
                  <c:v>0.23583101397429496</c:v>
                </c:pt>
                <c:pt idx="495">
                  <c:v>0.23587567956490499</c:v>
                </c:pt>
                <c:pt idx="496">
                  <c:v>0.23594429896905345</c:v>
                </c:pt>
                <c:pt idx="497">
                  <c:v>0.23599043183741655</c:v>
                </c:pt>
                <c:pt idx="498">
                  <c:v>0.23604318086037104</c:v>
                </c:pt>
                <c:pt idx="499">
                  <c:v>0.23612200377380491</c:v>
                </c:pt>
                <c:pt idx="500">
                  <c:v>0.23617248098103114</c:v>
                </c:pt>
                <c:pt idx="501">
                  <c:v>0.23618589943419999</c:v>
                </c:pt>
                <c:pt idx="502">
                  <c:v>0.23622561262996603</c:v>
                </c:pt>
                <c:pt idx="503">
                  <c:v>0.23628120855609133</c:v>
                </c:pt>
                <c:pt idx="504">
                  <c:v>0.2363535796239479</c:v>
                </c:pt>
                <c:pt idx="505">
                  <c:v>0.23634740847136393</c:v>
                </c:pt>
                <c:pt idx="506">
                  <c:v>0.23639207739009563</c:v>
                </c:pt>
                <c:pt idx="507">
                  <c:v>0.23647474816313627</c:v>
                </c:pt>
                <c:pt idx="508">
                  <c:v>0.23645519935677309</c:v>
                </c:pt>
                <c:pt idx="509">
                  <c:v>0.2365083399571084</c:v>
                </c:pt>
                <c:pt idx="510">
                  <c:v>0.2365833982705948</c:v>
                </c:pt>
                <c:pt idx="511">
                  <c:v>0.23660315851500016</c:v>
                </c:pt>
                <c:pt idx="512">
                  <c:v>0.23663995841504229</c:v>
                </c:pt>
                <c:pt idx="513">
                  <c:v>0.2366756646243702</c:v>
                </c:pt>
                <c:pt idx="514">
                  <c:v>0.23667919915348365</c:v>
                </c:pt>
                <c:pt idx="515">
                  <c:v>0.23672555316209642</c:v>
                </c:pt>
                <c:pt idx="516">
                  <c:v>0.23676643278735429</c:v>
                </c:pt>
                <c:pt idx="517">
                  <c:v>0.23681001772463103</c:v>
                </c:pt>
                <c:pt idx="518">
                  <c:v>0.23688144585918502</c:v>
                </c:pt>
                <c:pt idx="519">
                  <c:v>0.23692712677528227</c:v>
                </c:pt>
                <c:pt idx="520">
                  <c:v>0.23697562588312623</c:v>
                </c:pt>
                <c:pt idx="521">
                  <c:v>0.23705764071597288</c:v>
                </c:pt>
                <c:pt idx="522">
                  <c:v>0.23708622900085188</c:v>
                </c:pt>
                <c:pt idx="523">
                  <c:v>0.23711067277277578</c:v>
                </c:pt>
                <c:pt idx="524">
                  <c:v>0.23719068213804836</c:v>
                </c:pt>
                <c:pt idx="525">
                  <c:v>0.2371934783899686</c:v>
                </c:pt>
                <c:pt idx="526">
                  <c:v>0.23722565230671278</c:v>
                </c:pt>
                <c:pt idx="527">
                  <c:v>0.23728135618901414</c:v>
                </c:pt>
                <c:pt idx="528">
                  <c:v>0.23729703622091877</c:v>
                </c:pt>
                <c:pt idx="529">
                  <c:v>0.23735206312746518</c:v>
                </c:pt>
                <c:pt idx="530">
                  <c:v>0.2374128058163377</c:v>
                </c:pt>
                <c:pt idx="531">
                  <c:v>0.2374425006312619</c:v>
                </c:pt>
                <c:pt idx="532">
                  <c:v>0.23748854511490358</c:v>
                </c:pt>
                <c:pt idx="533">
                  <c:v>0.23753202151979738</c:v>
                </c:pt>
                <c:pt idx="534">
                  <c:v>0.2375891061379268</c:v>
                </c:pt>
                <c:pt idx="535">
                  <c:v>0.23764064876362276</c:v>
                </c:pt>
                <c:pt idx="536">
                  <c:v>0.23772460083176317</c:v>
                </c:pt>
                <c:pt idx="537">
                  <c:v>0.2377782654407358</c:v>
                </c:pt>
                <c:pt idx="538">
                  <c:v>0.2378016926852736</c:v>
                </c:pt>
                <c:pt idx="539">
                  <c:v>0.23787087837723139</c:v>
                </c:pt>
                <c:pt idx="540">
                  <c:v>0.23793264367513531</c:v>
                </c:pt>
                <c:pt idx="541">
                  <c:v>0.23798831777168009</c:v>
                </c:pt>
                <c:pt idx="542">
                  <c:v>0.23804795418455638</c:v>
                </c:pt>
                <c:pt idx="543">
                  <c:v>0.23816753650640074</c:v>
                </c:pt>
                <c:pt idx="544">
                  <c:v>0.23824998657446425</c:v>
                </c:pt>
                <c:pt idx="545">
                  <c:v>0.23828194266604494</c:v>
                </c:pt>
                <c:pt idx="546">
                  <c:v>0.23834859664890465</c:v>
                </c:pt>
                <c:pt idx="547">
                  <c:v>0.23844656538982259</c:v>
                </c:pt>
                <c:pt idx="548">
                  <c:v>0.23853424888867089</c:v>
                </c:pt>
                <c:pt idx="549">
                  <c:v>0.23857643800086273</c:v>
                </c:pt>
                <c:pt idx="550">
                  <c:v>0.23861900210063489</c:v>
                </c:pt>
                <c:pt idx="551">
                  <c:v>0.23863724465511196</c:v>
                </c:pt>
                <c:pt idx="552">
                  <c:v>0.2387049591392825</c:v>
                </c:pt>
                <c:pt idx="553">
                  <c:v>0.23881540069322324</c:v>
                </c:pt>
                <c:pt idx="554">
                  <c:v>0.23888755438522202</c:v>
                </c:pt>
                <c:pt idx="555">
                  <c:v>0.23895239092299025</c:v>
                </c:pt>
                <c:pt idx="556">
                  <c:v>0.23902497568239542</c:v>
                </c:pt>
                <c:pt idx="557">
                  <c:v>0.23905768791221557</c:v>
                </c:pt>
                <c:pt idx="558">
                  <c:v>0.23911911556901677</c:v>
                </c:pt>
                <c:pt idx="559">
                  <c:v>0.23922973329778471</c:v>
                </c:pt>
                <c:pt idx="560">
                  <c:v>0.23929155980793404</c:v>
                </c:pt>
                <c:pt idx="561">
                  <c:v>0.23939056449137022</c:v>
                </c:pt>
                <c:pt idx="562">
                  <c:v>0.23951136848116894</c:v>
                </c:pt>
                <c:pt idx="563">
                  <c:v>0.23955431232810478</c:v>
                </c:pt>
                <c:pt idx="564">
                  <c:v>0.2396697507832847</c:v>
                </c:pt>
                <c:pt idx="565">
                  <c:v>0.23972391238878785</c:v>
                </c:pt>
                <c:pt idx="566">
                  <c:v>0.23972022964445017</c:v>
                </c:pt>
                <c:pt idx="567">
                  <c:v>0.23974040175582745</c:v>
                </c:pt>
                <c:pt idx="568">
                  <c:v>0.23984013070684265</c:v>
                </c:pt>
                <c:pt idx="569">
                  <c:v>0.2399673371226673</c:v>
                </c:pt>
                <c:pt idx="570">
                  <c:v>0.24007352000918547</c:v>
                </c:pt>
                <c:pt idx="571">
                  <c:v>0.24016637227441762</c:v>
                </c:pt>
                <c:pt idx="572">
                  <c:v>0.24025376394435535</c:v>
                </c:pt>
                <c:pt idx="573">
                  <c:v>0.24036909729216852</c:v>
                </c:pt>
                <c:pt idx="574">
                  <c:v>0.24042817251873502</c:v>
                </c:pt>
                <c:pt idx="575">
                  <c:v>0.24050348679919617</c:v>
                </c:pt>
                <c:pt idx="576">
                  <c:v>0.24056631545960702</c:v>
                </c:pt>
                <c:pt idx="577">
                  <c:v>0.24063344141849999</c:v>
                </c:pt>
                <c:pt idx="578">
                  <c:v>0.24069361348320906</c:v>
                </c:pt>
                <c:pt idx="579">
                  <c:v>0.24080113398888289</c:v>
                </c:pt>
                <c:pt idx="580">
                  <c:v>0.24094035798309424</c:v>
                </c:pt>
                <c:pt idx="581">
                  <c:v>0.24098372298686088</c:v>
                </c:pt>
                <c:pt idx="582">
                  <c:v>0.24112626669778967</c:v>
                </c:pt>
                <c:pt idx="583">
                  <c:v>0.24120437973868727</c:v>
                </c:pt>
                <c:pt idx="584">
                  <c:v>0.24119077042108192</c:v>
                </c:pt>
                <c:pt idx="585">
                  <c:v>0.24131519383383926</c:v>
                </c:pt>
                <c:pt idx="586">
                  <c:v>0.24146288591614215</c:v>
                </c:pt>
                <c:pt idx="587">
                  <c:v>0.24153878947054572</c:v>
                </c:pt>
                <c:pt idx="588">
                  <c:v>0.2415104854819595</c:v>
                </c:pt>
                <c:pt idx="589">
                  <c:v>0.24156065377182356</c:v>
                </c:pt>
                <c:pt idx="590">
                  <c:v>0.24166720086378024</c:v>
                </c:pt>
                <c:pt idx="591">
                  <c:v>0.24181318802252361</c:v>
                </c:pt>
                <c:pt idx="592">
                  <c:v>0.24195265484064202</c:v>
                </c:pt>
                <c:pt idx="593">
                  <c:v>0.24195916869866138</c:v>
                </c:pt>
                <c:pt idx="594">
                  <c:v>0.24199453251256609</c:v>
                </c:pt>
                <c:pt idx="595">
                  <c:v>0.24209004655229718</c:v>
                </c:pt>
                <c:pt idx="596">
                  <c:v>0.2421419238894755</c:v>
                </c:pt>
                <c:pt idx="597">
                  <c:v>0.24224985005858923</c:v>
                </c:pt>
                <c:pt idx="598">
                  <c:v>0.24243002375205844</c:v>
                </c:pt>
                <c:pt idx="599">
                  <c:v>0.24251948896979511</c:v>
                </c:pt>
                <c:pt idx="600">
                  <c:v>0.24258803537930354</c:v>
                </c:pt>
                <c:pt idx="601">
                  <c:v>0.24270206188107224</c:v>
                </c:pt>
                <c:pt idx="602">
                  <c:v>0.24281223681005293</c:v>
                </c:pt>
                <c:pt idx="603">
                  <c:v>0.24292870339461095</c:v>
                </c:pt>
                <c:pt idx="604">
                  <c:v>0.24298480346601181</c:v>
                </c:pt>
                <c:pt idx="605">
                  <c:v>0.24303637741643616</c:v>
                </c:pt>
                <c:pt idx="606">
                  <c:v>0.24315631197879839</c:v>
                </c:pt>
                <c:pt idx="607">
                  <c:v>0.2432621831745988</c:v>
                </c:pt>
                <c:pt idx="608">
                  <c:v>0.24336993073415311</c:v>
                </c:pt>
                <c:pt idx="609">
                  <c:v>0.24346024635190358</c:v>
                </c:pt>
                <c:pt idx="610">
                  <c:v>0.24354431304166399</c:v>
                </c:pt>
                <c:pt idx="611">
                  <c:v>0.24364296057563253</c:v>
                </c:pt>
                <c:pt idx="612">
                  <c:v>0.24370746090183157</c:v>
                </c:pt>
                <c:pt idx="613">
                  <c:v>0.24375806537220704</c:v>
                </c:pt>
                <c:pt idx="614">
                  <c:v>0.24387106440257275</c:v>
                </c:pt>
                <c:pt idx="615">
                  <c:v>0.2439923913584012</c:v>
                </c:pt>
                <c:pt idx="616">
                  <c:v>0.24408627662056204</c:v>
                </c:pt>
                <c:pt idx="617">
                  <c:v>0.24421521849707706</c:v>
                </c:pt>
                <c:pt idx="618">
                  <c:v>0.24423988652418602</c:v>
                </c:pt>
                <c:pt idx="619">
                  <c:v>0.2443471557065903</c:v>
                </c:pt>
                <c:pt idx="620">
                  <c:v>0.24462941750281467</c:v>
                </c:pt>
                <c:pt idx="621">
                  <c:v>0.24476696982096632</c:v>
                </c:pt>
                <c:pt idx="622">
                  <c:v>0.24480027956476383</c:v>
                </c:pt>
                <c:pt idx="623">
                  <c:v>0.24476928928688868</c:v>
                </c:pt>
                <c:pt idx="624">
                  <c:v>0.24479991142608162</c:v>
                </c:pt>
                <c:pt idx="625">
                  <c:v>0.24519285470601848</c:v>
                </c:pt>
                <c:pt idx="626">
                  <c:v>0.24530081707813803</c:v>
                </c:pt>
                <c:pt idx="627">
                  <c:v>0.2452110235203723</c:v>
                </c:pt>
                <c:pt idx="628">
                  <c:v>0.24540032712841373</c:v>
                </c:pt>
                <c:pt idx="629">
                  <c:v>0.24562538141845636</c:v>
                </c:pt>
                <c:pt idx="630">
                  <c:v>0.24575058142755946</c:v>
                </c:pt>
                <c:pt idx="631">
                  <c:v>0.24575190883626333</c:v>
                </c:pt>
                <c:pt idx="632">
                  <c:v>0.24581195603320774</c:v>
                </c:pt>
                <c:pt idx="633">
                  <c:v>0.24594038442851984</c:v>
                </c:pt>
                <c:pt idx="634">
                  <c:v>0.24607798355165533</c:v>
                </c:pt>
                <c:pt idx="635">
                  <c:v>0.24617583747502525</c:v>
                </c:pt>
                <c:pt idx="636">
                  <c:v>0.24619418600223453</c:v>
                </c:pt>
                <c:pt idx="637">
                  <c:v>0.24625631790046162</c:v>
                </c:pt>
                <c:pt idx="638">
                  <c:v>0.24633992620246178</c:v>
                </c:pt>
                <c:pt idx="639">
                  <c:v>0.2463576521514835</c:v>
                </c:pt>
                <c:pt idx="640">
                  <c:v>0.24648641555674256</c:v>
                </c:pt>
                <c:pt idx="641">
                  <c:v>0.24663263555356907</c:v>
                </c:pt>
                <c:pt idx="642">
                  <c:v>0.24677120019790896</c:v>
                </c:pt>
                <c:pt idx="643">
                  <c:v>0.24691347893933613</c:v>
                </c:pt>
                <c:pt idx="644">
                  <c:v>0.24689768372125254</c:v>
                </c:pt>
                <c:pt idx="645">
                  <c:v>0.24694939223335366</c:v>
                </c:pt>
                <c:pt idx="646">
                  <c:v>0.24719800270483161</c:v>
                </c:pt>
                <c:pt idx="647">
                  <c:v>0.247134140015561</c:v>
                </c:pt>
                <c:pt idx="648">
                  <c:v>0.2470918684668679</c:v>
                </c:pt>
                <c:pt idx="649">
                  <c:v>0.24718434498437122</c:v>
                </c:pt>
                <c:pt idx="650">
                  <c:v>0.24733664588542792</c:v>
                </c:pt>
                <c:pt idx="651">
                  <c:v>0.24735606695521761</c:v>
                </c:pt>
                <c:pt idx="652">
                  <c:v>0.24754036967604284</c:v>
                </c:pt>
                <c:pt idx="653">
                  <c:v>0.24767767086285922</c:v>
                </c:pt>
                <c:pt idx="654">
                  <c:v>0.24773120911210453</c:v>
                </c:pt>
                <c:pt idx="655">
                  <c:v>0.24785857668572484</c:v>
                </c:pt>
                <c:pt idx="656">
                  <c:v>0.24802791261840232</c:v>
                </c:pt>
                <c:pt idx="657">
                  <c:v>0.24821741338341843</c:v>
                </c:pt>
                <c:pt idx="658">
                  <c:v>0.24838478222668517</c:v>
                </c:pt>
                <c:pt idx="659">
                  <c:v>0.24848758491997311</c:v>
                </c:pt>
                <c:pt idx="660">
                  <c:v>0.24853369407484563</c:v>
                </c:pt>
                <c:pt idx="661">
                  <c:v>0.24853050329372403</c:v>
                </c:pt>
                <c:pt idx="662">
                  <c:v>0.24851138681468984</c:v>
                </c:pt>
                <c:pt idx="663">
                  <c:v>0.24852897756377368</c:v>
                </c:pt>
                <c:pt idx="664">
                  <c:v>0.2485857849110378</c:v>
                </c:pt>
                <c:pt idx="665">
                  <c:v>0.24875200135415718</c:v>
                </c:pt>
                <c:pt idx="666">
                  <c:v>0.24879506220547745</c:v>
                </c:pt>
                <c:pt idx="667">
                  <c:v>0.24872334865509324</c:v>
                </c:pt>
                <c:pt idx="668">
                  <c:v>0.24877603861764963</c:v>
                </c:pt>
                <c:pt idx="669">
                  <c:v>0.24883659442954795</c:v>
                </c:pt>
                <c:pt idx="670">
                  <c:v>0.24885286418625821</c:v>
                </c:pt>
                <c:pt idx="671">
                  <c:v>0.24893894677066705</c:v>
                </c:pt>
                <c:pt idx="672">
                  <c:v>0.24913668379819112</c:v>
                </c:pt>
                <c:pt idx="673">
                  <c:v>0.2492081300262349</c:v>
                </c:pt>
                <c:pt idx="674">
                  <c:v>0.24922712520381293</c:v>
                </c:pt>
                <c:pt idx="675">
                  <c:v>0.24926575836921114</c:v>
                </c:pt>
                <c:pt idx="676">
                  <c:v>0.24928307926004786</c:v>
                </c:pt>
                <c:pt idx="677">
                  <c:v>0.24934991083351743</c:v>
                </c:pt>
                <c:pt idx="678">
                  <c:v>0.2494899330097797</c:v>
                </c:pt>
                <c:pt idx="679">
                  <c:v>0.24959644648830015</c:v>
                </c:pt>
                <c:pt idx="680">
                  <c:v>0.24971688498410327</c:v>
                </c:pt>
                <c:pt idx="681">
                  <c:v>0.24983408250678305</c:v>
                </c:pt>
                <c:pt idx="682">
                  <c:v>0.24991394468810232</c:v>
                </c:pt>
                <c:pt idx="683">
                  <c:v>0.24994067469329503</c:v>
                </c:pt>
                <c:pt idx="684">
                  <c:v>0.24995149480081355</c:v>
                </c:pt>
                <c:pt idx="685">
                  <c:v>0.25000606841922207</c:v>
                </c:pt>
                <c:pt idx="686">
                  <c:v>0.25010658498354216</c:v>
                </c:pt>
                <c:pt idx="687">
                  <c:v>0.25021419145097507</c:v>
                </c:pt>
                <c:pt idx="688">
                  <c:v>0.25033815898219469</c:v>
                </c:pt>
                <c:pt idx="689">
                  <c:v>0.25040889671103161</c:v>
                </c:pt>
                <c:pt idx="690">
                  <c:v>0.25047384476326312</c:v>
                </c:pt>
                <c:pt idx="691">
                  <c:v>0.25052521373008291</c:v>
                </c:pt>
                <c:pt idx="692">
                  <c:v>0.25059732089654707</c:v>
                </c:pt>
                <c:pt idx="693">
                  <c:v>0.25066292297571741</c:v>
                </c:pt>
                <c:pt idx="694">
                  <c:v>0.25078412135668904</c:v>
                </c:pt>
                <c:pt idx="695">
                  <c:v>0.25085545255475933</c:v>
                </c:pt>
                <c:pt idx="696">
                  <c:v>0.25096357249713769</c:v>
                </c:pt>
                <c:pt idx="697">
                  <c:v>0.2510433970235933</c:v>
                </c:pt>
                <c:pt idx="698">
                  <c:v>0.25109368377828667</c:v>
                </c:pt>
                <c:pt idx="699">
                  <c:v>0.25118967956690269</c:v>
                </c:pt>
                <c:pt idx="700">
                  <c:v>0.25127357980776743</c:v>
                </c:pt>
                <c:pt idx="701">
                  <c:v>0.25137429403337336</c:v>
                </c:pt>
                <c:pt idx="702">
                  <c:v>0.25144443514654241</c:v>
                </c:pt>
                <c:pt idx="703">
                  <c:v>0.25144619062583656</c:v>
                </c:pt>
                <c:pt idx="704">
                  <c:v>0.25146941200283884</c:v>
                </c:pt>
                <c:pt idx="705">
                  <c:v>0.25153417659627303</c:v>
                </c:pt>
                <c:pt idx="706">
                  <c:v>0.25160129246750279</c:v>
                </c:pt>
                <c:pt idx="707">
                  <c:v>0.25170750927218061</c:v>
                </c:pt>
                <c:pt idx="708">
                  <c:v>0.25183422322841192</c:v>
                </c:pt>
                <c:pt idx="709">
                  <c:v>0.25193234151369254</c:v>
                </c:pt>
                <c:pt idx="710">
                  <c:v>0.2519840900669465</c:v>
                </c:pt>
                <c:pt idx="711">
                  <c:v>0.25200181721986581</c:v>
                </c:pt>
                <c:pt idx="712">
                  <c:v>0.25204298396447528</c:v>
                </c:pt>
                <c:pt idx="713">
                  <c:v>0.25209018749956641</c:v>
                </c:pt>
                <c:pt idx="714">
                  <c:v>0.25214167415351563</c:v>
                </c:pt>
                <c:pt idx="715">
                  <c:v>0.25222522621366722</c:v>
                </c:pt>
                <c:pt idx="716">
                  <c:v>0.2522731673672402</c:v>
                </c:pt>
                <c:pt idx="717">
                  <c:v>0.25232892190079625</c:v>
                </c:pt>
                <c:pt idx="718">
                  <c:v>0.25236393521179118</c:v>
                </c:pt>
                <c:pt idx="719">
                  <c:v>0.25240052702636845</c:v>
                </c:pt>
                <c:pt idx="720">
                  <c:v>0.25245114123511714</c:v>
                </c:pt>
                <c:pt idx="721">
                  <c:v>0.25252596622929141</c:v>
                </c:pt>
                <c:pt idx="722">
                  <c:v>0.25257801265004565</c:v>
                </c:pt>
                <c:pt idx="723">
                  <c:v>0.25263788894269273</c:v>
                </c:pt>
                <c:pt idx="724">
                  <c:v>0.25268831282304188</c:v>
                </c:pt>
                <c:pt idx="725">
                  <c:v>0.25274841628897809</c:v>
                </c:pt>
                <c:pt idx="726">
                  <c:v>0.25284529078553186</c:v>
                </c:pt>
                <c:pt idx="727">
                  <c:v>0.25296118083436969</c:v>
                </c:pt>
                <c:pt idx="728">
                  <c:v>0.25303213822983839</c:v>
                </c:pt>
                <c:pt idx="729">
                  <c:v>0.2530678701174543</c:v>
                </c:pt>
                <c:pt idx="730">
                  <c:v>0.25313848025048702</c:v>
                </c:pt>
                <c:pt idx="731">
                  <c:v>0.25317296625884766</c:v>
                </c:pt>
                <c:pt idx="732">
                  <c:v>0.25323887959342062</c:v>
                </c:pt>
                <c:pt idx="733">
                  <c:v>0.25336143239851489</c:v>
                </c:pt>
                <c:pt idx="734">
                  <c:v>0.2534829167539992</c:v>
                </c:pt>
                <c:pt idx="735">
                  <c:v>0.25355576907605215</c:v>
                </c:pt>
                <c:pt idx="736">
                  <c:v>0.25369089544516027</c:v>
                </c:pt>
                <c:pt idx="737">
                  <c:v>0.25378442889027658</c:v>
                </c:pt>
                <c:pt idx="738">
                  <c:v>0.25386366298609314</c:v>
                </c:pt>
                <c:pt idx="739">
                  <c:v>0.2539888345305707</c:v>
                </c:pt>
                <c:pt idx="740">
                  <c:v>0.25408189534147457</c:v>
                </c:pt>
                <c:pt idx="741">
                  <c:v>0.25414661918806331</c:v>
                </c:pt>
                <c:pt idx="742">
                  <c:v>0.25426057721136602</c:v>
                </c:pt>
                <c:pt idx="743">
                  <c:v>0.25436508154060228</c:v>
                </c:pt>
                <c:pt idx="744">
                  <c:v>0.2544753870742818</c:v>
                </c:pt>
                <c:pt idx="745">
                  <c:v>0.25459225764753662</c:v>
                </c:pt>
                <c:pt idx="746">
                  <c:v>0.25472911848902496</c:v>
                </c:pt>
                <c:pt idx="747">
                  <c:v>0.25485396139856153</c:v>
                </c:pt>
                <c:pt idx="748">
                  <c:v>0.25496892031390433</c:v>
                </c:pt>
                <c:pt idx="749">
                  <c:v>0.25506549156880731</c:v>
                </c:pt>
                <c:pt idx="750">
                  <c:v>0.25520038366629288</c:v>
                </c:pt>
                <c:pt idx="751">
                  <c:v>0.25532468201434266</c:v>
                </c:pt>
                <c:pt idx="752">
                  <c:v>0.25542418708720555</c:v>
                </c:pt>
                <c:pt idx="753">
                  <c:v>0.25558251720283059</c:v>
                </c:pt>
                <c:pt idx="754">
                  <c:v>0.25574912621992402</c:v>
                </c:pt>
                <c:pt idx="755">
                  <c:v>0.25589160140046724</c:v>
                </c:pt>
                <c:pt idx="756">
                  <c:v>0.25600344732980096</c:v>
                </c:pt>
                <c:pt idx="757">
                  <c:v>0.25607909528461253</c:v>
                </c:pt>
                <c:pt idx="758">
                  <c:v>0.25615759650140557</c:v>
                </c:pt>
                <c:pt idx="759">
                  <c:v>0.25617113441625344</c:v>
                </c:pt>
                <c:pt idx="760">
                  <c:v>0.25627459685621279</c:v>
                </c:pt>
                <c:pt idx="761">
                  <c:v>0.25640776871379267</c:v>
                </c:pt>
                <c:pt idx="762">
                  <c:v>0.25655927776636406</c:v>
                </c:pt>
                <c:pt idx="763">
                  <c:v>0.25667366330408831</c:v>
                </c:pt>
                <c:pt idx="764">
                  <c:v>0.25678391070704626</c:v>
                </c:pt>
                <c:pt idx="765">
                  <c:v>0.25687424645708767</c:v>
                </c:pt>
                <c:pt idx="766">
                  <c:v>0.25692173554421288</c:v>
                </c:pt>
                <c:pt idx="767">
                  <c:v>0.25698822775527691</c:v>
                </c:pt>
                <c:pt idx="768">
                  <c:v>0.25706596727844305</c:v>
                </c:pt>
                <c:pt idx="769">
                  <c:v>0.25714030394447751</c:v>
                </c:pt>
                <c:pt idx="770">
                  <c:v>0.257219227893772</c:v>
                </c:pt>
                <c:pt idx="771">
                  <c:v>0.25730399175200713</c:v>
                </c:pt>
                <c:pt idx="772">
                  <c:v>0.2574080757891668</c:v>
                </c:pt>
                <c:pt idx="773">
                  <c:v>0.25748587948995827</c:v>
                </c:pt>
                <c:pt idx="774">
                  <c:v>0.25753674538244647</c:v>
                </c:pt>
                <c:pt idx="775">
                  <c:v>0.25759624234377859</c:v>
                </c:pt>
                <c:pt idx="776">
                  <c:v>0.25765906759299811</c:v>
                </c:pt>
                <c:pt idx="777">
                  <c:v>0.25772752664311893</c:v>
                </c:pt>
                <c:pt idx="778">
                  <c:v>0.25775973905738048</c:v>
                </c:pt>
                <c:pt idx="779">
                  <c:v>0.25781019236002217</c:v>
                </c:pt>
                <c:pt idx="780">
                  <c:v>0.25784921108766995</c:v>
                </c:pt>
                <c:pt idx="781">
                  <c:v>0.25787504637969955</c:v>
                </c:pt>
                <c:pt idx="782">
                  <c:v>0.25791319711359312</c:v>
                </c:pt>
                <c:pt idx="783">
                  <c:v>0.25796738526358071</c:v>
                </c:pt>
                <c:pt idx="784">
                  <c:v>0.25800865396126066</c:v>
                </c:pt>
                <c:pt idx="785">
                  <c:v>0.25808091275299633</c:v>
                </c:pt>
                <c:pt idx="786">
                  <c:v>0.25812663723233381</c:v>
                </c:pt>
                <c:pt idx="787">
                  <c:v>0.25815786324056367</c:v>
                </c:pt>
                <c:pt idx="788">
                  <c:v>0.25820603769797668</c:v>
                </c:pt>
                <c:pt idx="789">
                  <c:v>0.25823312617784117</c:v>
                </c:pt>
                <c:pt idx="790">
                  <c:v>0.25824648544986234</c:v>
                </c:pt>
                <c:pt idx="791">
                  <c:v>0.2582903667039082</c:v>
                </c:pt>
                <c:pt idx="792">
                  <c:v>0.25832717400251742</c:v>
                </c:pt>
                <c:pt idx="793">
                  <c:v>0.25833246748491762</c:v>
                </c:pt>
                <c:pt idx="794">
                  <c:v>0.25835562155647024</c:v>
                </c:pt>
                <c:pt idx="795">
                  <c:v>0.25840600060006752</c:v>
                </c:pt>
                <c:pt idx="796">
                  <c:v>0.25845493744300496</c:v>
                </c:pt>
                <c:pt idx="797">
                  <c:v>0.25849523486996062</c:v>
                </c:pt>
                <c:pt idx="798">
                  <c:v>0.25855332554157651</c:v>
                </c:pt>
                <c:pt idx="799">
                  <c:v>0.25857917548624171</c:v>
                </c:pt>
                <c:pt idx="800">
                  <c:v>0.25855379098610892</c:v>
                </c:pt>
                <c:pt idx="801">
                  <c:v>0.25856910210591327</c:v>
                </c:pt>
                <c:pt idx="802">
                  <c:v>0.25861004422231343</c:v>
                </c:pt>
                <c:pt idx="803">
                  <c:v>0.25864136907118596</c:v>
                </c:pt>
                <c:pt idx="804">
                  <c:v>0.25868741541037799</c:v>
                </c:pt>
                <c:pt idx="805">
                  <c:v>0.25874571716416622</c:v>
                </c:pt>
                <c:pt idx="806">
                  <c:v>0.25879478661628824</c:v>
                </c:pt>
                <c:pt idx="807">
                  <c:v>0.25883533161834854</c:v>
                </c:pt>
                <c:pt idx="808">
                  <c:v>0.25888139879403899</c:v>
                </c:pt>
                <c:pt idx="809">
                  <c:v>0.25894078257006597</c:v>
                </c:pt>
                <c:pt idx="810">
                  <c:v>0.25898428082437386</c:v>
                </c:pt>
                <c:pt idx="811">
                  <c:v>0.25901946868111131</c:v>
                </c:pt>
                <c:pt idx="812">
                  <c:v>0.25905419468486962</c:v>
                </c:pt>
                <c:pt idx="813">
                  <c:v>0.25908599236212076</c:v>
                </c:pt>
                <c:pt idx="814">
                  <c:v>0.25912371846712046</c:v>
                </c:pt>
                <c:pt idx="815">
                  <c:v>0.25915997318203954</c:v>
                </c:pt>
                <c:pt idx="816">
                  <c:v>0.25919410469328069</c:v>
                </c:pt>
                <c:pt idx="817">
                  <c:v>0.25923760253483902</c:v>
                </c:pt>
                <c:pt idx="818">
                  <c:v>0.25927770359656127</c:v>
                </c:pt>
                <c:pt idx="819">
                  <c:v>0.25931807801546275</c:v>
                </c:pt>
                <c:pt idx="820">
                  <c:v>0.2593447051034215</c:v>
                </c:pt>
                <c:pt idx="821">
                  <c:v>0.25937952600889608</c:v>
                </c:pt>
                <c:pt idx="822">
                  <c:v>0.25940556730940839</c:v>
                </c:pt>
                <c:pt idx="823">
                  <c:v>0.25943249239402805</c:v>
                </c:pt>
                <c:pt idx="824">
                  <c:v>0.25946592233434873</c:v>
                </c:pt>
                <c:pt idx="825">
                  <c:v>0.25950385230842099</c:v>
                </c:pt>
                <c:pt idx="826">
                  <c:v>0.25954849998900492</c:v>
                </c:pt>
                <c:pt idx="827">
                  <c:v>0.2595807413156348</c:v>
                </c:pt>
                <c:pt idx="828">
                  <c:v>0.25961206255225339</c:v>
                </c:pt>
                <c:pt idx="829">
                  <c:v>0.25963277588136074</c:v>
                </c:pt>
                <c:pt idx="830">
                  <c:v>0.2596231147478929</c:v>
                </c:pt>
                <c:pt idx="831">
                  <c:v>0.259627685661872</c:v>
                </c:pt>
                <c:pt idx="832">
                  <c:v>0.25964632934693938</c:v>
                </c:pt>
                <c:pt idx="833">
                  <c:v>0.25967892512125162</c:v>
                </c:pt>
                <c:pt idx="834">
                  <c:v>0.25972105656261835</c:v>
                </c:pt>
                <c:pt idx="835">
                  <c:v>0.25977624648737557</c:v>
                </c:pt>
                <c:pt idx="836">
                  <c:v>0.25981124876519185</c:v>
                </c:pt>
                <c:pt idx="837">
                  <c:v>0.25984997789792957</c:v>
                </c:pt>
                <c:pt idx="838">
                  <c:v>0.25987584365877231</c:v>
                </c:pt>
                <c:pt idx="839">
                  <c:v>0.25988891475580833</c:v>
                </c:pt>
                <c:pt idx="840">
                  <c:v>0.25990503891208089</c:v>
                </c:pt>
                <c:pt idx="841">
                  <c:v>0.25989941383457177</c:v>
                </c:pt>
                <c:pt idx="842">
                  <c:v>0.25990942032638903</c:v>
                </c:pt>
                <c:pt idx="843">
                  <c:v>0.25992819544349482</c:v>
                </c:pt>
                <c:pt idx="844">
                  <c:v>0.25993809004507068</c:v>
                </c:pt>
                <c:pt idx="845">
                  <c:v>0.25997104980745683</c:v>
                </c:pt>
                <c:pt idx="846">
                  <c:v>0.25998524774224413</c:v>
                </c:pt>
                <c:pt idx="847">
                  <c:v>0.25999889169280582</c:v>
                </c:pt>
                <c:pt idx="848">
                  <c:v>0.26001413874531942</c:v>
                </c:pt>
                <c:pt idx="849">
                  <c:v>0.26002250514686587</c:v>
                </c:pt>
                <c:pt idx="850">
                  <c:v>0.26003346630181201</c:v>
                </c:pt>
                <c:pt idx="851">
                  <c:v>0.26003643283549094</c:v>
                </c:pt>
                <c:pt idx="852">
                  <c:v>0.26003957644995951</c:v>
                </c:pt>
                <c:pt idx="853">
                  <c:v>0.26005370540459438</c:v>
                </c:pt>
                <c:pt idx="854">
                  <c:v>0.26006467116100423</c:v>
                </c:pt>
                <c:pt idx="855">
                  <c:v>0.26006795726816673</c:v>
                </c:pt>
                <c:pt idx="856">
                  <c:v>0.26005970576558979</c:v>
                </c:pt>
                <c:pt idx="857">
                  <c:v>0.26006601924580058</c:v>
                </c:pt>
                <c:pt idx="858">
                  <c:v>0.26008958056728981</c:v>
                </c:pt>
                <c:pt idx="859">
                  <c:v>0.26009489055882534</c:v>
                </c:pt>
                <c:pt idx="860">
                  <c:v>0.26010279363436944</c:v>
                </c:pt>
                <c:pt idx="861">
                  <c:v>0.26010495327399569</c:v>
                </c:pt>
                <c:pt idx="862">
                  <c:v>0.26008840952608142</c:v>
                </c:pt>
                <c:pt idx="863">
                  <c:v>0.2600685728955105</c:v>
                </c:pt>
                <c:pt idx="864">
                  <c:v>0.26005507381184728</c:v>
                </c:pt>
                <c:pt idx="865">
                  <c:v>0.26005204337881127</c:v>
                </c:pt>
                <c:pt idx="866">
                  <c:v>0.260043164841879</c:v>
                </c:pt>
                <c:pt idx="867">
                  <c:v>0.26003153785828187</c:v>
                </c:pt>
                <c:pt idx="868">
                  <c:v>0.26002318113792844</c:v>
                </c:pt>
                <c:pt idx="869">
                  <c:v>0.26001710595130401</c:v>
                </c:pt>
                <c:pt idx="870">
                  <c:v>0.26000483621853637</c:v>
                </c:pt>
                <c:pt idx="871">
                  <c:v>0.25998961511862401</c:v>
                </c:pt>
                <c:pt idx="872">
                  <c:v>0.25997566611018158</c:v>
                </c:pt>
                <c:pt idx="873">
                  <c:v>0.25996153034941355</c:v>
                </c:pt>
                <c:pt idx="874">
                  <c:v>0.25994708835663433</c:v>
                </c:pt>
                <c:pt idx="875">
                  <c:v>0.25993608656021044</c:v>
                </c:pt>
                <c:pt idx="876">
                  <c:v>0.25991881669973615</c:v>
                </c:pt>
                <c:pt idx="877">
                  <c:v>0.25989445677233791</c:v>
                </c:pt>
                <c:pt idx="878">
                  <c:v>0.25987109204265046</c:v>
                </c:pt>
                <c:pt idx="879">
                  <c:v>0.25985588512798213</c:v>
                </c:pt>
                <c:pt idx="880">
                  <c:v>0.25984640012964805</c:v>
                </c:pt>
                <c:pt idx="881">
                  <c:v>0.25983086754616497</c:v>
                </c:pt>
                <c:pt idx="882">
                  <c:v>0.25981979838190417</c:v>
                </c:pt>
                <c:pt idx="883">
                  <c:v>0.2598031891260601</c:v>
                </c:pt>
                <c:pt idx="884">
                  <c:v>0.25977224314957631</c:v>
                </c:pt>
                <c:pt idx="885">
                  <c:v>0.25975509365754001</c:v>
                </c:pt>
                <c:pt idx="886">
                  <c:v>0.2597547524844826</c:v>
                </c:pt>
                <c:pt idx="887">
                  <c:v>0.25974785901001829</c:v>
                </c:pt>
                <c:pt idx="888">
                  <c:v>0.25973804946399692</c:v>
                </c:pt>
                <c:pt idx="889">
                  <c:v>0.25972555876625542</c:v>
                </c:pt>
                <c:pt idx="890">
                  <c:v>0.25969519423192317</c:v>
                </c:pt>
                <c:pt idx="891">
                  <c:v>0.25966881758431931</c:v>
                </c:pt>
                <c:pt idx="892">
                  <c:v>0.25965380523357134</c:v>
                </c:pt>
                <c:pt idx="893">
                  <c:v>0.25964209883533934</c:v>
                </c:pt>
                <c:pt idx="894">
                  <c:v>0.2596256472825883</c:v>
                </c:pt>
                <c:pt idx="895">
                  <c:v>0.2596032613218015</c:v>
                </c:pt>
                <c:pt idx="896">
                  <c:v>0.25957987519505665</c:v>
                </c:pt>
                <c:pt idx="897">
                  <c:v>0.25955124141621683</c:v>
                </c:pt>
                <c:pt idx="898">
                  <c:v>0.25953101620561342</c:v>
                </c:pt>
                <c:pt idx="899">
                  <c:v>0.25951930781775329</c:v>
                </c:pt>
                <c:pt idx="900">
                  <c:v>0.25950602388523031</c:v>
                </c:pt>
                <c:pt idx="901">
                  <c:v>0.25949382422855588</c:v>
                </c:pt>
                <c:pt idx="902">
                  <c:v>0.25948473041179754</c:v>
                </c:pt>
                <c:pt idx="903">
                  <c:v>0.25948593245640239</c:v>
                </c:pt>
                <c:pt idx="904">
                  <c:v>0.25947000684572802</c:v>
                </c:pt>
                <c:pt idx="905">
                  <c:v>0.25945038258355363</c:v>
                </c:pt>
                <c:pt idx="906">
                  <c:v>0.25944074195151307</c:v>
                </c:pt>
                <c:pt idx="907">
                  <c:v>0.25943096836054597</c:v>
                </c:pt>
                <c:pt idx="908">
                  <c:v>0.25942002105156642</c:v>
                </c:pt>
                <c:pt idx="909">
                  <c:v>0.25941842446928803</c:v>
                </c:pt>
                <c:pt idx="910">
                  <c:v>0.25942057914740962</c:v>
                </c:pt>
                <c:pt idx="911">
                  <c:v>0.25940304941845116</c:v>
                </c:pt>
                <c:pt idx="912">
                  <c:v>0.25936354534225542</c:v>
                </c:pt>
                <c:pt idx="913">
                  <c:v>0.25935451468948645</c:v>
                </c:pt>
                <c:pt idx="914">
                  <c:v>0.25935069619663847</c:v>
                </c:pt>
                <c:pt idx="915">
                  <c:v>0.25933667504856911</c:v>
                </c:pt>
                <c:pt idx="916">
                  <c:v>0.25934373389484966</c:v>
                </c:pt>
                <c:pt idx="917">
                  <c:v>0.25932613168872209</c:v>
                </c:pt>
                <c:pt idx="918">
                  <c:v>0.25927665800836935</c:v>
                </c:pt>
                <c:pt idx="919">
                  <c:v>0.25925922916282734</c:v>
                </c:pt>
                <c:pt idx="920">
                  <c:v>0.25925284553053995</c:v>
                </c:pt>
                <c:pt idx="921">
                  <c:v>0.25922773701878576</c:v>
                </c:pt>
                <c:pt idx="922">
                  <c:v>0.25920265993227926</c:v>
                </c:pt>
                <c:pt idx="923">
                  <c:v>0.25917944796689546</c:v>
                </c:pt>
                <c:pt idx="924">
                  <c:v>0.25913784800056688</c:v>
                </c:pt>
                <c:pt idx="925">
                  <c:v>0.25910168844506154</c:v>
                </c:pt>
                <c:pt idx="926">
                  <c:v>0.25906313236677453</c:v>
                </c:pt>
                <c:pt idx="927">
                  <c:v>0.25902504527703835</c:v>
                </c:pt>
                <c:pt idx="928">
                  <c:v>0.25898923531371881</c:v>
                </c:pt>
                <c:pt idx="929">
                  <c:v>0.25895353455765879</c:v>
                </c:pt>
                <c:pt idx="930">
                  <c:v>0.25892889910483879</c:v>
                </c:pt>
                <c:pt idx="931">
                  <c:v>0.25891095915765944</c:v>
                </c:pt>
                <c:pt idx="932">
                  <c:v>0.2588872157754033</c:v>
                </c:pt>
                <c:pt idx="933">
                  <c:v>0.25885503352671674</c:v>
                </c:pt>
                <c:pt idx="934">
                  <c:v>0.25881922228419746</c:v>
                </c:pt>
                <c:pt idx="935">
                  <c:v>0.2587869227122791</c:v>
                </c:pt>
                <c:pt idx="936">
                  <c:v>0.25876276410912752</c:v>
                </c:pt>
                <c:pt idx="937">
                  <c:v>0.25874998945424671</c:v>
                </c:pt>
                <c:pt idx="938">
                  <c:v>0.25872228703159156</c:v>
                </c:pt>
                <c:pt idx="939">
                  <c:v>0.25869047900362646</c:v>
                </c:pt>
                <c:pt idx="940">
                  <c:v>0.25865575258632439</c:v>
                </c:pt>
                <c:pt idx="941">
                  <c:v>0.25860512556119097</c:v>
                </c:pt>
                <c:pt idx="942">
                  <c:v>0.25856617496651668</c:v>
                </c:pt>
                <c:pt idx="943">
                  <c:v>0.25853124209413059</c:v>
                </c:pt>
                <c:pt idx="944">
                  <c:v>0.25851522123684012</c:v>
                </c:pt>
                <c:pt idx="945">
                  <c:v>0.25846628144278899</c:v>
                </c:pt>
                <c:pt idx="946">
                  <c:v>0.25840038003274829</c:v>
                </c:pt>
                <c:pt idx="947">
                  <c:v>0.2583444821493443</c:v>
                </c:pt>
                <c:pt idx="948">
                  <c:v>0.25826364630277837</c:v>
                </c:pt>
                <c:pt idx="949">
                  <c:v>0.258196755613472</c:v>
                </c:pt>
                <c:pt idx="950">
                  <c:v>0.25815437302958094</c:v>
                </c:pt>
                <c:pt idx="951">
                  <c:v>0.25810578536090517</c:v>
                </c:pt>
                <c:pt idx="952">
                  <c:v>0.2580588664171039</c:v>
                </c:pt>
                <c:pt idx="953">
                  <c:v>0.25801199884275</c:v>
                </c:pt>
                <c:pt idx="954">
                  <c:v>0.25794845984586101</c:v>
                </c:pt>
                <c:pt idx="955">
                  <c:v>0.25789322312144047</c:v>
                </c:pt>
                <c:pt idx="956">
                  <c:v>0.25784392816840618</c:v>
                </c:pt>
                <c:pt idx="957">
                  <c:v>0.25779519522642386</c:v>
                </c:pt>
                <c:pt idx="958">
                  <c:v>0.2577536164055369</c:v>
                </c:pt>
                <c:pt idx="959">
                  <c:v>0.2577261364158176</c:v>
                </c:pt>
                <c:pt idx="960">
                  <c:v>0.25770379768654567</c:v>
                </c:pt>
                <c:pt idx="961">
                  <c:v>0.25768894073033138</c:v>
                </c:pt>
                <c:pt idx="962">
                  <c:v>0.25767065925229737</c:v>
                </c:pt>
                <c:pt idx="963">
                  <c:v>0.25765858390339902</c:v>
                </c:pt>
                <c:pt idx="964">
                  <c:v>0.25765380549390099</c:v>
                </c:pt>
                <c:pt idx="965">
                  <c:v>0.25764404620616616</c:v>
                </c:pt>
                <c:pt idx="966">
                  <c:v>0.25765025502159833</c:v>
                </c:pt>
                <c:pt idx="967">
                  <c:v>0.25767810541361413</c:v>
                </c:pt>
                <c:pt idx="968">
                  <c:v>0.25771403097782625</c:v>
                </c:pt>
                <c:pt idx="969">
                  <c:v>0.25775269841949422</c:v>
                </c:pt>
                <c:pt idx="970">
                  <c:v>0.25779600907322936</c:v>
                </c:pt>
                <c:pt idx="971">
                  <c:v>0.25785630234133444</c:v>
                </c:pt>
                <c:pt idx="972">
                  <c:v>0.25790974779972992</c:v>
                </c:pt>
                <c:pt idx="973">
                  <c:v>0.25795670073853927</c:v>
                </c:pt>
                <c:pt idx="974">
                  <c:v>0.25801830735051856</c:v>
                </c:pt>
                <c:pt idx="975">
                  <c:v>0.25810167867591793</c:v>
                </c:pt>
                <c:pt idx="976">
                  <c:v>0.25818189710055633</c:v>
                </c:pt>
                <c:pt idx="977">
                  <c:v>0.25826421993079046</c:v>
                </c:pt>
                <c:pt idx="978">
                  <c:v>0.25836010782298535</c:v>
                </c:pt>
                <c:pt idx="979">
                  <c:v>0.25843430429824316</c:v>
                </c:pt>
                <c:pt idx="980">
                  <c:v>0.25849784671368226</c:v>
                </c:pt>
                <c:pt idx="981">
                  <c:v>0.258562064916183</c:v>
                </c:pt>
                <c:pt idx="982">
                  <c:v>0.25862757847706336</c:v>
                </c:pt>
                <c:pt idx="983">
                  <c:v>0.25869039782532838</c:v>
                </c:pt>
                <c:pt idx="984">
                  <c:v>0.25873332771214169</c:v>
                </c:pt>
                <c:pt idx="985">
                  <c:v>0.2587848995931889</c:v>
                </c:pt>
                <c:pt idx="986">
                  <c:v>0.25885294104431483</c:v>
                </c:pt>
                <c:pt idx="987">
                  <c:v>0.25889985821689199</c:v>
                </c:pt>
                <c:pt idx="988">
                  <c:v>0.25894331681637772</c:v>
                </c:pt>
                <c:pt idx="989">
                  <c:v>0.25899433004484412</c:v>
                </c:pt>
                <c:pt idx="990">
                  <c:v>0.2590314838936047</c:v>
                </c:pt>
                <c:pt idx="991">
                  <c:v>0.25905156886863362</c:v>
                </c:pt>
                <c:pt idx="992">
                  <c:v>0.25906619868747088</c:v>
                </c:pt>
                <c:pt idx="993">
                  <c:v>0.2590698680460673</c:v>
                </c:pt>
                <c:pt idx="994">
                  <c:v>0.25907626065881634</c:v>
                </c:pt>
                <c:pt idx="995">
                  <c:v>0.25908154643610914</c:v>
                </c:pt>
                <c:pt idx="996">
                  <c:v>0.25908121649060184</c:v>
                </c:pt>
                <c:pt idx="997">
                  <c:v>0.25909621848556619</c:v>
                </c:pt>
                <c:pt idx="998">
                  <c:v>0.25908821448562341</c:v>
                </c:pt>
                <c:pt idx="999">
                  <c:v>0.25906391427492442</c:v>
                </c:pt>
                <c:pt idx="1000">
                  <c:v>0.25903518358634897</c:v>
                </c:pt>
                <c:pt idx="1001">
                  <c:v>0.25898424848433849</c:v>
                </c:pt>
                <c:pt idx="1002">
                  <c:v>0.25895599553371579</c:v>
                </c:pt>
                <c:pt idx="1003">
                  <c:v>0.25892974759464682</c:v>
                </c:pt>
                <c:pt idx="1004">
                  <c:v>0.25888987215334341</c:v>
                </c:pt>
                <c:pt idx="1005">
                  <c:v>0.25886594185901368</c:v>
                </c:pt>
                <c:pt idx="1006">
                  <c:v>0.25882949924689846</c:v>
                </c:pt>
                <c:pt idx="1007">
                  <c:v>0.25877511279055765</c:v>
                </c:pt>
                <c:pt idx="1008">
                  <c:v>0.25872197918225864</c:v>
                </c:pt>
                <c:pt idx="1009">
                  <c:v>0.25865547176086173</c:v>
                </c:pt>
                <c:pt idx="1010">
                  <c:v>0.25858488430592097</c:v>
                </c:pt>
                <c:pt idx="1011">
                  <c:v>0.25849308574554047</c:v>
                </c:pt>
                <c:pt idx="1012">
                  <c:v>0.25838085077836764</c:v>
                </c:pt>
                <c:pt idx="1013">
                  <c:v>0.25827514899336973</c:v>
                </c:pt>
                <c:pt idx="1014">
                  <c:v>0.25816556039337496</c:v>
                </c:pt>
                <c:pt idx="1015">
                  <c:v>0.25806044561501551</c:v>
                </c:pt>
                <c:pt idx="1016">
                  <c:v>0.2579648756450556</c:v>
                </c:pt>
                <c:pt idx="1017">
                  <c:v>0.25784471555997884</c:v>
                </c:pt>
                <c:pt idx="1018">
                  <c:v>0.25770699103766104</c:v>
                </c:pt>
                <c:pt idx="1019">
                  <c:v>0.25755084129467859</c:v>
                </c:pt>
                <c:pt idx="1020">
                  <c:v>0.25736436220889564</c:v>
                </c:pt>
                <c:pt idx="1021">
                  <c:v>0.25717430817289588</c:v>
                </c:pt>
                <c:pt idx="1022">
                  <c:v>0.2569730975588822</c:v>
                </c:pt>
                <c:pt idx="1023">
                  <c:v>0.25677310932971448</c:v>
                </c:pt>
                <c:pt idx="1024">
                  <c:v>0.25659052991754078</c:v>
                </c:pt>
                <c:pt idx="1025">
                  <c:v>0.25639021633091591</c:v>
                </c:pt>
                <c:pt idx="1026">
                  <c:v>0.25617090803674375</c:v>
                </c:pt>
                <c:pt idx="1027">
                  <c:v>0.25595363530618431</c:v>
                </c:pt>
                <c:pt idx="1028">
                  <c:v>0.25570549653723024</c:v>
                </c:pt>
                <c:pt idx="1029">
                  <c:v>0.25544469031837175</c:v>
                </c:pt>
                <c:pt idx="1030">
                  <c:v>0.25519006164618813</c:v>
                </c:pt>
                <c:pt idx="1031">
                  <c:v>0.2549307433563785</c:v>
                </c:pt>
                <c:pt idx="1032">
                  <c:v>0.25468867487858599</c:v>
                </c:pt>
                <c:pt idx="1033">
                  <c:v>0.25445289387177067</c:v>
                </c:pt>
                <c:pt idx="1034">
                  <c:v>0.25423877380052168</c:v>
                </c:pt>
                <c:pt idx="1035">
                  <c:v>0.25404323268868068</c:v>
                </c:pt>
                <c:pt idx="1036">
                  <c:v>0.25385437562213475</c:v>
                </c:pt>
                <c:pt idx="1037">
                  <c:v>0.25367504638551691</c:v>
                </c:pt>
                <c:pt idx="1038">
                  <c:v>0.25349632443946812</c:v>
                </c:pt>
                <c:pt idx="1039">
                  <c:v>0.25332635076130483</c:v>
                </c:pt>
                <c:pt idx="1040">
                  <c:v>0.25317828581807716</c:v>
                </c:pt>
                <c:pt idx="1041">
                  <c:v>0.25303991939984199</c:v>
                </c:pt>
                <c:pt idx="1042">
                  <c:v>0.25291367473405796</c:v>
                </c:pt>
                <c:pt idx="1043">
                  <c:v>0.25281292165081787</c:v>
                </c:pt>
                <c:pt idx="1044">
                  <c:v>0.25271605684176168</c:v>
                </c:pt>
                <c:pt idx="1045">
                  <c:v>0.25261202809714606</c:v>
                </c:pt>
                <c:pt idx="1046">
                  <c:v>0.25250842168083637</c:v>
                </c:pt>
                <c:pt idx="1047">
                  <c:v>0.25239225443811469</c:v>
                </c:pt>
                <c:pt idx="1048">
                  <c:v>0.25226374725184525</c:v>
                </c:pt>
                <c:pt idx="1049">
                  <c:v>0.25213012622205377</c:v>
                </c:pt>
                <c:pt idx="1050">
                  <c:v>0.2519871028974851</c:v>
                </c:pt>
                <c:pt idx="1051">
                  <c:v>0.25182797136333263</c:v>
                </c:pt>
                <c:pt idx="1052">
                  <c:v>0.25165677865559222</c:v>
                </c:pt>
                <c:pt idx="1053">
                  <c:v>0.25146995701081476</c:v>
                </c:pt>
                <c:pt idx="1054">
                  <c:v>0.25125683198978671</c:v>
                </c:pt>
                <c:pt idx="1055">
                  <c:v>0.25105245219003663</c:v>
                </c:pt>
                <c:pt idx="1056">
                  <c:v>0.25082045580899431</c:v>
                </c:pt>
                <c:pt idx="1057">
                  <c:v>0.25061831523489136</c:v>
                </c:pt>
                <c:pt idx="1058">
                  <c:v>0.25039929975506547</c:v>
                </c:pt>
                <c:pt idx="1059">
                  <c:v>0.25023381650426552</c:v>
                </c:pt>
                <c:pt idx="1060">
                  <c:v>0.25009617858923167</c:v>
                </c:pt>
                <c:pt idx="1061">
                  <c:v>0.2500040874413329</c:v>
                </c:pt>
                <c:pt idx="1062">
                  <c:v>0.24997280648655559</c:v>
                </c:pt>
                <c:pt idx="1063">
                  <c:v>0.24999984954125964</c:v>
                </c:pt>
                <c:pt idx="1064">
                  <c:v>0.25009150931668422</c:v>
                </c:pt>
                <c:pt idx="1065">
                  <c:v>0.25024814256127109</c:v>
                </c:pt>
                <c:pt idx="1066">
                  <c:v>0.25047589875752813</c:v>
                </c:pt>
                <c:pt idx="1067">
                  <c:v>0.25075372878333957</c:v>
                </c:pt>
                <c:pt idx="1068">
                  <c:v>0.25107503503776801</c:v>
                </c:pt>
                <c:pt idx="1069">
                  <c:v>0.25142114875662469</c:v>
                </c:pt>
                <c:pt idx="1070">
                  <c:v>0.25175742657284811</c:v>
                </c:pt>
                <c:pt idx="1071">
                  <c:v>0.25211426350569149</c:v>
                </c:pt>
                <c:pt idx="1072">
                  <c:v>0.25245131062522236</c:v>
                </c:pt>
                <c:pt idx="1073">
                  <c:v>0.2527935624390551</c:v>
                </c:pt>
                <c:pt idx="1074">
                  <c:v>0.25311035617784894</c:v>
                </c:pt>
                <c:pt idx="1075">
                  <c:v>0.25341450889677852</c:v>
                </c:pt>
                <c:pt idx="1076">
                  <c:v>0.25368936115901247</c:v>
                </c:pt>
                <c:pt idx="1077">
                  <c:v>0.25393838682548303</c:v>
                </c:pt>
                <c:pt idx="1078">
                  <c:v>0.25416296766131558</c:v>
                </c:pt>
                <c:pt idx="1079">
                  <c:v>0.25435592658138867</c:v>
                </c:pt>
                <c:pt idx="1080">
                  <c:v>0.25454400111217051</c:v>
                </c:pt>
                <c:pt idx="1081">
                  <c:v>0.25471223840720841</c:v>
                </c:pt>
                <c:pt idx="1082">
                  <c:v>0.25486392550709669</c:v>
                </c:pt>
                <c:pt idx="1083">
                  <c:v>0.25501630962861049</c:v>
                </c:pt>
                <c:pt idx="1084">
                  <c:v>0.25515773719935075</c:v>
                </c:pt>
                <c:pt idx="1085">
                  <c:v>0.25528478269921401</c:v>
                </c:pt>
                <c:pt idx="1086">
                  <c:v>0.25540027143819294</c:v>
                </c:pt>
                <c:pt idx="1087">
                  <c:v>0.25550381040760017</c:v>
                </c:pt>
                <c:pt idx="1088">
                  <c:v>0.25559667695539373</c:v>
                </c:pt>
                <c:pt idx="1089">
                  <c:v>0.25567756263231883</c:v>
                </c:pt>
                <c:pt idx="1090">
                  <c:v>0.25575759713228596</c:v>
                </c:pt>
                <c:pt idx="1091">
                  <c:v>0.2558327316113585</c:v>
                </c:pt>
                <c:pt idx="1092">
                  <c:v>0.2559002752008061</c:v>
                </c:pt>
                <c:pt idx="1093">
                  <c:v>0.25595315256030504</c:v>
                </c:pt>
                <c:pt idx="1094">
                  <c:v>0.25600343107035517</c:v>
                </c:pt>
                <c:pt idx="1095">
                  <c:v>0.2560400619671902</c:v>
                </c:pt>
                <c:pt idx="1096">
                  <c:v>0.25606759089906661</c:v>
                </c:pt>
                <c:pt idx="1097">
                  <c:v>0.25609104816836736</c:v>
                </c:pt>
                <c:pt idx="1098">
                  <c:v>0.25609928034572726</c:v>
                </c:pt>
                <c:pt idx="1099">
                  <c:v>0.25611837440237883</c:v>
                </c:pt>
                <c:pt idx="1100">
                  <c:v>0.25613906105098216</c:v>
                </c:pt>
                <c:pt idx="1101">
                  <c:v>0.25614462629813528</c:v>
                </c:pt>
                <c:pt idx="1102">
                  <c:v>0.25615668794402713</c:v>
                </c:pt>
                <c:pt idx="1103">
                  <c:v>0.25615879210507092</c:v>
                </c:pt>
                <c:pt idx="1104">
                  <c:v>0.25613139571920412</c:v>
                </c:pt>
                <c:pt idx="1105">
                  <c:v>0.25609837253283735</c:v>
                </c:pt>
                <c:pt idx="1106">
                  <c:v>0.25606662995744633</c:v>
                </c:pt>
                <c:pt idx="1107">
                  <c:v>0.25603001687458293</c:v>
                </c:pt>
                <c:pt idx="1108">
                  <c:v>0.25600434175069453</c:v>
                </c:pt>
                <c:pt idx="1109">
                  <c:v>0.25598866123931568</c:v>
                </c:pt>
                <c:pt idx="1110">
                  <c:v>0.25597143428676744</c:v>
                </c:pt>
                <c:pt idx="1111">
                  <c:v>0.25595229599492303</c:v>
                </c:pt>
                <c:pt idx="1112">
                  <c:v>0.25593644597669746</c:v>
                </c:pt>
                <c:pt idx="1113">
                  <c:v>0.25591093937218984</c:v>
                </c:pt>
                <c:pt idx="1114">
                  <c:v>0.25588227560589227</c:v>
                </c:pt>
                <c:pt idx="1115">
                  <c:v>0.25585641690575661</c:v>
                </c:pt>
                <c:pt idx="1116">
                  <c:v>0.25584267375783959</c:v>
                </c:pt>
                <c:pt idx="1117">
                  <c:v>0.25583232631592828</c:v>
                </c:pt>
                <c:pt idx="1118">
                  <c:v>0.25582224594335234</c:v>
                </c:pt>
                <c:pt idx="1119">
                  <c:v>0.25581658998268281</c:v>
                </c:pt>
                <c:pt idx="1120">
                  <c:v>0.25580138885566106</c:v>
                </c:pt>
                <c:pt idx="1121">
                  <c:v>0.25578595145372857</c:v>
                </c:pt>
                <c:pt idx="1122">
                  <c:v>0.25576858325130086</c:v>
                </c:pt>
                <c:pt idx="1123">
                  <c:v>0.25574765285311141</c:v>
                </c:pt>
                <c:pt idx="1124">
                  <c:v>0.25573028218425259</c:v>
                </c:pt>
                <c:pt idx="1125">
                  <c:v>0.25570829568600578</c:v>
                </c:pt>
                <c:pt idx="1126">
                  <c:v>0.25567815716826597</c:v>
                </c:pt>
                <c:pt idx="1127">
                  <c:v>0.25566299044633428</c:v>
                </c:pt>
                <c:pt idx="1128">
                  <c:v>0.2556418222381644</c:v>
                </c:pt>
                <c:pt idx="1129">
                  <c:v>0.25561616598885833</c:v>
                </c:pt>
                <c:pt idx="1130">
                  <c:v>0.25560133078071845</c:v>
                </c:pt>
                <c:pt idx="1131">
                  <c:v>0.25557761268236584</c:v>
                </c:pt>
                <c:pt idx="1132">
                  <c:v>0.25554480327855689</c:v>
                </c:pt>
                <c:pt idx="1133">
                  <c:v>0.25550844159685387</c:v>
                </c:pt>
                <c:pt idx="1134">
                  <c:v>0.25547144417493017</c:v>
                </c:pt>
                <c:pt idx="1135">
                  <c:v>0.25544184967889477</c:v>
                </c:pt>
                <c:pt idx="1136">
                  <c:v>0.25541861266178784</c:v>
                </c:pt>
                <c:pt idx="1137">
                  <c:v>0.25539050029708743</c:v>
                </c:pt>
                <c:pt idx="1138">
                  <c:v>0.25536774571264259</c:v>
                </c:pt>
                <c:pt idx="1139">
                  <c:v>0.25533193444185681</c:v>
                </c:pt>
                <c:pt idx="1140">
                  <c:v>0.255276939931396</c:v>
                </c:pt>
                <c:pt idx="1141">
                  <c:v>0.25524347967185324</c:v>
                </c:pt>
                <c:pt idx="1142">
                  <c:v>0.25521814595801312</c:v>
                </c:pt>
                <c:pt idx="1143">
                  <c:v>0.2551811389165668</c:v>
                </c:pt>
                <c:pt idx="1144">
                  <c:v>0.25515638509161159</c:v>
                </c:pt>
                <c:pt idx="1145">
                  <c:v>0.2551230156901852</c:v>
                </c:pt>
                <c:pt idx="1146">
                  <c:v>0.25506479888672923</c:v>
                </c:pt>
                <c:pt idx="1147">
                  <c:v>0.2550321593147275</c:v>
                </c:pt>
                <c:pt idx="1148">
                  <c:v>0.25501033811594886</c:v>
                </c:pt>
                <c:pt idx="1149">
                  <c:v>0.2549837580043946</c:v>
                </c:pt>
                <c:pt idx="1150">
                  <c:v>0.25496692957093409</c:v>
                </c:pt>
                <c:pt idx="1151">
                  <c:v>0.25495397056935043</c:v>
                </c:pt>
                <c:pt idx="1152">
                  <c:v>0.25492289696750337</c:v>
                </c:pt>
                <c:pt idx="1153">
                  <c:v>0.2548881261748685</c:v>
                </c:pt>
                <c:pt idx="1154">
                  <c:v>0.25486170377620093</c:v>
                </c:pt>
                <c:pt idx="1155">
                  <c:v>0.25483511320455637</c:v>
                </c:pt>
                <c:pt idx="1156">
                  <c:v>0.25481796342901714</c:v>
                </c:pt>
                <c:pt idx="1157">
                  <c:v>0.25481263004026045</c:v>
                </c:pt>
                <c:pt idx="1158">
                  <c:v>0.2547874505312781</c:v>
                </c:pt>
                <c:pt idx="1159">
                  <c:v>0.25475466473336278</c:v>
                </c:pt>
                <c:pt idx="1160">
                  <c:v>0.25473087973435632</c:v>
                </c:pt>
                <c:pt idx="1161">
                  <c:v>0.25470922260063683</c:v>
                </c:pt>
                <c:pt idx="1162">
                  <c:v>0.25468204571354658</c:v>
                </c:pt>
                <c:pt idx="1163">
                  <c:v>0.25465683562656644</c:v>
                </c:pt>
                <c:pt idx="1164">
                  <c:v>0.25463367953161753</c:v>
                </c:pt>
                <c:pt idx="1165">
                  <c:v>0.25460615866408709</c:v>
                </c:pt>
                <c:pt idx="1166">
                  <c:v>0.25458083528466885</c:v>
                </c:pt>
                <c:pt idx="1167">
                  <c:v>0.25456635862335769</c:v>
                </c:pt>
                <c:pt idx="1168">
                  <c:v>0.2545452679399291</c:v>
                </c:pt>
                <c:pt idx="1169">
                  <c:v>0.2545065957473327</c:v>
                </c:pt>
                <c:pt idx="1170">
                  <c:v>0.25448369028256618</c:v>
                </c:pt>
                <c:pt idx="1171">
                  <c:v>0.25447108843314958</c:v>
                </c:pt>
                <c:pt idx="1172">
                  <c:v>0.25445577493142224</c:v>
                </c:pt>
                <c:pt idx="1173">
                  <c:v>0.25445180273862672</c:v>
                </c:pt>
                <c:pt idx="1174">
                  <c:v>0.25443327370296659</c:v>
                </c:pt>
                <c:pt idx="1175">
                  <c:v>0.2544005337652766</c:v>
                </c:pt>
                <c:pt idx="1176">
                  <c:v>0.25436936151456807</c:v>
                </c:pt>
                <c:pt idx="1177">
                  <c:v>0.25434166793219792</c:v>
                </c:pt>
                <c:pt idx="1178">
                  <c:v>0.25431723508455956</c:v>
                </c:pt>
                <c:pt idx="1179">
                  <c:v>0.25429136478234093</c:v>
                </c:pt>
                <c:pt idx="1180">
                  <c:v>0.25427436476650861</c:v>
                </c:pt>
                <c:pt idx="1181">
                  <c:v>0.25426778691919433</c:v>
                </c:pt>
                <c:pt idx="1182">
                  <c:v>0.25425634683813025</c:v>
                </c:pt>
                <c:pt idx="1183">
                  <c:v>0.25423873134673458</c:v>
                </c:pt>
                <c:pt idx="1184">
                  <c:v>0.25421986754820591</c:v>
                </c:pt>
                <c:pt idx="1185">
                  <c:v>0.25419111015862961</c:v>
                </c:pt>
                <c:pt idx="1186">
                  <c:v>0.25415650474357282</c:v>
                </c:pt>
                <c:pt idx="1187">
                  <c:v>0.25412660918320262</c:v>
                </c:pt>
                <c:pt idx="1188">
                  <c:v>0.25410149030265516</c:v>
                </c:pt>
                <c:pt idx="1189">
                  <c:v>0.25408258875998962</c:v>
                </c:pt>
                <c:pt idx="1190">
                  <c:v>0.2540648400024082</c:v>
                </c:pt>
                <c:pt idx="1191">
                  <c:v>0.25404539442022356</c:v>
                </c:pt>
                <c:pt idx="1192">
                  <c:v>0.25402831910622253</c:v>
                </c:pt>
                <c:pt idx="1193">
                  <c:v>0.25401277239431208</c:v>
                </c:pt>
                <c:pt idx="1194">
                  <c:v>0.25399036856516011</c:v>
                </c:pt>
                <c:pt idx="1195">
                  <c:v>0.25398221507755919</c:v>
                </c:pt>
                <c:pt idx="1196">
                  <c:v>0.25399859350094317</c:v>
                </c:pt>
                <c:pt idx="1197">
                  <c:v>0.2539994909700749</c:v>
                </c:pt>
                <c:pt idx="1198">
                  <c:v>0.25399789582235149</c:v>
                </c:pt>
                <c:pt idx="1199">
                  <c:v>0.25399811263068806</c:v>
                </c:pt>
                <c:pt idx="1200">
                  <c:v>0.25398090010602153</c:v>
                </c:pt>
                <c:pt idx="1201">
                  <c:v>0.25395823765278175</c:v>
                </c:pt>
                <c:pt idx="1202">
                  <c:v>0.25394230380188659</c:v>
                </c:pt>
                <c:pt idx="1203">
                  <c:v>0.25392147747698274</c:v>
                </c:pt>
                <c:pt idx="1204">
                  <c:v>0.25389374762749323</c:v>
                </c:pt>
                <c:pt idx="1205">
                  <c:v>0.25387467399252539</c:v>
                </c:pt>
                <c:pt idx="1206">
                  <c:v>0.25386037838700037</c:v>
                </c:pt>
                <c:pt idx="1207">
                  <c:v>0.25384626505423685</c:v>
                </c:pt>
                <c:pt idx="1208">
                  <c:v>0.2538420198702066</c:v>
                </c:pt>
                <c:pt idx="1209">
                  <c:v>0.25384084610974716</c:v>
                </c:pt>
                <c:pt idx="1210">
                  <c:v>0.25383309169526097</c:v>
                </c:pt>
                <c:pt idx="1211">
                  <c:v>0.25382949561368834</c:v>
                </c:pt>
                <c:pt idx="1212">
                  <c:v>0.25380927236711609</c:v>
                </c:pt>
                <c:pt idx="1213">
                  <c:v>0.25378549215583751</c:v>
                </c:pt>
                <c:pt idx="1214">
                  <c:v>0.25377868364559109</c:v>
                </c:pt>
                <c:pt idx="1215">
                  <c:v>0.25377087545648325</c:v>
                </c:pt>
                <c:pt idx="1216">
                  <c:v>0.25376280843314619</c:v>
                </c:pt>
                <c:pt idx="1217">
                  <c:v>0.25375679352019037</c:v>
                </c:pt>
                <c:pt idx="1218">
                  <c:v>0.25375256718489725</c:v>
                </c:pt>
                <c:pt idx="1219">
                  <c:v>0.25373437804485838</c:v>
                </c:pt>
                <c:pt idx="1220">
                  <c:v>0.25371632126484173</c:v>
                </c:pt>
                <c:pt idx="1221">
                  <c:v>0.25371039737053896</c:v>
                </c:pt>
                <c:pt idx="1222">
                  <c:v>0.2537017408853387</c:v>
                </c:pt>
                <c:pt idx="1223">
                  <c:v>0.25368663359742355</c:v>
                </c:pt>
                <c:pt idx="1224">
                  <c:v>0.25367228897500771</c:v>
                </c:pt>
                <c:pt idx="1225">
                  <c:v>0.25365863097031133</c:v>
                </c:pt>
                <c:pt idx="1226">
                  <c:v>0.25363809650279195</c:v>
                </c:pt>
                <c:pt idx="1227">
                  <c:v>0.25361584434557</c:v>
                </c:pt>
                <c:pt idx="1228">
                  <c:v>0.25359580531812503</c:v>
                </c:pt>
                <c:pt idx="1229">
                  <c:v>0.2535670978980637</c:v>
                </c:pt>
                <c:pt idx="1230">
                  <c:v>0.25355749973218422</c:v>
                </c:pt>
                <c:pt idx="1231">
                  <c:v>0.25355776374441624</c:v>
                </c:pt>
                <c:pt idx="1232">
                  <c:v>0.25355072312862642</c:v>
                </c:pt>
                <c:pt idx="1233">
                  <c:v>0.25355437504563128</c:v>
                </c:pt>
                <c:pt idx="1234">
                  <c:v>0.25355048012414821</c:v>
                </c:pt>
                <c:pt idx="1235">
                  <c:v>0.25354515589451782</c:v>
                </c:pt>
                <c:pt idx="1236">
                  <c:v>0.25353512727873245</c:v>
                </c:pt>
                <c:pt idx="1237">
                  <c:v>0.25352922985488452</c:v>
                </c:pt>
                <c:pt idx="1238">
                  <c:v>0.25352370629077725</c:v>
                </c:pt>
                <c:pt idx="1239">
                  <c:v>0.2535159566781709</c:v>
                </c:pt>
                <c:pt idx="1240">
                  <c:v>0.25350670813658116</c:v>
                </c:pt>
                <c:pt idx="1241">
                  <c:v>0.25350765418295279</c:v>
                </c:pt>
                <c:pt idx="1242">
                  <c:v>0.25349595045531265</c:v>
                </c:pt>
                <c:pt idx="1243">
                  <c:v>0.25348454974371348</c:v>
                </c:pt>
                <c:pt idx="1244">
                  <c:v>0.25348505496000356</c:v>
                </c:pt>
                <c:pt idx="1245">
                  <c:v>0.25348380183861047</c:v>
                </c:pt>
                <c:pt idx="1246">
                  <c:v>0.25347914962154855</c:v>
                </c:pt>
                <c:pt idx="1247">
                  <c:v>0.25346543931360693</c:v>
                </c:pt>
                <c:pt idx="1248">
                  <c:v>0.25344733029125299</c:v>
                </c:pt>
                <c:pt idx="1249">
                  <c:v>0.25343189571313585</c:v>
                </c:pt>
                <c:pt idx="1250">
                  <c:v>0.25342913737945066</c:v>
                </c:pt>
                <c:pt idx="1251">
                  <c:v>0.25342902521097749</c:v>
                </c:pt>
                <c:pt idx="1252">
                  <c:v>0.25344973701984558</c:v>
                </c:pt>
                <c:pt idx="1253">
                  <c:v>0.25345686555039942</c:v>
                </c:pt>
                <c:pt idx="1254">
                  <c:v>0.25344440206239227</c:v>
                </c:pt>
                <c:pt idx="1255">
                  <c:v>0.2534357829459446</c:v>
                </c:pt>
                <c:pt idx="1256">
                  <c:v>0.25343394115531453</c:v>
                </c:pt>
                <c:pt idx="1257">
                  <c:v>0.25342828497329356</c:v>
                </c:pt>
                <c:pt idx="1258">
                  <c:v>0.25342548884017624</c:v>
                </c:pt>
                <c:pt idx="1259">
                  <c:v>0.25342232283934701</c:v>
                </c:pt>
                <c:pt idx="1260">
                  <c:v>0.25340618513343915</c:v>
                </c:pt>
                <c:pt idx="1261">
                  <c:v>0.25340477396004463</c:v>
                </c:pt>
                <c:pt idx="1262">
                  <c:v>0.25341203550248537</c:v>
                </c:pt>
                <c:pt idx="1263">
                  <c:v>0.25342242414825922</c:v>
                </c:pt>
                <c:pt idx="1264">
                  <c:v>0.25344615305358931</c:v>
                </c:pt>
                <c:pt idx="1265">
                  <c:v>0.25345725124284424</c:v>
                </c:pt>
                <c:pt idx="1266">
                  <c:v>0.25347114201541093</c:v>
                </c:pt>
                <c:pt idx="1267">
                  <c:v>0.25347674417274124</c:v>
                </c:pt>
                <c:pt idx="1268">
                  <c:v>0.25347053696836014</c:v>
                </c:pt>
                <c:pt idx="1269">
                  <c:v>0.25347613821910964</c:v>
                </c:pt>
                <c:pt idx="1270">
                  <c:v>0.25348371862405727</c:v>
                </c:pt>
                <c:pt idx="1271">
                  <c:v>0.25348413135949727</c:v>
                </c:pt>
                <c:pt idx="1272">
                  <c:v>0.25347849969149572</c:v>
                </c:pt>
                <c:pt idx="1273">
                  <c:v>0.253475591259407</c:v>
                </c:pt>
                <c:pt idx="1274">
                  <c:v>0.25346612712940925</c:v>
                </c:pt>
                <c:pt idx="1275">
                  <c:v>0.253466767406761</c:v>
                </c:pt>
                <c:pt idx="1276">
                  <c:v>0.25348138607032655</c:v>
                </c:pt>
                <c:pt idx="1277">
                  <c:v>0.2534982980166452</c:v>
                </c:pt>
                <c:pt idx="1278">
                  <c:v>0.25352225268567191</c:v>
                </c:pt>
                <c:pt idx="1279">
                  <c:v>0.25353316712732482</c:v>
                </c:pt>
                <c:pt idx="1280">
                  <c:v>0.25354198445674098</c:v>
                </c:pt>
                <c:pt idx="1281">
                  <c:v>0.25354683305604753</c:v>
                </c:pt>
                <c:pt idx="1282">
                  <c:v>0.25354514396713107</c:v>
                </c:pt>
                <c:pt idx="1283">
                  <c:v>0.25353284526910524</c:v>
                </c:pt>
                <c:pt idx="1284">
                  <c:v>0.25353085046837182</c:v>
                </c:pt>
                <c:pt idx="1285">
                  <c:v>0.25353502258582189</c:v>
                </c:pt>
                <c:pt idx="1286">
                  <c:v>0.25354474382142606</c:v>
                </c:pt>
                <c:pt idx="1287">
                  <c:v>0.25355804309639479</c:v>
                </c:pt>
                <c:pt idx="1288">
                  <c:v>0.25356614584204074</c:v>
                </c:pt>
                <c:pt idx="1289">
                  <c:v>0.25357385894615514</c:v>
                </c:pt>
                <c:pt idx="1290">
                  <c:v>0.25359216094160525</c:v>
                </c:pt>
                <c:pt idx="1291">
                  <c:v>0.25360860423135545</c:v>
                </c:pt>
                <c:pt idx="1292">
                  <c:v>0.25362422772824</c:v>
                </c:pt>
                <c:pt idx="1293">
                  <c:v>0.25364669810661561</c:v>
                </c:pt>
                <c:pt idx="1294">
                  <c:v>0.25365994739676645</c:v>
                </c:pt>
                <c:pt idx="1295">
                  <c:v>0.25365695793443704</c:v>
                </c:pt>
                <c:pt idx="1296">
                  <c:v>0.25367254182018878</c:v>
                </c:pt>
                <c:pt idx="1297">
                  <c:v>0.25369717551850446</c:v>
                </c:pt>
                <c:pt idx="1298">
                  <c:v>0.25370873897130347</c:v>
                </c:pt>
                <c:pt idx="1299">
                  <c:v>0.2537255060332933</c:v>
                </c:pt>
                <c:pt idx="1300">
                  <c:v>0.25374181604027163</c:v>
                </c:pt>
                <c:pt idx="1301">
                  <c:v>0.25374924189326975</c:v>
                </c:pt>
                <c:pt idx="1302">
                  <c:v>0.25377750336800803</c:v>
                </c:pt>
                <c:pt idx="1303">
                  <c:v>0.25381733533684608</c:v>
                </c:pt>
                <c:pt idx="1304">
                  <c:v>0.25384237282473415</c:v>
                </c:pt>
                <c:pt idx="1305">
                  <c:v>0.25386704153197281</c:v>
                </c:pt>
                <c:pt idx="1306">
                  <c:v>0.25388522092294391</c:v>
                </c:pt>
                <c:pt idx="1307">
                  <c:v>0.25390153966055712</c:v>
                </c:pt>
                <c:pt idx="1308">
                  <c:v>0.25392747869792948</c:v>
                </c:pt>
                <c:pt idx="1309">
                  <c:v>0.25395001500046127</c:v>
                </c:pt>
                <c:pt idx="1310">
                  <c:v>0.25397287472739122</c:v>
                </c:pt>
                <c:pt idx="1311">
                  <c:v>0.25399333335942037</c:v>
                </c:pt>
                <c:pt idx="1312">
                  <c:v>0.25400866333755018</c:v>
                </c:pt>
                <c:pt idx="1313">
                  <c:v>0.2540327176059814</c:v>
                </c:pt>
                <c:pt idx="1314">
                  <c:v>0.25405295158352309</c:v>
                </c:pt>
                <c:pt idx="1315">
                  <c:v>0.25407138360389897</c:v>
                </c:pt>
                <c:pt idx="1316">
                  <c:v>0.25409876142778426</c:v>
                </c:pt>
                <c:pt idx="1317">
                  <c:v>0.25411501037673395</c:v>
                </c:pt>
                <c:pt idx="1318">
                  <c:v>0.25414159916101275</c:v>
                </c:pt>
                <c:pt idx="1319">
                  <c:v>0.2541837372149115</c:v>
                </c:pt>
                <c:pt idx="1320">
                  <c:v>0.25420081646869369</c:v>
                </c:pt>
                <c:pt idx="1321">
                  <c:v>0.25420681268018841</c:v>
                </c:pt>
                <c:pt idx="1322">
                  <c:v>0.25422844583295795</c:v>
                </c:pt>
                <c:pt idx="1323">
                  <c:v>0.25425289150464642</c:v>
                </c:pt>
                <c:pt idx="1324">
                  <c:v>0.25428481019713794</c:v>
                </c:pt>
                <c:pt idx="1325">
                  <c:v>0.25433207007894115</c:v>
                </c:pt>
                <c:pt idx="1326">
                  <c:v>0.25437326054868792</c:v>
                </c:pt>
                <c:pt idx="1327">
                  <c:v>0.2544058014545903</c:v>
                </c:pt>
                <c:pt idx="1328">
                  <c:v>0.25443974542708003</c:v>
                </c:pt>
                <c:pt idx="1329">
                  <c:v>0.25446905612972737</c:v>
                </c:pt>
                <c:pt idx="1330">
                  <c:v>0.25451337020307035</c:v>
                </c:pt>
                <c:pt idx="1331">
                  <c:v>0.25456350681866602</c:v>
                </c:pt>
                <c:pt idx="1332">
                  <c:v>0.25461131751324179</c:v>
                </c:pt>
                <c:pt idx="1333">
                  <c:v>0.25468161169189235</c:v>
                </c:pt>
                <c:pt idx="1334">
                  <c:v>0.25473237757011524</c:v>
                </c:pt>
                <c:pt idx="1335">
                  <c:v>0.25476060293012182</c:v>
                </c:pt>
                <c:pt idx="1336">
                  <c:v>0.25479760790260342</c:v>
                </c:pt>
                <c:pt idx="1337">
                  <c:v>0.25483075307641823</c:v>
                </c:pt>
                <c:pt idx="1338">
                  <c:v>0.25487179802005094</c:v>
                </c:pt>
                <c:pt idx="1339">
                  <c:v>0.25492883748902906</c:v>
                </c:pt>
                <c:pt idx="1340">
                  <c:v>0.25497256992342182</c:v>
                </c:pt>
                <c:pt idx="1341">
                  <c:v>0.25500979600612905</c:v>
                </c:pt>
                <c:pt idx="1342">
                  <c:v>0.25504495636364516</c:v>
                </c:pt>
                <c:pt idx="1343">
                  <c:v>0.25506848594783793</c:v>
                </c:pt>
                <c:pt idx="1344">
                  <c:v>0.25509912473223684</c:v>
                </c:pt>
                <c:pt idx="1345">
                  <c:v>0.2551336494237581</c:v>
                </c:pt>
                <c:pt idx="1346">
                  <c:v>0.25516454018697304</c:v>
                </c:pt>
                <c:pt idx="1347">
                  <c:v>0.25519707520678708</c:v>
                </c:pt>
                <c:pt idx="1348">
                  <c:v>0.25522500474045301</c:v>
                </c:pt>
                <c:pt idx="1349">
                  <c:v>0.25525313793269827</c:v>
                </c:pt>
                <c:pt idx="1350">
                  <c:v>0.25527844834911712</c:v>
                </c:pt>
                <c:pt idx="1351">
                  <c:v>0.25529547503306971</c:v>
                </c:pt>
                <c:pt idx="1352">
                  <c:v>0.25531210469498183</c:v>
                </c:pt>
                <c:pt idx="1353">
                  <c:v>0.25532561659132241</c:v>
                </c:pt>
                <c:pt idx="1354">
                  <c:v>0.25534111257517317</c:v>
                </c:pt>
                <c:pt idx="1355">
                  <c:v>0.25535271354205635</c:v>
                </c:pt>
                <c:pt idx="1356">
                  <c:v>0.25538429870617013</c:v>
                </c:pt>
                <c:pt idx="1357">
                  <c:v>0.25540796884951827</c:v>
                </c:pt>
                <c:pt idx="1358">
                  <c:v>0.25542148678260418</c:v>
                </c:pt>
                <c:pt idx="1359">
                  <c:v>0.25542924713572362</c:v>
                </c:pt>
                <c:pt idx="1360">
                  <c:v>0.25542648072970059</c:v>
                </c:pt>
                <c:pt idx="1361">
                  <c:v>0.2554385862828143</c:v>
                </c:pt>
                <c:pt idx="1362">
                  <c:v>0.25545630073211317</c:v>
                </c:pt>
                <c:pt idx="1363">
                  <c:v>0.25548042512333718</c:v>
                </c:pt>
                <c:pt idx="1364">
                  <c:v>0.2555083950226657</c:v>
                </c:pt>
                <c:pt idx="1365">
                  <c:v>0.2555284401305658</c:v>
                </c:pt>
                <c:pt idx="1366">
                  <c:v>0.25554937395684996</c:v>
                </c:pt>
                <c:pt idx="1367">
                  <c:v>0.25555706474960133</c:v>
                </c:pt>
                <c:pt idx="1368">
                  <c:v>0.2555610027382868</c:v>
                </c:pt>
                <c:pt idx="1369">
                  <c:v>0.25556136058401341</c:v>
                </c:pt>
                <c:pt idx="1370">
                  <c:v>0.2555438980468987</c:v>
                </c:pt>
                <c:pt idx="1371">
                  <c:v>0.25553142743202362</c:v>
                </c:pt>
                <c:pt idx="1372">
                  <c:v>0.25552425866180734</c:v>
                </c:pt>
                <c:pt idx="1373">
                  <c:v>0.2555182452415774</c:v>
                </c:pt>
                <c:pt idx="1374">
                  <c:v>0.25550833280236884</c:v>
                </c:pt>
                <c:pt idx="1375">
                  <c:v>0.25549802322637655</c:v>
                </c:pt>
                <c:pt idx="1376">
                  <c:v>0.25548940327247388</c:v>
                </c:pt>
                <c:pt idx="1377">
                  <c:v>0.25546591627030552</c:v>
                </c:pt>
                <c:pt idx="1378">
                  <c:v>0.25544362422633782</c:v>
                </c:pt>
                <c:pt idx="1379">
                  <c:v>0.2554139547531214</c:v>
                </c:pt>
                <c:pt idx="1380">
                  <c:v>0.25538435597926451</c:v>
                </c:pt>
                <c:pt idx="1381">
                  <c:v>0.25535066306165577</c:v>
                </c:pt>
                <c:pt idx="1382">
                  <c:v>0.25530046023112801</c:v>
                </c:pt>
                <c:pt idx="1383">
                  <c:v>0.25525258781305254</c:v>
                </c:pt>
                <c:pt idx="1384">
                  <c:v>0.2552056988773943</c:v>
                </c:pt>
                <c:pt idx="1385">
                  <c:v>0.25515685471420052</c:v>
                </c:pt>
                <c:pt idx="1386">
                  <c:v>0.25509760942206888</c:v>
                </c:pt>
                <c:pt idx="1387">
                  <c:v>0.25505248510949763</c:v>
                </c:pt>
                <c:pt idx="1388">
                  <c:v>0.2550097000069384</c:v>
                </c:pt>
                <c:pt idx="1389">
                  <c:v>0.25496560570519811</c:v>
                </c:pt>
                <c:pt idx="1390">
                  <c:v>0.25494405508169904</c:v>
                </c:pt>
                <c:pt idx="1391">
                  <c:v>0.2549228301462963</c:v>
                </c:pt>
                <c:pt idx="1392">
                  <c:v>0.25490160591596384</c:v>
                </c:pt>
                <c:pt idx="1393">
                  <c:v>0.25487742402498831</c:v>
                </c:pt>
                <c:pt idx="1394">
                  <c:v>0.25486143042051773</c:v>
                </c:pt>
                <c:pt idx="1395">
                  <c:v>0.25483932640866741</c:v>
                </c:pt>
                <c:pt idx="1396">
                  <c:v>0.25480423880175163</c:v>
                </c:pt>
                <c:pt idx="1397">
                  <c:v>0.25478568040589139</c:v>
                </c:pt>
                <c:pt idx="1398">
                  <c:v>0.25478205210304145</c:v>
                </c:pt>
                <c:pt idx="1399">
                  <c:v>0.25475701609423745</c:v>
                </c:pt>
                <c:pt idx="1400">
                  <c:v>0.25472323248559348</c:v>
                </c:pt>
                <c:pt idx="1401">
                  <c:v>0.25470212295422634</c:v>
                </c:pt>
                <c:pt idx="1402">
                  <c:v>0.25467450031963229</c:v>
                </c:pt>
                <c:pt idx="1403">
                  <c:v>0.25466139763615253</c:v>
                </c:pt>
                <c:pt idx="1404">
                  <c:v>0.25466450770550431</c:v>
                </c:pt>
                <c:pt idx="1405">
                  <c:v>0.2546613812080385</c:v>
                </c:pt>
                <c:pt idx="1406">
                  <c:v>0.25466181964990009</c:v>
                </c:pt>
                <c:pt idx="1407">
                  <c:v>0.25464813393493685</c:v>
                </c:pt>
                <c:pt idx="1408">
                  <c:v>0.25463370449318662</c:v>
                </c:pt>
                <c:pt idx="1409">
                  <c:v>0.25461452902908105</c:v>
                </c:pt>
                <c:pt idx="1410">
                  <c:v>0.254582831781762</c:v>
                </c:pt>
                <c:pt idx="1411">
                  <c:v>0.25455439790855966</c:v>
                </c:pt>
                <c:pt idx="1412">
                  <c:v>0.25452049839973956</c:v>
                </c:pt>
                <c:pt idx="1413">
                  <c:v>0.25450341303631246</c:v>
                </c:pt>
                <c:pt idx="1414">
                  <c:v>0.25449294320430332</c:v>
                </c:pt>
                <c:pt idx="1415">
                  <c:v>0.25447590957084326</c:v>
                </c:pt>
                <c:pt idx="1416">
                  <c:v>0.2544768503073469</c:v>
                </c:pt>
                <c:pt idx="1417">
                  <c:v>0.25444753978666951</c:v>
                </c:pt>
                <c:pt idx="1418">
                  <c:v>0.25438698726147169</c:v>
                </c:pt>
                <c:pt idx="1419">
                  <c:v>0.25435804813233492</c:v>
                </c:pt>
                <c:pt idx="1420">
                  <c:v>0.25432874479243001</c:v>
                </c:pt>
                <c:pt idx="1421">
                  <c:v>0.25431507487479604</c:v>
                </c:pt>
                <c:pt idx="1422">
                  <c:v>0.2543246373840144</c:v>
                </c:pt>
                <c:pt idx="1423">
                  <c:v>0.25432228141120294</c:v>
                </c:pt>
                <c:pt idx="1424">
                  <c:v>0.25431498251503426</c:v>
                </c:pt>
                <c:pt idx="1425">
                  <c:v>0.25431486450760121</c:v>
                </c:pt>
                <c:pt idx="1426">
                  <c:v>0.25431425492501031</c:v>
                </c:pt>
                <c:pt idx="1427">
                  <c:v>0.25430729556132564</c:v>
                </c:pt>
                <c:pt idx="1428">
                  <c:v>0.25431394963346032</c:v>
                </c:pt>
                <c:pt idx="1429">
                  <c:v>0.25431263077513</c:v>
                </c:pt>
                <c:pt idx="1430">
                  <c:v>0.25430964397162265</c:v>
                </c:pt>
                <c:pt idx="1431">
                  <c:v>0.25428916358711845</c:v>
                </c:pt>
                <c:pt idx="1432">
                  <c:v>0.25424591615349706</c:v>
                </c:pt>
                <c:pt idx="1433">
                  <c:v>0.25424220394847885</c:v>
                </c:pt>
                <c:pt idx="1434">
                  <c:v>0.2542578631209384</c:v>
                </c:pt>
                <c:pt idx="1435">
                  <c:v>0.25427648380528806</c:v>
                </c:pt>
                <c:pt idx="1436">
                  <c:v>0.25429826799090766</c:v>
                </c:pt>
                <c:pt idx="1437">
                  <c:v>0.25428804735129268</c:v>
                </c:pt>
                <c:pt idx="1438">
                  <c:v>0.25426832503418334</c:v>
                </c:pt>
                <c:pt idx="1439">
                  <c:v>0.25425787916709891</c:v>
                </c:pt>
                <c:pt idx="1440">
                  <c:v>0.25426734194993877</c:v>
                </c:pt>
                <c:pt idx="1441">
                  <c:v>0.25425981822783839</c:v>
                </c:pt>
                <c:pt idx="1442">
                  <c:v>0.25426807111421468</c:v>
                </c:pt>
                <c:pt idx="1443">
                  <c:v>0.25430120170140869</c:v>
                </c:pt>
                <c:pt idx="1444">
                  <c:v>0.25431660844248255</c:v>
                </c:pt>
                <c:pt idx="1445">
                  <c:v>0.25433666140173949</c:v>
                </c:pt>
                <c:pt idx="1446">
                  <c:v>0.2543584478596031</c:v>
                </c:pt>
                <c:pt idx="1447">
                  <c:v>0.2543766659383761</c:v>
                </c:pt>
                <c:pt idx="1448">
                  <c:v>0.25441844798461433</c:v>
                </c:pt>
                <c:pt idx="1449">
                  <c:v>0.25445422829232478</c:v>
                </c:pt>
                <c:pt idx="1450">
                  <c:v>0.25447951634159999</c:v>
                </c:pt>
                <c:pt idx="1451">
                  <c:v>0.25450699074903721</c:v>
                </c:pt>
                <c:pt idx="1452">
                  <c:v>0.2545448858626625</c:v>
                </c:pt>
                <c:pt idx="1453">
                  <c:v>0.25457555996070508</c:v>
                </c:pt>
                <c:pt idx="1454">
                  <c:v>0.25456574988386937</c:v>
                </c:pt>
                <c:pt idx="1455">
                  <c:v>0.25453222433136152</c:v>
                </c:pt>
                <c:pt idx="1456">
                  <c:v>0.25452956552100908</c:v>
                </c:pt>
                <c:pt idx="1457">
                  <c:v>0.25453320730945472</c:v>
                </c:pt>
                <c:pt idx="1458">
                  <c:v>0.25451993179042864</c:v>
                </c:pt>
                <c:pt idx="1459">
                  <c:v>0.2545415020468868</c:v>
                </c:pt>
                <c:pt idx="1460">
                  <c:v>0.2545852753127486</c:v>
                </c:pt>
                <c:pt idx="1461">
                  <c:v>0.25465104548629197</c:v>
                </c:pt>
                <c:pt idx="1462">
                  <c:v>0.25470419833152874</c:v>
                </c:pt>
                <c:pt idx="1463">
                  <c:v>0.25478654262618078</c:v>
                </c:pt>
                <c:pt idx="1464">
                  <c:v>0.25484059981984786</c:v>
                </c:pt>
                <c:pt idx="1465">
                  <c:v>0.25485531416896218</c:v>
                </c:pt>
                <c:pt idx="1466">
                  <c:v>0.25490785817609202</c:v>
                </c:pt>
                <c:pt idx="1467">
                  <c:v>0.25498200616145145</c:v>
                </c:pt>
                <c:pt idx="1468">
                  <c:v>0.25503100897879388</c:v>
                </c:pt>
                <c:pt idx="1469">
                  <c:v>0.25507642339233322</c:v>
                </c:pt>
                <c:pt idx="1470">
                  <c:v>0.25512037847239027</c:v>
                </c:pt>
                <c:pt idx="1471">
                  <c:v>0.25516297656156189</c:v>
                </c:pt>
                <c:pt idx="1472">
                  <c:v>0.25520978950280243</c:v>
                </c:pt>
                <c:pt idx="1473">
                  <c:v>0.25524063494015287</c:v>
                </c:pt>
                <c:pt idx="1474">
                  <c:v>0.25525314797826976</c:v>
                </c:pt>
                <c:pt idx="1475">
                  <c:v>0.25528964447839492</c:v>
                </c:pt>
                <c:pt idx="1476">
                  <c:v>0.25531451347261364</c:v>
                </c:pt>
                <c:pt idx="1477">
                  <c:v>0.25533704995591716</c:v>
                </c:pt>
                <c:pt idx="1478">
                  <c:v>0.25536468878791124</c:v>
                </c:pt>
                <c:pt idx="1479">
                  <c:v>0.25541080193235782</c:v>
                </c:pt>
                <c:pt idx="1480">
                  <c:v>0.25545283853322565</c:v>
                </c:pt>
                <c:pt idx="1481">
                  <c:v>0.25550106401857192</c:v>
                </c:pt>
                <c:pt idx="1482">
                  <c:v>0.25553785779655652</c:v>
                </c:pt>
                <c:pt idx="1483">
                  <c:v>0.2555862089235495</c:v>
                </c:pt>
                <c:pt idx="1484">
                  <c:v>0.25560645760116174</c:v>
                </c:pt>
                <c:pt idx="1485">
                  <c:v>0.25561779982264771</c:v>
                </c:pt>
                <c:pt idx="1486">
                  <c:v>0.2556262563016895</c:v>
                </c:pt>
                <c:pt idx="1487">
                  <c:v>0.25563759761392779</c:v>
                </c:pt>
                <c:pt idx="1488">
                  <c:v>0.25565653360061008</c:v>
                </c:pt>
                <c:pt idx="1489">
                  <c:v>0.25568225697926528</c:v>
                </c:pt>
                <c:pt idx="1490">
                  <c:v>0.25571811356419499</c:v>
                </c:pt>
                <c:pt idx="1491">
                  <c:v>0.25573929999013556</c:v>
                </c:pt>
                <c:pt idx="1492">
                  <c:v>0.25575036870353413</c:v>
                </c:pt>
                <c:pt idx="1493">
                  <c:v>0.2557772922455866</c:v>
                </c:pt>
                <c:pt idx="1494">
                  <c:v>0.25576139876837484</c:v>
                </c:pt>
                <c:pt idx="1495">
                  <c:v>0.25571380118910308</c:v>
                </c:pt>
                <c:pt idx="1496">
                  <c:v>0.25573253935448143</c:v>
                </c:pt>
                <c:pt idx="1497">
                  <c:v>0.25579269446284342</c:v>
                </c:pt>
                <c:pt idx="1498">
                  <c:v>0.25581857175365591</c:v>
                </c:pt>
                <c:pt idx="1499">
                  <c:v>0.25585466637763482</c:v>
                </c:pt>
                <c:pt idx="1500">
                  <c:v>0.25590315005719305</c:v>
                </c:pt>
                <c:pt idx="1501">
                  <c:v>0.25594580921393922</c:v>
                </c:pt>
                <c:pt idx="1502">
                  <c:v>0.2559682909826832</c:v>
                </c:pt>
                <c:pt idx="1503">
                  <c:v>0.25596283842710071</c:v>
                </c:pt>
                <c:pt idx="1504">
                  <c:v>0.25596826644499648</c:v>
                </c:pt>
                <c:pt idx="1505">
                  <c:v>0.25591699648601723</c:v>
                </c:pt>
                <c:pt idx="1506">
                  <c:v>0.25584510166394397</c:v>
                </c:pt>
                <c:pt idx="1507">
                  <c:v>0.25583287126787546</c:v>
                </c:pt>
                <c:pt idx="1508">
                  <c:v>0.25587312926837957</c:v>
                </c:pt>
                <c:pt idx="1509">
                  <c:v>0.25588612457235432</c:v>
                </c:pt>
                <c:pt idx="1510">
                  <c:v>0.25594070257190998</c:v>
                </c:pt>
                <c:pt idx="1511">
                  <c:v>0.25595085877340146</c:v>
                </c:pt>
                <c:pt idx="1512">
                  <c:v>0.25594473000853929</c:v>
                </c:pt>
                <c:pt idx="1513">
                  <c:v>0.25591239904202023</c:v>
                </c:pt>
                <c:pt idx="1514">
                  <c:v>0.25591166079915889</c:v>
                </c:pt>
                <c:pt idx="1515">
                  <c:v>0.25591502335478833</c:v>
                </c:pt>
                <c:pt idx="1516">
                  <c:v>0.2559101680842229</c:v>
                </c:pt>
                <c:pt idx="1517">
                  <c:v>0.25593788026139991</c:v>
                </c:pt>
                <c:pt idx="1518">
                  <c:v>0.25592506400159026</c:v>
                </c:pt>
                <c:pt idx="1519">
                  <c:v>0.25585668206980844</c:v>
                </c:pt>
                <c:pt idx="1520">
                  <c:v>0.25581734572859921</c:v>
                </c:pt>
                <c:pt idx="1521">
                  <c:v>0.25578197016884924</c:v>
                </c:pt>
                <c:pt idx="1522">
                  <c:v>0.25572817379820917</c:v>
                </c:pt>
                <c:pt idx="1523">
                  <c:v>0.25566648553461918</c:v>
                </c:pt>
                <c:pt idx="1524">
                  <c:v>0.25559841615051365</c:v>
                </c:pt>
                <c:pt idx="1525">
                  <c:v>0.2555120435698664</c:v>
                </c:pt>
                <c:pt idx="1526">
                  <c:v>0.25539438886215682</c:v>
                </c:pt>
                <c:pt idx="1527">
                  <c:v>0.25528356725412582</c:v>
                </c:pt>
                <c:pt idx="1528">
                  <c:v>0.25518141240041919</c:v>
                </c:pt>
                <c:pt idx="1529">
                  <c:v>0.2550485224156554</c:v>
                </c:pt>
                <c:pt idx="1530">
                  <c:v>0.25490557442787337</c:v>
                </c:pt>
                <c:pt idx="1531">
                  <c:v>0.25475949925731761</c:v>
                </c:pt>
                <c:pt idx="1532">
                  <c:v>0.25460450839033588</c:v>
                </c:pt>
                <c:pt idx="1533">
                  <c:v>0.25443060960183422</c:v>
                </c:pt>
                <c:pt idx="1534">
                  <c:v>0.25423841490129578</c:v>
                </c:pt>
                <c:pt idx="1535">
                  <c:v>0.25398810651435982</c:v>
                </c:pt>
                <c:pt idx="1536">
                  <c:v>0.25373583940436489</c:v>
                </c:pt>
                <c:pt idx="1537">
                  <c:v>0.25343951458195385</c:v>
                </c:pt>
                <c:pt idx="1538">
                  <c:v>0.2531606624427572</c:v>
                </c:pt>
                <c:pt idx="1539">
                  <c:v>0.2528985050366897</c:v>
                </c:pt>
                <c:pt idx="1540">
                  <c:v>0.25259209953673639</c:v>
                </c:pt>
                <c:pt idx="1541">
                  <c:v>0.25225133078945428</c:v>
                </c:pt>
                <c:pt idx="1542">
                  <c:v>0.25188358141315947</c:v>
                </c:pt>
                <c:pt idx="1543">
                  <c:v>0.25149687265166287</c:v>
                </c:pt>
                <c:pt idx="1544">
                  <c:v>0.25107980752522541</c:v>
                </c:pt>
                <c:pt idx="1545">
                  <c:v>0.2506520445756486</c:v>
                </c:pt>
                <c:pt idx="1546">
                  <c:v>0.25020955974229309</c:v>
                </c:pt>
                <c:pt idx="1547">
                  <c:v>0.24976896203153012</c:v>
                </c:pt>
                <c:pt idx="1548">
                  <c:v>0.24927948683665957</c:v>
                </c:pt>
                <c:pt idx="1549">
                  <c:v>0.24884300011130459</c:v>
                </c:pt>
                <c:pt idx="1550">
                  <c:v>0.24845594588072925</c:v>
                </c:pt>
                <c:pt idx="1551">
                  <c:v>0.24802393561705438</c:v>
                </c:pt>
                <c:pt idx="1552">
                  <c:v>0.24760069988210723</c:v>
                </c:pt>
                <c:pt idx="1553">
                  <c:v>0.24716377408346166</c:v>
                </c:pt>
                <c:pt idx="1554">
                  <c:v>0.24681550834716823</c:v>
                </c:pt>
                <c:pt idx="1555">
                  <c:v>0.24647223876297741</c:v>
                </c:pt>
                <c:pt idx="1556">
                  <c:v>0.24621136811371505</c:v>
                </c:pt>
                <c:pt idx="1557">
                  <c:v>0.24603362751505031</c:v>
                </c:pt>
                <c:pt idx="1558">
                  <c:v>0.24588732857729859</c:v>
                </c:pt>
                <c:pt idx="1559">
                  <c:v>0.24576045007262293</c:v>
                </c:pt>
                <c:pt idx="1560">
                  <c:v>0.24570211339556378</c:v>
                </c:pt>
                <c:pt idx="1561">
                  <c:v>0.24573823351077206</c:v>
                </c:pt>
                <c:pt idx="1562">
                  <c:v>0.24582025128894744</c:v>
                </c:pt>
                <c:pt idx="1563">
                  <c:v>0.24596288324205465</c:v>
                </c:pt>
                <c:pt idx="1564">
                  <c:v>0.24614164233305183</c:v>
                </c:pt>
                <c:pt idx="1565">
                  <c:v>0.24636385358541793</c:v>
                </c:pt>
                <c:pt idx="1566">
                  <c:v>0.2466389239038351</c:v>
                </c:pt>
                <c:pt idx="1567">
                  <c:v>0.24692086724932003</c:v>
                </c:pt>
                <c:pt idx="1568">
                  <c:v>0.24725917722897969</c:v>
                </c:pt>
                <c:pt idx="1569">
                  <c:v>0.24757904991307758</c:v>
                </c:pt>
                <c:pt idx="1570">
                  <c:v>0.24791340701657175</c:v>
                </c:pt>
                <c:pt idx="1571">
                  <c:v>0.24824247172190905</c:v>
                </c:pt>
                <c:pt idx="1572">
                  <c:v>0.24855321142864883</c:v>
                </c:pt>
                <c:pt idx="1573">
                  <c:v>0.24889884573416832</c:v>
                </c:pt>
                <c:pt idx="1574">
                  <c:v>0.24927239004885463</c:v>
                </c:pt>
                <c:pt idx="1575">
                  <c:v>0.24965148857736316</c:v>
                </c:pt>
                <c:pt idx="1576">
                  <c:v>0.25001104873020896</c:v>
                </c:pt>
                <c:pt idx="1577">
                  <c:v>0.25039863967858783</c:v>
                </c:pt>
                <c:pt idx="1578">
                  <c:v>0.25075098240178978</c:v>
                </c:pt>
                <c:pt idx="1579">
                  <c:v>0.25107194225464191</c:v>
                </c:pt>
                <c:pt idx="1580">
                  <c:v>0.25139184148560534</c:v>
                </c:pt>
                <c:pt idx="1581">
                  <c:v>0.25170544532145633</c:v>
                </c:pt>
                <c:pt idx="1582">
                  <c:v>0.25201679457597298</c:v>
                </c:pt>
                <c:pt idx="1583">
                  <c:v>0.2523152539586575</c:v>
                </c:pt>
                <c:pt idx="1584">
                  <c:v>0.25260772891320121</c:v>
                </c:pt>
                <c:pt idx="1585">
                  <c:v>0.25289934689241128</c:v>
                </c:pt>
                <c:pt idx="1586">
                  <c:v>0.25320661511972031</c:v>
                </c:pt>
                <c:pt idx="1587">
                  <c:v>0.25346736922868462</c:v>
                </c:pt>
                <c:pt idx="1588">
                  <c:v>0.25370019166214341</c:v>
                </c:pt>
                <c:pt idx="1589">
                  <c:v>0.25394170611807892</c:v>
                </c:pt>
                <c:pt idx="1590">
                  <c:v>0.25416009581950161</c:v>
                </c:pt>
                <c:pt idx="1591">
                  <c:v>0.25439057116794705</c:v>
                </c:pt>
                <c:pt idx="1592">
                  <c:v>0.25464965862548444</c:v>
                </c:pt>
                <c:pt idx="1593">
                  <c:v>0.2548627465179113</c:v>
                </c:pt>
                <c:pt idx="1594">
                  <c:v>0.25504009775229436</c:v>
                </c:pt>
                <c:pt idx="1595">
                  <c:v>0.25522795839840084</c:v>
                </c:pt>
                <c:pt idx="1596">
                  <c:v>0.25541363176616733</c:v>
                </c:pt>
                <c:pt idx="1597">
                  <c:v>0.25559573330896379</c:v>
                </c:pt>
                <c:pt idx="1598">
                  <c:v>0.25573516461631052</c:v>
                </c:pt>
                <c:pt idx="1599">
                  <c:v>0.25585285009817355</c:v>
                </c:pt>
                <c:pt idx="1600">
                  <c:v>0.25599022683890743</c:v>
                </c:pt>
                <c:pt idx="1601">
                  <c:v>0.25607878671907219</c:v>
                </c:pt>
                <c:pt idx="1602">
                  <c:v>0.25620924775750259</c:v>
                </c:pt>
                <c:pt idx="1603">
                  <c:v>0.25640833550284658</c:v>
                </c:pt>
                <c:pt idx="1604">
                  <c:v>0.25655750765826391</c:v>
                </c:pt>
                <c:pt idx="1605">
                  <c:v>0.25668866940669482</c:v>
                </c:pt>
                <c:pt idx="1606">
                  <c:v>0.25680918010711401</c:v>
                </c:pt>
                <c:pt idx="1607">
                  <c:v>0.25691706045200208</c:v>
                </c:pt>
                <c:pt idx="1608">
                  <c:v>0.2570151548270721</c:v>
                </c:pt>
                <c:pt idx="1609">
                  <c:v>0.25712957516238255</c:v>
                </c:pt>
                <c:pt idx="1610">
                  <c:v>0.25725099599147971</c:v>
                </c:pt>
                <c:pt idx="1611">
                  <c:v>0.25736238397038297</c:v>
                </c:pt>
                <c:pt idx="1612">
                  <c:v>0.25747228996887256</c:v>
                </c:pt>
                <c:pt idx="1613">
                  <c:v>0.25758439770179081</c:v>
                </c:pt>
                <c:pt idx="1614">
                  <c:v>0.25770413755338589</c:v>
                </c:pt>
                <c:pt idx="1615">
                  <c:v>0.25780487971151872</c:v>
                </c:pt>
                <c:pt idx="1616">
                  <c:v>0.25789966040699397</c:v>
                </c:pt>
                <c:pt idx="1617">
                  <c:v>0.2580000297085478</c:v>
                </c:pt>
                <c:pt idx="1618">
                  <c:v>0.25808583958294812</c:v>
                </c:pt>
                <c:pt idx="1619">
                  <c:v>0.25815002535946091</c:v>
                </c:pt>
                <c:pt idx="1620">
                  <c:v>0.25823769924911477</c:v>
                </c:pt>
                <c:pt idx="1621">
                  <c:v>0.25835021178008011</c:v>
                </c:pt>
                <c:pt idx="1622">
                  <c:v>0.25842591228107664</c:v>
                </c:pt>
                <c:pt idx="1623">
                  <c:v>0.25849587436645388</c:v>
                </c:pt>
                <c:pt idx="1624">
                  <c:v>0.25855257613546073</c:v>
                </c:pt>
                <c:pt idx="1625">
                  <c:v>0.25856528139244422</c:v>
                </c:pt>
                <c:pt idx="1626">
                  <c:v>0.25861736898393661</c:v>
                </c:pt>
                <c:pt idx="1627">
                  <c:v>0.25867042395248113</c:v>
                </c:pt>
                <c:pt idx="1628">
                  <c:v>0.25874302707001423</c:v>
                </c:pt>
                <c:pt idx="1629">
                  <c:v>0.25885859364133124</c:v>
                </c:pt>
                <c:pt idx="1630">
                  <c:v>0.25897412590209229</c:v>
                </c:pt>
                <c:pt idx="1631">
                  <c:v>0.25906603383716137</c:v>
                </c:pt>
                <c:pt idx="1632">
                  <c:v>0.25917001872246709</c:v>
                </c:pt>
                <c:pt idx="1633">
                  <c:v>0.2592449323199868</c:v>
                </c:pt>
                <c:pt idx="1634">
                  <c:v>0.25928471296531347</c:v>
                </c:pt>
                <c:pt idx="1635">
                  <c:v>0.25933869231254575</c:v>
                </c:pt>
                <c:pt idx="1636">
                  <c:v>0.25937454223822931</c:v>
                </c:pt>
                <c:pt idx="1637">
                  <c:v>0.25943858322554975</c:v>
                </c:pt>
                <c:pt idx="1638">
                  <c:v>0.25951407361252687</c:v>
                </c:pt>
                <c:pt idx="1639">
                  <c:v>0.25959247951661341</c:v>
                </c:pt>
                <c:pt idx="1640">
                  <c:v>0.25968052220155297</c:v>
                </c:pt>
                <c:pt idx="1641">
                  <c:v>0.25979126428080762</c:v>
                </c:pt>
                <c:pt idx="1642">
                  <c:v>0.25989154007689746</c:v>
                </c:pt>
                <c:pt idx="1643">
                  <c:v>0.25997334143736184</c:v>
                </c:pt>
                <c:pt idx="1644">
                  <c:v>0.26004855581369313</c:v>
                </c:pt>
                <c:pt idx="1645">
                  <c:v>0.26012187071937398</c:v>
                </c:pt>
                <c:pt idx="1646">
                  <c:v>0.26018256824392355</c:v>
                </c:pt>
                <c:pt idx="1647">
                  <c:v>0.26019945486467816</c:v>
                </c:pt>
                <c:pt idx="1648">
                  <c:v>0.26027870670903691</c:v>
                </c:pt>
                <c:pt idx="1649">
                  <c:v>0.26039144478040477</c:v>
                </c:pt>
                <c:pt idx="1650">
                  <c:v>0.26048086721415081</c:v>
                </c:pt>
                <c:pt idx="1651">
                  <c:v>0.26060524291407028</c:v>
                </c:pt>
                <c:pt idx="1652">
                  <c:v>0.26070918360161099</c:v>
                </c:pt>
                <c:pt idx="1653">
                  <c:v>0.26077465504996417</c:v>
                </c:pt>
                <c:pt idx="1654">
                  <c:v>0.26084123655494518</c:v>
                </c:pt>
                <c:pt idx="1655">
                  <c:v>0.26094176756382953</c:v>
                </c:pt>
                <c:pt idx="1656">
                  <c:v>0.26106723747203825</c:v>
                </c:pt>
                <c:pt idx="1657">
                  <c:v>0.26115838891549581</c:v>
                </c:pt>
                <c:pt idx="1658">
                  <c:v>0.26125613126886837</c:v>
                </c:pt>
                <c:pt idx="1659">
                  <c:v>0.26135114089760564</c:v>
                </c:pt>
                <c:pt idx="1660">
                  <c:v>0.26142545028111736</c:v>
                </c:pt>
                <c:pt idx="1661">
                  <c:v>0.26151007587217578</c:v>
                </c:pt>
                <c:pt idx="1662">
                  <c:v>0.2615933508564659</c:v>
                </c:pt>
                <c:pt idx="1663">
                  <c:v>0.26169880488270375</c:v>
                </c:pt>
                <c:pt idx="1664">
                  <c:v>0.26184023535898565</c:v>
                </c:pt>
                <c:pt idx="1665">
                  <c:v>0.2619249024455052</c:v>
                </c:pt>
                <c:pt idx="1666">
                  <c:v>0.26201389804075953</c:v>
                </c:pt>
                <c:pt idx="1667">
                  <c:v>0.26211820830504201</c:v>
                </c:pt>
                <c:pt idx="1668">
                  <c:v>0.26222177717072453</c:v>
                </c:pt>
                <c:pt idx="1669">
                  <c:v>0.26230059794744992</c:v>
                </c:pt>
                <c:pt idx="1670">
                  <c:v>0.26241045174318345</c:v>
                </c:pt>
                <c:pt idx="1671">
                  <c:v>0.26256397071825233</c:v>
                </c:pt>
                <c:pt idx="1672">
                  <c:v>0.2626754309157564</c:v>
                </c:pt>
                <c:pt idx="1673">
                  <c:v>0.26276644147138556</c:v>
                </c:pt>
                <c:pt idx="1674">
                  <c:v>0.26286348273930932</c:v>
                </c:pt>
                <c:pt idx="1675">
                  <c:v>0.26295278602444216</c:v>
                </c:pt>
                <c:pt idx="1676">
                  <c:v>0.26304113598572981</c:v>
                </c:pt>
                <c:pt idx="1677">
                  <c:v>0.26314003073218212</c:v>
                </c:pt>
                <c:pt idx="1678">
                  <c:v>0.26321261656265116</c:v>
                </c:pt>
                <c:pt idx="1679">
                  <c:v>0.26327939553008023</c:v>
                </c:pt>
                <c:pt idx="1680">
                  <c:v>0.26335238301386316</c:v>
                </c:pt>
                <c:pt idx="1681">
                  <c:v>0.26345383488760704</c:v>
                </c:pt>
                <c:pt idx="1682">
                  <c:v>0.26357024252131872</c:v>
                </c:pt>
                <c:pt idx="1683">
                  <c:v>0.26370558322619875</c:v>
                </c:pt>
                <c:pt idx="1684">
                  <c:v>0.2638983688022547</c:v>
                </c:pt>
                <c:pt idx="1685">
                  <c:v>0.26402472162391127</c:v>
                </c:pt>
                <c:pt idx="1686">
                  <c:v>0.264133546012779</c:v>
                </c:pt>
                <c:pt idx="1687">
                  <c:v>0.26422861125884167</c:v>
                </c:pt>
                <c:pt idx="1688">
                  <c:v>0.26426747435731801</c:v>
                </c:pt>
                <c:pt idx="1689">
                  <c:v>0.26434233385213407</c:v>
                </c:pt>
                <c:pt idx="1690">
                  <c:v>0.2644624367454752</c:v>
                </c:pt>
                <c:pt idx="1691">
                  <c:v>0.26457109068132029</c:v>
                </c:pt>
                <c:pt idx="1692">
                  <c:v>0.26465556480266073</c:v>
                </c:pt>
                <c:pt idx="1693">
                  <c:v>0.26474300928244798</c:v>
                </c:pt>
                <c:pt idx="1694">
                  <c:v>0.26483423317381977</c:v>
                </c:pt>
                <c:pt idx="1695">
                  <c:v>0.26490354039015368</c:v>
                </c:pt>
                <c:pt idx="1696">
                  <c:v>0.26498222792745102</c:v>
                </c:pt>
                <c:pt idx="1697">
                  <c:v>0.26508582379648238</c:v>
                </c:pt>
                <c:pt idx="1698">
                  <c:v>0.26516870652087138</c:v>
                </c:pt>
                <c:pt idx="1699">
                  <c:v>0.26522826303535457</c:v>
                </c:pt>
                <c:pt idx="1700">
                  <c:v>0.26529589256078129</c:v>
                </c:pt>
                <c:pt idx="1701">
                  <c:v>0.26536805369895111</c:v>
                </c:pt>
                <c:pt idx="1702">
                  <c:v>0.26543355259964391</c:v>
                </c:pt>
                <c:pt idx="1703">
                  <c:v>0.26550740675993434</c:v>
                </c:pt>
                <c:pt idx="1704">
                  <c:v>0.26559331925188201</c:v>
                </c:pt>
                <c:pt idx="1705">
                  <c:v>0.26565631134913364</c:v>
                </c:pt>
                <c:pt idx="1706">
                  <c:v>0.26573020953333826</c:v>
                </c:pt>
                <c:pt idx="1707">
                  <c:v>0.26580292839567554</c:v>
                </c:pt>
                <c:pt idx="1708">
                  <c:v>0.26585584005596852</c:v>
                </c:pt>
                <c:pt idx="1709">
                  <c:v>0.26593076747350447</c:v>
                </c:pt>
                <c:pt idx="1710">
                  <c:v>0.26605171266248601</c:v>
                </c:pt>
                <c:pt idx="1711">
                  <c:v>0.26611324266392145</c:v>
                </c:pt>
                <c:pt idx="1712">
                  <c:v>0.26613343790796434</c:v>
                </c:pt>
                <c:pt idx="1713">
                  <c:v>0.26618491533281002</c:v>
                </c:pt>
                <c:pt idx="1714">
                  <c:v>0.26622602209627555</c:v>
                </c:pt>
                <c:pt idx="1715">
                  <c:v>0.26625951133525122</c:v>
                </c:pt>
                <c:pt idx="1716">
                  <c:v>0.26632586368547922</c:v>
                </c:pt>
                <c:pt idx="1717">
                  <c:v>0.26639253094172483</c:v>
                </c:pt>
                <c:pt idx="1718">
                  <c:v>0.26643157607656792</c:v>
                </c:pt>
                <c:pt idx="1719">
                  <c:v>0.26647995384361051</c:v>
                </c:pt>
                <c:pt idx="1720">
                  <c:v>0.26654616992927416</c:v>
                </c:pt>
                <c:pt idx="1721">
                  <c:v>0.26663075974618788</c:v>
                </c:pt>
                <c:pt idx="1722">
                  <c:v>0.26669367168180241</c:v>
                </c:pt>
                <c:pt idx="1723">
                  <c:v>0.26674999213598977</c:v>
                </c:pt>
                <c:pt idx="1724">
                  <c:v>0.26680465044167351</c:v>
                </c:pt>
                <c:pt idx="1725">
                  <c:v>0.26683720581487574</c:v>
                </c:pt>
                <c:pt idx="1726">
                  <c:v>0.26688232226612763</c:v>
                </c:pt>
                <c:pt idx="1727">
                  <c:v>0.26692179679256306</c:v>
                </c:pt>
                <c:pt idx="1728">
                  <c:v>0.26699065953703705</c:v>
                </c:pt>
                <c:pt idx="1729">
                  <c:v>0.26706860195461452</c:v>
                </c:pt>
                <c:pt idx="1730">
                  <c:v>0.26717255024554576</c:v>
                </c:pt>
                <c:pt idx="1731">
                  <c:v>0.26729923749665563</c:v>
                </c:pt>
                <c:pt idx="1732">
                  <c:v>0.26742233704334512</c:v>
                </c:pt>
                <c:pt idx="1733">
                  <c:v>0.26752186137674278</c:v>
                </c:pt>
                <c:pt idx="1734">
                  <c:v>0.26759589612707241</c:v>
                </c:pt>
                <c:pt idx="1735">
                  <c:v>0.26768619968863289</c:v>
                </c:pt>
                <c:pt idx="1736">
                  <c:v>0.26777914348137527</c:v>
                </c:pt>
                <c:pt idx="1737">
                  <c:v>0.26783941669006017</c:v>
                </c:pt>
                <c:pt idx="1738">
                  <c:v>0.26789154020368816</c:v>
                </c:pt>
                <c:pt idx="1739">
                  <c:v>0.26794127683501884</c:v>
                </c:pt>
                <c:pt idx="1740">
                  <c:v>0.2679352244405781</c:v>
                </c:pt>
                <c:pt idx="1741">
                  <c:v>0.26798143229492721</c:v>
                </c:pt>
                <c:pt idx="1742">
                  <c:v>0.26804910605591403</c:v>
                </c:pt>
                <c:pt idx="1743">
                  <c:v>0.2681348812990984</c:v>
                </c:pt>
                <c:pt idx="1744">
                  <c:v>0.26824061786966485</c:v>
                </c:pt>
                <c:pt idx="1745">
                  <c:v>0.26833146452116891</c:v>
                </c:pt>
                <c:pt idx="1746">
                  <c:v>0.26843100941568238</c:v>
                </c:pt>
                <c:pt idx="1747">
                  <c:v>0.26852866882528836</c:v>
                </c:pt>
                <c:pt idx="1748">
                  <c:v>0.2686227463261523</c:v>
                </c:pt>
                <c:pt idx="1749">
                  <c:v>0.26871201950819779</c:v>
                </c:pt>
                <c:pt idx="1750">
                  <c:v>0.26879085143330622</c:v>
                </c:pt>
                <c:pt idx="1751">
                  <c:v>0.26886303045382137</c:v>
                </c:pt>
                <c:pt idx="1752">
                  <c:v>0.26893843417441238</c:v>
                </c:pt>
                <c:pt idx="1753">
                  <c:v>0.26900643895567239</c:v>
                </c:pt>
                <c:pt idx="1754">
                  <c:v>0.26907427818334462</c:v>
                </c:pt>
                <c:pt idx="1755">
                  <c:v>0.26913145889792928</c:v>
                </c:pt>
                <c:pt idx="1756">
                  <c:v>0.26921421581696681</c:v>
                </c:pt>
                <c:pt idx="1757">
                  <c:v>0.26929314686525713</c:v>
                </c:pt>
                <c:pt idx="1758">
                  <c:v>0.26940438640442804</c:v>
                </c:pt>
                <c:pt idx="1759">
                  <c:v>0.26957457985933919</c:v>
                </c:pt>
                <c:pt idx="1760">
                  <c:v>0.26968608273492062</c:v>
                </c:pt>
                <c:pt idx="1761">
                  <c:v>0.26978045347469565</c:v>
                </c:pt>
                <c:pt idx="1762">
                  <c:v>0.26990569691242411</c:v>
                </c:pt>
                <c:pt idx="1763">
                  <c:v>0.26999607713287743</c:v>
                </c:pt>
                <c:pt idx="1764">
                  <c:v>0.27008957912685611</c:v>
                </c:pt>
                <c:pt idx="1765">
                  <c:v>0.27018449008951367</c:v>
                </c:pt>
                <c:pt idx="1766">
                  <c:v>0.27030677811530635</c:v>
                </c:pt>
                <c:pt idx="1767">
                  <c:v>0.27042513408641261</c:v>
                </c:pt>
                <c:pt idx="1768">
                  <c:v>0.2705369390168888</c:v>
                </c:pt>
                <c:pt idx="1769">
                  <c:v>0.27067526081058296</c:v>
                </c:pt>
                <c:pt idx="1770">
                  <c:v>0.27084312568100044</c:v>
                </c:pt>
                <c:pt idx="1771">
                  <c:v>0.27097284512441266</c:v>
                </c:pt>
                <c:pt idx="1772">
                  <c:v>0.27111984264548183</c:v>
                </c:pt>
                <c:pt idx="1773">
                  <c:v>0.27122524404189968</c:v>
                </c:pt>
                <c:pt idx="1774">
                  <c:v>0.27126447104131768</c:v>
                </c:pt>
                <c:pt idx="1775">
                  <c:v>0.27136095333841054</c:v>
                </c:pt>
                <c:pt idx="1776">
                  <c:v>0.27144418329626707</c:v>
                </c:pt>
                <c:pt idx="1777">
                  <c:v>0.27149130751608697</c:v>
                </c:pt>
                <c:pt idx="1778">
                  <c:v>0.2715418899378943</c:v>
                </c:pt>
                <c:pt idx="1779">
                  <c:v>0.27152885109186514</c:v>
                </c:pt>
                <c:pt idx="1780">
                  <c:v>0.27156091694002937</c:v>
                </c:pt>
                <c:pt idx="1781">
                  <c:v>0.27157572940655161</c:v>
                </c:pt>
                <c:pt idx="1782">
                  <c:v>0.27158227295534876</c:v>
                </c:pt>
                <c:pt idx="1783">
                  <c:v>0.2716001563540224</c:v>
                </c:pt>
                <c:pt idx="1784">
                  <c:v>0.27157883017102358</c:v>
                </c:pt>
                <c:pt idx="1785">
                  <c:v>0.27150977961165962</c:v>
                </c:pt>
                <c:pt idx="1786">
                  <c:v>0.27144122477948712</c:v>
                </c:pt>
                <c:pt idx="1787">
                  <c:v>0.27138213969982822</c:v>
                </c:pt>
                <c:pt idx="1788">
                  <c:v>0.27127782355607066</c:v>
                </c:pt>
                <c:pt idx="1789">
                  <c:v>0.27114784511776374</c:v>
                </c:pt>
                <c:pt idx="1790">
                  <c:v>0.27098167110901777</c:v>
                </c:pt>
                <c:pt idx="1791">
                  <c:v>0.27079429601161015</c:v>
                </c:pt>
                <c:pt idx="1792">
                  <c:v>0.27059031976829123</c:v>
                </c:pt>
                <c:pt idx="1793">
                  <c:v>0.27038347859370898</c:v>
                </c:pt>
                <c:pt idx="1794">
                  <c:v>0.27016566574570772</c:v>
                </c:pt>
                <c:pt idx="1795">
                  <c:v>0.2698900152747073</c:v>
                </c:pt>
                <c:pt idx="1796">
                  <c:v>0.26959751926742254</c:v>
                </c:pt>
                <c:pt idx="1797">
                  <c:v>0.2692796911700806</c:v>
                </c:pt>
                <c:pt idx="1798">
                  <c:v>0.26891841105226738</c:v>
                </c:pt>
                <c:pt idx="1799">
                  <c:v>0.2685559790819444</c:v>
                </c:pt>
                <c:pt idx="1800">
                  <c:v>0.26817103057533764</c:v>
                </c:pt>
                <c:pt idx="1801">
                  <c:v>0.26780086888229448</c:v>
                </c:pt>
                <c:pt idx="1802">
                  <c:v>0.26742063041610242</c:v>
                </c:pt>
                <c:pt idx="1803">
                  <c:v>0.26703107443097862</c:v>
                </c:pt>
                <c:pt idx="1804">
                  <c:v>0.26665707918302628</c:v>
                </c:pt>
                <c:pt idx="1805">
                  <c:v>0.26623178837263189</c:v>
                </c:pt>
                <c:pt idx="1806">
                  <c:v>0.26578854220623466</c:v>
                </c:pt>
                <c:pt idx="1807">
                  <c:v>0.26539670976015955</c:v>
                </c:pt>
                <c:pt idx="1808">
                  <c:v>0.26494834450759003</c:v>
                </c:pt>
                <c:pt idx="1809">
                  <c:v>0.26455738163774489</c:v>
                </c:pt>
                <c:pt idx="1810">
                  <c:v>0.26418712941789008</c:v>
                </c:pt>
                <c:pt idx="1811">
                  <c:v>0.26376341451754665</c:v>
                </c:pt>
                <c:pt idx="1812">
                  <c:v>0.26335053082325682</c:v>
                </c:pt>
                <c:pt idx="1813">
                  <c:v>0.26297787794204169</c:v>
                </c:pt>
                <c:pt idx="1814">
                  <c:v>0.2625675124307193</c:v>
                </c:pt>
                <c:pt idx="1815">
                  <c:v>0.26213765224461766</c:v>
                </c:pt>
                <c:pt idx="1816">
                  <c:v>0.26172934164137823</c:v>
                </c:pt>
                <c:pt idx="1817">
                  <c:v>0.26132365713578021</c:v>
                </c:pt>
                <c:pt idx="1818">
                  <c:v>0.26093804757515865</c:v>
                </c:pt>
                <c:pt idx="1819">
                  <c:v>0.26058958962427242</c:v>
                </c:pt>
                <c:pt idx="1820">
                  <c:v>0.26021584874533632</c:v>
                </c:pt>
                <c:pt idx="1821">
                  <c:v>0.25985169384309798</c:v>
                </c:pt>
                <c:pt idx="1822">
                  <c:v>0.25950720973334923</c:v>
                </c:pt>
                <c:pt idx="1823">
                  <c:v>0.25915764379868472</c:v>
                </c:pt>
                <c:pt idx="1824">
                  <c:v>0.25881235647769257</c:v>
                </c:pt>
                <c:pt idx="1825">
                  <c:v>0.25852829970964675</c:v>
                </c:pt>
                <c:pt idx="1826">
                  <c:v>0.25819521506106086</c:v>
                </c:pt>
                <c:pt idx="1827">
                  <c:v>0.2578285420279649</c:v>
                </c:pt>
                <c:pt idx="1828">
                  <c:v>0.25750116733727757</c:v>
                </c:pt>
                <c:pt idx="1829">
                  <c:v>0.25716599350637254</c:v>
                </c:pt>
                <c:pt idx="1830">
                  <c:v>0.2568542851140333</c:v>
                </c:pt>
                <c:pt idx="1831">
                  <c:v>0.25653163059092876</c:v>
                </c:pt>
                <c:pt idx="1832">
                  <c:v>0.25622908936555355</c:v>
                </c:pt>
                <c:pt idx="1833">
                  <c:v>0.25593555941942331</c:v>
                </c:pt>
                <c:pt idx="1834">
                  <c:v>0.2556079899833249</c:v>
                </c:pt>
                <c:pt idx="1835">
                  <c:v>0.25527247448870805</c:v>
                </c:pt>
                <c:pt idx="1836">
                  <c:v>0.25498684445211234</c:v>
                </c:pt>
                <c:pt idx="1837">
                  <c:v>0.25463867043666094</c:v>
                </c:pt>
                <c:pt idx="1838">
                  <c:v>0.25424484965453792</c:v>
                </c:pt>
                <c:pt idx="1839">
                  <c:v>0.25385502839390461</c:v>
                </c:pt>
                <c:pt idx="1840">
                  <c:v>0.25340822104211913</c:v>
                </c:pt>
                <c:pt idx="1841">
                  <c:v>0.25297920493832038</c:v>
                </c:pt>
                <c:pt idx="1842">
                  <c:v>0.25256460353126259</c:v>
                </c:pt>
                <c:pt idx="1843">
                  <c:v>0.25218409534580155</c:v>
                </c:pt>
                <c:pt idx="1844">
                  <c:v>0.25179053056138107</c:v>
                </c:pt>
                <c:pt idx="1845">
                  <c:v>0.25137609745757383</c:v>
                </c:pt>
                <c:pt idx="1846">
                  <c:v>0.25095503707813149</c:v>
                </c:pt>
                <c:pt idx="1847">
                  <c:v>0.25051286902309705</c:v>
                </c:pt>
                <c:pt idx="1848">
                  <c:v>0.24998634075763873</c:v>
                </c:pt>
                <c:pt idx="1849">
                  <c:v>0.24952643659617871</c:v>
                </c:pt>
                <c:pt idx="1850">
                  <c:v>0.2490544806435194</c:v>
                </c:pt>
                <c:pt idx="1851">
                  <c:v>0.24852815174749718</c:v>
                </c:pt>
                <c:pt idx="1852">
                  <c:v>0.24804525373229866</c:v>
                </c:pt>
                <c:pt idx="1853">
                  <c:v>0.247580060959217</c:v>
                </c:pt>
                <c:pt idx="1854">
                  <c:v>0.24715274778832297</c:v>
                </c:pt>
                <c:pt idx="1855">
                  <c:v>0.24674325012920995</c:v>
                </c:pt>
                <c:pt idx="1856">
                  <c:v>0.24653342449566243</c:v>
                </c:pt>
                <c:pt idx="1857">
                  <c:v>0.24640333131790673</c:v>
                </c:pt>
                <c:pt idx="1858">
                  <c:v>0.24640750861531835</c:v>
                </c:pt>
                <c:pt idx="1859">
                  <c:v>0.2465581118063164</c:v>
                </c:pt>
                <c:pt idx="1860">
                  <c:v>0.24675326584872601</c:v>
                </c:pt>
                <c:pt idx="1861">
                  <c:v>0.24703590759308239</c:v>
                </c:pt>
                <c:pt idx="1862">
                  <c:v>0.2474361901218789</c:v>
                </c:pt>
                <c:pt idx="1863">
                  <c:v>0.2479351490637681</c:v>
                </c:pt>
                <c:pt idx="1864">
                  <c:v>0.24846595738569408</c:v>
                </c:pt>
                <c:pt idx="1865">
                  <c:v>0.24907526149579642</c:v>
                </c:pt>
                <c:pt idx="1866">
                  <c:v>0.24974635222785743</c:v>
                </c:pt>
                <c:pt idx="1867">
                  <c:v>0.25042455349316012</c:v>
                </c:pt>
                <c:pt idx="1868">
                  <c:v>0.2511105830350962</c:v>
                </c:pt>
                <c:pt idx="1869">
                  <c:v>0.25175733393089178</c:v>
                </c:pt>
                <c:pt idx="1870">
                  <c:v>0.25240337340236696</c:v>
                </c:pt>
                <c:pt idx="1871">
                  <c:v>0.25289158488022129</c:v>
                </c:pt>
                <c:pt idx="1872">
                  <c:v>0.25331180637999373</c:v>
                </c:pt>
                <c:pt idx="1873">
                  <c:v>0.25368171715531401</c:v>
                </c:pt>
                <c:pt idx="1874">
                  <c:v>0.25394609844570415</c:v>
                </c:pt>
                <c:pt idx="1875">
                  <c:v>0.25422243187417215</c:v>
                </c:pt>
                <c:pt idx="1876">
                  <c:v>0.25447090320659366</c:v>
                </c:pt>
                <c:pt idx="1877">
                  <c:v>0.25471214156627925</c:v>
                </c:pt>
                <c:pt idx="1878">
                  <c:v>0.25493311487927961</c:v>
                </c:pt>
                <c:pt idx="1879">
                  <c:v>0.2551311472350935</c:v>
                </c:pt>
                <c:pt idx="1880">
                  <c:v>0.25531896341696575</c:v>
                </c:pt>
                <c:pt idx="1881">
                  <c:v>0.25546900047947041</c:v>
                </c:pt>
                <c:pt idx="1882">
                  <c:v>0.25559034853609397</c:v>
                </c:pt>
                <c:pt idx="1883">
                  <c:v>0.25568867513928772</c:v>
                </c:pt>
                <c:pt idx="1884">
                  <c:v>0.25572203022579804</c:v>
                </c:pt>
                <c:pt idx="1885">
                  <c:v>0.25574508545954439</c:v>
                </c:pt>
                <c:pt idx="1886">
                  <c:v>0.25576565424547087</c:v>
                </c:pt>
                <c:pt idx="1887">
                  <c:v>0.25579575368919999</c:v>
                </c:pt>
                <c:pt idx="1888">
                  <c:v>0.25586836153378217</c:v>
                </c:pt>
                <c:pt idx="1889">
                  <c:v>0.25598156930028609</c:v>
                </c:pt>
                <c:pt idx="1890">
                  <c:v>0.25609840017119517</c:v>
                </c:pt>
                <c:pt idx="1891">
                  <c:v>0.2562031093112116</c:v>
                </c:pt>
                <c:pt idx="1892">
                  <c:v>0.25632089993592466</c:v>
                </c:pt>
                <c:pt idx="1893">
                  <c:v>0.25644158734998918</c:v>
                </c:pt>
                <c:pt idx="1894">
                  <c:v>0.25652289141418783</c:v>
                </c:pt>
                <c:pt idx="1895">
                  <c:v>0.25657902361707874</c:v>
                </c:pt>
                <c:pt idx="1896">
                  <c:v>0.25670531061975826</c:v>
                </c:pt>
                <c:pt idx="1897">
                  <c:v>0.25681066389375745</c:v>
                </c:pt>
                <c:pt idx="1898">
                  <c:v>0.25690738601076757</c:v>
                </c:pt>
                <c:pt idx="1899">
                  <c:v>0.25707825561028991</c:v>
                </c:pt>
                <c:pt idx="1900">
                  <c:v>0.25719761863868545</c:v>
                </c:pt>
                <c:pt idx="1901">
                  <c:v>0.2573291647775578</c:v>
                </c:pt>
                <c:pt idx="1902">
                  <c:v>0.25749349186628279</c:v>
                </c:pt>
                <c:pt idx="1903">
                  <c:v>0.25762849320678571</c:v>
                </c:pt>
                <c:pt idx="1904">
                  <c:v>0.25775106490615701</c:v>
                </c:pt>
                <c:pt idx="1905">
                  <c:v>0.25782703032631299</c:v>
                </c:pt>
                <c:pt idx="1906">
                  <c:v>0.25792884685742618</c:v>
                </c:pt>
                <c:pt idx="1907">
                  <c:v>0.25809292848635562</c:v>
                </c:pt>
                <c:pt idx="1908">
                  <c:v>0.25822224854027537</c:v>
                </c:pt>
                <c:pt idx="1909">
                  <c:v>0.2583347772226437</c:v>
                </c:pt>
                <c:pt idx="1910">
                  <c:v>0.25844967472457864</c:v>
                </c:pt>
                <c:pt idx="1911">
                  <c:v>0.25859879848847861</c:v>
                </c:pt>
                <c:pt idx="1912">
                  <c:v>0.25868956752742461</c:v>
                </c:pt>
                <c:pt idx="1913">
                  <c:v>0.25877792795054361</c:v>
                </c:pt>
                <c:pt idx="1914">
                  <c:v>0.25895125454642748</c:v>
                </c:pt>
                <c:pt idx="1915">
                  <c:v>0.25906087871536521</c:v>
                </c:pt>
                <c:pt idx="1916">
                  <c:v>0.25913093083232341</c:v>
                </c:pt>
                <c:pt idx="1917">
                  <c:v>0.2592261275801318</c:v>
                </c:pt>
                <c:pt idx="1918">
                  <c:v>0.25937176564553827</c:v>
                </c:pt>
                <c:pt idx="1919">
                  <c:v>0.25942054069322024</c:v>
                </c:pt>
                <c:pt idx="1920">
                  <c:v>0.25943078097322991</c:v>
                </c:pt>
                <c:pt idx="1921">
                  <c:v>0.25944344526585666</c:v>
                </c:pt>
                <c:pt idx="1922">
                  <c:v>0.25940491295458895</c:v>
                </c:pt>
                <c:pt idx="1923">
                  <c:v>0.25940979271936354</c:v>
                </c:pt>
                <c:pt idx="1924">
                  <c:v>0.25945334808457926</c:v>
                </c:pt>
                <c:pt idx="1925">
                  <c:v>0.25942821188727666</c:v>
                </c:pt>
                <c:pt idx="1926">
                  <c:v>0.2593746970853571</c:v>
                </c:pt>
                <c:pt idx="1927">
                  <c:v>0.25934837981301845</c:v>
                </c:pt>
                <c:pt idx="1928">
                  <c:v>0.25931283823545875</c:v>
                </c:pt>
                <c:pt idx="1929">
                  <c:v>0.25932378402213291</c:v>
                </c:pt>
                <c:pt idx="1930">
                  <c:v>0.25936465810950377</c:v>
                </c:pt>
                <c:pt idx="1931">
                  <c:v>0.25935780484728249</c:v>
                </c:pt>
                <c:pt idx="1932">
                  <c:v>0.25939361197993643</c:v>
                </c:pt>
                <c:pt idx="1933">
                  <c:v>0.2593939292659308</c:v>
                </c:pt>
                <c:pt idx="1934">
                  <c:v>0.25932658131680458</c:v>
                </c:pt>
                <c:pt idx="1935">
                  <c:v>0.2592976526870947</c:v>
                </c:pt>
                <c:pt idx="1936">
                  <c:v>0.25918971568541294</c:v>
                </c:pt>
                <c:pt idx="1937">
                  <c:v>0.25908032603829279</c:v>
                </c:pt>
                <c:pt idx="1938">
                  <c:v>0.25904866474388488</c:v>
                </c:pt>
                <c:pt idx="1939">
                  <c:v>0.25901607331771975</c:v>
                </c:pt>
                <c:pt idx="1940">
                  <c:v>0.25902751522996204</c:v>
                </c:pt>
                <c:pt idx="1941">
                  <c:v>0.25902259279416179</c:v>
                </c:pt>
                <c:pt idx="1942">
                  <c:v>0.2589668472541356</c:v>
                </c:pt>
                <c:pt idx="1943">
                  <c:v>0.25891445870616336</c:v>
                </c:pt>
                <c:pt idx="1944">
                  <c:v>0.25889200227446701</c:v>
                </c:pt>
                <c:pt idx="1945">
                  <c:v>0.25885737952884103</c:v>
                </c:pt>
                <c:pt idx="1946">
                  <c:v>0.25886384690297343</c:v>
                </c:pt>
                <c:pt idx="1947">
                  <c:v>0.25895742854280718</c:v>
                </c:pt>
                <c:pt idx="1948">
                  <c:v>0.25894273283408858</c:v>
                </c:pt>
                <c:pt idx="1949">
                  <c:v>0.25886465830830657</c:v>
                </c:pt>
                <c:pt idx="1950">
                  <c:v>0.25883181312610953</c:v>
                </c:pt>
                <c:pt idx="1951">
                  <c:v>0.258766932568469</c:v>
                </c:pt>
                <c:pt idx="1952">
                  <c:v>0.25870671007634144</c:v>
                </c:pt>
                <c:pt idx="1953">
                  <c:v>0.25871680373486511</c:v>
                </c:pt>
                <c:pt idx="1954">
                  <c:v>0.25865326558182078</c:v>
                </c:pt>
                <c:pt idx="1955">
                  <c:v>0.2585501388349431</c:v>
                </c:pt>
                <c:pt idx="1956">
                  <c:v>0.25847409180163899</c:v>
                </c:pt>
                <c:pt idx="1957">
                  <c:v>0.25837011783376596</c:v>
                </c:pt>
                <c:pt idx="1958">
                  <c:v>0.25828723837547229</c:v>
                </c:pt>
                <c:pt idx="1959">
                  <c:v>0.25824586208463879</c:v>
                </c:pt>
                <c:pt idx="1960">
                  <c:v>0.25815930383764507</c:v>
                </c:pt>
                <c:pt idx="1961">
                  <c:v>0.25807799012131488</c:v>
                </c:pt>
                <c:pt idx="1962">
                  <c:v>0.25799921171466261</c:v>
                </c:pt>
                <c:pt idx="1963">
                  <c:v>0.25790150334068151</c:v>
                </c:pt>
                <c:pt idx="1964">
                  <c:v>0.25785252912331025</c:v>
                </c:pt>
                <c:pt idx="1965">
                  <c:v>0.25784943960883122</c:v>
                </c:pt>
                <c:pt idx="1966">
                  <c:v>0.25781089022214171</c:v>
                </c:pt>
                <c:pt idx="1967">
                  <c:v>0.2577162079527992</c:v>
                </c:pt>
                <c:pt idx="1968">
                  <c:v>0.25761914589376794</c:v>
                </c:pt>
                <c:pt idx="1969">
                  <c:v>0.25752049255138304</c:v>
                </c:pt>
                <c:pt idx="1970">
                  <c:v>0.2574855688516875</c:v>
                </c:pt>
                <c:pt idx="1971">
                  <c:v>0.257494580737959</c:v>
                </c:pt>
                <c:pt idx="1972">
                  <c:v>0.25747961633878974</c:v>
                </c:pt>
                <c:pt idx="1973">
                  <c:v>0.25751439042937141</c:v>
                </c:pt>
                <c:pt idx="1974">
                  <c:v>0.25750001113377657</c:v>
                </c:pt>
                <c:pt idx="1975">
                  <c:v>0.25747181670376612</c:v>
                </c:pt>
                <c:pt idx="1976">
                  <c:v>0.25750603321573146</c:v>
                </c:pt>
                <c:pt idx="1977">
                  <c:v>0.25750340654227188</c:v>
                </c:pt>
                <c:pt idx="1978">
                  <c:v>0.25745504209194048</c:v>
                </c:pt>
                <c:pt idx="1979">
                  <c:v>0.25749914855704775</c:v>
                </c:pt>
                <c:pt idx="1980">
                  <c:v>0.25760488535517856</c:v>
                </c:pt>
                <c:pt idx="1981">
                  <c:v>0.25762310616794704</c:v>
                </c:pt>
                <c:pt idx="1982">
                  <c:v>0.2576804311313588</c:v>
                </c:pt>
                <c:pt idx="1983">
                  <c:v>0.25764457433526738</c:v>
                </c:pt>
                <c:pt idx="1984">
                  <c:v>0.25745340369918446</c:v>
                </c:pt>
                <c:pt idx="1985">
                  <c:v>0.25743618617722402</c:v>
                </c:pt>
                <c:pt idx="1986">
                  <c:v>0.257487673374243</c:v>
                </c:pt>
                <c:pt idx="1987">
                  <c:v>0.25748786120588807</c:v>
                </c:pt>
                <c:pt idx="1988">
                  <c:v>0.25758190324384683</c:v>
                </c:pt>
                <c:pt idx="1989">
                  <c:v>0.25755289005617371</c:v>
                </c:pt>
                <c:pt idx="1990">
                  <c:v>0.25739374895643174</c:v>
                </c:pt>
                <c:pt idx="1991">
                  <c:v>0.25732116918714315</c:v>
                </c:pt>
                <c:pt idx="1992">
                  <c:v>0.25724217699932916</c:v>
                </c:pt>
                <c:pt idx="1993">
                  <c:v>0.25716510284656313</c:v>
                </c:pt>
                <c:pt idx="1994">
                  <c:v>0.25714795099947413</c:v>
                </c:pt>
                <c:pt idx="1995">
                  <c:v>0.25706809485833126</c:v>
                </c:pt>
                <c:pt idx="1996">
                  <c:v>0.25695692720794144</c:v>
                </c:pt>
                <c:pt idx="1997">
                  <c:v>0.25683992988966547</c:v>
                </c:pt>
                <c:pt idx="1998">
                  <c:v>0.25672155592595697</c:v>
                </c:pt>
                <c:pt idx="1999">
                  <c:v>0.25651204524179366</c:v>
                </c:pt>
                <c:pt idx="2000">
                  <c:v>0.25628576085141269</c:v>
                </c:pt>
                <c:pt idx="2001">
                  <c:v>0.25612329938495021</c:v>
                </c:pt>
                <c:pt idx="2002">
                  <c:v>0.25597512583619331</c:v>
                </c:pt>
                <c:pt idx="2003">
                  <c:v>0.2558210590056183</c:v>
                </c:pt>
                <c:pt idx="2004">
                  <c:v>0.25574200755966237</c:v>
                </c:pt>
                <c:pt idx="2005">
                  <c:v>0.25561915117967154</c:v>
                </c:pt>
                <c:pt idx="2006">
                  <c:v>0.25542488282569276</c:v>
                </c:pt>
                <c:pt idx="2007">
                  <c:v>0.25528312224405519</c:v>
                </c:pt>
                <c:pt idx="2008">
                  <c:v>0.25516195950129389</c:v>
                </c:pt>
                <c:pt idx="2009">
                  <c:v>0.25505293749914476</c:v>
                </c:pt>
                <c:pt idx="2010">
                  <c:v>0.25499118455529046</c:v>
                </c:pt>
                <c:pt idx="2011">
                  <c:v>0.25497166358460577</c:v>
                </c:pt>
                <c:pt idx="2012">
                  <c:v>0.25493813359510809</c:v>
                </c:pt>
                <c:pt idx="2013">
                  <c:v>0.25488768540139456</c:v>
                </c:pt>
                <c:pt idx="2014">
                  <c:v>0.25494570805992439</c:v>
                </c:pt>
                <c:pt idx="2015">
                  <c:v>0.25488568160101438</c:v>
                </c:pt>
                <c:pt idx="2016">
                  <c:v>0.25472267812439842</c:v>
                </c:pt>
                <c:pt idx="2017">
                  <c:v>0.25463779212234222</c:v>
                </c:pt>
                <c:pt idx="2018">
                  <c:v>0.25441992515972156</c:v>
                </c:pt>
                <c:pt idx="2019">
                  <c:v>0.25427039131467261</c:v>
                </c:pt>
                <c:pt idx="2020">
                  <c:v>0.25431057011453956</c:v>
                </c:pt>
                <c:pt idx="2021">
                  <c:v>0.25418824688880048</c:v>
                </c:pt>
                <c:pt idx="2022">
                  <c:v>0.25397743073598716</c:v>
                </c:pt>
                <c:pt idx="2023">
                  <c:v>0.25382131192606938</c:v>
                </c:pt>
                <c:pt idx="2024">
                  <c:v>0.25359211447627028</c:v>
                </c:pt>
                <c:pt idx="2025">
                  <c:v>0.25343083071799455</c:v>
                </c:pt>
                <c:pt idx="2026">
                  <c:v>0.25341528769203986</c:v>
                </c:pt>
                <c:pt idx="2027">
                  <c:v>0.25329655060505213</c:v>
                </c:pt>
                <c:pt idx="2028">
                  <c:v>0.25314502769168362</c:v>
                </c:pt>
                <c:pt idx="2029">
                  <c:v>0.25302583980950694</c:v>
                </c:pt>
                <c:pt idx="2030">
                  <c:v>0.25294484963788216</c:v>
                </c:pt>
                <c:pt idx="2031">
                  <c:v>0.25276916925674514</c:v>
                </c:pt>
                <c:pt idx="2032">
                  <c:v>0.25271166659676436</c:v>
                </c:pt>
                <c:pt idx="2033">
                  <c:v>0.25266099955331195</c:v>
                </c:pt>
                <c:pt idx="2034">
                  <c:v>0.25238661007207103</c:v>
                </c:pt>
                <c:pt idx="2035">
                  <c:v>0.25224937076779425</c:v>
                </c:pt>
                <c:pt idx="2036">
                  <c:v>0.25209304480427069</c:v>
                </c:pt>
                <c:pt idx="2037">
                  <c:v>0.25187444443818113</c:v>
                </c:pt>
                <c:pt idx="2038">
                  <c:v>0.25186289800020639</c:v>
                </c:pt>
                <c:pt idx="2039">
                  <c:v>0.25186041872399512</c:v>
                </c:pt>
                <c:pt idx="2040">
                  <c:v>0.25176562437877276</c:v>
                </c:pt>
                <c:pt idx="2041">
                  <c:v>0.25174955181035702</c:v>
                </c:pt>
                <c:pt idx="2042">
                  <c:v>0.25174794571255898</c:v>
                </c:pt>
                <c:pt idx="2043">
                  <c:v>0.2517039263054423</c:v>
                </c:pt>
                <c:pt idx="2044">
                  <c:v>0.25171445763703593</c:v>
                </c:pt>
                <c:pt idx="2045">
                  <c:v>0.25168726278061904</c:v>
                </c:pt>
                <c:pt idx="2046">
                  <c:v>0.2515260119365772</c:v>
                </c:pt>
                <c:pt idx="2047">
                  <c:v>0.25133118450271474</c:v>
                </c:pt>
                <c:pt idx="2048">
                  <c:v>0.25120431439891183</c:v>
                </c:pt>
                <c:pt idx="2049">
                  <c:v>0.25122797785404433</c:v>
                </c:pt>
                <c:pt idx="2050">
                  <c:v>0.25144725531223172</c:v>
                </c:pt>
                <c:pt idx="2051">
                  <c:v>0.25166680085297316</c:v>
                </c:pt>
                <c:pt idx="2052">
                  <c:v>0.25168319921622756</c:v>
                </c:pt>
                <c:pt idx="2053">
                  <c:v>0.25165595883693309</c:v>
                </c:pt>
                <c:pt idx="2054">
                  <c:v>0.25164257307211857</c:v>
                </c:pt>
                <c:pt idx="2055">
                  <c:v>0.25148529659508367</c:v>
                </c:pt>
                <c:pt idx="2056">
                  <c:v>0.25144979692103936</c:v>
                </c:pt>
                <c:pt idx="2057">
                  <c:v>0.25151650494558209</c:v>
                </c:pt>
                <c:pt idx="2058">
                  <c:v>0.25137086172355844</c:v>
                </c:pt>
                <c:pt idx="2059">
                  <c:v>0.25123341891155898</c:v>
                </c:pt>
                <c:pt idx="2060">
                  <c:v>0.25120124164800123</c:v>
                </c:pt>
                <c:pt idx="2061">
                  <c:v>0.25095990370445448</c:v>
                </c:pt>
                <c:pt idx="2062">
                  <c:v>0.25075490205278728</c:v>
                </c:pt>
                <c:pt idx="2063">
                  <c:v>0.25077637402754566</c:v>
                </c:pt>
                <c:pt idx="2064">
                  <c:v>0.25065788113313903</c:v>
                </c:pt>
                <c:pt idx="2065">
                  <c:v>0.25065482473957562</c:v>
                </c:pt>
                <c:pt idx="2066">
                  <c:v>0.2506552822764414</c:v>
                </c:pt>
                <c:pt idx="2067">
                  <c:v>0.2504433093820842</c:v>
                </c:pt>
                <c:pt idx="2068">
                  <c:v>0.25033979655900745</c:v>
                </c:pt>
                <c:pt idx="2069">
                  <c:v>0.25015591228861839</c:v>
                </c:pt>
                <c:pt idx="2070">
                  <c:v>0.24989590400147818</c:v>
                </c:pt>
                <c:pt idx="2071">
                  <c:v>0.24976186516095544</c:v>
                </c:pt>
                <c:pt idx="2072">
                  <c:v>0.24941262170466669</c:v>
                </c:pt>
                <c:pt idx="2073">
                  <c:v>0.24895417222579788</c:v>
                </c:pt>
                <c:pt idx="2074">
                  <c:v>0.24864701441962567</c:v>
                </c:pt>
                <c:pt idx="2075">
                  <c:v>0.24825102062277007</c:v>
                </c:pt>
                <c:pt idx="2076">
                  <c:v>0.24814243082969811</c:v>
                </c:pt>
                <c:pt idx="2077">
                  <c:v>0.24812132786347674</c:v>
                </c:pt>
                <c:pt idx="2078">
                  <c:v>0.24786890220634961</c:v>
                </c:pt>
                <c:pt idx="2079">
                  <c:v>0.24774811247483983</c:v>
                </c:pt>
                <c:pt idx="2080">
                  <c:v>0.24741196143121766</c:v>
                </c:pt>
                <c:pt idx="2081">
                  <c:v>0.24697440009433291</c:v>
                </c:pt>
                <c:pt idx="2082">
                  <c:v>0.24670455137356131</c:v>
                </c:pt>
                <c:pt idx="2083">
                  <c:v>0.24637980356654113</c:v>
                </c:pt>
                <c:pt idx="2084">
                  <c:v>0.24620833979338655</c:v>
                </c:pt>
                <c:pt idx="2085">
                  <c:v>0.24615995364484999</c:v>
                </c:pt>
                <c:pt idx="2086">
                  <c:v>0.2460115224255045</c:v>
                </c:pt>
                <c:pt idx="2087">
                  <c:v>0.24580938025656265</c:v>
                </c:pt>
                <c:pt idx="2088">
                  <c:v>0.24553367120082789</c:v>
                </c:pt>
                <c:pt idx="2089">
                  <c:v>0.24523640340878963</c:v>
                </c:pt>
                <c:pt idx="2090">
                  <c:v>0.24501042010156696</c:v>
                </c:pt>
                <c:pt idx="2091">
                  <c:v>0.24491304588971211</c:v>
                </c:pt>
                <c:pt idx="2092">
                  <c:v>0.24491547573894412</c:v>
                </c:pt>
                <c:pt idx="2093">
                  <c:v>0.24476846661482979</c:v>
                </c:pt>
                <c:pt idx="2094">
                  <c:v>0.24453409929282424</c:v>
                </c:pt>
                <c:pt idx="2095">
                  <c:v>0.24440657737558225</c:v>
                </c:pt>
                <c:pt idx="2096">
                  <c:v>0.24403076250453423</c:v>
                </c:pt>
                <c:pt idx="2097">
                  <c:v>0.24345992043382572</c:v>
                </c:pt>
                <c:pt idx="2098">
                  <c:v>0.24328572643904187</c:v>
                </c:pt>
                <c:pt idx="2099">
                  <c:v>0.24320900788583946</c:v>
                </c:pt>
                <c:pt idx="2100">
                  <c:v>0.24308241992274579</c:v>
                </c:pt>
                <c:pt idx="2101">
                  <c:v>0.24316121781981068</c:v>
                </c:pt>
                <c:pt idx="2102">
                  <c:v>0.24305758290091931</c:v>
                </c:pt>
                <c:pt idx="2103">
                  <c:v>0.24292302425649703</c:v>
                </c:pt>
                <c:pt idx="2104">
                  <c:v>0.24295827962248806</c:v>
                </c:pt>
                <c:pt idx="2105">
                  <c:v>0.24289376914677452</c:v>
                </c:pt>
                <c:pt idx="2106">
                  <c:v>0.24283055557035674</c:v>
                </c:pt>
                <c:pt idx="2107">
                  <c:v>0.24257994006440056</c:v>
                </c:pt>
                <c:pt idx="2108">
                  <c:v>0.24197805176810805</c:v>
                </c:pt>
                <c:pt idx="2109">
                  <c:v>0.24167340046702079</c:v>
                </c:pt>
                <c:pt idx="2110">
                  <c:v>0.24172009077021092</c:v>
                </c:pt>
                <c:pt idx="2111">
                  <c:v>0.24159372376474786</c:v>
                </c:pt>
                <c:pt idx="2112">
                  <c:v>0.2416760777145921</c:v>
                </c:pt>
                <c:pt idx="2113">
                  <c:v>0.24174439796761524</c:v>
                </c:pt>
                <c:pt idx="2114">
                  <c:v>0.2414115727129231</c:v>
                </c:pt>
                <c:pt idx="2115">
                  <c:v>0.24130940656624356</c:v>
                </c:pt>
                <c:pt idx="2116">
                  <c:v>0.24121924073680656</c:v>
                </c:pt>
                <c:pt idx="2117">
                  <c:v>0.24127179841518887</c:v>
                </c:pt>
                <c:pt idx="2118">
                  <c:v>0.2416231103325652</c:v>
                </c:pt>
                <c:pt idx="2119">
                  <c:v>0.24127127368113788</c:v>
                </c:pt>
                <c:pt idx="2120">
                  <c:v>0.24087172045734762</c:v>
                </c:pt>
                <c:pt idx="2121">
                  <c:v>0.24058254523007358</c:v>
                </c:pt>
                <c:pt idx="2122">
                  <c:v>0.23976244000862593</c:v>
                </c:pt>
                <c:pt idx="2123">
                  <c:v>0.23947267513868034</c:v>
                </c:pt>
                <c:pt idx="2124">
                  <c:v>0.23952078691187509</c:v>
                </c:pt>
                <c:pt idx="2125">
                  <c:v>0.23930153052009581</c:v>
                </c:pt>
                <c:pt idx="2126">
                  <c:v>0.23934025072340306</c:v>
                </c:pt>
                <c:pt idx="2127">
                  <c:v>0.23914502097515963</c:v>
                </c:pt>
                <c:pt idx="2128">
                  <c:v>0.23864450706647489</c:v>
                </c:pt>
                <c:pt idx="2129">
                  <c:v>0.23830966526744865</c:v>
                </c:pt>
                <c:pt idx="2130">
                  <c:v>0.23799609185234991</c:v>
                </c:pt>
                <c:pt idx="2131">
                  <c:v>0.23742169235770985</c:v>
                </c:pt>
                <c:pt idx="2132">
                  <c:v>0.23692848117368984</c:v>
                </c:pt>
                <c:pt idx="2133">
                  <c:v>0.23656628714616298</c:v>
                </c:pt>
                <c:pt idx="2134">
                  <c:v>0.23615948681271712</c:v>
                </c:pt>
                <c:pt idx="2135">
                  <c:v>0.23639070833061823</c:v>
                </c:pt>
                <c:pt idx="2136">
                  <c:v>0.2370306212102796</c:v>
                </c:pt>
                <c:pt idx="2137">
                  <c:v>0.23742987818380587</c:v>
                </c:pt>
                <c:pt idx="2138">
                  <c:v>0.23739131242802078</c:v>
                </c:pt>
                <c:pt idx="2139">
                  <c:v>0.23728153057581949</c:v>
                </c:pt>
                <c:pt idx="2140">
                  <c:v>0.23664326655519483</c:v>
                </c:pt>
                <c:pt idx="2141">
                  <c:v>0.2363758540511102</c:v>
                </c:pt>
                <c:pt idx="2142">
                  <c:v>0.23640733330033128</c:v>
                </c:pt>
                <c:pt idx="2143">
                  <c:v>0.2365124038970193</c:v>
                </c:pt>
                <c:pt idx="2144">
                  <c:v>0.23677003256570753</c:v>
                </c:pt>
                <c:pt idx="2145">
                  <c:v>0.23672278152996351</c:v>
                </c:pt>
                <c:pt idx="2146">
                  <c:v>0.23703551114199559</c:v>
                </c:pt>
                <c:pt idx="2147">
                  <c:v>0.23645439970378648</c:v>
                </c:pt>
                <c:pt idx="2148">
                  <c:v>0.23572344950123203</c:v>
                </c:pt>
                <c:pt idx="2149">
                  <c:v>0.23626337306565115</c:v>
                </c:pt>
                <c:pt idx="2150">
                  <c:v>0.23559484281079943</c:v>
                </c:pt>
              </c:numCache>
            </c:numRef>
          </c:yVal>
          <c:smooth val="1"/>
          <c:extLst>
            <c:ext xmlns:c16="http://schemas.microsoft.com/office/drawing/2014/chart" uri="{C3380CC4-5D6E-409C-BE32-E72D297353CC}">
              <c16:uniqueId val="{00000012-1C1D-46AE-B92F-7DA50429CA8D}"/>
            </c:ext>
          </c:extLst>
        </c:ser>
        <c:ser>
          <c:idx val="19"/>
          <c:order val="19"/>
          <c:spPr>
            <a:ln w="19050" cap="rnd">
              <a:solidFill>
                <a:schemeClr val="accent2">
                  <a:lumMod val="8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Database'!$CB$122:$CB$2272</c:f>
              <c:numCache>
                <c:formatCode>General</c:formatCode>
                <c:ptCount val="2151"/>
                <c:pt idx="0">
                  <c:v>3.1728748804958219E-2</c:v>
                </c:pt>
                <c:pt idx="1">
                  <c:v>3.7676202634777244E-2</c:v>
                </c:pt>
                <c:pt idx="2">
                  <c:v>2.9090780500203538E-2</c:v>
                </c:pt>
                <c:pt idx="3">
                  <c:v>2.3223402815415062E-2</c:v>
                </c:pt>
                <c:pt idx="4">
                  <c:v>2.5129910588724314E-2</c:v>
                </c:pt>
                <c:pt idx="5">
                  <c:v>3.1838958169553788E-2</c:v>
                </c:pt>
                <c:pt idx="6">
                  <c:v>3.5333394159963595E-2</c:v>
                </c:pt>
                <c:pt idx="7">
                  <c:v>3.2571262470423669E-2</c:v>
                </c:pt>
                <c:pt idx="8">
                  <c:v>2.7314191176589436E-2</c:v>
                </c:pt>
                <c:pt idx="9">
                  <c:v>3.2414984526855199E-2</c:v>
                </c:pt>
                <c:pt idx="10">
                  <c:v>3.5068216400377716E-2</c:v>
                </c:pt>
                <c:pt idx="11">
                  <c:v>2.9464950801148554E-2</c:v>
                </c:pt>
                <c:pt idx="12">
                  <c:v>2.069647216877939E-2</c:v>
                </c:pt>
                <c:pt idx="13">
                  <c:v>2.0295845325917165E-2</c:v>
                </c:pt>
                <c:pt idx="14">
                  <c:v>2.4655311823464421E-2</c:v>
                </c:pt>
                <c:pt idx="15">
                  <c:v>2.3506056602336022E-2</c:v>
                </c:pt>
                <c:pt idx="16">
                  <c:v>2.6921783489074966E-2</c:v>
                </c:pt>
                <c:pt idx="17">
                  <c:v>3.0959641176836288E-2</c:v>
                </c:pt>
                <c:pt idx="18">
                  <c:v>2.9756011803246562E-2</c:v>
                </c:pt>
                <c:pt idx="19">
                  <c:v>2.9572669464260837E-2</c:v>
                </c:pt>
                <c:pt idx="20">
                  <c:v>2.8311340424662861E-2</c:v>
                </c:pt>
                <c:pt idx="21">
                  <c:v>2.5518664152677048E-2</c:v>
                </c:pt>
                <c:pt idx="22">
                  <c:v>3.0228551478223214E-2</c:v>
                </c:pt>
                <c:pt idx="23">
                  <c:v>3.1338377832198124E-2</c:v>
                </c:pt>
                <c:pt idx="24">
                  <c:v>2.9810784985563499E-2</c:v>
                </c:pt>
                <c:pt idx="25">
                  <c:v>3.1076255853771328E-2</c:v>
                </c:pt>
                <c:pt idx="26">
                  <c:v>2.7926990468453431E-2</c:v>
                </c:pt>
                <c:pt idx="27">
                  <c:v>2.5006313262323623E-2</c:v>
                </c:pt>
                <c:pt idx="28">
                  <c:v>2.6490630056189662E-2</c:v>
                </c:pt>
                <c:pt idx="29">
                  <c:v>2.5584536273660113E-2</c:v>
                </c:pt>
                <c:pt idx="30">
                  <c:v>2.537939426029831E-2</c:v>
                </c:pt>
                <c:pt idx="31">
                  <c:v>2.7907533971993647E-2</c:v>
                </c:pt>
                <c:pt idx="32">
                  <c:v>2.9241872773083682E-2</c:v>
                </c:pt>
                <c:pt idx="33">
                  <c:v>2.6882909242811573E-2</c:v>
                </c:pt>
                <c:pt idx="34">
                  <c:v>2.3563378102175691E-2</c:v>
                </c:pt>
                <c:pt idx="35">
                  <c:v>2.5448619161515803E-2</c:v>
                </c:pt>
                <c:pt idx="36">
                  <c:v>2.9443207633402049E-2</c:v>
                </c:pt>
                <c:pt idx="37">
                  <c:v>3.1210802302045107E-2</c:v>
                </c:pt>
                <c:pt idx="38">
                  <c:v>2.8676438467357984E-2</c:v>
                </c:pt>
                <c:pt idx="39">
                  <c:v>2.9903255102081649E-2</c:v>
                </c:pt>
                <c:pt idx="40">
                  <c:v>3.1169124861862477E-2</c:v>
                </c:pt>
                <c:pt idx="41">
                  <c:v>2.9860817341221396E-2</c:v>
                </c:pt>
                <c:pt idx="42">
                  <c:v>2.9747390373373608E-2</c:v>
                </c:pt>
                <c:pt idx="43">
                  <c:v>2.9744925416668219E-2</c:v>
                </c:pt>
                <c:pt idx="44">
                  <c:v>2.8949995187342838E-2</c:v>
                </c:pt>
                <c:pt idx="45">
                  <c:v>2.6702567878884382E-2</c:v>
                </c:pt>
                <c:pt idx="46">
                  <c:v>2.6694348108054433E-2</c:v>
                </c:pt>
                <c:pt idx="47">
                  <c:v>2.8464467303004327E-2</c:v>
                </c:pt>
                <c:pt idx="48">
                  <c:v>2.9669719392346333E-2</c:v>
                </c:pt>
                <c:pt idx="49">
                  <c:v>2.9887381394116314E-2</c:v>
                </c:pt>
                <c:pt idx="50">
                  <c:v>2.9417940597174841E-2</c:v>
                </c:pt>
                <c:pt idx="51">
                  <c:v>2.8961965553166939E-2</c:v>
                </c:pt>
                <c:pt idx="52">
                  <c:v>2.8501223969730222E-2</c:v>
                </c:pt>
                <c:pt idx="53">
                  <c:v>2.909496684371193E-2</c:v>
                </c:pt>
                <c:pt idx="54">
                  <c:v>3.04631861439295E-2</c:v>
                </c:pt>
                <c:pt idx="55">
                  <c:v>2.9633160474694262E-2</c:v>
                </c:pt>
                <c:pt idx="56">
                  <c:v>2.998321491631151E-2</c:v>
                </c:pt>
                <c:pt idx="57">
                  <c:v>3.0959520799384996E-2</c:v>
                </c:pt>
                <c:pt idx="58">
                  <c:v>2.982155661286252E-2</c:v>
                </c:pt>
                <c:pt idx="59">
                  <c:v>2.9975771742353708E-2</c:v>
                </c:pt>
                <c:pt idx="60">
                  <c:v>3.0936237060122274E-2</c:v>
                </c:pt>
                <c:pt idx="61">
                  <c:v>3.1204651103842896E-2</c:v>
                </c:pt>
                <c:pt idx="62">
                  <c:v>3.0920908319336832E-2</c:v>
                </c:pt>
                <c:pt idx="63">
                  <c:v>3.0432697781713241E-2</c:v>
                </c:pt>
                <c:pt idx="64">
                  <c:v>3.01803147875607E-2</c:v>
                </c:pt>
                <c:pt idx="65">
                  <c:v>3.1389400982600811E-2</c:v>
                </c:pt>
                <c:pt idx="66">
                  <c:v>3.1870341510617302E-2</c:v>
                </c:pt>
                <c:pt idx="67">
                  <c:v>3.1583940803382796E-2</c:v>
                </c:pt>
                <c:pt idx="68">
                  <c:v>3.2176928631477954E-2</c:v>
                </c:pt>
                <c:pt idx="69">
                  <c:v>3.2089526077170819E-2</c:v>
                </c:pt>
                <c:pt idx="70">
                  <c:v>3.1781316803824962E-2</c:v>
                </c:pt>
                <c:pt idx="71">
                  <c:v>3.2304348530980465E-2</c:v>
                </c:pt>
                <c:pt idx="72">
                  <c:v>3.363596938030098E-2</c:v>
                </c:pt>
                <c:pt idx="73">
                  <c:v>3.4011812664243739E-2</c:v>
                </c:pt>
                <c:pt idx="74">
                  <c:v>3.2732823444490272E-2</c:v>
                </c:pt>
                <c:pt idx="75">
                  <c:v>3.3020976215091605E-2</c:v>
                </c:pt>
                <c:pt idx="76">
                  <c:v>3.3906794531265709E-2</c:v>
                </c:pt>
                <c:pt idx="77">
                  <c:v>3.4618749591870925E-2</c:v>
                </c:pt>
                <c:pt idx="78">
                  <c:v>3.4527004329967428E-2</c:v>
                </c:pt>
                <c:pt idx="79">
                  <c:v>3.454554647794212E-2</c:v>
                </c:pt>
                <c:pt idx="80">
                  <c:v>3.4878498174843876E-2</c:v>
                </c:pt>
                <c:pt idx="81">
                  <c:v>3.552363238208231E-2</c:v>
                </c:pt>
                <c:pt idx="82">
                  <c:v>3.536301363018779E-2</c:v>
                </c:pt>
                <c:pt idx="83">
                  <c:v>3.5030274265792055E-2</c:v>
                </c:pt>
                <c:pt idx="84">
                  <c:v>3.5559833263917866E-2</c:v>
                </c:pt>
                <c:pt idx="85">
                  <c:v>3.6776053179967468E-2</c:v>
                </c:pt>
                <c:pt idx="86">
                  <c:v>3.7516968743174638E-2</c:v>
                </c:pt>
                <c:pt idx="87">
                  <c:v>3.7281587458671737E-2</c:v>
                </c:pt>
                <c:pt idx="88">
                  <c:v>3.7749839115316153E-2</c:v>
                </c:pt>
                <c:pt idx="89">
                  <c:v>3.8170463887235537E-2</c:v>
                </c:pt>
                <c:pt idx="90">
                  <c:v>3.8348817731758543E-2</c:v>
                </c:pt>
                <c:pt idx="91">
                  <c:v>3.873946035967453E-2</c:v>
                </c:pt>
                <c:pt idx="92">
                  <c:v>3.8904050005277878E-2</c:v>
                </c:pt>
                <c:pt idx="93">
                  <c:v>3.8957995331514013E-2</c:v>
                </c:pt>
                <c:pt idx="94">
                  <c:v>3.9191815704052613E-2</c:v>
                </c:pt>
                <c:pt idx="95">
                  <c:v>3.9852091955876086E-2</c:v>
                </c:pt>
                <c:pt idx="96">
                  <c:v>4.0366838111634169E-2</c:v>
                </c:pt>
                <c:pt idx="97">
                  <c:v>4.0372223021719139E-2</c:v>
                </c:pt>
                <c:pt idx="98">
                  <c:v>4.0526470901006091E-2</c:v>
                </c:pt>
                <c:pt idx="99">
                  <c:v>4.0854999030135314E-2</c:v>
                </c:pt>
                <c:pt idx="100">
                  <c:v>4.1283288667917632E-2</c:v>
                </c:pt>
                <c:pt idx="101">
                  <c:v>4.1352200990935527E-2</c:v>
                </c:pt>
                <c:pt idx="102">
                  <c:v>4.1633621537736289E-2</c:v>
                </c:pt>
                <c:pt idx="103">
                  <c:v>4.2090005970732397E-2</c:v>
                </c:pt>
                <c:pt idx="104">
                  <c:v>4.2263782420186004E-2</c:v>
                </c:pt>
                <c:pt idx="105">
                  <c:v>4.24553967640987E-2</c:v>
                </c:pt>
                <c:pt idx="106">
                  <c:v>4.2593215217305795E-2</c:v>
                </c:pt>
                <c:pt idx="107">
                  <c:v>4.2560874063711673E-2</c:v>
                </c:pt>
                <c:pt idx="108">
                  <c:v>4.2321416006606639E-2</c:v>
                </c:pt>
                <c:pt idx="109">
                  <c:v>4.2346361674985455E-2</c:v>
                </c:pt>
                <c:pt idx="110">
                  <c:v>4.2838068461734984E-2</c:v>
                </c:pt>
                <c:pt idx="111">
                  <c:v>4.2950333006643693E-2</c:v>
                </c:pt>
                <c:pt idx="112">
                  <c:v>4.3050066923072304E-2</c:v>
                </c:pt>
                <c:pt idx="113">
                  <c:v>4.3306323691376825E-2</c:v>
                </c:pt>
                <c:pt idx="114">
                  <c:v>4.3713946729858351E-2</c:v>
                </c:pt>
                <c:pt idx="115">
                  <c:v>4.387268274167281E-2</c:v>
                </c:pt>
                <c:pt idx="116">
                  <c:v>4.3680644886547555E-2</c:v>
                </c:pt>
                <c:pt idx="117">
                  <c:v>4.3311070827605637E-2</c:v>
                </c:pt>
                <c:pt idx="118">
                  <c:v>4.3691867227171978E-2</c:v>
                </c:pt>
                <c:pt idx="119">
                  <c:v>4.4151465498368743E-2</c:v>
                </c:pt>
                <c:pt idx="120">
                  <c:v>4.3975947688011496E-2</c:v>
                </c:pt>
                <c:pt idx="121">
                  <c:v>4.4470690240406514E-2</c:v>
                </c:pt>
                <c:pt idx="122">
                  <c:v>4.4864455675038828E-2</c:v>
                </c:pt>
                <c:pt idx="123">
                  <c:v>4.4666330130360303E-2</c:v>
                </c:pt>
                <c:pt idx="124">
                  <c:v>4.4559842599475465E-2</c:v>
                </c:pt>
                <c:pt idx="125">
                  <c:v>4.4732224356335809E-2</c:v>
                </c:pt>
                <c:pt idx="126">
                  <c:v>4.5016334425962951E-2</c:v>
                </c:pt>
                <c:pt idx="127">
                  <c:v>4.4816276480504624E-2</c:v>
                </c:pt>
                <c:pt idx="128">
                  <c:v>4.5023560294590016E-2</c:v>
                </c:pt>
                <c:pt idx="129">
                  <c:v>4.5621038734242829E-2</c:v>
                </c:pt>
                <c:pt idx="130">
                  <c:v>4.6134778618533163E-2</c:v>
                </c:pt>
                <c:pt idx="131">
                  <c:v>4.6254207306537946E-2</c:v>
                </c:pt>
                <c:pt idx="132">
                  <c:v>4.6173946494499983E-2</c:v>
                </c:pt>
                <c:pt idx="133">
                  <c:v>4.6182264501494825E-2</c:v>
                </c:pt>
                <c:pt idx="134">
                  <c:v>4.6605637094793088E-2</c:v>
                </c:pt>
                <c:pt idx="135">
                  <c:v>4.6886035844960976E-2</c:v>
                </c:pt>
                <c:pt idx="136">
                  <c:v>4.6890540523341538E-2</c:v>
                </c:pt>
                <c:pt idx="137">
                  <c:v>4.7288685066315339E-2</c:v>
                </c:pt>
                <c:pt idx="138">
                  <c:v>4.7634939007363188E-2</c:v>
                </c:pt>
                <c:pt idx="139">
                  <c:v>4.7832049425426737E-2</c:v>
                </c:pt>
                <c:pt idx="140">
                  <c:v>4.802390931187369E-2</c:v>
                </c:pt>
                <c:pt idx="141">
                  <c:v>4.845350467702092E-2</c:v>
                </c:pt>
                <c:pt idx="142">
                  <c:v>4.8917332792620116E-2</c:v>
                </c:pt>
                <c:pt idx="143">
                  <c:v>4.9151313203821219E-2</c:v>
                </c:pt>
                <c:pt idx="144">
                  <c:v>4.9395225752346873E-2</c:v>
                </c:pt>
                <c:pt idx="145">
                  <c:v>4.9701660934284984E-2</c:v>
                </c:pt>
                <c:pt idx="146">
                  <c:v>5.0088818154635791E-2</c:v>
                </c:pt>
                <c:pt idx="147">
                  <c:v>5.0518508827772556E-2</c:v>
                </c:pt>
                <c:pt idx="148">
                  <c:v>5.1095981730812763E-2</c:v>
                </c:pt>
                <c:pt idx="149">
                  <c:v>5.169669757397366E-2</c:v>
                </c:pt>
                <c:pt idx="150">
                  <c:v>5.1822310202907451E-2</c:v>
                </c:pt>
                <c:pt idx="151">
                  <c:v>5.2023669078088197E-2</c:v>
                </c:pt>
                <c:pt idx="152">
                  <c:v>5.2424079099297916E-2</c:v>
                </c:pt>
                <c:pt idx="153">
                  <c:v>5.2887001035833464E-2</c:v>
                </c:pt>
                <c:pt idx="154">
                  <c:v>5.3242537896415226E-2</c:v>
                </c:pt>
                <c:pt idx="155">
                  <c:v>5.3632734752638585E-2</c:v>
                </c:pt>
                <c:pt idx="156">
                  <c:v>5.4166172549809204E-2</c:v>
                </c:pt>
                <c:pt idx="157">
                  <c:v>5.4526708830369641E-2</c:v>
                </c:pt>
                <c:pt idx="158">
                  <c:v>5.4975513595391802E-2</c:v>
                </c:pt>
                <c:pt idx="159">
                  <c:v>5.5609653349407706E-2</c:v>
                </c:pt>
                <c:pt idx="160">
                  <c:v>5.5923422841076743E-2</c:v>
                </c:pt>
                <c:pt idx="161">
                  <c:v>5.6331908822142757E-2</c:v>
                </c:pt>
                <c:pt idx="162">
                  <c:v>5.6899669329744947E-2</c:v>
                </c:pt>
                <c:pt idx="163">
                  <c:v>5.7151865711717542E-2</c:v>
                </c:pt>
                <c:pt idx="164">
                  <c:v>5.7483278746953255E-2</c:v>
                </c:pt>
                <c:pt idx="165">
                  <c:v>5.7946378916441721E-2</c:v>
                </c:pt>
                <c:pt idx="166">
                  <c:v>5.8430582351251974E-2</c:v>
                </c:pt>
                <c:pt idx="167">
                  <c:v>5.8827332865135869E-2</c:v>
                </c:pt>
                <c:pt idx="168">
                  <c:v>5.9278329093500448E-2</c:v>
                </c:pt>
                <c:pt idx="169">
                  <c:v>5.9914429494381381E-2</c:v>
                </c:pt>
                <c:pt idx="170">
                  <c:v>6.0426254227711966E-2</c:v>
                </c:pt>
                <c:pt idx="171">
                  <c:v>6.0844342399708672E-2</c:v>
                </c:pt>
                <c:pt idx="172">
                  <c:v>6.1239746062517413E-2</c:v>
                </c:pt>
                <c:pt idx="173">
                  <c:v>6.1758363508270832E-2</c:v>
                </c:pt>
                <c:pt idx="174">
                  <c:v>6.233202535821597E-2</c:v>
                </c:pt>
                <c:pt idx="175">
                  <c:v>6.2886337166126252E-2</c:v>
                </c:pt>
                <c:pt idx="176">
                  <c:v>6.3312909979072754E-2</c:v>
                </c:pt>
                <c:pt idx="177">
                  <c:v>6.3744096917954199E-2</c:v>
                </c:pt>
                <c:pt idx="178">
                  <c:v>6.4244234589465599E-2</c:v>
                </c:pt>
                <c:pt idx="179">
                  <c:v>6.4831041635677142E-2</c:v>
                </c:pt>
                <c:pt idx="180">
                  <c:v>6.5361036696611141E-2</c:v>
                </c:pt>
                <c:pt idx="181">
                  <c:v>6.5873644128667863E-2</c:v>
                </c:pt>
                <c:pt idx="182">
                  <c:v>6.6436065670182801E-2</c:v>
                </c:pt>
                <c:pt idx="183">
                  <c:v>6.7070983629240591E-2</c:v>
                </c:pt>
                <c:pt idx="184">
                  <c:v>6.7672717018342307E-2</c:v>
                </c:pt>
                <c:pt idx="185">
                  <c:v>6.8177336763332416E-2</c:v>
                </c:pt>
                <c:pt idx="186">
                  <c:v>6.8573188226950132E-2</c:v>
                </c:pt>
                <c:pt idx="187">
                  <c:v>6.9174181801217691E-2</c:v>
                </c:pt>
                <c:pt idx="188">
                  <c:v>6.9942802125033746E-2</c:v>
                </c:pt>
                <c:pt idx="189">
                  <c:v>7.0496330149116118E-2</c:v>
                </c:pt>
                <c:pt idx="190">
                  <c:v>7.1048497923533502E-2</c:v>
                </c:pt>
                <c:pt idx="191">
                  <c:v>7.1633390192968452E-2</c:v>
                </c:pt>
                <c:pt idx="192">
                  <c:v>7.2217203171317038E-2</c:v>
                </c:pt>
                <c:pt idx="193">
                  <c:v>7.2759129146692469E-2</c:v>
                </c:pt>
                <c:pt idx="194">
                  <c:v>7.3339473284211615E-2</c:v>
                </c:pt>
                <c:pt idx="195">
                  <c:v>7.4018305728616077E-2</c:v>
                </c:pt>
                <c:pt idx="196">
                  <c:v>7.4761250463652215E-2</c:v>
                </c:pt>
                <c:pt idx="197">
                  <c:v>7.5425497477063619E-2</c:v>
                </c:pt>
                <c:pt idx="198">
                  <c:v>7.6005165455763288E-2</c:v>
                </c:pt>
                <c:pt idx="199">
                  <c:v>7.6734458309541662E-2</c:v>
                </c:pt>
                <c:pt idx="200">
                  <c:v>7.7438662349141082E-2</c:v>
                </c:pt>
                <c:pt idx="201">
                  <c:v>7.8088074802009994E-2</c:v>
                </c:pt>
                <c:pt idx="202">
                  <c:v>7.8741105055382191E-2</c:v>
                </c:pt>
                <c:pt idx="203">
                  <c:v>7.9386565324976427E-2</c:v>
                </c:pt>
                <c:pt idx="204">
                  <c:v>8.0045744248142814E-2</c:v>
                </c:pt>
                <c:pt idx="205">
                  <c:v>8.0754942945302957E-2</c:v>
                </c:pt>
                <c:pt idx="206">
                  <c:v>8.1524863120651977E-2</c:v>
                </c:pt>
                <c:pt idx="207">
                  <c:v>8.2298612503362553E-2</c:v>
                </c:pt>
                <c:pt idx="208">
                  <c:v>8.3029925505889002E-2</c:v>
                </c:pt>
                <c:pt idx="209">
                  <c:v>8.3706099085338825E-2</c:v>
                </c:pt>
                <c:pt idx="210">
                  <c:v>8.437209093102975E-2</c:v>
                </c:pt>
                <c:pt idx="211">
                  <c:v>8.5058485047087726E-2</c:v>
                </c:pt>
                <c:pt idx="212">
                  <c:v>8.5831719944961304E-2</c:v>
                </c:pt>
                <c:pt idx="213">
                  <c:v>8.652293596681114E-2</c:v>
                </c:pt>
                <c:pt idx="214">
                  <c:v>8.7167849703747982E-2</c:v>
                </c:pt>
                <c:pt idx="215">
                  <c:v>8.7930798322320133E-2</c:v>
                </c:pt>
                <c:pt idx="216">
                  <c:v>8.8652081900664939E-2</c:v>
                </c:pt>
                <c:pt idx="217">
                  <c:v>8.9344245785729193E-2</c:v>
                </c:pt>
                <c:pt idx="218">
                  <c:v>9.0049935979089848E-2</c:v>
                </c:pt>
                <c:pt idx="219">
                  <c:v>9.0741206704314736E-2</c:v>
                </c:pt>
                <c:pt idx="220">
                  <c:v>9.1459158456763223E-2</c:v>
                </c:pt>
                <c:pt idx="221">
                  <c:v>9.2196751030725707E-2</c:v>
                </c:pt>
                <c:pt idx="222">
                  <c:v>9.2778682845798446E-2</c:v>
                </c:pt>
                <c:pt idx="223">
                  <c:v>9.3396020556260825E-2</c:v>
                </c:pt>
                <c:pt idx="224">
                  <c:v>9.4095311989400951E-2</c:v>
                </c:pt>
                <c:pt idx="225">
                  <c:v>9.473236887950072E-2</c:v>
                </c:pt>
                <c:pt idx="226">
                  <c:v>9.5412134355126799E-2</c:v>
                </c:pt>
                <c:pt idx="227">
                  <c:v>9.6107666892998558E-2</c:v>
                </c:pt>
                <c:pt idx="228">
                  <c:v>9.6753392992794326E-2</c:v>
                </c:pt>
                <c:pt idx="229">
                  <c:v>9.7372953396484427E-2</c:v>
                </c:pt>
                <c:pt idx="230">
                  <c:v>9.8032904904714169E-2</c:v>
                </c:pt>
                <c:pt idx="231">
                  <c:v>9.8768821281281963E-2</c:v>
                </c:pt>
                <c:pt idx="232">
                  <c:v>9.936127189462185E-2</c:v>
                </c:pt>
                <c:pt idx="233">
                  <c:v>9.9881549673074443E-2</c:v>
                </c:pt>
                <c:pt idx="234">
                  <c:v>0.10039278303269472</c:v>
                </c:pt>
                <c:pt idx="235">
                  <c:v>0.10091996648237206</c:v>
                </c:pt>
                <c:pt idx="236">
                  <c:v>0.10153265660768351</c:v>
                </c:pt>
                <c:pt idx="237">
                  <c:v>0.10216083284843082</c:v>
                </c:pt>
                <c:pt idx="238">
                  <c:v>0.10258706012154178</c:v>
                </c:pt>
                <c:pt idx="239">
                  <c:v>0.10318352247668221</c:v>
                </c:pt>
                <c:pt idx="240">
                  <c:v>0.10388286010187764</c:v>
                </c:pt>
                <c:pt idx="241">
                  <c:v>0.10444250527638728</c:v>
                </c:pt>
                <c:pt idx="242">
                  <c:v>0.10499529355246007</c:v>
                </c:pt>
                <c:pt idx="243">
                  <c:v>0.10551741960917822</c:v>
                </c:pt>
                <c:pt idx="244">
                  <c:v>0.10599096601664566</c:v>
                </c:pt>
                <c:pt idx="245">
                  <c:v>0.10654050142288973</c:v>
                </c:pt>
                <c:pt idx="246">
                  <c:v>0.10713389895112124</c:v>
                </c:pt>
                <c:pt idx="247">
                  <c:v>0.10772375493998852</c:v>
                </c:pt>
                <c:pt idx="248">
                  <c:v>0.10827141935158251</c:v>
                </c:pt>
                <c:pt idx="249">
                  <c:v>0.10877190347418121</c:v>
                </c:pt>
                <c:pt idx="250">
                  <c:v>0.10924652524260035</c:v>
                </c:pt>
                <c:pt idx="251">
                  <c:v>0.10973795937639651</c:v>
                </c:pt>
                <c:pt idx="252">
                  <c:v>0.11023241800007121</c:v>
                </c:pt>
                <c:pt idx="253">
                  <c:v>0.11073794278719984</c:v>
                </c:pt>
                <c:pt idx="254">
                  <c:v>0.11124017432765404</c:v>
                </c:pt>
                <c:pt idx="255">
                  <c:v>0.11160965527138056</c:v>
                </c:pt>
                <c:pt idx="256">
                  <c:v>0.11198090504409482</c:v>
                </c:pt>
                <c:pt idx="257">
                  <c:v>0.11242220350227279</c:v>
                </c:pt>
                <c:pt idx="258">
                  <c:v>0.1127762180162777</c:v>
                </c:pt>
                <c:pt idx="259">
                  <c:v>0.11316593168187487</c:v>
                </c:pt>
                <c:pt idx="260">
                  <c:v>0.1135910236681902</c:v>
                </c:pt>
                <c:pt idx="261">
                  <c:v>0.11387944839429287</c:v>
                </c:pt>
                <c:pt idx="262">
                  <c:v>0.1141644419194538</c:v>
                </c:pt>
                <c:pt idx="263">
                  <c:v>0.11447320654340178</c:v>
                </c:pt>
                <c:pt idx="264">
                  <c:v>0.11480289463487403</c:v>
                </c:pt>
                <c:pt idx="265">
                  <c:v>0.11517363936533857</c:v>
                </c:pt>
                <c:pt idx="266">
                  <c:v>0.11555050156773276</c:v>
                </c:pt>
                <c:pt idx="267">
                  <c:v>0.11589022996384309</c:v>
                </c:pt>
                <c:pt idx="268">
                  <c:v>0.11617839439781592</c:v>
                </c:pt>
                <c:pt idx="269">
                  <c:v>0.11647753671099897</c:v>
                </c:pt>
                <c:pt idx="270">
                  <c:v>0.11679968206012666</c:v>
                </c:pt>
                <c:pt idx="271">
                  <c:v>0.11709571207992799</c:v>
                </c:pt>
                <c:pt idx="272">
                  <c:v>0.11740258857260237</c:v>
                </c:pt>
                <c:pt idx="273">
                  <c:v>0.11773569666655652</c:v>
                </c:pt>
                <c:pt idx="274">
                  <c:v>0.11813300973909453</c:v>
                </c:pt>
                <c:pt idx="275">
                  <c:v>0.11844078745189422</c:v>
                </c:pt>
                <c:pt idx="276">
                  <c:v>0.11870709386258578</c:v>
                </c:pt>
                <c:pt idx="277">
                  <c:v>0.11904674977973405</c:v>
                </c:pt>
                <c:pt idx="278">
                  <c:v>0.11939421960972285</c:v>
                </c:pt>
                <c:pt idx="279">
                  <c:v>0.11973487860403896</c:v>
                </c:pt>
                <c:pt idx="280">
                  <c:v>0.12007035110577589</c:v>
                </c:pt>
                <c:pt idx="281">
                  <c:v>0.12040557402568607</c:v>
                </c:pt>
                <c:pt idx="282">
                  <c:v>0.12074560862434765</c:v>
                </c:pt>
                <c:pt idx="283">
                  <c:v>0.12108924715873347</c:v>
                </c:pt>
                <c:pt idx="284">
                  <c:v>0.12138637861365953</c:v>
                </c:pt>
                <c:pt idx="285">
                  <c:v>0.12164872367634971</c:v>
                </c:pt>
                <c:pt idx="286">
                  <c:v>0.12194129789855497</c:v>
                </c:pt>
                <c:pt idx="287">
                  <c:v>0.12236553807958665</c:v>
                </c:pt>
                <c:pt idx="288">
                  <c:v>0.12268527837889254</c:v>
                </c:pt>
                <c:pt idx="289">
                  <c:v>0.12297067520573364</c:v>
                </c:pt>
                <c:pt idx="290">
                  <c:v>0.12335787631206858</c:v>
                </c:pt>
                <c:pt idx="291">
                  <c:v>0.1236748569586138</c:v>
                </c:pt>
                <c:pt idx="292">
                  <c:v>0.12392719227560534</c:v>
                </c:pt>
                <c:pt idx="293">
                  <c:v>0.12416051226275109</c:v>
                </c:pt>
                <c:pt idx="294">
                  <c:v>0.12449020599651657</c:v>
                </c:pt>
                <c:pt idx="295">
                  <c:v>0.12481212477290536</c:v>
                </c:pt>
                <c:pt idx="296">
                  <c:v>0.12510426713010778</c:v>
                </c:pt>
                <c:pt idx="297">
                  <c:v>0.12547094634333397</c:v>
                </c:pt>
                <c:pt idx="298">
                  <c:v>0.12574588884495233</c:v>
                </c:pt>
                <c:pt idx="299">
                  <c:v>0.12597757440601862</c:v>
                </c:pt>
                <c:pt idx="300">
                  <c:v>0.12630592793188888</c:v>
                </c:pt>
                <c:pt idx="301">
                  <c:v>0.12659798998448443</c:v>
                </c:pt>
                <c:pt idx="302">
                  <c:v>0.12686500870427744</c:v>
                </c:pt>
                <c:pt idx="303">
                  <c:v>0.12713154175062036</c:v>
                </c:pt>
                <c:pt idx="304">
                  <c:v>0.12744399856914279</c:v>
                </c:pt>
                <c:pt idx="305">
                  <c:v>0.12771591721399503</c:v>
                </c:pt>
                <c:pt idx="306">
                  <c:v>0.12793557781544831</c:v>
                </c:pt>
                <c:pt idx="307">
                  <c:v>0.12821734094089013</c:v>
                </c:pt>
                <c:pt idx="308">
                  <c:v>0.12851346048958115</c:v>
                </c:pt>
                <c:pt idx="309">
                  <c:v>0.12878500987719355</c:v>
                </c:pt>
                <c:pt idx="310">
                  <c:v>0.12898593069314815</c:v>
                </c:pt>
                <c:pt idx="311">
                  <c:v>0.12924243926510459</c:v>
                </c:pt>
                <c:pt idx="312">
                  <c:v>0.12954616821453288</c:v>
                </c:pt>
                <c:pt idx="313">
                  <c:v>0.12984038892746333</c:v>
                </c:pt>
                <c:pt idx="314">
                  <c:v>0.13010129142563556</c:v>
                </c:pt>
                <c:pt idx="315">
                  <c:v>0.13034837939068253</c:v>
                </c:pt>
                <c:pt idx="316">
                  <c:v>0.13061217236140005</c:v>
                </c:pt>
                <c:pt idx="317">
                  <c:v>0.1309736254043182</c:v>
                </c:pt>
                <c:pt idx="318">
                  <c:v>0.13127210766455649</c:v>
                </c:pt>
                <c:pt idx="319">
                  <c:v>0.13150192447530681</c:v>
                </c:pt>
                <c:pt idx="320">
                  <c:v>0.13184374379979655</c:v>
                </c:pt>
                <c:pt idx="321">
                  <c:v>0.13223682761734593</c:v>
                </c:pt>
                <c:pt idx="322">
                  <c:v>0.13263627886700788</c:v>
                </c:pt>
                <c:pt idx="323">
                  <c:v>0.13299290187024884</c:v>
                </c:pt>
                <c:pt idx="324">
                  <c:v>0.13332045388162847</c:v>
                </c:pt>
                <c:pt idx="325">
                  <c:v>0.13367388302014491</c:v>
                </c:pt>
                <c:pt idx="326">
                  <c:v>0.13408031757236785</c:v>
                </c:pt>
                <c:pt idx="327">
                  <c:v>0.1344314665681289</c:v>
                </c:pt>
                <c:pt idx="328">
                  <c:v>0.13480174429645866</c:v>
                </c:pt>
                <c:pt idx="329">
                  <c:v>0.13521685894158395</c:v>
                </c:pt>
                <c:pt idx="330">
                  <c:v>0.13561329393198465</c:v>
                </c:pt>
                <c:pt idx="331">
                  <c:v>0.13601855993811973</c:v>
                </c:pt>
                <c:pt idx="332">
                  <c:v>0.13640956360262199</c:v>
                </c:pt>
                <c:pt idx="333">
                  <c:v>0.13675722466242543</c:v>
                </c:pt>
                <c:pt idx="334">
                  <c:v>0.13715700120413632</c:v>
                </c:pt>
                <c:pt idx="335">
                  <c:v>0.13757117184508147</c:v>
                </c:pt>
                <c:pt idx="336">
                  <c:v>0.13794068740976548</c:v>
                </c:pt>
                <c:pt idx="337">
                  <c:v>0.13830494376879973</c:v>
                </c:pt>
                <c:pt idx="338">
                  <c:v>0.13868230691589697</c:v>
                </c:pt>
                <c:pt idx="339">
                  <c:v>0.13906023062145514</c:v>
                </c:pt>
                <c:pt idx="340">
                  <c:v>0.13940311464510038</c:v>
                </c:pt>
                <c:pt idx="341">
                  <c:v>0.13975324271307313</c:v>
                </c:pt>
                <c:pt idx="342">
                  <c:v>0.14012963451737268</c:v>
                </c:pt>
                <c:pt idx="343">
                  <c:v>0.14052117801911296</c:v>
                </c:pt>
                <c:pt idx="344">
                  <c:v>0.1409196831519979</c:v>
                </c:pt>
                <c:pt idx="345">
                  <c:v>0.14129605608373111</c:v>
                </c:pt>
                <c:pt idx="346">
                  <c:v>0.14161249268012385</c:v>
                </c:pt>
                <c:pt idx="347">
                  <c:v>0.14196721487629946</c:v>
                </c:pt>
                <c:pt idx="348">
                  <c:v>0.14233680074995522</c:v>
                </c:pt>
                <c:pt idx="349">
                  <c:v>0.14269433228727715</c:v>
                </c:pt>
                <c:pt idx="350">
                  <c:v>0.14306995061819372</c:v>
                </c:pt>
                <c:pt idx="351">
                  <c:v>0.14346273493000242</c:v>
                </c:pt>
                <c:pt idx="352">
                  <c:v>0.14386393374525897</c:v>
                </c:pt>
                <c:pt idx="353">
                  <c:v>0.14422651538303402</c:v>
                </c:pt>
                <c:pt idx="354">
                  <c:v>0.14459436187299515</c:v>
                </c:pt>
                <c:pt idx="355">
                  <c:v>0.14498021059920885</c:v>
                </c:pt>
                <c:pt idx="356">
                  <c:v>0.14537869333663075</c:v>
                </c:pt>
                <c:pt idx="357">
                  <c:v>0.14572746577142356</c:v>
                </c:pt>
                <c:pt idx="358">
                  <c:v>0.14606269780768708</c:v>
                </c:pt>
                <c:pt idx="359">
                  <c:v>0.1464453897370355</c:v>
                </c:pt>
                <c:pt idx="360">
                  <c:v>0.14684126660735705</c:v>
                </c:pt>
                <c:pt idx="361">
                  <c:v>0.14723287872486174</c:v>
                </c:pt>
                <c:pt idx="362">
                  <c:v>0.14760740930883229</c:v>
                </c:pt>
                <c:pt idx="363">
                  <c:v>0.14794227345657385</c:v>
                </c:pt>
                <c:pt idx="364">
                  <c:v>0.1483044000386356</c:v>
                </c:pt>
                <c:pt idx="365">
                  <c:v>0.14868559606678014</c:v>
                </c:pt>
                <c:pt idx="366">
                  <c:v>0.14903274403214459</c:v>
                </c:pt>
                <c:pt idx="367">
                  <c:v>0.14939211042833614</c:v>
                </c:pt>
                <c:pt idx="368">
                  <c:v>0.14977894871162015</c:v>
                </c:pt>
                <c:pt idx="369">
                  <c:v>0.15015796085782743</c:v>
                </c:pt>
                <c:pt idx="370">
                  <c:v>0.15052424062211125</c:v>
                </c:pt>
                <c:pt idx="371">
                  <c:v>0.1508842057629107</c:v>
                </c:pt>
                <c:pt idx="372">
                  <c:v>0.15123248653801136</c:v>
                </c:pt>
                <c:pt idx="373">
                  <c:v>0.15158397195834142</c:v>
                </c:pt>
                <c:pt idx="374">
                  <c:v>0.15193751774860287</c:v>
                </c:pt>
                <c:pt idx="375">
                  <c:v>0.15229447134942975</c:v>
                </c:pt>
                <c:pt idx="376">
                  <c:v>0.15264382066074209</c:v>
                </c:pt>
                <c:pt idx="377">
                  <c:v>0.1529757767461101</c:v>
                </c:pt>
                <c:pt idx="378">
                  <c:v>0.15330606802351696</c:v>
                </c:pt>
                <c:pt idx="379">
                  <c:v>0.15364461506706983</c:v>
                </c:pt>
                <c:pt idx="380">
                  <c:v>0.15396816054136619</c:v>
                </c:pt>
                <c:pt idx="381">
                  <c:v>0.15427074606449431</c:v>
                </c:pt>
                <c:pt idx="382">
                  <c:v>0.15458100677717998</c:v>
                </c:pt>
                <c:pt idx="383">
                  <c:v>0.15492769194785505</c:v>
                </c:pt>
                <c:pt idx="384">
                  <c:v>0.15525093263031758</c:v>
                </c:pt>
                <c:pt idx="385">
                  <c:v>0.15555691310826114</c:v>
                </c:pt>
                <c:pt idx="386">
                  <c:v>0.15588156289671629</c:v>
                </c:pt>
                <c:pt idx="387">
                  <c:v>0.15617734424806962</c:v>
                </c:pt>
                <c:pt idx="388">
                  <c:v>0.15648225850448474</c:v>
                </c:pt>
                <c:pt idx="389">
                  <c:v>0.15682970417764952</c:v>
                </c:pt>
                <c:pt idx="390">
                  <c:v>0.15711042715708387</c:v>
                </c:pt>
                <c:pt idx="391">
                  <c:v>0.15737333424018521</c:v>
                </c:pt>
                <c:pt idx="392">
                  <c:v>0.15765396761178929</c:v>
                </c:pt>
                <c:pt idx="393">
                  <c:v>0.15792367090964418</c:v>
                </c:pt>
                <c:pt idx="394">
                  <c:v>0.15823581675649487</c:v>
                </c:pt>
                <c:pt idx="395">
                  <c:v>0.15857809857987679</c:v>
                </c:pt>
                <c:pt idx="396">
                  <c:v>0.15888107789347719</c:v>
                </c:pt>
                <c:pt idx="397">
                  <c:v>0.15912183046613548</c:v>
                </c:pt>
                <c:pt idx="398">
                  <c:v>0.15934184682880317</c:v>
                </c:pt>
                <c:pt idx="399">
                  <c:v>0.15960849672805019</c:v>
                </c:pt>
                <c:pt idx="400">
                  <c:v>0.15985161190068178</c:v>
                </c:pt>
                <c:pt idx="401">
                  <c:v>0.16010005104006678</c:v>
                </c:pt>
                <c:pt idx="402">
                  <c:v>0.16036940784264128</c:v>
                </c:pt>
                <c:pt idx="403">
                  <c:v>0.16061804846912905</c:v>
                </c:pt>
                <c:pt idx="404">
                  <c:v>0.16088326421979804</c:v>
                </c:pt>
                <c:pt idx="405">
                  <c:v>0.16115140241645284</c:v>
                </c:pt>
                <c:pt idx="406">
                  <c:v>0.16140096441719043</c:v>
                </c:pt>
                <c:pt idx="407">
                  <c:v>0.16161600018987796</c:v>
                </c:pt>
                <c:pt idx="408">
                  <c:v>0.16182507168293545</c:v>
                </c:pt>
                <c:pt idx="409">
                  <c:v>0.1620624688477447</c:v>
                </c:pt>
                <c:pt idx="410">
                  <c:v>0.16225926255923109</c:v>
                </c:pt>
                <c:pt idx="411">
                  <c:v>0.16247962304385513</c:v>
                </c:pt>
                <c:pt idx="412">
                  <c:v>0.16273730785191889</c:v>
                </c:pt>
                <c:pt idx="413">
                  <c:v>0.16294739342943637</c:v>
                </c:pt>
                <c:pt idx="414">
                  <c:v>0.16314597429638439</c:v>
                </c:pt>
                <c:pt idx="415">
                  <c:v>0.16333572981281022</c:v>
                </c:pt>
                <c:pt idx="416">
                  <c:v>0.16351086460436656</c:v>
                </c:pt>
                <c:pt idx="417">
                  <c:v>0.16369713955871565</c:v>
                </c:pt>
                <c:pt idx="418">
                  <c:v>0.16389783808870315</c:v>
                </c:pt>
                <c:pt idx="419">
                  <c:v>0.16409249908743442</c:v>
                </c:pt>
                <c:pt idx="420">
                  <c:v>0.16426478696865907</c:v>
                </c:pt>
                <c:pt idx="421">
                  <c:v>0.16447077585616351</c:v>
                </c:pt>
                <c:pt idx="422">
                  <c:v>0.16468300219469975</c:v>
                </c:pt>
                <c:pt idx="423">
                  <c:v>0.16484526492979953</c:v>
                </c:pt>
                <c:pt idx="424">
                  <c:v>0.16500995342470526</c:v>
                </c:pt>
                <c:pt idx="425">
                  <c:v>0.16517463888511721</c:v>
                </c:pt>
                <c:pt idx="426">
                  <c:v>0.16531729224091865</c:v>
                </c:pt>
                <c:pt idx="427">
                  <c:v>0.16544148260923999</c:v>
                </c:pt>
                <c:pt idx="428">
                  <c:v>0.16558438286424945</c:v>
                </c:pt>
                <c:pt idx="429">
                  <c:v>0.16574474858748359</c:v>
                </c:pt>
                <c:pt idx="430">
                  <c:v>0.16585112118530843</c:v>
                </c:pt>
                <c:pt idx="431">
                  <c:v>0.16596696739317476</c:v>
                </c:pt>
                <c:pt idx="432">
                  <c:v>0.16612124471026132</c:v>
                </c:pt>
                <c:pt idx="433">
                  <c:v>0.16624950682066278</c:v>
                </c:pt>
                <c:pt idx="434">
                  <c:v>0.16639974984572489</c:v>
                </c:pt>
                <c:pt idx="435">
                  <c:v>0.16654336778542606</c:v>
                </c:pt>
                <c:pt idx="436">
                  <c:v>0.16663683841857904</c:v>
                </c:pt>
                <c:pt idx="437">
                  <c:v>0.16674014612044399</c:v>
                </c:pt>
                <c:pt idx="438">
                  <c:v>0.16684424468678027</c:v>
                </c:pt>
                <c:pt idx="439">
                  <c:v>0.16694560039301889</c:v>
                </c:pt>
                <c:pt idx="440">
                  <c:v>0.16707117285528431</c:v>
                </c:pt>
                <c:pt idx="441">
                  <c:v>0.16717587842117188</c:v>
                </c:pt>
                <c:pt idx="442">
                  <c:v>0.16724306637938557</c:v>
                </c:pt>
                <c:pt idx="443">
                  <c:v>0.16731709582910903</c:v>
                </c:pt>
                <c:pt idx="444">
                  <c:v>0.16745515521719434</c:v>
                </c:pt>
                <c:pt idx="445">
                  <c:v>0.16756821329783581</c:v>
                </c:pt>
                <c:pt idx="446">
                  <c:v>0.16759139546170845</c:v>
                </c:pt>
                <c:pt idx="447">
                  <c:v>0.16767316660453865</c:v>
                </c:pt>
                <c:pt idx="448">
                  <c:v>0.16774091242423372</c:v>
                </c:pt>
                <c:pt idx="449">
                  <c:v>0.16775698350160195</c:v>
                </c:pt>
                <c:pt idx="450">
                  <c:v>0.16786138370919454</c:v>
                </c:pt>
                <c:pt idx="451">
                  <c:v>0.16793269397325808</c:v>
                </c:pt>
                <c:pt idx="452">
                  <c:v>0.1679895227464768</c:v>
                </c:pt>
                <c:pt idx="453">
                  <c:v>0.16808638952746144</c:v>
                </c:pt>
                <c:pt idx="454">
                  <c:v>0.16813013037732658</c:v>
                </c:pt>
                <c:pt idx="455">
                  <c:v>0.16816091108687767</c:v>
                </c:pt>
                <c:pt idx="456">
                  <c:v>0.16821838099394373</c:v>
                </c:pt>
                <c:pt idx="457">
                  <c:v>0.16828111851831884</c:v>
                </c:pt>
                <c:pt idx="458">
                  <c:v>0.16832956853393241</c:v>
                </c:pt>
                <c:pt idx="459">
                  <c:v>0.16836789090976259</c:v>
                </c:pt>
                <c:pt idx="460">
                  <c:v>0.16840662485524427</c:v>
                </c:pt>
                <c:pt idx="461">
                  <c:v>0.16844144718071932</c:v>
                </c:pt>
                <c:pt idx="462">
                  <c:v>0.16848952989383026</c:v>
                </c:pt>
                <c:pt idx="463">
                  <c:v>0.16852458598614597</c:v>
                </c:pt>
                <c:pt idx="464">
                  <c:v>0.16853116041859142</c:v>
                </c:pt>
                <c:pt idx="465">
                  <c:v>0.16855335397203056</c:v>
                </c:pt>
                <c:pt idx="466">
                  <c:v>0.16859713660852224</c:v>
                </c:pt>
                <c:pt idx="467">
                  <c:v>0.16863315872077658</c:v>
                </c:pt>
                <c:pt idx="468">
                  <c:v>0.16867158234164256</c:v>
                </c:pt>
                <c:pt idx="469">
                  <c:v>0.16870074172043181</c:v>
                </c:pt>
                <c:pt idx="470">
                  <c:v>0.16869264994415281</c:v>
                </c:pt>
                <c:pt idx="471">
                  <c:v>0.1687287304917946</c:v>
                </c:pt>
                <c:pt idx="472">
                  <c:v>0.16878318672535755</c:v>
                </c:pt>
                <c:pt idx="473">
                  <c:v>0.16880642231377788</c:v>
                </c:pt>
                <c:pt idx="474">
                  <c:v>0.16881405462161206</c:v>
                </c:pt>
                <c:pt idx="475">
                  <c:v>0.16883717575026894</c:v>
                </c:pt>
                <c:pt idx="476">
                  <c:v>0.16885120452617988</c:v>
                </c:pt>
                <c:pt idx="477">
                  <c:v>0.1688327857499953</c:v>
                </c:pt>
                <c:pt idx="478">
                  <c:v>0.16886103144409301</c:v>
                </c:pt>
                <c:pt idx="479">
                  <c:v>0.16889898731572839</c:v>
                </c:pt>
                <c:pt idx="480">
                  <c:v>0.16890386993399795</c:v>
                </c:pt>
                <c:pt idx="481">
                  <c:v>0.16889339430942274</c:v>
                </c:pt>
                <c:pt idx="482">
                  <c:v>0.16887016354604589</c:v>
                </c:pt>
                <c:pt idx="483">
                  <c:v>0.16887018541283075</c:v>
                </c:pt>
                <c:pt idx="484">
                  <c:v>0.16892359204734467</c:v>
                </c:pt>
                <c:pt idx="485">
                  <c:v>0.16892163778939329</c:v>
                </c:pt>
                <c:pt idx="486">
                  <c:v>0.16888927355775193</c:v>
                </c:pt>
                <c:pt idx="487">
                  <c:v>0.16890261753368072</c:v>
                </c:pt>
                <c:pt idx="488">
                  <c:v>0.16891819370824621</c:v>
                </c:pt>
                <c:pt idx="489">
                  <c:v>0.16891854915258805</c:v>
                </c:pt>
                <c:pt idx="490">
                  <c:v>0.16891082116014053</c:v>
                </c:pt>
                <c:pt idx="491">
                  <c:v>0.16893156712827395</c:v>
                </c:pt>
                <c:pt idx="492">
                  <c:v>0.16896499239163662</c:v>
                </c:pt>
                <c:pt idx="493">
                  <c:v>0.16897579642213448</c:v>
                </c:pt>
                <c:pt idx="494">
                  <c:v>0.16890585734694105</c:v>
                </c:pt>
                <c:pt idx="495">
                  <c:v>0.16892321077828254</c:v>
                </c:pt>
                <c:pt idx="496">
                  <c:v>0.16894753780017902</c:v>
                </c:pt>
                <c:pt idx="497">
                  <c:v>0.16890732858369076</c:v>
                </c:pt>
                <c:pt idx="498">
                  <c:v>0.16891621721304048</c:v>
                </c:pt>
                <c:pt idx="499">
                  <c:v>0.16896081546272793</c:v>
                </c:pt>
                <c:pt idx="500">
                  <c:v>0.16898047907561239</c:v>
                </c:pt>
                <c:pt idx="501">
                  <c:v>0.16895215637798841</c:v>
                </c:pt>
                <c:pt idx="502">
                  <c:v>0.16894723459712954</c:v>
                </c:pt>
                <c:pt idx="503">
                  <c:v>0.16895821574536021</c:v>
                </c:pt>
                <c:pt idx="504">
                  <c:v>0.16897871892432467</c:v>
                </c:pt>
                <c:pt idx="505">
                  <c:v>0.16893483262255904</c:v>
                </c:pt>
                <c:pt idx="506">
                  <c:v>0.1689267032406617</c:v>
                </c:pt>
                <c:pt idx="507">
                  <c:v>0.1689566470168502</c:v>
                </c:pt>
                <c:pt idx="508">
                  <c:v>0.1689419793666104</c:v>
                </c:pt>
                <c:pt idx="509">
                  <c:v>0.16896785203220807</c:v>
                </c:pt>
                <c:pt idx="510">
                  <c:v>0.16898185183666703</c:v>
                </c:pt>
                <c:pt idx="511">
                  <c:v>0.16893285513258038</c:v>
                </c:pt>
                <c:pt idx="512">
                  <c:v>0.16894107022177543</c:v>
                </c:pt>
                <c:pt idx="513">
                  <c:v>0.16895576181026661</c:v>
                </c:pt>
                <c:pt idx="514">
                  <c:v>0.16892856037899051</c:v>
                </c:pt>
                <c:pt idx="515">
                  <c:v>0.16891983775992345</c:v>
                </c:pt>
                <c:pt idx="516">
                  <c:v>0.16891851139778627</c:v>
                </c:pt>
                <c:pt idx="517">
                  <c:v>0.16892969476194783</c:v>
                </c:pt>
                <c:pt idx="518">
                  <c:v>0.16895787564819742</c:v>
                </c:pt>
                <c:pt idx="519">
                  <c:v>0.16894890145702099</c:v>
                </c:pt>
                <c:pt idx="520">
                  <c:v>0.16894437261049458</c:v>
                </c:pt>
                <c:pt idx="521">
                  <c:v>0.16897606055146988</c:v>
                </c:pt>
                <c:pt idx="522">
                  <c:v>0.16895346676299042</c:v>
                </c:pt>
                <c:pt idx="523">
                  <c:v>0.16895500368626484</c:v>
                </c:pt>
                <c:pt idx="524">
                  <c:v>0.16901881972464125</c:v>
                </c:pt>
                <c:pt idx="525">
                  <c:v>0.16901805251393764</c:v>
                </c:pt>
                <c:pt idx="526">
                  <c:v>0.16899601689882018</c:v>
                </c:pt>
                <c:pt idx="527">
                  <c:v>0.16899505234069948</c:v>
                </c:pt>
                <c:pt idx="528">
                  <c:v>0.16899674489679373</c:v>
                </c:pt>
                <c:pt idx="529">
                  <c:v>0.16900058160336562</c:v>
                </c:pt>
                <c:pt idx="530">
                  <c:v>0.16902515544472071</c:v>
                </c:pt>
                <c:pt idx="531">
                  <c:v>0.16904604446777871</c:v>
                </c:pt>
                <c:pt idx="532">
                  <c:v>0.16907298710584673</c:v>
                </c:pt>
                <c:pt idx="533">
                  <c:v>0.16908165351671012</c:v>
                </c:pt>
                <c:pt idx="534">
                  <c:v>0.16909714203365833</c:v>
                </c:pt>
                <c:pt idx="535">
                  <c:v>0.16911227760328454</c:v>
                </c:pt>
                <c:pt idx="536">
                  <c:v>0.16912177428664787</c:v>
                </c:pt>
                <c:pt idx="537">
                  <c:v>0.16913545250523887</c:v>
                </c:pt>
                <c:pt idx="538">
                  <c:v>0.16914253171831584</c:v>
                </c:pt>
                <c:pt idx="539">
                  <c:v>0.16914391472645277</c:v>
                </c:pt>
                <c:pt idx="540">
                  <c:v>0.16916742498335804</c:v>
                </c:pt>
                <c:pt idx="541">
                  <c:v>0.16919635721560367</c:v>
                </c:pt>
                <c:pt idx="542">
                  <c:v>0.16921571089965695</c:v>
                </c:pt>
                <c:pt idx="543">
                  <c:v>0.16927954670932469</c:v>
                </c:pt>
                <c:pt idx="544">
                  <c:v>0.16929474404395858</c:v>
                </c:pt>
                <c:pt idx="545">
                  <c:v>0.16927580738736334</c:v>
                </c:pt>
                <c:pt idx="546">
                  <c:v>0.16933777957076143</c:v>
                </c:pt>
                <c:pt idx="547">
                  <c:v>0.16939715413223655</c:v>
                </c:pt>
                <c:pt idx="548">
                  <c:v>0.16944568407549063</c:v>
                </c:pt>
                <c:pt idx="549">
                  <c:v>0.16947922764826309</c:v>
                </c:pt>
                <c:pt idx="550">
                  <c:v>0.1694891075650736</c:v>
                </c:pt>
                <c:pt idx="551">
                  <c:v>0.16947724006558196</c:v>
                </c:pt>
                <c:pt idx="552">
                  <c:v>0.16950531212005063</c:v>
                </c:pt>
                <c:pt idx="553">
                  <c:v>0.16956929719588243</c:v>
                </c:pt>
                <c:pt idx="554">
                  <c:v>0.16958527419107225</c:v>
                </c:pt>
                <c:pt idx="555">
                  <c:v>0.16961379975319493</c:v>
                </c:pt>
                <c:pt idx="556">
                  <c:v>0.16967828050544753</c:v>
                </c:pt>
                <c:pt idx="557">
                  <c:v>0.16964447467146515</c:v>
                </c:pt>
                <c:pt idx="558">
                  <c:v>0.16966341058449777</c:v>
                </c:pt>
                <c:pt idx="559">
                  <c:v>0.16975721179855655</c:v>
                </c:pt>
                <c:pt idx="560">
                  <c:v>0.16980128821166604</c:v>
                </c:pt>
                <c:pt idx="561">
                  <c:v>0.16985317264562191</c:v>
                </c:pt>
                <c:pt idx="562">
                  <c:v>0.16991772580413858</c:v>
                </c:pt>
                <c:pt idx="563">
                  <c:v>0.1699406116183656</c:v>
                </c:pt>
                <c:pt idx="564">
                  <c:v>0.17004203973435605</c:v>
                </c:pt>
                <c:pt idx="565">
                  <c:v>0.17005871293445721</c:v>
                </c:pt>
                <c:pt idx="566">
                  <c:v>0.17001208434761203</c:v>
                </c:pt>
                <c:pt idx="567">
                  <c:v>0.17002266044668665</c:v>
                </c:pt>
                <c:pt idx="568">
                  <c:v>0.17006424482882879</c:v>
                </c:pt>
                <c:pt idx="569">
                  <c:v>0.17014992598150483</c:v>
                </c:pt>
                <c:pt idx="570">
                  <c:v>0.17025647569676328</c:v>
                </c:pt>
                <c:pt idx="571">
                  <c:v>0.17027777660317253</c:v>
                </c:pt>
                <c:pt idx="572">
                  <c:v>0.17031142404635027</c:v>
                </c:pt>
                <c:pt idx="573">
                  <c:v>0.17039568468073887</c:v>
                </c:pt>
                <c:pt idx="574">
                  <c:v>0.17044675841194609</c:v>
                </c:pt>
                <c:pt idx="575">
                  <c:v>0.17046560403851843</c:v>
                </c:pt>
                <c:pt idx="576">
                  <c:v>0.1704874587435474</c:v>
                </c:pt>
                <c:pt idx="577">
                  <c:v>0.17055079806674292</c:v>
                </c:pt>
                <c:pt idx="578">
                  <c:v>0.17060880269664849</c:v>
                </c:pt>
                <c:pt idx="579">
                  <c:v>0.17067166760015481</c:v>
                </c:pt>
                <c:pt idx="580">
                  <c:v>0.17073816220286586</c:v>
                </c:pt>
                <c:pt idx="581">
                  <c:v>0.17074410048126695</c:v>
                </c:pt>
                <c:pt idx="582">
                  <c:v>0.17084192578757826</c:v>
                </c:pt>
                <c:pt idx="583">
                  <c:v>0.17090293182144733</c:v>
                </c:pt>
                <c:pt idx="584">
                  <c:v>0.17089972015874166</c:v>
                </c:pt>
                <c:pt idx="585">
                  <c:v>0.17099570931441729</c:v>
                </c:pt>
                <c:pt idx="586">
                  <c:v>0.17106947354581672</c:v>
                </c:pt>
                <c:pt idx="587">
                  <c:v>0.17109057288372856</c:v>
                </c:pt>
                <c:pt idx="588">
                  <c:v>0.17107643982001805</c:v>
                </c:pt>
                <c:pt idx="589">
                  <c:v>0.17111919485243585</c:v>
                </c:pt>
                <c:pt idx="590">
                  <c:v>0.17121158142571788</c:v>
                </c:pt>
                <c:pt idx="591">
                  <c:v>0.17132474366619896</c:v>
                </c:pt>
                <c:pt idx="592">
                  <c:v>0.17139144283949168</c:v>
                </c:pt>
                <c:pt idx="593">
                  <c:v>0.17138164088112992</c:v>
                </c:pt>
                <c:pt idx="594">
                  <c:v>0.17141112687421098</c:v>
                </c:pt>
                <c:pt idx="595">
                  <c:v>0.17148356820174981</c:v>
                </c:pt>
                <c:pt idx="596">
                  <c:v>0.17148008336933765</c:v>
                </c:pt>
                <c:pt idx="597">
                  <c:v>0.17155764605649668</c:v>
                </c:pt>
                <c:pt idx="598">
                  <c:v>0.17173246501105974</c:v>
                </c:pt>
                <c:pt idx="599">
                  <c:v>0.17184086671888843</c:v>
                </c:pt>
                <c:pt idx="600">
                  <c:v>0.17185992798043989</c:v>
                </c:pt>
                <c:pt idx="601">
                  <c:v>0.17188831071792121</c:v>
                </c:pt>
                <c:pt idx="602">
                  <c:v>0.17194106924085539</c:v>
                </c:pt>
                <c:pt idx="603">
                  <c:v>0.17205010968663184</c:v>
                </c:pt>
                <c:pt idx="604">
                  <c:v>0.17204843986559284</c:v>
                </c:pt>
                <c:pt idx="605">
                  <c:v>0.17204214025028763</c:v>
                </c:pt>
                <c:pt idx="606">
                  <c:v>0.17217939189557716</c:v>
                </c:pt>
                <c:pt idx="607">
                  <c:v>0.17231154211743602</c:v>
                </c:pt>
                <c:pt idx="608">
                  <c:v>0.17240674187810492</c:v>
                </c:pt>
                <c:pt idx="609">
                  <c:v>0.1724477867986566</c:v>
                </c:pt>
                <c:pt idx="610">
                  <c:v>0.17247771719793073</c:v>
                </c:pt>
                <c:pt idx="611">
                  <c:v>0.17251058600889171</c:v>
                </c:pt>
                <c:pt idx="612">
                  <c:v>0.17256580256300572</c:v>
                </c:pt>
                <c:pt idx="613">
                  <c:v>0.17266441418846332</c:v>
                </c:pt>
                <c:pt idx="614">
                  <c:v>0.1727111203926813</c:v>
                </c:pt>
                <c:pt idx="615">
                  <c:v>0.17275635403287171</c:v>
                </c:pt>
                <c:pt idx="616">
                  <c:v>0.17280242006565516</c:v>
                </c:pt>
                <c:pt idx="617">
                  <c:v>0.17288869991555936</c:v>
                </c:pt>
                <c:pt idx="618">
                  <c:v>0.17290058651160201</c:v>
                </c:pt>
                <c:pt idx="619">
                  <c:v>0.17300224126052052</c:v>
                </c:pt>
                <c:pt idx="620">
                  <c:v>0.17325667488670574</c:v>
                </c:pt>
                <c:pt idx="621">
                  <c:v>0.17338012463962996</c:v>
                </c:pt>
                <c:pt idx="622">
                  <c:v>0.17339500025221558</c:v>
                </c:pt>
                <c:pt idx="623">
                  <c:v>0.1733528897469612</c:v>
                </c:pt>
                <c:pt idx="624">
                  <c:v>0.17336671193988759</c:v>
                </c:pt>
                <c:pt idx="625">
                  <c:v>0.17362860646053435</c:v>
                </c:pt>
                <c:pt idx="626">
                  <c:v>0.17371870979146078</c:v>
                </c:pt>
                <c:pt idx="627">
                  <c:v>0.17367500734184227</c:v>
                </c:pt>
                <c:pt idx="628">
                  <c:v>0.17377773258250492</c:v>
                </c:pt>
                <c:pt idx="629">
                  <c:v>0.1739577496564543</c:v>
                </c:pt>
                <c:pt idx="630">
                  <c:v>0.17403905671730271</c:v>
                </c:pt>
                <c:pt idx="631">
                  <c:v>0.17398852448022664</c:v>
                </c:pt>
                <c:pt idx="632">
                  <c:v>0.17408198381772277</c:v>
                </c:pt>
                <c:pt idx="633">
                  <c:v>0.17416525538164551</c:v>
                </c:pt>
                <c:pt idx="634">
                  <c:v>0.17424944027641329</c:v>
                </c:pt>
                <c:pt idx="635">
                  <c:v>0.17437329958950307</c:v>
                </c:pt>
                <c:pt idx="636">
                  <c:v>0.17434973856497646</c:v>
                </c:pt>
                <c:pt idx="637">
                  <c:v>0.17436464371893209</c:v>
                </c:pt>
                <c:pt idx="638">
                  <c:v>0.17443245329274595</c:v>
                </c:pt>
                <c:pt idx="639">
                  <c:v>0.17445710524297306</c:v>
                </c:pt>
                <c:pt idx="640">
                  <c:v>0.17450714724480543</c:v>
                </c:pt>
                <c:pt idx="641">
                  <c:v>0.17465698225707826</c:v>
                </c:pt>
                <c:pt idx="642">
                  <c:v>0.17488958196759077</c:v>
                </c:pt>
                <c:pt idx="643">
                  <c:v>0.17490302447422701</c:v>
                </c:pt>
                <c:pt idx="644">
                  <c:v>0.17481578714073645</c:v>
                </c:pt>
                <c:pt idx="645">
                  <c:v>0.17482301857631075</c:v>
                </c:pt>
                <c:pt idx="646">
                  <c:v>0.17499973206946109</c:v>
                </c:pt>
                <c:pt idx="647">
                  <c:v>0.1750321185107292</c:v>
                </c:pt>
                <c:pt idx="648">
                  <c:v>0.1750189929474317</c:v>
                </c:pt>
                <c:pt idx="649">
                  <c:v>0.17505359503051543</c:v>
                </c:pt>
                <c:pt idx="650">
                  <c:v>0.17519340408285786</c:v>
                </c:pt>
                <c:pt idx="651">
                  <c:v>0.17520716040802839</c:v>
                </c:pt>
                <c:pt idx="652">
                  <c:v>0.17536084410731737</c:v>
                </c:pt>
                <c:pt idx="653">
                  <c:v>0.1754214969111435</c:v>
                </c:pt>
                <c:pt idx="654">
                  <c:v>0.17548754044552417</c:v>
                </c:pt>
                <c:pt idx="655">
                  <c:v>0.17554169165716774</c:v>
                </c:pt>
                <c:pt idx="656">
                  <c:v>0.17556798000258542</c:v>
                </c:pt>
                <c:pt idx="657">
                  <c:v>0.17553446298937167</c:v>
                </c:pt>
                <c:pt idx="658">
                  <c:v>0.17557954797955444</c:v>
                </c:pt>
                <c:pt idx="659">
                  <c:v>0.17564096113501013</c:v>
                </c:pt>
                <c:pt idx="660">
                  <c:v>0.17573470121241921</c:v>
                </c:pt>
                <c:pt idx="661">
                  <c:v>0.1758242761816067</c:v>
                </c:pt>
                <c:pt idx="662">
                  <c:v>0.1758331854485452</c:v>
                </c:pt>
                <c:pt idx="663">
                  <c:v>0.17586892612324609</c:v>
                </c:pt>
                <c:pt idx="664">
                  <c:v>0.17592711456675966</c:v>
                </c:pt>
                <c:pt idx="665">
                  <c:v>0.17603365637281668</c:v>
                </c:pt>
                <c:pt idx="666">
                  <c:v>0.17603882311604854</c:v>
                </c:pt>
                <c:pt idx="667">
                  <c:v>0.17588681763717798</c:v>
                </c:pt>
                <c:pt idx="668">
                  <c:v>0.17591431729357276</c:v>
                </c:pt>
                <c:pt idx="669">
                  <c:v>0.17595207799587256</c:v>
                </c:pt>
                <c:pt idx="670">
                  <c:v>0.17602303710812436</c:v>
                </c:pt>
                <c:pt idx="671">
                  <c:v>0.17610450431562732</c:v>
                </c:pt>
                <c:pt idx="672">
                  <c:v>0.1764273117470504</c:v>
                </c:pt>
                <c:pt idx="673">
                  <c:v>0.17652225683418976</c:v>
                </c:pt>
                <c:pt idx="674">
                  <c:v>0.17642040600305578</c:v>
                </c:pt>
                <c:pt idx="675">
                  <c:v>0.17647974856444404</c:v>
                </c:pt>
                <c:pt idx="676">
                  <c:v>0.1765919061911331</c:v>
                </c:pt>
                <c:pt idx="677">
                  <c:v>0.17666152172281616</c:v>
                </c:pt>
                <c:pt idx="678">
                  <c:v>0.17674770533999526</c:v>
                </c:pt>
                <c:pt idx="679">
                  <c:v>0.17681640725498957</c:v>
                </c:pt>
                <c:pt idx="680">
                  <c:v>0.1768661323707196</c:v>
                </c:pt>
                <c:pt idx="681">
                  <c:v>0.17684948693219174</c:v>
                </c:pt>
                <c:pt idx="682">
                  <c:v>0.17687322401429387</c:v>
                </c:pt>
                <c:pt idx="683">
                  <c:v>0.17690570792036378</c:v>
                </c:pt>
                <c:pt idx="684">
                  <c:v>0.17692972255923797</c:v>
                </c:pt>
                <c:pt idx="685">
                  <c:v>0.17697889619531626</c:v>
                </c:pt>
                <c:pt idx="686">
                  <c:v>0.1770395075468624</c:v>
                </c:pt>
                <c:pt idx="687">
                  <c:v>0.17715350241906003</c:v>
                </c:pt>
                <c:pt idx="688">
                  <c:v>0.17722326526417978</c:v>
                </c:pt>
                <c:pt idx="689">
                  <c:v>0.17725661312484475</c:v>
                </c:pt>
                <c:pt idx="690">
                  <c:v>0.17732764920691294</c:v>
                </c:pt>
                <c:pt idx="691">
                  <c:v>0.17736534995324912</c:v>
                </c:pt>
                <c:pt idx="692">
                  <c:v>0.1774190753897934</c:v>
                </c:pt>
                <c:pt idx="693">
                  <c:v>0.17748380064819744</c:v>
                </c:pt>
                <c:pt idx="694">
                  <c:v>0.17756283738854464</c:v>
                </c:pt>
                <c:pt idx="695">
                  <c:v>0.17759836786600136</c:v>
                </c:pt>
                <c:pt idx="696">
                  <c:v>0.17763060618069196</c:v>
                </c:pt>
                <c:pt idx="697">
                  <c:v>0.17766251982158099</c:v>
                </c:pt>
                <c:pt idx="698">
                  <c:v>0.17770787601920246</c:v>
                </c:pt>
                <c:pt idx="699">
                  <c:v>0.1777511860390841</c:v>
                </c:pt>
                <c:pt idx="700">
                  <c:v>0.1777958490282264</c:v>
                </c:pt>
                <c:pt idx="701">
                  <c:v>0.17784858918871246</c:v>
                </c:pt>
                <c:pt idx="702">
                  <c:v>0.17792339459185155</c:v>
                </c:pt>
                <c:pt idx="703">
                  <c:v>0.1779755639726488</c:v>
                </c:pt>
                <c:pt idx="704">
                  <c:v>0.17800537220216608</c:v>
                </c:pt>
                <c:pt idx="705">
                  <c:v>0.17803676133221913</c:v>
                </c:pt>
                <c:pt idx="706">
                  <c:v>0.1780605290982068</c:v>
                </c:pt>
                <c:pt idx="707">
                  <c:v>0.17805485865850076</c:v>
                </c:pt>
                <c:pt idx="708">
                  <c:v>0.17808995041106157</c:v>
                </c:pt>
                <c:pt idx="709">
                  <c:v>0.17815066147197942</c:v>
                </c:pt>
                <c:pt idx="710">
                  <c:v>0.17822425053672855</c:v>
                </c:pt>
                <c:pt idx="711">
                  <c:v>0.17834191362516405</c:v>
                </c:pt>
                <c:pt idx="712">
                  <c:v>0.17840381931688154</c:v>
                </c:pt>
                <c:pt idx="713">
                  <c:v>0.17842346784148774</c:v>
                </c:pt>
                <c:pt idx="714">
                  <c:v>0.17846276080878309</c:v>
                </c:pt>
                <c:pt idx="715">
                  <c:v>0.17844981945306881</c:v>
                </c:pt>
                <c:pt idx="716">
                  <c:v>0.17841108151270102</c:v>
                </c:pt>
                <c:pt idx="717">
                  <c:v>0.17840379668218653</c:v>
                </c:pt>
                <c:pt idx="718">
                  <c:v>0.17841595161964338</c:v>
                </c:pt>
                <c:pt idx="719">
                  <c:v>0.17840554824397001</c:v>
                </c:pt>
                <c:pt idx="720">
                  <c:v>0.17839638682880973</c:v>
                </c:pt>
                <c:pt idx="721">
                  <c:v>0.17841050030775199</c:v>
                </c:pt>
                <c:pt idx="722">
                  <c:v>0.17843836885339329</c:v>
                </c:pt>
                <c:pt idx="723">
                  <c:v>0.17848132974733391</c:v>
                </c:pt>
                <c:pt idx="724">
                  <c:v>0.17854836928543097</c:v>
                </c:pt>
                <c:pt idx="725">
                  <c:v>0.17858210479594136</c:v>
                </c:pt>
                <c:pt idx="726">
                  <c:v>0.17860018510323128</c:v>
                </c:pt>
                <c:pt idx="727">
                  <c:v>0.17866544763871114</c:v>
                </c:pt>
                <c:pt idx="728">
                  <c:v>0.17875303480351315</c:v>
                </c:pt>
                <c:pt idx="729">
                  <c:v>0.17882426283151473</c:v>
                </c:pt>
                <c:pt idx="730">
                  <c:v>0.17889394352840896</c:v>
                </c:pt>
                <c:pt idx="731">
                  <c:v>0.17896989855070325</c:v>
                </c:pt>
                <c:pt idx="732">
                  <c:v>0.17903072909358753</c:v>
                </c:pt>
                <c:pt idx="733">
                  <c:v>0.17907160927855115</c:v>
                </c:pt>
                <c:pt idx="734">
                  <c:v>0.1791459312260546</c:v>
                </c:pt>
                <c:pt idx="735">
                  <c:v>0.17923108723894601</c:v>
                </c:pt>
                <c:pt idx="736">
                  <c:v>0.17932580536220533</c:v>
                </c:pt>
                <c:pt idx="737">
                  <c:v>0.17940819221385443</c:v>
                </c:pt>
                <c:pt idx="738">
                  <c:v>0.17947294130922734</c:v>
                </c:pt>
                <c:pt idx="739">
                  <c:v>0.17953069038192082</c:v>
                </c:pt>
                <c:pt idx="740">
                  <c:v>0.17959621004523005</c:v>
                </c:pt>
                <c:pt idx="741">
                  <c:v>0.17970443455744292</c:v>
                </c:pt>
                <c:pt idx="742">
                  <c:v>0.17982664496213005</c:v>
                </c:pt>
                <c:pt idx="743">
                  <c:v>0.17991432235047497</c:v>
                </c:pt>
                <c:pt idx="744">
                  <c:v>0.18003345651465272</c:v>
                </c:pt>
                <c:pt idx="745">
                  <c:v>0.18012712021926089</c:v>
                </c:pt>
                <c:pt idx="746">
                  <c:v>0.18014446972114642</c:v>
                </c:pt>
                <c:pt idx="747">
                  <c:v>0.18022570385082939</c:v>
                </c:pt>
                <c:pt idx="748">
                  <c:v>0.1803453493800834</c:v>
                </c:pt>
                <c:pt idx="749">
                  <c:v>0.18042872171653565</c:v>
                </c:pt>
                <c:pt idx="750">
                  <c:v>0.18056444985147002</c:v>
                </c:pt>
                <c:pt idx="751">
                  <c:v>0.18068865349380103</c:v>
                </c:pt>
                <c:pt idx="752">
                  <c:v>0.18075339116504041</c:v>
                </c:pt>
                <c:pt idx="753">
                  <c:v>0.18087390001296735</c:v>
                </c:pt>
                <c:pt idx="754">
                  <c:v>0.18099445489837537</c:v>
                </c:pt>
                <c:pt idx="755">
                  <c:v>0.18109854169992182</c:v>
                </c:pt>
                <c:pt idx="756">
                  <c:v>0.18121354234609147</c:v>
                </c:pt>
                <c:pt idx="757">
                  <c:v>0.1813554590097913</c:v>
                </c:pt>
                <c:pt idx="758">
                  <c:v>0.1814619894930595</c:v>
                </c:pt>
                <c:pt idx="759">
                  <c:v>0.18154715957328746</c:v>
                </c:pt>
                <c:pt idx="760">
                  <c:v>0.18164221984696116</c:v>
                </c:pt>
                <c:pt idx="761">
                  <c:v>0.18172665430216065</c:v>
                </c:pt>
                <c:pt idx="762">
                  <c:v>0.18179228046244542</c:v>
                </c:pt>
                <c:pt idx="763">
                  <c:v>0.18186621996801455</c:v>
                </c:pt>
                <c:pt idx="764">
                  <c:v>0.18194049870840631</c:v>
                </c:pt>
                <c:pt idx="765">
                  <c:v>0.18200535796949602</c:v>
                </c:pt>
                <c:pt idx="766">
                  <c:v>0.18208752459267499</c:v>
                </c:pt>
                <c:pt idx="767">
                  <c:v>0.18216649398295193</c:v>
                </c:pt>
                <c:pt idx="768">
                  <c:v>0.18221473011139536</c:v>
                </c:pt>
                <c:pt idx="769">
                  <c:v>0.18227356388235252</c:v>
                </c:pt>
                <c:pt idx="770">
                  <c:v>0.18234433101028472</c:v>
                </c:pt>
                <c:pt idx="771">
                  <c:v>0.18241549674682603</c:v>
                </c:pt>
                <c:pt idx="772">
                  <c:v>0.18249032576537014</c:v>
                </c:pt>
                <c:pt idx="773">
                  <c:v>0.1825537393975534</c:v>
                </c:pt>
                <c:pt idx="774">
                  <c:v>0.18262336836808191</c:v>
                </c:pt>
                <c:pt idx="775">
                  <c:v>0.18266398325606237</c:v>
                </c:pt>
                <c:pt idx="776">
                  <c:v>0.18267283456677127</c:v>
                </c:pt>
                <c:pt idx="777">
                  <c:v>0.18270827080957194</c:v>
                </c:pt>
                <c:pt idx="778">
                  <c:v>0.18273798582483322</c:v>
                </c:pt>
                <c:pt idx="779">
                  <c:v>0.18275173605605391</c:v>
                </c:pt>
                <c:pt idx="780">
                  <c:v>0.18278966204431124</c:v>
                </c:pt>
                <c:pt idx="781">
                  <c:v>0.18282518965541325</c:v>
                </c:pt>
                <c:pt idx="782">
                  <c:v>0.18285685030206245</c:v>
                </c:pt>
                <c:pt idx="783">
                  <c:v>0.1828923167683523</c:v>
                </c:pt>
                <c:pt idx="784">
                  <c:v>0.18292453305303255</c:v>
                </c:pt>
                <c:pt idx="785">
                  <c:v>0.18298291848450812</c:v>
                </c:pt>
                <c:pt idx="786">
                  <c:v>0.18301334786380399</c:v>
                </c:pt>
                <c:pt idx="787">
                  <c:v>0.1830266574014906</c:v>
                </c:pt>
                <c:pt idx="788">
                  <c:v>0.18304949936681325</c:v>
                </c:pt>
                <c:pt idx="789">
                  <c:v>0.18305563793519308</c:v>
                </c:pt>
                <c:pt idx="790">
                  <c:v>0.18304532998582135</c:v>
                </c:pt>
                <c:pt idx="791">
                  <c:v>0.1830479534784987</c:v>
                </c:pt>
                <c:pt idx="792">
                  <c:v>0.18307827574068283</c:v>
                </c:pt>
                <c:pt idx="793">
                  <c:v>0.18308181632636553</c:v>
                </c:pt>
                <c:pt idx="794">
                  <c:v>0.18307656716904308</c:v>
                </c:pt>
                <c:pt idx="795">
                  <c:v>0.18310291263057357</c:v>
                </c:pt>
                <c:pt idx="796">
                  <c:v>0.18313196119498723</c:v>
                </c:pt>
                <c:pt idx="797">
                  <c:v>0.18315071241619371</c:v>
                </c:pt>
                <c:pt idx="798">
                  <c:v>0.18317992050965881</c:v>
                </c:pt>
                <c:pt idx="799">
                  <c:v>0.18319159859917658</c:v>
                </c:pt>
                <c:pt idx="800">
                  <c:v>0.18317427678824016</c:v>
                </c:pt>
                <c:pt idx="801">
                  <c:v>0.18317430454997483</c:v>
                </c:pt>
                <c:pt idx="802">
                  <c:v>0.18319204936903563</c:v>
                </c:pt>
                <c:pt idx="803">
                  <c:v>0.18319788826672259</c:v>
                </c:pt>
                <c:pt idx="804">
                  <c:v>0.18320558473810808</c:v>
                </c:pt>
                <c:pt idx="805">
                  <c:v>0.18322119319252961</c:v>
                </c:pt>
                <c:pt idx="806">
                  <c:v>0.18322058908261316</c:v>
                </c:pt>
                <c:pt idx="807">
                  <c:v>0.18321719318812091</c:v>
                </c:pt>
                <c:pt idx="808">
                  <c:v>0.18323603951054901</c:v>
                </c:pt>
                <c:pt idx="809">
                  <c:v>0.18327074176388938</c:v>
                </c:pt>
                <c:pt idx="810">
                  <c:v>0.18329506273313803</c:v>
                </c:pt>
                <c:pt idx="811">
                  <c:v>0.18333260195537271</c:v>
                </c:pt>
                <c:pt idx="812">
                  <c:v>0.1833567237828394</c:v>
                </c:pt>
                <c:pt idx="813">
                  <c:v>0.18337137045516316</c:v>
                </c:pt>
                <c:pt idx="814">
                  <c:v>0.18338977441642565</c:v>
                </c:pt>
                <c:pt idx="815">
                  <c:v>0.18340549830264774</c:v>
                </c:pt>
                <c:pt idx="816">
                  <c:v>0.18342285174384476</c:v>
                </c:pt>
                <c:pt idx="817">
                  <c:v>0.18344204597377478</c:v>
                </c:pt>
                <c:pt idx="818">
                  <c:v>0.18346413256424934</c:v>
                </c:pt>
                <c:pt idx="819">
                  <c:v>0.18349601762312059</c:v>
                </c:pt>
                <c:pt idx="820">
                  <c:v>0.18350917722330695</c:v>
                </c:pt>
                <c:pt idx="821">
                  <c:v>0.18353227022098403</c:v>
                </c:pt>
                <c:pt idx="822">
                  <c:v>0.18355203810559528</c:v>
                </c:pt>
                <c:pt idx="823">
                  <c:v>0.18357139024508684</c:v>
                </c:pt>
                <c:pt idx="824">
                  <c:v>0.18359963249264696</c:v>
                </c:pt>
                <c:pt idx="825">
                  <c:v>0.18361886647980355</c:v>
                </c:pt>
                <c:pt idx="826">
                  <c:v>0.18363076308595652</c:v>
                </c:pt>
                <c:pt idx="827">
                  <c:v>0.18364766492479556</c:v>
                </c:pt>
                <c:pt idx="828">
                  <c:v>0.1836642794916771</c:v>
                </c:pt>
                <c:pt idx="829">
                  <c:v>0.18367273938130946</c:v>
                </c:pt>
                <c:pt idx="830">
                  <c:v>0.18367109502027404</c:v>
                </c:pt>
                <c:pt idx="831">
                  <c:v>0.18367255767496768</c:v>
                </c:pt>
                <c:pt idx="832">
                  <c:v>0.18367932252151356</c:v>
                </c:pt>
                <c:pt idx="833">
                  <c:v>0.18369174824388035</c:v>
                </c:pt>
                <c:pt idx="834">
                  <c:v>0.18371055911978051</c:v>
                </c:pt>
                <c:pt idx="835">
                  <c:v>0.18373112042885265</c:v>
                </c:pt>
                <c:pt idx="836">
                  <c:v>0.18374494410031814</c:v>
                </c:pt>
                <c:pt idx="837">
                  <c:v>0.1837517216537593</c:v>
                </c:pt>
                <c:pt idx="838">
                  <c:v>0.18376898594158894</c:v>
                </c:pt>
                <c:pt idx="839">
                  <c:v>0.18379620018016643</c:v>
                </c:pt>
                <c:pt idx="840">
                  <c:v>0.18381096351665993</c:v>
                </c:pt>
                <c:pt idx="841">
                  <c:v>0.18381780382240712</c:v>
                </c:pt>
                <c:pt idx="842">
                  <c:v>0.18382205335528892</c:v>
                </c:pt>
                <c:pt idx="843">
                  <c:v>0.18381636843623314</c:v>
                </c:pt>
                <c:pt idx="844">
                  <c:v>0.18381317168152544</c:v>
                </c:pt>
                <c:pt idx="845">
                  <c:v>0.18382807240375862</c:v>
                </c:pt>
                <c:pt idx="846">
                  <c:v>0.18382505527302007</c:v>
                </c:pt>
                <c:pt idx="847">
                  <c:v>0.18381901562464054</c:v>
                </c:pt>
                <c:pt idx="848">
                  <c:v>0.18381667088066847</c:v>
                </c:pt>
                <c:pt idx="849">
                  <c:v>0.18380894918470023</c:v>
                </c:pt>
                <c:pt idx="850">
                  <c:v>0.1837963842403523</c:v>
                </c:pt>
                <c:pt idx="851">
                  <c:v>0.18378885346380799</c:v>
                </c:pt>
                <c:pt idx="852">
                  <c:v>0.18378971868557617</c:v>
                </c:pt>
                <c:pt idx="853">
                  <c:v>0.18379390145619379</c:v>
                </c:pt>
                <c:pt idx="854">
                  <c:v>0.18379709191548244</c:v>
                </c:pt>
                <c:pt idx="855">
                  <c:v>0.18379477974308203</c:v>
                </c:pt>
                <c:pt idx="856">
                  <c:v>0.18378351226965059</c:v>
                </c:pt>
                <c:pt idx="857">
                  <c:v>0.18378380004330266</c:v>
                </c:pt>
                <c:pt idx="858">
                  <c:v>0.18380125852197962</c:v>
                </c:pt>
                <c:pt idx="859">
                  <c:v>0.18379925947335296</c:v>
                </c:pt>
                <c:pt idx="860">
                  <c:v>0.18379602267624906</c:v>
                </c:pt>
                <c:pt idx="861">
                  <c:v>0.18378828224004728</c:v>
                </c:pt>
                <c:pt idx="862">
                  <c:v>0.18375723011341286</c:v>
                </c:pt>
                <c:pt idx="863">
                  <c:v>0.18373313216278619</c:v>
                </c:pt>
                <c:pt idx="864">
                  <c:v>0.18371742001719546</c:v>
                </c:pt>
                <c:pt idx="865">
                  <c:v>0.18371490755257228</c:v>
                </c:pt>
                <c:pt idx="866">
                  <c:v>0.18370293208701408</c:v>
                </c:pt>
                <c:pt idx="867">
                  <c:v>0.18369395047217915</c:v>
                </c:pt>
                <c:pt idx="868">
                  <c:v>0.18368103214581574</c:v>
                </c:pt>
                <c:pt idx="869">
                  <c:v>0.18366504982524512</c:v>
                </c:pt>
                <c:pt idx="870">
                  <c:v>0.18364339351830869</c:v>
                </c:pt>
                <c:pt idx="871">
                  <c:v>0.18361440481715638</c:v>
                </c:pt>
                <c:pt idx="872">
                  <c:v>0.18359276017744786</c:v>
                </c:pt>
                <c:pt idx="873">
                  <c:v>0.18357102514542353</c:v>
                </c:pt>
                <c:pt idx="874">
                  <c:v>0.18354931421288642</c:v>
                </c:pt>
                <c:pt idx="875">
                  <c:v>0.18352778976161088</c:v>
                </c:pt>
                <c:pt idx="876">
                  <c:v>0.18351303973100133</c:v>
                </c:pt>
                <c:pt idx="877">
                  <c:v>0.18350724140318708</c:v>
                </c:pt>
                <c:pt idx="878">
                  <c:v>0.18349188042867182</c:v>
                </c:pt>
                <c:pt idx="879">
                  <c:v>0.18347101203374194</c:v>
                </c:pt>
                <c:pt idx="880">
                  <c:v>0.18345248393951522</c:v>
                </c:pt>
                <c:pt idx="881">
                  <c:v>0.18343515080361517</c:v>
                </c:pt>
                <c:pt idx="882">
                  <c:v>0.18340443233894402</c:v>
                </c:pt>
                <c:pt idx="883">
                  <c:v>0.18338455662559597</c:v>
                </c:pt>
                <c:pt idx="884">
                  <c:v>0.18338188445967396</c:v>
                </c:pt>
                <c:pt idx="885">
                  <c:v>0.18336142414700132</c:v>
                </c:pt>
                <c:pt idx="886">
                  <c:v>0.18333117333569462</c:v>
                </c:pt>
                <c:pt idx="887">
                  <c:v>0.18331208061678828</c:v>
                </c:pt>
                <c:pt idx="888">
                  <c:v>0.1832852635801121</c:v>
                </c:pt>
                <c:pt idx="889">
                  <c:v>0.18326581806817968</c:v>
                </c:pt>
                <c:pt idx="890">
                  <c:v>0.18325033899915591</c:v>
                </c:pt>
                <c:pt idx="891">
                  <c:v>0.18322894004837142</c:v>
                </c:pt>
                <c:pt idx="892">
                  <c:v>0.18321368460755019</c:v>
                </c:pt>
                <c:pt idx="893">
                  <c:v>0.18320106053069304</c:v>
                </c:pt>
                <c:pt idx="894">
                  <c:v>0.18318603505626682</c:v>
                </c:pt>
                <c:pt idx="895">
                  <c:v>0.18316604973102704</c:v>
                </c:pt>
                <c:pt idx="896">
                  <c:v>0.18314396478537251</c:v>
                </c:pt>
                <c:pt idx="897">
                  <c:v>0.18311975941241121</c:v>
                </c:pt>
                <c:pt idx="898">
                  <c:v>0.18309855942471501</c:v>
                </c:pt>
                <c:pt idx="899">
                  <c:v>0.18307665378767402</c:v>
                </c:pt>
                <c:pt idx="900">
                  <c:v>0.18306104875106724</c:v>
                </c:pt>
                <c:pt idx="901">
                  <c:v>0.1830518824529099</c:v>
                </c:pt>
                <c:pt idx="902">
                  <c:v>0.18303973301668117</c:v>
                </c:pt>
                <c:pt idx="903">
                  <c:v>0.18303352519053559</c:v>
                </c:pt>
                <c:pt idx="904">
                  <c:v>0.1830181039439692</c:v>
                </c:pt>
                <c:pt idx="905">
                  <c:v>0.18300107969636403</c:v>
                </c:pt>
                <c:pt idx="906">
                  <c:v>0.18298730818039408</c:v>
                </c:pt>
                <c:pt idx="907">
                  <c:v>0.18297639321167369</c:v>
                </c:pt>
                <c:pt idx="908">
                  <c:v>0.18296031381036593</c:v>
                </c:pt>
                <c:pt idx="909">
                  <c:v>0.18293948313868622</c:v>
                </c:pt>
                <c:pt idx="910">
                  <c:v>0.18293073908342897</c:v>
                </c:pt>
                <c:pt idx="911">
                  <c:v>0.18291360451004834</c:v>
                </c:pt>
                <c:pt idx="912">
                  <c:v>0.18288755923719249</c:v>
                </c:pt>
                <c:pt idx="913">
                  <c:v>0.18287791095228301</c:v>
                </c:pt>
                <c:pt idx="914">
                  <c:v>0.18288336158507867</c:v>
                </c:pt>
                <c:pt idx="915">
                  <c:v>0.18286311782330786</c:v>
                </c:pt>
                <c:pt idx="916">
                  <c:v>0.18283521667423383</c:v>
                </c:pt>
                <c:pt idx="917">
                  <c:v>0.18281572559450465</c:v>
                </c:pt>
                <c:pt idx="918">
                  <c:v>0.18277985963903834</c:v>
                </c:pt>
                <c:pt idx="919">
                  <c:v>0.18276375679381754</c:v>
                </c:pt>
                <c:pt idx="920">
                  <c:v>0.18277732461942484</c:v>
                </c:pt>
                <c:pt idx="921">
                  <c:v>0.18275942352976149</c:v>
                </c:pt>
                <c:pt idx="922">
                  <c:v>0.18272652551379229</c:v>
                </c:pt>
                <c:pt idx="923">
                  <c:v>0.18269109046727464</c:v>
                </c:pt>
                <c:pt idx="924">
                  <c:v>0.18265130396853022</c:v>
                </c:pt>
                <c:pt idx="925">
                  <c:v>0.18262264239393877</c:v>
                </c:pt>
                <c:pt idx="926">
                  <c:v>0.18259858740777465</c:v>
                </c:pt>
                <c:pt idx="927">
                  <c:v>0.18259359655770571</c:v>
                </c:pt>
                <c:pt idx="928">
                  <c:v>0.18256655712259198</c:v>
                </c:pt>
                <c:pt idx="929">
                  <c:v>0.18253158318846338</c:v>
                </c:pt>
                <c:pt idx="930">
                  <c:v>0.18250696255966972</c:v>
                </c:pt>
                <c:pt idx="931">
                  <c:v>0.18247535123893502</c:v>
                </c:pt>
                <c:pt idx="932">
                  <c:v>0.1824480743762146</c:v>
                </c:pt>
                <c:pt idx="933">
                  <c:v>0.18242368924586774</c:v>
                </c:pt>
                <c:pt idx="934">
                  <c:v>0.18239230910697635</c:v>
                </c:pt>
                <c:pt idx="935">
                  <c:v>0.18236127731315954</c:v>
                </c:pt>
                <c:pt idx="936">
                  <c:v>0.18233322327574009</c:v>
                </c:pt>
                <c:pt idx="937">
                  <c:v>0.18231591811161918</c:v>
                </c:pt>
                <c:pt idx="938">
                  <c:v>0.1822833319237723</c:v>
                </c:pt>
                <c:pt idx="939">
                  <c:v>0.18223793275214858</c:v>
                </c:pt>
                <c:pt idx="940">
                  <c:v>0.18219497830923115</c:v>
                </c:pt>
                <c:pt idx="941">
                  <c:v>0.18215780312866711</c:v>
                </c:pt>
                <c:pt idx="942">
                  <c:v>0.18211502060911752</c:v>
                </c:pt>
                <c:pt idx="943">
                  <c:v>0.18207672859668478</c:v>
                </c:pt>
                <c:pt idx="944">
                  <c:v>0.18205414234493386</c:v>
                </c:pt>
                <c:pt idx="945">
                  <c:v>0.18201434410687403</c:v>
                </c:pt>
                <c:pt idx="946">
                  <c:v>0.18196384335751434</c:v>
                </c:pt>
                <c:pt idx="947">
                  <c:v>0.18191432546772313</c:v>
                </c:pt>
                <c:pt idx="948">
                  <c:v>0.18185908654671215</c:v>
                </c:pt>
                <c:pt idx="949">
                  <c:v>0.18179317345250157</c:v>
                </c:pt>
                <c:pt idx="950">
                  <c:v>0.18172032250235245</c:v>
                </c:pt>
                <c:pt idx="951">
                  <c:v>0.18165618351845034</c:v>
                </c:pt>
                <c:pt idx="952">
                  <c:v>0.18158401592314732</c:v>
                </c:pt>
                <c:pt idx="953">
                  <c:v>0.18152977945359616</c:v>
                </c:pt>
                <c:pt idx="954">
                  <c:v>0.18148297082268794</c:v>
                </c:pt>
                <c:pt idx="955">
                  <c:v>0.18143172673656963</c:v>
                </c:pt>
                <c:pt idx="956">
                  <c:v>0.18138094824734743</c:v>
                </c:pt>
                <c:pt idx="957">
                  <c:v>0.18132542673905494</c:v>
                </c:pt>
                <c:pt idx="958">
                  <c:v>0.18127139992244456</c:v>
                </c:pt>
                <c:pt idx="959">
                  <c:v>0.18121684174503927</c:v>
                </c:pt>
                <c:pt idx="960">
                  <c:v>0.18118058737013912</c:v>
                </c:pt>
                <c:pt idx="961">
                  <c:v>0.181158812387616</c:v>
                </c:pt>
                <c:pt idx="962">
                  <c:v>0.18113666643202542</c:v>
                </c:pt>
                <c:pt idx="963">
                  <c:v>0.18112946710662756</c:v>
                </c:pt>
                <c:pt idx="964">
                  <c:v>0.18112062019669573</c:v>
                </c:pt>
                <c:pt idx="965">
                  <c:v>0.18110641568374683</c:v>
                </c:pt>
                <c:pt idx="966">
                  <c:v>0.18110917979559202</c:v>
                </c:pt>
                <c:pt idx="967">
                  <c:v>0.18111933119733212</c:v>
                </c:pt>
                <c:pt idx="968">
                  <c:v>0.18114353039460515</c:v>
                </c:pt>
                <c:pt idx="969">
                  <c:v>0.18118171520081119</c:v>
                </c:pt>
                <c:pt idx="970">
                  <c:v>0.18122387071404181</c:v>
                </c:pt>
                <c:pt idx="971">
                  <c:v>0.18127600881490813</c:v>
                </c:pt>
                <c:pt idx="972">
                  <c:v>0.18133806942471611</c:v>
                </c:pt>
                <c:pt idx="973">
                  <c:v>0.18140259472091788</c:v>
                </c:pt>
                <c:pt idx="974">
                  <c:v>0.18147178556992469</c:v>
                </c:pt>
                <c:pt idx="975">
                  <c:v>0.18153270644576269</c:v>
                </c:pt>
                <c:pt idx="976">
                  <c:v>0.18159329152612372</c:v>
                </c:pt>
                <c:pt idx="977">
                  <c:v>0.18167073344387707</c:v>
                </c:pt>
                <c:pt idx="978">
                  <c:v>0.18175102949817176</c:v>
                </c:pt>
                <c:pt idx="979">
                  <c:v>0.18182431795572362</c:v>
                </c:pt>
                <c:pt idx="980">
                  <c:v>0.18192127228665964</c:v>
                </c:pt>
                <c:pt idx="981">
                  <c:v>0.18198994520330283</c:v>
                </c:pt>
                <c:pt idx="982">
                  <c:v>0.18204229894687088</c:v>
                </c:pt>
                <c:pt idx="983">
                  <c:v>0.18209888763151638</c:v>
                </c:pt>
                <c:pt idx="984">
                  <c:v>0.18213007740156217</c:v>
                </c:pt>
                <c:pt idx="985">
                  <c:v>0.1821779812155192</c:v>
                </c:pt>
                <c:pt idx="986">
                  <c:v>0.18224653921123549</c:v>
                </c:pt>
                <c:pt idx="987">
                  <c:v>0.182295076388337</c:v>
                </c:pt>
                <c:pt idx="988">
                  <c:v>0.1823497533145729</c:v>
                </c:pt>
                <c:pt idx="989">
                  <c:v>0.18239812908848496</c:v>
                </c:pt>
                <c:pt idx="990">
                  <c:v>0.18242467766043302</c:v>
                </c:pt>
                <c:pt idx="991">
                  <c:v>0.18242461010879621</c:v>
                </c:pt>
                <c:pt idx="992">
                  <c:v>0.18242630359230191</c:v>
                </c:pt>
                <c:pt idx="993">
                  <c:v>0.18243479590817854</c:v>
                </c:pt>
                <c:pt idx="994">
                  <c:v>0.18243475184177435</c:v>
                </c:pt>
                <c:pt idx="995">
                  <c:v>0.18244106752867795</c:v>
                </c:pt>
                <c:pt idx="996">
                  <c:v>0.18243575462596087</c:v>
                </c:pt>
                <c:pt idx="997">
                  <c:v>0.18242941053034456</c:v>
                </c:pt>
                <c:pt idx="998">
                  <c:v>0.1824104191533619</c:v>
                </c:pt>
                <c:pt idx="999">
                  <c:v>0.18237868448530584</c:v>
                </c:pt>
                <c:pt idx="1000">
                  <c:v>0.18234922411178811</c:v>
                </c:pt>
                <c:pt idx="1001">
                  <c:v>0.1823154133803373</c:v>
                </c:pt>
                <c:pt idx="1002">
                  <c:v>0.18227718273807722</c:v>
                </c:pt>
                <c:pt idx="1003">
                  <c:v>0.18223497852285106</c:v>
                </c:pt>
                <c:pt idx="1004">
                  <c:v>0.18218447577242233</c:v>
                </c:pt>
                <c:pt idx="1005">
                  <c:v>0.18213111990967082</c:v>
                </c:pt>
                <c:pt idx="1006">
                  <c:v>0.18206666303383542</c:v>
                </c:pt>
                <c:pt idx="1007">
                  <c:v>0.18201235035049257</c:v>
                </c:pt>
                <c:pt idx="1008">
                  <c:v>0.1819456940021332</c:v>
                </c:pt>
                <c:pt idx="1009">
                  <c:v>0.18187198256133344</c:v>
                </c:pt>
                <c:pt idx="1010">
                  <c:v>0.18180272139959133</c:v>
                </c:pt>
                <c:pt idx="1011">
                  <c:v>0.18171245835344538</c:v>
                </c:pt>
                <c:pt idx="1012">
                  <c:v>0.18161133910340155</c:v>
                </c:pt>
                <c:pt idx="1013">
                  <c:v>0.18151221620907551</c:v>
                </c:pt>
                <c:pt idx="1014">
                  <c:v>0.18141363025270182</c:v>
                </c:pt>
                <c:pt idx="1015">
                  <c:v>0.18130356422562247</c:v>
                </c:pt>
                <c:pt idx="1016">
                  <c:v>0.18119201930755835</c:v>
                </c:pt>
                <c:pt idx="1017">
                  <c:v>0.18106770142408934</c:v>
                </c:pt>
                <c:pt idx="1018">
                  <c:v>0.18092074807109379</c:v>
                </c:pt>
                <c:pt idx="1019">
                  <c:v>0.1807677056450725</c:v>
                </c:pt>
                <c:pt idx="1020">
                  <c:v>0.18060977312873597</c:v>
                </c:pt>
                <c:pt idx="1021">
                  <c:v>0.18042890406069703</c:v>
                </c:pt>
                <c:pt idx="1022">
                  <c:v>0.18023466337629693</c:v>
                </c:pt>
                <c:pt idx="1023">
                  <c:v>0.18003252641632048</c:v>
                </c:pt>
                <c:pt idx="1024">
                  <c:v>0.17981945652315434</c:v>
                </c:pt>
                <c:pt idx="1025">
                  <c:v>0.17959297846031688</c:v>
                </c:pt>
                <c:pt idx="1026">
                  <c:v>0.17935635376556991</c:v>
                </c:pt>
                <c:pt idx="1027">
                  <c:v>0.17911018853489627</c:v>
                </c:pt>
                <c:pt idx="1028">
                  <c:v>0.17885428924880134</c:v>
                </c:pt>
                <c:pt idx="1029">
                  <c:v>0.1785958445902979</c:v>
                </c:pt>
                <c:pt idx="1030">
                  <c:v>0.17833899034278231</c:v>
                </c:pt>
                <c:pt idx="1031">
                  <c:v>0.17808351917196127</c:v>
                </c:pt>
                <c:pt idx="1032">
                  <c:v>0.17784106290024845</c:v>
                </c:pt>
                <c:pt idx="1033">
                  <c:v>0.177608024186273</c:v>
                </c:pt>
                <c:pt idx="1034">
                  <c:v>0.17738506311959065</c:v>
                </c:pt>
                <c:pt idx="1035">
                  <c:v>0.17717139326573175</c:v>
                </c:pt>
                <c:pt idx="1036">
                  <c:v>0.17696992287519556</c:v>
                </c:pt>
                <c:pt idx="1037">
                  <c:v>0.17676811190002165</c:v>
                </c:pt>
                <c:pt idx="1038">
                  <c:v>0.17658318017141639</c:v>
                </c:pt>
                <c:pt idx="1039">
                  <c:v>0.17642282714102597</c:v>
                </c:pt>
                <c:pt idx="1040">
                  <c:v>0.17626874703335862</c:v>
                </c:pt>
                <c:pt idx="1041">
                  <c:v>0.17613047356152281</c:v>
                </c:pt>
                <c:pt idx="1042">
                  <c:v>0.17599328623833096</c:v>
                </c:pt>
                <c:pt idx="1043">
                  <c:v>0.17585348702330314</c:v>
                </c:pt>
                <c:pt idx="1044">
                  <c:v>0.17571178429515019</c:v>
                </c:pt>
                <c:pt idx="1045">
                  <c:v>0.17556439629989817</c:v>
                </c:pt>
                <c:pt idx="1046">
                  <c:v>0.17542243118696435</c:v>
                </c:pt>
                <c:pt idx="1047">
                  <c:v>0.17527777652399368</c:v>
                </c:pt>
                <c:pt idx="1048">
                  <c:v>0.17512508891143794</c:v>
                </c:pt>
                <c:pt idx="1049">
                  <c:v>0.17496604289165232</c:v>
                </c:pt>
                <c:pt idx="1050">
                  <c:v>0.17479025145484509</c:v>
                </c:pt>
                <c:pt idx="1051">
                  <c:v>0.17460584897232445</c:v>
                </c:pt>
                <c:pt idx="1052">
                  <c:v>0.17441188734153237</c:v>
                </c:pt>
                <c:pt idx="1053">
                  <c:v>0.17420722206110331</c:v>
                </c:pt>
                <c:pt idx="1054">
                  <c:v>0.17398029977080762</c:v>
                </c:pt>
                <c:pt idx="1055">
                  <c:v>0.17376665077311801</c:v>
                </c:pt>
                <c:pt idx="1056">
                  <c:v>0.17353316727498858</c:v>
                </c:pt>
                <c:pt idx="1057">
                  <c:v>0.17332577670259219</c:v>
                </c:pt>
                <c:pt idx="1058">
                  <c:v>0.17311050340474041</c:v>
                </c:pt>
                <c:pt idx="1059">
                  <c:v>0.17293768741318702</c:v>
                </c:pt>
                <c:pt idx="1060">
                  <c:v>0.17278342763561647</c:v>
                </c:pt>
                <c:pt idx="1061">
                  <c:v>0.1726751608229308</c:v>
                </c:pt>
                <c:pt idx="1062">
                  <c:v>0.17261997275485344</c:v>
                </c:pt>
                <c:pt idx="1063">
                  <c:v>0.17262351483318361</c:v>
                </c:pt>
                <c:pt idx="1064">
                  <c:v>0.17269583893664966</c:v>
                </c:pt>
                <c:pt idx="1065">
                  <c:v>0.17282377447655328</c:v>
                </c:pt>
                <c:pt idx="1066">
                  <c:v>0.17300673116462181</c:v>
                </c:pt>
                <c:pt idx="1067">
                  <c:v>0.17323824288072676</c:v>
                </c:pt>
                <c:pt idx="1068">
                  <c:v>0.17350149301391982</c:v>
                </c:pt>
                <c:pt idx="1069">
                  <c:v>0.17378181957862285</c:v>
                </c:pt>
                <c:pt idx="1070">
                  <c:v>0.17406836102298295</c:v>
                </c:pt>
                <c:pt idx="1071">
                  <c:v>0.17438535355955473</c:v>
                </c:pt>
                <c:pt idx="1072">
                  <c:v>0.17467422413237235</c:v>
                </c:pt>
                <c:pt idx="1073">
                  <c:v>0.17497547804170219</c:v>
                </c:pt>
                <c:pt idx="1074">
                  <c:v>0.17524513028383978</c:v>
                </c:pt>
                <c:pt idx="1075">
                  <c:v>0.17549511571351215</c:v>
                </c:pt>
                <c:pt idx="1076">
                  <c:v>0.17572145890543175</c:v>
                </c:pt>
                <c:pt idx="1077">
                  <c:v>0.17591969407966204</c:v>
                </c:pt>
                <c:pt idx="1078">
                  <c:v>0.17610722885269356</c:v>
                </c:pt>
                <c:pt idx="1079">
                  <c:v>0.17627309456076079</c:v>
                </c:pt>
                <c:pt idx="1080">
                  <c:v>0.17642878550905453</c:v>
                </c:pt>
                <c:pt idx="1081">
                  <c:v>0.17657290024179498</c:v>
                </c:pt>
                <c:pt idx="1082">
                  <c:v>0.17669612006168811</c:v>
                </c:pt>
                <c:pt idx="1083">
                  <c:v>0.17681096549726352</c:v>
                </c:pt>
                <c:pt idx="1084">
                  <c:v>0.17693190271974382</c:v>
                </c:pt>
                <c:pt idx="1085">
                  <c:v>0.17705864001646199</c:v>
                </c:pt>
                <c:pt idx="1086">
                  <c:v>0.17717596659531223</c:v>
                </c:pt>
                <c:pt idx="1087">
                  <c:v>0.17727313109451184</c:v>
                </c:pt>
                <c:pt idx="1088">
                  <c:v>0.1773642599024893</c:v>
                </c:pt>
                <c:pt idx="1089">
                  <c:v>0.17744499969456509</c:v>
                </c:pt>
                <c:pt idx="1090">
                  <c:v>0.17751384951340429</c:v>
                </c:pt>
                <c:pt idx="1091">
                  <c:v>0.17758605883064785</c:v>
                </c:pt>
                <c:pt idx="1092">
                  <c:v>0.17766254236717968</c:v>
                </c:pt>
                <c:pt idx="1093">
                  <c:v>0.17772082650990262</c:v>
                </c:pt>
                <c:pt idx="1094">
                  <c:v>0.1777699843669541</c:v>
                </c:pt>
                <c:pt idx="1095">
                  <c:v>0.17781790980820589</c:v>
                </c:pt>
                <c:pt idx="1096">
                  <c:v>0.17786263394473259</c:v>
                </c:pt>
                <c:pt idx="1097">
                  <c:v>0.17790210554470501</c:v>
                </c:pt>
                <c:pt idx="1098">
                  <c:v>0.17793824719379314</c:v>
                </c:pt>
                <c:pt idx="1099">
                  <c:v>0.17796850784297416</c:v>
                </c:pt>
                <c:pt idx="1100">
                  <c:v>0.17799050178466858</c:v>
                </c:pt>
                <c:pt idx="1101">
                  <c:v>0.17800836114046803</c:v>
                </c:pt>
                <c:pt idx="1102">
                  <c:v>0.17802630365094022</c:v>
                </c:pt>
                <c:pt idx="1103">
                  <c:v>0.17803487940651108</c:v>
                </c:pt>
                <c:pt idx="1104">
                  <c:v>0.17803689749177334</c:v>
                </c:pt>
                <c:pt idx="1105">
                  <c:v>0.17802978744501005</c:v>
                </c:pt>
                <c:pt idx="1106">
                  <c:v>0.17800988060994738</c:v>
                </c:pt>
                <c:pt idx="1107">
                  <c:v>0.17798907755026364</c:v>
                </c:pt>
                <c:pt idx="1108">
                  <c:v>0.1779834053714309</c:v>
                </c:pt>
                <c:pt idx="1109">
                  <c:v>0.17797327248248776</c:v>
                </c:pt>
                <c:pt idx="1110">
                  <c:v>0.17796734025953409</c:v>
                </c:pt>
                <c:pt idx="1111">
                  <c:v>0.17797008180645099</c:v>
                </c:pt>
                <c:pt idx="1112">
                  <c:v>0.1779618566445742</c:v>
                </c:pt>
                <c:pt idx="1113">
                  <c:v>0.17795150287294925</c:v>
                </c:pt>
                <c:pt idx="1114">
                  <c:v>0.1779398001197143</c:v>
                </c:pt>
                <c:pt idx="1115">
                  <c:v>0.17792990003141529</c:v>
                </c:pt>
                <c:pt idx="1116">
                  <c:v>0.17793165257228694</c:v>
                </c:pt>
                <c:pt idx="1117">
                  <c:v>0.17794236944755734</c:v>
                </c:pt>
                <c:pt idx="1118">
                  <c:v>0.17794440395502273</c:v>
                </c:pt>
                <c:pt idx="1119">
                  <c:v>0.17794498438497708</c:v>
                </c:pt>
                <c:pt idx="1120">
                  <c:v>0.17794748568084906</c:v>
                </c:pt>
                <c:pt idx="1121">
                  <c:v>0.17794876922931868</c:v>
                </c:pt>
                <c:pt idx="1122">
                  <c:v>0.17794959594270099</c:v>
                </c:pt>
                <c:pt idx="1123">
                  <c:v>0.17795297391881279</c:v>
                </c:pt>
                <c:pt idx="1124">
                  <c:v>0.17795945661932841</c:v>
                </c:pt>
                <c:pt idx="1125">
                  <c:v>0.17795923143318307</c:v>
                </c:pt>
                <c:pt idx="1126">
                  <c:v>0.17796137829860104</c:v>
                </c:pt>
                <c:pt idx="1127">
                  <c:v>0.17797031624353141</c:v>
                </c:pt>
                <c:pt idx="1128">
                  <c:v>0.17797636693103236</c:v>
                </c:pt>
                <c:pt idx="1129">
                  <c:v>0.17797137737886581</c:v>
                </c:pt>
                <c:pt idx="1130">
                  <c:v>0.17795976574283737</c:v>
                </c:pt>
                <c:pt idx="1131">
                  <c:v>0.17795117869773169</c:v>
                </c:pt>
                <c:pt idx="1132">
                  <c:v>0.17794550068138892</c:v>
                </c:pt>
                <c:pt idx="1133">
                  <c:v>0.17794152334095839</c:v>
                </c:pt>
                <c:pt idx="1134">
                  <c:v>0.17794256394879546</c:v>
                </c:pt>
                <c:pt idx="1135">
                  <c:v>0.17794026884108538</c:v>
                </c:pt>
                <c:pt idx="1136">
                  <c:v>0.17793415821438877</c:v>
                </c:pt>
                <c:pt idx="1137">
                  <c:v>0.17793274659448155</c:v>
                </c:pt>
                <c:pt idx="1138">
                  <c:v>0.17793150676686265</c:v>
                </c:pt>
                <c:pt idx="1139">
                  <c:v>0.17792962172326968</c:v>
                </c:pt>
                <c:pt idx="1140">
                  <c:v>0.17793050578844119</c:v>
                </c:pt>
                <c:pt idx="1141">
                  <c:v>0.17792880846004003</c:v>
                </c:pt>
                <c:pt idx="1142">
                  <c:v>0.17793016098737213</c:v>
                </c:pt>
                <c:pt idx="1143">
                  <c:v>0.17791694236198888</c:v>
                </c:pt>
                <c:pt idx="1144">
                  <c:v>0.17788950723327202</c:v>
                </c:pt>
                <c:pt idx="1145">
                  <c:v>0.17788064100913062</c:v>
                </c:pt>
                <c:pt idx="1146">
                  <c:v>0.17787008492655931</c:v>
                </c:pt>
                <c:pt idx="1147">
                  <c:v>0.17786360407100166</c:v>
                </c:pt>
                <c:pt idx="1148">
                  <c:v>0.17787384604902079</c:v>
                </c:pt>
                <c:pt idx="1149">
                  <c:v>0.17787231056510611</c:v>
                </c:pt>
                <c:pt idx="1150">
                  <c:v>0.17786465518383707</c:v>
                </c:pt>
                <c:pt idx="1151">
                  <c:v>0.1778542642228523</c:v>
                </c:pt>
                <c:pt idx="1152">
                  <c:v>0.17785122575382484</c:v>
                </c:pt>
                <c:pt idx="1153">
                  <c:v>0.17784676827612755</c:v>
                </c:pt>
                <c:pt idx="1154">
                  <c:v>0.17784690560028718</c:v>
                </c:pt>
                <c:pt idx="1155">
                  <c:v>0.17785357951862671</c:v>
                </c:pt>
                <c:pt idx="1156">
                  <c:v>0.17785088638019023</c:v>
                </c:pt>
                <c:pt idx="1157">
                  <c:v>0.17785245003333414</c:v>
                </c:pt>
                <c:pt idx="1158">
                  <c:v>0.17784993551767833</c:v>
                </c:pt>
                <c:pt idx="1159">
                  <c:v>0.17784311186990331</c:v>
                </c:pt>
                <c:pt idx="1160">
                  <c:v>0.17784824202380431</c:v>
                </c:pt>
                <c:pt idx="1161">
                  <c:v>0.17785000845749402</c:v>
                </c:pt>
                <c:pt idx="1162">
                  <c:v>0.17784695490445659</c:v>
                </c:pt>
                <c:pt idx="1163">
                  <c:v>0.17784448648473694</c:v>
                </c:pt>
                <c:pt idx="1164">
                  <c:v>0.17783356708956929</c:v>
                </c:pt>
                <c:pt idx="1165">
                  <c:v>0.17781535341840995</c:v>
                </c:pt>
                <c:pt idx="1166">
                  <c:v>0.17779916580357999</c:v>
                </c:pt>
                <c:pt idx="1167">
                  <c:v>0.17777358732362117</c:v>
                </c:pt>
                <c:pt idx="1168">
                  <c:v>0.17775922907833261</c:v>
                </c:pt>
                <c:pt idx="1169">
                  <c:v>0.17774663466830401</c:v>
                </c:pt>
                <c:pt idx="1170">
                  <c:v>0.17773576365560442</c:v>
                </c:pt>
                <c:pt idx="1171">
                  <c:v>0.17773646807537372</c:v>
                </c:pt>
                <c:pt idx="1172">
                  <c:v>0.17772869639031863</c:v>
                </c:pt>
                <c:pt idx="1173">
                  <c:v>0.1777161294355418</c:v>
                </c:pt>
                <c:pt idx="1174">
                  <c:v>0.17770332440753864</c:v>
                </c:pt>
                <c:pt idx="1175">
                  <c:v>0.17768272827816808</c:v>
                </c:pt>
                <c:pt idx="1176">
                  <c:v>0.1776624782913602</c:v>
                </c:pt>
                <c:pt idx="1177">
                  <c:v>0.17764940049299507</c:v>
                </c:pt>
                <c:pt idx="1178">
                  <c:v>0.17763926213313685</c:v>
                </c:pt>
                <c:pt idx="1179">
                  <c:v>0.17762122829716132</c:v>
                </c:pt>
                <c:pt idx="1180">
                  <c:v>0.17761695520421408</c:v>
                </c:pt>
                <c:pt idx="1181">
                  <c:v>0.17761937658197224</c:v>
                </c:pt>
                <c:pt idx="1182">
                  <c:v>0.17762107617636735</c:v>
                </c:pt>
                <c:pt idx="1183">
                  <c:v>0.17762259477227382</c:v>
                </c:pt>
                <c:pt idx="1184">
                  <c:v>0.17761259577603253</c:v>
                </c:pt>
                <c:pt idx="1185">
                  <c:v>0.17759140358876044</c:v>
                </c:pt>
                <c:pt idx="1186">
                  <c:v>0.17756778294355557</c:v>
                </c:pt>
                <c:pt idx="1187">
                  <c:v>0.17754807466931266</c:v>
                </c:pt>
                <c:pt idx="1188">
                  <c:v>0.17752551966414862</c:v>
                </c:pt>
                <c:pt idx="1189">
                  <c:v>0.17751621223873057</c:v>
                </c:pt>
                <c:pt idx="1190">
                  <c:v>0.17751757899753939</c:v>
                </c:pt>
                <c:pt idx="1191">
                  <c:v>0.17750934805813909</c:v>
                </c:pt>
                <c:pt idx="1192">
                  <c:v>0.17749614092596824</c:v>
                </c:pt>
                <c:pt idx="1193">
                  <c:v>0.17749687912551212</c:v>
                </c:pt>
                <c:pt idx="1194">
                  <c:v>0.17750595323480564</c:v>
                </c:pt>
                <c:pt idx="1195">
                  <c:v>0.17750259142866798</c:v>
                </c:pt>
                <c:pt idx="1196">
                  <c:v>0.17750899198742176</c:v>
                </c:pt>
                <c:pt idx="1197">
                  <c:v>0.17751300444552764</c:v>
                </c:pt>
                <c:pt idx="1198">
                  <c:v>0.17749895902279866</c:v>
                </c:pt>
                <c:pt idx="1199">
                  <c:v>0.17749883929540825</c:v>
                </c:pt>
                <c:pt idx="1200">
                  <c:v>0.17750567534879327</c:v>
                </c:pt>
                <c:pt idx="1201">
                  <c:v>0.17750084815221892</c:v>
                </c:pt>
                <c:pt idx="1202">
                  <c:v>0.17750113989227226</c:v>
                </c:pt>
                <c:pt idx="1203">
                  <c:v>0.17749118676263986</c:v>
                </c:pt>
                <c:pt idx="1204">
                  <c:v>0.17747201938895865</c:v>
                </c:pt>
                <c:pt idx="1205">
                  <c:v>0.17746115626681735</c:v>
                </c:pt>
                <c:pt idx="1206">
                  <c:v>0.17744685874567856</c:v>
                </c:pt>
                <c:pt idx="1207">
                  <c:v>0.17743647077569466</c:v>
                </c:pt>
                <c:pt idx="1208">
                  <c:v>0.17743388467711196</c:v>
                </c:pt>
                <c:pt idx="1209">
                  <c:v>0.17744423160134226</c:v>
                </c:pt>
                <c:pt idx="1210">
                  <c:v>0.17745180986088691</c:v>
                </c:pt>
                <c:pt idx="1211">
                  <c:v>0.17744769786152828</c:v>
                </c:pt>
                <c:pt idx="1212">
                  <c:v>0.17743399219081965</c:v>
                </c:pt>
                <c:pt idx="1213">
                  <c:v>0.17741231068830846</c:v>
                </c:pt>
                <c:pt idx="1214">
                  <c:v>0.17738702743983273</c:v>
                </c:pt>
                <c:pt idx="1215">
                  <c:v>0.17736908041593666</c:v>
                </c:pt>
                <c:pt idx="1216">
                  <c:v>0.17736545075417101</c:v>
                </c:pt>
                <c:pt idx="1217">
                  <c:v>0.17736135918138243</c:v>
                </c:pt>
                <c:pt idx="1218">
                  <c:v>0.17735850021370306</c:v>
                </c:pt>
                <c:pt idx="1219">
                  <c:v>0.17735602239841128</c:v>
                </c:pt>
                <c:pt idx="1220">
                  <c:v>0.17734670046046411</c:v>
                </c:pt>
                <c:pt idx="1221">
                  <c:v>0.17733639294837059</c:v>
                </c:pt>
                <c:pt idx="1222">
                  <c:v>0.17733119554289467</c:v>
                </c:pt>
                <c:pt idx="1223">
                  <c:v>0.17732324503876473</c:v>
                </c:pt>
                <c:pt idx="1224">
                  <c:v>0.17731931178977858</c:v>
                </c:pt>
                <c:pt idx="1225">
                  <c:v>0.17732110844305382</c:v>
                </c:pt>
                <c:pt idx="1226">
                  <c:v>0.17731576252400827</c:v>
                </c:pt>
                <c:pt idx="1227">
                  <c:v>0.1773165464302954</c:v>
                </c:pt>
                <c:pt idx="1228">
                  <c:v>0.17731001329875237</c:v>
                </c:pt>
                <c:pt idx="1229">
                  <c:v>0.17728962177529042</c:v>
                </c:pt>
                <c:pt idx="1230">
                  <c:v>0.17728163459124968</c:v>
                </c:pt>
                <c:pt idx="1231">
                  <c:v>0.17727564168966725</c:v>
                </c:pt>
                <c:pt idx="1232">
                  <c:v>0.17726671931777635</c:v>
                </c:pt>
                <c:pt idx="1233">
                  <c:v>0.17726335659543338</c:v>
                </c:pt>
                <c:pt idx="1234">
                  <c:v>0.17725753013270551</c:v>
                </c:pt>
                <c:pt idx="1235">
                  <c:v>0.17724976113792323</c:v>
                </c:pt>
                <c:pt idx="1236">
                  <c:v>0.1772429689688165</c:v>
                </c:pt>
                <c:pt idx="1237">
                  <c:v>0.17724404352069825</c:v>
                </c:pt>
                <c:pt idx="1238">
                  <c:v>0.17724326457657233</c:v>
                </c:pt>
                <c:pt idx="1239">
                  <c:v>0.1772406828879903</c:v>
                </c:pt>
                <c:pt idx="1240">
                  <c:v>0.17724394138816449</c:v>
                </c:pt>
                <c:pt idx="1241">
                  <c:v>0.17724701892117492</c:v>
                </c:pt>
                <c:pt idx="1242">
                  <c:v>0.1772428125024518</c:v>
                </c:pt>
                <c:pt idx="1243">
                  <c:v>0.17724109790518994</c:v>
                </c:pt>
                <c:pt idx="1244">
                  <c:v>0.17724329762501356</c:v>
                </c:pt>
                <c:pt idx="1245">
                  <c:v>0.17724564012811547</c:v>
                </c:pt>
                <c:pt idx="1246">
                  <c:v>0.1772586277329721</c:v>
                </c:pt>
                <c:pt idx="1247">
                  <c:v>0.17726856393703228</c:v>
                </c:pt>
                <c:pt idx="1248">
                  <c:v>0.17726150677530947</c:v>
                </c:pt>
                <c:pt idx="1249">
                  <c:v>0.17724687769008898</c:v>
                </c:pt>
                <c:pt idx="1250">
                  <c:v>0.17722695359337107</c:v>
                </c:pt>
                <c:pt idx="1251">
                  <c:v>0.17721934030637124</c:v>
                </c:pt>
                <c:pt idx="1252">
                  <c:v>0.17722026685205747</c:v>
                </c:pt>
                <c:pt idx="1253">
                  <c:v>0.1772166770633897</c:v>
                </c:pt>
                <c:pt idx="1254">
                  <c:v>0.17720498756494263</c:v>
                </c:pt>
                <c:pt idx="1255">
                  <c:v>0.17720176093555728</c:v>
                </c:pt>
                <c:pt idx="1256">
                  <c:v>0.17719953200411206</c:v>
                </c:pt>
                <c:pt idx="1257">
                  <c:v>0.17719986817182046</c:v>
                </c:pt>
                <c:pt idx="1258">
                  <c:v>0.17721727042689514</c:v>
                </c:pt>
                <c:pt idx="1259">
                  <c:v>0.17722538357091297</c:v>
                </c:pt>
                <c:pt idx="1260">
                  <c:v>0.17722368772286812</c:v>
                </c:pt>
                <c:pt idx="1261">
                  <c:v>0.17722485023970058</c:v>
                </c:pt>
                <c:pt idx="1262">
                  <c:v>0.17722693450408711</c:v>
                </c:pt>
                <c:pt idx="1263">
                  <c:v>0.17723267893614572</c:v>
                </c:pt>
                <c:pt idx="1264">
                  <c:v>0.17724035905541727</c:v>
                </c:pt>
                <c:pt idx="1265">
                  <c:v>0.17724343842456994</c:v>
                </c:pt>
                <c:pt idx="1266">
                  <c:v>0.1772500042257614</c:v>
                </c:pt>
                <c:pt idx="1267">
                  <c:v>0.17725683704122605</c:v>
                </c:pt>
                <c:pt idx="1268">
                  <c:v>0.17725717914606168</c:v>
                </c:pt>
                <c:pt idx="1269">
                  <c:v>0.17726596987704787</c:v>
                </c:pt>
                <c:pt idx="1270">
                  <c:v>0.17728320381885262</c:v>
                </c:pt>
                <c:pt idx="1271">
                  <c:v>0.17729326716532126</c:v>
                </c:pt>
                <c:pt idx="1272">
                  <c:v>0.1772992110400422</c:v>
                </c:pt>
                <c:pt idx="1273">
                  <c:v>0.17730193431893784</c:v>
                </c:pt>
                <c:pt idx="1274">
                  <c:v>0.17730740478157739</c:v>
                </c:pt>
                <c:pt idx="1275">
                  <c:v>0.17730353349108841</c:v>
                </c:pt>
                <c:pt idx="1276">
                  <c:v>0.17729000116373714</c:v>
                </c:pt>
                <c:pt idx="1277">
                  <c:v>0.17728886198877916</c:v>
                </c:pt>
                <c:pt idx="1278">
                  <c:v>0.17728218540143612</c:v>
                </c:pt>
                <c:pt idx="1279">
                  <c:v>0.17727938943436594</c:v>
                </c:pt>
                <c:pt idx="1280">
                  <c:v>0.17728001575561991</c:v>
                </c:pt>
                <c:pt idx="1281">
                  <c:v>0.17728897674339328</c:v>
                </c:pt>
                <c:pt idx="1282">
                  <c:v>0.17730669741650562</c:v>
                </c:pt>
                <c:pt idx="1283">
                  <c:v>0.17732175943503678</c:v>
                </c:pt>
                <c:pt idx="1284">
                  <c:v>0.17733251016984516</c:v>
                </c:pt>
                <c:pt idx="1285">
                  <c:v>0.17735305416240288</c:v>
                </c:pt>
                <c:pt idx="1286">
                  <c:v>0.17735741363632793</c:v>
                </c:pt>
                <c:pt idx="1287">
                  <c:v>0.17735451582676123</c:v>
                </c:pt>
                <c:pt idx="1288">
                  <c:v>0.17737019665278267</c:v>
                </c:pt>
                <c:pt idx="1289">
                  <c:v>0.17739090400848975</c:v>
                </c:pt>
                <c:pt idx="1290">
                  <c:v>0.17741023709546297</c:v>
                </c:pt>
                <c:pt idx="1291">
                  <c:v>0.17742495650112367</c:v>
                </c:pt>
                <c:pt idx="1292">
                  <c:v>0.1774330983439848</c:v>
                </c:pt>
                <c:pt idx="1293">
                  <c:v>0.17742800470667008</c:v>
                </c:pt>
                <c:pt idx="1294">
                  <c:v>0.17743764507591928</c:v>
                </c:pt>
                <c:pt idx="1295">
                  <c:v>0.17744969452723861</c:v>
                </c:pt>
                <c:pt idx="1296">
                  <c:v>0.17745456367600929</c:v>
                </c:pt>
                <c:pt idx="1297">
                  <c:v>0.17745827244318321</c:v>
                </c:pt>
                <c:pt idx="1298">
                  <c:v>0.17746674157377959</c:v>
                </c:pt>
                <c:pt idx="1299">
                  <c:v>0.17747622903136773</c:v>
                </c:pt>
                <c:pt idx="1300">
                  <c:v>0.17748391100107075</c:v>
                </c:pt>
                <c:pt idx="1301">
                  <c:v>0.17749599225041734</c:v>
                </c:pt>
                <c:pt idx="1302">
                  <c:v>0.17751993183252604</c:v>
                </c:pt>
                <c:pt idx="1303">
                  <c:v>0.17754298853140413</c:v>
                </c:pt>
                <c:pt idx="1304">
                  <c:v>0.17755585679622621</c:v>
                </c:pt>
                <c:pt idx="1305">
                  <c:v>0.17757553309542354</c:v>
                </c:pt>
                <c:pt idx="1306">
                  <c:v>0.17759220162432413</c:v>
                </c:pt>
                <c:pt idx="1307">
                  <c:v>0.17759949313014459</c:v>
                </c:pt>
                <c:pt idx="1308">
                  <c:v>0.17761758244379489</c:v>
                </c:pt>
                <c:pt idx="1309">
                  <c:v>0.17764624797233453</c:v>
                </c:pt>
                <c:pt idx="1310">
                  <c:v>0.17766335982504841</c:v>
                </c:pt>
                <c:pt idx="1311">
                  <c:v>0.17766512058964259</c:v>
                </c:pt>
                <c:pt idx="1312">
                  <c:v>0.17767699014832491</c:v>
                </c:pt>
                <c:pt idx="1313">
                  <c:v>0.1777010891341417</c:v>
                </c:pt>
                <c:pt idx="1314">
                  <c:v>0.17772043403815438</c:v>
                </c:pt>
                <c:pt idx="1315">
                  <c:v>0.17774631894706008</c:v>
                </c:pt>
                <c:pt idx="1316">
                  <c:v>0.17776711753571348</c:v>
                </c:pt>
                <c:pt idx="1317">
                  <c:v>0.17777319517329979</c:v>
                </c:pt>
                <c:pt idx="1318">
                  <c:v>0.17778761609491237</c:v>
                </c:pt>
                <c:pt idx="1319">
                  <c:v>0.17779847127755288</c:v>
                </c:pt>
                <c:pt idx="1320">
                  <c:v>0.17781285211403194</c:v>
                </c:pt>
                <c:pt idx="1321">
                  <c:v>0.17783928955035735</c:v>
                </c:pt>
                <c:pt idx="1322">
                  <c:v>0.17785996366092779</c:v>
                </c:pt>
                <c:pt idx="1323">
                  <c:v>0.17788666008406842</c:v>
                </c:pt>
                <c:pt idx="1324">
                  <c:v>0.17791405929216972</c:v>
                </c:pt>
                <c:pt idx="1325">
                  <c:v>0.17793686943379461</c:v>
                </c:pt>
                <c:pt idx="1326">
                  <c:v>0.17796120572819438</c:v>
                </c:pt>
                <c:pt idx="1327">
                  <c:v>0.17798203803751933</c:v>
                </c:pt>
                <c:pt idx="1328">
                  <c:v>0.17800785626523327</c:v>
                </c:pt>
                <c:pt idx="1329">
                  <c:v>0.178035696449696</c:v>
                </c:pt>
                <c:pt idx="1330">
                  <c:v>0.17806519879203178</c:v>
                </c:pt>
                <c:pt idx="1331">
                  <c:v>0.17810107454002991</c:v>
                </c:pt>
                <c:pt idx="1332">
                  <c:v>0.17813061887377049</c:v>
                </c:pt>
                <c:pt idx="1333">
                  <c:v>0.17815216465957562</c:v>
                </c:pt>
                <c:pt idx="1334">
                  <c:v>0.17818435475355612</c:v>
                </c:pt>
                <c:pt idx="1335">
                  <c:v>0.17821655922356983</c:v>
                </c:pt>
                <c:pt idx="1336">
                  <c:v>0.17825254144908662</c:v>
                </c:pt>
                <c:pt idx="1337">
                  <c:v>0.17830532533446966</c:v>
                </c:pt>
                <c:pt idx="1338">
                  <c:v>0.1783498310517613</c:v>
                </c:pt>
                <c:pt idx="1339">
                  <c:v>0.17839500137241904</c:v>
                </c:pt>
                <c:pt idx="1340">
                  <c:v>0.17843255308565897</c:v>
                </c:pt>
                <c:pt idx="1341">
                  <c:v>0.17846045602544991</c:v>
                </c:pt>
                <c:pt idx="1342">
                  <c:v>0.17848814410919245</c:v>
                </c:pt>
                <c:pt idx="1343">
                  <c:v>0.17850526002520248</c:v>
                </c:pt>
                <c:pt idx="1344">
                  <c:v>0.17853227644206715</c:v>
                </c:pt>
                <c:pt idx="1345">
                  <c:v>0.17856729043507755</c:v>
                </c:pt>
                <c:pt idx="1346">
                  <c:v>0.17859595571517825</c:v>
                </c:pt>
                <c:pt idx="1347">
                  <c:v>0.17863127109755683</c:v>
                </c:pt>
                <c:pt idx="1348">
                  <c:v>0.17865632951256702</c:v>
                </c:pt>
                <c:pt idx="1349">
                  <c:v>0.17867208176883484</c:v>
                </c:pt>
                <c:pt idx="1350">
                  <c:v>0.17868793695515128</c:v>
                </c:pt>
                <c:pt idx="1351">
                  <c:v>0.17869290716650651</c:v>
                </c:pt>
                <c:pt idx="1352">
                  <c:v>0.17870214640854432</c:v>
                </c:pt>
                <c:pt idx="1353">
                  <c:v>0.17871953631541918</c:v>
                </c:pt>
                <c:pt idx="1354">
                  <c:v>0.17872767720916669</c:v>
                </c:pt>
                <c:pt idx="1355">
                  <c:v>0.17872882931578152</c:v>
                </c:pt>
                <c:pt idx="1356">
                  <c:v>0.17874013674711584</c:v>
                </c:pt>
                <c:pt idx="1357">
                  <c:v>0.17875209437097503</c:v>
                </c:pt>
                <c:pt idx="1358">
                  <c:v>0.17874993876074832</c:v>
                </c:pt>
                <c:pt idx="1359">
                  <c:v>0.17875482205255536</c:v>
                </c:pt>
                <c:pt idx="1360">
                  <c:v>0.17876516216642202</c:v>
                </c:pt>
                <c:pt idx="1361">
                  <c:v>0.17877272313598078</c:v>
                </c:pt>
                <c:pt idx="1362">
                  <c:v>0.1787799788265628</c:v>
                </c:pt>
                <c:pt idx="1363">
                  <c:v>0.17879502142251005</c:v>
                </c:pt>
                <c:pt idx="1364">
                  <c:v>0.17881327859125609</c:v>
                </c:pt>
                <c:pt idx="1365">
                  <c:v>0.17881766261521226</c:v>
                </c:pt>
                <c:pt idx="1366">
                  <c:v>0.17881780587130794</c:v>
                </c:pt>
                <c:pt idx="1367">
                  <c:v>0.17881787349370196</c:v>
                </c:pt>
                <c:pt idx="1368">
                  <c:v>0.17881311897950683</c:v>
                </c:pt>
                <c:pt idx="1369">
                  <c:v>0.17880473100485572</c:v>
                </c:pt>
                <c:pt idx="1370">
                  <c:v>0.17878917716952317</c:v>
                </c:pt>
                <c:pt idx="1371">
                  <c:v>0.17878154097210841</c:v>
                </c:pt>
                <c:pt idx="1372">
                  <c:v>0.1787784768832642</c:v>
                </c:pt>
                <c:pt idx="1373">
                  <c:v>0.17876230473177179</c:v>
                </c:pt>
                <c:pt idx="1374">
                  <c:v>0.17874791502577181</c:v>
                </c:pt>
                <c:pt idx="1375">
                  <c:v>0.17872563832208357</c:v>
                </c:pt>
                <c:pt idx="1376">
                  <c:v>0.17868299608708213</c:v>
                </c:pt>
                <c:pt idx="1377">
                  <c:v>0.17864696214938217</c:v>
                </c:pt>
                <c:pt idx="1378">
                  <c:v>0.17861978780630991</c:v>
                </c:pt>
                <c:pt idx="1379">
                  <c:v>0.17859204972757325</c:v>
                </c:pt>
                <c:pt idx="1380">
                  <c:v>0.17856796445241785</c:v>
                </c:pt>
                <c:pt idx="1381">
                  <c:v>0.17853806033258057</c:v>
                </c:pt>
                <c:pt idx="1382">
                  <c:v>0.17850338273266333</c:v>
                </c:pt>
                <c:pt idx="1383">
                  <c:v>0.17846727495710976</c:v>
                </c:pt>
                <c:pt idx="1384">
                  <c:v>0.17842414845990059</c:v>
                </c:pt>
                <c:pt idx="1385">
                  <c:v>0.17838839254564934</c:v>
                </c:pt>
                <c:pt idx="1386">
                  <c:v>0.17835667816551201</c:v>
                </c:pt>
                <c:pt idx="1387">
                  <c:v>0.17832294127339629</c:v>
                </c:pt>
                <c:pt idx="1388">
                  <c:v>0.17828583600449091</c:v>
                </c:pt>
                <c:pt idx="1389">
                  <c:v>0.17824657406126818</c:v>
                </c:pt>
                <c:pt idx="1390">
                  <c:v>0.178214500076746</c:v>
                </c:pt>
                <c:pt idx="1391">
                  <c:v>0.17819695617271444</c:v>
                </c:pt>
                <c:pt idx="1392">
                  <c:v>0.1781891196633405</c:v>
                </c:pt>
                <c:pt idx="1393">
                  <c:v>0.17816965115298336</c:v>
                </c:pt>
                <c:pt idx="1394">
                  <c:v>0.17815603778067648</c:v>
                </c:pt>
                <c:pt idx="1395">
                  <c:v>0.17814240975574758</c:v>
                </c:pt>
                <c:pt idx="1396">
                  <c:v>0.17811387099634179</c:v>
                </c:pt>
                <c:pt idx="1397">
                  <c:v>0.17809992658686299</c:v>
                </c:pt>
                <c:pt idx="1398">
                  <c:v>0.17810532062907272</c:v>
                </c:pt>
                <c:pt idx="1399">
                  <c:v>0.17809555060651228</c:v>
                </c:pt>
                <c:pt idx="1400">
                  <c:v>0.17808045135281983</c:v>
                </c:pt>
                <c:pt idx="1401">
                  <c:v>0.17806218446750802</c:v>
                </c:pt>
                <c:pt idx="1402">
                  <c:v>0.17804344132975694</c:v>
                </c:pt>
                <c:pt idx="1403">
                  <c:v>0.17801878125172121</c:v>
                </c:pt>
                <c:pt idx="1404">
                  <c:v>0.1779784945010153</c:v>
                </c:pt>
                <c:pt idx="1405">
                  <c:v>0.17796197273637282</c:v>
                </c:pt>
                <c:pt idx="1406">
                  <c:v>0.17795838759904278</c:v>
                </c:pt>
                <c:pt idx="1407">
                  <c:v>0.17793947614088568</c:v>
                </c:pt>
                <c:pt idx="1408">
                  <c:v>0.17792896795448898</c:v>
                </c:pt>
                <c:pt idx="1409">
                  <c:v>0.17790659195630912</c:v>
                </c:pt>
                <c:pt idx="1410">
                  <c:v>0.17786618406889318</c:v>
                </c:pt>
                <c:pt idx="1411">
                  <c:v>0.1778334209753463</c:v>
                </c:pt>
                <c:pt idx="1412">
                  <c:v>0.17779981626325814</c:v>
                </c:pt>
                <c:pt idx="1413">
                  <c:v>0.17777579183606021</c:v>
                </c:pt>
                <c:pt idx="1414">
                  <c:v>0.17775192799604889</c:v>
                </c:pt>
                <c:pt idx="1415">
                  <c:v>0.17773153618676152</c:v>
                </c:pt>
                <c:pt idx="1416">
                  <c:v>0.17772816314239295</c:v>
                </c:pt>
                <c:pt idx="1417">
                  <c:v>0.17770599883270535</c:v>
                </c:pt>
                <c:pt idx="1418">
                  <c:v>0.17767476291721374</c:v>
                </c:pt>
                <c:pt idx="1419">
                  <c:v>0.17764260159961962</c:v>
                </c:pt>
                <c:pt idx="1420">
                  <c:v>0.17759862687337361</c:v>
                </c:pt>
                <c:pt idx="1421">
                  <c:v>0.17756882607693894</c:v>
                </c:pt>
                <c:pt idx="1422">
                  <c:v>0.17753534263653148</c:v>
                </c:pt>
                <c:pt idx="1423">
                  <c:v>0.17752924209319257</c:v>
                </c:pt>
                <c:pt idx="1424">
                  <c:v>0.17754389011478777</c:v>
                </c:pt>
                <c:pt idx="1425">
                  <c:v>0.17753847019116223</c:v>
                </c:pt>
                <c:pt idx="1426">
                  <c:v>0.17753920123324443</c:v>
                </c:pt>
                <c:pt idx="1427">
                  <c:v>0.17753152744599587</c:v>
                </c:pt>
                <c:pt idx="1428">
                  <c:v>0.17751371939801727</c:v>
                </c:pt>
                <c:pt idx="1429">
                  <c:v>0.1775087697959401</c:v>
                </c:pt>
                <c:pt idx="1430">
                  <c:v>0.1775132947000122</c:v>
                </c:pt>
                <c:pt idx="1431">
                  <c:v>0.1775105074067779</c:v>
                </c:pt>
                <c:pt idx="1432">
                  <c:v>0.17750164236067789</c:v>
                </c:pt>
                <c:pt idx="1433">
                  <c:v>0.1775070998584346</c:v>
                </c:pt>
                <c:pt idx="1434">
                  <c:v>0.17752913282005886</c:v>
                </c:pt>
                <c:pt idx="1435">
                  <c:v>0.17754125074801141</c:v>
                </c:pt>
                <c:pt idx="1436">
                  <c:v>0.17755519876644518</c:v>
                </c:pt>
                <c:pt idx="1437">
                  <c:v>0.17756124518051583</c:v>
                </c:pt>
                <c:pt idx="1438">
                  <c:v>0.17755879500395058</c:v>
                </c:pt>
                <c:pt idx="1439">
                  <c:v>0.17754214729214413</c:v>
                </c:pt>
                <c:pt idx="1440">
                  <c:v>0.17753275340408292</c:v>
                </c:pt>
                <c:pt idx="1441">
                  <c:v>0.17750971246107086</c:v>
                </c:pt>
                <c:pt idx="1442">
                  <c:v>0.17749817406624593</c:v>
                </c:pt>
                <c:pt idx="1443">
                  <c:v>0.17750028889320915</c:v>
                </c:pt>
                <c:pt idx="1444">
                  <c:v>0.17749638598776626</c:v>
                </c:pt>
                <c:pt idx="1445">
                  <c:v>0.17750934264956822</c:v>
                </c:pt>
                <c:pt idx="1446">
                  <c:v>0.17752647391184251</c:v>
                </c:pt>
                <c:pt idx="1447">
                  <c:v>0.17755627504853919</c:v>
                </c:pt>
                <c:pt idx="1448">
                  <c:v>0.1775904631891769</c:v>
                </c:pt>
                <c:pt idx="1449">
                  <c:v>0.17759119983987792</c:v>
                </c:pt>
                <c:pt idx="1450">
                  <c:v>0.17759009354950286</c:v>
                </c:pt>
                <c:pt idx="1451">
                  <c:v>0.17760926673348695</c:v>
                </c:pt>
                <c:pt idx="1452">
                  <c:v>0.17758884712587863</c:v>
                </c:pt>
                <c:pt idx="1453">
                  <c:v>0.17757937751966998</c:v>
                </c:pt>
                <c:pt idx="1454">
                  <c:v>0.17764244212325356</c:v>
                </c:pt>
                <c:pt idx="1455">
                  <c:v>0.17763669185403566</c:v>
                </c:pt>
                <c:pt idx="1456">
                  <c:v>0.1776113403536663</c:v>
                </c:pt>
                <c:pt idx="1457">
                  <c:v>0.17764375722820155</c:v>
                </c:pt>
                <c:pt idx="1458">
                  <c:v>0.17762218031448496</c:v>
                </c:pt>
                <c:pt idx="1459">
                  <c:v>0.17760694318778403</c:v>
                </c:pt>
                <c:pt idx="1460">
                  <c:v>0.17762228785309653</c:v>
                </c:pt>
                <c:pt idx="1461">
                  <c:v>0.17767983511275146</c:v>
                </c:pt>
                <c:pt idx="1462">
                  <c:v>0.17769403551082932</c:v>
                </c:pt>
                <c:pt idx="1463">
                  <c:v>0.17772591845947483</c:v>
                </c:pt>
                <c:pt idx="1464">
                  <c:v>0.17776414010829175</c:v>
                </c:pt>
                <c:pt idx="1465">
                  <c:v>0.17776692192059426</c:v>
                </c:pt>
                <c:pt idx="1466">
                  <c:v>0.17775392606943771</c:v>
                </c:pt>
                <c:pt idx="1467">
                  <c:v>0.17776486578052275</c:v>
                </c:pt>
                <c:pt idx="1468">
                  <c:v>0.17777503536836445</c:v>
                </c:pt>
                <c:pt idx="1469">
                  <c:v>0.17778185742145591</c:v>
                </c:pt>
                <c:pt idx="1470">
                  <c:v>0.17780423009448978</c:v>
                </c:pt>
                <c:pt idx="1471">
                  <c:v>0.1778562004409551</c:v>
                </c:pt>
                <c:pt idx="1472">
                  <c:v>0.17793495542055504</c:v>
                </c:pt>
                <c:pt idx="1473">
                  <c:v>0.17793982932345054</c:v>
                </c:pt>
                <c:pt idx="1474">
                  <c:v>0.17802900740791816</c:v>
                </c:pt>
                <c:pt idx="1475">
                  <c:v>0.17807258546444241</c:v>
                </c:pt>
                <c:pt idx="1476">
                  <c:v>0.17805068052829365</c:v>
                </c:pt>
                <c:pt idx="1477">
                  <c:v>0.17810959170681376</c:v>
                </c:pt>
                <c:pt idx="1478">
                  <c:v>0.17815270459388677</c:v>
                </c:pt>
                <c:pt idx="1479">
                  <c:v>0.17819470390156023</c:v>
                </c:pt>
                <c:pt idx="1480">
                  <c:v>0.17822497897379672</c:v>
                </c:pt>
                <c:pt idx="1481">
                  <c:v>0.17826736669887241</c:v>
                </c:pt>
                <c:pt idx="1482">
                  <c:v>0.1782970811179253</c:v>
                </c:pt>
                <c:pt idx="1483">
                  <c:v>0.17832525516692851</c:v>
                </c:pt>
                <c:pt idx="1484">
                  <c:v>0.17838431469238517</c:v>
                </c:pt>
                <c:pt idx="1485">
                  <c:v>0.17842037190887486</c:v>
                </c:pt>
                <c:pt idx="1486">
                  <c:v>0.17836397229765566</c:v>
                </c:pt>
                <c:pt idx="1487">
                  <c:v>0.17835529702555486</c:v>
                </c:pt>
                <c:pt idx="1488">
                  <c:v>0.17832862647098038</c:v>
                </c:pt>
                <c:pt idx="1489">
                  <c:v>0.17831978414680102</c:v>
                </c:pt>
                <c:pt idx="1490">
                  <c:v>0.17832288324630327</c:v>
                </c:pt>
                <c:pt idx="1491">
                  <c:v>0.1783754487758353</c:v>
                </c:pt>
                <c:pt idx="1492">
                  <c:v>0.17834751234665636</c:v>
                </c:pt>
                <c:pt idx="1493">
                  <c:v>0.17829980816462884</c:v>
                </c:pt>
                <c:pt idx="1494">
                  <c:v>0.17830531788112033</c:v>
                </c:pt>
                <c:pt idx="1495">
                  <c:v>0.17829830708196673</c:v>
                </c:pt>
                <c:pt idx="1496">
                  <c:v>0.17832728884710522</c:v>
                </c:pt>
                <c:pt idx="1497">
                  <c:v>0.17844546384387261</c:v>
                </c:pt>
                <c:pt idx="1498">
                  <c:v>0.17846147527194314</c:v>
                </c:pt>
                <c:pt idx="1499">
                  <c:v>0.17841889235834715</c:v>
                </c:pt>
                <c:pt idx="1500">
                  <c:v>0.17842056885874516</c:v>
                </c:pt>
                <c:pt idx="1501">
                  <c:v>0.17839160935249673</c:v>
                </c:pt>
                <c:pt idx="1502">
                  <c:v>0.17838738490884889</c:v>
                </c:pt>
                <c:pt idx="1503">
                  <c:v>0.17839334892500391</c:v>
                </c:pt>
                <c:pt idx="1504">
                  <c:v>0.17840460174870967</c:v>
                </c:pt>
                <c:pt idx="1505">
                  <c:v>0.17840778195740145</c:v>
                </c:pt>
                <c:pt idx="1506">
                  <c:v>0.17839822518509552</c:v>
                </c:pt>
                <c:pt idx="1507">
                  <c:v>0.17840246081879449</c:v>
                </c:pt>
                <c:pt idx="1508">
                  <c:v>0.17843603198391289</c:v>
                </c:pt>
                <c:pt idx="1509">
                  <c:v>0.17843229820424067</c:v>
                </c:pt>
                <c:pt idx="1510">
                  <c:v>0.17843071729977064</c:v>
                </c:pt>
                <c:pt idx="1511">
                  <c:v>0.17839675011469758</c:v>
                </c:pt>
                <c:pt idx="1512">
                  <c:v>0.17832731644606467</c:v>
                </c:pt>
                <c:pt idx="1513">
                  <c:v>0.1782752756247539</c:v>
                </c:pt>
                <c:pt idx="1514">
                  <c:v>0.1782204918958826</c:v>
                </c:pt>
                <c:pt idx="1515">
                  <c:v>0.17815500504097639</c:v>
                </c:pt>
                <c:pt idx="1516">
                  <c:v>0.17806282796665548</c:v>
                </c:pt>
                <c:pt idx="1517">
                  <c:v>0.17793275579747417</c:v>
                </c:pt>
                <c:pt idx="1518">
                  <c:v>0.17785221280929567</c:v>
                </c:pt>
                <c:pt idx="1519">
                  <c:v>0.1777665763722204</c:v>
                </c:pt>
                <c:pt idx="1520">
                  <c:v>0.17767094070333875</c:v>
                </c:pt>
                <c:pt idx="1521">
                  <c:v>0.17761128313377073</c:v>
                </c:pt>
                <c:pt idx="1522">
                  <c:v>0.17753362033204353</c:v>
                </c:pt>
                <c:pt idx="1523">
                  <c:v>0.17738711161382806</c:v>
                </c:pt>
                <c:pt idx="1524">
                  <c:v>0.17724735623842039</c:v>
                </c:pt>
                <c:pt idx="1525">
                  <c:v>0.17707652164495177</c:v>
                </c:pt>
                <c:pt idx="1526">
                  <c:v>0.1768779656704631</c:v>
                </c:pt>
                <c:pt idx="1527">
                  <c:v>0.17668262842732144</c:v>
                </c:pt>
                <c:pt idx="1528">
                  <c:v>0.17646747310438382</c:v>
                </c:pt>
                <c:pt idx="1529">
                  <c:v>0.17624726500259069</c:v>
                </c:pt>
                <c:pt idx="1530">
                  <c:v>0.17603625313538585</c:v>
                </c:pt>
                <c:pt idx="1531">
                  <c:v>0.17580819999138822</c:v>
                </c:pt>
                <c:pt idx="1532">
                  <c:v>0.1755738514420859</c:v>
                </c:pt>
                <c:pt idx="1533">
                  <c:v>0.17531027274328473</c:v>
                </c:pt>
                <c:pt idx="1534">
                  <c:v>0.17503813297682269</c:v>
                </c:pt>
                <c:pt idx="1535">
                  <c:v>0.17473716953899507</c:v>
                </c:pt>
                <c:pt idx="1536">
                  <c:v>0.17438341855650999</c:v>
                </c:pt>
                <c:pt idx="1537">
                  <c:v>0.17396643306947723</c:v>
                </c:pt>
                <c:pt idx="1538">
                  <c:v>0.17356377093726127</c:v>
                </c:pt>
                <c:pt idx="1539">
                  <c:v>0.17313393793707862</c:v>
                </c:pt>
                <c:pt idx="1540">
                  <c:v>0.17268291217304296</c:v>
                </c:pt>
                <c:pt idx="1541">
                  <c:v>0.17221870534785702</c:v>
                </c:pt>
                <c:pt idx="1542">
                  <c:v>0.17173037773618968</c:v>
                </c:pt>
                <c:pt idx="1543">
                  <c:v>0.17122086744528675</c:v>
                </c:pt>
                <c:pt idx="1544">
                  <c:v>0.17065682608353297</c:v>
                </c:pt>
                <c:pt idx="1545">
                  <c:v>0.17012511523455143</c:v>
                </c:pt>
                <c:pt idx="1546">
                  <c:v>0.16962450015929331</c:v>
                </c:pt>
                <c:pt idx="1547">
                  <c:v>0.16904515412840757</c:v>
                </c:pt>
                <c:pt idx="1548">
                  <c:v>0.1683860984788037</c:v>
                </c:pt>
                <c:pt idx="1549">
                  <c:v>0.16781172876324679</c:v>
                </c:pt>
                <c:pt idx="1550">
                  <c:v>0.16720587717205401</c:v>
                </c:pt>
                <c:pt idx="1551">
                  <c:v>0.16665230391240798</c:v>
                </c:pt>
                <c:pt idx="1552">
                  <c:v>0.16616947383572728</c:v>
                </c:pt>
                <c:pt idx="1553">
                  <c:v>0.16572096147272611</c:v>
                </c:pt>
                <c:pt idx="1554">
                  <c:v>0.1652946931167725</c:v>
                </c:pt>
                <c:pt idx="1555">
                  <c:v>0.16487709703233347</c:v>
                </c:pt>
                <c:pt idx="1556">
                  <c:v>0.1645157037750459</c:v>
                </c:pt>
                <c:pt idx="1557">
                  <c:v>0.1641822851114188</c:v>
                </c:pt>
                <c:pt idx="1558">
                  <c:v>0.16393473986000592</c:v>
                </c:pt>
                <c:pt idx="1559">
                  <c:v>0.16373255081415639</c:v>
                </c:pt>
                <c:pt idx="1560">
                  <c:v>0.16359305691060122</c:v>
                </c:pt>
                <c:pt idx="1561">
                  <c:v>0.16355016927918165</c:v>
                </c:pt>
                <c:pt idx="1562">
                  <c:v>0.16355606269120113</c:v>
                </c:pt>
                <c:pt idx="1563">
                  <c:v>0.16362627272505567</c:v>
                </c:pt>
                <c:pt idx="1564">
                  <c:v>0.16372433254215887</c:v>
                </c:pt>
                <c:pt idx="1565">
                  <c:v>0.16387279409508324</c:v>
                </c:pt>
                <c:pt idx="1566">
                  <c:v>0.16408637077899083</c:v>
                </c:pt>
                <c:pt idx="1567">
                  <c:v>0.16430303091671303</c:v>
                </c:pt>
                <c:pt idx="1568">
                  <c:v>0.1645485010387964</c:v>
                </c:pt>
                <c:pt idx="1569">
                  <c:v>0.16482573069966708</c:v>
                </c:pt>
                <c:pt idx="1570">
                  <c:v>0.16516705311801774</c:v>
                </c:pt>
                <c:pt idx="1571">
                  <c:v>0.16546895835134923</c:v>
                </c:pt>
                <c:pt idx="1572">
                  <c:v>0.16579099555058696</c:v>
                </c:pt>
                <c:pt idx="1573">
                  <c:v>0.16609871400316667</c:v>
                </c:pt>
                <c:pt idx="1574">
                  <c:v>0.16640608990547825</c:v>
                </c:pt>
                <c:pt idx="1575">
                  <c:v>0.1666652312249676</c:v>
                </c:pt>
                <c:pt idx="1576">
                  <c:v>0.16695727725041096</c:v>
                </c:pt>
                <c:pt idx="1577">
                  <c:v>0.16726040598818956</c:v>
                </c:pt>
                <c:pt idx="1578">
                  <c:v>0.16756173023127796</c:v>
                </c:pt>
                <c:pt idx="1579">
                  <c:v>0.16787241396656935</c:v>
                </c:pt>
                <c:pt idx="1580">
                  <c:v>0.16816242656461389</c:v>
                </c:pt>
                <c:pt idx="1581">
                  <c:v>0.1684650840247929</c:v>
                </c:pt>
                <c:pt idx="1582">
                  <c:v>0.16873361985581192</c:v>
                </c:pt>
                <c:pt idx="1583">
                  <c:v>0.16896590021859079</c:v>
                </c:pt>
                <c:pt idx="1584">
                  <c:v>0.16920455300434925</c:v>
                </c:pt>
                <c:pt idx="1585">
                  <c:v>0.16943723681876219</c:v>
                </c:pt>
                <c:pt idx="1586">
                  <c:v>0.16966101232259498</c:v>
                </c:pt>
                <c:pt idx="1587">
                  <c:v>0.16986784486782014</c:v>
                </c:pt>
                <c:pt idx="1588">
                  <c:v>0.17006459213169225</c:v>
                </c:pt>
                <c:pt idx="1589">
                  <c:v>0.17026469395146349</c:v>
                </c:pt>
                <c:pt idx="1590">
                  <c:v>0.17043707362148597</c:v>
                </c:pt>
                <c:pt idx="1591">
                  <c:v>0.17063839314720922</c:v>
                </c:pt>
                <c:pt idx="1592">
                  <c:v>0.17086350552089255</c:v>
                </c:pt>
                <c:pt idx="1593">
                  <c:v>0.1710744348033412</c:v>
                </c:pt>
                <c:pt idx="1594">
                  <c:v>0.17130646669600127</c:v>
                </c:pt>
                <c:pt idx="1595">
                  <c:v>0.17150375075387583</c:v>
                </c:pt>
                <c:pt idx="1596">
                  <c:v>0.17168853563245948</c:v>
                </c:pt>
                <c:pt idx="1597">
                  <c:v>0.17186880394576978</c:v>
                </c:pt>
                <c:pt idx="1598">
                  <c:v>0.17201320869335809</c:v>
                </c:pt>
                <c:pt idx="1599">
                  <c:v>0.17212516421700386</c:v>
                </c:pt>
                <c:pt idx="1600">
                  <c:v>0.17223584357627583</c:v>
                </c:pt>
                <c:pt idx="1601">
                  <c:v>0.17229760033899111</c:v>
                </c:pt>
                <c:pt idx="1602">
                  <c:v>0.17241221792080871</c:v>
                </c:pt>
                <c:pt idx="1603">
                  <c:v>0.17255713091761901</c:v>
                </c:pt>
                <c:pt idx="1604">
                  <c:v>0.17267887382471026</c:v>
                </c:pt>
                <c:pt idx="1605">
                  <c:v>0.17281395758545104</c:v>
                </c:pt>
                <c:pt idx="1606">
                  <c:v>0.17293923206797257</c:v>
                </c:pt>
                <c:pt idx="1607">
                  <c:v>0.17304310499936734</c:v>
                </c:pt>
                <c:pt idx="1608">
                  <c:v>0.17315134654361042</c:v>
                </c:pt>
                <c:pt idx="1609">
                  <c:v>0.17327725704074212</c:v>
                </c:pt>
                <c:pt idx="1610">
                  <c:v>0.17342515909528769</c:v>
                </c:pt>
                <c:pt idx="1611">
                  <c:v>0.17356590996889967</c:v>
                </c:pt>
                <c:pt idx="1612">
                  <c:v>0.17371260904887584</c:v>
                </c:pt>
                <c:pt idx="1613">
                  <c:v>0.17385480471510883</c:v>
                </c:pt>
                <c:pt idx="1614">
                  <c:v>0.17401021378246931</c:v>
                </c:pt>
                <c:pt idx="1615">
                  <c:v>0.17414353827881787</c:v>
                </c:pt>
                <c:pt idx="1616">
                  <c:v>0.17426975908410702</c:v>
                </c:pt>
                <c:pt idx="1617">
                  <c:v>0.17438911937466228</c:v>
                </c:pt>
                <c:pt idx="1618">
                  <c:v>0.17448897198535049</c:v>
                </c:pt>
                <c:pt idx="1619">
                  <c:v>0.17457937653312261</c:v>
                </c:pt>
                <c:pt idx="1620">
                  <c:v>0.17467781038178617</c:v>
                </c:pt>
                <c:pt idx="1621">
                  <c:v>0.1747681735551804</c:v>
                </c:pt>
                <c:pt idx="1622">
                  <c:v>0.17486681569950524</c:v>
                </c:pt>
                <c:pt idx="1623">
                  <c:v>0.17497443227238299</c:v>
                </c:pt>
                <c:pt idx="1624">
                  <c:v>0.17507732804141421</c:v>
                </c:pt>
                <c:pt idx="1625">
                  <c:v>0.17517331750133847</c:v>
                </c:pt>
                <c:pt idx="1626">
                  <c:v>0.175282585092396</c:v>
                </c:pt>
                <c:pt idx="1627">
                  <c:v>0.17539700260035743</c:v>
                </c:pt>
                <c:pt idx="1628">
                  <c:v>0.17550956012144581</c:v>
                </c:pt>
                <c:pt idx="1629">
                  <c:v>0.17563185253393776</c:v>
                </c:pt>
                <c:pt idx="1630">
                  <c:v>0.1757711622215172</c:v>
                </c:pt>
                <c:pt idx="1631">
                  <c:v>0.17589194516885276</c:v>
                </c:pt>
                <c:pt idx="1632">
                  <c:v>0.17601259505673683</c:v>
                </c:pt>
                <c:pt idx="1633">
                  <c:v>0.17612531676394616</c:v>
                </c:pt>
                <c:pt idx="1634">
                  <c:v>0.1762231135075247</c:v>
                </c:pt>
                <c:pt idx="1635">
                  <c:v>0.17633369906731441</c:v>
                </c:pt>
                <c:pt idx="1636">
                  <c:v>0.17645467913056034</c:v>
                </c:pt>
                <c:pt idx="1637">
                  <c:v>0.17655636669479982</c:v>
                </c:pt>
                <c:pt idx="1638">
                  <c:v>0.17665054270192979</c:v>
                </c:pt>
                <c:pt idx="1639">
                  <c:v>0.17675050435042849</c:v>
                </c:pt>
                <c:pt idx="1640">
                  <c:v>0.1768288352490901</c:v>
                </c:pt>
                <c:pt idx="1641">
                  <c:v>0.17692802608407296</c:v>
                </c:pt>
                <c:pt idx="1642">
                  <c:v>0.177054770099729</c:v>
                </c:pt>
                <c:pt idx="1643">
                  <c:v>0.17715656473677474</c:v>
                </c:pt>
                <c:pt idx="1644">
                  <c:v>0.17726435687841802</c:v>
                </c:pt>
                <c:pt idx="1645">
                  <c:v>0.17737241846116833</c:v>
                </c:pt>
                <c:pt idx="1646">
                  <c:v>0.17748165004154659</c:v>
                </c:pt>
                <c:pt idx="1647">
                  <c:v>0.17757805316928557</c:v>
                </c:pt>
                <c:pt idx="1648">
                  <c:v>0.17770169260422083</c:v>
                </c:pt>
                <c:pt idx="1649">
                  <c:v>0.17785964398971163</c:v>
                </c:pt>
                <c:pt idx="1650">
                  <c:v>0.17798360065042659</c:v>
                </c:pt>
                <c:pt idx="1651">
                  <c:v>0.17808626945545161</c:v>
                </c:pt>
                <c:pt idx="1652">
                  <c:v>0.17821541503102192</c:v>
                </c:pt>
                <c:pt idx="1653">
                  <c:v>0.17835531841116828</c:v>
                </c:pt>
                <c:pt idx="1654">
                  <c:v>0.178460763475081</c:v>
                </c:pt>
                <c:pt idx="1655">
                  <c:v>0.17858297272679099</c:v>
                </c:pt>
                <c:pt idx="1656">
                  <c:v>0.17873578855862102</c:v>
                </c:pt>
                <c:pt idx="1657">
                  <c:v>0.17886152149816881</c:v>
                </c:pt>
                <c:pt idx="1658">
                  <c:v>0.17896375206851892</c:v>
                </c:pt>
                <c:pt idx="1659">
                  <c:v>0.17907810882038164</c:v>
                </c:pt>
                <c:pt idx="1660">
                  <c:v>0.17920449603172617</c:v>
                </c:pt>
                <c:pt idx="1661">
                  <c:v>0.17931543158855665</c:v>
                </c:pt>
                <c:pt idx="1662">
                  <c:v>0.1793981745978761</c:v>
                </c:pt>
                <c:pt idx="1663">
                  <c:v>0.17950674134357159</c:v>
                </c:pt>
                <c:pt idx="1664">
                  <c:v>0.17962367004479188</c:v>
                </c:pt>
                <c:pt idx="1665">
                  <c:v>0.17974187648790027</c:v>
                </c:pt>
                <c:pt idx="1666">
                  <c:v>0.17986671782616395</c:v>
                </c:pt>
                <c:pt idx="1667">
                  <c:v>0.18000828367444902</c:v>
                </c:pt>
                <c:pt idx="1668">
                  <c:v>0.18013023063693243</c:v>
                </c:pt>
                <c:pt idx="1669">
                  <c:v>0.18024059958354241</c:v>
                </c:pt>
                <c:pt idx="1670">
                  <c:v>0.18035861127792563</c:v>
                </c:pt>
                <c:pt idx="1671">
                  <c:v>0.18048043716372675</c:v>
                </c:pt>
                <c:pt idx="1672">
                  <c:v>0.18058727664563809</c:v>
                </c:pt>
                <c:pt idx="1673">
                  <c:v>0.18067901376916207</c:v>
                </c:pt>
                <c:pt idx="1674">
                  <c:v>0.18078496296104032</c:v>
                </c:pt>
                <c:pt idx="1675">
                  <c:v>0.180877507762498</c:v>
                </c:pt>
                <c:pt idx="1676">
                  <c:v>0.18099054593253464</c:v>
                </c:pt>
                <c:pt idx="1677">
                  <c:v>0.18113591865110998</c:v>
                </c:pt>
                <c:pt idx="1678">
                  <c:v>0.18126933477469809</c:v>
                </c:pt>
                <c:pt idx="1679">
                  <c:v>0.18136412463089377</c:v>
                </c:pt>
                <c:pt idx="1680">
                  <c:v>0.18148240690720252</c:v>
                </c:pt>
                <c:pt idx="1681">
                  <c:v>0.1816009188195499</c:v>
                </c:pt>
                <c:pt idx="1682">
                  <c:v>0.18169964299916183</c:v>
                </c:pt>
                <c:pt idx="1683">
                  <c:v>0.1818225752223519</c:v>
                </c:pt>
                <c:pt idx="1684">
                  <c:v>0.18198953141793381</c:v>
                </c:pt>
                <c:pt idx="1685">
                  <c:v>0.18210874429038981</c:v>
                </c:pt>
                <c:pt idx="1686">
                  <c:v>0.18221973301287051</c:v>
                </c:pt>
                <c:pt idx="1687">
                  <c:v>0.18231526258958738</c:v>
                </c:pt>
                <c:pt idx="1688">
                  <c:v>0.18237352361593309</c:v>
                </c:pt>
                <c:pt idx="1689">
                  <c:v>0.18244505363099164</c:v>
                </c:pt>
                <c:pt idx="1690">
                  <c:v>0.18252517423308459</c:v>
                </c:pt>
                <c:pt idx="1691">
                  <c:v>0.18261244522726239</c:v>
                </c:pt>
                <c:pt idx="1692">
                  <c:v>0.18275686813898454</c:v>
                </c:pt>
                <c:pt idx="1693">
                  <c:v>0.18288943278457659</c:v>
                </c:pt>
                <c:pt idx="1694">
                  <c:v>0.18300621068314593</c:v>
                </c:pt>
                <c:pt idx="1695">
                  <c:v>0.18313154080732183</c:v>
                </c:pt>
                <c:pt idx="1696">
                  <c:v>0.18323588988709869</c:v>
                </c:pt>
                <c:pt idx="1697">
                  <c:v>0.18332091086961635</c:v>
                </c:pt>
                <c:pt idx="1698">
                  <c:v>0.1833987777909919</c:v>
                </c:pt>
                <c:pt idx="1699">
                  <c:v>0.18346394133043323</c:v>
                </c:pt>
                <c:pt idx="1700">
                  <c:v>0.18353505971263595</c:v>
                </c:pt>
                <c:pt idx="1701">
                  <c:v>0.18358586790874795</c:v>
                </c:pt>
                <c:pt idx="1702">
                  <c:v>0.1836392528889805</c:v>
                </c:pt>
                <c:pt idx="1703">
                  <c:v>0.18375847748741328</c:v>
                </c:pt>
                <c:pt idx="1704">
                  <c:v>0.1838922121765153</c:v>
                </c:pt>
                <c:pt idx="1705">
                  <c:v>0.18401463075142974</c:v>
                </c:pt>
                <c:pt idx="1706">
                  <c:v>0.18411144394907372</c:v>
                </c:pt>
                <c:pt idx="1707">
                  <c:v>0.18418439668537243</c:v>
                </c:pt>
                <c:pt idx="1708">
                  <c:v>0.18418778773495501</c:v>
                </c:pt>
                <c:pt idx="1709">
                  <c:v>0.18425633661446383</c:v>
                </c:pt>
                <c:pt idx="1710">
                  <c:v>0.18434729723287321</c:v>
                </c:pt>
                <c:pt idx="1711">
                  <c:v>0.18442674603565271</c:v>
                </c:pt>
                <c:pt idx="1712">
                  <c:v>0.18453607945253206</c:v>
                </c:pt>
                <c:pt idx="1713">
                  <c:v>0.18462207427976032</c:v>
                </c:pt>
                <c:pt idx="1714">
                  <c:v>0.18469203782372409</c:v>
                </c:pt>
                <c:pt idx="1715">
                  <c:v>0.18475114820337626</c:v>
                </c:pt>
                <c:pt idx="1716">
                  <c:v>0.18481471267680774</c:v>
                </c:pt>
                <c:pt idx="1717">
                  <c:v>0.18485765812099952</c:v>
                </c:pt>
                <c:pt idx="1718">
                  <c:v>0.18488622703333787</c:v>
                </c:pt>
                <c:pt idx="1719">
                  <c:v>0.18495039881753006</c:v>
                </c:pt>
                <c:pt idx="1720">
                  <c:v>0.1850251126844856</c:v>
                </c:pt>
                <c:pt idx="1721">
                  <c:v>0.18510960993111478</c:v>
                </c:pt>
                <c:pt idx="1722">
                  <c:v>0.1851937585320077</c:v>
                </c:pt>
                <c:pt idx="1723">
                  <c:v>0.1852982693042273</c:v>
                </c:pt>
                <c:pt idx="1724">
                  <c:v>0.18537872017717186</c:v>
                </c:pt>
                <c:pt idx="1725">
                  <c:v>0.18544797995626139</c:v>
                </c:pt>
                <c:pt idx="1726">
                  <c:v>0.18552357445238585</c:v>
                </c:pt>
                <c:pt idx="1727">
                  <c:v>0.18558564655233059</c:v>
                </c:pt>
                <c:pt idx="1728">
                  <c:v>0.18566218369291801</c:v>
                </c:pt>
                <c:pt idx="1729">
                  <c:v>0.18575057617364343</c:v>
                </c:pt>
                <c:pt idx="1730">
                  <c:v>0.18584249633736691</c:v>
                </c:pt>
                <c:pt idx="1731">
                  <c:v>0.18592035415761701</c:v>
                </c:pt>
                <c:pt idx="1732">
                  <c:v>0.18599906915414044</c:v>
                </c:pt>
                <c:pt idx="1733">
                  <c:v>0.1860799033252801</c:v>
                </c:pt>
                <c:pt idx="1734">
                  <c:v>0.18612175182371302</c:v>
                </c:pt>
                <c:pt idx="1735">
                  <c:v>0.18619067818776558</c:v>
                </c:pt>
                <c:pt idx="1736">
                  <c:v>0.18626594366741803</c:v>
                </c:pt>
                <c:pt idx="1737">
                  <c:v>0.1863382218240566</c:v>
                </c:pt>
                <c:pt idx="1738">
                  <c:v>0.18642666888499257</c:v>
                </c:pt>
                <c:pt idx="1739">
                  <c:v>0.18650014715651078</c:v>
                </c:pt>
                <c:pt idx="1740">
                  <c:v>0.18655749578519051</c:v>
                </c:pt>
                <c:pt idx="1741">
                  <c:v>0.18662252856864645</c:v>
                </c:pt>
                <c:pt idx="1742">
                  <c:v>0.18668577322229671</c:v>
                </c:pt>
                <c:pt idx="1743">
                  <c:v>0.18673787188864985</c:v>
                </c:pt>
                <c:pt idx="1744">
                  <c:v>0.1868029615915848</c:v>
                </c:pt>
                <c:pt idx="1745">
                  <c:v>0.1868970082850778</c:v>
                </c:pt>
                <c:pt idx="1746">
                  <c:v>0.18698722362890199</c:v>
                </c:pt>
                <c:pt idx="1747">
                  <c:v>0.18709104182286904</c:v>
                </c:pt>
                <c:pt idx="1748">
                  <c:v>0.18718748292447729</c:v>
                </c:pt>
                <c:pt idx="1749">
                  <c:v>0.18723821477356542</c:v>
                </c:pt>
                <c:pt idx="1750">
                  <c:v>0.18730106261903678</c:v>
                </c:pt>
                <c:pt idx="1751">
                  <c:v>0.18734312030205524</c:v>
                </c:pt>
                <c:pt idx="1752">
                  <c:v>0.18740282858307303</c:v>
                </c:pt>
                <c:pt idx="1753">
                  <c:v>0.18746845336925988</c:v>
                </c:pt>
                <c:pt idx="1754">
                  <c:v>0.18755065256062456</c:v>
                </c:pt>
                <c:pt idx="1755">
                  <c:v>0.18762628286455516</c:v>
                </c:pt>
                <c:pt idx="1756">
                  <c:v>0.1877310040266148</c:v>
                </c:pt>
                <c:pt idx="1757">
                  <c:v>0.1878765673032009</c:v>
                </c:pt>
                <c:pt idx="1758">
                  <c:v>0.1880081711069769</c:v>
                </c:pt>
                <c:pt idx="1759">
                  <c:v>0.18811922357624</c:v>
                </c:pt>
                <c:pt idx="1760">
                  <c:v>0.18823656932486096</c:v>
                </c:pt>
                <c:pt idx="1761">
                  <c:v>0.18825779949025076</c:v>
                </c:pt>
                <c:pt idx="1762">
                  <c:v>0.18827245767685877</c:v>
                </c:pt>
                <c:pt idx="1763">
                  <c:v>0.18835355645189031</c:v>
                </c:pt>
                <c:pt idx="1764">
                  <c:v>0.18842117907121622</c:v>
                </c:pt>
                <c:pt idx="1765">
                  <c:v>0.18848908950952326</c:v>
                </c:pt>
                <c:pt idx="1766">
                  <c:v>0.18860481444605051</c:v>
                </c:pt>
                <c:pt idx="1767">
                  <c:v>0.18871095979228011</c:v>
                </c:pt>
                <c:pt idx="1768">
                  <c:v>0.18879470274973528</c:v>
                </c:pt>
                <c:pt idx="1769">
                  <c:v>0.18889040383334921</c:v>
                </c:pt>
                <c:pt idx="1770">
                  <c:v>0.18903643595178565</c:v>
                </c:pt>
                <c:pt idx="1771">
                  <c:v>0.18913184882441317</c:v>
                </c:pt>
                <c:pt idx="1772">
                  <c:v>0.18917924869496364</c:v>
                </c:pt>
                <c:pt idx="1773">
                  <c:v>0.18925805665347242</c:v>
                </c:pt>
                <c:pt idx="1774">
                  <c:v>0.18933942692563654</c:v>
                </c:pt>
                <c:pt idx="1775">
                  <c:v>0.18939762228485921</c:v>
                </c:pt>
                <c:pt idx="1776">
                  <c:v>0.18949406176728209</c:v>
                </c:pt>
                <c:pt idx="1777">
                  <c:v>0.18953314088950135</c:v>
                </c:pt>
                <c:pt idx="1778">
                  <c:v>0.18957926967045555</c:v>
                </c:pt>
                <c:pt idx="1779">
                  <c:v>0.18961798612390679</c:v>
                </c:pt>
                <c:pt idx="1780">
                  <c:v>0.18963431758967586</c:v>
                </c:pt>
                <c:pt idx="1781">
                  <c:v>0.18962053552836255</c:v>
                </c:pt>
                <c:pt idx="1782">
                  <c:v>0.18961716804136863</c:v>
                </c:pt>
                <c:pt idx="1783">
                  <c:v>0.18956545290790641</c:v>
                </c:pt>
                <c:pt idx="1784">
                  <c:v>0.18954455200368567</c:v>
                </c:pt>
                <c:pt idx="1785">
                  <c:v>0.18956197872776778</c:v>
                </c:pt>
                <c:pt idx="1786">
                  <c:v>0.18952523544099517</c:v>
                </c:pt>
                <c:pt idx="1787">
                  <c:v>0.18948987456168834</c:v>
                </c:pt>
                <c:pt idx="1788">
                  <c:v>0.18941585488301291</c:v>
                </c:pt>
                <c:pt idx="1789">
                  <c:v>0.18930129996229486</c:v>
                </c:pt>
                <c:pt idx="1790">
                  <c:v>0.18916117210745417</c:v>
                </c:pt>
                <c:pt idx="1791">
                  <c:v>0.1889997580836659</c:v>
                </c:pt>
                <c:pt idx="1792">
                  <c:v>0.18879867125908589</c:v>
                </c:pt>
                <c:pt idx="1793">
                  <c:v>0.18858130722403418</c:v>
                </c:pt>
                <c:pt idx="1794">
                  <c:v>0.1883876373396339</c:v>
                </c:pt>
                <c:pt idx="1795">
                  <c:v>0.18819353923046198</c:v>
                </c:pt>
                <c:pt idx="1796">
                  <c:v>0.18799408238004997</c:v>
                </c:pt>
                <c:pt idx="1797">
                  <c:v>0.18773618540958048</c:v>
                </c:pt>
                <c:pt idx="1798">
                  <c:v>0.18742969546439783</c:v>
                </c:pt>
                <c:pt idx="1799">
                  <c:v>0.18713135119658872</c:v>
                </c:pt>
                <c:pt idx="1800">
                  <c:v>0.18678953437525628</c:v>
                </c:pt>
                <c:pt idx="1801">
                  <c:v>0.18645090137931344</c:v>
                </c:pt>
                <c:pt idx="1802">
                  <c:v>0.18612085811687662</c:v>
                </c:pt>
                <c:pt idx="1803">
                  <c:v>0.18578215183970845</c:v>
                </c:pt>
                <c:pt idx="1804">
                  <c:v>0.18539169685759127</c:v>
                </c:pt>
                <c:pt idx="1805">
                  <c:v>0.18505812663811164</c:v>
                </c:pt>
                <c:pt idx="1806">
                  <c:v>0.18474360445511151</c:v>
                </c:pt>
                <c:pt idx="1807">
                  <c:v>0.18441599388683094</c:v>
                </c:pt>
                <c:pt idx="1808">
                  <c:v>0.18408745176303765</c:v>
                </c:pt>
                <c:pt idx="1809">
                  <c:v>0.18374617842235638</c:v>
                </c:pt>
                <c:pt idx="1810">
                  <c:v>0.18342738301981162</c:v>
                </c:pt>
                <c:pt idx="1811">
                  <c:v>0.18309197226306395</c:v>
                </c:pt>
                <c:pt idx="1812">
                  <c:v>0.18274497790540881</c:v>
                </c:pt>
                <c:pt idx="1813">
                  <c:v>0.18241519715042095</c:v>
                </c:pt>
                <c:pt idx="1814">
                  <c:v>0.18206988039323449</c:v>
                </c:pt>
                <c:pt idx="1815">
                  <c:v>0.18171097798092425</c:v>
                </c:pt>
                <c:pt idx="1816">
                  <c:v>0.18136090920075676</c:v>
                </c:pt>
                <c:pt idx="1817">
                  <c:v>0.18099487996632938</c:v>
                </c:pt>
                <c:pt idx="1818">
                  <c:v>0.18068851127787777</c:v>
                </c:pt>
                <c:pt idx="1819">
                  <c:v>0.18043085149685698</c:v>
                </c:pt>
                <c:pt idx="1820">
                  <c:v>0.18013661568829775</c:v>
                </c:pt>
                <c:pt idx="1821">
                  <c:v>0.17987856880169847</c:v>
                </c:pt>
                <c:pt idx="1822">
                  <c:v>0.17961891386669568</c:v>
                </c:pt>
                <c:pt idx="1823">
                  <c:v>0.17932313778998843</c:v>
                </c:pt>
                <c:pt idx="1824">
                  <c:v>0.17905237456797299</c:v>
                </c:pt>
                <c:pt idx="1825">
                  <c:v>0.17884691760897778</c:v>
                </c:pt>
                <c:pt idx="1826">
                  <c:v>0.17860027076097376</c:v>
                </c:pt>
                <c:pt idx="1827">
                  <c:v>0.17831803832071566</c:v>
                </c:pt>
                <c:pt idx="1828">
                  <c:v>0.17804651462713739</c:v>
                </c:pt>
                <c:pt idx="1829">
                  <c:v>0.17774719553420015</c:v>
                </c:pt>
                <c:pt idx="1830">
                  <c:v>0.17747252067722177</c:v>
                </c:pt>
                <c:pt idx="1831">
                  <c:v>0.17721353085791694</c:v>
                </c:pt>
                <c:pt idx="1832">
                  <c:v>0.17699208997763516</c:v>
                </c:pt>
                <c:pt idx="1833">
                  <c:v>0.17674940269373826</c:v>
                </c:pt>
                <c:pt idx="1834">
                  <c:v>0.17648589125893896</c:v>
                </c:pt>
                <c:pt idx="1835">
                  <c:v>0.17621140441820926</c:v>
                </c:pt>
                <c:pt idx="1836">
                  <c:v>0.17593045781806407</c:v>
                </c:pt>
                <c:pt idx="1837">
                  <c:v>0.17566283951130157</c:v>
                </c:pt>
                <c:pt idx="1838">
                  <c:v>0.17542635030298603</c:v>
                </c:pt>
                <c:pt idx="1839">
                  <c:v>0.17514597960031372</c:v>
                </c:pt>
                <c:pt idx="1840">
                  <c:v>0.17484595407855932</c:v>
                </c:pt>
                <c:pt idx="1841">
                  <c:v>0.17450903097728121</c:v>
                </c:pt>
                <c:pt idx="1842">
                  <c:v>0.17412854306254624</c:v>
                </c:pt>
                <c:pt idx="1843">
                  <c:v>0.1737636088769253</c:v>
                </c:pt>
                <c:pt idx="1844">
                  <c:v>0.17341819812145784</c:v>
                </c:pt>
                <c:pt idx="1845">
                  <c:v>0.17305217656979213</c:v>
                </c:pt>
                <c:pt idx="1846">
                  <c:v>0.17266239227788138</c:v>
                </c:pt>
                <c:pt idx="1847">
                  <c:v>0.17229638895437274</c:v>
                </c:pt>
                <c:pt idx="1848">
                  <c:v>0.17187856688814881</c:v>
                </c:pt>
                <c:pt idx="1849">
                  <c:v>0.17145947327877439</c:v>
                </c:pt>
                <c:pt idx="1850">
                  <c:v>0.17104468740668763</c:v>
                </c:pt>
                <c:pt idx="1851">
                  <c:v>0.17060186656250062</c:v>
                </c:pt>
                <c:pt idx="1852">
                  <c:v>0.1701860907011444</c:v>
                </c:pt>
                <c:pt idx="1853">
                  <c:v>0.16974994270496113</c:v>
                </c:pt>
                <c:pt idx="1854">
                  <c:v>0.16939182460195279</c:v>
                </c:pt>
                <c:pt idx="1855">
                  <c:v>0.16907033351372436</c:v>
                </c:pt>
                <c:pt idx="1856">
                  <c:v>0.16890983574894033</c:v>
                </c:pt>
                <c:pt idx="1857">
                  <c:v>0.16882801868322819</c:v>
                </c:pt>
                <c:pt idx="1858">
                  <c:v>0.16885829789794018</c:v>
                </c:pt>
                <c:pt idx="1859">
                  <c:v>0.16901306439485628</c:v>
                </c:pt>
                <c:pt idx="1860">
                  <c:v>0.16922282964120014</c:v>
                </c:pt>
                <c:pt idx="1861">
                  <c:v>0.1695224403215784</c:v>
                </c:pt>
                <c:pt idx="1862">
                  <c:v>0.16990218553249159</c:v>
                </c:pt>
                <c:pt idx="1863">
                  <c:v>0.17040344185958203</c:v>
                </c:pt>
                <c:pt idx="1864">
                  <c:v>0.17092171701016537</c:v>
                </c:pt>
                <c:pt idx="1865">
                  <c:v>0.17151869582160809</c:v>
                </c:pt>
                <c:pt idx="1866">
                  <c:v>0.17220343802680307</c:v>
                </c:pt>
                <c:pt idx="1867">
                  <c:v>0.17283082063372748</c:v>
                </c:pt>
                <c:pt idx="1868">
                  <c:v>0.17347617107147992</c:v>
                </c:pt>
                <c:pt idx="1869">
                  <c:v>0.17405786030387152</c:v>
                </c:pt>
                <c:pt idx="1870">
                  <c:v>0.1745780208307538</c:v>
                </c:pt>
                <c:pt idx="1871">
                  <c:v>0.17503643537125066</c:v>
                </c:pt>
                <c:pt idx="1872">
                  <c:v>0.17545161457048222</c:v>
                </c:pt>
                <c:pt idx="1873">
                  <c:v>0.1758352438569514</c:v>
                </c:pt>
                <c:pt idx="1874">
                  <c:v>0.17618884038498453</c:v>
                </c:pt>
                <c:pt idx="1875">
                  <c:v>0.17648443650291309</c:v>
                </c:pt>
                <c:pt idx="1876">
                  <c:v>0.17674316434513349</c:v>
                </c:pt>
                <c:pt idx="1877">
                  <c:v>0.17697117990741593</c:v>
                </c:pt>
                <c:pt idx="1878">
                  <c:v>0.1771197270443953</c:v>
                </c:pt>
                <c:pt idx="1879">
                  <c:v>0.17728344118965592</c:v>
                </c:pt>
                <c:pt idx="1880">
                  <c:v>0.17743396397792321</c:v>
                </c:pt>
                <c:pt idx="1881">
                  <c:v>0.17756562245007138</c:v>
                </c:pt>
                <c:pt idx="1882">
                  <c:v>0.17767864927165453</c:v>
                </c:pt>
                <c:pt idx="1883">
                  <c:v>0.17779269230755104</c:v>
                </c:pt>
                <c:pt idx="1884">
                  <c:v>0.17788235054510984</c:v>
                </c:pt>
                <c:pt idx="1885">
                  <c:v>0.1779490963917163</c:v>
                </c:pt>
                <c:pt idx="1886">
                  <c:v>0.17803283290207905</c:v>
                </c:pt>
                <c:pt idx="1887">
                  <c:v>0.1780655298897369</c:v>
                </c:pt>
                <c:pt idx="1888">
                  <c:v>0.17812399887816285</c:v>
                </c:pt>
                <c:pt idx="1889">
                  <c:v>0.1782270819710218</c:v>
                </c:pt>
                <c:pt idx="1890">
                  <c:v>0.1782967042999867</c:v>
                </c:pt>
                <c:pt idx="1891">
                  <c:v>0.17841895960552553</c:v>
                </c:pt>
                <c:pt idx="1892">
                  <c:v>0.17852384725366613</c:v>
                </c:pt>
                <c:pt idx="1893">
                  <c:v>0.17861059812807289</c:v>
                </c:pt>
                <c:pt idx="1894">
                  <c:v>0.17870255148774938</c:v>
                </c:pt>
                <c:pt idx="1895">
                  <c:v>0.17879418753075846</c:v>
                </c:pt>
                <c:pt idx="1896">
                  <c:v>0.17892546675437893</c:v>
                </c:pt>
                <c:pt idx="1897">
                  <c:v>0.17905191828631239</c:v>
                </c:pt>
                <c:pt idx="1898">
                  <c:v>0.17917984303590981</c:v>
                </c:pt>
                <c:pt idx="1899">
                  <c:v>0.17936902023392895</c:v>
                </c:pt>
                <c:pt idx="1900">
                  <c:v>0.17950247497475483</c:v>
                </c:pt>
                <c:pt idx="1901">
                  <c:v>0.17965373094327641</c:v>
                </c:pt>
                <c:pt idx="1902">
                  <c:v>0.17981233141285324</c:v>
                </c:pt>
                <c:pt idx="1903">
                  <c:v>0.17990525370421717</c:v>
                </c:pt>
                <c:pt idx="1904">
                  <c:v>0.18004394111738611</c:v>
                </c:pt>
                <c:pt idx="1905">
                  <c:v>0.18021764838900381</c:v>
                </c:pt>
                <c:pt idx="1906">
                  <c:v>0.18032730886217777</c:v>
                </c:pt>
                <c:pt idx="1907">
                  <c:v>0.18044254413838878</c:v>
                </c:pt>
                <c:pt idx="1908">
                  <c:v>0.18054207212082915</c:v>
                </c:pt>
                <c:pt idx="1909">
                  <c:v>0.18057238218677227</c:v>
                </c:pt>
                <c:pt idx="1910">
                  <c:v>0.18062713475405889</c:v>
                </c:pt>
                <c:pt idx="1911">
                  <c:v>0.18073838209373538</c:v>
                </c:pt>
                <c:pt idx="1912">
                  <c:v>0.1808796265489421</c:v>
                </c:pt>
                <c:pt idx="1913">
                  <c:v>0.18099520059522409</c:v>
                </c:pt>
                <c:pt idx="1914">
                  <c:v>0.18112535553423673</c:v>
                </c:pt>
                <c:pt idx="1915">
                  <c:v>0.1812052700785097</c:v>
                </c:pt>
                <c:pt idx="1916">
                  <c:v>0.1812290377502237</c:v>
                </c:pt>
                <c:pt idx="1917">
                  <c:v>0.1812851612833247</c:v>
                </c:pt>
                <c:pt idx="1918">
                  <c:v>0.18135201016492375</c:v>
                </c:pt>
                <c:pt idx="1919">
                  <c:v>0.18138747117984741</c:v>
                </c:pt>
                <c:pt idx="1920">
                  <c:v>0.18142890505035503</c:v>
                </c:pt>
                <c:pt idx="1921">
                  <c:v>0.18144711095610613</c:v>
                </c:pt>
                <c:pt idx="1922">
                  <c:v>0.18142309097934042</c:v>
                </c:pt>
                <c:pt idx="1923">
                  <c:v>0.1814465265577434</c:v>
                </c:pt>
                <c:pt idx="1924">
                  <c:v>0.18151570151296395</c:v>
                </c:pt>
                <c:pt idx="1925">
                  <c:v>0.18148861469899788</c:v>
                </c:pt>
                <c:pt idx="1926">
                  <c:v>0.18143508872414679</c:v>
                </c:pt>
                <c:pt idx="1927">
                  <c:v>0.18138990602507954</c:v>
                </c:pt>
                <c:pt idx="1928">
                  <c:v>0.1812925496116419</c:v>
                </c:pt>
                <c:pt idx="1929">
                  <c:v>0.18124699235687511</c:v>
                </c:pt>
                <c:pt idx="1930">
                  <c:v>0.18120641529871848</c:v>
                </c:pt>
                <c:pt idx="1931">
                  <c:v>0.18117577430608242</c:v>
                </c:pt>
                <c:pt idx="1932">
                  <c:v>0.18119781592745787</c:v>
                </c:pt>
                <c:pt idx="1933">
                  <c:v>0.18118815872287794</c:v>
                </c:pt>
                <c:pt idx="1934">
                  <c:v>0.18120451355338418</c:v>
                </c:pt>
                <c:pt idx="1935">
                  <c:v>0.18117776901838301</c:v>
                </c:pt>
                <c:pt idx="1936">
                  <c:v>0.18101328570778299</c:v>
                </c:pt>
                <c:pt idx="1937">
                  <c:v>0.1808917898821136</c:v>
                </c:pt>
                <c:pt idx="1938">
                  <c:v>0.18082729438292064</c:v>
                </c:pt>
                <c:pt idx="1939">
                  <c:v>0.18074221395599391</c:v>
                </c:pt>
                <c:pt idx="1940">
                  <c:v>0.18068477409236494</c:v>
                </c:pt>
                <c:pt idx="1941">
                  <c:v>0.18074756372285539</c:v>
                </c:pt>
                <c:pt idx="1942">
                  <c:v>0.18076940384461013</c:v>
                </c:pt>
                <c:pt idx="1943">
                  <c:v>0.18079165968151778</c:v>
                </c:pt>
                <c:pt idx="1944">
                  <c:v>0.18076760136698453</c:v>
                </c:pt>
                <c:pt idx="1945">
                  <c:v>0.18073892116280563</c:v>
                </c:pt>
                <c:pt idx="1946">
                  <c:v>0.18068276986513723</c:v>
                </c:pt>
                <c:pt idx="1947">
                  <c:v>0.18055605957488793</c:v>
                </c:pt>
                <c:pt idx="1948">
                  <c:v>0.18050632338421338</c:v>
                </c:pt>
                <c:pt idx="1949">
                  <c:v>0.1804931294186197</c:v>
                </c:pt>
                <c:pt idx="1950">
                  <c:v>0.18044252966526986</c:v>
                </c:pt>
                <c:pt idx="1951">
                  <c:v>0.18040431214971583</c:v>
                </c:pt>
                <c:pt idx="1952">
                  <c:v>0.18033218719310382</c:v>
                </c:pt>
                <c:pt idx="1953">
                  <c:v>0.180213483550835</c:v>
                </c:pt>
                <c:pt idx="1954">
                  <c:v>0.18015067582090274</c:v>
                </c:pt>
                <c:pt idx="1955">
                  <c:v>0.18015498445102698</c:v>
                </c:pt>
                <c:pt idx="1956">
                  <c:v>0.18008668073555464</c:v>
                </c:pt>
                <c:pt idx="1957">
                  <c:v>0.18001355061904747</c:v>
                </c:pt>
                <c:pt idx="1958">
                  <c:v>0.17990698504720815</c:v>
                </c:pt>
                <c:pt idx="1959">
                  <c:v>0.17972482074731708</c:v>
                </c:pt>
                <c:pt idx="1960">
                  <c:v>0.17957931339815089</c:v>
                </c:pt>
                <c:pt idx="1961">
                  <c:v>0.17943907000030798</c:v>
                </c:pt>
                <c:pt idx="1962">
                  <c:v>0.1793354723843669</c:v>
                </c:pt>
                <c:pt idx="1963">
                  <c:v>0.17927350382549742</c:v>
                </c:pt>
                <c:pt idx="1964">
                  <c:v>0.1792130773298076</c:v>
                </c:pt>
                <c:pt idx="1965">
                  <c:v>0.17918303541438049</c:v>
                </c:pt>
                <c:pt idx="1966">
                  <c:v>0.17915025710687962</c:v>
                </c:pt>
                <c:pt idx="1967">
                  <c:v>0.17911640994959852</c:v>
                </c:pt>
                <c:pt idx="1968">
                  <c:v>0.17900466293256401</c:v>
                </c:pt>
                <c:pt idx="1969">
                  <c:v>0.17884654859883362</c:v>
                </c:pt>
                <c:pt idx="1970">
                  <c:v>0.178761458184268</c:v>
                </c:pt>
                <c:pt idx="1971">
                  <c:v>0.17866564918572525</c:v>
                </c:pt>
                <c:pt idx="1972">
                  <c:v>0.17855963295912169</c:v>
                </c:pt>
                <c:pt idx="1973">
                  <c:v>0.17854993138367878</c:v>
                </c:pt>
                <c:pt idx="1974">
                  <c:v>0.17846349260234448</c:v>
                </c:pt>
                <c:pt idx="1975">
                  <c:v>0.1783384751660064</c:v>
                </c:pt>
                <c:pt idx="1976">
                  <c:v>0.17818006676592568</c:v>
                </c:pt>
                <c:pt idx="1977">
                  <c:v>0.17811226050828313</c:v>
                </c:pt>
                <c:pt idx="1978">
                  <c:v>0.17805369001356083</c:v>
                </c:pt>
                <c:pt idx="1979">
                  <c:v>0.17802768356963936</c:v>
                </c:pt>
                <c:pt idx="1980">
                  <c:v>0.17808017049400696</c:v>
                </c:pt>
                <c:pt idx="1981">
                  <c:v>0.17807115082045402</c:v>
                </c:pt>
                <c:pt idx="1982">
                  <c:v>0.17808063676445965</c:v>
                </c:pt>
                <c:pt idx="1983">
                  <c:v>0.1779844735513566</c:v>
                </c:pt>
                <c:pt idx="1984">
                  <c:v>0.17778389411347806</c:v>
                </c:pt>
                <c:pt idx="1985">
                  <c:v>0.17772165485109018</c:v>
                </c:pt>
                <c:pt idx="1986">
                  <c:v>0.17762651442446478</c:v>
                </c:pt>
                <c:pt idx="1987">
                  <c:v>0.17761683472601172</c:v>
                </c:pt>
                <c:pt idx="1988">
                  <c:v>0.17781790279890952</c:v>
                </c:pt>
                <c:pt idx="1989">
                  <c:v>0.17778370173853908</c:v>
                </c:pt>
                <c:pt idx="1990">
                  <c:v>0.17762326499178016</c:v>
                </c:pt>
                <c:pt idx="1991">
                  <c:v>0.17752918267307874</c:v>
                </c:pt>
                <c:pt idx="1992">
                  <c:v>0.17735126646185231</c:v>
                </c:pt>
                <c:pt idx="1993">
                  <c:v>0.17723950003295222</c:v>
                </c:pt>
                <c:pt idx="1994">
                  <c:v>0.17719946874728931</c:v>
                </c:pt>
                <c:pt idx="1995">
                  <c:v>0.17714026112125844</c:v>
                </c:pt>
                <c:pt idx="1996">
                  <c:v>0.17713175142531634</c:v>
                </c:pt>
                <c:pt idx="1997">
                  <c:v>0.17700190552335485</c:v>
                </c:pt>
                <c:pt idx="1998">
                  <c:v>0.1768326592873968</c:v>
                </c:pt>
                <c:pt idx="1999">
                  <c:v>0.17661912777811783</c:v>
                </c:pt>
                <c:pt idx="2000">
                  <c:v>0.17631241698272801</c:v>
                </c:pt>
                <c:pt idx="2001">
                  <c:v>0.17608403146743734</c:v>
                </c:pt>
                <c:pt idx="2002">
                  <c:v>0.1759205875773171</c:v>
                </c:pt>
                <c:pt idx="2003">
                  <c:v>0.17573087050140923</c:v>
                </c:pt>
                <c:pt idx="2004">
                  <c:v>0.1755342183452325</c:v>
                </c:pt>
                <c:pt idx="2005">
                  <c:v>0.17536324274421167</c:v>
                </c:pt>
                <c:pt idx="2006">
                  <c:v>0.17517567581091278</c:v>
                </c:pt>
                <c:pt idx="2007">
                  <c:v>0.17504433441684752</c:v>
                </c:pt>
                <c:pt idx="2008">
                  <c:v>0.17499509567252766</c:v>
                </c:pt>
                <c:pt idx="2009">
                  <c:v>0.1748863632452963</c:v>
                </c:pt>
                <c:pt idx="2010">
                  <c:v>0.17480110795298617</c:v>
                </c:pt>
                <c:pt idx="2011">
                  <c:v>0.17474039758022172</c:v>
                </c:pt>
                <c:pt idx="2012">
                  <c:v>0.17466372597771709</c:v>
                </c:pt>
                <c:pt idx="2013">
                  <c:v>0.17450245027449798</c:v>
                </c:pt>
                <c:pt idx="2014">
                  <c:v>0.17428972669219575</c:v>
                </c:pt>
                <c:pt idx="2015">
                  <c:v>0.17414374793735485</c:v>
                </c:pt>
                <c:pt idx="2016">
                  <c:v>0.17390127330306368</c:v>
                </c:pt>
                <c:pt idx="2017">
                  <c:v>0.17379661302231994</c:v>
                </c:pt>
                <c:pt idx="2018">
                  <c:v>0.17391947861273868</c:v>
                </c:pt>
                <c:pt idx="2019">
                  <c:v>0.17383770630709972</c:v>
                </c:pt>
                <c:pt idx="2020">
                  <c:v>0.17374257313713218</c:v>
                </c:pt>
                <c:pt idx="2021">
                  <c:v>0.17355107091190911</c:v>
                </c:pt>
                <c:pt idx="2022">
                  <c:v>0.17307477605153712</c:v>
                </c:pt>
                <c:pt idx="2023">
                  <c:v>0.17279814920613093</c:v>
                </c:pt>
                <c:pt idx="2024">
                  <c:v>0.17262093792975966</c:v>
                </c:pt>
                <c:pt idx="2025">
                  <c:v>0.17243288573155321</c:v>
                </c:pt>
                <c:pt idx="2026">
                  <c:v>0.17241957869458599</c:v>
                </c:pt>
                <c:pt idx="2027">
                  <c:v>0.17228085291423209</c:v>
                </c:pt>
                <c:pt idx="2028">
                  <c:v>0.1720079031663253</c:v>
                </c:pt>
                <c:pt idx="2029">
                  <c:v>0.17186381767792416</c:v>
                </c:pt>
                <c:pt idx="2030">
                  <c:v>0.17163624112545076</c:v>
                </c:pt>
                <c:pt idx="2031">
                  <c:v>0.17142374800460089</c:v>
                </c:pt>
                <c:pt idx="2032">
                  <c:v>0.17134464584938494</c:v>
                </c:pt>
                <c:pt idx="2033">
                  <c:v>0.17121917333456479</c:v>
                </c:pt>
                <c:pt idx="2034">
                  <c:v>0.17104351376497517</c:v>
                </c:pt>
                <c:pt idx="2035">
                  <c:v>0.17090468847437856</c:v>
                </c:pt>
                <c:pt idx="2036">
                  <c:v>0.17069494674918925</c:v>
                </c:pt>
                <c:pt idx="2037">
                  <c:v>0.17044122750298155</c:v>
                </c:pt>
                <c:pt idx="2038">
                  <c:v>0.17039859555272843</c:v>
                </c:pt>
                <c:pt idx="2039">
                  <c:v>0.17037797443590486</c:v>
                </c:pt>
                <c:pt idx="2040">
                  <c:v>0.17045396154859807</c:v>
                </c:pt>
                <c:pt idx="2041">
                  <c:v>0.17057748042111945</c:v>
                </c:pt>
                <c:pt idx="2042">
                  <c:v>0.17053122184003289</c:v>
                </c:pt>
                <c:pt idx="2043">
                  <c:v>0.17051189214834128</c:v>
                </c:pt>
                <c:pt idx="2044">
                  <c:v>0.17042641247136858</c:v>
                </c:pt>
                <c:pt idx="2045">
                  <c:v>0.17023105072194553</c:v>
                </c:pt>
                <c:pt idx="2046">
                  <c:v>0.17012680644539127</c:v>
                </c:pt>
                <c:pt idx="2047">
                  <c:v>0.17017958973935246</c:v>
                </c:pt>
                <c:pt idx="2048">
                  <c:v>0.17025948455563958</c:v>
                </c:pt>
                <c:pt idx="2049">
                  <c:v>0.17040741932104742</c:v>
                </c:pt>
                <c:pt idx="2050">
                  <c:v>0.17050108487897631</c:v>
                </c:pt>
                <c:pt idx="2051">
                  <c:v>0.17035389385448665</c:v>
                </c:pt>
                <c:pt idx="2052">
                  <c:v>0.17026587672667481</c:v>
                </c:pt>
                <c:pt idx="2053">
                  <c:v>0.17008039474380113</c:v>
                </c:pt>
                <c:pt idx="2054">
                  <c:v>0.16982418758391574</c:v>
                </c:pt>
                <c:pt idx="2055">
                  <c:v>0.16980970313383659</c:v>
                </c:pt>
                <c:pt idx="2056">
                  <c:v>0.16971819176810019</c:v>
                </c:pt>
                <c:pt idx="2057">
                  <c:v>0.16965439355915291</c:v>
                </c:pt>
                <c:pt idx="2058">
                  <c:v>0.16958985832932738</c:v>
                </c:pt>
                <c:pt idx="2059">
                  <c:v>0.16939531996537519</c:v>
                </c:pt>
                <c:pt idx="2060">
                  <c:v>0.16934501804476335</c:v>
                </c:pt>
                <c:pt idx="2061">
                  <c:v>0.1691137613822363</c:v>
                </c:pt>
                <c:pt idx="2062">
                  <c:v>0.16893123983049427</c:v>
                </c:pt>
                <c:pt idx="2063">
                  <c:v>0.16892790457347692</c:v>
                </c:pt>
                <c:pt idx="2064">
                  <c:v>0.16872479318506675</c:v>
                </c:pt>
                <c:pt idx="2065">
                  <c:v>0.16873773662582567</c:v>
                </c:pt>
                <c:pt idx="2066">
                  <c:v>0.16862664940638358</c:v>
                </c:pt>
                <c:pt idx="2067">
                  <c:v>0.16833341635823285</c:v>
                </c:pt>
                <c:pt idx="2068">
                  <c:v>0.16827907762394334</c:v>
                </c:pt>
                <c:pt idx="2069">
                  <c:v>0.16807592292627471</c:v>
                </c:pt>
                <c:pt idx="2070">
                  <c:v>0.16801224145949045</c:v>
                </c:pt>
                <c:pt idx="2071">
                  <c:v>0.16804910381099461</c:v>
                </c:pt>
                <c:pt idx="2072">
                  <c:v>0.16775155061464053</c:v>
                </c:pt>
                <c:pt idx="2073">
                  <c:v>0.16740610291452832</c:v>
                </c:pt>
                <c:pt idx="2074">
                  <c:v>0.16709757478147522</c:v>
                </c:pt>
                <c:pt idx="2075">
                  <c:v>0.16673394766827765</c:v>
                </c:pt>
                <c:pt idx="2076">
                  <c:v>0.16637976324531034</c:v>
                </c:pt>
                <c:pt idx="2077">
                  <c:v>0.1662353907868204</c:v>
                </c:pt>
                <c:pt idx="2078">
                  <c:v>0.16623863838213224</c:v>
                </c:pt>
                <c:pt idx="2079">
                  <c:v>0.1660753251436167</c:v>
                </c:pt>
                <c:pt idx="2080">
                  <c:v>0.16594184326124947</c:v>
                </c:pt>
                <c:pt idx="2081">
                  <c:v>0.16581417690702147</c:v>
                </c:pt>
                <c:pt idx="2082">
                  <c:v>0.16542313591751845</c:v>
                </c:pt>
                <c:pt idx="2083">
                  <c:v>0.16502782695529303</c:v>
                </c:pt>
                <c:pt idx="2084">
                  <c:v>0.16461745316852747</c:v>
                </c:pt>
                <c:pt idx="2085">
                  <c:v>0.16423629603801057</c:v>
                </c:pt>
                <c:pt idx="2086">
                  <c:v>0.16396891404475603</c:v>
                </c:pt>
                <c:pt idx="2087">
                  <c:v>0.16369241660142006</c:v>
                </c:pt>
                <c:pt idx="2088">
                  <c:v>0.16382974275944176</c:v>
                </c:pt>
                <c:pt idx="2089">
                  <c:v>0.16397446035176208</c:v>
                </c:pt>
                <c:pt idx="2090">
                  <c:v>0.16389789872973134</c:v>
                </c:pt>
                <c:pt idx="2091">
                  <c:v>0.16391137571835804</c:v>
                </c:pt>
                <c:pt idx="2092">
                  <c:v>0.16359101978331234</c:v>
                </c:pt>
                <c:pt idx="2093">
                  <c:v>0.16318105828296228</c:v>
                </c:pt>
                <c:pt idx="2094">
                  <c:v>0.16288688865968623</c:v>
                </c:pt>
                <c:pt idx="2095">
                  <c:v>0.16245800059130266</c:v>
                </c:pt>
                <c:pt idx="2096">
                  <c:v>0.16217668182596312</c:v>
                </c:pt>
                <c:pt idx="2097">
                  <c:v>0.16209413410288906</c:v>
                </c:pt>
                <c:pt idx="2098">
                  <c:v>0.16193432845980779</c:v>
                </c:pt>
                <c:pt idx="2099">
                  <c:v>0.16219821414827118</c:v>
                </c:pt>
                <c:pt idx="2100">
                  <c:v>0.16253464462423547</c:v>
                </c:pt>
                <c:pt idx="2101">
                  <c:v>0.16237566178778282</c:v>
                </c:pt>
                <c:pt idx="2102">
                  <c:v>0.16217946432879138</c:v>
                </c:pt>
                <c:pt idx="2103">
                  <c:v>0.16175013445301678</c:v>
                </c:pt>
                <c:pt idx="2104">
                  <c:v>0.16121519017162575</c:v>
                </c:pt>
                <c:pt idx="2105">
                  <c:v>0.16077974779625023</c:v>
                </c:pt>
                <c:pt idx="2106">
                  <c:v>0.16045515550635336</c:v>
                </c:pt>
                <c:pt idx="2107">
                  <c:v>0.16061013722710507</c:v>
                </c:pt>
                <c:pt idx="2108">
                  <c:v>0.16058894637424259</c:v>
                </c:pt>
                <c:pt idx="2109">
                  <c:v>0.16033648684642723</c:v>
                </c:pt>
                <c:pt idx="2110">
                  <c:v>0.16041716821612853</c:v>
                </c:pt>
                <c:pt idx="2111">
                  <c:v>0.15996869417592566</c:v>
                </c:pt>
                <c:pt idx="2112">
                  <c:v>0.15936021573097514</c:v>
                </c:pt>
                <c:pt idx="2113">
                  <c:v>0.15935066895955416</c:v>
                </c:pt>
                <c:pt idx="2114">
                  <c:v>0.15912060469502584</c:v>
                </c:pt>
                <c:pt idx="2115">
                  <c:v>0.15855398626117814</c:v>
                </c:pt>
                <c:pt idx="2116">
                  <c:v>0.1584108139972471</c:v>
                </c:pt>
                <c:pt idx="2117">
                  <c:v>0.15866095648712614</c:v>
                </c:pt>
                <c:pt idx="2118">
                  <c:v>0.15879411769555127</c:v>
                </c:pt>
                <c:pt idx="2119">
                  <c:v>0.15902861904637575</c:v>
                </c:pt>
                <c:pt idx="2120">
                  <c:v>0.15926357918543257</c:v>
                </c:pt>
                <c:pt idx="2121">
                  <c:v>0.15900715695216491</c:v>
                </c:pt>
                <c:pt idx="2122">
                  <c:v>0.1585105490174529</c:v>
                </c:pt>
                <c:pt idx="2123">
                  <c:v>0.15819778348342053</c:v>
                </c:pt>
                <c:pt idx="2124">
                  <c:v>0.15792449919968113</c:v>
                </c:pt>
                <c:pt idx="2125">
                  <c:v>0.15744870506311395</c:v>
                </c:pt>
                <c:pt idx="2126">
                  <c:v>0.15703420791107447</c:v>
                </c:pt>
                <c:pt idx="2127">
                  <c:v>0.15679698138600753</c:v>
                </c:pt>
                <c:pt idx="2128">
                  <c:v>0.15699442791516055</c:v>
                </c:pt>
                <c:pt idx="2129">
                  <c:v>0.15744762181093017</c:v>
                </c:pt>
                <c:pt idx="2130">
                  <c:v>0.15739946234805882</c:v>
                </c:pt>
                <c:pt idx="2131">
                  <c:v>0.15715624979851719</c:v>
                </c:pt>
                <c:pt idx="2132">
                  <c:v>0.15677617362667814</c:v>
                </c:pt>
                <c:pt idx="2133">
                  <c:v>0.15634555319478091</c:v>
                </c:pt>
                <c:pt idx="2134">
                  <c:v>0.15691406578734371</c:v>
                </c:pt>
                <c:pt idx="2135">
                  <c:v>0.15748390151284722</c:v>
                </c:pt>
                <c:pt idx="2136">
                  <c:v>0.15732583661875316</c:v>
                </c:pt>
                <c:pt idx="2137">
                  <c:v>0.15674987516568842</c:v>
                </c:pt>
                <c:pt idx="2138">
                  <c:v>0.15561159252789156</c:v>
                </c:pt>
                <c:pt idx="2139">
                  <c:v>0.1548282196714755</c:v>
                </c:pt>
                <c:pt idx="2140">
                  <c:v>0.15471319683857188</c:v>
                </c:pt>
                <c:pt idx="2141">
                  <c:v>0.15439151168005871</c:v>
                </c:pt>
                <c:pt idx="2142">
                  <c:v>0.15444960168156963</c:v>
                </c:pt>
                <c:pt idx="2143">
                  <c:v>0.1541751670754006</c:v>
                </c:pt>
                <c:pt idx="2144">
                  <c:v>0.1531163549125408</c:v>
                </c:pt>
                <c:pt idx="2145">
                  <c:v>0.15306709131970073</c:v>
                </c:pt>
                <c:pt idx="2146">
                  <c:v>0.15333419905917581</c:v>
                </c:pt>
                <c:pt idx="2147">
                  <c:v>0.15293000031377801</c:v>
                </c:pt>
                <c:pt idx="2148">
                  <c:v>0.15361787548813613</c:v>
                </c:pt>
                <c:pt idx="2149">
                  <c:v>0.15292887096218086</c:v>
                </c:pt>
                <c:pt idx="2150">
                  <c:v>0.15215684667007626</c:v>
                </c:pt>
              </c:numCache>
            </c:numRef>
          </c:yVal>
          <c:smooth val="1"/>
          <c:extLst>
            <c:ext xmlns:c16="http://schemas.microsoft.com/office/drawing/2014/chart" uri="{C3380CC4-5D6E-409C-BE32-E72D297353CC}">
              <c16:uniqueId val="{00000013-1C1D-46AE-B92F-7DA50429CA8D}"/>
            </c:ext>
          </c:extLst>
        </c:ser>
        <c:ser>
          <c:idx val="20"/>
          <c:order val="20"/>
          <c:spPr>
            <a:ln w="19050" cap="rnd">
              <a:solidFill>
                <a:schemeClr val="accent3">
                  <a:lumMod val="8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Database'!$CC$122:$CC$2272</c:f>
              <c:numCache>
                <c:formatCode>General</c:formatCode>
                <c:ptCount val="2151"/>
                <c:pt idx="0">
                  <c:v>4.777149341387834E-2</c:v>
                </c:pt>
                <c:pt idx="1">
                  <c:v>4.9008852995798248E-2</c:v>
                </c:pt>
                <c:pt idx="2">
                  <c:v>5.0364534080069169E-2</c:v>
                </c:pt>
                <c:pt idx="3">
                  <c:v>4.6390472333605937E-2</c:v>
                </c:pt>
                <c:pt idx="4">
                  <c:v>4.2465172575409806E-2</c:v>
                </c:pt>
                <c:pt idx="5">
                  <c:v>4.4522849164817413E-2</c:v>
                </c:pt>
                <c:pt idx="6">
                  <c:v>4.6400486869091241E-2</c:v>
                </c:pt>
                <c:pt idx="7">
                  <c:v>4.9489529461002518E-2</c:v>
                </c:pt>
                <c:pt idx="8">
                  <c:v>5.5437397021638191E-2</c:v>
                </c:pt>
                <c:pt idx="9">
                  <c:v>4.4388205146327152E-2</c:v>
                </c:pt>
                <c:pt idx="10">
                  <c:v>3.7845445279441697E-2</c:v>
                </c:pt>
                <c:pt idx="11">
                  <c:v>4.3241067383913652E-2</c:v>
                </c:pt>
                <c:pt idx="12">
                  <c:v>4.647216345833996E-2</c:v>
                </c:pt>
                <c:pt idx="13">
                  <c:v>5.2269724410734374E-2</c:v>
                </c:pt>
                <c:pt idx="14">
                  <c:v>5.5875413084549845E-2</c:v>
                </c:pt>
                <c:pt idx="15">
                  <c:v>5.2246204604448197E-2</c:v>
                </c:pt>
                <c:pt idx="16">
                  <c:v>4.9673443787795979E-2</c:v>
                </c:pt>
                <c:pt idx="17">
                  <c:v>5.042747493079406E-2</c:v>
                </c:pt>
                <c:pt idx="18">
                  <c:v>5.1772714964945808E-2</c:v>
                </c:pt>
                <c:pt idx="19">
                  <c:v>4.6471120412040934E-2</c:v>
                </c:pt>
                <c:pt idx="20">
                  <c:v>4.5155578879769932E-2</c:v>
                </c:pt>
                <c:pt idx="21">
                  <c:v>4.9329840459998338E-2</c:v>
                </c:pt>
                <c:pt idx="22">
                  <c:v>4.7764292063920334E-2</c:v>
                </c:pt>
                <c:pt idx="23">
                  <c:v>4.8919079859387898E-2</c:v>
                </c:pt>
                <c:pt idx="24">
                  <c:v>5.3786458962098764E-2</c:v>
                </c:pt>
                <c:pt idx="25">
                  <c:v>5.4844237901838601E-2</c:v>
                </c:pt>
                <c:pt idx="26">
                  <c:v>4.8923810104147925E-2</c:v>
                </c:pt>
                <c:pt idx="27">
                  <c:v>4.6010589723774031E-2</c:v>
                </c:pt>
                <c:pt idx="28">
                  <c:v>5.3004642642895838E-2</c:v>
                </c:pt>
                <c:pt idx="29">
                  <c:v>5.4441059895675277E-2</c:v>
                </c:pt>
                <c:pt idx="30">
                  <c:v>5.3102979806603806E-2</c:v>
                </c:pt>
                <c:pt idx="31">
                  <c:v>5.2856987599182732E-2</c:v>
                </c:pt>
                <c:pt idx="32">
                  <c:v>5.0872152154017948E-2</c:v>
                </c:pt>
                <c:pt idx="33">
                  <c:v>5.0279107351561526E-2</c:v>
                </c:pt>
                <c:pt idx="34">
                  <c:v>5.1360124452623841E-2</c:v>
                </c:pt>
                <c:pt idx="35">
                  <c:v>5.00891717100449E-2</c:v>
                </c:pt>
                <c:pt idx="36">
                  <c:v>5.2557983748470177E-2</c:v>
                </c:pt>
                <c:pt idx="37">
                  <c:v>5.4977814399508058E-2</c:v>
                </c:pt>
                <c:pt idx="38">
                  <c:v>5.4115556497677443E-2</c:v>
                </c:pt>
                <c:pt idx="39">
                  <c:v>5.3311943910885555E-2</c:v>
                </c:pt>
                <c:pt idx="40">
                  <c:v>5.2121519491004298E-2</c:v>
                </c:pt>
                <c:pt idx="41">
                  <c:v>5.0705379233443586E-2</c:v>
                </c:pt>
                <c:pt idx="42">
                  <c:v>5.0853343840691644E-2</c:v>
                </c:pt>
                <c:pt idx="43">
                  <c:v>5.3073110842206263E-2</c:v>
                </c:pt>
                <c:pt idx="44">
                  <c:v>5.5391591753702223E-2</c:v>
                </c:pt>
                <c:pt idx="45">
                  <c:v>5.318032363503028E-2</c:v>
                </c:pt>
                <c:pt idx="46">
                  <c:v>5.2817249712591219E-2</c:v>
                </c:pt>
                <c:pt idx="47">
                  <c:v>5.3931196603526466E-2</c:v>
                </c:pt>
                <c:pt idx="48">
                  <c:v>5.3439313014399581E-2</c:v>
                </c:pt>
                <c:pt idx="49">
                  <c:v>5.4260798106258785E-2</c:v>
                </c:pt>
                <c:pt idx="50">
                  <c:v>5.4899944620074616E-2</c:v>
                </c:pt>
                <c:pt idx="51">
                  <c:v>5.4555971896201205E-2</c:v>
                </c:pt>
                <c:pt idx="52">
                  <c:v>5.5698468453627727E-2</c:v>
                </c:pt>
                <c:pt idx="53">
                  <c:v>5.550218429044506E-2</c:v>
                </c:pt>
                <c:pt idx="54">
                  <c:v>5.3943894128225749E-2</c:v>
                </c:pt>
                <c:pt idx="55">
                  <c:v>5.5502396833135903E-2</c:v>
                </c:pt>
                <c:pt idx="56">
                  <c:v>5.6674030393956278E-2</c:v>
                </c:pt>
                <c:pt idx="57">
                  <c:v>5.7007175226730371E-2</c:v>
                </c:pt>
                <c:pt idx="58">
                  <c:v>5.7715933478897204E-2</c:v>
                </c:pt>
                <c:pt idx="59">
                  <c:v>5.7322499223063407E-2</c:v>
                </c:pt>
                <c:pt idx="60">
                  <c:v>5.712991725373865E-2</c:v>
                </c:pt>
                <c:pt idx="61">
                  <c:v>5.8135965702662579E-2</c:v>
                </c:pt>
                <c:pt idx="62">
                  <c:v>5.8430566362514702E-2</c:v>
                </c:pt>
                <c:pt idx="63">
                  <c:v>5.8671531318359726E-2</c:v>
                </c:pt>
                <c:pt idx="64">
                  <c:v>5.9199752124161731E-2</c:v>
                </c:pt>
                <c:pt idx="65">
                  <c:v>5.9728205141857831E-2</c:v>
                </c:pt>
                <c:pt idx="66">
                  <c:v>6.071045051037164E-2</c:v>
                </c:pt>
                <c:pt idx="67">
                  <c:v>6.1899277564202548E-2</c:v>
                </c:pt>
                <c:pt idx="68">
                  <c:v>6.1433170898603728E-2</c:v>
                </c:pt>
                <c:pt idx="69">
                  <c:v>6.1505367025235812E-2</c:v>
                </c:pt>
                <c:pt idx="70">
                  <c:v>6.1955609636581803E-2</c:v>
                </c:pt>
                <c:pt idx="71">
                  <c:v>6.1820264515970801E-2</c:v>
                </c:pt>
                <c:pt idx="72">
                  <c:v>6.2404620424192835E-2</c:v>
                </c:pt>
                <c:pt idx="73">
                  <c:v>6.3279011217387451E-2</c:v>
                </c:pt>
                <c:pt idx="74">
                  <c:v>6.4125579705764935E-2</c:v>
                </c:pt>
                <c:pt idx="75">
                  <c:v>6.4629753726997946E-2</c:v>
                </c:pt>
                <c:pt idx="76">
                  <c:v>6.4339761031350085E-2</c:v>
                </c:pt>
                <c:pt idx="77">
                  <c:v>6.3768983413974564E-2</c:v>
                </c:pt>
                <c:pt idx="78">
                  <c:v>6.4710805240627958E-2</c:v>
                </c:pt>
                <c:pt idx="79">
                  <c:v>6.5500586278904496E-2</c:v>
                </c:pt>
                <c:pt idx="80">
                  <c:v>6.5832401143293487E-2</c:v>
                </c:pt>
                <c:pt idx="81">
                  <c:v>6.6511075033644049E-2</c:v>
                </c:pt>
                <c:pt idx="82">
                  <c:v>6.6804657492989958E-2</c:v>
                </c:pt>
                <c:pt idx="83">
                  <c:v>6.7110131183960767E-2</c:v>
                </c:pt>
                <c:pt idx="84">
                  <c:v>6.8034026340678413E-2</c:v>
                </c:pt>
                <c:pt idx="85">
                  <c:v>6.8614613838502939E-2</c:v>
                </c:pt>
                <c:pt idx="86">
                  <c:v>6.8970398325020152E-2</c:v>
                </c:pt>
                <c:pt idx="87">
                  <c:v>6.9288582211660038E-2</c:v>
                </c:pt>
                <c:pt idx="88">
                  <c:v>7.0194181290203772E-2</c:v>
                </c:pt>
                <c:pt idx="89">
                  <c:v>7.1111370881039873E-2</c:v>
                </c:pt>
                <c:pt idx="90">
                  <c:v>7.1686162232826908E-2</c:v>
                </c:pt>
                <c:pt idx="91">
                  <c:v>7.1748918729411457E-2</c:v>
                </c:pt>
                <c:pt idx="92">
                  <c:v>7.2297295993698385E-2</c:v>
                </c:pt>
                <c:pt idx="93">
                  <c:v>7.3117623871153892E-2</c:v>
                </c:pt>
                <c:pt idx="94">
                  <c:v>7.3387490272599651E-2</c:v>
                </c:pt>
                <c:pt idx="95">
                  <c:v>7.4003997029039217E-2</c:v>
                </c:pt>
                <c:pt idx="96">
                  <c:v>7.4715617452101674E-2</c:v>
                </c:pt>
                <c:pt idx="97">
                  <c:v>7.530028940431123E-2</c:v>
                </c:pt>
                <c:pt idx="98">
                  <c:v>7.5518139367835704E-2</c:v>
                </c:pt>
                <c:pt idx="99">
                  <c:v>7.5827536367487583E-2</c:v>
                </c:pt>
                <c:pt idx="100">
                  <c:v>7.6515001067107999E-2</c:v>
                </c:pt>
                <c:pt idx="101">
                  <c:v>7.7162677913994809E-2</c:v>
                </c:pt>
                <c:pt idx="102">
                  <c:v>7.7442900514426455E-2</c:v>
                </c:pt>
                <c:pt idx="103">
                  <c:v>7.7525260166319596E-2</c:v>
                </c:pt>
                <c:pt idx="104">
                  <c:v>7.8112503964316946E-2</c:v>
                </c:pt>
                <c:pt idx="105">
                  <c:v>7.8797666130285576E-2</c:v>
                </c:pt>
                <c:pt idx="106">
                  <c:v>7.939085454177458E-2</c:v>
                </c:pt>
                <c:pt idx="107">
                  <c:v>7.9869301202927442E-2</c:v>
                </c:pt>
                <c:pt idx="108">
                  <c:v>8.036001162134615E-2</c:v>
                </c:pt>
                <c:pt idx="109">
                  <c:v>8.078942922755579E-2</c:v>
                </c:pt>
                <c:pt idx="110">
                  <c:v>8.1106146793507194E-2</c:v>
                </c:pt>
                <c:pt idx="111">
                  <c:v>8.1433874249891694E-2</c:v>
                </c:pt>
                <c:pt idx="112">
                  <c:v>8.1737294182626111E-2</c:v>
                </c:pt>
                <c:pt idx="113">
                  <c:v>8.2023454211354527E-2</c:v>
                </c:pt>
                <c:pt idx="114">
                  <c:v>8.2539159332443365E-2</c:v>
                </c:pt>
                <c:pt idx="115">
                  <c:v>8.2886274156262554E-2</c:v>
                </c:pt>
                <c:pt idx="116">
                  <c:v>8.308542977011954E-2</c:v>
                </c:pt>
                <c:pt idx="117">
                  <c:v>8.3528423190786183E-2</c:v>
                </c:pt>
                <c:pt idx="118">
                  <c:v>8.3771048294844788E-2</c:v>
                </c:pt>
                <c:pt idx="119">
                  <c:v>8.4085424697321429E-2</c:v>
                </c:pt>
                <c:pt idx="120">
                  <c:v>8.4836796959733382E-2</c:v>
                </c:pt>
                <c:pt idx="121">
                  <c:v>8.5131777354279278E-2</c:v>
                </c:pt>
                <c:pt idx="122">
                  <c:v>8.5613408436587199E-2</c:v>
                </c:pt>
                <c:pt idx="123">
                  <c:v>8.6430633225827516E-2</c:v>
                </c:pt>
                <c:pt idx="124">
                  <c:v>8.635200500813571E-2</c:v>
                </c:pt>
                <c:pt idx="125">
                  <c:v>8.6465052682629426E-2</c:v>
                </c:pt>
                <c:pt idx="126">
                  <c:v>8.7019239813503527E-2</c:v>
                </c:pt>
                <c:pt idx="127">
                  <c:v>8.7511671401257277E-2</c:v>
                </c:pt>
                <c:pt idx="128">
                  <c:v>8.769061854386119E-2</c:v>
                </c:pt>
                <c:pt idx="129">
                  <c:v>8.7900833525259681E-2</c:v>
                </c:pt>
                <c:pt idx="130">
                  <c:v>8.8599194794680591E-2</c:v>
                </c:pt>
                <c:pt idx="131">
                  <c:v>8.9112830045156147E-2</c:v>
                </c:pt>
                <c:pt idx="132">
                  <c:v>8.9577663103209762E-2</c:v>
                </c:pt>
                <c:pt idx="133">
                  <c:v>9.0127557150444446E-2</c:v>
                </c:pt>
                <c:pt idx="134">
                  <c:v>9.0342423528168223E-2</c:v>
                </c:pt>
                <c:pt idx="135">
                  <c:v>9.0771640756926245E-2</c:v>
                </c:pt>
                <c:pt idx="136">
                  <c:v>9.1585222268680946E-2</c:v>
                </c:pt>
                <c:pt idx="137">
                  <c:v>9.1914583354572366E-2</c:v>
                </c:pt>
                <c:pt idx="138">
                  <c:v>9.2369573186954448E-2</c:v>
                </c:pt>
                <c:pt idx="139">
                  <c:v>9.297415154768579E-2</c:v>
                </c:pt>
                <c:pt idx="140">
                  <c:v>9.3336687737055987E-2</c:v>
                </c:pt>
                <c:pt idx="141">
                  <c:v>9.381672482158869E-2</c:v>
                </c:pt>
                <c:pt idx="142">
                  <c:v>9.4385474987660548E-2</c:v>
                </c:pt>
                <c:pt idx="143">
                  <c:v>9.5004407157547655E-2</c:v>
                </c:pt>
                <c:pt idx="144">
                  <c:v>9.5719827963456128E-2</c:v>
                </c:pt>
                <c:pt idx="145">
                  <c:v>9.6324218587033161E-2</c:v>
                </c:pt>
                <c:pt idx="146">
                  <c:v>9.6727216854158457E-2</c:v>
                </c:pt>
                <c:pt idx="147">
                  <c:v>9.7243033348843586E-2</c:v>
                </c:pt>
                <c:pt idx="148">
                  <c:v>9.7901345448589347E-2</c:v>
                </c:pt>
                <c:pt idx="149">
                  <c:v>9.8617056597103278E-2</c:v>
                </c:pt>
                <c:pt idx="150">
                  <c:v>9.924223848735296E-2</c:v>
                </c:pt>
                <c:pt idx="151">
                  <c:v>9.9937731802980531E-2</c:v>
                </c:pt>
                <c:pt idx="152">
                  <c:v>0.10065136018545549</c:v>
                </c:pt>
                <c:pt idx="153">
                  <c:v>0.10115317854801421</c:v>
                </c:pt>
                <c:pt idx="154">
                  <c:v>0.10167821102541008</c:v>
                </c:pt>
                <c:pt idx="155">
                  <c:v>0.10234562120441153</c:v>
                </c:pt>
                <c:pt idx="156">
                  <c:v>0.10309453701967859</c:v>
                </c:pt>
                <c:pt idx="157">
                  <c:v>0.10382948370570362</c:v>
                </c:pt>
                <c:pt idx="158">
                  <c:v>0.10452942872819478</c:v>
                </c:pt>
                <c:pt idx="159">
                  <c:v>0.10516946020773664</c:v>
                </c:pt>
                <c:pt idx="160">
                  <c:v>0.10576070871268141</c:v>
                </c:pt>
                <c:pt idx="161">
                  <c:v>0.10646643556451107</c:v>
                </c:pt>
                <c:pt idx="162">
                  <c:v>0.1073118412957569</c:v>
                </c:pt>
                <c:pt idx="163">
                  <c:v>0.10802015553689635</c:v>
                </c:pt>
                <c:pt idx="164">
                  <c:v>0.10880496953552138</c:v>
                </c:pt>
                <c:pt idx="165">
                  <c:v>0.10959991277897575</c:v>
                </c:pt>
                <c:pt idx="166">
                  <c:v>0.11020252272822419</c:v>
                </c:pt>
                <c:pt idx="167">
                  <c:v>0.11094231515876452</c:v>
                </c:pt>
                <c:pt idx="168">
                  <c:v>0.11165437010919121</c:v>
                </c:pt>
                <c:pt idx="169">
                  <c:v>0.11219346130475706</c:v>
                </c:pt>
                <c:pt idx="170">
                  <c:v>0.11312872883189772</c:v>
                </c:pt>
                <c:pt idx="171">
                  <c:v>0.11403210165098791</c:v>
                </c:pt>
                <c:pt idx="172">
                  <c:v>0.11467115409623263</c:v>
                </c:pt>
                <c:pt idx="173">
                  <c:v>0.11555714032932353</c:v>
                </c:pt>
                <c:pt idx="174">
                  <c:v>0.11636885646703919</c:v>
                </c:pt>
                <c:pt idx="175">
                  <c:v>0.117041076159695</c:v>
                </c:pt>
                <c:pt idx="176">
                  <c:v>0.11774357514236304</c:v>
                </c:pt>
                <c:pt idx="177">
                  <c:v>0.11855703022236368</c:v>
                </c:pt>
                <c:pt idx="178">
                  <c:v>0.11943284431889716</c:v>
                </c:pt>
                <c:pt idx="179">
                  <c:v>0.12023870287417475</c:v>
                </c:pt>
                <c:pt idx="180">
                  <c:v>0.12103938912125216</c:v>
                </c:pt>
                <c:pt idx="181">
                  <c:v>0.12186354020845329</c:v>
                </c:pt>
                <c:pt idx="182">
                  <c:v>0.12271973153300735</c:v>
                </c:pt>
                <c:pt idx="183">
                  <c:v>0.12353970262551817</c:v>
                </c:pt>
                <c:pt idx="184">
                  <c:v>0.12437833120867781</c:v>
                </c:pt>
                <c:pt idx="185">
                  <c:v>0.12523409838485514</c:v>
                </c:pt>
                <c:pt idx="186">
                  <c:v>0.12595623832956646</c:v>
                </c:pt>
                <c:pt idx="187">
                  <c:v>0.1267770765635918</c:v>
                </c:pt>
                <c:pt idx="188">
                  <c:v>0.12772123878086902</c:v>
                </c:pt>
                <c:pt idx="189">
                  <c:v>0.12859199992128109</c:v>
                </c:pt>
                <c:pt idx="190">
                  <c:v>0.12948583742189698</c:v>
                </c:pt>
                <c:pt idx="191">
                  <c:v>0.13040308738855177</c:v>
                </c:pt>
                <c:pt idx="192">
                  <c:v>0.13129411534612204</c:v>
                </c:pt>
                <c:pt idx="193">
                  <c:v>0.13216147242227447</c:v>
                </c:pt>
                <c:pt idx="194">
                  <c:v>0.13302047058117952</c:v>
                </c:pt>
                <c:pt idx="195">
                  <c:v>0.13388806612921281</c:v>
                </c:pt>
                <c:pt idx="196">
                  <c:v>0.13484084541944252</c:v>
                </c:pt>
                <c:pt idx="197">
                  <c:v>0.13582749520179319</c:v>
                </c:pt>
                <c:pt idx="198">
                  <c:v>0.13681404483815149</c:v>
                </c:pt>
                <c:pt idx="199">
                  <c:v>0.13776763778336651</c:v>
                </c:pt>
                <c:pt idx="200">
                  <c:v>0.13868002759748221</c:v>
                </c:pt>
                <c:pt idx="201">
                  <c:v>0.13957146434728532</c:v>
                </c:pt>
                <c:pt idx="202">
                  <c:v>0.14048093273281756</c:v>
                </c:pt>
                <c:pt idx="203">
                  <c:v>0.14146114605470805</c:v>
                </c:pt>
                <c:pt idx="204">
                  <c:v>0.14248089165097913</c:v>
                </c:pt>
                <c:pt idx="205">
                  <c:v>0.14349364811601517</c:v>
                </c:pt>
                <c:pt idx="206">
                  <c:v>0.14446892721292245</c:v>
                </c:pt>
                <c:pt idx="207">
                  <c:v>0.14543101307321774</c:v>
                </c:pt>
                <c:pt idx="208">
                  <c:v>0.14641422123187151</c:v>
                </c:pt>
                <c:pt idx="209">
                  <c:v>0.14741730917951032</c:v>
                </c:pt>
                <c:pt idx="210">
                  <c:v>0.14843243618887622</c:v>
                </c:pt>
                <c:pt idx="211">
                  <c:v>0.14944248391475115</c:v>
                </c:pt>
                <c:pt idx="212">
                  <c:v>0.15047847902374187</c:v>
                </c:pt>
                <c:pt idx="213">
                  <c:v>0.15151811295520304</c:v>
                </c:pt>
                <c:pt idx="214">
                  <c:v>0.15254171409043396</c:v>
                </c:pt>
                <c:pt idx="215">
                  <c:v>0.1535396337743635</c:v>
                </c:pt>
                <c:pt idx="216">
                  <c:v>0.15453361083604211</c:v>
                </c:pt>
                <c:pt idx="217">
                  <c:v>0.15554072686126871</c:v>
                </c:pt>
                <c:pt idx="218">
                  <c:v>0.15656187729802659</c:v>
                </c:pt>
                <c:pt idx="219">
                  <c:v>0.15758801997058824</c:v>
                </c:pt>
                <c:pt idx="220">
                  <c:v>0.15862423698099506</c:v>
                </c:pt>
                <c:pt idx="221">
                  <c:v>0.15966636012769095</c:v>
                </c:pt>
                <c:pt idx="222">
                  <c:v>0.1606909119243162</c:v>
                </c:pt>
                <c:pt idx="223">
                  <c:v>0.16168481411277655</c:v>
                </c:pt>
                <c:pt idx="224">
                  <c:v>0.1626689339325835</c:v>
                </c:pt>
                <c:pt idx="225">
                  <c:v>0.16371609544727353</c:v>
                </c:pt>
                <c:pt idx="226">
                  <c:v>0.16471152130087535</c:v>
                </c:pt>
                <c:pt idx="227">
                  <c:v>0.16566484093784387</c:v>
                </c:pt>
                <c:pt idx="228">
                  <c:v>0.16668398617324884</c:v>
                </c:pt>
                <c:pt idx="229">
                  <c:v>0.16770940706272586</c:v>
                </c:pt>
                <c:pt idx="230">
                  <c:v>0.16869927089407755</c:v>
                </c:pt>
                <c:pt idx="231">
                  <c:v>0.1696367009955643</c:v>
                </c:pt>
                <c:pt idx="232">
                  <c:v>0.17058354294214628</c:v>
                </c:pt>
                <c:pt idx="233">
                  <c:v>0.17156449348985117</c:v>
                </c:pt>
                <c:pt idx="234">
                  <c:v>0.17255250818984944</c:v>
                </c:pt>
                <c:pt idx="235">
                  <c:v>0.17349432763794614</c:v>
                </c:pt>
                <c:pt idx="236">
                  <c:v>0.17437293923839073</c:v>
                </c:pt>
                <c:pt idx="237">
                  <c:v>0.1752095527663925</c:v>
                </c:pt>
                <c:pt idx="238">
                  <c:v>0.17612142988971494</c:v>
                </c:pt>
                <c:pt idx="239">
                  <c:v>0.17703841848527713</c:v>
                </c:pt>
                <c:pt idx="240">
                  <c:v>0.17792141692128757</c:v>
                </c:pt>
                <c:pt idx="241">
                  <c:v>0.17874450717234192</c:v>
                </c:pt>
                <c:pt idx="242">
                  <c:v>0.17964797821759035</c:v>
                </c:pt>
                <c:pt idx="243">
                  <c:v>0.18053784640234563</c:v>
                </c:pt>
                <c:pt idx="244">
                  <c:v>0.18131634499790497</c:v>
                </c:pt>
                <c:pt idx="245">
                  <c:v>0.18207997975041104</c:v>
                </c:pt>
                <c:pt idx="246">
                  <c:v>0.18285624290701522</c:v>
                </c:pt>
                <c:pt idx="247">
                  <c:v>0.18363389600641025</c:v>
                </c:pt>
                <c:pt idx="248">
                  <c:v>0.18436520217764688</c:v>
                </c:pt>
                <c:pt idx="249">
                  <c:v>0.18515462710518515</c:v>
                </c:pt>
                <c:pt idx="250">
                  <c:v>0.18599791406290242</c:v>
                </c:pt>
                <c:pt idx="251">
                  <c:v>0.18679986355139003</c:v>
                </c:pt>
                <c:pt idx="252">
                  <c:v>0.18757539341481885</c:v>
                </c:pt>
                <c:pt idx="253">
                  <c:v>0.18837559362091458</c:v>
                </c:pt>
                <c:pt idx="254">
                  <c:v>0.18923426426121512</c:v>
                </c:pt>
                <c:pt idx="255">
                  <c:v>0.19012824262953112</c:v>
                </c:pt>
                <c:pt idx="256">
                  <c:v>0.19095675474535648</c:v>
                </c:pt>
                <c:pt idx="257">
                  <c:v>0.19164659739287385</c:v>
                </c:pt>
                <c:pt idx="258">
                  <c:v>0.19239163200219991</c:v>
                </c:pt>
                <c:pt idx="259">
                  <c:v>0.19316032992352364</c:v>
                </c:pt>
                <c:pt idx="260">
                  <c:v>0.19391088095801812</c:v>
                </c:pt>
                <c:pt idx="261">
                  <c:v>0.19462270255490996</c:v>
                </c:pt>
                <c:pt idx="262">
                  <c:v>0.19524402034734065</c:v>
                </c:pt>
                <c:pt idx="263">
                  <c:v>0.19583748857191061</c:v>
                </c:pt>
                <c:pt idx="264">
                  <c:v>0.19655636249811348</c:v>
                </c:pt>
                <c:pt idx="265">
                  <c:v>0.19721291862946408</c:v>
                </c:pt>
                <c:pt idx="266">
                  <c:v>0.1977988921641074</c:v>
                </c:pt>
                <c:pt idx="267">
                  <c:v>0.19835479212367746</c:v>
                </c:pt>
                <c:pt idx="268">
                  <c:v>0.19892409899823005</c:v>
                </c:pt>
                <c:pt idx="269">
                  <c:v>0.19954185464198279</c:v>
                </c:pt>
                <c:pt idx="270">
                  <c:v>0.2001785028126816</c:v>
                </c:pt>
                <c:pt idx="271">
                  <c:v>0.20078230048584281</c:v>
                </c:pt>
                <c:pt idx="272">
                  <c:v>0.20139510085492598</c:v>
                </c:pt>
                <c:pt idx="273">
                  <c:v>0.20202476896736177</c:v>
                </c:pt>
                <c:pt idx="274">
                  <c:v>0.20270758480286721</c:v>
                </c:pt>
                <c:pt idx="275">
                  <c:v>0.20340280062695806</c:v>
                </c:pt>
                <c:pt idx="276">
                  <c:v>0.20407956164714261</c:v>
                </c:pt>
                <c:pt idx="277">
                  <c:v>0.20469804603191447</c:v>
                </c:pt>
                <c:pt idx="278">
                  <c:v>0.20528093592668825</c:v>
                </c:pt>
                <c:pt idx="279">
                  <c:v>0.20588178988032146</c:v>
                </c:pt>
                <c:pt idx="280">
                  <c:v>0.2065465243741185</c:v>
                </c:pt>
                <c:pt idx="281">
                  <c:v>0.20722853709281772</c:v>
                </c:pt>
                <c:pt idx="282">
                  <c:v>0.20788143338636758</c:v>
                </c:pt>
                <c:pt idx="283">
                  <c:v>0.20850499482708104</c:v>
                </c:pt>
                <c:pt idx="284">
                  <c:v>0.20911490425045873</c:v>
                </c:pt>
                <c:pt idx="285">
                  <c:v>0.2097186990382596</c:v>
                </c:pt>
                <c:pt idx="286">
                  <c:v>0.2103431433106856</c:v>
                </c:pt>
                <c:pt idx="287">
                  <c:v>0.21101410501440473</c:v>
                </c:pt>
                <c:pt idx="288">
                  <c:v>0.21158172778792209</c:v>
                </c:pt>
                <c:pt idx="289">
                  <c:v>0.21211159645316593</c:v>
                </c:pt>
                <c:pt idx="290">
                  <c:v>0.21272589244334986</c:v>
                </c:pt>
                <c:pt idx="291">
                  <c:v>0.21330118062150941</c:v>
                </c:pt>
                <c:pt idx="292">
                  <c:v>0.2138565388677561</c:v>
                </c:pt>
                <c:pt idx="293">
                  <c:v>0.21441955946911395</c:v>
                </c:pt>
                <c:pt idx="294">
                  <c:v>0.21501281841782971</c:v>
                </c:pt>
                <c:pt idx="295">
                  <c:v>0.21563439566265696</c:v>
                </c:pt>
                <c:pt idx="296">
                  <c:v>0.21624534032371615</c:v>
                </c:pt>
                <c:pt idx="297">
                  <c:v>0.21678938003562753</c:v>
                </c:pt>
                <c:pt idx="298">
                  <c:v>0.2172905434245852</c:v>
                </c:pt>
                <c:pt idx="299">
                  <c:v>0.21778256154118134</c:v>
                </c:pt>
                <c:pt idx="300">
                  <c:v>0.21831135752364017</c:v>
                </c:pt>
                <c:pt idx="301">
                  <c:v>0.21884385756612265</c:v>
                </c:pt>
                <c:pt idx="302">
                  <c:v>0.21937698623677473</c:v>
                </c:pt>
                <c:pt idx="303">
                  <c:v>0.219890059901621</c:v>
                </c:pt>
                <c:pt idx="304">
                  <c:v>0.22040812973712912</c:v>
                </c:pt>
                <c:pt idx="305">
                  <c:v>0.22087436269808111</c:v>
                </c:pt>
                <c:pt idx="306">
                  <c:v>0.22130520174282209</c:v>
                </c:pt>
                <c:pt idx="307">
                  <c:v>0.22182572983054358</c:v>
                </c:pt>
                <c:pt idx="308">
                  <c:v>0.22232081288455233</c:v>
                </c:pt>
                <c:pt idx="309">
                  <c:v>0.22278156055093323</c:v>
                </c:pt>
                <c:pt idx="310">
                  <c:v>0.22326139008345502</c:v>
                </c:pt>
                <c:pt idx="311">
                  <c:v>0.2237415234470137</c:v>
                </c:pt>
                <c:pt idx="312">
                  <c:v>0.22420290441883661</c:v>
                </c:pt>
                <c:pt idx="313">
                  <c:v>0.22462350284406449</c:v>
                </c:pt>
                <c:pt idx="314">
                  <c:v>0.22506555125020977</c:v>
                </c:pt>
                <c:pt idx="315">
                  <c:v>0.22555443797135358</c:v>
                </c:pt>
                <c:pt idx="316">
                  <c:v>0.2260757022875641</c:v>
                </c:pt>
                <c:pt idx="317">
                  <c:v>0.22654893868709988</c:v>
                </c:pt>
                <c:pt idx="318">
                  <c:v>0.2270394074966042</c:v>
                </c:pt>
                <c:pt idx="319">
                  <c:v>0.22757368612262666</c:v>
                </c:pt>
                <c:pt idx="320">
                  <c:v>0.22815583438339204</c:v>
                </c:pt>
                <c:pt idx="321">
                  <c:v>0.22873562127518823</c:v>
                </c:pt>
                <c:pt idx="322">
                  <c:v>0.2293183388394234</c:v>
                </c:pt>
                <c:pt idx="323">
                  <c:v>0.2299219432752643</c:v>
                </c:pt>
                <c:pt idx="324">
                  <c:v>0.23051271874306392</c:v>
                </c:pt>
                <c:pt idx="325">
                  <c:v>0.23110018171142133</c:v>
                </c:pt>
                <c:pt idx="326">
                  <c:v>0.23169460826366159</c:v>
                </c:pt>
                <c:pt idx="327">
                  <c:v>0.23228126154349968</c:v>
                </c:pt>
                <c:pt idx="328">
                  <c:v>0.23290197572658713</c:v>
                </c:pt>
                <c:pt idx="329">
                  <c:v>0.23355823200985282</c:v>
                </c:pt>
                <c:pt idx="330">
                  <c:v>0.2341786248685489</c:v>
                </c:pt>
                <c:pt idx="331">
                  <c:v>0.23480494497521173</c:v>
                </c:pt>
                <c:pt idx="332">
                  <c:v>0.23542138384053249</c:v>
                </c:pt>
                <c:pt idx="333">
                  <c:v>0.23601436455485392</c:v>
                </c:pt>
                <c:pt idx="334">
                  <c:v>0.23657098231508747</c:v>
                </c:pt>
                <c:pt idx="335">
                  <c:v>0.23714355238491824</c:v>
                </c:pt>
                <c:pt idx="336">
                  <c:v>0.23776633356991306</c:v>
                </c:pt>
                <c:pt idx="337">
                  <c:v>0.23831165096417836</c:v>
                </c:pt>
                <c:pt idx="338">
                  <c:v>0.23883958926631532</c:v>
                </c:pt>
                <c:pt idx="339">
                  <c:v>0.23938495531511897</c:v>
                </c:pt>
                <c:pt idx="340">
                  <c:v>0.23998266538659416</c:v>
                </c:pt>
                <c:pt idx="341">
                  <c:v>0.24056486358535209</c:v>
                </c:pt>
                <c:pt idx="342">
                  <c:v>0.24111401443573433</c:v>
                </c:pt>
                <c:pt idx="343">
                  <c:v>0.24162763801520423</c:v>
                </c:pt>
                <c:pt idx="344">
                  <c:v>0.242164402347671</c:v>
                </c:pt>
                <c:pt idx="345">
                  <c:v>0.24270756789091127</c:v>
                </c:pt>
                <c:pt idx="346">
                  <c:v>0.24319816659428004</c:v>
                </c:pt>
                <c:pt idx="347">
                  <c:v>0.24372394024670771</c:v>
                </c:pt>
                <c:pt idx="348">
                  <c:v>0.24427589842456388</c:v>
                </c:pt>
                <c:pt idx="349">
                  <c:v>0.2448209430439188</c:v>
                </c:pt>
                <c:pt idx="350">
                  <c:v>0.24533131862476662</c:v>
                </c:pt>
                <c:pt idx="351">
                  <c:v>0.24584613651035658</c:v>
                </c:pt>
                <c:pt idx="352">
                  <c:v>0.24637873131360588</c:v>
                </c:pt>
                <c:pt idx="353">
                  <c:v>0.24686838524180743</c:v>
                </c:pt>
                <c:pt idx="354">
                  <c:v>0.24734473126423065</c:v>
                </c:pt>
                <c:pt idx="355">
                  <c:v>0.24784894163514051</c:v>
                </c:pt>
                <c:pt idx="356">
                  <c:v>0.24841421754261872</c:v>
                </c:pt>
                <c:pt idx="357">
                  <c:v>0.24892300590316738</c:v>
                </c:pt>
                <c:pt idx="358">
                  <c:v>0.24939640218813733</c:v>
                </c:pt>
                <c:pt idx="359">
                  <c:v>0.24990638788574759</c:v>
                </c:pt>
                <c:pt idx="360">
                  <c:v>0.25040157289546078</c:v>
                </c:pt>
                <c:pt idx="361">
                  <c:v>0.25088905914111392</c:v>
                </c:pt>
                <c:pt idx="362">
                  <c:v>0.25137791190923681</c:v>
                </c:pt>
                <c:pt idx="363">
                  <c:v>0.2518661623365922</c:v>
                </c:pt>
                <c:pt idx="364">
                  <c:v>0.25233645796221876</c:v>
                </c:pt>
                <c:pt idx="365">
                  <c:v>0.25281449956886354</c:v>
                </c:pt>
                <c:pt idx="366">
                  <c:v>0.25332450139952423</c:v>
                </c:pt>
                <c:pt idx="367">
                  <c:v>0.25382145094294706</c:v>
                </c:pt>
                <c:pt idx="368">
                  <c:v>0.25430264125500668</c:v>
                </c:pt>
                <c:pt idx="369">
                  <c:v>0.25472578737268831</c:v>
                </c:pt>
                <c:pt idx="370">
                  <c:v>0.2552073644940826</c:v>
                </c:pt>
                <c:pt idx="371">
                  <c:v>0.25567745599269137</c:v>
                </c:pt>
                <c:pt idx="372">
                  <c:v>0.25609199792560805</c:v>
                </c:pt>
                <c:pt idx="373">
                  <c:v>0.25652394533933509</c:v>
                </c:pt>
                <c:pt idx="374">
                  <c:v>0.25697311030073255</c:v>
                </c:pt>
                <c:pt idx="375">
                  <c:v>0.25742045852427259</c:v>
                </c:pt>
                <c:pt idx="376">
                  <c:v>0.25781455514361601</c:v>
                </c:pt>
                <c:pt idx="377">
                  <c:v>0.25823254618400787</c:v>
                </c:pt>
                <c:pt idx="378">
                  <c:v>0.25867966904863182</c:v>
                </c:pt>
                <c:pt idx="379">
                  <c:v>0.25913240512006852</c:v>
                </c:pt>
                <c:pt idx="380">
                  <c:v>0.25954684905769793</c:v>
                </c:pt>
                <c:pt idx="381">
                  <c:v>0.25994325854699651</c:v>
                </c:pt>
                <c:pt idx="382">
                  <c:v>0.26036736827239176</c:v>
                </c:pt>
                <c:pt idx="383">
                  <c:v>0.26079760050506334</c:v>
                </c:pt>
                <c:pt idx="384">
                  <c:v>0.26120222402380805</c:v>
                </c:pt>
                <c:pt idx="385">
                  <c:v>0.26158421064737924</c:v>
                </c:pt>
                <c:pt idx="386">
                  <c:v>0.26195847127519112</c:v>
                </c:pt>
                <c:pt idx="387">
                  <c:v>0.26234692928807973</c:v>
                </c:pt>
                <c:pt idx="388">
                  <c:v>0.26273127533548141</c:v>
                </c:pt>
                <c:pt idx="389">
                  <c:v>0.26309634833469603</c:v>
                </c:pt>
                <c:pt idx="390">
                  <c:v>0.26343258783529594</c:v>
                </c:pt>
                <c:pt idx="391">
                  <c:v>0.26380068598601691</c:v>
                </c:pt>
                <c:pt idx="392">
                  <c:v>0.26421677890817891</c:v>
                </c:pt>
                <c:pt idx="393">
                  <c:v>0.26457427314793086</c:v>
                </c:pt>
                <c:pt idx="394">
                  <c:v>0.26490502156499079</c:v>
                </c:pt>
                <c:pt idx="395">
                  <c:v>0.26524388329319243</c:v>
                </c:pt>
                <c:pt idx="396">
                  <c:v>0.26560506875654316</c:v>
                </c:pt>
                <c:pt idx="397">
                  <c:v>0.26597253155116851</c:v>
                </c:pt>
                <c:pt idx="398">
                  <c:v>0.26629750157862292</c:v>
                </c:pt>
                <c:pt idx="399">
                  <c:v>0.26659531842024681</c:v>
                </c:pt>
                <c:pt idx="400">
                  <c:v>0.26691816846558747</c:v>
                </c:pt>
                <c:pt idx="401">
                  <c:v>0.26723154434039126</c:v>
                </c:pt>
                <c:pt idx="402">
                  <c:v>0.26754085837976266</c:v>
                </c:pt>
                <c:pt idx="403">
                  <c:v>0.26789478630926311</c:v>
                </c:pt>
                <c:pt idx="404">
                  <c:v>0.26822353329357917</c:v>
                </c:pt>
                <c:pt idx="405">
                  <c:v>0.26851470069399214</c:v>
                </c:pt>
                <c:pt idx="406">
                  <c:v>0.26881735688007541</c:v>
                </c:pt>
                <c:pt idx="407">
                  <c:v>0.2691111902806283</c:v>
                </c:pt>
                <c:pt idx="408">
                  <c:v>0.26940905947551119</c:v>
                </c:pt>
                <c:pt idx="409">
                  <c:v>0.26973709979702876</c:v>
                </c:pt>
                <c:pt idx="410">
                  <c:v>0.27002479932506979</c:v>
                </c:pt>
                <c:pt idx="411">
                  <c:v>0.27027882874510722</c:v>
                </c:pt>
                <c:pt idx="412">
                  <c:v>0.27052801689815492</c:v>
                </c:pt>
                <c:pt idx="413">
                  <c:v>0.27081425219135125</c:v>
                </c:pt>
                <c:pt idx="414">
                  <c:v>0.2710758670500768</c:v>
                </c:pt>
                <c:pt idx="415">
                  <c:v>0.27133207507344698</c:v>
                </c:pt>
                <c:pt idx="416">
                  <c:v>0.27163705383979364</c:v>
                </c:pt>
                <c:pt idx="417">
                  <c:v>0.27192829776302502</c:v>
                </c:pt>
                <c:pt idx="418">
                  <c:v>0.27218791190221076</c:v>
                </c:pt>
                <c:pt idx="419">
                  <c:v>0.27239806431991015</c:v>
                </c:pt>
                <c:pt idx="420">
                  <c:v>0.27263400768015478</c:v>
                </c:pt>
                <c:pt idx="421">
                  <c:v>0.27286920258508734</c:v>
                </c:pt>
                <c:pt idx="422">
                  <c:v>0.27306286281946363</c:v>
                </c:pt>
                <c:pt idx="423">
                  <c:v>0.27329327111380247</c:v>
                </c:pt>
                <c:pt idx="424">
                  <c:v>0.27351432532866649</c:v>
                </c:pt>
                <c:pt idx="425">
                  <c:v>0.2737254531168421</c:v>
                </c:pt>
                <c:pt idx="426">
                  <c:v>0.27393963844501301</c:v>
                </c:pt>
                <c:pt idx="427">
                  <c:v>0.27415698878106215</c:v>
                </c:pt>
                <c:pt idx="428">
                  <c:v>0.27437123811859115</c:v>
                </c:pt>
                <c:pt idx="429">
                  <c:v>0.27455313896074318</c:v>
                </c:pt>
                <c:pt idx="430">
                  <c:v>0.27469202514197028</c:v>
                </c:pt>
                <c:pt idx="431">
                  <c:v>0.27484600452428548</c:v>
                </c:pt>
                <c:pt idx="432">
                  <c:v>0.27505272102612532</c:v>
                </c:pt>
                <c:pt idx="433">
                  <c:v>0.27522845116361433</c:v>
                </c:pt>
                <c:pt idx="434">
                  <c:v>0.27537815633232171</c:v>
                </c:pt>
                <c:pt idx="435">
                  <c:v>0.2755433334125334</c:v>
                </c:pt>
                <c:pt idx="436">
                  <c:v>0.27575082819505065</c:v>
                </c:pt>
                <c:pt idx="437">
                  <c:v>0.27591139344955368</c:v>
                </c:pt>
                <c:pt idx="438">
                  <c:v>0.2760736449447736</c:v>
                </c:pt>
                <c:pt idx="439">
                  <c:v>0.27625771044737735</c:v>
                </c:pt>
                <c:pt idx="440">
                  <c:v>0.2763974754520111</c:v>
                </c:pt>
                <c:pt idx="441">
                  <c:v>0.27652585428659482</c:v>
                </c:pt>
                <c:pt idx="442">
                  <c:v>0.27665826389153964</c:v>
                </c:pt>
                <c:pt idx="443">
                  <c:v>0.27686436264356801</c:v>
                </c:pt>
                <c:pt idx="444">
                  <c:v>0.27701783376544831</c:v>
                </c:pt>
                <c:pt idx="445">
                  <c:v>0.27712770328276742</c:v>
                </c:pt>
                <c:pt idx="446">
                  <c:v>0.27723895697954221</c:v>
                </c:pt>
                <c:pt idx="447">
                  <c:v>0.2773403733650685</c:v>
                </c:pt>
                <c:pt idx="448">
                  <c:v>0.27745596420352531</c:v>
                </c:pt>
                <c:pt idx="449">
                  <c:v>0.27754435019953649</c:v>
                </c:pt>
                <c:pt idx="450">
                  <c:v>0.27765174032666623</c:v>
                </c:pt>
                <c:pt idx="451">
                  <c:v>0.27777197765619205</c:v>
                </c:pt>
                <c:pt idx="452">
                  <c:v>0.27789713986021131</c:v>
                </c:pt>
                <c:pt idx="453">
                  <c:v>0.27800429321599357</c:v>
                </c:pt>
                <c:pt idx="454">
                  <c:v>0.27809842618676867</c:v>
                </c:pt>
                <c:pt idx="455">
                  <c:v>0.27820774629790695</c:v>
                </c:pt>
                <c:pt idx="456">
                  <c:v>0.27834228158560936</c:v>
                </c:pt>
                <c:pt idx="457">
                  <c:v>0.27843338810632473</c:v>
                </c:pt>
                <c:pt idx="458">
                  <c:v>0.27851412645831841</c:v>
                </c:pt>
                <c:pt idx="459">
                  <c:v>0.27859952245457792</c:v>
                </c:pt>
                <c:pt idx="460">
                  <c:v>0.27866689281625856</c:v>
                </c:pt>
                <c:pt idx="461">
                  <c:v>0.27873417700153946</c:v>
                </c:pt>
                <c:pt idx="462">
                  <c:v>0.27882945764399653</c:v>
                </c:pt>
                <c:pt idx="463">
                  <c:v>0.27890899103772299</c:v>
                </c:pt>
                <c:pt idx="464">
                  <c:v>0.27898334277391329</c:v>
                </c:pt>
                <c:pt idx="465">
                  <c:v>0.27907958660309778</c:v>
                </c:pt>
                <c:pt idx="466">
                  <c:v>0.27917730779779548</c:v>
                </c:pt>
                <c:pt idx="467">
                  <c:v>0.27922563057815791</c:v>
                </c:pt>
                <c:pt idx="468">
                  <c:v>0.27926454217912972</c:v>
                </c:pt>
                <c:pt idx="469">
                  <c:v>0.27931729579566883</c:v>
                </c:pt>
                <c:pt idx="470">
                  <c:v>0.27937435667984034</c:v>
                </c:pt>
                <c:pt idx="471">
                  <c:v>0.27943642809844771</c:v>
                </c:pt>
                <c:pt idx="472">
                  <c:v>0.27949788478955728</c:v>
                </c:pt>
                <c:pt idx="473">
                  <c:v>0.27953052337339823</c:v>
                </c:pt>
                <c:pt idx="474">
                  <c:v>0.27958866787601305</c:v>
                </c:pt>
                <c:pt idx="475">
                  <c:v>0.27967887437127664</c:v>
                </c:pt>
                <c:pt idx="476">
                  <c:v>0.27976258439519941</c:v>
                </c:pt>
                <c:pt idx="477">
                  <c:v>0.27983964079136975</c:v>
                </c:pt>
                <c:pt idx="478">
                  <c:v>0.2798802823711864</c:v>
                </c:pt>
                <c:pt idx="479">
                  <c:v>0.27991474795676069</c:v>
                </c:pt>
                <c:pt idx="480">
                  <c:v>0.27998965374429829</c:v>
                </c:pt>
                <c:pt idx="481">
                  <c:v>0.28004745244580442</c:v>
                </c:pt>
                <c:pt idx="482">
                  <c:v>0.28009037080241544</c:v>
                </c:pt>
                <c:pt idx="483">
                  <c:v>0.28015190166151566</c:v>
                </c:pt>
                <c:pt idx="484">
                  <c:v>0.2802059839027628</c:v>
                </c:pt>
                <c:pt idx="485">
                  <c:v>0.28024853310661485</c:v>
                </c:pt>
                <c:pt idx="486">
                  <c:v>0.28027665716729755</c:v>
                </c:pt>
                <c:pt idx="487">
                  <c:v>0.28030295549031803</c:v>
                </c:pt>
                <c:pt idx="488">
                  <c:v>0.28035170036936402</c:v>
                </c:pt>
                <c:pt idx="489">
                  <c:v>0.28039966628755808</c:v>
                </c:pt>
                <c:pt idx="490">
                  <c:v>0.28043967338753545</c:v>
                </c:pt>
                <c:pt idx="491">
                  <c:v>0.280479174732779</c:v>
                </c:pt>
                <c:pt idx="492">
                  <c:v>0.28050402727303753</c:v>
                </c:pt>
                <c:pt idx="493">
                  <c:v>0.28053572099250679</c:v>
                </c:pt>
                <c:pt idx="494">
                  <c:v>0.2805793143388397</c:v>
                </c:pt>
                <c:pt idx="495">
                  <c:v>0.28056720271123137</c:v>
                </c:pt>
                <c:pt idx="496">
                  <c:v>0.2805770711131873</c:v>
                </c:pt>
                <c:pt idx="497">
                  <c:v>0.28065719526583188</c:v>
                </c:pt>
                <c:pt idx="498">
                  <c:v>0.28067867850654421</c:v>
                </c:pt>
                <c:pt idx="499">
                  <c:v>0.28073062207395078</c:v>
                </c:pt>
                <c:pt idx="500">
                  <c:v>0.28076895957009979</c:v>
                </c:pt>
                <c:pt idx="501">
                  <c:v>0.28076271372777833</c:v>
                </c:pt>
                <c:pt idx="502">
                  <c:v>0.28083689758270364</c:v>
                </c:pt>
                <c:pt idx="503">
                  <c:v>0.28090957157522306</c:v>
                </c:pt>
                <c:pt idx="504">
                  <c:v>0.28092757790691519</c:v>
                </c:pt>
                <c:pt idx="505">
                  <c:v>0.28094939652717382</c:v>
                </c:pt>
                <c:pt idx="506">
                  <c:v>0.28097977953967951</c:v>
                </c:pt>
                <c:pt idx="507">
                  <c:v>0.28099242162973898</c:v>
                </c:pt>
                <c:pt idx="508">
                  <c:v>0.28101405135981855</c:v>
                </c:pt>
                <c:pt idx="509">
                  <c:v>0.28102880437047334</c:v>
                </c:pt>
                <c:pt idx="510">
                  <c:v>0.28104154180110058</c:v>
                </c:pt>
                <c:pt idx="511">
                  <c:v>0.28109269096802447</c:v>
                </c:pt>
                <c:pt idx="512">
                  <c:v>0.2811537182985655</c:v>
                </c:pt>
                <c:pt idx="513">
                  <c:v>0.28119691759296361</c:v>
                </c:pt>
                <c:pt idx="514">
                  <c:v>0.28119103200446344</c:v>
                </c:pt>
                <c:pt idx="515">
                  <c:v>0.2812367508796666</c:v>
                </c:pt>
                <c:pt idx="516">
                  <c:v>0.2812684490537653</c:v>
                </c:pt>
                <c:pt idx="517">
                  <c:v>0.28129006850447952</c:v>
                </c:pt>
                <c:pt idx="518">
                  <c:v>0.28132893149323251</c:v>
                </c:pt>
                <c:pt idx="519">
                  <c:v>0.28133726895791122</c:v>
                </c:pt>
                <c:pt idx="520">
                  <c:v>0.28135803584507796</c:v>
                </c:pt>
                <c:pt idx="521">
                  <c:v>0.28142757901339283</c:v>
                </c:pt>
                <c:pt idx="522">
                  <c:v>0.28142684118256339</c:v>
                </c:pt>
                <c:pt idx="523">
                  <c:v>0.28139976248710363</c:v>
                </c:pt>
                <c:pt idx="524">
                  <c:v>0.28146503656563887</c:v>
                </c:pt>
                <c:pt idx="525">
                  <c:v>0.2815288444221638</c:v>
                </c:pt>
                <c:pt idx="526">
                  <c:v>0.28152254001446203</c:v>
                </c:pt>
                <c:pt idx="527">
                  <c:v>0.28154838208214955</c:v>
                </c:pt>
                <c:pt idx="528">
                  <c:v>0.2815985997361094</c:v>
                </c:pt>
                <c:pt idx="529">
                  <c:v>0.28160329684573143</c:v>
                </c:pt>
                <c:pt idx="530">
                  <c:v>0.28165804656531801</c:v>
                </c:pt>
                <c:pt idx="531">
                  <c:v>0.28169486539814415</c:v>
                </c:pt>
                <c:pt idx="532">
                  <c:v>0.28165905727239343</c:v>
                </c:pt>
                <c:pt idx="533">
                  <c:v>0.28169247201231129</c:v>
                </c:pt>
                <c:pt idx="534">
                  <c:v>0.2817698401900921</c:v>
                </c:pt>
                <c:pt idx="535">
                  <c:v>0.28179982771885775</c:v>
                </c:pt>
                <c:pt idx="536">
                  <c:v>0.28178321920702448</c:v>
                </c:pt>
                <c:pt idx="537">
                  <c:v>0.28178285201755343</c:v>
                </c:pt>
                <c:pt idx="538">
                  <c:v>0.28182757706875333</c:v>
                </c:pt>
                <c:pt idx="539">
                  <c:v>0.28195080151729041</c:v>
                </c:pt>
                <c:pt idx="540">
                  <c:v>0.28198481727938518</c:v>
                </c:pt>
                <c:pt idx="541">
                  <c:v>0.28198339564140523</c:v>
                </c:pt>
                <c:pt idx="542">
                  <c:v>0.28200138926604557</c:v>
                </c:pt>
                <c:pt idx="543">
                  <c:v>0.28201070840279935</c:v>
                </c:pt>
                <c:pt idx="544">
                  <c:v>0.28199810108303647</c:v>
                </c:pt>
                <c:pt idx="545">
                  <c:v>0.2819915154018578</c:v>
                </c:pt>
                <c:pt idx="546">
                  <c:v>0.28208213898908679</c:v>
                </c:pt>
                <c:pt idx="547">
                  <c:v>0.28209812548186369</c:v>
                </c:pt>
                <c:pt idx="548">
                  <c:v>0.2821367499687481</c:v>
                </c:pt>
                <c:pt idx="549">
                  <c:v>0.28225123516376377</c:v>
                </c:pt>
                <c:pt idx="550">
                  <c:v>0.28224528267826626</c:v>
                </c:pt>
                <c:pt idx="551">
                  <c:v>0.28223357001090427</c:v>
                </c:pt>
                <c:pt idx="552">
                  <c:v>0.28230394002768283</c:v>
                </c:pt>
                <c:pt idx="553">
                  <c:v>0.28235549666253312</c:v>
                </c:pt>
                <c:pt idx="554">
                  <c:v>0.28241346143388063</c:v>
                </c:pt>
                <c:pt idx="555">
                  <c:v>0.28246609587127186</c:v>
                </c:pt>
                <c:pt idx="556">
                  <c:v>0.28249623743686914</c:v>
                </c:pt>
                <c:pt idx="557">
                  <c:v>0.28255397230175378</c:v>
                </c:pt>
                <c:pt idx="558">
                  <c:v>0.28254852607113451</c:v>
                </c:pt>
                <c:pt idx="559">
                  <c:v>0.28255213413031582</c:v>
                </c:pt>
                <c:pt idx="560">
                  <c:v>0.28262474409797372</c:v>
                </c:pt>
                <c:pt idx="561">
                  <c:v>0.28263484176334613</c:v>
                </c:pt>
                <c:pt idx="562">
                  <c:v>0.28268138042471608</c:v>
                </c:pt>
                <c:pt idx="563">
                  <c:v>0.28272489270717904</c:v>
                </c:pt>
                <c:pt idx="564">
                  <c:v>0.28276757765196342</c:v>
                </c:pt>
                <c:pt idx="565">
                  <c:v>0.28278955369931497</c:v>
                </c:pt>
                <c:pt idx="566">
                  <c:v>0.28280663934384503</c:v>
                </c:pt>
                <c:pt idx="567">
                  <c:v>0.28284680389273281</c:v>
                </c:pt>
                <c:pt idx="568">
                  <c:v>0.28285412097198981</c:v>
                </c:pt>
                <c:pt idx="569">
                  <c:v>0.28288635040005333</c:v>
                </c:pt>
                <c:pt idx="570">
                  <c:v>0.28296317563419221</c:v>
                </c:pt>
                <c:pt idx="571">
                  <c:v>0.28300802115788215</c:v>
                </c:pt>
                <c:pt idx="572">
                  <c:v>0.28300817516765608</c:v>
                </c:pt>
                <c:pt idx="573">
                  <c:v>0.28307322721125411</c:v>
                </c:pt>
                <c:pt idx="574">
                  <c:v>0.28318360257837433</c:v>
                </c:pt>
                <c:pt idx="575">
                  <c:v>0.28318634733239406</c:v>
                </c:pt>
                <c:pt idx="576">
                  <c:v>0.28314972794617826</c:v>
                </c:pt>
                <c:pt idx="577">
                  <c:v>0.28316571744855207</c:v>
                </c:pt>
                <c:pt idx="578">
                  <c:v>0.28318429821493502</c:v>
                </c:pt>
                <c:pt idx="579">
                  <c:v>0.28323887398047859</c:v>
                </c:pt>
                <c:pt idx="580">
                  <c:v>0.28333969834545553</c:v>
                </c:pt>
                <c:pt idx="581">
                  <c:v>0.28336744810187553</c:v>
                </c:pt>
                <c:pt idx="582">
                  <c:v>0.28344671199963883</c:v>
                </c:pt>
                <c:pt idx="583">
                  <c:v>0.28349654885093051</c:v>
                </c:pt>
                <c:pt idx="584">
                  <c:v>0.28349766313119784</c:v>
                </c:pt>
                <c:pt idx="585">
                  <c:v>0.2835943558575818</c:v>
                </c:pt>
                <c:pt idx="586">
                  <c:v>0.28367359819140453</c:v>
                </c:pt>
                <c:pt idx="587">
                  <c:v>0.28367615617794745</c:v>
                </c:pt>
                <c:pt idx="588">
                  <c:v>0.28360960538531127</c:v>
                </c:pt>
                <c:pt idx="589">
                  <c:v>0.28366620862954511</c:v>
                </c:pt>
                <c:pt idx="590">
                  <c:v>0.28376682771937434</c:v>
                </c:pt>
                <c:pt idx="591">
                  <c:v>0.28382678262870892</c:v>
                </c:pt>
                <c:pt idx="592">
                  <c:v>0.28374480788505146</c:v>
                </c:pt>
                <c:pt idx="593">
                  <c:v>0.28379719755201965</c:v>
                </c:pt>
                <c:pt idx="594">
                  <c:v>0.283926372808261</c:v>
                </c:pt>
                <c:pt idx="595">
                  <c:v>0.28393353220496215</c:v>
                </c:pt>
                <c:pt idx="596">
                  <c:v>0.28385172663480812</c:v>
                </c:pt>
                <c:pt idx="597">
                  <c:v>0.28386993872978855</c:v>
                </c:pt>
                <c:pt idx="598">
                  <c:v>0.2839837625506168</c:v>
                </c:pt>
                <c:pt idx="599">
                  <c:v>0.28394076635985804</c:v>
                </c:pt>
                <c:pt idx="600">
                  <c:v>0.28397118863437371</c:v>
                </c:pt>
                <c:pt idx="601">
                  <c:v>0.28411523650151954</c:v>
                </c:pt>
                <c:pt idx="602">
                  <c:v>0.28423419697638042</c:v>
                </c:pt>
                <c:pt idx="603">
                  <c:v>0.28421542065464661</c:v>
                </c:pt>
                <c:pt idx="604">
                  <c:v>0.28424826298420852</c:v>
                </c:pt>
                <c:pt idx="605">
                  <c:v>0.28428971097322342</c:v>
                </c:pt>
                <c:pt idx="606">
                  <c:v>0.28426124843309986</c:v>
                </c:pt>
                <c:pt idx="607">
                  <c:v>0.28430100127711405</c:v>
                </c:pt>
                <c:pt idx="608">
                  <c:v>0.28437546620637411</c:v>
                </c:pt>
                <c:pt idx="609">
                  <c:v>0.28443425397881222</c:v>
                </c:pt>
                <c:pt idx="610">
                  <c:v>0.28449522187126935</c:v>
                </c:pt>
                <c:pt idx="611">
                  <c:v>0.28450172297030241</c:v>
                </c:pt>
                <c:pt idx="612">
                  <c:v>0.2844821489433525</c:v>
                </c:pt>
                <c:pt idx="613">
                  <c:v>0.28452246592556679</c:v>
                </c:pt>
                <c:pt idx="614">
                  <c:v>0.28462372905251382</c:v>
                </c:pt>
                <c:pt idx="615">
                  <c:v>0.28463983782141133</c:v>
                </c:pt>
                <c:pt idx="616">
                  <c:v>0.28459091891435923</c:v>
                </c:pt>
                <c:pt idx="617">
                  <c:v>0.28467656906300398</c:v>
                </c:pt>
                <c:pt idx="618">
                  <c:v>0.28468603331935999</c:v>
                </c:pt>
                <c:pt idx="619">
                  <c:v>0.28466936976100871</c:v>
                </c:pt>
                <c:pt idx="620">
                  <c:v>0.28474670592711493</c:v>
                </c:pt>
                <c:pt idx="621">
                  <c:v>0.28483047822129265</c:v>
                </c:pt>
                <c:pt idx="622">
                  <c:v>0.28493747756302262</c:v>
                </c:pt>
                <c:pt idx="623">
                  <c:v>0.28501012725254854</c:v>
                </c:pt>
                <c:pt idx="624">
                  <c:v>0.28503024755990936</c:v>
                </c:pt>
                <c:pt idx="625">
                  <c:v>0.28502334758430636</c:v>
                </c:pt>
                <c:pt idx="626">
                  <c:v>0.28506075319796553</c:v>
                </c:pt>
                <c:pt idx="627">
                  <c:v>0.28518276823710664</c:v>
                </c:pt>
                <c:pt idx="628">
                  <c:v>0.28527225703084674</c:v>
                </c:pt>
                <c:pt idx="629">
                  <c:v>0.28534227033961407</c:v>
                </c:pt>
                <c:pt idx="630">
                  <c:v>0.28535968953398655</c:v>
                </c:pt>
                <c:pt idx="631">
                  <c:v>0.28535276718650454</c:v>
                </c:pt>
                <c:pt idx="632">
                  <c:v>0.28551284381944714</c:v>
                </c:pt>
                <c:pt idx="633">
                  <c:v>0.28551912627014508</c:v>
                </c:pt>
                <c:pt idx="634">
                  <c:v>0.28546308641244916</c:v>
                </c:pt>
                <c:pt idx="635">
                  <c:v>0.2855344323344135</c:v>
                </c:pt>
                <c:pt idx="636">
                  <c:v>0.28550406439804815</c:v>
                </c:pt>
                <c:pt idx="637">
                  <c:v>0.28552132758425558</c:v>
                </c:pt>
                <c:pt idx="638">
                  <c:v>0.28558094672217399</c:v>
                </c:pt>
                <c:pt idx="639">
                  <c:v>0.2856016688997482</c:v>
                </c:pt>
                <c:pt idx="640">
                  <c:v>0.28569845570732816</c:v>
                </c:pt>
                <c:pt idx="641">
                  <c:v>0.28573723610456664</c:v>
                </c:pt>
                <c:pt idx="642">
                  <c:v>0.28570928804804196</c:v>
                </c:pt>
                <c:pt idx="643">
                  <c:v>0.28569814346275413</c:v>
                </c:pt>
                <c:pt idx="644">
                  <c:v>0.28576393771160208</c:v>
                </c:pt>
                <c:pt idx="645">
                  <c:v>0.28584174985817318</c:v>
                </c:pt>
                <c:pt idx="646">
                  <c:v>0.28578808952138718</c:v>
                </c:pt>
                <c:pt idx="647">
                  <c:v>0.28568713868255519</c:v>
                </c:pt>
                <c:pt idx="648">
                  <c:v>0.28571240323150304</c:v>
                </c:pt>
                <c:pt idx="649">
                  <c:v>0.28585356112307508</c:v>
                </c:pt>
                <c:pt idx="650">
                  <c:v>0.28595129925402868</c:v>
                </c:pt>
                <c:pt idx="651">
                  <c:v>0.28597375237705608</c:v>
                </c:pt>
                <c:pt idx="652">
                  <c:v>0.28597243407469292</c:v>
                </c:pt>
                <c:pt idx="653">
                  <c:v>0.28597747202037666</c:v>
                </c:pt>
                <c:pt idx="654">
                  <c:v>0.28593624284565311</c:v>
                </c:pt>
                <c:pt idx="655">
                  <c:v>0.28591846899062606</c:v>
                </c:pt>
                <c:pt idx="656">
                  <c:v>0.28592083642749627</c:v>
                </c:pt>
                <c:pt idx="657">
                  <c:v>0.2859601252703598</c:v>
                </c:pt>
                <c:pt idx="658">
                  <c:v>0.28593768887406884</c:v>
                </c:pt>
                <c:pt idx="659">
                  <c:v>0.28590908077337623</c:v>
                </c:pt>
                <c:pt idx="660">
                  <c:v>0.28595416061504103</c:v>
                </c:pt>
                <c:pt idx="661">
                  <c:v>0.28597606874788623</c:v>
                </c:pt>
                <c:pt idx="662">
                  <c:v>0.28585472157186254</c:v>
                </c:pt>
                <c:pt idx="663">
                  <c:v>0.2858472044997919</c:v>
                </c:pt>
                <c:pt idx="664">
                  <c:v>0.28590350387860042</c:v>
                </c:pt>
                <c:pt idx="665">
                  <c:v>0.28599545833912043</c:v>
                </c:pt>
                <c:pt idx="666">
                  <c:v>0.28602057044986101</c:v>
                </c:pt>
                <c:pt idx="667">
                  <c:v>0.28608987189849572</c:v>
                </c:pt>
                <c:pt idx="668">
                  <c:v>0.28613201753962619</c:v>
                </c:pt>
                <c:pt idx="669">
                  <c:v>0.28605089030873743</c:v>
                </c:pt>
                <c:pt idx="670">
                  <c:v>0.28604598196449826</c:v>
                </c:pt>
                <c:pt idx="671">
                  <c:v>0.28610343643103736</c:v>
                </c:pt>
                <c:pt idx="672">
                  <c:v>0.28624227187103929</c:v>
                </c:pt>
                <c:pt idx="673">
                  <c:v>0.28628187079885753</c:v>
                </c:pt>
                <c:pt idx="674">
                  <c:v>0.28624789921749505</c:v>
                </c:pt>
                <c:pt idx="675">
                  <c:v>0.28621376061402753</c:v>
                </c:pt>
                <c:pt idx="676">
                  <c:v>0.2862373949351642</c:v>
                </c:pt>
                <c:pt idx="677">
                  <c:v>0.28632746924622565</c:v>
                </c:pt>
                <c:pt idx="678">
                  <c:v>0.28636318401772481</c:v>
                </c:pt>
                <c:pt idx="679">
                  <c:v>0.28638249620178441</c:v>
                </c:pt>
                <c:pt idx="680">
                  <c:v>0.2864032446638905</c:v>
                </c:pt>
                <c:pt idx="681">
                  <c:v>0.28638212952226938</c:v>
                </c:pt>
                <c:pt idx="682">
                  <c:v>0.28635388872492434</c:v>
                </c:pt>
                <c:pt idx="683">
                  <c:v>0.28639856338496256</c:v>
                </c:pt>
                <c:pt idx="684">
                  <c:v>0.28645296216868282</c:v>
                </c:pt>
                <c:pt idx="685">
                  <c:v>0.2865123879514333</c:v>
                </c:pt>
                <c:pt idx="686">
                  <c:v>0.28652406419364507</c:v>
                </c:pt>
                <c:pt idx="687">
                  <c:v>0.28653635943256522</c:v>
                </c:pt>
                <c:pt idx="688">
                  <c:v>0.28664132367515111</c:v>
                </c:pt>
                <c:pt idx="689">
                  <c:v>0.28671902529176813</c:v>
                </c:pt>
                <c:pt idx="690">
                  <c:v>0.2867091178030699</c:v>
                </c:pt>
                <c:pt idx="691">
                  <c:v>0.28671400662030849</c:v>
                </c:pt>
                <c:pt idx="692">
                  <c:v>0.28675687859251325</c:v>
                </c:pt>
                <c:pt idx="693">
                  <c:v>0.28677774893886132</c:v>
                </c:pt>
                <c:pt idx="694">
                  <c:v>0.28676227136961169</c:v>
                </c:pt>
                <c:pt idx="695">
                  <c:v>0.28680407961001619</c:v>
                </c:pt>
                <c:pt idx="696">
                  <c:v>0.2868947481972805</c:v>
                </c:pt>
                <c:pt idx="697">
                  <c:v>0.28687065989568949</c:v>
                </c:pt>
                <c:pt idx="698">
                  <c:v>0.28686410422444009</c:v>
                </c:pt>
                <c:pt idx="699">
                  <c:v>0.28692582957855001</c:v>
                </c:pt>
                <c:pt idx="700">
                  <c:v>0.28696360331431237</c:v>
                </c:pt>
                <c:pt idx="701">
                  <c:v>0.28701578760398022</c:v>
                </c:pt>
                <c:pt idx="702">
                  <c:v>0.2870671629201042</c:v>
                </c:pt>
                <c:pt idx="703">
                  <c:v>0.28706355513646026</c:v>
                </c:pt>
                <c:pt idx="704">
                  <c:v>0.28704340360189579</c:v>
                </c:pt>
                <c:pt idx="705">
                  <c:v>0.28703651560453675</c:v>
                </c:pt>
                <c:pt idx="706">
                  <c:v>0.28700868656826639</c:v>
                </c:pt>
                <c:pt idx="707">
                  <c:v>0.28698994943290335</c:v>
                </c:pt>
                <c:pt idx="708">
                  <c:v>0.28701410625524071</c:v>
                </c:pt>
                <c:pt idx="709">
                  <c:v>0.28703559545675361</c:v>
                </c:pt>
                <c:pt idx="710">
                  <c:v>0.28704414391593225</c:v>
                </c:pt>
                <c:pt idx="711">
                  <c:v>0.28709072006084319</c:v>
                </c:pt>
                <c:pt idx="712">
                  <c:v>0.28710932851566062</c:v>
                </c:pt>
                <c:pt idx="713">
                  <c:v>0.2870728116170721</c:v>
                </c:pt>
                <c:pt idx="714">
                  <c:v>0.28704858393724214</c:v>
                </c:pt>
                <c:pt idx="715">
                  <c:v>0.2870260148798871</c:v>
                </c:pt>
                <c:pt idx="716">
                  <c:v>0.2870115156976672</c:v>
                </c:pt>
                <c:pt idx="717">
                  <c:v>0.28702220484788105</c:v>
                </c:pt>
                <c:pt idx="718">
                  <c:v>0.28709623165486492</c:v>
                </c:pt>
                <c:pt idx="719">
                  <c:v>0.28708826245157226</c:v>
                </c:pt>
                <c:pt idx="720">
                  <c:v>0.28706533118019451</c:v>
                </c:pt>
                <c:pt idx="721">
                  <c:v>0.28704405727665888</c:v>
                </c:pt>
                <c:pt idx="722">
                  <c:v>0.2870644819447235</c:v>
                </c:pt>
                <c:pt idx="723">
                  <c:v>0.28709780520056327</c:v>
                </c:pt>
                <c:pt idx="724">
                  <c:v>0.28713581786070336</c:v>
                </c:pt>
                <c:pt idx="725">
                  <c:v>0.28718472835020759</c:v>
                </c:pt>
                <c:pt idx="726">
                  <c:v>0.28720175615080251</c:v>
                </c:pt>
                <c:pt idx="727">
                  <c:v>0.28722881774888909</c:v>
                </c:pt>
                <c:pt idx="728">
                  <c:v>0.28729274578742042</c:v>
                </c:pt>
                <c:pt idx="729">
                  <c:v>0.28732194957685658</c:v>
                </c:pt>
                <c:pt idx="730">
                  <c:v>0.28739088540831303</c:v>
                </c:pt>
                <c:pt idx="731">
                  <c:v>0.28747991636777881</c:v>
                </c:pt>
                <c:pt idx="732">
                  <c:v>0.2875505403798399</c:v>
                </c:pt>
                <c:pt idx="733">
                  <c:v>0.28764548002419194</c:v>
                </c:pt>
                <c:pt idx="734">
                  <c:v>0.28776089266931881</c:v>
                </c:pt>
                <c:pt idx="735">
                  <c:v>0.28782249790385256</c:v>
                </c:pt>
                <c:pt idx="736">
                  <c:v>0.28784463671174682</c:v>
                </c:pt>
                <c:pt idx="737">
                  <c:v>0.28791285282348661</c:v>
                </c:pt>
                <c:pt idx="738">
                  <c:v>0.28802061212482283</c:v>
                </c:pt>
                <c:pt idx="739">
                  <c:v>0.28813264638173314</c:v>
                </c:pt>
                <c:pt idx="740">
                  <c:v>0.28827005861254734</c:v>
                </c:pt>
                <c:pt idx="741">
                  <c:v>0.28840662976560855</c:v>
                </c:pt>
                <c:pt idx="742">
                  <c:v>0.28850536668745225</c:v>
                </c:pt>
                <c:pt idx="743">
                  <c:v>0.28861729260535612</c:v>
                </c:pt>
                <c:pt idx="744">
                  <c:v>0.28877281937237259</c:v>
                </c:pt>
                <c:pt idx="745">
                  <c:v>0.2889159459792216</c:v>
                </c:pt>
                <c:pt idx="746">
                  <c:v>0.28903273358719955</c:v>
                </c:pt>
                <c:pt idx="747">
                  <c:v>0.2891693045181668</c:v>
                </c:pt>
                <c:pt idx="748">
                  <c:v>0.28932094757797472</c:v>
                </c:pt>
                <c:pt idx="749">
                  <c:v>0.28942945926544122</c:v>
                </c:pt>
                <c:pt idx="750">
                  <c:v>0.28956301049600303</c:v>
                </c:pt>
                <c:pt idx="751">
                  <c:v>0.28969253674790235</c:v>
                </c:pt>
                <c:pt idx="752">
                  <c:v>0.28981592616986412</c:v>
                </c:pt>
                <c:pt idx="753">
                  <c:v>0.28994985269266871</c:v>
                </c:pt>
                <c:pt idx="754">
                  <c:v>0.29006318778293011</c:v>
                </c:pt>
                <c:pt idx="755">
                  <c:v>0.29019794922588654</c:v>
                </c:pt>
                <c:pt idx="756">
                  <c:v>0.29032686747430025</c:v>
                </c:pt>
                <c:pt idx="757">
                  <c:v>0.29043067549447843</c:v>
                </c:pt>
                <c:pt idx="758">
                  <c:v>0.29054179848591943</c:v>
                </c:pt>
                <c:pt idx="759">
                  <c:v>0.29067474434253288</c:v>
                </c:pt>
                <c:pt idx="760">
                  <c:v>0.29079377862442607</c:v>
                </c:pt>
                <c:pt idx="761">
                  <c:v>0.29088279240235354</c:v>
                </c:pt>
                <c:pt idx="762">
                  <c:v>0.29098310378888664</c:v>
                </c:pt>
                <c:pt idx="763">
                  <c:v>0.29105730099175359</c:v>
                </c:pt>
                <c:pt idx="764">
                  <c:v>0.2910931354341188</c:v>
                </c:pt>
                <c:pt idx="765">
                  <c:v>0.29113739492676066</c:v>
                </c:pt>
                <c:pt idx="766">
                  <c:v>0.29117792422625349</c:v>
                </c:pt>
                <c:pt idx="767">
                  <c:v>0.29121904106250074</c:v>
                </c:pt>
                <c:pt idx="768">
                  <c:v>0.29125294893871384</c:v>
                </c:pt>
                <c:pt idx="769">
                  <c:v>0.29128896787571384</c:v>
                </c:pt>
                <c:pt idx="770">
                  <c:v>0.29134570946935251</c:v>
                </c:pt>
                <c:pt idx="771">
                  <c:v>0.29138700985815852</c:v>
                </c:pt>
                <c:pt idx="772">
                  <c:v>0.2914274679037539</c:v>
                </c:pt>
                <c:pt idx="773">
                  <c:v>0.29146066604119375</c:v>
                </c:pt>
                <c:pt idx="774">
                  <c:v>0.29149182949596764</c:v>
                </c:pt>
                <c:pt idx="775">
                  <c:v>0.2914895278088519</c:v>
                </c:pt>
                <c:pt idx="776">
                  <c:v>0.29146153078554643</c:v>
                </c:pt>
                <c:pt idx="777">
                  <c:v>0.29145812991266573</c:v>
                </c:pt>
                <c:pt idx="778">
                  <c:v>0.29143133965125784</c:v>
                </c:pt>
                <c:pt idx="779">
                  <c:v>0.29139858785850536</c:v>
                </c:pt>
                <c:pt idx="780">
                  <c:v>0.29140230759917157</c:v>
                </c:pt>
                <c:pt idx="781">
                  <c:v>0.29137648083747403</c:v>
                </c:pt>
                <c:pt idx="782">
                  <c:v>0.29134043054752895</c:v>
                </c:pt>
                <c:pt idx="783">
                  <c:v>0.29129642438412723</c:v>
                </c:pt>
                <c:pt idx="784">
                  <c:v>0.29125924672566</c:v>
                </c:pt>
                <c:pt idx="785">
                  <c:v>0.2912466152866382</c:v>
                </c:pt>
                <c:pt idx="786">
                  <c:v>0.2912200016537933</c:v>
                </c:pt>
                <c:pt idx="787">
                  <c:v>0.29118227205241592</c:v>
                </c:pt>
                <c:pt idx="788">
                  <c:v>0.2911665287565286</c:v>
                </c:pt>
                <c:pt idx="789">
                  <c:v>0.29114579429066739</c:v>
                </c:pt>
                <c:pt idx="790">
                  <c:v>0.2910953592876499</c:v>
                </c:pt>
                <c:pt idx="791">
                  <c:v>0.29104679054291643</c:v>
                </c:pt>
                <c:pt idx="792">
                  <c:v>0.29100133244766285</c:v>
                </c:pt>
                <c:pt idx="793">
                  <c:v>0.29093068982122311</c:v>
                </c:pt>
                <c:pt idx="794">
                  <c:v>0.29087775050979575</c:v>
                </c:pt>
                <c:pt idx="795">
                  <c:v>0.29085468763464345</c:v>
                </c:pt>
                <c:pt idx="796">
                  <c:v>0.29084847574228107</c:v>
                </c:pt>
                <c:pt idx="797">
                  <c:v>0.29082677325391831</c:v>
                </c:pt>
                <c:pt idx="798">
                  <c:v>0.29079921631654354</c:v>
                </c:pt>
                <c:pt idx="799">
                  <c:v>0.29076671742588567</c:v>
                </c:pt>
                <c:pt idx="800">
                  <c:v>0.2907200010881465</c:v>
                </c:pt>
                <c:pt idx="801">
                  <c:v>0.2906788918623136</c:v>
                </c:pt>
                <c:pt idx="802">
                  <c:v>0.29064586438949874</c:v>
                </c:pt>
                <c:pt idx="803">
                  <c:v>0.29061517377130364</c:v>
                </c:pt>
                <c:pt idx="804">
                  <c:v>0.29058974193735071</c:v>
                </c:pt>
                <c:pt idx="805">
                  <c:v>0.29058496629174235</c:v>
                </c:pt>
                <c:pt idx="806">
                  <c:v>0.29056880262615259</c:v>
                </c:pt>
                <c:pt idx="807">
                  <c:v>0.29056613137505471</c:v>
                </c:pt>
                <c:pt idx="808">
                  <c:v>0.29055880010056484</c:v>
                </c:pt>
                <c:pt idx="809">
                  <c:v>0.29055056729079015</c:v>
                </c:pt>
                <c:pt idx="810">
                  <c:v>0.29055008696125734</c:v>
                </c:pt>
                <c:pt idx="811">
                  <c:v>0.29055744186675742</c:v>
                </c:pt>
                <c:pt idx="812">
                  <c:v>0.29055717951437249</c:v>
                </c:pt>
                <c:pt idx="813">
                  <c:v>0.29056358512953229</c:v>
                </c:pt>
                <c:pt idx="814">
                  <c:v>0.29056966722196859</c:v>
                </c:pt>
                <c:pt idx="815">
                  <c:v>0.29056971085819039</c:v>
                </c:pt>
                <c:pt idx="816">
                  <c:v>0.29056684868090971</c:v>
                </c:pt>
                <c:pt idx="817">
                  <c:v>0.2905671487786522</c:v>
                </c:pt>
                <c:pt idx="818">
                  <c:v>0.29057293320031619</c:v>
                </c:pt>
                <c:pt idx="819">
                  <c:v>0.29057364745957426</c:v>
                </c:pt>
                <c:pt idx="820">
                  <c:v>0.29057984691883704</c:v>
                </c:pt>
                <c:pt idx="821">
                  <c:v>0.29058770334903378</c:v>
                </c:pt>
                <c:pt idx="822">
                  <c:v>0.2905926476505421</c:v>
                </c:pt>
                <c:pt idx="823">
                  <c:v>0.29060133989180431</c:v>
                </c:pt>
                <c:pt idx="824">
                  <c:v>0.29062119206402776</c:v>
                </c:pt>
                <c:pt idx="825">
                  <c:v>0.29063158365284569</c:v>
                </c:pt>
                <c:pt idx="826">
                  <c:v>0.29063675735680011</c:v>
                </c:pt>
                <c:pt idx="827">
                  <c:v>0.29065323151006961</c:v>
                </c:pt>
                <c:pt idx="828">
                  <c:v>0.29066517684544579</c:v>
                </c:pt>
                <c:pt idx="829">
                  <c:v>0.29067900900559018</c:v>
                </c:pt>
                <c:pt idx="830">
                  <c:v>0.29070927997489715</c:v>
                </c:pt>
                <c:pt idx="831">
                  <c:v>0.29070820953154503</c:v>
                </c:pt>
                <c:pt idx="832">
                  <c:v>0.29068939709026287</c:v>
                </c:pt>
                <c:pt idx="833">
                  <c:v>0.29070275889342362</c:v>
                </c:pt>
                <c:pt idx="834">
                  <c:v>0.29071637915796483</c:v>
                </c:pt>
                <c:pt idx="835">
                  <c:v>0.29073869239895705</c:v>
                </c:pt>
                <c:pt idx="836">
                  <c:v>0.29075769254215783</c:v>
                </c:pt>
                <c:pt idx="837">
                  <c:v>0.29080241637818344</c:v>
                </c:pt>
                <c:pt idx="838">
                  <c:v>0.29081750086508745</c:v>
                </c:pt>
                <c:pt idx="839">
                  <c:v>0.29081209674470659</c:v>
                </c:pt>
                <c:pt idx="840">
                  <c:v>0.29082265149697917</c:v>
                </c:pt>
                <c:pt idx="841">
                  <c:v>0.29082103260971487</c:v>
                </c:pt>
                <c:pt idx="842">
                  <c:v>0.29082078608398471</c:v>
                </c:pt>
                <c:pt idx="843">
                  <c:v>0.29082694153984284</c:v>
                </c:pt>
                <c:pt idx="844">
                  <c:v>0.29082730328165302</c:v>
                </c:pt>
                <c:pt idx="845">
                  <c:v>0.29083961578171003</c:v>
                </c:pt>
                <c:pt idx="846">
                  <c:v>0.29084073851210573</c:v>
                </c:pt>
                <c:pt idx="847">
                  <c:v>0.29085720355600925</c:v>
                </c:pt>
                <c:pt idx="848">
                  <c:v>0.29086894974629746</c:v>
                </c:pt>
                <c:pt idx="849">
                  <c:v>0.29087142627718698</c:v>
                </c:pt>
                <c:pt idx="850">
                  <c:v>0.29087467529929584</c:v>
                </c:pt>
                <c:pt idx="851">
                  <c:v>0.29086789155335074</c:v>
                </c:pt>
                <c:pt idx="852">
                  <c:v>0.29085909975321922</c:v>
                </c:pt>
                <c:pt idx="853">
                  <c:v>0.2908647384306241</c:v>
                </c:pt>
                <c:pt idx="854">
                  <c:v>0.29086055526541243</c:v>
                </c:pt>
                <c:pt idx="855">
                  <c:v>0.29085982732410537</c:v>
                </c:pt>
                <c:pt idx="856">
                  <c:v>0.29086461967700522</c:v>
                </c:pt>
                <c:pt idx="857">
                  <c:v>0.29086265412907514</c:v>
                </c:pt>
                <c:pt idx="858">
                  <c:v>0.29087044528130512</c:v>
                </c:pt>
                <c:pt idx="859">
                  <c:v>0.29086474227350179</c:v>
                </c:pt>
                <c:pt idx="860">
                  <c:v>0.29084356498793479</c:v>
                </c:pt>
                <c:pt idx="861">
                  <c:v>0.29083130068226676</c:v>
                </c:pt>
                <c:pt idx="862">
                  <c:v>0.290817231482633</c:v>
                </c:pt>
                <c:pt idx="863">
                  <c:v>0.29079460120524353</c:v>
                </c:pt>
                <c:pt idx="864">
                  <c:v>0.29077976232083264</c:v>
                </c:pt>
                <c:pt idx="865">
                  <c:v>0.29077950803857</c:v>
                </c:pt>
                <c:pt idx="866">
                  <c:v>0.2907671019301184</c:v>
                </c:pt>
                <c:pt idx="867">
                  <c:v>0.29074788324446965</c:v>
                </c:pt>
                <c:pt idx="868">
                  <c:v>0.29073661956392849</c:v>
                </c:pt>
                <c:pt idx="869">
                  <c:v>0.29072491828258479</c:v>
                </c:pt>
                <c:pt idx="870">
                  <c:v>0.29071152568458641</c:v>
                </c:pt>
                <c:pt idx="871">
                  <c:v>0.29070009806845559</c:v>
                </c:pt>
                <c:pt idx="872">
                  <c:v>0.29068986268646174</c:v>
                </c:pt>
                <c:pt idx="873">
                  <c:v>0.29068478369067957</c:v>
                </c:pt>
                <c:pt idx="874">
                  <c:v>0.29067274557641049</c:v>
                </c:pt>
                <c:pt idx="875">
                  <c:v>0.29065544711905755</c:v>
                </c:pt>
                <c:pt idx="876">
                  <c:v>0.29064288584505521</c:v>
                </c:pt>
                <c:pt idx="877">
                  <c:v>0.29063124077738872</c:v>
                </c:pt>
                <c:pt idx="878">
                  <c:v>0.29061186873625378</c:v>
                </c:pt>
                <c:pt idx="879">
                  <c:v>0.29060036243420068</c:v>
                </c:pt>
                <c:pt idx="880">
                  <c:v>0.29060083879195225</c:v>
                </c:pt>
                <c:pt idx="881">
                  <c:v>0.29058998584748058</c:v>
                </c:pt>
                <c:pt idx="882">
                  <c:v>0.29057042607111044</c:v>
                </c:pt>
                <c:pt idx="883">
                  <c:v>0.29055904716024439</c:v>
                </c:pt>
                <c:pt idx="884">
                  <c:v>0.29054704610085297</c:v>
                </c:pt>
                <c:pt idx="885">
                  <c:v>0.29053663680078934</c:v>
                </c:pt>
                <c:pt idx="886">
                  <c:v>0.29054008640951401</c:v>
                </c:pt>
                <c:pt idx="887">
                  <c:v>0.29053819464213543</c:v>
                </c:pt>
                <c:pt idx="888">
                  <c:v>0.29052908418515333</c:v>
                </c:pt>
                <c:pt idx="889">
                  <c:v>0.29051677098876988</c:v>
                </c:pt>
                <c:pt idx="890">
                  <c:v>0.29048456172823262</c:v>
                </c:pt>
                <c:pt idx="891">
                  <c:v>0.29045838060703377</c:v>
                </c:pt>
                <c:pt idx="892">
                  <c:v>0.29044198420771122</c:v>
                </c:pt>
                <c:pt idx="893">
                  <c:v>0.2904320725088495</c:v>
                </c:pt>
                <c:pt idx="894">
                  <c:v>0.29041892065955183</c:v>
                </c:pt>
                <c:pt idx="895">
                  <c:v>0.29040205729902918</c:v>
                </c:pt>
                <c:pt idx="896">
                  <c:v>0.29038729443858657</c:v>
                </c:pt>
                <c:pt idx="897">
                  <c:v>0.29037108244626286</c:v>
                </c:pt>
                <c:pt idx="898">
                  <c:v>0.29035899469576304</c:v>
                </c:pt>
                <c:pt idx="899">
                  <c:v>0.2903600424487946</c:v>
                </c:pt>
                <c:pt idx="900">
                  <c:v>0.29035311702825978</c:v>
                </c:pt>
                <c:pt idx="901">
                  <c:v>0.29034463750491069</c:v>
                </c:pt>
                <c:pt idx="902">
                  <c:v>0.2903337778557375</c:v>
                </c:pt>
                <c:pt idx="903">
                  <c:v>0.29031596817591004</c:v>
                </c:pt>
                <c:pt idx="904">
                  <c:v>0.29030338781537718</c:v>
                </c:pt>
                <c:pt idx="905">
                  <c:v>0.29029879494284128</c:v>
                </c:pt>
                <c:pt idx="906">
                  <c:v>0.29029678697101885</c:v>
                </c:pt>
                <c:pt idx="907">
                  <c:v>0.29029978033115483</c:v>
                </c:pt>
                <c:pt idx="908">
                  <c:v>0.29031596827494632</c:v>
                </c:pt>
                <c:pt idx="909">
                  <c:v>0.29031724418740779</c:v>
                </c:pt>
                <c:pt idx="910">
                  <c:v>0.29032013007930274</c:v>
                </c:pt>
                <c:pt idx="911">
                  <c:v>0.29031545760821476</c:v>
                </c:pt>
                <c:pt idx="912">
                  <c:v>0.29030125127844969</c:v>
                </c:pt>
                <c:pt idx="913">
                  <c:v>0.29030361437378421</c:v>
                </c:pt>
                <c:pt idx="914">
                  <c:v>0.29030667517472264</c:v>
                </c:pt>
                <c:pt idx="915">
                  <c:v>0.29030741145183453</c:v>
                </c:pt>
                <c:pt idx="916">
                  <c:v>0.29031950527068812</c:v>
                </c:pt>
                <c:pt idx="917">
                  <c:v>0.29032145644488389</c:v>
                </c:pt>
                <c:pt idx="918">
                  <c:v>0.29032026145631135</c:v>
                </c:pt>
                <c:pt idx="919">
                  <c:v>0.29032492604082338</c:v>
                </c:pt>
                <c:pt idx="920">
                  <c:v>0.2903166432923947</c:v>
                </c:pt>
                <c:pt idx="921">
                  <c:v>0.29031459508688479</c:v>
                </c:pt>
                <c:pt idx="922">
                  <c:v>0.29031686115304117</c:v>
                </c:pt>
                <c:pt idx="923">
                  <c:v>0.29031817287448292</c:v>
                </c:pt>
                <c:pt idx="924">
                  <c:v>0.2903177612634289</c:v>
                </c:pt>
                <c:pt idx="925">
                  <c:v>0.29031441987261203</c:v>
                </c:pt>
                <c:pt idx="926">
                  <c:v>0.29030018075107461</c:v>
                </c:pt>
                <c:pt idx="927">
                  <c:v>0.29027043711380923</c:v>
                </c:pt>
                <c:pt idx="928">
                  <c:v>0.29024875373930453</c:v>
                </c:pt>
                <c:pt idx="929">
                  <c:v>0.29022603676386266</c:v>
                </c:pt>
                <c:pt idx="930">
                  <c:v>0.29021586903225938</c:v>
                </c:pt>
                <c:pt idx="931">
                  <c:v>0.2902059378739652</c:v>
                </c:pt>
                <c:pt idx="932">
                  <c:v>0.2901969098218587</c:v>
                </c:pt>
                <c:pt idx="933">
                  <c:v>0.29018290035508126</c:v>
                </c:pt>
                <c:pt idx="934">
                  <c:v>0.29016991360666777</c:v>
                </c:pt>
                <c:pt idx="935">
                  <c:v>0.29016464063893344</c:v>
                </c:pt>
                <c:pt idx="936">
                  <c:v>0.29016296657073254</c:v>
                </c:pt>
                <c:pt idx="937">
                  <c:v>0.29017828302434834</c:v>
                </c:pt>
                <c:pt idx="938">
                  <c:v>0.29017674508118996</c:v>
                </c:pt>
                <c:pt idx="939">
                  <c:v>0.29016425269824914</c:v>
                </c:pt>
                <c:pt idx="940">
                  <c:v>0.29015989224848943</c:v>
                </c:pt>
                <c:pt idx="941">
                  <c:v>0.29013750158883317</c:v>
                </c:pt>
                <c:pt idx="942">
                  <c:v>0.29010873654109948</c:v>
                </c:pt>
                <c:pt idx="943">
                  <c:v>0.29008321462954406</c:v>
                </c:pt>
                <c:pt idx="944">
                  <c:v>0.29006110577604344</c:v>
                </c:pt>
                <c:pt idx="945">
                  <c:v>0.29002712330380992</c:v>
                </c:pt>
                <c:pt idx="946">
                  <c:v>0.28998596913418834</c:v>
                </c:pt>
                <c:pt idx="947">
                  <c:v>0.28994492382928977</c:v>
                </c:pt>
                <c:pt idx="948">
                  <c:v>0.2898892036081232</c:v>
                </c:pt>
                <c:pt idx="949">
                  <c:v>0.28982824405566004</c:v>
                </c:pt>
                <c:pt idx="950">
                  <c:v>0.28977027618870888</c:v>
                </c:pt>
                <c:pt idx="951">
                  <c:v>0.28971873404678172</c:v>
                </c:pt>
                <c:pt idx="952">
                  <c:v>0.28966743763450958</c:v>
                </c:pt>
                <c:pt idx="953">
                  <c:v>0.28962297785585017</c:v>
                </c:pt>
                <c:pt idx="954">
                  <c:v>0.28957205620694432</c:v>
                </c:pt>
                <c:pt idx="955">
                  <c:v>0.28951385365816684</c:v>
                </c:pt>
                <c:pt idx="956">
                  <c:v>0.28947149500187669</c:v>
                </c:pt>
                <c:pt idx="957">
                  <c:v>0.28944022866523161</c:v>
                </c:pt>
                <c:pt idx="958">
                  <c:v>0.28941669953459065</c:v>
                </c:pt>
                <c:pt idx="959">
                  <c:v>0.28941211128494171</c:v>
                </c:pt>
                <c:pt idx="960">
                  <c:v>0.28941185498145333</c:v>
                </c:pt>
                <c:pt idx="961">
                  <c:v>0.28940841719013027</c:v>
                </c:pt>
                <c:pt idx="962">
                  <c:v>0.28942621078754138</c:v>
                </c:pt>
                <c:pt idx="963">
                  <c:v>0.28946792195581811</c:v>
                </c:pt>
                <c:pt idx="964">
                  <c:v>0.28951649220365994</c:v>
                </c:pt>
                <c:pt idx="965">
                  <c:v>0.28957584537999914</c:v>
                </c:pt>
                <c:pt idx="966">
                  <c:v>0.2896496433132853</c:v>
                </c:pt>
                <c:pt idx="967">
                  <c:v>0.28973032064919629</c:v>
                </c:pt>
                <c:pt idx="968">
                  <c:v>0.28983898886635312</c:v>
                </c:pt>
                <c:pt idx="969">
                  <c:v>0.28997215368214774</c:v>
                </c:pt>
                <c:pt idx="970">
                  <c:v>0.2901025650400586</c:v>
                </c:pt>
                <c:pt idx="971">
                  <c:v>0.29024750832220486</c:v>
                </c:pt>
                <c:pt idx="972">
                  <c:v>0.29041013761973261</c:v>
                </c:pt>
                <c:pt idx="973">
                  <c:v>0.29055641660307535</c:v>
                </c:pt>
                <c:pt idx="974">
                  <c:v>0.29071150378580662</c:v>
                </c:pt>
                <c:pt idx="975">
                  <c:v>0.29089006595634642</c:v>
                </c:pt>
                <c:pt idx="976">
                  <c:v>0.29106619218038826</c:v>
                </c:pt>
                <c:pt idx="977">
                  <c:v>0.29124961802182175</c:v>
                </c:pt>
                <c:pt idx="978">
                  <c:v>0.29144303766574492</c:v>
                </c:pt>
                <c:pt idx="979">
                  <c:v>0.29161830601429456</c:v>
                </c:pt>
                <c:pt idx="980">
                  <c:v>0.29179579622345919</c:v>
                </c:pt>
                <c:pt idx="981">
                  <c:v>0.29195961827226619</c:v>
                </c:pt>
                <c:pt idx="982">
                  <c:v>0.29212896254944626</c:v>
                </c:pt>
                <c:pt idx="983">
                  <c:v>0.29227580528432207</c:v>
                </c:pt>
                <c:pt idx="984">
                  <c:v>0.29238598273884286</c:v>
                </c:pt>
                <c:pt idx="985">
                  <c:v>0.29250240510807668</c:v>
                </c:pt>
                <c:pt idx="986">
                  <c:v>0.29261641099044788</c:v>
                </c:pt>
                <c:pt idx="987">
                  <c:v>0.29271541354208652</c:v>
                </c:pt>
                <c:pt idx="988">
                  <c:v>0.29281780524429557</c:v>
                </c:pt>
                <c:pt idx="989">
                  <c:v>0.29292140642683423</c:v>
                </c:pt>
                <c:pt idx="990">
                  <c:v>0.29299215422912783</c:v>
                </c:pt>
                <c:pt idx="991">
                  <c:v>0.29304427916493064</c:v>
                </c:pt>
                <c:pt idx="992">
                  <c:v>0.29309041607625397</c:v>
                </c:pt>
                <c:pt idx="993">
                  <c:v>0.29312304433538922</c:v>
                </c:pt>
                <c:pt idx="994">
                  <c:v>0.29314811298929172</c:v>
                </c:pt>
                <c:pt idx="995">
                  <c:v>0.29318118995410292</c:v>
                </c:pt>
                <c:pt idx="996">
                  <c:v>0.2931863593596466</c:v>
                </c:pt>
                <c:pt idx="997">
                  <c:v>0.29318327781487502</c:v>
                </c:pt>
                <c:pt idx="998">
                  <c:v>0.29316595501335607</c:v>
                </c:pt>
                <c:pt idx="999">
                  <c:v>0.29312194855382184</c:v>
                </c:pt>
                <c:pt idx="1000">
                  <c:v>0.29308524871089653</c:v>
                </c:pt>
                <c:pt idx="1001">
                  <c:v>0.29304624870592288</c:v>
                </c:pt>
                <c:pt idx="1002">
                  <c:v>0.29299944540521566</c:v>
                </c:pt>
                <c:pt idx="1003">
                  <c:v>0.29294580093912764</c:v>
                </c:pt>
                <c:pt idx="1004">
                  <c:v>0.29287479954078521</c:v>
                </c:pt>
                <c:pt idx="1005">
                  <c:v>0.2928010249568585</c:v>
                </c:pt>
                <c:pt idx="1006">
                  <c:v>0.29270786632907259</c:v>
                </c:pt>
                <c:pt idx="1007">
                  <c:v>0.29261313216524337</c:v>
                </c:pt>
                <c:pt idx="1008">
                  <c:v>0.29252059192154212</c:v>
                </c:pt>
                <c:pt idx="1009">
                  <c:v>0.29242712584771668</c:v>
                </c:pt>
                <c:pt idx="1010">
                  <c:v>0.29233108353249621</c:v>
                </c:pt>
                <c:pt idx="1011">
                  <c:v>0.29221051640617512</c:v>
                </c:pt>
                <c:pt idx="1012">
                  <c:v>0.29207976628471721</c:v>
                </c:pt>
                <c:pt idx="1013">
                  <c:v>0.29194718526195279</c:v>
                </c:pt>
                <c:pt idx="1014">
                  <c:v>0.29180964263633657</c:v>
                </c:pt>
                <c:pt idx="1015">
                  <c:v>0.29166529774373295</c:v>
                </c:pt>
                <c:pt idx="1016">
                  <c:v>0.29151678965482458</c:v>
                </c:pt>
                <c:pt idx="1017">
                  <c:v>0.29135921585959496</c:v>
                </c:pt>
                <c:pt idx="1018">
                  <c:v>0.29116317428832361</c:v>
                </c:pt>
                <c:pt idx="1019">
                  <c:v>0.29098391395484291</c:v>
                </c:pt>
                <c:pt idx="1020">
                  <c:v>0.29080613362164542</c:v>
                </c:pt>
                <c:pt idx="1021">
                  <c:v>0.290614086076802</c:v>
                </c:pt>
                <c:pt idx="1022">
                  <c:v>0.29042080065228165</c:v>
                </c:pt>
                <c:pt idx="1023">
                  <c:v>0.29023277262879615</c:v>
                </c:pt>
                <c:pt idx="1024">
                  <c:v>0.29004800354403543</c:v>
                </c:pt>
                <c:pt idx="1025">
                  <c:v>0.28985756208138208</c:v>
                </c:pt>
                <c:pt idx="1026">
                  <c:v>0.28966204227998155</c:v>
                </c:pt>
                <c:pt idx="1027">
                  <c:v>0.28947966330292518</c:v>
                </c:pt>
                <c:pt idx="1028">
                  <c:v>0.28928334843666764</c:v>
                </c:pt>
                <c:pt idx="1029">
                  <c:v>0.2890753769644599</c:v>
                </c:pt>
                <c:pt idx="1030">
                  <c:v>0.28887782320368693</c:v>
                </c:pt>
                <c:pt idx="1031">
                  <c:v>0.28867602784184049</c:v>
                </c:pt>
                <c:pt idx="1032">
                  <c:v>0.28848166090624577</c:v>
                </c:pt>
                <c:pt idx="1033">
                  <c:v>0.28830071294538534</c:v>
                </c:pt>
                <c:pt idx="1034">
                  <c:v>0.28811778659409765</c:v>
                </c:pt>
                <c:pt idx="1035">
                  <c:v>0.28792900517347392</c:v>
                </c:pt>
                <c:pt idx="1036">
                  <c:v>0.28775525249325606</c:v>
                </c:pt>
                <c:pt idx="1037">
                  <c:v>0.2875736513137398</c:v>
                </c:pt>
                <c:pt idx="1038">
                  <c:v>0.28740518687882766</c:v>
                </c:pt>
                <c:pt idx="1039">
                  <c:v>0.28726682973269241</c:v>
                </c:pt>
                <c:pt idx="1040">
                  <c:v>0.28713297883281913</c:v>
                </c:pt>
                <c:pt idx="1041">
                  <c:v>0.28700854668327885</c:v>
                </c:pt>
                <c:pt idx="1042">
                  <c:v>0.28688478364264236</c:v>
                </c:pt>
                <c:pt idx="1043">
                  <c:v>0.28675940418033846</c:v>
                </c:pt>
                <c:pt idx="1044">
                  <c:v>0.28663675537141958</c:v>
                </c:pt>
                <c:pt idx="1045">
                  <c:v>0.28651025334519037</c:v>
                </c:pt>
                <c:pt idx="1046">
                  <c:v>0.28637881676975968</c:v>
                </c:pt>
                <c:pt idx="1047">
                  <c:v>0.28623647186167567</c:v>
                </c:pt>
                <c:pt idx="1048">
                  <c:v>0.28607885384131732</c:v>
                </c:pt>
                <c:pt idx="1049">
                  <c:v>0.2859209117403812</c:v>
                </c:pt>
                <c:pt idx="1050">
                  <c:v>0.28575928270414541</c:v>
                </c:pt>
                <c:pt idx="1051">
                  <c:v>0.28559147131895185</c:v>
                </c:pt>
                <c:pt idx="1052">
                  <c:v>0.28542220939936219</c:v>
                </c:pt>
                <c:pt idx="1053">
                  <c:v>0.285255536460501</c:v>
                </c:pt>
                <c:pt idx="1054">
                  <c:v>0.28507214119471896</c:v>
                </c:pt>
                <c:pt idx="1055">
                  <c:v>0.28490272434250924</c:v>
                </c:pt>
                <c:pt idx="1056">
                  <c:v>0.28473399653380338</c:v>
                </c:pt>
                <c:pt idx="1057">
                  <c:v>0.28457315935354671</c:v>
                </c:pt>
                <c:pt idx="1058">
                  <c:v>0.28439650964371199</c:v>
                </c:pt>
                <c:pt idx="1059">
                  <c:v>0.28425759117811378</c:v>
                </c:pt>
                <c:pt idx="1060">
                  <c:v>0.28414111912210599</c:v>
                </c:pt>
                <c:pt idx="1061">
                  <c:v>0.2840585601771764</c:v>
                </c:pt>
                <c:pt idx="1062">
                  <c:v>0.28401300121827971</c:v>
                </c:pt>
                <c:pt idx="1063">
                  <c:v>0.28400966197944905</c:v>
                </c:pt>
                <c:pt idx="1064">
                  <c:v>0.2840431374128522</c:v>
                </c:pt>
                <c:pt idx="1065">
                  <c:v>0.28410605285509022</c:v>
                </c:pt>
                <c:pt idx="1066">
                  <c:v>0.28420746910747635</c:v>
                </c:pt>
                <c:pt idx="1067">
                  <c:v>0.28434710414855591</c:v>
                </c:pt>
                <c:pt idx="1068">
                  <c:v>0.28451498075422871</c:v>
                </c:pt>
                <c:pt idx="1069">
                  <c:v>0.28470185498438988</c:v>
                </c:pt>
                <c:pt idx="1070">
                  <c:v>0.28488664517326118</c:v>
                </c:pt>
                <c:pt idx="1071">
                  <c:v>0.28508729489317441</c:v>
                </c:pt>
                <c:pt idx="1072">
                  <c:v>0.28527900711528015</c:v>
                </c:pt>
                <c:pt idx="1073">
                  <c:v>0.28547534786203776</c:v>
                </c:pt>
                <c:pt idx="1074">
                  <c:v>0.28566361615582664</c:v>
                </c:pt>
                <c:pt idx="1075">
                  <c:v>0.28584402693442118</c:v>
                </c:pt>
                <c:pt idx="1076">
                  <c:v>0.28601884756032275</c:v>
                </c:pt>
                <c:pt idx="1077">
                  <c:v>0.28618122986486427</c:v>
                </c:pt>
                <c:pt idx="1078">
                  <c:v>0.28634009946842159</c:v>
                </c:pt>
                <c:pt idx="1079">
                  <c:v>0.28650104955444444</c:v>
                </c:pt>
                <c:pt idx="1080">
                  <c:v>0.28664598273201819</c:v>
                </c:pt>
                <c:pt idx="1081">
                  <c:v>0.28677654888856097</c:v>
                </c:pt>
                <c:pt idx="1082">
                  <c:v>0.28690274297800072</c:v>
                </c:pt>
                <c:pt idx="1083">
                  <c:v>0.28702867060430343</c:v>
                </c:pt>
                <c:pt idx="1084">
                  <c:v>0.28715541141540935</c:v>
                </c:pt>
                <c:pt idx="1085">
                  <c:v>0.28729001219201505</c:v>
                </c:pt>
                <c:pt idx="1086">
                  <c:v>0.28741300903264877</c:v>
                </c:pt>
                <c:pt idx="1087">
                  <c:v>0.28751318246392504</c:v>
                </c:pt>
                <c:pt idx="1088">
                  <c:v>0.28761051089524631</c:v>
                </c:pt>
                <c:pt idx="1089">
                  <c:v>0.28770452913146366</c:v>
                </c:pt>
                <c:pt idx="1090">
                  <c:v>0.28779086344525573</c:v>
                </c:pt>
                <c:pt idx="1091">
                  <c:v>0.28787824153342195</c:v>
                </c:pt>
                <c:pt idx="1092">
                  <c:v>0.28796652063934314</c:v>
                </c:pt>
                <c:pt idx="1093">
                  <c:v>0.28804018578431861</c:v>
                </c:pt>
                <c:pt idx="1094">
                  <c:v>0.28811203332510577</c:v>
                </c:pt>
                <c:pt idx="1095">
                  <c:v>0.28817366033212455</c:v>
                </c:pt>
                <c:pt idx="1096">
                  <c:v>0.28822884431386941</c:v>
                </c:pt>
                <c:pt idx="1097">
                  <c:v>0.28828225787424294</c:v>
                </c:pt>
                <c:pt idx="1098">
                  <c:v>0.28832984663136879</c:v>
                </c:pt>
                <c:pt idx="1099">
                  <c:v>0.2883727782817449</c:v>
                </c:pt>
                <c:pt idx="1100">
                  <c:v>0.28840459412141928</c:v>
                </c:pt>
                <c:pt idx="1101">
                  <c:v>0.28844241901468837</c:v>
                </c:pt>
                <c:pt idx="1102">
                  <c:v>0.2884835073114454</c:v>
                </c:pt>
                <c:pt idx="1103">
                  <c:v>0.2885215873925347</c:v>
                </c:pt>
                <c:pt idx="1104">
                  <c:v>0.28856908595071706</c:v>
                </c:pt>
                <c:pt idx="1105">
                  <c:v>0.28860359833823168</c:v>
                </c:pt>
                <c:pt idx="1106">
                  <c:v>0.28862249183738936</c:v>
                </c:pt>
                <c:pt idx="1107">
                  <c:v>0.28864636728547022</c:v>
                </c:pt>
                <c:pt idx="1108">
                  <c:v>0.28867423285351573</c:v>
                </c:pt>
                <c:pt idx="1109">
                  <c:v>0.28870970644184735</c:v>
                </c:pt>
                <c:pt idx="1110">
                  <c:v>0.28875903323718871</c:v>
                </c:pt>
                <c:pt idx="1111">
                  <c:v>0.28879163147662307</c:v>
                </c:pt>
                <c:pt idx="1112">
                  <c:v>0.28882127273806346</c:v>
                </c:pt>
                <c:pt idx="1113">
                  <c:v>0.28886014946292909</c:v>
                </c:pt>
                <c:pt idx="1114">
                  <c:v>0.28888260607034577</c:v>
                </c:pt>
                <c:pt idx="1115">
                  <c:v>0.28890408006065221</c:v>
                </c:pt>
                <c:pt idx="1116">
                  <c:v>0.28894002694072413</c:v>
                </c:pt>
                <c:pt idx="1117">
                  <c:v>0.28897183918966779</c:v>
                </c:pt>
                <c:pt idx="1118">
                  <c:v>0.28901000719848952</c:v>
                </c:pt>
                <c:pt idx="1119">
                  <c:v>0.28906023046835044</c:v>
                </c:pt>
                <c:pt idx="1120">
                  <c:v>0.2890986692985657</c:v>
                </c:pt>
                <c:pt idx="1121">
                  <c:v>0.28913993063027082</c:v>
                </c:pt>
                <c:pt idx="1122">
                  <c:v>0.28917511923701894</c:v>
                </c:pt>
                <c:pt idx="1123">
                  <c:v>0.28919812966493041</c:v>
                </c:pt>
                <c:pt idx="1124">
                  <c:v>0.28923090438233956</c:v>
                </c:pt>
                <c:pt idx="1125">
                  <c:v>0.28925591176241028</c:v>
                </c:pt>
                <c:pt idx="1126">
                  <c:v>0.28928811267388332</c:v>
                </c:pt>
                <c:pt idx="1127">
                  <c:v>0.28932330856384353</c:v>
                </c:pt>
                <c:pt idx="1128">
                  <c:v>0.28935926391348737</c:v>
                </c:pt>
                <c:pt idx="1129">
                  <c:v>0.28939235037945743</c:v>
                </c:pt>
                <c:pt idx="1130">
                  <c:v>0.28940992564667378</c:v>
                </c:pt>
                <c:pt idx="1131">
                  <c:v>0.28942841641850442</c:v>
                </c:pt>
                <c:pt idx="1132">
                  <c:v>0.28944889479454755</c:v>
                </c:pt>
                <c:pt idx="1133">
                  <c:v>0.28946245067486448</c:v>
                </c:pt>
                <c:pt idx="1134">
                  <c:v>0.28948863474067282</c:v>
                </c:pt>
                <c:pt idx="1135">
                  <c:v>0.28951637779616185</c:v>
                </c:pt>
                <c:pt idx="1136">
                  <c:v>0.28953501939813692</c:v>
                </c:pt>
                <c:pt idx="1137">
                  <c:v>0.28955209472678667</c:v>
                </c:pt>
                <c:pt idx="1138">
                  <c:v>0.28955844265907632</c:v>
                </c:pt>
                <c:pt idx="1139">
                  <c:v>0.28957438647000294</c:v>
                </c:pt>
                <c:pt idx="1140">
                  <c:v>0.28959441978704809</c:v>
                </c:pt>
                <c:pt idx="1141">
                  <c:v>0.2896068788927722</c:v>
                </c:pt>
                <c:pt idx="1142">
                  <c:v>0.28961923028426367</c:v>
                </c:pt>
                <c:pt idx="1143">
                  <c:v>0.28962796685103265</c:v>
                </c:pt>
                <c:pt idx="1144">
                  <c:v>0.28962313900101405</c:v>
                </c:pt>
                <c:pt idx="1145">
                  <c:v>0.28964160096644864</c:v>
                </c:pt>
                <c:pt idx="1146">
                  <c:v>0.2896717864160066</c:v>
                </c:pt>
                <c:pt idx="1147">
                  <c:v>0.28970368150316123</c:v>
                </c:pt>
                <c:pt idx="1148">
                  <c:v>0.28975066462469318</c:v>
                </c:pt>
                <c:pt idx="1149">
                  <c:v>0.28977809592532472</c:v>
                </c:pt>
                <c:pt idx="1150">
                  <c:v>0.28979790395612176</c:v>
                </c:pt>
                <c:pt idx="1151">
                  <c:v>0.28982439964783913</c:v>
                </c:pt>
                <c:pt idx="1152">
                  <c:v>0.28983644433240013</c:v>
                </c:pt>
                <c:pt idx="1153">
                  <c:v>0.28985696927997101</c:v>
                </c:pt>
                <c:pt idx="1154">
                  <c:v>0.28987635490520941</c:v>
                </c:pt>
                <c:pt idx="1155">
                  <c:v>0.28989093111807235</c:v>
                </c:pt>
                <c:pt idx="1156">
                  <c:v>0.28991464295846658</c:v>
                </c:pt>
                <c:pt idx="1157">
                  <c:v>0.2899355663720849</c:v>
                </c:pt>
                <c:pt idx="1158">
                  <c:v>0.28995079027906251</c:v>
                </c:pt>
                <c:pt idx="1159">
                  <c:v>0.28997759718544375</c:v>
                </c:pt>
                <c:pt idx="1160">
                  <c:v>0.28999210123446362</c:v>
                </c:pt>
                <c:pt idx="1161">
                  <c:v>0.28999445909480209</c:v>
                </c:pt>
                <c:pt idx="1162">
                  <c:v>0.29000128084680799</c:v>
                </c:pt>
                <c:pt idx="1163">
                  <c:v>0.29000251432014917</c:v>
                </c:pt>
                <c:pt idx="1164">
                  <c:v>0.29000887786861179</c:v>
                </c:pt>
                <c:pt idx="1165">
                  <c:v>0.29002636251884517</c:v>
                </c:pt>
                <c:pt idx="1166">
                  <c:v>0.29003090867893982</c:v>
                </c:pt>
                <c:pt idx="1167">
                  <c:v>0.2900293824713342</c:v>
                </c:pt>
                <c:pt idx="1168">
                  <c:v>0.29003209658010198</c:v>
                </c:pt>
                <c:pt idx="1169">
                  <c:v>0.29002033514433062</c:v>
                </c:pt>
                <c:pt idx="1170">
                  <c:v>0.29001898646480584</c:v>
                </c:pt>
                <c:pt idx="1171">
                  <c:v>0.29002627564996364</c:v>
                </c:pt>
                <c:pt idx="1172">
                  <c:v>0.29003787058058256</c:v>
                </c:pt>
                <c:pt idx="1173">
                  <c:v>0.29005571953518189</c:v>
                </c:pt>
                <c:pt idx="1174">
                  <c:v>0.29006333787907468</c:v>
                </c:pt>
                <c:pt idx="1175">
                  <c:v>0.29007513443653238</c:v>
                </c:pt>
                <c:pt idx="1176">
                  <c:v>0.29007298513493884</c:v>
                </c:pt>
                <c:pt idx="1177">
                  <c:v>0.29006185842815363</c:v>
                </c:pt>
                <c:pt idx="1178">
                  <c:v>0.29006431474821787</c:v>
                </c:pt>
                <c:pt idx="1179">
                  <c:v>0.2900703368321666</c:v>
                </c:pt>
                <c:pt idx="1180">
                  <c:v>0.29007452516614585</c:v>
                </c:pt>
                <c:pt idx="1181">
                  <c:v>0.29010031642313794</c:v>
                </c:pt>
                <c:pt idx="1182">
                  <c:v>0.29012135996969263</c:v>
                </c:pt>
                <c:pt idx="1183">
                  <c:v>0.29013606801155339</c:v>
                </c:pt>
                <c:pt idx="1184">
                  <c:v>0.29015509450997062</c:v>
                </c:pt>
                <c:pt idx="1185">
                  <c:v>0.2901560713977982</c:v>
                </c:pt>
                <c:pt idx="1186">
                  <c:v>0.29016230028049494</c:v>
                </c:pt>
                <c:pt idx="1187">
                  <c:v>0.29016604116833183</c:v>
                </c:pt>
                <c:pt idx="1188">
                  <c:v>0.29016595188346278</c:v>
                </c:pt>
                <c:pt idx="1189">
                  <c:v>0.29017477963130694</c:v>
                </c:pt>
                <c:pt idx="1190">
                  <c:v>0.29018688400918685</c:v>
                </c:pt>
                <c:pt idx="1191">
                  <c:v>0.29019569739284884</c:v>
                </c:pt>
                <c:pt idx="1192">
                  <c:v>0.29021537561374194</c:v>
                </c:pt>
                <c:pt idx="1193">
                  <c:v>0.29021371714332528</c:v>
                </c:pt>
                <c:pt idx="1194">
                  <c:v>0.29019646841510238</c:v>
                </c:pt>
                <c:pt idx="1195">
                  <c:v>0.2901899982244836</c:v>
                </c:pt>
                <c:pt idx="1196">
                  <c:v>0.29017704287768659</c:v>
                </c:pt>
                <c:pt idx="1197">
                  <c:v>0.29017834651476987</c:v>
                </c:pt>
                <c:pt idx="1198">
                  <c:v>0.29019045377965053</c:v>
                </c:pt>
                <c:pt idx="1199">
                  <c:v>0.29020188351891485</c:v>
                </c:pt>
                <c:pt idx="1200">
                  <c:v>0.29020746813971532</c:v>
                </c:pt>
                <c:pt idx="1201">
                  <c:v>0.29020313981071677</c:v>
                </c:pt>
                <c:pt idx="1202">
                  <c:v>0.29020094628956311</c:v>
                </c:pt>
                <c:pt idx="1203">
                  <c:v>0.2902033478620587</c:v>
                </c:pt>
                <c:pt idx="1204">
                  <c:v>0.29020969620976983</c:v>
                </c:pt>
                <c:pt idx="1205">
                  <c:v>0.29021905036558343</c:v>
                </c:pt>
                <c:pt idx="1206">
                  <c:v>0.29023582500054629</c:v>
                </c:pt>
                <c:pt idx="1207">
                  <c:v>0.29024854795023619</c:v>
                </c:pt>
                <c:pt idx="1208">
                  <c:v>0.29027717905322908</c:v>
                </c:pt>
                <c:pt idx="1209">
                  <c:v>0.29029674765289931</c:v>
                </c:pt>
                <c:pt idx="1210">
                  <c:v>0.29030790562486813</c:v>
                </c:pt>
                <c:pt idx="1211">
                  <c:v>0.29033051092349677</c:v>
                </c:pt>
                <c:pt idx="1212">
                  <c:v>0.29034169687599226</c:v>
                </c:pt>
                <c:pt idx="1213">
                  <c:v>0.29033930106624395</c:v>
                </c:pt>
                <c:pt idx="1214">
                  <c:v>0.29033725105854802</c:v>
                </c:pt>
                <c:pt idx="1215">
                  <c:v>0.29034546734803229</c:v>
                </c:pt>
                <c:pt idx="1216">
                  <c:v>0.2903526404673093</c:v>
                </c:pt>
                <c:pt idx="1217">
                  <c:v>0.29035862208261032</c:v>
                </c:pt>
                <c:pt idx="1218">
                  <c:v>0.29036418317261864</c:v>
                </c:pt>
                <c:pt idx="1219">
                  <c:v>0.29036404333139082</c:v>
                </c:pt>
                <c:pt idx="1220">
                  <c:v>0.29035762525237141</c:v>
                </c:pt>
                <c:pt idx="1221">
                  <c:v>0.29034987600579537</c:v>
                </c:pt>
                <c:pt idx="1222">
                  <c:v>0.29034975527837281</c:v>
                </c:pt>
                <c:pt idx="1223">
                  <c:v>0.29034795138267122</c:v>
                </c:pt>
                <c:pt idx="1224">
                  <c:v>0.29035213369818352</c:v>
                </c:pt>
                <c:pt idx="1225">
                  <c:v>0.29035702442213007</c:v>
                </c:pt>
                <c:pt idx="1226">
                  <c:v>0.29036309638048724</c:v>
                </c:pt>
                <c:pt idx="1227">
                  <c:v>0.29038297423860249</c:v>
                </c:pt>
                <c:pt idx="1228">
                  <c:v>0.29039955387618466</c:v>
                </c:pt>
                <c:pt idx="1229">
                  <c:v>0.29041823175892484</c:v>
                </c:pt>
                <c:pt idx="1230">
                  <c:v>0.29043189057104057</c:v>
                </c:pt>
                <c:pt idx="1231">
                  <c:v>0.29044196071405043</c:v>
                </c:pt>
                <c:pt idx="1232">
                  <c:v>0.29044695362018719</c:v>
                </c:pt>
                <c:pt idx="1233">
                  <c:v>0.2904455142836917</c:v>
                </c:pt>
                <c:pt idx="1234">
                  <c:v>0.29044101690100826</c:v>
                </c:pt>
                <c:pt idx="1235">
                  <c:v>0.29043018602572851</c:v>
                </c:pt>
                <c:pt idx="1236">
                  <c:v>0.29043205658079219</c:v>
                </c:pt>
                <c:pt idx="1237">
                  <c:v>0.29045250364025849</c:v>
                </c:pt>
                <c:pt idx="1238">
                  <c:v>0.29046224229502199</c:v>
                </c:pt>
                <c:pt idx="1239">
                  <c:v>0.29047472670985303</c:v>
                </c:pt>
                <c:pt idx="1240">
                  <c:v>0.29049250324191012</c:v>
                </c:pt>
                <c:pt idx="1241">
                  <c:v>0.29050366496561614</c:v>
                </c:pt>
                <c:pt idx="1242">
                  <c:v>0.29050764286301983</c:v>
                </c:pt>
                <c:pt idx="1243">
                  <c:v>0.29051658133343877</c:v>
                </c:pt>
                <c:pt idx="1244">
                  <c:v>0.29052709303450625</c:v>
                </c:pt>
                <c:pt idx="1245">
                  <c:v>0.29053771097838238</c:v>
                </c:pt>
                <c:pt idx="1246">
                  <c:v>0.29055439030679575</c:v>
                </c:pt>
                <c:pt idx="1247">
                  <c:v>0.29058157346769981</c:v>
                </c:pt>
                <c:pt idx="1248">
                  <c:v>0.29060240773720147</c:v>
                </c:pt>
                <c:pt idx="1249">
                  <c:v>0.29060709086176717</c:v>
                </c:pt>
                <c:pt idx="1250">
                  <c:v>0.2906157378702508</c:v>
                </c:pt>
                <c:pt idx="1251">
                  <c:v>0.2906264624855856</c:v>
                </c:pt>
                <c:pt idx="1252">
                  <c:v>0.29064110568995066</c:v>
                </c:pt>
                <c:pt idx="1253">
                  <c:v>0.29065966176360186</c:v>
                </c:pt>
                <c:pt idx="1254">
                  <c:v>0.29066880528532241</c:v>
                </c:pt>
                <c:pt idx="1255">
                  <c:v>0.29066952265103757</c:v>
                </c:pt>
                <c:pt idx="1256">
                  <c:v>0.29067006463223816</c:v>
                </c:pt>
                <c:pt idx="1257">
                  <c:v>0.29067316273594573</c:v>
                </c:pt>
                <c:pt idx="1258">
                  <c:v>0.29068016370478889</c:v>
                </c:pt>
                <c:pt idx="1259">
                  <c:v>0.29068943824528287</c:v>
                </c:pt>
                <c:pt idx="1260">
                  <c:v>0.29069405223695449</c:v>
                </c:pt>
                <c:pt idx="1261">
                  <c:v>0.29070518472044332</c:v>
                </c:pt>
                <c:pt idx="1262">
                  <c:v>0.29072515580765895</c:v>
                </c:pt>
                <c:pt idx="1263">
                  <c:v>0.29073486611386534</c:v>
                </c:pt>
                <c:pt idx="1264">
                  <c:v>0.29073759440834285</c:v>
                </c:pt>
                <c:pt idx="1265">
                  <c:v>0.29075147831389592</c:v>
                </c:pt>
                <c:pt idx="1266">
                  <c:v>0.29077143785601883</c:v>
                </c:pt>
                <c:pt idx="1267">
                  <c:v>0.29078742012537551</c:v>
                </c:pt>
                <c:pt idx="1268">
                  <c:v>0.29081058487500699</c:v>
                </c:pt>
                <c:pt idx="1269">
                  <c:v>0.29083844874961101</c:v>
                </c:pt>
                <c:pt idx="1270">
                  <c:v>0.29085644876103461</c:v>
                </c:pt>
                <c:pt idx="1271">
                  <c:v>0.29088018200302573</c:v>
                </c:pt>
                <c:pt idx="1272">
                  <c:v>0.29091093148963237</c:v>
                </c:pt>
                <c:pt idx="1273">
                  <c:v>0.2909357222524715</c:v>
                </c:pt>
                <c:pt idx="1274">
                  <c:v>0.29096795803753789</c:v>
                </c:pt>
                <c:pt idx="1275">
                  <c:v>0.29098776644652147</c:v>
                </c:pt>
                <c:pt idx="1276">
                  <c:v>0.2910002823472862</c:v>
                </c:pt>
                <c:pt idx="1277">
                  <c:v>0.29102536491051623</c:v>
                </c:pt>
                <c:pt idx="1278">
                  <c:v>0.29104288487332036</c:v>
                </c:pt>
                <c:pt idx="1279">
                  <c:v>0.29105890425579056</c:v>
                </c:pt>
                <c:pt idx="1280">
                  <c:v>0.2910751542597208</c:v>
                </c:pt>
                <c:pt idx="1281">
                  <c:v>0.29110123142730387</c:v>
                </c:pt>
                <c:pt idx="1282">
                  <c:v>0.29113919214246159</c:v>
                </c:pt>
                <c:pt idx="1283">
                  <c:v>0.29115829590194736</c:v>
                </c:pt>
                <c:pt idx="1284">
                  <c:v>0.29118657119307095</c:v>
                </c:pt>
                <c:pt idx="1285">
                  <c:v>0.29123075793785597</c:v>
                </c:pt>
                <c:pt idx="1286">
                  <c:v>0.29124729667657645</c:v>
                </c:pt>
                <c:pt idx="1287">
                  <c:v>0.29126258629371371</c:v>
                </c:pt>
                <c:pt idx="1288">
                  <c:v>0.29129276211394201</c:v>
                </c:pt>
                <c:pt idx="1289">
                  <c:v>0.29130683615003261</c:v>
                </c:pt>
                <c:pt idx="1290">
                  <c:v>0.29131098529890487</c:v>
                </c:pt>
                <c:pt idx="1291">
                  <c:v>0.29131737467566254</c:v>
                </c:pt>
                <c:pt idx="1292">
                  <c:v>0.29133942430950627</c:v>
                </c:pt>
                <c:pt idx="1293">
                  <c:v>0.29135873395136741</c:v>
                </c:pt>
                <c:pt idx="1294">
                  <c:v>0.2913859761535596</c:v>
                </c:pt>
                <c:pt idx="1295">
                  <c:v>0.29143416466821009</c:v>
                </c:pt>
                <c:pt idx="1296">
                  <c:v>0.29145698601388637</c:v>
                </c:pt>
                <c:pt idx="1297">
                  <c:v>0.29146476652334752</c:v>
                </c:pt>
                <c:pt idx="1298">
                  <c:v>0.29147598516082551</c:v>
                </c:pt>
                <c:pt idx="1299">
                  <c:v>0.29148602905752447</c:v>
                </c:pt>
                <c:pt idx="1300">
                  <c:v>0.29150117648221702</c:v>
                </c:pt>
                <c:pt idx="1301">
                  <c:v>0.29151770448234554</c:v>
                </c:pt>
                <c:pt idx="1302">
                  <c:v>0.29154635141505453</c:v>
                </c:pt>
                <c:pt idx="1303">
                  <c:v>0.29158258333991222</c:v>
                </c:pt>
                <c:pt idx="1304">
                  <c:v>0.29160082675851989</c:v>
                </c:pt>
                <c:pt idx="1305">
                  <c:v>0.29161146614766981</c:v>
                </c:pt>
                <c:pt idx="1306">
                  <c:v>0.29162547755970986</c:v>
                </c:pt>
                <c:pt idx="1307">
                  <c:v>0.29163577283439374</c:v>
                </c:pt>
                <c:pt idx="1308">
                  <c:v>0.29166398132658145</c:v>
                </c:pt>
                <c:pt idx="1309">
                  <c:v>0.29170440783752516</c:v>
                </c:pt>
                <c:pt idx="1310">
                  <c:v>0.2917312706534676</c:v>
                </c:pt>
                <c:pt idx="1311">
                  <c:v>0.29174618622814513</c:v>
                </c:pt>
                <c:pt idx="1312">
                  <c:v>0.29176597143901872</c:v>
                </c:pt>
                <c:pt idx="1313">
                  <c:v>0.29179211221179052</c:v>
                </c:pt>
                <c:pt idx="1314">
                  <c:v>0.29182597751970324</c:v>
                </c:pt>
                <c:pt idx="1315">
                  <c:v>0.29188156198583853</c:v>
                </c:pt>
                <c:pt idx="1316">
                  <c:v>0.29192092176445222</c:v>
                </c:pt>
                <c:pt idx="1317">
                  <c:v>0.29193985209786039</c:v>
                </c:pt>
                <c:pt idx="1318">
                  <c:v>0.29196836586409158</c:v>
                </c:pt>
                <c:pt idx="1319">
                  <c:v>0.2919915537574404</c:v>
                </c:pt>
                <c:pt idx="1320">
                  <c:v>0.29200677742788794</c:v>
                </c:pt>
                <c:pt idx="1321">
                  <c:v>0.29203176800451142</c:v>
                </c:pt>
                <c:pt idx="1322">
                  <c:v>0.29204978637588552</c:v>
                </c:pt>
                <c:pt idx="1323">
                  <c:v>0.29206172907127703</c:v>
                </c:pt>
                <c:pt idx="1324">
                  <c:v>0.29208714436984184</c:v>
                </c:pt>
                <c:pt idx="1325">
                  <c:v>0.29211821804439864</c:v>
                </c:pt>
                <c:pt idx="1326">
                  <c:v>0.29214550980722126</c:v>
                </c:pt>
                <c:pt idx="1327">
                  <c:v>0.29215744188063458</c:v>
                </c:pt>
                <c:pt idx="1328">
                  <c:v>0.29219261580497374</c:v>
                </c:pt>
                <c:pt idx="1329">
                  <c:v>0.29224104286915803</c:v>
                </c:pt>
                <c:pt idx="1330">
                  <c:v>0.29228975831868181</c:v>
                </c:pt>
                <c:pt idx="1331">
                  <c:v>0.29235875118677329</c:v>
                </c:pt>
                <c:pt idx="1332">
                  <c:v>0.29241425875982358</c:v>
                </c:pt>
                <c:pt idx="1333">
                  <c:v>0.29245687149786936</c:v>
                </c:pt>
                <c:pt idx="1334">
                  <c:v>0.29250862153882928</c:v>
                </c:pt>
                <c:pt idx="1335">
                  <c:v>0.29256793218235239</c:v>
                </c:pt>
                <c:pt idx="1336">
                  <c:v>0.29261607184136923</c:v>
                </c:pt>
                <c:pt idx="1337">
                  <c:v>0.29265877782848154</c:v>
                </c:pt>
                <c:pt idx="1338">
                  <c:v>0.29271215012551449</c:v>
                </c:pt>
                <c:pt idx="1339">
                  <c:v>0.29276647519274612</c:v>
                </c:pt>
                <c:pt idx="1340">
                  <c:v>0.2928161588220119</c:v>
                </c:pt>
                <c:pt idx="1341">
                  <c:v>0.29287883269853859</c:v>
                </c:pt>
                <c:pt idx="1342">
                  <c:v>0.29292491104122081</c:v>
                </c:pt>
                <c:pt idx="1343">
                  <c:v>0.29294831188714493</c:v>
                </c:pt>
                <c:pt idx="1344">
                  <c:v>0.29298345803054393</c:v>
                </c:pt>
                <c:pt idx="1345">
                  <c:v>0.29302020473753082</c:v>
                </c:pt>
                <c:pt idx="1346">
                  <c:v>0.29305057783611482</c:v>
                </c:pt>
                <c:pt idx="1347">
                  <c:v>0.29307946694401743</c:v>
                </c:pt>
                <c:pt idx="1348">
                  <c:v>0.29310949384092355</c:v>
                </c:pt>
                <c:pt idx="1349">
                  <c:v>0.29314420181134265</c:v>
                </c:pt>
                <c:pt idx="1350">
                  <c:v>0.29316920256952422</c:v>
                </c:pt>
                <c:pt idx="1351">
                  <c:v>0.29318870372431549</c:v>
                </c:pt>
                <c:pt idx="1352">
                  <c:v>0.29320472335676923</c:v>
                </c:pt>
                <c:pt idx="1353">
                  <c:v>0.29320701459601267</c:v>
                </c:pt>
                <c:pt idx="1354">
                  <c:v>0.29321355565366369</c:v>
                </c:pt>
                <c:pt idx="1355">
                  <c:v>0.29321615314326926</c:v>
                </c:pt>
                <c:pt idx="1356">
                  <c:v>0.29324354259500768</c:v>
                </c:pt>
                <c:pt idx="1357">
                  <c:v>0.29326170682078861</c:v>
                </c:pt>
                <c:pt idx="1358">
                  <c:v>0.29326565260537346</c:v>
                </c:pt>
                <c:pt idx="1359">
                  <c:v>0.29327054964721649</c:v>
                </c:pt>
                <c:pt idx="1360">
                  <c:v>0.29326813689624071</c:v>
                </c:pt>
                <c:pt idx="1361">
                  <c:v>0.29327980169759416</c:v>
                </c:pt>
                <c:pt idx="1362">
                  <c:v>0.29330214794533377</c:v>
                </c:pt>
                <c:pt idx="1363">
                  <c:v>0.29332485593786645</c:v>
                </c:pt>
                <c:pt idx="1364">
                  <c:v>0.29335105232973774</c:v>
                </c:pt>
                <c:pt idx="1365">
                  <c:v>0.29335864712465737</c:v>
                </c:pt>
                <c:pt idx="1366">
                  <c:v>0.29335454919153786</c:v>
                </c:pt>
                <c:pt idx="1367">
                  <c:v>0.29335709138965166</c:v>
                </c:pt>
                <c:pt idx="1368">
                  <c:v>0.29335843899845643</c:v>
                </c:pt>
                <c:pt idx="1369">
                  <c:v>0.29335414992745557</c:v>
                </c:pt>
                <c:pt idx="1370">
                  <c:v>0.29334945533849205</c:v>
                </c:pt>
                <c:pt idx="1371">
                  <c:v>0.29332011562176241</c:v>
                </c:pt>
                <c:pt idx="1372">
                  <c:v>0.29327477841686284</c:v>
                </c:pt>
                <c:pt idx="1373">
                  <c:v>0.29324550927953724</c:v>
                </c:pt>
                <c:pt idx="1374">
                  <c:v>0.29320687793297967</c:v>
                </c:pt>
                <c:pt idx="1375">
                  <c:v>0.29317468813311975</c:v>
                </c:pt>
                <c:pt idx="1376">
                  <c:v>0.29315206548424338</c:v>
                </c:pt>
                <c:pt idx="1377">
                  <c:v>0.29310790306504364</c:v>
                </c:pt>
                <c:pt idx="1378">
                  <c:v>0.29306102451846017</c:v>
                </c:pt>
                <c:pt idx="1379">
                  <c:v>0.29301459675822555</c:v>
                </c:pt>
                <c:pt idx="1380">
                  <c:v>0.29297173157811102</c:v>
                </c:pt>
                <c:pt idx="1381">
                  <c:v>0.2929257865465007</c:v>
                </c:pt>
                <c:pt idx="1382">
                  <c:v>0.29287239200485832</c:v>
                </c:pt>
                <c:pt idx="1383">
                  <c:v>0.29280256586067405</c:v>
                </c:pt>
                <c:pt idx="1384">
                  <c:v>0.29272117445132734</c:v>
                </c:pt>
                <c:pt idx="1385">
                  <c:v>0.29265499360699371</c:v>
                </c:pt>
                <c:pt idx="1386">
                  <c:v>0.29257431058688049</c:v>
                </c:pt>
                <c:pt idx="1387">
                  <c:v>0.29251513398890322</c:v>
                </c:pt>
                <c:pt idx="1388">
                  <c:v>0.29247075356760904</c:v>
                </c:pt>
                <c:pt idx="1389">
                  <c:v>0.29242297658988586</c:v>
                </c:pt>
                <c:pt idx="1390">
                  <c:v>0.29240585687347592</c:v>
                </c:pt>
                <c:pt idx="1391">
                  <c:v>0.2923690674868365</c:v>
                </c:pt>
                <c:pt idx="1392">
                  <c:v>0.29232819211921379</c:v>
                </c:pt>
                <c:pt idx="1393">
                  <c:v>0.29229021593261012</c:v>
                </c:pt>
                <c:pt idx="1394">
                  <c:v>0.29224194803050468</c:v>
                </c:pt>
                <c:pt idx="1395">
                  <c:v>0.29220300911384872</c:v>
                </c:pt>
                <c:pt idx="1396">
                  <c:v>0.29217572918211399</c:v>
                </c:pt>
                <c:pt idx="1397">
                  <c:v>0.29213598502773591</c:v>
                </c:pt>
                <c:pt idx="1398">
                  <c:v>0.29208828366294498</c:v>
                </c:pt>
                <c:pt idx="1399">
                  <c:v>0.29205080726937949</c:v>
                </c:pt>
                <c:pt idx="1400">
                  <c:v>0.2920126286011131</c:v>
                </c:pt>
                <c:pt idx="1401">
                  <c:v>0.29197575156301303</c:v>
                </c:pt>
                <c:pt idx="1402">
                  <c:v>0.29195119762449429</c:v>
                </c:pt>
                <c:pt idx="1403">
                  <c:v>0.29191260757016912</c:v>
                </c:pt>
                <c:pt idx="1404">
                  <c:v>0.29186357470769414</c:v>
                </c:pt>
                <c:pt idx="1405">
                  <c:v>0.29182124553665151</c:v>
                </c:pt>
                <c:pt idx="1406">
                  <c:v>0.29177794608678648</c:v>
                </c:pt>
                <c:pt idx="1407">
                  <c:v>0.2917343988519282</c:v>
                </c:pt>
                <c:pt idx="1408">
                  <c:v>0.29168943462349012</c:v>
                </c:pt>
                <c:pt idx="1409">
                  <c:v>0.29164877054292837</c:v>
                </c:pt>
                <c:pt idx="1410">
                  <c:v>0.29161584698607734</c:v>
                </c:pt>
                <c:pt idx="1411">
                  <c:v>0.29156123092982655</c:v>
                </c:pt>
                <c:pt idx="1412">
                  <c:v>0.29149509125239376</c:v>
                </c:pt>
                <c:pt idx="1413">
                  <c:v>0.29144902902529041</c:v>
                </c:pt>
                <c:pt idx="1414">
                  <c:v>0.29139806213522157</c:v>
                </c:pt>
                <c:pt idx="1415">
                  <c:v>0.29134794840498185</c:v>
                </c:pt>
                <c:pt idx="1416">
                  <c:v>0.29131518919391991</c:v>
                </c:pt>
                <c:pt idx="1417">
                  <c:v>0.29126978504186668</c:v>
                </c:pt>
                <c:pt idx="1418">
                  <c:v>0.29120096278356311</c:v>
                </c:pt>
                <c:pt idx="1419">
                  <c:v>0.29116330858877926</c:v>
                </c:pt>
                <c:pt idx="1420">
                  <c:v>0.29115308310860605</c:v>
                </c:pt>
                <c:pt idx="1421">
                  <c:v>0.29111265116798996</c:v>
                </c:pt>
                <c:pt idx="1422">
                  <c:v>0.2910687356909411</c:v>
                </c:pt>
                <c:pt idx="1423">
                  <c:v>0.29102462356616327</c:v>
                </c:pt>
                <c:pt idx="1424">
                  <c:v>0.29095582031811057</c:v>
                </c:pt>
                <c:pt idx="1425">
                  <c:v>0.29091018030683607</c:v>
                </c:pt>
                <c:pt idx="1426">
                  <c:v>0.29087119502699443</c:v>
                </c:pt>
                <c:pt idx="1427">
                  <c:v>0.29083484028262657</c:v>
                </c:pt>
                <c:pt idx="1428">
                  <c:v>0.2908192969375652</c:v>
                </c:pt>
                <c:pt idx="1429">
                  <c:v>0.29079363906775385</c:v>
                </c:pt>
                <c:pt idx="1430">
                  <c:v>0.29077291386789322</c:v>
                </c:pt>
                <c:pt idx="1431">
                  <c:v>0.29073934028734988</c:v>
                </c:pt>
                <c:pt idx="1432">
                  <c:v>0.29068897307961805</c:v>
                </c:pt>
                <c:pt idx="1433">
                  <c:v>0.29065680313068559</c:v>
                </c:pt>
                <c:pt idx="1434">
                  <c:v>0.290638080436602</c:v>
                </c:pt>
                <c:pt idx="1435">
                  <c:v>0.29065633993119699</c:v>
                </c:pt>
                <c:pt idx="1436">
                  <c:v>0.29065921891795282</c:v>
                </c:pt>
                <c:pt idx="1437">
                  <c:v>0.29066159208536574</c:v>
                </c:pt>
                <c:pt idx="1438">
                  <c:v>0.29066787673961297</c:v>
                </c:pt>
                <c:pt idx="1439">
                  <c:v>0.29064236884403721</c:v>
                </c:pt>
                <c:pt idx="1440">
                  <c:v>0.29061320976447719</c:v>
                </c:pt>
                <c:pt idx="1441">
                  <c:v>0.29057962167483825</c:v>
                </c:pt>
                <c:pt idx="1442">
                  <c:v>0.29055916338322091</c:v>
                </c:pt>
                <c:pt idx="1443">
                  <c:v>0.29054338637943405</c:v>
                </c:pt>
                <c:pt idx="1444">
                  <c:v>0.29054776367571888</c:v>
                </c:pt>
                <c:pt idx="1445">
                  <c:v>0.29056137372315022</c:v>
                </c:pt>
                <c:pt idx="1446">
                  <c:v>0.29056094323972476</c:v>
                </c:pt>
                <c:pt idx="1447">
                  <c:v>0.29057470747191028</c:v>
                </c:pt>
                <c:pt idx="1448">
                  <c:v>0.29058483627760739</c:v>
                </c:pt>
                <c:pt idx="1449">
                  <c:v>0.29057915953974955</c:v>
                </c:pt>
                <c:pt idx="1450">
                  <c:v>0.29059118469922801</c:v>
                </c:pt>
                <c:pt idx="1451">
                  <c:v>0.2906225578357417</c:v>
                </c:pt>
                <c:pt idx="1452">
                  <c:v>0.29072371590484664</c:v>
                </c:pt>
                <c:pt idx="1453">
                  <c:v>0.29079430458798944</c:v>
                </c:pt>
                <c:pt idx="1454">
                  <c:v>0.29083160287787307</c:v>
                </c:pt>
                <c:pt idx="1455">
                  <c:v>0.29085221930248539</c:v>
                </c:pt>
                <c:pt idx="1456">
                  <c:v>0.29089518185740465</c:v>
                </c:pt>
                <c:pt idx="1457">
                  <c:v>0.29094004263677342</c:v>
                </c:pt>
                <c:pt idx="1458">
                  <c:v>0.29091768146334313</c:v>
                </c:pt>
                <c:pt idx="1459">
                  <c:v>0.29091930509402292</c:v>
                </c:pt>
                <c:pt idx="1460">
                  <c:v>0.29094410572067714</c:v>
                </c:pt>
                <c:pt idx="1461">
                  <c:v>0.29095673130374644</c:v>
                </c:pt>
                <c:pt idx="1462">
                  <c:v>0.29098290049444814</c:v>
                </c:pt>
                <c:pt idx="1463">
                  <c:v>0.29106812702991941</c:v>
                </c:pt>
                <c:pt idx="1464">
                  <c:v>0.29110541900951187</c:v>
                </c:pt>
                <c:pt idx="1465">
                  <c:v>0.29114797007121657</c:v>
                </c:pt>
                <c:pt idx="1466">
                  <c:v>0.29114571175219783</c:v>
                </c:pt>
                <c:pt idx="1467">
                  <c:v>0.29113270066227465</c:v>
                </c:pt>
                <c:pt idx="1468">
                  <c:v>0.29115761887274233</c:v>
                </c:pt>
                <c:pt idx="1469">
                  <c:v>0.29118224678456822</c:v>
                </c:pt>
                <c:pt idx="1470">
                  <c:v>0.29119913358552513</c:v>
                </c:pt>
                <c:pt idx="1471">
                  <c:v>0.2912302619912604</c:v>
                </c:pt>
                <c:pt idx="1472">
                  <c:v>0.29128244687836391</c:v>
                </c:pt>
                <c:pt idx="1473">
                  <c:v>0.29135271409022634</c:v>
                </c:pt>
                <c:pt idx="1474">
                  <c:v>0.29139257004437441</c:v>
                </c:pt>
                <c:pt idx="1475">
                  <c:v>0.2914761665705532</c:v>
                </c:pt>
                <c:pt idx="1476">
                  <c:v>0.29154647682217222</c:v>
                </c:pt>
                <c:pt idx="1477">
                  <c:v>0.29157407793360729</c:v>
                </c:pt>
                <c:pt idx="1478">
                  <c:v>0.29164174832245138</c:v>
                </c:pt>
                <c:pt idx="1479">
                  <c:v>0.29174820495445569</c:v>
                </c:pt>
                <c:pt idx="1480">
                  <c:v>0.2917984992165219</c:v>
                </c:pt>
                <c:pt idx="1481">
                  <c:v>0.29185654322896237</c:v>
                </c:pt>
                <c:pt idx="1482">
                  <c:v>0.29190154424727549</c:v>
                </c:pt>
                <c:pt idx="1483">
                  <c:v>0.29186088588070602</c:v>
                </c:pt>
                <c:pt idx="1484">
                  <c:v>0.29188210680755539</c:v>
                </c:pt>
                <c:pt idx="1485">
                  <c:v>0.29194578699971757</c:v>
                </c:pt>
                <c:pt idx="1486">
                  <c:v>0.29199629052283327</c:v>
                </c:pt>
                <c:pt idx="1487">
                  <c:v>0.29205408981172659</c:v>
                </c:pt>
                <c:pt idx="1488">
                  <c:v>0.2921644050431782</c:v>
                </c:pt>
                <c:pt idx="1489">
                  <c:v>0.2922001681751672</c:v>
                </c:pt>
                <c:pt idx="1490">
                  <c:v>0.29220586670376453</c:v>
                </c:pt>
                <c:pt idx="1491">
                  <c:v>0.29220187733336878</c:v>
                </c:pt>
                <c:pt idx="1492">
                  <c:v>0.2921963301609824</c:v>
                </c:pt>
                <c:pt idx="1493">
                  <c:v>0.29221146062313674</c:v>
                </c:pt>
                <c:pt idx="1494">
                  <c:v>0.29220015261957738</c:v>
                </c:pt>
                <c:pt idx="1495">
                  <c:v>0.29218783626386474</c:v>
                </c:pt>
                <c:pt idx="1496">
                  <c:v>0.29219345705731736</c:v>
                </c:pt>
                <c:pt idx="1497">
                  <c:v>0.29217680533910301</c:v>
                </c:pt>
                <c:pt idx="1498">
                  <c:v>0.29221197914062486</c:v>
                </c:pt>
                <c:pt idx="1499">
                  <c:v>0.29231610966440208</c:v>
                </c:pt>
                <c:pt idx="1500">
                  <c:v>0.2923581748341168</c:v>
                </c:pt>
                <c:pt idx="1501">
                  <c:v>0.29239285715314017</c:v>
                </c:pt>
                <c:pt idx="1502">
                  <c:v>0.29240253682206435</c:v>
                </c:pt>
                <c:pt idx="1503">
                  <c:v>0.29236325091596949</c:v>
                </c:pt>
                <c:pt idx="1504">
                  <c:v>0.29232717185514795</c:v>
                </c:pt>
                <c:pt idx="1505">
                  <c:v>0.29231859609612004</c:v>
                </c:pt>
                <c:pt idx="1506">
                  <c:v>0.29229003461310454</c:v>
                </c:pt>
                <c:pt idx="1507">
                  <c:v>0.29228308843641404</c:v>
                </c:pt>
                <c:pt idx="1508">
                  <c:v>0.29229161079966515</c:v>
                </c:pt>
                <c:pt idx="1509">
                  <c:v>0.29229019647390103</c:v>
                </c:pt>
                <c:pt idx="1510">
                  <c:v>0.29230989401982949</c:v>
                </c:pt>
                <c:pt idx="1511">
                  <c:v>0.2923105788025302</c:v>
                </c:pt>
                <c:pt idx="1512">
                  <c:v>0.29230785069785159</c:v>
                </c:pt>
                <c:pt idx="1513">
                  <c:v>0.29229762094280015</c:v>
                </c:pt>
                <c:pt idx="1514">
                  <c:v>0.29230119913524555</c:v>
                </c:pt>
                <c:pt idx="1515">
                  <c:v>0.29229870585355161</c:v>
                </c:pt>
                <c:pt idx="1516">
                  <c:v>0.29225501925772746</c:v>
                </c:pt>
                <c:pt idx="1517">
                  <c:v>0.29216473253891162</c:v>
                </c:pt>
                <c:pt idx="1518">
                  <c:v>0.29211926531143467</c:v>
                </c:pt>
                <c:pt idx="1519">
                  <c:v>0.29207340291644912</c:v>
                </c:pt>
                <c:pt idx="1520">
                  <c:v>0.29199075691155557</c:v>
                </c:pt>
                <c:pt idx="1521">
                  <c:v>0.29188826622795011</c:v>
                </c:pt>
                <c:pt idx="1522">
                  <c:v>0.2918317757891255</c:v>
                </c:pt>
                <c:pt idx="1523">
                  <c:v>0.2917367773294226</c:v>
                </c:pt>
                <c:pt idx="1524">
                  <c:v>0.29159950068179724</c:v>
                </c:pt>
                <c:pt idx="1525">
                  <c:v>0.29146575668542662</c:v>
                </c:pt>
                <c:pt idx="1526">
                  <c:v>0.29136829250199636</c:v>
                </c:pt>
                <c:pt idx="1527">
                  <c:v>0.29119799044097588</c:v>
                </c:pt>
                <c:pt idx="1528">
                  <c:v>0.29096175193441426</c:v>
                </c:pt>
                <c:pt idx="1529">
                  <c:v>0.29074952550615085</c:v>
                </c:pt>
                <c:pt idx="1530">
                  <c:v>0.29053661991964363</c:v>
                </c:pt>
                <c:pt idx="1531">
                  <c:v>0.29031471723736374</c:v>
                </c:pt>
                <c:pt idx="1532">
                  <c:v>0.29008919447026499</c:v>
                </c:pt>
                <c:pt idx="1533">
                  <c:v>0.28985189528776895</c:v>
                </c:pt>
                <c:pt idx="1534">
                  <c:v>0.28958818705945077</c:v>
                </c:pt>
                <c:pt idx="1535">
                  <c:v>0.2892846893072063</c:v>
                </c:pt>
                <c:pt idx="1536">
                  <c:v>0.28897805414278199</c:v>
                </c:pt>
                <c:pt idx="1537">
                  <c:v>0.28865507735546442</c:v>
                </c:pt>
                <c:pt idx="1538">
                  <c:v>0.28831439505774609</c:v>
                </c:pt>
                <c:pt idx="1539">
                  <c:v>0.28796818592424134</c:v>
                </c:pt>
                <c:pt idx="1540">
                  <c:v>0.28759137176024724</c:v>
                </c:pt>
                <c:pt idx="1541">
                  <c:v>0.28717653240333851</c:v>
                </c:pt>
                <c:pt idx="1542">
                  <c:v>0.28672898456383261</c:v>
                </c:pt>
                <c:pt idx="1543">
                  <c:v>0.28626099691443058</c:v>
                </c:pt>
                <c:pt idx="1544">
                  <c:v>0.2857624911229717</c:v>
                </c:pt>
                <c:pt idx="1545">
                  <c:v>0.28526611676115815</c:v>
                </c:pt>
                <c:pt idx="1546">
                  <c:v>0.28475677275082334</c:v>
                </c:pt>
                <c:pt idx="1547">
                  <c:v>0.28424615913352508</c:v>
                </c:pt>
                <c:pt idx="1548">
                  <c:v>0.28371917098034161</c:v>
                </c:pt>
                <c:pt idx="1549">
                  <c:v>0.28319737788640736</c:v>
                </c:pt>
                <c:pt idx="1550">
                  <c:v>0.28265460050585234</c:v>
                </c:pt>
                <c:pt idx="1551">
                  <c:v>0.28213884444601073</c:v>
                </c:pt>
                <c:pt idx="1552">
                  <c:v>0.2816414280323889</c:v>
                </c:pt>
                <c:pt idx="1553">
                  <c:v>0.28115633588005767</c:v>
                </c:pt>
                <c:pt idx="1554">
                  <c:v>0.28076176744752512</c:v>
                </c:pt>
                <c:pt idx="1555">
                  <c:v>0.28043811852394168</c:v>
                </c:pt>
                <c:pt idx="1556">
                  <c:v>0.28011997463231292</c:v>
                </c:pt>
                <c:pt idx="1557">
                  <c:v>0.27985023900018924</c:v>
                </c:pt>
                <c:pt idx="1558">
                  <c:v>0.27961287309009614</c:v>
                </c:pt>
                <c:pt idx="1559">
                  <c:v>0.27936511365151562</c:v>
                </c:pt>
                <c:pt idx="1560">
                  <c:v>0.27920444494202484</c:v>
                </c:pt>
                <c:pt idx="1561">
                  <c:v>0.27913503226494196</c:v>
                </c:pt>
                <c:pt idx="1562">
                  <c:v>0.27911681833791085</c:v>
                </c:pt>
                <c:pt idx="1563">
                  <c:v>0.2791522619221653</c:v>
                </c:pt>
                <c:pt idx="1564">
                  <c:v>0.27926592513125542</c:v>
                </c:pt>
                <c:pt idx="1565">
                  <c:v>0.27938246306407716</c:v>
                </c:pt>
                <c:pt idx="1566">
                  <c:v>0.27954192562657088</c:v>
                </c:pt>
                <c:pt idx="1567">
                  <c:v>0.27970376806118485</c:v>
                </c:pt>
                <c:pt idx="1568">
                  <c:v>0.27989087896355908</c:v>
                </c:pt>
                <c:pt idx="1569">
                  <c:v>0.28009604307937902</c:v>
                </c:pt>
                <c:pt idx="1570">
                  <c:v>0.28032078497121132</c:v>
                </c:pt>
                <c:pt idx="1571">
                  <c:v>0.28055817251239551</c:v>
                </c:pt>
                <c:pt idx="1572">
                  <c:v>0.28083089253368182</c:v>
                </c:pt>
                <c:pt idx="1573">
                  <c:v>0.2810935626437871</c:v>
                </c:pt>
                <c:pt idx="1574">
                  <c:v>0.2813727524943001</c:v>
                </c:pt>
                <c:pt idx="1575">
                  <c:v>0.28164142763783256</c:v>
                </c:pt>
                <c:pt idx="1576">
                  <c:v>0.28191684292020541</c:v>
                </c:pt>
                <c:pt idx="1577">
                  <c:v>0.28220697927097987</c:v>
                </c:pt>
                <c:pt idx="1578">
                  <c:v>0.28247480190773716</c:v>
                </c:pt>
                <c:pt idx="1579">
                  <c:v>0.28273726915361147</c:v>
                </c:pt>
                <c:pt idx="1580">
                  <c:v>0.2829926939595806</c:v>
                </c:pt>
                <c:pt idx="1581">
                  <c:v>0.28322821142631244</c:v>
                </c:pt>
                <c:pt idx="1582">
                  <c:v>0.28347556065123469</c:v>
                </c:pt>
                <c:pt idx="1583">
                  <c:v>0.28373435954427922</c:v>
                </c:pt>
                <c:pt idx="1584">
                  <c:v>0.28397571229659924</c:v>
                </c:pt>
                <c:pt idx="1585">
                  <c:v>0.28421456317000648</c:v>
                </c:pt>
                <c:pt idx="1586">
                  <c:v>0.28444363212309282</c:v>
                </c:pt>
                <c:pt idx="1587">
                  <c:v>0.28469570145169759</c:v>
                </c:pt>
                <c:pt idx="1588">
                  <c:v>0.28496064488227613</c:v>
                </c:pt>
                <c:pt idx="1589">
                  <c:v>0.28520168367072274</c:v>
                </c:pt>
                <c:pt idx="1590">
                  <c:v>0.28547157295250125</c:v>
                </c:pt>
                <c:pt idx="1591">
                  <c:v>0.28569295849155513</c:v>
                </c:pt>
                <c:pt idx="1592">
                  <c:v>0.28584832684835004</c:v>
                </c:pt>
                <c:pt idx="1593">
                  <c:v>0.28604675978281424</c:v>
                </c:pt>
                <c:pt idx="1594">
                  <c:v>0.28625174266957426</c:v>
                </c:pt>
                <c:pt idx="1595">
                  <c:v>0.28644538399838937</c:v>
                </c:pt>
                <c:pt idx="1596">
                  <c:v>0.28664678735825116</c:v>
                </c:pt>
                <c:pt idx="1597">
                  <c:v>0.28687868231953922</c:v>
                </c:pt>
                <c:pt idx="1598">
                  <c:v>0.28706096740774034</c:v>
                </c:pt>
                <c:pt idx="1599">
                  <c:v>0.28721256655613137</c:v>
                </c:pt>
                <c:pt idx="1600">
                  <c:v>0.28737974590976106</c:v>
                </c:pt>
                <c:pt idx="1601">
                  <c:v>0.28752316710754161</c:v>
                </c:pt>
                <c:pt idx="1602">
                  <c:v>0.28769015446337132</c:v>
                </c:pt>
                <c:pt idx="1603">
                  <c:v>0.28788327616950959</c:v>
                </c:pt>
                <c:pt idx="1604">
                  <c:v>0.28805952532289264</c:v>
                </c:pt>
                <c:pt idx="1605">
                  <c:v>0.28823394475909253</c:v>
                </c:pt>
                <c:pt idx="1606">
                  <c:v>0.28840330842748041</c:v>
                </c:pt>
                <c:pt idx="1607">
                  <c:v>0.28857368930952482</c:v>
                </c:pt>
                <c:pt idx="1608">
                  <c:v>0.28874710651067043</c:v>
                </c:pt>
                <c:pt idx="1609">
                  <c:v>0.28890313509842375</c:v>
                </c:pt>
                <c:pt idx="1610">
                  <c:v>0.28905188203888404</c:v>
                </c:pt>
                <c:pt idx="1611">
                  <c:v>0.28921315832763167</c:v>
                </c:pt>
                <c:pt idx="1612">
                  <c:v>0.2893617293695383</c:v>
                </c:pt>
                <c:pt idx="1613">
                  <c:v>0.2895195431649733</c:v>
                </c:pt>
                <c:pt idx="1614">
                  <c:v>0.28969157095456671</c:v>
                </c:pt>
                <c:pt idx="1615">
                  <c:v>0.28986810361916743</c:v>
                </c:pt>
                <c:pt idx="1616">
                  <c:v>0.29003567203189401</c:v>
                </c:pt>
                <c:pt idx="1617">
                  <c:v>0.29022165952125339</c:v>
                </c:pt>
                <c:pt idx="1618">
                  <c:v>0.2904234719014076</c:v>
                </c:pt>
                <c:pt idx="1619">
                  <c:v>0.29063271043845357</c:v>
                </c:pt>
                <c:pt idx="1620">
                  <c:v>0.29080947927233508</c:v>
                </c:pt>
                <c:pt idx="1621">
                  <c:v>0.2909776047067601</c:v>
                </c:pt>
                <c:pt idx="1622">
                  <c:v>0.29114013504522329</c:v>
                </c:pt>
                <c:pt idx="1623">
                  <c:v>0.29127598492973916</c:v>
                </c:pt>
                <c:pt idx="1624">
                  <c:v>0.29142527519085454</c:v>
                </c:pt>
                <c:pt idx="1625">
                  <c:v>0.29155474258548875</c:v>
                </c:pt>
                <c:pt idx="1626">
                  <c:v>0.29172264315411844</c:v>
                </c:pt>
                <c:pt idx="1627">
                  <c:v>0.29192773892601048</c:v>
                </c:pt>
                <c:pt idx="1628">
                  <c:v>0.29210675841693007</c:v>
                </c:pt>
                <c:pt idx="1629">
                  <c:v>0.29230482936895036</c:v>
                </c:pt>
                <c:pt idx="1630">
                  <c:v>0.29251223361138406</c:v>
                </c:pt>
                <c:pt idx="1631">
                  <c:v>0.29270113520375879</c:v>
                </c:pt>
                <c:pt idx="1632">
                  <c:v>0.29286321291586503</c:v>
                </c:pt>
                <c:pt idx="1633">
                  <c:v>0.29304809618391914</c:v>
                </c:pt>
                <c:pt idx="1634">
                  <c:v>0.29325555440828194</c:v>
                </c:pt>
                <c:pt idx="1635">
                  <c:v>0.29343599011210142</c:v>
                </c:pt>
                <c:pt idx="1636">
                  <c:v>0.29360510659593803</c:v>
                </c:pt>
                <c:pt idx="1637">
                  <c:v>0.29377699456355705</c:v>
                </c:pt>
                <c:pt idx="1638">
                  <c:v>0.29391800114888589</c:v>
                </c:pt>
                <c:pt idx="1639">
                  <c:v>0.29409147552198384</c:v>
                </c:pt>
                <c:pt idx="1640">
                  <c:v>0.29428272123523896</c:v>
                </c:pt>
                <c:pt idx="1641">
                  <c:v>0.29448417134418764</c:v>
                </c:pt>
                <c:pt idx="1642">
                  <c:v>0.2947023299141005</c:v>
                </c:pt>
                <c:pt idx="1643">
                  <c:v>0.29489609165391795</c:v>
                </c:pt>
                <c:pt idx="1644">
                  <c:v>0.2950567762795851</c:v>
                </c:pt>
                <c:pt idx="1645">
                  <c:v>0.29517090071567836</c:v>
                </c:pt>
                <c:pt idx="1646">
                  <c:v>0.29533167034503016</c:v>
                </c:pt>
                <c:pt idx="1647">
                  <c:v>0.2954803310893595</c:v>
                </c:pt>
                <c:pt idx="1648">
                  <c:v>0.29564730058302952</c:v>
                </c:pt>
                <c:pt idx="1649">
                  <c:v>0.29584496700466029</c:v>
                </c:pt>
                <c:pt idx="1650">
                  <c:v>0.29604303978784446</c:v>
                </c:pt>
                <c:pt idx="1651">
                  <c:v>0.29623843009352152</c:v>
                </c:pt>
                <c:pt idx="1652">
                  <c:v>0.29643968910663959</c:v>
                </c:pt>
                <c:pt idx="1653">
                  <c:v>0.29666364714797905</c:v>
                </c:pt>
                <c:pt idx="1654">
                  <c:v>0.29687165997667753</c:v>
                </c:pt>
                <c:pt idx="1655">
                  <c:v>0.2970749020523899</c:v>
                </c:pt>
                <c:pt idx="1656">
                  <c:v>0.2972732746692956</c:v>
                </c:pt>
                <c:pt idx="1657">
                  <c:v>0.29745268293750643</c:v>
                </c:pt>
                <c:pt idx="1658">
                  <c:v>0.29761805964262783</c:v>
                </c:pt>
                <c:pt idx="1659">
                  <c:v>0.29779451668353757</c:v>
                </c:pt>
                <c:pt idx="1660">
                  <c:v>0.29796188627565445</c:v>
                </c:pt>
                <c:pt idx="1661">
                  <c:v>0.29812821142541895</c:v>
                </c:pt>
                <c:pt idx="1662">
                  <c:v>0.29832453373476464</c:v>
                </c:pt>
                <c:pt idx="1663">
                  <c:v>0.29847386881763599</c:v>
                </c:pt>
                <c:pt idx="1664">
                  <c:v>0.29857344305524103</c:v>
                </c:pt>
                <c:pt idx="1665">
                  <c:v>0.29869414209988016</c:v>
                </c:pt>
                <c:pt idx="1666">
                  <c:v>0.29882818456470078</c:v>
                </c:pt>
                <c:pt idx="1667">
                  <c:v>0.29894771427478628</c:v>
                </c:pt>
                <c:pt idx="1668">
                  <c:v>0.29909233234002647</c:v>
                </c:pt>
                <c:pt idx="1669">
                  <c:v>0.29926195530769423</c:v>
                </c:pt>
                <c:pt idx="1670">
                  <c:v>0.29943407544647699</c:v>
                </c:pt>
                <c:pt idx="1671">
                  <c:v>0.29962213594884962</c:v>
                </c:pt>
                <c:pt idx="1672">
                  <c:v>0.29979517180341803</c:v>
                </c:pt>
                <c:pt idx="1673">
                  <c:v>0.29999502995397281</c:v>
                </c:pt>
                <c:pt idx="1674">
                  <c:v>0.30015759026874206</c:v>
                </c:pt>
                <c:pt idx="1675">
                  <c:v>0.3002794578216903</c:v>
                </c:pt>
                <c:pt idx="1676">
                  <c:v>0.30041484626395232</c:v>
                </c:pt>
                <c:pt idx="1677">
                  <c:v>0.30053455101616589</c:v>
                </c:pt>
                <c:pt idx="1678">
                  <c:v>0.30066661964508384</c:v>
                </c:pt>
                <c:pt idx="1679">
                  <c:v>0.30080133905214274</c:v>
                </c:pt>
                <c:pt idx="1680">
                  <c:v>0.30095898370421748</c:v>
                </c:pt>
                <c:pt idx="1681">
                  <c:v>0.3011196123801087</c:v>
                </c:pt>
                <c:pt idx="1682">
                  <c:v>0.30129723904327904</c:v>
                </c:pt>
                <c:pt idx="1683">
                  <c:v>0.3014523939322396</c:v>
                </c:pt>
                <c:pt idx="1684">
                  <c:v>0.30161630084749053</c:v>
                </c:pt>
                <c:pt idx="1685">
                  <c:v>0.30176278553754171</c:v>
                </c:pt>
                <c:pt idx="1686">
                  <c:v>0.30188358992770903</c:v>
                </c:pt>
                <c:pt idx="1687">
                  <c:v>0.30202029840204708</c:v>
                </c:pt>
                <c:pt idx="1688">
                  <c:v>0.30216402161997419</c:v>
                </c:pt>
                <c:pt idx="1689">
                  <c:v>0.30229329316399928</c:v>
                </c:pt>
                <c:pt idx="1690">
                  <c:v>0.30242039469185678</c:v>
                </c:pt>
                <c:pt idx="1691">
                  <c:v>0.30254994574258998</c:v>
                </c:pt>
                <c:pt idx="1692">
                  <c:v>0.30268842781933736</c:v>
                </c:pt>
                <c:pt idx="1693">
                  <c:v>0.30281052492565058</c:v>
                </c:pt>
                <c:pt idx="1694">
                  <c:v>0.30294269668039359</c:v>
                </c:pt>
                <c:pt idx="1695">
                  <c:v>0.30308536010937104</c:v>
                </c:pt>
                <c:pt idx="1696">
                  <c:v>0.30321929046130541</c:v>
                </c:pt>
                <c:pt idx="1697">
                  <c:v>0.30335353677485072</c:v>
                </c:pt>
                <c:pt idx="1698">
                  <c:v>0.30348117433319993</c:v>
                </c:pt>
                <c:pt idx="1699">
                  <c:v>0.30361648511320793</c:v>
                </c:pt>
                <c:pt idx="1700">
                  <c:v>0.30372752927250102</c:v>
                </c:pt>
                <c:pt idx="1701">
                  <c:v>0.30381687441681754</c:v>
                </c:pt>
                <c:pt idx="1702">
                  <c:v>0.30390770099456804</c:v>
                </c:pt>
                <c:pt idx="1703">
                  <c:v>0.30400202299518203</c:v>
                </c:pt>
                <c:pt idx="1704">
                  <c:v>0.30409231719232094</c:v>
                </c:pt>
                <c:pt idx="1705">
                  <c:v>0.30421989202811028</c:v>
                </c:pt>
                <c:pt idx="1706">
                  <c:v>0.30433815128431518</c:v>
                </c:pt>
                <c:pt idx="1707">
                  <c:v>0.30443368671819765</c:v>
                </c:pt>
                <c:pt idx="1708">
                  <c:v>0.3045190457647951</c:v>
                </c:pt>
                <c:pt idx="1709">
                  <c:v>0.30459072892942368</c:v>
                </c:pt>
                <c:pt idx="1710">
                  <c:v>0.30461928943905708</c:v>
                </c:pt>
                <c:pt idx="1711">
                  <c:v>0.30469498522232269</c:v>
                </c:pt>
                <c:pt idx="1712">
                  <c:v>0.3047952026521899</c:v>
                </c:pt>
                <c:pt idx="1713">
                  <c:v>0.3048842988868406</c:v>
                </c:pt>
                <c:pt idx="1714">
                  <c:v>0.30498558739478016</c:v>
                </c:pt>
                <c:pt idx="1715">
                  <c:v>0.30508020916671763</c:v>
                </c:pt>
                <c:pt idx="1716">
                  <c:v>0.30519981078429614</c:v>
                </c:pt>
                <c:pt idx="1717">
                  <c:v>0.30528577656868566</c:v>
                </c:pt>
                <c:pt idx="1718">
                  <c:v>0.30538134301781833</c:v>
                </c:pt>
                <c:pt idx="1719">
                  <c:v>0.30551827981022522</c:v>
                </c:pt>
                <c:pt idx="1720">
                  <c:v>0.30563175781898649</c:v>
                </c:pt>
                <c:pt idx="1721">
                  <c:v>0.30570965404499034</c:v>
                </c:pt>
                <c:pt idx="1722">
                  <c:v>0.30581162164490788</c:v>
                </c:pt>
                <c:pt idx="1723">
                  <c:v>0.30592015481168316</c:v>
                </c:pt>
                <c:pt idx="1724">
                  <c:v>0.30602943717806164</c:v>
                </c:pt>
                <c:pt idx="1725">
                  <c:v>0.3061541775829521</c:v>
                </c:pt>
                <c:pt idx="1726">
                  <c:v>0.30625224194077866</c:v>
                </c:pt>
                <c:pt idx="1727">
                  <c:v>0.30632837157683418</c:v>
                </c:pt>
                <c:pt idx="1728">
                  <c:v>0.30642967886341754</c:v>
                </c:pt>
                <c:pt idx="1729">
                  <c:v>0.30652096747619134</c:v>
                </c:pt>
                <c:pt idx="1730">
                  <c:v>0.30662610023225906</c:v>
                </c:pt>
                <c:pt idx="1731">
                  <c:v>0.30677389933616811</c:v>
                </c:pt>
                <c:pt idx="1732">
                  <c:v>0.30688550401185904</c:v>
                </c:pt>
                <c:pt idx="1733">
                  <c:v>0.30698519513774919</c:v>
                </c:pt>
                <c:pt idx="1734">
                  <c:v>0.30709320179731653</c:v>
                </c:pt>
                <c:pt idx="1735">
                  <c:v>0.30719800077693854</c:v>
                </c:pt>
                <c:pt idx="1736">
                  <c:v>0.3072985444109772</c:v>
                </c:pt>
                <c:pt idx="1737">
                  <c:v>0.30739613859143927</c:v>
                </c:pt>
                <c:pt idx="1738">
                  <c:v>0.30748158488789828</c:v>
                </c:pt>
                <c:pt idx="1739">
                  <c:v>0.30757358781763589</c:v>
                </c:pt>
                <c:pt idx="1740">
                  <c:v>0.30767414348126915</c:v>
                </c:pt>
                <c:pt idx="1741">
                  <c:v>0.30776518828082589</c:v>
                </c:pt>
                <c:pt idx="1742">
                  <c:v>0.3078331422674454</c:v>
                </c:pt>
                <c:pt idx="1743">
                  <c:v>0.30794653404632683</c:v>
                </c:pt>
                <c:pt idx="1744">
                  <c:v>0.30808437928528459</c:v>
                </c:pt>
                <c:pt idx="1745">
                  <c:v>0.30817078587656421</c:v>
                </c:pt>
                <c:pt idx="1746">
                  <c:v>0.30825586123965593</c:v>
                </c:pt>
                <c:pt idx="1747">
                  <c:v>0.30834889622618195</c:v>
                </c:pt>
                <c:pt idx="1748">
                  <c:v>0.30842763434334253</c:v>
                </c:pt>
                <c:pt idx="1749">
                  <c:v>0.30848935321920962</c:v>
                </c:pt>
                <c:pt idx="1750">
                  <c:v>0.30858871609974292</c:v>
                </c:pt>
                <c:pt idx="1751">
                  <c:v>0.30874110946371541</c:v>
                </c:pt>
                <c:pt idx="1752">
                  <c:v>0.30886612276439135</c:v>
                </c:pt>
                <c:pt idx="1753">
                  <c:v>0.3090013729181344</c:v>
                </c:pt>
                <c:pt idx="1754">
                  <c:v>0.30911865731901783</c:v>
                </c:pt>
                <c:pt idx="1755">
                  <c:v>0.30922062963870667</c:v>
                </c:pt>
                <c:pt idx="1756">
                  <c:v>0.30931807723611737</c:v>
                </c:pt>
                <c:pt idx="1757">
                  <c:v>0.30937876609763387</c:v>
                </c:pt>
                <c:pt idx="1758">
                  <c:v>0.30950689461511321</c:v>
                </c:pt>
                <c:pt idx="1759">
                  <c:v>0.30963031022205528</c:v>
                </c:pt>
                <c:pt idx="1760">
                  <c:v>0.30974440898254507</c:v>
                </c:pt>
                <c:pt idx="1761">
                  <c:v>0.30989096920174636</c:v>
                </c:pt>
                <c:pt idx="1762">
                  <c:v>0.31001089892294792</c:v>
                </c:pt>
                <c:pt idx="1763">
                  <c:v>0.31014142552246954</c:v>
                </c:pt>
                <c:pt idx="1764">
                  <c:v>0.31031138502831951</c:v>
                </c:pt>
                <c:pt idx="1765">
                  <c:v>0.31044073114834675</c:v>
                </c:pt>
                <c:pt idx="1766">
                  <c:v>0.310587054357508</c:v>
                </c:pt>
                <c:pt idx="1767">
                  <c:v>0.3107317958763689</c:v>
                </c:pt>
                <c:pt idx="1768">
                  <c:v>0.3108409023684171</c:v>
                </c:pt>
                <c:pt idx="1769">
                  <c:v>0.3109903811865744</c:v>
                </c:pt>
                <c:pt idx="1770">
                  <c:v>0.31117923855286539</c:v>
                </c:pt>
                <c:pt idx="1771">
                  <c:v>0.31134169143825302</c:v>
                </c:pt>
                <c:pt idx="1772">
                  <c:v>0.31152916109429946</c:v>
                </c:pt>
                <c:pt idx="1773">
                  <c:v>0.31167221927664679</c:v>
                </c:pt>
                <c:pt idx="1774">
                  <c:v>0.31178427348182519</c:v>
                </c:pt>
                <c:pt idx="1775">
                  <c:v>0.31188146466434902</c:v>
                </c:pt>
                <c:pt idx="1776">
                  <c:v>0.31193198106185277</c:v>
                </c:pt>
                <c:pt idx="1777">
                  <c:v>0.3120398158498327</c:v>
                </c:pt>
                <c:pt idx="1778">
                  <c:v>0.31215658831496557</c:v>
                </c:pt>
                <c:pt idx="1779">
                  <c:v>0.31221939839591634</c:v>
                </c:pt>
                <c:pt idx="1780">
                  <c:v>0.31230011847344658</c:v>
                </c:pt>
                <c:pt idx="1781">
                  <c:v>0.31235554901235574</c:v>
                </c:pt>
                <c:pt idx="1782">
                  <c:v>0.31240110933374804</c:v>
                </c:pt>
                <c:pt idx="1783">
                  <c:v>0.31242252568675349</c:v>
                </c:pt>
                <c:pt idx="1784">
                  <c:v>0.3124352287713536</c:v>
                </c:pt>
                <c:pt idx="1785">
                  <c:v>0.31244384020234972</c:v>
                </c:pt>
                <c:pt idx="1786">
                  <c:v>0.31242792711157397</c:v>
                </c:pt>
                <c:pt idx="1787">
                  <c:v>0.31238972493617284</c:v>
                </c:pt>
                <c:pt idx="1788">
                  <c:v>0.31233916646486459</c:v>
                </c:pt>
                <c:pt idx="1789">
                  <c:v>0.31228479657867131</c:v>
                </c:pt>
                <c:pt idx="1790">
                  <c:v>0.31217720017363099</c:v>
                </c:pt>
                <c:pt idx="1791">
                  <c:v>0.31206311572863116</c:v>
                </c:pt>
                <c:pt idx="1792">
                  <c:v>0.31191912724750409</c:v>
                </c:pt>
                <c:pt idx="1793">
                  <c:v>0.31171194886800552</c:v>
                </c:pt>
                <c:pt idx="1794">
                  <c:v>0.31152948440320721</c:v>
                </c:pt>
                <c:pt idx="1795">
                  <c:v>0.3113346233612117</c:v>
                </c:pt>
                <c:pt idx="1796">
                  <c:v>0.31111397259096224</c:v>
                </c:pt>
                <c:pt idx="1797">
                  <c:v>0.31088757510826204</c:v>
                </c:pt>
                <c:pt idx="1798">
                  <c:v>0.31066239149724656</c:v>
                </c:pt>
                <c:pt idx="1799">
                  <c:v>0.310413041608323</c:v>
                </c:pt>
                <c:pt idx="1800">
                  <c:v>0.31014113786504988</c:v>
                </c:pt>
                <c:pt idx="1801">
                  <c:v>0.30987304548500449</c:v>
                </c:pt>
                <c:pt idx="1802">
                  <c:v>0.30959612261194613</c:v>
                </c:pt>
                <c:pt idx="1803">
                  <c:v>0.30930372868253969</c:v>
                </c:pt>
                <c:pt idx="1804">
                  <c:v>0.30901671659525948</c:v>
                </c:pt>
                <c:pt idx="1805">
                  <c:v>0.30867106986408172</c:v>
                </c:pt>
                <c:pt idx="1806">
                  <c:v>0.30827438957289194</c:v>
                </c:pt>
                <c:pt idx="1807">
                  <c:v>0.30792230070137161</c:v>
                </c:pt>
                <c:pt idx="1808">
                  <c:v>0.30754369748858379</c:v>
                </c:pt>
                <c:pt idx="1809">
                  <c:v>0.30716682527002348</c:v>
                </c:pt>
                <c:pt idx="1810">
                  <c:v>0.30682961044965779</c:v>
                </c:pt>
                <c:pt idx="1811">
                  <c:v>0.3064631976506883</c:v>
                </c:pt>
                <c:pt idx="1812">
                  <c:v>0.30608145977042583</c:v>
                </c:pt>
                <c:pt idx="1813">
                  <c:v>0.30570499669420076</c:v>
                </c:pt>
                <c:pt idx="1814">
                  <c:v>0.30533601375130975</c:v>
                </c:pt>
                <c:pt idx="1815">
                  <c:v>0.30498364011010604</c:v>
                </c:pt>
                <c:pt idx="1816">
                  <c:v>0.30460596437794213</c:v>
                </c:pt>
                <c:pt idx="1817">
                  <c:v>0.30423165525305701</c:v>
                </c:pt>
                <c:pt idx="1818">
                  <c:v>0.30385775272151633</c:v>
                </c:pt>
                <c:pt idx="1819">
                  <c:v>0.30346255861974902</c:v>
                </c:pt>
                <c:pt idx="1820">
                  <c:v>0.30309386066787364</c:v>
                </c:pt>
                <c:pt idx="1821">
                  <c:v>0.30276838639579701</c:v>
                </c:pt>
                <c:pt idx="1822">
                  <c:v>0.30244010288526407</c:v>
                </c:pt>
                <c:pt idx="1823">
                  <c:v>0.30211473287541851</c:v>
                </c:pt>
                <c:pt idx="1824">
                  <c:v>0.30181730067806783</c:v>
                </c:pt>
                <c:pt idx="1825">
                  <c:v>0.30148512387433413</c:v>
                </c:pt>
                <c:pt idx="1826">
                  <c:v>0.30111963811626347</c:v>
                </c:pt>
                <c:pt idx="1827">
                  <c:v>0.30076252949656251</c:v>
                </c:pt>
                <c:pt idx="1828">
                  <c:v>0.30038502501691067</c:v>
                </c:pt>
                <c:pt idx="1829">
                  <c:v>0.30001383197949455</c:v>
                </c:pt>
                <c:pt idx="1830">
                  <c:v>0.29965006184055293</c:v>
                </c:pt>
                <c:pt idx="1831">
                  <c:v>0.29927889360285237</c:v>
                </c:pt>
                <c:pt idx="1832">
                  <c:v>0.29889537973602359</c:v>
                </c:pt>
                <c:pt idx="1833">
                  <c:v>0.29854478827912084</c:v>
                </c:pt>
                <c:pt idx="1834">
                  <c:v>0.2981688150559576</c:v>
                </c:pt>
                <c:pt idx="1835">
                  <c:v>0.29780304652681688</c:v>
                </c:pt>
                <c:pt idx="1836">
                  <c:v>0.29746980150663793</c:v>
                </c:pt>
                <c:pt idx="1837">
                  <c:v>0.29710969259092812</c:v>
                </c:pt>
                <c:pt idx="1838">
                  <c:v>0.29673932131423669</c:v>
                </c:pt>
                <c:pt idx="1839">
                  <c:v>0.29638960335520376</c:v>
                </c:pt>
                <c:pt idx="1840">
                  <c:v>0.29603521911340147</c:v>
                </c:pt>
                <c:pt idx="1841">
                  <c:v>0.29564813618222935</c:v>
                </c:pt>
                <c:pt idx="1842">
                  <c:v>0.29527253017019955</c:v>
                </c:pt>
                <c:pt idx="1843">
                  <c:v>0.29494122613766888</c:v>
                </c:pt>
                <c:pt idx="1844">
                  <c:v>0.29452434548212492</c:v>
                </c:pt>
                <c:pt idx="1845">
                  <c:v>0.29413398033761329</c:v>
                </c:pt>
                <c:pt idx="1846">
                  <c:v>0.29375501967332635</c:v>
                </c:pt>
                <c:pt idx="1847">
                  <c:v>0.29337339889020414</c:v>
                </c:pt>
                <c:pt idx="1848">
                  <c:v>0.29303618776351448</c:v>
                </c:pt>
                <c:pt idx="1849">
                  <c:v>0.29268730646905655</c:v>
                </c:pt>
                <c:pt idx="1850">
                  <c:v>0.29234033703568857</c:v>
                </c:pt>
                <c:pt idx="1851">
                  <c:v>0.29196656262238568</c:v>
                </c:pt>
                <c:pt idx="1852">
                  <c:v>0.29163348087943364</c:v>
                </c:pt>
                <c:pt idx="1853">
                  <c:v>0.29129692241723198</c:v>
                </c:pt>
                <c:pt idx="1854">
                  <c:v>0.29101046186222385</c:v>
                </c:pt>
                <c:pt idx="1855">
                  <c:v>0.29085508986337977</c:v>
                </c:pt>
                <c:pt idx="1856">
                  <c:v>0.2907372302072328</c:v>
                </c:pt>
                <c:pt idx="1857">
                  <c:v>0.29062653515555542</c:v>
                </c:pt>
                <c:pt idx="1858">
                  <c:v>0.29059365716498292</c:v>
                </c:pt>
                <c:pt idx="1859">
                  <c:v>0.29056260232223324</c:v>
                </c:pt>
                <c:pt idx="1860">
                  <c:v>0.29061374551806135</c:v>
                </c:pt>
                <c:pt idx="1861">
                  <c:v>0.2907289444038248</c:v>
                </c:pt>
                <c:pt idx="1862">
                  <c:v>0.29095391591318515</c:v>
                </c:pt>
                <c:pt idx="1863">
                  <c:v>0.29125668874478478</c:v>
                </c:pt>
                <c:pt idx="1864">
                  <c:v>0.29158892638554085</c:v>
                </c:pt>
                <c:pt idx="1865">
                  <c:v>0.29197371976513287</c:v>
                </c:pt>
                <c:pt idx="1866">
                  <c:v>0.29239462481800621</c:v>
                </c:pt>
                <c:pt idx="1867">
                  <c:v>0.29279194922703294</c:v>
                </c:pt>
                <c:pt idx="1868">
                  <c:v>0.29315380521168249</c:v>
                </c:pt>
                <c:pt idx="1869">
                  <c:v>0.2935007582177811</c:v>
                </c:pt>
                <c:pt idx="1870">
                  <c:v>0.29377524968172641</c:v>
                </c:pt>
                <c:pt idx="1871">
                  <c:v>0.29402824783620007</c:v>
                </c:pt>
                <c:pt idx="1872">
                  <c:v>0.29427634753581217</c:v>
                </c:pt>
                <c:pt idx="1873">
                  <c:v>0.2944894325393056</c:v>
                </c:pt>
                <c:pt idx="1874">
                  <c:v>0.29468405755805921</c:v>
                </c:pt>
                <c:pt idx="1875">
                  <c:v>0.29485082960761461</c:v>
                </c:pt>
                <c:pt idx="1876">
                  <c:v>0.29500627913278349</c:v>
                </c:pt>
                <c:pt idx="1877">
                  <c:v>0.29513940611714529</c:v>
                </c:pt>
                <c:pt idx="1878">
                  <c:v>0.29523755431794585</c:v>
                </c:pt>
                <c:pt idx="1879">
                  <c:v>0.29534641470947914</c:v>
                </c:pt>
                <c:pt idx="1880">
                  <c:v>0.29543439993539927</c:v>
                </c:pt>
                <c:pt idx="1881">
                  <c:v>0.29552112801705799</c:v>
                </c:pt>
                <c:pt idx="1882">
                  <c:v>0.29561197315081206</c:v>
                </c:pt>
                <c:pt idx="1883">
                  <c:v>0.29569863577185229</c:v>
                </c:pt>
                <c:pt idx="1884">
                  <c:v>0.29575358934799606</c:v>
                </c:pt>
                <c:pt idx="1885">
                  <c:v>0.29579676042224279</c:v>
                </c:pt>
                <c:pt idx="1886">
                  <c:v>0.29580514747540237</c:v>
                </c:pt>
                <c:pt idx="1887">
                  <c:v>0.29581888015713781</c:v>
                </c:pt>
                <c:pt idx="1888">
                  <c:v>0.29589325308787717</c:v>
                </c:pt>
                <c:pt idx="1889">
                  <c:v>0.29593371107642463</c:v>
                </c:pt>
                <c:pt idx="1890">
                  <c:v>0.29596262107905225</c:v>
                </c:pt>
                <c:pt idx="1891">
                  <c:v>0.29607704345804214</c:v>
                </c:pt>
                <c:pt idx="1892">
                  <c:v>0.29617030069954936</c:v>
                </c:pt>
                <c:pt idx="1893">
                  <c:v>0.29621894577008212</c:v>
                </c:pt>
                <c:pt idx="1894">
                  <c:v>0.29629805453704294</c:v>
                </c:pt>
                <c:pt idx="1895">
                  <c:v>0.29643069420206009</c:v>
                </c:pt>
                <c:pt idx="1896">
                  <c:v>0.29655724171810643</c:v>
                </c:pt>
                <c:pt idx="1897">
                  <c:v>0.29665261604107845</c:v>
                </c:pt>
                <c:pt idx="1898">
                  <c:v>0.2967244092214964</c:v>
                </c:pt>
                <c:pt idx="1899">
                  <c:v>0.29681698111697724</c:v>
                </c:pt>
                <c:pt idx="1900">
                  <c:v>0.29689106343873578</c:v>
                </c:pt>
                <c:pt idx="1901">
                  <c:v>0.29699618924924315</c:v>
                </c:pt>
                <c:pt idx="1902">
                  <c:v>0.29714509832520181</c:v>
                </c:pt>
                <c:pt idx="1903">
                  <c:v>0.29725514047935531</c:v>
                </c:pt>
                <c:pt idx="1904">
                  <c:v>0.29738984720785744</c:v>
                </c:pt>
                <c:pt idx="1905">
                  <c:v>0.29751643170919723</c:v>
                </c:pt>
                <c:pt idx="1906">
                  <c:v>0.29764357522867751</c:v>
                </c:pt>
                <c:pt idx="1907">
                  <c:v>0.29783899915414686</c:v>
                </c:pt>
                <c:pt idx="1908">
                  <c:v>0.2980108845350633</c:v>
                </c:pt>
                <c:pt idx="1909">
                  <c:v>0.29816291321958471</c:v>
                </c:pt>
                <c:pt idx="1910">
                  <c:v>0.29832240778429803</c:v>
                </c:pt>
                <c:pt idx="1911">
                  <c:v>0.29848358249011664</c:v>
                </c:pt>
                <c:pt idx="1912">
                  <c:v>0.29861262940382688</c:v>
                </c:pt>
                <c:pt idx="1913">
                  <c:v>0.29872223292722827</c:v>
                </c:pt>
                <c:pt idx="1914">
                  <c:v>0.29890013327126969</c:v>
                </c:pt>
                <c:pt idx="1915">
                  <c:v>0.29905502811270507</c:v>
                </c:pt>
                <c:pt idx="1916">
                  <c:v>0.2991270711104228</c:v>
                </c:pt>
                <c:pt idx="1917">
                  <c:v>0.29920777425411005</c:v>
                </c:pt>
                <c:pt idx="1918">
                  <c:v>0.29926906841451834</c:v>
                </c:pt>
                <c:pt idx="1919">
                  <c:v>0.2993285775783267</c:v>
                </c:pt>
                <c:pt idx="1920">
                  <c:v>0.29939195112332279</c:v>
                </c:pt>
                <c:pt idx="1921">
                  <c:v>0.29943627301613229</c:v>
                </c:pt>
                <c:pt idx="1922">
                  <c:v>0.29948639176435243</c:v>
                </c:pt>
                <c:pt idx="1923">
                  <c:v>0.29953179320042533</c:v>
                </c:pt>
                <c:pt idx="1924">
                  <c:v>0.29954633329086661</c:v>
                </c:pt>
                <c:pt idx="1925">
                  <c:v>0.29955937044314473</c:v>
                </c:pt>
                <c:pt idx="1926">
                  <c:v>0.29958687908359088</c:v>
                </c:pt>
                <c:pt idx="1927">
                  <c:v>0.29960652442906072</c:v>
                </c:pt>
                <c:pt idx="1928">
                  <c:v>0.29964600459818685</c:v>
                </c:pt>
                <c:pt idx="1929">
                  <c:v>0.29969375776488044</c:v>
                </c:pt>
                <c:pt idx="1930">
                  <c:v>0.29968675362240355</c:v>
                </c:pt>
                <c:pt idx="1931">
                  <c:v>0.29971563920924771</c:v>
                </c:pt>
                <c:pt idx="1932">
                  <c:v>0.29982163997634897</c:v>
                </c:pt>
                <c:pt idx="1933">
                  <c:v>0.29990144755516351</c:v>
                </c:pt>
                <c:pt idx="1934">
                  <c:v>0.30000796454290352</c:v>
                </c:pt>
                <c:pt idx="1935">
                  <c:v>0.30006822875878164</c:v>
                </c:pt>
                <c:pt idx="1936">
                  <c:v>0.29999496017206284</c:v>
                </c:pt>
                <c:pt idx="1937">
                  <c:v>0.29991345340300501</c:v>
                </c:pt>
                <c:pt idx="1938">
                  <c:v>0.29985935754898435</c:v>
                </c:pt>
                <c:pt idx="1939">
                  <c:v>0.29981762420281172</c:v>
                </c:pt>
                <c:pt idx="1940">
                  <c:v>0.29983114409112965</c:v>
                </c:pt>
                <c:pt idx="1941">
                  <c:v>0.29991122581202084</c:v>
                </c:pt>
                <c:pt idx="1942">
                  <c:v>0.29996229086340342</c:v>
                </c:pt>
                <c:pt idx="1943">
                  <c:v>0.30000096919933977</c:v>
                </c:pt>
                <c:pt idx="1944">
                  <c:v>0.30006560729862736</c:v>
                </c:pt>
                <c:pt idx="1945">
                  <c:v>0.30013271649387163</c:v>
                </c:pt>
                <c:pt idx="1946">
                  <c:v>0.30020083010512799</c:v>
                </c:pt>
                <c:pt idx="1947">
                  <c:v>0.30031990781751067</c:v>
                </c:pt>
                <c:pt idx="1948">
                  <c:v>0.3003711865156341</c:v>
                </c:pt>
                <c:pt idx="1949">
                  <c:v>0.30038946286111945</c:v>
                </c:pt>
                <c:pt idx="1950">
                  <c:v>0.30039818752637487</c:v>
                </c:pt>
                <c:pt idx="1951">
                  <c:v>0.30033449084989355</c:v>
                </c:pt>
                <c:pt idx="1952">
                  <c:v>0.30032903369513625</c:v>
                </c:pt>
                <c:pt idx="1953">
                  <c:v>0.30039294707211306</c:v>
                </c:pt>
                <c:pt idx="1954">
                  <c:v>0.30035744569522804</c:v>
                </c:pt>
                <c:pt idx="1955">
                  <c:v>0.30033348575641955</c:v>
                </c:pt>
                <c:pt idx="1956">
                  <c:v>0.3003048439417515</c:v>
                </c:pt>
                <c:pt idx="1957">
                  <c:v>0.3001706201326067</c:v>
                </c:pt>
                <c:pt idx="1958">
                  <c:v>0.30010781461005626</c:v>
                </c:pt>
                <c:pt idx="1959">
                  <c:v>0.30010020403931537</c:v>
                </c:pt>
                <c:pt idx="1960">
                  <c:v>0.30009025028442604</c:v>
                </c:pt>
                <c:pt idx="1961">
                  <c:v>0.30016108804233183</c:v>
                </c:pt>
                <c:pt idx="1962">
                  <c:v>0.30014784001576866</c:v>
                </c:pt>
                <c:pt idx="1963">
                  <c:v>0.30014135646719287</c:v>
                </c:pt>
                <c:pt idx="1964">
                  <c:v>0.30012852023560382</c:v>
                </c:pt>
                <c:pt idx="1965">
                  <c:v>0.30001140428951817</c:v>
                </c:pt>
                <c:pt idx="1966">
                  <c:v>0.29997135356438598</c:v>
                </c:pt>
                <c:pt idx="1967">
                  <c:v>0.2999199045235727</c:v>
                </c:pt>
                <c:pt idx="1968">
                  <c:v>0.29985193197151544</c:v>
                </c:pt>
                <c:pt idx="1969">
                  <c:v>0.29983440145005602</c:v>
                </c:pt>
                <c:pt idx="1970">
                  <c:v>0.29986334024847155</c:v>
                </c:pt>
                <c:pt idx="1971">
                  <c:v>0.29993785379811744</c:v>
                </c:pt>
                <c:pt idx="1972">
                  <c:v>0.29996085596092903</c:v>
                </c:pt>
                <c:pt idx="1973">
                  <c:v>0.29997581345762026</c:v>
                </c:pt>
                <c:pt idx="1974">
                  <c:v>0.30001044549055322</c:v>
                </c:pt>
                <c:pt idx="1975">
                  <c:v>0.30013196130781949</c:v>
                </c:pt>
                <c:pt idx="1976">
                  <c:v>0.30019031717598438</c:v>
                </c:pt>
                <c:pt idx="1977">
                  <c:v>0.30023021305355829</c:v>
                </c:pt>
                <c:pt idx="1978">
                  <c:v>0.30028571686542899</c:v>
                </c:pt>
                <c:pt idx="1979">
                  <c:v>0.3003076437056002</c:v>
                </c:pt>
                <c:pt idx="1980">
                  <c:v>0.3002398107890446</c:v>
                </c:pt>
                <c:pt idx="1981">
                  <c:v>0.30026446761966197</c:v>
                </c:pt>
                <c:pt idx="1982">
                  <c:v>0.30034659482356219</c:v>
                </c:pt>
                <c:pt idx="1983">
                  <c:v>0.3003921589895015</c:v>
                </c:pt>
                <c:pt idx="1984">
                  <c:v>0.30043245122134588</c:v>
                </c:pt>
                <c:pt idx="1985">
                  <c:v>0.30046619499787558</c:v>
                </c:pt>
                <c:pt idx="1986">
                  <c:v>0.3005204801115981</c:v>
                </c:pt>
                <c:pt idx="1987">
                  <c:v>0.30050887137335797</c:v>
                </c:pt>
                <c:pt idx="1988">
                  <c:v>0.30045012080947869</c:v>
                </c:pt>
                <c:pt idx="1989">
                  <c:v>0.30045045160078843</c:v>
                </c:pt>
                <c:pt idx="1990">
                  <c:v>0.30041119518788839</c:v>
                </c:pt>
                <c:pt idx="1991">
                  <c:v>0.30041750820503244</c:v>
                </c:pt>
                <c:pt idx="1992">
                  <c:v>0.3004774320271319</c:v>
                </c:pt>
                <c:pt idx="1993">
                  <c:v>0.30052084163787862</c:v>
                </c:pt>
                <c:pt idx="1994">
                  <c:v>0.30060872471588157</c:v>
                </c:pt>
                <c:pt idx="1995">
                  <c:v>0.30062459227481581</c:v>
                </c:pt>
                <c:pt idx="1996">
                  <c:v>0.30067003121889163</c:v>
                </c:pt>
                <c:pt idx="1997">
                  <c:v>0.30061168539612532</c:v>
                </c:pt>
                <c:pt idx="1998">
                  <c:v>0.30042629372692903</c:v>
                </c:pt>
                <c:pt idx="1999">
                  <c:v>0.30025140837751629</c:v>
                </c:pt>
                <c:pt idx="2000">
                  <c:v>0.30011739872681825</c:v>
                </c:pt>
                <c:pt idx="2001">
                  <c:v>0.29997057672775207</c:v>
                </c:pt>
                <c:pt idx="2002">
                  <c:v>0.29980991742709051</c:v>
                </c:pt>
                <c:pt idx="2003">
                  <c:v>0.29972171914857076</c:v>
                </c:pt>
                <c:pt idx="2004">
                  <c:v>0.29969382048487336</c:v>
                </c:pt>
                <c:pt idx="2005">
                  <c:v>0.29962601184059623</c:v>
                </c:pt>
                <c:pt idx="2006">
                  <c:v>0.29959982743562102</c:v>
                </c:pt>
                <c:pt idx="2007">
                  <c:v>0.29955591223961503</c:v>
                </c:pt>
                <c:pt idx="2008">
                  <c:v>0.29945838689625637</c:v>
                </c:pt>
                <c:pt idx="2009">
                  <c:v>0.29938439814554191</c:v>
                </c:pt>
                <c:pt idx="2010">
                  <c:v>0.29936697991500011</c:v>
                </c:pt>
                <c:pt idx="2011">
                  <c:v>0.29939025923792606</c:v>
                </c:pt>
                <c:pt idx="2012">
                  <c:v>0.29938436613296188</c:v>
                </c:pt>
                <c:pt idx="2013">
                  <c:v>0.299319388508894</c:v>
                </c:pt>
                <c:pt idx="2014">
                  <c:v>0.29925833708650645</c:v>
                </c:pt>
                <c:pt idx="2015">
                  <c:v>0.29925101618247241</c:v>
                </c:pt>
                <c:pt idx="2016">
                  <c:v>0.29925244417364599</c:v>
                </c:pt>
                <c:pt idx="2017">
                  <c:v>0.29926001467237578</c:v>
                </c:pt>
                <c:pt idx="2018">
                  <c:v>0.29933261974521114</c:v>
                </c:pt>
                <c:pt idx="2019">
                  <c:v>0.29924411209600721</c:v>
                </c:pt>
                <c:pt idx="2020">
                  <c:v>0.2989912678428821</c:v>
                </c:pt>
                <c:pt idx="2021">
                  <c:v>0.29881430582303736</c:v>
                </c:pt>
                <c:pt idx="2022">
                  <c:v>0.29859750156000731</c:v>
                </c:pt>
                <c:pt idx="2023">
                  <c:v>0.29843793076480285</c:v>
                </c:pt>
                <c:pt idx="2024">
                  <c:v>0.29839773232002181</c:v>
                </c:pt>
                <c:pt idx="2025">
                  <c:v>0.29832353312145532</c:v>
                </c:pt>
                <c:pt idx="2026">
                  <c:v>0.29828182002459225</c:v>
                </c:pt>
                <c:pt idx="2027">
                  <c:v>0.29817431448109349</c:v>
                </c:pt>
                <c:pt idx="2028">
                  <c:v>0.2980054819226256</c:v>
                </c:pt>
                <c:pt idx="2029">
                  <c:v>0.29796295841952103</c:v>
                </c:pt>
                <c:pt idx="2030">
                  <c:v>0.29791979122072348</c:v>
                </c:pt>
                <c:pt idx="2031">
                  <c:v>0.29779067868253833</c:v>
                </c:pt>
                <c:pt idx="2032">
                  <c:v>0.29775832059123403</c:v>
                </c:pt>
                <c:pt idx="2033">
                  <c:v>0.29755452564561979</c:v>
                </c:pt>
                <c:pt idx="2034">
                  <c:v>0.29732597925176169</c:v>
                </c:pt>
                <c:pt idx="2035">
                  <c:v>0.29731651008903087</c:v>
                </c:pt>
                <c:pt idx="2036">
                  <c:v>0.29722633306792212</c:v>
                </c:pt>
                <c:pt idx="2037">
                  <c:v>0.29721267089511672</c:v>
                </c:pt>
                <c:pt idx="2038">
                  <c:v>0.29729729727471077</c:v>
                </c:pt>
                <c:pt idx="2039">
                  <c:v>0.29719301147876748</c:v>
                </c:pt>
                <c:pt idx="2040">
                  <c:v>0.29709177579622081</c:v>
                </c:pt>
                <c:pt idx="2041">
                  <c:v>0.29704090865026317</c:v>
                </c:pt>
                <c:pt idx="2042">
                  <c:v>0.29681512166058571</c:v>
                </c:pt>
                <c:pt idx="2043">
                  <c:v>0.29660503082695566</c:v>
                </c:pt>
                <c:pt idx="2044">
                  <c:v>0.29657462743761137</c:v>
                </c:pt>
                <c:pt idx="2045">
                  <c:v>0.29661296128895348</c:v>
                </c:pt>
                <c:pt idx="2046">
                  <c:v>0.29674281178448564</c:v>
                </c:pt>
                <c:pt idx="2047">
                  <c:v>0.29682631218421446</c:v>
                </c:pt>
                <c:pt idx="2048">
                  <c:v>0.29681277026305786</c:v>
                </c:pt>
                <c:pt idx="2049">
                  <c:v>0.29678057851663159</c:v>
                </c:pt>
                <c:pt idx="2050">
                  <c:v>0.29651246442219314</c:v>
                </c:pt>
                <c:pt idx="2051">
                  <c:v>0.29621667988819861</c:v>
                </c:pt>
                <c:pt idx="2052">
                  <c:v>0.2958979822538918</c:v>
                </c:pt>
                <c:pt idx="2053">
                  <c:v>0.29551391033826058</c:v>
                </c:pt>
                <c:pt idx="2054">
                  <c:v>0.29540990199655437</c:v>
                </c:pt>
                <c:pt idx="2055">
                  <c:v>0.29544063301862838</c:v>
                </c:pt>
                <c:pt idx="2056">
                  <c:v>0.2956073905499475</c:v>
                </c:pt>
                <c:pt idx="2057">
                  <c:v>0.29574178111533284</c:v>
                </c:pt>
                <c:pt idx="2058">
                  <c:v>0.2956741760983515</c:v>
                </c:pt>
                <c:pt idx="2059">
                  <c:v>0.29564153993041081</c:v>
                </c:pt>
                <c:pt idx="2060">
                  <c:v>0.29549927462565656</c:v>
                </c:pt>
                <c:pt idx="2061">
                  <c:v>0.29530451427353915</c:v>
                </c:pt>
                <c:pt idx="2062">
                  <c:v>0.29535554408289683</c:v>
                </c:pt>
                <c:pt idx="2063">
                  <c:v>0.2953213464993687</c:v>
                </c:pt>
                <c:pt idx="2064">
                  <c:v>0.29510122505375908</c:v>
                </c:pt>
                <c:pt idx="2065">
                  <c:v>0.29496047389951774</c:v>
                </c:pt>
                <c:pt idx="2066">
                  <c:v>0.29468428611317182</c:v>
                </c:pt>
                <c:pt idx="2067">
                  <c:v>0.29453482613339682</c:v>
                </c:pt>
                <c:pt idx="2068">
                  <c:v>0.29462179326373333</c:v>
                </c:pt>
                <c:pt idx="2069">
                  <c:v>0.29456017223134118</c:v>
                </c:pt>
                <c:pt idx="2070">
                  <c:v>0.29455148701278944</c:v>
                </c:pt>
                <c:pt idx="2071">
                  <c:v>0.29449280393145044</c:v>
                </c:pt>
                <c:pt idx="2072">
                  <c:v>0.2941150904448156</c:v>
                </c:pt>
                <c:pt idx="2073">
                  <c:v>0.29382014805790807</c:v>
                </c:pt>
                <c:pt idx="2074">
                  <c:v>0.29353864208697816</c:v>
                </c:pt>
                <c:pt idx="2075">
                  <c:v>0.29306107460291791</c:v>
                </c:pt>
                <c:pt idx="2076">
                  <c:v>0.29283082573909086</c:v>
                </c:pt>
                <c:pt idx="2077">
                  <c:v>0.29262290823785947</c:v>
                </c:pt>
                <c:pt idx="2078">
                  <c:v>0.29231302515583241</c:v>
                </c:pt>
                <c:pt idx="2079">
                  <c:v>0.29211890141145386</c:v>
                </c:pt>
                <c:pt idx="2080">
                  <c:v>0.2918463130066386</c:v>
                </c:pt>
                <c:pt idx="2081">
                  <c:v>0.29159619880332732</c:v>
                </c:pt>
                <c:pt idx="2082">
                  <c:v>0.29145911076052333</c:v>
                </c:pt>
                <c:pt idx="2083">
                  <c:v>0.29151196670859064</c:v>
                </c:pt>
                <c:pt idx="2084">
                  <c:v>0.29156259429183745</c:v>
                </c:pt>
                <c:pt idx="2085">
                  <c:v>0.29131006575673823</c:v>
                </c:pt>
                <c:pt idx="2086">
                  <c:v>0.29092694687416315</c:v>
                </c:pt>
                <c:pt idx="2087">
                  <c:v>0.29042843683786734</c:v>
                </c:pt>
                <c:pt idx="2088">
                  <c:v>0.28997840929566859</c:v>
                </c:pt>
                <c:pt idx="2089">
                  <c:v>0.28979890291126287</c:v>
                </c:pt>
                <c:pt idx="2090">
                  <c:v>0.28978006361947578</c:v>
                </c:pt>
                <c:pt idx="2091">
                  <c:v>0.28984249096763021</c:v>
                </c:pt>
                <c:pt idx="2092">
                  <c:v>0.28994782552637055</c:v>
                </c:pt>
                <c:pt idx="2093">
                  <c:v>0.28995626465434504</c:v>
                </c:pt>
                <c:pt idx="2094">
                  <c:v>0.28976010961243981</c:v>
                </c:pt>
                <c:pt idx="2095">
                  <c:v>0.28960059271545419</c:v>
                </c:pt>
                <c:pt idx="2096">
                  <c:v>0.28936777626724114</c:v>
                </c:pt>
                <c:pt idx="2097">
                  <c:v>0.28900329123204899</c:v>
                </c:pt>
                <c:pt idx="2098">
                  <c:v>0.28896771436023411</c:v>
                </c:pt>
                <c:pt idx="2099">
                  <c:v>0.28898251617981224</c:v>
                </c:pt>
                <c:pt idx="2100">
                  <c:v>0.2887553773035717</c:v>
                </c:pt>
                <c:pt idx="2101">
                  <c:v>0.28868259575444805</c:v>
                </c:pt>
                <c:pt idx="2102">
                  <c:v>0.28860756147880401</c:v>
                </c:pt>
                <c:pt idx="2103">
                  <c:v>0.28809149679149498</c:v>
                </c:pt>
                <c:pt idx="2104">
                  <c:v>0.28770332980867286</c:v>
                </c:pt>
                <c:pt idx="2105">
                  <c:v>0.28749540900795117</c:v>
                </c:pt>
                <c:pt idx="2106">
                  <c:v>0.28718747900549185</c:v>
                </c:pt>
                <c:pt idx="2107">
                  <c:v>0.28727716697585443</c:v>
                </c:pt>
                <c:pt idx="2108">
                  <c:v>0.28741141356086319</c:v>
                </c:pt>
                <c:pt idx="2109">
                  <c:v>0.28744718451885859</c:v>
                </c:pt>
                <c:pt idx="2110">
                  <c:v>0.28756566292431035</c:v>
                </c:pt>
                <c:pt idx="2111">
                  <c:v>0.28753446496550389</c:v>
                </c:pt>
                <c:pt idx="2112">
                  <c:v>0.28748224281402063</c:v>
                </c:pt>
                <c:pt idx="2113">
                  <c:v>0.28724508206532767</c:v>
                </c:pt>
                <c:pt idx="2114">
                  <c:v>0.28677067777484905</c:v>
                </c:pt>
                <c:pt idx="2115">
                  <c:v>0.28659577944932241</c:v>
                </c:pt>
                <c:pt idx="2116">
                  <c:v>0.28639134845006209</c:v>
                </c:pt>
                <c:pt idx="2117">
                  <c:v>0.2860698687386225</c:v>
                </c:pt>
                <c:pt idx="2118">
                  <c:v>0.28629703751779706</c:v>
                </c:pt>
                <c:pt idx="2119">
                  <c:v>0.28614406287066035</c:v>
                </c:pt>
                <c:pt idx="2120">
                  <c:v>0.28555658287497671</c:v>
                </c:pt>
                <c:pt idx="2121">
                  <c:v>0.28545549293493516</c:v>
                </c:pt>
                <c:pt idx="2122">
                  <c:v>0.28522328137405389</c:v>
                </c:pt>
                <c:pt idx="2123">
                  <c:v>0.28471021251324208</c:v>
                </c:pt>
                <c:pt idx="2124">
                  <c:v>0.28456936625826174</c:v>
                </c:pt>
                <c:pt idx="2125">
                  <c:v>0.28460756134330228</c:v>
                </c:pt>
                <c:pt idx="2126">
                  <c:v>0.28429298233399208</c:v>
                </c:pt>
                <c:pt idx="2127">
                  <c:v>0.28383486563472116</c:v>
                </c:pt>
                <c:pt idx="2128">
                  <c:v>0.28394619477010397</c:v>
                </c:pt>
                <c:pt idx="2129">
                  <c:v>0.28409488788100584</c:v>
                </c:pt>
                <c:pt idx="2130">
                  <c:v>0.28410572674881401</c:v>
                </c:pt>
                <c:pt idx="2131">
                  <c:v>0.28459296631721148</c:v>
                </c:pt>
                <c:pt idx="2132">
                  <c:v>0.28464003353585432</c:v>
                </c:pt>
                <c:pt idx="2133">
                  <c:v>0.28400720976434451</c:v>
                </c:pt>
                <c:pt idx="2134">
                  <c:v>0.28353528517295268</c:v>
                </c:pt>
                <c:pt idx="2135">
                  <c:v>0.28320513198003777</c:v>
                </c:pt>
                <c:pt idx="2136">
                  <c:v>0.28293166301806105</c:v>
                </c:pt>
                <c:pt idx="2137">
                  <c:v>0.28256145868234139</c:v>
                </c:pt>
                <c:pt idx="2138">
                  <c:v>0.28246503201148726</c:v>
                </c:pt>
                <c:pt idx="2139">
                  <c:v>0.28217339224553184</c:v>
                </c:pt>
                <c:pt idx="2140">
                  <c:v>0.28190838564380366</c:v>
                </c:pt>
                <c:pt idx="2141">
                  <c:v>0.28202966790828227</c:v>
                </c:pt>
                <c:pt idx="2142">
                  <c:v>0.28189385444420351</c:v>
                </c:pt>
                <c:pt idx="2143">
                  <c:v>0.28206417118510135</c:v>
                </c:pt>
                <c:pt idx="2144">
                  <c:v>0.28287661180423368</c:v>
                </c:pt>
                <c:pt idx="2145">
                  <c:v>0.28271131950758516</c:v>
                </c:pt>
                <c:pt idx="2146">
                  <c:v>0.28275029360777593</c:v>
                </c:pt>
                <c:pt idx="2147">
                  <c:v>0.28178164766937358</c:v>
                </c:pt>
                <c:pt idx="2148">
                  <c:v>0.28024942724158114</c:v>
                </c:pt>
                <c:pt idx="2149">
                  <c:v>0.28007330572680406</c:v>
                </c:pt>
                <c:pt idx="2150">
                  <c:v>0.2799398678872872</c:v>
                </c:pt>
              </c:numCache>
            </c:numRef>
          </c:yVal>
          <c:smooth val="1"/>
          <c:extLst>
            <c:ext xmlns:c16="http://schemas.microsoft.com/office/drawing/2014/chart" uri="{C3380CC4-5D6E-409C-BE32-E72D297353CC}">
              <c16:uniqueId val="{00000014-1C1D-46AE-B92F-7DA50429CA8D}"/>
            </c:ext>
          </c:extLst>
        </c:ser>
        <c:ser>
          <c:idx val="21"/>
          <c:order val="21"/>
          <c:spPr>
            <a:ln w="19050" cap="rnd">
              <a:solidFill>
                <a:schemeClr val="accent4">
                  <a:lumMod val="8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Database'!$CD$122:$CD$2272</c:f>
              <c:numCache>
                <c:formatCode>General</c:formatCode>
                <c:ptCount val="2151"/>
                <c:pt idx="0">
                  <c:v>4.3213816761973084E-2</c:v>
                </c:pt>
                <c:pt idx="1">
                  <c:v>4.314393981933675E-2</c:v>
                </c:pt>
                <c:pt idx="2">
                  <c:v>4.4040117014034985E-2</c:v>
                </c:pt>
                <c:pt idx="3">
                  <c:v>4.271568649921189E-2</c:v>
                </c:pt>
                <c:pt idx="4">
                  <c:v>4.0911760820179839E-2</c:v>
                </c:pt>
                <c:pt idx="5">
                  <c:v>3.9851021505414995E-2</c:v>
                </c:pt>
                <c:pt idx="6">
                  <c:v>4.0776258706911213E-2</c:v>
                </c:pt>
                <c:pt idx="7">
                  <c:v>4.4506020495406112E-2</c:v>
                </c:pt>
                <c:pt idx="8">
                  <c:v>5.071375050042598E-2</c:v>
                </c:pt>
                <c:pt idx="9">
                  <c:v>3.9985177989533639E-2</c:v>
                </c:pt>
                <c:pt idx="10">
                  <c:v>3.3500020371651403E-2</c:v>
                </c:pt>
                <c:pt idx="11">
                  <c:v>3.8663068978341708E-2</c:v>
                </c:pt>
                <c:pt idx="12">
                  <c:v>4.1587682766723429E-2</c:v>
                </c:pt>
                <c:pt idx="13">
                  <c:v>4.6488389536510438E-2</c:v>
                </c:pt>
                <c:pt idx="14">
                  <c:v>4.9729177347999219E-2</c:v>
                </c:pt>
                <c:pt idx="15">
                  <c:v>4.7733895093027841E-2</c:v>
                </c:pt>
                <c:pt idx="16">
                  <c:v>4.5582673939353592E-2</c:v>
                </c:pt>
                <c:pt idx="17">
                  <c:v>4.5922378908007273E-2</c:v>
                </c:pt>
                <c:pt idx="18">
                  <c:v>4.7192779552538117E-2</c:v>
                </c:pt>
                <c:pt idx="19">
                  <c:v>4.2079339597435511E-2</c:v>
                </c:pt>
                <c:pt idx="20">
                  <c:v>4.0045675554859779E-2</c:v>
                </c:pt>
                <c:pt idx="21">
                  <c:v>4.2966337770825452E-2</c:v>
                </c:pt>
                <c:pt idx="22">
                  <c:v>4.2437245829600991E-2</c:v>
                </c:pt>
                <c:pt idx="23">
                  <c:v>4.5564142431213241E-2</c:v>
                </c:pt>
                <c:pt idx="24">
                  <c:v>5.1158435874545327E-2</c:v>
                </c:pt>
                <c:pt idx="25">
                  <c:v>4.9115654056981393E-2</c:v>
                </c:pt>
                <c:pt idx="26">
                  <c:v>4.3015214679874937E-2</c:v>
                </c:pt>
                <c:pt idx="27">
                  <c:v>4.1193065268304546E-2</c:v>
                </c:pt>
                <c:pt idx="28">
                  <c:v>4.7771423129610219E-2</c:v>
                </c:pt>
                <c:pt idx="29">
                  <c:v>5.0487935911998072E-2</c:v>
                </c:pt>
                <c:pt idx="30">
                  <c:v>4.860971849650756E-2</c:v>
                </c:pt>
                <c:pt idx="31">
                  <c:v>4.5117088906787728E-2</c:v>
                </c:pt>
                <c:pt idx="32">
                  <c:v>4.3730997487755822E-2</c:v>
                </c:pt>
                <c:pt idx="33">
                  <c:v>4.403059872756937E-2</c:v>
                </c:pt>
                <c:pt idx="34">
                  <c:v>4.5271843788638605E-2</c:v>
                </c:pt>
                <c:pt idx="35">
                  <c:v>4.4568038726949054E-2</c:v>
                </c:pt>
                <c:pt idx="36">
                  <c:v>4.8276898594159123E-2</c:v>
                </c:pt>
                <c:pt idx="37">
                  <c:v>5.1512597317917998E-2</c:v>
                </c:pt>
                <c:pt idx="38">
                  <c:v>4.9625752317977619E-2</c:v>
                </c:pt>
                <c:pt idx="39">
                  <c:v>4.7537977969311307E-2</c:v>
                </c:pt>
                <c:pt idx="40">
                  <c:v>4.5901923366027476E-2</c:v>
                </c:pt>
                <c:pt idx="41">
                  <c:v>4.5073607149112745E-2</c:v>
                </c:pt>
                <c:pt idx="42">
                  <c:v>4.4917469438121534E-2</c:v>
                </c:pt>
                <c:pt idx="43">
                  <c:v>4.7172779829121166E-2</c:v>
                </c:pt>
                <c:pt idx="44">
                  <c:v>5.0001049149194544E-2</c:v>
                </c:pt>
                <c:pt idx="45">
                  <c:v>4.7501599309302679E-2</c:v>
                </c:pt>
                <c:pt idx="46">
                  <c:v>4.7355828740053674E-2</c:v>
                </c:pt>
                <c:pt idx="47">
                  <c:v>4.8772899346387504E-2</c:v>
                </c:pt>
                <c:pt idx="48">
                  <c:v>4.7693846947582386E-2</c:v>
                </c:pt>
                <c:pt idx="49">
                  <c:v>4.7665447891164066E-2</c:v>
                </c:pt>
                <c:pt idx="50">
                  <c:v>4.8055250803644874E-2</c:v>
                </c:pt>
                <c:pt idx="51">
                  <c:v>4.838991675826354E-2</c:v>
                </c:pt>
                <c:pt idx="52">
                  <c:v>4.9850652744931868E-2</c:v>
                </c:pt>
                <c:pt idx="53">
                  <c:v>4.9537088541108505E-2</c:v>
                </c:pt>
                <c:pt idx="54">
                  <c:v>4.7604341933425241E-2</c:v>
                </c:pt>
                <c:pt idx="55">
                  <c:v>4.9099788356013439E-2</c:v>
                </c:pt>
                <c:pt idx="56">
                  <c:v>5.0016993804539077E-2</c:v>
                </c:pt>
                <c:pt idx="57">
                  <c:v>5.0100233517238878E-2</c:v>
                </c:pt>
                <c:pt idx="58">
                  <c:v>5.1143474252850575E-2</c:v>
                </c:pt>
                <c:pt idx="59">
                  <c:v>5.031740094900191E-2</c:v>
                </c:pt>
                <c:pt idx="60">
                  <c:v>4.9780884610157262E-2</c:v>
                </c:pt>
                <c:pt idx="61">
                  <c:v>5.1548077933369629E-2</c:v>
                </c:pt>
                <c:pt idx="62">
                  <c:v>5.1861775677967958E-2</c:v>
                </c:pt>
                <c:pt idx="63">
                  <c:v>5.1824323448921038E-2</c:v>
                </c:pt>
                <c:pt idx="64">
                  <c:v>5.2200748967226006E-2</c:v>
                </c:pt>
                <c:pt idx="65">
                  <c:v>5.2463140242221158E-2</c:v>
                </c:pt>
                <c:pt idx="66">
                  <c:v>5.3632347211495728E-2</c:v>
                </c:pt>
                <c:pt idx="67">
                  <c:v>5.5182685254068276E-2</c:v>
                </c:pt>
                <c:pt idx="68">
                  <c:v>5.4152474733411497E-2</c:v>
                </c:pt>
                <c:pt idx="69">
                  <c:v>5.411148529792853E-2</c:v>
                </c:pt>
                <c:pt idx="70">
                  <c:v>5.4731768026113951E-2</c:v>
                </c:pt>
                <c:pt idx="71">
                  <c:v>5.4393624440782107E-2</c:v>
                </c:pt>
                <c:pt idx="72">
                  <c:v>5.4796158733871253E-2</c:v>
                </c:pt>
                <c:pt idx="73">
                  <c:v>5.5569666318645537E-2</c:v>
                </c:pt>
                <c:pt idx="74">
                  <c:v>5.6324919741423278E-2</c:v>
                </c:pt>
                <c:pt idx="75">
                  <c:v>5.6536177874610884E-2</c:v>
                </c:pt>
                <c:pt idx="76">
                  <c:v>5.6086394536781041E-2</c:v>
                </c:pt>
                <c:pt idx="77">
                  <c:v>5.5587831870986572E-2</c:v>
                </c:pt>
                <c:pt idx="78">
                  <c:v>5.6657833891192146E-2</c:v>
                </c:pt>
                <c:pt idx="79">
                  <c:v>5.7263916191550544E-2</c:v>
                </c:pt>
                <c:pt idx="80">
                  <c:v>5.7213930636270317E-2</c:v>
                </c:pt>
                <c:pt idx="81">
                  <c:v>5.7701807063237555E-2</c:v>
                </c:pt>
                <c:pt idx="82">
                  <c:v>5.8004703154206687E-2</c:v>
                </c:pt>
                <c:pt idx="83">
                  <c:v>5.8412822661144122E-2</c:v>
                </c:pt>
                <c:pt idx="84">
                  <c:v>5.9362927652343717E-2</c:v>
                </c:pt>
                <c:pt idx="85">
                  <c:v>5.974649530815105E-2</c:v>
                </c:pt>
                <c:pt idx="86">
                  <c:v>6.001814348653408E-2</c:v>
                </c:pt>
                <c:pt idx="87">
                  <c:v>6.0479807951001462E-2</c:v>
                </c:pt>
                <c:pt idx="88">
                  <c:v>6.106249330591363E-2</c:v>
                </c:pt>
                <c:pt idx="89">
                  <c:v>6.1802308611789203E-2</c:v>
                </c:pt>
                <c:pt idx="90">
                  <c:v>6.2414328280381348E-2</c:v>
                </c:pt>
                <c:pt idx="91">
                  <c:v>6.2161785723219898E-2</c:v>
                </c:pt>
                <c:pt idx="92">
                  <c:v>6.24770905208617E-2</c:v>
                </c:pt>
                <c:pt idx="93">
                  <c:v>6.3209603245021909E-2</c:v>
                </c:pt>
                <c:pt idx="94">
                  <c:v>6.346719582789262E-2</c:v>
                </c:pt>
                <c:pt idx="95">
                  <c:v>6.4057508105241398E-2</c:v>
                </c:pt>
                <c:pt idx="96">
                  <c:v>6.468723055720027E-2</c:v>
                </c:pt>
                <c:pt idx="97">
                  <c:v>6.5123342412693297E-2</c:v>
                </c:pt>
                <c:pt idx="98">
                  <c:v>6.5355644180387626E-2</c:v>
                </c:pt>
                <c:pt idx="99">
                  <c:v>6.5564800969863737E-2</c:v>
                </c:pt>
                <c:pt idx="100">
                  <c:v>6.5959214147712691E-2</c:v>
                </c:pt>
                <c:pt idx="101">
                  <c:v>6.6518917603701613E-2</c:v>
                </c:pt>
                <c:pt idx="102">
                  <c:v>6.68838297808E-2</c:v>
                </c:pt>
                <c:pt idx="103">
                  <c:v>6.7030375509678122E-2</c:v>
                </c:pt>
                <c:pt idx="104">
                  <c:v>6.727891854696845E-2</c:v>
                </c:pt>
                <c:pt idx="105">
                  <c:v>6.7808391340388227E-2</c:v>
                </c:pt>
                <c:pt idx="106">
                  <c:v>6.8351319628535731E-2</c:v>
                </c:pt>
                <c:pt idx="107">
                  <c:v>6.8623679387712078E-2</c:v>
                </c:pt>
                <c:pt idx="108">
                  <c:v>6.9011336858733244E-2</c:v>
                </c:pt>
                <c:pt idx="109">
                  <c:v>6.9424770994237786E-2</c:v>
                </c:pt>
                <c:pt idx="110">
                  <c:v>6.9754767486911909E-2</c:v>
                </c:pt>
                <c:pt idx="111">
                  <c:v>7.0062928273028638E-2</c:v>
                </c:pt>
                <c:pt idx="112">
                  <c:v>7.0283703397602038E-2</c:v>
                </c:pt>
                <c:pt idx="113">
                  <c:v>7.0441008942475999E-2</c:v>
                </c:pt>
                <c:pt idx="114">
                  <c:v>7.0843964748128596E-2</c:v>
                </c:pt>
                <c:pt idx="115">
                  <c:v>7.112925968945602E-2</c:v>
                </c:pt>
                <c:pt idx="116">
                  <c:v>7.128325763575398E-2</c:v>
                </c:pt>
                <c:pt idx="117">
                  <c:v>7.1599230637521979E-2</c:v>
                </c:pt>
                <c:pt idx="118">
                  <c:v>7.1769456635822459E-2</c:v>
                </c:pt>
                <c:pt idx="119">
                  <c:v>7.2045213779459175E-2</c:v>
                </c:pt>
                <c:pt idx="120">
                  <c:v>7.2731257980755401E-2</c:v>
                </c:pt>
                <c:pt idx="121">
                  <c:v>7.2993701147931481E-2</c:v>
                </c:pt>
                <c:pt idx="122">
                  <c:v>7.3408685066914781E-2</c:v>
                </c:pt>
                <c:pt idx="123">
                  <c:v>7.4109203760332809E-2</c:v>
                </c:pt>
                <c:pt idx="124">
                  <c:v>7.3965559672816011E-2</c:v>
                </c:pt>
                <c:pt idx="125">
                  <c:v>7.3983676205986948E-2</c:v>
                </c:pt>
                <c:pt idx="126">
                  <c:v>7.4424601866172543E-2</c:v>
                </c:pt>
                <c:pt idx="127">
                  <c:v>7.4890732387703787E-2</c:v>
                </c:pt>
                <c:pt idx="128">
                  <c:v>7.5025583408291865E-2</c:v>
                </c:pt>
                <c:pt idx="129">
                  <c:v>7.5179526308331621E-2</c:v>
                </c:pt>
                <c:pt idx="130">
                  <c:v>7.5865940390568376E-2</c:v>
                </c:pt>
                <c:pt idx="131">
                  <c:v>7.6270514021748573E-2</c:v>
                </c:pt>
                <c:pt idx="132">
                  <c:v>7.65729899603972E-2</c:v>
                </c:pt>
                <c:pt idx="133">
                  <c:v>7.6997853236995331E-2</c:v>
                </c:pt>
                <c:pt idx="134">
                  <c:v>7.7260365470734796E-2</c:v>
                </c:pt>
                <c:pt idx="135">
                  <c:v>7.7612191716437004E-2</c:v>
                </c:pt>
                <c:pt idx="136">
                  <c:v>7.814362683077207E-2</c:v>
                </c:pt>
                <c:pt idx="137">
                  <c:v>7.8380005498405389E-2</c:v>
                </c:pt>
                <c:pt idx="138">
                  <c:v>7.8794734201497893E-2</c:v>
                </c:pt>
                <c:pt idx="139">
                  <c:v>7.9343362049389743E-2</c:v>
                </c:pt>
                <c:pt idx="140">
                  <c:v>7.9592367619287757E-2</c:v>
                </c:pt>
                <c:pt idx="141">
                  <c:v>7.9873791309111694E-2</c:v>
                </c:pt>
                <c:pt idx="142">
                  <c:v>8.026344422243481E-2</c:v>
                </c:pt>
                <c:pt idx="143">
                  <c:v>8.0826648537854984E-2</c:v>
                </c:pt>
                <c:pt idx="144">
                  <c:v>8.1367947842165653E-2</c:v>
                </c:pt>
                <c:pt idx="145">
                  <c:v>8.1825844547107465E-2</c:v>
                </c:pt>
                <c:pt idx="146">
                  <c:v>8.2215162773152842E-2</c:v>
                </c:pt>
                <c:pt idx="147">
                  <c:v>8.2645269952208167E-2</c:v>
                </c:pt>
                <c:pt idx="148">
                  <c:v>8.319691281891807E-2</c:v>
                </c:pt>
                <c:pt idx="149">
                  <c:v>8.381028494527476E-2</c:v>
                </c:pt>
                <c:pt idx="150">
                  <c:v>8.4293914401973438E-2</c:v>
                </c:pt>
                <c:pt idx="151">
                  <c:v>8.4818729555608582E-2</c:v>
                </c:pt>
                <c:pt idx="152">
                  <c:v>8.5384373583035286E-2</c:v>
                </c:pt>
                <c:pt idx="153">
                  <c:v>8.5850977288938354E-2</c:v>
                </c:pt>
                <c:pt idx="154">
                  <c:v>8.6281535011247856E-2</c:v>
                </c:pt>
                <c:pt idx="155">
                  <c:v>8.6791437083168069E-2</c:v>
                </c:pt>
                <c:pt idx="156">
                  <c:v>8.7376602739896059E-2</c:v>
                </c:pt>
                <c:pt idx="157">
                  <c:v>8.7910243330568003E-2</c:v>
                </c:pt>
                <c:pt idx="158">
                  <c:v>8.8433767930343674E-2</c:v>
                </c:pt>
                <c:pt idx="159">
                  <c:v>8.8959006409109295E-2</c:v>
                </c:pt>
                <c:pt idx="160">
                  <c:v>8.9423269353559279E-2</c:v>
                </c:pt>
                <c:pt idx="161">
                  <c:v>9.0034149925125109E-2</c:v>
                </c:pt>
                <c:pt idx="162">
                  <c:v>9.0781556833357702E-2</c:v>
                </c:pt>
                <c:pt idx="163">
                  <c:v>9.1245617149979877E-2</c:v>
                </c:pt>
                <c:pt idx="164">
                  <c:v>9.1815709667791567E-2</c:v>
                </c:pt>
                <c:pt idx="165">
                  <c:v>9.2464887342744481E-2</c:v>
                </c:pt>
                <c:pt idx="166">
                  <c:v>9.2967909595894918E-2</c:v>
                </c:pt>
                <c:pt idx="167">
                  <c:v>9.3580920375195054E-2</c:v>
                </c:pt>
                <c:pt idx="168">
                  <c:v>9.413024047927819E-2</c:v>
                </c:pt>
                <c:pt idx="169">
                  <c:v>9.4482949422984519E-2</c:v>
                </c:pt>
                <c:pt idx="170">
                  <c:v>9.5235909466774682E-2</c:v>
                </c:pt>
                <c:pt idx="171">
                  <c:v>9.6003833512191619E-2</c:v>
                </c:pt>
                <c:pt idx="172">
                  <c:v>9.6553671353037454E-2</c:v>
                </c:pt>
                <c:pt idx="173">
                  <c:v>9.7286388854981268E-2</c:v>
                </c:pt>
                <c:pt idx="174">
                  <c:v>9.7884664136768038E-2</c:v>
                </c:pt>
                <c:pt idx="175">
                  <c:v>9.8331572584396898E-2</c:v>
                </c:pt>
                <c:pt idx="176">
                  <c:v>9.8910287011409928E-2</c:v>
                </c:pt>
                <c:pt idx="177">
                  <c:v>9.9579489016697484E-2</c:v>
                </c:pt>
                <c:pt idx="178">
                  <c:v>0.10029569898457164</c:v>
                </c:pt>
                <c:pt idx="179">
                  <c:v>0.10098052917202416</c:v>
                </c:pt>
                <c:pt idx="180">
                  <c:v>0.10162629095549365</c:v>
                </c:pt>
                <c:pt idx="181">
                  <c:v>0.10226203742683367</c:v>
                </c:pt>
                <c:pt idx="182">
                  <c:v>0.10292132882844833</c:v>
                </c:pt>
                <c:pt idx="183">
                  <c:v>0.10361072149808616</c:v>
                </c:pt>
                <c:pt idx="184">
                  <c:v>0.10429355820330682</c:v>
                </c:pt>
                <c:pt idx="185">
                  <c:v>0.10494237748685542</c:v>
                </c:pt>
                <c:pt idx="186">
                  <c:v>0.10553915333030754</c:v>
                </c:pt>
                <c:pt idx="187">
                  <c:v>0.10621125198710886</c:v>
                </c:pt>
                <c:pt idx="188">
                  <c:v>0.10696354421724678</c:v>
                </c:pt>
                <c:pt idx="189">
                  <c:v>0.10765421944076681</c:v>
                </c:pt>
                <c:pt idx="190">
                  <c:v>0.10837365758736033</c:v>
                </c:pt>
                <c:pt idx="191">
                  <c:v>0.10911325173996667</c:v>
                </c:pt>
                <c:pt idx="192">
                  <c:v>0.10981833693863792</c:v>
                </c:pt>
                <c:pt idx="193">
                  <c:v>0.11052741778787166</c:v>
                </c:pt>
                <c:pt idx="194">
                  <c:v>0.11124460107739607</c:v>
                </c:pt>
                <c:pt idx="195">
                  <c:v>0.11196841699266454</c:v>
                </c:pt>
                <c:pt idx="196">
                  <c:v>0.11275345703554011</c:v>
                </c:pt>
                <c:pt idx="197">
                  <c:v>0.11355068222208957</c:v>
                </c:pt>
                <c:pt idx="198">
                  <c:v>0.11434102382245143</c:v>
                </c:pt>
                <c:pt idx="199">
                  <c:v>0.11513980355389512</c:v>
                </c:pt>
                <c:pt idx="200">
                  <c:v>0.11588369536466121</c:v>
                </c:pt>
                <c:pt idx="201">
                  <c:v>0.11660061243882842</c:v>
                </c:pt>
                <c:pt idx="202">
                  <c:v>0.11738350438318186</c:v>
                </c:pt>
                <c:pt idx="203">
                  <c:v>0.11820059242671806</c:v>
                </c:pt>
                <c:pt idx="204">
                  <c:v>0.1190099976709665</c:v>
                </c:pt>
                <c:pt idx="205">
                  <c:v>0.11978718499722781</c:v>
                </c:pt>
                <c:pt idx="206">
                  <c:v>0.12060708610929061</c:v>
                </c:pt>
                <c:pt idx="207">
                  <c:v>0.1214437109405313</c:v>
                </c:pt>
                <c:pt idx="208">
                  <c:v>0.12227115122821432</c:v>
                </c:pt>
                <c:pt idx="209">
                  <c:v>0.12307161467432048</c:v>
                </c:pt>
                <c:pt idx="210">
                  <c:v>0.12389357033165634</c:v>
                </c:pt>
                <c:pt idx="211">
                  <c:v>0.12474112520842007</c:v>
                </c:pt>
                <c:pt idx="212">
                  <c:v>0.12560212836740661</c:v>
                </c:pt>
                <c:pt idx="213">
                  <c:v>0.12647567943589325</c:v>
                </c:pt>
                <c:pt idx="214">
                  <c:v>0.12734374027080766</c:v>
                </c:pt>
                <c:pt idx="215">
                  <c:v>0.12818674541567882</c:v>
                </c:pt>
                <c:pt idx="216">
                  <c:v>0.12901955760188419</c:v>
                </c:pt>
                <c:pt idx="217">
                  <c:v>0.12986482852615736</c:v>
                </c:pt>
                <c:pt idx="218">
                  <c:v>0.13073158662806528</c:v>
                </c:pt>
                <c:pt idx="219">
                  <c:v>0.13158948330656592</c:v>
                </c:pt>
                <c:pt idx="220">
                  <c:v>0.13246822999427862</c:v>
                </c:pt>
                <c:pt idx="221">
                  <c:v>0.13337542288943674</c:v>
                </c:pt>
                <c:pt idx="222">
                  <c:v>0.13425159365836845</c:v>
                </c:pt>
                <c:pt idx="223">
                  <c:v>0.13506871384216079</c:v>
                </c:pt>
                <c:pt idx="224">
                  <c:v>0.13586163407381777</c:v>
                </c:pt>
                <c:pt idx="225">
                  <c:v>0.13676050880242197</c:v>
                </c:pt>
                <c:pt idx="226">
                  <c:v>0.13761641423317486</c:v>
                </c:pt>
                <c:pt idx="227">
                  <c:v>0.13842490521445736</c:v>
                </c:pt>
                <c:pt idx="228">
                  <c:v>0.13927965024518404</c:v>
                </c:pt>
                <c:pt idx="229">
                  <c:v>0.14010760847016174</c:v>
                </c:pt>
                <c:pt idx="230">
                  <c:v>0.14092483576600534</c:v>
                </c:pt>
                <c:pt idx="231">
                  <c:v>0.14176123993323822</c:v>
                </c:pt>
                <c:pt idx="232">
                  <c:v>0.14256904690091107</c:v>
                </c:pt>
                <c:pt idx="233">
                  <c:v>0.1433978834966699</c:v>
                </c:pt>
                <c:pt idx="234">
                  <c:v>0.14425011248211331</c:v>
                </c:pt>
                <c:pt idx="235">
                  <c:v>0.14508013911189074</c:v>
                </c:pt>
                <c:pt idx="236">
                  <c:v>0.14579888734276228</c:v>
                </c:pt>
                <c:pt idx="237">
                  <c:v>0.14644519070580345</c:v>
                </c:pt>
                <c:pt idx="238">
                  <c:v>0.14724956100930278</c:v>
                </c:pt>
                <c:pt idx="239">
                  <c:v>0.14802715980475881</c:v>
                </c:pt>
                <c:pt idx="240">
                  <c:v>0.1487272981546662</c:v>
                </c:pt>
                <c:pt idx="241">
                  <c:v>0.14935969848661595</c:v>
                </c:pt>
                <c:pt idx="242">
                  <c:v>0.15014968275464183</c:v>
                </c:pt>
                <c:pt idx="243">
                  <c:v>0.1509416030656878</c:v>
                </c:pt>
                <c:pt idx="244">
                  <c:v>0.1515728555060725</c:v>
                </c:pt>
                <c:pt idx="245">
                  <c:v>0.15218476622181989</c:v>
                </c:pt>
                <c:pt idx="246">
                  <c:v>0.15281291129831445</c:v>
                </c:pt>
                <c:pt idx="247">
                  <c:v>0.15345054758824661</c:v>
                </c:pt>
                <c:pt idx="248">
                  <c:v>0.15404085831570155</c:v>
                </c:pt>
                <c:pt idx="249">
                  <c:v>0.15472551070288598</c:v>
                </c:pt>
                <c:pt idx="250">
                  <c:v>0.15547547498877426</c:v>
                </c:pt>
                <c:pt idx="251">
                  <c:v>0.15612132416207364</c:v>
                </c:pt>
                <c:pt idx="252">
                  <c:v>0.15674092902254913</c:v>
                </c:pt>
                <c:pt idx="253">
                  <c:v>0.15739536187210498</c:v>
                </c:pt>
                <c:pt idx="254">
                  <c:v>0.15811406566756703</c:v>
                </c:pt>
                <c:pt idx="255">
                  <c:v>0.15884252244723041</c:v>
                </c:pt>
                <c:pt idx="256">
                  <c:v>0.15952319275821761</c:v>
                </c:pt>
                <c:pt idx="257">
                  <c:v>0.16011855156022672</c:v>
                </c:pt>
                <c:pt idx="258">
                  <c:v>0.16078673224195583</c:v>
                </c:pt>
                <c:pt idx="259">
                  <c:v>0.16145054135819292</c:v>
                </c:pt>
                <c:pt idx="260">
                  <c:v>0.16206982257993777</c:v>
                </c:pt>
                <c:pt idx="261">
                  <c:v>0.16268744054034898</c:v>
                </c:pt>
                <c:pt idx="262">
                  <c:v>0.16324489145626267</c:v>
                </c:pt>
                <c:pt idx="263">
                  <c:v>0.16377785653935936</c:v>
                </c:pt>
                <c:pt idx="264">
                  <c:v>0.16439343773219406</c:v>
                </c:pt>
                <c:pt idx="265">
                  <c:v>0.16496836385575583</c:v>
                </c:pt>
                <c:pt idx="266">
                  <c:v>0.1654888805538782</c:v>
                </c:pt>
                <c:pt idx="267">
                  <c:v>0.16597476828860624</c:v>
                </c:pt>
                <c:pt idx="268">
                  <c:v>0.16646748171045125</c:v>
                </c:pt>
                <c:pt idx="269">
                  <c:v>0.16699036660586894</c:v>
                </c:pt>
                <c:pt idx="270">
                  <c:v>0.16751720834720085</c:v>
                </c:pt>
                <c:pt idx="271">
                  <c:v>0.1680117898441319</c:v>
                </c:pt>
                <c:pt idx="272">
                  <c:v>0.16852927401673554</c:v>
                </c:pt>
                <c:pt idx="273">
                  <c:v>0.16907869145274423</c:v>
                </c:pt>
                <c:pt idx="274">
                  <c:v>0.16967643666539342</c:v>
                </c:pt>
                <c:pt idx="275">
                  <c:v>0.17026157332315561</c:v>
                </c:pt>
                <c:pt idx="276">
                  <c:v>0.17082577085133885</c:v>
                </c:pt>
                <c:pt idx="277">
                  <c:v>0.17137079056680118</c:v>
                </c:pt>
                <c:pt idx="278">
                  <c:v>0.1719097838197812</c:v>
                </c:pt>
                <c:pt idx="279">
                  <c:v>0.17242969013767559</c:v>
                </c:pt>
                <c:pt idx="280">
                  <c:v>0.17294073737285034</c:v>
                </c:pt>
                <c:pt idx="281">
                  <c:v>0.17353123322525069</c:v>
                </c:pt>
                <c:pt idx="282">
                  <c:v>0.17410741594427903</c:v>
                </c:pt>
                <c:pt idx="283">
                  <c:v>0.17463971598911718</c:v>
                </c:pt>
                <c:pt idx="284">
                  <c:v>0.17517169728252521</c:v>
                </c:pt>
                <c:pt idx="285">
                  <c:v>0.17567264473096125</c:v>
                </c:pt>
                <c:pt idx="286">
                  <c:v>0.17618854964193162</c:v>
                </c:pt>
                <c:pt idx="287">
                  <c:v>0.17680814601395733</c:v>
                </c:pt>
                <c:pt idx="288">
                  <c:v>0.17731959976234576</c:v>
                </c:pt>
                <c:pt idx="289">
                  <c:v>0.17777652606948258</c:v>
                </c:pt>
                <c:pt idx="290">
                  <c:v>0.17830254288018321</c:v>
                </c:pt>
                <c:pt idx="291">
                  <c:v>0.17878619450212738</c:v>
                </c:pt>
                <c:pt idx="292">
                  <c:v>0.17925943976564107</c:v>
                </c:pt>
                <c:pt idx="293">
                  <c:v>0.17975329312944241</c:v>
                </c:pt>
                <c:pt idx="294">
                  <c:v>0.18026722601207043</c:v>
                </c:pt>
                <c:pt idx="295">
                  <c:v>0.18080116567601609</c:v>
                </c:pt>
                <c:pt idx="296">
                  <c:v>0.18132610617440759</c:v>
                </c:pt>
                <c:pt idx="297">
                  <c:v>0.1818021976648482</c:v>
                </c:pt>
                <c:pt idx="298">
                  <c:v>0.18224118762329633</c:v>
                </c:pt>
                <c:pt idx="299">
                  <c:v>0.18266911538907549</c:v>
                </c:pt>
                <c:pt idx="300">
                  <c:v>0.18312630426431786</c:v>
                </c:pt>
                <c:pt idx="301">
                  <c:v>0.18361061493457165</c:v>
                </c:pt>
                <c:pt idx="302">
                  <c:v>0.18409710590502423</c:v>
                </c:pt>
                <c:pt idx="303">
                  <c:v>0.18454437312356667</c:v>
                </c:pt>
                <c:pt idx="304">
                  <c:v>0.18498279968913645</c:v>
                </c:pt>
                <c:pt idx="305">
                  <c:v>0.18539506079874882</c:v>
                </c:pt>
                <c:pt idx="306">
                  <c:v>0.18579650810850401</c:v>
                </c:pt>
                <c:pt idx="307">
                  <c:v>0.18623138690139887</c:v>
                </c:pt>
                <c:pt idx="308">
                  <c:v>0.18667628831715499</c:v>
                </c:pt>
                <c:pt idx="309">
                  <c:v>0.18711806603794232</c:v>
                </c:pt>
                <c:pt idx="310">
                  <c:v>0.18754063385921046</c:v>
                </c:pt>
                <c:pt idx="311">
                  <c:v>0.18798276008539858</c:v>
                </c:pt>
                <c:pt idx="312">
                  <c:v>0.18840378824205037</c:v>
                </c:pt>
                <c:pt idx="313">
                  <c:v>0.18875345038507929</c:v>
                </c:pt>
                <c:pt idx="314">
                  <c:v>0.1891725615190768</c:v>
                </c:pt>
                <c:pt idx="315">
                  <c:v>0.18963160078216926</c:v>
                </c:pt>
                <c:pt idx="316">
                  <c:v>0.19008375007256587</c:v>
                </c:pt>
                <c:pt idx="317">
                  <c:v>0.19051460004086462</c:v>
                </c:pt>
                <c:pt idx="318">
                  <c:v>0.19094197184253414</c:v>
                </c:pt>
                <c:pt idx="319">
                  <c:v>0.19139386046271778</c:v>
                </c:pt>
                <c:pt idx="320">
                  <c:v>0.19193219183725982</c:v>
                </c:pt>
                <c:pt idx="321">
                  <c:v>0.19244272652548053</c:v>
                </c:pt>
                <c:pt idx="322">
                  <c:v>0.19293825894753347</c:v>
                </c:pt>
                <c:pt idx="323">
                  <c:v>0.19347317258058772</c:v>
                </c:pt>
                <c:pt idx="324">
                  <c:v>0.19400369322778918</c:v>
                </c:pt>
                <c:pt idx="325">
                  <c:v>0.19452907404340389</c:v>
                </c:pt>
                <c:pt idx="326">
                  <c:v>0.19505668006459723</c:v>
                </c:pt>
                <c:pt idx="327">
                  <c:v>0.19560398210426658</c:v>
                </c:pt>
                <c:pt idx="328">
                  <c:v>0.19615836407228437</c:v>
                </c:pt>
                <c:pt idx="329">
                  <c:v>0.19671554968014759</c:v>
                </c:pt>
                <c:pt idx="330">
                  <c:v>0.19728827589736644</c:v>
                </c:pt>
                <c:pt idx="331">
                  <c:v>0.19785731043903187</c:v>
                </c:pt>
                <c:pt idx="332">
                  <c:v>0.19839581979257317</c:v>
                </c:pt>
                <c:pt idx="333">
                  <c:v>0.19890003343806781</c:v>
                </c:pt>
                <c:pt idx="334">
                  <c:v>0.19939632411024336</c:v>
                </c:pt>
                <c:pt idx="335">
                  <c:v>0.19991649301731465</c:v>
                </c:pt>
                <c:pt idx="336">
                  <c:v>0.2004682619919966</c:v>
                </c:pt>
                <c:pt idx="337">
                  <c:v>0.20095022901005102</c:v>
                </c:pt>
                <c:pt idx="338">
                  <c:v>0.20143394397389089</c:v>
                </c:pt>
                <c:pt idx="339">
                  <c:v>0.20195343107948269</c:v>
                </c:pt>
                <c:pt idx="340">
                  <c:v>0.20250718869129511</c:v>
                </c:pt>
                <c:pt idx="341">
                  <c:v>0.20303967396146469</c:v>
                </c:pt>
                <c:pt idx="342">
                  <c:v>0.20354040423015682</c:v>
                </c:pt>
                <c:pt idx="343">
                  <c:v>0.20401548486396892</c:v>
                </c:pt>
                <c:pt idx="344">
                  <c:v>0.20451386033786845</c:v>
                </c:pt>
                <c:pt idx="345">
                  <c:v>0.20501356914443161</c:v>
                </c:pt>
                <c:pt idx="346">
                  <c:v>0.20545732986977297</c:v>
                </c:pt>
                <c:pt idx="347">
                  <c:v>0.20593329951983938</c:v>
                </c:pt>
                <c:pt idx="348">
                  <c:v>0.20645712945676661</c:v>
                </c:pt>
                <c:pt idx="349">
                  <c:v>0.2069968723552166</c:v>
                </c:pt>
                <c:pt idx="350">
                  <c:v>0.20744337993762377</c:v>
                </c:pt>
                <c:pt idx="351">
                  <c:v>0.20789642164594166</c:v>
                </c:pt>
                <c:pt idx="352">
                  <c:v>0.20839321162857805</c:v>
                </c:pt>
                <c:pt idx="353">
                  <c:v>0.208867211932425</c:v>
                </c:pt>
                <c:pt idx="354">
                  <c:v>0.20931987188136114</c:v>
                </c:pt>
                <c:pt idx="355">
                  <c:v>0.20978813184896042</c:v>
                </c:pt>
                <c:pt idx="356">
                  <c:v>0.21031393532696899</c:v>
                </c:pt>
                <c:pt idx="357">
                  <c:v>0.2108039850882201</c:v>
                </c:pt>
                <c:pt idx="358">
                  <c:v>0.21126067687891026</c:v>
                </c:pt>
                <c:pt idx="359">
                  <c:v>0.21173348465302244</c:v>
                </c:pt>
                <c:pt idx="360">
                  <c:v>0.21219389667461155</c:v>
                </c:pt>
                <c:pt idx="361">
                  <c:v>0.21263418605112316</c:v>
                </c:pt>
                <c:pt idx="362">
                  <c:v>0.21307597087943311</c:v>
                </c:pt>
                <c:pt idx="363">
                  <c:v>0.21357927641754404</c:v>
                </c:pt>
                <c:pt idx="364">
                  <c:v>0.21404295710163654</c:v>
                </c:pt>
                <c:pt idx="365">
                  <c:v>0.21448800004238813</c:v>
                </c:pt>
                <c:pt idx="366">
                  <c:v>0.21497202115811417</c:v>
                </c:pt>
                <c:pt idx="367">
                  <c:v>0.2154352639586592</c:v>
                </c:pt>
                <c:pt idx="368">
                  <c:v>0.2158773502133107</c:v>
                </c:pt>
                <c:pt idx="369">
                  <c:v>0.21626789794799248</c:v>
                </c:pt>
                <c:pt idx="370">
                  <c:v>0.21670192370758798</c:v>
                </c:pt>
                <c:pt idx="371">
                  <c:v>0.21716757839379278</c:v>
                </c:pt>
                <c:pt idx="372">
                  <c:v>0.21762519262683436</c:v>
                </c:pt>
                <c:pt idx="373">
                  <c:v>0.21804624658598903</c:v>
                </c:pt>
                <c:pt idx="374">
                  <c:v>0.21849318898389838</c:v>
                </c:pt>
                <c:pt idx="375">
                  <c:v>0.21895023069962791</c:v>
                </c:pt>
                <c:pt idx="376">
                  <c:v>0.21934497144988616</c:v>
                </c:pt>
                <c:pt idx="377">
                  <c:v>0.2197470289506229</c:v>
                </c:pt>
                <c:pt idx="378">
                  <c:v>0.22017463630234954</c:v>
                </c:pt>
                <c:pt idx="379">
                  <c:v>0.22061711773441295</c:v>
                </c:pt>
                <c:pt idx="380">
                  <c:v>0.22101075914373389</c:v>
                </c:pt>
                <c:pt idx="381">
                  <c:v>0.22140250685085774</c:v>
                </c:pt>
                <c:pt idx="382">
                  <c:v>0.22183464051716698</c:v>
                </c:pt>
                <c:pt idx="383">
                  <c:v>0.22223594141865885</c:v>
                </c:pt>
                <c:pt idx="384">
                  <c:v>0.22264208676353037</c:v>
                </c:pt>
                <c:pt idx="385">
                  <c:v>0.22304805445095477</c:v>
                </c:pt>
                <c:pt idx="386">
                  <c:v>0.22342052597590323</c:v>
                </c:pt>
                <c:pt idx="387">
                  <c:v>0.22380351002193066</c:v>
                </c:pt>
                <c:pt idx="388">
                  <c:v>0.22418374658227869</c:v>
                </c:pt>
                <c:pt idx="389">
                  <c:v>0.22454905316346527</c:v>
                </c:pt>
                <c:pt idx="390">
                  <c:v>0.22490759142810021</c:v>
                </c:pt>
                <c:pt idx="391">
                  <c:v>0.22528691141589921</c:v>
                </c:pt>
                <c:pt idx="392">
                  <c:v>0.22569135982826882</c:v>
                </c:pt>
                <c:pt idx="393">
                  <c:v>0.22604883409995358</c:v>
                </c:pt>
                <c:pt idx="394">
                  <c:v>0.22638697965352339</c:v>
                </c:pt>
                <c:pt idx="395">
                  <c:v>0.22674078159598618</c:v>
                </c:pt>
                <c:pt idx="396">
                  <c:v>0.22712772939893133</c:v>
                </c:pt>
                <c:pt idx="397">
                  <c:v>0.22748950341411933</c:v>
                </c:pt>
                <c:pt idx="398">
                  <c:v>0.22781531803294577</c:v>
                </c:pt>
                <c:pt idx="399">
                  <c:v>0.22815133334547996</c:v>
                </c:pt>
                <c:pt idx="400">
                  <c:v>0.22850265397484515</c:v>
                </c:pt>
                <c:pt idx="401">
                  <c:v>0.22883979816055558</c:v>
                </c:pt>
                <c:pt idx="402">
                  <c:v>0.2291666427561275</c:v>
                </c:pt>
                <c:pt idx="403">
                  <c:v>0.22951675582140185</c:v>
                </c:pt>
                <c:pt idx="404">
                  <c:v>0.22984846527683259</c:v>
                </c:pt>
                <c:pt idx="405">
                  <c:v>0.23014962884231494</c:v>
                </c:pt>
                <c:pt idx="406">
                  <c:v>0.23045143908764096</c:v>
                </c:pt>
                <c:pt idx="407">
                  <c:v>0.23076341872224471</c:v>
                </c:pt>
                <c:pt idx="408">
                  <c:v>0.23108190200811984</c:v>
                </c:pt>
                <c:pt idx="409">
                  <c:v>0.2314146243966054</c:v>
                </c:pt>
                <c:pt idx="410">
                  <c:v>0.23172444937827583</c:v>
                </c:pt>
                <c:pt idx="411">
                  <c:v>0.23200642113488623</c:v>
                </c:pt>
                <c:pt idx="412">
                  <c:v>0.2322789099171654</c:v>
                </c:pt>
                <c:pt idx="413">
                  <c:v>0.23257727646891299</c:v>
                </c:pt>
                <c:pt idx="414">
                  <c:v>0.23287672646256866</c:v>
                </c:pt>
                <c:pt idx="415">
                  <c:v>0.23317705376629941</c:v>
                </c:pt>
                <c:pt idx="416">
                  <c:v>0.23348782867356424</c:v>
                </c:pt>
                <c:pt idx="417">
                  <c:v>0.23377875397474787</c:v>
                </c:pt>
                <c:pt idx="418">
                  <c:v>0.23405242425783176</c:v>
                </c:pt>
                <c:pt idx="419">
                  <c:v>0.23430172928602613</c:v>
                </c:pt>
                <c:pt idx="420">
                  <c:v>0.23456875046750081</c:v>
                </c:pt>
                <c:pt idx="421">
                  <c:v>0.23484052836027436</c:v>
                </c:pt>
                <c:pt idx="422">
                  <c:v>0.23508072377145162</c:v>
                </c:pt>
                <c:pt idx="423">
                  <c:v>0.23534044970513715</c:v>
                </c:pt>
                <c:pt idx="424">
                  <c:v>0.23559723018413184</c:v>
                </c:pt>
                <c:pt idx="425">
                  <c:v>0.23584166078873825</c:v>
                </c:pt>
                <c:pt idx="426">
                  <c:v>0.23606907415566281</c:v>
                </c:pt>
                <c:pt idx="427">
                  <c:v>0.23629918017460491</c:v>
                </c:pt>
                <c:pt idx="428">
                  <c:v>0.23653778060943997</c:v>
                </c:pt>
                <c:pt idx="429">
                  <c:v>0.23676338886232903</c:v>
                </c:pt>
                <c:pt idx="430">
                  <c:v>0.23695534872168469</c:v>
                </c:pt>
                <c:pt idx="431">
                  <c:v>0.2371603185721948</c:v>
                </c:pt>
                <c:pt idx="432">
                  <c:v>0.23740305115663696</c:v>
                </c:pt>
                <c:pt idx="433">
                  <c:v>0.23759898166404345</c:v>
                </c:pt>
                <c:pt idx="434">
                  <c:v>0.23779060929631091</c:v>
                </c:pt>
                <c:pt idx="435">
                  <c:v>0.23800362991248056</c:v>
                </c:pt>
                <c:pt idx="436">
                  <c:v>0.2382390714871597</c:v>
                </c:pt>
                <c:pt idx="437">
                  <c:v>0.23842481805903179</c:v>
                </c:pt>
                <c:pt idx="438">
                  <c:v>0.23862946077879141</c:v>
                </c:pt>
                <c:pt idx="439">
                  <c:v>0.2388792939013922</c:v>
                </c:pt>
                <c:pt idx="440">
                  <c:v>0.23909200802558594</c:v>
                </c:pt>
                <c:pt idx="441">
                  <c:v>0.23925338701009732</c:v>
                </c:pt>
                <c:pt idx="442">
                  <c:v>0.23939433288221856</c:v>
                </c:pt>
                <c:pt idx="443">
                  <c:v>0.23963299127979601</c:v>
                </c:pt>
                <c:pt idx="444">
                  <c:v>0.23981487468298635</c:v>
                </c:pt>
                <c:pt idx="445">
                  <c:v>0.23994738434142315</c:v>
                </c:pt>
                <c:pt idx="446">
                  <c:v>0.24008253929377346</c:v>
                </c:pt>
                <c:pt idx="447">
                  <c:v>0.24023922513098248</c:v>
                </c:pt>
                <c:pt idx="448">
                  <c:v>0.2404199592424684</c:v>
                </c:pt>
                <c:pt idx="449">
                  <c:v>0.24056856634692672</c:v>
                </c:pt>
                <c:pt idx="450">
                  <c:v>0.24070140323534614</c:v>
                </c:pt>
                <c:pt idx="451">
                  <c:v>0.24084609434677087</c:v>
                </c:pt>
                <c:pt idx="452">
                  <c:v>0.24100238387977099</c:v>
                </c:pt>
                <c:pt idx="453">
                  <c:v>0.24114822127360794</c:v>
                </c:pt>
                <c:pt idx="454">
                  <c:v>0.24131179166502395</c:v>
                </c:pt>
                <c:pt idx="455">
                  <c:v>0.24146807177233734</c:v>
                </c:pt>
                <c:pt idx="456">
                  <c:v>0.24160355795700039</c:v>
                </c:pt>
                <c:pt idx="457">
                  <c:v>0.24173503206661159</c:v>
                </c:pt>
                <c:pt idx="458">
                  <c:v>0.24186188104195891</c:v>
                </c:pt>
                <c:pt idx="459">
                  <c:v>0.2419868921288105</c:v>
                </c:pt>
                <c:pt idx="460">
                  <c:v>0.24209417076058379</c:v>
                </c:pt>
                <c:pt idx="461">
                  <c:v>0.24220452243131685</c:v>
                </c:pt>
                <c:pt idx="462">
                  <c:v>0.2423401695215682</c:v>
                </c:pt>
                <c:pt idx="463">
                  <c:v>0.24245874558813774</c:v>
                </c:pt>
                <c:pt idx="464">
                  <c:v>0.2425633220842337</c:v>
                </c:pt>
                <c:pt idx="465">
                  <c:v>0.24270346827807332</c:v>
                </c:pt>
                <c:pt idx="466">
                  <c:v>0.24286207520892433</c:v>
                </c:pt>
                <c:pt idx="467">
                  <c:v>0.24294872676441259</c:v>
                </c:pt>
                <c:pt idx="468">
                  <c:v>0.24303858717318769</c:v>
                </c:pt>
                <c:pt idx="469">
                  <c:v>0.24314960997984214</c:v>
                </c:pt>
                <c:pt idx="470">
                  <c:v>0.243252824639965</c:v>
                </c:pt>
                <c:pt idx="471">
                  <c:v>0.24334080936830563</c:v>
                </c:pt>
                <c:pt idx="472">
                  <c:v>0.24343631795506301</c:v>
                </c:pt>
                <c:pt idx="473">
                  <c:v>0.24352838772769467</c:v>
                </c:pt>
                <c:pt idx="474">
                  <c:v>0.24362482969277918</c:v>
                </c:pt>
                <c:pt idx="475">
                  <c:v>0.24374292917794968</c:v>
                </c:pt>
                <c:pt idx="476">
                  <c:v>0.24386030617837609</c:v>
                </c:pt>
                <c:pt idx="477">
                  <c:v>0.24398846605687896</c:v>
                </c:pt>
                <c:pt idx="478">
                  <c:v>0.24407891708402038</c:v>
                </c:pt>
                <c:pt idx="479">
                  <c:v>0.2441560157067455</c:v>
                </c:pt>
                <c:pt idx="480">
                  <c:v>0.24426476361067037</c:v>
                </c:pt>
                <c:pt idx="481">
                  <c:v>0.24436253866385058</c:v>
                </c:pt>
                <c:pt idx="482">
                  <c:v>0.24443923040035667</c:v>
                </c:pt>
                <c:pt idx="483">
                  <c:v>0.24452728634759971</c:v>
                </c:pt>
                <c:pt idx="484">
                  <c:v>0.24463177283507984</c:v>
                </c:pt>
                <c:pt idx="485">
                  <c:v>0.24472078457106758</c:v>
                </c:pt>
                <c:pt idx="486">
                  <c:v>0.24479531756519668</c:v>
                </c:pt>
                <c:pt idx="487">
                  <c:v>0.24487870277285453</c:v>
                </c:pt>
                <c:pt idx="488">
                  <c:v>0.24497403643023383</c:v>
                </c:pt>
                <c:pt idx="489">
                  <c:v>0.24505283943602318</c:v>
                </c:pt>
                <c:pt idx="490">
                  <c:v>0.24511561287021374</c:v>
                </c:pt>
                <c:pt idx="491">
                  <c:v>0.24520922211520599</c:v>
                </c:pt>
                <c:pt idx="492">
                  <c:v>0.24527464645521521</c:v>
                </c:pt>
                <c:pt idx="493">
                  <c:v>0.24534044392899701</c:v>
                </c:pt>
                <c:pt idx="494">
                  <c:v>0.24545105120334645</c:v>
                </c:pt>
                <c:pt idx="495">
                  <c:v>0.24550627265054784</c:v>
                </c:pt>
                <c:pt idx="496">
                  <c:v>0.24556455151224035</c:v>
                </c:pt>
                <c:pt idx="497">
                  <c:v>0.24566918855565448</c:v>
                </c:pt>
                <c:pt idx="498">
                  <c:v>0.24571965502347051</c:v>
                </c:pt>
                <c:pt idx="499">
                  <c:v>0.24580960784220296</c:v>
                </c:pt>
                <c:pt idx="500">
                  <c:v>0.24589870360855645</c:v>
                </c:pt>
                <c:pt idx="501">
                  <c:v>0.24594123889248468</c:v>
                </c:pt>
                <c:pt idx="502">
                  <c:v>0.24602235966720265</c:v>
                </c:pt>
                <c:pt idx="503">
                  <c:v>0.24610879624902979</c:v>
                </c:pt>
                <c:pt idx="504">
                  <c:v>0.24618640240790934</c:v>
                </c:pt>
                <c:pt idx="505">
                  <c:v>0.24622606165383557</c:v>
                </c:pt>
                <c:pt idx="506">
                  <c:v>0.2462791039064095</c:v>
                </c:pt>
                <c:pt idx="507">
                  <c:v>0.24634205910246121</c:v>
                </c:pt>
                <c:pt idx="508">
                  <c:v>0.24641577280266302</c:v>
                </c:pt>
                <c:pt idx="509">
                  <c:v>0.24648451944886171</c:v>
                </c:pt>
                <c:pt idx="510">
                  <c:v>0.24654963805034855</c:v>
                </c:pt>
                <c:pt idx="511">
                  <c:v>0.2466446796692392</c:v>
                </c:pt>
                <c:pt idx="512">
                  <c:v>0.24674524574766329</c:v>
                </c:pt>
                <c:pt idx="513">
                  <c:v>0.24683278292470359</c:v>
                </c:pt>
                <c:pt idx="514">
                  <c:v>0.24688380899608356</c:v>
                </c:pt>
                <c:pt idx="515">
                  <c:v>0.24698940495115551</c:v>
                </c:pt>
                <c:pt idx="516">
                  <c:v>0.24706405440640641</c:v>
                </c:pt>
                <c:pt idx="517">
                  <c:v>0.24711557546506227</c:v>
                </c:pt>
                <c:pt idx="518">
                  <c:v>0.24718672114289841</c:v>
                </c:pt>
                <c:pt idx="519">
                  <c:v>0.2472369850861901</c:v>
                </c:pt>
                <c:pt idx="520">
                  <c:v>0.24730312943906174</c:v>
                </c:pt>
                <c:pt idx="521">
                  <c:v>0.24741829370461585</c:v>
                </c:pt>
                <c:pt idx="522">
                  <c:v>0.24749373994354315</c:v>
                </c:pt>
                <c:pt idx="523">
                  <c:v>0.24748891283709296</c:v>
                </c:pt>
                <c:pt idx="524">
                  <c:v>0.24753668304106771</c:v>
                </c:pt>
                <c:pt idx="525">
                  <c:v>0.24763596023129189</c:v>
                </c:pt>
                <c:pt idx="526">
                  <c:v>0.24766837348211346</c:v>
                </c:pt>
                <c:pt idx="527">
                  <c:v>0.24773188828825374</c:v>
                </c:pt>
                <c:pt idx="528">
                  <c:v>0.24782548874919044</c:v>
                </c:pt>
                <c:pt idx="529">
                  <c:v>0.24786395003293915</c:v>
                </c:pt>
                <c:pt idx="530">
                  <c:v>0.24794370409963148</c:v>
                </c:pt>
                <c:pt idx="531">
                  <c:v>0.24802835245537733</c:v>
                </c:pt>
                <c:pt idx="532">
                  <c:v>0.24809262099298968</c:v>
                </c:pt>
                <c:pt idx="533">
                  <c:v>0.24815178136959135</c:v>
                </c:pt>
                <c:pt idx="534">
                  <c:v>0.24823421069599494</c:v>
                </c:pt>
                <c:pt idx="535">
                  <c:v>0.24830923999664603</c:v>
                </c:pt>
                <c:pt idx="536">
                  <c:v>0.24834254409584391</c:v>
                </c:pt>
                <c:pt idx="537">
                  <c:v>0.24838894034812461</c:v>
                </c:pt>
                <c:pt idx="538">
                  <c:v>0.24846999095497024</c:v>
                </c:pt>
                <c:pt idx="539">
                  <c:v>0.24861073919960874</c:v>
                </c:pt>
                <c:pt idx="540">
                  <c:v>0.2486800094688629</c:v>
                </c:pt>
                <c:pt idx="541">
                  <c:v>0.24871090528094894</c:v>
                </c:pt>
                <c:pt idx="542">
                  <c:v>0.24874714218513336</c:v>
                </c:pt>
                <c:pt idx="543">
                  <c:v>0.24880669192950053</c:v>
                </c:pt>
                <c:pt idx="544">
                  <c:v>0.24884985340985835</c:v>
                </c:pt>
                <c:pt idx="545">
                  <c:v>0.24889553502069348</c:v>
                </c:pt>
                <c:pt idx="546">
                  <c:v>0.24903260765462013</c:v>
                </c:pt>
                <c:pt idx="547">
                  <c:v>0.24907000684191213</c:v>
                </c:pt>
                <c:pt idx="548">
                  <c:v>0.24912663015274275</c:v>
                </c:pt>
                <c:pt idx="549">
                  <c:v>0.24927717979880451</c:v>
                </c:pt>
                <c:pt idx="550">
                  <c:v>0.24931722366682799</c:v>
                </c:pt>
                <c:pt idx="551">
                  <c:v>0.24936105814370757</c:v>
                </c:pt>
                <c:pt idx="552">
                  <c:v>0.24947291548673287</c:v>
                </c:pt>
                <c:pt idx="553">
                  <c:v>0.2495344442687065</c:v>
                </c:pt>
                <c:pt idx="554">
                  <c:v>0.24960168998571</c:v>
                </c:pt>
                <c:pt idx="555">
                  <c:v>0.24967948579649024</c:v>
                </c:pt>
                <c:pt idx="556">
                  <c:v>0.2497541773520798</c:v>
                </c:pt>
                <c:pt idx="557">
                  <c:v>0.24984252968644585</c:v>
                </c:pt>
                <c:pt idx="558">
                  <c:v>0.24989434451925666</c:v>
                </c:pt>
                <c:pt idx="559">
                  <c:v>0.24996018334544798</c:v>
                </c:pt>
                <c:pt idx="560">
                  <c:v>0.25005543130397617</c:v>
                </c:pt>
                <c:pt idx="561">
                  <c:v>0.25011376074244301</c:v>
                </c:pt>
                <c:pt idx="562">
                  <c:v>0.25021811845880354</c:v>
                </c:pt>
                <c:pt idx="563">
                  <c:v>0.25030740002629653</c:v>
                </c:pt>
                <c:pt idx="564">
                  <c:v>0.25031657186992234</c:v>
                </c:pt>
                <c:pt idx="565">
                  <c:v>0.25034562629074819</c:v>
                </c:pt>
                <c:pt idx="566">
                  <c:v>0.25042953387674505</c:v>
                </c:pt>
                <c:pt idx="567">
                  <c:v>0.25055350119336395</c:v>
                </c:pt>
                <c:pt idx="568">
                  <c:v>0.25062765466161213</c:v>
                </c:pt>
                <c:pt idx="569">
                  <c:v>0.25069126629766525</c:v>
                </c:pt>
                <c:pt idx="570">
                  <c:v>0.25077035173190948</c:v>
                </c:pt>
                <c:pt idx="571">
                  <c:v>0.25083282602814944</c:v>
                </c:pt>
                <c:pt idx="572">
                  <c:v>0.25089989175237831</c:v>
                </c:pt>
                <c:pt idx="573">
                  <c:v>0.251017061258622</c:v>
                </c:pt>
                <c:pt idx="574">
                  <c:v>0.25110222595179227</c:v>
                </c:pt>
                <c:pt idx="575">
                  <c:v>0.25121182466124942</c:v>
                </c:pt>
                <c:pt idx="576">
                  <c:v>0.25125549703486599</c:v>
                </c:pt>
                <c:pt idx="577">
                  <c:v>0.25124697488552383</c:v>
                </c:pt>
                <c:pt idx="578">
                  <c:v>0.25127082566662162</c:v>
                </c:pt>
                <c:pt idx="579">
                  <c:v>0.25134770077094876</c:v>
                </c:pt>
                <c:pt idx="580">
                  <c:v>0.25148407959948066</c:v>
                </c:pt>
                <c:pt idx="581">
                  <c:v>0.25156800693327558</c:v>
                </c:pt>
                <c:pt idx="582">
                  <c:v>0.25170892369323872</c:v>
                </c:pt>
                <c:pt idx="583">
                  <c:v>0.2517977473042971</c:v>
                </c:pt>
                <c:pt idx="584">
                  <c:v>0.25182081824072799</c:v>
                </c:pt>
                <c:pt idx="585">
                  <c:v>0.25196239984462832</c:v>
                </c:pt>
                <c:pt idx="586">
                  <c:v>0.25205890917709689</c:v>
                </c:pt>
                <c:pt idx="587">
                  <c:v>0.25207875500937765</c:v>
                </c:pt>
                <c:pt idx="588">
                  <c:v>0.25206256423077261</c:v>
                </c:pt>
                <c:pt idx="589">
                  <c:v>0.25217633707458081</c:v>
                </c:pt>
                <c:pt idx="590">
                  <c:v>0.25228880579760216</c:v>
                </c:pt>
                <c:pt idx="591">
                  <c:v>0.25234369409952145</c:v>
                </c:pt>
                <c:pt idx="592">
                  <c:v>0.25233425785203212</c:v>
                </c:pt>
                <c:pt idx="593">
                  <c:v>0.2524116560488176</c:v>
                </c:pt>
                <c:pt idx="594">
                  <c:v>0.25255173996598096</c:v>
                </c:pt>
                <c:pt idx="595">
                  <c:v>0.25261239941440261</c:v>
                </c:pt>
                <c:pt idx="596">
                  <c:v>0.25262217482785704</c:v>
                </c:pt>
                <c:pt idx="597">
                  <c:v>0.25268101412231214</c:v>
                </c:pt>
                <c:pt idx="598">
                  <c:v>0.25278844269339779</c:v>
                </c:pt>
                <c:pt idx="599">
                  <c:v>0.25276547238627772</c:v>
                </c:pt>
                <c:pt idx="600">
                  <c:v>0.25283810147747926</c:v>
                </c:pt>
                <c:pt idx="601">
                  <c:v>0.2530154819363708</c:v>
                </c:pt>
                <c:pt idx="602">
                  <c:v>0.25315839673982876</c:v>
                </c:pt>
                <c:pt idx="603">
                  <c:v>0.25318089439703556</c:v>
                </c:pt>
                <c:pt idx="604">
                  <c:v>0.25322591223664442</c:v>
                </c:pt>
                <c:pt idx="605">
                  <c:v>0.25328750299936081</c:v>
                </c:pt>
                <c:pt idx="606">
                  <c:v>0.25332709604335707</c:v>
                </c:pt>
                <c:pt idx="607">
                  <c:v>0.25339217821463406</c:v>
                </c:pt>
                <c:pt idx="608">
                  <c:v>0.2534971778672665</c:v>
                </c:pt>
                <c:pt idx="609">
                  <c:v>0.25360009368160469</c:v>
                </c:pt>
                <c:pt idx="610">
                  <c:v>0.25367658325240766</c:v>
                </c:pt>
                <c:pt idx="611">
                  <c:v>0.25373275822231478</c:v>
                </c:pt>
                <c:pt idx="612">
                  <c:v>0.2537475001849876</c:v>
                </c:pt>
                <c:pt idx="613">
                  <c:v>0.25377933141368419</c:v>
                </c:pt>
                <c:pt idx="614">
                  <c:v>0.25395695318230954</c:v>
                </c:pt>
                <c:pt idx="615">
                  <c:v>0.25399783720301161</c:v>
                </c:pt>
                <c:pt idx="616">
                  <c:v>0.2539344251110674</c:v>
                </c:pt>
                <c:pt idx="617">
                  <c:v>0.25404540625321426</c:v>
                </c:pt>
                <c:pt idx="618">
                  <c:v>0.25417174205252008</c:v>
                </c:pt>
                <c:pt idx="619">
                  <c:v>0.25424583808130913</c:v>
                </c:pt>
                <c:pt idx="620">
                  <c:v>0.25432073867408522</c:v>
                </c:pt>
                <c:pt idx="621">
                  <c:v>0.25436901310340637</c:v>
                </c:pt>
                <c:pt idx="622">
                  <c:v>0.25450057633116513</c:v>
                </c:pt>
                <c:pt idx="623">
                  <c:v>0.25459507654918573</c:v>
                </c:pt>
                <c:pt idx="624">
                  <c:v>0.25457331534845845</c:v>
                </c:pt>
                <c:pt idx="625">
                  <c:v>0.25461351347633149</c:v>
                </c:pt>
                <c:pt idx="626">
                  <c:v>0.25471139264427295</c:v>
                </c:pt>
                <c:pt idx="627">
                  <c:v>0.2548603240766365</c:v>
                </c:pt>
                <c:pt idx="628">
                  <c:v>0.25494436027344586</c:v>
                </c:pt>
                <c:pt idx="629">
                  <c:v>0.25507652901272809</c:v>
                </c:pt>
                <c:pt idx="630">
                  <c:v>0.25513907396860869</c:v>
                </c:pt>
                <c:pt idx="631">
                  <c:v>0.25512575530596321</c:v>
                </c:pt>
                <c:pt idx="632">
                  <c:v>0.2553262489421928</c:v>
                </c:pt>
                <c:pt idx="633">
                  <c:v>0.25538477676668142</c:v>
                </c:pt>
                <c:pt idx="634">
                  <c:v>0.25536479521932792</c:v>
                </c:pt>
                <c:pt idx="635">
                  <c:v>0.25544043510543579</c:v>
                </c:pt>
                <c:pt idx="636">
                  <c:v>0.25544277880833527</c:v>
                </c:pt>
                <c:pt idx="637">
                  <c:v>0.2554568964069191</c:v>
                </c:pt>
                <c:pt idx="638">
                  <c:v>0.25551392773124065</c:v>
                </c:pt>
                <c:pt idx="639">
                  <c:v>0.25562839264393938</c:v>
                </c:pt>
                <c:pt idx="640">
                  <c:v>0.25574863155348232</c:v>
                </c:pt>
                <c:pt idx="641">
                  <c:v>0.25580830884282396</c:v>
                </c:pt>
                <c:pt idx="642">
                  <c:v>0.25581859137028801</c:v>
                </c:pt>
                <c:pt idx="643">
                  <c:v>0.25574662292416123</c:v>
                </c:pt>
                <c:pt idx="644">
                  <c:v>0.25580444885623255</c:v>
                </c:pt>
                <c:pt idx="645">
                  <c:v>0.25591379047483837</c:v>
                </c:pt>
                <c:pt idx="646">
                  <c:v>0.25589195006558146</c:v>
                </c:pt>
                <c:pt idx="647">
                  <c:v>0.25589053127749811</c:v>
                </c:pt>
                <c:pt idx="648">
                  <c:v>0.25595999370937378</c:v>
                </c:pt>
                <c:pt idx="649">
                  <c:v>0.25608268865377082</c:v>
                </c:pt>
                <c:pt idx="650">
                  <c:v>0.25618608499172785</c:v>
                </c:pt>
                <c:pt idx="651">
                  <c:v>0.25620620092650159</c:v>
                </c:pt>
                <c:pt idx="652">
                  <c:v>0.25630102588197085</c:v>
                </c:pt>
                <c:pt idx="653">
                  <c:v>0.25634467405609868</c:v>
                </c:pt>
                <c:pt idx="654">
                  <c:v>0.25636825012816283</c:v>
                </c:pt>
                <c:pt idx="655">
                  <c:v>0.25640548328440094</c:v>
                </c:pt>
                <c:pt idx="656">
                  <c:v>0.25642127460842429</c:v>
                </c:pt>
                <c:pt idx="657">
                  <c:v>0.25646557087398131</c:v>
                </c:pt>
                <c:pt idx="658">
                  <c:v>0.25656332604801324</c:v>
                </c:pt>
                <c:pt idx="659">
                  <c:v>0.25668186074327037</c:v>
                </c:pt>
                <c:pt idx="660">
                  <c:v>0.25674941235968468</c:v>
                </c:pt>
                <c:pt idx="661">
                  <c:v>0.25668107648921423</c:v>
                </c:pt>
                <c:pt idx="662">
                  <c:v>0.25652000746724463</c:v>
                </c:pt>
                <c:pt idx="663">
                  <c:v>0.25647530056356477</c:v>
                </c:pt>
                <c:pt idx="664">
                  <c:v>0.25649961805993576</c:v>
                </c:pt>
                <c:pt idx="665">
                  <c:v>0.25665719313841362</c:v>
                </c:pt>
                <c:pt idx="666">
                  <c:v>0.25670088898987525</c:v>
                </c:pt>
                <c:pt idx="667">
                  <c:v>0.25665012364064527</c:v>
                </c:pt>
                <c:pt idx="668">
                  <c:v>0.25670585159411125</c:v>
                </c:pt>
                <c:pt idx="669">
                  <c:v>0.25675182925078538</c:v>
                </c:pt>
                <c:pt idx="670">
                  <c:v>0.25679314166591299</c:v>
                </c:pt>
                <c:pt idx="671">
                  <c:v>0.25686398775156571</c:v>
                </c:pt>
                <c:pt idx="672">
                  <c:v>0.25717296084570912</c:v>
                </c:pt>
                <c:pt idx="673">
                  <c:v>0.25726642524321064</c:v>
                </c:pt>
                <c:pt idx="674">
                  <c:v>0.25723076205736262</c:v>
                </c:pt>
                <c:pt idx="675">
                  <c:v>0.25726944948093916</c:v>
                </c:pt>
                <c:pt idx="676">
                  <c:v>0.2573215931150109</c:v>
                </c:pt>
                <c:pt idx="677">
                  <c:v>0.25739909163371572</c:v>
                </c:pt>
                <c:pt idx="678">
                  <c:v>0.25747047754819913</c:v>
                </c:pt>
                <c:pt idx="679">
                  <c:v>0.25751825656318755</c:v>
                </c:pt>
                <c:pt idx="680">
                  <c:v>0.25756734182112373</c:v>
                </c:pt>
                <c:pt idx="681">
                  <c:v>0.25755740524355586</c:v>
                </c:pt>
                <c:pt idx="682">
                  <c:v>0.25755951307614572</c:v>
                </c:pt>
                <c:pt idx="683">
                  <c:v>0.25758454439540518</c:v>
                </c:pt>
                <c:pt idx="684">
                  <c:v>0.25758181808607339</c:v>
                </c:pt>
                <c:pt idx="685">
                  <c:v>0.25759461316308307</c:v>
                </c:pt>
                <c:pt idx="686">
                  <c:v>0.25759491654760619</c:v>
                </c:pt>
                <c:pt idx="687">
                  <c:v>0.25761897780103676</c:v>
                </c:pt>
                <c:pt idx="688">
                  <c:v>0.25771360015491351</c:v>
                </c:pt>
                <c:pt idx="689">
                  <c:v>0.25779330446052923</c:v>
                </c:pt>
                <c:pt idx="690">
                  <c:v>0.25784901442943758</c:v>
                </c:pt>
                <c:pt idx="691">
                  <c:v>0.25789054296845881</c:v>
                </c:pt>
                <c:pt idx="692">
                  <c:v>0.25793537644825831</c:v>
                </c:pt>
                <c:pt idx="693">
                  <c:v>0.25794989301219989</c:v>
                </c:pt>
                <c:pt idx="694">
                  <c:v>0.25797748774366319</c:v>
                </c:pt>
                <c:pt idx="695">
                  <c:v>0.25803637175650262</c:v>
                </c:pt>
                <c:pt idx="696">
                  <c:v>0.25812187885803922</c:v>
                </c:pt>
                <c:pt idx="697">
                  <c:v>0.2581134893250443</c:v>
                </c:pt>
                <c:pt idx="698">
                  <c:v>0.25811607184362412</c:v>
                </c:pt>
                <c:pt idx="699">
                  <c:v>0.25815837476017967</c:v>
                </c:pt>
                <c:pt idx="700">
                  <c:v>0.25815855235007873</c:v>
                </c:pt>
                <c:pt idx="701">
                  <c:v>0.25822032294690561</c:v>
                </c:pt>
                <c:pt idx="702">
                  <c:v>0.25827067648986407</c:v>
                </c:pt>
                <c:pt idx="703">
                  <c:v>0.25823647748010314</c:v>
                </c:pt>
                <c:pt idx="704">
                  <c:v>0.25824644486781717</c:v>
                </c:pt>
                <c:pt idx="705">
                  <c:v>0.25825991263251818</c:v>
                </c:pt>
                <c:pt idx="706">
                  <c:v>0.25827674483317803</c:v>
                </c:pt>
                <c:pt idx="707">
                  <c:v>0.2582903372907443</c:v>
                </c:pt>
                <c:pt idx="708">
                  <c:v>0.25832303720504274</c:v>
                </c:pt>
                <c:pt idx="709">
                  <c:v>0.25831748680117816</c:v>
                </c:pt>
                <c:pt idx="710">
                  <c:v>0.25831284778806801</c:v>
                </c:pt>
                <c:pt idx="711">
                  <c:v>0.25833001312661313</c:v>
                </c:pt>
                <c:pt idx="712">
                  <c:v>0.25835090568218805</c:v>
                </c:pt>
                <c:pt idx="713">
                  <c:v>0.25836353038907744</c:v>
                </c:pt>
                <c:pt idx="714">
                  <c:v>0.25832940848718722</c:v>
                </c:pt>
                <c:pt idx="715">
                  <c:v>0.25826838594537321</c:v>
                </c:pt>
                <c:pt idx="716">
                  <c:v>0.25825024565889537</c:v>
                </c:pt>
                <c:pt idx="717">
                  <c:v>0.25826867957520416</c:v>
                </c:pt>
                <c:pt idx="718">
                  <c:v>0.25832015427079097</c:v>
                </c:pt>
                <c:pt idx="719">
                  <c:v>0.25831955893864555</c:v>
                </c:pt>
                <c:pt idx="720">
                  <c:v>0.25835676828540616</c:v>
                </c:pt>
                <c:pt idx="721">
                  <c:v>0.25838177770611775</c:v>
                </c:pt>
                <c:pt idx="722">
                  <c:v>0.25835798090996737</c:v>
                </c:pt>
                <c:pt idx="723">
                  <c:v>0.25838113501086329</c:v>
                </c:pt>
                <c:pt idx="724">
                  <c:v>0.25848127844205887</c:v>
                </c:pt>
                <c:pt idx="725">
                  <c:v>0.25854990989928345</c:v>
                </c:pt>
                <c:pt idx="726">
                  <c:v>0.25859374221013759</c:v>
                </c:pt>
                <c:pt idx="727">
                  <c:v>0.25864328190573038</c:v>
                </c:pt>
                <c:pt idx="728">
                  <c:v>0.25867609857271984</c:v>
                </c:pt>
                <c:pt idx="729">
                  <c:v>0.25868386856445219</c:v>
                </c:pt>
                <c:pt idx="730">
                  <c:v>0.25871835058369141</c:v>
                </c:pt>
                <c:pt idx="731">
                  <c:v>0.25874893051657555</c:v>
                </c:pt>
                <c:pt idx="732">
                  <c:v>0.2587987426485559</c:v>
                </c:pt>
                <c:pt idx="733">
                  <c:v>0.25887204775443423</c:v>
                </c:pt>
                <c:pt idx="734">
                  <c:v>0.25898385296765841</c:v>
                </c:pt>
                <c:pt idx="735">
                  <c:v>0.25906719803869627</c:v>
                </c:pt>
                <c:pt idx="736">
                  <c:v>0.25914638607378754</c:v>
                </c:pt>
                <c:pt idx="737">
                  <c:v>0.25923444628613951</c:v>
                </c:pt>
                <c:pt idx="738">
                  <c:v>0.25929838296661872</c:v>
                </c:pt>
                <c:pt idx="739">
                  <c:v>0.25939434902356301</c:v>
                </c:pt>
                <c:pt idx="740">
                  <c:v>0.25952808845716846</c:v>
                </c:pt>
                <c:pt idx="741">
                  <c:v>0.25966522722465729</c:v>
                </c:pt>
                <c:pt idx="742">
                  <c:v>0.25979903525868764</c:v>
                </c:pt>
                <c:pt idx="743">
                  <c:v>0.25989475743930074</c:v>
                </c:pt>
                <c:pt idx="744">
                  <c:v>0.25997005245865423</c:v>
                </c:pt>
                <c:pt idx="745">
                  <c:v>0.26009628735728468</c:v>
                </c:pt>
                <c:pt idx="746">
                  <c:v>0.26020699552320187</c:v>
                </c:pt>
                <c:pt idx="747">
                  <c:v>0.26032469523650753</c:v>
                </c:pt>
                <c:pt idx="748">
                  <c:v>0.26049576951450609</c:v>
                </c:pt>
                <c:pt idx="749">
                  <c:v>0.26060225615228561</c:v>
                </c:pt>
                <c:pt idx="750">
                  <c:v>0.26069363038298771</c:v>
                </c:pt>
                <c:pt idx="751">
                  <c:v>0.26081641592038407</c:v>
                </c:pt>
                <c:pt idx="752">
                  <c:v>0.26089303165299849</c:v>
                </c:pt>
                <c:pt idx="753">
                  <c:v>0.26101871159746498</c:v>
                </c:pt>
                <c:pt idx="754">
                  <c:v>0.26115114836378589</c:v>
                </c:pt>
                <c:pt idx="755">
                  <c:v>0.2612478600993155</c:v>
                </c:pt>
                <c:pt idx="756">
                  <c:v>0.2613419962472287</c:v>
                </c:pt>
                <c:pt idx="757">
                  <c:v>0.26141163482095736</c:v>
                </c:pt>
                <c:pt idx="758">
                  <c:v>0.26150579863678475</c:v>
                </c:pt>
                <c:pt idx="759">
                  <c:v>0.2616139582190718</c:v>
                </c:pt>
                <c:pt idx="760">
                  <c:v>0.26170241897016894</c:v>
                </c:pt>
                <c:pt idx="761">
                  <c:v>0.26178040252289025</c:v>
                </c:pt>
                <c:pt idx="762">
                  <c:v>0.26185488373214971</c:v>
                </c:pt>
                <c:pt idx="763">
                  <c:v>0.26190508385865863</c:v>
                </c:pt>
                <c:pt idx="764">
                  <c:v>0.26193653319215343</c:v>
                </c:pt>
                <c:pt idx="765">
                  <c:v>0.26199548335806927</c:v>
                </c:pt>
                <c:pt idx="766">
                  <c:v>0.26205667179453962</c:v>
                </c:pt>
                <c:pt idx="767">
                  <c:v>0.26210386110130846</c:v>
                </c:pt>
                <c:pt idx="768">
                  <c:v>0.26214264726352765</c:v>
                </c:pt>
                <c:pt idx="769">
                  <c:v>0.26216639554228949</c:v>
                </c:pt>
                <c:pt idx="770">
                  <c:v>0.26220170544231231</c:v>
                </c:pt>
                <c:pt idx="771">
                  <c:v>0.26222333495536176</c:v>
                </c:pt>
                <c:pt idx="772">
                  <c:v>0.2622175653600462</c:v>
                </c:pt>
                <c:pt idx="773">
                  <c:v>0.26222344930950664</c:v>
                </c:pt>
                <c:pt idx="774">
                  <c:v>0.26222600194127793</c:v>
                </c:pt>
                <c:pt idx="775">
                  <c:v>0.26222360941567474</c:v>
                </c:pt>
                <c:pt idx="776">
                  <c:v>0.26221191844306141</c:v>
                </c:pt>
                <c:pt idx="777">
                  <c:v>0.26223935983454633</c:v>
                </c:pt>
                <c:pt idx="778">
                  <c:v>0.26224421287315031</c:v>
                </c:pt>
                <c:pt idx="779">
                  <c:v>0.2622341176279866</c:v>
                </c:pt>
                <c:pt idx="780">
                  <c:v>0.26221060243420891</c:v>
                </c:pt>
                <c:pt idx="781">
                  <c:v>0.26215890694999694</c:v>
                </c:pt>
                <c:pt idx="782">
                  <c:v>0.26212329611137736</c:v>
                </c:pt>
                <c:pt idx="783">
                  <c:v>0.26208868625427933</c:v>
                </c:pt>
                <c:pt idx="784">
                  <c:v>0.26205005709096091</c:v>
                </c:pt>
                <c:pt idx="785">
                  <c:v>0.26204532716739376</c:v>
                </c:pt>
                <c:pt idx="786">
                  <c:v>0.26202068790083066</c:v>
                </c:pt>
                <c:pt idx="787">
                  <c:v>0.26197491443158172</c:v>
                </c:pt>
                <c:pt idx="788">
                  <c:v>0.26195291488790634</c:v>
                </c:pt>
                <c:pt idx="789">
                  <c:v>0.26192255500525347</c:v>
                </c:pt>
                <c:pt idx="790">
                  <c:v>0.26188695797018502</c:v>
                </c:pt>
                <c:pt idx="791">
                  <c:v>0.26184952559330416</c:v>
                </c:pt>
                <c:pt idx="792">
                  <c:v>0.26180440313402459</c:v>
                </c:pt>
                <c:pt idx="793">
                  <c:v>0.26175037718078692</c:v>
                </c:pt>
                <c:pt idx="794">
                  <c:v>0.26171241928913141</c:v>
                </c:pt>
                <c:pt idx="795">
                  <c:v>0.26168679082254959</c:v>
                </c:pt>
                <c:pt idx="796">
                  <c:v>0.2616646116557535</c:v>
                </c:pt>
                <c:pt idx="797">
                  <c:v>0.26162786553726552</c:v>
                </c:pt>
                <c:pt idx="798">
                  <c:v>0.26157689621060354</c:v>
                </c:pt>
                <c:pt idx="799">
                  <c:v>0.26153088416775899</c:v>
                </c:pt>
                <c:pt idx="800">
                  <c:v>0.26146305067677872</c:v>
                </c:pt>
                <c:pt idx="801">
                  <c:v>0.26142052355270035</c:v>
                </c:pt>
                <c:pt idx="802">
                  <c:v>0.26140333072876293</c:v>
                </c:pt>
                <c:pt idx="803">
                  <c:v>0.26137669327451524</c:v>
                </c:pt>
                <c:pt idx="804">
                  <c:v>0.26135659067806832</c:v>
                </c:pt>
                <c:pt idx="805">
                  <c:v>0.26136485749485511</c:v>
                </c:pt>
                <c:pt idx="806">
                  <c:v>0.26134225721978716</c:v>
                </c:pt>
                <c:pt idx="807">
                  <c:v>0.26133792308348641</c:v>
                </c:pt>
                <c:pt idx="808">
                  <c:v>0.26132554106143807</c:v>
                </c:pt>
                <c:pt idx="809">
                  <c:v>0.26131240959391339</c:v>
                </c:pt>
                <c:pt idx="810">
                  <c:v>0.2613010357279546</c:v>
                </c:pt>
                <c:pt idx="811">
                  <c:v>0.26129021849231687</c:v>
                </c:pt>
                <c:pt idx="812">
                  <c:v>0.26127713164227029</c:v>
                </c:pt>
                <c:pt idx="813">
                  <c:v>0.26126658395778884</c:v>
                </c:pt>
                <c:pt idx="814">
                  <c:v>0.26126312180682659</c:v>
                </c:pt>
                <c:pt idx="815">
                  <c:v>0.26126358804793154</c:v>
                </c:pt>
                <c:pt idx="816">
                  <c:v>0.26125465358086708</c:v>
                </c:pt>
                <c:pt idx="817">
                  <c:v>0.2612439261831398</c:v>
                </c:pt>
                <c:pt idx="818">
                  <c:v>0.26124411179555579</c:v>
                </c:pt>
                <c:pt idx="819">
                  <c:v>0.26124063490733174</c:v>
                </c:pt>
                <c:pt idx="820">
                  <c:v>0.26124092917689995</c:v>
                </c:pt>
                <c:pt idx="821">
                  <c:v>0.26124628409380485</c:v>
                </c:pt>
                <c:pt idx="822">
                  <c:v>0.2612615036687001</c:v>
                </c:pt>
                <c:pt idx="823">
                  <c:v>0.26125853730368992</c:v>
                </c:pt>
                <c:pt idx="824">
                  <c:v>0.26124752673389812</c:v>
                </c:pt>
                <c:pt idx="825">
                  <c:v>0.26125226499577098</c:v>
                </c:pt>
                <c:pt idx="826">
                  <c:v>0.26125694018631807</c:v>
                </c:pt>
                <c:pt idx="827">
                  <c:v>0.26126461576180049</c:v>
                </c:pt>
                <c:pt idx="828">
                  <c:v>0.26128272677905012</c:v>
                </c:pt>
                <c:pt idx="829">
                  <c:v>0.26129173913783671</c:v>
                </c:pt>
                <c:pt idx="830">
                  <c:v>0.26128932348456541</c:v>
                </c:pt>
                <c:pt idx="831">
                  <c:v>0.26128200294770654</c:v>
                </c:pt>
                <c:pt idx="832">
                  <c:v>0.26129173688389495</c:v>
                </c:pt>
                <c:pt idx="833">
                  <c:v>0.26129890410092804</c:v>
                </c:pt>
                <c:pt idx="834">
                  <c:v>0.26129913125954501</c:v>
                </c:pt>
                <c:pt idx="835">
                  <c:v>0.26129849068019434</c:v>
                </c:pt>
                <c:pt idx="836">
                  <c:v>0.2612940224574844</c:v>
                </c:pt>
                <c:pt idx="837">
                  <c:v>0.26128593726550037</c:v>
                </c:pt>
                <c:pt idx="838">
                  <c:v>0.26127844679469775</c:v>
                </c:pt>
                <c:pt idx="839">
                  <c:v>0.2612700219566732</c:v>
                </c:pt>
                <c:pt idx="840">
                  <c:v>0.26126586766858112</c:v>
                </c:pt>
                <c:pt idx="841">
                  <c:v>0.26125087885636084</c:v>
                </c:pt>
                <c:pt idx="842">
                  <c:v>0.26123841807200171</c:v>
                </c:pt>
                <c:pt idx="843">
                  <c:v>0.26123356076796972</c:v>
                </c:pt>
                <c:pt idx="844">
                  <c:v>0.26121934526683138</c:v>
                </c:pt>
                <c:pt idx="845">
                  <c:v>0.26121540593692338</c:v>
                </c:pt>
                <c:pt idx="846">
                  <c:v>0.26120095818910466</c:v>
                </c:pt>
                <c:pt idx="847">
                  <c:v>0.26119437342236024</c:v>
                </c:pt>
                <c:pt idx="848">
                  <c:v>0.26118682065094806</c:v>
                </c:pt>
                <c:pt idx="849">
                  <c:v>0.26117245648647019</c:v>
                </c:pt>
                <c:pt idx="850">
                  <c:v>0.26115832880803919</c:v>
                </c:pt>
                <c:pt idx="851">
                  <c:v>0.26114479239251448</c:v>
                </c:pt>
                <c:pt idx="852">
                  <c:v>0.26113924097372038</c:v>
                </c:pt>
                <c:pt idx="853">
                  <c:v>0.26113403954406816</c:v>
                </c:pt>
                <c:pt idx="854">
                  <c:v>0.26112065883546615</c:v>
                </c:pt>
                <c:pt idx="855">
                  <c:v>0.26111027153227578</c:v>
                </c:pt>
                <c:pt idx="856">
                  <c:v>0.26109672737465672</c:v>
                </c:pt>
                <c:pt idx="857">
                  <c:v>0.26107965134167982</c:v>
                </c:pt>
                <c:pt idx="858">
                  <c:v>0.26106946785834834</c:v>
                </c:pt>
                <c:pt idx="859">
                  <c:v>0.26105806646265695</c:v>
                </c:pt>
                <c:pt idx="860">
                  <c:v>0.26104095791504922</c:v>
                </c:pt>
                <c:pt idx="861">
                  <c:v>0.26102356615046546</c:v>
                </c:pt>
                <c:pt idx="862">
                  <c:v>0.26101237015230777</c:v>
                </c:pt>
                <c:pt idx="863">
                  <c:v>0.26098933063337504</c:v>
                </c:pt>
                <c:pt idx="864">
                  <c:v>0.26096852843602408</c:v>
                </c:pt>
                <c:pt idx="865">
                  <c:v>0.26094921692324702</c:v>
                </c:pt>
                <c:pt idx="866">
                  <c:v>0.26092235953916032</c:v>
                </c:pt>
                <c:pt idx="867">
                  <c:v>0.26089353415218808</c:v>
                </c:pt>
                <c:pt idx="868">
                  <c:v>0.26086309431826105</c:v>
                </c:pt>
                <c:pt idx="869">
                  <c:v>0.26081773503874867</c:v>
                </c:pt>
                <c:pt idx="870">
                  <c:v>0.2607859500407565</c:v>
                </c:pt>
                <c:pt idx="871">
                  <c:v>0.26076547284443558</c:v>
                </c:pt>
                <c:pt idx="872">
                  <c:v>0.26073558527771246</c:v>
                </c:pt>
                <c:pt idx="873">
                  <c:v>0.26070135216807899</c:v>
                </c:pt>
                <c:pt idx="874">
                  <c:v>0.260677908162603</c:v>
                </c:pt>
                <c:pt idx="875">
                  <c:v>0.26065576870263624</c:v>
                </c:pt>
                <c:pt idx="876">
                  <c:v>0.26063280324135363</c:v>
                </c:pt>
                <c:pt idx="877">
                  <c:v>0.26062302238498619</c:v>
                </c:pt>
                <c:pt idx="878">
                  <c:v>0.2606076301630913</c:v>
                </c:pt>
                <c:pt idx="879">
                  <c:v>0.26058318565555799</c:v>
                </c:pt>
                <c:pt idx="880">
                  <c:v>0.26054756247194133</c:v>
                </c:pt>
                <c:pt idx="881">
                  <c:v>0.26052500897264452</c:v>
                </c:pt>
                <c:pt idx="882">
                  <c:v>0.26050505585382916</c:v>
                </c:pt>
                <c:pt idx="883">
                  <c:v>0.26047733906787979</c:v>
                </c:pt>
                <c:pt idx="884">
                  <c:v>0.26044552358089518</c:v>
                </c:pt>
                <c:pt idx="885">
                  <c:v>0.26042299848329625</c:v>
                </c:pt>
                <c:pt idx="886">
                  <c:v>0.26040005876183586</c:v>
                </c:pt>
                <c:pt idx="887">
                  <c:v>0.26038868529059461</c:v>
                </c:pt>
                <c:pt idx="888">
                  <c:v>0.26039580154430647</c:v>
                </c:pt>
                <c:pt idx="889">
                  <c:v>0.26038498934236559</c:v>
                </c:pt>
                <c:pt idx="890">
                  <c:v>0.2603508643215639</c:v>
                </c:pt>
                <c:pt idx="891">
                  <c:v>0.26032521872149283</c:v>
                </c:pt>
                <c:pt idx="892">
                  <c:v>0.26030747142279526</c:v>
                </c:pt>
                <c:pt idx="893">
                  <c:v>0.26029377321661479</c:v>
                </c:pt>
                <c:pt idx="894">
                  <c:v>0.26027640462946083</c:v>
                </c:pt>
                <c:pt idx="895">
                  <c:v>0.26026319220290339</c:v>
                </c:pt>
                <c:pt idx="896">
                  <c:v>0.26023111987925424</c:v>
                </c:pt>
                <c:pt idx="897">
                  <c:v>0.26018192270359558</c:v>
                </c:pt>
                <c:pt idx="898">
                  <c:v>0.26014950995861413</c:v>
                </c:pt>
                <c:pt idx="899">
                  <c:v>0.26011631864251183</c:v>
                </c:pt>
                <c:pt idx="900">
                  <c:v>0.26009536199997169</c:v>
                </c:pt>
                <c:pt idx="901">
                  <c:v>0.26009185872084578</c:v>
                </c:pt>
                <c:pt idx="902">
                  <c:v>0.26007595325955296</c:v>
                </c:pt>
                <c:pt idx="903">
                  <c:v>0.26006848157151219</c:v>
                </c:pt>
                <c:pt idx="904">
                  <c:v>0.26004338436195923</c:v>
                </c:pt>
                <c:pt idx="905">
                  <c:v>0.26000153971955015</c:v>
                </c:pt>
                <c:pt idx="906">
                  <c:v>0.25997990377606151</c:v>
                </c:pt>
                <c:pt idx="907">
                  <c:v>0.25996385213668</c:v>
                </c:pt>
                <c:pt idx="908">
                  <c:v>0.25994741394559556</c:v>
                </c:pt>
                <c:pt idx="909">
                  <c:v>0.25995518738351642</c:v>
                </c:pt>
                <c:pt idx="910">
                  <c:v>0.25995460377063989</c:v>
                </c:pt>
                <c:pt idx="911">
                  <c:v>0.25993599554316121</c:v>
                </c:pt>
                <c:pt idx="912">
                  <c:v>0.25990035528726291</c:v>
                </c:pt>
                <c:pt idx="913">
                  <c:v>0.2598878396002271</c:v>
                </c:pt>
                <c:pt idx="914">
                  <c:v>0.25987084248998038</c:v>
                </c:pt>
                <c:pt idx="915">
                  <c:v>0.25985191304260252</c:v>
                </c:pt>
                <c:pt idx="916">
                  <c:v>0.25985350341274421</c:v>
                </c:pt>
                <c:pt idx="917">
                  <c:v>0.25983304633297161</c:v>
                </c:pt>
                <c:pt idx="918">
                  <c:v>0.2597880180275825</c:v>
                </c:pt>
                <c:pt idx="919">
                  <c:v>0.25976906313526787</c:v>
                </c:pt>
                <c:pt idx="920">
                  <c:v>0.25975229437131636</c:v>
                </c:pt>
                <c:pt idx="921">
                  <c:v>0.2597299268659225</c:v>
                </c:pt>
                <c:pt idx="922">
                  <c:v>0.25972015047265312</c:v>
                </c:pt>
                <c:pt idx="923">
                  <c:v>0.25969622061773207</c:v>
                </c:pt>
                <c:pt idx="924">
                  <c:v>0.2596580453199957</c:v>
                </c:pt>
                <c:pt idx="925">
                  <c:v>0.25963266115934841</c:v>
                </c:pt>
                <c:pt idx="926">
                  <c:v>0.25960354626395765</c:v>
                </c:pt>
                <c:pt idx="927">
                  <c:v>0.25957171688321307</c:v>
                </c:pt>
                <c:pt idx="928">
                  <c:v>0.25954012502334262</c:v>
                </c:pt>
                <c:pt idx="929">
                  <c:v>0.25951154577275459</c:v>
                </c:pt>
                <c:pt idx="930">
                  <c:v>0.25949215035087492</c:v>
                </c:pt>
                <c:pt idx="931">
                  <c:v>0.25946659509881437</c:v>
                </c:pt>
                <c:pt idx="932">
                  <c:v>0.25944985226923128</c:v>
                </c:pt>
                <c:pt idx="933">
                  <c:v>0.25944346013901637</c:v>
                </c:pt>
                <c:pt idx="934">
                  <c:v>0.25941895784995006</c:v>
                </c:pt>
                <c:pt idx="935">
                  <c:v>0.25939840559121308</c:v>
                </c:pt>
                <c:pt idx="936">
                  <c:v>0.25937441162569802</c:v>
                </c:pt>
                <c:pt idx="937">
                  <c:v>0.25934073283583442</c:v>
                </c:pt>
                <c:pt idx="938">
                  <c:v>0.25930969996297487</c:v>
                </c:pt>
                <c:pt idx="939">
                  <c:v>0.25927582298526691</c:v>
                </c:pt>
                <c:pt idx="940">
                  <c:v>0.25924809027160978</c:v>
                </c:pt>
                <c:pt idx="941">
                  <c:v>0.25921317074109052</c:v>
                </c:pt>
                <c:pt idx="942">
                  <c:v>0.2591653412191901</c:v>
                </c:pt>
                <c:pt idx="943">
                  <c:v>0.25911948172431115</c:v>
                </c:pt>
                <c:pt idx="944">
                  <c:v>0.25906771635257059</c:v>
                </c:pt>
                <c:pt idx="945">
                  <c:v>0.25901619353400673</c:v>
                </c:pt>
                <c:pt idx="946">
                  <c:v>0.25896231023573174</c:v>
                </c:pt>
                <c:pt idx="947">
                  <c:v>0.25891125970716461</c:v>
                </c:pt>
                <c:pt idx="948">
                  <c:v>0.25885442048982138</c:v>
                </c:pt>
                <c:pt idx="949">
                  <c:v>0.25878703272194897</c:v>
                </c:pt>
                <c:pt idx="950">
                  <c:v>0.25872716062146739</c:v>
                </c:pt>
                <c:pt idx="951">
                  <c:v>0.25866228700365018</c:v>
                </c:pt>
                <c:pt idx="952">
                  <c:v>0.2585849154748478</c:v>
                </c:pt>
                <c:pt idx="953">
                  <c:v>0.25852261621198197</c:v>
                </c:pt>
                <c:pt idx="954">
                  <c:v>0.25845428059656356</c:v>
                </c:pt>
                <c:pt idx="955">
                  <c:v>0.25837726414241036</c:v>
                </c:pt>
                <c:pt idx="956">
                  <c:v>0.25831759848229136</c:v>
                </c:pt>
                <c:pt idx="957">
                  <c:v>0.25826662556272367</c:v>
                </c:pt>
                <c:pt idx="958">
                  <c:v>0.25822912381873525</c:v>
                </c:pt>
                <c:pt idx="959">
                  <c:v>0.2582071357618792</c:v>
                </c:pt>
                <c:pt idx="960">
                  <c:v>0.2581846620154869</c:v>
                </c:pt>
                <c:pt idx="961">
                  <c:v>0.25816942986703079</c:v>
                </c:pt>
                <c:pt idx="962">
                  <c:v>0.25815637873577596</c:v>
                </c:pt>
                <c:pt idx="963">
                  <c:v>0.25813309211340835</c:v>
                </c:pt>
                <c:pt idx="964">
                  <c:v>0.25815394618966309</c:v>
                </c:pt>
                <c:pt idx="965">
                  <c:v>0.2582035833618424</c:v>
                </c:pt>
                <c:pt idx="966">
                  <c:v>0.25825370740154746</c:v>
                </c:pt>
                <c:pt idx="967">
                  <c:v>0.2583346417052006</c:v>
                </c:pt>
                <c:pt idx="968">
                  <c:v>0.25841811049208957</c:v>
                </c:pt>
                <c:pt idx="969">
                  <c:v>0.25849271073039309</c:v>
                </c:pt>
                <c:pt idx="970">
                  <c:v>0.25858119540532337</c:v>
                </c:pt>
                <c:pt idx="971">
                  <c:v>0.25868499923356808</c:v>
                </c:pt>
                <c:pt idx="972">
                  <c:v>0.2588059165554229</c:v>
                </c:pt>
                <c:pt idx="973">
                  <c:v>0.25892395926423589</c:v>
                </c:pt>
                <c:pt idx="974">
                  <c:v>0.25904690207781933</c:v>
                </c:pt>
                <c:pt idx="975">
                  <c:v>0.25917889533947408</c:v>
                </c:pt>
                <c:pt idx="976">
                  <c:v>0.25931923188217237</c:v>
                </c:pt>
                <c:pt idx="977">
                  <c:v>0.25945701926838177</c:v>
                </c:pt>
                <c:pt idx="978">
                  <c:v>0.25959524506792664</c:v>
                </c:pt>
                <c:pt idx="979">
                  <c:v>0.25971835050592618</c:v>
                </c:pt>
                <c:pt idx="980">
                  <c:v>0.25984365819326327</c:v>
                </c:pt>
                <c:pt idx="981">
                  <c:v>0.25995408303072653</c:v>
                </c:pt>
                <c:pt idx="982">
                  <c:v>0.2600608540972042</c:v>
                </c:pt>
                <c:pt idx="983">
                  <c:v>0.26016026043410911</c:v>
                </c:pt>
                <c:pt idx="984">
                  <c:v>0.26023470631748652</c:v>
                </c:pt>
                <c:pt idx="985">
                  <c:v>0.26031047250609918</c:v>
                </c:pt>
                <c:pt idx="986">
                  <c:v>0.26038670428496696</c:v>
                </c:pt>
                <c:pt idx="987">
                  <c:v>0.26045150833164732</c:v>
                </c:pt>
                <c:pt idx="988">
                  <c:v>0.2605192080556476</c:v>
                </c:pt>
                <c:pt idx="989">
                  <c:v>0.26058331190141737</c:v>
                </c:pt>
                <c:pt idx="990">
                  <c:v>0.26063471199504878</c:v>
                </c:pt>
                <c:pt idx="991">
                  <c:v>0.26066725183059308</c:v>
                </c:pt>
                <c:pt idx="992">
                  <c:v>0.26069353842565324</c:v>
                </c:pt>
                <c:pt idx="993">
                  <c:v>0.26070782728324726</c:v>
                </c:pt>
                <c:pt idx="994">
                  <c:v>0.26069812303319434</c:v>
                </c:pt>
                <c:pt idx="995">
                  <c:v>0.26067366974667489</c:v>
                </c:pt>
                <c:pt idx="996">
                  <c:v>0.26065180269738492</c:v>
                </c:pt>
                <c:pt idx="997">
                  <c:v>0.26062073665412983</c:v>
                </c:pt>
                <c:pt idx="998">
                  <c:v>0.26058391585804525</c:v>
                </c:pt>
                <c:pt idx="999">
                  <c:v>0.26054697116372522</c:v>
                </c:pt>
                <c:pt idx="1000">
                  <c:v>0.26049945547628145</c:v>
                </c:pt>
                <c:pt idx="1001">
                  <c:v>0.26044267481916333</c:v>
                </c:pt>
                <c:pt idx="1002">
                  <c:v>0.26037842977147679</c:v>
                </c:pt>
                <c:pt idx="1003">
                  <c:v>0.26029705398740277</c:v>
                </c:pt>
                <c:pt idx="1004">
                  <c:v>0.26021277203073184</c:v>
                </c:pt>
                <c:pt idx="1005">
                  <c:v>0.26012866009563584</c:v>
                </c:pt>
                <c:pt idx="1006">
                  <c:v>0.2600313881173435</c:v>
                </c:pt>
                <c:pt idx="1007">
                  <c:v>0.25994236221716222</c:v>
                </c:pt>
                <c:pt idx="1008">
                  <c:v>0.25985902500206981</c:v>
                </c:pt>
                <c:pt idx="1009">
                  <c:v>0.25975638241393001</c:v>
                </c:pt>
                <c:pt idx="1010">
                  <c:v>0.25964303200610112</c:v>
                </c:pt>
                <c:pt idx="1011">
                  <c:v>0.25950091020269689</c:v>
                </c:pt>
                <c:pt idx="1012">
                  <c:v>0.2593481052179511</c:v>
                </c:pt>
                <c:pt idx="1013">
                  <c:v>0.25919239275440553</c:v>
                </c:pt>
                <c:pt idx="1014">
                  <c:v>0.25902416470167883</c:v>
                </c:pt>
                <c:pt idx="1015">
                  <c:v>0.2588658764341274</c:v>
                </c:pt>
                <c:pt idx="1016">
                  <c:v>0.25871051133173628</c:v>
                </c:pt>
                <c:pt idx="1017">
                  <c:v>0.25854028663931206</c:v>
                </c:pt>
                <c:pt idx="1018">
                  <c:v>0.25835502552133255</c:v>
                </c:pt>
                <c:pt idx="1019">
                  <c:v>0.25816218334068469</c:v>
                </c:pt>
                <c:pt idx="1020">
                  <c:v>0.25794411068202228</c:v>
                </c:pt>
                <c:pt idx="1021">
                  <c:v>0.25773220652130796</c:v>
                </c:pt>
                <c:pt idx="1022">
                  <c:v>0.25752701231401298</c:v>
                </c:pt>
                <c:pt idx="1023">
                  <c:v>0.25730690550687824</c:v>
                </c:pt>
                <c:pt idx="1024">
                  <c:v>0.25710854379423453</c:v>
                </c:pt>
                <c:pt idx="1025">
                  <c:v>0.25691496784102835</c:v>
                </c:pt>
                <c:pt idx="1026">
                  <c:v>0.2566921197612077</c:v>
                </c:pt>
                <c:pt idx="1027">
                  <c:v>0.25648091387323285</c:v>
                </c:pt>
                <c:pt idx="1028">
                  <c:v>0.25625700115046063</c:v>
                </c:pt>
                <c:pt idx="1029">
                  <c:v>0.2560163524048254</c:v>
                </c:pt>
                <c:pt idx="1030">
                  <c:v>0.25579261335881104</c:v>
                </c:pt>
                <c:pt idx="1031">
                  <c:v>0.25555685994276872</c:v>
                </c:pt>
                <c:pt idx="1032">
                  <c:v>0.25532342544671766</c:v>
                </c:pt>
                <c:pt idx="1033">
                  <c:v>0.25508680417403307</c:v>
                </c:pt>
                <c:pt idx="1034">
                  <c:v>0.2548694954373536</c:v>
                </c:pt>
                <c:pt idx="1035">
                  <c:v>0.25465625721509322</c:v>
                </c:pt>
                <c:pt idx="1036">
                  <c:v>0.25445141247739494</c:v>
                </c:pt>
                <c:pt idx="1037">
                  <c:v>0.25425347686672878</c:v>
                </c:pt>
                <c:pt idx="1038">
                  <c:v>0.25405160832977242</c:v>
                </c:pt>
                <c:pt idx="1039">
                  <c:v>0.25386164493716534</c:v>
                </c:pt>
                <c:pt idx="1040">
                  <c:v>0.25367933330304909</c:v>
                </c:pt>
                <c:pt idx="1041">
                  <c:v>0.25350327105339859</c:v>
                </c:pt>
                <c:pt idx="1042">
                  <c:v>0.25332659417584974</c:v>
                </c:pt>
                <c:pt idx="1043">
                  <c:v>0.25314917576838508</c:v>
                </c:pt>
                <c:pt idx="1044">
                  <c:v>0.25298404051232609</c:v>
                </c:pt>
                <c:pt idx="1045">
                  <c:v>0.25282063102591662</c:v>
                </c:pt>
                <c:pt idx="1046">
                  <c:v>0.25265111890312714</c:v>
                </c:pt>
                <c:pt idx="1047">
                  <c:v>0.25246821881167497</c:v>
                </c:pt>
                <c:pt idx="1048">
                  <c:v>0.25226547999547061</c:v>
                </c:pt>
                <c:pt idx="1049">
                  <c:v>0.25205086588214271</c:v>
                </c:pt>
                <c:pt idx="1050">
                  <c:v>0.25183520363212947</c:v>
                </c:pt>
                <c:pt idx="1051">
                  <c:v>0.25161942625578176</c:v>
                </c:pt>
                <c:pt idx="1052">
                  <c:v>0.25140311718679709</c:v>
                </c:pt>
                <c:pt idx="1053">
                  <c:v>0.25118744565086415</c:v>
                </c:pt>
                <c:pt idx="1054">
                  <c:v>0.25096812431956411</c:v>
                </c:pt>
                <c:pt idx="1055">
                  <c:v>0.25074657043017318</c:v>
                </c:pt>
                <c:pt idx="1056">
                  <c:v>0.25050475206910677</c:v>
                </c:pt>
                <c:pt idx="1057">
                  <c:v>0.25029470436456575</c:v>
                </c:pt>
                <c:pt idx="1058">
                  <c:v>0.25007539558228581</c:v>
                </c:pt>
                <c:pt idx="1059">
                  <c:v>0.24989351025783121</c:v>
                </c:pt>
                <c:pt idx="1060">
                  <c:v>0.24973792599222958</c:v>
                </c:pt>
                <c:pt idx="1061">
                  <c:v>0.24962902476778939</c:v>
                </c:pt>
                <c:pt idx="1062">
                  <c:v>0.24956129333714125</c:v>
                </c:pt>
                <c:pt idx="1063">
                  <c:v>0.24953055501490459</c:v>
                </c:pt>
                <c:pt idx="1064">
                  <c:v>0.24954975253586542</c:v>
                </c:pt>
                <c:pt idx="1065">
                  <c:v>0.24961140617522282</c:v>
                </c:pt>
                <c:pt idx="1066">
                  <c:v>0.24971558006960368</c:v>
                </c:pt>
                <c:pt idx="1067">
                  <c:v>0.2498518568677405</c:v>
                </c:pt>
                <c:pt idx="1068">
                  <c:v>0.25001792260379979</c:v>
                </c:pt>
                <c:pt idx="1069">
                  <c:v>0.25021320219290577</c:v>
                </c:pt>
                <c:pt idx="1070">
                  <c:v>0.25040655008948071</c:v>
                </c:pt>
                <c:pt idx="1071">
                  <c:v>0.2506144256177551</c:v>
                </c:pt>
                <c:pt idx="1072">
                  <c:v>0.25081562082762904</c:v>
                </c:pt>
                <c:pt idx="1073">
                  <c:v>0.25103037668605693</c:v>
                </c:pt>
                <c:pt idx="1074">
                  <c:v>0.2512301921521698</c:v>
                </c:pt>
                <c:pt idx="1075">
                  <c:v>0.25142299283225272</c:v>
                </c:pt>
                <c:pt idx="1076">
                  <c:v>0.25159981915151658</c:v>
                </c:pt>
                <c:pt idx="1077">
                  <c:v>0.25176124667901867</c:v>
                </c:pt>
                <c:pt idx="1078">
                  <c:v>0.2519135503398458</c:v>
                </c:pt>
                <c:pt idx="1079">
                  <c:v>0.25205531424707484</c:v>
                </c:pt>
                <c:pt idx="1080">
                  <c:v>0.25218739277090202</c:v>
                </c:pt>
                <c:pt idx="1081">
                  <c:v>0.25230979445812707</c:v>
                </c:pt>
                <c:pt idx="1082">
                  <c:v>0.25241559520828499</c:v>
                </c:pt>
                <c:pt idx="1083">
                  <c:v>0.2525296497348361</c:v>
                </c:pt>
                <c:pt idx="1084">
                  <c:v>0.2526338908212748</c:v>
                </c:pt>
                <c:pt idx="1085">
                  <c:v>0.25273066421054585</c:v>
                </c:pt>
                <c:pt idx="1086">
                  <c:v>0.25283887717648668</c:v>
                </c:pt>
                <c:pt idx="1087">
                  <c:v>0.25293465568826345</c:v>
                </c:pt>
                <c:pt idx="1088">
                  <c:v>0.25301374783579006</c:v>
                </c:pt>
                <c:pt idx="1089">
                  <c:v>0.25309656843497025</c:v>
                </c:pt>
                <c:pt idx="1090">
                  <c:v>0.2531814345667911</c:v>
                </c:pt>
                <c:pt idx="1091">
                  <c:v>0.25326203072664172</c:v>
                </c:pt>
                <c:pt idx="1092">
                  <c:v>0.25334079314233893</c:v>
                </c:pt>
                <c:pt idx="1093">
                  <c:v>0.25340370487631908</c:v>
                </c:pt>
                <c:pt idx="1094">
                  <c:v>0.25346421128175228</c:v>
                </c:pt>
                <c:pt idx="1095">
                  <c:v>0.25351059592623315</c:v>
                </c:pt>
                <c:pt idx="1096">
                  <c:v>0.25354344466955442</c:v>
                </c:pt>
                <c:pt idx="1097">
                  <c:v>0.25357910002381462</c:v>
                </c:pt>
                <c:pt idx="1098">
                  <c:v>0.25360771554795614</c:v>
                </c:pt>
                <c:pt idx="1099">
                  <c:v>0.25364079127132416</c:v>
                </c:pt>
                <c:pt idx="1100">
                  <c:v>0.25367082963425663</c:v>
                </c:pt>
                <c:pt idx="1101">
                  <c:v>0.25369797676256189</c:v>
                </c:pt>
                <c:pt idx="1102">
                  <c:v>0.25372846413609901</c:v>
                </c:pt>
                <c:pt idx="1103">
                  <c:v>0.25375960035259454</c:v>
                </c:pt>
                <c:pt idx="1104">
                  <c:v>0.25378550496286006</c:v>
                </c:pt>
                <c:pt idx="1105">
                  <c:v>0.25379712988433095</c:v>
                </c:pt>
                <c:pt idx="1106">
                  <c:v>0.25381115138333826</c:v>
                </c:pt>
                <c:pt idx="1107">
                  <c:v>0.25381957291859908</c:v>
                </c:pt>
                <c:pt idx="1108">
                  <c:v>0.25382892132902507</c:v>
                </c:pt>
                <c:pt idx="1109">
                  <c:v>0.25385515402858999</c:v>
                </c:pt>
                <c:pt idx="1110">
                  <c:v>0.25388058304052985</c:v>
                </c:pt>
                <c:pt idx="1111">
                  <c:v>0.25390370893769071</c:v>
                </c:pt>
                <c:pt idx="1112">
                  <c:v>0.25393631185110715</c:v>
                </c:pt>
                <c:pt idx="1113">
                  <c:v>0.25396312121365955</c:v>
                </c:pt>
                <c:pt idx="1114">
                  <c:v>0.25397714880245315</c:v>
                </c:pt>
                <c:pt idx="1115">
                  <c:v>0.25399151508047885</c:v>
                </c:pt>
                <c:pt idx="1116">
                  <c:v>0.25401160355525038</c:v>
                </c:pt>
                <c:pt idx="1117">
                  <c:v>0.25402346744627752</c:v>
                </c:pt>
                <c:pt idx="1118">
                  <c:v>0.25404338348079031</c:v>
                </c:pt>
                <c:pt idx="1119">
                  <c:v>0.25406469059111753</c:v>
                </c:pt>
                <c:pt idx="1120">
                  <c:v>0.25408696810798337</c:v>
                </c:pt>
                <c:pt idx="1121">
                  <c:v>0.25411174718103591</c:v>
                </c:pt>
                <c:pt idx="1122">
                  <c:v>0.25414097132235497</c:v>
                </c:pt>
                <c:pt idx="1123">
                  <c:v>0.25417902674561638</c:v>
                </c:pt>
                <c:pt idx="1124">
                  <c:v>0.25421343152157244</c:v>
                </c:pt>
                <c:pt idx="1125">
                  <c:v>0.25424080390833265</c:v>
                </c:pt>
                <c:pt idx="1126">
                  <c:v>0.25427313399436907</c:v>
                </c:pt>
                <c:pt idx="1127">
                  <c:v>0.25430115959778182</c:v>
                </c:pt>
                <c:pt idx="1128">
                  <c:v>0.25433558289140262</c:v>
                </c:pt>
                <c:pt idx="1129">
                  <c:v>0.25437545495503294</c:v>
                </c:pt>
                <c:pt idx="1130">
                  <c:v>0.25440040192479857</c:v>
                </c:pt>
                <c:pt idx="1131">
                  <c:v>0.25443146222809493</c:v>
                </c:pt>
                <c:pt idx="1132">
                  <c:v>0.25444631994873207</c:v>
                </c:pt>
                <c:pt idx="1133">
                  <c:v>0.25444607736340519</c:v>
                </c:pt>
                <c:pt idx="1134">
                  <c:v>0.25446686107942856</c:v>
                </c:pt>
                <c:pt idx="1135">
                  <c:v>0.25448750225666439</c:v>
                </c:pt>
                <c:pt idx="1136">
                  <c:v>0.25450377554601883</c:v>
                </c:pt>
                <c:pt idx="1137">
                  <c:v>0.25452281538101668</c:v>
                </c:pt>
                <c:pt idx="1138">
                  <c:v>0.25454838646254613</c:v>
                </c:pt>
                <c:pt idx="1139">
                  <c:v>0.25456372394035393</c:v>
                </c:pt>
                <c:pt idx="1140">
                  <c:v>0.25457219708902173</c:v>
                </c:pt>
                <c:pt idx="1141">
                  <c:v>0.25458088346491453</c:v>
                </c:pt>
                <c:pt idx="1142">
                  <c:v>0.2545847501262582</c:v>
                </c:pt>
                <c:pt idx="1143">
                  <c:v>0.25458668111756144</c:v>
                </c:pt>
                <c:pt idx="1144">
                  <c:v>0.25458763003992374</c:v>
                </c:pt>
                <c:pt idx="1145">
                  <c:v>0.25459310670425606</c:v>
                </c:pt>
                <c:pt idx="1146">
                  <c:v>0.25459561222557286</c:v>
                </c:pt>
                <c:pt idx="1147">
                  <c:v>0.25460582846586305</c:v>
                </c:pt>
                <c:pt idx="1148">
                  <c:v>0.25462229607357195</c:v>
                </c:pt>
                <c:pt idx="1149">
                  <c:v>0.25462997803183723</c:v>
                </c:pt>
                <c:pt idx="1150">
                  <c:v>0.25464068390158973</c:v>
                </c:pt>
                <c:pt idx="1151">
                  <c:v>0.25464976727670452</c:v>
                </c:pt>
                <c:pt idx="1152">
                  <c:v>0.25464393312210543</c:v>
                </c:pt>
                <c:pt idx="1153">
                  <c:v>0.25464105800132569</c:v>
                </c:pt>
                <c:pt idx="1154">
                  <c:v>0.25465207331654266</c:v>
                </c:pt>
                <c:pt idx="1155">
                  <c:v>0.2546653658665668</c:v>
                </c:pt>
                <c:pt idx="1156">
                  <c:v>0.25468493391915598</c:v>
                </c:pt>
                <c:pt idx="1157">
                  <c:v>0.25470888345165082</c:v>
                </c:pt>
                <c:pt idx="1158">
                  <c:v>0.25471587409560059</c:v>
                </c:pt>
                <c:pt idx="1159">
                  <c:v>0.25471803131356996</c:v>
                </c:pt>
                <c:pt idx="1160">
                  <c:v>0.2547278071028205</c:v>
                </c:pt>
                <c:pt idx="1161">
                  <c:v>0.2547306574856123</c:v>
                </c:pt>
                <c:pt idx="1162">
                  <c:v>0.25473091829612732</c:v>
                </c:pt>
                <c:pt idx="1163">
                  <c:v>0.25473017304081147</c:v>
                </c:pt>
                <c:pt idx="1164">
                  <c:v>0.25472974916372287</c:v>
                </c:pt>
                <c:pt idx="1165">
                  <c:v>0.25472633944559248</c:v>
                </c:pt>
                <c:pt idx="1166">
                  <c:v>0.25472268081520955</c:v>
                </c:pt>
                <c:pt idx="1167">
                  <c:v>0.25472129217884709</c:v>
                </c:pt>
                <c:pt idx="1168">
                  <c:v>0.25471888088756384</c:v>
                </c:pt>
                <c:pt idx="1169">
                  <c:v>0.2547038356326784</c:v>
                </c:pt>
                <c:pt idx="1170">
                  <c:v>0.25470277560952825</c:v>
                </c:pt>
                <c:pt idx="1171">
                  <c:v>0.25471077257812524</c:v>
                </c:pt>
                <c:pt idx="1172">
                  <c:v>0.25471801371182295</c:v>
                </c:pt>
                <c:pt idx="1173">
                  <c:v>0.25473182616877982</c:v>
                </c:pt>
                <c:pt idx="1174">
                  <c:v>0.25473817576621088</c:v>
                </c:pt>
                <c:pt idx="1175">
                  <c:v>0.254742641091874</c:v>
                </c:pt>
                <c:pt idx="1176">
                  <c:v>0.25473851896167504</c:v>
                </c:pt>
                <c:pt idx="1177">
                  <c:v>0.25473512608051746</c:v>
                </c:pt>
                <c:pt idx="1178">
                  <c:v>0.25474091575548324</c:v>
                </c:pt>
                <c:pt idx="1179">
                  <c:v>0.25473161026720814</c:v>
                </c:pt>
                <c:pt idx="1180">
                  <c:v>0.25473096431448844</c:v>
                </c:pt>
                <c:pt idx="1181">
                  <c:v>0.25473775389526526</c:v>
                </c:pt>
                <c:pt idx="1182">
                  <c:v>0.25473929352931651</c:v>
                </c:pt>
                <c:pt idx="1183">
                  <c:v>0.25473917499601212</c:v>
                </c:pt>
                <c:pt idx="1184">
                  <c:v>0.25473774544647809</c:v>
                </c:pt>
                <c:pt idx="1185">
                  <c:v>0.2547316268025191</c:v>
                </c:pt>
                <c:pt idx="1186">
                  <c:v>0.25471876746084116</c:v>
                </c:pt>
                <c:pt idx="1187">
                  <c:v>0.25471081008529334</c:v>
                </c:pt>
                <c:pt idx="1188">
                  <c:v>0.25470932865939372</c:v>
                </c:pt>
                <c:pt idx="1189">
                  <c:v>0.25470215287487852</c:v>
                </c:pt>
                <c:pt idx="1190">
                  <c:v>0.25469310246429172</c:v>
                </c:pt>
                <c:pt idx="1191">
                  <c:v>0.25468269035560792</c:v>
                </c:pt>
                <c:pt idx="1192">
                  <c:v>0.25466372446526259</c:v>
                </c:pt>
                <c:pt idx="1193">
                  <c:v>0.25465554168279342</c:v>
                </c:pt>
                <c:pt idx="1194">
                  <c:v>0.25465369869029592</c:v>
                </c:pt>
                <c:pt idx="1195">
                  <c:v>0.25464578183045533</c:v>
                </c:pt>
                <c:pt idx="1196">
                  <c:v>0.25464501771243991</c:v>
                </c:pt>
                <c:pt idx="1197">
                  <c:v>0.25464756790840809</c:v>
                </c:pt>
                <c:pt idx="1198">
                  <c:v>0.25464551750775261</c:v>
                </c:pt>
                <c:pt idx="1199">
                  <c:v>0.25464869980030208</c:v>
                </c:pt>
                <c:pt idx="1200">
                  <c:v>0.25464794904514559</c:v>
                </c:pt>
                <c:pt idx="1201">
                  <c:v>0.25463902718852777</c:v>
                </c:pt>
                <c:pt idx="1202">
                  <c:v>0.25463747936378561</c:v>
                </c:pt>
                <c:pt idx="1203">
                  <c:v>0.25462594787598064</c:v>
                </c:pt>
                <c:pt idx="1204">
                  <c:v>0.25460519656783087</c:v>
                </c:pt>
                <c:pt idx="1205">
                  <c:v>0.25459984050854811</c:v>
                </c:pt>
                <c:pt idx="1206">
                  <c:v>0.2545946473292291</c:v>
                </c:pt>
                <c:pt idx="1207">
                  <c:v>0.25459281751623203</c:v>
                </c:pt>
                <c:pt idx="1208">
                  <c:v>0.25461590587015576</c:v>
                </c:pt>
                <c:pt idx="1209">
                  <c:v>0.25464560300804256</c:v>
                </c:pt>
                <c:pt idx="1210">
                  <c:v>0.25465736582405973</c:v>
                </c:pt>
                <c:pt idx="1211">
                  <c:v>0.25466177242046717</c:v>
                </c:pt>
                <c:pt idx="1212">
                  <c:v>0.25466462247902627</c:v>
                </c:pt>
                <c:pt idx="1213">
                  <c:v>0.25466737039277981</c:v>
                </c:pt>
                <c:pt idx="1214">
                  <c:v>0.25467827383067565</c:v>
                </c:pt>
                <c:pt idx="1215">
                  <c:v>0.25468409215891979</c:v>
                </c:pt>
                <c:pt idx="1216">
                  <c:v>0.25467895386913414</c:v>
                </c:pt>
                <c:pt idx="1217">
                  <c:v>0.25466935165706334</c:v>
                </c:pt>
                <c:pt idx="1218">
                  <c:v>0.25466340285901312</c:v>
                </c:pt>
                <c:pt idx="1219">
                  <c:v>0.25464401965590572</c:v>
                </c:pt>
                <c:pt idx="1220">
                  <c:v>0.25463096682716446</c:v>
                </c:pt>
                <c:pt idx="1221">
                  <c:v>0.25462757142629128</c:v>
                </c:pt>
                <c:pt idx="1222">
                  <c:v>0.25462604048218657</c:v>
                </c:pt>
                <c:pt idx="1223">
                  <c:v>0.25463177468414866</c:v>
                </c:pt>
                <c:pt idx="1224">
                  <c:v>0.25462471007292414</c:v>
                </c:pt>
                <c:pt idx="1225">
                  <c:v>0.25460691795786883</c:v>
                </c:pt>
                <c:pt idx="1226">
                  <c:v>0.2545928710565743</c:v>
                </c:pt>
                <c:pt idx="1227">
                  <c:v>0.25457789579305207</c:v>
                </c:pt>
                <c:pt idx="1228">
                  <c:v>0.25456794000560795</c:v>
                </c:pt>
                <c:pt idx="1229">
                  <c:v>0.25456852519307493</c:v>
                </c:pt>
                <c:pt idx="1230">
                  <c:v>0.25456284327675766</c:v>
                </c:pt>
                <c:pt idx="1231">
                  <c:v>0.25455024678896221</c:v>
                </c:pt>
                <c:pt idx="1232">
                  <c:v>0.25453440062001914</c:v>
                </c:pt>
                <c:pt idx="1233">
                  <c:v>0.25451648269822619</c:v>
                </c:pt>
                <c:pt idx="1234">
                  <c:v>0.25449342410683823</c:v>
                </c:pt>
                <c:pt idx="1235">
                  <c:v>0.25445800142623992</c:v>
                </c:pt>
                <c:pt idx="1236">
                  <c:v>0.25444470804800595</c:v>
                </c:pt>
                <c:pt idx="1237">
                  <c:v>0.25444966941223401</c:v>
                </c:pt>
                <c:pt idx="1238">
                  <c:v>0.25445294877956903</c:v>
                </c:pt>
                <c:pt idx="1239">
                  <c:v>0.25447807934356437</c:v>
                </c:pt>
                <c:pt idx="1240">
                  <c:v>0.25449593165230883</c:v>
                </c:pt>
                <c:pt idx="1241">
                  <c:v>0.25448515814710071</c:v>
                </c:pt>
                <c:pt idx="1242">
                  <c:v>0.25446624424334607</c:v>
                </c:pt>
                <c:pt idx="1243">
                  <c:v>0.25444993613760569</c:v>
                </c:pt>
                <c:pt idx="1244">
                  <c:v>0.25444004782112983</c:v>
                </c:pt>
                <c:pt idx="1245">
                  <c:v>0.25444166263128981</c:v>
                </c:pt>
                <c:pt idx="1246">
                  <c:v>0.25444596685325316</c:v>
                </c:pt>
                <c:pt idx="1247">
                  <c:v>0.25444944119212382</c:v>
                </c:pt>
                <c:pt idx="1248">
                  <c:v>0.25444080942785274</c:v>
                </c:pt>
                <c:pt idx="1249">
                  <c:v>0.25443045946137333</c:v>
                </c:pt>
                <c:pt idx="1250">
                  <c:v>0.25443264188356357</c:v>
                </c:pt>
                <c:pt idx="1251">
                  <c:v>0.25443385207617775</c:v>
                </c:pt>
                <c:pt idx="1252">
                  <c:v>0.25444417052327806</c:v>
                </c:pt>
                <c:pt idx="1253">
                  <c:v>0.25445199302496951</c:v>
                </c:pt>
                <c:pt idx="1254">
                  <c:v>0.25444455782957298</c:v>
                </c:pt>
                <c:pt idx="1255">
                  <c:v>0.25444272893165221</c:v>
                </c:pt>
                <c:pt idx="1256">
                  <c:v>0.25444635206183125</c:v>
                </c:pt>
                <c:pt idx="1257">
                  <c:v>0.25444977436169314</c:v>
                </c:pt>
                <c:pt idx="1258">
                  <c:v>0.25446867770914905</c:v>
                </c:pt>
                <c:pt idx="1259">
                  <c:v>0.25447292293931495</c:v>
                </c:pt>
                <c:pt idx="1260">
                  <c:v>0.25446232304466015</c:v>
                </c:pt>
                <c:pt idx="1261">
                  <c:v>0.25445882678523624</c:v>
                </c:pt>
                <c:pt idx="1262">
                  <c:v>0.25445377187482071</c:v>
                </c:pt>
                <c:pt idx="1263">
                  <c:v>0.25444745587866918</c:v>
                </c:pt>
                <c:pt idx="1264">
                  <c:v>0.25444254409829314</c:v>
                </c:pt>
                <c:pt idx="1265">
                  <c:v>0.25443667666925468</c:v>
                </c:pt>
                <c:pt idx="1266">
                  <c:v>0.25442520080702968</c:v>
                </c:pt>
                <c:pt idx="1267">
                  <c:v>0.25442795978083477</c:v>
                </c:pt>
                <c:pt idx="1268">
                  <c:v>0.25444669561325656</c:v>
                </c:pt>
                <c:pt idx="1269">
                  <c:v>0.25445619126282992</c:v>
                </c:pt>
                <c:pt idx="1270">
                  <c:v>0.25446273016744181</c:v>
                </c:pt>
                <c:pt idx="1271">
                  <c:v>0.25447015826149916</c:v>
                </c:pt>
                <c:pt idx="1272">
                  <c:v>0.25446553700292129</c:v>
                </c:pt>
                <c:pt idx="1273">
                  <c:v>0.25446565968559637</c:v>
                </c:pt>
                <c:pt idx="1274">
                  <c:v>0.25447566886027095</c:v>
                </c:pt>
                <c:pt idx="1275">
                  <c:v>0.25448593036112005</c:v>
                </c:pt>
                <c:pt idx="1276">
                  <c:v>0.25450572874928223</c:v>
                </c:pt>
                <c:pt idx="1277">
                  <c:v>0.25451816225612156</c:v>
                </c:pt>
                <c:pt idx="1278">
                  <c:v>0.2545244083022335</c:v>
                </c:pt>
                <c:pt idx="1279">
                  <c:v>0.25452761362653348</c:v>
                </c:pt>
                <c:pt idx="1280">
                  <c:v>0.25451726726473251</c:v>
                </c:pt>
                <c:pt idx="1281">
                  <c:v>0.25451653637094274</c:v>
                </c:pt>
                <c:pt idx="1282">
                  <c:v>0.25453321424119557</c:v>
                </c:pt>
                <c:pt idx="1283">
                  <c:v>0.25452513883345046</c:v>
                </c:pt>
                <c:pt idx="1284">
                  <c:v>0.25452238171849478</c:v>
                </c:pt>
                <c:pt idx="1285">
                  <c:v>0.25452669215599105</c:v>
                </c:pt>
                <c:pt idx="1286">
                  <c:v>0.25452385742021916</c:v>
                </c:pt>
                <c:pt idx="1287">
                  <c:v>0.2545289615946198</c:v>
                </c:pt>
                <c:pt idx="1288">
                  <c:v>0.25454174136377983</c:v>
                </c:pt>
                <c:pt idx="1289">
                  <c:v>0.25455643877905176</c:v>
                </c:pt>
                <c:pt idx="1290">
                  <c:v>0.25456459563920081</c:v>
                </c:pt>
                <c:pt idx="1291">
                  <c:v>0.25457809772549805</c:v>
                </c:pt>
                <c:pt idx="1292">
                  <c:v>0.25459754555284125</c:v>
                </c:pt>
                <c:pt idx="1293">
                  <c:v>0.25461899299634527</c:v>
                </c:pt>
                <c:pt idx="1294">
                  <c:v>0.25463587493402701</c:v>
                </c:pt>
                <c:pt idx="1295">
                  <c:v>0.25465546563460517</c:v>
                </c:pt>
                <c:pt idx="1296">
                  <c:v>0.25466911909215756</c:v>
                </c:pt>
                <c:pt idx="1297">
                  <c:v>0.25467709723925303</c:v>
                </c:pt>
                <c:pt idx="1298">
                  <c:v>0.25468075172115212</c:v>
                </c:pt>
                <c:pt idx="1299">
                  <c:v>0.25468481959511191</c:v>
                </c:pt>
                <c:pt idx="1300">
                  <c:v>0.25469187165834367</c:v>
                </c:pt>
                <c:pt idx="1301">
                  <c:v>0.25469928738346964</c:v>
                </c:pt>
                <c:pt idx="1302">
                  <c:v>0.25470724804097117</c:v>
                </c:pt>
                <c:pt idx="1303">
                  <c:v>0.25471361835777589</c:v>
                </c:pt>
                <c:pt idx="1304">
                  <c:v>0.25471597326164269</c:v>
                </c:pt>
                <c:pt idx="1305">
                  <c:v>0.25470812738733856</c:v>
                </c:pt>
                <c:pt idx="1306">
                  <c:v>0.25470534106997872</c:v>
                </c:pt>
                <c:pt idx="1307">
                  <c:v>0.25471105758009732</c:v>
                </c:pt>
                <c:pt idx="1308">
                  <c:v>0.2547279704292173</c:v>
                </c:pt>
                <c:pt idx="1309">
                  <c:v>0.25474318806949064</c:v>
                </c:pt>
                <c:pt idx="1310">
                  <c:v>0.25476079276967251</c:v>
                </c:pt>
                <c:pt idx="1311">
                  <c:v>0.25478921237649937</c:v>
                </c:pt>
                <c:pt idx="1312">
                  <c:v>0.25479752756439406</c:v>
                </c:pt>
                <c:pt idx="1313">
                  <c:v>0.25480288148632818</c:v>
                </c:pt>
                <c:pt idx="1314">
                  <c:v>0.25481680931374423</c:v>
                </c:pt>
                <c:pt idx="1315">
                  <c:v>0.25482803412609201</c:v>
                </c:pt>
                <c:pt idx="1316">
                  <c:v>0.25484857684669543</c:v>
                </c:pt>
                <c:pt idx="1317">
                  <c:v>0.25487715007244077</c:v>
                </c:pt>
                <c:pt idx="1318">
                  <c:v>0.25488931628538031</c:v>
                </c:pt>
                <c:pt idx="1319">
                  <c:v>0.25488464013388595</c:v>
                </c:pt>
                <c:pt idx="1320">
                  <c:v>0.25489017045620282</c:v>
                </c:pt>
                <c:pt idx="1321">
                  <c:v>0.25489872462487928</c:v>
                </c:pt>
                <c:pt idx="1322">
                  <c:v>0.25490646749371548</c:v>
                </c:pt>
                <c:pt idx="1323">
                  <c:v>0.25492789875862604</c:v>
                </c:pt>
                <c:pt idx="1324">
                  <c:v>0.25495353021211303</c:v>
                </c:pt>
                <c:pt idx="1325">
                  <c:v>0.25497391576479295</c:v>
                </c:pt>
                <c:pt idx="1326">
                  <c:v>0.2549990685064849</c:v>
                </c:pt>
                <c:pt idx="1327">
                  <c:v>0.25503045825218235</c:v>
                </c:pt>
                <c:pt idx="1328">
                  <c:v>0.25506002139365846</c:v>
                </c:pt>
                <c:pt idx="1329">
                  <c:v>0.25508957322140763</c:v>
                </c:pt>
                <c:pt idx="1330">
                  <c:v>0.25511845217237811</c:v>
                </c:pt>
                <c:pt idx="1331">
                  <c:v>0.25514695106326141</c:v>
                </c:pt>
                <c:pt idx="1332">
                  <c:v>0.25517385819884247</c:v>
                </c:pt>
                <c:pt idx="1333">
                  <c:v>0.25519437522490701</c:v>
                </c:pt>
                <c:pt idx="1334">
                  <c:v>0.2552225137810562</c:v>
                </c:pt>
                <c:pt idx="1335">
                  <c:v>0.25525218971253011</c:v>
                </c:pt>
                <c:pt idx="1336">
                  <c:v>0.25528500525599712</c:v>
                </c:pt>
                <c:pt idx="1337">
                  <c:v>0.25532999986311467</c:v>
                </c:pt>
                <c:pt idx="1338">
                  <c:v>0.25537114302616387</c:v>
                </c:pt>
                <c:pt idx="1339">
                  <c:v>0.25541588487415695</c:v>
                </c:pt>
                <c:pt idx="1340">
                  <c:v>0.25545380190515621</c:v>
                </c:pt>
                <c:pt idx="1341">
                  <c:v>0.2554802591921061</c:v>
                </c:pt>
                <c:pt idx="1342">
                  <c:v>0.2555116489873725</c:v>
                </c:pt>
                <c:pt idx="1343">
                  <c:v>0.25554407135163842</c:v>
                </c:pt>
                <c:pt idx="1344">
                  <c:v>0.25557597466871312</c:v>
                </c:pt>
                <c:pt idx="1345">
                  <c:v>0.25562001218374442</c:v>
                </c:pt>
                <c:pt idx="1346">
                  <c:v>0.25564496958809385</c:v>
                </c:pt>
                <c:pt idx="1347">
                  <c:v>0.25565004100578492</c:v>
                </c:pt>
                <c:pt idx="1348">
                  <c:v>0.25566096906149843</c:v>
                </c:pt>
                <c:pt idx="1349">
                  <c:v>0.25565980157977181</c:v>
                </c:pt>
                <c:pt idx="1350">
                  <c:v>0.25567044827557162</c:v>
                </c:pt>
                <c:pt idx="1351">
                  <c:v>0.25570658750689662</c:v>
                </c:pt>
                <c:pt idx="1352">
                  <c:v>0.25571577354709535</c:v>
                </c:pt>
                <c:pt idx="1353">
                  <c:v>0.25570946134018507</c:v>
                </c:pt>
                <c:pt idx="1354">
                  <c:v>0.25570728986198543</c:v>
                </c:pt>
                <c:pt idx="1355">
                  <c:v>0.25569422369837008</c:v>
                </c:pt>
                <c:pt idx="1356">
                  <c:v>0.25567867642058678</c:v>
                </c:pt>
                <c:pt idx="1357">
                  <c:v>0.2556801155971738</c:v>
                </c:pt>
                <c:pt idx="1358">
                  <c:v>0.25568292887934602</c:v>
                </c:pt>
                <c:pt idx="1359">
                  <c:v>0.25567897660219829</c:v>
                </c:pt>
                <c:pt idx="1360">
                  <c:v>0.25567053508485887</c:v>
                </c:pt>
                <c:pt idx="1361">
                  <c:v>0.25566911311768759</c:v>
                </c:pt>
                <c:pt idx="1362">
                  <c:v>0.25567555219610255</c:v>
                </c:pt>
                <c:pt idx="1363">
                  <c:v>0.25568236038105874</c:v>
                </c:pt>
                <c:pt idx="1364">
                  <c:v>0.25568444821882569</c:v>
                </c:pt>
                <c:pt idx="1365">
                  <c:v>0.25568712966311202</c:v>
                </c:pt>
                <c:pt idx="1366">
                  <c:v>0.25568905282404558</c:v>
                </c:pt>
                <c:pt idx="1367">
                  <c:v>0.25569024065545903</c:v>
                </c:pt>
                <c:pt idx="1368">
                  <c:v>0.25569765121823312</c:v>
                </c:pt>
                <c:pt idx="1369">
                  <c:v>0.25569245788765721</c:v>
                </c:pt>
                <c:pt idx="1370">
                  <c:v>0.25567673030020904</c:v>
                </c:pt>
                <c:pt idx="1371">
                  <c:v>0.25565352810253389</c:v>
                </c:pt>
                <c:pt idx="1372">
                  <c:v>0.25562401817086006</c:v>
                </c:pt>
                <c:pt idx="1373">
                  <c:v>0.25560190748528999</c:v>
                </c:pt>
                <c:pt idx="1374">
                  <c:v>0.25557829784558889</c:v>
                </c:pt>
                <c:pt idx="1375">
                  <c:v>0.25554378227148777</c:v>
                </c:pt>
                <c:pt idx="1376">
                  <c:v>0.2555045882922426</c:v>
                </c:pt>
                <c:pt idx="1377">
                  <c:v>0.25545605883725903</c:v>
                </c:pt>
                <c:pt idx="1378">
                  <c:v>0.25539529210889961</c:v>
                </c:pt>
                <c:pt idx="1379">
                  <c:v>0.25535723931274545</c:v>
                </c:pt>
                <c:pt idx="1380">
                  <c:v>0.25534377592828772</c:v>
                </c:pt>
                <c:pt idx="1381">
                  <c:v>0.25530095769313865</c:v>
                </c:pt>
                <c:pt idx="1382">
                  <c:v>0.25524820038274315</c:v>
                </c:pt>
                <c:pt idx="1383">
                  <c:v>0.2551859689608551</c:v>
                </c:pt>
                <c:pt idx="1384">
                  <c:v>0.25509936131180416</c:v>
                </c:pt>
                <c:pt idx="1385">
                  <c:v>0.2550373861685879</c:v>
                </c:pt>
                <c:pt idx="1386">
                  <c:v>0.25498382383633306</c:v>
                </c:pt>
                <c:pt idx="1387">
                  <c:v>0.25492151204579899</c:v>
                </c:pt>
                <c:pt idx="1388">
                  <c:v>0.25485720069967116</c:v>
                </c:pt>
                <c:pt idx="1389">
                  <c:v>0.25479199234555688</c:v>
                </c:pt>
                <c:pt idx="1390">
                  <c:v>0.25474064022122955</c:v>
                </c:pt>
                <c:pt idx="1391">
                  <c:v>0.25468663413923237</c:v>
                </c:pt>
                <c:pt idx="1392">
                  <c:v>0.25462858945322048</c:v>
                </c:pt>
                <c:pt idx="1393">
                  <c:v>0.25458567074677729</c:v>
                </c:pt>
                <c:pt idx="1394">
                  <c:v>0.25455454796223381</c:v>
                </c:pt>
                <c:pt idx="1395">
                  <c:v>0.25450432471299433</c:v>
                </c:pt>
                <c:pt idx="1396">
                  <c:v>0.25445726116384731</c:v>
                </c:pt>
                <c:pt idx="1397">
                  <c:v>0.25440379779328226</c:v>
                </c:pt>
                <c:pt idx="1398">
                  <c:v>0.25432823022227008</c:v>
                </c:pt>
                <c:pt idx="1399">
                  <c:v>0.25427565616897058</c:v>
                </c:pt>
                <c:pt idx="1400">
                  <c:v>0.25423429827823374</c:v>
                </c:pt>
                <c:pt idx="1401">
                  <c:v>0.25419287641852545</c:v>
                </c:pt>
                <c:pt idx="1402">
                  <c:v>0.25415918384071939</c:v>
                </c:pt>
                <c:pt idx="1403">
                  <c:v>0.25411947503971749</c:v>
                </c:pt>
                <c:pt idx="1404">
                  <c:v>0.25408167047321883</c:v>
                </c:pt>
                <c:pt idx="1405">
                  <c:v>0.25404161295283462</c:v>
                </c:pt>
                <c:pt idx="1406">
                  <c:v>0.25399974336493431</c:v>
                </c:pt>
                <c:pt idx="1407">
                  <c:v>0.25395440730861946</c:v>
                </c:pt>
                <c:pt idx="1408">
                  <c:v>0.25390929227269921</c:v>
                </c:pt>
                <c:pt idx="1409">
                  <c:v>0.25385691215161482</c:v>
                </c:pt>
                <c:pt idx="1410">
                  <c:v>0.25379612655148714</c:v>
                </c:pt>
                <c:pt idx="1411">
                  <c:v>0.25373830293690119</c:v>
                </c:pt>
                <c:pt idx="1412">
                  <c:v>0.25367894618260195</c:v>
                </c:pt>
                <c:pt idx="1413">
                  <c:v>0.25361994304401381</c:v>
                </c:pt>
                <c:pt idx="1414">
                  <c:v>0.25355935022888088</c:v>
                </c:pt>
                <c:pt idx="1415">
                  <c:v>0.25350262230877468</c:v>
                </c:pt>
                <c:pt idx="1416">
                  <c:v>0.25344404023553224</c:v>
                </c:pt>
                <c:pt idx="1417">
                  <c:v>0.25338821473371725</c:v>
                </c:pt>
                <c:pt idx="1418">
                  <c:v>0.2533419495752911</c:v>
                </c:pt>
                <c:pt idx="1419">
                  <c:v>0.25328478754182077</c:v>
                </c:pt>
                <c:pt idx="1420">
                  <c:v>0.25322218651956602</c:v>
                </c:pt>
                <c:pt idx="1421">
                  <c:v>0.25316569851312981</c:v>
                </c:pt>
                <c:pt idx="1422">
                  <c:v>0.25309855239797879</c:v>
                </c:pt>
                <c:pt idx="1423">
                  <c:v>0.25305107451624842</c:v>
                </c:pt>
                <c:pt idx="1424">
                  <c:v>0.25301258971992741</c:v>
                </c:pt>
                <c:pt idx="1425">
                  <c:v>0.25297438840999864</c:v>
                </c:pt>
                <c:pt idx="1426">
                  <c:v>0.25294376322445505</c:v>
                </c:pt>
                <c:pt idx="1427">
                  <c:v>0.25290382447197363</c:v>
                </c:pt>
                <c:pt idx="1428">
                  <c:v>0.2528717850845878</c:v>
                </c:pt>
                <c:pt idx="1429">
                  <c:v>0.25284182989615733</c:v>
                </c:pt>
                <c:pt idx="1430">
                  <c:v>0.25281031487786859</c:v>
                </c:pt>
                <c:pt idx="1431">
                  <c:v>0.25277475514897596</c:v>
                </c:pt>
                <c:pt idx="1432">
                  <c:v>0.25273309740283834</c:v>
                </c:pt>
                <c:pt idx="1433">
                  <c:v>0.25271142830106053</c:v>
                </c:pt>
                <c:pt idx="1434">
                  <c:v>0.25271320316606105</c:v>
                </c:pt>
                <c:pt idx="1435">
                  <c:v>0.25271477688166138</c:v>
                </c:pt>
                <c:pt idx="1436">
                  <c:v>0.25268947774666856</c:v>
                </c:pt>
                <c:pt idx="1437">
                  <c:v>0.2526508500405969</c:v>
                </c:pt>
                <c:pt idx="1438">
                  <c:v>0.25262801892841286</c:v>
                </c:pt>
                <c:pt idx="1439">
                  <c:v>0.2526105441765219</c:v>
                </c:pt>
                <c:pt idx="1440">
                  <c:v>0.25261338084405621</c:v>
                </c:pt>
                <c:pt idx="1441">
                  <c:v>0.25259050268812228</c:v>
                </c:pt>
                <c:pt idx="1442">
                  <c:v>0.25256216089448946</c:v>
                </c:pt>
                <c:pt idx="1443">
                  <c:v>0.25256380476885815</c:v>
                </c:pt>
                <c:pt idx="1444">
                  <c:v>0.25256072940978641</c:v>
                </c:pt>
                <c:pt idx="1445">
                  <c:v>0.25256160455064242</c:v>
                </c:pt>
                <c:pt idx="1446">
                  <c:v>0.25255551748124289</c:v>
                </c:pt>
                <c:pt idx="1447">
                  <c:v>0.25253119196890433</c:v>
                </c:pt>
                <c:pt idx="1448">
                  <c:v>0.25253228882865097</c:v>
                </c:pt>
                <c:pt idx="1449">
                  <c:v>0.25253605095726311</c:v>
                </c:pt>
                <c:pt idx="1450">
                  <c:v>0.25254354422475483</c:v>
                </c:pt>
                <c:pt idx="1451">
                  <c:v>0.2525708096185651</c:v>
                </c:pt>
                <c:pt idx="1452">
                  <c:v>0.25256822734902512</c:v>
                </c:pt>
                <c:pt idx="1453">
                  <c:v>0.25256772296159474</c:v>
                </c:pt>
                <c:pt idx="1454">
                  <c:v>0.25255156525622091</c:v>
                </c:pt>
                <c:pt idx="1455">
                  <c:v>0.25254314070793266</c:v>
                </c:pt>
                <c:pt idx="1456">
                  <c:v>0.25262062402125357</c:v>
                </c:pt>
                <c:pt idx="1457">
                  <c:v>0.25264731565756959</c:v>
                </c:pt>
                <c:pt idx="1458">
                  <c:v>0.25267469498877221</c:v>
                </c:pt>
                <c:pt idx="1459">
                  <c:v>0.2527127821366269</c:v>
                </c:pt>
                <c:pt idx="1460">
                  <c:v>0.25274588430109307</c:v>
                </c:pt>
                <c:pt idx="1461">
                  <c:v>0.25274957153946248</c:v>
                </c:pt>
                <c:pt idx="1462">
                  <c:v>0.25279328686224106</c:v>
                </c:pt>
                <c:pt idx="1463">
                  <c:v>0.25280210483137483</c:v>
                </c:pt>
                <c:pt idx="1464">
                  <c:v>0.2528096803314171</c:v>
                </c:pt>
                <c:pt idx="1465">
                  <c:v>0.25280218290416145</c:v>
                </c:pt>
                <c:pt idx="1466">
                  <c:v>0.25277201572101549</c:v>
                </c:pt>
                <c:pt idx="1467">
                  <c:v>0.25282779827305418</c:v>
                </c:pt>
                <c:pt idx="1468">
                  <c:v>0.25286688625573533</c:v>
                </c:pt>
                <c:pt idx="1469">
                  <c:v>0.25291119033455489</c:v>
                </c:pt>
                <c:pt idx="1470">
                  <c:v>0.25298730464000557</c:v>
                </c:pt>
                <c:pt idx="1471">
                  <c:v>0.25303403047636297</c:v>
                </c:pt>
                <c:pt idx="1472">
                  <c:v>0.25306399134093543</c:v>
                </c:pt>
                <c:pt idx="1473">
                  <c:v>0.2531170393789664</c:v>
                </c:pt>
                <c:pt idx="1474">
                  <c:v>0.25317536683325043</c:v>
                </c:pt>
                <c:pt idx="1475">
                  <c:v>0.25320083960588269</c:v>
                </c:pt>
                <c:pt idx="1476">
                  <c:v>0.25320549050461622</c:v>
                </c:pt>
                <c:pt idx="1477">
                  <c:v>0.2532201253695035</c:v>
                </c:pt>
                <c:pt idx="1478">
                  <c:v>0.25325063358268479</c:v>
                </c:pt>
                <c:pt idx="1479">
                  <c:v>0.25326772107787904</c:v>
                </c:pt>
                <c:pt idx="1480">
                  <c:v>0.25329477642421327</c:v>
                </c:pt>
                <c:pt idx="1481">
                  <c:v>0.25335484559109811</c:v>
                </c:pt>
                <c:pt idx="1482">
                  <c:v>0.25343303759055091</c:v>
                </c:pt>
                <c:pt idx="1483">
                  <c:v>0.25344839963279758</c:v>
                </c:pt>
                <c:pt idx="1484">
                  <c:v>0.25346244993404216</c:v>
                </c:pt>
                <c:pt idx="1485">
                  <c:v>0.25348184459193807</c:v>
                </c:pt>
                <c:pt idx="1486">
                  <c:v>0.25346389767107486</c:v>
                </c:pt>
                <c:pt idx="1487">
                  <c:v>0.25346948420732268</c:v>
                </c:pt>
                <c:pt idx="1488">
                  <c:v>0.25348326915415059</c:v>
                </c:pt>
                <c:pt idx="1489">
                  <c:v>0.25349920248896063</c:v>
                </c:pt>
                <c:pt idx="1490">
                  <c:v>0.25353669253764477</c:v>
                </c:pt>
                <c:pt idx="1491">
                  <c:v>0.25354561253246372</c:v>
                </c:pt>
                <c:pt idx="1492">
                  <c:v>0.2535527183695418</c:v>
                </c:pt>
                <c:pt idx="1493">
                  <c:v>0.25357471940770804</c:v>
                </c:pt>
                <c:pt idx="1494">
                  <c:v>0.25359362100114957</c:v>
                </c:pt>
                <c:pt idx="1495">
                  <c:v>0.25359518622806765</c:v>
                </c:pt>
                <c:pt idx="1496">
                  <c:v>0.25360812812442518</c:v>
                </c:pt>
                <c:pt idx="1497">
                  <c:v>0.2536178841965398</c:v>
                </c:pt>
                <c:pt idx="1498">
                  <c:v>0.25363241230861838</c:v>
                </c:pt>
                <c:pt idx="1499">
                  <c:v>0.25366238293804522</c:v>
                </c:pt>
                <c:pt idx="1500">
                  <c:v>0.25368160802646844</c:v>
                </c:pt>
                <c:pt idx="1501">
                  <c:v>0.2536779069543223</c:v>
                </c:pt>
                <c:pt idx="1502">
                  <c:v>0.25369468528138478</c:v>
                </c:pt>
                <c:pt idx="1503">
                  <c:v>0.25372237573172945</c:v>
                </c:pt>
                <c:pt idx="1504">
                  <c:v>0.25367910326300186</c:v>
                </c:pt>
                <c:pt idx="1505">
                  <c:v>0.25362119419891388</c:v>
                </c:pt>
                <c:pt idx="1506">
                  <c:v>0.25356983143995943</c:v>
                </c:pt>
                <c:pt idx="1507">
                  <c:v>0.25352855982592998</c:v>
                </c:pt>
                <c:pt idx="1508">
                  <c:v>0.25347259339706713</c:v>
                </c:pt>
                <c:pt idx="1509">
                  <c:v>0.2534303876381232</c:v>
                </c:pt>
                <c:pt idx="1510">
                  <c:v>0.25341208584534586</c:v>
                </c:pt>
                <c:pt idx="1511">
                  <c:v>0.25338766445396371</c:v>
                </c:pt>
                <c:pt idx="1512">
                  <c:v>0.25337636138307879</c:v>
                </c:pt>
                <c:pt idx="1513">
                  <c:v>0.25334164542968851</c:v>
                </c:pt>
                <c:pt idx="1514">
                  <c:v>0.25331250978975045</c:v>
                </c:pt>
                <c:pt idx="1515">
                  <c:v>0.2532983988069612</c:v>
                </c:pt>
                <c:pt idx="1516">
                  <c:v>0.25325418345402922</c:v>
                </c:pt>
                <c:pt idx="1517">
                  <c:v>0.25319062277562449</c:v>
                </c:pt>
                <c:pt idx="1518">
                  <c:v>0.25311082632252641</c:v>
                </c:pt>
                <c:pt idx="1519">
                  <c:v>0.25300840044193912</c:v>
                </c:pt>
                <c:pt idx="1520">
                  <c:v>0.2528970891209919</c:v>
                </c:pt>
                <c:pt idx="1521">
                  <c:v>0.2527535718789134</c:v>
                </c:pt>
                <c:pt idx="1522">
                  <c:v>0.25262061452556844</c:v>
                </c:pt>
                <c:pt idx="1523">
                  <c:v>0.25247757042978491</c:v>
                </c:pt>
                <c:pt idx="1524">
                  <c:v>0.25229673130298841</c:v>
                </c:pt>
                <c:pt idx="1525">
                  <c:v>0.25209708601919617</c:v>
                </c:pt>
                <c:pt idx="1526">
                  <c:v>0.25186696096131816</c:v>
                </c:pt>
                <c:pt idx="1527">
                  <c:v>0.25162745926876706</c:v>
                </c:pt>
                <c:pt idx="1528">
                  <c:v>0.2513735218313769</c:v>
                </c:pt>
                <c:pt idx="1529">
                  <c:v>0.25110494369467234</c:v>
                </c:pt>
                <c:pt idx="1530">
                  <c:v>0.25082192582160595</c:v>
                </c:pt>
                <c:pt idx="1531">
                  <c:v>0.2505324476474135</c:v>
                </c:pt>
                <c:pt idx="1532">
                  <c:v>0.2502250843562574</c:v>
                </c:pt>
                <c:pt idx="1533">
                  <c:v>0.2499186574290769</c:v>
                </c:pt>
                <c:pt idx="1534">
                  <c:v>0.24957575458276385</c:v>
                </c:pt>
                <c:pt idx="1535">
                  <c:v>0.2492381153441586</c:v>
                </c:pt>
                <c:pt idx="1536">
                  <c:v>0.24885787208560825</c:v>
                </c:pt>
                <c:pt idx="1537">
                  <c:v>0.24845336740119284</c:v>
                </c:pt>
                <c:pt idx="1538">
                  <c:v>0.24801398524566931</c:v>
                </c:pt>
                <c:pt idx="1539">
                  <c:v>0.24753573228971359</c:v>
                </c:pt>
                <c:pt idx="1540">
                  <c:v>0.24704724939225933</c:v>
                </c:pt>
                <c:pt idx="1541">
                  <c:v>0.24650939154740439</c:v>
                </c:pt>
                <c:pt idx="1542">
                  <c:v>0.24596583346105097</c:v>
                </c:pt>
                <c:pt idx="1543">
                  <c:v>0.24543258222273492</c:v>
                </c:pt>
                <c:pt idx="1544">
                  <c:v>0.24486373277379056</c:v>
                </c:pt>
                <c:pt idx="1545">
                  <c:v>0.24426390971078726</c:v>
                </c:pt>
                <c:pt idx="1546">
                  <c:v>0.24365099166801454</c:v>
                </c:pt>
                <c:pt idx="1547">
                  <c:v>0.24301362908200988</c:v>
                </c:pt>
                <c:pt idx="1548">
                  <c:v>0.24228640796048651</c:v>
                </c:pt>
                <c:pt idx="1549">
                  <c:v>0.24164134682401009</c:v>
                </c:pt>
                <c:pt idx="1550">
                  <c:v>0.24101554150188775</c:v>
                </c:pt>
                <c:pt idx="1551">
                  <c:v>0.24039451772827816</c:v>
                </c:pt>
                <c:pt idx="1552">
                  <c:v>0.23980510965002297</c:v>
                </c:pt>
                <c:pt idx="1553">
                  <c:v>0.23923978032917967</c:v>
                </c:pt>
                <c:pt idx="1554">
                  <c:v>0.23874923515399482</c:v>
                </c:pt>
                <c:pt idx="1555">
                  <c:v>0.23829310195587958</c:v>
                </c:pt>
                <c:pt idx="1556">
                  <c:v>0.23789807323671311</c:v>
                </c:pt>
                <c:pt idx="1557">
                  <c:v>0.23757578038254201</c:v>
                </c:pt>
                <c:pt idx="1558">
                  <c:v>0.23729124424021894</c:v>
                </c:pt>
                <c:pt idx="1559">
                  <c:v>0.23703404902088288</c:v>
                </c:pt>
                <c:pt idx="1560">
                  <c:v>0.23683422355510286</c:v>
                </c:pt>
                <c:pt idx="1561">
                  <c:v>0.23671394303750959</c:v>
                </c:pt>
                <c:pt idx="1562">
                  <c:v>0.23665070345657066</c:v>
                </c:pt>
                <c:pt idx="1563">
                  <c:v>0.23663383247244665</c:v>
                </c:pt>
                <c:pt idx="1564">
                  <c:v>0.23668126542503257</c:v>
                </c:pt>
                <c:pt idx="1565">
                  <c:v>0.23677382231043562</c:v>
                </c:pt>
                <c:pt idx="1566">
                  <c:v>0.23691891428583509</c:v>
                </c:pt>
                <c:pt idx="1567">
                  <c:v>0.23710797333804809</c:v>
                </c:pt>
                <c:pt idx="1568">
                  <c:v>0.23738814290093543</c:v>
                </c:pt>
                <c:pt idx="1569">
                  <c:v>0.23762360359368917</c:v>
                </c:pt>
                <c:pt idx="1570">
                  <c:v>0.23789300493431276</c:v>
                </c:pt>
                <c:pt idx="1571">
                  <c:v>0.23814718961198958</c:v>
                </c:pt>
                <c:pt idx="1572">
                  <c:v>0.23837400878276901</c:v>
                </c:pt>
                <c:pt idx="1573">
                  <c:v>0.2386254053247906</c:v>
                </c:pt>
                <c:pt idx="1574">
                  <c:v>0.23889760782690897</c:v>
                </c:pt>
                <c:pt idx="1575">
                  <c:v>0.23917782539255569</c:v>
                </c:pt>
                <c:pt idx="1576">
                  <c:v>0.23945544107886743</c:v>
                </c:pt>
                <c:pt idx="1577">
                  <c:v>0.23974798267848293</c:v>
                </c:pt>
                <c:pt idx="1578">
                  <c:v>0.24002610779346659</c:v>
                </c:pt>
                <c:pt idx="1579">
                  <c:v>0.24029546255751918</c:v>
                </c:pt>
                <c:pt idx="1580">
                  <c:v>0.24057284222684916</c:v>
                </c:pt>
                <c:pt idx="1581">
                  <c:v>0.24086999338022455</c:v>
                </c:pt>
                <c:pt idx="1582">
                  <c:v>0.24113129954856868</c:v>
                </c:pt>
                <c:pt idx="1583">
                  <c:v>0.24138365359453462</c:v>
                </c:pt>
                <c:pt idx="1584">
                  <c:v>0.24162480471278835</c:v>
                </c:pt>
                <c:pt idx="1585">
                  <c:v>0.24185375849483651</c:v>
                </c:pt>
                <c:pt idx="1586">
                  <c:v>0.24203965753133549</c:v>
                </c:pt>
                <c:pt idx="1587">
                  <c:v>0.24227736060789096</c:v>
                </c:pt>
                <c:pt idx="1588">
                  <c:v>0.24253996165585537</c:v>
                </c:pt>
                <c:pt idx="1589">
                  <c:v>0.24278166770574691</c:v>
                </c:pt>
                <c:pt idx="1590">
                  <c:v>0.24305557953085274</c:v>
                </c:pt>
                <c:pt idx="1591">
                  <c:v>0.24327920149803126</c:v>
                </c:pt>
                <c:pt idx="1592">
                  <c:v>0.24346404885894538</c:v>
                </c:pt>
                <c:pt idx="1593">
                  <c:v>0.24365652312958008</c:v>
                </c:pt>
                <c:pt idx="1594">
                  <c:v>0.24380536500529529</c:v>
                </c:pt>
                <c:pt idx="1595">
                  <c:v>0.24399012429676081</c:v>
                </c:pt>
                <c:pt idx="1596">
                  <c:v>0.24419315387715954</c:v>
                </c:pt>
                <c:pt idx="1597">
                  <c:v>0.24442073319511604</c:v>
                </c:pt>
                <c:pt idx="1598">
                  <c:v>0.24462157041282409</c:v>
                </c:pt>
                <c:pt idx="1599">
                  <c:v>0.24484207778454384</c:v>
                </c:pt>
                <c:pt idx="1600">
                  <c:v>0.24503094501687159</c:v>
                </c:pt>
                <c:pt idx="1601">
                  <c:v>0.24516987721314468</c:v>
                </c:pt>
                <c:pt idx="1602">
                  <c:v>0.2453540513370305</c:v>
                </c:pt>
                <c:pt idx="1603">
                  <c:v>0.24556804923850425</c:v>
                </c:pt>
                <c:pt idx="1604">
                  <c:v>0.24575844673490746</c:v>
                </c:pt>
                <c:pt idx="1605">
                  <c:v>0.24595941013255107</c:v>
                </c:pt>
                <c:pt idx="1606">
                  <c:v>0.24614444843270381</c:v>
                </c:pt>
                <c:pt idx="1607">
                  <c:v>0.24633399794168978</c:v>
                </c:pt>
                <c:pt idx="1608">
                  <c:v>0.24648469639227474</c:v>
                </c:pt>
                <c:pt idx="1609">
                  <c:v>0.24663885194965185</c:v>
                </c:pt>
                <c:pt idx="1610">
                  <c:v>0.24677206829226842</c:v>
                </c:pt>
                <c:pt idx="1611">
                  <c:v>0.24694857384452604</c:v>
                </c:pt>
                <c:pt idx="1612">
                  <c:v>0.24713270906825704</c:v>
                </c:pt>
                <c:pt idx="1613">
                  <c:v>0.24730931578487772</c:v>
                </c:pt>
                <c:pt idx="1614">
                  <c:v>0.24753385918611581</c:v>
                </c:pt>
                <c:pt idx="1615">
                  <c:v>0.24771806601145049</c:v>
                </c:pt>
                <c:pt idx="1616">
                  <c:v>0.2478547667629587</c:v>
                </c:pt>
                <c:pt idx="1617">
                  <c:v>0.24801890510882649</c:v>
                </c:pt>
                <c:pt idx="1618">
                  <c:v>0.24818767482950518</c:v>
                </c:pt>
                <c:pt idx="1619">
                  <c:v>0.24833451500465764</c:v>
                </c:pt>
                <c:pt idx="1620">
                  <c:v>0.24851305460646</c:v>
                </c:pt>
                <c:pt idx="1621">
                  <c:v>0.24871282605461356</c:v>
                </c:pt>
                <c:pt idx="1622">
                  <c:v>0.24888890939811903</c:v>
                </c:pt>
                <c:pt idx="1623">
                  <c:v>0.24907668673200459</c:v>
                </c:pt>
                <c:pt idx="1624">
                  <c:v>0.24924972474871918</c:v>
                </c:pt>
                <c:pt idx="1625">
                  <c:v>0.2493797111264926</c:v>
                </c:pt>
                <c:pt idx="1626">
                  <c:v>0.24955540555548053</c:v>
                </c:pt>
                <c:pt idx="1627">
                  <c:v>0.24976771720671889</c:v>
                </c:pt>
                <c:pt idx="1628">
                  <c:v>0.24995230354176382</c:v>
                </c:pt>
                <c:pt idx="1629">
                  <c:v>0.25015584469513447</c:v>
                </c:pt>
                <c:pt idx="1630">
                  <c:v>0.25036241316791402</c:v>
                </c:pt>
                <c:pt idx="1631">
                  <c:v>0.25053017748063111</c:v>
                </c:pt>
                <c:pt idx="1632">
                  <c:v>0.25065599874369754</c:v>
                </c:pt>
                <c:pt idx="1633">
                  <c:v>0.25082110655005957</c:v>
                </c:pt>
                <c:pt idx="1634">
                  <c:v>0.25098371052705243</c:v>
                </c:pt>
                <c:pt idx="1635">
                  <c:v>0.25115341106301453</c:v>
                </c:pt>
                <c:pt idx="1636">
                  <c:v>0.25134788624193521</c:v>
                </c:pt>
                <c:pt idx="1637">
                  <c:v>0.25152964977319159</c:v>
                </c:pt>
                <c:pt idx="1638">
                  <c:v>0.25169230628896339</c:v>
                </c:pt>
                <c:pt idx="1639">
                  <c:v>0.25186656461942941</c:v>
                </c:pt>
                <c:pt idx="1640">
                  <c:v>0.25205257740093551</c:v>
                </c:pt>
                <c:pt idx="1641">
                  <c:v>0.25224002089176961</c:v>
                </c:pt>
                <c:pt idx="1642">
                  <c:v>0.25238359932741128</c:v>
                </c:pt>
                <c:pt idx="1643">
                  <c:v>0.25257608043629132</c:v>
                </c:pt>
                <c:pt idx="1644">
                  <c:v>0.25275443159427419</c:v>
                </c:pt>
                <c:pt idx="1645">
                  <c:v>0.25292387796711963</c:v>
                </c:pt>
                <c:pt idx="1646">
                  <c:v>0.25309498994461271</c:v>
                </c:pt>
                <c:pt idx="1647">
                  <c:v>0.25328032688359997</c:v>
                </c:pt>
                <c:pt idx="1648">
                  <c:v>0.25345860376893103</c:v>
                </c:pt>
                <c:pt idx="1649">
                  <c:v>0.25362019833447746</c:v>
                </c:pt>
                <c:pt idx="1650">
                  <c:v>0.25380037182312232</c:v>
                </c:pt>
                <c:pt idx="1651">
                  <c:v>0.2540018901440278</c:v>
                </c:pt>
                <c:pt idx="1652">
                  <c:v>0.25419007801912563</c:v>
                </c:pt>
                <c:pt idx="1653">
                  <c:v>0.25437214937060842</c:v>
                </c:pt>
                <c:pt idx="1654">
                  <c:v>0.25455359428718244</c:v>
                </c:pt>
                <c:pt idx="1655">
                  <c:v>0.25473262487540915</c:v>
                </c:pt>
                <c:pt idx="1656">
                  <c:v>0.25489652230692034</c:v>
                </c:pt>
                <c:pt idx="1657">
                  <c:v>0.25507087639644954</c:v>
                </c:pt>
                <c:pt idx="1658">
                  <c:v>0.25525547062539011</c:v>
                </c:pt>
                <c:pt idx="1659">
                  <c:v>0.25543336292114205</c:v>
                </c:pt>
                <c:pt idx="1660">
                  <c:v>0.25561340026309642</c:v>
                </c:pt>
                <c:pt idx="1661">
                  <c:v>0.25579005276978489</c:v>
                </c:pt>
                <c:pt idx="1662">
                  <c:v>0.25596983154341779</c:v>
                </c:pt>
                <c:pt idx="1663">
                  <c:v>0.25613567302783591</c:v>
                </c:pt>
                <c:pt idx="1664">
                  <c:v>0.25628982347382184</c:v>
                </c:pt>
                <c:pt idx="1665">
                  <c:v>0.25644407531868402</c:v>
                </c:pt>
                <c:pt idx="1666">
                  <c:v>0.25659515725141024</c:v>
                </c:pt>
                <c:pt idx="1667">
                  <c:v>0.25674575835924801</c:v>
                </c:pt>
                <c:pt idx="1668">
                  <c:v>0.25690129227485586</c:v>
                </c:pt>
                <c:pt idx="1669">
                  <c:v>0.25705644712513276</c:v>
                </c:pt>
                <c:pt idx="1670">
                  <c:v>0.2572241496659779</c:v>
                </c:pt>
                <c:pt idx="1671">
                  <c:v>0.25740847213681989</c:v>
                </c:pt>
                <c:pt idx="1672">
                  <c:v>0.25757371597717138</c:v>
                </c:pt>
                <c:pt idx="1673">
                  <c:v>0.25775054428936017</c:v>
                </c:pt>
                <c:pt idx="1674">
                  <c:v>0.257906310138237</c:v>
                </c:pt>
                <c:pt idx="1675">
                  <c:v>0.25801237867789589</c:v>
                </c:pt>
                <c:pt idx="1676">
                  <c:v>0.25816110755613009</c:v>
                </c:pt>
                <c:pt idx="1677">
                  <c:v>0.25832516630342267</c:v>
                </c:pt>
                <c:pt idx="1678">
                  <c:v>0.2585019270205916</c:v>
                </c:pt>
                <c:pt idx="1679">
                  <c:v>0.25866650751460502</c:v>
                </c:pt>
                <c:pt idx="1680">
                  <c:v>0.25883794116766085</c:v>
                </c:pt>
                <c:pt idx="1681">
                  <c:v>0.25898559915616243</c:v>
                </c:pt>
                <c:pt idx="1682">
                  <c:v>0.25909177686204843</c:v>
                </c:pt>
                <c:pt idx="1683">
                  <c:v>0.25922948631776094</c:v>
                </c:pt>
                <c:pt idx="1684">
                  <c:v>0.25937706032848856</c:v>
                </c:pt>
                <c:pt idx="1685">
                  <c:v>0.25952152974372783</c:v>
                </c:pt>
                <c:pt idx="1686">
                  <c:v>0.25968901575617082</c:v>
                </c:pt>
                <c:pt idx="1687">
                  <c:v>0.25981871395106854</c:v>
                </c:pt>
                <c:pt idx="1688">
                  <c:v>0.25993170921747694</c:v>
                </c:pt>
                <c:pt idx="1689">
                  <c:v>0.26003621768540286</c:v>
                </c:pt>
                <c:pt idx="1690">
                  <c:v>0.26011940228228192</c:v>
                </c:pt>
                <c:pt idx="1691">
                  <c:v>0.26019932067200685</c:v>
                </c:pt>
                <c:pt idx="1692">
                  <c:v>0.26031742854032069</c:v>
                </c:pt>
                <c:pt idx="1693">
                  <c:v>0.26043266404352344</c:v>
                </c:pt>
                <c:pt idx="1694">
                  <c:v>0.26054862666293821</c:v>
                </c:pt>
                <c:pt idx="1695">
                  <c:v>0.26068633148618497</c:v>
                </c:pt>
                <c:pt idx="1696">
                  <c:v>0.26079744778280284</c:v>
                </c:pt>
                <c:pt idx="1697">
                  <c:v>0.2608876706560101</c:v>
                </c:pt>
                <c:pt idx="1698">
                  <c:v>0.26099386714297951</c:v>
                </c:pt>
                <c:pt idx="1699">
                  <c:v>0.26110329227851331</c:v>
                </c:pt>
                <c:pt idx="1700">
                  <c:v>0.26119589028643225</c:v>
                </c:pt>
                <c:pt idx="1701">
                  <c:v>0.26127768894765313</c:v>
                </c:pt>
                <c:pt idx="1702">
                  <c:v>0.26137356531679173</c:v>
                </c:pt>
                <c:pt idx="1703">
                  <c:v>0.26145977195403208</c:v>
                </c:pt>
                <c:pt idx="1704">
                  <c:v>0.26158437091409231</c:v>
                </c:pt>
                <c:pt idx="1705">
                  <c:v>0.26171709897136469</c:v>
                </c:pt>
                <c:pt idx="1706">
                  <c:v>0.26182928550917633</c:v>
                </c:pt>
                <c:pt idx="1707">
                  <c:v>0.26193574676819248</c:v>
                </c:pt>
                <c:pt idx="1708">
                  <c:v>0.26200977156985594</c:v>
                </c:pt>
                <c:pt idx="1709">
                  <c:v>0.26211560115064841</c:v>
                </c:pt>
                <c:pt idx="1710">
                  <c:v>0.26225681010536533</c:v>
                </c:pt>
                <c:pt idx="1711">
                  <c:v>0.26235738496670735</c:v>
                </c:pt>
                <c:pt idx="1712">
                  <c:v>0.26244899480818051</c:v>
                </c:pt>
                <c:pt idx="1713">
                  <c:v>0.26253503137819828</c:v>
                </c:pt>
                <c:pt idx="1714">
                  <c:v>0.26259937541501382</c:v>
                </c:pt>
                <c:pt idx="1715">
                  <c:v>0.26264689706481481</c:v>
                </c:pt>
                <c:pt idx="1716">
                  <c:v>0.26270642239167918</c:v>
                </c:pt>
                <c:pt idx="1717">
                  <c:v>0.26280974935748497</c:v>
                </c:pt>
                <c:pt idx="1718">
                  <c:v>0.26290956761375422</c:v>
                </c:pt>
                <c:pt idx="1719">
                  <c:v>0.26298818526157602</c:v>
                </c:pt>
                <c:pt idx="1720">
                  <c:v>0.26307994408962093</c:v>
                </c:pt>
                <c:pt idx="1721">
                  <c:v>0.26315912725670826</c:v>
                </c:pt>
                <c:pt idx="1722">
                  <c:v>0.26325552287449167</c:v>
                </c:pt>
                <c:pt idx="1723">
                  <c:v>0.26335753750927243</c:v>
                </c:pt>
                <c:pt idx="1724">
                  <c:v>0.26346679325915318</c:v>
                </c:pt>
                <c:pt idx="1725">
                  <c:v>0.26361083037139088</c:v>
                </c:pt>
                <c:pt idx="1726">
                  <c:v>0.26371237714030055</c:v>
                </c:pt>
                <c:pt idx="1727">
                  <c:v>0.26379311460662286</c:v>
                </c:pt>
                <c:pt idx="1728">
                  <c:v>0.26387524913064864</c:v>
                </c:pt>
                <c:pt idx="1729">
                  <c:v>0.26393844478925749</c:v>
                </c:pt>
                <c:pt idx="1730">
                  <c:v>0.26398669609342279</c:v>
                </c:pt>
                <c:pt idx="1731">
                  <c:v>0.26408180864178266</c:v>
                </c:pt>
                <c:pt idx="1732">
                  <c:v>0.26418511926500637</c:v>
                </c:pt>
                <c:pt idx="1733">
                  <c:v>0.26427288489371409</c:v>
                </c:pt>
                <c:pt idx="1734">
                  <c:v>0.26436237402026014</c:v>
                </c:pt>
                <c:pt idx="1735">
                  <c:v>0.26444848688927908</c:v>
                </c:pt>
                <c:pt idx="1736">
                  <c:v>0.26450518388550726</c:v>
                </c:pt>
                <c:pt idx="1737">
                  <c:v>0.26459380760945755</c:v>
                </c:pt>
                <c:pt idx="1738">
                  <c:v>0.26472371716401105</c:v>
                </c:pt>
                <c:pt idx="1739">
                  <c:v>0.2648089306156049</c:v>
                </c:pt>
                <c:pt idx="1740">
                  <c:v>0.26487064580530767</c:v>
                </c:pt>
                <c:pt idx="1741">
                  <c:v>0.26494609333064495</c:v>
                </c:pt>
                <c:pt idx="1742">
                  <c:v>0.26499561197145455</c:v>
                </c:pt>
                <c:pt idx="1743">
                  <c:v>0.26505769169346821</c:v>
                </c:pt>
                <c:pt idx="1744">
                  <c:v>0.26517350415254648</c:v>
                </c:pt>
                <c:pt idx="1745">
                  <c:v>0.26530986900448011</c:v>
                </c:pt>
                <c:pt idx="1746">
                  <c:v>0.26539504745233594</c:v>
                </c:pt>
                <c:pt idx="1747">
                  <c:v>0.26546639997476035</c:v>
                </c:pt>
                <c:pt idx="1748">
                  <c:v>0.2655479907244358</c:v>
                </c:pt>
                <c:pt idx="1749">
                  <c:v>0.26561525563915578</c:v>
                </c:pt>
                <c:pt idx="1750">
                  <c:v>0.26570042891257639</c:v>
                </c:pt>
                <c:pt idx="1751">
                  <c:v>0.26582070168168453</c:v>
                </c:pt>
                <c:pt idx="1752">
                  <c:v>0.26592652560194091</c:v>
                </c:pt>
                <c:pt idx="1753">
                  <c:v>0.26602356510363184</c:v>
                </c:pt>
                <c:pt idx="1754">
                  <c:v>0.26613076045484235</c:v>
                </c:pt>
                <c:pt idx="1755">
                  <c:v>0.26626536374229914</c:v>
                </c:pt>
                <c:pt idx="1756">
                  <c:v>0.26636085766835121</c:v>
                </c:pt>
                <c:pt idx="1757">
                  <c:v>0.26643456473245114</c:v>
                </c:pt>
                <c:pt idx="1758">
                  <c:v>0.2665182131465566</c:v>
                </c:pt>
                <c:pt idx="1759">
                  <c:v>0.26656038778961116</c:v>
                </c:pt>
                <c:pt idx="1760">
                  <c:v>0.26666608903973082</c:v>
                </c:pt>
                <c:pt idx="1761">
                  <c:v>0.26681222204504268</c:v>
                </c:pt>
                <c:pt idx="1762">
                  <c:v>0.26691634738660158</c:v>
                </c:pt>
                <c:pt idx="1763">
                  <c:v>0.26705944673472354</c:v>
                </c:pt>
                <c:pt idx="1764">
                  <c:v>0.26719627585522571</c:v>
                </c:pt>
                <c:pt idx="1765">
                  <c:v>0.26729036065250161</c:v>
                </c:pt>
                <c:pt idx="1766">
                  <c:v>0.26736448122636358</c:v>
                </c:pt>
                <c:pt idx="1767">
                  <c:v>0.26747610211877187</c:v>
                </c:pt>
                <c:pt idx="1768">
                  <c:v>0.26756100436376501</c:v>
                </c:pt>
                <c:pt idx="1769">
                  <c:v>0.26768206352379637</c:v>
                </c:pt>
                <c:pt idx="1770">
                  <c:v>0.26785756512396586</c:v>
                </c:pt>
                <c:pt idx="1771">
                  <c:v>0.26799444511758375</c:v>
                </c:pt>
                <c:pt idx="1772">
                  <c:v>0.26812938511140266</c:v>
                </c:pt>
                <c:pt idx="1773">
                  <c:v>0.2682643259582782</c:v>
                </c:pt>
                <c:pt idx="1774">
                  <c:v>0.2683621629460784</c:v>
                </c:pt>
                <c:pt idx="1775">
                  <c:v>0.26845934062689475</c:v>
                </c:pt>
                <c:pt idx="1776">
                  <c:v>0.26853522218033499</c:v>
                </c:pt>
                <c:pt idx="1777">
                  <c:v>0.26860567396859897</c:v>
                </c:pt>
                <c:pt idx="1778">
                  <c:v>0.26871621844072557</c:v>
                </c:pt>
                <c:pt idx="1779">
                  <c:v>0.26879232684062732</c:v>
                </c:pt>
                <c:pt idx="1780">
                  <c:v>0.26886816435121697</c:v>
                </c:pt>
                <c:pt idx="1781">
                  <c:v>0.26894655933949591</c:v>
                </c:pt>
                <c:pt idx="1782">
                  <c:v>0.26897351800506342</c:v>
                </c:pt>
                <c:pt idx="1783">
                  <c:v>0.26893942615813693</c:v>
                </c:pt>
                <c:pt idx="1784">
                  <c:v>0.26891507132962433</c:v>
                </c:pt>
                <c:pt idx="1785">
                  <c:v>0.2688586628283966</c:v>
                </c:pt>
                <c:pt idx="1786">
                  <c:v>0.26881359695465473</c:v>
                </c:pt>
                <c:pt idx="1787">
                  <c:v>0.26878094804515196</c:v>
                </c:pt>
                <c:pt idx="1788">
                  <c:v>0.26870173243449574</c:v>
                </c:pt>
                <c:pt idx="1789">
                  <c:v>0.26860472971690275</c:v>
                </c:pt>
                <c:pt idx="1790">
                  <c:v>0.26849111772730255</c:v>
                </c:pt>
                <c:pt idx="1791">
                  <c:v>0.26832424487710232</c:v>
                </c:pt>
                <c:pt idx="1792">
                  <c:v>0.26817823581436318</c:v>
                </c:pt>
                <c:pt idx="1793">
                  <c:v>0.26801198832446588</c:v>
                </c:pt>
                <c:pt idx="1794">
                  <c:v>0.26781576767757542</c:v>
                </c:pt>
                <c:pt idx="1795">
                  <c:v>0.26759898994204967</c:v>
                </c:pt>
                <c:pt idx="1796">
                  <c:v>0.26737635137984078</c:v>
                </c:pt>
                <c:pt idx="1797">
                  <c:v>0.26714426978525679</c:v>
                </c:pt>
                <c:pt idx="1798">
                  <c:v>0.26691484083799594</c:v>
                </c:pt>
                <c:pt idx="1799">
                  <c:v>0.26665038257746604</c:v>
                </c:pt>
                <c:pt idx="1800">
                  <c:v>0.26635743690989205</c:v>
                </c:pt>
                <c:pt idx="1801">
                  <c:v>0.26606827325816634</c:v>
                </c:pt>
                <c:pt idx="1802">
                  <c:v>0.2657583513275506</c:v>
                </c:pt>
                <c:pt idx="1803">
                  <c:v>0.26543842521354694</c:v>
                </c:pt>
                <c:pt idx="1804">
                  <c:v>0.26511808245270935</c:v>
                </c:pt>
                <c:pt idx="1805">
                  <c:v>0.26477096179069243</c:v>
                </c:pt>
                <c:pt idx="1806">
                  <c:v>0.26438002693596235</c:v>
                </c:pt>
                <c:pt idx="1807">
                  <c:v>0.26402733692191821</c:v>
                </c:pt>
                <c:pt idx="1808">
                  <c:v>0.26367429773356882</c:v>
                </c:pt>
                <c:pt idx="1809">
                  <c:v>0.26332172394883496</c:v>
                </c:pt>
                <c:pt idx="1810">
                  <c:v>0.26299272562186121</c:v>
                </c:pt>
                <c:pt idx="1811">
                  <c:v>0.26262943996015781</c:v>
                </c:pt>
                <c:pt idx="1812">
                  <c:v>0.26225050514967069</c:v>
                </c:pt>
                <c:pt idx="1813">
                  <c:v>0.26187077187027497</c:v>
                </c:pt>
                <c:pt idx="1814">
                  <c:v>0.26149160909202457</c:v>
                </c:pt>
                <c:pt idx="1815">
                  <c:v>0.26110497841046626</c:v>
                </c:pt>
                <c:pt idx="1816">
                  <c:v>0.26073429474868154</c:v>
                </c:pt>
                <c:pt idx="1817">
                  <c:v>0.26037283133356642</c:v>
                </c:pt>
                <c:pt idx="1818">
                  <c:v>0.26002502642235364</c:v>
                </c:pt>
                <c:pt idx="1819">
                  <c:v>0.25970267473729725</c:v>
                </c:pt>
                <c:pt idx="1820">
                  <c:v>0.25937439456165517</c:v>
                </c:pt>
                <c:pt idx="1821">
                  <c:v>0.25909444246641916</c:v>
                </c:pt>
                <c:pt idx="1822">
                  <c:v>0.2587759388356326</c:v>
                </c:pt>
                <c:pt idx="1823">
                  <c:v>0.2584307104710426</c:v>
                </c:pt>
                <c:pt idx="1824">
                  <c:v>0.25809984855435542</c:v>
                </c:pt>
                <c:pt idx="1825">
                  <c:v>0.25775638535361828</c:v>
                </c:pt>
                <c:pt idx="1826">
                  <c:v>0.25737144279542318</c:v>
                </c:pt>
                <c:pt idx="1827">
                  <c:v>0.25704249096370924</c:v>
                </c:pt>
                <c:pt idx="1828">
                  <c:v>0.25671795761604405</c:v>
                </c:pt>
                <c:pt idx="1829">
                  <c:v>0.25635466241881405</c:v>
                </c:pt>
                <c:pt idx="1830">
                  <c:v>0.25604494123685545</c:v>
                </c:pt>
                <c:pt idx="1831">
                  <c:v>0.25570235483304826</c:v>
                </c:pt>
                <c:pt idx="1832">
                  <c:v>0.25532324399975376</c:v>
                </c:pt>
                <c:pt idx="1833">
                  <c:v>0.25499603365397444</c:v>
                </c:pt>
                <c:pt idx="1834">
                  <c:v>0.25468059321074205</c:v>
                </c:pt>
                <c:pt idx="1835">
                  <c:v>0.254308141192441</c:v>
                </c:pt>
                <c:pt idx="1836">
                  <c:v>0.25393676862667974</c:v>
                </c:pt>
                <c:pt idx="1837">
                  <c:v>0.25356560890764629</c:v>
                </c:pt>
                <c:pt idx="1838">
                  <c:v>0.25314867455130519</c:v>
                </c:pt>
                <c:pt idx="1839">
                  <c:v>0.25277501747109038</c:v>
                </c:pt>
                <c:pt idx="1840">
                  <c:v>0.25243671946462415</c:v>
                </c:pt>
                <c:pt idx="1841">
                  <c:v>0.25204665198454579</c:v>
                </c:pt>
                <c:pt idx="1842">
                  <c:v>0.25164288779645533</c:v>
                </c:pt>
                <c:pt idx="1843">
                  <c:v>0.25128501293041222</c:v>
                </c:pt>
                <c:pt idx="1844">
                  <c:v>0.25089753217347099</c:v>
                </c:pt>
                <c:pt idx="1845">
                  <c:v>0.25052773232559894</c:v>
                </c:pt>
                <c:pt idx="1846">
                  <c:v>0.25018407800404319</c:v>
                </c:pt>
                <c:pt idx="1847">
                  <c:v>0.24979148347424665</c:v>
                </c:pt>
                <c:pt idx="1848">
                  <c:v>0.24938069817647537</c:v>
                </c:pt>
                <c:pt idx="1849">
                  <c:v>0.24898495292912023</c:v>
                </c:pt>
                <c:pt idx="1850">
                  <c:v>0.2486018220353429</c:v>
                </c:pt>
                <c:pt idx="1851">
                  <c:v>0.24821125401688651</c:v>
                </c:pt>
                <c:pt idx="1852">
                  <c:v>0.24783637744781961</c:v>
                </c:pt>
                <c:pt idx="1853">
                  <c:v>0.24746326480365929</c:v>
                </c:pt>
                <c:pt idx="1854">
                  <c:v>0.24712893650477455</c:v>
                </c:pt>
                <c:pt idx="1855">
                  <c:v>0.24683951456558886</c:v>
                </c:pt>
                <c:pt idx="1856">
                  <c:v>0.24668248327260103</c:v>
                </c:pt>
                <c:pt idx="1857">
                  <c:v>0.2465674882926511</c:v>
                </c:pt>
                <c:pt idx="1858">
                  <c:v>0.24656101274145473</c:v>
                </c:pt>
                <c:pt idx="1859">
                  <c:v>0.2466854474797788</c:v>
                </c:pt>
                <c:pt idx="1860">
                  <c:v>0.24679491488007474</c:v>
                </c:pt>
                <c:pt idx="1861">
                  <c:v>0.24695967674580852</c:v>
                </c:pt>
                <c:pt idx="1862">
                  <c:v>0.24718244691096217</c:v>
                </c:pt>
                <c:pt idx="1863">
                  <c:v>0.24742589715478322</c:v>
                </c:pt>
                <c:pt idx="1864">
                  <c:v>0.24772116769423325</c:v>
                </c:pt>
                <c:pt idx="1865">
                  <c:v>0.24806790889632965</c:v>
                </c:pt>
                <c:pt idx="1866">
                  <c:v>0.24848166037343691</c:v>
                </c:pt>
                <c:pt idx="1867">
                  <c:v>0.24893552013869255</c:v>
                </c:pt>
                <c:pt idx="1868">
                  <c:v>0.24934847661366796</c:v>
                </c:pt>
                <c:pt idx="1869">
                  <c:v>0.24974229806066872</c:v>
                </c:pt>
                <c:pt idx="1870">
                  <c:v>0.25011478309320595</c:v>
                </c:pt>
                <c:pt idx="1871">
                  <c:v>0.25041056221153818</c:v>
                </c:pt>
                <c:pt idx="1872">
                  <c:v>0.25066591094863422</c:v>
                </c:pt>
                <c:pt idx="1873">
                  <c:v>0.2508768165651501</c:v>
                </c:pt>
                <c:pt idx="1874">
                  <c:v>0.25104743937628804</c:v>
                </c:pt>
                <c:pt idx="1875">
                  <c:v>0.25120068838580556</c:v>
                </c:pt>
                <c:pt idx="1876">
                  <c:v>0.25129603240216569</c:v>
                </c:pt>
                <c:pt idx="1877">
                  <c:v>0.25143894037538933</c:v>
                </c:pt>
                <c:pt idx="1878">
                  <c:v>0.25159781229027056</c:v>
                </c:pt>
                <c:pt idx="1879">
                  <c:v>0.25173164090317274</c:v>
                </c:pt>
                <c:pt idx="1880">
                  <c:v>0.25187203311542911</c:v>
                </c:pt>
                <c:pt idx="1881">
                  <c:v>0.25198876553965405</c:v>
                </c:pt>
                <c:pt idx="1882">
                  <c:v>0.25209048097640291</c:v>
                </c:pt>
                <c:pt idx="1883">
                  <c:v>0.25217647389606973</c:v>
                </c:pt>
                <c:pt idx="1884">
                  <c:v>0.25223995860906284</c:v>
                </c:pt>
                <c:pt idx="1885">
                  <c:v>0.25225436152588437</c:v>
                </c:pt>
                <c:pt idx="1886">
                  <c:v>0.25224461221188127</c:v>
                </c:pt>
                <c:pt idx="1887">
                  <c:v>0.2522193183782761</c:v>
                </c:pt>
                <c:pt idx="1888">
                  <c:v>0.25223505233244264</c:v>
                </c:pt>
                <c:pt idx="1889">
                  <c:v>0.25229682307133333</c:v>
                </c:pt>
                <c:pt idx="1890">
                  <c:v>0.25236928994327851</c:v>
                </c:pt>
                <c:pt idx="1891">
                  <c:v>0.25244012984601744</c:v>
                </c:pt>
                <c:pt idx="1892">
                  <c:v>0.25251724731015901</c:v>
                </c:pt>
                <c:pt idx="1893">
                  <c:v>0.2525716111513216</c:v>
                </c:pt>
                <c:pt idx="1894">
                  <c:v>0.25263420818229915</c:v>
                </c:pt>
                <c:pt idx="1895">
                  <c:v>0.2527126146454009</c:v>
                </c:pt>
                <c:pt idx="1896">
                  <c:v>0.25282377955437241</c:v>
                </c:pt>
                <c:pt idx="1897">
                  <c:v>0.25291310123631411</c:v>
                </c:pt>
                <c:pt idx="1898">
                  <c:v>0.25300115144865137</c:v>
                </c:pt>
                <c:pt idx="1899">
                  <c:v>0.25315165584228372</c:v>
                </c:pt>
                <c:pt idx="1900">
                  <c:v>0.25325065300929472</c:v>
                </c:pt>
                <c:pt idx="1901">
                  <c:v>0.25336753397806083</c:v>
                </c:pt>
                <c:pt idx="1902">
                  <c:v>0.25352000789727647</c:v>
                </c:pt>
                <c:pt idx="1903">
                  <c:v>0.25362180000161366</c:v>
                </c:pt>
                <c:pt idx="1904">
                  <c:v>0.25373784580293884</c:v>
                </c:pt>
                <c:pt idx="1905">
                  <c:v>0.2538588367035402</c:v>
                </c:pt>
                <c:pt idx="1906">
                  <c:v>0.25397037018090601</c:v>
                </c:pt>
                <c:pt idx="1907">
                  <c:v>0.25410877714795083</c:v>
                </c:pt>
                <c:pt idx="1908">
                  <c:v>0.25425000078410609</c:v>
                </c:pt>
                <c:pt idx="1909">
                  <c:v>0.25439402201056077</c:v>
                </c:pt>
                <c:pt idx="1910">
                  <c:v>0.25452172382011368</c:v>
                </c:pt>
                <c:pt idx="1911">
                  <c:v>0.25466245101128798</c:v>
                </c:pt>
                <c:pt idx="1912">
                  <c:v>0.25474305314852247</c:v>
                </c:pt>
                <c:pt idx="1913">
                  <c:v>0.25486183740799845</c:v>
                </c:pt>
                <c:pt idx="1914">
                  <c:v>0.25500538522421379</c:v>
                </c:pt>
                <c:pt idx="1915">
                  <c:v>0.25512565723865949</c:v>
                </c:pt>
                <c:pt idx="1916">
                  <c:v>0.25525501384853017</c:v>
                </c:pt>
                <c:pt idx="1917">
                  <c:v>0.25531087916156342</c:v>
                </c:pt>
                <c:pt idx="1918">
                  <c:v>0.25529040492456473</c:v>
                </c:pt>
                <c:pt idx="1919">
                  <c:v>0.25534520778462622</c:v>
                </c:pt>
                <c:pt idx="1920">
                  <c:v>0.25540784754926699</c:v>
                </c:pt>
                <c:pt idx="1921">
                  <c:v>0.25544837174143153</c:v>
                </c:pt>
                <c:pt idx="1922">
                  <c:v>0.25555243280419498</c:v>
                </c:pt>
                <c:pt idx="1923">
                  <c:v>0.25559586434617365</c:v>
                </c:pt>
                <c:pt idx="1924">
                  <c:v>0.25556291886913884</c:v>
                </c:pt>
                <c:pt idx="1925">
                  <c:v>0.25554514207852713</c:v>
                </c:pt>
                <c:pt idx="1926">
                  <c:v>0.25553874420890099</c:v>
                </c:pt>
                <c:pt idx="1927">
                  <c:v>0.25551583196421873</c:v>
                </c:pt>
                <c:pt idx="1928">
                  <c:v>0.25548923845291466</c:v>
                </c:pt>
                <c:pt idx="1929">
                  <c:v>0.25550576228544647</c:v>
                </c:pt>
                <c:pt idx="1930">
                  <c:v>0.25550385741688597</c:v>
                </c:pt>
                <c:pt idx="1931">
                  <c:v>0.25549356447592725</c:v>
                </c:pt>
                <c:pt idx="1932">
                  <c:v>0.25553808182536958</c:v>
                </c:pt>
                <c:pt idx="1933">
                  <c:v>0.25557210588870932</c:v>
                </c:pt>
                <c:pt idx="1934">
                  <c:v>0.25559281679070073</c:v>
                </c:pt>
                <c:pt idx="1935">
                  <c:v>0.25561530997667659</c:v>
                </c:pt>
                <c:pt idx="1936">
                  <c:v>0.25555903030165078</c:v>
                </c:pt>
                <c:pt idx="1937">
                  <c:v>0.25550018379437561</c:v>
                </c:pt>
                <c:pt idx="1938">
                  <c:v>0.25549235018061173</c:v>
                </c:pt>
                <c:pt idx="1939">
                  <c:v>0.25549077438508666</c:v>
                </c:pt>
                <c:pt idx="1940">
                  <c:v>0.25550115486151176</c:v>
                </c:pt>
                <c:pt idx="1941">
                  <c:v>0.25556203299779318</c:v>
                </c:pt>
                <c:pt idx="1942">
                  <c:v>0.25557253803147195</c:v>
                </c:pt>
                <c:pt idx="1943">
                  <c:v>0.25551166551243049</c:v>
                </c:pt>
                <c:pt idx="1944">
                  <c:v>0.25549446353374905</c:v>
                </c:pt>
                <c:pt idx="1945">
                  <c:v>0.25546002221084446</c:v>
                </c:pt>
                <c:pt idx="1946">
                  <c:v>0.25547643902308526</c:v>
                </c:pt>
                <c:pt idx="1947">
                  <c:v>0.25553912653273031</c:v>
                </c:pt>
                <c:pt idx="1948">
                  <c:v>0.25557840496664891</c:v>
                </c:pt>
                <c:pt idx="1949">
                  <c:v>0.25566142177767931</c:v>
                </c:pt>
                <c:pt idx="1950">
                  <c:v>0.25565147209916156</c:v>
                </c:pt>
                <c:pt idx="1951">
                  <c:v>0.25556353911417812</c:v>
                </c:pt>
                <c:pt idx="1952">
                  <c:v>0.25550904337032515</c:v>
                </c:pt>
                <c:pt idx="1953">
                  <c:v>0.25542368226673856</c:v>
                </c:pt>
                <c:pt idx="1954">
                  <c:v>0.25537455645700152</c:v>
                </c:pt>
                <c:pt idx="1955">
                  <c:v>0.25539990729447876</c:v>
                </c:pt>
                <c:pt idx="1956">
                  <c:v>0.25539013787013215</c:v>
                </c:pt>
                <c:pt idx="1957">
                  <c:v>0.25538357862673566</c:v>
                </c:pt>
                <c:pt idx="1958">
                  <c:v>0.25532694880109141</c:v>
                </c:pt>
                <c:pt idx="1959">
                  <c:v>0.25522360461286137</c:v>
                </c:pt>
                <c:pt idx="1960">
                  <c:v>0.25515080525901379</c:v>
                </c:pt>
                <c:pt idx="1961">
                  <c:v>0.25507011953303643</c:v>
                </c:pt>
                <c:pt idx="1962">
                  <c:v>0.25501769804236379</c:v>
                </c:pt>
                <c:pt idx="1963">
                  <c:v>0.25502656013573571</c:v>
                </c:pt>
                <c:pt idx="1964">
                  <c:v>0.25504671850146055</c:v>
                </c:pt>
                <c:pt idx="1965">
                  <c:v>0.25510179742519146</c:v>
                </c:pt>
                <c:pt idx="1966">
                  <c:v>0.255104418325864</c:v>
                </c:pt>
                <c:pt idx="1967">
                  <c:v>0.25505439697731114</c:v>
                </c:pt>
                <c:pt idx="1968">
                  <c:v>0.2549690316084528</c:v>
                </c:pt>
                <c:pt idx="1969">
                  <c:v>0.25482921675103481</c:v>
                </c:pt>
                <c:pt idx="1970">
                  <c:v>0.25477012948905436</c:v>
                </c:pt>
                <c:pt idx="1971">
                  <c:v>0.25476478075097669</c:v>
                </c:pt>
                <c:pt idx="1972">
                  <c:v>0.25470768687283996</c:v>
                </c:pt>
                <c:pt idx="1973">
                  <c:v>0.25462677655491256</c:v>
                </c:pt>
                <c:pt idx="1974">
                  <c:v>0.25458931729815004</c:v>
                </c:pt>
                <c:pt idx="1975">
                  <c:v>0.25457105560998672</c:v>
                </c:pt>
                <c:pt idx="1976">
                  <c:v>0.25462264662644379</c:v>
                </c:pt>
                <c:pt idx="1977">
                  <c:v>0.25468524345947857</c:v>
                </c:pt>
                <c:pt idx="1978">
                  <c:v>0.25483613857000703</c:v>
                </c:pt>
                <c:pt idx="1979">
                  <c:v>0.25489015975475982</c:v>
                </c:pt>
                <c:pt idx="1980">
                  <c:v>0.25490796110880282</c:v>
                </c:pt>
                <c:pt idx="1981">
                  <c:v>0.25494855079175555</c:v>
                </c:pt>
                <c:pt idx="1982">
                  <c:v>0.2549810781697866</c:v>
                </c:pt>
                <c:pt idx="1983">
                  <c:v>0.25499666400149334</c:v>
                </c:pt>
                <c:pt idx="1984">
                  <c:v>0.25501247419233553</c:v>
                </c:pt>
                <c:pt idx="1985">
                  <c:v>0.25500312303072453</c:v>
                </c:pt>
                <c:pt idx="1986">
                  <c:v>0.25494613150602113</c:v>
                </c:pt>
                <c:pt idx="1987">
                  <c:v>0.25494105732877109</c:v>
                </c:pt>
                <c:pt idx="1988">
                  <c:v>0.25499323833206627</c:v>
                </c:pt>
                <c:pt idx="1989">
                  <c:v>0.25495288211165479</c:v>
                </c:pt>
                <c:pt idx="1990">
                  <c:v>0.25485310445405152</c:v>
                </c:pt>
                <c:pt idx="1991">
                  <c:v>0.25481617042740284</c:v>
                </c:pt>
                <c:pt idx="1992">
                  <c:v>0.25471101495278142</c:v>
                </c:pt>
                <c:pt idx="1993">
                  <c:v>0.25470123796921501</c:v>
                </c:pt>
                <c:pt idx="1994">
                  <c:v>0.25487564038126026</c:v>
                </c:pt>
                <c:pt idx="1995">
                  <c:v>0.25485793162483678</c:v>
                </c:pt>
                <c:pt idx="1996">
                  <c:v>0.25478042421865998</c:v>
                </c:pt>
                <c:pt idx="1997">
                  <c:v>0.25469514303121554</c:v>
                </c:pt>
                <c:pt idx="1998">
                  <c:v>0.25448986429374681</c:v>
                </c:pt>
                <c:pt idx="1999">
                  <c:v>0.25432466883873639</c:v>
                </c:pt>
                <c:pt idx="2000">
                  <c:v>0.25427156828460235</c:v>
                </c:pt>
                <c:pt idx="2001">
                  <c:v>0.25416158600048067</c:v>
                </c:pt>
                <c:pt idx="2002">
                  <c:v>0.25405862569683091</c:v>
                </c:pt>
                <c:pt idx="2003">
                  <c:v>0.25394035233555529</c:v>
                </c:pt>
                <c:pt idx="2004">
                  <c:v>0.25382061042874177</c:v>
                </c:pt>
                <c:pt idx="2005">
                  <c:v>0.25367260737393932</c:v>
                </c:pt>
                <c:pt idx="2006">
                  <c:v>0.25346203682876395</c:v>
                </c:pt>
                <c:pt idx="2007">
                  <c:v>0.2533198984788132</c:v>
                </c:pt>
                <c:pt idx="2008">
                  <c:v>0.25317028486725285</c:v>
                </c:pt>
                <c:pt idx="2009">
                  <c:v>0.25307318965984565</c:v>
                </c:pt>
                <c:pt idx="2010">
                  <c:v>0.253086315791126</c:v>
                </c:pt>
                <c:pt idx="2011">
                  <c:v>0.25311230671463053</c:v>
                </c:pt>
                <c:pt idx="2012">
                  <c:v>0.25314984475717733</c:v>
                </c:pt>
                <c:pt idx="2013">
                  <c:v>0.25310892390059064</c:v>
                </c:pt>
                <c:pt idx="2014">
                  <c:v>0.25309211361756256</c:v>
                </c:pt>
                <c:pt idx="2015">
                  <c:v>0.25303391133900471</c:v>
                </c:pt>
                <c:pt idx="2016">
                  <c:v>0.25290824216288849</c:v>
                </c:pt>
                <c:pt idx="2017">
                  <c:v>0.25280797055418852</c:v>
                </c:pt>
                <c:pt idx="2018">
                  <c:v>0.25259046006717972</c:v>
                </c:pt>
                <c:pt idx="2019">
                  <c:v>0.25244510934323183</c:v>
                </c:pt>
                <c:pt idx="2020">
                  <c:v>0.25237118835066097</c:v>
                </c:pt>
                <c:pt idx="2021">
                  <c:v>0.25225319458751211</c:v>
                </c:pt>
                <c:pt idx="2022">
                  <c:v>0.25222819435416538</c:v>
                </c:pt>
                <c:pt idx="2023">
                  <c:v>0.25212910368836911</c:v>
                </c:pt>
                <c:pt idx="2024">
                  <c:v>0.25193789171779346</c:v>
                </c:pt>
                <c:pt idx="2025">
                  <c:v>0.25179826293326163</c:v>
                </c:pt>
                <c:pt idx="2026">
                  <c:v>0.25165862570223524</c:v>
                </c:pt>
                <c:pt idx="2027">
                  <c:v>0.25151830865541452</c:v>
                </c:pt>
                <c:pt idx="2028">
                  <c:v>0.25149729087690537</c:v>
                </c:pt>
                <c:pt idx="2029">
                  <c:v>0.25137866234689382</c:v>
                </c:pt>
                <c:pt idx="2030">
                  <c:v>0.2511655406503448</c:v>
                </c:pt>
                <c:pt idx="2031">
                  <c:v>0.25099701364926291</c:v>
                </c:pt>
                <c:pt idx="2032">
                  <c:v>0.25071174110987721</c:v>
                </c:pt>
                <c:pt idx="2033">
                  <c:v>0.25050919364619201</c:v>
                </c:pt>
                <c:pt idx="2034">
                  <c:v>0.25059166078921585</c:v>
                </c:pt>
                <c:pt idx="2035">
                  <c:v>0.25061542545012783</c:v>
                </c:pt>
                <c:pt idx="2036">
                  <c:v>0.2506178428756734</c:v>
                </c:pt>
                <c:pt idx="2037">
                  <c:v>0.2506416967304968</c:v>
                </c:pt>
                <c:pt idx="2038">
                  <c:v>0.25057810580642653</c:v>
                </c:pt>
                <c:pt idx="2039">
                  <c:v>0.25046486627715697</c:v>
                </c:pt>
                <c:pt idx="2040">
                  <c:v>0.25039377127104123</c:v>
                </c:pt>
                <c:pt idx="2041">
                  <c:v>0.25046193101926501</c:v>
                </c:pt>
                <c:pt idx="2042">
                  <c:v>0.25044176412719626</c:v>
                </c:pt>
                <c:pt idx="2043">
                  <c:v>0.25033155957524822</c:v>
                </c:pt>
                <c:pt idx="2044">
                  <c:v>0.2502235560301358</c:v>
                </c:pt>
                <c:pt idx="2045">
                  <c:v>0.25004127777872281</c:v>
                </c:pt>
                <c:pt idx="2046">
                  <c:v>0.24987836758799251</c:v>
                </c:pt>
                <c:pt idx="2047">
                  <c:v>0.24984500419942726</c:v>
                </c:pt>
                <c:pt idx="2048">
                  <c:v>0.24988358767238225</c:v>
                </c:pt>
                <c:pt idx="2049">
                  <c:v>0.24989928748193665</c:v>
                </c:pt>
                <c:pt idx="2050">
                  <c:v>0.24992372065993082</c:v>
                </c:pt>
                <c:pt idx="2051">
                  <c:v>0.2498822620958927</c:v>
                </c:pt>
                <c:pt idx="2052">
                  <c:v>0.24976469415132022</c:v>
                </c:pt>
                <c:pt idx="2053">
                  <c:v>0.24971167545899983</c:v>
                </c:pt>
                <c:pt idx="2054">
                  <c:v>0.24969234124590675</c:v>
                </c:pt>
                <c:pt idx="2055">
                  <c:v>0.24965616015977118</c:v>
                </c:pt>
                <c:pt idx="2056">
                  <c:v>0.24963516104166938</c:v>
                </c:pt>
                <c:pt idx="2057">
                  <c:v>0.24969959753119109</c:v>
                </c:pt>
                <c:pt idx="2058">
                  <c:v>0.24968118043984644</c:v>
                </c:pt>
                <c:pt idx="2059">
                  <c:v>0.2495223292093324</c:v>
                </c:pt>
                <c:pt idx="2060">
                  <c:v>0.24937395783681773</c:v>
                </c:pt>
                <c:pt idx="2061">
                  <c:v>0.24907477366963451</c:v>
                </c:pt>
                <c:pt idx="2062">
                  <c:v>0.24890970111847788</c:v>
                </c:pt>
                <c:pt idx="2063">
                  <c:v>0.24893346059180291</c:v>
                </c:pt>
                <c:pt idx="2064">
                  <c:v>0.24881682142248832</c:v>
                </c:pt>
                <c:pt idx="2065">
                  <c:v>0.24874067839110872</c:v>
                </c:pt>
                <c:pt idx="2066">
                  <c:v>0.24860256640270706</c:v>
                </c:pt>
                <c:pt idx="2067">
                  <c:v>0.24829868099744246</c:v>
                </c:pt>
                <c:pt idx="2068">
                  <c:v>0.24794769831025218</c:v>
                </c:pt>
                <c:pt idx="2069">
                  <c:v>0.24769741418219135</c:v>
                </c:pt>
                <c:pt idx="2070">
                  <c:v>0.24753504655506783</c:v>
                </c:pt>
                <c:pt idx="2071">
                  <c:v>0.24730825900088962</c:v>
                </c:pt>
                <c:pt idx="2072">
                  <c:v>0.24729999952732815</c:v>
                </c:pt>
                <c:pt idx="2073">
                  <c:v>0.24729308511116446</c:v>
                </c:pt>
                <c:pt idx="2074">
                  <c:v>0.24695733735501965</c:v>
                </c:pt>
                <c:pt idx="2075">
                  <c:v>0.24679719785713072</c:v>
                </c:pt>
                <c:pt idx="2076">
                  <c:v>0.24665936887053108</c:v>
                </c:pt>
                <c:pt idx="2077">
                  <c:v>0.24632377538349295</c:v>
                </c:pt>
                <c:pt idx="2078">
                  <c:v>0.24621282208694439</c:v>
                </c:pt>
                <c:pt idx="2079">
                  <c:v>0.24601052973116974</c:v>
                </c:pt>
                <c:pt idx="2080">
                  <c:v>0.24564213066539511</c:v>
                </c:pt>
                <c:pt idx="2081">
                  <c:v>0.24537242226345538</c:v>
                </c:pt>
                <c:pt idx="2082">
                  <c:v>0.2451453278937418</c:v>
                </c:pt>
                <c:pt idx="2083">
                  <c:v>0.24492035890495045</c:v>
                </c:pt>
                <c:pt idx="2084">
                  <c:v>0.24459799331036405</c:v>
                </c:pt>
                <c:pt idx="2085">
                  <c:v>0.24428251051522101</c:v>
                </c:pt>
                <c:pt idx="2086">
                  <c:v>0.24395222328975338</c:v>
                </c:pt>
                <c:pt idx="2087">
                  <c:v>0.24351380570231684</c:v>
                </c:pt>
                <c:pt idx="2088">
                  <c:v>0.24328766040765104</c:v>
                </c:pt>
                <c:pt idx="2089">
                  <c:v>0.24340152633703749</c:v>
                </c:pt>
                <c:pt idx="2090">
                  <c:v>0.24337482364473215</c:v>
                </c:pt>
                <c:pt idx="2091">
                  <c:v>0.24325170417436934</c:v>
                </c:pt>
                <c:pt idx="2092">
                  <c:v>0.24312712260186364</c:v>
                </c:pt>
                <c:pt idx="2093">
                  <c:v>0.24273874420967992</c:v>
                </c:pt>
                <c:pt idx="2094">
                  <c:v>0.24250233887664255</c:v>
                </c:pt>
                <c:pt idx="2095">
                  <c:v>0.24254060135176192</c:v>
                </c:pt>
                <c:pt idx="2096">
                  <c:v>0.24246788320300405</c:v>
                </c:pt>
                <c:pt idx="2097">
                  <c:v>0.24234285181941509</c:v>
                </c:pt>
                <c:pt idx="2098">
                  <c:v>0.24220362228314465</c:v>
                </c:pt>
                <c:pt idx="2099">
                  <c:v>0.24197399826265711</c:v>
                </c:pt>
                <c:pt idx="2100">
                  <c:v>0.2419451989199628</c:v>
                </c:pt>
                <c:pt idx="2101">
                  <c:v>0.24191867840419715</c:v>
                </c:pt>
                <c:pt idx="2102">
                  <c:v>0.24189119907443613</c:v>
                </c:pt>
                <c:pt idx="2103">
                  <c:v>0.24185622959404171</c:v>
                </c:pt>
                <c:pt idx="2104">
                  <c:v>0.24134448179213441</c:v>
                </c:pt>
                <c:pt idx="2105">
                  <c:v>0.24075511657445103</c:v>
                </c:pt>
                <c:pt idx="2106">
                  <c:v>0.24025884586685678</c:v>
                </c:pt>
                <c:pt idx="2107">
                  <c:v>0.23978199381296858</c:v>
                </c:pt>
                <c:pt idx="2108">
                  <c:v>0.23962054138558017</c:v>
                </c:pt>
                <c:pt idx="2109">
                  <c:v>0.23989587413141752</c:v>
                </c:pt>
                <c:pt idx="2110">
                  <c:v>0.2402506901898088</c:v>
                </c:pt>
                <c:pt idx="2111">
                  <c:v>0.2404954708928404</c:v>
                </c:pt>
                <c:pt idx="2112">
                  <c:v>0.24042415094265213</c:v>
                </c:pt>
                <c:pt idx="2113">
                  <c:v>0.23997400025394242</c:v>
                </c:pt>
                <c:pt idx="2114">
                  <c:v>0.2395368669105595</c:v>
                </c:pt>
                <c:pt idx="2115">
                  <c:v>0.23909274001106029</c:v>
                </c:pt>
                <c:pt idx="2116">
                  <c:v>0.23907718565233074</c:v>
                </c:pt>
                <c:pt idx="2117">
                  <c:v>0.23918061611061883</c:v>
                </c:pt>
                <c:pt idx="2118">
                  <c:v>0.23913628809782472</c:v>
                </c:pt>
                <c:pt idx="2119">
                  <c:v>0.23901907039661471</c:v>
                </c:pt>
                <c:pt idx="2120">
                  <c:v>0.23846134496632423</c:v>
                </c:pt>
                <c:pt idx="2121">
                  <c:v>0.23806796250737458</c:v>
                </c:pt>
                <c:pt idx="2122">
                  <c:v>0.23773748166223627</c:v>
                </c:pt>
                <c:pt idx="2123">
                  <c:v>0.23735858759121456</c:v>
                </c:pt>
                <c:pt idx="2124">
                  <c:v>0.23729541314389782</c:v>
                </c:pt>
                <c:pt idx="2125">
                  <c:v>0.23744692067119397</c:v>
                </c:pt>
                <c:pt idx="2126">
                  <c:v>0.2376070220561356</c:v>
                </c:pt>
                <c:pt idx="2127">
                  <c:v>0.23744304889506954</c:v>
                </c:pt>
                <c:pt idx="2128">
                  <c:v>0.23744949429561632</c:v>
                </c:pt>
                <c:pt idx="2129">
                  <c:v>0.2372328530117189</c:v>
                </c:pt>
                <c:pt idx="2130">
                  <c:v>0.23697509814823925</c:v>
                </c:pt>
                <c:pt idx="2131">
                  <c:v>0.23688068358729011</c:v>
                </c:pt>
                <c:pt idx="2132">
                  <c:v>0.23656499175783019</c:v>
                </c:pt>
                <c:pt idx="2133">
                  <c:v>0.23672785687360545</c:v>
                </c:pt>
                <c:pt idx="2134">
                  <c:v>0.23672252471338928</c:v>
                </c:pt>
                <c:pt idx="2135">
                  <c:v>0.23649763154213244</c:v>
                </c:pt>
                <c:pt idx="2136">
                  <c:v>0.23629272407750088</c:v>
                </c:pt>
                <c:pt idx="2137">
                  <c:v>0.23572831694831109</c:v>
                </c:pt>
                <c:pt idx="2138">
                  <c:v>0.23534245155248645</c:v>
                </c:pt>
                <c:pt idx="2139">
                  <c:v>0.23483306502923529</c:v>
                </c:pt>
                <c:pt idx="2140">
                  <c:v>0.23486069889930061</c:v>
                </c:pt>
                <c:pt idx="2141">
                  <c:v>0.23493661773029809</c:v>
                </c:pt>
                <c:pt idx="2142">
                  <c:v>0.23485267694803111</c:v>
                </c:pt>
                <c:pt idx="2143">
                  <c:v>0.23484193242303331</c:v>
                </c:pt>
                <c:pt idx="2144">
                  <c:v>0.23479821999279607</c:v>
                </c:pt>
                <c:pt idx="2145">
                  <c:v>0.23460754725808822</c:v>
                </c:pt>
                <c:pt idx="2146">
                  <c:v>0.23442831506260234</c:v>
                </c:pt>
                <c:pt idx="2147">
                  <c:v>0.23433243595303499</c:v>
                </c:pt>
                <c:pt idx="2148">
                  <c:v>0.23457403833702339</c:v>
                </c:pt>
                <c:pt idx="2149">
                  <c:v>0.23483457071464156</c:v>
                </c:pt>
                <c:pt idx="2150">
                  <c:v>0.23478730280599991</c:v>
                </c:pt>
              </c:numCache>
            </c:numRef>
          </c:yVal>
          <c:smooth val="1"/>
          <c:extLst>
            <c:ext xmlns:c16="http://schemas.microsoft.com/office/drawing/2014/chart" uri="{C3380CC4-5D6E-409C-BE32-E72D297353CC}">
              <c16:uniqueId val="{00000015-1C1D-46AE-B92F-7DA50429CA8D}"/>
            </c:ext>
          </c:extLst>
        </c:ser>
        <c:ser>
          <c:idx val="22"/>
          <c:order val="22"/>
          <c:spPr>
            <a:ln w="19050" cap="rnd">
              <a:solidFill>
                <a:schemeClr val="accent5">
                  <a:lumMod val="8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Database'!$CE$122:$CE$2272</c:f>
              <c:numCache>
                <c:formatCode>General</c:formatCode>
                <c:ptCount val="2151"/>
                <c:pt idx="0">
                  <c:v>3.8742885113760069E-2</c:v>
                </c:pt>
                <c:pt idx="1">
                  <c:v>3.9688048874398023E-2</c:v>
                </c:pt>
                <c:pt idx="2">
                  <c:v>4.3597143539315965E-2</c:v>
                </c:pt>
                <c:pt idx="3">
                  <c:v>4.0547965994341836E-2</c:v>
                </c:pt>
                <c:pt idx="4">
                  <c:v>3.626411800199824E-2</c:v>
                </c:pt>
                <c:pt idx="5">
                  <c:v>3.9211869464606898E-2</c:v>
                </c:pt>
                <c:pt idx="6">
                  <c:v>4.2352754625142319E-2</c:v>
                </c:pt>
                <c:pt idx="7">
                  <c:v>4.4883950062686251E-2</c:v>
                </c:pt>
                <c:pt idx="8">
                  <c:v>4.7681319063431253E-2</c:v>
                </c:pt>
                <c:pt idx="9">
                  <c:v>3.7661915992725614E-2</c:v>
                </c:pt>
                <c:pt idx="10">
                  <c:v>3.1758696176922077E-2</c:v>
                </c:pt>
                <c:pt idx="11">
                  <c:v>3.6013811798657702E-2</c:v>
                </c:pt>
                <c:pt idx="12">
                  <c:v>4.0101740167660604E-2</c:v>
                </c:pt>
                <c:pt idx="13">
                  <c:v>4.5522335748245164E-2</c:v>
                </c:pt>
                <c:pt idx="14">
                  <c:v>4.8463245188719119E-2</c:v>
                </c:pt>
                <c:pt idx="15">
                  <c:v>4.6161785573947199E-2</c:v>
                </c:pt>
                <c:pt idx="16">
                  <c:v>4.233050623361765E-2</c:v>
                </c:pt>
                <c:pt idx="17">
                  <c:v>4.2040472749352686E-2</c:v>
                </c:pt>
                <c:pt idx="18">
                  <c:v>4.5584587936373176E-2</c:v>
                </c:pt>
                <c:pt idx="19">
                  <c:v>3.9609030976301335E-2</c:v>
                </c:pt>
                <c:pt idx="20">
                  <c:v>3.7103664415128093E-2</c:v>
                </c:pt>
                <c:pt idx="21">
                  <c:v>4.1491185371642821E-2</c:v>
                </c:pt>
                <c:pt idx="22">
                  <c:v>4.1016305884338126E-2</c:v>
                </c:pt>
                <c:pt idx="23">
                  <c:v>4.2966353092819522E-2</c:v>
                </c:pt>
                <c:pt idx="24">
                  <c:v>4.7986095298626914E-2</c:v>
                </c:pt>
                <c:pt idx="25">
                  <c:v>4.9263725572613187E-2</c:v>
                </c:pt>
                <c:pt idx="26">
                  <c:v>4.4169408318642168E-2</c:v>
                </c:pt>
                <c:pt idx="27">
                  <c:v>4.1445844893061905E-2</c:v>
                </c:pt>
                <c:pt idx="28">
                  <c:v>4.7048075286913037E-2</c:v>
                </c:pt>
                <c:pt idx="29">
                  <c:v>4.73733453847551E-2</c:v>
                </c:pt>
                <c:pt idx="30">
                  <c:v>4.5584055329536501E-2</c:v>
                </c:pt>
                <c:pt idx="31">
                  <c:v>4.5332048022608144E-2</c:v>
                </c:pt>
                <c:pt idx="32">
                  <c:v>4.3421917912919633E-2</c:v>
                </c:pt>
                <c:pt idx="33">
                  <c:v>4.2545319235171748E-2</c:v>
                </c:pt>
                <c:pt idx="34">
                  <c:v>4.3270546007147893E-2</c:v>
                </c:pt>
                <c:pt idx="35">
                  <c:v>4.2762732067508934E-2</c:v>
                </c:pt>
                <c:pt idx="36">
                  <c:v>4.6322347378969952E-2</c:v>
                </c:pt>
                <c:pt idx="37">
                  <c:v>4.9351994180235566E-2</c:v>
                </c:pt>
                <c:pt idx="38">
                  <c:v>4.775956867195591E-2</c:v>
                </c:pt>
                <c:pt idx="39">
                  <c:v>4.6548552009326054E-2</c:v>
                </c:pt>
                <c:pt idx="40">
                  <c:v>4.5056036818793777E-2</c:v>
                </c:pt>
                <c:pt idx="41">
                  <c:v>4.3338263315436866E-2</c:v>
                </c:pt>
                <c:pt idx="42">
                  <c:v>4.4471619637171979E-2</c:v>
                </c:pt>
                <c:pt idx="43">
                  <c:v>4.7004269756051632E-2</c:v>
                </c:pt>
                <c:pt idx="44">
                  <c:v>4.8679741791572285E-2</c:v>
                </c:pt>
                <c:pt idx="45">
                  <c:v>4.6408939639904168E-2</c:v>
                </c:pt>
                <c:pt idx="46">
                  <c:v>4.5674092697673439E-2</c:v>
                </c:pt>
                <c:pt idx="47">
                  <c:v>4.6185175965156366E-2</c:v>
                </c:pt>
                <c:pt idx="48">
                  <c:v>4.5319278731585554E-2</c:v>
                </c:pt>
                <c:pt idx="49">
                  <c:v>4.6151861598630016E-2</c:v>
                </c:pt>
                <c:pt idx="50">
                  <c:v>4.6986565153683435E-2</c:v>
                </c:pt>
                <c:pt idx="51">
                  <c:v>4.6791929548662264E-2</c:v>
                </c:pt>
                <c:pt idx="52">
                  <c:v>4.8464469950926355E-2</c:v>
                </c:pt>
                <c:pt idx="53">
                  <c:v>4.8105664445077724E-2</c:v>
                </c:pt>
                <c:pt idx="54">
                  <c:v>4.5712926572829583E-2</c:v>
                </c:pt>
                <c:pt idx="55">
                  <c:v>4.783638247590722E-2</c:v>
                </c:pt>
                <c:pt idx="56">
                  <c:v>4.8817514749104222E-2</c:v>
                </c:pt>
                <c:pt idx="57">
                  <c:v>4.8545865227132244E-2</c:v>
                </c:pt>
                <c:pt idx="58">
                  <c:v>4.9968300797039365E-2</c:v>
                </c:pt>
                <c:pt idx="59">
                  <c:v>4.9669536839284795E-2</c:v>
                </c:pt>
                <c:pt idx="60">
                  <c:v>4.9110931420400655E-2</c:v>
                </c:pt>
                <c:pt idx="61">
                  <c:v>4.9928902807472024E-2</c:v>
                </c:pt>
                <c:pt idx="62">
                  <c:v>5.0030038683190912E-2</c:v>
                </c:pt>
                <c:pt idx="63">
                  <c:v>5.0287474000079289E-2</c:v>
                </c:pt>
                <c:pt idx="64">
                  <c:v>5.0994376037584076E-2</c:v>
                </c:pt>
                <c:pt idx="65">
                  <c:v>5.0877908403912681E-2</c:v>
                </c:pt>
                <c:pt idx="66">
                  <c:v>5.2064409533648048E-2</c:v>
                </c:pt>
                <c:pt idx="67">
                  <c:v>5.403774263775863E-2</c:v>
                </c:pt>
                <c:pt idx="68">
                  <c:v>5.2807146048254212E-2</c:v>
                </c:pt>
                <c:pt idx="69">
                  <c:v>5.250283991549648E-2</c:v>
                </c:pt>
                <c:pt idx="70">
                  <c:v>5.3062800900932523E-2</c:v>
                </c:pt>
                <c:pt idx="71">
                  <c:v>5.2995826676215795E-2</c:v>
                </c:pt>
                <c:pt idx="72">
                  <c:v>5.3371251475371112E-2</c:v>
                </c:pt>
                <c:pt idx="73">
                  <c:v>5.4080815395159076E-2</c:v>
                </c:pt>
                <c:pt idx="74">
                  <c:v>5.4969575381494128E-2</c:v>
                </c:pt>
                <c:pt idx="75">
                  <c:v>5.5128864326189249E-2</c:v>
                </c:pt>
                <c:pt idx="76">
                  <c:v>5.4542872488354814E-2</c:v>
                </c:pt>
                <c:pt idx="77">
                  <c:v>5.397278118793538E-2</c:v>
                </c:pt>
                <c:pt idx="78">
                  <c:v>5.533876535777707E-2</c:v>
                </c:pt>
                <c:pt idx="79">
                  <c:v>5.5942227807004148E-2</c:v>
                </c:pt>
                <c:pt idx="80">
                  <c:v>5.5714840795153181E-2</c:v>
                </c:pt>
                <c:pt idx="81">
                  <c:v>5.6451969751308249E-2</c:v>
                </c:pt>
                <c:pt idx="82">
                  <c:v>5.6770447023343974E-2</c:v>
                </c:pt>
                <c:pt idx="83">
                  <c:v>5.6996469387440553E-2</c:v>
                </c:pt>
                <c:pt idx="84">
                  <c:v>5.7785433469859711E-2</c:v>
                </c:pt>
                <c:pt idx="85">
                  <c:v>5.8186110553073343E-2</c:v>
                </c:pt>
                <c:pt idx="86">
                  <c:v>5.8515132268988572E-2</c:v>
                </c:pt>
                <c:pt idx="87">
                  <c:v>5.8978004685107506E-2</c:v>
                </c:pt>
                <c:pt idx="88">
                  <c:v>5.9602629254314865E-2</c:v>
                </c:pt>
                <c:pt idx="89">
                  <c:v>6.0292495286940605E-2</c:v>
                </c:pt>
                <c:pt idx="90">
                  <c:v>6.0800821471076828E-2</c:v>
                </c:pt>
                <c:pt idx="91">
                  <c:v>6.0644940283687755E-2</c:v>
                </c:pt>
                <c:pt idx="92">
                  <c:v>6.0967657444987187E-2</c:v>
                </c:pt>
                <c:pt idx="93">
                  <c:v>6.1645008033408111E-2</c:v>
                </c:pt>
                <c:pt idx="94">
                  <c:v>6.1938195920599938E-2</c:v>
                </c:pt>
                <c:pt idx="95">
                  <c:v>6.2542997637090092E-2</c:v>
                </c:pt>
                <c:pt idx="96">
                  <c:v>6.3211814278012493E-2</c:v>
                </c:pt>
                <c:pt idx="97">
                  <c:v>6.372129240633323E-2</c:v>
                </c:pt>
                <c:pt idx="98">
                  <c:v>6.3773636257086305E-2</c:v>
                </c:pt>
                <c:pt idx="99">
                  <c:v>6.3889098100522568E-2</c:v>
                </c:pt>
                <c:pt idx="100">
                  <c:v>6.4383009330012411E-2</c:v>
                </c:pt>
                <c:pt idx="101">
                  <c:v>6.4842528084004272E-2</c:v>
                </c:pt>
                <c:pt idx="102">
                  <c:v>6.5039572198058296E-2</c:v>
                </c:pt>
                <c:pt idx="103">
                  <c:v>6.5055311741966201E-2</c:v>
                </c:pt>
                <c:pt idx="104">
                  <c:v>6.5321836676699649E-2</c:v>
                </c:pt>
                <c:pt idx="105">
                  <c:v>6.5965532668384702E-2</c:v>
                </c:pt>
                <c:pt idx="106">
                  <c:v>6.6654276835558385E-2</c:v>
                </c:pt>
                <c:pt idx="107">
                  <c:v>6.7020640221511593E-2</c:v>
                </c:pt>
                <c:pt idx="108">
                  <c:v>6.7321303876946362E-2</c:v>
                </c:pt>
                <c:pt idx="109">
                  <c:v>6.7608658982039702E-2</c:v>
                </c:pt>
                <c:pt idx="110">
                  <c:v>6.7904429289919827E-2</c:v>
                </c:pt>
                <c:pt idx="111">
                  <c:v>6.825920431244252E-2</c:v>
                </c:pt>
                <c:pt idx="112">
                  <c:v>6.8473532308140281E-2</c:v>
                </c:pt>
                <c:pt idx="113">
                  <c:v>6.8543340859482368E-2</c:v>
                </c:pt>
                <c:pt idx="114">
                  <c:v>6.8902486297116691E-2</c:v>
                </c:pt>
                <c:pt idx="115">
                  <c:v>6.9127963322778305E-2</c:v>
                </c:pt>
                <c:pt idx="116">
                  <c:v>6.9219869751789787E-2</c:v>
                </c:pt>
                <c:pt idx="117">
                  <c:v>6.9513448738421302E-2</c:v>
                </c:pt>
                <c:pt idx="118">
                  <c:v>6.9610716931205088E-2</c:v>
                </c:pt>
                <c:pt idx="119">
                  <c:v>6.9843192160338879E-2</c:v>
                </c:pt>
                <c:pt idx="120">
                  <c:v>7.0595267229869765E-2</c:v>
                </c:pt>
                <c:pt idx="121">
                  <c:v>7.0885443235263454E-2</c:v>
                </c:pt>
                <c:pt idx="122">
                  <c:v>7.1255680599940321E-2</c:v>
                </c:pt>
                <c:pt idx="123">
                  <c:v>7.1859235323370033E-2</c:v>
                </c:pt>
                <c:pt idx="124">
                  <c:v>7.1680016171935881E-2</c:v>
                </c:pt>
                <c:pt idx="125">
                  <c:v>7.1714656510841232E-2</c:v>
                </c:pt>
                <c:pt idx="126">
                  <c:v>7.2161301025864724E-2</c:v>
                </c:pt>
                <c:pt idx="127">
                  <c:v>7.247359704097113E-2</c:v>
                </c:pt>
                <c:pt idx="128">
                  <c:v>7.2556807350129759E-2</c:v>
                </c:pt>
                <c:pt idx="129">
                  <c:v>7.2735932094002878E-2</c:v>
                </c:pt>
                <c:pt idx="130">
                  <c:v>7.3386300562161208E-2</c:v>
                </c:pt>
                <c:pt idx="131">
                  <c:v>7.3729688612512848E-2</c:v>
                </c:pt>
                <c:pt idx="132">
                  <c:v>7.3955271133861092E-2</c:v>
                </c:pt>
                <c:pt idx="133">
                  <c:v>7.4319761515508787E-2</c:v>
                </c:pt>
                <c:pt idx="134">
                  <c:v>7.4685844570099288E-2</c:v>
                </c:pt>
                <c:pt idx="135">
                  <c:v>7.5136883678747227E-2</c:v>
                </c:pt>
                <c:pt idx="136">
                  <c:v>7.5673060941378198E-2</c:v>
                </c:pt>
                <c:pt idx="137">
                  <c:v>7.5901074482773265E-2</c:v>
                </c:pt>
                <c:pt idx="138">
                  <c:v>7.6279995003109904E-2</c:v>
                </c:pt>
                <c:pt idx="139">
                  <c:v>7.6782771948207679E-2</c:v>
                </c:pt>
                <c:pt idx="140">
                  <c:v>7.7018136116768776E-2</c:v>
                </c:pt>
                <c:pt idx="141">
                  <c:v>7.7252466706654671E-2</c:v>
                </c:pt>
                <c:pt idx="142">
                  <c:v>7.762786234129633E-2</c:v>
                </c:pt>
                <c:pt idx="143">
                  <c:v>7.8293334092629965E-2</c:v>
                </c:pt>
                <c:pt idx="144">
                  <c:v>7.8909528839948853E-2</c:v>
                </c:pt>
                <c:pt idx="145">
                  <c:v>7.9328525210733553E-2</c:v>
                </c:pt>
                <c:pt idx="146">
                  <c:v>7.9573223153023828E-2</c:v>
                </c:pt>
                <c:pt idx="147">
                  <c:v>8.0053631442976905E-2</c:v>
                </c:pt>
                <c:pt idx="148">
                  <c:v>8.0584305958164446E-2</c:v>
                </c:pt>
                <c:pt idx="149">
                  <c:v>8.1045658828579392E-2</c:v>
                </c:pt>
                <c:pt idx="150">
                  <c:v>8.1518337038535948E-2</c:v>
                </c:pt>
                <c:pt idx="151">
                  <c:v>8.212192125354921E-2</c:v>
                </c:pt>
                <c:pt idx="152">
                  <c:v>8.2765813395868845E-2</c:v>
                </c:pt>
                <c:pt idx="153">
                  <c:v>8.3176286028704929E-2</c:v>
                </c:pt>
                <c:pt idx="154">
                  <c:v>8.3586427278307451E-2</c:v>
                </c:pt>
                <c:pt idx="155">
                  <c:v>8.4089080070025371E-2</c:v>
                </c:pt>
                <c:pt idx="156">
                  <c:v>8.4629975933870505E-2</c:v>
                </c:pt>
                <c:pt idx="157">
                  <c:v>8.5191165435348923E-2</c:v>
                </c:pt>
                <c:pt idx="158">
                  <c:v>8.5771632393511668E-2</c:v>
                </c:pt>
                <c:pt idx="159">
                  <c:v>8.6334711598966038E-2</c:v>
                </c:pt>
                <c:pt idx="160">
                  <c:v>8.6792851798881299E-2</c:v>
                </c:pt>
                <c:pt idx="161">
                  <c:v>8.7386187402751878E-2</c:v>
                </c:pt>
                <c:pt idx="162">
                  <c:v>8.8121907501678476E-2</c:v>
                </c:pt>
                <c:pt idx="163">
                  <c:v>8.8577755668441296E-2</c:v>
                </c:pt>
                <c:pt idx="164">
                  <c:v>8.9202688914880035E-2</c:v>
                </c:pt>
                <c:pt idx="165">
                  <c:v>8.9916465099811271E-2</c:v>
                </c:pt>
                <c:pt idx="166">
                  <c:v>9.0385570667569762E-2</c:v>
                </c:pt>
                <c:pt idx="167">
                  <c:v>9.1001146501426766E-2</c:v>
                </c:pt>
                <c:pt idx="168">
                  <c:v>9.1569881535676953E-2</c:v>
                </c:pt>
                <c:pt idx="169">
                  <c:v>9.1918933528880156E-2</c:v>
                </c:pt>
                <c:pt idx="170">
                  <c:v>9.2703632434081265E-2</c:v>
                </c:pt>
                <c:pt idx="171">
                  <c:v>9.3491046539707537E-2</c:v>
                </c:pt>
                <c:pt idx="172">
                  <c:v>9.4029863390530169E-2</c:v>
                </c:pt>
                <c:pt idx="173">
                  <c:v>9.4789093232540519E-2</c:v>
                </c:pt>
                <c:pt idx="174">
                  <c:v>9.5424420039114999E-2</c:v>
                </c:pt>
                <c:pt idx="175">
                  <c:v>9.5905334557125854E-2</c:v>
                </c:pt>
                <c:pt idx="176">
                  <c:v>9.6512340651211989E-2</c:v>
                </c:pt>
                <c:pt idx="177">
                  <c:v>9.7206002561766994E-2</c:v>
                </c:pt>
                <c:pt idx="178">
                  <c:v>9.7930301168320466E-2</c:v>
                </c:pt>
                <c:pt idx="179">
                  <c:v>9.8593809522028161E-2</c:v>
                </c:pt>
                <c:pt idx="180">
                  <c:v>9.9263732951946973E-2</c:v>
                </c:pt>
                <c:pt idx="181">
                  <c:v>9.9947053899329008E-2</c:v>
                </c:pt>
                <c:pt idx="182">
                  <c:v>0.10064235925020067</c:v>
                </c:pt>
                <c:pt idx="183">
                  <c:v>0.10135835743921368</c:v>
                </c:pt>
                <c:pt idx="184">
                  <c:v>0.1020711539370401</c:v>
                </c:pt>
                <c:pt idx="185">
                  <c:v>0.1027493215585525</c:v>
                </c:pt>
                <c:pt idx="186">
                  <c:v>0.10332690933817705</c:v>
                </c:pt>
                <c:pt idx="187">
                  <c:v>0.10399366966241132</c:v>
                </c:pt>
                <c:pt idx="188">
                  <c:v>0.10478371008614412</c:v>
                </c:pt>
                <c:pt idx="189">
                  <c:v>0.10556552660743417</c:v>
                </c:pt>
                <c:pt idx="190">
                  <c:v>0.10632117388622554</c:v>
                </c:pt>
                <c:pt idx="191">
                  <c:v>0.10706182914426376</c:v>
                </c:pt>
                <c:pt idx="192">
                  <c:v>0.10779702427787258</c:v>
                </c:pt>
                <c:pt idx="193">
                  <c:v>0.10852416834991767</c:v>
                </c:pt>
                <c:pt idx="194">
                  <c:v>0.10926273330608838</c:v>
                </c:pt>
                <c:pt idx="195">
                  <c:v>0.11002257236759982</c:v>
                </c:pt>
                <c:pt idx="196">
                  <c:v>0.11081600356829389</c:v>
                </c:pt>
                <c:pt idx="197">
                  <c:v>0.11164441266531806</c:v>
                </c:pt>
                <c:pt idx="198">
                  <c:v>0.11249670159358351</c:v>
                </c:pt>
                <c:pt idx="199">
                  <c:v>0.11331328431764533</c:v>
                </c:pt>
                <c:pt idx="200">
                  <c:v>0.11407430472116199</c:v>
                </c:pt>
                <c:pt idx="201">
                  <c:v>0.11481452359442783</c:v>
                </c:pt>
                <c:pt idx="202">
                  <c:v>0.11561120913820748</c:v>
                </c:pt>
                <c:pt idx="203">
                  <c:v>0.11647914719241265</c:v>
                </c:pt>
                <c:pt idx="204">
                  <c:v>0.11734586913674165</c:v>
                </c:pt>
                <c:pt idx="205">
                  <c:v>0.11813931716925184</c:v>
                </c:pt>
                <c:pt idx="206">
                  <c:v>0.11897971879756004</c:v>
                </c:pt>
                <c:pt idx="207">
                  <c:v>0.11982736889767213</c:v>
                </c:pt>
                <c:pt idx="208">
                  <c:v>0.12065645994109646</c:v>
                </c:pt>
                <c:pt idx="209">
                  <c:v>0.12152847563548903</c:v>
                </c:pt>
                <c:pt idx="210">
                  <c:v>0.12240722091159069</c:v>
                </c:pt>
                <c:pt idx="211">
                  <c:v>0.12326872583530342</c:v>
                </c:pt>
                <c:pt idx="212">
                  <c:v>0.12416052951353451</c:v>
                </c:pt>
                <c:pt idx="213">
                  <c:v>0.1250572798775258</c:v>
                </c:pt>
                <c:pt idx="214">
                  <c:v>0.12595088159885368</c:v>
                </c:pt>
                <c:pt idx="215">
                  <c:v>0.12684876650770302</c:v>
                </c:pt>
                <c:pt idx="216">
                  <c:v>0.12770339340420064</c:v>
                </c:pt>
                <c:pt idx="217">
                  <c:v>0.12855116061782221</c:v>
                </c:pt>
                <c:pt idx="218">
                  <c:v>0.12943340044123006</c:v>
                </c:pt>
                <c:pt idx="219">
                  <c:v>0.13032308868614689</c:v>
                </c:pt>
                <c:pt idx="220">
                  <c:v>0.13122299788922318</c:v>
                </c:pt>
                <c:pt idx="221">
                  <c:v>0.13212483041096248</c:v>
                </c:pt>
                <c:pt idx="222">
                  <c:v>0.13298812859930187</c:v>
                </c:pt>
                <c:pt idx="223">
                  <c:v>0.13381740188570149</c:v>
                </c:pt>
                <c:pt idx="224">
                  <c:v>0.13464788511104014</c:v>
                </c:pt>
                <c:pt idx="225">
                  <c:v>0.13556897552450745</c:v>
                </c:pt>
                <c:pt idx="226">
                  <c:v>0.13641908753120294</c:v>
                </c:pt>
                <c:pt idx="227">
                  <c:v>0.13722559754745722</c:v>
                </c:pt>
                <c:pt idx="228">
                  <c:v>0.13813845065939712</c:v>
                </c:pt>
                <c:pt idx="229">
                  <c:v>0.13902774709573487</c:v>
                </c:pt>
                <c:pt idx="230">
                  <c:v>0.13987187773976376</c:v>
                </c:pt>
                <c:pt idx="231">
                  <c:v>0.1406874702157653</c:v>
                </c:pt>
                <c:pt idx="232">
                  <c:v>0.14152310254755715</c:v>
                </c:pt>
                <c:pt idx="233">
                  <c:v>0.14239902047654832</c:v>
                </c:pt>
                <c:pt idx="234">
                  <c:v>0.1432838693365521</c:v>
                </c:pt>
                <c:pt idx="235">
                  <c:v>0.14410512427924102</c:v>
                </c:pt>
                <c:pt idx="236">
                  <c:v>0.14484590369826364</c:v>
                </c:pt>
                <c:pt idx="237">
                  <c:v>0.14553279598114618</c:v>
                </c:pt>
                <c:pt idx="238">
                  <c:v>0.14628661088740225</c:v>
                </c:pt>
                <c:pt idx="239">
                  <c:v>0.14706738729254462</c:v>
                </c:pt>
                <c:pt idx="240">
                  <c:v>0.14781364594096527</c:v>
                </c:pt>
                <c:pt idx="241">
                  <c:v>0.14846235623455478</c:v>
                </c:pt>
                <c:pt idx="242">
                  <c:v>0.14924705293730131</c:v>
                </c:pt>
                <c:pt idx="243">
                  <c:v>0.15003792408023706</c:v>
                </c:pt>
                <c:pt idx="244">
                  <c:v>0.15069155956711264</c:v>
                </c:pt>
                <c:pt idx="245">
                  <c:v>0.15132217739358136</c:v>
                </c:pt>
                <c:pt idx="246">
                  <c:v>0.15195486596682536</c:v>
                </c:pt>
                <c:pt idx="247">
                  <c:v>0.15258649724179832</c:v>
                </c:pt>
                <c:pt idx="248">
                  <c:v>0.15319001187627332</c:v>
                </c:pt>
                <c:pt idx="249">
                  <c:v>0.15389014568774548</c:v>
                </c:pt>
                <c:pt idx="250">
                  <c:v>0.15464702292185536</c:v>
                </c:pt>
                <c:pt idx="251">
                  <c:v>0.15528200088141916</c:v>
                </c:pt>
                <c:pt idx="252">
                  <c:v>0.15590415838234076</c:v>
                </c:pt>
                <c:pt idx="253">
                  <c:v>0.15656815634499102</c:v>
                </c:pt>
                <c:pt idx="254">
                  <c:v>0.15728667778221064</c:v>
                </c:pt>
                <c:pt idx="255">
                  <c:v>0.15801027486182428</c:v>
                </c:pt>
                <c:pt idx="256">
                  <c:v>0.15870768327238269</c:v>
                </c:pt>
                <c:pt idx="257">
                  <c:v>0.15934376546004062</c:v>
                </c:pt>
                <c:pt idx="258">
                  <c:v>0.15999211431510676</c:v>
                </c:pt>
                <c:pt idx="259">
                  <c:v>0.16063467324363701</c:v>
                </c:pt>
                <c:pt idx="260">
                  <c:v>0.16125895434056939</c:v>
                </c:pt>
                <c:pt idx="261">
                  <c:v>0.16189703498511268</c:v>
                </c:pt>
                <c:pt idx="262">
                  <c:v>0.16244216981491613</c:v>
                </c:pt>
                <c:pt idx="263">
                  <c:v>0.1629573806386273</c:v>
                </c:pt>
                <c:pt idx="264">
                  <c:v>0.16361806384929414</c:v>
                </c:pt>
                <c:pt idx="265">
                  <c:v>0.16420893570391068</c:v>
                </c:pt>
                <c:pt idx="266">
                  <c:v>0.1647179907556332</c:v>
                </c:pt>
                <c:pt idx="267">
                  <c:v>0.16518779350264548</c:v>
                </c:pt>
                <c:pt idx="268">
                  <c:v>0.16566062614289409</c:v>
                </c:pt>
                <c:pt idx="269">
                  <c:v>0.16618113197668147</c:v>
                </c:pt>
                <c:pt idx="270">
                  <c:v>0.16672622200715015</c:v>
                </c:pt>
                <c:pt idx="271">
                  <c:v>0.16721511064613748</c:v>
                </c:pt>
                <c:pt idx="272">
                  <c:v>0.16774329742125529</c:v>
                </c:pt>
                <c:pt idx="273">
                  <c:v>0.16831380266419096</c:v>
                </c:pt>
                <c:pt idx="274">
                  <c:v>0.16888789364284496</c:v>
                </c:pt>
                <c:pt idx="275">
                  <c:v>0.16945766931448533</c:v>
                </c:pt>
                <c:pt idx="276">
                  <c:v>0.17002363704646442</c:v>
                </c:pt>
                <c:pt idx="277">
                  <c:v>0.17057897632865127</c:v>
                </c:pt>
                <c:pt idx="278">
                  <c:v>0.1711170958590604</c:v>
                </c:pt>
                <c:pt idx="279">
                  <c:v>0.17164945595637104</c:v>
                </c:pt>
                <c:pt idx="280">
                  <c:v>0.17219762933089711</c:v>
                </c:pt>
                <c:pt idx="281">
                  <c:v>0.17277312488948038</c:v>
                </c:pt>
                <c:pt idx="282">
                  <c:v>0.17332937446649779</c:v>
                </c:pt>
                <c:pt idx="283">
                  <c:v>0.17386480337991006</c:v>
                </c:pt>
                <c:pt idx="284">
                  <c:v>0.17441170849729806</c:v>
                </c:pt>
                <c:pt idx="285">
                  <c:v>0.17494123250740443</c:v>
                </c:pt>
                <c:pt idx="286">
                  <c:v>0.1754718026899513</c:v>
                </c:pt>
                <c:pt idx="287">
                  <c:v>0.17604236273380161</c:v>
                </c:pt>
                <c:pt idx="288">
                  <c:v>0.17654951830021889</c:v>
                </c:pt>
                <c:pt idx="289">
                  <c:v>0.17701999848852767</c:v>
                </c:pt>
                <c:pt idx="290">
                  <c:v>0.17752505135261362</c:v>
                </c:pt>
                <c:pt idx="291">
                  <c:v>0.17803712241443945</c:v>
                </c:pt>
                <c:pt idx="292">
                  <c:v>0.17853007665338713</c:v>
                </c:pt>
                <c:pt idx="293">
                  <c:v>0.17900149935987578</c:v>
                </c:pt>
                <c:pt idx="294">
                  <c:v>0.17953068230558134</c:v>
                </c:pt>
                <c:pt idx="295">
                  <c:v>0.1800763682139902</c:v>
                </c:pt>
                <c:pt idx="296">
                  <c:v>0.18059669316465232</c:v>
                </c:pt>
                <c:pt idx="297">
                  <c:v>0.18107111015678723</c:v>
                </c:pt>
                <c:pt idx="298">
                  <c:v>0.18150793850662325</c:v>
                </c:pt>
                <c:pt idx="299">
                  <c:v>0.18193574721681482</c:v>
                </c:pt>
                <c:pt idx="300">
                  <c:v>0.18239800799569106</c:v>
                </c:pt>
                <c:pt idx="301">
                  <c:v>0.18287286732194696</c:v>
                </c:pt>
                <c:pt idx="302">
                  <c:v>0.18335108712261716</c:v>
                </c:pt>
                <c:pt idx="303">
                  <c:v>0.18380692487290062</c:v>
                </c:pt>
                <c:pt idx="304">
                  <c:v>0.18425550151013917</c:v>
                </c:pt>
                <c:pt idx="305">
                  <c:v>0.18466946930286496</c:v>
                </c:pt>
                <c:pt idx="306">
                  <c:v>0.18506268784469673</c:v>
                </c:pt>
                <c:pt idx="307">
                  <c:v>0.18549372083116969</c:v>
                </c:pt>
                <c:pt idx="308">
                  <c:v>0.1859277679511315</c:v>
                </c:pt>
                <c:pt idx="309">
                  <c:v>0.18635580646695424</c:v>
                </c:pt>
                <c:pt idx="310">
                  <c:v>0.18677683949627574</c:v>
                </c:pt>
                <c:pt idx="311">
                  <c:v>0.18722061030254952</c:v>
                </c:pt>
                <c:pt idx="312">
                  <c:v>0.18763937806996625</c:v>
                </c:pt>
                <c:pt idx="313">
                  <c:v>0.18797631399274609</c:v>
                </c:pt>
                <c:pt idx="314">
                  <c:v>0.18836494216422692</c:v>
                </c:pt>
                <c:pt idx="315">
                  <c:v>0.1888037058639617</c:v>
                </c:pt>
                <c:pt idx="316">
                  <c:v>0.18926326493127985</c:v>
                </c:pt>
                <c:pt idx="317">
                  <c:v>0.1897122485557379</c:v>
                </c:pt>
                <c:pt idx="318">
                  <c:v>0.19015873957351995</c:v>
                </c:pt>
                <c:pt idx="319">
                  <c:v>0.19061465894402696</c:v>
                </c:pt>
                <c:pt idx="320">
                  <c:v>0.1911125585314204</c:v>
                </c:pt>
                <c:pt idx="321">
                  <c:v>0.1916106600944123</c:v>
                </c:pt>
                <c:pt idx="322">
                  <c:v>0.19211297392481386</c:v>
                </c:pt>
                <c:pt idx="323">
                  <c:v>0.19263334688444878</c:v>
                </c:pt>
                <c:pt idx="324">
                  <c:v>0.19315844497358961</c:v>
                </c:pt>
                <c:pt idx="325">
                  <c:v>0.19368297411389915</c:v>
                </c:pt>
                <c:pt idx="326">
                  <c:v>0.19420346539298602</c:v>
                </c:pt>
                <c:pt idx="327">
                  <c:v>0.19472205049215555</c:v>
                </c:pt>
                <c:pt idx="328">
                  <c:v>0.19525798155088414</c:v>
                </c:pt>
                <c:pt idx="329">
                  <c:v>0.19581279560653933</c:v>
                </c:pt>
                <c:pt idx="330">
                  <c:v>0.19635747516739752</c:v>
                </c:pt>
                <c:pt idx="331">
                  <c:v>0.19690207617046682</c:v>
                </c:pt>
                <c:pt idx="332">
                  <c:v>0.19743020577862416</c:v>
                </c:pt>
                <c:pt idx="333">
                  <c:v>0.19793875878320269</c:v>
                </c:pt>
                <c:pt idx="334">
                  <c:v>0.19841623837087222</c:v>
                </c:pt>
                <c:pt idx="335">
                  <c:v>0.19891843465008949</c:v>
                </c:pt>
                <c:pt idx="336">
                  <c:v>0.19947964159910969</c:v>
                </c:pt>
                <c:pt idx="337">
                  <c:v>0.19994847219878084</c:v>
                </c:pt>
                <c:pt idx="338">
                  <c:v>0.20039762355072588</c:v>
                </c:pt>
                <c:pt idx="339">
                  <c:v>0.20087314270196921</c:v>
                </c:pt>
                <c:pt idx="340">
                  <c:v>0.20140108583799052</c:v>
                </c:pt>
                <c:pt idx="341">
                  <c:v>0.20190374269946246</c:v>
                </c:pt>
                <c:pt idx="342">
                  <c:v>0.20237585932763466</c:v>
                </c:pt>
                <c:pt idx="343">
                  <c:v>0.20285227522598523</c:v>
                </c:pt>
                <c:pt idx="344">
                  <c:v>0.20331792856302455</c:v>
                </c:pt>
                <c:pt idx="345">
                  <c:v>0.20377200942137685</c:v>
                </c:pt>
                <c:pt idx="346">
                  <c:v>0.20419889956000656</c:v>
                </c:pt>
                <c:pt idx="347">
                  <c:v>0.20465213832003218</c:v>
                </c:pt>
                <c:pt idx="348">
                  <c:v>0.20514317326213261</c:v>
                </c:pt>
                <c:pt idx="349">
                  <c:v>0.20564976036163132</c:v>
                </c:pt>
                <c:pt idx="350">
                  <c:v>0.20610732688859801</c:v>
                </c:pt>
                <c:pt idx="351">
                  <c:v>0.20655284766853757</c:v>
                </c:pt>
                <c:pt idx="352">
                  <c:v>0.20701017691984083</c:v>
                </c:pt>
                <c:pt idx="353">
                  <c:v>0.20745427931849617</c:v>
                </c:pt>
                <c:pt idx="354">
                  <c:v>0.207868803567546</c:v>
                </c:pt>
                <c:pt idx="355">
                  <c:v>0.20829701732257386</c:v>
                </c:pt>
                <c:pt idx="356">
                  <c:v>0.20879508546010561</c:v>
                </c:pt>
                <c:pt idx="357">
                  <c:v>0.20927371326663993</c:v>
                </c:pt>
                <c:pt idx="358">
                  <c:v>0.20971479920820843</c:v>
                </c:pt>
                <c:pt idx="359">
                  <c:v>0.21015483709459218</c:v>
                </c:pt>
                <c:pt idx="360">
                  <c:v>0.21059309227418146</c:v>
                </c:pt>
                <c:pt idx="361">
                  <c:v>0.21101357582225536</c:v>
                </c:pt>
                <c:pt idx="362">
                  <c:v>0.2114296759289184</c:v>
                </c:pt>
                <c:pt idx="363">
                  <c:v>0.21189191787760228</c:v>
                </c:pt>
                <c:pt idx="364">
                  <c:v>0.21231778447892222</c:v>
                </c:pt>
                <c:pt idx="365">
                  <c:v>0.21272695694117183</c:v>
                </c:pt>
                <c:pt idx="366">
                  <c:v>0.21316769802060945</c:v>
                </c:pt>
                <c:pt idx="367">
                  <c:v>0.21359677253828821</c:v>
                </c:pt>
                <c:pt idx="368">
                  <c:v>0.21401011688674662</c:v>
                </c:pt>
                <c:pt idx="369">
                  <c:v>0.21437276677771985</c:v>
                </c:pt>
                <c:pt idx="370">
                  <c:v>0.21478955342958927</c:v>
                </c:pt>
                <c:pt idx="371">
                  <c:v>0.21521977478604901</c:v>
                </c:pt>
                <c:pt idx="372">
                  <c:v>0.21562172013394607</c:v>
                </c:pt>
                <c:pt idx="373">
                  <c:v>0.21601085234340744</c:v>
                </c:pt>
                <c:pt idx="374">
                  <c:v>0.21643088150593057</c:v>
                </c:pt>
                <c:pt idx="375">
                  <c:v>0.21685180351802524</c:v>
                </c:pt>
                <c:pt idx="376">
                  <c:v>0.21718896762694148</c:v>
                </c:pt>
                <c:pt idx="377">
                  <c:v>0.21755875859690754</c:v>
                </c:pt>
                <c:pt idx="378">
                  <c:v>0.21796804741693501</c:v>
                </c:pt>
                <c:pt idx="379">
                  <c:v>0.21838375935904905</c:v>
                </c:pt>
                <c:pt idx="380">
                  <c:v>0.21873264694433789</c:v>
                </c:pt>
                <c:pt idx="381">
                  <c:v>0.21907562529433244</c:v>
                </c:pt>
                <c:pt idx="382">
                  <c:v>0.21946402397848894</c:v>
                </c:pt>
                <c:pt idx="383">
                  <c:v>0.21982825694472727</c:v>
                </c:pt>
                <c:pt idx="384">
                  <c:v>0.22019029371203411</c:v>
                </c:pt>
                <c:pt idx="385">
                  <c:v>0.22054587651029278</c:v>
                </c:pt>
                <c:pt idx="386">
                  <c:v>0.22087134559979119</c:v>
                </c:pt>
                <c:pt idx="387">
                  <c:v>0.22121777803180256</c:v>
                </c:pt>
                <c:pt idx="388">
                  <c:v>0.22156053426786607</c:v>
                </c:pt>
                <c:pt idx="389">
                  <c:v>0.22187314344085088</c:v>
                </c:pt>
                <c:pt idx="390">
                  <c:v>0.22215290099161777</c:v>
                </c:pt>
                <c:pt idx="391">
                  <c:v>0.22248008257490873</c:v>
                </c:pt>
                <c:pt idx="392">
                  <c:v>0.22286743703377532</c:v>
                </c:pt>
                <c:pt idx="393">
                  <c:v>0.22316373108439211</c:v>
                </c:pt>
                <c:pt idx="394">
                  <c:v>0.22345346600680616</c:v>
                </c:pt>
                <c:pt idx="395">
                  <c:v>0.22376944434599785</c:v>
                </c:pt>
                <c:pt idx="396">
                  <c:v>0.2240973484492651</c:v>
                </c:pt>
                <c:pt idx="397">
                  <c:v>0.22441248979570871</c:v>
                </c:pt>
                <c:pt idx="398">
                  <c:v>0.22469582882678674</c:v>
                </c:pt>
                <c:pt idx="399">
                  <c:v>0.22497833253979063</c:v>
                </c:pt>
                <c:pt idx="400">
                  <c:v>0.22526630971209297</c:v>
                </c:pt>
                <c:pt idx="401">
                  <c:v>0.22553200570969389</c:v>
                </c:pt>
                <c:pt idx="402">
                  <c:v>0.22578553836645998</c:v>
                </c:pt>
                <c:pt idx="403">
                  <c:v>0.22607493608137039</c:v>
                </c:pt>
                <c:pt idx="404">
                  <c:v>0.2263631460989084</c:v>
                </c:pt>
                <c:pt idx="405">
                  <c:v>0.22662309564536343</c:v>
                </c:pt>
                <c:pt idx="406">
                  <c:v>0.22686027210762907</c:v>
                </c:pt>
                <c:pt idx="407">
                  <c:v>0.22712353514499561</c:v>
                </c:pt>
                <c:pt idx="408">
                  <c:v>0.22739034817282403</c:v>
                </c:pt>
                <c:pt idx="409">
                  <c:v>0.2276470983821012</c:v>
                </c:pt>
                <c:pt idx="410">
                  <c:v>0.22787276994703118</c:v>
                </c:pt>
                <c:pt idx="411">
                  <c:v>0.22809375623181205</c:v>
                </c:pt>
                <c:pt idx="412">
                  <c:v>0.22832926837244194</c:v>
                </c:pt>
                <c:pt idx="413">
                  <c:v>0.22856839391281403</c:v>
                </c:pt>
                <c:pt idx="414">
                  <c:v>0.22879783063896575</c:v>
                </c:pt>
                <c:pt idx="415">
                  <c:v>0.22901953326249225</c:v>
                </c:pt>
                <c:pt idx="416">
                  <c:v>0.22924527612879975</c:v>
                </c:pt>
                <c:pt idx="417">
                  <c:v>0.22947312173668741</c:v>
                </c:pt>
                <c:pt idx="418">
                  <c:v>0.22968629473442237</c:v>
                </c:pt>
                <c:pt idx="419">
                  <c:v>0.22986006452928928</c:v>
                </c:pt>
                <c:pt idx="420">
                  <c:v>0.23005721972848592</c:v>
                </c:pt>
                <c:pt idx="421">
                  <c:v>0.23024525538289042</c:v>
                </c:pt>
                <c:pt idx="422">
                  <c:v>0.23039027791198641</c:v>
                </c:pt>
                <c:pt idx="423">
                  <c:v>0.23057198613571894</c:v>
                </c:pt>
                <c:pt idx="424">
                  <c:v>0.23075826959079282</c:v>
                </c:pt>
                <c:pt idx="425">
                  <c:v>0.23093447543075576</c:v>
                </c:pt>
                <c:pt idx="426">
                  <c:v>0.23109201948881553</c:v>
                </c:pt>
                <c:pt idx="427">
                  <c:v>0.23125766336624634</c:v>
                </c:pt>
                <c:pt idx="428">
                  <c:v>0.23142553463841642</c:v>
                </c:pt>
                <c:pt idx="429">
                  <c:v>0.23156811589578763</c:v>
                </c:pt>
                <c:pt idx="430">
                  <c:v>0.23168114800331849</c:v>
                </c:pt>
                <c:pt idx="431">
                  <c:v>0.231791646248907</c:v>
                </c:pt>
                <c:pt idx="432">
                  <c:v>0.2319287377853553</c:v>
                </c:pt>
                <c:pt idx="433">
                  <c:v>0.23203744369895526</c:v>
                </c:pt>
                <c:pt idx="434">
                  <c:v>0.23214768654836995</c:v>
                </c:pt>
                <c:pt idx="435">
                  <c:v>0.23227960076538726</c:v>
                </c:pt>
                <c:pt idx="436">
                  <c:v>0.2324314218620743</c:v>
                </c:pt>
                <c:pt idx="437">
                  <c:v>0.23253995389384496</c:v>
                </c:pt>
                <c:pt idx="438">
                  <c:v>0.23264920182535356</c:v>
                </c:pt>
                <c:pt idx="439">
                  <c:v>0.23277857254501111</c:v>
                </c:pt>
                <c:pt idx="440">
                  <c:v>0.23287560983764508</c:v>
                </c:pt>
                <c:pt idx="441">
                  <c:v>0.23296477782501804</c:v>
                </c:pt>
                <c:pt idx="442">
                  <c:v>0.23305033925032684</c:v>
                </c:pt>
                <c:pt idx="443">
                  <c:v>0.2331796627441293</c:v>
                </c:pt>
                <c:pt idx="444">
                  <c:v>0.23327835254721707</c:v>
                </c:pt>
                <c:pt idx="445">
                  <c:v>0.23334037500329177</c:v>
                </c:pt>
                <c:pt idx="446">
                  <c:v>0.23338771791938595</c:v>
                </c:pt>
                <c:pt idx="447">
                  <c:v>0.23342967245809931</c:v>
                </c:pt>
                <c:pt idx="448">
                  <c:v>0.23349289895719127</c:v>
                </c:pt>
                <c:pt idx="449">
                  <c:v>0.23353957087107971</c:v>
                </c:pt>
                <c:pt idx="450">
                  <c:v>0.2335928288005682</c:v>
                </c:pt>
                <c:pt idx="451">
                  <c:v>0.23364120589319406</c:v>
                </c:pt>
                <c:pt idx="452">
                  <c:v>0.23369613082259896</c:v>
                </c:pt>
                <c:pt idx="453">
                  <c:v>0.23376486220312709</c:v>
                </c:pt>
                <c:pt idx="454">
                  <c:v>0.23383923442661869</c:v>
                </c:pt>
                <c:pt idx="455">
                  <c:v>0.23390584758537947</c:v>
                </c:pt>
                <c:pt idx="456">
                  <c:v>0.23395662509328927</c:v>
                </c:pt>
                <c:pt idx="457">
                  <c:v>0.23397768287459583</c:v>
                </c:pt>
                <c:pt idx="458">
                  <c:v>0.23399804216070152</c:v>
                </c:pt>
                <c:pt idx="459">
                  <c:v>0.23402959336984816</c:v>
                </c:pt>
                <c:pt idx="460">
                  <c:v>0.23404961197426241</c:v>
                </c:pt>
                <c:pt idx="461">
                  <c:v>0.23406498350198582</c:v>
                </c:pt>
                <c:pt idx="462">
                  <c:v>0.23410380523333071</c:v>
                </c:pt>
                <c:pt idx="463">
                  <c:v>0.23413409673004623</c:v>
                </c:pt>
                <c:pt idx="464">
                  <c:v>0.23414970036099247</c:v>
                </c:pt>
                <c:pt idx="465">
                  <c:v>0.23418540928845144</c:v>
                </c:pt>
                <c:pt idx="466">
                  <c:v>0.234230350833454</c:v>
                </c:pt>
                <c:pt idx="467">
                  <c:v>0.23423672561699002</c:v>
                </c:pt>
                <c:pt idx="468">
                  <c:v>0.23424020542618681</c:v>
                </c:pt>
                <c:pt idx="469">
                  <c:v>0.23424563954474178</c:v>
                </c:pt>
                <c:pt idx="470">
                  <c:v>0.23422721610326133</c:v>
                </c:pt>
                <c:pt idx="471">
                  <c:v>0.23422433923552669</c:v>
                </c:pt>
                <c:pt idx="472">
                  <c:v>0.23422742108399519</c:v>
                </c:pt>
                <c:pt idx="473">
                  <c:v>0.23420163595959562</c:v>
                </c:pt>
                <c:pt idx="474">
                  <c:v>0.23418013190125908</c:v>
                </c:pt>
                <c:pt idx="475">
                  <c:v>0.23419528910590603</c:v>
                </c:pt>
                <c:pt idx="476">
                  <c:v>0.23422594670769933</c:v>
                </c:pt>
                <c:pt idx="477">
                  <c:v>0.2342692322254106</c:v>
                </c:pt>
                <c:pt idx="478">
                  <c:v>0.2342653088131593</c:v>
                </c:pt>
                <c:pt idx="479">
                  <c:v>0.23424512617064908</c:v>
                </c:pt>
                <c:pt idx="480">
                  <c:v>0.23426195703898589</c:v>
                </c:pt>
                <c:pt idx="481">
                  <c:v>0.23427028818826454</c:v>
                </c:pt>
                <c:pt idx="482">
                  <c:v>0.23423166442774046</c:v>
                </c:pt>
                <c:pt idx="483">
                  <c:v>0.23418055642616142</c:v>
                </c:pt>
                <c:pt idx="484">
                  <c:v>0.23417148837844692</c:v>
                </c:pt>
                <c:pt idx="485">
                  <c:v>0.23417650088727041</c:v>
                </c:pt>
                <c:pt idx="486">
                  <c:v>0.23416737859443884</c:v>
                </c:pt>
                <c:pt idx="487">
                  <c:v>0.23413201855563889</c:v>
                </c:pt>
                <c:pt idx="488">
                  <c:v>0.23413216080659441</c:v>
                </c:pt>
                <c:pt idx="489">
                  <c:v>0.23412669508016445</c:v>
                </c:pt>
                <c:pt idx="490">
                  <c:v>0.23409816000735648</c:v>
                </c:pt>
                <c:pt idx="491">
                  <c:v>0.23408144290262864</c:v>
                </c:pt>
                <c:pt idx="492">
                  <c:v>0.23403537026263432</c:v>
                </c:pt>
                <c:pt idx="493">
                  <c:v>0.2339908968514455</c:v>
                </c:pt>
                <c:pt idx="494">
                  <c:v>0.23398920106947599</c:v>
                </c:pt>
                <c:pt idx="495">
                  <c:v>0.23396076735100793</c:v>
                </c:pt>
                <c:pt idx="496">
                  <c:v>0.23393444158251497</c:v>
                </c:pt>
                <c:pt idx="497">
                  <c:v>0.23393458263796163</c:v>
                </c:pt>
                <c:pt idx="498">
                  <c:v>0.2339149531342922</c:v>
                </c:pt>
                <c:pt idx="499">
                  <c:v>0.23392413153607058</c:v>
                </c:pt>
                <c:pt idx="500">
                  <c:v>0.23391211051623298</c:v>
                </c:pt>
                <c:pt idx="501">
                  <c:v>0.23385091600090488</c:v>
                </c:pt>
                <c:pt idx="502">
                  <c:v>0.23383668512745484</c:v>
                </c:pt>
                <c:pt idx="503">
                  <c:v>0.23383810265160285</c:v>
                </c:pt>
                <c:pt idx="504">
                  <c:v>0.23383118829730787</c:v>
                </c:pt>
                <c:pt idx="505">
                  <c:v>0.23375087362344851</c:v>
                </c:pt>
                <c:pt idx="506">
                  <c:v>0.233695100704017</c:v>
                </c:pt>
                <c:pt idx="507">
                  <c:v>0.23367516462358043</c:v>
                </c:pt>
                <c:pt idx="508">
                  <c:v>0.23365672975786467</c:v>
                </c:pt>
                <c:pt idx="509">
                  <c:v>0.23363659354171915</c:v>
                </c:pt>
                <c:pt idx="510">
                  <c:v>0.23360951370049568</c:v>
                </c:pt>
                <c:pt idx="511">
                  <c:v>0.23359654299275645</c:v>
                </c:pt>
                <c:pt idx="512">
                  <c:v>0.23356803967501258</c:v>
                </c:pt>
                <c:pt idx="513">
                  <c:v>0.23354555111321465</c:v>
                </c:pt>
                <c:pt idx="514">
                  <c:v>0.23351427119832105</c:v>
                </c:pt>
                <c:pt idx="515">
                  <c:v>0.23350527277631153</c:v>
                </c:pt>
                <c:pt idx="516">
                  <c:v>0.23347309332335678</c:v>
                </c:pt>
                <c:pt idx="517">
                  <c:v>0.23343186037191099</c:v>
                </c:pt>
                <c:pt idx="518">
                  <c:v>0.23341808285506757</c:v>
                </c:pt>
                <c:pt idx="519">
                  <c:v>0.23339798121837374</c:v>
                </c:pt>
                <c:pt idx="520">
                  <c:v>0.23338018013579923</c:v>
                </c:pt>
                <c:pt idx="521">
                  <c:v>0.23338641100997728</c:v>
                </c:pt>
                <c:pt idx="522">
                  <c:v>0.23336186764449082</c:v>
                </c:pt>
                <c:pt idx="523">
                  <c:v>0.23329262469408221</c:v>
                </c:pt>
                <c:pt idx="524">
                  <c:v>0.2332778687727517</c:v>
                </c:pt>
                <c:pt idx="525">
                  <c:v>0.23326793178822333</c:v>
                </c:pt>
                <c:pt idx="526">
                  <c:v>0.23321137037889583</c:v>
                </c:pt>
                <c:pt idx="527">
                  <c:v>0.23319637908868299</c:v>
                </c:pt>
                <c:pt idx="528">
                  <c:v>0.23320937079473036</c:v>
                </c:pt>
                <c:pt idx="529">
                  <c:v>0.23315935283018932</c:v>
                </c:pt>
                <c:pt idx="530">
                  <c:v>0.23315528390760695</c:v>
                </c:pt>
                <c:pt idx="531">
                  <c:v>0.23315522203333328</c:v>
                </c:pt>
                <c:pt idx="532">
                  <c:v>0.23311461894195329</c:v>
                </c:pt>
                <c:pt idx="533">
                  <c:v>0.23309760565656659</c:v>
                </c:pt>
                <c:pt idx="534">
                  <c:v>0.23309314921337707</c:v>
                </c:pt>
                <c:pt idx="535">
                  <c:v>0.23305218263965632</c:v>
                </c:pt>
                <c:pt idx="536">
                  <c:v>0.23301641378841256</c:v>
                </c:pt>
                <c:pt idx="537">
                  <c:v>0.23299249331757163</c:v>
                </c:pt>
                <c:pt idx="538">
                  <c:v>0.23298584248886037</c:v>
                </c:pt>
                <c:pt idx="539">
                  <c:v>0.23302748512521335</c:v>
                </c:pt>
                <c:pt idx="540">
                  <c:v>0.23302713193614424</c:v>
                </c:pt>
                <c:pt idx="541">
                  <c:v>0.23298240191540467</c:v>
                </c:pt>
                <c:pt idx="542">
                  <c:v>0.23291116857598185</c:v>
                </c:pt>
                <c:pt idx="543">
                  <c:v>0.23287483298839015</c:v>
                </c:pt>
                <c:pt idx="544">
                  <c:v>0.23282514236551263</c:v>
                </c:pt>
                <c:pt idx="545">
                  <c:v>0.23278031294018878</c:v>
                </c:pt>
                <c:pt idx="546">
                  <c:v>0.23283141053884449</c:v>
                </c:pt>
                <c:pt idx="547">
                  <c:v>0.232795554164443</c:v>
                </c:pt>
                <c:pt idx="548">
                  <c:v>0.23279262650696694</c:v>
                </c:pt>
                <c:pt idx="549">
                  <c:v>0.23288144227639798</c:v>
                </c:pt>
                <c:pt idx="550">
                  <c:v>0.23278728279648028</c:v>
                </c:pt>
                <c:pt idx="551">
                  <c:v>0.23272284221638626</c:v>
                </c:pt>
                <c:pt idx="552">
                  <c:v>0.2327663167671169</c:v>
                </c:pt>
                <c:pt idx="553">
                  <c:v>0.23276091726560119</c:v>
                </c:pt>
                <c:pt idx="554">
                  <c:v>0.23276210702266162</c:v>
                </c:pt>
                <c:pt idx="555">
                  <c:v>0.23275425728216073</c:v>
                </c:pt>
                <c:pt idx="556">
                  <c:v>0.2327220682027823</c:v>
                </c:pt>
                <c:pt idx="557">
                  <c:v>0.23273876640448946</c:v>
                </c:pt>
                <c:pt idx="558">
                  <c:v>0.2326999311052004</c:v>
                </c:pt>
                <c:pt idx="559">
                  <c:v>0.23266915718354278</c:v>
                </c:pt>
                <c:pt idx="560">
                  <c:v>0.23271740773945504</c:v>
                </c:pt>
                <c:pt idx="561">
                  <c:v>0.23267393072746209</c:v>
                </c:pt>
                <c:pt idx="562">
                  <c:v>0.23267411520676626</c:v>
                </c:pt>
                <c:pt idx="563">
                  <c:v>0.23271017690766957</c:v>
                </c:pt>
                <c:pt idx="564">
                  <c:v>0.23268065210160857</c:v>
                </c:pt>
                <c:pt idx="565">
                  <c:v>0.23264720690345028</c:v>
                </c:pt>
                <c:pt idx="566">
                  <c:v>0.23264495246870739</c:v>
                </c:pt>
                <c:pt idx="567">
                  <c:v>0.23268380473833186</c:v>
                </c:pt>
                <c:pt idx="568">
                  <c:v>0.23267773542424464</c:v>
                </c:pt>
                <c:pt idx="569">
                  <c:v>0.23266280529481231</c:v>
                </c:pt>
                <c:pt idx="570">
                  <c:v>0.23266723180108659</c:v>
                </c:pt>
                <c:pt idx="571">
                  <c:v>0.23268015643518788</c:v>
                </c:pt>
                <c:pt idx="572">
                  <c:v>0.23266584848331007</c:v>
                </c:pt>
                <c:pt idx="573">
                  <c:v>0.23269883093910235</c:v>
                </c:pt>
                <c:pt idx="574">
                  <c:v>0.23275384650907696</c:v>
                </c:pt>
                <c:pt idx="575">
                  <c:v>0.23273146274581577</c:v>
                </c:pt>
                <c:pt idx="576">
                  <c:v>0.23265629200146143</c:v>
                </c:pt>
                <c:pt idx="577">
                  <c:v>0.23260303054425599</c:v>
                </c:pt>
                <c:pt idx="578">
                  <c:v>0.23259132522253489</c:v>
                </c:pt>
                <c:pt idx="579">
                  <c:v>0.232623189018798</c:v>
                </c:pt>
                <c:pt idx="580">
                  <c:v>0.23268433442170391</c:v>
                </c:pt>
                <c:pt idx="581">
                  <c:v>0.23266636231346735</c:v>
                </c:pt>
                <c:pt idx="582">
                  <c:v>0.23273962663113115</c:v>
                </c:pt>
                <c:pt idx="583">
                  <c:v>0.23275636574804012</c:v>
                </c:pt>
                <c:pt idx="584">
                  <c:v>0.23268422667123909</c:v>
                </c:pt>
                <c:pt idx="585">
                  <c:v>0.23271672979196345</c:v>
                </c:pt>
                <c:pt idx="586">
                  <c:v>0.23275737905154881</c:v>
                </c:pt>
                <c:pt idx="587">
                  <c:v>0.23274738903031902</c:v>
                </c:pt>
                <c:pt idx="588">
                  <c:v>0.23267460956285069</c:v>
                </c:pt>
                <c:pt idx="589">
                  <c:v>0.23266271447380824</c:v>
                </c:pt>
                <c:pt idx="590">
                  <c:v>0.23270096228775317</c:v>
                </c:pt>
                <c:pt idx="591">
                  <c:v>0.23272288098504043</c:v>
                </c:pt>
                <c:pt idx="592">
                  <c:v>0.23260587856728362</c:v>
                </c:pt>
                <c:pt idx="593">
                  <c:v>0.2326393241200381</c:v>
                </c:pt>
                <c:pt idx="594">
                  <c:v>0.23274425065774609</c:v>
                </c:pt>
                <c:pt idx="595">
                  <c:v>0.23272892171690987</c:v>
                </c:pt>
                <c:pt idx="596">
                  <c:v>0.23265398828793141</c:v>
                </c:pt>
                <c:pt idx="597">
                  <c:v>0.23262243485809128</c:v>
                </c:pt>
                <c:pt idx="598">
                  <c:v>0.23265721015887555</c:v>
                </c:pt>
                <c:pt idx="599">
                  <c:v>0.23261042377182828</c:v>
                </c:pt>
                <c:pt idx="600">
                  <c:v>0.23260233949100839</c:v>
                </c:pt>
                <c:pt idx="601">
                  <c:v>0.2326941653739856</c:v>
                </c:pt>
                <c:pt idx="602">
                  <c:v>0.23278041520408765</c:v>
                </c:pt>
                <c:pt idx="603">
                  <c:v>0.23272470588673735</c:v>
                </c:pt>
                <c:pt idx="604">
                  <c:v>0.23270087597496139</c:v>
                </c:pt>
                <c:pt idx="605">
                  <c:v>0.23270432404295169</c:v>
                </c:pt>
                <c:pt idx="606">
                  <c:v>0.23269014257749585</c:v>
                </c:pt>
                <c:pt idx="607">
                  <c:v>0.23271845013918899</c:v>
                </c:pt>
                <c:pt idx="608">
                  <c:v>0.23274145317201281</c:v>
                </c:pt>
                <c:pt idx="609">
                  <c:v>0.23274007355826912</c:v>
                </c:pt>
                <c:pt idx="610">
                  <c:v>0.23278777668844752</c:v>
                </c:pt>
                <c:pt idx="611">
                  <c:v>0.23277531802888216</c:v>
                </c:pt>
                <c:pt idx="612">
                  <c:v>0.23271837091373027</c:v>
                </c:pt>
                <c:pt idx="613">
                  <c:v>0.2327026074720305</c:v>
                </c:pt>
                <c:pt idx="614">
                  <c:v>0.23277651072058755</c:v>
                </c:pt>
                <c:pt idx="615">
                  <c:v>0.23276802312914577</c:v>
                </c:pt>
                <c:pt idx="616">
                  <c:v>0.23268397493879997</c:v>
                </c:pt>
                <c:pt idx="617">
                  <c:v>0.23271422030120123</c:v>
                </c:pt>
                <c:pt idx="618">
                  <c:v>0.23280905609854594</c:v>
                </c:pt>
                <c:pt idx="619">
                  <c:v>0.23282117391320742</c:v>
                </c:pt>
                <c:pt idx="620">
                  <c:v>0.23278958804764102</c:v>
                </c:pt>
                <c:pt idx="621">
                  <c:v>0.23281416175996128</c:v>
                </c:pt>
                <c:pt idx="622">
                  <c:v>0.2328974831747633</c:v>
                </c:pt>
                <c:pt idx="623">
                  <c:v>0.23294455499832237</c:v>
                </c:pt>
                <c:pt idx="624">
                  <c:v>0.23290852104701751</c:v>
                </c:pt>
                <c:pt idx="625">
                  <c:v>0.23289642582065198</c:v>
                </c:pt>
                <c:pt idx="626">
                  <c:v>0.23294215339412352</c:v>
                </c:pt>
                <c:pt idx="627">
                  <c:v>0.23303660360520709</c:v>
                </c:pt>
                <c:pt idx="628">
                  <c:v>0.23304207415653155</c:v>
                </c:pt>
                <c:pt idx="629">
                  <c:v>0.23305681467709061</c:v>
                </c:pt>
                <c:pt idx="630">
                  <c:v>0.23305739888113439</c:v>
                </c:pt>
                <c:pt idx="631">
                  <c:v>0.23306209532894595</c:v>
                </c:pt>
                <c:pt idx="632">
                  <c:v>0.23323399798411862</c:v>
                </c:pt>
                <c:pt idx="633">
                  <c:v>0.2332232708301322</c:v>
                </c:pt>
                <c:pt idx="634">
                  <c:v>0.23312418687363023</c:v>
                </c:pt>
                <c:pt idx="635">
                  <c:v>0.23314429255658886</c:v>
                </c:pt>
                <c:pt idx="636">
                  <c:v>0.23311369397321524</c:v>
                </c:pt>
                <c:pt idx="637">
                  <c:v>0.23309928984910089</c:v>
                </c:pt>
                <c:pt idx="638">
                  <c:v>0.2331143729595595</c:v>
                </c:pt>
                <c:pt idx="639">
                  <c:v>0.23315826264606465</c:v>
                </c:pt>
                <c:pt idx="640">
                  <c:v>0.23322074589949718</c:v>
                </c:pt>
                <c:pt idx="641">
                  <c:v>0.23320415497896244</c:v>
                </c:pt>
                <c:pt idx="642">
                  <c:v>0.23313562383886302</c:v>
                </c:pt>
                <c:pt idx="643">
                  <c:v>0.23312651796209727</c:v>
                </c:pt>
                <c:pt idx="644">
                  <c:v>0.23314075363582173</c:v>
                </c:pt>
                <c:pt idx="645">
                  <c:v>0.2331656264769697</c:v>
                </c:pt>
                <c:pt idx="646">
                  <c:v>0.23313995387118749</c:v>
                </c:pt>
                <c:pt idx="647">
                  <c:v>0.23307150091417586</c:v>
                </c:pt>
                <c:pt idx="648">
                  <c:v>0.23311101482563013</c:v>
                </c:pt>
                <c:pt idx="649">
                  <c:v>0.2332353567577353</c:v>
                </c:pt>
                <c:pt idx="650">
                  <c:v>0.23328740863163411</c:v>
                </c:pt>
                <c:pt idx="651">
                  <c:v>0.23330572654416123</c:v>
                </c:pt>
                <c:pt idx="652">
                  <c:v>0.23322497106577256</c:v>
                </c:pt>
                <c:pt idx="653">
                  <c:v>0.23322290188943315</c:v>
                </c:pt>
                <c:pt idx="654">
                  <c:v>0.23323398559428243</c:v>
                </c:pt>
                <c:pt idx="655">
                  <c:v>0.23324036120629454</c:v>
                </c:pt>
                <c:pt idx="656">
                  <c:v>0.23326664792598142</c:v>
                </c:pt>
                <c:pt idx="657">
                  <c:v>0.2332854218716657</c:v>
                </c:pt>
                <c:pt idx="658">
                  <c:v>0.23333460585899057</c:v>
                </c:pt>
                <c:pt idx="659">
                  <c:v>0.23328740959108396</c:v>
                </c:pt>
                <c:pt idx="660">
                  <c:v>0.23326124916194799</c:v>
                </c:pt>
                <c:pt idx="661">
                  <c:v>0.23324530178764724</c:v>
                </c:pt>
                <c:pt idx="662">
                  <c:v>0.23305737084202813</c:v>
                </c:pt>
                <c:pt idx="663">
                  <c:v>0.23302207838987399</c:v>
                </c:pt>
                <c:pt idx="664">
                  <c:v>0.23303083947511402</c:v>
                </c:pt>
                <c:pt idx="665">
                  <c:v>0.23309539031418006</c:v>
                </c:pt>
                <c:pt idx="666">
                  <c:v>0.23310293653350622</c:v>
                </c:pt>
                <c:pt idx="667">
                  <c:v>0.23311364286131608</c:v>
                </c:pt>
                <c:pt idx="668">
                  <c:v>0.23314531532552549</c:v>
                </c:pt>
                <c:pt idx="669">
                  <c:v>0.23313571935841559</c:v>
                </c:pt>
                <c:pt idx="670">
                  <c:v>0.23315190657773019</c:v>
                </c:pt>
                <c:pt idx="671">
                  <c:v>0.23314975238200467</c:v>
                </c:pt>
                <c:pt idx="672">
                  <c:v>0.23325935664063677</c:v>
                </c:pt>
                <c:pt idx="673">
                  <c:v>0.23327033749759143</c:v>
                </c:pt>
                <c:pt idx="674">
                  <c:v>0.23320801268910882</c:v>
                </c:pt>
                <c:pt idx="675">
                  <c:v>0.23321054071491409</c:v>
                </c:pt>
                <c:pt idx="676">
                  <c:v>0.23324926487019879</c:v>
                </c:pt>
                <c:pt idx="677">
                  <c:v>0.23326885063371147</c:v>
                </c:pt>
                <c:pt idx="678">
                  <c:v>0.23322821742114383</c:v>
                </c:pt>
                <c:pt idx="679">
                  <c:v>0.23323320312457238</c:v>
                </c:pt>
                <c:pt idx="680">
                  <c:v>0.23326499637717077</c:v>
                </c:pt>
                <c:pt idx="681">
                  <c:v>0.23325324016038454</c:v>
                </c:pt>
                <c:pt idx="682">
                  <c:v>0.23320069426208978</c:v>
                </c:pt>
                <c:pt idx="683">
                  <c:v>0.23328400475466085</c:v>
                </c:pt>
                <c:pt idx="684">
                  <c:v>0.23329176995532394</c:v>
                </c:pt>
                <c:pt idx="685">
                  <c:v>0.23320811741617939</c:v>
                </c:pt>
                <c:pt idx="686">
                  <c:v>0.23323764673550537</c:v>
                </c:pt>
                <c:pt idx="687">
                  <c:v>0.2332847967567829</c:v>
                </c:pt>
                <c:pt idx="688">
                  <c:v>0.2333060975866863</c:v>
                </c:pt>
                <c:pt idx="689">
                  <c:v>0.23331705181747564</c:v>
                </c:pt>
                <c:pt idx="690">
                  <c:v>0.23334313065722459</c:v>
                </c:pt>
                <c:pt idx="691">
                  <c:v>0.23334122792295275</c:v>
                </c:pt>
                <c:pt idx="692">
                  <c:v>0.23333420575739075</c:v>
                </c:pt>
                <c:pt idx="693">
                  <c:v>0.23329166267755883</c:v>
                </c:pt>
                <c:pt idx="694">
                  <c:v>0.23334864244200904</c:v>
                </c:pt>
                <c:pt idx="695">
                  <c:v>0.23338064033412972</c:v>
                </c:pt>
                <c:pt idx="696">
                  <c:v>0.23335823148396431</c:v>
                </c:pt>
                <c:pt idx="697">
                  <c:v>0.23333695000113744</c:v>
                </c:pt>
                <c:pt idx="698">
                  <c:v>0.23334162550285467</c:v>
                </c:pt>
                <c:pt idx="699">
                  <c:v>0.23332459812184037</c:v>
                </c:pt>
                <c:pt idx="700">
                  <c:v>0.23331197103064896</c:v>
                </c:pt>
                <c:pt idx="701">
                  <c:v>0.23336057432597693</c:v>
                </c:pt>
                <c:pt idx="702">
                  <c:v>0.23337109319931063</c:v>
                </c:pt>
                <c:pt idx="703">
                  <c:v>0.23338913743193679</c:v>
                </c:pt>
                <c:pt idx="704">
                  <c:v>0.23340507664329238</c:v>
                </c:pt>
                <c:pt idx="705">
                  <c:v>0.23339730153011232</c:v>
                </c:pt>
                <c:pt idx="706">
                  <c:v>0.23336659517534297</c:v>
                </c:pt>
                <c:pt idx="707">
                  <c:v>0.23335713228368163</c:v>
                </c:pt>
                <c:pt idx="708">
                  <c:v>0.23330192364649474</c:v>
                </c:pt>
                <c:pt idx="709">
                  <c:v>0.23328727152599069</c:v>
                </c:pt>
                <c:pt idx="710">
                  <c:v>0.23331175092680509</c:v>
                </c:pt>
                <c:pt idx="711">
                  <c:v>0.23330574952556971</c:v>
                </c:pt>
                <c:pt idx="712">
                  <c:v>0.23327871571897921</c:v>
                </c:pt>
                <c:pt idx="713">
                  <c:v>0.23324435524824486</c:v>
                </c:pt>
                <c:pt idx="714">
                  <c:v>0.23322710595255883</c:v>
                </c:pt>
                <c:pt idx="715">
                  <c:v>0.23316101570875833</c:v>
                </c:pt>
                <c:pt idx="716">
                  <c:v>0.23312940463455786</c:v>
                </c:pt>
                <c:pt idx="717">
                  <c:v>0.23311272703933081</c:v>
                </c:pt>
                <c:pt idx="718">
                  <c:v>0.23306603137261364</c:v>
                </c:pt>
                <c:pt idx="719">
                  <c:v>0.23301200873418224</c:v>
                </c:pt>
                <c:pt idx="720">
                  <c:v>0.23299022272436953</c:v>
                </c:pt>
                <c:pt idx="721">
                  <c:v>0.23300335264724392</c:v>
                </c:pt>
                <c:pt idx="722">
                  <c:v>0.23297918249109731</c:v>
                </c:pt>
                <c:pt idx="723">
                  <c:v>0.23301099831256064</c:v>
                </c:pt>
                <c:pt idx="724">
                  <c:v>0.23309817142168388</c:v>
                </c:pt>
                <c:pt idx="725">
                  <c:v>0.23313179838463535</c:v>
                </c:pt>
                <c:pt idx="726">
                  <c:v>0.23312947465682488</c:v>
                </c:pt>
                <c:pt idx="727">
                  <c:v>0.23314389898329391</c:v>
                </c:pt>
                <c:pt idx="728">
                  <c:v>0.23316242294004738</c:v>
                </c:pt>
                <c:pt idx="729">
                  <c:v>0.23319333146738278</c:v>
                </c:pt>
                <c:pt idx="730">
                  <c:v>0.23322452400784974</c:v>
                </c:pt>
                <c:pt idx="731">
                  <c:v>0.23328395887898071</c:v>
                </c:pt>
                <c:pt idx="732">
                  <c:v>0.23330860390318175</c:v>
                </c:pt>
                <c:pt idx="733">
                  <c:v>0.23331952533390385</c:v>
                </c:pt>
                <c:pt idx="734">
                  <c:v>0.23333674127992432</c:v>
                </c:pt>
                <c:pt idx="735">
                  <c:v>0.23337570638926589</c:v>
                </c:pt>
                <c:pt idx="736">
                  <c:v>0.23345132585259329</c:v>
                </c:pt>
                <c:pt idx="737">
                  <c:v>0.23353867115245208</c:v>
                </c:pt>
                <c:pt idx="738">
                  <c:v>0.23364693483851387</c:v>
                </c:pt>
                <c:pt idx="739">
                  <c:v>0.23371160423454251</c:v>
                </c:pt>
                <c:pt idx="740">
                  <c:v>0.23375947981028103</c:v>
                </c:pt>
                <c:pt idx="741">
                  <c:v>0.2338417133091939</c:v>
                </c:pt>
                <c:pt idx="742">
                  <c:v>0.23389593696829078</c:v>
                </c:pt>
                <c:pt idx="743">
                  <c:v>0.23396743776115136</c:v>
                </c:pt>
                <c:pt idx="744">
                  <c:v>0.23409613246269381</c:v>
                </c:pt>
                <c:pt idx="745">
                  <c:v>0.23420909846981375</c:v>
                </c:pt>
                <c:pt idx="746">
                  <c:v>0.23430616886219488</c:v>
                </c:pt>
                <c:pt idx="747">
                  <c:v>0.23440953924112076</c:v>
                </c:pt>
                <c:pt idx="748">
                  <c:v>0.23452107123408419</c:v>
                </c:pt>
                <c:pt idx="749">
                  <c:v>0.23458874744675148</c:v>
                </c:pt>
                <c:pt idx="750">
                  <c:v>0.23473291825997952</c:v>
                </c:pt>
                <c:pt idx="751">
                  <c:v>0.23485936787991321</c:v>
                </c:pt>
                <c:pt idx="752">
                  <c:v>0.23489472379044427</c:v>
                </c:pt>
                <c:pt idx="753">
                  <c:v>0.23497565529289011</c:v>
                </c:pt>
                <c:pt idx="754">
                  <c:v>0.2350411987979287</c:v>
                </c:pt>
                <c:pt idx="755">
                  <c:v>0.2350610849128901</c:v>
                </c:pt>
                <c:pt idx="756">
                  <c:v>0.23511377978678369</c:v>
                </c:pt>
                <c:pt idx="757">
                  <c:v>0.23520431881101941</c:v>
                </c:pt>
                <c:pt idx="758">
                  <c:v>0.23527071166210509</c:v>
                </c:pt>
                <c:pt idx="759">
                  <c:v>0.23531249887008002</c:v>
                </c:pt>
                <c:pt idx="760">
                  <c:v>0.2353887728149808</c:v>
                </c:pt>
                <c:pt idx="761">
                  <c:v>0.23547683076651224</c:v>
                </c:pt>
                <c:pt idx="762">
                  <c:v>0.23554908684573483</c:v>
                </c:pt>
                <c:pt idx="763">
                  <c:v>0.23562558200845352</c:v>
                </c:pt>
                <c:pt idx="764">
                  <c:v>0.23564322252417602</c:v>
                </c:pt>
                <c:pt idx="765">
                  <c:v>0.23563499384005415</c:v>
                </c:pt>
                <c:pt idx="766">
                  <c:v>0.23563786348306603</c:v>
                </c:pt>
                <c:pt idx="767">
                  <c:v>0.23567019882041992</c:v>
                </c:pt>
                <c:pt idx="768">
                  <c:v>0.23571705179855829</c:v>
                </c:pt>
                <c:pt idx="769">
                  <c:v>0.23570729796732762</c:v>
                </c:pt>
                <c:pt idx="770">
                  <c:v>0.23568583446191874</c:v>
                </c:pt>
                <c:pt idx="771">
                  <c:v>0.2356960031215439</c:v>
                </c:pt>
                <c:pt idx="772">
                  <c:v>0.23567195459475956</c:v>
                </c:pt>
                <c:pt idx="773">
                  <c:v>0.23566291328305614</c:v>
                </c:pt>
                <c:pt idx="774">
                  <c:v>0.23570957680427204</c:v>
                </c:pt>
                <c:pt idx="775">
                  <c:v>0.23570566702395412</c:v>
                </c:pt>
                <c:pt idx="776">
                  <c:v>0.23566718801176423</c:v>
                </c:pt>
                <c:pt idx="777">
                  <c:v>0.23563812987815416</c:v>
                </c:pt>
                <c:pt idx="778">
                  <c:v>0.23558612347172189</c:v>
                </c:pt>
                <c:pt idx="779">
                  <c:v>0.23555860366936746</c:v>
                </c:pt>
                <c:pt idx="780">
                  <c:v>0.23553028167129778</c:v>
                </c:pt>
                <c:pt idx="781">
                  <c:v>0.23547540886479176</c:v>
                </c:pt>
                <c:pt idx="782">
                  <c:v>0.23542930171046103</c:v>
                </c:pt>
                <c:pt idx="783">
                  <c:v>0.23539978304572173</c:v>
                </c:pt>
                <c:pt idx="784">
                  <c:v>0.23534673219749833</c:v>
                </c:pt>
                <c:pt idx="785">
                  <c:v>0.2353011346273943</c:v>
                </c:pt>
                <c:pt idx="786">
                  <c:v>0.23525692495719053</c:v>
                </c:pt>
                <c:pt idx="787">
                  <c:v>0.23519911445867206</c:v>
                </c:pt>
                <c:pt idx="788">
                  <c:v>0.23516055978257375</c:v>
                </c:pt>
                <c:pt idx="789">
                  <c:v>0.23511503347999965</c:v>
                </c:pt>
                <c:pt idx="790">
                  <c:v>0.23506992066816124</c:v>
                </c:pt>
                <c:pt idx="791">
                  <c:v>0.23502766386256671</c:v>
                </c:pt>
                <c:pt idx="792">
                  <c:v>0.23498508839157881</c:v>
                </c:pt>
                <c:pt idx="793">
                  <c:v>0.23492972786259045</c:v>
                </c:pt>
                <c:pt idx="794">
                  <c:v>0.23485766177780978</c:v>
                </c:pt>
                <c:pt idx="795">
                  <c:v>0.23480168159632098</c:v>
                </c:pt>
                <c:pt idx="796">
                  <c:v>0.23473552559890118</c:v>
                </c:pt>
                <c:pt idx="797">
                  <c:v>0.23466397145741449</c:v>
                </c:pt>
                <c:pt idx="798">
                  <c:v>0.23456685764564203</c:v>
                </c:pt>
                <c:pt idx="799">
                  <c:v>0.2344999833246334</c:v>
                </c:pt>
                <c:pt idx="800">
                  <c:v>0.23442880026988075</c:v>
                </c:pt>
                <c:pt idx="801">
                  <c:v>0.23437037309024364</c:v>
                </c:pt>
                <c:pt idx="802">
                  <c:v>0.2343482661120441</c:v>
                </c:pt>
                <c:pt idx="803">
                  <c:v>0.2343144964748323</c:v>
                </c:pt>
                <c:pt idx="804">
                  <c:v>0.23428730881696094</c:v>
                </c:pt>
                <c:pt idx="805">
                  <c:v>0.23426068150040771</c:v>
                </c:pt>
                <c:pt idx="806">
                  <c:v>0.23423368216694432</c:v>
                </c:pt>
                <c:pt idx="807">
                  <c:v>0.23421432412843388</c:v>
                </c:pt>
                <c:pt idx="808">
                  <c:v>0.23418801971829806</c:v>
                </c:pt>
                <c:pt idx="809">
                  <c:v>0.23415620280057539</c:v>
                </c:pt>
                <c:pt idx="810">
                  <c:v>0.23413597592675708</c:v>
                </c:pt>
                <c:pt idx="811">
                  <c:v>0.23412428764027782</c:v>
                </c:pt>
                <c:pt idx="812">
                  <c:v>0.23410045126839255</c:v>
                </c:pt>
                <c:pt idx="813">
                  <c:v>0.23408247136576563</c:v>
                </c:pt>
                <c:pt idx="814">
                  <c:v>0.23406433155289086</c:v>
                </c:pt>
                <c:pt idx="815">
                  <c:v>0.23403537055388487</c:v>
                </c:pt>
                <c:pt idx="816">
                  <c:v>0.23400626178567399</c:v>
                </c:pt>
                <c:pt idx="817">
                  <c:v>0.23397653966984133</c:v>
                </c:pt>
                <c:pt idx="818">
                  <c:v>0.23396098087430195</c:v>
                </c:pt>
                <c:pt idx="819">
                  <c:v>0.23394928625322567</c:v>
                </c:pt>
                <c:pt idx="820">
                  <c:v>0.23393359710965514</c:v>
                </c:pt>
                <c:pt idx="821">
                  <c:v>0.23392602113398123</c:v>
                </c:pt>
                <c:pt idx="822">
                  <c:v>0.23392857182505089</c:v>
                </c:pt>
                <c:pt idx="823">
                  <c:v>0.23391693030130253</c:v>
                </c:pt>
                <c:pt idx="824">
                  <c:v>0.23390333695652257</c:v>
                </c:pt>
                <c:pt idx="825">
                  <c:v>0.23389321721331732</c:v>
                </c:pt>
                <c:pt idx="826">
                  <c:v>0.23387819854868575</c:v>
                </c:pt>
                <c:pt idx="827">
                  <c:v>0.23387236057271577</c:v>
                </c:pt>
                <c:pt idx="828">
                  <c:v>0.23387149105953495</c:v>
                </c:pt>
                <c:pt idx="829">
                  <c:v>0.23386303980312986</c:v>
                </c:pt>
                <c:pt idx="830">
                  <c:v>0.23385199449650215</c:v>
                </c:pt>
                <c:pt idx="831">
                  <c:v>0.23383318960342744</c:v>
                </c:pt>
                <c:pt idx="832">
                  <c:v>0.233814322172644</c:v>
                </c:pt>
                <c:pt idx="833">
                  <c:v>0.23380938286355504</c:v>
                </c:pt>
                <c:pt idx="834">
                  <c:v>0.23381131996483698</c:v>
                </c:pt>
                <c:pt idx="835">
                  <c:v>0.23381173504106209</c:v>
                </c:pt>
                <c:pt idx="836">
                  <c:v>0.2338045132637844</c:v>
                </c:pt>
                <c:pt idx="837">
                  <c:v>0.23379724737830612</c:v>
                </c:pt>
                <c:pt idx="838">
                  <c:v>0.23379062557203509</c:v>
                </c:pt>
                <c:pt idx="839">
                  <c:v>0.23377846382697517</c:v>
                </c:pt>
                <c:pt idx="840">
                  <c:v>0.23377319979317704</c:v>
                </c:pt>
                <c:pt idx="841">
                  <c:v>0.2337711550166742</c:v>
                </c:pt>
                <c:pt idx="842">
                  <c:v>0.2337540986820632</c:v>
                </c:pt>
                <c:pt idx="843">
                  <c:v>0.23372529530799133</c:v>
                </c:pt>
                <c:pt idx="844">
                  <c:v>0.23370410932675323</c:v>
                </c:pt>
                <c:pt idx="845">
                  <c:v>0.23369288788997622</c:v>
                </c:pt>
                <c:pt idx="846">
                  <c:v>0.23367296562271692</c:v>
                </c:pt>
                <c:pt idx="847">
                  <c:v>0.23366618564184716</c:v>
                </c:pt>
                <c:pt idx="848">
                  <c:v>0.23366252148532271</c:v>
                </c:pt>
                <c:pt idx="849">
                  <c:v>0.23365445086757253</c:v>
                </c:pt>
                <c:pt idx="850">
                  <c:v>0.23364684678103539</c:v>
                </c:pt>
                <c:pt idx="851">
                  <c:v>0.23363351940712263</c:v>
                </c:pt>
                <c:pt idx="852">
                  <c:v>0.23363106630670635</c:v>
                </c:pt>
                <c:pt idx="853">
                  <c:v>0.23362583138587212</c:v>
                </c:pt>
                <c:pt idx="854">
                  <c:v>0.23360655693576934</c:v>
                </c:pt>
                <c:pt idx="855">
                  <c:v>0.23358840273561221</c:v>
                </c:pt>
                <c:pt idx="856">
                  <c:v>0.23357330622783898</c:v>
                </c:pt>
                <c:pt idx="857">
                  <c:v>0.23354500153361801</c:v>
                </c:pt>
                <c:pt idx="858">
                  <c:v>0.23350570146937363</c:v>
                </c:pt>
                <c:pt idx="859">
                  <c:v>0.23347667633678074</c:v>
                </c:pt>
                <c:pt idx="860">
                  <c:v>0.23344141288994869</c:v>
                </c:pt>
                <c:pt idx="861">
                  <c:v>0.23341238775792558</c:v>
                </c:pt>
                <c:pt idx="862">
                  <c:v>0.2334027223787164</c:v>
                </c:pt>
                <c:pt idx="863">
                  <c:v>0.23337288005307769</c:v>
                </c:pt>
                <c:pt idx="864">
                  <c:v>0.23334285038627164</c:v>
                </c:pt>
                <c:pt idx="865">
                  <c:v>0.23331130457299676</c:v>
                </c:pt>
                <c:pt idx="866">
                  <c:v>0.23328034479115489</c:v>
                </c:pt>
                <c:pt idx="867">
                  <c:v>0.23324103017702671</c:v>
                </c:pt>
                <c:pt idx="868">
                  <c:v>0.23321393390005216</c:v>
                </c:pt>
                <c:pt idx="869">
                  <c:v>0.23319396356951896</c:v>
                </c:pt>
                <c:pt idx="870">
                  <c:v>0.23316680770832043</c:v>
                </c:pt>
                <c:pt idx="871">
                  <c:v>0.23314197346106616</c:v>
                </c:pt>
                <c:pt idx="872">
                  <c:v>0.23311508960325941</c:v>
                </c:pt>
                <c:pt idx="873">
                  <c:v>0.23308474461798112</c:v>
                </c:pt>
                <c:pt idx="874">
                  <c:v>0.23305646526211643</c:v>
                </c:pt>
                <c:pt idx="875">
                  <c:v>0.23303127596117443</c:v>
                </c:pt>
                <c:pt idx="876">
                  <c:v>0.23300279024393925</c:v>
                </c:pt>
                <c:pt idx="877">
                  <c:v>0.23297493579292947</c:v>
                </c:pt>
                <c:pt idx="878">
                  <c:v>0.23293977087178164</c:v>
                </c:pt>
                <c:pt idx="879">
                  <c:v>0.23291041518878164</c:v>
                </c:pt>
                <c:pt idx="880">
                  <c:v>0.23288373386486605</c:v>
                </c:pt>
                <c:pt idx="881">
                  <c:v>0.23285437958168198</c:v>
                </c:pt>
                <c:pt idx="882">
                  <c:v>0.23282472966815126</c:v>
                </c:pt>
                <c:pt idx="883">
                  <c:v>0.23279473811713616</c:v>
                </c:pt>
                <c:pt idx="884">
                  <c:v>0.23276295716768894</c:v>
                </c:pt>
                <c:pt idx="885">
                  <c:v>0.23272886149412206</c:v>
                </c:pt>
                <c:pt idx="886">
                  <c:v>0.23269381407733558</c:v>
                </c:pt>
                <c:pt idx="887">
                  <c:v>0.23267061002843495</c:v>
                </c:pt>
                <c:pt idx="888">
                  <c:v>0.23264850814787361</c:v>
                </c:pt>
                <c:pt idx="889">
                  <c:v>0.23262258514413725</c:v>
                </c:pt>
                <c:pt idx="890">
                  <c:v>0.23259538045374462</c:v>
                </c:pt>
                <c:pt idx="891">
                  <c:v>0.23256256594835426</c:v>
                </c:pt>
                <c:pt idx="892">
                  <c:v>0.23252790388091937</c:v>
                </c:pt>
                <c:pt idx="893">
                  <c:v>0.2324986864693106</c:v>
                </c:pt>
                <c:pt idx="894">
                  <c:v>0.23247556932234215</c:v>
                </c:pt>
                <c:pt idx="895">
                  <c:v>0.23245487728583583</c:v>
                </c:pt>
                <c:pt idx="896">
                  <c:v>0.23242398916355211</c:v>
                </c:pt>
                <c:pt idx="897">
                  <c:v>0.23239143763408412</c:v>
                </c:pt>
                <c:pt idx="898">
                  <c:v>0.23236536886975587</c:v>
                </c:pt>
                <c:pt idx="899">
                  <c:v>0.23234392676088469</c:v>
                </c:pt>
                <c:pt idx="900">
                  <c:v>0.23231614910989964</c:v>
                </c:pt>
                <c:pt idx="901">
                  <c:v>0.23229171753413527</c:v>
                </c:pt>
                <c:pt idx="902">
                  <c:v>0.23226378223591415</c:v>
                </c:pt>
                <c:pt idx="903">
                  <c:v>0.23223006304127811</c:v>
                </c:pt>
                <c:pt idx="904">
                  <c:v>0.23219140865777158</c:v>
                </c:pt>
                <c:pt idx="905">
                  <c:v>0.23215189103381348</c:v>
                </c:pt>
                <c:pt idx="906">
                  <c:v>0.232124166328429</c:v>
                </c:pt>
                <c:pt idx="907">
                  <c:v>0.23210118892794254</c:v>
                </c:pt>
                <c:pt idx="908">
                  <c:v>0.23207638270825445</c:v>
                </c:pt>
                <c:pt idx="909">
                  <c:v>0.23205563496586692</c:v>
                </c:pt>
                <c:pt idx="910">
                  <c:v>0.23204568265881406</c:v>
                </c:pt>
                <c:pt idx="911">
                  <c:v>0.23202246361622481</c:v>
                </c:pt>
                <c:pt idx="912">
                  <c:v>0.23198432457259402</c:v>
                </c:pt>
                <c:pt idx="913">
                  <c:v>0.23197044743138262</c:v>
                </c:pt>
                <c:pt idx="914">
                  <c:v>0.23196728135385225</c:v>
                </c:pt>
                <c:pt idx="915">
                  <c:v>0.23195076447973728</c:v>
                </c:pt>
                <c:pt idx="916">
                  <c:v>0.23194666121447319</c:v>
                </c:pt>
                <c:pt idx="917">
                  <c:v>0.23192285721001182</c:v>
                </c:pt>
                <c:pt idx="918">
                  <c:v>0.23187800087457969</c:v>
                </c:pt>
                <c:pt idx="919">
                  <c:v>0.23185219668949353</c:v>
                </c:pt>
                <c:pt idx="920">
                  <c:v>0.23182154461166357</c:v>
                </c:pt>
                <c:pt idx="921">
                  <c:v>0.23179141521823424</c:v>
                </c:pt>
                <c:pt idx="922">
                  <c:v>0.23176446841286413</c:v>
                </c:pt>
                <c:pt idx="923">
                  <c:v>0.23174148470555356</c:v>
                </c:pt>
                <c:pt idx="924">
                  <c:v>0.23172032008025176</c:v>
                </c:pt>
                <c:pt idx="925">
                  <c:v>0.2316878993234015</c:v>
                </c:pt>
                <c:pt idx="926">
                  <c:v>0.23166061267024593</c:v>
                </c:pt>
                <c:pt idx="927">
                  <c:v>0.23163604080637515</c:v>
                </c:pt>
                <c:pt idx="928">
                  <c:v>0.23160336904236659</c:v>
                </c:pt>
                <c:pt idx="929">
                  <c:v>0.23157263677615972</c:v>
                </c:pt>
                <c:pt idx="930">
                  <c:v>0.23154420291356911</c:v>
                </c:pt>
                <c:pt idx="931">
                  <c:v>0.23150465389004751</c:v>
                </c:pt>
                <c:pt idx="932">
                  <c:v>0.2314720842425505</c:v>
                </c:pt>
                <c:pt idx="933">
                  <c:v>0.23143476586235015</c:v>
                </c:pt>
                <c:pt idx="934">
                  <c:v>0.23139438192119213</c:v>
                </c:pt>
                <c:pt idx="935">
                  <c:v>0.2313679842210925</c:v>
                </c:pt>
                <c:pt idx="936">
                  <c:v>0.23133233192818672</c:v>
                </c:pt>
                <c:pt idx="937">
                  <c:v>0.23129120008640949</c:v>
                </c:pt>
                <c:pt idx="938">
                  <c:v>0.23125096642493223</c:v>
                </c:pt>
                <c:pt idx="939">
                  <c:v>0.23120515414294465</c:v>
                </c:pt>
                <c:pt idx="940">
                  <c:v>0.23115840851957978</c:v>
                </c:pt>
                <c:pt idx="941">
                  <c:v>0.23111623833543238</c:v>
                </c:pt>
                <c:pt idx="942">
                  <c:v>0.23106567796886371</c:v>
                </c:pt>
                <c:pt idx="943">
                  <c:v>0.23101064601941132</c:v>
                </c:pt>
                <c:pt idx="944">
                  <c:v>0.23094249559776481</c:v>
                </c:pt>
                <c:pt idx="945">
                  <c:v>0.23089218286118729</c:v>
                </c:pt>
                <c:pt idx="946">
                  <c:v>0.23085292946629429</c:v>
                </c:pt>
                <c:pt idx="947">
                  <c:v>0.23079847084375091</c:v>
                </c:pt>
                <c:pt idx="948">
                  <c:v>0.23074151686571512</c:v>
                </c:pt>
                <c:pt idx="949">
                  <c:v>0.23067293049769141</c:v>
                </c:pt>
                <c:pt idx="950">
                  <c:v>0.23058523846616752</c:v>
                </c:pt>
                <c:pt idx="951">
                  <c:v>0.23051638423335633</c:v>
                </c:pt>
                <c:pt idx="952">
                  <c:v>0.23046571595665544</c:v>
                </c:pt>
                <c:pt idx="953">
                  <c:v>0.23040785549906539</c:v>
                </c:pt>
                <c:pt idx="954">
                  <c:v>0.23033917576636495</c:v>
                </c:pt>
                <c:pt idx="955">
                  <c:v>0.23026047742235209</c:v>
                </c:pt>
                <c:pt idx="956">
                  <c:v>0.2302023712850586</c:v>
                </c:pt>
                <c:pt idx="957">
                  <c:v>0.23015907991085269</c:v>
                </c:pt>
                <c:pt idx="958">
                  <c:v>0.23012556550052857</c:v>
                </c:pt>
                <c:pt idx="959">
                  <c:v>0.23010869352225793</c:v>
                </c:pt>
                <c:pt idx="960">
                  <c:v>0.23008437440781071</c:v>
                </c:pt>
                <c:pt idx="961">
                  <c:v>0.23004502427303528</c:v>
                </c:pt>
                <c:pt idx="962">
                  <c:v>0.23002915275153427</c:v>
                </c:pt>
                <c:pt idx="963">
                  <c:v>0.23002459482700402</c:v>
                </c:pt>
                <c:pt idx="964">
                  <c:v>0.23004016899056431</c:v>
                </c:pt>
                <c:pt idx="965">
                  <c:v>0.2300783896411458</c:v>
                </c:pt>
                <c:pt idx="966">
                  <c:v>0.23011519560547258</c:v>
                </c:pt>
                <c:pt idx="967">
                  <c:v>0.23016149288406607</c:v>
                </c:pt>
                <c:pt idx="968">
                  <c:v>0.23022625253144913</c:v>
                </c:pt>
                <c:pt idx="969">
                  <c:v>0.23029666162915685</c:v>
                </c:pt>
                <c:pt idx="970">
                  <c:v>0.23037393392985903</c:v>
                </c:pt>
                <c:pt idx="971">
                  <c:v>0.23047701262919806</c:v>
                </c:pt>
                <c:pt idx="972">
                  <c:v>0.23057534968112914</c:v>
                </c:pt>
                <c:pt idx="973">
                  <c:v>0.23065864842527492</c:v>
                </c:pt>
                <c:pt idx="974">
                  <c:v>0.23075632185891862</c:v>
                </c:pt>
                <c:pt idx="975">
                  <c:v>0.23087162224538801</c:v>
                </c:pt>
                <c:pt idx="976">
                  <c:v>0.23098777827194819</c:v>
                </c:pt>
                <c:pt idx="977">
                  <c:v>0.23109888413651936</c:v>
                </c:pt>
                <c:pt idx="978">
                  <c:v>0.23121233081179718</c:v>
                </c:pt>
                <c:pt idx="979">
                  <c:v>0.23131619407890067</c:v>
                </c:pt>
                <c:pt idx="980">
                  <c:v>0.2314152886986777</c:v>
                </c:pt>
                <c:pt idx="981">
                  <c:v>0.23150961876804957</c:v>
                </c:pt>
                <c:pt idx="982">
                  <c:v>0.23161339670417389</c:v>
                </c:pt>
                <c:pt idx="983">
                  <c:v>0.23170308495349659</c:v>
                </c:pt>
                <c:pt idx="984">
                  <c:v>0.23176528634550234</c:v>
                </c:pt>
                <c:pt idx="985">
                  <c:v>0.23183161035928423</c:v>
                </c:pt>
                <c:pt idx="986">
                  <c:v>0.23190410351699656</c:v>
                </c:pt>
                <c:pt idx="987">
                  <c:v>0.23196238977081249</c:v>
                </c:pt>
                <c:pt idx="988">
                  <c:v>0.23202283568448989</c:v>
                </c:pt>
                <c:pt idx="989">
                  <c:v>0.23207509980008964</c:v>
                </c:pt>
                <c:pt idx="990">
                  <c:v>0.23211769062203769</c:v>
                </c:pt>
                <c:pt idx="991">
                  <c:v>0.23213528195496455</c:v>
                </c:pt>
                <c:pt idx="992">
                  <c:v>0.23214020287789491</c:v>
                </c:pt>
                <c:pt idx="993">
                  <c:v>0.23213679406418095</c:v>
                </c:pt>
                <c:pt idx="994">
                  <c:v>0.23211904631026825</c:v>
                </c:pt>
                <c:pt idx="995">
                  <c:v>0.23209494570730516</c:v>
                </c:pt>
                <c:pt idx="996">
                  <c:v>0.23206129033044812</c:v>
                </c:pt>
                <c:pt idx="997">
                  <c:v>0.23202330635244817</c:v>
                </c:pt>
                <c:pt idx="998">
                  <c:v>0.23197119830239696</c:v>
                </c:pt>
                <c:pt idx="999">
                  <c:v>0.23190012562697151</c:v>
                </c:pt>
                <c:pt idx="1000">
                  <c:v>0.23183125240148494</c:v>
                </c:pt>
                <c:pt idx="1001">
                  <c:v>0.23176076853703909</c:v>
                </c:pt>
                <c:pt idx="1002">
                  <c:v>0.23168050195508538</c:v>
                </c:pt>
                <c:pt idx="1003">
                  <c:v>0.23158792235954759</c:v>
                </c:pt>
                <c:pt idx="1004">
                  <c:v>0.23148822890477092</c:v>
                </c:pt>
                <c:pt idx="1005">
                  <c:v>0.23138562713682523</c:v>
                </c:pt>
                <c:pt idx="1006">
                  <c:v>0.23127116568717318</c:v>
                </c:pt>
                <c:pt idx="1007">
                  <c:v>0.23115609425975303</c:v>
                </c:pt>
                <c:pt idx="1008">
                  <c:v>0.23105019380230338</c:v>
                </c:pt>
                <c:pt idx="1009">
                  <c:v>0.23093274956418078</c:v>
                </c:pt>
                <c:pt idx="1010">
                  <c:v>0.23080039740506911</c:v>
                </c:pt>
                <c:pt idx="1011">
                  <c:v>0.23065811662142241</c:v>
                </c:pt>
                <c:pt idx="1012">
                  <c:v>0.23050238087678299</c:v>
                </c:pt>
                <c:pt idx="1013">
                  <c:v>0.23033232123149858</c:v>
                </c:pt>
                <c:pt idx="1014">
                  <c:v>0.23014417548208757</c:v>
                </c:pt>
                <c:pt idx="1015">
                  <c:v>0.22996929707566585</c:v>
                </c:pt>
                <c:pt idx="1016">
                  <c:v>0.22978955207046059</c:v>
                </c:pt>
                <c:pt idx="1017">
                  <c:v>0.22960202394943055</c:v>
                </c:pt>
                <c:pt idx="1018">
                  <c:v>0.22940877215320934</c:v>
                </c:pt>
                <c:pt idx="1019">
                  <c:v>0.22920010101532898</c:v>
                </c:pt>
                <c:pt idx="1020">
                  <c:v>0.2289681926970836</c:v>
                </c:pt>
                <c:pt idx="1021">
                  <c:v>0.22873022256122591</c:v>
                </c:pt>
                <c:pt idx="1022">
                  <c:v>0.22848541762212204</c:v>
                </c:pt>
                <c:pt idx="1023">
                  <c:v>0.22824224784756883</c:v>
                </c:pt>
                <c:pt idx="1024">
                  <c:v>0.22800363147843847</c:v>
                </c:pt>
                <c:pt idx="1025">
                  <c:v>0.22775734609501663</c:v>
                </c:pt>
                <c:pt idx="1026">
                  <c:v>0.22749788062547269</c:v>
                </c:pt>
                <c:pt idx="1027">
                  <c:v>0.22723823202482443</c:v>
                </c:pt>
                <c:pt idx="1028">
                  <c:v>0.22695179507298516</c:v>
                </c:pt>
                <c:pt idx="1029">
                  <c:v>0.22665745189191996</c:v>
                </c:pt>
                <c:pt idx="1030">
                  <c:v>0.22637553910114491</c:v>
                </c:pt>
                <c:pt idx="1031">
                  <c:v>0.22608212987776402</c:v>
                </c:pt>
                <c:pt idx="1032">
                  <c:v>0.22579078039627301</c:v>
                </c:pt>
                <c:pt idx="1033">
                  <c:v>0.22549909376239832</c:v>
                </c:pt>
                <c:pt idx="1034">
                  <c:v>0.22522725004155564</c:v>
                </c:pt>
                <c:pt idx="1035">
                  <c:v>0.2249542458671889</c:v>
                </c:pt>
                <c:pt idx="1036">
                  <c:v>0.22469518189986462</c:v>
                </c:pt>
                <c:pt idx="1037">
                  <c:v>0.22445336762327495</c:v>
                </c:pt>
                <c:pt idx="1038">
                  <c:v>0.22420365220764729</c:v>
                </c:pt>
                <c:pt idx="1039">
                  <c:v>0.22396048091897122</c:v>
                </c:pt>
                <c:pt idx="1040">
                  <c:v>0.2237301361192956</c:v>
                </c:pt>
                <c:pt idx="1041">
                  <c:v>0.22350871469081834</c:v>
                </c:pt>
                <c:pt idx="1042">
                  <c:v>0.22328650721071766</c:v>
                </c:pt>
                <c:pt idx="1043">
                  <c:v>0.22306912353913286</c:v>
                </c:pt>
                <c:pt idx="1044">
                  <c:v>0.22285256831443009</c:v>
                </c:pt>
                <c:pt idx="1045">
                  <c:v>0.22262702377038326</c:v>
                </c:pt>
                <c:pt idx="1046">
                  <c:v>0.22239578832865545</c:v>
                </c:pt>
                <c:pt idx="1047">
                  <c:v>0.22215257100112698</c:v>
                </c:pt>
                <c:pt idx="1048">
                  <c:v>0.22189457570409363</c:v>
                </c:pt>
                <c:pt idx="1049">
                  <c:v>0.2216297797537892</c:v>
                </c:pt>
                <c:pt idx="1050">
                  <c:v>0.2213549192438943</c:v>
                </c:pt>
                <c:pt idx="1051">
                  <c:v>0.22107382175996171</c:v>
                </c:pt>
                <c:pt idx="1052">
                  <c:v>0.22078323240490549</c:v>
                </c:pt>
                <c:pt idx="1053">
                  <c:v>0.22049384633672306</c:v>
                </c:pt>
                <c:pt idx="1054">
                  <c:v>0.22019121973181521</c:v>
                </c:pt>
                <c:pt idx="1055">
                  <c:v>0.21989851239318781</c:v>
                </c:pt>
                <c:pt idx="1056">
                  <c:v>0.21959133283145169</c:v>
                </c:pt>
                <c:pt idx="1057">
                  <c:v>0.21931034614079403</c:v>
                </c:pt>
                <c:pt idx="1058">
                  <c:v>0.2190165366491624</c:v>
                </c:pt>
                <c:pt idx="1059">
                  <c:v>0.21877263438027436</c:v>
                </c:pt>
                <c:pt idx="1060">
                  <c:v>0.21855469636424915</c:v>
                </c:pt>
                <c:pt idx="1061">
                  <c:v>0.21838571368026383</c:v>
                </c:pt>
                <c:pt idx="1062">
                  <c:v>0.21828023078115188</c:v>
                </c:pt>
                <c:pt idx="1063">
                  <c:v>0.2182204886355936</c:v>
                </c:pt>
                <c:pt idx="1064">
                  <c:v>0.218213808530172</c:v>
                </c:pt>
                <c:pt idx="1065">
                  <c:v>0.21827149858352002</c:v>
                </c:pt>
                <c:pt idx="1066">
                  <c:v>0.21837248327595113</c:v>
                </c:pt>
                <c:pt idx="1067">
                  <c:v>0.21851661251594309</c:v>
                </c:pt>
                <c:pt idx="1068">
                  <c:v>0.21871894928380162</c:v>
                </c:pt>
                <c:pt idx="1069">
                  <c:v>0.21894116523860238</c:v>
                </c:pt>
                <c:pt idx="1070">
                  <c:v>0.2191633812278703</c:v>
                </c:pt>
                <c:pt idx="1071">
                  <c:v>0.21942064875198294</c:v>
                </c:pt>
                <c:pt idx="1072">
                  <c:v>0.21964915763954798</c:v>
                </c:pt>
                <c:pt idx="1073">
                  <c:v>0.21986602163644872</c:v>
                </c:pt>
                <c:pt idx="1074">
                  <c:v>0.22009313511717934</c:v>
                </c:pt>
                <c:pt idx="1075">
                  <c:v>0.2203229199422955</c:v>
                </c:pt>
                <c:pt idx="1076">
                  <c:v>0.22052970277338965</c:v>
                </c:pt>
                <c:pt idx="1077">
                  <c:v>0.22073505207431129</c:v>
                </c:pt>
                <c:pt idx="1078">
                  <c:v>0.22091864755595281</c:v>
                </c:pt>
                <c:pt idx="1079">
                  <c:v>0.22106975973863066</c:v>
                </c:pt>
                <c:pt idx="1080">
                  <c:v>0.22122682134897023</c:v>
                </c:pt>
                <c:pt idx="1081">
                  <c:v>0.22137725915636244</c:v>
                </c:pt>
                <c:pt idx="1082">
                  <c:v>0.22152171972085699</c:v>
                </c:pt>
                <c:pt idx="1083">
                  <c:v>0.22166875820919629</c:v>
                </c:pt>
                <c:pt idx="1084">
                  <c:v>0.22181065943865638</c:v>
                </c:pt>
                <c:pt idx="1085">
                  <c:v>0.22194570979401981</c:v>
                </c:pt>
                <c:pt idx="1086">
                  <c:v>0.22207934334765356</c:v>
                </c:pt>
                <c:pt idx="1087">
                  <c:v>0.22219838801026201</c:v>
                </c:pt>
                <c:pt idx="1088">
                  <c:v>0.22230306615001305</c:v>
                </c:pt>
                <c:pt idx="1089">
                  <c:v>0.22239874023927744</c:v>
                </c:pt>
                <c:pt idx="1090">
                  <c:v>0.22249867208568022</c:v>
                </c:pt>
                <c:pt idx="1091">
                  <c:v>0.22259633026767092</c:v>
                </c:pt>
                <c:pt idx="1092">
                  <c:v>0.22269538711636336</c:v>
                </c:pt>
                <c:pt idx="1093">
                  <c:v>0.22277325927417077</c:v>
                </c:pt>
                <c:pt idx="1094">
                  <c:v>0.2228447583796597</c:v>
                </c:pt>
                <c:pt idx="1095">
                  <c:v>0.22290954027937027</c:v>
                </c:pt>
                <c:pt idx="1096">
                  <c:v>0.22296041815229617</c:v>
                </c:pt>
                <c:pt idx="1097">
                  <c:v>0.22301737379314349</c:v>
                </c:pt>
                <c:pt idx="1098">
                  <c:v>0.22307696548512479</c:v>
                </c:pt>
                <c:pt idx="1099">
                  <c:v>0.2231315536201719</c:v>
                </c:pt>
                <c:pt idx="1100">
                  <c:v>0.22318121043364014</c:v>
                </c:pt>
                <c:pt idx="1101">
                  <c:v>0.22322422448175808</c:v>
                </c:pt>
                <c:pt idx="1102">
                  <c:v>0.22326769014423364</c:v>
                </c:pt>
                <c:pt idx="1103">
                  <c:v>0.22330545535514421</c:v>
                </c:pt>
                <c:pt idx="1104">
                  <c:v>0.22333495303518902</c:v>
                </c:pt>
                <c:pt idx="1105">
                  <c:v>0.22335894319463537</c:v>
                </c:pt>
                <c:pt idx="1106">
                  <c:v>0.22338025776166215</c:v>
                </c:pt>
                <c:pt idx="1107">
                  <c:v>0.223399736630709</c:v>
                </c:pt>
                <c:pt idx="1108">
                  <c:v>0.22342758240749172</c:v>
                </c:pt>
                <c:pt idx="1109">
                  <c:v>0.22345935333462527</c:v>
                </c:pt>
                <c:pt idx="1110">
                  <c:v>0.22348795940360175</c:v>
                </c:pt>
                <c:pt idx="1111">
                  <c:v>0.22351726319272305</c:v>
                </c:pt>
                <c:pt idx="1112">
                  <c:v>0.2235463551120114</c:v>
                </c:pt>
                <c:pt idx="1113">
                  <c:v>0.22357387819882171</c:v>
                </c:pt>
                <c:pt idx="1114">
                  <c:v>0.22360119279602383</c:v>
                </c:pt>
                <c:pt idx="1115">
                  <c:v>0.22364106623168922</c:v>
                </c:pt>
                <c:pt idx="1116">
                  <c:v>0.22367970316172223</c:v>
                </c:pt>
                <c:pt idx="1117">
                  <c:v>0.2237159440327301</c:v>
                </c:pt>
                <c:pt idx="1118">
                  <c:v>0.22375852314536041</c:v>
                </c:pt>
                <c:pt idx="1119">
                  <c:v>0.2237991063699987</c:v>
                </c:pt>
                <c:pt idx="1120">
                  <c:v>0.22384375222861222</c:v>
                </c:pt>
                <c:pt idx="1121">
                  <c:v>0.22390125807355518</c:v>
                </c:pt>
                <c:pt idx="1122">
                  <c:v>0.22394972805392852</c:v>
                </c:pt>
                <c:pt idx="1123">
                  <c:v>0.22399277335930101</c:v>
                </c:pt>
                <c:pt idx="1124">
                  <c:v>0.22404615476380707</c:v>
                </c:pt>
                <c:pt idx="1125">
                  <c:v>0.22409754138564489</c:v>
                </c:pt>
                <c:pt idx="1126">
                  <c:v>0.22414314349161871</c:v>
                </c:pt>
                <c:pt idx="1127">
                  <c:v>0.22420378257197715</c:v>
                </c:pt>
                <c:pt idx="1128">
                  <c:v>0.22426607146073299</c:v>
                </c:pt>
                <c:pt idx="1129">
                  <c:v>0.22431820352335782</c:v>
                </c:pt>
                <c:pt idx="1130">
                  <c:v>0.2243655930643477</c:v>
                </c:pt>
                <c:pt idx="1131">
                  <c:v>0.22440396619909694</c:v>
                </c:pt>
                <c:pt idx="1132">
                  <c:v>0.22443035038233061</c:v>
                </c:pt>
                <c:pt idx="1133">
                  <c:v>0.22445971479319041</c:v>
                </c:pt>
                <c:pt idx="1134">
                  <c:v>0.2245004894814977</c:v>
                </c:pt>
                <c:pt idx="1135">
                  <c:v>0.22454511814400258</c:v>
                </c:pt>
                <c:pt idx="1136">
                  <c:v>0.22459232876333712</c:v>
                </c:pt>
                <c:pt idx="1137">
                  <c:v>0.2246357783723818</c:v>
                </c:pt>
                <c:pt idx="1138">
                  <c:v>0.22467756325616337</c:v>
                </c:pt>
                <c:pt idx="1139">
                  <c:v>0.22471190421083512</c:v>
                </c:pt>
                <c:pt idx="1140">
                  <c:v>0.22474276488293263</c:v>
                </c:pt>
                <c:pt idx="1141">
                  <c:v>0.22476833359867032</c:v>
                </c:pt>
                <c:pt idx="1142">
                  <c:v>0.22478110278044761</c:v>
                </c:pt>
                <c:pt idx="1143">
                  <c:v>0.22479845912164309</c:v>
                </c:pt>
                <c:pt idx="1144">
                  <c:v>0.22482078790822402</c:v>
                </c:pt>
                <c:pt idx="1145">
                  <c:v>0.22484013285579305</c:v>
                </c:pt>
                <c:pt idx="1146">
                  <c:v>0.2248544470756991</c:v>
                </c:pt>
                <c:pt idx="1147">
                  <c:v>0.22487564653180656</c:v>
                </c:pt>
                <c:pt idx="1148">
                  <c:v>0.22489146498079013</c:v>
                </c:pt>
                <c:pt idx="1149">
                  <c:v>0.22491018587136172</c:v>
                </c:pt>
                <c:pt idx="1150">
                  <c:v>0.22493544921371308</c:v>
                </c:pt>
                <c:pt idx="1151">
                  <c:v>0.22496521158421057</c:v>
                </c:pt>
                <c:pt idx="1152">
                  <c:v>0.22499379728368926</c:v>
                </c:pt>
                <c:pt idx="1153">
                  <c:v>0.22502609357047934</c:v>
                </c:pt>
                <c:pt idx="1154">
                  <c:v>0.22505677451155601</c:v>
                </c:pt>
                <c:pt idx="1155">
                  <c:v>0.22508114862220752</c:v>
                </c:pt>
                <c:pt idx="1156">
                  <c:v>0.22510553246016277</c:v>
                </c:pt>
                <c:pt idx="1157">
                  <c:v>0.22512906402748289</c:v>
                </c:pt>
                <c:pt idx="1158">
                  <c:v>0.22513899396859749</c:v>
                </c:pt>
                <c:pt idx="1159">
                  <c:v>0.22515778809717366</c:v>
                </c:pt>
                <c:pt idx="1160">
                  <c:v>0.22518947677393697</c:v>
                </c:pt>
                <c:pt idx="1161">
                  <c:v>0.2252117983180574</c:v>
                </c:pt>
                <c:pt idx="1162">
                  <c:v>0.22522846618975864</c:v>
                </c:pt>
                <c:pt idx="1163">
                  <c:v>0.2252510593616496</c:v>
                </c:pt>
                <c:pt idx="1164">
                  <c:v>0.22526360019228334</c:v>
                </c:pt>
                <c:pt idx="1165">
                  <c:v>0.22525761247955781</c:v>
                </c:pt>
                <c:pt idx="1166">
                  <c:v>0.22526388614310008</c:v>
                </c:pt>
                <c:pt idx="1167">
                  <c:v>0.2252735521319538</c:v>
                </c:pt>
                <c:pt idx="1168">
                  <c:v>0.22528923828088829</c:v>
                </c:pt>
                <c:pt idx="1169">
                  <c:v>0.22530950119632234</c:v>
                </c:pt>
                <c:pt idx="1170">
                  <c:v>0.22532333927825407</c:v>
                </c:pt>
                <c:pt idx="1171">
                  <c:v>0.22534323272021087</c:v>
                </c:pt>
                <c:pt idx="1172">
                  <c:v>0.22535337285952695</c:v>
                </c:pt>
                <c:pt idx="1173">
                  <c:v>0.22534864801451171</c:v>
                </c:pt>
                <c:pt idx="1174">
                  <c:v>0.2253481871089035</c:v>
                </c:pt>
                <c:pt idx="1175">
                  <c:v>0.2253442895238833</c:v>
                </c:pt>
                <c:pt idx="1176">
                  <c:v>0.22534302734119169</c:v>
                </c:pt>
                <c:pt idx="1177">
                  <c:v>0.22534990965626414</c:v>
                </c:pt>
                <c:pt idx="1178">
                  <c:v>0.22536314235199653</c:v>
                </c:pt>
                <c:pt idx="1179">
                  <c:v>0.22537512194728496</c:v>
                </c:pt>
                <c:pt idx="1180">
                  <c:v>0.22538691232160132</c:v>
                </c:pt>
                <c:pt idx="1181">
                  <c:v>0.22540096439093807</c:v>
                </c:pt>
                <c:pt idx="1182">
                  <c:v>0.22541235418483344</c:v>
                </c:pt>
                <c:pt idx="1183">
                  <c:v>0.22542895772005292</c:v>
                </c:pt>
                <c:pt idx="1184">
                  <c:v>0.2254399584765823</c:v>
                </c:pt>
                <c:pt idx="1185">
                  <c:v>0.22544736586553946</c:v>
                </c:pt>
                <c:pt idx="1186">
                  <c:v>0.22545890952173067</c:v>
                </c:pt>
                <c:pt idx="1187">
                  <c:v>0.22546510325707139</c:v>
                </c:pt>
                <c:pt idx="1188">
                  <c:v>0.22547079388695948</c:v>
                </c:pt>
                <c:pt idx="1189">
                  <c:v>0.22547769402225579</c:v>
                </c:pt>
                <c:pt idx="1190">
                  <c:v>0.22548015147712752</c:v>
                </c:pt>
                <c:pt idx="1191">
                  <c:v>0.22548325638062461</c:v>
                </c:pt>
                <c:pt idx="1192">
                  <c:v>0.225482801545275</c:v>
                </c:pt>
                <c:pt idx="1193">
                  <c:v>0.2254907989219741</c:v>
                </c:pt>
                <c:pt idx="1194">
                  <c:v>0.22550769336903587</c:v>
                </c:pt>
                <c:pt idx="1195">
                  <c:v>0.22551589188953022</c:v>
                </c:pt>
                <c:pt idx="1196">
                  <c:v>0.22552369164597272</c:v>
                </c:pt>
                <c:pt idx="1197">
                  <c:v>0.22554106740809712</c:v>
                </c:pt>
                <c:pt idx="1198">
                  <c:v>0.22555899955737532</c:v>
                </c:pt>
                <c:pt idx="1199">
                  <c:v>0.22557517546190961</c:v>
                </c:pt>
                <c:pt idx="1200">
                  <c:v>0.22559972026177597</c:v>
                </c:pt>
                <c:pt idx="1201">
                  <c:v>0.22559976384051797</c:v>
                </c:pt>
                <c:pt idx="1202">
                  <c:v>0.22557416026387667</c:v>
                </c:pt>
                <c:pt idx="1203">
                  <c:v>0.2255685631505667</c:v>
                </c:pt>
                <c:pt idx="1204">
                  <c:v>0.22557014887473867</c:v>
                </c:pt>
                <c:pt idx="1205">
                  <c:v>0.22557272746824494</c:v>
                </c:pt>
                <c:pt idx="1206">
                  <c:v>0.22558599358103268</c:v>
                </c:pt>
                <c:pt idx="1207">
                  <c:v>0.22560079135503708</c:v>
                </c:pt>
                <c:pt idx="1208">
                  <c:v>0.22561479250134361</c:v>
                </c:pt>
                <c:pt idx="1209">
                  <c:v>0.22562366280437354</c:v>
                </c:pt>
                <c:pt idx="1210">
                  <c:v>0.22562439666507336</c:v>
                </c:pt>
                <c:pt idx="1211">
                  <c:v>0.22563093869722317</c:v>
                </c:pt>
                <c:pt idx="1212">
                  <c:v>0.22563115464368963</c:v>
                </c:pt>
                <c:pt idx="1213">
                  <c:v>0.22562568881118517</c:v>
                </c:pt>
                <c:pt idx="1214">
                  <c:v>0.22562781880172475</c:v>
                </c:pt>
                <c:pt idx="1215">
                  <c:v>0.22563300455449187</c:v>
                </c:pt>
                <c:pt idx="1216">
                  <c:v>0.22564149750667392</c:v>
                </c:pt>
                <c:pt idx="1217">
                  <c:v>0.22565387261599254</c:v>
                </c:pt>
                <c:pt idx="1218">
                  <c:v>0.22566662288952374</c:v>
                </c:pt>
                <c:pt idx="1219">
                  <c:v>0.22568288190293528</c:v>
                </c:pt>
                <c:pt idx="1220">
                  <c:v>0.22568102208500532</c:v>
                </c:pt>
                <c:pt idx="1221">
                  <c:v>0.22567359615606439</c:v>
                </c:pt>
                <c:pt idx="1222">
                  <c:v>0.22567132523202324</c:v>
                </c:pt>
                <c:pt idx="1223">
                  <c:v>0.22565894902454164</c:v>
                </c:pt>
                <c:pt idx="1224">
                  <c:v>0.22565804512568566</c:v>
                </c:pt>
                <c:pt idx="1225">
                  <c:v>0.22566037298388117</c:v>
                </c:pt>
                <c:pt idx="1226">
                  <c:v>0.22566088817708682</c:v>
                </c:pt>
                <c:pt idx="1227">
                  <c:v>0.22567012374500939</c:v>
                </c:pt>
                <c:pt idx="1228">
                  <c:v>0.22567790828232651</c:v>
                </c:pt>
                <c:pt idx="1229">
                  <c:v>0.22569023231036342</c:v>
                </c:pt>
                <c:pt idx="1230">
                  <c:v>0.22569800984246582</c:v>
                </c:pt>
                <c:pt idx="1231">
                  <c:v>0.22569885577986457</c:v>
                </c:pt>
                <c:pt idx="1232">
                  <c:v>0.2257020510307671</c:v>
                </c:pt>
                <c:pt idx="1233">
                  <c:v>0.22569923915360479</c:v>
                </c:pt>
                <c:pt idx="1234">
                  <c:v>0.22570147976683819</c:v>
                </c:pt>
                <c:pt idx="1235">
                  <c:v>0.2257237035432211</c:v>
                </c:pt>
                <c:pt idx="1236">
                  <c:v>0.22572588737538099</c:v>
                </c:pt>
                <c:pt idx="1237">
                  <c:v>0.22572708894207608</c:v>
                </c:pt>
                <c:pt idx="1238">
                  <c:v>0.22572386860818514</c:v>
                </c:pt>
                <c:pt idx="1239">
                  <c:v>0.22570915767915944</c:v>
                </c:pt>
                <c:pt idx="1240">
                  <c:v>0.22569186297323798</c:v>
                </c:pt>
                <c:pt idx="1241">
                  <c:v>0.22568387258905467</c:v>
                </c:pt>
                <c:pt idx="1242">
                  <c:v>0.22567739932828865</c:v>
                </c:pt>
                <c:pt idx="1243">
                  <c:v>0.22567616373597663</c:v>
                </c:pt>
                <c:pt idx="1244">
                  <c:v>0.2256852331367131</c:v>
                </c:pt>
                <c:pt idx="1245">
                  <c:v>0.2257036904873978</c:v>
                </c:pt>
                <c:pt idx="1246">
                  <c:v>0.2257179548134273</c:v>
                </c:pt>
                <c:pt idx="1247">
                  <c:v>0.22573382005035683</c:v>
                </c:pt>
                <c:pt idx="1248">
                  <c:v>0.22574304223252453</c:v>
                </c:pt>
                <c:pt idx="1249">
                  <c:v>0.22573838008763367</c:v>
                </c:pt>
                <c:pt idx="1250">
                  <c:v>0.2257336863374492</c:v>
                </c:pt>
                <c:pt idx="1251">
                  <c:v>0.22572697627262514</c:v>
                </c:pt>
                <c:pt idx="1252">
                  <c:v>0.22571374038002015</c:v>
                </c:pt>
                <c:pt idx="1253">
                  <c:v>0.2257189819774823</c:v>
                </c:pt>
                <c:pt idx="1254">
                  <c:v>0.22572116893661351</c:v>
                </c:pt>
                <c:pt idx="1255">
                  <c:v>0.22571916130741507</c:v>
                </c:pt>
                <c:pt idx="1256">
                  <c:v>0.22573092612923573</c:v>
                </c:pt>
                <c:pt idx="1257">
                  <c:v>0.22573380694939507</c:v>
                </c:pt>
                <c:pt idx="1258">
                  <c:v>0.22573171645135903</c:v>
                </c:pt>
                <c:pt idx="1259">
                  <c:v>0.22573134938445327</c:v>
                </c:pt>
                <c:pt idx="1260">
                  <c:v>0.22572594198293564</c:v>
                </c:pt>
                <c:pt idx="1261">
                  <c:v>0.22572746751872552</c:v>
                </c:pt>
                <c:pt idx="1262">
                  <c:v>0.2257309881578928</c:v>
                </c:pt>
                <c:pt idx="1263">
                  <c:v>0.22573710919158652</c:v>
                </c:pt>
                <c:pt idx="1264">
                  <c:v>0.22575006166188646</c:v>
                </c:pt>
                <c:pt idx="1265">
                  <c:v>0.22575681402002759</c:v>
                </c:pt>
                <c:pt idx="1266">
                  <c:v>0.22576411642231484</c:v>
                </c:pt>
                <c:pt idx="1267">
                  <c:v>0.22577483428661935</c:v>
                </c:pt>
                <c:pt idx="1268">
                  <c:v>0.22578971553318852</c:v>
                </c:pt>
                <c:pt idx="1269">
                  <c:v>0.22580221861557095</c:v>
                </c:pt>
                <c:pt idx="1270">
                  <c:v>0.22580610599403025</c:v>
                </c:pt>
                <c:pt idx="1271">
                  <c:v>0.22581721889455239</c:v>
                </c:pt>
                <c:pt idx="1272">
                  <c:v>0.22582539066011856</c:v>
                </c:pt>
                <c:pt idx="1273">
                  <c:v>0.2258351159958506</c:v>
                </c:pt>
                <c:pt idx="1274">
                  <c:v>0.22586151583109362</c:v>
                </c:pt>
                <c:pt idx="1275">
                  <c:v>0.225876123141413</c:v>
                </c:pt>
                <c:pt idx="1276">
                  <c:v>0.22588278675682386</c:v>
                </c:pt>
                <c:pt idx="1277">
                  <c:v>0.22589987769342876</c:v>
                </c:pt>
                <c:pt idx="1278">
                  <c:v>0.22591184975052894</c:v>
                </c:pt>
                <c:pt idx="1279">
                  <c:v>0.22592490935853782</c:v>
                </c:pt>
                <c:pt idx="1280">
                  <c:v>0.22595028212816048</c:v>
                </c:pt>
                <c:pt idx="1281">
                  <c:v>0.22596575049857015</c:v>
                </c:pt>
                <c:pt idx="1282">
                  <c:v>0.2259841645409745</c:v>
                </c:pt>
                <c:pt idx="1283">
                  <c:v>0.22598163686748143</c:v>
                </c:pt>
                <c:pt idx="1284">
                  <c:v>0.22598176318041416</c:v>
                </c:pt>
                <c:pt idx="1285">
                  <c:v>0.22597279693657812</c:v>
                </c:pt>
                <c:pt idx="1286">
                  <c:v>0.22596700275329962</c:v>
                </c:pt>
                <c:pt idx="1287">
                  <c:v>0.22597845910000344</c:v>
                </c:pt>
                <c:pt idx="1288">
                  <c:v>0.22599802422527984</c:v>
                </c:pt>
                <c:pt idx="1289">
                  <c:v>0.22601682234535594</c:v>
                </c:pt>
                <c:pt idx="1290">
                  <c:v>0.22602761823499232</c:v>
                </c:pt>
                <c:pt idx="1291">
                  <c:v>0.22603917319031833</c:v>
                </c:pt>
                <c:pt idx="1292">
                  <c:v>0.22605551723484041</c:v>
                </c:pt>
                <c:pt idx="1293">
                  <c:v>0.22606989726465354</c:v>
                </c:pt>
                <c:pt idx="1294">
                  <c:v>0.22608313781333197</c:v>
                </c:pt>
                <c:pt idx="1295">
                  <c:v>0.22610100059312899</c:v>
                </c:pt>
                <c:pt idx="1296">
                  <c:v>0.22610850618827918</c:v>
                </c:pt>
                <c:pt idx="1297">
                  <c:v>0.22609924073663201</c:v>
                </c:pt>
                <c:pt idx="1298">
                  <c:v>0.22611065527749352</c:v>
                </c:pt>
                <c:pt idx="1299">
                  <c:v>0.22613424194373999</c:v>
                </c:pt>
                <c:pt idx="1300">
                  <c:v>0.22615406209057878</c:v>
                </c:pt>
                <c:pt idx="1301">
                  <c:v>0.22618366760984851</c:v>
                </c:pt>
                <c:pt idx="1302">
                  <c:v>0.22621831139480308</c:v>
                </c:pt>
                <c:pt idx="1303">
                  <c:v>0.22625341549471512</c:v>
                </c:pt>
                <c:pt idx="1304">
                  <c:v>0.22627229706263949</c:v>
                </c:pt>
                <c:pt idx="1305">
                  <c:v>0.22628758712890687</c:v>
                </c:pt>
                <c:pt idx="1306">
                  <c:v>0.22630422273019249</c:v>
                </c:pt>
                <c:pt idx="1307">
                  <c:v>0.2263124547648491</c:v>
                </c:pt>
                <c:pt idx="1308">
                  <c:v>0.22633391652845888</c:v>
                </c:pt>
                <c:pt idx="1309">
                  <c:v>0.22636614508064215</c:v>
                </c:pt>
                <c:pt idx="1310">
                  <c:v>0.22638704660826492</c:v>
                </c:pt>
                <c:pt idx="1311">
                  <c:v>0.22639662830499505</c:v>
                </c:pt>
                <c:pt idx="1312">
                  <c:v>0.22640731026280561</c:v>
                </c:pt>
                <c:pt idx="1313">
                  <c:v>0.22642700761735216</c:v>
                </c:pt>
                <c:pt idx="1314">
                  <c:v>0.22644251878593388</c:v>
                </c:pt>
                <c:pt idx="1315">
                  <c:v>0.22645482083205137</c:v>
                </c:pt>
                <c:pt idx="1316">
                  <c:v>0.22647695233841189</c:v>
                </c:pt>
                <c:pt idx="1317">
                  <c:v>0.22649529365451326</c:v>
                </c:pt>
                <c:pt idx="1318">
                  <c:v>0.22651193894964625</c:v>
                </c:pt>
                <c:pt idx="1319">
                  <c:v>0.22653060374991249</c:v>
                </c:pt>
                <c:pt idx="1320">
                  <c:v>0.22654274726727877</c:v>
                </c:pt>
                <c:pt idx="1321">
                  <c:v>0.22654819196247256</c:v>
                </c:pt>
                <c:pt idx="1322">
                  <c:v>0.22656503422006971</c:v>
                </c:pt>
                <c:pt idx="1323">
                  <c:v>0.22659808112205515</c:v>
                </c:pt>
                <c:pt idx="1324">
                  <c:v>0.22662727643016808</c:v>
                </c:pt>
                <c:pt idx="1325">
                  <c:v>0.22666120299226886</c:v>
                </c:pt>
                <c:pt idx="1326">
                  <c:v>0.22668693259103115</c:v>
                </c:pt>
                <c:pt idx="1327">
                  <c:v>0.22669392426470272</c:v>
                </c:pt>
                <c:pt idx="1328">
                  <c:v>0.22671752019600311</c:v>
                </c:pt>
                <c:pt idx="1329">
                  <c:v>0.22675054842646425</c:v>
                </c:pt>
                <c:pt idx="1330">
                  <c:v>0.22677833618321608</c:v>
                </c:pt>
                <c:pt idx="1331">
                  <c:v>0.22680779417273733</c:v>
                </c:pt>
                <c:pt idx="1332">
                  <c:v>0.22684030205849623</c:v>
                </c:pt>
                <c:pt idx="1333">
                  <c:v>0.2268625463016738</c:v>
                </c:pt>
                <c:pt idx="1334">
                  <c:v>0.22690115217138532</c:v>
                </c:pt>
                <c:pt idx="1335">
                  <c:v>0.22696546499452183</c:v>
                </c:pt>
                <c:pt idx="1336">
                  <c:v>0.22700888417559342</c:v>
                </c:pt>
                <c:pt idx="1337">
                  <c:v>0.22704919749715491</c:v>
                </c:pt>
                <c:pt idx="1338">
                  <c:v>0.22709189587656856</c:v>
                </c:pt>
                <c:pt idx="1339">
                  <c:v>0.22712460057983211</c:v>
                </c:pt>
                <c:pt idx="1340">
                  <c:v>0.22715709056022257</c:v>
                </c:pt>
                <c:pt idx="1341">
                  <c:v>0.2271980200376289</c:v>
                </c:pt>
                <c:pt idx="1342">
                  <c:v>0.22722726863466622</c:v>
                </c:pt>
                <c:pt idx="1343">
                  <c:v>0.22723480476149091</c:v>
                </c:pt>
                <c:pt idx="1344">
                  <c:v>0.22726005644038993</c:v>
                </c:pt>
                <c:pt idx="1345">
                  <c:v>0.22729804304956391</c:v>
                </c:pt>
                <c:pt idx="1346">
                  <c:v>0.2273219644600788</c:v>
                </c:pt>
                <c:pt idx="1347">
                  <c:v>0.2273544766142184</c:v>
                </c:pt>
                <c:pt idx="1348">
                  <c:v>0.2273724852260032</c:v>
                </c:pt>
                <c:pt idx="1349">
                  <c:v>0.22736518379196438</c:v>
                </c:pt>
                <c:pt idx="1350">
                  <c:v>0.22736891351635616</c:v>
                </c:pt>
                <c:pt idx="1351">
                  <c:v>0.2273779690852106</c:v>
                </c:pt>
                <c:pt idx="1352">
                  <c:v>0.22737511066685281</c:v>
                </c:pt>
                <c:pt idx="1353">
                  <c:v>0.22737204483620355</c:v>
                </c:pt>
                <c:pt idx="1354">
                  <c:v>0.22736381676567063</c:v>
                </c:pt>
                <c:pt idx="1355">
                  <c:v>0.22734447450140163</c:v>
                </c:pt>
                <c:pt idx="1356">
                  <c:v>0.22732642694177194</c:v>
                </c:pt>
                <c:pt idx="1357">
                  <c:v>0.22731754087445991</c:v>
                </c:pt>
                <c:pt idx="1358">
                  <c:v>0.22729873687867394</c:v>
                </c:pt>
                <c:pt idx="1359">
                  <c:v>0.22728910173384101</c:v>
                </c:pt>
                <c:pt idx="1360">
                  <c:v>0.2272829116460191</c:v>
                </c:pt>
                <c:pt idx="1361">
                  <c:v>0.2272771263664056</c:v>
                </c:pt>
                <c:pt idx="1362">
                  <c:v>0.22728109552631612</c:v>
                </c:pt>
                <c:pt idx="1363">
                  <c:v>0.22728355955942547</c:v>
                </c:pt>
                <c:pt idx="1364">
                  <c:v>0.22727712930177227</c:v>
                </c:pt>
                <c:pt idx="1365">
                  <c:v>0.22727840296479665</c:v>
                </c:pt>
                <c:pt idx="1366">
                  <c:v>0.22728418043464979</c:v>
                </c:pt>
                <c:pt idx="1367">
                  <c:v>0.22728552986746076</c:v>
                </c:pt>
                <c:pt idx="1368">
                  <c:v>0.22729695780469292</c:v>
                </c:pt>
                <c:pt idx="1369">
                  <c:v>0.22728218359723593</c:v>
                </c:pt>
                <c:pt idx="1370">
                  <c:v>0.2272489368846049</c:v>
                </c:pt>
                <c:pt idx="1371">
                  <c:v>0.22721613026957255</c:v>
                </c:pt>
                <c:pt idx="1372">
                  <c:v>0.22716758773223988</c:v>
                </c:pt>
                <c:pt idx="1373">
                  <c:v>0.22714264410062315</c:v>
                </c:pt>
                <c:pt idx="1374">
                  <c:v>0.22712888804626327</c:v>
                </c:pt>
                <c:pt idx="1375">
                  <c:v>0.2271004532390454</c:v>
                </c:pt>
                <c:pt idx="1376">
                  <c:v>0.22707502997920448</c:v>
                </c:pt>
                <c:pt idx="1377">
                  <c:v>0.22702946156660286</c:v>
                </c:pt>
                <c:pt idx="1378">
                  <c:v>0.22697139248651821</c:v>
                </c:pt>
                <c:pt idx="1379">
                  <c:v>0.22692419877576167</c:v>
                </c:pt>
                <c:pt idx="1380">
                  <c:v>0.22687854277057654</c:v>
                </c:pt>
                <c:pt idx="1381">
                  <c:v>0.22684169680071994</c:v>
                </c:pt>
                <c:pt idx="1382">
                  <c:v>0.22680875107804652</c:v>
                </c:pt>
                <c:pt idx="1383">
                  <c:v>0.22675769590172368</c:v>
                </c:pt>
                <c:pt idx="1384">
                  <c:v>0.22670666615893356</c:v>
                </c:pt>
                <c:pt idx="1385">
                  <c:v>0.22665126645838615</c:v>
                </c:pt>
                <c:pt idx="1386">
                  <c:v>0.22657560148995995</c:v>
                </c:pt>
                <c:pt idx="1387">
                  <c:v>0.22651692364382395</c:v>
                </c:pt>
                <c:pt idx="1388">
                  <c:v>0.22646087439675897</c:v>
                </c:pt>
                <c:pt idx="1389">
                  <c:v>0.22641028039982417</c:v>
                </c:pt>
                <c:pt idx="1390">
                  <c:v>0.22638357874212853</c:v>
                </c:pt>
                <c:pt idx="1391">
                  <c:v>0.22634727146023306</c:v>
                </c:pt>
                <c:pt idx="1392">
                  <c:v>0.22631255030771488</c:v>
                </c:pt>
                <c:pt idx="1393">
                  <c:v>0.22627873884138663</c:v>
                </c:pt>
                <c:pt idx="1394">
                  <c:v>0.22624656752417938</c:v>
                </c:pt>
                <c:pt idx="1395">
                  <c:v>0.22620477194396341</c:v>
                </c:pt>
                <c:pt idx="1396">
                  <c:v>0.22616123199803825</c:v>
                </c:pt>
                <c:pt idx="1397">
                  <c:v>0.22611517546852636</c:v>
                </c:pt>
                <c:pt idx="1398">
                  <c:v>0.22605942018052919</c:v>
                </c:pt>
                <c:pt idx="1399">
                  <c:v>0.22600421188593622</c:v>
                </c:pt>
                <c:pt idx="1400">
                  <c:v>0.22594675768658798</c:v>
                </c:pt>
                <c:pt idx="1401">
                  <c:v>0.22589789452029865</c:v>
                </c:pt>
                <c:pt idx="1402">
                  <c:v>0.22585093708114523</c:v>
                </c:pt>
                <c:pt idx="1403">
                  <c:v>0.22580208656350056</c:v>
                </c:pt>
                <c:pt idx="1404">
                  <c:v>0.22576035835540723</c:v>
                </c:pt>
                <c:pt idx="1405">
                  <c:v>0.22571662217070898</c:v>
                </c:pt>
                <c:pt idx="1406">
                  <c:v>0.22567003340445657</c:v>
                </c:pt>
                <c:pt idx="1407">
                  <c:v>0.22561462845093463</c:v>
                </c:pt>
                <c:pt idx="1408">
                  <c:v>0.22555371954949588</c:v>
                </c:pt>
                <c:pt idx="1409">
                  <c:v>0.22550381090675431</c:v>
                </c:pt>
                <c:pt idx="1410">
                  <c:v>0.22544768593773026</c:v>
                </c:pt>
                <c:pt idx="1411">
                  <c:v>0.22539930561597943</c:v>
                </c:pt>
                <c:pt idx="1412">
                  <c:v>0.22537135852489176</c:v>
                </c:pt>
                <c:pt idx="1413">
                  <c:v>0.22532584002254427</c:v>
                </c:pt>
                <c:pt idx="1414">
                  <c:v>0.22526880125286372</c:v>
                </c:pt>
                <c:pt idx="1415">
                  <c:v>0.22521594868780839</c:v>
                </c:pt>
                <c:pt idx="1416">
                  <c:v>0.22516498451878317</c:v>
                </c:pt>
                <c:pt idx="1417">
                  <c:v>0.22510261040320015</c:v>
                </c:pt>
                <c:pt idx="1418">
                  <c:v>0.22502451183284608</c:v>
                </c:pt>
                <c:pt idx="1419">
                  <c:v>0.22497773274171448</c:v>
                </c:pt>
                <c:pt idx="1420">
                  <c:v>0.22493919137545074</c:v>
                </c:pt>
                <c:pt idx="1421">
                  <c:v>0.22489993251576992</c:v>
                </c:pt>
                <c:pt idx="1422">
                  <c:v>0.22488518399978483</c:v>
                </c:pt>
                <c:pt idx="1423">
                  <c:v>0.2248446567870365</c:v>
                </c:pt>
                <c:pt idx="1424">
                  <c:v>0.22477729825543438</c:v>
                </c:pt>
                <c:pt idx="1425">
                  <c:v>0.22473659102048313</c:v>
                </c:pt>
                <c:pt idx="1426">
                  <c:v>0.22469583590038741</c:v>
                </c:pt>
                <c:pt idx="1427">
                  <c:v>0.22466332340810494</c:v>
                </c:pt>
                <c:pt idx="1428">
                  <c:v>0.22465125847793962</c:v>
                </c:pt>
                <c:pt idx="1429">
                  <c:v>0.22464271932196644</c:v>
                </c:pt>
                <c:pt idx="1430">
                  <c:v>0.22465015514714617</c:v>
                </c:pt>
                <c:pt idx="1431">
                  <c:v>0.22462352699246732</c:v>
                </c:pt>
                <c:pt idx="1432">
                  <c:v>0.22459069040382892</c:v>
                </c:pt>
                <c:pt idx="1433">
                  <c:v>0.22455664945307532</c:v>
                </c:pt>
                <c:pt idx="1434">
                  <c:v>0.22450263480918128</c:v>
                </c:pt>
                <c:pt idx="1435">
                  <c:v>0.22450703125198745</c:v>
                </c:pt>
                <c:pt idx="1436">
                  <c:v>0.22448981216994932</c:v>
                </c:pt>
                <c:pt idx="1437">
                  <c:v>0.22447534709672154</c:v>
                </c:pt>
                <c:pt idx="1438">
                  <c:v>0.22447031433069453</c:v>
                </c:pt>
                <c:pt idx="1439">
                  <c:v>0.22444138633630165</c:v>
                </c:pt>
                <c:pt idx="1440">
                  <c:v>0.22442375510282089</c:v>
                </c:pt>
                <c:pt idx="1441">
                  <c:v>0.22439636571030039</c:v>
                </c:pt>
                <c:pt idx="1442">
                  <c:v>0.22436768552554456</c:v>
                </c:pt>
                <c:pt idx="1443">
                  <c:v>0.22434144859352803</c:v>
                </c:pt>
                <c:pt idx="1444">
                  <c:v>0.22432667055925185</c:v>
                </c:pt>
                <c:pt idx="1445">
                  <c:v>0.22432126469567729</c:v>
                </c:pt>
                <c:pt idx="1446">
                  <c:v>0.22431079821134722</c:v>
                </c:pt>
                <c:pt idx="1447">
                  <c:v>0.22432309542340143</c:v>
                </c:pt>
                <c:pt idx="1448">
                  <c:v>0.22434138494355294</c:v>
                </c:pt>
                <c:pt idx="1449">
                  <c:v>0.22434861429766131</c:v>
                </c:pt>
                <c:pt idx="1450">
                  <c:v>0.22436238267739395</c:v>
                </c:pt>
                <c:pt idx="1451">
                  <c:v>0.22438660554453818</c:v>
                </c:pt>
                <c:pt idx="1452">
                  <c:v>0.22438841459211431</c:v>
                </c:pt>
                <c:pt idx="1453">
                  <c:v>0.22439724932921198</c:v>
                </c:pt>
                <c:pt idx="1454">
                  <c:v>0.22448589763037077</c:v>
                </c:pt>
                <c:pt idx="1455">
                  <c:v>0.22453783078423006</c:v>
                </c:pt>
                <c:pt idx="1456">
                  <c:v>0.22459989618647128</c:v>
                </c:pt>
                <c:pt idx="1457">
                  <c:v>0.22462177508219741</c:v>
                </c:pt>
                <c:pt idx="1458">
                  <c:v>0.22457959899559285</c:v>
                </c:pt>
                <c:pt idx="1459">
                  <c:v>0.22458306724506871</c:v>
                </c:pt>
                <c:pt idx="1460">
                  <c:v>0.22460357032994835</c:v>
                </c:pt>
                <c:pt idx="1461">
                  <c:v>0.22463792786824735</c:v>
                </c:pt>
                <c:pt idx="1462">
                  <c:v>0.22472624648648723</c:v>
                </c:pt>
                <c:pt idx="1463">
                  <c:v>0.22480325906368467</c:v>
                </c:pt>
                <c:pt idx="1464">
                  <c:v>0.22479719343451296</c:v>
                </c:pt>
                <c:pt idx="1465">
                  <c:v>0.22480833483892251</c:v>
                </c:pt>
                <c:pt idx="1466">
                  <c:v>0.22481696026190026</c:v>
                </c:pt>
                <c:pt idx="1467">
                  <c:v>0.22481806918364219</c:v>
                </c:pt>
                <c:pt idx="1468">
                  <c:v>0.22483259160756353</c:v>
                </c:pt>
                <c:pt idx="1469">
                  <c:v>0.22485456943564108</c:v>
                </c:pt>
                <c:pt idx="1470">
                  <c:v>0.22488035534458972</c:v>
                </c:pt>
                <c:pt idx="1471">
                  <c:v>0.2249045614364672</c:v>
                </c:pt>
                <c:pt idx="1472">
                  <c:v>0.22492802942535892</c:v>
                </c:pt>
                <c:pt idx="1473">
                  <c:v>0.22500720310081013</c:v>
                </c:pt>
                <c:pt idx="1474">
                  <c:v>0.22504505017585155</c:v>
                </c:pt>
                <c:pt idx="1475">
                  <c:v>0.2250584604202914</c:v>
                </c:pt>
                <c:pt idx="1476">
                  <c:v>0.22508609010094541</c:v>
                </c:pt>
                <c:pt idx="1477">
                  <c:v>0.22511736211958153</c:v>
                </c:pt>
                <c:pt idx="1478">
                  <c:v>0.22514371152435797</c:v>
                </c:pt>
                <c:pt idx="1479">
                  <c:v>0.22518342994365545</c:v>
                </c:pt>
                <c:pt idx="1480">
                  <c:v>0.22522288830412909</c:v>
                </c:pt>
                <c:pt idx="1481">
                  <c:v>0.22528346780921729</c:v>
                </c:pt>
                <c:pt idx="1482">
                  <c:v>0.22527744377796077</c:v>
                </c:pt>
                <c:pt idx="1483">
                  <c:v>0.22531251722314738</c:v>
                </c:pt>
                <c:pt idx="1484">
                  <c:v>0.22534296405476581</c:v>
                </c:pt>
                <c:pt idx="1485">
                  <c:v>0.22535676945471952</c:v>
                </c:pt>
                <c:pt idx="1486">
                  <c:v>0.22539627137278193</c:v>
                </c:pt>
                <c:pt idx="1487">
                  <c:v>0.22542768869317897</c:v>
                </c:pt>
                <c:pt idx="1488">
                  <c:v>0.22548409024279681</c:v>
                </c:pt>
                <c:pt idx="1489">
                  <c:v>0.22549026673120021</c:v>
                </c:pt>
                <c:pt idx="1490">
                  <c:v>0.22548860814715507</c:v>
                </c:pt>
                <c:pt idx="1491">
                  <c:v>0.22545537534250304</c:v>
                </c:pt>
                <c:pt idx="1492">
                  <c:v>0.22539554182260824</c:v>
                </c:pt>
                <c:pt idx="1493">
                  <c:v>0.22534160746301435</c:v>
                </c:pt>
                <c:pt idx="1494">
                  <c:v>0.22533391757635349</c:v>
                </c:pt>
                <c:pt idx="1495">
                  <c:v>0.2253198534760085</c:v>
                </c:pt>
                <c:pt idx="1496">
                  <c:v>0.22531325103700758</c:v>
                </c:pt>
                <c:pt idx="1497">
                  <c:v>0.22532478903210898</c:v>
                </c:pt>
                <c:pt idx="1498">
                  <c:v>0.22532711889254267</c:v>
                </c:pt>
                <c:pt idx="1499">
                  <c:v>0.22532842382808912</c:v>
                </c:pt>
                <c:pt idx="1500">
                  <c:v>0.22532939858421505</c:v>
                </c:pt>
                <c:pt idx="1501">
                  <c:v>0.22532803203710192</c:v>
                </c:pt>
                <c:pt idx="1502">
                  <c:v>0.22531005329872036</c:v>
                </c:pt>
                <c:pt idx="1503">
                  <c:v>0.22528068958388317</c:v>
                </c:pt>
                <c:pt idx="1504">
                  <c:v>0.2252566705162963</c:v>
                </c:pt>
                <c:pt idx="1505">
                  <c:v>0.22523729443649754</c:v>
                </c:pt>
                <c:pt idx="1506">
                  <c:v>0.2252125583244248</c:v>
                </c:pt>
                <c:pt idx="1507">
                  <c:v>0.22516633984836512</c:v>
                </c:pt>
                <c:pt idx="1508">
                  <c:v>0.22508857567748511</c:v>
                </c:pt>
                <c:pt idx="1509">
                  <c:v>0.22503714613402415</c:v>
                </c:pt>
                <c:pt idx="1510">
                  <c:v>0.22499406118585044</c:v>
                </c:pt>
                <c:pt idx="1511">
                  <c:v>0.22493540642425389</c:v>
                </c:pt>
                <c:pt idx="1512">
                  <c:v>0.22489386133530939</c:v>
                </c:pt>
                <c:pt idx="1513">
                  <c:v>0.22487719774043621</c:v>
                </c:pt>
                <c:pt idx="1514">
                  <c:v>0.22475599361384793</c:v>
                </c:pt>
                <c:pt idx="1515">
                  <c:v>0.22463002026380449</c:v>
                </c:pt>
                <c:pt idx="1516">
                  <c:v>0.22451817360801987</c:v>
                </c:pt>
                <c:pt idx="1517">
                  <c:v>0.22439585265165932</c:v>
                </c:pt>
                <c:pt idx="1518">
                  <c:v>0.2242473970996095</c:v>
                </c:pt>
                <c:pt idx="1519">
                  <c:v>0.2241216514180471</c:v>
                </c:pt>
                <c:pt idx="1520">
                  <c:v>0.22393357096189748</c:v>
                </c:pt>
                <c:pt idx="1521">
                  <c:v>0.22367101078976528</c:v>
                </c:pt>
                <c:pt idx="1522">
                  <c:v>0.22343269085715348</c:v>
                </c:pt>
                <c:pt idx="1523">
                  <c:v>0.22317423629816938</c:v>
                </c:pt>
                <c:pt idx="1524">
                  <c:v>0.22289084921075197</c:v>
                </c:pt>
                <c:pt idx="1525">
                  <c:v>0.22261053545313972</c:v>
                </c:pt>
                <c:pt idx="1526">
                  <c:v>0.22233836607176158</c:v>
                </c:pt>
                <c:pt idx="1527">
                  <c:v>0.22201429160018846</c:v>
                </c:pt>
                <c:pt idx="1528">
                  <c:v>0.2216842981588012</c:v>
                </c:pt>
                <c:pt idx="1529">
                  <c:v>0.22130711861476771</c:v>
                </c:pt>
                <c:pt idx="1530">
                  <c:v>0.22086932708105708</c:v>
                </c:pt>
                <c:pt idx="1531">
                  <c:v>0.22045565614720417</c:v>
                </c:pt>
                <c:pt idx="1532">
                  <c:v>0.22002091577513347</c:v>
                </c:pt>
                <c:pt idx="1533">
                  <c:v>0.21960743984656936</c:v>
                </c:pt>
                <c:pt idx="1534">
                  <c:v>0.21913586470614654</c:v>
                </c:pt>
                <c:pt idx="1535">
                  <c:v>0.21861604698018544</c:v>
                </c:pt>
                <c:pt idx="1536">
                  <c:v>0.21807002034976278</c:v>
                </c:pt>
                <c:pt idx="1537">
                  <c:v>0.21746374074556171</c:v>
                </c:pt>
                <c:pt idx="1538">
                  <c:v>0.21684097734656715</c:v>
                </c:pt>
                <c:pt idx="1539">
                  <c:v>0.21622072462861128</c:v>
                </c:pt>
                <c:pt idx="1540">
                  <c:v>0.21553256093488493</c:v>
                </c:pt>
                <c:pt idx="1541">
                  <c:v>0.21474312508573959</c:v>
                </c:pt>
                <c:pt idx="1542">
                  <c:v>0.21397358492343443</c:v>
                </c:pt>
                <c:pt idx="1543">
                  <c:v>0.21318464295956821</c:v>
                </c:pt>
                <c:pt idx="1544">
                  <c:v>0.21237197170004329</c:v>
                </c:pt>
                <c:pt idx="1545">
                  <c:v>0.21156690282937449</c:v>
                </c:pt>
                <c:pt idx="1546">
                  <c:v>0.21078952666786188</c:v>
                </c:pt>
                <c:pt idx="1547">
                  <c:v>0.20996408989995211</c:v>
                </c:pt>
                <c:pt idx="1548">
                  <c:v>0.20908910422336513</c:v>
                </c:pt>
                <c:pt idx="1549">
                  <c:v>0.20824209916161571</c:v>
                </c:pt>
                <c:pt idx="1550">
                  <c:v>0.20734619471195845</c:v>
                </c:pt>
                <c:pt idx="1551">
                  <c:v>0.20652469304270402</c:v>
                </c:pt>
                <c:pt idx="1552">
                  <c:v>0.20574519264043153</c:v>
                </c:pt>
                <c:pt idx="1553">
                  <c:v>0.2049811035095572</c:v>
                </c:pt>
                <c:pt idx="1554">
                  <c:v>0.20432843884504293</c:v>
                </c:pt>
                <c:pt idx="1555">
                  <c:v>0.20375360388495642</c:v>
                </c:pt>
                <c:pt idx="1556">
                  <c:v>0.2032360463682675</c:v>
                </c:pt>
                <c:pt idx="1557">
                  <c:v>0.20278175403277787</c:v>
                </c:pt>
                <c:pt idx="1558">
                  <c:v>0.20241363811689084</c:v>
                </c:pt>
                <c:pt idx="1559">
                  <c:v>0.2021162637937424</c:v>
                </c:pt>
                <c:pt idx="1560">
                  <c:v>0.20188124969281485</c:v>
                </c:pt>
                <c:pt idx="1561">
                  <c:v>0.20175436900890595</c:v>
                </c:pt>
                <c:pt idx="1562">
                  <c:v>0.2016787915393623</c:v>
                </c:pt>
                <c:pt idx="1563">
                  <c:v>0.20166305693093969</c:v>
                </c:pt>
                <c:pt idx="1564">
                  <c:v>0.20170550548481</c:v>
                </c:pt>
                <c:pt idx="1565">
                  <c:v>0.20180591991418603</c:v>
                </c:pt>
                <c:pt idx="1566">
                  <c:v>0.20196182661159054</c:v>
                </c:pt>
                <c:pt idx="1567">
                  <c:v>0.20217086739622148</c:v>
                </c:pt>
                <c:pt idx="1568">
                  <c:v>0.2024786654896619</c:v>
                </c:pt>
                <c:pt idx="1569">
                  <c:v>0.20275366314015755</c:v>
                </c:pt>
                <c:pt idx="1570">
                  <c:v>0.20307667144979902</c:v>
                </c:pt>
                <c:pt idx="1571">
                  <c:v>0.20338276186767681</c:v>
                </c:pt>
                <c:pt idx="1572">
                  <c:v>0.20368519658856507</c:v>
                </c:pt>
                <c:pt idx="1573">
                  <c:v>0.20398761611327745</c:v>
                </c:pt>
                <c:pt idx="1574">
                  <c:v>0.20429502755804799</c:v>
                </c:pt>
                <c:pt idx="1575">
                  <c:v>0.20461812641643484</c:v>
                </c:pt>
                <c:pt idx="1576">
                  <c:v>0.20492356761470001</c:v>
                </c:pt>
                <c:pt idx="1577">
                  <c:v>0.20520588652234775</c:v>
                </c:pt>
                <c:pt idx="1578">
                  <c:v>0.20553327271859642</c:v>
                </c:pt>
                <c:pt idx="1579">
                  <c:v>0.20589030479095757</c:v>
                </c:pt>
                <c:pt idx="1580">
                  <c:v>0.20621727801922696</c:v>
                </c:pt>
                <c:pt idx="1581">
                  <c:v>0.20658424142476742</c:v>
                </c:pt>
                <c:pt idx="1582">
                  <c:v>0.2068949270572035</c:v>
                </c:pt>
                <c:pt idx="1583">
                  <c:v>0.20713135402621866</c:v>
                </c:pt>
                <c:pt idx="1584">
                  <c:v>0.20741055438712686</c:v>
                </c:pt>
                <c:pt idx="1585">
                  <c:v>0.20769678592894722</c:v>
                </c:pt>
                <c:pt idx="1586">
                  <c:v>0.20798307933891011</c:v>
                </c:pt>
                <c:pt idx="1587">
                  <c:v>0.20825876256866235</c:v>
                </c:pt>
                <c:pt idx="1588">
                  <c:v>0.208557745803195</c:v>
                </c:pt>
                <c:pt idx="1589">
                  <c:v>0.20882722499175532</c:v>
                </c:pt>
                <c:pt idx="1590">
                  <c:v>0.20906947014735491</c:v>
                </c:pt>
                <c:pt idx="1591">
                  <c:v>0.20931796155765814</c:v>
                </c:pt>
                <c:pt idx="1592">
                  <c:v>0.20956846788258279</c:v>
                </c:pt>
                <c:pt idx="1593">
                  <c:v>0.2098074457298035</c:v>
                </c:pt>
                <c:pt idx="1594">
                  <c:v>0.21004132190020755</c:v>
                </c:pt>
                <c:pt idx="1595">
                  <c:v>0.21025749089434345</c:v>
                </c:pt>
                <c:pt idx="1596">
                  <c:v>0.21046719159627644</c:v>
                </c:pt>
                <c:pt idx="1597">
                  <c:v>0.21066465768666107</c:v>
                </c:pt>
                <c:pt idx="1598">
                  <c:v>0.2108719970281151</c:v>
                </c:pt>
                <c:pt idx="1599">
                  <c:v>0.21106631861698669</c:v>
                </c:pt>
                <c:pt idx="1600">
                  <c:v>0.21127513744849272</c:v>
                </c:pt>
                <c:pt idx="1601">
                  <c:v>0.21149606360470474</c:v>
                </c:pt>
                <c:pt idx="1602">
                  <c:v>0.21171143544804649</c:v>
                </c:pt>
                <c:pt idx="1603">
                  <c:v>0.21193939892590383</c:v>
                </c:pt>
                <c:pt idx="1604">
                  <c:v>0.21215055060969004</c:v>
                </c:pt>
                <c:pt idx="1605">
                  <c:v>0.2123563260533563</c:v>
                </c:pt>
                <c:pt idx="1606">
                  <c:v>0.21255361066859416</c:v>
                </c:pt>
                <c:pt idx="1607">
                  <c:v>0.21273387255916087</c:v>
                </c:pt>
                <c:pt idx="1608">
                  <c:v>0.21292102374120736</c:v>
                </c:pt>
                <c:pt idx="1609">
                  <c:v>0.21312541819387923</c:v>
                </c:pt>
                <c:pt idx="1610">
                  <c:v>0.21334282770058788</c:v>
                </c:pt>
                <c:pt idx="1611">
                  <c:v>0.21355604387842528</c:v>
                </c:pt>
                <c:pt idx="1612">
                  <c:v>0.21378872679485675</c:v>
                </c:pt>
                <c:pt idx="1613">
                  <c:v>0.21399788413454837</c:v>
                </c:pt>
                <c:pt idx="1614">
                  <c:v>0.21418913918832519</c:v>
                </c:pt>
                <c:pt idx="1615">
                  <c:v>0.21439509194151254</c:v>
                </c:pt>
                <c:pt idx="1616">
                  <c:v>0.21460111259800485</c:v>
                </c:pt>
                <c:pt idx="1617">
                  <c:v>0.21481031874965015</c:v>
                </c:pt>
                <c:pt idx="1618">
                  <c:v>0.21503039983407654</c:v>
                </c:pt>
                <c:pt idx="1619">
                  <c:v>0.21523399472950658</c:v>
                </c:pt>
                <c:pt idx="1620">
                  <c:v>0.215432887428188</c:v>
                </c:pt>
                <c:pt idx="1621">
                  <c:v>0.21561712726098303</c:v>
                </c:pt>
                <c:pt idx="1622">
                  <c:v>0.21581418220236556</c:v>
                </c:pt>
                <c:pt idx="1623">
                  <c:v>0.21600936625959291</c:v>
                </c:pt>
                <c:pt idx="1624">
                  <c:v>0.21620967700735827</c:v>
                </c:pt>
                <c:pt idx="1625">
                  <c:v>0.21641125220167803</c:v>
                </c:pt>
                <c:pt idx="1626">
                  <c:v>0.21662111633295358</c:v>
                </c:pt>
                <c:pt idx="1627">
                  <c:v>0.21683419392443473</c:v>
                </c:pt>
                <c:pt idx="1628">
                  <c:v>0.21705149278291858</c:v>
                </c:pt>
                <c:pt idx="1629">
                  <c:v>0.21728762872612814</c:v>
                </c:pt>
                <c:pt idx="1630">
                  <c:v>0.21753796167444717</c:v>
                </c:pt>
                <c:pt idx="1631">
                  <c:v>0.21775165859147019</c:v>
                </c:pt>
                <c:pt idx="1632">
                  <c:v>0.21795075129888311</c:v>
                </c:pt>
                <c:pt idx="1633">
                  <c:v>0.21816320407399861</c:v>
                </c:pt>
                <c:pt idx="1634">
                  <c:v>0.21836153322728694</c:v>
                </c:pt>
                <c:pt idx="1635">
                  <c:v>0.21856286038183245</c:v>
                </c:pt>
                <c:pt idx="1636">
                  <c:v>0.21877713785590128</c:v>
                </c:pt>
                <c:pt idx="1637">
                  <c:v>0.21898882616209844</c:v>
                </c:pt>
                <c:pt idx="1638">
                  <c:v>0.21917365566677338</c:v>
                </c:pt>
                <c:pt idx="1639">
                  <c:v>0.21938539801871473</c:v>
                </c:pt>
                <c:pt idx="1640">
                  <c:v>0.21962980414707492</c:v>
                </c:pt>
                <c:pt idx="1641">
                  <c:v>0.21986510228925535</c:v>
                </c:pt>
                <c:pt idx="1642">
                  <c:v>0.22005774003722464</c:v>
                </c:pt>
                <c:pt idx="1643">
                  <c:v>0.22026260329615976</c:v>
                </c:pt>
                <c:pt idx="1644">
                  <c:v>0.22046934994390041</c:v>
                </c:pt>
                <c:pt idx="1645">
                  <c:v>0.22065611608032132</c:v>
                </c:pt>
                <c:pt idx="1646">
                  <c:v>0.22085796685813563</c:v>
                </c:pt>
                <c:pt idx="1647">
                  <c:v>0.22108642013388</c:v>
                </c:pt>
                <c:pt idx="1648">
                  <c:v>0.22129392368356018</c:v>
                </c:pt>
                <c:pt idx="1649">
                  <c:v>0.22147801278385312</c:v>
                </c:pt>
                <c:pt idx="1650">
                  <c:v>0.22167921695106174</c:v>
                </c:pt>
                <c:pt idx="1651">
                  <c:v>0.22187872295614131</c:v>
                </c:pt>
                <c:pt idx="1652">
                  <c:v>0.22209631215681083</c:v>
                </c:pt>
                <c:pt idx="1653">
                  <c:v>0.22232914873507262</c:v>
                </c:pt>
                <c:pt idx="1654">
                  <c:v>0.22256893529248423</c:v>
                </c:pt>
                <c:pt idx="1655">
                  <c:v>0.22277977900550106</c:v>
                </c:pt>
                <c:pt idx="1656">
                  <c:v>0.22298882680122159</c:v>
                </c:pt>
                <c:pt idx="1657">
                  <c:v>0.22317716963830439</c:v>
                </c:pt>
                <c:pt idx="1658">
                  <c:v>0.22332481754407044</c:v>
                </c:pt>
                <c:pt idx="1659">
                  <c:v>0.22350918595302285</c:v>
                </c:pt>
                <c:pt idx="1660">
                  <c:v>0.22369919197295984</c:v>
                </c:pt>
                <c:pt idx="1661">
                  <c:v>0.2239002320256159</c:v>
                </c:pt>
                <c:pt idx="1662">
                  <c:v>0.22413499671640361</c:v>
                </c:pt>
                <c:pt idx="1663">
                  <c:v>0.22433314872272883</c:v>
                </c:pt>
                <c:pt idx="1664">
                  <c:v>0.22452467229843806</c:v>
                </c:pt>
                <c:pt idx="1665">
                  <c:v>0.22470600513121242</c:v>
                </c:pt>
                <c:pt idx="1666">
                  <c:v>0.22483866210064338</c:v>
                </c:pt>
                <c:pt idx="1667">
                  <c:v>0.22499210498283573</c:v>
                </c:pt>
                <c:pt idx="1668">
                  <c:v>0.22516320496359432</c:v>
                </c:pt>
                <c:pt idx="1669">
                  <c:v>0.2253263468046208</c:v>
                </c:pt>
                <c:pt idx="1670">
                  <c:v>0.22552585772768116</c:v>
                </c:pt>
                <c:pt idx="1671">
                  <c:v>0.22577529614325711</c:v>
                </c:pt>
                <c:pt idx="1672">
                  <c:v>0.22598810281194426</c:v>
                </c:pt>
                <c:pt idx="1673">
                  <c:v>0.2262217554802968</c:v>
                </c:pt>
                <c:pt idx="1674">
                  <c:v>0.22641141866842221</c:v>
                </c:pt>
                <c:pt idx="1675">
                  <c:v>0.2265618924290668</c:v>
                </c:pt>
                <c:pt idx="1676">
                  <c:v>0.22672556693586376</c:v>
                </c:pt>
                <c:pt idx="1677">
                  <c:v>0.22686849485248919</c:v>
                </c:pt>
                <c:pt idx="1678">
                  <c:v>0.22701151344594192</c:v>
                </c:pt>
                <c:pt idx="1679">
                  <c:v>0.22718845231662002</c:v>
                </c:pt>
                <c:pt idx="1680">
                  <c:v>0.227357554620948</c:v>
                </c:pt>
                <c:pt idx="1681">
                  <c:v>0.2275271241531617</c:v>
                </c:pt>
                <c:pt idx="1682">
                  <c:v>0.22771093887413171</c:v>
                </c:pt>
                <c:pt idx="1683">
                  <c:v>0.22787345178970442</c:v>
                </c:pt>
                <c:pt idx="1684">
                  <c:v>0.22801247921694556</c:v>
                </c:pt>
                <c:pt idx="1685">
                  <c:v>0.22817667363888994</c:v>
                </c:pt>
                <c:pt idx="1686">
                  <c:v>0.22834899458467647</c:v>
                </c:pt>
                <c:pt idx="1687">
                  <c:v>0.22850958470272684</c:v>
                </c:pt>
                <c:pt idx="1688">
                  <c:v>0.22869252320296299</c:v>
                </c:pt>
                <c:pt idx="1689">
                  <c:v>0.22884971885551061</c:v>
                </c:pt>
                <c:pt idx="1690">
                  <c:v>0.22895466219188876</c:v>
                </c:pt>
                <c:pt idx="1691">
                  <c:v>0.22905541921702918</c:v>
                </c:pt>
                <c:pt idx="1692">
                  <c:v>0.22916454705144126</c:v>
                </c:pt>
                <c:pt idx="1693">
                  <c:v>0.22928603158655783</c:v>
                </c:pt>
                <c:pt idx="1694">
                  <c:v>0.22940911786487148</c:v>
                </c:pt>
                <c:pt idx="1695">
                  <c:v>0.22955320463328022</c:v>
                </c:pt>
                <c:pt idx="1696">
                  <c:v>0.22968322212338621</c:v>
                </c:pt>
                <c:pt idx="1697">
                  <c:v>0.22980209221148265</c:v>
                </c:pt>
                <c:pt idx="1698">
                  <c:v>0.22993424216620859</c:v>
                </c:pt>
                <c:pt idx="1699">
                  <c:v>0.23008016581033308</c:v>
                </c:pt>
                <c:pt idx="1700">
                  <c:v>0.23021115691683555</c:v>
                </c:pt>
                <c:pt idx="1701">
                  <c:v>0.2303564789930648</c:v>
                </c:pt>
                <c:pt idx="1702">
                  <c:v>0.23046285315540596</c:v>
                </c:pt>
                <c:pt idx="1703">
                  <c:v>0.23053503911846698</c:v>
                </c:pt>
                <c:pt idx="1704">
                  <c:v>0.23065940532097487</c:v>
                </c:pt>
                <c:pt idx="1705">
                  <c:v>0.23079066214026053</c:v>
                </c:pt>
                <c:pt idx="1706">
                  <c:v>0.23088532516765017</c:v>
                </c:pt>
                <c:pt idx="1707">
                  <c:v>0.23099211237818396</c:v>
                </c:pt>
                <c:pt idx="1708">
                  <c:v>0.23111555791109084</c:v>
                </c:pt>
                <c:pt idx="1709">
                  <c:v>0.23121601431751659</c:v>
                </c:pt>
                <c:pt idx="1710">
                  <c:v>0.23129541840375811</c:v>
                </c:pt>
                <c:pt idx="1711">
                  <c:v>0.2313916713167822</c:v>
                </c:pt>
                <c:pt idx="1712">
                  <c:v>0.23149005865908401</c:v>
                </c:pt>
                <c:pt idx="1713">
                  <c:v>0.23158212079030652</c:v>
                </c:pt>
                <c:pt idx="1714">
                  <c:v>0.23166717671750367</c:v>
                </c:pt>
                <c:pt idx="1715">
                  <c:v>0.23176907286547702</c:v>
                </c:pt>
                <c:pt idx="1716">
                  <c:v>0.23186276019074437</c:v>
                </c:pt>
                <c:pt idx="1717">
                  <c:v>0.23194129196064042</c:v>
                </c:pt>
                <c:pt idx="1718">
                  <c:v>0.23203780102758864</c:v>
                </c:pt>
                <c:pt idx="1719">
                  <c:v>0.23213326220096572</c:v>
                </c:pt>
                <c:pt idx="1720">
                  <c:v>0.23223325153703231</c:v>
                </c:pt>
                <c:pt idx="1721">
                  <c:v>0.23232907191253629</c:v>
                </c:pt>
                <c:pt idx="1722">
                  <c:v>0.23242898129871428</c:v>
                </c:pt>
                <c:pt idx="1723">
                  <c:v>0.23253056834489705</c:v>
                </c:pt>
                <c:pt idx="1724">
                  <c:v>0.23262419737279849</c:v>
                </c:pt>
                <c:pt idx="1725">
                  <c:v>0.23270683810713275</c:v>
                </c:pt>
                <c:pt idx="1726">
                  <c:v>0.23280701888514796</c:v>
                </c:pt>
                <c:pt idx="1727">
                  <c:v>0.2329259188151506</c:v>
                </c:pt>
                <c:pt idx="1728">
                  <c:v>0.23302588553470482</c:v>
                </c:pt>
                <c:pt idx="1729">
                  <c:v>0.23312173038269265</c:v>
                </c:pt>
                <c:pt idx="1730">
                  <c:v>0.2332209898109312</c:v>
                </c:pt>
                <c:pt idx="1731">
                  <c:v>0.23333330943588929</c:v>
                </c:pt>
                <c:pt idx="1732">
                  <c:v>0.2334018304375495</c:v>
                </c:pt>
                <c:pt idx="1733">
                  <c:v>0.23348047730545562</c:v>
                </c:pt>
                <c:pt idx="1734">
                  <c:v>0.23357726621569549</c:v>
                </c:pt>
                <c:pt idx="1735">
                  <c:v>0.23367716576630371</c:v>
                </c:pt>
                <c:pt idx="1736">
                  <c:v>0.23377176532451602</c:v>
                </c:pt>
                <c:pt idx="1737">
                  <c:v>0.23386634754929028</c:v>
                </c:pt>
                <c:pt idx="1738">
                  <c:v>0.23398235870745529</c:v>
                </c:pt>
                <c:pt idx="1739">
                  <c:v>0.23408064519475638</c:v>
                </c:pt>
                <c:pt idx="1740">
                  <c:v>0.23415570139079792</c:v>
                </c:pt>
                <c:pt idx="1741">
                  <c:v>0.23423441183554172</c:v>
                </c:pt>
                <c:pt idx="1742">
                  <c:v>0.23431255468443699</c:v>
                </c:pt>
                <c:pt idx="1743">
                  <c:v>0.23438719274025721</c:v>
                </c:pt>
                <c:pt idx="1744">
                  <c:v>0.23448107699050111</c:v>
                </c:pt>
                <c:pt idx="1745">
                  <c:v>0.23457621109031968</c:v>
                </c:pt>
                <c:pt idx="1746">
                  <c:v>0.23464298997849875</c:v>
                </c:pt>
                <c:pt idx="1747">
                  <c:v>0.2347507023898826</c:v>
                </c:pt>
                <c:pt idx="1748">
                  <c:v>0.23483926351255557</c:v>
                </c:pt>
                <c:pt idx="1749">
                  <c:v>0.23490032831146693</c:v>
                </c:pt>
                <c:pt idx="1750">
                  <c:v>0.23498533712932543</c:v>
                </c:pt>
                <c:pt idx="1751">
                  <c:v>0.23508733327604592</c:v>
                </c:pt>
                <c:pt idx="1752">
                  <c:v>0.23518118170264476</c:v>
                </c:pt>
                <c:pt idx="1753">
                  <c:v>0.23527950152753788</c:v>
                </c:pt>
                <c:pt idx="1754">
                  <c:v>0.23538883775901934</c:v>
                </c:pt>
                <c:pt idx="1755">
                  <c:v>0.23551733582548517</c:v>
                </c:pt>
                <c:pt idx="1756">
                  <c:v>0.23563425673805929</c:v>
                </c:pt>
                <c:pt idx="1757">
                  <c:v>0.23576498344472263</c:v>
                </c:pt>
                <c:pt idx="1758">
                  <c:v>0.23585634095340066</c:v>
                </c:pt>
                <c:pt idx="1759">
                  <c:v>0.23593110606045067</c:v>
                </c:pt>
                <c:pt idx="1760">
                  <c:v>0.23601908049529283</c:v>
                </c:pt>
                <c:pt idx="1761">
                  <c:v>0.23612455578487745</c:v>
                </c:pt>
                <c:pt idx="1762">
                  <c:v>0.23622615829161911</c:v>
                </c:pt>
                <c:pt idx="1763">
                  <c:v>0.23638527470481266</c:v>
                </c:pt>
                <c:pt idx="1764">
                  <c:v>0.23653325560411939</c:v>
                </c:pt>
                <c:pt idx="1765">
                  <c:v>0.23663457015611819</c:v>
                </c:pt>
                <c:pt idx="1766">
                  <c:v>0.23673213777409799</c:v>
                </c:pt>
                <c:pt idx="1767">
                  <c:v>0.23683664358011902</c:v>
                </c:pt>
                <c:pt idx="1768">
                  <c:v>0.23688944472993242</c:v>
                </c:pt>
                <c:pt idx="1769">
                  <c:v>0.2369832526831416</c:v>
                </c:pt>
                <c:pt idx="1770">
                  <c:v>0.2371057033343047</c:v>
                </c:pt>
                <c:pt idx="1771">
                  <c:v>0.23721015586515146</c:v>
                </c:pt>
                <c:pt idx="1772">
                  <c:v>0.23730151545205599</c:v>
                </c:pt>
                <c:pt idx="1773">
                  <c:v>0.23743586408794429</c:v>
                </c:pt>
                <c:pt idx="1774">
                  <c:v>0.23757989583170924</c:v>
                </c:pt>
                <c:pt idx="1775">
                  <c:v>0.2376844479130451</c:v>
                </c:pt>
                <c:pt idx="1776">
                  <c:v>0.23776073887758864</c:v>
                </c:pt>
                <c:pt idx="1777">
                  <c:v>0.23783791948377062</c:v>
                </c:pt>
                <c:pt idx="1778">
                  <c:v>0.23789178760004318</c:v>
                </c:pt>
                <c:pt idx="1779">
                  <c:v>0.23793540442597857</c:v>
                </c:pt>
                <c:pt idx="1780">
                  <c:v>0.237992216209713</c:v>
                </c:pt>
                <c:pt idx="1781">
                  <c:v>0.23806565885176914</c:v>
                </c:pt>
                <c:pt idx="1782">
                  <c:v>0.23808820458029545</c:v>
                </c:pt>
                <c:pt idx="1783">
                  <c:v>0.23805173268401733</c:v>
                </c:pt>
                <c:pt idx="1784">
                  <c:v>0.23804013388305059</c:v>
                </c:pt>
                <c:pt idx="1785">
                  <c:v>0.23803068706913411</c:v>
                </c:pt>
                <c:pt idx="1786">
                  <c:v>0.23798022740313465</c:v>
                </c:pt>
                <c:pt idx="1787">
                  <c:v>0.23793605390488329</c:v>
                </c:pt>
                <c:pt idx="1788">
                  <c:v>0.23786257599738023</c:v>
                </c:pt>
                <c:pt idx="1789">
                  <c:v>0.23775175099867693</c:v>
                </c:pt>
                <c:pt idx="1790">
                  <c:v>0.23760092805911825</c:v>
                </c:pt>
                <c:pt idx="1791">
                  <c:v>0.23745549223490467</c:v>
                </c:pt>
                <c:pt idx="1792">
                  <c:v>0.23727716016582664</c:v>
                </c:pt>
                <c:pt idx="1793">
                  <c:v>0.23705965738068632</c:v>
                </c:pt>
                <c:pt idx="1794">
                  <c:v>0.23684649223734508</c:v>
                </c:pt>
                <c:pt idx="1795">
                  <c:v>0.23662766930794651</c:v>
                </c:pt>
                <c:pt idx="1796">
                  <c:v>0.2363861747150505</c:v>
                </c:pt>
                <c:pt idx="1797">
                  <c:v>0.23613942717620573</c:v>
                </c:pt>
                <c:pt idx="1798">
                  <c:v>0.23588574974049301</c:v>
                </c:pt>
                <c:pt idx="1799">
                  <c:v>0.23562828609194475</c:v>
                </c:pt>
                <c:pt idx="1800">
                  <c:v>0.23537003552215227</c:v>
                </c:pt>
                <c:pt idx="1801">
                  <c:v>0.23508653229132312</c:v>
                </c:pt>
                <c:pt idx="1802">
                  <c:v>0.23479298008928459</c:v>
                </c:pt>
                <c:pt idx="1803">
                  <c:v>0.23447375894130143</c:v>
                </c:pt>
                <c:pt idx="1804">
                  <c:v>0.23412222012795111</c:v>
                </c:pt>
                <c:pt idx="1805">
                  <c:v>0.23375953541811212</c:v>
                </c:pt>
                <c:pt idx="1806">
                  <c:v>0.23335222300320044</c:v>
                </c:pt>
                <c:pt idx="1807">
                  <c:v>0.23298122608640207</c:v>
                </c:pt>
                <c:pt idx="1808">
                  <c:v>0.23263756830201385</c:v>
                </c:pt>
                <c:pt idx="1809">
                  <c:v>0.2322834775227858</c:v>
                </c:pt>
                <c:pt idx="1810">
                  <c:v>0.23200901498701954</c:v>
                </c:pt>
                <c:pt idx="1811">
                  <c:v>0.23173868919308269</c:v>
                </c:pt>
                <c:pt idx="1812">
                  <c:v>0.23140347127569602</c:v>
                </c:pt>
                <c:pt idx="1813">
                  <c:v>0.23105715536717705</c:v>
                </c:pt>
                <c:pt idx="1814">
                  <c:v>0.2307124043518736</c:v>
                </c:pt>
                <c:pt idx="1815">
                  <c:v>0.23033063216100436</c:v>
                </c:pt>
                <c:pt idx="1816">
                  <c:v>0.22997336233775803</c:v>
                </c:pt>
                <c:pt idx="1817">
                  <c:v>0.22964660327023956</c:v>
                </c:pt>
                <c:pt idx="1818">
                  <c:v>0.22931492797144695</c:v>
                </c:pt>
                <c:pt idx="1819">
                  <c:v>0.22899103129152856</c:v>
                </c:pt>
                <c:pt idx="1820">
                  <c:v>0.22865417548710298</c:v>
                </c:pt>
                <c:pt idx="1821">
                  <c:v>0.22833419049398929</c:v>
                </c:pt>
                <c:pt idx="1822">
                  <c:v>0.22801026507501856</c:v>
                </c:pt>
                <c:pt idx="1823">
                  <c:v>0.22767300578552874</c:v>
                </c:pt>
                <c:pt idx="1824">
                  <c:v>0.22733649463056158</c:v>
                </c:pt>
                <c:pt idx="1825">
                  <c:v>0.22701476405603901</c:v>
                </c:pt>
                <c:pt idx="1826">
                  <c:v>0.22668787376731483</c:v>
                </c:pt>
                <c:pt idx="1827">
                  <c:v>0.22637019321422913</c:v>
                </c:pt>
                <c:pt idx="1828">
                  <c:v>0.226061139416454</c:v>
                </c:pt>
                <c:pt idx="1829">
                  <c:v>0.22577635622590933</c:v>
                </c:pt>
                <c:pt idx="1830">
                  <c:v>0.22547351639770455</c:v>
                </c:pt>
                <c:pt idx="1831">
                  <c:v>0.22512467306323602</c:v>
                </c:pt>
                <c:pt idx="1832">
                  <c:v>0.22472577872876531</c:v>
                </c:pt>
                <c:pt idx="1833">
                  <c:v>0.22439323052306612</c:v>
                </c:pt>
                <c:pt idx="1834">
                  <c:v>0.22401437328897966</c:v>
                </c:pt>
                <c:pt idx="1835">
                  <c:v>0.22366075635673588</c:v>
                </c:pt>
                <c:pt idx="1836">
                  <c:v>0.2233812970399788</c:v>
                </c:pt>
                <c:pt idx="1837">
                  <c:v>0.22305441977229701</c:v>
                </c:pt>
                <c:pt idx="1838">
                  <c:v>0.22271860413215708</c:v>
                </c:pt>
                <c:pt idx="1839">
                  <c:v>0.22235922909886482</c:v>
                </c:pt>
                <c:pt idx="1840">
                  <c:v>0.22197122317331575</c:v>
                </c:pt>
                <c:pt idx="1841">
                  <c:v>0.2215697236454568</c:v>
                </c:pt>
                <c:pt idx="1842">
                  <c:v>0.22115005322437462</c:v>
                </c:pt>
                <c:pt idx="1843">
                  <c:v>0.22074977287854738</c:v>
                </c:pt>
                <c:pt idx="1844">
                  <c:v>0.22034114080654857</c:v>
                </c:pt>
                <c:pt idx="1845">
                  <c:v>0.21991763788083793</c:v>
                </c:pt>
                <c:pt idx="1846">
                  <c:v>0.21945312599963018</c:v>
                </c:pt>
                <c:pt idx="1847">
                  <c:v>0.2189773032691523</c:v>
                </c:pt>
                <c:pt idx="1848">
                  <c:v>0.21857181264439488</c:v>
                </c:pt>
                <c:pt idx="1849">
                  <c:v>0.21817664191405692</c:v>
                </c:pt>
                <c:pt idx="1850">
                  <c:v>0.21775883261139017</c:v>
                </c:pt>
                <c:pt idx="1851">
                  <c:v>0.21734513867173624</c:v>
                </c:pt>
                <c:pt idx="1852">
                  <c:v>0.21694977789182349</c:v>
                </c:pt>
                <c:pt idx="1853">
                  <c:v>0.21650948119193947</c:v>
                </c:pt>
                <c:pt idx="1854">
                  <c:v>0.21613798573937748</c:v>
                </c:pt>
                <c:pt idx="1855">
                  <c:v>0.21583463055660776</c:v>
                </c:pt>
                <c:pt idx="1856">
                  <c:v>0.21566731465073874</c:v>
                </c:pt>
                <c:pt idx="1857">
                  <c:v>0.21555720251677882</c:v>
                </c:pt>
                <c:pt idx="1858">
                  <c:v>0.21552894866959671</c:v>
                </c:pt>
                <c:pt idx="1859">
                  <c:v>0.21559772609836267</c:v>
                </c:pt>
                <c:pt idx="1860">
                  <c:v>0.21572412032631047</c:v>
                </c:pt>
                <c:pt idx="1861">
                  <c:v>0.2159129762836042</c:v>
                </c:pt>
                <c:pt idx="1862">
                  <c:v>0.21617392981861983</c:v>
                </c:pt>
                <c:pt idx="1863">
                  <c:v>0.21655427985589229</c:v>
                </c:pt>
                <c:pt idx="1864">
                  <c:v>0.21699714973666176</c:v>
                </c:pt>
                <c:pt idx="1865">
                  <c:v>0.2174503453839699</c:v>
                </c:pt>
                <c:pt idx="1866">
                  <c:v>0.21793166626123825</c:v>
                </c:pt>
                <c:pt idx="1867">
                  <c:v>0.21840666497211045</c:v>
                </c:pt>
                <c:pt idx="1868">
                  <c:v>0.21885148498101872</c:v>
                </c:pt>
                <c:pt idx="1869">
                  <c:v>0.21925662193777928</c:v>
                </c:pt>
                <c:pt idx="1870">
                  <c:v>0.21959711683047781</c:v>
                </c:pt>
                <c:pt idx="1871">
                  <c:v>0.21992626219327724</c:v>
                </c:pt>
                <c:pt idx="1872">
                  <c:v>0.22022519397067217</c:v>
                </c:pt>
                <c:pt idx="1873">
                  <c:v>0.22051336077354033</c:v>
                </c:pt>
                <c:pt idx="1874">
                  <c:v>0.22082341163020711</c:v>
                </c:pt>
                <c:pt idx="1875">
                  <c:v>0.22105818409418196</c:v>
                </c:pt>
                <c:pt idx="1876">
                  <c:v>0.22125010293805655</c:v>
                </c:pt>
                <c:pt idx="1877">
                  <c:v>0.22143132494227249</c:v>
                </c:pt>
                <c:pt idx="1878">
                  <c:v>0.22159050799614466</c:v>
                </c:pt>
                <c:pt idx="1879">
                  <c:v>0.22171202134644033</c:v>
                </c:pt>
                <c:pt idx="1880">
                  <c:v>0.22178499822865136</c:v>
                </c:pt>
                <c:pt idx="1881">
                  <c:v>0.22185371845097079</c:v>
                </c:pt>
                <c:pt idx="1882">
                  <c:v>0.22187517039166363</c:v>
                </c:pt>
                <c:pt idx="1883">
                  <c:v>0.22191262209196042</c:v>
                </c:pt>
                <c:pt idx="1884">
                  <c:v>0.22191055331373213</c:v>
                </c:pt>
                <c:pt idx="1885">
                  <c:v>0.22195347435707988</c:v>
                </c:pt>
                <c:pt idx="1886">
                  <c:v>0.22200843715940718</c:v>
                </c:pt>
                <c:pt idx="1887">
                  <c:v>0.22204786278072822</c:v>
                </c:pt>
                <c:pt idx="1888">
                  <c:v>0.22209173455185005</c:v>
                </c:pt>
                <c:pt idx="1889">
                  <c:v>0.22214556958744677</c:v>
                </c:pt>
                <c:pt idx="1890">
                  <c:v>0.22219749768401628</c:v>
                </c:pt>
                <c:pt idx="1891">
                  <c:v>0.22225053000631823</c:v>
                </c:pt>
                <c:pt idx="1892">
                  <c:v>0.22233413787311418</c:v>
                </c:pt>
                <c:pt idx="1893">
                  <c:v>0.22245177753897041</c:v>
                </c:pt>
                <c:pt idx="1894">
                  <c:v>0.22253311059631434</c:v>
                </c:pt>
                <c:pt idx="1895">
                  <c:v>0.22261205062100239</c:v>
                </c:pt>
                <c:pt idx="1896">
                  <c:v>0.22271223463176004</c:v>
                </c:pt>
                <c:pt idx="1897">
                  <c:v>0.22279337895699305</c:v>
                </c:pt>
                <c:pt idx="1898">
                  <c:v>0.22286609186314069</c:v>
                </c:pt>
                <c:pt idx="1899">
                  <c:v>0.22295000078033431</c:v>
                </c:pt>
                <c:pt idx="1900">
                  <c:v>0.22304678265304168</c:v>
                </c:pt>
                <c:pt idx="1901">
                  <c:v>0.22320792642933626</c:v>
                </c:pt>
                <c:pt idx="1902">
                  <c:v>0.22335318502860746</c:v>
                </c:pt>
                <c:pt idx="1903">
                  <c:v>0.22347357455977215</c:v>
                </c:pt>
                <c:pt idx="1904">
                  <c:v>0.22357979223551197</c:v>
                </c:pt>
                <c:pt idx="1905">
                  <c:v>0.22361823556721369</c:v>
                </c:pt>
                <c:pt idx="1906">
                  <c:v>0.2236992179829346</c:v>
                </c:pt>
                <c:pt idx="1907">
                  <c:v>0.22381399505194385</c:v>
                </c:pt>
                <c:pt idx="1908">
                  <c:v>0.22394341682940144</c:v>
                </c:pt>
                <c:pt idx="1909">
                  <c:v>0.22410136275796108</c:v>
                </c:pt>
                <c:pt idx="1910">
                  <c:v>0.22425788273313638</c:v>
                </c:pt>
                <c:pt idx="1911">
                  <c:v>0.22439917587257385</c:v>
                </c:pt>
                <c:pt idx="1912">
                  <c:v>0.22456998241461124</c:v>
                </c:pt>
                <c:pt idx="1913">
                  <c:v>0.22468003563577699</c:v>
                </c:pt>
                <c:pt idx="1914">
                  <c:v>0.22477941852969943</c:v>
                </c:pt>
                <c:pt idx="1915">
                  <c:v>0.22489166762665866</c:v>
                </c:pt>
                <c:pt idx="1916">
                  <c:v>0.22499151201768089</c:v>
                </c:pt>
                <c:pt idx="1917">
                  <c:v>0.22505702404437297</c:v>
                </c:pt>
                <c:pt idx="1918">
                  <c:v>0.22510221791760598</c:v>
                </c:pt>
                <c:pt idx="1919">
                  <c:v>0.22518055502782811</c:v>
                </c:pt>
                <c:pt idx="1920">
                  <c:v>0.22525641549696548</c:v>
                </c:pt>
                <c:pt idx="1921">
                  <c:v>0.22530506241558013</c:v>
                </c:pt>
                <c:pt idx="1922">
                  <c:v>0.22542299014775427</c:v>
                </c:pt>
                <c:pt idx="1923">
                  <c:v>0.22545651286807247</c:v>
                </c:pt>
                <c:pt idx="1924">
                  <c:v>0.22539903344705858</c:v>
                </c:pt>
                <c:pt idx="1925">
                  <c:v>0.22534921599869481</c:v>
                </c:pt>
                <c:pt idx="1926">
                  <c:v>0.22527533335348893</c:v>
                </c:pt>
                <c:pt idx="1927">
                  <c:v>0.22521556124586029</c:v>
                </c:pt>
                <c:pt idx="1928">
                  <c:v>0.22515671853756514</c:v>
                </c:pt>
                <c:pt idx="1929">
                  <c:v>0.22513107349372649</c:v>
                </c:pt>
                <c:pt idx="1930">
                  <c:v>0.22508531112130437</c:v>
                </c:pt>
                <c:pt idx="1931">
                  <c:v>0.22506316946316307</c:v>
                </c:pt>
                <c:pt idx="1932">
                  <c:v>0.22511535157629115</c:v>
                </c:pt>
                <c:pt idx="1933">
                  <c:v>0.22513436932231831</c:v>
                </c:pt>
                <c:pt idx="1934">
                  <c:v>0.22517122792031175</c:v>
                </c:pt>
                <c:pt idx="1935">
                  <c:v>0.22516846525862977</c:v>
                </c:pt>
                <c:pt idx="1936">
                  <c:v>0.22504835340254301</c:v>
                </c:pt>
                <c:pt idx="1937">
                  <c:v>0.224939913946446</c:v>
                </c:pt>
                <c:pt idx="1938">
                  <c:v>0.2248495867356588</c:v>
                </c:pt>
                <c:pt idx="1939">
                  <c:v>0.22479249970640169</c:v>
                </c:pt>
                <c:pt idx="1940">
                  <c:v>0.22481012145497861</c:v>
                </c:pt>
                <c:pt idx="1941">
                  <c:v>0.22482410632206351</c:v>
                </c:pt>
                <c:pt idx="1942">
                  <c:v>0.22477774437926454</c:v>
                </c:pt>
                <c:pt idx="1943">
                  <c:v>0.22469596320719945</c:v>
                </c:pt>
                <c:pt idx="1944">
                  <c:v>0.22467868081767903</c:v>
                </c:pt>
                <c:pt idx="1945">
                  <c:v>0.22464904836344549</c:v>
                </c:pt>
                <c:pt idx="1946">
                  <c:v>0.22463920322138162</c:v>
                </c:pt>
                <c:pt idx="1947">
                  <c:v>0.2247194674904375</c:v>
                </c:pt>
                <c:pt idx="1948">
                  <c:v>0.22471685942590569</c:v>
                </c:pt>
                <c:pt idx="1949">
                  <c:v>0.22462797736050732</c:v>
                </c:pt>
                <c:pt idx="1950">
                  <c:v>0.22462196669012732</c:v>
                </c:pt>
                <c:pt idx="1951">
                  <c:v>0.22465988537210868</c:v>
                </c:pt>
                <c:pt idx="1952">
                  <c:v>0.22461967433149654</c:v>
                </c:pt>
                <c:pt idx="1953">
                  <c:v>0.22460200312340114</c:v>
                </c:pt>
                <c:pt idx="1954">
                  <c:v>0.22453765625356858</c:v>
                </c:pt>
                <c:pt idx="1955">
                  <c:v>0.22440572511309301</c:v>
                </c:pt>
                <c:pt idx="1956">
                  <c:v>0.22432152824915796</c:v>
                </c:pt>
                <c:pt idx="1957">
                  <c:v>0.22424716523531099</c:v>
                </c:pt>
                <c:pt idx="1958">
                  <c:v>0.22416490253044616</c:v>
                </c:pt>
                <c:pt idx="1959">
                  <c:v>0.22407583200980263</c:v>
                </c:pt>
                <c:pt idx="1960">
                  <c:v>0.22400793804533273</c:v>
                </c:pt>
                <c:pt idx="1961">
                  <c:v>0.22401563328249038</c:v>
                </c:pt>
                <c:pt idx="1962">
                  <c:v>0.22393505047870535</c:v>
                </c:pt>
                <c:pt idx="1963">
                  <c:v>0.22381779969043425</c:v>
                </c:pt>
                <c:pt idx="1964">
                  <c:v>0.22374941287090663</c:v>
                </c:pt>
                <c:pt idx="1965">
                  <c:v>0.22361175306964931</c:v>
                </c:pt>
                <c:pt idx="1966">
                  <c:v>0.22354013290919342</c:v>
                </c:pt>
                <c:pt idx="1967">
                  <c:v>0.22352894811813021</c:v>
                </c:pt>
                <c:pt idx="1968">
                  <c:v>0.22345789384709266</c:v>
                </c:pt>
                <c:pt idx="1969">
                  <c:v>0.22338738248320658</c:v>
                </c:pt>
                <c:pt idx="1970">
                  <c:v>0.22337244907762779</c:v>
                </c:pt>
                <c:pt idx="1971">
                  <c:v>0.22338393769350451</c:v>
                </c:pt>
                <c:pt idx="1972">
                  <c:v>0.22335754055174398</c:v>
                </c:pt>
                <c:pt idx="1973">
                  <c:v>0.22335978958214989</c:v>
                </c:pt>
                <c:pt idx="1974">
                  <c:v>0.22333501157489843</c:v>
                </c:pt>
                <c:pt idx="1975">
                  <c:v>0.22332780265609806</c:v>
                </c:pt>
                <c:pt idx="1976">
                  <c:v>0.22329380955311903</c:v>
                </c:pt>
                <c:pt idx="1977">
                  <c:v>0.2232534598359471</c:v>
                </c:pt>
                <c:pt idx="1978">
                  <c:v>0.22320781444585255</c:v>
                </c:pt>
                <c:pt idx="1979">
                  <c:v>0.22316037795544916</c:v>
                </c:pt>
                <c:pt idx="1980">
                  <c:v>0.22307349307918836</c:v>
                </c:pt>
                <c:pt idx="1981">
                  <c:v>0.22305055013875305</c:v>
                </c:pt>
                <c:pt idx="1982">
                  <c:v>0.22306682701021363</c:v>
                </c:pt>
                <c:pt idx="1983">
                  <c:v>0.22306790793549305</c:v>
                </c:pt>
                <c:pt idx="1984">
                  <c:v>0.22310030734256628</c:v>
                </c:pt>
                <c:pt idx="1985">
                  <c:v>0.22306767422241847</c:v>
                </c:pt>
                <c:pt idx="1986">
                  <c:v>0.22302278580876689</c:v>
                </c:pt>
                <c:pt idx="1987">
                  <c:v>0.22293631624787533</c:v>
                </c:pt>
                <c:pt idx="1988">
                  <c:v>0.22278758941303975</c:v>
                </c:pt>
                <c:pt idx="1989">
                  <c:v>0.22268871675352161</c:v>
                </c:pt>
                <c:pt idx="1990">
                  <c:v>0.22254271900803876</c:v>
                </c:pt>
                <c:pt idx="1991">
                  <c:v>0.22248925886942064</c:v>
                </c:pt>
                <c:pt idx="1992">
                  <c:v>0.22252684601140663</c:v>
                </c:pt>
                <c:pt idx="1993">
                  <c:v>0.22247032321596005</c:v>
                </c:pt>
                <c:pt idx="1994">
                  <c:v>0.22245461043430959</c:v>
                </c:pt>
                <c:pt idx="1995">
                  <c:v>0.22236812639407144</c:v>
                </c:pt>
                <c:pt idx="1996">
                  <c:v>0.2222032921690773</c:v>
                </c:pt>
                <c:pt idx="1997">
                  <c:v>0.22204269245844119</c:v>
                </c:pt>
                <c:pt idx="1998">
                  <c:v>0.22182946714767904</c:v>
                </c:pt>
                <c:pt idx="1999">
                  <c:v>0.22165041660942919</c:v>
                </c:pt>
                <c:pt idx="2000">
                  <c:v>0.22153139334663552</c:v>
                </c:pt>
                <c:pt idx="2001">
                  <c:v>0.22140292895619304</c:v>
                </c:pt>
                <c:pt idx="2002">
                  <c:v>0.22136019503404059</c:v>
                </c:pt>
                <c:pt idx="2003">
                  <c:v>0.22124938798471949</c:v>
                </c:pt>
                <c:pt idx="2004">
                  <c:v>0.22108394228166448</c:v>
                </c:pt>
                <c:pt idx="2005">
                  <c:v>0.22094819578842947</c:v>
                </c:pt>
                <c:pt idx="2006">
                  <c:v>0.22079100740360977</c:v>
                </c:pt>
                <c:pt idx="2007">
                  <c:v>0.22066943679442064</c:v>
                </c:pt>
                <c:pt idx="2008">
                  <c:v>0.22059524705108036</c:v>
                </c:pt>
                <c:pt idx="2009">
                  <c:v>0.22048779126871001</c:v>
                </c:pt>
                <c:pt idx="2010">
                  <c:v>0.22038458241648104</c:v>
                </c:pt>
                <c:pt idx="2011">
                  <c:v>0.22034589052263132</c:v>
                </c:pt>
                <c:pt idx="2012">
                  <c:v>0.22027867672587556</c:v>
                </c:pt>
                <c:pt idx="2013">
                  <c:v>0.22019182382309779</c:v>
                </c:pt>
                <c:pt idx="2014">
                  <c:v>0.22020947466666899</c:v>
                </c:pt>
                <c:pt idx="2015">
                  <c:v>0.22013753467485656</c:v>
                </c:pt>
                <c:pt idx="2016">
                  <c:v>0.22002473854087154</c:v>
                </c:pt>
                <c:pt idx="2017">
                  <c:v>0.21988803374862584</c:v>
                </c:pt>
                <c:pt idx="2018">
                  <c:v>0.21958189632898639</c:v>
                </c:pt>
                <c:pt idx="2019">
                  <c:v>0.21935903808815205</c:v>
                </c:pt>
                <c:pt idx="2020">
                  <c:v>0.21918875740352617</c:v>
                </c:pt>
                <c:pt idx="2021">
                  <c:v>0.2189670402837833</c:v>
                </c:pt>
                <c:pt idx="2022">
                  <c:v>0.21877276198232989</c:v>
                </c:pt>
                <c:pt idx="2023">
                  <c:v>0.21860062389325516</c:v>
                </c:pt>
                <c:pt idx="2024">
                  <c:v>0.2184251648549084</c:v>
                </c:pt>
                <c:pt idx="2025">
                  <c:v>0.21823695107802413</c:v>
                </c:pt>
                <c:pt idx="2026">
                  <c:v>0.21808014868862177</c:v>
                </c:pt>
                <c:pt idx="2027">
                  <c:v>0.21791253320088344</c:v>
                </c:pt>
                <c:pt idx="2028">
                  <c:v>0.21773283303812729</c:v>
                </c:pt>
                <c:pt idx="2029">
                  <c:v>0.21753982211955536</c:v>
                </c:pt>
                <c:pt idx="2030">
                  <c:v>0.21756303413667291</c:v>
                </c:pt>
                <c:pt idx="2031">
                  <c:v>0.21750029478911659</c:v>
                </c:pt>
                <c:pt idx="2032">
                  <c:v>0.21744280046940415</c:v>
                </c:pt>
                <c:pt idx="2033">
                  <c:v>0.21754438852016433</c:v>
                </c:pt>
                <c:pt idx="2034">
                  <c:v>0.21745781575897297</c:v>
                </c:pt>
                <c:pt idx="2035">
                  <c:v>0.21739083401741119</c:v>
                </c:pt>
                <c:pt idx="2036">
                  <c:v>0.21728404652478295</c:v>
                </c:pt>
                <c:pt idx="2037">
                  <c:v>0.21697352455022148</c:v>
                </c:pt>
                <c:pt idx="2038">
                  <c:v>0.21666033226519174</c:v>
                </c:pt>
                <c:pt idx="2039">
                  <c:v>0.21643628978304072</c:v>
                </c:pt>
                <c:pt idx="2040">
                  <c:v>0.21634081895482471</c:v>
                </c:pt>
                <c:pt idx="2041">
                  <c:v>0.21634146004007193</c:v>
                </c:pt>
                <c:pt idx="2042">
                  <c:v>0.21640116835422177</c:v>
                </c:pt>
                <c:pt idx="2043">
                  <c:v>0.2164747418679841</c:v>
                </c:pt>
                <c:pt idx="2044">
                  <c:v>0.21646776259508452</c:v>
                </c:pt>
                <c:pt idx="2045">
                  <c:v>0.21630308047568944</c:v>
                </c:pt>
                <c:pt idx="2046">
                  <c:v>0.21614982256560236</c:v>
                </c:pt>
                <c:pt idx="2047">
                  <c:v>0.216014187500851</c:v>
                </c:pt>
                <c:pt idx="2048">
                  <c:v>0.21581687940756392</c:v>
                </c:pt>
                <c:pt idx="2049">
                  <c:v>0.21580959441425052</c:v>
                </c:pt>
                <c:pt idx="2050">
                  <c:v>0.21573239654831311</c:v>
                </c:pt>
                <c:pt idx="2051">
                  <c:v>0.21555279672860064</c:v>
                </c:pt>
                <c:pt idx="2052">
                  <c:v>0.21553043217228918</c:v>
                </c:pt>
                <c:pt idx="2053">
                  <c:v>0.21541555600659265</c:v>
                </c:pt>
                <c:pt idx="2054">
                  <c:v>0.21536870856816034</c:v>
                </c:pt>
                <c:pt idx="2055">
                  <c:v>0.21539274607411887</c:v>
                </c:pt>
                <c:pt idx="2056">
                  <c:v>0.21525784041761531</c:v>
                </c:pt>
                <c:pt idx="2057">
                  <c:v>0.21514131981509668</c:v>
                </c:pt>
                <c:pt idx="2058">
                  <c:v>0.21508529808842083</c:v>
                </c:pt>
                <c:pt idx="2059">
                  <c:v>0.2149195158326942</c:v>
                </c:pt>
                <c:pt idx="2060">
                  <c:v>0.2148048596293228</c:v>
                </c:pt>
                <c:pt idx="2061">
                  <c:v>0.21472302371570842</c:v>
                </c:pt>
                <c:pt idx="2062">
                  <c:v>0.21453716580676194</c:v>
                </c:pt>
                <c:pt idx="2063">
                  <c:v>0.21447928519936424</c:v>
                </c:pt>
                <c:pt idx="2064">
                  <c:v>0.21428216661280264</c:v>
                </c:pt>
                <c:pt idx="2065">
                  <c:v>0.21399452763848584</c:v>
                </c:pt>
                <c:pt idx="2066">
                  <c:v>0.21385240654508075</c:v>
                </c:pt>
                <c:pt idx="2067">
                  <c:v>0.21366713053558486</c:v>
                </c:pt>
                <c:pt idx="2068">
                  <c:v>0.2137466797733012</c:v>
                </c:pt>
                <c:pt idx="2069">
                  <c:v>0.21394536762718855</c:v>
                </c:pt>
                <c:pt idx="2070">
                  <c:v>0.21378677756891792</c:v>
                </c:pt>
                <c:pt idx="2071">
                  <c:v>0.21348471738119615</c:v>
                </c:pt>
                <c:pt idx="2072">
                  <c:v>0.2130268192071583</c:v>
                </c:pt>
                <c:pt idx="2073">
                  <c:v>0.21242513637409924</c:v>
                </c:pt>
                <c:pt idx="2074">
                  <c:v>0.21210073548906139</c:v>
                </c:pt>
                <c:pt idx="2075">
                  <c:v>0.21199700361560669</c:v>
                </c:pt>
                <c:pt idx="2076">
                  <c:v>0.21177800157410664</c:v>
                </c:pt>
                <c:pt idx="2077">
                  <c:v>0.21148939041834611</c:v>
                </c:pt>
                <c:pt idx="2078">
                  <c:v>0.2112656902427541</c:v>
                </c:pt>
                <c:pt idx="2079">
                  <c:v>0.21097072102184899</c:v>
                </c:pt>
                <c:pt idx="2080">
                  <c:v>0.21079074945917634</c:v>
                </c:pt>
                <c:pt idx="2081">
                  <c:v>0.21085031927079756</c:v>
                </c:pt>
                <c:pt idx="2082">
                  <c:v>0.21065739696722385</c:v>
                </c:pt>
                <c:pt idx="2083">
                  <c:v>0.21031107824021733</c:v>
                </c:pt>
                <c:pt idx="2084">
                  <c:v>0.21023531239135204</c:v>
                </c:pt>
                <c:pt idx="2085">
                  <c:v>0.21013872171419304</c:v>
                </c:pt>
                <c:pt idx="2086">
                  <c:v>0.21003517949510683</c:v>
                </c:pt>
                <c:pt idx="2087">
                  <c:v>0.21000374486399631</c:v>
                </c:pt>
                <c:pt idx="2088">
                  <c:v>0.20971939896753478</c:v>
                </c:pt>
                <c:pt idx="2089">
                  <c:v>0.20929264363532929</c:v>
                </c:pt>
                <c:pt idx="2090">
                  <c:v>0.20895680359899363</c:v>
                </c:pt>
                <c:pt idx="2091">
                  <c:v>0.20893363826983849</c:v>
                </c:pt>
                <c:pt idx="2092">
                  <c:v>0.20882905169299679</c:v>
                </c:pt>
                <c:pt idx="2093">
                  <c:v>0.20847114589029195</c:v>
                </c:pt>
                <c:pt idx="2094">
                  <c:v>0.20845355050411377</c:v>
                </c:pt>
                <c:pt idx="2095">
                  <c:v>0.2082780658135043</c:v>
                </c:pt>
                <c:pt idx="2096">
                  <c:v>0.2079671580361985</c:v>
                </c:pt>
                <c:pt idx="2097">
                  <c:v>0.20794793774523748</c:v>
                </c:pt>
                <c:pt idx="2098">
                  <c:v>0.2076771339281108</c:v>
                </c:pt>
                <c:pt idx="2099">
                  <c:v>0.20708558212569741</c:v>
                </c:pt>
                <c:pt idx="2100">
                  <c:v>0.2065920427342858</c:v>
                </c:pt>
                <c:pt idx="2101">
                  <c:v>0.20637886431386054</c:v>
                </c:pt>
                <c:pt idx="2102">
                  <c:v>0.20621698866387814</c:v>
                </c:pt>
                <c:pt idx="2103">
                  <c:v>0.2060816923577006</c:v>
                </c:pt>
                <c:pt idx="2104">
                  <c:v>0.20584642555958302</c:v>
                </c:pt>
                <c:pt idx="2105">
                  <c:v>0.20552555189570568</c:v>
                </c:pt>
                <c:pt idx="2106">
                  <c:v>0.20513532158410674</c:v>
                </c:pt>
                <c:pt idx="2107">
                  <c:v>0.20473840448344507</c:v>
                </c:pt>
                <c:pt idx="2108">
                  <c:v>0.20470711509448139</c:v>
                </c:pt>
                <c:pt idx="2109">
                  <c:v>0.20466428651768478</c:v>
                </c:pt>
                <c:pt idx="2110">
                  <c:v>0.20455939290651329</c:v>
                </c:pt>
                <c:pt idx="2111">
                  <c:v>0.20443363236052772</c:v>
                </c:pt>
                <c:pt idx="2112">
                  <c:v>0.2043293844381967</c:v>
                </c:pt>
                <c:pt idx="2113">
                  <c:v>0.20426906335706604</c:v>
                </c:pt>
                <c:pt idx="2114">
                  <c:v>0.20395880849130943</c:v>
                </c:pt>
                <c:pt idx="2115">
                  <c:v>0.20367817984726433</c:v>
                </c:pt>
                <c:pt idx="2116">
                  <c:v>0.20347036459182108</c:v>
                </c:pt>
                <c:pt idx="2117">
                  <c:v>0.20318829137568165</c:v>
                </c:pt>
                <c:pt idx="2118">
                  <c:v>0.20304433008636857</c:v>
                </c:pt>
                <c:pt idx="2119">
                  <c:v>0.20319038665862774</c:v>
                </c:pt>
                <c:pt idx="2120">
                  <c:v>0.20342445024942701</c:v>
                </c:pt>
                <c:pt idx="2121">
                  <c:v>0.20334627009707909</c:v>
                </c:pt>
                <c:pt idx="2122">
                  <c:v>0.20301575293575227</c:v>
                </c:pt>
                <c:pt idx="2123">
                  <c:v>0.20271703046745182</c:v>
                </c:pt>
                <c:pt idx="2124">
                  <c:v>0.2021395461501235</c:v>
                </c:pt>
                <c:pt idx="2125">
                  <c:v>0.20162294659794933</c:v>
                </c:pt>
                <c:pt idx="2126">
                  <c:v>0.20161591811768295</c:v>
                </c:pt>
                <c:pt idx="2127">
                  <c:v>0.20144113586142887</c:v>
                </c:pt>
                <c:pt idx="2128">
                  <c:v>0.20151920233295428</c:v>
                </c:pt>
                <c:pt idx="2129">
                  <c:v>0.20151694875363155</c:v>
                </c:pt>
                <c:pt idx="2130">
                  <c:v>0.20110212434242855</c:v>
                </c:pt>
                <c:pt idx="2131">
                  <c:v>0.20096814214689285</c:v>
                </c:pt>
                <c:pt idx="2132">
                  <c:v>0.20063856503827651</c:v>
                </c:pt>
                <c:pt idx="2133">
                  <c:v>0.2004445904885673</c:v>
                </c:pt>
                <c:pt idx="2134">
                  <c:v>0.20062981216040587</c:v>
                </c:pt>
                <c:pt idx="2135">
                  <c:v>0.2005975519499219</c:v>
                </c:pt>
                <c:pt idx="2136">
                  <c:v>0.20034119559130437</c:v>
                </c:pt>
                <c:pt idx="2137">
                  <c:v>0.20002722981258234</c:v>
                </c:pt>
                <c:pt idx="2138">
                  <c:v>0.19975807725046077</c:v>
                </c:pt>
                <c:pt idx="2139">
                  <c:v>0.19953390855689268</c:v>
                </c:pt>
                <c:pt idx="2140">
                  <c:v>0.19972508760929289</c:v>
                </c:pt>
                <c:pt idx="2141">
                  <c:v>0.19979309859559832</c:v>
                </c:pt>
                <c:pt idx="2142">
                  <c:v>0.19976152905237596</c:v>
                </c:pt>
                <c:pt idx="2143">
                  <c:v>0.20003881214664995</c:v>
                </c:pt>
                <c:pt idx="2144">
                  <c:v>0.20073073224986629</c:v>
                </c:pt>
                <c:pt idx="2145">
                  <c:v>0.20080693017751117</c:v>
                </c:pt>
                <c:pt idx="2146">
                  <c:v>0.20065791890804996</c:v>
                </c:pt>
                <c:pt idx="2147">
                  <c:v>0.19973615398618383</c:v>
                </c:pt>
                <c:pt idx="2148">
                  <c:v>0.1984989977955626</c:v>
                </c:pt>
                <c:pt idx="2149">
                  <c:v>0.19789617129543205</c:v>
                </c:pt>
                <c:pt idx="2150">
                  <c:v>0.19767473675085201</c:v>
                </c:pt>
              </c:numCache>
            </c:numRef>
          </c:yVal>
          <c:smooth val="1"/>
          <c:extLst>
            <c:ext xmlns:c16="http://schemas.microsoft.com/office/drawing/2014/chart" uri="{C3380CC4-5D6E-409C-BE32-E72D297353CC}">
              <c16:uniqueId val="{00000016-1C1D-46AE-B92F-7DA50429CA8D}"/>
            </c:ext>
          </c:extLst>
        </c:ser>
        <c:ser>
          <c:idx val="23"/>
          <c:order val="23"/>
          <c:spPr>
            <a:ln w="19050" cap="rnd">
              <a:solidFill>
                <a:schemeClr val="accent6">
                  <a:lumMod val="8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Database'!$CF$122:$CF$2272</c:f>
              <c:numCache>
                <c:formatCode>General</c:formatCode>
                <c:ptCount val="2151"/>
                <c:pt idx="0">
                  <c:v>4.9391955763175337E-2</c:v>
                </c:pt>
                <c:pt idx="1">
                  <c:v>5.1392887004083933E-2</c:v>
                </c:pt>
                <c:pt idx="2">
                  <c:v>3.9235047658837258E-2</c:v>
                </c:pt>
                <c:pt idx="3">
                  <c:v>3.3561285880080831E-2</c:v>
                </c:pt>
                <c:pt idx="4">
                  <c:v>3.718894461312594E-2</c:v>
                </c:pt>
                <c:pt idx="5">
                  <c:v>4.2201023145033323E-2</c:v>
                </c:pt>
                <c:pt idx="6">
                  <c:v>4.0055385854845027E-2</c:v>
                </c:pt>
                <c:pt idx="7">
                  <c:v>3.899017762184772E-2</c:v>
                </c:pt>
                <c:pt idx="8">
                  <c:v>4.7125733315743462E-2</c:v>
                </c:pt>
                <c:pt idx="9">
                  <c:v>4.4625608537064827E-2</c:v>
                </c:pt>
                <c:pt idx="10">
                  <c:v>3.9201641216279066E-2</c:v>
                </c:pt>
                <c:pt idx="11">
                  <c:v>3.5942720564570575E-2</c:v>
                </c:pt>
                <c:pt idx="12">
                  <c:v>3.8345072568785284E-2</c:v>
                </c:pt>
                <c:pt idx="13">
                  <c:v>4.4570180901442567E-2</c:v>
                </c:pt>
                <c:pt idx="14">
                  <c:v>4.7916644512336702E-2</c:v>
                </c:pt>
                <c:pt idx="15">
                  <c:v>4.2260007918198693E-2</c:v>
                </c:pt>
                <c:pt idx="16">
                  <c:v>4.1783685794098302E-2</c:v>
                </c:pt>
                <c:pt idx="17">
                  <c:v>4.4699557750200937E-2</c:v>
                </c:pt>
                <c:pt idx="18">
                  <c:v>4.4689949314177135E-2</c:v>
                </c:pt>
                <c:pt idx="19">
                  <c:v>4.3948232006344921E-2</c:v>
                </c:pt>
                <c:pt idx="20">
                  <c:v>4.1458853112178361E-2</c:v>
                </c:pt>
                <c:pt idx="21">
                  <c:v>3.7277244507799095E-2</c:v>
                </c:pt>
                <c:pt idx="22">
                  <c:v>4.1110881841961849E-2</c:v>
                </c:pt>
                <c:pt idx="23">
                  <c:v>4.3952750198939787E-2</c:v>
                </c:pt>
                <c:pt idx="24">
                  <c:v>4.5645963262028515E-2</c:v>
                </c:pt>
                <c:pt idx="25">
                  <c:v>4.7217984021723891E-2</c:v>
                </c:pt>
                <c:pt idx="26">
                  <c:v>4.533049918761678E-2</c:v>
                </c:pt>
                <c:pt idx="27">
                  <c:v>4.4780083692267651E-2</c:v>
                </c:pt>
                <c:pt idx="28">
                  <c:v>4.785672674859897E-2</c:v>
                </c:pt>
                <c:pt idx="29">
                  <c:v>4.6138092074493424E-2</c:v>
                </c:pt>
                <c:pt idx="30">
                  <c:v>4.3711741612341808E-2</c:v>
                </c:pt>
                <c:pt idx="31">
                  <c:v>4.45649279865361E-2</c:v>
                </c:pt>
                <c:pt idx="32">
                  <c:v>4.6450863740806959E-2</c:v>
                </c:pt>
                <c:pt idx="33">
                  <c:v>4.5182251840559656E-2</c:v>
                </c:pt>
                <c:pt idx="34">
                  <c:v>4.2539259524328327E-2</c:v>
                </c:pt>
                <c:pt idx="35">
                  <c:v>4.3476161933520309E-2</c:v>
                </c:pt>
                <c:pt idx="36">
                  <c:v>4.5286912090553993E-2</c:v>
                </c:pt>
                <c:pt idx="37">
                  <c:v>4.614648339884353E-2</c:v>
                </c:pt>
                <c:pt idx="38">
                  <c:v>4.6746433216876687E-2</c:v>
                </c:pt>
                <c:pt idx="39">
                  <c:v>4.6023609466854909E-2</c:v>
                </c:pt>
                <c:pt idx="40">
                  <c:v>4.448544093787471E-2</c:v>
                </c:pt>
                <c:pt idx="41">
                  <c:v>4.3496617766822808E-2</c:v>
                </c:pt>
                <c:pt idx="42">
                  <c:v>4.5407766975066842E-2</c:v>
                </c:pt>
                <c:pt idx="43">
                  <c:v>4.776574390241043E-2</c:v>
                </c:pt>
                <c:pt idx="44">
                  <c:v>4.8677957808388274E-2</c:v>
                </c:pt>
                <c:pt idx="45">
                  <c:v>4.7044292424691707E-2</c:v>
                </c:pt>
                <c:pt idx="46">
                  <c:v>4.6899264294724595E-2</c:v>
                </c:pt>
                <c:pt idx="47">
                  <c:v>4.822521229049153E-2</c:v>
                </c:pt>
                <c:pt idx="48">
                  <c:v>4.9027431741395823E-2</c:v>
                </c:pt>
                <c:pt idx="49">
                  <c:v>4.8229921517855441E-2</c:v>
                </c:pt>
                <c:pt idx="50">
                  <c:v>4.7058140428149313E-2</c:v>
                </c:pt>
                <c:pt idx="51">
                  <c:v>4.7073044073600162E-2</c:v>
                </c:pt>
                <c:pt idx="52">
                  <c:v>4.7271920681635937E-2</c:v>
                </c:pt>
                <c:pt idx="53">
                  <c:v>4.8260633721411705E-2</c:v>
                </c:pt>
                <c:pt idx="54">
                  <c:v>4.9930080394428013E-2</c:v>
                </c:pt>
                <c:pt idx="55">
                  <c:v>5.0515680758154081E-2</c:v>
                </c:pt>
                <c:pt idx="56">
                  <c:v>5.0910485981821268E-2</c:v>
                </c:pt>
                <c:pt idx="57">
                  <c:v>5.0752047881238764E-2</c:v>
                </c:pt>
                <c:pt idx="58">
                  <c:v>4.9100092229617955E-2</c:v>
                </c:pt>
                <c:pt idx="59">
                  <c:v>5.0320047711058961E-2</c:v>
                </c:pt>
                <c:pt idx="60">
                  <c:v>5.2002483295036379E-2</c:v>
                </c:pt>
                <c:pt idx="61">
                  <c:v>5.073770089237678E-2</c:v>
                </c:pt>
                <c:pt idx="62">
                  <c:v>5.0583719428736997E-2</c:v>
                </c:pt>
                <c:pt idx="63">
                  <c:v>5.0958924466627586E-2</c:v>
                </c:pt>
                <c:pt idx="64">
                  <c:v>5.1175106860474974E-2</c:v>
                </c:pt>
                <c:pt idx="65">
                  <c:v>5.1938648700724094E-2</c:v>
                </c:pt>
                <c:pt idx="66">
                  <c:v>5.2644635114002664E-2</c:v>
                </c:pt>
                <c:pt idx="67">
                  <c:v>5.3154472940253571E-2</c:v>
                </c:pt>
                <c:pt idx="68">
                  <c:v>5.2998823904782055E-2</c:v>
                </c:pt>
                <c:pt idx="69">
                  <c:v>5.2923800473518322E-2</c:v>
                </c:pt>
                <c:pt idx="70">
                  <c:v>5.3173876946135297E-2</c:v>
                </c:pt>
                <c:pt idx="71">
                  <c:v>5.3670379878438562E-2</c:v>
                </c:pt>
                <c:pt idx="72">
                  <c:v>5.377566277956785E-2</c:v>
                </c:pt>
                <c:pt idx="73">
                  <c:v>5.3955841973001649E-2</c:v>
                </c:pt>
                <c:pt idx="74">
                  <c:v>5.4749231141786335E-2</c:v>
                </c:pt>
                <c:pt idx="75">
                  <c:v>5.4976671126264344E-2</c:v>
                </c:pt>
                <c:pt idx="76">
                  <c:v>5.5117816261744203E-2</c:v>
                </c:pt>
                <c:pt idx="77">
                  <c:v>5.555315437200755E-2</c:v>
                </c:pt>
                <c:pt idx="78">
                  <c:v>5.6058744149290324E-2</c:v>
                </c:pt>
                <c:pt idx="79">
                  <c:v>5.6474976596186693E-2</c:v>
                </c:pt>
                <c:pt idx="80">
                  <c:v>5.6920004248211836E-2</c:v>
                </c:pt>
                <c:pt idx="81">
                  <c:v>5.8017921446459335E-2</c:v>
                </c:pt>
                <c:pt idx="82">
                  <c:v>5.8162991812024452E-2</c:v>
                </c:pt>
                <c:pt idx="83">
                  <c:v>5.8031464383047217E-2</c:v>
                </c:pt>
                <c:pt idx="84">
                  <c:v>5.875382589441519E-2</c:v>
                </c:pt>
                <c:pt idx="85">
                  <c:v>5.9215350237042379E-2</c:v>
                </c:pt>
                <c:pt idx="86">
                  <c:v>5.9698771258141992E-2</c:v>
                </c:pt>
                <c:pt idx="87">
                  <c:v>6.029235458883813E-2</c:v>
                </c:pt>
                <c:pt idx="88">
                  <c:v>6.059720406083987E-2</c:v>
                </c:pt>
                <c:pt idx="89">
                  <c:v>6.1149636767562666E-2</c:v>
                </c:pt>
                <c:pt idx="90">
                  <c:v>6.188957895753814E-2</c:v>
                </c:pt>
                <c:pt idx="91">
                  <c:v>6.2082924336569367E-2</c:v>
                </c:pt>
                <c:pt idx="92">
                  <c:v>6.2380787171666396E-2</c:v>
                </c:pt>
                <c:pt idx="93">
                  <c:v>6.3012937001710206E-2</c:v>
                </c:pt>
                <c:pt idx="94">
                  <c:v>6.3881784919726833E-2</c:v>
                </c:pt>
                <c:pt idx="95">
                  <c:v>6.3997071963941957E-2</c:v>
                </c:pt>
                <c:pt idx="96">
                  <c:v>6.4019875305050988E-2</c:v>
                </c:pt>
                <c:pt idx="97">
                  <c:v>6.4727789301006394E-2</c:v>
                </c:pt>
                <c:pt idx="98">
                  <c:v>6.4929190626487041E-2</c:v>
                </c:pt>
                <c:pt idx="99">
                  <c:v>6.5130439932829534E-2</c:v>
                </c:pt>
                <c:pt idx="100">
                  <c:v>6.570952149344246E-2</c:v>
                </c:pt>
                <c:pt idx="101">
                  <c:v>6.6341600075396454E-2</c:v>
                </c:pt>
                <c:pt idx="102">
                  <c:v>6.7014561745622522E-2</c:v>
                </c:pt>
                <c:pt idx="103">
                  <c:v>6.7545424413632496E-2</c:v>
                </c:pt>
                <c:pt idx="104">
                  <c:v>6.7686995763462252E-2</c:v>
                </c:pt>
                <c:pt idx="105">
                  <c:v>6.7945205093854821E-2</c:v>
                </c:pt>
                <c:pt idx="106">
                  <c:v>6.8284527207901111E-2</c:v>
                </c:pt>
                <c:pt idx="107">
                  <c:v>6.8574083620343826E-2</c:v>
                </c:pt>
                <c:pt idx="108">
                  <c:v>6.8709593163208224E-2</c:v>
                </c:pt>
                <c:pt idx="109">
                  <c:v>6.9092659762563999E-2</c:v>
                </c:pt>
                <c:pt idx="110">
                  <c:v>6.9822722618490166E-2</c:v>
                </c:pt>
                <c:pt idx="111">
                  <c:v>6.9776435200107012E-2</c:v>
                </c:pt>
                <c:pt idx="112">
                  <c:v>6.9848532807486569E-2</c:v>
                </c:pt>
                <c:pt idx="113">
                  <c:v>7.0376499468362941E-2</c:v>
                </c:pt>
                <c:pt idx="114">
                  <c:v>7.1067690064587477E-2</c:v>
                </c:pt>
                <c:pt idx="115">
                  <c:v>7.1439719184778372E-2</c:v>
                </c:pt>
                <c:pt idx="116">
                  <c:v>7.1462795353057676E-2</c:v>
                </c:pt>
                <c:pt idx="117">
                  <c:v>7.152291761496242E-2</c:v>
                </c:pt>
                <c:pt idx="118">
                  <c:v>7.1775317907493738E-2</c:v>
                </c:pt>
                <c:pt idx="119">
                  <c:v>7.2095767485845272E-2</c:v>
                </c:pt>
                <c:pt idx="120">
                  <c:v>7.2372543921407129E-2</c:v>
                </c:pt>
                <c:pt idx="121">
                  <c:v>7.2463364093346666E-2</c:v>
                </c:pt>
                <c:pt idx="122">
                  <c:v>7.2673236763568946E-2</c:v>
                </c:pt>
                <c:pt idx="123">
                  <c:v>7.3097366226133359E-2</c:v>
                </c:pt>
                <c:pt idx="124">
                  <c:v>7.3446020602259812E-2</c:v>
                </c:pt>
                <c:pt idx="125">
                  <c:v>7.3810456168707142E-2</c:v>
                </c:pt>
                <c:pt idx="126">
                  <c:v>7.4172516611101705E-2</c:v>
                </c:pt>
                <c:pt idx="127">
                  <c:v>7.4471972657909433E-2</c:v>
                </c:pt>
                <c:pt idx="128">
                  <c:v>7.4624741175793652E-2</c:v>
                </c:pt>
                <c:pt idx="129">
                  <c:v>7.4756523586918408E-2</c:v>
                </c:pt>
                <c:pt idx="130">
                  <c:v>7.4995548085298402E-2</c:v>
                </c:pt>
                <c:pt idx="131">
                  <c:v>7.5544906636723863E-2</c:v>
                </c:pt>
                <c:pt idx="132">
                  <c:v>7.6022135647343045E-2</c:v>
                </c:pt>
                <c:pt idx="133">
                  <c:v>7.6136822597941037E-2</c:v>
                </c:pt>
                <c:pt idx="134">
                  <c:v>7.6654858490445552E-2</c:v>
                </c:pt>
                <c:pt idx="135">
                  <c:v>7.7157299189623926E-2</c:v>
                </c:pt>
                <c:pt idx="136">
                  <c:v>7.7474903460108505E-2</c:v>
                </c:pt>
                <c:pt idx="137">
                  <c:v>7.7830628641737648E-2</c:v>
                </c:pt>
                <c:pt idx="138">
                  <c:v>7.8126078877671881E-2</c:v>
                </c:pt>
                <c:pt idx="139">
                  <c:v>7.8468382829090869E-2</c:v>
                </c:pt>
                <c:pt idx="140">
                  <c:v>7.9160322018436188E-2</c:v>
                </c:pt>
                <c:pt idx="141">
                  <c:v>7.9640588194890949E-2</c:v>
                </c:pt>
                <c:pt idx="142">
                  <c:v>7.999770430663182E-2</c:v>
                </c:pt>
                <c:pt idx="143">
                  <c:v>8.0572500825672785E-2</c:v>
                </c:pt>
                <c:pt idx="144">
                  <c:v>8.094290369884001E-2</c:v>
                </c:pt>
                <c:pt idx="145">
                  <c:v>8.1326931952926756E-2</c:v>
                </c:pt>
                <c:pt idx="146">
                  <c:v>8.1918132389734791E-2</c:v>
                </c:pt>
                <c:pt idx="147">
                  <c:v>8.2496108845666563E-2</c:v>
                </c:pt>
                <c:pt idx="148">
                  <c:v>8.2992190593537865E-2</c:v>
                </c:pt>
                <c:pt idx="149">
                  <c:v>8.3400350584500751E-2</c:v>
                </c:pt>
                <c:pt idx="150">
                  <c:v>8.3902029002100323E-2</c:v>
                </c:pt>
                <c:pt idx="151">
                  <c:v>8.4522255262843501E-2</c:v>
                </c:pt>
                <c:pt idx="152">
                  <c:v>8.5156506172547733E-2</c:v>
                </c:pt>
                <c:pt idx="153">
                  <c:v>8.555941705872179E-2</c:v>
                </c:pt>
                <c:pt idx="154">
                  <c:v>8.6077313318485338E-2</c:v>
                </c:pt>
                <c:pt idx="155">
                  <c:v>8.6708058998443416E-2</c:v>
                </c:pt>
                <c:pt idx="156">
                  <c:v>8.7276064349510962E-2</c:v>
                </c:pt>
                <c:pt idx="157">
                  <c:v>8.7951967937560382E-2</c:v>
                </c:pt>
                <c:pt idx="158">
                  <c:v>8.8565633695666016E-2</c:v>
                </c:pt>
                <c:pt idx="159">
                  <c:v>8.9022306103663615E-2</c:v>
                </c:pt>
                <c:pt idx="160">
                  <c:v>8.9614860727360468E-2</c:v>
                </c:pt>
                <c:pt idx="161">
                  <c:v>9.0270473913289614E-2</c:v>
                </c:pt>
                <c:pt idx="162">
                  <c:v>9.0924351520980495E-2</c:v>
                </c:pt>
                <c:pt idx="163">
                  <c:v>9.1387778995098867E-2</c:v>
                </c:pt>
                <c:pt idx="164">
                  <c:v>9.1972965881816179E-2</c:v>
                </c:pt>
                <c:pt idx="165">
                  <c:v>9.2676748638813755E-2</c:v>
                </c:pt>
                <c:pt idx="166">
                  <c:v>9.3329172540994376E-2</c:v>
                </c:pt>
                <c:pt idx="167">
                  <c:v>9.3969626091623168E-2</c:v>
                </c:pt>
                <c:pt idx="168">
                  <c:v>9.458139825520577E-2</c:v>
                </c:pt>
                <c:pt idx="169">
                  <c:v>9.518024248203398E-2</c:v>
                </c:pt>
                <c:pt idx="170">
                  <c:v>9.5962836334938961E-2</c:v>
                </c:pt>
                <c:pt idx="171">
                  <c:v>9.6707733531268603E-2</c:v>
                </c:pt>
                <c:pt idx="172">
                  <c:v>9.7284096618005148E-2</c:v>
                </c:pt>
                <c:pt idx="173">
                  <c:v>9.7901394682554765E-2</c:v>
                </c:pt>
                <c:pt idx="174">
                  <c:v>9.8603305776956598E-2</c:v>
                </c:pt>
                <c:pt idx="175">
                  <c:v>9.9347612760400258E-2</c:v>
                </c:pt>
                <c:pt idx="176">
                  <c:v>9.9974904616767099E-2</c:v>
                </c:pt>
                <c:pt idx="177">
                  <c:v>0.10068237307074583</c:v>
                </c:pt>
                <c:pt idx="178">
                  <c:v>0.10143804743224867</c:v>
                </c:pt>
                <c:pt idx="179">
                  <c:v>0.10210680128488064</c:v>
                </c:pt>
                <c:pt idx="180">
                  <c:v>0.10280745302148975</c:v>
                </c:pt>
                <c:pt idx="181">
                  <c:v>0.10353184106283257</c:v>
                </c:pt>
                <c:pt idx="182">
                  <c:v>0.10425231848225837</c:v>
                </c:pt>
                <c:pt idx="183">
                  <c:v>0.10495390226992794</c:v>
                </c:pt>
                <c:pt idx="184">
                  <c:v>0.10567622126096206</c:v>
                </c:pt>
                <c:pt idx="185">
                  <c:v>0.10643694854899043</c:v>
                </c:pt>
                <c:pt idx="186">
                  <c:v>0.10722011500413076</c:v>
                </c:pt>
                <c:pt idx="187">
                  <c:v>0.10796051291763158</c:v>
                </c:pt>
                <c:pt idx="188">
                  <c:v>0.10868977578720342</c:v>
                </c:pt>
                <c:pt idx="189">
                  <c:v>0.1094938681340515</c:v>
                </c:pt>
                <c:pt idx="190">
                  <c:v>0.11025205759792191</c:v>
                </c:pt>
                <c:pt idx="191">
                  <c:v>0.11097665045705259</c:v>
                </c:pt>
                <c:pt idx="192">
                  <c:v>0.11171719101834832</c:v>
                </c:pt>
                <c:pt idx="193">
                  <c:v>0.11261315608779342</c:v>
                </c:pt>
                <c:pt idx="194">
                  <c:v>0.11348922136123624</c:v>
                </c:pt>
                <c:pt idx="195">
                  <c:v>0.11420098320365446</c:v>
                </c:pt>
                <c:pt idx="196">
                  <c:v>0.11497190184363563</c:v>
                </c:pt>
                <c:pt idx="197">
                  <c:v>0.11576743802394274</c:v>
                </c:pt>
                <c:pt idx="198">
                  <c:v>0.11657965638774546</c:v>
                </c:pt>
                <c:pt idx="199">
                  <c:v>0.11744882193900393</c:v>
                </c:pt>
                <c:pt idx="200">
                  <c:v>0.11826101821918659</c:v>
                </c:pt>
                <c:pt idx="201">
                  <c:v>0.11904705765124951</c:v>
                </c:pt>
                <c:pt idx="202">
                  <c:v>0.11994167188529777</c:v>
                </c:pt>
                <c:pt idx="203">
                  <c:v>0.12078503933094024</c:v>
                </c:pt>
                <c:pt idx="204">
                  <c:v>0.12159788024034068</c:v>
                </c:pt>
                <c:pt idx="205">
                  <c:v>0.1224624726949311</c:v>
                </c:pt>
                <c:pt idx="206">
                  <c:v>0.12337317391084068</c:v>
                </c:pt>
                <c:pt idx="207">
                  <c:v>0.12424902338884332</c:v>
                </c:pt>
                <c:pt idx="208">
                  <c:v>0.12506204018428871</c:v>
                </c:pt>
                <c:pt idx="209">
                  <c:v>0.12595941018802506</c:v>
                </c:pt>
                <c:pt idx="210">
                  <c:v>0.12685890873720074</c:v>
                </c:pt>
                <c:pt idx="211">
                  <c:v>0.12771412135543017</c:v>
                </c:pt>
                <c:pt idx="212">
                  <c:v>0.1285806614111567</c:v>
                </c:pt>
                <c:pt idx="213">
                  <c:v>0.12949396772772784</c:v>
                </c:pt>
                <c:pt idx="214">
                  <c:v>0.1304306987930203</c:v>
                </c:pt>
                <c:pt idx="215">
                  <c:v>0.13133523168986802</c:v>
                </c:pt>
                <c:pt idx="216">
                  <c:v>0.13220914052169977</c:v>
                </c:pt>
                <c:pt idx="217">
                  <c:v>0.13309109920609177</c:v>
                </c:pt>
                <c:pt idx="218">
                  <c:v>0.13400585053231998</c:v>
                </c:pt>
                <c:pt idx="219">
                  <c:v>0.13485556114941466</c:v>
                </c:pt>
                <c:pt idx="220">
                  <c:v>0.13576623668530474</c:v>
                </c:pt>
                <c:pt idx="221">
                  <c:v>0.13677987139307302</c:v>
                </c:pt>
                <c:pt idx="222">
                  <c:v>0.13764006530377948</c:v>
                </c:pt>
                <c:pt idx="223">
                  <c:v>0.13846697657561202</c:v>
                </c:pt>
                <c:pt idx="224">
                  <c:v>0.13931841946381565</c:v>
                </c:pt>
                <c:pt idx="225">
                  <c:v>0.14017526368643171</c:v>
                </c:pt>
                <c:pt idx="226">
                  <c:v>0.1410579272096599</c:v>
                </c:pt>
                <c:pt idx="227">
                  <c:v>0.14195016412065822</c:v>
                </c:pt>
                <c:pt idx="228">
                  <c:v>0.14284919746480507</c:v>
                </c:pt>
                <c:pt idx="229">
                  <c:v>0.14375596170665741</c:v>
                </c:pt>
                <c:pt idx="230">
                  <c:v>0.14464050103715373</c:v>
                </c:pt>
                <c:pt idx="231">
                  <c:v>0.14548226403660239</c:v>
                </c:pt>
                <c:pt idx="232">
                  <c:v>0.14631436829801395</c:v>
                </c:pt>
                <c:pt idx="233">
                  <c:v>0.14714710197512301</c:v>
                </c:pt>
                <c:pt idx="234">
                  <c:v>0.14796721048650172</c:v>
                </c:pt>
                <c:pt idx="235">
                  <c:v>0.14878536063332171</c:v>
                </c:pt>
                <c:pt idx="236">
                  <c:v>0.14958859628759533</c:v>
                </c:pt>
                <c:pt idx="237">
                  <c:v>0.15036806456699151</c:v>
                </c:pt>
                <c:pt idx="238">
                  <c:v>0.15116205294583415</c:v>
                </c:pt>
                <c:pt idx="239">
                  <c:v>0.15190140199380864</c:v>
                </c:pt>
                <c:pt idx="240">
                  <c:v>0.15262098186825598</c:v>
                </c:pt>
                <c:pt idx="241">
                  <c:v>0.15338366103077353</c:v>
                </c:pt>
                <c:pt idx="242">
                  <c:v>0.15406133605219027</c:v>
                </c:pt>
                <c:pt idx="243">
                  <c:v>0.15469803389550429</c:v>
                </c:pt>
                <c:pt idx="244">
                  <c:v>0.15536215782206539</c:v>
                </c:pt>
                <c:pt idx="245">
                  <c:v>0.1561199385204812</c:v>
                </c:pt>
                <c:pt idx="246">
                  <c:v>0.15683352203338399</c:v>
                </c:pt>
                <c:pt idx="247">
                  <c:v>0.15745199996661474</c:v>
                </c:pt>
                <c:pt idx="248">
                  <c:v>0.15814375164654537</c:v>
                </c:pt>
                <c:pt idx="249">
                  <c:v>0.15879167533141081</c:v>
                </c:pt>
                <c:pt idx="250">
                  <c:v>0.15942560350719684</c:v>
                </c:pt>
                <c:pt idx="251">
                  <c:v>0.16017697061087163</c:v>
                </c:pt>
                <c:pt idx="252">
                  <c:v>0.16082015081463663</c:v>
                </c:pt>
                <c:pt idx="253">
                  <c:v>0.16143362394394956</c:v>
                </c:pt>
                <c:pt idx="254">
                  <c:v>0.1621489780967878</c:v>
                </c:pt>
                <c:pt idx="255">
                  <c:v>0.16284644816681665</c:v>
                </c:pt>
                <c:pt idx="256">
                  <c:v>0.16350680212659055</c:v>
                </c:pt>
                <c:pt idx="257">
                  <c:v>0.16412170250272765</c:v>
                </c:pt>
                <c:pt idx="258">
                  <c:v>0.16481807178929717</c:v>
                </c:pt>
                <c:pt idx="259">
                  <c:v>0.16552301699913663</c:v>
                </c:pt>
                <c:pt idx="260">
                  <c:v>0.16617396012805594</c:v>
                </c:pt>
                <c:pt idx="261">
                  <c:v>0.16673753049589624</c:v>
                </c:pt>
                <c:pt idx="262">
                  <c:v>0.16728586986983096</c:v>
                </c:pt>
                <c:pt idx="263">
                  <c:v>0.16782880265524339</c:v>
                </c:pt>
                <c:pt idx="264">
                  <c:v>0.16837033027086193</c:v>
                </c:pt>
                <c:pt idx="265">
                  <c:v>0.16896363286239999</c:v>
                </c:pt>
                <c:pt idx="266">
                  <c:v>0.16954504447676857</c:v>
                </c:pt>
                <c:pt idx="267">
                  <c:v>0.17004718905468219</c:v>
                </c:pt>
                <c:pt idx="268">
                  <c:v>0.1705472179939386</c:v>
                </c:pt>
                <c:pt idx="269">
                  <c:v>0.17105970922881833</c:v>
                </c:pt>
                <c:pt idx="270">
                  <c:v>0.17157276805377411</c:v>
                </c:pt>
                <c:pt idx="271">
                  <c:v>0.17214288377993259</c:v>
                </c:pt>
                <c:pt idx="272">
                  <c:v>0.17269464381589791</c:v>
                </c:pt>
                <c:pt idx="273">
                  <c:v>0.17321172749975719</c:v>
                </c:pt>
                <c:pt idx="274">
                  <c:v>0.17378608493616041</c:v>
                </c:pt>
                <c:pt idx="275">
                  <c:v>0.17436206553335651</c:v>
                </c:pt>
                <c:pt idx="276">
                  <c:v>0.17489395421835918</c:v>
                </c:pt>
                <c:pt idx="277">
                  <c:v>0.17533998899292449</c:v>
                </c:pt>
                <c:pt idx="278">
                  <c:v>0.17589603123279104</c:v>
                </c:pt>
                <c:pt idx="279">
                  <c:v>0.17646761389227675</c:v>
                </c:pt>
                <c:pt idx="280">
                  <c:v>0.17697048853208211</c:v>
                </c:pt>
                <c:pt idx="281">
                  <c:v>0.1775462225461604</c:v>
                </c:pt>
                <c:pt idx="282">
                  <c:v>0.17809782596557122</c:v>
                </c:pt>
                <c:pt idx="283">
                  <c:v>0.17860360231628306</c:v>
                </c:pt>
                <c:pt idx="284">
                  <c:v>0.17914274003775779</c:v>
                </c:pt>
                <c:pt idx="285">
                  <c:v>0.17965290550388172</c:v>
                </c:pt>
                <c:pt idx="286">
                  <c:v>0.18014971465555521</c:v>
                </c:pt>
                <c:pt idx="287">
                  <c:v>0.18068817919386435</c:v>
                </c:pt>
                <c:pt idx="288">
                  <c:v>0.18118827717192668</c:v>
                </c:pt>
                <c:pt idx="289">
                  <c:v>0.1816792468007373</c:v>
                </c:pt>
                <c:pt idx="290">
                  <c:v>0.18221849790037262</c:v>
                </c:pt>
                <c:pt idx="291">
                  <c:v>0.18270275112877807</c:v>
                </c:pt>
                <c:pt idx="292">
                  <c:v>0.18316513421350641</c:v>
                </c:pt>
                <c:pt idx="293">
                  <c:v>0.18364362962490688</c:v>
                </c:pt>
                <c:pt idx="294">
                  <c:v>0.18416940912548543</c:v>
                </c:pt>
                <c:pt idx="295">
                  <c:v>0.1846597440982759</c:v>
                </c:pt>
                <c:pt idx="296">
                  <c:v>0.18509363878565496</c:v>
                </c:pt>
                <c:pt idx="297">
                  <c:v>0.18555377976468712</c:v>
                </c:pt>
                <c:pt idx="298">
                  <c:v>0.1859953058434306</c:v>
                </c:pt>
                <c:pt idx="299">
                  <c:v>0.18642418118589263</c:v>
                </c:pt>
                <c:pt idx="300">
                  <c:v>0.1868704380701677</c:v>
                </c:pt>
                <c:pt idx="301">
                  <c:v>0.18731653088549149</c:v>
                </c:pt>
                <c:pt idx="302">
                  <c:v>0.18777106330862614</c:v>
                </c:pt>
                <c:pt idx="303">
                  <c:v>0.18821856320487715</c:v>
                </c:pt>
                <c:pt idx="304">
                  <c:v>0.18864064226349883</c:v>
                </c:pt>
                <c:pt idx="305">
                  <c:v>0.18902215362992406</c:v>
                </c:pt>
                <c:pt idx="306">
                  <c:v>0.18939318172814182</c:v>
                </c:pt>
                <c:pt idx="307">
                  <c:v>0.18984022570363504</c:v>
                </c:pt>
                <c:pt idx="308">
                  <c:v>0.19026368167866817</c:v>
                </c:pt>
                <c:pt idx="309">
                  <c:v>0.19063777481562613</c:v>
                </c:pt>
                <c:pt idx="310">
                  <c:v>0.19097731363361561</c:v>
                </c:pt>
                <c:pt idx="311">
                  <c:v>0.19141120430539235</c:v>
                </c:pt>
                <c:pt idx="312">
                  <c:v>0.19184364581739807</c:v>
                </c:pt>
                <c:pt idx="313">
                  <c:v>0.1921397830902406</c:v>
                </c:pt>
                <c:pt idx="314">
                  <c:v>0.19249986876016437</c:v>
                </c:pt>
                <c:pt idx="315">
                  <c:v>0.19292977533126229</c:v>
                </c:pt>
                <c:pt idx="316">
                  <c:v>0.19339118183549084</c:v>
                </c:pt>
                <c:pt idx="317">
                  <c:v>0.19381909762246322</c:v>
                </c:pt>
                <c:pt idx="318">
                  <c:v>0.19422686172207682</c:v>
                </c:pt>
                <c:pt idx="319">
                  <c:v>0.19463796416178514</c:v>
                </c:pt>
                <c:pt idx="320">
                  <c:v>0.19510627413173509</c:v>
                </c:pt>
                <c:pt idx="321">
                  <c:v>0.19557833290949375</c:v>
                </c:pt>
                <c:pt idx="322">
                  <c:v>0.19604461519398222</c:v>
                </c:pt>
                <c:pt idx="323">
                  <c:v>0.19650979112022968</c:v>
                </c:pt>
                <c:pt idx="324">
                  <c:v>0.19704333915758473</c:v>
                </c:pt>
                <c:pt idx="325">
                  <c:v>0.1975663105963735</c:v>
                </c:pt>
                <c:pt idx="326">
                  <c:v>0.19802060865812207</c:v>
                </c:pt>
                <c:pt idx="327">
                  <c:v>0.19854234055087971</c:v>
                </c:pt>
                <c:pt idx="328">
                  <c:v>0.19907377713780464</c:v>
                </c:pt>
                <c:pt idx="329">
                  <c:v>0.19958040271874114</c:v>
                </c:pt>
                <c:pt idx="330">
                  <c:v>0.20006893393998026</c:v>
                </c:pt>
                <c:pt idx="331">
                  <c:v>0.20056844258444859</c:v>
                </c:pt>
                <c:pt idx="332">
                  <c:v>0.2010686475361034</c:v>
                </c:pt>
                <c:pt idx="333">
                  <c:v>0.20156365402899853</c:v>
                </c:pt>
                <c:pt idx="334">
                  <c:v>0.20206699142160311</c:v>
                </c:pt>
                <c:pt idx="335">
                  <c:v>0.20256029697798481</c:v>
                </c:pt>
                <c:pt idx="336">
                  <c:v>0.20301917032091851</c:v>
                </c:pt>
                <c:pt idx="337">
                  <c:v>0.20345621746737683</c:v>
                </c:pt>
                <c:pt idx="338">
                  <c:v>0.2039014509789919</c:v>
                </c:pt>
                <c:pt idx="339">
                  <c:v>0.20435282763163132</c:v>
                </c:pt>
                <c:pt idx="340">
                  <c:v>0.2048044743335854</c:v>
                </c:pt>
                <c:pt idx="341">
                  <c:v>0.20524762587790271</c:v>
                </c:pt>
                <c:pt idx="342">
                  <c:v>0.20568777402107274</c:v>
                </c:pt>
                <c:pt idx="343">
                  <c:v>0.20612345744177032</c:v>
                </c:pt>
                <c:pt idx="344">
                  <c:v>0.20650841096862449</c:v>
                </c:pt>
                <c:pt idx="345">
                  <c:v>0.20691547197763741</c:v>
                </c:pt>
                <c:pt idx="346">
                  <c:v>0.20740609829730197</c:v>
                </c:pt>
                <c:pt idx="347">
                  <c:v>0.20784766941339103</c:v>
                </c:pt>
                <c:pt idx="348">
                  <c:v>0.20825731721035953</c:v>
                </c:pt>
                <c:pt idx="349">
                  <c:v>0.20866008405700107</c:v>
                </c:pt>
                <c:pt idx="350">
                  <c:v>0.20908431847048456</c:v>
                </c:pt>
                <c:pt idx="351">
                  <c:v>0.20952291468074277</c:v>
                </c:pt>
                <c:pt idx="352">
                  <c:v>0.20995626942734857</c:v>
                </c:pt>
                <c:pt idx="353">
                  <c:v>0.21030316469365209</c:v>
                </c:pt>
                <c:pt idx="354">
                  <c:v>0.21069499298950342</c:v>
                </c:pt>
                <c:pt idx="355">
                  <c:v>0.21113190404947843</c:v>
                </c:pt>
                <c:pt idx="356">
                  <c:v>0.21155955282098504</c:v>
                </c:pt>
                <c:pt idx="357">
                  <c:v>0.21196656679380924</c:v>
                </c:pt>
                <c:pt idx="358">
                  <c:v>0.21235326852030448</c:v>
                </c:pt>
                <c:pt idx="359">
                  <c:v>0.21275932706938347</c:v>
                </c:pt>
                <c:pt idx="360">
                  <c:v>0.21316533971840346</c:v>
                </c:pt>
                <c:pt idx="361">
                  <c:v>0.21356715138785387</c:v>
                </c:pt>
                <c:pt idx="362">
                  <c:v>0.21395749095480729</c:v>
                </c:pt>
                <c:pt idx="363">
                  <c:v>0.21430409618935928</c:v>
                </c:pt>
                <c:pt idx="364">
                  <c:v>0.21469440036562557</c:v>
                </c:pt>
                <c:pt idx="365">
                  <c:v>0.2151105349505574</c:v>
                </c:pt>
                <c:pt idx="366">
                  <c:v>0.21547034809459978</c:v>
                </c:pt>
                <c:pt idx="367">
                  <c:v>0.21581934779561773</c:v>
                </c:pt>
                <c:pt idx="368">
                  <c:v>0.21619893584006097</c:v>
                </c:pt>
                <c:pt idx="369">
                  <c:v>0.21657809245981408</c:v>
                </c:pt>
                <c:pt idx="370">
                  <c:v>0.21693522615107763</c:v>
                </c:pt>
                <c:pt idx="371">
                  <c:v>0.21728964051666222</c:v>
                </c:pt>
                <c:pt idx="372">
                  <c:v>0.21763749837214008</c:v>
                </c:pt>
                <c:pt idx="373">
                  <c:v>0.21799519864214609</c:v>
                </c:pt>
                <c:pt idx="374">
                  <c:v>0.21834792332358791</c:v>
                </c:pt>
                <c:pt idx="375">
                  <c:v>0.21870073233872009</c:v>
                </c:pt>
                <c:pt idx="376">
                  <c:v>0.2190498334101334</c:v>
                </c:pt>
                <c:pt idx="377">
                  <c:v>0.21936677706061794</c:v>
                </c:pt>
                <c:pt idx="378">
                  <c:v>0.2196883140829424</c:v>
                </c:pt>
                <c:pt idx="379">
                  <c:v>0.22003665020146634</c:v>
                </c:pt>
                <c:pt idx="380">
                  <c:v>0.22032610921465492</c:v>
                </c:pt>
                <c:pt idx="381">
                  <c:v>0.22061737626547864</c:v>
                </c:pt>
                <c:pt idx="382">
                  <c:v>0.2209558034259409</c:v>
                </c:pt>
                <c:pt idx="383">
                  <c:v>0.22125058748182527</c:v>
                </c:pt>
                <c:pt idx="384">
                  <c:v>0.22155598397453313</c:v>
                </c:pt>
                <c:pt idx="385">
                  <c:v>0.22186939883112425</c:v>
                </c:pt>
                <c:pt idx="386">
                  <c:v>0.22215138101911799</c:v>
                </c:pt>
                <c:pt idx="387">
                  <c:v>0.22245097085563312</c:v>
                </c:pt>
                <c:pt idx="388">
                  <c:v>0.22274917540897207</c:v>
                </c:pt>
                <c:pt idx="389">
                  <c:v>0.22302438040670647</c:v>
                </c:pt>
                <c:pt idx="390">
                  <c:v>0.22326697268235163</c:v>
                </c:pt>
                <c:pt idx="391">
                  <c:v>0.22353645234284694</c:v>
                </c:pt>
                <c:pt idx="392">
                  <c:v>0.22385252824396082</c:v>
                </c:pt>
                <c:pt idx="393">
                  <c:v>0.22412874244126679</c:v>
                </c:pt>
                <c:pt idx="394">
                  <c:v>0.2243773467287713</c:v>
                </c:pt>
                <c:pt idx="395">
                  <c:v>0.22462794665522359</c:v>
                </c:pt>
                <c:pt idx="396">
                  <c:v>0.22490034564925579</c:v>
                </c:pt>
                <c:pt idx="397">
                  <c:v>0.22515433140762697</c:v>
                </c:pt>
                <c:pt idx="398">
                  <c:v>0.22537976927135159</c:v>
                </c:pt>
                <c:pt idx="399">
                  <c:v>0.22561518060014052</c:v>
                </c:pt>
                <c:pt idx="400">
                  <c:v>0.225844133332921</c:v>
                </c:pt>
                <c:pt idx="401">
                  <c:v>0.2260678590373372</c:v>
                </c:pt>
                <c:pt idx="402">
                  <c:v>0.22629620184434232</c:v>
                </c:pt>
                <c:pt idx="403">
                  <c:v>0.22651767085493127</c:v>
                </c:pt>
                <c:pt idx="404">
                  <c:v>0.22674720561213188</c:v>
                </c:pt>
                <c:pt idx="405">
                  <c:v>0.22696407427280038</c:v>
                </c:pt>
                <c:pt idx="406">
                  <c:v>0.227157117015761</c:v>
                </c:pt>
                <c:pt idx="407">
                  <c:v>0.22735992852111317</c:v>
                </c:pt>
                <c:pt idx="408">
                  <c:v>0.2275577285939813</c:v>
                </c:pt>
                <c:pt idx="409">
                  <c:v>0.22775012212844772</c:v>
                </c:pt>
                <c:pt idx="410">
                  <c:v>0.22792548980637273</c:v>
                </c:pt>
                <c:pt idx="411">
                  <c:v>0.22811598545207756</c:v>
                </c:pt>
                <c:pt idx="412">
                  <c:v>0.22832764664626637</c:v>
                </c:pt>
                <c:pt idx="413">
                  <c:v>0.22850392060605004</c:v>
                </c:pt>
                <c:pt idx="414">
                  <c:v>0.22866293229301657</c:v>
                </c:pt>
                <c:pt idx="415">
                  <c:v>0.22883309233889979</c:v>
                </c:pt>
                <c:pt idx="416">
                  <c:v>0.2290454562223796</c:v>
                </c:pt>
                <c:pt idx="417">
                  <c:v>0.22920656403965933</c:v>
                </c:pt>
                <c:pt idx="418">
                  <c:v>0.22934951698000641</c:v>
                </c:pt>
                <c:pt idx="419">
                  <c:v>0.22949534918173642</c:v>
                </c:pt>
                <c:pt idx="420">
                  <c:v>0.22964489159135607</c:v>
                </c:pt>
                <c:pt idx="421">
                  <c:v>0.22978731879190128</c:v>
                </c:pt>
                <c:pt idx="422">
                  <c:v>0.22989584570728502</c:v>
                </c:pt>
                <c:pt idx="423">
                  <c:v>0.23003767354984958</c:v>
                </c:pt>
                <c:pt idx="424">
                  <c:v>0.23017881255041175</c:v>
                </c:pt>
                <c:pt idx="425">
                  <c:v>0.23028988868584013</c:v>
                </c:pt>
                <c:pt idx="426">
                  <c:v>0.23035249070157823</c:v>
                </c:pt>
                <c:pt idx="427">
                  <c:v>0.23047005163586184</c:v>
                </c:pt>
                <c:pt idx="428">
                  <c:v>0.23061318749562396</c:v>
                </c:pt>
                <c:pt idx="429">
                  <c:v>0.2307257106519329</c:v>
                </c:pt>
                <c:pt idx="430">
                  <c:v>0.23080294352552969</c:v>
                </c:pt>
                <c:pt idx="431">
                  <c:v>0.23086395822963646</c:v>
                </c:pt>
                <c:pt idx="432">
                  <c:v>0.23094905805590979</c:v>
                </c:pt>
                <c:pt idx="433">
                  <c:v>0.23103437387115586</c:v>
                </c:pt>
                <c:pt idx="434">
                  <c:v>0.23109248472855279</c:v>
                </c:pt>
                <c:pt idx="435">
                  <c:v>0.23116333360443173</c:v>
                </c:pt>
                <c:pt idx="436">
                  <c:v>0.23127879967172635</c:v>
                </c:pt>
                <c:pt idx="437">
                  <c:v>0.23132865847978556</c:v>
                </c:pt>
                <c:pt idx="438">
                  <c:v>0.2313946912441002</c:v>
                </c:pt>
                <c:pt idx="439">
                  <c:v>0.23150605641859415</c:v>
                </c:pt>
                <c:pt idx="440">
                  <c:v>0.23153982027021416</c:v>
                </c:pt>
                <c:pt idx="441">
                  <c:v>0.23160317637413888</c:v>
                </c:pt>
                <c:pt idx="442">
                  <c:v>0.23167375289746098</c:v>
                </c:pt>
                <c:pt idx="443">
                  <c:v>0.23170607352770781</c:v>
                </c:pt>
                <c:pt idx="444">
                  <c:v>0.23172395504045337</c:v>
                </c:pt>
                <c:pt idx="445">
                  <c:v>0.23174825892323936</c:v>
                </c:pt>
                <c:pt idx="446">
                  <c:v>0.23179694764998246</c:v>
                </c:pt>
                <c:pt idx="447">
                  <c:v>0.23182170798214996</c:v>
                </c:pt>
                <c:pt idx="448">
                  <c:v>0.23185205428902642</c:v>
                </c:pt>
                <c:pt idx="449">
                  <c:v>0.23186400960243456</c:v>
                </c:pt>
                <c:pt idx="450">
                  <c:v>0.23190965081358281</c:v>
                </c:pt>
                <c:pt idx="451">
                  <c:v>0.23192474579786385</c:v>
                </c:pt>
                <c:pt idx="452">
                  <c:v>0.2319203424453691</c:v>
                </c:pt>
                <c:pt idx="453">
                  <c:v>0.23192429084006635</c:v>
                </c:pt>
                <c:pt idx="454">
                  <c:v>0.2319130330143897</c:v>
                </c:pt>
                <c:pt idx="455">
                  <c:v>0.23192273036021435</c:v>
                </c:pt>
                <c:pt idx="456">
                  <c:v>0.2319669011923228</c:v>
                </c:pt>
                <c:pt idx="457">
                  <c:v>0.23195565660111406</c:v>
                </c:pt>
                <c:pt idx="458">
                  <c:v>0.23197667155891843</c:v>
                </c:pt>
                <c:pt idx="459">
                  <c:v>0.23200676201451639</c:v>
                </c:pt>
                <c:pt idx="460">
                  <c:v>0.23191015334988219</c:v>
                </c:pt>
                <c:pt idx="461">
                  <c:v>0.23186828522265371</c:v>
                </c:pt>
                <c:pt idx="462">
                  <c:v>0.23189353360702272</c:v>
                </c:pt>
                <c:pt idx="463">
                  <c:v>0.2318947660950689</c:v>
                </c:pt>
                <c:pt idx="464">
                  <c:v>0.23186609359653196</c:v>
                </c:pt>
                <c:pt idx="465">
                  <c:v>0.23185079929784944</c:v>
                </c:pt>
                <c:pt idx="466">
                  <c:v>0.23184880767010832</c:v>
                </c:pt>
                <c:pt idx="467">
                  <c:v>0.23182495633946709</c:v>
                </c:pt>
                <c:pt idx="468">
                  <c:v>0.23182587044086403</c:v>
                </c:pt>
                <c:pt idx="469">
                  <c:v>0.23182333810068334</c:v>
                </c:pt>
                <c:pt idx="470">
                  <c:v>0.23174521378971349</c:v>
                </c:pt>
                <c:pt idx="471">
                  <c:v>0.23169622340837939</c:v>
                </c:pt>
                <c:pt idx="472">
                  <c:v>0.23167562443167669</c:v>
                </c:pt>
                <c:pt idx="473">
                  <c:v>0.23164301622816921</c:v>
                </c:pt>
                <c:pt idx="474">
                  <c:v>0.23161896414221006</c:v>
                </c:pt>
                <c:pt idx="475">
                  <c:v>0.23157177510117077</c:v>
                </c:pt>
                <c:pt idx="476">
                  <c:v>0.23149986391473054</c:v>
                </c:pt>
                <c:pt idx="477">
                  <c:v>0.23149132786397222</c:v>
                </c:pt>
                <c:pt idx="478">
                  <c:v>0.23145967173342252</c:v>
                </c:pt>
                <c:pt idx="479">
                  <c:v>0.23143349873991745</c:v>
                </c:pt>
                <c:pt idx="480">
                  <c:v>0.23145481626951145</c:v>
                </c:pt>
                <c:pt idx="481">
                  <c:v>0.23140950096461452</c:v>
                </c:pt>
                <c:pt idx="482">
                  <c:v>0.23133010040083776</c:v>
                </c:pt>
                <c:pt idx="483">
                  <c:v>0.23127477392507401</c:v>
                </c:pt>
                <c:pt idx="484">
                  <c:v>0.23124918905460265</c:v>
                </c:pt>
                <c:pt idx="485">
                  <c:v>0.23120324502959189</c:v>
                </c:pt>
                <c:pt idx="486">
                  <c:v>0.23113906603874676</c:v>
                </c:pt>
                <c:pt idx="487">
                  <c:v>0.23108917281854546</c:v>
                </c:pt>
                <c:pt idx="488">
                  <c:v>0.23107228992369833</c:v>
                </c:pt>
                <c:pt idx="489">
                  <c:v>0.23101648891961044</c:v>
                </c:pt>
                <c:pt idx="490">
                  <c:v>0.2309001803194074</c:v>
                </c:pt>
                <c:pt idx="491">
                  <c:v>0.23080079746984414</c:v>
                </c:pt>
                <c:pt idx="492">
                  <c:v>0.23072894047390199</c:v>
                </c:pt>
                <c:pt idx="493">
                  <c:v>0.23070778931492064</c:v>
                </c:pt>
                <c:pt idx="494">
                  <c:v>0.23072822930612857</c:v>
                </c:pt>
                <c:pt idx="495">
                  <c:v>0.23067729624806763</c:v>
                </c:pt>
                <c:pt idx="496">
                  <c:v>0.2305976342361126</c:v>
                </c:pt>
                <c:pt idx="497">
                  <c:v>0.23053710317636389</c:v>
                </c:pt>
                <c:pt idx="498">
                  <c:v>0.23045543511800273</c:v>
                </c:pt>
                <c:pt idx="499">
                  <c:v>0.23042246850100834</c:v>
                </c:pt>
                <c:pt idx="500">
                  <c:v>0.2303925600673985</c:v>
                </c:pt>
                <c:pt idx="501">
                  <c:v>0.23032362116559446</c:v>
                </c:pt>
                <c:pt idx="502">
                  <c:v>0.23028553448042197</c:v>
                </c:pt>
                <c:pt idx="503">
                  <c:v>0.23022990228799342</c:v>
                </c:pt>
                <c:pt idx="504">
                  <c:v>0.23014398212057055</c:v>
                </c:pt>
                <c:pt idx="505">
                  <c:v>0.23008967250338985</c:v>
                </c:pt>
                <c:pt idx="506">
                  <c:v>0.23003618558150582</c:v>
                </c:pt>
                <c:pt idx="507">
                  <c:v>0.22995356686475832</c:v>
                </c:pt>
                <c:pt idx="508">
                  <c:v>0.22989149247909035</c:v>
                </c:pt>
                <c:pt idx="509">
                  <c:v>0.22986064964881259</c:v>
                </c:pt>
                <c:pt idx="510">
                  <c:v>0.22981368652475009</c:v>
                </c:pt>
                <c:pt idx="511">
                  <c:v>0.22972654824660352</c:v>
                </c:pt>
                <c:pt idx="512">
                  <c:v>0.2296637209565012</c:v>
                </c:pt>
                <c:pt idx="513">
                  <c:v>0.2296330172137272</c:v>
                </c:pt>
                <c:pt idx="514">
                  <c:v>0.22959963409609074</c:v>
                </c:pt>
                <c:pt idx="515">
                  <c:v>0.22957814085110964</c:v>
                </c:pt>
                <c:pt idx="516">
                  <c:v>0.22952304603804749</c:v>
                </c:pt>
                <c:pt idx="517">
                  <c:v>0.22943643738474592</c:v>
                </c:pt>
                <c:pt idx="518">
                  <c:v>0.22934737174030109</c:v>
                </c:pt>
                <c:pt idx="519">
                  <c:v>0.22928848998307205</c:v>
                </c:pt>
                <c:pt idx="520">
                  <c:v>0.22923623099618776</c:v>
                </c:pt>
                <c:pt idx="521">
                  <c:v>0.22919551598065602</c:v>
                </c:pt>
                <c:pt idx="522">
                  <c:v>0.22916114656916883</c:v>
                </c:pt>
                <c:pt idx="523">
                  <c:v>0.22906284377521394</c:v>
                </c:pt>
                <c:pt idx="524">
                  <c:v>0.2289935247812411</c:v>
                </c:pt>
                <c:pt idx="525">
                  <c:v>0.22893110695091445</c:v>
                </c:pt>
                <c:pt idx="526">
                  <c:v>0.2288737635191844</c:v>
                </c:pt>
                <c:pt idx="527">
                  <c:v>0.22882669421995772</c:v>
                </c:pt>
                <c:pt idx="528">
                  <c:v>0.22875102945235259</c:v>
                </c:pt>
                <c:pt idx="529">
                  <c:v>0.22873655569189774</c:v>
                </c:pt>
                <c:pt idx="530">
                  <c:v>0.22869725267149776</c:v>
                </c:pt>
                <c:pt idx="531">
                  <c:v>0.2286081563552759</c:v>
                </c:pt>
                <c:pt idx="532">
                  <c:v>0.22856234948447551</c:v>
                </c:pt>
                <c:pt idx="533">
                  <c:v>0.22847827856647318</c:v>
                </c:pt>
                <c:pt idx="534">
                  <c:v>0.22842165122565325</c:v>
                </c:pt>
                <c:pt idx="535">
                  <c:v>0.22839799335312225</c:v>
                </c:pt>
                <c:pt idx="536">
                  <c:v>0.22833080328597458</c:v>
                </c:pt>
                <c:pt idx="537">
                  <c:v>0.22828562640531636</c:v>
                </c:pt>
                <c:pt idx="538">
                  <c:v>0.22826609759047076</c:v>
                </c:pt>
                <c:pt idx="539">
                  <c:v>0.22826262252774551</c:v>
                </c:pt>
                <c:pt idx="540">
                  <c:v>0.22822706162984971</c:v>
                </c:pt>
                <c:pt idx="541">
                  <c:v>0.22817134382344562</c:v>
                </c:pt>
                <c:pt idx="542">
                  <c:v>0.22811345567667152</c:v>
                </c:pt>
                <c:pt idx="543">
                  <c:v>0.22809694332426664</c:v>
                </c:pt>
                <c:pt idx="544">
                  <c:v>0.22803001209921281</c:v>
                </c:pt>
                <c:pt idx="545">
                  <c:v>0.22791375350050699</c:v>
                </c:pt>
                <c:pt idx="546">
                  <c:v>0.22785130747239227</c:v>
                </c:pt>
                <c:pt idx="547">
                  <c:v>0.22781006232515835</c:v>
                </c:pt>
                <c:pt idx="548">
                  <c:v>0.22779992097624746</c:v>
                </c:pt>
                <c:pt idx="549">
                  <c:v>0.22780622430023675</c:v>
                </c:pt>
                <c:pt idx="550">
                  <c:v>0.22776090560796311</c:v>
                </c:pt>
                <c:pt idx="551">
                  <c:v>0.22767176560816438</c:v>
                </c:pt>
                <c:pt idx="552">
                  <c:v>0.22764004395513202</c:v>
                </c:pt>
                <c:pt idx="553">
                  <c:v>0.2276845349561466</c:v>
                </c:pt>
                <c:pt idx="554">
                  <c:v>0.22762247830970442</c:v>
                </c:pt>
                <c:pt idx="555">
                  <c:v>0.22755666289083268</c:v>
                </c:pt>
                <c:pt idx="556">
                  <c:v>0.22755606049258237</c:v>
                </c:pt>
                <c:pt idx="557">
                  <c:v>0.22747940180279921</c:v>
                </c:pt>
                <c:pt idx="558">
                  <c:v>0.22744875594619726</c:v>
                </c:pt>
                <c:pt idx="559">
                  <c:v>0.22746679668901773</c:v>
                </c:pt>
                <c:pt idx="560">
                  <c:v>0.22738307850448511</c:v>
                </c:pt>
                <c:pt idx="561">
                  <c:v>0.22735892217229003</c:v>
                </c:pt>
                <c:pt idx="562">
                  <c:v>0.22736394749956246</c:v>
                </c:pt>
                <c:pt idx="563">
                  <c:v>0.22727905674136106</c:v>
                </c:pt>
                <c:pt idx="564">
                  <c:v>0.22723614869163733</c:v>
                </c:pt>
                <c:pt idx="565">
                  <c:v>0.22715702200803911</c:v>
                </c:pt>
                <c:pt idx="566">
                  <c:v>0.2270739733678532</c:v>
                </c:pt>
                <c:pt idx="567">
                  <c:v>0.22706743071275559</c:v>
                </c:pt>
                <c:pt idx="568">
                  <c:v>0.22706911679754097</c:v>
                </c:pt>
                <c:pt idx="569">
                  <c:v>0.22704540567138043</c:v>
                </c:pt>
                <c:pt idx="570">
                  <c:v>0.22698852978256392</c:v>
                </c:pt>
                <c:pt idx="571">
                  <c:v>0.2269429202653892</c:v>
                </c:pt>
                <c:pt idx="572">
                  <c:v>0.22693699536491066</c:v>
                </c:pt>
                <c:pt idx="573">
                  <c:v>0.22697206950456392</c:v>
                </c:pt>
                <c:pt idx="574">
                  <c:v>0.22691939163522981</c:v>
                </c:pt>
                <c:pt idx="575">
                  <c:v>0.22688387154474568</c:v>
                </c:pt>
                <c:pt idx="576">
                  <c:v>0.22683276538038025</c:v>
                </c:pt>
                <c:pt idx="577">
                  <c:v>0.22678440208201786</c:v>
                </c:pt>
                <c:pt idx="578">
                  <c:v>0.22675374142825735</c:v>
                </c:pt>
                <c:pt idx="579">
                  <c:v>0.22673602218478808</c:v>
                </c:pt>
                <c:pt idx="580">
                  <c:v>0.22675822259429076</c:v>
                </c:pt>
                <c:pt idx="581">
                  <c:v>0.22674049448910683</c:v>
                </c:pt>
                <c:pt idx="582">
                  <c:v>0.22666676082870926</c:v>
                </c:pt>
                <c:pt idx="583">
                  <c:v>0.22665027670655244</c:v>
                </c:pt>
                <c:pt idx="584">
                  <c:v>0.22667371682449863</c:v>
                </c:pt>
                <c:pt idx="585">
                  <c:v>0.22660592374160138</c:v>
                </c:pt>
                <c:pt idx="586">
                  <c:v>0.22661361149482298</c:v>
                </c:pt>
                <c:pt idx="587">
                  <c:v>0.22659923713296537</c:v>
                </c:pt>
                <c:pt idx="588">
                  <c:v>0.22647754254813646</c:v>
                </c:pt>
                <c:pt idx="589">
                  <c:v>0.22650692022272581</c:v>
                </c:pt>
                <c:pt idx="590">
                  <c:v>0.22647770102569234</c:v>
                </c:pt>
                <c:pt idx="591">
                  <c:v>0.22639074764297126</c:v>
                </c:pt>
                <c:pt idx="592">
                  <c:v>0.22640068444117434</c:v>
                </c:pt>
                <c:pt idx="593">
                  <c:v>0.22638205791689292</c:v>
                </c:pt>
                <c:pt idx="594">
                  <c:v>0.22637144422000641</c:v>
                </c:pt>
                <c:pt idx="595">
                  <c:v>0.22632750520859932</c:v>
                </c:pt>
                <c:pt idx="596">
                  <c:v>0.22626317425116774</c:v>
                </c:pt>
                <c:pt idx="597">
                  <c:v>0.2262587847649985</c:v>
                </c:pt>
                <c:pt idx="598">
                  <c:v>0.22631301593531558</c:v>
                </c:pt>
                <c:pt idx="599">
                  <c:v>0.22625593784845344</c:v>
                </c:pt>
                <c:pt idx="600">
                  <c:v>0.22617246371496605</c:v>
                </c:pt>
                <c:pt idx="601">
                  <c:v>0.22614285159269634</c:v>
                </c:pt>
                <c:pt idx="602">
                  <c:v>0.22612352440123959</c:v>
                </c:pt>
                <c:pt idx="603">
                  <c:v>0.22609557914129688</c:v>
                </c:pt>
                <c:pt idx="604">
                  <c:v>0.22611640209912065</c:v>
                </c:pt>
                <c:pt idx="605">
                  <c:v>0.22613952269285489</c:v>
                </c:pt>
                <c:pt idx="606">
                  <c:v>0.22610562079941945</c:v>
                </c:pt>
                <c:pt idx="607">
                  <c:v>0.22607317705439367</c:v>
                </c:pt>
                <c:pt idx="608">
                  <c:v>0.22598172352712242</c:v>
                </c:pt>
                <c:pt idx="609">
                  <c:v>0.22585867657567968</c:v>
                </c:pt>
                <c:pt idx="610">
                  <c:v>0.22587656112589252</c:v>
                </c:pt>
                <c:pt idx="611">
                  <c:v>0.22590217831982332</c:v>
                </c:pt>
                <c:pt idx="612">
                  <c:v>0.2258896516943493</c:v>
                </c:pt>
                <c:pt idx="613">
                  <c:v>0.22587861350248817</c:v>
                </c:pt>
                <c:pt idx="614">
                  <c:v>0.2259425539978549</c:v>
                </c:pt>
                <c:pt idx="615">
                  <c:v>0.22593155276376828</c:v>
                </c:pt>
                <c:pt idx="616">
                  <c:v>0.2258493916461263</c:v>
                </c:pt>
                <c:pt idx="617">
                  <c:v>0.22585899070519225</c:v>
                </c:pt>
                <c:pt idx="618">
                  <c:v>0.22584085982387717</c:v>
                </c:pt>
                <c:pt idx="619">
                  <c:v>0.22579261623884705</c:v>
                </c:pt>
                <c:pt idx="620">
                  <c:v>0.22579601034043764</c:v>
                </c:pt>
                <c:pt idx="621">
                  <c:v>0.22582254064943863</c:v>
                </c:pt>
                <c:pt idx="622">
                  <c:v>0.22589184612339794</c:v>
                </c:pt>
                <c:pt idx="623">
                  <c:v>0.22592725256176424</c:v>
                </c:pt>
                <c:pt idx="624">
                  <c:v>0.2258954234465074</c:v>
                </c:pt>
                <c:pt idx="625">
                  <c:v>0.22590390271736016</c:v>
                </c:pt>
                <c:pt idx="626">
                  <c:v>0.22582650852325595</c:v>
                </c:pt>
                <c:pt idx="627">
                  <c:v>0.22574524378313399</c:v>
                </c:pt>
                <c:pt idx="628">
                  <c:v>0.22577227541350853</c:v>
                </c:pt>
                <c:pt idx="629">
                  <c:v>0.22581110275570326</c:v>
                </c:pt>
                <c:pt idx="630">
                  <c:v>0.2259061327286094</c:v>
                </c:pt>
                <c:pt idx="631">
                  <c:v>0.22599757492187322</c:v>
                </c:pt>
                <c:pt idx="632">
                  <c:v>0.22582940712177738</c:v>
                </c:pt>
                <c:pt idx="633">
                  <c:v>0.22579152268217803</c:v>
                </c:pt>
                <c:pt idx="634">
                  <c:v>0.22580382469170332</c:v>
                </c:pt>
                <c:pt idx="635">
                  <c:v>0.22571891242341854</c:v>
                </c:pt>
                <c:pt idx="636">
                  <c:v>0.22566131664736253</c:v>
                </c:pt>
                <c:pt idx="637">
                  <c:v>0.22565855498397333</c:v>
                </c:pt>
                <c:pt idx="638">
                  <c:v>0.22569457328432338</c:v>
                </c:pt>
                <c:pt idx="639">
                  <c:v>0.22575002507331887</c:v>
                </c:pt>
                <c:pt idx="640">
                  <c:v>0.22578985388492925</c:v>
                </c:pt>
                <c:pt idx="641">
                  <c:v>0.22576671322641084</c:v>
                </c:pt>
                <c:pt idx="642">
                  <c:v>0.22570904817516149</c:v>
                </c:pt>
                <c:pt idx="643">
                  <c:v>0.22561938096573528</c:v>
                </c:pt>
                <c:pt idx="644">
                  <c:v>0.22563590200765238</c:v>
                </c:pt>
                <c:pt idx="645">
                  <c:v>0.22568837912400752</c:v>
                </c:pt>
                <c:pt idx="646">
                  <c:v>0.2256295050244872</c:v>
                </c:pt>
                <c:pt idx="647">
                  <c:v>0.22560707634008167</c:v>
                </c:pt>
                <c:pt idx="648">
                  <c:v>0.2255747361624604</c:v>
                </c:pt>
                <c:pt idx="649">
                  <c:v>0.2255416991318103</c:v>
                </c:pt>
                <c:pt idx="650">
                  <c:v>0.22554980929418708</c:v>
                </c:pt>
                <c:pt idx="651">
                  <c:v>0.22556751964427155</c:v>
                </c:pt>
                <c:pt idx="652">
                  <c:v>0.22565953266447622</c:v>
                </c:pt>
                <c:pt idx="653">
                  <c:v>0.22564301223390096</c:v>
                </c:pt>
                <c:pt idx="654">
                  <c:v>0.22553303129389568</c:v>
                </c:pt>
                <c:pt idx="655">
                  <c:v>0.22547684379241564</c:v>
                </c:pt>
                <c:pt idx="656">
                  <c:v>0.22538332076816348</c:v>
                </c:pt>
                <c:pt idx="657">
                  <c:v>0.22539056652528103</c:v>
                </c:pt>
                <c:pt idx="658">
                  <c:v>0.22540008952547355</c:v>
                </c:pt>
                <c:pt idx="659">
                  <c:v>0.22535693529801007</c:v>
                </c:pt>
                <c:pt idx="660">
                  <c:v>0.22541314043977037</c:v>
                </c:pt>
                <c:pt idx="661">
                  <c:v>0.22536425351067516</c:v>
                </c:pt>
                <c:pt idx="662">
                  <c:v>0.2251447544807367</c:v>
                </c:pt>
                <c:pt idx="663">
                  <c:v>0.225083112362887</c:v>
                </c:pt>
                <c:pt idx="664">
                  <c:v>0.2250610859025457</c:v>
                </c:pt>
                <c:pt idx="665">
                  <c:v>0.22508777398483751</c:v>
                </c:pt>
                <c:pt idx="666">
                  <c:v>0.22499263173140863</c:v>
                </c:pt>
                <c:pt idx="667">
                  <c:v>0.22483105509173304</c:v>
                </c:pt>
                <c:pt idx="668">
                  <c:v>0.2248023941871353</c:v>
                </c:pt>
                <c:pt idx="669">
                  <c:v>0.2247211366920451</c:v>
                </c:pt>
                <c:pt idx="670">
                  <c:v>0.22466386501772864</c:v>
                </c:pt>
                <c:pt idx="671">
                  <c:v>0.22474614729658149</c:v>
                </c:pt>
                <c:pt idx="672">
                  <c:v>0.22497192712576775</c:v>
                </c:pt>
                <c:pt idx="673">
                  <c:v>0.22498893383194199</c:v>
                </c:pt>
                <c:pt idx="674">
                  <c:v>0.22494917305319437</c:v>
                </c:pt>
                <c:pt idx="675">
                  <c:v>0.22496266411876453</c:v>
                </c:pt>
                <c:pt idx="676">
                  <c:v>0.22490239262900813</c:v>
                </c:pt>
                <c:pt idx="677">
                  <c:v>0.22487056248851589</c:v>
                </c:pt>
                <c:pt idx="678">
                  <c:v>0.22486085558376859</c:v>
                </c:pt>
                <c:pt idx="679">
                  <c:v>0.22483007523076737</c:v>
                </c:pt>
                <c:pt idx="680">
                  <c:v>0.22478092770909355</c:v>
                </c:pt>
                <c:pt idx="681">
                  <c:v>0.22476726386285131</c:v>
                </c:pt>
                <c:pt idx="682">
                  <c:v>0.22475794072396474</c:v>
                </c:pt>
                <c:pt idx="683">
                  <c:v>0.22474331485060414</c:v>
                </c:pt>
                <c:pt idx="684">
                  <c:v>0.22473343372500065</c:v>
                </c:pt>
                <c:pt idx="685">
                  <c:v>0.2247202620754539</c:v>
                </c:pt>
                <c:pt idx="686">
                  <c:v>0.22471606229565833</c:v>
                </c:pt>
                <c:pt idx="687">
                  <c:v>0.22468923645231678</c:v>
                </c:pt>
                <c:pt idx="688">
                  <c:v>0.22463967393166936</c:v>
                </c:pt>
                <c:pt idx="689">
                  <c:v>0.22462604518780402</c:v>
                </c:pt>
                <c:pt idx="690">
                  <c:v>0.22459713339048648</c:v>
                </c:pt>
                <c:pt idx="691">
                  <c:v>0.22450954507807963</c:v>
                </c:pt>
                <c:pt idx="692">
                  <c:v>0.22446864234537248</c:v>
                </c:pt>
                <c:pt idx="693">
                  <c:v>0.22444345601858859</c:v>
                </c:pt>
                <c:pt idx="694">
                  <c:v>0.22443034629410455</c:v>
                </c:pt>
                <c:pt idx="695">
                  <c:v>0.22441350716007688</c:v>
                </c:pt>
                <c:pt idx="696">
                  <c:v>0.22442029440494871</c:v>
                </c:pt>
                <c:pt idx="697">
                  <c:v>0.2243964297666908</c:v>
                </c:pt>
                <c:pt idx="698">
                  <c:v>0.22439360555176144</c:v>
                </c:pt>
                <c:pt idx="699">
                  <c:v>0.22434055325121524</c:v>
                </c:pt>
                <c:pt idx="700">
                  <c:v>0.2242781427582731</c:v>
                </c:pt>
                <c:pt idx="701">
                  <c:v>0.22431822442390992</c:v>
                </c:pt>
                <c:pt idx="702">
                  <c:v>0.22430583350334535</c:v>
                </c:pt>
                <c:pt idx="703">
                  <c:v>0.22426099423379475</c:v>
                </c:pt>
                <c:pt idx="704">
                  <c:v>0.22430870762403829</c:v>
                </c:pt>
                <c:pt idx="705">
                  <c:v>0.22431182973362429</c:v>
                </c:pt>
                <c:pt idx="706">
                  <c:v>0.22427769775504994</c:v>
                </c:pt>
                <c:pt idx="707">
                  <c:v>0.22422851085222098</c:v>
                </c:pt>
                <c:pt idx="708">
                  <c:v>0.22422594131541665</c:v>
                </c:pt>
                <c:pt idx="709">
                  <c:v>0.22417208006153833</c:v>
                </c:pt>
                <c:pt idx="710">
                  <c:v>0.22415193768905181</c:v>
                </c:pt>
                <c:pt idx="711">
                  <c:v>0.22416094309924325</c:v>
                </c:pt>
                <c:pt idx="712">
                  <c:v>0.22411519468685662</c:v>
                </c:pt>
                <c:pt idx="713">
                  <c:v>0.22405343498959659</c:v>
                </c:pt>
                <c:pt idx="714">
                  <c:v>0.22400826771285401</c:v>
                </c:pt>
                <c:pt idx="715">
                  <c:v>0.2239331689986539</c:v>
                </c:pt>
                <c:pt idx="716">
                  <c:v>0.22383283609789853</c:v>
                </c:pt>
                <c:pt idx="717">
                  <c:v>0.22378399443197139</c:v>
                </c:pt>
                <c:pt idx="718">
                  <c:v>0.22375980072354015</c:v>
                </c:pt>
                <c:pt idx="719">
                  <c:v>0.22371237984454129</c:v>
                </c:pt>
                <c:pt idx="720">
                  <c:v>0.2236827559791997</c:v>
                </c:pt>
                <c:pt idx="721">
                  <c:v>0.22369940661467999</c:v>
                </c:pt>
                <c:pt idx="722">
                  <c:v>0.22369375341999023</c:v>
                </c:pt>
                <c:pt idx="723">
                  <c:v>0.22367666795012289</c:v>
                </c:pt>
                <c:pt idx="724">
                  <c:v>0.22367887028719355</c:v>
                </c:pt>
                <c:pt idx="725">
                  <c:v>0.22367285473501167</c:v>
                </c:pt>
                <c:pt idx="726">
                  <c:v>0.22366412434914637</c:v>
                </c:pt>
                <c:pt idx="727">
                  <c:v>0.22370260947892065</c:v>
                </c:pt>
                <c:pt idx="728">
                  <c:v>0.22372818149395715</c:v>
                </c:pt>
                <c:pt idx="729">
                  <c:v>0.22368919677355495</c:v>
                </c:pt>
                <c:pt idx="730">
                  <c:v>0.22368254249794736</c:v>
                </c:pt>
                <c:pt idx="731">
                  <c:v>0.22367695025748505</c:v>
                </c:pt>
                <c:pt idx="732">
                  <c:v>0.22366740484121439</c:v>
                </c:pt>
                <c:pt idx="733">
                  <c:v>0.22366174635618288</c:v>
                </c:pt>
                <c:pt idx="734">
                  <c:v>0.2236737629344574</c:v>
                </c:pt>
                <c:pt idx="735">
                  <c:v>0.22371335947226942</c:v>
                </c:pt>
                <c:pt idx="736">
                  <c:v>0.2237595233738375</c:v>
                </c:pt>
                <c:pt idx="737">
                  <c:v>0.22378927187308659</c:v>
                </c:pt>
                <c:pt idx="738">
                  <c:v>0.22387229836246078</c:v>
                </c:pt>
                <c:pt idx="739">
                  <c:v>0.22396240963374478</c:v>
                </c:pt>
                <c:pt idx="740">
                  <c:v>0.22398336088664769</c:v>
                </c:pt>
                <c:pt idx="741">
                  <c:v>0.22400567379286829</c:v>
                </c:pt>
                <c:pt idx="742">
                  <c:v>0.22403451563437482</c:v>
                </c:pt>
                <c:pt idx="743">
                  <c:v>0.22405101214558942</c:v>
                </c:pt>
                <c:pt idx="744">
                  <c:v>0.2240520640498368</c:v>
                </c:pt>
                <c:pt idx="745">
                  <c:v>0.22411540888156059</c:v>
                </c:pt>
                <c:pt idx="746">
                  <c:v>0.22419367957382227</c:v>
                </c:pt>
                <c:pt idx="747">
                  <c:v>0.22426644017504829</c:v>
                </c:pt>
                <c:pt idx="748">
                  <c:v>0.22437398575948156</c:v>
                </c:pt>
                <c:pt idx="749">
                  <c:v>0.22445949413849578</c:v>
                </c:pt>
                <c:pt idx="750">
                  <c:v>0.22452589765924094</c:v>
                </c:pt>
                <c:pt idx="751">
                  <c:v>0.22458270867907193</c:v>
                </c:pt>
                <c:pt idx="752">
                  <c:v>0.22464004718858019</c:v>
                </c:pt>
                <c:pt idx="753">
                  <c:v>0.22471954557293727</c:v>
                </c:pt>
                <c:pt idx="754">
                  <c:v>0.22478691041387824</c:v>
                </c:pt>
                <c:pt idx="755">
                  <c:v>0.22484975460483916</c:v>
                </c:pt>
                <c:pt idx="756">
                  <c:v>0.22490576140796306</c:v>
                </c:pt>
                <c:pt idx="757">
                  <c:v>0.22492928682339505</c:v>
                </c:pt>
                <c:pt idx="758">
                  <c:v>0.22498539903335554</c:v>
                </c:pt>
                <c:pt idx="759">
                  <c:v>0.22508717034903736</c:v>
                </c:pt>
                <c:pt idx="760">
                  <c:v>0.22513293344316168</c:v>
                </c:pt>
                <c:pt idx="761">
                  <c:v>0.22515099840099895</c:v>
                </c:pt>
                <c:pt idx="762">
                  <c:v>0.2251706944595708</c:v>
                </c:pt>
                <c:pt idx="763">
                  <c:v>0.2251598053958638</c:v>
                </c:pt>
                <c:pt idx="764">
                  <c:v>0.22511925236917404</c:v>
                </c:pt>
                <c:pt idx="765">
                  <c:v>0.22514908954227328</c:v>
                </c:pt>
                <c:pt idx="766">
                  <c:v>0.22518147469848379</c:v>
                </c:pt>
                <c:pt idx="767">
                  <c:v>0.22520223753734178</c:v>
                </c:pt>
                <c:pt idx="768">
                  <c:v>0.22522787438626332</c:v>
                </c:pt>
                <c:pt idx="769">
                  <c:v>0.22521212123371878</c:v>
                </c:pt>
                <c:pt idx="770">
                  <c:v>0.2251816653196923</c:v>
                </c:pt>
                <c:pt idx="771">
                  <c:v>0.22516092704293333</c:v>
                </c:pt>
                <c:pt idx="772">
                  <c:v>0.22510838272498424</c:v>
                </c:pt>
                <c:pt idx="773">
                  <c:v>0.22507914141522092</c:v>
                </c:pt>
                <c:pt idx="774">
                  <c:v>0.22508406759455016</c:v>
                </c:pt>
                <c:pt idx="775">
                  <c:v>0.22505446005729932</c:v>
                </c:pt>
                <c:pt idx="776">
                  <c:v>0.22501249294930561</c:v>
                </c:pt>
                <c:pt idx="777">
                  <c:v>0.22496466532990522</c:v>
                </c:pt>
                <c:pt idx="778">
                  <c:v>0.22491971615458631</c:v>
                </c:pt>
                <c:pt idx="779">
                  <c:v>0.22487296804859935</c:v>
                </c:pt>
                <c:pt idx="780">
                  <c:v>0.22482295424045931</c:v>
                </c:pt>
                <c:pt idx="781">
                  <c:v>0.22476010971939706</c:v>
                </c:pt>
                <c:pt idx="782">
                  <c:v>0.22469758021413908</c:v>
                </c:pt>
                <c:pt idx="783">
                  <c:v>0.22463569952162984</c:v>
                </c:pt>
                <c:pt idx="784">
                  <c:v>0.22455608786232775</c:v>
                </c:pt>
                <c:pt idx="785">
                  <c:v>0.22449043160365037</c:v>
                </c:pt>
                <c:pt idx="786">
                  <c:v>0.22442180728467298</c:v>
                </c:pt>
                <c:pt idx="787">
                  <c:v>0.22433351560983497</c:v>
                </c:pt>
                <c:pt idx="788">
                  <c:v>0.22426616870420193</c:v>
                </c:pt>
                <c:pt idx="789">
                  <c:v>0.22419578434138274</c:v>
                </c:pt>
                <c:pt idx="790">
                  <c:v>0.22412310485125028</c:v>
                </c:pt>
                <c:pt idx="791">
                  <c:v>0.2240557939467368</c:v>
                </c:pt>
                <c:pt idx="792">
                  <c:v>0.22397763872005236</c:v>
                </c:pt>
                <c:pt idx="793">
                  <c:v>0.22389414509984795</c:v>
                </c:pt>
                <c:pt idx="794">
                  <c:v>0.22381818593720718</c:v>
                </c:pt>
                <c:pt idx="795">
                  <c:v>0.22376506608876515</c:v>
                </c:pt>
                <c:pt idx="796">
                  <c:v>0.22371097165585163</c:v>
                </c:pt>
                <c:pt idx="797">
                  <c:v>0.22365909204373755</c:v>
                </c:pt>
                <c:pt idx="798">
                  <c:v>0.22361718976876857</c:v>
                </c:pt>
                <c:pt idx="799">
                  <c:v>0.22355989539109469</c:v>
                </c:pt>
                <c:pt idx="800">
                  <c:v>0.22348630634131053</c:v>
                </c:pt>
                <c:pt idx="801">
                  <c:v>0.22342029365756666</c:v>
                </c:pt>
                <c:pt idx="802">
                  <c:v>0.22335689051330854</c:v>
                </c:pt>
                <c:pt idx="803">
                  <c:v>0.22330060775686147</c:v>
                </c:pt>
                <c:pt idx="804">
                  <c:v>0.22325802339482362</c:v>
                </c:pt>
                <c:pt idx="805">
                  <c:v>0.22321974880354389</c:v>
                </c:pt>
                <c:pt idx="806">
                  <c:v>0.22317376288868973</c:v>
                </c:pt>
                <c:pt idx="807">
                  <c:v>0.22313593003187882</c:v>
                </c:pt>
                <c:pt idx="808">
                  <c:v>0.22310212292560902</c:v>
                </c:pt>
                <c:pt idx="809">
                  <c:v>0.22306993545493628</c:v>
                </c:pt>
                <c:pt idx="810">
                  <c:v>0.22304119430988514</c:v>
                </c:pt>
                <c:pt idx="811">
                  <c:v>0.22302421395605379</c:v>
                </c:pt>
                <c:pt idx="812">
                  <c:v>0.2229952459610893</c:v>
                </c:pt>
                <c:pt idx="813">
                  <c:v>0.22297055663617227</c:v>
                </c:pt>
                <c:pt idx="814">
                  <c:v>0.22294033488347612</c:v>
                </c:pt>
                <c:pt idx="815">
                  <c:v>0.22289464598270478</c:v>
                </c:pt>
                <c:pt idx="816">
                  <c:v>0.22285780118325602</c:v>
                </c:pt>
                <c:pt idx="817">
                  <c:v>0.22281454694630232</c:v>
                </c:pt>
                <c:pt idx="818">
                  <c:v>0.22279125547165771</c:v>
                </c:pt>
                <c:pt idx="819">
                  <c:v>0.22278172379687874</c:v>
                </c:pt>
                <c:pt idx="820">
                  <c:v>0.222781823467471</c:v>
                </c:pt>
                <c:pt idx="821">
                  <c:v>0.22276262698001606</c:v>
                </c:pt>
                <c:pt idx="822">
                  <c:v>0.22273925206142597</c:v>
                </c:pt>
                <c:pt idx="823">
                  <c:v>0.22271587313005289</c:v>
                </c:pt>
                <c:pt idx="824">
                  <c:v>0.2226793679604957</c:v>
                </c:pt>
                <c:pt idx="825">
                  <c:v>0.2226595919022468</c:v>
                </c:pt>
                <c:pt idx="826">
                  <c:v>0.22265815707320122</c:v>
                </c:pt>
                <c:pt idx="827">
                  <c:v>0.22264005247336335</c:v>
                </c:pt>
                <c:pt idx="828">
                  <c:v>0.22260983655410682</c:v>
                </c:pt>
                <c:pt idx="829">
                  <c:v>0.22258800870896825</c:v>
                </c:pt>
                <c:pt idx="830">
                  <c:v>0.22255941532719567</c:v>
                </c:pt>
                <c:pt idx="831">
                  <c:v>0.22252836707453469</c:v>
                </c:pt>
                <c:pt idx="832">
                  <c:v>0.22251562280847534</c:v>
                </c:pt>
                <c:pt idx="833">
                  <c:v>0.22250320102451712</c:v>
                </c:pt>
                <c:pt idx="834">
                  <c:v>0.2224816937635761</c:v>
                </c:pt>
                <c:pt idx="835">
                  <c:v>0.2224725681619325</c:v>
                </c:pt>
                <c:pt idx="836">
                  <c:v>0.22245387389169738</c:v>
                </c:pt>
                <c:pt idx="837">
                  <c:v>0.22243758827733162</c:v>
                </c:pt>
                <c:pt idx="838">
                  <c:v>0.22241444385306697</c:v>
                </c:pt>
                <c:pt idx="839">
                  <c:v>0.22238665092452817</c:v>
                </c:pt>
                <c:pt idx="840">
                  <c:v>0.22236074721535026</c:v>
                </c:pt>
                <c:pt idx="841">
                  <c:v>0.222320490094426</c:v>
                </c:pt>
                <c:pt idx="842">
                  <c:v>0.22228633389688865</c:v>
                </c:pt>
                <c:pt idx="843">
                  <c:v>0.2222586090429349</c:v>
                </c:pt>
                <c:pt idx="844">
                  <c:v>0.2222231297991725</c:v>
                </c:pt>
                <c:pt idx="845">
                  <c:v>0.2221943056629602</c:v>
                </c:pt>
                <c:pt idx="846">
                  <c:v>0.22216303083074607</c:v>
                </c:pt>
                <c:pt idx="847">
                  <c:v>0.22214541555634779</c:v>
                </c:pt>
                <c:pt idx="848">
                  <c:v>0.22212069983850335</c:v>
                </c:pt>
                <c:pt idx="849">
                  <c:v>0.22208957012909455</c:v>
                </c:pt>
                <c:pt idx="850">
                  <c:v>0.2220642778971014</c:v>
                </c:pt>
                <c:pt idx="851">
                  <c:v>0.22202870633119873</c:v>
                </c:pt>
                <c:pt idx="852">
                  <c:v>0.22198415611536584</c:v>
                </c:pt>
                <c:pt idx="853">
                  <c:v>0.2219602537125788</c:v>
                </c:pt>
                <c:pt idx="854">
                  <c:v>0.2219400038902789</c:v>
                </c:pt>
                <c:pt idx="855">
                  <c:v>0.22191125870094872</c:v>
                </c:pt>
                <c:pt idx="856">
                  <c:v>0.22188434672747304</c:v>
                </c:pt>
                <c:pt idx="857">
                  <c:v>0.22185129387858327</c:v>
                </c:pt>
                <c:pt idx="858">
                  <c:v>0.22181625923129189</c:v>
                </c:pt>
                <c:pt idx="859">
                  <c:v>0.22177950807495425</c:v>
                </c:pt>
                <c:pt idx="860">
                  <c:v>0.22173373906656235</c:v>
                </c:pt>
                <c:pt idx="861">
                  <c:v>0.2216972658767348</c:v>
                </c:pt>
                <c:pt idx="862">
                  <c:v>0.22166720815261978</c:v>
                </c:pt>
                <c:pt idx="863">
                  <c:v>0.22162639833596545</c:v>
                </c:pt>
                <c:pt idx="864">
                  <c:v>0.22159081390271398</c:v>
                </c:pt>
                <c:pt idx="865">
                  <c:v>0.2215683247625907</c:v>
                </c:pt>
                <c:pt idx="866">
                  <c:v>0.22153051966669079</c:v>
                </c:pt>
                <c:pt idx="867">
                  <c:v>0.22148082597299398</c:v>
                </c:pt>
                <c:pt idx="868">
                  <c:v>0.22144385981046374</c:v>
                </c:pt>
                <c:pt idx="869">
                  <c:v>0.22140715501780203</c:v>
                </c:pt>
                <c:pt idx="870">
                  <c:v>0.2213680705424744</c:v>
                </c:pt>
                <c:pt idx="871">
                  <c:v>0.22133579068639342</c:v>
                </c:pt>
                <c:pt idx="872">
                  <c:v>0.22129763269944111</c:v>
                </c:pt>
                <c:pt idx="873">
                  <c:v>0.22125005611790552</c:v>
                </c:pt>
                <c:pt idx="874">
                  <c:v>0.22121216371778349</c:v>
                </c:pt>
                <c:pt idx="875">
                  <c:v>0.22118136950062983</c:v>
                </c:pt>
                <c:pt idx="876">
                  <c:v>0.22114556333153546</c:v>
                </c:pt>
                <c:pt idx="877">
                  <c:v>0.22111021862295546</c:v>
                </c:pt>
                <c:pt idx="878">
                  <c:v>0.22107613555509942</c:v>
                </c:pt>
                <c:pt idx="879">
                  <c:v>0.22104180956145189</c:v>
                </c:pt>
                <c:pt idx="880">
                  <c:v>0.2210058382824317</c:v>
                </c:pt>
                <c:pt idx="881">
                  <c:v>0.22097188666696135</c:v>
                </c:pt>
                <c:pt idx="882">
                  <c:v>0.22094390246889783</c:v>
                </c:pt>
                <c:pt idx="883">
                  <c:v>0.22090443190434625</c:v>
                </c:pt>
                <c:pt idx="884">
                  <c:v>0.22085882105032451</c:v>
                </c:pt>
                <c:pt idx="885">
                  <c:v>0.22081271365184515</c:v>
                </c:pt>
                <c:pt idx="886">
                  <c:v>0.22075971429555288</c:v>
                </c:pt>
                <c:pt idx="887">
                  <c:v>0.22071991246310452</c:v>
                </c:pt>
                <c:pt idx="888">
                  <c:v>0.22068105198659285</c:v>
                </c:pt>
                <c:pt idx="889">
                  <c:v>0.22064110716909269</c:v>
                </c:pt>
                <c:pt idx="890">
                  <c:v>0.22060009452010565</c:v>
                </c:pt>
                <c:pt idx="891">
                  <c:v>0.22055452419952737</c:v>
                </c:pt>
                <c:pt idx="892">
                  <c:v>0.22050851220188025</c:v>
                </c:pt>
                <c:pt idx="893">
                  <c:v>0.22047157985943477</c:v>
                </c:pt>
                <c:pt idx="894">
                  <c:v>0.22044103236823673</c:v>
                </c:pt>
                <c:pt idx="895">
                  <c:v>0.22041194097683256</c:v>
                </c:pt>
                <c:pt idx="896">
                  <c:v>0.22037637264900381</c:v>
                </c:pt>
                <c:pt idx="897">
                  <c:v>0.22034527051116903</c:v>
                </c:pt>
                <c:pt idx="898">
                  <c:v>0.22031488306904576</c:v>
                </c:pt>
                <c:pt idx="899">
                  <c:v>0.22028379467862044</c:v>
                </c:pt>
                <c:pt idx="900">
                  <c:v>0.22025430790106068</c:v>
                </c:pt>
                <c:pt idx="901">
                  <c:v>0.22023168950909064</c:v>
                </c:pt>
                <c:pt idx="902">
                  <c:v>0.22020433924720195</c:v>
                </c:pt>
                <c:pt idx="903">
                  <c:v>0.22017097609264791</c:v>
                </c:pt>
                <c:pt idx="904">
                  <c:v>0.22013974119789892</c:v>
                </c:pt>
                <c:pt idx="905">
                  <c:v>0.22012275919474444</c:v>
                </c:pt>
                <c:pt idx="906">
                  <c:v>0.22009526200345828</c:v>
                </c:pt>
                <c:pt idx="907">
                  <c:v>0.22006024944036451</c:v>
                </c:pt>
                <c:pt idx="908">
                  <c:v>0.2200339613196404</c:v>
                </c:pt>
                <c:pt idx="909">
                  <c:v>0.22000172780322699</c:v>
                </c:pt>
                <c:pt idx="910">
                  <c:v>0.2199699946428797</c:v>
                </c:pt>
                <c:pt idx="911">
                  <c:v>0.21993562835502711</c:v>
                </c:pt>
                <c:pt idx="912">
                  <c:v>0.21989935307423261</c:v>
                </c:pt>
                <c:pt idx="913">
                  <c:v>0.21987830451215917</c:v>
                </c:pt>
                <c:pt idx="914">
                  <c:v>0.21986457057486467</c:v>
                </c:pt>
                <c:pt idx="915">
                  <c:v>0.21983649442807829</c:v>
                </c:pt>
                <c:pt idx="916">
                  <c:v>0.21981669614955257</c:v>
                </c:pt>
                <c:pt idx="917">
                  <c:v>0.21978618987038137</c:v>
                </c:pt>
                <c:pt idx="918">
                  <c:v>0.2197323136749465</c:v>
                </c:pt>
                <c:pt idx="919">
                  <c:v>0.21970329694750065</c:v>
                </c:pt>
                <c:pt idx="920">
                  <c:v>0.21969032716135165</c:v>
                </c:pt>
                <c:pt idx="921">
                  <c:v>0.21966036119897769</c:v>
                </c:pt>
                <c:pt idx="922">
                  <c:v>0.21963259916457525</c:v>
                </c:pt>
                <c:pt idx="923">
                  <c:v>0.21959067004749774</c:v>
                </c:pt>
                <c:pt idx="924">
                  <c:v>0.2195472697602974</c:v>
                </c:pt>
                <c:pt idx="925">
                  <c:v>0.21950641815636215</c:v>
                </c:pt>
                <c:pt idx="926">
                  <c:v>0.21948033916795018</c:v>
                </c:pt>
                <c:pt idx="927">
                  <c:v>0.2194754624443761</c:v>
                </c:pt>
                <c:pt idx="928">
                  <c:v>0.21944284434276429</c:v>
                </c:pt>
                <c:pt idx="929">
                  <c:v>0.21941245378791319</c:v>
                </c:pt>
                <c:pt idx="930">
                  <c:v>0.21937889360026275</c:v>
                </c:pt>
                <c:pt idx="931">
                  <c:v>0.21931614595664692</c:v>
                </c:pt>
                <c:pt idx="932">
                  <c:v>0.21927760531673099</c:v>
                </c:pt>
                <c:pt idx="933">
                  <c:v>0.21925198969652471</c:v>
                </c:pt>
                <c:pt idx="934">
                  <c:v>0.21920780143548727</c:v>
                </c:pt>
                <c:pt idx="935">
                  <c:v>0.21916711091416211</c:v>
                </c:pt>
                <c:pt idx="936">
                  <c:v>0.2191287485910037</c:v>
                </c:pt>
                <c:pt idx="937">
                  <c:v>0.21907789479715667</c:v>
                </c:pt>
                <c:pt idx="938">
                  <c:v>0.21903632127325731</c:v>
                </c:pt>
                <c:pt idx="939">
                  <c:v>0.21900108888767553</c:v>
                </c:pt>
                <c:pt idx="940">
                  <c:v>0.21897409402903212</c:v>
                </c:pt>
                <c:pt idx="941">
                  <c:v>0.2189373486024023</c:v>
                </c:pt>
                <c:pt idx="942">
                  <c:v>0.21889149149330764</c:v>
                </c:pt>
                <c:pt idx="943">
                  <c:v>0.21884975953853478</c:v>
                </c:pt>
                <c:pt idx="944">
                  <c:v>0.21880744917061423</c:v>
                </c:pt>
                <c:pt idx="945">
                  <c:v>0.21875692024218374</c:v>
                </c:pt>
                <c:pt idx="946">
                  <c:v>0.21870685983742066</c:v>
                </c:pt>
                <c:pt idx="947">
                  <c:v>0.21865200541069316</c:v>
                </c:pt>
                <c:pt idx="948">
                  <c:v>0.21858329555239306</c:v>
                </c:pt>
                <c:pt idx="949">
                  <c:v>0.2185045456898084</c:v>
                </c:pt>
                <c:pt idx="950">
                  <c:v>0.21842091023115193</c:v>
                </c:pt>
                <c:pt idx="951">
                  <c:v>0.21834760225014768</c:v>
                </c:pt>
                <c:pt idx="952">
                  <c:v>0.21826817899189874</c:v>
                </c:pt>
                <c:pt idx="953">
                  <c:v>0.21820077269792912</c:v>
                </c:pt>
                <c:pt idx="954">
                  <c:v>0.21814164421607718</c:v>
                </c:pt>
                <c:pt idx="955">
                  <c:v>0.2180665129444842</c:v>
                </c:pt>
                <c:pt idx="956">
                  <c:v>0.2179902204244962</c:v>
                </c:pt>
                <c:pt idx="957">
                  <c:v>0.21793275484680677</c:v>
                </c:pt>
                <c:pt idx="958">
                  <c:v>0.21788379262538307</c:v>
                </c:pt>
                <c:pt idx="959">
                  <c:v>0.21784325160245499</c:v>
                </c:pt>
                <c:pt idx="960">
                  <c:v>0.21781858526024225</c:v>
                </c:pt>
                <c:pt idx="961">
                  <c:v>0.21781390581500903</c:v>
                </c:pt>
                <c:pt idx="962">
                  <c:v>0.21780136500756986</c:v>
                </c:pt>
                <c:pt idx="963">
                  <c:v>0.21779585736236243</c:v>
                </c:pt>
                <c:pt idx="964">
                  <c:v>0.21780296665663568</c:v>
                </c:pt>
                <c:pt idx="965">
                  <c:v>0.21781529001899713</c:v>
                </c:pt>
                <c:pt idx="966">
                  <c:v>0.21783565093558932</c:v>
                </c:pt>
                <c:pt idx="967">
                  <c:v>0.21786675935325864</c:v>
                </c:pt>
                <c:pt idx="968">
                  <c:v>0.21791480561690471</c:v>
                </c:pt>
                <c:pt idx="969">
                  <c:v>0.2179711975862911</c:v>
                </c:pt>
                <c:pt idx="970">
                  <c:v>0.21802829258718673</c:v>
                </c:pt>
                <c:pt idx="971">
                  <c:v>0.21810048543816962</c:v>
                </c:pt>
                <c:pt idx="972">
                  <c:v>0.21818121339598159</c:v>
                </c:pt>
                <c:pt idx="973">
                  <c:v>0.21824901476116831</c:v>
                </c:pt>
                <c:pt idx="974">
                  <c:v>0.21831924667898819</c:v>
                </c:pt>
                <c:pt idx="975">
                  <c:v>0.21840560798759542</c:v>
                </c:pt>
                <c:pt idx="976">
                  <c:v>0.21849624786133179</c:v>
                </c:pt>
                <c:pt idx="977">
                  <c:v>0.21859122860096655</c:v>
                </c:pt>
                <c:pt idx="978">
                  <c:v>0.21869382418412267</c:v>
                </c:pt>
                <c:pt idx="979">
                  <c:v>0.21878651809527205</c:v>
                </c:pt>
                <c:pt idx="980">
                  <c:v>0.21888369252738937</c:v>
                </c:pt>
                <c:pt idx="981">
                  <c:v>0.21896946565487541</c:v>
                </c:pt>
                <c:pt idx="982">
                  <c:v>0.21905745306114413</c:v>
                </c:pt>
                <c:pt idx="983">
                  <c:v>0.21913694325050448</c:v>
                </c:pt>
                <c:pt idx="984">
                  <c:v>0.21919758442908521</c:v>
                </c:pt>
                <c:pt idx="985">
                  <c:v>0.21925503252274506</c:v>
                </c:pt>
                <c:pt idx="986">
                  <c:v>0.21931473467510768</c:v>
                </c:pt>
                <c:pt idx="987">
                  <c:v>0.21936060655374354</c:v>
                </c:pt>
                <c:pt idx="988">
                  <c:v>0.21940025657499074</c:v>
                </c:pt>
                <c:pt idx="989">
                  <c:v>0.21944011695251209</c:v>
                </c:pt>
                <c:pt idx="990">
                  <c:v>0.21947279291268537</c:v>
                </c:pt>
                <c:pt idx="991">
                  <c:v>0.21949406618794695</c:v>
                </c:pt>
                <c:pt idx="992">
                  <c:v>0.21950985845578672</c:v>
                </c:pt>
                <c:pt idx="993">
                  <c:v>0.21950720903229581</c:v>
                </c:pt>
                <c:pt idx="994">
                  <c:v>0.21949197241807147</c:v>
                </c:pt>
                <c:pt idx="995">
                  <c:v>0.21946839883078642</c:v>
                </c:pt>
                <c:pt idx="996">
                  <c:v>0.21943397952610144</c:v>
                </c:pt>
                <c:pt idx="997">
                  <c:v>0.21939283557508782</c:v>
                </c:pt>
                <c:pt idx="998">
                  <c:v>0.21934192588996038</c:v>
                </c:pt>
                <c:pt idx="999">
                  <c:v>0.21927717198144611</c:v>
                </c:pt>
                <c:pt idx="1000">
                  <c:v>0.21921264518769615</c:v>
                </c:pt>
                <c:pt idx="1001">
                  <c:v>0.21914241702217208</c:v>
                </c:pt>
                <c:pt idx="1002">
                  <c:v>0.21906744265400868</c:v>
                </c:pt>
                <c:pt idx="1003">
                  <c:v>0.21898986671318324</c:v>
                </c:pt>
                <c:pt idx="1004">
                  <c:v>0.21889071562684656</c:v>
                </c:pt>
                <c:pt idx="1005">
                  <c:v>0.21877772464100595</c:v>
                </c:pt>
                <c:pt idx="1006">
                  <c:v>0.21866560232983515</c:v>
                </c:pt>
                <c:pt idx="1007">
                  <c:v>0.21855296448941344</c:v>
                </c:pt>
                <c:pt idx="1008">
                  <c:v>0.21843638821176017</c:v>
                </c:pt>
                <c:pt idx="1009">
                  <c:v>0.21832067215422002</c:v>
                </c:pt>
                <c:pt idx="1010">
                  <c:v>0.21819687799967571</c:v>
                </c:pt>
                <c:pt idx="1011">
                  <c:v>0.21806546775937197</c:v>
                </c:pt>
                <c:pt idx="1012">
                  <c:v>0.21792293956718758</c:v>
                </c:pt>
                <c:pt idx="1013">
                  <c:v>0.21776822566850476</c:v>
                </c:pt>
                <c:pt idx="1014">
                  <c:v>0.21760826329307781</c:v>
                </c:pt>
                <c:pt idx="1015">
                  <c:v>0.21744823017307494</c:v>
                </c:pt>
                <c:pt idx="1016">
                  <c:v>0.21727638510620065</c:v>
                </c:pt>
                <c:pt idx="1017">
                  <c:v>0.2170989984580414</c:v>
                </c:pt>
                <c:pt idx="1018">
                  <c:v>0.21691393781389931</c:v>
                </c:pt>
                <c:pt idx="1019">
                  <c:v>0.21671445051275343</c:v>
                </c:pt>
                <c:pt idx="1020">
                  <c:v>0.21649279183106207</c:v>
                </c:pt>
                <c:pt idx="1021">
                  <c:v>0.21626271804394206</c:v>
                </c:pt>
                <c:pt idx="1022">
                  <c:v>0.2160249401775601</c:v>
                </c:pt>
                <c:pt idx="1023">
                  <c:v>0.21578744041898071</c:v>
                </c:pt>
                <c:pt idx="1024">
                  <c:v>0.21555139299457013</c:v>
                </c:pt>
                <c:pt idx="1025">
                  <c:v>0.21531351603010007</c:v>
                </c:pt>
                <c:pt idx="1026">
                  <c:v>0.21506281708676411</c:v>
                </c:pt>
                <c:pt idx="1027">
                  <c:v>0.21480667722072297</c:v>
                </c:pt>
                <c:pt idx="1028">
                  <c:v>0.21453779046036914</c:v>
                </c:pt>
                <c:pt idx="1029">
                  <c:v>0.21426086634734176</c:v>
                </c:pt>
                <c:pt idx="1030">
                  <c:v>0.21398106108636225</c:v>
                </c:pt>
                <c:pt idx="1031">
                  <c:v>0.21369815123858626</c:v>
                </c:pt>
                <c:pt idx="1032">
                  <c:v>0.21342613838128824</c:v>
                </c:pt>
                <c:pt idx="1033">
                  <c:v>0.21315060836278796</c:v>
                </c:pt>
                <c:pt idx="1034">
                  <c:v>0.21290097905238772</c:v>
                </c:pt>
                <c:pt idx="1035">
                  <c:v>0.21267384515273791</c:v>
                </c:pt>
                <c:pt idx="1036">
                  <c:v>0.21244056265387037</c:v>
                </c:pt>
                <c:pt idx="1037">
                  <c:v>0.21221152915522803</c:v>
                </c:pt>
                <c:pt idx="1038">
                  <c:v>0.21197966506112445</c:v>
                </c:pt>
                <c:pt idx="1039">
                  <c:v>0.21175164132809324</c:v>
                </c:pt>
                <c:pt idx="1040">
                  <c:v>0.2115353435893039</c:v>
                </c:pt>
                <c:pt idx="1041">
                  <c:v>0.21132398288877585</c:v>
                </c:pt>
                <c:pt idx="1042">
                  <c:v>0.21112014396230014</c:v>
                </c:pt>
                <c:pt idx="1043">
                  <c:v>0.21092037924922499</c:v>
                </c:pt>
                <c:pt idx="1044">
                  <c:v>0.21071960968030592</c:v>
                </c:pt>
                <c:pt idx="1045">
                  <c:v>0.21051596444262058</c:v>
                </c:pt>
                <c:pt idx="1046">
                  <c:v>0.21030459059950446</c:v>
                </c:pt>
                <c:pt idx="1047">
                  <c:v>0.21008366082573429</c:v>
                </c:pt>
                <c:pt idx="1048">
                  <c:v>0.20984975495809341</c:v>
                </c:pt>
                <c:pt idx="1049">
                  <c:v>0.20960141181822356</c:v>
                </c:pt>
                <c:pt idx="1050">
                  <c:v>0.20934580173311945</c:v>
                </c:pt>
                <c:pt idx="1051">
                  <c:v>0.20908710777090853</c:v>
                </c:pt>
                <c:pt idx="1052">
                  <c:v>0.20881848446144677</c:v>
                </c:pt>
                <c:pt idx="1053">
                  <c:v>0.20855079319781811</c:v>
                </c:pt>
                <c:pt idx="1054">
                  <c:v>0.20827502013673463</c:v>
                </c:pt>
                <c:pt idx="1055">
                  <c:v>0.20800407904782239</c:v>
                </c:pt>
                <c:pt idx="1056">
                  <c:v>0.20771066918731729</c:v>
                </c:pt>
                <c:pt idx="1057">
                  <c:v>0.20745176380194894</c:v>
                </c:pt>
                <c:pt idx="1058">
                  <c:v>0.20718654088781885</c:v>
                </c:pt>
                <c:pt idx="1059">
                  <c:v>0.20696956818209689</c:v>
                </c:pt>
                <c:pt idx="1060">
                  <c:v>0.20678245555353536</c:v>
                </c:pt>
                <c:pt idx="1061">
                  <c:v>0.20664122135750881</c:v>
                </c:pt>
                <c:pt idx="1062">
                  <c:v>0.20655299194808219</c:v>
                </c:pt>
                <c:pt idx="1063">
                  <c:v>0.20650002345739635</c:v>
                </c:pt>
                <c:pt idx="1064">
                  <c:v>0.20649735746124087</c:v>
                </c:pt>
                <c:pt idx="1065">
                  <c:v>0.20654888250055783</c:v>
                </c:pt>
                <c:pt idx="1066">
                  <c:v>0.206643857231077</c:v>
                </c:pt>
                <c:pt idx="1067">
                  <c:v>0.20678863668886924</c:v>
                </c:pt>
                <c:pt idx="1068">
                  <c:v>0.20697234834581971</c:v>
                </c:pt>
                <c:pt idx="1069">
                  <c:v>0.20717122228410437</c:v>
                </c:pt>
                <c:pt idx="1070">
                  <c:v>0.20737061882491203</c:v>
                </c:pt>
                <c:pt idx="1071">
                  <c:v>0.20758971472362819</c:v>
                </c:pt>
                <c:pt idx="1072">
                  <c:v>0.20779607407742304</c:v>
                </c:pt>
                <c:pt idx="1073">
                  <c:v>0.20800633982833583</c:v>
                </c:pt>
                <c:pt idx="1074">
                  <c:v>0.20821133030391792</c:v>
                </c:pt>
                <c:pt idx="1075">
                  <c:v>0.20841229454681301</c:v>
                </c:pt>
                <c:pt idx="1076">
                  <c:v>0.20860175366330655</c:v>
                </c:pt>
                <c:pt idx="1077">
                  <c:v>0.20878580103967151</c:v>
                </c:pt>
                <c:pt idx="1078">
                  <c:v>0.20895299006383525</c:v>
                </c:pt>
                <c:pt idx="1079">
                  <c:v>0.20910184026167647</c:v>
                </c:pt>
                <c:pt idx="1080">
                  <c:v>0.2092520461539511</c:v>
                </c:pt>
                <c:pt idx="1081">
                  <c:v>0.20939309007196208</c:v>
                </c:pt>
                <c:pt idx="1082">
                  <c:v>0.20952936405481248</c:v>
                </c:pt>
                <c:pt idx="1083">
                  <c:v>0.20966105380872402</c:v>
                </c:pt>
                <c:pt idx="1084">
                  <c:v>0.20978667517226771</c:v>
                </c:pt>
                <c:pt idx="1085">
                  <c:v>0.20991380656945255</c:v>
                </c:pt>
                <c:pt idx="1086">
                  <c:v>0.21003193748776941</c:v>
                </c:pt>
                <c:pt idx="1087">
                  <c:v>0.21014764156003754</c:v>
                </c:pt>
                <c:pt idx="1088">
                  <c:v>0.21026332616484578</c:v>
                </c:pt>
                <c:pt idx="1089">
                  <c:v>0.21036365214615729</c:v>
                </c:pt>
                <c:pt idx="1090">
                  <c:v>0.21045665016895498</c:v>
                </c:pt>
                <c:pt idx="1091">
                  <c:v>0.21054468553345709</c:v>
                </c:pt>
                <c:pt idx="1092">
                  <c:v>0.21062404646002938</c:v>
                </c:pt>
                <c:pt idx="1093">
                  <c:v>0.21069547357620974</c:v>
                </c:pt>
                <c:pt idx="1094">
                  <c:v>0.21076329397911456</c:v>
                </c:pt>
                <c:pt idx="1095">
                  <c:v>0.21082292199964373</c:v>
                </c:pt>
                <c:pt idx="1096">
                  <c:v>0.21087727140301227</c:v>
                </c:pt>
                <c:pt idx="1097">
                  <c:v>0.21093140066925542</c:v>
                </c:pt>
                <c:pt idx="1098">
                  <c:v>0.21097674598886093</c:v>
                </c:pt>
                <c:pt idx="1099">
                  <c:v>0.21102527645318073</c:v>
                </c:pt>
                <c:pt idx="1100">
                  <c:v>0.21107530690121926</c:v>
                </c:pt>
                <c:pt idx="1101">
                  <c:v>0.21111685598565413</c:v>
                </c:pt>
                <c:pt idx="1102">
                  <c:v>0.211159465226745</c:v>
                </c:pt>
                <c:pt idx="1103">
                  <c:v>0.21119595687827719</c:v>
                </c:pt>
                <c:pt idx="1104">
                  <c:v>0.21122617009800906</c:v>
                </c:pt>
                <c:pt idx="1105">
                  <c:v>0.211254137696573</c:v>
                </c:pt>
                <c:pt idx="1106">
                  <c:v>0.21127521817346287</c:v>
                </c:pt>
                <c:pt idx="1107">
                  <c:v>0.2112899780286546</c:v>
                </c:pt>
                <c:pt idx="1108">
                  <c:v>0.21131071130685786</c:v>
                </c:pt>
                <c:pt idx="1109">
                  <c:v>0.21133818876953867</c:v>
                </c:pt>
                <c:pt idx="1110">
                  <c:v>0.21136970148089176</c:v>
                </c:pt>
                <c:pt idx="1111">
                  <c:v>0.21139860311584144</c:v>
                </c:pt>
                <c:pt idx="1112">
                  <c:v>0.21142486413786465</c:v>
                </c:pt>
                <c:pt idx="1113">
                  <c:v>0.21145227022433402</c:v>
                </c:pt>
                <c:pt idx="1114">
                  <c:v>0.2114784343895583</c:v>
                </c:pt>
                <c:pt idx="1115">
                  <c:v>0.21151406058607256</c:v>
                </c:pt>
                <c:pt idx="1116">
                  <c:v>0.21155018517583238</c:v>
                </c:pt>
                <c:pt idx="1117">
                  <c:v>0.21158776486271436</c:v>
                </c:pt>
                <c:pt idx="1118">
                  <c:v>0.21162389949185756</c:v>
                </c:pt>
                <c:pt idx="1119">
                  <c:v>0.21165411356080763</c:v>
                </c:pt>
                <c:pt idx="1120">
                  <c:v>0.21168862572603331</c:v>
                </c:pt>
                <c:pt idx="1121">
                  <c:v>0.21172575172127947</c:v>
                </c:pt>
                <c:pt idx="1122">
                  <c:v>0.21176624744197825</c:v>
                </c:pt>
                <c:pt idx="1123">
                  <c:v>0.21181225310489418</c:v>
                </c:pt>
                <c:pt idx="1124">
                  <c:v>0.21185732535585314</c:v>
                </c:pt>
                <c:pt idx="1125">
                  <c:v>0.2118987051090985</c:v>
                </c:pt>
                <c:pt idx="1126">
                  <c:v>0.21194425194655223</c:v>
                </c:pt>
                <c:pt idx="1127">
                  <c:v>0.21198564643007198</c:v>
                </c:pt>
                <c:pt idx="1128">
                  <c:v>0.21202369377426336</c:v>
                </c:pt>
                <c:pt idx="1129">
                  <c:v>0.21206941391416831</c:v>
                </c:pt>
                <c:pt idx="1130">
                  <c:v>0.21212470841216793</c:v>
                </c:pt>
                <c:pt idx="1131">
                  <c:v>0.21216910301206449</c:v>
                </c:pt>
                <c:pt idx="1132">
                  <c:v>0.21220584910330667</c:v>
                </c:pt>
                <c:pt idx="1133">
                  <c:v>0.21223879959596048</c:v>
                </c:pt>
                <c:pt idx="1134">
                  <c:v>0.21226370091987704</c:v>
                </c:pt>
                <c:pt idx="1135">
                  <c:v>0.21229683074436398</c:v>
                </c:pt>
                <c:pt idx="1136">
                  <c:v>0.2123269393545498</c:v>
                </c:pt>
                <c:pt idx="1137">
                  <c:v>0.21235196104097931</c:v>
                </c:pt>
                <c:pt idx="1138">
                  <c:v>0.21236558476935588</c:v>
                </c:pt>
                <c:pt idx="1139">
                  <c:v>0.21238829507097903</c:v>
                </c:pt>
                <c:pt idx="1140">
                  <c:v>0.21240935929263682</c:v>
                </c:pt>
                <c:pt idx="1141">
                  <c:v>0.21243626026696524</c:v>
                </c:pt>
                <c:pt idx="1142">
                  <c:v>0.2124732526426131</c:v>
                </c:pt>
                <c:pt idx="1143">
                  <c:v>0.21249426523160553</c:v>
                </c:pt>
                <c:pt idx="1144">
                  <c:v>0.21251209749925185</c:v>
                </c:pt>
                <c:pt idx="1145">
                  <c:v>0.21253437884542836</c:v>
                </c:pt>
                <c:pt idx="1146">
                  <c:v>0.21254305838558754</c:v>
                </c:pt>
                <c:pt idx="1147">
                  <c:v>0.2125689722851071</c:v>
                </c:pt>
                <c:pt idx="1148">
                  <c:v>0.21260702379380991</c:v>
                </c:pt>
                <c:pt idx="1149">
                  <c:v>0.21263453120214373</c:v>
                </c:pt>
                <c:pt idx="1150">
                  <c:v>0.21266924788722488</c:v>
                </c:pt>
                <c:pt idx="1151">
                  <c:v>0.21269765887428771</c:v>
                </c:pt>
                <c:pt idx="1152">
                  <c:v>0.21271105381823244</c:v>
                </c:pt>
                <c:pt idx="1153">
                  <c:v>0.21273377791415313</c:v>
                </c:pt>
                <c:pt idx="1154">
                  <c:v>0.21274953060493607</c:v>
                </c:pt>
                <c:pt idx="1155">
                  <c:v>0.21277415858654955</c:v>
                </c:pt>
                <c:pt idx="1156">
                  <c:v>0.21280799476390444</c:v>
                </c:pt>
                <c:pt idx="1157">
                  <c:v>0.21283198324093175</c:v>
                </c:pt>
                <c:pt idx="1158">
                  <c:v>0.21285728287345007</c:v>
                </c:pt>
                <c:pt idx="1159">
                  <c:v>0.21288051593610871</c:v>
                </c:pt>
                <c:pt idx="1160">
                  <c:v>0.21290027111230928</c:v>
                </c:pt>
                <c:pt idx="1161">
                  <c:v>0.21292640658205028</c:v>
                </c:pt>
                <c:pt idx="1162">
                  <c:v>0.21294554899920884</c:v>
                </c:pt>
                <c:pt idx="1163">
                  <c:v>0.21296152869438381</c:v>
                </c:pt>
                <c:pt idx="1164">
                  <c:v>0.21297751199379875</c:v>
                </c:pt>
                <c:pt idx="1165">
                  <c:v>0.2129945706145541</c:v>
                </c:pt>
                <c:pt idx="1166">
                  <c:v>0.2130070643722782</c:v>
                </c:pt>
                <c:pt idx="1167">
                  <c:v>0.21301892262035163</c:v>
                </c:pt>
                <c:pt idx="1168">
                  <c:v>0.21302712642613497</c:v>
                </c:pt>
                <c:pt idx="1169">
                  <c:v>0.21302541805830857</c:v>
                </c:pt>
                <c:pt idx="1170">
                  <c:v>0.21302360304535453</c:v>
                </c:pt>
                <c:pt idx="1171">
                  <c:v>0.2130170472220235</c:v>
                </c:pt>
                <c:pt idx="1172">
                  <c:v>0.21302049219867661</c:v>
                </c:pt>
                <c:pt idx="1173">
                  <c:v>0.21302586945184485</c:v>
                </c:pt>
                <c:pt idx="1174">
                  <c:v>0.21302728516825087</c:v>
                </c:pt>
                <c:pt idx="1175">
                  <c:v>0.21303044695406434</c:v>
                </c:pt>
                <c:pt idx="1176">
                  <c:v>0.21303351183861788</c:v>
                </c:pt>
                <c:pt idx="1177">
                  <c:v>0.21304150602263194</c:v>
                </c:pt>
                <c:pt idx="1178">
                  <c:v>0.21305283111961051</c:v>
                </c:pt>
                <c:pt idx="1179">
                  <c:v>0.21307000123334285</c:v>
                </c:pt>
                <c:pt idx="1180">
                  <c:v>0.21308527589586576</c:v>
                </c:pt>
                <c:pt idx="1181">
                  <c:v>0.21309274307675596</c:v>
                </c:pt>
                <c:pt idx="1182">
                  <c:v>0.21309370990370838</c:v>
                </c:pt>
                <c:pt idx="1183">
                  <c:v>0.21308845770311283</c:v>
                </c:pt>
                <c:pt idx="1184">
                  <c:v>0.2130852369392473</c:v>
                </c:pt>
                <c:pt idx="1185">
                  <c:v>0.21308122097782048</c:v>
                </c:pt>
                <c:pt idx="1186">
                  <c:v>0.21308386430699841</c:v>
                </c:pt>
                <c:pt idx="1187">
                  <c:v>0.21308441494144606</c:v>
                </c:pt>
                <c:pt idx="1188">
                  <c:v>0.21309048185588239</c:v>
                </c:pt>
                <c:pt idx="1189">
                  <c:v>0.21309112023511276</c:v>
                </c:pt>
                <c:pt idx="1190">
                  <c:v>0.21308437269064504</c:v>
                </c:pt>
                <c:pt idx="1191">
                  <c:v>0.21308774095264907</c:v>
                </c:pt>
                <c:pt idx="1192">
                  <c:v>0.21309247027075059</c:v>
                </c:pt>
                <c:pt idx="1193">
                  <c:v>0.21310082643071424</c:v>
                </c:pt>
                <c:pt idx="1194">
                  <c:v>0.21312290160205494</c:v>
                </c:pt>
                <c:pt idx="1195">
                  <c:v>0.21313122045201269</c:v>
                </c:pt>
                <c:pt idx="1196">
                  <c:v>0.21313121261334325</c:v>
                </c:pt>
                <c:pt idx="1197">
                  <c:v>0.21314742681440535</c:v>
                </c:pt>
                <c:pt idx="1198">
                  <c:v>0.2131646627301865</c:v>
                </c:pt>
                <c:pt idx="1199">
                  <c:v>0.21318257233980509</c:v>
                </c:pt>
                <c:pt idx="1200">
                  <c:v>0.21320805516192745</c:v>
                </c:pt>
                <c:pt idx="1201">
                  <c:v>0.21321839056117153</c:v>
                </c:pt>
                <c:pt idx="1202">
                  <c:v>0.21321878774968969</c:v>
                </c:pt>
                <c:pt idx="1203">
                  <c:v>0.21322403767819798</c:v>
                </c:pt>
                <c:pt idx="1204">
                  <c:v>0.21323110102642398</c:v>
                </c:pt>
                <c:pt idx="1205">
                  <c:v>0.21324378492507878</c:v>
                </c:pt>
                <c:pt idx="1206">
                  <c:v>0.21325981390789492</c:v>
                </c:pt>
                <c:pt idx="1207">
                  <c:v>0.21328366617928537</c:v>
                </c:pt>
                <c:pt idx="1208">
                  <c:v>0.21330092517891006</c:v>
                </c:pt>
                <c:pt idx="1209">
                  <c:v>0.21330482909297835</c:v>
                </c:pt>
                <c:pt idx="1210">
                  <c:v>0.21330297003055518</c:v>
                </c:pt>
                <c:pt idx="1211">
                  <c:v>0.2132977300132074</c:v>
                </c:pt>
                <c:pt idx="1212">
                  <c:v>0.21328911318374677</c:v>
                </c:pt>
                <c:pt idx="1213">
                  <c:v>0.2132866508887353</c:v>
                </c:pt>
                <c:pt idx="1214">
                  <c:v>0.21328714428667994</c:v>
                </c:pt>
                <c:pt idx="1215">
                  <c:v>0.21328532252597868</c:v>
                </c:pt>
                <c:pt idx="1216">
                  <c:v>0.2132899959268014</c:v>
                </c:pt>
                <c:pt idx="1217">
                  <c:v>0.2133006028034031</c:v>
                </c:pt>
                <c:pt idx="1218">
                  <c:v>0.21331061476920443</c:v>
                </c:pt>
                <c:pt idx="1219">
                  <c:v>0.21331433785107548</c:v>
                </c:pt>
                <c:pt idx="1220">
                  <c:v>0.21331245199030477</c:v>
                </c:pt>
                <c:pt idx="1221">
                  <c:v>0.21331570992024507</c:v>
                </c:pt>
                <c:pt idx="1222">
                  <c:v>0.21331868576642291</c:v>
                </c:pt>
                <c:pt idx="1223">
                  <c:v>0.21331311413899345</c:v>
                </c:pt>
                <c:pt idx="1224">
                  <c:v>0.21331620902750437</c:v>
                </c:pt>
                <c:pt idx="1225">
                  <c:v>0.21333193853701296</c:v>
                </c:pt>
                <c:pt idx="1226">
                  <c:v>0.21332379456123385</c:v>
                </c:pt>
                <c:pt idx="1227">
                  <c:v>0.21330737486930271</c:v>
                </c:pt>
                <c:pt idx="1228">
                  <c:v>0.21329727338952678</c:v>
                </c:pt>
                <c:pt idx="1229">
                  <c:v>0.21326962311066974</c:v>
                </c:pt>
                <c:pt idx="1230">
                  <c:v>0.21326142890939026</c:v>
                </c:pt>
                <c:pt idx="1231">
                  <c:v>0.21326818954337723</c:v>
                </c:pt>
                <c:pt idx="1232">
                  <c:v>0.21326820240157748</c:v>
                </c:pt>
                <c:pt idx="1233">
                  <c:v>0.21327688985595317</c:v>
                </c:pt>
                <c:pt idx="1234">
                  <c:v>0.21327259815210975</c:v>
                </c:pt>
                <c:pt idx="1235">
                  <c:v>0.21326362197314466</c:v>
                </c:pt>
                <c:pt idx="1236">
                  <c:v>0.21325604046536384</c:v>
                </c:pt>
                <c:pt idx="1237">
                  <c:v>0.21324184667289844</c:v>
                </c:pt>
                <c:pt idx="1238">
                  <c:v>0.213238627969942</c:v>
                </c:pt>
                <c:pt idx="1239">
                  <c:v>0.21324604632639399</c:v>
                </c:pt>
                <c:pt idx="1240">
                  <c:v>0.21325499985443627</c:v>
                </c:pt>
                <c:pt idx="1241">
                  <c:v>0.21325429218369787</c:v>
                </c:pt>
                <c:pt idx="1242">
                  <c:v>0.2132565220841762</c:v>
                </c:pt>
                <c:pt idx="1243">
                  <c:v>0.21326947395853346</c:v>
                </c:pt>
                <c:pt idx="1244">
                  <c:v>0.21328002916379307</c:v>
                </c:pt>
                <c:pt idx="1245">
                  <c:v>0.21328618518568945</c:v>
                </c:pt>
                <c:pt idx="1246">
                  <c:v>0.21330703732360182</c:v>
                </c:pt>
                <c:pt idx="1247">
                  <c:v>0.21332011638983603</c:v>
                </c:pt>
                <c:pt idx="1248">
                  <c:v>0.21331465164483185</c:v>
                </c:pt>
                <c:pt idx="1249">
                  <c:v>0.21331685078065263</c:v>
                </c:pt>
                <c:pt idx="1250">
                  <c:v>0.21332176705868869</c:v>
                </c:pt>
                <c:pt idx="1251">
                  <c:v>0.21332455711097378</c:v>
                </c:pt>
                <c:pt idx="1252">
                  <c:v>0.21332631987301845</c:v>
                </c:pt>
                <c:pt idx="1253">
                  <c:v>0.21332749002810306</c:v>
                </c:pt>
                <c:pt idx="1254">
                  <c:v>0.21331671950119235</c:v>
                </c:pt>
                <c:pt idx="1255">
                  <c:v>0.21331256917364438</c:v>
                </c:pt>
                <c:pt idx="1256">
                  <c:v>0.21331179801484043</c:v>
                </c:pt>
                <c:pt idx="1257">
                  <c:v>0.21330948926731963</c:v>
                </c:pt>
                <c:pt idx="1258">
                  <c:v>0.213317100726238</c:v>
                </c:pt>
                <c:pt idx="1259">
                  <c:v>0.21332161010300607</c:v>
                </c:pt>
                <c:pt idx="1260">
                  <c:v>0.21331539056259338</c:v>
                </c:pt>
                <c:pt idx="1261">
                  <c:v>0.21331614104577959</c:v>
                </c:pt>
                <c:pt idx="1262">
                  <c:v>0.21332198010594747</c:v>
                </c:pt>
                <c:pt idx="1263">
                  <c:v>0.21333200181730919</c:v>
                </c:pt>
                <c:pt idx="1264">
                  <c:v>0.21334347552948185</c:v>
                </c:pt>
                <c:pt idx="1265">
                  <c:v>0.21335425675493494</c:v>
                </c:pt>
                <c:pt idx="1266">
                  <c:v>0.21337729354637014</c:v>
                </c:pt>
                <c:pt idx="1267">
                  <c:v>0.21339163839782191</c:v>
                </c:pt>
                <c:pt idx="1268">
                  <c:v>0.21340222680630272</c:v>
                </c:pt>
                <c:pt idx="1269">
                  <c:v>0.21341323294780998</c:v>
                </c:pt>
                <c:pt idx="1270">
                  <c:v>0.21341656069437834</c:v>
                </c:pt>
                <c:pt idx="1271">
                  <c:v>0.21342635801935297</c:v>
                </c:pt>
                <c:pt idx="1272">
                  <c:v>0.21343413682394932</c:v>
                </c:pt>
                <c:pt idx="1273">
                  <c:v>0.213438463663255</c:v>
                </c:pt>
                <c:pt idx="1274">
                  <c:v>0.2134460664399048</c:v>
                </c:pt>
                <c:pt idx="1275">
                  <c:v>0.21345592175002234</c:v>
                </c:pt>
                <c:pt idx="1276">
                  <c:v>0.2134720485402507</c:v>
                </c:pt>
                <c:pt idx="1277">
                  <c:v>0.21348444496784894</c:v>
                </c:pt>
                <c:pt idx="1278">
                  <c:v>0.21350086071559771</c:v>
                </c:pt>
                <c:pt idx="1279">
                  <c:v>0.21350317428755203</c:v>
                </c:pt>
                <c:pt idx="1280">
                  <c:v>0.21348231053837843</c:v>
                </c:pt>
                <c:pt idx="1281">
                  <c:v>0.21347499706365661</c:v>
                </c:pt>
                <c:pt idx="1282">
                  <c:v>0.21347179921462298</c:v>
                </c:pt>
                <c:pt idx="1283">
                  <c:v>0.21346221966826018</c:v>
                </c:pt>
                <c:pt idx="1284">
                  <c:v>0.21346848023856413</c:v>
                </c:pt>
                <c:pt idx="1285">
                  <c:v>0.2134830334056137</c:v>
                </c:pt>
                <c:pt idx="1286">
                  <c:v>0.21348945255085613</c:v>
                </c:pt>
                <c:pt idx="1287">
                  <c:v>0.21349302561700767</c:v>
                </c:pt>
                <c:pt idx="1288">
                  <c:v>0.21349351459233989</c:v>
                </c:pt>
                <c:pt idx="1289">
                  <c:v>0.21350162687719287</c:v>
                </c:pt>
                <c:pt idx="1290">
                  <c:v>0.21352037271086324</c:v>
                </c:pt>
                <c:pt idx="1291">
                  <c:v>0.21353800425028938</c:v>
                </c:pt>
                <c:pt idx="1292">
                  <c:v>0.21355290471011376</c:v>
                </c:pt>
                <c:pt idx="1293">
                  <c:v>0.2135701282444642</c:v>
                </c:pt>
                <c:pt idx="1294">
                  <c:v>0.21358365603813997</c:v>
                </c:pt>
                <c:pt idx="1295">
                  <c:v>0.21358602945617192</c:v>
                </c:pt>
                <c:pt idx="1296">
                  <c:v>0.21360047597848494</c:v>
                </c:pt>
                <c:pt idx="1297">
                  <c:v>0.2136184963714802</c:v>
                </c:pt>
                <c:pt idx="1298">
                  <c:v>0.21363619044869875</c:v>
                </c:pt>
                <c:pt idx="1299">
                  <c:v>0.21366963532438879</c:v>
                </c:pt>
                <c:pt idx="1300">
                  <c:v>0.21367943258519217</c:v>
                </c:pt>
                <c:pt idx="1301">
                  <c:v>0.21367526191591266</c:v>
                </c:pt>
                <c:pt idx="1302">
                  <c:v>0.21369522110385028</c:v>
                </c:pt>
                <c:pt idx="1303">
                  <c:v>0.21371321881051628</c:v>
                </c:pt>
                <c:pt idx="1304">
                  <c:v>0.21372090352108178</c:v>
                </c:pt>
                <c:pt idx="1305">
                  <c:v>0.21373402209478251</c:v>
                </c:pt>
                <c:pt idx="1306">
                  <c:v>0.21374688575952716</c:v>
                </c:pt>
                <c:pt idx="1307">
                  <c:v>0.21375015841299685</c:v>
                </c:pt>
                <c:pt idx="1308">
                  <c:v>0.21376980951327007</c:v>
                </c:pt>
                <c:pt idx="1309">
                  <c:v>0.21380375134108676</c:v>
                </c:pt>
                <c:pt idx="1310">
                  <c:v>0.21383117909120375</c:v>
                </c:pt>
                <c:pt idx="1311">
                  <c:v>0.21385409223176619</c:v>
                </c:pt>
                <c:pt idx="1312">
                  <c:v>0.21386740475458677</c:v>
                </c:pt>
                <c:pt idx="1313">
                  <c:v>0.2138946436975929</c:v>
                </c:pt>
                <c:pt idx="1314">
                  <c:v>0.21390561139700007</c:v>
                </c:pt>
                <c:pt idx="1315">
                  <c:v>0.21389500559122399</c:v>
                </c:pt>
                <c:pt idx="1316">
                  <c:v>0.213905463698846</c:v>
                </c:pt>
                <c:pt idx="1317">
                  <c:v>0.21391053884258313</c:v>
                </c:pt>
                <c:pt idx="1318">
                  <c:v>0.21392034313223185</c:v>
                </c:pt>
                <c:pt idx="1319">
                  <c:v>0.21394309506710951</c:v>
                </c:pt>
                <c:pt idx="1320">
                  <c:v>0.21394906683943493</c:v>
                </c:pt>
                <c:pt idx="1321">
                  <c:v>0.21394510766768779</c:v>
                </c:pt>
                <c:pt idx="1322">
                  <c:v>0.213953914756148</c:v>
                </c:pt>
                <c:pt idx="1323">
                  <c:v>0.21396820853880896</c:v>
                </c:pt>
                <c:pt idx="1324">
                  <c:v>0.21399167457505072</c:v>
                </c:pt>
                <c:pt idx="1325">
                  <c:v>0.21403138565291643</c:v>
                </c:pt>
                <c:pt idx="1326">
                  <c:v>0.21405817173247624</c:v>
                </c:pt>
                <c:pt idx="1327">
                  <c:v>0.21406941599687956</c:v>
                </c:pt>
                <c:pt idx="1328">
                  <c:v>0.21409762549404587</c:v>
                </c:pt>
                <c:pt idx="1329">
                  <c:v>0.21412576816783355</c:v>
                </c:pt>
                <c:pt idx="1330">
                  <c:v>0.21416426591341206</c:v>
                </c:pt>
                <c:pt idx="1331">
                  <c:v>0.21422772474381999</c:v>
                </c:pt>
                <c:pt idx="1332">
                  <c:v>0.21427298495504621</c:v>
                </c:pt>
                <c:pt idx="1333">
                  <c:v>0.21431637099102477</c:v>
                </c:pt>
                <c:pt idx="1334">
                  <c:v>0.21435415372069722</c:v>
                </c:pt>
                <c:pt idx="1335">
                  <c:v>0.21437490039666929</c:v>
                </c:pt>
                <c:pt idx="1336">
                  <c:v>0.21440286624948068</c:v>
                </c:pt>
                <c:pt idx="1337">
                  <c:v>0.21443128172942905</c:v>
                </c:pt>
                <c:pt idx="1338">
                  <c:v>0.21446603541058851</c:v>
                </c:pt>
                <c:pt idx="1339">
                  <c:v>0.21451387587397186</c:v>
                </c:pt>
                <c:pt idx="1340">
                  <c:v>0.21454973612921557</c:v>
                </c:pt>
                <c:pt idx="1341">
                  <c:v>0.2145773767321866</c:v>
                </c:pt>
                <c:pt idx="1342">
                  <c:v>0.21460848433340537</c:v>
                </c:pt>
                <c:pt idx="1343">
                  <c:v>0.21463574022605678</c:v>
                </c:pt>
                <c:pt idx="1344">
                  <c:v>0.21466328345032012</c:v>
                </c:pt>
                <c:pt idx="1345">
                  <c:v>0.21469772664675524</c:v>
                </c:pt>
                <c:pt idx="1346">
                  <c:v>0.21472425741118287</c:v>
                </c:pt>
                <c:pt idx="1347">
                  <c:v>0.21474863297700839</c:v>
                </c:pt>
                <c:pt idx="1348">
                  <c:v>0.21476128367888692</c:v>
                </c:pt>
                <c:pt idx="1349">
                  <c:v>0.21475581291231527</c:v>
                </c:pt>
                <c:pt idx="1350">
                  <c:v>0.21476542075818608</c:v>
                </c:pt>
                <c:pt idx="1351">
                  <c:v>0.21477223260669545</c:v>
                </c:pt>
                <c:pt idx="1352">
                  <c:v>0.21477932701058733</c:v>
                </c:pt>
                <c:pt idx="1353">
                  <c:v>0.21480297059189912</c:v>
                </c:pt>
                <c:pt idx="1354">
                  <c:v>0.21482021387543662</c:v>
                </c:pt>
                <c:pt idx="1355">
                  <c:v>0.2148297730668649</c:v>
                </c:pt>
                <c:pt idx="1356">
                  <c:v>0.21485009788130993</c:v>
                </c:pt>
                <c:pt idx="1357">
                  <c:v>0.2148576988802828</c:v>
                </c:pt>
                <c:pt idx="1358">
                  <c:v>0.21484614559503801</c:v>
                </c:pt>
                <c:pt idx="1359">
                  <c:v>0.21485544714952351</c:v>
                </c:pt>
                <c:pt idx="1360">
                  <c:v>0.2148648351270851</c:v>
                </c:pt>
                <c:pt idx="1361">
                  <c:v>0.21486432923279564</c:v>
                </c:pt>
                <c:pt idx="1362">
                  <c:v>0.2148793720444937</c:v>
                </c:pt>
                <c:pt idx="1363">
                  <c:v>0.21488355381280974</c:v>
                </c:pt>
                <c:pt idx="1364">
                  <c:v>0.2148602746198234</c:v>
                </c:pt>
                <c:pt idx="1365">
                  <c:v>0.21485398982986656</c:v>
                </c:pt>
                <c:pt idx="1366">
                  <c:v>0.21485602376977955</c:v>
                </c:pt>
                <c:pt idx="1367">
                  <c:v>0.21486056439009274</c:v>
                </c:pt>
                <c:pt idx="1368">
                  <c:v>0.21486716062589814</c:v>
                </c:pt>
                <c:pt idx="1369">
                  <c:v>0.21487034220898524</c:v>
                </c:pt>
                <c:pt idx="1370">
                  <c:v>0.21488357704033276</c:v>
                </c:pt>
                <c:pt idx="1371">
                  <c:v>0.21486399872868833</c:v>
                </c:pt>
                <c:pt idx="1372">
                  <c:v>0.21482515407418112</c:v>
                </c:pt>
                <c:pt idx="1373">
                  <c:v>0.21480290985940811</c:v>
                </c:pt>
                <c:pt idx="1374">
                  <c:v>0.21477100820859718</c:v>
                </c:pt>
                <c:pt idx="1375">
                  <c:v>0.21474163305871286</c:v>
                </c:pt>
                <c:pt idx="1376">
                  <c:v>0.21471601659909803</c:v>
                </c:pt>
                <c:pt idx="1377">
                  <c:v>0.21468655653191529</c:v>
                </c:pt>
                <c:pt idx="1378">
                  <c:v>0.21465822721477501</c:v>
                </c:pt>
                <c:pt idx="1379">
                  <c:v>0.21462575483231169</c:v>
                </c:pt>
                <c:pt idx="1380">
                  <c:v>0.21460341304127969</c:v>
                </c:pt>
                <c:pt idx="1381">
                  <c:v>0.21457787608984322</c:v>
                </c:pt>
                <c:pt idx="1382">
                  <c:v>0.21453658181073856</c:v>
                </c:pt>
                <c:pt idx="1383">
                  <c:v>0.21449672013883689</c:v>
                </c:pt>
                <c:pt idx="1384">
                  <c:v>0.21447093637191791</c:v>
                </c:pt>
                <c:pt idx="1385">
                  <c:v>0.21441921383490523</c:v>
                </c:pt>
                <c:pt idx="1386">
                  <c:v>0.21434114094568688</c:v>
                </c:pt>
                <c:pt idx="1387">
                  <c:v>0.21428449709645522</c:v>
                </c:pt>
                <c:pt idx="1388">
                  <c:v>0.21422457607255319</c:v>
                </c:pt>
                <c:pt idx="1389">
                  <c:v>0.21416461971940026</c:v>
                </c:pt>
                <c:pt idx="1390">
                  <c:v>0.21412875523367395</c:v>
                </c:pt>
                <c:pt idx="1391">
                  <c:v>0.21408435477436435</c:v>
                </c:pt>
                <c:pt idx="1392">
                  <c:v>0.21403235254132857</c:v>
                </c:pt>
                <c:pt idx="1393">
                  <c:v>0.2139799345842428</c:v>
                </c:pt>
                <c:pt idx="1394">
                  <c:v>0.21393053740780446</c:v>
                </c:pt>
                <c:pt idx="1395">
                  <c:v>0.21388164023347575</c:v>
                </c:pt>
                <c:pt idx="1396">
                  <c:v>0.21381801612563747</c:v>
                </c:pt>
                <c:pt idx="1397">
                  <c:v>0.21378176017536391</c:v>
                </c:pt>
                <c:pt idx="1398">
                  <c:v>0.2137700319668093</c:v>
                </c:pt>
                <c:pt idx="1399">
                  <c:v>0.21373501131002756</c:v>
                </c:pt>
                <c:pt idx="1400">
                  <c:v>0.2136982145544449</c:v>
                </c:pt>
                <c:pt idx="1401">
                  <c:v>0.21366969037786465</c:v>
                </c:pt>
                <c:pt idx="1402">
                  <c:v>0.2136325480356375</c:v>
                </c:pt>
                <c:pt idx="1403">
                  <c:v>0.21360575443147503</c:v>
                </c:pt>
                <c:pt idx="1404">
                  <c:v>0.21360513259902181</c:v>
                </c:pt>
                <c:pt idx="1405">
                  <c:v>0.21356717833255146</c:v>
                </c:pt>
                <c:pt idx="1406">
                  <c:v>0.21350681552741915</c:v>
                </c:pt>
                <c:pt idx="1407">
                  <c:v>0.21345866256580595</c:v>
                </c:pt>
                <c:pt idx="1408">
                  <c:v>0.21339835100402962</c:v>
                </c:pt>
                <c:pt idx="1409">
                  <c:v>0.21334918662735872</c:v>
                </c:pt>
                <c:pt idx="1410">
                  <c:v>0.21330757684165694</c:v>
                </c:pt>
                <c:pt idx="1411">
                  <c:v>0.21326900669047885</c:v>
                </c:pt>
                <c:pt idx="1412">
                  <c:v>0.21323782014343892</c:v>
                </c:pt>
                <c:pt idx="1413">
                  <c:v>0.21318827652454297</c:v>
                </c:pt>
                <c:pt idx="1414">
                  <c:v>0.21313961931591249</c:v>
                </c:pt>
                <c:pt idx="1415">
                  <c:v>0.21308608918470354</c:v>
                </c:pt>
                <c:pt idx="1416">
                  <c:v>0.21300519270741147</c:v>
                </c:pt>
                <c:pt idx="1417">
                  <c:v>0.21295924207294495</c:v>
                </c:pt>
                <c:pt idx="1418">
                  <c:v>0.21293654177249532</c:v>
                </c:pt>
                <c:pt idx="1419">
                  <c:v>0.21289448314948567</c:v>
                </c:pt>
                <c:pt idx="1420">
                  <c:v>0.21285640557582122</c:v>
                </c:pt>
                <c:pt idx="1421">
                  <c:v>0.21281701683021811</c:v>
                </c:pt>
                <c:pt idx="1422">
                  <c:v>0.21276721911656812</c:v>
                </c:pt>
                <c:pt idx="1423">
                  <c:v>0.21272674478543671</c:v>
                </c:pt>
                <c:pt idx="1424">
                  <c:v>0.21269417971433169</c:v>
                </c:pt>
                <c:pt idx="1425">
                  <c:v>0.21265678593598236</c:v>
                </c:pt>
                <c:pt idx="1426">
                  <c:v>0.21261153838341737</c:v>
                </c:pt>
                <c:pt idx="1427">
                  <c:v>0.2125600789852522</c:v>
                </c:pt>
                <c:pt idx="1428">
                  <c:v>0.2125118791059446</c:v>
                </c:pt>
                <c:pt idx="1429">
                  <c:v>0.21247540547039556</c:v>
                </c:pt>
                <c:pt idx="1430">
                  <c:v>0.21243595457375197</c:v>
                </c:pt>
                <c:pt idx="1431">
                  <c:v>0.21240863074150895</c:v>
                </c:pt>
                <c:pt idx="1432">
                  <c:v>0.21239947934718537</c:v>
                </c:pt>
                <c:pt idx="1433">
                  <c:v>0.21237572485478132</c:v>
                </c:pt>
                <c:pt idx="1434">
                  <c:v>0.21235545811818146</c:v>
                </c:pt>
                <c:pt idx="1435">
                  <c:v>0.21235435231833655</c:v>
                </c:pt>
                <c:pt idx="1436">
                  <c:v>0.21234374406493287</c:v>
                </c:pt>
                <c:pt idx="1437">
                  <c:v>0.21232146892928835</c:v>
                </c:pt>
                <c:pt idx="1438">
                  <c:v>0.21229545229086841</c:v>
                </c:pt>
                <c:pt idx="1439">
                  <c:v>0.2122722552713566</c:v>
                </c:pt>
                <c:pt idx="1440">
                  <c:v>0.21224991324026576</c:v>
                </c:pt>
                <c:pt idx="1441">
                  <c:v>0.21221557111882758</c:v>
                </c:pt>
                <c:pt idx="1442">
                  <c:v>0.21221305323811346</c:v>
                </c:pt>
                <c:pt idx="1443">
                  <c:v>0.21219791105167171</c:v>
                </c:pt>
                <c:pt idx="1444">
                  <c:v>0.21217978248820291</c:v>
                </c:pt>
                <c:pt idx="1445">
                  <c:v>0.21219696656306752</c:v>
                </c:pt>
                <c:pt idx="1446">
                  <c:v>0.21220676974954886</c:v>
                </c:pt>
                <c:pt idx="1447">
                  <c:v>0.21221902630820422</c:v>
                </c:pt>
                <c:pt idx="1448">
                  <c:v>0.21224006602598378</c:v>
                </c:pt>
                <c:pt idx="1449">
                  <c:v>0.21223224727347301</c:v>
                </c:pt>
                <c:pt idx="1450">
                  <c:v>0.21222132856399509</c:v>
                </c:pt>
                <c:pt idx="1451">
                  <c:v>0.2122442406448245</c:v>
                </c:pt>
                <c:pt idx="1452">
                  <c:v>0.21221480393282377</c:v>
                </c:pt>
                <c:pt idx="1453">
                  <c:v>0.21224643697023968</c:v>
                </c:pt>
                <c:pt idx="1454">
                  <c:v>0.21224106039175936</c:v>
                </c:pt>
                <c:pt idx="1455">
                  <c:v>0.21221144051039539</c:v>
                </c:pt>
                <c:pt idx="1456">
                  <c:v>0.21222661581137511</c:v>
                </c:pt>
                <c:pt idx="1457">
                  <c:v>0.21222901226153415</c:v>
                </c:pt>
                <c:pt idx="1458">
                  <c:v>0.21225364139456859</c:v>
                </c:pt>
                <c:pt idx="1459">
                  <c:v>0.21232635988960724</c:v>
                </c:pt>
                <c:pt idx="1460">
                  <c:v>0.21239321641409789</c:v>
                </c:pt>
                <c:pt idx="1461">
                  <c:v>0.21248373235615539</c:v>
                </c:pt>
                <c:pt idx="1462">
                  <c:v>0.21253539937752952</c:v>
                </c:pt>
                <c:pt idx="1463">
                  <c:v>0.21259342091111585</c:v>
                </c:pt>
                <c:pt idx="1464">
                  <c:v>0.2126830163913461</c:v>
                </c:pt>
                <c:pt idx="1465">
                  <c:v>0.21274019491805263</c:v>
                </c:pt>
                <c:pt idx="1466">
                  <c:v>0.21273730647863079</c:v>
                </c:pt>
                <c:pt idx="1467">
                  <c:v>0.21273779527079714</c:v>
                </c:pt>
                <c:pt idx="1468">
                  <c:v>0.21272440328881284</c:v>
                </c:pt>
                <c:pt idx="1469">
                  <c:v>0.21273541146243846</c:v>
                </c:pt>
                <c:pt idx="1470">
                  <c:v>0.21278563924501126</c:v>
                </c:pt>
                <c:pt idx="1471">
                  <c:v>0.21281424587612729</c:v>
                </c:pt>
                <c:pt idx="1472">
                  <c:v>0.2128536492388827</c:v>
                </c:pt>
                <c:pt idx="1473">
                  <c:v>0.21285059619149779</c:v>
                </c:pt>
                <c:pt idx="1474">
                  <c:v>0.21289384517055035</c:v>
                </c:pt>
                <c:pt idx="1475">
                  <c:v>0.21293465607614492</c:v>
                </c:pt>
                <c:pt idx="1476">
                  <c:v>0.21295481791594129</c:v>
                </c:pt>
                <c:pt idx="1477">
                  <c:v>0.2129883029187567</c:v>
                </c:pt>
                <c:pt idx="1478">
                  <c:v>0.21300996381973125</c:v>
                </c:pt>
                <c:pt idx="1479">
                  <c:v>0.2129948627034807</c:v>
                </c:pt>
                <c:pt idx="1480">
                  <c:v>0.21299786348722324</c:v>
                </c:pt>
                <c:pt idx="1481">
                  <c:v>0.2130088479355676</c:v>
                </c:pt>
                <c:pt idx="1482">
                  <c:v>0.21304759771221723</c:v>
                </c:pt>
                <c:pt idx="1483">
                  <c:v>0.21309693337259575</c:v>
                </c:pt>
                <c:pt idx="1484">
                  <c:v>0.2130880741460521</c:v>
                </c:pt>
                <c:pt idx="1485">
                  <c:v>0.21311215768451144</c:v>
                </c:pt>
                <c:pt idx="1486">
                  <c:v>0.21313405785577799</c:v>
                </c:pt>
                <c:pt idx="1487">
                  <c:v>0.21312604568423033</c:v>
                </c:pt>
                <c:pt idx="1488">
                  <c:v>0.21308260175001811</c:v>
                </c:pt>
                <c:pt idx="1489">
                  <c:v>0.21308058920095782</c:v>
                </c:pt>
                <c:pt idx="1490">
                  <c:v>0.21308694774259526</c:v>
                </c:pt>
                <c:pt idx="1491">
                  <c:v>0.21307917937171425</c:v>
                </c:pt>
                <c:pt idx="1492">
                  <c:v>0.21310803046348203</c:v>
                </c:pt>
                <c:pt idx="1493">
                  <c:v>0.2131181100951243</c:v>
                </c:pt>
                <c:pt idx="1494">
                  <c:v>0.21310805751556672</c:v>
                </c:pt>
                <c:pt idx="1495">
                  <c:v>0.21308926478034876</c:v>
                </c:pt>
                <c:pt idx="1496">
                  <c:v>0.21307242106978661</c:v>
                </c:pt>
                <c:pt idx="1497">
                  <c:v>0.21304008368267455</c:v>
                </c:pt>
                <c:pt idx="1498">
                  <c:v>0.21303174047301274</c:v>
                </c:pt>
                <c:pt idx="1499">
                  <c:v>0.21302970242716682</c:v>
                </c:pt>
                <c:pt idx="1500">
                  <c:v>0.21302506229223395</c:v>
                </c:pt>
                <c:pt idx="1501">
                  <c:v>0.21302427987571118</c:v>
                </c:pt>
                <c:pt idx="1502">
                  <c:v>0.21302977326959152</c:v>
                </c:pt>
                <c:pt idx="1503">
                  <c:v>0.21298264165802047</c:v>
                </c:pt>
                <c:pt idx="1504">
                  <c:v>0.21292979877821802</c:v>
                </c:pt>
                <c:pt idx="1505">
                  <c:v>0.21287643794505709</c:v>
                </c:pt>
                <c:pt idx="1506">
                  <c:v>0.21281720639041657</c:v>
                </c:pt>
                <c:pt idx="1507">
                  <c:v>0.21276563568550863</c:v>
                </c:pt>
                <c:pt idx="1508">
                  <c:v>0.21273267754166658</c:v>
                </c:pt>
                <c:pt idx="1509">
                  <c:v>0.21268124482417136</c:v>
                </c:pt>
                <c:pt idx="1510">
                  <c:v>0.21261394432966529</c:v>
                </c:pt>
                <c:pt idx="1511">
                  <c:v>0.21255392262369685</c:v>
                </c:pt>
                <c:pt idx="1512">
                  <c:v>0.21249856524430336</c:v>
                </c:pt>
                <c:pt idx="1513">
                  <c:v>0.21246607916557339</c:v>
                </c:pt>
                <c:pt idx="1514">
                  <c:v>0.21240354194347713</c:v>
                </c:pt>
                <c:pt idx="1515">
                  <c:v>0.21233120821713278</c:v>
                </c:pt>
                <c:pt idx="1516">
                  <c:v>0.21223805526990688</c:v>
                </c:pt>
                <c:pt idx="1517">
                  <c:v>0.2121167104028491</c:v>
                </c:pt>
                <c:pt idx="1518">
                  <c:v>0.21198879902015536</c:v>
                </c:pt>
                <c:pt idx="1519">
                  <c:v>0.21186474797802668</c:v>
                </c:pt>
                <c:pt idx="1520">
                  <c:v>0.21169581420222716</c:v>
                </c:pt>
                <c:pt idx="1521">
                  <c:v>0.21151004774801804</c:v>
                </c:pt>
                <c:pt idx="1522">
                  <c:v>0.21126944550141838</c:v>
                </c:pt>
                <c:pt idx="1523">
                  <c:v>0.21097508009640376</c:v>
                </c:pt>
                <c:pt idx="1524">
                  <c:v>0.21067645597573939</c:v>
                </c:pt>
                <c:pt idx="1525">
                  <c:v>0.21038707789663832</c:v>
                </c:pt>
                <c:pt idx="1526">
                  <c:v>0.21007618018379673</c:v>
                </c:pt>
                <c:pt idx="1527">
                  <c:v>0.20976896854951202</c:v>
                </c:pt>
                <c:pt idx="1528">
                  <c:v>0.20951077185129877</c:v>
                </c:pt>
                <c:pt idx="1529">
                  <c:v>0.20916646715406173</c:v>
                </c:pt>
                <c:pt idx="1530">
                  <c:v>0.20879195964128386</c:v>
                </c:pt>
                <c:pt idx="1531">
                  <c:v>0.20839503355996278</c:v>
                </c:pt>
                <c:pt idx="1532">
                  <c:v>0.2079480175644062</c:v>
                </c:pt>
                <c:pt idx="1533">
                  <c:v>0.20747848596720478</c:v>
                </c:pt>
                <c:pt idx="1534">
                  <c:v>0.20701652116725125</c:v>
                </c:pt>
                <c:pt idx="1535">
                  <c:v>0.20650681552913505</c:v>
                </c:pt>
                <c:pt idx="1536">
                  <c:v>0.20597666282832849</c:v>
                </c:pt>
                <c:pt idx="1537">
                  <c:v>0.20543996418084709</c:v>
                </c:pt>
                <c:pt idx="1538">
                  <c:v>0.20484428958629872</c:v>
                </c:pt>
                <c:pt idx="1539">
                  <c:v>0.2041786405637879</c:v>
                </c:pt>
                <c:pt idx="1540">
                  <c:v>0.20353292097563913</c:v>
                </c:pt>
                <c:pt idx="1541">
                  <c:v>0.20286775582006444</c:v>
                </c:pt>
                <c:pt idx="1542">
                  <c:v>0.20215713815327971</c:v>
                </c:pt>
                <c:pt idx="1543">
                  <c:v>0.20143621085547367</c:v>
                </c:pt>
                <c:pt idx="1544">
                  <c:v>0.20069023769893388</c:v>
                </c:pt>
                <c:pt idx="1545">
                  <c:v>0.19991921538562529</c:v>
                </c:pt>
                <c:pt idx="1546">
                  <c:v>0.1990940467976007</c:v>
                </c:pt>
                <c:pt idx="1547">
                  <c:v>0.19828654331814199</c:v>
                </c:pt>
                <c:pt idx="1548">
                  <c:v>0.19744700193024423</c:v>
                </c:pt>
                <c:pt idx="1549">
                  <c:v>0.19664864281953953</c:v>
                </c:pt>
                <c:pt idx="1550">
                  <c:v>0.19582666003887228</c:v>
                </c:pt>
                <c:pt idx="1551">
                  <c:v>0.19506556640862105</c:v>
                </c:pt>
                <c:pt idx="1552">
                  <c:v>0.19435937804483525</c:v>
                </c:pt>
                <c:pt idx="1553">
                  <c:v>0.19366585959975893</c:v>
                </c:pt>
                <c:pt idx="1554">
                  <c:v>0.19306391947167592</c:v>
                </c:pt>
                <c:pt idx="1555">
                  <c:v>0.1925258206043847</c:v>
                </c:pt>
                <c:pt idx="1556">
                  <c:v>0.19203962235060557</c:v>
                </c:pt>
                <c:pt idx="1557">
                  <c:v>0.19160202738671916</c:v>
                </c:pt>
                <c:pt idx="1558">
                  <c:v>0.19125612972971159</c:v>
                </c:pt>
                <c:pt idx="1559">
                  <c:v>0.19097817267090203</c:v>
                </c:pt>
                <c:pt idx="1560">
                  <c:v>0.19075078935280851</c:v>
                </c:pt>
                <c:pt idx="1561">
                  <c:v>0.19062689746329933</c:v>
                </c:pt>
                <c:pt idx="1562">
                  <c:v>0.1905508182274441</c:v>
                </c:pt>
                <c:pt idx="1563">
                  <c:v>0.19050974484397301</c:v>
                </c:pt>
                <c:pt idx="1564">
                  <c:v>0.19054950197577614</c:v>
                </c:pt>
                <c:pt idx="1565">
                  <c:v>0.19064238609785278</c:v>
                </c:pt>
                <c:pt idx="1566">
                  <c:v>0.19081361623094409</c:v>
                </c:pt>
                <c:pt idx="1567">
                  <c:v>0.19098740639950487</c:v>
                </c:pt>
                <c:pt idx="1568">
                  <c:v>0.19122487624333748</c:v>
                </c:pt>
                <c:pt idx="1569">
                  <c:v>0.19146057942336903</c:v>
                </c:pt>
                <c:pt idx="1570">
                  <c:v>0.19172685113997537</c:v>
                </c:pt>
                <c:pt idx="1571">
                  <c:v>0.19198656851302087</c:v>
                </c:pt>
                <c:pt idx="1572">
                  <c:v>0.19226353960992662</c:v>
                </c:pt>
                <c:pt idx="1573">
                  <c:v>0.19254097779279974</c:v>
                </c:pt>
                <c:pt idx="1574">
                  <c:v>0.19280401330358909</c:v>
                </c:pt>
                <c:pt idx="1575">
                  <c:v>0.19309695833818652</c:v>
                </c:pt>
                <c:pt idx="1576">
                  <c:v>0.19340856213394217</c:v>
                </c:pt>
                <c:pt idx="1577">
                  <c:v>0.19375417525252001</c:v>
                </c:pt>
                <c:pt idx="1578">
                  <c:v>0.19408035505119092</c:v>
                </c:pt>
                <c:pt idx="1579">
                  <c:v>0.194430052986894</c:v>
                </c:pt>
                <c:pt idx="1580">
                  <c:v>0.19475079353945882</c:v>
                </c:pt>
                <c:pt idx="1581">
                  <c:v>0.19506435106457495</c:v>
                </c:pt>
                <c:pt idx="1582">
                  <c:v>0.19536041245704838</c:v>
                </c:pt>
                <c:pt idx="1583">
                  <c:v>0.19565840976645113</c:v>
                </c:pt>
                <c:pt idx="1584">
                  <c:v>0.19592023616059687</c:v>
                </c:pt>
                <c:pt idx="1585">
                  <c:v>0.19616101523927257</c:v>
                </c:pt>
                <c:pt idx="1586">
                  <c:v>0.19636864067957382</c:v>
                </c:pt>
                <c:pt idx="1587">
                  <c:v>0.19659502554271988</c:v>
                </c:pt>
                <c:pt idx="1588">
                  <c:v>0.19679381391679937</c:v>
                </c:pt>
                <c:pt idx="1589">
                  <c:v>0.19702411101035569</c:v>
                </c:pt>
                <c:pt idx="1590">
                  <c:v>0.19727923420217378</c:v>
                </c:pt>
                <c:pt idx="1591">
                  <c:v>0.19752144293005572</c:v>
                </c:pt>
                <c:pt idx="1592">
                  <c:v>0.1977752135037989</c:v>
                </c:pt>
                <c:pt idx="1593">
                  <c:v>0.19800998530610869</c:v>
                </c:pt>
                <c:pt idx="1594">
                  <c:v>0.19823609291697472</c:v>
                </c:pt>
                <c:pt idx="1595">
                  <c:v>0.19845459163770399</c:v>
                </c:pt>
                <c:pt idx="1596">
                  <c:v>0.19866930737088417</c:v>
                </c:pt>
                <c:pt idx="1597">
                  <c:v>0.19887542541296058</c:v>
                </c:pt>
                <c:pt idx="1598">
                  <c:v>0.19907835800508389</c:v>
                </c:pt>
                <c:pt idx="1599">
                  <c:v>0.19927000891711708</c:v>
                </c:pt>
                <c:pt idx="1600">
                  <c:v>0.19947334048715359</c:v>
                </c:pt>
                <c:pt idx="1601">
                  <c:v>0.19967215303719546</c:v>
                </c:pt>
                <c:pt idx="1602">
                  <c:v>0.1998759482858897</c:v>
                </c:pt>
                <c:pt idx="1603">
                  <c:v>0.20008961505591771</c:v>
                </c:pt>
                <c:pt idx="1604">
                  <c:v>0.2003074806248869</c:v>
                </c:pt>
                <c:pt idx="1605">
                  <c:v>0.20054175377242597</c:v>
                </c:pt>
                <c:pt idx="1606">
                  <c:v>0.20074898852312972</c:v>
                </c:pt>
                <c:pt idx="1607">
                  <c:v>0.20095900660867319</c:v>
                </c:pt>
                <c:pt idx="1608">
                  <c:v>0.20116230085480188</c:v>
                </c:pt>
                <c:pt idx="1609">
                  <c:v>0.20134727857066095</c:v>
                </c:pt>
                <c:pt idx="1610">
                  <c:v>0.20149699778669525</c:v>
                </c:pt>
                <c:pt idx="1611">
                  <c:v>0.20168061176404406</c:v>
                </c:pt>
                <c:pt idx="1612">
                  <c:v>0.20186925753522633</c:v>
                </c:pt>
                <c:pt idx="1613">
                  <c:v>0.20205585191293438</c:v>
                </c:pt>
                <c:pt idx="1614">
                  <c:v>0.20225626399905319</c:v>
                </c:pt>
                <c:pt idx="1615">
                  <c:v>0.20245277672001752</c:v>
                </c:pt>
                <c:pt idx="1616">
                  <c:v>0.20264489558006293</c:v>
                </c:pt>
                <c:pt idx="1617">
                  <c:v>0.20283923301780718</c:v>
                </c:pt>
                <c:pt idx="1618">
                  <c:v>0.20303371326530126</c:v>
                </c:pt>
                <c:pt idx="1619">
                  <c:v>0.20321888413893643</c:v>
                </c:pt>
                <c:pt idx="1620">
                  <c:v>0.20341923248904337</c:v>
                </c:pt>
                <c:pt idx="1621">
                  <c:v>0.20362102435276397</c:v>
                </c:pt>
                <c:pt idx="1622">
                  <c:v>0.20382214585486425</c:v>
                </c:pt>
                <c:pt idx="1623">
                  <c:v>0.20405215891015105</c:v>
                </c:pt>
                <c:pt idx="1624">
                  <c:v>0.20424112665915625</c:v>
                </c:pt>
                <c:pt idx="1625">
                  <c:v>0.20437765368986741</c:v>
                </c:pt>
                <c:pt idx="1626">
                  <c:v>0.20456936059751718</c:v>
                </c:pt>
                <c:pt idx="1627">
                  <c:v>0.20477566590323892</c:v>
                </c:pt>
                <c:pt idx="1628">
                  <c:v>0.20497243132748702</c:v>
                </c:pt>
                <c:pt idx="1629">
                  <c:v>0.20520428815338454</c:v>
                </c:pt>
                <c:pt idx="1630">
                  <c:v>0.20544935650029014</c:v>
                </c:pt>
                <c:pt idx="1631">
                  <c:v>0.20564042952865688</c:v>
                </c:pt>
                <c:pt idx="1632">
                  <c:v>0.2057858505642727</c:v>
                </c:pt>
                <c:pt idx="1633">
                  <c:v>0.20597471395604949</c:v>
                </c:pt>
                <c:pt idx="1634">
                  <c:v>0.20614421511115788</c:v>
                </c:pt>
                <c:pt idx="1635">
                  <c:v>0.20634988343235475</c:v>
                </c:pt>
                <c:pt idx="1636">
                  <c:v>0.2066091507259791</c:v>
                </c:pt>
                <c:pt idx="1637">
                  <c:v>0.20682237919020133</c:v>
                </c:pt>
                <c:pt idx="1638">
                  <c:v>0.20702337640879667</c:v>
                </c:pt>
                <c:pt idx="1639">
                  <c:v>0.20722822700515806</c:v>
                </c:pt>
                <c:pt idx="1640">
                  <c:v>0.207400522898365</c:v>
                </c:pt>
                <c:pt idx="1641">
                  <c:v>0.2076106267539386</c:v>
                </c:pt>
                <c:pt idx="1642">
                  <c:v>0.2078234647104843</c:v>
                </c:pt>
                <c:pt idx="1643">
                  <c:v>0.2080430514423163</c:v>
                </c:pt>
                <c:pt idx="1644">
                  <c:v>0.20824650583825444</c:v>
                </c:pt>
                <c:pt idx="1645">
                  <c:v>0.20844110593723442</c:v>
                </c:pt>
                <c:pt idx="1646">
                  <c:v>0.20863988610389814</c:v>
                </c:pt>
                <c:pt idx="1647">
                  <c:v>0.20883031233537827</c:v>
                </c:pt>
                <c:pt idx="1648">
                  <c:v>0.20903231287457527</c:v>
                </c:pt>
                <c:pt idx="1649">
                  <c:v>0.20924248572006024</c:v>
                </c:pt>
                <c:pt idx="1650">
                  <c:v>0.20944958134949285</c:v>
                </c:pt>
                <c:pt idx="1651">
                  <c:v>0.20966889880983253</c:v>
                </c:pt>
                <c:pt idx="1652">
                  <c:v>0.20987127845794643</c:v>
                </c:pt>
                <c:pt idx="1653">
                  <c:v>0.21006533931400448</c:v>
                </c:pt>
                <c:pt idx="1654">
                  <c:v>0.21025268756995841</c:v>
                </c:pt>
                <c:pt idx="1655">
                  <c:v>0.21043115604116061</c:v>
                </c:pt>
                <c:pt idx="1656">
                  <c:v>0.21059361592315753</c:v>
                </c:pt>
                <c:pt idx="1657">
                  <c:v>0.21075662610488069</c:v>
                </c:pt>
                <c:pt idx="1658">
                  <c:v>0.21090505998467068</c:v>
                </c:pt>
                <c:pt idx="1659">
                  <c:v>0.2110813987939569</c:v>
                </c:pt>
                <c:pt idx="1660">
                  <c:v>0.21125499505503961</c:v>
                </c:pt>
                <c:pt idx="1661">
                  <c:v>0.21144670061112028</c:v>
                </c:pt>
                <c:pt idx="1662">
                  <c:v>0.211687519725514</c:v>
                </c:pt>
                <c:pt idx="1663">
                  <c:v>0.21188323088615704</c:v>
                </c:pt>
                <c:pt idx="1664">
                  <c:v>0.21205749396874676</c:v>
                </c:pt>
                <c:pt idx="1665">
                  <c:v>0.21224907572505555</c:v>
                </c:pt>
                <c:pt idx="1666">
                  <c:v>0.21240705573048957</c:v>
                </c:pt>
                <c:pt idx="1667">
                  <c:v>0.21254521833804563</c:v>
                </c:pt>
                <c:pt idx="1668">
                  <c:v>0.21271092380739776</c:v>
                </c:pt>
                <c:pt idx="1669">
                  <c:v>0.21287601084552132</c:v>
                </c:pt>
                <c:pt idx="1670">
                  <c:v>0.21306087399012541</c:v>
                </c:pt>
                <c:pt idx="1671">
                  <c:v>0.21328283303776216</c:v>
                </c:pt>
                <c:pt idx="1672">
                  <c:v>0.21346784036963548</c:v>
                </c:pt>
                <c:pt idx="1673">
                  <c:v>0.21364893029379792</c:v>
                </c:pt>
                <c:pt idx="1674">
                  <c:v>0.21382511479038288</c:v>
                </c:pt>
                <c:pt idx="1675">
                  <c:v>0.21397158006083128</c:v>
                </c:pt>
                <c:pt idx="1676">
                  <c:v>0.21413345277601817</c:v>
                </c:pt>
                <c:pt idx="1677">
                  <c:v>0.21429988649682427</c:v>
                </c:pt>
                <c:pt idx="1678">
                  <c:v>0.21447983713187566</c:v>
                </c:pt>
                <c:pt idx="1679">
                  <c:v>0.2146446718890187</c:v>
                </c:pt>
                <c:pt idx="1680">
                  <c:v>0.21482142375501909</c:v>
                </c:pt>
                <c:pt idx="1681">
                  <c:v>0.21498923150572277</c:v>
                </c:pt>
                <c:pt idx="1682">
                  <c:v>0.21516630924773905</c:v>
                </c:pt>
                <c:pt idx="1683">
                  <c:v>0.21531450336856439</c:v>
                </c:pt>
                <c:pt idx="1684">
                  <c:v>0.21542976859981144</c:v>
                </c:pt>
                <c:pt idx="1685">
                  <c:v>0.2155759851174365</c:v>
                </c:pt>
                <c:pt idx="1686">
                  <c:v>0.21572487950572161</c:v>
                </c:pt>
                <c:pt idx="1687">
                  <c:v>0.21586184169936148</c:v>
                </c:pt>
                <c:pt idx="1688">
                  <c:v>0.21600249377143421</c:v>
                </c:pt>
                <c:pt idx="1689">
                  <c:v>0.21616304374605311</c:v>
                </c:pt>
                <c:pt idx="1690">
                  <c:v>0.21630187972413903</c:v>
                </c:pt>
                <c:pt idx="1691">
                  <c:v>0.216414927872315</c:v>
                </c:pt>
                <c:pt idx="1692">
                  <c:v>0.21653168867882897</c:v>
                </c:pt>
                <c:pt idx="1693">
                  <c:v>0.2166738136070844</c:v>
                </c:pt>
                <c:pt idx="1694">
                  <c:v>0.21680614863571465</c:v>
                </c:pt>
                <c:pt idx="1695">
                  <c:v>0.21692568943691146</c:v>
                </c:pt>
                <c:pt idx="1696">
                  <c:v>0.21706332688946775</c:v>
                </c:pt>
                <c:pt idx="1697">
                  <c:v>0.21722271386660408</c:v>
                </c:pt>
                <c:pt idx="1698">
                  <c:v>0.21735821160218838</c:v>
                </c:pt>
                <c:pt idx="1699">
                  <c:v>0.21749761430366144</c:v>
                </c:pt>
                <c:pt idx="1700">
                  <c:v>0.21761403754188668</c:v>
                </c:pt>
                <c:pt idx="1701">
                  <c:v>0.21770703840958894</c:v>
                </c:pt>
                <c:pt idx="1702">
                  <c:v>0.21780504100026898</c:v>
                </c:pt>
                <c:pt idx="1703">
                  <c:v>0.21788581070812685</c:v>
                </c:pt>
                <c:pt idx="1704">
                  <c:v>0.21799572686165539</c:v>
                </c:pt>
                <c:pt idx="1705">
                  <c:v>0.21812569534147441</c:v>
                </c:pt>
                <c:pt idx="1706">
                  <c:v>0.21823387589232102</c:v>
                </c:pt>
                <c:pt idx="1707">
                  <c:v>0.21832924870444112</c:v>
                </c:pt>
                <c:pt idx="1708">
                  <c:v>0.21841407472491872</c:v>
                </c:pt>
                <c:pt idx="1709">
                  <c:v>0.21849594072163939</c:v>
                </c:pt>
                <c:pt idx="1710">
                  <c:v>0.21854920127303637</c:v>
                </c:pt>
                <c:pt idx="1711">
                  <c:v>0.21863416765338947</c:v>
                </c:pt>
                <c:pt idx="1712">
                  <c:v>0.2187313950589688</c:v>
                </c:pt>
                <c:pt idx="1713">
                  <c:v>0.21883369394197297</c:v>
                </c:pt>
                <c:pt idx="1714">
                  <c:v>0.21895762142270805</c:v>
                </c:pt>
                <c:pt idx="1715">
                  <c:v>0.21906917826109221</c:v>
                </c:pt>
                <c:pt idx="1716">
                  <c:v>0.21917034989468684</c:v>
                </c:pt>
                <c:pt idx="1717">
                  <c:v>0.21924162663159685</c:v>
                </c:pt>
                <c:pt idx="1718">
                  <c:v>0.21930042618718815</c:v>
                </c:pt>
                <c:pt idx="1719">
                  <c:v>0.21939834052497245</c:v>
                </c:pt>
                <c:pt idx="1720">
                  <c:v>0.21949506777253344</c:v>
                </c:pt>
                <c:pt idx="1721">
                  <c:v>0.21960430501569816</c:v>
                </c:pt>
                <c:pt idx="1722">
                  <c:v>0.21969683726504111</c:v>
                </c:pt>
                <c:pt idx="1723">
                  <c:v>0.21977019235956052</c:v>
                </c:pt>
                <c:pt idx="1724">
                  <c:v>0.21986689993249808</c:v>
                </c:pt>
                <c:pt idx="1725">
                  <c:v>0.21997521656806585</c:v>
                </c:pt>
                <c:pt idx="1726">
                  <c:v>0.22006687075187492</c:v>
                </c:pt>
                <c:pt idx="1727">
                  <c:v>0.22016730664483056</c:v>
                </c:pt>
                <c:pt idx="1728">
                  <c:v>0.22026952630718299</c:v>
                </c:pt>
                <c:pt idx="1729">
                  <c:v>0.22036687792006251</c:v>
                </c:pt>
                <c:pt idx="1730">
                  <c:v>0.22044472755707864</c:v>
                </c:pt>
                <c:pt idx="1731">
                  <c:v>0.22052817558867591</c:v>
                </c:pt>
                <c:pt idx="1732">
                  <c:v>0.22061363552843508</c:v>
                </c:pt>
                <c:pt idx="1733">
                  <c:v>0.2207064955233797</c:v>
                </c:pt>
                <c:pt idx="1734">
                  <c:v>0.22082694462656557</c:v>
                </c:pt>
                <c:pt idx="1735">
                  <c:v>0.2209326071337456</c:v>
                </c:pt>
                <c:pt idx="1736">
                  <c:v>0.22106226483384595</c:v>
                </c:pt>
                <c:pt idx="1737">
                  <c:v>0.22116633019931523</c:v>
                </c:pt>
                <c:pt idx="1738">
                  <c:v>0.22124558445355394</c:v>
                </c:pt>
                <c:pt idx="1739">
                  <c:v>0.22132852873680023</c:v>
                </c:pt>
                <c:pt idx="1740">
                  <c:v>0.22141976968851174</c:v>
                </c:pt>
                <c:pt idx="1741">
                  <c:v>0.22149573181595641</c:v>
                </c:pt>
                <c:pt idx="1742">
                  <c:v>0.22155798543666858</c:v>
                </c:pt>
                <c:pt idx="1743">
                  <c:v>0.22160891389588358</c:v>
                </c:pt>
                <c:pt idx="1744">
                  <c:v>0.22165214035034994</c:v>
                </c:pt>
                <c:pt idx="1745">
                  <c:v>0.22170490007705224</c:v>
                </c:pt>
                <c:pt idx="1746">
                  <c:v>0.22177727841298731</c:v>
                </c:pt>
                <c:pt idx="1747">
                  <c:v>0.22185166833777936</c:v>
                </c:pt>
                <c:pt idx="1748">
                  <c:v>0.22195520945257571</c:v>
                </c:pt>
                <c:pt idx="1749">
                  <c:v>0.22207010986502063</c:v>
                </c:pt>
                <c:pt idx="1750">
                  <c:v>0.22215008468432665</c:v>
                </c:pt>
                <c:pt idx="1751">
                  <c:v>0.22220872734844813</c:v>
                </c:pt>
                <c:pt idx="1752">
                  <c:v>0.22228784967201121</c:v>
                </c:pt>
                <c:pt idx="1753">
                  <c:v>0.22234060950463877</c:v>
                </c:pt>
                <c:pt idx="1754">
                  <c:v>0.22242804198994051</c:v>
                </c:pt>
                <c:pt idx="1755">
                  <c:v>0.22255302645116512</c:v>
                </c:pt>
                <c:pt idx="1756">
                  <c:v>0.22265810210795892</c:v>
                </c:pt>
                <c:pt idx="1757">
                  <c:v>0.22276624123822572</c:v>
                </c:pt>
                <c:pt idx="1758">
                  <c:v>0.22288645099412527</c:v>
                </c:pt>
                <c:pt idx="1759">
                  <c:v>0.22296477387822033</c:v>
                </c:pt>
                <c:pt idx="1760">
                  <c:v>0.22306992533945677</c:v>
                </c:pt>
                <c:pt idx="1761">
                  <c:v>0.22318112927266101</c:v>
                </c:pt>
                <c:pt idx="1762">
                  <c:v>0.22326796916924171</c:v>
                </c:pt>
                <c:pt idx="1763">
                  <c:v>0.22334414203534755</c:v>
                </c:pt>
                <c:pt idx="1764">
                  <c:v>0.22342665364482661</c:v>
                </c:pt>
                <c:pt idx="1765">
                  <c:v>0.22352356520856564</c:v>
                </c:pt>
                <c:pt idx="1766">
                  <c:v>0.22363517469120309</c:v>
                </c:pt>
                <c:pt idx="1767">
                  <c:v>0.22374552506896561</c:v>
                </c:pt>
                <c:pt idx="1768">
                  <c:v>0.22390362706901798</c:v>
                </c:pt>
                <c:pt idx="1769">
                  <c:v>0.22401168738415678</c:v>
                </c:pt>
                <c:pt idx="1770">
                  <c:v>0.22405837847151291</c:v>
                </c:pt>
                <c:pt idx="1771">
                  <c:v>0.22414996673535326</c:v>
                </c:pt>
                <c:pt idx="1772">
                  <c:v>0.22426470541442511</c:v>
                </c:pt>
                <c:pt idx="1773">
                  <c:v>0.22435281193299864</c:v>
                </c:pt>
                <c:pt idx="1774">
                  <c:v>0.22444233055074</c:v>
                </c:pt>
                <c:pt idx="1775">
                  <c:v>0.22454210412541489</c:v>
                </c:pt>
                <c:pt idx="1776">
                  <c:v>0.22459625761839397</c:v>
                </c:pt>
                <c:pt idx="1777">
                  <c:v>0.22463727179556511</c:v>
                </c:pt>
                <c:pt idx="1778">
                  <c:v>0.2246933345762219</c:v>
                </c:pt>
                <c:pt idx="1779">
                  <c:v>0.22475512801903233</c:v>
                </c:pt>
                <c:pt idx="1780">
                  <c:v>0.22479060490071726</c:v>
                </c:pt>
                <c:pt idx="1781">
                  <c:v>0.22479848617235029</c:v>
                </c:pt>
                <c:pt idx="1782">
                  <c:v>0.22479944233417984</c:v>
                </c:pt>
                <c:pt idx="1783">
                  <c:v>0.22473664466617119</c:v>
                </c:pt>
                <c:pt idx="1784">
                  <c:v>0.2247072240785104</c:v>
                </c:pt>
                <c:pt idx="1785">
                  <c:v>0.22471122157437637</c:v>
                </c:pt>
                <c:pt idx="1786">
                  <c:v>0.22467228174564821</c:v>
                </c:pt>
                <c:pt idx="1787">
                  <c:v>0.22463944205132358</c:v>
                </c:pt>
                <c:pt idx="1788">
                  <c:v>0.22457972694955286</c:v>
                </c:pt>
                <c:pt idx="1789">
                  <c:v>0.22448935579069462</c:v>
                </c:pt>
                <c:pt idx="1790">
                  <c:v>0.22435284235180389</c:v>
                </c:pt>
                <c:pt idx="1791">
                  <c:v>0.22425508020985432</c:v>
                </c:pt>
                <c:pt idx="1792">
                  <c:v>0.2241110135055944</c:v>
                </c:pt>
                <c:pt idx="1793">
                  <c:v>0.22393839980336047</c:v>
                </c:pt>
                <c:pt idx="1794">
                  <c:v>0.22377018339236834</c:v>
                </c:pt>
                <c:pt idx="1795">
                  <c:v>0.22356865454895747</c:v>
                </c:pt>
                <c:pt idx="1796">
                  <c:v>0.22336214492808293</c:v>
                </c:pt>
                <c:pt idx="1797">
                  <c:v>0.22313474214166887</c:v>
                </c:pt>
                <c:pt idx="1798">
                  <c:v>0.22289662392096057</c:v>
                </c:pt>
                <c:pt idx="1799">
                  <c:v>0.22265730222210078</c:v>
                </c:pt>
                <c:pt idx="1800">
                  <c:v>0.22239595579990512</c:v>
                </c:pt>
                <c:pt idx="1801">
                  <c:v>0.22213030410965409</c:v>
                </c:pt>
                <c:pt idx="1802">
                  <c:v>0.22188146884662374</c:v>
                </c:pt>
                <c:pt idx="1803">
                  <c:v>0.22160009531966418</c:v>
                </c:pt>
                <c:pt idx="1804">
                  <c:v>0.2212855861026691</c:v>
                </c:pt>
                <c:pt idx="1805">
                  <c:v>0.2209611862113724</c:v>
                </c:pt>
                <c:pt idx="1806">
                  <c:v>0.22061902271431399</c:v>
                </c:pt>
                <c:pt idx="1807">
                  <c:v>0.22027515660991467</c:v>
                </c:pt>
                <c:pt idx="1808">
                  <c:v>0.21991400154664828</c:v>
                </c:pt>
                <c:pt idx="1809">
                  <c:v>0.21955481705387184</c:v>
                </c:pt>
                <c:pt idx="1810">
                  <c:v>0.21924472449084376</c:v>
                </c:pt>
                <c:pt idx="1811">
                  <c:v>0.21890288569497685</c:v>
                </c:pt>
                <c:pt idx="1812">
                  <c:v>0.21855268485186316</c:v>
                </c:pt>
                <c:pt idx="1813">
                  <c:v>0.21822623859364301</c:v>
                </c:pt>
                <c:pt idx="1814">
                  <c:v>0.2178889805825209</c:v>
                </c:pt>
                <c:pt idx="1815">
                  <c:v>0.21754157858846135</c:v>
                </c:pt>
                <c:pt idx="1816">
                  <c:v>0.21720081089376633</c:v>
                </c:pt>
                <c:pt idx="1817">
                  <c:v>0.21687845774660805</c:v>
                </c:pt>
                <c:pt idx="1818">
                  <c:v>0.21654112487849111</c:v>
                </c:pt>
                <c:pt idx="1819">
                  <c:v>0.2161850014622845</c:v>
                </c:pt>
                <c:pt idx="1820">
                  <c:v>0.21585038199186482</c:v>
                </c:pt>
                <c:pt idx="1821">
                  <c:v>0.21554947593984855</c:v>
                </c:pt>
                <c:pt idx="1822">
                  <c:v>0.21523854404511941</c:v>
                </c:pt>
                <c:pt idx="1823">
                  <c:v>0.21491685649294467</c:v>
                </c:pt>
                <c:pt idx="1824">
                  <c:v>0.21462861136746422</c:v>
                </c:pt>
                <c:pt idx="1825">
                  <c:v>0.2143625271219651</c:v>
                </c:pt>
                <c:pt idx="1826">
                  <c:v>0.21405975939511188</c:v>
                </c:pt>
                <c:pt idx="1827">
                  <c:v>0.21377554566770154</c:v>
                </c:pt>
                <c:pt idx="1828">
                  <c:v>0.213486888327485</c:v>
                </c:pt>
                <c:pt idx="1829">
                  <c:v>0.21314514985218155</c:v>
                </c:pt>
                <c:pt idx="1830">
                  <c:v>0.21282057727047995</c:v>
                </c:pt>
                <c:pt idx="1831">
                  <c:v>0.21250792258401396</c:v>
                </c:pt>
                <c:pt idx="1832">
                  <c:v>0.21221461301973762</c:v>
                </c:pt>
                <c:pt idx="1833">
                  <c:v>0.21192126522526655</c:v>
                </c:pt>
                <c:pt idx="1834">
                  <c:v>0.21163668959370971</c:v>
                </c:pt>
                <c:pt idx="1835">
                  <c:v>0.21127610480274259</c:v>
                </c:pt>
                <c:pt idx="1836">
                  <c:v>0.21085264644643298</c:v>
                </c:pt>
                <c:pt idx="1837">
                  <c:v>0.21047150020357552</c:v>
                </c:pt>
                <c:pt idx="1838">
                  <c:v>0.21008192630217024</c:v>
                </c:pt>
                <c:pt idx="1839">
                  <c:v>0.20970620625538025</c:v>
                </c:pt>
                <c:pt idx="1840">
                  <c:v>0.20937395402401746</c:v>
                </c:pt>
                <c:pt idx="1841">
                  <c:v>0.20899066834236271</c:v>
                </c:pt>
                <c:pt idx="1842">
                  <c:v>0.20858902155552217</c:v>
                </c:pt>
                <c:pt idx="1843">
                  <c:v>0.20817723629031648</c:v>
                </c:pt>
                <c:pt idx="1844">
                  <c:v>0.20775808114743674</c:v>
                </c:pt>
                <c:pt idx="1845">
                  <c:v>0.20735047759821776</c:v>
                </c:pt>
                <c:pt idx="1846">
                  <c:v>0.20693737854480465</c:v>
                </c:pt>
                <c:pt idx="1847">
                  <c:v>0.20651591233175895</c:v>
                </c:pt>
                <c:pt idx="1848">
                  <c:v>0.20612227368368816</c:v>
                </c:pt>
                <c:pt idx="1849">
                  <c:v>0.20570185560378085</c:v>
                </c:pt>
                <c:pt idx="1850">
                  <c:v>0.205289276670266</c:v>
                </c:pt>
                <c:pt idx="1851">
                  <c:v>0.20485746628373502</c:v>
                </c:pt>
                <c:pt idx="1852">
                  <c:v>0.20446531275260241</c:v>
                </c:pt>
                <c:pt idx="1853">
                  <c:v>0.20405879473220792</c:v>
                </c:pt>
                <c:pt idx="1854">
                  <c:v>0.20372160601187264</c:v>
                </c:pt>
                <c:pt idx="1855">
                  <c:v>0.20345652390543797</c:v>
                </c:pt>
                <c:pt idx="1856">
                  <c:v>0.20330741232523808</c:v>
                </c:pt>
                <c:pt idx="1857">
                  <c:v>0.2032096460207429</c:v>
                </c:pt>
                <c:pt idx="1858">
                  <c:v>0.20321027389523097</c:v>
                </c:pt>
                <c:pt idx="1859">
                  <c:v>0.20332211691806892</c:v>
                </c:pt>
                <c:pt idx="1860">
                  <c:v>0.20345758073326822</c:v>
                </c:pt>
                <c:pt idx="1861">
                  <c:v>0.20365245858717618</c:v>
                </c:pt>
                <c:pt idx="1862">
                  <c:v>0.20392104892634366</c:v>
                </c:pt>
                <c:pt idx="1863">
                  <c:v>0.20426472069508941</c:v>
                </c:pt>
                <c:pt idx="1864">
                  <c:v>0.20461949532050649</c:v>
                </c:pt>
                <c:pt idx="1865">
                  <c:v>0.20506207243982236</c:v>
                </c:pt>
                <c:pt idx="1866">
                  <c:v>0.20551845277051087</c:v>
                </c:pt>
                <c:pt idx="1867">
                  <c:v>0.20594895379959324</c:v>
                </c:pt>
                <c:pt idx="1868">
                  <c:v>0.2064200332847593</c:v>
                </c:pt>
                <c:pt idx="1869">
                  <c:v>0.20683235587991219</c:v>
                </c:pt>
                <c:pt idx="1870">
                  <c:v>0.20719289625050508</c:v>
                </c:pt>
                <c:pt idx="1871">
                  <c:v>0.20750160354464228</c:v>
                </c:pt>
                <c:pt idx="1872">
                  <c:v>0.20777427859440176</c:v>
                </c:pt>
                <c:pt idx="1873">
                  <c:v>0.20802834512841981</c:v>
                </c:pt>
                <c:pt idx="1874">
                  <c:v>0.20825076204374984</c:v>
                </c:pt>
                <c:pt idx="1875">
                  <c:v>0.20845218792262518</c:v>
                </c:pt>
                <c:pt idx="1876">
                  <c:v>0.20865143971030253</c:v>
                </c:pt>
                <c:pt idx="1877">
                  <c:v>0.20881122125693374</c:v>
                </c:pt>
                <c:pt idx="1878">
                  <c:v>0.20893010048168015</c:v>
                </c:pt>
                <c:pt idx="1879">
                  <c:v>0.20904121934065897</c:v>
                </c:pt>
                <c:pt idx="1880">
                  <c:v>0.20911941222694905</c:v>
                </c:pt>
                <c:pt idx="1881">
                  <c:v>0.20919077906919156</c:v>
                </c:pt>
                <c:pt idx="1882">
                  <c:v>0.20923495890177643</c:v>
                </c:pt>
                <c:pt idx="1883">
                  <c:v>0.20929881771750394</c:v>
                </c:pt>
                <c:pt idx="1884">
                  <c:v>0.20933885200535843</c:v>
                </c:pt>
                <c:pt idx="1885">
                  <c:v>0.2093789843142593</c:v>
                </c:pt>
                <c:pt idx="1886">
                  <c:v>0.20947005388004522</c:v>
                </c:pt>
                <c:pt idx="1887">
                  <c:v>0.20951084169902465</c:v>
                </c:pt>
                <c:pt idx="1888">
                  <c:v>0.20953401437756822</c:v>
                </c:pt>
                <c:pt idx="1889">
                  <c:v>0.2096009719215419</c:v>
                </c:pt>
                <c:pt idx="1890">
                  <c:v>0.20962692510349668</c:v>
                </c:pt>
                <c:pt idx="1891">
                  <c:v>0.20966051993124302</c:v>
                </c:pt>
                <c:pt idx="1892">
                  <c:v>0.20973879048623245</c:v>
                </c:pt>
                <c:pt idx="1893">
                  <c:v>0.20982899894091903</c:v>
                </c:pt>
                <c:pt idx="1894">
                  <c:v>0.2099432273089579</c:v>
                </c:pt>
                <c:pt idx="1895">
                  <c:v>0.21013428502220663</c:v>
                </c:pt>
                <c:pt idx="1896">
                  <c:v>0.21024923357129732</c:v>
                </c:pt>
                <c:pt idx="1897">
                  <c:v>0.21033287409771662</c:v>
                </c:pt>
                <c:pt idx="1898">
                  <c:v>0.21039393999302169</c:v>
                </c:pt>
                <c:pt idx="1899">
                  <c:v>0.21039853860936156</c:v>
                </c:pt>
                <c:pt idx="1900">
                  <c:v>0.21044929556385519</c:v>
                </c:pt>
                <c:pt idx="1901">
                  <c:v>0.21055943293466328</c:v>
                </c:pt>
                <c:pt idx="1902">
                  <c:v>0.2106895702103373</c:v>
                </c:pt>
                <c:pt idx="1903">
                  <c:v>0.21079307248327114</c:v>
                </c:pt>
                <c:pt idx="1904">
                  <c:v>0.21092244836547666</c:v>
                </c:pt>
                <c:pt idx="1905">
                  <c:v>0.21109240373450619</c:v>
                </c:pt>
                <c:pt idx="1906">
                  <c:v>0.21120921066541931</c:v>
                </c:pt>
                <c:pt idx="1907">
                  <c:v>0.21133108361226349</c:v>
                </c:pt>
                <c:pt idx="1908">
                  <c:v>0.21145312532334229</c:v>
                </c:pt>
                <c:pt idx="1909">
                  <c:v>0.21154369868994097</c:v>
                </c:pt>
                <c:pt idx="1910">
                  <c:v>0.21163147476938252</c:v>
                </c:pt>
                <c:pt idx="1911">
                  <c:v>0.21174438119052294</c:v>
                </c:pt>
                <c:pt idx="1912">
                  <c:v>0.2118264556895392</c:v>
                </c:pt>
                <c:pt idx="1913">
                  <c:v>0.21191458806655641</c:v>
                </c:pt>
                <c:pt idx="1914">
                  <c:v>0.21200934212344888</c:v>
                </c:pt>
                <c:pt idx="1915">
                  <c:v>0.21211938339822192</c:v>
                </c:pt>
                <c:pt idx="1916">
                  <c:v>0.21229015904490423</c:v>
                </c:pt>
                <c:pt idx="1917">
                  <c:v>0.21238372748639342</c:v>
                </c:pt>
                <c:pt idx="1918">
                  <c:v>0.21247380979181066</c:v>
                </c:pt>
                <c:pt idx="1919">
                  <c:v>0.21253189016748442</c:v>
                </c:pt>
                <c:pt idx="1920">
                  <c:v>0.21254556491837798</c:v>
                </c:pt>
                <c:pt idx="1921">
                  <c:v>0.2125556420671755</c:v>
                </c:pt>
                <c:pt idx="1922">
                  <c:v>0.21256761702939972</c:v>
                </c:pt>
                <c:pt idx="1923">
                  <c:v>0.2125739750849869</c:v>
                </c:pt>
                <c:pt idx="1924">
                  <c:v>0.21255152507655084</c:v>
                </c:pt>
                <c:pt idx="1925">
                  <c:v>0.21251166510323891</c:v>
                </c:pt>
                <c:pt idx="1926">
                  <c:v>0.21244680008767192</c:v>
                </c:pt>
                <c:pt idx="1927">
                  <c:v>0.21242927670037326</c:v>
                </c:pt>
                <c:pt idx="1928">
                  <c:v>0.21245332495587207</c:v>
                </c:pt>
                <c:pt idx="1929">
                  <c:v>0.21246765078443561</c:v>
                </c:pt>
                <c:pt idx="1930">
                  <c:v>0.21251473108879429</c:v>
                </c:pt>
                <c:pt idx="1931">
                  <c:v>0.21249638904087156</c:v>
                </c:pt>
                <c:pt idx="1932">
                  <c:v>0.21244271479865073</c:v>
                </c:pt>
                <c:pt idx="1933">
                  <c:v>0.21240276488917886</c:v>
                </c:pt>
                <c:pt idx="1934">
                  <c:v>0.21230862831531105</c:v>
                </c:pt>
                <c:pt idx="1935">
                  <c:v>0.21226804528613519</c:v>
                </c:pt>
                <c:pt idx="1936">
                  <c:v>0.21219641669226028</c:v>
                </c:pt>
                <c:pt idx="1937">
                  <c:v>0.2121191578625371</c:v>
                </c:pt>
                <c:pt idx="1938">
                  <c:v>0.21213057746004457</c:v>
                </c:pt>
                <c:pt idx="1939">
                  <c:v>0.21212865401354672</c:v>
                </c:pt>
                <c:pt idx="1940">
                  <c:v>0.21208485561567703</c:v>
                </c:pt>
                <c:pt idx="1941">
                  <c:v>0.2120907034385415</c:v>
                </c:pt>
                <c:pt idx="1942">
                  <c:v>0.21209852935263196</c:v>
                </c:pt>
                <c:pt idx="1943">
                  <c:v>0.21208843779041095</c:v>
                </c:pt>
                <c:pt idx="1944">
                  <c:v>0.212085926101126</c:v>
                </c:pt>
                <c:pt idx="1945">
                  <c:v>0.21211882289069028</c:v>
                </c:pt>
                <c:pt idx="1946">
                  <c:v>0.21211730510989346</c:v>
                </c:pt>
                <c:pt idx="1947">
                  <c:v>0.21207365982673507</c:v>
                </c:pt>
                <c:pt idx="1948">
                  <c:v>0.21209640576168706</c:v>
                </c:pt>
                <c:pt idx="1949">
                  <c:v>0.21216083904438876</c:v>
                </c:pt>
                <c:pt idx="1950">
                  <c:v>0.21218073582329955</c:v>
                </c:pt>
                <c:pt idx="1951">
                  <c:v>0.21219865596810142</c:v>
                </c:pt>
                <c:pt idx="1952">
                  <c:v>0.21220454810114489</c:v>
                </c:pt>
                <c:pt idx="1953">
                  <c:v>0.21221449916419796</c:v>
                </c:pt>
                <c:pt idx="1954">
                  <c:v>0.21218199572780796</c:v>
                </c:pt>
                <c:pt idx="1955">
                  <c:v>0.21215481438043668</c:v>
                </c:pt>
                <c:pt idx="1956">
                  <c:v>0.21212513213642584</c:v>
                </c:pt>
                <c:pt idx="1957">
                  <c:v>0.21204259786786339</c:v>
                </c:pt>
                <c:pt idx="1958">
                  <c:v>0.21196760354217248</c:v>
                </c:pt>
                <c:pt idx="1959">
                  <c:v>0.21190239659257817</c:v>
                </c:pt>
                <c:pt idx="1960">
                  <c:v>0.2118485432817987</c:v>
                </c:pt>
                <c:pt idx="1961">
                  <c:v>0.21180066605514505</c:v>
                </c:pt>
                <c:pt idx="1962">
                  <c:v>0.21176176977271474</c:v>
                </c:pt>
                <c:pt idx="1963">
                  <c:v>0.21179592818583237</c:v>
                </c:pt>
                <c:pt idx="1964">
                  <c:v>0.21178248705748978</c:v>
                </c:pt>
                <c:pt idx="1965">
                  <c:v>0.21172984586040855</c:v>
                </c:pt>
                <c:pt idx="1966">
                  <c:v>0.21168316469668672</c:v>
                </c:pt>
                <c:pt idx="1967">
                  <c:v>0.21154231386240496</c:v>
                </c:pt>
                <c:pt idx="1968">
                  <c:v>0.21145111423701277</c:v>
                </c:pt>
                <c:pt idx="1969">
                  <c:v>0.21143983724383478</c:v>
                </c:pt>
                <c:pt idx="1970">
                  <c:v>0.21141451259747734</c:v>
                </c:pt>
                <c:pt idx="1971">
                  <c:v>0.21142329739232688</c:v>
                </c:pt>
                <c:pt idx="1972">
                  <c:v>0.21139341698487182</c:v>
                </c:pt>
                <c:pt idx="1973">
                  <c:v>0.21130680996835052</c:v>
                </c:pt>
                <c:pt idx="1974">
                  <c:v>0.21124960389410066</c:v>
                </c:pt>
                <c:pt idx="1975">
                  <c:v>0.21124826076951753</c:v>
                </c:pt>
                <c:pt idx="1976">
                  <c:v>0.21124708238031178</c:v>
                </c:pt>
                <c:pt idx="1977">
                  <c:v>0.21124702369017237</c:v>
                </c:pt>
                <c:pt idx="1978">
                  <c:v>0.2112723749343195</c:v>
                </c:pt>
                <c:pt idx="1979">
                  <c:v>0.2112578335368365</c:v>
                </c:pt>
                <c:pt idx="1980">
                  <c:v>0.21122370303774782</c:v>
                </c:pt>
                <c:pt idx="1981">
                  <c:v>0.21118499359018958</c:v>
                </c:pt>
                <c:pt idx="1982">
                  <c:v>0.21114333648276482</c:v>
                </c:pt>
                <c:pt idx="1983">
                  <c:v>0.21106769973332576</c:v>
                </c:pt>
                <c:pt idx="1984">
                  <c:v>0.21091747807965069</c:v>
                </c:pt>
                <c:pt idx="1985">
                  <c:v>0.21089995994105751</c:v>
                </c:pt>
                <c:pt idx="1986">
                  <c:v>0.21091430667806318</c:v>
                </c:pt>
                <c:pt idx="1987">
                  <c:v>0.21095024014768793</c:v>
                </c:pt>
                <c:pt idx="1988">
                  <c:v>0.21115780835181086</c:v>
                </c:pt>
                <c:pt idx="1989">
                  <c:v>0.2111448655646716</c:v>
                </c:pt>
                <c:pt idx="1990">
                  <c:v>0.21100243517534034</c:v>
                </c:pt>
                <c:pt idx="1991">
                  <c:v>0.21091558552263553</c:v>
                </c:pt>
                <c:pt idx="1992">
                  <c:v>0.21071343940588746</c:v>
                </c:pt>
                <c:pt idx="1993">
                  <c:v>0.21062878638341218</c:v>
                </c:pt>
                <c:pt idx="1994">
                  <c:v>0.2106685162169247</c:v>
                </c:pt>
                <c:pt idx="1995">
                  <c:v>0.210604377490786</c:v>
                </c:pt>
                <c:pt idx="1996">
                  <c:v>0.21052919755817898</c:v>
                </c:pt>
                <c:pt idx="1997">
                  <c:v>0.21044955110013888</c:v>
                </c:pt>
                <c:pt idx="1998">
                  <c:v>0.21034526422894773</c:v>
                </c:pt>
                <c:pt idx="1999">
                  <c:v>0.2101763126220981</c:v>
                </c:pt>
                <c:pt idx="2000">
                  <c:v>0.21005111499892415</c:v>
                </c:pt>
                <c:pt idx="2001">
                  <c:v>0.20988994009294282</c:v>
                </c:pt>
                <c:pt idx="2002">
                  <c:v>0.20964272665001019</c:v>
                </c:pt>
                <c:pt idx="2003">
                  <c:v>0.20947777592607278</c:v>
                </c:pt>
                <c:pt idx="2004">
                  <c:v>0.20935248822827854</c:v>
                </c:pt>
                <c:pt idx="2005">
                  <c:v>0.20924522053715078</c:v>
                </c:pt>
                <c:pt idx="2006">
                  <c:v>0.20918047129628412</c:v>
                </c:pt>
                <c:pt idx="2007">
                  <c:v>0.20911258938859723</c:v>
                </c:pt>
                <c:pt idx="2008">
                  <c:v>0.20906634431647222</c:v>
                </c:pt>
                <c:pt idx="2009">
                  <c:v>0.20901274698467864</c:v>
                </c:pt>
                <c:pt idx="2010">
                  <c:v>0.20899098380566275</c:v>
                </c:pt>
                <c:pt idx="2011">
                  <c:v>0.20899294413676239</c:v>
                </c:pt>
                <c:pt idx="2012">
                  <c:v>0.20903148660314053</c:v>
                </c:pt>
                <c:pt idx="2013">
                  <c:v>0.20892412776121835</c:v>
                </c:pt>
                <c:pt idx="2014">
                  <c:v>0.20874947974039318</c:v>
                </c:pt>
                <c:pt idx="2015">
                  <c:v>0.20858139395014988</c:v>
                </c:pt>
                <c:pt idx="2016">
                  <c:v>0.20823819977983218</c:v>
                </c:pt>
                <c:pt idx="2017">
                  <c:v>0.20808326443335215</c:v>
                </c:pt>
                <c:pt idx="2018">
                  <c:v>0.20802872029343886</c:v>
                </c:pt>
                <c:pt idx="2019">
                  <c:v>0.20792492640526791</c:v>
                </c:pt>
                <c:pt idx="2020">
                  <c:v>0.20797741693954808</c:v>
                </c:pt>
                <c:pt idx="2021">
                  <c:v>0.20785910771313007</c:v>
                </c:pt>
                <c:pt idx="2022">
                  <c:v>0.20758897117963537</c:v>
                </c:pt>
                <c:pt idx="2023">
                  <c:v>0.20739499286164995</c:v>
                </c:pt>
                <c:pt idx="2024">
                  <c:v>0.20719270276651358</c:v>
                </c:pt>
                <c:pt idx="2025">
                  <c:v>0.20696217471174946</c:v>
                </c:pt>
                <c:pt idx="2026">
                  <c:v>0.2067342055183706</c:v>
                </c:pt>
                <c:pt idx="2027">
                  <c:v>0.20652816560548173</c:v>
                </c:pt>
                <c:pt idx="2028">
                  <c:v>0.20628942014541729</c:v>
                </c:pt>
                <c:pt idx="2029">
                  <c:v>0.20610675625137312</c:v>
                </c:pt>
                <c:pt idx="2030">
                  <c:v>0.20602912031288634</c:v>
                </c:pt>
                <c:pt idx="2031">
                  <c:v>0.20599394274040086</c:v>
                </c:pt>
                <c:pt idx="2032">
                  <c:v>0.20591644934816281</c:v>
                </c:pt>
                <c:pt idx="2033">
                  <c:v>0.20570479529663088</c:v>
                </c:pt>
                <c:pt idx="2034">
                  <c:v>0.20555073603815988</c:v>
                </c:pt>
                <c:pt idx="2035">
                  <c:v>0.20545655098138624</c:v>
                </c:pt>
                <c:pt idx="2036">
                  <c:v>0.20536094743741831</c:v>
                </c:pt>
                <c:pt idx="2037">
                  <c:v>0.20531221100969799</c:v>
                </c:pt>
                <c:pt idx="2038">
                  <c:v>0.20515224703087998</c:v>
                </c:pt>
                <c:pt idx="2039">
                  <c:v>0.20499003293994403</c:v>
                </c:pt>
                <c:pt idx="2040">
                  <c:v>0.20483638356488262</c:v>
                </c:pt>
                <c:pt idx="2041">
                  <c:v>0.20483419952957174</c:v>
                </c:pt>
                <c:pt idx="2042">
                  <c:v>0.20495885577598708</c:v>
                </c:pt>
                <c:pt idx="2043">
                  <c:v>0.20493762286246309</c:v>
                </c:pt>
                <c:pt idx="2044">
                  <c:v>0.20494555459693262</c:v>
                </c:pt>
                <c:pt idx="2045">
                  <c:v>0.20482568468282678</c:v>
                </c:pt>
                <c:pt idx="2046">
                  <c:v>0.20460106017200219</c:v>
                </c:pt>
                <c:pt idx="2047">
                  <c:v>0.20459478844991641</c:v>
                </c:pt>
                <c:pt idx="2048">
                  <c:v>0.20460768055338754</c:v>
                </c:pt>
                <c:pt idx="2049">
                  <c:v>0.20459949943543654</c:v>
                </c:pt>
                <c:pt idx="2050">
                  <c:v>0.20466922609599933</c:v>
                </c:pt>
                <c:pt idx="2051">
                  <c:v>0.2045998984829063</c:v>
                </c:pt>
                <c:pt idx="2052">
                  <c:v>0.20442359829514878</c:v>
                </c:pt>
                <c:pt idx="2053">
                  <c:v>0.20436911728476256</c:v>
                </c:pt>
                <c:pt idx="2054">
                  <c:v>0.20422958742971165</c:v>
                </c:pt>
                <c:pt idx="2055">
                  <c:v>0.20400458415069264</c:v>
                </c:pt>
                <c:pt idx="2056">
                  <c:v>0.20391208708841199</c:v>
                </c:pt>
                <c:pt idx="2057">
                  <c:v>0.20381145619048546</c:v>
                </c:pt>
                <c:pt idx="2058">
                  <c:v>0.20363226217659128</c:v>
                </c:pt>
                <c:pt idx="2059">
                  <c:v>0.20345121052166659</c:v>
                </c:pt>
                <c:pt idx="2060">
                  <c:v>0.20337169320767576</c:v>
                </c:pt>
                <c:pt idx="2061">
                  <c:v>0.20323357314652379</c:v>
                </c:pt>
                <c:pt idx="2062">
                  <c:v>0.20311738838665563</c:v>
                </c:pt>
                <c:pt idx="2063">
                  <c:v>0.20327719125803065</c:v>
                </c:pt>
                <c:pt idx="2064">
                  <c:v>0.20327394322018191</c:v>
                </c:pt>
                <c:pt idx="2065">
                  <c:v>0.20313295191827904</c:v>
                </c:pt>
                <c:pt idx="2066">
                  <c:v>0.20299371804972846</c:v>
                </c:pt>
                <c:pt idx="2067">
                  <c:v>0.20268278964354172</c:v>
                </c:pt>
                <c:pt idx="2068">
                  <c:v>0.20236958046840417</c:v>
                </c:pt>
                <c:pt idx="2069">
                  <c:v>0.20202632744346105</c:v>
                </c:pt>
                <c:pt idx="2070">
                  <c:v>0.20191392347478945</c:v>
                </c:pt>
                <c:pt idx="2071">
                  <c:v>0.20184527822312648</c:v>
                </c:pt>
                <c:pt idx="2072">
                  <c:v>0.20159668105284059</c:v>
                </c:pt>
                <c:pt idx="2073">
                  <c:v>0.20153011939767204</c:v>
                </c:pt>
                <c:pt idx="2074">
                  <c:v>0.20136405384220482</c:v>
                </c:pt>
                <c:pt idx="2075">
                  <c:v>0.20107291760800861</c:v>
                </c:pt>
                <c:pt idx="2076">
                  <c:v>0.20098170100251056</c:v>
                </c:pt>
                <c:pt idx="2077">
                  <c:v>0.20083626509001187</c:v>
                </c:pt>
                <c:pt idx="2078">
                  <c:v>0.20055764785853106</c:v>
                </c:pt>
                <c:pt idx="2079">
                  <c:v>0.2003136308360712</c:v>
                </c:pt>
                <c:pt idx="2080">
                  <c:v>0.19997828243927165</c:v>
                </c:pt>
                <c:pt idx="2081">
                  <c:v>0.19967113670250847</c:v>
                </c:pt>
                <c:pt idx="2082">
                  <c:v>0.19932252776944967</c:v>
                </c:pt>
                <c:pt idx="2083">
                  <c:v>0.19899446832693127</c:v>
                </c:pt>
                <c:pt idx="2084">
                  <c:v>0.1987837954559887</c:v>
                </c:pt>
                <c:pt idx="2085">
                  <c:v>0.19853061511355499</c:v>
                </c:pt>
                <c:pt idx="2086">
                  <c:v>0.1985731615225742</c:v>
                </c:pt>
                <c:pt idx="2087">
                  <c:v>0.19854804786119354</c:v>
                </c:pt>
                <c:pt idx="2088">
                  <c:v>0.19832407190209644</c:v>
                </c:pt>
                <c:pt idx="2089">
                  <c:v>0.19823293230650074</c:v>
                </c:pt>
                <c:pt idx="2090">
                  <c:v>0.19803898970963899</c:v>
                </c:pt>
                <c:pt idx="2091">
                  <c:v>0.19784680942230973</c:v>
                </c:pt>
                <c:pt idx="2092">
                  <c:v>0.19765585988161802</c:v>
                </c:pt>
                <c:pt idx="2093">
                  <c:v>0.19736496450672728</c:v>
                </c:pt>
                <c:pt idx="2094">
                  <c:v>0.19699282900429757</c:v>
                </c:pt>
                <c:pt idx="2095">
                  <c:v>0.19651811024726959</c:v>
                </c:pt>
                <c:pt idx="2096">
                  <c:v>0.1962534356285616</c:v>
                </c:pt>
                <c:pt idx="2097">
                  <c:v>0.19632399391419689</c:v>
                </c:pt>
                <c:pt idx="2098">
                  <c:v>0.19632491269222682</c:v>
                </c:pt>
                <c:pt idx="2099">
                  <c:v>0.1963278198726387</c:v>
                </c:pt>
                <c:pt idx="2100">
                  <c:v>0.19628327950918223</c:v>
                </c:pt>
                <c:pt idx="2101">
                  <c:v>0.19588668825678027</c:v>
                </c:pt>
                <c:pt idx="2102">
                  <c:v>0.19567008677964756</c:v>
                </c:pt>
                <c:pt idx="2103">
                  <c:v>0.19562129616570034</c:v>
                </c:pt>
                <c:pt idx="2104">
                  <c:v>0.1953949043818215</c:v>
                </c:pt>
                <c:pt idx="2105">
                  <c:v>0.1951148381779538</c:v>
                </c:pt>
                <c:pt idx="2106">
                  <c:v>0.19475603710071077</c:v>
                </c:pt>
                <c:pt idx="2107">
                  <c:v>0.1944603156472767</c:v>
                </c:pt>
                <c:pt idx="2108">
                  <c:v>0.19431178113997402</c:v>
                </c:pt>
                <c:pt idx="2109">
                  <c:v>0.19434438661431705</c:v>
                </c:pt>
                <c:pt idx="2110">
                  <c:v>0.19440443649415032</c:v>
                </c:pt>
                <c:pt idx="2111">
                  <c:v>0.19430756297760213</c:v>
                </c:pt>
                <c:pt idx="2112">
                  <c:v>0.19406788971368952</c:v>
                </c:pt>
                <c:pt idx="2113">
                  <c:v>0.19363832051192587</c:v>
                </c:pt>
                <c:pt idx="2114">
                  <c:v>0.19325411338971385</c:v>
                </c:pt>
                <c:pt idx="2115">
                  <c:v>0.19282308709959209</c:v>
                </c:pt>
                <c:pt idx="2116">
                  <c:v>0.19257697155282291</c:v>
                </c:pt>
                <c:pt idx="2117">
                  <c:v>0.19261938365632716</c:v>
                </c:pt>
                <c:pt idx="2118">
                  <c:v>0.19250636472534496</c:v>
                </c:pt>
                <c:pt idx="2119">
                  <c:v>0.19235897863332541</c:v>
                </c:pt>
                <c:pt idx="2120">
                  <c:v>0.19212945365800768</c:v>
                </c:pt>
                <c:pt idx="2121">
                  <c:v>0.19196929523752385</c:v>
                </c:pt>
                <c:pt idx="2122">
                  <c:v>0.19169704591541592</c:v>
                </c:pt>
                <c:pt idx="2123">
                  <c:v>0.1913807791336346</c:v>
                </c:pt>
                <c:pt idx="2124">
                  <c:v>0.19144921227696043</c:v>
                </c:pt>
                <c:pt idx="2125">
                  <c:v>0.19097695665187475</c:v>
                </c:pt>
                <c:pt idx="2126">
                  <c:v>0.19053552323384026</c:v>
                </c:pt>
                <c:pt idx="2127">
                  <c:v>0.19049432322105017</c:v>
                </c:pt>
                <c:pt idx="2128">
                  <c:v>0.19015111486805489</c:v>
                </c:pt>
                <c:pt idx="2129">
                  <c:v>0.19010233008033225</c:v>
                </c:pt>
                <c:pt idx="2130">
                  <c:v>0.19042416520472841</c:v>
                </c:pt>
                <c:pt idx="2131">
                  <c:v>0.19013234484070743</c:v>
                </c:pt>
                <c:pt idx="2132">
                  <c:v>0.18942061276193745</c:v>
                </c:pt>
                <c:pt idx="2133">
                  <c:v>0.18902213079868233</c:v>
                </c:pt>
                <c:pt idx="2134">
                  <c:v>0.18861092072200927</c:v>
                </c:pt>
                <c:pt idx="2135">
                  <c:v>0.18866079653907133</c:v>
                </c:pt>
                <c:pt idx="2136">
                  <c:v>0.18934461100060571</c:v>
                </c:pt>
                <c:pt idx="2137">
                  <c:v>0.18981702537099418</c:v>
                </c:pt>
                <c:pt idx="2138">
                  <c:v>0.18983006123138157</c:v>
                </c:pt>
                <c:pt idx="2139">
                  <c:v>0.18951352313881886</c:v>
                </c:pt>
                <c:pt idx="2140">
                  <c:v>0.18871903024774353</c:v>
                </c:pt>
                <c:pt idx="2141">
                  <c:v>0.18837855350366775</c:v>
                </c:pt>
                <c:pt idx="2142">
                  <c:v>0.18829611668915289</c:v>
                </c:pt>
                <c:pt idx="2143">
                  <c:v>0.18817140126287565</c:v>
                </c:pt>
                <c:pt idx="2144">
                  <c:v>0.18799437859122081</c:v>
                </c:pt>
                <c:pt idx="2145">
                  <c:v>0.187809280947388</c:v>
                </c:pt>
                <c:pt idx="2146">
                  <c:v>0.18776398070336353</c:v>
                </c:pt>
                <c:pt idx="2147">
                  <c:v>0.1873229128383562</c:v>
                </c:pt>
                <c:pt idx="2148">
                  <c:v>0.18745407883835008</c:v>
                </c:pt>
                <c:pt idx="2149">
                  <c:v>0.18806232635881306</c:v>
                </c:pt>
                <c:pt idx="2150">
                  <c:v>0.18816782448912373</c:v>
                </c:pt>
              </c:numCache>
            </c:numRef>
          </c:yVal>
          <c:smooth val="1"/>
          <c:extLst>
            <c:ext xmlns:c16="http://schemas.microsoft.com/office/drawing/2014/chart" uri="{C3380CC4-5D6E-409C-BE32-E72D297353CC}">
              <c16:uniqueId val="{00000017-1C1D-46AE-B92F-7DA50429CA8D}"/>
            </c:ext>
          </c:extLst>
        </c:ser>
        <c:ser>
          <c:idx val="24"/>
          <c:order val="24"/>
          <c:spPr>
            <a:ln w="19050" cap="rnd">
              <a:solidFill>
                <a:schemeClr val="accent1">
                  <a:lumMod val="60000"/>
                  <a:lumOff val="4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Database'!$CG$122:$CG$2272</c:f>
              <c:numCache>
                <c:formatCode>General</c:formatCode>
                <c:ptCount val="2151"/>
                <c:pt idx="0">
                  <c:v>2.9070218851604022E-2</c:v>
                </c:pt>
                <c:pt idx="1">
                  <c:v>4.5042562959952813E-2</c:v>
                </c:pt>
                <c:pt idx="2">
                  <c:v>3.4328605859678084E-2</c:v>
                </c:pt>
                <c:pt idx="3">
                  <c:v>2.7692060502330557E-2</c:v>
                </c:pt>
                <c:pt idx="4">
                  <c:v>3.1915380961249289E-2</c:v>
                </c:pt>
                <c:pt idx="5">
                  <c:v>4.113354525250662E-2</c:v>
                </c:pt>
                <c:pt idx="6">
                  <c:v>4.3803962010578991E-2</c:v>
                </c:pt>
                <c:pt idx="7">
                  <c:v>3.7314108821313155E-2</c:v>
                </c:pt>
                <c:pt idx="8">
                  <c:v>2.8382398731900207E-2</c:v>
                </c:pt>
                <c:pt idx="9">
                  <c:v>3.583129108318342E-2</c:v>
                </c:pt>
                <c:pt idx="10">
                  <c:v>3.9795128881789661E-2</c:v>
                </c:pt>
                <c:pt idx="11">
                  <c:v>3.286414019534583E-2</c:v>
                </c:pt>
                <c:pt idx="12">
                  <c:v>2.7874592992075207E-2</c:v>
                </c:pt>
                <c:pt idx="13">
                  <c:v>2.7901277714440509E-2</c:v>
                </c:pt>
                <c:pt idx="14">
                  <c:v>2.9654885641349844E-2</c:v>
                </c:pt>
                <c:pt idx="15">
                  <c:v>2.8091115948752309E-2</c:v>
                </c:pt>
                <c:pt idx="16">
                  <c:v>3.1914613400066544E-2</c:v>
                </c:pt>
                <c:pt idx="17">
                  <c:v>3.6387545741993578E-2</c:v>
                </c:pt>
                <c:pt idx="18">
                  <c:v>3.4924525176102526E-2</c:v>
                </c:pt>
                <c:pt idx="19">
                  <c:v>3.4429693769331055E-2</c:v>
                </c:pt>
                <c:pt idx="20">
                  <c:v>3.4630095796670222E-2</c:v>
                </c:pt>
                <c:pt idx="21">
                  <c:v>3.427656394121132E-2</c:v>
                </c:pt>
                <c:pt idx="22">
                  <c:v>3.6307593545456283E-2</c:v>
                </c:pt>
                <c:pt idx="23">
                  <c:v>3.7946989189917402E-2</c:v>
                </c:pt>
                <c:pt idx="24">
                  <c:v>3.8824456387927475E-2</c:v>
                </c:pt>
                <c:pt idx="25">
                  <c:v>3.6493486368416282E-2</c:v>
                </c:pt>
                <c:pt idx="26">
                  <c:v>3.272814308746716E-2</c:v>
                </c:pt>
                <c:pt idx="27">
                  <c:v>3.1933923923517044E-2</c:v>
                </c:pt>
                <c:pt idx="28">
                  <c:v>3.5304746293590684E-2</c:v>
                </c:pt>
                <c:pt idx="29">
                  <c:v>3.3443554360718289E-2</c:v>
                </c:pt>
                <c:pt idx="30">
                  <c:v>3.3216280766152927E-2</c:v>
                </c:pt>
                <c:pt idx="31">
                  <c:v>3.7846714111463252E-2</c:v>
                </c:pt>
                <c:pt idx="32">
                  <c:v>3.662794748103098E-2</c:v>
                </c:pt>
                <c:pt idx="33">
                  <c:v>3.2904018738639441E-2</c:v>
                </c:pt>
                <c:pt idx="34">
                  <c:v>3.1042840594335454E-2</c:v>
                </c:pt>
                <c:pt idx="35">
                  <c:v>3.544416686979824E-2</c:v>
                </c:pt>
                <c:pt idx="36">
                  <c:v>3.9640440816602486E-2</c:v>
                </c:pt>
                <c:pt idx="37">
                  <c:v>4.0351495306529005E-2</c:v>
                </c:pt>
                <c:pt idx="38">
                  <c:v>3.8227959158791118E-2</c:v>
                </c:pt>
                <c:pt idx="39">
                  <c:v>3.9240709048586848E-2</c:v>
                </c:pt>
                <c:pt idx="40">
                  <c:v>4.0317385713401481E-2</c:v>
                </c:pt>
                <c:pt idx="41">
                  <c:v>3.9366654048960871E-2</c:v>
                </c:pt>
                <c:pt idx="42">
                  <c:v>3.923239181514427E-2</c:v>
                </c:pt>
                <c:pt idx="43">
                  <c:v>3.9467871345559742E-2</c:v>
                </c:pt>
                <c:pt idx="44">
                  <c:v>3.9138070402709009E-2</c:v>
                </c:pt>
                <c:pt idx="45">
                  <c:v>3.6880157231328335E-2</c:v>
                </c:pt>
                <c:pt idx="46">
                  <c:v>3.7026688663089009E-2</c:v>
                </c:pt>
                <c:pt idx="47">
                  <c:v>3.8950778764672574E-2</c:v>
                </c:pt>
                <c:pt idx="48">
                  <c:v>3.9874954516144596E-2</c:v>
                </c:pt>
                <c:pt idx="49">
                  <c:v>4.0821396733054474E-2</c:v>
                </c:pt>
                <c:pt idx="50">
                  <c:v>4.1163068456930928E-2</c:v>
                </c:pt>
                <c:pt idx="51">
                  <c:v>4.0736777746146098E-2</c:v>
                </c:pt>
                <c:pt idx="52">
                  <c:v>3.9810755341357799E-2</c:v>
                </c:pt>
                <c:pt idx="53">
                  <c:v>4.0429133747148509E-2</c:v>
                </c:pt>
                <c:pt idx="54">
                  <c:v>4.2478423174863889E-2</c:v>
                </c:pt>
                <c:pt idx="55">
                  <c:v>4.1770876344112869E-2</c:v>
                </c:pt>
                <c:pt idx="56">
                  <c:v>4.2150503685806702E-2</c:v>
                </c:pt>
                <c:pt idx="57">
                  <c:v>4.3261266966385027E-2</c:v>
                </c:pt>
                <c:pt idx="58">
                  <c:v>4.2474740620675112E-2</c:v>
                </c:pt>
                <c:pt idx="59">
                  <c:v>4.2047584053043451E-2</c:v>
                </c:pt>
                <c:pt idx="60">
                  <c:v>4.2776152446005737E-2</c:v>
                </c:pt>
                <c:pt idx="61">
                  <c:v>4.4289276445470378E-2</c:v>
                </c:pt>
                <c:pt idx="62">
                  <c:v>4.3769490517334426E-2</c:v>
                </c:pt>
                <c:pt idx="63">
                  <c:v>4.3107031007594221E-2</c:v>
                </c:pt>
                <c:pt idx="64">
                  <c:v>4.3563177716191316E-2</c:v>
                </c:pt>
                <c:pt idx="65">
                  <c:v>4.4775009051072241E-2</c:v>
                </c:pt>
                <c:pt idx="66">
                  <c:v>4.5075070332298552E-2</c:v>
                </c:pt>
                <c:pt idx="67">
                  <c:v>4.4894856034823787E-2</c:v>
                </c:pt>
                <c:pt idx="68">
                  <c:v>4.6290569733145263E-2</c:v>
                </c:pt>
                <c:pt idx="69">
                  <c:v>4.640934600024077E-2</c:v>
                </c:pt>
                <c:pt idx="70">
                  <c:v>4.5821498865891104E-2</c:v>
                </c:pt>
                <c:pt idx="71">
                  <c:v>4.6195085221894076E-2</c:v>
                </c:pt>
                <c:pt idx="72">
                  <c:v>4.7727784731806604E-2</c:v>
                </c:pt>
                <c:pt idx="73">
                  <c:v>4.8454855720212048E-2</c:v>
                </c:pt>
                <c:pt idx="74">
                  <c:v>4.7462150022615973E-2</c:v>
                </c:pt>
                <c:pt idx="75">
                  <c:v>4.758647039210203E-2</c:v>
                </c:pt>
                <c:pt idx="76">
                  <c:v>4.8438427006522261E-2</c:v>
                </c:pt>
                <c:pt idx="77">
                  <c:v>4.9497226358653591E-2</c:v>
                </c:pt>
                <c:pt idx="78">
                  <c:v>4.977824897825766E-2</c:v>
                </c:pt>
                <c:pt idx="79">
                  <c:v>4.9956364719699088E-2</c:v>
                </c:pt>
                <c:pt idx="80">
                  <c:v>5.0262179966640709E-2</c:v>
                </c:pt>
                <c:pt idx="81">
                  <c:v>5.1002295571465774E-2</c:v>
                </c:pt>
                <c:pt idx="82">
                  <c:v>5.1352493112799928E-2</c:v>
                </c:pt>
                <c:pt idx="83">
                  <c:v>5.1617533971201036E-2</c:v>
                </c:pt>
                <c:pt idx="84">
                  <c:v>5.23964683051946E-2</c:v>
                </c:pt>
                <c:pt idx="85">
                  <c:v>5.3412459894261931E-2</c:v>
                </c:pt>
                <c:pt idx="86">
                  <c:v>5.4143976699530416E-2</c:v>
                </c:pt>
                <c:pt idx="87">
                  <c:v>5.4317659521386674E-2</c:v>
                </c:pt>
                <c:pt idx="88">
                  <c:v>5.4683717497301811E-2</c:v>
                </c:pt>
                <c:pt idx="89">
                  <c:v>5.5093074392449586E-2</c:v>
                </c:pt>
                <c:pt idx="90">
                  <c:v>5.5507617875495907E-2</c:v>
                </c:pt>
                <c:pt idx="91">
                  <c:v>5.6060578969119389E-2</c:v>
                </c:pt>
                <c:pt idx="92">
                  <c:v>5.6573296504127575E-2</c:v>
                </c:pt>
                <c:pt idx="93">
                  <c:v>5.7005099097566125E-2</c:v>
                </c:pt>
                <c:pt idx="94">
                  <c:v>5.7298909001599251E-2</c:v>
                </c:pt>
                <c:pt idx="95">
                  <c:v>5.7872338951271841E-2</c:v>
                </c:pt>
                <c:pt idx="96">
                  <c:v>5.8318995480178493E-2</c:v>
                </c:pt>
                <c:pt idx="97">
                  <c:v>5.8435527530143277E-2</c:v>
                </c:pt>
                <c:pt idx="98">
                  <c:v>5.8761482685826906E-2</c:v>
                </c:pt>
                <c:pt idx="99">
                  <c:v>5.9286357918839822E-2</c:v>
                </c:pt>
                <c:pt idx="100">
                  <c:v>5.9932324692791999E-2</c:v>
                </c:pt>
                <c:pt idx="101">
                  <c:v>6.0224577530767869E-2</c:v>
                </c:pt>
                <c:pt idx="102">
                  <c:v>6.0512581214852118E-2</c:v>
                </c:pt>
                <c:pt idx="103">
                  <c:v>6.0829505347572477E-2</c:v>
                </c:pt>
                <c:pt idx="104">
                  <c:v>6.1055805533218738E-2</c:v>
                </c:pt>
                <c:pt idx="105">
                  <c:v>6.1345874453762904E-2</c:v>
                </c:pt>
                <c:pt idx="106">
                  <c:v>6.1602640744962828E-2</c:v>
                </c:pt>
                <c:pt idx="107">
                  <c:v>6.1722644715651052E-2</c:v>
                </c:pt>
                <c:pt idx="108">
                  <c:v>6.158737594398217E-2</c:v>
                </c:pt>
                <c:pt idx="109">
                  <c:v>6.157973743942996E-2</c:v>
                </c:pt>
                <c:pt idx="110">
                  <c:v>6.1916415932518766E-2</c:v>
                </c:pt>
                <c:pt idx="111">
                  <c:v>6.2091389958079342E-2</c:v>
                </c:pt>
                <c:pt idx="112">
                  <c:v>6.2297099479080714E-2</c:v>
                </c:pt>
                <c:pt idx="113">
                  <c:v>6.2615105925184364E-2</c:v>
                </c:pt>
                <c:pt idx="114">
                  <c:v>6.3111211987136054E-2</c:v>
                </c:pt>
                <c:pt idx="115">
                  <c:v>6.3374557375242072E-2</c:v>
                </c:pt>
                <c:pt idx="116">
                  <c:v>6.3286314223536241E-2</c:v>
                </c:pt>
                <c:pt idx="117">
                  <c:v>6.3025300082291791E-2</c:v>
                </c:pt>
                <c:pt idx="118">
                  <c:v>6.3270574187620651E-2</c:v>
                </c:pt>
                <c:pt idx="119">
                  <c:v>6.3548196763853079E-2</c:v>
                </c:pt>
                <c:pt idx="120">
                  <c:v>6.341598967795492E-2</c:v>
                </c:pt>
                <c:pt idx="121">
                  <c:v>6.4010244357501037E-2</c:v>
                </c:pt>
                <c:pt idx="122">
                  <c:v>6.4571375385794286E-2</c:v>
                </c:pt>
                <c:pt idx="123">
                  <c:v>6.456239213412869E-2</c:v>
                </c:pt>
                <c:pt idx="124">
                  <c:v>6.448443235436617E-2</c:v>
                </c:pt>
                <c:pt idx="125">
                  <c:v>6.4658872032440168E-2</c:v>
                </c:pt>
                <c:pt idx="126">
                  <c:v>6.4980806532017044E-2</c:v>
                </c:pt>
                <c:pt idx="127">
                  <c:v>6.4866539777136606E-2</c:v>
                </c:pt>
                <c:pt idx="128">
                  <c:v>6.5264157962531086E-2</c:v>
                </c:pt>
                <c:pt idx="129">
                  <c:v>6.6035606616683035E-2</c:v>
                </c:pt>
                <c:pt idx="130">
                  <c:v>6.6506106418710617E-2</c:v>
                </c:pt>
                <c:pt idx="131">
                  <c:v>6.6723045524387251E-2</c:v>
                </c:pt>
                <c:pt idx="132">
                  <c:v>6.6748426068877112E-2</c:v>
                </c:pt>
                <c:pt idx="133">
                  <c:v>6.6722323605942171E-2</c:v>
                </c:pt>
                <c:pt idx="134">
                  <c:v>6.7204996155642821E-2</c:v>
                </c:pt>
                <c:pt idx="135">
                  <c:v>6.7598759533151503E-2</c:v>
                </c:pt>
                <c:pt idx="136">
                  <c:v>6.7725602965459222E-2</c:v>
                </c:pt>
                <c:pt idx="137">
                  <c:v>6.8168051229981624E-2</c:v>
                </c:pt>
                <c:pt idx="138">
                  <c:v>6.8569802402869473E-2</c:v>
                </c:pt>
                <c:pt idx="139">
                  <c:v>6.8878932929779868E-2</c:v>
                </c:pt>
                <c:pt idx="140">
                  <c:v>6.9266671585042891E-2</c:v>
                </c:pt>
                <c:pt idx="141">
                  <c:v>6.9826293417716914E-2</c:v>
                </c:pt>
                <c:pt idx="142">
                  <c:v>7.0365446936196022E-2</c:v>
                </c:pt>
                <c:pt idx="143">
                  <c:v>7.0709175215199524E-2</c:v>
                </c:pt>
                <c:pt idx="144">
                  <c:v>7.1102606681592531E-2</c:v>
                </c:pt>
                <c:pt idx="145">
                  <c:v>7.1566716149077267E-2</c:v>
                </c:pt>
                <c:pt idx="146">
                  <c:v>7.2089280601355582E-2</c:v>
                </c:pt>
                <c:pt idx="147">
                  <c:v>7.261279636352895E-2</c:v>
                </c:pt>
                <c:pt idx="148">
                  <c:v>7.3247409328529203E-2</c:v>
                </c:pt>
                <c:pt idx="149">
                  <c:v>7.3919668538547603E-2</c:v>
                </c:pt>
                <c:pt idx="150">
                  <c:v>7.4329385167085052E-2</c:v>
                </c:pt>
                <c:pt idx="151">
                  <c:v>7.4665074245043886E-2</c:v>
                </c:pt>
                <c:pt idx="152">
                  <c:v>7.5073760229714154E-2</c:v>
                </c:pt>
                <c:pt idx="153">
                  <c:v>7.5663958056733108E-2</c:v>
                </c:pt>
                <c:pt idx="154">
                  <c:v>7.6219952718201076E-2</c:v>
                </c:pt>
                <c:pt idx="155">
                  <c:v>7.679509916436654E-2</c:v>
                </c:pt>
                <c:pt idx="156">
                  <c:v>7.7400540788067962E-2</c:v>
                </c:pt>
                <c:pt idx="157">
                  <c:v>7.7947854335562825E-2</c:v>
                </c:pt>
                <c:pt idx="158">
                  <c:v>7.8536616323243408E-2</c:v>
                </c:pt>
                <c:pt idx="159">
                  <c:v>7.9182280402750091E-2</c:v>
                </c:pt>
                <c:pt idx="160">
                  <c:v>7.9676862560400186E-2</c:v>
                </c:pt>
                <c:pt idx="161">
                  <c:v>8.0218816547282856E-2</c:v>
                </c:pt>
                <c:pt idx="162">
                  <c:v>8.083004971623442E-2</c:v>
                </c:pt>
                <c:pt idx="163">
                  <c:v>8.1192573444127725E-2</c:v>
                </c:pt>
                <c:pt idx="164">
                  <c:v>8.1614283908471474E-2</c:v>
                </c:pt>
                <c:pt idx="165">
                  <c:v>8.2194577377459818E-2</c:v>
                </c:pt>
                <c:pt idx="166">
                  <c:v>8.291890408910052E-2</c:v>
                </c:pt>
                <c:pt idx="167">
                  <c:v>8.3442659511947112E-2</c:v>
                </c:pt>
                <c:pt idx="168">
                  <c:v>8.3962692116917315E-2</c:v>
                </c:pt>
                <c:pt idx="169">
                  <c:v>8.4713609221974004E-2</c:v>
                </c:pt>
                <c:pt idx="170">
                  <c:v>8.5334769352380505E-2</c:v>
                </c:pt>
                <c:pt idx="171">
                  <c:v>8.5856466077996282E-2</c:v>
                </c:pt>
                <c:pt idx="172">
                  <c:v>8.6350235334520964E-2</c:v>
                </c:pt>
                <c:pt idx="173">
                  <c:v>8.6977749808777829E-2</c:v>
                </c:pt>
                <c:pt idx="174">
                  <c:v>8.7640257653356549E-2</c:v>
                </c:pt>
                <c:pt idx="175">
                  <c:v>8.8271603504819218E-2</c:v>
                </c:pt>
                <c:pt idx="176">
                  <c:v>8.8814373858344689E-2</c:v>
                </c:pt>
                <c:pt idx="177">
                  <c:v>8.936388708516467E-2</c:v>
                </c:pt>
                <c:pt idx="178">
                  <c:v>8.9963743009650085E-2</c:v>
                </c:pt>
                <c:pt idx="179">
                  <c:v>9.0614175061031435E-2</c:v>
                </c:pt>
                <c:pt idx="180">
                  <c:v>9.1218038998438125E-2</c:v>
                </c:pt>
                <c:pt idx="181">
                  <c:v>9.1822608733008806E-2</c:v>
                </c:pt>
                <c:pt idx="182">
                  <c:v>9.2486898700397516E-2</c:v>
                </c:pt>
                <c:pt idx="183">
                  <c:v>9.3188932232814214E-2</c:v>
                </c:pt>
                <c:pt idx="184">
                  <c:v>9.3862543182656341E-2</c:v>
                </c:pt>
                <c:pt idx="185">
                  <c:v>9.4457687392476633E-2</c:v>
                </c:pt>
                <c:pt idx="186">
                  <c:v>9.4913345037168237E-2</c:v>
                </c:pt>
                <c:pt idx="187">
                  <c:v>9.5583439014692032E-2</c:v>
                </c:pt>
                <c:pt idx="188">
                  <c:v>9.644043291431692E-2</c:v>
                </c:pt>
                <c:pt idx="189">
                  <c:v>9.7081478702083987E-2</c:v>
                </c:pt>
                <c:pt idx="190">
                  <c:v>9.7662085908406818E-2</c:v>
                </c:pt>
                <c:pt idx="191">
                  <c:v>9.8248427406323516E-2</c:v>
                </c:pt>
                <c:pt idx="192">
                  <c:v>9.886758907820177E-2</c:v>
                </c:pt>
                <c:pt idx="193">
                  <c:v>9.9476683492337112E-2</c:v>
                </c:pt>
                <c:pt idx="194">
                  <c:v>0.10012547009386681</c:v>
                </c:pt>
                <c:pt idx="195">
                  <c:v>0.10084402729031215</c:v>
                </c:pt>
                <c:pt idx="196">
                  <c:v>0.10160160718127435</c:v>
                </c:pt>
                <c:pt idx="197">
                  <c:v>0.10227847517217371</c:v>
                </c:pt>
                <c:pt idx="198">
                  <c:v>0.10288162388720658</c:v>
                </c:pt>
                <c:pt idx="199">
                  <c:v>0.1036335124542947</c:v>
                </c:pt>
                <c:pt idx="200">
                  <c:v>0.10437114525563247</c:v>
                </c:pt>
                <c:pt idx="201">
                  <c:v>0.10504182038472211</c:v>
                </c:pt>
                <c:pt idx="202">
                  <c:v>0.1056511079643524</c:v>
                </c:pt>
                <c:pt idx="203">
                  <c:v>0.1063268313711724</c:v>
                </c:pt>
                <c:pt idx="204">
                  <c:v>0.1070259743276873</c:v>
                </c:pt>
                <c:pt idx="205">
                  <c:v>0.1076774213866943</c:v>
                </c:pt>
                <c:pt idx="206">
                  <c:v>0.1083965169591793</c:v>
                </c:pt>
                <c:pt idx="207">
                  <c:v>0.10913300313556284</c:v>
                </c:pt>
                <c:pt idx="208">
                  <c:v>0.10983549131144776</c:v>
                </c:pt>
                <c:pt idx="209">
                  <c:v>0.1104887789404317</c:v>
                </c:pt>
                <c:pt idx="210">
                  <c:v>0.11111940909361283</c:v>
                </c:pt>
                <c:pt idx="211">
                  <c:v>0.11175169929866109</c:v>
                </c:pt>
                <c:pt idx="212">
                  <c:v>0.11247199842563714</c:v>
                </c:pt>
                <c:pt idx="213">
                  <c:v>0.11312758828982256</c:v>
                </c:pt>
                <c:pt idx="214">
                  <c:v>0.11372121341146078</c:v>
                </c:pt>
                <c:pt idx="215">
                  <c:v>0.11435457803257154</c:v>
                </c:pt>
                <c:pt idx="216">
                  <c:v>0.11501311887604369</c:v>
                </c:pt>
                <c:pt idx="217">
                  <c:v>0.11565645170188106</c:v>
                </c:pt>
                <c:pt idx="218">
                  <c:v>0.11624268310965767</c:v>
                </c:pt>
                <c:pt idx="219">
                  <c:v>0.11686099692115499</c:v>
                </c:pt>
                <c:pt idx="220">
                  <c:v>0.11752488286666979</c:v>
                </c:pt>
                <c:pt idx="221">
                  <c:v>0.11819270527108335</c:v>
                </c:pt>
                <c:pt idx="222">
                  <c:v>0.1186767417400888</c:v>
                </c:pt>
                <c:pt idx="223">
                  <c:v>0.11920856087375241</c:v>
                </c:pt>
                <c:pt idx="224">
                  <c:v>0.11983806476854973</c:v>
                </c:pt>
                <c:pt idx="225">
                  <c:v>0.12037332636164322</c:v>
                </c:pt>
                <c:pt idx="226">
                  <c:v>0.12094623416178966</c:v>
                </c:pt>
                <c:pt idx="227">
                  <c:v>0.12152942316510329</c:v>
                </c:pt>
                <c:pt idx="228">
                  <c:v>0.12205296720454252</c:v>
                </c:pt>
                <c:pt idx="229">
                  <c:v>0.1225901890219232</c:v>
                </c:pt>
                <c:pt idx="230">
                  <c:v>0.12314912241128778</c:v>
                </c:pt>
                <c:pt idx="231">
                  <c:v>0.12371361661334539</c:v>
                </c:pt>
                <c:pt idx="232">
                  <c:v>0.12419442588309303</c:v>
                </c:pt>
                <c:pt idx="233">
                  <c:v>0.12464221346191455</c:v>
                </c:pt>
                <c:pt idx="234">
                  <c:v>0.12508549079517189</c:v>
                </c:pt>
                <c:pt idx="235">
                  <c:v>0.1255225247020865</c:v>
                </c:pt>
                <c:pt idx="236">
                  <c:v>0.1260387696679616</c:v>
                </c:pt>
                <c:pt idx="237">
                  <c:v>0.12657359699713785</c:v>
                </c:pt>
                <c:pt idx="238">
                  <c:v>0.12692317535031439</c:v>
                </c:pt>
                <c:pt idx="239">
                  <c:v>0.12738840565195367</c:v>
                </c:pt>
                <c:pt idx="240">
                  <c:v>0.12794071006180108</c:v>
                </c:pt>
                <c:pt idx="241">
                  <c:v>0.12841661944713345</c:v>
                </c:pt>
                <c:pt idx="242">
                  <c:v>0.12887601322358669</c:v>
                </c:pt>
                <c:pt idx="243">
                  <c:v>0.12928722086023811</c:v>
                </c:pt>
                <c:pt idx="244">
                  <c:v>0.12963989985058497</c:v>
                </c:pt>
                <c:pt idx="245">
                  <c:v>0.13008108671816518</c:v>
                </c:pt>
                <c:pt idx="246">
                  <c:v>0.13058360647346737</c:v>
                </c:pt>
                <c:pt idx="247">
                  <c:v>0.13108742450259611</c:v>
                </c:pt>
                <c:pt idx="248">
                  <c:v>0.13150533474685883</c:v>
                </c:pt>
                <c:pt idx="249">
                  <c:v>0.13191588837797352</c:v>
                </c:pt>
                <c:pt idx="250">
                  <c:v>0.13233465491506288</c:v>
                </c:pt>
                <c:pt idx="251">
                  <c:v>0.13273029332429337</c:v>
                </c:pt>
                <c:pt idx="252">
                  <c:v>0.1331881029702959</c:v>
                </c:pt>
                <c:pt idx="253">
                  <c:v>0.13366198818141761</c:v>
                </c:pt>
                <c:pt idx="254">
                  <c:v>0.13405577220248655</c:v>
                </c:pt>
                <c:pt idx="255">
                  <c:v>0.13439139024823574</c:v>
                </c:pt>
                <c:pt idx="256">
                  <c:v>0.13473932284747522</c:v>
                </c:pt>
                <c:pt idx="257">
                  <c:v>0.13511251966558088</c:v>
                </c:pt>
                <c:pt idx="258">
                  <c:v>0.13544025584765423</c:v>
                </c:pt>
                <c:pt idx="259">
                  <c:v>0.13578624526426677</c:v>
                </c:pt>
                <c:pt idx="260">
                  <c:v>0.13613521508985194</c:v>
                </c:pt>
                <c:pt idx="261">
                  <c:v>0.13637072136180903</c:v>
                </c:pt>
                <c:pt idx="262">
                  <c:v>0.13657786709276243</c:v>
                </c:pt>
                <c:pt idx="263">
                  <c:v>0.13678851206101528</c:v>
                </c:pt>
                <c:pt idx="264">
                  <c:v>0.13703396986939412</c:v>
                </c:pt>
                <c:pt idx="265">
                  <c:v>0.1373380892744048</c:v>
                </c:pt>
                <c:pt idx="266">
                  <c:v>0.13765151504053866</c:v>
                </c:pt>
                <c:pt idx="267">
                  <c:v>0.13791844200491532</c:v>
                </c:pt>
                <c:pt idx="268">
                  <c:v>0.13815578237839846</c:v>
                </c:pt>
                <c:pt idx="269">
                  <c:v>0.13841102970556127</c:v>
                </c:pt>
                <c:pt idx="270">
                  <c:v>0.13868014800422507</c:v>
                </c:pt>
                <c:pt idx="271">
                  <c:v>0.13891546792303167</c:v>
                </c:pt>
                <c:pt idx="272">
                  <c:v>0.13916335040881625</c:v>
                </c:pt>
                <c:pt idx="273">
                  <c:v>0.13945092784327728</c:v>
                </c:pt>
                <c:pt idx="274">
                  <c:v>0.13984129228348607</c:v>
                </c:pt>
                <c:pt idx="275">
                  <c:v>0.14011915866194632</c:v>
                </c:pt>
                <c:pt idx="276">
                  <c:v>0.140335343198664</c:v>
                </c:pt>
                <c:pt idx="277">
                  <c:v>0.14063004343564367</c:v>
                </c:pt>
                <c:pt idx="278">
                  <c:v>0.1409159299311388</c:v>
                </c:pt>
                <c:pt idx="279">
                  <c:v>0.14120865304870556</c:v>
                </c:pt>
                <c:pt idx="280">
                  <c:v>0.14152964704685764</c:v>
                </c:pt>
                <c:pt idx="281">
                  <c:v>0.14182428916020726</c:v>
                </c:pt>
                <c:pt idx="282">
                  <c:v>0.14211042214971678</c:v>
                </c:pt>
                <c:pt idx="283">
                  <c:v>0.14239911865698815</c:v>
                </c:pt>
                <c:pt idx="284">
                  <c:v>0.14263962551232423</c:v>
                </c:pt>
                <c:pt idx="285">
                  <c:v>0.14285070913774811</c:v>
                </c:pt>
                <c:pt idx="286">
                  <c:v>0.14310929894367994</c:v>
                </c:pt>
                <c:pt idx="287">
                  <c:v>0.14353081578503471</c:v>
                </c:pt>
                <c:pt idx="288">
                  <c:v>0.14381334125050749</c:v>
                </c:pt>
                <c:pt idx="289">
                  <c:v>0.14404856092820389</c:v>
                </c:pt>
                <c:pt idx="290">
                  <c:v>0.14441353735066875</c:v>
                </c:pt>
                <c:pt idx="291">
                  <c:v>0.14469336848573797</c:v>
                </c:pt>
                <c:pt idx="292">
                  <c:v>0.14490276306104899</c:v>
                </c:pt>
                <c:pt idx="293">
                  <c:v>0.14509740367006047</c:v>
                </c:pt>
                <c:pt idx="294">
                  <c:v>0.14539168775242356</c:v>
                </c:pt>
                <c:pt idx="295">
                  <c:v>0.1456741629476557</c:v>
                </c:pt>
                <c:pt idx="296">
                  <c:v>0.14592574389029786</c:v>
                </c:pt>
                <c:pt idx="297">
                  <c:v>0.14627138546574547</c:v>
                </c:pt>
                <c:pt idx="298">
                  <c:v>0.1465263201785644</c:v>
                </c:pt>
                <c:pt idx="299">
                  <c:v>0.14672479394071822</c:v>
                </c:pt>
                <c:pt idx="300">
                  <c:v>0.14699658324537945</c:v>
                </c:pt>
                <c:pt idx="301">
                  <c:v>0.14724341756988255</c:v>
                </c:pt>
                <c:pt idx="302">
                  <c:v>0.14747329285841398</c:v>
                </c:pt>
                <c:pt idx="303">
                  <c:v>0.1477006423157369</c:v>
                </c:pt>
                <c:pt idx="304">
                  <c:v>0.14798116611590592</c:v>
                </c:pt>
                <c:pt idx="305">
                  <c:v>0.14822436038279005</c:v>
                </c:pt>
                <c:pt idx="306">
                  <c:v>0.14841074315573852</c:v>
                </c:pt>
                <c:pt idx="307">
                  <c:v>0.14863133610324419</c:v>
                </c:pt>
                <c:pt idx="308">
                  <c:v>0.14887606584309382</c:v>
                </c:pt>
                <c:pt idx="309">
                  <c:v>0.14911462168815789</c:v>
                </c:pt>
                <c:pt idx="310">
                  <c:v>0.14928898538703569</c:v>
                </c:pt>
                <c:pt idx="311">
                  <c:v>0.1495055553448639</c:v>
                </c:pt>
                <c:pt idx="312">
                  <c:v>0.14977138854076</c:v>
                </c:pt>
                <c:pt idx="313">
                  <c:v>0.15004805791692805</c:v>
                </c:pt>
                <c:pt idx="314">
                  <c:v>0.150272819911799</c:v>
                </c:pt>
                <c:pt idx="315">
                  <c:v>0.15048447273437526</c:v>
                </c:pt>
                <c:pt idx="316">
                  <c:v>0.15072135441477025</c:v>
                </c:pt>
                <c:pt idx="317">
                  <c:v>0.151017575147083</c:v>
                </c:pt>
                <c:pt idx="318">
                  <c:v>0.15129148387128658</c:v>
                </c:pt>
                <c:pt idx="319">
                  <c:v>0.15154088548804023</c:v>
                </c:pt>
                <c:pt idx="320">
                  <c:v>0.15186482716419594</c:v>
                </c:pt>
                <c:pt idx="321">
                  <c:v>0.15223470509639522</c:v>
                </c:pt>
                <c:pt idx="322">
                  <c:v>0.15260172907994149</c:v>
                </c:pt>
                <c:pt idx="323">
                  <c:v>0.1529046547166126</c:v>
                </c:pt>
                <c:pt idx="324">
                  <c:v>0.15320600618239594</c:v>
                </c:pt>
                <c:pt idx="325">
                  <c:v>0.15354616093769977</c:v>
                </c:pt>
                <c:pt idx="326">
                  <c:v>0.15393295093379858</c:v>
                </c:pt>
                <c:pt idx="327">
                  <c:v>0.15426904822374957</c:v>
                </c:pt>
                <c:pt idx="328">
                  <c:v>0.15463176533187015</c:v>
                </c:pt>
                <c:pt idx="329">
                  <c:v>0.15504063216420519</c:v>
                </c:pt>
                <c:pt idx="330">
                  <c:v>0.15540752177204734</c:v>
                </c:pt>
                <c:pt idx="331">
                  <c:v>0.15578598365968976</c:v>
                </c:pt>
                <c:pt idx="332">
                  <c:v>0.15616620395484976</c:v>
                </c:pt>
                <c:pt idx="333">
                  <c:v>0.15652776761652895</c:v>
                </c:pt>
                <c:pt idx="334">
                  <c:v>0.1569036272299443</c:v>
                </c:pt>
                <c:pt idx="335">
                  <c:v>0.15727600058497185</c:v>
                </c:pt>
                <c:pt idx="336">
                  <c:v>0.15762084045437832</c:v>
                </c:pt>
                <c:pt idx="337">
                  <c:v>0.15796955247139199</c:v>
                </c:pt>
                <c:pt idx="338">
                  <c:v>0.15834091211642684</c:v>
                </c:pt>
                <c:pt idx="339">
                  <c:v>0.15871218033691095</c:v>
                </c:pt>
                <c:pt idx="340">
                  <c:v>0.15901256146309972</c:v>
                </c:pt>
                <c:pt idx="341">
                  <c:v>0.1593466496661004</c:v>
                </c:pt>
                <c:pt idx="342">
                  <c:v>0.1597300833141298</c:v>
                </c:pt>
                <c:pt idx="343">
                  <c:v>0.16009120622683307</c:v>
                </c:pt>
                <c:pt idx="344">
                  <c:v>0.16044851143533428</c:v>
                </c:pt>
                <c:pt idx="345">
                  <c:v>0.16079867048355578</c:v>
                </c:pt>
                <c:pt idx="346">
                  <c:v>0.16111938827339317</c:v>
                </c:pt>
                <c:pt idx="347">
                  <c:v>0.16144885355755187</c:v>
                </c:pt>
                <c:pt idx="348">
                  <c:v>0.16179554825984602</c:v>
                </c:pt>
                <c:pt idx="349">
                  <c:v>0.16215047654007053</c:v>
                </c:pt>
                <c:pt idx="350">
                  <c:v>0.16249433824918819</c:v>
                </c:pt>
                <c:pt idx="351">
                  <c:v>0.16284395558421447</c:v>
                </c:pt>
                <c:pt idx="352">
                  <c:v>0.16320936260793331</c:v>
                </c:pt>
                <c:pt idx="353">
                  <c:v>0.16356421279448963</c:v>
                </c:pt>
                <c:pt idx="354">
                  <c:v>0.16391104591864777</c:v>
                </c:pt>
                <c:pt idx="355">
                  <c:v>0.16426411802334509</c:v>
                </c:pt>
                <c:pt idx="356">
                  <c:v>0.16463730285937397</c:v>
                </c:pt>
                <c:pt idx="357">
                  <c:v>0.16498420421242427</c:v>
                </c:pt>
                <c:pt idx="358">
                  <c:v>0.16531828318688754</c:v>
                </c:pt>
                <c:pt idx="359">
                  <c:v>0.16568048323114948</c:v>
                </c:pt>
                <c:pt idx="360">
                  <c:v>0.16602671845643621</c:v>
                </c:pt>
                <c:pt idx="361">
                  <c:v>0.16638658702875331</c:v>
                </c:pt>
                <c:pt idx="362">
                  <c:v>0.16675305669245818</c:v>
                </c:pt>
                <c:pt idx="363">
                  <c:v>0.16704588077409743</c:v>
                </c:pt>
                <c:pt idx="364">
                  <c:v>0.1673905480075227</c:v>
                </c:pt>
                <c:pt idx="365">
                  <c:v>0.1677764847258981</c:v>
                </c:pt>
                <c:pt idx="366">
                  <c:v>0.16811799825659687</c:v>
                </c:pt>
                <c:pt idx="367">
                  <c:v>0.16843593593891984</c:v>
                </c:pt>
                <c:pt idx="368">
                  <c:v>0.16879377754454017</c:v>
                </c:pt>
                <c:pt idx="369">
                  <c:v>0.16918403976829025</c:v>
                </c:pt>
                <c:pt idx="370">
                  <c:v>0.16951088264622383</c:v>
                </c:pt>
                <c:pt idx="371">
                  <c:v>0.16982333705980954</c:v>
                </c:pt>
                <c:pt idx="372">
                  <c:v>0.17014153915391361</c:v>
                </c:pt>
                <c:pt idx="373">
                  <c:v>0.17048352186649604</c:v>
                </c:pt>
                <c:pt idx="374">
                  <c:v>0.17079491313212805</c:v>
                </c:pt>
                <c:pt idx="375">
                  <c:v>0.17110207762791541</c:v>
                </c:pt>
                <c:pt idx="376">
                  <c:v>0.17145767744867016</c:v>
                </c:pt>
                <c:pt idx="377">
                  <c:v>0.17176602764395851</c:v>
                </c:pt>
                <c:pt idx="378">
                  <c:v>0.17206574593667903</c:v>
                </c:pt>
                <c:pt idx="379">
                  <c:v>0.17239778893183252</c:v>
                </c:pt>
                <c:pt idx="380">
                  <c:v>0.17270009753220053</c:v>
                </c:pt>
                <c:pt idx="381">
                  <c:v>0.1729797231045439</c:v>
                </c:pt>
                <c:pt idx="382">
                  <c:v>0.17327406707999513</c:v>
                </c:pt>
                <c:pt idx="383">
                  <c:v>0.17360023800608171</c:v>
                </c:pt>
                <c:pt idx="384">
                  <c:v>0.17391093735421737</c:v>
                </c:pt>
                <c:pt idx="385">
                  <c:v>0.17420249919004485</c:v>
                </c:pt>
                <c:pt idx="386">
                  <c:v>0.1744884497103488</c:v>
                </c:pt>
                <c:pt idx="387">
                  <c:v>0.1747569097480853</c:v>
                </c:pt>
                <c:pt idx="388">
                  <c:v>0.17504112114119333</c:v>
                </c:pt>
                <c:pt idx="389">
                  <c:v>0.17536615546115061</c:v>
                </c:pt>
                <c:pt idx="390">
                  <c:v>0.17563978543872769</c:v>
                </c:pt>
                <c:pt idx="391">
                  <c:v>0.17590394326613659</c:v>
                </c:pt>
                <c:pt idx="392">
                  <c:v>0.17618352253298974</c:v>
                </c:pt>
                <c:pt idx="393">
                  <c:v>0.17642935423122</c:v>
                </c:pt>
                <c:pt idx="394">
                  <c:v>0.17671266272870464</c:v>
                </c:pt>
                <c:pt idx="395">
                  <c:v>0.17703322164069635</c:v>
                </c:pt>
                <c:pt idx="396">
                  <c:v>0.17732914439563677</c:v>
                </c:pt>
                <c:pt idx="397">
                  <c:v>0.17756464834736815</c:v>
                </c:pt>
                <c:pt idx="398">
                  <c:v>0.17778088287289337</c:v>
                </c:pt>
                <c:pt idx="399">
                  <c:v>0.17804907767093833</c:v>
                </c:pt>
                <c:pt idx="400">
                  <c:v>0.17828760394896839</c:v>
                </c:pt>
                <c:pt idx="401">
                  <c:v>0.17854326272984608</c:v>
                </c:pt>
                <c:pt idx="402">
                  <c:v>0.17883063402382837</c:v>
                </c:pt>
                <c:pt idx="403">
                  <c:v>0.17906599081613683</c:v>
                </c:pt>
                <c:pt idx="404">
                  <c:v>0.17932281584278706</c:v>
                </c:pt>
                <c:pt idx="405">
                  <c:v>0.17958654754485517</c:v>
                </c:pt>
                <c:pt idx="406">
                  <c:v>0.17981987129064322</c:v>
                </c:pt>
                <c:pt idx="407">
                  <c:v>0.18003111114493062</c:v>
                </c:pt>
                <c:pt idx="408">
                  <c:v>0.18024014077535408</c:v>
                </c:pt>
                <c:pt idx="409">
                  <c:v>0.18047381536912357</c:v>
                </c:pt>
                <c:pt idx="410">
                  <c:v>0.18068450216051971</c:v>
                </c:pt>
                <c:pt idx="411">
                  <c:v>0.18090518820774246</c:v>
                </c:pt>
                <c:pt idx="412">
                  <c:v>0.18114791421574231</c:v>
                </c:pt>
                <c:pt idx="413">
                  <c:v>0.18137395349592722</c:v>
                </c:pt>
                <c:pt idx="414">
                  <c:v>0.18159175378221756</c:v>
                </c:pt>
                <c:pt idx="415">
                  <c:v>0.18179781071617404</c:v>
                </c:pt>
                <c:pt idx="416">
                  <c:v>0.1819894073875995</c:v>
                </c:pt>
                <c:pt idx="417">
                  <c:v>0.18220466307769678</c:v>
                </c:pt>
                <c:pt idx="418">
                  <c:v>0.18243472495883425</c:v>
                </c:pt>
                <c:pt idx="419">
                  <c:v>0.18264203448557245</c:v>
                </c:pt>
                <c:pt idx="420">
                  <c:v>0.18279601880377258</c:v>
                </c:pt>
                <c:pt idx="421">
                  <c:v>0.18299428291669498</c:v>
                </c:pt>
                <c:pt idx="422">
                  <c:v>0.18321880041462366</c:v>
                </c:pt>
                <c:pt idx="423">
                  <c:v>0.1833902385796069</c:v>
                </c:pt>
                <c:pt idx="424">
                  <c:v>0.18357622937319321</c:v>
                </c:pt>
                <c:pt idx="425">
                  <c:v>0.18377790305691846</c:v>
                </c:pt>
                <c:pt idx="426">
                  <c:v>0.18396768890409357</c:v>
                </c:pt>
                <c:pt idx="427">
                  <c:v>0.18410197259312935</c:v>
                </c:pt>
                <c:pt idx="428">
                  <c:v>0.18425541995102568</c:v>
                </c:pt>
                <c:pt idx="429">
                  <c:v>0.18444931163215472</c:v>
                </c:pt>
                <c:pt idx="430">
                  <c:v>0.18456503636106344</c:v>
                </c:pt>
                <c:pt idx="431">
                  <c:v>0.18468459662096712</c:v>
                </c:pt>
                <c:pt idx="432">
                  <c:v>0.18485581183352187</c:v>
                </c:pt>
                <c:pt idx="433">
                  <c:v>0.18502850884010433</c:v>
                </c:pt>
                <c:pt idx="434">
                  <c:v>0.18521085021931916</c:v>
                </c:pt>
                <c:pt idx="435">
                  <c:v>0.18538022600852477</c:v>
                </c:pt>
                <c:pt idx="436">
                  <c:v>0.18550926677113141</c:v>
                </c:pt>
                <c:pt idx="437">
                  <c:v>0.18564423992112078</c:v>
                </c:pt>
                <c:pt idx="438">
                  <c:v>0.18577751156140945</c:v>
                </c:pt>
                <c:pt idx="439">
                  <c:v>0.18590960991082203</c:v>
                </c:pt>
                <c:pt idx="440">
                  <c:v>0.1860746371848967</c:v>
                </c:pt>
                <c:pt idx="441">
                  <c:v>0.18622789360043598</c:v>
                </c:pt>
                <c:pt idx="442">
                  <c:v>0.18634100950338475</c:v>
                </c:pt>
                <c:pt idx="443">
                  <c:v>0.18644313002734045</c:v>
                </c:pt>
                <c:pt idx="444">
                  <c:v>0.18660326929526758</c:v>
                </c:pt>
                <c:pt idx="445">
                  <c:v>0.18674238327375403</c:v>
                </c:pt>
                <c:pt idx="446">
                  <c:v>0.18680309283005456</c:v>
                </c:pt>
                <c:pt idx="447">
                  <c:v>0.18692809005744293</c:v>
                </c:pt>
                <c:pt idx="448">
                  <c:v>0.18704528588321664</c:v>
                </c:pt>
                <c:pt idx="449">
                  <c:v>0.18710651847756155</c:v>
                </c:pt>
                <c:pt idx="450">
                  <c:v>0.18723587853226087</c:v>
                </c:pt>
                <c:pt idx="451">
                  <c:v>0.18733555509143632</c:v>
                </c:pt>
                <c:pt idx="452">
                  <c:v>0.18743595965957718</c:v>
                </c:pt>
                <c:pt idx="453">
                  <c:v>0.18759360178049148</c:v>
                </c:pt>
                <c:pt idx="454">
                  <c:v>0.18768143846808952</c:v>
                </c:pt>
                <c:pt idx="455">
                  <c:v>0.1877449562567404</c:v>
                </c:pt>
                <c:pt idx="456">
                  <c:v>0.18783692871132665</c:v>
                </c:pt>
                <c:pt idx="457">
                  <c:v>0.18795441065171634</c:v>
                </c:pt>
                <c:pt idx="458">
                  <c:v>0.18804883082108792</c:v>
                </c:pt>
                <c:pt idx="459">
                  <c:v>0.18812823200929871</c:v>
                </c:pt>
                <c:pt idx="460">
                  <c:v>0.18823265370781658</c:v>
                </c:pt>
                <c:pt idx="461">
                  <c:v>0.18830760789088688</c:v>
                </c:pt>
                <c:pt idx="462">
                  <c:v>0.188393179990726</c:v>
                </c:pt>
                <c:pt idx="463">
                  <c:v>0.18848915956495896</c:v>
                </c:pt>
                <c:pt idx="464">
                  <c:v>0.18854756340430542</c:v>
                </c:pt>
                <c:pt idx="465">
                  <c:v>0.18861530204585586</c:v>
                </c:pt>
                <c:pt idx="466">
                  <c:v>0.18870250032647382</c:v>
                </c:pt>
                <c:pt idx="467">
                  <c:v>0.18878607383117937</c:v>
                </c:pt>
                <c:pt idx="468">
                  <c:v>0.18888490734099447</c:v>
                </c:pt>
                <c:pt idx="469">
                  <c:v>0.18897110063797365</c:v>
                </c:pt>
                <c:pt idx="470">
                  <c:v>0.18899048901909188</c:v>
                </c:pt>
                <c:pt idx="471">
                  <c:v>0.1890598286407108</c:v>
                </c:pt>
                <c:pt idx="472">
                  <c:v>0.18915329434692293</c:v>
                </c:pt>
                <c:pt idx="473">
                  <c:v>0.18921480883933794</c:v>
                </c:pt>
                <c:pt idx="474">
                  <c:v>0.18926143399390671</c:v>
                </c:pt>
                <c:pt idx="475">
                  <c:v>0.1893239122221585</c:v>
                </c:pt>
                <c:pt idx="476">
                  <c:v>0.18938408796142023</c:v>
                </c:pt>
                <c:pt idx="477">
                  <c:v>0.18943586727547645</c:v>
                </c:pt>
                <c:pt idx="478">
                  <c:v>0.18951126322084702</c:v>
                </c:pt>
                <c:pt idx="479">
                  <c:v>0.1895950027155405</c:v>
                </c:pt>
                <c:pt idx="480">
                  <c:v>0.18967280588848859</c:v>
                </c:pt>
                <c:pt idx="481">
                  <c:v>0.18972820191843687</c:v>
                </c:pt>
                <c:pt idx="482">
                  <c:v>0.18976826584992212</c:v>
                </c:pt>
                <c:pt idx="483">
                  <c:v>0.18982866590865077</c:v>
                </c:pt>
                <c:pt idx="484">
                  <c:v>0.18992069352210716</c:v>
                </c:pt>
                <c:pt idx="485">
                  <c:v>0.1899674719779654</c:v>
                </c:pt>
                <c:pt idx="486">
                  <c:v>0.18999130072457615</c:v>
                </c:pt>
                <c:pt idx="487">
                  <c:v>0.1900534643932528</c:v>
                </c:pt>
                <c:pt idx="488">
                  <c:v>0.19010758395254987</c:v>
                </c:pt>
                <c:pt idx="489">
                  <c:v>0.19015536480772197</c:v>
                </c:pt>
                <c:pt idx="490">
                  <c:v>0.19020923641179191</c:v>
                </c:pt>
                <c:pt idx="491">
                  <c:v>0.19027240928773134</c:v>
                </c:pt>
                <c:pt idx="492">
                  <c:v>0.19033668421513231</c:v>
                </c:pt>
                <c:pt idx="493">
                  <c:v>0.19038474299993646</c:v>
                </c:pt>
                <c:pt idx="494">
                  <c:v>0.19037831453224399</c:v>
                </c:pt>
                <c:pt idx="495">
                  <c:v>0.19043335719422405</c:v>
                </c:pt>
                <c:pt idx="496">
                  <c:v>0.19051081894954258</c:v>
                </c:pt>
                <c:pt idx="497">
                  <c:v>0.19056041478249283</c:v>
                </c:pt>
                <c:pt idx="498">
                  <c:v>0.1905956134712754</c:v>
                </c:pt>
                <c:pt idx="499">
                  <c:v>0.1906659173280438</c:v>
                </c:pt>
                <c:pt idx="500">
                  <c:v>0.19072755596502469</c:v>
                </c:pt>
                <c:pt idx="501">
                  <c:v>0.19074228537909579</c:v>
                </c:pt>
                <c:pt idx="502">
                  <c:v>0.1907953534169369</c:v>
                </c:pt>
                <c:pt idx="503">
                  <c:v>0.19085626580314888</c:v>
                </c:pt>
                <c:pt idx="504">
                  <c:v>0.19090430323020033</c:v>
                </c:pt>
                <c:pt idx="505">
                  <c:v>0.19091319851458824</c:v>
                </c:pt>
                <c:pt idx="506">
                  <c:v>0.19095339769888797</c:v>
                </c:pt>
                <c:pt idx="507">
                  <c:v>0.19101717259102732</c:v>
                </c:pt>
                <c:pt idx="508">
                  <c:v>0.19104952570313027</c:v>
                </c:pt>
                <c:pt idx="509">
                  <c:v>0.19110338077524114</c:v>
                </c:pt>
                <c:pt idx="510">
                  <c:v>0.19115493238187875</c:v>
                </c:pt>
                <c:pt idx="511">
                  <c:v>0.19118780973151281</c:v>
                </c:pt>
                <c:pt idx="512">
                  <c:v>0.19123684827566381</c:v>
                </c:pt>
                <c:pt idx="513">
                  <c:v>0.19128324983975165</c:v>
                </c:pt>
                <c:pt idx="514">
                  <c:v>0.19129614264532588</c:v>
                </c:pt>
                <c:pt idx="515">
                  <c:v>0.19132148929223344</c:v>
                </c:pt>
                <c:pt idx="516">
                  <c:v>0.19136157997178338</c:v>
                </c:pt>
                <c:pt idx="517">
                  <c:v>0.19142287684083134</c:v>
                </c:pt>
                <c:pt idx="518">
                  <c:v>0.19150484598416287</c:v>
                </c:pt>
                <c:pt idx="519">
                  <c:v>0.19154075676655649</c:v>
                </c:pt>
                <c:pt idx="520">
                  <c:v>0.19157689462540997</c:v>
                </c:pt>
                <c:pt idx="521">
                  <c:v>0.191659034665742</c:v>
                </c:pt>
                <c:pt idx="522">
                  <c:v>0.19172631096998119</c:v>
                </c:pt>
                <c:pt idx="523">
                  <c:v>0.19176585895909812</c:v>
                </c:pt>
                <c:pt idx="524">
                  <c:v>0.19183104050921074</c:v>
                </c:pt>
                <c:pt idx="525">
                  <c:v>0.19184808927263233</c:v>
                </c:pt>
                <c:pt idx="526">
                  <c:v>0.19186703804871433</c:v>
                </c:pt>
                <c:pt idx="527">
                  <c:v>0.19191327652479453</c:v>
                </c:pt>
                <c:pt idx="528">
                  <c:v>0.19195340559846685</c:v>
                </c:pt>
                <c:pt idx="529">
                  <c:v>0.19201755831809275</c:v>
                </c:pt>
                <c:pt idx="530">
                  <c:v>0.1920728251368754</c:v>
                </c:pt>
                <c:pt idx="531">
                  <c:v>0.19209364803070092</c:v>
                </c:pt>
                <c:pt idx="532">
                  <c:v>0.19213087570040352</c:v>
                </c:pt>
                <c:pt idx="533">
                  <c:v>0.19217881323730066</c:v>
                </c:pt>
                <c:pt idx="534">
                  <c:v>0.19224084826011809</c:v>
                </c:pt>
                <c:pt idx="535">
                  <c:v>0.19228802970786429</c:v>
                </c:pt>
                <c:pt idx="536">
                  <c:v>0.19233090421940602</c:v>
                </c:pt>
                <c:pt idx="537">
                  <c:v>0.1923913037267484</c:v>
                </c:pt>
                <c:pt idx="538">
                  <c:v>0.19244733844725348</c:v>
                </c:pt>
                <c:pt idx="539">
                  <c:v>0.19247716412779947</c:v>
                </c:pt>
                <c:pt idx="540">
                  <c:v>0.19253977744085279</c:v>
                </c:pt>
                <c:pt idx="541">
                  <c:v>0.19260532701435762</c:v>
                </c:pt>
                <c:pt idx="542">
                  <c:v>0.19264726986577116</c:v>
                </c:pt>
                <c:pt idx="543">
                  <c:v>0.192742481687183</c:v>
                </c:pt>
                <c:pt idx="544">
                  <c:v>0.19278514927643622</c:v>
                </c:pt>
                <c:pt idx="545">
                  <c:v>0.19278736823812859</c:v>
                </c:pt>
                <c:pt idx="546">
                  <c:v>0.19287270588685057</c:v>
                </c:pt>
                <c:pt idx="547">
                  <c:v>0.1929595280521107</c:v>
                </c:pt>
                <c:pt idx="548">
                  <c:v>0.19301649709725735</c:v>
                </c:pt>
                <c:pt idx="549">
                  <c:v>0.19303471436598993</c:v>
                </c:pt>
                <c:pt idx="550">
                  <c:v>0.19307261065461676</c:v>
                </c:pt>
                <c:pt idx="551">
                  <c:v>0.19309447300254123</c:v>
                </c:pt>
                <c:pt idx="552">
                  <c:v>0.19315628730346854</c:v>
                </c:pt>
                <c:pt idx="553">
                  <c:v>0.1932568071551006</c:v>
                </c:pt>
                <c:pt idx="554">
                  <c:v>0.19332242502809049</c:v>
                </c:pt>
                <c:pt idx="555">
                  <c:v>0.19337514925655416</c:v>
                </c:pt>
                <c:pt idx="556">
                  <c:v>0.19342488825536089</c:v>
                </c:pt>
                <c:pt idx="557">
                  <c:v>0.1934262007358504</c:v>
                </c:pt>
                <c:pt idx="558">
                  <c:v>0.19346562482927862</c:v>
                </c:pt>
                <c:pt idx="559">
                  <c:v>0.19356226591540648</c:v>
                </c:pt>
                <c:pt idx="560">
                  <c:v>0.19361956773653075</c:v>
                </c:pt>
                <c:pt idx="561">
                  <c:v>0.19370484224644025</c:v>
                </c:pt>
                <c:pt idx="562">
                  <c:v>0.19379875679908701</c:v>
                </c:pt>
                <c:pt idx="563">
                  <c:v>0.19382926492522981</c:v>
                </c:pt>
                <c:pt idx="564">
                  <c:v>0.19397461234161975</c:v>
                </c:pt>
                <c:pt idx="565">
                  <c:v>0.19402911227884115</c:v>
                </c:pt>
                <c:pt idx="566">
                  <c:v>0.19399016799079835</c:v>
                </c:pt>
                <c:pt idx="567">
                  <c:v>0.19397376888062293</c:v>
                </c:pt>
                <c:pt idx="568">
                  <c:v>0.19405151331888856</c:v>
                </c:pt>
                <c:pt idx="569">
                  <c:v>0.19416655449470224</c:v>
                </c:pt>
                <c:pt idx="570">
                  <c:v>0.19425666906945005</c:v>
                </c:pt>
                <c:pt idx="571">
                  <c:v>0.19429818906452986</c:v>
                </c:pt>
                <c:pt idx="572">
                  <c:v>0.19434307171472134</c:v>
                </c:pt>
                <c:pt idx="573">
                  <c:v>0.19443265055425607</c:v>
                </c:pt>
                <c:pt idx="574">
                  <c:v>0.19449484863734434</c:v>
                </c:pt>
                <c:pt idx="575">
                  <c:v>0.19456100208521734</c:v>
                </c:pt>
                <c:pt idx="576">
                  <c:v>0.19461579335328474</c:v>
                </c:pt>
                <c:pt idx="577">
                  <c:v>0.19468137692026621</c:v>
                </c:pt>
                <c:pt idx="578">
                  <c:v>0.19475365653038468</c:v>
                </c:pt>
                <c:pt idx="579">
                  <c:v>0.19483857216858169</c:v>
                </c:pt>
                <c:pt idx="580">
                  <c:v>0.19493416417714163</c:v>
                </c:pt>
                <c:pt idx="581">
                  <c:v>0.19496111985419462</c:v>
                </c:pt>
                <c:pt idx="582">
                  <c:v>0.19505655230340449</c:v>
                </c:pt>
                <c:pt idx="583">
                  <c:v>0.19512574874663535</c:v>
                </c:pt>
                <c:pt idx="584">
                  <c:v>0.19514135200742541</c:v>
                </c:pt>
                <c:pt idx="585">
                  <c:v>0.19522698009992245</c:v>
                </c:pt>
                <c:pt idx="586">
                  <c:v>0.19533895807023569</c:v>
                </c:pt>
                <c:pt idx="587">
                  <c:v>0.19539145549523199</c:v>
                </c:pt>
                <c:pt idx="588">
                  <c:v>0.19534778279723261</c:v>
                </c:pt>
                <c:pt idx="589">
                  <c:v>0.19540171659127259</c:v>
                </c:pt>
                <c:pt idx="590">
                  <c:v>0.19550261081643627</c:v>
                </c:pt>
                <c:pt idx="591">
                  <c:v>0.19562218415564367</c:v>
                </c:pt>
                <c:pt idx="592">
                  <c:v>0.1957260934472779</c:v>
                </c:pt>
                <c:pt idx="593">
                  <c:v>0.19570356315031953</c:v>
                </c:pt>
                <c:pt idx="594">
                  <c:v>0.1957208673754697</c:v>
                </c:pt>
                <c:pt idx="595">
                  <c:v>0.1958159581723862</c:v>
                </c:pt>
                <c:pt idx="596">
                  <c:v>0.19582907086010093</c:v>
                </c:pt>
                <c:pt idx="597">
                  <c:v>0.19593019829882374</c:v>
                </c:pt>
                <c:pt idx="598">
                  <c:v>0.19611820623789508</c:v>
                </c:pt>
                <c:pt idx="599">
                  <c:v>0.19619374407468548</c:v>
                </c:pt>
                <c:pt idx="600">
                  <c:v>0.19621391322626802</c:v>
                </c:pt>
                <c:pt idx="601">
                  <c:v>0.19627940402395397</c:v>
                </c:pt>
                <c:pt idx="602">
                  <c:v>0.19637332673905586</c:v>
                </c:pt>
                <c:pt idx="603">
                  <c:v>0.19647923224389041</c:v>
                </c:pt>
                <c:pt idx="604">
                  <c:v>0.19649031500224887</c:v>
                </c:pt>
                <c:pt idx="605">
                  <c:v>0.19648255581883792</c:v>
                </c:pt>
                <c:pt idx="606">
                  <c:v>0.19657656171381924</c:v>
                </c:pt>
                <c:pt idx="607">
                  <c:v>0.19676644167616986</c:v>
                </c:pt>
                <c:pt idx="608">
                  <c:v>0.19686215896258119</c:v>
                </c:pt>
                <c:pt idx="609">
                  <c:v>0.19685560848440273</c:v>
                </c:pt>
                <c:pt idx="610">
                  <c:v>0.19697270406746256</c:v>
                </c:pt>
                <c:pt idx="611">
                  <c:v>0.19701634375311397</c:v>
                </c:pt>
                <c:pt idx="612">
                  <c:v>0.19703660461231687</c:v>
                </c:pt>
                <c:pt idx="613">
                  <c:v>0.19711865242282731</c:v>
                </c:pt>
                <c:pt idx="614">
                  <c:v>0.19715876389744189</c:v>
                </c:pt>
                <c:pt idx="615">
                  <c:v>0.19723189218767642</c:v>
                </c:pt>
                <c:pt idx="616">
                  <c:v>0.19731210528005852</c:v>
                </c:pt>
                <c:pt idx="617">
                  <c:v>0.19740158646839503</c:v>
                </c:pt>
                <c:pt idx="618">
                  <c:v>0.19743674972929759</c:v>
                </c:pt>
                <c:pt idx="619">
                  <c:v>0.1975310045048124</c:v>
                </c:pt>
                <c:pt idx="620">
                  <c:v>0.19774010643139975</c:v>
                </c:pt>
                <c:pt idx="621">
                  <c:v>0.19782556675509388</c:v>
                </c:pt>
                <c:pt idx="622">
                  <c:v>0.19784139137449475</c:v>
                </c:pt>
                <c:pt idx="623">
                  <c:v>0.19783993362454252</c:v>
                </c:pt>
                <c:pt idx="624">
                  <c:v>0.19791615160523088</c:v>
                </c:pt>
                <c:pt idx="625">
                  <c:v>0.1982170834501388</c:v>
                </c:pt>
                <c:pt idx="626">
                  <c:v>0.19829316411141706</c:v>
                </c:pt>
                <c:pt idx="627">
                  <c:v>0.19820887209526658</c:v>
                </c:pt>
                <c:pt idx="628">
                  <c:v>0.19829700295123506</c:v>
                </c:pt>
                <c:pt idx="629">
                  <c:v>0.19847096699966538</c:v>
                </c:pt>
                <c:pt idx="630">
                  <c:v>0.19856342888412437</c:v>
                </c:pt>
                <c:pt idx="631">
                  <c:v>0.198530983437471</c:v>
                </c:pt>
                <c:pt idx="632">
                  <c:v>0.19860221088497085</c:v>
                </c:pt>
                <c:pt idx="633">
                  <c:v>0.19869897577049164</c:v>
                </c:pt>
                <c:pt idx="634">
                  <c:v>0.19883034999329419</c:v>
                </c:pt>
                <c:pt idx="635">
                  <c:v>0.19899671932746368</c:v>
                </c:pt>
                <c:pt idx="636">
                  <c:v>0.19892235213669265</c:v>
                </c:pt>
                <c:pt idx="637">
                  <c:v>0.1989060041058488</c:v>
                </c:pt>
                <c:pt idx="638">
                  <c:v>0.19899541100161919</c:v>
                </c:pt>
                <c:pt idx="639">
                  <c:v>0.19905785573538126</c:v>
                </c:pt>
                <c:pt idx="640">
                  <c:v>0.19913118553341236</c:v>
                </c:pt>
                <c:pt idx="641">
                  <c:v>0.19923531079990953</c:v>
                </c:pt>
                <c:pt idx="642">
                  <c:v>0.19937484635722055</c:v>
                </c:pt>
                <c:pt idx="643">
                  <c:v>0.19939121401346296</c:v>
                </c:pt>
                <c:pt idx="644">
                  <c:v>0.199344577978119</c:v>
                </c:pt>
                <c:pt idx="645">
                  <c:v>0.19940644605284166</c:v>
                </c:pt>
                <c:pt idx="646">
                  <c:v>0.19962824045594207</c:v>
                </c:pt>
                <c:pt idx="647">
                  <c:v>0.1996816232695936</c:v>
                </c:pt>
                <c:pt idx="648">
                  <c:v>0.19962268327967028</c:v>
                </c:pt>
                <c:pt idx="649">
                  <c:v>0.19960097452403378</c:v>
                </c:pt>
                <c:pt idx="650">
                  <c:v>0.19978573775033323</c:v>
                </c:pt>
                <c:pt idx="651">
                  <c:v>0.1998014250850666</c:v>
                </c:pt>
                <c:pt idx="652">
                  <c:v>0.19985913831393401</c:v>
                </c:pt>
                <c:pt idx="653">
                  <c:v>0.19992236246417641</c:v>
                </c:pt>
                <c:pt idx="654">
                  <c:v>0.19996428260831531</c:v>
                </c:pt>
                <c:pt idx="655">
                  <c:v>0.20001945868160489</c:v>
                </c:pt>
                <c:pt idx="656">
                  <c:v>0.20009310502661415</c:v>
                </c:pt>
                <c:pt idx="657">
                  <c:v>0.2001442947477178</c:v>
                </c:pt>
                <c:pt idx="658">
                  <c:v>0.20018505641236475</c:v>
                </c:pt>
                <c:pt idx="659">
                  <c:v>0.20021953202193032</c:v>
                </c:pt>
                <c:pt idx="660">
                  <c:v>0.20030378786193917</c:v>
                </c:pt>
                <c:pt idx="661">
                  <c:v>0.20033054758841876</c:v>
                </c:pt>
                <c:pt idx="662">
                  <c:v>0.20027068684586283</c:v>
                </c:pt>
                <c:pt idx="663">
                  <c:v>0.20035076349064487</c:v>
                </c:pt>
                <c:pt idx="664">
                  <c:v>0.200448132867309</c:v>
                </c:pt>
                <c:pt idx="665">
                  <c:v>0.20061565857640173</c:v>
                </c:pt>
                <c:pt idx="666">
                  <c:v>0.20068539047801456</c:v>
                </c:pt>
                <c:pt idx="667">
                  <c:v>0.20067436660003821</c:v>
                </c:pt>
                <c:pt idx="668">
                  <c:v>0.20075846366099967</c:v>
                </c:pt>
                <c:pt idx="669">
                  <c:v>0.20083633495282818</c:v>
                </c:pt>
                <c:pt idx="670">
                  <c:v>0.20087670061525986</c:v>
                </c:pt>
                <c:pt idx="671">
                  <c:v>0.20096431481279931</c:v>
                </c:pt>
                <c:pt idx="672">
                  <c:v>0.20120888528246672</c:v>
                </c:pt>
                <c:pt idx="673">
                  <c:v>0.20124294738138995</c:v>
                </c:pt>
                <c:pt idx="674">
                  <c:v>0.20120044607837398</c:v>
                </c:pt>
                <c:pt idx="675">
                  <c:v>0.2012419714900916</c:v>
                </c:pt>
                <c:pt idx="676">
                  <c:v>0.20128788024168731</c:v>
                </c:pt>
                <c:pt idx="677">
                  <c:v>0.20139349088707478</c:v>
                </c:pt>
                <c:pt idx="678">
                  <c:v>0.20151690689429211</c:v>
                </c:pt>
                <c:pt idx="679">
                  <c:v>0.20159462597702163</c:v>
                </c:pt>
                <c:pt idx="680">
                  <c:v>0.20163685105458359</c:v>
                </c:pt>
                <c:pt idx="681">
                  <c:v>0.2016877090959027</c:v>
                </c:pt>
                <c:pt idx="682">
                  <c:v>0.20175060319094298</c:v>
                </c:pt>
                <c:pt idx="683">
                  <c:v>0.20178294753007098</c:v>
                </c:pt>
                <c:pt idx="684">
                  <c:v>0.20183609529146093</c:v>
                </c:pt>
                <c:pt idx="685">
                  <c:v>0.20191602003614864</c:v>
                </c:pt>
                <c:pt idx="686">
                  <c:v>0.20199293594885973</c:v>
                </c:pt>
                <c:pt idx="687">
                  <c:v>0.20209646112230062</c:v>
                </c:pt>
                <c:pt idx="688">
                  <c:v>0.20217175907874751</c:v>
                </c:pt>
                <c:pt idx="689">
                  <c:v>0.20222362108511791</c:v>
                </c:pt>
                <c:pt idx="690">
                  <c:v>0.20226943631560243</c:v>
                </c:pt>
                <c:pt idx="691">
                  <c:v>0.20227241309722985</c:v>
                </c:pt>
                <c:pt idx="692">
                  <c:v>0.20230300739062537</c:v>
                </c:pt>
                <c:pt idx="693">
                  <c:v>0.20232610760726188</c:v>
                </c:pt>
                <c:pt idx="694">
                  <c:v>0.20239279915980624</c:v>
                </c:pt>
                <c:pt idx="695">
                  <c:v>0.20247682469756442</c:v>
                </c:pt>
                <c:pt idx="696">
                  <c:v>0.20256768959517138</c:v>
                </c:pt>
                <c:pt idx="697">
                  <c:v>0.20263840975127878</c:v>
                </c:pt>
                <c:pt idx="698">
                  <c:v>0.20270384181491166</c:v>
                </c:pt>
                <c:pt idx="699">
                  <c:v>0.20279018302609095</c:v>
                </c:pt>
                <c:pt idx="700">
                  <c:v>0.20284684481836598</c:v>
                </c:pt>
                <c:pt idx="701">
                  <c:v>0.20290422072943251</c:v>
                </c:pt>
                <c:pt idx="702">
                  <c:v>0.20302152535753393</c:v>
                </c:pt>
                <c:pt idx="703">
                  <c:v>0.2030442778125848</c:v>
                </c:pt>
                <c:pt idx="704">
                  <c:v>0.20302023626911547</c:v>
                </c:pt>
                <c:pt idx="705">
                  <c:v>0.2030584598494409</c:v>
                </c:pt>
                <c:pt idx="706">
                  <c:v>0.20313252208517396</c:v>
                </c:pt>
                <c:pt idx="707">
                  <c:v>0.20317493671508488</c:v>
                </c:pt>
                <c:pt idx="708">
                  <c:v>0.20322131545297997</c:v>
                </c:pt>
                <c:pt idx="709">
                  <c:v>0.20331111707388363</c:v>
                </c:pt>
                <c:pt idx="710">
                  <c:v>0.2033774107441714</c:v>
                </c:pt>
                <c:pt idx="711">
                  <c:v>0.20340660400016464</c:v>
                </c:pt>
                <c:pt idx="712">
                  <c:v>0.20343518830228244</c:v>
                </c:pt>
                <c:pt idx="713">
                  <c:v>0.20348002882520802</c:v>
                </c:pt>
                <c:pt idx="714">
                  <c:v>0.20354525284420569</c:v>
                </c:pt>
                <c:pt idx="715">
                  <c:v>0.20356974151037047</c:v>
                </c:pt>
                <c:pt idx="716">
                  <c:v>0.2035663829312119</c:v>
                </c:pt>
                <c:pt idx="717">
                  <c:v>0.20359703823119643</c:v>
                </c:pt>
                <c:pt idx="718">
                  <c:v>0.20361822425074508</c:v>
                </c:pt>
                <c:pt idx="719">
                  <c:v>0.20362823172780328</c:v>
                </c:pt>
                <c:pt idx="720">
                  <c:v>0.20366365699524558</c:v>
                </c:pt>
                <c:pt idx="721">
                  <c:v>0.20372292703329439</c:v>
                </c:pt>
                <c:pt idx="722">
                  <c:v>0.20374439903601357</c:v>
                </c:pt>
                <c:pt idx="723">
                  <c:v>0.2037885626766863</c:v>
                </c:pt>
                <c:pt idx="724">
                  <c:v>0.20382981757515758</c:v>
                </c:pt>
                <c:pt idx="725">
                  <c:v>0.20386405385621775</c:v>
                </c:pt>
                <c:pt idx="726">
                  <c:v>0.20393584135617895</c:v>
                </c:pt>
                <c:pt idx="727">
                  <c:v>0.20399845064689393</c:v>
                </c:pt>
                <c:pt idx="728">
                  <c:v>0.20405698711982279</c:v>
                </c:pt>
                <c:pt idx="729">
                  <c:v>0.20414226849768993</c:v>
                </c:pt>
                <c:pt idx="730">
                  <c:v>0.20421135132263538</c:v>
                </c:pt>
                <c:pt idx="731">
                  <c:v>0.20426569828272201</c:v>
                </c:pt>
                <c:pt idx="732">
                  <c:v>0.2043105584375132</c:v>
                </c:pt>
                <c:pt idx="733">
                  <c:v>0.20436238575493818</c:v>
                </c:pt>
                <c:pt idx="734">
                  <c:v>0.20439172645322082</c:v>
                </c:pt>
                <c:pt idx="735">
                  <c:v>0.20445867150205932</c:v>
                </c:pt>
                <c:pt idx="736">
                  <c:v>0.20455296579549084</c:v>
                </c:pt>
                <c:pt idx="737">
                  <c:v>0.20466482438222811</c:v>
                </c:pt>
                <c:pt idx="738">
                  <c:v>0.20477697539442175</c:v>
                </c:pt>
                <c:pt idx="739">
                  <c:v>0.20485113600751434</c:v>
                </c:pt>
                <c:pt idx="740">
                  <c:v>0.20493811657961278</c:v>
                </c:pt>
                <c:pt idx="741">
                  <c:v>0.20501792225749915</c:v>
                </c:pt>
                <c:pt idx="742">
                  <c:v>0.20507475828695451</c:v>
                </c:pt>
                <c:pt idx="743">
                  <c:v>0.20512399500147641</c:v>
                </c:pt>
                <c:pt idx="744">
                  <c:v>0.20516316168966009</c:v>
                </c:pt>
                <c:pt idx="745">
                  <c:v>0.20523273127775074</c:v>
                </c:pt>
                <c:pt idx="746">
                  <c:v>0.20530200673038945</c:v>
                </c:pt>
                <c:pt idx="747">
                  <c:v>0.20538698911674136</c:v>
                </c:pt>
                <c:pt idx="748">
                  <c:v>0.20550370694309106</c:v>
                </c:pt>
                <c:pt idx="749">
                  <c:v>0.20557772643689931</c:v>
                </c:pt>
                <c:pt idx="750">
                  <c:v>0.20569792592500155</c:v>
                </c:pt>
                <c:pt idx="751">
                  <c:v>0.2057894038745213</c:v>
                </c:pt>
                <c:pt idx="752">
                  <c:v>0.20582949568403539</c:v>
                </c:pt>
                <c:pt idx="753">
                  <c:v>0.20593454516182</c:v>
                </c:pt>
                <c:pt idx="754">
                  <c:v>0.20605605455160217</c:v>
                </c:pt>
                <c:pt idx="755">
                  <c:v>0.20613614364227797</c:v>
                </c:pt>
                <c:pt idx="756">
                  <c:v>0.20620635350452857</c:v>
                </c:pt>
                <c:pt idx="757">
                  <c:v>0.20627549817500826</c:v>
                </c:pt>
                <c:pt idx="758">
                  <c:v>0.20634659494036253</c:v>
                </c:pt>
                <c:pt idx="759">
                  <c:v>0.2063713131896755</c:v>
                </c:pt>
                <c:pt idx="760">
                  <c:v>0.20643987318385984</c:v>
                </c:pt>
                <c:pt idx="761">
                  <c:v>0.20652037733887965</c:v>
                </c:pt>
                <c:pt idx="762">
                  <c:v>0.20664440741365372</c:v>
                </c:pt>
                <c:pt idx="763">
                  <c:v>0.20673493155426925</c:v>
                </c:pt>
                <c:pt idx="764">
                  <c:v>0.20678317983935671</c:v>
                </c:pt>
                <c:pt idx="765">
                  <c:v>0.20681174331995367</c:v>
                </c:pt>
                <c:pt idx="766">
                  <c:v>0.20683916060260113</c:v>
                </c:pt>
                <c:pt idx="767">
                  <c:v>0.20689757288737076</c:v>
                </c:pt>
                <c:pt idx="768">
                  <c:v>0.20695731658120461</c:v>
                </c:pt>
                <c:pt idx="769">
                  <c:v>0.20701637723670355</c:v>
                </c:pt>
                <c:pt idx="770">
                  <c:v>0.20713753908096066</c:v>
                </c:pt>
                <c:pt idx="771">
                  <c:v>0.20720065752232589</c:v>
                </c:pt>
                <c:pt idx="772">
                  <c:v>0.20721901799367359</c:v>
                </c:pt>
                <c:pt idx="773">
                  <c:v>0.20725570899362622</c:v>
                </c:pt>
                <c:pt idx="774">
                  <c:v>0.20727742549955697</c:v>
                </c:pt>
                <c:pt idx="775">
                  <c:v>0.20730836627770385</c:v>
                </c:pt>
                <c:pt idx="776">
                  <c:v>0.20732670739359352</c:v>
                </c:pt>
                <c:pt idx="777">
                  <c:v>0.20738786799850806</c:v>
                </c:pt>
                <c:pt idx="778">
                  <c:v>0.20745190079206088</c:v>
                </c:pt>
                <c:pt idx="779">
                  <c:v>0.20751656731059751</c:v>
                </c:pt>
                <c:pt idx="780">
                  <c:v>0.20760026376570342</c:v>
                </c:pt>
                <c:pt idx="781">
                  <c:v>0.207629538022678</c:v>
                </c:pt>
                <c:pt idx="782">
                  <c:v>0.20765862748472916</c:v>
                </c:pt>
                <c:pt idx="783">
                  <c:v>0.2076817695634221</c:v>
                </c:pt>
                <c:pt idx="784">
                  <c:v>0.20769868619315288</c:v>
                </c:pt>
                <c:pt idx="785">
                  <c:v>0.20770659012655238</c:v>
                </c:pt>
                <c:pt idx="786">
                  <c:v>0.20773863720311081</c:v>
                </c:pt>
                <c:pt idx="787">
                  <c:v>0.20777726087521645</c:v>
                </c:pt>
                <c:pt idx="788">
                  <c:v>0.2078182960812677</c:v>
                </c:pt>
                <c:pt idx="789">
                  <c:v>0.20785390660201539</c:v>
                </c:pt>
                <c:pt idx="790">
                  <c:v>0.20788981906167256</c:v>
                </c:pt>
                <c:pt idx="791">
                  <c:v>0.20791992976294829</c:v>
                </c:pt>
                <c:pt idx="792">
                  <c:v>0.20796387785324111</c:v>
                </c:pt>
                <c:pt idx="793">
                  <c:v>0.20801203529557688</c:v>
                </c:pt>
                <c:pt idx="794">
                  <c:v>0.20805506335232138</c:v>
                </c:pt>
                <c:pt idx="795">
                  <c:v>0.20809011757914475</c:v>
                </c:pt>
                <c:pt idx="796">
                  <c:v>0.2081032500587372</c:v>
                </c:pt>
                <c:pt idx="797">
                  <c:v>0.20812381216142609</c:v>
                </c:pt>
                <c:pt idx="798">
                  <c:v>0.20812084337719802</c:v>
                </c:pt>
                <c:pt idx="799">
                  <c:v>0.20814288509591117</c:v>
                </c:pt>
                <c:pt idx="800">
                  <c:v>0.20817841818566576</c:v>
                </c:pt>
                <c:pt idx="801">
                  <c:v>0.20820253740998385</c:v>
                </c:pt>
                <c:pt idx="802">
                  <c:v>0.20823834220314705</c:v>
                </c:pt>
                <c:pt idx="803">
                  <c:v>0.20826605137989895</c:v>
                </c:pt>
                <c:pt idx="804">
                  <c:v>0.20828879598395508</c:v>
                </c:pt>
                <c:pt idx="805">
                  <c:v>0.20832391739762335</c:v>
                </c:pt>
                <c:pt idx="806">
                  <c:v>0.20836288110657983</c:v>
                </c:pt>
                <c:pt idx="807">
                  <c:v>0.20840371231140806</c:v>
                </c:pt>
                <c:pt idx="808">
                  <c:v>0.20843720890612324</c:v>
                </c:pt>
                <c:pt idx="809">
                  <c:v>0.20847412346468985</c:v>
                </c:pt>
                <c:pt idx="810">
                  <c:v>0.20850889573103348</c:v>
                </c:pt>
                <c:pt idx="811">
                  <c:v>0.20853059186322007</c:v>
                </c:pt>
                <c:pt idx="812">
                  <c:v>0.20856390019038443</c:v>
                </c:pt>
                <c:pt idx="813">
                  <c:v>0.2086112886615393</c:v>
                </c:pt>
                <c:pt idx="814">
                  <c:v>0.20865138853087065</c:v>
                </c:pt>
                <c:pt idx="815">
                  <c:v>0.20869596218473699</c:v>
                </c:pt>
                <c:pt idx="816">
                  <c:v>0.20872992225280484</c:v>
                </c:pt>
                <c:pt idx="817">
                  <c:v>0.20875403698563591</c:v>
                </c:pt>
                <c:pt idx="818">
                  <c:v>0.20878654336040495</c:v>
                </c:pt>
                <c:pt idx="819">
                  <c:v>0.20881534588799047</c:v>
                </c:pt>
                <c:pt idx="820">
                  <c:v>0.20884762367383822</c:v>
                </c:pt>
                <c:pt idx="821">
                  <c:v>0.20888243573081358</c:v>
                </c:pt>
                <c:pt idx="822">
                  <c:v>0.20891753050278106</c:v>
                </c:pt>
                <c:pt idx="823">
                  <c:v>0.20895314347051289</c:v>
                </c:pt>
                <c:pt idx="824">
                  <c:v>0.20899790840811869</c:v>
                </c:pt>
                <c:pt idx="825">
                  <c:v>0.20903111690696174</c:v>
                </c:pt>
                <c:pt idx="826">
                  <c:v>0.20906655063626181</c:v>
                </c:pt>
                <c:pt idx="827">
                  <c:v>0.20909276587002443</c:v>
                </c:pt>
                <c:pt idx="828">
                  <c:v>0.20909807683189871</c:v>
                </c:pt>
                <c:pt idx="829">
                  <c:v>0.20911685402900806</c:v>
                </c:pt>
                <c:pt idx="830">
                  <c:v>0.20913998855702839</c:v>
                </c:pt>
                <c:pt idx="831">
                  <c:v>0.20914706021757798</c:v>
                </c:pt>
                <c:pt idx="832">
                  <c:v>0.20916185490165295</c:v>
                </c:pt>
                <c:pt idx="833">
                  <c:v>0.20918227431290523</c:v>
                </c:pt>
                <c:pt idx="834">
                  <c:v>0.20918914576336026</c:v>
                </c:pt>
                <c:pt idx="835">
                  <c:v>0.20920551521627831</c:v>
                </c:pt>
                <c:pt idx="836">
                  <c:v>0.20922469640204036</c:v>
                </c:pt>
                <c:pt idx="837">
                  <c:v>0.20925121356707574</c:v>
                </c:pt>
                <c:pt idx="838">
                  <c:v>0.20927808159517372</c:v>
                </c:pt>
                <c:pt idx="839">
                  <c:v>0.20931559049459181</c:v>
                </c:pt>
                <c:pt idx="840">
                  <c:v>0.20934036945983339</c:v>
                </c:pt>
                <c:pt idx="841">
                  <c:v>0.20935302056357016</c:v>
                </c:pt>
                <c:pt idx="842">
                  <c:v>0.20936751751894078</c:v>
                </c:pt>
                <c:pt idx="843">
                  <c:v>0.20937483869288653</c:v>
                </c:pt>
                <c:pt idx="844">
                  <c:v>0.20938421327142556</c:v>
                </c:pt>
                <c:pt idx="845">
                  <c:v>0.20941454414667393</c:v>
                </c:pt>
                <c:pt idx="846">
                  <c:v>0.20942557790751556</c:v>
                </c:pt>
                <c:pt idx="847">
                  <c:v>0.20943992712646017</c:v>
                </c:pt>
                <c:pt idx="848">
                  <c:v>0.20945095075844999</c:v>
                </c:pt>
                <c:pt idx="849">
                  <c:v>0.20945281432356255</c:v>
                </c:pt>
                <c:pt idx="850">
                  <c:v>0.20944271230639547</c:v>
                </c:pt>
                <c:pt idx="851">
                  <c:v>0.20945055564370352</c:v>
                </c:pt>
                <c:pt idx="852">
                  <c:v>0.2094684496239855</c:v>
                </c:pt>
                <c:pt idx="853">
                  <c:v>0.20949101574614779</c:v>
                </c:pt>
                <c:pt idx="854">
                  <c:v>0.20953021375533831</c:v>
                </c:pt>
                <c:pt idx="855">
                  <c:v>0.20953994531602871</c:v>
                </c:pt>
                <c:pt idx="856">
                  <c:v>0.20952562961180696</c:v>
                </c:pt>
                <c:pt idx="857">
                  <c:v>0.20952636046103046</c:v>
                </c:pt>
                <c:pt idx="858">
                  <c:v>0.20952426861675824</c:v>
                </c:pt>
                <c:pt idx="859">
                  <c:v>0.20952586477611734</c:v>
                </c:pt>
                <c:pt idx="860">
                  <c:v>0.20954572656835949</c:v>
                </c:pt>
                <c:pt idx="861">
                  <c:v>0.20954875492242406</c:v>
                </c:pt>
                <c:pt idx="862">
                  <c:v>0.20953342867514535</c:v>
                </c:pt>
                <c:pt idx="863">
                  <c:v>0.20952369674715374</c:v>
                </c:pt>
                <c:pt idx="864">
                  <c:v>0.2095198625005513</c:v>
                </c:pt>
                <c:pt idx="865">
                  <c:v>0.20951773707755739</c:v>
                </c:pt>
                <c:pt idx="866">
                  <c:v>0.20951660594780122</c:v>
                </c:pt>
                <c:pt idx="867">
                  <c:v>0.20953021554212861</c:v>
                </c:pt>
                <c:pt idx="868">
                  <c:v>0.20952580320150282</c:v>
                </c:pt>
                <c:pt idx="869">
                  <c:v>0.20950669607150249</c:v>
                </c:pt>
                <c:pt idx="870">
                  <c:v>0.20949411930195547</c:v>
                </c:pt>
                <c:pt idx="871">
                  <c:v>0.20947845481142877</c:v>
                </c:pt>
                <c:pt idx="872">
                  <c:v>0.20946421687850703</c:v>
                </c:pt>
                <c:pt idx="873">
                  <c:v>0.20945385203287745</c:v>
                </c:pt>
                <c:pt idx="874">
                  <c:v>0.20944196031920467</c:v>
                </c:pt>
                <c:pt idx="875">
                  <c:v>0.20942106090482995</c:v>
                </c:pt>
                <c:pt idx="876">
                  <c:v>0.20941147356274245</c:v>
                </c:pt>
                <c:pt idx="877">
                  <c:v>0.20941312429828587</c:v>
                </c:pt>
                <c:pt idx="878">
                  <c:v>0.20940959756145192</c:v>
                </c:pt>
                <c:pt idx="879">
                  <c:v>0.20940315621353692</c:v>
                </c:pt>
                <c:pt idx="880">
                  <c:v>0.20940457110559821</c:v>
                </c:pt>
                <c:pt idx="881">
                  <c:v>0.20939494091490049</c:v>
                </c:pt>
                <c:pt idx="882">
                  <c:v>0.20937141042085272</c:v>
                </c:pt>
                <c:pt idx="883">
                  <c:v>0.20935744856520488</c:v>
                </c:pt>
                <c:pt idx="884">
                  <c:v>0.20934288889844307</c:v>
                </c:pt>
                <c:pt idx="885">
                  <c:v>0.20933235371555201</c:v>
                </c:pt>
                <c:pt idx="886">
                  <c:v>0.209327642986184</c:v>
                </c:pt>
                <c:pt idx="887">
                  <c:v>0.20932784375939395</c:v>
                </c:pt>
                <c:pt idx="888">
                  <c:v>0.20933366754760419</c:v>
                </c:pt>
                <c:pt idx="889">
                  <c:v>0.2093307213162893</c:v>
                </c:pt>
                <c:pt idx="890">
                  <c:v>0.20931827351471002</c:v>
                </c:pt>
                <c:pt idx="891">
                  <c:v>0.20930415057615578</c:v>
                </c:pt>
                <c:pt idx="892">
                  <c:v>0.20929834599753386</c:v>
                </c:pt>
                <c:pt idx="893">
                  <c:v>0.20928087421256883</c:v>
                </c:pt>
                <c:pt idx="894">
                  <c:v>0.20926907225144387</c:v>
                </c:pt>
                <c:pt idx="895">
                  <c:v>0.20925204793279803</c:v>
                </c:pt>
                <c:pt idx="896">
                  <c:v>0.20924027976715251</c:v>
                </c:pt>
                <c:pt idx="897">
                  <c:v>0.20923146405184698</c:v>
                </c:pt>
                <c:pt idx="898">
                  <c:v>0.20922041992529972</c:v>
                </c:pt>
                <c:pt idx="899">
                  <c:v>0.20921374492115541</c:v>
                </c:pt>
                <c:pt idx="900">
                  <c:v>0.20920839714907682</c:v>
                </c:pt>
                <c:pt idx="901">
                  <c:v>0.20920232411571252</c:v>
                </c:pt>
                <c:pt idx="902">
                  <c:v>0.20919561759860836</c:v>
                </c:pt>
                <c:pt idx="903">
                  <c:v>0.20919845754376873</c:v>
                </c:pt>
                <c:pt idx="904">
                  <c:v>0.20918793357512025</c:v>
                </c:pt>
                <c:pt idx="905">
                  <c:v>0.20916767439081971</c:v>
                </c:pt>
                <c:pt idx="906">
                  <c:v>0.20915913447210632</c:v>
                </c:pt>
                <c:pt idx="907">
                  <c:v>0.20915390016257396</c:v>
                </c:pt>
                <c:pt idx="908">
                  <c:v>0.20915462015537786</c:v>
                </c:pt>
                <c:pt idx="909">
                  <c:v>0.20914511984845452</c:v>
                </c:pt>
                <c:pt idx="910">
                  <c:v>0.2091306817715077</c:v>
                </c:pt>
                <c:pt idx="911">
                  <c:v>0.20911980960991494</c:v>
                </c:pt>
                <c:pt idx="912">
                  <c:v>0.20909259924690618</c:v>
                </c:pt>
                <c:pt idx="913">
                  <c:v>0.20909504345925201</c:v>
                </c:pt>
                <c:pt idx="914">
                  <c:v>0.20912146572006063</c:v>
                </c:pt>
                <c:pt idx="915">
                  <c:v>0.20912549345237971</c:v>
                </c:pt>
                <c:pt idx="916">
                  <c:v>0.2091387914946142</c:v>
                </c:pt>
                <c:pt idx="917">
                  <c:v>0.20913574395624127</c:v>
                </c:pt>
                <c:pt idx="918">
                  <c:v>0.20911444523558931</c:v>
                </c:pt>
                <c:pt idx="919">
                  <c:v>0.20910549834672343</c:v>
                </c:pt>
                <c:pt idx="920">
                  <c:v>0.20909208084753669</c:v>
                </c:pt>
                <c:pt idx="921">
                  <c:v>0.20907418687810242</c:v>
                </c:pt>
                <c:pt idx="922">
                  <c:v>0.20905520082533302</c:v>
                </c:pt>
                <c:pt idx="923">
                  <c:v>0.20903285230838611</c:v>
                </c:pt>
                <c:pt idx="924">
                  <c:v>0.20901662609611371</c:v>
                </c:pt>
                <c:pt idx="925">
                  <c:v>0.20898872652164421</c:v>
                </c:pt>
                <c:pt idx="926">
                  <c:v>0.2089723145116055</c:v>
                </c:pt>
                <c:pt idx="927">
                  <c:v>0.20896217721075883</c:v>
                </c:pt>
                <c:pt idx="928">
                  <c:v>0.20895029005204346</c:v>
                </c:pt>
                <c:pt idx="929">
                  <c:v>0.20894891245624794</c:v>
                </c:pt>
                <c:pt idx="930">
                  <c:v>0.20893723291692812</c:v>
                </c:pt>
                <c:pt idx="931">
                  <c:v>0.20891599685458928</c:v>
                </c:pt>
                <c:pt idx="932">
                  <c:v>0.20889539505181168</c:v>
                </c:pt>
                <c:pt idx="933">
                  <c:v>0.20885930353822615</c:v>
                </c:pt>
                <c:pt idx="934">
                  <c:v>0.2088322789784037</c:v>
                </c:pt>
                <c:pt idx="935">
                  <c:v>0.20881804712855137</c:v>
                </c:pt>
                <c:pt idx="936">
                  <c:v>0.20879935815366513</c:v>
                </c:pt>
                <c:pt idx="937">
                  <c:v>0.20878621592722837</c:v>
                </c:pt>
                <c:pt idx="938">
                  <c:v>0.20876366827916093</c:v>
                </c:pt>
                <c:pt idx="939">
                  <c:v>0.20872998958342306</c:v>
                </c:pt>
                <c:pt idx="940">
                  <c:v>0.20870349293389523</c:v>
                </c:pt>
                <c:pt idx="941">
                  <c:v>0.20867025541961737</c:v>
                </c:pt>
                <c:pt idx="942">
                  <c:v>0.20864313368271048</c:v>
                </c:pt>
                <c:pt idx="943">
                  <c:v>0.20861134485545887</c:v>
                </c:pt>
                <c:pt idx="944">
                  <c:v>0.20857832165078874</c:v>
                </c:pt>
                <c:pt idx="945">
                  <c:v>0.20854756956718171</c:v>
                </c:pt>
                <c:pt idx="946">
                  <c:v>0.20851640429567067</c:v>
                </c:pt>
                <c:pt idx="947">
                  <c:v>0.2084829946661412</c:v>
                </c:pt>
                <c:pt idx="948">
                  <c:v>0.20844494275457212</c:v>
                </c:pt>
                <c:pt idx="949">
                  <c:v>0.20840581518380338</c:v>
                </c:pt>
                <c:pt idx="950">
                  <c:v>0.20837120961084707</c:v>
                </c:pt>
                <c:pt idx="951">
                  <c:v>0.20833516333757887</c:v>
                </c:pt>
                <c:pt idx="952">
                  <c:v>0.2083026434104602</c:v>
                </c:pt>
                <c:pt idx="953">
                  <c:v>0.20826921438335599</c:v>
                </c:pt>
                <c:pt idx="954">
                  <c:v>0.20822284085868858</c:v>
                </c:pt>
                <c:pt idx="955">
                  <c:v>0.20817236435758549</c:v>
                </c:pt>
                <c:pt idx="956">
                  <c:v>0.20811788718614319</c:v>
                </c:pt>
                <c:pt idx="957">
                  <c:v>0.20808681156311995</c:v>
                </c:pt>
                <c:pt idx="958">
                  <c:v>0.20806709157669631</c:v>
                </c:pt>
                <c:pt idx="959">
                  <c:v>0.20804650227502022</c:v>
                </c:pt>
                <c:pt idx="960">
                  <c:v>0.20802939679999946</c:v>
                </c:pt>
                <c:pt idx="961">
                  <c:v>0.20802778729777568</c:v>
                </c:pt>
                <c:pt idx="962">
                  <c:v>0.20800555712531102</c:v>
                </c:pt>
                <c:pt idx="963">
                  <c:v>0.20796639897897187</c:v>
                </c:pt>
                <c:pt idx="964">
                  <c:v>0.20795344708308794</c:v>
                </c:pt>
                <c:pt idx="965">
                  <c:v>0.20793947286532899</c:v>
                </c:pt>
                <c:pt idx="966">
                  <c:v>0.20794027511474841</c:v>
                </c:pt>
                <c:pt idx="967">
                  <c:v>0.2079619689935244</c:v>
                </c:pt>
                <c:pt idx="968">
                  <c:v>0.20799471970031869</c:v>
                </c:pt>
                <c:pt idx="969">
                  <c:v>0.20804178223178538</c:v>
                </c:pt>
                <c:pt idx="970">
                  <c:v>0.20807814885419917</c:v>
                </c:pt>
                <c:pt idx="971">
                  <c:v>0.20812360310012379</c:v>
                </c:pt>
                <c:pt idx="972">
                  <c:v>0.20817179883940842</c:v>
                </c:pt>
                <c:pt idx="973">
                  <c:v>0.20820224367105356</c:v>
                </c:pt>
                <c:pt idx="974">
                  <c:v>0.20823847246513469</c:v>
                </c:pt>
                <c:pt idx="975">
                  <c:v>0.20828040041345783</c:v>
                </c:pt>
                <c:pt idx="976">
                  <c:v>0.2083212685750252</c:v>
                </c:pt>
                <c:pt idx="977">
                  <c:v>0.20837474733501082</c:v>
                </c:pt>
                <c:pt idx="978">
                  <c:v>0.20842944556716184</c:v>
                </c:pt>
                <c:pt idx="979">
                  <c:v>0.20848055838103327</c:v>
                </c:pt>
                <c:pt idx="980">
                  <c:v>0.20854687210449738</c:v>
                </c:pt>
                <c:pt idx="981">
                  <c:v>0.20859925387112435</c:v>
                </c:pt>
                <c:pt idx="982">
                  <c:v>0.20865086501437791</c:v>
                </c:pt>
                <c:pt idx="983">
                  <c:v>0.20869818859756706</c:v>
                </c:pt>
                <c:pt idx="984">
                  <c:v>0.20872919320648778</c:v>
                </c:pt>
                <c:pt idx="985">
                  <c:v>0.20876260505383837</c:v>
                </c:pt>
                <c:pt idx="986">
                  <c:v>0.20878927421979707</c:v>
                </c:pt>
                <c:pt idx="987">
                  <c:v>0.20882233006104614</c:v>
                </c:pt>
                <c:pt idx="988">
                  <c:v>0.2088671488888951</c:v>
                </c:pt>
                <c:pt idx="989">
                  <c:v>0.20891673211607686</c:v>
                </c:pt>
                <c:pt idx="990">
                  <c:v>0.20895205338915482</c:v>
                </c:pt>
                <c:pt idx="991">
                  <c:v>0.20897188295796409</c:v>
                </c:pt>
                <c:pt idx="992">
                  <c:v>0.20897775837989832</c:v>
                </c:pt>
                <c:pt idx="993">
                  <c:v>0.20897361031510631</c:v>
                </c:pt>
                <c:pt idx="994">
                  <c:v>0.20896872406146261</c:v>
                </c:pt>
                <c:pt idx="995">
                  <c:v>0.20896377950084322</c:v>
                </c:pt>
                <c:pt idx="996">
                  <c:v>0.20895981414522827</c:v>
                </c:pt>
                <c:pt idx="997">
                  <c:v>0.20896005649276925</c:v>
                </c:pt>
                <c:pt idx="998">
                  <c:v>0.20895112270382385</c:v>
                </c:pt>
                <c:pt idx="999">
                  <c:v>0.20893603411451367</c:v>
                </c:pt>
                <c:pt idx="1000">
                  <c:v>0.20893059992367646</c:v>
                </c:pt>
                <c:pt idx="1001">
                  <c:v>0.2089270510850775</c:v>
                </c:pt>
                <c:pt idx="1002">
                  <c:v>0.20891675623207609</c:v>
                </c:pt>
                <c:pt idx="1003">
                  <c:v>0.20890463830925035</c:v>
                </c:pt>
                <c:pt idx="1004">
                  <c:v>0.20888139307126863</c:v>
                </c:pt>
                <c:pt idx="1005">
                  <c:v>0.20885280654425267</c:v>
                </c:pt>
                <c:pt idx="1006">
                  <c:v>0.20881930850386457</c:v>
                </c:pt>
                <c:pt idx="1007">
                  <c:v>0.20878268824078469</c:v>
                </c:pt>
                <c:pt idx="1008">
                  <c:v>0.20876323735131752</c:v>
                </c:pt>
                <c:pt idx="1009">
                  <c:v>0.20872760032713308</c:v>
                </c:pt>
                <c:pt idx="1010">
                  <c:v>0.20867877231204846</c:v>
                </c:pt>
                <c:pt idx="1011">
                  <c:v>0.20862726627062703</c:v>
                </c:pt>
                <c:pt idx="1012">
                  <c:v>0.2085723886239956</c:v>
                </c:pt>
                <c:pt idx="1013">
                  <c:v>0.2085104589825679</c:v>
                </c:pt>
                <c:pt idx="1014">
                  <c:v>0.20844778933692598</c:v>
                </c:pt>
                <c:pt idx="1015">
                  <c:v>0.2083799607474642</c:v>
                </c:pt>
                <c:pt idx="1016">
                  <c:v>0.20830373444250205</c:v>
                </c:pt>
                <c:pt idx="1017">
                  <c:v>0.20822171574585446</c:v>
                </c:pt>
                <c:pt idx="1018">
                  <c:v>0.20812391426332852</c:v>
                </c:pt>
                <c:pt idx="1019">
                  <c:v>0.20802126049195691</c:v>
                </c:pt>
                <c:pt idx="1020">
                  <c:v>0.20790671926879933</c:v>
                </c:pt>
                <c:pt idx="1021">
                  <c:v>0.2077855025400305</c:v>
                </c:pt>
                <c:pt idx="1022">
                  <c:v>0.20765554733022254</c:v>
                </c:pt>
                <c:pt idx="1023">
                  <c:v>0.20753313053098446</c:v>
                </c:pt>
                <c:pt idx="1024">
                  <c:v>0.20742028297885673</c:v>
                </c:pt>
                <c:pt idx="1025">
                  <c:v>0.20730873403159242</c:v>
                </c:pt>
                <c:pt idx="1026">
                  <c:v>0.20717935725110082</c:v>
                </c:pt>
                <c:pt idx="1027">
                  <c:v>0.2070370338443891</c:v>
                </c:pt>
                <c:pt idx="1028">
                  <c:v>0.20688005279919772</c:v>
                </c:pt>
                <c:pt idx="1029">
                  <c:v>0.20670182041084015</c:v>
                </c:pt>
                <c:pt idx="1030">
                  <c:v>0.20651854014019558</c:v>
                </c:pt>
                <c:pt idx="1031">
                  <c:v>0.20634005722562612</c:v>
                </c:pt>
                <c:pt idx="1032">
                  <c:v>0.20616338066770321</c:v>
                </c:pt>
                <c:pt idx="1033">
                  <c:v>0.20597421536157831</c:v>
                </c:pt>
                <c:pt idx="1034">
                  <c:v>0.20581836539528886</c:v>
                </c:pt>
                <c:pt idx="1035">
                  <c:v>0.20568835607064853</c:v>
                </c:pt>
                <c:pt idx="1036">
                  <c:v>0.20554523006507841</c:v>
                </c:pt>
                <c:pt idx="1037">
                  <c:v>0.20540880666597847</c:v>
                </c:pt>
                <c:pt idx="1038">
                  <c:v>0.20526680204045544</c:v>
                </c:pt>
                <c:pt idx="1039">
                  <c:v>0.20511596412920005</c:v>
                </c:pt>
                <c:pt idx="1040">
                  <c:v>0.20498449472316249</c:v>
                </c:pt>
                <c:pt idx="1041">
                  <c:v>0.20486117778661347</c:v>
                </c:pt>
                <c:pt idx="1042">
                  <c:v>0.20474810399400475</c:v>
                </c:pt>
                <c:pt idx="1043">
                  <c:v>0.20464489816800557</c:v>
                </c:pt>
                <c:pt idx="1044">
                  <c:v>0.20454406451065985</c:v>
                </c:pt>
                <c:pt idx="1045">
                  <c:v>0.20444112555752189</c:v>
                </c:pt>
                <c:pt idx="1046">
                  <c:v>0.20433525658957155</c:v>
                </c:pt>
                <c:pt idx="1047">
                  <c:v>0.20421513928082083</c:v>
                </c:pt>
                <c:pt idx="1048">
                  <c:v>0.20409250677632559</c:v>
                </c:pt>
                <c:pt idx="1049">
                  <c:v>0.20397326362070753</c:v>
                </c:pt>
                <c:pt idx="1050">
                  <c:v>0.20384145095189368</c:v>
                </c:pt>
                <c:pt idx="1051">
                  <c:v>0.20369689377345776</c:v>
                </c:pt>
                <c:pt idx="1052">
                  <c:v>0.20354173318921234</c:v>
                </c:pt>
                <c:pt idx="1053">
                  <c:v>0.20338453727062719</c:v>
                </c:pt>
                <c:pt idx="1054">
                  <c:v>0.20320374199467903</c:v>
                </c:pt>
                <c:pt idx="1055">
                  <c:v>0.20303987543929156</c:v>
                </c:pt>
                <c:pt idx="1056">
                  <c:v>0.20287012970265503</c:v>
                </c:pt>
                <c:pt idx="1057">
                  <c:v>0.2027175330798073</c:v>
                </c:pt>
                <c:pt idx="1058">
                  <c:v>0.20255779272115462</c:v>
                </c:pt>
                <c:pt idx="1059">
                  <c:v>0.20243178973250067</c:v>
                </c:pt>
                <c:pt idx="1060">
                  <c:v>0.2023314233671131</c:v>
                </c:pt>
                <c:pt idx="1061">
                  <c:v>0.20225140379508413</c:v>
                </c:pt>
                <c:pt idx="1062">
                  <c:v>0.2022034578124571</c:v>
                </c:pt>
                <c:pt idx="1063">
                  <c:v>0.20220757971026873</c:v>
                </c:pt>
                <c:pt idx="1064">
                  <c:v>0.20225980614735281</c:v>
                </c:pt>
                <c:pt idx="1065">
                  <c:v>0.20235375558723442</c:v>
                </c:pt>
                <c:pt idx="1066">
                  <c:v>0.20250406186430711</c:v>
                </c:pt>
                <c:pt idx="1067">
                  <c:v>0.20269651645430228</c:v>
                </c:pt>
                <c:pt idx="1068">
                  <c:v>0.20292050521145213</c:v>
                </c:pt>
                <c:pt idx="1069">
                  <c:v>0.20316416700900716</c:v>
                </c:pt>
                <c:pt idx="1070">
                  <c:v>0.20340115017985286</c:v>
                </c:pt>
                <c:pt idx="1071">
                  <c:v>0.20365426790189126</c:v>
                </c:pt>
                <c:pt idx="1072">
                  <c:v>0.20389633785632824</c:v>
                </c:pt>
                <c:pt idx="1073">
                  <c:v>0.20414315731865029</c:v>
                </c:pt>
                <c:pt idx="1074">
                  <c:v>0.20437522294005883</c:v>
                </c:pt>
                <c:pt idx="1075">
                  <c:v>0.20460195928429045</c:v>
                </c:pt>
                <c:pt idx="1076">
                  <c:v>0.20481494359765914</c:v>
                </c:pt>
                <c:pt idx="1077">
                  <c:v>0.20501083017769547</c:v>
                </c:pt>
                <c:pt idx="1078">
                  <c:v>0.20518978184578962</c:v>
                </c:pt>
                <c:pt idx="1079">
                  <c:v>0.20536191446246252</c:v>
                </c:pt>
                <c:pt idx="1080">
                  <c:v>0.20551420381978833</c:v>
                </c:pt>
                <c:pt idx="1081">
                  <c:v>0.20563885709995647</c:v>
                </c:pt>
                <c:pt idx="1082">
                  <c:v>0.20576205823024027</c:v>
                </c:pt>
                <c:pt idx="1083">
                  <c:v>0.20587948962962069</c:v>
                </c:pt>
                <c:pt idx="1084">
                  <c:v>0.2059916319245704</c:v>
                </c:pt>
                <c:pt idx="1085">
                  <c:v>0.20610391239822312</c:v>
                </c:pt>
                <c:pt idx="1086">
                  <c:v>0.20620061834021586</c:v>
                </c:pt>
                <c:pt idx="1087">
                  <c:v>0.20629776803577735</c:v>
                </c:pt>
                <c:pt idx="1088">
                  <c:v>0.20638622518356839</c:v>
                </c:pt>
                <c:pt idx="1089">
                  <c:v>0.20645826087474928</c:v>
                </c:pt>
                <c:pt idx="1090">
                  <c:v>0.20654280851022941</c:v>
                </c:pt>
                <c:pt idx="1091">
                  <c:v>0.20660976989920785</c:v>
                </c:pt>
                <c:pt idx="1092">
                  <c:v>0.2066613586793534</c:v>
                </c:pt>
                <c:pt idx="1093">
                  <c:v>0.20670420327230951</c:v>
                </c:pt>
                <c:pt idx="1094">
                  <c:v>0.20673675610644046</c:v>
                </c:pt>
                <c:pt idx="1095">
                  <c:v>0.206765208502495</c:v>
                </c:pt>
                <c:pt idx="1096">
                  <c:v>0.20678982815389138</c:v>
                </c:pt>
                <c:pt idx="1097">
                  <c:v>0.20681371952221497</c:v>
                </c:pt>
                <c:pt idx="1098">
                  <c:v>0.20683448032503896</c:v>
                </c:pt>
                <c:pt idx="1099">
                  <c:v>0.20685456879532058</c:v>
                </c:pt>
                <c:pt idx="1100">
                  <c:v>0.20687015632160974</c:v>
                </c:pt>
                <c:pt idx="1101">
                  <c:v>0.20687729448273481</c:v>
                </c:pt>
                <c:pt idx="1102">
                  <c:v>0.20688493913897618</c:v>
                </c:pt>
                <c:pt idx="1103">
                  <c:v>0.20688799258212742</c:v>
                </c:pt>
                <c:pt idx="1104">
                  <c:v>0.20688142362044881</c:v>
                </c:pt>
                <c:pt idx="1105">
                  <c:v>0.20686276863011557</c:v>
                </c:pt>
                <c:pt idx="1106">
                  <c:v>0.2068336160192191</c:v>
                </c:pt>
                <c:pt idx="1107">
                  <c:v>0.20680752130029834</c:v>
                </c:pt>
                <c:pt idx="1108">
                  <c:v>0.20678361115951416</c:v>
                </c:pt>
                <c:pt idx="1109">
                  <c:v>0.20676266707174787</c:v>
                </c:pt>
                <c:pt idx="1110">
                  <c:v>0.20675179644273864</c:v>
                </c:pt>
                <c:pt idx="1111">
                  <c:v>0.20673817372074541</c:v>
                </c:pt>
                <c:pt idx="1112">
                  <c:v>0.20672053246275679</c:v>
                </c:pt>
                <c:pt idx="1113">
                  <c:v>0.20670007323884212</c:v>
                </c:pt>
                <c:pt idx="1114">
                  <c:v>0.20667655531090201</c:v>
                </c:pt>
                <c:pt idx="1115">
                  <c:v>0.20665400149964511</c:v>
                </c:pt>
                <c:pt idx="1116">
                  <c:v>0.20664296432837256</c:v>
                </c:pt>
                <c:pt idx="1117">
                  <c:v>0.20663660047137333</c:v>
                </c:pt>
                <c:pt idx="1118">
                  <c:v>0.20663055793522114</c:v>
                </c:pt>
                <c:pt idx="1119">
                  <c:v>0.20663067451981357</c:v>
                </c:pt>
                <c:pt idx="1120">
                  <c:v>0.20661811733067173</c:v>
                </c:pt>
                <c:pt idx="1121">
                  <c:v>0.20660194656885814</c:v>
                </c:pt>
                <c:pt idx="1122">
                  <c:v>0.20658921973488095</c:v>
                </c:pt>
                <c:pt idx="1123">
                  <c:v>0.20656674718896784</c:v>
                </c:pt>
                <c:pt idx="1124">
                  <c:v>0.20655562826201199</c:v>
                </c:pt>
                <c:pt idx="1125">
                  <c:v>0.20654813111213735</c:v>
                </c:pt>
                <c:pt idx="1126">
                  <c:v>0.20654329135549765</c:v>
                </c:pt>
                <c:pt idx="1127">
                  <c:v>0.20652900295307119</c:v>
                </c:pt>
                <c:pt idx="1128">
                  <c:v>0.20651756796246024</c:v>
                </c:pt>
                <c:pt idx="1129">
                  <c:v>0.20650226665944035</c:v>
                </c:pt>
                <c:pt idx="1130">
                  <c:v>0.20648404000890164</c:v>
                </c:pt>
                <c:pt idx="1131">
                  <c:v>0.20647499633943087</c:v>
                </c:pt>
                <c:pt idx="1132">
                  <c:v>0.20646153594029118</c:v>
                </c:pt>
                <c:pt idx="1133">
                  <c:v>0.20644477982620993</c:v>
                </c:pt>
                <c:pt idx="1134">
                  <c:v>0.20643133671884131</c:v>
                </c:pt>
                <c:pt idx="1135">
                  <c:v>0.20641701611510518</c:v>
                </c:pt>
                <c:pt idx="1136">
                  <c:v>0.2064063419884293</c:v>
                </c:pt>
                <c:pt idx="1137">
                  <c:v>0.20639025667199881</c:v>
                </c:pt>
                <c:pt idx="1138">
                  <c:v>0.20636862886100574</c:v>
                </c:pt>
                <c:pt idx="1139">
                  <c:v>0.20635076914277642</c:v>
                </c:pt>
                <c:pt idx="1140">
                  <c:v>0.20632957431036883</c:v>
                </c:pt>
                <c:pt idx="1141">
                  <c:v>0.20631037958347118</c:v>
                </c:pt>
                <c:pt idx="1142">
                  <c:v>0.20629844473973599</c:v>
                </c:pt>
                <c:pt idx="1143">
                  <c:v>0.20627461121592661</c:v>
                </c:pt>
                <c:pt idx="1144">
                  <c:v>0.20624023163483363</c:v>
                </c:pt>
                <c:pt idx="1145">
                  <c:v>0.20622028585721966</c:v>
                </c:pt>
                <c:pt idx="1146">
                  <c:v>0.20620495798573613</c:v>
                </c:pt>
                <c:pt idx="1147">
                  <c:v>0.20618742402806778</c:v>
                </c:pt>
                <c:pt idx="1148">
                  <c:v>0.20617194652509255</c:v>
                </c:pt>
                <c:pt idx="1149">
                  <c:v>0.20615637410649545</c:v>
                </c:pt>
                <c:pt idx="1150">
                  <c:v>0.20614102418076993</c:v>
                </c:pt>
                <c:pt idx="1151">
                  <c:v>0.20611956317371227</c:v>
                </c:pt>
                <c:pt idx="1152">
                  <c:v>0.20611337962226525</c:v>
                </c:pt>
                <c:pt idx="1153">
                  <c:v>0.20611135060211785</c:v>
                </c:pt>
                <c:pt idx="1154">
                  <c:v>0.20609542165179695</c:v>
                </c:pt>
                <c:pt idx="1155">
                  <c:v>0.2060829222583411</c:v>
                </c:pt>
                <c:pt idx="1156">
                  <c:v>0.20607470272674636</c:v>
                </c:pt>
                <c:pt idx="1157">
                  <c:v>0.20606819401747622</c:v>
                </c:pt>
                <c:pt idx="1158">
                  <c:v>0.20606167131346331</c:v>
                </c:pt>
                <c:pt idx="1159">
                  <c:v>0.20605098190858609</c:v>
                </c:pt>
                <c:pt idx="1160">
                  <c:v>0.20603562060012856</c:v>
                </c:pt>
                <c:pt idx="1161">
                  <c:v>0.20602473982508487</c:v>
                </c:pt>
                <c:pt idx="1162">
                  <c:v>0.20601000650500623</c:v>
                </c:pt>
                <c:pt idx="1163">
                  <c:v>0.20599653982480115</c:v>
                </c:pt>
                <c:pt idx="1164">
                  <c:v>0.20598267230127573</c:v>
                </c:pt>
                <c:pt idx="1165">
                  <c:v>0.20596531852073727</c:v>
                </c:pt>
                <c:pt idx="1166">
                  <c:v>0.20594988056864685</c:v>
                </c:pt>
                <c:pt idx="1167">
                  <c:v>0.20594138694621653</c:v>
                </c:pt>
                <c:pt idx="1168">
                  <c:v>0.20592782749716262</c:v>
                </c:pt>
                <c:pt idx="1169">
                  <c:v>0.20590717921707344</c:v>
                </c:pt>
                <c:pt idx="1170">
                  <c:v>0.20588677520539345</c:v>
                </c:pt>
                <c:pt idx="1171">
                  <c:v>0.20586136916189016</c:v>
                </c:pt>
                <c:pt idx="1172">
                  <c:v>0.20584486308633174</c:v>
                </c:pt>
                <c:pt idx="1173">
                  <c:v>0.20583538169122639</c:v>
                </c:pt>
                <c:pt idx="1174">
                  <c:v>0.20581549543237576</c:v>
                </c:pt>
                <c:pt idx="1175">
                  <c:v>0.20579164282485771</c:v>
                </c:pt>
                <c:pt idx="1176">
                  <c:v>0.20576693029557588</c:v>
                </c:pt>
                <c:pt idx="1177">
                  <c:v>0.20573755321448897</c:v>
                </c:pt>
                <c:pt idx="1178">
                  <c:v>0.2057237468084232</c:v>
                </c:pt>
                <c:pt idx="1179">
                  <c:v>0.20571742526741285</c:v>
                </c:pt>
                <c:pt idx="1180">
                  <c:v>0.20570682589255121</c:v>
                </c:pt>
                <c:pt idx="1181">
                  <c:v>0.2056998481121457</c:v>
                </c:pt>
                <c:pt idx="1182">
                  <c:v>0.20568849781118761</c:v>
                </c:pt>
                <c:pt idx="1183">
                  <c:v>0.20566734309983711</c:v>
                </c:pt>
                <c:pt idx="1184">
                  <c:v>0.20564978124329303</c:v>
                </c:pt>
                <c:pt idx="1185">
                  <c:v>0.20562236101068465</c:v>
                </c:pt>
                <c:pt idx="1186">
                  <c:v>0.20559812383083911</c:v>
                </c:pt>
                <c:pt idx="1187">
                  <c:v>0.2055801634537652</c:v>
                </c:pt>
                <c:pt idx="1188">
                  <c:v>0.20556415646922019</c:v>
                </c:pt>
                <c:pt idx="1189">
                  <c:v>0.20555956205679204</c:v>
                </c:pt>
                <c:pt idx="1190">
                  <c:v>0.20556695048781712</c:v>
                </c:pt>
                <c:pt idx="1191">
                  <c:v>0.20556584702569311</c:v>
                </c:pt>
                <c:pt idx="1192">
                  <c:v>0.20557166601447188</c:v>
                </c:pt>
                <c:pt idx="1193">
                  <c:v>0.20556785152100845</c:v>
                </c:pt>
                <c:pt idx="1194">
                  <c:v>0.20555470066964901</c:v>
                </c:pt>
                <c:pt idx="1195">
                  <c:v>0.20554647446535657</c:v>
                </c:pt>
                <c:pt idx="1196">
                  <c:v>0.2055408841884713</c:v>
                </c:pt>
                <c:pt idx="1197">
                  <c:v>0.20553749704436486</c:v>
                </c:pt>
                <c:pt idx="1198">
                  <c:v>0.20553558931984761</c:v>
                </c:pt>
                <c:pt idx="1199">
                  <c:v>0.20553522666789048</c:v>
                </c:pt>
                <c:pt idx="1200">
                  <c:v>0.20552124619139697</c:v>
                </c:pt>
                <c:pt idx="1201">
                  <c:v>0.20551051505782347</c:v>
                </c:pt>
                <c:pt idx="1202">
                  <c:v>0.20551403957682399</c:v>
                </c:pt>
                <c:pt idx="1203">
                  <c:v>0.20550662825150579</c:v>
                </c:pt>
                <c:pt idx="1204">
                  <c:v>0.20550311267543822</c:v>
                </c:pt>
                <c:pt idx="1205">
                  <c:v>0.20550027132416238</c:v>
                </c:pt>
                <c:pt idx="1206">
                  <c:v>0.20549488144615904</c:v>
                </c:pt>
                <c:pt idx="1207">
                  <c:v>0.20547761055256086</c:v>
                </c:pt>
                <c:pt idx="1208">
                  <c:v>0.20548189620039578</c:v>
                </c:pt>
                <c:pt idx="1209">
                  <c:v>0.205487439337973</c:v>
                </c:pt>
                <c:pt idx="1210">
                  <c:v>0.2054754331072324</c:v>
                </c:pt>
                <c:pt idx="1211">
                  <c:v>0.20547058131856191</c:v>
                </c:pt>
                <c:pt idx="1212">
                  <c:v>0.20546459178075369</c:v>
                </c:pt>
                <c:pt idx="1213">
                  <c:v>0.2054468500963588</c:v>
                </c:pt>
                <c:pt idx="1214">
                  <c:v>0.20544107204303816</c:v>
                </c:pt>
                <c:pt idx="1215">
                  <c:v>0.20544167634264676</c:v>
                </c:pt>
                <c:pt idx="1216">
                  <c:v>0.20543165051728529</c:v>
                </c:pt>
                <c:pt idx="1217">
                  <c:v>0.20541144029921429</c:v>
                </c:pt>
                <c:pt idx="1218">
                  <c:v>0.20540421094868178</c:v>
                </c:pt>
                <c:pt idx="1219">
                  <c:v>0.20539244411776111</c:v>
                </c:pt>
                <c:pt idx="1220">
                  <c:v>0.20538529232972483</c:v>
                </c:pt>
                <c:pt idx="1221">
                  <c:v>0.20539570740189214</c:v>
                </c:pt>
                <c:pt idx="1222">
                  <c:v>0.20539442631641791</c:v>
                </c:pt>
                <c:pt idx="1223">
                  <c:v>0.20538861601463665</c:v>
                </c:pt>
                <c:pt idx="1224">
                  <c:v>0.20538092464892141</c:v>
                </c:pt>
                <c:pt idx="1225">
                  <c:v>0.20536308712103024</c:v>
                </c:pt>
                <c:pt idx="1226">
                  <c:v>0.20534850002639873</c:v>
                </c:pt>
                <c:pt idx="1227">
                  <c:v>0.20534181193507775</c:v>
                </c:pt>
                <c:pt idx="1228">
                  <c:v>0.20533380121798731</c:v>
                </c:pt>
                <c:pt idx="1229">
                  <c:v>0.20532733944028755</c:v>
                </c:pt>
                <c:pt idx="1230">
                  <c:v>0.20531663767219702</c:v>
                </c:pt>
                <c:pt idx="1231">
                  <c:v>0.20529595195499065</c:v>
                </c:pt>
                <c:pt idx="1232">
                  <c:v>0.20528142471681496</c:v>
                </c:pt>
                <c:pt idx="1233">
                  <c:v>0.2052629189086804</c:v>
                </c:pt>
                <c:pt idx="1234">
                  <c:v>0.20525203570968134</c:v>
                </c:pt>
                <c:pt idx="1235">
                  <c:v>0.20526240152120803</c:v>
                </c:pt>
                <c:pt idx="1236">
                  <c:v>0.20525861177597923</c:v>
                </c:pt>
                <c:pt idx="1237">
                  <c:v>0.20526091034102509</c:v>
                </c:pt>
                <c:pt idx="1238">
                  <c:v>0.20525133553247801</c:v>
                </c:pt>
                <c:pt idx="1239">
                  <c:v>0.20522842805625816</c:v>
                </c:pt>
                <c:pt idx="1240">
                  <c:v>0.20520636614480112</c:v>
                </c:pt>
                <c:pt idx="1241">
                  <c:v>0.20519038687801372</c:v>
                </c:pt>
                <c:pt idx="1242">
                  <c:v>0.20518872776325359</c:v>
                </c:pt>
                <c:pt idx="1243">
                  <c:v>0.20520600136718858</c:v>
                </c:pt>
                <c:pt idx="1244">
                  <c:v>0.20522373303223806</c:v>
                </c:pt>
                <c:pt idx="1245">
                  <c:v>0.20522845724228311</c:v>
                </c:pt>
                <c:pt idx="1246">
                  <c:v>0.20522535222358051</c:v>
                </c:pt>
                <c:pt idx="1247">
                  <c:v>0.20522178172933678</c:v>
                </c:pt>
                <c:pt idx="1248">
                  <c:v>0.20521356107354449</c:v>
                </c:pt>
                <c:pt idx="1249">
                  <c:v>0.20521929071834064</c:v>
                </c:pt>
                <c:pt idx="1250">
                  <c:v>0.20523687219570477</c:v>
                </c:pt>
                <c:pt idx="1251">
                  <c:v>0.2052480583330957</c:v>
                </c:pt>
                <c:pt idx="1252">
                  <c:v>0.20526849427915303</c:v>
                </c:pt>
                <c:pt idx="1253">
                  <c:v>0.20528275645783398</c:v>
                </c:pt>
                <c:pt idx="1254">
                  <c:v>0.20528506023747237</c:v>
                </c:pt>
                <c:pt idx="1255">
                  <c:v>0.2052787794906418</c:v>
                </c:pt>
                <c:pt idx="1256">
                  <c:v>0.20526851701911172</c:v>
                </c:pt>
                <c:pt idx="1257">
                  <c:v>0.2052592809867233</c:v>
                </c:pt>
                <c:pt idx="1258">
                  <c:v>0.20524310867503315</c:v>
                </c:pt>
                <c:pt idx="1259">
                  <c:v>0.20523788180362237</c:v>
                </c:pt>
                <c:pt idx="1260">
                  <c:v>0.20524010297021431</c:v>
                </c:pt>
                <c:pt idx="1261">
                  <c:v>0.20523382659154077</c:v>
                </c:pt>
                <c:pt idx="1262">
                  <c:v>0.20522294536210936</c:v>
                </c:pt>
                <c:pt idx="1263">
                  <c:v>0.20522398717215121</c:v>
                </c:pt>
                <c:pt idx="1264">
                  <c:v>0.20522589157653615</c:v>
                </c:pt>
                <c:pt idx="1265">
                  <c:v>0.20522784187775536</c:v>
                </c:pt>
                <c:pt idx="1266">
                  <c:v>0.20524463141405358</c:v>
                </c:pt>
                <c:pt idx="1267">
                  <c:v>0.20525297845609894</c:v>
                </c:pt>
                <c:pt idx="1268">
                  <c:v>0.20525573805273248</c:v>
                </c:pt>
                <c:pt idx="1269">
                  <c:v>0.20525992284202588</c:v>
                </c:pt>
                <c:pt idx="1270">
                  <c:v>0.20526340278188271</c:v>
                </c:pt>
                <c:pt idx="1271">
                  <c:v>0.20526419385768827</c:v>
                </c:pt>
                <c:pt idx="1272">
                  <c:v>0.20525062049563025</c:v>
                </c:pt>
                <c:pt idx="1273">
                  <c:v>0.20525072396802249</c:v>
                </c:pt>
                <c:pt idx="1274">
                  <c:v>0.2052612570943245</c:v>
                </c:pt>
                <c:pt idx="1275">
                  <c:v>0.20526988402592825</c:v>
                </c:pt>
                <c:pt idx="1276">
                  <c:v>0.20529276721481912</c:v>
                </c:pt>
                <c:pt idx="1277">
                  <c:v>0.20530965592984282</c:v>
                </c:pt>
                <c:pt idx="1278">
                  <c:v>0.2053148772897252</c:v>
                </c:pt>
                <c:pt idx="1279">
                  <c:v>0.20532295238755463</c:v>
                </c:pt>
                <c:pt idx="1280">
                  <c:v>0.20532899563518134</c:v>
                </c:pt>
                <c:pt idx="1281">
                  <c:v>0.20533857615731177</c:v>
                </c:pt>
                <c:pt idx="1282">
                  <c:v>0.20534993981558158</c:v>
                </c:pt>
                <c:pt idx="1283">
                  <c:v>0.20536832455092258</c:v>
                </c:pt>
                <c:pt idx="1284">
                  <c:v>0.20537718280830178</c:v>
                </c:pt>
                <c:pt idx="1285">
                  <c:v>0.20538205031280735</c:v>
                </c:pt>
                <c:pt idx="1286">
                  <c:v>0.20540517016490975</c:v>
                </c:pt>
                <c:pt idx="1287">
                  <c:v>0.20541833869099757</c:v>
                </c:pt>
                <c:pt idx="1288">
                  <c:v>0.20542508007023641</c:v>
                </c:pt>
                <c:pt idx="1289">
                  <c:v>0.20545135449959517</c:v>
                </c:pt>
                <c:pt idx="1290">
                  <c:v>0.20546756355335971</c:v>
                </c:pt>
                <c:pt idx="1291">
                  <c:v>0.205479204575063</c:v>
                </c:pt>
                <c:pt idx="1292">
                  <c:v>0.20549676486371257</c:v>
                </c:pt>
                <c:pt idx="1293">
                  <c:v>0.20552532216550301</c:v>
                </c:pt>
                <c:pt idx="1294">
                  <c:v>0.20554171528926782</c:v>
                </c:pt>
                <c:pt idx="1295">
                  <c:v>0.20554693960726925</c:v>
                </c:pt>
                <c:pt idx="1296">
                  <c:v>0.20555925518306017</c:v>
                </c:pt>
                <c:pt idx="1297">
                  <c:v>0.20557164539023023</c:v>
                </c:pt>
                <c:pt idx="1298">
                  <c:v>0.20558398706257289</c:v>
                </c:pt>
                <c:pt idx="1299">
                  <c:v>0.20560584048634978</c:v>
                </c:pt>
                <c:pt idx="1300">
                  <c:v>0.20561162895241222</c:v>
                </c:pt>
                <c:pt idx="1301">
                  <c:v>0.20560216064300776</c:v>
                </c:pt>
                <c:pt idx="1302">
                  <c:v>0.20562758011890978</c:v>
                </c:pt>
                <c:pt idx="1303">
                  <c:v>0.2056585484589486</c:v>
                </c:pt>
                <c:pt idx="1304">
                  <c:v>0.20567988612789914</c:v>
                </c:pt>
                <c:pt idx="1305">
                  <c:v>0.20572454151101974</c:v>
                </c:pt>
                <c:pt idx="1306">
                  <c:v>0.20574294190107836</c:v>
                </c:pt>
                <c:pt idx="1307">
                  <c:v>0.20573836976217427</c:v>
                </c:pt>
                <c:pt idx="1308">
                  <c:v>0.2057564636092192</c:v>
                </c:pt>
                <c:pt idx="1309">
                  <c:v>0.20577787964927699</c:v>
                </c:pt>
                <c:pt idx="1310">
                  <c:v>0.20579507935893337</c:v>
                </c:pt>
                <c:pt idx="1311">
                  <c:v>0.20581374377455153</c:v>
                </c:pt>
                <c:pt idx="1312">
                  <c:v>0.2058195827667848</c:v>
                </c:pt>
                <c:pt idx="1313">
                  <c:v>0.20582289842158566</c:v>
                </c:pt>
                <c:pt idx="1314">
                  <c:v>0.20583367147840978</c:v>
                </c:pt>
                <c:pt idx="1315">
                  <c:v>0.20584515991649979</c:v>
                </c:pt>
                <c:pt idx="1316">
                  <c:v>0.20585927605746793</c:v>
                </c:pt>
                <c:pt idx="1317">
                  <c:v>0.20586340580790385</c:v>
                </c:pt>
                <c:pt idx="1318">
                  <c:v>0.20588486813988338</c:v>
                </c:pt>
                <c:pt idx="1319">
                  <c:v>0.20591230742483221</c:v>
                </c:pt>
                <c:pt idx="1320">
                  <c:v>0.20593464428969041</c:v>
                </c:pt>
                <c:pt idx="1321">
                  <c:v>0.2059801379427669</c:v>
                </c:pt>
                <c:pt idx="1322">
                  <c:v>0.20600638839010046</c:v>
                </c:pt>
                <c:pt idx="1323">
                  <c:v>0.2060143275394298</c:v>
                </c:pt>
                <c:pt idx="1324">
                  <c:v>0.20604701268736825</c:v>
                </c:pt>
                <c:pt idx="1325">
                  <c:v>0.20609034838667059</c:v>
                </c:pt>
                <c:pt idx="1326">
                  <c:v>0.20612486065405911</c:v>
                </c:pt>
                <c:pt idx="1327">
                  <c:v>0.20616088920444084</c:v>
                </c:pt>
                <c:pt idx="1328">
                  <c:v>0.20619974337250191</c:v>
                </c:pt>
                <c:pt idx="1329">
                  <c:v>0.20623367942600215</c:v>
                </c:pt>
                <c:pt idx="1330">
                  <c:v>0.20626762851275016</c:v>
                </c:pt>
                <c:pt idx="1331">
                  <c:v>0.20630772646723253</c:v>
                </c:pt>
                <c:pt idx="1332">
                  <c:v>0.20634552947736753</c:v>
                </c:pt>
                <c:pt idx="1333">
                  <c:v>0.20637432949733928</c:v>
                </c:pt>
                <c:pt idx="1334">
                  <c:v>0.20641047417822325</c:v>
                </c:pt>
                <c:pt idx="1335">
                  <c:v>0.20646199770209139</c:v>
                </c:pt>
                <c:pt idx="1336">
                  <c:v>0.20649545496826391</c:v>
                </c:pt>
                <c:pt idx="1337">
                  <c:v>0.20650973254467675</c:v>
                </c:pt>
                <c:pt idx="1338">
                  <c:v>0.20654568056517375</c:v>
                </c:pt>
                <c:pt idx="1339">
                  <c:v>0.2065845682272803</c:v>
                </c:pt>
                <c:pt idx="1340">
                  <c:v>0.20662398098682119</c:v>
                </c:pt>
                <c:pt idx="1341">
                  <c:v>0.20668846907125274</c:v>
                </c:pt>
                <c:pt idx="1342">
                  <c:v>0.20673383935074574</c:v>
                </c:pt>
                <c:pt idx="1343">
                  <c:v>0.20675969802970259</c:v>
                </c:pt>
                <c:pt idx="1344">
                  <c:v>0.20679330426937806</c:v>
                </c:pt>
                <c:pt idx="1345">
                  <c:v>0.2068239866079172</c:v>
                </c:pt>
                <c:pt idx="1346">
                  <c:v>0.20685286839628772</c:v>
                </c:pt>
                <c:pt idx="1347">
                  <c:v>0.20688689954050454</c:v>
                </c:pt>
                <c:pt idx="1348">
                  <c:v>0.20691349776332016</c:v>
                </c:pt>
                <c:pt idx="1349">
                  <c:v>0.2069301536079968</c:v>
                </c:pt>
                <c:pt idx="1350">
                  <c:v>0.20695495275771905</c:v>
                </c:pt>
                <c:pt idx="1351">
                  <c:v>0.20699176138838837</c:v>
                </c:pt>
                <c:pt idx="1352">
                  <c:v>0.20700684666153904</c:v>
                </c:pt>
                <c:pt idx="1353">
                  <c:v>0.20701216266337896</c:v>
                </c:pt>
                <c:pt idx="1354">
                  <c:v>0.20701803136364125</c:v>
                </c:pt>
                <c:pt idx="1355">
                  <c:v>0.20701262239900697</c:v>
                </c:pt>
                <c:pt idx="1356">
                  <c:v>0.20699892026852998</c:v>
                </c:pt>
                <c:pt idx="1357">
                  <c:v>0.2070085365676064</c:v>
                </c:pt>
                <c:pt idx="1358">
                  <c:v>0.20702130720596271</c:v>
                </c:pt>
                <c:pt idx="1359">
                  <c:v>0.20703053562807153</c:v>
                </c:pt>
                <c:pt idx="1360">
                  <c:v>0.20704377580056865</c:v>
                </c:pt>
                <c:pt idx="1361">
                  <c:v>0.20705068558516734</c:v>
                </c:pt>
                <c:pt idx="1362">
                  <c:v>0.20705862632328623</c:v>
                </c:pt>
                <c:pt idx="1363">
                  <c:v>0.20707174897991373</c:v>
                </c:pt>
                <c:pt idx="1364">
                  <c:v>0.20708074900130446</c:v>
                </c:pt>
                <c:pt idx="1365">
                  <c:v>0.20708127911170315</c:v>
                </c:pt>
                <c:pt idx="1366">
                  <c:v>0.2070776888140278</c:v>
                </c:pt>
                <c:pt idx="1367">
                  <c:v>0.20708276089016242</c:v>
                </c:pt>
                <c:pt idx="1368">
                  <c:v>0.20708419310366535</c:v>
                </c:pt>
                <c:pt idx="1369">
                  <c:v>0.20709180346302</c:v>
                </c:pt>
                <c:pt idx="1370">
                  <c:v>0.2071102862211277</c:v>
                </c:pt>
                <c:pt idx="1371">
                  <c:v>0.20710696633343892</c:v>
                </c:pt>
                <c:pt idx="1372">
                  <c:v>0.20709673078677859</c:v>
                </c:pt>
                <c:pt idx="1373">
                  <c:v>0.20708955989151626</c:v>
                </c:pt>
                <c:pt idx="1374">
                  <c:v>0.20707376185665519</c:v>
                </c:pt>
                <c:pt idx="1375">
                  <c:v>0.20706109555592664</c:v>
                </c:pt>
                <c:pt idx="1376">
                  <c:v>0.20704681286110105</c:v>
                </c:pt>
                <c:pt idx="1377">
                  <c:v>0.20702841062032093</c:v>
                </c:pt>
                <c:pt idx="1378">
                  <c:v>0.20701473953373936</c:v>
                </c:pt>
                <c:pt idx="1379">
                  <c:v>0.20699602223129965</c:v>
                </c:pt>
                <c:pt idx="1380">
                  <c:v>0.20697637526093185</c:v>
                </c:pt>
                <c:pt idx="1381">
                  <c:v>0.20696971650445087</c:v>
                </c:pt>
                <c:pt idx="1382">
                  <c:v>0.2069666295875239</c:v>
                </c:pt>
                <c:pt idx="1383">
                  <c:v>0.2069377844693826</c:v>
                </c:pt>
                <c:pt idx="1384">
                  <c:v>0.20691011178772667</c:v>
                </c:pt>
                <c:pt idx="1385">
                  <c:v>0.2068770991183817</c:v>
                </c:pt>
                <c:pt idx="1386">
                  <c:v>0.20681324070780918</c:v>
                </c:pt>
                <c:pt idx="1387">
                  <c:v>0.20677383266975616</c:v>
                </c:pt>
                <c:pt idx="1388">
                  <c:v>0.20674588318704323</c:v>
                </c:pt>
                <c:pt idx="1389">
                  <c:v>0.20671864342739785</c:v>
                </c:pt>
                <c:pt idx="1390">
                  <c:v>0.20670951570685547</c:v>
                </c:pt>
                <c:pt idx="1391">
                  <c:v>0.20669221050545236</c:v>
                </c:pt>
                <c:pt idx="1392">
                  <c:v>0.20668263295902797</c:v>
                </c:pt>
                <c:pt idx="1393">
                  <c:v>0.20666114964998572</c:v>
                </c:pt>
                <c:pt idx="1394">
                  <c:v>0.20662460557162202</c:v>
                </c:pt>
                <c:pt idx="1395">
                  <c:v>0.20660249322087698</c:v>
                </c:pt>
                <c:pt idx="1396">
                  <c:v>0.2065847998110478</c:v>
                </c:pt>
                <c:pt idx="1397">
                  <c:v>0.20656515712906806</c:v>
                </c:pt>
                <c:pt idx="1398">
                  <c:v>0.20654681366713201</c:v>
                </c:pt>
                <c:pt idx="1399">
                  <c:v>0.20653701103853372</c:v>
                </c:pt>
                <c:pt idx="1400">
                  <c:v>0.20653390163509519</c:v>
                </c:pt>
                <c:pt idx="1401">
                  <c:v>0.2065158031655363</c:v>
                </c:pt>
                <c:pt idx="1402">
                  <c:v>0.20649905416736261</c:v>
                </c:pt>
                <c:pt idx="1403">
                  <c:v>0.20648437819884538</c:v>
                </c:pt>
                <c:pt idx="1404">
                  <c:v>0.20645402165012441</c:v>
                </c:pt>
                <c:pt idx="1405">
                  <c:v>0.20644105422391643</c:v>
                </c:pt>
                <c:pt idx="1406">
                  <c:v>0.20645314062561967</c:v>
                </c:pt>
                <c:pt idx="1407">
                  <c:v>0.20642945468642013</c:v>
                </c:pt>
                <c:pt idx="1408">
                  <c:v>0.2063820027489891</c:v>
                </c:pt>
                <c:pt idx="1409">
                  <c:v>0.20636354401443488</c:v>
                </c:pt>
                <c:pt idx="1410">
                  <c:v>0.20633927343124436</c:v>
                </c:pt>
                <c:pt idx="1411">
                  <c:v>0.20633057590079687</c:v>
                </c:pt>
                <c:pt idx="1412">
                  <c:v>0.20635748731615064</c:v>
                </c:pt>
                <c:pt idx="1413">
                  <c:v>0.20634729724893616</c:v>
                </c:pt>
                <c:pt idx="1414">
                  <c:v>0.20631913228403387</c:v>
                </c:pt>
                <c:pt idx="1415">
                  <c:v>0.20629718176083855</c:v>
                </c:pt>
                <c:pt idx="1416">
                  <c:v>0.20626092934967954</c:v>
                </c:pt>
                <c:pt idx="1417">
                  <c:v>0.20624848810029639</c:v>
                </c:pt>
                <c:pt idx="1418">
                  <c:v>0.20624989404136107</c:v>
                </c:pt>
                <c:pt idx="1419">
                  <c:v>0.20623488602592452</c:v>
                </c:pt>
                <c:pt idx="1420">
                  <c:v>0.20622232017787576</c:v>
                </c:pt>
                <c:pt idx="1421">
                  <c:v>0.20621400110868779</c:v>
                </c:pt>
                <c:pt idx="1422">
                  <c:v>0.20619829714361551</c:v>
                </c:pt>
                <c:pt idx="1423">
                  <c:v>0.20619158190559658</c:v>
                </c:pt>
                <c:pt idx="1424">
                  <c:v>0.20618797283684165</c:v>
                </c:pt>
                <c:pt idx="1425">
                  <c:v>0.20619278283596365</c:v>
                </c:pt>
                <c:pt idx="1426">
                  <c:v>0.20620014007666895</c:v>
                </c:pt>
                <c:pt idx="1427">
                  <c:v>0.20619462933199526</c:v>
                </c:pt>
                <c:pt idx="1428">
                  <c:v>0.20620832371747219</c:v>
                </c:pt>
                <c:pt idx="1429">
                  <c:v>0.20620552798784716</c:v>
                </c:pt>
                <c:pt idx="1430">
                  <c:v>0.20617914855995903</c:v>
                </c:pt>
                <c:pt idx="1431">
                  <c:v>0.20616665713844665</c:v>
                </c:pt>
                <c:pt idx="1432">
                  <c:v>0.20615583919799318</c:v>
                </c:pt>
                <c:pt idx="1433">
                  <c:v>0.20615713759048501</c:v>
                </c:pt>
                <c:pt idx="1434">
                  <c:v>0.20617314435338141</c:v>
                </c:pt>
                <c:pt idx="1435">
                  <c:v>0.20619304160978011</c:v>
                </c:pt>
                <c:pt idx="1436">
                  <c:v>0.20621168334576809</c:v>
                </c:pt>
                <c:pt idx="1437">
                  <c:v>0.20622771245884008</c:v>
                </c:pt>
                <c:pt idx="1438">
                  <c:v>0.20623288875155596</c:v>
                </c:pt>
                <c:pt idx="1439">
                  <c:v>0.20623932315528948</c:v>
                </c:pt>
                <c:pt idx="1440">
                  <c:v>0.2062533031293777</c:v>
                </c:pt>
                <c:pt idx="1441">
                  <c:v>0.20623006470829022</c:v>
                </c:pt>
                <c:pt idx="1442">
                  <c:v>0.20621941438713356</c:v>
                </c:pt>
                <c:pt idx="1443">
                  <c:v>0.20623291220159592</c:v>
                </c:pt>
                <c:pt idx="1444">
                  <c:v>0.20624370435424044</c:v>
                </c:pt>
                <c:pt idx="1445">
                  <c:v>0.20627418451024379</c:v>
                </c:pt>
                <c:pt idx="1446">
                  <c:v>0.20632269395781475</c:v>
                </c:pt>
                <c:pt idx="1447">
                  <c:v>0.2063647909778934</c:v>
                </c:pt>
                <c:pt idx="1448">
                  <c:v>0.20639398111385701</c:v>
                </c:pt>
                <c:pt idx="1449">
                  <c:v>0.20641247223117257</c:v>
                </c:pt>
                <c:pt idx="1450">
                  <c:v>0.20641368319587708</c:v>
                </c:pt>
                <c:pt idx="1451">
                  <c:v>0.2064359682650814</c:v>
                </c:pt>
                <c:pt idx="1452">
                  <c:v>0.20650126879230166</c:v>
                </c:pt>
                <c:pt idx="1453">
                  <c:v>0.20654628994623145</c:v>
                </c:pt>
                <c:pt idx="1454">
                  <c:v>0.20660931990847056</c:v>
                </c:pt>
                <c:pt idx="1455">
                  <c:v>0.2066482897123155</c:v>
                </c:pt>
                <c:pt idx="1456">
                  <c:v>0.20663768327037593</c:v>
                </c:pt>
                <c:pt idx="1457">
                  <c:v>0.20659920945232835</c:v>
                </c:pt>
                <c:pt idx="1458">
                  <c:v>0.20654648162498326</c:v>
                </c:pt>
                <c:pt idx="1459">
                  <c:v>0.20653759181098449</c:v>
                </c:pt>
                <c:pt idx="1460">
                  <c:v>0.20655638827535636</c:v>
                </c:pt>
                <c:pt idx="1461">
                  <c:v>0.20659606523428273</c:v>
                </c:pt>
                <c:pt idx="1462">
                  <c:v>0.20661636182494061</c:v>
                </c:pt>
                <c:pt idx="1463">
                  <c:v>0.20667290061541091</c:v>
                </c:pt>
                <c:pt idx="1464">
                  <c:v>0.20673808785452583</c:v>
                </c:pt>
                <c:pt idx="1465">
                  <c:v>0.20677869560766657</c:v>
                </c:pt>
                <c:pt idx="1466">
                  <c:v>0.20683140657002763</c:v>
                </c:pt>
                <c:pt idx="1467">
                  <c:v>0.2068733251431101</c:v>
                </c:pt>
                <c:pt idx="1468">
                  <c:v>0.20691719548030685</c:v>
                </c:pt>
                <c:pt idx="1469">
                  <c:v>0.2069598766676507</c:v>
                </c:pt>
                <c:pt idx="1470">
                  <c:v>0.20698827954223123</c:v>
                </c:pt>
                <c:pt idx="1471">
                  <c:v>0.2070161402908651</c:v>
                </c:pt>
                <c:pt idx="1472">
                  <c:v>0.20706379965737609</c:v>
                </c:pt>
                <c:pt idx="1473">
                  <c:v>0.20708972829497471</c:v>
                </c:pt>
                <c:pt idx="1474">
                  <c:v>0.20709630460060913</c:v>
                </c:pt>
                <c:pt idx="1475">
                  <c:v>0.20709747033776041</c:v>
                </c:pt>
                <c:pt idx="1476">
                  <c:v>0.20714883803380649</c:v>
                </c:pt>
                <c:pt idx="1477">
                  <c:v>0.20720085392693968</c:v>
                </c:pt>
                <c:pt idx="1478">
                  <c:v>0.20725711361962765</c:v>
                </c:pt>
                <c:pt idx="1479">
                  <c:v>0.20737027679096012</c:v>
                </c:pt>
                <c:pt idx="1480">
                  <c:v>0.2074182041524468</c:v>
                </c:pt>
                <c:pt idx="1481">
                  <c:v>0.20744446850251219</c:v>
                </c:pt>
                <c:pt idx="1482">
                  <c:v>0.207453489868939</c:v>
                </c:pt>
                <c:pt idx="1483">
                  <c:v>0.2074574335880176</c:v>
                </c:pt>
                <c:pt idx="1484">
                  <c:v>0.20742872549147381</c:v>
                </c:pt>
                <c:pt idx="1485">
                  <c:v>0.20743315349674926</c:v>
                </c:pt>
                <c:pt idx="1486">
                  <c:v>0.20745664761233426</c:v>
                </c:pt>
                <c:pt idx="1487">
                  <c:v>0.20746856700584157</c:v>
                </c:pt>
                <c:pt idx="1488">
                  <c:v>0.20747923540794835</c:v>
                </c:pt>
                <c:pt idx="1489">
                  <c:v>0.20748994830204257</c:v>
                </c:pt>
                <c:pt idx="1490">
                  <c:v>0.20750421929081794</c:v>
                </c:pt>
                <c:pt idx="1491">
                  <c:v>0.20751836093767073</c:v>
                </c:pt>
                <c:pt idx="1492">
                  <c:v>0.20751636617032909</c:v>
                </c:pt>
                <c:pt idx="1493">
                  <c:v>0.20754628369153991</c:v>
                </c:pt>
                <c:pt idx="1494">
                  <c:v>0.20758498655297575</c:v>
                </c:pt>
                <c:pt idx="1495">
                  <c:v>0.20757465832752187</c:v>
                </c:pt>
                <c:pt idx="1496">
                  <c:v>0.20760134685904252</c:v>
                </c:pt>
                <c:pt idx="1497">
                  <c:v>0.20765659902359945</c:v>
                </c:pt>
                <c:pt idx="1498">
                  <c:v>0.20769236638548969</c:v>
                </c:pt>
                <c:pt idx="1499">
                  <c:v>0.20772547181198686</c:v>
                </c:pt>
                <c:pt idx="1500">
                  <c:v>0.20776760216091519</c:v>
                </c:pt>
                <c:pt idx="1501">
                  <c:v>0.20781241680284837</c:v>
                </c:pt>
                <c:pt idx="1502">
                  <c:v>0.20782370820440324</c:v>
                </c:pt>
                <c:pt idx="1503">
                  <c:v>0.2078396255590175</c:v>
                </c:pt>
                <c:pt idx="1504">
                  <c:v>0.20783687872747392</c:v>
                </c:pt>
                <c:pt idx="1505">
                  <c:v>0.20781848312811704</c:v>
                </c:pt>
                <c:pt idx="1506">
                  <c:v>0.20778163581074746</c:v>
                </c:pt>
                <c:pt idx="1507">
                  <c:v>0.20777200273008087</c:v>
                </c:pt>
                <c:pt idx="1508">
                  <c:v>0.20776635685215569</c:v>
                </c:pt>
                <c:pt idx="1509">
                  <c:v>0.20778289352420276</c:v>
                </c:pt>
                <c:pt idx="1510">
                  <c:v>0.20785008125032442</c:v>
                </c:pt>
                <c:pt idx="1511">
                  <c:v>0.20786948629960755</c:v>
                </c:pt>
                <c:pt idx="1512">
                  <c:v>0.20790213283840589</c:v>
                </c:pt>
                <c:pt idx="1513">
                  <c:v>0.20789992809324365</c:v>
                </c:pt>
                <c:pt idx="1514">
                  <c:v>0.20785094882801083</c:v>
                </c:pt>
                <c:pt idx="1515">
                  <c:v>0.20780802100745024</c:v>
                </c:pt>
                <c:pt idx="1516">
                  <c:v>0.20776828016035012</c:v>
                </c:pt>
                <c:pt idx="1517">
                  <c:v>0.20772231473540734</c:v>
                </c:pt>
                <c:pt idx="1518">
                  <c:v>0.20767660781498112</c:v>
                </c:pt>
                <c:pt idx="1519">
                  <c:v>0.20762769703116354</c:v>
                </c:pt>
                <c:pt idx="1520">
                  <c:v>0.2075686252502027</c:v>
                </c:pt>
                <c:pt idx="1521">
                  <c:v>0.20750520684903026</c:v>
                </c:pt>
                <c:pt idx="1522">
                  <c:v>0.20743209819180519</c:v>
                </c:pt>
                <c:pt idx="1523">
                  <c:v>0.20731055096105389</c:v>
                </c:pt>
                <c:pt idx="1524">
                  <c:v>0.20721436368786258</c:v>
                </c:pt>
                <c:pt idx="1525">
                  <c:v>0.2071083431018074</c:v>
                </c:pt>
                <c:pt idx="1526">
                  <c:v>0.20697733948297126</c:v>
                </c:pt>
                <c:pt idx="1527">
                  <c:v>0.20686103023927851</c:v>
                </c:pt>
                <c:pt idx="1528">
                  <c:v>0.20677144837742953</c:v>
                </c:pt>
                <c:pt idx="1529">
                  <c:v>0.20664605357297736</c:v>
                </c:pt>
                <c:pt idx="1530">
                  <c:v>0.20653623555317893</c:v>
                </c:pt>
                <c:pt idx="1531">
                  <c:v>0.20637728769868594</c:v>
                </c:pt>
                <c:pt idx="1532">
                  <c:v>0.20616841276434514</c:v>
                </c:pt>
                <c:pt idx="1533">
                  <c:v>0.20597274998875792</c:v>
                </c:pt>
                <c:pt idx="1534">
                  <c:v>0.20575275262664602</c:v>
                </c:pt>
                <c:pt idx="1535">
                  <c:v>0.2055126345446591</c:v>
                </c:pt>
                <c:pt idx="1536">
                  <c:v>0.20525591494318229</c:v>
                </c:pt>
                <c:pt idx="1537">
                  <c:v>0.20501360702931373</c:v>
                </c:pt>
                <c:pt idx="1538">
                  <c:v>0.20471001928630519</c:v>
                </c:pt>
                <c:pt idx="1539">
                  <c:v>0.20434624205143659</c:v>
                </c:pt>
                <c:pt idx="1540">
                  <c:v>0.20399238843212067</c:v>
                </c:pt>
                <c:pt idx="1541">
                  <c:v>0.2036124528732125</c:v>
                </c:pt>
                <c:pt idx="1542">
                  <c:v>0.20320579488577942</c:v>
                </c:pt>
                <c:pt idx="1543">
                  <c:v>0.20280703299340899</c:v>
                </c:pt>
                <c:pt idx="1544">
                  <c:v>0.20237037220542256</c:v>
                </c:pt>
                <c:pt idx="1545">
                  <c:v>0.20189154096746434</c:v>
                </c:pt>
                <c:pt idx="1546">
                  <c:v>0.20135325610992519</c:v>
                </c:pt>
                <c:pt idx="1547">
                  <c:v>0.20085744462766372</c:v>
                </c:pt>
                <c:pt idx="1548">
                  <c:v>0.200299894053277</c:v>
                </c:pt>
                <c:pt idx="1549">
                  <c:v>0.1998211857363604</c:v>
                </c:pt>
                <c:pt idx="1550">
                  <c:v>0.19941259289429711</c:v>
                </c:pt>
                <c:pt idx="1551">
                  <c:v>0.19897153715627058</c:v>
                </c:pt>
                <c:pt idx="1552">
                  <c:v>0.19853466141723419</c:v>
                </c:pt>
                <c:pt idx="1553">
                  <c:v>0.19814242978066721</c:v>
                </c:pt>
                <c:pt idx="1554">
                  <c:v>0.19778392052628657</c:v>
                </c:pt>
                <c:pt idx="1555">
                  <c:v>0.19743095974637304</c:v>
                </c:pt>
                <c:pt idx="1556">
                  <c:v>0.19714102375823664</c:v>
                </c:pt>
                <c:pt idx="1557">
                  <c:v>0.1968844973161287</c:v>
                </c:pt>
                <c:pt idx="1558">
                  <c:v>0.19670938053349932</c:v>
                </c:pt>
                <c:pt idx="1559">
                  <c:v>0.19658240445436356</c:v>
                </c:pt>
                <c:pt idx="1560">
                  <c:v>0.19650811313788594</c:v>
                </c:pt>
                <c:pt idx="1561">
                  <c:v>0.19652871530199953</c:v>
                </c:pt>
                <c:pt idx="1562">
                  <c:v>0.1966008037361798</c:v>
                </c:pt>
                <c:pt idx="1563">
                  <c:v>0.19672376693363439</c:v>
                </c:pt>
                <c:pt idx="1564">
                  <c:v>0.1968969015979245</c:v>
                </c:pt>
                <c:pt idx="1565">
                  <c:v>0.19709907731811957</c:v>
                </c:pt>
                <c:pt idx="1566">
                  <c:v>0.19738365562465499</c:v>
                </c:pt>
                <c:pt idx="1567">
                  <c:v>0.19760946297048096</c:v>
                </c:pt>
                <c:pt idx="1568">
                  <c:v>0.19782160406673302</c:v>
                </c:pt>
                <c:pt idx="1569">
                  <c:v>0.19808244004596295</c:v>
                </c:pt>
                <c:pt idx="1570">
                  <c:v>0.19834248597339779</c:v>
                </c:pt>
                <c:pt idx="1571">
                  <c:v>0.19863468017326191</c:v>
                </c:pt>
                <c:pt idx="1572">
                  <c:v>0.19899714125349455</c:v>
                </c:pt>
                <c:pt idx="1573">
                  <c:v>0.19932774605178252</c:v>
                </c:pt>
                <c:pt idx="1574">
                  <c:v>0.19966971158347704</c:v>
                </c:pt>
                <c:pt idx="1575">
                  <c:v>0.19999039299196961</c:v>
                </c:pt>
                <c:pt idx="1576">
                  <c:v>0.20031124148994797</c:v>
                </c:pt>
                <c:pt idx="1577">
                  <c:v>0.2006239849312387</c:v>
                </c:pt>
                <c:pt idx="1578">
                  <c:v>0.20094890380429006</c:v>
                </c:pt>
                <c:pt idx="1579">
                  <c:v>0.20129448101934397</c:v>
                </c:pt>
                <c:pt idx="1580">
                  <c:v>0.20159183298563321</c:v>
                </c:pt>
                <c:pt idx="1581">
                  <c:v>0.20188200081388374</c:v>
                </c:pt>
                <c:pt idx="1582">
                  <c:v>0.20215454528209983</c:v>
                </c:pt>
                <c:pt idx="1583">
                  <c:v>0.20236468218768885</c:v>
                </c:pt>
                <c:pt idx="1584">
                  <c:v>0.20260765351118581</c:v>
                </c:pt>
                <c:pt idx="1585">
                  <c:v>0.20286038628086178</c:v>
                </c:pt>
                <c:pt idx="1586">
                  <c:v>0.20313546692697648</c:v>
                </c:pt>
                <c:pt idx="1587">
                  <c:v>0.20337193044712185</c:v>
                </c:pt>
                <c:pt idx="1588">
                  <c:v>0.20360343771192704</c:v>
                </c:pt>
                <c:pt idx="1589">
                  <c:v>0.20383188407568506</c:v>
                </c:pt>
                <c:pt idx="1590">
                  <c:v>0.20402858425785528</c:v>
                </c:pt>
                <c:pt idx="1591">
                  <c:v>0.20425339761456227</c:v>
                </c:pt>
                <c:pt idx="1592">
                  <c:v>0.20453294519266874</c:v>
                </c:pt>
                <c:pt idx="1593">
                  <c:v>0.2047375800766299</c:v>
                </c:pt>
                <c:pt idx="1594">
                  <c:v>0.20490817417481333</c:v>
                </c:pt>
                <c:pt idx="1595">
                  <c:v>0.20507490989091859</c:v>
                </c:pt>
                <c:pt idx="1596">
                  <c:v>0.20522511816708014</c:v>
                </c:pt>
                <c:pt idx="1597">
                  <c:v>0.20531875172844208</c:v>
                </c:pt>
                <c:pt idx="1598">
                  <c:v>0.20546393951740116</c:v>
                </c:pt>
                <c:pt idx="1599">
                  <c:v>0.20563780235217907</c:v>
                </c:pt>
                <c:pt idx="1600">
                  <c:v>0.20577957735821292</c:v>
                </c:pt>
                <c:pt idx="1601">
                  <c:v>0.20591573838963817</c:v>
                </c:pt>
                <c:pt idx="1602">
                  <c:v>0.20604705576219626</c:v>
                </c:pt>
                <c:pt idx="1603">
                  <c:v>0.2061550376626827</c:v>
                </c:pt>
                <c:pt idx="1604">
                  <c:v>0.20628667610650572</c:v>
                </c:pt>
                <c:pt idx="1605">
                  <c:v>0.20644290967510673</c:v>
                </c:pt>
                <c:pt idx="1606">
                  <c:v>0.20656886904830721</c:v>
                </c:pt>
                <c:pt idx="1607">
                  <c:v>0.20670251095932349</c:v>
                </c:pt>
                <c:pt idx="1608">
                  <c:v>0.20682518129782049</c:v>
                </c:pt>
                <c:pt idx="1609">
                  <c:v>0.20692418863220396</c:v>
                </c:pt>
                <c:pt idx="1610">
                  <c:v>0.20698374830961061</c:v>
                </c:pt>
                <c:pt idx="1611">
                  <c:v>0.20708059566570972</c:v>
                </c:pt>
                <c:pt idx="1612">
                  <c:v>0.20716877559210281</c:v>
                </c:pt>
                <c:pt idx="1613">
                  <c:v>0.20727557414651188</c:v>
                </c:pt>
                <c:pt idx="1614">
                  <c:v>0.20740098929427328</c:v>
                </c:pt>
                <c:pt idx="1615">
                  <c:v>0.20753532599283978</c:v>
                </c:pt>
                <c:pt idx="1616">
                  <c:v>0.20771073084771396</c:v>
                </c:pt>
                <c:pt idx="1617">
                  <c:v>0.20784222724560916</c:v>
                </c:pt>
                <c:pt idx="1618">
                  <c:v>0.20795653737493813</c:v>
                </c:pt>
                <c:pt idx="1619">
                  <c:v>0.2080664031038805</c:v>
                </c:pt>
                <c:pt idx="1620">
                  <c:v>0.20816474935020299</c:v>
                </c:pt>
                <c:pt idx="1621">
                  <c:v>0.2082264373958167</c:v>
                </c:pt>
                <c:pt idx="1622">
                  <c:v>0.20830484763510859</c:v>
                </c:pt>
                <c:pt idx="1623">
                  <c:v>0.20839865280571654</c:v>
                </c:pt>
                <c:pt idx="1624">
                  <c:v>0.20847114576643067</c:v>
                </c:pt>
                <c:pt idx="1625">
                  <c:v>0.20850983588150881</c:v>
                </c:pt>
                <c:pt idx="1626">
                  <c:v>0.2085750339696005</c:v>
                </c:pt>
                <c:pt idx="1627">
                  <c:v>0.20863637745726785</c:v>
                </c:pt>
                <c:pt idx="1628">
                  <c:v>0.20871673657581849</c:v>
                </c:pt>
                <c:pt idx="1629">
                  <c:v>0.20881435549109165</c:v>
                </c:pt>
                <c:pt idx="1630">
                  <c:v>0.20895029642057875</c:v>
                </c:pt>
                <c:pt idx="1631">
                  <c:v>0.20904932112396668</c:v>
                </c:pt>
                <c:pt idx="1632">
                  <c:v>0.2091607169323845</c:v>
                </c:pt>
                <c:pt idx="1633">
                  <c:v>0.20924655582274121</c:v>
                </c:pt>
                <c:pt idx="1634">
                  <c:v>0.20928754178657447</c:v>
                </c:pt>
                <c:pt idx="1635">
                  <c:v>0.20937097766457213</c:v>
                </c:pt>
                <c:pt idx="1636">
                  <c:v>0.20946978373385269</c:v>
                </c:pt>
                <c:pt idx="1637">
                  <c:v>0.20956678947989901</c:v>
                </c:pt>
                <c:pt idx="1638">
                  <c:v>0.20969651006724929</c:v>
                </c:pt>
                <c:pt idx="1639">
                  <c:v>0.20979327617443042</c:v>
                </c:pt>
                <c:pt idx="1640">
                  <c:v>0.2098795260659615</c:v>
                </c:pt>
                <c:pt idx="1641">
                  <c:v>0.20994246587345641</c:v>
                </c:pt>
                <c:pt idx="1642">
                  <c:v>0.21000730390711245</c:v>
                </c:pt>
                <c:pt idx="1643">
                  <c:v>0.21008010689675496</c:v>
                </c:pt>
                <c:pt idx="1644">
                  <c:v>0.21016037344664965</c:v>
                </c:pt>
                <c:pt idx="1645">
                  <c:v>0.21025983672377282</c:v>
                </c:pt>
                <c:pt idx="1646">
                  <c:v>0.2103366233739101</c:v>
                </c:pt>
                <c:pt idx="1647">
                  <c:v>0.21038717221131278</c:v>
                </c:pt>
                <c:pt idx="1648">
                  <c:v>0.21048265814449249</c:v>
                </c:pt>
                <c:pt idx="1649">
                  <c:v>0.21059911913190196</c:v>
                </c:pt>
                <c:pt idx="1650">
                  <c:v>0.21070342086129457</c:v>
                </c:pt>
                <c:pt idx="1651">
                  <c:v>0.21084209776948759</c:v>
                </c:pt>
                <c:pt idx="1652">
                  <c:v>0.21096064077152485</c:v>
                </c:pt>
                <c:pt idx="1653">
                  <c:v>0.21105471503922266</c:v>
                </c:pt>
                <c:pt idx="1654">
                  <c:v>0.21113929556371869</c:v>
                </c:pt>
                <c:pt idx="1655">
                  <c:v>0.21123582548945594</c:v>
                </c:pt>
                <c:pt idx="1656">
                  <c:v>0.21134574262197411</c:v>
                </c:pt>
                <c:pt idx="1657">
                  <c:v>0.21142381753979142</c:v>
                </c:pt>
                <c:pt idx="1658">
                  <c:v>0.21147833356273582</c:v>
                </c:pt>
                <c:pt idx="1659">
                  <c:v>0.21156069153346965</c:v>
                </c:pt>
                <c:pt idx="1660">
                  <c:v>0.21162797927814334</c:v>
                </c:pt>
                <c:pt idx="1661">
                  <c:v>0.2117156547992558</c:v>
                </c:pt>
                <c:pt idx="1662">
                  <c:v>0.21185015211788513</c:v>
                </c:pt>
                <c:pt idx="1663">
                  <c:v>0.21194982107223007</c:v>
                </c:pt>
                <c:pt idx="1664">
                  <c:v>0.21202192267171868</c:v>
                </c:pt>
                <c:pt idx="1665">
                  <c:v>0.21211314375550494</c:v>
                </c:pt>
                <c:pt idx="1666">
                  <c:v>0.21223409468769081</c:v>
                </c:pt>
                <c:pt idx="1667">
                  <c:v>0.21233632044954678</c:v>
                </c:pt>
                <c:pt idx="1668">
                  <c:v>0.21243763597056964</c:v>
                </c:pt>
                <c:pt idx="1669">
                  <c:v>0.21255993133399373</c:v>
                </c:pt>
                <c:pt idx="1670">
                  <c:v>0.21266513480314284</c:v>
                </c:pt>
                <c:pt idx="1671">
                  <c:v>0.2127425429376795</c:v>
                </c:pt>
                <c:pt idx="1672">
                  <c:v>0.21283646171717416</c:v>
                </c:pt>
                <c:pt idx="1673">
                  <c:v>0.21294005755554943</c:v>
                </c:pt>
                <c:pt idx="1674">
                  <c:v>0.21304325528954474</c:v>
                </c:pt>
                <c:pt idx="1675">
                  <c:v>0.21314335232978579</c:v>
                </c:pt>
                <c:pt idx="1676">
                  <c:v>0.21324530906909753</c:v>
                </c:pt>
                <c:pt idx="1677">
                  <c:v>0.21335695112122574</c:v>
                </c:pt>
                <c:pt idx="1678">
                  <c:v>0.2134581335587831</c:v>
                </c:pt>
                <c:pt idx="1679">
                  <c:v>0.21356639901875563</c:v>
                </c:pt>
                <c:pt idx="1680">
                  <c:v>0.21369484074328157</c:v>
                </c:pt>
                <c:pt idx="1681">
                  <c:v>0.21379032407590096</c:v>
                </c:pt>
                <c:pt idx="1682">
                  <c:v>0.21387572362299279</c:v>
                </c:pt>
                <c:pt idx="1683">
                  <c:v>0.21396833572691185</c:v>
                </c:pt>
                <c:pt idx="1684">
                  <c:v>0.21403151528548983</c:v>
                </c:pt>
                <c:pt idx="1685">
                  <c:v>0.21412124125307411</c:v>
                </c:pt>
                <c:pt idx="1686">
                  <c:v>0.21423335233990662</c:v>
                </c:pt>
                <c:pt idx="1687">
                  <c:v>0.2143300881582387</c:v>
                </c:pt>
                <c:pt idx="1688">
                  <c:v>0.21443676418994476</c:v>
                </c:pt>
                <c:pt idx="1689">
                  <c:v>0.21453522579063752</c:v>
                </c:pt>
                <c:pt idx="1690">
                  <c:v>0.21455971450700154</c:v>
                </c:pt>
                <c:pt idx="1691">
                  <c:v>0.21463943876630168</c:v>
                </c:pt>
                <c:pt idx="1692">
                  <c:v>0.21470973821859726</c:v>
                </c:pt>
                <c:pt idx="1693">
                  <c:v>0.2147502822687373</c:v>
                </c:pt>
                <c:pt idx="1694">
                  <c:v>0.21481300714454102</c:v>
                </c:pt>
                <c:pt idx="1695">
                  <c:v>0.21489428884429815</c:v>
                </c:pt>
                <c:pt idx="1696">
                  <c:v>0.21497827174723658</c:v>
                </c:pt>
                <c:pt idx="1697">
                  <c:v>0.21507084924860664</c:v>
                </c:pt>
                <c:pt idx="1698">
                  <c:v>0.21515183039558669</c:v>
                </c:pt>
                <c:pt idx="1699">
                  <c:v>0.21524761103084433</c:v>
                </c:pt>
                <c:pt idx="1700">
                  <c:v>0.21532723271865165</c:v>
                </c:pt>
                <c:pt idx="1701">
                  <c:v>0.21539087309338423</c:v>
                </c:pt>
                <c:pt idx="1702">
                  <c:v>0.21542967285604805</c:v>
                </c:pt>
                <c:pt idx="1703">
                  <c:v>0.21552900476294481</c:v>
                </c:pt>
                <c:pt idx="1704">
                  <c:v>0.21562908520453236</c:v>
                </c:pt>
                <c:pt idx="1705">
                  <c:v>0.215709514220111</c:v>
                </c:pt>
                <c:pt idx="1706">
                  <c:v>0.21582192490020391</c:v>
                </c:pt>
                <c:pt idx="1707">
                  <c:v>0.21590505187053088</c:v>
                </c:pt>
                <c:pt idx="1708">
                  <c:v>0.21595656284145437</c:v>
                </c:pt>
                <c:pt idx="1709">
                  <c:v>0.21602833340472491</c:v>
                </c:pt>
                <c:pt idx="1710">
                  <c:v>0.21611559162577895</c:v>
                </c:pt>
                <c:pt idx="1711">
                  <c:v>0.21618346126151242</c:v>
                </c:pt>
                <c:pt idx="1712">
                  <c:v>0.21622827772260192</c:v>
                </c:pt>
                <c:pt idx="1713">
                  <c:v>0.21629592149104204</c:v>
                </c:pt>
                <c:pt idx="1714">
                  <c:v>0.2163856401365756</c:v>
                </c:pt>
                <c:pt idx="1715">
                  <c:v>0.21644051056919147</c:v>
                </c:pt>
                <c:pt idx="1716">
                  <c:v>0.21647869580319359</c:v>
                </c:pt>
                <c:pt idx="1717">
                  <c:v>0.21652747564279173</c:v>
                </c:pt>
                <c:pt idx="1718">
                  <c:v>0.21656551717606667</c:v>
                </c:pt>
                <c:pt idx="1719">
                  <c:v>0.21660047955101183</c:v>
                </c:pt>
                <c:pt idx="1720">
                  <c:v>0.216645172138347</c:v>
                </c:pt>
                <c:pt idx="1721">
                  <c:v>0.21670373278825253</c:v>
                </c:pt>
                <c:pt idx="1722">
                  <c:v>0.21675932770005546</c:v>
                </c:pt>
                <c:pt idx="1723">
                  <c:v>0.21678235058077411</c:v>
                </c:pt>
                <c:pt idx="1724">
                  <c:v>0.21685729458753689</c:v>
                </c:pt>
                <c:pt idx="1725">
                  <c:v>0.21698930864373181</c:v>
                </c:pt>
                <c:pt idx="1726">
                  <c:v>0.21707146900442445</c:v>
                </c:pt>
                <c:pt idx="1727">
                  <c:v>0.2171544196523314</c:v>
                </c:pt>
                <c:pt idx="1728">
                  <c:v>0.21723397204202433</c:v>
                </c:pt>
                <c:pt idx="1729">
                  <c:v>0.21728414537092886</c:v>
                </c:pt>
                <c:pt idx="1730">
                  <c:v>0.21734939051367499</c:v>
                </c:pt>
                <c:pt idx="1731">
                  <c:v>0.21740485279297683</c:v>
                </c:pt>
                <c:pt idx="1732">
                  <c:v>0.21745516548838104</c:v>
                </c:pt>
                <c:pt idx="1733">
                  <c:v>0.21752669483722564</c:v>
                </c:pt>
                <c:pt idx="1734">
                  <c:v>0.21755723756285542</c:v>
                </c:pt>
                <c:pt idx="1735">
                  <c:v>0.21763182994540342</c:v>
                </c:pt>
                <c:pt idx="1736">
                  <c:v>0.21776177970859179</c:v>
                </c:pt>
                <c:pt idx="1737">
                  <c:v>0.21783601054096033</c:v>
                </c:pt>
                <c:pt idx="1738">
                  <c:v>0.21788394301391345</c:v>
                </c:pt>
                <c:pt idx="1739">
                  <c:v>0.217961270965949</c:v>
                </c:pt>
                <c:pt idx="1740">
                  <c:v>0.21803821109482413</c:v>
                </c:pt>
                <c:pt idx="1741">
                  <c:v>0.2180987132054093</c:v>
                </c:pt>
                <c:pt idx="1742">
                  <c:v>0.21817002017333442</c:v>
                </c:pt>
                <c:pt idx="1743">
                  <c:v>0.2182293758362833</c:v>
                </c:pt>
                <c:pt idx="1744">
                  <c:v>0.21826992606981369</c:v>
                </c:pt>
                <c:pt idx="1745">
                  <c:v>0.21832343428479892</c:v>
                </c:pt>
                <c:pt idx="1746">
                  <c:v>0.21839314462670437</c:v>
                </c:pt>
                <c:pt idx="1747">
                  <c:v>0.21846334685007215</c:v>
                </c:pt>
                <c:pt idx="1748">
                  <c:v>0.21853540741791622</c:v>
                </c:pt>
                <c:pt idx="1749">
                  <c:v>0.21858428123748785</c:v>
                </c:pt>
                <c:pt idx="1750">
                  <c:v>0.21863933968531804</c:v>
                </c:pt>
                <c:pt idx="1751">
                  <c:v>0.21868564636640464</c:v>
                </c:pt>
                <c:pt idx="1752">
                  <c:v>0.21876916155208956</c:v>
                </c:pt>
                <c:pt idx="1753">
                  <c:v>0.21886527668036082</c:v>
                </c:pt>
                <c:pt idx="1754">
                  <c:v>0.21895521639530047</c:v>
                </c:pt>
                <c:pt idx="1755">
                  <c:v>0.21908905521151181</c:v>
                </c:pt>
                <c:pt idx="1756">
                  <c:v>0.21919116773298319</c:v>
                </c:pt>
                <c:pt idx="1757">
                  <c:v>0.21925845827448967</c:v>
                </c:pt>
                <c:pt idx="1758">
                  <c:v>0.2193571823267495</c:v>
                </c:pt>
                <c:pt idx="1759">
                  <c:v>0.21946005737470131</c:v>
                </c:pt>
                <c:pt idx="1760">
                  <c:v>0.21951081106634743</c:v>
                </c:pt>
                <c:pt idx="1761">
                  <c:v>0.21959598784867609</c:v>
                </c:pt>
                <c:pt idx="1762">
                  <c:v>0.21969657384127161</c:v>
                </c:pt>
                <c:pt idx="1763">
                  <c:v>0.21981260610153838</c:v>
                </c:pt>
                <c:pt idx="1764">
                  <c:v>0.21993181447800481</c:v>
                </c:pt>
                <c:pt idx="1765">
                  <c:v>0.22001784845775949</c:v>
                </c:pt>
                <c:pt idx="1766">
                  <c:v>0.2200897169953937</c:v>
                </c:pt>
                <c:pt idx="1767">
                  <c:v>0.22019255647882885</c:v>
                </c:pt>
                <c:pt idx="1768">
                  <c:v>0.22027629636265811</c:v>
                </c:pt>
                <c:pt idx="1769">
                  <c:v>0.22039607602609443</c:v>
                </c:pt>
                <c:pt idx="1770">
                  <c:v>0.22057804758684052</c:v>
                </c:pt>
                <c:pt idx="1771">
                  <c:v>0.2207084347481362</c:v>
                </c:pt>
                <c:pt idx="1772">
                  <c:v>0.22083239659044898</c:v>
                </c:pt>
                <c:pt idx="1773">
                  <c:v>0.22094625986462524</c:v>
                </c:pt>
                <c:pt idx="1774">
                  <c:v>0.22102729965072079</c:v>
                </c:pt>
                <c:pt idx="1775">
                  <c:v>0.22109961488471841</c:v>
                </c:pt>
                <c:pt idx="1776">
                  <c:v>0.22119389821420399</c:v>
                </c:pt>
                <c:pt idx="1777">
                  <c:v>0.2212762953881556</c:v>
                </c:pt>
                <c:pt idx="1778">
                  <c:v>0.22134015203943269</c:v>
                </c:pt>
                <c:pt idx="1779">
                  <c:v>0.22136350101742541</c:v>
                </c:pt>
                <c:pt idx="1780">
                  <c:v>0.22140680988512004</c:v>
                </c:pt>
                <c:pt idx="1781">
                  <c:v>0.22141337429659957</c:v>
                </c:pt>
                <c:pt idx="1782">
                  <c:v>0.22143259665530066</c:v>
                </c:pt>
                <c:pt idx="1783">
                  <c:v>0.22146907895523835</c:v>
                </c:pt>
                <c:pt idx="1784">
                  <c:v>0.22146278570164976</c:v>
                </c:pt>
                <c:pt idx="1785">
                  <c:v>0.22141712801232408</c:v>
                </c:pt>
                <c:pt idx="1786">
                  <c:v>0.22138139874065543</c:v>
                </c:pt>
                <c:pt idx="1787">
                  <c:v>0.22133475236648339</c:v>
                </c:pt>
                <c:pt idx="1788">
                  <c:v>0.2212759309397693</c:v>
                </c:pt>
                <c:pt idx="1789">
                  <c:v>0.22121596165521154</c:v>
                </c:pt>
                <c:pt idx="1790">
                  <c:v>0.22114411792046229</c:v>
                </c:pt>
                <c:pt idx="1791">
                  <c:v>0.22104927966283663</c:v>
                </c:pt>
                <c:pt idx="1792">
                  <c:v>0.2209301056486366</c:v>
                </c:pt>
                <c:pt idx="1793">
                  <c:v>0.22076401020693295</c:v>
                </c:pt>
                <c:pt idx="1794">
                  <c:v>0.22058995728643285</c:v>
                </c:pt>
                <c:pt idx="1795">
                  <c:v>0.22041635718941707</c:v>
                </c:pt>
                <c:pt idx="1796">
                  <c:v>0.22022403239182306</c:v>
                </c:pt>
                <c:pt idx="1797">
                  <c:v>0.22003675884851123</c:v>
                </c:pt>
                <c:pt idx="1798">
                  <c:v>0.21989476112272491</c:v>
                </c:pt>
                <c:pt idx="1799">
                  <c:v>0.2196758734460906</c:v>
                </c:pt>
                <c:pt idx="1800">
                  <c:v>0.2193972864156305</c:v>
                </c:pt>
                <c:pt idx="1801">
                  <c:v>0.21914279349933755</c:v>
                </c:pt>
                <c:pt idx="1802">
                  <c:v>0.21884760571141393</c:v>
                </c:pt>
                <c:pt idx="1803">
                  <c:v>0.21858015675306577</c:v>
                </c:pt>
                <c:pt idx="1804">
                  <c:v>0.21832675257417453</c:v>
                </c:pt>
                <c:pt idx="1805">
                  <c:v>0.21807891076777433</c:v>
                </c:pt>
                <c:pt idx="1806">
                  <c:v>0.21781921734548326</c:v>
                </c:pt>
                <c:pt idx="1807">
                  <c:v>0.21755996606458758</c:v>
                </c:pt>
                <c:pt idx="1808">
                  <c:v>0.21725696748586629</c:v>
                </c:pt>
                <c:pt idx="1809">
                  <c:v>0.21692488104808383</c:v>
                </c:pt>
                <c:pt idx="1810">
                  <c:v>0.21662296690673191</c:v>
                </c:pt>
                <c:pt idx="1811">
                  <c:v>0.21629000407619059</c:v>
                </c:pt>
                <c:pt idx="1812">
                  <c:v>0.21596283393933494</c:v>
                </c:pt>
                <c:pt idx="1813">
                  <c:v>0.21567050350159758</c:v>
                </c:pt>
                <c:pt idx="1814">
                  <c:v>0.21536858298177783</c:v>
                </c:pt>
                <c:pt idx="1815">
                  <c:v>0.21507191956596114</c:v>
                </c:pt>
                <c:pt idx="1816">
                  <c:v>0.21475287433371673</c:v>
                </c:pt>
                <c:pt idx="1817">
                  <c:v>0.21443812928476524</c:v>
                </c:pt>
                <c:pt idx="1818">
                  <c:v>0.21411693037677568</c:v>
                </c:pt>
                <c:pt idx="1819">
                  <c:v>0.2137475143833466</c:v>
                </c:pt>
                <c:pt idx="1820">
                  <c:v>0.21344491620136088</c:v>
                </c:pt>
                <c:pt idx="1821">
                  <c:v>0.21319153428134963</c:v>
                </c:pt>
                <c:pt idx="1822">
                  <c:v>0.21294711679299885</c:v>
                </c:pt>
                <c:pt idx="1823">
                  <c:v>0.21275139159964354</c:v>
                </c:pt>
                <c:pt idx="1824">
                  <c:v>0.21254470397118977</c:v>
                </c:pt>
                <c:pt idx="1825">
                  <c:v>0.21230619527160652</c:v>
                </c:pt>
                <c:pt idx="1826">
                  <c:v>0.21207149736055472</c:v>
                </c:pt>
                <c:pt idx="1827">
                  <c:v>0.21178314167907794</c:v>
                </c:pt>
                <c:pt idx="1828">
                  <c:v>0.2114746461848811</c:v>
                </c:pt>
                <c:pt idx="1829">
                  <c:v>0.21120988290327405</c:v>
                </c:pt>
                <c:pt idx="1830">
                  <c:v>0.21095556055874609</c:v>
                </c:pt>
                <c:pt idx="1831">
                  <c:v>0.21070986856044949</c:v>
                </c:pt>
                <c:pt idx="1832">
                  <c:v>0.21050898993576397</c:v>
                </c:pt>
                <c:pt idx="1833">
                  <c:v>0.2102957641031562</c:v>
                </c:pt>
                <c:pt idx="1834">
                  <c:v>0.21003940675088764</c:v>
                </c:pt>
                <c:pt idx="1835">
                  <c:v>0.2097934429814495</c:v>
                </c:pt>
                <c:pt idx="1836">
                  <c:v>0.20957873152705767</c:v>
                </c:pt>
                <c:pt idx="1837">
                  <c:v>0.20933784901651595</c:v>
                </c:pt>
                <c:pt idx="1838">
                  <c:v>0.20908743154852527</c:v>
                </c:pt>
                <c:pt idx="1839">
                  <c:v>0.2088571843132947</c:v>
                </c:pt>
                <c:pt idx="1840">
                  <c:v>0.20864236467493905</c:v>
                </c:pt>
                <c:pt idx="1841">
                  <c:v>0.20836049336965842</c:v>
                </c:pt>
                <c:pt idx="1842">
                  <c:v>0.20806267104402834</c:v>
                </c:pt>
                <c:pt idx="1843">
                  <c:v>0.20777042946119914</c:v>
                </c:pt>
                <c:pt idx="1844">
                  <c:v>0.20745897061025051</c:v>
                </c:pt>
                <c:pt idx="1845">
                  <c:v>0.20713858968994517</c:v>
                </c:pt>
                <c:pt idx="1846">
                  <c:v>0.20686847707463088</c:v>
                </c:pt>
                <c:pt idx="1847">
                  <c:v>0.20657835588874929</c:v>
                </c:pt>
                <c:pt idx="1848">
                  <c:v>0.20625178443167957</c:v>
                </c:pt>
                <c:pt idx="1849">
                  <c:v>0.20593015020165709</c:v>
                </c:pt>
                <c:pt idx="1850">
                  <c:v>0.20559977068853072</c:v>
                </c:pt>
                <c:pt idx="1851">
                  <c:v>0.2052367268743662</c:v>
                </c:pt>
                <c:pt idx="1852">
                  <c:v>0.204908809012743</c:v>
                </c:pt>
                <c:pt idx="1853">
                  <c:v>0.20455025321434739</c:v>
                </c:pt>
                <c:pt idx="1854">
                  <c:v>0.2042887663097718</c:v>
                </c:pt>
                <c:pt idx="1855">
                  <c:v>0.20413913315886986</c:v>
                </c:pt>
                <c:pt idx="1856">
                  <c:v>0.20402565500129421</c:v>
                </c:pt>
                <c:pt idx="1857">
                  <c:v>0.20394477854945225</c:v>
                </c:pt>
                <c:pt idx="1858">
                  <c:v>0.20395703795486406</c:v>
                </c:pt>
                <c:pt idx="1859">
                  <c:v>0.20396489267765996</c:v>
                </c:pt>
                <c:pt idx="1860">
                  <c:v>0.20410002784090486</c:v>
                </c:pt>
                <c:pt idx="1861">
                  <c:v>0.20439456910504203</c:v>
                </c:pt>
                <c:pt idx="1862">
                  <c:v>0.20470305132616215</c:v>
                </c:pt>
                <c:pt idx="1863">
                  <c:v>0.20505748675002958</c:v>
                </c:pt>
                <c:pt idx="1864">
                  <c:v>0.2054578772561865</c:v>
                </c:pt>
                <c:pt idx="1865">
                  <c:v>0.2057868198401139</c:v>
                </c:pt>
                <c:pt idx="1866">
                  <c:v>0.20618329948456859</c:v>
                </c:pt>
                <c:pt idx="1867">
                  <c:v>0.20662387132193274</c:v>
                </c:pt>
                <c:pt idx="1868">
                  <c:v>0.20703154986239444</c:v>
                </c:pt>
                <c:pt idx="1869">
                  <c:v>0.20745868234091588</c:v>
                </c:pt>
                <c:pt idx="1870">
                  <c:v>0.20791698061178221</c:v>
                </c:pt>
                <c:pt idx="1871">
                  <c:v>0.20825578660914804</c:v>
                </c:pt>
                <c:pt idx="1872">
                  <c:v>0.20855835433774661</c:v>
                </c:pt>
                <c:pt idx="1873">
                  <c:v>0.20882280810068721</c:v>
                </c:pt>
                <c:pt idx="1874">
                  <c:v>0.20903351748074864</c:v>
                </c:pt>
                <c:pt idx="1875">
                  <c:v>0.20921984063065757</c:v>
                </c:pt>
                <c:pt idx="1876">
                  <c:v>0.20939360577799779</c:v>
                </c:pt>
                <c:pt idx="1877">
                  <c:v>0.20953969590439181</c:v>
                </c:pt>
                <c:pt idx="1878">
                  <c:v>0.20962591977278455</c:v>
                </c:pt>
                <c:pt idx="1879">
                  <c:v>0.20972379827433504</c:v>
                </c:pt>
                <c:pt idx="1880">
                  <c:v>0.20977635227110111</c:v>
                </c:pt>
                <c:pt idx="1881">
                  <c:v>0.20986097977686904</c:v>
                </c:pt>
                <c:pt idx="1882">
                  <c:v>0.20998050725199266</c:v>
                </c:pt>
                <c:pt idx="1883">
                  <c:v>0.21006942552544863</c:v>
                </c:pt>
                <c:pt idx="1884">
                  <c:v>0.21015008275995009</c:v>
                </c:pt>
                <c:pt idx="1885">
                  <c:v>0.21021139518050103</c:v>
                </c:pt>
                <c:pt idx="1886">
                  <c:v>0.21020405014917828</c:v>
                </c:pt>
                <c:pt idx="1887">
                  <c:v>0.21021706822965988</c:v>
                </c:pt>
                <c:pt idx="1888">
                  <c:v>0.2102811055541435</c:v>
                </c:pt>
                <c:pt idx="1889">
                  <c:v>0.21036658298350761</c:v>
                </c:pt>
                <c:pt idx="1890">
                  <c:v>0.21046632348365588</c:v>
                </c:pt>
                <c:pt idx="1891">
                  <c:v>0.21059086028619176</c:v>
                </c:pt>
                <c:pt idx="1892">
                  <c:v>0.21068978213246181</c:v>
                </c:pt>
                <c:pt idx="1893">
                  <c:v>0.21076386745293529</c:v>
                </c:pt>
                <c:pt idx="1894">
                  <c:v>0.21082373043127597</c:v>
                </c:pt>
                <c:pt idx="1895">
                  <c:v>0.21085990223186668</c:v>
                </c:pt>
                <c:pt idx="1896">
                  <c:v>0.21095333150119955</c:v>
                </c:pt>
                <c:pt idx="1897">
                  <c:v>0.21103764219509025</c:v>
                </c:pt>
                <c:pt idx="1898">
                  <c:v>0.2111093025634535</c:v>
                </c:pt>
                <c:pt idx="1899">
                  <c:v>0.21123275070734335</c:v>
                </c:pt>
                <c:pt idx="1900">
                  <c:v>0.21132612584248642</c:v>
                </c:pt>
                <c:pt idx="1901">
                  <c:v>0.21142107766553911</c:v>
                </c:pt>
                <c:pt idx="1902">
                  <c:v>0.21155983159745051</c:v>
                </c:pt>
                <c:pt idx="1903">
                  <c:v>0.21169084356944767</c:v>
                </c:pt>
                <c:pt idx="1904">
                  <c:v>0.21181446372793411</c:v>
                </c:pt>
                <c:pt idx="1905">
                  <c:v>0.21194848988753182</c:v>
                </c:pt>
                <c:pt idx="1906">
                  <c:v>0.21205021710041186</c:v>
                </c:pt>
                <c:pt idx="1907">
                  <c:v>0.2121570619652432</c:v>
                </c:pt>
                <c:pt idx="1908">
                  <c:v>0.21224984227928864</c:v>
                </c:pt>
                <c:pt idx="1909">
                  <c:v>0.21229173266167445</c:v>
                </c:pt>
                <c:pt idx="1910">
                  <c:v>0.21236991419957243</c:v>
                </c:pt>
                <c:pt idx="1911">
                  <c:v>0.21244219459326452</c:v>
                </c:pt>
                <c:pt idx="1912">
                  <c:v>0.21255595946792141</c:v>
                </c:pt>
                <c:pt idx="1913">
                  <c:v>0.21269498571662748</c:v>
                </c:pt>
                <c:pt idx="1914">
                  <c:v>0.21278470638564137</c:v>
                </c:pt>
                <c:pt idx="1915">
                  <c:v>0.21288277086943064</c:v>
                </c:pt>
                <c:pt idx="1916">
                  <c:v>0.2129300054448339</c:v>
                </c:pt>
                <c:pt idx="1917">
                  <c:v>0.21295266097672838</c:v>
                </c:pt>
                <c:pt idx="1918">
                  <c:v>0.21293603759138868</c:v>
                </c:pt>
                <c:pt idx="1919">
                  <c:v>0.2129503076984304</c:v>
                </c:pt>
                <c:pt idx="1920">
                  <c:v>0.21294404453003915</c:v>
                </c:pt>
                <c:pt idx="1921">
                  <c:v>0.21297214731483596</c:v>
                </c:pt>
                <c:pt idx="1922">
                  <c:v>0.21305037801688476</c:v>
                </c:pt>
                <c:pt idx="1923">
                  <c:v>0.21309320223947306</c:v>
                </c:pt>
                <c:pt idx="1924">
                  <c:v>0.21312806265113129</c:v>
                </c:pt>
                <c:pt idx="1925">
                  <c:v>0.21314606745535503</c:v>
                </c:pt>
                <c:pt idx="1926">
                  <c:v>0.21317657001616164</c:v>
                </c:pt>
                <c:pt idx="1927">
                  <c:v>0.213163610887668</c:v>
                </c:pt>
                <c:pt idx="1928">
                  <c:v>0.21312678647308073</c:v>
                </c:pt>
                <c:pt idx="1929">
                  <c:v>0.21312696949376408</c:v>
                </c:pt>
                <c:pt idx="1930">
                  <c:v>0.21305552781608195</c:v>
                </c:pt>
                <c:pt idx="1931">
                  <c:v>0.21304991124293268</c:v>
                </c:pt>
                <c:pt idx="1932">
                  <c:v>0.21316016508194843</c:v>
                </c:pt>
                <c:pt idx="1933">
                  <c:v>0.21320687310180153</c:v>
                </c:pt>
                <c:pt idx="1934">
                  <c:v>0.2132540467193704</c:v>
                </c:pt>
                <c:pt idx="1935">
                  <c:v>0.2132810031286779</c:v>
                </c:pt>
                <c:pt idx="1936">
                  <c:v>0.21320159942284625</c:v>
                </c:pt>
                <c:pt idx="1937">
                  <c:v>0.21312823120478699</c:v>
                </c:pt>
                <c:pt idx="1938">
                  <c:v>0.21309395551723395</c:v>
                </c:pt>
                <c:pt idx="1939">
                  <c:v>0.2130570375750408</c:v>
                </c:pt>
                <c:pt idx="1940">
                  <c:v>0.21309011866520611</c:v>
                </c:pt>
                <c:pt idx="1941">
                  <c:v>0.21312920898431842</c:v>
                </c:pt>
                <c:pt idx="1942">
                  <c:v>0.21315978203681998</c:v>
                </c:pt>
                <c:pt idx="1943">
                  <c:v>0.21320932736310971</c:v>
                </c:pt>
                <c:pt idx="1944">
                  <c:v>0.21320625056344067</c:v>
                </c:pt>
                <c:pt idx="1945">
                  <c:v>0.21315653209992261</c:v>
                </c:pt>
                <c:pt idx="1946">
                  <c:v>0.21314377615675636</c:v>
                </c:pt>
                <c:pt idx="1947">
                  <c:v>0.21312419871617352</c:v>
                </c:pt>
                <c:pt idx="1948">
                  <c:v>0.21311825928348735</c:v>
                </c:pt>
                <c:pt idx="1949">
                  <c:v>0.21311548590588689</c:v>
                </c:pt>
                <c:pt idx="1950">
                  <c:v>0.21314514826208011</c:v>
                </c:pt>
                <c:pt idx="1951">
                  <c:v>0.21319989355176147</c:v>
                </c:pt>
                <c:pt idx="1952">
                  <c:v>0.21320578959726225</c:v>
                </c:pt>
                <c:pt idx="1953">
                  <c:v>0.21326042253457508</c:v>
                </c:pt>
                <c:pt idx="1954">
                  <c:v>0.21323058655300445</c:v>
                </c:pt>
                <c:pt idx="1955">
                  <c:v>0.21312862081772554</c:v>
                </c:pt>
                <c:pt idx="1956">
                  <c:v>0.21308201775294677</c:v>
                </c:pt>
                <c:pt idx="1957">
                  <c:v>0.21302701507991184</c:v>
                </c:pt>
                <c:pt idx="1958">
                  <c:v>0.21295473698912107</c:v>
                </c:pt>
                <c:pt idx="1959">
                  <c:v>0.21289088209481519</c:v>
                </c:pt>
                <c:pt idx="1960">
                  <c:v>0.2128279915392278</c:v>
                </c:pt>
                <c:pt idx="1961">
                  <c:v>0.2127743248722137</c:v>
                </c:pt>
                <c:pt idx="1962">
                  <c:v>0.21270338996385849</c:v>
                </c:pt>
                <c:pt idx="1963">
                  <c:v>0.2126136250223396</c:v>
                </c:pt>
                <c:pt idx="1964">
                  <c:v>0.21260755494610359</c:v>
                </c:pt>
                <c:pt idx="1965">
                  <c:v>0.21264247229178845</c:v>
                </c:pt>
                <c:pt idx="1966">
                  <c:v>0.21264876821927628</c:v>
                </c:pt>
                <c:pt idx="1967">
                  <c:v>0.21272110833289051</c:v>
                </c:pt>
                <c:pt idx="1968">
                  <c:v>0.21267268562383942</c:v>
                </c:pt>
                <c:pt idx="1969">
                  <c:v>0.21252634624499497</c:v>
                </c:pt>
                <c:pt idx="1970">
                  <c:v>0.21243624391550964</c:v>
                </c:pt>
                <c:pt idx="1971">
                  <c:v>0.21229751405061292</c:v>
                </c:pt>
                <c:pt idx="1972">
                  <c:v>0.21218782838071251</c:v>
                </c:pt>
                <c:pt idx="1973">
                  <c:v>0.21209396079778342</c:v>
                </c:pt>
                <c:pt idx="1974">
                  <c:v>0.21203252859189956</c:v>
                </c:pt>
                <c:pt idx="1975">
                  <c:v>0.21201340110220265</c:v>
                </c:pt>
                <c:pt idx="1976">
                  <c:v>0.21209011021991295</c:v>
                </c:pt>
                <c:pt idx="1977">
                  <c:v>0.21211567152758501</c:v>
                </c:pt>
                <c:pt idx="1978">
                  <c:v>0.21217571587660569</c:v>
                </c:pt>
                <c:pt idx="1979">
                  <c:v>0.21219211312988331</c:v>
                </c:pt>
                <c:pt idx="1980">
                  <c:v>0.21219045459980379</c:v>
                </c:pt>
                <c:pt idx="1981">
                  <c:v>0.21215401060534236</c:v>
                </c:pt>
                <c:pt idx="1982">
                  <c:v>0.21209543481109164</c:v>
                </c:pt>
                <c:pt idx="1983">
                  <c:v>0.21204371145862089</c:v>
                </c:pt>
                <c:pt idx="1984">
                  <c:v>0.21193062275012606</c:v>
                </c:pt>
                <c:pt idx="1985">
                  <c:v>0.21189229873466905</c:v>
                </c:pt>
                <c:pt idx="1986">
                  <c:v>0.21190911417180314</c:v>
                </c:pt>
                <c:pt idx="1987">
                  <c:v>0.21188711965518225</c:v>
                </c:pt>
                <c:pt idx="1988">
                  <c:v>0.21189959033344349</c:v>
                </c:pt>
                <c:pt idx="1989">
                  <c:v>0.21185414066910555</c:v>
                </c:pt>
                <c:pt idx="1990">
                  <c:v>0.21175818848288586</c:v>
                </c:pt>
                <c:pt idx="1991">
                  <c:v>0.21167325192401445</c:v>
                </c:pt>
                <c:pt idx="1992">
                  <c:v>0.21156027511086617</c:v>
                </c:pt>
                <c:pt idx="1993">
                  <c:v>0.21144896912474889</c:v>
                </c:pt>
                <c:pt idx="1994">
                  <c:v>0.2113394995391579</c:v>
                </c:pt>
                <c:pt idx="1995">
                  <c:v>0.21124023110413079</c:v>
                </c:pt>
                <c:pt idx="1996">
                  <c:v>0.21111836910090651</c:v>
                </c:pt>
                <c:pt idx="1997">
                  <c:v>0.21105256433467703</c:v>
                </c:pt>
                <c:pt idx="1998">
                  <c:v>0.21107071511860878</c:v>
                </c:pt>
                <c:pt idx="1999">
                  <c:v>0.21095983263573537</c:v>
                </c:pt>
                <c:pt idx="2000">
                  <c:v>0.21091545107448317</c:v>
                </c:pt>
                <c:pt idx="2001">
                  <c:v>0.2107744393506189</c:v>
                </c:pt>
                <c:pt idx="2002">
                  <c:v>0.21049599380265749</c:v>
                </c:pt>
                <c:pt idx="2003">
                  <c:v>0.21031540775512195</c:v>
                </c:pt>
                <c:pt idx="2004">
                  <c:v>0.21011201203560537</c:v>
                </c:pt>
                <c:pt idx="2005">
                  <c:v>0.20999163878209928</c:v>
                </c:pt>
                <c:pt idx="2006">
                  <c:v>0.20997593803884751</c:v>
                </c:pt>
                <c:pt idx="2007">
                  <c:v>0.20991211148943648</c:v>
                </c:pt>
                <c:pt idx="2008">
                  <c:v>0.20985629198990016</c:v>
                </c:pt>
                <c:pt idx="2009">
                  <c:v>0.20982715347267741</c:v>
                </c:pt>
                <c:pt idx="2010">
                  <c:v>0.209856837742874</c:v>
                </c:pt>
                <c:pt idx="2011">
                  <c:v>0.20984396014561679</c:v>
                </c:pt>
                <c:pt idx="2012">
                  <c:v>0.20981944534845667</c:v>
                </c:pt>
                <c:pt idx="2013">
                  <c:v>0.20973354799935559</c:v>
                </c:pt>
                <c:pt idx="2014">
                  <c:v>0.20952075278231119</c:v>
                </c:pt>
                <c:pt idx="2015">
                  <c:v>0.20942385201154967</c:v>
                </c:pt>
                <c:pt idx="2016">
                  <c:v>0.2094279954895284</c:v>
                </c:pt>
                <c:pt idx="2017">
                  <c:v>0.20936558935616004</c:v>
                </c:pt>
                <c:pt idx="2018">
                  <c:v>0.20926301216195023</c:v>
                </c:pt>
                <c:pt idx="2019">
                  <c:v>0.20917044416369726</c:v>
                </c:pt>
                <c:pt idx="2020">
                  <c:v>0.2090171315858729</c:v>
                </c:pt>
                <c:pt idx="2021">
                  <c:v>0.20888570788445016</c:v>
                </c:pt>
                <c:pt idx="2022">
                  <c:v>0.20885677522287271</c:v>
                </c:pt>
                <c:pt idx="2023">
                  <c:v>0.20875367206738302</c:v>
                </c:pt>
                <c:pt idx="2024">
                  <c:v>0.20864709709178497</c:v>
                </c:pt>
                <c:pt idx="2025">
                  <c:v>0.20850068741174962</c:v>
                </c:pt>
                <c:pt idx="2026">
                  <c:v>0.20822908780049351</c:v>
                </c:pt>
                <c:pt idx="2027">
                  <c:v>0.20804901381076624</c:v>
                </c:pt>
                <c:pt idx="2028">
                  <c:v>0.20791506763375114</c:v>
                </c:pt>
                <c:pt idx="2029">
                  <c:v>0.20781208152759711</c:v>
                </c:pt>
                <c:pt idx="2030">
                  <c:v>0.20774401722406788</c:v>
                </c:pt>
                <c:pt idx="2031">
                  <c:v>0.20769670769522267</c:v>
                </c:pt>
                <c:pt idx="2032">
                  <c:v>0.20755863936355726</c:v>
                </c:pt>
                <c:pt idx="2033">
                  <c:v>0.20734971382880704</c:v>
                </c:pt>
                <c:pt idx="2034">
                  <c:v>0.20712466811848892</c:v>
                </c:pt>
                <c:pt idx="2035">
                  <c:v>0.20695187366030918</c:v>
                </c:pt>
                <c:pt idx="2036">
                  <c:v>0.20685270942487069</c:v>
                </c:pt>
                <c:pt idx="2037">
                  <c:v>0.20675037665990748</c:v>
                </c:pt>
                <c:pt idx="2038">
                  <c:v>0.20671002541290573</c:v>
                </c:pt>
                <c:pt idx="2039">
                  <c:v>0.20677312412454898</c:v>
                </c:pt>
                <c:pt idx="2040">
                  <c:v>0.206741299451912</c:v>
                </c:pt>
                <c:pt idx="2041">
                  <c:v>0.20670618512833538</c:v>
                </c:pt>
                <c:pt idx="2042">
                  <c:v>0.20666677450823237</c:v>
                </c:pt>
                <c:pt idx="2043">
                  <c:v>0.20656958021457261</c:v>
                </c:pt>
                <c:pt idx="2044">
                  <c:v>0.20662486287455381</c:v>
                </c:pt>
                <c:pt idx="2045">
                  <c:v>0.20657845613226314</c:v>
                </c:pt>
                <c:pt idx="2046">
                  <c:v>0.20652271191898622</c:v>
                </c:pt>
                <c:pt idx="2047">
                  <c:v>0.2065284817988203</c:v>
                </c:pt>
                <c:pt idx="2048">
                  <c:v>0.20640256632727991</c:v>
                </c:pt>
                <c:pt idx="2049">
                  <c:v>0.20637498675386901</c:v>
                </c:pt>
                <c:pt idx="2050">
                  <c:v>0.20636997133829191</c:v>
                </c:pt>
                <c:pt idx="2051">
                  <c:v>0.20635600954873526</c:v>
                </c:pt>
                <c:pt idx="2052">
                  <c:v>0.20633401975287943</c:v>
                </c:pt>
                <c:pt idx="2053">
                  <c:v>0.20630319548269135</c:v>
                </c:pt>
                <c:pt idx="2054">
                  <c:v>0.20631682250665886</c:v>
                </c:pt>
                <c:pt idx="2055">
                  <c:v>0.20612024556406974</c:v>
                </c:pt>
                <c:pt idx="2056">
                  <c:v>0.20587083174144746</c:v>
                </c:pt>
                <c:pt idx="2057">
                  <c:v>0.20569332112993458</c:v>
                </c:pt>
                <c:pt idx="2058">
                  <c:v>0.20541792086752386</c:v>
                </c:pt>
                <c:pt idx="2059">
                  <c:v>0.20537408820289513</c:v>
                </c:pt>
                <c:pt idx="2060">
                  <c:v>0.20543053929213925</c:v>
                </c:pt>
                <c:pt idx="2061">
                  <c:v>0.20529582889121131</c:v>
                </c:pt>
                <c:pt idx="2062">
                  <c:v>0.20518056696554085</c:v>
                </c:pt>
                <c:pt idx="2063">
                  <c:v>0.20493743717166371</c:v>
                </c:pt>
                <c:pt idx="2064">
                  <c:v>0.20477311243983295</c:v>
                </c:pt>
                <c:pt idx="2065">
                  <c:v>0.20476897224376586</c:v>
                </c:pt>
                <c:pt idx="2066">
                  <c:v>0.20473561748430005</c:v>
                </c:pt>
                <c:pt idx="2067">
                  <c:v>0.20477661107012998</c:v>
                </c:pt>
                <c:pt idx="2068">
                  <c:v>0.2046629379448901</c:v>
                </c:pt>
                <c:pt idx="2069">
                  <c:v>0.20453868601787137</c:v>
                </c:pt>
                <c:pt idx="2070">
                  <c:v>0.20446366826051951</c:v>
                </c:pt>
                <c:pt idx="2071">
                  <c:v>0.20427047947218777</c:v>
                </c:pt>
                <c:pt idx="2072">
                  <c:v>0.20404185859199583</c:v>
                </c:pt>
                <c:pt idx="2073">
                  <c:v>0.20372205799048101</c:v>
                </c:pt>
                <c:pt idx="2074">
                  <c:v>0.20352546728294343</c:v>
                </c:pt>
                <c:pt idx="2075">
                  <c:v>0.2033434559476327</c:v>
                </c:pt>
                <c:pt idx="2076">
                  <c:v>0.20305245973481592</c:v>
                </c:pt>
                <c:pt idx="2077">
                  <c:v>0.20290490631290223</c:v>
                </c:pt>
                <c:pt idx="2078">
                  <c:v>0.20266490021085784</c:v>
                </c:pt>
                <c:pt idx="2079">
                  <c:v>0.20245722259405374</c:v>
                </c:pt>
                <c:pt idx="2080">
                  <c:v>0.20242013662728134</c:v>
                </c:pt>
                <c:pt idx="2081">
                  <c:v>0.20232922009671919</c:v>
                </c:pt>
                <c:pt idx="2082">
                  <c:v>0.20215632494100619</c:v>
                </c:pt>
                <c:pt idx="2083">
                  <c:v>0.20177455000258951</c:v>
                </c:pt>
                <c:pt idx="2084">
                  <c:v>0.20135192181052919</c:v>
                </c:pt>
                <c:pt idx="2085">
                  <c:v>0.20097431829211262</c:v>
                </c:pt>
                <c:pt idx="2086">
                  <c:v>0.20067428216734917</c:v>
                </c:pt>
                <c:pt idx="2087">
                  <c:v>0.20059985860995821</c:v>
                </c:pt>
                <c:pt idx="2088">
                  <c:v>0.20077621114019018</c:v>
                </c:pt>
                <c:pt idx="2089">
                  <c:v>0.20084424029326442</c:v>
                </c:pt>
                <c:pt idx="2090">
                  <c:v>0.20061000841471532</c:v>
                </c:pt>
                <c:pt idx="2091">
                  <c:v>0.20053112928647754</c:v>
                </c:pt>
                <c:pt idx="2092">
                  <c:v>0.2002430485286919</c:v>
                </c:pt>
                <c:pt idx="2093">
                  <c:v>0.19967195066524179</c:v>
                </c:pt>
                <c:pt idx="2094">
                  <c:v>0.19949295308592763</c:v>
                </c:pt>
                <c:pt idx="2095">
                  <c:v>0.19947551254093229</c:v>
                </c:pt>
                <c:pt idx="2096">
                  <c:v>0.19938452440996834</c:v>
                </c:pt>
                <c:pt idx="2097">
                  <c:v>0.19931801600215371</c:v>
                </c:pt>
                <c:pt idx="2098">
                  <c:v>0.1993561596221062</c:v>
                </c:pt>
                <c:pt idx="2099">
                  <c:v>0.19925764663275414</c:v>
                </c:pt>
                <c:pt idx="2100">
                  <c:v>0.19885271775393806</c:v>
                </c:pt>
                <c:pt idx="2101">
                  <c:v>0.19871578227808726</c:v>
                </c:pt>
                <c:pt idx="2102">
                  <c:v>0.19858415529484785</c:v>
                </c:pt>
                <c:pt idx="2103">
                  <c:v>0.19812930676776006</c:v>
                </c:pt>
                <c:pt idx="2104">
                  <c:v>0.19799743234907888</c:v>
                </c:pt>
                <c:pt idx="2105">
                  <c:v>0.19807692725712775</c:v>
                </c:pt>
                <c:pt idx="2106">
                  <c:v>0.19793725008168236</c:v>
                </c:pt>
                <c:pt idx="2107">
                  <c:v>0.19786492055718297</c:v>
                </c:pt>
                <c:pt idx="2108">
                  <c:v>0.19757917341949269</c:v>
                </c:pt>
                <c:pt idx="2109">
                  <c:v>0.19714998902166256</c:v>
                </c:pt>
                <c:pt idx="2110">
                  <c:v>0.19709238893185219</c:v>
                </c:pt>
                <c:pt idx="2111">
                  <c:v>0.19699997309243708</c:v>
                </c:pt>
                <c:pt idx="2112">
                  <c:v>0.19700172290856588</c:v>
                </c:pt>
                <c:pt idx="2113">
                  <c:v>0.19713443082548518</c:v>
                </c:pt>
                <c:pt idx="2114">
                  <c:v>0.19715955141891581</c:v>
                </c:pt>
                <c:pt idx="2115">
                  <c:v>0.19709821250664381</c:v>
                </c:pt>
                <c:pt idx="2116">
                  <c:v>0.19688578919056024</c:v>
                </c:pt>
                <c:pt idx="2117">
                  <c:v>0.19684414912911796</c:v>
                </c:pt>
                <c:pt idx="2118">
                  <c:v>0.19672250020502866</c:v>
                </c:pt>
                <c:pt idx="2119">
                  <c:v>0.19620830131780262</c:v>
                </c:pt>
                <c:pt idx="2120">
                  <c:v>0.19580000581845922</c:v>
                </c:pt>
                <c:pt idx="2121">
                  <c:v>0.19539923046501548</c:v>
                </c:pt>
                <c:pt idx="2122">
                  <c:v>0.194980531892985</c:v>
                </c:pt>
                <c:pt idx="2123">
                  <c:v>0.19490033146692243</c:v>
                </c:pt>
                <c:pt idx="2124">
                  <c:v>0.19493990009628082</c:v>
                </c:pt>
                <c:pt idx="2125">
                  <c:v>0.19480014322384456</c:v>
                </c:pt>
                <c:pt idx="2126">
                  <c:v>0.19468215993354562</c:v>
                </c:pt>
                <c:pt idx="2127">
                  <c:v>0.19428904979797959</c:v>
                </c:pt>
                <c:pt idx="2128">
                  <c:v>0.1936524243871541</c:v>
                </c:pt>
                <c:pt idx="2129">
                  <c:v>0.19368088529570462</c:v>
                </c:pt>
                <c:pt idx="2130">
                  <c:v>0.19382931013722549</c:v>
                </c:pt>
                <c:pt idx="2131">
                  <c:v>0.19363829319873813</c:v>
                </c:pt>
                <c:pt idx="2132">
                  <c:v>0.19389122024324137</c:v>
                </c:pt>
                <c:pt idx="2133">
                  <c:v>0.19407189750542927</c:v>
                </c:pt>
                <c:pt idx="2134">
                  <c:v>0.19360332787099557</c:v>
                </c:pt>
                <c:pt idx="2135">
                  <c:v>0.19336999631466753</c:v>
                </c:pt>
                <c:pt idx="2136">
                  <c:v>0.19380074978875009</c:v>
                </c:pt>
                <c:pt idx="2137">
                  <c:v>0.1938163909987409</c:v>
                </c:pt>
                <c:pt idx="2138">
                  <c:v>0.19357123052842776</c:v>
                </c:pt>
                <c:pt idx="2139">
                  <c:v>0.19350407187794208</c:v>
                </c:pt>
                <c:pt idx="2140">
                  <c:v>0.19305944902511998</c:v>
                </c:pt>
                <c:pt idx="2141">
                  <c:v>0.1927524163936416</c:v>
                </c:pt>
                <c:pt idx="2142">
                  <c:v>0.19213268437000078</c:v>
                </c:pt>
                <c:pt idx="2143">
                  <c:v>0.19192375881143264</c:v>
                </c:pt>
                <c:pt idx="2144">
                  <c:v>0.19178990635693829</c:v>
                </c:pt>
                <c:pt idx="2145">
                  <c:v>0.19132773296054442</c:v>
                </c:pt>
                <c:pt idx="2146">
                  <c:v>0.19123875832102233</c:v>
                </c:pt>
                <c:pt idx="2147">
                  <c:v>0.19100627533428075</c:v>
                </c:pt>
                <c:pt idx="2148">
                  <c:v>0.19126358883634528</c:v>
                </c:pt>
                <c:pt idx="2149">
                  <c:v>0.19166777562029624</c:v>
                </c:pt>
                <c:pt idx="2150">
                  <c:v>0.191932997303882</c:v>
                </c:pt>
              </c:numCache>
            </c:numRef>
          </c:yVal>
          <c:smooth val="1"/>
          <c:extLst>
            <c:ext xmlns:c16="http://schemas.microsoft.com/office/drawing/2014/chart" uri="{C3380CC4-5D6E-409C-BE32-E72D297353CC}">
              <c16:uniqueId val="{00000018-1C1D-46AE-B92F-7DA50429CA8D}"/>
            </c:ext>
          </c:extLst>
        </c:ser>
        <c:ser>
          <c:idx val="25"/>
          <c:order val="25"/>
          <c:spPr>
            <a:ln w="19050" cap="rnd">
              <a:solidFill>
                <a:schemeClr val="accent2">
                  <a:lumMod val="60000"/>
                  <a:lumOff val="4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Database'!$CH$122:$CH$2272</c:f>
              <c:numCache>
                <c:formatCode>General</c:formatCode>
                <c:ptCount val="2151"/>
                <c:pt idx="0">
                  <c:v>3.3725052963125453E-2</c:v>
                </c:pt>
                <c:pt idx="1">
                  <c:v>4.5460984965229885E-2</c:v>
                </c:pt>
                <c:pt idx="2">
                  <c:v>3.3266182084010824E-2</c:v>
                </c:pt>
                <c:pt idx="3">
                  <c:v>2.5280906243218326E-2</c:v>
                </c:pt>
                <c:pt idx="4">
                  <c:v>2.7742166549347191E-2</c:v>
                </c:pt>
                <c:pt idx="5">
                  <c:v>3.4769548057254213E-2</c:v>
                </c:pt>
                <c:pt idx="6">
                  <c:v>3.8812015982835173E-2</c:v>
                </c:pt>
                <c:pt idx="7">
                  <c:v>3.5583336022401497E-2</c:v>
                </c:pt>
                <c:pt idx="8">
                  <c:v>2.8794116069495584E-2</c:v>
                </c:pt>
                <c:pt idx="9">
                  <c:v>3.5628414220440295E-2</c:v>
                </c:pt>
                <c:pt idx="10">
                  <c:v>3.9447150429311406E-2</c:v>
                </c:pt>
                <c:pt idx="11">
                  <c:v>3.2729852306100593E-2</c:v>
                </c:pt>
                <c:pt idx="12">
                  <c:v>2.1704900328859675E-2</c:v>
                </c:pt>
                <c:pt idx="13">
                  <c:v>2.1805328581561284E-2</c:v>
                </c:pt>
                <c:pt idx="14">
                  <c:v>2.8314647679028488E-2</c:v>
                </c:pt>
                <c:pt idx="15">
                  <c:v>2.7190038110076059E-2</c:v>
                </c:pt>
                <c:pt idx="16">
                  <c:v>2.949385774160489E-2</c:v>
                </c:pt>
                <c:pt idx="17">
                  <c:v>3.2437422344736261E-2</c:v>
                </c:pt>
                <c:pt idx="18">
                  <c:v>3.1071708745665241E-2</c:v>
                </c:pt>
                <c:pt idx="19">
                  <c:v>3.1719543458996566E-2</c:v>
                </c:pt>
                <c:pt idx="20">
                  <c:v>3.1377427277206604E-2</c:v>
                </c:pt>
                <c:pt idx="21">
                  <c:v>2.8802450346879938E-2</c:v>
                </c:pt>
                <c:pt idx="22">
                  <c:v>3.2331588113627213E-2</c:v>
                </c:pt>
                <c:pt idx="23">
                  <c:v>3.389351092012443E-2</c:v>
                </c:pt>
                <c:pt idx="24">
                  <c:v>3.3642707791929648E-2</c:v>
                </c:pt>
                <c:pt idx="25">
                  <c:v>3.3523861437729265E-2</c:v>
                </c:pt>
                <c:pt idx="26">
                  <c:v>3.0782076728671354E-2</c:v>
                </c:pt>
                <c:pt idx="27">
                  <c:v>2.8576006880465174E-2</c:v>
                </c:pt>
                <c:pt idx="28">
                  <c:v>2.8750845877183479E-2</c:v>
                </c:pt>
                <c:pt idx="29">
                  <c:v>2.748402657955144E-2</c:v>
                </c:pt>
                <c:pt idx="30">
                  <c:v>2.904799296092599E-2</c:v>
                </c:pt>
                <c:pt idx="31">
                  <c:v>3.4551248943180728E-2</c:v>
                </c:pt>
                <c:pt idx="32">
                  <c:v>3.4418934241219744E-2</c:v>
                </c:pt>
                <c:pt idx="33">
                  <c:v>3.1260398590200925E-2</c:v>
                </c:pt>
                <c:pt idx="34">
                  <c:v>2.887015568380577E-2</c:v>
                </c:pt>
                <c:pt idx="35">
                  <c:v>3.1170255066459499E-2</c:v>
                </c:pt>
                <c:pt idx="36">
                  <c:v>3.386942344094767E-2</c:v>
                </c:pt>
                <c:pt idx="37">
                  <c:v>3.476774204925942E-2</c:v>
                </c:pt>
                <c:pt idx="38">
                  <c:v>3.4465948359238829E-2</c:v>
                </c:pt>
                <c:pt idx="39">
                  <c:v>3.5808842228866274E-2</c:v>
                </c:pt>
                <c:pt idx="40">
                  <c:v>3.6564244645706435E-2</c:v>
                </c:pt>
                <c:pt idx="41">
                  <c:v>3.5562542667845573E-2</c:v>
                </c:pt>
                <c:pt idx="42">
                  <c:v>3.5384865096280742E-2</c:v>
                </c:pt>
                <c:pt idx="43">
                  <c:v>3.5556544432145835E-2</c:v>
                </c:pt>
                <c:pt idx="44">
                  <c:v>3.5134321446584203E-2</c:v>
                </c:pt>
                <c:pt idx="45">
                  <c:v>3.2663904671650687E-2</c:v>
                </c:pt>
                <c:pt idx="46">
                  <c:v>3.3021751303730508E-2</c:v>
                </c:pt>
                <c:pt idx="47">
                  <c:v>3.5442328625107697E-2</c:v>
                </c:pt>
                <c:pt idx="48">
                  <c:v>3.6699748973984231E-2</c:v>
                </c:pt>
                <c:pt idx="49">
                  <c:v>3.6877668085890984E-2</c:v>
                </c:pt>
                <c:pt idx="50">
                  <c:v>3.5831032035566306E-2</c:v>
                </c:pt>
                <c:pt idx="51">
                  <c:v>3.432761741385134E-2</c:v>
                </c:pt>
                <c:pt idx="52">
                  <c:v>3.4846238730960981E-2</c:v>
                </c:pt>
                <c:pt idx="53">
                  <c:v>3.584644708740705E-2</c:v>
                </c:pt>
                <c:pt idx="54">
                  <c:v>3.641139284424022E-2</c:v>
                </c:pt>
                <c:pt idx="55">
                  <c:v>3.6283361678919129E-2</c:v>
                </c:pt>
                <c:pt idx="56">
                  <c:v>3.7496171844253079E-2</c:v>
                </c:pt>
                <c:pt idx="57">
                  <c:v>3.8806151819615782E-2</c:v>
                </c:pt>
                <c:pt idx="58">
                  <c:v>3.7056730277077517E-2</c:v>
                </c:pt>
                <c:pt idx="59">
                  <c:v>3.6748718437255058E-2</c:v>
                </c:pt>
                <c:pt idx="60">
                  <c:v>3.7840825829861889E-2</c:v>
                </c:pt>
                <c:pt idx="61">
                  <c:v>3.8767763687398489E-2</c:v>
                </c:pt>
                <c:pt idx="62">
                  <c:v>3.7995649131192674E-2</c:v>
                </c:pt>
                <c:pt idx="63">
                  <c:v>3.7387901114437745E-2</c:v>
                </c:pt>
                <c:pt idx="64">
                  <c:v>3.7988038866101241E-2</c:v>
                </c:pt>
                <c:pt idx="65">
                  <c:v>3.8924558454258629E-2</c:v>
                </c:pt>
                <c:pt idx="66">
                  <c:v>3.9249616961250205E-2</c:v>
                </c:pt>
                <c:pt idx="67">
                  <c:v>3.9293163295917102E-2</c:v>
                </c:pt>
                <c:pt idx="68">
                  <c:v>4.0228960845524075E-2</c:v>
                </c:pt>
                <c:pt idx="69">
                  <c:v>4.0379113891689723E-2</c:v>
                </c:pt>
                <c:pt idx="70">
                  <c:v>4.0106545219416041E-2</c:v>
                </c:pt>
                <c:pt idx="71">
                  <c:v>4.0403762833163534E-2</c:v>
                </c:pt>
                <c:pt idx="72">
                  <c:v>4.1347770655727464E-2</c:v>
                </c:pt>
                <c:pt idx="73">
                  <c:v>4.1657115224038643E-2</c:v>
                </c:pt>
                <c:pt idx="74">
                  <c:v>4.0850179734781056E-2</c:v>
                </c:pt>
                <c:pt idx="75">
                  <c:v>4.1009828316026092E-2</c:v>
                </c:pt>
                <c:pt idx="76">
                  <c:v>4.1936254316736393E-2</c:v>
                </c:pt>
                <c:pt idx="77">
                  <c:v>4.311221007588581E-2</c:v>
                </c:pt>
                <c:pt idx="78">
                  <c:v>4.3212664623146518E-2</c:v>
                </c:pt>
                <c:pt idx="79">
                  <c:v>4.3230690525449623E-2</c:v>
                </c:pt>
                <c:pt idx="80">
                  <c:v>4.3506786804670426E-2</c:v>
                </c:pt>
                <c:pt idx="81">
                  <c:v>4.4306763937106315E-2</c:v>
                </c:pt>
                <c:pt idx="82">
                  <c:v>4.4446881058464283E-2</c:v>
                </c:pt>
                <c:pt idx="83">
                  <c:v>4.4311894747034265E-2</c:v>
                </c:pt>
                <c:pt idx="84">
                  <c:v>4.4747342881474451E-2</c:v>
                </c:pt>
                <c:pt idx="85">
                  <c:v>4.6046304789299712E-2</c:v>
                </c:pt>
                <c:pt idx="86">
                  <c:v>4.6962807965467063E-2</c:v>
                </c:pt>
                <c:pt idx="87">
                  <c:v>4.6816806971686248E-2</c:v>
                </c:pt>
                <c:pt idx="88">
                  <c:v>4.7004022968106053E-2</c:v>
                </c:pt>
                <c:pt idx="89">
                  <c:v>4.739303333174457E-2</c:v>
                </c:pt>
                <c:pt idx="90">
                  <c:v>4.7817452267660633E-2</c:v>
                </c:pt>
                <c:pt idx="91">
                  <c:v>4.804603034654701E-2</c:v>
                </c:pt>
                <c:pt idx="92">
                  <c:v>4.8515029895645684E-2</c:v>
                </c:pt>
                <c:pt idx="93">
                  <c:v>4.9116586709793901E-2</c:v>
                </c:pt>
                <c:pt idx="94">
                  <c:v>4.9449810258416903E-2</c:v>
                </c:pt>
                <c:pt idx="95">
                  <c:v>4.9966641334571772E-2</c:v>
                </c:pt>
                <c:pt idx="96">
                  <c:v>5.0298380850572581E-2</c:v>
                </c:pt>
                <c:pt idx="97">
                  <c:v>5.0270477107125212E-2</c:v>
                </c:pt>
                <c:pt idx="98">
                  <c:v>5.0481448350581465E-2</c:v>
                </c:pt>
                <c:pt idx="99">
                  <c:v>5.0901007226462493E-2</c:v>
                </c:pt>
                <c:pt idx="100">
                  <c:v>5.1420457096512558E-2</c:v>
                </c:pt>
                <c:pt idx="101">
                  <c:v>5.1541568378464936E-2</c:v>
                </c:pt>
                <c:pt idx="102">
                  <c:v>5.1778798575259417E-2</c:v>
                </c:pt>
                <c:pt idx="103">
                  <c:v>5.2152490347797259E-2</c:v>
                </c:pt>
                <c:pt idx="104">
                  <c:v>5.2378722905915796E-2</c:v>
                </c:pt>
                <c:pt idx="105">
                  <c:v>5.2504397993378658E-2</c:v>
                </c:pt>
                <c:pt idx="106">
                  <c:v>5.2548259221359063E-2</c:v>
                </c:pt>
                <c:pt idx="107">
                  <c:v>5.2586223215747054E-2</c:v>
                </c:pt>
                <c:pt idx="108">
                  <c:v>5.2554333595751318E-2</c:v>
                </c:pt>
                <c:pt idx="109">
                  <c:v>5.2533809870981135E-2</c:v>
                </c:pt>
                <c:pt idx="110">
                  <c:v>5.2603356532278045E-2</c:v>
                </c:pt>
                <c:pt idx="111">
                  <c:v>5.2806664586693607E-2</c:v>
                </c:pt>
                <c:pt idx="112">
                  <c:v>5.3011346129740587E-2</c:v>
                </c:pt>
                <c:pt idx="113">
                  <c:v>5.3197668738302901E-2</c:v>
                </c:pt>
                <c:pt idx="114">
                  <c:v>5.3664849093034699E-2</c:v>
                </c:pt>
                <c:pt idx="115">
                  <c:v>5.3790591919368379E-2</c:v>
                </c:pt>
                <c:pt idx="116">
                  <c:v>5.3527546012276578E-2</c:v>
                </c:pt>
                <c:pt idx="117">
                  <c:v>5.3252865124622385E-2</c:v>
                </c:pt>
                <c:pt idx="118">
                  <c:v>5.3451309703501516E-2</c:v>
                </c:pt>
                <c:pt idx="119">
                  <c:v>5.3680130817855054E-2</c:v>
                </c:pt>
                <c:pt idx="120">
                  <c:v>5.3541813152946822E-2</c:v>
                </c:pt>
                <c:pt idx="121">
                  <c:v>5.4055064672596194E-2</c:v>
                </c:pt>
                <c:pt idx="122">
                  <c:v>5.4514358043048515E-2</c:v>
                </c:pt>
                <c:pt idx="123">
                  <c:v>5.4429897020867486E-2</c:v>
                </c:pt>
                <c:pt idx="124">
                  <c:v>5.4253348384271899E-2</c:v>
                </c:pt>
                <c:pt idx="125">
                  <c:v>5.444099070217473E-2</c:v>
                </c:pt>
                <c:pt idx="126">
                  <c:v>5.4841516232015726E-2</c:v>
                </c:pt>
                <c:pt idx="127">
                  <c:v>5.4607456039881513E-2</c:v>
                </c:pt>
                <c:pt idx="128">
                  <c:v>5.4832632581373469E-2</c:v>
                </c:pt>
                <c:pt idx="129">
                  <c:v>5.5484760166025639E-2</c:v>
                </c:pt>
                <c:pt idx="130">
                  <c:v>5.598282726416811E-2</c:v>
                </c:pt>
                <c:pt idx="131">
                  <c:v>5.6076115295344557E-2</c:v>
                </c:pt>
                <c:pt idx="132">
                  <c:v>5.5971626995045487E-2</c:v>
                </c:pt>
                <c:pt idx="133">
                  <c:v>5.5966716907284143E-2</c:v>
                </c:pt>
                <c:pt idx="134">
                  <c:v>5.6443398951060771E-2</c:v>
                </c:pt>
                <c:pt idx="135">
                  <c:v>5.6774095585956218E-2</c:v>
                </c:pt>
                <c:pt idx="136">
                  <c:v>5.6794356455747097E-2</c:v>
                </c:pt>
                <c:pt idx="137">
                  <c:v>5.7191448821690381E-2</c:v>
                </c:pt>
                <c:pt idx="138">
                  <c:v>5.7578712568093569E-2</c:v>
                </c:pt>
                <c:pt idx="139">
                  <c:v>5.7838294841073556E-2</c:v>
                </c:pt>
                <c:pt idx="140">
                  <c:v>5.8027016443925224E-2</c:v>
                </c:pt>
                <c:pt idx="141">
                  <c:v>5.848325037591872E-2</c:v>
                </c:pt>
                <c:pt idx="142">
                  <c:v>5.8988600414898534E-2</c:v>
                </c:pt>
                <c:pt idx="143">
                  <c:v>5.9251726253293502E-2</c:v>
                </c:pt>
                <c:pt idx="144">
                  <c:v>5.9616736022559763E-2</c:v>
                </c:pt>
                <c:pt idx="145">
                  <c:v>6.0032574218141621E-2</c:v>
                </c:pt>
                <c:pt idx="146">
                  <c:v>6.0450045142611486E-2</c:v>
                </c:pt>
                <c:pt idx="147">
                  <c:v>6.0993154339276497E-2</c:v>
                </c:pt>
                <c:pt idx="148">
                  <c:v>6.1601495611599492E-2</c:v>
                </c:pt>
                <c:pt idx="149">
                  <c:v>6.212962130666478E-2</c:v>
                </c:pt>
                <c:pt idx="150">
                  <c:v>6.230857578382764E-2</c:v>
                </c:pt>
                <c:pt idx="151">
                  <c:v>6.2614983543556255E-2</c:v>
                </c:pt>
                <c:pt idx="152">
                  <c:v>6.3134436803085184E-2</c:v>
                </c:pt>
                <c:pt idx="153">
                  <c:v>6.3693266843069848E-2</c:v>
                </c:pt>
                <c:pt idx="154">
                  <c:v>6.4077310248613198E-2</c:v>
                </c:pt>
                <c:pt idx="155">
                  <c:v>6.4488639099236425E-2</c:v>
                </c:pt>
                <c:pt idx="156">
                  <c:v>6.5095697474493397E-2</c:v>
                </c:pt>
                <c:pt idx="157">
                  <c:v>6.5518584755267742E-2</c:v>
                </c:pt>
                <c:pt idx="158">
                  <c:v>6.5978107626395402E-2</c:v>
                </c:pt>
                <c:pt idx="159">
                  <c:v>6.6590213349336722E-2</c:v>
                </c:pt>
                <c:pt idx="160">
                  <c:v>6.7057726172623996E-2</c:v>
                </c:pt>
                <c:pt idx="161">
                  <c:v>6.7563702050619193E-2</c:v>
                </c:pt>
                <c:pt idx="162">
                  <c:v>6.8121515395430196E-2</c:v>
                </c:pt>
                <c:pt idx="163">
                  <c:v>6.8424330243100476E-2</c:v>
                </c:pt>
                <c:pt idx="164">
                  <c:v>6.8793883870814476E-2</c:v>
                </c:pt>
                <c:pt idx="165">
                  <c:v>6.9276601990374442E-2</c:v>
                </c:pt>
                <c:pt idx="166">
                  <c:v>6.9780808996780172E-2</c:v>
                </c:pt>
                <c:pt idx="167">
                  <c:v>7.0240676952471201E-2</c:v>
                </c:pt>
                <c:pt idx="168">
                  <c:v>7.0773024491000966E-2</c:v>
                </c:pt>
                <c:pt idx="169">
                  <c:v>7.1470826409334956E-2</c:v>
                </c:pt>
                <c:pt idx="170">
                  <c:v>7.2004362211495684E-2</c:v>
                </c:pt>
                <c:pt idx="171">
                  <c:v>7.244847089261594E-2</c:v>
                </c:pt>
                <c:pt idx="172">
                  <c:v>7.289855574762244E-2</c:v>
                </c:pt>
                <c:pt idx="173">
                  <c:v>7.3482064473626027E-2</c:v>
                </c:pt>
                <c:pt idx="174">
                  <c:v>7.4093637575575563E-2</c:v>
                </c:pt>
                <c:pt idx="175">
                  <c:v>7.4666169597702337E-2</c:v>
                </c:pt>
                <c:pt idx="176">
                  <c:v>7.515036274821861E-2</c:v>
                </c:pt>
                <c:pt idx="177">
                  <c:v>7.5609711700364957E-2</c:v>
                </c:pt>
                <c:pt idx="178">
                  <c:v>7.6111656471470349E-2</c:v>
                </c:pt>
                <c:pt idx="179">
                  <c:v>7.6704621083258206E-2</c:v>
                </c:pt>
                <c:pt idx="180">
                  <c:v>7.7262432525741387E-2</c:v>
                </c:pt>
                <c:pt idx="181">
                  <c:v>7.779126863682205E-2</c:v>
                </c:pt>
                <c:pt idx="182">
                  <c:v>7.8334421988408634E-2</c:v>
                </c:pt>
                <c:pt idx="183">
                  <c:v>7.8975144388616483E-2</c:v>
                </c:pt>
                <c:pt idx="184">
                  <c:v>7.9630712825540864E-2</c:v>
                </c:pt>
                <c:pt idx="185">
                  <c:v>8.0215276635827462E-2</c:v>
                </c:pt>
                <c:pt idx="186">
                  <c:v>8.0605834641227572E-2</c:v>
                </c:pt>
                <c:pt idx="187">
                  <c:v>8.1165920717947426E-2</c:v>
                </c:pt>
                <c:pt idx="188">
                  <c:v>8.1912506841109414E-2</c:v>
                </c:pt>
                <c:pt idx="189">
                  <c:v>8.2535778699618756E-2</c:v>
                </c:pt>
                <c:pt idx="190">
                  <c:v>8.3062768810183416E-2</c:v>
                </c:pt>
                <c:pt idx="191">
                  <c:v>8.3588074883189534E-2</c:v>
                </c:pt>
                <c:pt idx="192">
                  <c:v>8.4212792906231182E-2</c:v>
                </c:pt>
                <c:pt idx="193">
                  <c:v>8.4776244088382968E-2</c:v>
                </c:pt>
                <c:pt idx="194">
                  <c:v>8.5346983191974632E-2</c:v>
                </c:pt>
                <c:pt idx="195">
                  <c:v>8.5991269523566186E-2</c:v>
                </c:pt>
                <c:pt idx="196">
                  <c:v>8.6678205630322511E-2</c:v>
                </c:pt>
                <c:pt idx="197">
                  <c:v>8.730723872110803E-2</c:v>
                </c:pt>
                <c:pt idx="198">
                  <c:v>8.7878420401800675E-2</c:v>
                </c:pt>
                <c:pt idx="199">
                  <c:v>8.855807683266087E-2</c:v>
                </c:pt>
                <c:pt idx="200">
                  <c:v>8.924253137102485E-2</c:v>
                </c:pt>
                <c:pt idx="201">
                  <c:v>8.9873379920155608E-2</c:v>
                </c:pt>
                <c:pt idx="202">
                  <c:v>9.0405304694215705E-2</c:v>
                </c:pt>
                <c:pt idx="203">
                  <c:v>9.0988146530683697E-2</c:v>
                </c:pt>
                <c:pt idx="204">
                  <c:v>9.1624023828682177E-2</c:v>
                </c:pt>
                <c:pt idx="205">
                  <c:v>9.2276235810573412E-2</c:v>
                </c:pt>
                <c:pt idx="206">
                  <c:v>9.2931221097861963E-2</c:v>
                </c:pt>
                <c:pt idx="207">
                  <c:v>9.3597323480670402E-2</c:v>
                </c:pt>
                <c:pt idx="208">
                  <c:v>9.427022025762459E-2</c:v>
                </c:pt>
                <c:pt idx="209">
                  <c:v>9.4858135483780734E-2</c:v>
                </c:pt>
                <c:pt idx="210">
                  <c:v>9.5435387594323948E-2</c:v>
                </c:pt>
                <c:pt idx="211">
                  <c:v>9.6038347563460594E-2</c:v>
                </c:pt>
                <c:pt idx="212">
                  <c:v>9.6700326824563865E-2</c:v>
                </c:pt>
                <c:pt idx="213">
                  <c:v>9.7295104796415496E-2</c:v>
                </c:pt>
                <c:pt idx="214">
                  <c:v>9.7840794995237221E-2</c:v>
                </c:pt>
                <c:pt idx="215">
                  <c:v>9.8450324557732949E-2</c:v>
                </c:pt>
                <c:pt idx="216">
                  <c:v>9.9069819442741833E-2</c:v>
                </c:pt>
                <c:pt idx="217">
                  <c:v>9.9668525087237281E-2</c:v>
                </c:pt>
                <c:pt idx="218">
                  <c:v>0.10022042581938266</c:v>
                </c:pt>
                <c:pt idx="219">
                  <c:v>0.10075898259367044</c:v>
                </c:pt>
                <c:pt idx="220">
                  <c:v>0.10135294442344268</c:v>
                </c:pt>
                <c:pt idx="221">
                  <c:v>0.10199218301337988</c:v>
                </c:pt>
                <c:pt idx="222">
                  <c:v>0.10242078873896764</c:v>
                </c:pt>
                <c:pt idx="223">
                  <c:v>0.10287968549032107</c:v>
                </c:pt>
                <c:pt idx="224">
                  <c:v>0.10343822902486022</c:v>
                </c:pt>
                <c:pt idx="225">
                  <c:v>0.10394542811815517</c:v>
                </c:pt>
                <c:pt idx="226">
                  <c:v>0.10447183438010081</c:v>
                </c:pt>
                <c:pt idx="227">
                  <c:v>0.10499329835326206</c:v>
                </c:pt>
                <c:pt idx="228">
                  <c:v>0.10546885972212024</c:v>
                </c:pt>
                <c:pt idx="229">
                  <c:v>0.1059139571112051</c:v>
                </c:pt>
                <c:pt idx="230">
                  <c:v>0.10638857122755313</c:v>
                </c:pt>
                <c:pt idx="231">
                  <c:v>0.10692888608328004</c:v>
                </c:pt>
                <c:pt idx="232">
                  <c:v>0.10735323260987467</c:v>
                </c:pt>
                <c:pt idx="233">
                  <c:v>0.10772589485407669</c:v>
                </c:pt>
                <c:pt idx="234">
                  <c:v>0.10809457937061843</c:v>
                </c:pt>
                <c:pt idx="235">
                  <c:v>0.1084614663007251</c:v>
                </c:pt>
                <c:pt idx="236">
                  <c:v>0.10890495795218429</c:v>
                </c:pt>
                <c:pt idx="237">
                  <c:v>0.10935609345579093</c:v>
                </c:pt>
                <c:pt idx="238">
                  <c:v>0.10959125748457216</c:v>
                </c:pt>
                <c:pt idx="239">
                  <c:v>0.1100071652121135</c:v>
                </c:pt>
                <c:pt idx="240">
                  <c:v>0.11053453577920259</c:v>
                </c:pt>
                <c:pt idx="241">
                  <c:v>0.1109178154496625</c:v>
                </c:pt>
                <c:pt idx="242">
                  <c:v>0.11129718395520927</c:v>
                </c:pt>
                <c:pt idx="243">
                  <c:v>0.11166763267363918</c:v>
                </c:pt>
                <c:pt idx="244">
                  <c:v>0.11201201924475164</c:v>
                </c:pt>
                <c:pt idx="245">
                  <c:v>0.11236758369067833</c:v>
                </c:pt>
                <c:pt idx="246">
                  <c:v>0.11278457695340431</c:v>
                </c:pt>
                <c:pt idx="247">
                  <c:v>0.11324306593645789</c:v>
                </c:pt>
                <c:pt idx="248">
                  <c:v>0.11361127690470736</c:v>
                </c:pt>
                <c:pt idx="249">
                  <c:v>0.11396169533311762</c:v>
                </c:pt>
                <c:pt idx="250">
                  <c:v>0.11430939994626645</c:v>
                </c:pt>
                <c:pt idx="251">
                  <c:v>0.11462996901378623</c:v>
                </c:pt>
                <c:pt idx="252">
                  <c:v>0.11499141525935008</c:v>
                </c:pt>
                <c:pt idx="253">
                  <c:v>0.11537509347732906</c:v>
                </c:pt>
                <c:pt idx="254">
                  <c:v>0.11571924149095254</c:v>
                </c:pt>
                <c:pt idx="255">
                  <c:v>0.11598742808037453</c:v>
                </c:pt>
                <c:pt idx="256">
                  <c:v>0.11625582520385498</c:v>
                </c:pt>
                <c:pt idx="257">
                  <c:v>0.11654832986888373</c:v>
                </c:pt>
                <c:pt idx="258">
                  <c:v>0.11676983698665259</c:v>
                </c:pt>
                <c:pt idx="259">
                  <c:v>0.11703839465927755</c:v>
                </c:pt>
                <c:pt idx="260">
                  <c:v>0.11733975700591544</c:v>
                </c:pt>
                <c:pt idx="261">
                  <c:v>0.11747154918039664</c:v>
                </c:pt>
                <c:pt idx="262">
                  <c:v>0.11760462380369779</c:v>
                </c:pt>
                <c:pt idx="263">
                  <c:v>0.1177633226586578</c:v>
                </c:pt>
                <c:pt idx="264">
                  <c:v>0.11792358380076744</c:v>
                </c:pt>
                <c:pt idx="265">
                  <c:v>0.11818030597868899</c:v>
                </c:pt>
                <c:pt idx="266">
                  <c:v>0.11845243274577955</c:v>
                </c:pt>
                <c:pt idx="267">
                  <c:v>0.11864044479963337</c:v>
                </c:pt>
                <c:pt idx="268">
                  <c:v>0.11879299734287252</c:v>
                </c:pt>
                <c:pt idx="269">
                  <c:v>0.11897456624582807</c:v>
                </c:pt>
                <c:pt idx="270">
                  <c:v>0.11918849289299416</c:v>
                </c:pt>
                <c:pt idx="271">
                  <c:v>0.11936686987404645</c:v>
                </c:pt>
                <c:pt idx="272">
                  <c:v>0.11954254156156979</c:v>
                </c:pt>
                <c:pt idx="273">
                  <c:v>0.11974512588834495</c:v>
                </c:pt>
                <c:pt idx="274">
                  <c:v>0.12005164403083914</c:v>
                </c:pt>
                <c:pt idx="275">
                  <c:v>0.12024751286083568</c:v>
                </c:pt>
                <c:pt idx="276">
                  <c:v>0.12037099998562574</c:v>
                </c:pt>
                <c:pt idx="277">
                  <c:v>0.12055206468865341</c:v>
                </c:pt>
                <c:pt idx="278">
                  <c:v>0.12079257371186269</c:v>
                </c:pt>
                <c:pt idx="279">
                  <c:v>0.12103767890765615</c:v>
                </c:pt>
                <c:pt idx="280">
                  <c:v>0.12124783951439828</c:v>
                </c:pt>
                <c:pt idx="281">
                  <c:v>0.12147102549681854</c:v>
                </c:pt>
                <c:pt idx="282">
                  <c:v>0.12168788854248758</c:v>
                </c:pt>
                <c:pt idx="283">
                  <c:v>0.12188711721324345</c:v>
                </c:pt>
                <c:pt idx="284">
                  <c:v>0.12203139499579567</c:v>
                </c:pt>
                <c:pt idx="285">
                  <c:v>0.12217774471626215</c:v>
                </c:pt>
                <c:pt idx="286">
                  <c:v>0.12238383166819207</c:v>
                </c:pt>
                <c:pt idx="287">
                  <c:v>0.12270401190545484</c:v>
                </c:pt>
                <c:pt idx="288">
                  <c:v>0.12290100670815358</c:v>
                </c:pt>
                <c:pt idx="289">
                  <c:v>0.12307102817052464</c:v>
                </c:pt>
                <c:pt idx="290">
                  <c:v>0.12337423019109932</c:v>
                </c:pt>
                <c:pt idx="291">
                  <c:v>0.12356561772597256</c:v>
                </c:pt>
                <c:pt idx="292">
                  <c:v>0.12369529742707837</c:v>
                </c:pt>
                <c:pt idx="293">
                  <c:v>0.12383921016107846</c:v>
                </c:pt>
                <c:pt idx="294">
                  <c:v>0.12407015133888177</c:v>
                </c:pt>
                <c:pt idx="295">
                  <c:v>0.12427095157655431</c:v>
                </c:pt>
                <c:pt idx="296">
                  <c:v>0.12443958521237709</c:v>
                </c:pt>
                <c:pt idx="297">
                  <c:v>0.12475023226537713</c:v>
                </c:pt>
                <c:pt idx="298">
                  <c:v>0.1249371090556327</c:v>
                </c:pt>
                <c:pt idx="299">
                  <c:v>0.12504338852203889</c:v>
                </c:pt>
                <c:pt idx="300">
                  <c:v>0.12524659035426935</c:v>
                </c:pt>
                <c:pt idx="301">
                  <c:v>0.12543974246481415</c:v>
                </c:pt>
                <c:pt idx="302">
                  <c:v>0.12561163298859959</c:v>
                </c:pt>
                <c:pt idx="303">
                  <c:v>0.12576766853689039</c:v>
                </c:pt>
                <c:pt idx="304">
                  <c:v>0.12600060212685943</c:v>
                </c:pt>
                <c:pt idx="305">
                  <c:v>0.12619042694077179</c:v>
                </c:pt>
                <c:pt idx="306">
                  <c:v>0.12630780176565884</c:v>
                </c:pt>
                <c:pt idx="307">
                  <c:v>0.12648435997308508</c:v>
                </c:pt>
                <c:pt idx="308">
                  <c:v>0.12666744118625917</c:v>
                </c:pt>
                <c:pt idx="309">
                  <c:v>0.12683859210379267</c:v>
                </c:pt>
                <c:pt idx="310">
                  <c:v>0.12699116369363314</c:v>
                </c:pt>
                <c:pt idx="311">
                  <c:v>0.12714530969507712</c:v>
                </c:pt>
                <c:pt idx="312">
                  <c:v>0.12733064650604933</c:v>
                </c:pt>
                <c:pt idx="313">
                  <c:v>0.12755604808005813</c:v>
                </c:pt>
                <c:pt idx="314">
                  <c:v>0.1277222836485058</c:v>
                </c:pt>
                <c:pt idx="315">
                  <c:v>0.12788123240030283</c:v>
                </c:pt>
                <c:pt idx="316">
                  <c:v>0.12807714299929193</c:v>
                </c:pt>
                <c:pt idx="317">
                  <c:v>0.12831657237926097</c:v>
                </c:pt>
                <c:pt idx="318">
                  <c:v>0.12850741204417271</c:v>
                </c:pt>
                <c:pt idx="319">
                  <c:v>0.12865747124804142</c:v>
                </c:pt>
                <c:pt idx="320">
                  <c:v>0.12889993427773463</c:v>
                </c:pt>
                <c:pt idx="321">
                  <c:v>0.12918807110708344</c:v>
                </c:pt>
                <c:pt idx="322">
                  <c:v>0.12948708239258142</c:v>
                </c:pt>
                <c:pt idx="323">
                  <c:v>0.12975695631338413</c:v>
                </c:pt>
                <c:pt idx="324">
                  <c:v>0.12999532985619697</c:v>
                </c:pt>
                <c:pt idx="325">
                  <c:v>0.13025187292667739</c:v>
                </c:pt>
                <c:pt idx="326">
                  <c:v>0.13055694796007908</c:v>
                </c:pt>
                <c:pt idx="327">
                  <c:v>0.13083091089383356</c:v>
                </c:pt>
                <c:pt idx="328">
                  <c:v>0.13112545888294505</c:v>
                </c:pt>
                <c:pt idx="329">
                  <c:v>0.13145042850850056</c:v>
                </c:pt>
                <c:pt idx="330">
                  <c:v>0.13173472004700934</c:v>
                </c:pt>
                <c:pt idx="331">
                  <c:v>0.13203505523742287</c:v>
                </c:pt>
                <c:pt idx="332">
                  <c:v>0.13234388829107327</c:v>
                </c:pt>
                <c:pt idx="333">
                  <c:v>0.13263789867433337</c:v>
                </c:pt>
                <c:pt idx="334">
                  <c:v>0.13294146008164123</c:v>
                </c:pt>
                <c:pt idx="335">
                  <c:v>0.13324425283809563</c:v>
                </c:pt>
                <c:pt idx="336">
                  <c:v>0.1335277592139664</c:v>
                </c:pt>
                <c:pt idx="337">
                  <c:v>0.13378784733585927</c:v>
                </c:pt>
                <c:pt idx="338">
                  <c:v>0.13407908600985649</c:v>
                </c:pt>
                <c:pt idx="339">
                  <c:v>0.13439671259888122</c:v>
                </c:pt>
                <c:pt idx="340">
                  <c:v>0.13463029345359664</c:v>
                </c:pt>
                <c:pt idx="341">
                  <c:v>0.13489794213995032</c:v>
                </c:pt>
                <c:pt idx="342">
                  <c:v>0.13521934460567331</c:v>
                </c:pt>
                <c:pt idx="343">
                  <c:v>0.13552313621882039</c:v>
                </c:pt>
                <c:pt idx="344">
                  <c:v>0.13582412542064656</c:v>
                </c:pt>
                <c:pt idx="345">
                  <c:v>0.13612123625524836</c:v>
                </c:pt>
                <c:pt idx="346">
                  <c:v>0.1363964213716079</c:v>
                </c:pt>
                <c:pt idx="347">
                  <c:v>0.13666604631288828</c:v>
                </c:pt>
                <c:pt idx="348">
                  <c:v>0.13694410002096352</c:v>
                </c:pt>
                <c:pt idx="349">
                  <c:v>0.13722865190538291</c:v>
                </c:pt>
                <c:pt idx="350">
                  <c:v>0.13749408330577775</c:v>
                </c:pt>
                <c:pt idx="351">
                  <c:v>0.13778304503614058</c:v>
                </c:pt>
                <c:pt idx="352">
                  <c:v>0.13810546135859877</c:v>
                </c:pt>
                <c:pt idx="353">
                  <c:v>0.13841060009194403</c:v>
                </c:pt>
                <c:pt idx="354">
                  <c:v>0.13869716935427226</c:v>
                </c:pt>
                <c:pt idx="355">
                  <c:v>0.13898342954517362</c:v>
                </c:pt>
                <c:pt idx="356">
                  <c:v>0.13929193059386133</c:v>
                </c:pt>
                <c:pt idx="357">
                  <c:v>0.13957530594002351</c:v>
                </c:pt>
                <c:pt idx="358">
                  <c:v>0.13985185664076141</c:v>
                </c:pt>
                <c:pt idx="359">
                  <c:v>0.14016081164861993</c:v>
                </c:pt>
                <c:pt idx="360">
                  <c:v>0.14045555954630162</c:v>
                </c:pt>
                <c:pt idx="361">
                  <c:v>0.14075597119738428</c:v>
                </c:pt>
                <c:pt idx="362">
                  <c:v>0.14105512579175902</c:v>
                </c:pt>
                <c:pt idx="363">
                  <c:v>0.14128865339616328</c:v>
                </c:pt>
                <c:pt idx="364">
                  <c:v>0.14157504557924924</c:v>
                </c:pt>
                <c:pt idx="365">
                  <c:v>0.14189613782743524</c:v>
                </c:pt>
                <c:pt idx="366">
                  <c:v>0.14216176350270915</c:v>
                </c:pt>
                <c:pt idx="367">
                  <c:v>0.14242881278957661</c:v>
                </c:pt>
                <c:pt idx="368">
                  <c:v>0.14273296999788584</c:v>
                </c:pt>
                <c:pt idx="369">
                  <c:v>0.14304929909455225</c:v>
                </c:pt>
                <c:pt idx="370">
                  <c:v>0.14332226466502687</c:v>
                </c:pt>
                <c:pt idx="371">
                  <c:v>0.14358672017706187</c:v>
                </c:pt>
                <c:pt idx="372">
                  <c:v>0.14385588060360707</c:v>
                </c:pt>
                <c:pt idx="373">
                  <c:v>0.14414734211542035</c:v>
                </c:pt>
                <c:pt idx="374">
                  <c:v>0.14441479741082983</c:v>
                </c:pt>
                <c:pt idx="375">
                  <c:v>0.14467833449773015</c:v>
                </c:pt>
                <c:pt idx="376">
                  <c:v>0.14497904232569506</c:v>
                </c:pt>
                <c:pt idx="377">
                  <c:v>0.14523671402184943</c:v>
                </c:pt>
                <c:pt idx="378">
                  <c:v>0.14547772168929765</c:v>
                </c:pt>
                <c:pt idx="379">
                  <c:v>0.14573674800900194</c:v>
                </c:pt>
                <c:pt idx="380">
                  <c:v>0.14599669729797174</c:v>
                </c:pt>
                <c:pt idx="381">
                  <c:v>0.14623283491146757</c:v>
                </c:pt>
                <c:pt idx="382">
                  <c:v>0.1464672390897902</c:v>
                </c:pt>
                <c:pt idx="383">
                  <c:v>0.1467497136754782</c:v>
                </c:pt>
                <c:pt idx="384">
                  <c:v>0.14700619049748262</c:v>
                </c:pt>
                <c:pt idx="385">
                  <c:v>0.14723770911008852</c:v>
                </c:pt>
                <c:pt idx="386">
                  <c:v>0.14748030114567148</c:v>
                </c:pt>
                <c:pt idx="387">
                  <c:v>0.14770601064666181</c:v>
                </c:pt>
                <c:pt idx="388">
                  <c:v>0.14794016340697835</c:v>
                </c:pt>
                <c:pt idx="389">
                  <c:v>0.14820469577877668</c:v>
                </c:pt>
                <c:pt idx="390">
                  <c:v>0.14842374903882424</c:v>
                </c:pt>
                <c:pt idx="391">
                  <c:v>0.14863008400481684</c:v>
                </c:pt>
                <c:pt idx="392">
                  <c:v>0.14884410463285158</c:v>
                </c:pt>
                <c:pt idx="393">
                  <c:v>0.14902363166774965</c:v>
                </c:pt>
                <c:pt idx="394">
                  <c:v>0.14926420869786919</c:v>
                </c:pt>
                <c:pt idx="395">
                  <c:v>0.1495516683939799</c:v>
                </c:pt>
                <c:pt idx="396">
                  <c:v>0.14978977194484466</c:v>
                </c:pt>
                <c:pt idx="397">
                  <c:v>0.14996081779831494</c:v>
                </c:pt>
                <c:pt idx="398">
                  <c:v>0.15012064047591081</c:v>
                </c:pt>
                <c:pt idx="399">
                  <c:v>0.15034152484001689</c:v>
                </c:pt>
                <c:pt idx="400">
                  <c:v>0.15051105735380796</c:v>
                </c:pt>
                <c:pt idx="401">
                  <c:v>0.15070091875098293</c:v>
                </c:pt>
                <c:pt idx="402">
                  <c:v>0.1509360128384552</c:v>
                </c:pt>
                <c:pt idx="403">
                  <c:v>0.15112073805577497</c:v>
                </c:pt>
                <c:pt idx="404">
                  <c:v>0.15131016622512863</c:v>
                </c:pt>
                <c:pt idx="405">
                  <c:v>0.15150652459739403</c:v>
                </c:pt>
                <c:pt idx="406">
                  <c:v>0.15170430270270321</c:v>
                </c:pt>
                <c:pt idx="407">
                  <c:v>0.15186522214872614</c:v>
                </c:pt>
                <c:pt idx="408">
                  <c:v>0.15202144912842874</c:v>
                </c:pt>
                <c:pt idx="409">
                  <c:v>0.15221163962774251</c:v>
                </c:pt>
                <c:pt idx="410">
                  <c:v>0.15235796981324404</c:v>
                </c:pt>
                <c:pt idx="411">
                  <c:v>0.15251857613982664</c:v>
                </c:pt>
                <c:pt idx="412">
                  <c:v>0.15271314285122975</c:v>
                </c:pt>
                <c:pt idx="413">
                  <c:v>0.15288422470359309</c:v>
                </c:pt>
                <c:pt idx="414">
                  <c:v>0.15303671369667612</c:v>
                </c:pt>
                <c:pt idx="415">
                  <c:v>0.15318079362699741</c:v>
                </c:pt>
                <c:pt idx="416">
                  <c:v>0.15333237819291554</c:v>
                </c:pt>
                <c:pt idx="417">
                  <c:v>0.15347040091676512</c:v>
                </c:pt>
                <c:pt idx="418">
                  <c:v>0.1536239131341621</c:v>
                </c:pt>
                <c:pt idx="419">
                  <c:v>0.15379195699451204</c:v>
                </c:pt>
                <c:pt idx="420">
                  <c:v>0.15390278613533179</c:v>
                </c:pt>
                <c:pt idx="421">
                  <c:v>0.15404510806328195</c:v>
                </c:pt>
                <c:pt idx="422">
                  <c:v>0.15420893729415647</c:v>
                </c:pt>
                <c:pt idx="423">
                  <c:v>0.15433025631067612</c:v>
                </c:pt>
                <c:pt idx="424">
                  <c:v>0.15446475917995697</c:v>
                </c:pt>
                <c:pt idx="425">
                  <c:v>0.15460303149972499</c:v>
                </c:pt>
                <c:pt idx="426">
                  <c:v>0.1547123104031165</c:v>
                </c:pt>
                <c:pt idx="427">
                  <c:v>0.15479183726629392</c:v>
                </c:pt>
                <c:pt idx="428">
                  <c:v>0.15489518382675185</c:v>
                </c:pt>
                <c:pt idx="429">
                  <c:v>0.15503023043267675</c:v>
                </c:pt>
                <c:pt idx="430">
                  <c:v>0.15510608147972196</c:v>
                </c:pt>
                <c:pt idx="431">
                  <c:v>0.15517007419313103</c:v>
                </c:pt>
                <c:pt idx="432">
                  <c:v>0.15526761498602781</c:v>
                </c:pt>
                <c:pt idx="433">
                  <c:v>0.15538794515430279</c:v>
                </c:pt>
                <c:pt idx="434">
                  <c:v>0.15551766708118051</c:v>
                </c:pt>
                <c:pt idx="435">
                  <c:v>0.15562916881506536</c:v>
                </c:pt>
                <c:pt idx="436">
                  <c:v>0.15569554190981738</c:v>
                </c:pt>
                <c:pt idx="437">
                  <c:v>0.1557598602286584</c:v>
                </c:pt>
                <c:pt idx="438">
                  <c:v>0.15583527799131258</c:v>
                </c:pt>
                <c:pt idx="439">
                  <c:v>0.15592599776054641</c:v>
                </c:pt>
                <c:pt idx="440">
                  <c:v>0.15602885685793511</c:v>
                </c:pt>
                <c:pt idx="441">
                  <c:v>0.15612032999627695</c:v>
                </c:pt>
                <c:pt idx="442">
                  <c:v>0.15617768156725065</c:v>
                </c:pt>
                <c:pt idx="443">
                  <c:v>0.15622021534487132</c:v>
                </c:pt>
                <c:pt idx="444">
                  <c:v>0.15632439706887893</c:v>
                </c:pt>
                <c:pt idx="445">
                  <c:v>0.15641172232447623</c:v>
                </c:pt>
                <c:pt idx="446">
                  <c:v>0.15642289584788491</c:v>
                </c:pt>
                <c:pt idx="447">
                  <c:v>0.15650390125604974</c:v>
                </c:pt>
                <c:pt idx="448">
                  <c:v>0.15656712056645775</c:v>
                </c:pt>
                <c:pt idx="449">
                  <c:v>0.15656848389723935</c:v>
                </c:pt>
                <c:pt idx="450">
                  <c:v>0.15664555741876318</c:v>
                </c:pt>
                <c:pt idx="451">
                  <c:v>0.156688926019909</c:v>
                </c:pt>
                <c:pt idx="452">
                  <c:v>0.15672336766025655</c:v>
                </c:pt>
                <c:pt idx="453">
                  <c:v>0.15680678770894252</c:v>
                </c:pt>
                <c:pt idx="454">
                  <c:v>0.15684490612712881</c:v>
                </c:pt>
                <c:pt idx="455">
                  <c:v>0.15685383957034929</c:v>
                </c:pt>
                <c:pt idx="456">
                  <c:v>0.15687109083937356</c:v>
                </c:pt>
                <c:pt idx="457">
                  <c:v>0.15694459109956502</c:v>
                </c:pt>
                <c:pt idx="458">
                  <c:v>0.15698989838306768</c:v>
                </c:pt>
                <c:pt idx="459">
                  <c:v>0.15700869090852951</c:v>
                </c:pt>
                <c:pt idx="460">
                  <c:v>0.15706159364315866</c:v>
                </c:pt>
                <c:pt idx="461">
                  <c:v>0.1570812260329435</c:v>
                </c:pt>
                <c:pt idx="462">
                  <c:v>0.15710023706475076</c:v>
                </c:pt>
                <c:pt idx="463">
                  <c:v>0.15712473879209299</c:v>
                </c:pt>
                <c:pt idx="464">
                  <c:v>0.15712482818288531</c:v>
                </c:pt>
                <c:pt idx="465">
                  <c:v>0.1571465183612725</c:v>
                </c:pt>
                <c:pt idx="466">
                  <c:v>0.15719317805802199</c:v>
                </c:pt>
                <c:pt idx="467">
                  <c:v>0.15722053742970357</c:v>
                </c:pt>
                <c:pt idx="468">
                  <c:v>0.15726156222218235</c:v>
                </c:pt>
                <c:pt idx="469">
                  <c:v>0.15728373656182337</c:v>
                </c:pt>
                <c:pt idx="470">
                  <c:v>0.15722691308188999</c:v>
                </c:pt>
                <c:pt idx="471">
                  <c:v>0.15723849523021519</c:v>
                </c:pt>
                <c:pt idx="472">
                  <c:v>0.15728625312627331</c:v>
                </c:pt>
                <c:pt idx="473">
                  <c:v>0.157304736735731</c:v>
                </c:pt>
                <c:pt idx="474">
                  <c:v>0.15729423027101283</c:v>
                </c:pt>
                <c:pt idx="475">
                  <c:v>0.15728780659289346</c:v>
                </c:pt>
                <c:pt idx="476">
                  <c:v>0.15727845466558224</c:v>
                </c:pt>
                <c:pt idx="477">
                  <c:v>0.15727013721083219</c:v>
                </c:pt>
                <c:pt idx="478">
                  <c:v>0.15729267192361077</c:v>
                </c:pt>
                <c:pt idx="479">
                  <c:v>0.15732734247636618</c:v>
                </c:pt>
                <c:pt idx="480">
                  <c:v>0.15735267609406442</c:v>
                </c:pt>
                <c:pt idx="481">
                  <c:v>0.1573417264751715</c:v>
                </c:pt>
                <c:pt idx="482">
                  <c:v>0.15732469493687087</c:v>
                </c:pt>
                <c:pt idx="483">
                  <c:v>0.15733485667121233</c:v>
                </c:pt>
                <c:pt idx="484">
                  <c:v>0.15735195945402766</c:v>
                </c:pt>
                <c:pt idx="485">
                  <c:v>0.15734525430142565</c:v>
                </c:pt>
                <c:pt idx="486">
                  <c:v>0.15732524526815028</c:v>
                </c:pt>
                <c:pt idx="487">
                  <c:v>0.15732386300558734</c:v>
                </c:pt>
                <c:pt idx="488">
                  <c:v>0.15733520573943316</c:v>
                </c:pt>
                <c:pt idx="489">
                  <c:v>0.15733234709019114</c:v>
                </c:pt>
                <c:pt idx="490">
                  <c:v>0.15731073771316909</c:v>
                </c:pt>
                <c:pt idx="491">
                  <c:v>0.15730132268542793</c:v>
                </c:pt>
                <c:pt idx="492">
                  <c:v>0.15729173664714877</c:v>
                </c:pt>
                <c:pt idx="493">
                  <c:v>0.15728845734477201</c:v>
                </c:pt>
                <c:pt idx="494">
                  <c:v>0.15728972649270809</c:v>
                </c:pt>
                <c:pt idx="495">
                  <c:v>0.15730838658438548</c:v>
                </c:pt>
                <c:pt idx="496">
                  <c:v>0.15732236827238097</c:v>
                </c:pt>
                <c:pt idx="497">
                  <c:v>0.1573137119235701</c:v>
                </c:pt>
                <c:pt idx="498">
                  <c:v>0.15729899058040817</c:v>
                </c:pt>
                <c:pt idx="499">
                  <c:v>0.15730861356131554</c:v>
                </c:pt>
                <c:pt idx="500">
                  <c:v>0.15730349209823655</c:v>
                </c:pt>
                <c:pt idx="501">
                  <c:v>0.15725599823694555</c:v>
                </c:pt>
                <c:pt idx="502">
                  <c:v>0.15723513264756617</c:v>
                </c:pt>
                <c:pt idx="503">
                  <c:v>0.15723818896818723</c:v>
                </c:pt>
                <c:pt idx="504">
                  <c:v>0.15726059694130695</c:v>
                </c:pt>
                <c:pt idx="505">
                  <c:v>0.15722208826577486</c:v>
                </c:pt>
                <c:pt idx="506">
                  <c:v>0.15721420715114678</c:v>
                </c:pt>
                <c:pt idx="507">
                  <c:v>0.15723060245913845</c:v>
                </c:pt>
                <c:pt idx="508">
                  <c:v>0.1571736603618574</c:v>
                </c:pt>
                <c:pt idx="509">
                  <c:v>0.15718848588341849</c:v>
                </c:pt>
                <c:pt idx="510">
                  <c:v>0.15719981274067671</c:v>
                </c:pt>
                <c:pt idx="511">
                  <c:v>0.15712086301854331</c:v>
                </c:pt>
                <c:pt idx="512">
                  <c:v>0.15717123472165784</c:v>
                </c:pt>
                <c:pt idx="513">
                  <c:v>0.15722308738196278</c:v>
                </c:pt>
                <c:pt idx="514">
                  <c:v>0.15718367786454426</c:v>
                </c:pt>
                <c:pt idx="515">
                  <c:v>0.15713910940607204</c:v>
                </c:pt>
                <c:pt idx="516">
                  <c:v>0.15711695493977682</c:v>
                </c:pt>
                <c:pt idx="517">
                  <c:v>0.15712233545328763</c:v>
                </c:pt>
                <c:pt idx="518">
                  <c:v>0.15714176171587166</c:v>
                </c:pt>
                <c:pt idx="519">
                  <c:v>0.1571262714449789</c:v>
                </c:pt>
                <c:pt idx="520">
                  <c:v>0.15712325716343867</c:v>
                </c:pt>
                <c:pt idx="521">
                  <c:v>0.15716327479438497</c:v>
                </c:pt>
                <c:pt idx="522">
                  <c:v>0.15714607447467632</c:v>
                </c:pt>
                <c:pt idx="523">
                  <c:v>0.15713654044345973</c:v>
                </c:pt>
                <c:pt idx="524">
                  <c:v>0.1571661650977085</c:v>
                </c:pt>
                <c:pt idx="525">
                  <c:v>0.15712165293394179</c:v>
                </c:pt>
                <c:pt idx="526">
                  <c:v>0.15710129252879068</c:v>
                </c:pt>
                <c:pt idx="527">
                  <c:v>0.1571131734342259</c:v>
                </c:pt>
                <c:pt idx="528">
                  <c:v>0.15711117398897087</c:v>
                </c:pt>
                <c:pt idx="529">
                  <c:v>0.15711160391949272</c:v>
                </c:pt>
                <c:pt idx="530">
                  <c:v>0.15709324863498406</c:v>
                </c:pt>
                <c:pt idx="531">
                  <c:v>0.15706458954806915</c:v>
                </c:pt>
                <c:pt idx="532">
                  <c:v>0.15710469496011889</c:v>
                </c:pt>
                <c:pt idx="533">
                  <c:v>0.15712033146745377</c:v>
                </c:pt>
                <c:pt idx="534">
                  <c:v>0.15712669766011178</c:v>
                </c:pt>
                <c:pt idx="535">
                  <c:v>0.15712819712228188</c:v>
                </c:pt>
                <c:pt idx="536">
                  <c:v>0.15715962707095393</c:v>
                </c:pt>
                <c:pt idx="537">
                  <c:v>0.15715416906488081</c:v>
                </c:pt>
                <c:pt idx="538">
                  <c:v>0.15712077956706952</c:v>
                </c:pt>
                <c:pt idx="539">
                  <c:v>0.157141658329221</c:v>
                </c:pt>
                <c:pt idx="540">
                  <c:v>0.15716136798036714</c:v>
                </c:pt>
                <c:pt idx="541">
                  <c:v>0.15717375711025969</c:v>
                </c:pt>
                <c:pt idx="542">
                  <c:v>0.15718223715439575</c:v>
                </c:pt>
                <c:pt idx="543">
                  <c:v>0.15722508373586055</c:v>
                </c:pt>
                <c:pt idx="544">
                  <c:v>0.15723191788838251</c:v>
                </c:pt>
                <c:pt idx="545">
                  <c:v>0.15721585845500671</c:v>
                </c:pt>
                <c:pt idx="546">
                  <c:v>0.15726926627447993</c:v>
                </c:pt>
                <c:pt idx="547">
                  <c:v>0.15727826757739219</c:v>
                </c:pt>
                <c:pt idx="548">
                  <c:v>0.15728623817095841</c:v>
                </c:pt>
                <c:pt idx="549">
                  <c:v>0.15732574135361346</c:v>
                </c:pt>
                <c:pt idx="550">
                  <c:v>0.15733107939646898</c:v>
                </c:pt>
                <c:pt idx="551">
                  <c:v>0.15731518728481642</c:v>
                </c:pt>
                <c:pt idx="552">
                  <c:v>0.15733178718261723</c:v>
                </c:pt>
                <c:pt idx="553">
                  <c:v>0.15736604636788695</c:v>
                </c:pt>
                <c:pt idx="554">
                  <c:v>0.1573705250576441</c:v>
                </c:pt>
                <c:pt idx="555">
                  <c:v>0.15738547420852744</c:v>
                </c:pt>
                <c:pt idx="556">
                  <c:v>0.15742071047008457</c:v>
                </c:pt>
                <c:pt idx="557">
                  <c:v>0.15737885471784233</c:v>
                </c:pt>
                <c:pt idx="558">
                  <c:v>0.15736590198582814</c:v>
                </c:pt>
                <c:pt idx="559">
                  <c:v>0.15741217390153628</c:v>
                </c:pt>
                <c:pt idx="560">
                  <c:v>0.15743903748657773</c:v>
                </c:pt>
                <c:pt idx="561">
                  <c:v>0.15747931880492314</c:v>
                </c:pt>
                <c:pt idx="562">
                  <c:v>0.15753090730117275</c:v>
                </c:pt>
                <c:pt idx="563">
                  <c:v>0.15754335707218023</c:v>
                </c:pt>
                <c:pt idx="564">
                  <c:v>0.15764225546987332</c:v>
                </c:pt>
                <c:pt idx="565">
                  <c:v>0.15764688052550743</c:v>
                </c:pt>
                <c:pt idx="566">
                  <c:v>0.15757532488719517</c:v>
                </c:pt>
                <c:pt idx="567">
                  <c:v>0.15755513963567061</c:v>
                </c:pt>
                <c:pt idx="568">
                  <c:v>0.15758187759807393</c:v>
                </c:pt>
                <c:pt idx="569">
                  <c:v>0.15763921676313139</c:v>
                </c:pt>
                <c:pt idx="570">
                  <c:v>0.1576964283556834</c:v>
                </c:pt>
                <c:pt idx="571">
                  <c:v>0.15770340631897722</c:v>
                </c:pt>
                <c:pt idx="572">
                  <c:v>0.15772626226006956</c:v>
                </c:pt>
                <c:pt idx="573">
                  <c:v>0.157792864476372</c:v>
                </c:pt>
                <c:pt idx="574">
                  <c:v>0.15782480413366537</c:v>
                </c:pt>
                <c:pt idx="575">
                  <c:v>0.15782966599960555</c:v>
                </c:pt>
                <c:pt idx="576">
                  <c:v>0.15781353058476374</c:v>
                </c:pt>
                <c:pt idx="577">
                  <c:v>0.15782199014467838</c:v>
                </c:pt>
                <c:pt idx="578">
                  <c:v>0.1578916901305577</c:v>
                </c:pt>
                <c:pt idx="579">
                  <c:v>0.15794853132540818</c:v>
                </c:pt>
                <c:pt idx="580">
                  <c:v>0.15800037288775398</c:v>
                </c:pt>
                <c:pt idx="581">
                  <c:v>0.15801714414773257</c:v>
                </c:pt>
                <c:pt idx="582">
                  <c:v>0.15808683783565014</c:v>
                </c:pt>
                <c:pt idx="583">
                  <c:v>0.15811958377278248</c:v>
                </c:pt>
                <c:pt idx="584">
                  <c:v>0.1580956414716688</c:v>
                </c:pt>
                <c:pt idx="585">
                  <c:v>0.15813592836486071</c:v>
                </c:pt>
                <c:pt idx="586">
                  <c:v>0.15824141700190295</c:v>
                </c:pt>
                <c:pt idx="587">
                  <c:v>0.15828271109297429</c:v>
                </c:pt>
                <c:pt idx="588">
                  <c:v>0.15818200696650833</c:v>
                </c:pt>
                <c:pt idx="589">
                  <c:v>0.15820441754096523</c:v>
                </c:pt>
                <c:pt idx="590">
                  <c:v>0.15828228126195795</c:v>
                </c:pt>
                <c:pt idx="591">
                  <c:v>0.1583791719372063</c:v>
                </c:pt>
                <c:pt idx="592">
                  <c:v>0.15846555034165269</c:v>
                </c:pt>
                <c:pt idx="593">
                  <c:v>0.15842427333432577</c:v>
                </c:pt>
                <c:pt idx="594">
                  <c:v>0.15840134476123688</c:v>
                </c:pt>
                <c:pt idx="595">
                  <c:v>0.1584379281271252</c:v>
                </c:pt>
                <c:pt idx="596">
                  <c:v>0.15838256212234358</c:v>
                </c:pt>
                <c:pt idx="597">
                  <c:v>0.15844434081510439</c:v>
                </c:pt>
                <c:pt idx="598">
                  <c:v>0.15861678659079828</c:v>
                </c:pt>
                <c:pt idx="599">
                  <c:v>0.15868902210784427</c:v>
                </c:pt>
                <c:pt idx="600">
                  <c:v>0.15869321365408848</c:v>
                </c:pt>
                <c:pt idx="601">
                  <c:v>0.15870960862485464</c:v>
                </c:pt>
                <c:pt idx="602">
                  <c:v>0.15873931600165267</c:v>
                </c:pt>
                <c:pt idx="603">
                  <c:v>0.15880622025011468</c:v>
                </c:pt>
                <c:pt idx="604">
                  <c:v>0.15879104901797395</c:v>
                </c:pt>
                <c:pt idx="605">
                  <c:v>0.15877984510594048</c:v>
                </c:pt>
                <c:pt idx="606">
                  <c:v>0.15888680464093088</c:v>
                </c:pt>
                <c:pt idx="607">
                  <c:v>0.15899300756971615</c:v>
                </c:pt>
                <c:pt idx="608">
                  <c:v>0.15901936738767011</c:v>
                </c:pt>
                <c:pt idx="609">
                  <c:v>0.1589872636744222</c:v>
                </c:pt>
                <c:pt idx="610">
                  <c:v>0.15905454635007465</c:v>
                </c:pt>
                <c:pt idx="611">
                  <c:v>0.15912801851967517</c:v>
                </c:pt>
                <c:pt idx="612">
                  <c:v>0.15916125306036702</c:v>
                </c:pt>
                <c:pt idx="613">
                  <c:v>0.15916372709724719</c:v>
                </c:pt>
                <c:pt idx="614">
                  <c:v>0.15914890746850616</c:v>
                </c:pt>
                <c:pt idx="615">
                  <c:v>0.15921095397396487</c:v>
                </c:pt>
                <c:pt idx="616">
                  <c:v>0.15929471924305705</c:v>
                </c:pt>
                <c:pt idx="617">
                  <c:v>0.15933691052368526</c:v>
                </c:pt>
                <c:pt idx="618">
                  <c:v>0.1593216804778502</c:v>
                </c:pt>
                <c:pt idx="619">
                  <c:v>0.15936135737538396</c:v>
                </c:pt>
                <c:pt idx="620">
                  <c:v>0.15951881054052811</c:v>
                </c:pt>
                <c:pt idx="621">
                  <c:v>0.15961761127101046</c:v>
                </c:pt>
                <c:pt idx="622">
                  <c:v>0.15958352830298037</c:v>
                </c:pt>
                <c:pt idx="623">
                  <c:v>0.15952200798868157</c:v>
                </c:pt>
                <c:pt idx="624">
                  <c:v>0.15959185246032873</c:v>
                </c:pt>
                <c:pt idx="625">
                  <c:v>0.15985215330459157</c:v>
                </c:pt>
                <c:pt idx="626">
                  <c:v>0.15993748699648225</c:v>
                </c:pt>
                <c:pt idx="627">
                  <c:v>0.159864070446191</c:v>
                </c:pt>
                <c:pt idx="628">
                  <c:v>0.1598614888795985</c:v>
                </c:pt>
                <c:pt idx="629">
                  <c:v>0.16003999009311898</c:v>
                </c:pt>
                <c:pt idx="630">
                  <c:v>0.16014997591370303</c:v>
                </c:pt>
                <c:pt idx="631">
                  <c:v>0.16008764592587624</c:v>
                </c:pt>
                <c:pt idx="632">
                  <c:v>0.16012702928169661</c:v>
                </c:pt>
                <c:pt idx="633">
                  <c:v>0.16018002183456392</c:v>
                </c:pt>
                <c:pt idx="634">
                  <c:v>0.16025218091245877</c:v>
                </c:pt>
                <c:pt idx="635">
                  <c:v>0.16035795552126345</c:v>
                </c:pt>
                <c:pt idx="636">
                  <c:v>0.16033275869278504</c:v>
                </c:pt>
                <c:pt idx="637">
                  <c:v>0.16035108054167707</c:v>
                </c:pt>
                <c:pt idx="638">
                  <c:v>0.16041181971503032</c:v>
                </c:pt>
                <c:pt idx="639">
                  <c:v>0.16040269871913829</c:v>
                </c:pt>
                <c:pt idx="640">
                  <c:v>0.1604295698450523</c:v>
                </c:pt>
                <c:pt idx="641">
                  <c:v>0.16051231725771059</c:v>
                </c:pt>
                <c:pt idx="642">
                  <c:v>0.1606272678149285</c:v>
                </c:pt>
                <c:pt idx="643">
                  <c:v>0.16058165926874493</c:v>
                </c:pt>
                <c:pt idx="644">
                  <c:v>0.16056494590218515</c:v>
                </c:pt>
                <c:pt idx="645">
                  <c:v>0.16066704677390173</c:v>
                </c:pt>
                <c:pt idx="646">
                  <c:v>0.16083842406038282</c:v>
                </c:pt>
                <c:pt idx="647">
                  <c:v>0.16082538635326124</c:v>
                </c:pt>
                <c:pt idx="648">
                  <c:v>0.16075572314147982</c:v>
                </c:pt>
                <c:pt idx="649">
                  <c:v>0.16076316438458629</c:v>
                </c:pt>
                <c:pt idx="650">
                  <c:v>0.1609381272398818</c:v>
                </c:pt>
                <c:pt idx="651">
                  <c:v>0.16095076422939769</c:v>
                </c:pt>
                <c:pt idx="652">
                  <c:v>0.16093675249545658</c:v>
                </c:pt>
                <c:pt idx="653">
                  <c:v>0.16095931066969793</c:v>
                </c:pt>
                <c:pt idx="654">
                  <c:v>0.16108127432978445</c:v>
                </c:pt>
                <c:pt idx="655">
                  <c:v>0.1611456905063843</c:v>
                </c:pt>
                <c:pt idx="656">
                  <c:v>0.16117391464011685</c:v>
                </c:pt>
                <c:pt idx="657">
                  <c:v>0.1611752765062171</c:v>
                </c:pt>
                <c:pt idx="658">
                  <c:v>0.16128259140289386</c:v>
                </c:pt>
                <c:pt idx="659">
                  <c:v>0.16135162417876328</c:v>
                </c:pt>
                <c:pt idx="660">
                  <c:v>0.16142076180216805</c:v>
                </c:pt>
                <c:pt idx="661">
                  <c:v>0.16151521241922581</c:v>
                </c:pt>
                <c:pt idx="662">
                  <c:v>0.16146865700795598</c:v>
                </c:pt>
                <c:pt idx="663">
                  <c:v>0.16144781230254765</c:v>
                </c:pt>
                <c:pt idx="664">
                  <c:v>0.16144600604092918</c:v>
                </c:pt>
                <c:pt idx="665">
                  <c:v>0.16145437149149133</c:v>
                </c:pt>
                <c:pt idx="666">
                  <c:v>0.161422923532579</c:v>
                </c:pt>
                <c:pt idx="667">
                  <c:v>0.16126757427382823</c:v>
                </c:pt>
                <c:pt idx="668">
                  <c:v>0.1612851797853988</c:v>
                </c:pt>
                <c:pt idx="669">
                  <c:v>0.1613497252303536</c:v>
                </c:pt>
                <c:pt idx="670">
                  <c:v>0.16145403605338246</c:v>
                </c:pt>
                <c:pt idx="671">
                  <c:v>0.16151706983572747</c:v>
                </c:pt>
                <c:pt idx="672">
                  <c:v>0.16172465565527991</c:v>
                </c:pt>
                <c:pt idx="673">
                  <c:v>0.16177649126584084</c:v>
                </c:pt>
                <c:pt idx="674">
                  <c:v>0.16174143428981894</c:v>
                </c:pt>
                <c:pt idx="675">
                  <c:v>0.16180832312177951</c:v>
                </c:pt>
                <c:pt idx="676">
                  <c:v>0.16189085043048054</c:v>
                </c:pt>
                <c:pt idx="677">
                  <c:v>0.16193119905520933</c:v>
                </c:pt>
                <c:pt idx="678">
                  <c:v>0.1619777460200329</c:v>
                </c:pt>
                <c:pt idx="679">
                  <c:v>0.16201420572817901</c:v>
                </c:pt>
                <c:pt idx="680">
                  <c:v>0.1620278834979462</c:v>
                </c:pt>
                <c:pt idx="681">
                  <c:v>0.16204474323608839</c:v>
                </c:pt>
                <c:pt idx="682">
                  <c:v>0.16215768873883837</c:v>
                </c:pt>
                <c:pt idx="683">
                  <c:v>0.16222225854641911</c:v>
                </c:pt>
                <c:pt idx="684">
                  <c:v>0.16226014200346095</c:v>
                </c:pt>
                <c:pt idx="685">
                  <c:v>0.16235418492213641</c:v>
                </c:pt>
                <c:pt idx="686">
                  <c:v>0.16234667063056371</c:v>
                </c:pt>
                <c:pt idx="687">
                  <c:v>0.16235185724532422</c:v>
                </c:pt>
                <c:pt idx="688">
                  <c:v>0.16244774884799709</c:v>
                </c:pt>
                <c:pt idx="689">
                  <c:v>0.1624939443397688</c:v>
                </c:pt>
                <c:pt idx="690">
                  <c:v>0.16250774989449898</c:v>
                </c:pt>
                <c:pt idx="691">
                  <c:v>0.16253939701961784</c:v>
                </c:pt>
                <c:pt idx="692">
                  <c:v>0.16255306978490267</c:v>
                </c:pt>
                <c:pt idx="693">
                  <c:v>0.16250359013092339</c:v>
                </c:pt>
                <c:pt idx="694">
                  <c:v>0.16247473198217235</c:v>
                </c:pt>
                <c:pt idx="695">
                  <c:v>0.16256411712693475</c:v>
                </c:pt>
                <c:pt idx="696">
                  <c:v>0.16264375102946929</c:v>
                </c:pt>
                <c:pt idx="697">
                  <c:v>0.16272882737077374</c:v>
                </c:pt>
                <c:pt idx="698">
                  <c:v>0.16286969621085165</c:v>
                </c:pt>
                <c:pt idx="699">
                  <c:v>0.16291960392981944</c:v>
                </c:pt>
                <c:pt idx="700">
                  <c:v>0.16294461845963434</c:v>
                </c:pt>
                <c:pt idx="701">
                  <c:v>0.16294555043162967</c:v>
                </c:pt>
                <c:pt idx="702">
                  <c:v>0.16292416167405874</c:v>
                </c:pt>
                <c:pt idx="703">
                  <c:v>0.16294339613887757</c:v>
                </c:pt>
                <c:pt idx="704">
                  <c:v>0.16296124890907085</c:v>
                </c:pt>
                <c:pt idx="705">
                  <c:v>0.16298042857014775</c:v>
                </c:pt>
                <c:pt idx="706">
                  <c:v>0.16301469095085733</c:v>
                </c:pt>
                <c:pt idx="707">
                  <c:v>0.16303637050016628</c:v>
                </c:pt>
                <c:pt idx="708">
                  <c:v>0.16304823982039088</c:v>
                </c:pt>
                <c:pt idx="709">
                  <c:v>0.16307533245971292</c:v>
                </c:pt>
                <c:pt idx="710">
                  <c:v>0.16311401470482748</c:v>
                </c:pt>
                <c:pt idx="711">
                  <c:v>0.16315292221425207</c:v>
                </c:pt>
                <c:pt idx="712">
                  <c:v>0.16319450580084735</c:v>
                </c:pt>
                <c:pt idx="713">
                  <c:v>0.16326455910131529</c:v>
                </c:pt>
                <c:pt idx="714">
                  <c:v>0.16332450993168027</c:v>
                </c:pt>
                <c:pt idx="715">
                  <c:v>0.16338877619642214</c:v>
                </c:pt>
                <c:pt idx="716">
                  <c:v>0.1634316456481161</c:v>
                </c:pt>
                <c:pt idx="717">
                  <c:v>0.16346261804536275</c:v>
                </c:pt>
                <c:pt idx="718">
                  <c:v>0.1634328525676729</c:v>
                </c:pt>
                <c:pt idx="719">
                  <c:v>0.16343958406083256</c:v>
                </c:pt>
                <c:pt idx="720">
                  <c:v>0.16346074516051726</c:v>
                </c:pt>
                <c:pt idx="721">
                  <c:v>0.1635343761577443</c:v>
                </c:pt>
                <c:pt idx="722">
                  <c:v>0.16354629792019895</c:v>
                </c:pt>
                <c:pt idx="723">
                  <c:v>0.1635842537470317</c:v>
                </c:pt>
                <c:pt idx="724">
                  <c:v>0.16364822545106289</c:v>
                </c:pt>
                <c:pt idx="725">
                  <c:v>0.1636206248614559</c:v>
                </c:pt>
                <c:pt idx="726">
                  <c:v>0.1636207507209877</c:v>
                </c:pt>
                <c:pt idx="727">
                  <c:v>0.16365756617839958</c:v>
                </c:pt>
                <c:pt idx="728">
                  <c:v>0.16367139494619215</c:v>
                </c:pt>
                <c:pt idx="729">
                  <c:v>0.16371766938233787</c:v>
                </c:pt>
                <c:pt idx="730">
                  <c:v>0.16377069350970405</c:v>
                </c:pt>
                <c:pt idx="731">
                  <c:v>0.16386592834939043</c:v>
                </c:pt>
                <c:pt idx="732">
                  <c:v>0.16390644443751592</c:v>
                </c:pt>
                <c:pt idx="733">
                  <c:v>0.16394118366247867</c:v>
                </c:pt>
                <c:pt idx="734">
                  <c:v>0.16395505613169206</c:v>
                </c:pt>
                <c:pt idx="735">
                  <c:v>0.16396683967231701</c:v>
                </c:pt>
                <c:pt idx="736">
                  <c:v>0.16399206991447499</c:v>
                </c:pt>
                <c:pt idx="737">
                  <c:v>0.16405717826193222</c:v>
                </c:pt>
                <c:pt idx="738">
                  <c:v>0.1641348187449215</c:v>
                </c:pt>
                <c:pt idx="739">
                  <c:v>0.16418360524438361</c:v>
                </c:pt>
                <c:pt idx="740">
                  <c:v>0.16427679192398825</c:v>
                </c:pt>
                <c:pt idx="741">
                  <c:v>0.16433755762929358</c:v>
                </c:pt>
                <c:pt idx="742">
                  <c:v>0.16435620064545722</c:v>
                </c:pt>
                <c:pt idx="743">
                  <c:v>0.16439785123959791</c:v>
                </c:pt>
                <c:pt idx="744">
                  <c:v>0.16445685474870111</c:v>
                </c:pt>
                <c:pt idx="745">
                  <c:v>0.16451787553916664</c:v>
                </c:pt>
                <c:pt idx="746">
                  <c:v>0.16457984490812014</c:v>
                </c:pt>
                <c:pt idx="747">
                  <c:v>0.16464993503451095</c:v>
                </c:pt>
                <c:pt idx="748">
                  <c:v>0.16474875045972967</c:v>
                </c:pt>
                <c:pt idx="749">
                  <c:v>0.16477607384413182</c:v>
                </c:pt>
                <c:pt idx="750">
                  <c:v>0.16481667347725282</c:v>
                </c:pt>
                <c:pt idx="751">
                  <c:v>0.16490096592202438</c:v>
                </c:pt>
                <c:pt idx="752">
                  <c:v>0.16494601079677151</c:v>
                </c:pt>
                <c:pt idx="753">
                  <c:v>0.16502542723675595</c:v>
                </c:pt>
                <c:pt idx="754">
                  <c:v>0.16513467213312327</c:v>
                </c:pt>
                <c:pt idx="755">
                  <c:v>0.16519825111758843</c:v>
                </c:pt>
                <c:pt idx="756">
                  <c:v>0.16525821984837907</c:v>
                </c:pt>
                <c:pt idx="757">
                  <c:v>0.16530249343900158</c:v>
                </c:pt>
                <c:pt idx="758">
                  <c:v>0.16535823493886162</c:v>
                </c:pt>
                <c:pt idx="759">
                  <c:v>0.16539350155080931</c:v>
                </c:pt>
                <c:pt idx="760">
                  <c:v>0.16545177349237208</c:v>
                </c:pt>
                <c:pt idx="761">
                  <c:v>0.16551610231644406</c:v>
                </c:pt>
                <c:pt idx="762">
                  <c:v>0.16558885260441567</c:v>
                </c:pt>
                <c:pt idx="763">
                  <c:v>0.16565449609011468</c:v>
                </c:pt>
                <c:pt idx="764">
                  <c:v>0.16569810548600028</c:v>
                </c:pt>
                <c:pt idx="765">
                  <c:v>0.1657009656818407</c:v>
                </c:pt>
                <c:pt idx="766">
                  <c:v>0.16571340184407338</c:v>
                </c:pt>
                <c:pt idx="767">
                  <c:v>0.16575700308405406</c:v>
                </c:pt>
                <c:pt idx="768">
                  <c:v>0.1657957088305915</c:v>
                </c:pt>
                <c:pt idx="769">
                  <c:v>0.16583896094701844</c:v>
                </c:pt>
                <c:pt idx="770">
                  <c:v>0.16593914670281243</c:v>
                </c:pt>
                <c:pt idx="771">
                  <c:v>0.1659927252021384</c:v>
                </c:pt>
                <c:pt idx="772">
                  <c:v>0.16600277954023354</c:v>
                </c:pt>
                <c:pt idx="773">
                  <c:v>0.16604120352970889</c:v>
                </c:pt>
                <c:pt idx="774">
                  <c:v>0.16608363592507561</c:v>
                </c:pt>
                <c:pt idx="775">
                  <c:v>0.16612075785434641</c:v>
                </c:pt>
                <c:pt idx="776">
                  <c:v>0.16616036590488684</c:v>
                </c:pt>
                <c:pt idx="777">
                  <c:v>0.16621671664883261</c:v>
                </c:pt>
                <c:pt idx="778">
                  <c:v>0.16623567730249553</c:v>
                </c:pt>
                <c:pt idx="779">
                  <c:v>0.16625736997843779</c:v>
                </c:pt>
                <c:pt idx="780">
                  <c:v>0.16628857219532112</c:v>
                </c:pt>
                <c:pt idx="781">
                  <c:v>0.16631246945148589</c:v>
                </c:pt>
                <c:pt idx="782">
                  <c:v>0.16633997939757986</c:v>
                </c:pt>
                <c:pt idx="783">
                  <c:v>0.16639421131211005</c:v>
                </c:pt>
                <c:pt idx="784">
                  <c:v>0.16641664548256918</c:v>
                </c:pt>
                <c:pt idx="785">
                  <c:v>0.16643027739610339</c:v>
                </c:pt>
                <c:pt idx="786">
                  <c:v>0.16645321335150418</c:v>
                </c:pt>
                <c:pt idx="787">
                  <c:v>0.16647949148585747</c:v>
                </c:pt>
                <c:pt idx="788">
                  <c:v>0.16649653166495212</c:v>
                </c:pt>
                <c:pt idx="789">
                  <c:v>0.16650232740495199</c:v>
                </c:pt>
                <c:pt idx="790">
                  <c:v>0.16649419399158424</c:v>
                </c:pt>
                <c:pt idx="791">
                  <c:v>0.16649230355295322</c:v>
                </c:pt>
                <c:pt idx="792">
                  <c:v>0.16651762906377265</c:v>
                </c:pt>
                <c:pt idx="793">
                  <c:v>0.16653406666374912</c:v>
                </c:pt>
                <c:pt idx="794">
                  <c:v>0.16655276258789667</c:v>
                </c:pt>
                <c:pt idx="795">
                  <c:v>0.16658069374334311</c:v>
                </c:pt>
                <c:pt idx="796">
                  <c:v>0.16659391716145944</c:v>
                </c:pt>
                <c:pt idx="797">
                  <c:v>0.16661438306259665</c:v>
                </c:pt>
                <c:pt idx="798">
                  <c:v>0.16663401059878194</c:v>
                </c:pt>
                <c:pt idx="799">
                  <c:v>0.16666302750175277</c:v>
                </c:pt>
                <c:pt idx="800">
                  <c:v>0.1666980702334783</c:v>
                </c:pt>
                <c:pt idx="801">
                  <c:v>0.16671821004326229</c:v>
                </c:pt>
                <c:pt idx="802">
                  <c:v>0.16674720098383156</c:v>
                </c:pt>
                <c:pt idx="803">
                  <c:v>0.16677045181946215</c:v>
                </c:pt>
                <c:pt idx="804">
                  <c:v>0.16678230031101049</c:v>
                </c:pt>
                <c:pt idx="805">
                  <c:v>0.16680787111791684</c:v>
                </c:pt>
                <c:pt idx="806">
                  <c:v>0.16682222692280677</c:v>
                </c:pt>
                <c:pt idx="807">
                  <c:v>0.16685150684333791</c:v>
                </c:pt>
                <c:pt idx="808">
                  <c:v>0.16688207512562703</c:v>
                </c:pt>
                <c:pt idx="809">
                  <c:v>0.16691552094185788</c:v>
                </c:pt>
                <c:pt idx="810">
                  <c:v>0.16694299447435265</c:v>
                </c:pt>
                <c:pt idx="811">
                  <c:v>0.16697563395685602</c:v>
                </c:pt>
                <c:pt idx="812">
                  <c:v>0.16700640448539292</c:v>
                </c:pt>
                <c:pt idx="813">
                  <c:v>0.16703785350980274</c:v>
                </c:pt>
                <c:pt idx="814">
                  <c:v>0.1670656865346907</c:v>
                </c:pt>
                <c:pt idx="815">
                  <c:v>0.16709955447550162</c:v>
                </c:pt>
                <c:pt idx="816">
                  <c:v>0.16711805559481693</c:v>
                </c:pt>
                <c:pt idx="817">
                  <c:v>0.16711428205246934</c:v>
                </c:pt>
                <c:pt idx="818">
                  <c:v>0.1671317895366865</c:v>
                </c:pt>
                <c:pt idx="819">
                  <c:v>0.16715358953593995</c:v>
                </c:pt>
                <c:pt idx="820">
                  <c:v>0.16718086584092604</c:v>
                </c:pt>
                <c:pt idx="821">
                  <c:v>0.16719818215518803</c:v>
                </c:pt>
                <c:pt idx="822">
                  <c:v>0.16721397372365723</c:v>
                </c:pt>
                <c:pt idx="823">
                  <c:v>0.16723460308389873</c:v>
                </c:pt>
                <c:pt idx="824">
                  <c:v>0.16725439814006063</c:v>
                </c:pt>
                <c:pt idx="825">
                  <c:v>0.16726979027698904</c:v>
                </c:pt>
                <c:pt idx="826">
                  <c:v>0.16729821476084084</c:v>
                </c:pt>
                <c:pt idx="827">
                  <c:v>0.1673122571431167</c:v>
                </c:pt>
                <c:pt idx="828">
                  <c:v>0.16730318283074844</c:v>
                </c:pt>
                <c:pt idx="829">
                  <c:v>0.16730630955058548</c:v>
                </c:pt>
                <c:pt idx="830">
                  <c:v>0.16730088240842692</c:v>
                </c:pt>
                <c:pt idx="831">
                  <c:v>0.16730487486611056</c:v>
                </c:pt>
                <c:pt idx="832">
                  <c:v>0.16733343355422889</c:v>
                </c:pt>
                <c:pt idx="833">
                  <c:v>0.16735433834263982</c:v>
                </c:pt>
                <c:pt idx="834">
                  <c:v>0.16737951209221649</c:v>
                </c:pt>
                <c:pt idx="835">
                  <c:v>0.16740600708222994</c:v>
                </c:pt>
                <c:pt idx="836">
                  <c:v>0.16741391374661244</c:v>
                </c:pt>
                <c:pt idx="837">
                  <c:v>0.16740005984704229</c:v>
                </c:pt>
                <c:pt idx="838">
                  <c:v>0.16740852925473457</c:v>
                </c:pt>
                <c:pt idx="839">
                  <c:v>0.16741910977276128</c:v>
                </c:pt>
                <c:pt idx="840">
                  <c:v>0.16743100762789456</c:v>
                </c:pt>
                <c:pt idx="841">
                  <c:v>0.16745374806235305</c:v>
                </c:pt>
                <c:pt idx="842">
                  <c:v>0.16745740305181012</c:v>
                </c:pt>
                <c:pt idx="843">
                  <c:v>0.16744798983586176</c:v>
                </c:pt>
                <c:pt idx="844">
                  <c:v>0.16744255658476584</c:v>
                </c:pt>
                <c:pt idx="845">
                  <c:v>0.1674382639042393</c:v>
                </c:pt>
                <c:pt idx="846">
                  <c:v>0.16743305635373215</c:v>
                </c:pt>
                <c:pt idx="847">
                  <c:v>0.16743951907138602</c:v>
                </c:pt>
                <c:pt idx="848">
                  <c:v>0.1674442761406704</c:v>
                </c:pt>
                <c:pt idx="849">
                  <c:v>0.16744551807834265</c:v>
                </c:pt>
                <c:pt idx="850">
                  <c:v>0.16744928261845574</c:v>
                </c:pt>
                <c:pt idx="851">
                  <c:v>0.16744908164991423</c:v>
                </c:pt>
                <c:pt idx="852">
                  <c:v>0.16745442063381963</c:v>
                </c:pt>
                <c:pt idx="853">
                  <c:v>0.16745688600350342</c:v>
                </c:pt>
                <c:pt idx="854">
                  <c:v>0.16744885910745499</c:v>
                </c:pt>
                <c:pt idx="855">
                  <c:v>0.1674467293402794</c:v>
                </c:pt>
                <c:pt idx="856">
                  <c:v>0.16744435416042233</c:v>
                </c:pt>
                <c:pt idx="857">
                  <c:v>0.16743680342346567</c:v>
                </c:pt>
                <c:pt idx="858">
                  <c:v>0.16743298546372587</c:v>
                </c:pt>
                <c:pt idx="859">
                  <c:v>0.16742883094547922</c:v>
                </c:pt>
                <c:pt idx="860">
                  <c:v>0.16741738860390942</c:v>
                </c:pt>
                <c:pt idx="861">
                  <c:v>0.16740892742913424</c:v>
                </c:pt>
                <c:pt idx="862">
                  <c:v>0.16740726152828503</c:v>
                </c:pt>
                <c:pt idx="863">
                  <c:v>0.16739781424227776</c:v>
                </c:pt>
                <c:pt idx="864">
                  <c:v>0.16739039917903117</c:v>
                </c:pt>
                <c:pt idx="865">
                  <c:v>0.16738859756649557</c:v>
                </c:pt>
                <c:pt idx="866">
                  <c:v>0.1673710673233357</c:v>
                </c:pt>
                <c:pt idx="867">
                  <c:v>0.16734573224471905</c:v>
                </c:pt>
                <c:pt idx="868">
                  <c:v>0.16732545623035167</c:v>
                </c:pt>
                <c:pt idx="869">
                  <c:v>0.1672935409074966</c:v>
                </c:pt>
                <c:pt idx="870">
                  <c:v>0.16726779906104319</c:v>
                </c:pt>
                <c:pt idx="871">
                  <c:v>0.16725428575780921</c:v>
                </c:pt>
                <c:pt idx="872">
                  <c:v>0.16722894767359531</c:v>
                </c:pt>
                <c:pt idx="873">
                  <c:v>0.16718785074083944</c:v>
                </c:pt>
                <c:pt idx="874">
                  <c:v>0.1671639536683219</c:v>
                </c:pt>
                <c:pt idx="875">
                  <c:v>0.16714266414510348</c:v>
                </c:pt>
                <c:pt idx="876">
                  <c:v>0.16712590595084351</c:v>
                </c:pt>
                <c:pt idx="877">
                  <c:v>0.16712643031745542</c:v>
                </c:pt>
                <c:pt idx="878">
                  <c:v>0.16712069421587625</c:v>
                </c:pt>
                <c:pt idx="879">
                  <c:v>0.16710821972686252</c:v>
                </c:pt>
                <c:pt idx="880">
                  <c:v>0.16709433641973373</c:v>
                </c:pt>
                <c:pt idx="881">
                  <c:v>0.16707638757893853</c:v>
                </c:pt>
                <c:pt idx="882">
                  <c:v>0.16704728362361429</c:v>
                </c:pt>
                <c:pt idx="883">
                  <c:v>0.16702936054884276</c:v>
                </c:pt>
                <c:pt idx="884">
                  <c:v>0.16701761545216817</c:v>
                </c:pt>
                <c:pt idx="885">
                  <c:v>0.16699606853456916</c:v>
                </c:pt>
                <c:pt idx="886">
                  <c:v>0.16697396062807976</c:v>
                </c:pt>
                <c:pt idx="887">
                  <c:v>0.16695862120712135</c:v>
                </c:pt>
                <c:pt idx="888">
                  <c:v>0.16693576060440418</c:v>
                </c:pt>
                <c:pt idx="889">
                  <c:v>0.1669163603548387</c:v>
                </c:pt>
                <c:pt idx="890">
                  <c:v>0.16689748217196421</c:v>
                </c:pt>
                <c:pt idx="891">
                  <c:v>0.16687833950828593</c:v>
                </c:pt>
                <c:pt idx="892">
                  <c:v>0.16686448895460773</c:v>
                </c:pt>
                <c:pt idx="893">
                  <c:v>0.16684974621088614</c:v>
                </c:pt>
                <c:pt idx="894">
                  <c:v>0.16684057859405596</c:v>
                </c:pt>
                <c:pt idx="895">
                  <c:v>0.1668361231413398</c:v>
                </c:pt>
                <c:pt idx="896">
                  <c:v>0.1668234105771389</c:v>
                </c:pt>
                <c:pt idx="897">
                  <c:v>0.16681122396328507</c:v>
                </c:pt>
                <c:pt idx="898">
                  <c:v>0.16679326737930764</c:v>
                </c:pt>
                <c:pt idx="899">
                  <c:v>0.16677246323479322</c:v>
                </c:pt>
                <c:pt idx="900">
                  <c:v>0.16675310786198569</c:v>
                </c:pt>
                <c:pt idx="901">
                  <c:v>0.16672667410846154</c:v>
                </c:pt>
                <c:pt idx="902">
                  <c:v>0.16670980687437889</c:v>
                </c:pt>
                <c:pt idx="903">
                  <c:v>0.16669887127670166</c:v>
                </c:pt>
                <c:pt idx="904">
                  <c:v>0.1666841979763943</c:v>
                </c:pt>
                <c:pt idx="905">
                  <c:v>0.1666796021828795</c:v>
                </c:pt>
                <c:pt idx="906">
                  <c:v>0.16667100573082541</c:v>
                </c:pt>
                <c:pt idx="907">
                  <c:v>0.16666267859680797</c:v>
                </c:pt>
                <c:pt idx="908">
                  <c:v>0.16665196490088896</c:v>
                </c:pt>
                <c:pt idx="909">
                  <c:v>0.16663942615206809</c:v>
                </c:pt>
                <c:pt idx="910">
                  <c:v>0.16663026127016442</c:v>
                </c:pt>
                <c:pt idx="911">
                  <c:v>0.16661133899610256</c:v>
                </c:pt>
                <c:pt idx="912">
                  <c:v>0.16658829193676108</c:v>
                </c:pt>
                <c:pt idx="913">
                  <c:v>0.1665675402709427</c:v>
                </c:pt>
                <c:pt idx="914">
                  <c:v>0.16653466570211176</c:v>
                </c:pt>
                <c:pt idx="915">
                  <c:v>0.1665129153528522</c:v>
                </c:pt>
                <c:pt idx="916">
                  <c:v>0.16650500792401909</c:v>
                </c:pt>
                <c:pt idx="917">
                  <c:v>0.1664808067191956</c:v>
                </c:pt>
                <c:pt idx="918">
                  <c:v>0.16645093964279165</c:v>
                </c:pt>
                <c:pt idx="919">
                  <c:v>0.16643308598073098</c:v>
                </c:pt>
                <c:pt idx="920">
                  <c:v>0.16640602223214182</c:v>
                </c:pt>
                <c:pt idx="921">
                  <c:v>0.16638081357692505</c:v>
                </c:pt>
                <c:pt idx="922">
                  <c:v>0.16637011674214419</c:v>
                </c:pt>
                <c:pt idx="923">
                  <c:v>0.16635043309277298</c:v>
                </c:pt>
                <c:pt idx="924">
                  <c:v>0.16631192918376234</c:v>
                </c:pt>
                <c:pt idx="925">
                  <c:v>0.16627090737242733</c:v>
                </c:pt>
                <c:pt idx="926">
                  <c:v>0.16624229844851066</c:v>
                </c:pt>
                <c:pt idx="927">
                  <c:v>0.16621292346949348</c:v>
                </c:pt>
                <c:pt idx="928">
                  <c:v>0.16618580524367957</c:v>
                </c:pt>
                <c:pt idx="929">
                  <c:v>0.16617913359175182</c:v>
                </c:pt>
                <c:pt idx="930">
                  <c:v>0.16615356488336422</c:v>
                </c:pt>
                <c:pt idx="931">
                  <c:v>0.16610731662270031</c:v>
                </c:pt>
                <c:pt idx="932">
                  <c:v>0.16607453700008046</c:v>
                </c:pt>
                <c:pt idx="933">
                  <c:v>0.16603801316148678</c:v>
                </c:pt>
                <c:pt idx="934">
                  <c:v>0.1659997930658669</c:v>
                </c:pt>
                <c:pt idx="935">
                  <c:v>0.16596499339178264</c:v>
                </c:pt>
                <c:pt idx="936">
                  <c:v>0.16594012934885435</c:v>
                </c:pt>
                <c:pt idx="937">
                  <c:v>0.16592404915312156</c:v>
                </c:pt>
                <c:pt idx="938">
                  <c:v>0.16589733582569541</c:v>
                </c:pt>
                <c:pt idx="939">
                  <c:v>0.16586928900218434</c:v>
                </c:pt>
                <c:pt idx="940">
                  <c:v>0.16585396228526914</c:v>
                </c:pt>
                <c:pt idx="941">
                  <c:v>0.16580999534017585</c:v>
                </c:pt>
                <c:pt idx="942">
                  <c:v>0.16577284791026423</c:v>
                </c:pt>
                <c:pt idx="943">
                  <c:v>0.16573638181750938</c:v>
                </c:pt>
                <c:pt idx="944">
                  <c:v>0.16570497409383408</c:v>
                </c:pt>
                <c:pt idx="945">
                  <c:v>0.16566022845036857</c:v>
                </c:pt>
                <c:pt idx="946">
                  <c:v>0.16560470655030493</c:v>
                </c:pt>
                <c:pt idx="947">
                  <c:v>0.16556057123330117</c:v>
                </c:pt>
                <c:pt idx="948">
                  <c:v>0.16550793241072634</c:v>
                </c:pt>
                <c:pt idx="949">
                  <c:v>0.16545907722042033</c:v>
                </c:pt>
                <c:pt idx="950">
                  <c:v>0.16543087789275265</c:v>
                </c:pt>
                <c:pt idx="951">
                  <c:v>0.1653898209838543</c:v>
                </c:pt>
                <c:pt idx="952">
                  <c:v>0.16534431857200457</c:v>
                </c:pt>
                <c:pt idx="953">
                  <c:v>0.16529877859517492</c:v>
                </c:pt>
                <c:pt idx="954">
                  <c:v>0.1652363506364434</c:v>
                </c:pt>
                <c:pt idx="955">
                  <c:v>0.1651793427882455</c:v>
                </c:pt>
                <c:pt idx="956">
                  <c:v>0.16513424071353461</c:v>
                </c:pt>
                <c:pt idx="957">
                  <c:v>0.16508071691335482</c:v>
                </c:pt>
                <c:pt idx="958">
                  <c:v>0.16503526890192133</c:v>
                </c:pt>
                <c:pt idx="959">
                  <c:v>0.16500043540982978</c:v>
                </c:pt>
                <c:pt idx="960">
                  <c:v>0.16496777523150591</c:v>
                </c:pt>
                <c:pt idx="961">
                  <c:v>0.16494063174484472</c:v>
                </c:pt>
                <c:pt idx="962">
                  <c:v>0.16490554528738677</c:v>
                </c:pt>
                <c:pt idx="963">
                  <c:v>0.16487011915817454</c:v>
                </c:pt>
                <c:pt idx="964">
                  <c:v>0.16484545123981756</c:v>
                </c:pt>
                <c:pt idx="965">
                  <c:v>0.16481655283699118</c:v>
                </c:pt>
                <c:pt idx="966">
                  <c:v>0.16480019890085071</c:v>
                </c:pt>
                <c:pt idx="967">
                  <c:v>0.16480533973908565</c:v>
                </c:pt>
                <c:pt idx="968">
                  <c:v>0.16480529337695196</c:v>
                </c:pt>
                <c:pt idx="969">
                  <c:v>0.16480377165129478</c:v>
                </c:pt>
                <c:pt idx="970">
                  <c:v>0.16480152072921531</c:v>
                </c:pt>
                <c:pt idx="971">
                  <c:v>0.16479450646293406</c:v>
                </c:pt>
                <c:pt idx="972">
                  <c:v>0.16480053606003858</c:v>
                </c:pt>
                <c:pt idx="973">
                  <c:v>0.16482559470669098</c:v>
                </c:pt>
                <c:pt idx="974">
                  <c:v>0.16484899417683471</c:v>
                </c:pt>
                <c:pt idx="975">
                  <c:v>0.16487521856924259</c:v>
                </c:pt>
                <c:pt idx="976">
                  <c:v>0.16491020511937252</c:v>
                </c:pt>
                <c:pt idx="977">
                  <c:v>0.16494345399431079</c:v>
                </c:pt>
                <c:pt idx="978">
                  <c:v>0.16496888965322096</c:v>
                </c:pt>
                <c:pt idx="979">
                  <c:v>0.16498785114065126</c:v>
                </c:pt>
                <c:pt idx="980">
                  <c:v>0.16501705929556598</c:v>
                </c:pt>
                <c:pt idx="981">
                  <c:v>0.1650339396360157</c:v>
                </c:pt>
                <c:pt idx="982">
                  <c:v>0.1650322269386606</c:v>
                </c:pt>
                <c:pt idx="983">
                  <c:v>0.16504918227947749</c:v>
                </c:pt>
                <c:pt idx="984">
                  <c:v>0.16506813926506267</c:v>
                </c:pt>
                <c:pt idx="985">
                  <c:v>0.16507871708475999</c:v>
                </c:pt>
                <c:pt idx="986">
                  <c:v>0.16509607793696482</c:v>
                </c:pt>
                <c:pt idx="987">
                  <c:v>0.16511034929628524</c:v>
                </c:pt>
                <c:pt idx="988">
                  <c:v>0.16512211353970835</c:v>
                </c:pt>
                <c:pt idx="989">
                  <c:v>0.16513756195776616</c:v>
                </c:pt>
                <c:pt idx="990">
                  <c:v>0.16515611315648002</c:v>
                </c:pt>
                <c:pt idx="991">
                  <c:v>0.16514964315733668</c:v>
                </c:pt>
                <c:pt idx="992">
                  <c:v>0.16514846058540625</c:v>
                </c:pt>
                <c:pt idx="993">
                  <c:v>0.16514383628820839</c:v>
                </c:pt>
                <c:pt idx="994">
                  <c:v>0.16512296662863135</c:v>
                </c:pt>
                <c:pt idx="995">
                  <c:v>0.16509748389708412</c:v>
                </c:pt>
                <c:pt idx="996">
                  <c:v>0.16507433859167114</c:v>
                </c:pt>
                <c:pt idx="997">
                  <c:v>0.16503741494334001</c:v>
                </c:pt>
                <c:pt idx="998">
                  <c:v>0.16501128246494656</c:v>
                </c:pt>
                <c:pt idx="999">
                  <c:v>0.16500138958198005</c:v>
                </c:pt>
                <c:pt idx="1000">
                  <c:v>0.16497769211916025</c:v>
                </c:pt>
                <c:pt idx="1001">
                  <c:v>0.16494571358645121</c:v>
                </c:pt>
                <c:pt idx="1002">
                  <c:v>0.16491709843927713</c:v>
                </c:pt>
                <c:pt idx="1003">
                  <c:v>0.16488161593377829</c:v>
                </c:pt>
                <c:pt idx="1004">
                  <c:v>0.16483651025277613</c:v>
                </c:pt>
                <c:pt idx="1005">
                  <c:v>0.16478626768394078</c:v>
                </c:pt>
                <c:pt idx="1006">
                  <c:v>0.16474666285056258</c:v>
                </c:pt>
                <c:pt idx="1007">
                  <c:v>0.16470351274768188</c:v>
                </c:pt>
                <c:pt idx="1008">
                  <c:v>0.16466667112142896</c:v>
                </c:pt>
                <c:pt idx="1009">
                  <c:v>0.16463228071539057</c:v>
                </c:pt>
                <c:pt idx="1010">
                  <c:v>0.16459076654546326</c:v>
                </c:pt>
                <c:pt idx="1011">
                  <c:v>0.16452645375515212</c:v>
                </c:pt>
                <c:pt idx="1012">
                  <c:v>0.16446136095256242</c:v>
                </c:pt>
                <c:pt idx="1013">
                  <c:v>0.16439265724843549</c:v>
                </c:pt>
                <c:pt idx="1014">
                  <c:v>0.16431895346610259</c:v>
                </c:pt>
                <c:pt idx="1015">
                  <c:v>0.16424307657892398</c:v>
                </c:pt>
                <c:pt idx="1016">
                  <c:v>0.16416748804090883</c:v>
                </c:pt>
                <c:pt idx="1017">
                  <c:v>0.16408048944125778</c:v>
                </c:pt>
                <c:pt idx="1018">
                  <c:v>0.16397721266364115</c:v>
                </c:pt>
                <c:pt idx="1019">
                  <c:v>0.16387020932585564</c:v>
                </c:pt>
                <c:pt idx="1020">
                  <c:v>0.16375938462931272</c:v>
                </c:pt>
                <c:pt idx="1021">
                  <c:v>0.16362618060965387</c:v>
                </c:pt>
                <c:pt idx="1022">
                  <c:v>0.16347885242147434</c:v>
                </c:pt>
                <c:pt idx="1023">
                  <c:v>0.16333332847991786</c:v>
                </c:pt>
                <c:pt idx="1024">
                  <c:v>0.16317715900760904</c:v>
                </c:pt>
                <c:pt idx="1025">
                  <c:v>0.16301828526638693</c:v>
                </c:pt>
                <c:pt idx="1026">
                  <c:v>0.16285432798090968</c:v>
                </c:pt>
                <c:pt idx="1027">
                  <c:v>0.16267692063295958</c:v>
                </c:pt>
                <c:pt idx="1028">
                  <c:v>0.16248095700363183</c:v>
                </c:pt>
                <c:pt idx="1029">
                  <c:v>0.16228432376523425</c:v>
                </c:pt>
                <c:pt idx="1030">
                  <c:v>0.16208992371239442</c:v>
                </c:pt>
                <c:pt idx="1031">
                  <c:v>0.1618784806904553</c:v>
                </c:pt>
                <c:pt idx="1032">
                  <c:v>0.16167304854236481</c:v>
                </c:pt>
                <c:pt idx="1033">
                  <c:v>0.16146542947389639</c:v>
                </c:pt>
                <c:pt idx="1034">
                  <c:v>0.16127130021293837</c:v>
                </c:pt>
                <c:pt idx="1035">
                  <c:v>0.16107859713428721</c:v>
                </c:pt>
                <c:pt idx="1036">
                  <c:v>0.16089434200995983</c:v>
                </c:pt>
                <c:pt idx="1037">
                  <c:v>0.16072025232423542</c:v>
                </c:pt>
                <c:pt idx="1038">
                  <c:v>0.16053942116068118</c:v>
                </c:pt>
                <c:pt idx="1039">
                  <c:v>0.16036117463108307</c:v>
                </c:pt>
                <c:pt idx="1040">
                  <c:v>0.16019377717548311</c:v>
                </c:pt>
                <c:pt idx="1041">
                  <c:v>0.16003087118602244</c:v>
                </c:pt>
                <c:pt idx="1042">
                  <c:v>0.15987117406014542</c:v>
                </c:pt>
                <c:pt idx="1043">
                  <c:v>0.1597171338690804</c:v>
                </c:pt>
                <c:pt idx="1044">
                  <c:v>0.15956333677959511</c:v>
                </c:pt>
                <c:pt idx="1045">
                  <c:v>0.15940267654397436</c:v>
                </c:pt>
                <c:pt idx="1046">
                  <c:v>0.15923865777558174</c:v>
                </c:pt>
                <c:pt idx="1047">
                  <c:v>0.15906556490608625</c:v>
                </c:pt>
                <c:pt idx="1048">
                  <c:v>0.15888399764472314</c:v>
                </c:pt>
                <c:pt idx="1049">
                  <c:v>0.15870967234819386</c:v>
                </c:pt>
                <c:pt idx="1050">
                  <c:v>0.15851975504891425</c:v>
                </c:pt>
                <c:pt idx="1051">
                  <c:v>0.158319080577212</c:v>
                </c:pt>
                <c:pt idx="1052">
                  <c:v>0.15811036849706128</c:v>
                </c:pt>
                <c:pt idx="1053">
                  <c:v>0.15789616271477011</c:v>
                </c:pt>
                <c:pt idx="1054">
                  <c:v>0.15765879279881745</c:v>
                </c:pt>
                <c:pt idx="1055">
                  <c:v>0.15743799870634487</c:v>
                </c:pt>
                <c:pt idx="1056">
                  <c:v>0.15720448689648903</c:v>
                </c:pt>
                <c:pt idx="1057">
                  <c:v>0.15699659204077279</c:v>
                </c:pt>
                <c:pt idx="1058">
                  <c:v>0.15678155806977867</c:v>
                </c:pt>
                <c:pt idx="1059">
                  <c:v>0.15660854875180466</c:v>
                </c:pt>
                <c:pt idx="1060">
                  <c:v>0.15645829771203329</c:v>
                </c:pt>
                <c:pt idx="1061">
                  <c:v>0.15635201434742452</c:v>
                </c:pt>
                <c:pt idx="1062">
                  <c:v>0.15628719206106551</c:v>
                </c:pt>
                <c:pt idx="1063">
                  <c:v>0.15626532262575307</c:v>
                </c:pt>
                <c:pt idx="1064">
                  <c:v>0.15629779922716788</c:v>
                </c:pt>
                <c:pt idx="1065">
                  <c:v>0.15637329778672701</c:v>
                </c:pt>
                <c:pt idx="1066">
                  <c:v>0.15649116580722605</c:v>
                </c:pt>
                <c:pt idx="1067">
                  <c:v>0.15665306789875011</c:v>
                </c:pt>
                <c:pt idx="1068">
                  <c:v>0.15685129588911439</c:v>
                </c:pt>
                <c:pt idx="1069">
                  <c:v>0.15706502278458837</c:v>
                </c:pt>
                <c:pt idx="1070">
                  <c:v>0.15728510026757803</c:v>
                </c:pt>
                <c:pt idx="1071">
                  <c:v>0.15753526123652264</c:v>
                </c:pt>
                <c:pt idx="1072">
                  <c:v>0.15776571133414805</c:v>
                </c:pt>
                <c:pt idx="1073">
                  <c:v>0.15800267588272426</c:v>
                </c:pt>
                <c:pt idx="1074">
                  <c:v>0.15822698483737044</c:v>
                </c:pt>
                <c:pt idx="1075">
                  <c:v>0.1584459843435157</c:v>
                </c:pt>
                <c:pt idx="1076">
                  <c:v>0.1586485866693973</c:v>
                </c:pt>
                <c:pt idx="1077">
                  <c:v>0.15883889492298908</c:v>
                </c:pt>
                <c:pt idx="1078">
                  <c:v>0.15901304334486807</c:v>
                </c:pt>
                <c:pt idx="1079">
                  <c:v>0.15916941957306233</c:v>
                </c:pt>
                <c:pt idx="1080">
                  <c:v>0.15931704448825437</c:v>
                </c:pt>
                <c:pt idx="1081">
                  <c:v>0.15945225262928667</c:v>
                </c:pt>
                <c:pt idx="1082">
                  <c:v>0.15957533674519289</c:v>
                </c:pt>
                <c:pt idx="1083">
                  <c:v>0.15968386943999727</c:v>
                </c:pt>
                <c:pt idx="1084">
                  <c:v>0.15980169164404495</c:v>
                </c:pt>
                <c:pt idx="1085">
                  <c:v>0.15991220950892676</c:v>
                </c:pt>
                <c:pt idx="1086">
                  <c:v>0.16001004609830036</c:v>
                </c:pt>
                <c:pt idx="1087">
                  <c:v>0.16010379015344517</c:v>
                </c:pt>
                <c:pt idx="1088">
                  <c:v>0.16019087560736114</c:v>
                </c:pt>
                <c:pt idx="1089">
                  <c:v>0.16026360401576337</c:v>
                </c:pt>
                <c:pt idx="1090">
                  <c:v>0.16032187841067594</c:v>
                </c:pt>
                <c:pt idx="1091">
                  <c:v>0.16038141691614505</c:v>
                </c:pt>
                <c:pt idx="1092">
                  <c:v>0.16043168276414899</c:v>
                </c:pt>
                <c:pt idx="1093">
                  <c:v>0.16047800490354103</c:v>
                </c:pt>
                <c:pt idx="1094">
                  <c:v>0.16052480723604659</c:v>
                </c:pt>
                <c:pt idx="1095">
                  <c:v>0.16056528311293841</c:v>
                </c:pt>
                <c:pt idx="1096">
                  <c:v>0.16060651200852458</c:v>
                </c:pt>
                <c:pt idx="1097">
                  <c:v>0.16063463560650973</c:v>
                </c:pt>
                <c:pt idx="1098">
                  <c:v>0.16064993802176439</c:v>
                </c:pt>
                <c:pt idx="1099">
                  <c:v>0.16066741440359736</c:v>
                </c:pt>
                <c:pt idx="1100">
                  <c:v>0.16067370108091508</c:v>
                </c:pt>
                <c:pt idx="1101">
                  <c:v>0.16068251288222377</c:v>
                </c:pt>
                <c:pt idx="1102">
                  <c:v>0.16069481435734234</c:v>
                </c:pt>
                <c:pt idx="1103">
                  <c:v>0.16070843685491057</c:v>
                </c:pt>
                <c:pt idx="1104">
                  <c:v>0.16072311221395205</c:v>
                </c:pt>
                <c:pt idx="1105">
                  <c:v>0.16072128238248498</c:v>
                </c:pt>
                <c:pt idx="1106">
                  <c:v>0.16069389687912397</c:v>
                </c:pt>
                <c:pt idx="1107">
                  <c:v>0.16066916583156329</c:v>
                </c:pt>
                <c:pt idx="1108">
                  <c:v>0.16065316921767925</c:v>
                </c:pt>
                <c:pt idx="1109">
                  <c:v>0.16063678540422763</c:v>
                </c:pt>
                <c:pt idx="1110">
                  <c:v>0.16063320763884059</c:v>
                </c:pt>
                <c:pt idx="1111">
                  <c:v>0.16063982128091903</c:v>
                </c:pt>
                <c:pt idx="1112">
                  <c:v>0.16063924805271587</c:v>
                </c:pt>
                <c:pt idx="1113">
                  <c:v>0.16063457254279401</c:v>
                </c:pt>
                <c:pt idx="1114">
                  <c:v>0.16063003863643643</c:v>
                </c:pt>
                <c:pt idx="1115">
                  <c:v>0.16063480389074544</c:v>
                </c:pt>
                <c:pt idx="1116">
                  <c:v>0.16064173737510581</c:v>
                </c:pt>
                <c:pt idx="1117">
                  <c:v>0.16064796876312173</c:v>
                </c:pt>
                <c:pt idx="1118">
                  <c:v>0.16065351658671331</c:v>
                </c:pt>
                <c:pt idx="1119">
                  <c:v>0.16066254879483266</c:v>
                </c:pt>
                <c:pt idx="1120">
                  <c:v>0.16067039592244109</c:v>
                </c:pt>
                <c:pt idx="1121">
                  <c:v>0.16067553896311834</c:v>
                </c:pt>
                <c:pt idx="1122">
                  <c:v>0.16068450543988119</c:v>
                </c:pt>
                <c:pt idx="1123">
                  <c:v>0.1606982056723045</c:v>
                </c:pt>
                <c:pt idx="1124">
                  <c:v>0.16070735627257032</c:v>
                </c:pt>
                <c:pt idx="1125">
                  <c:v>0.16071281555315933</c:v>
                </c:pt>
                <c:pt idx="1126">
                  <c:v>0.16071561541080798</c:v>
                </c:pt>
                <c:pt idx="1127">
                  <c:v>0.16070938668633039</c:v>
                </c:pt>
                <c:pt idx="1128">
                  <c:v>0.16071327174783631</c:v>
                </c:pt>
                <c:pt idx="1129">
                  <c:v>0.16071688326963554</c:v>
                </c:pt>
                <c:pt idx="1130">
                  <c:v>0.16071739102360316</c:v>
                </c:pt>
                <c:pt idx="1131">
                  <c:v>0.16071709089299682</c:v>
                </c:pt>
                <c:pt idx="1132">
                  <c:v>0.16071838102442759</c:v>
                </c:pt>
                <c:pt idx="1133">
                  <c:v>0.16072437371254417</c:v>
                </c:pt>
                <c:pt idx="1134">
                  <c:v>0.16073062602832633</c:v>
                </c:pt>
                <c:pt idx="1135">
                  <c:v>0.16074780773113984</c:v>
                </c:pt>
                <c:pt idx="1136">
                  <c:v>0.16076232151411199</c:v>
                </c:pt>
                <c:pt idx="1137">
                  <c:v>0.16076939039798729</c:v>
                </c:pt>
                <c:pt idx="1138">
                  <c:v>0.16076706902051871</c:v>
                </c:pt>
                <c:pt idx="1139">
                  <c:v>0.16077140392718389</c:v>
                </c:pt>
                <c:pt idx="1140">
                  <c:v>0.16077661151537986</c:v>
                </c:pt>
                <c:pt idx="1141">
                  <c:v>0.16077402839907209</c:v>
                </c:pt>
                <c:pt idx="1142">
                  <c:v>0.16076812876061694</c:v>
                </c:pt>
                <c:pt idx="1143">
                  <c:v>0.16075798775920436</c:v>
                </c:pt>
                <c:pt idx="1144">
                  <c:v>0.16073635660965985</c:v>
                </c:pt>
                <c:pt idx="1145">
                  <c:v>0.16072836122244114</c:v>
                </c:pt>
                <c:pt idx="1146">
                  <c:v>0.16072877439753333</c:v>
                </c:pt>
                <c:pt idx="1147">
                  <c:v>0.16072702200680869</c:v>
                </c:pt>
                <c:pt idx="1148">
                  <c:v>0.1607272582420991</c:v>
                </c:pt>
                <c:pt idx="1149">
                  <c:v>0.16072375397549424</c:v>
                </c:pt>
                <c:pt idx="1150">
                  <c:v>0.16071948498562769</c:v>
                </c:pt>
                <c:pt idx="1151">
                  <c:v>0.16071377822173241</c:v>
                </c:pt>
                <c:pt idx="1152">
                  <c:v>0.160705745430995</c:v>
                </c:pt>
                <c:pt idx="1153">
                  <c:v>0.16070399693246043</c:v>
                </c:pt>
                <c:pt idx="1154">
                  <c:v>0.16070305663399551</c:v>
                </c:pt>
                <c:pt idx="1155">
                  <c:v>0.16069672780613409</c:v>
                </c:pt>
                <c:pt idx="1156">
                  <c:v>0.1607021350636528</c:v>
                </c:pt>
                <c:pt idx="1157">
                  <c:v>0.16070737663479867</c:v>
                </c:pt>
                <c:pt idx="1158">
                  <c:v>0.16070464912138743</c:v>
                </c:pt>
                <c:pt idx="1159">
                  <c:v>0.16070811622718592</c:v>
                </c:pt>
                <c:pt idx="1160">
                  <c:v>0.1607107337948904</c:v>
                </c:pt>
                <c:pt idx="1161">
                  <c:v>0.16071501199054536</c:v>
                </c:pt>
                <c:pt idx="1162">
                  <c:v>0.16071535760351266</c:v>
                </c:pt>
                <c:pt idx="1163">
                  <c:v>0.16071743760217369</c:v>
                </c:pt>
                <c:pt idx="1164">
                  <c:v>0.16071572289734118</c:v>
                </c:pt>
                <c:pt idx="1165">
                  <c:v>0.16071407894401546</c:v>
                </c:pt>
                <c:pt idx="1166">
                  <c:v>0.16070257482313774</c:v>
                </c:pt>
                <c:pt idx="1167">
                  <c:v>0.16068263871866048</c:v>
                </c:pt>
                <c:pt idx="1168">
                  <c:v>0.16066897130449348</c:v>
                </c:pt>
                <c:pt idx="1169">
                  <c:v>0.16064471956521148</c:v>
                </c:pt>
                <c:pt idx="1170">
                  <c:v>0.16062925717348955</c:v>
                </c:pt>
                <c:pt idx="1171">
                  <c:v>0.1606172545427948</c:v>
                </c:pt>
                <c:pt idx="1172">
                  <c:v>0.16061694293620593</c:v>
                </c:pt>
                <c:pt idx="1173">
                  <c:v>0.16063129261574344</c:v>
                </c:pt>
                <c:pt idx="1174">
                  <c:v>0.16063030020504557</c:v>
                </c:pt>
                <c:pt idx="1175">
                  <c:v>0.16063795935566039</c:v>
                </c:pt>
                <c:pt idx="1176">
                  <c:v>0.16062982675763682</c:v>
                </c:pt>
                <c:pt idx="1177">
                  <c:v>0.16060928019675935</c:v>
                </c:pt>
                <c:pt idx="1178">
                  <c:v>0.1605836977407242</c:v>
                </c:pt>
                <c:pt idx="1179">
                  <c:v>0.16057530393298794</c:v>
                </c:pt>
                <c:pt idx="1180">
                  <c:v>0.1605665040485976</c:v>
                </c:pt>
                <c:pt idx="1181">
                  <c:v>0.16056029640848904</c:v>
                </c:pt>
                <c:pt idx="1182">
                  <c:v>0.1605663210827451</c:v>
                </c:pt>
                <c:pt idx="1183">
                  <c:v>0.16056741456767173</c:v>
                </c:pt>
                <c:pt idx="1184">
                  <c:v>0.1605674915174605</c:v>
                </c:pt>
                <c:pt idx="1185">
                  <c:v>0.1605693499266507</c:v>
                </c:pt>
                <c:pt idx="1186">
                  <c:v>0.16056309593721682</c:v>
                </c:pt>
                <c:pt idx="1187">
                  <c:v>0.16056201696525688</c:v>
                </c:pt>
                <c:pt idx="1188">
                  <c:v>0.1605638840172729</c:v>
                </c:pt>
                <c:pt idx="1189">
                  <c:v>0.16055691577678377</c:v>
                </c:pt>
                <c:pt idx="1190">
                  <c:v>0.16054476559930173</c:v>
                </c:pt>
                <c:pt idx="1191">
                  <c:v>0.16054197659444083</c:v>
                </c:pt>
                <c:pt idx="1192">
                  <c:v>0.16053705830164355</c:v>
                </c:pt>
                <c:pt idx="1193">
                  <c:v>0.16052877140237129</c:v>
                </c:pt>
                <c:pt idx="1194">
                  <c:v>0.16052976854120787</c:v>
                </c:pt>
                <c:pt idx="1195">
                  <c:v>0.16052189866408914</c:v>
                </c:pt>
                <c:pt idx="1196">
                  <c:v>0.16050034286733164</c:v>
                </c:pt>
                <c:pt idx="1197">
                  <c:v>0.16049331156615412</c:v>
                </c:pt>
                <c:pt idx="1198">
                  <c:v>0.16049340495557665</c:v>
                </c:pt>
                <c:pt idx="1199">
                  <c:v>0.1604925570653758</c:v>
                </c:pt>
                <c:pt idx="1200">
                  <c:v>0.1604904816141339</c:v>
                </c:pt>
                <c:pt idx="1201">
                  <c:v>0.16048110203041521</c:v>
                </c:pt>
                <c:pt idx="1202">
                  <c:v>0.16046757337557524</c:v>
                </c:pt>
                <c:pt idx="1203">
                  <c:v>0.16046140083615013</c:v>
                </c:pt>
                <c:pt idx="1204">
                  <c:v>0.16046046091908614</c:v>
                </c:pt>
                <c:pt idx="1205">
                  <c:v>0.16046207570063872</c:v>
                </c:pt>
                <c:pt idx="1206">
                  <c:v>0.1604688332660055</c:v>
                </c:pt>
                <c:pt idx="1207">
                  <c:v>0.16048154914988422</c:v>
                </c:pt>
                <c:pt idx="1208">
                  <c:v>0.16048883056006077</c:v>
                </c:pt>
                <c:pt idx="1209">
                  <c:v>0.16048014767974408</c:v>
                </c:pt>
                <c:pt idx="1210">
                  <c:v>0.16046152007697265</c:v>
                </c:pt>
                <c:pt idx="1211">
                  <c:v>0.16045407900425282</c:v>
                </c:pt>
                <c:pt idx="1212">
                  <c:v>0.16045326892648665</c:v>
                </c:pt>
                <c:pt idx="1213">
                  <c:v>0.16044481115803352</c:v>
                </c:pt>
                <c:pt idx="1214">
                  <c:v>0.16043460845957838</c:v>
                </c:pt>
                <c:pt idx="1215">
                  <c:v>0.16042860434350725</c:v>
                </c:pt>
                <c:pt idx="1216">
                  <c:v>0.16042799380561659</c:v>
                </c:pt>
                <c:pt idx="1217">
                  <c:v>0.16043488711753864</c:v>
                </c:pt>
                <c:pt idx="1218">
                  <c:v>0.16043765653395942</c:v>
                </c:pt>
                <c:pt idx="1219">
                  <c:v>0.16044457668210577</c:v>
                </c:pt>
                <c:pt idx="1220">
                  <c:v>0.16043855691333977</c:v>
                </c:pt>
                <c:pt idx="1221">
                  <c:v>0.160426581817146</c:v>
                </c:pt>
                <c:pt idx="1222">
                  <c:v>0.16041843511440354</c:v>
                </c:pt>
                <c:pt idx="1223">
                  <c:v>0.16040856069316509</c:v>
                </c:pt>
                <c:pt idx="1224">
                  <c:v>0.16039901861938965</c:v>
                </c:pt>
                <c:pt idx="1225">
                  <c:v>0.16038266868785778</c:v>
                </c:pt>
                <c:pt idx="1226">
                  <c:v>0.1603707032682089</c:v>
                </c:pt>
                <c:pt idx="1227">
                  <c:v>0.16036784430093948</c:v>
                </c:pt>
                <c:pt idx="1228">
                  <c:v>0.16036184906195083</c:v>
                </c:pt>
                <c:pt idx="1229">
                  <c:v>0.16035766343958832</c:v>
                </c:pt>
                <c:pt idx="1230">
                  <c:v>0.1603507030709693</c:v>
                </c:pt>
                <c:pt idx="1231">
                  <c:v>0.16034011626284553</c:v>
                </c:pt>
                <c:pt idx="1232">
                  <c:v>0.16032605912565304</c:v>
                </c:pt>
                <c:pt idx="1233">
                  <c:v>0.16030352028381323</c:v>
                </c:pt>
                <c:pt idx="1234">
                  <c:v>0.16028841943649694</c:v>
                </c:pt>
                <c:pt idx="1235">
                  <c:v>0.16028154746969145</c:v>
                </c:pt>
                <c:pt idx="1236">
                  <c:v>0.16026820163901309</c:v>
                </c:pt>
                <c:pt idx="1237">
                  <c:v>0.16025938064256479</c:v>
                </c:pt>
                <c:pt idx="1238">
                  <c:v>0.16025323146222029</c:v>
                </c:pt>
                <c:pt idx="1239">
                  <c:v>0.16024507947967034</c:v>
                </c:pt>
                <c:pt idx="1240">
                  <c:v>0.16023737831674104</c:v>
                </c:pt>
                <c:pt idx="1241">
                  <c:v>0.16023690035302954</c:v>
                </c:pt>
                <c:pt idx="1242">
                  <c:v>0.16023644925730532</c:v>
                </c:pt>
                <c:pt idx="1243">
                  <c:v>0.16023626475498487</c:v>
                </c:pt>
                <c:pt idx="1244">
                  <c:v>0.1602364434108646</c:v>
                </c:pt>
                <c:pt idx="1245">
                  <c:v>0.1602294274831518</c:v>
                </c:pt>
                <c:pt idx="1246">
                  <c:v>0.16023059472225018</c:v>
                </c:pt>
                <c:pt idx="1247">
                  <c:v>0.16023900191457652</c:v>
                </c:pt>
                <c:pt idx="1248">
                  <c:v>0.16023337515676037</c:v>
                </c:pt>
                <c:pt idx="1249">
                  <c:v>0.16023329380616516</c:v>
                </c:pt>
                <c:pt idx="1250">
                  <c:v>0.16023520051469664</c:v>
                </c:pt>
                <c:pt idx="1251">
                  <c:v>0.16023033573855727</c:v>
                </c:pt>
                <c:pt idx="1252">
                  <c:v>0.16021870388820278</c:v>
                </c:pt>
                <c:pt idx="1253">
                  <c:v>0.16021862724026711</c:v>
                </c:pt>
                <c:pt idx="1254">
                  <c:v>0.16021149635978091</c:v>
                </c:pt>
                <c:pt idx="1255">
                  <c:v>0.16020585885924191</c:v>
                </c:pt>
                <c:pt idx="1256">
                  <c:v>0.16020913419563712</c:v>
                </c:pt>
                <c:pt idx="1257">
                  <c:v>0.16020820795124766</c:v>
                </c:pt>
                <c:pt idx="1258">
                  <c:v>0.16020806916678837</c:v>
                </c:pt>
                <c:pt idx="1259">
                  <c:v>0.16021043716400957</c:v>
                </c:pt>
                <c:pt idx="1260">
                  <c:v>0.16021690076139969</c:v>
                </c:pt>
                <c:pt idx="1261">
                  <c:v>0.16020934793923944</c:v>
                </c:pt>
                <c:pt idx="1262">
                  <c:v>0.16019501918370058</c:v>
                </c:pt>
                <c:pt idx="1263">
                  <c:v>0.16018569001780758</c:v>
                </c:pt>
                <c:pt idx="1264">
                  <c:v>0.16016188919174659</c:v>
                </c:pt>
                <c:pt idx="1265">
                  <c:v>0.16015453895260967</c:v>
                </c:pt>
                <c:pt idx="1266">
                  <c:v>0.16016749819457732</c:v>
                </c:pt>
                <c:pt idx="1267">
                  <c:v>0.16016801986035767</c:v>
                </c:pt>
                <c:pt idx="1268">
                  <c:v>0.16016540651468808</c:v>
                </c:pt>
                <c:pt idx="1269">
                  <c:v>0.16017053022314001</c:v>
                </c:pt>
                <c:pt idx="1270">
                  <c:v>0.16017421716896896</c:v>
                </c:pt>
                <c:pt idx="1271">
                  <c:v>0.16017515702799642</c:v>
                </c:pt>
                <c:pt idx="1272">
                  <c:v>0.1601770420710347</c:v>
                </c:pt>
                <c:pt idx="1273">
                  <c:v>0.16018233641842117</c:v>
                </c:pt>
                <c:pt idx="1274">
                  <c:v>0.16018987404109319</c:v>
                </c:pt>
                <c:pt idx="1275">
                  <c:v>0.16019324565954704</c:v>
                </c:pt>
                <c:pt idx="1276">
                  <c:v>0.16020296811926557</c:v>
                </c:pt>
                <c:pt idx="1277">
                  <c:v>0.1602098900671354</c:v>
                </c:pt>
                <c:pt idx="1278">
                  <c:v>0.1602021891992379</c:v>
                </c:pt>
                <c:pt idx="1279">
                  <c:v>0.1602022707783487</c:v>
                </c:pt>
                <c:pt idx="1280">
                  <c:v>0.16020996452770239</c:v>
                </c:pt>
                <c:pt idx="1281">
                  <c:v>0.16021485291911056</c:v>
                </c:pt>
                <c:pt idx="1282">
                  <c:v>0.16022356315277483</c:v>
                </c:pt>
                <c:pt idx="1283">
                  <c:v>0.16022518059452187</c:v>
                </c:pt>
                <c:pt idx="1284">
                  <c:v>0.16023203314887133</c:v>
                </c:pt>
                <c:pt idx="1285">
                  <c:v>0.16024276876470855</c:v>
                </c:pt>
                <c:pt idx="1286">
                  <c:v>0.16023867605801764</c:v>
                </c:pt>
                <c:pt idx="1287">
                  <c:v>0.16024205895895982</c:v>
                </c:pt>
                <c:pt idx="1288">
                  <c:v>0.16025091528455812</c:v>
                </c:pt>
                <c:pt idx="1289">
                  <c:v>0.16024148682618403</c:v>
                </c:pt>
                <c:pt idx="1290">
                  <c:v>0.16023786947651172</c:v>
                </c:pt>
                <c:pt idx="1291">
                  <c:v>0.16025345673219468</c:v>
                </c:pt>
                <c:pt idx="1292">
                  <c:v>0.16026292374351278</c:v>
                </c:pt>
                <c:pt idx="1293">
                  <c:v>0.16026681596073797</c:v>
                </c:pt>
                <c:pt idx="1294">
                  <c:v>0.16028038730123739</c:v>
                </c:pt>
                <c:pt idx="1295">
                  <c:v>0.1603039054816672</c:v>
                </c:pt>
                <c:pt idx="1296">
                  <c:v>0.16031471580169177</c:v>
                </c:pt>
                <c:pt idx="1297">
                  <c:v>0.160320752290739</c:v>
                </c:pt>
                <c:pt idx="1298">
                  <c:v>0.1603303846215636</c:v>
                </c:pt>
                <c:pt idx="1299">
                  <c:v>0.1603411868633722</c:v>
                </c:pt>
                <c:pt idx="1300">
                  <c:v>0.16034731034721614</c:v>
                </c:pt>
                <c:pt idx="1301">
                  <c:v>0.16035632490014071</c:v>
                </c:pt>
                <c:pt idx="1302">
                  <c:v>0.16036902574837655</c:v>
                </c:pt>
                <c:pt idx="1303">
                  <c:v>0.16037146488202958</c:v>
                </c:pt>
                <c:pt idx="1304">
                  <c:v>0.16038128985739822</c:v>
                </c:pt>
                <c:pt idx="1305">
                  <c:v>0.16040161853587917</c:v>
                </c:pt>
                <c:pt idx="1306">
                  <c:v>0.16040619784249446</c:v>
                </c:pt>
                <c:pt idx="1307">
                  <c:v>0.16040570824036857</c:v>
                </c:pt>
                <c:pt idx="1308">
                  <c:v>0.16041975602479527</c:v>
                </c:pt>
                <c:pt idx="1309">
                  <c:v>0.16043487694145378</c:v>
                </c:pt>
                <c:pt idx="1310">
                  <c:v>0.16044235365045104</c:v>
                </c:pt>
                <c:pt idx="1311">
                  <c:v>0.16045414552328188</c:v>
                </c:pt>
                <c:pt idx="1312">
                  <c:v>0.16045296218766578</c:v>
                </c:pt>
                <c:pt idx="1313">
                  <c:v>0.160430417473576</c:v>
                </c:pt>
                <c:pt idx="1314">
                  <c:v>0.16043722519959025</c:v>
                </c:pt>
                <c:pt idx="1315">
                  <c:v>0.16046294368535713</c:v>
                </c:pt>
                <c:pt idx="1316">
                  <c:v>0.16048337925185752</c:v>
                </c:pt>
                <c:pt idx="1317">
                  <c:v>0.1605126296881205</c:v>
                </c:pt>
                <c:pt idx="1318">
                  <c:v>0.16053300291718733</c:v>
                </c:pt>
                <c:pt idx="1319">
                  <c:v>0.16054719662095487</c:v>
                </c:pt>
                <c:pt idx="1320">
                  <c:v>0.16055073755105212</c:v>
                </c:pt>
                <c:pt idx="1321">
                  <c:v>0.16054319454397595</c:v>
                </c:pt>
                <c:pt idx="1322">
                  <c:v>0.16055084580836579</c:v>
                </c:pt>
                <c:pt idx="1323">
                  <c:v>0.16055736259932843</c:v>
                </c:pt>
                <c:pt idx="1324">
                  <c:v>0.16057794555910199</c:v>
                </c:pt>
                <c:pt idx="1325">
                  <c:v>0.16062654026240597</c:v>
                </c:pt>
                <c:pt idx="1326">
                  <c:v>0.16065275330220705</c:v>
                </c:pt>
                <c:pt idx="1327">
                  <c:v>0.16066808314620526</c:v>
                </c:pt>
                <c:pt idx="1328">
                  <c:v>0.1606851742031791</c:v>
                </c:pt>
                <c:pt idx="1329">
                  <c:v>0.16068757311349999</c:v>
                </c:pt>
                <c:pt idx="1330">
                  <c:v>0.16070234930660843</c:v>
                </c:pt>
                <c:pt idx="1331">
                  <c:v>0.16071941696096645</c:v>
                </c:pt>
                <c:pt idx="1332">
                  <c:v>0.16074384278349141</c:v>
                </c:pt>
                <c:pt idx="1333">
                  <c:v>0.16078367496048704</c:v>
                </c:pt>
                <c:pt idx="1334">
                  <c:v>0.16081483993035492</c:v>
                </c:pt>
                <c:pt idx="1335">
                  <c:v>0.16084456731415916</c:v>
                </c:pt>
                <c:pt idx="1336">
                  <c:v>0.16087601042587593</c:v>
                </c:pt>
                <c:pt idx="1337">
                  <c:v>0.16090396595806686</c:v>
                </c:pt>
                <c:pt idx="1338">
                  <c:v>0.16093552553588256</c:v>
                </c:pt>
                <c:pt idx="1339">
                  <c:v>0.16097700103476809</c:v>
                </c:pt>
                <c:pt idx="1340">
                  <c:v>0.16101118219284968</c:v>
                </c:pt>
                <c:pt idx="1341">
                  <c:v>0.16103877670057418</c:v>
                </c:pt>
                <c:pt idx="1342">
                  <c:v>0.16106689069560989</c:v>
                </c:pt>
                <c:pt idx="1343">
                  <c:v>0.1610877967076422</c:v>
                </c:pt>
                <c:pt idx="1344">
                  <c:v>0.16111722403523196</c:v>
                </c:pt>
                <c:pt idx="1345">
                  <c:v>0.16115633233010238</c:v>
                </c:pt>
                <c:pt idx="1346">
                  <c:v>0.16118669346118794</c:v>
                </c:pt>
                <c:pt idx="1347">
                  <c:v>0.16122331561399228</c:v>
                </c:pt>
                <c:pt idx="1348">
                  <c:v>0.1612473690298574</c:v>
                </c:pt>
                <c:pt idx="1349">
                  <c:v>0.16126060812833068</c:v>
                </c:pt>
                <c:pt idx="1350">
                  <c:v>0.16127047310855511</c:v>
                </c:pt>
                <c:pt idx="1351">
                  <c:v>0.16125961719166468</c:v>
                </c:pt>
                <c:pt idx="1352">
                  <c:v>0.16126245324952596</c:v>
                </c:pt>
                <c:pt idx="1353">
                  <c:v>0.16127728644284256</c:v>
                </c:pt>
                <c:pt idx="1354">
                  <c:v>0.16128245084188561</c:v>
                </c:pt>
                <c:pt idx="1355">
                  <c:v>0.16128378374169908</c:v>
                </c:pt>
                <c:pt idx="1356">
                  <c:v>0.16130380696190813</c:v>
                </c:pt>
                <c:pt idx="1357">
                  <c:v>0.16131139474700804</c:v>
                </c:pt>
                <c:pt idx="1358">
                  <c:v>0.16129966932248901</c:v>
                </c:pt>
                <c:pt idx="1359">
                  <c:v>0.16129590384723</c:v>
                </c:pt>
                <c:pt idx="1360">
                  <c:v>0.16129282107868062</c:v>
                </c:pt>
                <c:pt idx="1361">
                  <c:v>0.1612927653783304</c:v>
                </c:pt>
                <c:pt idx="1362">
                  <c:v>0.16129392602838216</c:v>
                </c:pt>
                <c:pt idx="1363">
                  <c:v>0.16130088188562644</c:v>
                </c:pt>
                <c:pt idx="1364">
                  <c:v>0.16131020756833725</c:v>
                </c:pt>
                <c:pt idx="1365">
                  <c:v>0.16131472252678125</c:v>
                </c:pt>
                <c:pt idx="1366">
                  <c:v>0.16131683986833759</c:v>
                </c:pt>
                <c:pt idx="1367">
                  <c:v>0.16132226200060626</c:v>
                </c:pt>
                <c:pt idx="1368">
                  <c:v>0.16133121299184347</c:v>
                </c:pt>
                <c:pt idx="1369">
                  <c:v>0.16133409774577542</c:v>
                </c:pt>
                <c:pt idx="1370">
                  <c:v>0.16133478156568948</c:v>
                </c:pt>
                <c:pt idx="1371">
                  <c:v>0.16132527632545493</c:v>
                </c:pt>
                <c:pt idx="1372">
                  <c:v>0.16131105466558329</c:v>
                </c:pt>
                <c:pt idx="1373">
                  <c:v>0.1612980280788002</c:v>
                </c:pt>
                <c:pt idx="1374">
                  <c:v>0.1612799802661147</c:v>
                </c:pt>
                <c:pt idx="1375">
                  <c:v>0.16125874925580094</c:v>
                </c:pt>
                <c:pt idx="1376">
                  <c:v>0.16123454670138321</c:v>
                </c:pt>
                <c:pt idx="1377">
                  <c:v>0.16120075442958431</c:v>
                </c:pt>
                <c:pt idx="1378">
                  <c:v>0.16116260726262735</c:v>
                </c:pt>
                <c:pt idx="1379">
                  <c:v>0.16112816457256895</c:v>
                </c:pt>
                <c:pt idx="1380">
                  <c:v>0.1610900251924392</c:v>
                </c:pt>
                <c:pt idx="1381">
                  <c:v>0.16106886463136305</c:v>
                </c:pt>
                <c:pt idx="1382">
                  <c:v>0.16105386934124788</c:v>
                </c:pt>
                <c:pt idx="1383">
                  <c:v>0.16102808540758387</c:v>
                </c:pt>
                <c:pt idx="1384">
                  <c:v>0.16100873258986906</c:v>
                </c:pt>
                <c:pt idx="1385">
                  <c:v>0.1609869791173823</c:v>
                </c:pt>
                <c:pt idx="1386">
                  <c:v>0.16095639113977697</c:v>
                </c:pt>
                <c:pt idx="1387">
                  <c:v>0.16092484233493176</c:v>
                </c:pt>
                <c:pt idx="1388">
                  <c:v>0.16089242046997368</c:v>
                </c:pt>
                <c:pt idx="1389">
                  <c:v>0.16086713167859432</c:v>
                </c:pt>
                <c:pt idx="1390">
                  <c:v>0.16085055746655977</c:v>
                </c:pt>
                <c:pt idx="1391">
                  <c:v>0.16082904905854886</c:v>
                </c:pt>
                <c:pt idx="1392">
                  <c:v>0.16081069230508688</c:v>
                </c:pt>
                <c:pt idx="1393">
                  <c:v>0.16080110806719161</c:v>
                </c:pt>
                <c:pt idx="1394">
                  <c:v>0.16079344863769787</c:v>
                </c:pt>
                <c:pt idx="1395">
                  <c:v>0.16077694011055127</c:v>
                </c:pt>
                <c:pt idx="1396">
                  <c:v>0.16077313362352508</c:v>
                </c:pt>
                <c:pt idx="1397">
                  <c:v>0.16074970281095852</c:v>
                </c:pt>
                <c:pt idx="1398">
                  <c:v>0.16069717594364835</c:v>
                </c:pt>
                <c:pt idx="1399">
                  <c:v>0.16067187427728835</c:v>
                </c:pt>
                <c:pt idx="1400">
                  <c:v>0.16065897501245174</c:v>
                </c:pt>
                <c:pt idx="1401">
                  <c:v>0.1606355813917125</c:v>
                </c:pt>
                <c:pt idx="1402">
                  <c:v>0.160615263949721</c:v>
                </c:pt>
                <c:pt idx="1403">
                  <c:v>0.16059476097009107</c:v>
                </c:pt>
                <c:pt idx="1404">
                  <c:v>0.16056526161379844</c:v>
                </c:pt>
                <c:pt idx="1405">
                  <c:v>0.16054931981866827</c:v>
                </c:pt>
                <c:pt idx="1406">
                  <c:v>0.1605474398709841</c:v>
                </c:pt>
                <c:pt idx="1407">
                  <c:v>0.16053130789740538</c:v>
                </c:pt>
                <c:pt idx="1408">
                  <c:v>0.16051065941460932</c:v>
                </c:pt>
                <c:pt idx="1409">
                  <c:v>0.1604946359240709</c:v>
                </c:pt>
                <c:pt idx="1410">
                  <c:v>0.16047879020093428</c:v>
                </c:pt>
                <c:pt idx="1411">
                  <c:v>0.16045471515982002</c:v>
                </c:pt>
                <c:pt idx="1412">
                  <c:v>0.16042451187865578</c:v>
                </c:pt>
                <c:pt idx="1413">
                  <c:v>0.16041111399798169</c:v>
                </c:pt>
                <c:pt idx="1414">
                  <c:v>0.16040122063096765</c:v>
                </c:pt>
                <c:pt idx="1415">
                  <c:v>0.16038001570506813</c:v>
                </c:pt>
                <c:pt idx="1416">
                  <c:v>0.16036876058093982</c:v>
                </c:pt>
                <c:pt idx="1417">
                  <c:v>0.16035148396324117</c:v>
                </c:pt>
                <c:pt idx="1418">
                  <c:v>0.1603112693445822</c:v>
                </c:pt>
                <c:pt idx="1419">
                  <c:v>0.16029414149535928</c:v>
                </c:pt>
                <c:pt idx="1420">
                  <c:v>0.16029678884673337</c:v>
                </c:pt>
                <c:pt idx="1421">
                  <c:v>0.16028776486939283</c:v>
                </c:pt>
                <c:pt idx="1422">
                  <c:v>0.16028275902543068</c:v>
                </c:pt>
                <c:pt idx="1423">
                  <c:v>0.16026582462391362</c:v>
                </c:pt>
                <c:pt idx="1424">
                  <c:v>0.16023393823090329</c:v>
                </c:pt>
                <c:pt idx="1425">
                  <c:v>0.16021877500581772</c:v>
                </c:pt>
                <c:pt idx="1426">
                  <c:v>0.16019863398366943</c:v>
                </c:pt>
                <c:pt idx="1427">
                  <c:v>0.16017868271334645</c:v>
                </c:pt>
                <c:pt idx="1428">
                  <c:v>0.16017814719481058</c:v>
                </c:pt>
                <c:pt idx="1429">
                  <c:v>0.16017597923027752</c:v>
                </c:pt>
                <c:pt idx="1430">
                  <c:v>0.16016594298980538</c:v>
                </c:pt>
                <c:pt idx="1431">
                  <c:v>0.16016502272593772</c:v>
                </c:pt>
                <c:pt idx="1432">
                  <c:v>0.16018106819225211</c:v>
                </c:pt>
                <c:pt idx="1433">
                  <c:v>0.16016799860673236</c:v>
                </c:pt>
                <c:pt idx="1434">
                  <c:v>0.16014720089777593</c:v>
                </c:pt>
                <c:pt idx="1435">
                  <c:v>0.16012633807814514</c:v>
                </c:pt>
                <c:pt idx="1436">
                  <c:v>0.16010868507750367</c:v>
                </c:pt>
                <c:pt idx="1437">
                  <c:v>0.16010327990247628</c:v>
                </c:pt>
                <c:pt idx="1438">
                  <c:v>0.16010758536427369</c:v>
                </c:pt>
                <c:pt idx="1439">
                  <c:v>0.16011173345858992</c:v>
                </c:pt>
                <c:pt idx="1440">
                  <c:v>0.16012283449357437</c:v>
                </c:pt>
                <c:pt idx="1441">
                  <c:v>0.16013792877125835</c:v>
                </c:pt>
                <c:pt idx="1442">
                  <c:v>0.16016171257712294</c:v>
                </c:pt>
                <c:pt idx="1443">
                  <c:v>0.16016079891077836</c:v>
                </c:pt>
                <c:pt idx="1444">
                  <c:v>0.16016480793078994</c:v>
                </c:pt>
                <c:pt idx="1445">
                  <c:v>0.16017501608788345</c:v>
                </c:pt>
                <c:pt idx="1446">
                  <c:v>0.16017602005011203</c:v>
                </c:pt>
                <c:pt idx="1447">
                  <c:v>0.16021277524358213</c:v>
                </c:pt>
                <c:pt idx="1448">
                  <c:v>0.16024708181071287</c:v>
                </c:pt>
                <c:pt idx="1449">
                  <c:v>0.16024893140073496</c:v>
                </c:pt>
                <c:pt idx="1450">
                  <c:v>0.16026328619659802</c:v>
                </c:pt>
                <c:pt idx="1451">
                  <c:v>0.16028058872406861</c:v>
                </c:pt>
                <c:pt idx="1452">
                  <c:v>0.1603218887122049</c:v>
                </c:pt>
                <c:pt idx="1453">
                  <c:v>0.16034740891652968</c:v>
                </c:pt>
                <c:pt idx="1454">
                  <c:v>0.1603716405657365</c:v>
                </c:pt>
                <c:pt idx="1455">
                  <c:v>0.16043529169163287</c:v>
                </c:pt>
                <c:pt idx="1456">
                  <c:v>0.16044108676569238</c:v>
                </c:pt>
                <c:pt idx="1457">
                  <c:v>0.16041846374698812</c:v>
                </c:pt>
                <c:pt idx="1458">
                  <c:v>0.1604241051497208</c:v>
                </c:pt>
                <c:pt idx="1459">
                  <c:v>0.16040323308573864</c:v>
                </c:pt>
                <c:pt idx="1460">
                  <c:v>0.16041442563882569</c:v>
                </c:pt>
                <c:pt idx="1461">
                  <c:v>0.16043797915067903</c:v>
                </c:pt>
                <c:pt idx="1462">
                  <c:v>0.16047510303489324</c:v>
                </c:pt>
                <c:pt idx="1463">
                  <c:v>0.16051830955848848</c:v>
                </c:pt>
                <c:pt idx="1464">
                  <c:v>0.16052185912177475</c:v>
                </c:pt>
                <c:pt idx="1465">
                  <c:v>0.16049929948306804</c:v>
                </c:pt>
                <c:pt idx="1466">
                  <c:v>0.16051112925753772</c:v>
                </c:pt>
                <c:pt idx="1467">
                  <c:v>0.16052150636592305</c:v>
                </c:pt>
                <c:pt idx="1468">
                  <c:v>0.16061704344668873</c:v>
                </c:pt>
                <c:pt idx="1469">
                  <c:v>0.16067461235068006</c:v>
                </c:pt>
                <c:pt idx="1470">
                  <c:v>0.16073701562697307</c:v>
                </c:pt>
                <c:pt idx="1471">
                  <c:v>0.16077541411048155</c:v>
                </c:pt>
                <c:pt idx="1472">
                  <c:v>0.16082683857743862</c:v>
                </c:pt>
                <c:pt idx="1473">
                  <c:v>0.16080303311348809</c:v>
                </c:pt>
                <c:pt idx="1474">
                  <c:v>0.16079232853936545</c:v>
                </c:pt>
                <c:pt idx="1475">
                  <c:v>0.16081657143512942</c:v>
                </c:pt>
                <c:pt idx="1476">
                  <c:v>0.16081520618505071</c:v>
                </c:pt>
                <c:pt idx="1477">
                  <c:v>0.1608369980821944</c:v>
                </c:pt>
                <c:pt idx="1478">
                  <c:v>0.16083194284715677</c:v>
                </c:pt>
                <c:pt idx="1479">
                  <c:v>0.16079502567882353</c:v>
                </c:pt>
                <c:pt idx="1480">
                  <c:v>0.16080661102001545</c:v>
                </c:pt>
                <c:pt idx="1481">
                  <c:v>0.16083925153853854</c:v>
                </c:pt>
                <c:pt idx="1482">
                  <c:v>0.16084147276116967</c:v>
                </c:pt>
                <c:pt idx="1483">
                  <c:v>0.16090731774520353</c:v>
                </c:pt>
                <c:pt idx="1484">
                  <c:v>0.1609608137950472</c:v>
                </c:pt>
                <c:pt idx="1485">
                  <c:v>0.16097027494318011</c:v>
                </c:pt>
                <c:pt idx="1486">
                  <c:v>0.16096952495347513</c:v>
                </c:pt>
                <c:pt idx="1487">
                  <c:v>0.1609845439293037</c:v>
                </c:pt>
                <c:pt idx="1488">
                  <c:v>0.16101478419509821</c:v>
                </c:pt>
                <c:pt idx="1489">
                  <c:v>0.16101877118080757</c:v>
                </c:pt>
                <c:pt idx="1490">
                  <c:v>0.16101937620079043</c:v>
                </c:pt>
                <c:pt idx="1491">
                  <c:v>0.16101944057750431</c:v>
                </c:pt>
                <c:pt idx="1492">
                  <c:v>0.16100157936158024</c:v>
                </c:pt>
                <c:pt idx="1493">
                  <c:v>0.16094340959759587</c:v>
                </c:pt>
                <c:pt idx="1494">
                  <c:v>0.16093462977705639</c:v>
                </c:pt>
                <c:pt idx="1495">
                  <c:v>0.16096953605420056</c:v>
                </c:pt>
                <c:pt idx="1496">
                  <c:v>0.1609836611533233</c:v>
                </c:pt>
                <c:pt idx="1497">
                  <c:v>0.16102737624330246</c:v>
                </c:pt>
                <c:pt idx="1498">
                  <c:v>0.16102467000639722</c:v>
                </c:pt>
                <c:pt idx="1499">
                  <c:v>0.16097035671482487</c:v>
                </c:pt>
                <c:pt idx="1500">
                  <c:v>0.16096188599652736</c:v>
                </c:pt>
                <c:pt idx="1501">
                  <c:v>0.16094071003375091</c:v>
                </c:pt>
                <c:pt idx="1502">
                  <c:v>0.16094486493423266</c:v>
                </c:pt>
                <c:pt idx="1503">
                  <c:v>0.16098194363227988</c:v>
                </c:pt>
                <c:pt idx="1504">
                  <c:v>0.16098107496459033</c:v>
                </c:pt>
                <c:pt idx="1505">
                  <c:v>0.16095969000034885</c:v>
                </c:pt>
                <c:pt idx="1506">
                  <c:v>0.16094614711271651</c:v>
                </c:pt>
                <c:pt idx="1507">
                  <c:v>0.1609310961756735</c:v>
                </c:pt>
                <c:pt idx="1508">
                  <c:v>0.16093450927843772</c:v>
                </c:pt>
                <c:pt idx="1509">
                  <c:v>0.1609073185952776</c:v>
                </c:pt>
                <c:pt idx="1510">
                  <c:v>0.16086226878473803</c:v>
                </c:pt>
                <c:pt idx="1511">
                  <c:v>0.16081358015117123</c:v>
                </c:pt>
                <c:pt idx="1512">
                  <c:v>0.16076054280188079</c:v>
                </c:pt>
                <c:pt idx="1513">
                  <c:v>0.16067796309980067</c:v>
                </c:pt>
                <c:pt idx="1514">
                  <c:v>0.16061886531585387</c:v>
                </c:pt>
                <c:pt idx="1515">
                  <c:v>0.16054551140103088</c:v>
                </c:pt>
                <c:pt idx="1516">
                  <c:v>0.16045539937196138</c:v>
                </c:pt>
                <c:pt idx="1517">
                  <c:v>0.16034295712128099</c:v>
                </c:pt>
                <c:pt idx="1518">
                  <c:v>0.16024917448960699</c:v>
                </c:pt>
                <c:pt idx="1519">
                  <c:v>0.16015518050314484</c:v>
                </c:pt>
                <c:pt idx="1520">
                  <c:v>0.16003850234763115</c:v>
                </c:pt>
                <c:pt idx="1521">
                  <c:v>0.15992668969822452</c:v>
                </c:pt>
                <c:pt idx="1522">
                  <c:v>0.15978088202344495</c:v>
                </c:pt>
                <c:pt idx="1523">
                  <c:v>0.15962344122024785</c:v>
                </c:pt>
                <c:pt idx="1524">
                  <c:v>0.15947127656646776</c:v>
                </c:pt>
                <c:pt idx="1525">
                  <c:v>0.15928488210887062</c:v>
                </c:pt>
                <c:pt idx="1526">
                  <c:v>0.15909692753430663</c:v>
                </c:pt>
                <c:pt idx="1527">
                  <c:v>0.15887365938612041</c:v>
                </c:pt>
                <c:pt idx="1528">
                  <c:v>0.15860637705318129</c:v>
                </c:pt>
                <c:pt idx="1529">
                  <c:v>0.15833926238974683</c:v>
                </c:pt>
                <c:pt idx="1530">
                  <c:v>0.15807846171148326</c:v>
                </c:pt>
                <c:pt idx="1531">
                  <c:v>0.1577885769190088</c:v>
                </c:pt>
                <c:pt idx="1532">
                  <c:v>0.15747358210405224</c:v>
                </c:pt>
                <c:pt idx="1533">
                  <c:v>0.15714198341768204</c:v>
                </c:pt>
                <c:pt idx="1534">
                  <c:v>0.15680371529289927</c:v>
                </c:pt>
                <c:pt idx="1535">
                  <c:v>0.15642235181011629</c:v>
                </c:pt>
                <c:pt idx="1536">
                  <c:v>0.15600822988868232</c:v>
                </c:pt>
                <c:pt idx="1537">
                  <c:v>0.15555685833969907</c:v>
                </c:pt>
                <c:pt idx="1538">
                  <c:v>0.1551023844925703</c:v>
                </c:pt>
                <c:pt idx="1539">
                  <c:v>0.15460935234614506</c:v>
                </c:pt>
                <c:pt idx="1540">
                  <c:v>0.15410350107273227</c:v>
                </c:pt>
                <c:pt idx="1541">
                  <c:v>0.15359733320945868</c:v>
                </c:pt>
                <c:pt idx="1542">
                  <c:v>0.15304970433304979</c:v>
                </c:pt>
                <c:pt idx="1543">
                  <c:v>0.15245504384052341</c:v>
                </c:pt>
                <c:pt idx="1544">
                  <c:v>0.15186001568882648</c:v>
                </c:pt>
                <c:pt idx="1545">
                  <c:v>0.15125477851305577</c:v>
                </c:pt>
                <c:pt idx="1546">
                  <c:v>0.15062519603933675</c:v>
                </c:pt>
                <c:pt idx="1547">
                  <c:v>0.15000405423753718</c:v>
                </c:pt>
                <c:pt idx="1548">
                  <c:v>0.14937438422619925</c:v>
                </c:pt>
                <c:pt idx="1549">
                  <c:v>0.14874295035208421</c:v>
                </c:pt>
                <c:pt idx="1550">
                  <c:v>0.14806556952772962</c:v>
                </c:pt>
                <c:pt idx="1551">
                  <c:v>0.14746896416538949</c:v>
                </c:pt>
                <c:pt idx="1552">
                  <c:v>0.14691136914978797</c:v>
                </c:pt>
                <c:pt idx="1553">
                  <c:v>0.14636638256428969</c:v>
                </c:pt>
                <c:pt idx="1554">
                  <c:v>0.14589287287020911</c:v>
                </c:pt>
                <c:pt idx="1555">
                  <c:v>0.1454965460605839</c:v>
                </c:pt>
                <c:pt idx="1556">
                  <c:v>0.14512232944639816</c:v>
                </c:pt>
                <c:pt idx="1557">
                  <c:v>0.14476274779685938</c:v>
                </c:pt>
                <c:pt idx="1558">
                  <c:v>0.14449701090227937</c:v>
                </c:pt>
                <c:pt idx="1559">
                  <c:v>0.14429200105545181</c:v>
                </c:pt>
                <c:pt idx="1560">
                  <c:v>0.1441469335111317</c:v>
                </c:pt>
                <c:pt idx="1561">
                  <c:v>0.14408950988811395</c:v>
                </c:pt>
                <c:pt idx="1562">
                  <c:v>0.14407661010087536</c:v>
                </c:pt>
                <c:pt idx="1563">
                  <c:v>0.14412738557156857</c:v>
                </c:pt>
                <c:pt idx="1564">
                  <c:v>0.14422374398684967</c:v>
                </c:pt>
                <c:pt idx="1565">
                  <c:v>0.1443636311939607</c:v>
                </c:pt>
                <c:pt idx="1566">
                  <c:v>0.14456210625498603</c:v>
                </c:pt>
                <c:pt idx="1567">
                  <c:v>0.1447652079153362</c:v>
                </c:pt>
                <c:pt idx="1568">
                  <c:v>0.14502919788683025</c:v>
                </c:pt>
                <c:pt idx="1569">
                  <c:v>0.14527251253314014</c:v>
                </c:pt>
                <c:pt idx="1570">
                  <c:v>0.14552073656303505</c:v>
                </c:pt>
                <c:pt idx="1571">
                  <c:v>0.14577959447268554</c:v>
                </c:pt>
                <c:pt idx="1572">
                  <c:v>0.14605371660466937</c:v>
                </c:pt>
                <c:pt idx="1573">
                  <c:v>0.14632023055890686</c:v>
                </c:pt>
                <c:pt idx="1574">
                  <c:v>0.14658634587121769</c:v>
                </c:pt>
                <c:pt idx="1575">
                  <c:v>0.14686536112988083</c:v>
                </c:pt>
                <c:pt idx="1576">
                  <c:v>0.14715331865279122</c:v>
                </c:pt>
                <c:pt idx="1577">
                  <c:v>0.14745416577314183</c:v>
                </c:pt>
                <c:pt idx="1578">
                  <c:v>0.147741642829746</c:v>
                </c:pt>
                <c:pt idx="1579">
                  <c:v>0.14804416369015591</c:v>
                </c:pt>
                <c:pt idx="1580">
                  <c:v>0.14832527996713726</c:v>
                </c:pt>
                <c:pt idx="1581">
                  <c:v>0.14859492131717097</c:v>
                </c:pt>
                <c:pt idx="1582">
                  <c:v>0.14885156853472381</c:v>
                </c:pt>
                <c:pt idx="1583">
                  <c:v>0.1491059317617173</c:v>
                </c:pt>
                <c:pt idx="1584">
                  <c:v>0.14934200443580092</c:v>
                </c:pt>
                <c:pt idx="1585">
                  <c:v>0.1495648233439075</c:v>
                </c:pt>
                <c:pt idx="1586">
                  <c:v>0.14976226018949765</c:v>
                </c:pt>
                <c:pt idx="1587">
                  <c:v>0.14997417012941908</c:v>
                </c:pt>
                <c:pt idx="1588">
                  <c:v>0.15017065458163592</c:v>
                </c:pt>
                <c:pt idx="1589">
                  <c:v>0.1503924121791638</c:v>
                </c:pt>
                <c:pt idx="1590">
                  <c:v>0.15063662634414557</c:v>
                </c:pt>
                <c:pt idx="1591">
                  <c:v>0.15086065537156801</c:v>
                </c:pt>
                <c:pt idx="1592">
                  <c:v>0.1511098895181345</c:v>
                </c:pt>
                <c:pt idx="1593">
                  <c:v>0.15131408240173175</c:v>
                </c:pt>
                <c:pt idx="1594">
                  <c:v>0.15147889497012199</c:v>
                </c:pt>
                <c:pt idx="1595">
                  <c:v>0.15165007240302164</c:v>
                </c:pt>
                <c:pt idx="1596">
                  <c:v>0.15181472245826674</c:v>
                </c:pt>
                <c:pt idx="1597">
                  <c:v>0.15195708650657658</c:v>
                </c:pt>
                <c:pt idx="1598">
                  <c:v>0.15211193215457766</c:v>
                </c:pt>
                <c:pt idx="1599">
                  <c:v>0.15229160404730566</c:v>
                </c:pt>
                <c:pt idx="1600">
                  <c:v>0.15241704517077961</c:v>
                </c:pt>
                <c:pt idx="1601">
                  <c:v>0.15248790639721513</c:v>
                </c:pt>
                <c:pt idx="1602">
                  <c:v>0.15261514236153353</c:v>
                </c:pt>
                <c:pt idx="1603">
                  <c:v>0.15274449784647715</c:v>
                </c:pt>
                <c:pt idx="1604">
                  <c:v>0.15287322719773278</c:v>
                </c:pt>
                <c:pt idx="1605">
                  <c:v>0.1530298597292675</c:v>
                </c:pt>
                <c:pt idx="1606">
                  <c:v>0.15318456840841466</c:v>
                </c:pt>
                <c:pt idx="1607">
                  <c:v>0.15334443092633024</c:v>
                </c:pt>
                <c:pt idx="1608">
                  <c:v>0.15348129065991331</c:v>
                </c:pt>
                <c:pt idx="1609">
                  <c:v>0.15362743379596946</c:v>
                </c:pt>
                <c:pt idx="1610">
                  <c:v>0.15381860540373546</c:v>
                </c:pt>
                <c:pt idx="1611">
                  <c:v>0.15393843304078739</c:v>
                </c:pt>
                <c:pt idx="1612">
                  <c:v>0.15398096474654588</c:v>
                </c:pt>
                <c:pt idx="1613">
                  <c:v>0.15409812828815303</c:v>
                </c:pt>
                <c:pt idx="1614">
                  <c:v>0.15423435568994243</c:v>
                </c:pt>
                <c:pt idx="1615">
                  <c:v>0.15435000811768279</c:v>
                </c:pt>
                <c:pt idx="1616">
                  <c:v>0.1544899332318693</c:v>
                </c:pt>
                <c:pt idx="1617">
                  <c:v>0.15463042466027366</c:v>
                </c:pt>
                <c:pt idx="1618">
                  <c:v>0.15474412507275725</c:v>
                </c:pt>
                <c:pt idx="1619">
                  <c:v>0.15485908473799539</c:v>
                </c:pt>
                <c:pt idx="1620">
                  <c:v>0.15497864480574911</c:v>
                </c:pt>
                <c:pt idx="1621">
                  <c:v>0.15513396413531955</c:v>
                </c:pt>
                <c:pt idx="1622">
                  <c:v>0.1552353870773405</c:v>
                </c:pt>
                <c:pt idx="1623">
                  <c:v>0.15528383148024158</c:v>
                </c:pt>
                <c:pt idx="1624">
                  <c:v>0.1553820057244634</c:v>
                </c:pt>
                <c:pt idx="1625">
                  <c:v>0.15548602567683648</c:v>
                </c:pt>
                <c:pt idx="1626">
                  <c:v>0.15559324739450367</c:v>
                </c:pt>
                <c:pt idx="1627">
                  <c:v>0.15573097761070931</c:v>
                </c:pt>
                <c:pt idx="1628">
                  <c:v>0.15584975910028018</c:v>
                </c:pt>
                <c:pt idx="1629">
                  <c:v>0.15597466263118534</c:v>
                </c:pt>
                <c:pt idx="1630">
                  <c:v>0.1560705384219635</c:v>
                </c:pt>
                <c:pt idx="1631">
                  <c:v>0.15617964022361039</c:v>
                </c:pt>
                <c:pt idx="1632">
                  <c:v>0.15629704690286797</c:v>
                </c:pt>
                <c:pt idx="1633">
                  <c:v>0.15641067329964636</c:v>
                </c:pt>
                <c:pt idx="1634">
                  <c:v>0.15650355834245841</c:v>
                </c:pt>
                <c:pt idx="1635">
                  <c:v>0.1566299047977833</c:v>
                </c:pt>
                <c:pt idx="1636">
                  <c:v>0.15678093671099161</c:v>
                </c:pt>
                <c:pt idx="1637">
                  <c:v>0.15691368629376937</c:v>
                </c:pt>
                <c:pt idx="1638">
                  <c:v>0.15705500639684067</c:v>
                </c:pt>
                <c:pt idx="1639">
                  <c:v>0.1571966969634622</c:v>
                </c:pt>
                <c:pt idx="1640">
                  <c:v>0.15734534245025078</c:v>
                </c:pt>
                <c:pt idx="1641">
                  <c:v>0.157473061126847</c:v>
                </c:pt>
                <c:pt idx="1642">
                  <c:v>0.1575679513817782</c:v>
                </c:pt>
                <c:pt idx="1643">
                  <c:v>0.157665184367035</c:v>
                </c:pt>
                <c:pt idx="1644">
                  <c:v>0.15777667435255838</c:v>
                </c:pt>
                <c:pt idx="1645">
                  <c:v>0.15786505051176131</c:v>
                </c:pt>
                <c:pt idx="1646">
                  <c:v>0.15797505558840674</c:v>
                </c:pt>
                <c:pt idx="1647">
                  <c:v>0.15811208820722508</c:v>
                </c:pt>
                <c:pt idx="1648">
                  <c:v>0.1582466129779683</c:v>
                </c:pt>
                <c:pt idx="1649">
                  <c:v>0.15837273329191529</c:v>
                </c:pt>
                <c:pt idx="1650">
                  <c:v>0.15850866488331342</c:v>
                </c:pt>
                <c:pt idx="1651">
                  <c:v>0.15868094409078629</c:v>
                </c:pt>
                <c:pt idx="1652">
                  <c:v>0.15883021614892542</c:v>
                </c:pt>
                <c:pt idx="1653">
                  <c:v>0.15895663560349108</c:v>
                </c:pt>
                <c:pt idx="1654">
                  <c:v>0.15908114768211715</c:v>
                </c:pt>
                <c:pt idx="1655">
                  <c:v>0.15923505568827082</c:v>
                </c:pt>
                <c:pt idx="1656">
                  <c:v>0.15939789064738197</c:v>
                </c:pt>
                <c:pt idx="1657">
                  <c:v>0.15954330788148305</c:v>
                </c:pt>
                <c:pt idx="1658">
                  <c:v>0.1597274050240583</c:v>
                </c:pt>
                <c:pt idx="1659">
                  <c:v>0.15985446981965318</c:v>
                </c:pt>
                <c:pt idx="1660">
                  <c:v>0.15993739736653034</c:v>
                </c:pt>
                <c:pt idx="1661">
                  <c:v>0.16003362412389752</c:v>
                </c:pt>
                <c:pt idx="1662">
                  <c:v>0.16009382893799573</c:v>
                </c:pt>
                <c:pt idx="1663">
                  <c:v>0.16018501205566163</c:v>
                </c:pt>
                <c:pt idx="1664">
                  <c:v>0.16028314647914468</c:v>
                </c:pt>
                <c:pt idx="1665">
                  <c:v>0.16038604716786162</c:v>
                </c:pt>
                <c:pt idx="1666">
                  <c:v>0.16052242689971233</c:v>
                </c:pt>
                <c:pt idx="1667">
                  <c:v>0.16066996115080071</c:v>
                </c:pt>
                <c:pt idx="1668">
                  <c:v>0.16080022696632271</c:v>
                </c:pt>
                <c:pt idx="1669">
                  <c:v>0.1609317473153902</c:v>
                </c:pt>
                <c:pt idx="1670">
                  <c:v>0.16106484509485677</c:v>
                </c:pt>
                <c:pt idx="1671">
                  <c:v>0.1611938295336956</c:v>
                </c:pt>
                <c:pt idx="1672">
                  <c:v>0.16131487854158036</c:v>
                </c:pt>
                <c:pt idx="1673">
                  <c:v>0.16143738662582274</c:v>
                </c:pt>
                <c:pt idx="1674">
                  <c:v>0.16155614176482266</c:v>
                </c:pt>
                <c:pt idx="1675">
                  <c:v>0.16166621639617182</c:v>
                </c:pt>
                <c:pt idx="1676">
                  <c:v>0.16177770139182068</c:v>
                </c:pt>
                <c:pt idx="1677">
                  <c:v>0.1618859803665256</c:v>
                </c:pt>
                <c:pt idx="1678">
                  <c:v>0.16199279940804434</c:v>
                </c:pt>
                <c:pt idx="1679">
                  <c:v>0.16213349562136417</c:v>
                </c:pt>
                <c:pt idx="1680">
                  <c:v>0.16226493181102034</c:v>
                </c:pt>
                <c:pt idx="1681">
                  <c:v>0.16238705285252725</c:v>
                </c:pt>
                <c:pt idx="1682">
                  <c:v>0.16253717711189028</c:v>
                </c:pt>
                <c:pt idx="1683">
                  <c:v>0.16264054577829279</c:v>
                </c:pt>
                <c:pt idx="1684">
                  <c:v>0.16268438914983915</c:v>
                </c:pt>
                <c:pt idx="1685">
                  <c:v>0.16276978578821164</c:v>
                </c:pt>
                <c:pt idx="1686">
                  <c:v>0.16286466237594652</c:v>
                </c:pt>
                <c:pt idx="1687">
                  <c:v>0.16295810578693368</c:v>
                </c:pt>
                <c:pt idx="1688">
                  <c:v>0.1630636739468955</c:v>
                </c:pt>
                <c:pt idx="1689">
                  <c:v>0.16316433233776759</c:v>
                </c:pt>
                <c:pt idx="1690">
                  <c:v>0.1632653810240107</c:v>
                </c:pt>
                <c:pt idx="1691">
                  <c:v>0.16336331284374031</c:v>
                </c:pt>
                <c:pt idx="1692">
                  <c:v>0.16347431154911307</c:v>
                </c:pt>
                <c:pt idx="1693">
                  <c:v>0.16361354374153278</c:v>
                </c:pt>
                <c:pt idx="1694">
                  <c:v>0.16373879690779858</c:v>
                </c:pt>
                <c:pt idx="1695">
                  <c:v>0.16387793927054489</c:v>
                </c:pt>
                <c:pt idx="1696">
                  <c:v>0.16397910620472331</c:v>
                </c:pt>
                <c:pt idx="1697">
                  <c:v>0.16405184444123291</c:v>
                </c:pt>
                <c:pt idx="1698">
                  <c:v>0.16414706908102572</c:v>
                </c:pt>
                <c:pt idx="1699">
                  <c:v>0.16423217541580434</c:v>
                </c:pt>
                <c:pt idx="1700">
                  <c:v>0.16432350977808055</c:v>
                </c:pt>
                <c:pt idx="1701">
                  <c:v>0.16442474444806132</c:v>
                </c:pt>
                <c:pt idx="1702">
                  <c:v>0.16453521468000767</c:v>
                </c:pt>
                <c:pt idx="1703">
                  <c:v>0.16464559153846367</c:v>
                </c:pt>
                <c:pt idx="1704">
                  <c:v>0.16474321878411968</c:v>
                </c:pt>
                <c:pt idx="1705">
                  <c:v>0.16480467513756281</c:v>
                </c:pt>
                <c:pt idx="1706">
                  <c:v>0.164873082877348</c:v>
                </c:pt>
                <c:pt idx="1707">
                  <c:v>0.16495500473348843</c:v>
                </c:pt>
                <c:pt idx="1708">
                  <c:v>0.16502012812022046</c:v>
                </c:pt>
                <c:pt idx="1709">
                  <c:v>0.16508890599120726</c:v>
                </c:pt>
                <c:pt idx="1710">
                  <c:v>0.16518680340712724</c:v>
                </c:pt>
                <c:pt idx="1711">
                  <c:v>0.16526676332953738</c:v>
                </c:pt>
                <c:pt idx="1712">
                  <c:v>0.16532241220647839</c:v>
                </c:pt>
                <c:pt idx="1713">
                  <c:v>0.16539280825505978</c:v>
                </c:pt>
                <c:pt idx="1714">
                  <c:v>0.16548248994561199</c:v>
                </c:pt>
                <c:pt idx="1715">
                  <c:v>0.16555150599273749</c:v>
                </c:pt>
                <c:pt idx="1716">
                  <c:v>0.16561175201569703</c:v>
                </c:pt>
                <c:pt idx="1717">
                  <c:v>0.16566319124139736</c:v>
                </c:pt>
                <c:pt idx="1718">
                  <c:v>0.16570448317159228</c:v>
                </c:pt>
                <c:pt idx="1719">
                  <c:v>0.16577236254253608</c:v>
                </c:pt>
                <c:pt idx="1720">
                  <c:v>0.16584987201245205</c:v>
                </c:pt>
                <c:pt idx="1721">
                  <c:v>0.16592731127058705</c:v>
                </c:pt>
                <c:pt idx="1722">
                  <c:v>0.16600996170514404</c:v>
                </c:pt>
                <c:pt idx="1723">
                  <c:v>0.1661153583827244</c:v>
                </c:pt>
                <c:pt idx="1724">
                  <c:v>0.16620508934916353</c:v>
                </c:pt>
                <c:pt idx="1725">
                  <c:v>0.16628216616138594</c:v>
                </c:pt>
                <c:pt idx="1726">
                  <c:v>0.16637958987205248</c:v>
                </c:pt>
                <c:pt idx="1727">
                  <c:v>0.16650544447317495</c:v>
                </c:pt>
                <c:pt idx="1728">
                  <c:v>0.16658881233886355</c:v>
                </c:pt>
                <c:pt idx="1729">
                  <c:v>0.16665425176715004</c:v>
                </c:pt>
                <c:pt idx="1730">
                  <c:v>0.16672600027136075</c:v>
                </c:pt>
                <c:pt idx="1731">
                  <c:v>0.16678048366676013</c:v>
                </c:pt>
                <c:pt idx="1732">
                  <c:v>0.16684334652297172</c:v>
                </c:pt>
                <c:pt idx="1733">
                  <c:v>0.16695852299099334</c:v>
                </c:pt>
                <c:pt idx="1734">
                  <c:v>0.16708364614781815</c:v>
                </c:pt>
                <c:pt idx="1735">
                  <c:v>0.16716929958410318</c:v>
                </c:pt>
                <c:pt idx="1736">
                  <c:v>0.1672410198111165</c:v>
                </c:pt>
                <c:pt idx="1737">
                  <c:v>0.16729259477824585</c:v>
                </c:pt>
                <c:pt idx="1738">
                  <c:v>0.16729570134678343</c:v>
                </c:pt>
                <c:pt idx="1739">
                  <c:v>0.16733744017612975</c:v>
                </c:pt>
                <c:pt idx="1740">
                  <c:v>0.16738784826612574</c:v>
                </c:pt>
                <c:pt idx="1741">
                  <c:v>0.16744739771004125</c:v>
                </c:pt>
                <c:pt idx="1742">
                  <c:v>0.16752773345485095</c:v>
                </c:pt>
                <c:pt idx="1743">
                  <c:v>0.16758475965534156</c:v>
                </c:pt>
                <c:pt idx="1744">
                  <c:v>0.16767136373556268</c:v>
                </c:pt>
                <c:pt idx="1745">
                  <c:v>0.16773525991756441</c:v>
                </c:pt>
                <c:pt idx="1746">
                  <c:v>0.16780715755288225</c:v>
                </c:pt>
                <c:pt idx="1747">
                  <c:v>0.16790124492209393</c:v>
                </c:pt>
                <c:pt idx="1748">
                  <c:v>0.16797543309330312</c:v>
                </c:pt>
                <c:pt idx="1749">
                  <c:v>0.16806000159053114</c:v>
                </c:pt>
                <c:pt idx="1750">
                  <c:v>0.16813787736363853</c:v>
                </c:pt>
                <c:pt idx="1751">
                  <c:v>0.16820861712161936</c:v>
                </c:pt>
                <c:pt idx="1752">
                  <c:v>0.1682937881517694</c:v>
                </c:pt>
                <c:pt idx="1753">
                  <c:v>0.16838327683947688</c:v>
                </c:pt>
                <c:pt idx="1754">
                  <c:v>0.16847504480933403</c:v>
                </c:pt>
                <c:pt idx="1755">
                  <c:v>0.16860049914185815</c:v>
                </c:pt>
                <c:pt idx="1756">
                  <c:v>0.1686814878680136</c:v>
                </c:pt>
                <c:pt idx="1757">
                  <c:v>0.16872897195148773</c:v>
                </c:pt>
                <c:pt idx="1758">
                  <c:v>0.16880020720106911</c:v>
                </c:pt>
                <c:pt idx="1759">
                  <c:v>0.16886630280437609</c:v>
                </c:pt>
                <c:pt idx="1760">
                  <c:v>0.16892049850825278</c:v>
                </c:pt>
                <c:pt idx="1761">
                  <c:v>0.16902871540636485</c:v>
                </c:pt>
                <c:pt idx="1762">
                  <c:v>0.16912180656608386</c:v>
                </c:pt>
                <c:pt idx="1763">
                  <c:v>0.16916146404232688</c:v>
                </c:pt>
                <c:pt idx="1764">
                  <c:v>0.16922370545782436</c:v>
                </c:pt>
                <c:pt idx="1765">
                  <c:v>0.1692961170380973</c:v>
                </c:pt>
                <c:pt idx="1766">
                  <c:v>0.16937669800405972</c:v>
                </c:pt>
                <c:pt idx="1767">
                  <c:v>0.16946851343181954</c:v>
                </c:pt>
                <c:pt idx="1768">
                  <c:v>0.16959207942698826</c:v>
                </c:pt>
                <c:pt idx="1769">
                  <c:v>0.16969426884629638</c:v>
                </c:pt>
                <c:pt idx="1770">
                  <c:v>0.16978584906345792</c:v>
                </c:pt>
                <c:pt idx="1771">
                  <c:v>0.16987900908232598</c:v>
                </c:pt>
                <c:pt idx="1772">
                  <c:v>0.16997679885690606</c:v>
                </c:pt>
                <c:pt idx="1773">
                  <c:v>0.17006607289670025</c:v>
                </c:pt>
                <c:pt idx="1774">
                  <c:v>0.17016717217882357</c:v>
                </c:pt>
                <c:pt idx="1775">
                  <c:v>0.17024653802132228</c:v>
                </c:pt>
                <c:pt idx="1776">
                  <c:v>0.17028192226131508</c:v>
                </c:pt>
                <c:pt idx="1777">
                  <c:v>0.17034017507003738</c:v>
                </c:pt>
                <c:pt idx="1778">
                  <c:v>0.17040531380163357</c:v>
                </c:pt>
                <c:pt idx="1779">
                  <c:v>0.17042857974437423</c:v>
                </c:pt>
                <c:pt idx="1780">
                  <c:v>0.1704602534317434</c:v>
                </c:pt>
                <c:pt idx="1781">
                  <c:v>0.17048359116417056</c:v>
                </c:pt>
                <c:pt idx="1782">
                  <c:v>0.17050859450749334</c:v>
                </c:pt>
                <c:pt idx="1783">
                  <c:v>0.17052770985185248</c:v>
                </c:pt>
                <c:pt idx="1784">
                  <c:v>0.17051155108432883</c:v>
                </c:pt>
                <c:pt idx="1785">
                  <c:v>0.17048028227451409</c:v>
                </c:pt>
                <c:pt idx="1786">
                  <c:v>0.17044979013664782</c:v>
                </c:pt>
                <c:pt idx="1787">
                  <c:v>0.1703722272110284</c:v>
                </c:pt>
                <c:pt idx="1788">
                  <c:v>0.17031136396348404</c:v>
                </c:pt>
                <c:pt idx="1789">
                  <c:v>0.17029450430072782</c:v>
                </c:pt>
                <c:pt idx="1790">
                  <c:v>0.17023286466942297</c:v>
                </c:pt>
                <c:pt idx="1791">
                  <c:v>0.17009197600553017</c:v>
                </c:pt>
                <c:pt idx="1792">
                  <c:v>0.16994783701514268</c:v>
                </c:pt>
                <c:pt idx="1793">
                  <c:v>0.16972958020165682</c:v>
                </c:pt>
                <c:pt idx="1794">
                  <c:v>0.16954612033583805</c:v>
                </c:pt>
                <c:pt idx="1795">
                  <c:v>0.16939628127859327</c:v>
                </c:pt>
                <c:pt idx="1796">
                  <c:v>0.16919839898937891</c:v>
                </c:pt>
                <c:pt idx="1797">
                  <c:v>0.16900683535524794</c:v>
                </c:pt>
                <c:pt idx="1798">
                  <c:v>0.16881702073660235</c:v>
                </c:pt>
                <c:pt idx="1799">
                  <c:v>0.16859773420037927</c:v>
                </c:pt>
                <c:pt idx="1800">
                  <c:v>0.1683602826099726</c:v>
                </c:pt>
                <c:pt idx="1801">
                  <c:v>0.16814036357436471</c:v>
                </c:pt>
                <c:pt idx="1802">
                  <c:v>0.16791604670680929</c:v>
                </c:pt>
                <c:pt idx="1803">
                  <c:v>0.16767490948737759</c:v>
                </c:pt>
                <c:pt idx="1804">
                  <c:v>0.16745032260102385</c:v>
                </c:pt>
                <c:pt idx="1805">
                  <c:v>0.16715611620199375</c:v>
                </c:pt>
                <c:pt idx="1806">
                  <c:v>0.16685013880722102</c:v>
                </c:pt>
                <c:pt idx="1807">
                  <c:v>0.16659113771425163</c:v>
                </c:pt>
                <c:pt idx="1808">
                  <c:v>0.16629420348552559</c:v>
                </c:pt>
                <c:pt idx="1809">
                  <c:v>0.16600281290446217</c:v>
                </c:pt>
                <c:pt idx="1810">
                  <c:v>0.16575882388816768</c:v>
                </c:pt>
                <c:pt idx="1811">
                  <c:v>0.1654819469312824</c:v>
                </c:pt>
                <c:pt idx="1812">
                  <c:v>0.16520318119277122</c:v>
                </c:pt>
                <c:pt idx="1813">
                  <c:v>0.16497659697156192</c:v>
                </c:pt>
                <c:pt idx="1814">
                  <c:v>0.1646855281620947</c:v>
                </c:pt>
                <c:pt idx="1815">
                  <c:v>0.16432895928029334</c:v>
                </c:pt>
                <c:pt idx="1816">
                  <c:v>0.16403353449515745</c:v>
                </c:pt>
                <c:pt idx="1817">
                  <c:v>0.16374237210868015</c:v>
                </c:pt>
                <c:pt idx="1818">
                  <c:v>0.16347528747569465</c:v>
                </c:pt>
                <c:pt idx="1819">
                  <c:v>0.16328062943123092</c:v>
                </c:pt>
                <c:pt idx="1820">
                  <c:v>0.16302969223976238</c:v>
                </c:pt>
                <c:pt idx="1821">
                  <c:v>0.16275710693042153</c:v>
                </c:pt>
                <c:pt idx="1822">
                  <c:v>0.16249952918603727</c:v>
                </c:pt>
                <c:pt idx="1823">
                  <c:v>0.1622310890690036</c:v>
                </c:pt>
                <c:pt idx="1824">
                  <c:v>0.16195151513990372</c:v>
                </c:pt>
                <c:pt idx="1825">
                  <c:v>0.16170712260076767</c:v>
                </c:pt>
                <c:pt idx="1826">
                  <c:v>0.16149931190112093</c:v>
                </c:pt>
                <c:pt idx="1827">
                  <c:v>0.16128215250818848</c:v>
                </c:pt>
                <c:pt idx="1828">
                  <c:v>0.161060141754684</c:v>
                </c:pt>
                <c:pt idx="1829">
                  <c:v>0.16082819973630638</c:v>
                </c:pt>
                <c:pt idx="1830">
                  <c:v>0.16059801108352884</c:v>
                </c:pt>
                <c:pt idx="1831">
                  <c:v>0.16036834439578787</c:v>
                </c:pt>
                <c:pt idx="1832">
                  <c:v>0.16013174100635316</c:v>
                </c:pt>
                <c:pt idx="1833">
                  <c:v>0.15992239183547588</c:v>
                </c:pt>
                <c:pt idx="1834">
                  <c:v>0.15970239286642995</c:v>
                </c:pt>
                <c:pt idx="1835">
                  <c:v>0.15948832331462406</c:v>
                </c:pt>
                <c:pt idx="1836">
                  <c:v>0.15931620229743085</c:v>
                </c:pt>
                <c:pt idx="1837">
                  <c:v>0.15909533361001602</c:v>
                </c:pt>
                <c:pt idx="1838">
                  <c:v>0.15886955923365068</c:v>
                </c:pt>
                <c:pt idx="1839">
                  <c:v>0.15862334381008567</c:v>
                </c:pt>
                <c:pt idx="1840">
                  <c:v>0.15831457160072779</c:v>
                </c:pt>
                <c:pt idx="1841">
                  <c:v>0.15802790175621459</c:v>
                </c:pt>
                <c:pt idx="1842">
                  <c:v>0.15775194870166606</c:v>
                </c:pt>
                <c:pt idx="1843">
                  <c:v>0.15748645901667815</c:v>
                </c:pt>
                <c:pt idx="1844">
                  <c:v>0.1572346037617853</c:v>
                </c:pt>
                <c:pt idx="1845">
                  <c:v>0.15696648136107763</c:v>
                </c:pt>
                <c:pt idx="1846">
                  <c:v>0.15670371074767189</c:v>
                </c:pt>
                <c:pt idx="1847">
                  <c:v>0.15644212419906861</c:v>
                </c:pt>
                <c:pt idx="1848">
                  <c:v>0.15614018500590676</c:v>
                </c:pt>
                <c:pt idx="1849">
                  <c:v>0.15582321440591426</c:v>
                </c:pt>
                <c:pt idx="1850">
                  <c:v>0.15548394281748923</c:v>
                </c:pt>
                <c:pt idx="1851">
                  <c:v>0.15506786533229625</c:v>
                </c:pt>
                <c:pt idx="1852">
                  <c:v>0.15473327236035464</c:v>
                </c:pt>
                <c:pt idx="1853">
                  <c:v>0.15440353792096492</c:v>
                </c:pt>
                <c:pt idx="1854">
                  <c:v>0.15411410759354446</c:v>
                </c:pt>
                <c:pt idx="1855">
                  <c:v>0.15388712203456872</c:v>
                </c:pt>
                <c:pt idx="1856">
                  <c:v>0.15374591424383152</c:v>
                </c:pt>
                <c:pt idx="1857">
                  <c:v>0.15361078268441522</c:v>
                </c:pt>
                <c:pt idx="1858">
                  <c:v>0.15360364631078965</c:v>
                </c:pt>
                <c:pt idx="1859">
                  <c:v>0.15370700378678726</c:v>
                </c:pt>
                <c:pt idx="1860">
                  <c:v>0.15384656762549809</c:v>
                </c:pt>
                <c:pt idx="1861">
                  <c:v>0.15409081394466931</c:v>
                </c:pt>
                <c:pt idx="1862">
                  <c:v>0.15434290677000981</c:v>
                </c:pt>
                <c:pt idx="1863">
                  <c:v>0.15467602072238137</c:v>
                </c:pt>
                <c:pt idx="1864">
                  <c:v>0.15501477729295901</c:v>
                </c:pt>
                <c:pt idx="1865">
                  <c:v>0.1553751534891947</c:v>
                </c:pt>
                <c:pt idx="1866">
                  <c:v>0.15586986529630095</c:v>
                </c:pt>
                <c:pt idx="1867">
                  <c:v>0.15635422610835883</c:v>
                </c:pt>
                <c:pt idx="1868">
                  <c:v>0.15682401237877691</c:v>
                </c:pt>
                <c:pt idx="1869">
                  <c:v>0.15725309278955243</c:v>
                </c:pt>
                <c:pt idx="1870">
                  <c:v>0.15763751086652758</c:v>
                </c:pt>
                <c:pt idx="1871">
                  <c:v>0.15799241106690121</c:v>
                </c:pt>
                <c:pt idx="1872">
                  <c:v>0.15832970373347996</c:v>
                </c:pt>
                <c:pt idx="1873">
                  <c:v>0.15860923132510499</c:v>
                </c:pt>
                <c:pt idx="1874">
                  <c:v>0.15888023635210627</c:v>
                </c:pt>
                <c:pt idx="1875">
                  <c:v>0.1590898860712785</c:v>
                </c:pt>
                <c:pt idx="1876">
                  <c:v>0.15921176954164371</c:v>
                </c:pt>
                <c:pt idx="1877">
                  <c:v>0.15936565444110595</c:v>
                </c:pt>
                <c:pt idx="1878">
                  <c:v>0.15953279994923031</c:v>
                </c:pt>
                <c:pt idx="1879">
                  <c:v>0.15962957531475006</c:v>
                </c:pt>
                <c:pt idx="1880">
                  <c:v>0.15965223419344568</c:v>
                </c:pt>
                <c:pt idx="1881">
                  <c:v>0.15972153888800078</c:v>
                </c:pt>
                <c:pt idx="1882">
                  <c:v>0.15975025810470936</c:v>
                </c:pt>
                <c:pt idx="1883">
                  <c:v>0.15980360518310291</c:v>
                </c:pt>
                <c:pt idx="1884">
                  <c:v>0.15987305549541633</c:v>
                </c:pt>
                <c:pt idx="1885">
                  <c:v>0.15998781163269668</c:v>
                </c:pt>
                <c:pt idx="1886">
                  <c:v>0.16005470733096008</c:v>
                </c:pt>
                <c:pt idx="1887">
                  <c:v>0.1600885256348073</c:v>
                </c:pt>
                <c:pt idx="1888">
                  <c:v>0.16013309171766488</c:v>
                </c:pt>
                <c:pt idx="1889">
                  <c:v>0.16019832848842161</c:v>
                </c:pt>
                <c:pt idx="1890">
                  <c:v>0.16026358350221184</c:v>
                </c:pt>
                <c:pt idx="1891">
                  <c:v>0.16037011129650222</c:v>
                </c:pt>
                <c:pt idx="1892">
                  <c:v>0.16046385223321841</c:v>
                </c:pt>
                <c:pt idx="1893">
                  <c:v>0.16056753161876289</c:v>
                </c:pt>
                <c:pt idx="1894">
                  <c:v>0.16064935834859098</c:v>
                </c:pt>
                <c:pt idx="1895">
                  <c:v>0.16070897395080366</c:v>
                </c:pt>
                <c:pt idx="1896">
                  <c:v>0.16081540563842098</c:v>
                </c:pt>
                <c:pt idx="1897">
                  <c:v>0.16092696129383519</c:v>
                </c:pt>
                <c:pt idx="1898">
                  <c:v>0.16103577520320667</c:v>
                </c:pt>
                <c:pt idx="1899">
                  <c:v>0.16117589307046751</c:v>
                </c:pt>
                <c:pt idx="1900">
                  <c:v>0.16129543082493622</c:v>
                </c:pt>
                <c:pt idx="1901">
                  <c:v>0.16145184951586189</c:v>
                </c:pt>
                <c:pt idx="1902">
                  <c:v>0.1616033745965946</c:v>
                </c:pt>
                <c:pt idx="1903">
                  <c:v>0.16173206553438765</c:v>
                </c:pt>
                <c:pt idx="1904">
                  <c:v>0.16185006707928118</c:v>
                </c:pt>
                <c:pt idx="1905">
                  <c:v>0.16191544245331446</c:v>
                </c:pt>
                <c:pt idx="1906">
                  <c:v>0.16201307112423854</c:v>
                </c:pt>
                <c:pt idx="1907">
                  <c:v>0.1621506577023982</c:v>
                </c:pt>
                <c:pt idx="1908">
                  <c:v>0.16226917103138264</c:v>
                </c:pt>
                <c:pt idx="1909">
                  <c:v>0.16239490439648221</c:v>
                </c:pt>
                <c:pt idx="1910">
                  <c:v>0.1625274975297015</c:v>
                </c:pt>
                <c:pt idx="1911">
                  <c:v>0.16260334872237306</c:v>
                </c:pt>
                <c:pt idx="1912">
                  <c:v>0.16264983055099594</c:v>
                </c:pt>
                <c:pt idx="1913">
                  <c:v>0.16274637181386239</c:v>
                </c:pt>
                <c:pt idx="1914">
                  <c:v>0.16280574532770542</c:v>
                </c:pt>
                <c:pt idx="1915">
                  <c:v>0.16285556265307818</c:v>
                </c:pt>
                <c:pt idx="1916">
                  <c:v>0.16294077931309703</c:v>
                </c:pt>
                <c:pt idx="1917">
                  <c:v>0.16297743847847254</c:v>
                </c:pt>
                <c:pt idx="1918">
                  <c:v>0.1629809517916081</c:v>
                </c:pt>
                <c:pt idx="1919">
                  <c:v>0.16299608217473535</c:v>
                </c:pt>
                <c:pt idx="1920">
                  <c:v>0.16299891276294795</c:v>
                </c:pt>
                <c:pt idx="1921">
                  <c:v>0.16300375286218757</c:v>
                </c:pt>
                <c:pt idx="1922">
                  <c:v>0.16301289148850509</c:v>
                </c:pt>
                <c:pt idx="1923">
                  <c:v>0.16302755893955403</c:v>
                </c:pt>
                <c:pt idx="1924">
                  <c:v>0.16306165977232737</c:v>
                </c:pt>
                <c:pt idx="1925">
                  <c:v>0.16305395219781266</c:v>
                </c:pt>
                <c:pt idx="1926">
                  <c:v>0.1630390929646984</c:v>
                </c:pt>
                <c:pt idx="1927">
                  <c:v>0.16301205061852223</c:v>
                </c:pt>
                <c:pt idx="1928">
                  <c:v>0.16297905766427168</c:v>
                </c:pt>
                <c:pt idx="1929">
                  <c:v>0.16293089231746136</c:v>
                </c:pt>
                <c:pt idx="1930">
                  <c:v>0.16280900668170314</c:v>
                </c:pt>
                <c:pt idx="1931">
                  <c:v>0.16274826052353436</c:v>
                </c:pt>
                <c:pt idx="1932">
                  <c:v>0.16273763990405846</c:v>
                </c:pt>
                <c:pt idx="1933">
                  <c:v>0.16270895010670494</c:v>
                </c:pt>
                <c:pt idx="1934">
                  <c:v>0.16271436030939321</c:v>
                </c:pt>
                <c:pt idx="1935">
                  <c:v>0.16271083796108732</c:v>
                </c:pt>
                <c:pt idx="1936">
                  <c:v>0.16262274246538547</c:v>
                </c:pt>
                <c:pt idx="1937">
                  <c:v>0.16254577784172849</c:v>
                </c:pt>
                <c:pt idx="1938">
                  <c:v>0.16253251539479185</c:v>
                </c:pt>
                <c:pt idx="1939">
                  <c:v>0.16250538774439008</c:v>
                </c:pt>
                <c:pt idx="1940">
                  <c:v>0.16248439082784139</c:v>
                </c:pt>
                <c:pt idx="1941">
                  <c:v>0.16247251782839073</c:v>
                </c:pt>
                <c:pt idx="1942">
                  <c:v>0.16243326260483992</c:v>
                </c:pt>
                <c:pt idx="1943">
                  <c:v>0.16236602706577299</c:v>
                </c:pt>
                <c:pt idx="1944">
                  <c:v>0.1623050705244338</c:v>
                </c:pt>
                <c:pt idx="1945">
                  <c:v>0.16221537168965583</c:v>
                </c:pt>
                <c:pt idx="1946">
                  <c:v>0.16218517164877874</c:v>
                </c:pt>
                <c:pt idx="1947">
                  <c:v>0.16218697590179018</c:v>
                </c:pt>
                <c:pt idx="1948">
                  <c:v>0.16216873954274913</c:v>
                </c:pt>
                <c:pt idx="1949">
                  <c:v>0.16217732202527749</c:v>
                </c:pt>
                <c:pt idx="1950">
                  <c:v>0.16216574751279653</c:v>
                </c:pt>
                <c:pt idx="1951">
                  <c:v>0.16213391800336771</c:v>
                </c:pt>
                <c:pt idx="1952">
                  <c:v>0.16208690465538864</c:v>
                </c:pt>
                <c:pt idx="1953">
                  <c:v>0.16205824033344987</c:v>
                </c:pt>
                <c:pt idx="1954">
                  <c:v>0.16199340348257987</c:v>
                </c:pt>
                <c:pt idx="1955">
                  <c:v>0.16187925872220124</c:v>
                </c:pt>
                <c:pt idx="1956">
                  <c:v>0.16181994189485435</c:v>
                </c:pt>
                <c:pt idx="1957">
                  <c:v>0.1618000730281878</c:v>
                </c:pt>
                <c:pt idx="1958">
                  <c:v>0.16171885286075915</c:v>
                </c:pt>
                <c:pt idx="1959">
                  <c:v>0.16163861253472064</c:v>
                </c:pt>
                <c:pt idx="1960">
                  <c:v>0.1615418006000312</c:v>
                </c:pt>
                <c:pt idx="1961">
                  <c:v>0.16140469757014581</c:v>
                </c:pt>
                <c:pt idx="1962">
                  <c:v>0.16127758410975004</c:v>
                </c:pt>
                <c:pt idx="1963">
                  <c:v>0.16116092543273572</c:v>
                </c:pt>
                <c:pt idx="1964">
                  <c:v>0.16106487266527889</c:v>
                </c:pt>
                <c:pt idx="1965">
                  <c:v>0.1609284471757074</c:v>
                </c:pt>
                <c:pt idx="1966">
                  <c:v>0.16086268397886572</c:v>
                </c:pt>
                <c:pt idx="1967">
                  <c:v>0.16081686724322133</c:v>
                </c:pt>
                <c:pt idx="1968">
                  <c:v>0.16078189100774573</c:v>
                </c:pt>
                <c:pt idx="1969">
                  <c:v>0.1608921102813641</c:v>
                </c:pt>
                <c:pt idx="1970">
                  <c:v>0.16089016494861932</c:v>
                </c:pt>
                <c:pt idx="1971">
                  <c:v>0.16086925831244833</c:v>
                </c:pt>
                <c:pt idx="1972">
                  <c:v>0.16077755632623306</c:v>
                </c:pt>
                <c:pt idx="1973">
                  <c:v>0.1604896935538426</c:v>
                </c:pt>
                <c:pt idx="1974">
                  <c:v>0.1603273326349694</c:v>
                </c:pt>
                <c:pt idx="1975">
                  <c:v>0.16021062287987878</c:v>
                </c:pt>
                <c:pt idx="1976">
                  <c:v>0.16016003577665058</c:v>
                </c:pt>
                <c:pt idx="1977">
                  <c:v>0.16010632597684957</c:v>
                </c:pt>
                <c:pt idx="1978">
                  <c:v>0.16013503365832124</c:v>
                </c:pt>
                <c:pt idx="1979">
                  <c:v>0.16011346033650065</c:v>
                </c:pt>
                <c:pt idx="1980">
                  <c:v>0.16006431227658527</c:v>
                </c:pt>
                <c:pt idx="1981">
                  <c:v>0.16003883425519919</c:v>
                </c:pt>
                <c:pt idx="1982">
                  <c:v>0.16003843975372875</c:v>
                </c:pt>
                <c:pt idx="1983">
                  <c:v>0.16002995621519345</c:v>
                </c:pt>
                <c:pt idx="1984">
                  <c:v>0.16002056220237643</c:v>
                </c:pt>
                <c:pt idx="1985">
                  <c:v>0.15998024168403574</c:v>
                </c:pt>
                <c:pt idx="1986">
                  <c:v>0.15994493140480426</c:v>
                </c:pt>
                <c:pt idx="1987">
                  <c:v>0.15988428060170681</c:v>
                </c:pt>
                <c:pt idx="1988">
                  <c:v>0.15977574917840406</c:v>
                </c:pt>
                <c:pt idx="1989">
                  <c:v>0.15970834146714633</c:v>
                </c:pt>
                <c:pt idx="1990">
                  <c:v>0.15966358011341944</c:v>
                </c:pt>
                <c:pt idx="1991">
                  <c:v>0.15957453605140848</c:v>
                </c:pt>
                <c:pt idx="1992">
                  <c:v>0.15947617659884475</c:v>
                </c:pt>
                <c:pt idx="1993">
                  <c:v>0.15935560029991211</c:v>
                </c:pt>
                <c:pt idx="1994">
                  <c:v>0.15919062337057863</c:v>
                </c:pt>
                <c:pt idx="1995">
                  <c:v>0.15906369619499591</c:v>
                </c:pt>
                <c:pt idx="1996">
                  <c:v>0.15896488786848231</c:v>
                </c:pt>
                <c:pt idx="1997">
                  <c:v>0.15882885096779695</c:v>
                </c:pt>
                <c:pt idx="1998">
                  <c:v>0.15869457985073557</c:v>
                </c:pt>
                <c:pt idx="1999">
                  <c:v>0.15851328810157919</c:v>
                </c:pt>
                <c:pt idx="2000">
                  <c:v>0.15830387609054775</c:v>
                </c:pt>
                <c:pt idx="2001">
                  <c:v>0.15814991030748951</c:v>
                </c:pt>
                <c:pt idx="2002">
                  <c:v>0.1580382311142777</c:v>
                </c:pt>
                <c:pt idx="2003">
                  <c:v>0.15790648276468897</c:v>
                </c:pt>
                <c:pt idx="2004">
                  <c:v>0.15784395434200893</c:v>
                </c:pt>
                <c:pt idx="2005">
                  <c:v>0.15768812593807716</c:v>
                </c:pt>
                <c:pt idx="2006">
                  <c:v>0.15739196701736002</c:v>
                </c:pt>
                <c:pt idx="2007">
                  <c:v>0.15724464988718315</c:v>
                </c:pt>
                <c:pt idx="2008">
                  <c:v>0.15712089537042731</c:v>
                </c:pt>
                <c:pt idx="2009">
                  <c:v>0.15702512203756902</c:v>
                </c:pt>
                <c:pt idx="2010">
                  <c:v>0.15712607904286338</c:v>
                </c:pt>
                <c:pt idx="2011">
                  <c:v>0.15710255432012724</c:v>
                </c:pt>
                <c:pt idx="2012">
                  <c:v>0.1569545544441471</c:v>
                </c:pt>
                <c:pt idx="2013">
                  <c:v>0.15683789628729386</c:v>
                </c:pt>
                <c:pt idx="2014">
                  <c:v>0.15667222194283367</c:v>
                </c:pt>
                <c:pt idx="2015">
                  <c:v>0.15657224917621002</c:v>
                </c:pt>
                <c:pt idx="2016">
                  <c:v>0.15655921495141595</c:v>
                </c:pt>
                <c:pt idx="2017">
                  <c:v>0.15650736398293252</c:v>
                </c:pt>
                <c:pt idx="2018">
                  <c:v>0.15646996377194647</c:v>
                </c:pt>
                <c:pt idx="2019">
                  <c:v>0.15632922568383975</c:v>
                </c:pt>
                <c:pt idx="2020">
                  <c:v>0.15612292759842103</c:v>
                </c:pt>
                <c:pt idx="2021">
                  <c:v>0.15588903813134833</c:v>
                </c:pt>
                <c:pt idx="2022">
                  <c:v>0.15552096648777017</c:v>
                </c:pt>
                <c:pt idx="2023">
                  <c:v>0.15528637163148737</c:v>
                </c:pt>
                <c:pt idx="2024">
                  <c:v>0.15509053570177292</c:v>
                </c:pt>
                <c:pt idx="2025">
                  <c:v>0.15493690867904697</c:v>
                </c:pt>
                <c:pt idx="2026">
                  <c:v>0.15499355873564732</c:v>
                </c:pt>
                <c:pt idx="2027">
                  <c:v>0.15486578937743267</c:v>
                </c:pt>
                <c:pt idx="2028">
                  <c:v>0.15466084387457141</c:v>
                </c:pt>
                <c:pt idx="2029">
                  <c:v>0.15444953548489818</c:v>
                </c:pt>
                <c:pt idx="2030">
                  <c:v>0.154229840540903</c:v>
                </c:pt>
                <c:pt idx="2031">
                  <c:v>0.15407117657223549</c:v>
                </c:pt>
                <c:pt idx="2032">
                  <c:v>0.1539557188302125</c:v>
                </c:pt>
                <c:pt idx="2033">
                  <c:v>0.15391471863196624</c:v>
                </c:pt>
                <c:pt idx="2034">
                  <c:v>0.15377816722191298</c:v>
                </c:pt>
                <c:pt idx="2035">
                  <c:v>0.15355284440150083</c:v>
                </c:pt>
                <c:pt idx="2036">
                  <c:v>0.15352388051434049</c:v>
                </c:pt>
                <c:pt idx="2037">
                  <c:v>0.15342175051778353</c:v>
                </c:pt>
                <c:pt idx="2038">
                  <c:v>0.15323115176786109</c:v>
                </c:pt>
                <c:pt idx="2039">
                  <c:v>0.15319227129017318</c:v>
                </c:pt>
                <c:pt idx="2040">
                  <c:v>0.15313590626167797</c:v>
                </c:pt>
                <c:pt idx="2041">
                  <c:v>0.15311423981334685</c:v>
                </c:pt>
                <c:pt idx="2042">
                  <c:v>0.15315339526996671</c:v>
                </c:pt>
                <c:pt idx="2043">
                  <c:v>0.15314465802005506</c:v>
                </c:pt>
                <c:pt idx="2044">
                  <c:v>0.15303003461798267</c:v>
                </c:pt>
                <c:pt idx="2045">
                  <c:v>0.15285726300809785</c:v>
                </c:pt>
                <c:pt idx="2046">
                  <c:v>0.15279956678251913</c:v>
                </c:pt>
                <c:pt idx="2047">
                  <c:v>0.15277942125898064</c:v>
                </c:pt>
                <c:pt idx="2048">
                  <c:v>0.15278101360493043</c:v>
                </c:pt>
                <c:pt idx="2049">
                  <c:v>0.15286780786876897</c:v>
                </c:pt>
                <c:pt idx="2050">
                  <c:v>0.15293090898512898</c:v>
                </c:pt>
                <c:pt idx="2051">
                  <c:v>0.15288806068956953</c:v>
                </c:pt>
                <c:pt idx="2052">
                  <c:v>0.15286594818247692</c:v>
                </c:pt>
                <c:pt idx="2053">
                  <c:v>0.15283057090640337</c:v>
                </c:pt>
                <c:pt idx="2054">
                  <c:v>0.15267678547508193</c:v>
                </c:pt>
                <c:pt idx="2055">
                  <c:v>0.15257419973229139</c:v>
                </c:pt>
                <c:pt idx="2056">
                  <c:v>0.1524251557713214</c:v>
                </c:pt>
                <c:pt idx="2057">
                  <c:v>0.15226102590236479</c:v>
                </c:pt>
                <c:pt idx="2058">
                  <c:v>0.15216424307326906</c:v>
                </c:pt>
                <c:pt idx="2059">
                  <c:v>0.15205415862311578</c:v>
                </c:pt>
                <c:pt idx="2060">
                  <c:v>0.15204002670870334</c:v>
                </c:pt>
                <c:pt idx="2061">
                  <c:v>0.15199088756305112</c:v>
                </c:pt>
                <c:pt idx="2062">
                  <c:v>0.15192664778835166</c:v>
                </c:pt>
                <c:pt idx="2063">
                  <c:v>0.15186753718006188</c:v>
                </c:pt>
                <c:pt idx="2064">
                  <c:v>0.15161699861728159</c:v>
                </c:pt>
                <c:pt idx="2065">
                  <c:v>0.15134897187433902</c:v>
                </c:pt>
                <c:pt idx="2066">
                  <c:v>0.15117400385257282</c:v>
                </c:pt>
                <c:pt idx="2067">
                  <c:v>0.15108214473105108</c:v>
                </c:pt>
                <c:pt idx="2068">
                  <c:v>0.15106611517782778</c:v>
                </c:pt>
                <c:pt idx="2069">
                  <c:v>0.15095880745221299</c:v>
                </c:pt>
                <c:pt idx="2070">
                  <c:v>0.15077796389046935</c:v>
                </c:pt>
                <c:pt idx="2071">
                  <c:v>0.15053795393811323</c:v>
                </c:pt>
                <c:pt idx="2072">
                  <c:v>0.15030097192949479</c:v>
                </c:pt>
                <c:pt idx="2073">
                  <c:v>0.15030252975323363</c:v>
                </c:pt>
                <c:pt idx="2074">
                  <c:v>0.1503519824161694</c:v>
                </c:pt>
                <c:pt idx="2075">
                  <c:v>0.15020230619191469</c:v>
                </c:pt>
                <c:pt idx="2076">
                  <c:v>0.14984406698831937</c:v>
                </c:pt>
                <c:pt idx="2077">
                  <c:v>0.1493333057559576</c:v>
                </c:pt>
                <c:pt idx="2078">
                  <c:v>0.14891514731029579</c:v>
                </c:pt>
                <c:pt idx="2079">
                  <c:v>0.1485137630413309</c:v>
                </c:pt>
                <c:pt idx="2080">
                  <c:v>0.14820422457047833</c:v>
                </c:pt>
                <c:pt idx="2081">
                  <c:v>0.14823886651432996</c:v>
                </c:pt>
                <c:pt idx="2082">
                  <c:v>0.14808383365086589</c:v>
                </c:pt>
                <c:pt idx="2083">
                  <c:v>0.1478747871907454</c:v>
                </c:pt>
                <c:pt idx="2084">
                  <c:v>0.14792856052574219</c:v>
                </c:pt>
                <c:pt idx="2085">
                  <c:v>0.14774425561531343</c:v>
                </c:pt>
                <c:pt idx="2086">
                  <c:v>0.14749059669900613</c:v>
                </c:pt>
                <c:pt idx="2087">
                  <c:v>0.14730977274237048</c:v>
                </c:pt>
                <c:pt idx="2088">
                  <c:v>0.14706244658401973</c:v>
                </c:pt>
                <c:pt idx="2089">
                  <c:v>0.14681091376262587</c:v>
                </c:pt>
                <c:pt idx="2090">
                  <c:v>0.14678416422588889</c:v>
                </c:pt>
                <c:pt idx="2091">
                  <c:v>0.14694193051316498</c:v>
                </c:pt>
                <c:pt idx="2092">
                  <c:v>0.14691723397511092</c:v>
                </c:pt>
                <c:pt idx="2093">
                  <c:v>0.14692032034470337</c:v>
                </c:pt>
                <c:pt idx="2094">
                  <c:v>0.14676770303642864</c:v>
                </c:pt>
                <c:pt idx="2095">
                  <c:v>0.14634265692282344</c:v>
                </c:pt>
                <c:pt idx="2096">
                  <c:v>0.14619896679869043</c:v>
                </c:pt>
                <c:pt idx="2097">
                  <c:v>0.14617828650873568</c:v>
                </c:pt>
                <c:pt idx="2098">
                  <c:v>0.14606240772882717</c:v>
                </c:pt>
                <c:pt idx="2099">
                  <c:v>0.14599041494099077</c:v>
                </c:pt>
                <c:pt idx="2100">
                  <c:v>0.14580701139298535</c:v>
                </c:pt>
                <c:pt idx="2101">
                  <c:v>0.14535444858562149</c:v>
                </c:pt>
                <c:pt idx="2102">
                  <c:v>0.14495720665914416</c:v>
                </c:pt>
                <c:pt idx="2103">
                  <c:v>0.14476527785369261</c:v>
                </c:pt>
                <c:pt idx="2104">
                  <c:v>0.1444803984716945</c:v>
                </c:pt>
                <c:pt idx="2105">
                  <c:v>0.14418655534527414</c:v>
                </c:pt>
                <c:pt idx="2106">
                  <c:v>0.14410388804512606</c:v>
                </c:pt>
                <c:pt idx="2107">
                  <c:v>0.14420079963200508</c:v>
                </c:pt>
                <c:pt idx="2108">
                  <c:v>0.14434399269404588</c:v>
                </c:pt>
                <c:pt idx="2109">
                  <c:v>0.14447095802917528</c:v>
                </c:pt>
                <c:pt idx="2110">
                  <c:v>0.14445237219318144</c:v>
                </c:pt>
                <c:pt idx="2111">
                  <c:v>0.14419630913372691</c:v>
                </c:pt>
                <c:pt idx="2112">
                  <c:v>0.14402960080044946</c:v>
                </c:pt>
                <c:pt idx="2113">
                  <c:v>0.14404790809065934</c:v>
                </c:pt>
                <c:pt idx="2114">
                  <c:v>0.14391149578207243</c:v>
                </c:pt>
                <c:pt idx="2115">
                  <c:v>0.14348693289470002</c:v>
                </c:pt>
                <c:pt idx="2116">
                  <c:v>0.14298104593489838</c:v>
                </c:pt>
                <c:pt idx="2117">
                  <c:v>0.14276362324954128</c:v>
                </c:pt>
                <c:pt idx="2118">
                  <c:v>0.14258332357408418</c:v>
                </c:pt>
                <c:pt idx="2119">
                  <c:v>0.14234775334863303</c:v>
                </c:pt>
                <c:pt idx="2120">
                  <c:v>0.14223139391214198</c:v>
                </c:pt>
                <c:pt idx="2121">
                  <c:v>0.14181694004724033</c:v>
                </c:pt>
                <c:pt idx="2122">
                  <c:v>0.14143388618840705</c:v>
                </c:pt>
                <c:pt idx="2123">
                  <c:v>0.14151007639425253</c:v>
                </c:pt>
                <c:pt idx="2124">
                  <c:v>0.14162386653001444</c:v>
                </c:pt>
                <c:pt idx="2125">
                  <c:v>0.14157500189515124</c:v>
                </c:pt>
                <c:pt idx="2126">
                  <c:v>0.14160278029679255</c:v>
                </c:pt>
                <c:pt idx="2127">
                  <c:v>0.14130327028949494</c:v>
                </c:pt>
                <c:pt idx="2128">
                  <c:v>0.1410613237513505</c:v>
                </c:pt>
                <c:pt idx="2129">
                  <c:v>0.14080256145801426</c:v>
                </c:pt>
                <c:pt idx="2130">
                  <c:v>0.14058451594894034</c:v>
                </c:pt>
                <c:pt idx="2131">
                  <c:v>0.14094073192314505</c:v>
                </c:pt>
                <c:pt idx="2132">
                  <c:v>0.14067171961991429</c:v>
                </c:pt>
                <c:pt idx="2133">
                  <c:v>0.14023684494642552</c:v>
                </c:pt>
                <c:pt idx="2134">
                  <c:v>0.14009702173350538</c:v>
                </c:pt>
                <c:pt idx="2135">
                  <c:v>0.13961518237899392</c:v>
                </c:pt>
                <c:pt idx="2136">
                  <c:v>0.13932180132939659</c:v>
                </c:pt>
                <c:pt idx="2137">
                  <c:v>0.13954003807376805</c:v>
                </c:pt>
                <c:pt idx="2138">
                  <c:v>0.13920911975524949</c:v>
                </c:pt>
                <c:pt idx="2139">
                  <c:v>0.13856511430077326</c:v>
                </c:pt>
                <c:pt idx="2140">
                  <c:v>0.13825399382380435</c:v>
                </c:pt>
                <c:pt idx="2141">
                  <c:v>0.137883280589361</c:v>
                </c:pt>
                <c:pt idx="2142">
                  <c:v>0.13774007237196551</c:v>
                </c:pt>
                <c:pt idx="2143">
                  <c:v>0.13777141831988146</c:v>
                </c:pt>
                <c:pt idx="2144">
                  <c:v>0.13771398739308735</c:v>
                </c:pt>
                <c:pt idx="2145">
                  <c:v>0.1380506783061681</c:v>
                </c:pt>
                <c:pt idx="2146">
                  <c:v>0.13872539899932546</c:v>
                </c:pt>
                <c:pt idx="2147">
                  <c:v>0.13922080489548039</c:v>
                </c:pt>
                <c:pt idx="2148">
                  <c:v>0.13998461665601905</c:v>
                </c:pt>
                <c:pt idx="2149">
                  <c:v>0.1396205137074602</c:v>
                </c:pt>
                <c:pt idx="2150">
                  <c:v>0.13827079776042719</c:v>
                </c:pt>
              </c:numCache>
            </c:numRef>
          </c:yVal>
          <c:smooth val="1"/>
          <c:extLst>
            <c:ext xmlns:c16="http://schemas.microsoft.com/office/drawing/2014/chart" uri="{C3380CC4-5D6E-409C-BE32-E72D297353CC}">
              <c16:uniqueId val="{00000019-1C1D-46AE-B92F-7DA50429CA8D}"/>
            </c:ext>
          </c:extLst>
        </c:ser>
        <c:ser>
          <c:idx val="26"/>
          <c:order val="26"/>
          <c:spPr>
            <a:ln w="19050" cap="rnd">
              <a:solidFill>
                <a:schemeClr val="accent3">
                  <a:lumMod val="60000"/>
                  <a:lumOff val="4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Database'!$CI$122:$CI$2272</c:f>
              <c:numCache>
                <c:formatCode>General</c:formatCode>
                <c:ptCount val="2151"/>
                <c:pt idx="0">
                  <c:v>3.2750444827414786E-2</c:v>
                </c:pt>
                <c:pt idx="1">
                  <c:v>3.8116804088736689E-2</c:v>
                </c:pt>
                <c:pt idx="2">
                  <c:v>3.3947874037302685E-2</c:v>
                </c:pt>
                <c:pt idx="3">
                  <c:v>3.7974576886588562E-2</c:v>
                </c:pt>
                <c:pt idx="4">
                  <c:v>4.3285836078788727E-2</c:v>
                </c:pt>
                <c:pt idx="5">
                  <c:v>3.5412305746658372E-2</c:v>
                </c:pt>
                <c:pt idx="6">
                  <c:v>3.6318028631644156E-2</c:v>
                </c:pt>
                <c:pt idx="7">
                  <c:v>3.7763341645230875E-2</c:v>
                </c:pt>
                <c:pt idx="8">
                  <c:v>3.4069244992248608E-2</c:v>
                </c:pt>
                <c:pt idx="9">
                  <c:v>3.6302790583346616E-2</c:v>
                </c:pt>
                <c:pt idx="10">
                  <c:v>4.348728614225375E-2</c:v>
                </c:pt>
                <c:pt idx="11">
                  <c:v>4.9342762140085573E-2</c:v>
                </c:pt>
                <c:pt idx="12">
                  <c:v>4.0136618159066301E-2</c:v>
                </c:pt>
                <c:pt idx="13">
                  <c:v>3.9345267177717164E-2</c:v>
                </c:pt>
                <c:pt idx="14">
                  <c:v>4.3880171548330384E-2</c:v>
                </c:pt>
                <c:pt idx="15">
                  <c:v>4.0328589706942058E-2</c:v>
                </c:pt>
                <c:pt idx="16">
                  <c:v>3.7087043870357599E-2</c:v>
                </c:pt>
                <c:pt idx="17">
                  <c:v>3.673681113175397E-2</c:v>
                </c:pt>
                <c:pt idx="18">
                  <c:v>3.8225150842171297E-2</c:v>
                </c:pt>
                <c:pt idx="19">
                  <c:v>3.8298028308001657E-2</c:v>
                </c:pt>
                <c:pt idx="20">
                  <c:v>3.9894412875302314E-2</c:v>
                </c:pt>
                <c:pt idx="21">
                  <c:v>4.2037249381204851E-2</c:v>
                </c:pt>
                <c:pt idx="22">
                  <c:v>4.0888358858455098E-2</c:v>
                </c:pt>
                <c:pt idx="23">
                  <c:v>4.0720475012682882E-2</c:v>
                </c:pt>
                <c:pt idx="24">
                  <c:v>4.2787201932174224E-2</c:v>
                </c:pt>
                <c:pt idx="25">
                  <c:v>4.3026094372072145E-2</c:v>
                </c:pt>
                <c:pt idx="26">
                  <c:v>3.9878021552899635E-2</c:v>
                </c:pt>
                <c:pt idx="27">
                  <c:v>3.7426515753630492E-2</c:v>
                </c:pt>
                <c:pt idx="28">
                  <c:v>3.7940609899636955E-2</c:v>
                </c:pt>
                <c:pt idx="29">
                  <c:v>3.8300744186586751E-2</c:v>
                </c:pt>
                <c:pt idx="30">
                  <c:v>3.9788424106318811E-2</c:v>
                </c:pt>
                <c:pt idx="31">
                  <c:v>4.2790439796871242E-2</c:v>
                </c:pt>
                <c:pt idx="32">
                  <c:v>4.0707618394729646E-2</c:v>
                </c:pt>
                <c:pt idx="33">
                  <c:v>3.9052836508105843E-2</c:v>
                </c:pt>
                <c:pt idx="34">
                  <c:v>3.9907962664665453E-2</c:v>
                </c:pt>
                <c:pt idx="35">
                  <c:v>4.1406191658077518E-2</c:v>
                </c:pt>
                <c:pt idx="36">
                  <c:v>3.8218634675504355E-2</c:v>
                </c:pt>
                <c:pt idx="37">
                  <c:v>3.4738032638222699E-2</c:v>
                </c:pt>
                <c:pt idx="38">
                  <c:v>3.9053989116682557E-2</c:v>
                </c:pt>
                <c:pt idx="39">
                  <c:v>3.9412505618440376E-2</c:v>
                </c:pt>
                <c:pt idx="40">
                  <c:v>4.0586915228498048E-2</c:v>
                </c:pt>
                <c:pt idx="41">
                  <c:v>4.5104584362836951E-2</c:v>
                </c:pt>
                <c:pt idx="42">
                  <c:v>4.2771952774538734E-2</c:v>
                </c:pt>
                <c:pt idx="43">
                  <c:v>4.0935751325054386E-2</c:v>
                </c:pt>
                <c:pt idx="44">
                  <c:v>4.2037773088570464E-2</c:v>
                </c:pt>
                <c:pt idx="45">
                  <c:v>4.3871931352972661E-2</c:v>
                </c:pt>
                <c:pt idx="46">
                  <c:v>4.3945319319406151E-2</c:v>
                </c:pt>
                <c:pt idx="47">
                  <c:v>4.2692624377294798E-2</c:v>
                </c:pt>
                <c:pt idx="48">
                  <c:v>4.1653042300964241E-2</c:v>
                </c:pt>
                <c:pt idx="49">
                  <c:v>4.2264962436558008E-2</c:v>
                </c:pt>
                <c:pt idx="50">
                  <c:v>4.3150574725945724E-2</c:v>
                </c:pt>
                <c:pt idx="51">
                  <c:v>4.334531521923965E-2</c:v>
                </c:pt>
                <c:pt idx="52">
                  <c:v>4.3668712614476198E-2</c:v>
                </c:pt>
                <c:pt idx="53">
                  <c:v>4.3129445569255853E-2</c:v>
                </c:pt>
                <c:pt idx="54">
                  <c:v>4.2355657900760645E-2</c:v>
                </c:pt>
                <c:pt idx="55">
                  <c:v>4.4712183729833009E-2</c:v>
                </c:pt>
                <c:pt idx="56">
                  <c:v>4.6303219805853855E-2</c:v>
                </c:pt>
                <c:pt idx="57">
                  <c:v>4.6265549668934668E-2</c:v>
                </c:pt>
                <c:pt idx="58">
                  <c:v>4.5423197335246891E-2</c:v>
                </c:pt>
                <c:pt idx="59">
                  <c:v>4.5296619296143426E-2</c:v>
                </c:pt>
                <c:pt idx="60">
                  <c:v>4.5730624592331341E-2</c:v>
                </c:pt>
                <c:pt idx="61">
                  <c:v>4.5867935549344409E-2</c:v>
                </c:pt>
                <c:pt idx="62">
                  <c:v>4.619437990114416E-2</c:v>
                </c:pt>
                <c:pt idx="63">
                  <c:v>4.6630520014357225E-2</c:v>
                </c:pt>
                <c:pt idx="64">
                  <c:v>4.6920666401088891E-2</c:v>
                </c:pt>
                <c:pt idx="65">
                  <c:v>4.6948866821103448E-2</c:v>
                </c:pt>
                <c:pt idx="66">
                  <c:v>4.7209996492090976E-2</c:v>
                </c:pt>
                <c:pt idx="67">
                  <c:v>4.7838075872985851E-2</c:v>
                </c:pt>
                <c:pt idx="68">
                  <c:v>4.7973939039461226E-2</c:v>
                </c:pt>
                <c:pt idx="69">
                  <c:v>4.8522560865934566E-2</c:v>
                </c:pt>
                <c:pt idx="70">
                  <c:v>4.930303058599738E-2</c:v>
                </c:pt>
                <c:pt idx="71">
                  <c:v>4.9711637610625962E-2</c:v>
                </c:pt>
                <c:pt idx="72">
                  <c:v>4.9867787387372513E-2</c:v>
                </c:pt>
                <c:pt idx="73">
                  <c:v>4.9804610734941239E-2</c:v>
                </c:pt>
                <c:pt idx="74">
                  <c:v>4.9857447654943043E-2</c:v>
                </c:pt>
                <c:pt idx="75">
                  <c:v>5.0276456240530315E-2</c:v>
                </c:pt>
                <c:pt idx="76">
                  <c:v>5.0885195238353463E-2</c:v>
                </c:pt>
                <c:pt idx="77">
                  <c:v>5.1661307808047764E-2</c:v>
                </c:pt>
                <c:pt idx="78">
                  <c:v>5.2533745415629496E-2</c:v>
                </c:pt>
                <c:pt idx="79">
                  <c:v>5.3080705837172643E-2</c:v>
                </c:pt>
                <c:pt idx="80">
                  <c:v>5.3215517268783742E-2</c:v>
                </c:pt>
                <c:pt idx="81">
                  <c:v>5.337807662358942E-2</c:v>
                </c:pt>
                <c:pt idx="82">
                  <c:v>5.3730651731084565E-2</c:v>
                </c:pt>
                <c:pt idx="83">
                  <c:v>5.4310836197635326E-2</c:v>
                </c:pt>
                <c:pt idx="84">
                  <c:v>5.5152926033111595E-2</c:v>
                </c:pt>
                <c:pt idx="85">
                  <c:v>5.5998583631982617E-2</c:v>
                </c:pt>
                <c:pt idx="86">
                  <c:v>5.6500482051788842E-2</c:v>
                </c:pt>
                <c:pt idx="87">
                  <c:v>5.6594983273479359E-2</c:v>
                </c:pt>
                <c:pt idx="88">
                  <c:v>5.7433873246313862E-2</c:v>
                </c:pt>
                <c:pt idx="89">
                  <c:v>5.7916380292419717E-2</c:v>
                </c:pt>
                <c:pt idx="90">
                  <c:v>5.8075057999585455E-2</c:v>
                </c:pt>
                <c:pt idx="91">
                  <c:v>5.939147800616109E-2</c:v>
                </c:pt>
                <c:pt idx="92">
                  <c:v>6.0009497454192651E-2</c:v>
                </c:pt>
                <c:pt idx="93">
                  <c:v>6.0137817076116352E-2</c:v>
                </c:pt>
                <c:pt idx="94">
                  <c:v>6.0705255221581801E-2</c:v>
                </c:pt>
                <c:pt idx="95">
                  <c:v>6.1089604840062983E-2</c:v>
                </c:pt>
                <c:pt idx="96">
                  <c:v>6.1410613015848825E-2</c:v>
                </c:pt>
                <c:pt idx="97">
                  <c:v>6.1973668335879993E-2</c:v>
                </c:pt>
                <c:pt idx="98">
                  <c:v>6.2439582734361565E-2</c:v>
                </c:pt>
                <c:pt idx="99">
                  <c:v>6.2755968603111098E-2</c:v>
                </c:pt>
                <c:pt idx="100">
                  <c:v>6.3050796003729814E-2</c:v>
                </c:pt>
                <c:pt idx="101">
                  <c:v>6.3494058531622585E-2</c:v>
                </c:pt>
                <c:pt idx="102">
                  <c:v>6.3724628450426313E-2</c:v>
                </c:pt>
                <c:pt idx="103">
                  <c:v>6.3828499172497458E-2</c:v>
                </c:pt>
                <c:pt idx="104">
                  <c:v>6.4340037955246995E-2</c:v>
                </c:pt>
                <c:pt idx="105">
                  <c:v>6.4051235290213934E-2</c:v>
                </c:pt>
                <c:pt idx="106">
                  <c:v>6.3702318022761384E-2</c:v>
                </c:pt>
                <c:pt idx="107">
                  <c:v>6.4482452712682159E-2</c:v>
                </c:pt>
                <c:pt idx="108">
                  <c:v>6.4658126001508887E-2</c:v>
                </c:pt>
                <c:pt idx="109">
                  <c:v>6.455768800283597E-2</c:v>
                </c:pt>
                <c:pt idx="110">
                  <c:v>6.4623667783174535E-2</c:v>
                </c:pt>
                <c:pt idx="111">
                  <c:v>6.4781689065486592E-2</c:v>
                </c:pt>
                <c:pt idx="112">
                  <c:v>6.4787045834639775E-2</c:v>
                </c:pt>
                <c:pt idx="113">
                  <c:v>6.460717758224846E-2</c:v>
                </c:pt>
                <c:pt idx="114">
                  <c:v>6.4607891910325357E-2</c:v>
                </c:pt>
                <c:pt idx="115">
                  <c:v>6.4856622120965837E-2</c:v>
                </c:pt>
                <c:pt idx="116">
                  <c:v>6.5157091245159893E-2</c:v>
                </c:pt>
                <c:pt idx="117">
                  <c:v>6.5262409149707726E-2</c:v>
                </c:pt>
                <c:pt idx="118">
                  <c:v>6.5522440941443272E-2</c:v>
                </c:pt>
                <c:pt idx="119">
                  <c:v>6.5705105593953997E-2</c:v>
                </c:pt>
                <c:pt idx="120">
                  <c:v>6.563483736503832E-2</c:v>
                </c:pt>
                <c:pt idx="121">
                  <c:v>6.5782549186554698E-2</c:v>
                </c:pt>
                <c:pt idx="122">
                  <c:v>6.582703738527089E-2</c:v>
                </c:pt>
                <c:pt idx="123">
                  <c:v>6.5669956066712887E-2</c:v>
                </c:pt>
                <c:pt idx="124">
                  <c:v>6.6188744795323731E-2</c:v>
                </c:pt>
                <c:pt idx="125">
                  <c:v>6.6652827240912593E-2</c:v>
                </c:pt>
                <c:pt idx="126">
                  <c:v>6.6746395774243239E-2</c:v>
                </c:pt>
                <c:pt idx="127">
                  <c:v>6.654518399497035E-2</c:v>
                </c:pt>
                <c:pt idx="128">
                  <c:v>6.6919377776268857E-2</c:v>
                </c:pt>
                <c:pt idx="129">
                  <c:v>6.7434608468402865E-2</c:v>
                </c:pt>
                <c:pt idx="130">
                  <c:v>6.7099085674239875E-2</c:v>
                </c:pt>
                <c:pt idx="131">
                  <c:v>6.7388707674604212E-2</c:v>
                </c:pt>
                <c:pt idx="132">
                  <c:v>6.8061300380885689E-2</c:v>
                </c:pt>
                <c:pt idx="133">
                  <c:v>6.8567647906080401E-2</c:v>
                </c:pt>
                <c:pt idx="134">
                  <c:v>6.8599544739557913E-2</c:v>
                </c:pt>
                <c:pt idx="135">
                  <c:v>6.8711717487987989E-2</c:v>
                </c:pt>
                <c:pt idx="136">
                  <c:v>6.919082473273673E-2</c:v>
                </c:pt>
                <c:pt idx="137">
                  <c:v>6.959907064287639E-2</c:v>
                </c:pt>
                <c:pt idx="138">
                  <c:v>7.0123649893750292E-2</c:v>
                </c:pt>
                <c:pt idx="139">
                  <c:v>7.0690221670045059E-2</c:v>
                </c:pt>
                <c:pt idx="140">
                  <c:v>7.1034226689359894E-2</c:v>
                </c:pt>
                <c:pt idx="141">
                  <c:v>7.1465258349937041E-2</c:v>
                </c:pt>
                <c:pt idx="142">
                  <c:v>7.1967687309261397E-2</c:v>
                </c:pt>
                <c:pt idx="143">
                  <c:v>7.2493758849561815E-2</c:v>
                </c:pt>
                <c:pt idx="144">
                  <c:v>7.2888924435142055E-2</c:v>
                </c:pt>
                <c:pt idx="145">
                  <c:v>7.3382296235784128E-2</c:v>
                </c:pt>
                <c:pt idx="146">
                  <c:v>7.4099767060303481E-2</c:v>
                </c:pt>
                <c:pt idx="147">
                  <c:v>7.4590587495993746E-2</c:v>
                </c:pt>
                <c:pt idx="148">
                  <c:v>7.5065686098656867E-2</c:v>
                </c:pt>
                <c:pt idx="149">
                  <c:v>7.5611523332556385E-2</c:v>
                </c:pt>
                <c:pt idx="150">
                  <c:v>7.6203518013143012E-2</c:v>
                </c:pt>
                <c:pt idx="151">
                  <c:v>7.684783324322142E-2</c:v>
                </c:pt>
                <c:pt idx="152">
                  <c:v>7.7531424112711467E-2</c:v>
                </c:pt>
                <c:pt idx="153">
                  <c:v>7.8187952676642761E-2</c:v>
                </c:pt>
                <c:pt idx="154">
                  <c:v>7.878355125639111E-2</c:v>
                </c:pt>
                <c:pt idx="155">
                  <c:v>7.9359895106609693E-2</c:v>
                </c:pt>
                <c:pt idx="156">
                  <c:v>7.9888506681961402E-2</c:v>
                </c:pt>
                <c:pt idx="157">
                  <c:v>8.0408554458262088E-2</c:v>
                </c:pt>
                <c:pt idx="158">
                  <c:v>8.10429025481363E-2</c:v>
                </c:pt>
                <c:pt idx="159">
                  <c:v>8.1807525680859902E-2</c:v>
                </c:pt>
                <c:pt idx="160">
                  <c:v>8.2502261827092055E-2</c:v>
                </c:pt>
                <c:pt idx="161">
                  <c:v>8.3136017826117917E-2</c:v>
                </c:pt>
                <c:pt idx="162">
                  <c:v>8.3766094479533537E-2</c:v>
                </c:pt>
                <c:pt idx="163">
                  <c:v>8.4425226575027587E-2</c:v>
                </c:pt>
                <c:pt idx="164">
                  <c:v>8.5162732057488755E-2</c:v>
                </c:pt>
                <c:pt idx="165">
                  <c:v>8.5873989396536399E-2</c:v>
                </c:pt>
                <c:pt idx="166">
                  <c:v>8.63696430012071E-2</c:v>
                </c:pt>
                <c:pt idx="167">
                  <c:v>8.701963405986464E-2</c:v>
                </c:pt>
                <c:pt idx="168">
                  <c:v>8.7766845762657378E-2</c:v>
                </c:pt>
                <c:pt idx="169">
                  <c:v>8.8480845376730052E-2</c:v>
                </c:pt>
                <c:pt idx="170">
                  <c:v>8.9154224355794051E-2</c:v>
                </c:pt>
                <c:pt idx="171">
                  <c:v>8.9832611325480691E-2</c:v>
                </c:pt>
                <c:pt idx="172">
                  <c:v>9.0508736526567213E-2</c:v>
                </c:pt>
                <c:pt idx="173">
                  <c:v>9.1081459248139249E-2</c:v>
                </c:pt>
                <c:pt idx="174">
                  <c:v>9.1740431095941696E-2</c:v>
                </c:pt>
                <c:pt idx="175">
                  <c:v>9.2527987193009073E-2</c:v>
                </c:pt>
                <c:pt idx="176">
                  <c:v>9.3338152079234557E-2</c:v>
                </c:pt>
                <c:pt idx="177">
                  <c:v>9.4128754754771851E-2</c:v>
                </c:pt>
                <c:pt idx="178">
                  <c:v>9.4874302808832134E-2</c:v>
                </c:pt>
                <c:pt idx="179">
                  <c:v>9.5549938544226901E-2</c:v>
                </c:pt>
                <c:pt idx="180">
                  <c:v>9.6217116912424558E-2</c:v>
                </c:pt>
                <c:pt idx="181">
                  <c:v>9.6952714325508796E-2</c:v>
                </c:pt>
                <c:pt idx="182">
                  <c:v>9.7792092049655513E-2</c:v>
                </c:pt>
                <c:pt idx="183">
                  <c:v>9.8586681017774527E-2</c:v>
                </c:pt>
                <c:pt idx="184">
                  <c:v>9.9336947564352199E-2</c:v>
                </c:pt>
                <c:pt idx="185">
                  <c:v>0.10006719753505805</c:v>
                </c:pt>
                <c:pt idx="186">
                  <c:v>0.1008407300244395</c:v>
                </c:pt>
                <c:pt idx="187">
                  <c:v>0.10159058538027134</c:v>
                </c:pt>
                <c:pt idx="188">
                  <c:v>0.10233777160975183</c:v>
                </c:pt>
                <c:pt idx="189">
                  <c:v>0.10314628877480685</c:v>
                </c:pt>
                <c:pt idx="190">
                  <c:v>0.10391153598558232</c:v>
                </c:pt>
                <c:pt idx="191">
                  <c:v>0.10469342439110974</c:v>
                </c:pt>
                <c:pt idx="192">
                  <c:v>0.10557540757689375</c:v>
                </c:pt>
                <c:pt idx="193">
                  <c:v>0.10640254054193791</c:v>
                </c:pt>
                <c:pt idx="194">
                  <c:v>0.1072106736767187</c:v>
                </c:pt>
                <c:pt idx="195">
                  <c:v>0.10803591350814534</c:v>
                </c:pt>
                <c:pt idx="196">
                  <c:v>0.10883864403502136</c:v>
                </c:pt>
                <c:pt idx="197">
                  <c:v>0.10964471130985697</c:v>
                </c:pt>
                <c:pt idx="198">
                  <c:v>0.1104688212133355</c:v>
                </c:pt>
                <c:pt idx="199">
                  <c:v>0.11127425695934758</c:v>
                </c:pt>
                <c:pt idx="200">
                  <c:v>0.11206807072314744</c:v>
                </c:pt>
                <c:pt idx="201">
                  <c:v>0.11288565091915308</c:v>
                </c:pt>
                <c:pt idx="202">
                  <c:v>0.11378466146457973</c:v>
                </c:pt>
                <c:pt idx="203">
                  <c:v>0.11461022344340488</c:v>
                </c:pt>
                <c:pt idx="204">
                  <c:v>0.11541269720363102</c:v>
                </c:pt>
                <c:pt idx="205">
                  <c:v>0.1162957342728959</c:v>
                </c:pt>
                <c:pt idx="206">
                  <c:v>0.11709582134927925</c:v>
                </c:pt>
                <c:pt idx="207">
                  <c:v>0.11788167459326336</c:v>
                </c:pt>
                <c:pt idx="208">
                  <c:v>0.1187246807250943</c:v>
                </c:pt>
                <c:pt idx="209">
                  <c:v>0.11956976734858321</c:v>
                </c:pt>
                <c:pt idx="210">
                  <c:v>0.12043717080902011</c:v>
                </c:pt>
                <c:pt idx="211">
                  <c:v>0.12129399725121241</c:v>
                </c:pt>
                <c:pt idx="212">
                  <c:v>0.12205890260705654</c:v>
                </c:pt>
                <c:pt idx="213">
                  <c:v>0.12281284602523967</c:v>
                </c:pt>
                <c:pt idx="214">
                  <c:v>0.12359261907435502</c:v>
                </c:pt>
                <c:pt idx="215">
                  <c:v>0.12442348686092282</c:v>
                </c:pt>
                <c:pt idx="216">
                  <c:v>0.12519640779917415</c:v>
                </c:pt>
                <c:pt idx="217">
                  <c:v>0.12592756929705784</c:v>
                </c:pt>
                <c:pt idx="218">
                  <c:v>0.12665213327268499</c:v>
                </c:pt>
                <c:pt idx="219">
                  <c:v>0.12733727509983508</c:v>
                </c:pt>
                <c:pt idx="220">
                  <c:v>0.12805404299214296</c:v>
                </c:pt>
                <c:pt idx="221">
                  <c:v>0.12881747366169555</c:v>
                </c:pt>
                <c:pt idx="222">
                  <c:v>0.12945980765175782</c:v>
                </c:pt>
                <c:pt idx="223">
                  <c:v>0.13005415665695882</c:v>
                </c:pt>
                <c:pt idx="224">
                  <c:v>0.13068054836192292</c:v>
                </c:pt>
                <c:pt idx="225">
                  <c:v>0.13145469590218054</c:v>
                </c:pt>
                <c:pt idx="226">
                  <c:v>0.13215157704249156</c:v>
                </c:pt>
                <c:pt idx="227">
                  <c:v>0.13274574309703571</c:v>
                </c:pt>
                <c:pt idx="228">
                  <c:v>0.13334288423202736</c:v>
                </c:pt>
                <c:pt idx="229">
                  <c:v>0.1339681489211049</c:v>
                </c:pt>
                <c:pt idx="230">
                  <c:v>0.13460370505573616</c:v>
                </c:pt>
                <c:pt idx="231">
                  <c:v>0.13522391565149505</c:v>
                </c:pt>
                <c:pt idx="232">
                  <c:v>0.1358152535228403</c:v>
                </c:pt>
                <c:pt idx="233">
                  <c:v>0.13637262369106357</c:v>
                </c:pt>
                <c:pt idx="234">
                  <c:v>0.13689609368529845</c:v>
                </c:pt>
                <c:pt idx="235">
                  <c:v>0.13747753295675513</c:v>
                </c:pt>
                <c:pt idx="236">
                  <c:v>0.13797188996148826</c:v>
                </c:pt>
                <c:pt idx="237">
                  <c:v>0.13837274224633134</c:v>
                </c:pt>
                <c:pt idx="238">
                  <c:v>0.13886064951745467</c:v>
                </c:pt>
                <c:pt idx="239">
                  <c:v>0.13932255669714591</c:v>
                </c:pt>
                <c:pt idx="240">
                  <c:v>0.13976134655761083</c:v>
                </c:pt>
                <c:pt idx="241">
                  <c:v>0.14021555972760738</c:v>
                </c:pt>
                <c:pt idx="242">
                  <c:v>0.14067183864271801</c:v>
                </c:pt>
                <c:pt idx="243">
                  <c:v>0.14114419052821905</c:v>
                </c:pt>
                <c:pt idx="244">
                  <c:v>0.14163548369381299</c:v>
                </c:pt>
                <c:pt idx="245">
                  <c:v>0.1421174468329689</c:v>
                </c:pt>
                <c:pt idx="246">
                  <c:v>0.14254855234822814</c:v>
                </c:pt>
                <c:pt idx="247">
                  <c:v>0.14293802857648125</c:v>
                </c:pt>
                <c:pt idx="248">
                  <c:v>0.14344723480748389</c:v>
                </c:pt>
                <c:pt idx="249">
                  <c:v>0.14385245936013311</c:v>
                </c:pt>
                <c:pt idx="250">
                  <c:v>0.14418833258966346</c:v>
                </c:pt>
                <c:pt idx="251">
                  <c:v>0.1446809704532924</c:v>
                </c:pt>
                <c:pt idx="252">
                  <c:v>0.14506838350976303</c:v>
                </c:pt>
                <c:pt idx="253">
                  <c:v>0.14539724653416219</c:v>
                </c:pt>
                <c:pt idx="254">
                  <c:v>0.1457741144894962</c:v>
                </c:pt>
                <c:pt idx="255">
                  <c:v>0.14608619930894901</c:v>
                </c:pt>
                <c:pt idx="256">
                  <c:v>0.14639955855535916</c:v>
                </c:pt>
                <c:pt idx="257">
                  <c:v>0.14674545068323114</c:v>
                </c:pt>
                <c:pt idx="258">
                  <c:v>0.14711699293437286</c:v>
                </c:pt>
                <c:pt idx="259">
                  <c:v>0.1474426685328801</c:v>
                </c:pt>
                <c:pt idx="260">
                  <c:v>0.14770850782824471</c:v>
                </c:pt>
                <c:pt idx="261">
                  <c:v>0.1480168687707063</c:v>
                </c:pt>
                <c:pt idx="262">
                  <c:v>0.14823486493894603</c:v>
                </c:pt>
                <c:pt idx="263">
                  <c:v>0.14838294883627079</c:v>
                </c:pt>
                <c:pt idx="264">
                  <c:v>0.14858306078097103</c:v>
                </c:pt>
                <c:pt idx="265">
                  <c:v>0.1488204443751249</c:v>
                </c:pt>
                <c:pt idx="266">
                  <c:v>0.14905343794795953</c:v>
                </c:pt>
                <c:pt idx="267">
                  <c:v>0.14924348864310724</c:v>
                </c:pt>
                <c:pt idx="268">
                  <c:v>0.14941775716120673</c:v>
                </c:pt>
                <c:pt idx="269">
                  <c:v>0.14963984710348407</c:v>
                </c:pt>
                <c:pt idx="270">
                  <c:v>0.14991295649558256</c:v>
                </c:pt>
                <c:pt idx="271">
                  <c:v>0.15020305474377801</c:v>
                </c:pt>
                <c:pt idx="272">
                  <c:v>0.15042861191335483</c:v>
                </c:pt>
                <c:pt idx="273">
                  <c:v>0.15059589841658749</c:v>
                </c:pt>
                <c:pt idx="274">
                  <c:v>0.15085096837180437</c:v>
                </c:pt>
                <c:pt idx="275">
                  <c:v>0.15105918950366981</c:v>
                </c:pt>
                <c:pt idx="276">
                  <c:v>0.15125541509635473</c:v>
                </c:pt>
                <c:pt idx="277">
                  <c:v>0.15151843695512426</c:v>
                </c:pt>
                <c:pt idx="278">
                  <c:v>0.15176477314613579</c:v>
                </c:pt>
                <c:pt idx="279">
                  <c:v>0.15200224130229306</c:v>
                </c:pt>
                <c:pt idx="280">
                  <c:v>0.15224825208135415</c:v>
                </c:pt>
                <c:pt idx="281">
                  <c:v>0.15245378710025173</c:v>
                </c:pt>
                <c:pt idx="282">
                  <c:v>0.15265500205440183</c:v>
                </c:pt>
                <c:pt idx="283">
                  <c:v>0.15288302586999347</c:v>
                </c:pt>
                <c:pt idx="284">
                  <c:v>0.15311086258299997</c:v>
                </c:pt>
                <c:pt idx="285">
                  <c:v>0.15336304969054271</c:v>
                </c:pt>
                <c:pt idx="286">
                  <c:v>0.15363171250875154</c:v>
                </c:pt>
                <c:pt idx="287">
                  <c:v>0.15387511678992377</c:v>
                </c:pt>
                <c:pt idx="288">
                  <c:v>0.15414442267698367</c:v>
                </c:pt>
                <c:pt idx="289">
                  <c:v>0.15440045452097376</c:v>
                </c:pt>
                <c:pt idx="290">
                  <c:v>0.1546040854100256</c:v>
                </c:pt>
                <c:pt idx="291">
                  <c:v>0.15482223160632436</c:v>
                </c:pt>
                <c:pt idx="292">
                  <c:v>0.15502249516042285</c:v>
                </c:pt>
                <c:pt idx="293">
                  <c:v>0.15519766711569513</c:v>
                </c:pt>
                <c:pt idx="294">
                  <c:v>0.1554627070167903</c:v>
                </c:pt>
                <c:pt idx="295">
                  <c:v>0.15571084332671781</c:v>
                </c:pt>
                <c:pt idx="296">
                  <c:v>0.15591836953391605</c:v>
                </c:pt>
                <c:pt idx="297">
                  <c:v>0.15619362206318274</c:v>
                </c:pt>
                <c:pt idx="298">
                  <c:v>0.15638145810811169</c:v>
                </c:pt>
                <c:pt idx="299">
                  <c:v>0.15651068643460866</c:v>
                </c:pt>
                <c:pt idx="300">
                  <c:v>0.15669741247868033</c:v>
                </c:pt>
                <c:pt idx="301">
                  <c:v>0.15695696642767698</c:v>
                </c:pt>
                <c:pt idx="302">
                  <c:v>0.15722722445732551</c:v>
                </c:pt>
                <c:pt idx="303">
                  <c:v>0.15743191196475395</c:v>
                </c:pt>
                <c:pt idx="304">
                  <c:v>0.15760972854941807</c:v>
                </c:pt>
                <c:pt idx="305">
                  <c:v>0.15779372102933981</c:v>
                </c:pt>
                <c:pt idx="306">
                  <c:v>0.1580056443663469</c:v>
                </c:pt>
                <c:pt idx="307">
                  <c:v>0.158221028075512</c:v>
                </c:pt>
                <c:pt idx="308">
                  <c:v>0.15840261883014958</c:v>
                </c:pt>
                <c:pt idx="309">
                  <c:v>0.15856558674116991</c:v>
                </c:pt>
                <c:pt idx="310">
                  <c:v>0.15875998845722042</c:v>
                </c:pt>
                <c:pt idx="311">
                  <c:v>0.1589828002288923</c:v>
                </c:pt>
                <c:pt idx="312">
                  <c:v>0.15920362042104588</c:v>
                </c:pt>
                <c:pt idx="313">
                  <c:v>0.15938554883369382</c:v>
                </c:pt>
                <c:pt idx="314">
                  <c:v>0.15959622965569692</c:v>
                </c:pt>
                <c:pt idx="315">
                  <c:v>0.15983157195155476</c:v>
                </c:pt>
                <c:pt idx="316">
                  <c:v>0.16007123485706667</c:v>
                </c:pt>
                <c:pt idx="317">
                  <c:v>0.16028793857117271</c:v>
                </c:pt>
                <c:pt idx="318">
                  <c:v>0.16055436028892811</c:v>
                </c:pt>
                <c:pt idx="319">
                  <c:v>0.16086845383631279</c:v>
                </c:pt>
                <c:pt idx="320">
                  <c:v>0.16115304173734465</c:v>
                </c:pt>
                <c:pt idx="321">
                  <c:v>0.16142124690838913</c:v>
                </c:pt>
                <c:pt idx="322">
                  <c:v>0.16171020238436454</c:v>
                </c:pt>
                <c:pt idx="323">
                  <c:v>0.16205825690247466</c:v>
                </c:pt>
                <c:pt idx="324">
                  <c:v>0.16237796419335923</c:v>
                </c:pt>
                <c:pt idx="325">
                  <c:v>0.16271806276592979</c:v>
                </c:pt>
                <c:pt idx="326">
                  <c:v>0.16311584189860329</c:v>
                </c:pt>
                <c:pt idx="327">
                  <c:v>0.16347937951351851</c:v>
                </c:pt>
                <c:pt idx="328">
                  <c:v>0.16381625292525495</c:v>
                </c:pt>
                <c:pt idx="329">
                  <c:v>0.164150530760972</c:v>
                </c:pt>
                <c:pt idx="330">
                  <c:v>0.16453416636611554</c:v>
                </c:pt>
                <c:pt idx="331">
                  <c:v>0.16491777760190682</c:v>
                </c:pt>
                <c:pt idx="332">
                  <c:v>0.16528317312833485</c:v>
                </c:pt>
                <c:pt idx="333">
                  <c:v>0.16565160306577975</c:v>
                </c:pt>
                <c:pt idx="334">
                  <c:v>0.16605461455114526</c:v>
                </c:pt>
                <c:pt idx="335">
                  <c:v>0.16645152176904024</c:v>
                </c:pt>
                <c:pt idx="336">
                  <c:v>0.16679400522022828</c:v>
                </c:pt>
                <c:pt idx="337">
                  <c:v>0.167118710168118</c:v>
                </c:pt>
                <c:pt idx="338">
                  <c:v>0.16746231051076477</c:v>
                </c:pt>
                <c:pt idx="339">
                  <c:v>0.16782879377332102</c:v>
                </c:pt>
                <c:pt idx="340">
                  <c:v>0.16821141913640594</c:v>
                </c:pt>
                <c:pt idx="341">
                  <c:v>0.16858830984439299</c:v>
                </c:pt>
                <c:pt idx="342">
                  <c:v>0.16894617963216355</c:v>
                </c:pt>
                <c:pt idx="343">
                  <c:v>0.16925995654633585</c:v>
                </c:pt>
                <c:pt idx="344">
                  <c:v>0.16966342657523589</c:v>
                </c:pt>
                <c:pt idx="345">
                  <c:v>0.17008261388249704</c:v>
                </c:pt>
                <c:pt idx="346">
                  <c:v>0.17038310283176392</c:v>
                </c:pt>
                <c:pt idx="347">
                  <c:v>0.17072830948239581</c:v>
                </c:pt>
                <c:pt idx="348">
                  <c:v>0.17109936013824412</c:v>
                </c:pt>
                <c:pt idx="349">
                  <c:v>0.1714588459980145</c:v>
                </c:pt>
                <c:pt idx="350">
                  <c:v>0.17180519086448312</c:v>
                </c:pt>
                <c:pt idx="351">
                  <c:v>0.17217452170158712</c:v>
                </c:pt>
                <c:pt idx="352">
                  <c:v>0.17256292100834478</c:v>
                </c:pt>
                <c:pt idx="353">
                  <c:v>0.17288444615683674</c:v>
                </c:pt>
                <c:pt idx="354">
                  <c:v>0.17324017883417983</c:v>
                </c:pt>
                <c:pt idx="355">
                  <c:v>0.17362429187062975</c:v>
                </c:pt>
                <c:pt idx="356">
                  <c:v>0.17399135038318306</c:v>
                </c:pt>
                <c:pt idx="357">
                  <c:v>0.17437417880872366</c:v>
                </c:pt>
                <c:pt idx="358">
                  <c:v>0.17473712653950776</c:v>
                </c:pt>
                <c:pt idx="359">
                  <c:v>0.17508725056124488</c:v>
                </c:pt>
                <c:pt idx="360">
                  <c:v>0.17546300201805676</c:v>
                </c:pt>
                <c:pt idx="361">
                  <c:v>0.17583470232171547</c:v>
                </c:pt>
                <c:pt idx="362">
                  <c:v>0.17619802431360942</c:v>
                </c:pt>
                <c:pt idx="363">
                  <c:v>0.17657601234593376</c:v>
                </c:pt>
                <c:pt idx="364">
                  <c:v>0.17696005647414714</c:v>
                </c:pt>
                <c:pt idx="365">
                  <c:v>0.17732759559119007</c:v>
                </c:pt>
                <c:pt idx="366">
                  <c:v>0.17764173210790676</c:v>
                </c:pt>
                <c:pt idx="367">
                  <c:v>0.17801831284501266</c:v>
                </c:pt>
                <c:pt idx="368">
                  <c:v>0.17841568358104729</c:v>
                </c:pt>
                <c:pt idx="369">
                  <c:v>0.17874729632990508</c:v>
                </c:pt>
                <c:pt idx="370">
                  <c:v>0.17912879338417942</c:v>
                </c:pt>
                <c:pt idx="371">
                  <c:v>0.17949776765118755</c:v>
                </c:pt>
                <c:pt idx="372">
                  <c:v>0.17981925327598106</c:v>
                </c:pt>
                <c:pt idx="373">
                  <c:v>0.18015653274023777</c:v>
                </c:pt>
                <c:pt idx="374">
                  <c:v>0.18051005291825442</c:v>
                </c:pt>
                <c:pt idx="375">
                  <c:v>0.18087205602405798</c:v>
                </c:pt>
                <c:pt idx="376">
                  <c:v>0.18121080004410503</c:v>
                </c:pt>
                <c:pt idx="377">
                  <c:v>0.18150633147724385</c:v>
                </c:pt>
                <c:pt idx="378">
                  <c:v>0.18181979195435957</c:v>
                </c:pt>
                <c:pt idx="379">
                  <c:v>0.18219138591032566</c:v>
                </c:pt>
                <c:pt idx="380">
                  <c:v>0.18250470904679819</c:v>
                </c:pt>
                <c:pt idx="381">
                  <c:v>0.18282076314096496</c:v>
                </c:pt>
                <c:pt idx="382">
                  <c:v>0.1831828941761631</c:v>
                </c:pt>
                <c:pt idx="383">
                  <c:v>0.18351278359725723</c:v>
                </c:pt>
                <c:pt idx="384">
                  <c:v>0.18382109712988867</c:v>
                </c:pt>
                <c:pt idx="385">
                  <c:v>0.18411938945098297</c:v>
                </c:pt>
                <c:pt idx="386">
                  <c:v>0.18441747538453482</c:v>
                </c:pt>
                <c:pt idx="387">
                  <c:v>0.18473134891735254</c:v>
                </c:pt>
                <c:pt idx="388">
                  <c:v>0.18503617665540864</c:v>
                </c:pt>
                <c:pt idx="389">
                  <c:v>0.18531535338925478</c:v>
                </c:pt>
                <c:pt idx="390">
                  <c:v>0.18560059590654873</c:v>
                </c:pt>
                <c:pt idx="391">
                  <c:v>0.18589274348346896</c:v>
                </c:pt>
                <c:pt idx="392">
                  <c:v>0.18619458589384272</c:v>
                </c:pt>
                <c:pt idx="393">
                  <c:v>0.18649209158276206</c:v>
                </c:pt>
                <c:pt idx="394">
                  <c:v>0.18676500620334999</c:v>
                </c:pt>
                <c:pt idx="395">
                  <c:v>0.18703178598712042</c:v>
                </c:pt>
                <c:pt idx="396">
                  <c:v>0.18731455269670749</c:v>
                </c:pt>
                <c:pt idx="397">
                  <c:v>0.18758907574673359</c:v>
                </c:pt>
                <c:pt idx="398">
                  <c:v>0.18783674739966053</c:v>
                </c:pt>
                <c:pt idx="399">
                  <c:v>0.18808585068817948</c:v>
                </c:pt>
                <c:pt idx="400">
                  <c:v>0.18837190809902685</c:v>
                </c:pt>
                <c:pt idx="401">
                  <c:v>0.18864155927199958</c:v>
                </c:pt>
                <c:pt idx="402">
                  <c:v>0.1888818934255623</c:v>
                </c:pt>
                <c:pt idx="403">
                  <c:v>0.18912594617055989</c:v>
                </c:pt>
                <c:pt idx="404">
                  <c:v>0.18937084374516674</c:v>
                </c:pt>
                <c:pt idx="405">
                  <c:v>0.18960609007935744</c:v>
                </c:pt>
                <c:pt idx="406">
                  <c:v>0.18983846763747367</c:v>
                </c:pt>
                <c:pt idx="407">
                  <c:v>0.19008346494835079</c:v>
                </c:pt>
                <c:pt idx="408">
                  <c:v>0.19030900357070535</c:v>
                </c:pt>
                <c:pt idx="409">
                  <c:v>0.19050960382988502</c:v>
                </c:pt>
                <c:pt idx="410">
                  <c:v>0.19073864634079155</c:v>
                </c:pt>
                <c:pt idx="411">
                  <c:v>0.19096396315053987</c:v>
                </c:pt>
                <c:pt idx="412">
                  <c:v>0.19117935537199107</c:v>
                </c:pt>
                <c:pt idx="413">
                  <c:v>0.19141052338108611</c:v>
                </c:pt>
                <c:pt idx="414">
                  <c:v>0.19161073664661329</c:v>
                </c:pt>
                <c:pt idx="415">
                  <c:v>0.19178504513455955</c:v>
                </c:pt>
                <c:pt idx="416">
                  <c:v>0.19196620501018527</c:v>
                </c:pt>
                <c:pt idx="417">
                  <c:v>0.19217122448144222</c:v>
                </c:pt>
                <c:pt idx="418">
                  <c:v>0.1923800880985698</c:v>
                </c:pt>
                <c:pt idx="419">
                  <c:v>0.19255891197714867</c:v>
                </c:pt>
                <c:pt idx="420">
                  <c:v>0.19274148792851611</c:v>
                </c:pt>
                <c:pt idx="421">
                  <c:v>0.19292061758636059</c:v>
                </c:pt>
                <c:pt idx="422">
                  <c:v>0.19306635236391004</c:v>
                </c:pt>
                <c:pt idx="423">
                  <c:v>0.19321298130686473</c:v>
                </c:pt>
                <c:pt idx="424">
                  <c:v>0.1933932046018606</c:v>
                </c:pt>
                <c:pt idx="425">
                  <c:v>0.19357966617119646</c:v>
                </c:pt>
                <c:pt idx="426">
                  <c:v>0.19372101866573468</c:v>
                </c:pt>
                <c:pt idx="427">
                  <c:v>0.19382469081943979</c:v>
                </c:pt>
                <c:pt idx="428">
                  <c:v>0.19395229432468741</c:v>
                </c:pt>
                <c:pt idx="429">
                  <c:v>0.19411997265792066</c:v>
                </c:pt>
                <c:pt idx="430">
                  <c:v>0.19426551016322813</c:v>
                </c:pt>
                <c:pt idx="431">
                  <c:v>0.19437162989871071</c:v>
                </c:pt>
                <c:pt idx="432">
                  <c:v>0.19447150052728721</c:v>
                </c:pt>
                <c:pt idx="433">
                  <c:v>0.19457618034319402</c:v>
                </c:pt>
                <c:pt idx="434">
                  <c:v>0.19471612302514754</c:v>
                </c:pt>
                <c:pt idx="435">
                  <c:v>0.19485985731814681</c:v>
                </c:pt>
                <c:pt idx="436">
                  <c:v>0.1949581113686937</c:v>
                </c:pt>
                <c:pt idx="437">
                  <c:v>0.19504447367978706</c:v>
                </c:pt>
                <c:pt idx="438">
                  <c:v>0.19513505579854398</c:v>
                </c:pt>
                <c:pt idx="439">
                  <c:v>0.19523676114066776</c:v>
                </c:pt>
                <c:pt idx="440">
                  <c:v>0.19534365674874454</c:v>
                </c:pt>
                <c:pt idx="441">
                  <c:v>0.19544615178470812</c:v>
                </c:pt>
                <c:pt idx="442">
                  <c:v>0.19552540556041031</c:v>
                </c:pt>
                <c:pt idx="443">
                  <c:v>0.19560543689704302</c:v>
                </c:pt>
                <c:pt idx="444">
                  <c:v>0.1957087049107594</c:v>
                </c:pt>
                <c:pt idx="445">
                  <c:v>0.19579953571495703</c:v>
                </c:pt>
                <c:pt idx="446">
                  <c:v>0.19585517120087048</c:v>
                </c:pt>
                <c:pt idx="447">
                  <c:v>0.1959207877072083</c:v>
                </c:pt>
                <c:pt idx="448">
                  <c:v>0.19598923316038896</c:v>
                </c:pt>
                <c:pt idx="449">
                  <c:v>0.19601951297506967</c:v>
                </c:pt>
                <c:pt idx="450">
                  <c:v>0.19605092847682801</c:v>
                </c:pt>
                <c:pt idx="451">
                  <c:v>0.19610833590581189</c:v>
                </c:pt>
                <c:pt idx="452">
                  <c:v>0.19618019239823417</c:v>
                </c:pt>
                <c:pt idx="453">
                  <c:v>0.19623104976706784</c:v>
                </c:pt>
                <c:pt idx="454">
                  <c:v>0.1962919299617184</c:v>
                </c:pt>
                <c:pt idx="455">
                  <c:v>0.19633243502996897</c:v>
                </c:pt>
                <c:pt idx="456">
                  <c:v>0.19634714375973586</c:v>
                </c:pt>
                <c:pt idx="457">
                  <c:v>0.19640390997575052</c:v>
                </c:pt>
                <c:pt idx="458">
                  <c:v>0.19647493413038383</c:v>
                </c:pt>
                <c:pt idx="459">
                  <c:v>0.19653969382242728</c:v>
                </c:pt>
                <c:pt idx="460">
                  <c:v>0.196564530709298</c:v>
                </c:pt>
                <c:pt idx="461">
                  <c:v>0.19658216970970577</c:v>
                </c:pt>
                <c:pt idx="462">
                  <c:v>0.19661377719614845</c:v>
                </c:pt>
                <c:pt idx="463">
                  <c:v>0.19662789567901254</c:v>
                </c:pt>
                <c:pt idx="464">
                  <c:v>0.19664887078267548</c:v>
                </c:pt>
                <c:pt idx="465">
                  <c:v>0.19665999925460087</c:v>
                </c:pt>
                <c:pt idx="466">
                  <c:v>0.19665642255587035</c:v>
                </c:pt>
                <c:pt idx="467">
                  <c:v>0.19669861992032611</c:v>
                </c:pt>
                <c:pt idx="468">
                  <c:v>0.19671382973614135</c:v>
                </c:pt>
                <c:pt idx="469">
                  <c:v>0.19671411540190978</c:v>
                </c:pt>
                <c:pt idx="470">
                  <c:v>0.19672831978977356</c:v>
                </c:pt>
                <c:pt idx="471">
                  <c:v>0.19674067524727115</c:v>
                </c:pt>
                <c:pt idx="472">
                  <c:v>0.19674672315808703</c:v>
                </c:pt>
                <c:pt idx="473">
                  <c:v>0.19673244827206493</c:v>
                </c:pt>
                <c:pt idx="474">
                  <c:v>0.19675953300939086</c:v>
                </c:pt>
                <c:pt idx="475">
                  <c:v>0.1967813464087417</c:v>
                </c:pt>
                <c:pt idx="476">
                  <c:v>0.19675842738222435</c:v>
                </c:pt>
                <c:pt idx="477">
                  <c:v>0.19671246770674436</c:v>
                </c:pt>
                <c:pt idx="478">
                  <c:v>0.19669248201081169</c:v>
                </c:pt>
                <c:pt idx="479">
                  <c:v>0.19671170592493514</c:v>
                </c:pt>
                <c:pt idx="480">
                  <c:v>0.19677404832706713</c:v>
                </c:pt>
                <c:pt idx="481">
                  <c:v>0.19683856391761748</c:v>
                </c:pt>
                <c:pt idx="482">
                  <c:v>0.19683969870616794</c:v>
                </c:pt>
                <c:pt idx="483">
                  <c:v>0.19679608885202027</c:v>
                </c:pt>
                <c:pt idx="484">
                  <c:v>0.19677676961348778</c:v>
                </c:pt>
                <c:pt idx="485">
                  <c:v>0.19673714005749521</c:v>
                </c:pt>
                <c:pt idx="486">
                  <c:v>0.19670168059341586</c:v>
                </c:pt>
                <c:pt idx="487">
                  <c:v>0.19671689106161119</c:v>
                </c:pt>
                <c:pt idx="488">
                  <c:v>0.19672411150654057</c:v>
                </c:pt>
                <c:pt idx="489">
                  <c:v>0.19672717526736352</c:v>
                </c:pt>
                <c:pt idx="490">
                  <c:v>0.19673314731920444</c:v>
                </c:pt>
                <c:pt idx="491">
                  <c:v>0.19671796068174571</c:v>
                </c:pt>
                <c:pt idx="492">
                  <c:v>0.196669288810249</c:v>
                </c:pt>
                <c:pt idx="493">
                  <c:v>0.19662526909936073</c:v>
                </c:pt>
                <c:pt idx="494">
                  <c:v>0.19662791546289382</c:v>
                </c:pt>
                <c:pt idx="495">
                  <c:v>0.19661381519171553</c:v>
                </c:pt>
                <c:pt idx="496">
                  <c:v>0.19657880763649341</c:v>
                </c:pt>
                <c:pt idx="497">
                  <c:v>0.1965436116914894</c:v>
                </c:pt>
                <c:pt idx="498">
                  <c:v>0.19658225433177989</c:v>
                </c:pt>
                <c:pt idx="499">
                  <c:v>0.19660639123175028</c:v>
                </c:pt>
                <c:pt idx="500">
                  <c:v>0.19656775840272325</c:v>
                </c:pt>
                <c:pt idx="501">
                  <c:v>0.19655099820505276</c:v>
                </c:pt>
                <c:pt idx="502">
                  <c:v>0.19653401024673287</c:v>
                </c:pt>
                <c:pt idx="503">
                  <c:v>0.19650554277581481</c:v>
                </c:pt>
                <c:pt idx="504">
                  <c:v>0.19649071733822654</c:v>
                </c:pt>
                <c:pt idx="505">
                  <c:v>0.19647561393911817</c:v>
                </c:pt>
                <c:pt idx="506">
                  <c:v>0.19646815969803563</c:v>
                </c:pt>
                <c:pt idx="507">
                  <c:v>0.19644635994828241</c:v>
                </c:pt>
                <c:pt idx="508">
                  <c:v>0.19640998507315635</c:v>
                </c:pt>
                <c:pt idx="509">
                  <c:v>0.19638923115186233</c:v>
                </c:pt>
                <c:pt idx="510">
                  <c:v>0.19637037855365747</c:v>
                </c:pt>
                <c:pt idx="511">
                  <c:v>0.19634934249647848</c:v>
                </c:pt>
                <c:pt idx="512">
                  <c:v>0.19631095115514552</c:v>
                </c:pt>
                <c:pt idx="513">
                  <c:v>0.19630657879142946</c:v>
                </c:pt>
                <c:pt idx="514">
                  <c:v>0.19632693954598709</c:v>
                </c:pt>
                <c:pt idx="515">
                  <c:v>0.19635043990816592</c:v>
                </c:pt>
                <c:pt idx="516">
                  <c:v>0.19629690066378705</c:v>
                </c:pt>
                <c:pt idx="517">
                  <c:v>0.19622892811920076</c:v>
                </c:pt>
                <c:pt idx="518">
                  <c:v>0.19625308956008738</c:v>
                </c:pt>
                <c:pt idx="519">
                  <c:v>0.1962070805799723</c:v>
                </c:pt>
                <c:pt idx="520">
                  <c:v>0.19617367008509093</c:v>
                </c:pt>
                <c:pt idx="521">
                  <c:v>0.19621658143032719</c:v>
                </c:pt>
                <c:pt idx="522">
                  <c:v>0.19621820439863788</c:v>
                </c:pt>
                <c:pt idx="523">
                  <c:v>0.19618870379329512</c:v>
                </c:pt>
                <c:pt idx="524">
                  <c:v>0.19619747111485161</c:v>
                </c:pt>
                <c:pt idx="525">
                  <c:v>0.19618076564099204</c:v>
                </c:pt>
                <c:pt idx="526">
                  <c:v>0.19619264796263755</c:v>
                </c:pt>
                <c:pt idx="527">
                  <c:v>0.19621602205772171</c:v>
                </c:pt>
                <c:pt idx="528">
                  <c:v>0.19618792590628378</c:v>
                </c:pt>
                <c:pt idx="529">
                  <c:v>0.19615173234606176</c:v>
                </c:pt>
                <c:pt idx="530">
                  <c:v>0.19615979261038508</c:v>
                </c:pt>
                <c:pt idx="531">
                  <c:v>0.19615540554275465</c:v>
                </c:pt>
                <c:pt idx="532">
                  <c:v>0.19609300403744587</c:v>
                </c:pt>
                <c:pt idx="533">
                  <c:v>0.19609675666923176</c:v>
                </c:pt>
                <c:pt idx="534">
                  <c:v>0.19612734432758194</c:v>
                </c:pt>
                <c:pt idx="535">
                  <c:v>0.19610961108784375</c:v>
                </c:pt>
                <c:pt idx="536">
                  <c:v>0.19608474941986098</c:v>
                </c:pt>
                <c:pt idx="537">
                  <c:v>0.1960826854669179</c:v>
                </c:pt>
                <c:pt idx="538">
                  <c:v>0.19608952678849814</c:v>
                </c:pt>
                <c:pt idx="539">
                  <c:v>0.19609020551640075</c:v>
                </c:pt>
                <c:pt idx="540">
                  <c:v>0.19613651976723254</c:v>
                </c:pt>
                <c:pt idx="541">
                  <c:v>0.19618374247039747</c:v>
                </c:pt>
                <c:pt idx="542">
                  <c:v>0.19617880180084357</c:v>
                </c:pt>
                <c:pt idx="543">
                  <c:v>0.19611950405974912</c:v>
                </c:pt>
                <c:pt idx="544">
                  <c:v>0.196131012989645</c:v>
                </c:pt>
                <c:pt idx="545">
                  <c:v>0.19618365396866014</c:v>
                </c:pt>
                <c:pt idx="546">
                  <c:v>0.19616720510290006</c:v>
                </c:pt>
                <c:pt idx="547">
                  <c:v>0.19619868388120867</c:v>
                </c:pt>
                <c:pt idx="548">
                  <c:v>0.1962275936168226</c:v>
                </c:pt>
                <c:pt idx="549">
                  <c:v>0.19620910898631194</c:v>
                </c:pt>
                <c:pt idx="550">
                  <c:v>0.19624504567026049</c:v>
                </c:pt>
                <c:pt idx="551">
                  <c:v>0.19624094364898817</c:v>
                </c:pt>
                <c:pt idx="552">
                  <c:v>0.19623315116908679</c:v>
                </c:pt>
                <c:pt idx="553">
                  <c:v>0.19623587411465018</c:v>
                </c:pt>
                <c:pt idx="554">
                  <c:v>0.1963045251638563</c:v>
                </c:pt>
                <c:pt idx="555">
                  <c:v>0.1963501183749303</c:v>
                </c:pt>
                <c:pt idx="556">
                  <c:v>0.19630386399377717</c:v>
                </c:pt>
                <c:pt idx="557">
                  <c:v>0.19626194114889139</c:v>
                </c:pt>
                <c:pt idx="558">
                  <c:v>0.19628364964624936</c:v>
                </c:pt>
                <c:pt idx="559">
                  <c:v>0.19635908831012738</c:v>
                </c:pt>
                <c:pt idx="560">
                  <c:v>0.19636242762615763</c:v>
                </c:pt>
                <c:pt idx="561">
                  <c:v>0.19642168758470724</c:v>
                </c:pt>
                <c:pt idx="562">
                  <c:v>0.19647193339834537</c:v>
                </c:pt>
                <c:pt idx="563">
                  <c:v>0.19641040958449332</c:v>
                </c:pt>
                <c:pt idx="564">
                  <c:v>0.19645762051617841</c:v>
                </c:pt>
                <c:pt idx="565">
                  <c:v>0.19650692890324861</c:v>
                </c:pt>
                <c:pt idx="566">
                  <c:v>0.19654150372296966</c:v>
                </c:pt>
                <c:pt idx="567">
                  <c:v>0.19658531412225008</c:v>
                </c:pt>
                <c:pt idx="568">
                  <c:v>0.19660301722757634</c:v>
                </c:pt>
                <c:pt idx="569">
                  <c:v>0.19664065263954791</c:v>
                </c:pt>
                <c:pt idx="570">
                  <c:v>0.19670536997388879</c:v>
                </c:pt>
                <c:pt idx="571">
                  <c:v>0.1967005271961266</c:v>
                </c:pt>
                <c:pt idx="572">
                  <c:v>0.19672672252904047</c:v>
                </c:pt>
                <c:pt idx="573">
                  <c:v>0.19680228168529354</c:v>
                </c:pt>
                <c:pt idx="574">
                  <c:v>0.19681079091485451</c:v>
                </c:pt>
                <c:pt idx="575">
                  <c:v>0.19684805559860874</c:v>
                </c:pt>
                <c:pt idx="576">
                  <c:v>0.19689910660910606</c:v>
                </c:pt>
                <c:pt idx="577">
                  <c:v>0.19695625523873073</c:v>
                </c:pt>
                <c:pt idx="578">
                  <c:v>0.19693973507010401</c:v>
                </c:pt>
                <c:pt idx="579">
                  <c:v>0.19697662119147896</c:v>
                </c:pt>
                <c:pt idx="580">
                  <c:v>0.19705593445313485</c:v>
                </c:pt>
                <c:pt idx="581">
                  <c:v>0.19705108678009522</c:v>
                </c:pt>
                <c:pt idx="582">
                  <c:v>0.19712724836387854</c:v>
                </c:pt>
                <c:pt idx="583">
                  <c:v>0.19723901843158631</c:v>
                </c:pt>
                <c:pt idx="584">
                  <c:v>0.19731838684069056</c:v>
                </c:pt>
                <c:pt idx="585">
                  <c:v>0.19733741031978555</c:v>
                </c:pt>
                <c:pt idx="586">
                  <c:v>0.19732342468434313</c:v>
                </c:pt>
                <c:pt idx="587">
                  <c:v>0.19731634482160376</c:v>
                </c:pt>
                <c:pt idx="588">
                  <c:v>0.1973401154322095</c:v>
                </c:pt>
                <c:pt idx="589">
                  <c:v>0.19732556549168467</c:v>
                </c:pt>
                <c:pt idx="590">
                  <c:v>0.19738944746629861</c:v>
                </c:pt>
                <c:pt idx="591">
                  <c:v>0.19752385266397457</c:v>
                </c:pt>
                <c:pt idx="592">
                  <c:v>0.19758657592177284</c:v>
                </c:pt>
                <c:pt idx="593">
                  <c:v>0.19757773391077368</c:v>
                </c:pt>
                <c:pt idx="594">
                  <c:v>0.19759557470959166</c:v>
                </c:pt>
                <c:pt idx="595">
                  <c:v>0.19763572267437943</c:v>
                </c:pt>
                <c:pt idx="596">
                  <c:v>0.19766809608068606</c:v>
                </c:pt>
                <c:pt idx="597">
                  <c:v>0.19772506858627015</c:v>
                </c:pt>
                <c:pt idx="598">
                  <c:v>0.19780137478877455</c:v>
                </c:pt>
                <c:pt idx="599">
                  <c:v>0.19777886256227153</c:v>
                </c:pt>
                <c:pt idx="600">
                  <c:v>0.19785493175280197</c:v>
                </c:pt>
                <c:pt idx="601">
                  <c:v>0.19799550243884731</c:v>
                </c:pt>
                <c:pt idx="602">
                  <c:v>0.19806636918177714</c:v>
                </c:pt>
                <c:pt idx="603">
                  <c:v>0.19801152863687313</c:v>
                </c:pt>
                <c:pt idx="604">
                  <c:v>0.19798189891602647</c:v>
                </c:pt>
                <c:pt idx="605">
                  <c:v>0.19804002366367476</c:v>
                </c:pt>
                <c:pt idx="606">
                  <c:v>0.1981799516577363</c:v>
                </c:pt>
                <c:pt idx="607">
                  <c:v>0.19823898282816868</c:v>
                </c:pt>
                <c:pt idx="608">
                  <c:v>0.1982626802857306</c:v>
                </c:pt>
                <c:pt idx="609">
                  <c:v>0.19828781668688264</c:v>
                </c:pt>
                <c:pt idx="610">
                  <c:v>0.19838246272452406</c:v>
                </c:pt>
                <c:pt idx="611">
                  <c:v>0.19845401803494234</c:v>
                </c:pt>
                <c:pt idx="612">
                  <c:v>0.19850637877219143</c:v>
                </c:pt>
                <c:pt idx="613">
                  <c:v>0.19857248029450644</c:v>
                </c:pt>
                <c:pt idx="614">
                  <c:v>0.19856009497559338</c:v>
                </c:pt>
                <c:pt idx="615">
                  <c:v>0.19854965061900823</c:v>
                </c:pt>
                <c:pt idx="616">
                  <c:v>0.1985687789006905</c:v>
                </c:pt>
                <c:pt idx="617">
                  <c:v>0.19868463308548848</c:v>
                </c:pt>
                <c:pt idx="618">
                  <c:v>0.19878953080529629</c:v>
                </c:pt>
                <c:pt idx="619">
                  <c:v>0.19884834122871528</c:v>
                </c:pt>
                <c:pt idx="620">
                  <c:v>0.19893247445889806</c:v>
                </c:pt>
                <c:pt idx="621">
                  <c:v>0.19906582450958912</c:v>
                </c:pt>
                <c:pt idx="622">
                  <c:v>0.1991454788062598</c:v>
                </c:pt>
                <c:pt idx="623">
                  <c:v>0.19920839626522022</c:v>
                </c:pt>
                <c:pt idx="624">
                  <c:v>0.19932786801468269</c:v>
                </c:pt>
                <c:pt idx="625">
                  <c:v>0.19944477258101614</c:v>
                </c:pt>
                <c:pt idx="626">
                  <c:v>0.19946483311927868</c:v>
                </c:pt>
                <c:pt idx="627">
                  <c:v>0.1994856935217304</c:v>
                </c:pt>
                <c:pt idx="628">
                  <c:v>0.19962188810097017</c:v>
                </c:pt>
                <c:pt idx="629">
                  <c:v>0.19961597497967778</c:v>
                </c:pt>
                <c:pt idx="630">
                  <c:v>0.19973446760455024</c:v>
                </c:pt>
                <c:pt idx="631">
                  <c:v>0.20000533230216755</c:v>
                </c:pt>
                <c:pt idx="632">
                  <c:v>0.19992864105393685</c:v>
                </c:pt>
                <c:pt idx="633">
                  <c:v>0.19982077383224786</c:v>
                </c:pt>
                <c:pt idx="634">
                  <c:v>0.19974696658364888</c:v>
                </c:pt>
                <c:pt idx="635">
                  <c:v>0.19976167866598959</c:v>
                </c:pt>
                <c:pt idx="636">
                  <c:v>0.20009383648199339</c:v>
                </c:pt>
                <c:pt idx="637">
                  <c:v>0.20031043362263079</c:v>
                </c:pt>
                <c:pt idx="638">
                  <c:v>0.20030483451201439</c:v>
                </c:pt>
                <c:pt idx="639">
                  <c:v>0.20028368578172631</c:v>
                </c:pt>
                <c:pt idx="640">
                  <c:v>0.20024298840148758</c:v>
                </c:pt>
                <c:pt idx="641">
                  <c:v>0.20028587806933981</c:v>
                </c:pt>
                <c:pt idx="642">
                  <c:v>0.20046923914808865</c:v>
                </c:pt>
                <c:pt idx="643">
                  <c:v>0.20061833626010431</c:v>
                </c:pt>
                <c:pt idx="644">
                  <c:v>0.2005538884247354</c:v>
                </c:pt>
                <c:pt idx="645">
                  <c:v>0.20054990888905655</c:v>
                </c:pt>
                <c:pt idx="646">
                  <c:v>0.2008003970014943</c:v>
                </c:pt>
                <c:pt idx="647">
                  <c:v>0.20073469626353865</c:v>
                </c:pt>
                <c:pt idx="648">
                  <c:v>0.2007576373858859</c:v>
                </c:pt>
                <c:pt idx="649">
                  <c:v>0.20087217311169905</c:v>
                </c:pt>
                <c:pt idx="650">
                  <c:v>0.20082642446065932</c:v>
                </c:pt>
                <c:pt idx="651">
                  <c:v>0.20084219351093935</c:v>
                </c:pt>
                <c:pt idx="652">
                  <c:v>0.20089145348539469</c:v>
                </c:pt>
                <c:pt idx="653">
                  <c:v>0.20096360527395021</c:v>
                </c:pt>
                <c:pt idx="654">
                  <c:v>0.20106050494872138</c:v>
                </c:pt>
                <c:pt idx="655">
                  <c:v>0.20114871902737866</c:v>
                </c:pt>
                <c:pt idx="656">
                  <c:v>0.20121697887310222</c:v>
                </c:pt>
                <c:pt idx="657">
                  <c:v>0.20137431458913715</c:v>
                </c:pt>
                <c:pt idx="658">
                  <c:v>0.20146653610144585</c:v>
                </c:pt>
                <c:pt idx="659">
                  <c:v>0.20152422008541637</c:v>
                </c:pt>
                <c:pt idx="660">
                  <c:v>0.20164236737794247</c:v>
                </c:pt>
                <c:pt idx="661">
                  <c:v>0.2016364512862352</c:v>
                </c:pt>
                <c:pt idx="662">
                  <c:v>0.20155156091603688</c:v>
                </c:pt>
                <c:pt idx="663">
                  <c:v>0.2015915002704721</c:v>
                </c:pt>
                <c:pt idx="664">
                  <c:v>0.20170895758947882</c:v>
                </c:pt>
                <c:pt idx="665">
                  <c:v>0.20196955586957235</c:v>
                </c:pt>
                <c:pt idx="666">
                  <c:v>0.20203153958496026</c:v>
                </c:pt>
                <c:pt idx="667">
                  <c:v>0.20203826127805469</c:v>
                </c:pt>
                <c:pt idx="668">
                  <c:v>0.20210217090295965</c:v>
                </c:pt>
                <c:pt idx="669">
                  <c:v>0.20207019430192305</c:v>
                </c:pt>
                <c:pt idx="670">
                  <c:v>0.20199001913643888</c:v>
                </c:pt>
                <c:pt idx="671">
                  <c:v>0.2021042722576325</c:v>
                </c:pt>
                <c:pt idx="672">
                  <c:v>0.2023439383058655</c:v>
                </c:pt>
                <c:pt idx="673">
                  <c:v>0.20240726446948201</c:v>
                </c:pt>
                <c:pt idx="674">
                  <c:v>0.2023946935773111</c:v>
                </c:pt>
                <c:pt idx="675">
                  <c:v>0.20244993233162326</c:v>
                </c:pt>
                <c:pt idx="676">
                  <c:v>0.2025911560147218</c:v>
                </c:pt>
                <c:pt idx="677">
                  <c:v>0.20275164218214226</c:v>
                </c:pt>
                <c:pt idx="678">
                  <c:v>0.20284802123417101</c:v>
                </c:pt>
                <c:pt idx="679">
                  <c:v>0.20292408721719876</c:v>
                </c:pt>
                <c:pt idx="680">
                  <c:v>0.2029586374462625</c:v>
                </c:pt>
                <c:pt idx="681">
                  <c:v>0.20295559752159573</c:v>
                </c:pt>
                <c:pt idx="682">
                  <c:v>0.20297844240057525</c:v>
                </c:pt>
                <c:pt idx="683">
                  <c:v>0.20310158453910662</c:v>
                </c:pt>
                <c:pt idx="684">
                  <c:v>0.20325124870834729</c:v>
                </c:pt>
                <c:pt idx="685">
                  <c:v>0.20331003226148073</c:v>
                </c:pt>
                <c:pt idx="686">
                  <c:v>0.20334377455700592</c:v>
                </c:pt>
                <c:pt idx="687">
                  <c:v>0.20343272250463132</c:v>
                </c:pt>
                <c:pt idx="688">
                  <c:v>0.20347503616157561</c:v>
                </c:pt>
                <c:pt idx="689">
                  <c:v>0.20352282941495445</c:v>
                </c:pt>
                <c:pt idx="690">
                  <c:v>0.20364440462206868</c:v>
                </c:pt>
                <c:pt idx="691">
                  <c:v>0.20371821854942129</c:v>
                </c:pt>
                <c:pt idx="692">
                  <c:v>0.20380322442558688</c:v>
                </c:pt>
                <c:pt idx="693">
                  <c:v>0.20391106769538445</c:v>
                </c:pt>
                <c:pt idx="694">
                  <c:v>0.20399481643325876</c:v>
                </c:pt>
                <c:pt idx="695">
                  <c:v>0.20401240243068175</c:v>
                </c:pt>
                <c:pt idx="696">
                  <c:v>0.2041132381113501</c:v>
                </c:pt>
                <c:pt idx="697">
                  <c:v>0.20418274205745091</c:v>
                </c:pt>
                <c:pt idx="698">
                  <c:v>0.2042619159557918</c:v>
                </c:pt>
                <c:pt idx="699">
                  <c:v>0.20432853492980119</c:v>
                </c:pt>
                <c:pt idx="700">
                  <c:v>0.20432496145585097</c:v>
                </c:pt>
                <c:pt idx="701">
                  <c:v>0.20441769453440237</c:v>
                </c:pt>
                <c:pt idx="702">
                  <c:v>0.20452544252645707</c:v>
                </c:pt>
                <c:pt idx="703">
                  <c:v>0.20458091958515665</c:v>
                </c:pt>
                <c:pt idx="704">
                  <c:v>0.20466710138919317</c:v>
                </c:pt>
                <c:pt idx="705">
                  <c:v>0.20473297047189362</c:v>
                </c:pt>
                <c:pt idx="706">
                  <c:v>0.20473571651132774</c:v>
                </c:pt>
                <c:pt idx="707">
                  <c:v>0.20473708665240553</c:v>
                </c:pt>
                <c:pt idx="708">
                  <c:v>0.20484121690306067</c:v>
                </c:pt>
                <c:pt idx="709">
                  <c:v>0.20497059523620478</c:v>
                </c:pt>
                <c:pt idx="710">
                  <c:v>0.20504490544873635</c:v>
                </c:pt>
                <c:pt idx="711">
                  <c:v>0.20507658142848065</c:v>
                </c:pt>
                <c:pt idx="712">
                  <c:v>0.20510457961725334</c:v>
                </c:pt>
                <c:pt idx="713">
                  <c:v>0.20509547290750185</c:v>
                </c:pt>
                <c:pt idx="714">
                  <c:v>0.20509355137920796</c:v>
                </c:pt>
                <c:pt idx="715">
                  <c:v>0.20514309513873349</c:v>
                </c:pt>
                <c:pt idx="716">
                  <c:v>0.20521420909330104</c:v>
                </c:pt>
                <c:pt idx="717">
                  <c:v>0.20528852846788292</c:v>
                </c:pt>
                <c:pt idx="718">
                  <c:v>0.20536455780713792</c:v>
                </c:pt>
                <c:pt idx="719">
                  <c:v>0.20542679507893088</c:v>
                </c:pt>
                <c:pt idx="720">
                  <c:v>0.20551441178431604</c:v>
                </c:pt>
                <c:pt idx="721">
                  <c:v>0.20559734352282799</c:v>
                </c:pt>
                <c:pt idx="722">
                  <c:v>0.20564564398234994</c:v>
                </c:pt>
                <c:pt idx="723">
                  <c:v>0.20575448610779848</c:v>
                </c:pt>
                <c:pt idx="724">
                  <c:v>0.20585491204296305</c:v>
                </c:pt>
                <c:pt idx="725">
                  <c:v>0.20591101614037102</c:v>
                </c:pt>
                <c:pt idx="726">
                  <c:v>0.20604503145887865</c:v>
                </c:pt>
                <c:pt idx="727">
                  <c:v>0.20615325396994047</c:v>
                </c:pt>
                <c:pt idx="728">
                  <c:v>0.2062188222556581</c:v>
                </c:pt>
                <c:pt idx="729">
                  <c:v>0.20630231050900374</c:v>
                </c:pt>
                <c:pt idx="730">
                  <c:v>0.20638358114761393</c:v>
                </c:pt>
                <c:pt idx="731">
                  <c:v>0.20641549221744274</c:v>
                </c:pt>
                <c:pt idx="732">
                  <c:v>0.20649159183483257</c:v>
                </c:pt>
                <c:pt idx="733">
                  <c:v>0.20663107581961956</c:v>
                </c:pt>
                <c:pt idx="734">
                  <c:v>0.20671195740586179</c:v>
                </c:pt>
                <c:pt idx="735">
                  <c:v>0.20677185876114879</c:v>
                </c:pt>
                <c:pt idx="736">
                  <c:v>0.20686223377953036</c:v>
                </c:pt>
                <c:pt idx="737">
                  <c:v>0.20691935723676733</c:v>
                </c:pt>
                <c:pt idx="738">
                  <c:v>0.20701850398951305</c:v>
                </c:pt>
                <c:pt idx="739">
                  <c:v>0.20716581945587842</c:v>
                </c:pt>
                <c:pt idx="740">
                  <c:v>0.20725812541306557</c:v>
                </c:pt>
                <c:pt idx="741">
                  <c:v>0.20733752739064359</c:v>
                </c:pt>
                <c:pt idx="742">
                  <c:v>0.20742629918912511</c:v>
                </c:pt>
                <c:pt idx="743">
                  <c:v>0.20750259146907712</c:v>
                </c:pt>
                <c:pt idx="744">
                  <c:v>0.20757099489532957</c:v>
                </c:pt>
                <c:pt idx="745">
                  <c:v>0.20767368974184644</c:v>
                </c:pt>
                <c:pt idx="746">
                  <c:v>0.20777337569286039</c:v>
                </c:pt>
                <c:pt idx="747">
                  <c:v>0.20787865922312374</c:v>
                </c:pt>
                <c:pt idx="748">
                  <c:v>0.20801649092643471</c:v>
                </c:pt>
                <c:pt idx="749">
                  <c:v>0.20810959630917844</c:v>
                </c:pt>
                <c:pt idx="750">
                  <c:v>0.20818534879569228</c:v>
                </c:pt>
                <c:pt idx="751">
                  <c:v>0.20829887692919594</c:v>
                </c:pt>
                <c:pt idx="752">
                  <c:v>0.2083668718356311</c:v>
                </c:pt>
                <c:pt idx="753">
                  <c:v>0.20844509407052361</c:v>
                </c:pt>
                <c:pt idx="754">
                  <c:v>0.20855139432521655</c:v>
                </c:pt>
                <c:pt idx="755">
                  <c:v>0.20864243707646046</c:v>
                </c:pt>
                <c:pt idx="756">
                  <c:v>0.20871707930989392</c:v>
                </c:pt>
                <c:pt idx="757">
                  <c:v>0.20877013847300793</c:v>
                </c:pt>
                <c:pt idx="758">
                  <c:v>0.20883957844209511</c:v>
                </c:pt>
                <c:pt idx="759">
                  <c:v>0.20887621085588981</c:v>
                </c:pt>
                <c:pt idx="760">
                  <c:v>0.20896148661361888</c:v>
                </c:pt>
                <c:pt idx="761">
                  <c:v>0.20906733592747559</c:v>
                </c:pt>
                <c:pt idx="762">
                  <c:v>0.20918656011465739</c:v>
                </c:pt>
                <c:pt idx="763">
                  <c:v>0.20929141378209179</c:v>
                </c:pt>
                <c:pt idx="764">
                  <c:v>0.20938717371484858</c:v>
                </c:pt>
                <c:pt idx="765">
                  <c:v>0.20947027633788418</c:v>
                </c:pt>
                <c:pt idx="766">
                  <c:v>0.20951289560698297</c:v>
                </c:pt>
                <c:pt idx="767">
                  <c:v>0.20953305584698576</c:v>
                </c:pt>
                <c:pt idx="768">
                  <c:v>0.20958497473488802</c:v>
                </c:pt>
                <c:pt idx="769">
                  <c:v>0.20964190433681806</c:v>
                </c:pt>
                <c:pt idx="770">
                  <c:v>0.2097237283263079</c:v>
                </c:pt>
                <c:pt idx="771">
                  <c:v>0.20978885251845492</c:v>
                </c:pt>
                <c:pt idx="772">
                  <c:v>0.20984573113577523</c:v>
                </c:pt>
                <c:pt idx="773">
                  <c:v>0.20992471194466208</c:v>
                </c:pt>
                <c:pt idx="774">
                  <c:v>0.21001168798361372</c:v>
                </c:pt>
                <c:pt idx="775">
                  <c:v>0.21008398415758966</c:v>
                </c:pt>
                <c:pt idx="776">
                  <c:v>0.2101694313386975</c:v>
                </c:pt>
                <c:pt idx="777">
                  <c:v>0.21025281431262979</c:v>
                </c:pt>
                <c:pt idx="778">
                  <c:v>0.21032195636973849</c:v>
                </c:pt>
                <c:pt idx="779">
                  <c:v>0.21039140876359774</c:v>
                </c:pt>
                <c:pt idx="780">
                  <c:v>0.21047248308498845</c:v>
                </c:pt>
                <c:pt idx="781">
                  <c:v>0.21053389257801716</c:v>
                </c:pt>
                <c:pt idx="782">
                  <c:v>0.21057121445767149</c:v>
                </c:pt>
                <c:pt idx="783">
                  <c:v>0.21057395848040283</c:v>
                </c:pt>
                <c:pt idx="784">
                  <c:v>0.2106014642459173</c:v>
                </c:pt>
                <c:pt idx="785">
                  <c:v>0.21064069725857715</c:v>
                </c:pt>
                <c:pt idx="786">
                  <c:v>0.21068304270177732</c:v>
                </c:pt>
                <c:pt idx="787">
                  <c:v>0.21073900677003402</c:v>
                </c:pt>
                <c:pt idx="788">
                  <c:v>0.21079619366193011</c:v>
                </c:pt>
                <c:pt idx="789">
                  <c:v>0.21083334641934268</c:v>
                </c:pt>
                <c:pt idx="790">
                  <c:v>0.21087119272207902</c:v>
                </c:pt>
                <c:pt idx="791">
                  <c:v>0.21095058572443634</c:v>
                </c:pt>
                <c:pt idx="792">
                  <c:v>0.21099558460718992</c:v>
                </c:pt>
                <c:pt idx="793">
                  <c:v>0.2110038687118978</c:v>
                </c:pt>
                <c:pt idx="794">
                  <c:v>0.21104875549329227</c:v>
                </c:pt>
                <c:pt idx="795">
                  <c:v>0.21109051947455404</c:v>
                </c:pt>
                <c:pt idx="796">
                  <c:v>0.21109827732643591</c:v>
                </c:pt>
                <c:pt idx="797">
                  <c:v>0.21113299895924345</c:v>
                </c:pt>
                <c:pt idx="798">
                  <c:v>0.21118046162882173</c:v>
                </c:pt>
                <c:pt idx="799">
                  <c:v>0.21122181185090225</c:v>
                </c:pt>
                <c:pt idx="800">
                  <c:v>0.21126022907247677</c:v>
                </c:pt>
                <c:pt idx="801">
                  <c:v>0.21129596330651437</c:v>
                </c:pt>
                <c:pt idx="802">
                  <c:v>0.2113407692313034</c:v>
                </c:pt>
                <c:pt idx="803">
                  <c:v>0.21138522250019265</c:v>
                </c:pt>
                <c:pt idx="804">
                  <c:v>0.21143642239985957</c:v>
                </c:pt>
                <c:pt idx="805">
                  <c:v>0.21148830549847344</c:v>
                </c:pt>
                <c:pt idx="806">
                  <c:v>0.21152461060607128</c:v>
                </c:pt>
                <c:pt idx="807">
                  <c:v>0.21156958214868571</c:v>
                </c:pt>
                <c:pt idx="808">
                  <c:v>0.2116075095551978</c:v>
                </c:pt>
                <c:pt idx="809">
                  <c:v>0.21162954134368439</c:v>
                </c:pt>
                <c:pt idx="810">
                  <c:v>0.21167215978269779</c:v>
                </c:pt>
                <c:pt idx="811">
                  <c:v>0.2117264792962347</c:v>
                </c:pt>
                <c:pt idx="812">
                  <c:v>0.21177280465825721</c:v>
                </c:pt>
                <c:pt idx="813">
                  <c:v>0.21182442104045549</c:v>
                </c:pt>
                <c:pt idx="814">
                  <c:v>0.21187779187610689</c:v>
                </c:pt>
                <c:pt idx="815">
                  <c:v>0.21192628691039991</c:v>
                </c:pt>
                <c:pt idx="816">
                  <c:v>0.21198099844610532</c:v>
                </c:pt>
                <c:pt idx="817">
                  <c:v>0.21205509238862397</c:v>
                </c:pt>
                <c:pt idx="818">
                  <c:v>0.21211318062461629</c:v>
                </c:pt>
                <c:pt idx="819">
                  <c:v>0.21216626299562155</c:v>
                </c:pt>
                <c:pt idx="820">
                  <c:v>0.21221142109566146</c:v>
                </c:pt>
                <c:pt idx="821">
                  <c:v>0.2122587906485538</c:v>
                </c:pt>
                <c:pt idx="822">
                  <c:v>0.21229277650387957</c:v>
                </c:pt>
                <c:pt idx="823">
                  <c:v>0.21232748568678972</c:v>
                </c:pt>
                <c:pt idx="824">
                  <c:v>0.2123656549826286</c:v>
                </c:pt>
                <c:pt idx="825">
                  <c:v>0.21241003221739793</c:v>
                </c:pt>
                <c:pt idx="826">
                  <c:v>0.21245213186193457</c:v>
                </c:pt>
                <c:pt idx="827">
                  <c:v>0.21249383110192124</c:v>
                </c:pt>
                <c:pt idx="828">
                  <c:v>0.21254987095392885</c:v>
                </c:pt>
                <c:pt idx="829">
                  <c:v>0.21258450269689186</c:v>
                </c:pt>
                <c:pt idx="830">
                  <c:v>0.21259336290065142</c:v>
                </c:pt>
                <c:pt idx="831">
                  <c:v>0.21260981389301192</c:v>
                </c:pt>
                <c:pt idx="832">
                  <c:v>0.21263734531586939</c:v>
                </c:pt>
                <c:pt idx="833">
                  <c:v>0.21266529766329603</c:v>
                </c:pt>
                <c:pt idx="834">
                  <c:v>0.21269158448561698</c:v>
                </c:pt>
                <c:pt idx="835">
                  <c:v>0.21272288791579011</c:v>
                </c:pt>
                <c:pt idx="836">
                  <c:v>0.21274954996838483</c:v>
                </c:pt>
                <c:pt idx="837">
                  <c:v>0.21276780442792606</c:v>
                </c:pt>
                <c:pt idx="838">
                  <c:v>0.21279760978044315</c:v>
                </c:pt>
                <c:pt idx="839">
                  <c:v>0.21283513869137718</c:v>
                </c:pt>
                <c:pt idx="840">
                  <c:v>0.21287437777924997</c:v>
                </c:pt>
                <c:pt idx="841">
                  <c:v>0.21292096358482474</c:v>
                </c:pt>
                <c:pt idx="842">
                  <c:v>0.21294527075479427</c:v>
                </c:pt>
                <c:pt idx="843">
                  <c:v>0.21295489852530503</c:v>
                </c:pt>
                <c:pt idx="844">
                  <c:v>0.21297385243976544</c:v>
                </c:pt>
                <c:pt idx="845">
                  <c:v>0.21300323096455739</c:v>
                </c:pt>
                <c:pt idx="846">
                  <c:v>0.21301528059294217</c:v>
                </c:pt>
                <c:pt idx="847">
                  <c:v>0.21304108258581875</c:v>
                </c:pt>
                <c:pt idx="848">
                  <c:v>0.21306250493640491</c:v>
                </c:pt>
                <c:pt idx="849">
                  <c:v>0.21307262618617973</c:v>
                </c:pt>
                <c:pt idx="850">
                  <c:v>0.21306347930317518</c:v>
                </c:pt>
                <c:pt idx="851">
                  <c:v>0.21307314841060077</c:v>
                </c:pt>
                <c:pt idx="852">
                  <c:v>0.21309661355629939</c:v>
                </c:pt>
                <c:pt idx="853">
                  <c:v>0.21312237499285439</c:v>
                </c:pt>
                <c:pt idx="854">
                  <c:v>0.21315656083316958</c:v>
                </c:pt>
                <c:pt idx="855">
                  <c:v>0.21316746204117321</c:v>
                </c:pt>
                <c:pt idx="856">
                  <c:v>0.21316590570640778</c:v>
                </c:pt>
                <c:pt idx="857">
                  <c:v>0.21316533025005768</c:v>
                </c:pt>
                <c:pt idx="858">
                  <c:v>0.21314868393513511</c:v>
                </c:pt>
                <c:pt idx="859">
                  <c:v>0.21314701370327335</c:v>
                </c:pt>
                <c:pt idx="860">
                  <c:v>0.213161812200791</c:v>
                </c:pt>
                <c:pt idx="861">
                  <c:v>0.21316248810463978</c:v>
                </c:pt>
                <c:pt idx="862">
                  <c:v>0.2131567643263548</c:v>
                </c:pt>
                <c:pt idx="863">
                  <c:v>0.21315073617788097</c:v>
                </c:pt>
                <c:pt idx="864">
                  <c:v>0.21314838577327333</c:v>
                </c:pt>
                <c:pt idx="865">
                  <c:v>0.213142852392636</c:v>
                </c:pt>
                <c:pt idx="866">
                  <c:v>0.21314202119999634</c:v>
                </c:pt>
                <c:pt idx="867">
                  <c:v>0.2131533751038982</c:v>
                </c:pt>
                <c:pt idx="868">
                  <c:v>0.21315328083387455</c:v>
                </c:pt>
                <c:pt idx="869">
                  <c:v>0.21314515060551983</c:v>
                </c:pt>
                <c:pt idx="870">
                  <c:v>0.21313680502262322</c:v>
                </c:pt>
                <c:pt idx="871">
                  <c:v>0.21312588179877112</c:v>
                </c:pt>
                <c:pt idx="872">
                  <c:v>0.21311579704241712</c:v>
                </c:pt>
                <c:pt idx="873">
                  <c:v>0.2131050499165458</c:v>
                </c:pt>
                <c:pt idx="874">
                  <c:v>0.21309423217663134</c:v>
                </c:pt>
                <c:pt idx="875">
                  <c:v>0.21308425491977237</c:v>
                </c:pt>
                <c:pt idx="876">
                  <c:v>0.21307210634659221</c:v>
                </c:pt>
                <c:pt idx="877">
                  <c:v>0.21305399608194156</c:v>
                </c:pt>
                <c:pt idx="878">
                  <c:v>0.21304441748950251</c:v>
                </c:pt>
                <c:pt idx="879">
                  <c:v>0.21302886466575463</c:v>
                </c:pt>
                <c:pt idx="880">
                  <c:v>0.21301431845993535</c:v>
                </c:pt>
                <c:pt idx="881">
                  <c:v>0.21299668316811027</c:v>
                </c:pt>
                <c:pt idx="882">
                  <c:v>0.21297487822762284</c:v>
                </c:pt>
                <c:pt idx="883">
                  <c:v>0.21295457296225659</c:v>
                </c:pt>
                <c:pt idx="884">
                  <c:v>0.21292773742487181</c:v>
                </c:pt>
                <c:pt idx="885">
                  <c:v>0.21291132811820582</c:v>
                </c:pt>
                <c:pt idx="886">
                  <c:v>0.21290764441495755</c:v>
                </c:pt>
                <c:pt idx="887">
                  <c:v>0.21289926197097767</c:v>
                </c:pt>
                <c:pt idx="888">
                  <c:v>0.21289032948002987</c:v>
                </c:pt>
                <c:pt idx="889">
                  <c:v>0.21288020861106638</c:v>
                </c:pt>
                <c:pt idx="890">
                  <c:v>0.21285985223665382</c:v>
                </c:pt>
                <c:pt idx="891">
                  <c:v>0.21283586906238364</c:v>
                </c:pt>
                <c:pt idx="892">
                  <c:v>0.21282302346430515</c:v>
                </c:pt>
                <c:pt idx="893">
                  <c:v>0.21280337424019324</c:v>
                </c:pt>
                <c:pt idx="894">
                  <c:v>0.21278254079572431</c:v>
                </c:pt>
                <c:pt idx="895">
                  <c:v>0.21274868864707316</c:v>
                </c:pt>
                <c:pt idx="896">
                  <c:v>0.21272318780768018</c:v>
                </c:pt>
                <c:pt idx="897">
                  <c:v>0.21269599607863321</c:v>
                </c:pt>
                <c:pt idx="898">
                  <c:v>0.2126801734520124</c:v>
                </c:pt>
                <c:pt idx="899">
                  <c:v>0.21267689274628054</c:v>
                </c:pt>
                <c:pt idx="900">
                  <c:v>0.21266914493069686</c:v>
                </c:pt>
                <c:pt idx="901">
                  <c:v>0.21266703739573969</c:v>
                </c:pt>
                <c:pt idx="902">
                  <c:v>0.21266384082617118</c:v>
                </c:pt>
                <c:pt idx="903">
                  <c:v>0.21266499185205404</c:v>
                </c:pt>
                <c:pt idx="904">
                  <c:v>0.21265348921992586</c:v>
                </c:pt>
                <c:pt idx="905">
                  <c:v>0.21264204063727674</c:v>
                </c:pt>
                <c:pt idx="906">
                  <c:v>0.21263314219246801</c:v>
                </c:pt>
                <c:pt idx="907">
                  <c:v>0.21262039881817651</c:v>
                </c:pt>
                <c:pt idx="908">
                  <c:v>0.21260772401017916</c:v>
                </c:pt>
                <c:pt idx="909">
                  <c:v>0.21259245895967779</c:v>
                </c:pt>
                <c:pt idx="910">
                  <c:v>0.21258508197889395</c:v>
                </c:pt>
                <c:pt idx="911">
                  <c:v>0.21257121740535256</c:v>
                </c:pt>
                <c:pt idx="912">
                  <c:v>0.21255100753414988</c:v>
                </c:pt>
                <c:pt idx="913">
                  <c:v>0.2125399985402133</c:v>
                </c:pt>
                <c:pt idx="914">
                  <c:v>0.21253273988475815</c:v>
                </c:pt>
                <c:pt idx="915">
                  <c:v>0.21251908939904571</c:v>
                </c:pt>
                <c:pt idx="916">
                  <c:v>0.2125056533266293</c:v>
                </c:pt>
                <c:pt idx="917">
                  <c:v>0.21248972884232895</c:v>
                </c:pt>
                <c:pt idx="918">
                  <c:v>0.21246736213513961</c:v>
                </c:pt>
                <c:pt idx="919">
                  <c:v>0.21246057160303344</c:v>
                </c:pt>
                <c:pt idx="920">
                  <c:v>0.21246260251207905</c:v>
                </c:pt>
                <c:pt idx="921">
                  <c:v>0.21245032528213781</c:v>
                </c:pt>
                <c:pt idx="922">
                  <c:v>0.21243907605245005</c:v>
                </c:pt>
                <c:pt idx="923">
                  <c:v>0.21242719565948001</c:v>
                </c:pt>
                <c:pt idx="924">
                  <c:v>0.21239473100994008</c:v>
                </c:pt>
                <c:pt idx="925">
                  <c:v>0.21234355755703774</c:v>
                </c:pt>
                <c:pt idx="926">
                  <c:v>0.21230814277535934</c:v>
                </c:pt>
                <c:pt idx="927">
                  <c:v>0.21227247779178757</c:v>
                </c:pt>
                <c:pt idx="928">
                  <c:v>0.21223331052621949</c:v>
                </c:pt>
                <c:pt idx="929">
                  <c:v>0.2121973226555367</c:v>
                </c:pt>
                <c:pt idx="930">
                  <c:v>0.21217275534495517</c:v>
                </c:pt>
                <c:pt idx="931">
                  <c:v>0.21214242749836668</c:v>
                </c:pt>
                <c:pt idx="932">
                  <c:v>0.21211503681486757</c:v>
                </c:pt>
                <c:pt idx="933">
                  <c:v>0.21209984443853544</c:v>
                </c:pt>
                <c:pt idx="934">
                  <c:v>0.2120664512398106</c:v>
                </c:pt>
                <c:pt idx="935">
                  <c:v>0.21202612490443171</c:v>
                </c:pt>
                <c:pt idx="936">
                  <c:v>0.2119928282506307</c:v>
                </c:pt>
                <c:pt idx="937">
                  <c:v>0.21195554253452029</c:v>
                </c:pt>
                <c:pt idx="938">
                  <c:v>0.2119216249813389</c:v>
                </c:pt>
                <c:pt idx="939">
                  <c:v>0.21189403422549613</c:v>
                </c:pt>
                <c:pt idx="940">
                  <c:v>0.2118580039370099</c:v>
                </c:pt>
                <c:pt idx="941">
                  <c:v>0.21182553375095592</c:v>
                </c:pt>
                <c:pt idx="942">
                  <c:v>0.21180530120038646</c:v>
                </c:pt>
                <c:pt idx="943">
                  <c:v>0.21177420352603218</c:v>
                </c:pt>
                <c:pt idx="944">
                  <c:v>0.21175087922015065</c:v>
                </c:pt>
                <c:pt idx="945">
                  <c:v>0.21170382575621419</c:v>
                </c:pt>
                <c:pt idx="946">
                  <c:v>0.21163187657453439</c:v>
                </c:pt>
                <c:pt idx="947">
                  <c:v>0.21158084186064574</c:v>
                </c:pt>
                <c:pt idx="948">
                  <c:v>0.21152014480156753</c:v>
                </c:pt>
                <c:pt idx="949">
                  <c:v>0.21145985867254483</c:v>
                </c:pt>
                <c:pt idx="950">
                  <c:v>0.21142223988605444</c:v>
                </c:pt>
                <c:pt idx="951">
                  <c:v>0.21137437891207214</c:v>
                </c:pt>
                <c:pt idx="952">
                  <c:v>0.2113115247396169</c:v>
                </c:pt>
                <c:pt idx="953">
                  <c:v>0.2112657899043886</c:v>
                </c:pt>
                <c:pt idx="954">
                  <c:v>0.21122789835525566</c:v>
                </c:pt>
                <c:pt idx="955">
                  <c:v>0.21116578020141241</c:v>
                </c:pt>
                <c:pt idx="956">
                  <c:v>0.21111466007015015</c:v>
                </c:pt>
                <c:pt idx="957">
                  <c:v>0.21107565007082454</c:v>
                </c:pt>
                <c:pt idx="958">
                  <c:v>0.21103436998262584</c:v>
                </c:pt>
                <c:pt idx="959">
                  <c:v>0.21100968743441628</c:v>
                </c:pt>
                <c:pt idx="960">
                  <c:v>0.21097815416840623</c:v>
                </c:pt>
                <c:pt idx="961">
                  <c:v>0.21094914846595489</c:v>
                </c:pt>
                <c:pt idx="962">
                  <c:v>0.21091710515291071</c:v>
                </c:pt>
                <c:pt idx="963">
                  <c:v>0.2108842101234718</c:v>
                </c:pt>
                <c:pt idx="964">
                  <c:v>0.21085987835348649</c:v>
                </c:pt>
                <c:pt idx="965">
                  <c:v>0.21084043808193817</c:v>
                </c:pt>
                <c:pt idx="966">
                  <c:v>0.21082442538014348</c:v>
                </c:pt>
                <c:pt idx="967">
                  <c:v>0.21081484347617319</c:v>
                </c:pt>
                <c:pt idx="968">
                  <c:v>0.21080727366004903</c:v>
                </c:pt>
                <c:pt idx="969">
                  <c:v>0.210805227602059</c:v>
                </c:pt>
                <c:pt idx="970">
                  <c:v>0.21079443733798919</c:v>
                </c:pt>
                <c:pt idx="971">
                  <c:v>0.21078253737558747</c:v>
                </c:pt>
                <c:pt idx="972">
                  <c:v>0.21077290316166683</c:v>
                </c:pt>
                <c:pt idx="973">
                  <c:v>0.21075491752364636</c:v>
                </c:pt>
                <c:pt idx="974">
                  <c:v>0.21074584458631743</c:v>
                </c:pt>
                <c:pt idx="975">
                  <c:v>0.21074149329301375</c:v>
                </c:pt>
                <c:pt idx="976">
                  <c:v>0.21073640341863617</c:v>
                </c:pt>
                <c:pt idx="977">
                  <c:v>0.21073517727417698</c:v>
                </c:pt>
                <c:pt idx="978">
                  <c:v>0.21073253443602771</c:v>
                </c:pt>
                <c:pt idx="979">
                  <c:v>0.21072614787588653</c:v>
                </c:pt>
                <c:pt idx="980">
                  <c:v>0.21071965276522267</c:v>
                </c:pt>
                <c:pt idx="981">
                  <c:v>0.21071791468437231</c:v>
                </c:pt>
                <c:pt idx="982">
                  <c:v>0.21072286717339883</c:v>
                </c:pt>
                <c:pt idx="983">
                  <c:v>0.21072697077726621</c:v>
                </c:pt>
                <c:pt idx="984">
                  <c:v>0.2107289114182701</c:v>
                </c:pt>
                <c:pt idx="985">
                  <c:v>0.21072619310838211</c:v>
                </c:pt>
                <c:pt idx="986">
                  <c:v>0.21072914965565812</c:v>
                </c:pt>
                <c:pt idx="987">
                  <c:v>0.21071749734107637</c:v>
                </c:pt>
                <c:pt idx="988">
                  <c:v>0.2106928015775392</c:v>
                </c:pt>
                <c:pt idx="989">
                  <c:v>0.21068789368551544</c:v>
                </c:pt>
                <c:pt idx="990">
                  <c:v>0.21068935224681637</c:v>
                </c:pt>
                <c:pt idx="991">
                  <c:v>0.21067492071232452</c:v>
                </c:pt>
                <c:pt idx="992">
                  <c:v>0.21066226859790863</c:v>
                </c:pt>
                <c:pt idx="993">
                  <c:v>0.21062382473548288</c:v>
                </c:pt>
                <c:pt idx="994">
                  <c:v>0.21058015305880298</c:v>
                </c:pt>
                <c:pt idx="995">
                  <c:v>0.2105139513970091</c:v>
                </c:pt>
                <c:pt idx="996">
                  <c:v>0.21046762965048568</c:v>
                </c:pt>
                <c:pt idx="997">
                  <c:v>0.21043043585673959</c:v>
                </c:pt>
                <c:pt idx="998">
                  <c:v>0.21039596216063425</c:v>
                </c:pt>
                <c:pt idx="999">
                  <c:v>0.21036806230853411</c:v>
                </c:pt>
                <c:pt idx="1000">
                  <c:v>0.21033233680324573</c:v>
                </c:pt>
                <c:pt idx="1001">
                  <c:v>0.21029636724337405</c:v>
                </c:pt>
                <c:pt idx="1002">
                  <c:v>0.21025812738725846</c:v>
                </c:pt>
                <c:pt idx="1003">
                  <c:v>0.21021293496902418</c:v>
                </c:pt>
                <c:pt idx="1004">
                  <c:v>0.21015827656001676</c:v>
                </c:pt>
                <c:pt idx="1005">
                  <c:v>0.2101041198623266</c:v>
                </c:pt>
                <c:pt idx="1006">
                  <c:v>0.21004777789246132</c:v>
                </c:pt>
                <c:pt idx="1007">
                  <c:v>0.20998552456385769</c:v>
                </c:pt>
                <c:pt idx="1008">
                  <c:v>0.20991775098185528</c:v>
                </c:pt>
                <c:pt idx="1009">
                  <c:v>0.20984260540834035</c:v>
                </c:pt>
                <c:pt idx="1010">
                  <c:v>0.20977092174578363</c:v>
                </c:pt>
                <c:pt idx="1011">
                  <c:v>0.20968356705247401</c:v>
                </c:pt>
                <c:pt idx="1012">
                  <c:v>0.2095891996934981</c:v>
                </c:pt>
                <c:pt idx="1013">
                  <c:v>0.2094950128557457</c:v>
                </c:pt>
                <c:pt idx="1014">
                  <c:v>0.20940471544237871</c:v>
                </c:pt>
                <c:pt idx="1015">
                  <c:v>0.20930313402522224</c:v>
                </c:pt>
                <c:pt idx="1016">
                  <c:v>0.20920389145467719</c:v>
                </c:pt>
                <c:pt idx="1017">
                  <c:v>0.20907645764875391</c:v>
                </c:pt>
                <c:pt idx="1018">
                  <c:v>0.20892525213621452</c:v>
                </c:pt>
                <c:pt idx="1019">
                  <c:v>0.2087583972880315</c:v>
                </c:pt>
                <c:pt idx="1020">
                  <c:v>0.20856828935976482</c:v>
                </c:pt>
                <c:pt idx="1021">
                  <c:v>0.20836176134772777</c:v>
                </c:pt>
                <c:pt idx="1022">
                  <c:v>0.2081457121902639</c:v>
                </c:pt>
                <c:pt idx="1023">
                  <c:v>0.20790841585780409</c:v>
                </c:pt>
                <c:pt idx="1024">
                  <c:v>0.20766614834094485</c:v>
                </c:pt>
                <c:pt idx="1025">
                  <c:v>0.2074177979536167</c:v>
                </c:pt>
                <c:pt idx="1026">
                  <c:v>0.20715727590975155</c:v>
                </c:pt>
                <c:pt idx="1027">
                  <c:v>0.20688693279481818</c:v>
                </c:pt>
                <c:pt idx="1028">
                  <c:v>0.20660294893527398</c:v>
                </c:pt>
                <c:pt idx="1029">
                  <c:v>0.20630568786242118</c:v>
                </c:pt>
                <c:pt idx="1030">
                  <c:v>0.20599140341337852</c:v>
                </c:pt>
                <c:pt idx="1031">
                  <c:v>0.20567280176860181</c:v>
                </c:pt>
                <c:pt idx="1032">
                  <c:v>0.20536084409417873</c:v>
                </c:pt>
                <c:pt idx="1033">
                  <c:v>0.20504242853446528</c:v>
                </c:pt>
                <c:pt idx="1034">
                  <c:v>0.20474037177351781</c:v>
                </c:pt>
                <c:pt idx="1035">
                  <c:v>0.20444994487590293</c:v>
                </c:pt>
                <c:pt idx="1036">
                  <c:v>0.2041621215627353</c:v>
                </c:pt>
                <c:pt idx="1037">
                  <c:v>0.20387448991255128</c:v>
                </c:pt>
                <c:pt idx="1038">
                  <c:v>0.20358891515302266</c:v>
                </c:pt>
                <c:pt idx="1039">
                  <c:v>0.20331264444311226</c:v>
                </c:pt>
                <c:pt idx="1040">
                  <c:v>0.20304582988626116</c:v>
                </c:pt>
                <c:pt idx="1041">
                  <c:v>0.20278512517568212</c:v>
                </c:pt>
                <c:pt idx="1042">
                  <c:v>0.20252862458382456</c:v>
                </c:pt>
                <c:pt idx="1043">
                  <c:v>0.20227369275679277</c:v>
                </c:pt>
                <c:pt idx="1044">
                  <c:v>0.20202171725893114</c:v>
                </c:pt>
                <c:pt idx="1045">
                  <c:v>0.201760205794322</c:v>
                </c:pt>
                <c:pt idx="1046">
                  <c:v>0.20148890015320198</c:v>
                </c:pt>
                <c:pt idx="1047">
                  <c:v>0.20120550251531863</c:v>
                </c:pt>
                <c:pt idx="1048">
                  <c:v>0.20090774740491799</c:v>
                </c:pt>
                <c:pt idx="1049">
                  <c:v>0.20060021487810994</c:v>
                </c:pt>
                <c:pt idx="1050">
                  <c:v>0.20028170566222644</c:v>
                </c:pt>
                <c:pt idx="1051">
                  <c:v>0.19995464881170452</c:v>
                </c:pt>
                <c:pt idx="1052">
                  <c:v>0.19961737093381057</c:v>
                </c:pt>
                <c:pt idx="1053">
                  <c:v>0.19927714651875697</c:v>
                </c:pt>
                <c:pt idx="1054">
                  <c:v>0.19891580030582742</c:v>
                </c:pt>
                <c:pt idx="1055">
                  <c:v>0.19857036396100783</c:v>
                </c:pt>
                <c:pt idx="1056">
                  <c:v>0.19820863478546505</c:v>
                </c:pt>
                <c:pt idx="1057">
                  <c:v>0.19788101394000301</c:v>
                </c:pt>
                <c:pt idx="1058">
                  <c:v>0.19754239549464367</c:v>
                </c:pt>
                <c:pt idx="1059">
                  <c:v>0.19726523536993215</c:v>
                </c:pt>
                <c:pt idx="1060">
                  <c:v>0.19702157789862207</c:v>
                </c:pt>
                <c:pt idx="1061">
                  <c:v>0.19682637631997546</c:v>
                </c:pt>
                <c:pt idx="1062">
                  <c:v>0.1967108162241161</c:v>
                </c:pt>
                <c:pt idx="1063">
                  <c:v>0.19665986081537815</c:v>
                </c:pt>
                <c:pt idx="1064">
                  <c:v>0.19668229694265882</c:v>
                </c:pt>
                <c:pt idx="1065">
                  <c:v>0.19678304102415736</c:v>
                </c:pt>
                <c:pt idx="1066">
                  <c:v>0.19694847371412105</c:v>
                </c:pt>
                <c:pt idx="1067">
                  <c:v>0.19717834299968939</c:v>
                </c:pt>
                <c:pt idx="1068">
                  <c:v>0.19746300603973624</c:v>
                </c:pt>
                <c:pt idx="1069">
                  <c:v>0.19777324631877305</c:v>
                </c:pt>
                <c:pt idx="1070">
                  <c:v>0.19809350429559866</c:v>
                </c:pt>
                <c:pt idx="1071">
                  <c:v>0.19844907552529714</c:v>
                </c:pt>
                <c:pt idx="1072">
                  <c:v>0.19879126794220617</c:v>
                </c:pt>
                <c:pt idx="1073">
                  <c:v>0.19916372175394462</c:v>
                </c:pt>
                <c:pt idx="1074">
                  <c:v>0.19949372277937794</c:v>
                </c:pt>
                <c:pt idx="1075">
                  <c:v>0.19980741440800401</c:v>
                </c:pt>
                <c:pt idx="1076">
                  <c:v>0.20010070469421848</c:v>
                </c:pt>
                <c:pt idx="1077">
                  <c:v>0.2003609106462724</c:v>
                </c:pt>
                <c:pt idx="1078">
                  <c:v>0.20061366021286445</c:v>
                </c:pt>
                <c:pt idx="1079">
                  <c:v>0.20086079536204329</c:v>
                </c:pt>
                <c:pt idx="1080">
                  <c:v>0.20108452006213748</c:v>
                </c:pt>
                <c:pt idx="1081">
                  <c:v>0.20128339907670298</c:v>
                </c:pt>
                <c:pt idx="1082">
                  <c:v>0.20147161594028898</c:v>
                </c:pt>
                <c:pt idx="1083">
                  <c:v>0.20165797015510922</c:v>
                </c:pt>
                <c:pt idx="1084">
                  <c:v>0.20183039419912532</c:v>
                </c:pt>
                <c:pt idx="1085">
                  <c:v>0.20200732982397784</c:v>
                </c:pt>
                <c:pt idx="1086">
                  <c:v>0.20217585586368872</c:v>
                </c:pt>
                <c:pt idx="1087">
                  <c:v>0.20231020174662126</c:v>
                </c:pt>
                <c:pt idx="1088">
                  <c:v>0.20244040641120983</c:v>
                </c:pt>
                <c:pt idx="1089">
                  <c:v>0.20256272212553053</c:v>
                </c:pt>
                <c:pt idx="1090">
                  <c:v>0.20266913156727928</c:v>
                </c:pt>
                <c:pt idx="1091">
                  <c:v>0.20277613514238044</c:v>
                </c:pt>
                <c:pt idx="1092">
                  <c:v>0.20288429105242553</c:v>
                </c:pt>
                <c:pt idx="1093">
                  <c:v>0.20297110113091821</c:v>
                </c:pt>
                <c:pt idx="1094">
                  <c:v>0.20304418604821847</c:v>
                </c:pt>
                <c:pt idx="1095">
                  <c:v>0.2031151819621059</c:v>
                </c:pt>
                <c:pt idx="1096">
                  <c:v>0.20318444320474713</c:v>
                </c:pt>
                <c:pt idx="1097">
                  <c:v>0.2032410532902835</c:v>
                </c:pt>
                <c:pt idx="1098">
                  <c:v>0.20328735941403284</c:v>
                </c:pt>
                <c:pt idx="1099">
                  <c:v>0.20333255411161466</c:v>
                </c:pt>
                <c:pt idx="1100">
                  <c:v>0.20336133272158563</c:v>
                </c:pt>
                <c:pt idx="1101">
                  <c:v>0.2033908544599258</c:v>
                </c:pt>
                <c:pt idx="1102">
                  <c:v>0.20342333447272631</c:v>
                </c:pt>
                <c:pt idx="1103">
                  <c:v>0.20345515954296189</c:v>
                </c:pt>
                <c:pt idx="1104">
                  <c:v>0.20347876826703484</c:v>
                </c:pt>
                <c:pt idx="1105">
                  <c:v>0.20349331064555778</c:v>
                </c:pt>
                <c:pt idx="1106">
                  <c:v>0.20351338940828523</c:v>
                </c:pt>
                <c:pt idx="1107">
                  <c:v>0.20352420086167014</c:v>
                </c:pt>
                <c:pt idx="1108">
                  <c:v>0.20352086276564699</c:v>
                </c:pt>
                <c:pt idx="1109">
                  <c:v>0.2035331272891093</c:v>
                </c:pt>
                <c:pt idx="1110">
                  <c:v>0.2035339609367649</c:v>
                </c:pt>
                <c:pt idx="1111">
                  <c:v>0.20353002313235521</c:v>
                </c:pt>
                <c:pt idx="1112">
                  <c:v>0.20355061111103526</c:v>
                </c:pt>
                <c:pt idx="1113">
                  <c:v>0.20356321418066359</c:v>
                </c:pt>
                <c:pt idx="1114">
                  <c:v>0.20357135267549595</c:v>
                </c:pt>
                <c:pt idx="1115">
                  <c:v>0.20358756629968741</c:v>
                </c:pt>
                <c:pt idx="1116">
                  <c:v>0.203606280876138</c:v>
                </c:pt>
                <c:pt idx="1117">
                  <c:v>0.20361536353372714</c:v>
                </c:pt>
                <c:pt idx="1118">
                  <c:v>0.20364073444339614</c:v>
                </c:pt>
                <c:pt idx="1119">
                  <c:v>0.20367616409831757</c:v>
                </c:pt>
                <c:pt idx="1120">
                  <c:v>0.20370790705023981</c:v>
                </c:pt>
                <c:pt idx="1121">
                  <c:v>0.20375140055544738</c:v>
                </c:pt>
                <c:pt idx="1122">
                  <c:v>0.20378740914568197</c:v>
                </c:pt>
                <c:pt idx="1123">
                  <c:v>0.20381752749791596</c:v>
                </c:pt>
                <c:pt idx="1124">
                  <c:v>0.20385206914410325</c:v>
                </c:pt>
                <c:pt idx="1125">
                  <c:v>0.20387938298458849</c:v>
                </c:pt>
                <c:pt idx="1126">
                  <c:v>0.20391161144906786</c:v>
                </c:pt>
                <c:pt idx="1127">
                  <c:v>0.20395371827569617</c:v>
                </c:pt>
                <c:pt idx="1128">
                  <c:v>0.2039960892754209</c:v>
                </c:pt>
                <c:pt idx="1129">
                  <c:v>0.20404466326980208</c:v>
                </c:pt>
                <c:pt idx="1130">
                  <c:v>0.20408840439679574</c:v>
                </c:pt>
                <c:pt idx="1131">
                  <c:v>0.2041289201972957</c:v>
                </c:pt>
                <c:pt idx="1132">
                  <c:v>0.20416106568884942</c:v>
                </c:pt>
                <c:pt idx="1133">
                  <c:v>0.20418430402741591</c:v>
                </c:pt>
                <c:pt idx="1134">
                  <c:v>0.20422658180497902</c:v>
                </c:pt>
                <c:pt idx="1135">
                  <c:v>0.20426702111635145</c:v>
                </c:pt>
                <c:pt idx="1136">
                  <c:v>0.20430646211846817</c:v>
                </c:pt>
                <c:pt idx="1137">
                  <c:v>0.20434002289670705</c:v>
                </c:pt>
                <c:pt idx="1138">
                  <c:v>0.20436553040046071</c:v>
                </c:pt>
                <c:pt idx="1139">
                  <c:v>0.20439444739512327</c:v>
                </c:pt>
                <c:pt idx="1140">
                  <c:v>0.20442082957014787</c:v>
                </c:pt>
                <c:pt idx="1141">
                  <c:v>0.2044464061042981</c:v>
                </c:pt>
                <c:pt idx="1142">
                  <c:v>0.20447681956447825</c:v>
                </c:pt>
                <c:pt idx="1143">
                  <c:v>0.20449902860150704</c:v>
                </c:pt>
                <c:pt idx="1144">
                  <c:v>0.20451330121768194</c:v>
                </c:pt>
                <c:pt idx="1145">
                  <c:v>0.20453195535262914</c:v>
                </c:pt>
                <c:pt idx="1146">
                  <c:v>0.20454394910878693</c:v>
                </c:pt>
                <c:pt idx="1147">
                  <c:v>0.20456728266373927</c:v>
                </c:pt>
                <c:pt idx="1148">
                  <c:v>0.20459711603974043</c:v>
                </c:pt>
                <c:pt idx="1149">
                  <c:v>0.20462408972331816</c:v>
                </c:pt>
                <c:pt idx="1150">
                  <c:v>0.20466085004068776</c:v>
                </c:pt>
                <c:pt idx="1151">
                  <c:v>0.20469281141634951</c:v>
                </c:pt>
                <c:pt idx="1152">
                  <c:v>0.20471244393100022</c:v>
                </c:pt>
                <c:pt idx="1153">
                  <c:v>0.20472732560813814</c:v>
                </c:pt>
                <c:pt idx="1154">
                  <c:v>0.20473825940422877</c:v>
                </c:pt>
                <c:pt idx="1155">
                  <c:v>0.20475262767756156</c:v>
                </c:pt>
                <c:pt idx="1156">
                  <c:v>0.20478344183156269</c:v>
                </c:pt>
                <c:pt idx="1157">
                  <c:v>0.20482182605351351</c:v>
                </c:pt>
                <c:pt idx="1158">
                  <c:v>0.20485322737247047</c:v>
                </c:pt>
                <c:pt idx="1159">
                  <c:v>0.20488298112186168</c:v>
                </c:pt>
                <c:pt idx="1160">
                  <c:v>0.20489696257653245</c:v>
                </c:pt>
                <c:pt idx="1161">
                  <c:v>0.2049050235535991</c:v>
                </c:pt>
                <c:pt idx="1162">
                  <c:v>0.20491938665530021</c:v>
                </c:pt>
                <c:pt idx="1163">
                  <c:v>0.20493257154374342</c:v>
                </c:pt>
                <c:pt idx="1164">
                  <c:v>0.20495012158542047</c:v>
                </c:pt>
                <c:pt idx="1165">
                  <c:v>0.20497758292122978</c:v>
                </c:pt>
                <c:pt idx="1166">
                  <c:v>0.20499413322510984</c:v>
                </c:pt>
                <c:pt idx="1167">
                  <c:v>0.20500645820727628</c:v>
                </c:pt>
                <c:pt idx="1168">
                  <c:v>0.20501963639335444</c:v>
                </c:pt>
                <c:pt idx="1169">
                  <c:v>0.20502814315895923</c:v>
                </c:pt>
                <c:pt idx="1170">
                  <c:v>0.2050340836768888</c:v>
                </c:pt>
                <c:pt idx="1171">
                  <c:v>0.20503430134362213</c:v>
                </c:pt>
                <c:pt idx="1172">
                  <c:v>0.20504765299924901</c:v>
                </c:pt>
                <c:pt idx="1173">
                  <c:v>0.20506198981904322</c:v>
                </c:pt>
                <c:pt idx="1174">
                  <c:v>0.20507131011494306</c:v>
                </c:pt>
                <c:pt idx="1175">
                  <c:v>0.2050897935495142</c:v>
                </c:pt>
                <c:pt idx="1176">
                  <c:v>0.20509968060721459</c:v>
                </c:pt>
                <c:pt idx="1177">
                  <c:v>0.20510337795493372</c:v>
                </c:pt>
                <c:pt idx="1178">
                  <c:v>0.205122160725869</c:v>
                </c:pt>
                <c:pt idx="1179">
                  <c:v>0.20513855797391156</c:v>
                </c:pt>
                <c:pt idx="1180">
                  <c:v>0.20514716475816663</c:v>
                </c:pt>
                <c:pt idx="1181">
                  <c:v>0.20516342678988089</c:v>
                </c:pt>
                <c:pt idx="1182">
                  <c:v>0.20517391930513953</c:v>
                </c:pt>
                <c:pt idx="1183">
                  <c:v>0.20517954040854347</c:v>
                </c:pt>
                <c:pt idx="1184">
                  <c:v>0.20519579852924452</c:v>
                </c:pt>
                <c:pt idx="1185">
                  <c:v>0.20519837353524331</c:v>
                </c:pt>
                <c:pt idx="1186">
                  <c:v>0.20519908370932938</c:v>
                </c:pt>
                <c:pt idx="1187">
                  <c:v>0.20520634392885859</c:v>
                </c:pt>
                <c:pt idx="1188">
                  <c:v>0.20521667639235552</c:v>
                </c:pt>
                <c:pt idx="1189">
                  <c:v>0.20522830191638122</c:v>
                </c:pt>
                <c:pt idx="1190">
                  <c:v>0.20524999317178841</c:v>
                </c:pt>
                <c:pt idx="1191">
                  <c:v>0.20525673741337278</c:v>
                </c:pt>
                <c:pt idx="1192">
                  <c:v>0.20525262630247654</c:v>
                </c:pt>
                <c:pt idx="1193">
                  <c:v>0.2052575952338597</c:v>
                </c:pt>
                <c:pt idx="1194">
                  <c:v>0.20525896824866274</c:v>
                </c:pt>
                <c:pt idx="1195">
                  <c:v>0.20526119856246816</c:v>
                </c:pt>
                <c:pt idx="1196">
                  <c:v>0.20526906916317597</c:v>
                </c:pt>
                <c:pt idx="1197">
                  <c:v>0.20529008502400484</c:v>
                </c:pt>
                <c:pt idx="1198">
                  <c:v>0.20531231555466931</c:v>
                </c:pt>
                <c:pt idx="1199">
                  <c:v>0.20533946749494611</c:v>
                </c:pt>
                <c:pt idx="1200">
                  <c:v>0.20538161314176229</c:v>
                </c:pt>
                <c:pt idx="1201">
                  <c:v>0.20539712053094061</c:v>
                </c:pt>
                <c:pt idx="1202">
                  <c:v>0.20539907459592924</c:v>
                </c:pt>
                <c:pt idx="1203">
                  <c:v>0.20540897158243465</c:v>
                </c:pt>
                <c:pt idx="1204">
                  <c:v>0.20542062867944003</c:v>
                </c:pt>
                <c:pt idx="1205">
                  <c:v>0.20543040835873394</c:v>
                </c:pt>
                <c:pt idx="1206">
                  <c:v>0.20544165254957711</c:v>
                </c:pt>
                <c:pt idx="1207">
                  <c:v>0.2054543304254878</c:v>
                </c:pt>
                <c:pt idx="1208">
                  <c:v>0.205471476676648</c:v>
                </c:pt>
                <c:pt idx="1209">
                  <c:v>0.20546959383137056</c:v>
                </c:pt>
                <c:pt idx="1210">
                  <c:v>0.20547449736978041</c:v>
                </c:pt>
                <c:pt idx="1211">
                  <c:v>0.20548898341512953</c:v>
                </c:pt>
                <c:pt idx="1212">
                  <c:v>0.20548524563941439</c:v>
                </c:pt>
                <c:pt idx="1213">
                  <c:v>0.20549015070575216</c:v>
                </c:pt>
                <c:pt idx="1214">
                  <c:v>0.20549848378077792</c:v>
                </c:pt>
                <c:pt idx="1215">
                  <c:v>0.20549993016942361</c:v>
                </c:pt>
                <c:pt idx="1216">
                  <c:v>0.20550627122179085</c:v>
                </c:pt>
                <c:pt idx="1217">
                  <c:v>0.20551412216382883</c:v>
                </c:pt>
                <c:pt idx="1218">
                  <c:v>0.20553175469718177</c:v>
                </c:pt>
                <c:pt idx="1219">
                  <c:v>0.20555036294592877</c:v>
                </c:pt>
                <c:pt idx="1220">
                  <c:v>0.20556200144527245</c:v>
                </c:pt>
                <c:pt idx="1221">
                  <c:v>0.20558611869644616</c:v>
                </c:pt>
                <c:pt idx="1222">
                  <c:v>0.20560408389207838</c:v>
                </c:pt>
                <c:pt idx="1223">
                  <c:v>0.2056141891698379</c:v>
                </c:pt>
                <c:pt idx="1224">
                  <c:v>0.20562420509610677</c:v>
                </c:pt>
                <c:pt idx="1225">
                  <c:v>0.20563335555811599</c:v>
                </c:pt>
                <c:pt idx="1226">
                  <c:v>0.20563537071588148</c:v>
                </c:pt>
                <c:pt idx="1227">
                  <c:v>0.20563320310621902</c:v>
                </c:pt>
                <c:pt idx="1228">
                  <c:v>0.20563730175796471</c:v>
                </c:pt>
                <c:pt idx="1229">
                  <c:v>0.20564185479291439</c:v>
                </c:pt>
                <c:pt idx="1230">
                  <c:v>0.20564384946746939</c:v>
                </c:pt>
                <c:pt idx="1231">
                  <c:v>0.20564898293206738</c:v>
                </c:pt>
                <c:pt idx="1232">
                  <c:v>0.20564531930998964</c:v>
                </c:pt>
                <c:pt idx="1233">
                  <c:v>0.20563224893503093</c:v>
                </c:pt>
                <c:pt idx="1234">
                  <c:v>0.20562213811972285</c:v>
                </c:pt>
                <c:pt idx="1235">
                  <c:v>0.20561223329044787</c:v>
                </c:pt>
                <c:pt idx="1236">
                  <c:v>0.20560067346163358</c:v>
                </c:pt>
                <c:pt idx="1237">
                  <c:v>0.20559146605520404</c:v>
                </c:pt>
                <c:pt idx="1238">
                  <c:v>0.20559062097026082</c:v>
                </c:pt>
                <c:pt idx="1239">
                  <c:v>0.2055981165244832</c:v>
                </c:pt>
                <c:pt idx="1240">
                  <c:v>0.2056022844127878</c:v>
                </c:pt>
                <c:pt idx="1241">
                  <c:v>0.20560608644137099</c:v>
                </c:pt>
                <c:pt idx="1242">
                  <c:v>0.20559856164943083</c:v>
                </c:pt>
                <c:pt idx="1243">
                  <c:v>0.20560136088418171</c:v>
                </c:pt>
                <c:pt idx="1244">
                  <c:v>0.20561052937980714</c:v>
                </c:pt>
                <c:pt idx="1245">
                  <c:v>0.2056147493731374</c:v>
                </c:pt>
                <c:pt idx="1246">
                  <c:v>0.20563069738730222</c:v>
                </c:pt>
                <c:pt idx="1247">
                  <c:v>0.2056405185146305</c:v>
                </c:pt>
                <c:pt idx="1248">
                  <c:v>0.20562663066842582</c:v>
                </c:pt>
                <c:pt idx="1249">
                  <c:v>0.20561722734899726</c:v>
                </c:pt>
                <c:pt idx="1250">
                  <c:v>0.20561818681731622</c:v>
                </c:pt>
                <c:pt idx="1251">
                  <c:v>0.20561929341701946</c:v>
                </c:pt>
                <c:pt idx="1252">
                  <c:v>0.20561918006671828</c:v>
                </c:pt>
                <c:pt idx="1253">
                  <c:v>0.2056285179421378</c:v>
                </c:pt>
                <c:pt idx="1254">
                  <c:v>0.20564072198330818</c:v>
                </c:pt>
                <c:pt idx="1255">
                  <c:v>0.20564243593426487</c:v>
                </c:pt>
                <c:pt idx="1256">
                  <c:v>0.20564662858808677</c:v>
                </c:pt>
                <c:pt idx="1257">
                  <c:v>0.20564826272904832</c:v>
                </c:pt>
                <c:pt idx="1258">
                  <c:v>0.2056440846435629</c:v>
                </c:pt>
                <c:pt idx="1259">
                  <c:v>0.2056509300850298</c:v>
                </c:pt>
                <c:pt idx="1260">
                  <c:v>0.20565999231608889</c:v>
                </c:pt>
                <c:pt idx="1261">
                  <c:v>0.20566670147830338</c:v>
                </c:pt>
                <c:pt idx="1262">
                  <c:v>0.20568245004739563</c:v>
                </c:pt>
                <c:pt idx="1263">
                  <c:v>0.20568999764497486</c:v>
                </c:pt>
                <c:pt idx="1264">
                  <c:v>0.20568306632934594</c:v>
                </c:pt>
                <c:pt idx="1265">
                  <c:v>0.20569195006331778</c:v>
                </c:pt>
                <c:pt idx="1266">
                  <c:v>0.2057186615753458</c:v>
                </c:pt>
                <c:pt idx="1267">
                  <c:v>0.2057296978003216</c:v>
                </c:pt>
                <c:pt idx="1268">
                  <c:v>0.2057342800166938</c:v>
                </c:pt>
                <c:pt idx="1269">
                  <c:v>0.20575228036600382</c:v>
                </c:pt>
                <c:pt idx="1270">
                  <c:v>0.20575926581883183</c:v>
                </c:pt>
                <c:pt idx="1271">
                  <c:v>0.20577778759059284</c:v>
                </c:pt>
                <c:pt idx="1272">
                  <c:v>0.20582222828173211</c:v>
                </c:pt>
                <c:pt idx="1273">
                  <c:v>0.20584296806044988</c:v>
                </c:pt>
                <c:pt idx="1274">
                  <c:v>0.20585550846558368</c:v>
                </c:pt>
                <c:pt idx="1275">
                  <c:v>0.20586789555548232</c:v>
                </c:pt>
                <c:pt idx="1276">
                  <c:v>0.20587454718311007</c:v>
                </c:pt>
                <c:pt idx="1277">
                  <c:v>0.20588544034662726</c:v>
                </c:pt>
                <c:pt idx="1278">
                  <c:v>0.20588728428297146</c:v>
                </c:pt>
                <c:pt idx="1279">
                  <c:v>0.20589685543707426</c:v>
                </c:pt>
                <c:pt idx="1280">
                  <c:v>0.20590940271676908</c:v>
                </c:pt>
                <c:pt idx="1281">
                  <c:v>0.20592166146139704</c:v>
                </c:pt>
                <c:pt idx="1282">
                  <c:v>0.20594770854040989</c:v>
                </c:pt>
                <c:pt idx="1283">
                  <c:v>0.20596152066041898</c:v>
                </c:pt>
                <c:pt idx="1284">
                  <c:v>0.20595779796025535</c:v>
                </c:pt>
                <c:pt idx="1285">
                  <c:v>0.20596639043187479</c:v>
                </c:pt>
                <c:pt idx="1286">
                  <c:v>0.20597290950527394</c:v>
                </c:pt>
                <c:pt idx="1287">
                  <c:v>0.20598364755329548</c:v>
                </c:pt>
                <c:pt idx="1288">
                  <c:v>0.20600378246135662</c:v>
                </c:pt>
                <c:pt idx="1289">
                  <c:v>0.20602070883572829</c:v>
                </c:pt>
                <c:pt idx="1290">
                  <c:v>0.20603072863261626</c:v>
                </c:pt>
                <c:pt idx="1291">
                  <c:v>0.20603956593318598</c:v>
                </c:pt>
                <c:pt idx="1292">
                  <c:v>0.20605950342667759</c:v>
                </c:pt>
                <c:pt idx="1293">
                  <c:v>0.20608522396489545</c:v>
                </c:pt>
                <c:pt idx="1294">
                  <c:v>0.20610812470632556</c:v>
                </c:pt>
                <c:pt idx="1295">
                  <c:v>0.20613374761104819</c:v>
                </c:pt>
                <c:pt idx="1296">
                  <c:v>0.20616004622246878</c:v>
                </c:pt>
                <c:pt idx="1297">
                  <c:v>0.2061850764583234</c:v>
                </c:pt>
                <c:pt idx="1298">
                  <c:v>0.20620431140148301</c:v>
                </c:pt>
                <c:pt idx="1299">
                  <c:v>0.20623019089055958</c:v>
                </c:pt>
                <c:pt idx="1300">
                  <c:v>0.20624728672880313</c:v>
                </c:pt>
                <c:pt idx="1301">
                  <c:v>0.20625428947988814</c:v>
                </c:pt>
                <c:pt idx="1302">
                  <c:v>0.20627993691483268</c:v>
                </c:pt>
                <c:pt idx="1303">
                  <c:v>0.20630941217293583</c:v>
                </c:pt>
                <c:pt idx="1304">
                  <c:v>0.20632771654319715</c:v>
                </c:pt>
                <c:pt idx="1305">
                  <c:v>0.20634688704793894</c:v>
                </c:pt>
                <c:pt idx="1306">
                  <c:v>0.20636083983929834</c:v>
                </c:pt>
                <c:pt idx="1307">
                  <c:v>0.20636992507895191</c:v>
                </c:pt>
                <c:pt idx="1308">
                  <c:v>0.20639176232273879</c:v>
                </c:pt>
                <c:pt idx="1309">
                  <c:v>0.20641356076806114</c:v>
                </c:pt>
                <c:pt idx="1310">
                  <c:v>0.20643926513742517</c:v>
                </c:pt>
                <c:pt idx="1311">
                  <c:v>0.2064686598263937</c:v>
                </c:pt>
                <c:pt idx="1312">
                  <c:v>0.20648602501478683</c:v>
                </c:pt>
                <c:pt idx="1313">
                  <c:v>0.20650538366396068</c:v>
                </c:pt>
                <c:pt idx="1314">
                  <c:v>0.20653447264060817</c:v>
                </c:pt>
                <c:pt idx="1315">
                  <c:v>0.20656972956100758</c:v>
                </c:pt>
                <c:pt idx="1316">
                  <c:v>0.20659888543599014</c:v>
                </c:pt>
                <c:pt idx="1317">
                  <c:v>0.20662302028022728</c:v>
                </c:pt>
                <c:pt idx="1318">
                  <c:v>0.20665163377773429</c:v>
                </c:pt>
                <c:pt idx="1319">
                  <c:v>0.2066698543831601</c:v>
                </c:pt>
                <c:pt idx="1320">
                  <c:v>0.20668962271489585</c:v>
                </c:pt>
                <c:pt idx="1321">
                  <c:v>0.20672584753127018</c:v>
                </c:pt>
                <c:pt idx="1322">
                  <c:v>0.20675197992128905</c:v>
                </c:pt>
                <c:pt idx="1323">
                  <c:v>0.20677212042105594</c:v>
                </c:pt>
                <c:pt idx="1324">
                  <c:v>0.20680379088252876</c:v>
                </c:pt>
                <c:pt idx="1325">
                  <c:v>0.20683790515922199</c:v>
                </c:pt>
                <c:pt idx="1326">
                  <c:v>0.20687302274146099</c:v>
                </c:pt>
                <c:pt idx="1327">
                  <c:v>0.20691124537573038</c:v>
                </c:pt>
                <c:pt idx="1328">
                  <c:v>0.20694544260866712</c:v>
                </c:pt>
                <c:pt idx="1329">
                  <c:v>0.20697226051469705</c:v>
                </c:pt>
                <c:pt idx="1330">
                  <c:v>0.20701152338065323</c:v>
                </c:pt>
                <c:pt idx="1331">
                  <c:v>0.20705270586162919</c:v>
                </c:pt>
                <c:pt idx="1332">
                  <c:v>0.20709705496577113</c:v>
                </c:pt>
                <c:pt idx="1333">
                  <c:v>0.20716217391918165</c:v>
                </c:pt>
                <c:pt idx="1334">
                  <c:v>0.20720995691911426</c:v>
                </c:pt>
                <c:pt idx="1335">
                  <c:v>0.20725096665136844</c:v>
                </c:pt>
                <c:pt idx="1336">
                  <c:v>0.20728504817790516</c:v>
                </c:pt>
                <c:pt idx="1337">
                  <c:v>0.20729391863778848</c:v>
                </c:pt>
                <c:pt idx="1338">
                  <c:v>0.20732882580630652</c:v>
                </c:pt>
                <c:pt idx="1339">
                  <c:v>0.20737950504067179</c:v>
                </c:pt>
                <c:pt idx="1340">
                  <c:v>0.2074223736104035</c:v>
                </c:pt>
                <c:pt idx="1341">
                  <c:v>0.20748762077251715</c:v>
                </c:pt>
                <c:pt idx="1342">
                  <c:v>0.20752891716586416</c:v>
                </c:pt>
                <c:pt idx="1343">
                  <c:v>0.20754296439277456</c:v>
                </c:pt>
                <c:pt idx="1344">
                  <c:v>0.20756697276089522</c:v>
                </c:pt>
                <c:pt idx="1345">
                  <c:v>0.20757290590670743</c:v>
                </c:pt>
                <c:pt idx="1346">
                  <c:v>0.20759811963427963</c:v>
                </c:pt>
                <c:pt idx="1347">
                  <c:v>0.20765263211061188</c:v>
                </c:pt>
                <c:pt idx="1348">
                  <c:v>0.20768492622806181</c:v>
                </c:pt>
                <c:pt idx="1349">
                  <c:v>0.20771287605995392</c:v>
                </c:pt>
                <c:pt idx="1350">
                  <c:v>0.20774632065300444</c:v>
                </c:pt>
                <c:pt idx="1351">
                  <c:v>0.20776332329321875</c:v>
                </c:pt>
                <c:pt idx="1352">
                  <c:v>0.20778405928787222</c:v>
                </c:pt>
                <c:pt idx="1353">
                  <c:v>0.20782641458564433</c:v>
                </c:pt>
                <c:pt idx="1354">
                  <c:v>0.20785277212262229</c:v>
                </c:pt>
                <c:pt idx="1355">
                  <c:v>0.20786661180648447</c:v>
                </c:pt>
                <c:pt idx="1356">
                  <c:v>0.20788139562621941</c:v>
                </c:pt>
                <c:pt idx="1357">
                  <c:v>0.20790642239266599</c:v>
                </c:pt>
                <c:pt idx="1358">
                  <c:v>0.20792149683527031</c:v>
                </c:pt>
                <c:pt idx="1359">
                  <c:v>0.20793038157219682</c:v>
                </c:pt>
                <c:pt idx="1360">
                  <c:v>0.20794186308621435</c:v>
                </c:pt>
                <c:pt idx="1361">
                  <c:v>0.20794682697434053</c:v>
                </c:pt>
                <c:pt idx="1362">
                  <c:v>0.20793903835470673</c:v>
                </c:pt>
                <c:pt idx="1363">
                  <c:v>0.20795484756613766</c:v>
                </c:pt>
                <c:pt idx="1364">
                  <c:v>0.2079778465060047</c:v>
                </c:pt>
                <c:pt idx="1365">
                  <c:v>0.20798858756705654</c:v>
                </c:pt>
                <c:pt idx="1366">
                  <c:v>0.20800045911908072</c:v>
                </c:pt>
                <c:pt idx="1367">
                  <c:v>0.20801301394604729</c:v>
                </c:pt>
                <c:pt idx="1368">
                  <c:v>0.20802048497645584</c:v>
                </c:pt>
                <c:pt idx="1369">
                  <c:v>0.20803255031260978</c:v>
                </c:pt>
                <c:pt idx="1370">
                  <c:v>0.20805029511623355</c:v>
                </c:pt>
                <c:pt idx="1371">
                  <c:v>0.2080493826724342</c:v>
                </c:pt>
                <c:pt idx="1372">
                  <c:v>0.2080416953556545</c:v>
                </c:pt>
                <c:pt idx="1373">
                  <c:v>0.20803996873255537</c:v>
                </c:pt>
                <c:pt idx="1374">
                  <c:v>0.20803435239425525</c:v>
                </c:pt>
                <c:pt idx="1375">
                  <c:v>0.20801915314820929</c:v>
                </c:pt>
                <c:pt idx="1376">
                  <c:v>0.20799936770829563</c:v>
                </c:pt>
                <c:pt idx="1377">
                  <c:v>0.2079747846096156</c:v>
                </c:pt>
                <c:pt idx="1378">
                  <c:v>0.20794262452447979</c:v>
                </c:pt>
                <c:pt idx="1379">
                  <c:v>0.2079180104034267</c:v>
                </c:pt>
                <c:pt idx="1380">
                  <c:v>0.20791109074139458</c:v>
                </c:pt>
                <c:pt idx="1381">
                  <c:v>0.20787932045887639</c:v>
                </c:pt>
                <c:pt idx="1382">
                  <c:v>0.2078257436777271</c:v>
                </c:pt>
                <c:pt idx="1383">
                  <c:v>0.20778260640773119</c:v>
                </c:pt>
                <c:pt idx="1384">
                  <c:v>0.20773076168114804</c:v>
                </c:pt>
                <c:pt idx="1385">
                  <c:v>0.20769324451076074</c:v>
                </c:pt>
                <c:pt idx="1386">
                  <c:v>0.2076627567879267</c:v>
                </c:pt>
                <c:pt idx="1387">
                  <c:v>0.20763359004712642</c:v>
                </c:pt>
                <c:pt idx="1388">
                  <c:v>0.20760565552204344</c:v>
                </c:pt>
                <c:pt idx="1389">
                  <c:v>0.20757871030892397</c:v>
                </c:pt>
                <c:pt idx="1390">
                  <c:v>0.20757703322345991</c:v>
                </c:pt>
                <c:pt idx="1391">
                  <c:v>0.20755486483775598</c:v>
                </c:pt>
                <c:pt idx="1392">
                  <c:v>0.20752323013994736</c:v>
                </c:pt>
                <c:pt idx="1393">
                  <c:v>0.20749553401704957</c:v>
                </c:pt>
                <c:pt idx="1394">
                  <c:v>0.20745912051432328</c:v>
                </c:pt>
                <c:pt idx="1395">
                  <c:v>0.2074320715363295</c:v>
                </c:pt>
                <c:pt idx="1396">
                  <c:v>0.20741494733430602</c:v>
                </c:pt>
                <c:pt idx="1397">
                  <c:v>0.20738555643136422</c:v>
                </c:pt>
                <c:pt idx="1398">
                  <c:v>0.20735061149584019</c:v>
                </c:pt>
                <c:pt idx="1399">
                  <c:v>0.20731751188841754</c:v>
                </c:pt>
                <c:pt idx="1400">
                  <c:v>0.20727485438319326</c:v>
                </c:pt>
                <c:pt idx="1401">
                  <c:v>0.20724638774987261</c:v>
                </c:pt>
                <c:pt idx="1402">
                  <c:v>0.20723194464635694</c:v>
                </c:pt>
                <c:pt idx="1403">
                  <c:v>0.20720933837033342</c:v>
                </c:pt>
                <c:pt idx="1404">
                  <c:v>0.20718378795879985</c:v>
                </c:pt>
                <c:pt idx="1405">
                  <c:v>0.20716618054134917</c:v>
                </c:pt>
                <c:pt idx="1406">
                  <c:v>0.20715177858295944</c:v>
                </c:pt>
                <c:pt idx="1407">
                  <c:v>0.20712863280759353</c:v>
                </c:pt>
                <c:pt idx="1408">
                  <c:v>0.20711013160258882</c:v>
                </c:pt>
                <c:pt idx="1409">
                  <c:v>0.2070855581518265</c:v>
                </c:pt>
                <c:pt idx="1410">
                  <c:v>0.20704806165798925</c:v>
                </c:pt>
                <c:pt idx="1411">
                  <c:v>0.20702122623279337</c:v>
                </c:pt>
                <c:pt idx="1412">
                  <c:v>0.20700009999952215</c:v>
                </c:pt>
                <c:pt idx="1413">
                  <c:v>0.20697821278075948</c:v>
                </c:pt>
                <c:pt idx="1414">
                  <c:v>0.20695534445505884</c:v>
                </c:pt>
                <c:pt idx="1415">
                  <c:v>0.20693624465512639</c:v>
                </c:pt>
                <c:pt idx="1416">
                  <c:v>0.20692243164318472</c:v>
                </c:pt>
                <c:pt idx="1417">
                  <c:v>0.2069002296162388</c:v>
                </c:pt>
                <c:pt idx="1418">
                  <c:v>0.20688594435082011</c:v>
                </c:pt>
                <c:pt idx="1419">
                  <c:v>0.20684754027570337</c:v>
                </c:pt>
                <c:pt idx="1420">
                  <c:v>0.2067860229140861</c:v>
                </c:pt>
                <c:pt idx="1421">
                  <c:v>0.20674679555552258</c:v>
                </c:pt>
                <c:pt idx="1422">
                  <c:v>0.20669433843861604</c:v>
                </c:pt>
                <c:pt idx="1423">
                  <c:v>0.2066708592414159</c:v>
                </c:pt>
                <c:pt idx="1424">
                  <c:v>0.20666999091657642</c:v>
                </c:pt>
                <c:pt idx="1425">
                  <c:v>0.20666525842781128</c:v>
                </c:pt>
                <c:pt idx="1426">
                  <c:v>0.2066681714293086</c:v>
                </c:pt>
                <c:pt idx="1427">
                  <c:v>0.20666221865926812</c:v>
                </c:pt>
                <c:pt idx="1428">
                  <c:v>0.20666523645873949</c:v>
                </c:pt>
                <c:pt idx="1429">
                  <c:v>0.20666026413654712</c:v>
                </c:pt>
                <c:pt idx="1430">
                  <c:v>0.20665294985657301</c:v>
                </c:pt>
                <c:pt idx="1431">
                  <c:v>0.20664245465067058</c:v>
                </c:pt>
                <c:pt idx="1432">
                  <c:v>0.20662507549188702</c:v>
                </c:pt>
                <c:pt idx="1433">
                  <c:v>0.20661976645965194</c:v>
                </c:pt>
                <c:pt idx="1434">
                  <c:v>0.20662277825720141</c:v>
                </c:pt>
                <c:pt idx="1435">
                  <c:v>0.20663242760401732</c:v>
                </c:pt>
                <c:pt idx="1436">
                  <c:v>0.20664653177629969</c:v>
                </c:pt>
                <c:pt idx="1437">
                  <c:v>0.20665641017565264</c:v>
                </c:pt>
                <c:pt idx="1438">
                  <c:v>0.20665695453116803</c:v>
                </c:pt>
                <c:pt idx="1439">
                  <c:v>0.20664265155193018</c:v>
                </c:pt>
                <c:pt idx="1440">
                  <c:v>0.20662689886986749</c:v>
                </c:pt>
                <c:pt idx="1441">
                  <c:v>0.20659418552510053</c:v>
                </c:pt>
                <c:pt idx="1442">
                  <c:v>0.20660510433356941</c:v>
                </c:pt>
                <c:pt idx="1443">
                  <c:v>0.20662625407980517</c:v>
                </c:pt>
                <c:pt idx="1444">
                  <c:v>0.20664517527620122</c:v>
                </c:pt>
                <c:pt idx="1445">
                  <c:v>0.20668376574896952</c:v>
                </c:pt>
                <c:pt idx="1446">
                  <c:v>0.2066906925734355</c:v>
                </c:pt>
                <c:pt idx="1447">
                  <c:v>0.20671573816520408</c:v>
                </c:pt>
                <c:pt idx="1448">
                  <c:v>0.20677109574588323</c:v>
                </c:pt>
                <c:pt idx="1449">
                  <c:v>0.20680232136441021</c:v>
                </c:pt>
                <c:pt idx="1450">
                  <c:v>0.20684189911598852</c:v>
                </c:pt>
                <c:pt idx="1451">
                  <c:v>0.20686423041672786</c:v>
                </c:pt>
                <c:pt idx="1452">
                  <c:v>0.20683783939989775</c:v>
                </c:pt>
                <c:pt idx="1453">
                  <c:v>0.20681987286878281</c:v>
                </c:pt>
                <c:pt idx="1454">
                  <c:v>0.20687811048263072</c:v>
                </c:pt>
                <c:pt idx="1455">
                  <c:v>0.20690952514941832</c:v>
                </c:pt>
                <c:pt idx="1456">
                  <c:v>0.20692842416652532</c:v>
                </c:pt>
                <c:pt idx="1457">
                  <c:v>0.20691960339961266</c:v>
                </c:pt>
                <c:pt idx="1458">
                  <c:v>0.20692281069043703</c:v>
                </c:pt>
                <c:pt idx="1459">
                  <c:v>0.20696666782817652</c:v>
                </c:pt>
                <c:pt idx="1460">
                  <c:v>0.20697849622715214</c:v>
                </c:pt>
                <c:pt idx="1461">
                  <c:v>0.20696379629012984</c:v>
                </c:pt>
                <c:pt idx="1462">
                  <c:v>0.20698262699223932</c:v>
                </c:pt>
                <c:pt idx="1463">
                  <c:v>0.20702861586303697</c:v>
                </c:pt>
                <c:pt idx="1464">
                  <c:v>0.20702314371934497</c:v>
                </c:pt>
                <c:pt idx="1465">
                  <c:v>0.20702271607625208</c:v>
                </c:pt>
                <c:pt idx="1466">
                  <c:v>0.20703050356501315</c:v>
                </c:pt>
                <c:pt idx="1467">
                  <c:v>0.20702602653193281</c:v>
                </c:pt>
                <c:pt idx="1468">
                  <c:v>0.20702770035207738</c:v>
                </c:pt>
                <c:pt idx="1469">
                  <c:v>0.2070702248958661</c:v>
                </c:pt>
                <c:pt idx="1470">
                  <c:v>0.2071984841879313</c:v>
                </c:pt>
                <c:pt idx="1471">
                  <c:v>0.20724808542743842</c:v>
                </c:pt>
                <c:pt idx="1472">
                  <c:v>0.20729256131518128</c:v>
                </c:pt>
                <c:pt idx="1473">
                  <c:v>0.20731531784614288</c:v>
                </c:pt>
                <c:pt idx="1474">
                  <c:v>0.20731692452401149</c:v>
                </c:pt>
                <c:pt idx="1475">
                  <c:v>0.20733212374112742</c:v>
                </c:pt>
                <c:pt idx="1476">
                  <c:v>0.20738038716432461</c:v>
                </c:pt>
                <c:pt idx="1477">
                  <c:v>0.20741578959005927</c:v>
                </c:pt>
                <c:pt idx="1478">
                  <c:v>0.20743254519848911</c:v>
                </c:pt>
                <c:pt idx="1479">
                  <c:v>0.20742440774085683</c:v>
                </c:pt>
                <c:pt idx="1480">
                  <c:v>0.20743282169416369</c:v>
                </c:pt>
                <c:pt idx="1481">
                  <c:v>0.20743060023604101</c:v>
                </c:pt>
                <c:pt idx="1482">
                  <c:v>0.20745898686144085</c:v>
                </c:pt>
                <c:pt idx="1483">
                  <c:v>0.20749667342056552</c:v>
                </c:pt>
                <c:pt idx="1484">
                  <c:v>0.20754503388533008</c:v>
                </c:pt>
                <c:pt idx="1485">
                  <c:v>0.20755419956379353</c:v>
                </c:pt>
                <c:pt idx="1486">
                  <c:v>0.20753174764005947</c:v>
                </c:pt>
                <c:pt idx="1487">
                  <c:v>0.2075327084604888</c:v>
                </c:pt>
                <c:pt idx="1488">
                  <c:v>0.20751532365451242</c:v>
                </c:pt>
                <c:pt idx="1489">
                  <c:v>0.20750960548156069</c:v>
                </c:pt>
                <c:pt idx="1490">
                  <c:v>0.20752772964647134</c:v>
                </c:pt>
                <c:pt idx="1491">
                  <c:v>0.20755422911788804</c:v>
                </c:pt>
                <c:pt idx="1492">
                  <c:v>0.20750382427234623</c:v>
                </c:pt>
                <c:pt idx="1493">
                  <c:v>0.20748558357054878</c:v>
                </c:pt>
                <c:pt idx="1494">
                  <c:v>0.20749134142398348</c:v>
                </c:pt>
                <c:pt idx="1495">
                  <c:v>0.20742710565307942</c:v>
                </c:pt>
                <c:pt idx="1496">
                  <c:v>0.20741110231055152</c:v>
                </c:pt>
                <c:pt idx="1497">
                  <c:v>0.20744904587194202</c:v>
                </c:pt>
                <c:pt idx="1498">
                  <c:v>0.20745333324457901</c:v>
                </c:pt>
                <c:pt idx="1499">
                  <c:v>0.20744220460615956</c:v>
                </c:pt>
                <c:pt idx="1500">
                  <c:v>0.20744476310506385</c:v>
                </c:pt>
                <c:pt idx="1501">
                  <c:v>0.20744178817787029</c:v>
                </c:pt>
                <c:pt idx="1502">
                  <c:v>0.20742469821454057</c:v>
                </c:pt>
                <c:pt idx="1503">
                  <c:v>0.20745031255285251</c:v>
                </c:pt>
                <c:pt idx="1504">
                  <c:v>0.20742813120988748</c:v>
                </c:pt>
                <c:pt idx="1505">
                  <c:v>0.20740715385314754</c:v>
                </c:pt>
                <c:pt idx="1506">
                  <c:v>0.20738012555338967</c:v>
                </c:pt>
                <c:pt idx="1507">
                  <c:v>0.20732451421729348</c:v>
                </c:pt>
                <c:pt idx="1508">
                  <c:v>0.20722813345528382</c:v>
                </c:pt>
                <c:pt idx="1509">
                  <c:v>0.20714460493025599</c:v>
                </c:pt>
                <c:pt idx="1510">
                  <c:v>0.20705092443212703</c:v>
                </c:pt>
                <c:pt idx="1511">
                  <c:v>0.20695345050447245</c:v>
                </c:pt>
                <c:pt idx="1512">
                  <c:v>0.20687441763613598</c:v>
                </c:pt>
                <c:pt idx="1513">
                  <c:v>0.20675679362946386</c:v>
                </c:pt>
                <c:pt idx="1514">
                  <c:v>0.20660696052629476</c:v>
                </c:pt>
                <c:pt idx="1515">
                  <c:v>0.2064778198832877</c:v>
                </c:pt>
                <c:pt idx="1516">
                  <c:v>0.20633020611271694</c:v>
                </c:pt>
                <c:pt idx="1517">
                  <c:v>0.20615949134897127</c:v>
                </c:pt>
                <c:pt idx="1518">
                  <c:v>0.20598523901657328</c:v>
                </c:pt>
                <c:pt idx="1519">
                  <c:v>0.20584531996241914</c:v>
                </c:pt>
                <c:pt idx="1520">
                  <c:v>0.20561449819943559</c:v>
                </c:pt>
                <c:pt idx="1521">
                  <c:v>0.20532819741665267</c:v>
                </c:pt>
                <c:pt idx="1522">
                  <c:v>0.20501157232923831</c:v>
                </c:pt>
                <c:pt idx="1523">
                  <c:v>0.20466741786583006</c:v>
                </c:pt>
                <c:pt idx="1524">
                  <c:v>0.2043049073755985</c:v>
                </c:pt>
                <c:pt idx="1525">
                  <c:v>0.20393200895949867</c:v>
                </c:pt>
                <c:pt idx="1526">
                  <c:v>0.20356381430380643</c:v>
                </c:pt>
                <c:pt idx="1527">
                  <c:v>0.20315475048937107</c:v>
                </c:pt>
                <c:pt idx="1528">
                  <c:v>0.20271929951190656</c:v>
                </c:pt>
                <c:pt idx="1529">
                  <c:v>0.20225944425312203</c:v>
                </c:pt>
                <c:pt idx="1530">
                  <c:v>0.20179214856263875</c:v>
                </c:pt>
                <c:pt idx="1531">
                  <c:v>0.20129106653425108</c:v>
                </c:pt>
                <c:pt idx="1532">
                  <c:v>0.20076294139397977</c:v>
                </c:pt>
                <c:pt idx="1533">
                  <c:v>0.20019312642234779</c:v>
                </c:pt>
                <c:pt idx="1534">
                  <c:v>0.19961989948957773</c:v>
                </c:pt>
                <c:pt idx="1535">
                  <c:v>0.1989885838082579</c:v>
                </c:pt>
                <c:pt idx="1536">
                  <c:v>0.19829989621153035</c:v>
                </c:pt>
                <c:pt idx="1537">
                  <c:v>0.19756955145202415</c:v>
                </c:pt>
                <c:pt idx="1538">
                  <c:v>0.19679214569471695</c:v>
                </c:pt>
                <c:pt idx="1539">
                  <c:v>0.19592378680507938</c:v>
                </c:pt>
                <c:pt idx="1540">
                  <c:v>0.1950615082789724</c:v>
                </c:pt>
                <c:pt idx="1541">
                  <c:v>0.1941812165515053</c:v>
                </c:pt>
                <c:pt idx="1542">
                  <c:v>0.19323550887342608</c:v>
                </c:pt>
                <c:pt idx="1543">
                  <c:v>0.19223792433251677</c:v>
                </c:pt>
                <c:pt idx="1544">
                  <c:v>0.19121228913191687</c:v>
                </c:pt>
                <c:pt idx="1545">
                  <c:v>0.19020400408891899</c:v>
                </c:pt>
                <c:pt idx="1546">
                  <c:v>0.18915198728259841</c:v>
                </c:pt>
                <c:pt idx="1547">
                  <c:v>0.18813068970886401</c:v>
                </c:pt>
                <c:pt idx="1548">
                  <c:v>0.18710481603724438</c:v>
                </c:pt>
                <c:pt idx="1549">
                  <c:v>0.18612333031674491</c:v>
                </c:pt>
                <c:pt idx="1550">
                  <c:v>0.18512198734609508</c:v>
                </c:pt>
                <c:pt idx="1551">
                  <c:v>0.18419562247885232</c:v>
                </c:pt>
                <c:pt idx="1552">
                  <c:v>0.18333495205649486</c:v>
                </c:pt>
                <c:pt idx="1553">
                  <c:v>0.18252013726702768</c:v>
                </c:pt>
                <c:pt idx="1554">
                  <c:v>0.18177348407341629</c:v>
                </c:pt>
                <c:pt idx="1555">
                  <c:v>0.18107852699633506</c:v>
                </c:pt>
                <c:pt idx="1556">
                  <c:v>0.18046538298508386</c:v>
                </c:pt>
                <c:pt idx="1557">
                  <c:v>0.1798976829398681</c:v>
                </c:pt>
                <c:pt idx="1558">
                  <c:v>0.17945485738651701</c:v>
                </c:pt>
                <c:pt idx="1559">
                  <c:v>0.17907604000190755</c:v>
                </c:pt>
                <c:pt idx="1560">
                  <c:v>0.17883276831818851</c:v>
                </c:pt>
                <c:pt idx="1561">
                  <c:v>0.17878785269431083</c:v>
                </c:pt>
                <c:pt idx="1562">
                  <c:v>0.17873863008744448</c:v>
                </c:pt>
                <c:pt idx="1563">
                  <c:v>0.17876249259927124</c:v>
                </c:pt>
                <c:pt idx="1564">
                  <c:v>0.17885890315142072</c:v>
                </c:pt>
                <c:pt idx="1565">
                  <c:v>0.17900154976616378</c:v>
                </c:pt>
                <c:pt idx="1566">
                  <c:v>0.17915759957918717</c:v>
                </c:pt>
                <c:pt idx="1567">
                  <c:v>0.17940092325602619</c:v>
                </c:pt>
                <c:pt idx="1568">
                  <c:v>0.17978282909321816</c:v>
                </c:pt>
                <c:pt idx="1569">
                  <c:v>0.18010157687505601</c:v>
                </c:pt>
                <c:pt idx="1570">
                  <c:v>0.1804265637347002</c:v>
                </c:pt>
                <c:pt idx="1571">
                  <c:v>0.18078506191756905</c:v>
                </c:pt>
                <c:pt idx="1572">
                  <c:v>0.18115998948328252</c:v>
                </c:pt>
                <c:pt idx="1573">
                  <c:v>0.18154219395051316</c:v>
                </c:pt>
                <c:pt idx="1574">
                  <c:v>0.18194909934043876</c:v>
                </c:pt>
                <c:pt idx="1575">
                  <c:v>0.18238662765806879</c:v>
                </c:pt>
                <c:pt idx="1576">
                  <c:v>0.18280581061295556</c:v>
                </c:pt>
                <c:pt idx="1577">
                  <c:v>0.18322985251840149</c:v>
                </c:pt>
                <c:pt idx="1578">
                  <c:v>0.18363795232860194</c:v>
                </c:pt>
                <c:pt idx="1579">
                  <c:v>0.18405924431491685</c:v>
                </c:pt>
                <c:pt idx="1580">
                  <c:v>0.18444472199238718</c:v>
                </c:pt>
                <c:pt idx="1581">
                  <c:v>0.18481382070964067</c:v>
                </c:pt>
                <c:pt idx="1582">
                  <c:v>0.18516168532671359</c:v>
                </c:pt>
                <c:pt idx="1583">
                  <c:v>0.18545337496534575</c:v>
                </c:pt>
                <c:pt idx="1584">
                  <c:v>0.18578643806785525</c:v>
                </c:pt>
                <c:pt idx="1585">
                  <c:v>0.18612871661939046</c:v>
                </c:pt>
                <c:pt idx="1586">
                  <c:v>0.1864713876782309</c:v>
                </c:pt>
                <c:pt idx="1587">
                  <c:v>0.18680616178015977</c:v>
                </c:pt>
                <c:pt idx="1588">
                  <c:v>0.18718696244157573</c:v>
                </c:pt>
                <c:pt idx="1589">
                  <c:v>0.18749401710809707</c:v>
                </c:pt>
                <c:pt idx="1590">
                  <c:v>0.18775557172405744</c:v>
                </c:pt>
                <c:pt idx="1591">
                  <c:v>0.18802075733744442</c:v>
                </c:pt>
                <c:pt idx="1592">
                  <c:v>0.18823875118713199</c:v>
                </c:pt>
                <c:pt idx="1593">
                  <c:v>0.18849080219470329</c:v>
                </c:pt>
                <c:pt idx="1594">
                  <c:v>0.18874916416340115</c:v>
                </c:pt>
                <c:pt idx="1595">
                  <c:v>0.18900628114581733</c:v>
                </c:pt>
                <c:pt idx="1596">
                  <c:v>0.18927260470401966</c:v>
                </c:pt>
                <c:pt idx="1597">
                  <c:v>0.18957300536428959</c:v>
                </c:pt>
                <c:pt idx="1598">
                  <c:v>0.18981040840935326</c:v>
                </c:pt>
                <c:pt idx="1599">
                  <c:v>0.19002872482869279</c:v>
                </c:pt>
                <c:pt idx="1600">
                  <c:v>0.19023464643875168</c:v>
                </c:pt>
                <c:pt idx="1601">
                  <c:v>0.19038486196888485</c:v>
                </c:pt>
                <c:pt idx="1602">
                  <c:v>0.19057868918368615</c:v>
                </c:pt>
                <c:pt idx="1603">
                  <c:v>0.19077225691312086</c:v>
                </c:pt>
                <c:pt idx="1604">
                  <c:v>0.19099038000921495</c:v>
                </c:pt>
                <c:pt idx="1605">
                  <c:v>0.19125442030967002</c:v>
                </c:pt>
                <c:pt idx="1606">
                  <c:v>0.19148187433337013</c:v>
                </c:pt>
                <c:pt idx="1607">
                  <c:v>0.19171061737345466</c:v>
                </c:pt>
                <c:pt idx="1608">
                  <c:v>0.19194484527838673</c:v>
                </c:pt>
                <c:pt idx="1609">
                  <c:v>0.19215584924546295</c:v>
                </c:pt>
                <c:pt idx="1610">
                  <c:v>0.1923416218530247</c:v>
                </c:pt>
                <c:pt idx="1611">
                  <c:v>0.19253648021930073</c:v>
                </c:pt>
                <c:pt idx="1612">
                  <c:v>0.19270831531349508</c:v>
                </c:pt>
                <c:pt idx="1613">
                  <c:v>0.19291709622221151</c:v>
                </c:pt>
                <c:pt idx="1614">
                  <c:v>0.19315775516946135</c:v>
                </c:pt>
                <c:pt idx="1615">
                  <c:v>0.19336661064524205</c:v>
                </c:pt>
                <c:pt idx="1616">
                  <c:v>0.19358552435429063</c:v>
                </c:pt>
                <c:pt idx="1617">
                  <c:v>0.19379884766327171</c:v>
                </c:pt>
                <c:pt idx="1618">
                  <c:v>0.1939739184014487</c:v>
                </c:pt>
                <c:pt idx="1619">
                  <c:v>0.19414892064987757</c:v>
                </c:pt>
                <c:pt idx="1620">
                  <c:v>0.19436484284921998</c:v>
                </c:pt>
                <c:pt idx="1621">
                  <c:v>0.194612125034441</c:v>
                </c:pt>
                <c:pt idx="1622">
                  <c:v>0.19484034370822781</c:v>
                </c:pt>
                <c:pt idx="1623">
                  <c:v>0.19510694495878877</c:v>
                </c:pt>
                <c:pt idx="1624">
                  <c:v>0.19531700831371254</c:v>
                </c:pt>
                <c:pt idx="1625">
                  <c:v>0.19548696702333956</c:v>
                </c:pt>
                <c:pt idx="1626">
                  <c:v>0.1956719869417626</c:v>
                </c:pt>
                <c:pt idx="1627">
                  <c:v>0.19581330334322081</c:v>
                </c:pt>
                <c:pt idx="1628">
                  <c:v>0.1959984905820393</c:v>
                </c:pt>
                <c:pt idx="1629">
                  <c:v>0.1962308072386334</c:v>
                </c:pt>
                <c:pt idx="1630">
                  <c:v>0.1964536496975581</c:v>
                </c:pt>
                <c:pt idx="1631">
                  <c:v>0.19665176686378558</c:v>
                </c:pt>
                <c:pt idx="1632">
                  <c:v>0.19685515515559779</c:v>
                </c:pt>
                <c:pt idx="1633">
                  <c:v>0.19705855627165558</c:v>
                </c:pt>
                <c:pt idx="1634">
                  <c:v>0.19724258403291586</c:v>
                </c:pt>
                <c:pt idx="1635">
                  <c:v>0.19742613716518811</c:v>
                </c:pt>
                <c:pt idx="1636">
                  <c:v>0.19762639670912652</c:v>
                </c:pt>
                <c:pt idx="1637">
                  <c:v>0.19781308220978641</c:v>
                </c:pt>
                <c:pt idx="1638">
                  <c:v>0.19795754174391597</c:v>
                </c:pt>
                <c:pt idx="1639">
                  <c:v>0.19813252745145471</c:v>
                </c:pt>
                <c:pt idx="1640">
                  <c:v>0.19833501211247051</c:v>
                </c:pt>
                <c:pt idx="1641">
                  <c:v>0.19852692333909314</c:v>
                </c:pt>
                <c:pt idx="1642">
                  <c:v>0.19868628763841531</c:v>
                </c:pt>
                <c:pt idx="1643">
                  <c:v>0.19889622652200289</c:v>
                </c:pt>
                <c:pt idx="1644">
                  <c:v>0.19909851219408589</c:v>
                </c:pt>
                <c:pt idx="1645">
                  <c:v>0.199286168187054</c:v>
                </c:pt>
                <c:pt idx="1646">
                  <c:v>0.19951153037809857</c:v>
                </c:pt>
                <c:pt idx="1647">
                  <c:v>0.19979728649861236</c:v>
                </c:pt>
                <c:pt idx="1648">
                  <c:v>0.20002049488049978</c:v>
                </c:pt>
                <c:pt idx="1649">
                  <c:v>0.20023237871978314</c:v>
                </c:pt>
                <c:pt idx="1650">
                  <c:v>0.20044297205520989</c:v>
                </c:pt>
                <c:pt idx="1651">
                  <c:v>0.20062117069501798</c:v>
                </c:pt>
                <c:pt idx="1652">
                  <c:v>0.20080447312687089</c:v>
                </c:pt>
                <c:pt idx="1653">
                  <c:v>0.2009732408628826</c:v>
                </c:pt>
                <c:pt idx="1654">
                  <c:v>0.20116884158847503</c:v>
                </c:pt>
                <c:pt idx="1655">
                  <c:v>0.20137473312993451</c:v>
                </c:pt>
                <c:pt idx="1656">
                  <c:v>0.20157039580987557</c:v>
                </c:pt>
                <c:pt idx="1657">
                  <c:v>0.20179225962080696</c:v>
                </c:pt>
                <c:pt idx="1658">
                  <c:v>0.20206876442851687</c:v>
                </c:pt>
                <c:pt idx="1659">
                  <c:v>0.20229414221582867</c:v>
                </c:pt>
                <c:pt idx="1660">
                  <c:v>0.20250844079931149</c:v>
                </c:pt>
                <c:pt idx="1661">
                  <c:v>0.20271502098846736</c:v>
                </c:pt>
                <c:pt idx="1662">
                  <c:v>0.20289426243798037</c:v>
                </c:pt>
                <c:pt idx="1663">
                  <c:v>0.20308501778080645</c:v>
                </c:pt>
                <c:pt idx="1664">
                  <c:v>0.20326350863579737</c:v>
                </c:pt>
                <c:pt idx="1665">
                  <c:v>0.20346076083215225</c:v>
                </c:pt>
                <c:pt idx="1666">
                  <c:v>0.20367199203205341</c:v>
                </c:pt>
                <c:pt idx="1667">
                  <c:v>0.20389353554754522</c:v>
                </c:pt>
                <c:pt idx="1668">
                  <c:v>0.20409612862465742</c:v>
                </c:pt>
                <c:pt idx="1669">
                  <c:v>0.20430070883974674</c:v>
                </c:pt>
                <c:pt idx="1670">
                  <c:v>0.20449644389605237</c:v>
                </c:pt>
                <c:pt idx="1671">
                  <c:v>0.20465955284053364</c:v>
                </c:pt>
                <c:pt idx="1672">
                  <c:v>0.20485574404081511</c:v>
                </c:pt>
                <c:pt idx="1673">
                  <c:v>0.20508301147751595</c:v>
                </c:pt>
                <c:pt idx="1674">
                  <c:v>0.20528762370793871</c:v>
                </c:pt>
                <c:pt idx="1675">
                  <c:v>0.2055121221162669</c:v>
                </c:pt>
                <c:pt idx="1676">
                  <c:v>0.20570505651223733</c:v>
                </c:pt>
                <c:pt idx="1677">
                  <c:v>0.20586694556302174</c:v>
                </c:pt>
                <c:pt idx="1678">
                  <c:v>0.20601994224915932</c:v>
                </c:pt>
                <c:pt idx="1679">
                  <c:v>0.20618621754743124</c:v>
                </c:pt>
                <c:pt idx="1680">
                  <c:v>0.20634801921384438</c:v>
                </c:pt>
                <c:pt idx="1681">
                  <c:v>0.20652255448860624</c:v>
                </c:pt>
                <c:pt idx="1682">
                  <c:v>0.20672505706186087</c:v>
                </c:pt>
                <c:pt idx="1683">
                  <c:v>0.20689634265228243</c:v>
                </c:pt>
                <c:pt idx="1684">
                  <c:v>0.20705154304710569</c:v>
                </c:pt>
                <c:pt idx="1685">
                  <c:v>0.20721445806031433</c:v>
                </c:pt>
                <c:pt idx="1686">
                  <c:v>0.20736973705191061</c:v>
                </c:pt>
                <c:pt idx="1687">
                  <c:v>0.2075256147028339</c:v>
                </c:pt>
                <c:pt idx="1688">
                  <c:v>0.20767969763588015</c:v>
                </c:pt>
                <c:pt idx="1689">
                  <c:v>0.2078485441879544</c:v>
                </c:pt>
                <c:pt idx="1690">
                  <c:v>0.20800003250926835</c:v>
                </c:pt>
                <c:pt idx="1691">
                  <c:v>0.20813282814104972</c:v>
                </c:pt>
                <c:pt idx="1692">
                  <c:v>0.20829418330583693</c:v>
                </c:pt>
                <c:pt idx="1693">
                  <c:v>0.20844826435245975</c:v>
                </c:pt>
                <c:pt idx="1694">
                  <c:v>0.20860111466931994</c:v>
                </c:pt>
                <c:pt idx="1695">
                  <c:v>0.20877118522585869</c:v>
                </c:pt>
                <c:pt idx="1696">
                  <c:v>0.20892192499586495</c:v>
                </c:pt>
                <c:pt idx="1697">
                  <c:v>0.20906025204785281</c:v>
                </c:pt>
                <c:pt idx="1698">
                  <c:v>0.20918782040905684</c:v>
                </c:pt>
                <c:pt idx="1699">
                  <c:v>0.20929313492900528</c:v>
                </c:pt>
                <c:pt idx="1700">
                  <c:v>0.20941713844471901</c:v>
                </c:pt>
                <c:pt idx="1701">
                  <c:v>0.20954444464631861</c:v>
                </c:pt>
                <c:pt idx="1702">
                  <c:v>0.20965864992583227</c:v>
                </c:pt>
                <c:pt idx="1703">
                  <c:v>0.20979719009321715</c:v>
                </c:pt>
                <c:pt idx="1704">
                  <c:v>0.20993899626936607</c:v>
                </c:pt>
                <c:pt idx="1705">
                  <c:v>0.2100552737121649</c:v>
                </c:pt>
                <c:pt idx="1706">
                  <c:v>0.21020075041313221</c:v>
                </c:pt>
                <c:pt idx="1707">
                  <c:v>0.21033737349615408</c:v>
                </c:pt>
                <c:pt idx="1708">
                  <c:v>0.21047463421338197</c:v>
                </c:pt>
                <c:pt idx="1709">
                  <c:v>0.21060492321442745</c:v>
                </c:pt>
                <c:pt idx="1710">
                  <c:v>0.21074739634869974</c:v>
                </c:pt>
                <c:pt idx="1711">
                  <c:v>0.2108659566139264</c:v>
                </c:pt>
                <c:pt idx="1712">
                  <c:v>0.21096051979086708</c:v>
                </c:pt>
                <c:pt idx="1713">
                  <c:v>0.21107663312862227</c:v>
                </c:pt>
                <c:pt idx="1714">
                  <c:v>0.21119797431708812</c:v>
                </c:pt>
                <c:pt idx="1715">
                  <c:v>0.21129217136293357</c:v>
                </c:pt>
                <c:pt idx="1716">
                  <c:v>0.21141925480955406</c:v>
                </c:pt>
                <c:pt idx="1717">
                  <c:v>0.2115603340209353</c:v>
                </c:pt>
                <c:pt idx="1718">
                  <c:v>0.21165066756895179</c:v>
                </c:pt>
                <c:pt idx="1719">
                  <c:v>0.21175177300831685</c:v>
                </c:pt>
                <c:pt idx="1720">
                  <c:v>0.2118674721657349</c:v>
                </c:pt>
                <c:pt idx="1721">
                  <c:v>0.21196827196810716</c:v>
                </c:pt>
                <c:pt idx="1722">
                  <c:v>0.21207484549424646</c:v>
                </c:pt>
                <c:pt idx="1723">
                  <c:v>0.2121988579493348</c:v>
                </c:pt>
                <c:pt idx="1724">
                  <c:v>0.21231535126481157</c:v>
                </c:pt>
                <c:pt idx="1725">
                  <c:v>0.21243308593855756</c:v>
                </c:pt>
                <c:pt idx="1726">
                  <c:v>0.21253237848373077</c:v>
                </c:pt>
                <c:pt idx="1727">
                  <c:v>0.21262407187458435</c:v>
                </c:pt>
                <c:pt idx="1728">
                  <c:v>0.21271942484371367</c:v>
                </c:pt>
                <c:pt idx="1729">
                  <c:v>0.21278755424635923</c:v>
                </c:pt>
                <c:pt idx="1730">
                  <c:v>0.21287624911141947</c:v>
                </c:pt>
                <c:pt idx="1731">
                  <c:v>0.21300499058538347</c:v>
                </c:pt>
                <c:pt idx="1732">
                  <c:v>0.21311241999540267</c:v>
                </c:pt>
                <c:pt idx="1733">
                  <c:v>0.21324213579752668</c:v>
                </c:pt>
                <c:pt idx="1734">
                  <c:v>0.21338335977672016</c:v>
                </c:pt>
                <c:pt idx="1735">
                  <c:v>0.21350988069840859</c:v>
                </c:pt>
                <c:pt idx="1736">
                  <c:v>0.21363882179826091</c:v>
                </c:pt>
                <c:pt idx="1737">
                  <c:v>0.21375223754264736</c:v>
                </c:pt>
                <c:pt idx="1738">
                  <c:v>0.21384398872803154</c:v>
                </c:pt>
                <c:pt idx="1739">
                  <c:v>0.21394707013637879</c:v>
                </c:pt>
                <c:pt idx="1740">
                  <c:v>0.21404482646488709</c:v>
                </c:pt>
                <c:pt idx="1741">
                  <c:v>0.21414958059207226</c:v>
                </c:pt>
                <c:pt idx="1742">
                  <c:v>0.21427202259170999</c:v>
                </c:pt>
                <c:pt idx="1743">
                  <c:v>0.21436825164716075</c:v>
                </c:pt>
                <c:pt idx="1744">
                  <c:v>0.21447279498639796</c:v>
                </c:pt>
                <c:pt idx="1745">
                  <c:v>0.21454909959301546</c:v>
                </c:pt>
                <c:pt idx="1746">
                  <c:v>0.21461486137878524</c:v>
                </c:pt>
                <c:pt idx="1747">
                  <c:v>0.21472405485037735</c:v>
                </c:pt>
                <c:pt idx="1748">
                  <c:v>0.21482317150048461</c:v>
                </c:pt>
                <c:pt idx="1749">
                  <c:v>0.21491144362997538</c:v>
                </c:pt>
                <c:pt idx="1750">
                  <c:v>0.21501295617482027</c:v>
                </c:pt>
                <c:pt idx="1751">
                  <c:v>0.21511313861615133</c:v>
                </c:pt>
                <c:pt idx="1752">
                  <c:v>0.21523705366730009</c:v>
                </c:pt>
                <c:pt idx="1753">
                  <c:v>0.21540937222060899</c:v>
                </c:pt>
                <c:pt idx="1754">
                  <c:v>0.21552245360732994</c:v>
                </c:pt>
                <c:pt idx="1755">
                  <c:v>0.21561793808242968</c:v>
                </c:pt>
                <c:pt idx="1756">
                  <c:v>0.21571327656831615</c:v>
                </c:pt>
                <c:pt idx="1757">
                  <c:v>0.21575843098237432</c:v>
                </c:pt>
                <c:pt idx="1758">
                  <c:v>0.21583936677431623</c:v>
                </c:pt>
                <c:pt idx="1759">
                  <c:v>0.21595443837541675</c:v>
                </c:pt>
                <c:pt idx="1760">
                  <c:v>0.21610524653450361</c:v>
                </c:pt>
                <c:pt idx="1761">
                  <c:v>0.21626632269092771</c:v>
                </c:pt>
                <c:pt idx="1762">
                  <c:v>0.21639802895995511</c:v>
                </c:pt>
                <c:pt idx="1763">
                  <c:v>0.21651491029552958</c:v>
                </c:pt>
                <c:pt idx="1764">
                  <c:v>0.21660829190598022</c:v>
                </c:pt>
                <c:pt idx="1765">
                  <c:v>0.21670046722723454</c:v>
                </c:pt>
                <c:pt idx="1766">
                  <c:v>0.21677575149933603</c:v>
                </c:pt>
                <c:pt idx="1767">
                  <c:v>0.2168868855629649</c:v>
                </c:pt>
                <c:pt idx="1768">
                  <c:v>0.21702243235297969</c:v>
                </c:pt>
                <c:pt idx="1769">
                  <c:v>0.21714915425801576</c:v>
                </c:pt>
                <c:pt idx="1770">
                  <c:v>0.21729164900671846</c:v>
                </c:pt>
                <c:pt idx="1771">
                  <c:v>0.21740975374567795</c:v>
                </c:pt>
                <c:pt idx="1772">
                  <c:v>0.21752450247972099</c:v>
                </c:pt>
                <c:pt idx="1773">
                  <c:v>0.21761777033317278</c:v>
                </c:pt>
                <c:pt idx="1774">
                  <c:v>0.21769163422834426</c:v>
                </c:pt>
                <c:pt idx="1775">
                  <c:v>0.21778224682262393</c:v>
                </c:pt>
                <c:pt idx="1776">
                  <c:v>0.21788599147427359</c:v>
                </c:pt>
                <c:pt idx="1777">
                  <c:v>0.21796922633748408</c:v>
                </c:pt>
                <c:pt idx="1778">
                  <c:v>0.21805235446813032</c:v>
                </c:pt>
                <c:pt idx="1779">
                  <c:v>0.2181492049130285</c:v>
                </c:pt>
                <c:pt idx="1780">
                  <c:v>0.2182224206363412</c:v>
                </c:pt>
                <c:pt idx="1781">
                  <c:v>0.2182643835402521</c:v>
                </c:pt>
                <c:pt idx="1782">
                  <c:v>0.21829985883639758</c:v>
                </c:pt>
                <c:pt idx="1783">
                  <c:v>0.21830691304937933</c:v>
                </c:pt>
                <c:pt idx="1784">
                  <c:v>0.21829326937371571</c:v>
                </c:pt>
                <c:pt idx="1785">
                  <c:v>0.21825855027625241</c:v>
                </c:pt>
                <c:pt idx="1786">
                  <c:v>0.21821182816869247</c:v>
                </c:pt>
                <c:pt idx="1787">
                  <c:v>0.21817204149602931</c:v>
                </c:pt>
                <c:pt idx="1788">
                  <c:v>0.21808506801411434</c:v>
                </c:pt>
                <c:pt idx="1789">
                  <c:v>0.21795132713675472</c:v>
                </c:pt>
                <c:pt idx="1790">
                  <c:v>0.21781570567073136</c:v>
                </c:pt>
                <c:pt idx="1791">
                  <c:v>0.21769516621707738</c:v>
                </c:pt>
                <c:pt idx="1792">
                  <c:v>0.21751800934909896</c:v>
                </c:pt>
                <c:pt idx="1793">
                  <c:v>0.21732389601727028</c:v>
                </c:pt>
                <c:pt idx="1794">
                  <c:v>0.2171330248716471</c:v>
                </c:pt>
                <c:pt idx="1795">
                  <c:v>0.21686597070743643</c:v>
                </c:pt>
                <c:pt idx="1796">
                  <c:v>0.21655259576072117</c:v>
                </c:pt>
                <c:pt idx="1797">
                  <c:v>0.21623369296567088</c:v>
                </c:pt>
                <c:pt idx="1798">
                  <c:v>0.21587736595733908</c:v>
                </c:pt>
                <c:pt idx="1799">
                  <c:v>0.21555016632046811</c:v>
                </c:pt>
                <c:pt idx="1800">
                  <c:v>0.21523398349873366</c:v>
                </c:pt>
                <c:pt idx="1801">
                  <c:v>0.21487670992215466</c:v>
                </c:pt>
                <c:pt idx="1802">
                  <c:v>0.21451784952622968</c:v>
                </c:pt>
                <c:pt idx="1803">
                  <c:v>0.21414924295022178</c:v>
                </c:pt>
                <c:pt idx="1804">
                  <c:v>0.21372080976777166</c:v>
                </c:pt>
                <c:pt idx="1805">
                  <c:v>0.2133203654116842</c:v>
                </c:pt>
                <c:pt idx="1806">
                  <c:v>0.21296051150996517</c:v>
                </c:pt>
                <c:pt idx="1807">
                  <c:v>0.21257868628960253</c:v>
                </c:pt>
                <c:pt idx="1808">
                  <c:v>0.21217718731555432</c:v>
                </c:pt>
                <c:pt idx="1809">
                  <c:v>0.21174718606941245</c:v>
                </c:pt>
                <c:pt idx="1810">
                  <c:v>0.21133964343368103</c:v>
                </c:pt>
                <c:pt idx="1811">
                  <c:v>0.21094475108693911</c:v>
                </c:pt>
                <c:pt idx="1812">
                  <c:v>0.2105380809812899</c:v>
                </c:pt>
                <c:pt idx="1813">
                  <c:v>0.21016776572724019</c:v>
                </c:pt>
                <c:pt idx="1814">
                  <c:v>0.20977891897513509</c:v>
                </c:pt>
                <c:pt idx="1815">
                  <c:v>0.20937547973362372</c:v>
                </c:pt>
                <c:pt idx="1816">
                  <c:v>0.20898198038345397</c:v>
                </c:pt>
                <c:pt idx="1817">
                  <c:v>0.20859055420190142</c:v>
                </c:pt>
                <c:pt idx="1818">
                  <c:v>0.20822730837691031</c:v>
                </c:pt>
                <c:pt idx="1819">
                  <c:v>0.20789162697864497</c:v>
                </c:pt>
                <c:pt idx="1820">
                  <c:v>0.207548496014755</c:v>
                </c:pt>
                <c:pt idx="1821">
                  <c:v>0.20724658515884112</c:v>
                </c:pt>
                <c:pt idx="1822">
                  <c:v>0.20692746921138114</c:v>
                </c:pt>
                <c:pt idx="1823">
                  <c:v>0.20660681805093595</c:v>
                </c:pt>
                <c:pt idx="1824">
                  <c:v>0.20627044205754178</c:v>
                </c:pt>
                <c:pt idx="1825">
                  <c:v>0.20588900208399444</c:v>
                </c:pt>
                <c:pt idx="1826">
                  <c:v>0.20549043689510474</c:v>
                </c:pt>
                <c:pt idx="1827">
                  <c:v>0.20511964467452448</c:v>
                </c:pt>
                <c:pt idx="1828">
                  <c:v>0.20476313116284303</c:v>
                </c:pt>
                <c:pt idx="1829">
                  <c:v>0.20445804622266395</c:v>
                </c:pt>
                <c:pt idx="1830">
                  <c:v>0.20419306016303174</c:v>
                </c:pt>
                <c:pt idx="1831">
                  <c:v>0.20388118623442261</c:v>
                </c:pt>
                <c:pt idx="1832">
                  <c:v>0.20353558718388942</c:v>
                </c:pt>
                <c:pt idx="1833">
                  <c:v>0.2032370783524223</c:v>
                </c:pt>
                <c:pt idx="1834">
                  <c:v>0.20293991166985839</c:v>
                </c:pt>
                <c:pt idx="1835">
                  <c:v>0.2026020880254655</c:v>
                </c:pt>
                <c:pt idx="1836">
                  <c:v>0.202273022412638</c:v>
                </c:pt>
                <c:pt idx="1837">
                  <c:v>0.20192372185014809</c:v>
                </c:pt>
                <c:pt idx="1838">
                  <c:v>0.20151128600555426</c:v>
                </c:pt>
                <c:pt idx="1839">
                  <c:v>0.2011603782402589</c:v>
                </c:pt>
                <c:pt idx="1840">
                  <c:v>0.20086296853478325</c:v>
                </c:pt>
                <c:pt idx="1841">
                  <c:v>0.20050780856965278</c:v>
                </c:pt>
                <c:pt idx="1842">
                  <c:v>0.20017501487706035</c:v>
                </c:pt>
                <c:pt idx="1843">
                  <c:v>0.19981297836195847</c:v>
                </c:pt>
                <c:pt idx="1844">
                  <c:v>0.19939341057658089</c:v>
                </c:pt>
                <c:pt idx="1845">
                  <c:v>0.19897355232648717</c:v>
                </c:pt>
                <c:pt idx="1846">
                  <c:v>0.19853789243376285</c:v>
                </c:pt>
                <c:pt idx="1847">
                  <c:v>0.19810433096408023</c:v>
                </c:pt>
                <c:pt idx="1848">
                  <c:v>0.19764568328414819</c:v>
                </c:pt>
                <c:pt idx="1849">
                  <c:v>0.19713656763457102</c:v>
                </c:pt>
                <c:pt idx="1850">
                  <c:v>0.19665699836676429</c:v>
                </c:pt>
                <c:pt idx="1851">
                  <c:v>0.19615114335423833</c:v>
                </c:pt>
                <c:pt idx="1852">
                  <c:v>0.19567740187409699</c:v>
                </c:pt>
                <c:pt idx="1853">
                  <c:v>0.19520105973113286</c:v>
                </c:pt>
                <c:pt idx="1854">
                  <c:v>0.19478101969036643</c:v>
                </c:pt>
                <c:pt idx="1855">
                  <c:v>0.1943867112957415</c:v>
                </c:pt>
                <c:pt idx="1856">
                  <c:v>0.19415378548670625</c:v>
                </c:pt>
                <c:pt idx="1857">
                  <c:v>0.19398446733242172</c:v>
                </c:pt>
                <c:pt idx="1858">
                  <c:v>0.19394665480276682</c:v>
                </c:pt>
                <c:pt idx="1859">
                  <c:v>0.19402348625181551</c:v>
                </c:pt>
                <c:pt idx="1860">
                  <c:v>0.1941858422861108</c:v>
                </c:pt>
                <c:pt idx="1861">
                  <c:v>0.19447050416656297</c:v>
                </c:pt>
                <c:pt idx="1862">
                  <c:v>0.19482126862790652</c:v>
                </c:pt>
                <c:pt idx="1863">
                  <c:v>0.19531585549709193</c:v>
                </c:pt>
                <c:pt idx="1864">
                  <c:v>0.19581332072446914</c:v>
                </c:pt>
                <c:pt idx="1865">
                  <c:v>0.19635690308712936</c:v>
                </c:pt>
                <c:pt idx="1866">
                  <c:v>0.19700052925475975</c:v>
                </c:pt>
                <c:pt idx="1867">
                  <c:v>0.19765236875135575</c:v>
                </c:pt>
                <c:pt idx="1868">
                  <c:v>0.19831384788349229</c:v>
                </c:pt>
                <c:pt idx="1869">
                  <c:v>0.19892934068400128</c:v>
                </c:pt>
                <c:pt idx="1870">
                  <c:v>0.19953053298666615</c:v>
                </c:pt>
                <c:pt idx="1871">
                  <c:v>0.20004568844132853</c:v>
                </c:pt>
                <c:pt idx="1872">
                  <c:v>0.20052487485132706</c:v>
                </c:pt>
                <c:pt idx="1873">
                  <c:v>0.20094135885010811</c:v>
                </c:pt>
                <c:pt idx="1874">
                  <c:v>0.20132619640101571</c:v>
                </c:pt>
                <c:pt idx="1875">
                  <c:v>0.20162312345371802</c:v>
                </c:pt>
                <c:pt idx="1876">
                  <c:v>0.20183898096515748</c:v>
                </c:pt>
                <c:pt idx="1877">
                  <c:v>0.20203204952185169</c:v>
                </c:pt>
                <c:pt idx="1878">
                  <c:v>0.20211731438748623</c:v>
                </c:pt>
                <c:pt idx="1879">
                  <c:v>0.20226322589576196</c:v>
                </c:pt>
                <c:pt idx="1880">
                  <c:v>0.20242171027274783</c:v>
                </c:pt>
                <c:pt idx="1881">
                  <c:v>0.20253374463622595</c:v>
                </c:pt>
                <c:pt idx="1882">
                  <c:v>0.20266762093546578</c:v>
                </c:pt>
                <c:pt idx="1883">
                  <c:v>0.20275873221799967</c:v>
                </c:pt>
                <c:pt idx="1884">
                  <c:v>0.20276666724822537</c:v>
                </c:pt>
                <c:pt idx="1885">
                  <c:v>0.20276201059603979</c:v>
                </c:pt>
                <c:pt idx="1886">
                  <c:v>0.20277250726799753</c:v>
                </c:pt>
                <c:pt idx="1887">
                  <c:v>0.20278892058975118</c:v>
                </c:pt>
                <c:pt idx="1888">
                  <c:v>0.20281671057929174</c:v>
                </c:pt>
                <c:pt idx="1889">
                  <c:v>0.20287662706682233</c:v>
                </c:pt>
                <c:pt idx="1890">
                  <c:v>0.20300245962583172</c:v>
                </c:pt>
                <c:pt idx="1891">
                  <c:v>0.20311262569738178</c:v>
                </c:pt>
                <c:pt idx="1892">
                  <c:v>0.20324759912989995</c:v>
                </c:pt>
                <c:pt idx="1893">
                  <c:v>0.20342038354699724</c:v>
                </c:pt>
                <c:pt idx="1894">
                  <c:v>0.2035487263319323</c:v>
                </c:pt>
                <c:pt idx="1895">
                  <c:v>0.20366913926255978</c:v>
                </c:pt>
                <c:pt idx="1896">
                  <c:v>0.20380821432725818</c:v>
                </c:pt>
                <c:pt idx="1897">
                  <c:v>0.2039391327630993</c:v>
                </c:pt>
                <c:pt idx="1898">
                  <c:v>0.20403370850309896</c:v>
                </c:pt>
                <c:pt idx="1899">
                  <c:v>0.20412362416197113</c:v>
                </c:pt>
                <c:pt idx="1900">
                  <c:v>0.20421099726891365</c:v>
                </c:pt>
                <c:pt idx="1901">
                  <c:v>0.20428732818214815</c:v>
                </c:pt>
                <c:pt idx="1902">
                  <c:v>0.20443380032527556</c:v>
                </c:pt>
                <c:pt idx="1903">
                  <c:v>0.20457520263361284</c:v>
                </c:pt>
                <c:pt idx="1904">
                  <c:v>0.20474573805520732</c:v>
                </c:pt>
                <c:pt idx="1905">
                  <c:v>0.20501525037875015</c:v>
                </c:pt>
                <c:pt idx="1906">
                  <c:v>0.20516252068437213</c:v>
                </c:pt>
                <c:pt idx="1907">
                  <c:v>0.20528038835584303</c:v>
                </c:pt>
                <c:pt idx="1908">
                  <c:v>0.20539096208935262</c:v>
                </c:pt>
                <c:pt idx="1909">
                  <c:v>0.2054018366222512</c:v>
                </c:pt>
                <c:pt idx="1910">
                  <c:v>0.20542855773214597</c:v>
                </c:pt>
                <c:pt idx="1911">
                  <c:v>0.20556028015704009</c:v>
                </c:pt>
                <c:pt idx="1912">
                  <c:v>0.20568723805568942</c:v>
                </c:pt>
                <c:pt idx="1913">
                  <c:v>0.20584285164196695</c:v>
                </c:pt>
                <c:pt idx="1914">
                  <c:v>0.20599040876482846</c:v>
                </c:pt>
                <c:pt idx="1915">
                  <c:v>0.20608196779614651</c:v>
                </c:pt>
                <c:pt idx="1916">
                  <c:v>0.2062040911888946</c:v>
                </c:pt>
                <c:pt idx="1917">
                  <c:v>0.20627525792398771</c:v>
                </c:pt>
                <c:pt idx="1918">
                  <c:v>0.20632058907597464</c:v>
                </c:pt>
                <c:pt idx="1919">
                  <c:v>0.20636591353232267</c:v>
                </c:pt>
                <c:pt idx="1920">
                  <c:v>0.20641037849879837</c:v>
                </c:pt>
                <c:pt idx="1921">
                  <c:v>0.20639997573735383</c:v>
                </c:pt>
                <c:pt idx="1922">
                  <c:v>0.20635496677337284</c:v>
                </c:pt>
                <c:pt idx="1923">
                  <c:v>0.2063412056007595</c:v>
                </c:pt>
                <c:pt idx="1924">
                  <c:v>0.20629758161036768</c:v>
                </c:pt>
                <c:pt idx="1925">
                  <c:v>0.20625801945861491</c:v>
                </c:pt>
                <c:pt idx="1926">
                  <c:v>0.20627497400111458</c:v>
                </c:pt>
                <c:pt idx="1927">
                  <c:v>0.20623158438240274</c:v>
                </c:pt>
                <c:pt idx="1928">
                  <c:v>0.20614063300614208</c:v>
                </c:pt>
                <c:pt idx="1929">
                  <c:v>0.20609347272594628</c:v>
                </c:pt>
                <c:pt idx="1930">
                  <c:v>0.20604035739454352</c:v>
                </c:pt>
                <c:pt idx="1931">
                  <c:v>0.20595662393157455</c:v>
                </c:pt>
                <c:pt idx="1932">
                  <c:v>0.20589414359183256</c:v>
                </c:pt>
                <c:pt idx="1933">
                  <c:v>0.20583191958403632</c:v>
                </c:pt>
                <c:pt idx="1934">
                  <c:v>0.20570146815455317</c:v>
                </c:pt>
                <c:pt idx="1935">
                  <c:v>0.20563787717710438</c:v>
                </c:pt>
                <c:pt idx="1936">
                  <c:v>0.20558839682360139</c:v>
                </c:pt>
                <c:pt idx="1937">
                  <c:v>0.20550072218751311</c:v>
                </c:pt>
                <c:pt idx="1938">
                  <c:v>0.20549024264731278</c:v>
                </c:pt>
                <c:pt idx="1939">
                  <c:v>0.20544182731093544</c:v>
                </c:pt>
                <c:pt idx="1940">
                  <c:v>0.2053864738872859</c:v>
                </c:pt>
                <c:pt idx="1941">
                  <c:v>0.20530334002271441</c:v>
                </c:pt>
                <c:pt idx="1942">
                  <c:v>0.20514252132338082</c:v>
                </c:pt>
                <c:pt idx="1943">
                  <c:v>0.20506539185650555</c:v>
                </c:pt>
                <c:pt idx="1944">
                  <c:v>0.2050218058801602</c:v>
                </c:pt>
                <c:pt idx="1945">
                  <c:v>0.20501323270506444</c:v>
                </c:pt>
                <c:pt idx="1946">
                  <c:v>0.20500634414596475</c:v>
                </c:pt>
                <c:pt idx="1947">
                  <c:v>0.20507698017348272</c:v>
                </c:pt>
                <c:pt idx="1948">
                  <c:v>0.20506814737428522</c:v>
                </c:pt>
                <c:pt idx="1949">
                  <c:v>0.20501603919254344</c:v>
                </c:pt>
                <c:pt idx="1950">
                  <c:v>0.20497526537123156</c:v>
                </c:pt>
                <c:pt idx="1951">
                  <c:v>0.20492323628835027</c:v>
                </c:pt>
                <c:pt idx="1952">
                  <c:v>0.20483943479052816</c:v>
                </c:pt>
                <c:pt idx="1953">
                  <c:v>0.20474906243672264</c:v>
                </c:pt>
                <c:pt idx="1954">
                  <c:v>0.20465743512694337</c:v>
                </c:pt>
                <c:pt idx="1955">
                  <c:v>0.2045499613930388</c:v>
                </c:pt>
                <c:pt idx="1956">
                  <c:v>0.20446678577638155</c:v>
                </c:pt>
                <c:pt idx="1957">
                  <c:v>0.20440293843401594</c:v>
                </c:pt>
                <c:pt idx="1958">
                  <c:v>0.20431145075948945</c:v>
                </c:pt>
                <c:pt idx="1959">
                  <c:v>0.20421740838203728</c:v>
                </c:pt>
                <c:pt idx="1960">
                  <c:v>0.20411244406808191</c:v>
                </c:pt>
                <c:pt idx="1961">
                  <c:v>0.20402484489652908</c:v>
                </c:pt>
                <c:pt idx="1962">
                  <c:v>0.20390562880963162</c:v>
                </c:pt>
                <c:pt idx="1963">
                  <c:v>0.20378671371084023</c:v>
                </c:pt>
                <c:pt idx="1964">
                  <c:v>0.20366544525764443</c:v>
                </c:pt>
                <c:pt idx="1965">
                  <c:v>0.20347124695519761</c:v>
                </c:pt>
                <c:pt idx="1966">
                  <c:v>0.20335204181727209</c:v>
                </c:pt>
                <c:pt idx="1967">
                  <c:v>0.20321208496382123</c:v>
                </c:pt>
                <c:pt idx="1968">
                  <c:v>0.20310060082446665</c:v>
                </c:pt>
                <c:pt idx="1969">
                  <c:v>0.20313020316685812</c:v>
                </c:pt>
                <c:pt idx="1970">
                  <c:v>0.20309564262518651</c:v>
                </c:pt>
                <c:pt idx="1971">
                  <c:v>0.20303423816259791</c:v>
                </c:pt>
                <c:pt idx="1972">
                  <c:v>0.20297035241395758</c:v>
                </c:pt>
                <c:pt idx="1973">
                  <c:v>0.20286129314249271</c:v>
                </c:pt>
                <c:pt idx="1974">
                  <c:v>0.20276308806889232</c:v>
                </c:pt>
                <c:pt idx="1975">
                  <c:v>0.2027498687711721</c:v>
                </c:pt>
                <c:pt idx="1976">
                  <c:v>0.20269971016973246</c:v>
                </c:pt>
                <c:pt idx="1977">
                  <c:v>0.20262091895702725</c:v>
                </c:pt>
                <c:pt idx="1978">
                  <c:v>0.20251124964782763</c:v>
                </c:pt>
                <c:pt idx="1979">
                  <c:v>0.20242629217030775</c:v>
                </c:pt>
                <c:pt idx="1980">
                  <c:v>0.20230931157356272</c:v>
                </c:pt>
                <c:pt idx="1981">
                  <c:v>0.20224562664624637</c:v>
                </c:pt>
                <c:pt idx="1982">
                  <c:v>0.20222803290766014</c:v>
                </c:pt>
                <c:pt idx="1983">
                  <c:v>0.20217689905894889</c:v>
                </c:pt>
                <c:pt idx="1984">
                  <c:v>0.20213798201127162</c:v>
                </c:pt>
                <c:pt idx="1985">
                  <c:v>0.20205084722496869</c:v>
                </c:pt>
                <c:pt idx="1986">
                  <c:v>0.20191750158732621</c:v>
                </c:pt>
                <c:pt idx="1987">
                  <c:v>0.20184218203255658</c:v>
                </c:pt>
                <c:pt idx="1988">
                  <c:v>0.20177702525199778</c:v>
                </c:pt>
                <c:pt idx="1989">
                  <c:v>0.20170452734171582</c:v>
                </c:pt>
                <c:pt idx="1990">
                  <c:v>0.2017000648604631</c:v>
                </c:pt>
                <c:pt idx="1991">
                  <c:v>0.20156819175192042</c:v>
                </c:pt>
                <c:pt idx="1992">
                  <c:v>0.20133511389025135</c:v>
                </c:pt>
                <c:pt idx="1993">
                  <c:v>0.20114447204090771</c:v>
                </c:pt>
                <c:pt idx="1994">
                  <c:v>0.20091646902211555</c:v>
                </c:pt>
                <c:pt idx="1995">
                  <c:v>0.2007107326367058</c:v>
                </c:pt>
                <c:pt idx="1996">
                  <c:v>0.20056094336012176</c:v>
                </c:pt>
                <c:pt idx="1997">
                  <c:v>0.20033677577711151</c:v>
                </c:pt>
                <c:pt idx="1998">
                  <c:v>0.20003905714543638</c:v>
                </c:pt>
                <c:pt idx="1999">
                  <c:v>0.19977245422819978</c:v>
                </c:pt>
                <c:pt idx="2000">
                  <c:v>0.19951702042942512</c:v>
                </c:pt>
                <c:pt idx="2001">
                  <c:v>0.19932640338424024</c:v>
                </c:pt>
                <c:pt idx="2002">
                  <c:v>0.19924772375550837</c:v>
                </c:pt>
                <c:pt idx="2003">
                  <c:v>0.19910428890506407</c:v>
                </c:pt>
                <c:pt idx="2004">
                  <c:v>0.19899348491135474</c:v>
                </c:pt>
                <c:pt idx="2005">
                  <c:v>0.19883879186332445</c:v>
                </c:pt>
                <c:pt idx="2006">
                  <c:v>0.19859933070407568</c:v>
                </c:pt>
                <c:pt idx="2007">
                  <c:v>0.19842951029836409</c:v>
                </c:pt>
                <c:pt idx="2008">
                  <c:v>0.1982511704492482</c:v>
                </c:pt>
                <c:pt idx="2009">
                  <c:v>0.19813202797669724</c:v>
                </c:pt>
                <c:pt idx="2010">
                  <c:v>0.19814094463080811</c:v>
                </c:pt>
                <c:pt idx="2011">
                  <c:v>0.1981039699737964</c:v>
                </c:pt>
                <c:pt idx="2012">
                  <c:v>0.19809992187406525</c:v>
                </c:pt>
                <c:pt idx="2013">
                  <c:v>0.19795662732555533</c:v>
                </c:pt>
                <c:pt idx="2014">
                  <c:v>0.19765570084195541</c:v>
                </c:pt>
                <c:pt idx="2015">
                  <c:v>0.19747918533883271</c:v>
                </c:pt>
                <c:pt idx="2016">
                  <c:v>0.19733340852410763</c:v>
                </c:pt>
                <c:pt idx="2017">
                  <c:v>0.19715983043814458</c:v>
                </c:pt>
                <c:pt idx="2018">
                  <c:v>0.19698069729506718</c:v>
                </c:pt>
                <c:pt idx="2019">
                  <c:v>0.19680976382182516</c:v>
                </c:pt>
                <c:pt idx="2020">
                  <c:v>0.19658752435243057</c:v>
                </c:pt>
                <c:pt idx="2021">
                  <c:v>0.19637930737482756</c:v>
                </c:pt>
                <c:pt idx="2022">
                  <c:v>0.19631086824402177</c:v>
                </c:pt>
                <c:pt idx="2023">
                  <c:v>0.19612761744558213</c:v>
                </c:pt>
                <c:pt idx="2024">
                  <c:v>0.19583003621455949</c:v>
                </c:pt>
                <c:pt idx="2025">
                  <c:v>0.19559530563158592</c:v>
                </c:pt>
                <c:pt idx="2026">
                  <c:v>0.19531634727325356</c:v>
                </c:pt>
                <c:pt idx="2027">
                  <c:v>0.19507456962636097</c:v>
                </c:pt>
                <c:pt idx="2028">
                  <c:v>0.19490750600523662</c:v>
                </c:pt>
                <c:pt idx="2029">
                  <c:v>0.19480410921349026</c:v>
                </c:pt>
                <c:pt idx="2030">
                  <c:v>0.19458130623202832</c:v>
                </c:pt>
                <c:pt idx="2031">
                  <c:v>0.19440148513636468</c:v>
                </c:pt>
                <c:pt idx="2032">
                  <c:v>0.19421664220123599</c:v>
                </c:pt>
                <c:pt idx="2033">
                  <c:v>0.19396990778105624</c:v>
                </c:pt>
                <c:pt idx="2034">
                  <c:v>0.19390239756134617</c:v>
                </c:pt>
                <c:pt idx="2035">
                  <c:v>0.19382610609735909</c:v>
                </c:pt>
                <c:pt idx="2036">
                  <c:v>0.19361044225171517</c:v>
                </c:pt>
                <c:pt idx="2037">
                  <c:v>0.19338043307269084</c:v>
                </c:pt>
                <c:pt idx="2038">
                  <c:v>0.19313008385480515</c:v>
                </c:pt>
                <c:pt idx="2039">
                  <c:v>0.19288476881774186</c:v>
                </c:pt>
                <c:pt idx="2040">
                  <c:v>0.19285111703707392</c:v>
                </c:pt>
                <c:pt idx="2041">
                  <c:v>0.19288826065144227</c:v>
                </c:pt>
                <c:pt idx="2042">
                  <c:v>0.19279673413961398</c:v>
                </c:pt>
                <c:pt idx="2043">
                  <c:v>0.19285920028895609</c:v>
                </c:pt>
                <c:pt idx="2044">
                  <c:v>0.19292325323026679</c:v>
                </c:pt>
                <c:pt idx="2045">
                  <c:v>0.19290620885166868</c:v>
                </c:pt>
                <c:pt idx="2046">
                  <c:v>0.19293058685664691</c:v>
                </c:pt>
                <c:pt idx="2047">
                  <c:v>0.19290116427653048</c:v>
                </c:pt>
                <c:pt idx="2048">
                  <c:v>0.19281584065450588</c:v>
                </c:pt>
                <c:pt idx="2049">
                  <c:v>0.19278266049245393</c:v>
                </c:pt>
                <c:pt idx="2050">
                  <c:v>0.19280788949608049</c:v>
                </c:pt>
                <c:pt idx="2051">
                  <c:v>0.1926928628198247</c:v>
                </c:pt>
                <c:pt idx="2052">
                  <c:v>0.19241633909188824</c:v>
                </c:pt>
                <c:pt idx="2053">
                  <c:v>0.19229529514689783</c:v>
                </c:pt>
                <c:pt idx="2054">
                  <c:v>0.19234207973528875</c:v>
                </c:pt>
                <c:pt idx="2055">
                  <c:v>0.19222330769451487</c:v>
                </c:pt>
                <c:pt idx="2056">
                  <c:v>0.1921763149269817</c:v>
                </c:pt>
                <c:pt idx="2057">
                  <c:v>0.19209769852691616</c:v>
                </c:pt>
                <c:pt idx="2058">
                  <c:v>0.19179637675610736</c:v>
                </c:pt>
                <c:pt idx="2059">
                  <c:v>0.19159889555696177</c:v>
                </c:pt>
                <c:pt idx="2060">
                  <c:v>0.19145303073602857</c:v>
                </c:pt>
                <c:pt idx="2061">
                  <c:v>0.19125770055796412</c:v>
                </c:pt>
                <c:pt idx="2062">
                  <c:v>0.19111470810508821</c:v>
                </c:pt>
                <c:pt idx="2063">
                  <c:v>0.19108339029096155</c:v>
                </c:pt>
                <c:pt idx="2064">
                  <c:v>0.1910682482227882</c:v>
                </c:pt>
                <c:pt idx="2065">
                  <c:v>0.19098826893681553</c:v>
                </c:pt>
                <c:pt idx="2066">
                  <c:v>0.19084767209452067</c:v>
                </c:pt>
                <c:pt idx="2067">
                  <c:v>0.19069656551138905</c:v>
                </c:pt>
                <c:pt idx="2068">
                  <c:v>0.19051628715114377</c:v>
                </c:pt>
                <c:pt idx="2069">
                  <c:v>0.19038606710632419</c:v>
                </c:pt>
                <c:pt idx="2070">
                  <c:v>0.19019881143995318</c:v>
                </c:pt>
                <c:pt idx="2071">
                  <c:v>0.18993381580909033</c:v>
                </c:pt>
                <c:pt idx="2072">
                  <c:v>0.18966882712749222</c:v>
                </c:pt>
                <c:pt idx="2073">
                  <c:v>0.18919448080141976</c:v>
                </c:pt>
                <c:pt idx="2074">
                  <c:v>0.18885243966108767</c:v>
                </c:pt>
                <c:pt idx="2075">
                  <c:v>0.18854181417709673</c:v>
                </c:pt>
                <c:pt idx="2076">
                  <c:v>0.18822363246463417</c:v>
                </c:pt>
                <c:pt idx="2077">
                  <c:v>0.18830617389386606</c:v>
                </c:pt>
                <c:pt idx="2078">
                  <c:v>0.18821381544896951</c:v>
                </c:pt>
                <c:pt idx="2079">
                  <c:v>0.18788430230502176</c:v>
                </c:pt>
                <c:pt idx="2080">
                  <c:v>0.18779631924200937</c:v>
                </c:pt>
                <c:pt idx="2081">
                  <c:v>0.18757966624056799</c:v>
                </c:pt>
                <c:pt idx="2082">
                  <c:v>0.18719480334711536</c:v>
                </c:pt>
                <c:pt idx="2083">
                  <c:v>0.18702042864105947</c:v>
                </c:pt>
                <c:pt idx="2084">
                  <c:v>0.18645351321301462</c:v>
                </c:pt>
                <c:pt idx="2085">
                  <c:v>0.18565903397172201</c:v>
                </c:pt>
                <c:pt idx="2086">
                  <c:v>0.18532435690100199</c:v>
                </c:pt>
                <c:pt idx="2087">
                  <c:v>0.18499561834438003</c:v>
                </c:pt>
                <c:pt idx="2088">
                  <c:v>0.18495164734535499</c:v>
                </c:pt>
                <c:pt idx="2089">
                  <c:v>0.18506649339765277</c:v>
                </c:pt>
                <c:pt idx="2090">
                  <c:v>0.1849960697808993</c:v>
                </c:pt>
                <c:pt idx="2091">
                  <c:v>0.18493539338421616</c:v>
                </c:pt>
                <c:pt idx="2092">
                  <c:v>0.18447228152566017</c:v>
                </c:pt>
                <c:pt idx="2093">
                  <c:v>0.18399696052945702</c:v>
                </c:pt>
                <c:pt idx="2094">
                  <c:v>0.18368232351962613</c:v>
                </c:pt>
                <c:pt idx="2095">
                  <c:v>0.18316942171841685</c:v>
                </c:pt>
                <c:pt idx="2096">
                  <c:v>0.18288752502062086</c:v>
                </c:pt>
                <c:pt idx="2097">
                  <c:v>0.18272404544741658</c:v>
                </c:pt>
                <c:pt idx="2098">
                  <c:v>0.18239652975912371</c:v>
                </c:pt>
                <c:pt idx="2099">
                  <c:v>0.18238512259663894</c:v>
                </c:pt>
                <c:pt idx="2100">
                  <c:v>0.18246868797987714</c:v>
                </c:pt>
                <c:pt idx="2101">
                  <c:v>0.18246907796911493</c:v>
                </c:pt>
                <c:pt idx="2102">
                  <c:v>0.18253730568601778</c:v>
                </c:pt>
                <c:pt idx="2103">
                  <c:v>0.18238285618932581</c:v>
                </c:pt>
                <c:pt idx="2104">
                  <c:v>0.18218978171691338</c:v>
                </c:pt>
                <c:pt idx="2105">
                  <c:v>0.18199801876828384</c:v>
                </c:pt>
                <c:pt idx="2106">
                  <c:v>0.18166673210564496</c:v>
                </c:pt>
                <c:pt idx="2107">
                  <c:v>0.181297397372189</c:v>
                </c:pt>
                <c:pt idx="2108">
                  <c:v>0.1809692713864057</c:v>
                </c:pt>
                <c:pt idx="2109">
                  <c:v>0.18076899959591067</c:v>
                </c:pt>
                <c:pt idx="2110">
                  <c:v>0.1804783864753581</c:v>
                </c:pt>
                <c:pt idx="2111">
                  <c:v>0.18033697985209074</c:v>
                </c:pt>
                <c:pt idx="2112">
                  <c:v>0.18034866171596853</c:v>
                </c:pt>
                <c:pt idx="2113">
                  <c:v>0.18009681190473939</c:v>
                </c:pt>
                <c:pt idx="2114">
                  <c:v>0.17996942123848716</c:v>
                </c:pt>
                <c:pt idx="2115">
                  <c:v>0.17987562095033108</c:v>
                </c:pt>
                <c:pt idx="2116">
                  <c:v>0.17962017649649895</c:v>
                </c:pt>
                <c:pt idx="2117">
                  <c:v>0.17953114955080662</c:v>
                </c:pt>
                <c:pt idx="2118">
                  <c:v>0.17933899656014121</c:v>
                </c:pt>
                <c:pt idx="2119">
                  <c:v>0.17896071543133796</c:v>
                </c:pt>
                <c:pt idx="2120">
                  <c:v>0.17873539470579911</c:v>
                </c:pt>
                <c:pt idx="2121">
                  <c:v>0.17833758282669998</c:v>
                </c:pt>
                <c:pt idx="2122">
                  <c:v>0.17810999420614315</c:v>
                </c:pt>
                <c:pt idx="2123">
                  <c:v>0.17815249985460291</c:v>
                </c:pt>
                <c:pt idx="2124">
                  <c:v>0.17760940321108906</c:v>
                </c:pt>
                <c:pt idx="2125">
                  <c:v>0.17723399022498287</c:v>
                </c:pt>
                <c:pt idx="2126">
                  <c:v>0.17725879409855219</c:v>
                </c:pt>
                <c:pt idx="2127">
                  <c:v>0.17706437303774236</c:v>
                </c:pt>
                <c:pt idx="2128">
                  <c:v>0.17730624714401585</c:v>
                </c:pt>
                <c:pt idx="2129">
                  <c:v>0.17754993323423288</c:v>
                </c:pt>
                <c:pt idx="2130">
                  <c:v>0.17708026644188812</c:v>
                </c:pt>
                <c:pt idx="2131">
                  <c:v>0.17622721953869314</c:v>
                </c:pt>
                <c:pt idx="2132">
                  <c:v>0.17569980616621506</c:v>
                </c:pt>
                <c:pt idx="2133">
                  <c:v>0.17554037400394842</c:v>
                </c:pt>
                <c:pt idx="2134">
                  <c:v>0.17554777815571335</c:v>
                </c:pt>
                <c:pt idx="2135">
                  <c:v>0.17607254537378078</c:v>
                </c:pt>
                <c:pt idx="2136">
                  <c:v>0.17675030918406573</c:v>
                </c:pt>
                <c:pt idx="2137">
                  <c:v>0.17675289102208533</c:v>
                </c:pt>
                <c:pt idx="2138">
                  <c:v>0.17645251334191589</c:v>
                </c:pt>
                <c:pt idx="2139">
                  <c:v>0.17633144403470255</c:v>
                </c:pt>
                <c:pt idx="2140">
                  <c:v>0.17571647585424674</c:v>
                </c:pt>
                <c:pt idx="2141">
                  <c:v>0.17526496789956794</c:v>
                </c:pt>
                <c:pt idx="2142">
                  <c:v>0.17489396728755643</c:v>
                </c:pt>
                <c:pt idx="2143">
                  <c:v>0.17460698484623002</c:v>
                </c:pt>
                <c:pt idx="2144">
                  <c:v>0.17422269029332046</c:v>
                </c:pt>
                <c:pt idx="2145">
                  <c:v>0.174033785293778</c:v>
                </c:pt>
                <c:pt idx="2146">
                  <c:v>0.17421275325011684</c:v>
                </c:pt>
                <c:pt idx="2147">
                  <c:v>0.17377335555956652</c:v>
                </c:pt>
                <c:pt idx="2148">
                  <c:v>0.17331836368275519</c:v>
                </c:pt>
                <c:pt idx="2149">
                  <c:v>0.17206670345844641</c:v>
                </c:pt>
                <c:pt idx="2150">
                  <c:v>0.17140588273843124</c:v>
                </c:pt>
              </c:numCache>
            </c:numRef>
          </c:yVal>
          <c:smooth val="1"/>
          <c:extLst>
            <c:ext xmlns:c16="http://schemas.microsoft.com/office/drawing/2014/chart" uri="{C3380CC4-5D6E-409C-BE32-E72D297353CC}">
              <c16:uniqueId val="{0000001A-1C1D-46AE-B92F-7DA50429CA8D}"/>
            </c:ext>
          </c:extLst>
        </c:ser>
        <c:ser>
          <c:idx val="27"/>
          <c:order val="27"/>
          <c:spPr>
            <a:ln w="19050" cap="rnd">
              <a:solidFill>
                <a:schemeClr val="accent4">
                  <a:lumMod val="60000"/>
                  <a:lumOff val="4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Database'!$CJ$122:$CJ$2272</c:f>
              <c:numCache>
                <c:formatCode>General</c:formatCode>
                <c:ptCount val="2151"/>
                <c:pt idx="0">
                  <c:v>3.3906188495820215E-2</c:v>
                </c:pt>
                <c:pt idx="1">
                  <c:v>3.8132814404316741E-2</c:v>
                </c:pt>
                <c:pt idx="2">
                  <c:v>3.1353732171763876E-2</c:v>
                </c:pt>
                <c:pt idx="3">
                  <c:v>3.6684139241190669E-2</c:v>
                </c:pt>
                <c:pt idx="4">
                  <c:v>4.525905776610728E-2</c:v>
                </c:pt>
                <c:pt idx="5">
                  <c:v>3.8461944301924671E-2</c:v>
                </c:pt>
                <c:pt idx="6">
                  <c:v>3.6248022297623035E-2</c:v>
                </c:pt>
                <c:pt idx="7">
                  <c:v>3.5028956252902317E-2</c:v>
                </c:pt>
                <c:pt idx="8">
                  <c:v>3.3200044955426951E-2</c:v>
                </c:pt>
                <c:pt idx="9">
                  <c:v>3.8990578016943285E-2</c:v>
                </c:pt>
                <c:pt idx="10">
                  <c:v>4.5013065615827276E-2</c:v>
                </c:pt>
                <c:pt idx="11">
                  <c:v>4.5510369282262764E-2</c:v>
                </c:pt>
                <c:pt idx="12">
                  <c:v>3.7700739997200333E-2</c:v>
                </c:pt>
                <c:pt idx="13">
                  <c:v>3.6938867466498708E-2</c:v>
                </c:pt>
                <c:pt idx="14">
                  <c:v>4.0725534005087126E-2</c:v>
                </c:pt>
                <c:pt idx="15">
                  <c:v>3.9984085737421488E-2</c:v>
                </c:pt>
                <c:pt idx="16">
                  <c:v>4.0027307965595511E-2</c:v>
                </c:pt>
                <c:pt idx="17">
                  <c:v>4.0584283837231026E-2</c:v>
                </c:pt>
                <c:pt idx="18">
                  <c:v>3.8877572987708026E-2</c:v>
                </c:pt>
                <c:pt idx="19">
                  <c:v>3.5385241717216812E-2</c:v>
                </c:pt>
                <c:pt idx="20">
                  <c:v>3.6378704617478413E-2</c:v>
                </c:pt>
                <c:pt idx="21">
                  <c:v>4.0951317146121956E-2</c:v>
                </c:pt>
                <c:pt idx="22">
                  <c:v>3.8614109139036061E-2</c:v>
                </c:pt>
                <c:pt idx="23">
                  <c:v>3.9455038880420706E-2</c:v>
                </c:pt>
                <c:pt idx="24">
                  <c:v>4.3880937239183439E-2</c:v>
                </c:pt>
                <c:pt idx="25">
                  <c:v>4.3059706018967359E-2</c:v>
                </c:pt>
                <c:pt idx="26">
                  <c:v>3.8810006122265435E-2</c:v>
                </c:pt>
                <c:pt idx="27">
                  <c:v>3.5562557201624892E-2</c:v>
                </c:pt>
                <c:pt idx="28">
                  <c:v>3.5282855942652527E-2</c:v>
                </c:pt>
                <c:pt idx="29">
                  <c:v>3.4919124419166711E-2</c:v>
                </c:pt>
                <c:pt idx="30">
                  <c:v>3.5975628529818844E-2</c:v>
                </c:pt>
                <c:pt idx="31">
                  <c:v>3.9353862459901544E-2</c:v>
                </c:pt>
                <c:pt idx="32">
                  <c:v>4.0710761239534439E-2</c:v>
                </c:pt>
                <c:pt idx="33">
                  <c:v>4.013551016453603E-2</c:v>
                </c:pt>
                <c:pt idx="34">
                  <c:v>3.9751473946212403E-2</c:v>
                </c:pt>
                <c:pt idx="35">
                  <c:v>4.2236914062860786E-2</c:v>
                </c:pt>
                <c:pt idx="36">
                  <c:v>3.8179225056417632E-2</c:v>
                </c:pt>
                <c:pt idx="37">
                  <c:v>3.303457548354162E-2</c:v>
                </c:pt>
                <c:pt idx="38">
                  <c:v>3.7383647411656763E-2</c:v>
                </c:pt>
                <c:pt idx="39">
                  <c:v>3.9221677819200586E-2</c:v>
                </c:pt>
                <c:pt idx="40">
                  <c:v>4.1315386402850464E-2</c:v>
                </c:pt>
                <c:pt idx="41">
                  <c:v>4.521482819584597E-2</c:v>
                </c:pt>
                <c:pt idx="42">
                  <c:v>4.3132192455226037E-2</c:v>
                </c:pt>
                <c:pt idx="43">
                  <c:v>4.1137658114670399E-2</c:v>
                </c:pt>
                <c:pt idx="44">
                  <c:v>4.1472276108577573E-2</c:v>
                </c:pt>
                <c:pt idx="45">
                  <c:v>4.2919775495395475E-2</c:v>
                </c:pt>
                <c:pt idx="46">
                  <c:v>4.3454911329774137E-2</c:v>
                </c:pt>
                <c:pt idx="47">
                  <c:v>4.2596071048269124E-2</c:v>
                </c:pt>
                <c:pt idx="48">
                  <c:v>4.0544724585908395E-2</c:v>
                </c:pt>
                <c:pt idx="49">
                  <c:v>4.1392128790856637E-2</c:v>
                </c:pt>
                <c:pt idx="50">
                  <c:v>4.3136806328306437E-2</c:v>
                </c:pt>
                <c:pt idx="51">
                  <c:v>4.3753829337235255E-2</c:v>
                </c:pt>
                <c:pt idx="52">
                  <c:v>4.3445291131690815E-2</c:v>
                </c:pt>
                <c:pt idx="53">
                  <c:v>4.2808469270184717E-2</c:v>
                </c:pt>
                <c:pt idx="54">
                  <c:v>4.2791262740798169E-2</c:v>
                </c:pt>
                <c:pt idx="55">
                  <c:v>4.4911651339223015E-2</c:v>
                </c:pt>
                <c:pt idx="56">
                  <c:v>4.6491412804917732E-2</c:v>
                </c:pt>
                <c:pt idx="57">
                  <c:v>4.6696342283968177E-2</c:v>
                </c:pt>
                <c:pt idx="58">
                  <c:v>4.5752714364733126E-2</c:v>
                </c:pt>
                <c:pt idx="59">
                  <c:v>4.5520325786316151E-2</c:v>
                </c:pt>
                <c:pt idx="60">
                  <c:v>4.6025892925651159E-2</c:v>
                </c:pt>
                <c:pt idx="61">
                  <c:v>4.6471469634314456E-2</c:v>
                </c:pt>
                <c:pt idx="62">
                  <c:v>4.6914352068338168E-2</c:v>
                </c:pt>
                <c:pt idx="63">
                  <c:v>4.7367593474325641E-2</c:v>
                </c:pt>
                <c:pt idx="64">
                  <c:v>4.7697071652305245E-2</c:v>
                </c:pt>
                <c:pt idx="65">
                  <c:v>4.7907491896643249E-2</c:v>
                </c:pt>
                <c:pt idx="66">
                  <c:v>4.8154781088569999E-2</c:v>
                </c:pt>
                <c:pt idx="67">
                  <c:v>4.8654875401564511E-2</c:v>
                </c:pt>
                <c:pt idx="68">
                  <c:v>4.9055005049835655E-2</c:v>
                </c:pt>
                <c:pt idx="69">
                  <c:v>4.9849390283699814E-2</c:v>
                </c:pt>
                <c:pt idx="70">
                  <c:v>5.059931288674635E-2</c:v>
                </c:pt>
                <c:pt idx="71">
                  <c:v>5.0587173155329644E-2</c:v>
                </c:pt>
                <c:pt idx="72">
                  <c:v>5.1102782300586902E-2</c:v>
                </c:pt>
                <c:pt idx="73">
                  <c:v>5.1424368869580232E-2</c:v>
                </c:pt>
                <c:pt idx="74">
                  <c:v>5.1248738687389966E-2</c:v>
                </c:pt>
                <c:pt idx="75">
                  <c:v>5.1694582237281496E-2</c:v>
                </c:pt>
                <c:pt idx="76">
                  <c:v>5.2758049546711185E-2</c:v>
                </c:pt>
                <c:pt idx="77">
                  <c:v>5.4126921032507401E-2</c:v>
                </c:pt>
                <c:pt idx="78">
                  <c:v>5.455080240053254E-2</c:v>
                </c:pt>
                <c:pt idx="79">
                  <c:v>5.5103898249798229E-2</c:v>
                </c:pt>
                <c:pt idx="80">
                  <c:v>5.5725237961814493E-2</c:v>
                </c:pt>
                <c:pt idx="81">
                  <c:v>5.6026995342551476E-2</c:v>
                </c:pt>
                <c:pt idx="82">
                  <c:v>5.623509388954593E-2</c:v>
                </c:pt>
                <c:pt idx="83">
                  <c:v>5.6758681452200255E-2</c:v>
                </c:pt>
                <c:pt idx="84">
                  <c:v>5.7978133290919588E-2</c:v>
                </c:pt>
                <c:pt idx="85">
                  <c:v>5.9041568795272892E-2</c:v>
                </c:pt>
                <c:pt idx="86">
                  <c:v>5.9629583316025581E-2</c:v>
                </c:pt>
                <c:pt idx="87">
                  <c:v>5.9766675152352233E-2</c:v>
                </c:pt>
                <c:pt idx="88">
                  <c:v>6.0671425226800357E-2</c:v>
                </c:pt>
                <c:pt idx="89">
                  <c:v>6.1395248332100888E-2</c:v>
                </c:pt>
                <c:pt idx="90">
                  <c:v>6.1870987604151551E-2</c:v>
                </c:pt>
                <c:pt idx="91">
                  <c:v>6.3145953915865791E-2</c:v>
                </c:pt>
                <c:pt idx="92">
                  <c:v>6.3871038542417005E-2</c:v>
                </c:pt>
                <c:pt idx="93">
                  <c:v>6.4263829212551818E-2</c:v>
                </c:pt>
                <c:pt idx="94">
                  <c:v>6.5051232165259584E-2</c:v>
                </c:pt>
                <c:pt idx="95">
                  <c:v>6.5663192067622528E-2</c:v>
                </c:pt>
                <c:pt idx="96">
                  <c:v>6.6096006994096582E-2</c:v>
                </c:pt>
                <c:pt idx="97">
                  <c:v>6.6598989769765929E-2</c:v>
                </c:pt>
                <c:pt idx="98">
                  <c:v>6.7111889812582509E-2</c:v>
                </c:pt>
                <c:pt idx="99">
                  <c:v>6.7541950683491656E-2</c:v>
                </c:pt>
                <c:pt idx="100">
                  <c:v>6.7957858807685512E-2</c:v>
                </c:pt>
                <c:pt idx="101">
                  <c:v>6.8427597956696534E-2</c:v>
                </c:pt>
                <c:pt idx="102">
                  <c:v>6.8742672672561289E-2</c:v>
                </c:pt>
                <c:pt idx="103">
                  <c:v>6.8985950666836979E-2</c:v>
                </c:pt>
                <c:pt idx="104">
                  <c:v>6.9574923385489706E-2</c:v>
                </c:pt>
                <c:pt idx="105">
                  <c:v>6.9359412489358577E-2</c:v>
                </c:pt>
                <c:pt idx="106">
                  <c:v>6.9068787462276474E-2</c:v>
                </c:pt>
                <c:pt idx="107">
                  <c:v>6.9868194991664037E-2</c:v>
                </c:pt>
                <c:pt idx="108">
                  <c:v>6.9979324160828513E-2</c:v>
                </c:pt>
                <c:pt idx="109">
                  <c:v>6.9911722735349249E-2</c:v>
                </c:pt>
                <c:pt idx="110">
                  <c:v>7.0171963142984947E-2</c:v>
                </c:pt>
                <c:pt idx="111">
                  <c:v>7.0253077324918409E-2</c:v>
                </c:pt>
                <c:pt idx="112">
                  <c:v>7.0316213550648418E-2</c:v>
                </c:pt>
                <c:pt idx="113">
                  <c:v>7.0396251158127088E-2</c:v>
                </c:pt>
                <c:pt idx="114">
                  <c:v>7.0418881202328601E-2</c:v>
                </c:pt>
                <c:pt idx="115">
                  <c:v>7.0652912212818345E-2</c:v>
                </c:pt>
                <c:pt idx="116">
                  <c:v>7.0947929379720415E-2</c:v>
                </c:pt>
                <c:pt idx="117">
                  <c:v>7.1054959366424975E-2</c:v>
                </c:pt>
                <c:pt idx="118">
                  <c:v>7.1307192549136797E-2</c:v>
                </c:pt>
                <c:pt idx="119">
                  <c:v>7.1456623222558649E-2</c:v>
                </c:pt>
                <c:pt idx="120">
                  <c:v>7.1353953646454776E-2</c:v>
                </c:pt>
                <c:pt idx="121">
                  <c:v>7.1718186296088518E-2</c:v>
                </c:pt>
                <c:pt idx="122">
                  <c:v>7.1914238698573704E-2</c:v>
                </c:pt>
                <c:pt idx="123">
                  <c:v>7.1683141436105158E-2</c:v>
                </c:pt>
                <c:pt idx="124">
                  <c:v>7.2246845060209453E-2</c:v>
                </c:pt>
                <c:pt idx="125">
                  <c:v>7.2712488408990347E-2</c:v>
                </c:pt>
                <c:pt idx="126">
                  <c:v>7.2782593187568911E-2</c:v>
                </c:pt>
                <c:pt idx="127">
                  <c:v>7.2771736010439736E-2</c:v>
                </c:pt>
                <c:pt idx="128">
                  <c:v>7.3091328603359096E-2</c:v>
                </c:pt>
                <c:pt idx="129">
                  <c:v>7.3509717870307967E-2</c:v>
                </c:pt>
                <c:pt idx="130">
                  <c:v>7.3469997037609189E-2</c:v>
                </c:pt>
                <c:pt idx="131">
                  <c:v>7.3975814766440454E-2</c:v>
                </c:pt>
                <c:pt idx="132">
                  <c:v>7.4687844199814626E-2</c:v>
                </c:pt>
                <c:pt idx="133">
                  <c:v>7.5096269977898061E-2</c:v>
                </c:pt>
                <c:pt idx="134">
                  <c:v>7.5192690151799316E-2</c:v>
                </c:pt>
                <c:pt idx="135">
                  <c:v>7.5443955221695225E-2</c:v>
                </c:pt>
                <c:pt idx="136">
                  <c:v>7.6053846891096996E-2</c:v>
                </c:pt>
                <c:pt idx="137">
                  <c:v>7.6522419132331862E-2</c:v>
                </c:pt>
                <c:pt idx="138">
                  <c:v>7.7148309307067675E-2</c:v>
                </c:pt>
                <c:pt idx="139">
                  <c:v>7.7848522958937696E-2</c:v>
                </c:pt>
                <c:pt idx="140">
                  <c:v>7.8255256954906371E-2</c:v>
                </c:pt>
                <c:pt idx="141">
                  <c:v>7.8824399276653023E-2</c:v>
                </c:pt>
                <c:pt idx="142">
                  <c:v>7.9466326246761795E-2</c:v>
                </c:pt>
                <c:pt idx="143">
                  <c:v>8.0025297191983549E-2</c:v>
                </c:pt>
                <c:pt idx="144">
                  <c:v>8.0577396388287884E-2</c:v>
                </c:pt>
                <c:pt idx="145">
                  <c:v>8.1233127750458392E-2</c:v>
                </c:pt>
                <c:pt idx="146">
                  <c:v>8.2026248611449304E-2</c:v>
                </c:pt>
                <c:pt idx="147">
                  <c:v>8.2672643789960587E-2</c:v>
                </c:pt>
                <c:pt idx="148">
                  <c:v>8.3315380671801331E-2</c:v>
                </c:pt>
                <c:pt idx="149">
                  <c:v>8.401643209778735E-2</c:v>
                </c:pt>
                <c:pt idx="150">
                  <c:v>8.4834948528162937E-2</c:v>
                </c:pt>
                <c:pt idx="151">
                  <c:v>8.5565312571858024E-2</c:v>
                </c:pt>
                <c:pt idx="152">
                  <c:v>8.6271990673577992E-2</c:v>
                </c:pt>
                <c:pt idx="153">
                  <c:v>8.7143235507340433E-2</c:v>
                </c:pt>
                <c:pt idx="154">
                  <c:v>8.7974298745480919E-2</c:v>
                </c:pt>
                <c:pt idx="155">
                  <c:v>8.8692778185308796E-2</c:v>
                </c:pt>
                <c:pt idx="156">
                  <c:v>8.921359595231354E-2</c:v>
                </c:pt>
                <c:pt idx="157">
                  <c:v>8.9936285481093448E-2</c:v>
                </c:pt>
                <c:pt idx="158">
                  <c:v>9.0801821358868121E-2</c:v>
                </c:pt>
                <c:pt idx="159">
                  <c:v>9.1684518244402047E-2</c:v>
                </c:pt>
                <c:pt idx="160">
                  <c:v>9.2532458134450768E-2</c:v>
                </c:pt>
                <c:pt idx="161">
                  <c:v>9.3336157583020427E-2</c:v>
                </c:pt>
                <c:pt idx="162">
                  <c:v>9.412628706166494E-2</c:v>
                </c:pt>
                <c:pt idx="163">
                  <c:v>9.4866729850250728E-2</c:v>
                </c:pt>
                <c:pt idx="164">
                  <c:v>9.5796062065320195E-2</c:v>
                </c:pt>
                <c:pt idx="165">
                  <c:v>9.6754186002008705E-2</c:v>
                </c:pt>
                <c:pt idx="166">
                  <c:v>9.7375272888077291E-2</c:v>
                </c:pt>
                <c:pt idx="167">
                  <c:v>9.8184265824822495E-2</c:v>
                </c:pt>
                <c:pt idx="168">
                  <c:v>9.9089446675791115E-2</c:v>
                </c:pt>
                <c:pt idx="169">
                  <c:v>9.9907771613725493E-2</c:v>
                </c:pt>
                <c:pt idx="170">
                  <c:v>0.10069985663382058</c:v>
                </c:pt>
                <c:pt idx="171">
                  <c:v>0.10153866178153902</c:v>
                </c:pt>
                <c:pt idx="172">
                  <c:v>0.10242375816374714</c:v>
                </c:pt>
                <c:pt idx="173">
                  <c:v>0.10325375788003321</c:v>
                </c:pt>
                <c:pt idx="174">
                  <c:v>0.1040842652742895</c:v>
                </c:pt>
                <c:pt idx="175">
                  <c:v>0.10496178666825418</c:v>
                </c:pt>
                <c:pt idx="176">
                  <c:v>0.10593294660196324</c:v>
                </c:pt>
                <c:pt idx="177">
                  <c:v>0.10689231123880333</c:v>
                </c:pt>
                <c:pt idx="178">
                  <c:v>0.10781209550565497</c:v>
                </c:pt>
                <c:pt idx="179">
                  <c:v>0.10867903062650149</c:v>
                </c:pt>
                <c:pt idx="180">
                  <c:v>0.10951642903370756</c:v>
                </c:pt>
                <c:pt idx="181">
                  <c:v>0.11041459494236944</c:v>
                </c:pt>
                <c:pt idx="182">
                  <c:v>0.11142641370913424</c:v>
                </c:pt>
                <c:pt idx="183">
                  <c:v>0.11238540646662641</c:v>
                </c:pt>
                <c:pt idx="184">
                  <c:v>0.1133154980637549</c:v>
                </c:pt>
                <c:pt idx="185">
                  <c:v>0.11423535718037374</c:v>
                </c:pt>
                <c:pt idx="186">
                  <c:v>0.11512197193315299</c:v>
                </c:pt>
                <c:pt idx="187">
                  <c:v>0.11606223039231789</c:v>
                </c:pt>
                <c:pt idx="188">
                  <c:v>0.11706538601608428</c:v>
                </c:pt>
                <c:pt idx="189">
                  <c:v>0.11802929895938492</c:v>
                </c:pt>
                <c:pt idx="190">
                  <c:v>0.11900219131168534</c:v>
                </c:pt>
                <c:pt idx="191">
                  <c:v>0.12000408559844999</c:v>
                </c:pt>
                <c:pt idx="192">
                  <c:v>0.12102030682395902</c:v>
                </c:pt>
                <c:pt idx="193">
                  <c:v>0.12198071570916436</c:v>
                </c:pt>
                <c:pt idx="194">
                  <c:v>0.12294916507177545</c:v>
                </c:pt>
                <c:pt idx="195">
                  <c:v>0.12396442339167747</c:v>
                </c:pt>
                <c:pt idx="196">
                  <c:v>0.12493689800002154</c:v>
                </c:pt>
                <c:pt idx="197">
                  <c:v>0.12592839347718662</c:v>
                </c:pt>
                <c:pt idx="198">
                  <c:v>0.12696357475324602</c:v>
                </c:pt>
                <c:pt idx="199">
                  <c:v>0.12796419570451736</c:v>
                </c:pt>
                <c:pt idx="200">
                  <c:v>0.1289150975705228</c:v>
                </c:pt>
                <c:pt idx="201">
                  <c:v>0.12987696436164795</c:v>
                </c:pt>
                <c:pt idx="202">
                  <c:v>0.13097283608699464</c:v>
                </c:pt>
                <c:pt idx="203">
                  <c:v>0.13197935809195216</c:v>
                </c:pt>
                <c:pt idx="204">
                  <c:v>0.1329422736995638</c:v>
                </c:pt>
                <c:pt idx="205">
                  <c:v>0.13398632080965203</c:v>
                </c:pt>
                <c:pt idx="206">
                  <c:v>0.13500487135423514</c:v>
                </c:pt>
                <c:pt idx="207">
                  <c:v>0.135992627580514</c:v>
                </c:pt>
                <c:pt idx="208">
                  <c:v>0.1369743378888946</c:v>
                </c:pt>
                <c:pt idx="209">
                  <c:v>0.13799400039754225</c:v>
                </c:pt>
                <c:pt idx="210">
                  <c:v>0.1390122279691072</c:v>
                </c:pt>
                <c:pt idx="211">
                  <c:v>0.13999593357598292</c:v>
                </c:pt>
                <c:pt idx="212">
                  <c:v>0.14097833709176649</c:v>
                </c:pt>
                <c:pt idx="213">
                  <c:v>0.141933577933091</c:v>
                </c:pt>
                <c:pt idx="214">
                  <c:v>0.14288092400737043</c:v>
                </c:pt>
                <c:pt idx="215">
                  <c:v>0.14387563527625793</c:v>
                </c:pt>
                <c:pt idx="216">
                  <c:v>0.14477511263847953</c:v>
                </c:pt>
                <c:pt idx="217">
                  <c:v>0.1456287994462836</c:v>
                </c:pt>
                <c:pt idx="218">
                  <c:v>0.14651594264168771</c:v>
                </c:pt>
                <c:pt idx="219">
                  <c:v>0.14740865775673295</c:v>
                </c:pt>
                <c:pt idx="220">
                  <c:v>0.14829396122540592</c:v>
                </c:pt>
                <c:pt idx="221">
                  <c:v>0.14915224026850646</c:v>
                </c:pt>
                <c:pt idx="222">
                  <c:v>0.14994662329317951</c:v>
                </c:pt>
                <c:pt idx="223">
                  <c:v>0.15070721044995847</c:v>
                </c:pt>
                <c:pt idx="224">
                  <c:v>0.15148332340099771</c:v>
                </c:pt>
                <c:pt idx="225">
                  <c:v>0.15236513280560005</c:v>
                </c:pt>
                <c:pt idx="226">
                  <c:v>0.15319974966896793</c:v>
                </c:pt>
                <c:pt idx="227">
                  <c:v>0.15393584822744291</c:v>
                </c:pt>
                <c:pt idx="228">
                  <c:v>0.15461251573146709</c:v>
                </c:pt>
                <c:pt idx="229">
                  <c:v>0.15539231887690949</c:v>
                </c:pt>
                <c:pt idx="230">
                  <c:v>0.15616406094568078</c:v>
                </c:pt>
                <c:pt idx="231">
                  <c:v>0.15680094236319042</c:v>
                </c:pt>
                <c:pt idx="232">
                  <c:v>0.15745627248222968</c:v>
                </c:pt>
                <c:pt idx="233">
                  <c:v>0.15810837450496876</c:v>
                </c:pt>
                <c:pt idx="234">
                  <c:v>0.15872836484209307</c:v>
                </c:pt>
                <c:pt idx="235">
                  <c:v>0.15939748699676493</c:v>
                </c:pt>
                <c:pt idx="236">
                  <c:v>0.15997355395466817</c:v>
                </c:pt>
                <c:pt idx="237">
                  <c:v>0.16045583006717565</c:v>
                </c:pt>
                <c:pt idx="238">
                  <c:v>0.16104206058196655</c:v>
                </c:pt>
                <c:pt idx="239">
                  <c:v>0.16158596867627731</c:v>
                </c:pt>
                <c:pt idx="240">
                  <c:v>0.16212438104121338</c:v>
                </c:pt>
                <c:pt idx="241">
                  <c:v>0.16274525182425148</c:v>
                </c:pt>
                <c:pt idx="242">
                  <c:v>0.16328812524910122</c:v>
                </c:pt>
                <c:pt idx="243">
                  <c:v>0.16381967162404373</c:v>
                </c:pt>
                <c:pt idx="244">
                  <c:v>0.16440924577250973</c:v>
                </c:pt>
                <c:pt idx="245">
                  <c:v>0.16498925902303996</c:v>
                </c:pt>
                <c:pt idx="246">
                  <c:v>0.16550562541928729</c:v>
                </c:pt>
                <c:pt idx="247">
                  <c:v>0.16596504961164568</c:v>
                </c:pt>
                <c:pt idx="248">
                  <c:v>0.16654759632022523</c:v>
                </c:pt>
                <c:pt idx="249">
                  <c:v>0.16702610457806863</c:v>
                </c:pt>
                <c:pt idx="250">
                  <c:v>0.16743799803276779</c:v>
                </c:pt>
                <c:pt idx="251">
                  <c:v>0.16801522500679944</c:v>
                </c:pt>
                <c:pt idx="252">
                  <c:v>0.16848948744937831</c:v>
                </c:pt>
                <c:pt idx="253">
                  <c:v>0.16889260709344076</c:v>
                </c:pt>
                <c:pt idx="254">
                  <c:v>0.16931868556798726</c:v>
                </c:pt>
                <c:pt idx="255">
                  <c:v>0.16971615967302298</c:v>
                </c:pt>
                <c:pt idx="256">
                  <c:v>0.17011226850992531</c:v>
                </c:pt>
                <c:pt idx="257">
                  <c:v>0.17049649955966029</c:v>
                </c:pt>
                <c:pt idx="258">
                  <c:v>0.17086774981990124</c:v>
                </c:pt>
                <c:pt idx="259">
                  <c:v>0.1712000928774815</c:v>
                </c:pt>
                <c:pt idx="260">
                  <c:v>0.17148255703559259</c:v>
                </c:pt>
                <c:pt idx="261">
                  <c:v>0.17175643963306353</c:v>
                </c:pt>
                <c:pt idx="262">
                  <c:v>0.17196694114946778</c:v>
                </c:pt>
                <c:pt idx="263">
                  <c:v>0.17214492260438749</c:v>
                </c:pt>
                <c:pt idx="264">
                  <c:v>0.17238989264562365</c:v>
                </c:pt>
                <c:pt idx="265">
                  <c:v>0.17262864421397187</c:v>
                </c:pt>
                <c:pt idx="266">
                  <c:v>0.17283793723867522</c:v>
                </c:pt>
                <c:pt idx="267">
                  <c:v>0.17301870320592747</c:v>
                </c:pt>
                <c:pt idx="268">
                  <c:v>0.17323470689560427</c:v>
                </c:pt>
                <c:pt idx="269">
                  <c:v>0.17348264362662977</c:v>
                </c:pt>
                <c:pt idx="270">
                  <c:v>0.17373541267376333</c:v>
                </c:pt>
                <c:pt idx="271">
                  <c:v>0.17404605369388204</c:v>
                </c:pt>
                <c:pt idx="272">
                  <c:v>0.17432122447031703</c:v>
                </c:pt>
                <c:pt idx="273">
                  <c:v>0.17453304399059003</c:v>
                </c:pt>
                <c:pt idx="274">
                  <c:v>0.1747656386280696</c:v>
                </c:pt>
                <c:pt idx="275">
                  <c:v>0.17499594212652128</c:v>
                </c:pt>
                <c:pt idx="276">
                  <c:v>0.17523800661961444</c:v>
                </c:pt>
                <c:pt idx="277">
                  <c:v>0.17550014328111299</c:v>
                </c:pt>
                <c:pt idx="278">
                  <c:v>0.17573860464882754</c:v>
                </c:pt>
                <c:pt idx="279">
                  <c:v>0.17599913358737149</c:v>
                </c:pt>
                <c:pt idx="280">
                  <c:v>0.1763109761522125</c:v>
                </c:pt>
                <c:pt idx="281">
                  <c:v>0.17653093468997993</c:v>
                </c:pt>
                <c:pt idx="282">
                  <c:v>0.1767164412482142</c:v>
                </c:pt>
                <c:pt idx="283">
                  <c:v>0.17692746186511163</c:v>
                </c:pt>
                <c:pt idx="284">
                  <c:v>0.17716783294720675</c:v>
                </c:pt>
                <c:pt idx="285">
                  <c:v>0.17744216395483467</c:v>
                </c:pt>
                <c:pt idx="286">
                  <c:v>0.17773481131481825</c:v>
                </c:pt>
                <c:pt idx="287">
                  <c:v>0.17800012753180225</c:v>
                </c:pt>
                <c:pt idx="288">
                  <c:v>0.17828126926099322</c:v>
                </c:pt>
                <c:pt idx="289">
                  <c:v>0.17852742825166767</c:v>
                </c:pt>
                <c:pt idx="290">
                  <c:v>0.17869860294612541</c:v>
                </c:pt>
                <c:pt idx="291">
                  <c:v>0.17892260573396049</c:v>
                </c:pt>
                <c:pt idx="292">
                  <c:v>0.17914491364398477</c:v>
                </c:pt>
                <c:pt idx="293">
                  <c:v>0.1793370698835702</c:v>
                </c:pt>
                <c:pt idx="294">
                  <c:v>0.17962611488195893</c:v>
                </c:pt>
                <c:pt idx="295">
                  <c:v>0.17990323182834753</c:v>
                </c:pt>
                <c:pt idx="296">
                  <c:v>0.18012997807432587</c:v>
                </c:pt>
                <c:pt idx="297">
                  <c:v>0.18038237568931081</c:v>
                </c:pt>
                <c:pt idx="298">
                  <c:v>0.18056512467345417</c:v>
                </c:pt>
                <c:pt idx="299">
                  <c:v>0.18070820816875943</c:v>
                </c:pt>
                <c:pt idx="300">
                  <c:v>0.18090429446971532</c:v>
                </c:pt>
                <c:pt idx="301">
                  <c:v>0.18118769057925788</c:v>
                </c:pt>
                <c:pt idx="302">
                  <c:v>0.1814636016738104</c:v>
                </c:pt>
                <c:pt idx="303">
                  <c:v>0.18163471912115123</c:v>
                </c:pt>
                <c:pt idx="304">
                  <c:v>0.18182750202489881</c:v>
                </c:pt>
                <c:pt idx="305">
                  <c:v>0.1820284919607591</c:v>
                </c:pt>
                <c:pt idx="306">
                  <c:v>0.18223351947683586</c:v>
                </c:pt>
                <c:pt idx="307">
                  <c:v>0.18243129147904949</c:v>
                </c:pt>
                <c:pt idx="308">
                  <c:v>0.18261840309451913</c:v>
                </c:pt>
                <c:pt idx="309">
                  <c:v>0.18280415443536069</c:v>
                </c:pt>
                <c:pt idx="310">
                  <c:v>0.18300129833837944</c:v>
                </c:pt>
                <c:pt idx="311">
                  <c:v>0.18320966958473286</c:v>
                </c:pt>
                <c:pt idx="312">
                  <c:v>0.18342856795104812</c:v>
                </c:pt>
                <c:pt idx="313">
                  <c:v>0.18364673493551972</c:v>
                </c:pt>
                <c:pt idx="314">
                  <c:v>0.18386777668700494</c:v>
                </c:pt>
                <c:pt idx="315">
                  <c:v>0.18410818356730776</c:v>
                </c:pt>
                <c:pt idx="316">
                  <c:v>0.18436511568334493</c:v>
                </c:pt>
                <c:pt idx="317">
                  <c:v>0.18460004950480871</c:v>
                </c:pt>
                <c:pt idx="318">
                  <c:v>0.18486884663058104</c:v>
                </c:pt>
                <c:pt idx="319">
                  <c:v>0.18517558293341496</c:v>
                </c:pt>
                <c:pt idx="320">
                  <c:v>0.18547909624737791</c:v>
                </c:pt>
                <c:pt idx="321">
                  <c:v>0.18576942341603678</c:v>
                </c:pt>
                <c:pt idx="322">
                  <c:v>0.1860758312926408</c:v>
                </c:pt>
                <c:pt idx="323">
                  <c:v>0.18643482453775262</c:v>
                </c:pt>
                <c:pt idx="324">
                  <c:v>0.18678110498858613</c:v>
                </c:pt>
                <c:pt idx="325">
                  <c:v>0.18716576472426741</c:v>
                </c:pt>
                <c:pt idx="326">
                  <c:v>0.18761397787696824</c:v>
                </c:pt>
                <c:pt idx="327">
                  <c:v>0.18797976945074635</c:v>
                </c:pt>
                <c:pt idx="328">
                  <c:v>0.18832441315444096</c:v>
                </c:pt>
                <c:pt idx="329">
                  <c:v>0.18869269678178302</c:v>
                </c:pt>
                <c:pt idx="330">
                  <c:v>0.18909944308462268</c:v>
                </c:pt>
                <c:pt idx="331">
                  <c:v>0.18949795763329522</c:v>
                </c:pt>
                <c:pt idx="332">
                  <c:v>0.18988090449474801</c:v>
                </c:pt>
                <c:pt idx="333">
                  <c:v>0.19029017176833851</c:v>
                </c:pt>
                <c:pt idx="334">
                  <c:v>0.19070384523412939</c:v>
                </c:pt>
                <c:pt idx="335">
                  <c:v>0.19110340305949278</c:v>
                </c:pt>
                <c:pt idx="336">
                  <c:v>0.19147165475900332</c:v>
                </c:pt>
                <c:pt idx="337">
                  <c:v>0.19181635625587437</c:v>
                </c:pt>
                <c:pt idx="338">
                  <c:v>0.19217993762034472</c:v>
                </c:pt>
                <c:pt idx="339">
                  <c:v>0.19256879227244716</c:v>
                </c:pt>
                <c:pt idx="340">
                  <c:v>0.19297585813778648</c:v>
                </c:pt>
                <c:pt idx="341">
                  <c:v>0.19336022803823841</c:v>
                </c:pt>
                <c:pt idx="342">
                  <c:v>0.19371544731240689</c:v>
                </c:pt>
                <c:pt idx="343">
                  <c:v>0.1940437231366042</c:v>
                </c:pt>
                <c:pt idx="344">
                  <c:v>0.1944646915147914</c:v>
                </c:pt>
                <c:pt idx="345">
                  <c:v>0.19490151235229011</c:v>
                </c:pt>
                <c:pt idx="346">
                  <c:v>0.19521766781820038</c:v>
                </c:pt>
                <c:pt idx="347">
                  <c:v>0.19558779470377244</c:v>
                </c:pt>
                <c:pt idx="348">
                  <c:v>0.19597223597986566</c:v>
                </c:pt>
                <c:pt idx="349">
                  <c:v>0.19632492140418445</c:v>
                </c:pt>
                <c:pt idx="350">
                  <c:v>0.19668407908901187</c:v>
                </c:pt>
                <c:pt idx="351">
                  <c:v>0.19706290507242008</c:v>
                </c:pt>
                <c:pt idx="352">
                  <c:v>0.19745799531611277</c:v>
                </c:pt>
                <c:pt idx="353">
                  <c:v>0.19780684861695741</c:v>
                </c:pt>
                <c:pt idx="354">
                  <c:v>0.19818085520268805</c:v>
                </c:pt>
                <c:pt idx="355">
                  <c:v>0.19858082855682468</c:v>
                </c:pt>
                <c:pt idx="356">
                  <c:v>0.19897776783772994</c:v>
                </c:pt>
                <c:pt idx="357">
                  <c:v>0.19936318258064487</c:v>
                </c:pt>
                <c:pt idx="358">
                  <c:v>0.19971926068511756</c:v>
                </c:pt>
                <c:pt idx="359">
                  <c:v>0.20007896389368385</c:v>
                </c:pt>
                <c:pt idx="360">
                  <c:v>0.20048300102656835</c:v>
                </c:pt>
                <c:pt idx="361">
                  <c:v>0.20087117650784228</c:v>
                </c:pt>
                <c:pt idx="362">
                  <c:v>0.20122909750859011</c:v>
                </c:pt>
                <c:pt idx="363">
                  <c:v>0.20159427263992949</c:v>
                </c:pt>
                <c:pt idx="364">
                  <c:v>0.20198047376680672</c:v>
                </c:pt>
                <c:pt idx="365">
                  <c:v>0.20236063982064445</c:v>
                </c:pt>
                <c:pt idx="366">
                  <c:v>0.20267652696677416</c:v>
                </c:pt>
                <c:pt idx="367">
                  <c:v>0.20302991957681682</c:v>
                </c:pt>
                <c:pt idx="368">
                  <c:v>0.2034171731896042</c:v>
                </c:pt>
                <c:pt idx="369">
                  <c:v>0.20377185546761836</c:v>
                </c:pt>
                <c:pt idx="370">
                  <c:v>0.20414855195063297</c:v>
                </c:pt>
                <c:pt idx="371">
                  <c:v>0.2045167200521929</c:v>
                </c:pt>
                <c:pt idx="372">
                  <c:v>0.20484951308780719</c:v>
                </c:pt>
                <c:pt idx="373">
                  <c:v>0.20518004172550494</c:v>
                </c:pt>
                <c:pt idx="374">
                  <c:v>0.20552874280037137</c:v>
                </c:pt>
                <c:pt idx="375">
                  <c:v>0.20589376063947615</c:v>
                </c:pt>
                <c:pt idx="376">
                  <c:v>0.20624098995240328</c:v>
                </c:pt>
                <c:pt idx="377">
                  <c:v>0.20654874356774244</c:v>
                </c:pt>
                <c:pt idx="378">
                  <c:v>0.20686649958402556</c:v>
                </c:pt>
                <c:pt idx="379">
                  <c:v>0.20722705098022229</c:v>
                </c:pt>
                <c:pt idx="380">
                  <c:v>0.20753909580830787</c:v>
                </c:pt>
                <c:pt idx="381">
                  <c:v>0.20784016811967654</c:v>
                </c:pt>
                <c:pt idx="382">
                  <c:v>0.20817365295836074</c:v>
                </c:pt>
                <c:pt idx="383">
                  <c:v>0.20849748349420846</c:v>
                </c:pt>
                <c:pt idx="384">
                  <c:v>0.20879542379916502</c:v>
                </c:pt>
                <c:pt idx="385">
                  <c:v>0.20907851903631772</c:v>
                </c:pt>
                <c:pt idx="386">
                  <c:v>0.20936855826405054</c:v>
                </c:pt>
                <c:pt idx="387">
                  <c:v>0.20968249431150454</c:v>
                </c:pt>
                <c:pt idx="388">
                  <c:v>0.20997576438113333</c:v>
                </c:pt>
                <c:pt idx="389">
                  <c:v>0.21022082948580781</c:v>
                </c:pt>
                <c:pt idx="390">
                  <c:v>0.21049810106845102</c:v>
                </c:pt>
                <c:pt idx="391">
                  <c:v>0.2107790457737285</c:v>
                </c:pt>
                <c:pt idx="392">
                  <c:v>0.21106041018470315</c:v>
                </c:pt>
                <c:pt idx="393">
                  <c:v>0.21137231417625305</c:v>
                </c:pt>
                <c:pt idx="394">
                  <c:v>0.21164570246208192</c:v>
                </c:pt>
                <c:pt idx="395">
                  <c:v>0.21189233374975694</c:v>
                </c:pt>
                <c:pt idx="396">
                  <c:v>0.21214799981593899</c:v>
                </c:pt>
                <c:pt idx="397">
                  <c:v>0.21238692327247874</c:v>
                </c:pt>
                <c:pt idx="398">
                  <c:v>0.21261844030770971</c:v>
                </c:pt>
                <c:pt idx="399">
                  <c:v>0.21288738616075895</c:v>
                </c:pt>
                <c:pt idx="400">
                  <c:v>0.21314178163345388</c:v>
                </c:pt>
                <c:pt idx="401">
                  <c:v>0.21337140401053503</c:v>
                </c:pt>
                <c:pt idx="402">
                  <c:v>0.21359406036913064</c:v>
                </c:pt>
                <c:pt idx="403">
                  <c:v>0.21384614539488653</c:v>
                </c:pt>
                <c:pt idx="404">
                  <c:v>0.21407207136237613</c:v>
                </c:pt>
                <c:pt idx="405">
                  <c:v>0.21426531573159643</c:v>
                </c:pt>
                <c:pt idx="406">
                  <c:v>0.21447133992706421</c:v>
                </c:pt>
                <c:pt idx="407">
                  <c:v>0.21469823308543309</c:v>
                </c:pt>
                <c:pt idx="408">
                  <c:v>0.21490692297664463</c:v>
                </c:pt>
                <c:pt idx="409">
                  <c:v>0.21508391169519611</c:v>
                </c:pt>
                <c:pt idx="410">
                  <c:v>0.21525778358774197</c:v>
                </c:pt>
                <c:pt idx="411">
                  <c:v>0.21544375643692257</c:v>
                </c:pt>
                <c:pt idx="412">
                  <c:v>0.21564947654398589</c:v>
                </c:pt>
                <c:pt idx="413">
                  <c:v>0.21585831260173086</c:v>
                </c:pt>
                <c:pt idx="414">
                  <c:v>0.21603111712278089</c:v>
                </c:pt>
                <c:pt idx="415">
                  <c:v>0.21617580443442583</c:v>
                </c:pt>
                <c:pt idx="416">
                  <c:v>0.21632911036079838</c:v>
                </c:pt>
                <c:pt idx="417">
                  <c:v>0.21652256331302255</c:v>
                </c:pt>
                <c:pt idx="418">
                  <c:v>0.21671890296108773</c:v>
                </c:pt>
                <c:pt idx="419">
                  <c:v>0.2168663501310347</c:v>
                </c:pt>
                <c:pt idx="420">
                  <c:v>0.21700818227351473</c:v>
                </c:pt>
                <c:pt idx="421">
                  <c:v>0.2171530413830263</c:v>
                </c:pt>
                <c:pt idx="422">
                  <c:v>0.21727347671799599</c:v>
                </c:pt>
                <c:pt idx="423">
                  <c:v>0.21740197211600432</c:v>
                </c:pt>
                <c:pt idx="424">
                  <c:v>0.21755769840480946</c:v>
                </c:pt>
                <c:pt idx="425">
                  <c:v>0.21771464751064418</c:v>
                </c:pt>
                <c:pt idx="426">
                  <c:v>0.21782845558511296</c:v>
                </c:pt>
                <c:pt idx="427">
                  <c:v>0.21790246629593232</c:v>
                </c:pt>
                <c:pt idx="428">
                  <c:v>0.21800010392128824</c:v>
                </c:pt>
                <c:pt idx="429">
                  <c:v>0.21813573009106979</c:v>
                </c:pt>
                <c:pt idx="430">
                  <c:v>0.21824081585396293</c:v>
                </c:pt>
                <c:pt idx="431">
                  <c:v>0.2183014044430498</c:v>
                </c:pt>
                <c:pt idx="432">
                  <c:v>0.21836418676754657</c:v>
                </c:pt>
                <c:pt idx="433">
                  <c:v>0.21845581107928869</c:v>
                </c:pt>
                <c:pt idx="434">
                  <c:v>0.21856382130190752</c:v>
                </c:pt>
                <c:pt idx="435">
                  <c:v>0.21867172755263919</c:v>
                </c:pt>
                <c:pt idx="436">
                  <c:v>0.21875432260311697</c:v>
                </c:pt>
                <c:pt idx="437">
                  <c:v>0.2188080139995785</c:v>
                </c:pt>
                <c:pt idx="438">
                  <c:v>0.21886195562072505</c:v>
                </c:pt>
                <c:pt idx="439">
                  <c:v>0.21893469115363498</c:v>
                </c:pt>
                <c:pt idx="440">
                  <c:v>0.21902281932415099</c:v>
                </c:pt>
                <c:pt idx="441">
                  <c:v>0.21909431076039412</c:v>
                </c:pt>
                <c:pt idx="442">
                  <c:v>0.21913465846631272</c:v>
                </c:pt>
                <c:pt idx="443">
                  <c:v>0.21919478771301484</c:v>
                </c:pt>
                <c:pt idx="444">
                  <c:v>0.21927009827500557</c:v>
                </c:pt>
                <c:pt idx="445">
                  <c:v>0.21932273543297212</c:v>
                </c:pt>
                <c:pt idx="446">
                  <c:v>0.21933712856643514</c:v>
                </c:pt>
                <c:pt idx="447">
                  <c:v>0.2193745055673435</c:v>
                </c:pt>
                <c:pt idx="448">
                  <c:v>0.21941973064732045</c:v>
                </c:pt>
                <c:pt idx="449">
                  <c:v>0.21942046388451616</c:v>
                </c:pt>
                <c:pt idx="450">
                  <c:v>0.21941512966849172</c:v>
                </c:pt>
                <c:pt idx="451">
                  <c:v>0.21944289617189208</c:v>
                </c:pt>
                <c:pt idx="452">
                  <c:v>0.21948034422610649</c:v>
                </c:pt>
                <c:pt idx="453">
                  <c:v>0.21947184750954551</c:v>
                </c:pt>
                <c:pt idx="454">
                  <c:v>0.21947779951665591</c:v>
                </c:pt>
                <c:pt idx="455">
                  <c:v>0.21948026224297043</c:v>
                </c:pt>
                <c:pt idx="456">
                  <c:v>0.2194728381537123</c:v>
                </c:pt>
                <c:pt idx="457">
                  <c:v>0.21949332555197265</c:v>
                </c:pt>
                <c:pt idx="458">
                  <c:v>0.21952089361309909</c:v>
                </c:pt>
                <c:pt idx="459">
                  <c:v>0.21954692617585869</c:v>
                </c:pt>
                <c:pt idx="460">
                  <c:v>0.21955290852005871</c:v>
                </c:pt>
                <c:pt idx="461">
                  <c:v>0.21953590201534381</c:v>
                </c:pt>
                <c:pt idx="462">
                  <c:v>0.21952469805980432</c:v>
                </c:pt>
                <c:pt idx="463">
                  <c:v>0.21949918366381541</c:v>
                </c:pt>
                <c:pt idx="464">
                  <c:v>0.21948334357175892</c:v>
                </c:pt>
                <c:pt idx="465">
                  <c:v>0.21946558297002886</c:v>
                </c:pt>
                <c:pt idx="466">
                  <c:v>0.2194339352556606</c:v>
                </c:pt>
                <c:pt idx="467">
                  <c:v>0.21942327493688771</c:v>
                </c:pt>
                <c:pt idx="468">
                  <c:v>0.21938991029758628</c:v>
                </c:pt>
                <c:pt idx="469">
                  <c:v>0.21935280011921313</c:v>
                </c:pt>
                <c:pt idx="470">
                  <c:v>0.2193363531573285</c:v>
                </c:pt>
                <c:pt idx="471">
                  <c:v>0.21933085737353217</c:v>
                </c:pt>
                <c:pt idx="472">
                  <c:v>0.21931658117135899</c:v>
                </c:pt>
                <c:pt idx="473">
                  <c:v>0.21926714508953779</c:v>
                </c:pt>
                <c:pt idx="474">
                  <c:v>0.21925780814219462</c:v>
                </c:pt>
                <c:pt idx="475">
                  <c:v>0.21925079065528941</c:v>
                </c:pt>
                <c:pt idx="476">
                  <c:v>0.21920362570597718</c:v>
                </c:pt>
                <c:pt idx="477">
                  <c:v>0.21913097361694536</c:v>
                </c:pt>
                <c:pt idx="478">
                  <c:v>0.21909656015099652</c:v>
                </c:pt>
                <c:pt idx="479">
                  <c:v>0.21908679838101322</c:v>
                </c:pt>
                <c:pt idx="480">
                  <c:v>0.21908446072352858</c:v>
                </c:pt>
                <c:pt idx="481">
                  <c:v>0.21909188543880223</c:v>
                </c:pt>
                <c:pt idx="482">
                  <c:v>0.2190462927716279</c:v>
                </c:pt>
                <c:pt idx="483">
                  <c:v>0.21896872138878243</c:v>
                </c:pt>
                <c:pt idx="484">
                  <c:v>0.21892601198918091</c:v>
                </c:pt>
                <c:pt idx="485">
                  <c:v>0.21885614020389446</c:v>
                </c:pt>
                <c:pt idx="486">
                  <c:v>0.21878244147956652</c:v>
                </c:pt>
                <c:pt idx="487">
                  <c:v>0.21875921429926945</c:v>
                </c:pt>
                <c:pt idx="488">
                  <c:v>0.21873951030970493</c:v>
                </c:pt>
                <c:pt idx="489">
                  <c:v>0.21870753287624453</c:v>
                </c:pt>
                <c:pt idx="490">
                  <c:v>0.2186645493852338</c:v>
                </c:pt>
                <c:pt idx="491">
                  <c:v>0.21861667736981497</c:v>
                </c:pt>
                <c:pt idx="492">
                  <c:v>0.21853835300773863</c:v>
                </c:pt>
                <c:pt idx="493">
                  <c:v>0.21847009300455156</c:v>
                </c:pt>
                <c:pt idx="494">
                  <c:v>0.21845970205658274</c:v>
                </c:pt>
                <c:pt idx="495">
                  <c:v>0.21840756813665715</c:v>
                </c:pt>
                <c:pt idx="496">
                  <c:v>0.21833929018119766</c:v>
                </c:pt>
                <c:pt idx="497">
                  <c:v>0.21829467189365645</c:v>
                </c:pt>
                <c:pt idx="498">
                  <c:v>0.21829247031814081</c:v>
                </c:pt>
                <c:pt idx="499">
                  <c:v>0.21826726605875901</c:v>
                </c:pt>
                <c:pt idx="500">
                  <c:v>0.21817992366994141</c:v>
                </c:pt>
                <c:pt idx="501">
                  <c:v>0.21812186242058962</c:v>
                </c:pt>
                <c:pt idx="502">
                  <c:v>0.21805727140523315</c:v>
                </c:pt>
                <c:pt idx="503">
                  <c:v>0.217985570687491</c:v>
                </c:pt>
                <c:pt idx="504">
                  <c:v>0.21794922709529371</c:v>
                </c:pt>
                <c:pt idx="505">
                  <c:v>0.21793559511918739</c:v>
                </c:pt>
                <c:pt idx="506">
                  <c:v>0.21790224143639417</c:v>
                </c:pt>
                <c:pt idx="507">
                  <c:v>0.21782363641363112</c:v>
                </c:pt>
                <c:pt idx="508">
                  <c:v>0.21776768124786061</c:v>
                </c:pt>
                <c:pt idx="509">
                  <c:v>0.21772630113262323</c:v>
                </c:pt>
                <c:pt idx="510">
                  <c:v>0.21767871398505512</c:v>
                </c:pt>
                <c:pt idx="511">
                  <c:v>0.21762713015709834</c:v>
                </c:pt>
                <c:pt idx="512">
                  <c:v>0.21756759237865778</c:v>
                </c:pt>
                <c:pt idx="513">
                  <c:v>0.21753952105787133</c:v>
                </c:pt>
                <c:pt idx="514">
                  <c:v>0.21752524919983118</c:v>
                </c:pt>
                <c:pt idx="515">
                  <c:v>0.21751225183462849</c:v>
                </c:pt>
                <c:pt idx="516">
                  <c:v>0.2174467025968114</c:v>
                </c:pt>
                <c:pt idx="517">
                  <c:v>0.21736157033518491</c:v>
                </c:pt>
                <c:pt idx="518">
                  <c:v>0.21732144914796589</c:v>
                </c:pt>
                <c:pt idx="519">
                  <c:v>0.21725869805759646</c:v>
                </c:pt>
                <c:pt idx="520">
                  <c:v>0.21720269020393923</c:v>
                </c:pt>
                <c:pt idx="521">
                  <c:v>0.21718911923358972</c:v>
                </c:pt>
                <c:pt idx="522">
                  <c:v>0.21715179634525963</c:v>
                </c:pt>
                <c:pt idx="523">
                  <c:v>0.21712755407630388</c:v>
                </c:pt>
                <c:pt idx="524">
                  <c:v>0.21715513626377636</c:v>
                </c:pt>
                <c:pt idx="525">
                  <c:v>0.21709409879751029</c:v>
                </c:pt>
                <c:pt idx="526">
                  <c:v>0.21705344070402396</c:v>
                </c:pt>
                <c:pt idx="527">
                  <c:v>0.21703882919593187</c:v>
                </c:pt>
                <c:pt idx="528">
                  <c:v>0.21699020807328875</c:v>
                </c:pt>
                <c:pt idx="529">
                  <c:v>0.21693916281892414</c:v>
                </c:pt>
                <c:pt idx="530">
                  <c:v>0.21693216999429873</c:v>
                </c:pt>
                <c:pt idx="531">
                  <c:v>0.21690505056462042</c:v>
                </c:pt>
                <c:pt idx="532">
                  <c:v>0.2168129637482572</c:v>
                </c:pt>
                <c:pt idx="533">
                  <c:v>0.21678701381618717</c:v>
                </c:pt>
                <c:pt idx="534">
                  <c:v>0.21680797759954942</c:v>
                </c:pt>
                <c:pt idx="535">
                  <c:v>0.21679746520744805</c:v>
                </c:pt>
                <c:pt idx="536">
                  <c:v>0.2167362960759652</c:v>
                </c:pt>
                <c:pt idx="537">
                  <c:v>0.21669811184721133</c:v>
                </c:pt>
                <c:pt idx="538">
                  <c:v>0.2166727047478603</c:v>
                </c:pt>
                <c:pt idx="539">
                  <c:v>0.21662718009871515</c:v>
                </c:pt>
                <c:pt idx="540">
                  <c:v>0.21666614921515134</c:v>
                </c:pt>
                <c:pt idx="541">
                  <c:v>0.21670513592287341</c:v>
                </c:pt>
                <c:pt idx="542">
                  <c:v>0.21666432111462666</c:v>
                </c:pt>
                <c:pt idx="543">
                  <c:v>0.21661534204074162</c:v>
                </c:pt>
                <c:pt idx="544">
                  <c:v>0.21660934930385886</c:v>
                </c:pt>
                <c:pt idx="545">
                  <c:v>0.21662227104162135</c:v>
                </c:pt>
                <c:pt idx="546">
                  <c:v>0.21660569870353255</c:v>
                </c:pt>
                <c:pt idx="547">
                  <c:v>0.21657518620754135</c:v>
                </c:pt>
                <c:pt idx="548">
                  <c:v>0.21654799891873591</c:v>
                </c:pt>
                <c:pt idx="549">
                  <c:v>0.2165333518859941</c:v>
                </c:pt>
                <c:pt idx="550">
                  <c:v>0.21655430750003887</c:v>
                </c:pt>
                <c:pt idx="551">
                  <c:v>0.2165209525493931</c:v>
                </c:pt>
                <c:pt idx="552">
                  <c:v>0.21649424808786036</c:v>
                </c:pt>
                <c:pt idx="553">
                  <c:v>0.21651165974486183</c:v>
                </c:pt>
                <c:pt idx="554">
                  <c:v>0.21655601625446749</c:v>
                </c:pt>
                <c:pt idx="555">
                  <c:v>0.21655932258037192</c:v>
                </c:pt>
                <c:pt idx="556">
                  <c:v>0.21648663242542035</c:v>
                </c:pt>
                <c:pt idx="557">
                  <c:v>0.2164627527072093</c:v>
                </c:pt>
                <c:pt idx="558">
                  <c:v>0.21647201990548046</c:v>
                </c:pt>
                <c:pt idx="559">
                  <c:v>0.21650890880001006</c:v>
                </c:pt>
                <c:pt idx="560">
                  <c:v>0.21649475389462372</c:v>
                </c:pt>
                <c:pt idx="561">
                  <c:v>0.21651866646547824</c:v>
                </c:pt>
                <c:pt idx="562">
                  <c:v>0.21655468352898835</c:v>
                </c:pt>
                <c:pt idx="563">
                  <c:v>0.21650556980645419</c:v>
                </c:pt>
                <c:pt idx="564">
                  <c:v>0.21651271399937611</c:v>
                </c:pt>
                <c:pt idx="565">
                  <c:v>0.21654275834093425</c:v>
                </c:pt>
                <c:pt idx="566">
                  <c:v>0.21656997365084341</c:v>
                </c:pt>
                <c:pt idx="567">
                  <c:v>0.21657092356732174</c:v>
                </c:pt>
                <c:pt idx="568">
                  <c:v>0.21657109867693261</c:v>
                </c:pt>
                <c:pt idx="569">
                  <c:v>0.2166196650349268</c:v>
                </c:pt>
                <c:pt idx="570">
                  <c:v>0.21669846790027811</c:v>
                </c:pt>
                <c:pt idx="571">
                  <c:v>0.2166358714439898</c:v>
                </c:pt>
                <c:pt idx="572">
                  <c:v>0.21662059389787136</c:v>
                </c:pt>
                <c:pt idx="573">
                  <c:v>0.216694921173193</c:v>
                </c:pt>
                <c:pt idx="574">
                  <c:v>0.21672091567003135</c:v>
                </c:pt>
                <c:pt idx="575">
                  <c:v>0.21675926696768719</c:v>
                </c:pt>
                <c:pt idx="576">
                  <c:v>0.21677750423199729</c:v>
                </c:pt>
                <c:pt idx="577">
                  <c:v>0.21678664253404734</c:v>
                </c:pt>
                <c:pt idx="578">
                  <c:v>0.21677414362492656</c:v>
                </c:pt>
                <c:pt idx="579">
                  <c:v>0.21680285918288622</c:v>
                </c:pt>
                <c:pt idx="580">
                  <c:v>0.21685822469772317</c:v>
                </c:pt>
                <c:pt idx="581">
                  <c:v>0.21682632596388773</c:v>
                </c:pt>
                <c:pt idx="582">
                  <c:v>0.21691625834131587</c:v>
                </c:pt>
                <c:pt idx="583">
                  <c:v>0.21700762630057849</c:v>
                </c:pt>
                <c:pt idx="584">
                  <c:v>0.21702655585721575</c:v>
                </c:pt>
                <c:pt idx="585">
                  <c:v>0.21703880060187508</c:v>
                </c:pt>
                <c:pt idx="586">
                  <c:v>0.21703615261152684</c:v>
                </c:pt>
                <c:pt idx="587">
                  <c:v>0.21703988808787958</c:v>
                </c:pt>
                <c:pt idx="588">
                  <c:v>0.21705425874060338</c:v>
                </c:pt>
                <c:pt idx="589">
                  <c:v>0.21697082237733298</c:v>
                </c:pt>
                <c:pt idx="590">
                  <c:v>0.21698524525711774</c:v>
                </c:pt>
                <c:pt idx="591">
                  <c:v>0.21710828420108727</c:v>
                </c:pt>
                <c:pt idx="592">
                  <c:v>0.21715905545955705</c:v>
                </c:pt>
                <c:pt idx="593">
                  <c:v>0.21714644120440627</c:v>
                </c:pt>
                <c:pt idx="594">
                  <c:v>0.21716755720859504</c:v>
                </c:pt>
                <c:pt idx="595">
                  <c:v>0.2171998340197864</c:v>
                </c:pt>
                <c:pt idx="596">
                  <c:v>0.21717585547424259</c:v>
                </c:pt>
                <c:pt idx="597">
                  <c:v>0.2172145199584723</c:v>
                </c:pt>
                <c:pt idx="598">
                  <c:v>0.21730073320083476</c:v>
                </c:pt>
                <c:pt idx="599">
                  <c:v>0.21725151551129759</c:v>
                </c:pt>
                <c:pt idx="600">
                  <c:v>0.2173322315865002</c:v>
                </c:pt>
                <c:pt idx="601">
                  <c:v>0.21751034373985478</c:v>
                </c:pt>
                <c:pt idx="602">
                  <c:v>0.21759778683674105</c:v>
                </c:pt>
                <c:pt idx="603">
                  <c:v>0.21741799256787883</c:v>
                </c:pt>
                <c:pt idx="604">
                  <c:v>0.21732887519752794</c:v>
                </c:pt>
                <c:pt idx="605">
                  <c:v>0.21739516594829003</c:v>
                </c:pt>
                <c:pt idx="606">
                  <c:v>0.217543432948858</c:v>
                </c:pt>
                <c:pt idx="607">
                  <c:v>0.21758205048489787</c:v>
                </c:pt>
                <c:pt idx="608">
                  <c:v>0.21759681647491994</c:v>
                </c:pt>
                <c:pt idx="609">
                  <c:v>0.21761243162599184</c:v>
                </c:pt>
                <c:pt idx="610">
                  <c:v>0.21764140667326515</c:v>
                </c:pt>
                <c:pt idx="611">
                  <c:v>0.21771829417964925</c:v>
                </c:pt>
                <c:pt idx="612">
                  <c:v>0.21777930332674975</c:v>
                </c:pt>
                <c:pt idx="613">
                  <c:v>0.21779870719536629</c:v>
                </c:pt>
                <c:pt idx="614">
                  <c:v>0.21774669495806401</c:v>
                </c:pt>
                <c:pt idx="615">
                  <c:v>0.21774259566593743</c:v>
                </c:pt>
                <c:pt idx="616">
                  <c:v>0.21779177003616593</c:v>
                </c:pt>
                <c:pt idx="617">
                  <c:v>0.217914793156609</c:v>
                </c:pt>
                <c:pt idx="618">
                  <c:v>0.21800946807572594</c:v>
                </c:pt>
                <c:pt idx="619">
                  <c:v>0.21801008294565041</c:v>
                </c:pt>
                <c:pt idx="620">
                  <c:v>0.21802584399827843</c:v>
                </c:pt>
                <c:pt idx="621">
                  <c:v>0.21820199732102216</c:v>
                </c:pt>
                <c:pt idx="622">
                  <c:v>0.21825947969681483</c:v>
                </c:pt>
                <c:pt idx="623">
                  <c:v>0.21828381356358895</c:v>
                </c:pt>
                <c:pt idx="624">
                  <c:v>0.21842406986601937</c:v>
                </c:pt>
                <c:pt idx="625">
                  <c:v>0.21853924380872361</c:v>
                </c:pt>
                <c:pt idx="626">
                  <c:v>0.21850225543007981</c:v>
                </c:pt>
                <c:pt idx="627">
                  <c:v>0.21845394675288268</c:v>
                </c:pt>
                <c:pt idx="628">
                  <c:v>0.21859110960986997</c:v>
                </c:pt>
                <c:pt idx="629">
                  <c:v>0.21862959131673476</c:v>
                </c:pt>
                <c:pt idx="630">
                  <c:v>0.21872886823748219</c:v>
                </c:pt>
                <c:pt idx="631">
                  <c:v>0.21891843684762588</c:v>
                </c:pt>
                <c:pt idx="632">
                  <c:v>0.21891890712503614</c:v>
                </c:pt>
                <c:pt idx="633">
                  <c:v>0.21883563371638146</c:v>
                </c:pt>
                <c:pt idx="634">
                  <c:v>0.21875138300079552</c:v>
                </c:pt>
                <c:pt idx="635">
                  <c:v>0.21877680440530847</c:v>
                </c:pt>
                <c:pt idx="636">
                  <c:v>0.21900385942953224</c:v>
                </c:pt>
                <c:pt idx="637">
                  <c:v>0.21916008021527769</c:v>
                </c:pt>
                <c:pt idx="638">
                  <c:v>0.21916339491793566</c:v>
                </c:pt>
                <c:pt idx="639">
                  <c:v>0.21913626599904826</c:v>
                </c:pt>
                <c:pt idx="640">
                  <c:v>0.21912214139134586</c:v>
                </c:pt>
                <c:pt idx="641">
                  <c:v>0.21918419337491821</c:v>
                </c:pt>
                <c:pt idx="642">
                  <c:v>0.21934934486301957</c:v>
                </c:pt>
                <c:pt idx="643">
                  <c:v>0.21943569818943884</c:v>
                </c:pt>
                <c:pt idx="644">
                  <c:v>0.21938649261598742</c:v>
                </c:pt>
                <c:pt idx="645">
                  <c:v>0.2194163112361226</c:v>
                </c:pt>
                <c:pt idx="646">
                  <c:v>0.21962261719017764</c:v>
                </c:pt>
                <c:pt idx="647">
                  <c:v>0.2194755775743209</c:v>
                </c:pt>
                <c:pt idx="648">
                  <c:v>0.21950692554215634</c:v>
                </c:pt>
                <c:pt idx="649">
                  <c:v>0.2196765314078418</c:v>
                </c:pt>
                <c:pt idx="650">
                  <c:v>0.21957849212374111</c:v>
                </c:pt>
                <c:pt idx="651">
                  <c:v>0.21959573360126092</c:v>
                </c:pt>
                <c:pt idx="652">
                  <c:v>0.21964709509379057</c:v>
                </c:pt>
                <c:pt idx="653">
                  <c:v>0.21970374829134168</c:v>
                </c:pt>
                <c:pt idx="654">
                  <c:v>0.21984605674078497</c:v>
                </c:pt>
                <c:pt idx="655">
                  <c:v>0.21993450261120753</c:v>
                </c:pt>
                <c:pt idx="656">
                  <c:v>0.2199674986779788</c:v>
                </c:pt>
                <c:pt idx="657">
                  <c:v>0.22002228434812307</c:v>
                </c:pt>
                <c:pt idx="658">
                  <c:v>0.22006622799907519</c:v>
                </c:pt>
                <c:pt idx="659">
                  <c:v>0.22012215558918999</c:v>
                </c:pt>
                <c:pt idx="660">
                  <c:v>0.22017107536951572</c:v>
                </c:pt>
                <c:pt idx="661">
                  <c:v>0.22012642164790006</c:v>
                </c:pt>
                <c:pt idx="662">
                  <c:v>0.22001455367517911</c:v>
                </c:pt>
                <c:pt idx="663">
                  <c:v>0.2199993435219775</c:v>
                </c:pt>
                <c:pt idx="664">
                  <c:v>0.22006370242851722</c:v>
                </c:pt>
                <c:pt idx="665">
                  <c:v>0.22020974728096557</c:v>
                </c:pt>
                <c:pt idx="666">
                  <c:v>0.2202748537674902</c:v>
                </c:pt>
                <c:pt idx="667">
                  <c:v>0.22035450662798314</c:v>
                </c:pt>
                <c:pt idx="668">
                  <c:v>0.22043955229152665</c:v>
                </c:pt>
                <c:pt idx="669">
                  <c:v>0.22046631841407147</c:v>
                </c:pt>
                <c:pt idx="670">
                  <c:v>0.22046760289228237</c:v>
                </c:pt>
                <c:pt idx="671">
                  <c:v>0.22048747760782586</c:v>
                </c:pt>
                <c:pt idx="672">
                  <c:v>0.2206570956825035</c:v>
                </c:pt>
                <c:pt idx="673">
                  <c:v>0.22073886377061447</c:v>
                </c:pt>
                <c:pt idx="674">
                  <c:v>0.22075048209882175</c:v>
                </c:pt>
                <c:pt idx="675">
                  <c:v>0.22085496870986818</c:v>
                </c:pt>
                <c:pt idx="676">
                  <c:v>0.22097281029081842</c:v>
                </c:pt>
                <c:pt idx="677">
                  <c:v>0.22099609808712126</c:v>
                </c:pt>
                <c:pt idx="678">
                  <c:v>0.22099617072850464</c:v>
                </c:pt>
                <c:pt idx="679">
                  <c:v>0.22105035418852495</c:v>
                </c:pt>
                <c:pt idx="680">
                  <c:v>0.22110789509043136</c:v>
                </c:pt>
                <c:pt idx="681">
                  <c:v>0.22115876839050663</c:v>
                </c:pt>
                <c:pt idx="682">
                  <c:v>0.22122294130052578</c:v>
                </c:pt>
                <c:pt idx="683">
                  <c:v>0.2213361235302711</c:v>
                </c:pt>
                <c:pt idx="684">
                  <c:v>0.22143564077785061</c:v>
                </c:pt>
                <c:pt idx="685">
                  <c:v>0.22146448933087859</c:v>
                </c:pt>
                <c:pt idx="686">
                  <c:v>0.22149633169033056</c:v>
                </c:pt>
                <c:pt idx="687">
                  <c:v>0.22154290740423313</c:v>
                </c:pt>
                <c:pt idx="688">
                  <c:v>0.22155688321654066</c:v>
                </c:pt>
                <c:pt idx="689">
                  <c:v>0.22154695186181486</c:v>
                </c:pt>
                <c:pt idx="690">
                  <c:v>0.22161883630366144</c:v>
                </c:pt>
                <c:pt idx="691">
                  <c:v>0.22171837516868251</c:v>
                </c:pt>
                <c:pt idx="692">
                  <c:v>0.22179064348207167</c:v>
                </c:pt>
                <c:pt idx="693">
                  <c:v>0.22182868891454996</c:v>
                </c:pt>
                <c:pt idx="694">
                  <c:v>0.22194333997827279</c:v>
                </c:pt>
                <c:pt idx="695">
                  <c:v>0.22203059366381961</c:v>
                </c:pt>
                <c:pt idx="696">
                  <c:v>0.22205559843372871</c:v>
                </c:pt>
                <c:pt idx="697">
                  <c:v>0.22207556657807151</c:v>
                </c:pt>
                <c:pt idx="698">
                  <c:v>0.22211634544105144</c:v>
                </c:pt>
                <c:pt idx="699">
                  <c:v>0.22215063896055517</c:v>
                </c:pt>
                <c:pt idx="700">
                  <c:v>0.22216196633572594</c:v>
                </c:pt>
                <c:pt idx="701">
                  <c:v>0.22226180429470957</c:v>
                </c:pt>
                <c:pt idx="702">
                  <c:v>0.22234597116742347</c:v>
                </c:pt>
                <c:pt idx="703">
                  <c:v>0.22234324204669709</c:v>
                </c:pt>
                <c:pt idx="704">
                  <c:v>0.22241171932935469</c:v>
                </c:pt>
                <c:pt idx="705">
                  <c:v>0.2224806424275578</c:v>
                </c:pt>
                <c:pt idx="706">
                  <c:v>0.22255077138667301</c:v>
                </c:pt>
                <c:pt idx="707">
                  <c:v>0.22257364025201476</c:v>
                </c:pt>
                <c:pt idx="708">
                  <c:v>0.22264081507577035</c:v>
                </c:pt>
                <c:pt idx="709">
                  <c:v>0.22270928786774205</c:v>
                </c:pt>
                <c:pt idx="710">
                  <c:v>0.22275059470648517</c:v>
                </c:pt>
                <c:pt idx="711">
                  <c:v>0.22280241258271979</c:v>
                </c:pt>
                <c:pt idx="712">
                  <c:v>0.22283047423672678</c:v>
                </c:pt>
                <c:pt idx="713">
                  <c:v>0.22280627602586053</c:v>
                </c:pt>
                <c:pt idx="714">
                  <c:v>0.22282101875263613</c:v>
                </c:pt>
                <c:pt idx="715">
                  <c:v>0.22286820801746512</c:v>
                </c:pt>
                <c:pt idx="716">
                  <c:v>0.22289564749705204</c:v>
                </c:pt>
                <c:pt idx="717">
                  <c:v>0.22293664091493817</c:v>
                </c:pt>
                <c:pt idx="718">
                  <c:v>0.22300967139737091</c:v>
                </c:pt>
                <c:pt idx="719">
                  <c:v>0.2230267242293745</c:v>
                </c:pt>
                <c:pt idx="720">
                  <c:v>0.22301834488024733</c:v>
                </c:pt>
                <c:pt idx="721">
                  <c:v>0.22304352153407314</c:v>
                </c:pt>
                <c:pt idx="722">
                  <c:v>0.22307984296965314</c:v>
                </c:pt>
                <c:pt idx="723">
                  <c:v>0.22314698080364662</c:v>
                </c:pt>
                <c:pt idx="724">
                  <c:v>0.22322341479148122</c:v>
                </c:pt>
                <c:pt idx="725">
                  <c:v>0.22330335004869648</c:v>
                </c:pt>
                <c:pt idx="726">
                  <c:v>0.22339909912308553</c:v>
                </c:pt>
                <c:pt idx="727">
                  <c:v>0.22347955201612116</c:v>
                </c:pt>
                <c:pt idx="728">
                  <c:v>0.22351627062756654</c:v>
                </c:pt>
                <c:pt idx="729">
                  <c:v>0.22353500607758767</c:v>
                </c:pt>
                <c:pt idx="730">
                  <c:v>0.22361093889769043</c:v>
                </c:pt>
                <c:pt idx="731">
                  <c:v>0.22371169121916515</c:v>
                </c:pt>
                <c:pt idx="732">
                  <c:v>0.22376746925254629</c:v>
                </c:pt>
                <c:pt idx="733">
                  <c:v>0.22384526960173692</c:v>
                </c:pt>
                <c:pt idx="734">
                  <c:v>0.22396439755871322</c:v>
                </c:pt>
                <c:pt idx="735">
                  <c:v>0.22398689042448353</c:v>
                </c:pt>
                <c:pt idx="736">
                  <c:v>0.22399763561995811</c:v>
                </c:pt>
                <c:pt idx="737">
                  <c:v>0.22407824732511919</c:v>
                </c:pt>
                <c:pt idx="738">
                  <c:v>0.22416431563311176</c:v>
                </c:pt>
                <c:pt idx="739">
                  <c:v>0.22425754117023025</c:v>
                </c:pt>
                <c:pt idx="740">
                  <c:v>0.22437503720952212</c:v>
                </c:pt>
                <c:pt idx="741">
                  <c:v>0.22450781563184971</c:v>
                </c:pt>
                <c:pt idx="742">
                  <c:v>0.22461913720561907</c:v>
                </c:pt>
                <c:pt idx="743">
                  <c:v>0.22470884233621394</c:v>
                </c:pt>
                <c:pt idx="744">
                  <c:v>0.22481050063660021</c:v>
                </c:pt>
                <c:pt idx="745">
                  <c:v>0.22490259127195331</c:v>
                </c:pt>
                <c:pt idx="746">
                  <c:v>0.22493459710131805</c:v>
                </c:pt>
                <c:pt idx="747">
                  <c:v>0.22502013901429616</c:v>
                </c:pt>
                <c:pt idx="748">
                  <c:v>0.22514023514557233</c:v>
                </c:pt>
                <c:pt idx="749">
                  <c:v>0.22522785719761507</c:v>
                </c:pt>
                <c:pt idx="750">
                  <c:v>0.22530619964938117</c:v>
                </c:pt>
                <c:pt idx="751">
                  <c:v>0.22542851104021142</c:v>
                </c:pt>
                <c:pt idx="752">
                  <c:v>0.2255071136070845</c:v>
                </c:pt>
                <c:pt idx="753">
                  <c:v>0.22558865766573424</c:v>
                </c:pt>
                <c:pt idx="754">
                  <c:v>0.2256886264571748</c:v>
                </c:pt>
                <c:pt idx="755">
                  <c:v>0.22575754226388786</c:v>
                </c:pt>
                <c:pt idx="756">
                  <c:v>0.2258479240633493</c:v>
                </c:pt>
                <c:pt idx="757">
                  <c:v>0.22593287170939383</c:v>
                </c:pt>
                <c:pt idx="758">
                  <c:v>0.2260152170523346</c:v>
                </c:pt>
                <c:pt idx="759">
                  <c:v>0.22610458816883705</c:v>
                </c:pt>
                <c:pt idx="760">
                  <c:v>0.22620610779663344</c:v>
                </c:pt>
                <c:pt idx="761">
                  <c:v>0.22630120388973476</c:v>
                </c:pt>
                <c:pt idx="762">
                  <c:v>0.22636946301934543</c:v>
                </c:pt>
                <c:pt idx="763">
                  <c:v>0.22644807247500884</c:v>
                </c:pt>
                <c:pt idx="764">
                  <c:v>0.2265285844842273</c:v>
                </c:pt>
                <c:pt idx="765">
                  <c:v>0.22657232195889965</c:v>
                </c:pt>
                <c:pt idx="766">
                  <c:v>0.22659732379313346</c:v>
                </c:pt>
                <c:pt idx="767">
                  <c:v>0.22665181656560743</c:v>
                </c:pt>
                <c:pt idx="768">
                  <c:v>0.22672435112826148</c:v>
                </c:pt>
                <c:pt idx="769">
                  <c:v>0.22678363688381822</c:v>
                </c:pt>
                <c:pt idx="770">
                  <c:v>0.2268860162411169</c:v>
                </c:pt>
                <c:pt idx="771">
                  <c:v>0.22694400239159362</c:v>
                </c:pt>
                <c:pt idx="772">
                  <c:v>0.22695337243254232</c:v>
                </c:pt>
                <c:pt idx="773">
                  <c:v>0.22699745006583139</c:v>
                </c:pt>
                <c:pt idx="774">
                  <c:v>0.22703616444283903</c:v>
                </c:pt>
                <c:pt idx="775">
                  <c:v>0.22708138776058273</c:v>
                </c:pt>
                <c:pt idx="776">
                  <c:v>0.2271503727156737</c:v>
                </c:pt>
                <c:pt idx="777">
                  <c:v>0.22722778376594355</c:v>
                </c:pt>
                <c:pt idx="778">
                  <c:v>0.22724465371362249</c:v>
                </c:pt>
                <c:pt idx="779">
                  <c:v>0.22727499694875244</c:v>
                </c:pt>
                <c:pt idx="780">
                  <c:v>0.22733181056979199</c:v>
                </c:pt>
                <c:pt idx="781">
                  <c:v>0.22736977825166563</c:v>
                </c:pt>
                <c:pt idx="782">
                  <c:v>0.22740788968395984</c:v>
                </c:pt>
                <c:pt idx="783">
                  <c:v>0.22748063874800142</c:v>
                </c:pt>
                <c:pt idx="784">
                  <c:v>0.22750875779092886</c:v>
                </c:pt>
                <c:pt idx="785">
                  <c:v>0.22752320723601874</c:v>
                </c:pt>
                <c:pt idx="786">
                  <c:v>0.22754334743460011</c:v>
                </c:pt>
                <c:pt idx="787">
                  <c:v>0.22753925840408065</c:v>
                </c:pt>
                <c:pt idx="788">
                  <c:v>0.22757268011191711</c:v>
                </c:pt>
                <c:pt idx="789">
                  <c:v>0.22761520948581651</c:v>
                </c:pt>
                <c:pt idx="790">
                  <c:v>0.22763867143117408</c:v>
                </c:pt>
                <c:pt idx="791">
                  <c:v>0.22764943998759998</c:v>
                </c:pt>
                <c:pt idx="792">
                  <c:v>0.22768042553701431</c:v>
                </c:pt>
                <c:pt idx="793">
                  <c:v>0.22766882080508688</c:v>
                </c:pt>
                <c:pt idx="794">
                  <c:v>0.2276639253096161</c:v>
                </c:pt>
                <c:pt idx="795">
                  <c:v>0.22769215524275499</c:v>
                </c:pt>
                <c:pt idx="796">
                  <c:v>0.22773340799034256</c:v>
                </c:pt>
                <c:pt idx="797">
                  <c:v>0.22775877377029238</c:v>
                </c:pt>
                <c:pt idx="798">
                  <c:v>0.22778716024454479</c:v>
                </c:pt>
                <c:pt idx="799">
                  <c:v>0.22780228657671944</c:v>
                </c:pt>
                <c:pt idx="800">
                  <c:v>0.22778788846636425</c:v>
                </c:pt>
                <c:pt idx="801">
                  <c:v>0.22780255320979434</c:v>
                </c:pt>
                <c:pt idx="802">
                  <c:v>0.2278441862071765</c:v>
                </c:pt>
                <c:pt idx="803">
                  <c:v>0.22786750684930565</c:v>
                </c:pt>
                <c:pt idx="804">
                  <c:v>0.22790263403301694</c:v>
                </c:pt>
                <c:pt idx="805">
                  <c:v>0.22793844725527138</c:v>
                </c:pt>
                <c:pt idx="806">
                  <c:v>0.22795293762897437</c:v>
                </c:pt>
                <c:pt idx="807">
                  <c:v>0.22797609888112802</c:v>
                </c:pt>
                <c:pt idx="808">
                  <c:v>0.22801089967783861</c:v>
                </c:pt>
                <c:pt idx="809">
                  <c:v>0.22806160272068898</c:v>
                </c:pt>
                <c:pt idx="810">
                  <c:v>0.22810162907746703</c:v>
                </c:pt>
                <c:pt idx="811">
                  <c:v>0.22814577787956311</c:v>
                </c:pt>
                <c:pt idx="812">
                  <c:v>0.22818387107584689</c:v>
                </c:pt>
                <c:pt idx="813">
                  <c:v>0.22821750047706643</c:v>
                </c:pt>
                <c:pt idx="814">
                  <c:v>0.2282584872871318</c:v>
                </c:pt>
                <c:pt idx="815">
                  <c:v>0.22830547877206128</c:v>
                </c:pt>
                <c:pt idx="816">
                  <c:v>0.22834102876569004</c:v>
                </c:pt>
                <c:pt idx="817">
                  <c:v>0.22838382360651133</c:v>
                </c:pt>
                <c:pt idx="818">
                  <c:v>0.2284171062259425</c:v>
                </c:pt>
                <c:pt idx="819">
                  <c:v>0.22843067557913951</c:v>
                </c:pt>
                <c:pt idx="820">
                  <c:v>0.22845168970565913</c:v>
                </c:pt>
                <c:pt idx="821">
                  <c:v>0.22848382570014195</c:v>
                </c:pt>
                <c:pt idx="822">
                  <c:v>0.22851450553044306</c:v>
                </c:pt>
                <c:pt idx="823">
                  <c:v>0.22853965614957064</c:v>
                </c:pt>
                <c:pt idx="824">
                  <c:v>0.22857788018270397</c:v>
                </c:pt>
                <c:pt idx="825">
                  <c:v>0.22861079030322518</c:v>
                </c:pt>
                <c:pt idx="826">
                  <c:v>0.22863211935360814</c:v>
                </c:pt>
                <c:pt idx="827">
                  <c:v>0.22866037383599869</c:v>
                </c:pt>
                <c:pt idx="828">
                  <c:v>0.22869245960742182</c:v>
                </c:pt>
                <c:pt idx="829">
                  <c:v>0.22872424566775595</c:v>
                </c:pt>
                <c:pt idx="830">
                  <c:v>0.22874889269670665</c:v>
                </c:pt>
                <c:pt idx="831">
                  <c:v>0.22877064387947535</c:v>
                </c:pt>
                <c:pt idx="832">
                  <c:v>0.22881799774857478</c:v>
                </c:pt>
                <c:pt idx="833">
                  <c:v>0.22885295342926645</c:v>
                </c:pt>
                <c:pt idx="834">
                  <c:v>0.2288722652486351</c:v>
                </c:pt>
                <c:pt idx="835">
                  <c:v>0.22889943272922939</c:v>
                </c:pt>
                <c:pt idx="836">
                  <c:v>0.22891864709981288</c:v>
                </c:pt>
                <c:pt idx="837">
                  <c:v>0.22892334759831801</c:v>
                </c:pt>
                <c:pt idx="838">
                  <c:v>0.22894871722187327</c:v>
                </c:pt>
                <c:pt idx="839">
                  <c:v>0.22899448164032474</c:v>
                </c:pt>
                <c:pt idx="840">
                  <c:v>0.22901614343464463</c:v>
                </c:pt>
                <c:pt idx="841">
                  <c:v>0.22902197157432089</c:v>
                </c:pt>
                <c:pt idx="842">
                  <c:v>0.2290348236073351</c:v>
                </c:pt>
                <c:pt idx="843">
                  <c:v>0.22903735497126551</c:v>
                </c:pt>
                <c:pt idx="844">
                  <c:v>0.22904109072795872</c:v>
                </c:pt>
                <c:pt idx="845">
                  <c:v>0.22907266854402727</c:v>
                </c:pt>
                <c:pt idx="846">
                  <c:v>0.22908229793404145</c:v>
                </c:pt>
                <c:pt idx="847">
                  <c:v>0.22909209791022836</c:v>
                </c:pt>
                <c:pt idx="848">
                  <c:v>0.22909711406976982</c:v>
                </c:pt>
                <c:pt idx="849">
                  <c:v>0.22909227972630031</c:v>
                </c:pt>
                <c:pt idx="850">
                  <c:v>0.22908244469840833</c:v>
                </c:pt>
                <c:pt idx="851">
                  <c:v>0.22907587316327868</c:v>
                </c:pt>
                <c:pt idx="852">
                  <c:v>0.22906618273551993</c:v>
                </c:pt>
                <c:pt idx="853">
                  <c:v>0.22907464203761732</c:v>
                </c:pt>
                <c:pt idx="854">
                  <c:v>0.22909464430402424</c:v>
                </c:pt>
                <c:pt idx="855">
                  <c:v>0.22909535393902147</c:v>
                </c:pt>
                <c:pt idx="856">
                  <c:v>0.22908739973587675</c:v>
                </c:pt>
                <c:pt idx="857">
                  <c:v>0.22908282411373068</c:v>
                </c:pt>
                <c:pt idx="858">
                  <c:v>0.22907444512036576</c:v>
                </c:pt>
                <c:pt idx="859">
                  <c:v>0.22906886183238115</c:v>
                </c:pt>
                <c:pt idx="860">
                  <c:v>0.22907231858796881</c:v>
                </c:pt>
                <c:pt idx="861">
                  <c:v>0.22906695740560915</c:v>
                </c:pt>
                <c:pt idx="862">
                  <c:v>0.22905212584749599</c:v>
                </c:pt>
                <c:pt idx="863">
                  <c:v>0.22903634166970596</c:v>
                </c:pt>
                <c:pt idx="864">
                  <c:v>0.22902591305966657</c:v>
                </c:pt>
                <c:pt idx="865">
                  <c:v>0.22902251755933359</c:v>
                </c:pt>
                <c:pt idx="866">
                  <c:v>0.22900730562001695</c:v>
                </c:pt>
                <c:pt idx="867">
                  <c:v>0.22899118109085659</c:v>
                </c:pt>
                <c:pt idx="868">
                  <c:v>0.2289757700717697</c:v>
                </c:pt>
                <c:pt idx="869">
                  <c:v>0.22894633334410941</c:v>
                </c:pt>
                <c:pt idx="870">
                  <c:v>0.22892822565410639</c:v>
                </c:pt>
                <c:pt idx="871">
                  <c:v>0.22892304060851512</c:v>
                </c:pt>
                <c:pt idx="872">
                  <c:v>0.22890870141180797</c:v>
                </c:pt>
                <c:pt idx="873">
                  <c:v>0.22889311066117946</c:v>
                </c:pt>
                <c:pt idx="874">
                  <c:v>0.22887809263107095</c:v>
                </c:pt>
                <c:pt idx="875">
                  <c:v>0.22885968451301128</c:v>
                </c:pt>
                <c:pt idx="876">
                  <c:v>0.22884179728874579</c:v>
                </c:pt>
                <c:pt idx="877">
                  <c:v>0.22882273224497751</c:v>
                </c:pt>
                <c:pt idx="878">
                  <c:v>0.22880724464827731</c:v>
                </c:pt>
                <c:pt idx="879">
                  <c:v>0.22879205230832519</c:v>
                </c:pt>
                <c:pt idx="880">
                  <c:v>0.22877866413666695</c:v>
                </c:pt>
                <c:pt idx="881">
                  <c:v>0.22876645743461524</c:v>
                </c:pt>
                <c:pt idx="882">
                  <c:v>0.22875735991541193</c:v>
                </c:pt>
                <c:pt idx="883">
                  <c:v>0.22874341904552273</c:v>
                </c:pt>
                <c:pt idx="884">
                  <c:v>0.22872918966192016</c:v>
                </c:pt>
                <c:pt idx="885">
                  <c:v>0.228709613012584</c:v>
                </c:pt>
                <c:pt idx="886">
                  <c:v>0.22868628016414946</c:v>
                </c:pt>
                <c:pt idx="887">
                  <c:v>0.22867309236087865</c:v>
                </c:pt>
                <c:pt idx="888">
                  <c:v>0.22865828407036862</c:v>
                </c:pt>
                <c:pt idx="889">
                  <c:v>0.22864133099130654</c:v>
                </c:pt>
                <c:pt idx="890">
                  <c:v>0.22862699345625614</c:v>
                </c:pt>
                <c:pt idx="891">
                  <c:v>0.22859735220341607</c:v>
                </c:pt>
                <c:pt idx="892">
                  <c:v>0.22855883514323158</c:v>
                </c:pt>
                <c:pt idx="893">
                  <c:v>0.22852714806118846</c:v>
                </c:pt>
                <c:pt idx="894">
                  <c:v>0.22850665546130933</c:v>
                </c:pt>
                <c:pt idx="895">
                  <c:v>0.22848155462924244</c:v>
                </c:pt>
                <c:pt idx="896">
                  <c:v>0.22846027909068259</c:v>
                </c:pt>
                <c:pt idx="897">
                  <c:v>0.22845656860753905</c:v>
                </c:pt>
                <c:pt idx="898">
                  <c:v>0.22843740415144789</c:v>
                </c:pt>
                <c:pt idx="899">
                  <c:v>0.22840994287031535</c:v>
                </c:pt>
                <c:pt idx="900">
                  <c:v>0.22839175757249372</c:v>
                </c:pt>
                <c:pt idx="901">
                  <c:v>0.22837523033123511</c:v>
                </c:pt>
                <c:pt idx="902">
                  <c:v>0.22836005268581261</c:v>
                </c:pt>
                <c:pt idx="903">
                  <c:v>0.2283514154315901</c:v>
                </c:pt>
                <c:pt idx="904">
                  <c:v>0.22833556776827638</c:v>
                </c:pt>
                <c:pt idx="905">
                  <c:v>0.22832826272747619</c:v>
                </c:pt>
                <c:pt idx="906">
                  <c:v>0.22831392352697369</c:v>
                </c:pt>
                <c:pt idx="907">
                  <c:v>0.22829498175404664</c:v>
                </c:pt>
                <c:pt idx="908">
                  <c:v>0.22827754088113908</c:v>
                </c:pt>
                <c:pt idx="909">
                  <c:v>0.22825485715186269</c:v>
                </c:pt>
                <c:pt idx="910">
                  <c:v>0.22823504131086816</c:v>
                </c:pt>
                <c:pt idx="911">
                  <c:v>0.22821216752934145</c:v>
                </c:pt>
                <c:pt idx="912">
                  <c:v>0.22818953740690198</c:v>
                </c:pt>
                <c:pt idx="913">
                  <c:v>0.22817095662672782</c:v>
                </c:pt>
                <c:pt idx="914">
                  <c:v>0.22815079681877271</c:v>
                </c:pt>
                <c:pt idx="915">
                  <c:v>0.22812796060977378</c:v>
                </c:pt>
                <c:pt idx="916">
                  <c:v>0.22810344225577564</c:v>
                </c:pt>
                <c:pt idx="917">
                  <c:v>0.22808616897521136</c:v>
                </c:pt>
                <c:pt idx="918">
                  <c:v>0.22807815539847956</c:v>
                </c:pt>
                <c:pt idx="919">
                  <c:v>0.22806502891137256</c:v>
                </c:pt>
                <c:pt idx="920">
                  <c:v>0.22805368357113318</c:v>
                </c:pt>
                <c:pt idx="921">
                  <c:v>0.22803141067364094</c:v>
                </c:pt>
                <c:pt idx="922">
                  <c:v>0.22800025514658148</c:v>
                </c:pt>
                <c:pt idx="923">
                  <c:v>0.22795773633739305</c:v>
                </c:pt>
                <c:pt idx="924">
                  <c:v>0.22792537196942</c:v>
                </c:pt>
                <c:pt idx="925">
                  <c:v>0.22789878334932068</c:v>
                </c:pt>
                <c:pt idx="926">
                  <c:v>0.22786623202976086</c:v>
                </c:pt>
                <c:pt idx="927">
                  <c:v>0.22783279809575921</c:v>
                </c:pt>
                <c:pt idx="928">
                  <c:v>0.22780423053601961</c:v>
                </c:pt>
                <c:pt idx="929">
                  <c:v>0.22777833095874586</c:v>
                </c:pt>
                <c:pt idx="930">
                  <c:v>0.22775390924487995</c:v>
                </c:pt>
                <c:pt idx="931">
                  <c:v>0.2277327156983687</c:v>
                </c:pt>
                <c:pt idx="932">
                  <c:v>0.22770584781066028</c:v>
                </c:pt>
                <c:pt idx="933">
                  <c:v>0.22766007153797405</c:v>
                </c:pt>
                <c:pt idx="934">
                  <c:v>0.22762732682409759</c:v>
                </c:pt>
                <c:pt idx="935">
                  <c:v>0.22761408618437537</c:v>
                </c:pt>
                <c:pt idx="936">
                  <c:v>0.22759012637322998</c:v>
                </c:pt>
                <c:pt idx="937">
                  <c:v>0.22757063518931572</c:v>
                </c:pt>
                <c:pt idx="938">
                  <c:v>0.227544646996544</c:v>
                </c:pt>
                <c:pt idx="939">
                  <c:v>0.22751118283113922</c:v>
                </c:pt>
                <c:pt idx="940">
                  <c:v>0.2274701036513819</c:v>
                </c:pt>
                <c:pt idx="941">
                  <c:v>0.22743324682163024</c:v>
                </c:pt>
                <c:pt idx="942">
                  <c:v>0.22739268601172261</c:v>
                </c:pt>
                <c:pt idx="943">
                  <c:v>0.22735014057830605</c:v>
                </c:pt>
                <c:pt idx="944">
                  <c:v>0.22730236840770249</c:v>
                </c:pt>
                <c:pt idx="945">
                  <c:v>0.22726180941839272</c:v>
                </c:pt>
                <c:pt idx="946">
                  <c:v>0.2272244446423409</c:v>
                </c:pt>
                <c:pt idx="947">
                  <c:v>0.22718325720278756</c:v>
                </c:pt>
                <c:pt idx="948">
                  <c:v>0.22714294147960457</c:v>
                </c:pt>
                <c:pt idx="949">
                  <c:v>0.22708324954277812</c:v>
                </c:pt>
                <c:pt idx="950">
                  <c:v>0.22701650955464428</c:v>
                </c:pt>
                <c:pt idx="951">
                  <c:v>0.22695478674853065</c:v>
                </c:pt>
                <c:pt idx="952">
                  <c:v>0.22688235129254983</c:v>
                </c:pt>
                <c:pt idx="953">
                  <c:v>0.22682568568930328</c:v>
                </c:pt>
                <c:pt idx="954">
                  <c:v>0.22677185588886975</c:v>
                </c:pt>
                <c:pt idx="955">
                  <c:v>0.22670767477595688</c:v>
                </c:pt>
                <c:pt idx="956">
                  <c:v>0.2266360401510783</c:v>
                </c:pt>
                <c:pt idx="957">
                  <c:v>0.22657116775204522</c:v>
                </c:pt>
                <c:pt idx="958">
                  <c:v>0.22653165488550683</c:v>
                </c:pt>
                <c:pt idx="959">
                  <c:v>0.22649130442193721</c:v>
                </c:pt>
                <c:pt idx="960">
                  <c:v>0.22645199458980581</c:v>
                </c:pt>
                <c:pt idx="961">
                  <c:v>0.22643215524792612</c:v>
                </c:pt>
                <c:pt idx="962">
                  <c:v>0.22639664694064066</c:v>
                </c:pt>
                <c:pt idx="963">
                  <c:v>0.22634462823600576</c:v>
                </c:pt>
                <c:pt idx="964">
                  <c:v>0.22631529760900371</c:v>
                </c:pt>
                <c:pt idx="965">
                  <c:v>0.2262957216621734</c:v>
                </c:pt>
                <c:pt idx="966">
                  <c:v>0.22628077575759983</c:v>
                </c:pt>
                <c:pt idx="967">
                  <c:v>0.22627846171906982</c:v>
                </c:pt>
                <c:pt idx="968">
                  <c:v>0.22627883396140544</c:v>
                </c:pt>
                <c:pt idx="969">
                  <c:v>0.2262781006297335</c:v>
                </c:pt>
                <c:pt idx="970">
                  <c:v>0.22628554034972304</c:v>
                </c:pt>
                <c:pt idx="971">
                  <c:v>0.2263047723182223</c:v>
                </c:pt>
                <c:pt idx="972">
                  <c:v>0.22632133943841315</c:v>
                </c:pt>
                <c:pt idx="973">
                  <c:v>0.22634450718218088</c:v>
                </c:pt>
                <c:pt idx="974">
                  <c:v>0.22638062988080176</c:v>
                </c:pt>
                <c:pt idx="975">
                  <c:v>0.2264143480406072</c:v>
                </c:pt>
                <c:pt idx="976">
                  <c:v>0.22643779055896518</c:v>
                </c:pt>
                <c:pt idx="977">
                  <c:v>0.22646878686559227</c:v>
                </c:pt>
                <c:pt idx="978">
                  <c:v>0.22649590881322576</c:v>
                </c:pt>
                <c:pt idx="979">
                  <c:v>0.22651787384389491</c:v>
                </c:pt>
                <c:pt idx="980">
                  <c:v>0.22654197334275872</c:v>
                </c:pt>
                <c:pt idx="981">
                  <c:v>0.22656955446884586</c:v>
                </c:pt>
                <c:pt idx="982">
                  <c:v>0.22660193954936902</c:v>
                </c:pt>
                <c:pt idx="983">
                  <c:v>0.22662786735993348</c:v>
                </c:pt>
                <c:pt idx="984">
                  <c:v>0.2266407278218654</c:v>
                </c:pt>
                <c:pt idx="985">
                  <c:v>0.22666243356615301</c:v>
                </c:pt>
                <c:pt idx="986">
                  <c:v>0.2266973761781664</c:v>
                </c:pt>
                <c:pt idx="987">
                  <c:v>0.22671251850644239</c:v>
                </c:pt>
                <c:pt idx="988">
                  <c:v>0.22673223677985258</c:v>
                </c:pt>
                <c:pt idx="989">
                  <c:v>0.22674471713839836</c:v>
                </c:pt>
                <c:pt idx="990">
                  <c:v>0.22675265068368225</c:v>
                </c:pt>
                <c:pt idx="991">
                  <c:v>0.22674727725201879</c:v>
                </c:pt>
                <c:pt idx="992">
                  <c:v>0.22674043321803639</c:v>
                </c:pt>
                <c:pt idx="993">
                  <c:v>0.22673152588717241</c:v>
                </c:pt>
                <c:pt idx="994">
                  <c:v>0.22670841847610371</c:v>
                </c:pt>
                <c:pt idx="995">
                  <c:v>0.22667427448367558</c:v>
                </c:pt>
                <c:pt idx="996">
                  <c:v>0.22663936640749607</c:v>
                </c:pt>
                <c:pt idx="997">
                  <c:v>0.22660551914232543</c:v>
                </c:pt>
                <c:pt idx="998">
                  <c:v>0.22656728018934205</c:v>
                </c:pt>
                <c:pt idx="999">
                  <c:v>0.22651895657507151</c:v>
                </c:pt>
                <c:pt idx="1000">
                  <c:v>0.22647429357799101</c:v>
                </c:pt>
                <c:pt idx="1001">
                  <c:v>0.22642651870287886</c:v>
                </c:pt>
                <c:pt idx="1002">
                  <c:v>0.22638505445336321</c:v>
                </c:pt>
                <c:pt idx="1003">
                  <c:v>0.22634605528157872</c:v>
                </c:pt>
                <c:pt idx="1004">
                  <c:v>0.22629335239766801</c:v>
                </c:pt>
                <c:pt idx="1005">
                  <c:v>0.22625104010693312</c:v>
                </c:pt>
                <c:pt idx="1006">
                  <c:v>0.22619104312451324</c:v>
                </c:pt>
                <c:pt idx="1007">
                  <c:v>0.22610954785810108</c:v>
                </c:pt>
                <c:pt idx="1008">
                  <c:v>0.22602556584805011</c:v>
                </c:pt>
                <c:pt idx="1009">
                  <c:v>0.22593345699657499</c:v>
                </c:pt>
                <c:pt idx="1010">
                  <c:v>0.22584527038976673</c:v>
                </c:pt>
                <c:pt idx="1011">
                  <c:v>0.22576569858255888</c:v>
                </c:pt>
                <c:pt idx="1012">
                  <c:v>0.22567889142489236</c:v>
                </c:pt>
                <c:pt idx="1013">
                  <c:v>0.22557226586736423</c:v>
                </c:pt>
                <c:pt idx="1014">
                  <c:v>0.22545617987804231</c:v>
                </c:pt>
                <c:pt idx="1015">
                  <c:v>0.2253402763055028</c:v>
                </c:pt>
                <c:pt idx="1016">
                  <c:v>0.2252051336165285</c:v>
                </c:pt>
                <c:pt idx="1017">
                  <c:v>0.22507394813172121</c:v>
                </c:pt>
                <c:pt idx="1018">
                  <c:v>0.22494687247314041</c:v>
                </c:pt>
                <c:pt idx="1019">
                  <c:v>0.22479149738773715</c:v>
                </c:pt>
                <c:pt idx="1020">
                  <c:v>0.22462009223726387</c:v>
                </c:pt>
                <c:pt idx="1021">
                  <c:v>0.22442623264904224</c:v>
                </c:pt>
                <c:pt idx="1022">
                  <c:v>0.2242171585286353</c:v>
                </c:pt>
                <c:pt idx="1023">
                  <c:v>0.2239868747276047</c:v>
                </c:pt>
                <c:pt idx="1024">
                  <c:v>0.22376117518595984</c:v>
                </c:pt>
                <c:pt idx="1025">
                  <c:v>0.22353402875305869</c:v>
                </c:pt>
                <c:pt idx="1026">
                  <c:v>0.22328432722056332</c:v>
                </c:pt>
                <c:pt idx="1027">
                  <c:v>0.22303172798010337</c:v>
                </c:pt>
                <c:pt idx="1028">
                  <c:v>0.22275461994303225</c:v>
                </c:pt>
                <c:pt idx="1029">
                  <c:v>0.22244815346382149</c:v>
                </c:pt>
                <c:pt idx="1030">
                  <c:v>0.22215429222517699</c:v>
                </c:pt>
                <c:pt idx="1031">
                  <c:v>0.22185833611800246</c:v>
                </c:pt>
                <c:pt idx="1032">
                  <c:v>0.22156339395469482</c:v>
                </c:pt>
                <c:pt idx="1033">
                  <c:v>0.2212758708780419</c:v>
                </c:pt>
                <c:pt idx="1034">
                  <c:v>0.22099286692864303</c:v>
                </c:pt>
                <c:pt idx="1035">
                  <c:v>0.22070558029701123</c:v>
                </c:pt>
                <c:pt idx="1036">
                  <c:v>0.22042716745252869</c:v>
                </c:pt>
                <c:pt idx="1037">
                  <c:v>0.22015081181001309</c:v>
                </c:pt>
                <c:pt idx="1038">
                  <c:v>0.21987369031540416</c:v>
                </c:pt>
                <c:pt idx="1039">
                  <c:v>0.21960552197092528</c:v>
                </c:pt>
                <c:pt idx="1040">
                  <c:v>0.21934513698344701</c:v>
                </c:pt>
                <c:pt idx="1041">
                  <c:v>0.21908823259656499</c:v>
                </c:pt>
                <c:pt idx="1042">
                  <c:v>0.21883608447883299</c:v>
                </c:pt>
                <c:pt idx="1043">
                  <c:v>0.21858802732177093</c:v>
                </c:pt>
                <c:pt idx="1044">
                  <c:v>0.21834671803417102</c:v>
                </c:pt>
                <c:pt idx="1045">
                  <c:v>0.21809777630000335</c:v>
                </c:pt>
                <c:pt idx="1046">
                  <c:v>0.21783805596331204</c:v>
                </c:pt>
                <c:pt idx="1047">
                  <c:v>0.21756847562630019</c:v>
                </c:pt>
                <c:pt idx="1048">
                  <c:v>0.21728808954174203</c:v>
                </c:pt>
                <c:pt idx="1049">
                  <c:v>0.21699882637556733</c:v>
                </c:pt>
                <c:pt idx="1050">
                  <c:v>0.21670039839156721</c:v>
                </c:pt>
                <c:pt idx="1051">
                  <c:v>0.21639639582449724</c:v>
                </c:pt>
                <c:pt idx="1052">
                  <c:v>0.21608567615842564</c:v>
                </c:pt>
                <c:pt idx="1053">
                  <c:v>0.21576646227932259</c:v>
                </c:pt>
                <c:pt idx="1054">
                  <c:v>0.21542956569313057</c:v>
                </c:pt>
                <c:pt idx="1055">
                  <c:v>0.21510370553441749</c:v>
                </c:pt>
                <c:pt idx="1056">
                  <c:v>0.21475008458784758</c:v>
                </c:pt>
                <c:pt idx="1057">
                  <c:v>0.21443838649717736</c:v>
                </c:pt>
                <c:pt idx="1058">
                  <c:v>0.21412127125447444</c:v>
                </c:pt>
                <c:pt idx="1059">
                  <c:v>0.21386133021763334</c:v>
                </c:pt>
                <c:pt idx="1060">
                  <c:v>0.21363315579216716</c:v>
                </c:pt>
                <c:pt idx="1061">
                  <c:v>0.21345854859292987</c:v>
                </c:pt>
                <c:pt idx="1062">
                  <c:v>0.21336632082331372</c:v>
                </c:pt>
                <c:pt idx="1063">
                  <c:v>0.21333474638227487</c:v>
                </c:pt>
                <c:pt idx="1064">
                  <c:v>0.21336703134894461</c:v>
                </c:pt>
                <c:pt idx="1065">
                  <c:v>0.21347442351098631</c:v>
                </c:pt>
                <c:pt idx="1066">
                  <c:v>0.21363078503095989</c:v>
                </c:pt>
                <c:pt idx="1067">
                  <c:v>0.21383832308388093</c:v>
                </c:pt>
                <c:pt idx="1068">
                  <c:v>0.21411204465195036</c:v>
                </c:pt>
                <c:pt idx="1069">
                  <c:v>0.2144170421402031</c:v>
                </c:pt>
                <c:pt idx="1070">
                  <c:v>0.21472906606040484</c:v>
                </c:pt>
                <c:pt idx="1071">
                  <c:v>0.21508293013172541</c:v>
                </c:pt>
                <c:pt idx="1072">
                  <c:v>0.21541209842397543</c:v>
                </c:pt>
                <c:pt idx="1073">
                  <c:v>0.21575645762037479</c:v>
                </c:pt>
                <c:pt idx="1074">
                  <c:v>0.21607905440351485</c:v>
                </c:pt>
                <c:pt idx="1075">
                  <c:v>0.21638888696632833</c:v>
                </c:pt>
                <c:pt idx="1076">
                  <c:v>0.21668208853272117</c:v>
                </c:pt>
                <c:pt idx="1077">
                  <c:v>0.21696008865341651</c:v>
                </c:pt>
                <c:pt idx="1078">
                  <c:v>0.21721700408802969</c:v>
                </c:pt>
                <c:pt idx="1079">
                  <c:v>0.21745826057913176</c:v>
                </c:pt>
                <c:pt idx="1080">
                  <c:v>0.21768429984295692</c:v>
                </c:pt>
                <c:pt idx="1081">
                  <c:v>0.21788733608466881</c:v>
                </c:pt>
                <c:pt idx="1082">
                  <c:v>0.21808333996411311</c:v>
                </c:pt>
                <c:pt idx="1083">
                  <c:v>0.21826666998589186</c:v>
                </c:pt>
                <c:pt idx="1084">
                  <c:v>0.21843937208874045</c:v>
                </c:pt>
                <c:pt idx="1085">
                  <c:v>0.21860611555851259</c:v>
                </c:pt>
                <c:pt idx="1086">
                  <c:v>0.2187545364545751</c:v>
                </c:pt>
                <c:pt idx="1087">
                  <c:v>0.21889127294782243</c:v>
                </c:pt>
                <c:pt idx="1088">
                  <c:v>0.21902399324694363</c:v>
                </c:pt>
                <c:pt idx="1089">
                  <c:v>0.21915078041048505</c:v>
                </c:pt>
                <c:pt idx="1090">
                  <c:v>0.21927075270370086</c:v>
                </c:pt>
                <c:pt idx="1091">
                  <c:v>0.21938278300201874</c:v>
                </c:pt>
                <c:pt idx="1092">
                  <c:v>0.21948999404322378</c:v>
                </c:pt>
                <c:pt idx="1093">
                  <c:v>0.21957750813229834</c:v>
                </c:pt>
                <c:pt idx="1094">
                  <c:v>0.21965228408023071</c:v>
                </c:pt>
                <c:pt idx="1095">
                  <c:v>0.21972231637907805</c:v>
                </c:pt>
                <c:pt idx="1096">
                  <c:v>0.21978291171272893</c:v>
                </c:pt>
                <c:pt idx="1097">
                  <c:v>0.21984063020374253</c:v>
                </c:pt>
                <c:pt idx="1098">
                  <c:v>0.21990079473448884</c:v>
                </c:pt>
                <c:pt idx="1099">
                  <c:v>0.21994357111389021</c:v>
                </c:pt>
                <c:pt idx="1100">
                  <c:v>0.21996014217265367</c:v>
                </c:pt>
                <c:pt idx="1101">
                  <c:v>0.21998793296056526</c:v>
                </c:pt>
                <c:pt idx="1102">
                  <c:v>0.22002102440913698</c:v>
                </c:pt>
                <c:pt idx="1103">
                  <c:v>0.22003873597420023</c:v>
                </c:pt>
                <c:pt idx="1104">
                  <c:v>0.22005416444729273</c:v>
                </c:pt>
                <c:pt idx="1105">
                  <c:v>0.22007778478762896</c:v>
                </c:pt>
                <c:pt idx="1106">
                  <c:v>0.22007876275792868</c:v>
                </c:pt>
                <c:pt idx="1107">
                  <c:v>0.22006851700343497</c:v>
                </c:pt>
                <c:pt idx="1108">
                  <c:v>0.22006262168968371</c:v>
                </c:pt>
                <c:pt idx="1109">
                  <c:v>0.22006233475654199</c:v>
                </c:pt>
                <c:pt idx="1110">
                  <c:v>0.22007128741098933</c:v>
                </c:pt>
                <c:pt idx="1111">
                  <c:v>0.22007356431079675</c:v>
                </c:pt>
                <c:pt idx="1112">
                  <c:v>0.22007810468659231</c:v>
                </c:pt>
                <c:pt idx="1113">
                  <c:v>0.22008318233950544</c:v>
                </c:pt>
                <c:pt idx="1114">
                  <c:v>0.2200831411504813</c:v>
                </c:pt>
                <c:pt idx="1115">
                  <c:v>0.22008083858863717</c:v>
                </c:pt>
                <c:pt idx="1116">
                  <c:v>0.22009533275678808</c:v>
                </c:pt>
                <c:pt idx="1117">
                  <c:v>0.22011592182576781</c:v>
                </c:pt>
                <c:pt idx="1118">
                  <c:v>0.22014042370219014</c:v>
                </c:pt>
                <c:pt idx="1119">
                  <c:v>0.22016790124984342</c:v>
                </c:pt>
                <c:pt idx="1120">
                  <c:v>0.22019838314774728</c:v>
                </c:pt>
                <c:pt idx="1121">
                  <c:v>0.22023831653800971</c:v>
                </c:pt>
                <c:pt idx="1122">
                  <c:v>0.22027881101717908</c:v>
                </c:pt>
                <c:pt idx="1123">
                  <c:v>0.22032937175116452</c:v>
                </c:pt>
                <c:pt idx="1124">
                  <c:v>0.22037070461170646</c:v>
                </c:pt>
                <c:pt idx="1125">
                  <c:v>0.22040682193207697</c:v>
                </c:pt>
                <c:pt idx="1126">
                  <c:v>0.22043532901972721</c:v>
                </c:pt>
                <c:pt idx="1127">
                  <c:v>0.22045299758481737</c:v>
                </c:pt>
                <c:pt idx="1128">
                  <c:v>0.22047620817262067</c:v>
                </c:pt>
                <c:pt idx="1129">
                  <c:v>0.22049903497160905</c:v>
                </c:pt>
                <c:pt idx="1130">
                  <c:v>0.2205220160420224</c:v>
                </c:pt>
                <c:pt idx="1131">
                  <c:v>0.22056042806320478</c:v>
                </c:pt>
                <c:pt idx="1132">
                  <c:v>0.22060009991044296</c:v>
                </c:pt>
                <c:pt idx="1133">
                  <c:v>0.22062331593073381</c:v>
                </c:pt>
                <c:pt idx="1134">
                  <c:v>0.22064657599324586</c:v>
                </c:pt>
                <c:pt idx="1135">
                  <c:v>0.22067756879216649</c:v>
                </c:pt>
                <c:pt idx="1136">
                  <c:v>0.22070104626696407</c:v>
                </c:pt>
                <c:pt idx="1137">
                  <c:v>0.22072463301298748</c:v>
                </c:pt>
                <c:pt idx="1138">
                  <c:v>0.22075517812871928</c:v>
                </c:pt>
                <c:pt idx="1139">
                  <c:v>0.22077937717950746</c:v>
                </c:pt>
                <c:pt idx="1140">
                  <c:v>0.22078949351656829</c:v>
                </c:pt>
                <c:pt idx="1141">
                  <c:v>0.22080778908840773</c:v>
                </c:pt>
                <c:pt idx="1142">
                  <c:v>0.2208334975305711</c:v>
                </c:pt>
                <c:pt idx="1143">
                  <c:v>0.2208505442996703</c:v>
                </c:pt>
                <c:pt idx="1144">
                  <c:v>0.22086710015000355</c:v>
                </c:pt>
                <c:pt idx="1145">
                  <c:v>0.22088335889660826</c:v>
                </c:pt>
                <c:pt idx="1146">
                  <c:v>0.22089063424183439</c:v>
                </c:pt>
                <c:pt idx="1147">
                  <c:v>0.22090736824299453</c:v>
                </c:pt>
                <c:pt idx="1148">
                  <c:v>0.2209249662242958</c:v>
                </c:pt>
                <c:pt idx="1149">
                  <c:v>0.22094308522410577</c:v>
                </c:pt>
                <c:pt idx="1150">
                  <c:v>0.22096993221189476</c:v>
                </c:pt>
                <c:pt idx="1151">
                  <c:v>0.22099693346452801</c:v>
                </c:pt>
                <c:pt idx="1152">
                  <c:v>0.22100783038286201</c:v>
                </c:pt>
                <c:pt idx="1153">
                  <c:v>0.22101477813747442</c:v>
                </c:pt>
                <c:pt idx="1154">
                  <c:v>0.22102522374569286</c:v>
                </c:pt>
                <c:pt idx="1155">
                  <c:v>0.22102769958169222</c:v>
                </c:pt>
                <c:pt idx="1156">
                  <c:v>0.221048797451423</c:v>
                </c:pt>
                <c:pt idx="1157">
                  <c:v>0.22108075821469461</c:v>
                </c:pt>
                <c:pt idx="1158">
                  <c:v>0.22109345857446913</c:v>
                </c:pt>
                <c:pt idx="1159">
                  <c:v>0.2211070594999073</c:v>
                </c:pt>
                <c:pt idx="1160">
                  <c:v>0.22111583726826645</c:v>
                </c:pt>
                <c:pt idx="1161">
                  <c:v>0.2211180433394179</c:v>
                </c:pt>
                <c:pt idx="1162">
                  <c:v>0.22112478167142155</c:v>
                </c:pt>
                <c:pt idx="1163">
                  <c:v>0.22113776331709309</c:v>
                </c:pt>
                <c:pt idx="1164">
                  <c:v>0.22114631917962013</c:v>
                </c:pt>
                <c:pt idx="1165">
                  <c:v>0.22115667610073256</c:v>
                </c:pt>
                <c:pt idx="1166">
                  <c:v>0.22115890318640175</c:v>
                </c:pt>
                <c:pt idx="1167">
                  <c:v>0.22115195027775317</c:v>
                </c:pt>
                <c:pt idx="1168">
                  <c:v>0.22115403080907781</c:v>
                </c:pt>
                <c:pt idx="1169">
                  <c:v>0.2211518393666185</c:v>
                </c:pt>
                <c:pt idx="1170">
                  <c:v>0.22115144648202037</c:v>
                </c:pt>
                <c:pt idx="1171">
                  <c:v>0.22115607840132345</c:v>
                </c:pt>
                <c:pt idx="1172">
                  <c:v>0.2211668895765663</c:v>
                </c:pt>
                <c:pt idx="1173">
                  <c:v>0.22117807105238629</c:v>
                </c:pt>
                <c:pt idx="1174">
                  <c:v>0.22118607257493153</c:v>
                </c:pt>
                <c:pt idx="1175">
                  <c:v>0.22120052580823479</c:v>
                </c:pt>
                <c:pt idx="1176">
                  <c:v>0.22120665843772244</c:v>
                </c:pt>
                <c:pt idx="1177">
                  <c:v>0.22121236307059719</c:v>
                </c:pt>
                <c:pt idx="1178">
                  <c:v>0.22122431728777295</c:v>
                </c:pt>
                <c:pt idx="1179">
                  <c:v>0.2212271613856773</c:v>
                </c:pt>
                <c:pt idx="1180">
                  <c:v>0.2212378620904519</c:v>
                </c:pt>
                <c:pt idx="1181">
                  <c:v>0.22124650574125385</c:v>
                </c:pt>
                <c:pt idx="1182">
                  <c:v>0.22124856706561347</c:v>
                </c:pt>
                <c:pt idx="1183">
                  <c:v>0.22125767399381857</c:v>
                </c:pt>
                <c:pt idx="1184">
                  <c:v>0.22126230958247162</c:v>
                </c:pt>
                <c:pt idx="1185">
                  <c:v>0.22126931458145091</c:v>
                </c:pt>
                <c:pt idx="1186">
                  <c:v>0.22127678226591854</c:v>
                </c:pt>
                <c:pt idx="1187">
                  <c:v>0.22127331730116154</c:v>
                </c:pt>
                <c:pt idx="1188">
                  <c:v>0.22126580955532593</c:v>
                </c:pt>
                <c:pt idx="1189">
                  <c:v>0.22126563421290604</c:v>
                </c:pt>
                <c:pt idx="1190">
                  <c:v>0.22125533406814313</c:v>
                </c:pt>
                <c:pt idx="1191">
                  <c:v>0.22125415647519883</c:v>
                </c:pt>
                <c:pt idx="1192">
                  <c:v>0.22126203185525864</c:v>
                </c:pt>
                <c:pt idx="1193">
                  <c:v>0.22126301236089105</c:v>
                </c:pt>
                <c:pt idx="1194">
                  <c:v>0.22126498391027971</c:v>
                </c:pt>
                <c:pt idx="1195">
                  <c:v>0.22126539200350051</c:v>
                </c:pt>
                <c:pt idx="1196">
                  <c:v>0.22126745001452564</c:v>
                </c:pt>
                <c:pt idx="1197">
                  <c:v>0.22127513450293104</c:v>
                </c:pt>
                <c:pt idx="1198">
                  <c:v>0.22127617835126034</c:v>
                </c:pt>
                <c:pt idx="1199">
                  <c:v>0.22129009636545785</c:v>
                </c:pt>
                <c:pt idx="1200">
                  <c:v>0.22130941388764871</c:v>
                </c:pt>
                <c:pt idx="1201">
                  <c:v>0.22131419111202222</c:v>
                </c:pt>
                <c:pt idx="1202">
                  <c:v>0.22133227198399499</c:v>
                </c:pt>
                <c:pt idx="1203">
                  <c:v>0.22133366568256121</c:v>
                </c:pt>
                <c:pt idx="1204">
                  <c:v>0.2213130955431297</c:v>
                </c:pt>
                <c:pt idx="1205">
                  <c:v>0.22131272694493173</c:v>
                </c:pt>
                <c:pt idx="1206">
                  <c:v>0.22131393347515735</c:v>
                </c:pt>
                <c:pt idx="1207">
                  <c:v>0.22132087348844354</c:v>
                </c:pt>
                <c:pt idx="1208">
                  <c:v>0.22134534362269945</c:v>
                </c:pt>
                <c:pt idx="1209">
                  <c:v>0.22137213477012438</c:v>
                </c:pt>
                <c:pt idx="1210">
                  <c:v>0.22137938953134059</c:v>
                </c:pt>
                <c:pt idx="1211">
                  <c:v>0.22137662372593178</c:v>
                </c:pt>
                <c:pt idx="1212">
                  <c:v>0.22137971011785348</c:v>
                </c:pt>
                <c:pt idx="1213">
                  <c:v>0.22137897794772363</c:v>
                </c:pt>
                <c:pt idx="1214">
                  <c:v>0.22137583380915971</c:v>
                </c:pt>
                <c:pt idx="1215">
                  <c:v>0.22138076056485209</c:v>
                </c:pt>
                <c:pt idx="1216">
                  <c:v>0.22137982545782234</c:v>
                </c:pt>
                <c:pt idx="1217">
                  <c:v>0.22137097877752074</c:v>
                </c:pt>
                <c:pt idx="1218">
                  <c:v>0.22137664777147806</c:v>
                </c:pt>
                <c:pt idx="1219">
                  <c:v>0.22139065321962428</c:v>
                </c:pt>
                <c:pt idx="1220">
                  <c:v>0.22139005224641672</c:v>
                </c:pt>
                <c:pt idx="1221">
                  <c:v>0.22139104711080873</c:v>
                </c:pt>
                <c:pt idx="1222">
                  <c:v>0.22139643705791259</c:v>
                </c:pt>
                <c:pt idx="1223">
                  <c:v>0.22139706409535198</c:v>
                </c:pt>
                <c:pt idx="1224">
                  <c:v>0.22140077285395154</c:v>
                </c:pt>
                <c:pt idx="1225">
                  <c:v>0.22141031523180166</c:v>
                </c:pt>
                <c:pt idx="1226">
                  <c:v>0.22141156218925981</c:v>
                </c:pt>
                <c:pt idx="1227">
                  <c:v>0.22140671218630101</c:v>
                </c:pt>
                <c:pt idx="1228">
                  <c:v>0.22141320582557164</c:v>
                </c:pt>
                <c:pt idx="1229">
                  <c:v>0.2214288292001477</c:v>
                </c:pt>
                <c:pt idx="1230">
                  <c:v>0.22143327404777366</c:v>
                </c:pt>
                <c:pt idx="1231">
                  <c:v>0.22144212742806726</c:v>
                </c:pt>
                <c:pt idx="1232">
                  <c:v>0.22143904917935631</c:v>
                </c:pt>
                <c:pt idx="1233">
                  <c:v>0.22141258007055117</c:v>
                </c:pt>
                <c:pt idx="1234">
                  <c:v>0.22139940430072361</c:v>
                </c:pt>
                <c:pt idx="1235">
                  <c:v>0.22139749363964412</c:v>
                </c:pt>
                <c:pt idx="1236">
                  <c:v>0.22138648044101816</c:v>
                </c:pt>
                <c:pt idx="1237">
                  <c:v>0.22137839937424164</c:v>
                </c:pt>
                <c:pt idx="1238">
                  <c:v>0.22137489547580955</c:v>
                </c:pt>
                <c:pt idx="1239">
                  <c:v>0.22136693989384434</c:v>
                </c:pt>
                <c:pt idx="1240">
                  <c:v>0.22136836478156452</c:v>
                </c:pt>
                <c:pt idx="1241">
                  <c:v>0.22137772700930916</c:v>
                </c:pt>
                <c:pt idx="1242">
                  <c:v>0.22138712158938537</c:v>
                </c:pt>
                <c:pt idx="1243">
                  <c:v>0.22140020598486856</c:v>
                </c:pt>
                <c:pt idx="1244">
                  <c:v>0.22140504293311516</c:v>
                </c:pt>
                <c:pt idx="1245">
                  <c:v>0.2214016116877752</c:v>
                </c:pt>
                <c:pt idx="1246">
                  <c:v>0.22140809884047621</c:v>
                </c:pt>
                <c:pt idx="1247">
                  <c:v>0.22141623787802975</c:v>
                </c:pt>
                <c:pt idx="1248">
                  <c:v>0.22141642363644828</c:v>
                </c:pt>
                <c:pt idx="1249">
                  <c:v>0.22141318781697295</c:v>
                </c:pt>
                <c:pt idx="1250">
                  <c:v>0.22140736862474428</c:v>
                </c:pt>
                <c:pt idx="1251">
                  <c:v>0.22140431377213751</c:v>
                </c:pt>
                <c:pt idx="1252">
                  <c:v>0.22139486401709588</c:v>
                </c:pt>
                <c:pt idx="1253">
                  <c:v>0.22140374258378656</c:v>
                </c:pt>
                <c:pt idx="1254">
                  <c:v>0.22141977142615019</c:v>
                </c:pt>
                <c:pt idx="1255">
                  <c:v>0.22141461877416099</c:v>
                </c:pt>
                <c:pt idx="1256">
                  <c:v>0.22140797513060942</c:v>
                </c:pt>
                <c:pt idx="1257">
                  <c:v>0.2214073259046074</c:v>
                </c:pt>
                <c:pt idx="1258">
                  <c:v>0.22139797001827069</c:v>
                </c:pt>
                <c:pt idx="1259">
                  <c:v>0.22140386560454042</c:v>
                </c:pt>
                <c:pt idx="1260">
                  <c:v>0.22142522931934649</c:v>
                </c:pt>
                <c:pt idx="1261">
                  <c:v>0.22143318612133608</c:v>
                </c:pt>
                <c:pt idx="1262">
                  <c:v>0.2214418834699142</c:v>
                </c:pt>
                <c:pt idx="1263">
                  <c:v>0.22144592763696855</c:v>
                </c:pt>
                <c:pt idx="1264">
                  <c:v>0.22144005382622953</c:v>
                </c:pt>
                <c:pt idx="1265">
                  <c:v>0.2214407300344762</c:v>
                </c:pt>
                <c:pt idx="1266">
                  <c:v>0.22144289152785104</c:v>
                </c:pt>
                <c:pt idx="1267">
                  <c:v>0.22144905164835124</c:v>
                </c:pt>
                <c:pt idx="1268">
                  <c:v>0.22146796209247335</c:v>
                </c:pt>
                <c:pt idx="1269">
                  <c:v>0.22147508504335078</c:v>
                </c:pt>
                <c:pt idx="1270">
                  <c:v>0.22146602110816863</c:v>
                </c:pt>
                <c:pt idx="1271">
                  <c:v>0.22147426790730637</c:v>
                </c:pt>
                <c:pt idx="1272">
                  <c:v>0.22148440292516958</c:v>
                </c:pt>
                <c:pt idx="1273">
                  <c:v>0.22148762147970191</c:v>
                </c:pt>
                <c:pt idx="1274">
                  <c:v>0.22151078902088564</c:v>
                </c:pt>
                <c:pt idx="1275">
                  <c:v>0.22151776633409603</c:v>
                </c:pt>
                <c:pt idx="1276">
                  <c:v>0.22150658125013231</c:v>
                </c:pt>
                <c:pt idx="1277">
                  <c:v>0.22150596354158494</c:v>
                </c:pt>
                <c:pt idx="1278">
                  <c:v>0.22149674278506978</c:v>
                </c:pt>
                <c:pt idx="1279">
                  <c:v>0.22149418025564963</c:v>
                </c:pt>
                <c:pt idx="1280">
                  <c:v>0.22149282083231978</c:v>
                </c:pt>
                <c:pt idx="1281">
                  <c:v>0.22150031225290137</c:v>
                </c:pt>
                <c:pt idx="1282">
                  <c:v>0.22152344840341789</c:v>
                </c:pt>
                <c:pt idx="1283">
                  <c:v>0.22153898131967562</c:v>
                </c:pt>
                <c:pt idx="1284">
                  <c:v>0.22155341095753689</c:v>
                </c:pt>
                <c:pt idx="1285">
                  <c:v>0.22157184131359273</c:v>
                </c:pt>
                <c:pt idx="1286">
                  <c:v>0.22157258711477593</c:v>
                </c:pt>
                <c:pt idx="1287">
                  <c:v>0.2215730292184627</c:v>
                </c:pt>
                <c:pt idx="1288">
                  <c:v>0.22159918949377497</c:v>
                </c:pt>
                <c:pt idx="1289">
                  <c:v>0.22162562657356064</c:v>
                </c:pt>
                <c:pt idx="1290">
                  <c:v>0.2216457136935519</c:v>
                </c:pt>
                <c:pt idx="1291">
                  <c:v>0.22168072843516926</c:v>
                </c:pt>
                <c:pt idx="1292">
                  <c:v>0.22170305356165235</c:v>
                </c:pt>
                <c:pt idx="1293">
                  <c:v>0.22170595917685865</c:v>
                </c:pt>
                <c:pt idx="1294">
                  <c:v>0.2217235495054122</c:v>
                </c:pt>
                <c:pt idx="1295">
                  <c:v>0.22174998381588093</c:v>
                </c:pt>
                <c:pt idx="1296">
                  <c:v>0.2217654922571751</c:v>
                </c:pt>
                <c:pt idx="1297">
                  <c:v>0.22177250574973939</c:v>
                </c:pt>
                <c:pt idx="1298">
                  <c:v>0.22179054483302688</c:v>
                </c:pt>
                <c:pt idx="1299">
                  <c:v>0.22181705534632654</c:v>
                </c:pt>
                <c:pt idx="1300">
                  <c:v>0.22183375006648154</c:v>
                </c:pt>
                <c:pt idx="1301">
                  <c:v>0.22185497322659964</c:v>
                </c:pt>
                <c:pt idx="1302">
                  <c:v>0.22188064875897714</c:v>
                </c:pt>
                <c:pt idx="1303">
                  <c:v>0.22189322458121766</c:v>
                </c:pt>
                <c:pt idx="1304">
                  <c:v>0.22191287767036658</c:v>
                </c:pt>
                <c:pt idx="1305">
                  <c:v>0.22193984391051758</c:v>
                </c:pt>
                <c:pt idx="1306">
                  <c:v>0.22196166440793128</c:v>
                </c:pt>
                <c:pt idx="1307">
                  <c:v>0.22198921119855317</c:v>
                </c:pt>
                <c:pt idx="1308">
                  <c:v>0.22201909574526987</c:v>
                </c:pt>
                <c:pt idx="1309">
                  <c:v>0.22205103425184217</c:v>
                </c:pt>
                <c:pt idx="1310">
                  <c:v>0.22207134515078605</c:v>
                </c:pt>
                <c:pt idx="1311">
                  <c:v>0.22207680754901485</c:v>
                </c:pt>
                <c:pt idx="1312">
                  <c:v>0.22208765293202445</c:v>
                </c:pt>
                <c:pt idx="1313">
                  <c:v>0.22210039054184971</c:v>
                </c:pt>
                <c:pt idx="1314">
                  <c:v>0.22212099586879852</c:v>
                </c:pt>
                <c:pt idx="1315">
                  <c:v>0.22215845923298849</c:v>
                </c:pt>
                <c:pt idx="1316">
                  <c:v>0.22218407254617281</c:v>
                </c:pt>
                <c:pt idx="1317">
                  <c:v>0.22219432713465612</c:v>
                </c:pt>
                <c:pt idx="1318">
                  <c:v>0.22221362460091573</c:v>
                </c:pt>
                <c:pt idx="1319">
                  <c:v>0.22222611472554613</c:v>
                </c:pt>
                <c:pt idx="1320">
                  <c:v>0.2222400595306542</c:v>
                </c:pt>
                <c:pt idx="1321">
                  <c:v>0.22226833729480053</c:v>
                </c:pt>
                <c:pt idx="1322">
                  <c:v>0.22228868525055612</c:v>
                </c:pt>
                <c:pt idx="1323">
                  <c:v>0.22230082251776054</c:v>
                </c:pt>
                <c:pt idx="1324">
                  <c:v>0.22233748390957087</c:v>
                </c:pt>
                <c:pt idx="1325">
                  <c:v>0.22238954327325491</c:v>
                </c:pt>
                <c:pt idx="1326">
                  <c:v>0.22243146814423898</c:v>
                </c:pt>
                <c:pt idx="1327">
                  <c:v>0.22247600536239612</c:v>
                </c:pt>
                <c:pt idx="1328">
                  <c:v>0.22252455965934212</c:v>
                </c:pt>
                <c:pt idx="1329">
                  <c:v>0.22256234313750553</c:v>
                </c:pt>
                <c:pt idx="1330">
                  <c:v>0.22261187588216921</c:v>
                </c:pt>
                <c:pt idx="1331">
                  <c:v>0.22268415703592248</c:v>
                </c:pt>
                <c:pt idx="1332">
                  <c:v>0.22273827749613426</c:v>
                </c:pt>
                <c:pt idx="1333">
                  <c:v>0.22278437662491432</c:v>
                </c:pt>
                <c:pt idx="1334">
                  <c:v>0.22283308625885992</c:v>
                </c:pt>
                <c:pt idx="1335">
                  <c:v>0.22287891187972456</c:v>
                </c:pt>
                <c:pt idx="1336">
                  <c:v>0.22291585139602987</c:v>
                </c:pt>
                <c:pt idx="1337">
                  <c:v>0.22294461944207286</c:v>
                </c:pt>
                <c:pt idx="1338">
                  <c:v>0.22298538722743089</c:v>
                </c:pt>
                <c:pt idx="1339">
                  <c:v>0.22303376938324929</c:v>
                </c:pt>
                <c:pt idx="1340">
                  <c:v>0.22306658191763962</c:v>
                </c:pt>
                <c:pt idx="1341">
                  <c:v>0.22309329038212203</c:v>
                </c:pt>
                <c:pt idx="1342">
                  <c:v>0.22312659033815038</c:v>
                </c:pt>
                <c:pt idx="1343">
                  <c:v>0.22314775669218481</c:v>
                </c:pt>
                <c:pt idx="1344">
                  <c:v>0.22317408169056963</c:v>
                </c:pt>
                <c:pt idx="1345">
                  <c:v>0.22322204499953133</c:v>
                </c:pt>
                <c:pt idx="1346">
                  <c:v>0.2232521738454766</c:v>
                </c:pt>
                <c:pt idx="1347">
                  <c:v>0.22326011254188513</c:v>
                </c:pt>
                <c:pt idx="1348">
                  <c:v>0.22327832509187964</c:v>
                </c:pt>
                <c:pt idx="1349">
                  <c:v>0.22329043225152634</c:v>
                </c:pt>
                <c:pt idx="1350">
                  <c:v>0.22331598847204756</c:v>
                </c:pt>
                <c:pt idx="1351">
                  <c:v>0.22337106778026194</c:v>
                </c:pt>
                <c:pt idx="1352">
                  <c:v>0.22339804186207315</c:v>
                </c:pt>
                <c:pt idx="1353">
                  <c:v>0.22341462300645507</c:v>
                </c:pt>
                <c:pt idx="1354">
                  <c:v>0.22343059164873225</c:v>
                </c:pt>
                <c:pt idx="1355">
                  <c:v>0.22343347819835149</c:v>
                </c:pt>
                <c:pt idx="1356">
                  <c:v>0.22342646805325964</c:v>
                </c:pt>
                <c:pt idx="1357">
                  <c:v>0.22344419680545399</c:v>
                </c:pt>
                <c:pt idx="1358">
                  <c:v>0.22346590797307317</c:v>
                </c:pt>
                <c:pt idx="1359">
                  <c:v>0.22347718116419735</c:v>
                </c:pt>
                <c:pt idx="1360">
                  <c:v>0.22348729721033589</c:v>
                </c:pt>
                <c:pt idx="1361">
                  <c:v>0.22350008151318934</c:v>
                </c:pt>
                <c:pt idx="1362">
                  <c:v>0.22351033848761778</c:v>
                </c:pt>
                <c:pt idx="1363">
                  <c:v>0.22353902614121909</c:v>
                </c:pt>
                <c:pt idx="1364">
                  <c:v>0.2235792481513601</c:v>
                </c:pt>
                <c:pt idx="1365">
                  <c:v>0.22359083523742992</c:v>
                </c:pt>
                <c:pt idx="1366">
                  <c:v>0.22359918495416667</c:v>
                </c:pt>
                <c:pt idx="1367">
                  <c:v>0.22360066026493028</c:v>
                </c:pt>
                <c:pt idx="1368">
                  <c:v>0.22358542509474311</c:v>
                </c:pt>
                <c:pt idx="1369">
                  <c:v>0.2235715519514139</c:v>
                </c:pt>
                <c:pt idx="1370">
                  <c:v>0.22355141289319799</c:v>
                </c:pt>
                <c:pt idx="1371">
                  <c:v>0.22353605129413201</c:v>
                </c:pt>
                <c:pt idx="1372">
                  <c:v>0.22351246245100834</c:v>
                </c:pt>
                <c:pt idx="1373">
                  <c:v>0.22350959722160102</c:v>
                </c:pt>
                <c:pt idx="1374">
                  <c:v>0.2235289770245705</c:v>
                </c:pt>
                <c:pt idx="1375">
                  <c:v>0.22351760217364139</c:v>
                </c:pt>
                <c:pt idx="1376">
                  <c:v>0.22349819716057992</c:v>
                </c:pt>
                <c:pt idx="1377">
                  <c:v>0.22346766440110888</c:v>
                </c:pt>
                <c:pt idx="1378">
                  <c:v>0.22342525403720237</c:v>
                </c:pt>
                <c:pt idx="1379">
                  <c:v>0.22338929729990775</c:v>
                </c:pt>
                <c:pt idx="1380">
                  <c:v>0.22335429072665425</c:v>
                </c:pt>
                <c:pt idx="1381">
                  <c:v>0.2233318395084477</c:v>
                </c:pt>
                <c:pt idx="1382">
                  <c:v>0.22330629450584616</c:v>
                </c:pt>
                <c:pt idx="1383">
                  <c:v>0.22327539775785954</c:v>
                </c:pt>
                <c:pt idx="1384">
                  <c:v>0.22325994196515367</c:v>
                </c:pt>
                <c:pt idx="1385">
                  <c:v>0.22322351842549673</c:v>
                </c:pt>
                <c:pt idx="1386">
                  <c:v>0.22316616383386301</c:v>
                </c:pt>
                <c:pt idx="1387">
                  <c:v>0.22312018111744694</c:v>
                </c:pt>
                <c:pt idx="1388">
                  <c:v>0.22306446262621496</c:v>
                </c:pt>
                <c:pt idx="1389">
                  <c:v>0.22302511783290355</c:v>
                </c:pt>
                <c:pt idx="1390">
                  <c:v>0.22301207039865131</c:v>
                </c:pt>
                <c:pt idx="1391">
                  <c:v>0.22298721503840149</c:v>
                </c:pt>
                <c:pt idx="1392">
                  <c:v>0.22296766684168023</c:v>
                </c:pt>
                <c:pt idx="1393">
                  <c:v>0.22294293590463765</c:v>
                </c:pt>
                <c:pt idx="1394">
                  <c:v>0.22291215418609789</c:v>
                </c:pt>
                <c:pt idx="1395">
                  <c:v>0.22288337603165956</c:v>
                </c:pt>
                <c:pt idx="1396">
                  <c:v>0.22285501034994637</c:v>
                </c:pt>
                <c:pt idx="1397">
                  <c:v>0.22282774381316658</c:v>
                </c:pt>
                <c:pt idx="1398">
                  <c:v>0.22279791523488671</c:v>
                </c:pt>
                <c:pt idx="1399">
                  <c:v>0.22277142614533005</c:v>
                </c:pt>
                <c:pt idx="1400">
                  <c:v>0.22274717492586438</c:v>
                </c:pt>
                <c:pt idx="1401">
                  <c:v>0.22272396229054184</c:v>
                </c:pt>
                <c:pt idx="1402">
                  <c:v>0.22270276088063046</c:v>
                </c:pt>
                <c:pt idx="1403">
                  <c:v>0.22268646403233591</c:v>
                </c:pt>
                <c:pt idx="1404">
                  <c:v>0.22267402312082477</c:v>
                </c:pt>
                <c:pt idx="1405">
                  <c:v>0.22265830342778195</c:v>
                </c:pt>
                <c:pt idx="1406">
                  <c:v>0.2226499711000135</c:v>
                </c:pt>
                <c:pt idx="1407">
                  <c:v>0.22262082404572173</c:v>
                </c:pt>
                <c:pt idx="1408">
                  <c:v>0.22257587043308216</c:v>
                </c:pt>
                <c:pt idx="1409">
                  <c:v>0.22254986001208962</c:v>
                </c:pt>
                <c:pt idx="1410">
                  <c:v>0.222524229783817</c:v>
                </c:pt>
                <c:pt idx="1411">
                  <c:v>0.22249045494102182</c:v>
                </c:pt>
                <c:pt idx="1412">
                  <c:v>0.22246325209526993</c:v>
                </c:pt>
                <c:pt idx="1413">
                  <c:v>0.22243228234789159</c:v>
                </c:pt>
                <c:pt idx="1414">
                  <c:v>0.2223909417469517</c:v>
                </c:pt>
                <c:pt idx="1415">
                  <c:v>0.22234815808342864</c:v>
                </c:pt>
                <c:pt idx="1416">
                  <c:v>0.22230554373215425</c:v>
                </c:pt>
                <c:pt idx="1417">
                  <c:v>0.22227514414395624</c:v>
                </c:pt>
                <c:pt idx="1418">
                  <c:v>0.22223339978194678</c:v>
                </c:pt>
                <c:pt idx="1419">
                  <c:v>0.22221148181388581</c:v>
                </c:pt>
                <c:pt idx="1420">
                  <c:v>0.22221979364883329</c:v>
                </c:pt>
                <c:pt idx="1421">
                  <c:v>0.22220602486020566</c:v>
                </c:pt>
                <c:pt idx="1422">
                  <c:v>0.22218594229081287</c:v>
                </c:pt>
                <c:pt idx="1423">
                  <c:v>0.22217651953020301</c:v>
                </c:pt>
                <c:pt idx="1424">
                  <c:v>0.22216006016956924</c:v>
                </c:pt>
                <c:pt idx="1425">
                  <c:v>0.22215129314224935</c:v>
                </c:pt>
                <c:pt idx="1426">
                  <c:v>0.2221512184286473</c:v>
                </c:pt>
                <c:pt idx="1427">
                  <c:v>0.22212838103902488</c:v>
                </c:pt>
                <c:pt idx="1428">
                  <c:v>0.22210556434619508</c:v>
                </c:pt>
                <c:pt idx="1429">
                  <c:v>0.22209753432057497</c:v>
                </c:pt>
                <c:pt idx="1430">
                  <c:v>0.22207904659087033</c:v>
                </c:pt>
                <c:pt idx="1431">
                  <c:v>0.22207989435090394</c:v>
                </c:pt>
                <c:pt idx="1432">
                  <c:v>0.22210616598870633</c:v>
                </c:pt>
                <c:pt idx="1433">
                  <c:v>0.22210508054392045</c:v>
                </c:pt>
                <c:pt idx="1434">
                  <c:v>0.22210693020790784</c:v>
                </c:pt>
                <c:pt idx="1435">
                  <c:v>0.22211576280989909</c:v>
                </c:pt>
                <c:pt idx="1436">
                  <c:v>0.22211067415152708</c:v>
                </c:pt>
                <c:pt idx="1437">
                  <c:v>0.22209268244877159</c:v>
                </c:pt>
                <c:pt idx="1438">
                  <c:v>0.22209380639430146</c:v>
                </c:pt>
                <c:pt idx="1439">
                  <c:v>0.22208905916067478</c:v>
                </c:pt>
                <c:pt idx="1440">
                  <c:v>0.22207363073023734</c:v>
                </c:pt>
                <c:pt idx="1441">
                  <c:v>0.22209052074057634</c:v>
                </c:pt>
                <c:pt idx="1442">
                  <c:v>0.22213318021845371</c:v>
                </c:pt>
                <c:pt idx="1443">
                  <c:v>0.22213810759852326</c:v>
                </c:pt>
                <c:pt idx="1444">
                  <c:v>0.22214566248223611</c:v>
                </c:pt>
                <c:pt idx="1445">
                  <c:v>0.22217175659764465</c:v>
                </c:pt>
                <c:pt idx="1446">
                  <c:v>0.22217281588166174</c:v>
                </c:pt>
                <c:pt idx="1447">
                  <c:v>0.2221957495759109</c:v>
                </c:pt>
                <c:pt idx="1448">
                  <c:v>0.22225714013445511</c:v>
                </c:pt>
                <c:pt idx="1449">
                  <c:v>0.22227927758631086</c:v>
                </c:pt>
                <c:pt idx="1450">
                  <c:v>0.22228778935813331</c:v>
                </c:pt>
                <c:pt idx="1451">
                  <c:v>0.22231178824567036</c:v>
                </c:pt>
                <c:pt idx="1452">
                  <c:v>0.22231003454196285</c:v>
                </c:pt>
                <c:pt idx="1453">
                  <c:v>0.22232912323322962</c:v>
                </c:pt>
                <c:pt idx="1454">
                  <c:v>0.22240100587444614</c:v>
                </c:pt>
                <c:pt idx="1455">
                  <c:v>0.22245030514671491</c:v>
                </c:pt>
                <c:pt idx="1456">
                  <c:v>0.22250601431182881</c:v>
                </c:pt>
                <c:pt idx="1457">
                  <c:v>0.22254041108340539</c:v>
                </c:pt>
                <c:pt idx="1458">
                  <c:v>0.22247661643413463</c:v>
                </c:pt>
                <c:pt idx="1459">
                  <c:v>0.22247176362362445</c:v>
                </c:pt>
                <c:pt idx="1460">
                  <c:v>0.22250222283916968</c:v>
                </c:pt>
                <c:pt idx="1461">
                  <c:v>0.22257329272734985</c:v>
                </c:pt>
                <c:pt idx="1462">
                  <c:v>0.22261915531090637</c:v>
                </c:pt>
                <c:pt idx="1463">
                  <c:v>0.22268887520024028</c:v>
                </c:pt>
                <c:pt idx="1464">
                  <c:v>0.2226882019018144</c:v>
                </c:pt>
                <c:pt idx="1465">
                  <c:v>0.2226662923267517</c:v>
                </c:pt>
                <c:pt idx="1466">
                  <c:v>0.22263850411985442</c:v>
                </c:pt>
                <c:pt idx="1467">
                  <c:v>0.22261908861242319</c:v>
                </c:pt>
                <c:pt idx="1468">
                  <c:v>0.22265761074334814</c:v>
                </c:pt>
                <c:pt idx="1469">
                  <c:v>0.22272045145173416</c:v>
                </c:pt>
                <c:pt idx="1470">
                  <c:v>0.22286143378005882</c:v>
                </c:pt>
                <c:pt idx="1471">
                  <c:v>0.22292945244157328</c:v>
                </c:pt>
                <c:pt idx="1472">
                  <c:v>0.22300499311944766</c:v>
                </c:pt>
                <c:pt idx="1473">
                  <c:v>0.22305792382218578</c:v>
                </c:pt>
                <c:pt idx="1474">
                  <c:v>0.22305678417090635</c:v>
                </c:pt>
                <c:pt idx="1475">
                  <c:v>0.22304427383750247</c:v>
                </c:pt>
                <c:pt idx="1476">
                  <c:v>0.22309866369822395</c:v>
                </c:pt>
                <c:pt idx="1477">
                  <c:v>0.22315188586726573</c:v>
                </c:pt>
                <c:pt idx="1478">
                  <c:v>0.22316391949504713</c:v>
                </c:pt>
                <c:pt idx="1479">
                  <c:v>0.22316877016785272</c:v>
                </c:pt>
                <c:pt idx="1480">
                  <c:v>0.22316774529889938</c:v>
                </c:pt>
                <c:pt idx="1481">
                  <c:v>0.22313018089962522</c:v>
                </c:pt>
                <c:pt idx="1482">
                  <c:v>0.22309939028296003</c:v>
                </c:pt>
                <c:pt idx="1483">
                  <c:v>0.22313813972521734</c:v>
                </c:pt>
                <c:pt idx="1484">
                  <c:v>0.22316654314461193</c:v>
                </c:pt>
                <c:pt idx="1485">
                  <c:v>0.22317600367963589</c:v>
                </c:pt>
                <c:pt idx="1486">
                  <c:v>0.22317842258373807</c:v>
                </c:pt>
                <c:pt idx="1487">
                  <c:v>0.22319857313511227</c:v>
                </c:pt>
                <c:pt idx="1488">
                  <c:v>0.22322680130781722</c:v>
                </c:pt>
                <c:pt idx="1489">
                  <c:v>0.22324392447926555</c:v>
                </c:pt>
                <c:pt idx="1490">
                  <c:v>0.22328461423714821</c:v>
                </c:pt>
                <c:pt idx="1491">
                  <c:v>0.22329521517962228</c:v>
                </c:pt>
                <c:pt idx="1492">
                  <c:v>0.22327930641239299</c:v>
                </c:pt>
                <c:pt idx="1493">
                  <c:v>0.22327547470184905</c:v>
                </c:pt>
                <c:pt idx="1494">
                  <c:v>0.22325914036946318</c:v>
                </c:pt>
                <c:pt idx="1495">
                  <c:v>0.22321569186720466</c:v>
                </c:pt>
                <c:pt idx="1496">
                  <c:v>0.22320034784123211</c:v>
                </c:pt>
                <c:pt idx="1497">
                  <c:v>0.22317486814598772</c:v>
                </c:pt>
                <c:pt idx="1498">
                  <c:v>0.223168677411413</c:v>
                </c:pt>
                <c:pt idx="1499">
                  <c:v>0.22318459978210559</c:v>
                </c:pt>
                <c:pt idx="1500">
                  <c:v>0.22321772920283656</c:v>
                </c:pt>
                <c:pt idx="1501">
                  <c:v>0.22328076355287305</c:v>
                </c:pt>
                <c:pt idx="1502">
                  <c:v>0.22329088209133729</c:v>
                </c:pt>
                <c:pt idx="1503">
                  <c:v>0.22330612086330062</c:v>
                </c:pt>
                <c:pt idx="1504">
                  <c:v>0.22327932516711405</c:v>
                </c:pt>
                <c:pt idx="1505">
                  <c:v>0.22321478945184911</c:v>
                </c:pt>
                <c:pt idx="1506">
                  <c:v>0.22316966334652202</c:v>
                </c:pt>
                <c:pt idx="1507">
                  <c:v>0.22311685947129045</c:v>
                </c:pt>
                <c:pt idx="1508">
                  <c:v>0.22309517413574689</c:v>
                </c:pt>
                <c:pt idx="1509">
                  <c:v>0.22300724356156665</c:v>
                </c:pt>
                <c:pt idx="1510">
                  <c:v>0.2228548642051984</c:v>
                </c:pt>
                <c:pt idx="1511">
                  <c:v>0.22274132022342666</c:v>
                </c:pt>
                <c:pt idx="1512">
                  <c:v>0.22262169989229708</c:v>
                </c:pt>
                <c:pt idx="1513">
                  <c:v>0.22250343064196995</c:v>
                </c:pt>
                <c:pt idx="1514">
                  <c:v>0.22237320843958974</c:v>
                </c:pt>
                <c:pt idx="1515">
                  <c:v>0.22230301319335885</c:v>
                </c:pt>
                <c:pt idx="1516">
                  <c:v>0.22216876183823567</c:v>
                </c:pt>
                <c:pt idx="1517">
                  <c:v>0.22196985906079214</c:v>
                </c:pt>
                <c:pt idx="1518">
                  <c:v>0.22179277160669267</c:v>
                </c:pt>
                <c:pt idx="1519">
                  <c:v>0.22162459455062891</c:v>
                </c:pt>
                <c:pt idx="1520">
                  <c:v>0.22141686430219801</c:v>
                </c:pt>
                <c:pt idx="1521">
                  <c:v>0.22116936760789016</c:v>
                </c:pt>
                <c:pt idx="1522">
                  <c:v>0.22096379900536522</c:v>
                </c:pt>
                <c:pt idx="1523">
                  <c:v>0.22070803788148544</c:v>
                </c:pt>
                <c:pt idx="1524">
                  <c:v>0.2203876701080415</c:v>
                </c:pt>
                <c:pt idx="1525">
                  <c:v>0.22004313133691264</c:v>
                </c:pt>
                <c:pt idx="1526">
                  <c:v>0.21966555717956004</c:v>
                </c:pt>
                <c:pt idx="1527">
                  <c:v>0.21925158358225302</c:v>
                </c:pt>
                <c:pt idx="1528">
                  <c:v>0.21877403471007803</c:v>
                </c:pt>
                <c:pt idx="1529">
                  <c:v>0.21833446694480574</c:v>
                </c:pt>
                <c:pt idx="1530">
                  <c:v>0.2178929373175793</c:v>
                </c:pt>
                <c:pt idx="1531">
                  <c:v>0.21743544529784573</c:v>
                </c:pt>
                <c:pt idx="1532">
                  <c:v>0.21702319749408058</c:v>
                </c:pt>
                <c:pt idx="1533">
                  <c:v>0.21653160010042408</c:v>
                </c:pt>
                <c:pt idx="1534">
                  <c:v>0.21595686858660787</c:v>
                </c:pt>
                <c:pt idx="1535">
                  <c:v>0.21537173958410213</c:v>
                </c:pt>
                <c:pt idx="1536">
                  <c:v>0.2147220075702535</c:v>
                </c:pt>
                <c:pt idx="1537">
                  <c:v>0.2140097735138318</c:v>
                </c:pt>
                <c:pt idx="1538">
                  <c:v>0.21325614203593932</c:v>
                </c:pt>
                <c:pt idx="1539">
                  <c:v>0.21241389081001624</c:v>
                </c:pt>
                <c:pt idx="1540">
                  <c:v>0.21160546763248303</c:v>
                </c:pt>
                <c:pt idx="1541">
                  <c:v>0.21078638659963808</c:v>
                </c:pt>
                <c:pt idx="1542">
                  <c:v>0.20989581547705929</c:v>
                </c:pt>
                <c:pt idx="1543">
                  <c:v>0.20897554482766001</c:v>
                </c:pt>
                <c:pt idx="1544">
                  <c:v>0.20805926235226932</c:v>
                </c:pt>
                <c:pt idx="1545">
                  <c:v>0.20710339817286225</c:v>
                </c:pt>
                <c:pt idx="1546">
                  <c:v>0.20605890705449306</c:v>
                </c:pt>
                <c:pt idx="1547">
                  <c:v>0.20507452016614613</c:v>
                </c:pt>
                <c:pt idx="1548">
                  <c:v>0.20408055816180667</c:v>
                </c:pt>
                <c:pt idx="1549">
                  <c:v>0.20312297820171996</c:v>
                </c:pt>
                <c:pt idx="1550">
                  <c:v>0.20214948916289424</c:v>
                </c:pt>
                <c:pt idx="1551">
                  <c:v>0.20124625547729477</c:v>
                </c:pt>
                <c:pt idx="1552">
                  <c:v>0.20039706772066224</c:v>
                </c:pt>
                <c:pt idx="1553">
                  <c:v>0.19958450930402116</c:v>
                </c:pt>
                <c:pt idx="1554">
                  <c:v>0.19887871142107647</c:v>
                </c:pt>
                <c:pt idx="1555">
                  <c:v>0.19823977017271235</c:v>
                </c:pt>
                <c:pt idx="1556">
                  <c:v>0.19769391324817112</c:v>
                </c:pt>
                <c:pt idx="1557">
                  <c:v>0.19722668035987523</c:v>
                </c:pt>
                <c:pt idx="1558">
                  <c:v>0.19686856409722897</c:v>
                </c:pt>
                <c:pt idx="1559">
                  <c:v>0.19661042807062187</c:v>
                </c:pt>
                <c:pt idx="1560">
                  <c:v>0.19641560194196006</c:v>
                </c:pt>
                <c:pt idx="1561">
                  <c:v>0.19634215906444963</c:v>
                </c:pt>
                <c:pt idx="1562">
                  <c:v>0.19633657449118305</c:v>
                </c:pt>
                <c:pt idx="1563">
                  <c:v>0.19640513235879342</c:v>
                </c:pt>
                <c:pt idx="1564">
                  <c:v>0.1965500239537267</c:v>
                </c:pt>
                <c:pt idx="1565">
                  <c:v>0.19673362352968685</c:v>
                </c:pt>
                <c:pt idx="1566">
                  <c:v>0.19698730563174074</c:v>
                </c:pt>
                <c:pt idx="1567">
                  <c:v>0.19727622528051261</c:v>
                </c:pt>
                <c:pt idx="1568">
                  <c:v>0.19763860883134354</c:v>
                </c:pt>
                <c:pt idx="1569">
                  <c:v>0.19798444651489269</c:v>
                </c:pt>
                <c:pt idx="1570">
                  <c:v>0.19837387159315764</c:v>
                </c:pt>
                <c:pt idx="1571">
                  <c:v>0.19876685433651656</c:v>
                </c:pt>
                <c:pt idx="1572">
                  <c:v>0.19915574529395333</c:v>
                </c:pt>
                <c:pt idx="1573">
                  <c:v>0.19956700725468887</c:v>
                </c:pt>
                <c:pt idx="1574">
                  <c:v>0.20004162412094528</c:v>
                </c:pt>
                <c:pt idx="1575">
                  <c:v>0.2004738952376337</c:v>
                </c:pt>
                <c:pt idx="1576">
                  <c:v>0.20090328863144746</c:v>
                </c:pt>
                <c:pt idx="1577">
                  <c:v>0.20133349750967064</c:v>
                </c:pt>
                <c:pt idx="1578">
                  <c:v>0.20175288860389026</c:v>
                </c:pt>
                <c:pt idx="1579">
                  <c:v>0.20216145250322229</c:v>
                </c:pt>
                <c:pt idx="1580">
                  <c:v>0.20255692301493275</c:v>
                </c:pt>
                <c:pt idx="1581">
                  <c:v>0.2029624368423936</c:v>
                </c:pt>
                <c:pt idx="1582">
                  <c:v>0.20332982858787715</c:v>
                </c:pt>
                <c:pt idx="1583">
                  <c:v>0.20365712500160091</c:v>
                </c:pt>
                <c:pt idx="1584">
                  <c:v>0.20399032817378515</c:v>
                </c:pt>
                <c:pt idx="1585">
                  <c:v>0.20431619056418504</c:v>
                </c:pt>
                <c:pt idx="1586">
                  <c:v>0.20462289489267882</c:v>
                </c:pt>
                <c:pt idx="1587">
                  <c:v>0.20493470667070315</c:v>
                </c:pt>
                <c:pt idx="1588">
                  <c:v>0.20523952747303401</c:v>
                </c:pt>
                <c:pt idx="1589">
                  <c:v>0.20556183557676774</c:v>
                </c:pt>
                <c:pt idx="1590">
                  <c:v>0.20590387061576995</c:v>
                </c:pt>
                <c:pt idx="1591">
                  <c:v>0.20621150937249708</c:v>
                </c:pt>
                <c:pt idx="1592">
                  <c:v>0.20651993053203457</c:v>
                </c:pt>
                <c:pt idx="1593">
                  <c:v>0.20681586533187923</c:v>
                </c:pt>
                <c:pt idx="1594">
                  <c:v>0.20707722765188433</c:v>
                </c:pt>
                <c:pt idx="1595">
                  <c:v>0.20734150247855432</c:v>
                </c:pt>
                <c:pt idx="1596">
                  <c:v>0.20760814288136129</c:v>
                </c:pt>
                <c:pt idx="1597">
                  <c:v>0.20789100409921493</c:v>
                </c:pt>
                <c:pt idx="1598">
                  <c:v>0.20814094720901341</c:v>
                </c:pt>
                <c:pt idx="1599">
                  <c:v>0.20837768727181247</c:v>
                </c:pt>
                <c:pt idx="1600">
                  <c:v>0.20860213525555613</c:v>
                </c:pt>
                <c:pt idx="1601">
                  <c:v>0.20880152440229985</c:v>
                </c:pt>
                <c:pt idx="1602">
                  <c:v>0.20900936678804613</c:v>
                </c:pt>
                <c:pt idx="1603">
                  <c:v>0.2092086279120868</c:v>
                </c:pt>
                <c:pt idx="1604">
                  <c:v>0.20941175635625631</c:v>
                </c:pt>
                <c:pt idx="1605">
                  <c:v>0.20961075634038087</c:v>
                </c:pt>
                <c:pt idx="1606">
                  <c:v>0.20981686386998363</c:v>
                </c:pt>
                <c:pt idx="1607">
                  <c:v>0.21003670757838364</c:v>
                </c:pt>
                <c:pt idx="1608">
                  <c:v>0.2102549044537424</c:v>
                </c:pt>
                <c:pt idx="1609">
                  <c:v>0.21045821697828335</c:v>
                </c:pt>
                <c:pt idx="1610">
                  <c:v>0.2106712669032815</c:v>
                </c:pt>
                <c:pt idx="1611">
                  <c:v>0.21086191449700908</c:v>
                </c:pt>
                <c:pt idx="1612">
                  <c:v>0.21100782784895633</c:v>
                </c:pt>
                <c:pt idx="1613">
                  <c:v>0.21119892244479829</c:v>
                </c:pt>
                <c:pt idx="1614">
                  <c:v>0.21142249993084591</c:v>
                </c:pt>
                <c:pt idx="1615">
                  <c:v>0.21161402644106175</c:v>
                </c:pt>
                <c:pt idx="1616">
                  <c:v>0.21179555344908119</c:v>
                </c:pt>
                <c:pt idx="1617">
                  <c:v>0.21199782447560989</c:v>
                </c:pt>
                <c:pt idx="1618">
                  <c:v>0.21218918871406167</c:v>
                </c:pt>
                <c:pt idx="1619">
                  <c:v>0.21237072517872282</c:v>
                </c:pt>
                <c:pt idx="1620">
                  <c:v>0.21257221992167241</c:v>
                </c:pt>
                <c:pt idx="1621">
                  <c:v>0.21280598866170705</c:v>
                </c:pt>
                <c:pt idx="1622">
                  <c:v>0.21301729051168369</c:v>
                </c:pt>
                <c:pt idx="1623">
                  <c:v>0.21322267446586904</c:v>
                </c:pt>
                <c:pt idx="1624">
                  <c:v>0.21342818055646318</c:v>
                </c:pt>
                <c:pt idx="1625">
                  <c:v>0.21363645854312199</c:v>
                </c:pt>
                <c:pt idx="1626">
                  <c:v>0.21383453304035827</c:v>
                </c:pt>
                <c:pt idx="1627">
                  <c:v>0.21401959467423326</c:v>
                </c:pt>
                <c:pt idx="1628">
                  <c:v>0.21420762750455247</c:v>
                </c:pt>
                <c:pt idx="1629">
                  <c:v>0.21439396722264911</c:v>
                </c:pt>
                <c:pt idx="1630">
                  <c:v>0.2146067344809727</c:v>
                </c:pt>
                <c:pt idx="1631">
                  <c:v>0.21478414893700989</c:v>
                </c:pt>
                <c:pt idx="1632">
                  <c:v>0.21495641616752645</c:v>
                </c:pt>
                <c:pt idx="1633">
                  <c:v>0.21513126094284196</c:v>
                </c:pt>
                <c:pt idx="1634">
                  <c:v>0.21527054598996351</c:v>
                </c:pt>
                <c:pt idx="1635">
                  <c:v>0.21545471547052378</c:v>
                </c:pt>
                <c:pt idx="1636">
                  <c:v>0.21567226837011014</c:v>
                </c:pt>
                <c:pt idx="1637">
                  <c:v>0.21587255397091087</c:v>
                </c:pt>
                <c:pt idx="1638">
                  <c:v>0.21607627723395981</c:v>
                </c:pt>
                <c:pt idx="1639">
                  <c:v>0.21628855905282293</c:v>
                </c:pt>
                <c:pt idx="1640">
                  <c:v>0.21651095888242056</c:v>
                </c:pt>
                <c:pt idx="1641">
                  <c:v>0.2167376803184817</c:v>
                </c:pt>
                <c:pt idx="1642">
                  <c:v>0.21690525058058485</c:v>
                </c:pt>
                <c:pt idx="1643">
                  <c:v>0.2170394196275266</c:v>
                </c:pt>
                <c:pt idx="1644">
                  <c:v>0.21720681856793189</c:v>
                </c:pt>
                <c:pt idx="1645">
                  <c:v>0.21732327380959146</c:v>
                </c:pt>
                <c:pt idx="1646">
                  <c:v>0.21750057884245089</c:v>
                </c:pt>
                <c:pt idx="1647">
                  <c:v>0.21774732714324793</c:v>
                </c:pt>
                <c:pt idx="1648">
                  <c:v>0.21796175483187574</c:v>
                </c:pt>
                <c:pt idx="1649">
                  <c:v>0.21817283960836498</c:v>
                </c:pt>
                <c:pt idx="1650">
                  <c:v>0.21837612040781071</c:v>
                </c:pt>
                <c:pt idx="1651">
                  <c:v>0.21858712912587885</c:v>
                </c:pt>
                <c:pt idx="1652">
                  <c:v>0.2187832477809539</c:v>
                </c:pt>
                <c:pt idx="1653">
                  <c:v>0.21894072795672978</c:v>
                </c:pt>
                <c:pt idx="1654">
                  <c:v>0.21912803592786653</c:v>
                </c:pt>
                <c:pt idx="1655">
                  <c:v>0.21933568536513515</c:v>
                </c:pt>
                <c:pt idx="1656">
                  <c:v>0.21954922267007393</c:v>
                </c:pt>
                <c:pt idx="1657">
                  <c:v>0.21977366193526818</c:v>
                </c:pt>
                <c:pt idx="1658">
                  <c:v>0.22005696691661372</c:v>
                </c:pt>
                <c:pt idx="1659">
                  <c:v>0.22027282777921156</c:v>
                </c:pt>
                <c:pt idx="1660">
                  <c:v>0.22045281861426377</c:v>
                </c:pt>
                <c:pt idx="1661">
                  <c:v>0.22064329787396542</c:v>
                </c:pt>
                <c:pt idx="1662">
                  <c:v>0.22079637503517491</c:v>
                </c:pt>
                <c:pt idx="1663">
                  <c:v>0.22097959539687048</c:v>
                </c:pt>
                <c:pt idx="1664">
                  <c:v>0.22117326820234748</c:v>
                </c:pt>
                <c:pt idx="1665">
                  <c:v>0.22138054504549112</c:v>
                </c:pt>
                <c:pt idx="1666">
                  <c:v>0.22161107984181527</c:v>
                </c:pt>
                <c:pt idx="1667">
                  <c:v>0.22183808948418363</c:v>
                </c:pt>
                <c:pt idx="1668">
                  <c:v>0.22205144861488402</c:v>
                </c:pt>
                <c:pt idx="1669">
                  <c:v>0.22226926990709425</c:v>
                </c:pt>
                <c:pt idx="1670">
                  <c:v>0.2224748088312706</c:v>
                </c:pt>
                <c:pt idx="1671">
                  <c:v>0.2226548198557706</c:v>
                </c:pt>
                <c:pt idx="1672">
                  <c:v>0.22285341357590668</c:v>
                </c:pt>
                <c:pt idx="1673">
                  <c:v>0.22306401092025982</c:v>
                </c:pt>
                <c:pt idx="1674">
                  <c:v>0.22326576648523841</c:v>
                </c:pt>
                <c:pt idx="1675">
                  <c:v>0.22346255703506526</c:v>
                </c:pt>
                <c:pt idx="1676">
                  <c:v>0.22366662220487821</c:v>
                </c:pt>
                <c:pt idx="1677">
                  <c:v>0.22387420272597605</c:v>
                </c:pt>
                <c:pt idx="1678">
                  <c:v>0.22407959526147014</c:v>
                </c:pt>
                <c:pt idx="1679">
                  <c:v>0.22426103333170491</c:v>
                </c:pt>
                <c:pt idx="1680">
                  <c:v>0.22444326677741303</c:v>
                </c:pt>
                <c:pt idx="1681">
                  <c:v>0.22463061685829888</c:v>
                </c:pt>
                <c:pt idx="1682">
                  <c:v>0.22478813703375886</c:v>
                </c:pt>
                <c:pt idx="1683">
                  <c:v>0.22497523109154094</c:v>
                </c:pt>
                <c:pt idx="1684">
                  <c:v>0.2252120292659967</c:v>
                </c:pt>
                <c:pt idx="1685">
                  <c:v>0.22539530275486075</c:v>
                </c:pt>
                <c:pt idx="1686">
                  <c:v>0.22556182097860497</c:v>
                </c:pt>
                <c:pt idx="1687">
                  <c:v>0.22573001157965009</c:v>
                </c:pt>
                <c:pt idx="1688">
                  <c:v>0.22587631389936547</c:v>
                </c:pt>
                <c:pt idx="1689">
                  <c:v>0.22601412375569221</c:v>
                </c:pt>
                <c:pt idx="1690">
                  <c:v>0.22618674785037496</c:v>
                </c:pt>
                <c:pt idx="1691">
                  <c:v>0.22632176353109501</c:v>
                </c:pt>
                <c:pt idx="1692">
                  <c:v>0.22647528566075459</c:v>
                </c:pt>
                <c:pt idx="1693">
                  <c:v>0.22663425973405926</c:v>
                </c:pt>
                <c:pt idx="1694">
                  <c:v>0.22678309053734025</c:v>
                </c:pt>
                <c:pt idx="1695">
                  <c:v>0.22694204006387284</c:v>
                </c:pt>
                <c:pt idx="1696">
                  <c:v>0.22708443603395501</c:v>
                </c:pt>
                <c:pt idx="1697">
                  <c:v>0.22718334658522557</c:v>
                </c:pt>
                <c:pt idx="1698">
                  <c:v>0.22733428279785517</c:v>
                </c:pt>
                <c:pt idx="1699">
                  <c:v>0.22753547085040801</c:v>
                </c:pt>
                <c:pt idx="1700">
                  <c:v>0.22766945329600718</c:v>
                </c:pt>
                <c:pt idx="1701">
                  <c:v>0.22778676862691571</c:v>
                </c:pt>
                <c:pt idx="1702">
                  <c:v>0.22792900543067651</c:v>
                </c:pt>
                <c:pt idx="1703">
                  <c:v>0.22799801493341273</c:v>
                </c:pt>
                <c:pt idx="1704">
                  <c:v>0.22806883383458518</c:v>
                </c:pt>
                <c:pt idx="1705">
                  <c:v>0.22824354709570413</c:v>
                </c:pt>
                <c:pt idx="1706">
                  <c:v>0.22842265979030754</c:v>
                </c:pt>
                <c:pt idx="1707">
                  <c:v>0.22856198634902558</c:v>
                </c:pt>
                <c:pt idx="1708">
                  <c:v>0.228714507468505</c:v>
                </c:pt>
                <c:pt idx="1709">
                  <c:v>0.22884061808892175</c:v>
                </c:pt>
                <c:pt idx="1710">
                  <c:v>0.22891158444876361</c:v>
                </c:pt>
                <c:pt idx="1711">
                  <c:v>0.22901877554079633</c:v>
                </c:pt>
                <c:pt idx="1712">
                  <c:v>0.22913406224230756</c:v>
                </c:pt>
                <c:pt idx="1713">
                  <c:v>0.22926184353781376</c:v>
                </c:pt>
                <c:pt idx="1714">
                  <c:v>0.22940752715838189</c:v>
                </c:pt>
                <c:pt idx="1715">
                  <c:v>0.22952604861729556</c:v>
                </c:pt>
                <c:pt idx="1716">
                  <c:v>0.22968172735073208</c:v>
                </c:pt>
                <c:pt idx="1717">
                  <c:v>0.22984620748831971</c:v>
                </c:pt>
                <c:pt idx="1718">
                  <c:v>0.22996190186728627</c:v>
                </c:pt>
                <c:pt idx="1719">
                  <c:v>0.23009591292367249</c:v>
                </c:pt>
                <c:pt idx="1720">
                  <c:v>0.2302071652223551</c:v>
                </c:pt>
                <c:pt idx="1721">
                  <c:v>0.23027401374722312</c:v>
                </c:pt>
                <c:pt idx="1722">
                  <c:v>0.23036157497599996</c:v>
                </c:pt>
                <c:pt idx="1723">
                  <c:v>0.23042653786672063</c:v>
                </c:pt>
                <c:pt idx="1724">
                  <c:v>0.23054455405370314</c:v>
                </c:pt>
                <c:pt idx="1725">
                  <c:v>0.230688721421802</c:v>
                </c:pt>
                <c:pt idx="1726">
                  <c:v>0.23083181218957674</c:v>
                </c:pt>
                <c:pt idx="1727">
                  <c:v>0.23102979944833776</c:v>
                </c:pt>
                <c:pt idx="1728">
                  <c:v>0.23118169900737903</c:v>
                </c:pt>
                <c:pt idx="1729">
                  <c:v>0.23131494934612915</c:v>
                </c:pt>
                <c:pt idx="1730">
                  <c:v>0.23143366541479235</c:v>
                </c:pt>
                <c:pt idx="1731">
                  <c:v>0.23154479924225171</c:v>
                </c:pt>
                <c:pt idx="1732">
                  <c:v>0.23164779432356167</c:v>
                </c:pt>
                <c:pt idx="1733">
                  <c:v>0.23177448163861955</c:v>
                </c:pt>
                <c:pt idx="1734">
                  <c:v>0.23192688040038645</c:v>
                </c:pt>
                <c:pt idx="1735">
                  <c:v>0.23204726447169952</c:v>
                </c:pt>
                <c:pt idx="1736">
                  <c:v>0.23217352466820818</c:v>
                </c:pt>
                <c:pt idx="1737">
                  <c:v>0.23227497271253217</c:v>
                </c:pt>
                <c:pt idx="1738">
                  <c:v>0.23232069968195887</c:v>
                </c:pt>
                <c:pt idx="1739">
                  <c:v>0.23241204177958752</c:v>
                </c:pt>
                <c:pt idx="1740">
                  <c:v>0.23252481849330742</c:v>
                </c:pt>
                <c:pt idx="1741">
                  <c:v>0.23262934085428869</c:v>
                </c:pt>
                <c:pt idx="1742">
                  <c:v>0.23273237575552622</c:v>
                </c:pt>
                <c:pt idx="1743">
                  <c:v>0.23285666303910391</c:v>
                </c:pt>
                <c:pt idx="1744">
                  <c:v>0.23299964967620332</c:v>
                </c:pt>
                <c:pt idx="1745">
                  <c:v>0.23312454089256007</c:v>
                </c:pt>
                <c:pt idx="1746">
                  <c:v>0.23325018972729009</c:v>
                </c:pt>
                <c:pt idx="1747">
                  <c:v>0.23339868803879871</c:v>
                </c:pt>
                <c:pt idx="1748">
                  <c:v>0.23352559143969512</c:v>
                </c:pt>
                <c:pt idx="1749">
                  <c:v>0.23362874803596145</c:v>
                </c:pt>
                <c:pt idx="1750">
                  <c:v>0.23374600273009327</c:v>
                </c:pt>
                <c:pt idx="1751">
                  <c:v>0.23388401997718811</c:v>
                </c:pt>
                <c:pt idx="1752">
                  <c:v>0.23398577108729088</c:v>
                </c:pt>
                <c:pt idx="1753">
                  <c:v>0.23406162935053754</c:v>
                </c:pt>
                <c:pt idx="1754">
                  <c:v>0.23416821227402559</c:v>
                </c:pt>
                <c:pt idx="1755">
                  <c:v>0.23425547529887344</c:v>
                </c:pt>
                <c:pt idx="1756">
                  <c:v>0.23438120160850465</c:v>
                </c:pt>
                <c:pt idx="1757">
                  <c:v>0.23455246776872518</c:v>
                </c:pt>
                <c:pt idx="1758">
                  <c:v>0.23471523429088803</c:v>
                </c:pt>
                <c:pt idx="1759">
                  <c:v>0.23485363297097853</c:v>
                </c:pt>
                <c:pt idx="1760">
                  <c:v>0.234971524837986</c:v>
                </c:pt>
                <c:pt idx="1761">
                  <c:v>0.23510054674599734</c:v>
                </c:pt>
                <c:pt idx="1762">
                  <c:v>0.23519752380215631</c:v>
                </c:pt>
                <c:pt idx="1763">
                  <c:v>0.23529173584720517</c:v>
                </c:pt>
                <c:pt idx="1764">
                  <c:v>0.23545642210679885</c:v>
                </c:pt>
                <c:pt idx="1765">
                  <c:v>0.23558798671383241</c:v>
                </c:pt>
                <c:pt idx="1766">
                  <c:v>0.23573910485119418</c:v>
                </c:pt>
                <c:pt idx="1767">
                  <c:v>0.23586415484239623</c:v>
                </c:pt>
                <c:pt idx="1768">
                  <c:v>0.23598383628353922</c:v>
                </c:pt>
                <c:pt idx="1769">
                  <c:v>0.23608727675968047</c:v>
                </c:pt>
                <c:pt idx="1770">
                  <c:v>0.23614582665709807</c:v>
                </c:pt>
                <c:pt idx="1771">
                  <c:v>0.23624611865793832</c:v>
                </c:pt>
                <c:pt idx="1772">
                  <c:v>0.23636105433295482</c:v>
                </c:pt>
                <c:pt idx="1773">
                  <c:v>0.23648176726169057</c:v>
                </c:pt>
                <c:pt idx="1774">
                  <c:v>0.23664052645515676</c:v>
                </c:pt>
                <c:pt idx="1775">
                  <c:v>0.2367545072307666</c:v>
                </c:pt>
                <c:pt idx="1776">
                  <c:v>0.23685902546409032</c:v>
                </c:pt>
                <c:pt idx="1777">
                  <c:v>0.23697933340798483</c:v>
                </c:pt>
                <c:pt idx="1778">
                  <c:v>0.23708944043489574</c:v>
                </c:pt>
                <c:pt idx="1779">
                  <c:v>0.23721046349149519</c:v>
                </c:pt>
                <c:pt idx="1780">
                  <c:v>0.23730342626152889</c:v>
                </c:pt>
                <c:pt idx="1781">
                  <c:v>0.23737912779441972</c:v>
                </c:pt>
                <c:pt idx="1782">
                  <c:v>0.23742530088394168</c:v>
                </c:pt>
                <c:pt idx="1783">
                  <c:v>0.2374293317059033</c:v>
                </c:pt>
                <c:pt idx="1784">
                  <c:v>0.23739491928533307</c:v>
                </c:pt>
                <c:pt idx="1785">
                  <c:v>0.23731923700481519</c:v>
                </c:pt>
                <c:pt idx="1786">
                  <c:v>0.23725402462498513</c:v>
                </c:pt>
                <c:pt idx="1787">
                  <c:v>0.23714763623087765</c:v>
                </c:pt>
                <c:pt idx="1788">
                  <c:v>0.23705825798105382</c:v>
                </c:pt>
                <c:pt idx="1789">
                  <c:v>0.23699905233719556</c:v>
                </c:pt>
                <c:pt idx="1790">
                  <c:v>0.23689174146541672</c:v>
                </c:pt>
                <c:pt idx="1791">
                  <c:v>0.23678165567884654</c:v>
                </c:pt>
                <c:pt idx="1792">
                  <c:v>0.2366398018228637</c:v>
                </c:pt>
                <c:pt idx="1793">
                  <c:v>0.23641009480150998</c:v>
                </c:pt>
                <c:pt idx="1794">
                  <c:v>0.23618036378901866</c:v>
                </c:pt>
                <c:pt idx="1795">
                  <c:v>0.23592565521875639</c:v>
                </c:pt>
                <c:pt idx="1796">
                  <c:v>0.23562663544654772</c:v>
                </c:pt>
                <c:pt idx="1797">
                  <c:v>0.23533518230123421</c:v>
                </c:pt>
                <c:pt idx="1798">
                  <c:v>0.23505237428069684</c:v>
                </c:pt>
                <c:pt idx="1799">
                  <c:v>0.23474942609346983</c:v>
                </c:pt>
                <c:pt idx="1800">
                  <c:v>0.23442778809701123</c:v>
                </c:pt>
                <c:pt idx="1801">
                  <c:v>0.23410098627100406</c:v>
                </c:pt>
                <c:pt idx="1802">
                  <c:v>0.23378039250411506</c:v>
                </c:pt>
                <c:pt idx="1803">
                  <c:v>0.23343361580451547</c:v>
                </c:pt>
                <c:pt idx="1804">
                  <c:v>0.23307716398823994</c:v>
                </c:pt>
                <c:pt idx="1805">
                  <c:v>0.23265005905286704</c:v>
                </c:pt>
                <c:pt idx="1806">
                  <c:v>0.2322288907006714</c:v>
                </c:pt>
                <c:pt idx="1807">
                  <c:v>0.23180782825732973</c:v>
                </c:pt>
                <c:pt idx="1808">
                  <c:v>0.23140531314984822</c:v>
                </c:pt>
                <c:pt idx="1809">
                  <c:v>0.23105648274812238</c:v>
                </c:pt>
                <c:pt idx="1810">
                  <c:v>0.23073162804736805</c:v>
                </c:pt>
                <c:pt idx="1811">
                  <c:v>0.23037795896891353</c:v>
                </c:pt>
                <c:pt idx="1812">
                  <c:v>0.22997363906607379</c:v>
                </c:pt>
                <c:pt idx="1813">
                  <c:v>0.22952794051814371</c:v>
                </c:pt>
                <c:pt idx="1814">
                  <c:v>0.22912485283325582</c:v>
                </c:pt>
                <c:pt idx="1815">
                  <c:v>0.22870603268899461</c:v>
                </c:pt>
                <c:pt idx="1816">
                  <c:v>0.22831810947501774</c:v>
                </c:pt>
                <c:pt idx="1817">
                  <c:v>0.2279807949842135</c:v>
                </c:pt>
                <c:pt idx="1818">
                  <c:v>0.22762442582410677</c:v>
                </c:pt>
                <c:pt idx="1819">
                  <c:v>0.22727866395688165</c:v>
                </c:pt>
                <c:pt idx="1820">
                  <c:v>0.22692813328746983</c:v>
                </c:pt>
                <c:pt idx="1821">
                  <c:v>0.22660249699777646</c:v>
                </c:pt>
                <c:pt idx="1822">
                  <c:v>0.22625920603953331</c:v>
                </c:pt>
                <c:pt idx="1823">
                  <c:v>0.22588386050765799</c:v>
                </c:pt>
                <c:pt idx="1824">
                  <c:v>0.22554910442119391</c:v>
                </c:pt>
                <c:pt idx="1825">
                  <c:v>0.22522977002495578</c:v>
                </c:pt>
                <c:pt idx="1826">
                  <c:v>0.22486760552291077</c:v>
                </c:pt>
                <c:pt idx="1827">
                  <c:v>0.22456609881309544</c:v>
                </c:pt>
                <c:pt idx="1828">
                  <c:v>0.22422610024899559</c:v>
                </c:pt>
                <c:pt idx="1829">
                  <c:v>0.22386465207969666</c:v>
                </c:pt>
                <c:pt idx="1830">
                  <c:v>0.22358961686203338</c:v>
                </c:pt>
                <c:pt idx="1831">
                  <c:v>0.22326670588082898</c:v>
                </c:pt>
                <c:pt idx="1832">
                  <c:v>0.2229449860353927</c:v>
                </c:pt>
                <c:pt idx="1833">
                  <c:v>0.22262745360324906</c:v>
                </c:pt>
                <c:pt idx="1834">
                  <c:v>0.2222575766748609</c:v>
                </c:pt>
                <c:pt idx="1835">
                  <c:v>0.22190477387690857</c:v>
                </c:pt>
                <c:pt idx="1836">
                  <c:v>0.22157366749440996</c:v>
                </c:pt>
                <c:pt idx="1837">
                  <c:v>0.22123687243723436</c:v>
                </c:pt>
                <c:pt idx="1838">
                  <c:v>0.22092995567894058</c:v>
                </c:pt>
                <c:pt idx="1839">
                  <c:v>0.22058509081795097</c:v>
                </c:pt>
                <c:pt idx="1840">
                  <c:v>0.22022568945630602</c:v>
                </c:pt>
                <c:pt idx="1841">
                  <c:v>0.21982021484402295</c:v>
                </c:pt>
                <c:pt idx="1842">
                  <c:v>0.21937893156649457</c:v>
                </c:pt>
                <c:pt idx="1843">
                  <c:v>0.21893676438865414</c:v>
                </c:pt>
                <c:pt idx="1844">
                  <c:v>0.21851857715696701</c:v>
                </c:pt>
                <c:pt idx="1845">
                  <c:v>0.21809411392511638</c:v>
                </c:pt>
                <c:pt idx="1846">
                  <c:v>0.21767459168681411</c:v>
                </c:pt>
                <c:pt idx="1847">
                  <c:v>0.21728082586536204</c:v>
                </c:pt>
                <c:pt idx="1848">
                  <c:v>0.2168313727084247</c:v>
                </c:pt>
                <c:pt idx="1849">
                  <c:v>0.21633992173136743</c:v>
                </c:pt>
                <c:pt idx="1850">
                  <c:v>0.21584265272233025</c:v>
                </c:pt>
                <c:pt idx="1851">
                  <c:v>0.21525686183786311</c:v>
                </c:pt>
                <c:pt idx="1852">
                  <c:v>0.21478879773075718</c:v>
                </c:pt>
                <c:pt idx="1853">
                  <c:v>0.21433524052115485</c:v>
                </c:pt>
                <c:pt idx="1854">
                  <c:v>0.21395198185794903</c:v>
                </c:pt>
                <c:pt idx="1855">
                  <c:v>0.21370326037185791</c:v>
                </c:pt>
                <c:pt idx="1856">
                  <c:v>0.21352069869533044</c:v>
                </c:pt>
                <c:pt idx="1857">
                  <c:v>0.21333299043785436</c:v>
                </c:pt>
                <c:pt idx="1858">
                  <c:v>0.21329252783783612</c:v>
                </c:pt>
                <c:pt idx="1859">
                  <c:v>0.21332079367960932</c:v>
                </c:pt>
                <c:pt idx="1860">
                  <c:v>0.21347227448933051</c:v>
                </c:pt>
                <c:pt idx="1861">
                  <c:v>0.2137413392694929</c:v>
                </c:pt>
                <c:pt idx="1862">
                  <c:v>0.21416174469661287</c:v>
                </c:pt>
                <c:pt idx="1863">
                  <c:v>0.21465097502399508</c:v>
                </c:pt>
                <c:pt idx="1864">
                  <c:v>0.21518023583490886</c:v>
                </c:pt>
                <c:pt idx="1865">
                  <c:v>0.21579703913247275</c:v>
                </c:pt>
                <c:pt idx="1866">
                  <c:v>0.21640957134644301</c:v>
                </c:pt>
                <c:pt idx="1867">
                  <c:v>0.2170520689994101</c:v>
                </c:pt>
                <c:pt idx="1868">
                  <c:v>0.21770972343004194</c:v>
                </c:pt>
                <c:pt idx="1869">
                  <c:v>0.21829986616259353</c:v>
                </c:pt>
                <c:pt idx="1870">
                  <c:v>0.2188284193892015</c:v>
                </c:pt>
                <c:pt idx="1871">
                  <c:v>0.21929823855653427</c:v>
                </c:pt>
                <c:pt idx="1872">
                  <c:v>0.21973157151170827</c:v>
                </c:pt>
                <c:pt idx="1873">
                  <c:v>0.22011962614166036</c:v>
                </c:pt>
                <c:pt idx="1874">
                  <c:v>0.22046203086809615</c:v>
                </c:pt>
                <c:pt idx="1875">
                  <c:v>0.2207784570623712</c:v>
                </c:pt>
                <c:pt idx="1876">
                  <c:v>0.22107740747503335</c:v>
                </c:pt>
                <c:pt idx="1877">
                  <c:v>0.22132167285109663</c:v>
                </c:pt>
                <c:pt idx="1878">
                  <c:v>0.22151387149948631</c:v>
                </c:pt>
                <c:pt idx="1879">
                  <c:v>0.2216765856489179</c:v>
                </c:pt>
                <c:pt idx="1880">
                  <c:v>0.22174973142170432</c:v>
                </c:pt>
                <c:pt idx="1881">
                  <c:v>0.22186790487556748</c:v>
                </c:pt>
                <c:pt idx="1882">
                  <c:v>0.22199356361048717</c:v>
                </c:pt>
                <c:pt idx="1883">
                  <c:v>0.22211687453574117</c:v>
                </c:pt>
                <c:pt idx="1884">
                  <c:v>0.22223751682052315</c:v>
                </c:pt>
                <c:pt idx="1885">
                  <c:v>0.22234029524633117</c:v>
                </c:pt>
                <c:pt idx="1886">
                  <c:v>0.22242517619993865</c:v>
                </c:pt>
                <c:pt idx="1887">
                  <c:v>0.22246299856868809</c:v>
                </c:pt>
                <c:pt idx="1888">
                  <c:v>0.22252478557969826</c:v>
                </c:pt>
                <c:pt idx="1889">
                  <c:v>0.22265438581610097</c:v>
                </c:pt>
                <c:pt idx="1890">
                  <c:v>0.22281359372559584</c:v>
                </c:pt>
                <c:pt idx="1891">
                  <c:v>0.22295928723952632</c:v>
                </c:pt>
                <c:pt idx="1892">
                  <c:v>0.22311913661495494</c:v>
                </c:pt>
                <c:pt idx="1893">
                  <c:v>0.22329600004019232</c:v>
                </c:pt>
                <c:pt idx="1894">
                  <c:v>0.22343056433202327</c:v>
                </c:pt>
                <c:pt idx="1895">
                  <c:v>0.22353582347271925</c:v>
                </c:pt>
                <c:pt idx="1896">
                  <c:v>0.22371247195227664</c:v>
                </c:pt>
                <c:pt idx="1897">
                  <c:v>0.22389021574416546</c:v>
                </c:pt>
                <c:pt idx="1898">
                  <c:v>0.22403905121117632</c:v>
                </c:pt>
                <c:pt idx="1899">
                  <c:v>0.22425245193205834</c:v>
                </c:pt>
                <c:pt idx="1900">
                  <c:v>0.22439450223956606</c:v>
                </c:pt>
                <c:pt idx="1901">
                  <c:v>0.224510976904298</c:v>
                </c:pt>
                <c:pt idx="1902">
                  <c:v>0.22467496164577647</c:v>
                </c:pt>
                <c:pt idx="1903">
                  <c:v>0.2247981359803761</c:v>
                </c:pt>
                <c:pt idx="1904">
                  <c:v>0.22493410907549216</c:v>
                </c:pt>
                <c:pt idx="1905">
                  <c:v>0.22506047086477457</c:v>
                </c:pt>
                <c:pt idx="1906">
                  <c:v>0.22519315951128552</c:v>
                </c:pt>
                <c:pt idx="1907">
                  <c:v>0.2253510350753879</c:v>
                </c:pt>
                <c:pt idx="1908">
                  <c:v>0.22552097235994059</c:v>
                </c:pt>
                <c:pt idx="1909">
                  <c:v>0.22569907169778491</c:v>
                </c:pt>
                <c:pt idx="1910">
                  <c:v>0.22590404617794033</c:v>
                </c:pt>
                <c:pt idx="1911">
                  <c:v>0.22606739670301601</c:v>
                </c:pt>
                <c:pt idx="1912">
                  <c:v>0.2262034878810317</c:v>
                </c:pt>
                <c:pt idx="1913">
                  <c:v>0.22632979787841687</c:v>
                </c:pt>
                <c:pt idx="1914">
                  <c:v>0.22641063310640427</c:v>
                </c:pt>
                <c:pt idx="1915">
                  <c:v>0.22653920288739707</c:v>
                </c:pt>
                <c:pt idx="1916">
                  <c:v>0.22669091318770362</c:v>
                </c:pt>
                <c:pt idx="1917">
                  <c:v>0.22677116240503656</c:v>
                </c:pt>
                <c:pt idx="1918">
                  <c:v>0.22681311880668023</c:v>
                </c:pt>
                <c:pt idx="1919">
                  <c:v>0.22690996416257858</c:v>
                </c:pt>
                <c:pt idx="1920">
                  <c:v>0.22702245873543678</c:v>
                </c:pt>
                <c:pt idx="1921">
                  <c:v>0.22705485858565599</c:v>
                </c:pt>
                <c:pt idx="1922">
                  <c:v>0.22712884647710507</c:v>
                </c:pt>
                <c:pt idx="1923">
                  <c:v>0.22714111210517618</c:v>
                </c:pt>
                <c:pt idx="1924">
                  <c:v>0.2270098085667718</c:v>
                </c:pt>
                <c:pt idx="1925">
                  <c:v>0.22695865237811982</c:v>
                </c:pt>
                <c:pt idx="1926">
                  <c:v>0.22696371905522747</c:v>
                </c:pt>
                <c:pt idx="1927">
                  <c:v>0.22692561572874601</c:v>
                </c:pt>
                <c:pt idx="1928">
                  <c:v>0.22690087541261428</c:v>
                </c:pt>
                <c:pt idx="1929">
                  <c:v>0.22687025840707964</c:v>
                </c:pt>
                <c:pt idx="1930">
                  <c:v>0.22678970515177377</c:v>
                </c:pt>
                <c:pt idx="1931">
                  <c:v>0.22672011322031549</c:v>
                </c:pt>
                <c:pt idx="1932">
                  <c:v>0.22663653696945574</c:v>
                </c:pt>
                <c:pt idx="1933">
                  <c:v>0.22662548992137652</c:v>
                </c:pt>
                <c:pt idx="1934">
                  <c:v>0.22666369135245179</c:v>
                </c:pt>
                <c:pt idx="1935">
                  <c:v>0.22668958933328334</c:v>
                </c:pt>
                <c:pt idx="1936">
                  <c:v>0.22675741154169668</c:v>
                </c:pt>
                <c:pt idx="1937">
                  <c:v>0.22671558224480778</c:v>
                </c:pt>
                <c:pt idx="1938">
                  <c:v>0.22666586577318482</c:v>
                </c:pt>
                <c:pt idx="1939">
                  <c:v>0.22655808804163499</c:v>
                </c:pt>
                <c:pt idx="1940">
                  <c:v>0.22649462693989497</c:v>
                </c:pt>
                <c:pt idx="1941">
                  <c:v>0.22642524466924621</c:v>
                </c:pt>
                <c:pt idx="1942">
                  <c:v>0.22630955396266597</c:v>
                </c:pt>
                <c:pt idx="1943">
                  <c:v>0.22628082508605152</c:v>
                </c:pt>
                <c:pt idx="1944">
                  <c:v>0.22626078290120191</c:v>
                </c:pt>
                <c:pt idx="1945">
                  <c:v>0.22625727152539055</c:v>
                </c:pt>
                <c:pt idx="1946">
                  <c:v>0.22622824786183104</c:v>
                </c:pt>
                <c:pt idx="1947">
                  <c:v>0.22626156987787094</c:v>
                </c:pt>
                <c:pt idx="1948">
                  <c:v>0.22620793005262921</c:v>
                </c:pt>
                <c:pt idx="1949">
                  <c:v>0.22605201049013021</c:v>
                </c:pt>
                <c:pt idx="1950">
                  <c:v>0.22598838952413636</c:v>
                </c:pt>
                <c:pt idx="1951">
                  <c:v>0.22594321271369178</c:v>
                </c:pt>
                <c:pt idx="1952">
                  <c:v>0.22587899763295707</c:v>
                </c:pt>
                <c:pt idx="1953">
                  <c:v>0.22587113372205389</c:v>
                </c:pt>
                <c:pt idx="1954">
                  <c:v>0.22580370233095767</c:v>
                </c:pt>
                <c:pt idx="1955">
                  <c:v>0.22572005624706515</c:v>
                </c:pt>
                <c:pt idx="1956">
                  <c:v>0.22563065491769108</c:v>
                </c:pt>
                <c:pt idx="1957">
                  <c:v>0.22550691174408113</c:v>
                </c:pt>
                <c:pt idx="1958">
                  <c:v>0.22539448280068977</c:v>
                </c:pt>
                <c:pt idx="1959">
                  <c:v>0.22527237167329939</c:v>
                </c:pt>
                <c:pt idx="1960">
                  <c:v>0.22516163359471819</c:v>
                </c:pt>
                <c:pt idx="1961">
                  <c:v>0.22509881910306637</c:v>
                </c:pt>
                <c:pt idx="1962">
                  <c:v>0.2249943190004515</c:v>
                </c:pt>
                <c:pt idx="1963">
                  <c:v>0.22487404256764384</c:v>
                </c:pt>
                <c:pt idx="1964">
                  <c:v>0.22479928756457332</c:v>
                </c:pt>
                <c:pt idx="1965">
                  <c:v>0.22471860684497105</c:v>
                </c:pt>
                <c:pt idx="1966">
                  <c:v>0.22464494912149047</c:v>
                </c:pt>
                <c:pt idx="1967">
                  <c:v>0.22459195562210418</c:v>
                </c:pt>
                <c:pt idx="1968">
                  <c:v>0.2244716447611915</c:v>
                </c:pt>
                <c:pt idx="1969">
                  <c:v>0.2243332882031652</c:v>
                </c:pt>
                <c:pt idx="1970">
                  <c:v>0.22422804911029992</c:v>
                </c:pt>
                <c:pt idx="1971">
                  <c:v>0.22406351656451173</c:v>
                </c:pt>
                <c:pt idx="1972">
                  <c:v>0.22395457329703336</c:v>
                </c:pt>
                <c:pt idx="1973">
                  <c:v>0.22392365199774181</c:v>
                </c:pt>
                <c:pt idx="1974">
                  <c:v>0.22385273734068614</c:v>
                </c:pt>
                <c:pt idx="1975">
                  <c:v>0.22378610568291404</c:v>
                </c:pt>
                <c:pt idx="1976">
                  <c:v>0.22383368940421211</c:v>
                </c:pt>
                <c:pt idx="1977">
                  <c:v>0.22383676369786354</c:v>
                </c:pt>
                <c:pt idx="1978">
                  <c:v>0.22381729694768482</c:v>
                </c:pt>
                <c:pt idx="1979">
                  <c:v>0.22382545780717852</c:v>
                </c:pt>
                <c:pt idx="1980">
                  <c:v>0.22390974881650597</c:v>
                </c:pt>
                <c:pt idx="1981">
                  <c:v>0.22382934967218668</c:v>
                </c:pt>
                <c:pt idx="1982">
                  <c:v>0.22368171856164984</c:v>
                </c:pt>
                <c:pt idx="1983">
                  <c:v>0.22353213178395545</c:v>
                </c:pt>
                <c:pt idx="1984">
                  <c:v>0.22323927051035033</c:v>
                </c:pt>
                <c:pt idx="1985">
                  <c:v>0.22311317918331638</c:v>
                </c:pt>
                <c:pt idx="1986">
                  <c:v>0.2230750130044632</c:v>
                </c:pt>
                <c:pt idx="1987">
                  <c:v>0.22298655649916654</c:v>
                </c:pt>
                <c:pt idx="1988">
                  <c:v>0.22295302372157341</c:v>
                </c:pt>
                <c:pt idx="1989">
                  <c:v>0.22287909468691181</c:v>
                </c:pt>
                <c:pt idx="1990">
                  <c:v>0.22276906643938979</c:v>
                </c:pt>
                <c:pt idx="1991">
                  <c:v>0.22264680040239893</c:v>
                </c:pt>
                <c:pt idx="1992">
                  <c:v>0.22252613965621204</c:v>
                </c:pt>
                <c:pt idx="1993">
                  <c:v>0.22236747450316549</c:v>
                </c:pt>
                <c:pt idx="1994">
                  <c:v>0.22217546682724362</c:v>
                </c:pt>
                <c:pt idx="1995">
                  <c:v>0.22197840615774445</c:v>
                </c:pt>
                <c:pt idx="1996">
                  <c:v>0.22174718802093385</c:v>
                </c:pt>
                <c:pt idx="1997">
                  <c:v>0.22156089730355602</c:v>
                </c:pt>
                <c:pt idx="1998">
                  <c:v>0.22139226600756612</c:v>
                </c:pt>
                <c:pt idx="1999">
                  <c:v>0.22116401641221409</c:v>
                </c:pt>
                <c:pt idx="2000">
                  <c:v>0.22096290850574948</c:v>
                </c:pt>
                <c:pt idx="2001">
                  <c:v>0.22083275567375929</c:v>
                </c:pt>
                <c:pt idx="2002">
                  <c:v>0.22078341913522878</c:v>
                </c:pt>
                <c:pt idx="2003">
                  <c:v>0.22063793289718237</c:v>
                </c:pt>
                <c:pt idx="2004">
                  <c:v>0.2205580157677319</c:v>
                </c:pt>
                <c:pt idx="2005">
                  <c:v>0.2203810516807049</c:v>
                </c:pt>
                <c:pt idx="2006">
                  <c:v>0.21999748272276273</c:v>
                </c:pt>
                <c:pt idx="2007">
                  <c:v>0.21975823361692548</c:v>
                </c:pt>
                <c:pt idx="2008">
                  <c:v>0.21957139302757869</c:v>
                </c:pt>
                <c:pt idx="2009">
                  <c:v>0.2193971917124217</c:v>
                </c:pt>
                <c:pt idx="2010">
                  <c:v>0.21935465908405674</c:v>
                </c:pt>
                <c:pt idx="2011">
                  <c:v>0.21924447632435276</c:v>
                </c:pt>
                <c:pt idx="2012">
                  <c:v>0.21905409104913395</c:v>
                </c:pt>
                <c:pt idx="2013">
                  <c:v>0.21885647265396554</c:v>
                </c:pt>
                <c:pt idx="2014">
                  <c:v>0.2185562379707735</c:v>
                </c:pt>
                <c:pt idx="2015">
                  <c:v>0.21840168720655448</c:v>
                </c:pt>
                <c:pt idx="2016">
                  <c:v>0.21837380771400028</c:v>
                </c:pt>
                <c:pt idx="2017">
                  <c:v>0.21831861966655666</c:v>
                </c:pt>
                <c:pt idx="2018">
                  <c:v>0.21833644566879742</c:v>
                </c:pt>
                <c:pt idx="2019">
                  <c:v>0.21825588540262511</c:v>
                </c:pt>
                <c:pt idx="2020">
                  <c:v>0.21812414907041267</c:v>
                </c:pt>
                <c:pt idx="2021">
                  <c:v>0.21794369547695105</c:v>
                </c:pt>
                <c:pt idx="2022">
                  <c:v>0.21774519457099492</c:v>
                </c:pt>
                <c:pt idx="2023">
                  <c:v>0.21748753877406801</c:v>
                </c:pt>
                <c:pt idx="2024">
                  <c:v>0.21709451707578056</c:v>
                </c:pt>
                <c:pt idx="2025">
                  <c:v>0.21680995112993698</c:v>
                </c:pt>
                <c:pt idx="2026">
                  <c:v>0.21654252284804609</c:v>
                </c:pt>
                <c:pt idx="2027">
                  <c:v>0.21627210856697168</c:v>
                </c:pt>
                <c:pt idx="2028">
                  <c:v>0.21610987442117757</c:v>
                </c:pt>
                <c:pt idx="2029">
                  <c:v>0.21594522146195858</c:v>
                </c:pt>
                <c:pt idx="2030">
                  <c:v>0.21569858781371234</c:v>
                </c:pt>
                <c:pt idx="2031">
                  <c:v>0.21550492597492921</c:v>
                </c:pt>
                <c:pt idx="2032">
                  <c:v>0.21526776820796853</c:v>
                </c:pt>
                <c:pt idx="2033">
                  <c:v>0.21510925355533364</c:v>
                </c:pt>
                <c:pt idx="2034">
                  <c:v>0.21496328460828676</c:v>
                </c:pt>
                <c:pt idx="2035">
                  <c:v>0.21477515244740844</c:v>
                </c:pt>
                <c:pt idx="2036">
                  <c:v>0.21468742246826422</c:v>
                </c:pt>
                <c:pt idx="2037">
                  <c:v>0.21453933993625718</c:v>
                </c:pt>
                <c:pt idx="2038">
                  <c:v>0.21436198569691664</c:v>
                </c:pt>
                <c:pt idx="2039">
                  <c:v>0.21428983424928791</c:v>
                </c:pt>
                <c:pt idx="2040">
                  <c:v>0.21409763873842805</c:v>
                </c:pt>
                <c:pt idx="2041">
                  <c:v>0.21396817425720283</c:v>
                </c:pt>
                <c:pt idx="2042">
                  <c:v>0.21398009358177608</c:v>
                </c:pt>
                <c:pt idx="2043">
                  <c:v>0.21390414734437455</c:v>
                </c:pt>
                <c:pt idx="2044">
                  <c:v>0.21396883589707372</c:v>
                </c:pt>
                <c:pt idx="2045">
                  <c:v>0.2139489716709366</c:v>
                </c:pt>
                <c:pt idx="2046">
                  <c:v>0.21374923449559402</c:v>
                </c:pt>
                <c:pt idx="2047">
                  <c:v>0.21360101661514427</c:v>
                </c:pt>
                <c:pt idx="2048">
                  <c:v>0.21336582658109945</c:v>
                </c:pt>
                <c:pt idx="2049">
                  <c:v>0.21318285291616981</c:v>
                </c:pt>
                <c:pt idx="2050">
                  <c:v>0.21306894915934863</c:v>
                </c:pt>
                <c:pt idx="2051">
                  <c:v>0.21303029514456986</c:v>
                </c:pt>
                <c:pt idx="2052">
                  <c:v>0.2131338536628066</c:v>
                </c:pt>
                <c:pt idx="2053">
                  <c:v>0.21315925150020562</c:v>
                </c:pt>
                <c:pt idx="2054">
                  <c:v>0.21311964749527382</c:v>
                </c:pt>
                <c:pt idx="2055">
                  <c:v>0.21293241544750688</c:v>
                </c:pt>
                <c:pt idx="2056">
                  <c:v>0.21272099376865283</c:v>
                </c:pt>
                <c:pt idx="2057">
                  <c:v>0.21265807578634488</c:v>
                </c:pt>
                <c:pt idx="2058">
                  <c:v>0.21252952066818165</c:v>
                </c:pt>
                <c:pt idx="2059">
                  <c:v>0.21245945775004252</c:v>
                </c:pt>
                <c:pt idx="2060">
                  <c:v>0.21229151343787889</c:v>
                </c:pt>
                <c:pt idx="2061">
                  <c:v>0.21194081461480296</c:v>
                </c:pt>
                <c:pt idx="2062">
                  <c:v>0.21178685923962445</c:v>
                </c:pt>
                <c:pt idx="2063">
                  <c:v>0.21173501357594873</c:v>
                </c:pt>
                <c:pt idx="2064">
                  <c:v>0.21166774261217972</c:v>
                </c:pt>
                <c:pt idx="2065">
                  <c:v>0.21156572505647864</c:v>
                </c:pt>
                <c:pt idx="2066">
                  <c:v>0.21150456101742746</c:v>
                </c:pt>
                <c:pt idx="2067">
                  <c:v>0.21137693501765767</c:v>
                </c:pt>
                <c:pt idx="2068">
                  <c:v>0.21104086115495413</c:v>
                </c:pt>
                <c:pt idx="2069">
                  <c:v>0.21086721507569095</c:v>
                </c:pt>
                <c:pt idx="2070">
                  <c:v>0.21049965880328236</c:v>
                </c:pt>
                <c:pt idx="2071">
                  <c:v>0.21012917044869114</c:v>
                </c:pt>
                <c:pt idx="2072">
                  <c:v>0.21014224514744628</c:v>
                </c:pt>
                <c:pt idx="2073">
                  <c:v>0.20990557672910262</c:v>
                </c:pt>
                <c:pt idx="2074">
                  <c:v>0.20966192275982279</c:v>
                </c:pt>
                <c:pt idx="2075">
                  <c:v>0.2094847178719855</c:v>
                </c:pt>
                <c:pt idx="2076">
                  <c:v>0.20900023684265331</c:v>
                </c:pt>
                <c:pt idx="2077">
                  <c:v>0.20846009285808778</c:v>
                </c:pt>
                <c:pt idx="2078">
                  <c:v>0.20809932298931688</c:v>
                </c:pt>
                <c:pt idx="2079">
                  <c:v>0.20777293520036011</c:v>
                </c:pt>
                <c:pt idx="2080">
                  <c:v>0.20765421040370888</c:v>
                </c:pt>
                <c:pt idx="2081">
                  <c:v>0.20774136763645612</c:v>
                </c:pt>
                <c:pt idx="2082">
                  <c:v>0.20776085543843711</c:v>
                </c:pt>
                <c:pt idx="2083">
                  <c:v>0.20775696452990045</c:v>
                </c:pt>
                <c:pt idx="2084">
                  <c:v>0.2072887572710537</c:v>
                </c:pt>
                <c:pt idx="2085">
                  <c:v>0.20684545289373624</c:v>
                </c:pt>
                <c:pt idx="2086">
                  <c:v>0.20661628365820364</c:v>
                </c:pt>
                <c:pt idx="2087">
                  <c:v>0.20591036345703592</c:v>
                </c:pt>
                <c:pt idx="2088">
                  <c:v>0.20554767257029924</c:v>
                </c:pt>
                <c:pt idx="2089">
                  <c:v>0.20544344057843975</c:v>
                </c:pt>
                <c:pt idx="2090">
                  <c:v>0.20494559073624707</c:v>
                </c:pt>
                <c:pt idx="2091">
                  <c:v>0.20483335001762382</c:v>
                </c:pt>
                <c:pt idx="2092">
                  <c:v>0.20503791959453785</c:v>
                </c:pt>
                <c:pt idx="2093">
                  <c:v>0.20479404459950831</c:v>
                </c:pt>
                <c:pt idx="2094">
                  <c:v>0.20457945759101168</c:v>
                </c:pt>
                <c:pt idx="2095">
                  <c:v>0.20448500227662295</c:v>
                </c:pt>
                <c:pt idx="2096">
                  <c:v>0.20395619299443399</c:v>
                </c:pt>
                <c:pt idx="2097">
                  <c:v>0.20361854212327488</c:v>
                </c:pt>
                <c:pt idx="2098">
                  <c:v>0.20359653162390437</c:v>
                </c:pt>
                <c:pt idx="2099">
                  <c:v>0.20361551833794791</c:v>
                </c:pt>
                <c:pt idx="2100">
                  <c:v>0.20377638215571295</c:v>
                </c:pt>
                <c:pt idx="2101">
                  <c:v>0.2036336952169652</c:v>
                </c:pt>
                <c:pt idx="2102">
                  <c:v>0.20332075404493902</c:v>
                </c:pt>
                <c:pt idx="2103">
                  <c:v>0.20292930573775089</c:v>
                </c:pt>
                <c:pt idx="2104">
                  <c:v>0.20254499691969249</c:v>
                </c:pt>
                <c:pt idx="2105">
                  <c:v>0.20228131508721825</c:v>
                </c:pt>
                <c:pt idx="2106">
                  <c:v>0.20175059918070812</c:v>
                </c:pt>
                <c:pt idx="2107">
                  <c:v>0.20124068930495109</c:v>
                </c:pt>
                <c:pt idx="2108">
                  <c:v>0.20096543781584966</c:v>
                </c:pt>
                <c:pt idx="2109">
                  <c:v>0.20095531980698247</c:v>
                </c:pt>
                <c:pt idx="2110">
                  <c:v>0.20118394312889501</c:v>
                </c:pt>
                <c:pt idx="2111">
                  <c:v>0.20119648198489512</c:v>
                </c:pt>
                <c:pt idx="2112">
                  <c:v>0.20091936211806907</c:v>
                </c:pt>
                <c:pt idx="2113">
                  <c:v>0.2005208513722001</c:v>
                </c:pt>
                <c:pt idx="2114">
                  <c:v>0.19992780335581792</c:v>
                </c:pt>
                <c:pt idx="2115">
                  <c:v>0.19971947802150866</c:v>
                </c:pt>
                <c:pt idx="2116">
                  <c:v>0.19977892760918528</c:v>
                </c:pt>
                <c:pt idx="2117">
                  <c:v>0.19950935090462507</c:v>
                </c:pt>
                <c:pt idx="2118">
                  <c:v>0.19939803749939189</c:v>
                </c:pt>
                <c:pt idx="2119">
                  <c:v>0.19925791823128894</c:v>
                </c:pt>
                <c:pt idx="2120">
                  <c:v>0.1988911405108372</c:v>
                </c:pt>
                <c:pt idx="2121">
                  <c:v>0.1985722924585879</c:v>
                </c:pt>
                <c:pt idx="2122">
                  <c:v>0.19841739808019829</c:v>
                </c:pt>
                <c:pt idx="2123">
                  <c:v>0.19817957321180094</c:v>
                </c:pt>
                <c:pt idx="2124">
                  <c:v>0.19794557264873991</c:v>
                </c:pt>
                <c:pt idx="2125">
                  <c:v>0.19783595924794198</c:v>
                </c:pt>
                <c:pt idx="2126">
                  <c:v>0.19740983745657389</c:v>
                </c:pt>
                <c:pt idx="2127">
                  <c:v>0.19709879004186223</c:v>
                </c:pt>
                <c:pt idx="2128">
                  <c:v>0.19718888437816728</c:v>
                </c:pt>
                <c:pt idx="2129">
                  <c:v>0.19706991991547482</c:v>
                </c:pt>
                <c:pt idx="2130">
                  <c:v>0.19690685137924904</c:v>
                </c:pt>
                <c:pt idx="2131">
                  <c:v>0.19683078426084774</c:v>
                </c:pt>
                <c:pt idx="2132">
                  <c:v>0.19645265401218151</c:v>
                </c:pt>
                <c:pt idx="2133">
                  <c:v>0.19601159360267495</c:v>
                </c:pt>
                <c:pt idx="2134">
                  <c:v>0.19570348365628232</c:v>
                </c:pt>
                <c:pt idx="2135">
                  <c:v>0.19543545061284021</c:v>
                </c:pt>
                <c:pt idx="2136">
                  <c:v>0.19530103661328457</c:v>
                </c:pt>
                <c:pt idx="2137">
                  <c:v>0.19507218649275324</c:v>
                </c:pt>
                <c:pt idx="2138">
                  <c:v>0.19479832011841136</c:v>
                </c:pt>
                <c:pt idx="2139">
                  <c:v>0.19511731178671446</c:v>
                </c:pt>
                <c:pt idx="2140">
                  <c:v>0.19462991527075943</c:v>
                </c:pt>
                <c:pt idx="2141">
                  <c:v>0.19461617926243605</c:v>
                </c:pt>
                <c:pt idx="2142">
                  <c:v>0.1951978407605606</c:v>
                </c:pt>
                <c:pt idx="2143">
                  <c:v>0.194988238505752</c:v>
                </c:pt>
                <c:pt idx="2144">
                  <c:v>0.19468851268023249</c:v>
                </c:pt>
                <c:pt idx="2145">
                  <c:v>0.19415550181604682</c:v>
                </c:pt>
                <c:pt idx="2146">
                  <c:v>0.19278864635561668</c:v>
                </c:pt>
                <c:pt idx="2147">
                  <c:v>0.19283951932443613</c:v>
                </c:pt>
                <c:pt idx="2148">
                  <c:v>0.19311775410892729</c:v>
                </c:pt>
                <c:pt idx="2149">
                  <c:v>0.19390936934954192</c:v>
                </c:pt>
                <c:pt idx="2150">
                  <c:v>0.19397906975280066</c:v>
                </c:pt>
              </c:numCache>
            </c:numRef>
          </c:yVal>
          <c:smooth val="1"/>
          <c:extLst>
            <c:ext xmlns:c16="http://schemas.microsoft.com/office/drawing/2014/chart" uri="{C3380CC4-5D6E-409C-BE32-E72D297353CC}">
              <c16:uniqueId val="{0000001B-1C1D-46AE-B92F-7DA50429CA8D}"/>
            </c:ext>
          </c:extLst>
        </c:ser>
        <c:ser>
          <c:idx val="28"/>
          <c:order val="28"/>
          <c:spPr>
            <a:ln w="19050" cap="rnd">
              <a:solidFill>
                <a:schemeClr val="accent5">
                  <a:lumMod val="60000"/>
                  <a:lumOff val="4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Database'!$CK$122:$CK$2272</c:f>
              <c:numCache>
                <c:formatCode>General</c:formatCode>
                <c:ptCount val="2151"/>
                <c:pt idx="0">
                  <c:v>3.5552092180694862E-2</c:v>
                </c:pt>
                <c:pt idx="1">
                  <c:v>4.059968857786668E-2</c:v>
                </c:pt>
                <c:pt idx="2">
                  <c:v>3.561255454916766E-2</c:v>
                </c:pt>
                <c:pt idx="3">
                  <c:v>3.9774218592433484E-2</c:v>
                </c:pt>
                <c:pt idx="4">
                  <c:v>4.608678211936653E-2</c:v>
                </c:pt>
                <c:pt idx="5">
                  <c:v>3.932323921107974E-2</c:v>
                </c:pt>
                <c:pt idx="6">
                  <c:v>3.9091357678496558E-2</c:v>
                </c:pt>
                <c:pt idx="7">
                  <c:v>3.9520623444019624E-2</c:v>
                </c:pt>
                <c:pt idx="8">
                  <c:v>3.729987349343835E-2</c:v>
                </c:pt>
                <c:pt idx="9">
                  <c:v>4.1643798659898541E-2</c:v>
                </c:pt>
                <c:pt idx="10">
                  <c:v>4.7782695151689647E-2</c:v>
                </c:pt>
                <c:pt idx="11">
                  <c:v>5.0105057426935856E-2</c:v>
                </c:pt>
                <c:pt idx="12">
                  <c:v>4.2671085188723194E-2</c:v>
                </c:pt>
                <c:pt idx="13">
                  <c:v>4.2795842902581732E-2</c:v>
                </c:pt>
                <c:pt idx="14">
                  <c:v>4.6211603304647485E-2</c:v>
                </c:pt>
                <c:pt idx="15">
                  <c:v>4.0936224923031179E-2</c:v>
                </c:pt>
                <c:pt idx="16">
                  <c:v>3.8781684447665811E-2</c:v>
                </c:pt>
                <c:pt idx="17">
                  <c:v>4.0248620924887547E-2</c:v>
                </c:pt>
                <c:pt idx="18">
                  <c:v>4.1622496241570855E-2</c:v>
                </c:pt>
                <c:pt idx="19">
                  <c:v>4.1627989990305293E-2</c:v>
                </c:pt>
                <c:pt idx="20">
                  <c:v>4.3373033604478035E-2</c:v>
                </c:pt>
                <c:pt idx="21">
                  <c:v>4.5481112324021945E-2</c:v>
                </c:pt>
                <c:pt idx="22">
                  <c:v>4.3197068322635812E-2</c:v>
                </c:pt>
                <c:pt idx="23">
                  <c:v>4.1820638914499865E-2</c:v>
                </c:pt>
                <c:pt idx="24">
                  <c:v>4.3551413741693745E-2</c:v>
                </c:pt>
                <c:pt idx="25">
                  <c:v>4.5177452369174385E-2</c:v>
                </c:pt>
                <c:pt idx="26">
                  <c:v>4.2432480036620923E-2</c:v>
                </c:pt>
                <c:pt idx="27">
                  <c:v>3.8767691317645632E-2</c:v>
                </c:pt>
                <c:pt idx="28">
                  <c:v>3.7019466509889513E-2</c:v>
                </c:pt>
                <c:pt idx="29">
                  <c:v>3.9284734573244398E-2</c:v>
                </c:pt>
                <c:pt idx="30">
                  <c:v>4.2660190834195227E-2</c:v>
                </c:pt>
                <c:pt idx="31">
                  <c:v>4.5319739745050124E-2</c:v>
                </c:pt>
                <c:pt idx="32">
                  <c:v>4.4190402603140388E-2</c:v>
                </c:pt>
                <c:pt idx="33">
                  <c:v>4.2576569241986058E-2</c:v>
                </c:pt>
                <c:pt idx="34">
                  <c:v>4.2810472918730545E-2</c:v>
                </c:pt>
                <c:pt idx="35">
                  <c:v>4.516618819391318E-2</c:v>
                </c:pt>
                <c:pt idx="36">
                  <c:v>4.0663793372709957E-2</c:v>
                </c:pt>
                <c:pt idx="37">
                  <c:v>3.5866296492958756E-2</c:v>
                </c:pt>
                <c:pt idx="38">
                  <c:v>4.2316479094386052E-2</c:v>
                </c:pt>
                <c:pt idx="39">
                  <c:v>4.4072139949242195E-2</c:v>
                </c:pt>
                <c:pt idx="40">
                  <c:v>4.5055690231086888E-2</c:v>
                </c:pt>
                <c:pt idx="41">
                  <c:v>4.8239625003183149E-2</c:v>
                </c:pt>
                <c:pt idx="42">
                  <c:v>4.6049977599606197E-2</c:v>
                </c:pt>
                <c:pt idx="43">
                  <c:v>4.4287818891711496E-2</c:v>
                </c:pt>
                <c:pt idx="44">
                  <c:v>4.4984302472946797E-2</c:v>
                </c:pt>
                <c:pt idx="45">
                  <c:v>4.6886989269448627E-2</c:v>
                </c:pt>
                <c:pt idx="46">
                  <c:v>4.6857616192509353E-2</c:v>
                </c:pt>
                <c:pt idx="47">
                  <c:v>4.55176511447642E-2</c:v>
                </c:pt>
                <c:pt idx="48">
                  <c:v>4.4823494249213731E-2</c:v>
                </c:pt>
                <c:pt idx="49">
                  <c:v>4.5334709723296694E-2</c:v>
                </c:pt>
                <c:pt idx="50">
                  <c:v>4.6221124177670547E-2</c:v>
                </c:pt>
                <c:pt idx="51">
                  <c:v>4.6872853490258569E-2</c:v>
                </c:pt>
                <c:pt idx="52">
                  <c:v>4.641553818839856E-2</c:v>
                </c:pt>
                <c:pt idx="53">
                  <c:v>4.6237937007791309E-2</c:v>
                </c:pt>
                <c:pt idx="54">
                  <c:v>4.7076066827773731E-2</c:v>
                </c:pt>
                <c:pt idx="55">
                  <c:v>4.8248511929647707E-2</c:v>
                </c:pt>
                <c:pt idx="56">
                  <c:v>4.9589669249714009E-2</c:v>
                </c:pt>
                <c:pt idx="57">
                  <c:v>5.0272246876709309E-2</c:v>
                </c:pt>
                <c:pt idx="58">
                  <c:v>4.9142992679213134E-2</c:v>
                </c:pt>
                <c:pt idx="59">
                  <c:v>4.88148850533267E-2</c:v>
                </c:pt>
                <c:pt idx="60">
                  <c:v>4.9354590848838344E-2</c:v>
                </c:pt>
                <c:pt idx="61">
                  <c:v>4.9839339787680105E-2</c:v>
                </c:pt>
                <c:pt idx="62">
                  <c:v>5.0388346322266332E-2</c:v>
                </c:pt>
                <c:pt idx="63">
                  <c:v>5.0843068425198805E-2</c:v>
                </c:pt>
                <c:pt idx="64">
                  <c:v>5.1015621981641647E-2</c:v>
                </c:pt>
                <c:pt idx="65">
                  <c:v>5.121362644150982E-2</c:v>
                </c:pt>
                <c:pt idx="66">
                  <c:v>5.1359240736877781E-2</c:v>
                </c:pt>
                <c:pt idx="67">
                  <c:v>5.1644982128430716E-2</c:v>
                </c:pt>
                <c:pt idx="68">
                  <c:v>5.1818714685098639E-2</c:v>
                </c:pt>
                <c:pt idx="69">
                  <c:v>5.2876285090316964E-2</c:v>
                </c:pt>
                <c:pt idx="70">
                  <c:v>5.4114413767394252E-2</c:v>
                </c:pt>
                <c:pt idx="71">
                  <c:v>5.4258726913944622E-2</c:v>
                </c:pt>
                <c:pt idx="72">
                  <c:v>5.4310854766243942E-2</c:v>
                </c:pt>
                <c:pt idx="73">
                  <c:v>5.4372459191511756E-2</c:v>
                </c:pt>
                <c:pt idx="74">
                  <c:v>5.4676192859232142E-2</c:v>
                </c:pt>
                <c:pt idx="75">
                  <c:v>5.5145812409381212E-2</c:v>
                </c:pt>
                <c:pt idx="76">
                  <c:v>5.5872278696512311E-2</c:v>
                </c:pt>
                <c:pt idx="77">
                  <c:v>5.688816682401935E-2</c:v>
                </c:pt>
                <c:pt idx="78">
                  <c:v>5.7749624012316626E-2</c:v>
                </c:pt>
                <c:pt idx="79">
                  <c:v>5.8303536011457269E-2</c:v>
                </c:pt>
                <c:pt idx="80">
                  <c:v>5.8475538727546544E-2</c:v>
                </c:pt>
                <c:pt idx="81">
                  <c:v>5.8607536436719461E-2</c:v>
                </c:pt>
                <c:pt idx="82">
                  <c:v>5.9017652143397777E-2</c:v>
                </c:pt>
                <c:pt idx="83">
                  <c:v>5.9716066796242494E-2</c:v>
                </c:pt>
                <c:pt idx="84">
                  <c:v>6.0671217340988633E-2</c:v>
                </c:pt>
                <c:pt idx="85">
                  <c:v>6.1579853190587557E-2</c:v>
                </c:pt>
                <c:pt idx="86">
                  <c:v>6.2181274391470531E-2</c:v>
                </c:pt>
                <c:pt idx="87">
                  <c:v>6.243916459439925E-2</c:v>
                </c:pt>
                <c:pt idx="88">
                  <c:v>6.3381792615271493E-2</c:v>
                </c:pt>
                <c:pt idx="89">
                  <c:v>6.3998524846108948E-2</c:v>
                </c:pt>
                <c:pt idx="90">
                  <c:v>6.426687708434152E-2</c:v>
                </c:pt>
                <c:pt idx="91">
                  <c:v>6.5409115923536543E-2</c:v>
                </c:pt>
                <c:pt idx="92">
                  <c:v>6.6088148070988242E-2</c:v>
                </c:pt>
                <c:pt idx="93">
                  <c:v>6.6506604842344441E-2</c:v>
                </c:pt>
                <c:pt idx="94">
                  <c:v>6.7349362642110652E-2</c:v>
                </c:pt>
                <c:pt idx="95">
                  <c:v>6.8086866743038835E-2</c:v>
                </c:pt>
                <c:pt idx="96">
                  <c:v>6.8424504620986662E-2</c:v>
                </c:pt>
                <c:pt idx="97">
                  <c:v>6.8498285339069459E-2</c:v>
                </c:pt>
                <c:pt idx="98">
                  <c:v>6.9146303180250723E-2</c:v>
                </c:pt>
                <c:pt idx="99">
                  <c:v>6.9862058080377751E-2</c:v>
                </c:pt>
                <c:pt idx="100">
                  <c:v>7.0428682156622111E-2</c:v>
                </c:pt>
                <c:pt idx="101">
                  <c:v>7.097902224305426E-2</c:v>
                </c:pt>
                <c:pt idx="102">
                  <c:v>7.1336743867350783E-2</c:v>
                </c:pt>
                <c:pt idx="103">
                  <c:v>7.1620128789813095E-2</c:v>
                </c:pt>
                <c:pt idx="104">
                  <c:v>7.2291892088210949E-2</c:v>
                </c:pt>
                <c:pt idx="105">
                  <c:v>7.2145773870287977E-2</c:v>
                </c:pt>
                <c:pt idx="106">
                  <c:v>7.1863495793550447E-2</c:v>
                </c:pt>
                <c:pt idx="107">
                  <c:v>7.2604272794151853E-2</c:v>
                </c:pt>
                <c:pt idx="108">
                  <c:v>7.2911747775903035E-2</c:v>
                </c:pt>
                <c:pt idx="109">
                  <c:v>7.3007673082656585E-2</c:v>
                </c:pt>
                <c:pt idx="110">
                  <c:v>7.3216342927996766E-2</c:v>
                </c:pt>
                <c:pt idx="111">
                  <c:v>7.3482897104293551E-2</c:v>
                </c:pt>
                <c:pt idx="112">
                  <c:v>7.3645745026487533E-2</c:v>
                </c:pt>
                <c:pt idx="113">
                  <c:v>7.3647135081465809E-2</c:v>
                </c:pt>
                <c:pt idx="114">
                  <c:v>7.3665566055137063E-2</c:v>
                </c:pt>
                <c:pt idx="115">
                  <c:v>7.3909887310903408E-2</c:v>
                </c:pt>
                <c:pt idx="116">
                  <c:v>7.4242968067943504E-2</c:v>
                </c:pt>
                <c:pt idx="117">
                  <c:v>7.4460488022192253E-2</c:v>
                </c:pt>
                <c:pt idx="118">
                  <c:v>7.485707780162959E-2</c:v>
                </c:pt>
                <c:pt idx="119">
                  <c:v>7.5139342776661802E-2</c:v>
                </c:pt>
                <c:pt idx="120">
                  <c:v>7.5111629334589244E-2</c:v>
                </c:pt>
                <c:pt idx="121">
                  <c:v>7.5396875705460262E-2</c:v>
                </c:pt>
                <c:pt idx="122">
                  <c:v>7.555534892560696E-2</c:v>
                </c:pt>
                <c:pt idx="123">
                  <c:v>7.5407157963534657E-2</c:v>
                </c:pt>
                <c:pt idx="124">
                  <c:v>7.5904132800523619E-2</c:v>
                </c:pt>
                <c:pt idx="125">
                  <c:v>7.6398791858517959E-2</c:v>
                </c:pt>
                <c:pt idx="126">
                  <c:v>7.6595507492230416E-2</c:v>
                </c:pt>
                <c:pt idx="127">
                  <c:v>7.6542452295360261E-2</c:v>
                </c:pt>
                <c:pt idx="128">
                  <c:v>7.6954181760447507E-2</c:v>
                </c:pt>
                <c:pt idx="129">
                  <c:v>7.7471795430086809E-2</c:v>
                </c:pt>
                <c:pt idx="130">
                  <c:v>7.7256219164378026E-2</c:v>
                </c:pt>
                <c:pt idx="131">
                  <c:v>7.7619650155360473E-2</c:v>
                </c:pt>
                <c:pt idx="132">
                  <c:v>7.8334843661505407E-2</c:v>
                </c:pt>
                <c:pt idx="133">
                  <c:v>7.8887617054695075E-2</c:v>
                </c:pt>
                <c:pt idx="134">
                  <c:v>7.8954818560700038E-2</c:v>
                </c:pt>
                <c:pt idx="135">
                  <c:v>7.9159250656892277E-2</c:v>
                </c:pt>
                <c:pt idx="136">
                  <c:v>7.9774553691942307E-2</c:v>
                </c:pt>
                <c:pt idx="137">
                  <c:v>8.0141851242824136E-2</c:v>
                </c:pt>
                <c:pt idx="138">
                  <c:v>8.0685185698282161E-2</c:v>
                </c:pt>
                <c:pt idx="139">
                  <c:v>8.1355098798059924E-2</c:v>
                </c:pt>
                <c:pt idx="140">
                  <c:v>8.1755832351197169E-2</c:v>
                </c:pt>
                <c:pt idx="141">
                  <c:v>8.2305870742232681E-2</c:v>
                </c:pt>
                <c:pt idx="142">
                  <c:v>8.2915085592721774E-2</c:v>
                </c:pt>
                <c:pt idx="143">
                  <c:v>8.3447757086267685E-2</c:v>
                </c:pt>
                <c:pt idx="144">
                  <c:v>8.4014472407540827E-2</c:v>
                </c:pt>
                <c:pt idx="145">
                  <c:v>8.4674885228330998E-2</c:v>
                </c:pt>
                <c:pt idx="146">
                  <c:v>8.5426371935447221E-2</c:v>
                </c:pt>
                <c:pt idx="147">
                  <c:v>8.6032753469509282E-2</c:v>
                </c:pt>
                <c:pt idx="148">
                  <c:v>8.6641199966605409E-2</c:v>
                </c:pt>
                <c:pt idx="149">
                  <c:v>8.7299703196467071E-2</c:v>
                </c:pt>
                <c:pt idx="150">
                  <c:v>8.8016833183925849E-2</c:v>
                </c:pt>
                <c:pt idx="151">
                  <c:v>8.8702438078089682E-2</c:v>
                </c:pt>
                <c:pt idx="152">
                  <c:v>8.9385248049200408E-2</c:v>
                </c:pt>
                <c:pt idx="153">
                  <c:v>9.0123049931292651E-2</c:v>
                </c:pt>
                <c:pt idx="154">
                  <c:v>9.0890150705117301E-2</c:v>
                </c:pt>
                <c:pt idx="155">
                  <c:v>9.162947249833521E-2</c:v>
                </c:pt>
                <c:pt idx="156">
                  <c:v>9.2207117395814484E-2</c:v>
                </c:pt>
                <c:pt idx="157">
                  <c:v>9.2885108054053159E-2</c:v>
                </c:pt>
                <c:pt idx="158">
                  <c:v>9.3710672061106656E-2</c:v>
                </c:pt>
                <c:pt idx="159">
                  <c:v>9.4610425769791839E-2</c:v>
                </c:pt>
                <c:pt idx="160">
                  <c:v>9.5340925014358424E-2</c:v>
                </c:pt>
                <c:pt idx="161">
                  <c:v>9.6070883829122267E-2</c:v>
                </c:pt>
                <c:pt idx="162">
                  <c:v>9.6896363830197271E-2</c:v>
                </c:pt>
                <c:pt idx="163">
                  <c:v>9.7728157416408445E-2</c:v>
                </c:pt>
                <c:pt idx="164">
                  <c:v>9.860646154295831E-2</c:v>
                </c:pt>
                <c:pt idx="165">
                  <c:v>9.9437388653978179E-2</c:v>
                </c:pt>
                <c:pt idx="166">
                  <c:v>0.10005833032885264</c:v>
                </c:pt>
                <c:pt idx="167">
                  <c:v>0.10084251637291464</c:v>
                </c:pt>
                <c:pt idx="168">
                  <c:v>0.10171236453235437</c:v>
                </c:pt>
                <c:pt idx="169">
                  <c:v>0.10252553683138382</c:v>
                </c:pt>
                <c:pt idx="170">
                  <c:v>0.10333404417451221</c:v>
                </c:pt>
                <c:pt idx="171">
                  <c:v>0.10415855292903557</c:v>
                </c:pt>
                <c:pt idx="172">
                  <c:v>0.10498551595692024</c:v>
                </c:pt>
                <c:pt idx="173">
                  <c:v>0.10579622181883475</c:v>
                </c:pt>
                <c:pt idx="174">
                  <c:v>0.10665106488581683</c:v>
                </c:pt>
                <c:pt idx="175">
                  <c:v>0.10755729267854001</c:v>
                </c:pt>
                <c:pt idx="176">
                  <c:v>0.10846246115506465</c:v>
                </c:pt>
                <c:pt idx="177">
                  <c:v>0.10934488510722636</c:v>
                </c:pt>
                <c:pt idx="178">
                  <c:v>0.11025227449896635</c:v>
                </c:pt>
                <c:pt idx="179">
                  <c:v>0.11122906635068207</c:v>
                </c:pt>
                <c:pt idx="180">
                  <c:v>0.11201444939636711</c:v>
                </c:pt>
                <c:pt idx="181">
                  <c:v>0.11282424418177463</c:v>
                </c:pt>
                <c:pt idx="182">
                  <c:v>0.11385672873004421</c:v>
                </c:pt>
                <c:pt idx="183">
                  <c:v>0.11478584721313508</c:v>
                </c:pt>
                <c:pt idx="184">
                  <c:v>0.11567939191192796</c:v>
                </c:pt>
                <c:pt idx="185">
                  <c:v>0.1165929106451964</c:v>
                </c:pt>
                <c:pt idx="186">
                  <c:v>0.11751838144308917</c:v>
                </c:pt>
                <c:pt idx="187">
                  <c:v>0.11843585863076544</c:v>
                </c:pt>
                <c:pt idx="188">
                  <c:v>0.11937233604728718</c:v>
                </c:pt>
                <c:pt idx="189">
                  <c:v>0.1203576312792371</c:v>
                </c:pt>
                <c:pt idx="190">
                  <c:v>0.12132824057996773</c:v>
                </c:pt>
                <c:pt idx="191">
                  <c:v>0.12230040845706885</c:v>
                </c:pt>
                <c:pt idx="192">
                  <c:v>0.1232929249480632</c:v>
                </c:pt>
                <c:pt idx="193">
                  <c:v>0.12426351207042341</c:v>
                </c:pt>
                <c:pt idx="194">
                  <c:v>0.12524950507943625</c:v>
                </c:pt>
                <c:pt idx="195">
                  <c:v>0.12626146701287413</c:v>
                </c:pt>
                <c:pt idx="196">
                  <c:v>0.12720982011328497</c:v>
                </c:pt>
                <c:pt idx="197">
                  <c:v>0.12819628827964771</c:v>
                </c:pt>
                <c:pt idx="198">
                  <c:v>0.12925528814069162</c:v>
                </c:pt>
                <c:pt idx="199">
                  <c:v>0.13026198611562609</c:v>
                </c:pt>
                <c:pt idx="200">
                  <c:v>0.13122584700005557</c:v>
                </c:pt>
                <c:pt idx="201">
                  <c:v>0.13220715877640524</c:v>
                </c:pt>
                <c:pt idx="202">
                  <c:v>0.13331207326698177</c:v>
                </c:pt>
                <c:pt idx="203">
                  <c:v>0.13436580355365044</c:v>
                </c:pt>
                <c:pt idx="204">
                  <c:v>0.13537792834770937</c:v>
                </c:pt>
                <c:pt idx="205">
                  <c:v>0.13641886184166221</c:v>
                </c:pt>
                <c:pt idx="206">
                  <c:v>0.13741954594286987</c:v>
                </c:pt>
                <c:pt idx="207">
                  <c:v>0.13841895275036067</c:v>
                </c:pt>
                <c:pt idx="208">
                  <c:v>0.13946066887775788</c:v>
                </c:pt>
                <c:pt idx="209">
                  <c:v>0.14052536442606686</c:v>
                </c:pt>
                <c:pt idx="210">
                  <c:v>0.14159217404066596</c:v>
                </c:pt>
                <c:pt idx="211">
                  <c:v>0.14262525087112746</c:v>
                </c:pt>
                <c:pt idx="212">
                  <c:v>0.14361246508251707</c:v>
                </c:pt>
                <c:pt idx="213">
                  <c:v>0.14460376476764095</c:v>
                </c:pt>
                <c:pt idx="214">
                  <c:v>0.14559748221388916</c:v>
                </c:pt>
                <c:pt idx="215">
                  <c:v>0.14657232250794341</c:v>
                </c:pt>
                <c:pt idx="216">
                  <c:v>0.14755168135651039</c:v>
                </c:pt>
                <c:pt idx="217">
                  <c:v>0.14852250902038644</c:v>
                </c:pt>
                <c:pt idx="218">
                  <c:v>0.14945722729370806</c:v>
                </c:pt>
                <c:pt idx="219">
                  <c:v>0.15038750726344619</c:v>
                </c:pt>
                <c:pt idx="220">
                  <c:v>0.15132436407097635</c:v>
                </c:pt>
                <c:pt idx="221">
                  <c:v>0.15225348473604614</c:v>
                </c:pt>
                <c:pt idx="222">
                  <c:v>0.15309733696248806</c:v>
                </c:pt>
                <c:pt idx="223">
                  <c:v>0.15392424752956649</c:v>
                </c:pt>
                <c:pt idx="224">
                  <c:v>0.15478652295995998</c:v>
                </c:pt>
                <c:pt idx="225">
                  <c:v>0.15573005863753983</c:v>
                </c:pt>
                <c:pt idx="226">
                  <c:v>0.15662092098243127</c:v>
                </c:pt>
                <c:pt idx="227">
                  <c:v>0.1574359659386162</c:v>
                </c:pt>
                <c:pt idx="228">
                  <c:v>0.158247193188533</c:v>
                </c:pt>
                <c:pt idx="229">
                  <c:v>0.15911410242812071</c:v>
                </c:pt>
                <c:pt idx="230">
                  <c:v>0.15996478961045768</c:v>
                </c:pt>
                <c:pt idx="231">
                  <c:v>0.16072489223457553</c:v>
                </c:pt>
                <c:pt idx="232">
                  <c:v>0.16146624583007371</c:v>
                </c:pt>
                <c:pt idx="233">
                  <c:v>0.16220196622991134</c:v>
                </c:pt>
                <c:pt idx="234">
                  <c:v>0.16292356261380561</c:v>
                </c:pt>
                <c:pt idx="235">
                  <c:v>0.16367221281037228</c:v>
                </c:pt>
                <c:pt idx="236">
                  <c:v>0.1643612303300179</c:v>
                </c:pt>
                <c:pt idx="237">
                  <c:v>0.16498062370292207</c:v>
                </c:pt>
                <c:pt idx="238">
                  <c:v>0.16564643483707209</c:v>
                </c:pt>
                <c:pt idx="239">
                  <c:v>0.16632399277474244</c:v>
                </c:pt>
                <c:pt idx="240">
                  <c:v>0.16699968380419716</c:v>
                </c:pt>
                <c:pt idx="241">
                  <c:v>0.16765517082790396</c:v>
                </c:pt>
                <c:pt idx="242">
                  <c:v>0.16826334251889019</c:v>
                </c:pt>
                <c:pt idx="243">
                  <c:v>0.16887005754109916</c:v>
                </c:pt>
                <c:pt idx="244">
                  <c:v>0.16950548579717539</c:v>
                </c:pt>
                <c:pt idx="245">
                  <c:v>0.17010087582392899</c:v>
                </c:pt>
                <c:pt idx="246">
                  <c:v>0.1706814329015606</c:v>
                </c:pt>
                <c:pt idx="247">
                  <c:v>0.17126501947306502</c:v>
                </c:pt>
                <c:pt idx="248">
                  <c:v>0.1719056640056946</c:v>
                </c:pt>
                <c:pt idx="249">
                  <c:v>0.17245150428587083</c:v>
                </c:pt>
                <c:pt idx="250">
                  <c:v>0.17295776689446543</c:v>
                </c:pt>
                <c:pt idx="251">
                  <c:v>0.1736381072315103</c:v>
                </c:pt>
                <c:pt idx="252">
                  <c:v>0.1741910298508782</c:v>
                </c:pt>
                <c:pt idx="253">
                  <c:v>0.1746727578924564</c:v>
                </c:pt>
                <c:pt idx="254">
                  <c:v>0.17521242054539923</c:v>
                </c:pt>
                <c:pt idx="255">
                  <c:v>0.1757102701124266</c:v>
                </c:pt>
                <c:pt idx="256">
                  <c:v>0.17619064454353509</c:v>
                </c:pt>
                <c:pt idx="257">
                  <c:v>0.1766467354508344</c:v>
                </c:pt>
                <c:pt idx="258">
                  <c:v>0.17708175165967255</c:v>
                </c:pt>
                <c:pt idx="259">
                  <c:v>0.17749967092773153</c:v>
                </c:pt>
                <c:pt idx="260">
                  <c:v>0.17789244818313663</c:v>
                </c:pt>
                <c:pt idx="261">
                  <c:v>0.17826681547542336</c:v>
                </c:pt>
                <c:pt idx="262">
                  <c:v>0.17858741566047756</c:v>
                </c:pt>
                <c:pt idx="263">
                  <c:v>0.17886489127498539</c:v>
                </c:pt>
                <c:pt idx="264">
                  <c:v>0.17916071149654134</c:v>
                </c:pt>
                <c:pt idx="265">
                  <c:v>0.17944848679157291</c:v>
                </c:pt>
                <c:pt idx="266">
                  <c:v>0.17973245108154781</c:v>
                </c:pt>
                <c:pt idx="267">
                  <c:v>0.18002011317618991</c:v>
                </c:pt>
                <c:pt idx="268">
                  <c:v>0.1802935780363705</c:v>
                </c:pt>
                <c:pt idx="269">
                  <c:v>0.18059612642396261</c:v>
                </c:pt>
                <c:pt idx="270">
                  <c:v>0.18092707162181074</c:v>
                </c:pt>
                <c:pt idx="271">
                  <c:v>0.1812974115861348</c:v>
                </c:pt>
                <c:pt idx="272">
                  <c:v>0.18163264209081278</c:v>
                </c:pt>
                <c:pt idx="273">
                  <c:v>0.18191578491692806</c:v>
                </c:pt>
                <c:pt idx="274">
                  <c:v>0.18224007821459356</c:v>
                </c:pt>
                <c:pt idx="275">
                  <c:v>0.18255040033336048</c:v>
                </c:pt>
                <c:pt idx="276">
                  <c:v>0.18285482542731832</c:v>
                </c:pt>
                <c:pt idx="277">
                  <c:v>0.18316946809416024</c:v>
                </c:pt>
                <c:pt idx="278">
                  <c:v>0.18350001265959504</c:v>
                </c:pt>
                <c:pt idx="279">
                  <c:v>0.18384312450036211</c:v>
                </c:pt>
                <c:pt idx="280">
                  <c:v>0.1841911022005257</c:v>
                </c:pt>
                <c:pt idx="281">
                  <c:v>0.18448451091901027</c:v>
                </c:pt>
                <c:pt idx="282">
                  <c:v>0.18474868663021074</c:v>
                </c:pt>
                <c:pt idx="283">
                  <c:v>0.18502907234407054</c:v>
                </c:pt>
                <c:pt idx="284">
                  <c:v>0.18535693692670985</c:v>
                </c:pt>
                <c:pt idx="285">
                  <c:v>0.18568634273472776</c:v>
                </c:pt>
                <c:pt idx="286">
                  <c:v>0.18600767385227401</c:v>
                </c:pt>
                <c:pt idx="287">
                  <c:v>0.18632059064523521</c:v>
                </c:pt>
                <c:pt idx="288">
                  <c:v>0.18666610883425785</c:v>
                </c:pt>
                <c:pt idx="289">
                  <c:v>0.18698445310510667</c:v>
                </c:pt>
                <c:pt idx="290">
                  <c:v>0.18722432977577622</c:v>
                </c:pt>
                <c:pt idx="291">
                  <c:v>0.18751652746186695</c:v>
                </c:pt>
                <c:pt idx="292">
                  <c:v>0.18778688464385965</c:v>
                </c:pt>
                <c:pt idx="293">
                  <c:v>0.18800446490531994</c:v>
                </c:pt>
                <c:pt idx="294">
                  <c:v>0.18834834938094402</c:v>
                </c:pt>
                <c:pt idx="295">
                  <c:v>0.18868103503513881</c:v>
                </c:pt>
                <c:pt idx="296">
                  <c:v>0.18895607497360101</c:v>
                </c:pt>
                <c:pt idx="297">
                  <c:v>0.18926769614741765</c:v>
                </c:pt>
                <c:pt idx="298">
                  <c:v>0.18950132360032115</c:v>
                </c:pt>
                <c:pt idx="299">
                  <c:v>0.18969388014191216</c:v>
                </c:pt>
                <c:pt idx="300">
                  <c:v>0.18995366799905397</c:v>
                </c:pt>
                <c:pt idx="301">
                  <c:v>0.19026479662911686</c:v>
                </c:pt>
                <c:pt idx="302">
                  <c:v>0.19057026455567705</c:v>
                </c:pt>
                <c:pt idx="303">
                  <c:v>0.19080566304193122</c:v>
                </c:pt>
                <c:pt idx="304">
                  <c:v>0.1910340885933777</c:v>
                </c:pt>
                <c:pt idx="305">
                  <c:v>0.19127338402502836</c:v>
                </c:pt>
                <c:pt idx="306">
                  <c:v>0.19153207531864355</c:v>
                </c:pt>
                <c:pt idx="307">
                  <c:v>0.1917646761417483</c:v>
                </c:pt>
                <c:pt idx="308">
                  <c:v>0.19199860180547881</c:v>
                </c:pt>
                <c:pt idx="309">
                  <c:v>0.19222714801767249</c:v>
                </c:pt>
                <c:pt idx="310">
                  <c:v>0.19241298544998245</c:v>
                </c:pt>
                <c:pt idx="311">
                  <c:v>0.19264321949456656</c:v>
                </c:pt>
                <c:pt idx="312">
                  <c:v>0.19290615128454403</c:v>
                </c:pt>
                <c:pt idx="313">
                  <c:v>0.19315518875650928</c:v>
                </c:pt>
                <c:pt idx="314">
                  <c:v>0.19341799802775797</c:v>
                </c:pt>
                <c:pt idx="315">
                  <c:v>0.19368482327850511</c:v>
                </c:pt>
                <c:pt idx="316">
                  <c:v>0.19394447576351195</c:v>
                </c:pt>
                <c:pt idx="317">
                  <c:v>0.19421548455243842</c:v>
                </c:pt>
                <c:pt idx="318">
                  <c:v>0.19451025687237775</c:v>
                </c:pt>
                <c:pt idx="319">
                  <c:v>0.19482944977948202</c:v>
                </c:pt>
                <c:pt idx="320">
                  <c:v>0.19517569157777057</c:v>
                </c:pt>
                <c:pt idx="321">
                  <c:v>0.19550495978446669</c:v>
                </c:pt>
                <c:pt idx="322">
                  <c:v>0.19584131264791702</c:v>
                </c:pt>
                <c:pt idx="323">
                  <c:v>0.19622773251183515</c:v>
                </c:pt>
                <c:pt idx="324">
                  <c:v>0.19661979123513107</c:v>
                </c:pt>
                <c:pt idx="325">
                  <c:v>0.19703671502783027</c:v>
                </c:pt>
                <c:pt idx="326">
                  <c:v>0.1974860965142845</c:v>
                </c:pt>
                <c:pt idx="327">
                  <c:v>0.19789784272069902</c:v>
                </c:pt>
                <c:pt idx="328">
                  <c:v>0.19829686515013098</c:v>
                </c:pt>
                <c:pt idx="329">
                  <c:v>0.19870178746144854</c:v>
                </c:pt>
                <c:pt idx="330">
                  <c:v>0.19911655944278364</c:v>
                </c:pt>
                <c:pt idx="331">
                  <c:v>0.19954094426804458</c:v>
                </c:pt>
                <c:pt idx="332">
                  <c:v>0.19995289127512075</c:v>
                </c:pt>
                <c:pt idx="333">
                  <c:v>0.20034629673527179</c:v>
                </c:pt>
                <c:pt idx="334">
                  <c:v>0.20079785967417255</c:v>
                </c:pt>
                <c:pt idx="335">
                  <c:v>0.20124183374723179</c:v>
                </c:pt>
                <c:pt idx="336">
                  <c:v>0.20160126066138426</c:v>
                </c:pt>
                <c:pt idx="337">
                  <c:v>0.20197150663274599</c:v>
                </c:pt>
                <c:pt idx="338">
                  <c:v>0.20235963097113108</c:v>
                </c:pt>
                <c:pt idx="339">
                  <c:v>0.20274758320226735</c:v>
                </c:pt>
                <c:pt idx="340">
                  <c:v>0.20314538920708225</c:v>
                </c:pt>
                <c:pt idx="341">
                  <c:v>0.20354681038743264</c:v>
                </c:pt>
                <c:pt idx="342">
                  <c:v>0.20393244112636702</c:v>
                </c:pt>
                <c:pt idx="343">
                  <c:v>0.20424724931101315</c:v>
                </c:pt>
                <c:pt idx="344">
                  <c:v>0.20468382512102845</c:v>
                </c:pt>
                <c:pt idx="345">
                  <c:v>0.20514269599251386</c:v>
                </c:pt>
                <c:pt idx="346">
                  <c:v>0.20544308804549202</c:v>
                </c:pt>
                <c:pt idx="347">
                  <c:v>0.20580990881487352</c:v>
                </c:pt>
                <c:pt idx="348">
                  <c:v>0.20620121455537554</c:v>
                </c:pt>
                <c:pt idx="349">
                  <c:v>0.20656275335382698</c:v>
                </c:pt>
                <c:pt idx="350">
                  <c:v>0.20692936274444684</c:v>
                </c:pt>
                <c:pt idx="351">
                  <c:v>0.20730901792227222</c:v>
                </c:pt>
                <c:pt idx="352">
                  <c:v>0.20769905228297661</c:v>
                </c:pt>
                <c:pt idx="353">
                  <c:v>0.20804258018027746</c:v>
                </c:pt>
                <c:pt idx="354">
                  <c:v>0.20841039538685169</c:v>
                </c:pt>
                <c:pt idx="355">
                  <c:v>0.20880602023492245</c:v>
                </c:pt>
                <c:pt idx="356">
                  <c:v>0.20920342552407475</c:v>
                </c:pt>
                <c:pt idx="357">
                  <c:v>0.20958787398105075</c:v>
                </c:pt>
                <c:pt idx="358">
                  <c:v>0.20994753441881264</c:v>
                </c:pt>
                <c:pt idx="359">
                  <c:v>0.21031537288252025</c:v>
                </c:pt>
                <c:pt idx="360">
                  <c:v>0.21069469700807211</c:v>
                </c:pt>
                <c:pt idx="361">
                  <c:v>0.21105124322414751</c:v>
                </c:pt>
                <c:pt idx="362">
                  <c:v>0.21139110157327587</c:v>
                </c:pt>
                <c:pt idx="363">
                  <c:v>0.21176879694957007</c:v>
                </c:pt>
                <c:pt idx="364">
                  <c:v>0.21215148982281459</c:v>
                </c:pt>
                <c:pt idx="365">
                  <c:v>0.21251344318415988</c:v>
                </c:pt>
                <c:pt idx="366">
                  <c:v>0.21281962765562032</c:v>
                </c:pt>
                <c:pt idx="367">
                  <c:v>0.21316642385539952</c:v>
                </c:pt>
                <c:pt idx="368">
                  <c:v>0.21354580415044735</c:v>
                </c:pt>
                <c:pt idx="369">
                  <c:v>0.21388836889656515</c:v>
                </c:pt>
                <c:pt idx="370">
                  <c:v>0.21427071086922397</c:v>
                </c:pt>
                <c:pt idx="371">
                  <c:v>0.21462285388586752</c:v>
                </c:pt>
                <c:pt idx="372">
                  <c:v>0.21491341086270219</c:v>
                </c:pt>
                <c:pt idx="373">
                  <c:v>0.21523641083319603</c:v>
                </c:pt>
                <c:pt idx="374">
                  <c:v>0.21557245981552176</c:v>
                </c:pt>
                <c:pt idx="375">
                  <c:v>0.21591487320166805</c:v>
                </c:pt>
                <c:pt idx="376">
                  <c:v>0.21624033397382289</c:v>
                </c:pt>
                <c:pt idx="377">
                  <c:v>0.2165401759809199</c:v>
                </c:pt>
                <c:pt idx="378">
                  <c:v>0.21685144469338602</c:v>
                </c:pt>
                <c:pt idx="379">
                  <c:v>0.21719321591440655</c:v>
                </c:pt>
                <c:pt idx="380">
                  <c:v>0.2174839830824884</c:v>
                </c:pt>
                <c:pt idx="381">
                  <c:v>0.21776086637820202</c:v>
                </c:pt>
                <c:pt idx="382">
                  <c:v>0.21807275446493068</c:v>
                </c:pt>
                <c:pt idx="383">
                  <c:v>0.21839359833729496</c:v>
                </c:pt>
                <c:pt idx="384">
                  <c:v>0.21867678813475491</c:v>
                </c:pt>
                <c:pt idx="385">
                  <c:v>0.21893709388823934</c:v>
                </c:pt>
                <c:pt idx="386">
                  <c:v>0.21921800159152882</c:v>
                </c:pt>
                <c:pt idx="387">
                  <c:v>0.21950254123630808</c:v>
                </c:pt>
                <c:pt idx="388">
                  <c:v>0.21976923768684045</c:v>
                </c:pt>
                <c:pt idx="389">
                  <c:v>0.22001157856914288</c:v>
                </c:pt>
                <c:pt idx="390">
                  <c:v>0.2202558123392909</c:v>
                </c:pt>
                <c:pt idx="391">
                  <c:v>0.22050815339639654</c:v>
                </c:pt>
                <c:pt idx="392">
                  <c:v>0.22077432613100512</c:v>
                </c:pt>
                <c:pt idx="393">
                  <c:v>0.22103186113441919</c:v>
                </c:pt>
                <c:pt idx="394">
                  <c:v>0.221275997160442</c:v>
                </c:pt>
                <c:pt idx="395">
                  <c:v>0.22152202219844194</c:v>
                </c:pt>
                <c:pt idx="396">
                  <c:v>0.22177354324984636</c:v>
                </c:pt>
                <c:pt idx="397">
                  <c:v>0.22199406832650018</c:v>
                </c:pt>
                <c:pt idx="398">
                  <c:v>0.22219799812212679</c:v>
                </c:pt>
                <c:pt idx="399">
                  <c:v>0.22243884136375247</c:v>
                </c:pt>
                <c:pt idx="400">
                  <c:v>0.2226532013339825</c:v>
                </c:pt>
                <c:pt idx="401">
                  <c:v>0.22285548798607002</c:v>
                </c:pt>
                <c:pt idx="402">
                  <c:v>0.22306569017136038</c:v>
                </c:pt>
                <c:pt idx="403">
                  <c:v>0.22327529227696843</c:v>
                </c:pt>
                <c:pt idx="404">
                  <c:v>0.22347770688293137</c:v>
                </c:pt>
                <c:pt idx="405">
                  <c:v>0.22366747183072208</c:v>
                </c:pt>
                <c:pt idx="406">
                  <c:v>0.22386599382795783</c:v>
                </c:pt>
                <c:pt idx="407">
                  <c:v>0.22404982663399439</c:v>
                </c:pt>
                <c:pt idx="408">
                  <c:v>0.22421412131338272</c:v>
                </c:pt>
                <c:pt idx="409">
                  <c:v>0.22437794112589349</c:v>
                </c:pt>
                <c:pt idx="410">
                  <c:v>0.22452876786174061</c:v>
                </c:pt>
                <c:pt idx="411">
                  <c:v>0.22469134820747572</c:v>
                </c:pt>
                <c:pt idx="412">
                  <c:v>0.22487817642322624</c:v>
                </c:pt>
                <c:pt idx="413">
                  <c:v>0.22506733749228167</c:v>
                </c:pt>
                <c:pt idx="414">
                  <c:v>0.2252167660391822</c:v>
                </c:pt>
                <c:pt idx="415">
                  <c:v>0.2253322259484144</c:v>
                </c:pt>
                <c:pt idx="416">
                  <c:v>0.22545049742486642</c:v>
                </c:pt>
                <c:pt idx="417">
                  <c:v>0.22562161881132661</c:v>
                </c:pt>
                <c:pt idx="418">
                  <c:v>0.22579841391064059</c:v>
                </c:pt>
                <c:pt idx="419">
                  <c:v>0.22591766937420657</c:v>
                </c:pt>
                <c:pt idx="420">
                  <c:v>0.22603000820922056</c:v>
                </c:pt>
                <c:pt idx="421">
                  <c:v>0.22613765108295303</c:v>
                </c:pt>
                <c:pt idx="422">
                  <c:v>0.22621747607906506</c:v>
                </c:pt>
                <c:pt idx="423">
                  <c:v>0.2263250117792858</c:v>
                </c:pt>
                <c:pt idx="424">
                  <c:v>0.22647134221783069</c:v>
                </c:pt>
                <c:pt idx="425">
                  <c:v>0.22661189284252603</c:v>
                </c:pt>
                <c:pt idx="426">
                  <c:v>0.22668431506186282</c:v>
                </c:pt>
                <c:pt idx="427">
                  <c:v>0.22673704124989072</c:v>
                </c:pt>
                <c:pt idx="428">
                  <c:v>0.22681333801676229</c:v>
                </c:pt>
                <c:pt idx="429">
                  <c:v>0.22691566894597934</c:v>
                </c:pt>
                <c:pt idx="430">
                  <c:v>0.22701825402103679</c:v>
                </c:pt>
                <c:pt idx="431">
                  <c:v>0.22706739984429833</c:v>
                </c:pt>
                <c:pt idx="432">
                  <c:v>0.22709992191120676</c:v>
                </c:pt>
                <c:pt idx="433">
                  <c:v>0.22715660587215183</c:v>
                </c:pt>
                <c:pt idx="434">
                  <c:v>0.22724794731957978</c:v>
                </c:pt>
                <c:pt idx="435">
                  <c:v>0.22733512571440037</c:v>
                </c:pt>
                <c:pt idx="436">
                  <c:v>0.22736699283324402</c:v>
                </c:pt>
                <c:pt idx="437">
                  <c:v>0.22739396276180654</c:v>
                </c:pt>
                <c:pt idx="438">
                  <c:v>0.22744309038617269</c:v>
                </c:pt>
                <c:pt idx="439">
                  <c:v>0.22751357912748693</c:v>
                </c:pt>
                <c:pt idx="440">
                  <c:v>0.227552217491474</c:v>
                </c:pt>
                <c:pt idx="441">
                  <c:v>0.22757988073339061</c:v>
                </c:pt>
                <c:pt idx="442">
                  <c:v>0.22759002329709219</c:v>
                </c:pt>
                <c:pt idx="443">
                  <c:v>0.22761649894993288</c:v>
                </c:pt>
                <c:pt idx="444">
                  <c:v>0.22765772834207074</c:v>
                </c:pt>
                <c:pt idx="445">
                  <c:v>0.22768796928026916</c:v>
                </c:pt>
                <c:pt idx="446">
                  <c:v>0.22769560260454846</c:v>
                </c:pt>
                <c:pt idx="447">
                  <c:v>0.22770022367106035</c:v>
                </c:pt>
                <c:pt idx="448">
                  <c:v>0.22771016326320989</c:v>
                </c:pt>
                <c:pt idx="449">
                  <c:v>0.22768384487283341</c:v>
                </c:pt>
                <c:pt idx="450">
                  <c:v>0.22765516063318161</c:v>
                </c:pt>
                <c:pt idx="451">
                  <c:v>0.22765903970203527</c:v>
                </c:pt>
                <c:pt idx="452">
                  <c:v>0.22767491398426162</c:v>
                </c:pt>
                <c:pt idx="453">
                  <c:v>0.22765197261172154</c:v>
                </c:pt>
                <c:pt idx="454">
                  <c:v>0.2276461241275726</c:v>
                </c:pt>
                <c:pt idx="455">
                  <c:v>0.22762780576486494</c:v>
                </c:pt>
                <c:pt idx="456">
                  <c:v>0.22758727204701723</c:v>
                </c:pt>
                <c:pt idx="457">
                  <c:v>0.22758492965453569</c:v>
                </c:pt>
                <c:pt idx="458">
                  <c:v>0.22756912799205575</c:v>
                </c:pt>
                <c:pt idx="459">
                  <c:v>0.22754143317676176</c:v>
                </c:pt>
                <c:pt idx="460">
                  <c:v>0.22752822544501625</c:v>
                </c:pt>
                <c:pt idx="461">
                  <c:v>0.22751580405017377</c:v>
                </c:pt>
                <c:pt idx="462">
                  <c:v>0.22749407981548439</c:v>
                </c:pt>
                <c:pt idx="463">
                  <c:v>0.22741468994873051</c:v>
                </c:pt>
                <c:pt idx="464">
                  <c:v>0.22738455922898251</c:v>
                </c:pt>
                <c:pt idx="465">
                  <c:v>0.22735904079419159</c:v>
                </c:pt>
                <c:pt idx="466">
                  <c:v>0.22730474897498296</c:v>
                </c:pt>
                <c:pt idx="467">
                  <c:v>0.22726541091138217</c:v>
                </c:pt>
                <c:pt idx="468">
                  <c:v>0.22719792301111763</c:v>
                </c:pt>
                <c:pt idx="469">
                  <c:v>0.22712113682039972</c:v>
                </c:pt>
                <c:pt idx="470">
                  <c:v>0.22706162045742564</c:v>
                </c:pt>
                <c:pt idx="471">
                  <c:v>0.22704776843744309</c:v>
                </c:pt>
                <c:pt idx="472">
                  <c:v>0.2270326692806908</c:v>
                </c:pt>
                <c:pt idx="473">
                  <c:v>0.22696534769125409</c:v>
                </c:pt>
                <c:pt idx="474">
                  <c:v>0.22693810062910566</c:v>
                </c:pt>
                <c:pt idx="475">
                  <c:v>0.22688621502395578</c:v>
                </c:pt>
                <c:pt idx="476">
                  <c:v>0.22678476875562306</c:v>
                </c:pt>
                <c:pt idx="477">
                  <c:v>0.22670494850214373</c:v>
                </c:pt>
                <c:pt idx="478">
                  <c:v>0.22665662518346499</c:v>
                </c:pt>
                <c:pt idx="479">
                  <c:v>0.22661976091833783</c:v>
                </c:pt>
                <c:pt idx="480">
                  <c:v>0.22658663416238223</c:v>
                </c:pt>
                <c:pt idx="481">
                  <c:v>0.22658641310829516</c:v>
                </c:pt>
                <c:pt idx="482">
                  <c:v>0.22650979353879988</c:v>
                </c:pt>
                <c:pt idx="483">
                  <c:v>0.22637512055319467</c:v>
                </c:pt>
                <c:pt idx="484">
                  <c:v>0.22631120289116904</c:v>
                </c:pt>
                <c:pt idx="485">
                  <c:v>0.22623471746255097</c:v>
                </c:pt>
                <c:pt idx="486">
                  <c:v>0.22614949609891652</c:v>
                </c:pt>
                <c:pt idx="487">
                  <c:v>0.2260947211287915</c:v>
                </c:pt>
                <c:pt idx="488">
                  <c:v>0.22606024984773368</c:v>
                </c:pt>
                <c:pt idx="489">
                  <c:v>0.22601026593598608</c:v>
                </c:pt>
                <c:pt idx="490">
                  <c:v>0.22593661246919694</c:v>
                </c:pt>
                <c:pt idx="491">
                  <c:v>0.22587476742551008</c:v>
                </c:pt>
                <c:pt idx="492">
                  <c:v>0.22577097725991582</c:v>
                </c:pt>
                <c:pt idx="493">
                  <c:v>0.22566750049373399</c:v>
                </c:pt>
                <c:pt idx="494">
                  <c:v>0.22562990740682828</c:v>
                </c:pt>
                <c:pt idx="495">
                  <c:v>0.22555046684667115</c:v>
                </c:pt>
                <c:pt idx="496">
                  <c:v>0.22544652860656592</c:v>
                </c:pt>
                <c:pt idx="497">
                  <c:v>0.22536029238451405</c:v>
                </c:pt>
                <c:pt idx="498">
                  <c:v>0.22535197566050705</c:v>
                </c:pt>
                <c:pt idx="499">
                  <c:v>0.22529301517384961</c:v>
                </c:pt>
                <c:pt idx="500">
                  <c:v>0.22515780578944244</c:v>
                </c:pt>
                <c:pt idx="501">
                  <c:v>0.22512559159921416</c:v>
                </c:pt>
                <c:pt idx="502">
                  <c:v>0.22505612320342006</c:v>
                </c:pt>
                <c:pt idx="503">
                  <c:v>0.22495898380455556</c:v>
                </c:pt>
                <c:pt idx="504">
                  <c:v>0.22490593145199125</c:v>
                </c:pt>
                <c:pt idx="505">
                  <c:v>0.22484463882918612</c:v>
                </c:pt>
                <c:pt idx="506">
                  <c:v>0.2247862549122307</c:v>
                </c:pt>
                <c:pt idx="507">
                  <c:v>0.22471135000814249</c:v>
                </c:pt>
                <c:pt idx="508">
                  <c:v>0.2246284878216871</c:v>
                </c:pt>
                <c:pt idx="509">
                  <c:v>0.22456882941737341</c:v>
                </c:pt>
                <c:pt idx="510">
                  <c:v>0.22450117234669675</c:v>
                </c:pt>
                <c:pt idx="511">
                  <c:v>0.22440933608418315</c:v>
                </c:pt>
                <c:pt idx="512">
                  <c:v>0.22431724363662028</c:v>
                </c:pt>
                <c:pt idx="513">
                  <c:v>0.2242789151041179</c:v>
                </c:pt>
                <c:pt idx="514">
                  <c:v>0.22426870180617434</c:v>
                </c:pt>
                <c:pt idx="515">
                  <c:v>0.2242300969874729</c:v>
                </c:pt>
                <c:pt idx="516">
                  <c:v>0.22414478227539383</c:v>
                </c:pt>
                <c:pt idx="517">
                  <c:v>0.22405636223949502</c:v>
                </c:pt>
                <c:pt idx="518">
                  <c:v>0.22402460820713735</c:v>
                </c:pt>
                <c:pt idx="519">
                  <c:v>0.22393350429956246</c:v>
                </c:pt>
                <c:pt idx="520">
                  <c:v>0.22384057745303068</c:v>
                </c:pt>
                <c:pt idx="521">
                  <c:v>0.22380157714884608</c:v>
                </c:pt>
                <c:pt idx="522">
                  <c:v>0.22372906339994492</c:v>
                </c:pt>
                <c:pt idx="523">
                  <c:v>0.22366663789088648</c:v>
                </c:pt>
                <c:pt idx="524">
                  <c:v>0.2236687216299624</c:v>
                </c:pt>
                <c:pt idx="525">
                  <c:v>0.22360648178097844</c:v>
                </c:pt>
                <c:pt idx="526">
                  <c:v>0.22355547699547831</c:v>
                </c:pt>
                <c:pt idx="527">
                  <c:v>0.22351084080043201</c:v>
                </c:pt>
                <c:pt idx="528">
                  <c:v>0.22341504808157872</c:v>
                </c:pt>
                <c:pt idx="529">
                  <c:v>0.22332959227418869</c:v>
                </c:pt>
                <c:pt idx="530">
                  <c:v>0.22329856923651295</c:v>
                </c:pt>
                <c:pt idx="531">
                  <c:v>0.22325268243436278</c:v>
                </c:pt>
                <c:pt idx="532">
                  <c:v>0.2231413221247768</c:v>
                </c:pt>
                <c:pt idx="533">
                  <c:v>0.22309727333635543</c:v>
                </c:pt>
                <c:pt idx="534">
                  <c:v>0.22308007105310768</c:v>
                </c:pt>
                <c:pt idx="535">
                  <c:v>0.22301191094533812</c:v>
                </c:pt>
                <c:pt idx="536">
                  <c:v>0.22295227351240929</c:v>
                </c:pt>
                <c:pt idx="537">
                  <c:v>0.22291466395933299</c:v>
                </c:pt>
                <c:pt idx="538">
                  <c:v>0.22287049823947536</c:v>
                </c:pt>
                <c:pt idx="539">
                  <c:v>0.22279800207580136</c:v>
                </c:pt>
                <c:pt idx="540">
                  <c:v>0.22279122384429881</c:v>
                </c:pt>
                <c:pt idx="541">
                  <c:v>0.2227983780822661</c:v>
                </c:pt>
                <c:pt idx="542">
                  <c:v>0.22275644810407288</c:v>
                </c:pt>
                <c:pt idx="543">
                  <c:v>0.22268551520986277</c:v>
                </c:pt>
                <c:pt idx="544">
                  <c:v>0.22265580966186416</c:v>
                </c:pt>
                <c:pt idx="545">
                  <c:v>0.22265115394290103</c:v>
                </c:pt>
                <c:pt idx="546">
                  <c:v>0.22262346877628034</c:v>
                </c:pt>
                <c:pt idx="547">
                  <c:v>0.22257579209643705</c:v>
                </c:pt>
                <c:pt idx="548">
                  <c:v>0.22252958622163307</c:v>
                </c:pt>
                <c:pt idx="549">
                  <c:v>0.22249510432688843</c:v>
                </c:pt>
                <c:pt idx="550">
                  <c:v>0.2224722343355626</c:v>
                </c:pt>
                <c:pt idx="551">
                  <c:v>0.2224313042935934</c:v>
                </c:pt>
                <c:pt idx="552">
                  <c:v>0.22240623756059305</c:v>
                </c:pt>
                <c:pt idx="553">
                  <c:v>0.22234803170679365</c:v>
                </c:pt>
                <c:pt idx="554">
                  <c:v>0.22234888062971694</c:v>
                </c:pt>
                <c:pt idx="555">
                  <c:v>0.22235061154879421</c:v>
                </c:pt>
                <c:pt idx="556">
                  <c:v>0.22229476996859568</c:v>
                </c:pt>
                <c:pt idx="557">
                  <c:v>0.22224502457390419</c:v>
                </c:pt>
                <c:pt idx="558">
                  <c:v>0.22223017867592657</c:v>
                </c:pt>
                <c:pt idx="559">
                  <c:v>0.22224108854629174</c:v>
                </c:pt>
                <c:pt idx="560">
                  <c:v>0.22216882582252453</c:v>
                </c:pt>
                <c:pt idx="561">
                  <c:v>0.22218500780269848</c:v>
                </c:pt>
                <c:pt idx="562">
                  <c:v>0.22222040847986646</c:v>
                </c:pt>
                <c:pt idx="563">
                  <c:v>0.22214448211379434</c:v>
                </c:pt>
                <c:pt idx="564">
                  <c:v>0.22216421551102872</c:v>
                </c:pt>
                <c:pt idx="565">
                  <c:v>0.22213778634856349</c:v>
                </c:pt>
                <c:pt idx="566">
                  <c:v>0.22208108002235968</c:v>
                </c:pt>
                <c:pt idx="567">
                  <c:v>0.22208413826497245</c:v>
                </c:pt>
                <c:pt idx="568">
                  <c:v>0.22206350926895077</c:v>
                </c:pt>
                <c:pt idx="569">
                  <c:v>0.22206993123819097</c:v>
                </c:pt>
                <c:pt idx="570">
                  <c:v>0.22210844617980685</c:v>
                </c:pt>
                <c:pt idx="571">
                  <c:v>0.22205203288110531</c:v>
                </c:pt>
                <c:pt idx="572">
                  <c:v>0.22201021346768024</c:v>
                </c:pt>
                <c:pt idx="573">
                  <c:v>0.22202531540303608</c:v>
                </c:pt>
                <c:pt idx="574">
                  <c:v>0.22199719969650811</c:v>
                </c:pt>
                <c:pt idx="575">
                  <c:v>0.22203391696428912</c:v>
                </c:pt>
                <c:pt idx="576">
                  <c:v>0.22204872437349468</c:v>
                </c:pt>
                <c:pt idx="577">
                  <c:v>0.22201817426705064</c:v>
                </c:pt>
                <c:pt idx="578">
                  <c:v>0.22194091521996895</c:v>
                </c:pt>
                <c:pt idx="579">
                  <c:v>0.22194066255115427</c:v>
                </c:pt>
                <c:pt idx="580">
                  <c:v>0.22199523391549411</c:v>
                </c:pt>
                <c:pt idx="581">
                  <c:v>0.22195726781942049</c:v>
                </c:pt>
                <c:pt idx="582">
                  <c:v>0.22204561152413546</c:v>
                </c:pt>
                <c:pt idx="583">
                  <c:v>0.22211189192178063</c:v>
                </c:pt>
                <c:pt idx="584">
                  <c:v>0.22208726140823579</c:v>
                </c:pt>
                <c:pt idx="585">
                  <c:v>0.22208674005614659</c:v>
                </c:pt>
                <c:pt idx="586">
                  <c:v>0.22205217802023827</c:v>
                </c:pt>
                <c:pt idx="587">
                  <c:v>0.22200893259241491</c:v>
                </c:pt>
                <c:pt idx="588">
                  <c:v>0.22198329131152228</c:v>
                </c:pt>
                <c:pt idx="589">
                  <c:v>0.22189518525671625</c:v>
                </c:pt>
                <c:pt idx="590">
                  <c:v>0.22193194176108758</c:v>
                </c:pt>
                <c:pt idx="591">
                  <c:v>0.22207754193937768</c:v>
                </c:pt>
                <c:pt idx="592">
                  <c:v>0.2221112154599566</c:v>
                </c:pt>
                <c:pt idx="593">
                  <c:v>0.2220683645173753</c:v>
                </c:pt>
                <c:pt idx="594">
                  <c:v>0.22205099321423302</c:v>
                </c:pt>
                <c:pt idx="595">
                  <c:v>0.22204656663526476</c:v>
                </c:pt>
                <c:pt idx="596">
                  <c:v>0.22203614361047622</c:v>
                </c:pt>
                <c:pt idx="597">
                  <c:v>0.22204444075180538</c:v>
                </c:pt>
                <c:pt idx="598">
                  <c:v>0.22208849388446006</c:v>
                </c:pt>
                <c:pt idx="599">
                  <c:v>0.22206492253224797</c:v>
                </c:pt>
                <c:pt idx="600">
                  <c:v>0.22210821651795223</c:v>
                </c:pt>
                <c:pt idx="601">
                  <c:v>0.22222719525811593</c:v>
                </c:pt>
                <c:pt idx="602">
                  <c:v>0.22227394158194272</c:v>
                </c:pt>
                <c:pt idx="603">
                  <c:v>0.22207982113510086</c:v>
                </c:pt>
                <c:pt idx="604">
                  <c:v>0.22201937182897957</c:v>
                </c:pt>
                <c:pt idx="605">
                  <c:v>0.22209688761933102</c:v>
                </c:pt>
                <c:pt idx="606">
                  <c:v>0.2221823563221976</c:v>
                </c:pt>
                <c:pt idx="607">
                  <c:v>0.22217669185517797</c:v>
                </c:pt>
                <c:pt idx="608">
                  <c:v>0.22219137982039616</c:v>
                </c:pt>
                <c:pt idx="609">
                  <c:v>0.22222096685636025</c:v>
                </c:pt>
                <c:pt idx="610">
                  <c:v>0.22220088908163924</c:v>
                </c:pt>
                <c:pt idx="611">
                  <c:v>0.22222922356940392</c:v>
                </c:pt>
                <c:pt idx="612">
                  <c:v>0.22227049944723976</c:v>
                </c:pt>
                <c:pt idx="613">
                  <c:v>0.2223059263821483</c:v>
                </c:pt>
                <c:pt idx="614">
                  <c:v>0.2222813329521898</c:v>
                </c:pt>
                <c:pt idx="615">
                  <c:v>0.22223528498404463</c:v>
                </c:pt>
                <c:pt idx="616">
                  <c:v>0.2222250319531425</c:v>
                </c:pt>
                <c:pt idx="617">
                  <c:v>0.22236983610466529</c:v>
                </c:pt>
                <c:pt idx="618">
                  <c:v>0.22239562631938747</c:v>
                </c:pt>
                <c:pt idx="619">
                  <c:v>0.22233471527968818</c:v>
                </c:pt>
                <c:pt idx="620">
                  <c:v>0.22236126029550429</c:v>
                </c:pt>
                <c:pt idx="621">
                  <c:v>0.22259517269778017</c:v>
                </c:pt>
                <c:pt idx="622">
                  <c:v>0.2226196421677695</c:v>
                </c:pt>
                <c:pt idx="623">
                  <c:v>0.22259327698153594</c:v>
                </c:pt>
                <c:pt idx="624">
                  <c:v>0.22274949727853829</c:v>
                </c:pt>
                <c:pt idx="625">
                  <c:v>0.22281309611956071</c:v>
                </c:pt>
                <c:pt idx="626">
                  <c:v>0.22274978444503221</c:v>
                </c:pt>
                <c:pt idx="627">
                  <c:v>0.22270840421638707</c:v>
                </c:pt>
                <c:pt idx="628">
                  <c:v>0.22282933999466806</c:v>
                </c:pt>
                <c:pt idx="629">
                  <c:v>0.22282121808506791</c:v>
                </c:pt>
                <c:pt idx="630">
                  <c:v>0.22288405557008953</c:v>
                </c:pt>
                <c:pt idx="631">
                  <c:v>0.22306153371253148</c:v>
                </c:pt>
                <c:pt idx="632">
                  <c:v>0.22302657480916932</c:v>
                </c:pt>
                <c:pt idx="633">
                  <c:v>0.22295598358398108</c:v>
                </c:pt>
                <c:pt idx="634">
                  <c:v>0.222882713274731</c:v>
                </c:pt>
                <c:pt idx="635">
                  <c:v>0.2228585984665569</c:v>
                </c:pt>
                <c:pt idx="636">
                  <c:v>0.22306093743744479</c:v>
                </c:pt>
                <c:pt idx="637">
                  <c:v>0.22316781833685906</c:v>
                </c:pt>
                <c:pt idx="638">
                  <c:v>0.22311586244920634</c:v>
                </c:pt>
                <c:pt idx="639">
                  <c:v>0.22309313186984212</c:v>
                </c:pt>
                <c:pt idx="640">
                  <c:v>0.22305403432842216</c:v>
                </c:pt>
                <c:pt idx="641">
                  <c:v>0.22310289790983931</c:v>
                </c:pt>
                <c:pt idx="642">
                  <c:v>0.22327267660648631</c:v>
                </c:pt>
                <c:pt idx="643">
                  <c:v>0.22328089060421352</c:v>
                </c:pt>
                <c:pt idx="644">
                  <c:v>0.22323399982876169</c:v>
                </c:pt>
                <c:pt idx="645">
                  <c:v>0.22326775779794064</c:v>
                </c:pt>
                <c:pt idx="646">
                  <c:v>0.22338663234880859</c:v>
                </c:pt>
                <c:pt idx="647">
                  <c:v>0.22326900807435127</c:v>
                </c:pt>
                <c:pt idx="648">
                  <c:v>0.22327899426319661</c:v>
                </c:pt>
                <c:pt idx="649">
                  <c:v>0.2233868917112857</c:v>
                </c:pt>
                <c:pt idx="650">
                  <c:v>0.2233216274636998</c:v>
                </c:pt>
                <c:pt idx="651">
                  <c:v>0.22333916285517807</c:v>
                </c:pt>
                <c:pt idx="652">
                  <c:v>0.22339331113481542</c:v>
                </c:pt>
                <c:pt idx="653">
                  <c:v>0.22343073912509478</c:v>
                </c:pt>
                <c:pt idx="654">
                  <c:v>0.22347815099284921</c:v>
                </c:pt>
                <c:pt idx="655">
                  <c:v>0.22352186956250816</c:v>
                </c:pt>
                <c:pt idx="656">
                  <c:v>0.22355352026179343</c:v>
                </c:pt>
                <c:pt idx="657">
                  <c:v>0.22358960171333375</c:v>
                </c:pt>
                <c:pt idx="658">
                  <c:v>0.22368055778746868</c:v>
                </c:pt>
                <c:pt idx="659">
                  <c:v>0.22380250673017135</c:v>
                </c:pt>
                <c:pt idx="660">
                  <c:v>0.22391618727959714</c:v>
                </c:pt>
                <c:pt idx="661">
                  <c:v>0.22391301745134476</c:v>
                </c:pt>
                <c:pt idx="662">
                  <c:v>0.2237733270453178</c:v>
                </c:pt>
                <c:pt idx="663">
                  <c:v>0.2237047066907735</c:v>
                </c:pt>
                <c:pt idx="664">
                  <c:v>0.22371575830273496</c:v>
                </c:pt>
                <c:pt idx="665">
                  <c:v>0.2238050438373822</c:v>
                </c:pt>
                <c:pt idx="666">
                  <c:v>0.22380893215849426</c:v>
                </c:pt>
                <c:pt idx="667">
                  <c:v>0.22378872330248858</c:v>
                </c:pt>
                <c:pt idx="668">
                  <c:v>0.22383844647050663</c:v>
                </c:pt>
                <c:pt idx="669">
                  <c:v>0.22384525792790314</c:v>
                </c:pt>
                <c:pt idx="670">
                  <c:v>0.22386623723709123</c:v>
                </c:pt>
                <c:pt idx="671">
                  <c:v>0.22397761970546007</c:v>
                </c:pt>
                <c:pt idx="672">
                  <c:v>0.2241464709006932</c:v>
                </c:pt>
                <c:pt idx="673">
                  <c:v>0.224179978347395</c:v>
                </c:pt>
                <c:pt idx="674">
                  <c:v>0.22417047564564507</c:v>
                </c:pt>
                <c:pt idx="675">
                  <c:v>0.22416914288062509</c:v>
                </c:pt>
                <c:pt idx="676">
                  <c:v>0.22415280741217516</c:v>
                </c:pt>
                <c:pt idx="677">
                  <c:v>0.22415228019653802</c:v>
                </c:pt>
                <c:pt idx="678">
                  <c:v>0.22414742891911485</c:v>
                </c:pt>
                <c:pt idx="679">
                  <c:v>0.2241816221978794</c:v>
                </c:pt>
                <c:pt idx="680">
                  <c:v>0.22423559772363688</c:v>
                </c:pt>
                <c:pt idx="681">
                  <c:v>0.22432476296340406</c:v>
                </c:pt>
                <c:pt idx="682">
                  <c:v>0.22439587716408024</c:v>
                </c:pt>
                <c:pt idx="683">
                  <c:v>0.22441498588118133</c:v>
                </c:pt>
                <c:pt idx="684">
                  <c:v>0.22438843741103276</c:v>
                </c:pt>
                <c:pt idx="685">
                  <c:v>0.22436469807512305</c:v>
                </c:pt>
                <c:pt idx="686">
                  <c:v>0.22438584855725319</c:v>
                </c:pt>
                <c:pt idx="687">
                  <c:v>0.22446349921177319</c:v>
                </c:pt>
                <c:pt idx="688">
                  <c:v>0.22454065979127169</c:v>
                </c:pt>
                <c:pt idx="689">
                  <c:v>0.22459218491736518</c:v>
                </c:pt>
                <c:pt idx="690">
                  <c:v>0.22467373708693303</c:v>
                </c:pt>
                <c:pt idx="691">
                  <c:v>0.2247456178495999</c:v>
                </c:pt>
                <c:pt idx="692">
                  <c:v>0.2248012910535748</c:v>
                </c:pt>
                <c:pt idx="693">
                  <c:v>0.22485370982728156</c:v>
                </c:pt>
                <c:pt idx="694">
                  <c:v>0.22492027178829732</c:v>
                </c:pt>
                <c:pt idx="695">
                  <c:v>0.22495254316842886</c:v>
                </c:pt>
                <c:pt idx="696">
                  <c:v>0.22497813958256629</c:v>
                </c:pt>
                <c:pt idx="697">
                  <c:v>0.22497048290259861</c:v>
                </c:pt>
                <c:pt idx="698">
                  <c:v>0.22501786830796996</c:v>
                </c:pt>
                <c:pt idx="699">
                  <c:v>0.22503554687199759</c:v>
                </c:pt>
                <c:pt idx="700">
                  <c:v>0.22500819738598052</c:v>
                </c:pt>
                <c:pt idx="701">
                  <c:v>0.22511388406957325</c:v>
                </c:pt>
                <c:pt idx="702">
                  <c:v>0.22517556746686243</c:v>
                </c:pt>
                <c:pt idx="703">
                  <c:v>0.22520524845080411</c:v>
                </c:pt>
                <c:pt idx="704">
                  <c:v>0.22526987267889062</c:v>
                </c:pt>
                <c:pt idx="705">
                  <c:v>0.22530737959229066</c:v>
                </c:pt>
                <c:pt idx="706">
                  <c:v>0.2253039052296838</c:v>
                </c:pt>
                <c:pt idx="707">
                  <c:v>0.22533831942392882</c:v>
                </c:pt>
                <c:pt idx="708">
                  <c:v>0.225356187168439</c:v>
                </c:pt>
                <c:pt idx="709">
                  <c:v>0.22538450465106882</c:v>
                </c:pt>
                <c:pt idx="710">
                  <c:v>0.22544715542944305</c:v>
                </c:pt>
                <c:pt idx="711">
                  <c:v>0.22547910194483359</c:v>
                </c:pt>
                <c:pt idx="712">
                  <c:v>0.22552893429527213</c:v>
                </c:pt>
                <c:pt idx="713">
                  <c:v>0.22553859084608144</c:v>
                </c:pt>
                <c:pt idx="714">
                  <c:v>0.22550691127395092</c:v>
                </c:pt>
                <c:pt idx="715">
                  <c:v>0.22548467681037065</c:v>
                </c:pt>
                <c:pt idx="716">
                  <c:v>0.22550690642623442</c:v>
                </c:pt>
                <c:pt idx="717">
                  <c:v>0.22554474292227567</c:v>
                </c:pt>
                <c:pt idx="718">
                  <c:v>0.22562910643976242</c:v>
                </c:pt>
                <c:pt idx="719">
                  <c:v>0.22565939815999481</c:v>
                </c:pt>
                <c:pt idx="720">
                  <c:v>0.2257182408762016</c:v>
                </c:pt>
                <c:pt idx="721">
                  <c:v>0.22571783786197722</c:v>
                </c:pt>
                <c:pt idx="722">
                  <c:v>0.22566496805039701</c:v>
                </c:pt>
                <c:pt idx="723">
                  <c:v>0.22571388695597502</c:v>
                </c:pt>
                <c:pt idx="724">
                  <c:v>0.22578649152829125</c:v>
                </c:pt>
                <c:pt idx="725">
                  <c:v>0.2258171371987592</c:v>
                </c:pt>
                <c:pt idx="726">
                  <c:v>0.22589294474164281</c:v>
                </c:pt>
                <c:pt idx="727">
                  <c:v>0.22595028089267291</c:v>
                </c:pt>
                <c:pt idx="728">
                  <c:v>0.22597173326495276</c:v>
                </c:pt>
                <c:pt idx="729">
                  <c:v>0.22597054881916959</c:v>
                </c:pt>
                <c:pt idx="730">
                  <c:v>0.2260037519516884</c:v>
                </c:pt>
                <c:pt idx="731">
                  <c:v>0.22606265424409863</c:v>
                </c:pt>
                <c:pt idx="732">
                  <c:v>0.22611023095227142</c:v>
                </c:pt>
                <c:pt idx="733">
                  <c:v>0.22616869105989609</c:v>
                </c:pt>
                <c:pt idx="734">
                  <c:v>0.22623436961627305</c:v>
                </c:pt>
                <c:pt idx="735">
                  <c:v>0.22634255951661206</c:v>
                </c:pt>
                <c:pt idx="736">
                  <c:v>0.22637317979621399</c:v>
                </c:pt>
                <c:pt idx="737">
                  <c:v>0.22639664481914679</c:v>
                </c:pt>
                <c:pt idx="738">
                  <c:v>0.22643157021985358</c:v>
                </c:pt>
                <c:pt idx="739">
                  <c:v>0.22644764732820585</c:v>
                </c:pt>
                <c:pt idx="740">
                  <c:v>0.22653731703579547</c:v>
                </c:pt>
                <c:pt idx="741">
                  <c:v>0.22661511854749958</c:v>
                </c:pt>
                <c:pt idx="742">
                  <c:v>0.22670103389588572</c:v>
                </c:pt>
                <c:pt idx="743">
                  <c:v>0.22678709174233599</c:v>
                </c:pt>
                <c:pt idx="744">
                  <c:v>0.22688608165648669</c:v>
                </c:pt>
                <c:pt idx="745">
                  <c:v>0.2269554456035392</c:v>
                </c:pt>
                <c:pt idx="746">
                  <c:v>0.2270192091460046</c:v>
                </c:pt>
                <c:pt idx="747">
                  <c:v>0.22709577676353587</c:v>
                </c:pt>
                <c:pt idx="748">
                  <c:v>0.22715629095877768</c:v>
                </c:pt>
                <c:pt idx="749">
                  <c:v>0.22719185272491452</c:v>
                </c:pt>
                <c:pt idx="750">
                  <c:v>0.22730226538542961</c:v>
                </c:pt>
                <c:pt idx="751">
                  <c:v>0.22741690581399152</c:v>
                </c:pt>
                <c:pt idx="752">
                  <c:v>0.22750271899083066</c:v>
                </c:pt>
                <c:pt idx="753">
                  <c:v>0.22761245373625924</c:v>
                </c:pt>
                <c:pt idx="754">
                  <c:v>0.22770906347321174</c:v>
                </c:pt>
                <c:pt idx="755">
                  <c:v>0.22776552858375618</c:v>
                </c:pt>
                <c:pt idx="756">
                  <c:v>0.22783912652105534</c:v>
                </c:pt>
                <c:pt idx="757">
                  <c:v>0.22790823170810467</c:v>
                </c:pt>
                <c:pt idx="758">
                  <c:v>0.22799133100678004</c:v>
                </c:pt>
                <c:pt idx="759">
                  <c:v>0.22807863678032966</c:v>
                </c:pt>
                <c:pt idx="760">
                  <c:v>0.22815625905677131</c:v>
                </c:pt>
                <c:pt idx="761">
                  <c:v>0.22823392821921495</c:v>
                </c:pt>
                <c:pt idx="762">
                  <c:v>0.22829283244282231</c:v>
                </c:pt>
                <c:pt idx="763">
                  <c:v>0.22829845155223683</c:v>
                </c:pt>
                <c:pt idx="764">
                  <c:v>0.22835101906319463</c:v>
                </c:pt>
                <c:pt idx="765">
                  <c:v>0.2284330154929782</c:v>
                </c:pt>
                <c:pt idx="766">
                  <c:v>0.22847842849992053</c:v>
                </c:pt>
                <c:pt idx="767">
                  <c:v>0.22851170838337279</c:v>
                </c:pt>
                <c:pt idx="768">
                  <c:v>0.2285858317466769</c:v>
                </c:pt>
                <c:pt idx="769">
                  <c:v>0.22864463518357767</c:v>
                </c:pt>
                <c:pt idx="770">
                  <c:v>0.22869800349700639</c:v>
                </c:pt>
                <c:pt idx="771">
                  <c:v>0.22875929779834459</c:v>
                </c:pt>
                <c:pt idx="772">
                  <c:v>0.22884954361194962</c:v>
                </c:pt>
                <c:pt idx="773">
                  <c:v>0.22890640748805838</c:v>
                </c:pt>
                <c:pt idx="774">
                  <c:v>0.2289422055405641</c:v>
                </c:pt>
                <c:pt idx="775">
                  <c:v>0.22897226172818083</c:v>
                </c:pt>
                <c:pt idx="776">
                  <c:v>0.2289986743954705</c:v>
                </c:pt>
                <c:pt idx="777">
                  <c:v>0.22900670266476805</c:v>
                </c:pt>
                <c:pt idx="778">
                  <c:v>0.22901498551439703</c:v>
                </c:pt>
                <c:pt idx="779">
                  <c:v>0.22904769664665703</c:v>
                </c:pt>
                <c:pt idx="780">
                  <c:v>0.22904818641564148</c:v>
                </c:pt>
                <c:pt idx="781">
                  <c:v>0.22903114265968061</c:v>
                </c:pt>
                <c:pt idx="782">
                  <c:v>0.22902878051495398</c:v>
                </c:pt>
                <c:pt idx="783">
                  <c:v>0.22901263604996927</c:v>
                </c:pt>
                <c:pt idx="784">
                  <c:v>0.22901532529191437</c:v>
                </c:pt>
                <c:pt idx="785">
                  <c:v>0.22907226692023788</c:v>
                </c:pt>
                <c:pt idx="786">
                  <c:v>0.22909583202479175</c:v>
                </c:pt>
                <c:pt idx="787">
                  <c:v>0.22911796517526009</c:v>
                </c:pt>
                <c:pt idx="788">
                  <c:v>0.22912805298416161</c:v>
                </c:pt>
                <c:pt idx="789">
                  <c:v>0.22910633970444447</c:v>
                </c:pt>
                <c:pt idx="790">
                  <c:v>0.22907607089949697</c:v>
                </c:pt>
                <c:pt idx="791">
                  <c:v>0.22905893227268129</c:v>
                </c:pt>
                <c:pt idx="792">
                  <c:v>0.22905140790685299</c:v>
                </c:pt>
                <c:pt idx="793">
                  <c:v>0.22905286159638916</c:v>
                </c:pt>
                <c:pt idx="794">
                  <c:v>0.22907324607644833</c:v>
                </c:pt>
                <c:pt idx="795">
                  <c:v>0.22909947215318097</c:v>
                </c:pt>
                <c:pt idx="796">
                  <c:v>0.22912053972859481</c:v>
                </c:pt>
                <c:pt idx="797">
                  <c:v>0.22913773482149177</c:v>
                </c:pt>
                <c:pt idx="798">
                  <c:v>0.22915123938683202</c:v>
                </c:pt>
                <c:pt idx="799">
                  <c:v>0.22915880917816225</c:v>
                </c:pt>
                <c:pt idx="800">
                  <c:v>0.22915332946688435</c:v>
                </c:pt>
                <c:pt idx="801">
                  <c:v>0.22915611762858001</c:v>
                </c:pt>
                <c:pt idx="802">
                  <c:v>0.22917346159498123</c:v>
                </c:pt>
                <c:pt idx="803">
                  <c:v>0.22918104943005155</c:v>
                </c:pt>
                <c:pt idx="804">
                  <c:v>0.22919738704877632</c:v>
                </c:pt>
                <c:pt idx="805">
                  <c:v>0.22920719953321497</c:v>
                </c:pt>
                <c:pt idx="806">
                  <c:v>0.22920466001261008</c:v>
                </c:pt>
                <c:pt idx="807">
                  <c:v>0.22921456962246559</c:v>
                </c:pt>
                <c:pt idx="808">
                  <c:v>0.22923276830914452</c:v>
                </c:pt>
                <c:pt idx="809">
                  <c:v>0.22925407668627307</c:v>
                </c:pt>
                <c:pt idx="810">
                  <c:v>0.22928793072336048</c:v>
                </c:pt>
                <c:pt idx="811">
                  <c:v>0.22934472571769715</c:v>
                </c:pt>
                <c:pt idx="812">
                  <c:v>0.22937842883827617</c:v>
                </c:pt>
                <c:pt idx="813">
                  <c:v>0.22942198351490325</c:v>
                </c:pt>
                <c:pt idx="814">
                  <c:v>0.22944747230168164</c:v>
                </c:pt>
                <c:pt idx="815">
                  <c:v>0.2294425010266482</c:v>
                </c:pt>
                <c:pt idx="816">
                  <c:v>0.22945454326036455</c:v>
                </c:pt>
                <c:pt idx="817">
                  <c:v>0.229471847224993</c:v>
                </c:pt>
                <c:pt idx="818">
                  <c:v>0.22949242846829676</c:v>
                </c:pt>
                <c:pt idx="819">
                  <c:v>0.22951609742541623</c:v>
                </c:pt>
                <c:pt idx="820">
                  <c:v>0.22954774203480488</c:v>
                </c:pt>
                <c:pt idx="821">
                  <c:v>0.22957224826213449</c:v>
                </c:pt>
                <c:pt idx="822">
                  <c:v>0.22958553934483908</c:v>
                </c:pt>
                <c:pt idx="823">
                  <c:v>0.22960516696722869</c:v>
                </c:pt>
                <c:pt idx="824">
                  <c:v>0.22963331267720147</c:v>
                </c:pt>
                <c:pt idx="825">
                  <c:v>0.22965575558939724</c:v>
                </c:pt>
                <c:pt idx="826">
                  <c:v>0.22967929502738502</c:v>
                </c:pt>
                <c:pt idx="827">
                  <c:v>0.22969785775500262</c:v>
                </c:pt>
                <c:pt idx="828">
                  <c:v>0.22970528828095618</c:v>
                </c:pt>
                <c:pt idx="829">
                  <c:v>0.22972025860881654</c:v>
                </c:pt>
                <c:pt idx="830">
                  <c:v>0.22972716837168847</c:v>
                </c:pt>
                <c:pt idx="831">
                  <c:v>0.22973694434205338</c:v>
                </c:pt>
                <c:pt idx="832">
                  <c:v>0.22976942315924678</c:v>
                </c:pt>
                <c:pt idx="833">
                  <c:v>0.22979987498100393</c:v>
                </c:pt>
                <c:pt idx="834">
                  <c:v>0.22983268508006485</c:v>
                </c:pt>
                <c:pt idx="835">
                  <c:v>0.22986447549306152</c:v>
                </c:pt>
                <c:pt idx="836">
                  <c:v>0.22988140849613001</c:v>
                </c:pt>
                <c:pt idx="837">
                  <c:v>0.22989043386490829</c:v>
                </c:pt>
                <c:pt idx="838">
                  <c:v>0.22989796547061522</c:v>
                </c:pt>
                <c:pt idx="839">
                  <c:v>0.22989810720315795</c:v>
                </c:pt>
                <c:pt idx="840">
                  <c:v>0.22989987956757077</c:v>
                </c:pt>
                <c:pt idx="841">
                  <c:v>0.22988941036545266</c:v>
                </c:pt>
                <c:pt idx="842">
                  <c:v>0.22988182627999185</c:v>
                </c:pt>
                <c:pt idx="843">
                  <c:v>0.22987347653636367</c:v>
                </c:pt>
                <c:pt idx="844">
                  <c:v>0.22986251290832463</c:v>
                </c:pt>
                <c:pt idx="845">
                  <c:v>0.22986307470174139</c:v>
                </c:pt>
                <c:pt idx="846">
                  <c:v>0.22985693469166232</c:v>
                </c:pt>
                <c:pt idx="847">
                  <c:v>0.22986289674421242</c:v>
                </c:pt>
                <c:pt idx="848">
                  <c:v>0.22986440515289552</c:v>
                </c:pt>
                <c:pt idx="849">
                  <c:v>0.22985953615494603</c:v>
                </c:pt>
                <c:pt idx="850">
                  <c:v>0.22985721048862717</c:v>
                </c:pt>
                <c:pt idx="851">
                  <c:v>0.22985084396628799</c:v>
                </c:pt>
                <c:pt idx="852">
                  <c:v>0.22984578166351555</c:v>
                </c:pt>
                <c:pt idx="853">
                  <c:v>0.22984663300608488</c:v>
                </c:pt>
                <c:pt idx="854">
                  <c:v>0.22984700458469989</c:v>
                </c:pt>
                <c:pt idx="855">
                  <c:v>0.22983768366846555</c:v>
                </c:pt>
                <c:pt idx="856">
                  <c:v>0.22981607080265723</c:v>
                </c:pt>
                <c:pt idx="857">
                  <c:v>0.22980162462092238</c:v>
                </c:pt>
                <c:pt idx="858">
                  <c:v>0.22978858605463034</c:v>
                </c:pt>
                <c:pt idx="859">
                  <c:v>0.22977959043447083</c:v>
                </c:pt>
                <c:pt idx="860">
                  <c:v>0.2297809131015458</c:v>
                </c:pt>
                <c:pt idx="861">
                  <c:v>0.22977256012720679</c:v>
                </c:pt>
                <c:pt idx="862">
                  <c:v>0.22976523997150231</c:v>
                </c:pt>
                <c:pt idx="863">
                  <c:v>0.22974545025841042</c:v>
                </c:pt>
                <c:pt idx="864">
                  <c:v>0.22972524677906839</c:v>
                </c:pt>
                <c:pt idx="865">
                  <c:v>0.22969875804006787</c:v>
                </c:pt>
                <c:pt idx="866">
                  <c:v>0.22967986994431744</c:v>
                </c:pt>
                <c:pt idx="867">
                  <c:v>0.22966623301188729</c:v>
                </c:pt>
                <c:pt idx="868">
                  <c:v>0.22964247230661994</c:v>
                </c:pt>
                <c:pt idx="869">
                  <c:v>0.22961770870402906</c:v>
                </c:pt>
                <c:pt idx="870">
                  <c:v>0.22958527658720632</c:v>
                </c:pt>
                <c:pt idx="871">
                  <c:v>0.22953405076199393</c:v>
                </c:pt>
                <c:pt idx="872">
                  <c:v>0.22950105614993035</c:v>
                </c:pt>
                <c:pt idx="873">
                  <c:v>0.22947283720764386</c:v>
                </c:pt>
                <c:pt idx="874">
                  <c:v>0.22944945160860572</c:v>
                </c:pt>
                <c:pt idx="875">
                  <c:v>0.22944561933230387</c:v>
                </c:pt>
                <c:pt idx="876">
                  <c:v>0.22942573332884528</c:v>
                </c:pt>
                <c:pt idx="877">
                  <c:v>0.22940273965861591</c:v>
                </c:pt>
                <c:pt idx="878">
                  <c:v>0.22937094046636117</c:v>
                </c:pt>
                <c:pt idx="879">
                  <c:v>0.22934668129137581</c:v>
                </c:pt>
                <c:pt idx="880">
                  <c:v>0.22932140028740591</c:v>
                </c:pt>
                <c:pt idx="881">
                  <c:v>0.22929192781151095</c:v>
                </c:pt>
                <c:pt idx="882">
                  <c:v>0.22926304977051873</c:v>
                </c:pt>
                <c:pt idx="883">
                  <c:v>0.22923510003510031</c:v>
                </c:pt>
                <c:pt idx="884">
                  <c:v>0.22920222368271767</c:v>
                </c:pt>
                <c:pt idx="885">
                  <c:v>0.22916645726686821</c:v>
                </c:pt>
                <c:pt idx="886">
                  <c:v>0.22913583962750364</c:v>
                </c:pt>
                <c:pt idx="887">
                  <c:v>0.22911051735487356</c:v>
                </c:pt>
                <c:pt idx="888">
                  <c:v>0.22906871820651045</c:v>
                </c:pt>
                <c:pt idx="889">
                  <c:v>0.22904156566082179</c:v>
                </c:pt>
                <c:pt idx="890">
                  <c:v>0.2290325613502</c:v>
                </c:pt>
                <c:pt idx="891">
                  <c:v>0.22900125116202785</c:v>
                </c:pt>
                <c:pt idx="892">
                  <c:v>0.22896522972924363</c:v>
                </c:pt>
                <c:pt idx="893">
                  <c:v>0.2289384863902191</c:v>
                </c:pt>
                <c:pt idx="894">
                  <c:v>0.22891475236748118</c:v>
                </c:pt>
                <c:pt idx="895">
                  <c:v>0.22887584722360929</c:v>
                </c:pt>
                <c:pt idx="896">
                  <c:v>0.22885212169349592</c:v>
                </c:pt>
                <c:pt idx="897">
                  <c:v>0.22885540149607411</c:v>
                </c:pt>
                <c:pt idx="898">
                  <c:v>0.22882642577344195</c:v>
                </c:pt>
                <c:pt idx="899">
                  <c:v>0.22878535834629243</c:v>
                </c:pt>
                <c:pt idx="900">
                  <c:v>0.2287510425072917</c:v>
                </c:pt>
                <c:pt idx="901">
                  <c:v>0.22869184181149982</c:v>
                </c:pt>
                <c:pt idx="902">
                  <c:v>0.22866558036458864</c:v>
                </c:pt>
                <c:pt idx="903">
                  <c:v>0.22867133090017019</c:v>
                </c:pt>
                <c:pt idx="904">
                  <c:v>0.22865502266721127</c:v>
                </c:pt>
                <c:pt idx="905">
                  <c:v>0.22865421070244982</c:v>
                </c:pt>
                <c:pt idx="906">
                  <c:v>0.22864293994429766</c:v>
                </c:pt>
                <c:pt idx="907">
                  <c:v>0.22861784343334057</c:v>
                </c:pt>
                <c:pt idx="908">
                  <c:v>0.2285912773449561</c:v>
                </c:pt>
                <c:pt idx="909">
                  <c:v>0.22857776276162792</c:v>
                </c:pt>
                <c:pt idx="910">
                  <c:v>0.22856601751503811</c:v>
                </c:pt>
                <c:pt idx="911">
                  <c:v>0.22854697430608129</c:v>
                </c:pt>
                <c:pt idx="912">
                  <c:v>0.22852966979088665</c:v>
                </c:pt>
                <c:pt idx="913">
                  <c:v>0.22851336681988954</c:v>
                </c:pt>
                <c:pt idx="914">
                  <c:v>0.22849066592619827</c:v>
                </c:pt>
                <c:pt idx="915">
                  <c:v>0.22846718546545106</c:v>
                </c:pt>
                <c:pt idx="916">
                  <c:v>0.22845028648111498</c:v>
                </c:pt>
                <c:pt idx="917">
                  <c:v>0.22842236012886027</c:v>
                </c:pt>
                <c:pt idx="918">
                  <c:v>0.22838100858788754</c:v>
                </c:pt>
                <c:pt idx="919">
                  <c:v>0.22835759311785173</c:v>
                </c:pt>
                <c:pt idx="920">
                  <c:v>0.22833501295171107</c:v>
                </c:pt>
                <c:pt idx="921">
                  <c:v>0.22830821755354833</c:v>
                </c:pt>
                <c:pt idx="922">
                  <c:v>0.22828906735644153</c:v>
                </c:pt>
                <c:pt idx="923">
                  <c:v>0.22826353433784549</c:v>
                </c:pt>
                <c:pt idx="924">
                  <c:v>0.22823413369875437</c:v>
                </c:pt>
                <c:pt idx="925">
                  <c:v>0.22819941443329772</c:v>
                </c:pt>
                <c:pt idx="926">
                  <c:v>0.22816775903624187</c:v>
                </c:pt>
                <c:pt idx="927">
                  <c:v>0.22813688520300113</c:v>
                </c:pt>
                <c:pt idx="928">
                  <c:v>0.22810105211718357</c:v>
                </c:pt>
                <c:pt idx="929">
                  <c:v>0.22806857366027811</c:v>
                </c:pt>
                <c:pt idx="930">
                  <c:v>0.22803529497186151</c:v>
                </c:pt>
                <c:pt idx="931">
                  <c:v>0.22799512998361493</c:v>
                </c:pt>
                <c:pt idx="932">
                  <c:v>0.22795392563513209</c:v>
                </c:pt>
                <c:pt idx="933">
                  <c:v>0.22789692746538495</c:v>
                </c:pt>
                <c:pt idx="934">
                  <c:v>0.22784944415731689</c:v>
                </c:pt>
                <c:pt idx="935">
                  <c:v>0.22781034214634963</c:v>
                </c:pt>
                <c:pt idx="936">
                  <c:v>0.22777475481060974</c:v>
                </c:pt>
                <c:pt idx="937">
                  <c:v>0.22775529175878909</c:v>
                </c:pt>
                <c:pt idx="938">
                  <c:v>0.22772456171639968</c:v>
                </c:pt>
                <c:pt idx="939">
                  <c:v>0.22769264056424929</c:v>
                </c:pt>
                <c:pt idx="940">
                  <c:v>0.22765042775520208</c:v>
                </c:pt>
                <c:pt idx="941">
                  <c:v>0.22760520272394835</c:v>
                </c:pt>
                <c:pt idx="942">
                  <c:v>0.2275555441207838</c:v>
                </c:pt>
                <c:pt idx="943">
                  <c:v>0.22750193404009181</c:v>
                </c:pt>
                <c:pt idx="944">
                  <c:v>0.22744211114264967</c:v>
                </c:pt>
                <c:pt idx="945">
                  <c:v>0.2273856279944424</c:v>
                </c:pt>
                <c:pt idx="946">
                  <c:v>0.22732478239992515</c:v>
                </c:pt>
                <c:pt idx="947">
                  <c:v>0.22726797910935781</c:v>
                </c:pt>
                <c:pt idx="948">
                  <c:v>0.22720895306160341</c:v>
                </c:pt>
                <c:pt idx="949">
                  <c:v>0.22714220083267034</c:v>
                </c:pt>
                <c:pt idx="950">
                  <c:v>0.22708127769110342</c:v>
                </c:pt>
                <c:pt idx="951">
                  <c:v>0.2270168202211994</c:v>
                </c:pt>
                <c:pt idx="952">
                  <c:v>0.22694563386101366</c:v>
                </c:pt>
                <c:pt idx="953">
                  <c:v>0.22688617430527325</c:v>
                </c:pt>
                <c:pt idx="954">
                  <c:v>0.22681897084211414</c:v>
                </c:pt>
                <c:pt idx="955">
                  <c:v>0.22674871972495381</c:v>
                </c:pt>
                <c:pt idx="956">
                  <c:v>0.22669234546612582</c:v>
                </c:pt>
                <c:pt idx="957">
                  <c:v>0.22663514748204325</c:v>
                </c:pt>
                <c:pt idx="958">
                  <c:v>0.22660150373317553</c:v>
                </c:pt>
                <c:pt idx="959">
                  <c:v>0.22657680571855285</c:v>
                </c:pt>
                <c:pt idx="960">
                  <c:v>0.22653526985850317</c:v>
                </c:pt>
                <c:pt idx="961">
                  <c:v>0.22649243454535528</c:v>
                </c:pt>
                <c:pt idx="962">
                  <c:v>0.22645400921275469</c:v>
                </c:pt>
                <c:pt idx="963">
                  <c:v>0.22639753831689302</c:v>
                </c:pt>
                <c:pt idx="964">
                  <c:v>0.22636957381935222</c:v>
                </c:pt>
                <c:pt idx="965">
                  <c:v>0.22637171917917676</c:v>
                </c:pt>
                <c:pt idx="966">
                  <c:v>0.22635576833625581</c:v>
                </c:pt>
                <c:pt idx="967">
                  <c:v>0.22633908261323968</c:v>
                </c:pt>
                <c:pt idx="968">
                  <c:v>0.22633685400011394</c:v>
                </c:pt>
                <c:pt idx="969">
                  <c:v>0.22632264561061691</c:v>
                </c:pt>
                <c:pt idx="970">
                  <c:v>0.22632510282924057</c:v>
                </c:pt>
                <c:pt idx="971">
                  <c:v>0.22635218163679591</c:v>
                </c:pt>
                <c:pt idx="972">
                  <c:v>0.22637715417571291</c:v>
                </c:pt>
                <c:pt idx="973">
                  <c:v>0.22639001001829198</c:v>
                </c:pt>
                <c:pt idx="974">
                  <c:v>0.22643456647170987</c:v>
                </c:pt>
                <c:pt idx="975">
                  <c:v>0.22647219356214462</c:v>
                </c:pt>
                <c:pt idx="976">
                  <c:v>0.22650069713426405</c:v>
                </c:pt>
                <c:pt idx="977">
                  <c:v>0.22654942626674568</c:v>
                </c:pt>
                <c:pt idx="978">
                  <c:v>0.22661330210263678</c:v>
                </c:pt>
                <c:pt idx="979">
                  <c:v>0.22665055405077086</c:v>
                </c:pt>
                <c:pt idx="980">
                  <c:v>0.22668969928946636</c:v>
                </c:pt>
                <c:pt idx="981">
                  <c:v>0.22672321212870669</c:v>
                </c:pt>
                <c:pt idx="982">
                  <c:v>0.226743699724019</c:v>
                </c:pt>
                <c:pt idx="983">
                  <c:v>0.22677428794910978</c:v>
                </c:pt>
                <c:pt idx="984">
                  <c:v>0.22680132910863449</c:v>
                </c:pt>
                <c:pt idx="985">
                  <c:v>0.22682729553972872</c:v>
                </c:pt>
                <c:pt idx="986">
                  <c:v>0.22686140377118402</c:v>
                </c:pt>
                <c:pt idx="987">
                  <c:v>0.22687890432579058</c:v>
                </c:pt>
                <c:pt idx="988">
                  <c:v>0.22689510269968774</c:v>
                </c:pt>
                <c:pt idx="989">
                  <c:v>0.22691421740894732</c:v>
                </c:pt>
                <c:pt idx="990">
                  <c:v>0.2269196999444347</c:v>
                </c:pt>
                <c:pt idx="991">
                  <c:v>0.22691679668028356</c:v>
                </c:pt>
                <c:pt idx="992">
                  <c:v>0.22691219355945783</c:v>
                </c:pt>
                <c:pt idx="993">
                  <c:v>0.22690055743546986</c:v>
                </c:pt>
                <c:pt idx="994">
                  <c:v>0.22687836066715458</c:v>
                </c:pt>
                <c:pt idx="995">
                  <c:v>0.22685765570530339</c:v>
                </c:pt>
                <c:pt idx="996">
                  <c:v>0.22682063372632333</c:v>
                </c:pt>
                <c:pt idx="997">
                  <c:v>0.22677048742860775</c:v>
                </c:pt>
                <c:pt idx="998">
                  <c:v>0.22672955821974519</c:v>
                </c:pt>
                <c:pt idx="999">
                  <c:v>0.22668095819507603</c:v>
                </c:pt>
                <c:pt idx="1000">
                  <c:v>0.22663249007150457</c:v>
                </c:pt>
                <c:pt idx="1001">
                  <c:v>0.22659154720348629</c:v>
                </c:pt>
                <c:pt idx="1002">
                  <c:v>0.22654319658938973</c:v>
                </c:pt>
                <c:pt idx="1003">
                  <c:v>0.22648249670674339</c:v>
                </c:pt>
                <c:pt idx="1004">
                  <c:v>0.22641725486740594</c:v>
                </c:pt>
                <c:pt idx="1005">
                  <c:v>0.22635278597788452</c:v>
                </c:pt>
                <c:pt idx="1006">
                  <c:v>0.2262881769550292</c:v>
                </c:pt>
                <c:pt idx="1007">
                  <c:v>0.22621966067405208</c:v>
                </c:pt>
                <c:pt idx="1008">
                  <c:v>0.22614569758357758</c:v>
                </c:pt>
                <c:pt idx="1009">
                  <c:v>0.22606205528140841</c:v>
                </c:pt>
                <c:pt idx="1010">
                  <c:v>0.2259619355314888</c:v>
                </c:pt>
                <c:pt idx="1011">
                  <c:v>0.22585861159309842</c:v>
                </c:pt>
                <c:pt idx="1012">
                  <c:v>0.22574988521958125</c:v>
                </c:pt>
                <c:pt idx="1013">
                  <c:v>0.22563001596186391</c:v>
                </c:pt>
                <c:pt idx="1014">
                  <c:v>0.22550868961160386</c:v>
                </c:pt>
                <c:pt idx="1015">
                  <c:v>0.225386077384648</c:v>
                </c:pt>
                <c:pt idx="1016">
                  <c:v>0.22525411886148775</c:v>
                </c:pt>
                <c:pt idx="1017">
                  <c:v>0.2251115645107484</c:v>
                </c:pt>
                <c:pt idx="1018">
                  <c:v>0.22496344543817429</c:v>
                </c:pt>
                <c:pt idx="1019">
                  <c:v>0.22479218387489155</c:v>
                </c:pt>
                <c:pt idx="1020">
                  <c:v>0.22459662576998865</c:v>
                </c:pt>
                <c:pt idx="1021">
                  <c:v>0.22438608629122822</c:v>
                </c:pt>
                <c:pt idx="1022">
                  <c:v>0.22416303889629488</c:v>
                </c:pt>
                <c:pt idx="1023">
                  <c:v>0.22393203652355487</c:v>
                </c:pt>
                <c:pt idx="1024">
                  <c:v>0.22369635083423609</c:v>
                </c:pt>
                <c:pt idx="1025">
                  <c:v>0.22344629680047376</c:v>
                </c:pt>
                <c:pt idx="1026">
                  <c:v>0.22317858608686744</c:v>
                </c:pt>
                <c:pt idx="1027">
                  <c:v>0.22290360926531241</c:v>
                </c:pt>
                <c:pt idx="1028">
                  <c:v>0.22260685880553069</c:v>
                </c:pt>
                <c:pt idx="1029">
                  <c:v>0.22230059539848032</c:v>
                </c:pt>
                <c:pt idx="1030">
                  <c:v>0.22200180056969909</c:v>
                </c:pt>
                <c:pt idx="1031">
                  <c:v>0.22169283617534208</c:v>
                </c:pt>
                <c:pt idx="1032">
                  <c:v>0.22138547728264893</c:v>
                </c:pt>
                <c:pt idx="1033">
                  <c:v>0.22107264502203175</c:v>
                </c:pt>
                <c:pt idx="1034">
                  <c:v>0.22078436612266494</c:v>
                </c:pt>
                <c:pt idx="1035">
                  <c:v>0.22049828103963223</c:v>
                </c:pt>
                <c:pt idx="1036">
                  <c:v>0.22022681165625135</c:v>
                </c:pt>
                <c:pt idx="1037">
                  <c:v>0.2199768493652515</c:v>
                </c:pt>
                <c:pt idx="1038">
                  <c:v>0.21971469864100404</c:v>
                </c:pt>
                <c:pt idx="1039">
                  <c:v>0.21945971739280612</c:v>
                </c:pt>
                <c:pt idx="1040">
                  <c:v>0.21921369567922691</c:v>
                </c:pt>
                <c:pt idx="1041">
                  <c:v>0.21897193258384115</c:v>
                </c:pt>
                <c:pt idx="1042">
                  <c:v>0.21872927063851436</c:v>
                </c:pt>
                <c:pt idx="1043">
                  <c:v>0.21849085688721814</c:v>
                </c:pt>
                <c:pt idx="1044">
                  <c:v>0.21824917692292822</c:v>
                </c:pt>
                <c:pt idx="1045">
                  <c:v>0.21799508286448041</c:v>
                </c:pt>
                <c:pt idx="1046">
                  <c:v>0.21772966992164874</c:v>
                </c:pt>
                <c:pt idx="1047">
                  <c:v>0.21745377667706078</c:v>
                </c:pt>
                <c:pt idx="1048">
                  <c:v>0.21716710616660395</c:v>
                </c:pt>
                <c:pt idx="1049">
                  <c:v>0.2168793281138556</c:v>
                </c:pt>
                <c:pt idx="1050">
                  <c:v>0.2165909476050413</c:v>
                </c:pt>
                <c:pt idx="1051">
                  <c:v>0.21629335107500636</c:v>
                </c:pt>
                <c:pt idx="1052">
                  <c:v>0.21599569858810944</c:v>
                </c:pt>
                <c:pt idx="1053">
                  <c:v>0.21568103891589693</c:v>
                </c:pt>
                <c:pt idx="1054">
                  <c:v>0.21534251768155513</c:v>
                </c:pt>
                <c:pt idx="1055">
                  <c:v>0.21501972516411147</c:v>
                </c:pt>
                <c:pt idx="1056">
                  <c:v>0.21467081084002071</c:v>
                </c:pt>
                <c:pt idx="1057">
                  <c:v>0.21435959492351167</c:v>
                </c:pt>
                <c:pt idx="1058">
                  <c:v>0.21403762101698096</c:v>
                </c:pt>
                <c:pt idx="1059">
                  <c:v>0.21377949069565438</c:v>
                </c:pt>
                <c:pt idx="1060">
                  <c:v>0.21355079534745258</c:v>
                </c:pt>
                <c:pt idx="1061">
                  <c:v>0.21338655939299508</c:v>
                </c:pt>
                <c:pt idx="1062">
                  <c:v>0.2132958859722934</c:v>
                </c:pt>
                <c:pt idx="1063">
                  <c:v>0.21326158450948754</c:v>
                </c:pt>
                <c:pt idx="1064">
                  <c:v>0.21329465209020379</c:v>
                </c:pt>
                <c:pt idx="1065">
                  <c:v>0.21339688183145297</c:v>
                </c:pt>
                <c:pt idx="1066">
                  <c:v>0.21356395256463453</c:v>
                </c:pt>
                <c:pt idx="1067">
                  <c:v>0.21379425528811211</c:v>
                </c:pt>
                <c:pt idx="1068">
                  <c:v>0.21407755040855025</c:v>
                </c:pt>
                <c:pt idx="1069">
                  <c:v>0.21439171396889181</c:v>
                </c:pt>
                <c:pt idx="1070">
                  <c:v>0.21471311112928038</c:v>
                </c:pt>
                <c:pt idx="1071">
                  <c:v>0.21507398273741027</c:v>
                </c:pt>
                <c:pt idx="1072">
                  <c:v>0.21541017200835641</c:v>
                </c:pt>
                <c:pt idx="1073">
                  <c:v>0.21576710717959033</c:v>
                </c:pt>
                <c:pt idx="1074">
                  <c:v>0.21608806822788096</c:v>
                </c:pt>
                <c:pt idx="1075">
                  <c:v>0.21638885463868748</c:v>
                </c:pt>
                <c:pt idx="1076">
                  <c:v>0.21667519663224102</c:v>
                </c:pt>
                <c:pt idx="1077">
                  <c:v>0.21693435063658928</c:v>
                </c:pt>
                <c:pt idx="1078">
                  <c:v>0.21718335063304214</c:v>
                </c:pt>
                <c:pt idx="1079">
                  <c:v>0.21742513950705175</c:v>
                </c:pt>
                <c:pt idx="1080">
                  <c:v>0.21764499354524833</c:v>
                </c:pt>
                <c:pt idx="1081">
                  <c:v>0.21784129127156762</c:v>
                </c:pt>
                <c:pt idx="1082">
                  <c:v>0.21802988011080815</c:v>
                </c:pt>
                <c:pt idx="1083">
                  <c:v>0.21820296772104283</c:v>
                </c:pt>
                <c:pt idx="1084">
                  <c:v>0.21837183183513009</c:v>
                </c:pt>
                <c:pt idx="1085">
                  <c:v>0.21855147440403258</c:v>
                </c:pt>
                <c:pt idx="1086">
                  <c:v>0.21871718810938665</c:v>
                </c:pt>
                <c:pt idx="1087">
                  <c:v>0.21886803868720309</c:v>
                </c:pt>
                <c:pt idx="1088">
                  <c:v>0.21901882274448339</c:v>
                </c:pt>
                <c:pt idx="1089">
                  <c:v>0.21915228917199212</c:v>
                </c:pt>
                <c:pt idx="1090">
                  <c:v>0.21927225545160614</c:v>
                </c:pt>
                <c:pt idx="1091">
                  <c:v>0.21938626460824037</c:v>
                </c:pt>
                <c:pt idx="1092">
                  <c:v>0.21949342192219237</c:v>
                </c:pt>
                <c:pt idx="1093">
                  <c:v>0.21958108874281942</c:v>
                </c:pt>
                <c:pt idx="1094">
                  <c:v>0.21965458631604642</c:v>
                </c:pt>
                <c:pt idx="1095">
                  <c:v>0.21972519222333495</c:v>
                </c:pt>
                <c:pt idx="1096">
                  <c:v>0.21978856966637059</c:v>
                </c:pt>
                <c:pt idx="1097">
                  <c:v>0.21984937335805255</c:v>
                </c:pt>
                <c:pt idx="1098">
                  <c:v>0.2199110083709451</c:v>
                </c:pt>
                <c:pt idx="1099">
                  <c:v>0.21995375473594925</c:v>
                </c:pt>
                <c:pt idx="1100">
                  <c:v>0.21997931745236912</c:v>
                </c:pt>
                <c:pt idx="1101">
                  <c:v>0.22000153843306949</c:v>
                </c:pt>
                <c:pt idx="1102">
                  <c:v>0.22001043662622333</c:v>
                </c:pt>
                <c:pt idx="1103">
                  <c:v>0.22002522460046539</c:v>
                </c:pt>
                <c:pt idx="1104">
                  <c:v>0.22003927621738717</c:v>
                </c:pt>
                <c:pt idx="1105">
                  <c:v>0.22004949811536592</c:v>
                </c:pt>
                <c:pt idx="1106">
                  <c:v>0.2200589941378065</c:v>
                </c:pt>
                <c:pt idx="1107">
                  <c:v>0.22005290143358169</c:v>
                </c:pt>
                <c:pt idx="1108">
                  <c:v>0.22004476083167832</c:v>
                </c:pt>
                <c:pt idx="1109">
                  <c:v>0.2200484289393696</c:v>
                </c:pt>
                <c:pt idx="1110">
                  <c:v>0.22005171410784097</c:v>
                </c:pt>
                <c:pt idx="1111">
                  <c:v>0.22005773182846169</c:v>
                </c:pt>
                <c:pt idx="1112">
                  <c:v>0.22006915486679204</c:v>
                </c:pt>
                <c:pt idx="1113">
                  <c:v>0.22007642150946835</c:v>
                </c:pt>
                <c:pt idx="1114">
                  <c:v>0.2200768179340846</c:v>
                </c:pt>
                <c:pt idx="1115">
                  <c:v>0.22007456209469453</c:v>
                </c:pt>
                <c:pt idx="1116">
                  <c:v>0.22008502621761517</c:v>
                </c:pt>
                <c:pt idx="1117">
                  <c:v>0.22009783133073024</c:v>
                </c:pt>
                <c:pt idx="1118">
                  <c:v>0.22011572391185388</c:v>
                </c:pt>
                <c:pt idx="1119">
                  <c:v>0.22013931188784949</c:v>
                </c:pt>
                <c:pt idx="1120">
                  <c:v>0.22016398875731702</c:v>
                </c:pt>
                <c:pt idx="1121">
                  <c:v>0.22019253160474031</c:v>
                </c:pt>
                <c:pt idx="1122">
                  <c:v>0.22022040357832071</c:v>
                </c:pt>
                <c:pt idx="1123">
                  <c:v>0.22025397007652944</c:v>
                </c:pt>
                <c:pt idx="1124">
                  <c:v>0.22028644344171844</c:v>
                </c:pt>
                <c:pt idx="1125">
                  <c:v>0.22031297377627301</c:v>
                </c:pt>
                <c:pt idx="1126">
                  <c:v>0.22034232053955594</c:v>
                </c:pt>
                <c:pt idx="1127">
                  <c:v>0.22036700203626569</c:v>
                </c:pt>
                <c:pt idx="1128">
                  <c:v>0.22039093949903119</c:v>
                </c:pt>
                <c:pt idx="1129">
                  <c:v>0.22041286909583177</c:v>
                </c:pt>
                <c:pt idx="1130">
                  <c:v>0.22043240128386676</c:v>
                </c:pt>
                <c:pt idx="1131">
                  <c:v>0.22046458296281515</c:v>
                </c:pt>
                <c:pt idx="1132">
                  <c:v>0.22048685430344186</c:v>
                </c:pt>
                <c:pt idx="1133">
                  <c:v>0.22050197994767076</c:v>
                </c:pt>
                <c:pt idx="1134">
                  <c:v>0.22052638551062653</c:v>
                </c:pt>
                <c:pt idx="1135">
                  <c:v>0.22054204583944714</c:v>
                </c:pt>
                <c:pt idx="1136">
                  <c:v>0.2205526796366987</c:v>
                </c:pt>
                <c:pt idx="1137">
                  <c:v>0.22056710265486645</c:v>
                </c:pt>
                <c:pt idx="1138">
                  <c:v>0.22058218943212068</c:v>
                </c:pt>
                <c:pt idx="1139">
                  <c:v>0.22059391163539308</c:v>
                </c:pt>
                <c:pt idx="1140">
                  <c:v>0.2206053658763342</c:v>
                </c:pt>
                <c:pt idx="1141">
                  <c:v>0.22061137800191577</c:v>
                </c:pt>
                <c:pt idx="1142">
                  <c:v>0.22060891355612955</c:v>
                </c:pt>
                <c:pt idx="1143">
                  <c:v>0.22061018350349937</c:v>
                </c:pt>
                <c:pt idx="1144">
                  <c:v>0.22061356456321293</c:v>
                </c:pt>
                <c:pt idx="1145">
                  <c:v>0.22061875953827789</c:v>
                </c:pt>
                <c:pt idx="1146">
                  <c:v>0.22061885512685478</c:v>
                </c:pt>
                <c:pt idx="1147">
                  <c:v>0.22063156635676714</c:v>
                </c:pt>
                <c:pt idx="1148">
                  <c:v>0.22065318079694751</c:v>
                </c:pt>
                <c:pt idx="1149">
                  <c:v>0.2206648124364364</c:v>
                </c:pt>
                <c:pt idx="1150">
                  <c:v>0.22067862581272149</c:v>
                </c:pt>
                <c:pt idx="1151">
                  <c:v>0.22070021448114385</c:v>
                </c:pt>
                <c:pt idx="1152">
                  <c:v>0.22071178225564436</c:v>
                </c:pt>
                <c:pt idx="1153">
                  <c:v>0.22072389855225147</c:v>
                </c:pt>
                <c:pt idx="1154">
                  <c:v>0.22073553648429625</c:v>
                </c:pt>
                <c:pt idx="1155">
                  <c:v>0.22073827595927584</c:v>
                </c:pt>
                <c:pt idx="1156">
                  <c:v>0.2207517443579643</c:v>
                </c:pt>
                <c:pt idx="1157">
                  <c:v>0.22076502452032687</c:v>
                </c:pt>
                <c:pt idx="1158">
                  <c:v>0.22078403547171596</c:v>
                </c:pt>
                <c:pt idx="1159">
                  <c:v>0.22081056895693027</c:v>
                </c:pt>
                <c:pt idx="1160">
                  <c:v>0.22081269025480585</c:v>
                </c:pt>
                <c:pt idx="1161">
                  <c:v>0.22081295546192134</c:v>
                </c:pt>
                <c:pt idx="1162">
                  <c:v>0.22081442596095793</c:v>
                </c:pt>
                <c:pt idx="1163">
                  <c:v>0.22080725682812033</c:v>
                </c:pt>
                <c:pt idx="1164">
                  <c:v>0.22080902112582276</c:v>
                </c:pt>
                <c:pt idx="1165">
                  <c:v>0.22082198591596958</c:v>
                </c:pt>
                <c:pt idx="1166">
                  <c:v>0.22082103048932492</c:v>
                </c:pt>
                <c:pt idx="1167">
                  <c:v>0.22081487271398051</c:v>
                </c:pt>
                <c:pt idx="1168">
                  <c:v>0.22081464485366767</c:v>
                </c:pt>
                <c:pt idx="1169">
                  <c:v>0.22080904578009194</c:v>
                </c:pt>
                <c:pt idx="1170">
                  <c:v>0.22080306687882131</c:v>
                </c:pt>
                <c:pt idx="1171">
                  <c:v>0.22079541364705893</c:v>
                </c:pt>
                <c:pt idx="1172">
                  <c:v>0.2207967812901773</c:v>
                </c:pt>
                <c:pt idx="1173">
                  <c:v>0.22079884886675402</c:v>
                </c:pt>
                <c:pt idx="1174">
                  <c:v>0.22080039846519497</c:v>
                </c:pt>
                <c:pt idx="1175">
                  <c:v>0.2208150540050994</c:v>
                </c:pt>
                <c:pt idx="1176">
                  <c:v>0.22081306174196236</c:v>
                </c:pt>
                <c:pt idx="1177">
                  <c:v>0.22080601674028477</c:v>
                </c:pt>
                <c:pt idx="1178">
                  <c:v>0.22080460623559958</c:v>
                </c:pt>
                <c:pt idx="1179">
                  <c:v>0.22079548566609533</c:v>
                </c:pt>
                <c:pt idx="1180">
                  <c:v>0.2208001252144022</c:v>
                </c:pt>
                <c:pt idx="1181">
                  <c:v>0.22082292448347587</c:v>
                </c:pt>
                <c:pt idx="1182">
                  <c:v>0.22082908563309986</c:v>
                </c:pt>
                <c:pt idx="1183">
                  <c:v>0.22083118079689509</c:v>
                </c:pt>
                <c:pt idx="1184">
                  <c:v>0.22084085060708947</c:v>
                </c:pt>
                <c:pt idx="1185">
                  <c:v>0.22083365140936473</c:v>
                </c:pt>
                <c:pt idx="1186">
                  <c:v>0.22082720212367069</c:v>
                </c:pt>
                <c:pt idx="1187">
                  <c:v>0.22082339753873992</c:v>
                </c:pt>
                <c:pt idx="1188">
                  <c:v>0.22082181061307973</c:v>
                </c:pt>
                <c:pt idx="1189">
                  <c:v>0.22082338498476919</c:v>
                </c:pt>
                <c:pt idx="1190">
                  <c:v>0.22082756010763824</c:v>
                </c:pt>
                <c:pt idx="1191">
                  <c:v>0.22082977457889186</c:v>
                </c:pt>
                <c:pt idx="1192">
                  <c:v>0.22083107963746326</c:v>
                </c:pt>
                <c:pt idx="1193">
                  <c:v>0.22083448680627768</c:v>
                </c:pt>
                <c:pt idx="1194">
                  <c:v>0.22083962129523407</c:v>
                </c:pt>
                <c:pt idx="1195">
                  <c:v>0.22084423454588162</c:v>
                </c:pt>
                <c:pt idx="1196">
                  <c:v>0.22085105513646011</c:v>
                </c:pt>
                <c:pt idx="1197">
                  <c:v>0.22086752303893031</c:v>
                </c:pt>
                <c:pt idx="1198">
                  <c:v>0.22088884989704927</c:v>
                </c:pt>
                <c:pt idx="1199">
                  <c:v>0.22090553931606757</c:v>
                </c:pt>
                <c:pt idx="1200">
                  <c:v>0.22091941014909203</c:v>
                </c:pt>
                <c:pt idx="1201">
                  <c:v>0.2209259297950377</c:v>
                </c:pt>
                <c:pt idx="1202">
                  <c:v>0.22093595641259714</c:v>
                </c:pt>
                <c:pt idx="1203">
                  <c:v>0.22093299552312098</c:v>
                </c:pt>
                <c:pt idx="1204">
                  <c:v>0.22091865469496721</c:v>
                </c:pt>
                <c:pt idx="1205">
                  <c:v>0.2209191021791547</c:v>
                </c:pt>
                <c:pt idx="1206">
                  <c:v>0.22091805406441387</c:v>
                </c:pt>
                <c:pt idx="1207">
                  <c:v>0.22091935323731229</c:v>
                </c:pt>
                <c:pt idx="1208">
                  <c:v>0.22093109332120073</c:v>
                </c:pt>
                <c:pt idx="1209">
                  <c:v>0.2209444858103046</c:v>
                </c:pt>
                <c:pt idx="1210">
                  <c:v>0.22094830644201505</c:v>
                </c:pt>
                <c:pt idx="1211">
                  <c:v>0.22094026217434573</c:v>
                </c:pt>
                <c:pt idx="1212">
                  <c:v>0.22093225258912133</c:v>
                </c:pt>
                <c:pt idx="1213">
                  <c:v>0.22092741445181727</c:v>
                </c:pt>
                <c:pt idx="1214">
                  <c:v>0.22091232875689459</c:v>
                </c:pt>
                <c:pt idx="1215">
                  <c:v>0.22089954188761651</c:v>
                </c:pt>
                <c:pt idx="1216">
                  <c:v>0.22089666183759502</c:v>
                </c:pt>
                <c:pt idx="1217">
                  <c:v>0.22089452782828131</c:v>
                </c:pt>
                <c:pt idx="1218">
                  <c:v>0.22090061858257029</c:v>
                </c:pt>
                <c:pt idx="1219">
                  <c:v>0.22091172643593823</c:v>
                </c:pt>
                <c:pt idx="1220">
                  <c:v>0.22091108366995016</c:v>
                </c:pt>
                <c:pt idx="1221">
                  <c:v>0.22091615312038448</c:v>
                </c:pt>
                <c:pt idx="1222">
                  <c:v>0.22091736275693841</c:v>
                </c:pt>
                <c:pt idx="1223">
                  <c:v>0.22091108600268758</c:v>
                </c:pt>
                <c:pt idx="1224">
                  <c:v>0.2209088419981774</c:v>
                </c:pt>
                <c:pt idx="1225">
                  <c:v>0.22090018473293202</c:v>
                </c:pt>
                <c:pt idx="1226">
                  <c:v>0.22090048959109496</c:v>
                </c:pt>
                <c:pt idx="1227">
                  <c:v>0.2209172277223207</c:v>
                </c:pt>
                <c:pt idx="1228">
                  <c:v>0.22091748609194495</c:v>
                </c:pt>
                <c:pt idx="1229">
                  <c:v>0.22091230270232495</c:v>
                </c:pt>
                <c:pt idx="1230">
                  <c:v>0.22091328726325976</c:v>
                </c:pt>
                <c:pt idx="1231">
                  <c:v>0.22090320736345523</c:v>
                </c:pt>
                <c:pt idx="1232">
                  <c:v>0.22089699014588091</c:v>
                </c:pt>
                <c:pt idx="1233">
                  <c:v>0.22090496880253044</c:v>
                </c:pt>
                <c:pt idx="1234">
                  <c:v>0.22090066568412603</c:v>
                </c:pt>
                <c:pt idx="1235">
                  <c:v>0.22089091985153927</c:v>
                </c:pt>
                <c:pt idx="1236">
                  <c:v>0.22087961288701632</c:v>
                </c:pt>
                <c:pt idx="1237">
                  <c:v>0.22086894635193555</c:v>
                </c:pt>
                <c:pt idx="1238">
                  <c:v>0.220859199966525</c:v>
                </c:pt>
                <c:pt idx="1239">
                  <c:v>0.22084715748703307</c:v>
                </c:pt>
                <c:pt idx="1240">
                  <c:v>0.2208418086036997</c:v>
                </c:pt>
                <c:pt idx="1241">
                  <c:v>0.22083714602436699</c:v>
                </c:pt>
                <c:pt idx="1242">
                  <c:v>0.22082938660769158</c:v>
                </c:pt>
                <c:pt idx="1243">
                  <c:v>0.22082002433300221</c:v>
                </c:pt>
                <c:pt idx="1244">
                  <c:v>0.2208138075782192</c:v>
                </c:pt>
                <c:pt idx="1245">
                  <c:v>0.22080616767815117</c:v>
                </c:pt>
                <c:pt idx="1246">
                  <c:v>0.22080164916923939</c:v>
                </c:pt>
                <c:pt idx="1247">
                  <c:v>0.22080711270620065</c:v>
                </c:pt>
                <c:pt idx="1248">
                  <c:v>0.22079753313753214</c:v>
                </c:pt>
                <c:pt idx="1249">
                  <c:v>0.22077734158733706</c:v>
                </c:pt>
                <c:pt idx="1250">
                  <c:v>0.22076205895698778</c:v>
                </c:pt>
                <c:pt idx="1251">
                  <c:v>0.22075497401101871</c:v>
                </c:pt>
                <c:pt idx="1252">
                  <c:v>0.22074972473595225</c:v>
                </c:pt>
                <c:pt idx="1253">
                  <c:v>0.22075470987455634</c:v>
                </c:pt>
                <c:pt idx="1254">
                  <c:v>0.22076640842562378</c:v>
                </c:pt>
                <c:pt idx="1255">
                  <c:v>0.22076095607676879</c:v>
                </c:pt>
                <c:pt idx="1256">
                  <c:v>0.22075358034685591</c:v>
                </c:pt>
                <c:pt idx="1257">
                  <c:v>0.22074627998798446</c:v>
                </c:pt>
                <c:pt idx="1258">
                  <c:v>0.2207365438267278</c:v>
                </c:pt>
                <c:pt idx="1259">
                  <c:v>0.22073391729594205</c:v>
                </c:pt>
                <c:pt idx="1260">
                  <c:v>0.22073266195571115</c:v>
                </c:pt>
                <c:pt idx="1261">
                  <c:v>0.22072411265483186</c:v>
                </c:pt>
                <c:pt idx="1262">
                  <c:v>0.22070598910277786</c:v>
                </c:pt>
                <c:pt idx="1263">
                  <c:v>0.22070815007812827</c:v>
                </c:pt>
                <c:pt idx="1264">
                  <c:v>0.22071922621742215</c:v>
                </c:pt>
                <c:pt idx="1265">
                  <c:v>0.22072691834991168</c:v>
                </c:pt>
                <c:pt idx="1266">
                  <c:v>0.22075866000730274</c:v>
                </c:pt>
                <c:pt idx="1267">
                  <c:v>0.22077046981198367</c:v>
                </c:pt>
                <c:pt idx="1268">
                  <c:v>0.22076016126297379</c:v>
                </c:pt>
                <c:pt idx="1269">
                  <c:v>0.22076677714936491</c:v>
                </c:pt>
                <c:pt idx="1270">
                  <c:v>0.22077397303089188</c:v>
                </c:pt>
                <c:pt idx="1271">
                  <c:v>0.22078192613594594</c:v>
                </c:pt>
                <c:pt idx="1272">
                  <c:v>0.22079838962569784</c:v>
                </c:pt>
                <c:pt idx="1273">
                  <c:v>0.22080176194580106</c:v>
                </c:pt>
                <c:pt idx="1274">
                  <c:v>0.2208008915370987</c:v>
                </c:pt>
                <c:pt idx="1275">
                  <c:v>0.22079925850288742</c:v>
                </c:pt>
                <c:pt idx="1276">
                  <c:v>0.22079175937221371</c:v>
                </c:pt>
                <c:pt idx="1277">
                  <c:v>0.22079204544193595</c:v>
                </c:pt>
                <c:pt idx="1278">
                  <c:v>0.22078904874821714</c:v>
                </c:pt>
                <c:pt idx="1279">
                  <c:v>0.22078875347605556</c:v>
                </c:pt>
                <c:pt idx="1280">
                  <c:v>0.22078879441686042</c:v>
                </c:pt>
                <c:pt idx="1281">
                  <c:v>0.22079496716816116</c:v>
                </c:pt>
                <c:pt idx="1282">
                  <c:v>0.22080813574356975</c:v>
                </c:pt>
                <c:pt idx="1283">
                  <c:v>0.22082138444865707</c:v>
                </c:pt>
                <c:pt idx="1284">
                  <c:v>0.22083670116189827</c:v>
                </c:pt>
                <c:pt idx="1285">
                  <c:v>0.22085586244786512</c:v>
                </c:pt>
                <c:pt idx="1286">
                  <c:v>0.22085363652572429</c:v>
                </c:pt>
                <c:pt idx="1287">
                  <c:v>0.22085438244971675</c:v>
                </c:pt>
                <c:pt idx="1288">
                  <c:v>0.22086811523390196</c:v>
                </c:pt>
                <c:pt idx="1289">
                  <c:v>0.22087978814989154</c:v>
                </c:pt>
                <c:pt idx="1290">
                  <c:v>0.22090522975778706</c:v>
                </c:pt>
                <c:pt idx="1291">
                  <c:v>0.22092648333795376</c:v>
                </c:pt>
                <c:pt idx="1292">
                  <c:v>0.22093831920951354</c:v>
                </c:pt>
                <c:pt idx="1293">
                  <c:v>0.22093427016539069</c:v>
                </c:pt>
                <c:pt idx="1294">
                  <c:v>0.22094949144848106</c:v>
                </c:pt>
                <c:pt idx="1295">
                  <c:v>0.22096713471534826</c:v>
                </c:pt>
                <c:pt idx="1296">
                  <c:v>0.22097792738693545</c:v>
                </c:pt>
                <c:pt idx="1297">
                  <c:v>0.22099148804636362</c:v>
                </c:pt>
                <c:pt idx="1298">
                  <c:v>0.22100419970754578</c:v>
                </c:pt>
                <c:pt idx="1299">
                  <c:v>0.22100938374737297</c:v>
                </c:pt>
                <c:pt idx="1300">
                  <c:v>0.22103148834772238</c:v>
                </c:pt>
                <c:pt idx="1301">
                  <c:v>0.22107053750462061</c:v>
                </c:pt>
                <c:pt idx="1302">
                  <c:v>0.22110771330397272</c:v>
                </c:pt>
                <c:pt idx="1303">
                  <c:v>0.22115087159266889</c:v>
                </c:pt>
                <c:pt idx="1304">
                  <c:v>0.22117513541952838</c:v>
                </c:pt>
                <c:pt idx="1305">
                  <c:v>0.22119106857423546</c:v>
                </c:pt>
                <c:pt idx="1306">
                  <c:v>0.22120527920346103</c:v>
                </c:pt>
                <c:pt idx="1307">
                  <c:v>0.22121476923225514</c:v>
                </c:pt>
                <c:pt idx="1308">
                  <c:v>0.22123080519914995</c:v>
                </c:pt>
                <c:pt idx="1309">
                  <c:v>0.22124512279337374</c:v>
                </c:pt>
                <c:pt idx="1310">
                  <c:v>0.22125745412164535</c:v>
                </c:pt>
                <c:pt idx="1311">
                  <c:v>0.22125938235055501</c:v>
                </c:pt>
                <c:pt idx="1312">
                  <c:v>0.22126528425491213</c:v>
                </c:pt>
                <c:pt idx="1313">
                  <c:v>0.22128231866502343</c:v>
                </c:pt>
                <c:pt idx="1314">
                  <c:v>0.22129857761703478</c:v>
                </c:pt>
                <c:pt idx="1315">
                  <c:v>0.22132091017470978</c:v>
                </c:pt>
                <c:pt idx="1316">
                  <c:v>0.2213438605508832</c:v>
                </c:pt>
                <c:pt idx="1317">
                  <c:v>0.22135925821254962</c:v>
                </c:pt>
                <c:pt idx="1318">
                  <c:v>0.22137592926611874</c:v>
                </c:pt>
                <c:pt idx="1319">
                  <c:v>0.22138979652770266</c:v>
                </c:pt>
                <c:pt idx="1320">
                  <c:v>0.2214000659403188</c:v>
                </c:pt>
                <c:pt idx="1321">
                  <c:v>0.22140906266884719</c:v>
                </c:pt>
                <c:pt idx="1322">
                  <c:v>0.22142675421348657</c:v>
                </c:pt>
                <c:pt idx="1323">
                  <c:v>0.22145996688399405</c:v>
                </c:pt>
                <c:pt idx="1324">
                  <c:v>0.22148703741371209</c:v>
                </c:pt>
                <c:pt idx="1325">
                  <c:v>0.22151358368310273</c:v>
                </c:pt>
                <c:pt idx="1326">
                  <c:v>0.22154091303254508</c:v>
                </c:pt>
                <c:pt idx="1327">
                  <c:v>0.2215546385679249</c:v>
                </c:pt>
                <c:pt idx="1328">
                  <c:v>0.22158014582197247</c:v>
                </c:pt>
                <c:pt idx="1329">
                  <c:v>0.22160292078585742</c:v>
                </c:pt>
                <c:pt idx="1330">
                  <c:v>0.2216485510024194</c:v>
                </c:pt>
                <c:pt idx="1331">
                  <c:v>0.22172328679074224</c:v>
                </c:pt>
                <c:pt idx="1332">
                  <c:v>0.22177512381070316</c:v>
                </c:pt>
                <c:pt idx="1333">
                  <c:v>0.22184266433032682</c:v>
                </c:pt>
                <c:pt idx="1334">
                  <c:v>0.22188966693909765</c:v>
                </c:pt>
                <c:pt idx="1335">
                  <c:v>0.22189699360460205</c:v>
                </c:pt>
                <c:pt idx="1336">
                  <c:v>0.22192397405296771</c:v>
                </c:pt>
                <c:pt idx="1337">
                  <c:v>0.22195387996915558</c:v>
                </c:pt>
                <c:pt idx="1338">
                  <c:v>0.22199176718076721</c:v>
                </c:pt>
                <c:pt idx="1339">
                  <c:v>0.22205332490387239</c:v>
                </c:pt>
                <c:pt idx="1340">
                  <c:v>0.22209267646226302</c:v>
                </c:pt>
                <c:pt idx="1341">
                  <c:v>0.22211780282673577</c:v>
                </c:pt>
                <c:pt idx="1342">
                  <c:v>0.22214732298109433</c:v>
                </c:pt>
                <c:pt idx="1343">
                  <c:v>0.22216284590136604</c:v>
                </c:pt>
                <c:pt idx="1344">
                  <c:v>0.22218706095593199</c:v>
                </c:pt>
                <c:pt idx="1345">
                  <c:v>0.22222947404434579</c:v>
                </c:pt>
                <c:pt idx="1346">
                  <c:v>0.22225556770578403</c:v>
                </c:pt>
                <c:pt idx="1347">
                  <c:v>0.22227030189077943</c:v>
                </c:pt>
                <c:pt idx="1348">
                  <c:v>0.22228604850101066</c:v>
                </c:pt>
                <c:pt idx="1349">
                  <c:v>0.22229015800536786</c:v>
                </c:pt>
                <c:pt idx="1350">
                  <c:v>0.22230429003472482</c:v>
                </c:pt>
                <c:pt idx="1351">
                  <c:v>0.22232783595723218</c:v>
                </c:pt>
                <c:pt idx="1352">
                  <c:v>0.22234358500167883</c:v>
                </c:pt>
                <c:pt idx="1353">
                  <c:v>0.2223724741286289</c:v>
                </c:pt>
                <c:pt idx="1354">
                  <c:v>0.22238109389423419</c:v>
                </c:pt>
                <c:pt idx="1355">
                  <c:v>0.22237309259072305</c:v>
                </c:pt>
                <c:pt idx="1356">
                  <c:v>0.22235993109612359</c:v>
                </c:pt>
                <c:pt idx="1357">
                  <c:v>0.22237354757080383</c:v>
                </c:pt>
                <c:pt idx="1358">
                  <c:v>0.2223737518597686</c:v>
                </c:pt>
                <c:pt idx="1359">
                  <c:v>0.22238560124644949</c:v>
                </c:pt>
                <c:pt idx="1360">
                  <c:v>0.22241976633816021</c:v>
                </c:pt>
                <c:pt idx="1361">
                  <c:v>0.22243687457777059</c:v>
                </c:pt>
                <c:pt idx="1362">
                  <c:v>0.22244526062325212</c:v>
                </c:pt>
                <c:pt idx="1363">
                  <c:v>0.22247261183262981</c:v>
                </c:pt>
                <c:pt idx="1364">
                  <c:v>0.2225072202204473</c:v>
                </c:pt>
                <c:pt idx="1365">
                  <c:v>0.22252264988712811</c:v>
                </c:pt>
                <c:pt idx="1366">
                  <c:v>0.22253810339365376</c:v>
                </c:pt>
                <c:pt idx="1367">
                  <c:v>0.22254144915552013</c:v>
                </c:pt>
                <c:pt idx="1368">
                  <c:v>0.22253004583326538</c:v>
                </c:pt>
                <c:pt idx="1369">
                  <c:v>0.22252518533839813</c:v>
                </c:pt>
                <c:pt idx="1370">
                  <c:v>0.22251461408375431</c:v>
                </c:pt>
                <c:pt idx="1371">
                  <c:v>0.22249782563450057</c:v>
                </c:pt>
                <c:pt idx="1372">
                  <c:v>0.22248091356659047</c:v>
                </c:pt>
                <c:pt idx="1373">
                  <c:v>0.22246328059913031</c:v>
                </c:pt>
                <c:pt idx="1374">
                  <c:v>0.22243889640434622</c:v>
                </c:pt>
                <c:pt idx="1375">
                  <c:v>0.22241754082081053</c:v>
                </c:pt>
                <c:pt idx="1376">
                  <c:v>0.22239479338696164</c:v>
                </c:pt>
                <c:pt idx="1377">
                  <c:v>0.22236441800152384</c:v>
                </c:pt>
                <c:pt idx="1378">
                  <c:v>0.2223443302793163</c:v>
                </c:pt>
                <c:pt idx="1379">
                  <c:v>0.22229887518101613</c:v>
                </c:pt>
                <c:pt idx="1380">
                  <c:v>0.22224112310645516</c:v>
                </c:pt>
                <c:pt idx="1381">
                  <c:v>0.22219845051470544</c:v>
                </c:pt>
                <c:pt idx="1382">
                  <c:v>0.22213504060285119</c:v>
                </c:pt>
                <c:pt idx="1383">
                  <c:v>0.22208939023149041</c:v>
                </c:pt>
                <c:pt idx="1384">
                  <c:v>0.22207273746547199</c:v>
                </c:pt>
                <c:pt idx="1385">
                  <c:v>0.22202452813354409</c:v>
                </c:pt>
                <c:pt idx="1386">
                  <c:v>0.22195794134828525</c:v>
                </c:pt>
                <c:pt idx="1387">
                  <c:v>0.22190156780113923</c:v>
                </c:pt>
                <c:pt idx="1388">
                  <c:v>0.22182894448419641</c:v>
                </c:pt>
                <c:pt idx="1389">
                  <c:v>0.22177986721884665</c:v>
                </c:pt>
                <c:pt idx="1390">
                  <c:v>0.22176557695221219</c:v>
                </c:pt>
                <c:pt idx="1391">
                  <c:v>0.22173255573862258</c:v>
                </c:pt>
                <c:pt idx="1392">
                  <c:v>0.22170273347616967</c:v>
                </c:pt>
                <c:pt idx="1393">
                  <c:v>0.22166665374735187</c:v>
                </c:pt>
                <c:pt idx="1394">
                  <c:v>0.22161694097262641</c:v>
                </c:pt>
                <c:pt idx="1395">
                  <c:v>0.22158499403351087</c:v>
                </c:pt>
                <c:pt idx="1396">
                  <c:v>0.22155912821050072</c:v>
                </c:pt>
                <c:pt idx="1397">
                  <c:v>0.22153545534750571</c:v>
                </c:pt>
                <c:pt idx="1398">
                  <c:v>0.2215254406960927</c:v>
                </c:pt>
                <c:pt idx="1399">
                  <c:v>0.2214981374840792</c:v>
                </c:pt>
                <c:pt idx="1400">
                  <c:v>0.22146450520593175</c:v>
                </c:pt>
                <c:pt idx="1401">
                  <c:v>0.22143192066775316</c:v>
                </c:pt>
                <c:pt idx="1402">
                  <c:v>0.22139382274834865</c:v>
                </c:pt>
                <c:pt idx="1403">
                  <c:v>0.22135553048461851</c:v>
                </c:pt>
                <c:pt idx="1404">
                  <c:v>0.22131600963261389</c:v>
                </c:pt>
                <c:pt idx="1405">
                  <c:v>0.22127958105242343</c:v>
                </c:pt>
                <c:pt idx="1406">
                  <c:v>0.22124158882554776</c:v>
                </c:pt>
                <c:pt idx="1407">
                  <c:v>0.2212022807780607</c:v>
                </c:pt>
                <c:pt idx="1408">
                  <c:v>0.22116510238108844</c:v>
                </c:pt>
                <c:pt idx="1409">
                  <c:v>0.22112898761698485</c:v>
                </c:pt>
                <c:pt idx="1410">
                  <c:v>0.22108501495280938</c:v>
                </c:pt>
                <c:pt idx="1411">
                  <c:v>0.2210561909188162</c:v>
                </c:pt>
                <c:pt idx="1412">
                  <c:v>0.22104145214963758</c:v>
                </c:pt>
                <c:pt idx="1413">
                  <c:v>0.22101597285612842</c:v>
                </c:pt>
                <c:pt idx="1414">
                  <c:v>0.2209959626530151</c:v>
                </c:pt>
                <c:pt idx="1415">
                  <c:v>0.22096358933262958</c:v>
                </c:pt>
                <c:pt idx="1416">
                  <c:v>0.22092190030843104</c:v>
                </c:pt>
                <c:pt idx="1417">
                  <c:v>0.2208800386852483</c:v>
                </c:pt>
                <c:pt idx="1418">
                  <c:v>0.22083147741734696</c:v>
                </c:pt>
                <c:pt idx="1419">
                  <c:v>0.22078278919780944</c:v>
                </c:pt>
                <c:pt idx="1420">
                  <c:v>0.22072351389338044</c:v>
                </c:pt>
                <c:pt idx="1421">
                  <c:v>0.22069026390282678</c:v>
                </c:pt>
                <c:pt idx="1422">
                  <c:v>0.22066905785147581</c:v>
                </c:pt>
                <c:pt idx="1423">
                  <c:v>0.22065216198116352</c:v>
                </c:pt>
                <c:pt idx="1424">
                  <c:v>0.22064902310449738</c:v>
                </c:pt>
                <c:pt idx="1425">
                  <c:v>0.22063420173643211</c:v>
                </c:pt>
                <c:pt idx="1426">
                  <c:v>0.22060874951565332</c:v>
                </c:pt>
                <c:pt idx="1427">
                  <c:v>0.22058675508841716</c:v>
                </c:pt>
                <c:pt idx="1428">
                  <c:v>0.22058018630448192</c:v>
                </c:pt>
                <c:pt idx="1429">
                  <c:v>0.22056536495216961</c:v>
                </c:pt>
                <c:pt idx="1430">
                  <c:v>0.22054717675470115</c:v>
                </c:pt>
                <c:pt idx="1431">
                  <c:v>0.22052653505183983</c:v>
                </c:pt>
                <c:pt idx="1432">
                  <c:v>0.22049724174376797</c:v>
                </c:pt>
                <c:pt idx="1433">
                  <c:v>0.22047939530116856</c:v>
                </c:pt>
                <c:pt idx="1434">
                  <c:v>0.22047226029024206</c:v>
                </c:pt>
                <c:pt idx="1435">
                  <c:v>0.22048108424649301</c:v>
                </c:pt>
                <c:pt idx="1436">
                  <c:v>0.22049411008596151</c:v>
                </c:pt>
                <c:pt idx="1437">
                  <c:v>0.22048405741472132</c:v>
                </c:pt>
                <c:pt idx="1438">
                  <c:v>0.22047275439787098</c:v>
                </c:pt>
                <c:pt idx="1439">
                  <c:v>0.22045967846219092</c:v>
                </c:pt>
                <c:pt idx="1440">
                  <c:v>0.22044666697490714</c:v>
                </c:pt>
                <c:pt idx="1441">
                  <c:v>0.22044946136948465</c:v>
                </c:pt>
                <c:pt idx="1442">
                  <c:v>0.22046679772118716</c:v>
                </c:pt>
                <c:pt idx="1443">
                  <c:v>0.22046778482150428</c:v>
                </c:pt>
                <c:pt idx="1444">
                  <c:v>0.22047472308898805</c:v>
                </c:pt>
                <c:pt idx="1445">
                  <c:v>0.22047542322273303</c:v>
                </c:pt>
                <c:pt idx="1446">
                  <c:v>0.22047155593650716</c:v>
                </c:pt>
                <c:pt idx="1447">
                  <c:v>0.22050981047685117</c:v>
                </c:pt>
                <c:pt idx="1448">
                  <c:v>0.22054796799806162</c:v>
                </c:pt>
                <c:pt idx="1449">
                  <c:v>0.22058160315062023</c:v>
                </c:pt>
                <c:pt idx="1450">
                  <c:v>0.22061870665325325</c:v>
                </c:pt>
                <c:pt idx="1451">
                  <c:v>0.22064252534138196</c:v>
                </c:pt>
                <c:pt idx="1452">
                  <c:v>0.22064059509607969</c:v>
                </c:pt>
                <c:pt idx="1453">
                  <c:v>0.22063048658277898</c:v>
                </c:pt>
                <c:pt idx="1454">
                  <c:v>0.22065713731524353</c:v>
                </c:pt>
                <c:pt idx="1455">
                  <c:v>0.22067449281280371</c:v>
                </c:pt>
                <c:pt idx="1456">
                  <c:v>0.2206778014620899</c:v>
                </c:pt>
                <c:pt idx="1457">
                  <c:v>0.22073783362582225</c:v>
                </c:pt>
                <c:pt idx="1458">
                  <c:v>0.22080012687792569</c:v>
                </c:pt>
                <c:pt idx="1459">
                  <c:v>0.2208531248279014</c:v>
                </c:pt>
                <c:pt idx="1460">
                  <c:v>0.2209080523385811</c:v>
                </c:pt>
                <c:pt idx="1461">
                  <c:v>0.22097152572245615</c:v>
                </c:pt>
                <c:pt idx="1462">
                  <c:v>0.22099754927420409</c:v>
                </c:pt>
                <c:pt idx="1463">
                  <c:v>0.22100689554577146</c:v>
                </c:pt>
                <c:pt idx="1464">
                  <c:v>0.22100725221093973</c:v>
                </c:pt>
                <c:pt idx="1465">
                  <c:v>0.22098610977769062</c:v>
                </c:pt>
                <c:pt idx="1466">
                  <c:v>0.22095650100197128</c:v>
                </c:pt>
                <c:pt idx="1467">
                  <c:v>0.22099172060754105</c:v>
                </c:pt>
                <c:pt idx="1468">
                  <c:v>0.22104961736629516</c:v>
                </c:pt>
                <c:pt idx="1469">
                  <c:v>0.2210931396097251</c:v>
                </c:pt>
                <c:pt idx="1470">
                  <c:v>0.2211758735461854</c:v>
                </c:pt>
                <c:pt idx="1471">
                  <c:v>0.2212219871550595</c:v>
                </c:pt>
                <c:pt idx="1472">
                  <c:v>0.22125724307383088</c:v>
                </c:pt>
                <c:pt idx="1473">
                  <c:v>0.22125298031589999</c:v>
                </c:pt>
                <c:pt idx="1474">
                  <c:v>0.22127781496503074</c:v>
                </c:pt>
                <c:pt idx="1475">
                  <c:v>0.22129174883671268</c:v>
                </c:pt>
                <c:pt idx="1476">
                  <c:v>0.22132180436988555</c:v>
                </c:pt>
                <c:pt idx="1477">
                  <c:v>0.22131079568970879</c:v>
                </c:pt>
                <c:pt idx="1478">
                  <c:v>0.22131521059770853</c:v>
                </c:pt>
                <c:pt idx="1479">
                  <c:v>0.22132133583191674</c:v>
                </c:pt>
                <c:pt idx="1480">
                  <c:v>0.22131890820643965</c:v>
                </c:pt>
                <c:pt idx="1481">
                  <c:v>0.22128789323696021</c:v>
                </c:pt>
                <c:pt idx="1482">
                  <c:v>0.22134647565340382</c:v>
                </c:pt>
                <c:pt idx="1483">
                  <c:v>0.22138907954031639</c:v>
                </c:pt>
                <c:pt idx="1484">
                  <c:v>0.22140960780571275</c:v>
                </c:pt>
                <c:pt idx="1485">
                  <c:v>0.2214755843869651</c:v>
                </c:pt>
                <c:pt idx="1486">
                  <c:v>0.22145875221642283</c:v>
                </c:pt>
                <c:pt idx="1487">
                  <c:v>0.2214438096440817</c:v>
                </c:pt>
                <c:pt idx="1488">
                  <c:v>0.22137861228877539</c:v>
                </c:pt>
                <c:pt idx="1489">
                  <c:v>0.22137486677514229</c:v>
                </c:pt>
                <c:pt idx="1490">
                  <c:v>0.22138382846294122</c:v>
                </c:pt>
                <c:pt idx="1491">
                  <c:v>0.22141769390592433</c:v>
                </c:pt>
                <c:pt idx="1492">
                  <c:v>0.22142030446257935</c:v>
                </c:pt>
                <c:pt idx="1493">
                  <c:v>0.22142495851576879</c:v>
                </c:pt>
                <c:pt idx="1494">
                  <c:v>0.2214164381237724</c:v>
                </c:pt>
                <c:pt idx="1495">
                  <c:v>0.22135363679225739</c:v>
                </c:pt>
                <c:pt idx="1496">
                  <c:v>0.22135699284855015</c:v>
                </c:pt>
                <c:pt idx="1497">
                  <c:v>0.22145068167487905</c:v>
                </c:pt>
                <c:pt idx="1498">
                  <c:v>0.22144354740906344</c:v>
                </c:pt>
                <c:pt idx="1499">
                  <c:v>0.2213794522958297</c:v>
                </c:pt>
                <c:pt idx="1500">
                  <c:v>0.22137722736516952</c:v>
                </c:pt>
                <c:pt idx="1501">
                  <c:v>0.22136757875374888</c:v>
                </c:pt>
                <c:pt idx="1502">
                  <c:v>0.22132805906937567</c:v>
                </c:pt>
                <c:pt idx="1503">
                  <c:v>0.22131418617184562</c:v>
                </c:pt>
                <c:pt idx="1504">
                  <c:v>0.22131031769934426</c:v>
                </c:pt>
                <c:pt idx="1505">
                  <c:v>0.22129256703146763</c:v>
                </c:pt>
                <c:pt idx="1506">
                  <c:v>0.221244563270486</c:v>
                </c:pt>
                <c:pt idx="1507">
                  <c:v>0.22119690742458228</c:v>
                </c:pt>
                <c:pt idx="1508">
                  <c:v>0.22116213891548417</c:v>
                </c:pt>
                <c:pt idx="1509">
                  <c:v>0.22111222415023737</c:v>
                </c:pt>
                <c:pt idx="1510">
                  <c:v>0.2210491714017512</c:v>
                </c:pt>
                <c:pt idx="1511">
                  <c:v>0.22097013541802477</c:v>
                </c:pt>
                <c:pt idx="1512">
                  <c:v>0.22089969245402954</c:v>
                </c:pt>
                <c:pt idx="1513">
                  <c:v>0.22082229072081064</c:v>
                </c:pt>
                <c:pt idx="1514">
                  <c:v>0.2206888426866237</c:v>
                </c:pt>
                <c:pt idx="1515">
                  <c:v>0.22056320559843137</c:v>
                </c:pt>
                <c:pt idx="1516">
                  <c:v>0.22042070377037051</c:v>
                </c:pt>
                <c:pt idx="1517">
                  <c:v>0.22025911015051033</c:v>
                </c:pt>
                <c:pt idx="1518">
                  <c:v>0.22009177913936717</c:v>
                </c:pt>
                <c:pt idx="1519">
                  <c:v>0.21992434371345004</c:v>
                </c:pt>
                <c:pt idx="1520">
                  <c:v>0.21971457966085148</c:v>
                </c:pt>
                <c:pt idx="1521">
                  <c:v>0.21946753107857431</c:v>
                </c:pt>
                <c:pt idx="1522">
                  <c:v>0.21923721755030079</c:v>
                </c:pt>
                <c:pt idx="1523">
                  <c:v>0.21896823626102968</c:v>
                </c:pt>
                <c:pt idx="1524">
                  <c:v>0.2186238926016614</c:v>
                </c:pt>
                <c:pt idx="1525">
                  <c:v>0.21828829530705618</c:v>
                </c:pt>
                <c:pt idx="1526">
                  <c:v>0.2179237912214774</c:v>
                </c:pt>
                <c:pt idx="1527">
                  <c:v>0.21756807475437243</c:v>
                </c:pt>
                <c:pt idx="1528">
                  <c:v>0.21721304312731349</c:v>
                </c:pt>
                <c:pt idx="1529">
                  <c:v>0.21683058722508966</c:v>
                </c:pt>
                <c:pt idx="1530">
                  <c:v>0.2164708023140566</c:v>
                </c:pt>
                <c:pt idx="1531">
                  <c:v>0.21604969242278602</c:v>
                </c:pt>
                <c:pt idx="1532">
                  <c:v>0.21557095795579065</c:v>
                </c:pt>
                <c:pt idx="1533">
                  <c:v>0.21510066876453934</c:v>
                </c:pt>
                <c:pt idx="1534">
                  <c:v>0.214576667392294</c:v>
                </c:pt>
                <c:pt idx="1535">
                  <c:v>0.21400069830710813</c:v>
                </c:pt>
                <c:pt idx="1536">
                  <c:v>0.21340045195245883</c:v>
                </c:pt>
                <c:pt idx="1537">
                  <c:v>0.21276975247819854</c:v>
                </c:pt>
                <c:pt idx="1538">
                  <c:v>0.21209332187155139</c:v>
                </c:pt>
                <c:pt idx="1539">
                  <c:v>0.2113620290577515</c:v>
                </c:pt>
                <c:pt idx="1540">
                  <c:v>0.21062083174796331</c:v>
                </c:pt>
                <c:pt idx="1541">
                  <c:v>0.20983891028942137</c:v>
                </c:pt>
                <c:pt idx="1542">
                  <c:v>0.20902121142801547</c:v>
                </c:pt>
                <c:pt idx="1543">
                  <c:v>0.20817036485677096</c:v>
                </c:pt>
                <c:pt idx="1544">
                  <c:v>0.20731413840391846</c:v>
                </c:pt>
                <c:pt idx="1545">
                  <c:v>0.20643483512394631</c:v>
                </c:pt>
                <c:pt idx="1546">
                  <c:v>0.20551020466918724</c:v>
                </c:pt>
                <c:pt idx="1547">
                  <c:v>0.20460787121283644</c:v>
                </c:pt>
                <c:pt idx="1548">
                  <c:v>0.20367780619737566</c:v>
                </c:pt>
                <c:pt idx="1549">
                  <c:v>0.20278631427849744</c:v>
                </c:pt>
                <c:pt idx="1550">
                  <c:v>0.20187816405369119</c:v>
                </c:pt>
                <c:pt idx="1551">
                  <c:v>0.2010351107754996</c:v>
                </c:pt>
                <c:pt idx="1552">
                  <c:v>0.20024552371405613</c:v>
                </c:pt>
                <c:pt idx="1553">
                  <c:v>0.19947231321215445</c:v>
                </c:pt>
                <c:pt idx="1554">
                  <c:v>0.19880084617456353</c:v>
                </c:pt>
                <c:pt idx="1555">
                  <c:v>0.19818443546967265</c:v>
                </c:pt>
                <c:pt idx="1556">
                  <c:v>0.19767542930064508</c:v>
                </c:pt>
                <c:pt idx="1557">
                  <c:v>0.19725778886030987</c:v>
                </c:pt>
                <c:pt idx="1558">
                  <c:v>0.19690479775873451</c:v>
                </c:pt>
                <c:pt idx="1559">
                  <c:v>0.19662785630164639</c:v>
                </c:pt>
                <c:pt idx="1560">
                  <c:v>0.19643749685713444</c:v>
                </c:pt>
                <c:pt idx="1561">
                  <c:v>0.19631369801120357</c:v>
                </c:pt>
                <c:pt idx="1562">
                  <c:v>0.19631661127861974</c:v>
                </c:pt>
                <c:pt idx="1563">
                  <c:v>0.1964636539246892</c:v>
                </c:pt>
                <c:pt idx="1564">
                  <c:v>0.19667162940589747</c:v>
                </c:pt>
                <c:pt idx="1565">
                  <c:v>0.19687998050943575</c:v>
                </c:pt>
                <c:pt idx="1566">
                  <c:v>0.19715322377959033</c:v>
                </c:pt>
                <c:pt idx="1567">
                  <c:v>0.19745276301908601</c:v>
                </c:pt>
                <c:pt idx="1568">
                  <c:v>0.19778748194412313</c:v>
                </c:pt>
                <c:pt idx="1569">
                  <c:v>0.19812791891625339</c:v>
                </c:pt>
                <c:pt idx="1570">
                  <c:v>0.1985245028157607</c:v>
                </c:pt>
                <c:pt idx="1571">
                  <c:v>0.19891590518877533</c:v>
                </c:pt>
                <c:pt idx="1572">
                  <c:v>0.19929634409718111</c:v>
                </c:pt>
                <c:pt idx="1573">
                  <c:v>0.19969591492660652</c:v>
                </c:pt>
                <c:pt idx="1574">
                  <c:v>0.20013300659558805</c:v>
                </c:pt>
                <c:pt idx="1575">
                  <c:v>0.20056957616314672</c:v>
                </c:pt>
                <c:pt idx="1576">
                  <c:v>0.20100983460577662</c:v>
                </c:pt>
                <c:pt idx="1577">
                  <c:v>0.20147964229678697</c:v>
                </c:pt>
                <c:pt idx="1578">
                  <c:v>0.20189100581708716</c:v>
                </c:pt>
                <c:pt idx="1579">
                  <c:v>0.20228883736535119</c:v>
                </c:pt>
                <c:pt idx="1580">
                  <c:v>0.20267364959098222</c:v>
                </c:pt>
                <c:pt idx="1581">
                  <c:v>0.20300178644074532</c:v>
                </c:pt>
                <c:pt idx="1582">
                  <c:v>0.20336190415580743</c:v>
                </c:pt>
                <c:pt idx="1583">
                  <c:v>0.20376565170589822</c:v>
                </c:pt>
                <c:pt idx="1584">
                  <c:v>0.20411507188933883</c:v>
                </c:pt>
                <c:pt idx="1585">
                  <c:v>0.20444618426891101</c:v>
                </c:pt>
                <c:pt idx="1586">
                  <c:v>0.20477153154871849</c:v>
                </c:pt>
                <c:pt idx="1587">
                  <c:v>0.20506096345549776</c:v>
                </c:pt>
                <c:pt idx="1588">
                  <c:v>0.20529211546909912</c:v>
                </c:pt>
                <c:pt idx="1589">
                  <c:v>0.20556730017253377</c:v>
                </c:pt>
                <c:pt idx="1590">
                  <c:v>0.20583560806181825</c:v>
                </c:pt>
                <c:pt idx="1591">
                  <c:v>0.20611917093528576</c:v>
                </c:pt>
                <c:pt idx="1592">
                  <c:v>0.20644117303272158</c:v>
                </c:pt>
                <c:pt idx="1593">
                  <c:v>0.20672211434887008</c:v>
                </c:pt>
                <c:pt idx="1594">
                  <c:v>0.20700032281989203</c:v>
                </c:pt>
                <c:pt idx="1595">
                  <c:v>0.20725322983966057</c:v>
                </c:pt>
                <c:pt idx="1596">
                  <c:v>0.20749074955261179</c:v>
                </c:pt>
                <c:pt idx="1597">
                  <c:v>0.20770045040017518</c:v>
                </c:pt>
                <c:pt idx="1598">
                  <c:v>0.20791352009177552</c:v>
                </c:pt>
                <c:pt idx="1599">
                  <c:v>0.20811503592001013</c:v>
                </c:pt>
                <c:pt idx="1600">
                  <c:v>0.20831178288966801</c:v>
                </c:pt>
                <c:pt idx="1601">
                  <c:v>0.20848275807725702</c:v>
                </c:pt>
                <c:pt idx="1602">
                  <c:v>0.20868284600053974</c:v>
                </c:pt>
                <c:pt idx="1603">
                  <c:v>0.20890829695460744</c:v>
                </c:pt>
                <c:pt idx="1604">
                  <c:v>0.2091053705759498</c:v>
                </c:pt>
                <c:pt idx="1605">
                  <c:v>0.20931350607286961</c:v>
                </c:pt>
                <c:pt idx="1606">
                  <c:v>0.20949931262048374</c:v>
                </c:pt>
                <c:pt idx="1607">
                  <c:v>0.20966951134271158</c:v>
                </c:pt>
                <c:pt idx="1608">
                  <c:v>0.20980477805382791</c:v>
                </c:pt>
                <c:pt idx="1609">
                  <c:v>0.20998050582391459</c:v>
                </c:pt>
                <c:pt idx="1610">
                  <c:v>0.21017849387240239</c:v>
                </c:pt>
                <c:pt idx="1611">
                  <c:v>0.21034879591468922</c:v>
                </c:pt>
                <c:pt idx="1612">
                  <c:v>0.21050743292670715</c:v>
                </c:pt>
                <c:pt idx="1613">
                  <c:v>0.21068983302590527</c:v>
                </c:pt>
                <c:pt idx="1614">
                  <c:v>0.21086482331370815</c:v>
                </c:pt>
                <c:pt idx="1615">
                  <c:v>0.21105058041405064</c:v>
                </c:pt>
                <c:pt idx="1616">
                  <c:v>0.21128231924808008</c:v>
                </c:pt>
                <c:pt idx="1617">
                  <c:v>0.21148057999525452</c:v>
                </c:pt>
                <c:pt idx="1618">
                  <c:v>0.2116439072622899</c:v>
                </c:pt>
                <c:pt idx="1619">
                  <c:v>0.21182482275777118</c:v>
                </c:pt>
                <c:pt idx="1620">
                  <c:v>0.21199030806740835</c:v>
                </c:pt>
                <c:pt idx="1621">
                  <c:v>0.21214186910829735</c:v>
                </c:pt>
                <c:pt idx="1622">
                  <c:v>0.21229896183925601</c:v>
                </c:pt>
                <c:pt idx="1623">
                  <c:v>0.21245598136532573</c:v>
                </c:pt>
                <c:pt idx="1624">
                  <c:v>0.21260782535130154</c:v>
                </c:pt>
                <c:pt idx="1625">
                  <c:v>0.21274734971188836</c:v>
                </c:pt>
                <c:pt idx="1626">
                  <c:v>0.21290084482715188</c:v>
                </c:pt>
                <c:pt idx="1627">
                  <c:v>0.21304574565990217</c:v>
                </c:pt>
                <c:pt idx="1628">
                  <c:v>0.2132093369891398</c:v>
                </c:pt>
                <c:pt idx="1629">
                  <c:v>0.21341002669581613</c:v>
                </c:pt>
                <c:pt idx="1630">
                  <c:v>0.2136067754446177</c:v>
                </c:pt>
                <c:pt idx="1631">
                  <c:v>0.21376956781504342</c:v>
                </c:pt>
                <c:pt idx="1632">
                  <c:v>0.21392565910920866</c:v>
                </c:pt>
                <c:pt idx="1633">
                  <c:v>0.21408850041388375</c:v>
                </c:pt>
                <c:pt idx="1634">
                  <c:v>0.21422045612906745</c:v>
                </c:pt>
                <c:pt idx="1635">
                  <c:v>0.2143761175930424</c:v>
                </c:pt>
                <c:pt idx="1636">
                  <c:v>0.21456430168924454</c:v>
                </c:pt>
                <c:pt idx="1637">
                  <c:v>0.21473160190492666</c:v>
                </c:pt>
                <c:pt idx="1638">
                  <c:v>0.21486983322640327</c:v>
                </c:pt>
                <c:pt idx="1639">
                  <c:v>0.21503225918586255</c:v>
                </c:pt>
                <c:pt idx="1640">
                  <c:v>0.21520457535444404</c:v>
                </c:pt>
                <c:pt idx="1641">
                  <c:v>0.2153911693850277</c:v>
                </c:pt>
                <c:pt idx="1642">
                  <c:v>0.21553012366503563</c:v>
                </c:pt>
                <c:pt idx="1643">
                  <c:v>0.21570901194232936</c:v>
                </c:pt>
                <c:pt idx="1644">
                  <c:v>0.21590252584757064</c:v>
                </c:pt>
                <c:pt idx="1645">
                  <c:v>0.2161033774990351</c:v>
                </c:pt>
                <c:pt idx="1646">
                  <c:v>0.21629289339048349</c:v>
                </c:pt>
                <c:pt idx="1647">
                  <c:v>0.21652415412821549</c:v>
                </c:pt>
                <c:pt idx="1648">
                  <c:v>0.21671582685915927</c:v>
                </c:pt>
                <c:pt idx="1649">
                  <c:v>0.21685753483571388</c:v>
                </c:pt>
                <c:pt idx="1650">
                  <c:v>0.2170329706958114</c:v>
                </c:pt>
                <c:pt idx="1651">
                  <c:v>0.21722675838499583</c:v>
                </c:pt>
                <c:pt idx="1652">
                  <c:v>0.21740603254560084</c:v>
                </c:pt>
                <c:pt idx="1653">
                  <c:v>0.21757742408466849</c:v>
                </c:pt>
                <c:pt idx="1654">
                  <c:v>0.2177541851547907</c:v>
                </c:pt>
                <c:pt idx="1655">
                  <c:v>0.21793618593381184</c:v>
                </c:pt>
                <c:pt idx="1656">
                  <c:v>0.21811863809223023</c:v>
                </c:pt>
                <c:pt idx="1657">
                  <c:v>0.21829166664199104</c:v>
                </c:pt>
                <c:pt idx="1658">
                  <c:v>0.21846435320964205</c:v>
                </c:pt>
                <c:pt idx="1659">
                  <c:v>0.21864710224615172</c:v>
                </c:pt>
                <c:pt idx="1660">
                  <c:v>0.21882940043394916</c:v>
                </c:pt>
                <c:pt idx="1661">
                  <c:v>0.21899442106656983</c:v>
                </c:pt>
                <c:pt idx="1662">
                  <c:v>0.21916862952564911</c:v>
                </c:pt>
                <c:pt idx="1663">
                  <c:v>0.21933745247563816</c:v>
                </c:pt>
                <c:pt idx="1664">
                  <c:v>0.21947248261686361</c:v>
                </c:pt>
                <c:pt idx="1665">
                  <c:v>0.2196310431498979</c:v>
                </c:pt>
                <c:pt idx="1666">
                  <c:v>0.21981324333126104</c:v>
                </c:pt>
                <c:pt idx="1667">
                  <c:v>0.21996311528574231</c:v>
                </c:pt>
                <c:pt idx="1668">
                  <c:v>0.22012618948121052</c:v>
                </c:pt>
                <c:pt idx="1669">
                  <c:v>0.2202878770380258</c:v>
                </c:pt>
                <c:pt idx="1670">
                  <c:v>0.22045130760674025</c:v>
                </c:pt>
                <c:pt idx="1671">
                  <c:v>0.22060263268673694</c:v>
                </c:pt>
                <c:pt idx="1672">
                  <c:v>0.22078910601070256</c:v>
                </c:pt>
                <c:pt idx="1673">
                  <c:v>0.2210086890844517</c:v>
                </c:pt>
                <c:pt idx="1674">
                  <c:v>0.22119006624367976</c:v>
                </c:pt>
                <c:pt idx="1675">
                  <c:v>0.22138010037338138</c:v>
                </c:pt>
                <c:pt idx="1676">
                  <c:v>0.22155838690091292</c:v>
                </c:pt>
                <c:pt idx="1677">
                  <c:v>0.22169042335460587</c:v>
                </c:pt>
                <c:pt idx="1678">
                  <c:v>0.22184397361519617</c:v>
                </c:pt>
                <c:pt idx="1679">
                  <c:v>0.22205073464284278</c:v>
                </c:pt>
                <c:pt idx="1680">
                  <c:v>0.22226959645785391</c:v>
                </c:pt>
                <c:pt idx="1681">
                  <c:v>0.2224503101837306</c:v>
                </c:pt>
                <c:pt idx="1682">
                  <c:v>0.22264204916270072</c:v>
                </c:pt>
                <c:pt idx="1683">
                  <c:v>0.22280400879639192</c:v>
                </c:pt>
                <c:pt idx="1684">
                  <c:v>0.22291310551285237</c:v>
                </c:pt>
                <c:pt idx="1685">
                  <c:v>0.22304892679913801</c:v>
                </c:pt>
                <c:pt idx="1686">
                  <c:v>0.22318052404524133</c:v>
                </c:pt>
                <c:pt idx="1687">
                  <c:v>0.22332611777201858</c:v>
                </c:pt>
                <c:pt idx="1688">
                  <c:v>0.22347507180013335</c:v>
                </c:pt>
                <c:pt idx="1689">
                  <c:v>0.22363402187193934</c:v>
                </c:pt>
                <c:pt idx="1690">
                  <c:v>0.22380159301322622</c:v>
                </c:pt>
                <c:pt idx="1691">
                  <c:v>0.22397009440022306</c:v>
                </c:pt>
                <c:pt idx="1692">
                  <c:v>0.22409581371722642</c:v>
                </c:pt>
                <c:pt idx="1693">
                  <c:v>0.22422394805853241</c:v>
                </c:pt>
                <c:pt idx="1694">
                  <c:v>0.22436572710633881</c:v>
                </c:pt>
                <c:pt idx="1695">
                  <c:v>0.22450551854631642</c:v>
                </c:pt>
                <c:pt idx="1696">
                  <c:v>0.22464487250186596</c:v>
                </c:pt>
                <c:pt idx="1697">
                  <c:v>0.22480193769411846</c:v>
                </c:pt>
                <c:pt idx="1698">
                  <c:v>0.22493940865383502</c:v>
                </c:pt>
                <c:pt idx="1699">
                  <c:v>0.22505687450098977</c:v>
                </c:pt>
                <c:pt idx="1700">
                  <c:v>0.22518341897551944</c:v>
                </c:pt>
                <c:pt idx="1701">
                  <c:v>0.22530681464609403</c:v>
                </c:pt>
                <c:pt idx="1702">
                  <c:v>0.22544230530559464</c:v>
                </c:pt>
                <c:pt idx="1703">
                  <c:v>0.22557217926764381</c:v>
                </c:pt>
                <c:pt idx="1704">
                  <c:v>0.22570518594984726</c:v>
                </c:pt>
                <c:pt idx="1705">
                  <c:v>0.22579151777303452</c:v>
                </c:pt>
                <c:pt idx="1706">
                  <c:v>0.22588657377181096</c:v>
                </c:pt>
                <c:pt idx="1707">
                  <c:v>0.22599342338045605</c:v>
                </c:pt>
                <c:pt idx="1708">
                  <c:v>0.22608410143689361</c:v>
                </c:pt>
                <c:pt idx="1709">
                  <c:v>0.22619105651421423</c:v>
                </c:pt>
                <c:pt idx="1710">
                  <c:v>0.22633088388794845</c:v>
                </c:pt>
                <c:pt idx="1711">
                  <c:v>0.22644848981684804</c:v>
                </c:pt>
                <c:pt idx="1712">
                  <c:v>0.22656623120195751</c:v>
                </c:pt>
                <c:pt idx="1713">
                  <c:v>0.22666900935191803</c:v>
                </c:pt>
                <c:pt idx="1714">
                  <c:v>0.22676883278693497</c:v>
                </c:pt>
                <c:pt idx="1715">
                  <c:v>0.22684318853690447</c:v>
                </c:pt>
                <c:pt idx="1716">
                  <c:v>0.22690494306298217</c:v>
                </c:pt>
                <c:pt idx="1717">
                  <c:v>0.22700366236665917</c:v>
                </c:pt>
                <c:pt idx="1718">
                  <c:v>0.22712611584201878</c:v>
                </c:pt>
                <c:pt idx="1719">
                  <c:v>0.22727684350844116</c:v>
                </c:pt>
                <c:pt idx="1720">
                  <c:v>0.22739353207716104</c:v>
                </c:pt>
                <c:pt idx="1721">
                  <c:v>0.22750342019633255</c:v>
                </c:pt>
                <c:pt idx="1722">
                  <c:v>0.22759413826238409</c:v>
                </c:pt>
                <c:pt idx="1723">
                  <c:v>0.2276384362890399</c:v>
                </c:pt>
                <c:pt idx="1724">
                  <c:v>0.22772664728966416</c:v>
                </c:pt>
                <c:pt idx="1725">
                  <c:v>0.22784221927699619</c:v>
                </c:pt>
                <c:pt idx="1726">
                  <c:v>0.22794242458323655</c:v>
                </c:pt>
                <c:pt idx="1727">
                  <c:v>0.22803949253811351</c:v>
                </c:pt>
                <c:pt idx="1728">
                  <c:v>0.22814115948525504</c:v>
                </c:pt>
                <c:pt idx="1729">
                  <c:v>0.228236499897948</c:v>
                </c:pt>
                <c:pt idx="1730">
                  <c:v>0.22833215021306466</c:v>
                </c:pt>
                <c:pt idx="1731">
                  <c:v>0.22846046026745848</c:v>
                </c:pt>
                <c:pt idx="1732">
                  <c:v>0.22860285176194717</c:v>
                </c:pt>
                <c:pt idx="1733">
                  <c:v>0.22872209109611449</c:v>
                </c:pt>
                <c:pt idx="1734">
                  <c:v>0.22884784742220576</c:v>
                </c:pt>
                <c:pt idx="1735">
                  <c:v>0.22896104915735624</c:v>
                </c:pt>
                <c:pt idx="1736">
                  <c:v>0.2290468430196981</c:v>
                </c:pt>
                <c:pt idx="1737">
                  <c:v>0.22915061839226739</c:v>
                </c:pt>
                <c:pt idx="1738">
                  <c:v>0.22928347285799269</c:v>
                </c:pt>
                <c:pt idx="1739">
                  <c:v>0.22937079190847962</c:v>
                </c:pt>
                <c:pt idx="1740">
                  <c:v>0.22940514814733884</c:v>
                </c:pt>
                <c:pt idx="1741">
                  <c:v>0.22950000440078175</c:v>
                </c:pt>
                <c:pt idx="1742">
                  <c:v>0.22962061081222315</c:v>
                </c:pt>
                <c:pt idx="1743">
                  <c:v>0.2296912348148854</c:v>
                </c:pt>
                <c:pt idx="1744">
                  <c:v>0.22981012790047226</c:v>
                </c:pt>
                <c:pt idx="1745">
                  <c:v>0.2299438946363932</c:v>
                </c:pt>
                <c:pt idx="1746">
                  <c:v>0.23002470514254555</c:v>
                </c:pt>
                <c:pt idx="1747">
                  <c:v>0.23013426890547642</c:v>
                </c:pt>
                <c:pt idx="1748">
                  <c:v>0.23023073540602113</c:v>
                </c:pt>
                <c:pt idx="1749">
                  <c:v>0.23031181608783416</c:v>
                </c:pt>
                <c:pt idx="1750">
                  <c:v>0.23038843687299168</c:v>
                </c:pt>
                <c:pt idx="1751">
                  <c:v>0.23042084769206186</c:v>
                </c:pt>
                <c:pt idx="1752">
                  <c:v>0.23050608652076043</c:v>
                </c:pt>
                <c:pt idx="1753">
                  <c:v>0.23062741779494744</c:v>
                </c:pt>
                <c:pt idx="1754">
                  <c:v>0.23073074897026002</c:v>
                </c:pt>
                <c:pt idx="1755">
                  <c:v>0.23085741438180965</c:v>
                </c:pt>
                <c:pt idx="1756">
                  <c:v>0.23097211074987078</c:v>
                </c:pt>
                <c:pt idx="1757">
                  <c:v>0.23107119060566447</c:v>
                </c:pt>
                <c:pt idx="1758">
                  <c:v>0.23117517631369322</c:v>
                </c:pt>
                <c:pt idx="1759">
                  <c:v>0.23128860960516798</c:v>
                </c:pt>
                <c:pt idx="1760">
                  <c:v>0.23137308226979938</c:v>
                </c:pt>
                <c:pt idx="1761">
                  <c:v>0.23145572739185705</c:v>
                </c:pt>
                <c:pt idx="1762">
                  <c:v>0.23153510427703919</c:v>
                </c:pt>
                <c:pt idx="1763">
                  <c:v>0.23163351864334181</c:v>
                </c:pt>
                <c:pt idx="1764">
                  <c:v>0.23174901881469082</c:v>
                </c:pt>
                <c:pt idx="1765">
                  <c:v>0.23182912934501845</c:v>
                </c:pt>
                <c:pt idx="1766">
                  <c:v>0.23190717741892394</c:v>
                </c:pt>
                <c:pt idx="1767">
                  <c:v>0.23201153814903561</c:v>
                </c:pt>
                <c:pt idx="1768">
                  <c:v>0.23208005140984458</c:v>
                </c:pt>
                <c:pt idx="1769">
                  <c:v>0.23220230266893993</c:v>
                </c:pt>
                <c:pt idx="1770">
                  <c:v>0.23240640471835924</c:v>
                </c:pt>
                <c:pt idx="1771">
                  <c:v>0.23254791402972666</c:v>
                </c:pt>
                <c:pt idx="1772">
                  <c:v>0.23267376857373565</c:v>
                </c:pt>
                <c:pt idx="1773">
                  <c:v>0.23282220765658868</c:v>
                </c:pt>
                <c:pt idx="1774">
                  <c:v>0.23293422974896658</c:v>
                </c:pt>
                <c:pt idx="1775">
                  <c:v>0.23300270818408755</c:v>
                </c:pt>
                <c:pt idx="1776">
                  <c:v>0.23309643625176557</c:v>
                </c:pt>
                <c:pt idx="1777">
                  <c:v>0.23319582421322957</c:v>
                </c:pt>
                <c:pt idx="1778">
                  <c:v>0.23329737937732162</c:v>
                </c:pt>
                <c:pt idx="1779">
                  <c:v>0.23339143053447983</c:v>
                </c:pt>
                <c:pt idx="1780">
                  <c:v>0.2334560318351615</c:v>
                </c:pt>
                <c:pt idx="1781">
                  <c:v>0.23349239840377409</c:v>
                </c:pt>
                <c:pt idx="1782">
                  <c:v>0.23351416513426251</c:v>
                </c:pt>
                <c:pt idx="1783">
                  <c:v>0.23348405492400026</c:v>
                </c:pt>
                <c:pt idx="1784">
                  <c:v>0.23344032820555302</c:v>
                </c:pt>
                <c:pt idx="1785">
                  <c:v>0.23337566388280076</c:v>
                </c:pt>
                <c:pt idx="1786">
                  <c:v>0.23330622243694407</c:v>
                </c:pt>
                <c:pt idx="1787">
                  <c:v>0.23322464078927543</c:v>
                </c:pt>
                <c:pt idx="1788">
                  <c:v>0.23312715399086048</c:v>
                </c:pt>
                <c:pt idx="1789">
                  <c:v>0.23302919856948578</c:v>
                </c:pt>
                <c:pt idx="1790">
                  <c:v>0.23290363068667644</c:v>
                </c:pt>
                <c:pt idx="1791">
                  <c:v>0.23273759858784127</c:v>
                </c:pt>
                <c:pt idx="1792">
                  <c:v>0.2325283665138794</c:v>
                </c:pt>
                <c:pt idx="1793">
                  <c:v>0.23229537766098837</c:v>
                </c:pt>
                <c:pt idx="1794">
                  <c:v>0.23203902606265261</c:v>
                </c:pt>
                <c:pt idx="1795">
                  <c:v>0.23178635204023804</c:v>
                </c:pt>
                <c:pt idx="1796">
                  <c:v>0.23152265702242494</c:v>
                </c:pt>
                <c:pt idx="1797">
                  <c:v>0.23124178338838822</c:v>
                </c:pt>
                <c:pt idx="1798">
                  <c:v>0.23096695550032578</c:v>
                </c:pt>
                <c:pt idx="1799">
                  <c:v>0.23066494406904312</c:v>
                </c:pt>
                <c:pt idx="1800">
                  <c:v>0.23032653162814817</c:v>
                </c:pt>
                <c:pt idx="1801">
                  <c:v>0.22999419336414093</c:v>
                </c:pt>
                <c:pt idx="1802">
                  <c:v>0.22965719638137516</c:v>
                </c:pt>
                <c:pt idx="1803">
                  <c:v>0.22929766023809528</c:v>
                </c:pt>
                <c:pt idx="1804">
                  <c:v>0.22891269668803882</c:v>
                </c:pt>
                <c:pt idx="1805">
                  <c:v>0.22853538630189563</c:v>
                </c:pt>
                <c:pt idx="1806">
                  <c:v>0.22811600862573153</c:v>
                </c:pt>
                <c:pt idx="1807">
                  <c:v>0.22769850551166745</c:v>
                </c:pt>
                <c:pt idx="1808">
                  <c:v>0.22729535683857471</c:v>
                </c:pt>
                <c:pt idx="1809">
                  <c:v>0.2268786191133296</c:v>
                </c:pt>
                <c:pt idx="1810">
                  <c:v>0.22647903432163341</c:v>
                </c:pt>
                <c:pt idx="1811">
                  <c:v>0.22608143711651218</c:v>
                </c:pt>
                <c:pt idx="1812">
                  <c:v>0.22568753422450252</c:v>
                </c:pt>
                <c:pt idx="1813">
                  <c:v>0.22530583990350903</c:v>
                </c:pt>
                <c:pt idx="1814">
                  <c:v>0.22493977491854567</c:v>
                </c:pt>
                <c:pt idx="1815">
                  <c:v>0.22460613628531614</c:v>
                </c:pt>
                <c:pt idx="1816">
                  <c:v>0.22425640485577833</c:v>
                </c:pt>
                <c:pt idx="1817">
                  <c:v>0.22392630105000769</c:v>
                </c:pt>
                <c:pt idx="1818">
                  <c:v>0.22357726335339512</c:v>
                </c:pt>
                <c:pt idx="1819">
                  <c:v>0.22322633828067329</c:v>
                </c:pt>
                <c:pt idx="1820">
                  <c:v>0.22288099190023511</c:v>
                </c:pt>
                <c:pt idx="1821">
                  <c:v>0.22253823973299899</c:v>
                </c:pt>
                <c:pt idx="1822">
                  <c:v>0.22220091880343226</c:v>
                </c:pt>
                <c:pt idx="1823">
                  <c:v>0.22187119267999833</c:v>
                </c:pt>
                <c:pt idx="1824">
                  <c:v>0.22153363484114472</c:v>
                </c:pt>
                <c:pt idx="1825">
                  <c:v>0.2212098881401775</c:v>
                </c:pt>
                <c:pt idx="1826">
                  <c:v>0.22088772768322296</c:v>
                </c:pt>
                <c:pt idx="1827">
                  <c:v>0.22059564718308725</c:v>
                </c:pt>
                <c:pt idx="1828">
                  <c:v>0.22029088718786791</c:v>
                </c:pt>
                <c:pt idx="1829">
                  <c:v>0.21995890647729166</c:v>
                </c:pt>
                <c:pt idx="1830">
                  <c:v>0.21965504855157095</c:v>
                </c:pt>
                <c:pt idx="1831">
                  <c:v>0.21931438407877987</c:v>
                </c:pt>
                <c:pt idx="1832">
                  <c:v>0.21895725098368965</c:v>
                </c:pt>
                <c:pt idx="1833">
                  <c:v>0.21859698353660903</c:v>
                </c:pt>
                <c:pt idx="1834">
                  <c:v>0.21816608772320123</c:v>
                </c:pt>
                <c:pt idx="1835">
                  <c:v>0.21777812541131411</c:v>
                </c:pt>
                <c:pt idx="1836">
                  <c:v>0.21741450170754248</c:v>
                </c:pt>
                <c:pt idx="1837">
                  <c:v>0.21703053710248307</c:v>
                </c:pt>
                <c:pt idx="1838">
                  <c:v>0.21665834415401564</c:v>
                </c:pt>
                <c:pt idx="1839">
                  <c:v>0.21630196891523179</c:v>
                </c:pt>
                <c:pt idx="1840">
                  <c:v>0.21594850327848913</c:v>
                </c:pt>
                <c:pt idx="1841">
                  <c:v>0.21554743842638036</c:v>
                </c:pt>
                <c:pt idx="1842">
                  <c:v>0.2151405952698848</c:v>
                </c:pt>
                <c:pt idx="1843">
                  <c:v>0.21477467105796333</c:v>
                </c:pt>
                <c:pt idx="1844">
                  <c:v>0.21436896546394044</c:v>
                </c:pt>
                <c:pt idx="1845">
                  <c:v>0.21392957566971579</c:v>
                </c:pt>
                <c:pt idx="1846">
                  <c:v>0.21353302892654649</c:v>
                </c:pt>
                <c:pt idx="1847">
                  <c:v>0.21312108141844399</c:v>
                </c:pt>
                <c:pt idx="1848">
                  <c:v>0.21264652373238138</c:v>
                </c:pt>
                <c:pt idx="1849">
                  <c:v>0.21216613813807095</c:v>
                </c:pt>
                <c:pt idx="1850">
                  <c:v>0.21170310301037001</c:v>
                </c:pt>
                <c:pt idx="1851">
                  <c:v>0.21119924047484162</c:v>
                </c:pt>
                <c:pt idx="1852">
                  <c:v>0.21075479228974961</c:v>
                </c:pt>
                <c:pt idx="1853">
                  <c:v>0.21032144277855735</c:v>
                </c:pt>
                <c:pt idx="1854">
                  <c:v>0.20995391896986315</c:v>
                </c:pt>
                <c:pt idx="1855">
                  <c:v>0.20967390104232866</c:v>
                </c:pt>
                <c:pt idx="1856">
                  <c:v>0.20948076402778912</c:v>
                </c:pt>
                <c:pt idx="1857">
                  <c:v>0.20930335324061447</c:v>
                </c:pt>
                <c:pt idx="1858">
                  <c:v>0.20928538326720911</c:v>
                </c:pt>
                <c:pt idx="1859">
                  <c:v>0.20935636809754099</c:v>
                </c:pt>
                <c:pt idx="1860">
                  <c:v>0.20950049955672223</c:v>
                </c:pt>
                <c:pt idx="1861">
                  <c:v>0.20976122866934666</c:v>
                </c:pt>
                <c:pt idx="1862">
                  <c:v>0.21014770850646772</c:v>
                </c:pt>
                <c:pt idx="1863">
                  <c:v>0.21056538578738623</c:v>
                </c:pt>
                <c:pt idx="1864">
                  <c:v>0.21108078885545267</c:v>
                </c:pt>
                <c:pt idx="1865">
                  <c:v>0.21171914195270181</c:v>
                </c:pt>
                <c:pt idx="1866">
                  <c:v>0.21237690433927933</c:v>
                </c:pt>
                <c:pt idx="1867">
                  <c:v>0.21301312022264463</c:v>
                </c:pt>
                <c:pt idx="1868">
                  <c:v>0.21363128153046132</c:v>
                </c:pt>
                <c:pt idx="1869">
                  <c:v>0.21421186164524408</c:v>
                </c:pt>
                <c:pt idx="1870">
                  <c:v>0.21472672631345693</c:v>
                </c:pt>
                <c:pt idx="1871">
                  <c:v>0.21517389778836282</c:v>
                </c:pt>
                <c:pt idx="1872">
                  <c:v>0.21560272083890797</c:v>
                </c:pt>
                <c:pt idx="1873">
                  <c:v>0.21596681774335899</c:v>
                </c:pt>
                <c:pt idx="1874">
                  <c:v>0.21625017603395347</c:v>
                </c:pt>
                <c:pt idx="1875">
                  <c:v>0.21651540339230788</c:v>
                </c:pt>
                <c:pt idx="1876">
                  <c:v>0.21676749996936218</c:v>
                </c:pt>
                <c:pt idx="1877">
                  <c:v>0.2169779168856365</c:v>
                </c:pt>
                <c:pt idx="1878">
                  <c:v>0.21713879947425618</c:v>
                </c:pt>
                <c:pt idx="1879">
                  <c:v>0.21727714543672835</c:v>
                </c:pt>
                <c:pt idx="1880">
                  <c:v>0.21733415399483738</c:v>
                </c:pt>
                <c:pt idx="1881">
                  <c:v>0.21743346349261394</c:v>
                </c:pt>
                <c:pt idx="1882">
                  <c:v>0.21752598071101792</c:v>
                </c:pt>
                <c:pt idx="1883">
                  <c:v>0.21763118843926743</c:v>
                </c:pt>
                <c:pt idx="1884">
                  <c:v>0.21775653540267118</c:v>
                </c:pt>
                <c:pt idx="1885">
                  <c:v>0.21786539335552577</c:v>
                </c:pt>
                <c:pt idx="1886">
                  <c:v>0.21791598457735395</c:v>
                </c:pt>
                <c:pt idx="1887">
                  <c:v>0.21796326772610516</c:v>
                </c:pt>
                <c:pt idx="1888">
                  <c:v>0.21800295124042113</c:v>
                </c:pt>
                <c:pt idx="1889">
                  <c:v>0.2181143742232424</c:v>
                </c:pt>
                <c:pt idx="1890">
                  <c:v>0.21826109932818816</c:v>
                </c:pt>
                <c:pt idx="1891">
                  <c:v>0.21835271720220395</c:v>
                </c:pt>
                <c:pt idx="1892">
                  <c:v>0.21848690601880635</c:v>
                </c:pt>
                <c:pt idx="1893">
                  <c:v>0.21862164335993114</c:v>
                </c:pt>
                <c:pt idx="1894">
                  <c:v>0.21874956586842179</c:v>
                </c:pt>
                <c:pt idx="1895">
                  <c:v>0.21890838037211058</c:v>
                </c:pt>
                <c:pt idx="1896">
                  <c:v>0.21906941158365223</c:v>
                </c:pt>
                <c:pt idx="1897">
                  <c:v>0.21918988400565334</c:v>
                </c:pt>
                <c:pt idx="1898">
                  <c:v>0.2193138551091055</c:v>
                </c:pt>
                <c:pt idx="1899">
                  <c:v>0.2194651563735841</c:v>
                </c:pt>
                <c:pt idx="1900">
                  <c:v>0.21960462648789011</c:v>
                </c:pt>
                <c:pt idx="1901">
                  <c:v>0.21978501922946669</c:v>
                </c:pt>
                <c:pt idx="1902">
                  <c:v>0.21998848838264939</c:v>
                </c:pt>
                <c:pt idx="1903">
                  <c:v>0.2201743969682578</c:v>
                </c:pt>
                <c:pt idx="1904">
                  <c:v>0.22033381199769142</c:v>
                </c:pt>
                <c:pt idx="1905">
                  <c:v>0.22045720231233989</c:v>
                </c:pt>
                <c:pt idx="1906">
                  <c:v>0.22060614307160895</c:v>
                </c:pt>
                <c:pt idx="1907">
                  <c:v>0.22078822081869398</c:v>
                </c:pt>
                <c:pt idx="1908">
                  <c:v>0.22094741138137822</c:v>
                </c:pt>
                <c:pt idx="1909">
                  <c:v>0.22111782625025841</c:v>
                </c:pt>
                <c:pt idx="1910">
                  <c:v>0.22127260451934558</c:v>
                </c:pt>
                <c:pt idx="1911">
                  <c:v>0.22135797763750667</c:v>
                </c:pt>
                <c:pt idx="1912">
                  <c:v>0.22146939371354901</c:v>
                </c:pt>
                <c:pt idx="1913">
                  <c:v>0.22161058439120448</c:v>
                </c:pt>
                <c:pt idx="1914">
                  <c:v>0.22171247882270509</c:v>
                </c:pt>
                <c:pt idx="1915">
                  <c:v>0.22181013778694914</c:v>
                </c:pt>
                <c:pt idx="1916">
                  <c:v>0.2218892305729773</c:v>
                </c:pt>
                <c:pt idx="1917">
                  <c:v>0.22194233177305847</c:v>
                </c:pt>
                <c:pt idx="1918">
                  <c:v>0.22195732879651794</c:v>
                </c:pt>
                <c:pt idx="1919">
                  <c:v>0.22199344502559371</c:v>
                </c:pt>
                <c:pt idx="1920">
                  <c:v>0.22203139186687137</c:v>
                </c:pt>
                <c:pt idx="1921">
                  <c:v>0.22205711001775141</c:v>
                </c:pt>
                <c:pt idx="1922">
                  <c:v>0.22209436208052191</c:v>
                </c:pt>
                <c:pt idx="1923">
                  <c:v>0.22211707253488797</c:v>
                </c:pt>
                <c:pt idx="1924">
                  <c:v>0.22213401103769415</c:v>
                </c:pt>
                <c:pt idx="1925">
                  <c:v>0.22211746038960123</c:v>
                </c:pt>
                <c:pt idx="1926">
                  <c:v>0.2220962847087781</c:v>
                </c:pt>
                <c:pt idx="1927">
                  <c:v>0.22204459780757024</c:v>
                </c:pt>
                <c:pt idx="1928">
                  <c:v>0.22196004224203167</c:v>
                </c:pt>
                <c:pt idx="1929">
                  <c:v>0.22191217224127566</c:v>
                </c:pt>
                <c:pt idx="1930">
                  <c:v>0.2218311219385051</c:v>
                </c:pt>
                <c:pt idx="1931">
                  <c:v>0.22176059853106847</c:v>
                </c:pt>
                <c:pt idx="1932">
                  <c:v>0.22173434658200616</c:v>
                </c:pt>
                <c:pt idx="1933">
                  <c:v>0.22171493123360694</c:v>
                </c:pt>
                <c:pt idx="1934">
                  <c:v>0.22172613772718566</c:v>
                </c:pt>
                <c:pt idx="1935">
                  <c:v>0.22168320208949668</c:v>
                </c:pt>
                <c:pt idx="1936">
                  <c:v>0.22155543430488742</c:v>
                </c:pt>
                <c:pt idx="1937">
                  <c:v>0.22141791392388269</c:v>
                </c:pt>
                <c:pt idx="1938">
                  <c:v>0.22128391878867296</c:v>
                </c:pt>
                <c:pt idx="1939">
                  <c:v>0.221135315834422</c:v>
                </c:pt>
                <c:pt idx="1940">
                  <c:v>0.22107331269795827</c:v>
                </c:pt>
                <c:pt idx="1941">
                  <c:v>0.22107036375920119</c:v>
                </c:pt>
                <c:pt idx="1942">
                  <c:v>0.22098877405544406</c:v>
                </c:pt>
                <c:pt idx="1943">
                  <c:v>0.22094531443457521</c:v>
                </c:pt>
                <c:pt idx="1944">
                  <c:v>0.22094004604803796</c:v>
                </c:pt>
                <c:pt idx="1945">
                  <c:v>0.22094993285600095</c:v>
                </c:pt>
                <c:pt idx="1946">
                  <c:v>0.22095494516572897</c:v>
                </c:pt>
                <c:pt idx="1947">
                  <c:v>0.22104796365538273</c:v>
                </c:pt>
                <c:pt idx="1948">
                  <c:v>0.22101581523968036</c:v>
                </c:pt>
                <c:pt idx="1949">
                  <c:v>0.22090618346557092</c:v>
                </c:pt>
                <c:pt idx="1950">
                  <c:v>0.22080845356820855</c:v>
                </c:pt>
                <c:pt idx="1951">
                  <c:v>0.22063669029474919</c:v>
                </c:pt>
                <c:pt idx="1952">
                  <c:v>0.22053303667308119</c:v>
                </c:pt>
                <c:pt idx="1953">
                  <c:v>0.22047773428258244</c:v>
                </c:pt>
                <c:pt idx="1954">
                  <c:v>0.22038068787977794</c:v>
                </c:pt>
                <c:pt idx="1955">
                  <c:v>0.22030731563887573</c:v>
                </c:pt>
                <c:pt idx="1956">
                  <c:v>0.22024334633530851</c:v>
                </c:pt>
                <c:pt idx="1957">
                  <c:v>0.22015422004407345</c:v>
                </c:pt>
                <c:pt idx="1958">
                  <c:v>0.22006447451128611</c:v>
                </c:pt>
                <c:pt idx="1959">
                  <c:v>0.2199874183171876</c:v>
                </c:pt>
                <c:pt idx="1960">
                  <c:v>0.21993288624668628</c:v>
                </c:pt>
                <c:pt idx="1961">
                  <c:v>0.21996816771215422</c:v>
                </c:pt>
                <c:pt idx="1962">
                  <c:v>0.21986028225830179</c:v>
                </c:pt>
                <c:pt idx="1963">
                  <c:v>0.21968931703386216</c:v>
                </c:pt>
                <c:pt idx="1964">
                  <c:v>0.21958490291183219</c:v>
                </c:pt>
                <c:pt idx="1965">
                  <c:v>0.21935867555000846</c:v>
                </c:pt>
                <c:pt idx="1966">
                  <c:v>0.21923357734584933</c:v>
                </c:pt>
                <c:pt idx="1967">
                  <c:v>0.21923579434252682</c:v>
                </c:pt>
                <c:pt idx="1968">
                  <c:v>0.21913484898822858</c:v>
                </c:pt>
                <c:pt idx="1969">
                  <c:v>0.21902504631800732</c:v>
                </c:pt>
                <c:pt idx="1970">
                  <c:v>0.21892928473041998</c:v>
                </c:pt>
                <c:pt idx="1971">
                  <c:v>0.21879489803656327</c:v>
                </c:pt>
                <c:pt idx="1972">
                  <c:v>0.21866861452071987</c:v>
                </c:pt>
                <c:pt idx="1973">
                  <c:v>0.21855637623724813</c:v>
                </c:pt>
                <c:pt idx="1974">
                  <c:v>0.21843304243253403</c:v>
                </c:pt>
                <c:pt idx="1975">
                  <c:v>0.21831461492794749</c:v>
                </c:pt>
                <c:pt idx="1976">
                  <c:v>0.21826680118721012</c:v>
                </c:pt>
                <c:pt idx="1977">
                  <c:v>0.21821662442542422</c:v>
                </c:pt>
                <c:pt idx="1978">
                  <c:v>0.21817908615515211</c:v>
                </c:pt>
                <c:pt idx="1979">
                  <c:v>0.21814196625699797</c:v>
                </c:pt>
                <c:pt idx="1980">
                  <c:v>0.21812272784782769</c:v>
                </c:pt>
                <c:pt idx="1981">
                  <c:v>0.21812084846970503</c:v>
                </c:pt>
                <c:pt idx="1982">
                  <c:v>0.21815820956816387</c:v>
                </c:pt>
                <c:pt idx="1983">
                  <c:v>0.21809587105152758</c:v>
                </c:pt>
                <c:pt idx="1984">
                  <c:v>0.21800745913083583</c:v>
                </c:pt>
                <c:pt idx="1985">
                  <c:v>0.21791453587448395</c:v>
                </c:pt>
                <c:pt idx="1986">
                  <c:v>0.21775915663390477</c:v>
                </c:pt>
                <c:pt idx="1987">
                  <c:v>0.21759850842264483</c:v>
                </c:pt>
                <c:pt idx="1988">
                  <c:v>0.21745167686486697</c:v>
                </c:pt>
                <c:pt idx="1989">
                  <c:v>0.21730447994508315</c:v>
                </c:pt>
                <c:pt idx="1990">
                  <c:v>0.2170589056848862</c:v>
                </c:pt>
                <c:pt idx="1991">
                  <c:v>0.21693959083781322</c:v>
                </c:pt>
                <c:pt idx="1992">
                  <c:v>0.21692321469112674</c:v>
                </c:pt>
                <c:pt idx="1993">
                  <c:v>0.21684232185682506</c:v>
                </c:pt>
                <c:pt idx="1994">
                  <c:v>0.21685143575394564</c:v>
                </c:pt>
                <c:pt idx="1995">
                  <c:v>0.21669823311418454</c:v>
                </c:pt>
                <c:pt idx="1996">
                  <c:v>0.21642202358276341</c:v>
                </c:pt>
                <c:pt idx="1997">
                  <c:v>0.21621595904964161</c:v>
                </c:pt>
                <c:pt idx="1998">
                  <c:v>0.21593921558492554</c:v>
                </c:pt>
                <c:pt idx="1999">
                  <c:v>0.21567896769359077</c:v>
                </c:pt>
                <c:pt idx="2000">
                  <c:v>0.21551836921461887</c:v>
                </c:pt>
                <c:pt idx="2001">
                  <c:v>0.21535979551723528</c:v>
                </c:pt>
                <c:pt idx="2002">
                  <c:v>0.21523830982249961</c:v>
                </c:pt>
                <c:pt idx="2003">
                  <c:v>0.2150679046718337</c:v>
                </c:pt>
                <c:pt idx="2004">
                  <c:v>0.21493622728756309</c:v>
                </c:pt>
                <c:pt idx="2005">
                  <c:v>0.21475477728369644</c:v>
                </c:pt>
                <c:pt idx="2006">
                  <c:v>0.21443689258112006</c:v>
                </c:pt>
                <c:pt idx="2007">
                  <c:v>0.21424963643474751</c:v>
                </c:pt>
                <c:pt idx="2008">
                  <c:v>0.21419457547472842</c:v>
                </c:pt>
                <c:pt idx="2009">
                  <c:v>0.21401093810305125</c:v>
                </c:pt>
                <c:pt idx="2010">
                  <c:v>0.21381011972371192</c:v>
                </c:pt>
                <c:pt idx="2011">
                  <c:v>0.21368170999385896</c:v>
                </c:pt>
                <c:pt idx="2012">
                  <c:v>0.2134742470539992</c:v>
                </c:pt>
                <c:pt idx="2013">
                  <c:v>0.21325000562194493</c:v>
                </c:pt>
                <c:pt idx="2014">
                  <c:v>0.21307935588626659</c:v>
                </c:pt>
                <c:pt idx="2015">
                  <c:v>0.21293142813017227</c:v>
                </c:pt>
                <c:pt idx="2016">
                  <c:v>0.212729471414284</c:v>
                </c:pt>
                <c:pt idx="2017">
                  <c:v>0.21259994221693146</c:v>
                </c:pt>
                <c:pt idx="2018">
                  <c:v>0.2126091282670115</c:v>
                </c:pt>
                <c:pt idx="2019">
                  <c:v>0.21246078771791951</c:v>
                </c:pt>
                <c:pt idx="2020">
                  <c:v>0.21223603717377768</c:v>
                </c:pt>
                <c:pt idx="2021">
                  <c:v>0.21200113922710714</c:v>
                </c:pt>
                <c:pt idx="2022">
                  <c:v>0.21164575569781161</c:v>
                </c:pt>
                <c:pt idx="2023">
                  <c:v>0.21137359118668297</c:v>
                </c:pt>
                <c:pt idx="2024">
                  <c:v>0.21119444812929969</c:v>
                </c:pt>
                <c:pt idx="2025">
                  <c:v>0.2109668522025798</c:v>
                </c:pt>
                <c:pt idx="2026">
                  <c:v>0.21071807760206043</c:v>
                </c:pt>
                <c:pt idx="2027">
                  <c:v>0.21051554898530667</c:v>
                </c:pt>
                <c:pt idx="2028">
                  <c:v>0.21036475676198796</c:v>
                </c:pt>
                <c:pt idx="2029">
                  <c:v>0.21017757949149127</c:v>
                </c:pt>
                <c:pt idx="2030">
                  <c:v>0.21014762340236678</c:v>
                </c:pt>
                <c:pt idx="2031">
                  <c:v>0.20992608231143781</c:v>
                </c:pt>
                <c:pt idx="2032">
                  <c:v>0.20958381715272478</c:v>
                </c:pt>
                <c:pt idx="2033">
                  <c:v>0.20935663841458099</c:v>
                </c:pt>
                <c:pt idx="2034">
                  <c:v>0.20905467604427072</c:v>
                </c:pt>
                <c:pt idx="2035">
                  <c:v>0.20892897686702194</c:v>
                </c:pt>
                <c:pt idx="2036">
                  <c:v>0.20882545225482266</c:v>
                </c:pt>
                <c:pt idx="2037">
                  <c:v>0.20868450811109376</c:v>
                </c:pt>
                <c:pt idx="2038">
                  <c:v>0.20861586436675914</c:v>
                </c:pt>
                <c:pt idx="2039">
                  <c:v>0.20844281129562223</c:v>
                </c:pt>
                <c:pt idx="2040">
                  <c:v>0.20836994624626012</c:v>
                </c:pt>
                <c:pt idx="2041">
                  <c:v>0.20827066040486819</c:v>
                </c:pt>
                <c:pt idx="2042">
                  <c:v>0.20800597108042554</c:v>
                </c:pt>
                <c:pt idx="2043">
                  <c:v>0.2079180506606326</c:v>
                </c:pt>
                <c:pt idx="2044">
                  <c:v>0.2079194349270316</c:v>
                </c:pt>
                <c:pt idx="2045">
                  <c:v>0.20786562321985771</c:v>
                </c:pt>
                <c:pt idx="2046">
                  <c:v>0.20808791995770584</c:v>
                </c:pt>
                <c:pt idx="2047">
                  <c:v>0.20823938528819305</c:v>
                </c:pt>
                <c:pt idx="2048">
                  <c:v>0.20799113034104036</c:v>
                </c:pt>
                <c:pt idx="2049">
                  <c:v>0.20791942846575498</c:v>
                </c:pt>
                <c:pt idx="2050">
                  <c:v>0.20775810172348599</c:v>
                </c:pt>
                <c:pt idx="2051">
                  <c:v>0.20736390323398898</c:v>
                </c:pt>
                <c:pt idx="2052">
                  <c:v>0.20734550159743606</c:v>
                </c:pt>
                <c:pt idx="2053">
                  <c:v>0.20734683201425597</c:v>
                </c:pt>
                <c:pt idx="2054">
                  <c:v>0.20723285352058005</c:v>
                </c:pt>
                <c:pt idx="2055">
                  <c:v>0.20727564704593637</c:v>
                </c:pt>
                <c:pt idx="2056">
                  <c:v>0.20731565702589014</c:v>
                </c:pt>
                <c:pt idx="2057">
                  <c:v>0.20727479693143147</c:v>
                </c:pt>
                <c:pt idx="2058">
                  <c:v>0.2072173476428856</c:v>
                </c:pt>
                <c:pt idx="2059">
                  <c:v>0.20717591030434737</c:v>
                </c:pt>
                <c:pt idx="2060">
                  <c:v>0.20685271548644288</c:v>
                </c:pt>
                <c:pt idx="2061">
                  <c:v>0.20635034817214118</c:v>
                </c:pt>
                <c:pt idx="2062">
                  <c:v>0.20598912788243209</c:v>
                </c:pt>
                <c:pt idx="2063">
                  <c:v>0.20561739545960053</c:v>
                </c:pt>
                <c:pt idx="2064">
                  <c:v>0.2054963917093926</c:v>
                </c:pt>
                <c:pt idx="2065">
                  <c:v>0.20563090010512999</c:v>
                </c:pt>
                <c:pt idx="2066">
                  <c:v>0.20562689132645465</c:v>
                </c:pt>
                <c:pt idx="2067">
                  <c:v>0.20562472680557475</c:v>
                </c:pt>
                <c:pt idx="2068">
                  <c:v>0.20555955646746429</c:v>
                </c:pt>
                <c:pt idx="2069">
                  <c:v>0.2052776808968001</c:v>
                </c:pt>
                <c:pt idx="2070">
                  <c:v>0.20499551902592264</c:v>
                </c:pt>
                <c:pt idx="2071">
                  <c:v>0.20470846709071011</c:v>
                </c:pt>
                <c:pt idx="2072">
                  <c:v>0.20439844659238782</c:v>
                </c:pt>
                <c:pt idx="2073">
                  <c:v>0.20418491799930236</c:v>
                </c:pt>
                <c:pt idx="2074">
                  <c:v>0.20393222059357727</c:v>
                </c:pt>
                <c:pt idx="2075">
                  <c:v>0.20372530479976422</c:v>
                </c:pt>
                <c:pt idx="2076">
                  <c:v>0.20331158354663262</c:v>
                </c:pt>
                <c:pt idx="2077">
                  <c:v>0.20273906376128367</c:v>
                </c:pt>
                <c:pt idx="2078">
                  <c:v>0.20249025591351014</c:v>
                </c:pt>
                <c:pt idx="2079">
                  <c:v>0.20214650572586479</c:v>
                </c:pt>
                <c:pt idx="2080">
                  <c:v>0.20197509148019369</c:v>
                </c:pt>
                <c:pt idx="2081">
                  <c:v>0.20202589184718586</c:v>
                </c:pt>
                <c:pt idx="2082">
                  <c:v>0.20181145814038851</c:v>
                </c:pt>
                <c:pt idx="2083">
                  <c:v>0.20176653667712693</c:v>
                </c:pt>
                <c:pt idx="2084">
                  <c:v>0.20162845336314231</c:v>
                </c:pt>
                <c:pt idx="2085">
                  <c:v>0.20133144204132861</c:v>
                </c:pt>
                <c:pt idx="2086">
                  <c:v>0.20130380165359174</c:v>
                </c:pt>
                <c:pt idx="2087">
                  <c:v>0.20100263023452636</c:v>
                </c:pt>
                <c:pt idx="2088">
                  <c:v>0.20051969813060155</c:v>
                </c:pt>
                <c:pt idx="2089">
                  <c:v>0.20018954761202654</c:v>
                </c:pt>
                <c:pt idx="2090">
                  <c:v>0.19974336592943467</c:v>
                </c:pt>
                <c:pt idx="2091">
                  <c:v>0.1992773697027517</c:v>
                </c:pt>
                <c:pt idx="2092">
                  <c:v>0.19913161696495818</c:v>
                </c:pt>
                <c:pt idx="2093">
                  <c:v>0.19913494201326484</c:v>
                </c:pt>
                <c:pt idx="2094">
                  <c:v>0.19918816057523392</c:v>
                </c:pt>
                <c:pt idx="2095">
                  <c:v>0.19929271872682167</c:v>
                </c:pt>
                <c:pt idx="2096">
                  <c:v>0.19920941908886605</c:v>
                </c:pt>
                <c:pt idx="2097">
                  <c:v>0.19925174273415222</c:v>
                </c:pt>
                <c:pt idx="2098">
                  <c:v>0.19903669590156406</c:v>
                </c:pt>
                <c:pt idx="2099">
                  <c:v>0.19852686910256365</c:v>
                </c:pt>
                <c:pt idx="2100">
                  <c:v>0.19813701861842761</c:v>
                </c:pt>
                <c:pt idx="2101">
                  <c:v>0.19759506605161403</c:v>
                </c:pt>
                <c:pt idx="2102">
                  <c:v>0.1973414397891505</c:v>
                </c:pt>
                <c:pt idx="2103">
                  <c:v>0.19725841545411416</c:v>
                </c:pt>
                <c:pt idx="2104">
                  <c:v>0.19706531072051359</c:v>
                </c:pt>
                <c:pt idx="2105">
                  <c:v>0.19717334919615934</c:v>
                </c:pt>
                <c:pt idx="2106">
                  <c:v>0.19720511541055399</c:v>
                </c:pt>
                <c:pt idx="2107">
                  <c:v>0.19694830706042479</c:v>
                </c:pt>
                <c:pt idx="2108">
                  <c:v>0.19683202289703458</c:v>
                </c:pt>
                <c:pt idx="2109">
                  <c:v>0.19653056136220545</c:v>
                </c:pt>
                <c:pt idx="2110">
                  <c:v>0.19584629948678847</c:v>
                </c:pt>
                <c:pt idx="2111">
                  <c:v>0.19544671132647048</c:v>
                </c:pt>
                <c:pt idx="2112">
                  <c:v>0.19526700319558174</c:v>
                </c:pt>
                <c:pt idx="2113">
                  <c:v>0.19490023831903136</c:v>
                </c:pt>
                <c:pt idx="2114">
                  <c:v>0.19474420054088878</c:v>
                </c:pt>
                <c:pt idx="2115">
                  <c:v>0.19486252419168779</c:v>
                </c:pt>
                <c:pt idx="2116">
                  <c:v>0.1946082244825226</c:v>
                </c:pt>
                <c:pt idx="2117">
                  <c:v>0.1942507603194705</c:v>
                </c:pt>
                <c:pt idx="2118">
                  <c:v>0.19416415309027979</c:v>
                </c:pt>
                <c:pt idx="2119">
                  <c:v>0.19376700627891411</c:v>
                </c:pt>
                <c:pt idx="2120">
                  <c:v>0.19338717840052042</c:v>
                </c:pt>
                <c:pt idx="2121">
                  <c:v>0.19330847997632575</c:v>
                </c:pt>
                <c:pt idx="2122">
                  <c:v>0.19320952691274296</c:v>
                </c:pt>
                <c:pt idx="2123">
                  <c:v>0.19321010870687874</c:v>
                </c:pt>
                <c:pt idx="2124">
                  <c:v>0.19344403553470269</c:v>
                </c:pt>
                <c:pt idx="2125">
                  <c:v>0.19360804598012851</c:v>
                </c:pt>
                <c:pt idx="2126">
                  <c:v>0.19344885009278937</c:v>
                </c:pt>
                <c:pt idx="2127">
                  <c:v>0.19307677589959571</c:v>
                </c:pt>
                <c:pt idx="2128">
                  <c:v>0.19244491290269453</c:v>
                </c:pt>
                <c:pt idx="2129">
                  <c:v>0.19192179817633637</c:v>
                </c:pt>
                <c:pt idx="2130">
                  <c:v>0.19197903874918551</c:v>
                </c:pt>
                <c:pt idx="2131">
                  <c:v>0.19198033047653743</c:v>
                </c:pt>
                <c:pt idx="2132">
                  <c:v>0.19189632733336662</c:v>
                </c:pt>
                <c:pt idx="2133">
                  <c:v>0.19163019289440997</c:v>
                </c:pt>
                <c:pt idx="2134">
                  <c:v>0.19071655702716381</c:v>
                </c:pt>
                <c:pt idx="2135">
                  <c:v>0.18997348368092018</c:v>
                </c:pt>
                <c:pt idx="2136">
                  <c:v>0.18985690007378828</c:v>
                </c:pt>
                <c:pt idx="2137">
                  <c:v>0.19015881514939156</c:v>
                </c:pt>
                <c:pt idx="2138">
                  <c:v>0.19028291097086977</c:v>
                </c:pt>
                <c:pt idx="2139">
                  <c:v>0.19060096057917508</c:v>
                </c:pt>
                <c:pt idx="2140">
                  <c:v>0.19051545641644604</c:v>
                </c:pt>
                <c:pt idx="2141">
                  <c:v>0.19052198163472781</c:v>
                </c:pt>
                <c:pt idx="2142">
                  <c:v>0.19095650208943662</c:v>
                </c:pt>
                <c:pt idx="2143">
                  <c:v>0.19078805679480113</c:v>
                </c:pt>
                <c:pt idx="2144">
                  <c:v>0.19023575323678135</c:v>
                </c:pt>
                <c:pt idx="2145">
                  <c:v>0.18987472288930896</c:v>
                </c:pt>
                <c:pt idx="2146">
                  <c:v>0.18916634961951773</c:v>
                </c:pt>
                <c:pt idx="2147">
                  <c:v>0.18863729112925468</c:v>
                </c:pt>
                <c:pt idx="2148">
                  <c:v>0.18872374558994551</c:v>
                </c:pt>
                <c:pt idx="2149">
                  <c:v>0.18895237728622713</c:v>
                </c:pt>
                <c:pt idx="2150">
                  <c:v>0.18873092094527019</c:v>
                </c:pt>
              </c:numCache>
            </c:numRef>
          </c:yVal>
          <c:smooth val="1"/>
          <c:extLst>
            <c:ext xmlns:c16="http://schemas.microsoft.com/office/drawing/2014/chart" uri="{C3380CC4-5D6E-409C-BE32-E72D297353CC}">
              <c16:uniqueId val="{0000001C-1C1D-46AE-B92F-7DA50429CA8D}"/>
            </c:ext>
          </c:extLst>
        </c:ser>
        <c:ser>
          <c:idx val="29"/>
          <c:order val="29"/>
          <c:spPr>
            <a:ln w="19050" cap="rnd">
              <a:solidFill>
                <a:schemeClr val="accent6">
                  <a:lumMod val="60000"/>
                  <a:lumOff val="4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Database'!$CL$122:$CL$2272</c:f>
              <c:numCache>
                <c:formatCode>General</c:formatCode>
                <c:ptCount val="2151"/>
                <c:pt idx="0">
                  <c:v>4.4290484518665102E-2</c:v>
                </c:pt>
                <c:pt idx="1">
                  <c:v>4.1842880747413873E-2</c:v>
                </c:pt>
                <c:pt idx="2">
                  <c:v>3.5532058220610223E-2</c:v>
                </c:pt>
                <c:pt idx="3">
                  <c:v>2.8827966918994197E-2</c:v>
                </c:pt>
                <c:pt idx="4">
                  <c:v>2.6842926367355285E-2</c:v>
                </c:pt>
                <c:pt idx="5">
                  <c:v>3.0868364149507919E-2</c:v>
                </c:pt>
                <c:pt idx="6">
                  <c:v>2.9999052061775239E-2</c:v>
                </c:pt>
                <c:pt idx="7">
                  <c:v>3.2190070264366488E-2</c:v>
                </c:pt>
                <c:pt idx="8">
                  <c:v>4.3162835262523618E-2</c:v>
                </c:pt>
                <c:pt idx="9">
                  <c:v>3.7356227097402626E-2</c:v>
                </c:pt>
                <c:pt idx="10">
                  <c:v>3.0778054576823394E-2</c:v>
                </c:pt>
                <c:pt idx="11">
                  <c:v>3.0415583755835546E-2</c:v>
                </c:pt>
                <c:pt idx="12">
                  <c:v>3.0565323161408989E-2</c:v>
                </c:pt>
                <c:pt idx="13">
                  <c:v>3.5280601923574871E-2</c:v>
                </c:pt>
                <c:pt idx="14">
                  <c:v>3.9028177728536381E-2</c:v>
                </c:pt>
                <c:pt idx="15">
                  <c:v>3.4203608139401154E-2</c:v>
                </c:pt>
                <c:pt idx="16">
                  <c:v>3.1891176504079459E-2</c:v>
                </c:pt>
                <c:pt idx="17">
                  <c:v>3.350072745327639E-2</c:v>
                </c:pt>
                <c:pt idx="18">
                  <c:v>3.593562688575902E-2</c:v>
                </c:pt>
                <c:pt idx="19">
                  <c:v>3.4866243455112141E-2</c:v>
                </c:pt>
                <c:pt idx="20">
                  <c:v>3.2734890236058113E-2</c:v>
                </c:pt>
                <c:pt idx="21">
                  <c:v>3.1076732726359319E-2</c:v>
                </c:pt>
                <c:pt idx="22">
                  <c:v>3.5170789962717192E-2</c:v>
                </c:pt>
                <c:pt idx="23">
                  <c:v>3.6059611641964022E-2</c:v>
                </c:pt>
                <c:pt idx="24">
                  <c:v>3.5101407250275128E-2</c:v>
                </c:pt>
                <c:pt idx="25">
                  <c:v>3.6817299965234161E-2</c:v>
                </c:pt>
                <c:pt idx="26">
                  <c:v>3.6635130622047908E-2</c:v>
                </c:pt>
                <c:pt idx="27">
                  <c:v>3.7165021623469748E-2</c:v>
                </c:pt>
                <c:pt idx="28">
                  <c:v>3.9401002840404903E-2</c:v>
                </c:pt>
                <c:pt idx="29">
                  <c:v>3.7230021604440305E-2</c:v>
                </c:pt>
                <c:pt idx="30">
                  <c:v>3.4913902498376032E-2</c:v>
                </c:pt>
                <c:pt idx="31">
                  <c:v>3.6094783484404307E-2</c:v>
                </c:pt>
                <c:pt idx="32">
                  <c:v>3.8450510281761559E-2</c:v>
                </c:pt>
                <c:pt idx="33">
                  <c:v>3.7418386133433172E-2</c:v>
                </c:pt>
                <c:pt idx="34">
                  <c:v>3.4823411640952866E-2</c:v>
                </c:pt>
                <c:pt idx="35">
                  <c:v>3.6337972296094596E-2</c:v>
                </c:pt>
                <c:pt idx="36">
                  <c:v>3.8515866607367506E-2</c:v>
                </c:pt>
                <c:pt idx="37">
                  <c:v>3.940727680568807E-2</c:v>
                </c:pt>
                <c:pt idx="38">
                  <c:v>3.949165989732209E-2</c:v>
                </c:pt>
                <c:pt idx="39">
                  <c:v>3.8312807997044805E-2</c:v>
                </c:pt>
                <c:pt idx="40">
                  <c:v>3.6503762476879205E-2</c:v>
                </c:pt>
                <c:pt idx="41">
                  <c:v>3.5417066713366349E-2</c:v>
                </c:pt>
                <c:pt idx="42">
                  <c:v>3.7397131521202741E-2</c:v>
                </c:pt>
                <c:pt idx="43">
                  <c:v>3.9905505607606341E-2</c:v>
                </c:pt>
                <c:pt idx="44">
                  <c:v>4.1002635386173526E-2</c:v>
                </c:pt>
                <c:pt idx="45">
                  <c:v>3.9479261109210649E-2</c:v>
                </c:pt>
                <c:pt idx="46">
                  <c:v>3.9263205929069837E-2</c:v>
                </c:pt>
                <c:pt idx="47">
                  <c:v>4.0480947948738299E-2</c:v>
                </c:pt>
                <c:pt idx="48">
                  <c:v>4.1411014073188111E-2</c:v>
                </c:pt>
                <c:pt idx="49">
                  <c:v>4.0653099709016489E-2</c:v>
                </c:pt>
                <c:pt idx="50">
                  <c:v>3.9450489219279912E-2</c:v>
                </c:pt>
                <c:pt idx="51">
                  <c:v>3.9399839333719995E-2</c:v>
                </c:pt>
                <c:pt idx="52">
                  <c:v>3.971220905468157E-2</c:v>
                </c:pt>
                <c:pt idx="53">
                  <c:v>4.0822484910554159E-2</c:v>
                </c:pt>
                <c:pt idx="54">
                  <c:v>4.2436810547736209E-2</c:v>
                </c:pt>
                <c:pt idx="55">
                  <c:v>4.256303206067269E-2</c:v>
                </c:pt>
                <c:pt idx="56">
                  <c:v>4.2778397374892037E-2</c:v>
                </c:pt>
                <c:pt idx="57">
                  <c:v>4.2921045034105355E-2</c:v>
                </c:pt>
                <c:pt idx="58">
                  <c:v>4.1958062879496195E-2</c:v>
                </c:pt>
                <c:pt idx="59">
                  <c:v>4.2978982494038864E-2</c:v>
                </c:pt>
                <c:pt idx="60">
                  <c:v>4.4229253543044668E-2</c:v>
                </c:pt>
                <c:pt idx="61">
                  <c:v>4.319462032101487E-2</c:v>
                </c:pt>
                <c:pt idx="62">
                  <c:v>4.266588391360842E-2</c:v>
                </c:pt>
                <c:pt idx="63">
                  <c:v>4.2605085844144568E-2</c:v>
                </c:pt>
                <c:pt idx="64">
                  <c:v>4.2776285046947117E-2</c:v>
                </c:pt>
                <c:pt idx="65">
                  <c:v>4.3717715007809271E-2</c:v>
                </c:pt>
                <c:pt idx="66">
                  <c:v>4.4789448991270069E-2</c:v>
                </c:pt>
                <c:pt idx="67">
                  <c:v>4.5613368192569649E-2</c:v>
                </c:pt>
                <c:pt idx="68">
                  <c:v>4.5305678078089238E-2</c:v>
                </c:pt>
                <c:pt idx="69">
                  <c:v>4.539023108968876E-2</c:v>
                </c:pt>
                <c:pt idx="70">
                  <c:v>4.5909549013112866E-2</c:v>
                </c:pt>
                <c:pt idx="71">
                  <c:v>4.6281215557954225E-2</c:v>
                </c:pt>
                <c:pt idx="72">
                  <c:v>4.6148977888573285E-2</c:v>
                </c:pt>
                <c:pt idx="73">
                  <c:v>4.6191264545303312E-2</c:v>
                </c:pt>
                <c:pt idx="74">
                  <c:v>4.7053264946117813E-2</c:v>
                </c:pt>
                <c:pt idx="75">
                  <c:v>4.7608390320422724E-2</c:v>
                </c:pt>
                <c:pt idx="76">
                  <c:v>4.7715079664925941E-2</c:v>
                </c:pt>
                <c:pt idx="77">
                  <c:v>4.7697618174350358E-2</c:v>
                </c:pt>
                <c:pt idx="78">
                  <c:v>4.8264553114625929E-2</c:v>
                </c:pt>
                <c:pt idx="79">
                  <c:v>4.8943911096371667E-2</c:v>
                </c:pt>
                <c:pt idx="80">
                  <c:v>4.9650017450923602E-2</c:v>
                </c:pt>
                <c:pt idx="81">
                  <c:v>5.0769024932112571E-2</c:v>
                </c:pt>
                <c:pt idx="82">
                  <c:v>5.1080203200992956E-2</c:v>
                </c:pt>
                <c:pt idx="83">
                  <c:v>5.1105230149642446E-2</c:v>
                </c:pt>
                <c:pt idx="84">
                  <c:v>5.1724805083329273E-2</c:v>
                </c:pt>
                <c:pt idx="85">
                  <c:v>5.1998165548927555E-2</c:v>
                </c:pt>
                <c:pt idx="86">
                  <c:v>5.2539091096633829E-2</c:v>
                </c:pt>
                <c:pt idx="87">
                  <c:v>5.3493964062570398E-2</c:v>
                </c:pt>
                <c:pt idx="88">
                  <c:v>5.3723322445169946E-2</c:v>
                </c:pt>
                <c:pt idx="89">
                  <c:v>5.4182947973633329E-2</c:v>
                </c:pt>
                <c:pt idx="90">
                  <c:v>5.4967753131008913E-2</c:v>
                </c:pt>
                <c:pt idx="91">
                  <c:v>5.5222088115113289E-2</c:v>
                </c:pt>
                <c:pt idx="92">
                  <c:v>5.5579178620233038E-2</c:v>
                </c:pt>
                <c:pt idx="93">
                  <c:v>5.6269890448871242E-2</c:v>
                </c:pt>
                <c:pt idx="94">
                  <c:v>5.7217278274839543E-2</c:v>
                </c:pt>
                <c:pt idx="95">
                  <c:v>5.7342714543351131E-2</c:v>
                </c:pt>
                <c:pt idx="96">
                  <c:v>5.7371603483516609E-2</c:v>
                </c:pt>
                <c:pt idx="97">
                  <c:v>5.8114577757895747E-2</c:v>
                </c:pt>
                <c:pt idx="98">
                  <c:v>5.8218665454132172E-2</c:v>
                </c:pt>
                <c:pt idx="99">
                  <c:v>5.8359873234743231E-2</c:v>
                </c:pt>
                <c:pt idx="100">
                  <c:v>5.8939989196094465E-2</c:v>
                </c:pt>
                <c:pt idx="101">
                  <c:v>5.9345691764894494E-2</c:v>
                </c:pt>
                <c:pt idx="102">
                  <c:v>5.9883919701789155E-2</c:v>
                </c:pt>
                <c:pt idx="103">
                  <c:v>6.0409339664214412E-2</c:v>
                </c:pt>
                <c:pt idx="104">
                  <c:v>6.049831079337132E-2</c:v>
                </c:pt>
                <c:pt idx="105">
                  <c:v>6.051438880476423E-2</c:v>
                </c:pt>
                <c:pt idx="106">
                  <c:v>6.0632188634175944E-2</c:v>
                </c:pt>
                <c:pt idx="107">
                  <c:v>6.0979825914885322E-2</c:v>
                </c:pt>
                <c:pt idx="108">
                  <c:v>6.1021596425271239E-2</c:v>
                </c:pt>
                <c:pt idx="109">
                  <c:v>6.1239160288620829E-2</c:v>
                </c:pt>
                <c:pt idx="110">
                  <c:v>6.1822889047670415E-2</c:v>
                </c:pt>
                <c:pt idx="111">
                  <c:v>6.1499395306389065E-2</c:v>
                </c:pt>
                <c:pt idx="112">
                  <c:v>6.1458248624480495E-2</c:v>
                </c:pt>
                <c:pt idx="113">
                  <c:v>6.2078232833425333E-2</c:v>
                </c:pt>
                <c:pt idx="114">
                  <c:v>6.2713776235129706E-2</c:v>
                </c:pt>
                <c:pt idx="115">
                  <c:v>6.3051504601873018E-2</c:v>
                </c:pt>
                <c:pt idx="116">
                  <c:v>6.2964001774761288E-2</c:v>
                </c:pt>
                <c:pt idx="117">
                  <c:v>6.260841944364616E-2</c:v>
                </c:pt>
                <c:pt idx="118">
                  <c:v>6.2750263534680994E-2</c:v>
                </c:pt>
                <c:pt idx="119">
                  <c:v>6.3162948354342552E-2</c:v>
                </c:pt>
                <c:pt idx="120">
                  <c:v>6.3446699015651684E-2</c:v>
                </c:pt>
                <c:pt idx="121">
                  <c:v>6.3293516609220182E-2</c:v>
                </c:pt>
                <c:pt idx="122">
                  <c:v>6.3304516744632292E-2</c:v>
                </c:pt>
                <c:pt idx="123">
                  <c:v>6.3754849725422572E-2</c:v>
                </c:pt>
                <c:pt idx="124">
                  <c:v>6.4151768708089557E-2</c:v>
                </c:pt>
                <c:pt idx="125">
                  <c:v>6.450840325339928E-2</c:v>
                </c:pt>
                <c:pt idx="126">
                  <c:v>6.4776951497707361E-2</c:v>
                </c:pt>
                <c:pt idx="127">
                  <c:v>6.4901719427569615E-2</c:v>
                </c:pt>
                <c:pt idx="128">
                  <c:v>6.4938463589268955E-2</c:v>
                </c:pt>
                <c:pt idx="129">
                  <c:v>6.5034329929022264E-2</c:v>
                </c:pt>
                <c:pt idx="130">
                  <c:v>6.5291246211583082E-2</c:v>
                </c:pt>
                <c:pt idx="131">
                  <c:v>6.5799643400469135E-2</c:v>
                </c:pt>
                <c:pt idx="132">
                  <c:v>6.6279821428661248E-2</c:v>
                </c:pt>
                <c:pt idx="133">
                  <c:v>6.6500548153940478E-2</c:v>
                </c:pt>
                <c:pt idx="134">
                  <c:v>6.6868459373156844E-2</c:v>
                </c:pt>
                <c:pt idx="135">
                  <c:v>6.730176714541336E-2</c:v>
                </c:pt>
                <c:pt idx="136">
                  <c:v>6.7726633966854327E-2</c:v>
                </c:pt>
                <c:pt idx="137">
                  <c:v>6.7943120733586396E-2</c:v>
                </c:pt>
                <c:pt idx="138">
                  <c:v>6.8183478105600867E-2</c:v>
                </c:pt>
                <c:pt idx="139">
                  <c:v>6.858870436072842E-2</c:v>
                </c:pt>
                <c:pt idx="140">
                  <c:v>6.9274856270266374E-2</c:v>
                </c:pt>
                <c:pt idx="141">
                  <c:v>6.9827874371607437E-2</c:v>
                </c:pt>
                <c:pt idx="142">
                  <c:v>7.0231347750738318E-2</c:v>
                </c:pt>
                <c:pt idx="143">
                  <c:v>7.067456354468106E-2</c:v>
                </c:pt>
                <c:pt idx="144">
                  <c:v>7.1066132969690124E-2</c:v>
                </c:pt>
                <c:pt idx="145">
                  <c:v>7.1530218281067079E-2</c:v>
                </c:pt>
                <c:pt idx="146">
                  <c:v>7.2141269660164306E-2</c:v>
                </c:pt>
                <c:pt idx="147">
                  <c:v>7.2702619932510607E-2</c:v>
                </c:pt>
                <c:pt idx="148">
                  <c:v>7.3128892620479849E-2</c:v>
                </c:pt>
                <c:pt idx="149">
                  <c:v>7.3444950749505758E-2</c:v>
                </c:pt>
                <c:pt idx="150">
                  <c:v>7.3925836146467902E-2</c:v>
                </c:pt>
                <c:pt idx="151">
                  <c:v>7.4624649229612608E-2</c:v>
                </c:pt>
                <c:pt idx="152">
                  <c:v>7.5358096036246533E-2</c:v>
                </c:pt>
                <c:pt idx="153">
                  <c:v>7.5729308305457363E-2</c:v>
                </c:pt>
                <c:pt idx="154">
                  <c:v>7.6165027151223683E-2</c:v>
                </c:pt>
                <c:pt idx="155">
                  <c:v>7.6752681736852804E-2</c:v>
                </c:pt>
                <c:pt idx="156">
                  <c:v>7.739166164040269E-2</c:v>
                </c:pt>
                <c:pt idx="157">
                  <c:v>7.8089487588284434E-2</c:v>
                </c:pt>
                <c:pt idx="158">
                  <c:v>7.8696422566433763E-2</c:v>
                </c:pt>
                <c:pt idx="159">
                  <c:v>7.9135065616034381E-2</c:v>
                </c:pt>
                <c:pt idx="160">
                  <c:v>7.9618494928432593E-2</c:v>
                </c:pt>
                <c:pt idx="161">
                  <c:v>8.0202290541892221E-2</c:v>
                </c:pt>
                <c:pt idx="162">
                  <c:v>8.0856641427210954E-2</c:v>
                </c:pt>
                <c:pt idx="163">
                  <c:v>8.1329024280923576E-2</c:v>
                </c:pt>
                <c:pt idx="164">
                  <c:v>8.1891291076894107E-2</c:v>
                </c:pt>
                <c:pt idx="165">
                  <c:v>8.2542923544581037E-2</c:v>
                </c:pt>
                <c:pt idx="166">
                  <c:v>8.3144415405363534E-2</c:v>
                </c:pt>
                <c:pt idx="167">
                  <c:v>8.3722168442300807E-2</c:v>
                </c:pt>
                <c:pt idx="168">
                  <c:v>8.4298299738246554E-2</c:v>
                </c:pt>
                <c:pt idx="169">
                  <c:v>8.4908129947305289E-2</c:v>
                </c:pt>
                <c:pt idx="170">
                  <c:v>8.5602332662716052E-2</c:v>
                </c:pt>
                <c:pt idx="171">
                  <c:v>8.6265673239333207E-2</c:v>
                </c:pt>
                <c:pt idx="172">
                  <c:v>8.6821425229553384E-2</c:v>
                </c:pt>
                <c:pt idx="173">
                  <c:v>8.7351509116913098E-2</c:v>
                </c:pt>
                <c:pt idx="174">
                  <c:v>8.7977464470868696E-2</c:v>
                </c:pt>
                <c:pt idx="175">
                  <c:v>8.8659829316562688E-2</c:v>
                </c:pt>
                <c:pt idx="176">
                  <c:v>8.9157810404851753E-2</c:v>
                </c:pt>
                <c:pt idx="177">
                  <c:v>8.9798979164868439E-2</c:v>
                </c:pt>
                <c:pt idx="178">
                  <c:v>9.0545808652967921E-2</c:v>
                </c:pt>
                <c:pt idx="179">
                  <c:v>9.1198635976971573E-2</c:v>
                </c:pt>
                <c:pt idx="180">
                  <c:v>9.1807839007377171E-2</c:v>
                </c:pt>
                <c:pt idx="181">
                  <c:v>9.2414650544177177E-2</c:v>
                </c:pt>
                <c:pt idx="182">
                  <c:v>9.3052141308826775E-2</c:v>
                </c:pt>
                <c:pt idx="183">
                  <c:v>9.3700887421124646E-2</c:v>
                </c:pt>
                <c:pt idx="184">
                  <c:v>9.4348512613834479E-2</c:v>
                </c:pt>
                <c:pt idx="185">
                  <c:v>9.5000313363733269E-2</c:v>
                </c:pt>
                <c:pt idx="186">
                  <c:v>9.5715200280782189E-2</c:v>
                </c:pt>
                <c:pt idx="187">
                  <c:v>9.6384807412247434E-2</c:v>
                </c:pt>
                <c:pt idx="188">
                  <c:v>9.7009873963139939E-2</c:v>
                </c:pt>
                <c:pt idx="189">
                  <c:v>9.7649618716505793E-2</c:v>
                </c:pt>
                <c:pt idx="190">
                  <c:v>9.8291277484281556E-2</c:v>
                </c:pt>
                <c:pt idx="191">
                  <c:v>9.8940190879954037E-2</c:v>
                </c:pt>
                <c:pt idx="192">
                  <c:v>9.9597186477671532E-2</c:v>
                </c:pt>
                <c:pt idx="193">
                  <c:v>0.10038836919185845</c:v>
                </c:pt>
                <c:pt idx="194">
                  <c:v>0.10114060594305291</c:v>
                </c:pt>
                <c:pt idx="195">
                  <c:v>0.10171860602370962</c:v>
                </c:pt>
                <c:pt idx="196">
                  <c:v>0.1023568989920914</c:v>
                </c:pt>
                <c:pt idx="197">
                  <c:v>0.10302603007076409</c:v>
                </c:pt>
                <c:pt idx="198">
                  <c:v>0.10371921385365261</c:v>
                </c:pt>
                <c:pt idx="199">
                  <c:v>0.10448147090556521</c:v>
                </c:pt>
                <c:pt idx="200">
                  <c:v>0.10515022933746281</c:v>
                </c:pt>
                <c:pt idx="201">
                  <c:v>0.10577271064148563</c:v>
                </c:pt>
                <c:pt idx="202">
                  <c:v>0.1065514244380884</c:v>
                </c:pt>
                <c:pt idx="203">
                  <c:v>0.10723576475994451</c:v>
                </c:pt>
                <c:pt idx="204">
                  <c:v>0.10786079811667992</c:v>
                </c:pt>
                <c:pt idx="205">
                  <c:v>0.10855091993191919</c:v>
                </c:pt>
                <c:pt idx="206">
                  <c:v>0.10929069298778736</c:v>
                </c:pt>
                <c:pt idx="207">
                  <c:v>0.10998788268663273</c:v>
                </c:pt>
                <c:pt idx="208">
                  <c:v>0.1106118763225339</c:v>
                </c:pt>
                <c:pt idx="209">
                  <c:v>0.11134679533016728</c:v>
                </c:pt>
                <c:pt idx="210">
                  <c:v>0.11206032081694391</c:v>
                </c:pt>
                <c:pt idx="211">
                  <c:v>0.11270107222793803</c:v>
                </c:pt>
                <c:pt idx="212">
                  <c:v>0.11339340719666491</c:v>
                </c:pt>
                <c:pt idx="213">
                  <c:v>0.11407911627838198</c:v>
                </c:pt>
                <c:pt idx="214">
                  <c:v>0.11475165162470143</c:v>
                </c:pt>
                <c:pt idx="215">
                  <c:v>0.115436335628955</c:v>
                </c:pt>
                <c:pt idx="216">
                  <c:v>0.11611023348532516</c:v>
                </c:pt>
                <c:pt idx="217">
                  <c:v>0.11676993902440523</c:v>
                </c:pt>
                <c:pt idx="218">
                  <c:v>0.11740813237936631</c:v>
                </c:pt>
                <c:pt idx="219">
                  <c:v>0.11800747430428608</c:v>
                </c:pt>
                <c:pt idx="220">
                  <c:v>0.11867561310397438</c:v>
                </c:pt>
                <c:pt idx="221">
                  <c:v>0.11943047569846783</c:v>
                </c:pt>
                <c:pt idx="222">
                  <c:v>0.12000355038777505</c:v>
                </c:pt>
                <c:pt idx="223">
                  <c:v>0.12053284519618235</c:v>
                </c:pt>
                <c:pt idx="224">
                  <c:v>0.12109914559155432</c:v>
                </c:pt>
                <c:pt idx="225">
                  <c:v>0.12172052925064279</c:v>
                </c:pt>
                <c:pt idx="226">
                  <c:v>0.12236608528249153</c:v>
                </c:pt>
                <c:pt idx="227">
                  <c:v>0.12300591073894492</c:v>
                </c:pt>
                <c:pt idx="228">
                  <c:v>0.12363569424141729</c:v>
                </c:pt>
                <c:pt idx="229">
                  <c:v>0.12424258596821314</c:v>
                </c:pt>
                <c:pt idx="230">
                  <c:v>0.12482679030213283</c:v>
                </c:pt>
                <c:pt idx="231">
                  <c:v>0.12539127668429373</c:v>
                </c:pt>
                <c:pt idx="232">
                  <c:v>0.12589170711146855</c:v>
                </c:pt>
                <c:pt idx="233">
                  <c:v>0.12641294249569499</c:v>
                </c:pt>
                <c:pt idx="234">
                  <c:v>0.12697732409037796</c:v>
                </c:pt>
                <c:pt idx="235">
                  <c:v>0.12749735176946289</c:v>
                </c:pt>
                <c:pt idx="236">
                  <c:v>0.1279839643590267</c:v>
                </c:pt>
                <c:pt idx="237">
                  <c:v>0.12845936295353891</c:v>
                </c:pt>
                <c:pt idx="238">
                  <c:v>0.12900460487687568</c:v>
                </c:pt>
                <c:pt idx="239">
                  <c:v>0.12947765725701507</c:v>
                </c:pt>
                <c:pt idx="240">
                  <c:v>0.12990797408320615</c:v>
                </c:pt>
                <c:pt idx="241">
                  <c:v>0.13038580165691735</c:v>
                </c:pt>
                <c:pt idx="242">
                  <c:v>0.13084498746484496</c:v>
                </c:pt>
                <c:pt idx="243">
                  <c:v>0.13127510847735832</c:v>
                </c:pt>
                <c:pt idx="244">
                  <c:v>0.13168330638590844</c:v>
                </c:pt>
                <c:pt idx="245">
                  <c:v>0.13213568396470485</c:v>
                </c:pt>
                <c:pt idx="246">
                  <c:v>0.1325606153731004</c:v>
                </c:pt>
                <c:pt idx="247">
                  <c:v>0.13293168635347297</c:v>
                </c:pt>
                <c:pt idx="248">
                  <c:v>0.13335286402849691</c:v>
                </c:pt>
                <c:pt idx="249">
                  <c:v>0.13374650776539609</c:v>
                </c:pt>
                <c:pt idx="250">
                  <c:v>0.13413261599958887</c:v>
                </c:pt>
                <c:pt idx="251">
                  <c:v>0.13459848211389408</c:v>
                </c:pt>
                <c:pt idx="252">
                  <c:v>0.13502522120119481</c:v>
                </c:pt>
                <c:pt idx="253">
                  <c:v>0.13542589953100845</c:v>
                </c:pt>
                <c:pt idx="254">
                  <c:v>0.13583832384173222</c:v>
                </c:pt>
                <c:pt idx="255">
                  <c:v>0.13628315057730214</c:v>
                </c:pt>
                <c:pt idx="256">
                  <c:v>0.13672373064850193</c:v>
                </c:pt>
                <c:pt idx="257">
                  <c:v>0.13711984223769369</c:v>
                </c:pt>
                <c:pt idx="258">
                  <c:v>0.13756565073434499</c:v>
                </c:pt>
                <c:pt idx="259">
                  <c:v>0.13802125339688912</c:v>
                </c:pt>
                <c:pt idx="260">
                  <c:v>0.13843030549700816</c:v>
                </c:pt>
                <c:pt idx="261">
                  <c:v>0.13872206016088387</c:v>
                </c:pt>
                <c:pt idx="262">
                  <c:v>0.13897461708649494</c:v>
                </c:pt>
                <c:pt idx="263">
                  <c:v>0.13922205151913414</c:v>
                </c:pt>
                <c:pt idx="264">
                  <c:v>0.13950076514212495</c:v>
                </c:pt>
                <c:pt idx="265">
                  <c:v>0.13983589360329166</c:v>
                </c:pt>
                <c:pt idx="266">
                  <c:v>0.14015380161191052</c:v>
                </c:pt>
                <c:pt idx="267">
                  <c:v>0.14038455277524417</c:v>
                </c:pt>
                <c:pt idx="268">
                  <c:v>0.14062225107082385</c:v>
                </c:pt>
                <c:pt idx="269">
                  <c:v>0.14087171009329949</c:v>
                </c:pt>
                <c:pt idx="270">
                  <c:v>0.14111668589458093</c:v>
                </c:pt>
                <c:pt idx="271">
                  <c:v>0.14140192605659552</c:v>
                </c:pt>
                <c:pt idx="272">
                  <c:v>0.1416956736460204</c:v>
                </c:pt>
                <c:pt idx="273">
                  <c:v>0.14198577067584164</c:v>
                </c:pt>
                <c:pt idx="274">
                  <c:v>0.14231954189210597</c:v>
                </c:pt>
                <c:pt idx="275">
                  <c:v>0.14267183033189498</c:v>
                </c:pt>
                <c:pt idx="276">
                  <c:v>0.14297921520807375</c:v>
                </c:pt>
                <c:pt idx="277">
                  <c:v>0.14317066224450251</c:v>
                </c:pt>
                <c:pt idx="278">
                  <c:v>0.14348464567744659</c:v>
                </c:pt>
                <c:pt idx="279">
                  <c:v>0.14383021469065635</c:v>
                </c:pt>
                <c:pt idx="280">
                  <c:v>0.14411575557460166</c:v>
                </c:pt>
                <c:pt idx="281">
                  <c:v>0.14447432372575805</c:v>
                </c:pt>
                <c:pt idx="282">
                  <c:v>0.14479601941729073</c:v>
                </c:pt>
                <c:pt idx="283">
                  <c:v>0.14506227547195516</c:v>
                </c:pt>
                <c:pt idx="284">
                  <c:v>0.14539957912573395</c:v>
                </c:pt>
                <c:pt idx="285">
                  <c:v>0.14569877977067952</c:v>
                </c:pt>
                <c:pt idx="286">
                  <c:v>0.14596905878290314</c:v>
                </c:pt>
                <c:pt idx="287">
                  <c:v>0.14628669488468823</c:v>
                </c:pt>
                <c:pt idx="288">
                  <c:v>0.14656600920188342</c:v>
                </c:pt>
                <c:pt idx="289">
                  <c:v>0.14684160594422244</c:v>
                </c:pt>
                <c:pt idx="290">
                  <c:v>0.14717657202015125</c:v>
                </c:pt>
                <c:pt idx="291">
                  <c:v>0.14747930501722881</c:v>
                </c:pt>
                <c:pt idx="292">
                  <c:v>0.14776598991650691</c:v>
                </c:pt>
                <c:pt idx="293">
                  <c:v>0.14805319375187301</c:v>
                </c:pt>
                <c:pt idx="294">
                  <c:v>0.14833319649358059</c:v>
                </c:pt>
                <c:pt idx="295">
                  <c:v>0.14861553213670689</c:v>
                </c:pt>
                <c:pt idx="296">
                  <c:v>0.14888775892539388</c:v>
                </c:pt>
                <c:pt idx="297">
                  <c:v>0.14913071706092207</c:v>
                </c:pt>
                <c:pt idx="298">
                  <c:v>0.14937667869209018</c:v>
                </c:pt>
                <c:pt idx="299">
                  <c:v>0.14963359391174097</c:v>
                </c:pt>
                <c:pt idx="300">
                  <c:v>0.1499017775309304</c:v>
                </c:pt>
                <c:pt idx="301">
                  <c:v>0.15015788958542042</c:v>
                </c:pt>
                <c:pt idx="302">
                  <c:v>0.15042294110675106</c:v>
                </c:pt>
                <c:pt idx="303">
                  <c:v>0.15069587779387805</c:v>
                </c:pt>
                <c:pt idx="304">
                  <c:v>0.15093520492567969</c:v>
                </c:pt>
                <c:pt idx="305">
                  <c:v>0.1511464241851331</c:v>
                </c:pt>
                <c:pt idx="306">
                  <c:v>0.15136186374335264</c:v>
                </c:pt>
                <c:pt idx="307">
                  <c:v>0.15163691951106076</c:v>
                </c:pt>
                <c:pt idx="308">
                  <c:v>0.15190688523437007</c:v>
                </c:pt>
                <c:pt idx="309">
                  <c:v>0.15214186566827773</c:v>
                </c:pt>
                <c:pt idx="310">
                  <c:v>0.15232641107520331</c:v>
                </c:pt>
                <c:pt idx="311">
                  <c:v>0.1525957512752939</c:v>
                </c:pt>
                <c:pt idx="312">
                  <c:v>0.15286797204552324</c:v>
                </c:pt>
                <c:pt idx="313">
                  <c:v>0.15302184682115275</c:v>
                </c:pt>
                <c:pt idx="314">
                  <c:v>0.15322804313599164</c:v>
                </c:pt>
                <c:pt idx="315">
                  <c:v>0.15349629238517218</c:v>
                </c:pt>
                <c:pt idx="316">
                  <c:v>0.15379887725265531</c:v>
                </c:pt>
                <c:pt idx="317">
                  <c:v>0.15408326622297128</c:v>
                </c:pt>
                <c:pt idx="318">
                  <c:v>0.15436042715861395</c:v>
                </c:pt>
                <c:pt idx="319">
                  <c:v>0.15464580457137525</c:v>
                </c:pt>
                <c:pt idx="320">
                  <c:v>0.15497514018283559</c:v>
                </c:pt>
                <c:pt idx="321">
                  <c:v>0.15530038546694078</c:v>
                </c:pt>
                <c:pt idx="322">
                  <c:v>0.15560954187686038</c:v>
                </c:pt>
                <c:pt idx="323">
                  <c:v>0.15590699249973536</c:v>
                </c:pt>
                <c:pt idx="324">
                  <c:v>0.15629743753071737</c:v>
                </c:pt>
                <c:pt idx="325">
                  <c:v>0.15669642792092198</c:v>
                </c:pt>
                <c:pt idx="326">
                  <c:v>0.15702794906788028</c:v>
                </c:pt>
                <c:pt idx="327">
                  <c:v>0.15738998738821913</c:v>
                </c:pt>
                <c:pt idx="328">
                  <c:v>0.1577694339389201</c:v>
                </c:pt>
                <c:pt idx="329">
                  <c:v>0.15815208573716286</c:v>
                </c:pt>
                <c:pt idx="330">
                  <c:v>0.15852506697117394</c:v>
                </c:pt>
                <c:pt idx="331">
                  <c:v>0.15890306200859572</c:v>
                </c:pt>
                <c:pt idx="332">
                  <c:v>0.15928390651972144</c:v>
                </c:pt>
                <c:pt idx="333">
                  <c:v>0.15967757998530688</c:v>
                </c:pt>
                <c:pt idx="334">
                  <c:v>0.16003922120552019</c:v>
                </c:pt>
                <c:pt idx="335">
                  <c:v>0.16039359303951578</c:v>
                </c:pt>
                <c:pt idx="336">
                  <c:v>0.16076641432581887</c:v>
                </c:pt>
                <c:pt idx="337">
                  <c:v>0.16110425930350633</c:v>
                </c:pt>
                <c:pt idx="338">
                  <c:v>0.1614428193613166</c:v>
                </c:pt>
                <c:pt idx="339">
                  <c:v>0.16179385514781128</c:v>
                </c:pt>
                <c:pt idx="340">
                  <c:v>0.16215875549728509</c:v>
                </c:pt>
                <c:pt idx="341">
                  <c:v>0.16251267223241014</c:v>
                </c:pt>
                <c:pt idx="342">
                  <c:v>0.16285787114128289</c:v>
                </c:pt>
                <c:pt idx="343">
                  <c:v>0.16320415085832801</c:v>
                </c:pt>
                <c:pt idx="344">
                  <c:v>0.16351020290158816</c:v>
                </c:pt>
                <c:pt idx="345">
                  <c:v>0.16383951392815646</c:v>
                </c:pt>
                <c:pt idx="346">
                  <c:v>0.16424722654347745</c:v>
                </c:pt>
                <c:pt idx="347">
                  <c:v>0.16461705471599689</c:v>
                </c:pt>
                <c:pt idx="348">
                  <c:v>0.1649510744080632</c:v>
                </c:pt>
                <c:pt idx="349">
                  <c:v>0.1652671322827805</c:v>
                </c:pt>
                <c:pt idx="350">
                  <c:v>0.16561108162483804</c:v>
                </c:pt>
                <c:pt idx="351">
                  <c:v>0.16596577414860864</c:v>
                </c:pt>
                <c:pt idx="352">
                  <c:v>0.16631359566087967</c:v>
                </c:pt>
                <c:pt idx="353">
                  <c:v>0.1665981515205113</c:v>
                </c:pt>
                <c:pt idx="354">
                  <c:v>0.16692627547977079</c:v>
                </c:pt>
                <c:pt idx="355">
                  <c:v>0.1672964926301547</c:v>
                </c:pt>
                <c:pt idx="356">
                  <c:v>0.16766148743523154</c:v>
                </c:pt>
                <c:pt idx="357">
                  <c:v>0.16800508495656616</c:v>
                </c:pt>
                <c:pt idx="358">
                  <c:v>0.16833928865731607</c:v>
                </c:pt>
                <c:pt idx="359">
                  <c:v>0.16870094350460266</c:v>
                </c:pt>
                <c:pt idx="360">
                  <c:v>0.16904663058915595</c:v>
                </c:pt>
                <c:pt idx="361">
                  <c:v>0.16938995016407588</c:v>
                </c:pt>
                <c:pt idx="362">
                  <c:v>0.16973251561521718</c:v>
                </c:pt>
                <c:pt idx="363">
                  <c:v>0.17004329481438432</c:v>
                </c:pt>
                <c:pt idx="364">
                  <c:v>0.17038178578593921</c:v>
                </c:pt>
                <c:pt idx="365">
                  <c:v>0.17073885089932714</c:v>
                </c:pt>
                <c:pt idx="366">
                  <c:v>0.17106171080791396</c:v>
                </c:pt>
                <c:pt idx="367">
                  <c:v>0.17138330079826467</c:v>
                </c:pt>
                <c:pt idx="368">
                  <c:v>0.17172549496479239</c:v>
                </c:pt>
                <c:pt idx="369">
                  <c:v>0.17205543896953868</c:v>
                </c:pt>
                <c:pt idx="370">
                  <c:v>0.17236240229947949</c:v>
                </c:pt>
                <c:pt idx="371">
                  <c:v>0.17268255836553015</c:v>
                </c:pt>
                <c:pt idx="372">
                  <c:v>0.17301477576760949</c:v>
                </c:pt>
                <c:pt idx="373">
                  <c:v>0.17334561666156634</c:v>
                </c:pt>
                <c:pt idx="374">
                  <c:v>0.17364325158002028</c:v>
                </c:pt>
                <c:pt idx="375">
                  <c:v>0.17393607225115729</c:v>
                </c:pt>
                <c:pt idx="376">
                  <c:v>0.17427027759557726</c:v>
                </c:pt>
                <c:pt idx="377">
                  <c:v>0.17457132478419327</c:v>
                </c:pt>
                <c:pt idx="378">
                  <c:v>0.17486671934509382</c:v>
                </c:pt>
                <c:pt idx="379">
                  <c:v>0.17518389781646768</c:v>
                </c:pt>
                <c:pt idx="380">
                  <c:v>0.17546711022631867</c:v>
                </c:pt>
                <c:pt idx="381">
                  <c:v>0.17574703131821554</c:v>
                </c:pt>
                <c:pt idx="382">
                  <c:v>0.17605193300723862</c:v>
                </c:pt>
                <c:pt idx="383">
                  <c:v>0.17632024496777707</c:v>
                </c:pt>
                <c:pt idx="384">
                  <c:v>0.17659436195177339</c:v>
                </c:pt>
                <c:pt idx="385">
                  <c:v>0.17688035566920543</c:v>
                </c:pt>
                <c:pt idx="386">
                  <c:v>0.17715842084492528</c:v>
                </c:pt>
                <c:pt idx="387">
                  <c:v>0.17742765246803707</c:v>
                </c:pt>
                <c:pt idx="388">
                  <c:v>0.17769672244852774</c:v>
                </c:pt>
                <c:pt idx="389">
                  <c:v>0.17797447958628346</c:v>
                </c:pt>
                <c:pt idx="390">
                  <c:v>0.17822021661242604</c:v>
                </c:pt>
                <c:pt idx="391">
                  <c:v>0.17847219146462856</c:v>
                </c:pt>
                <c:pt idx="392">
                  <c:v>0.17875132839183461</c:v>
                </c:pt>
                <c:pt idx="393">
                  <c:v>0.17901957903154242</c:v>
                </c:pt>
                <c:pt idx="394">
                  <c:v>0.17925886073691141</c:v>
                </c:pt>
                <c:pt idx="395">
                  <c:v>0.17949470146960131</c:v>
                </c:pt>
                <c:pt idx="396">
                  <c:v>0.17976040705924204</c:v>
                </c:pt>
                <c:pt idx="397">
                  <c:v>0.18000748960193669</c:v>
                </c:pt>
                <c:pt idx="398">
                  <c:v>0.18023173291197772</c:v>
                </c:pt>
                <c:pt idx="399">
                  <c:v>0.18047004026979097</c:v>
                </c:pt>
                <c:pt idx="400">
                  <c:v>0.18070439487440573</c:v>
                </c:pt>
                <c:pt idx="401">
                  <c:v>0.18093860361243871</c:v>
                </c:pt>
                <c:pt idx="402">
                  <c:v>0.18117642687774746</c:v>
                </c:pt>
                <c:pt idx="403">
                  <c:v>0.18138768957617471</c:v>
                </c:pt>
                <c:pt idx="404">
                  <c:v>0.18162215524150224</c:v>
                </c:pt>
                <c:pt idx="405">
                  <c:v>0.18185440834331032</c:v>
                </c:pt>
                <c:pt idx="406">
                  <c:v>0.18204284362098341</c:v>
                </c:pt>
                <c:pt idx="407">
                  <c:v>0.18224185608950946</c:v>
                </c:pt>
                <c:pt idx="408">
                  <c:v>0.18244327397921389</c:v>
                </c:pt>
                <c:pt idx="409">
                  <c:v>0.18264419060717793</c:v>
                </c:pt>
                <c:pt idx="410">
                  <c:v>0.18282473336333949</c:v>
                </c:pt>
                <c:pt idx="411">
                  <c:v>0.18303325690016958</c:v>
                </c:pt>
                <c:pt idx="412">
                  <c:v>0.18327351841030062</c:v>
                </c:pt>
                <c:pt idx="413">
                  <c:v>0.18345777504851415</c:v>
                </c:pt>
                <c:pt idx="414">
                  <c:v>0.18364716509511494</c:v>
                </c:pt>
                <c:pt idx="415">
                  <c:v>0.18385401800876341</c:v>
                </c:pt>
                <c:pt idx="416">
                  <c:v>0.18406875961854818</c:v>
                </c:pt>
                <c:pt idx="417">
                  <c:v>0.18424361625979024</c:v>
                </c:pt>
                <c:pt idx="418">
                  <c:v>0.18440670025497885</c:v>
                </c:pt>
                <c:pt idx="419">
                  <c:v>0.18457482614729884</c:v>
                </c:pt>
                <c:pt idx="420">
                  <c:v>0.18476192172791225</c:v>
                </c:pt>
                <c:pt idx="421">
                  <c:v>0.18492950857221069</c:v>
                </c:pt>
                <c:pt idx="422">
                  <c:v>0.18505530140444371</c:v>
                </c:pt>
                <c:pt idx="423">
                  <c:v>0.18523177752993691</c:v>
                </c:pt>
                <c:pt idx="424">
                  <c:v>0.18540115487625133</c:v>
                </c:pt>
                <c:pt idx="425">
                  <c:v>0.18554099823059148</c:v>
                </c:pt>
                <c:pt idx="426">
                  <c:v>0.18565017723873001</c:v>
                </c:pt>
                <c:pt idx="427">
                  <c:v>0.1858284612710682</c:v>
                </c:pt>
                <c:pt idx="428">
                  <c:v>0.18601852678325567</c:v>
                </c:pt>
                <c:pt idx="429">
                  <c:v>0.18615455518201343</c:v>
                </c:pt>
                <c:pt idx="430">
                  <c:v>0.1862649132545762</c:v>
                </c:pt>
                <c:pt idx="431">
                  <c:v>0.18636702602474287</c:v>
                </c:pt>
                <c:pt idx="432">
                  <c:v>0.18649137151493977</c:v>
                </c:pt>
                <c:pt idx="433">
                  <c:v>0.18661184117170138</c:v>
                </c:pt>
                <c:pt idx="434">
                  <c:v>0.18671187892415961</c:v>
                </c:pt>
                <c:pt idx="435">
                  <c:v>0.18683580166851177</c:v>
                </c:pt>
                <c:pt idx="436">
                  <c:v>0.18701485877555471</c:v>
                </c:pt>
                <c:pt idx="437">
                  <c:v>0.18711195241321699</c:v>
                </c:pt>
                <c:pt idx="438">
                  <c:v>0.18721393858580795</c:v>
                </c:pt>
                <c:pt idx="439">
                  <c:v>0.18736078346264406</c:v>
                </c:pt>
                <c:pt idx="440">
                  <c:v>0.18744647633501701</c:v>
                </c:pt>
                <c:pt idx="441">
                  <c:v>0.18756943858585309</c:v>
                </c:pt>
                <c:pt idx="442">
                  <c:v>0.18770330281759198</c:v>
                </c:pt>
                <c:pt idx="443">
                  <c:v>0.18779084203042506</c:v>
                </c:pt>
                <c:pt idx="444">
                  <c:v>0.1878819080118995</c:v>
                </c:pt>
                <c:pt idx="445">
                  <c:v>0.18797556241136634</c:v>
                </c:pt>
                <c:pt idx="446">
                  <c:v>0.18807036706371272</c:v>
                </c:pt>
                <c:pt idx="447">
                  <c:v>0.18816728738002375</c:v>
                </c:pt>
                <c:pt idx="448">
                  <c:v>0.1882583855182127</c:v>
                </c:pt>
                <c:pt idx="449">
                  <c:v>0.18831766033819461</c:v>
                </c:pt>
                <c:pt idx="450">
                  <c:v>0.18842034820567699</c:v>
                </c:pt>
                <c:pt idx="451">
                  <c:v>0.18851636389748205</c:v>
                </c:pt>
                <c:pt idx="452">
                  <c:v>0.18859655253257376</c:v>
                </c:pt>
                <c:pt idx="453">
                  <c:v>0.18865721746194511</c:v>
                </c:pt>
                <c:pt idx="454">
                  <c:v>0.1886848152959284</c:v>
                </c:pt>
                <c:pt idx="455">
                  <c:v>0.18874809602856177</c:v>
                </c:pt>
                <c:pt idx="456">
                  <c:v>0.18887577392688351</c:v>
                </c:pt>
                <c:pt idx="457">
                  <c:v>0.18894483795420247</c:v>
                </c:pt>
                <c:pt idx="458">
                  <c:v>0.18903179667998393</c:v>
                </c:pt>
                <c:pt idx="459">
                  <c:v>0.18912548926019482</c:v>
                </c:pt>
                <c:pt idx="460">
                  <c:v>0.18912624893002342</c:v>
                </c:pt>
                <c:pt idx="461">
                  <c:v>0.18915067641512739</c:v>
                </c:pt>
                <c:pt idx="462">
                  <c:v>0.18922774136134102</c:v>
                </c:pt>
                <c:pt idx="463">
                  <c:v>0.18930433861928697</c:v>
                </c:pt>
                <c:pt idx="464">
                  <c:v>0.18933049245810038</c:v>
                </c:pt>
                <c:pt idx="465">
                  <c:v>0.1893921609993324</c:v>
                </c:pt>
                <c:pt idx="466">
                  <c:v>0.18949473597467525</c:v>
                </c:pt>
                <c:pt idx="467">
                  <c:v>0.18953083281164476</c:v>
                </c:pt>
                <c:pt idx="468">
                  <c:v>0.18957712903619903</c:v>
                </c:pt>
                <c:pt idx="469">
                  <c:v>0.18962442338794813</c:v>
                </c:pt>
                <c:pt idx="470">
                  <c:v>0.18961963986911123</c:v>
                </c:pt>
                <c:pt idx="471">
                  <c:v>0.18965231204856672</c:v>
                </c:pt>
                <c:pt idx="472">
                  <c:v>0.18971561920408878</c:v>
                </c:pt>
                <c:pt idx="473">
                  <c:v>0.18976649098546147</c:v>
                </c:pt>
                <c:pt idx="474">
                  <c:v>0.18980428993483414</c:v>
                </c:pt>
                <c:pt idx="475">
                  <c:v>0.18982427011504191</c:v>
                </c:pt>
                <c:pt idx="476">
                  <c:v>0.1898351195012766</c:v>
                </c:pt>
                <c:pt idx="477">
                  <c:v>0.18990926694280522</c:v>
                </c:pt>
                <c:pt idx="478">
                  <c:v>0.18993661603858628</c:v>
                </c:pt>
                <c:pt idx="479">
                  <c:v>0.18997391999071275</c:v>
                </c:pt>
                <c:pt idx="480">
                  <c:v>0.19008784040095261</c:v>
                </c:pt>
                <c:pt idx="481">
                  <c:v>0.19012147754757525</c:v>
                </c:pt>
                <c:pt idx="482">
                  <c:v>0.19011400041148682</c:v>
                </c:pt>
                <c:pt idx="483">
                  <c:v>0.19012928782370964</c:v>
                </c:pt>
                <c:pt idx="484">
                  <c:v>0.19019149296552884</c:v>
                </c:pt>
                <c:pt idx="485">
                  <c:v>0.19021489169517578</c:v>
                </c:pt>
                <c:pt idx="486">
                  <c:v>0.19021640520494973</c:v>
                </c:pt>
                <c:pt idx="487">
                  <c:v>0.19025658371825963</c:v>
                </c:pt>
                <c:pt idx="488">
                  <c:v>0.19032744398196125</c:v>
                </c:pt>
                <c:pt idx="489">
                  <c:v>0.19035788846085278</c:v>
                </c:pt>
                <c:pt idx="490">
                  <c:v>0.19032696873022623</c:v>
                </c:pt>
                <c:pt idx="491">
                  <c:v>0.19030963217016483</c:v>
                </c:pt>
                <c:pt idx="492">
                  <c:v>0.19032382912026521</c:v>
                </c:pt>
                <c:pt idx="493">
                  <c:v>0.19037833475181087</c:v>
                </c:pt>
                <c:pt idx="494">
                  <c:v>0.1904448930006318</c:v>
                </c:pt>
                <c:pt idx="495">
                  <c:v>0.19046335618270041</c:v>
                </c:pt>
                <c:pt idx="496">
                  <c:v>0.19046848209486292</c:v>
                </c:pt>
                <c:pt idx="497">
                  <c:v>0.19049052002535524</c:v>
                </c:pt>
                <c:pt idx="498">
                  <c:v>0.19047895321225358</c:v>
                </c:pt>
                <c:pt idx="499">
                  <c:v>0.19051894825611115</c:v>
                </c:pt>
                <c:pt idx="500">
                  <c:v>0.19056727342236265</c:v>
                </c:pt>
                <c:pt idx="501">
                  <c:v>0.19055345335705667</c:v>
                </c:pt>
                <c:pt idx="502">
                  <c:v>0.19058530049588218</c:v>
                </c:pt>
                <c:pt idx="503">
                  <c:v>0.19062447708819211</c:v>
                </c:pt>
                <c:pt idx="504">
                  <c:v>0.1906413671073148</c:v>
                </c:pt>
                <c:pt idx="505">
                  <c:v>0.19063289297188801</c:v>
                </c:pt>
                <c:pt idx="506">
                  <c:v>0.19064775972869411</c:v>
                </c:pt>
                <c:pt idx="507">
                  <c:v>0.19067269029415168</c:v>
                </c:pt>
                <c:pt idx="508">
                  <c:v>0.19066970844600892</c:v>
                </c:pt>
                <c:pt idx="509">
                  <c:v>0.19071407789234152</c:v>
                </c:pt>
                <c:pt idx="510">
                  <c:v>0.19075451733175161</c:v>
                </c:pt>
                <c:pt idx="511">
                  <c:v>0.19074024508367357</c:v>
                </c:pt>
                <c:pt idx="512">
                  <c:v>0.19075086269720234</c:v>
                </c:pt>
                <c:pt idx="513">
                  <c:v>0.19078723739336523</c:v>
                </c:pt>
                <c:pt idx="514">
                  <c:v>0.19082025600611327</c:v>
                </c:pt>
                <c:pt idx="515">
                  <c:v>0.1908761057025572</c:v>
                </c:pt>
                <c:pt idx="516">
                  <c:v>0.1909069428571307</c:v>
                </c:pt>
                <c:pt idx="517">
                  <c:v>0.19091357411366972</c:v>
                </c:pt>
                <c:pt idx="518">
                  <c:v>0.19091987336438479</c:v>
                </c:pt>
                <c:pt idx="519">
                  <c:v>0.19092909216848966</c:v>
                </c:pt>
                <c:pt idx="520">
                  <c:v>0.19093579899099958</c:v>
                </c:pt>
                <c:pt idx="521">
                  <c:v>0.19096233879392685</c:v>
                </c:pt>
                <c:pt idx="522">
                  <c:v>0.19102896334922126</c:v>
                </c:pt>
                <c:pt idx="523">
                  <c:v>0.19100384657061062</c:v>
                </c:pt>
                <c:pt idx="524">
                  <c:v>0.1909829074152363</c:v>
                </c:pt>
                <c:pt idx="525">
                  <c:v>0.19100941651500611</c:v>
                </c:pt>
                <c:pt idx="526">
                  <c:v>0.19101977673723694</c:v>
                </c:pt>
                <c:pt idx="527">
                  <c:v>0.1910265637969564</c:v>
                </c:pt>
                <c:pt idx="528">
                  <c:v>0.19101651284617463</c:v>
                </c:pt>
                <c:pt idx="529">
                  <c:v>0.19109126224432013</c:v>
                </c:pt>
                <c:pt idx="530">
                  <c:v>0.19111060900764518</c:v>
                </c:pt>
                <c:pt idx="531">
                  <c:v>0.19107005607684799</c:v>
                </c:pt>
                <c:pt idx="532">
                  <c:v>0.19111260913978115</c:v>
                </c:pt>
                <c:pt idx="533">
                  <c:v>0.19109151676951111</c:v>
                </c:pt>
                <c:pt idx="534">
                  <c:v>0.19111840222699084</c:v>
                </c:pt>
                <c:pt idx="535">
                  <c:v>0.19122569835049685</c:v>
                </c:pt>
                <c:pt idx="536">
                  <c:v>0.19123051252641174</c:v>
                </c:pt>
                <c:pt idx="537">
                  <c:v>0.19125066833534643</c:v>
                </c:pt>
                <c:pt idx="538">
                  <c:v>0.19130182646131857</c:v>
                </c:pt>
                <c:pt idx="539">
                  <c:v>0.19135604805810477</c:v>
                </c:pt>
                <c:pt idx="540">
                  <c:v>0.19139872163923313</c:v>
                </c:pt>
                <c:pt idx="541">
                  <c:v>0.19140981912627772</c:v>
                </c:pt>
                <c:pt idx="542">
                  <c:v>0.19139017749550788</c:v>
                </c:pt>
                <c:pt idx="543">
                  <c:v>0.19144008096258749</c:v>
                </c:pt>
                <c:pt idx="544">
                  <c:v>0.19145048833836253</c:v>
                </c:pt>
                <c:pt idx="545">
                  <c:v>0.19140963078454923</c:v>
                </c:pt>
                <c:pt idx="546">
                  <c:v>0.1914061819133496</c:v>
                </c:pt>
                <c:pt idx="547">
                  <c:v>0.19142703688450458</c:v>
                </c:pt>
                <c:pt idx="548">
                  <c:v>0.19148295263863391</c:v>
                </c:pt>
                <c:pt idx="549">
                  <c:v>0.19155779675478801</c:v>
                </c:pt>
                <c:pt idx="550">
                  <c:v>0.19158162841119072</c:v>
                </c:pt>
                <c:pt idx="551">
                  <c:v>0.19155639531636803</c:v>
                </c:pt>
                <c:pt idx="552">
                  <c:v>0.19158273329828931</c:v>
                </c:pt>
                <c:pt idx="553">
                  <c:v>0.1917029921298421</c:v>
                </c:pt>
                <c:pt idx="554">
                  <c:v>0.19170819673419734</c:v>
                </c:pt>
                <c:pt idx="555">
                  <c:v>0.19170559922666972</c:v>
                </c:pt>
                <c:pt idx="556">
                  <c:v>0.19177167433222153</c:v>
                </c:pt>
                <c:pt idx="557">
                  <c:v>0.19175522081142216</c:v>
                </c:pt>
                <c:pt idx="558">
                  <c:v>0.19180180150029422</c:v>
                </c:pt>
                <c:pt idx="559">
                  <c:v>0.19189048851560622</c:v>
                </c:pt>
                <c:pt idx="560">
                  <c:v>0.19183583344656896</c:v>
                </c:pt>
                <c:pt idx="561">
                  <c:v>0.19187225585125453</c:v>
                </c:pt>
                <c:pt idx="562">
                  <c:v>0.19193436314869305</c:v>
                </c:pt>
                <c:pt idx="563">
                  <c:v>0.1918937921896591</c:v>
                </c:pt>
                <c:pt idx="564">
                  <c:v>0.19192440438721037</c:v>
                </c:pt>
                <c:pt idx="565">
                  <c:v>0.19192656507980399</c:v>
                </c:pt>
                <c:pt idx="566">
                  <c:v>0.19193066612006227</c:v>
                </c:pt>
                <c:pt idx="567">
                  <c:v>0.19202030224066383</c:v>
                </c:pt>
                <c:pt idx="568">
                  <c:v>0.19206992871073267</c:v>
                </c:pt>
                <c:pt idx="569">
                  <c:v>0.19209581936407594</c:v>
                </c:pt>
                <c:pt idx="570">
                  <c:v>0.19212087056396798</c:v>
                </c:pt>
                <c:pt idx="571">
                  <c:v>0.19214881967262554</c:v>
                </c:pt>
                <c:pt idx="572">
                  <c:v>0.19217407734397562</c:v>
                </c:pt>
                <c:pt idx="573">
                  <c:v>0.19224235022265748</c:v>
                </c:pt>
                <c:pt idx="574">
                  <c:v>0.1923067168709732</c:v>
                </c:pt>
                <c:pt idx="575">
                  <c:v>0.19234659810771074</c:v>
                </c:pt>
                <c:pt idx="576">
                  <c:v>0.19234329863822064</c:v>
                </c:pt>
                <c:pt idx="577">
                  <c:v>0.19234049608644441</c:v>
                </c:pt>
                <c:pt idx="578">
                  <c:v>0.1923914371637159</c:v>
                </c:pt>
                <c:pt idx="579">
                  <c:v>0.19244163510971116</c:v>
                </c:pt>
                <c:pt idx="580">
                  <c:v>0.19251486348502175</c:v>
                </c:pt>
                <c:pt idx="581">
                  <c:v>0.19255767321358438</c:v>
                </c:pt>
                <c:pt idx="582">
                  <c:v>0.19253378890556991</c:v>
                </c:pt>
                <c:pt idx="583">
                  <c:v>0.19257011011280714</c:v>
                </c:pt>
                <c:pt idx="584">
                  <c:v>0.19266028494605691</c:v>
                </c:pt>
                <c:pt idx="585">
                  <c:v>0.19266978243365487</c:v>
                </c:pt>
                <c:pt idx="586">
                  <c:v>0.19274714410965924</c:v>
                </c:pt>
                <c:pt idx="587">
                  <c:v>0.19279764774413832</c:v>
                </c:pt>
                <c:pt idx="588">
                  <c:v>0.19274060512300276</c:v>
                </c:pt>
                <c:pt idx="589">
                  <c:v>0.19281822981584509</c:v>
                </c:pt>
                <c:pt idx="590">
                  <c:v>0.19284524826161231</c:v>
                </c:pt>
                <c:pt idx="591">
                  <c:v>0.19282635060567191</c:v>
                </c:pt>
                <c:pt idx="592">
                  <c:v>0.19290463580705111</c:v>
                </c:pt>
                <c:pt idx="593">
                  <c:v>0.19294083864726852</c:v>
                </c:pt>
                <c:pt idx="594">
                  <c:v>0.19298724513078969</c:v>
                </c:pt>
                <c:pt idx="595">
                  <c:v>0.19301976081315861</c:v>
                </c:pt>
                <c:pt idx="596">
                  <c:v>0.19300336047425545</c:v>
                </c:pt>
                <c:pt idx="597">
                  <c:v>0.19304818092819234</c:v>
                </c:pt>
                <c:pt idx="598">
                  <c:v>0.19314511225022346</c:v>
                </c:pt>
                <c:pt idx="599">
                  <c:v>0.19312606689743714</c:v>
                </c:pt>
                <c:pt idx="600">
                  <c:v>0.19315738320667997</c:v>
                </c:pt>
                <c:pt idx="601">
                  <c:v>0.19322359271314957</c:v>
                </c:pt>
                <c:pt idx="602">
                  <c:v>0.19324968848962787</c:v>
                </c:pt>
                <c:pt idx="603">
                  <c:v>0.19329623909781521</c:v>
                </c:pt>
                <c:pt idx="604">
                  <c:v>0.19333531498896553</c:v>
                </c:pt>
                <c:pt idx="605">
                  <c:v>0.19336359667186198</c:v>
                </c:pt>
                <c:pt idx="606">
                  <c:v>0.19339411439436885</c:v>
                </c:pt>
                <c:pt idx="607">
                  <c:v>0.19348161506185449</c:v>
                </c:pt>
                <c:pt idx="608">
                  <c:v>0.19346880819585796</c:v>
                </c:pt>
                <c:pt idx="609">
                  <c:v>0.19338501223062779</c:v>
                </c:pt>
                <c:pt idx="610">
                  <c:v>0.19349487701789495</c:v>
                </c:pt>
                <c:pt idx="611">
                  <c:v>0.19361551306820365</c:v>
                </c:pt>
                <c:pt idx="612">
                  <c:v>0.19367003661854995</c:v>
                </c:pt>
                <c:pt idx="613">
                  <c:v>0.19368543149566028</c:v>
                </c:pt>
                <c:pt idx="614">
                  <c:v>0.19378536347925687</c:v>
                </c:pt>
                <c:pt idx="615">
                  <c:v>0.19380286078610318</c:v>
                </c:pt>
                <c:pt idx="616">
                  <c:v>0.19375934845999554</c:v>
                </c:pt>
                <c:pt idx="617">
                  <c:v>0.19383604766642784</c:v>
                </c:pt>
                <c:pt idx="618">
                  <c:v>0.19391663170487047</c:v>
                </c:pt>
                <c:pt idx="619">
                  <c:v>0.19394118881417821</c:v>
                </c:pt>
                <c:pt idx="620">
                  <c:v>0.1939707017184612</c:v>
                </c:pt>
                <c:pt idx="621">
                  <c:v>0.19404749213455233</c:v>
                </c:pt>
                <c:pt idx="622">
                  <c:v>0.19414346129391671</c:v>
                </c:pt>
                <c:pt idx="623">
                  <c:v>0.19419612987508905</c:v>
                </c:pt>
                <c:pt idx="624">
                  <c:v>0.19419320766841283</c:v>
                </c:pt>
                <c:pt idx="625">
                  <c:v>0.19423418477402032</c:v>
                </c:pt>
                <c:pt idx="626">
                  <c:v>0.19425343683317178</c:v>
                </c:pt>
                <c:pt idx="627">
                  <c:v>0.19426943229232937</c:v>
                </c:pt>
                <c:pt idx="628">
                  <c:v>0.19428078763681023</c:v>
                </c:pt>
                <c:pt idx="629">
                  <c:v>0.19439916810527622</c:v>
                </c:pt>
                <c:pt idx="630">
                  <c:v>0.19455255940621963</c:v>
                </c:pt>
                <c:pt idx="631">
                  <c:v>0.19463250936217591</c:v>
                </c:pt>
                <c:pt idx="632">
                  <c:v>0.19453171650089732</c:v>
                </c:pt>
                <c:pt idx="633">
                  <c:v>0.19459900873752475</c:v>
                </c:pt>
                <c:pt idx="634">
                  <c:v>0.19467772788058513</c:v>
                </c:pt>
                <c:pt idx="635">
                  <c:v>0.19457584142411191</c:v>
                </c:pt>
                <c:pt idx="636">
                  <c:v>0.19459639659491354</c:v>
                </c:pt>
                <c:pt idx="637">
                  <c:v>0.1946673832574409</c:v>
                </c:pt>
                <c:pt idx="638">
                  <c:v>0.19473689964930271</c:v>
                </c:pt>
                <c:pt idx="639">
                  <c:v>0.19480613034265884</c:v>
                </c:pt>
                <c:pt idx="640">
                  <c:v>0.19487481924103703</c:v>
                </c:pt>
                <c:pt idx="641">
                  <c:v>0.19488804344167041</c:v>
                </c:pt>
                <c:pt idx="642">
                  <c:v>0.19487056443818149</c:v>
                </c:pt>
                <c:pt idx="643">
                  <c:v>0.19486754660762684</c:v>
                </c:pt>
                <c:pt idx="644">
                  <c:v>0.19487848798829432</c:v>
                </c:pt>
                <c:pt idx="645">
                  <c:v>0.1949743363694677</c:v>
                </c:pt>
                <c:pt idx="646">
                  <c:v>0.1951355632402326</c:v>
                </c:pt>
                <c:pt idx="647">
                  <c:v>0.19516174437396941</c:v>
                </c:pt>
                <c:pt idx="648">
                  <c:v>0.1950238345694171</c:v>
                </c:pt>
                <c:pt idx="649">
                  <c:v>0.19491312194210209</c:v>
                </c:pt>
                <c:pt idx="650">
                  <c:v>0.19511041987443081</c:v>
                </c:pt>
                <c:pt idx="651">
                  <c:v>0.19512574009949291</c:v>
                </c:pt>
                <c:pt idx="652">
                  <c:v>0.19514513956533763</c:v>
                </c:pt>
                <c:pt idx="653">
                  <c:v>0.19513442374953158</c:v>
                </c:pt>
                <c:pt idx="654">
                  <c:v>0.1951082039380225</c:v>
                </c:pt>
                <c:pt idx="655">
                  <c:v>0.19510069306795177</c:v>
                </c:pt>
                <c:pt idx="656">
                  <c:v>0.19511624891608459</c:v>
                </c:pt>
                <c:pt idx="657">
                  <c:v>0.19507712780670813</c:v>
                </c:pt>
                <c:pt idx="658">
                  <c:v>0.19500194702668747</c:v>
                </c:pt>
                <c:pt idx="659">
                  <c:v>0.19494980941152951</c:v>
                </c:pt>
                <c:pt idx="660">
                  <c:v>0.19497345850031111</c:v>
                </c:pt>
                <c:pt idx="661">
                  <c:v>0.19493338899338394</c:v>
                </c:pt>
                <c:pt idx="662">
                  <c:v>0.19484754137305119</c:v>
                </c:pt>
                <c:pt idx="663">
                  <c:v>0.19489515159972984</c:v>
                </c:pt>
                <c:pt idx="664">
                  <c:v>0.19496530201569992</c:v>
                </c:pt>
                <c:pt idx="665">
                  <c:v>0.19508750616925907</c:v>
                </c:pt>
                <c:pt idx="666">
                  <c:v>0.19512524452130006</c:v>
                </c:pt>
                <c:pt idx="667">
                  <c:v>0.19514664124801548</c:v>
                </c:pt>
                <c:pt idx="668">
                  <c:v>0.19519694825528391</c:v>
                </c:pt>
                <c:pt idx="669">
                  <c:v>0.19519953867901083</c:v>
                </c:pt>
                <c:pt idx="670">
                  <c:v>0.19515528191534212</c:v>
                </c:pt>
                <c:pt idx="671">
                  <c:v>0.19516153335917552</c:v>
                </c:pt>
                <c:pt idx="672">
                  <c:v>0.19528026135653789</c:v>
                </c:pt>
                <c:pt idx="673">
                  <c:v>0.19529882205587823</c:v>
                </c:pt>
                <c:pt idx="674">
                  <c:v>0.19527700964472183</c:v>
                </c:pt>
                <c:pt idx="675">
                  <c:v>0.19531669902390295</c:v>
                </c:pt>
                <c:pt idx="676">
                  <c:v>0.19538942168858101</c:v>
                </c:pt>
                <c:pt idx="677">
                  <c:v>0.19541735645556305</c:v>
                </c:pt>
                <c:pt idx="678">
                  <c:v>0.19544412482200113</c:v>
                </c:pt>
                <c:pt idx="679">
                  <c:v>0.19548432251293732</c:v>
                </c:pt>
                <c:pt idx="680">
                  <c:v>0.19552126694193098</c:v>
                </c:pt>
                <c:pt idx="681">
                  <c:v>0.19556363306576499</c:v>
                </c:pt>
                <c:pt idx="682">
                  <c:v>0.19565975289213003</c:v>
                </c:pt>
                <c:pt idx="683">
                  <c:v>0.19566254350373233</c:v>
                </c:pt>
                <c:pt idx="684">
                  <c:v>0.19567050240806735</c:v>
                </c:pt>
                <c:pt idx="685">
                  <c:v>0.19575404522493334</c:v>
                </c:pt>
                <c:pt idx="686">
                  <c:v>0.195762570383329</c:v>
                </c:pt>
                <c:pt idx="687">
                  <c:v>0.19583273411893309</c:v>
                </c:pt>
                <c:pt idx="688">
                  <c:v>0.19594232205554271</c:v>
                </c:pt>
                <c:pt idx="689">
                  <c:v>0.19595063797979353</c:v>
                </c:pt>
                <c:pt idx="690">
                  <c:v>0.19592504294600843</c:v>
                </c:pt>
                <c:pt idx="691">
                  <c:v>0.19592422145153324</c:v>
                </c:pt>
                <c:pt idx="692">
                  <c:v>0.19594525758303891</c:v>
                </c:pt>
                <c:pt idx="693">
                  <c:v>0.19596819310669988</c:v>
                </c:pt>
                <c:pt idx="694">
                  <c:v>0.19596778728463624</c:v>
                </c:pt>
                <c:pt idx="695">
                  <c:v>0.19596490682317516</c:v>
                </c:pt>
                <c:pt idx="696">
                  <c:v>0.19600848547815361</c:v>
                </c:pt>
                <c:pt idx="697">
                  <c:v>0.19601654942810445</c:v>
                </c:pt>
                <c:pt idx="698">
                  <c:v>0.19602385961429059</c:v>
                </c:pt>
                <c:pt idx="699">
                  <c:v>0.19611305195067327</c:v>
                </c:pt>
                <c:pt idx="700">
                  <c:v>0.1961709842446254</c:v>
                </c:pt>
                <c:pt idx="701">
                  <c:v>0.19616994315413586</c:v>
                </c:pt>
                <c:pt idx="702">
                  <c:v>0.19619079253666158</c:v>
                </c:pt>
                <c:pt idx="703">
                  <c:v>0.19618054150663433</c:v>
                </c:pt>
                <c:pt idx="704">
                  <c:v>0.1961466422413152</c:v>
                </c:pt>
                <c:pt idx="705">
                  <c:v>0.19613275861795543</c:v>
                </c:pt>
                <c:pt idx="706">
                  <c:v>0.19612397277538021</c:v>
                </c:pt>
                <c:pt idx="707">
                  <c:v>0.19613990915006907</c:v>
                </c:pt>
                <c:pt idx="708">
                  <c:v>0.19616182972853366</c:v>
                </c:pt>
                <c:pt idx="709">
                  <c:v>0.19617849958672559</c:v>
                </c:pt>
                <c:pt idx="710">
                  <c:v>0.19619406132649528</c:v>
                </c:pt>
                <c:pt idx="711">
                  <c:v>0.1962153209512795</c:v>
                </c:pt>
                <c:pt idx="712">
                  <c:v>0.19626579526948559</c:v>
                </c:pt>
                <c:pt idx="713">
                  <c:v>0.19628836675402073</c:v>
                </c:pt>
                <c:pt idx="714">
                  <c:v>0.19632236379123824</c:v>
                </c:pt>
                <c:pt idx="715">
                  <c:v>0.19631354930060022</c:v>
                </c:pt>
                <c:pt idx="716">
                  <c:v>0.19623912551043229</c:v>
                </c:pt>
                <c:pt idx="717">
                  <c:v>0.19623126431837692</c:v>
                </c:pt>
                <c:pt idx="718">
                  <c:v>0.19623838379384262</c:v>
                </c:pt>
                <c:pt idx="719">
                  <c:v>0.19623885887609038</c:v>
                </c:pt>
                <c:pt idx="720">
                  <c:v>0.19629273905673958</c:v>
                </c:pt>
                <c:pt idx="721">
                  <c:v>0.19634124683928023</c:v>
                </c:pt>
                <c:pt idx="722">
                  <c:v>0.19630346020885572</c:v>
                </c:pt>
                <c:pt idx="723">
                  <c:v>0.19628927507812821</c:v>
                </c:pt>
                <c:pt idx="724">
                  <c:v>0.19627021017862759</c:v>
                </c:pt>
                <c:pt idx="725">
                  <c:v>0.19625833952616015</c:v>
                </c:pt>
                <c:pt idx="726">
                  <c:v>0.19632140597994774</c:v>
                </c:pt>
                <c:pt idx="727">
                  <c:v>0.19639860696083636</c:v>
                </c:pt>
                <c:pt idx="728">
                  <c:v>0.19647190166737008</c:v>
                </c:pt>
                <c:pt idx="729">
                  <c:v>0.19650806901983256</c:v>
                </c:pt>
                <c:pt idx="730">
                  <c:v>0.1965525260242382</c:v>
                </c:pt>
                <c:pt idx="731">
                  <c:v>0.19657380466407756</c:v>
                </c:pt>
                <c:pt idx="732">
                  <c:v>0.19661204717048975</c:v>
                </c:pt>
                <c:pt idx="733">
                  <c:v>0.19666234258269266</c:v>
                </c:pt>
                <c:pt idx="734">
                  <c:v>0.19672701863921582</c:v>
                </c:pt>
                <c:pt idx="735">
                  <c:v>0.19679125941817563</c:v>
                </c:pt>
                <c:pt idx="736">
                  <c:v>0.19686980909766416</c:v>
                </c:pt>
                <c:pt idx="737">
                  <c:v>0.19696219318530359</c:v>
                </c:pt>
                <c:pt idx="738">
                  <c:v>0.19705706765684997</c:v>
                </c:pt>
                <c:pt idx="739">
                  <c:v>0.19713523105644212</c:v>
                </c:pt>
                <c:pt idx="740">
                  <c:v>0.19716834803983074</c:v>
                </c:pt>
                <c:pt idx="741">
                  <c:v>0.19722536920390296</c:v>
                </c:pt>
                <c:pt idx="742">
                  <c:v>0.19730266699310847</c:v>
                </c:pt>
                <c:pt idx="743">
                  <c:v>0.19737358720636988</c:v>
                </c:pt>
                <c:pt idx="744">
                  <c:v>0.19748780820199988</c:v>
                </c:pt>
                <c:pt idx="745">
                  <c:v>0.1976170593807749</c:v>
                </c:pt>
                <c:pt idx="746">
                  <c:v>0.19774069291171306</c:v>
                </c:pt>
                <c:pt idx="747">
                  <c:v>0.1978452139930317</c:v>
                </c:pt>
                <c:pt idx="748">
                  <c:v>0.19797783956935791</c:v>
                </c:pt>
                <c:pt idx="749">
                  <c:v>0.19805451277494715</c:v>
                </c:pt>
                <c:pt idx="750">
                  <c:v>0.19812082089774199</c:v>
                </c:pt>
                <c:pt idx="751">
                  <c:v>0.1982042513412603</c:v>
                </c:pt>
                <c:pt idx="752">
                  <c:v>0.19828874612345745</c:v>
                </c:pt>
                <c:pt idx="753">
                  <c:v>0.19839389509492011</c:v>
                </c:pt>
                <c:pt idx="754">
                  <c:v>0.19848112668030182</c:v>
                </c:pt>
                <c:pt idx="755">
                  <c:v>0.19856401905950369</c:v>
                </c:pt>
                <c:pt idx="756">
                  <c:v>0.19863720797657472</c:v>
                </c:pt>
                <c:pt idx="757">
                  <c:v>0.19869109273555507</c:v>
                </c:pt>
                <c:pt idx="758">
                  <c:v>0.19874720144447192</c:v>
                </c:pt>
                <c:pt idx="759">
                  <c:v>0.19879321223841484</c:v>
                </c:pt>
                <c:pt idx="760">
                  <c:v>0.19885785323737323</c:v>
                </c:pt>
                <c:pt idx="761">
                  <c:v>0.19891325791812439</c:v>
                </c:pt>
                <c:pt idx="762">
                  <c:v>0.19897601192348838</c:v>
                </c:pt>
                <c:pt idx="763">
                  <c:v>0.19906582127982428</c:v>
                </c:pt>
                <c:pt idx="764">
                  <c:v>0.19912046035298933</c:v>
                </c:pt>
                <c:pt idx="765">
                  <c:v>0.19914623349626423</c:v>
                </c:pt>
                <c:pt idx="766">
                  <c:v>0.19917176903259479</c:v>
                </c:pt>
                <c:pt idx="767">
                  <c:v>0.19922303283650011</c:v>
                </c:pt>
                <c:pt idx="768">
                  <c:v>0.19925600893370934</c:v>
                </c:pt>
                <c:pt idx="769">
                  <c:v>0.19925487178439175</c:v>
                </c:pt>
                <c:pt idx="770">
                  <c:v>0.1992651417804687</c:v>
                </c:pt>
                <c:pt idx="771">
                  <c:v>0.19927495482408589</c:v>
                </c:pt>
                <c:pt idx="772">
                  <c:v>0.19922040549726472</c:v>
                </c:pt>
                <c:pt idx="773">
                  <c:v>0.19921371065280205</c:v>
                </c:pt>
                <c:pt idx="774">
                  <c:v>0.19926041223345048</c:v>
                </c:pt>
                <c:pt idx="775">
                  <c:v>0.19926856546919849</c:v>
                </c:pt>
                <c:pt idx="776">
                  <c:v>0.19925248501621931</c:v>
                </c:pt>
                <c:pt idx="777">
                  <c:v>0.19927476412399367</c:v>
                </c:pt>
                <c:pt idx="778">
                  <c:v>0.19928479428990298</c:v>
                </c:pt>
                <c:pt idx="779">
                  <c:v>0.19927502198894709</c:v>
                </c:pt>
                <c:pt idx="780">
                  <c:v>0.19926989760334482</c:v>
                </c:pt>
                <c:pt idx="781">
                  <c:v>0.19923659255170614</c:v>
                </c:pt>
                <c:pt idx="782">
                  <c:v>0.19918558850521226</c:v>
                </c:pt>
                <c:pt idx="783">
                  <c:v>0.19910032022132515</c:v>
                </c:pt>
                <c:pt idx="784">
                  <c:v>0.19904261779481011</c:v>
                </c:pt>
                <c:pt idx="785">
                  <c:v>0.1990001169009108</c:v>
                </c:pt>
                <c:pt idx="786">
                  <c:v>0.19896205483732418</c:v>
                </c:pt>
                <c:pt idx="787">
                  <c:v>0.19893895386081148</c:v>
                </c:pt>
                <c:pt idx="788">
                  <c:v>0.19891413784143572</c:v>
                </c:pt>
                <c:pt idx="789">
                  <c:v>0.19888082147460184</c:v>
                </c:pt>
                <c:pt idx="790">
                  <c:v>0.19883225349967693</c:v>
                </c:pt>
                <c:pt idx="791">
                  <c:v>0.1987727622859492</c:v>
                </c:pt>
                <c:pt idx="792">
                  <c:v>0.19873873331209135</c:v>
                </c:pt>
                <c:pt idx="793">
                  <c:v>0.19869661422121923</c:v>
                </c:pt>
                <c:pt idx="794">
                  <c:v>0.19863730637978208</c:v>
                </c:pt>
                <c:pt idx="795">
                  <c:v>0.19860155120277814</c:v>
                </c:pt>
                <c:pt idx="796">
                  <c:v>0.19855876570738432</c:v>
                </c:pt>
                <c:pt idx="797">
                  <c:v>0.19852841660660325</c:v>
                </c:pt>
                <c:pt idx="798">
                  <c:v>0.19850498571996611</c:v>
                </c:pt>
                <c:pt idx="799">
                  <c:v>0.19847104190278286</c:v>
                </c:pt>
                <c:pt idx="800">
                  <c:v>0.19844064545512538</c:v>
                </c:pt>
                <c:pt idx="801">
                  <c:v>0.19840415657763832</c:v>
                </c:pt>
                <c:pt idx="802">
                  <c:v>0.19835519391501713</c:v>
                </c:pt>
                <c:pt idx="803">
                  <c:v>0.19832174246807646</c:v>
                </c:pt>
                <c:pt idx="804">
                  <c:v>0.19831022516955935</c:v>
                </c:pt>
                <c:pt idx="805">
                  <c:v>0.19828145841430289</c:v>
                </c:pt>
                <c:pt idx="806">
                  <c:v>0.19826779132913055</c:v>
                </c:pt>
                <c:pt idx="807">
                  <c:v>0.19826053521103362</c:v>
                </c:pt>
                <c:pt idx="808">
                  <c:v>0.19825292403558833</c:v>
                </c:pt>
                <c:pt idx="809">
                  <c:v>0.19825182675840761</c:v>
                </c:pt>
                <c:pt idx="810">
                  <c:v>0.1982473209273411</c:v>
                </c:pt>
                <c:pt idx="811">
                  <c:v>0.19825047718759026</c:v>
                </c:pt>
                <c:pt idx="812">
                  <c:v>0.19823620127903949</c:v>
                </c:pt>
                <c:pt idx="813">
                  <c:v>0.19820774796193028</c:v>
                </c:pt>
                <c:pt idx="814">
                  <c:v>0.19819673423800524</c:v>
                </c:pt>
                <c:pt idx="815">
                  <c:v>0.19818265190530512</c:v>
                </c:pt>
                <c:pt idx="816">
                  <c:v>0.19816868165075299</c:v>
                </c:pt>
                <c:pt idx="817">
                  <c:v>0.19817168484501824</c:v>
                </c:pt>
                <c:pt idx="818">
                  <c:v>0.19816916037473875</c:v>
                </c:pt>
                <c:pt idx="819">
                  <c:v>0.19815508306082283</c:v>
                </c:pt>
                <c:pt idx="820">
                  <c:v>0.19814997048493641</c:v>
                </c:pt>
                <c:pt idx="821">
                  <c:v>0.19814109129556193</c:v>
                </c:pt>
                <c:pt idx="822">
                  <c:v>0.19812594251942592</c:v>
                </c:pt>
                <c:pt idx="823">
                  <c:v>0.19811651216838744</c:v>
                </c:pt>
                <c:pt idx="824">
                  <c:v>0.19811387478867379</c:v>
                </c:pt>
                <c:pt idx="825">
                  <c:v>0.19810722811906301</c:v>
                </c:pt>
                <c:pt idx="826">
                  <c:v>0.19809931014091564</c:v>
                </c:pt>
                <c:pt idx="827">
                  <c:v>0.19809850874530369</c:v>
                </c:pt>
                <c:pt idx="828">
                  <c:v>0.19809276911353776</c:v>
                </c:pt>
                <c:pt idx="829">
                  <c:v>0.19809151681013126</c:v>
                </c:pt>
                <c:pt idx="830">
                  <c:v>0.19810099240196699</c:v>
                </c:pt>
                <c:pt idx="831">
                  <c:v>0.19809462149109316</c:v>
                </c:pt>
                <c:pt idx="832">
                  <c:v>0.1980909011389739</c:v>
                </c:pt>
                <c:pt idx="833">
                  <c:v>0.19809324382736052</c:v>
                </c:pt>
                <c:pt idx="834">
                  <c:v>0.19808778969249033</c:v>
                </c:pt>
                <c:pt idx="835">
                  <c:v>0.19809109654565679</c:v>
                </c:pt>
                <c:pt idx="836">
                  <c:v>0.1980886767444319</c:v>
                </c:pt>
                <c:pt idx="837">
                  <c:v>0.19809000630646587</c:v>
                </c:pt>
                <c:pt idx="838">
                  <c:v>0.1980856291317182</c:v>
                </c:pt>
                <c:pt idx="839">
                  <c:v>0.19807792444526942</c:v>
                </c:pt>
                <c:pt idx="840">
                  <c:v>0.19807225146608343</c:v>
                </c:pt>
                <c:pt idx="841">
                  <c:v>0.19805441357530218</c:v>
                </c:pt>
                <c:pt idx="842">
                  <c:v>0.19804341292593372</c:v>
                </c:pt>
                <c:pt idx="843">
                  <c:v>0.19804157997292063</c:v>
                </c:pt>
                <c:pt idx="844">
                  <c:v>0.19802828616974319</c:v>
                </c:pt>
                <c:pt idx="845">
                  <c:v>0.19802181695668378</c:v>
                </c:pt>
                <c:pt idx="846">
                  <c:v>0.19800943640195942</c:v>
                </c:pt>
                <c:pt idx="847">
                  <c:v>0.19799452745534565</c:v>
                </c:pt>
                <c:pt idx="848">
                  <c:v>0.19798872894589001</c:v>
                </c:pt>
                <c:pt idx="849">
                  <c:v>0.19798314444883072</c:v>
                </c:pt>
                <c:pt idx="850">
                  <c:v>0.19799226946083529</c:v>
                </c:pt>
                <c:pt idx="851">
                  <c:v>0.19797771502271475</c:v>
                </c:pt>
                <c:pt idx="852">
                  <c:v>0.19795971945872901</c:v>
                </c:pt>
                <c:pt idx="853">
                  <c:v>0.19795367036645026</c:v>
                </c:pt>
                <c:pt idx="854">
                  <c:v>0.1979315315675251</c:v>
                </c:pt>
                <c:pt idx="855">
                  <c:v>0.19792053940084697</c:v>
                </c:pt>
                <c:pt idx="856">
                  <c:v>0.19792518460698239</c:v>
                </c:pt>
                <c:pt idx="857">
                  <c:v>0.19791563129467896</c:v>
                </c:pt>
                <c:pt idx="858">
                  <c:v>0.19790225853840401</c:v>
                </c:pt>
                <c:pt idx="859">
                  <c:v>0.19789173086109071</c:v>
                </c:pt>
                <c:pt idx="860">
                  <c:v>0.19788074316928142</c:v>
                </c:pt>
                <c:pt idx="861">
                  <c:v>0.19786570788778937</c:v>
                </c:pt>
                <c:pt idx="862">
                  <c:v>0.19785078436409029</c:v>
                </c:pt>
                <c:pt idx="863">
                  <c:v>0.19782942641501447</c:v>
                </c:pt>
                <c:pt idx="864">
                  <c:v>0.19781000121789127</c:v>
                </c:pt>
                <c:pt idx="865">
                  <c:v>0.19778744119268377</c:v>
                </c:pt>
                <c:pt idx="866">
                  <c:v>0.19777064647606904</c:v>
                </c:pt>
                <c:pt idx="867">
                  <c:v>0.19776387612761528</c:v>
                </c:pt>
                <c:pt idx="868">
                  <c:v>0.19774205230474895</c:v>
                </c:pt>
                <c:pt idx="869">
                  <c:v>0.19771475907958536</c:v>
                </c:pt>
                <c:pt idx="870">
                  <c:v>0.19768340050971736</c:v>
                </c:pt>
                <c:pt idx="871">
                  <c:v>0.19763100773085227</c:v>
                </c:pt>
                <c:pt idx="872">
                  <c:v>0.19760218593181697</c:v>
                </c:pt>
                <c:pt idx="873">
                  <c:v>0.19758558631557133</c:v>
                </c:pt>
                <c:pt idx="874">
                  <c:v>0.19756741266119363</c:v>
                </c:pt>
                <c:pt idx="875">
                  <c:v>0.19756807920694786</c:v>
                </c:pt>
                <c:pt idx="876">
                  <c:v>0.19755359699118613</c:v>
                </c:pt>
                <c:pt idx="877">
                  <c:v>0.19753320239419328</c:v>
                </c:pt>
                <c:pt idx="878">
                  <c:v>0.19750164447147603</c:v>
                </c:pt>
                <c:pt idx="879">
                  <c:v>0.19748335845607209</c:v>
                </c:pt>
                <c:pt idx="880">
                  <c:v>0.19746619891168979</c:v>
                </c:pt>
                <c:pt idx="881">
                  <c:v>0.19744849538336795</c:v>
                </c:pt>
                <c:pt idx="882">
                  <c:v>0.19743934552111467</c:v>
                </c:pt>
                <c:pt idx="883">
                  <c:v>0.19742002283085189</c:v>
                </c:pt>
                <c:pt idx="884">
                  <c:v>0.19739431728095055</c:v>
                </c:pt>
                <c:pt idx="885">
                  <c:v>0.19736544436604733</c:v>
                </c:pt>
                <c:pt idx="886">
                  <c:v>0.19732693281478197</c:v>
                </c:pt>
                <c:pt idx="887">
                  <c:v>0.19730974779509855</c:v>
                </c:pt>
                <c:pt idx="888">
                  <c:v>0.19729623813818042</c:v>
                </c:pt>
                <c:pt idx="889">
                  <c:v>0.19728006305855125</c:v>
                </c:pt>
                <c:pt idx="890">
                  <c:v>0.1972787062927723</c:v>
                </c:pt>
                <c:pt idx="891">
                  <c:v>0.19725723977855306</c:v>
                </c:pt>
                <c:pt idx="892">
                  <c:v>0.19722319043997583</c:v>
                </c:pt>
                <c:pt idx="893">
                  <c:v>0.19719275382946133</c:v>
                </c:pt>
                <c:pt idx="894">
                  <c:v>0.19717553727705275</c:v>
                </c:pt>
                <c:pt idx="895">
                  <c:v>0.19715480832912469</c:v>
                </c:pt>
                <c:pt idx="896">
                  <c:v>0.19713994659664832</c:v>
                </c:pt>
                <c:pt idx="897">
                  <c:v>0.19713941382093461</c:v>
                </c:pt>
                <c:pt idx="898">
                  <c:v>0.19713314690652603</c:v>
                </c:pt>
                <c:pt idx="899">
                  <c:v>0.19713679621331251</c:v>
                </c:pt>
                <c:pt idx="900">
                  <c:v>0.19712031646608352</c:v>
                </c:pt>
                <c:pt idx="901">
                  <c:v>0.19709175500623324</c:v>
                </c:pt>
                <c:pt idx="902">
                  <c:v>0.1970731968655329</c:v>
                </c:pt>
                <c:pt idx="903">
                  <c:v>0.19704695414892059</c:v>
                </c:pt>
                <c:pt idx="904">
                  <c:v>0.19701982640450075</c:v>
                </c:pt>
                <c:pt idx="905">
                  <c:v>0.19700795547680558</c:v>
                </c:pt>
                <c:pt idx="906">
                  <c:v>0.19699163243899712</c:v>
                </c:pt>
                <c:pt idx="907">
                  <c:v>0.19696086814947553</c:v>
                </c:pt>
                <c:pt idx="908">
                  <c:v>0.19694271123758722</c:v>
                </c:pt>
                <c:pt idx="909">
                  <c:v>0.19694351149833186</c:v>
                </c:pt>
                <c:pt idx="910">
                  <c:v>0.19694394493975401</c:v>
                </c:pt>
                <c:pt idx="911">
                  <c:v>0.1969408299595804</c:v>
                </c:pt>
                <c:pt idx="912">
                  <c:v>0.19695196407344837</c:v>
                </c:pt>
                <c:pt idx="913">
                  <c:v>0.19694368415952787</c:v>
                </c:pt>
                <c:pt idx="914">
                  <c:v>0.19692154409447796</c:v>
                </c:pt>
                <c:pt idx="915">
                  <c:v>0.19689780427827533</c:v>
                </c:pt>
                <c:pt idx="916">
                  <c:v>0.1968573196335309</c:v>
                </c:pt>
                <c:pt idx="917">
                  <c:v>0.1968343517451687</c:v>
                </c:pt>
                <c:pt idx="918">
                  <c:v>0.19681753407068128</c:v>
                </c:pt>
                <c:pt idx="919">
                  <c:v>0.19680679460787101</c:v>
                </c:pt>
                <c:pt idx="920">
                  <c:v>0.19680958596343864</c:v>
                </c:pt>
                <c:pt idx="921">
                  <c:v>0.19679770446163666</c:v>
                </c:pt>
                <c:pt idx="922">
                  <c:v>0.19677784475635163</c:v>
                </c:pt>
                <c:pt idx="923">
                  <c:v>0.19675817054028291</c:v>
                </c:pt>
                <c:pt idx="924">
                  <c:v>0.19674060454557182</c:v>
                </c:pt>
                <c:pt idx="925">
                  <c:v>0.19671664996730309</c:v>
                </c:pt>
                <c:pt idx="926">
                  <c:v>0.19669195578331133</c:v>
                </c:pt>
                <c:pt idx="927">
                  <c:v>0.19666369094887515</c:v>
                </c:pt>
                <c:pt idx="928">
                  <c:v>0.1966442708760098</c:v>
                </c:pt>
                <c:pt idx="929">
                  <c:v>0.19662754733499901</c:v>
                </c:pt>
                <c:pt idx="930">
                  <c:v>0.19661472379383213</c:v>
                </c:pt>
                <c:pt idx="931">
                  <c:v>0.19660916503547191</c:v>
                </c:pt>
                <c:pt idx="932">
                  <c:v>0.19659624514568208</c:v>
                </c:pt>
                <c:pt idx="933">
                  <c:v>0.19657079069788119</c:v>
                </c:pt>
                <c:pt idx="934">
                  <c:v>0.19654837555834673</c:v>
                </c:pt>
                <c:pt idx="935">
                  <c:v>0.19654075037234198</c:v>
                </c:pt>
                <c:pt idx="936">
                  <c:v>0.19652113562997819</c:v>
                </c:pt>
                <c:pt idx="937">
                  <c:v>0.19649585741070266</c:v>
                </c:pt>
                <c:pt idx="938">
                  <c:v>0.1964693193593737</c:v>
                </c:pt>
                <c:pt idx="939">
                  <c:v>0.19643899830759071</c:v>
                </c:pt>
                <c:pt idx="940">
                  <c:v>0.19639177289934215</c:v>
                </c:pt>
                <c:pt idx="941">
                  <c:v>0.19636439927814386</c:v>
                </c:pt>
                <c:pt idx="942">
                  <c:v>0.19634472298524339</c:v>
                </c:pt>
                <c:pt idx="943">
                  <c:v>0.1963189667649419</c:v>
                </c:pt>
                <c:pt idx="944">
                  <c:v>0.19630513316303635</c:v>
                </c:pt>
                <c:pt idx="945">
                  <c:v>0.19627301433297636</c:v>
                </c:pt>
                <c:pt idx="946">
                  <c:v>0.19622543497293346</c:v>
                </c:pt>
                <c:pt idx="947">
                  <c:v>0.19618503698172163</c:v>
                </c:pt>
                <c:pt idx="948">
                  <c:v>0.19614023830098026</c:v>
                </c:pt>
                <c:pt idx="949">
                  <c:v>0.1960821985930459</c:v>
                </c:pt>
                <c:pt idx="950">
                  <c:v>0.19602182673718416</c:v>
                </c:pt>
                <c:pt idx="951">
                  <c:v>0.19596767489813841</c:v>
                </c:pt>
                <c:pt idx="952">
                  <c:v>0.1959042522979105</c:v>
                </c:pt>
                <c:pt idx="953">
                  <c:v>0.19585312794351553</c:v>
                </c:pt>
                <c:pt idx="954">
                  <c:v>0.1958022936452882</c:v>
                </c:pt>
                <c:pt idx="955">
                  <c:v>0.19574923666879926</c:v>
                </c:pt>
                <c:pt idx="956">
                  <c:v>0.19570467048389883</c:v>
                </c:pt>
                <c:pt idx="957">
                  <c:v>0.19566980300756098</c:v>
                </c:pt>
                <c:pt idx="958">
                  <c:v>0.19565751540997531</c:v>
                </c:pt>
                <c:pt idx="959">
                  <c:v>0.19565574221021423</c:v>
                </c:pt>
                <c:pt idx="960">
                  <c:v>0.19564948628048448</c:v>
                </c:pt>
                <c:pt idx="961">
                  <c:v>0.19565338026272169</c:v>
                </c:pt>
                <c:pt idx="962">
                  <c:v>0.19564512868211173</c:v>
                </c:pt>
                <c:pt idx="963">
                  <c:v>0.19561509903011198</c:v>
                </c:pt>
                <c:pt idx="964">
                  <c:v>0.19563087768852164</c:v>
                </c:pt>
                <c:pt idx="965">
                  <c:v>0.19566176926131595</c:v>
                </c:pt>
                <c:pt idx="966">
                  <c:v>0.19570309217212137</c:v>
                </c:pt>
                <c:pt idx="967">
                  <c:v>0.19578037983183072</c:v>
                </c:pt>
                <c:pt idx="968">
                  <c:v>0.19585442175999376</c:v>
                </c:pt>
                <c:pt idx="969">
                  <c:v>0.1959223279737293</c:v>
                </c:pt>
                <c:pt idx="970">
                  <c:v>0.19600387520525195</c:v>
                </c:pt>
                <c:pt idx="971">
                  <c:v>0.19610374802074479</c:v>
                </c:pt>
                <c:pt idx="972">
                  <c:v>0.19620723099549378</c:v>
                </c:pt>
                <c:pt idx="973">
                  <c:v>0.19630212536727032</c:v>
                </c:pt>
                <c:pt idx="974">
                  <c:v>0.19640737717347789</c:v>
                </c:pt>
                <c:pt idx="975">
                  <c:v>0.19651389816772538</c:v>
                </c:pt>
                <c:pt idx="976">
                  <c:v>0.19662170911933061</c:v>
                </c:pt>
                <c:pt idx="977">
                  <c:v>0.19673778872144335</c:v>
                </c:pt>
                <c:pt idx="978">
                  <c:v>0.19686568157562559</c:v>
                </c:pt>
                <c:pt idx="979">
                  <c:v>0.19697123494112675</c:v>
                </c:pt>
                <c:pt idx="980">
                  <c:v>0.19706830546800533</c:v>
                </c:pt>
                <c:pt idx="981">
                  <c:v>0.19717285377617419</c:v>
                </c:pt>
                <c:pt idx="982">
                  <c:v>0.19728363209241809</c:v>
                </c:pt>
                <c:pt idx="983">
                  <c:v>0.19738115638018416</c:v>
                </c:pt>
                <c:pt idx="984">
                  <c:v>0.19747348596804104</c:v>
                </c:pt>
                <c:pt idx="985">
                  <c:v>0.19755559814023674</c:v>
                </c:pt>
                <c:pt idx="986">
                  <c:v>0.19762289551470921</c:v>
                </c:pt>
                <c:pt idx="987">
                  <c:v>0.19768540200971188</c:v>
                </c:pt>
                <c:pt idx="988">
                  <c:v>0.19775006329540548</c:v>
                </c:pt>
                <c:pt idx="989">
                  <c:v>0.19781465035683352</c:v>
                </c:pt>
                <c:pt idx="990">
                  <c:v>0.1978589128825613</c:v>
                </c:pt>
                <c:pt idx="991">
                  <c:v>0.19789624573918799</c:v>
                </c:pt>
                <c:pt idx="992">
                  <c:v>0.19792240903621874</c:v>
                </c:pt>
                <c:pt idx="993">
                  <c:v>0.19793112865339099</c:v>
                </c:pt>
                <c:pt idx="994">
                  <c:v>0.19792912835834761</c:v>
                </c:pt>
                <c:pt idx="995">
                  <c:v>0.19792284581844388</c:v>
                </c:pt>
                <c:pt idx="996">
                  <c:v>0.19789878747882247</c:v>
                </c:pt>
                <c:pt idx="997">
                  <c:v>0.19785853555326824</c:v>
                </c:pt>
                <c:pt idx="998">
                  <c:v>0.19782446226350192</c:v>
                </c:pt>
                <c:pt idx="999">
                  <c:v>0.19778076421151428</c:v>
                </c:pt>
                <c:pt idx="1000">
                  <c:v>0.19773812998466148</c:v>
                </c:pt>
                <c:pt idx="1001">
                  <c:v>0.19770371289286959</c:v>
                </c:pt>
                <c:pt idx="1002">
                  <c:v>0.1976540214508519</c:v>
                </c:pt>
                <c:pt idx="1003">
                  <c:v>0.19759149830346553</c:v>
                </c:pt>
                <c:pt idx="1004">
                  <c:v>0.19751754376539865</c:v>
                </c:pt>
                <c:pt idx="1005">
                  <c:v>0.19743707954774056</c:v>
                </c:pt>
                <c:pt idx="1006">
                  <c:v>0.19734774281633047</c:v>
                </c:pt>
                <c:pt idx="1007">
                  <c:v>0.19725869716139977</c:v>
                </c:pt>
                <c:pt idx="1008">
                  <c:v>0.19717202533556613</c:v>
                </c:pt>
                <c:pt idx="1009">
                  <c:v>0.19708890884030569</c:v>
                </c:pt>
                <c:pt idx="1010">
                  <c:v>0.19700040897209461</c:v>
                </c:pt>
                <c:pt idx="1011">
                  <c:v>0.1968900333292212</c:v>
                </c:pt>
                <c:pt idx="1012">
                  <c:v>0.19677242559044061</c:v>
                </c:pt>
                <c:pt idx="1013">
                  <c:v>0.19665315329259569</c:v>
                </c:pt>
                <c:pt idx="1014">
                  <c:v>0.19652265190431731</c:v>
                </c:pt>
                <c:pt idx="1015">
                  <c:v>0.19640289567771685</c:v>
                </c:pt>
                <c:pt idx="1016">
                  <c:v>0.19628740877834736</c:v>
                </c:pt>
                <c:pt idx="1017">
                  <c:v>0.19616395950369195</c:v>
                </c:pt>
                <c:pt idx="1018">
                  <c:v>0.19602745974772806</c:v>
                </c:pt>
                <c:pt idx="1019">
                  <c:v>0.19589064285131075</c:v>
                </c:pt>
                <c:pt idx="1020">
                  <c:v>0.19574326868808614</c:v>
                </c:pt>
                <c:pt idx="1021">
                  <c:v>0.19559713630809217</c:v>
                </c:pt>
                <c:pt idx="1022">
                  <c:v>0.19545922845555821</c:v>
                </c:pt>
                <c:pt idx="1023">
                  <c:v>0.19530687319955228</c:v>
                </c:pt>
                <c:pt idx="1024">
                  <c:v>0.19516330267269436</c:v>
                </c:pt>
                <c:pt idx="1025">
                  <c:v>0.19502352545677989</c:v>
                </c:pt>
                <c:pt idx="1026">
                  <c:v>0.19486915727986043</c:v>
                </c:pt>
                <c:pt idx="1027">
                  <c:v>0.19472179825393807</c:v>
                </c:pt>
                <c:pt idx="1028">
                  <c:v>0.19457000674634581</c:v>
                </c:pt>
                <c:pt idx="1029">
                  <c:v>0.19440242592323523</c:v>
                </c:pt>
                <c:pt idx="1030">
                  <c:v>0.19423273855257994</c:v>
                </c:pt>
                <c:pt idx="1031">
                  <c:v>0.19406216704906201</c:v>
                </c:pt>
                <c:pt idx="1032">
                  <c:v>0.19389665716820856</c:v>
                </c:pt>
                <c:pt idx="1033">
                  <c:v>0.19373114813826545</c:v>
                </c:pt>
                <c:pt idx="1034">
                  <c:v>0.19357989244109272</c:v>
                </c:pt>
                <c:pt idx="1035">
                  <c:v>0.19343700175264492</c:v>
                </c:pt>
                <c:pt idx="1036">
                  <c:v>0.1932974200099378</c:v>
                </c:pt>
                <c:pt idx="1037">
                  <c:v>0.19316230072356944</c:v>
                </c:pt>
                <c:pt idx="1038">
                  <c:v>0.19302302260023765</c:v>
                </c:pt>
                <c:pt idx="1039">
                  <c:v>0.19289005911957716</c:v>
                </c:pt>
                <c:pt idx="1040">
                  <c:v>0.19276827297415355</c:v>
                </c:pt>
                <c:pt idx="1041">
                  <c:v>0.19265609645980153</c:v>
                </c:pt>
                <c:pt idx="1042">
                  <c:v>0.19253563655166986</c:v>
                </c:pt>
                <c:pt idx="1043">
                  <c:v>0.19241505990882093</c:v>
                </c:pt>
                <c:pt idx="1044">
                  <c:v>0.19229732856958415</c:v>
                </c:pt>
                <c:pt idx="1045">
                  <c:v>0.19217932004381155</c:v>
                </c:pt>
                <c:pt idx="1046">
                  <c:v>0.19206625377600037</c:v>
                </c:pt>
                <c:pt idx="1047">
                  <c:v>0.19195223274013187</c:v>
                </c:pt>
                <c:pt idx="1048">
                  <c:v>0.19183576197371202</c:v>
                </c:pt>
                <c:pt idx="1049">
                  <c:v>0.19171197664609421</c:v>
                </c:pt>
                <c:pt idx="1050">
                  <c:v>0.19158008988835493</c:v>
                </c:pt>
                <c:pt idx="1051">
                  <c:v>0.19144586643208336</c:v>
                </c:pt>
                <c:pt idx="1052">
                  <c:v>0.19131311229848105</c:v>
                </c:pt>
                <c:pt idx="1053">
                  <c:v>0.19117120870134841</c:v>
                </c:pt>
                <c:pt idx="1054">
                  <c:v>0.19101630332693142</c:v>
                </c:pt>
                <c:pt idx="1055">
                  <c:v>0.19086510258944045</c:v>
                </c:pt>
                <c:pt idx="1056">
                  <c:v>0.19070253335370876</c:v>
                </c:pt>
                <c:pt idx="1057">
                  <c:v>0.19054925369334164</c:v>
                </c:pt>
                <c:pt idx="1058">
                  <c:v>0.19038405634433866</c:v>
                </c:pt>
                <c:pt idx="1059">
                  <c:v>0.19024256196541012</c:v>
                </c:pt>
                <c:pt idx="1060">
                  <c:v>0.19011084011041354</c:v>
                </c:pt>
                <c:pt idx="1061">
                  <c:v>0.19000811118031913</c:v>
                </c:pt>
                <c:pt idx="1062">
                  <c:v>0.18993938932843768</c:v>
                </c:pt>
                <c:pt idx="1063">
                  <c:v>0.18990462099159797</c:v>
                </c:pt>
                <c:pt idx="1064">
                  <c:v>0.18989599489187489</c:v>
                </c:pt>
                <c:pt idx="1065">
                  <c:v>0.18991376343546007</c:v>
                </c:pt>
                <c:pt idx="1066">
                  <c:v>0.18996287685797078</c:v>
                </c:pt>
                <c:pt idx="1067">
                  <c:v>0.1900263225556352</c:v>
                </c:pt>
                <c:pt idx="1068">
                  <c:v>0.190121498315412</c:v>
                </c:pt>
                <c:pt idx="1069">
                  <c:v>0.19024483320047014</c:v>
                </c:pt>
                <c:pt idx="1070">
                  <c:v>0.19036108219964609</c:v>
                </c:pt>
                <c:pt idx="1071">
                  <c:v>0.1904888538114701</c:v>
                </c:pt>
                <c:pt idx="1072">
                  <c:v>0.1906135958550669</c:v>
                </c:pt>
                <c:pt idx="1073">
                  <c:v>0.19074642282162771</c:v>
                </c:pt>
                <c:pt idx="1074">
                  <c:v>0.19086891786772231</c:v>
                </c:pt>
                <c:pt idx="1075">
                  <c:v>0.19098863339358008</c:v>
                </c:pt>
                <c:pt idx="1076">
                  <c:v>0.1910965342386268</c:v>
                </c:pt>
                <c:pt idx="1077">
                  <c:v>0.1911892843707913</c:v>
                </c:pt>
                <c:pt idx="1078">
                  <c:v>0.19127883007489557</c:v>
                </c:pt>
                <c:pt idx="1079">
                  <c:v>0.19136106271492151</c:v>
                </c:pt>
                <c:pt idx="1080">
                  <c:v>0.19144355036169713</c:v>
                </c:pt>
                <c:pt idx="1081">
                  <c:v>0.19152161499423356</c:v>
                </c:pt>
                <c:pt idx="1082">
                  <c:v>0.19159566976166964</c:v>
                </c:pt>
                <c:pt idx="1083">
                  <c:v>0.1916704194810869</c:v>
                </c:pt>
                <c:pt idx="1084">
                  <c:v>0.19174066259136971</c:v>
                </c:pt>
                <c:pt idx="1085">
                  <c:v>0.19181659430563372</c:v>
                </c:pt>
                <c:pt idx="1086">
                  <c:v>0.1918812972233391</c:v>
                </c:pt>
                <c:pt idx="1087">
                  <c:v>0.1919389855421918</c:v>
                </c:pt>
                <c:pt idx="1088">
                  <c:v>0.19200249819529094</c:v>
                </c:pt>
                <c:pt idx="1089">
                  <c:v>0.19204823600071261</c:v>
                </c:pt>
                <c:pt idx="1090">
                  <c:v>0.19208416148151364</c:v>
                </c:pt>
                <c:pt idx="1091">
                  <c:v>0.19212494558403115</c:v>
                </c:pt>
                <c:pt idx="1092">
                  <c:v>0.19215992968183837</c:v>
                </c:pt>
                <c:pt idx="1093">
                  <c:v>0.19218847271452244</c:v>
                </c:pt>
                <c:pt idx="1094">
                  <c:v>0.19222065365193886</c:v>
                </c:pt>
                <c:pt idx="1095">
                  <c:v>0.192249568901917</c:v>
                </c:pt>
                <c:pt idx="1096">
                  <c:v>0.19227556258931108</c:v>
                </c:pt>
                <c:pt idx="1097">
                  <c:v>0.19229932789108786</c:v>
                </c:pt>
                <c:pt idx="1098">
                  <c:v>0.19232042650391834</c:v>
                </c:pt>
                <c:pt idx="1099">
                  <c:v>0.19234132852088692</c:v>
                </c:pt>
                <c:pt idx="1100">
                  <c:v>0.19235986612993261</c:v>
                </c:pt>
                <c:pt idx="1101">
                  <c:v>0.19237156024442678</c:v>
                </c:pt>
                <c:pt idx="1102">
                  <c:v>0.19238371705967935</c:v>
                </c:pt>
                <c:pt idx="1103">
                  <c:v>0.19239545724008059</c:v>
                </c:pt>
                <c:pt idx="1104">
                  <c:v>0.1923994402019473</c:v>
                </c:pt>
                <c:pt idx="1105">
                  <c:v>0.19239869862813264</c:v>
                </c:pt>
                <c:pt idx="1106">
                  <c:v>0.19239881652865645</c:v>
                </c:pt>
                <c:pt idx="1107">
                  <c:v>0.19240102626185315</c:v>
                </c:pt>
                <c:pt idx="1108">
                  <c:v>0.19240638579479841</c:v>
                </c:pt>
                <c:pt idx="1109">
                  <c:v>0.19241634543562966</c:v>
                </c:pt>
                <c:pt idx="1110">
                  <c:v>0.19243323647485522</c:v>
                </c:pt>
                <c:pt idx="1111">
                  <c:v>0.19244841270797508</c:v>
                </c:pt>
                <c:pt idx="1112">
                  <c:v>0.19246467496154607</c:v>
                </c:pt>
                <c:pt idx="1113">
                  <c:v>0.19248230943897313</c:v>
                </c:pt>
                <c:pt idx="1114">
                  <c:v>0.19249750426108736</c:v>
                </c:pt>
                <c:pt idx="1115">
                  <c:v>0.19252269999561014</c:v>
                </c:pt>
                <c:pt idx="1116">
                  <c:v>0.1925447398799135</c:v>
                </c:pt>
                <c:pt idx="1117">
                  <c:v>0.19256398146929446</c:v>
                </c:pt>
                <c:pt idx="1118">
                  <c:v>0.19258712773171369</c:v>
                </c:pt>
                <c:pt idx="1119">
                  <c:v>0.19260718951670786</c:v>
                </c:pt>
                <c:pt idx="1120">
                  <c:v>0.19262496334366189</c:v>
                </c:pt>
                <c:pt idx="1121">
                  <c:v>0.19264910589434389</c:v>
                </c:pt>
                <c:pt idx="1122">
                  <c:v>0.19266910916137048</c:v>
                </c:pt>
                <c:pt idx="1123">
                  <c:v>0.19267913210721574</c:v>
                </c:pt>
                <c:pt idx="1124">
                  <c:v>0.19270192018093635</c:v>
                </c:pt>
                <c:pt idx="1125">
                  <c:v>0.19272834395751839</c:v>
                </c:pt>
                <c:pt idx="1126">
                  <c:v>0.19275057342883942</c:v>
                </c:pt>
                <c:pt idx="1127">
                  <c:v>0.19277629944644428</c:v>
                </c:pt>
                <c:pt idx="1128">
                  <c:v>0.19279713733806039</c:v>
                </c:pt>
                <c:pt idx="1129">
                  <c:v>0.19282220027253341</c:v>
                </c:pt>
                <c:pt idx="1130">
                  <c:v>0.19284977062492892</c:v>
                </c:pt>
                <c:pt idx="1131">
                  <c:v>0.19285992294959339</c:v>
                </c:pt>
                <c:pt idx="1132">
                  <c:v>0.19287271510751139</c:v>
                </c:pt>
                <c:pt idx="1133">
                  <c:v>0.19289339254603585</c:v>
                </c:pt>
                <c:pt idx="1134">
                  <c:v>0.1929078466911196</c:v>
                </c:pt>
                <c:pt idx="1135">
                  <c:v>0.19292639854147867</c:v>
                </c:pt>
                <c:pt idx="1136">
                  <c:v>0.19294794188704356</c:v>
                </c:pt>
                <c:pt idx="1137">
                  <c:v>0.19296189265713562</c:v>
                </c:pt>
                <c:pt idx="1138">
                  <c:v>0.19295487051399171</c:v>
                </c:pt>
                <c:pt idx="1139">
                  <c:v>0.19296365135617799</c:v>
                </c:pt>
                <c:pt idx="1140">
                  <c:v>0.19297944139434411</c:v>
                </c:pt>
                <c:pt idx="1141">
                  <c:v>0.19299420901362174</c:v>
                </c:pt>
                <c:pt idx="1142">
                  <c:v>0.19301288593038582</c:v>
                </c:pt>
                <c:pt idx="1143">
                  <c:v>0.1930224280859765</c:v>
                </c:pt>
                <c:pt idx="1144">
                  <c:v>0.19303210746652374</c:v>
                </c:pt>
                <c:pt idx="1145">
                  <c:v>0.19304359410820407</c:v>
                </c:pt>
                <c:pt idx="1146">
                  <c:v>0.19304403571512366</c:v>
                </c:pt>
                <c:pt idx="1147">
                  <c:v>0.19305666371220678</c:v>
                </c:pt>
                <c:pt idx="1148">
                  <c:v>0.19308269384604174</c:v>
                </c:pt>
                <c:pt idx="1149">
                  <c:v>0.1930939000350804</c:v>
                </c:pt>
                <c:pt idx="1150">
                  <c:v>0.19310392403446178</c:v>
                </c:pt>
                <c:pt idx="1151">
                  <c:v>0.19311190416616567</c:v>
                </c:pt>
                <c:pt idx="1152">
                  <c:v>0.19311258623410876</c:v>
                </c:pt>
                <c:pt idx="1153">
                  <c:v>0.19311413852315548</c:v>
                </c:pt>
                <c:pt idx="1154">
                  <c:v>0.19313091181486217</c:v>
                </c:pt>
                <c:pt idx="1155">
                  <c:v>0.19315435247747845</c:v>
                </c:pt>
                <c:pt idx="1156">
                  <c:v>0.19316924007786651</c:v>
                </c:pt>
                <c:pt idx="1157">
                  <c:v>0.19318720710480139</c:v>
                </c:pt>
                <c:pt idx="1158">
                  <c:v>0.19320585651242783</c:v>
                </c:pt>
                <c:pt idx="1159">
                  <c:v>0.19321854389825802</c:v>
                </c:pt>
                <c:pt idx="1160">
                  <c:v>0.19323906769120427</c:v>
                </c:pt>
                <c:pt idx="1161">
                  <c:v>0.19326158405863839</c:v>
                </c:pt>
                <c:pt idx="1162">
                  <c:v>0.19327496612918096</c:v>
                </c:pt>
                <c:pt idx="1163">
                  <c:v>0.19328130596221671</c:v>
                </c:pt>
                <c:pt idx="1164">
                  <c:v>0.19328824845458437</c:v>
                </c:pt>
                <c:pt idx="1165">
                  <c:v>0.19329271392504696</c:v>
                </c:pt>
                <c:pt idx="1166">
                  <c:v>0.19329616665236837</c:v>
                </c:pt>
                <c:pt idx="1167">
                  <c:v>0.19329535240285325</c:v>
                </c:pt>
                <c:pt idx="1168">
                  <c:v>0.19330189811136303</c:v>
                </c:pt>
                <c:pt idx="1169">
                  <c:v>0.19330708187060389</c:v>
                </c:pt>
                <c:pt idx="1170">
                  <c:v>0.19331058911557877</c:v>
                </c:pt>
                <c:pt idx="1171">
                  <c:v>0.19331826138401509</c:v>
                </c:pt>
                <c:pt idx="1172">
                  <c:v>0.19332717322932366</c:v>
                </c:pt>
                <c:pt idx="1173">
                  <c:v>0.19333338409466158</c:v>
                </c:pt>
                <c:pt idx="1174">
                  <c:v>0.19333909661111592</c:v>
                </c:pt>
                <c:pt idx="1175">
                  <c:v>0.19334501912729529</c:v>
                </c:pt>
                <c:pt idx="1176">
                  <c:v>0.19334815504374112</c:v>
                </c:pt>
                <c:pt idx="1177">
                  <c:v>0.19335189818075274</c:v>
                </c:pt>
                <c:pt idx="1178">
                  <c:v>0.19336887273884984</c:v>
                </c:pt>
                <c:pt idx="1179">
                  <c:v>0.19337896733758417</c:v>
                </c:pt>
                <c:pt idx="1180">
                  <c:v>0.19339042534549913</c:v>
                </c:pt>
                <c:pt idx="1181">
                  <c:v>0.19340015686702547</c:v>
                </c:pt>
                <c:pt idx="1182">
                  <c:v>0.19339861696058866</c:v>
                </c:pt>
                <c:pt idx="1183">
                  <c:v>0.19339845791973079</c:v>
                </c:pt>
                <c:pt idx="1184">
                  <c:v>0.19340167584864462</c:v>
                </c:pt>
                <c:pt idx="1185">
                  <c:v>0.19340398331689559</c:v>
                </c:pt>
                <c:pt idx="1186">
                  <c:v>0.19340574618210071</c:v>
                </c:pt>
                <c:pt idx="1187">
                  <c:v>0.19340385678316938</c:v>
                </c:pt>
                <c:pt idx="1188">
                  <c:v>0.19340012827731279</c:v>
                </c:pt>
                <c:pt idx="1189">
                  <c:v>0.19340204021539056</c:v>
                </c:pt>
                <c:pt idx="1190">
                  <c:v>0.19339933354190475</c:v>
                </c:pt>
                <c:pt idx="1191">
                  <c:v>0.19340548089648271</c:v>
                </c:pt>
                <c:pt idx="1192">
                  <c:v>0.19342043084371618</c:v>
                </c:pt>
                <c:pt idx="1193">
                  <c:v>0.19343393064039102</c:v>
                </c:pt>
                <c:pt idx="1194">
                  <c:v>0.19345052855791775</c:v>
                </c:pt>
                <c:pt idx="1195">
                  <c:v>0.19346641561196418</c:v>
                </c:pt>
                <c:pt idx="1196">
                  <c:v>0.19349062335473791</c:v>
                </c:pt>
                <c:pt idx="1197">
                  <c:v>0.19350715214046441</c:v>
                </c:pt>
                <c:pt idx="1198">
                  <c:v>0.19351837870490063</c:v>
                </c:pt>
                <c:pt idx="1199">
                  <c:v>0.19353169907939063</c:v>
                </c:pt>
                <c:pt idx="1200">
                  <c:v>0.19353097319256773</c:v>
                </c:pt>
                <c:pt idx="1201">
                  <c:v>0.19353375636899559</c:v>
                </c:pt>
                <c:pt idx="1202">
                  <c:v>0.19354764677970179</c:v>
                </c:pt>
                <c:pt idx="1203">
                  <c:v>0.19355109016152075</c:v>
                </c:pt>
                <c:pt idx="1204">
                  <c:v>0.19355466235663707</c:v>
                </c:pt>
                <c:pt idx="1205">
                  <c:v>0.19355800398450151</c:v>
                </c:pt>
                <c:pt idx="1206">
                  <c:v>0.1935476462703298</c:v>
                </c:pt>
                <c:pt idx="1207">
                  <c:v>0.19355611682256443</c:v>
                </c:pt>
                <c:pt idx="1208">
                  <c:v>0.19357350131654485</c:v>
                </c:pt>
                <c:pt idx="1209">
                  <c:v>0.19358500731026718</c:v>
                </c:pt>
                <c:pt idx="1210">
                  <c:v>0.19360372120568159</c:v>
                </c:pt>
                <c:pt idx="1211">
                  <c:v>0.19361410226351897</c:v>
                </c:pt>
                <c:pt idx="1212">
                  <c:v>0.19361444038779216</c:v>
                </c:pt>
                <c:pt idx="1213">
                  <c:v>0.19361994910543726</c:v>
                </c:pt>
                <c:pt idx="1214">
                  <c:v>0.19361766909333089</c:v>
                </c:pt>
                <c:pt idx="1215">
                  <c:v>0.19361415269060542</c:v>
                </c:pt>
                <c:pt idx="1216">
                  <c:v>0.19362536832717811</c:v>
                </c:pt>
                <c:pt idx="1217">
                  <c:v>0.19363347505716641</c:v>
                </c:pt>
                <c:pt idx="1218">
                  <c:v>0.19364162377308977</c:v>
                </c:pt>
                <c:pt idx="1219">
                  <c:v>0.19364689541486432</c:v>
                </c:pt>
                <c:pt idx="1220">
                  <c:v>0.19365161456092286</c:v>
                </c:pt>
                <c:pt idx="1221">
                  <c:v>0.19365626500536526</c:v>
                </c:pt>
                <c:pt idx="1222">
                  <c:v>0.19366695815238463</c:v>
                </c:pt>
                <c:pt idx="1223">
                  <c:v>0.19368494895522312</c:v>
                </c:pt>
                <c:pt idx="1224">
                  <c:v>0.19369568338862797</c:v>
                </c:pt>
                <c:pt idx="1225">
                  <c:v>0.19370185288540764</c:v>
                </c:pt>
                <c:pt idx="1226">
                  <c:v>0.19370633095950651</c:v>
                </c:pt>
                <c:pt idx="1227">
                  <c:v>0.19371285244902384</c:v>
                </c:pt>
                <c:pt idx="1228">
                  <c:v>0.19371883769470197</c:v>
                </c:pt>
                <c:pt idx="1229">
                  <c:v>0.19371883739358464</c:v>
                </c:pt>
                <c:pt idx="1230">
                  <c:v>0.19372820762696083</c:v>
                </c:pt>
                <c:pt idx="1231">
                  <c:v>0.19373812683135119</c:v>
                </c:pt>
                <c:pt idx="1232">
                  <c:v>0.1937494670219535</c:v>
                </c:pt>
                <c:pt idx="1233">
                  <c:v>0.19377128069969485</c:v>
                </c:pt>
                <c:pt idx="1234">
                  <c:v>0.19378501999623768</c:v>
                </c:pt>
                <c:pt idx="1235">
                  <c:v>0.19380286692372095</c:v>
                </c:pt>
                <c:pt idx="1236">
                  <c:v>0.19381120722016962</c:v>
                </c:pt>
                <c:pt idx="1237">
                  <c:v>0.19381493551766607</c:v>
                </c:pt>
                <c:pt idx="1238">
                  <c:v>0.19382136764275879</c:v>
                </c:pt>
                <c:pt idx="1239">
                  <c:v>0.19382314613508864</c:v>
                </c:pt>
                <c:pt idx="1240">
                  <c:v>0.19383128430672122</c:v>
                </c:pt>
                <c:pt idx="1241">
                  <c:v>0.19383972963714655</c:v>
                </c:pt>
                <c:pt idx="1242">
                  <c:v>0.19383699215436187</c:v>
                </c:pt>
                <c:pt idx="1243">
                  <c:v>0.19385275954235767</c:v>
                </c:pt>
                <c:pt idx="1244">
                  <c:v>0.193869967675808</c:v>
                </c:pt>
                <c:pt idx="1245">
                  <c:v>0.1938772627962089</c:v>
                </c:pt>
                <c:pt idx="1246">
                  <c:v>0.19390029490404945</c:v>
                </c:pt>
                <c:pt idx="1247">
                  <c:v>0.19390572454250143</c:v>
                </c:pt>
                <c:pt idx="1248">
                  <c:v>0.19389998310921663</c:v>
                </c:pt>
                <c:pt idx="1249">
                  <c:v>0.19391539935885768</c:v>
                </c:pt>
                <c:pt idx="1250">
                  <c:v>0.19393324660431824</c:v>
                </c:pt>
                <c:pt idx="1251">
                  <c:v>0.1939515877257196</c:v>
                </c:pt>
                <c:pt idx="1252">
                  <c:v>0.19398147198463234</c:v>
                </c:pt>
                <c:pt idx="1253">
                  <c:v>0.19400732000234322</c:v>
                </c:pt>
                <c:pt idx="1254">
                  <c:v>0.19402397994445567</c:v>
                </c:pt>
                <c:pt idx="1255">
                  <c:v>0.19402997590779802</c:v>
                </c:pt>
                <c:pt idx="1256">
                  <c:v>0.19403009184209916</c:v>
                </c:pt>
                <c:pt idx="1257">
                  <c:v>0.19404435897720354</c:v>
                </c:pt>
                <c:pt idx="1258">
                  <c:v>0.1940624978672785</c:v>
                </c:pt>
                <c:pt idx="1259">
                  <c:v>0.19407616320854215</c:v>
                </c:pt>
                <c:pt idx="1260">
                  <c:v>0.19409211642885907</c:v>
                </c:pt>
                <c:pt idx="1261">
                  <c:v>0.19411364118753016</c:v>
                </c:pt>
                <c:pt idx="1262">
                  <c:v>0.19413211077094961</c:v>
                </c:pt>
                <c:pt idx="1263">
                  <c:v>0.19415067835561017</c:v>
                </c:pt>
                <c:pt idx="1264">
                  <c:v>0.19418164064302013</c:v>
                </c:pt>
                <c:pt idx="1265">
                  <c:v>0.19420401448416399</c:v>
                </c:pt>
                <c:pt idx="1266">
                  <c:v>0.19422368980583263</c:v>
                </c:pt>
                <c:pt idx="1267">
                  <c:v>0.1942353440854612</c:v>
                </c:pt>
                <c:pt idx="1268">
                  <c:v>0.19424299479643234</c:v>
                </c:pt>
                <c:pt idx="1269">
                  <c:v>0.19425573532096999</c:v>
                </c:pt>
                <c:pt idx="1270">
                  <c:v>0.1942459494003502</c:v>
                </c:pt>
                <c:pt idx="1271">
                  <c:v>0.19425895323740505</c:v>
                </c:pt>
                <c:pt idx="1272">
                  <c:v>0.19429187429722602</c:v>
                </c:pt>
                <c:pt idx="1273">
                  <c:v>0.19431521893602635</c:v>
                </c:pt>
                <c:pt idx="1274">
                  <c:v>0.19434712558474618</c:v>
                </c:pt>
                <c:pt idx="1275">
                  <c:v>0.19437591848501554</c:v>
                </c:pt>
                <c:pt idx="1276">
                  <c:v>0.19440822598374477</c:v>
                </c:pt>
                <c:pt idx="1277">
                  <c:v>0.19443561176740534</c:v>
                </c:pt>
                <c:pt idx="1278">
                  <c:v>0.19445254287064603</c:v>
                </c:pt>
                <c:pt idx="1279">
                  <c:v>0.19447336630814613</c:v>
                </c:pt>
                <c:pt idx="1280">
                  <c:v>0.1944865423492145</c:v>
                </c:pt>
                <c:pt idx="1281">
                  <c:v>0.19450791689687486</c:v>
                </c:pt>
                <c:pt idx="1282">
                  <c:v>0.19454602679049118</c:v>
                </c:pt>
                <c:pt idx="1283">
                  <c:v>0.19457480404206606</c:v>
                </c:pt>
                <c:pt idx="1284">
                  <c:v>0.19458024771059779</c:v>
                </c:pt>
                <c:pt idx="1285">
                  <c:v>0.1945772203814338</c:v>
                </c:pt>
                <c:pt idx="1286">
                  <c:v>0.19457234855252162</c:v>
                </c:pt>
                <c:pt idx="1287">
                  <c:v>0.19457466480901589</c:v>
                </c:pt>
                <c:pt idx="1288">
                  <c:v>0.19460023269730672</c:v>
                </c:pt>
                <c:pt idx="1289">
                  <c:v>0.19463063589223395</c:v>
                </c:pt>
                <c:pt idx="1290">
                  <c:v>0.19464550067983341</c:v>
                </c:pt>
                <c:pt idx="1291">
                  <c:v>0.19466280089060328</c:v>
                </c:pt>
                <c:pt idx="1292">
                  <c:v>0.19468523043158589</c:v>
                </c:pt>
                <c:pt idx="1293">
                  <c:v>0.194708650268414</c:v>
                </c:pt>
                <c:pt idx="1294">
                  <c:v>0.19473174684694336</c:v>
                </c:pt>
                <c:pt idx="1295">
                  <c:v>0.19475730219994805</c:v>
                </c:pt>
                <c:pt idx="1296">
                  <c:v>0.19477634250688661</c:v>
                </c:pt>
                <c:pt idx="1297">
                  <c:v>0.19478758339726529</c:v>
                </c:pt>
                <c:pt idx="1298">
                  <c:v>0.19480580858409258</c:v>
                </c:pt>
                <c:pt idx="1299">
                  <c:v>0.1948332670081043</c:v>
                </c:pt>
                <c:pt idx="1300">
                  <c:v>0.19485035271629259</c:v>
                </c:pt>
                <c:pt idx="1301">
                  <c:v>0.19486696280575441</c:v>
                </c:pt>
                <c:pt idx="1302">
                  <c:v>0.19488914670282467</c:v>
                </c:pt>
                <c:pt idx="1303">
                  <c:v>0.19490469232762275</c:v>
                </c:pt>
                <c:pt idx="1304">
                  <c:v>0.19491470252041429</c:v>
                </c:pt>
                <c:pt idx="1305">
                  <c:v>0.19491988101603128</c:v>
                </c:pt>
                <c:pt idx="1306">
                  <c:v>0.19493686124537002</c:v>
                </c:pt>
                <c:pt idx="1307">
                  <c:v>0.19496024247164023</c:v>
                </c:pt>
                <c:pt idx="1308">
                  <c:v>0.19498330628568339</c:v>
                </c:pt>
                <c:pt idx="1309">
                  <c:v>0.19501445623412353</c:v>
                </c:pt>
                <c:pt idx="1310">
                  <c:v>0.19503904001790837</c:v>
                </c:pt>
                <c:pt idx="1311">
                  <c:v>0.19504449813141225</c:v>
                </c:pt>
                <c:pt idx="1312">
                  <c:v>0.19506457890135617</c:v>
                </c:pt>
                <c:pt idx="1313">
                  <c:v>0.1951131112417257</c:v>
                </c:pt>
                <c:pt idx="1314">
                  <c:v>0.1951365621898431</c:v>
                </c:pt>
                <c:pt idx="1315">
                  <c:v>0.19515230841267298</c:v>
                </c:pt>
                <c:pt idx="1316">
                  <c:v>0.19517384657694603</c:v>
                </c:pt>
                <c:pt idx="1317">
                  <c:v>0.19517338146432991</c:v>
                </c:pt>
                <c:pt idx="1318">
                  <c:v>0.1951877615815043</c:v>
                </c:pt>
                <c:pt idx="1319">
                  <c:v>0.19521544609522254</c:v>
                </c:pt>
                <c:pt idx="1320">
                  <c:v>0.19523016160950815</c:v>
                </c:pt>
                <c:pt idx="1321">
                  <c:v>0.19523894656819787</c:v>
                </c:pt>
                <c:pt idx="1322">
                  <c:v>0.19525917985407978</c:v>
                </c:pt>
                <c:pt idx="1323">
                  <c:v>0.1952933722505559</c:v>
                </c:pt>
                <c:pt idx="1324">
                  <c:v>0.19532166457692537</c:v>
                </c:pt>
                <c:pt idx="1325">
                  <c:v>0.19534738820367761</c:v>
                </c:pt>
                <c:pt idx="1326">
                  <c:v>0.1953813234984543</c:v>
                </c:pt>
                <c:pt idx="1327">
                  <c:v>0.19540945122997225</c:v>
                </c:pt>
                <c:pt idx="1328">
                  <c:v>0.19544095342472401</c:v>
                </c:pt>
                <c:pt idx="1329">
                  <c:v>0.19548804353274751</c:v>
                </c:pt>
                <c:pt idx="1330">
                  <c:v>0.19552749500153602</c:v>
                </c:pt>
                <c:pt idx="1331">
                  <c:v>0.19555894354436662</c:v>
                </c:pt>
                <c:pt idx="1332">
                  <c:v>0.19559110040646455</c:v>
                </c:pt>
                <c:pt idx="1333">
                  <c:v>0.19561732010449354</c:v>
                </c:pt>
                <c:pt idx="1334">
                  <c:v>0.19565404781357054</c:v>
                </c:pt>
                <c:pt idx="1335">
                  <c:v>0.19569658907878584</c:v>
                </c:pt>
                <c:pt idx="1336">
                  <c:v>0.19573548625526263</c:v>
                </c:pt>
                <c:pt idx="1337">
                  <c:v>0.19578860073100338</c:v>
                </c:pt>
                <c:pt idx="1338">
                  <c:v>0.19583101141694537</c:v>
                </c:pt>
                <c:pt idx="1339">
                  <c:v>0.19586034303144143</c:v>
                </c:pt>
                <c:pt idx="1340">
                  <c:v>0.19589392628319166</c:v>
                </c:pt>
                <c:pt idx="1341">
                  <c:v>0.19591693436309585</c:v>
                </c:pt>
                <c:pt idx="1342">
                  <c:v>0.19595224520474885</c:v>
                </c:pt>
                <c:pt idx="1343">
                  <c:v>0.19600161687352688</c:v>
                </c:pt>
                <c:pt idx="1344">
                  <c:v>0.19604472397203895</c:v>
                </c:pt>
                <c:pt idx="1345">
                  <c:v>0.19610197492606982</c:v>
                </c:pt>
                <c:pt idx="1346">
                  <c:v>0.19613887476082104</c:v>
                </c:pt>
                <c:pt idx="1347">
                  <c:v>0.19615529761482906</c:v>
                </c:pt>
                <c:pt idx="1348">
                  <c:v>0.19617453776724489</c:v>
                </c:pt>
                <c:pt idx="1349">
                  <c:v>0.1961798725412324</c:v>
                </c:pt>
                <c:pt idx="1350">
                  <c:v>0.19619523304987349</c:v>
                </c:pt>
                <c:pt idx="1351">
                  <c:v>0.19622446823658404</c:v>
                </c:pt>
                <c:pt idx="1352">
                  <c:v>0.19623899343265047</c:v>
                </c:pt>
                <c:pt idx="1353">
                  <c:v>0.1962427184293597</c:v>
                </c:pt>
                <c:pt idx="1354">
                  <c:v>0.19625498405241207</c:v>
                </c:pt>
                <c:pt idx="1355">
                  <c:v>0.19626368456537188</c:v>
                </c:pt>
                <c:pt idx="1356">
                  <c:v>0.19627651230760448</c:v>
                </c:pt>
                <c:pt idx="1357">
                  <c:v>0.19630294739313314</c:v>
                </c:pt>
                <c:pt idx="1358">
                  <c:v>0.1963382669297733</c:v>
                </c:pt>
                <c:pt idx="1359">
                  <c:v>0.19635399111315291</c:v>
                </c:pt>
                <c:pt idx="1360">
                  <c:v>0.19636399611009425</c:v>
                </c:pt>
                <c:pt idx="1361">
                  <c:v>0.19637370506748675</c:v>
                </c:pt>
                <c:pt idx="1362">
                  <c:v>0.19637618595361062</c:v>
                </c:pt>
                <c:pt idx="1363">
                  <c:v>0.19639501832600867</c:v>
                </c:pt>
                <c:pt idx="1364">
                  <c:v>0.19641720542309096</c:v>
                </c:pt>
                <c:pt idx="1365">
                  <c:v>0.19642902889299366</c:v>
                </c:pt>
                <c:pt idx="1366">
                  <c:v>0.19644107667622823</c:v>
                </c:pt>
                <c:pt idx="1367">
                  <c:v>0.19645312677526908</c:v>
                </c:pt>
                <c:pt idx="1368">
                  <c:v>0.19646235041872742</c:v>
                </c:pt>
                <c:pt idx="1369">
                  <c:v>0.19646729787721798</c:v>
                </c:pt>
                <c:pt idx="1370">
                  <c:v>0.19647056766264956</c:v>
                </c:pt>
                <c:pt idx="1371">
                  <c:v>0.19646524614686636</c:v>
                </c:pt>
                <c:pt idx="1372">
                  <c:v>0.1964534371366686</c:v>
                </c:pt>
                <c:pt idx="1373">
                  <c:v>0.19644368435081416</c:v>
                </c:pt>
                <c:pt idx="1374">
                  <c:v>0.19643530132206385</c:v>
                </c:pt>
                <c:pt idx="1375">
                  <c:v>0.19641219302414323</c:v>
                </c:pt>
                <c:pt idx="1376">
                  <c:v>0.19637236513411258</c:v>
                </c:pt>
                <c:pt idx="1377">
                  <c:v>0.19634439258622924</c:v>
                </c:pt>
                <c:pt idx="1378">
                  <c:v>0.19631797839638185</c:v>
                </c:pt>
                <c:pt idx="1379">
                  <c:v>0.1962966840438701</c:v>
                </c:pt>
                <c:pt idx="1380">
                  <c:v>0.19629477970041642</c:v>
                </c:pt>
                <c:pt idx="1381">
                  <c:v>0.19627537164928874</c:v>
                </c:pt>
                <c:pt idx="1382">
                  <c:v>0.19623832168153332</c:v>
                </c:pt>
                <c:pt idx="1383">
                  <c:v>0.19621143754040213</c:v>
                </c:pt>
                <c:pt idx="1384">
                  <c:v>0.19618670103717126</c:v>
                </c:pt>
                <c:pt idx="1385">
                  <c:v>0.19616008581174968</c:v>
                </c:pt>
                <c:pt idx="1386">
                  <c:v>0.19613817174673109</c:v>
                </c:pt>
                <c:pt idx="1387">
                  <c:v>0.19610281734998028</c:v>
                </c:pt>
                <c:pt idx="1388">
                  <c:v>0.19604880987985598</c:v>
                </c:pt>
                <c:pt idx="1389">
                  <c:v>0.19602044309709887</c:v>
                </c:pt>
                <c:pt idx="1390">
                  <c:v>0.19601454925837958</c:v>
                </c:pt>
                <c:pt idx="1391">
                  <c:v>0.19599311755997764</c:v>
                </c:pt>
                <c:pt idx="1392">
                  <c:v>0.19598039979256762</c:v>
                </c:pt>
                <c:pt idx="1393">
                  <c:v>0.19595971385633371</c:v>
                </c:pt>
                <c:pt idx="1394">
                  <c:v>0.19592381682187107</c:v>
                </c:pt>
                <c:pt idx="1395">
                  <c:v>0.19589619827374935</c:v>
                </c:pt>
                <c:pt idx="1396">
                  <c:v>0.1958796010613677</c:v>
                </c:pt>
                <c:pt idx="1397">
                  <c:v>0.19585041928489791</c:v>
                </c:pt>
                <c:pt idx="1398">
                  <c:v>0.19580320920838612</c:v>
                </c:pt>
                <c:pt idx="1399">
                  <c:v>0.19578103873332742</c:v>
                </c:pt>
                <c:pt idx="1400">
                  <c:v>0.19576669115485798</c:v>
                </c:pt>
                <c:pt idx="1401">
                  <c:v>0.19575412831036135</c:v>
                </c:pt>
                <c:pt idx="1402">
                  <c:v>0.19575782934547006</c:v>
                </c:pt>
                <c:pt idx="1403">
                  <c:v>0.19575333252989666</c:v>
                </c:pt>
                <c:pt idx="1404">
                  <c:v>0.19574780593643004</c:v>
                </c:pt>
                <c:pt idx="1405">
                  <c:v>0.19573488554495508</c:v>
                </c:pt>
                <c:pt idx="1406">
                  <c:v>0.19572305415441085</c:v>
                </c:pt>
                <c:pt idx="1407">
                  <c:v>0.19570106188741301</c:v>
                </c:pt>
                <c:pt idx="1408">
                  <c:v>0.19566002044394604</c:v>
                </c:pt>
                <c:pt idx="1409">
                  <c:v>0.195642628085307</c:v>
                </c:pt>
                <c:pt idx="1410">
                  <c:v>0.1956378984432747</c:v>
                </c:pt>
                <c:pt idx="1411">
                  <c:v>0.19561363318696287</c:v>
                </c:pt>
                <c:pt idx="1412">
                  <c:v>0.19558810944723959</c:v>
                </c:pt>
                <c:pt idx="1413">
                  <c:v>0.19557020175067477</c:v>
                </c:pt>
                <c:pt idx="1414">
                  <c:v>0.19554035974774808</c:v>
                </c:pt>
                <c:pt idx="1415">
                  <c:v>0.19551952425060501</c:v>
                </c:pt>
                <c:pt idx="1416">
                  <c:v>0.1955187943350464</c:v>
                </c:pt>
                <c:pt idx="1417">
                  <c:v>0.19550089271302892</c:v>
                </c:pt>
                <c:pt idx="1418">
                  <c:v>0.19546721219244914</c:v>
                </c:pt>
                <c:pt idx="1419">
                  <c:v>0.1954452401509453</c:v>
                </c:pt>
                <c:pt idx="1420">
                  <c:v>0.19543226216812215</c:v>
                </c:pt>
                <c:pt idx="1421">
                  <c:v>0.19540589745147205</c:v>
                </c:pt>
                <c:pt idx="1422">
                  <c:v>0.19536585039148976</c:v>
                </c:pt>
                <c:pt idx="1423">
                  <c:v>0.19535231643492054</c:v>
                </c:pt>
                <c:pt idx="1424">
                  <c:v>0.1953430566634192</c:v>
                </c:pt>
                <c:pt idx="1425">
                  <c:v>0.1953305030354173</c:v>
                </c:pt>
                <c:pt idx="1426">
                  <c:v>0.19533313406533517</c:v>
                </c:pt>
                <c:pt idx="1427">
                  <c:v>0.19531981709583099</c:v>
                </c:pt>
                <c:pt idx="1428">
                  <c:v>0.19529453519754045</c:v>
                </c:pt>
                <c:pt idx="1429">
                  <c:v>0.19528915300553928</c:v>
                </c:pt>
                <c:pt idx="1430">
                  <c:v>0.19530102193547419</c:v>
                </c:pt>
                <c:pt idx="1431">
                  <c:v>0.19528394815131719</c:v>
                </c:pt>
                <c:pt idx="1432">
                  <c:v>0.19525534507134226</c:v>
                </c:pt>
                <c:pt idx="1433">
                  <c:v>0.19524464042023207</c:v>
                </c:pt>
                <c:pt idx="1434">
                  <c:v>0.19522555842288844</c:v>
                </c:pt>
                <c:pt idx="1435">
                  <c:v>0.1952707870098094</c:v>
                </c:pt>
                <c:pt idx="1436">
                  <c:v>0.19530012060925517</c:v>
                </c:pt>
                <c:pt idx="1437">
                  <c:v>0.1953007500020281</c:v>
                </c:pt>
                <c:pt idx="1438">
                  <c:v>0.19531083057597354</c:v>
                </c:pt>
                <c:pt idx="1439">
                  <c:v>0.19530582190426241</c:v>
                </c:pt>
                <c:pt idx="1440">
                  <c:v>0.19530163425575997</c:v>
                </c:pt>
                <c:pt idx="1441">
                  <c:v>0.1953078765595179</c:v>
                </c:pt>
                <c:pt idx="1442">
                  <c:v>0.19533359582740983</c:v>
                </c:pt>
                <c:pt idx="1443">
                  <c:v>0.19533553352967611</c:v>
                </c:pt>
                <c:pt idx="1444">
                  <c:v>0.19533662990523495</c:v>
                </c:pt>
                <c:pt idx="1445">
                  <c:v>0.19534424698822653</c:v>
                </c:pt>
                <c:pt idx="1446">
                  <c:v>0.19533012831276975</c:v>
                </c:pt>
                <c:pt idx="1447">
                  <c:v>0.19534743928458886</c:v>
                </c:pt>
                <c:pt idx="1448">
                  <c:v>0.19538904347830996</c:v>
                </c:pt>
                <c:pt idx="1449">
                  <c:v>0.19541396449847995</c:v>
                </c:pt>
                <c:pt idx="1450">
                  <c:v>0.19543567466880973</c:v>
                </c:pt>
                <c:pt idx="1451">
                  <c:v>0.19545677451775167</c:v>
                </c:pt>
                <c:pt idx="1452">
                  <c:v>0.19545093884623929</c:v>
                </c:pt>
                <c:pt idx="1453">
                  <c:v>0.19546156274594298</c:v>
                </c:pt>
                <c:pt idx="1454">
                  <c:v>0.19556038638712944</c:v>
                </c:pt>
                <c:pt idx="1455">
                  <c:v>0.19565170813726152</c:v>
                </c:pt>
                <c:pt idx="1456">
                  <c:v>0.19572792030048411</c:v>
                </c:pt>
                <c:pt idx="1457">
                  <c:v>0.19578627292291592</c:v>
                </c:pt>
                <c:pt idx="1458">
                  <c:v>0.19577456150206032</c:v>
                </c:pt>
                <c:pt idx="1459">
                  <c:v>0.19577573737403439</c:v>
                </c:pt>
                <c:pt idx="1460">
                  <c:v>0.19579421992698584</c:v>
                </c:pt>
                <c:pt idx="1461">
                  <c:v>0.19581215991854486</c:v>
                </c:pt>
                <c:pt idx="1462">
                  <c:v>0.19583493670571861</c:v>
                </c:pt>
                <c:pt idx="1463">
                  <c:v>0.19590554687226755</c:v>
                </c:pt>
                <c:pt idx="1464">
                  <c:v>0.19595487355119831</c:v>
                </c:pt>
                <c:pt idx="1465">
                  <c:v>0.19602568185694721</c:v>
                </c:pt>
                <c:pt idx="1466">
                  <c:v>0.19611657407786642</c:v>
                </c:pt>
                <c:pt idx="1467">
                  <c:v>0.19617656418345311</c:v>
                </c:pt>
                <c:pt idx="1468">
                  <c:v>0.1962227362892851</c:v>
                </c:pt>
                <c:pt idx="1469">
                  <c:v>0.19627027322686952</c:v>
                </c:pt>
                <c:pt idx="1470">
                  <c:v>0.19630021987139482</c:v>
                </c:pt>
                <c:pt idx="1471">
                  <c:v>0.19634521205293953</c:v>
                </c:pt>
                <c:pt idx="1472">
                  <c:v>0.19639702498510947</c:v>
                </c:pt>
                <c:pt idx="1473">
                  <c:v>0.19646105503859934</c:v>
                </c:pt>
                <c:pt idx="1474">
                  <c:v>0.19653258934916504</c:v>
                </c:pt>
                <c:pt idx="1475">
                  <c:v>0.19657113130719348</c:v>
                </c:pt>
                <c:pt idx="1476">
                  <c:v>0.19660412747939562</c:v>
                </c:pt>
                <c:pt idx="1477">
                  <c:v>0.1966380657583757</c:v>
                </c:pt>
                <c:pt idx="1478">
                  <c:v>0.19667119496376184</c:v>
                </c:pt>
                <c:pt idx="1479">
                  <c:v>0.19670274758166131</c:v>
                </c:pt>
                <c:pt idx="1480">
                  <c:v>0.19673880061071145</c:v>
                </c:pt>
                <c:pt idx="1481">
                  <c:v>0.19679103202647538</c:v>
                </c:pt>
                <c:pt idx="1482">
                  <c:v>0.19680630922059958</c:v>
                </c:pt>
                <c:pt idx="1483">
                  <c:v>0.19685315693861447</c:v>
                </c:pt>
                <c:pt idx="1484">
                  <c:v>0.19690366769699807</c:v>
                </c:pt>
                <c:pt idx="1485">
                  <c:v>0.19692033280704022</c:v>
                </c:pt>
                <c:pt idx="1486">
                  <c:v>0.19697956318279566</c:v>
                </c:pt>
                <c:pt idx="1487">
                  <c:v>0.19700952679786451</c:v>
                </c:pt>
                <c:pt idx="1488">
                  <c:v>0.19699831554259659</c:v>
                </c:pt>
                <c:pt idx="1489">
                  <c:v>0.19702782991081058</c:v>
                </c:pt>
                <c:pt idx="1490">
                  <c:v>0.19708970121122157</c:v>
                </c:pt>
                <c:pt idx="1491">
                  <c:v>0.19712551233181116</c:v>
                </c:pt>
                <c:pt idx="1492">
                  <c:v>0.19712949422148882</c:v>
                </c:pt>
                <c:pt idx="1493">
                  <c:v>0.19711972364762451</c:v>
                </c:pt>
                <c:pt idx="1494">
                  <c:v>0.19708597706210029</c:v>
                </c:pt>
                <c:pt idx="1495">
                  <c:v>0.19705459299029479</c:v>
                </c:pt>
                <c:pt idx="1496">
                  <c:v>0.19706445840962808</c:v>
                </c:pt>
                <c:pt idx="1497">
                  <c:v>0.19712706389424575</c:v>
                </c:pt>
                <c:pt idx="1498">
                  <c:v>0.19716130392892947</c:v>
                </c:pt>
                <c:pt idx="1499">
                  <c:v>0.19719340874894686</c:v>
                </c:pt>
                <c:pt idx="1500">
                  <c:v>0.19722610311751176</c:v>
                </c:pt>
                <c:pt idx="1501">
                  <c:v>0.19723189178261169</c:v>
                </c:pt>
                <c:pt idx="1502">
                  <c:v>0.19728892967974895</c:v>
                </c:pt>
                <c:pt idx="1503">
                  <c:v>0.19732796185663604</c:v>
                </c:pt>
                <c:pt idx="1504">
                  <c:v>0.1973415284735662</c:v>
                </c:pt>
                <c:pt idx="1505">
                  <c:v>0.19737023293445785</c:v>
                </c:pt>
                <c:pt idx="1506">
                  <c:v>0.19738074525523866</c:v>
                </c:pt>
                <c:pt idx="1507">
                  <c:v>0.19738848307374682</c:v>
                </c:pt>
                <c:pt idx="1508">
                  <c:v>0.19740627928074886</c:v>
                </c:pt>
                <c:pt idx="1509">
                  <c:v>0.19739473868336033</c:v>
                </c:pt>
                <c:pt idx="1510">
                  <c:v>0.19732585757506907</c:v>
                </c:pt>
                <c:pt idx="1511">
                  <c:v>0.19732284300654804</c:v>
                </c:pt>
                <c:pt idx="1512">
                  <c:v>0.19734575122754694</c:v>
                </c:pt>
                <c:pt idx="1513">
                  <c:v>0.19737646580180138</c:v>
                </c:pt>
                <c:pt idx="1514">
                  <c:v>0.19741983742020211</c:v>
                </c:pt>
                <c:pt idx="1515">
                  <c:v>0.19745687351753796</c:v>
                </c:pt>
                <c:pt idx="1516">
                  <c:v>0.19746591427264507</c:v>
                </c:pt>
                <c:pt idx="1517">
                  <c:v>0.19743573178466603</c:v>
                </c:pt>
                <c:pt idx="1518">
                  <c:v>0.197399012561422</c:v>
                </c:pt>
                <c:pt idx="1519">
                  <c:v>0.19734723373338023</c:v>
                </c:pt>
                <c:pt idx="1520">
                  <c:v>0.19729067494955443</c:v>
                </c:pt>
                <c:pt idx="1521">
                  <c:v>0.19720814010949642</c:v>
                </c:pt>
                <c:pt idx="1522">
                  <c:v>0.19711999499187313</c:v>
                </c:pt>
                <c:pt idx="1523">
                  <c:v>0.19701513226619216</c:v>
                </c:pt>
                <c:pt idx="1524">
                  <c:v>0.19691418897984606</c:v>
                </c:pt>
                <c:pt idx="1525">
                  <c:v>0.19680464728312311</c:v>
                </c:pt>
                <c:pt idx="1526">
                  <c:v>0.19668155206464866</c:v>
                </c:pt>
                <c:pt idx="1527">
                  <c:v>0.19653925805199246</c:v>
                </c:pt>
                <c:pt idx="1528">
                  <c:v>0.19640930066399223</c:v>
                </c:pt>
                <c:pt idx="1529">
                  <c:v>0.19623495148608938</c:v>
                </c:pt>
                <c:pt idx="1530">
                  <c:v>0.19600712984945776</c:v>
                </c:pt>
                <c:pt idx="1531">
                  <c:v>0.19580580781861204</c:v>
                </c:pt>
                <c:pt idx="1532">
                  <c:v>0.19560289424516783</c:v>
                </c:pt>
                <c:pt idx="1533">
                  <c:v>0.1954002822019254</c:v>
                </c:pt>
                <c:pt idx="1534">
                  <c:v>0.19516904237527297</c:v>
                </c:pt>
                <c:pt idx="1535">
                  <c:v>0.19490734866145351</c:v>
                </c:pt>
                <c:pt idx="1536">
                  <c:v>0.19462064871734006</c:v>
                </c:pt>
                <c:pt idx="1537">
                  <c:v>0.19428072343353886</c:v>
                </c:pt>
                <c:pt idx="1538">
                  <c:v>0.19395944912427002</c:v>
                </c:pt>
                <c:pt idx="1539">
                  <c:v>0.19363170963957643</c:v>
                </c:pt>
                <c:pt idx="1540">
                  <c:v>0.19329244048962457</c:v>
                </c:pt>
                <c:pt idx="1541">
                  <c:v>0.1929484332132512</c:v>
                </c:pt>
                <c:pt idx="1542">
                  <c:v>0.19256439946669338</c:v>
                </c:pt>
                <c:pt idx="1543">
                  <c:v>0.19217487057573482</c:v>
                </c:pt>
                <c:pt idx="1544">
                  <c:v>0.19175417916146753</c:v>
                </c:pt>
                <c:pt idx="1545">
                  <c:v>0.19129454302092305</c:v>
                </c:pt>
                <c:pt idx="1546">
                  <c:v>0.1907772745649432</c:v>
                </c:pt>
                <c:pt idx="1547">
                  <c:v>0.19030663928027969</c:v>
                </c:pt>
                <c:pt idx="1548">
                  <c:v>0.18978862046816924</c:v>
                </c:pt>
                <c:pt idx="1549">
                  <c:v>0.18933432403164641</c:v>
                </c:pt>
                <c:pt idx="1550">
                  <c:v>0.18894550211965586</c:v>
                </c:pt>
                <c:pt idx="1551">
                  <c:v>0.18852692865675483</c:v>
                </c:pt>
                <c:pt idx="1552">
                  <c:v>0.18812311707294116</c:v>
                </c:pt>
                <c:pt idx="1553">
                  <c:v>0.18771621004352343</c:v>
                </c:pt>
                <c:pt idx="1554">
                  <c:v>0.18737518573708192</c:v>
                </c:pt>
                <c:pt idx="1555">
                  <c:v>0.18705586466834437</c:v>
                </c:pt>
                <c:pt idx="1556">
                  <c:v>0.1867712262521953</c:v>
                </c:pt>
                <c:pt idx="1557">
                  <c:v>0.18653325296531506</c:v>
                </c:pt>
                <c:pt idx="1558">
                  <c:v>0.18632857359694674</c:v>
                </c:pt>
                <c:pt idx="1559">
                  <c:v>0.18613817054110168</c:v>
                </c:pt>
                <c:pt idx="1560">
                  <c:v>0.18599383072645162</c:v>
                </c:pt>
                <c:pt idx="1561">
                  <c:v>0.18590561599307939</c:v>
                </c:pt>
                <c:pt idx="1562">
                  <c:v>0.18587407272320181</c:v>
                </c:pt>
                <c:pt idx="1563">
                  <c:v>0.18587867598080735</c:v>
                </c:pt>
                <c:pt idx="1564">
                  <c:v>0.18594424806885698</c:v>
                </c:pt>
                <c:pt idx="1565">
                  <c:v>0.18602703361889428</c:v>
                </c:pt>
                <c:pt idx="1566">
                  <c:v>0.18616946908448193</c:v>
                </c:pt>
                <c:pt idx="1567">
                  <c:v>0.18629811874193103</c:v>
                </c:pt>
                <c:pt idx="1568">
                  <c:v>0.18644234275527735</c:v>
                </c:pt>
                <c:pt idx="1569">
                  <c:v>0.18660081727471756</c:v>
                </c:pt>
                <c:pt idx="1570">
                  <c:v>0.18678494054484271</c:v>
                </c:pt>
                <c:pt idx="1571">
                  <c:v>0.1869650998933865</c:v>
                </c:pt>
                <c:pt idx="1572">
                  <c:v>0.18715473634566926</c:v>
                </c:pt>
                <c:pt idx="1573">
                  <c:v>0.18735013989912574</c:v>
                </c:pt>
                <c:pt idx="1574">
                  <c:v>0.1875572719803428</c:v>
                </c:pt>
                <c:pt idx="1575">
                  <c:v>0.18774611404054287</c:v>
                </c:pt>
                <c:pt idx="1576">
                  <c:v>0.18798197563038599</c:v>
                </c:pt>
                <c:pt idx="1577">
                  <c:v>0.18827225118748722</c:v>
                </c:pt>
                <c:pt idx="1578">
                  <c:v>0.18849599093829425</c:v>
                </c:pt>
                <c:pt idx="1579">
                  <c:v>0.18871502997169032</c:v>
                </c:pt>
                <c:pt idx="1580">
                  <c:v>0.18892907041180537</c:v>
                </c:pt>
                <c:pt idx="1581">
                  <c:v>0.18908550008471617</c:v>
                </c:pt>
                <c:pt idx="1582">
                  <c:v>0.18928783358215337</c:v>
                </c:pt>
                <c:pt idx="1583">
                  <c:v>0.18953461925134155</c:v>
                </c:pt>
                <c:pt idx="1584">
                  <c:v>0.18975663336467041</c:v>
                </c:pt>
                <c:pt idx="1585">
                  <c:v>0.1899774521213248</c:v>
                </c:pt>
                <c:pt idx="1586">
                  <c:v>0.19020239426801896</c:v>
                </c:pt>
                <c:pt idx="1587">
                  <c:v>0.19041213902468093</c:v>
                </c:pt>
                <c:pt idx="1588">
                  <c:v>0.1906134920794412</c:v>
                </c:pt>
                <c:pt idx="1589">
                  <c:v>0.19081052131336171</c:v>
                </c:pt>
                <c:pt idx="1590">
                  <c:v>0.19099863725776212</c:v>
                </c:pt>
                <c:pt idx="1591">
                  <c:v>0.19118978973260373</c:v>
                </c:pt>
                <c:pt idx="1592">
                  <c:v>0.19137008137503905</c:v>
                </c:pt>
                <c:pt idx="1593">
                  <c:v>0.19156039734718744</c:v>
                </c:pt>
                <c:pt idx="1594">
                  <c:v>0.19177115910684292</c:v>
                </c:pt>
                <c:pt idx="1595">
                  <c:v>0.19195421340041319</c:v>
                </c:pt>
                <c:pt idx="1596">
                  <c:v>0.19213190291817236</c:v>
                </c:pt>
                <c:pt idx="1597">
                  <c:v>0.1923156950723062</c:v>
                </c:pt>
                <c:pt idx="1598">
                  <c:v>0.1924653548029617</c:v>
                </c:pt>
                <c:pt idx="1599">
                  <c:v>0.19257583777480999</c:v>
                </c:pt>
                <c:pt idx="1600">
                  <c:v>0.19271624759903175</c:v>
                </c:pt>
                <c:pt idx="1601">
                  <c:v>0.19284473729984733</c:v>
                </c:pt>
                <c:pt idx="1602">
                  <c:v>0.19298901961290973</c:v>
                </c:pt>
                <c:pt idx="1603">
                  <c:v>0.19313874896234076</c:v>
                </c:pt>
                <c:pt idx="1604">
                  <c:v>0.19331265113876595</c:v>
                </c:pt>
                <c:pt idx="1605">
                  <c:v>0.19353057896168382</c:v>
                </c:pt>
                <c:pt idx="1606">
                  <c:v>0.1937012489117993</c:v>
                </c:pt>
                <c:pt idx="1607">
                  <c:v>0.19388346560032754</c:v>
                </c:pt>
                <c:pt idx="1608">
                  <c:v>0.19404521188957236</c:v>
                </c:pt>
                <c:pt idx="1609">
                  <c:v>0.19419718787095044</c:v>
                </c:pt>
                <c:pt idx="1610">
                  <c:v>0.19429862173490775</c:v>
                </c:pt>
                <c:pt idx="1611">
                  <c:v>0.19445047042251104</c:v>
                </c:pt>
                <c:pt idx="1612">
                  <c:v>0.19462094604943328</c:v>
                </c:pt>
                <c:pt idx="1613">
                  <c:v>0.19479001323166012</c:v>
                </c:pt>
                <c:pt idx="1614">
                  <c:v>0.1949834350239581</c:v>
                </c:pt>
                <c:pt idx="1615">
                  <c:v>0.19515448341227781</c:v>
                </c:pt>
                <c:pt idx="1616">
                  <c:v>0.19532907032453159</c:v>
                </c:pt>
                <c:pt idx="1617">
                  <c:v>0.19548916618790843</c:v>
                </c:pt>
                <c:pt idx="1618">
                  <c:v>0.19562340686572244</c:v>
                </c:pt>
                <c:pt idx="1619">
                  <c:v>0.19574498180327424</c:v>
                </c:pt>
                <c:pt idx="1620">
                  <c:v>0.1959038802709778</c:v>
                </c:pt>
                <c:pt idx="1621">
                  <c:v>0.19607755760244519</c:v>
                </c:pt>
                <c:pt idx="1622">
                  <c:v>0.19623157406066705</c:v>
                </c:pt>
                <c:pt idx="1623">
                  <c:v>0.19639416462749168</c:v>
                </c:pt>
                <c:pt idx="1624">
                  <c:v>0.19656582481737142</c:v>
                </c:pt>
                <c:pt idx="1625">
                  <c:v>0.1967210056020865</c:v>
                </c:pt>
                <c:pt idx="1626">
                  <c:v>0.19688641177548305</c:v>
                </c:pt>
                <c:pt idx="1627">
                  <c:v>0.19709990694433818</c:v>
                </c:pt>
                <c:pt idx="1628">
                  <c:v>0.19726980963865504</c:v>
                </c:pt>
                <c:pt idx="1629">
                  <c:v>0.19741821663142112</c:v>
                </c:pt>
                <c:pt idx="1630">
                  <c:v>0.19755890928114009</c:v>
                </c:pt>
                <c:pt idx="1631">
                  <c:v>0.19771352099055126</c:v>
                </c:pt>
                <c:pt idx="1632">
                  <c:v>0.19786343613259916</c:v>
                </c:pt>
                <c:pt idx="1633">
                  <c:v>0.19802093872532914</c:v>
                </c:pt>
                <c:pt idx="1634">
                  <c:v>0.19818801882847889</c:v>
                </c:pt>
                <c:pt idx="1635">
                  <c:v>0.19835688750459859</c:v>
                </c:pt>
                <c:pt idx="1636">
                  <c:v>0.19853150873625094</c:v>
                </c:pt>
                <c:pt idx="1637">
                  <c:v>0.19869609638023097</c:v>
                </c:pt>
                <c:pt idx="1638">
                  <c:v>0.19886106739867335</c:v>
                </c:pt>
                <c:pt idx="1639">
                  <c:v>0.19902389555680211</c:v>
                </c:pt>
                <c:pt idx="1640">
                  <c:v>0.19916898075995706</c:v>
                </c:pt>
                <c:pt idx="1641">
                  <c:v>0.19933413689455157</c:v>
                </c:pt>
                <c:pt idx="1642">
                  <c:v>0.19949780237797718</c:v>
                </c:pt>
                <c:pt idx="1643">
                  <c:v>0.19966036393544462</c:v>
                </c:pt>
                <c:pt idx="1644">
                  <c:v>0.1998432291541036</c:v>
                </c:pt>
                <c:pt idx="1645">
                  <c:v>0.20004851589129755</c:v>
                </c:pt>
                <c:pt idx="1646">
                  <c:v>0.20022714477580247</c:v>
                </c:pt>
                <c:pt idx="1647">
                  <c:v>0.20042161408587869</c:v>
                </c:pt>
                <c:pt idx="1648">
                  <c:v>0.20058891928819009</c:v>
                </c:pt>
                <c:pt idx="1649">
                  <c:v>0.20070547347558254</c:v>
                </c:pt>
                <c:pt idx="1650">
                  <c:v>0.20086330655206655</c:v>
                </c:pt>
                <c:pt idx="1651">
                  <c:v>0.20106514972575884</c:v>
                </c:pt>
                <c:pt idx="1652">
                  <c:v>0.20121703826417772</c:v>
                </c:pt>
                <c:pt idx="1653">
                  <c:v>0.20135507643644923</c:v>
                </c:pt>
                <c:pt idx="1654">
                  <c:v>0.20148092562219841</c:v>
                </c:pt>
                <c:pt idx="1655">
                  <c:v>0.20161027669092724</c:v>
                </c:pt>
                <c:pt idx="1656">
                  <c:v>0.20168937298241482</c:v>
                </c:pt>
                <c:pt idx="1657">
                  <c:v>0.20182337792733582</c:v>
                </c:pt>
                <c:pt idx="1658">
                  <c:v>0.20200302619220165</c:v>
                </c:pt>
                <c:pt idx="1659">
                  <c:v>0.20215709746757052</c:v>
                </c:pt>
                <c:pt idx="1660">
                  <c:v>0.20231922456647</c:v>
                </c:pt>
                <c:pt idx="1661">
                  <c:v>0.20246059027519051</c:v>
                </c:pt>
                <c:pt idx="1662">
                  <c:v>0.20258422377155605</c:v>
                </c:pt>
                <c:pt idx="1663">
                  <c:v>0.20271559660146773</c:v>
                </c:pt>
                <c:pt idx="1664">
                  <c:v>0.20282288411348026</c:v>
                </c:pt>
                <c:pt idx="1665">
                  <c:v>0.20296533901659916</c:v>
                </c:pt>
                <c:pt idx="1666">
                  <c:v>0.2031225984337468</c:v>
                </c:pt>
                <c:pt idx="1667">
                  <c:v>0.20325687527368538</c:v>
                </c:pt>
                <c:pt idx="1668">
                  <c:v>0.20338751126933385</c:v>
                </c:pt>
                <c:pt idx="1669">
                  <c:v>0.20351056234896447</c:v>
                </c:pt>
                <c:pt idx="1670">
                  <c:v>0.20363826167465582</c:v>
                </c:pt>
                <c:pt idx="1671">
                  <c:v>0.20376965699879565</c:v>
                </c:pt>
                <c:pt idx="1672">
                  <c:v>0.20388547998610015</c:v>
                </c:pt>
                <c:pt idx="1673">
                  <c:v>0.20397764340412605</c:v>
                </c:pt>
                <c:pt idx="1674">
                  <c:v>0.20410521091126496</c:v>
                </c:pt>
                <c:pt idx="1675">
                  <c:v>0.20424740328477287</c:v>
                </c:pt>
                <c:pt idx="1676">
                  <c:v>0.20437017534045973</c:v>
                </c:pt>
                <c:pt idx="1677">
                  <c:v>0.20449878957002343</c:v>
                </c:pt>
                <c:pt idx="1678">
                  <c:v>0.204654632346467</c:v>
                </c:pt>
                <c:pt idx="1679">
                  <c:v>0.2047761746947141</c:v>
                </c:pt>
                <c:pt idx="1680">
                  <c:v>0.2048640968504826</c:v>
                </c:pt>
                <c:pt idx="1681">
                  <c:v>0.20496382086982393</c:v>
                </c:pt>
                <c:pt idx="1682">
                  <c:v>0.20506084957536089</c:v>
                </c:pt>
                <c:pt idx="1683">
                  <c:v>0.20516538374804072</c:v>
                </c:pt>
                <c:pt idx="1684">
                  <c:v>0.20525826241668979</c:v>
                </c:pt>
                <c:pt idx="1685">
                  <c:v>0.2053721662956047</c:v>
                </c:pt>
                <c:pt idx="1686">
                  <c:v>0.20551910520351571</c:v>
                </c:pt>
                <c:pt idx="1687">
                  <c:v>0.20564183717427129</c:v>
                </c:pt>
                <c:pt idx="1688">
                  <c:v>0.20576946259462772</c:v>
                </c:pt>
                <c:pt idx="1689">
                  <c:v>0.20587191690854403</c:v>
                </c:pt>
                <c:pt idx="1690">
                  <c:v>0.20594839195340042</c:v>
                </c:pt>
                <c:pt idx="1691">
                  <c:v>0.20604495084704291</c:v>
                </c:pt>
                <c:pt idx="1692">
                  <c:v>0.20614308785487501</c:v>
                </c:pt>
                <c:pt idx="1693">
                  <c:v>0.20625060555324562</c:v>
                </c:pt>
                <c:pt idx="1694">
                  <c:v>0.20633848936405452</c:v>
                </c:pt>
                <c:pt idx="1695">
                  <c:v>0.20641548724345346</c:v>
                </c:pt>
                <c:pt idx="1696">
                  <c:v>0.2065065994729095</c:v>
                </c:pt>
                <c:pt idx="1697">
                  <c:v>0.20658464681289657</c:v>
                </c:pt>
                <c:pt idx="1698">
                  <c:v>0.20667761600844858</c:v>
                </c:pt>
                <c:pt idx="1699">
                  <c:v>0.20680886348479818</c:v>
                </c:pt>
                <c:pt idx="1700">
                  <c:v>0.20690979036913207</c:v>
                </c:pt>
                <c:pt idx="1701">
                  <c:v>0.20699439254715554</c:v>
                </c:pt>
                <c:pt idx="1702">
                  <c:v>0.20707948292848435</c:v>
                </c:pt>
                <c:pt idx="1703">
                  <c:v>0.20714049547055913</c:v>
                </c:pt>
                <c:pt idx="1704">
                  <c:v>0.20723507702569086</c:v>
                </c:pt>
                <c:pt idx="1705">
                  <c:v>0.20738856999705221</c:v>
                </c:pt>
                <c:pt idx="1706">
                  <c:v>0.20748602284433659</c:v>
                </c:pt>
                <c:pt idx="1707">
                  <c:v>0.20755563781775035</c:v>
                </c:pt>
                <c:pt idx="1708">
                  <c:v>0.20759868008799298</c:v>
                </c:pt>
                <c:pt idx="1709">
                  <c:v>0.20766814252380014</c:v>
                </c:pt>
                <c:pt idx="1710">
                  <c:v>0.20770199154567737</c:v>
                </c:pt>
                <c:pt idx="1711">
                  <c:v>0.20777242803754317</c:v>
                </c:pt>
                <c:pt idx="1712">
                  <c:v>0.20789052002479735</c:v>
                </c:pt>
                <c:pt idx="1713">
                  <c:v>0.20799258661189698</c:v>
                </c:pt>
                <c:pt idx="1714">
                  <c:v>0.20811097505261392</c:v>
                </c:pt>
                <c:pt idx="1715">
                  <c:v>0.2081688010998802</c:v>
                </c:pt>
                <c:pt idx="1716">
                  <c:v>0.2082401673367292</c:v>
                </c:pt>
                <c:pt idx="1717">
                  <c:v>0.20831997570705099</c:v>
                </c:pt>
                <c:pt idx="1718">
                  <c:v>0.20837589301385614</c:v>
                </c:pt>
                <c:pt idx="1719">
                  <c:v>0.20844016007402313</c:v>
                </c:pt>
                <c:pt idx="1720">
                  <c:v>0.20851852048843542</c:v>
                </c:pt>
                <c:pt idx="1721">
                  <c:v>0.20858904496426808</c:v>
                </c:pt>
                <c:pt idx="1722">
                  <c:v>0.20870008216549718</c:v>
                </c:pt>
                <c:pt idx="1723">
                  <c:v>0.20883309914514733</c:v>
                </c:pt>
                <c:pt idx="1724">
                  <c:v>0.20896972218345869</c:v>
                </c:pt>
                <c:pt idx="1725">
                  <c:v>0.20917994586875333</c:v>
                </c:pt>
                <c:pt idx="1726">
                  <c:v>0.20930676079123089</c:v>
                </c:pt>
                <c:pt idx="1727">
                  <c:v>0.20937420557345443</c:v>
                </c:pt>
                <c:pt idx="1728">
                  <c:v>0.2094652025048557</c:v>
                </c:pt>
                <c:pt idx="1729">
                  <c:v>0.20953297742844415</c:v>
                </c:pt>
                <c:pt idx="1730">
                  <c:v>0.20959899982227659</c:v>
                </c:pt>
                <c:pt idx="1731">
                  <c:v>0.20967660486007578</c:v>
                </c:pt>
                <c:pt idx="1732">
                  <c:v>0.20977824557213423</c:v>
                </c:pt>
                <c:pt idx="1733">
                  <c:v>0.20987454652881729</c:v>
                </c:pt>
                <c:pt idx="1734">
                  <c:v>0.20994350055767128</c:v>
                </c:pt>
                <c:pt idx="1735">
                  <c:v>0.2100191479252316</c:v>
                </c:pt>
                <c:pt idx="1736">
                  <c:v>0.21010341624363379</c:v>
                </c:pt>
                <c:pt idx="1737">
                  <c:v>0.21017357592363337</c:v>
                </c:pt>
                <c:pt idx="1738">
                  <c:v>0.21021056118975112</c:v>
                </c:pt>
                <c:pt idx="1739">
                  <c:v>0.21028162314267015</c:v>
                </c:pt>
                <c:pt idx="1740">
                  <c:v>0.21036895671965419</c:v>
                </c:pt>
                <c:pt idx="1741">
                  <c:v>0.2104570911923023</c:v>
                </c:pt>
                <c:pt idx="1742">
                  <c:v>0.21054954003398149</c:v>
                </c:pt>
                <c:pt idx="1743">
                  <c:v>0.21066344604210022</c:v>
                </c:pt>
                <c:pt idx="1744">
                  <c:v>0.21077823515119673</c:v>
                </c:pt>
                <c:pt idx="1745">
                  <c:v>0.2108770892283961</c:v>
                </c:pt>
                <c:pt idx="1746">
                  <c:v>0.21099076310279777</c:v>
                </c:pt>
                <c:pt idx="1747">
                  <c:v>0.21108262371650585</c:v>
                </c:pt>
                <c:pt idx="1748">
                  <c:v>0.21115936558835946</c:v>
                </c:pt>
                <c:pt idx="1749">
                  <c:v>0.21121846118760809</c:v>
                </c:pt>
                <c:pt idx="1750">
                  <c:v>0.21128534928506137</c:v>
                </c:pt>
                <c:pt idx="1751">
                  <c:v>0.21133082695063932</c:v>
                </c:pt>
                <c:pt idx="1752">
                  <c:v>0.21141990627610721</c:v>
                </c:pt>
                <c:pt idx="1753">
                  <c:v>0.21155053600785009</c:v>
                </c:pt>
                <c:pt idx="1754">
                  <c:v>0.21164342934790359</c:v>
                </c:pt>
                <c:pt idx="1755">
                  <c:v>0.21174129957241772</c:v>
                </c:pt>
                <c:pt idx="1756">
                  <c:v>0.21183096025389489</c:v>
                </c:pt>
                <c:pt idx="1757">
                  <c:v>0.21189025216107285</c:v>
                </c:pt>
                <c:pt idx="1758">
                  <c:v>0.21196288358685481</c:v>
                </c:pt>
                <c:pt idx="1759">
                  <c:v>0.21207618926621521</c:v>
                </c:pt>
                <c:pt idx="1760">
                  <c:v>0.21217831338866019</c:v>
                </c:pt>
                <c:pt idx="1761">
                  <c:v>0.21228072914400622</c:v>
                </c:pt>
                <c:pt idx="1762">
                  <c:v>0.21239868727299158</c:v>
                </c:pt>
                <c:pt idx="1763">
                  <c:v>0.21250827645236259</c:v>
                </c:pt>
                <c:pt idx="1764">
                  <c:v>0.21262770020155286</c:v>
                </c:pt>
                <c:pt idx="1765">
                  <c:v>0.21271859402256119</c:v>
                </c:pt>
                <c:pt idx="1766">
                  <c:v>0.21279232981954899</c:v>
                </c:pt>
                <c:pt idx="1767">
                  <c:v>0.21291104095426153</c:v>
                </c:pt>
                <c:pt idx="1768">
                  <c:v>0.21303595944370504</c:v>
                </c:pt>
                <c:pt idx="1769">
                  <c:v>0.21316483756923868</c:v>
                </c:pt>
                <c:pt idx="1770">
                  <c:v>0.21334094536400891</c:v>
                </c:pt>
                <c:pt idx="1771">
                  <c:v>0.21348793718611928</c:v>
                </c:pt>
                <c:pt idx="1772">
                  <c:v>0.2136211223546246</c:v>
                </c:pt>
                <c:pt idx="1773">
                  <c:v>0.21373894447284161</c:v>
                </c:pt>
                <c:pt idx="1774">
                  <c:v>0.21387071374848995</c:v>
                </c:pt>
                <c:pt idx="1775">
                  <c:v>0.21401248652946847</c:v>
                </c:pt>
                <c:pt idx="1776">
                  <c:v>0.21410698793781657</c:v>
                </c:pt>
                <c:pt idx="1777">
                  <c:v>0.21415436676139987</c:v>
                </c:pt>
                <c:pt idx="1778">
                  <c:v>0.2142298374968282</c:v>
                </c:pt>
                <c:pt idx="1779">
                  <c:v>0.21429654101709708</c:v>
                </c:pt>
                <c:pt idx="1780">
                  <c:v>0.21437856319218609</c:v>
                </c:pt>
                <c:pt idx="1781">
                  <c:v>0.21448989205737565</c:v>
                </c:pt>
                <c:pt idx="1782">
                  <c:v>0.21455615418648169</c:v>
                </c:pt>
                <c:pt idx="1783">
                  <c:v>0.21459040520548534</c:v>
                </c:pt>
                <c:pt idx="1784">
                  <c:v>0.21461052485382123</c:v>
                </c:pt>
                <c:pt idx="1785">
                  <c:v>0.21460662237216224</c:v>
                </c:pt>
                <c:pt idx="1786">
                  <c:v>0.21459261712046018</c:v>
                </c:pt>
                <c:pt idx="1787">
                  <c:v>0.21456420975215543</c:v>
                </c:pt>
                <c:pt idx="1788">
                  <c:v>0.2145177329967265</c:v>
                </c:pt>
                <c:pt idx="1789">
                  <c:v>0.21445201077049436</c:v>
                </c:pt>
                <c:pt idx="1790">
                  <c:v>0.21436026221414209</c:v>
                </c:pt>
                <c:pt idx="1791">
                  <c:v>0.21430519825369868</c:v>
                </c:pt>
                <c:pt idx="1792">
                  <c:v>0.21421303091803012</c:v>
                </c:pt>
                <c:pt idx="1793">
                  <c:v>0.21408427259983256</c:v>
                </c:pt>
                <c:pt idx="1794">
                  <c:v>0.21402195537973445</c:v>
                </c:pt>
                <c:pt idx="1795">
                  <c:v>0.21392972218953021</c:v>
                </c:pt>
                <c:pt idx="1796">
                  <c:v>0.21377319739342196</c:v>
                </c:pt>
                <c:pt idx="1797">
                  <c:v>0.21362595787617344</c:v>
                </c:pt>
                <c:pt idx="1798">
                  <c:v>0.21348339659023274</c:v>
                </c:pt>
                <c:pt idx="1799">
                  <c:v>0.21332396496346931</c:v>
                </c:pt>
                <c:pt idx="1800">
                  <c:v>0.21312895142361463</c:v>
                </c:pt>
                <c:pt idx="1801">
                  <c:v>0.2129574464964572</c:v>
                </c:pt>
                <c:pt idx="1802">
                  <c:v>0.21279368375339189</c:v>
                </c:pt>
                <c:pt idx="1803">
                  <c:v>0.21261042501221319</c:v>
                </c:pt>
                <c:pt idx="1804">
                  <c:v>0.21241647469853694</c:v>
                </c:pt>
                <c:pt idx="1805">
                  <c:v>0.21222798717119987</c:v>
                </c:pt>
                <c:pt idx="1806">
                  <c:v>0.21200242423066981</c:v>
                </c:pt>
                <c:pt idx="1807">
                  <c:v>0.21176500796038289</c:v>
                </c:pt>
                <c:pt idx="1808">
                  <c:v>0.21150113413807814</c:v>
                </c:pt>
                <c:pt idx="1809">
                  <c:v>0.21125139546864422</c:v>
                </c:pt>
                <c:pt idx="1810">
                  <c:v>0.21101707757153709</c:v>
                </c:pt>
                <c:pt idx="1811">
                  <c:v>0.21076507202730502</c:v>
                </c:pt>
                <c:pt idx="1812">
                  <c:v>0.21052412572691534</c:v>
                </c:pt>
                <c:pt idx="1813">
                  <c:v>0.2103072561348838</c:v>
                </c:pt>
                <c:pt idx="1814">
                  <c:v>0.21007780281771041</c:v>
                </c:pt>
                <c:pt idx="1815">
                  <c:v>0.20987710778609683</c:v>
                </c:pt>
                <c:pt idx="1816">
                  <c:v>0.20964021150621451</c:v>
                </c:pt>
                <c:pt idx="1817">
                  <c:v>0.20937366918830314</c:v>
                </c:pt>
                <c:pt idx="1818">
                  <c:v>0.20913499674668079</c:v>
                </c:pt>
                <c:pt idx="1819">
                  <c:v>0.20889553030607455</c:v>
                </c:pt>
                <c:pt idx="1820">
                  <c:v>0.20866480288160813</c:v>
                </c:pt>
                <c:pt idx="1821">
                  <c:v>0.20847291078086819</c:v>
                </c:pt>
                <c:pt idx="1822">
                  <c:v>0.20828303922365687</c:v>
                </c:pt>
                <c:pt idx="1823">
                  <c:v>0.20810352399622589</c:v>
                </c:pt>
                <c:pt idx="1824">
                  <c:v>0.20790202370029295</c:v>
                </c:pt>
                <c:pt idx="1825">
                  <c:v>0.20771723024696884</c:v>
                </c:pt>
                <c:pt idx="1826">
                  <c:v>0.20750419413838847</c:v>
                </c:pt>
                <c:pt idx="1827">
                  <c:v>0.20730119162970254</c:v>
                </c:pt>
                <c:pt idx="1828">
                  <c:v>0.20711475274211485</c:v>
                </c:pt>
                <c:pt idx="1829">
                  <c:v>0.20692355068643442</c:v>
                </c:pt>
                <c:pt idx="1830">
                  <c:v>0.20675619837598161</c:v>
                </c:pt>
                <c:pt idx="1831">
                  <c:v>0.2065808298100332</c:v>
                </c:pt>
                <c:pt idx="1832">
                  <c:v>0.20642743800702598</c:v>
                </c:pt>
                <c:pt idx="1833">
                  <c:v>0.20624055077050632</c:v>
                </c:pt>
                <c:pt idx="1834">
                  <c:v>0.20601599451868471</c:v>
                </c:pt>
                <c:pt idx="1835">
                  <c:v>0.20577131066799828</c:v>
                </c:pt>
                <c:pt idx="1836">
                  <c:v>0.20546660972752831</c:v>
                </c:pt>
                <c:pt idx="1837">
                  <c:v>0.20521819818105724</c:v>
                </c:pt>
                <c:pt idx="1838">
                  <c:v>0.20499476711308171</c:v>
                </c:pt>
                <c:pt idx="1839">
                  <c:v>0.20478975973716509</c:v>
                </c:pt>
                <c:pt idx="1840">
                  <c:v>0.20461721263391822</c:v>
                </c:pt>
                <c:pt idx="1841">
                  <c:v>0.20440904274262692</c:v>
                </c:pt>
                <c:pt idx="1842">
                  <c:v>0.20420716869178548</c:v>
                </c:pt>
                <c:pt idx="1843">
                  <c:v>0.20402204273741589</c:v>
                </c:pt>
                <c:pt idx="1844">
                  <c:v>0.20380207204821643</c:v>
                </c:pt>
                <c:pt idx="1845">
                  <c:v>0.2035708086799386</c:v>
                </c:pt>
                <c:pt idx="1846">
                  <c:v>0.20332982963323851</c:v>
                </c:pt>
                <c:pt idx="1847">
                  <c:v>0.203079400374921</c:v>
                </c:pt>
                <c:pt idx="1848">
                  <c:v>0.20281788113991139</c:v>
                </c:pt>
                <c:pt idx="1849">
                  <c:v>0.20256931692203792</c:v>
                </c:pt>
                <c:pt idx="1850">
                  <c:v>0.20232858507459242</c:v>
                </c:pt>
                <c:pt idx="1851">
                  <c:v>0.20207274393770355</c:v>
                </c:pt>
                <c:pt idx="1852">
                  <c:v>0.20183300633025458</c:v>
                </c:pt>
                <c:pt idx="1853">
                  <c:v>0.2016069457336124</c:v>
                </c:pt>
                <c:pt idx="1854">
                  <c:v>0.20140227422976453</c:v>
                </c:pt>
                <c:pt idx="1855">
                  <c:v>0.20126127674582026</c:v>
                </c:pt>
                <c:pt idx="1856">
                  <c:v>0.20115963651125501</c:v>
                </c:pt>
                <c:pt idx="1857">
                  <c:v>0.20104248981571726</c:v>
                </c:pt>
                <c:pt idx="1858">
                  <c:v>0.201025725582366</c:v>
                </c:pt>
                <c:pt idx="1859">
                  <c:v>0.20104072733065992</c:v>
                </c:pt>
                <c:pt idx="1860">
                  <c:v>0.20111622388991071</c:v>
                </c:pt>
                <c:pt idx="1861">
                  <c:v>0.20129111657603405</c:v>
                </c:pt>
                <c:pt idx="1862">
                  <c:v>0.20149938695103575</c:v>
                </c:pt>
                <c:pt idx="1863">
                  <c:v>0.20173052139349559</c:v>
                </c:pt>
                <c:pt idx="1864">
                  <c:v>0.20198514064172457</c:v>
                </c:pt>
                <c:pt idx="1865">
                  <c:v>0.20224546049217729</c:v>
                </c:pt>
                <c:pt idx="1866">
                  <c:v>0.20257249548423747</c:v>
                </c:pt>
                <c:pt idx="1867">
                  <c:v>0.20293966358476734</c:v>
                </c:pt>
                <c:pt idx="1868">
                  <c:v>0.20327792919379137</c:v>
                </c:pt>
                <c:pt idx="1869">
                  <c:v>0.20358567346221781</c:v>
                </c:pt>
                <c:pt idx="1870">
                  <c:v>0.20386956953661406</c:v>
                </c:pt>
                <c:pt idx="1871">
                  <c:v>0.20409345378206153</c:v>
                </c:pt>
                <c:pt idx="1872">
                  <c:v>0.20426582984730179</c:v>
                </c:pt>
                <c:pt idx="1873">
                  <c:v>0.20443783865651352</c:v>
                </c:pt>
                <c:pt idx="1874">
                  <c:v>0.20459694418063309</c:v>
                </c:pt>
                <c:pt idx="1875">
                  <c:v>0.2047376388131206</c:v>
                </c:pt>
                <c:pt idx="1876">
                  <c:v>0.20485505883857033</c:v>
                </c:pt>
                <c:pt idx="1877">
                  <c:v>0.20497754546038527</c:v>
                </c:pt>
                <c:pt idx="1878">
                  <c:v>0.20509887116880143</c:v>
                </c:pt>
                <c:pt idx="1879">
                  <c:v>0.20520869964614993</c:v>
                </c:pt>
                <c:pt idx="1880">
                  <c:v>0.20531502373616903</c:v>
                </c:pt>
                <c:pt idx="1881">
                  <c:v>0.20540368762892358</c:v>
                </c:pt>
                <c:pt idx="1882">
                  <c:v>0.20548108440300902</c:v>
                </c:pt>
                <c:pt idx="1883">
                  <c:v>0.20554297997840079</c:v>
                </c:pt>
                <c:pt idx="1884">
                  <c:v>0.20556719889683164</c:v>
                </c:pt>
                <c:pt idx="1885">
                  <c:v>0.20557158010109164</c:v>
                </c:pt>
                <c:pt idx="1886">
                  <c:v>0.20559194844424344</c:v>
                </c:pt>
                <c:pt idx="1887">
                  <c:v>0.20561879531377195</c:v>
                </c:pt>
                <c:pt idx="1888">
                  <c:v>0.20566110372419358</c:v>
                </c:pt>
                <c:pt idx="1889">
                  <c:v>0.20571430096014487</c:v>
                </c:pt>
                <c:pt idx="1890">
                  <c:v>0.20572304620908319</c:v>
                </c:pt>
                <c:pt idx="1891">
                  <c:v>0.20573248336161734</c:v>
                </c:pt>
                <c:pt idx="1892">
                  <c:v>0.20578663761818472</c:v>
                </c:pt>
                <c:pt idx="1893">
                  <c:v>0.20583422735318938</c:v>
                </c:pt>
                <c:pt idx="1894">
                  <c:v>0.20590595627937611</c:v>
                </c:pt>
                <c:pt idx="1895">
                  <c:v>0.20606139466299611</c:v>
                </c:pt>
                <c:pt idx="1896">
                  <c:v>0.20614982220133937</c:v>
                </c:pt>
                <c:pt idx="1897">
                  <c:v>0.20618491927771374</c:v>
                </c:pt>
                <c:pt idx="1898">
                  <c:v>0.20622144953920721</c:v>
                </c:pt>
                <c:pt idx="1899">
                  <c:v>0.20623970988644214</c:v>
                </c:pt>
                <c:pt idx="1900">
                  <c:v>0.20626146055859793</c:v>
                </c:pt>
                <c:pt idx="1901">
                  <c:v>0.20631424217019348</c:v>
                </c:pt>
                <c:pt idx="1902">
                  <c:v>0.20642580702333932</c:v>
                </c:pt>
                <c:pt idx="1903">
                  <c:v>0.20652116222132941</c:v>
                </c:pt>
                <c:pt idx="1904">
                  <c:v>0.20663873425152579</c:v>
                </c:pt>
                <c:pt idx="1905">
                  <c:v>0.20682705891395411</c:v>
                </c:pt>
                <c:pt idx="1906">
                  <c:v>0.2069299774541393</c:v>
                </c:pt>
                <c:pt idx="1907">
                  <c:v>0.20700651482754118</c:v>
                </c:pt>
                <c:pt idx="1908">
                  <c:v>0.20709057956047539</c:v>
                </c:pt>
                <c:pt idx="1909">
                  <c:v>0.20711925212003432</c:v>
                </c:pt>
                <c:pt idx="1910">
                  <c:v>0.20718225264001877</c:v>
                </c:pt>
                <c:pt idx="1911">
                  <c:v>0.20727368290598039</c:v>
                </c:pt>
                <c:pt idx="1912">
                  <c:v>0.20737320136870555</c:v>
                </c:pt>
                <c:pt idx="1913">
                  <c:v>0.20747242422005477</c:v>
                </c:pt>
                <c:pt idx="1914">
                  <c:v>0.20758873013754928</c:v>
                </c:pt>
                <c:pt idx="1915">
                  <c:v>0.20767084605113173</c:v>
                </c:pt>
                <c:pt idx="1916">
                  <c:v>0.20777601464055098</c:v>
                </c:pt>
                <c:pt idx="1917">
                  <c:v>0.20784683375578417</c:v>
                </c:pt>
                <c:pt idx="1918">
                  <c:v>0.20789948467270788</c:v>
                </c:pt>
                <c:pt idx="1919">
                  <c:v>0.20796109449424804</c:v>
                </c:pt>
                <c:pt idx="1920">
                  <c:v>0.20801703915123196</c:v>
                </c:pt>
                <c:pt idx="1921">
                  <c:v>0.20806197862961318</c:v>
                </c:pt>
                <c:pt idx="1922">
                  <c:v>0.2081213574752222</c:v>
                </c:pt>
                <c:pt idx="1923">
                  <c:v>0.20817376878629293</c:v>
                </c:pt>
                <c:pt idx="1924">
                  <c:v>0.20820912426488303</c:v>
                </c:pt>
                <c:pt idx="1925">
                  <c:v>0.20823887653717224</c:v>
                </c:pt>
                <c:pt idx="1926">
                  <c:v>0.20828158204546313</c:v>
                </c:pt>
                <c:pt idx="1927">
                  <c:v>0.20831181510770289</c:v>
                </c:pt>
                <c:pt idx="1928">
                  <c:v>0.20835041545122779</c:v>
                </c:pt>
                <c:pt idx="1929">
                  <c:v>0.20839285525448378</c:v>
                </c:pt>
                <c:pt idx="1930">
                  <c:v>0.20839506319918277</c:v>
                </c:pt>
                <c:pt idx="1931">
                  <c:v>0.2084065975798064</c:v>
                </c:pt>
                <c:pt idx="1932">
                  <c:v>0.2084268044563492</c:v>
                </c:pt>
                <c:pt idx="1933">
                  <c:v>0.20848637700416681</c:v>
                </c:pt>
                <c:pt idx="1934">
                  <c:v>0.20858214448136689</c:v>
                </c:pt>
                <c:pt idx="1935">
                  <c:v>0.20866469372581456</c:v>
                </c:pt>
                <c:pt idx="1936">
                  <c:v>0.20873658688858523</c:v>
                </c:pt>
                <c:pt idx="1937">
                  <c:v>0.20874709700645555</c:v>
                </c:pt>
                <c:pt idx="1938">
                  <c:v>0.20875953564922364</c:v>
                </c:pt>
                <c:pt idx="1939">
                  <c:v>0.20877929131684156</c:v>
                </c:pt>
                <c:pt idx="1940">
                  <c:v>0.20872804623725782</c:v>
                </c:pt>
                <c:pt idx="1941">
                  <c:v>0.20872803944716403</c:v>
                </c:pt>
                <c:pt idx="1942">
                  <c:v>0.20875260505786561</c:v>
                </c:pt>
                <c:pt idx="1943">
                  <c:v>0.20878121820301923</c:v>
                </c:pt>
                <c:pt idx="1944">
                  <c:v>0.20886117056815948</c:v>
                </c:pt>
                <c:pt idx="1945">
                  <c:v>0.209051132308434</c:v>
                </c:pt>
                <c:pt idx="1946">
                  <c:v>0.2091074149513775</c:v>
                </c:pt>
                <c:pt idx="1947">
                  <c:v>0.20912210542001161</c:v>
                </c:pt>
                <c:pt idx="1948">
                  <c:v>0.20916805277494951</c:v>
                </c:pt>
                <c:pt idx="1949">
                  <c:v>0.20915953665008705</c:v>
                </c:pt>
                <c:pt idx="1950">
                  <c:v>0.20919655540784621</c:v>
                </c:pt>
                <c:pt idx="1951">
                  <c:v>0.20928405997019942</c:v>
                </c:pt>
                <c:pt idx="1952">
                  <c:v>0.20931519618318686</c:v>
                </c:pt>
                <c:pt idx="1953">
                  <c:v>0.20932703701881153</c:v>
                </c:pt>
                <c:pt idx="1954">
                  <c:v>0.20935221121735556</c:v>
                </c:pt>
                <c:pt idx="1955">
                  <c:v>0.20939049598358964</c:v>
                </c:pt>
                <c:pt idx="1956">
                  <c:v>0.20943113694955051</c:v>
                </c:pt>
                <c:pt idx="1957">
                  <c:v>0.20950335077958282</c:v>
                </c:pt>
                <c:pt idx="1958">
                  <c:v>0.20950624907400051</c:v>
                </c:pt>
                <c:pt idx="1959">
                  <c:v>0.20948372815467456</c:v>
                </c:pt>
                <c:pt idx="1960">
                  <c:v>0.20944206731385875</c:v>
                </c:pt>
                <c:pt idx="1961">
                  <c:v>0.20933029632343669</c:v>
                </c:pt>
                <c:pt idx="1962">
                  <c:v>0.20928604420849264</c:v>
                </c:pt>
                <c:pt idx="1963">
                  <c:v>0.209313679488357</c:v>
                </c:pt>
                <c:pt idx="1964">
                  <c:v>0.20929760758018731</c:v>
                </c:pt>
                <c:pt idx="1965">
                  <c:v>0.20927076220072136</c:v>
                </c:pt>
                <c:pt idx="1966">
                  <c:v>0.20926115041716806</c:v>
                </c:pt>
                <c:pt idx="1967">
                  <c:v>0.20913933765677159</c:v>
                </c:pt>
                <c:pt idx="1968">
                  <c:v>0.20910199370547211</c:v>
                </c:pt>
                <c:pt idx="1969">
                  <c:v>0.20921082523307169</c:v>
                </c:pt>
                <c:pt idx="1970">
                  <c:v>0.20926888887640746</c:v>
                </c:pt>
                <c:pt idx="1971">
                  <c:v>0.20935585160913131</c:v>
                </c:pt>
                <c:pt idx="1972">
                  <c:v>0.20939637704849776</c:v>
                </c:pt>
                <c:pt idx="1973">
                  <c:v>0.2093744996572208</c:v>
                </c:pt>
                <c:pt idx="1974">
                  <c:v>0.20936448067796254</c:v>
                </c:pt>
                <c:pt idx="1975">
                  <c:v>0.20937933341879197</c:v>
                </c:pt>
                <c:pt idx="1976">
                  <c:v>0.20940675013097512</c:v>
                </c:pt>
                <c:pt idx="1977">
                  <c:v>0.20947601905766869</c:v>
                </c:pt>
                <c:pt idx="1978">
                  <c:v>0.20957777425127347</c:v>
                </c:pt>
                <c:pt idx="1979">
                  <c:v>0.20963353769933626</c:v>
                </c:pt>
                <c:pt idx="1980">
                  <c:v>0.20972308406163767</c:v>
                </c:pt>
                <c:pt idx="1981">
                  <c:v>0.20974133940297088</c:v>
                </c:pt>
                <c:pt idx="1982">
                  <c:v>0.20966922247235087</c:v>
                </c:pt>
                <c:pt idx="1983">
                  <c:v>0.20970802543860248</c:v>
                </c:pt>
                <c:pt idx="1984">
                  <c:v>0.20978098016084715</c:v>
                </c:pt>
                <c:pt idx="1985">
                  <c:v>0.20980527457872633</c:v>
                </c:pt>
                <c:pt idx="1986">
                  <c:v>0.20986796617806724</c:v>
                </c:pt>
                <c:pt idx="1987">
                  <c:v>0.20988962503705319</c:v>
                </c:pt>
                <c:pt idx="1988">
                  <c:v>0.20984417681723852</c:v>
                </c:pt>
                <c:pt idx="1989">
                  <c:v>0.20985589234208171</c:v>
                </c:pt>
                <c:pt idx="1990">
                  <c:v>0.20989624216887301</c:v>
                </c:pt>
                <c:pt idx="1991">
                  <c:v>0.20991667214449525</c:v>
                </c:pt>
                <c:pt idx="1992">
                  <c:v>0.20993611550343225</c:v>
                </c:pt>
                <c:pt idx="1993">
                  <c:v>0.20993390008960308</c:v>
                </c:pt>
                <c:pt idx="1994">
                  <c:v>0.20994096479054256</c:v>
                </c:pt>
                <c:pt idx="1995">
                  <c:v>0.20992198181762298</c:v>
                </c:pt>
                <c:pt idx="1996">
                  <c:v>0.20986580885911543</c:v>
                </c:pt>
                <c:pt idx="1997">
                  <c:v>0.20984277957191563</c:v>
                </c:pt>
                <c:pt idx="1998">
                  <c:v>0.20981848188081897</c:v>
                </c:pt>
                <c:pt idx="1999">
                  <c:v>0.20977252920138376</c:v>
                </c:pt>
                <c:pt idx="2000">
                  <c:v>0.20977812151646955</c:v>
                </c:pt>
                <c:pt idx="2001">
                  <c:v>0.20980445164489156</c:v>
                </c:pt>
                <c:pt idx="2002">
                  <c:v>0.20993363831437314</c:v>
                </c:pt>
                <c:pt idx="2003">
                  <c:v>0.20991492714937729</c:v>
                </c:pt>
                <c:pt idx="2004">
                  <c:v>0.20984464581685017</c:v>
                </c:pt>
                <c:pt idx="2005">
                  <c:v>0.20978433343764349</c:v>
                </c:pt>
                <c:pt idx="2006">
                  <c:v>0.20957563582448283</c:v>
                </c:pt>
                <c:pt idx="2007">
                  <c:v>0.20947360819412406</c:v>
                </c:pt>
                <c:pt idx="2008">
                  <c:v>0.20944506137866928</c:v>
                </c:pt>
                <c:pt idx="2009">
                  <c:v>0.2094300507368908</c:v>
                </c:pt>
                <c:pt idx="2010">
                  <c:v>0.20948779816931232</c:v>
                </c:pt>
                <c:pt idx="2011">
                  <c:v>0.20954554853524285</c:v>
                </c:pt>
                <c:pt idx="2012">
                  <c:v>0.20958915640201722</c:v>
                </c:pt>
                <c:pt idx="2013">
                  <c:v>0.20962037042695167</c:v>
                </c:pt>
                <c:pt idx="2014">
                  <c:v>0.20967641930993353</c:v>
                </c:pt>
                <c:pt idx="2015">
                  <c:v>0.20970318221189321</c:v>
                </c:pt>
                <c:pt idx="2016">
                  <c:v>0.20976558761108496</c:v>
                </c:pt>
                <c:pt idx="2017">
                  <c:v>0.209779496368209</c:v>
                </c:pt>
                <c:pt idx="2018">
                  <c:v>0.20963740449388379</c:v>
                </c:pt>
                <c:pt idx="2019">
                  <c:v>0.2095585513210837</c:v>
                </c:pt>
                <c:pt idx="2020">
                  <c:v>0.20956270749967187</c:v>
                </c:pt>
                <c:pt idx="2021">
                  <c:v>0.20944720687812843</c:v>
                </c:pt>
                <c:pt idx="2022">
                  <c:v>0.20929526922603361</c:v>
                </c:pt>
                <c:pt idx="2023">
                  <c:v>0.20917094238446879</c:v>
                </c:pt>
                <c:pt idx="2024">
                  <c:v>0.20888815172017616</c:v>
                </c:pt>
                <c:pt idx="2025">
                  <c:v>0.20877010216829814</c:v>
                </c:pt>
                <c:pt idx="2026">
                  <c:v>0.20887239470459695</c:v>
                </c:pt>
                <c:pt idx="2027">
                  <c:v>0.20884336691304325</c:v>
                </c:pt>
                <c:pt idx="2028">
                  <c:v>0.20883939218996803</c:v>
                </c:pt>
                <c:pt idx="2029">
                  <c:v>0.20885894736687563</c:v>
                </c:pt>
                <c:pt idx="2030">
                  <c:v>0.20876723401271549</c:v>
                </c:pt>
                <c:pt idx="2031">
                  <c:v>0.20872988568999454</c:v>
                </c:pt>
                <c:pt idx="2032">
                  <c:v>0.20862648023733069</c:v>
                </c:pt>
                <c:pt idx="2033">
                  <c:v>0.20852841597299296</c:v>
                </c:pt>
                <c:pt idx="2034">
                  <c:v>0.20847354989419142</c:v>
                </c:pt>
                <c:pt idx="2035">
                  <c:v>0.20840051688811576</c:v>
                </c:pt>
                <c:pt idx="2036">
                  <c:v>0.20844891703683141</c:v>
                </c:pt>
                <c:pt idx="2037">
                  <c:v>0.20851787266598718</c:v>
                </c:pt>
                <c:pt idx="2038">
                  <c:v>0.20853515920450238</c:v>
                </c:pt>
                <c:pt idx="2039">
                  <c:v>0.20852323930417693</c:v>
                </c:pt>
                <c:pt idx="2040">
                  <c:v>0.20846702541054363</c:v>
                </c:pt>
                <c:pt idx="2041">
                  <c:v>0.20838223130829972</c:v>
                </c:pt>
                <c:pt idx="2042">
                  <c:v>0.20832620881057581</c:v>
                </c:pt>
                <c:pt idx="2043">
                  <c:v>0.20824571936760758</c:v>
                </c:pt>
                <c:pt idx="2044">
                  <c:v>0.20809950623520065</c:v>
                </c:pt>
                <c:pt idx="2045">
                  <c:v>0.20805619975277589</c:v>
                </c:pt>
                <c:pt idx="2046">
                  <c:v>0.20805429802525158</c:v>
                </c:pt>
                <c:pt idx="2047">
                  <c:v>0.20809438618174411</c:v>
                </c:pt>
                <c:pt idx="2048">
                  <c:v>0.20830620308070422</c:v>
                </c:pt>
                <c:pt idx="2049">
                  <c:v>0.20842588359452893</c:v>
                </c:pt>
                <c:pt idx="2050">
                  <c:v>0.20834769051952287</c:v>
                </c:pt>
                <c:pt idx="2051">
                  <c:v>0.20825801135608449</c:v>
                </c:pt>
                <c:pt idx="2052">
                  <c:v>0.20815556208846794</c:v>
                </c:pt>
                <c:pt idx="2053">
                  <c:v>0.20807472427045126</c:v>
                </c:pt>
                <c:pt idx="2054">
                  <c:v>0.20814497174402216</c:v>
                </c:pt>
                <c:pt idx="2055">
                  <c:v>0.20814080826623013</c:v>
                </c:pt>
                <c:pt idx="2056">
                  <c:v>0.20796752139907945</c:v>
                </c:pt>
                <c:pt idx="2057">
                  <c:v>0.20788165533858996</c:v>
                </c:pt>
                <c:pt idx="2058">
                  <c:v>0.20782114912706925</c:v>
                </c:pt>
                <c:pt idx="2059">
                  <c:v>0.20775525563957764</c:v>
                </c:pt>
                <c:pt idx="2060">
                  <c:v>0.20781418611488803</c:v>
                </c:pt>
                <c:pt idx="2061">
                  <c:v>0.20775926520263502</c:v>
                </c:pt>
                <c:pt idx="2062">
                  <c:v>0.20762852524999795</c:v>
                </c:pt>
                <c:pt idx="2063">
                  <c:v>0.20761507979439123</c:v>
                </c:pt>
                <c:pt idx="2064">
                  <c:v>0.20757340987570386</c:v>
                </c:pt>
                <c:pt idx="2065">
                  <c:v>0.20760408296941155</c:v>
                </c:pt>
                <c:pt idx="2066">
                  <c:v>0.20752104293814203</c:v>
                </c:pt>
                <c:pt idx="2067">
                  <c:v>0.20744815855785026</c:v>
                </c:pt>
                <c:pt idx="2068">
                  <c:v>0.20764018545688115</c:v>
                </c:pt>
                <c:pt idx="2069">
                  <c:v>0.20759776283228351</c:v>
                </c:pt>
                <c:pt idx="2070">
                  <c:v>0.20756664065533489</c:v>
                </c:pt>
                <c:pt idx="2071">
                  <c:v>0.20753289730621308</c:v>
                </c:pt>
                <c:pt idx="2072">
                  <c:v>0.2070482810175526</c:v>
                </c:pt>
                <c:pt idx="2073">
                  <c:v>0.20666545414073265</c:v>
                </c:pt>
                <c:pt idx="2074">
                  <c:v>0.20640203397875193</c:v>
                </c:pt>
                <c:pt idx="2075">
                  <c:v>0.20607390598571473</c:v>
                </c:pt>
                <c:pt idx="2076">
                  <c:v>0.20600625449318657</c:v>
                </c:pt>
                <c:pt idx="2077">
                  <c:v>0.20598076515730079</c:v>
                </c:pt>
                <c:pt idx="2078">
                  <c:v>0.20600187191490216</c:v>
                </c:pt>
                <c:pt idx="2079">
                  <c:v>0.20616235669037494</c:v>
                </c:pt>
                <c:pt idx="2080">
                  <c:v>0.20615162619940364</c:v>
                </c:pt>
                <c:pt idx="2081">
                  <c:v>0.20596950233518643</c:v>
                </c:pt>
                <c:pt idx="2082">
                  <c:v>0.20569408275408194</c:v>
                </c:pt>
                <c:pt idx="2083">
                  <c:v>0.20532057135464352</c:v>
                </c:pt>
                <c:pt idx="2084">
                  <c:v>0.20478146344500359</c:v>
                </c:pt>
                <c:pt idx="2085">
                  <c:v>0.20438738282811894</c:v>
                </c:pt>
                <c:pt idx="2086">
                  <c:v>0.20443271095623972</c:v>
                </c:pt>
                <c:pt idx="2087">
                  <c:v>0.20446560248183951</c:v>
                </c:pt>
                <c:pt idx="2088">
                  <c:v>0.20461345987878951</c:v>
                </c:pt>
                <c:pt idx="2089">
                  <c:v>0.20487840548197603</c:v>
                </c:pt>
                <c:pt idx="2090">
                  <c:v>0.20480052250559813</c:v>
                </c:pt>
                <c:pt idx="2091">
                  <c:v>0.20459495828781335</c:v>
                </c:pt>
                <c:pt idx="2092">
                  <c:v>0.20438973271341002</c:v>
                </c:pt>
                <c:pt idx="2093">
                  <c:v>0.20413665796743616</c:v>
                </c:pt>
                <c:pt idx="2094">
                  <c:v>0.20390869329419312</c:v>
                </c:pt>
                <c:pt idx="2095">
                  <c:v>0.20369600589104583</c:v>
                </c:pt>
                <c:pt idx="2096">
                  <c:v>0.20347836672360239</c:v>
                </c:pt>
                <c:pt idx="2097">
                  <c:v>0.20337434932060669</c:v>
                </c:pt>
                <c:pt idx="2098">
                  <c:v>0.20307697699697333</c:v>
                </c:pt>
                <c:pt idx="2099">
                  <c:v>0.20278470894381731</c:v>
                </c:pt>
                <c:pt idx="2100">
                  <c:v>0.2025932279205338</c:v>
                </c:pt>
                <c:pt idx="2101">
                  <c:v>0.20235574796908704</c:v>
                </c:pt>
                <c:pt idx="2102">
                  <c:v>0.20269555345666093</c:v>
                </c:pt>
                <c:pt idx="2103">
                  <c:v>0.20282606411735571</c:v>
                </c:pt>
                <c:pt idx="2104">
                  <c:v>0.2026594918730161</c:v>
                </c:pt>
                <c:pt idx="2105">
                  <c:v>0.2025602202883072</c:v>
                </c:pt>
                <c:pt idx="2106">
                  <c:v>0.20207522719145907</c:v>
                </c:pt>
                <c:pt idx="2107">
                  <c:v>0.20196308627551618</c:v>
                </c:pt>
                <c:pt idx="2108">
                  <c:v>0.20218193220227057</c:v>
                </c:pt>
                <c:pt idx="2109">
                  <c:v>0.20228911319810641</c:v>
                </c:pt>
                <c:pt idx="2110">
                  <c:v>0.20255458738610985</c:v>
                </c:pt>
                <c:pt idx="2111">
                  <c:v>0.20274748638747939</c:v>
                </c:pt>
                <c:pt idx="2112">
                  <c:v>0.2026150574336224</c:v>
                </c:pt>
                <c:pt idx="2113">
                  <c:v>0.20250760793081449</c:v>
                </c:pt>
                <c:pt idx="2114">
                  <c:v>0.20237503359430339</c:v>
                </c:pt>
                <c:pt idx="2115">
                  <c:v>0.20193735091260889</c:v>
                </c:pt>
                <c:pt idx="2116">
                  <c:v>0.20150057806385521</c:v>
                </c:pt>
                <c:pt idx="2117">
                  <c:v>0.20126912224273732</c:v>
                </c:pt>
                <c:pt idx="2118">
                  <c:v>0.20112795289379745</c:v>
                </c:pt>
                <c:pt idx="2119">
                  <c:v>0.20088049456652735</c:v>
                </c:pt>
                <c:pt idx="2120">
                  <c:v>0.20087339783741698</c:v>
                </c:pt>
                <c:pt idx="2121">
                  <c:v>0.20110374798447042</c:v>
                </c:pt>
                <c:pt idx="2122">
                  <c:v>0.20096011723782467</c:v>
                </c:pt>
                <c:pt idx="2123">
                  <c:v>0.20057106665418503</c:v>
                </c:pt>
                <c:pt idx="2124">
                  <c:v>0.20047867372885933</c:v>
                </c:pt>
                <c:pt idx="2125">
                  <c:v>0.20038398486790424</c:v>
                </c:pt>
                <c:pt idx="2126">
                  <c:v>0.20004877830281562</c:v>
                </c:pt>
                <c:pt idx="2127">
                  <c:v>0.2001053678185678</c:v>
                </c:pt>
                <c:pt idx="2128">
                  <c:v>0.19989586276401852</c:v>
                </c:pt>
                <c:pt idx="2129">
                  <c:v>0.19909743533359273</c:v>
                </c:pt>
                <c:pt idx="2130">
                  <c:v>0.19902270190949731</c:v>
                </c:pt>
                <c:pt idx="2131">
                  <c:v>0.19904502984354719</c:v>
                </c:pt>
                <c:pt idx="2132">
                  <c:v>0.1989770068198011</c:v>
                </c:pt>
                <c:pt idx="2133">
                  <c:v>0.1992266422642909</c:v>
                </c:pt>
                <c:pt idx="2134">
                  <c:v>0.19898657646319665</c:v>
                </c:pt>
                <c:pt idx="2135">
                  <c:v>0.19851022821395567</c:v>
                </c:pt>
                <c:pt idx="2136">
                  <c:v>0.19847683095549207</c:v>
                </c:pt>
                <c:pt idx="2137">
                  <c:v>0.19874734542607086</c:v>
                </c:pt>
                <c:pt idx="2138">
                  <c:v>0.19888846540248084</c:v>
                </c:pt>
                <c:pt idx="2139">
                  <c:v>0.1989189591301174</c:v>
                </c:pt>
                <c:pt idx="2140">
                  <c:v>0.19835962589715464</c:v>
                </c:pt>
                <c:pt idx="2141">
                  <c:v>0.19816702536025579</c:v>
                </c:pt>
                <c:pt idx="2142">
                  <c:v>0.19810962187391021</c:v>
                </c:pt>
                <c:pt idx="2143">
                  <c:v>0.19802179210314078</c:v>
                </c:pt>
                <c:pt idx="2144">
                  <c:v>0.19793785605055025</c:v>
                </c:pt>
                <c:pt idx="2145">
                  <c:v>0.1978931438604887</c:v>
                </c:pt>
                <c:pt idx="2146">
                  <c:v>0.19789418579143903</c:v>
                </c:pt>
                <c:pt idx="2147">
                  <c:v>0.19808071495184632</c:v>
                </c:pt>
                <c:pt idx="2148">
                  <c:v>0.19826083285972426</c:v>
                </c:pt>
                <c:pt idx="2149">
                  <c:v>0.19739029469729233</c:v>
                </c:pt>
                <c:pt idx="2150">
                  <c:v>0.19704814004259666</c:v>
                </c:pt>
              </c:numCache>
            </c:numRef>
          </c:yVal>
          <c:smooth val="1"/>
          <c:extLst>
            <c:ext xmlns:c16="http://schemas.microsoft.com/office/drawing/2014/chart" uri="{C3380CC4-5D6E-409C-BE32-E72D297353CC}">
              <c16:uniqueId val="{0000001D-1C1D-46AE-B92F-7DA50429CA8D}"/>
            </c:ext>
          </c:extLst>
        </c:ser>
        <c:ser>
          <c:idx val="30"/>
          <c:order val="30"/>
          <c:spPr>
            <a:ln w="19050" cap="rnd">
              <a:solidFill>
                <a:schemeClr val="accent1">
                  <a:lumMod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Database'!$CM$122:$CM$2272</c:f>
              <c:numCache>
                <c:formatCode>General</c:formatCode>
                <c:ptCount val="2151"/>
                <c:pt idx="0">
                  <c:v>4.3525767766204947E-2</c:v>
                </c:pt>
                <c:pt idx="1">
                  <c:v>4.2844651950929707E-2</c:v>
                </c:pt>
                <c:pt idx="2">
                  <c:v>3.4366156841390272E-2</c:v>
                </c:pt>
                <c:pt idx="3">
                  <c:v>3.0739028071301994E-2</c:v>
                </c:pt>
                <c:pt idx="4">
                  <c:v>3.3244453593262453E-2</c:v>
                </c:pt>
                <c:pt idx="5">
                  <c:v>3.576603740777113E-2</c:v>
                </c:pt>
                <c:pt idx="6">
                  <c:v>3.3543477418494283E-2</c:v>
                </c:pt>
                <c:pt idx="7">
                  <c:v>3.3271462789147617E-2</c:v>
                </c:pt>
                <c:pt idx="8">
                  <c:v>4.0725581352123313E-2</c:v>
                </c:pt>
                <c:pt idx="9">
                  <c:v>3.7219267163092762E-2</c:v>
                </c:pt>
                <c:pt idx="10">
                  <c:v>3.233513928212834E-2</c:v>
                </c:pt>
                <c:pt idx="11">
                  <c:v>3.1013012560458159E-2</c:v>
                </c:pt>
                <c:pt idx="12">
                  <c:v>3.2562161814648632E-2</c:v>
                </c:pt>
                <c:pt idx="13">
                  <c:v>3.9825861945189854E-2</c:v>
                </c:pt>
                <c:pt idx="14">
                  <c:v>4.5227883343402019E-2</c:v>
                </c:pt>
                <c:pt idx="15">
                  <c:v>3.8709159948225928E-2</c:v>
                </c:pt>
                <c:pt idx="16">
                  <c:v>3.5959217198736647E-2</c:v>
                </c:pt>
                <c:pt idx="17">
                  <c:v>3.7470906211463678E-2</c:v>
                </c:pt>
                <c:pt idx="18">
                  <c:v>3.8688577096207648E-2</c:v>
                </c:pt>
                <c:pt idx="19">
                  <c:v>3.8658960846462628E-2</c:v>
                </c:pt>
                <c:pt idx="20">
                  <c:v>3.6633623491413893E-2</c:v>
                </c:pt>
                <c:pt idx="21">
                  <c:v>3.3194197776071514E-2</c:v>
                </c:pt>
                <c:pt idx="22">
                  <c:v>3.8314420746133747E-2</c:v>
                </c:pt>
                <c:pt idx="23">
                  <c:v>3.9273844131870163E-2</c:v>
                </c:pt>
                <c:pt idx="24">
                  <c:v>3.766017849800072E-2</c:v>
                </c:pt>
                <c:pt idx="25">
                  <c:v>4.0300919701227379E-2</c:v>
                </c:pt>
                <c:pt idx="26">
                  <c:v>4.0121760397363482E-2</c:v>
                </c:pt>
                <c:pt idx="27">
                  <c:v>3.9933996817420027E-2</c:v>
                </c:pt>
                <c:pt idx="28">
                  <c:v>4.1478632158425351E-2</c:v>
                </c:pt>
                <c:pt idx="29">
                  <c:v>3.9738660843923253E-2</c:v>
                </c:pt>
                <c:pt idx="30">
                  <c:v>3.8235845434233397E-2</c:v>
                </c:pt>
                <c:pt idx="31">
                  <c:v>3.9783703592045437E-2</c:v>
                </c:pt>
                <c:pt idx="32">
                  <c:v>4.0710184426899658E-2</c:v>
                </c:pt>
                <c:pt idx="33">
                  <c:v>4.0010499428534456E-2</c:v>
                </c:pt>
                <c:pt idx="34">
                  <c:v>3.873373455111357E-2</c:v>
                </c:pt>
                <c:pt idx="35">
                  <c:v>3.8055060005244661E-2</c:v>
                </c:pt>
                <c:pt idx="36">
                  <c:v>4.0029848314857522E-2</c:v>
                </c:pt>
                <c:pt idx="37">
                  <c:v>4.1937331398612866E-2</c:v>
                </c:pt>
                <c:pt idx="38">
                  <c:v>4.1938201339191683E-2</c:v>
                </c:pt>
                <c:pt idx="39">
                  <c:v>4.1024406858920483E-2</c:v>
                </c:pt>
                <c:pt idx="40">
                  <c:v>3.9517286182941314E-2</c:v>
                </c:pt>
                <c:pt idx="41">
                  <c:v>3.8439031720030832E-2</c:v>
                </c:pt>
                <c:pt idx="42">
                  <c:v>4.0231766970598229E-2</c:v>
                </c:pt>
                <c:pt idx="43">
                  <c:v>4.2406020119418943E-2</c:v>
                </c:pt>
                <c:pt idx="44">
                  <c:v>4.3289678182781684E-2</c:v>
                </c:pt>
                <c:pt idx="45">
                  <c:v>4.2415994722993393E-2</c:v>
                </c:pt>
                <c:pt idx="46">
                  <c:v>4.1537004770471474E-2</c:v>
                </c:pt>
                <c:pt idx="47">
                  <c:v>4.19048248224623E-2</c:v>
                </c:pt>
                <c:pt idx="48">
                  <c:v>4.4011194477016263E-2</c:v>
                </c:pt>
                <c:pt idx="49">
                  <c:v>4.345806334781907E-2</c:v>
                </c:pt>
                <c:pt idx="50">
                  <c:v>4.1867088940934216E-2</c:v>
                </c:pt>
                <c:pt idx="51">
                  <c:v>4.162598635372361E-2</c:v>
                </c:pt>
                <c:pt idx="52">
                  <c:v>4.1786193195844527E-2</c:v>
                </c:pt>
                <c:pt idx="53">
                  <c:v>4.2967681301197942E-2</c:v>
                </c:pt>
                <c:pt idx="54">
                  <c:v>4.490197840469029E-2</c:v>
                </c:pt>
                <c:pt idx="55">
                  <c:v>4.5424530167261466E-2</c:v>
                </c:pt>
                <c:pt idx="56">
                  <c:v>4.567999616157653E-2</c:v>
                </c:pt>
                <c:pt idx="57">
                  <c:v>4.5473586526946698E-2</c:v>
                </c:pt>
                <c:pt idx="58">
                  <c:v>4.3999513907510356E-2</c:v>
                </c:pt>
                <c:pt idx="59">
                  <c:v>4.5341933427121554E-2</c:v>
                </c:pt>
                <c:pt idx="60">
                  <c:v>4.6967137538601107E-2</c:v>
                </c:pt>
                <c:pt idx="61">
                  <c:v>4.5496666614554086E-2</c:v>
                </c:pt>
                <c:pt idx="62">
                  <c:v>4.5389542021904518E-2</c:v>
                </c:pt>
                <c:pt idx="63">
                  <c:v>4.5882252916945997E-2</c:v>
                </c:pt>
                <c:pt idx="64">
                  <c:v>4.6129478141691597E-2</c:v>
                </c:pt>
                <c:pt idx="65">
                  <c:v>4.6734708753071307E-2</c:v>
                </c:pt>
                <c:pt idx="66">
                  <c:v>4.7628797764205623E-2</c:v>
                </c:pt>
                <c:pt idx="67">
                  <c:v>4.8488716641526215E-2</c:v>
                </c:pt>
                <c:pt idx="68">
                  <c:v>4.7955430543704686E-2</c:v>
                </c:pt>
                <c:pt idx="69">
                  <c:v>4.779296349291301E-2</c:v>
                </c:pt>
                <c:pt idx="70">
                  <c:v>4.8272751200321949E-2</c:v>
                </c:pt>
                <c:pt idx="71">
                  <c:v>4.8983629850832787E-2</c:v>
                </c:pt>
                <c:pt idx="72">
                  <c:v>4.8928633760868222E-2</c:v>
                </c:pt>
                <c:pt idx="73">
                  <c:v>4.9050527833365477E-2</c:v>
                </c:pt>
                <c:pt idx="74">
                  <c:v>5.0187525389942124E-2</c:v>
                </c:pt>
                <c:pt idx="75">
                  <c:v>5.0447929040043277E-2</c:v>
                </c:pt>
                <c:pt idx="76">
                  <c:v>5.0413657969033465E-2</c:v>
                </c:pt>
                <c:pt idx="77">
                  <c:v>5.0619580261297072E-2</c:v>
                </c:pt>
                <c:pt idx="78">
                  <c:v>5.1056195736640025E-2</c:v>
                </c:pt>
                <c:pt idx="79">
                  <c:v>5.1715898467620001E-2</c:v>
                </c:pt>
                <c:pt idx="80">
                  <c:v>5.2517224911031946E-2</c:v>
                </c:pt>
                <c:pt idx="81">
                  <c:v>5.3613431597668952E-2</c:v>
                </c:pt>
                <c:pt idx="82">
                  <c:v>5.3958682057668968E-2</c:v>
                </c:pt>
                <c:pt idx="83">
                  <c:v>5.4048475825746067E-2</c:v>
                </c:pt>
                <c:pt idx="84">
                  <c:v>5.4706294696235523E-2</c:v>
                </c:pt>
                <c:pt idx="85">
                  <c:v>5.5062184762866666E-2</c:v>
                </c:pt>
                <c:pt idx="86">
                  <c:v>5.5570859973298241E-2</c:v>
                </c:pt>
                <c:pt idx="87">
                  <c:v>5.6349644539856081E-2</c:v>
                </c:pt>
                <c:pt idx="88">
                  <c:v>5.6641345738272113E-2</c:v>
                </c:pt>
                <c:pt idx="89">
                  <c:v>5.7256547222397619E-2</c:v>
                </c:pt>
                <c:pt idx="90">
                  <c:v>5.8208964680993326E-2</c:v>
                </c:pt>
                <c:pt idx="91">
                  <c:v>5.8639318164702296E-2</c:v>
                </c:pt>
                <c:pt idx="92">
                  <c:v>5.8945682337598983E-2</c:v>
                </c:pt>
                <c:pt idx="93">
                  <c:v>5.9485601987865767E-2</c:v>
                </c:pt>
                <c:pt idx="94">
                  <c:v>6.0454487031135096E-2</c:v>
                </c:pt>
                <c:pt idx="95">
                  <c:v>6.0524702536535434E-2</c:v>
                </c:pt>
                <c:pt idx="96">
                  <c:v>6.0491216006641792E-2</c:v>
                </c:pt>
                <c:pt idx="97">
                  <c:v>6.1268691749644832E-2</c:v>
                </c:pt>
                <c:pt idx="98">
                  <c:v>6.1476793459809963E-2</c:v>
                </c:pt>
                <c:pt idx="99">
                  <c:v>6.1591483048535588E-2</c:v>
                </c:pt>
                <c:pt idx="100">
                  <c:v>6.2018634700125107E-2</c:v>
                </c:pt>
                <c:pt idx="101">
                  <c:v>6.2566629414785316E-2</c:v>
                </c:pt>
                <c:pt idx="102">
                  <c:v>6.3249502887477313E-2</c:v>
                </c:pt>
                <c:pt idx="103">
                  <c:v>6.3816937869360976E-2</c:v>
                </c:pt>
                <c:pt idx="104">
                  <c:v>6.3861746595581428E-2</c:v>
                </c:pt>
                <c:pt idx="105">
                  <c:v>6.3833593560040217E-2</c:v>
                </c:pt>
                <c:pt idx="106">
                  <c:v>6.3889530338955045E-2</c:v>
                </c:pt>
                <c:pt idx="107">
                  <c:v>6.41232952123586E-2</c:v>
                </c:pt>
                <c:pt idx="108">
                  <c:v>6.4093432555857463E-2</c:v>
                </c:pt>
                <c:pt idx="109">
                  <c:v>6.4350914093713948E-2</c:v>
                </c:pt>
                <c:pt idx="110">
                  <c:v>6.5085423040189619E-2</c:v>
                </c:pt>
                <c:pt idx="111">
                  <c:v>6.4835773533503463E-2</c:v>
                </c:pt>
                <c:pt idx="112">
                  <c:v>6.4810412646490956E-2</c:v>
                </c:pt>
                <c:pt idx="113">
                  <c:v>6.5375210802971984E-2</c:v>
                </c:pt>
                <c:pt idx="114">
                  <c:v>6.5800798942374047E-2</c:v>
                </c:pt>
                <c:pt idx="115">
                  <c:v>6.593851449710772E-2</c:v>
                </c:pt>
                <c:pt idx="116">
                  <c:v>6.5790234322355479E-2</c:v>
                </c:pt>
                <c:pt idx="117">
                  <c:v>6.5625758620622879E-2</c:v>
                </c:pt>
                <c:pt idx="118">
                  <c:v>6.5811530145783184E-2</c:v>
                </c:pt>
                <c:pt idx="119">
                  <c:v>6.6121720189284514E-2</c:v>
                </c:pt>
                <c:pt idx="120">
                  <c:v>6.6287935812026424E-2</c:v>
                </c:pt>
                <c:pt idx="121">
                  <c:v>6.6215343120346173E-2</c:v>
                </c:pt>
                <c:pt idx="122">
                  <c:v>6.633297195159775E-2</c:v>
                </c:pt>
                <c:pt idx="123">
                  <c:v>6.6776962132301637E-2</c:v>
                </c:pt>
                <c:pt idx="124">
                  <c:v>6.7062514361026906E-2</c:v>
                </c:pt>
                <c:pt idx="125">
                  <c:v>6.7377315274718005E-2</c:v>
                </c:pt>
                <c:pt idx="126">
                  <c:v>6.7696012709726208E-2</c:v>
                </c:pt>
                <c:pt idx="127">
                  <c:v>6.7825128588093878E-2</c:v>
                </c:pt>
                <c:pt idx="128">
                  <c:v>6.7879437830722034E-2</c:v>
                </c:pt>
                <c:pt idx="129">
                  <c:v>6.796227425373412E-2</c:v>
                </c:pt>
                <c:pt idx="130">
                  <c:v>6.8106440344730582E-2</c:v>
                </c:pt>
                <c:pt idx="131">
                  <c:v>6.8637326715259919E-2</c:v>
                </c:pt>
                <c:pt idx="132">
                  <c:v>6.9129976291585307E-2</c:v>
                </c:pt>
                <c:pt idx="133">
                  <c:v>6.9233361746519687E-2</c:v>
                </c:pt>
                <c:pt idx="134">
                  <c:v>6.9683743205287571E-2</c:v>
                </c:pt>
                <c:pt idx="135">
                  <c:v>7.0171783559314929E-2</c:v>
                </c:pt>
                <c:pt idx="136">
                  <c:v>7.0552713771754691E-2</c:v>
                </c:pt>
                <c:pt idx="137">
                  <c:v>7.0925905703199135E-2</c:v>
                </c:pt>
                <c:pt idx="138">
                  <c:v>7.11793754128595E-2</c:v>
                </c:pt>
                <c:pt idx="139">
                  <c:v>7.1488336027864946E-2</c:v>
                </c:pt>
                <c:pt idx="140">
                  <c:v>7.2307115804393057E-2</c:v>
                </c:pt>
                <c:pt idx="141">
                  <c:v>7.2804808671023361E-2</c:v>
                </c:pt>
                <c:pt idx="142">
                  <c:v>7.3092892834004358E-2</c:v>
                </c:pt>
                <c:pt idx="143">
                  <c:v>7.3628033769333689E-2</c:v>
                </c:pt>
                <c:pt idx="144">
                  <c:v>7.4067644941180025E-2</c:v>
                </c:pt>
                <c:pt idx="145">
                  <c:v>7.4555298237632295E-2</c:v>
                </c:pt>
                <c:pt idx="146">
                  <c:v>7.5199057736511615E-2</c:v>
                </c:pt>
                <c:pt idx="147">
                  <c:v>7.5727831374500135E-2</c:v>
                </c:pt>
                <c:pt idx="148">
                  <c:v>7.6221030127314238E-2</c:v>
                </c:pt>
                <c:pt idx="149">
                  <c:v>7.6709746131808851E-2</c:v>
                </c:pt>
                <c:pt idx="150">
                  <c:v>7.722007036277484E-2</c:v>
                </c:pt>
                <c:pt idx="151">
                  <c:v>7.7899411598967017E-2</c:v>
                </c:pt>
                <c:pt idx="152">
                  <c:v>7.8623501989639397E-2</c:v>
                </c:pt>
                <c:pt idx="153">
                  <c:v>7.9049063041065279E-2</c:v>
                </c:pt>
                <c:pt idx="154">
                  <c:v>7.9543794320619879E-2</c:v>
                </c:pt>
                <c:pt idx="155">
                  <c:v>8.017650473226208E-2</c:v>
                </c:pt>
                <c:pt idx="156">
                  <c:v>8.0836303642620413E-2</c:v>
                </c:pt>
                <c:pt idx="157">
                  <c:v>8.1530639859614715E-2</c:v>
                </c:pt>
                <c:pt idx="158">
                  <c:v>8.2150524772656899E-2</c:v>
                </c:pt>
                <c:pt idx="159">
                  <c:v>8.2651573172478829E-2</c:v>
                </c:pt>
                <c:pt idx="160">
                  <c:v>8.3279508709025285E-2</c:v>
                </c:pt>
                <c:pt idx="161">
                  <c:v>8.3902092965349687E-2</c:v>
                </c:pt>
                <c:pt idx="162">
                  <c:v>8.4487887941418524E-2</c:v>
                </c:pt>
                <c:pt idx="163">
                  <c:v>8.5031912765408904E-2</c:v>
                </c:pt>
                <c:pt idx="164">
                  <c:v>8.5620762042682985E-2</c:v>
                </c:pt>
                <c:pt idx="165">
                  <c:v>8.6279517640381442E-2</c:v>
                </c:pt>
                <c:pt idx="166">
                  <c:v>8.6982914969724823E-2</c:v>
                </c:pt>
                <c:pt idx="167">
                  <c:v>8.7567480540688483E-2</c:v>
                </c:pt>
                <c:pt idx="168">
                  <c:v>8.8172509447059302E-2</c:v>
                </c:pt>
                <c:pt idx="169">
                  <c:v>8.8954591335014266E-2</c:v>
                </c:pt>
                <c:pt idx="170">
                  <c:v>8.9702859308676011E-2</c:v>
                </c:pt>
                <c:pt idx="171">
                  <c:v>9.0371480311378302E-2</c:v>
                </c:pt>
                <c:pt idx="172">
                  <c:v>9.0951565850897143E-2</c:v>
                </c:pt>
                <c:pt idx="173">
                  <c:v>9.1522919083851087E-2</c:v>
                </c:pt>
                <c:pt idx="174">
                  <c:v>9.2238040036952559E-2</c:v>
                </c:pt>
                <c:pt idx="175">
                  <c:v>9.3024765580125027E-2</c:v>
                </c:pt>
                <c:pt idx="176">
                  <c:v>9.3525401112914963E-2</c:v>
                </c:pt>
                <c:pt idx="177">
                  <c:v>9.4272239050625581E-2</c:v>
                </c:pt>
                <c:pt idx="178">
                  <c:v>9.5145452628306815E-2</c:v>
                </c:pt>
                <c:pt idx="179">
                  <c:v>9.5758248636657703E-2</c:v>
                </c:pt>
                <c:pt idx="180">
                  <c:v>9.6400378017674412E-2</c:v>
                </c:pt>
                <c:pt idx="181">
                  <c:v>9.7121780614225661E-2</c:v>
                </c:pt>
                <c:pt idx="182">
                  <c:v>9.789987703587566E-2</c:v>
                </c:pt>
                <c:pt idx="183">
                  <c:v>9.8580885116313743E-2</c:v>
                </c:pt>
                <c:pt idx="184">
                  <c:v>9.9264223078686376E-2</c:v>
                </c:pt>
                <c:pt idx="185">
                  <c:v>0.10001705690251687</c:v>
                </c:pt>
                <c:pt idx="186">
                  <c:v>0.100844416022983</c:v>
                </c:pt>
                <c:pt idx="187">
                  <c:v>0.10157449009217244</c:v>
                </c:pt>
                <c:pt idx="188">
                  <c:v>0.10222700258274799</c:v>
                </c:pt>
                <c:pt idx="189">
                  <c:v>0.10295656692288342</c:v>
                </c:pt>
                <c:pt idx="190">
                  <c:v>0.10370460249636693</c:v>
                </c:pt>
                <c:pt idx="191">
                  <c:v>0.10444010870296733</c:v>
                </c:pt>
                <c:pt idx="192">
                  <c:v>0.10513590709460896</c:v>
                </c:pt>
                <c:pt idx="193">
                  <c:v>0.10601273363789165</c:v>
                </c:pt>
                <c:pt idx="194">
                  <c:v>0.10685640656397767</c:v>
                </c:pt>
                <c:pt idx="195">
                  <c:v>0.10749220959856026</c:v>
                </c:pt>
                <c:pt idx="196">
                  <c:v>0.1082099499721763</c:v>
                </c:pt>
                <c:pt idx="197">
                  <c:v>0.10899444123177891</c:v>
                </c:pt>
                <c:pt idx="198">
                  <c:v>0.10982173756297305</c:v>
                </c:pt>
                <c:pt idx="199">
                  <c:v>0.11065484824142746</c:v>
                </c:pt>
                <c:pt idx="200">
                  <c:v>0.11142464420592396</c:v>
                </c:pt>
                <c:pt idx="201">
                  <c:v>0.11216668769634471</c:v>
                </c:pt>
                <c:pt idx="202">
                  <c:v>0.11299613640982557</c:v>
                </c:pt>
                <c:pt idx="203">
                  <c:v>0.11377008358733043</c:v>
                </c:pt>
                <c:pt idx="204">
                  <c:v>0.11451332807410425</c:v>
                </c:pt>
                <c:pt idx="205">
                  <c:v>0.11530562404404159</c:v>
                </c:pt>
                <c:pt idx="206">
                  <c:v>0.11612074569018312</c:v>
                </c:pt>
                <c:pt idx="207">
                  <c:v>0.11689980702402107</c:v>
                </c:pt>
                <c:pt idx="208">
                  <c:v>0.1176358233969813</c:v>
                </c:pt>
                <c:pt idx="209">
                  <c:v>0.11848512814732358</c:v>
                </c:pt>
                <c:pt idx="210">
                  <c:v>0.11930266295069047</c:v>
                </c:pt>
                <c:pt idx="211">
                  <c:v>0.12003723934711169</c:v>
                </c:pt>
                <c:pt idx="212">
                  <c:v>0.12083676778386687</c:v>
                </c:pt>
                <c:pt idx="213">
                  <c:v>0.12163364731164028</c:v>
                </c:pt>
                <c:pt idx="214">
                  <c:v>0.12240729135087651</c:v>
                </c:pt>
                <c:pt idx="215">
                  <c:v>0.12316516101594539</c:v>
                </c:pt>
                <c:pt idx="216">
                  <c:v>0.12394896972381675</c:v>
                </c:pt>
                <c:pt idx="217">
                  <c:v>0.1247241115765524</c:v>
                </c:pt>
                <c:pt idx="218">
                  <c:v>0.12544012008863734</c:v>
                </c:pt>
                <c:pt idx="219">
                  <c:v>0.12616121957582202</c:v>
                </c:pt>
                <c:pt idx="220">
                  <c:v>0.12694760333330235</c:v>
                </c:pt>
                <c:pt idx="221">
                  <c:v>0.12778626252237554</c:v>
                </c:pt>
                <c:pt idx="222">
                  <c:v>0.12846296514241098</c:v>
                </c:pt>
                <c:pt idx="223">
                  <c:v>0.12910820840908985</c:v>
                </c:pt>
                <c:pt idx="224">
                  <c:v>0.12979087975988238</c:v>
                </c:pt>
                <c:pt idx="225">
                  <c:v>0.13051017850221705</c:v>
                </c:pt>
                <c:pt idx="226">
                  <c:v>0.13122639967231256</c:v>
                </c:pt>
                <c:pt idx="227">
                  <c:v>0.1319263360771229</c:v>
                </c:pt>
                <c:pt idx="228">
                  <c:v>0.13263950486215526</c:v>
                </c:pt>
                <c:pt idx="229">
                  <c:v>0.13333745484374845</c:v>
                </c:pt>
                <c:pt idx="230">
                  <c:v>0.13401037262944429</c:v>
                </c:pt>
                <c:pt idx="231">
                  <c:v>0.13465731446435381</c:v>
                </c:pt>
                <c:pt idx="232">
                  <c:v>0.13526448413686379</c:v>
                </c:pt>
                <c:pt idx="233">
                  <c:v>0.13586922028122325</c:v>
                </c:pt>
                <c:pt idx="234">
                  <c:v>0.13647755607201442</c:v>
                </c:pt>
                <c:pt idx="235">
                  <c:v>0.13708309714214006</c:v>
                </c:pt>
                <c:pt idx="236">
                  <c:v>0.13765479022135127</c:v>
                </c:pt>
                <c:pt idx="237">
                  <c:v>0.13819735858644211</c:v>
                </c:pt>
                <c:pt idx="238">
                  <c:v>0.13879806331186217</c:v>
                </c:pt>
                <c:pt idx="239">
                  <c:v>0.13931903889130207</c:v>
                </c:pt>
                <c:pt idx="240">
                  <c:v>0.13979570412202055</c:v>
                </c:pt>
                <c:pt idx="241">
                  <c:v>0.1403211680811047</c:v>
                </c:pt>
                <c:pt idx="242">
                  <c:v>0.14078266848407089</c:v>
                </c:pt>
                <c:pt idx="243">
                  <c:v>0.14122099569733967</c:v>
                </c:pt>
                <c:pt idx="244">
                  <c:v>0.14168726575445928</c:v>
                </c:pt>
                <c:pt idx="245">
                  <c:v>0.14218423476401174</c:v>
                </c:pt>
                <c:pt idx="246">
                  <c:v>0.14265035953794225</c:v>
                </c:pt>
                <c:pt idx="247">
                  <c:v>0.14306765108636038</c:v>
                </c:pt>
                <c:pt idx="248">
                  <c:v>0.1435465341917074</c:v>
                </c:pt>
                <c:pt idx="249">
                  <c:v>0.1439695502624867</c:v>
                </c:pt>
                <c:pt idx="250">
                  <c:v>0.14436495389590928</c:v>
                </c:pt>
                <c:pt idx="251">
                  <c:v>0.14486606848305844</c:v>
                </c:pt>
                <c:pt idx="252">
                  <c:v>0.14531901801239158</c:v>
                </c:pt>
                <c:pt idx="253">
                  <c:v>0.14573100221288163</c:v>
                </c:pt>
                <c:pt idx="254">
                  <c:v>0.14614318049751715</c:v>
                </c:pt>
                <c:pt idx="255">
                  <c:v>0.14659553291608027</c:v>
                </c:pt>
                <c:pt idx="256">
                  <c:v>0.14703439687627221</c:v>
                </c:pt>
                <c:pt idx="257">
                  <c:v>0.14741026431672336</c:v>
                </c:pt>
                <c:pt idx="258">
                  <c:v>0.1478560540010331</c:v>
                </c:pt>
                <c:pt idx="259">
                  <c:v>0.14832139651733123</c:v>
                </c:pt>
                <c:pt idx="260">
                  <c:v>0.14874143139593979</c:v>
                </c:pt>
                <c:pt idx="261">
                  <c:v>0.14903877872140517</c:v>
                </c:pt>
                <c:pt idx="262">
                  <c:v>0.1493139682268492</c:v>
                </c:pt>
                <c:pt idx="263">
                  <c:v>0.14960411661307735</c:v>
                </c:pt>
                <c:pt idx="264">
                  <c:v>0.14993842342291053</c:v>
                </c:pt>
                <c:pt idx="265">
                  <c:v>0.15030392355629499</c:v>
                </c:pt>
                <c:pt idx="266">
                  <c:v>0.15065026906863269</c:v>
                </c:pt>
                <c:pt idx="267">
                  <c:v>0.15093826250491535</c:v>
                </c:pt>
                <c:pt idx="268">
                  <c:v>0.15124719558319019</c:v>
                </c:pt>
                <c:pt idx="269">
                  <c:v>0.15153072868720463</c:v>
                </c:pt>
                <c:pt idx="270">
                  <c:v>0.15176405392323422</c:v>
                </c:pt>
                <c:pt idx="271">
                  <c:v>0.15210040955775492</c:v>
                </c:pt>
                <c:pt idx="272">
                  <c:v>0.15242380351929455</c:v>
                </c:pt>
                <c:pt idx="273">
                  <c:v>0.15270629572291822</c:v>
                </c:pt>
                <c:pt idx="274">
                  <c:v>0.15304734911613835</c:v>
                </c:pt>
                <c:pt idx="275">
                  <c:v>0.15339414110089453</c:v>
                </c:pt>
                <c:pt idx="276">
                  <c:v>0.15371005968145646</c:v>
                </c:pt>
                <c:pt idx="277">
                  <c:v>0.15396078867260546</c:v>
                </c:pt>
                <c:pt idx="278">
                  <c:v>0.15427715239232395</c:v>
                </c:pt>
                <c:pt idx="279">
                  <c:v>0.15460765925755468</c:v>
                </c:pt>
                <c:pt idx="280">
                  <c:v>0.15490717123672884</c:v>
                </c:pt>
                <c:pt idx="281">
                  <c:v>0.15526710973082794</c:v>
                </c:pt>
                <c:pt idx="282">
                  <c:v>0.15559529143539783</c:v>
                </c:pt>
                <c:pt idx="283">
                  <c:v>0.15587648849821342</c:v>
                </c:pt>
                <c:pt idx="284">
                  <c:v>0.15620303282254527</c:v>
                </c:pt>
                <c:pt idx="285">
                  <c:v>0.1565115571597275</c:v>
                </c:pt>
                <c:pt idx="286">
                  <c:v>0.15680815869552847</c:v>
                </c:pt>
                <c:pt idx="287">
                  <c:v>0.15713190244795425</c:v>
                </c:pt>
                <c:pt idx="288">
                  <c:v>0.15741294538995931</c:v>
                </c:pt>
                <c:pt idx="289">
                  <c:v>0.15768911071893618</c:v>
                </c:pt>
                <c:pt idx="290">
                  <c:v>0.15802523259795917</c:v>
                </c:pt>
                <c:pt idx="291">
                  <c:v>0.15833387233171417</c:v>
                </c:pt>
                <c:pt idx="292">
                  <c:v>0.15861969890500963</c:v>
                </c:pt>
                <c:pt idx="293">
                  <c:v>0.15889827336859721</c:v>
                </c:pt>
                <c:pt idx="294">
                  <c:v>0.15919950010153702</c:v>
                </c:pt>
                <c:pt idx="295">
                  <c:v>0.1594906749654218</c:v>
                </c:pt>
                <c:pt idx="296">
                  <c:v>0.15975520850744776</c:v>
                </c:pt>
                <c:pt idx="297">
                  <c:v>0.16001981065328905</c:v>
                </c:pt>
                <c:pt idx="298">
                  <c:v>0.16027135854248784</c:v>
                </c:pt>
                <c:pt idx="299">
                  <c:v>0.16052560455433643</c:v>
                </c:pt>
                <c:pt idx="300">
                  <c:v>0.16081236702367366</c:v>
                </c:pt>
                <c:pt idx="301">
                  <c:v>0.16109032869112974</c:v>
                </c:pt>
                <c:pt idx="302">
                  <c:v>0.16135991347607381</c:v>
                </c:pt>
                <c:pt idx="303">
                  <c:v>0.16161054270659606</c:v>
                </c:pt>
                <c:pt idx="304">
                  <c:v>0.16184494870860944</c:v>
                </c:pt>
                <c:pt idx="305">
                  <c:v>0.1620702814771654</c:v>
                </c:pt>
                <c:pt idx="306">
                  <c:v>0.16230880928952254</c:v>
                </c:pt>
                <c:pt idx="307">
                  <c:v>0.16258417035802897</c:v>
                </c:pt>
                <c:pt idx="308">
                  <c:v>0.16285100340688438</c:v>
                </c:pt>
                <c:pt idx="309">
                  <c:v>0.16308444955720194</c:v>
                </c:pt>
                <c:pt idx="310">
                  <c:v>0.16326547262572333</c:v>
                </c:pt>
                <c:pt idx="311">
                  <c:v>0.16356227065712622</c:v>
                </c:pt>
                <c:pt idx="312">
                  <c:v>0.16386596195251046</c:v>
                </c:pt>
                <c:pt idx="313">
                  <c:v>0.16401798729591174</c:v>
                </c:pt>
                <c:pt idx="314">
                  <c:v>0.16422362067435017</c:v>
                </c:pt>
                <c:pt idx="315">
                  <c:v>0.16450173471142859</c:v>
                </c:pt>
                <c:pt idx="316">
                  <c:v>0.16482487096748344</c:v>
                </c:pt>
                <c:pt idx="317">
                  <c:v>0.16512883079617882</c:v>
                </c:pt>
                <c:pt idx="318">
                  <c:v>0.16541545357523071</c:v>
                </c:pt>
                <c:pt idx="319">
                  <c:v>0.16570212680558097</c:v>
                </c:pt>
                <c:pt idx="320">
                  <c:v>0.16603995998621954</c:v>
                </c:pt>
                <c:pt idx="321">
                  <c:v>0.16638352788150348</c:v>
                </c:pt>
                <c:pt idx="322">
                  <c:v>0.16671974565507963</c:v>
                </c:pt>
                <c:pt idx="323">
                  <c:v>0.16704767741571633</c:v>
                </c:pt>
                <c:pt idx="324">
                  <c:v>0.16745689481294068</c:v>
                </c:pt>
                <c:pt idx="325">
                  <c:v>0.16786397359947794</c:v>
                </c:pt>
                <c:pt idx="326">
                  <c:v>0.16819893825314622</c:v>
                </c:pt>
                <c:pt idx="327">
                  <c:v>0.16856949141481495</c:v>
                </c:pt>
                <c:pt idx="328">
                  <c:v>0.1689700197132453</c:v>
                </c:pt>
                <c:pt idx="329">
                  <c:v>0.16938369303333245</c:v>
                </c:pt>
                <c:pt idx="330">
                  <c:v>0.16977878598046056</c:v>
                </c:pt>
                <c:pt idx="331">
                  <c:v>0.17017167142059311</c:v>
                </c:pt>
                <c:pt idx="332">
                  <c:v>0.17056207320391437</c:v>
                </c:pt>
                <c:pt idx="333">
                  <c:v>0.17096582673251512</c:v>
                </c:pt>
                <c:pt idx="334">
                  <c:v>0.17136741107255052</c:v>
                </c:pt>
                <c:pt idx="335">
                  <c:v>0.17175905398606359</c:v>
                </c:pt>
                <c:pt idx="336">
                  <c:v>0.17213300866505618</c:v>
                </c:pt>
                <c:pt idx="337">
                  <c:v>0.17249190972395315</c:v>
                </c:pt>
                <c:pt idx="338">
                  <c:v>0.17285657908263941</c:v>
                </c:pt>
                <c:pt idx="339">
                  <c:v>0.17322925416685239</c:v>
                </c:pt>
                <c:pt idx="340">
                  <c:v>0.17363364832370043</c:v>
                </c:pt>
                <c:pt idx="341">
                  <c:v>0.17400486669161597</c:v>
                </c:pt>
                <c:pt idx="342">
                  <c:v>0.17434876779917308</c:v>
                </c:pt>
                <c:pt idx="343">
                  <c:v>0.17471436319757425</c:v>
                </c:pt>
                <c:pt idx="344">
                  <c:v>0.17505986382055547</c:v>
                </c:pt>
                <c:pt idx="345">
                  <c:v>0.17542306054520518</c:v>
                </c:pt>
                <c:pt idx="346">
                  <c:v>0.17583090728374362</c:v>
                </c:pt>
                <c:pt idx="347">
                  <c:v>0.17621524184558723</c:v>
                </c:pt>
                <c:pt idx="348">
                  <c:v>0.17657666152370241</c:v>
                </c:pt>
                <c:pt idx="349">
                  <c:v>0.17692274190101753</c:v>
                </c:pt>
                <c:pt idx="350">
                  <c:v>0.17728432670889091</c:v>
                </c:pt>
                <c:pt idx="351">
                  <c:v>0.17765112218849</c:v>
                </c:pt>
                <c:pt idx="352">
                  <c:v>0.17801616634914127</c:v>
                </c:pt>
                <c:pt idx="353">
                  <c:v>0.17833813904884424</c:v>
                </c:pt>
                <c:pt idx="354">
                  <c:v>0.1787053073454625</c:v>
                </c:pt>
                <c:pt idx="355">
                  <c:v>0.17910239778465142</c:v>
                </c:pt>
                <c:pt idx="356">
                  <c:v>0.17947332649414435</c:v>
                </c:pt>
                <c:pt idx="357">
                  <c:v>0.17983717557363932</c:v>
                </c:pt>
                <c:pt idx="358">
                  <c:v>0.18019350932797848</c:v>
                </c:pt>
                <c:pt idx="359">
                  <c:v>0.1805676693108654</c:v>
                </c:pt>
                <c:pt idx="360">
                  <c:v>0.18092469812454967</c:v>
                </c:pt>
                <c:pt idx="361">
                  <c:v>0.18128440162618142</c:v>
                </c:pt>
                <c:pt idx="362">
                  <c:v>0.18164696122880397</c:v>
                </c:pt>
                <c:pt idx="363">
                  <c:v>0.18196669341547445</c:v>
                </c:pt>
                <c:pt idx="364">
                  <c:v>0.18232632468650078</c:v>
                </c:pt>
                <c:pt idx="365">
                  <c:v>0.18271566912588741</c:v>
                </c:pt>
                <c:pt idx="366">
                  <c:v>0.18306770077527287</c:v>
                </c:pt>
                <c:pt idx="367">
                  <c:v>0.18340250227048002</c:v>
                </c:pt>
                <c:pt idx="368">
                  <c:v>0.18375002430777101</c:v>
                </c:pt>
                <c:pt idx="369">
                  <c:v>0.18408798771581711</c:v>
                </c:pt>
                <c:pt idx="370">
                  <c:v>0.1844247935180364</c:v>
                </c:pt>
                <c:pt idx="371">
                  <c:v>0.18477038458250142</c:v>
                </c:pt>
                <c:pt idx="372">
                  <c:v>0.18511658173815992</c:v>
                </c:pt>
                <c:pt idx="373">
                  <c:v>0.1854824552272932</c:v>
                </c:pt>
                <c:pt idx="374">
                  <c:v>0.18580241675013223</c:v>
                </c:pt>
                <c:pt idx="375">
                  <c:v>0.18610479632900315</c:v>
                </c:pt>
                <c:pt idx="376">
                  <c:v>0.18645180267239284</c:v>
                </c:pt>
                <c:pt idx="377">
                  <c:v>0.18676658005675895</c:v>
                </c:pt>
                <c:pt idx="378">
                  <c:v>0.18707757660202853</c:v>
                </c:pt>
                <c:pt idx="379">
                  <c:v>0.18741062187602234</c:v>
                </c:pt>
                <c:pt idx="380">
                  <c:v>0.18769620603840032</c:v>
                </c:pt>
                <c:pt idx="381">
                  <c:v>0.18798181660281757</c:v>
                </c:pt>
                <c:pt idx="382">
                  <c:v>0.18830572224745892</c:v>
                </c:pt>
                <c:pt idx="383">
                  <c:v>0.18860025446364234</c:v>
                </c:pt>
                <c:pt idx="384">
                  <c:v>0.18888666020106171</c:v>
                </c:pt>
                <c:pt idx="385">
                  <c:v>0.18917432277229082</c:v>
                </c:pt>
                <c:pt idx="386">
                  <c:v>0.1894615649054292</c:v>
                </c:pt>
                <c:pt idx="387">
                  <c:v>0.18975033435291264</c:v>
                </c:pt>
                <c:pt idx="388">
                  <c:v>0.19003463093698592</c:v>
                </c:pt>
                <c:pt idx="389">
                  <c:v>0.1903115721602251</c:v>
                </c:pt>
                <c:pt idx="390">
                  <c:v>0.19056016717303392</c:v>
                </c:pt>
                <c:pt idx="391">
                  <c:v>0.19082488620085894</c:v>
                </c:pt>
                <c:pt idx="392">
                  <c:v>0.19111968256778256</c:v>
                </c:pt>
                <c:pt idx="393">
                  <c:v>0.19137027971260526</c:v>
                </c:pt>
                <c:pt idx="394">
                  <c:v>0.19160558991055451</c:v>
                </c:pt>
                <c:pt idx="395">
                  <c:v>0.1918591684804207</c:v>
                </c:pt>
                <c:pt idx="396">
                  <c:v>0.19214861790880841</c:v>
                </c:pt>
                <c:pt idx="397">
                  <c:v>0.19240604001526973</c:v>
                </c:pt>
                <c:pt idx="398">
                  <c:v>0.19262632732523266</c:v>
                </c:pt>
                <c:pt idx="399">
                  <c:v>0.19285459815801412</c:v>
                </c:pt>
                <c:pt idx="400">
                  <c:v>0.19308367238226989</c:v>
                </c:pt>
                <c:pt idx="401">
                  <c:v>0.19330750010704298</c:v>
                </c:pt>
                <c:pt idx="402">
                  <c:v>0.19353177075003755</c:v>
                </c:pt>
                <c:pt idx="403">
                  <c:v>0.19375198619138656</c:v>
                </c:pt>
                <c:pt idx="404">
                  <c:v>0.19398700051069565</c:v>
                </c:pt>
                <c:pt idx="405">
                  <c:v>0.19420552548968506</c:v>
                </c:pt>
                <c:pt idx="406">
                  <c:v>0.19437609088377736</c:v>
                </c:pt>
                <c:pt idx="407">
                  <c:v>0.19458855583437043</c:v>
                </c:pt>
                <c:pt idx="408">
                  <c:v>0.19480333510663084</c:v>
                </c:pt>
                <c:pt idx="409">
                  <c:v>0.19498906103040894</c:v>
                </c:pt>
                <c:pt idx="410">
                  <c:v>0.19516781326384991</c:v>
                </c:pt>
                <c:pt idx="411">
                  <c:v>0.19536076638012298</c:v>
                </c:pt>
                <c:pt idx="412">
                  <c:v>0.19556850914633048</c:v>
                </c:pt>
                <c:pt idx="413">
                  <c:v>0.19574018521167039</c:v>
                </c:pt>
                <c:pt idx="414">
                  <c:v>0.19591922826440608</c:v>
                </c:pt>
                <c:pt idx="415">
                  <c:v>0.19611828246074317</c:v>
                </c:pt>
                <c:pt idx="416">
                  <c:v>0.19633272879484398</c:v>
                </c:pt>
                <c:pt idx="417">
                  <c:v>0.19648299784270451</c:v>
                </c:pt>
                <c:pt idx="418">
                  <c:v>0.19661597986036386</c:v>
                </c:pt>
                <c:pt idx="419">
                  <c:v>0.19676732119728282</c:v>
                </c:pt>
                <c:pt idx="420">
                  <c:v>0.19694180466467759</c:v>
                </c:pt>
                <c:pt idx="421">
                  <c:v>0.19710154628262067</c:v>
                </c:pt>
                <c:pt idx="422">
                  <c:v>0.19721830538302221</c:v>
                </c:pt>
                <c:pt idx="423">
                  <c:v>0.19737509350299512</c:v>
                </c:pt>
                <c:pt idx="424">
                  <c:v>0.19752546967623807</c:v>
                </c:pt>
                <c:pt idx="425">
                  <c:v>0.19765299830598995</c:v>
                </c:pt>
                <c:pt idx="426">
                  <c:v>0.19775634323896382</c:v>
                </c:pt>
                <c:pt idx="427">
                  <c:v>0.19789469811244309</c:v>
                </c:pt>
                <c:pt idx="428">
                  <c:v>0.1980509783259552</c:v>
                </c:pt>
                <c:pt idx="429">
                  <c:v>0.19818332202284264</c:v>
                </c:pt>
                <c:pt idx="430">
                  <c:v>0.19827281388291293</c:v>
                </c:pt>
                <c:pt idx="431">
                  <c:v>0.19834832773579836</c:v>
                </c:pt>
                <c:pt idx="432">
                  <c:v>0.19845032597437018</c:v>
                </c:pt>
                <c:pt idx="433">
                  <c:v>0.19855832669158358</c:v>
                </c:pt>
                <c:pt idx="434">
                  <c:v>0.19864052449935951</c:v>
                </c:pt>
                <c:pt idx="435">
                  <c:v>0.19873770345065525</c:v>
                </c:pt>
                <c:pt idx="436">
                  <c:v>0.19888317190501451</c:v>
                </c:pt>
                <c:pt idx="437">
                  <c:v>0.19895457887125609</c:v>
                </c:pt>
                <c:pt idx="438">
                  <c:v>0.19902793186640075</c:v>
                </c:pt>
                <c:pt idx="439">
                  <c:v>0.19914032489128361</c:v>
                </c:pt>
                <c:pt idx="440">
                  <c:v>0.19920676866775011</c:v>
                </c:pt>
                <c:pt idx="441">
                  <c:v>0.19930222144227483</c:v>
                </c:pt>
                <c:pt idx="442">
                  <c:v>0.19939680848075211</c:v>
                </c:pt>
                <c:pt idx="443">
                  <c:v>0.19944482907535707</c:v>
                </c:pt>
                <c:pt idx="444">
                  <c:v>0.19948888838440518</c:v>
                </c:pt>
                <c:pt idx="445">
                  <c:v>0.19953822349957798</c:v>
                </c:pt>
                <c:pt idx="446">
                  <c:v>0.19960182232041815</c:v>
                </c:pt>
                <c:pt idx="447">
                  <c:v>0.19967486392013364</c:v>
                </c:pt>
                <c:pt idx="448">
                  <c:v>0.19974420202924212</c:v>
                </c:pt>
                <c:pt idx="449">
                  <c:v>0.19977116717672819</c:v>
                </c:pt>
                <c:pt idx="450">
                  <c:v>0.19981144492591277</c:v>
                </c:pt>
                <c:pt idx="451">
                  <c:v>0.19985874821012095</c:v>
                </c:pt>
                <c:pt idx="452">
                  <c:v>0.19990006417267792</c:v>
                </c:pt>
                <c:pt idx="453">
                  <c:v>0.19991161490960066</c:v>
                </c:pt>
                <c:pt idx="454">
                  <c:v>0.19992212332725956</c:v>
                </c:pt>
                <c:pt idx="455">
                  <c:v>0.19996614103289678</c:v>
                </c:pt>
                <c:pt idx="456">
                  <c:v>0.20004743946188139</c:v>
                </c:pt>
                <c:pt idx="457">
                  <c:v>0.20006720925339708</c:v>
                </c:pt>
                <c:pt idx="458">
                  <c:v>0.20011652591461013</c:v>
                </c:pt>
                <c:pt idx="459">
                  <c:v>0.20017724927826822</c:v>
                </c:pt>
                <c:pt idx="460">
                  <c:v>0.20012296332674465</c:v>
                </c:pt>
                <c:pt idx="461">
                  <c:v>0.20012219098901526</c:v>
                </c:pt>
                <c:pt idx="462">
                  <c:v>0.20016934750269519</c:v>
                </c:pt>
                <c:pt idx="463">
                  <c:v>0.20017140927531915</c:v>
                </c:pt>
                <c:pt idx="464">
                  <c:v>0.20015325447862162</c:v>
                </c:pt>
                <c:pt idx="465">
                  <c:v>0.2001712929211785</c:v>
                </c:pt>
                <c:pt idx="466">
                  <c:v>0.20021971626275295</c:v>
                </c:pt>
                <c:pt idx="467">
                  <c:v>0.20022175993831279</c:v>
                </c:pt>
                <c:pt idx="468">
                  <c:v>0.20024456476517205</c:v>
                </c:pt>
                <c:pt idx="469">
                  <c:v>0.20026981393777055</c:v>
                </c:pt>
                <c:pt idx="470">
                  <c:v>0.20023299900138772</c:v>
                </c:pt>
                <c:pt idx="471">
                  <c:v>0.20021956984621703</c:v>
                </c:pt>
                <c:pt idx="472">
                  <c:v>0.20022698315783541</c:v>
                </c:pt>
                <c:pt idx="473">
                  <c:v>0.20022200203720211</c:v>
                </c:pt>
                <c:pt idx="474">
                  <c:v>0.20023137143427927</c:v>
                </c:pt>
                <c:pt idx="475">
                  <c:v>0.20023192982320892</c:v>
                </c:pt>
                <c:pt idx="476">
                  <c:v>0.20020911193186489</c:v>
                </c:pt>
                <c:pt idx="477">
                  <c:v>0.20021118333082033</c:v>
                </c:pt>
                <c:pt idx="478">
                  <c:v>0.2001917576999829</c:v>
                </c:pt>
                <c:pt idx="479">
                  <c:v>0.20019591762441699</c:v>
                </c:pt>
                <c:pt idx="480">
                  <c:v>0.20026730873424947</c:v>
                </c:pt>
                <c:pt idx="481">
                  <c:v>0.20027041447799301</c:v>
                </c:pt>
                <c:pt idx="482">
                  <c:v>0.20021647214029437</c:v>
                </c:pt>
                <c:pt idx="483">
                  <c:v>0.20017279297846527</c:v>
                </c:pt>
                <c:pt idx="484">
                  <c:v>0.20021324832390994</c:v>
                </c:pt>
                <c:pt idx="485">
                  <c:v>0.2002018592546769</c:v>
                </c:pt>
                <c:pt idx="486">
                  <c:v>0.20015113334664605</c:v>
                </c:pt>
                <c:pt idx="487">
                  <c:v>0.20013422261828642</c:v>
                </c:pt>
                <c:pt idx="488">
                  <c:v>0.20013882166817507</c:v>
                </c:pt>
                <c:pt idx="489">
                  <c:v>0.20011509865844324</c:v>
                </c:pt>
                <c:pt idx="490">
                  <c:v>0.20005183670626758</c:v>
                </c:pt>
                <c:pt idx="491">
                  <c:v>0.20000512928628297</c:v>
                </c:pt>
                <c:pt idx="492">
                  <c:v>0.19997643566664369</c:v>
                </c:pt>
                <c:pt idx="493">
                  <c:v>0.19998421376307252</c:v>
                </c:pt>
                <c:pt idx="494">
                  <c:v>0.20002374424792657</c:v>
                </c:pt>
                <c:pt idx="495">
                  <c:v>0.20000168236926633</c:v>
                </c:pt>
                <c:pt idx="496">
                  <c:v>0.19996281894262338</c:v>
                </c:pt>
                <c:pt idx="497">
                  <c:v>0.19994779596776999</c:v>
                </c:pt>
                <c:pt idx="498">
                  <c:v>0.19988965731906946</c:v>
                </c:pt>
                <c:pt idx="499">
                  <c:v>0.19989263438711594</c:v>
                </c:pt>
                <c:pt idx="500">
                  <c:v>0.19991018262179014</c:v>
                </c:pt>
                <c:pt idx="501">
                  <c:v>0.19985215999470643</c:v>
                </c:pt>
                <c:pt idx="502">
                  <c:v>0.19984933846689459</c:v>
                </c:pt>
                <c:pt idx="503">
                  <c:v>0.19985399411318247</c:v>
                </c:pt>
                <c:pt idx="504">
                  <c:v>0.19982769021365007</c:v>
                </c:pt>
                <c:pt idx="505">
                  <c:v>0.19979588339550403</c:v>
                </c:pt>
                <c:pt idx="506">
                  <c:v>0.19975988688593824</c:v>
                </c:pt>
                <c:pt idx="507">
                  <c:v>0.19971072143978896</c:v>
                </c:pt>
                <c:pt idx="508">
                  <c:v>0.19969157039565624</c:v>
                </c:pt>
                <c:pt idx="509">
                  <c:v>0.19970503634762515</c:v>
                </c:pt>
                <c:pt idx="510">
                  <c:v>0.1996984888573147</c:v>
                </c:pt>
                <c:pt idx="511">
                  <c:v>0.19964120839683322</c:v>
                </c:pt>
                <c:pt idx="512">
                  <c:v>0.19959837131599822</c:v>
                </c:pt>
                <c:pt idx="513">
                  <c:v>0.19959673598759334</c:v>
                </c:pt>
                <c:pt idx="514">
                  <c:v>0.19961080837845099</c:v>
                </c:pt>
                <c:pt idx="515">
                  <c:v>0.19963106459396274</c:v>
                </c:pt>
                <c:pt idx="516">
                  <c:v>0.19961977875436643</c:v>
                </c:pt>
                <c:pt idx="517">
                  <c:v>0.19958138233782086</c:v>
                </c:pt>
                <c:pt idx="518">
                  <c:v>0.19954336663822714</c:v>
                </c:pt>
                <c:pt idx="519">
                  <c:v>0.19952171262190169</c:v>
                </c:pt>
                <c:pt idx="520">
                  <c:v>0.19948954998239099</c:v>
                </c:pt>
                <c:pt idx="521">
                  <c:v>0.19946585700600158</c:v>
                </c:pt>
                <c:pt idx="522">
                  <c:v>0.19951420853811497</c:v>
                </c:pt>
                <c:pt idx="523">
                  <c:v>0.19946901125385633</c:v>
                </c:pt>
                <c:pt idx="524">
                  <c:v>0.19941236899248008</c:v>
                </c:pt>
                <c:pt idx="525">
                  <c:v>0.19938135724735215</c:v>
                </c:pt>
                <c:pt idx="526">
                  <c:v>0.19936962051985754</c:v>
                </c:pt>
                <c:pt idx="527">
                  <c:v>0.19936933071797514</c:v>
                </c:pt>
                <c:pt idx="528">
                  <c:v>0.19933346177934641</c:v>
                </c:pt>
                <c:pt idx="529">
                  <c:v>0.19932671163984214</c:v>
                </c:pt>
                <c:pt idx="530">
                  <c:v>0.19930952790936751</c:v>
                </c:pt>
                <c:pt idx="531">
                  <c:v>0.19926602503435595</c:v>
                </c:pt>
                <c:pt idx="532">
                  <c:v>0.19926269442097555</c:v>
                </c:pt>
                <c:pt idx="533">
                  <c:v>0.19920562983683313</c:v>
                </c:pt>
                <c:pt idx="534">
                  <c:v>0.19919239506048333</c:v>
                </c:pt>
                <c:pt idx="535">
                  <c:v>0.19924815253417605</c:v>
                </c:pt>
                <c:pt idx="536">
                  <c:v>0.19924296549268664</c:v>
                </c:pt>
                <c:pt idx="537">
                  <c:v>0.19922879822572148</c:v>
                </c:pt>
                <c:pt idx="538">
                  <c:v>0.19922591883340246</c:v>
                </c:pt>
                <c:pt idx="539">
                  <c:v>0.19925920053467272</c:v>
                </c:pt>
                <c:pt idx="540">
                  <c:v>0.19926864538456071</c:v>
                </c:pt>
                <c:pt idx="541">
                  <c:v>0.19923952207748688</c:v>
                </c:pt>
                <c:pt idx="542">
                  <c:v>0.19918829099200352</c:v>
                </c:pt>
                <c:pt idx="543">
                  <c:v>0.19923825478961085</c:v>
                </c:pt>
                <c:pt idx="544">
                  <c:v>0.19923424073496557</c:v>
                </c:pt>
                <c:pt idx="545">
                  <c:v>0.19916448382915505</c:v>
                </c:pt>
                <c:pt idx="546">
                  <c:v>0.19915125626597907</c:v>
                </c:pt>
                <c:pt idx="547">
                  <c:v>0.19914592280883847</c:v>
                </c:pt>
                <c:pt idx="548">
                  <c:v>0.1991630573033242</c:v>
                </c:pt>
                <c:pt idx="549">
                  <c:v>0.19919850311346868</c:v>
                </c:pt>
                <c:pt idx="550">
                  <c:v>0.19919443175276294</c:v>
                </c:pt>
                <c:pt idx="551">
                  <c:v>0.19916390737809422</c:v>
                </c:pt>
                <c:pt idx="552">
                  <c:v>0.19918410623074514</c:v>
                </c:pt>
                <c:pt idx="553">
                  <c:v>0.19924966033410083</c:v>
                </c:pt>
                <c:pt idx="554">
                  <c:v>0.19923425989001253</c:v>
                </c:pt>
                <c:pt idx="555">
                  <c:v>0.1992271572999128</c:v>
                </c:pt>
                <c:pt idx="556">
                  <c:v>0.19927341408889529</c:v>
                </c:pt>
                <c:pt idx="557">
                  <c:v>0.19920496993305248</c:v>
                </c:pt>
                <c:pt idx="558">
                  <c:v>0.19921505996177566</c:v>
                </c:pt>
                <c:pt idx="559">
                  <c:v>0.19929797615904474</c:v>
                </c:pt>
                <c:pt idx="560">
                  <c:v>0.19925500161484533</c:v>
                </c:pt>
                <c:pt idx="561">
                  <c:v>0.19928310695762286</c:v>
                </c:pt>
                <c:pt idx="562">
                  <c:v>0.19932225630437653</c:v>
                </c:pt>
                <c:pt idx="563">
                  <c:v>0.19925098584926546</c:v>
                </c:pt>
                <c:pt idx="564">
                  <c:v>0.19924233110411602</c:v>
                </c:pt>
                <c:pt idx="565">
                  <c:v>0.19922152563365206</c:v>
                </c:pt>
                <c:pt idx="566">
                  <c:v>0.19920922741974378</c:v>
                </c:pt>
                <c:pt idx="567">
                  <c:v>0.19926558249151535</c:v>
                </c:pt>
                <c:pt idx="568">
                  <c:v>0.19933423113517268</c:v>
                </c:pt>
                <c:pt idx="569">
                  <c:v>0.19935684211953489</c:v>
                </c:pt>
                <c:pt idx="570">
                  <c:v>0.199317517106017</c:v>
                </c:pt>
                <c:pt idx="571">
                  <c:v>0.19929356884068752</c:v>
                </c:pt>
                <c:pt idx="572">
                  <c:v>0.19932092043769148</c:v>
                </c:pt>
                <c:pt idx="573">
                  <c:v>0.19940831053702665</c:v>
                </c:pt>
                <c:pt idx="574">
                  <c:v>0.19943856184102607</c:v>
                </c:pt>
                <c:pt idx="575">
                  <c:v>0.19945010546822836</c:v>
                </c:pt>
                <c:pt idx="576">
                  <c:v>0.19941609545192654</c:v>
                </c:pt>
                <c:pt idx="577">
                  <c:v>0.1993813294912202</c:v>
                </c:pt>
                <c:pt idx="578">
                  <c:v>0.19942543991723749</c:v>
                </c:pt>
                <c:pt idx="579">
                  <c:v>0.19944633380753918</c:v>
                </c:pt>
                <c:pt idx="580">
                  <c:v>0.19949359290237115</c:v>
                </c:pt>
                <c:pt idx="581">
                  <c:v>0.19954393124978767</c:v>
                </c:pt>
                <c:pt idx="582">
                  <c:v>0.19947286998928368</c:v>
                </c:pt>
                <c:pt idx="583">
                  <c:v>0.19948615375051656</c:v>
                </c:pt>
                <c:pt idx="584">
                  <c:v>0.19958662295807525</c:v>
                </c:pt>
                <c:pt idx="585">
                  <c:v>0.19955162190974529</c:v>
                </c:pt>
                <c:pt idx="586">
                  <c:v>0.19961553326336065</c:v>
                </c:pt>
                <c:pt idx="587">
                  <c:v>0.19967207157758379</c:v>
                </c:pt>
                <c:pt idx="588">
                  <c:v>0.1996089408581212</c:v>
                </c:pt>
                <c:pt idx="589">
                  <c:v>0.19966861004768621</c:v>
                </c:pt>
                <c:pt idx="590">
                  <c:v>0.19967018454126087</c:v>
                </c:pt>
                <c:pt idx="591">
                  <c:v>0.19962437166617053</c:v>
                </c:pt>
                <c:pt idx="592">
                  <c:v>0.19967993398358871</c:v>
                </c:pt>
                <c:pt idx="593">
                  <c:v>0.1996898758950055</c:v>
                </c:pt>
                <c:pt idx="594">
                  <c:v>0.19969565801257064</c:v>
                </c:pt>
                <c:pt idx="595">
                  <c:v>0.19968110348310963</c:v>
                </c:pt>
                <c:pt idx="596">
                  <c:v>0.19968393221977085</c:v>
                </c:pt>
                <c:pt idx="597">
                  <c:v>0.19974407316348541</c:v>
                </c:pt>
                <c:pt idx="598">
                  <c:v>0.19984848390521401</c:v>
                </c:pt>
                <c:pt idx="599">
                  <c:v>0.1998488916792214</c:v>
                </c:pt>
                <c:pt idx="600">
                  <c:v>0.1998484713189701</c:v>
                </c:pt>
                <c:pt idx="601">
                  <c:v>0.19987695768150057</c:v>
                </c:pt>
                <c:pt idx="602">
                  <c:v>0.19988820980519881</c:v>
                </c:pt>
                <c:pt idx="603">
                  <c:v>0.19992994311322146</c:v>
                </c:pt>
                <c:pt idx="604">
                  <c:v>0.19996956991189693</c:v>
                </c:pt>
                <c:pt idx="605">
                  <c:v>0.20000303617744597</c:v>
                </c:pt>
                <c:pt idx="606">
                  <c:v>0.2000349331886121</c:v>
                </c:pt>
                <c:pt idx="607">
                  <c:v>0.20006018227080249</c:v>
                </c:pt>
                <c:pt idx="608">
                  <c:v>0.20002771734321131</c:v>
                </c:pt>
                <c:pt idx="609">
                  <c:v>0.19996707435352126</c:v>
                </c:pt>
                <c:pt idx="610">
                  <c:v>0.20003715075547215</c:v>
                </c:pt>
                <c:pt idx="611">
                  <c:v>0.20013051622632025</c:v>
                </c:pt>
                <c:pt idx="612">
                  <c:v>0.20019711352192215</c:v>
                </c:pt>
                <c:pt idx="613">
                  <c:v>0.20024846584499731</c:v>
                </c:pt>
                <c:pt idx="614">
                  <c:v>0.20029398931108119</c:v>
                </c:pt>
                <c:pt idx="615">
                  <c:v>0.20028812772161853</c:v>
                </c:pt>
                <c:pt idx="616">
                  <c:v>0.20025602043603075</c:v>
                </c:pt>
                <c:pt idx="617">
                  <c:v>0.20032409697523432</c:v>
                </c:pt>
                <c:pt idx="618">
                  <c:v>0.20035846045978736</c:v>
                </c:pt>
                <c:pt idx="619">
                  <c:v>0.20036185714735286</c:v>
                </c:pt>
                <c:pt idx="620">
                  <c:v>0.20042432434527072</c:v>
                </c:pt>
                <c:pt idx="621">
                  <c:v>0.20055135652937039</c:v>
                </c:pt>
                <c:pt idx="622">
                  <c:v>0.20063039793708079</c:v>
                </c:pt>
                <c:pt idx="623">
                  <c:v>0.20065746258485109</c:v>
                </c:pt>
                <c:pt idx="624">
                  <c:v>0.20068436572860926</c:v>
                </c:pt>
                <c:pt idx="625">
                  <c:v>0.20072370395077319</c:v>
                </c:pt>
                <c:pt idx="626">
                  <c:v>0.20069545234097008</c:v>
                </c:pt>
                <c:pt idx="627">
                  <c:v>0.20065175128723278</c:v>
                </c:pt>
                <c:pt idx="628">
                  <c:v>0.20064890879220162</c:v>
                </c:pt>
                <c:pt idx="629">
                  <c:v>0.20073993709603469</c:v>
                </c:pt>
                <c:pt idx="630">
                  <c:v>0.20089511394943091</c:v>
                </c:pt>
                <c:pt idx="631">
                  <c:v>0.20101540882440774</c:v>
                </c:pt>
                <c:pt idx="632">
                  <c:v>0.20092306502078569</c:v>
                </c:pt>
                <c:pt idx="633">
                  <c:v>0.20097123995149979</c:v>
                </c:pt>
                <c:pt idx="634">
                  <c:v>0.20101225554368365</c:v>
                </c:pt>
                <c:pt idx="635">
                  <c:v>0.20087275078673894</c:v>
                </c:pt>
                <c:pt idx="636">
                  <c:v>0.20088703205206529</c:v>
                </c:pt>
                <c:pt idx="637">
                  <c:v>0.20097357747536884</c:v>
                </c:pt>
                <c:pt idx="638">
                  <c:v>0.20105273219043659</c:v>
                </c:pt>
                <c:pt idx="639">
                  <c:v>0.2010954181900978</c:v>
                </c:pt>
                <c:pt idx="640">
                  <c:v>0.20119453057232919</c:v>
                </c:pt>
                <c:pt idx="641">
                  <c:v>0.20123758999824773</c:v>
                </c:pt>
                <c:pt idx="642">
                  <c:v>0.2012078712456371</c:v>
                </c:pt>
                <c:pt idx="643">
                  <c:v>0.20117514806198536</c:v>
                </c:pt>
                <c:pt idx="644">
                  <c:v>0.20118529926210704</c:v>
                </c:pt>
                <c:pt idx="645">
                  <c:v>0.20127265138633235</c:v>
                </c:pt>
                <c:pt idx="646">
                  <c:v>0.20137383041823045</c:v>
                </c:pt>
                <c:pt idx="647">
                  <c:v>0.20133288296037746</c:v>
                </c:pt>
                <c:pt idx="648">
                  <c:v>0.20126348567497296</c:v>
                </c:pt>
                <c:pt idx="649">
                  <c:v>0.20126904615459892</c:v>
                </c:pt>
                <c:pt idx="650">
                  <c:v>0.20140554983973114</c:v>
                </c:pt>
                <c:pt idx="651">
                  <c:v>0.20142136436339567</c:v>
                </c:pt>
                <c:pt idx="652">
                  <c:v>0.20134003519387336</c:v>
                </c:pt>
                <c:pt idx="653">
                  <c:v>0.20129979893712246</c:v>
                </c:pt>
                <c:pt idx="654">
                  <c:v>0.2012292520848257</c:v>
                </c:pt>
                <c:pt idx="655">
                  <c:v>0.20121415134105258</c:v>
                </c:pt>
                <c:pt idx="656">
                  <c:v>0.20126305326538754</c:v>
                </c:pt>
                <c:pt idx="657">
                  <c:v>0.20125184325786796</c:v>
                </c:pt>
                <c:pt idx="658">
                  <c:v>0.2011916623718939</c:v>
                </c:pt>
                <c:pt idx="659">
                  <c:v>0.20120131428769639</c:v>
                </c:pt>
                <c:pt idx="660">
                  <c:v>0.20123511374139769</c:v>
                </c:pt>
                <c:pt idx="661">
                  <c:v>0.20111954523746536</c:v>
                </c:pt>
                <c:pt idx="662">
                  <c:v>0.20091404996836645</c:v>
                </c:pt>
                <c:pt idx="663">
                  <c:v>0.20087635649873101</c:v>
                </c:pt>
                <c:pt idx="664">
                  <c:v>0.20088852545366467</c:v>
                </c:pt>
                <c:pt idx="665">
                  <c:v>0.20093263250248927</c:v>
                </c:pt>
                <c:pt idx="666">
                  <c:v>0.20097233741802212</c:v>
                </c:pt>
                <c:pt idx="667">
                  <c:v>0.2010881153839813</c:v>
                </c:pt>
                <c:pt idx="668">
                  <c:v>0.20113818645926176</c:v>
                </c:pt>
                <c:pt idx="669">
                  <c:v>0.20108270896322536</c:v>
                </c:pt>
                <c:pt idx="670">
                  <c:v>0.20109243282774503</c:v>
                </c:pt>
                <c:pt idx="671">
                  <c:v>0.20116852458596926</c:v>
                </c:pt>
                <c:pt idx="672">
                  <c:v>0.20135226153246374</c:v>
                </c:pt>
                <c:pt idx="673">
                  <c:v>0.2014114514148734</c:v>
                </c:pt>
                <c:pt idx="674">
                  <c:v>0.20137618368551088</c:v>
                </c:pt>
                <c:pt idx="675">
                  <c:v>0.20141887019788293</c:v>
                </c:pt>
                <c:pt idx="676">
                  <c:v>0.201453116041414</c:v>
                </c:pt>
                <c:pt idx="677">
                  <c:v>0.2014667243857988</c:v>
                </c:pt>
                <c:pt idx="678">
                  <c:v>0.2015372539272943</c:v>
                </c:pt>
                <c:pt idx="679">
                  <c:v>0.20159327565011195</c:v>
                </c:pt>
                <c:pt idx="680">
                  <c:v>0.20162521680818421</c:v>
                </c:pt>
                <c:pt idx="681">
                  <c:v>0.20164320409626665</c:v>
                </c:pt>
                <c:pt idx="682">
                  <c:v>0.20168119947958393</c:v>
                </c:pt>
                <c:pt idx="683">
                  <c:v>0.20171445876973149</c:v>
                </c:pt>
                <c:pt idx="684">
                  <c:v>0.2017540050314178</c:v>
                </c:pt>
                <c:pt idx="685">
                  <c:v>0.20181515682290718</c:v>
                </c:pt>
                <c:pt idx="686">
                  <c:v>0.20186771799449901</c:v>
                </c:pt>
                <c:pt idx="687">
                  <c:v>0.20194933320444827</c:v>
                </c:pt>
                <c:pt idx="688">
                  <c:v>0.20203568928887247</c:v>
                </c:pt>
                <c:pt idx="689">
                  <c:v>0.20202194685394156</c:v>
                </c:pt>
                <c:pt idx="690">
                  <c:v>0.20202667280864681</c:v>
                </c:pt>
                <c:pt idx="691">
                  <c:v>0.20206996396302479</c:v>
                </c:pt>
                <c:pt idx="692">
                  <c:v>0.20209632839902136</c:v>
                </c:pt>
                <c:pt idx="693">
                  <c:v>0.20208878853798409</c:v>
                </c:pt>
                <c:pt idx="694">
                  <c:v>0.20211551547877191</c:v>
                </c:pt>
                <c:pt idx="695">
                  <c:v>0.20211173953890413</c:v>
                </c:pt>
                <c:pt idx="696">
                  <c:v>0.20212285123965654</c:v>
                </c:pt>
                <c:pt idx="697">
                  <c:v>0.20214117124173145</c:v>
                </c:pt>
                <c:pt idx="698">
                  <c:v>0.20213931613258562</c:v>
                </c:pt>
                <c:pt idx="699">
                  <c:v>0.20220456768316997</c:v>
                </c:pt>
                <c:pt idx="700">
                  <c:v>0.20222842752188389</c:v>
                </c:pt>
                <c:pt idx="701">
                  <c:v>0.20222518312658708</c:v>
                </c:pt>
                <c:pt idx="702">
                  <c:v>0.20228940044140145</c:v>
                </c:pt>
                <c:pt idx="703">
                  <c:v>0.20232522908816433</c:v>
                </c:pt>
                <c:pt idx="704">
                  <c:v>0.20235286959580981</c:v>
                </c:pt>
                <c:pt idx="705">
                  <c:v>0.20236651847157239</c:v>
                </c:pt>
                <c:pt idx="706">
                  <c:v>0.20237438126214066</c:v>
                </c:pt>
                <c:pt idx="707">
                  <c:v>0.20232597003600516</c:v>
                </c:pt>
                <c:pt idx="708">
                  <c:v>0.20231478062833155</c:v>
                </c:pt>
                <c:pt idx="709">
                  <c:v>0.20235256046497666</c:v>
                </c:pt>
                <c:pt idx="710">
                  <c:v>0.20238679176340638</c:v>
                </c:pt>
                <c:pt idx="711">
                  <c:v>0.20244759409403365</c:v>
                </c:pt>
                <c:pt idx="712">
                  <c:v>0.20245960821981224</c:v>
                </c:pt>
                <c:pt idx="713">
                  <c:v>0.20239047923850906</c:v>
                </c:pt>
                <c:pt idx="714">
                  <c:v>0.20238608090806065</c:v>
                </c:pt>
                <c:pt idx="715">
                  <c:v>0.20237428800184834</c:v>
                </c:pt>
                <c:pt idx="716">
                  <c:v>0.2023319818253603</c:v>
                </c:pt>
                <c:pt idx="717">
                  <c:v>0.20232786384509374</c:v>
                </c:pt>
                <c:pt idx="718">
                  <c:v>0.20235915820644279</c:v>
                </c:pt>
                <c:pt idx="719">
                  <c:v>0.20233877113234708</c:v>
                </c:pt>
                <c:pt idx="720">
                  <c:v>0.2023126880155228</c:v>
                </c:pt>
                <c:pt idx="721">
                  <c:v>0.20231957736806352</c:v>
                </c:pt>
                <c:pt idx="722">
                  <c:v>0.20231289480539127</c:v>
                </c:pt>
                <c:pt idx="723">
                  <c:v>0.20229859160343586</c:v>
                </c:pt>
                <c:pt idx="724">
                  <c:v>0.20234435574058193</c:v>
                </c:pt>
                <c:pt idx="725">
                  <c:v>0.20238021334313436</c:v>
                </c:pt>
                <c:pt idx="726">
                  <c:v>0.20239494941121175</c:v>
                </c:pt>
                <c:pt idx="727">
                  <c:v>0.20244167613448918</c:v>
                </c:pt>
                <c:pt idx="728">
                  <c:v>0.20247109220565007</c:v>
                </c:pt>
                <c:pt idx="729">
                  <c:v>0.20249570833327835</c:v>
                </c:pt>
                <c:pt idx="730">
                  <c:v>0.20254448548507878</c:v>
                </c:pt>
                <c:pt idx="731">
                  <c:v>0.20263823288501745</c:v>
                </c:pt>
                <c:pt idx="732">
                  <c:v>0.2026791118769331</c:v>
                </c:pt>
                <c:pt idx="733">
                  <c:v>0.20269530366361158</c:v>
                </c:pt>
                <c:pt idx="734">
                  <c:v>0.20275465022195441</c:v>
                </c:pt>
                <c:pt idx="735">
                  <c:v>0.20285092716949479</c:v>
                </c:pt>
                <c:pt idx="736">
                  <c:v>0.20290505305843601</c:v>
                </c:pt>
                <c:pt idx="737">
                  <c:v>0.20297558253345702</c:v>
                </c:pt>
                <c:pt idx="738">
                  <c:v>0.20305123920674736</c:v>
                </c:pt>
                <c:pt idx="739">
                  <c:v>0.20311142318376221</c:v>
                </c:pt>
                <c:pt idx="740">
                  <c:v>0.20317337310546488</c:v>
                </c:pt>
                <c:pt idx="741">
                  <c:v>0.20326303049848979</c:v>
                </c:pt>
                <c:pt idx="742">
                  <c:v>0.20337573638199888</c:v>
                </c:pt>
                <c:pt idx="743">
                  <c:v>0.20344529736270486</c:v>
                </c:pt>
                <c:pt idx="744">
                  <c:v>0.20347594176020892</c:v>
                </c:pt>
                <c:pt idx="745">
                  <c:v>0.20356254433161772</c:v>
                </c:pt>
                <c:pt idx="746">
                  <c:v>0.20363840981491324</c:v>
                </c:pt>
                <c:pt idx="747">
                  <c:v>0.20374101100567144</c:v>
                </c:pt>
                <c:pt idx="748">
                  <c:v>0.20388519167817429</c:v>
                </c:pt>
                <c:pt idx="749">
                  <c:v>0.20401350099869911</c:v>
                </c:pt>
                <c:pt idx="750">
                  <c:v>0.2041435255378786</c:v>
                </c:pt>
                <c:pt idx="751">
                  <c:v>0.20424838347459021</c:v>
                </c:pt>
                <c:pt idx="752">
                  <c:v>0.2042932471770729</c:v>
                </c:pt>
                <c:pt idx="753">
                  <c:v>0.20435177194038365</c:v>
                </c:pt>
                <c:pt idx="754">
                  <c:v>0.20440498998389359</c:v>
                </c:pt>
                <c:pt idx="755">
                  <c:v>0.20448032154987905</c:v>
                </c:pt>
                <c:pt idx="756">
                  <c:v>0.20454642049027483</c:v>
                </c:pt>
                <c:pt idx="757">
                  <c:v>0.20460585956504351</c:v>
                </c:pt>
                <c:pt idx="758">
                  <c:v>0.20467071957326322</c:v>
                </c:pt>
                <c:pt idx="759">
                  <c:v>0.20473191595485618</c:v>
                </c:pt>
                <c:pt idx="760">
                  <c:v>0.20480389583364125</c:v>
                </c:pt>
                <c:pt idx="761">
                  <c:v>0.20486989565431057</c:v>
                </c:pt>
                <c:pt idx="762">
                  <c:v>0.20496225262600601</c:v>
                </c:pt>
                <c:pt idx="763">
                  <c:v>0.20502602888262714</c:v>
                </c:pt>
                <c:pt idx="764">
                  <c:v>0.20505934649160618</c:v>
                </c:pt>
                <c:pt idx="765">
                  <c:v>0.20509792077004849</c:v>
                </c:pt>
                <c:pt idx="766">
                  <c:v>0.20512560604893479</c:v>
                </c:pt>
                <c:pt idx="767">
                  <c:v>0.20514989101280875</c:v>
                </c:pt>
                <c:pt idx="768">
                  <c:v>0.20516366601021352</c:v>
                </c:pt>
                <c:pt idx="769">
                  <c:v>0.20517171285970714</c:v>
                </c:pt>
                <c:pt idx="770">
                  <c:v>0.20518372467388443</c:v>
                </c:pt>
                <c:pt idx="771">
                  <c:v>0.20519734809394766</c:v>
                </c:pt>
                <c:pt idx="772">
                  <c:v>0.20520112654896305</c:v>
                </c:pt>
                <c:pt idx="773">
                  <c:v>0.20520783711662638</c:v>
                </c:pt>
                <c:pt idx="774">
                  <c:v>0.2052186644048174</c:v>
                </c:pt>
                <c:pt idx="775">
                  <c:v>0.20521796059537478</c:v>
                </c:pt>
                <c:pt idx="776">
                  <c:v>0.20520006287028794</c:v>
                </c:pt>
                <c:pt idx="777">
                  <c:v>0.20521857846367553</c:v>
                </c:pt>
                <c:pt idx="778">
                  <c:v>0.20523198177451249</c:v>
                </c:pt>
                <c:pt idx="779">
                  <c:v>0.20522698349647492</c:v>
                </c:pt>
                <c:pt idx="780">
                  <c:v>0.20523567773965715</c:v>
                </c:pt>
                <c:pt idx="781">
                  <c:v>0.20521607213949963</c:v>
                </c:pt>
                <c:pt idx="782">
                  <c:v>0.20518368216100616</c:v>
                </c:pt>
                <c:pt idx="783">
                  <c:v>0.20513664481954008</c:v>
                </c:pt>
                <c:pt idx="784">
                  <c:v>0.20509069680551531</c:v>
                </c:pt>
                <c:pt idx="785">
                  <c:v>0.20504998473437872</c:v>
                </c:pt>
                <c:pt idx="786">
                  <c:v>0.20501131692297089</c:v>
                </c:pt>
                <c:pt idx="787">
                  <c:v>0.2049667723776287</c:v>
                </c:pt>
                <c:pt idx="788">
                  <c:v>0.20493695245275478</c:v>
                </c:pt>
                <c:pt idx="789">
                  <c:v>0.20490011591095278</c:v>
                </c:pt>
                <c:pt idx="790">
                  <c:v>0.20486280881360996</c:v>
                </c:pt>
                <c:pt idx="791">
                  <c:v>0.20481664831034385</c:v>
                </c:pt>
                <c:pt idx="792">
                  <c:v>0.20476306163893265</c:v>
                </c:pt>
                <c:pt idx="793">
                  <c:v>0.2047008805518383</c:v>
                </c:pt>
                <c:pt idx="794">
                  <c:v>0.20464381781108601</c:v>
                </c:pt>
                <c:pt idx="795">
                  <c:v>0.20460368218011804</c:v>
                </c:pt>
                <c:pt idx="796">
                  <c:v>0.20456910565958339</c:v>
                </c:pt>
                <c:pt idx="797">
                  <c:v>0.20453014889722756</c:v>
                </c:pt>
                <c:pt idx="798">
                  <c:v>0.20448135640476908</c:v>
                </c:pt>
                <c:pt idx="799">
                  <c:v>0.20443581214567899</c:v>
                </c:pt>
                <c:pt idx="800">
                  <c:v>0.2043830910717499</c:v>
                </c:pt>
                <c:pt idx="801">
                  <c:v>0.20433950172949464</c:v>
                </c:pt>
                <c:pt idx="802">
                  <c:v>0.20431657016444396</c:v>
                </c:pt>
                <c:pt idx="803">
                  <c:v>0.20428277233307671</c:v>
                </c:pt>
                <c:pt idx="804">
                  <c:v>0.20424432859963315</c:v>
                </c:pt>
                <c:pt idx="805">
                  <c:v>0.2042244865444964</c:v>
                </c:pt>
                <c:pt idx="806">
                  <c:v>0.20422077846522538</c:v>
                </c:pt>
                <c:pt idx="807">
                  <c:v>0.20419868160305829</c:v>
                </c:pt>
                <c:pt idx="808">
                  <c:v>0.20418952577178343</c:v>
                </c:pt>
                <c:pt idx="809">
                  <c:v>0.2042013599421505</c:v>
                </c:pt>
                <c:pt idx="810">
                  <c:v>0.20419846965750291</c:v>
                </c:pt>
                <c:pt idx="811">
                  <c:v>0.20419071462194052</c:v>
                </c:pt>
                <c:pt idx="812">
                  <c:v>0.20417671174436958</c:v>
                </c:pt>
                <c:pt idx="813">
                  <c:v>0.20416696481794441</c:v>
                </c:pt>
                <c:pt idx="814">
                  <c:v>0.20415118136145327</c:v>
                </c:pt>
                <c:pt idx="815">
                  <c:v>0.20411294764010987</c:v>
                </c:pt>
                <c:pt idx="816">
                  <c:v>0.20409258259683724</c:v>
                </c:pt>
                <c:pt idx="817">
                  <c:v>0.2040840142134738</c:v>
                </c:pt>
                <c:pt idx="818">
                  <c:v>0.20407500202147386</c:v>
                </c:pt>
                <c:pt idx="819">
                  <c:v>0.20407114164209075</c:v>
                </c:pt>
                <c:pt idx="820">
                  <c:v>0.20407191230652599</c:v>
                </c:pt>
                <c:pt idx="821">
                  <c:v>0.20406164622091119</c:v>
                </c:pt>
                <c:pt idx="822">
                  <c:v>0.204039014725553</c:v>
                </c:pt>
                <c:pt idx="823">
                  <c:v>0.20402184170906543</c:v>
                </c:pt>
                <c:pt idx="824">
                  <c:v>0.20400244359108757</c:v>
                </c:pt>
                <c:pt idx="825">
                  <c:v>0.20399341789206774</c:v>
                </c:pt>
                <c:pt idx="826">
                  <c:v>0.20398820873888499</c:v>
                </c:pt>
                <c:pt idx="827">
                  <c:v>0.20398878935794817</c:v>
                </c:pt>
                <c:pt idx="828">
                  <c:v>0.20400243166166002</c:v>
                </c:pt>
                <c:pt idx="829">
                  <c:v>0.2039984085923611</c:v>
                </c:pt>
                <c:pt idx="830">
                  <c:v>0.2039827976355085</c:v>
                </c:pt>
                <c:pt idx="831">
                  <c:v>0.20396682884693787</c:v>
                </c:pt>
                <c:pt idx="832">
                  <c:v>0.20394525283599166</c:v>
                </c:pt>
                <c:pt idx="833">
                  <c:v>0.20394229109734888</c:v>
                </c:pt>
                <c:pt idx="834">
                  <c:v>0.20394874517779446</c:v>
                </c:pt>
                <c:pt idx="835">
                  <c:v>0.2039672551984387</c:v>
                </c:pt>
                <c:pt idx="836">
                  <c:v>0.20396462983782135</c:v>
                </c:pt>
                <c:pt idx="837">
                  <c:v>0.20395777836534359</c:v>
                </c:pt>
                <c:pt idx="838">
                  <c:v>0.20395461265307044</c:v>
                </c:pt>
                <c:pt idx="839">
                  <c:v>0.2039452178942289</c:v>
                </c:pt>
                <c:pt idx="840">
                  <c:v>0.2039366670433409</c:v>
                </c:pt>
                <c:pt idx="841">
                  <c:v>0.20393022561184804</c:v>
                </c:pt>
                <c:pt idx="842">
                  <c:v>0.20391163294368655</c:v>
                </c:pt>
                <c:pt idx="843">
                  <c:v>0.20387537649190732</c:v>
                </c:pt>
                <c:pt idx="844">
                  <c:v>0.2038509364045594</c:v>
                </c:pt>
                <c:pt idx="845">
                  <c:v>0.20384236617100573</c:v>
                </c:pt>
                <c:pt idx="846">
                  <c:v>0.20382230846744828</c:v>
                </c:pt>
                <c:pt idx="847">
                  <c:v>0.20381953514081827</c:v>
                </c:pt>
                <c:pt idx="848">
                  <c:v>0.2038070326484086</c:v>
                </c:pt>
                <c:pt idx="849">
                  <c:v>0.20378447872274422</c:v>
                </c:pt>
                <c:pt idx="850">
                  <c:v>0.20375104698341021</c:v>
                </c:pt>
                <c:pt idx="851">
                  <c:v>0.20372998987556112</c:v>
                </c:pt>
                <c:pt idx="852">
                  <c:v>0.2037122347370505</c:v>
                </c:pt>
                <c:pt idx="853">
                  <c:v>0.20370550018277919</c:v>
                </c:pt>
                <c:pt idx="854">
                  <c:v>0.20370873736563685</c:v>
                </c:pt>
                <c:pt idx="855">
                  <c:v>0.20369796278697824</c:v>
                </c:pt>
                <c:pt idx="856">
                  <c:v>0.20368702638758385</c:v>
                </c:pt>
                <c:pt idx="857">
                  <c:v>0.20366338634735656</c:v>
                </c:pt>
                <c:pt idx="858">
                  <c:v>0.20362464892873799</c:v>
                </c:pt>
                <c:pt idx="859">
                  <c:v>0.2035999915327931</c:v>
                </c:pt>
                <c:pt idx="860">
                  <c:v>0.20357268634228051</c:v>
                </c:pt>
                <c:pt idx="861">
                  <c:v>0.20354805847428872</c:v>
                </c:pt>
                <c:pt idx="862">
                  <c:v>0.20354430402791313</c:v>
                </c:pt>
                <c:pt idx="863">
                  <c:v>0.20351845691214931</c:v>
                </c:pt>
                <c:pt idx="864">
                  <c:v>0.20348944564719076</c:v>
                </c:pt>
                <c:pt idx="865">
                  <c:v>0.2034523956179376</c:v>
                </c:pt>
                <c:pt idx="866">
                  <c:v>0.20342251946828493</c:v>
                </c:pt>
                <c:pt idx="867">
                  <c:v>0.20338481414564949</c:v>
                </c:pt>
                <c:pt idx="868">
                  <c:v>0.20336029751980389</c:v>
                </c:pt>
                <c:pt idx="869">
                  <c:v>0.20334965624388171</c:v>
                </c:pt>
                <c:pt idx="870">
                  <c:v>0.20332287639341604</c:v>
                </c:pt>
                <c:pt idx="871">
                  <c:v>0.2032937929858252</c:v>
                </c:pt>
                <c:pt idx="872">
                  <c:v>0.20326396546799319</c:v>
                </c:pt>
                <c:pt idx="873">
                  <c:v>0.20322551644219963</c:v>
                </c:pt>
                <c:pt idx="874">
                  <c:v>0.20319177485417464</c:v>
                </c:pt>
                <c:pt idx="875">
                  <c:v>0.2031603926522334</c:v>
                </c:pt>
                <c:pt idx="876">
                  <c:v>0.20312983376103477</c:v>
                </c:pt>
                <c:pt idx="877">
                  <c:v>0.20310447889260974</c:v>
                </c:pt>
                <c:pt idx="878">
                  <c:v>0.20306724379147786</c:v>
                </c:pt>
                <c:pt idx="879">
                  <c:v>0.20304060777668745</c:v>
                </c:pt>
                <c:pt idx="880">
                  <c:v>0.20302072833320373</c:v>
                </c:pt>
                <c:pt idx="881">
                  <c:v>0.20299721464313433</c:v>
                </c:pt>
                <c:pt idx="882">
                  <c:v>0.20297680451507757</c:v>
                </c:pt>
                <c:pt idx="883">
                  <c:v>0.20294954532095141</c:v>
                </c:pt>
                <c:pt idx="884">
                  <c:v>0.202919390774042</c:v>
                </c:pt>
                <c:pt idx="885">
                  <c:v>0.20288575210494417</c:v>
                </c:pt>
                <c:pt idx="886">
                  <c:v>0.20284423461212062</c:v>
                </c:pt>
                <c:pt idx="887">
                  <c:v>0.20281760490202586</c:v>
                </c:pt>
                <c:pt idx="888">
                  <c:v>0.20279173683765847</c:v>
                </c:pt>
                <c:pt idx="889">
                  <c:v>0.20276612612209644</c:v>
                </c:pt>
                <c:pt idx="890">
                  <c:v>0.20274556294107268</c:v>
                </c:pt>
                <c:pt idx="891">
                  <c:v>0.20271485033318873</c:v>
                </c:pt>
                <c:pt idx="892">
                  <c:v>0.20268071505624166</c:v>
                </c:pt>
                <c:pt idx="893">
                  <c:v>0.20265230128365866</c:v>
                </c:pt>
                <c:pt idx="894">
                  <c:v>0.2026339718571927</c:v>
                </c:pt>
                <c:pt idx="895">
                  <c:v>0.20261760165048034</c:v>
                </c:pt>
                <c:pt idx="896">
                  <c:v>0.20259269823851578</c:v>
                </c:pt>
                <c:pt idx="897">
                  <c:v>0.20257569197575262</c:v>
                </c:pt>
                <c:pt idx="898">
                  <c:v>0.20255228004686845</c:v>
                </c:pt>
                <c:pt idx="899">
                  <c:v>0.20252109299169122</c:v>
                </c:pt>
                <c:pt idx="900">
                  <c:v>0.20249357374664312</c:v>
                </c:pt>
                <c:pt idx="901">
                  <c:v>0.20246458077222798</c:v>
                </c:pt>
                <c:pt idx="902">
                  <c:v>0.20244421358899586</c:v>
                </c:pt>
                <c:pt idx="903">
                  <c:v>0.20243057729170721</c:v>
                </c:pt>
                <c:pt idx="904">
                  <c:v>0.20240736480307378</c:v>
                </c:pt>
                <c:pt idx="905">
                  <c:v>0.20239509113104856</c:v>
                </c:pt>
                <c:pt idx="906">
                  <c:v>0.20237903048850506</c:v>
                </c:pt>
                <c:pt idx="907">
                  <c:v>0.20235301829475236</c:v>
                </c:pt>
                <c:pt idx="908">
                  <c:v>0.20233280344415361</c:v>
                </c:pt>
                <c:pt idx="909">
                  <c:v>0.20231994924596339</c:v>
                </c:pt>
                <c:pt idx="910">
                  <c:v>0.20230316208213628</c:v>
                </c:pt>
                <c:pt idx="911">
                  <c:v>0.20227918946693887</c:v>
                </c:pt>
                <c:pt idx="912">
                  <c:v>0.2022472745944037</c:v>
                </c:pt>
                <c:pt idx="913">
                  <c:v>0.20222881362345857</c:v>
                </c:pt>
                <c:pt idx="914">
                  <c:v>0.20221137258352548</c:v>
                </c:pt>
                <c:pt idx="915">
                  <c:v>0.20218922217943933</c:v>
                </c:pt>
                <c:pt idx="916">
                  <c:v>0.2021761246758674</c:v>
                </c:pt>
                <c:pt idx="917">
                  <c:v>0.20215293947377597</c:v>
                </c:pt>
                <c:pt idx="918">
                  <c:v>0.20211329523805399</c:v>
                </c:pt>
                <c:pt idx="919">
                  <c:v>0.20209401562221188</c:v>
                </c:pt>
                <c:pt idx="920">
                  <c:v>0.20208603248143117</c:v>
                </c:pt>
                <c:pt idx="921">
                  <c:v>0.20206250102906761</c:v>
                </c:pt>
                <c:pt idx="922">
                  <c:v>0.20203271851596241</c:v>
                </c:pt>
                <c:pt idx="923">
                  <c:v>0.20201575076082112</c:v>
                </c:pt>
                <c:pt idx="924">
                  <c:v>0.20198059912236974</c:v>
                </c:pt>
                <c:pt idx="925">
                  <c:v>0.20193364809322892</c:v>
                </c:pt>
                <c:pt idx="926">
                  <c:v>0.20190108274645147</c:v>
                </c:pt>
                <c:pt idx="927">
                  <c:v>0.20187375207623379</c:v>
                </c:pt>
                <c:pt idx="928">
                  <c:v>0.20184116902721672</c:v>
                </c:pt>
                <c:pt idx="929">
                  <c:v>0.20181255000220358</c:v>
                </c:pt>
                <c:pt idx="930">
                  <c:v>0.20179299095050326</c:v>
                </c:pt>
                <c:pt idx="931">
                  <c:v>0.20177536297129997</c:v>
                </c:pt>
                <c:pt idx="932">
                  <c:v>0.20175014855819362</c:v>
                </c:pt>
                <c:pt idx="933">
                  <c:v>0.20171935475607408</c:v>
                </c:pt>
                <c:pt idx="934">
                  <c:v>0.20168811373085668</c:v>
                </c:pt>
                <c:pt idx="935">
                  <c:v>0.20165668602097039</c:v>
                </c:pt>
                <c:pt idx="936">
                  <c:v>0.20162627790554014</c:v>
                </c:pt>
                <c:pt idx="937">
                  <c:v>0.20160443435267308</c:v>
                </c:pt>
                <c:pt idx="938">
                  <c:v>0.20157525870430978</c:v>
                </c:pt>
                <c:pt idx="939">
                  <c:v>0.20153518461773193</c:v>
                </c:pt>
                <c:pt idx="940">
                  <c:v>0.2015020789130062</c:v>
                </c:pt>
                <c:pt idx="941">
                  <c:v>0.20146487035331972</c:v>
                </c:pt>
                <c:pt idx="942">
                  <c:v>0.20142950316170602</c:v>
                </c:pt>
                <c:pt idx="943">
                  <c:v>0.20138622527785335</c:v>
                </c:pt>
                <c:pt idx="944">
                  <c:v>0.20133854597223519</c:v>
                </c:pt>
                <c:pt idx="945">
                  <c:v>0.20128826356404839</c:v>
                </c:pt>
                <c:pt idx="946">
                  <c:v>0.201229705555969</c:v>
                </c:pt>
                <c:pt idx="947">
                  <c:v>0.20117663292927535</c:v>
                </c:pt>
                <c:pt idx="948">
                  <c:v>0.2011223365038497</c:v>
                </c:pt>
                <c:pt idx="949">
                  <c:v>0.2010580217782221</c:v>
                </c:pt>
                <c:pt idx="950">
                  <c:v>0.20099534362691915</c:v>
                </c:pt>
                <c:pt idx="951">
                  <c:v>0.20093320491133049</c:v>
                </c:pt>
                <c:pt idx="952">
                  <c:v>0.20086031930050993</c:v>
                </c:pt>
                <c:pt idx="953">
                  <c:v>0.20080416686862637</c:v>
                </c:pt>
                <c:pt idx="954">
                  <c:v>0.20075005441260294</c:v>
                </c:pt>
                <c:pt idx="955">
                  <c:v>0.2006878562478257</c:v>
                </c:pt>
                <c:pt idx="956">
                  <c:v>0.20063471769409472</c:v>
                </c:pt>
                <c:pt idx="957">
                  <c:v>0.20059465772818044</c:v>
                </c:pt>
                <c:pt idx="958">
                  <c:v>0.20055701061245065</c:v>
                </c:pt>
                <c:pt idx="959">
                  <c:v>0.2005350333289323</c:v>
                </c:pt>
                <c:pt idx="960">
                  <c:v>0.2005126590964196</c:v>
                </c:pt>
                <c:pt idx="961">
                  <c:v>0.20049139885542455</c:v>
                </c:pt>
                <c:pt idx="962">
                  <c:v>0.20048405191605786</c:v>
                </c:pt>
                <c:pt idx="963">
                  <c:v>0.20048337610648981</c:v>
                </c:pt>
                <c:pt idx="964">
                  <c:v>0.2004987305587759</c:v>
                </c:pt>
                <c:pt idx="965">
                  <c:v>0.2005388238835506</c:v>
                </c:pt>
                <c:pt idx="966">
                  <c:v>0.20057586136811847</c:v>
                </c:pt>
                <c:pt idx="967">
                  <c:v>0.20061646359059906</c:v>
                </c:pt>
                <c:pt idx="968">
                  <c:v>0.20067180772062851</c:v>
                </c:pt>
                <c:pt idx="969">
                  <c:v>0.20072598040403331</c:v>
                </c:pt>
                <c:pt idx="970">
                  <c:v>0.20079312692053311</c:v>
                </c:pt>
                <c:pt idx="971">
                  <c:v>0.20087479319438548</c:v>
                </c:pt>
                <c:pt idx="972">
                  <c:v>0.20097670278442645</c:v>
                </c:pt>
                <c:pt idx="973">
                  <c:v>0.20106162525039162</c:v>
                </c:pt>
                <c:pt idx="974">
                  <c:v>0.20116207543335052</c:v>
                </c:pt>
                <c:pt idx="975">
                  <c:v>0.20126886611445804</c:v>
                </c:pt>
                <c:pt idx="976">
                  <c:v>0.20136660679733739</c:v>
                </c:pt>
                <c:pt idx="977">
                  <c:v>0.20147691783706936</c:v>
                </c:pt>
                <c:pt idx="978">
                  <c:v>0.20159637252992577</c:v>
                </c:pt>
                <c:pt idx="979">
                  <c:v>0.20170482487046115</c:v>
                </c:pt>
                <c:pt idx="980">
                  <c:v>0.20182245189505729</c:v>
                </c:pt>
                <c:pt idx="981">
                  <c:v>0.20191846027055979</c:v>
                </c:pt>
                <c:pt idx="982">
                  <c:v>0.20200968754485613</c:v>
                </c:pt>
                <c:pt idx="983">
                  <c:v>0.2020959448801273</c:v>
                </c:pt>
                <c:pt idx="984">
                  <c:v>0.20215896471192848</c:v>
                </c:pt>
                <c:pt idx="985">
                  <c:v>0.20222376492800501</c:v>
                </c:pt>
                <c:pt idx="986">
                  <c:v>0.2022964941995784</c:v>
                </c:pt>
                <c:pt idx="987">
                  <c:v>0.20234876779495145</c:v>
                </c:pt>
                <c:pt idx="988">
                  <c:v>0.202397770621323</c:v>
                </c:pt>
                <c:pt idx="989">
                  <c:v>0.20243462988972319</c:v>
                </c:pt>
                <c:pt idx="990">
                  <c:v>0.20245924337327251</c:v>
                </c:pt>
                <c:pt idx="991">
                  <c:v>0.20247435712157547</c:v>
                </c:pt>
                <c:pt idx="992">
                  <c:v>0.20248196809365449</c:v>
                </c:pt>
                <c:pt idx="993">
                  <c:v>0.20248219439679413</c:v>
                </c:pt>
                <c:pt idx="994">
                  <c:v>0.20247215049600761</c:v>
                </c:pt>
                <c:pt idx="995">
                  <c:v>0.20246283341267671</c:v>
                </c:pt>
                <c:pt idx="996">
                  <c:v>0.20243437014507507</c:v>
                </c:pt>
                <c:pt idx="997">
                  <c:v>0.20239652060602162</c:v>
                </c:pt>
                <c:pt idx="998">
                  <c:v>0.20235385898656963</c:v>
                </c:pt>
                <c:pt idx="999">
                  <c:v>0.20229373853062671</c:v>
                </c:pt>
                <c:pt idx="1000">
                  <c:v>0.20223852104366558</c:v>
                </c:pt>
                <c:pt idx="1001">
                  <c:v>0.20218147095669678</c:v>
                </c:pt>
                <c:pt idx="1002">
                  <c:v>0.20212182902935691</c:v>
                </c:pt>
                <c:pt idx="1003">
                  <c:v>0.20206104751567347</c:v>
                </c:pt>
                <c:pt idx="1004">
                  <c:v>0.20198522711626651</c:v>
                </c:pt>
                <c:pt idx="1005">
                  <c:v>0.20190564634974859</c:v>
                </c:pt>
                <c:pt idx="1006">
                  <c:v>0.20182378884039323</c:v>
                </c:pt>
                <c:pt idx="1007">
                  <c:v>0.20173150368673551</c:v>
                </c:pt>
                <c:pt idx="1008">
                  <c:v>0.20162678431603756</c:v>
                </c:pt>
                <c:pt idx="1009">
                  <c:v>0.20151328702464211</c:v>
                </c:pt>
                <c:pt idx="1010">
                  <c:v>0.20139603442070395</c:v>
                </c:pt>
                <c:pt idx="1011">
                  <c:v>0.20128553494195137</c:v>
                </c:pt>
                <c:pt idx="1012">
                  <c:v>0.2011663121644478</c:v>
                </c:pt>
                <c:pt idx="1013">
                  <c:v>0.20103167006175107</c:v>
                </c:pt>
                <c:pt idx="1014">
                  <c:v>0.20089781808092169</c:v>
                </c:pt>
                <c:pt idx="1015">
                  <c:v>0.20075614149628226</c:v>
                </c:pt>
                <c:pt idx="1016">
                  <c:v>0.20058735260598923</c:v>
                </c:pt>
                <c:pt idx="1017">
                  <c:v>0.20043280074261041</c:v>
                </c:pt>
                <c:pt idx="1018">
                  <c:v>0.20027527853273205</c:v>
                </c:pt>
                <c:pt idx="1019">
                  <c:v>0.20011150187306212</c:v>
                </c:pt>
                <c:pt idx="1020">
                  <c:v>0.19994511535585968</c:v>
                </c:pt>
                <c:pt idx="1021">
                  <c:v>0.19976196695171763</c:v>
                </c:pt>
                <c:pt idx="1022">
                  <c:v>0.19957697383070164</c:v>
                </c:pt>
                <c:pt idx="1023">
                  <c:v>0.19937796726648019</c:v>
                </c:pt>
                <c:pt idx="1024">
                  <c:v>0.19917200876778821</c:v>
                </c:pt>
                <c:pt idx="1025">
                  <c:v>0.19897781382986249</c:v>
                </c:pt>
                <c:pt idx="1026">
                  <c:v>0.19877768304557819</c:v>
                </c:pt>
                <c:pt idx="1027">
                  <c:v>0.19857826325641961</c:v>
                </c:pt>
                <c:pt idx="1028">
                  <c:v>0.19836979994559734</c:v>
                </c:pt>
                <c:pt idx="1029">
                  <c:v>0.19814909179847559</c:v>
                </c:pt>
                <c:pt idx="1030">
                  <c:v>0.1979339317668074</c:v>
                </c:pt>
                <c:pt idx="1031">
                  <c:v>0.19771753172217435</c:v>
                </c:pt>
                <c:pt idx="1032">
                  <c:v>0.19749905416656557</c:v>
                </c:pt>
                <c:pt idx="1033">
                  <c:v>0.19728417307307092</c:v>
                </c:pt>
                <c:pt idx="1034">
                  <c:v>0.19707551929921266</c:v>
                </c:pt>
                <c:pt idx="1035">
                  <c:v>0.19686105201916981</c:v>
                </c:pt>
                <c:pt idx="1036">
                  <c:v>0.1966600964824344</c:v>
                </c:pt>
                <c:pt idx="1037">
                  <c:v>0.19646298329443121</c:v>
                </c:pt>
                <c:pt idx="1038">
                  <c:v>0.19626858808108164</c:v>
                </c:pt>
                <c:pt idx="1039">
                  <c:v>0.19608577398284524</c:v>
                </c:pt>
                <c:pt idx="1040">
                  <c:v>0.19591066216653627</c:v>
                </c:pt>
                <c:pt idx="1041">
                  <c:v>0.19573979022105933</c:v>
                </c:pt>
                <c:pt idx="1042">
                  <c:v>0.19558331562074407</c:v>
                </c:pt>
                <c:pt idx="1043">
                  <c:v>0.19542673221045995</c:v>
                </c:pt>
                <c:pt idx="1044">
                  <c:v>0.19526090130199217</c:v>
                </c:pt>
                <c:pt idx="1045">
                  <c:v>0.19508356161474469</c:v>
                </c:pt>
                <c:pt idx="1046">
                  <c:v>0.19491357307957258</c:v>
                </c:pt>
                <c:pt idx="1047">
                  <c:v>0.19473584121741158</c:v>
                </c:pt>
                <c:pt idx="1048">
                  <c:v>0.19455491257260818</c:v>
                </c:pt>
                <c:pt idx="1049">
                  <c:v>0.19437904381759727</c:v>
                </c:pt>
                <c:pt idx="1050">
                  <c:v>0.19418006168142443</c:v>
                </c:pt>
                <c:pt idx="1051">
                  <c:v>0.19397854013839241</c:v>
                </c:pt>
                <c:pt idx="1052">
                  <c:v>0.19376271598638928</c:v>
                </c:pt>
                <c:pt idx="1053">
                  <c:v>0.1935563264508956</c:v>
                </c:pt>
                <c:pt idx="1054">
                  <c:v>0.19334491407894935</c:v>
                </c:pt>
                <c:pt idx="1055">
                  <c:v>0.1931379739213531</c:v>
                </c:pt>
                <c:pt idx="1056">
                  <c:v>0.19292592042501575</c:v>
                </c:pt>
                <c:pt idx="1057">
                  <c:v>0.19272430413027716</c:v>
                </c:pt>
                <c:pt idx="1058">
                  <c:v>0.19250535347386485</c:v>
                </c:pt>
                <c:pt idx="1059">
                  <c:v>0.19232115962261598</c:v>
                </c:pt>
                <c:pt idx="1060">
                  <c:v>0.19214945670089137</c:v>
                </c:pt>
                <c:pt idx="1061">
                  <c:v>0.19202292812128965</c:v>
                </c:pt>
                <c:pt idx="1062">
                  <c:v>0.19193381951555258</c:v>
                </c:pt>
                <c:pt idx="1063">
                  <c:v>0.19188983799191106</c:v>
                </c:pt>
                <c:pt idx="1064">
                  <c:v>0.19190056589491947</c:v>
                </c:pt>
                <c:pt idx="1065">
                  <c:v>0.19194480521348847</c:v>
                </c:pt>
                <c:pt idx="1066">
                  <c:v>0.19202822088062779</c:v>
                </c:pt>
                <c:pt idx="1067">
                  <c:v>0.19215602275154786</c:v>
                </c:pt>
                <c:pt idx="1068">
                  <c:v>0.19231113551231963</c:v>
                </c:pt>
                <c:pt idx="1069">
                  <c:v>0.19248213304488659</c:v>
                </c:pt>
                <c:pt idx="1070">
                  <c:v>0.19266042053004331</c:v>
                </c:pt>
                <c:pt idx="1071">
                  <c:v>0.19286347722494382</c:v>
                </c:pt>
                <c:pt idx="1072">
                  <c:v>0.19304896382025402</c:v>
                </c:pt>
                <c:pt idx="1073">
                  <c:v>0.19324257626976457</c:v>
                </c:pt>
                <c:pt idx="1074">
                  <c:v>0.1934255400229449</c:v>
                </c:pt>
                <c:pt idx="1075">
                  <c:v>0.1935989112239962</c:v>
                </c:pt>
                <c:pt idx="1076">
                  <c:v>0.1937624061441251</c:v>
                </c:pt>
                <c:pt idx="1077">
                  <c:v>0.19391620364973841</c:v>
                </c:pt>
                <c:pt idx="1078">
                  <c:v>0.194060985762014</c:v>
                </c:pt>
                <c:pt idx="1079">
                  <c:v>0.19419594284192576</c:v>
                </c:pt>
                <c:pt idx="1080">
                  <c:v>0.1943220757959008</c:v>
                </c:pt>
                <c:pt idx="1081">
                  <c:v>0.19443810543126291</c:v>
                </c:pt>
                <c:pt idx="1082">
                  <c:v>0.19455053241282916</c:v>
                </c:pt>
                <c:pt idx="1083">
                  <c:v>0.19464982452103041</c:v>
                </c:pt>
                <c:pt idx="1084">
                  <c:v>0.19474228940071195</c:v>
                </c:pt>
                <c:pt idx="1085">
                  <c:v>0.19484239619337396</c:v>
                </c:pt>
                <c:pt idx="1086">
                  <c:v>0.19493475205581001</c:v>
                </c:pt>
                <c:pt idx="1087">
                  <c:v>0.19501674791761681</c:v>
                </c:pt>
                <c:pt idx="1088">
                  <c:v>0.19510553997073229</c:v>
                </c:pt>
                <c:pt idx="1089">
                  <c:v>0.19518138641555038</c:v>
                </c:pt>
                <c:pt idx="1090">
                  <c:v>0.19524510178809792</c:v>
                </c:pt>
                <c:pt idx="1091">
                  <c:v>0.19531176604107561</c:v>
                </c:pt>
                <c:pt idx="1092">
                  <c:v>0.19537531377376197</c:v>
                </c:pt>
                <c:pt idx="1093">
                  <c:v>0.19542770321432909</c:v>
                </c:pt>
                <c:pt idx="1094">
                  <c:v>0.19547920734947585</c:v>
                </c:pt>
                <c:pt idx="1095">
                  <c:v>0.19552193269671947</c:v>
                </c:pt>
                <c:pt idx="1096">
                  <c:v>0.1955587965627241</c:v>
                </c:pt>
                <c:pt idx="1097">
                  <c:v>0.19559552638809694</c:v>
                </c:pt>
                <c:pt idx="1098">
                  <c:v>0.1956211631318058</c:v>
                </c:pt>
                <c:pt idx="1099">
                  <c:v>0.19565529341292839</c:v>
                </c:pt>
                <c:pt idx="1100">
                  <c:v>0.19569122371203959</c:v>
                </c:pt>
                <c:pt idx="1101">
                  <c:v>0.19572181061278748</c:v>
                </c:pt>
                <c:pt idx="1102">
                  <c:v>0.19575538625648728</c:v>
                </c:pt>
                <c:pt idx="1103">
                  <c:v>0.19579367258807256</c:v>
                </c:pt>
                <c:pt idx="1104">
                  <c:v>0.19582376128325532</c:v>
                </c:pt>
                <c:pt idx="1105">
                  <c:v>0.19584102912591375</c:v>
                </c:pt>
                <c:pt idx="1106">
                  <c:v>0.19584906176714476</c:v>
                </c:pt>
                <c:pt idx="1107">
                  <c:v>0.1958562511710186</c:v>
                </c:pt>
                <c:pt idx="1108">
                  <c:v>0.19586367844800692</c:v>
                </c:pt>
                <c:pt idx="1109">
                  <c:v>0.1958808215224265</c:v>
                </c:pt>
                <c:pt idx="1110">
                  <c:v>0.19590603367947357</c:v>
                </c:pt>
                <c:pt idx="1111">
                  <c:v>0.19592749888288755</c:v>
                </c:pt>
                <c:pt idx="1112">
                  <c:v>0.19595782710282669</c:v>
                </c:pt>
                <c:pt idx="1113">
                  <c:v>0.1959840721043048</c:v>
                </c:pt>
                <c:pt idx="1114">
                  <c:v>0.19600690419827685</c:v>
                </c:pt>
                <c:pt idx="1115">
                  <c:v>0.19604082399041314</c:v>
                </c:pt>
                <c:pt idx="1116">
                  <c:v>0.19607152067886491</c:v>
                </c:pt>
                <c:pt idx="1117">
                  <c:v>0.19609501466336901</c:v>
                </c:pt>
                <c:pt idx="1118">
                  <c:v>0.19612529319486285</c:v>
                </c:pt>
                <c:pt idx="1119">
                  <c:v>0.19615467841008985</c:v>
                </c:pt>
                <c:pt idx="1120">
                  <c:v>0.1961845172953974</c:v>
                </c:pt>
                <c:pt idx="1121">
                  <c:v>0.1962188247438427</c:v>
                </c:pt>
                <c:pt idx="1122">
                  <c:v>0.19625377777600939</c:v>
                </c:pt>
                <c:pt idx="1123">
                  <c:v>0.19629176954317951</c:v>
                </c:pt>
                <c:pt idx="1124">
                  <c:v>0.19632838690254872</c:v>
                </c:pt>
                <c:pt idx="1125">
                  <c:v>0.19635961845198757</c:v>
                </c:pt>
                <c:pt idx="1126">
                  <c:v>0.19639268487811881</c:v>
                </c:pt>
                <c:pt idx="1127">
                  <c:v>0.19643181145059785</c:v>
                </c:pt>
                <c:pt idx="1128">
                  <c:v>0.19646649890100362</c:v>
                </c:pt>
                <c:pt idx="1129">
                  <c:v>0.19650237490164826</c:v>
                </c:pt>
                <c:pt idx="1130">
                  <c:v>0.19654280137481239</c:v>
                </c:pt>
                <c:pt idx="1131">
                  <c:v>0.19657629982767547</c:v>
                </c:pt>
                <c:pt idx="1132">
                  <c:v>0.19660004353203556</c:v>
                </c:pt>
                <c:pt idx="1133">
                  <c:v>0.19662156566395314</c:v>
                </c:pt>
                <c:pt idx="1134">
                  <c:v>0.19664714569614791</c:v>
                </c:pt>
                <c:pt idx="1135">
                  <c:v>0.19667382169851991</c:v>
                </c:pt>
                <c:pt idx="1136">
                  <c:v>0.19669505935745049</c:v>
                </c:pt>
                <c:pt idx="1137">
                  <c:v>0.19671749092864024</c:v>
                </c:pt>
                <c:pt idx="1138">
                  <c:v>0.19673716265305094</c:v>
                </c:pt>
                <c:pt idx="1139">
                  <c:v>0.19676055206789358</c:v>
                </c:pt>
                <c:pt idx="1140">
                  <c:v>0.19678359767364495</c:v>
                </c:pt>
                <c:pt idx="1141">
                  <c:v>0.19680910308933056</c:v>
                </c:pt>
                <c:pt idx="1142">
                  <c:v>0.1968398137543331</c:v>
                </c:pt>
                <c:pt idx="1143">
                  <c:v>0.19686060002630687</c:v>
                </c:pt>
                <c:pt idx="1144">
                  <c:v>0.19687787896264988</c:v>
                </c:pt>
                <c:pt idx="1145">
                  <c:v>0.19689924821397098</c:v>
                </c:pt>
                <c:pt idx="1146">
                  <c:v>0.1969194368008598</c:v>
                </c:pt>
                <c:pt idx="1147">
                  <c:v>0.19694055828336868</c:v>
                </c:pt>
                <c:pt idx="1148">
                  <c:v>0.19696159252338083</c:v>
                </c:pt>
                <c:pt idx="1149">
                  <c:v>0.19697973990918935</c:v>
                </c:pt>
                <c:pt idx="1150">
                  <c:v>0.19700074403658852</c:v>
                </c:pt>
                <c:pt idx="1151">
                  <c:v>0.19701197640424803</c:v>
                </c:pt>
                <c:pt idx="1152">
                  <c:v>0.19702078860714992</c:v>
                </c:pt>
                <c:pt idx="1153">
                  <c:v>0.19703352385859255</c:v>
                </c:pt>
                <c:pt idx="1154">
                  <c:v>0.19703996245776445</c:v>
                </c:pt>
                <c:pt idx="1155">
                  <c:v>0.19704902397190102</c:v>
                </c:pt>
                <c:pt idx="1156">
                  <c:v>0.1970728561621444</c:v>
                </c:pt>
                <c:pt idx="1157">
                  <c:v>0.19710178406656856</c:v>
                </c:pt>
                <c:pt idx="1158">
                  <c:v>0.19712071645223181</c:v>
                </c:pt>
                <c:pt idx="1159">
                  <c:v>0.1971358488928103</c:v>
                </c:pt>
                <c:pt idx="1160">
                  <c:v>0.19715076487005601</c:v>
                </c:pt>
                <c:pt idx="1161">
                  <c:v>0.19716193263886836</c:v>
                </c:pt>
                <c:pt idx="1162">
                  <c:v>0.19717259675892107</c:v>
                </c:pt>
                <c:pt idx="1163">
                  <c:v>0.19718401941076344</c:v>
                </c:pt>
                <c:pt idx="1164">
                  <c:v>0.19719933319190738</c:v>
                </c:pt>
                <c:pt idx="1165">
                  <c:v>0.19721671130118035</c:v>
                </c:pt>
                <c:pt idx="1166">
                  <c:v>0.19722847366639495</c:v>
                </c:pt>
                <c:pt idx="1167">
                  <c:v>0.19724255905101554</c:v>
                </c:pt>
                <c:pt idx="1168">
                  <c:v>0.19725646366034275</c:v>
                </c:pt>
                <c:pt idx="1169">
                  <c:v>0.19726325387661695</c:v>
                </c:pt>
                <c:pt idx="1170">
                  <c:v>0.19726855423150277</c:v>
                </c:pt>
                <c:pt idx="1171">
                  <c:v>0.19727328752681458</c:v>
                </c:pt>
                <c:pt idx="1172">
                  <c:v>0.19728519703516878</c:v>
                </c:pt>
                <c:pt idx="1173">
                  <c:v>0.19729700088024596</c:v>
                </c:pt>
                <c:pt idx="1174">
                  <c:v>0.19730054034971709</c:v>
                </c:pt>
                <c:pt idx="1175">
                  <c:v>0.19730231086008873</c:v>
                </c:pt>
                <c:pt idx="1176">
                  <c:v>0.19730533388025076</c:v>
                </c:pt>
                <c:pt idx="1177">
                  <c:v>0.19730554998733718</c:v>
                </c:pt>
                <c:pt idx="1178">
                  <c:v>0.19732182311601279</c:v>
                </c:pt>
                <c:pt idx="1179">
                  <c:v>0.19733010036205589</c:v>
                </c:pt>
                <c:pt idx="1180">
                  <c:v>0.19734269748584465</c:v>
                </c:pt>
                <c:pt idx="1181">
                  <c:v>0.19735879056265937</c:v>
                </c:pt>
                <c:pt idx="1182">
                  <c:v>0.19736201797669306</c:v>
                </c:pt>
                <c:pt idx="1183">
                  <c:v>0.19738296368961661</c:v>
                </c:pt>
                <c:pt idx="1184">
                  <c:v>0.19740352208977777</c:v>
                </c:pt>
                <c:pt idx="1185">
                  <c:v>0.19740317680067487</c:v>
                </c:pt>
                <c:pt idx="1186">
                  <c:v>0.19740273996219446</c:v>
                </c:pt>
                <c:pt idx="1187">
                  <c:v>0.19740102632802081</c:v>
                </c:pt>
                <c:pt idx="1188">
                  <c:v>0.19739242494915263</c:v>
                </c:pt>
                <c:pt idx="1189">
                  <c:v>0.19739375472591314</c:v>
                </c:pt>
                <c:pt idx="1190">
                  <c:v>0.19739489497105686</c:v>
                </c:pt>
                <c:pt idx="1191">
                  <c:v>0.19740236072889403</c:v>
                </c:pt>
                <c:pt idx="1192">
                  <c:v>0.19741528732500579</c:v>
                </c:pt>
                <c:pt idx="1193">
                  <c:v>0.19742539422873071</c:v>
                </c:pt>
                <c:pt idx="1194">
                  <c:v>0.19744337084221028</c:v>
                </c:pt>
                <c:pt idx="1195">
                  <c:v>0.19745582624616417</c:v>
                </c:pt>
                <c:pt idx="1196">
                  <c:v>0.19746756668300999</c:v>
                </c:pt>
                <c:pt idx="1197">
                  <c:v>0.19748066357044092</c:v>
                </c:pt>
                <c:pt idx="1198">
                  <c:v>0.19748928563201693</c:v>
                </c:pt>
                <c:pt idx="1199">
                  <c:v>0.19750526684780786</c:v>
                </c:pt>
                <c:pt idx="1200">
                  <c:v>0.19751887637412749</c:v>
                </c:pt>
                <c:pt idx="1201">
                  <c:v>0.19752208959712272</c:v>
                </c:pt>
                <c:pt idx="1202">
                  <c:v>0.1975290491747024</c:v>
                </c:pt>
                <c:pt idx="1203">
                  <c:v>0.19753402302872983</c:v>
                </c:pt>
                <c:pt idx="1204">
                  <c:v>0.19753207870789444</c:v>
                </c:pt>
                <c:pt idx="1205">
                  <c:v>0.19753988222820326</c:v>
                </c:pt>
                <c:pt idx="1206">
                  <c:v>0.19755341937873461</c:v>
                </c:pt>
                <c:pt idx="1207">
                  <c:v>0.19756900765255411</c:v>
                </c:pt>
                <c:pt idx="1208">
                  <c:v>0.19759274225824539</c:v>
                </c:pt>
                <c:pt idx="1209">
                  <c:v>0.19761870851767652</c:v>
                </c:pt>
                <c:pt idx="1210">
                  <c:v>0.19763693458076201</c:v>
                </c:pt>
                <c:pt idx="1211">
                  <c:v>0.19764630158572014</c:v>
                </c:pt>
                <c:pt idx="1212">
                  <c:v>0.1976504247154881</c:v>
                </c:pt>
                <c:pt idx="1213">
                  <c:v>0.19765647668070482</c:v>
                </c:pt>
                <c:pt idx="1214">
                  <c:v>0.19765838958348611</c:v>
                </c:pt>
                <c:pt idx="1215">
                  <c:v>0.19766341264500586</c:v>
                </c:pt>
                <c:pt idx="1216">
                  <c:v>0.19766685103336301</c:v>
                </c:pt>
                <c:pt idx="1217">
                  <c:v>0.19766059429939165</c:v>
                </c:pt>
                <c:pt idx="1218">
                  <c:v>0.19766730095548898</c:v>
                </c:pt>
                <c:pt idx="1219">
                  <c:v>0.19767904453455579</c:v>
                </c:pt>
                <c:pt idx="1220">
                  <c:v>0.19767494940492578</c:v>
                </c:pt>
                <c:pt idx="1221">
                  <c:v>0.19767014619100678</c:v>
                </c:pt>
                <c:pt idx="1222">
                  <c:v>0.1976735032293033</c:v>
                </c:pt>
                <c:pt idx="1223">
                  <c:v>0.19766960211597975</c:v>
                </c:pt>
                <c:pt idx="1224">
                  <c:v>0.19767328148540389</c:v>
                </c:pt>
                <c:pt idx="1225">
                  <c:v>0.19768947817810001</c:v>
                </c:pt>
                <c:pt idx="1226">
                  <c:v>0.19769308305233735</c:v>
                </c:pt>
                <c:pt idx="1227">
                  <c:v>0.19769466293888191</c:v>
                </c:pt>
                <c:pt idx="1228">
                  <c:v>0.19769344490775395</c:v>
                </c:pt>
                <c:pt idx="1229">
                  <c:v>0.19768752926893493</c:v>
                </c:pt>
                <c:pt idx="1230">
                  <c:v>0.19768723243051137</c:v>
                </c:pt>
                <c:pt idx="1231">
                  <c:v>0.19768005678560663</c:v>
                </c:pt>
                <c:pt idx="1232">
                  <c:v>0.19768079905434952</c:v>
                </c:pt>
                <c:pt idx="1233">
                  <c:v>0.19769358482630742</c:v>
                </c:pt>
                <c:pt idx="1234">
                  <c:v>0.19769352487998679</c:v>
                </c:pt>
                <c:pt idx="1235">
                  <c:v>0.19769720527614118</c:v>
                </c:pt>
                <c:pt idx="1236">
                  <c:v>0.19769614619716902</c:v>
                </c:pt>
                <c:pt idx="1237">
                  <c:v>0.19768030490802882</c:v>
                </c:pt>
                <c:pt idx="1238">
                  <c:v>0.19768140463139292</c:v>
                </c:pt>
                <c:pt idx="1239">
                  <c:v>0.19769291289949198</c:v>
                </c:pt>
                <c:pt idx="1240">
                  <c:v>0.19770746297430955</c:v>
                </c:pt>
                <c:pt idx="1241">
                  <c:v>0.19772132546551582</c:v>
                </c:pt>
                <c:pt idx="1242">
                  <c:v>0.19774011975147057</c:v>
                </c:pt>
                <c:pt idx="1243">
                  <c:v>0.19775866914487597</c:v>
                </c:pt>
                <c:pt idx="1244">
                  <c:v>0.19777321082804644</c:v>
                </c:pt>
                <c:pt idx="1245">
                  <c:v>0.19778157022821274</c:v>
                </c:pt>
                <c:pt idx="1246">
                  <c:v>0.19780303875836083</c:v>
                </c:pt>
                <c:pt idx="1247">
                  <c:v>0.19781962193083405</c:v>
                </c:pt>
                <c:pt idx="1248">
                  <c:v>0.19781597817281249</c:v>
                </c:pt>
                <c:pt idx="1249">
                  <c:v>0.19782113368728951</c:v>
                </c:pt>
                <c:pt idx="1250">
                  <c:v>0.1978280896181909</c:v>
                </c:pt>
                <c:pt idx="1251">
                  <c:v>0.19783875662000683</c:v>
                </c:pt>
                <c:pt idx="1252">
                  <c:v>0.19785504873409002</c:v>
                </c:pt>
                <c:pt idx="1253">
                  <c:v>0.19787201830609746</c:v>
                </c:pt>
                <c:pt idx="1254">
                  <c:v>0.19788469741201808</c:v>
                </c:pt>
                <c:pt idx="1255">
                  <c:v>0.19789070448007284</c:v>
                </c:pt>
                <c:pt idx="1256">
                  <c:v>0.19789151592798346</c:v>
                </c:pt>
                <c:pt idx="1257">
                  <c:v>0.19790433693106282</c:v>
                </c:pt>
                <c:pt idx="1258">
                  <c:v>0.19792650283649463</c:v>
                </c:pt>
                <c:pt idx="1259">
                  <c:v>0.19794229542676342</c:v>
                </c:pt>
                <c:pt idx="1260">
                  <c:v>0.19795909253688837</c:v>
                </c:pt>
                <c:pt idx="1261">
                  <c:v>0.19797404277299546</c:v>
                </c:pt>
                <c:pt idx="1262">
                  <c:v>0.19798299078268142</c:v>
                </c:pt>
                <c:pt idx="1263">
                  <c:v>0.19799849100763103</c:v>
                </c:pt>
                <c:pt idx="1264">
                  <c:v>0.19801850099339058</c:v>
                </c:pt>
                <c:pt idx="1265">
                  <c:v>0.19803809763241983</c:v>
                </c:pt>
                <c:pt idx="1266">
                  <c:v>0.19806311823172776</c:v>
                </c:pt>
                <c:pt idx="1267">
                  <c:v>0.19808115433167894</c:v>
                </c:pt>
                <c:pt idx="1268">
                  <c:v>0.19809614488851598</c:v>
                </c:pt>
                <c:pt idx="1269">
                  <c:v>0.19811840481461027</c:v>
                </c:pt>
                <c:pt idx="1270">
                  <c:v>0.19813814964986085</c:v>
                </c:pt>
                <c:pt idx="1271">
                  <c:v>0.19815877050293948</c:v>
                </c:pt>
                <c:pt idx="1272">
                  <c:v>0.19818421109668904</c:v>
                </c:pt>
                <c:pt idx="1273">
                  <c:v>0.19820160144001167</c:v>
                </c:pt>
                <c:pt idx="1274">
                  <c:v>0.19821315317234831</c:v>
                </c:pt>
                <c:pt idx="1275">
                  <c:v>0.19822829543514012</c:v>
                </c:pt>
                <c:pt idx="1276">
                  <c:v>0.19824777828047721</c:v>
                </c:pt>
                <c:pt idx="1277">
                  <c:v>0.1982681776171891</c:v>
                </c:pt>
                <c:pt idx="1278">
                  <c:v>0.19828574253674558</c:v>
                </c:pt>
                <c:pt idx="1279">
                  <c:v>0.19829991360157442</c:v>
                </c:pt>
                <c:pt idx="1280">
                  <c:v>0.19831334512287924</c:v>
                </c:pt>
                <c:pt idx="1281">
                  <c:v>0.19832389622984734</c:v>
                </c:pt>
                <c:pt idx="1282">
                  <c:v>0.19832674119744401</c:v>
                </c:pt>
                <c:pt idx="1283">
                  <c:v>0.19834107263251397</c:v>
                </c:pt>
                <c:pt idx="1284">
                  <c:v>0.19834538213694272</c:v>
                </c:pt>
                <c:pt idx="1285">
                  <c:v>0.19835616381190646</c:v>
                </c:pt>
                <c:pt idx="1286">
                  <c:v>0.19837286084685476</c:v>
                </c:pt>
                <c:pt idx="1287">
                  <c:v>0.19838431166808004</c:v>
                </c:pt>
                <c:pt idx="1288">
                  <c:v>0.19841527108462301</c:v>
                </c:pt>
                <c:pt idx="1289">
                  <c:v>0.19843943941470821</c:v>
                </c:pt>
                <c:pt idx="1290">
                  <c:v>0.19845847690351484</c:v>
                </c:pt>
                <c:pt idx="1291">
                  <c:v>0.19848659126451448</c:v>
                </c:pt>
                <c:pt idx="1292">
                  <c:v>0.19851077751638221</c:v>
                </c:pt>
                <c:pt idx="1293">
                  <c:v>0.19853028801998826</c:v>
                </c:pt>
                <c:pt idx="1294">
                  <c:v>0.19855245631896648</c:v>
                </c:pt>
                <c:pt idx="1295">
                  <c:v>0.19857299288970878</c:v>
                </c:pt>
                <c:pt idx="1296">
                  <c:v>0.19859620274942913</c:v>
                </c:pt>
                <c:pt idx="1297">
                  <c:v>0.19861562091134843</c:v>
                </c:pt>
                <c:pt idx="1298">
                  <c:v>0.19864175602056391</c:v>
                </c:pt>
                <c:pt idx="1299">
                  <c:v>0.19868414369490292</c:v>
                </c:pt>
                <c:pt idx="1300">
                  <c:v>0.19870936822581084</c:v>
                </c:pt>
                <c:pt idx="1301">
                  <c:v>0.19872899266436642</c:v>
                </c:pt>
                <c:pt idx="1302">
                  <c:v>0.19875858822175482</c:v>
                </c:pt>
                <c:pt idx="1303">
                  <c:v>0.19877958645134827</c:v>
                </c:pt>
                <c:pt idx="1304">
                  <c:v>0.19880304751585598</c:v>
                </c:pt>
                <c:pt idx="1305">
                  <c:v>0.19883421702190907</c:v>
                </c:pt>
                <c:pt idx="1306">
                  <c:v>0.19885785279269608</c:v>
                </c:pt>
                <c:pt idx="1307">
                  <c:v>0.19887776209114214</c:v>
                </c:pt>
                <c:pt idx="1308">
                  <c:v>0.19891068767376152</c:v>
                </c:pt>
                <c:pt idx="1309">
                  <c:v>0.19894955786406499</c:v>
                </c:pt>
                <c:pt idx="1310">
                  <c:v>0.19897752841320651</c:v>
                </c:pt>
                <c:pt idx="1311">
                  <c:v>0.19899942552122982</c:v>
                </c:pt>
                <c:pt idx="1312">
                  <c:v>0.19902205348341148</c:v>
                </c:pt>
                <c:pt idx="1313">
                  <c:v>0.19904891185764462</c:v>
                </c:pt>
                <c:pt idx="1314">
                  <c:v>0.19907146790742405</c:v>
                </c:pt>
                <c:pt idx="1315">
                  <c:v>0.19909787948038193</c:v>
                </c:pt>
                <c:pt idx="1316">
                  <c:v>0.19912546019835711</c:v>
                </c:pt>
                <c:pt idx="1317">
                  <c:v>0.19912998416562058</c:v>
                </c:pt>
                <c:pt idx="1318">
                  <c:v>0.19915879749327611</c:v>
                </c:pt>
                <c:pt idx="1319">
                  <c:v>0.19921174845498579</c:v>
                </c:pt>
                <c:pt idx="1320">
                  <c:v>0.19923656060416425</c:v>
                </c:pt>
                <c:pt idx="1321">
                  <c:v>0.19925896503701512</c:v>
                </c:pt>
                <c:pt idx="1322">
                  <c:v>0.19928578879319434</c:v>
                </c:pt>
                <c:pt idx="1323">
                  <c:v>0.1993082861518404</c:v>
                </c:pt>
                <c:pt idx="1324">
                  <c:v>0.19933350444260547</c:v>
                </c:pt>
                <c:pt idx="1325">
                  <c:v>0.19935908103044195</c:v>
                </c:pt>
                <c:pt idx="1326">
                  <c:v>0.1993933600208333</c:v>
                </c:pt>
                <c:pt idx="1327">
                  <c:v>0.19942145626627494</c:v>
                </c:pt>
                <c:pt idx="1328">
                  <c:v>0.19945468435967631</c:v>
                </c:pt>
                <c:pt idx="1329">
                  <c:v>0.19950659377409011</c:v>
                </c:pt>
                <c:pt idx="1330">
                  <c:v>0.19955035443436719</c:v>
                </c:pt>
                <c:pt idx="1331">
                  <c:v>0.19958115033494508</c:v>
                </c:pt>
                <c:pt idx="1332">
                  <c:v>0.19962188870762584</c:v>
                </c:pt>
                <c:pt idx="1333">
                  <c:v>0.19966687557483784</c:v>
                </c:pt>
                <c:pt idx="1334">
                  <c:v>0.19971629917710995</c:v>
                </c:pt>
                <c:pt idx="1335">
                  <c:v>0.19977478057918741</c:v>
                </c:pt>
                <c:pt idx="1336">
                  <c:v>0.19982660892971685</c:v>
                </c:pt>
                <c:pt idx="1337">
                  <c:v>0.19988603507203928</c:v>
                </c:pt>
                <c:pt idx="1338">
                  <c:v>0.19993728208051909</c:v>
                </c:pt>
                <c:pt idx="1339">
                  <c:v>0.19998252985811749</c:v>
                </c:pt>
                <c:pt idx="1340">
                  <c:v>0.20002286518654869</c:v>
                </c:pt>
                <c:pt idx="1341">
                  <c:v>0.20004853346203644</c:v>
                </c:pt>
                <c:pt idx="1342">
                  <c:v>0.20008245334577179</c:v>
                </c:pt>
                <c:pt idx="1343">
                  <c:v>0.20011341225569557</c:v>
                </c:pt>
                <c:pt idx="1344">
                  <c:v>0.20015258939122563</c:v>
                </c:pt>
                <c:pt idx="1345">
                  <c:v>0.20021362878504667</c:v>
                </c:pt>
                <c:pt idx="1346">
                  <c:v>0.2002521854933704</c:v>
                </c:pt>
                <c:pt idx="1347">
                  <c:v>0.20027598368501007</c:v>
                </c:pt>
                <c:pt idx="1348">
                  <c:v>0.20030484476541421</c:v>
                </c:pt>
                <c:pt idx="1349">
                  <c:v>0.2003188368364773</c:v>
                </c:pt>
                <c:pt idx="1350">
                  <c:v>0.20034366573979634</c:v>
                </c:pt>
                <c:pt idx="1351">
                  <c:v>0.20039160899008832</c:v>
                </c:pt>
                <c:pt idx="1352">
                  <c:v>0.20041843020531103</c:v>
                </c:pt>
                <c:pt idx="1353">
                  <c:v>0.20043894071715762</c:v>
                </c:pt>
                <c:pt idx="1354">
                  <c:v>0.20045210823916534</c:v>
                </c:pt>
                <c:pt idx="1355">
                  <c:v>0.20045166110212662</c:v>
                </c:pt>
                <c:pt idx="1356">
                  <c:v>0.20044310437754045</c:v>
                </c:pt>
                <c:pt idx="1357">
                  <c:v>0.20045979921603116</c:v>
                </c:pt>
                <c:pt idx="1358">
                  <c:v>0.20047269025477302</c:v>
                </c:pt>
                <c:pt idx="1359">
                  <c:v>0.20048880894892848</c:v>
                </c:pt>
                <c:pt idx="1360">
                  <c:v>0.20051788703466158</c:v>
                </c:pt>
                <c:pt idx="1361">
                  <c:v>0.20053351628254601</c:v>
                </c:pt>
                <c:pt idx="1362">
                  <c:v>0.20054357794596908</c:v>
                </c:pt>
                <c:pt idx="1363">
                  <c:v>0.20056891844240041</c:v>
                </c:pt>
                <c:pt idx="1364">
                  <c:v>0.20059625290354818</c:v>
                </c:pt>
                <c:pt idx="1365">
                  <c:v>0.20060934933625632</c:v>
                </c:pt>
                <c:pt idx="1366">
                  <c:v>0.20062340435790973</c:v>
                </c:pt>
                <c:pt idx="1367">
                  <c:v>0.20063271065808178</c:v>
                </c:pt>
                <c:pt idx="1368">
                  <c:v>0.20063280540880038</c:v>
                </c:pt>
                <c:pt idx="1369">
                  <c:v>0.20062947596721048</c:v>
                </c:pt>
                <c:pt idx="1370">
                  <c:v>0.20062425224753389</c:v>
                </c:pt>
                <c:pt idx="1371">
                  <c:v>0.20060730132094318</c:v>
                </c:pt>
                <c:pt idx="1372">
                  <c:v>0.20057811245076498</c:v>
                </c:pt>
                <c:pt idx="1373">
                  <c:v>0.20055887298580963</c:v>
                </c:pt>
                <c:pt idx="1374">
                  <c:v>0.20053591107206026</c:v>
                </c:pt>
                <c:pt idx="1375">
                  <c:v>0.2005210407808283</c:v>
                </c:pt>
                <c:pt idx="1376">
                  <c:v>0.20050705977909175</c:v>
                </c:pt>
                <c:pt idx="1377">
                  <c:v>0.20049133238057079</c:v>
                </c:pt>
                <c:pt idx="1378">
                  <c:v>0.2004864338918515</c:v>
                </c:pt>
                <c:pt idx="1379">
                  <c:v>0.20047899490863708</c:v>
                </c:pt>
                <c:pt idx="1380">
                  <c:v>0.20047969881322603</c:v>
                </c:pt>
                <c:pt idx="1381">
                  <c:v>0.20046862906893173</c:v>
                </c:pt>
                <c:pt idx="1382">
                  <c:v>0.20044689153423101</c:v>
                </c:pt>
                <c:pt idx="1383">
                  <c:v>0.20042612796717862</c:v>
                </c:pt>
                <c:pt idx="1384">
                  <c:v>0.20039854260010317</c:v>
                </c:pt>
                <c:pt idx="1385">
                  <c:v>0.20037844795868295</c:v>
                </c:pt>
                <c:pt idx="1386">
                  <c:v>0.20036670419562971</c:v>
                </c:pt>
                <c:pt idx="1387">
                  <c:v>0.20033679470608712</c:v>
                </c:pt>
                <c:pt idx="1388">
                  <c:v>0.20029660047036757</c:v>
                </c:pt>
                <c:pt idx="1389">
                  <c:v>0.20025602680971274</c:v>
                </c:pt>
                <c:pt idx="1390">
                  <c:v>0.20021916461619016</c:v>
                </c:pt>
                <c:pt idx="1391">
                  <c:v>0.20018175910579042</c:v>
                </c:pt>
                <c:pt idx="1392">
                  <c:v>0.20014183975715649</c:v>
                </c:pt>
                <c:pt idx="1393">
                  <c:v>0.20010758563746156</c:v>
                </c:pt>
                <c:pt idx="1394">
                  <c:v>0.20006774901700186</c:v>
                </c:pt>
                <c:pt idx="1395">
                  <c:v>0.20004579916612039</c:v>
                </c:pt>
                <c:pt idx="1396">
                  <c:v>0.20004002793828887</c:v>
                </c:pt>
                <c:pt idx="1397">
                  <c:v>0.20002141592443243</c:v>
                </c:pt>
                <c:pt idx="1398">
                  <c:v>0.20000811187015013</c:v>
                </c:pt>
                <c:pt idx="1399">
                  <c:v>0.19999030233028567</c:v>
                </c:pt>
                <c:pt idx="1400">
                  <c:v>0.19995832002175362</c:v>
                </c:pt>
                <c:pt idx="1401">
                  <c:v>0.19994605319232239</c:v>
                </c:pt>
                <c:pt idx="1402">
                  <c:v>0.19995370087941247</c:v>
                </c:pt>
                <c:pt idx="1403">
                  <c:v>0.19993319264265774</c:v>
                </c:pt>
                <c:pt idx="1404">
                  <c:v>0.19990334897749706</c:v>
                </c:pt>
                <c:pt idx="1405">
                  <c:v>0.19988277147996736</c:v>
                </c:pt>
                <c:pt idx="1406">
                  <c:v>0.19984527388146889</c:v>
                </c:pt>
                <c:pt idx="1407">
                  <c:v>0.19983212040040296</c:v>
                </c:pt>
                <c:pt idx="1408">
                  <c:v>0.19984591443320809</c:v>
                </c:pt>
                <c:pt idx="1409">
                  <c:v>0.19983483672108482</c:v>
                </c:pt>
                <c:pt idx="1410">
                  <c:v>0.19981851627241262</c:v>
                </c:pt>
                <c:pt idx="1411">
                  <c:v>0.19980301555651248</c:v>
                </c:pt>
                <c:pt idx="1412">
                  <c:v>0.19977736423888567</c:v>
                </c:pt>
                <c:pt idx="1413">
                  <c:v>0.19976056883475157</c:v>
                </c:pt>
                <c:pt idx="1414">
                  <c:v>0.1997550303130409</c:v>
                </c:pt>
                <c:pt idx="1415">
                  <c:v>0.19972947905004734</c:v>
                </c:pt>
                <c:pt idx="1416">
                  <c:v>0.19969064155210545</c:v>
                </c:pt>
                <c:pt idx="1417">
                  <c:v>0.19966760826373872</c:v>
                </c:pt>
                <c:pt idx="1418">
                  <c:v>0.19964234514069754</c:v>
                </c:pt>
                <c:pt idx="1419">
                  <c:v>0.19961822311125391</c:v>
                </c:pt>
                <c:pt idx="1420">
                  <c:v>0.1996032324211672</c:v>
                </c:pt>
                <c:pt idx="1421">
                  <c:v>0.19958572177625353</c:v>
                </c:pt>
                <c:pt idx="1422">
                  <c:v>0.19955916828785347</c:v>
                </c:pt>
                <c:pt idx="1423">
                  <c:v>0.19954690207551584</c:v>
                </c:pt>
                <c:pt idx="1424">
                  <c:v>0.1995475049914486</c:v>
                </c:pt>
                <c:pt idx="1425">
                  <c:v>0.19953330220399404</c:v>
                </c:pt>
                <c:pt idx="1426">
                  <c:v>0.1995135110248103</c:v>
                </c:pt>
                <c:pt idx="1427">
                  <c:v>0.19949050633059687</c:v>
                </c:pt>
                <c:pt idx="1428">
                  <c:v>0.19946563380586113</c:v>
                </c:pt>
                <c:pt idx="1429">
                  <c:v>0.19945082035484388</c:v>
                </c:pt>
                <c:pt idx="1430">
                  <c:v>0.19943890486806018</c:v>
                </c:pt>
                <c:pt idx="1431">
                  <c:v>0.19942588089352589</c:v>
                </c:pt>
                <c:pt idx="1432">
                  <c:v>0.19941773018189787</c:v>
                </c:pt>
                <c:pt idx="1433">
                  <c:v>0.19940346295157485</c:v>
                </c:pt>
                <c:pt idx="1434">
                  <c:v>0.1993913092378039</c:v>
                </c:pt>
                <c:pt idx="1435">
                  <c:v>0.19939465786991684</c:v>
                </c:pt>
                <c:pt idx="1436">
                  <c:v>0.19939767544494238</c:v>
                </c:pt>
                <c:pt idx="1437">
                  <c:v>0.19940384607075681</c:v>
                </c:pt>
                <c:pt idx="1438">
                  <c:v>0.19942598709727166</c:v>
                </c:pt>
                <c:pt idx="1439">
                  <c:v>0.19943552783453145</c:v>
                </c:pt>
                <c:pt idx="1440">
                  <c:v>0.1994386671646653</c:v>
                </c:pt>
                <c:pt idx="1441">
                  <c:v>0.19943506224115945</c:v>
                </c:pt>
                <c:pt idx="1442">
                  <c:v>0.19942221032634599</c:v>
                </c:pt>
                <c:pt idx="1443">
                  <c:v>0.19941569331798492</c:v>
                </c:pt>
                <c:pt idx="1444">
                  <c:v>0.1994222770128298</c:v>
                </c:pt>
                <c:pt idx="1445">
                  <c:v>0.19942961573166249</c:v>
                </c:pt>
                <c:pt idx="1446">
                  <c:v>0.19944646155107892</c:v>
                </c:pt>
                <c:pt idx="1447">
                  <c:v>0.19947360251988541</c:v>
                </c:pt>
                <c:pt idx="1448">
                  <c:v>0.19950363324155329</c:v>
                </c:pt>
                <c:pt idx="1449">
                  <c:v>0.19951590230310845</c:v>
                </c:pt>
                <c:pt idx="1450">
                  <c:v>0.19950870512490124</c:v>
                </c:pt>
                <c:pt idx="1451">
                  <c:v>0.19953024471099712</c:v>
                </c:pt>
                <c:pt idx="1452">
                  <c:v>0.19955938162188247</c:v>
                </c:pt>
                <c:pt idx="1453">
                  <c:v>0.19960713777759842</c:v>
                </c:pt>
                <c:pt idx="1454">
                  <c:v>0.19965044000831603</c:v>
                </c:pt>
                <c:pt idx="1455">
                  <c:v>0.19970205852141965</c:v>
                </c:pt>
                <c:pt idx="1456">
                  <c:v>0.19970209360153002</c:v>
                </c:pt>
                <c:pt idx="1457">
                  <c:v>0.19969796185432998</c:v>
                </c:pt>
                <c:pt idx="1458">
                  <c:v>0.19972160294790894</c:v>
                </c:pt>
                <c:pt idx="1459">
                  <c:v>0.1997395573042697</c:v>
                </c:pt>
                <c:pt idx="1460">
                  <c:v>0.19978262371771413</c:v>
                </c:pt>
                <c:pt idx="1461">
                  <c:v>0.19986307096141506</c:v>
                </c:pt>
                <c:pt idx="1462">
                  <c:v>0.19989991234588825</c:v>
                </c:pt>
                <c:pt idx="1463">
                  <c:v>0.19990833885022252</c:v>
                </c:pt>
                <c:pt idx="1464">
                  <c:v>0.19994128335724989</c:v>
                </c:pt>
                <c:pt idx="1465">
                  <c:v>0.19996376348482126</c:v>
                </c:pt>
                <c:pt idx="1466">
                  <c:v>0.19996860273173397</c:v>
                </c:pt>
                <c:pt idx="1467">
                  <c:v>0.20000587894025143</c:v>
                </c:pt>
                <c:pt idx="1468">
                  <c:v>0.20007762265831011</c:v>
                </c:pt>
                <c:pt idx="1469">
                  <c:v>0.20015589311765739</c:v>
                </c:pt>
                <c:pt idx="1470">
                  <c:v>0.20026893927842151</c:v>
                </c:pt>
                <c:pt idx="1471">
                  <c:v>0.20034638676554983</c:v>
                </c:pt>
                <c:pt idx="1472">
                  <c:v>0.20044048282219393</c:v>
                </c:pt>
                <c:pt idx="1473">
                  <c:v>0.20049509587388167</c:v>
                </c:pt>
                <c:pt idx="1474">
                  <c:v>0.20054222556903642</c:v>
                </c:pt>
                <c:pt idx="1475">
                  <c:v>0.20058592950430057</c:v>
                </c:pt>
                <c:pt idx="1476">
                  <c:v>0.20062541502218112</c:v>
                </c:pt>
                <c:pt idx="1477">
                  <c:v>0.2006697460115231</c:v>
                </c:pt>
                <c:pt idx="1478">
                  <c:v>0.20070309339120687</c:v>
                </c:pt>
                <c:pt idx="1479">
                  <c:v>0.20071516657698887</c:v>
                </c:pt>
                <c:pt idx="1480">
                  <c:v>0.20073811192145533</c:v>
                </c:pt>
                <c:pt idx="1481">
                  <c:v>0.20076517543062533</c:v>
                </c:pt>
                <c:pt idx="1482">
                  <c:v>0.20078412537890344</c:v>
                </c:pt>
                <c:pt idx="1483">
                  <c:v>0.20086980587146486</c:v>
                </c:pt>
                <c:pt idx="1484">
                  <c:v>0.20094752282200101</c:v>
                </c:pt>
                <c:pt idx="1485">
                  <c:v>0.2009873724645701</c:v>
                </c:pt>
                <c:pt idx="1486">
                  <c:v>0.20104694526472747</c:v>
                </c:pt>
                <c:pt idx="1487">
                  <c:v>0.20107794505911158</c:v>
                </c:pt>
                <c:pt idx="1488">
                  <c:v>0.20103889027346447</c:v>
                </c:pt>
                <c:pt idx="1489">
                  <c:v>0.20104089289654636</c:v>
                </c:pt>
                <c:pt idx="1490">
                  <c:v>0.20106134261318856</c:v>
                </c:pt>
                <c:pt idx="1491">
                  <c:v>0.20109234302007203</c:v>
                </c:pt>
                <c:pt idx="1492">
                  <c:v>0.20110003035198756</c:v>
                </c:pt>
                <c:pt idx="1493">
                  <c:v>0.20114141451304679</c:v>
                </c:pt>
                <c:pt idx="1494">
                  <c:v>0.20120874895376947</c:v>
                </c:pt>
                <c:pt idx="1495">
                  <c:v>0.20125147443908906</c:v>
                </c:pt>
                <c:pt idx="1496">
                  <c:v>0.20128474883243785</c:v>
                </c:pt>
                <c:pt idx="1497">
                  <c:v>0.20132372750834612</c:v>
                </c:pt>
                <c:pt idx="1498">
                  <c:v>0.20134950327938053</c:v>
                </c:pt>
                <c:pt idx="1499">
                  <c:v>0.20134918948671435</c:v>
                </c:pt>
                <c:pt idx="1500">
                  <c:v>0.20135805366468687</c:v>
                </c:pt>
                <c:pt idx="1501">
                  <c:v>0.20137246389393693</c:v>
                </c:pt>
                <c:pt idx="1502">
                  <c:v>0.20135626116542404</c:v>
                </c:pt>
                <c:pt idx="1503">
                  <c:v>0.2013293544619377</c:v>
                </c:pt>
                <c:pt idx="1504">
                  <c:v>0.20130442264507917</c:v>
                </c:pt>
                <c:pt idx="1505">
                  <c:v>0.20128106244437674</c:v>
                </c:pt>
                <c:pt idx="1506">
                  <c:v>0.20126734680344524</c:v>
                </c:pt>
                <c:pt idx="1507">
                  <c:v>0.20126579744229989</c:v>
                </c:pt>
                <c:pt idx="1508">
                  <c:v>0.20130635907237227</c:v>
                </c:pt>
                <c:pt idx="1509">
                  <c:v>0.20129695885596685</c:v>
                </c:pt>
                <c:pt idx="1510">
                  <c:v>0.20126349454414125</c:v>
                </c:pt>
                <c:pt idx="1511">
                  <c:v>0.20124123687887163</c:v>
                </c:pt>
                <c:pt idx="1512">
                  <c:v>0.20122030051755949</c:v>
                </c:pt>
                <c:pt idx="1513">
                  <c:v>0.201173220769266</c:v>
                </c:pt>
                <c:pt idx="1514">
                  <c:v>0.2011245284935548</c:v>
                </c:pt>
                <c:pt idx="1515">
                  <c:v>0.20111933183074271</c:v>
                </c:pt>
                <c:pt idx="1516">
                  <c:v>0.20106146705830866</c:v>
                </c:pt>
                <c:pt idx="1517">
                  <c:v>0.20095620243964829</c:v>
                </c:pt>
                <c:pt idx="1518">
                  <c:v>0.20087462781968701</c:v>
                </c:pt>
                <c:pt idx="1519">
                  <c:v>0.20079768988602373</c:v>
                </c:pt>
                <c:pt idx="1520">
                  <c:v>0.20068067297102965</c:v>
                </c:pt>
                <c:pt idx="1521">
                  <c:v>0.20053934103981094</c:v>
                </c:pt>
                <c:pt idx="1522">
                  <c:v>0.20040597331207177</c:v>
                </c:pt>
                <c:pt idx="1523">
                  <c:v>0.20023144793534567</c:v>
                </c:pt>
                <c:pt idx="1524">
                  <c:v>0.20008144498107763</c:v>
                </c:pt>
                <c:pt idx="1525">
                  <c:v>0.19990550268337634</c:v>
                </c:pt>
                <c:pt idx="1526">
                  <c:v>0.19973133244444904</c:v>
                </c:pt>
                <c:pt idx="1527">
                  <c:v>0.19952618834423066</c:v>
                </c:pt>
                <c:pt idx="1528">
                  <c:v>0.19931215807880967</c:v>
                </c:pt>
                <c:pt idx="1529">
                  <c:v>0.19905362354810166</c:v>
                </c:pt>
                <c:pt idx="1530">
                  <c:v>0.19878770513503316</c:v>
                </c:pt>
                <c:pt idx="1531">
                  <c:v>0.19849402442529798</c:v>
                </c:pt>
                <c:pt idx="1532">
                  <c:v>0.19815414857334079</c:v>
                </c:pt>
                <c:pt idx="1533">
                  <c:v>0.19778698862033947</c:v>
                </c:pt>
                <c:pt idx="1534">
                  <c:v>0.19743320638085116</c:v>
                </c:pt>
                <c:pt idx="1535">
                  <c:v>0.19705412545175929</c:v>
                </c:pt>
                <c:pt idx="1536">
                  <c:v>0.19664691444470442</c:v>
                </c:pt>
                <c:pt idx="1537">
                  <c:v>0.19623629620369845</c:v>
                </c:pt>
                <c:pt idx="1538">
                  <c:v>0.19577751333971286</c:v>
                </c:pt>
                <c:pt idx="1539">
                  <c:v>0.19527256342289587</c:v>
                </c:pt>
                <c:pt idx="1540">
                  <c:v>0.19474870032496891</c:v>
                </c:pt>
                <c:pt idx="1541">
                  <c:v>0.19418884360441771</c:v>
                </c:pt>
                <c:pt idx="1542">
                  <c:v>0.19359813096961964</c:v>
                </c:pt>
                <c:pt idx="1543">
                  <c:v>0.1929746533458174</c:v>
                </c:pt>
                <c:pt idx="1544">
                  <c:v>0.19232574977457628</c:v>
                </c:pt>
                <c:pt idx="1545">
                  <c:v>0.19169110099689682</c:v>
                </c:pt>
                <c:pt idx="1546">
                  <c:v>0.19104495560344859</c:v>
                </c:pt>
                <c:pt idx="1547">
                  <c:v>0.19040064071657681</c:v>
                </c:pt>
                <c:pt idx="1548">
                  <c:v>0.18972795635553999</c:v>
                </c:pt>
                <c:pt idx="1549">
                  <c:v>0.18910687608077859</c:v>
                </c:pt>
                <c:pt idx="1550">
                  <c:v>0.18849026001590297</c:v>
                </c:pt>
                <c:pt idx="1551">
                  <c:v>0.18789912056785077</c:v>
                </c:pt>
                <c:pt idx="1552">
                  <c:v>0.18733804970193546</c:v>
                </c:pt>
                <c:pt idx="1553">
                  <c:v>0.18683508484557351</c:v>
                </c:pt>
                <c:pt idx="1554">
                  <c:v>0.18636787054521728</c:v>
                </c:pt>
                <c:pt idx="1555">
                  <c:v>0.18592244503605201</c:v>
                </c:pt>
                <c:pt idx="1556">
                  <c:v>0.18554886362457815</c:v>
                </c:pt>
                <c:pt idx="1557">
                  <c:v>0.18522632858971985</c:v>
                </c:pt>
                <c:pt idx="1558">
                  <c:v>0.18496540080551013</c:v>
                </c:pt>
                <c:pt idx="1559">
                  <c:v>0.18473562721082395</c:v>
                </c:pt>
                <c:pt idx="1560">
                  <c:v>0.1845993038146545</c:v>
                </c:pt>
                <c:pt idx="1561">
                  <c:v>0.18458256228650383</c:v>
                </c:pt>
                <c:pt idx="1562">
                  <c:v>0.18458650900985571</c:v>
                </c:pt>
                <c:pt idx="1563">
                  <c:v>0.18466308710541401</c:v>
                </c:pt>
                <c:pt idx="1564">
                  <c:v>0.18478196287377238</c:v>
                </c:pt>
                <c:pt idx="1565">
                  <c:v>0.18490489373324379</c:v>
                </c:pt>
                <c:pt idx="1566">
                  <c:v>0.18503462675948779</c:v>
                </c:pt>
                <c:pt idx="1567">
                  <c:v>0.18521137352200645</c:v>
                </c:pt>
                <c:pt idx="1568">
                  <c:v>0.18542828182225154</c:v>
                </c:pt>
                <c:pt idx="1569">
                  <c:v>0.18566122143349773</c:v>
                </c:pt>
                <c:pt idx="1570">
                  <c:v>0.18594603435872922</c:v>
                </c:pt>
                <c:pt idx="1571">
                  <c:v>0.18620971597507077</c:v>
                </c:pt>
                <c:pt idx="1572">
                  <c:v>0.18648248864649752</c:v>
                </c:pt>
                <c:pt idx="1573">
                  <c:v>0.18676237301157728</c:v>
                </c:pt>
                <c:pt idx="1574">
                  <c:v>0.18703978409040045</c:v>
                </c:pt>
                <c:pt idx="1575">
                  <c:v>0.18732400637419891</c:v>
                </c:pt>
                <c:pt idx="1576">
                  <c:v>0.18763343665415588</c:v>
                </c:pt>
                <c:pt idx="1577">
                  <c:v>0.18799676033349791</c:v>
                </c:pt>
                <c:pt idx="1578">
                  <c:v>0.18828714874060204</c:v>
                </c:pt>
                <c:pt idx="1579">
                  <c:v>0.18856040851521549</c:v>
                </c:pt>
                <c:pt idx="1580">
                  <c:v>0.1888324876948653</c:v>
                </c:pt>
                <c:pt idx="1581">
                  <c:v>0.18905361911327626</c:v>
                </c:pt>
                <c:pt idx="1582">
                  <c:v>0.18930688669277906</c:v>
                </c:pt>
                <c:pt idx="1583">
                  <c:v>0.18959436327027787</c:v>
                </c:pt>
                <c:pt idx="1584">
                  <c:v>0.18985819635902859</c:v>
                </c:pt>
                <c:pt idx="1585">
                  <c:v>0.19011740744483688</c:v>
                </c:pt>
                <c:pt idx="1586">
                  <c:v>0.19037540605540534</c:v>
                </c:pt>
                <c:pt idx="1587">
                  <c:v>0.19061406516154569</c:v>
                </c:pt>
                <c:pt idx="1588">
                  <c:v>0.1908350812735187</c:v>
                </c:pt>
                <c:pt idx="1589">
                  <c:v>0.19106675487877608</c:v>
                </c:pt>
                <c:pt idx="1590">
                  <c:v>0.19127707810571062</c:v>
                </c:pt>
                <c:pt idx="1591">
                  <c:v>0.19151857648127116</c:v>
                </c:pt>
                <c:pt idx="1592">
                  <c:v>0.19179516217750661</c:v>
                </c:pt>
                <c:pt idx="1593">
                  <c:v>0.19203971010176565</c:v>
                </c:pt>
                <c:pt idx="1594">
                  <c:v>0.19229914501044032</c:v>
                </c:pt>
                <c:pt idx="1595">
                  <c:v>0.19252560312009329</c:v>
                </c:pt>
                <c:pt idx="1596">
                  <c:v>0.19273569546007296</c:v>
                </c:pt>
                <c:pt idx="1597">
                  <c:v>0.19291480395333957</c:v>
                </c:pt>
                <c:pt idx="1598">
                  <c:v>0.19310726310444207</c:v>
                </c:pt>
                <c:pt idx="1599">
                  <c:v>0.19328884614946806</c:v>
                </c:pt>
                <c:pt idx="1600">
                  <c:v>0.19347173170314391</c:v>
                </c:pt>
                <c:pt idx="1601">
                  <c:v>0.19363993404017063</c:v>
                </c:pt>
                <c:pt idx="1602">
                  <c:v>0.19383104624320927</c:v>
                </c:pt>
                <c:pt idx="1603">
                  <c:v>0.19403111219400837</c:v>
                </c:pt>
                <c:pt idx="1604">
                  <c:v>0.19423293905325209</c:v>
                </c:pt>
                <c:pt idx="1605">
                  <c:v>0.19445970504086021</c:v>
                </c:pt>
                <c:pt idx="1606">
                  <c:v>0.19466677804741625</c:v>
                </c:pt>
                <c:pt idx="1607">
                  <c:v>0.19486269286434077</c:v>
                </c:pt>
                <c:pt idx="1608">
                  <c:v>0.19507675558454085</c:v>
                </c:pt>
                <c:pt idx="1609">
                  <c:v>0.19526354225892406</c:v>
                </c:pt>
                <c:pt idx="1610">
                  <c:v>0.19543829816180103</c:v>
                </c:pt>
                <c:pt idx="1611">
                  <c:v>0.19561950504965797</c:v>
                </c:pt>
                <c:pt idx="1612">
                  <c:v>0.19577740047207379</c:v>
                </c:pt>
                <c:pt idx="1613">
                  <c:v>0.19596067076754528</c:v>
                </c:pt>
                <c:pt idx="1614">
                  <c:v>0.19616134539884125</c:v>
                </c:pt>
                <c:pt idx="1615">
                  <c:v>0.19635938058036953</c:v>
                </c:pt>
                <c:pt idx="1616">
                  <c:v>0.19656939453564526</c:v>
                </c:pt>
                <c:pt idx="1617">
                  <c:v>0.19677658473182169</c:v>
                </c:pt>
                <c:pt idx="1618">
                  <c:v>0.19697454601683018</c:v>
                </c:pt>
                <c:pt idx="1619">
                  <c:v>0.19718982377326785</c:v>
                </c:pt>
                <c:pt idx="1620">
                  <c:v>0.19737336031483724</c:v>
                </c:pt>
                <c:pt idx="1621">
                  <c:v>0.19752962790798176</c:v>
                </c:pt>
                <c:pt idx="1622">
                  <c:v>0.19771791944078557</c:v>
                </c:pt>
                <c:pt idx="1623">
                  <c:v>0.19790976308572827</c:v>
                </c:pt>
                <c:pt idx="1624">
                  <c:v>0.19809257315193776</c:v>
                </c:pt>
                <c:pt idx="1625">
                  <c:v>0.19828260334242023</c:v>
                </c:pt>
                <c:pt idx="1626">
                  <c:v>0.19848290549932676</c:v>
                </c:pt>
                <c:pt idx="1627">
                  <c:v>0.19867535054433741</c:v>
                </c:pt>
                <c:pt idx="1628">
                  <c:v>0.19886873274609054</c:v>
                </c:pt>
                <c:pt idx="1629">
                  <c:v>0.19908169892981187</c:v>
                </c:pt>
                <c:pt idx="1630">
                  <c:v>0.19930910661784815</c:v>
                </c:pt>
                <c:pt idx="1631">
                  <c:v>0.19952208263149918</c:v>
                </c:pt>
                <c:pt idx="1632">
                  <c:v>0.19972976929005518</c:v>
                </c:pt>
                <c:pt idx="1633">
                  <c:v>0.19992828518197112</c:v>
                </c:pt>
                <c:pt idx="1634">
                  <c:v>0.20013302199933447</c:v>
                </c:pt>
                <c:pt idx="1635">
                  <c:v>0.20031776059272541</c:v>
                </c:pt>
                <c:pt idx="1636">
                  <c:v>0.20047618497301997</c:v>
                </c:pt>
                <c:pt idx="1637">
                  <c:v>0.20064808683361934</c:v>
                </c:pt>
                <c:pt idx="1638">
                  <c:v>0.20080765011729648</c:v>
                </c:pt>
                <c:pt idx="1639">
                  <c:v>0.20098288387555011</c:v>
                </c:pt>
                <c:pt idx="1640">
                  <c:v>0.20116251558201584</c:v>
                </c:pt>
                <c:pt idx="1641">
                  <c:v>0.20135469929379113</c:v>
                </c:pt>
                <c:pt idx="1642">
                  <c:v>0.20154794608942525</c:v>
                </c:pt>
                <c:pt idx="1643">
                  <c:v>0.20174283941136487</c:v>
                </c:pt>
                <c:pt idx="1644">
                  <c:v>0.20194845591230204</c:v>
                </c:pt>
                <c:pt idx="1645">
                  <c:v>0.20216809478148948</c:v>
                </c:pt>
                <c:pt idx="1646">
                  <c:v>0.20236737371302235</c:v>
                </c:pt>
                <c:pt idx="1647">
                  <c:v>0.20256855326898168</c:v>
                </c:pt>
                <c:pt idx="1648">
                  <c:v>0.2027670461483293</c:v>
                </c:pt>
                <c:pt idx="1649">
                  <c:v>0.20295263407981393</c:v>
                </c:pt>
                <c:pt idx="1650">
                  <c:v>0.20314056629586033</c:v>
                </c:pt>
                <c:pt idx="1651">
                  <c:v>0.20333726768715074</c:v>
                </c:pt>
                <c:pt idx="1652">
                  <c:v>0.20352706355463845</c:v>
                </c:pt>
                <c:pt idx="1653">
                  <c:v>0.20371964230889583</c:v>
                </c:pt>
                <c:pt idx="1654">
                  <c:v>0.20387142594926919</c:v>
                </c:pt>
                <c:pt idx="1655">
                  <c:v>0.20404605142454638</c:v>
                </c:pt>
                <c:pt idx="1656">
                  <c:v>0.20422315649599607</c:v>
                </c:pt>
                <c:pt idx="1657">
                  <c:v>0.20440252750843776</c:v>
                </c:pt>
                <c:pt idx="1658">
                  <c:v>0.20458829489116181</c:v>
                </c:pt>
                <c:pt idx="1659">
                  <c:v>0.20476717461585367</c:v>
                </c:pt>
                <c:pt idx="1660">
                  <c:v>0.20493597094330199</c:v>
                </c:pt>
                <c:pt idx="1661">
                  <c:v>0.20512029297663306</c:v>
                </c:pt>
                <c:pt idx="1662">
                  <c:v>0.20530482272322639</c:v>
                </c:pt>
                <c:pt idx="1663">
                  <c:v>0.20549535901477231</c:v>
                </c:pt>
                <c:pt idx="1664">
                  <c:v>0.20571367133887961</c:v>
                </c:pt>
                <c:pt idx="1665">
                  <c:v>0.2059116858615041</c:v>
                </c:pt>
                <c:pt idx="1666">
                  <c:v>0.20607346328006049</c:v>
                </c:pt>
                <c:pt idx="1667">
                  <c:v>0.20626421218535898</c:v>
                </c:pt>
                <c:pt idx="1668">
                  <c:v>0.20643430598559054</c:v>
                </c:pt>
                <c:pt idx="1669">
                  <c:v>0.2065747247275502</c:v>
                </c:pt>
                <c:pt idx="1670">
                  <c:v>0.2067439227547048</c:v>
                </c:pt>
                <c:pt idx="1671">
                  <c:v>0.20692834099719135</c:v>
                </c:pt>
                <c:pt idx="1672">
                  <c:v>0.20710037185344521</c:v>
                </c:pt>
                <c:pt idx="1673">
                  <c:v>0.20728744905024787</c:v>
                </c:pt>
                <c:pt idx="1674">
                  <c:v>0.20745626968546238</c:v>
                </c:pt>
                <c:pt idx="1675">
                  <c:v>0.20759695237451595</c:v>
                </c:pt>
                <c:pt idx="1676">
                  <c:v>0.20775868565298569</c:v>
                </c:pt>
                <c:pt idx="1677">
                  <c:v>0.20792469102154912</c:v>
                </c:pt>
                <c:pt idx="1678">
                  <c:v>0.20809100841181946</c:v>
                </c:pt>
                <c:pt idx="1679">
                  <c:v>0.20826738719703794</c:v>
                </c:pt>
                <c:pt idx="1680">
                  <c:v>0.20843429796130905</c:v>
                </c:pt>
                <c:pt idx="1681">
                  <c:v>0.20857758324463682</c:v>
                </c:pt>
                <c:pt idx="1682">
                  <c:v>0.20867492158835102</c:v>
                </c:pt>
                <c:pt idx="1683">
                  <c:v>0.2088229847001348</c:v>
                </c:pt>
                <c:pt idx="1684">
                  <c:v>0.2089854234614352</c:v>
                </c:pt>
                <c:pt idx="1685">
                  <c:v>0.20913970284855832</c:v>
                </c:pt>
                <c:pt idx="1686">
                  <c:v>0.20932365939940559</c:v>
                </c:pt>
                <c:pt idx="1687">
                  <c:v>0.20948811370421974</c:v>
                </c:pt>
                <c:pt idx="1688">
                  <c:v>0.20964670556473866</c:v>
                </c:pt>
                <c:pt idx="1689">
                  <c:v>0.20977389070089725</c:v>
                </c:pt>
                <c:pt idx="1690">
                  <c:v>0.20990208765110382</c:v>
                </c:pt>
                <c:pt idx="1691">
                  <c:v>0.21004136960684469</c:v>
                </c:pt>
                <c:pt idx="1692">
                  <c:v>0.21017632000891498</c:v>
                </c:pt>
                <c:pt idx="1693">
                  <c:v>0.21030737715011474</c:v>
                </c:pt>
                <c:pt idx="1694">
                  <c:v>0.21045651474239743</c:v>
                </c:pt>
                <c:pt idx="1695">
                  <c:v>0.21064309676598639</c:v>
                </c:pt>
                <c:pt idx="1696">
                  <c:v>0.21078794066052706</c:v>
                </c:pt>
                <c:pt idx="1697">
                  <c:v>0.21092268185638999</c:v>
                </c:pt>
                <c:pt idx="1698">
                  <c:v>0.21105777088426611</c:v>
                </c:pt>
                <c:pt idx="1699">
                  <c:v>0.21115466169383645</c:v>
                </c:pt>
                <c:pt idx="1700">
                  <c:v>0.21127538600452281</c:v>
                </c:pt>
                <c:pt idx="1701">
                  <c:v>0.21141814431375475</c:v>
                </c:pt>
                <c:pt idx="1702">
                  <c:v>0.21154984659476464</c:v>
                </c:pt>
                <c:pt idx="1703">
                  <c:v>0.21166038451211888</c:v>
                </c:pt>
                <c:pt idx="1704">
                  <c:v>0.21180595524798651</c:v>
                </c:pt>
                <c:pt idx="1705">
                  <c:v>0.21192596773850106</c:v>
                </c:pt>
                <c:pt idx="1706">
                  <c:v>0.21200921355756455</c:v>
                </c:pt>
                <c:pt idx="1707">
                  <c:v>0.21209964671115258</c:v>
                </c:pt>
                <c:pt idx="1708">
                  <c:v>0.21216677172480006</c:v>
                </c:pt>
                <c:pt idx="1709">
                  <c:v>0.21227350379299947</c:v>
                </c:pt>
                <c:pt idx="1710">
                  <c:v>0.21239611058306473</c:v>
                </c:pt>
                <c:pt idx="1711">
                  <c:v>0.21251676952464568</c:v>
                </c:pt>
                <c:pt idx="1712">
                  <c:v>0.21267150034770702</c:v>
                </c:pt>
                <c:pt idx="1713">
                  <c:v>0.21279065871583866</c:v>
                </c:pt>
                <c:pt idx="1714">
                  <c:v>0.21289139440340712</c:v>
                </c:pt>
                <c:pt idx="1715">
                  <c:v>0.2129824378409276</c:v>
                </c:pt>
                <c:pt idx="1716">
                  <c:v>0.21308057717127582</c:v>
                </c:pt>
                <c:pt idx="1717">
                  <c:v>0.21316638095804308</c:v>
                </c:pt>
                <c:pt idx="1718">
                  <c:v>0.2132576779789154</c:v>
                </c:pt>
                <c:pt idx="1719">
                  <c:v>0.21337375161238592</c:v>
                </c:pt>
                <c:pt idx="1720">
                  <c:v>0.21348099982910251</c:v>
                </c:pt>
                <c:pt idx="1721">
                  <c:v>0.21358220174706136</c:v>
                </c:pt>
                <c:pt idx="1722">
                  <c:v>0.21367848305965023</c:v>
                </c:pt>
                <c:pt idx="1723">
                  <c:v>0.21376774557670439</c:v>
                </c:pt>
                <c:pt idx="1724">
                  <c:v>0.21386565966055895</c:v>
                </c:pt>
                <c:pt idx="1725">
                  <c:v>0.21395213839421948</c:v>
                </c:pt>
                <c:pt idx="1726">
                  <c:v>0.21405790537873984</c:v>
                </c:pt>
                <c:pt idx="1727">
                  <c:v>0.2141893865906013</c:v>
                </c:pt>
                <c:pt idx="1728">
                  <c:v>0.2143003930305506</c:v>
                </c:pt>
                <c:pt idx="1729">
                  <c:v>0.21440279048835154</c:v>
                </c:pt>
                <c:pt idx="1730">
                  <c:v>0.21452071287269878</c:v>
                </c:pt>
                <c:pt idx="1731">
                  <c:v>0.21462423364477848</c:v>
                </c:pt>
                <c:pt idx="1732">
                  <c:v>0.21472602633617843</c:v>
                </c:pt>
                <c:pt idx="1733">
                  <c:v>0.21483457562520514</c:v>
                </c:pt>
                <c:pt idx="1734">
                  <c:v>0.21495852517063763</c:v>
                </c:pt>
                <c:pt idx="1735">
                  <c:v>0.21506968443162042</c:v>
                </c:pt>
                <c:pt idx="1736">
                  <c:v>0.21516573904819661</c:v>
                </c:pt>
                <c:pt idx="1737">
                  <c:v>0.21527851150809538</c:v>
                </c:pt>
                <c:pt idx="1738">
                  <c:v>0.21540336650341951</c:v>
                </c:pt>
                <c:pt idx="1739">
                  <c:v>0.2155121719143295</c:v>
                </c:pt>
                <c:pt idx="1740">
                  <c:v>0.21562429690555984</c:v>
                </c:pt>
                <c:pt idx="1741">
                  <c:v>0.21574005095084062</c:v>
                </c:pt>
                <c:pt idx="1742">
                  <c:v>0.21584193865190615</c:v>
                </c:pt>
                <c:pt idx="1743">
                  <c:v>0.21594355089202164</c:v>
                </c:pt>
                <c:pt idx="1744">
                  <c:v>0.21608714078871269</c:v>
                </c:pt>
                <c:pt idx="1745">
                  <c:v>0.21621268587958234</c:v>
                </c:pt>
                <c:pt idx="1746">
                  <c:v>0.21631309829038828</c:v>
                </c:pt>
                <c:pt idx="1747">
                  <c:v>0.21639779630984168</c:v>
                </c:pt>
                <c:pt idx="1748">
                  <c:v>0.21644614084441785</c:v>
                </c:pt>
                <c:pt idx="1749">
                  <c:v>0.21652409471478462</c:v>
                </c:pt>
                <c:pt idx="1750">
                  <c:v>0.21662571698880417</c:v>
                </c:pt>
                <c:pt idx="1751">
                  <c:v>0.21675263640916678</c:v>
                </c:pt>
                <c:pt idx="1752">
                  <c:v>0.2168762109363368</c:v>
                </c:pt>
                <c:pt idx="1753">
                  <c:v>0.21703329742153124</c:v>
                </c:pt>
                <c:pt idx="1754">
                  <c:v>0.21716119731284</c:v>
                </c:pt>
                <c:pt idx="1755">
                  <c:v>0.21728978689845488</c:v>
                </c:pt>
                <c:pt idx="1756">
                  <c:v>0.21741543486826864</c:v>
                </c:pt>
                <c:pt idx="1757">
                  <c:v>0.21752569390144849</c:v>
                </c:pt>
                <c:pt idx="1758">
                  <c:v>0.21763857841410447</c:v>
                </c:pt>
                <c:pt idx="1759">
                  <c:v>0.2177949469444227</c:v>
                </c:pt>
                <c:pt idx="1760">
                  <c:v>0.21788815537263972</c:v>
                </c:pt>
                <c:pt idx="1761">
                  <c:v>0.21798954322986633</c:v>
                </c:pt>
                <c:pt idx="1762">
                  <c:v>0.21811277963841966</c:v>
                </c:pt>
                <c:pt idx="1763">
                  <c:v>0.21818466901591083</c:v>
                </c:pt>
                <c:pt idx="1764">
                  <c:v>0.21827832006696499</c:v>
                </c:pt>
                <c:pt idx="1765">
                  <c:v>0.21837354771689307</c:v>
                </c:pt>
                <c:pt idx="1766">
                  <c:v>0.21848256252112999</c:v>
                </c:pt>
                <c:pt idx="1767">
                  <c:v>0.2186122475682544</c:v>
                </c:pt>
                <c:pt idx="1768">
                  <c:v>0.21875463807911436</c:v>
                </c:pt>
                <c:pt idx="1769">
                  <c:v>0.21890505700105622</c:v>
                </c:pt>
                <c:pt idx="1770">
                  <c:v>0.21910091139589039</c:v>
                </c:pt>
                <c:pt idx="1771">
                  <c:v>0.21924005364780064</c:v>
                </c:pt>
                <c:pt idx="1772">
                  <c:v>0.21936044088522832</c:v>
                </c:pt>
                <c:pt idx="1773">
                  <c:v>0.21948264281569094</c:v>
                </c:pt>
                <c:pt idx="1774">
                  <c:v>0.21956379206396651</c:v>
                </c:pt>
                <c:pt idx="1775">
                  <c:v>0.21965395912343574</c:v>
                </c:pt>
                <c:pt idx="1776">
                  <c:v>0.21976627516690059</c:v>
                </c:pt>
                <c:pt idx="1777">
                  <c:v>0.21988552479992907</c:v>
                </c:pt>
                <c:pt idx="1778">
                  <c:v>0.22000728682991841</c:v>
                </c:pt>
                <c:pt idx="1779">
                  <c:v>0.22010516425715401</c:v>
                </c:pt>
                <c:pt idx="1780">
                  <c:v>0.22021811762174295</c:v>
                </c:pt>
                <c:pt idx="1781">
                  <c:v>0.22033646645724461</c:v>
                </c:pt>
                <c:pt idx="1782">
                  <c:v>0.22040105178327038</c:v>
                </c:pt>
                <c:pt idx="1783">
                  <c:v>0.22044429581596003</c:v>
                </c:pt>
                <c:pt idx="1784">
                  <c:v>0.22045215269464533</c:v>
                </c:pt>
                <c:pt idx="1785">
                  <c:v>0.22038452101569125</c:v>
                </c:pt>
                <c:pt idx="1786">
                  <c:v>0.220350991591343</c:v>
                </c:pt>
                <c:pt idx="1787">
                  <c:v>0.22032105997193963</c:v>
                </c:pt>
                <c:pt idx="1788">
                  <c:v>0.22027105283100976</c:v>
                </c:pt>
                <c:pt idx="1789">
                  <c:v>0.22022268999418926</c:v>
                </c:pt>
                <c:pt idx="1790">
                  <c:v>0.2201436331380795</c:v>
                </c:pt>
                <c:pt idx="1791">
                  <c:v>0.22006758844571653</c:v>
                </c:pt>
                <c:pt idx="1792">
                  <c:v>0.2199722514784912</c:v>
                </c:pt>
                <c:pt idx="1793">
                  <c:v>0.21985290254880926</c:v>
                </c:pt>
                <c:pt idx="1794">
                  <c:v>0.21976271755889851</c:v>
                </c:pt>
                <c:pt idx="1795">
                  <c:v>0.21964177115439976</c:v>
                </c:pt>
                <c:pt idx="1796">
                  <c:v>0.21948351216431775</c:v>
                </c:pt>
                <c:pt idx="1797">
                  <c:v>0.21929072872550362</c:v>
                </c:pt>
                <c:pt idx="1798">
                  <c:v>0.2190738990832064</c:v>
                </c:pt>
                <c:pt idx="1799">
                  <c:v>0.21883900526573605</c:v>
                </c:pt>
                <c:pt idx="1800">
                  <c:v>0.21852174979230191</c:v>
                </c:pt>
                <c:pt idx="1801">
                  <c:v>0.21826880403562957</c:v>
                </c:pt>
                <c:pt idx="1802">
                  <c:v>0.21805298494390055</c:v>
                </c:pt>
                <c:pt idx="1803">
                  <c:v>0.21779778743239323</c:v>
                </c:pt>
                <c:pt idx="1804">
                  <c:v>0.21752581492061332</c:v>
                </c:pt>
                <c:pt idx="1805">
                  <c:v>0.21728928150128848</c:v>
                </c:pt>
                <c:pt idx="1806">
                  <c:v>0.21700806345353954</c:v>
                </c:pt>
                <c:pt idx="1807">
                  <c:v>0.21668544140507817</c:v>
                </c:pt>
                <c:pt idx="1808">
                  <c:v>0.21636645534591756</c:v>
                </c:pt>
                <c:pt idx="1809">
                  <c:v>0.21604224268641792</c:v>
                </c:pt>
                <c:pt idx="1810">
                  <c:v>0.21572744111801467</c:v>
                </c:pt>
                <c:pt idx="1811">
                  <c:v>0.21541020879840009</c:v>
                </c:pt>
                <c:pt idx="1812">
                  <c:v>0.21511355451756378</c:v>
                </c:pt>
                <c:pt idx="1813">
                  <c:v>0.21487441102783081</c:v>
                </c:pt>
                <c:pt idx="1814">
                  <c:v>0.21459203779867556</c:v>
                </c:pt>
                <c:pt idx="1815">
                  <c:v>0.21432196955094882</c:v>
                </c:pt>
                <c:pt idx="1816">
                  <c:v>0.21403368375529233</c:v>
                </c:pt>
                <c:pt idx="1817">
                  <c:v>0.21369771732195988</c:v>
                </c:pt>
                <c:pt idx="1818">
                  <c:v>0.21342607064390143</c:v>
                </c:pt>
                <c:pt idx="1819">
                  <c:v>0.21318836352493695</c:v>
                </c:pt>
                <c:pt idx="1820">
                  <c:v>0.2129393274665822</c:v>
                </c:pt>
                <c:pt idx="1821">
                  <c:v>0.21274832206167602</c:v>
                </c:pt>
                <c:pt idx="1822">
                  <c:v>0.21253735892165129</c:v>
                </c:pt>
                <c:pt idx="1823">
                  <c:v>0.2123035760964794</c:v>
                </c:pt>
                <c:pt idx="1824">
                  <c:v>0.21209696748278248</c:v>
                </c:pt>
                <c:pt idx="1825">
                  <c:v>0.21188276112942184</c:v>
                </c:pt>
                <c:pt idx="1826">
                  <c:v>0.21160331485340578</c:v>
                </c:pt>
                <c:pt idx="1827">
                  <c:v>0.21135140679319253</c:v>
                </c:pt>
                <c:pt idx="1828">
                  <c:v>0.21108303516461777</c:v>
                </c:pt>
                <c:pt idx="1829">
                  <c:v>0.21078633647169864</c:v>
                </c:pt>
                <c:pt idx="1830">
                  <c:v>0.21053954726327281</c:v>
                </c:pt>
                <c:pt idx="1831">
                  <c:v>0.21028614766993273</c:v>
                </c:pt>
                <c:pt idx="1832">
                  <c:v>0.21000847298386008</c:v>
                </c:pt>
                <c:pt idx="1833">
                  <c:v>0.20979065145550294</c:v>
                </c:pt>
                <c:pt idx="1834">
                  <c:v>0.20961982407735114</c:v>
                </c:pt>
                <c:pt idx="1835">
                  <c:v>0.20938455028066716</c:v>
                </c:pt>
                <c:pt idx="1836">
                  <c:v>0.20914914126337128</c:v>
                </c:pt>
                <c:pt idx="1837">
                  <c:v>0.20890755124401508</c:v>
                </c:pt>
                <c:pt idx="1838">
                  <c:v>0.20862704343634841</c:v>
                </c:pt>
                <c:pt idx="1839">
                  <c:v>0.20836474608729808</c:v>
                </c:pt>
                <c:pt idx="1840">
                  <c:v>0.20814281347918029</c:v>
                </c:pt>
                <c:pt idx="1841">
                  <c:v>0.20784459421147719</c:v>
                </c:pt>
                <c:pt idx="1842">
                  <c:v>0.20749198011134795</c:v>
                </c:pt>
                <c:pt idx="1843">
                  <c:v>0.20719965279970243</c:v>
                </c:pt>
                <c:pt idx="1844">
                  <c:v>0.20689119882385529</c:v>
                </c:pt>
                <c:pt idx="1845">
                  <c:v>0.20655782066265824</c:v>
                </c:pt>
                <c:pt idx="1846">
                  <c:v>0.20626230597483652</c:v>
                </c:pt>
                <c:pt idx="1847">
                  <c:v>0.20594581273128357</c:v>
                </c:pt>
                <c:pt idx="1848">
                  <c:v>0.20561460211564606</c:v>
                </c:pt>
                <c:pt idx="1849">
                  <c:v>0.20529955431057936</c:v>
                </c:pt>
                <c:pt idx="1850">
                  <c:v>0.2049829092371056</c:v>
                </c:pt>
                <c:pt idx="1851">
                  <c:v>0.20466729846451104</c:v>
                </c:pt>
                <c:pt idx="1852">
                  <c:v>0.20435893164462846</c:v>
                </c:pt>
                <c:pt idx="1853">
                  <c:v>0.20403024455435129</c:v>
                </c:pt>
                <c:pt idx="1854">
                  <c:v>0.20374704133560098</c:v>
                </c:pt>
                <c:pt idx="1855">
                  <c:v>0.20351998413383943</c:v>
                </c:pt>
                <c:pt idx="1856">
                  <c:v>0.20338068860785252</c:v>
                </c:pt>
                <c:pt idx="1857">
                  <c:v>0.20325976467335757</c:v>
                </c:pt>
                <c:pt idx="1858">
                  <c:v>0.2032507163983035</c:v>
                </c:pt>
                <c:pt idx="1859">
                  <c:v>0.20330241146853009</c:v>
                </c:pt>
                <c:pt idx="1860">
                  <c:v>0.20343180945604081</c:v>
                </c:pt>
                <c:pt idx="1861">
                  <c:v>0.20367410545400691</c:v>
                </c:pt>
                <c:pt idx="1862">
                  <c:v>0.20394985356746279</c:v>
                </c:pt>
                <c:pt idx="1863">
                  <c:v>0.20431957833860223</c:v>
                </c:pt>
                <c:pt idx="1864">
                  <c:v>0.20473322417266185</c:v>
                </c:pt>
                <c:pt idx="1865">
                  <c:v>0.20515962951062736</c:v>
                </c:pt>
                <c:pt idx="1866">
                  <c:v>0.20563035441792499</c:v>
                </c:pt>
                <c:pt idx="1867">
                  <c:v>0.20604465218114565</c:v>
                </c:pt>
                <c:pt idx="1868">
                  <c:v>0.20645710093442859</c:v>
                </c:pt>
                <c:pt idx="1869">
                  <c:v>0.2068726355303466</c:v>
                </c:pt>
                <c:pt idx="1870">
                  <c:v>0.20725736516336901</c:v>
                </c:pt>
                <c:pt idx="1871">
                  <c:v>0.20758597610288934</c:v>
                </c:pt>
                <c:pt idx="1872">
                  <c:v>0.20793546414085881</c:v>
                </c:pt>
                <c:pt idx="1873">
                  <c:v>0.20819342307199476</c:v>
                </c:pt>
                <c:pt idx="1874">
                  <c:v>0.20836189890683332</c:v>
                </c:pt>
                <c:pt idx="1875">
                  <c:v>0.20856900680641366</c:v>
                </c:pt>
                <c:pt idx="1876">
                  <c:v>0.2087589703806203</c:v>
                </c:pt>
                <c:pt idx="1877">
                  <c:v>0.20894018745009291</c:v>
                </c:pt>
                <c:pt idx="1878">
                  <c:v>0.20914480588557924</c:v>
                </c:pt>
                <c:pt idx="1879">
                  <c:v>0.20929857036765717</c:v>
                </c:pt>
                <c:pt idx="1880">
                  <c:v>0.20940620092879367</c:v>
                </c:pt>
                <c:pt idx="1881">
                  <c:v>0.20950800142862994</c:v>
                </c:pt>
                <c:pt idx="1882">
                  <c:v>0.209581569017393</c:v>
                </c:pt>
                <c:pt idx="1883">
                  <c:v>0.20965696597360953</c:v>
                </c:pt>
                <c:pt idx="1884">
                  <c:v>0.209710003317824</c:v>
                </c:pt>
                <c:pt idx="1885">
                  <c:v>0.20972330160491767</c:v>
                </c:pt>
                <c:pt idx="1886">
                  <c:v>0.20976725700511381</c:v>
                </c:pt>
                <c:pt idx="1887">
                  <c:v>0.20982940233903327</c:v>
                </c:pt>
                <c:pt idx="1888">
                  <c:v>0.20987733524774402</c:v>
                </c:pt>
                <c:pt idx="1889">
                  <c:v>0.20999195354592662</c:v>
                </c:pt>
                <c:pt idx="1890">
                  <c:v>0.21008689909738798</c:v>
                </c:pt>
                <c:pt idx="1891">
                  <c:v>0.21014064162687429</c:v>
                </c:pt>
                <c:pt idx="1892">
                  <c:v>0.21022998259058276</c:v>
                </c:pt>
                <c:pt idx="1893">
                  <c:v>0.21030954805790328</c:v>
                </c:pt>
                <c:pt idx="1894">
                  <c:v>0.21040631464065504</c:v>
                </c:pt>
                <c:pt idx="1895">
                  <c:v>0.21053252547871679</c:v>
                </c:pt>
                <c:pt idx="1896">
                  <c:v>0.21066687428068329</c:v>
                </c:pt>
                <c:pt idx="1897">
                  <c:v>0.2108060817711892</c:v>
                </c:pt>
                <c:pt idx="1898">
                  <c:v>0.21090142098741541</c:v>
                </c:pt>
                <c:pt idx="1899">
                  <c:v>0.21098295921362878</c:v>
                </c:pt>
                <c:pt idx="1900">
                  <c:v>0.21108224121484351</c:v>
                </c:pt>
                <c:pt idx="1901">
                  <c:v>0.21120855109287939</c:v>
                </c:pt>
                <c:pt idx="1902">
                  <c:v>0.21137481288347693</c:v>
                </c:pt>
                <c:pt idx="1903">
                  <c:v>0.2115645417059453</c:v>
                </c:pt>
                <c:pt idx="1904">
                  <c:v>0.21170532375071136</c:v>
                </c:pt>
                <c:pt idx="1905">
                  <c:v>0.21180743359675555</c:v>
                </c:pt>
                <c:pt idx="1906">
                  <c:v>0.21192060609300864</c:v>
                </c:pt>
                <c:pt idx="1907">
                  <c:v>0.21203953031609457</c:v>
                </c:pt>
                <c:pt idx="1908">
                  <c:v>0.2121529847451443</c:v>
                </c:pt>
                <c:pt idx="1909">
                  <c:v>0.21228179175592923</c:v>
                </c:pt>
                <c:pt idx="1910">
                  <c:v>0.21238218985901933</c:v>
                </c:pt>
                <c:pt idx="1911">
                  <c:v>0.21246596595085007</c:v>
                </c:pt>
                <c:pt idx="1912">
                  <c:v>0.2125364369380455</c:v>
                </c:pt>
                <c:pt idx="1913">
                  <c:v>0.21265420807886423</c:v>
                </c:pt>
                <c:pt idx="1914">
                  <c:v>0.21277403095172043</c:v>
                </c:pt>
                <c:pt idx="1915">
                  <c:v>0.21283994714281121</c:v>
                </c:pt>
                <c:pt idx="1916">
                  <c:v>0.21296660439440832</c:v>
                </c:pt>
                <c:pt idx="1917">
                  <c:v>0.21305267641457246</c:v>
                </c:pt>
                <c:pt idx="1918">
                  <c:v>0.2131064309642379</c:v>
                </c:pt>
                <c:pt idx="1919">
                  <c:v>0.21318742270554072</c:v>
                </c:pt>
                <c:pt idx="1920">
                  <c:v>0.21330289150046319</c:v>
                </c:pt>
                <c:pt idx="1921">
                  <c:v>0.21337072089525524</c:v>
                </c:pt>
                <c:pt idx="1922">
                  <c:v>0.21345394179030752</c:v>
                </c:pt>
                <c:pt idx="1923">
                  <c:v>0.21348537452333258</c:v>
                </c:pt>
                <c:pt idx="1924">
                  <c:v>0.21343832093628548</c:v>
                </c:pt>
                <c:pt idx="1925">
                  <c:v>0.21344160068106136</c:v>
                </c:pt>
                <c:pt idx="1926">
                  <c:v>0.21343786164281101</c:v>
                </c:pt>
                <c:pt idx="1927">
                  <c:v>0.21346040213220244</c:v>
                </c:pt>
                <c:pt idx="1928">
                  <c:v>0.21357663548275788</c:v>
                </c:pt>
                <c:pt idx="1929">
                  <c:v>0.21362897471022299</c:v>
                </c:pt>
                <c:pt idx="1930">
                  <c:v>0.21360569133924612</c:v>
                </c:pt>
                <c:pt idx="1931">
                  <c:v>0.21361015561848418</c:v>
                </c:pt>
                <c:pt idx="1932">
                  <c:v>0.21363135361905725</c:v>
                </c:pt>
                <c:pt idx="1933">
                  <c:v>0.2136614539026144</c:v>
                </c:pt>
                <c:pt idx="1934">
                  <c:v>0.21369938449260437</c:v>
                </c:pt>
                <c:pt idx="1935">
                  <c:v>0.21375284139696926</c:v>
                </c:pt>
                <c:pt idx="1936">
                  <c:v>0.21377058209448277</c:v>
                </c:pt>
                <c:pt idx="1937">
                  <c:v>0.2137390128132374</c:v>
                </c:pt>
                <c:pt idx="1938">
                  <c:v>0.21372751918108771</c:v>
                </c:pt>
                <c:pt idx="1939">
                  <c:v>0.21374950605181739</c:v>
                </c:pt>
                <c:pt idx="1940">
                  <c:v>0.21374788152126301</c:v>
                </c:pt>
                <c:pt idx="1941">
                  <c:v>0.21379060564223504</c:v>
                </c:pt>
                <c:pt idx="1942">
                  <c:v>0.21385477265844355</c:v>
                </c:pt>
                <c:pt idx="1943">
                  <c:v>0.21386525844996976</c:v>
                </c:pt>
                <c:pt idx="1944">
                  <c:v>0.21386261927170627</c:v>
                </c:pt>
                <c:pt idx="1945">
                  <c:v>0.21382001332736533</c:v>
                </c:pt>
                <c:pt idx="1946">
                  <c:v>0.21382955977766194</c:v>
                </c:pt>
                <c:pt idx="1947">
                  <c:v>0.21383388470690279</c:v>
                </c:pt>
                <c:pt idx="1948">
                  <c:v>0.21387179362500749</c:v>
                </c:pt>
                <c:pt idx="1949">
                  <c:v>0.21396589007664626</c:v>
                </c:pt>
                <c:pt idx="1950">
                  <c:v>0.21401357279882274</c:v>
                </c:pt>
                <c:pt idx="1951">
                  <c:v>0.21405268452082257</c:v>
                </c:pt>
                <c:pt idx="1952">
                  <c:v>0.21406067179541044</c:v>
                </c:pt>
                <c:pt idx="1953">
                  <c:v>0.21405174694196552</c:v>
                </c:pt>
                <c:pt idx="1954">
                  <c:v>0.2140430988194405</c:v>
                </c:pt>
                <c:pt idx="1955">
                  <c:v>0.214044465789508</c:v>
                </c:pt>
                <c:pt idx="1956">
                  <c:v>0.2140333419979189</c:v>
                </c:pt>
                <c:pt idx="1957">
                  <c:v>0.21400857236851145</c:v>
                </c:pt>
                <c:pt idx="1958">
                  <c:v>0.21398264120537344</c:v>
                </c:pt>
                <c:pt idx="1959">
                  <c:v>0.2139515311599374</c:v>
                </c:pt>
                <c:pt idx="1960">
                  <c:v>0.21390266009723546</c:v>
                </c:pt>
                <c:pt idx="1961">
                  <c:v>0.21385630139984713</c:v>
                </c:pt>
                <c:pt idx="1962">
                  <c:v>0.21382271639608155</c:v>
                </c:pt>
                <c:pt idx="1963">
                  <c:v>0.21379414012402029</c:v>
                </c:pt>
                <c:pt idx="1964">
                  <c:v>0.21378805738772952</c:v>
                </c:pt>
                <c:pt idx="1965">
                  <c:v>0.21380881129143869</c:v>
                </c:pt>
                <c:pt idx="1966">
                  <c:v>0.21381948979950746</c:v>
                </c:pt>
                <c:pt idx="1967">
                  <c:v>0.21381356795615861</c:v>
                </c:pt>
                <c:pt idx="1968">
                  <c:v>0.21374622846183641</c:v>
                </c:pt>
                <c:pt idx="1969">
                  <c:v>0.21366575213630448</c:v>
                </c:pt>
                <c:pt idx="1970">
                  <c:v>0.21362027055669244</c:v>
                </c:pt>
                <c:pt idx="1971">
                  <c:v>0.21351146746131</c:v>
                </c:pt>
                <c:pt idx="1972">
                  <c:v>0.21345458964460709</c:v>
                </c:pt>
                <c:pt idx="1973">
                  <c:v>0.21349198766084634</c:v>
                </c:pt>
                <c:pt idx="1974">
                  <c:v>0.21347171115514862</c:v>
                </c:pt>
                <c:pt idx="1975">
                  <c:v>0.21348207216333079</c:v>
                </c:pt>
                <c:pt idx="1976">
                  <c:v>0.21349499100830613</c:v>
                </c:pt>
                <c:pt idx="1977">
                  <c:v>0.21352653371703589</c:v>
                </c:pt>
                <c:pt idx="1978">
                  <c:v>0.21354011246524474</c:v>
                </c:pt>
                <c:pt idx="1979">
                  <c:v>0.21356138111614306</c:v>
                </c:pt>
                <c:pt idx="1980">
                  <c:v>0.21361502320853235</c:v>
                </c:pt>
                <c:pt idx="1981">
                  <c:v>0.21365168420304001</c:v>
                </c:pt>
                <c:pt idx="1982">
                  <c:v>0.21367203450311212</c:v>
                </c:pt>
                <c:pt idx="1983">
                  <c:v>0.21368414387224921</c:v>
                </c:pt>
                <c:pt idx="1984">
                  <c:v>0.21370475806793318</c:v>
                </c:pt>
                <c:pt idx="1985">
                  <c:v>0.21369979266504244</c:v>
                </c:pt>
                <c:pt idx="1986">
                  <c:v>0.21363325962895319</c:v>
                </c:pt>
                <c:pt idx="1987">
                  <c:v>0.21366054187918415</c:v>
                </c:pt>
                <c:pt idx="1988">
                  <c:v>0.21376904781731962</c:v>
                </c:pt>
                <c:pt idx="1989">
                  <c:v>0.21378021437546144</c:v>
                </c:pt>
                <c:pt idx="1990">
                  <c:v>0.21379231922358466</c:v>
                </c:pt>
                <c:pt idx="1991">
                  <c:v>0.21377134948416632</c:v>
                </c:pt>
                <c:pt idx="1992">
                  <c:v>0.21363813908068519</c:v>
                </c:pt>
                <c:pt idx="1993">
                  <c:v>0.21359318574000752</c:v>
                </c:pt>
                <c:pt idx="1994">
                  <c:v>0.21361739155441065</c:v>
                </c:pt>
                <c:pt idx="1995">
                  <c:v>0.21359813633659619</c:v>
                </c:pt>
                <c:pt idx="1996">
                  <c:v>0.21361183724676405</c:v>
                </c:pt>
                <c:pt idx="1997">
                  <c:v>0.21355322971347193</c:v>
                </c:pt>
                <c:pt idx="1998">
                  <c:v>0.21342000399374284</c:v>
                </c:pt>
                <c:pt idx="1999">
                  <c:v>0.21331299822422192</c:v>
                </c:pt>
                <c:pt idx="2000">
                  <c:v>0.21327269672118374</c:v>
                </c:pt>
                <c:pt idx="2001">
                  <c:v>0.21316357878722969</c:v>
                </c:pt>
                <c:pt idx="2002">
                  <c:v>0.21307213305325354</c:v>
                </c:pt>
                <c:pt idx="2003">
                  <c:v>0.2129531510404773</c:v>
                </c:pt>
                <c:pt idx="2004">
                  <c:v>0.2127168726865801</c:v>
                </c:pt>
                <c:pt idx="2005">
                  <c:v>0.21260054931976033</c:v>
                </c:pt>
                <c:pt idx="2006">
                  <c:v>0.21256860082813556</c:v>
                </c:pt>
                <c:pt idx="2007">
                  <c:v>0.21250046598313496</c:v>
                </c:pt>
                <c:pt idx="2008">
                  <c:v>0.21245870934275365</c:v>
                </c:pt>
                <c:pt idx="2009">
                  <c:v>0.21242198083230499</c:v>
                </c:pt>
                <c:pt idx="2010">
                  <c:v>0.21239280587867349</c:v>
                </c:pt>
                <c:pt idx="2011">
                  <c:v>0.21241438044749186</c:v>
                </c:pt>
                <c:pt idx="2012">
                  <c:v>0.21245901813158008</c:v>
                </c:pt>
                <c:pt idx="2013">
                  <c:v>0.21244558803216787</c:v>
                </c:pt>
                <c:pt idx="2014">
                  <c:v>0.21244011271330565</c:v>
                </c:pt>
                <c:pt idx="2015">
                  <c:v>0.21242447001141163</c:v>
                </c:pt>
                <c:pt idx="2016">
                  <c:v>0.21240809903992616</c:v>
                </c:pt>
                <c:pt idx="2017">
                  <c:v>0.21237154237876651</c:v>
                </c:pt>
                <c:pt idx="2018">
                  <c:v>0.21227848326517895</c:v>
                </c:pt>
                <c:pt idx="2019">
                  <c:v>0.2121566450381116</c:v>
                </c:pt>
                <c:pt idx="2020">
                  <c:v>0.21197038506211449</c:v>
                </c:pt>
                <c:pt idx="2021">
                  <c:v>0.21181395724806026</c:v>
                </c:pt>
                <c:pt idx="2022">
                  <c:v>0.2116927857727515</c:v>
                </c:pt>
                <c:pt idx="2023">
                  <c:v>0.21154434699421207</c:v>
                </c:pt>
                <c:pt idx="2024">
                  <c:v>0.21143450443179113</c:v>
                </c:pt>
                <c:pt idx="2025">
                  <c:v>0.21128905979341209</c:v>
                </c:pt>
                <c:pt idx="2026">
                  <c:v>0.2110108239892716</c:v>
                </c:pt>
                <c:pt idx="2027">
                  <c:v>0.21086536738412598</c:v>
                </c:pt>
                <c:pt idx="2028">
                  <c:v>0.21078919516028019</c:v>
                </c:pt>
                <c:pt idx="2029">
                  <c:v>0.21081450412665281</c:v>
                </c:pt>
                <c:pt idx="2030">
                  <c:v>0.21078490519209206</c:v>
                </c:pt>
                <c:pt idx="2031">
                  <c:v>0.21081427884246987</c:v>
                </c:pt>
                <c:pt idx="2032">
                  <c:v>0.21082144550407619</c:v>
                </c:pt>
                <c:pt idx="2033">
                  <c:v>0.21065161670967414</c:v>
                </c:pt>
                <c:pt idx="2034">
                  <c:v>0.21050666909669913</c:v>
                </c:pt>
                <c:pt idx="2035">
                  <c:v>0.21039762328513886</c:v>
                </c:pt>
                <c:pt idx="2036">
                  <c:v>0.21020765651599327</c:v>
                </c:pt>
                <c:pt idx="2037">
                  <c:v>0.21004649696299413</c:v>
                </c:pt>
                <c:pt idx="2038">
                  <c:v>0.21004170079038917</c:v>
                </c:pt>
                <c:pt idx="2039">
                  <c:v>0.21007970258257166</c:v>
                </c:pt>
                <c:pt idx="2040">
                  <c:v>0.21003036891714863</c:v>
                </c:pt>
                <c:pt idx="2041">
                  <c:v>0.20996002821396018</c:v>
                </c:pt>
                <c:pt idx="2042">
                  <c:v>0.20991549067600526</c:v>
                </c:pt>
                <c:pt idx="2043">
                  <c:v>0.20991006694284742</c:v>
                </c:pt>
                <c:pt idx="2044">
                  <c:v>0.2098746855289797</c:v>
                </c:pt>
                <c:pt idx="2045">
                  <c:v>0.20990697603917621</c:v>
                </c:pt>
                <c:pt idx="2046">
                  <c:v>0.20994391823582859</c:v>
                </c:pt>
                <c:pt idx="2047">
                  <c:v>0.2098493633736038</c:v>
                </c:pt>
                <c:pt idx="2048">
                  <c:v>0.20986002655250935</c:v>
                </c:pt>
                <c:pt idx="2049">
                  <c:v>0.20980057559026291</c:v>
                </c:pt>
                <c:pt idx="2050">
                  <c:v>0.20961498572867118</c:v>
                </c:pt>
                <c:pt idx="2051">
                  <c:v>0.20960609277334843</c:v>
                </c:pt>
                <c:pt idx="2052">
                  <c:v>0.20963986825815209</c:v>
                </c:pt>
                <c:pt idx="2053">
                  <c:v>0.20959545061439436</c:v>
                </c:pt>
                <c:pt idx="2054">
                  <c:v>0.20956417604075264</c:v>
                </c:pt>
                <c:pt idx="2055">
                  <c:v>0.20946480740237869</c:v>
                </c:pt>
                <c:pt idx="2056">
                  <c:v>0.20933109340368247</c:v>
                </c:pt>
                <c:pt idx="2057">
                  <c:v>0.20935093391753512</c:v>
                </c:pt>
                <c:pt idx="2058">
                  <c:v>0.20930987728476702</c:v>
                </c:pt>
                <c:pt idx="2059">
                  <c:v>0.20913973947303713</c:v>
                </c:pt>
                <c:pt idx="2060">
                  <c:v>0.20918798212098891</c:v>
                </c:pt>
                <c:pt idx="2061">
                  <c:v>0.20914051430037803</c:v>
                </c:pt>
                <c:pt idx="2062">
                  <c:v>0.20905021916476174</c:v>
                </c:pt>
                <c:pt idx="2063">
                  <c:v>0.20922698389720554</c:v>
                </c:pt>
                <c:pt idx="2064">
                  <c:v>0.20901494267117168</c:v>
                </c:pt>
                <c:pt idx="2065">
                  <c:v>0.20875574360530788</c:v>
                </c:pt>
                <c:pt idx="2066">
                  <c:v>0.20886475542957514</c:v>
                </c:pt>
                <c:pt idx="2067">
                  <c:v>0.20875800446698611</c:v>
                </c:pt>
                <c:pt idx="2068">
                  <c:v>0.20856002305974952</c:v>
                </c:pt>
                <c:pt idx="2069">
                  <c:v>0.20841617680139979</c:v>
                </c:pt>
                <c:pt idx="2070">
                  <c:v>0.20812488043535926</c:v>
                </c:pt>
                <c:pt idx="2071">
                  <c:v>0.20784411771756769</c:v>
                </c:pt>
                <c:pt idx="2072">
                  <c:v>0.20771086925265833</c:v>
                </c:pt>
                <c:pt idx="2073">
                  <c:v>0.2076370991484279</c:v>
                </c:pt>
                <c:pt idx="2074">
                  <c:v>0.20750683468113074</c:v>
                </c:pt>
                <c:pt idx="2075">
                  <c:v>0.20727815112002687</c:v>
                </c:pt>
                <c:pt idx="2076">
                  <c:v>0.20699796653244099</c:v>
                </c:pt>
                <c:pt idx="2077">
                  <c:v>0.20666924863823175</c:v>
                </c:pt>
                <c:pt idx="2078">
                  <c:v>0.20649450564476687</c:v>
                </c:pt>
                <c:pt idx="2079">
                  <c:v>0.20639335345397145</c:v>
                </c:pt>
                <c:pt idx="2080">
                  <c:v>0.20621610171181745</c:v>
                </c:pt>
                <c:pt idx="2081">
                  <c:v>0.20613265753701152</c:v>
                </c:pt>
                <c:pt idx="2082">
                  <c:v>0.20589931277090964</c:v>
                </c:pt>
                <c:pt idx="2083">
                  <c:v>0.20558584620242903</c:v>
                </c:pt>
                <c:pt idx="2084">
                  <c:v>0.20542371585129193</c:v>
                </c:pt>
                <c:pt idx="2085">
                  <c:v>0.20518800140634627</c:v>
                </c:pt>
                <c:pt idx="2086">
                  <c:v>0.20477832459107373</c:v>
                </c:pt>
                <c:pt idx="2087">
                  <c:v>0.20435167024420273</c:v>
                </c:pt>
                <c:pt idx="2088">
                  <c:v>0.20412629848521005</c:v>
                </c:pt>
                <c:pt idx="2089">
                  <c:v>0.20399937735858012</c:v>
                </c:pt>
                <c:pt idx="2090">
                  <c:v>0.20405570544199159</c:v>
                </c:pt>
                <c:pt idx="2091">
                  <c:v>0.20426986596714447</c:v>
                </c:pt>
                <c:pt idx="2092">
                  <c:v>0.20411760683751501</c:v>
                </c:pt>
                <c:pt idx="2093">
                  <c:v>0.20380072146129372</c:v>
                </c:pt>
                <c:pt idx="2094">
                  <c:v>0.20372373710436831</c:v>
                </c:pt>
                <c:pt idx="2095">
                  <c:v>0.20358837195715176</c:v>
                </c:pt>
                <c:pt idx="2096">
                  <c:v>0.20343030101047552</c:v>
                </c:pt>
                <c:pt idx="2097">
                  <c:v>0.20347590317844069</c:v>
                </c:pt>
                <c:pt idx="2098">
                  <c:v>0.20326694190547165</c:v>
                </c:pt>
                <c:pt idx="2099">
                  <c:v>0.20291793816998394</c:v>
                </c:pt>
                <c:pt idx="2100">
                  <c:v>0.2027487285284352</c:v>
                </c:pt>
                <c:pt idx="2101">
                  <c:v>0.20254013070372676</c:v>
                </c:pt>
                <c:pt idx="2102">
                  <c:v>0.2025943005762916</c:v>
                </c:pt>
                <c:pt idx="2103">
                  <c:v>0.20270475903292862</c:v>
                </c:pt>
                <c:pt idx="2104">
                  <c:v>0.20267435987469659</c:v>
                </c:pt>
                <c:pt idx="2105">
                  <c:v>0.202562489478993</c:v>
                </c:pt>
                <c:pt idx="2106">
                  <c:v>0.20218400040714676</c:v>
                </c:pt>
                <c:pt idx="2107">
                  <c:v>0.20189592018808203</c:v>
                </c:pt>
                <c:pt idx="2108">
                  <c:v>0.20154741364650305</c:v>
                </c:pt>
                <c:pt idx="2109">
                  <c:v>0.20137573546645593</c:v>
                </c:pt>
                <c:pt idx="2110">
                  <c:v>0.20154714442832436</c:v>
                </c:pt>
                <c:pt idx="2111">
                  <c:v>0.20153808140684848</c:v>
                </c:pt>
                <c:pt idx="2112">
                  <c:v>0.20146455510334202</c:v>
                </c:pt>
                <c:pt idx="2113">
                  <c:v>0.20139938215866562</c:v>
                </c:pt>
                <c:pt idx="2114">
                  <c:v>0.2012221874288688</c:v>
                </c:pt>
                <c:pt idx="2115">
                  <c:v>0.2009444213758261</c:v>
                </c:pt>
                <c:pt idx="2116">
                  <c:v>0.20060873129047355</c:v>
                </c:pt>
                <c:pt idx="2117">
                  <c:v>0.2002661104216599</c:v>
                </c:pt>
                <c:pt idx="2118">
                  <c:v>0.19990338852881309</c:v>
                </c:pt>
                <c:pt idx="2119">
                  <c:v>0.1995528709968509</c:v>
                </c:pt>
                <c:pt idx="2120">
                  <c:v>0.19953208066513073</c:v>
                </c:pt>
                <c:pt idx="2121">
                  <c:v>0.1997138556555885</c:v>
                </c:pt>
                <c:pt idx="2122">
                  <c:v>0.19948193682876392</c:v>
                </c:pt>
                <c:pt idx="2123">
                  <c:v>0.1988798306594711</c:v>
                </c:pt>
                <c:pt idx="2124">
                  <c:v>0.19859290479345862</c:v>
                </c:pt>
                <c:pt idx="2125">
                  <c:v>0.19826174808975505</c:v>
                </c:pt>
                <c:pt idx="2126">
                  <c:v>0.19786695262633217</c:v>
                </c:pt>
                <c:pt idx="2127">
                  <c:v>0.19776002621440705</c:v>
                </c:pt>
                <c:pt idx="2128">
                  <c:v>0.19759356559139143</c:v>
                </c:pt>
                <c:pt idx="2129">
                  <c:v>0.19726649905267454</c:v>
                </c:pt>
                <c:pt idx="2130">
                  <c:v>0.19713029986981859</c:v>
                </c:pt>
                <c:pt idx="2131">
                  <c:v>0.19756361792347044</c:v>
                </c:pt>
                <c:pt idx="2132">
                  <c:v>0.19769120530814929</c:v>
                </c:pt>
                <c:pt idx="2133">
                  <c:v>0.19737780182793382</c:v>
                </c:pt>
                <c:pt idx="2134">
                  <c:v>0.19749411419683593</c:v>
                </c:pt>
                <c:pt idx="2135">
                  <c:v>0.19719437009570159</c:v>
                </c:pt>
                <c:pt idx="2136">
                  <c:v>0.1965825136392183</c:v>
                </c:pt>
                <c:pt idx="2137">
                  <c:v>0.19704458431497665</c:v>
                </c:pt>
                <c:pt idx="2138">
                  <c:v>0.1972997256255401</c:v>
                </c:pt>
                <c:pt idx="2139">
                  <c:v>0.19699863990850175</c:v>
                </c:pt>
                <c:pt idx="2140">
                  <c:v>0.19723122599096721</c:v>
                </c:pt>
                <c:pt idx="2141">
                  <c:v>0.19715439438072035</c:v>
                </c:pt>
                <c:pt idx="2142">
                  <c:v>0.19680905180385944</c:v>
                </c:pt>
                <c:pt idx="2143">
                  <c:v>0.19679366288246644</c:v>
                </c:pt>
                <c:pt idx="2144">
                  <c:v>0.19691079889497012</c:v>
                </c:pt>
                <c:pt idx="2145">
                  <c:v>0.19672181779370271</c:v>
                </c:pt>
                <c:pt idx="2146">
                  <c:v>0.19643830422723751</c:v>
                </c:pt>
                <c:pt idx="2147">
                  <c:v>0.19642716406667571</c:v>
                </c:pt>
                <c:pt idx="2148">
                  <c:v>0.19623683014532745</c:v>
                </c:pt>
                <c:pt idx="2149">
                  <c:v>0.19601068285719947</c:v>
                </c:pt>
                <c:pt idx="2150">
                  <c:v>0.19579560548959793</c:v>
                </c:pt>
              </c:numCache>
            </c:numRef>
          </c:yVal>
          <c:smooth val="1"/>
          <c:extLst>
            <c:ext xmlns:c16="http://schemas.microsoft.com/office/drawing/2014/chart" uri="{C3380CC4-5D6E-409C-BE32-E72D297353CC}">
              <c16:uniqueId val="{0000001E-1C1D-46AE-B92F-7DA50429CA8D}"/>
            </c:ext>
          </c:extLst>
        </c:ser>
        <c:ser>
          <c:idx val="31"/>
          <c:order val="31"/>
          <c:spPr>
            <a:ln w="19050" cap="rnd">
              <a:solidFill>
                <a:schemeClr val="accent2">
                  <a:lumMod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Database'!$CN$122:$CN$2272</c:f>
              <c:numCache>
                <c:formatCode>General</c:formatCode>
                <c:ptCount val="2151"/>
                <c:pt idx="0">
                  <c:v>4.31892790441539E-2</c:v>
                </c:pt>
                <c:pt idx="1">
                  <c:v>3.6884816763338053E-2</c:v>
                </c:pt>
                <c:pt idx="2">
                  <c:v>2.8113432000040881E-2</c:v>
                </c:pt>
                <c:pt idx="3">
                  <c:v>2.6861094051513625E-2</c:v>
                </c:pt>
                <c:pt idx="4">
                  <c:v>3.112425741711462E-2</c:v>
                </c:pt>
                <c:pt idx="5">
                  <c:v>3.2116221158608523E-2</c:v>
                </c:pt>
                <c:pt idx="6">
                  <c:v>2.708652781262165E-2</c:v>
                </c:pt>
                <c:pt idx="7">
                  <c:v>2.6980183866469342E-2</c:v>
                </c:pt>
                <c:pt idx="8">
                  <c:v>3.8858802940531512E-2</c:v>
                </c:pt>
                <c:pt idx="9">
                  <c:v>3.5598955296185945E-2</c:v>
                </c:pt>
                <c:pt idx="10">
                  <c:v>2.9951181878022443E-2</c:v>
                </c:pt>
                <c:pt idx="11">
                  <c:v>2.8689541890688851E-2</c:v>
                </c:pt>
                <c:pt idx="12">
                  <c:v>3.0853016696632346E-2</c:v>
                </c:pt>
                <c:pt idx="13">
                  <c:v>3.7025093472020591E-2</c:v>
                </c:pt>
                <c:pt idx="14">
                  <c:v>4.0266692016634062E-2</c:v>
                </c:pt>
                <c:pt idx="15">
                  <c:v>3.2581052182509236E-2</c:v>
                </c:pt>
                <c:pt idx="16">
                  <c:v>3.1062764816504145E-2</c:v>
                </c:pt>
                <c:pt idx="17">
                  <c:v>3.4912043200663316E-2</c:v>
                </c:pt>
                <c:pt idx="18">
                  <c:v>3.7597169470029911E-2</c:v>
                </c:pt>
                <c:pt idx="19">
                  <c:v>3.4900556277251707E-2</c:v>
                </c:pt>
                <c:pt idx="20">
                  <c:v>3.2084827289571384E-2</c:v>
                </c:pt>
                <c:pt idx="21">
                  <c:v>3.1385420673222725E-2</c:v>
                </c:pt>
                <c:pt idx="22">
                  <c:v>3.4426709571752097E-2</c:v>
                </c:pt>
                <c:pt idx="23">
                  <c:v>3.4809853161617492E-2</c:v>
                </c:pt>
                <c:pt idx="24">
                  <c:v>3.4433004115151662E-2</c:v>
                </c:pt>
                <c:pt idx="25">
                  <c:v>3.7370716242188101E-2</c:v>
                </c:pt>
                <c:pt idx="26">
                  <c:v>3.6953812332195364E-2</c:v>
                </c:pt>
                <c:pt idx="27">
                  <c:v>3.6570798183091523E-2</c:v>
                </c:pt>
                <c:pt idx="28">
                  <c:v>3.8506447559696406E-2</c:v>
                </c:pt>
                <c:pt idx="29">
                  <c:v>3.618435919228339E-2</c:v>
                </c:pt>
                <c:pt idx="30">
                  <c:v>3.3744548200539327E-2</c:v>
                </c:pt>
                <c:pt idx="31">
                  <c:v>3.4641867369408913E-2</c:v>
                </c:pt>
                <c:pt idx="32">
                  <c:v>3.5970423288857717E-2</c:v>
                </c:pt>
                <c:pt idx="33">
                  <c:v>3.5617040215836789E-2</c:v>
                </c:pt>
                <c:pt idx="34">
                  <c:v>3.4937483353804387E-2</c:v>
                </c:pt>
                <c:pt idx="35">
                  <c:v>3.6930260587280529E-2</c:v>
                </c:pt>
                <c:pt idx="36">
                  <c:v>3.818123736736382E-2</c:v>
                </c:pt>
                <c:pt idx="37">
                  <c:v>3.7903941890478098E-2</c:v>
                </c:pt>
                <c:pt idx="38">
                  <c:v>3.8038172300167962E-2</c:v>
                </c:pt>
                <c:pt idx="39">
                  <c:v>3.7863026269143722E-2</c:v>
                </c:pt>
                <c:pt idx="40">
                  <c:v>3.6603442805511227E-2</c:v>
                </c:pt>
                <c:pt idx="41">
                  <c:v>3.4974771460094638E-2</c:v>
                </c:pt>
                <c:pt idx="42">
                  <c:v>3.7212259972773103E-2</c:v>
                </c:pt>
                <c:pt idx="43">
                  <c:v>3.9718727854507453E-2</c:v>
                </c:pt>
                <c:pt idx="44">
                  <c:v>4.056000709544752E-2</c:v>
                </c:pt>
                <c:pt idx="45">
                  <c:v>3.9950850447195159E-2</c:v>
                </c:pt>
                <c:pt idx="46">
                  <c:v>3.9133631071817887E-2</c:v>
                </c:pt>
                <c:pt idx="47">
                  <c:v>3.910415801499964E-2</c:v>
                </c:pt>
                <c:pt idx="48">
                  <c:v>4.0302606647896699E-2</c:v>
                </c:pt>
                <c:pt idx="49">
                  <c:v>3.988773403155612E-2</c:v>
                </c:pt>
                <c:pt idx="50">
                  <c:v>3.8893355267133285E-2</c:v>
                </c:pt>
                <c:pt idx="51">
                  <c:v>3.8915398320315993E-2</c:v>
                </c:pt>
                <c:pt idx="52">
                  <c:v>3.9210651980237293E-2</c:v>
                </c:pt>
                <c:pt idx="53">
                  <c:v>3.9902696197289082E-2</c:v>
                </c:pt>
                <c:pt idx="54">
                  <c:v>4.0940663147280919E-2</c:v>
                </c:pt>
                <c:pt idx="55">
                  <c:v>4.1648796852164084E-2</c:v>
                </c:pt>
                <c:pt idx="56">
                  <c:v>4.193684591418128E-2</c:v>
                </c:pt>
                <c:pt idx="57">
                  <c:v>4.1754874603674663E-2</c:v>
                </c:pt>
                <c:pt idx="58">
                  <c:v>4.1185635610728001E-2</c:v>
                </c:pt>
                <c:pt idx="59">
                  <c:v>4.2079862194503569E-2</c:v>
                </c:pt>
                <c:pt idx="60">
                  <c:v>4.3018224096348673E-2</c:v>
                </c:pt>
                <c:pt idx="61">
                  <c:v>4.2053922341657578E-2</c:v>
                </c:pt>
                <c:pt idx="62">
                  <c:v>4.1444475154038554E-2</c:v>
                </c:pt>
                <c:pt idx="63">
                  <c:v>4.1590874165056253E-2</c:v>
                </c:pt>
                <c:pt idx="64">
                  <c:v>4.2340719131923298E-2</c:v>
                </c:pt>
                <c:pt idx="65">
                  <c:v>4.3315043658801962E-2</c:v>
                </c:pt>
                <c:pt idx="66">
                  <c:v>4.4178673384581618E-2</c:v>
                </c:pt>
                <c:pt idx="67">
                  <c:v>4.4760167225586102E-2</c:v>
                </c:pt>
                <c:pt idx="68">
                  <c:v>4.4352716343504683E-2</c:v>
                </c:pt>
                <c:pt idx="69">
                  <c:v>4.4156201164410901E-2</c:v>
                </c:pt>
                <c:pt idx="70">
                  <c:v>4.4441517761459916E-2</c:v>
                </c:pt>
                <c:pt idx="71">
                  <c:v>4.5014888642065591E-2</c:v>
                </c:pt>
                <c:pt idx="72">
                  <c:v>4.5304118392712756E-2</c:v>
                </c:pt>
                <c:pt idx="73">
                  <c:v>4.5523743144002697E-2</c:v>
                </c:pt>
                <c:pt idx="74">
                  <c:v>4.6066210377382066E-2</c:v>
                </c:pt>
                <c:pt idx="75">
                  <c:v>4.6366762116660548E-2</c:v>
                </c:pt>
                <c:pt idx="76">
                  <c:v>4.6551495177498493E-2</c:v>
                </c:pt>
                <c:pt idx="77">
                  <c:v>4.6832798962487578E-2</c:v>
                </c:pt>
                <c:pt idx="78">
                  <c:v>4.7160228850714657E-2</c:v>
                </c:pt>
                <c:pt idx="79">
                  <c:v>4.7781781850558036E-2</c:v>
                </c:pt>
                <c:pt idx="80">
                  <c:v>4.8648889024538927E-2</c:v>
                </c:pt>
                <c:pt idx="81">
                  <c:v>4.9788894969444435E-2</c:v>
                </c:pt>
                <c:pt idx="82">
                  <c:v>4.9923473984276177E-2</c:v>
                </c:pt>
                <c:pt idx="83">
                  <c:v>4.9835368533210772E-2</c:v>
                </c:pt>
                <c:pt idx="84">
                  <c:v>5.0660752524965845E-2</c:v>
                </c:pt>
                <c:pt idx="85">
                  <c:v>5.1048653118782539E-2</c:v>
                </c:pt>
                <c:pt idx="86">
                  <c:v>5.1442790663665881E-2</c:v>
                </c:pt>
                <c:pt idx="87">
                  <c:v>5.2079735798726441E-2</c:v>
                </c:pt>
                <c:pt idx="88">
                  <c:v>5.2532928822030985E-2</c:v>
                </c:pt>
                <c:pt idx="89">
                  <c:v>5.3249032971354159E-2</c:v>
                </c:pt>
                <c:pt idx="90">
                  <c:v>5.413875974358489E-2</c:v>
                </c:pt>
                <c:pt idx="91">
                  <c:v>5.4513552373167219E-2</c:v>
                </c:pt>
                <c:pt idx="92">
                  <c:v>5.4799324655497257E-2</c:v>
                </c:pt>
                <c:pt idx="93">
                  <c:v>5.5285280146851822E-2</c:v>
                </c:pt>
                <c:pt idx="94">
                  <c:v>5.6079305135226132E-2</c:v>
                </c:pt>
                <c:pt idx="95">
                  <c:v>5.6257639077063992E-2</c:v>
                </c:pt>
                <c:pt idx="96">
                  <c:v>5.6367897700651835E-2</c:v>
                </c:pt>
                <c:pt idx="97">
                  <c:v>5.7046545796904137E-2</c:v>
                </c:pt>
                <c:pt idx="98">
                  <c:v>5.7139997987420955E-2</c:v>
                </c:pt>
                <c:pt idx="99">
                  <c:v>5.7172191463062329E-2</c:v>
                </c:pt>
                <c:pt idx="100">
                  <c:v>5.7529904549214493E-2</c:v>
                </c:pt>
                <c:pt idx="101">
                  <c:v>5.7885009162919721E-2</c:v>
                </c:pt>
                <c:pt idx="102">
                  <c:v>5.8523208849596803E-2</c:v>
                </c:pt>
                <c:pt idx="103">
                  <c:v>5.912823195900193E-2</c:v>
                </c:pt>
                <c:pt idx="104">
                  <c:v>5.8945070997025194E-2</c:v>
                </c:pt>
                <c:pt idx="105">
                  <c:v>5.8902883655280909E-2</c:v>
                </c:pt>
                <c:pt idx="106">
                  <c:v>5.9077951994676602E-2</c:v>
                </c:pt>
                <c:pt idx="107">
                  <c:v>5.9309977959932002E-2</c:v>
                </c:pt>
                <c:pt idx="108">
                  <c:v>5.9169035972721301E-2</c:v>
                </c:pt>
                <c:pt idx="109">
                  <c:v>5.9229988423401714E-2</c:v>
                </c:pt>
                <c:pt idx="110">
                  <c:v>5.97531787464263E-2</c:v>
                </c:pt>
                <c:pt idx="111">
                  <c:v>5.9487623980349201E-2</c:v>
                </c:pt>
                <c:pt idx="112">
                  <c:v>5.9441269456600297E-2</c:v>
                </c:pt>
                <c:pt idx="113">
                  <c:v>5.9929564471754453E-2</c:v>
                </c:pt>
                <c:pt idx="114">
                  <c:v>6.0391397396563094E-2</c:v>
                </c:pt>
                <c:pt idx="115">
                  <c:v>6.0617786612262366E-2</c:v>
                </c:pt>
                <c:pt idx="116">
                  <c:v>6.0485551473283772E-2</c:v>
                </c:pt>
                <c:pt idx="117">
                  <c:v>6.0089003476429238E-2</c:v>
                </c:pt>
                <c:pt idx="118">
                  <c:v>6.0215913487919902E-2</c:v>
                </c:pt>
                <c:pt idx="119">
                  <c:v>6.0574072087371061E-2</c:v>
                </c:pt>
                <c:pt idx="120">
                  <c:v>6.0713681259350338E-2</c:v>
                </c:pt>
                <c:pt idx="121">
                  <c:v>6.049212746614472E-2</c:v>
                </c:pt>
                <c:pt idx="122">
                  <c:v>6.0544212877293779E-2</c:v>
                </c:pt>
                <c:pt idx="123">
                  <c:v>6.1053972158976962E-2</c:v>
                </c:pt>
                <c:pt idx="124">
                  <c:v>6.1087682317231835E-2</c:v>
                </c:pt>
                <c:pt idx="125">
                  <c:v>6.1276995353865014E-2</c:v>
                </c:pt>
                <c:pt idx="126">
                  <c:v>6.1668937105222664E-2</c:v>
                </c:pt>
                <c:pt idx="127">
                  <c:v>6.1748058291751173E-2</c:v>
                </c:pt>
                <c:pt idx="128">
                  <c:v>6.1781282006542017E-2</c:v>
                </c:pt>
                <c:pt idx="129">
                  <c:v>6.1871594134489651E-2</c:v>
                </c:pt>
                <c:pt idx="130">
                  <c:v>6.2003568597575075E-2</c:v>
                </c:pt>
                <c:pt idx="131">
                  <c:v>6.2418015852852525E-2</c:v>
                </c:pt>
                <c:pt idx="132">
                  <c:v>6.2791840427851256E-2</c:v>
                </c:pt>
                <c:pt idx="133">
                  <c:v>6.2879776521943945E-2</c:v>
                </c:pt>
                <c:pt idx="134">
                  <c:v>6.3396983363896389E-2</c:v>
                </c:pt>
                <c:pt idx="135">
                  <c:v>6.3832126043143533E-2</c:v>
                </c:pt>
                <c:pt idx="136">
                  <c:v>6.4010352238583257E-2</c:v>
                </c:pt>
                <c:pt idx="137">
                  <c:v>6.4350023060885206E-2</c:v>
                </c:pt>
                <c:pt idx="138">
                  <c:v>6.4640140001208574E-2</c:v>
                </c:pt>
                <c:pt idx="139">
                  <c:v>6.4979351656319115E-2</c:v>
                </c:pt>
                <c:pt idx="140">
                  <c:v>6.5736485736652348E-2</c:v>
                </c:pt>
                <c:pt idx="141">
                  <c:v>6.6186426625975764E-2</c:v>
                </c:pt>
                <c:pt idx="142">
                  <c:v>6.6451851908211942E-2</c:v>
                </c:pt>
                <c:pt idx="143">
                  <c:v>6.6965386630252463E-2</c:v>
                </c:pt>
                <c:pt idx="144">
                  <c:v>6.7405024480360343E-2</c:v>
                </c:pt>
                <c:pt idx="145">
                  <c:v>6.7886265356173814E-2</c:v>
                </c:pt>
                <c:pt idx="146">
                  <c:v>6.8492734955213477E-2</c:v>
                </c:pt>
                <c:pt idx="147">
                  <c:v>6.8963922001259767E-2</c:v>
                </c:pt>
                <c:pt idx="148">
                  <c:v>6.9386127168981446E-2</c:v>
                </c:pt>
                <c:pt idx="149">
                  <c:v>6.9810987864771787E-2</c:v>
                </c:pt>
                <c:pt idx="150">
                  <c:v>7.0306687880194521E-2</c:v>
                </c:pt>
                <c:pt idx="151">
                  <c:v>7.0968563516256689E-2</c:v>
                </c:pt>
                <c:pt idx="152">
                  <c:v>7.1665370310435419E-2</c:v>
                </c:pt>
                <c:pt idx="153">
                  <c:v>7.2075662582122335E-2</c:v>
                </c:pt>
                <c:pt idx="154">
                  <c:v>7.2565401102358887E-2</c:v>
                </c:pt>
                <c:pt idx="155">
                  <c:v>7.3181898465687983E-2</c:v>
                </c:pt>
                <c:pt idx="156">
                  <c:v>7.3802474358182796E-2</c:v>
                </c:pt>
                <c:pt idx="157">
                  <c:v>7.4469805114107515E-2</c:v>
                </c:pt>
                <c:pt idx="158">
                  <c:v>7.5050531293027259E-2</c:v>
                </c:pt>
                <c:pt idx="159">
                  <c:v>7.5497144784241396E-2</c:v>
                </c:pt>
                <c:pt idx="160">
                  <c:v>7.6127878910979163E-2</c:v>
                </c:pt>
                <c:pt idx="161">
                  <c:v>7.6750486388804107E-2</c:v>
                </c:pt>
                <c:pt idx="162">
                  <c:v>7.7313325547730308E-2</c:v>
                </c:pt>
                <c:pt idx="163">
                  <c:v>7.7847062797156585E-2</c:v>
                </c:pt>
                <c:pt idx="164">
                  <c:v>7.8443854991945769E-2</c:v>
                </c:pt>
                <c:pt idx="165">
                  <c:v>7.9095204087857404E-2</c:v>
                </c:pt>
                <c:pt idx="166">
                  <c:v>7.9726525060544187E-2</c:v>
                </c:pt>
                <c:pt idx="167">
                  <c:v>8.0357320582005176E-2</c:v>
                </c:pt>
                <c:pt idx="168">
                  <c:v>8.0984688813802594E-2</c:v>
                </c:pt>
                <c:pt idx="169">
                  <c:v>8.1619049433149807E-2</c:v>
                </c:pt>
                <c:pt idx="170">
                  <c:v>8.2317093379896025E-2</c:v>
                </c:pt>
                <c:pt idx="171">
                  <c:v>8.2998608340209667E-2</c:v>
                </c:pt>
                <c:pt idx="172">
                  <c:v>8.3603070939888627E-2</c:v>
                </c:pt>
                <c:pt idx="173">
                  <c:v>8.4178404858378089E-2</c:v>
                </c:pt>
                <c:pt idx="174">
                  <c:v>8.4867138332728201E-2</c:v>
                </c:pt>
                <c:pt idx="175">
                  <c:v>8.5614449685406532E-2</c:v>
                </c:pt>
                <c:pt idx="176">
                  <c:v>8.6116273656935041E-2</c:v>
                </c:pt>
                <c:pt idx="177">
                  <c:v>8.6839286062596846E-2</c:v>
                </c:pt>
                <c:pt idx="178">
                  <c:v>8.768050552279312E-2</c:v>
                </c:pt>
                <c:pt idx="179">
                  <c:v>8.8301265827972722E-2</c:v>
                </c:pt>
                <c:pt idx="180">
                  <c:v>8.8942421849649442E-2</c:v>
                </c:pt>
                <c:pt idx="181">
                  <c:v>8.9626478749213159E-2</c:v>
                </c:pt>
                <c:pt idx="182">
                  <c:v>9.0333624182274377E-2</c:v>
                </c:pt>
                <c:pt idx="183">
                  <c:v>9.1029729445679719E-2</c:v>
                </c:pt>
                <c:pt idx="184">
                  <c:v>9.1742505639187164E-2</c:v>
                </c:pt>
                <c:pt idx="185">
                  <c:v>9.2486469296111443E-2</c:v>
                </c:pt>
                <c:pt idx="186">
                  <c:v>9.3261293620484922E-2</c:v>
                </c:pt>
                <c:pt idx="187">
                  <c:v>9.396682221286061E-2</c:v>
                </c:pt>
                <c:pt idx="188">
                  <c:v>9.463464877816806E-2</c:v>
                </c:pt>
                <c:pt idx="189">
                  <c:v>9.5384618257256346E-2</c:v>
                </c:pt>
                <c:pt idx="190">
                  <c:v>9.6123904854031869E-2</c:v>
                </c:pt>
                <c:pt idx="191">
                  <c:v>9.6832857691980911E-2</c:v>
                </c:pt>
                <c:pt idx="192">
                  <c:v>9.7514186557204008E-2</c:v>
                </c:pt>
                <c:pt idx="193">
                  <c:v>9.837222269543705E-2</c:v>
                </c:pt>
                <c:pt idx="194">
                  <c:v>9.9200779074424553E-2</c:v>
                </c:pt>
                <c:pt idx="195">
                  <c:v>9.9832240808015629E-2</c:v>
                </c:pt>
                <c:pt idx="196">
                  <c:v>0.10054714883243367</c:v>
                </c:pt>
                <c:pt idx="197">
                  <c:v>0.10130858312377157</c:v>
                </c:pt>
                <c:pt idx="198">
                  <c:v>0.10209586773137957</c:v>
                </c:pt>
                <c:pt idx="199">
                  <c:v>0.10292651811259106</c:v>
                </c:pt>
                <c:pt idx="200">
                  <c:v>0.10368308317045806</c:v>
                </c:pt>
                <c:pt idx="201">
                  <c:v>0.10440420994110672</c:v>
                </c:pt>
                <c:pt idx="202">
                  <c:v>0.10524449376551333</c:v>
                </c:pt>
                <c:pt idx="203">
                  <c:v>0.10597736789463889</c:v>
                </c:pt>
                <c:pt idx="204">
                  <c:v>0.1066624851789702</c:v>
                </c:pt>
                <c:pt idx="205">
                  <c:v>0.10744271283590794</c:v>
                </c:pt>
                <c:pt idx="206">
                  <c:v>0.10825037410763684</c:v>
                </c:pt>
                <c:pt idx="207">
                  <c:v>0.10901835391260156</c:v>
                </c:pt>
                <c:pt idx="208">
                  <c:v>0.10973367435995218</c:v>
                </c:pt>
                <c:pt idx="209">
                  <c:v>0.11053721111301802</c:v>
                </c:pt>
                <c:pt idx="210">
                  <c:v>0.11132296235147865</c:v>
                </c:pt>
                <c:pt idx="211">
                  <c:v>0.11204454169844223</c:v>
                </c:pt>
                <c:pt idx="212">
                  <c:v>0.11279294429216395</c:v>
                </c:pt>
                <c:pt idx="213">
                  <c:v>0.11355233810593439</c:v>
                </c:pt>
                <c:pt idx="214">
                  <c:v>0.11431344268290129</c:v>
                </c:pt>
                <c:pt idx="215">
                  <c:v>0.11507289327286906</c:v>
                </c:pt>
                <c:pt idx="216">
                  <c:v>0.11583008603204335</c:v>
                </c:pt>
                <c:pt idx="217">
                  <c:v>0.11656224687832166</c:v>
                </c:pt>
                <c:pt idx="218">
                  <c:v>0.11724097599286493</c:v>
                </c:pt>
                <c:pt idx="219">
                  <c:v>0.11789345601640815</c:v>
                </c:pt>
                <c:pt idx="220">
                  <c:v>0.11862176225833054</c:v>
                </c:pt>
                <c:pt idx="221">
                  <c:v>0.11943721721099272</c:v>
                </c:pt>
                <c:pt idx="222">
                  <c:v>0.12008308194577742</c:v>
                </c:pt>
                <c:pt idx="223">
                  <c:v>0.12066160750505124</c:v>
                </c:pt>
                <c:pt idx="224">
                  <c:v>0.12125540052543604</c:v>
                </c:pt>
                <c:pt idx="225">
                  <c:v>0.12193674685660148</c:v>
                </c:pt>
                <c:pt idx="226">
                  <c:v>0.1226375037577393</c:v>
                </c:pt>
                <c:pt idx="227">
                  <c:v>0.12331924239590995</c:v>
                </c:pt>
                <c:pt idx="228">
                  <c:v>0.1239816327238355</c:v>
                </c:pt>
                <c:pt idx="229">
                  <c:v>0.12462495983359212</c:v>
                </c:pt>
                <c:pt idx="230">
                  <c:v>0.12525348283696</c:v>
                </c:pt>
                <c:pt idx="231">
                  <c:v>0.12587084478140775</c:v>
                </c:pt>
                <c:pt idx="232">
                  <c:v>0.12643370822837086</c:v>
                </c:pt>
                <c:pt idx="233">
                  <c:v>0.12699967284771038</c:v>
                </c:pt>
                <c:pt idx="234">
                  <c:v>0.12758155896059067</c:v>
                </c:pt>
                <c:pt idx="235">
                  <c:v>0.1281294052168595</c:v>
                </c:pt>
                <c:pt idx="236">
                  <c:v>0.1286499668609011</c:v>
                </c:pt>
                <c:pt idx="237">
                  <c:v>0.12915002283233548</c:v>
                </c:pt>
                <c:pt idx="238">
                  <c:v>0.12967848077857477</c:v>
                </c:pt>
                <c:pt idx="239">
                  <c:v>0.13013246862933672</c:v>
                </c:pt>
                <c:pt idx="240">
                  <c:v>0.13054539266518125</c:v>
                </c:pt>
                <c:pt idx="241">
                  <c:v>0.13099587811510269</c:v>
                </c:pt>
                <c:pt idx="242">
                  <c:v>0.13139552362109527</c:v>
                </c:pt>
                <c:pt idx="243">
                  <c:v>0.13174960220178492</c:v>
                </c:pt>
                <c:pt idx="244">
                  <c:v>0.13209200190284909</c:v>
                </c:pt>
                <c:pt idx="245">
                  <c:v>0.13253016963329442</c:v>
                </c:pt>
                <c:pt idx="246">
                  <c:v>0.13294828109461568</c:v>
                </c:pt>
                <c:pt idx="247">
                  <c:v>0.13328930393803054</c:v>
                </c:pt>
                <c:pt idx="248">
                  <c:v>0.13365401722975825</c:v>
                </c:pt>
                <c:pt idx="249">
                  <c:v>0.13397918851842508</c:v>
                </c:pt>
                <c:pt idx="250">
                  <c:v>0.13430811461249548</c:v>
                </c:pt>
                <c:pt idx="251">
                  <c:v>0.13476196617899386</c:v>
                </c:pt>
                <c:pt idx="252">
                  <c:v>0.1351377261151292</c:v>
                </c:pt>
                <c:pt idx="253">
                  <c:v>0.13547338164138994</c:v>
                </c:pt>
                <c:pt idx="254">
                  <c:v>0.13585688889952682</c:v>
                </c:pt>
                <c:pt idx="255">
                  <c:v>0.13624762582179842</c:v>
                </c:pt>
                <c:pt idx="256">
                  <c:v>0.13661442810203989</c:v>
                </c:pt>
                <c:pt idx="257">
                  <c:v>0.13693467739168508</c:v>
                </c:pt>
                <c:pt idx="258">
                  <c:v>0.13733210940354343</c:v>
                </c:pt>
                <c:pt idx="259">
                  <c:v>0.13773481629727535</c:v>
                </c:pt>
                <c:pt idx="260">
                  <c:v>0.13808418143427101</c:v>
                </c:pt>
                <c:pt idx="261">
                  <c:v>0.13835538042829551</c:v>
                </c:pt>
                <c:pt idx="262">
                  <c:v>0.13857653007627174</c:v>
                </c:pt>
                <c:pt idx="263">
                  <c:v>0.13876591562355403</c:v>
                </c:pt>
                <c:pt idx="264">
                  <c:v>0.13896131506107087</c:v>
                </c:pt>
                <c:pt idx="265">
                  <c:v>0.1392268187700785</c:v>
                </c:pt>
                <c:pt idx="266">
                  <c:v>0.13948394332828043</c:v>
                </c:pt>
                <c:pt idx="267">
                  <c:v>0.13964850854083882</c:v>
                </c:pt>
                <c:pt idx="268">
                  <c:v>0.13981993266852188</c:v>
                </c:pt>
                <c:pt idx="269">
                  <c:v>0.13998280541539301</c:v>
                </c:pt>
                <c:pt idx="270">
                  <c:v>0.14012875670973454</c:v>
                </c:pt>
                <c:pt idx="271">
                  <c:v>0.14039332069611196</c:v>
                </c:pt>
                <c:pt idx="272">
                  <c:v>0.14061595776842487</c:v>
                </c:pt>
                <c:pt idx="273">
                  <c:v>0.14077976566576281</c:v>
                </c:pt>
                <c:pt idx="274">
                  <c:v>0.14105220756876194</c:v>
                </c:pt>
                <c:pt idx="275">
                  <c:v>0.14133314649360579</c:v>
                </c:pt>
                <c:pt idx="276">
                  <c:v>0.14156677098976359</c:v>
                </c:pt>
                <c:pt idx="277">
                  <c:v>0.14171252015142449</c:v>
                </c:pt>
                <c:pt idx="278">
                  <c:v>0.14194119550187459</c:v>
                </c:pt>
                <c:pt idx="279">
                  <c:v>0.14218522661495536</c:v>
                </c:pt>
                <c:pt idx="280">
                  <c:v>0.1423841709775813</c:v>
                </c:pt>
                <c:pt idx="281">
                  <c:v>0.14266384075123448</c:v>
                </c:pt>
                <c:pt idx="282">
                  <c:v>0.14291937957132336</c:v>
                </c:pt>
                <c:pt idx="283">
                  <c:v>0.14312786827214372</c:v>
                </c:pt>
                <c:pt idx="284">
                  <c:v>0.14339532628230048</c:v>
                </c:pt>
                <c:pt idx="285">
                  <c:v>0.14360839721831256</c:v>
                </c:pt>
                <c:pt idx="286">
                  <c:v>0.14378562339393042</c:v>
                </c:pt>
                <c:pt idx="287">
                  <c:v>0.14402461873706005</c:v>
                </c:pt>
                <c:pt idx="288">
                  <c:v>0.14425702022335415</c:v>
                </c:pt>
                <c:pt idx="289">
                  <c:v>0.14447295462481335</c:v>
                </c:pt>
                <c:pt idx="290">
                  <c:v>0.14468923425558602</c:v>
                </c:pt>
                <c:pt idx="291">
                  <c:v>0.14490691051328378</c:v>
                </c:pt>
                <c:pt idx="292">
                  <c:v>0.1451296760158711</c:v>
                </c:pt>
                <c:pt idx="293">
                  <c:v>0.14535324090603791</c:v>
                </c:pt>
                <c:pt idx="294">
                  <c:v>0.14556275939192309</c:v>
                </c:pt>
                <c:pt idx="295">
                  <c:v>0.14576041928894656</c:v>
                </c:pt>
                <c:pt idx="296">
                  <c:v>0.14594316388498341</c:v>
                </c:pt>
                <c:pt idx="297">
                  <c:v>0.14612425139904264</c:v>
                </c:pt>
                <c:pt idx="298">
                  <c:v>0.14630910468961075</c:v>
                </c:pt>
                <c:pt idx="299">
                  <c:v>0.14649599625541271</c:v>
                </c:pt>
                <c:pt idx="300">
                  <c:v>0.14668317156709013</c:v>
                </c:pt>
                <c:pt idx="301">
                  <c:v>0.1468670533362359</c:v>
                </c:pt>
                <c:pt idx="302">
                  <c:v>0.14706177319929556</c:v>
                </c:pt>
                <c:pt idx="303">
                  <c:v>0.14726055858469744</c:v>
                </c:pt>
                <c:pt idx="304">
                  <c:v>0.14744727039295799</c:v>
                </c:pt>
                <c:pt idx="305">
                  <c:v>0.14759239566022228</c:v>
                </c:pt>
                <c:pt idx="306">
                  <c:v>0.14772336572609632</c:v>
                </c:pt>
                <c:pt idx="307">
                  <c:v>0.1479599378724982</c:v>
                </c:pt>
                <c:pt idx="308">
                  <c:v>0.14816318075106552</c:v>
                </c:pt>
                <c:pt idx="309">
                  <c:v>0.14830318390151551</c:v>
                </c:pt>
                <c:pt idx="310">
                  <c:v>0.14841588348770429</c:v>
                </c:pt>
                <c:pt idx="311">
                  <c:v>0.148648062294366</c:v>
                </c:pt>
                <c:pt idx="312">
                  <c:v>0.14888691314376826</c:v>
                </c:pt>
                <c:pt idx="313">
                  <c:v>0.14897225707691664</c:v>
                </c:pt>
                <c:pt idx="314">
                  <c:v>0.14908729772496099</c:v>
                </c:pt>
                <c:pt idx="315">
                  <c:v>0.14929664193974018</c:v>
                </c:pt>
                <c:pt idx="316">
                  <c:v>0.14958852757955313</c:v>
                </c:pt>
                <c:pt idx="317">
                  <c:v>0.14981080272932426</c:v>
                </c:pt>
                <c:pt idx="318">
                  <c:v>0.15000853328321806</c:v>
                </c:pt>
                <c:pt idx="319">
                  <c:v>0.15022246555373958</c:v>
                </c:pt>
                <c:pt idx="320">
                  <c:v>0.15051069153663171</c:v>
                </c:pt>
                <c:pt idx="321">
                  <c:v>0.15076940912529824</c:v>
                </c:pt>
                <c:pt idx="322">
                  <c:v>0.15100155686231057</c:v>
                </c:pt>
                <c:pt idx="323">
                  <c:v>0.15125333864589588</c:v>
                </c:pt>
                <c:pt idx="324">
                  <c:v>0.15159454076158663</c:v>
                </c:pt>
                <c:pt idx="325">
                  <c:v>0.15194338255651946</c:v>
                </c:pt>
                <c:pt idx="326">
                  <c:v>0.15222802184106971</c:v>
                </c:pt>
                <c:pt idx="327">
                  <c:v>0.15252920694755945</c:v>
                </c:pt>
                <c:pt idx="328">
                  <c:v>0.15285390745345936</c:v>
                </c:pt>
                <c:pt idx="329">
                  <c:v>0.15319454139361779</c:v>
                </c:pt>
                <c:pt idx="330">
                  <c:v>0.15352225987811516</c:v>
                </c:pt>
                <c:pt idx="331">
                  <c:v>0.15384968547625313</c:v>
                </c:pt>
                <c:pt idx="332">
                  <c:v>0.15417327209619214</c:v>
                </c:pt>
                <c:pt idx="333">
                  <c:v>0.15450308090482548</c:v>
                </c:pt>
                <c:pt idx="334">
                  <c:v>0.1548220021986981</c:v>
                </c:pt>
                <c:pt idx="335">
                  <c:v>0.15513390577673089</c:v>
                </c:pt>
                <c:pt idx="336">
                  <c:v>0.15544167895486891</c:v>
                </c:pt>
                <c:pt idx="337">
                  <c:v>0.15573249717858367</c:v>
                </c:pt>
                <c:pt idx="338">
                  <c:v>0.15601659488800271</c:v>
                </c:pt>
                <c:pt idx="339">
                  <c:v>0.15630031889047319</c:v>
                </c:pt>
                <c:pt idx="340">
                  <c:v>0.15663713596409526</c:v>
                </c:pt>
                <c:pt idx="341">
                  <c:v>0.15694855540021438</c:v>
                </c:pt>
                <c:pt idx="342">
                  <c:v>0.15723479873602875</c:v>
                </c:pt>
                <c:pt idx="343">
                  <c:v>0.15754633251431518</c:v>
                </c:pt>
                <c:pt idx="344">
                  <c:v>0.15781339084592413</c:v>
                </c:pt>
                <c:pt idx="345">
                  <c:v>0.1580852133071344</c:v>
                </c:pt>
                <c:pt idx="346">
                  <c:v>0.15841344530120541</c:v>
                </c:pt>
                <c:pt idx="347">
                  <c:v>0.15872185132421232</c:v>
                </c:pt>
                <c:pt idx="348">
                  <c:v>0.15901505206586222</c:v>
                </c:pt>
                <c:pt idx="349">
                  <c:v>0.15930258565969749</c:v>
                </c:pt>
                <c:pt idx="350">
                  <c:v>0.159606451788772</c:v>
                </c:pt>
                <c:pt idx="351">
                  <c:v>0.1599175947207051</c:v>
                </c:pt>
                <c:pt idx="352">
                  <c:v>0.16022388252080746</c:v>
                </c:pt>
                <c:pt idx="353">
                  <c:v>0.16047413239187</c:v>
                </c:pt>
                <c:pt idx="354">
                  <c:v>0.16075905523482431</c:v>
                </c:pt>
                <c:pt idx="355">
                  <c:v>0.16108095771679432</c:v>
                </c:pt>
                <c:pt idx="356">
                  <c:v>0.16140265502287898</c:v>
                </c:pt>
                <c:pt idx="357">
                  <c:v>0.16168886409839547</c:v>
                </c:pt>
                <c:pt idx="358">
                  <c:v>0.16197086660455881</c:v>
                </c:pt>
                <c:pt idx="359">
                  <c:v>0.16229394718329504</c:v>
                </c:pt>
                <c:pt idx="360">
                  <c:v>0.16256819000580247</c:v>
                </c:pt>
                <c:pt idx="361">
                  <c:v>0.16284713647905832</c:v>
                </c:pt>
                <c:pt idx="362">
                  <c:v>0.16314384809738611</c:v>
                </c:pt>
                <c:pt idx="363">
                  <c:v>0.16339741036045827</c:v>
                </c:pt>
                <c:pt idx="364">
                  <c:v>0.1636866450027962</c:v>
                </c:pt>
                <c:pt idx="365">
                  <c:v>0.1639984989970619</c:v>
                </c:pt>
                <c:pt idx="366">
                  <c:v>0.1642669691335667</c:v>
                </c:pt>
                <c:pt idx="367">
                  <c:v>0.16452485993078214</c:v>
                </c:pt>
                <c:pt idx="368">
                  <c:v>0.16481124703431715</c:v>
                </c:pt>
                <c:pt idx="369">
                  <c:v>0.16510581895217824</c:v>
                </c:pt>
                <c:pt idx="370">
                  <c:v>0.16537121745378661</c:v>
                </c:pt>
                <c:pt idx="371">
                  <c:v>0.16563038999685842</c:v>
                </c:pt>
                <c:pt idx="372">
                  <c:v>0.16589173611159894</c:v>
                </c:pt>
                <c:pt idx="373">
                  <c:v>0.16618984936084946</c:v>
                </c:pt>
                <c:pt idx="374">
                  <c:v>0.16645362351475193</c:v>
                </c:pt>
                <c:pt idx="375">
                  <c:v>0.16669741445210909</c:v>
                </c:pt>
                <c:pt idx="376">
                  <c:v>0.1669664139483408</c:v>
                </c:pt>
                <c:pt idx="377">
                  <c:v>0.16721915712765312</c:v>
                </c:pt>
                <c:pt idx="378">
                  <c:v>0.16746742826844971</c:v>
                </c:pt>
                <c:pt idx="379">
                  <c:v>0.16771855762547996</c:v>
                </c:pt>
                <c:pt idx="380">
                  <c:v>0.16792525856735677</c:v>
                </c:pt>
                <c:pt idx="381">
                  <c:v>0.1681399624082448</c:v>
                </c:pt>
                <c:pt idx="382">
                  <c:v>0.16839926662886126</c:v>
                </c:pt>
                <c:pt idx="383">
                  <c:v>0.16863317829993849</c:v>
                </c:pt>
                <c:pt idx="384">
                  <c:v>0.16886041069954125</c:v>
                </c:pt>
                <c:pt idx="385">
                  <c:v>0.16908272762992135</c:v>
                </c:pt>
                <c:pt idx="386">
                  <c:v>0.16928974463343915</c:v>
                </c:pt>
                <c:pt idx="387">
                  <c:v>0.16951392729470025</c:v>
                </c:pt>
                <c:pt idx="388">
                  <c:v>0.16972917462947668</c:v>
                </c:pt>
                <c:pt idx="389">
                  <c:v>0.16991074897976918</c:v>
                </c:pt>
                <c:pt idx="390">
                  <c:v>0.17006596648014272</c:v>
                </c:pt>
                <c:pt idx="391">
                  <c:v>0.17024742387899686</c:v>
                </c:pt>
                <c:pt idx="392">
                  <c:v>0.17047090673761478</c:v>
                </c:pt>
                <c:pt idx="393">
                  <c:v>0.17066009903766446</c:v>
                </c:pt>
                <c:pt idx="394">
                  <c:v>0.17083395785383701</c:v>
                </c:pt>
                <c:pt idx="395">
                  <c:v>0.17101615597143296</c:v>
                </c:pt>
                <c:pt idx="396">
                  <c:v>0.1712174871861066</c:v>
                </c:pt>
                <c:pt idx="397">
                  <c:v>0.17138797562007604</c:v>
                </c:pt>
                <c:pt idx="398">
                  <c:v>0.17153184778778022</c:v>
                </c:pt>
                <c:pt idx="399">
                  <c:v>0.17169293247967257</c:v>
                </c:pt>
                <c:pt idx="400">
                  <c:v>0.17184924401583604</c:v>
                </c:pt>
                <c:pt idx="401">
                  <c:v>0.17199849182848884</c:v>
                </c:pt>
                <c:pt idx="402">
                  <c:v>0.17214999479817863</c:v>
                </c:pt>
                <c:pt idx="403">
                  <c:v>0.17230538228491818</c:v>
                </c:pt>
                <c:pt idx="404">
                  <c:v>0.17247460376691451</c:v>
                </c:pt>
                <c:pt idx="405">
                  <c:v>0.17263051641375973</c:v>
                </c:pt>
                <c:pt idx="406">
                  <c:v>0.17274823562014793</c:v>
                </c:pt>
                <c:pt idx="407">
                  <c:v>0.17288125701166479</c:v>
                </c:pt>
                <c:pt idx="408">
                  <c:v>0.17300590641343996</c:v>
                </c:pt>
                <c:pt idx="409">
                  <c:v>0.1731132224062949</c:v>
                </c:pt>
                <c:pt idx="410">
                  <c:v>0.17324049270453892</c:v>
                </c:pt>
                <c:pt idx="411">
                  <c:v>0.17336263059302837</c:v>
                </c:pt>
                <c:pt idx="412">
                  <c:v>0.17347270757626854</c:v>
                </c:pt>
                <c:pt idx="413">
                  <c:v>0.17357750294423849</c:v>
                </c:pt>
                <c:pt idx="414">
                  <c:v>0.17369556281621112</c:v>
                </c:pt>
                <c:pt idx="415">
                  <c:v>0.17382592675533706</c:v>
                </c:pt>
                <c:pt idx="416">
                  <c:v>0.17395535769650064</c:v>
                </c:pt>
                <c:pt idx="417">
                  <c:v>0.17403891979252309</c:v>
                </c:pt>
                <c:pt idx="418">
                  <c:v>0.17410498451754775</c:v>
                </c:pt>
                <c:pt idx="419">
                  <c:v>0.1741735202589246</c:v>
                </c:pt>
                <c:pt idx="420">
                  <c:v>0.17426609896281689</c:v>
                </c:pt>
                <c:pt idx="421">
                  <c:v>0.17435337481122695</c:v>
                </c:pt>
                <c:pt idx="422">
                  <c:v>0.17440630627564283</c:v>
                </c:pt>
                <c:pt idx="423">
                  <c:v>0.17448322717878417</c:v>
                </c:pt>
                <c:pt idx="424">
                  <c:v>0.17455080721899799</c:v>
                </c:pt>
                <c:pt idx="425">
                  <c:v>0.17459151424504304</c:v>
                </c:pt>
                <c:pt idx="426">
                  <c:v>0.17460147595055095</c:v>
                </c:pt>
                <c:pt idx="427">
                  <c:v>0.17467032963195503</c:v>
                </c:pt>
                <c:pt idx="428">
                  <c:v>0.17474803965060612</c:v>
                </c:pt>
                <c:pt idx="429">
                  <c:v>0.17477797284110172</c:v>
                </c:pt>
                <c:pt idx="430">
                  <c:v>0.17479650557732287</c:v>
                </c:pt>
                <c:pt idx="431">
                  <c:v>0.17479179697338729</c:v>
                </c:pt>
                <c:pt idx="432">
                  <c:v>0.17479627461432265</c:v>
                </c:pt>
                <c:pt idx="433">
                  <c:v>0.17482032704734299</c:v>
                </c:pt>
                <c:pt idx="434">
                  <c:v>0.17483785813273409</c:v>
                </c:pt>
                <c:pt idx="435">
                  <c:v>0.17486945047056227</c:v>
                </c:pt>
                <c:pt idx="436">
                  <c:v>0.1749274670367158</c:v>
                </c:pt>
                <c:pt idx="437">
                  <c:v>0.1749227149672018</c:v>
                </c:pt>
                <c:pt idx="438">
                  <c:v>0.17491963157635473</c:v>
                </c:pt>
                <c:pt idx="439">
                  <c:v>0.1749486060963831</c:v>
                </c:pt>
                <c:pt idx="440">
                  <c:v>0.17493501829693026</c:v>
                </c:pt>
                <c:pt idx="441">
                  <c:v>0.1749605286466043</c:v>
                </c:pt>
                <c:pt idx="442">
                  <c:v>0.17499074332442036</c:v>
                </c:pt>
                <c:pt idx="443">
                  <c:v>0.17496252059251924</c:v>
                </c:pt>
                <c:pt idx="444">
                  <c:v>0.17495001848667649</c:v>
                </c:pt>
                <c:pt idx="445">
                  <c:v>0.17493312127129465</c:v>
                </c:pt>
                <c:pt idx="446">
                  <c:v>0.17489711304482311</c:v>
                </c:pt>
                <c:pt idx="447">
                  <c:v>0.17490154828228177</c:v>
                </c:pt>
                <c:pt idx="448">
                  <c:v>0.17490077516241931</c:v>
                </c:pt>
                <c:pt idx="449">
                  <c:v>0.17484817263194219</c:v>
                </c:pt>
                <c:pt idx="450">
                  <c:v>0.17481424315679792</c:v>
                </c:pt>
                <c:pt idx="451">
                  <c:v>0.1747906950684919</c:v>
                </c:pt>
                <c:pt idx="452">
                  <c:v>0.1747646804554096</c:v>
                </c:pt>
                <c:pt idx="453">
                  <c:v>0.17471243902073144</c:v>
                </c:pt>
                <c:pt idx="454">
                  <c:v>0.1746477077142308</c:v>
                </c:pt>
                <c:pt idx="455">
                  <c:v>0.17461207000979592</c:v>
                </c:pt>
                <c:pt idx="456">
                  <c:v>0.17461749318687889</c:v>
                </c:pt>
                <c:pt idx="457">
                  <c:v>0.17457239169225347</c:v>
                </c:pt>
                <c:pt idx="458">
                  <c:v>0.17454345829690696</c:v>
                </c:pt>
                <c:pt idx="459">
                  <c:v>0.17451489071614043</c:v>
                </c:pt>
                <c:pt idx="460">
                  <c:v>0.17438820577377134</c:v>
                </c:pt>
                <c:pt idx="461">
                  <c:v>0.17432223617793485</c:v>
                </c:pt>
                <c:pt idx="462">
                  <c:v>0.17430408509051945</c:v>
                </c:pt>
                <c:pt idx="463">
                  <c:v>0.17424275396475694</c:v>
                </c:pt>
                <c:pt idx="464">
                  <c:v>0.17417713745868299</c:v>
                </c:pt>
                <c:pt idx="465">
                  <c:v>0.17412462795786876</c:v>
                </c:pt>
                <c:pt idx="466">
                  <c:v>0.17407747425818601</c:v>
                </c:pt>
                <c:pt idx="467">
                  <c:v>0.17402011745594662</c:v>
                </c:pt>
                <c:pt idx="468">
                  <c:v>0.17397145813659473</c:v>
                </c:pt>
                <c:pt idx="469">
                  <c:v>0.173914382014136</c:v>
                </c:pt>
                <c:pt idx="470">
                  <c:v>0.17380732145590019</c:v>
                </c:pt>
                <c:pt idx="471">
                  <c:v>0.17372241671148883</c:v>
                </c:pt>
                <c:pt idx="472">
                  <c:v>0.17366484045727706</c:v>
                </c:pt>
                <c:pt idx="473">
                  <c:v>0.17360483199493762</c:v>
                </c:pt>
                <c:pt idx="474">
                  <c:v>0.17353937644421605</c:v>
                </c:pt>
                <c:pt idx="475">
                  <c:v>0.17345634530514889</c:v>
                </c:pt>
                <c:pt idx="476">
                  <c:v>0.17335723088827756</c:v>
                </c:pt>
                <c:pt idx="477">
                  <c:v>0.17330330471286079</c:v>
                </c:pt>
                <c:pt idx="478">
                  <c:v>0.17321236236686446</c:v>
                </c:pt>
                <c:pt idx="479">
                  <c:v>0.17313408411880613</c:v>
                </c:pt>
                <c:pt idx="480">
                  <c:v>0.17312596457608143</c:v>
                </c:pt>
                <c:pt idx="481">
                  <c:v>0.17306599106060813</c:v>
                </c:pt>
                <c:pt idx="482">
                  <c:v>0.17295039162201012</c:v>
                </c:pt>
                <c:pt idx="483">
                  <c:v>0.17283337515611177</c:v>
                </c:pt>
                <c:pt idx="484">
                  <c:v>0.17278736470302927</c:v>
                </c:pt>
                <c:pt idx="485">
                  <c:v>0.17271537017628116</c:v>
                </c:pt>
                <c:pt idx="486">
                  <c:v>0.17261294819973691</c:v>
                </c:pt>
                <c:pt idx="487">
                  <c:v>0.17251947484868049</c:v>
                </c:pt>
                <c:pt idx="488">
                  <c:v>0.17246686099284092</c:v>
                </c:pt>
                <c:pt idx="489">
                  <c:v>0.17238025813216143</c:v>
                </c:pt>
                <c:pt idx="490">
                  <c:v>0.17223941541541857</c:v>
                </c:pt>
                <c:pt idx="491">
                  <c:v>0.17215197187180628</c:v>
                </c:pt>
                <c:pt idx="492">
                  <c:v>0.17205986903081971</c:v>
                </c:pt>
                <c:pt idx="493">
                  <c:v>0.17198130182996141</c:v>
                </c:pt>
                <c:pt idx="494">
                  <c:v>0.17194971457432992</c:v>
                </c:pt>
                <c:pt idx="495">
                  <c:v>0.17187298840297208</c:v>
                </c:pt>
                <c:pt idx="496">
                  <c:v>0.1717805364047599</c:v>
                </c:pt>
                <c:pt idx="497">
                  <c:v>0.17170322245591393</c:v>
                </c:pt>
                <c:pt idx="498">
                  <c:v>0.17159499563706457</c:v>
                </c:pt>
                <c:pt idx="499">
                  <c:v>0.17154285849401693</c:v>
                </c:pt>
                <c:pt idx="500">
                  <c:v>0.17149852068634952</c:v>
                </c:pt>
                <c:pt idx="501">
                  <c:v>0.17137093043530272</c:v>
                </c:pt>
                <c:pt idx="502">
                  <c:v>0.1713107148137146</c:v>
                </c:pt>
                <c:pt idx="503">
                  <c:v>0.17125063480718428</c:v>
                </c:pt>
                <c:pt idx="504">
                  <c:v>0.17113327752881904</c:v>
                </c:pt>
                <c:pt idx="505">
                  <c:v>0.17104673319060673</c:v>
                </c:pt>
                <c:pt idx="506">
                  <c:v>0.17096300551434115</c:v>
                </c:pt>
                <c:pt idx="507">
                  <c:v>0.17085682230091806</c:v>
                </c:pt>
                <c:pt idx="508">
                  <c:v>0.17076665975199681</c:v>
                </c:pt>
                <c:pt idx="509">
                  <c:v>0.17071704567414428</c:v>
                </c:pt>
                <c:pt idx="510">
                  <c:v>0.17065400133750161</c:v>
                </c:pt>
                <c:pt idx="511">
                  <c:v>0.1705351567053969</c:v>
                </c:pt>
                <c:pt idx="512">
                  <c:v>0.17043514790904588</c:v>
                </c:pt>
                <c:pt idx="513">
                  <c:v>0.17035744667495267</c:v>
                </c:pt>
                <c:pt idx="514">
                  <c:v>0.17028437559153162</c:v>
                </c:pt>
                <c:pt idx="515">
                  <c:v>0.17026205537203598</c:v>
                </c:pt>
                <c:pt idx="516">
                  <c:v>0.17020013438194559</c:v>
                </c:pt>
                <c:pt idx="517">
                  <c:v>0.17010120308960117</c:v>
                </c:pt>
                <c:pt idx="518">
                  <c:v>0.17001010394513838</c:v>
                </c:pt>
                <c:pt idx="519">
                  <c:v>0.1699373177230469</c:v>
                </c:pt>
                <c:pt idx="520">
                  <c:v>0.16983847122410414</c:v>
                </c:pt>
                <c:pt idx="521">
                  <c:v>0.16973092748769344</c:v>
                </c:pt>
                <c:pt idx="522">
                  <c:v>0.16972651623136401</c:v>
                </c:pt>
                <c:pt idx="523">
                  <c:v>0.16964094551810283</c:v>
                </c:pt>
                <c:pt idx="524">
                  <c:v>0.16953399993735666</c:v>
                </c:pt>
                <c:pt idx="525">
                  <c:v>0.16944482005096109</c:v>
                </c:pt>
                <c:pt idx="526">
                  <c:v>0.16938180822882909</c:v>
                </c:pt>
                <c:pt idx="527">
                  <c:v>0.16932513330666343</c:v>
                </c:pt>
                <c:pt idx="528">
                  <c:v>0.16923247650480344</c:v>
                </c:pt>
                <c:pt idx="529">
                  <c:v>0.16919937745059102</c:v>
                </c:pt>
                <c:pt idx="530">
                  <c:v>0.16913294397454015</c:v>
                </c:pt>
                <c:pt idx="531">
                  <c:v>0.16902969828777523</c:v>
                </c:pt>
                <c:pt idx="532">
                  <c:v>0.16899503568126076</c:v>
                </c:pt>
                <c:pt idx="533">
                  <c:v>0.16888165981044254</c:v>
                </c:pt>
                <c:pt idx="534">
                  <c:v>0.16880062757705694</c:v>
                </c:pt>
                <c:pt idx="535">
                  <c:v>0.16879951251294908</c:v>
                </c:pt>
                <c:pt idx="536">
                  <c:v>0.16874338095379415</c:v>
                </c:pt>
                <c:pt idx="537">
                  <c:v>0.16866321140725296</c:v>
                </c:pt>
                <c:pt idx="538">
                  <c:v>0.16858896190092879</c:v>
                </c:pt>
                <c:pt idx="539">
                  <c:v>0.16857198054494937</c:v>
                </c:pt>
                <c:pt idx="540">
                  <c:v>0.16853767211195417</c:v>
                </c:pt>
                <c:pt idx="541">
                  <c:v>0.16846757434002457</c:v>
                </c:pt>
                <c:pt idx="542">
                  <c:v>0.16837497971849155</c:v>
                </c:pt>
                <c:pt idx="543">
                  <c:v>0.16837023173168494</c:v>
                </c:pt>
                <c:pt idx="544">
                  <c:v>0.16831265754787442</c:v>
                </c:pt>
                <c:pt idx="545">
                  <c:v>0.16819062418524924</c:v>
                </c:pt>
                <c:pt idx="546">
                  <c:v>0.16811294667523569</c:v>
                </c:pt>
                <c:pt idx="547">
                  <c:v>0.16806308781636484</c:v>
                </c:pt>
                <c:pt idx="548">
                  <c:v>0.16803294647686948</c:v>
                </c:pt>
                <c:pt idx="549">
                  <c:v>0.16800463106107544</c:v>
                </c:pt>
                <c:pt idx="550">
                  <c:v>0.16796305255019317</c:v>
                </c:pt>
                <c:pt idx="551">
                  <c:v>0.16788109465716863</c:v>
                </c:pt>
                <c:pt idx="552">
                  <c:v>0.16783842105921276</c:v>
                </c:pt>
                <c:pt idx="553">
                  <c:v>0.16787786764798596</c:v>
                </c:pt>
                <c:pt idx="554">
                  <c:v>0.16781298084433394</c:v>
                </c:pt>
                <c:pt idx="555">
                  <c:v>0.16774836619854963</c:v>
                </c:pt>
                <c:pt idx="556">
                  <c:v>0.16775026119707412</c:v>
                </c:pt>
                <c:pt idx="557">
                  <c:v>0.16764351234461219</c:v>
                </c:pt>
                <c:pt idx="558">
                  <c:v>0.16760223410482519</c:v>
                </c:pt>
                <c:pt idx="559">
                  <c:v>0.16761540190049615</c:v>
                </c:pt>
                <c:pt idx="560">
                  <c:v>0.16750374358634534</c:v>
                </c:pt>
                <c:pt idx="561">
                  <c:v>0.16750137915244892</c:v>
                </c:pt>
                <c:pt idx="562">
                  <c:v>0.16750285996753655</c:v>
                </c:pt>
                <c:pt idx="563">
                  <c:v>0.16737295117571149</c:v>
                </c:pt>
                <c:pt idx="564">
                  <c:v>0.16733382172378297</c:v>
                </c:pt>
                <c:pt idx="565">
                  <c:v>0.16728104586586998</c:v>
                </c:pt>
                <c:pt idx="566">
                  <c:v>0.16722936879918948</c:v>
                </c:pt>
                <c:pt idx="567">
                  <c:v>0.16724477178648478</c:v>
                </c:pt>
                <c:pt idx="568">
                  <c:v>0.16725791783454591</c:v>
                </c:pt>
                <c:pt idx="569">
                  <c:v>0.16722552475909816</c:v>
                </c:pt>
                <c:pt idx="570">
                  <c:v>0.16714076168807401</c:v>
                </c:pt>
                <c:pt idx="571">
                  <c:v>0.16706537775473704</c:v>
                </c:pt>
                <c:pt idx="572">
                  <c:v>0.16706323848140614</c:v>
                </c:pt>
                <c:pt idx="573">
                  <c:v>0.16710328705521063</c:v>
                </c:pt>
                <c:pt idx="574">
                  <c:v>0.16703468840463767</c:v>
                </c:pt>
                <c:pt idx="575">
                  <c:v>0.16701360488958647</c:v>
                </c:pt>
                <c:pt idx="576">
                  <c:v>0.16697053443535448</c:v>
                </c:pt>
                <c:pt idx="577">
                  <c:v>0.1669039257737073</c:v>
                </c:pt>
                <c:pt idx="578">
                  <c:v>0.16688225781744651</c:v>
                </c:pt>
                <c:pt idx="579">
                  <c:v>0.16687562645213241</c:v>
                </c:pt>
                <c:pt idx="580">
                  <c:v>0.16690262298258704</c:v>
                </c:pt>
                <c:pt idx="581">
                  <c:v>0.16690225511825094</c:v>
                </c:pt>
                <c:pt idx="582">
                  <c:v>0.16681007077475021</c:v>
                </c:pt>
                <c:pt idx="583">
                  <c:v>0.16677139297615992</c:v>
                </c:pt>
                <c:pt idx="584">
                  <c:v>0.16678794151327045</c:v>
                </c:pt>
                <c:pt idx="585">
                  <c:v>0.16670947788669987</c:v>
                </c:pt>
                <c:pt idx="586">
                  <c:v>0.16673483140915857</c:v>
                </c:pt>
                <c:pt idx="587">
                  <c:v>0.16675843813456384</c:v>
                </c:pt>
                <c:pt idx="588">
                  <c:v>0.16666939225854926</c:v>
                </c:pt>
                <c:pt idx="589">
                  <c:v>0.16668031277602094</c:v>
                </c:pt>
                <c:pt idx="590">
                  <c:v>0.16663947248780941</c:v>
                </c:pt>
                <c:pt idx="591">
                  <c:v>0.16655810557172621</c:v>
                </c:pt>
                <c:pt idx="592">
                  <c:v>0.16656565607529053</c:v>
                </c:pt>
                <c:pt idx="593">
                  <c:v>0.16654881268835423</c:v>
                </c:pt>
                <c:pt idx="594">
                  <c:v>0.16651674162948585</c:v>
                </c:pt>
                <c:pt idx="595">
                  <c:v>0.16644725990910417</c:v>
                </c:pt>
                <c:pt idx="596">
                  <c:v>0.16642802030002338</c:v>
                </c:pt>
                <c:pt idx="597">
                  <c:v>0.16644392805016092</c:v>
                </c:pt>
                <c:pt idx="598">
                  <c:v>0.16648491516819855</c:v>
                </c:pt>
                <c:pt idx="599">
                  <c:v>0.16645180148801189</c:v>
                </c:pt>
                <c:pt idx="600">
                  <c:v>0.16641479266076534</c:v>
                </c:pt>
                <c:pt idx="601">
                  <c:v>0.16639482822186041</c:v>
                </c:pt>
                <c:pt idx="602">
                  <c:v>0.16635719110364369</c:v>
                </c:pt>
                <c:pt idx="603">
                  <c:v>0.16635490648299089</c:v>
                </c:pt>
                <c:pt idx="604">
                  <c:v>0.16637375614459923</c:v>
                </c:pt>
                <c:pt idx="605">
                  <c:v>0.16638640431822072</c:v>
                </c:pt>
                <c:pt idx="606">
                  <c:v>0.16637172759169319</c:v>
                </c:pt>
                <c:pt idx="607">
                  <c:v>0.16636692046623269</c:v>
                </c:pt>
                <c:pt idx="608">
                  <c:v>0.16629632371055766</c:v>
                </c:pt>
                <c:pt idx="609">
                  <c:v>0.16619567220768935</c:v>
                </c:pt>
                <c:pt idx="610">
                  <c:v>0.166251697244964</c:v>
                </c:pt>
                <c:pt idx="611">
                  <c:v>0.16633236616352262</c:v>
                </c:pt>
                <c:pt idx="612">
                  <c:v>0.16631290640907043</c:v>
                </c:pt>
                <c:pt idx="613">
                  <c:v>0.16620391126606424</c:v>
                </c:pt>
                <c:pt idx="614">
                  <c:v>0.16627080949483189</c:v>
                </c:pt>
                <c:pt idx="615">
                  <c:v>0.16627768804789625</c:v>
                </c:pt>
                <c:pt idx="616">
                  <c:v>0.16620705715716466</c:v>
                </c:pt>
                <c:pt idx="617">
                  <c:v>0.16621357064369227</c:v>
                </c:pt>
                <c:pt idx="618">
                  <c:v>0.16624264855563062</c:v>
                </c:pt>
                <c:pt idx="619">
                  <c:v>0.16621804094189382</c:v>
                </c:pt>
                <c:pt idx="620">
                  <c:v>0.16619170448509143</c:v>
                </c:pt>
                <c:pt idx="621">
                  <c:v>0.16624551965061254</c:v>
                </c:pt>
                <c:pt idx="622">
                  <c:v>0.16632395179541223</c:v>
                </c:pt>
                <c:pt idx="623">
                  <c:v>0.16635222312806064</c:v>
                </c:pt>
                <c:pt idx="624">
                  <c:v>0.16631121551869402</c:v>
                </c:pt>
                <c:pt idx="625">
                  <c:v>0.16631666526429023</c:v>
                </c:pt>
                <c:pt idx="626">
                  <c:v>0.16627398036649929</c:v>
                </c:pt>
                <c:pt idx="627">
                  <c:v>0.16621390850651555</c:v>
                </c:pt>
                <c:pt idx="628">
                  <c:v>0.16618796257500998</c:v>
                </c:pt>
                <c:pt idx="629">
                  <c:v>0.16630308273993802</c:v>
                </c:pt>
                <c:pt idx="630">
                  <c:v>0.16645165494135553</c:v>
                </c:pt>
                <c:pt idx="631">
                  <c:v>0.16649907771688413</c:v>
                </c:pt>
                <c:pt idx="632">
                  <c:v>0.16633279817617896</c:v>
                </c:pt>
                <c:pt idx="633">
                  <c:v>0.16633772853362996</c:v>
                </c:pt>
                <c:pt idx="634">
                  <c:v>0.16636698432975591</c:v>
                </c:pt>
                <c:pt idx="635">
                  <c:v>0.16622822412151336</c:v>
                </c:pt>
                <c:pt idx="636">
                  <c:v>0.16625086633103422</c:v>
                </c:pt>
                <c:pt idx="637">
                  <c:v>0.16628887091079839</c:v>
                </c:pt>
                <c:pt idx="638">
                  <c:v>0.16629473077140042</c:v>
                </c:pt>
                <c:pt idx="639">
                  <c:v>0.16633054910870806</c:v>
                </c:pt>
                <c:pt idx="640">
                  <c:v>0.16635827282281304</c:v>
                </c:pt>
                <c:pt idx="641">
                  <c:v>0.16635420805390977</c:v>
                </c:pt>
                <c:pt idx="642">
                  <c:v>0.16632788717949223</c:v>
                </c:pt>
                <c:pt idx="643">
                  <c:v>0.16622145696279786</c:v>
                </c:pt>
                <c:pt idx="644">
                  <c:v>0.16626120192338323</c:v>
                </c:pt>
                <c:pt idx="645">
                  <c:v>0.16635181765220994</c:v>
                </c:pt>
                <c:pt idx="646">
                  <c:v>0.16632096322645723</c:v>
                </c:pt>
                <c:pt idx="647">
                  <c:v>0.16639594534209093</c:v>
                </c:pt>
                <c:pt idx="648">
                  <c:v>0.1663234332228882</c:v>
                </c:pt>
                <c:pt idx="649">
                  <c:v>0.16618908367894414</c:v>
                </c:pt>
                <c:pt idx="650">
                  <c:v>0.16628586045895566</c:v>
                </c:pt>
                <c:pt idx="651">
                  <c:v>0.16629891735672936</c:v>
                </c:pt>
                <c:pt idx="652">
                  <c:v>0.16623321892129928</c:v>
                </c:pt>
                <c:pt idx="653">
                  <c:v>0.16619377104840524</c:v>
                </c:pt>
                <c:pt idx="654">
                  <c:v>0.166130651134725</c:v>
                </c:pt>
                <c:pt idx="655">
                  <c:v>0.16610867850983826</c:v>
                </c:pt>
                <c:pt idx="656">
                  <c:v>0.16615837419965673</c:v>
                </c:pt>
                <c:pt idx="657">
                  <c:v>0.16614442058172102</c:v>
                </c:pt>
                <c:pt idx="658">
                  <c:v>0.16605782354466139</c:v>
                </c:pt>
                <c:pt idx="659">
                  <c:v>0.16608711318835698</c:v>
                </c:pt>
                <c:pt idx="660">
                  <c:v>0.16617663042926786</c:v>
                </c:pt>
                <c:pt idx="661">
                  <c:v>0.1660941757806981</c:v>
                </c:pt>
                <c:pt idx="662">
                  <c:v>0.16584793399255623</c:v>
                </c:pt>
                <c:pt idx="663">
                  <c:v>0.16573895550122245</c:v>
                </c:pt>
                <c:pt idx="664">
                  <c:v>0.16571353532008715</c:v>
                </c:pt>
                <c:pt idx="665">
                  <c:v>0.16568640790530678</c:v>
                </c:pt>
                <c:pt idx="666">
                  <c:v>0.16568381011346386</c:v>
                </c:pt>
                <c:pt idx="667">
                  <c:v>0.16578844425141157</c:v>
                </c:pt>
                <c:pt idx="668">
                  <c:v>0.16583664033463644</c:v>
                </c:pt>
                <c:pt idx="669">
                  <c:v>0.1658015375985008</c:v>
                </c:pt>
                <c:pt idx="670">
                  <c:v>0.16581761588632438</c:v>
                </c:pt>
                <c:pt idx="671">
                  <c:v>0.16586915728659124</c:v>
                </c:pt>
                <c:pt idx="672">
                  <c:v>0.1660587801293629</c:v>
                </c:pt>
                <c:pt idx="673">
                  <c:v>0.16610654089053567</c:v>
                </c:pt>
                <c:pt idx="674">
                  <c:v>0.16601581280551572</c:v>
                </c:pt>
                <c:pt idx="675">
                  <c:v>0.16594839105726875</c:v>
                </c:pt>
                <c:pt idx="676">
                  <c:v>0.1659174404367065</c:v>
                </c:pt>
                <c:pt idx="677">
                  <c:v>0.16594592218201332</c:v>
                </c:pt>
                <c:pt idx="678">
                  <c:v>0.165992328632103</c:v>
                </c:pt>
                <c:pt idx="679">
                  <c:v>0.16600371976456937</c:v>
                </c:pt>
                <c:pt idx="680">
                  <c:v>0.16600792827830912</c:v>
                </c:pt>
                <c:pt idx="681">
                  <c:v>0.16602285119840801</c:v>
                </c:pt>
                <c:pt idx="682">
                  <c:v>0.16604444692128603</c:v>
                </c:pt>
                <c:pt idx="683">
                  <c:v>0.16600793919714146</c:v>
                </c:pt>
                <c:pt idx="684">
                  <c:v>0.16598493873545425</c:v>
                </c:pt>
                <c:pt idx="685">
                  <c:v>0.16600121095430295</c:v>
                </c:pt>
                <c:pt idx="686">
                  <c:v>0.16596799594082381</c:v>
                </c:pt>
                <c:pt idx="687">
                  <c:v>0.16598995535343877</c:v>
                </c:pt>
                <c:pt idx="688">
                  <c:v>0.16605283516487379</c:v>
                </c:pt>
                <c:pt idx="689">
                  <c:v>0.16603275882572835</c:v>
                </c:pt>
                <c:pt idx="690">
                  <c:v>0.16601871183445396</c:v>
                </c:pt>
                <c:pt idx="691">
                  <c:v>0.16601920896964009</c:v>
                </c:pt>
                <c:pt idx="692">
                  <c:v>0.16602233564577429</c:v>
                </c:pt>
                <c:pt idx="693">
                  <c:v>0.16603093369609201</c:v>
                </c:pt>
                <c:pt idx="694">
                  <c:v>0.16605288256326259</c:v>
                </c:pt>
                <c:pt idx="695">
                  <c:v>0.16603711661184545</c:v>
                </c:pt>
                <c:pt idx="696">
                  <c:v>0.16599990160724074</c:v>
                </c:pt>
                <c:pt idx="697">
                  <c:v>0.16596260000015195</c:v>
                </c:pt>
                <c:pt idx="698">
                  <c:v>0.16597907158721234</c:v>
                </c:pt>
                <c:pt idx="699">
                  <c:v>0.1659781612724871</c:v>
                </c:pt>
                <c:pt idx="700">
                  <c:v>0.16594225713504332</c:v>
                </c:pt>
                <c:pt idx="701">
                  <c:v>0.16592352903709753</c:v>
                </c:pt>
                <c:pt idx="702">
                  <c:v>0.16590214135865064</c:v>
                </c:pt>
                <c:pt idx="703">
                  <c:v>0.16590492347736294</c:v>
                </c:pt>
                <c:pt idx="704">
                  <c:v>0.16596440906297258</c:v>
                </c:pt>
                <c:pt idx="705">
                  <c:v>0.16597786904381814</c:v>
                </c:pt>
                <c:pt idx="706">
                  <c:v>0.1659835630305109</c:v>
                </c:pt>
                <c:pt idx="707">
                  <c:v>0.16595434379173049</c:v>
                </c:pt>
                <c:pt idx="708">
                  <c:v>0.16595413506012982</c:v>
                </c:pt>
                <c:pt idx="709">
                  <c:v>0.16593012139533636</c:v>
                </c:pt>
                <c:pt idx="710">
                  <c:v>0.16590856296758352</c:v>
                </c:pt>
                <c:pt idx="711">
                  <c:v>0.16585635212677305</c:v>
                </c:pt>
                <c:pt idx="712">
                  <c:v>0.16577908330683311</c:v>
                </c:pt>
                <c:pt idx="713">
                  <c:v>0.16572962265865052</c:v>
                </c:pt>
                <c:pt idx="714">
                  <c:v>0.16572034797995092</c:v>
                </c:pt>
                <c:pt idx="715">
                  <c:v>0.16570770043666827</c:v>
                </c:pt>
                <c:pt idx="716">
                  <c:v>0.16566469746241816</c:v>
                </c:pt>
                <c:pt idx="717">
                  <c:v>0.16566175543119044</c:v>
                </c:pt>
                <c:pt idx="718">
                  <c:v>0.16564355993721569</c:v>
                </c:pt>
                <c:pt idx="719">
                  <c:v>0.16561907283460051</c:v>
                </c:pt>
                <c:pt idx="720">
                  <c:v>0.16563391191422563</c:v>
                </c:pt>
                <c:pt idx="721">
                  <c:v>0.16567116566472953</c:v>
                </c:pt>
                <c:pt idx="722">
                  <c:v>0.16566252803615752</c:v>
                </c:pt>
                <c:pt idx="723">
                  <c:v>0.16566826519158592</c:v>
                </c:pt>
                <c:pt idx="724">
                  <c:v>0.16565615522134783</c:v>
                </c:pt>
                <c:pt idx="725">
                  <c:v>0.16563556329913284</c:v>
                </c:pt>
                <c:pt idx="726">
                  <c:v>0.16563169817058873</c:v>
                </c:pt>
                <c:pt idx="727">
                  <c:v>0.16564357143359684</c:v>
                </c:pt>
                <c:pt idx="728">
                  <c:v>0.16566763476367119</c:v>
                </c:pt>
                <c:pt idx="729">
                  <c:v>0.16566780844261941</c:v>
                </c:pt>
                <c:pt idx="730">
                  <c:v>0.16568958860613833</c:v>
                </c:pt>
                <c:pt idx="731">
                  <c:v>0.16569167132837495</c:v>
                </c:pt>
                <c:pt idx="732">
                  <c:v>0.16572457112122385</c:v>
                </c:pt>
                <c:pt idx="733">
                  <c:v>0.16578608028197245</c:v>
                </c:pt>
                <c:pt idx="734">
                  <c:v>0.16588189889957863</c:v>
                </c:pt>
                <c:pt idx="735">
                  <c:v>0.16595378490445792</c:v>
                </c:pt>
                <c:pt idx="736">
                  <c:v>0.16595751648449344</c:v>
                </c:pt>
                <c:pt idx="737">
                  <c:v>0.1659971099791282</c:v>
                </c:pt>
                <c:pt idx="738">
                  <c:v>0.16605460660736629</c:v>
                </c:pt>
                <c:pt idx="739">
                  <c:v>0.1661008652942825</c:v>
                </c:pt>
                <c:pt idx="740">
                  <c:v>0.16619766501084166</c:v>
                </c:pt>
                <c:pt idx="741">
                  <c:v>0.16628925919794366</c:v>
                </c:pt>
                <c:pt idx="742">
                  <c:v>0.16635968325014069</c:v>
                </c:pt>
                <c:pt idx="743">
                  <c:v>0.16641376393204291</c:v>
                </c:pt>
                <c:pt idx="744">
                  <c:v>0.16647069710029377</c:v>
                </c:pt>
                <c:pt idx="745">
                  <c:v>0.16655088306883795</c:v>
                </c:pt>
                <c:pt idx="746">
                  <c:v>0.16661513105361658</c:v>
                </c:pt>
                <c:pt idx="747">
                  <c:v>0.16667499504642572</c:v>
                </c:pt>
                <c:pt idx="748">
                  <c:v>0.16675902225838471</c:v>
                </c:pt>
                <c:pt idx="749">
                  <c:v>0.16682102758807901</c:v>
                </c:pt>
                <c:pt idx="750">
                  <c:v>0.16685527347790505</c:v>
                </c:pt>
                <c:pt idx="751">
                  <c:v>0.16691644670207328</c:v>
                </c:pt>
                <c:pt idx="752">
                  <c:v>0.16700739573297951</c:v>
                </c:pt>
                <c:pt idx="753">
                  <c:v>0.16709566117631561</c:v>
                </c:pt>
                <c:pt idx="754">
                  <c:v>0.16717031013493633</c:v>
                </c:pt>
                <c:pt idx="755">
                  <c:v>0.16724608661570284</c:v>
                </c:pt>
                <c:pt idx="756">
                  <c:v>0.16730948032651383</c:v>
                </c:pt>
                <c:pt idx="757">
                  <c:v>0.1673479583187826</c:v>
                </c:pt>
                <c:pt idx="758">
                  <c:v>0.16739296115765678</c:v>
                </c:pt>
                <c:pt idx="759">
                  <c:v>0.16742868060504343</c:v>
                </c:pt>
                <c:pt idx="760">
                  <c:v>0.16747647604043381</c:v>
                </c:pt>
                <c:pt idx="761">
                  <c:v>0.16751232030248545</c:v>
                </c:pt>
                <c:pt idx="762">
                  <c:v>0.16756756836585773</c:v>
                </c:pt>
                <c:pt idx="763">
                  <c:v>0.16759749532699866</c:v>
                </c:pt>
                <c:pt idx="764">
                  <c:v>0.16763713267663125</c:v>
                </c:pt>
                <c:pt idx="765">
                  <c:v>0.16766106084038146</c:v>
                </c:pt>
                <c:pt idx="766">
                  <c:v>0.1676444050600551</c:v>
                </c:pt>
                <c:pt idx="767">
                  <c:v>0.16768179728544141</c:v>
                </c:pt>
                <c:pt idx="768">
                  <c:v>0.16768914350229178</c:v>
                </c:pt>
                <c:pt idx="769">
                  <c:v>0.16768090431798688</c:v>
                </c:pt>
                <c:pt idx="770">
                  <c:v>0.16767665185299019</c:v>
                </c:pt>
                <c:pt idx="771">
                  <c:v>0.16768282781684271</c:v>
                </c:pt>
                <c:pt idx="772">
                  <c:v>0.16766361540746477</c:v>
                </c:pt>
                <c:pt idx="773">
                  <c:v>0.16766718791502899</c:v>
                </c:pt>
                <c:pt idx="774">
                  <c:v>0.16771179233126077</c:v>
                </c:pt>
                <c:pt idx="775">
                  <c:v>0.16770687616945087</c:v>
                </c:pt>
                <c:pt idx="776">
                  <c:v>0.16767937326645596</c:v>
                </c:pt>
                <c:pt idx="777">
                  <c:v>0.16765313944914575</c:v>
                </c:pt>
                <c:pt idx="778">
                  <c:v>0.1676189206200055</c:v>
                </c:pt>
                <c:pt idx="779">
                  <c:v>0.16757982756812009</c:v>
                </c:pt>
                <c:pt idx="780">
                  <c:v>0.16756608475235046</c:v>
                </c:pt>
                <c:pt idx="781">
                  <c:v>0.16753379417718137</c:v>
                </c:pt>
                <c:pt idx="782">
                  <c:v>0.16748697613744493</c:v>
                </c:pt>
                <c:pt idx="783">
                  <c:v>0.16743184800887331</c:v>
                </c:pt>
                <c:pt idx="784">
                  <c:v>0.16737858525855742</c:v>
                </c:pt>
                <c:pt idx="785">
                  <c:v>0.16733197055059615</c:v>
                </c:pt>
                <c:pt idx="786">
                  <c:v>0.16727763052618941</c:v>
                </c:pt>
                <c:pt idx="787">
                  <c:v>0.16720601749416988</c:v>
                </c:pt>
                <c:pt idx="788">
                  <c:v>0.1671627196993887</c:v>
                </c:pt>
                <c:pt idx="789">
                  <c:v>0.1671150812775534</c:v>
                </c:pt>
                <c:pt idx="790">
                  <c:v>0.16707561568445337</c:v>
                </c:pt>
                <c:pt idx="791">
                  <c:v>0.1670173645634542</c:v>
                </c:pt>
                <c:pt idx="792">
                  <c:v>0.16696899056721604</c:v>
                </c:pt>
                <c:pt idx="793">
                  <c:v>0.16689676222127056</c:v>
                </c:pt>
                <c:pt idx="794">
                  <c:v>0.16680469538448475</c:v>
                </c:pt>
                <c:pt idx="795">
                  <c:v>0.16675296131521486</c:v>
                </c:pt>
                <c:pt idx="796">
                  <c:v>0.16671736124124692</c:v>
                </c:pt>
                <c:pt idx="797">
                  <c:v>0.16667520862178761</c:v>
                </c:pt>
                <c:pt idx="798">
                  <c:v>0.16663414469934665</c:v>
                </c:pt>
                <c:pt idx="799">
                  <c:v>0.16658711748467195</c:v>
                </c:pt>
                <c:pt idx="800">
                  <c:v>0.16653781412820942</c:v>
                </c:pt>
                <c:pt idx="801">
                  <c:v>0.16648563436064467</c:v>
                </c:pt>
                <c:pt idx="802">
                  <c:v>0.16643514860878728</c:v>
                </c:pt>
                <c:pt idx="803">
                  <c:v>0.16639003231191485</c:v>
                </c:pt>
                <c:pt idx="804">
                  <c:v>0.16635966108966083</c:v>
                </c:pt>
                <c:pt idx="805">
                  <c:v>0.16630586428539021</c:v>
                </c:pt>
                <c:pt idx="806">
                  <c:v>0.16627064222736018</c:v>
                </c:pt>
                <c:pt idx="807">
                  <c:v>0.16624391591180457</c:v>
                </c:pt>
                <c:pt idx="808">
                  <c:v>0.1662218736447918</c:v>
                </c:pt>
                <c:pt idx="809">
                  <c:v>0.16621686343426306</c:v>
                </c:pt>
                <c:pt idx="810">
                  <c:v>0.16619299447843447</c:v>
                </c:pt>
                <c:pt idx="811">
                  <c:v>0.16616081684754733</c:v>
                </c:pt>
                <c:pt idx="812">
                  <c:v>0.16613747923987984</c:v>
                </c:pt>
                <c:pt idx="813">
                  <c:v>0.16611573728658011</c:v>
                </c:pt>
                <c:pt idx="814">
                  <c:v>0.16609060947614004</c:v>
                </c:pt>
                <c:pt idx="815">
                  <c:v>0.16606712538882507</c:v>
                </c:pt>
                <c:pt idx="816">
                  <c:v>0.16604487558504746</c:v>
                </c:pt>
                <c:pt idx="817">
                  <c:v>0.16601577314139029</c:v>
                </c:pt>
                <c:pt idx="818">
                  <c:v>0.16599487553647174</c:v>
                </c:pt>
                <c:pt idx="819">
                  <c:v>0.16598352830721211</c:v>
                </c:pt>
                <c:pt idx="820">
                  <c:v>0.16597332636660372</c:v>
                </c:pt>
                <c:pt idx="821">
                  <c:v>0.16595496161904399</c:v>
                </c:pt>
                <c:pt idx="822">
                  <c:v>0.16592678620659554</c:v>
                </c:pt>
                <c:pt idx="823">
                  <c:v>0.16590662232304085</c:v>
                </c:pt>
                <c:pt idx="824">
                  <c:v>0.1658883273055527</c:v>
                </c:pt>
                <c:pt idx="825">
                  <c:v>0.16587307502727239</c:v>
                </c:pt>
                <c:pt idx="826">
                  <c:v>0.16586337118784941</c:v>
                </c:pt>
                <c:pt idx="827">
                  <c:v>0.16585082841925006</c:v>
                </c:pt>
                <c:pt idx="828">
                  <c:v>0.16583170195289262</c:v>
                </c:pt>
                <c:pt idx="829">
                  <c:v>0.16581878964705846</c:v>
                </c:pt>
                <c:pt idx="830">
                  <c:v>0.16580920736858604</c:v>
                </c:pt>
                <c:pt idx="831">
                  <c:v>0.16579086027117204</c:v>
                </c:pt>
                <c:pt idx="832">
                  <c:v>0.16578325028880816</c:v>
                </c:pt>
                <c:pt idx="833">
                  <c:v>0.16577527319103938</c:v>
                </c:pt>
                <c:pt idx="834">
                  <c:v>0.16576188377421922</c:v>
                </c:pt>
                <c:pt idx="835">
                  <c:v>0.16574456823743144</c:v>
                </c:pt>
                <c:pt idx="836">
                  <c:v>0.16573345485975069</c:v>
                </c:pt>
                <c:pt idx="837">
                  <c:v>0.16572972126395283</c:v>
                </c:pt>
                <c:pt idx="838">
                  <c:v>0.16571269900396077</c:v>
                </c:pt>
                <c:pt idx="839">
                  <c:v>0.16569254957221569</c:v>
                </c:pt>
                <c:pt idx="840">
                  <c:v>0.16567591655890454</c:v>
                </c:pt>
                <c:pt idx="841">
                  <c:v>0.16564590842274271</c:v>
                </c:pt>
                <c:pt idx="842">
                  <c:v>0.16561847214085032</c:v>
                </c:pt>
                <c:pt idx="843">
                  <c:v>0.16559909845634263</c:v>
                </c:pt>
                <c:pt idx="844">
                  <c:v>0.16557186328044665</c:v>
                </c:pt>
                <c:pt idx="845">
                  <c:v>0.16554420521506483</c:v>
                </c:pt>
                <c:pt idx="846">
                  <c:v>0.16551437306849784</c:v>
                </c:pt>
                <c:pt idx="847">
                  <c:v>0.16549398622838254</c:v>
                </c:pt>
                <c:pt idx="848">
                  <c:v>0.16547122778052129</c:v>
                </c:pt>
                <c:pt idx="849">
                  <c:v>0.16544404028559287</c:v>
                </c:pt>
                <c:pt idx="850">
                  <c:v>0.16541628675870004</c:v>
                </c:pt>
                <c:pt idx="851">
                  <c:v>0.16539070042608661</c:v>
                </c:pt>
                <c:pt idx="852">
                  <c:v>0.1653682596905659</c:v>
                </c:pt>
                <c:pt idx="853">
                  <c:v>0.16535257919064444</c:v>
                </c:pt>
                <c:pt idx="854">
                  <c:v>0.16534081245449547</c:v>
                </c:pt>
                <c:pt idx="855">
                  <c:v>0.16531942888502835</c:v>
                </c:pt>
                <c:pt idx="856">
                  <c:v>0.16529489999021443</c:v>
                </c:pt>
                <c:pt idx="857">
                  <c:v>0.16526633821344847</c:v>
                </c:pt>
                <c:pt idx="858">
                  <c:v>0.16523357012077888</c:v>
                </c:pt>
                <c:pt idx="859">
                  <c:v>0.16520278208278349</c:v>
                </c:pt>
                <c:pt idx="860">
                  <c:v>0.16516804844231092</c:v>
                </c:pt>
                <c:pt idx="861">
                  <c:v>0.16513643841140455</c:v>
                </c:pt>
                <c:pt idx="862">
                  <c:v>0.16510658738640685</c:v>
                </c:pt>
                <c:pt idx="863">
                  <c:v>0.16507325646714099</c:v>
                </c:pt>
                <c:pt idx="864">
                  <c:v>0.16504465155075976</c:v>
                </c:pt>
                <c:pt idx="865">
                  <c:v>0.16502206292749055</c:v>
                </c:pt>
                <c:pt idx="866">
                  <c:v>0.16499533942093944</c:v>
                </c:pt>
                <c:pt idx="867">
                  <c:v>0.1649732192069257</c:v>
                </c:pt>
                <c:pt idx="868">
                  <c:v>0.16494232709645393</c:v>
                </c:pt>
                <c:pt idx="869">
                  <c:v>0.16490447683295598</c:v>
                </c:pt>
                <c:pt idx="870">
                  <c:v>0.16486689541701541</c:v>
                </c:pt>
                <c:pt idx="871">
                  <c:v>0.16482313430431866</c:v>
                </c:pt>
                <c:pt idx="872">
                  <c:v>0.1647835789369195</c:v>
                </c:pt>
                <c:pt idx="873">
                  <c:v>0.1647458197693448</c:v>
                </c:pt>
                <c:pt idx="874">
                  <c:v>0.16470904873103062</c:v>
                </c:pt>
                <c:pt idx="875">
                  <c:v>0.16467724997638652</c:v>
                </c:pt>
                <c:pt idx="876">
                  <c:v>0.16463888702378002</c:v>
                </c:pt>
                <c:pt idx="877">
                  <c:v>0.16459212492700628</c:v>
                </c:pt>
                <c:pt idx="878">
                  <c:v>0.16455335880088154</c:v>
                </c:pt>
                <c:pt idx="879">
                  <c:v>0.16451814743251472</c:v>
                </c:pt>
                <c:pt idx="880">
                  <c:v>0.16448543417285369</c:v>
                </c:pt>
                <c:pt idx="881">
                  <c:v>0.16444932778369992</c:v>
                </c:pt>
                <c:pt idx="882">
                  <c:v>0.16441972805515004</c:v>
                </c:pt>
                <c:pt idx="883">
                  <c:v>0.16438211817850332</c:v>
                </c:pt>
                <c:pt idx="884">
                  <c:v>0.16433417812090781</c:v>
                </c:pt>
                <c:pt idx="885">
                  <c:v>0.16429285686893791</c:v>
                </c:pt>
                <c:pt idx="886">
                  <c:v>0.1642537518776381</c:v>
                </c:pt>
                <c:pt idx="887">
                  <c:v>0.16422230073508848</c:v>
                </c:pt>
                <c:pt idx="888">
                  <c:v>0.16419216675533485</c:v>
                </c:pt>
                <c:pt idx="889">
                  <c:v>0.16416088402698195</c:v>
                </c:pt>
                <c:pt idx="890">
                  <c:v>0.16412959022470586</c:v>
                </c:pt>
                <c:pt idx="891">
                  <c:v>0.16409487913634727</c:v>
                </c:pt>
                <c:pt idx="892">
                  <c:v>0.16406222400407933</c:v>
                </c:pt>
                <c:pt idx="893">
                  <c:v>0.16403162335445379</c:v>
                </c:pt>
                <c:pt idx="894">
                  <c:v>0.16400595362652512</c:v>
                </c:pt>
                <c:pt idx="895">
                  <c:v>0.16398516712354252</c:v>
                </c:pt>
                <c:pt idx="896">
                  <c:v>0.16394977523134499</c:v>
                </c:pt>
                <c:pt idx="897">
                  <c:v>0.1639102551634907</c:v>
                </c:pt>
                <c:pt idx="898">
                  <c:v>0.16387277189015226</c:v>
                </c:pt>
                <c:pt idx="899">
                  <c:v>0.16382923901021171</c:v>
                </c:pt>
                <c:pt idx="900">
                  <c:v>0.16378936116620477</c:v>
                </c:pt>
                <c:pt idx="901">
                  <c:v>0.16375146557408685</c:v>
                </c:pt>
                <c:pt idx="902">
                  <c:v>0.1637185030423878</c:v>
                </c:pt>
                <c:pt idx="903">
                  <c:v>0.16368560054492831</c:v>
                </c:pt>
                <c:pt idx="904">
                  <c:v>0.16365295838127078</c:v>
                </c:pt>
                <c:pt idx="905">
                  <c:v>0.16363547519079999</c:v>
                </c:pt>
                <c:pt idx="906">
                  <c:v>0.16361071512768799</c:v>
                </c:pt>
                <c:pt idx="907">
                  <c:v>0.16358470665876135</c:v>
                </c:pt>
                <c:pt idx="908">
                  <c:v>0.16355726061940648</c:v>
                </c:pt>
                <c:pt idx="909">
                  <c:v>0.16351705779943329</c:v>
                </c:pt>
                <c:pt idx="910">
                  <c:v>0.16348419352204874</c:v>
                </c:pt>
                <c:pt idx="911">
                  <c:v>0.16345463731060308</c:v>
                </c:pt>
                <c:pt idx="912">
                  <c:v>0.16342589197821555</c:v>
                </c:pt>
                <c:pt idx="913">
                  <c:v>0.16340061983924239</c:v>
                </c:pt>
                <c:pt idx="914">
                  <c:v>0.1633869109734967</c:v>
                </c:pt>
                <c:pt idx="915">
                  <c:v>0.16335700352141436</c:v>
                </c:pt>
                <c:pt idx="916">
                  <c:v>0.16331858488999973</c:v>
                </c:pt>
                <c:pt idx="917">
                  <c:v>0.16328148998996969</c:v>
                </c:pt>
                <c:pt idx="918">
                  <c:v>0.16323444756380759</c:v>
                </c:pt>
                <c:pt idx="919">
                  <c:v>0.16320396733036138</c:v>
                </c:pt>
                <c:pt idx="920">
                  <c:v>0.16318258379706765</c:v>
                </c:pt>
                <c:pt idx="921">
                  <c:v>0.16315101243701277</c:v>
                </c:pt>
                <c:pt idx="922">
                  <c:v>0.16312258003416558</c:v>
                </c:pt>
                <c:pt idx="923">
                  <c:v>0.1630883035653489</c:v>
                </c:pt>
                <c:pt idx="924">
                  <c:v>0.163049907045315</c:v>
                </c:pt>
                <c:pt idx="925">
                  <c:v>0.16301403726907482</c:v>
                </c:pt>
                <c:pt idx="926">
                  <c:v>0.16297870241099588</c:v>
                </c:pt>
                <c:pt idx="927">
                  <c:v>0.1629465981799306</c:v>
                </c:pt>
                <c:pt idx="928">
                  <c:v>0.16291476927970058</c:v>
                </c:pt>
                <c:pt idx="929">
                  <c:v>0.16288240636038073</c:v>
                </c:pt>
                <c:pt idx="930">
                  <c:v>0.16285699903996165</c:v>
                </c:pt>
                <c:pt idx="931">
                  <c:v>0.16284121548165656</c:v>
                </c:pt>
                <c:pt idx="932">
                  <c:v>0.16280936574647861</c:v>
                </c:pt>
                <c:pt idx="933">
                  <c:v>0.16276626688689425</c:v>
                </c:pt>
                <c:pt idx="934">
                  <c:v>0.16272195963651062</c:v>
                </c:pt>
                <c:pt idx="935">
                  <c:v>0.16267242242871949</c:v>
                </c:pt>
                <c:pt idx="936">
                  <c:v>0.16262765184056313</c:v>
                </c:pt>
                <c:pt idx="937">
                  <c:v>0.16258639108628195</c:v>
                </c:pt>
                <c:pt idx="938">
                  <c:v>0.16254333632454265</c:v>
                </c:pt>
                <c:pt idx="939">
                  <c:v>0.16250278619917025</c:v>
                </c:pt>
                <c:pt idx="940">
                  <c:v>0.16245386369982559</c:v>
                </c:pt>
                <c:pt idx="941">
                  <c:v>0.16239742690252928</c:v>
                </c:pt>
                <c:pt idx="942">
                  <c:v>0.16234186000518416</c:v>
                </c:pt>
                <c:pt idx="943">
                  <c:v>0.16229165531554771</c:v>
                </c:pt>
                <c:pt idx="944">
                  <c:v>0.16224082937591652</c:v>
                </c:pt>
                <c:pt idx="945">
                  <c:v>0.16218859536628893</c:v>
                </c:pt>
                <c:pt idx="946">
                  <c:v>0.162145902587642</c:v>
                </c:pt>
                <c:pt idx="947">
                  <c:v>0.16209185978518439</c:v>
                </c:pt>
                <c:pt idx="948">
                  <c:v>0.16202154596620202</c:v>
                </c:pt>
                <c:pt idx="949">
                  <c:v>0.16195396454615504</c:v>
                </c:pt>
                <c:pt idx="950">
                  <c:v>0.1618911766618566</c:v>
                </c:pt>
                <c:pt idx="951">
                  <c:v>0.16182649466466859</c:v>
                </c:pt>
                <c:pt idx="952">
                  <c:v>0.16175496779582796</c:v>
                </c:pt>
                <c:pt idx="953">
                  <c:v>0.16169738111242338</c:v>
                </c:pt>
                <c:pt idx="954">
                  <c:v>0.16164074883301149</c:v>
                </c:pt>
                <c:pt idx="955">
                  <c:v>0.16157322858647291</c:v>
                </c:pt>
                <c:pt idx="956">
                  <c:v>0.16152420414289126</c:v>
                </c:pt>
                <c:pt idx="957">
                  <c:v>0.16148208121652907</c:v>
                </c:pt>
                <c:pt idx="958">
                  <c:v>0.1614388797919889</c:v>
                </c:pt>
                <c:pt idx="959">
                  <c:v>0.16141361908212806</c:v>
                </c:pt>
                <c:pt idx="960">
                  <c:v>0.1613895831331601</c:v>
                </c:pt>
                <c:pt idx="961">
                  <c:v>0.16137274954049349</c:v>
                </c:pt>
                <c:pt idx="962">
                  <c:v>0.16135836837636194</c:v>
                </c:pt>
                <c:pt idx="963">
                  <c:v>0.16134728607741844</c:v>
                </c:pt>
                <c:pt idx="964">
                  <c:v>0.16134752348441841</c:v>
                </c:pt>
                <c:pt idx="965">
                  <c:v>0.16135078234710432</c:v>
                </c:pt>
                <c:pt idx="966">
                  <c:v>0.16137001219265754</c:v>
                </c:pt>
                <c:pt idx="967">
                  <c:v>0.16140657089339575</c:v>
                </c:pt>
                <c:pt idx="968">
                  <c:v>0.16145132181462926</c:v>
                </c:pt>
                <c:pt idx="969">
                  <c:v>0.16150362317195666</c:v>
                </c:pt>
                <c:pt idx="970">
                  <c:v>0.16156422852646926</c:v>
                </c:pt>
                <c:pt idx="971">
                  <c:v>0.16164133437213005</c:v>
                </c:pt>
                <c:pt idx="972">
                  <c:v>0.16171746956600927</c:v>
                </c:pt>
                <c:pt idx="973">
                  <c:v>0.16178948481868391</c:v>
                </c:pt>
                <c:pt idx="974">
                  <c:v>0.16186795819429442</c:v>
                </c:pt>
                <c:pt idx="975">
                  <c:v>0.16194127613584078</c:v>
                </c:pt>
                <c:pt idx="976">
                  <c:v>0.16201145091219563</c:v>
                </c:pt>
                <c:pt idx="977">
                  <c:v>0.16209702519756183</c:v>
                </c:pt>
                <c:pt idx="978">
                  <c:v>0.16219567626682424</c:v>
                </c:pt>
                <c:pt idx="979">
                  <c:v>0.16227672673476468</c:v>
                </c:pt>
                <c:pt idx="980">
                  <c:v>0.16236050853548575</c:v>
                </c:pt>
                <c:pt idx="981">
                  <c:v>0.16243924116913441</c:v>
                </c:pt>
                <c:pt idx="982">
                  <c:v>0.16251519624001065</c:v>
                </c:pt>
                <c:pt idx="983">
                  <c:v>0.1625866051906619</c:v>
                </c:pt>
                <c:pt idx="984">
                  <c:v>0.16265761202743859</c:v>
                </c:pt>
                <c:pt idx="985">
                  <c:v>0.16270949336251503</c:v>
                </c:pt>
                <c:pt idx="986">
                  <c:v>0.1627419855927166</c:v>
                </c:pt>
                <c:pt idx="987">
                  <c:v>0.16277825367668039</c:v>
                </c:pt>
                <c:pt idx="988">
                  <c:v>0.16281470928097147</c:v>
                </c:pt>
                <c:pt idx="989">
                  <c:v>0.16284849232134233</c:v>
                </c:pt>
                <c:pt idx="990">
                  <c:v>0.16286816578189603</c:v>
                </c:pt>
                <c:pt idx="991">
                  <c:v>0.16288643151643156</c:v>
                </c:pt>
                <c:pt idx="992">
                  <c:v>0.16288203342949101</c:v>
                </c:pt>
                <c:pt idx="993">
                  <c:v>0.16286363692929515</c:v>
                </c:pt>
                <c:pt idx="994">
                  <c:v>0.16284353720141179</c:v>
                </c:pt>
                <c:pt idx="995">
                  <c:v>0.16282792340516059</c:v>
                </c:pt>
                <c:pt idx="996">
                  <c:v>0.1627895990915679</c:v>
                </c:pt>
                <c:pt idx="997">
                  <c:v>0.16274088687966193</c:v>
                </c:pt>
                <c:pt idx="998">
                  <c:v>0.16268997775018948</c:v>
                </c:pt>
                <c:pt idx="999">
                  <c:v>0.16262130717610412</c:v>
                </c:pt>
                <c:pt idx="1000">
                  <c:v>0.16256186195447087</c:v>
                </c:pt>
                <c:pt idx="1001">
                  <c:v>0.16251507222510542</c:v>
                </c:pt>
                <c:pt idx="1002">
                  <c:v>0.16244349853536133</c:v>
                </c:pt>
                <c:pt idx="1003">
                  <c:v>0.16235718850568462</c:v>
                </c:pt>
                <c:pt idx="1004">
                  <c:v>0.16226460735990331</c:v>
                </c:pt>
                <c:pt idx="1005">
                  <c:v>0.16215610938532857</c:v>
                </c:pt>
                <c:pt idx="1006">
                  <c:v>0.1620488602079051</c:v>
                </c:pt>
                <c:pt idx="1007">
                  <c:v>0.16195980357454487</c:v>
                </c:pt>
                <c:pt idx="1008">
                  <c:v>0.1618622781039841</c:v>
                </c:pt>
                <c:pt idx="1009">
                  <c:v>0.16174823146895337</c:v>
                </c:pt>
                <c:pt idx="1010">
                  <c:v>0.16163269284402934</c:v>
                </c:pt>
                <c:pt idx="1011">
                  <c:v>0.1615103019653408</c:v>
                </c:pt>
                <c:pt idx="1012">
                  <c:v>0.1613835096735543</c:v>
                </c:pt>
                <c:pt idx="1013">
                  <c:v>0.16125316833381911</c:v>
                </c:pt>
                <c:pt idx="1014">
                  <c:v>0.16113481820965211</c:v>
                </c:pt>
                <c:pt idx="1015">
                  <c:v>0.16099704624852448</c:v>
                </c:pt>
                <c:pt idx="1016">
                  <c:v>0.16084119330023919</c:v>
                </c:pt>
                <c:pt idx="1017">
                  <c:v>0.16068555316446001</c:v>
                </c:pt>
                <c:pt idx="1018">
                  <c:v>0.16051789591770826</c:v>
                </c:pt>
                <c:pt idx="1019">
                  <c:v>0.16034601724228506</c:v>
                </c:pt>
                <c:pt idx="1020">
                  <c:v>0.16016271508942509</c:v>
                </c:pt>
                <c:pt idx="1021">
                  <c:v>0.1599748762044246</c:v>
                </c:pt>
                <c:pt idx="1022">
                  <c:v>0.15978745481487341</c:v>
                </c:pt>
                <c:pt idx="1023">
                  <c:v>0.15958795198340067</c:v>
                </c:pt>
                <c:pt idx="1024">
                  <c:v>0.15939307931922109</c:v>
                </c:pt>
                <c:pt idx="1025">
                  <c:v>0.15919780810050801</c:v>
                </c:pt>
                <c:pt idx="1026">
                  <c:v>0.15898860528399675</c:v>
                </c:pt>
                <c:pt idx="1027">
                  <c:v>0.15878007076129377</c:v>
                </c:pt>
                <c:pt idx="1028">
                  <c:v>0.15855860685690101</c:v>
                </c:pt>
                <c:pt idx="1029">
                  <c:v>0.15832875872467642</c:v>
                </c:pt>
                <c:pt idx="1030">
                  <c:v>0.15809862029323743</c:v>
                </c:pt>
                <c:pt idx="1031">
                  <c:v>0.15785967134248799</c:v>
                </c:pt>
                <c:pt idx="1032">
                  <c:v>0.15763055613057733</c:v>
                </c:pt>
                <c:pt idx="1033">
                  <c:v>0.15740477203128259</c:v>
                </c:pt>
                <c:pt idx="1034">
                  <c:v>0.15718612998389356</c:v>
                </c:pt>
                <c:pt idx="1035">
                  <c:v>0.15697558226758548</c:v>
                </c:pt>
                <c:pt idx="1036">
                  <c:v>0.15676508579401974</c:v>
                </c:pt>
                <c:pt idx="1037">
                  <c:v>0.15655051883330928</c:v>
                </c:pt>
                <c:pt idx="1038">
                  <c:v>0.15634127087948069</c:v>
                </c:pt>
                <c:pt idx="1039">
                  <c:v>0.15614030660787159</c:v>
                </c:pt>
                <c:pt idx="1040">
                  <c:v>0.15594631081706489</c:v>
                </c:pt>
                <c:pt idx="1041">
                  <c:v>0.15575900857510272</c:v>
                </c:pt>
                <c:pt idx="1042">
                  <c:v>0.15557302994119129</c:v>
                </c:pt>
                <c:pt idx="1043">
                  <c:v>0.15539119366875265</c:v>
                </c:pt>
                <c:pt idx="1044">
                  <c:v>0.1552090623488844</c:v>
                </c:pt>
                <c:pt idx="1045">
                  <c:v>0.15501753138851837</c:v>
                </c:pt>
                <c:pt idx="1046">
                  <c:v>0.15482796075355545</c:v>
                </c:pt>
                <c:pt idx="1047">
                  <c:v>0.15463691912778166</c:v>
                </c:pt>
                <c:pt idx="1048">
                  <c:v>0.15443293420191367</c:v>
                </c:pt>
                <c:pt idx="1049">
                  <c:v>0.1542315676717172</c:v>
                </c:pt>
                <c:pt idx="1050">
                  <c:v>0.15403184580521512</c:v>
                </c:pt>
                <c:pt idx="1051">
                  <c:v>0.15381914161761698</c:v>
                </c:pt>
                <c:pt idx="1052">
                  <c:v>0.15359813146416165</c:v>
                </c:pt>
                <c:pt idx="1053">
                  <c:v>0.15337362911502592</c:v>
                </c:pt>
                <c:pt idx="1054">
                  <c:v>0.15313405121339141</c:v>
                </c:pt>
                <c:pt idx="1055">
                  <c:v>0.15290044943122935</c:v>
                </c:pt>
                <c:pt idx="1056">
                  <c:v>0.15265008396305224</c:v>
                </c:pt>
                <c:pt idx="1057">
                  <c:v>0.15242631067356294</c:v>
                </c:pt>
                <c:pt idx="1058">
                  <c:v>0.15219211273773239</c:v>
                </c:pt>
                <c:pt idx="1059">
                  <c:v>0.15200252716677717</c:v>
                </c:pt>
                <c:pt idx="1060">
                  <c:v>0.15183994240390805</c:v>
                </c:pt>
                <c:pt idx="1061">
                  <c:v>0.15171291067420375</c:v>
                </c:pt>
                <c:pt idx="1062">
                  <c:v>0.15162490002781839</c:v>
                </c:pt>
                <c:pt idx="1063">
                  <c:v>0.15156733314195167</c:v>
                </c:pt>
                <c:pt idx="1064">
                  <c:v>0.15154929085728375</c:v>
                </c:pt>
                <c:pt idx="1065">
                  <c:v>0.15157555984764018</c:v>
                </c:pt>
                <c:pt idx="1066">
                  <c:v>0.15164597507145564</c:v>
                </c:pt>
                <c:pt idx="1067">
                  <c:v>0.15175309592885436</c:v>
                </c:pt>
                <c:pt idx="1068">
                  <c:v>0.15188817368753149</c:v>
                </c:pt>
                <c:pt idx="1069">
                  <c:v>0.15203667682575636</c:v>
                </c:pt>
                <c:pt idx="1070">
                  <c:v>0.15219036635939784</c:v>
                </c:pt>
                <c:pt idx="1071">
                  <c:v>0.15236350197844772</c:v>
                </c:pt>
                <c:pt idx="1072">
                  <c:v>0.15252434791261785</c:v>
                </c:pt>
                <c:pt idx="1073">
                  <c:v>0.15269338316475858</c:v>
                </c:pt>
                <c:pt idx="1074">
                  <c:v>0.15285412270761553</c:v>
                </c:pt>
                <c:pt idx="1075">
                  <c:v>0.15300917207846979</c:v>
                </c:pt>
                <c:pt idx="1076">
                  <c:v>0.15315126432213608</c:v>
                </c:pt>
                <c:pt idx="1077">
                  <c:v>0.1532834869783358</c:v>
                </c:pt>
                <c:pt idx="1078">
                  <c:v>0.15340932160484244</c:v>
                </c:pt>
                <c:pt idx="1079">
                  <c:v>0.15352454283556546</c:v>
                </c:pt>
                <c:pt idx="1080">
                  <c:v>0.1536339945572851</c:v>
                </c:pt>
                <c:pt idx="1081">
                  <c:v>0.15373454579084636</c:v>
                </c:pt>
                <c:pt idx="1082">
                  <c:v>0.15383604436725992</c:v>
                </c:pt>
                <c:pt idx="1083">
                  <c:v>0.15393894477985168</c:v>
                </c:pt>
                <c:pt idx="1084">
                  <c:v>0.15402600903195904</c:v>
                </c:pt>
                <c:pt idx="1085">
                  <c:v>0.15411308540039784</c:v>
                </c:pt>
                <c:pt idx="1086">
                  <c:v>0.15419142759167123</c:v>
                </c:pt>
                <c:pt idx="1087">
                  <c:v>0.15425374740145614</c:v>
                </c:pt>
                <c:pt idx="1088">
                  <c:v>0.15432183701802157</c:v>
                </c:pt>
                <c:pt idx="1089">
                  <c:v>0.15439083466692194</c:v>
                </c:pt>
                <c:pt idx="1090">
                  <c:v>0.15445929583978976</c:v>
                </c:pt>
                <c:pt idx="1091">
                  <c:v>0.15452624725808553</c:v>
                </c:pt>
                <c:pt idx="1092">
                  <c:v>0.15459303526863644</c:v>
                </c:pt>
                <c:pt idx="1093">
                  <c:v>0.1546464130029028</c:v>
                </c:pt>
                <c:pt idx="1094">
                  <c:v>0.15469897198342328</c:v>
                </c:pt>
                <c:pt idx="1095">
                  <c:v>0.15474226289623391</c:v>
                </c:pt>
                <c:pt idx="1096">
                  <c:v>0.15477669559795623</c:v>
                </c:pt>
                <c:pt idx="1097">
                  <c:v>0.15480909449469352</c:v>
                </c:pt>
                <c:pt idx="1098">
                  <c:v>0.15483538055303034</c:v>
                </c:pt>
                <c:pt idx="1099">
                  <c:v>0.15486152404462697</c:v>
                </c:pt>
                <c:pt idx="1100">
                  <c:v>0.15488040014460183</c:v>
                </c:pt>
                <c:pt idx="1101">
                  <c:v>0.15489843309371013</c:v>
                </c:pt>
                <c:pt idx="1102">
                  <c:v>0.15492207958204227</c:v>
                </c:pt>
                <c:pt idx="1103">
                  <c:v>0.15493599946489983</c:v>
                </c:pt>
                <c:pt idx="1104">
                  <c:v>0.15493780935346205</c:v>
                </c:pt>
                <c:pt idx="1105">
                  <c:v>0.15494381688009584</c:v>
                </c:pt>
                <c:pt idx="1106">
                  <c:v>0.15495177962477383</c:v>
                </c:pt>
                <c:pt idx="1107">
                  <c:v>0.15496189242592551</c:v>
                </c:pt>
                <c:pt idx="1108">
                  <c:v>0.1549832632845661</c:v>
                </c:pt>
                <c:pt idx="1109">
                  <c:v>0.15501228140686976</c:v>
                </c:pt>
                <c:pt idx="1110">
                  <c:v>0.15503604655248451</c:v>
                </c:pt>
                <c:pt idx="1111">
                  <c:v>0.15505477742074658</c:v>
                </c:pt>
                <c:pt idx="1112">
                  <c:v>0.15507086694711478</c:v>
                </c:pt>
                <c:pt idx="1113">
                  <c:v>0.15508161524073646</c:v>
                </c:pt>
                <c:pt idx="1114">
                  <c:v>0.15509699626015674</c:v>
                </c:pt>
                <c:pt idx="1115">
                  <c:v>0.15511763766570055</c:v>
                </c:pt>
                <c:pt idx="1116">
                  <c:v>0.15514090155361229</c:v>
                </c:pt>
                <c:pt idx="1117">
                  <c:v>0.15516938661688254</c:v>
                </c:pt>
                <c:pt idx="1118">
                  <c:v>0.15520039062703581</c:v>
                </c:pt>
                <c:pt idx="1119">
                  <c:v>0.15522826427665867</c:v>
                </c:pt>
                <c:pt idx="1120">
                  <c:v>0.15525982351532208</c:v>
                </c:pt>
                <c:pt idx="1121">
                  <c:v>0.15530068518090023</c:v>
                </c:pt>
                <c:pt idx="1122">
                  <c:v>0.15533599210894691</c:v>
                </c:pt>
                <c:pt idx="1123">
                  <c:v>0.15537187513375672</c:v>
                </c:pt>
                <c:pt idx="1124">
                  <c:v>0.15540746401076905</c:v>
                </c:pt>
                <c:pt idx="1125">
                  <c:v>0.15543465525785805</c:v>
                </c:pt>
                <c:pt idx="1126">
                  <c:v>0.15546553784194869</c:v>
                </c:pt>
                <c:pt idx="1127">
                  <c:v>0.15551589340423191</c:v>
                </c:pt>
                <c:pt idx="1128">
                  <c:v>0.15555995540840623</c:v>
                </c:pt>
                <c:pt idx="1129">
                  <c:v>0.15560691014115102</c:v>
                </c:pt>
                <c:pt idx="1130">
                  <c:v>0.155659733875958</c:v>
                </c:pt>
                <c:pt idx="1131">
                  <c:v>0.15569502721435621</c:v>
                </c:pt>
                <c:pt idx="1132">
                  <c:v>0.15572024570198581</c:v>
                </c:pt>
                <c:pt idx="1133">
                  <c:v>0.15574307409341206</c:v>
                </c:pt>
                <c:pt idx="1134">
                  <c:v>0.15577843993263688</c:v>
                </c:pt>
                <c:pt idx="1135">
                  <c:v>0.15581873931611892</c:v>
                </c:pt>
                <c:pt idx="1136">
                  <c:v>0.15584601401470446</c:v>
                </c:pt>
                <c:pt idx="1137">
                  <c:v>0.15587024966475535</c:v>
                </c:pt>
                <c:pt idx="1138">
                  <c:v>0.15588495211981968</c:v>
                </c:pt>
                <c:pt idx="1139">
                  <c:v>0.15591035585590043</c:v>
                </c:pt>
                <c:pt idx="1140">
                  <c:v>0.15593617105835836</c:v>
                </c:pt>
                <c:pt idx="1141">
                  <c:v>0.15595928411063384</c:v>
                </c:pt>
                <c:pt idx="1142">
                  <c:v>0.15598745140444692</c:v>
                </c:pt>
                <c:pt idx="1143">
                  <c:v>0.15601030210532413</c:v>
                </c:pt>
                <c:pt idx="1144">
                  <c:v>0.15602507379455588</c:v>
                </c:pt>
                <c:pt idx="1145">
                  <c:v>0.15604514438996753</c:v>
                </c:pt>
                <c:pt idx="1146">
                  <c:v>0.15607240822579727</c:v>
                </c:pt>
                <c:pt idx="1147">
                  <c:v>0.15609628137159395</c:v>
                </c:pt>
                <c:pt idx="1148">
                  <c:v>0.15611129059752982</c:v>
                </c:pt>
                <c:pt idx="1149">
                  <c:v>0.15612981496866155</c:v>
                </c:pt>
                <c:pt idx="1150">
                  <c:v>0.15615117563205602</c:v>
                </c:pt>
                <c:pt idx="1151">
                  <c:v>0.15617701182314103</c:v>
                </c:pt>
                <c:pt idx="1152">
                  <c:v>0.15619108621050956</c:v>
                </c:pt>
                <c:pt idx="1153">
                  <c:v>0.15621259655153985</c:v>
                </c:pt>
                <c:pt idx="1154">
                  <c:v>0.15623587689390298</c:v>
                </c:pt>
                <c:pt idx="1155">
                  <c:v>0.15623955626675964</c:v>
                </c:pt>
                <c:pt idx="1156">
                  <c:v>0.15625646324999551</c:v>
                </c:pt>
                <c:pt idx="1157">
                  <c:v>0.156288707141056</c:v>
                </c:pt>
                <c:pt idx="1158">
                  <c:v>0.15630108953258384</c:v>
                </c:pt>
                <c:pt idx="1159">
                  <c:v>0.15631890186562361</c:v>
                </c:pt>
                <c:pt idx="1160">
                  <c:v>0.15634837989893882</c:v>
                </c:pt>
                <c:pt idx="1161">
                  <c:v>0.15636141430168352</c:v>
                </c:pt>
                <c:pt idx="1162">
                  <c:v>0.15637605708520996</c:v>
                </c:pt>
                <c:pt idx="1163">
                  <c:v>0.15639440763108811</c:v>
                </c:pt>
                <c:pt idx="1164">
                  <c:v>0.15641415188863358</c:v>
                </c:pt>
                <c:pt idx="1165">
                  <c:v>0.15643129174271914</c:v>
                </c:pt>
                <c:pt idx="1166">
                  <c:v>0.15644451936483028</c:v>
                </c:pt>
                <c:pt idx="1167">
                  <c:v>0.1564605762929249</c:v>
                </c:pt>
                <c:pt idx="1168">
                  <c:v>0.15647530862343065</c:v>
                </c:pt>
                <c:pt idx="1169">
                  <c:v>0.15647900302637641</c:v>
                </c:pt>
                <c:pt idx="1170">
                  <c:v>0.15648692626552169</c:v>
                </c:pt>
                <c:pt idx="1171">
                  <c:v>0.15650420912705867</c:v>
                </c:pt>
                <c:pt idx="1172">
                  <c:v>0.1565153967335744</c:v>
                </c:pt>
                <c:pt idx="1173">
                  <c:v>0.15651695433802137</c:v>
                </c:pt>
                <c:pt idx="1174">
                  <c:v>0.15652063560718846</c:v>
                </c:pt>
                <c:pt idx="1175">
                  <c:v>0.1565234781201906</c:v>
                </c:pt>
                <c:pt idx="1176">
                  <c:v>0.15652482731847717</c:v>
                </c:pt>
                <c:pt idx="1177">
                  <c:v>0.15652554957701623</c:v>
                </c:pt>
                <c:pt idx="1178">
                  <c:v>0.15654334802744799</c:v>
                </c:pt>
                <c:pt idx="1179">
                  <c:v>0.15655377797646133</c:v>
                </c:pt>
                <c:pt idx="1180">
                  <c:v>0.15656076539600297</c:v>
                </c:pt>
                <c:pt idx="1181">
                  <c:v>0.15657475154240358</c:v>
                </c:pt>
                <c:pt idx="1182">
                  <c:v>0.15658285264561164</c:v>
                </c:pt>
                <c:pt idx="1183">
                  <c:v>0.15659773270907415</c:v>
                </c:pt>
                <c:pt idx="1184">
                  <c:v>0.15661247282742038</c:v>
                </c:pt>
                <c:pt idx="1185">
                  <c:v>0.1566105591552516</c:v>
                </c:pt>
                <c:pt idx="1186">
                  <c:v>0.15660494390666713</c:v>
                </c:pt>
                <c:pt idx="1187">
                  <c:v>0.1566060355840814</c:v>
                </c:pt>
                <c:pt idx="1188">
                  <c:v>0.15660160848488713</c:v>
                </c:pt>
                <c:pt idx="1189">
                  <c:v>0.15660774329681895</c:v>
                </c:pt>
                <c:pt idx="1190">
                  <c:v>0.15662674850387151</c:v>
                </c:pt>
                <c:pt idx="1191">
                  <c:v>0.15663707225453607</c:v>
                </c:pt>
                <c:pt idx="1192">
                  <c:v>0.15664438738379818</c:v>
                </c:pt>
                <c:pt idx="1193">
                  <c:v>0.15665036176969027</c:v>
                </c:pt>
                <c:pt idx="1194">
                  <c:v>0.15665462954942205</c:v>
                </c:pt>
                <c:pt idx="1195">
                  <c:v>0.15666296554603723</c:v>
                </c:pt>
                <c:pt idx="1196">
                  <c:v>0.15667103535922414</c:v>
                </c:pt>
                <c:pt idx="1197">
                  <c:v>0.1566854040351586</c:v>
                </c:pt>
                <c:pt idx="1198">
                  <c:v>0.15671230784487145</c:v>
                </c:pt>
                <c:pt idx="1199">
                  <c:v>0.15672634932242957</c:v>
                </c:pt>
                <c:pt idx="1200">
                  <c:v>0.15673001553478119</c:v>
                </c:pt>
                <c:pt idx="1201">
                  <c:v>0.15672918680565132</c:v>
                </c:pt>
                <c:pt idx="1202">
                  <c:v>0.15671366325053912</c:v>
                </c:pt>
                <c:pt idx="1203">
                  <c:v>0.1567131455791374</c:v>
                </c:pt>
                <c:pt idx="1204">
                  <c:v>0.15672544685477455</c:v>
                </c:pt>
                <c:pt idx="1205">
                  <c:v>0.15673784864589427</c:v>
                </c:pt>
                <c:pt idx="1206">
                  <c:v>0.15676271981011117</c:v>
                </c:pt>
                <c:pt idx="1207">
                  <c:v>0.15677649770113</c:v>
                </c:pt>
                <c:pt idx="1208">
                  <c:v>0.15679347807274444</c:v>
                </c:pt>
                <c:pt idx="1209">
                  <c:v>0.15680510638063117</c:v>
                </c:pt>
                <c:pt idx="1210">
                  <c:v>0.15680301687918705</c:v>
                </c:pt>
                <c:pt idx="1211">
                  <c:v>0.15680437702603897</c:v>
                </c:pt>
                <c:pt idx="1212">
                  <c:v>0.15680766395257101</c:v>
                </c:pt>
                <c:pt idx="1213">
                  <c:v>0.15679782748280538</c:v>
                </c:pt>
                <c:pt idx="1214">
                  <c:v>0.15679447361098917</c:v>
                </c:pt>
                <c:pt idx="1215">
                  <c:v>0.15681025997171497</c:v>
                </c:pt>
                <c:pt idx="1216">
                  <c:v>0.15682106925895992</c:v>
                </c:pt>
                <c:pt idx="1217">
                  <c:v>0.15682448686282086</c:v>
                </c:pt>
                <c:pt idx="1218">
                  <c:v>0.15683039869543255</c:v>
                </c:pt>
                <c:pt idx="1219">
                  <c:v>0.15683141836583611</c:v>
                </c:pt>
                <c:pt idx="1220">
                  <c:v>0.15683233912421038</c:v>
                </c:pt>
                <c:pt idx="1221">
                  <c:v>0.15683739564588026</c:v>
                </c:pt>
                <c:pt idx="1222">
                  <c:v>0.156840400452427</c:v>
                </c:pt>
                <c:pt idx="1223">
                  <c:v>0.15683858211667609</c:v>
                </c:pt>
                <c:pt idx="1224">
                  <c:v>0.15684229238533279</c:v>
                </c:pt>
                <c:pt idx="1225">
                  <c:v>0.1568459685643413</c:v>
                </c:pt>
                <c:pt idx="1226">
                  <c:v>0.15684706364801396</c:v>
                </c:pt>
                <c:pt idx="1227">
                  <c:v>0.15685886629571821</c:v>
                </c:pt>
                <c:pt idx="1228">
                  <c:v>0.15686307647235939</c:v>
                </c:pt>
                <c:pt idx="1229">
                  <c:v>0.15685531696669072</c:v>
                </c:pt>
                <c:pt idx="1230">
                  <c:v>0.15685759015326553</c:v>
                </c:pt>
                <c:pt idx="1231">
                  <c:v>0.15685755788187389</c:v>
                </c:pt>
                <c:pt idx="1232">
                  <c:v>0.156864336300853</c:v>
                </c:pt>
                <c:pt idx="1233">
                  <c:v>0.15688477004344548</c:v>
                </c:pt>
                <c:pt idx="1234">
                  <c:v>0.15689352017583377</c:v>
                </c:pt>
                <c:pt idx="1235">
                  <c:v>0.15690299065032337</c:v>
                </c:pt>
                <c:pt idx="1236">
                  <c:v>0.15691198427250952</c:v>
                </c:pt>
                <c:pt idx="1237">
                  <c:v>0.15691503746537894</c:v>
                </c:pt>
                <c:pt idx="1238">
                  <c:v>0.15692453648454102</c:v>
                </c:pt>
                <c:pt idx="1239">
                  <c:v>0.15694023726770029</c:v>
                </c:pt>
                <c:pt idx="1240">
                  <c:v>0.15696072570201094</c:v>
                </c:pt>
                <c:pt idx="1241">
                  <c:v>0.1569733066131257</c:v>
                </c:pt>
                <c:pt idx="1242">
                  <c:v>0.15697798086378312</c:v>
                </c:pt>
                <c:pt idx="1243">
                  <c:v>0.15697851177348202</c:v>
                </c:pt>
                <c:pt idx="1244">
                  <c:v>0.15698355527044697</c:v>
                </c:pt>
                <c:pt idx="1245">
                  <c:v>0.15698578714362629</c:v>
                </c:pt>
                <c:pt idx="1246">
                  <c:v>0.15699107774470883</c:v>
                </c:pt>
                <c:pt idx="1247">
                  <c:v>0.15700600497491141</c:v>
                </c:pt>
                <c:pt idx="1248">
                  <c:v>0.15700554916386233</c:v>
                </c:pt>
                <c:pt idx="1249">
                  <c:v>0.15700140038421595</c:v>
                </c:pt>
                <c:pt idx="1250">
                  <c:v>0.1570136185595227</c:v>
                </c:pt>
                <c:pt idx="1251">
                  <c:v>0.15701596128952153</c:v>
                </c:pt>
                <c:pt idx="1252">
                  <c:v>0.15701225240535535</c:v>
                </c:pt>
                <c:pt idx="1253">
                  <c:v>0.15702020525564409</c:v>
                </c:pt>
                <c:pt idx="1254">
                  <c:v>0.157022828552104</c:v>
                </c:pt>
                <c:pt idx="1255">
                  <c:v>0.15702772369214715</c:v>
                </c:pt>
                <c:pt idx="1256">
                  <c:v>0.15704495840660396</c:v>
                </c:pt>
                <c:pt idx="1257">
                  <c:v>0.15705287457050784</c:v>
                </c:pt>
                <c:pt idx="1258">
                  <c:v>0.15706353434083606</c:v>
                </c:pt>
                <c:pt idx="1259">
                  <c:v>0.15706767413183872</c:v>
                </c:pt>
                <c:pt idx="1260">
                  <c:v>0.15705561855905881</c:v>
                </c:pt>
                <c:pt idx="1261">
                  <c:v>0.15705994739479864</c:v>
                </c:pt>
                <c:pt idx="1262">
                  <c:v>0.15706893099173469</c:v>
                </c:pt>
                <c:pt idx="1263">
                  <c:v>0.15707970084651654</c:v>
                </c:pt>
                <c:pt idx="1264">
                  <c:v>0.15710231499487695</c:v>
                </c:pt>
                <c:pt idx="1265">
                  <c:v>0.15711795791036706</c:v>
                </c:pt>
                <c:pt idx="1266">
                  <c:v>0.15712980268305202</c:v>
                </c:pt>
                <c:pt idx="1267">
                  <c:v>0.15714662342185309</c:v>
                </c:pt>
                <c:pt idx="1268">
                  <c:v>0.15717264171321757</c:v>
                </c:pt>
                <c:pt idx="1269">
                  <c:v>0.15718836122850721</c:v>
                </c:pt>
                <c:pt idx="1270">
                  <c:v>0.15719399548168922</c:v>
                </c:pt>
                <c:pt idx="1271">
                  <c:v>0.15720809766795199</c:v>
                </c:pt>
                <c:pt idx="1272">
                  <c:v>0.15721896694641699</c:v>
                </c:pt>
                <c:pt idx="1273">
                  <c:v>0.15722490098996511</c:v>
                </c:pt>
                <c:pt idx="1274">
                  <c:v>0.15723884765730614</c:v>
                </c:pt>
                <c:pt idx="1275">
                  <c:v>0.15724820675258155</c:v>
                </c:pt>
                <c:pt idx="1276">
                  <c:v>0.15724393178366342</c:v>
                </c:pt>
                <c:pt idx="1277">
                  <c:v>0.15725641923879619</c:v>
                </c:pt>
                <c:pt idx="1278">
                  <c:v>0.15727881166765018</c:v>
                </c:pt>
                <c:pt idx="1279">
                  <c:v>0.15729352113606468</c:v>
                </c:pt>
                <c:pt idx="1280">
                  <c:v>0.15731415520824721</c:v>
                </c:pt>
                <c:pt idx="1281">
                  <c:v>0.15732973969271061</c:v>
                </c:pt>
                <c:pt idx="1282">
                  <c:v>0.15734434629919467</c:v>
                </c:pt>
                <c:pt idx="1283">
                  <c:v>0.1573501561245372</c:v>
                </c:pt>
                <c:pt idx="1284">
                  <c:v>0.15734432649111516</c:v>
                </c:pt>
                <c:pt idx="1285">
                  <c:v>0.15733636303023249</c:v>
                </c:pt>
                <c:pt idx="1286">
                  <c:v>0.15732264206057167</c:v>
                </c:pt>
                <c:pt idx="1287">
                  <c:v>0.15732030865190746</c:v>
                </c:pt>
                <c:pt idx="1288">
                  <c:v>0.15734868050499828</c:v>
                </c:pt>
                <c:pt idx="1289">
                  <c:v>0.15737574541044597</c:v>
                </c:pt>
                <c:pt idx="1290">
                  <c:v>0.15739193707675961</c:v>
                </c:pt>
                <c:pt idx="1291">
                  <c:v>0.15740824725972682</c:v>
                </c:pt>
                <c:pt idx="1292">
                  <c:v>0.15743029460578262</c:v>
                </c:pt>
                <c:pt idx="1293">
                  <c:v>0.15744375247316966</c:v>
                </c:pt>
                <c:pt idx="1294">
                  <c:v>0.15746505385848006</c:v>
                </c:pt>
                <c:pt idx="1295">
                  <c:v>0.15750012662046411</c:v>
                </c:pt>
                <c:pt idx="1296">
                  <c:v>0.15751935021560509</c:v>
                </c:pt>
                <c:pt idx="1297">
                  <c:v>0.15752507107873714</c:v>
                </c:pt>
                <c:pt idx="1298">
                  <c:v>0.1575419052595961</c:v>
                </c:pt>
                <c:pt idx="1299">
                  <c:v>0.15756823903753125</c:v>
                </c:pt>
                <c:pt idx="1300">
                  <c:v>0.15757992840246063</c:v>
                </c:pt>
                <c:pt idx="1301">
                  <c:v>0.15759006008898171</c:v>
                </c:pt>
                <c:pt idx="1302">
                  <c:v>0.15760328572290105</c:v>
                </c:pt>
                <c:pt idx="1303">
                  <c:v>0.15760203464836253</c:v>
                </c:pt>
                <c:pt idx="1304">
                  <c:v>0.1576107863250876</c:v>
                </c:pt>
                <c:pt idx="1305">
                  <c:v>0.15762288118770759</c:v>
                </c:pt>
                <c:pt idx="1306">
                  <c:v>0.15763979319283591</c:v>
                </c:pt>
                <c:pt idx="1307">
                  <c:v>0.15766961751076369</c:v>
                </c:pt>
                <c:pt idx="1308">
                  <c:v>0.15769253113537288</c:v>
                </c:pt>
                <c:pt idx="1309">
                  <c:v>0.15771448739814248</c:v>
                </c:pt>
                <c:pt idx="1310">
                  <c:v>0.15773620151635767</c:v>
                </c:pt>
                <c:pt idx="1311">
                  <c:v>0.15775335477616492</c:v>
                </c:pt>
                <c:pt idx="1312">
                  <c:v>0.15775957491960013</c:v>
                </c:pt>
                <c:pt idx="1313">
                  <c:v>0.15776849610204011</c:v>
                </c:pt>
                <c:pt idx="1314">
                  <c:v>0.15777908807368535</c:v>
                </c:pt>
                <c:pt idx="1315">
                  <c:v>0.15777119274461074</c:v>
                </c:pt>
                <c:pt idx="1316">
                  <c:v>0.15779112435356721</c:v>
                </c:pt>
                <c:pt idx="1317">
                  <c:v>0.15783192382754443</c:v>
                </c:pt>
                <c:pt idx="1318">
                  <c:v>0.15785592374361382</c:v>
                </c:pt>
                <c:pt idx="1319">
                  <c:v>0.15788300303459646</c:v>
                </c:pt>
                <c:pt idx="1320">
                  <c:v>0.15790016332272086</c:v>
                </c:pt>
                <c:pt idx="1321">
                  <c:v>0.15790294557612131</c:v>
                </c:pt>
                <c:pt idx="1322">
                  <c:v>0.15791737634267708</c:v>
                </c:pt>
                <c:pt idx="1323">
                  <c:v>0.15794418335658403</c:v>
                </c:pt>
                <c:pt idx="1324">
                  <c:v>0.15796785728500271</c:v>
                </c:pt>
                <c:pt idx="1325">
                  <c:v>0.15799419040960935</c:v>
                </c:pt>
                <c:pt idx="1326">
                  <c:v>0.15801399171769329</c:v>
                </c:pt>
                <c:pt idx="1327">
                  <c:v>0.15801297986663812</c:v>
                </c:pt>
                <c:pt idx="1328">
                  <c:v>0.1580364832764545</c:v>
                </c:pt>
                <c:pt idx="1329">
                  <c:v>0.15807100386082143</c:v>
                </c:pt>
                <c:pt idx="1330">
                  <c:v>0.15810691719365744</c:v>
                </c:pt>
                <c:pt idx="1331">
                  <c:v>0.1581675991677324</c:v>
                </c:pt>
                <c:pt idx="1332">
                  <c:v>0.1582088605700526</c:v>
                </c:pt>
                <c:pt idx="1333">
                  <c:v>0.15823600952535979</c:v>
                </c:pt>
                <c:pt idx="1334">
                  <c:v>0.1582683785594213</c:v>
                </c:pt>
                <c:pt idx="1335">
                  <c:v>0.15829883695668012</c:v>
                </c:pt>
                <c:pt idx="1336">
                  <c:v>0.15832363201226363</c:v>
                </c:pt>
                <c:pt idx="1337">
                  <c:v>0.15834934943816195</c:v>
                </c:pt>
                <c:pt idx="1338">
                  <c:v>0.15837379683490391</c:v>
                </c:pt>
                <c:pt idx="1339">
                  <c:v>0.15838549529044735</c:v>
                </c:pt>
                <c:pt idx="1340">
                  <c:v>0.15840724810550497</c:v>
                </c:pt>
                <c:pt idx="1341">
                  <c:v>0.15843747565591118</c:v>
                </c:pt>
                <c:pt idx="1342">
                  <c:v>0.15846263697161386</c:v>
                </c:pt>
                <c:pt idx="1343">
                  <c:v>0.15849450706924317</c:v>
                </c:pt>
                <c:pt idx="1344">
                  <c:v>0.15851872695171101</c:v>
                </c:pt>
                <c:pt idx="1345">
                  <c:v>0.15853123767023813</c:v>
                </c:pt>
                <c:pt idx="1346">
                  <c:v>0.15854751015804447</c:v>
                </c:pt>
                <c:pt idx="1347">
                  <c:v>0.15856031870224765</c:v>
                </c:pt>
                <c:pt idx="1348">
                  <c:v>0.15857505441095018</c:v>
                </c:pt>
                <c:pt idx="1349">
                  <c:v>0.1585934245636447</c:v>
                </c:pt>
                <c:pt idx="1350">
                  <c:v>0.15861453005249762</c:v>
                </c:pt>
                <c:pt idx="1351">
                  <c:v>0.15864876607080095</c:v>
                </c:pt>
                <c:pt idx="1352">
                  <c:v>0.15866192167153464</c:v>
                </c:pt>
                <c:pt idx="1353">
                  <c:v>0.15865806854459752</c:v>
                </c:pt>
                <c:pt idx="1354">
                  <c:v>0.15866306913301984</c:v>
                </c:pt>
                <c:pt idx="1355">
                  <c:v>0.15866247078799822</c:v>
                </c:pt>
                <c:pt idx="1356">
                  <c:v>0.15865716384112807</c:v>
                </c:pt>
                <c:pt idx="1357">
                  <c:v>0.15866838300499006</c:v>
                </c:pt>
                <c:pt idx="1358">
                  <c:v>0.15868582226130309</c:v>
                </c:pt>
                <c:pt idx="1359">
                  <c:v>0.15870377709262976</c:v>
                </c:pt>
                <c:pt idx="1360">
                  <c:v>0.15872531989230068</c:v>
                </c:pt>
                <c:pt idx="1361">
                  <c:v>0.15873590537472484</c:v>
                </c:pt>
                <c:pt idx="1362">
                  <c:v>0.15875138918977361</c:v>
                </c:pt>
                <c:pt idx="1363">
                  <c:v>0.15876699046416642</c:v>
                </c:pt>
                <c:pt idx="1364">
                  <c:v>0.15877111296230362</c:v>
                </c:pt>
                <c:pt idx="1365">
                  <c:v>0.15876986339579302</c:v>
                </c:pt>
                <c:pt idx="1366">
                  <c:v>0.15876879456606316</c:v>
                </c:pt>
                <c:pt idx="1367">
                  <c:v>0.15877183347430388</c:v>
                </c:pt>
                <c:pt idx="1368">
                  <c:v>0.15876712364236736</c:v>
                </c:pt>
                <c:pt idx="1369">
                  <c:v>0.1587640021292562</c:v>
                </c:pt>
                <c:pt idx="1370">
                  <c:v>0.15876953761388146</c:v>
                </c:pt>
                <c:pt idx="1371">
                  <c:v>0.15875958113975006</c:v>
                </c:pt>
                <c:pt idx="1372">
                  <c:v>0.15873854749885177</c:v>
                </c:pt>
                <c:pt idx="1373">
                  <c:v>0.15872119946742544</c:v>
                </c:pt>
                <c:pt idx="1374">
                  <c:v>0.1587028895905471</c:v>
                </c:pt>
                <c:pt idx="1375">
                  <c:v>0.15868174433110208</c:v>
                </c:pt>
                <c:pt idx="1376">
                  <c:v>0.15865366955774118</c:v>
                </c:pt>
                <c:pt idx="1377">
                  <c:v>0.15862321493722464</c:v>
                </c:pt>
                <c:pt idx="1378">
                  <c:v>0.15859553921042971</c:v>
                </c:pt>
                <c:pt idx="1379">
                  <c:v>0.15856853668157977</c:v>
                </c:pt>
                <c:pt idx="1380">
                  <c:v>0.15853774120573957</c:v>
                </c:pt>
                <c:pt idx="1381">
                  <c:v>0.15852318055527964</c:v>
                </c:pt>
                <c:pt idx="1382">
                  <c:v>0.15851776098168391</c:v>
                </c:pt>
                <c:pt idx="1383">
                  <c:v>0.15849678415683899</c:v>
                </c:pt>
                <c:pt idx="1384">
                  <c:v>0.15848357307166097</c:v>
                </c:pt>
                <c:pt idx="1385">
                  <c:v>0.15845357004599336</c:v>
                </c:pt>
                <c:pt idx="1386">
                  <c:v>0.15840014776626768</c:v>
                </c:pt>
                <c:pt idx="1387">
                  <c:v>0.15836455619681708</c:v>
                </c:pt>
                <c:pt idx="1388">
                  <c:v>0.15833194366869174</c:v>
                </c:pt>
                <c:pt idx="1389">
                  <c:v>0.1582933194322271</c:v>
                </c:pt>
                <c:pt idx="1390">
                  <c:v>0.1582644483710488</c:v>
                </c:pt>
                <c:pt idx="1391">
                  <c:v>0.15824101756774026</c:v>
                </c:pt>
                <c:pt idx="1392">
                  <c:v>0.15821449142628788</c:v>
                </c:pt>
                <c:pt idx="1393">
                  <c:v>0.15819110976297937</c:v>
                </c:pt>
                <c:pt idx="1394">
                  <c:v>0.15818451487189625</c:v>
                </c:pt>
                <c:pt idx="1395">
                  <c:v>0.158154951819373</c:v>
                </c:pt>
                <c:pt idx="1396">
                  <c:v>0.15810554626592255</c:v>
                </c:pt>
                <c:pt idx="1397">
                  <c:v>0.15807950216795733</c:v>
                </c:pt>
                <c:pt idx="1398">
                  <c:v>0.15805778757051622</c:v>
                </c:pt>
                <c:pt idx="1399">
                  <c:v>0.15803112371703257</c:v>
                </c:pt>
                <c:pt idx="1400">
                  <c:v>0.15800901942060011</c:v>
                </c:pt>
                <c:pt idx="1401">
                  <c:v>0.15799500840950817</c:v>
                </c:pt>
                <c:pt idx="1402">
                  <c:v>0.1579836306443051</c:v>
                </c:pt>
                <c:pt idx="1403">
                  <c:v>0.15796212292338233</c:v>
                </c:pt>
                <c:pt idx="1404">
                  <c:v>0.15794910394677827</c:v>
                </c:pt>
                <c:pt idx="1405">
                  <c:v>0.15793094056045151</c:v>
                </c:pt>
                <c:pt idx="1406">
                  <c:v>0.15789735504394573</c:v>
                </c:pt>
                <c:pt idx="1407">
                  <c:v>0.15786714606775523</c:v>
                </c:pt>
                <c:pt idx="1408">
                  <c:v>0.15784005788131872</c:v>
                </c:pt>
                <c:pt idx="1409">
                  <c:v>0.15782081700565073</c:v>
                </c:pt>
                <c:pt idx="1410">
                  <c:v>0.15779848491783119</c:v>
                </c:pt>
                <c:pt idx="1411">
                  <c:v>0.15777530247261173</c:v>
                </c:pt>
                <c:pt idx="1412">
                  <c:v>0.15776706249192174</c:v>
                </c:pt>
                <c:pt idx="1413">
                  <c:v>0.15774876015994529</c:v>
                </c:pt>
                <c:pt idx="1414">
                  <c:v>0.15771806069859781</c:v>
                </c:pt>
                <c:pt idx="1415">
                  <c:v>0.15768829747533622</c:v>
                </c:pt>
                <c:pt idx="1416">
                  <c:v>0.15766362152675475</c:v>
                </c:pt>
                <c:pt idx="1417">
                  <c:v>0.15762881016829991</c:v>
                </c:pt>
                <c:pt idx="1418">
                  <c:v>0.15758553689274915</c:v>
                </c:pt>
                <c:pt idx="1419">
                  <c:v>0.1575380305078474</c:v>
                </c:pt>
                <c:pt idx="1420">
                  <c:v>0.15747884777324284</c:v>
                </c:pt>
                <c:pt idx="1421">
                  <c:v>0.15744138582055942</c:v>
                </c:pt>
                <c:pt idx="1422">
                  <c:v>0.15740149568917175</c:v>
                </c:pt>
                <c:pt idx="1423">
                  <c:v>0.15738041139200307</c:v>
                </c:pt>
                <c:pt idx="1424">
                  <c:v>0.15738350796912062</c:v>
                </c:pt>
                <c:pt idx="1425">
                  <c:v>0.15737095061933101</c:v>
                </c:pt>
                <c:pt idx="1426">
                  <c:v>0.15735849130719981</c:v>
                </c:pt>
                <c:pt idx="1427">
                  <c:v>0.15733229237898849</c:v>
                </c:pt>
                <c:pt idx="1428">
                  <c:v>0.1573054868297262</c:v>
                </c:pt>
                <c:pt idx="1429">
                  <c:v>0.15728189238619114</c:v>
                </c:pt>
                <c:pt idx="1430">
                  <c:v>0.15724421064617722</c:v>
                </c:pt>
                <c:pt idx="1431">
                  <c:v>0.1572264830081036</c:v>
                </c:pt>
                <c:pt idx="1432">
                  <c:v>0.15722205693537505</c:v>
                </c:pt>
                <c:pt idx="1433">
                  <c:v>0.15721063858727299</c:v>
                </c:pt>
                <c:pt idx="1434">
                  <c:v>0.15721274547722869</c:v>
                </c:pt>
                <c:pt idx="1435">
                  <c:v>0.15720841895796667</c:v>
                </c:pt>
                <c:pt idx="1436">
                  <c:v>0.15720294717531869</c:v>
                </c:pt>
                <c:pt idx="1437">
                  <c:v>0.15718541005264966</c:v>
                </c:pt>
                <c:pt idx="1438">
                  <c:v>0.15717674253050748</c:v>
                </c:pt>
                <c:pt idx="1439">
                  <c:v>0.1571977258950569</c:v>
                </c:pt>
                <c:pt idx="1440">
                  <c:v>0.15718984179072912</c:v>
                </c:pt>
                <c:pt idx="1441">
                  <c:v>0.15717109973517174</c:v>
                </c:pt>
                <c:pt idx="1442">
                  <c:v>0.15718272206591119</c:v>
                </c:pt>
                <c:pt idx="1443">
                  <c:v>0.1571565735055411</c:v>
                </c:pt>
                <c:pt idx="1444">
                  <c:v>0.15713528100491594</c:v>
                </c:pt>
                <c:pt idx="1445">
                  <c:v>0.15714436419237912</c:v>
                </c:pt>
                <c:pt idx="1446">
                  <c:v>0.15714391760702121</c:v>
                </c:pt>
                <c:pt idx="1447">
                  <c:v>0.15715270399772793</c:v>
                </c:pt>
                <c:pt idx="1448">
                  <c:v>0.15717316802668971</c:v>
                </c:pt>
                <c:pt idx="1449">
                  <c:v>0.15717751190395299</c:v>
                </c:pt>
                <c:pt idx="1450">
                  <c:v>0.15718553261056609</c:v>
                </c:pt>
                <c:pt idx="1451">
                  <c:v>0.15720250285409795</c:v>
                </c:pt>
                <c:pt idx="1452">
                  <c:v>0.15722872425463633</c:v>
                </c:pt>
                <c:pt idx="1453">
                  <c:v>0.15724919294963335</c:v>
                </c:pt>
                <c:pt idx="1454">
                  <c:v>0.15723945589901586</c:v>
                </c:pt>
                <c:pt idx="1455">
                  <c:v>0.15725360559992349</c:v>
                </c:pt>
                <c:pt idx="1456">
                  <c:v>0.15725008456640147</c:v>
                </c:pt>
                <c:pt idx="1457">
                  <c:v>0.15725222465025843</c:v>
                </c:pt>
                <c:pt idx="1458">
                  <c:v>0.15727282381402108</c:v>
                </c:pt>
                <c:pt idx="1459">
                  <c:v>0.15728929771400826</c:v>
                </c:pt>
                <c:pt idx="1460">
                  <c:v>0.1573266576839796</c:v>
                </c:pt>
                <c:pt idx="1461">
                  <c:v>0.15740996793023629</c:v>
                </c:pt>
                <c:pt idx="1462">
                  <c:v>0.15748308092344301</c:v>
                </c:pt>
                <c:pt idx="1463">
                  <c:v>0.15749219543359508</c:v>
                </c:pt>
                <c:pt idx="1464">
                  <c:v>0.1575055246493966</c:v>
                </c:pt>
                <c:pt idx="1465">
                  <c:v>0.15752604656156682</c:v>
                </c:pt>
                <c:pt idx="1466">
                  <c:v>0.15749103713142013</c:v>
                </c:pt>
                <c:pt idx="1467">
                  <c:v>0.15748918839252543</c:v>
                </c:pt>
                <c:pt idx="1468">
                  <c:v>0.15749456081898011</c:v>
                </c:pt>
                <c:pt idx="1469">
                  <c:v>0.15753275400946401</c:v>
                </c:pt>
                <c:pt idx="1470">
                  <c:v>0.15761447915867957</c:v>
                </c:pt>
                <c:pt idx="1471">
                  <c:v>0.15768555233028533</c:v>
                </c:pt>
                <c:pt idx="1472">
                  <c:v>0.15778364109254317</c:v>
                </c:pt>
                <c:pt idx="1473">
                  <c:v>0.15787644241230539</c:v>
                </c:pt>
                <c:pt idx="1474">
                  <c:v>0.15793710028392147</c:v>
                </c:pt>
                <c:pt idx="1475">
                  <c:v>0.15797029849325467</c:v>
                </c:pt>
                <c:pt idx="1476">
                  <c:v>0.15800310780212151</c:v>
                </c:pt>
                <c:pt idx="1477">
                  <c:v>0.15802292612682697</c:v>
                </c:pt>
                <c:pt idx="1478">
                  <c:v>0.15803565277836526</c:v>
                </c:pt>
                <c:pt idx="1479">
                  <c:v>0.15801511322651873</c:v>
                </c:pt>
                <c:pt idx="1480">
                  <c:v>0.15803292246537284</c:v>
                </c:pt>
                <c:pt idx="1481">
                  <c:v>0.15806301663084574</c:v>
                </c:pt>
                <c:pt idx="1482">
                  <c:v>0.15811089112304896</c:v>
                </c:pt>
                <c:pt idx="1483">
                  <c:v>0.1581562609065191</c:v>
                </c:pt>
                <c:pt idx="1484">
                  <c:v>0.15819418234836821</c:v>
                </c:pt>
                <c:pt idx="1485">
                  <c:v>0.15819812529919811</c:v>
                </c:pt>
                <c:pt idx="1486">
                  <c:v>0.15816544643893435</c:v>
                </c:pt>
                <c:pt idx="1487">
                  <c:v>0.15817478650164371</c:v>
                </c:pt>
                <c:pt idx="1488">
                  <c:v>0.15820742113605168</c:v>
                </c:pt>
                <c:pt idx="1489">
                  <c:v>0.15822114050601169</c:v>
                </c:pt>
                <c:pt idx="1490">
                  <c:v>0.1582427627205884</c:v>
                </c:pt>
                <c:pt idx="1491">
                  <c:v>0.15826826751189751</c:v>
                </c:pt>
                <c:pt idx="1492">
                  <c:v>0.15828494541360197</c:v>
                </c:pt>
                <c:pt idx="1493">
                  <c:v>0.15832290793441151</c:v>
                </c:pt>
                <c:pt idx="1494">
                  <c:v>0.15833660371194341</c:v>
                </c:pt>
                <c:pt idx="1495">
                  <c:v>0.15834117124997257</c:v>
                </c:pt>
                <c:pt idx="1496">
                  <c:v>0.1583477608025802</c:v>
                </c:pt>
                <c:pt idx="1497">
                  <c:v>0.15832014028499486</c:v>
                </c:pt>
                <c:pt idx="1498">
                  <c:v>0.15832011590264908</c:v>
                </c:pt>
                <c:pt idx="1499">
                  <c:v>0.15833537118279789</c:v>
                </c:pt>
                <c:pt idx="1500">
                  <c:v>0.15834992690954988</c:v>
                </c:pt>
                <c:pt idx="1501">
                  <c:v>0.15837087226218768</c:v>
                </c:pt>
                <c:pt idx="1502">
                  <c:v>0.1583855900280714</c:v>
                </c:pt>
                <c:pt idx="1503">
                  <c:v>0.15836496771208655</c:v>
                </c:pt>
                <c:pt idx="1504">
                  <c:v>0.15834624063371805</c:v>
                </c:pt>
                <c:pt idx="1505">
                  <c:v>0.15832302158369801</c:v>
                </c:pt>
                <c:pt idx="1506">
                  <c:v>0.15828470572167574</c:v>
                </c:pt>
                <c:pt idx="1507">
                  <c:v>0.15823008921939463</c:v>
                </c:pt>
                <c:pt idx="1508">
                  <c:v>0.15816443971343355</c:v>
                </c:pt>
                <c:pt idx="1509">
                  <c:v>0.15810772485097671</c:v>
                </c:pt>
                <c:pt idx="1510">
                  <c:v>0.15800837495582251</c:v>
                </c:pt>
                <c:pt idx="1511">
                  <c:v>0.15796029070082537</c:v>
                </c:pt>
                <c:pt idx="1512">
                  <c:v>0.15797359883232023</c:v>
                </c:pt>
                <c:pt idx="1513">
                  <c:v>0.15795808397935029</c:v>
                </c:pt>
                <c:pt idx="1514">
                  <c:v>0.15793004117950274</c:v>
                </c:pt>
                <c:pt idx="1515">
                  <c:v>0.15786945659356227</c:v>
                </c:pt>
                <c:pt idx="1516">
                  <c:v>0.1578002050155983</c:v>
                </c:pt>
                <c:pt idx="1517">
                  <c:v>0.15770636169956165</c:v>
                </c:pt>
                <c:pt idx="1518">
                  <c:v>0.15758962806268967</c:v>
                </c:pt>
                <c:pt idx="1519">
                  <c:v>0.15745976074381396</c:v>
                </c:pt>
                <c:pt idx="1520">
                  <c:v>0.15730950699800647</c:v>
                </c:pt>
                <c:pt idx="1521">
                  <c:v>0.15711282972670701</c:v>
                </c:pt>
                <c:pt idx="1522">
                  <c:v>0.15690073031743715</c:v>
                </c:pt>
                <c:pt idx="1523">
                  <c:v>0.15673418040937889</c:v>
                </c:pt>
                <c:pt idx="1524">
                  <c:v>0.15656524204367958</c:v>
                </c:pt>
                <c:pt idx="1525">
                  <c:v>0.15633958746258891</c:v>
                </c:pt>
                <c:pt idx="1526">
                  <c:v>0.15609555814949527</c:v>
                </c:pt>
                <c:pt idx="1527">
                  <c:v>0.15583120878421389</c:v>
                </c:pt>
                <c:pt idx="1528">
                  <c:v>0.15553872134104962</c:v>
                </c:pt>
                <c:pt idx="1529">
                  <c:v>0.15520605008269348</c:v>
                </c:pt>
                <c:pt idx="1530">
                  <c:v>0.15483621572184861</c:v>
                </c:pt>
                <c:pt idx="1531">
                  <c:v>0.15448007500620212</c:v>
                </c:pt>
                <c:pt idx="1532">
                  <c:v>0.15408297168317889</c:v>
                </c:pt>
                <c:pt idx="1533">
                  <c:v>0.15369189346705589</c:v>
                </c:pt>
                <c:pt idx="1534">
                  <c:v>0.15333347050801907</c:v>
                </c:pt>
                <c:pt idx="1535">
                  <c:v>0.15294731482111587</c:v>
                </c:pt>
                <c:pt idx="1536">
                  <c:v>0.15252326980873279</c:v>
                </c:pt>
                <c:pt idx="1537">
                  <c:v>0.15208548382499903</c:v>
                </c:pt>
                <c:pt idx="1538">
                  <c:v>0.15159048538444109</c:v>
                </c:pt>
                <c:pt idx="1539">
                  <c:v>0.1510344196643085</c:v>
                </c:pt>
                <c:pt idx="1540">
                  <c:v>0.15048728254558238</c:v>
                </c:pt>
                <c:pt idx="1541">
                  <c:v>0.14989077997993991</c:v>
                </c:pt>
                <c:pt idx="1542">
                  <c:v>0.14928797278372222</c:v>
                </c:pt>
                <c:pt idx="1543">
                  <c:v>0.14870468988292626</c:v>
                </c:pt>
                <c:pt idx="1544">
                  <c:v>0.14805522208893607</c:v>
                </c:pt>
                <c:pt idx="1545">
                  <c:v>0.14742885073702983</c:v>
                </c:pt>
                <c:pt idx="1546">
                  <c:v>0.14679283804251442</c:v>
                </c:pt>
                <c:pt idx="1547">
                  <c:v>0.14615447242036697</c:v>
                </c:pt>
                <c:pt idx="1548">
                  <c:v>0.14551817001135881</c:v>
                </c:pt>
                <c:pt idx="1549">
                  <c:v>0.14487141635536172</c:v>
                </c:pt>
                <c:pt idx="1550">
                  <c:v>0.14416792021268543</c:v>
                </c:pt>
                <c:pt idx="1551">
                  <c:v>0.1435346837149776</c:v>
                </c:pt>
                <c:pt idx="1552">
                  <c:v>0.14291949207455815</c:v>
                </c:pt>
                <c:pt idx="1553">
                  <c:v>0.14233358911237168</c:v>
                </c:pt>
                <c:pt idx="1554">
                  <c:v>0.14183941840954628</c:v>
                </c:pt>
                <c:pt idx="1555">
                  <c:v>0.14141449344303006</c:v>
                </c:pt>
                <c:pt idx="1556">
                  <c:v>0.14105102129773575</c:v>
                </c:pt>
                <c:pt idx="1557">
                  <c:v>0.1407624648024087</c:v>
                </c:pt>
                <c:pt idx="1558">
                  <c:v>0.14050563346697509</c:v>
                </c:pt>
                <c:pt idx="1559">
                  <c:v>0.14031127794943754</c:v>
                </c:pt>
                <c:pt idx="1560">
                  <c:v>0.1401505103103681</c:v>
                </c:pt>
                <c:pt idx="1561">
                  <c:v>0.14001947921873673</c:v>
                </c:pt>
                <c:pt idx="1562">
                  <c:v>0.13996983395489326</c:v>
                </c:pt>
                <c:pt idx="1563">
                  <c:v>0.13998430631864536</c:v>
                </c:pt>
                <c:pt idx="1564">
                  <c:v>0.14005733022293135</c:v>
                </c:pt>
                <c:pt idx="1565">
                  <c:v>0.14016182228793347</c:v>
                </c:pt>
                <c:pt idx="1566">
                  <c:v>0.14034066590620978</c:v>
                </c:pt>
                <c:pt idx="1567">
                  <c:v>0.14050005273802649</c:v>
                </c:pt>
                <c:pt idx="1568">
                  <c:v>0.14068709461352591</c:v>
                </c:pt>
                <c:pt idx="1569">
                  <c:v>0.14088219276346656</c:v>
                </c:pt>
                <c:pt idx="1570">
                  <c:v>0.14109304164599598</c:v>
                </c:pt>
                <c:pt idx="1571">
                  <c:v>0.14131076237519977</c:v>
                </c:pt>
                <c:pt idx="1572">
                  <c:v>0.14154964134603548</c:v>
                </c:pt>
                <c:pt idx="1573">
                  <c:v>0.14178754127640339</c:v>
                </c:pt>
                <c:pt idx="1574">
                  <c:v>0.14203776631452272</c:v>
                </c:pt>
                <c:pt idx="1575">
                  <c:v>0.14227382801365698</c:v>
                </c:pt>
                <c:pt idx="1576">
                  <c:v>0.14253715721494656</c:v>
                </c:pt>
                <c:pt idx="1577">
                  <c:v>0.1428307196017243</c:v>
                </c:pt>
                <c:pt idx="1578">
                  <c:v>0.14308828357985906</c:v>
                </c:pt>
                <c:pt idx="1579">
                  <c:v>0.1433451262948148</c:v>
                </c:pt>
                <c:pt idx="1580">
                  <c:v>0.14359607865921678</c:v>
                </c:pt>
                <c:pt idx="1581">
                  <c:v>0.14382230830838014</c:v>
                </c:pt>
                <c:pt idx="1582">
                  <c:v>0.14405894178024284</c:v>
                </c:pt>
                <c:pt idx="1583">
                  <c:v>0.14431079756794732</c:v>
                </c:pt>
                <c:pt idx="1584">
                  <c:v>0.14454809032869917</c:v>
                </c:pt>
                <c:pt idx="1585">
                  <c:v>0.14478051575157799</c:v>
                </c:pt>
                <c:pt idx="1586">
                  <c:v>0.14500374476823477</c:v>
                </c:pt>
                <c:pt idx="1587">
                  <c:v>0.14522797166924939</c:v>
                </c:pt>
                <c:pt idx="1588">
                  <c:v>0.14544467299543684</c:v>
                </c:pt>
                <c:pt idx="1589">
                  <c:v>0.14567129101659784</c:v>
                </c:pt>
                <c:pt idx="1590">
                  <c:v>0.14590836213193925</c:v>
                </c:pt>
                <c:pt idx="1591">
                  <c:v>0.14612919773933561</c:v>
                </c:pt>
                <c:pt idx="1592">
                  <c:v>0.14635481912998169</c:v>
                </c:pt>
                <c:pt idx="1593">
                  <c:v>0.14656396784344508</c:v>
                </c:pt>
                <c:pt idx="1594">
                  <c:v>0.14675832018741278</c:v>
                </c:pt>
                <c:pt idx="1595">
                  <c:v>0.14694359558748729</c:v>
                </c:pt>
                <c:pt idx="1596">
                  <c:v>0.14712315066895074</c:v>
                </c:pt>
                <c:pt idx="1597">
                  <c:v>0.14729397678971842</c:v>
                </c:pt>
                <c:pt idx="1598">
                  <c:v>0.14746580850050731</c:v>
                </c:pt>
                <c:pt idx="1599">
                  <c:v>0.14760471511104059</c:v>
                </c:pt>
                <c:pt idx="1600">
                  <c:v>0.1478031983889225</c:v>
                </c:pt>
                <c:pt idx="1601">
                  <c:v>0.14805118556875674</c:v>
                </c:pt>
                <c:pt idx="1602">
                  <c:v>0.14824715040857564</c:v>
                </c:pt>
                <c:pt idx="1603">
                  <c:v>0.14846234934448457</c:v>
                </c:pt>
                <c:pt idx="1604">
                  <c:v>0.1486559311435747</c:v>
                </c:pt>
                <c:pt idx="1605">
                  <c:v>0.14880204289686616</c:v>
                </c:pt>
                <c:pt idx="1606">
                  <c:v>0.14895676601039284</c:v>
                </c:pt>
                <c:pt idx="1607">
                  <c:v>0.14910817394757406</c:v>
                </c:pt>
                <c:pt idx="1608">
                  <c:v>0.14927293332671743</c:v>
                </c:pt>
                <c:pt idx="1609">
                  <c:v>0.14945527375281831</c:v>
                </c:pt>
                <c:pt idx="1610">
                  <c:v>0.14964289039906323</c:v>
                </c:pt>
                <c:pt idx="1611">
                  <c:v>0.14982684391567927</c:v>
                </c:pt>
                <c:pt idx="1612">
                  <c:v>0.15003695263606739</c:v>
                </c:pt>
                <c:pt idx="1613">
                  <c:v>0.150229445758507</c:v>
                </c:pt>
                <c:pt idx="1614">
                  <c:v>0.15040400632745024</c:v>
                </c:pt>
                <c:pt idx="1615">
                  <c:v>0.15058965770687516</c:v>
                </c:pt>
                <c:pt idx="1616">
                  <c:v>0.15080485684387682</c:v>
                </c:pt>
                <c:pt idx="1617">
                  <c:v>0.1509840539941294</c:v>
                </c:pt>
                <c:pt idx="1618">
                  <c:v>0.15113216250153347</c:v>
                </c:pt>
                <c:pt idx="1619">
                  <c:v>0.15127052116939171</c:v>
                </c:pt>
                <c:pt idx="1620">
                  <c:v>0.15144534279451277</c:v>
                </c:pt>
                <c:pt idx="1621">
                  <c:v>0.15161018024084297</c:v>
                </c:pt>
                <c:pt idx="1622">
                  <c:v>0.15180307615559199</c:v>
                </c:pt>
                <c:pt idx="1623">
                  <c:v>0.15205657433908407</c:v>
                </c:pt>
                <c:pt idx="1624">
                  <c:v>0.15225563305533049</c:v>
                </c:pt>
                <c:pt idx="1625">
                  <c:v>0.15244174226461613</c:v>
                </c:pt>
                <c:pt idx="1626">
                  <c:v>0.15261333861022111</c:v>
                </c:pt>
                <c:pt idx="1627">
                  <c:v>0.15274093106127634</c:v>
                </c:pt>
                <c:pt idx="1628">
                  <c:v>0.15290441407842129</c:v>
                </c:pt>
                <c:pt idx="1629">
                  <c:v>0.15308189128144659</c:v>
                </c:pt>
                <c:pt idx="1630">
                  <c:v>0.15326372196121413</c:v>
                </c:pt>
                <c:pt idx="1631">
                  <c:v>0.15344094684729923</c:v>
                </c:pt>
                <c:pt idx="1632">
                  <c:v>0.15364513469261806</c:v>
                </c:pt>
                <c:pt idx="1633">
                  <c:v>0.15382670486238645</c:v>
                </c:pt>
                <c:pt idx="1634">
                  <c:v>0.15396905840496336</c:v>
                </c:pt>
                <c:pt idx="1635">
                  <c:v>0.15416128497952486</c:v>
                </c:pt>
                <c:pt idx="1636">
                  <c:v>0.15439585304869438</c:v>
                </c:pt>
                <c:pt idx="1637">
                  <c:v>0.15458840410679156</c:v>
                </c:pt>
                <c:pt idx="1638">
                  <c:v>0.15478854433935857</c:v>
                </c:pt>
                <c:pt idx="1639">
                  <c:v>0.15497568323914226</c:v>
                </c:pt>
                <c:pt idx="1640">
                  <c:v>0.15512366641153885</c:v>
                </c:pt>
                <c:pt idx="1641">
                  <c:v>0.15528864018372232</c:v>
                </c:pt>
                <c:pt idx="1642">
                  <c:v>0.15547217912567851</c:v>
                </c:pt>
                <c:pt idx="1643">
                  <c:v>0.15565243607716925</c:v>
                </c:pt>
                <c:pt idx="1644">
                  <c:v>0.15583497661580184</c:v>
                </c:pt>
                <c:pt idx="1645">
                  <c:v>0.15601512725566</c:v>
                </c:pt>
                <c:pt idx="1646">
                  <c:v>0.15620880390873768</c:v>
                </c:pt>
                <c:pt idx="1647">
                  <c:v>0.15641385778590855</c:v>
                </c:pt>
                <c:pt idx="1648">
                  <c:v>0.15660856671137327</c:v>
                </c:pt>
                <c:pt idx="1649">
                  <c:v>0.1568289603554196</c:v>
                </c:pt>
                <c:pt idx="1650">
                  <c:v>0.15701812114782646</c:v>
                </c:pt>
                <c:pt idx="1651">
                  <c:v>0.15717065672938516</c:v>
                </c:pt>
                <c:pt idx="1652">
                  <c:v>0.15734529911572928</c:v>
                </c:pt>
                <c:pt idx="1653">
                  <c:v>0.1575344917704137</c:v>
                </c:pt>
                <c:pt idx="1654">
                  <c:v>0.15767493752772285</c:v>
                </c:pt>
                <c:pt idx="1655">
                  <c:v>0.1578445254592791</c:v>
                </c:pt>
                <c:pt idx="1656">
                  <c:v>0.15802938892731588</c:v>
                </c:pt>
                <c:pt idx="1657">
                  <c:v>0.15820545500480152</c:v>
                </c:pt>
                <c:pt idx="1658">
                  <c:v>0.15838267834311895</c:v>
                </c:pt>
                <c:pt idx="1659">
                  <c:v>0.15855290385793797</c:v>
                </c:pt>
                <c:pt idx="1660">
                  <c:v>0.15871627773567665</c:v>
                </c:pt>
                <c:pt idx="1661">
                  <c:v>0.15888610204091655</c:v>
                </c:pt>
                <c:pt idx="1662">
                  <c:v>0.15905860236172117</c:v>
                </c:pt>
                <c:pt idx="1663">
                  <c:v>0.15922138037531108</c:v>
                </c:pt>
                <c:pt idx="1664">
                  <c:v>0.15938247214719373</c:v>
                </c:pt>
                <c:pt idx="1665">
                  <c:v>0.15954878378237367</c:v>
                </c:pt>
                <c:pt idx="1666">
                  <c:v>0.1596822405315729</c:v>
                </c:pt>
                <c:pt idx="1667">
                  <c:v>0.15982247197067012</c:v>
                </c:pt>
                <c:pt idx="1668">
                  <c:v>0.15999503921890565</c:v>
                </c:pt>
                <c:pt idx="1669">
                  <c:v>0.16018263899613813</c:v>
                </c:pt>
                <c:pt idx="1670">
                  <c:v>0.16037569293645784</c:v>
                </c:pt>
                <c:pt idx="1671">
                  <c:v>0.16062395393957254</c:v>
                </c:pt>
                <c:pt idx="1672">
                  <c:v>0.16080657185932623</c:v>
                </c:pt>
                <c:pt idx="1673">
                  <c:v>0.16097664603201967</c:v>
                </c:pt>
                <c:pt idx="1674">
                  <c:v>0.16111409075304106</c:v>
                </c:pt>
                <c:pt idx="1675">
                  <c:v>0.1611647246945985</c:v>
                </c:pt>
                <c:pt idx="1676">
                  <c:v>0.16128595981079286</c:v>
                </c:pt>
                <c:pt idx="1677">
                  <c:v>0.16143335135948778</c:v>
                </c:pt>
                <c:pt idx="1678">
                  <c:v>0.1615709224417958</c:v>
                </c:pt>
                <c:pt idx="1679">
                  <c:v>0.16169447214074581</c:v>
                </c:pt>
                <c:pt idx="1680">
                  <c:v>0.16186735077116579</c:v>
                </c:pt>
                <c:pt idx="1681">
                  <c:v>0.16201318876581552</c:v>
                </c:pt>
                <c:pt idx="1682">
                  <c:v>0.16211572901205257</c:v>
                </c:pt>
                <c:pt idx="1683">
                  <c:v>0.162254274029523</c:v>
                </c:pt>
                <c:pt idx="1684">
                  <c:v>0.16244134204285357</c:v>
                </c:pt>
                <c:pt idx="1685">
                  <c:v>0.16257300341663969</c:v>
                </c:pt>
                <c:pt idx="1686">
                  <c:v>0.16267000053556116</c:v>
                </c:pt>
                <c:pt idx="1687">
                  <c:v>0.16279691027756246</c:v>
                </c:pt>
                <c:pt idx="1688">
                  <c:v>0.16292573416248476</c:v>
                </c:pt>
                <c:pt idx="1689">
                  <c:v>0.16303472874596994</c:v>
                </c:pt>
                <c:pt idx="1690">
                  <c:v>0.16317342977744662</c:v>
                </c:pt>
                <c:pt idx="1691">
                  <c:v>0.16329888640769649</c:v>
                </c:pt>
                <c:pt idx="1692">
                  <c:v>0.16341022401298558</c:v>
                </c:pt>
                <c:pt idx="1693">
                  <c:v>0.16355018674218572</c:v>
                </c:pt>
                <c:pt idx="1694">
                  <c:v>0.16367019376403261</c:v>
                </c:pt>
                <c:pt idx="1695">
                  <c:v>0.1637823468855272</c:v>
                </c:pt>
                <c:pt idx="1696">
                  <c:v>0.16390989344593954</c:v>
                </c:pt>
                <c:pt idx="1697">
                  <c:v>0.16403188394346604</c:v>
                </c:pt>
                <c:pt idx="1698">
                  <c:v>0.16415480648571637</c:v>
                </c:pt>
                <c:pt idx="1699">
                  <c:v>0.16430558361439754</c:v>
                </c:pt>
                <c:pt idx="1700">
                  <c:v>0.16443703850596533</c:v>
                </c:pt>
                <c:pt idx="1701">
                  <c:v>0.16454452862306154</c:v>
                </c:pt>
                <c:pt idx="1702">
                  <c:v>0.16467273356494994</c:v>
                </c:pt>
                <c:pt idx="1703">
                  <c:v>0.16479330278677753</c:v>
                </c:pt>
                <c:pt idx="1704">
                  <c:v>0.16491552791317407</c:v>
                </c:pt>
                <c:pt idx="1705">
                  <c:v>0.16504877024757236</c:v>
                </c:pt>
                <c:pt idx="1706">
                  <c:v>0.16515883816829249</c:v>
                </c:pt>
                <c:pt idx="1707">
                  <c:v>0.16525799883090089</c:v>
                </c:pt>
                <c:pt idx="1708">
                  <c:v>0.16534955328647524</c:v>
                </c:pt>
                <c:pt idx="1709">
                  <c:v>0.16542380729271586</c:v>
                </c:pt>
                <c:pt idx="1710">
                  <c:v>0.16545889794393895</c:v>
                </c:pt>
                <c:pt idx="1711">
                  <c:v>0.16553058005128532</c:v>
                </c:pt>
                <c:pt idx="1712">
                  <c:v>0.16560383203907209</c:v>
                </c:pt>
                <c:pt idx="1713">
                  <c:v>0.16569667903465665</c:v>
                </c:pt>
                <c:pt idx="1714">
                  <c:v>0.16580810609745705</c:v>
                </c:pt>
                <c:pt idx="1715">
                  <c:v>0.16593050369704368</c:v>
                </c:pt>
                <c:pt idx="1716">
                  <c:v>0.16606501990661873</c:v>
                </c:pt>
                <c:pt idx="1717">
                  <c:v>0.16616766023549354</c:v>
                </c:pt>
                <c:pt idx="1718">
                  <c:v>0.16628221535136978</c:v>
                </c:pt>
                <c:pt idx="1719">
                  <c:v>0.16639021756633601</c:v>
                </c:pt>
                <c:pt idx="1720">
                  <c:v>0.16648869122728624</c:v>
                </c:pt>
                <c:pt idx="1721">
                  <c:v>0.16656827404834082</c:v>
                </c:pt>
                <c:pt idx="1722">
                  <c:v>0.16665570369570173</c:v>
                </c:pt>
                <c:pt idx="1723">
                  <c:v>0.16673711998579319</c:v>
                </c:pt>
                <c:pt idx="1724">
                  <c:v>0.16682428308964689</c:v>
                </c:pt>
                <c:pt idx="1725">
                  <c:v>0.16691878431467463</c:v>
                </c:pt>
                <c:pt idx="1726">
                  <c:v>0.16700254168654668</c:v>
                </c:pt>
                <c:pt idx="1727">
                  <c:v>0.1670550028236151</c:v>
                </c:pt>
                <c:pt idx="1728">
                  <c:v>0.16714884885665571</c:v>
                </c:pt>
                <c:pt idx="1729">
                  <c:v>0.16726842047649607</c:v>
                </c:pt>
                <c:pt idx="1730">
                  <c:v>0.16737944363524079</c:v>
                </c:pt>
                <c:pt idx="1731">
                  <c:v>0.16750473660368481</c:v>
                </c:pt>
                <c:pt idx="1732">
                  <c:v>0.16762541597498748</c:v>
                </c:pt>
                <c:pt idx="1733">
                  <c:v>0.1676857547526481</c:v>
                </c:pt>
                <c:pt idx="1734">
                  <c:v>0.16775656941235337</c:v>
                </c:pt>
                <c:pt idx="1735">
                  <c:v>0.16782613860652473</c:v>
                </c:pt>
                <c:pt idx="1736">
                  <c:v>0.16787351983946119</c:v>
                </c:pt>
                <c:pt idx="1737">
                  <c:v>0.16794391851671689</c:v>
                </c:pt>
                <c:pt idx="1738">
                  <c:v>0.16802493736210455</c:v>
                </c:pt>
                <c:pt idx="1739">
                  <c:v>0.16810837956530147</c:v>
                </c:pt>
                <c:pt idx="1740">
                  <c:v>0.16821566807024782</c:v>
                </c:pt>
                <c:pt idx="1741">
                  <c:v>0.1683037058185107</c:v>
                </c:pt>
                <c:pt idx="1742">
                  <c:v>0.16837872059857331</c:v>
                </c:pt>
                <c:pt idx="1743">
                  <c:v>0.16846136662001529</c:v>
                </c:pt>
                <c:pt idx="1744">
                  <c:v>0.16856045958588242</c:v>
                </c:pt>
                <c:pt idx="1745">
                  <c:v>0.16863277477360106</c:v>
                </c:pt>
                <c:pt idx="1746">
                  <c:v>0.16871509612692007</c:v>
                </c:pt>
                <c:pt idx="1747">
                  <c:v>0.16881538391979714</c:v>
                </c:pt>
                <c:pt idx="1748">
                  <c:v>0.16887186223638354</c:v>
                </c:pt>
                <c:pt idx="1749">
                  <c:v>0.16893290762781865</c:v>
                </c:pt>
                <c:pt idx="1750">
                  <c:v>0.16902293438498264</c:v>
                </c:pt>
                <c:pt idx="1751">
                  <c:v>0.16913026020292124</c:v>
                </c:pt>
                <c:pt idx="1752">
                  <c:v>0.169227976362084</c:v>
                </c:pt>
                <c:pt idx="1753">
                  <c:v>0.16935787160536109</c:v>
                </c:pt>
                <c:pt idx="1754">
                  <c:v>0.1694694646971803</c:v>
                </c:pt>
                <c:pt idx="1755">
                  <c:v>0.16956236493632068</c:v>
                </c:pt>
                <c:pt idx="1756">
                  <c:v>0.16966621388065506</c:v>
                </c:pt>
                <c:pt idx="1757">
                  <c:v>0.16977878660409526</c:v>
                </c:pt>
                <c:pt idx="1758">
                  <c:v>0.16987857726505698</c:v>
                </c:pt>
                <c:pt idx="1759">
                  <c:v>0.16998077445474977</c:v>
                </c:pt>
                <c:pt idx="1760">
                  <c:v>0.17008698083420912</c:v>
                </c:pt>
                <c:pt idx="1761">
                  <c:v>0.17016763287121187</c:v>
                </c:pt>
                <c:pt idx="1762">
                  <c:v>0.1702617204909922</c:v>
                </c:pt>
                <c:pt idx="1763">
                  <c:v>0.17038031988391755</c:v>
                </c:pt>
                <c:pt idx="1764">
                  <c:v>0.1704809361492596</c:v>
                </c:pt>
                <c:pt idx="1765">
                  <c:v>0.17059297846676114</c:v>
                </c:pt>
                <c:pt idx="1766">
                  <c:v>0.17074958045402666</c:v>
                </c:pt>
                <c:pt idx="1767">
                  <c:v>0.17087098775205053</c:v>
                </c:pt>
                <c:pt idx="1768">
                  <c:v>0.17098496937892191</c:v>
                </c:pt>
                <c:pt idx="1769">
                  <c:v>0.17109031720184395</c:v>
                </c:pt>
                <c:pt idx="1770">
                  <c:v>0.17116857777312486</c:v>
                </c:pt>
                <c:pt idx="1771">
                  <c:v>0.17126150525447001</c:v>
                </c:pt>
                <c:pt idx="1772">
                  <c:v>0.17135765968412042</c:v>
                </c:pt>
                <c:pt idx="1773">
                  <c:v>0.17144101633385456</c:v>
                </c:pt>
                <c:pt idx="1774">
                  <c:v>0.17154510800203063</c:v>
                </c:pt>
                <c:pt idx="1775">
                  <c:v>0.17166102851898588</c:v>
                </c:pt>
                <c:pt idx="1776">
                  <c:v>0.17173749132920382</c:v>
                </c:pt>
                <c:pt idx="1777">
                  <c:v>0.17179681545542971</c:v>
                </c:pt>
                <c:pt idx="1778">
                  <c:v>0.17185205009947591</c:v>
                </c:pt>
                <c:pt idx="1779">
                  <c:v>0.17188996511273566</c:v>
                </c:pt>
                <c:pt idx="1780">
                  <c:v>0.17192420478242346</c:v>
                </c:pt>
                <c:pt idx="1781">
                  <c:v>0.17194313428497998</c:v>
                </c:pt>
                <c:pt idx="1782">
                  <c:v>0.17195946622569214</c:v>
                </c:pt>
                <c:pt idx="1783">
                  <c:v>0.17193685734455089</c:v>
                </c:pt>
                <c:pt idx="1784">
                  <c:v>0.17193188289871109</c:v>
                </c:pt>
                <c:pt idx="1785">
                  <c:v>0.17195321044383016</c:v>
                </c:pt>
                <c:pt idx="1786">
                  <c:v>0.17193959753198243</c:v>
                </c:pt>
                <c:pt idx="1787">
                  <c:v>0.17191844949310911</c:v>
                </c:pt>
                <c:pt idx="1788">
                  <c:v>0.17188234697470373</c:v>
                </c:pt>
                <c:pt idx="1789">
                  <c:v>0.17184119882695334</c:v>
                </c:pt>
                <c:pt idx="1790">
                  <c:v>0.17172743211048436</c:v>
                </c:pt>
                <c:pt idx="1791">
                  <c:v>0.17165078627653352</c:v>
                </c:pt>
                <c:pt idx="1792">
                  <c:v>0.17155459339497639</c:v>
                </c:pt>
                <c:pt idx="1793">
                  <c:v>0.17140652701430872</c:v>
                </c:pt>
                <c:pt idx="1794">
                  <c:v>0.17130713947513151</c:v>
                </c:pt>
                <c:pt idx="1795">
                  <c:v>0.17116549209297779</c:v>
                </c:pt>
                <c:pt idx="1796">
                  <c:v>0.17099232961122027</c:v>
                </c:pt>
                <c:pt idx="1797">
                  <c:v>0.17084116400413604</c:v>
                </c:pt>
                <c:pt idx="1798">
                  <c:v>0.17071733483006837</c:v>
                </c:pt>
                <c:pt idx="1799">
                  <c:v>0.17054138734581059</c:v>
                </c:pt>
                <c:pt idx="1800">
                  <c:v>0.17035404471537355</c:v>
                </c:pt>
                <c:pt idx="1801">
                  <c:v>0.1701423470081882</c:v>
                </c:pt>
                <c:pt idx="1802">
                  <c:v>0.16987227580585171</c:v>
                </c:pt>
                <c:pt idx="1803">
                  <c:v>0.16962524236354123</c:v>
                </c:pt>
                <c:pt idx="1804">
                  <c:v>0.1693584199169744</c:v>
                </c:pt>
                <c:pt idx="1805">
                  <c:v>0.16912470471005783</c:v>
                </c:pt>
                <c:pt idx="1806">
                  <c:v>0.16889391872622386</c:v>
                </c:pt>
                <c:pt idx="1807">
                  <c:v>0.16865297509962082</c:v>
                </c:pt>
                <c:pt idx="1808">
                  <c:v>0.1684046538033955</c:v>
                </c:pt>
                <c:pt idx="1809">
                  <c:v>0.1681599032019756</c:v>
                </c:pt>
                <c:pt idx="1810">
                  <c:v>0.16792212441106633</c:v>
                </c:pt>
                <c:pt idx="1811">
                  <c:v>0.16767839769345105</c:v>
                </c:pt>
                <c:pt idx="1812">
                  <c:v>0.16742899072614048</c:v>
                </c:pt>
                <c:pt idx="1813">
                  <c:v>0.16720990551377737</c:v>
                </c:pt>
                <c:pt idx="1814">
                  <c:v>0.16694927039793181</c:v>
                </c:pt>
                <c:pt idx="1815">
                  <c:v>0.16666003175574012</c:v>
                </c:pt>
                <c:pt idx="1816">
                  <c:v>0.16639326389359743</c:v>
                </c:pt>
                <c:pt idx="1817">
                  <c:v>0.16610741193858003</c:v>
                </c:pt>
                <c:pt idx="1818">
                  <c:v>0.16586424539020705</c:v>
                </c:pt>
                <c:pt idx="1819">
                  <c:v>0.16567982970450076</c:v>
                </c:pt>
                <c:pt idx="1820">
                  <c:v>0.16545141422259244</c:v>
                </c:pt>
                <c:pt idx="1821">
                  <c:v>0.16522695380795913</c:v>
                </c:pt>
                <c:pt idx="1822">
                  <c:v>0.16500689411957467</c:v>
                </c:pt>
                <c:pt idx="1823">
                  <c:v>0.16476395879285707</c:v>
                </c:pt>
                <c:pt idx="1824">
                  <c:v>0.16453884390374873</c:v>
                </c:pt>
                <c:pt idx="1825">
                  <c:v>0.16432553935964464</c:v>
                </c:pt>
                <c:pt idx="1826">
                  <c:v>0.16410911471713885</c:v>
                </c:pt>
                <c:pt idx="1827">
                  <c:v>0.16390081852490643</c:v>
                </c:pt>
                <c:pt idx="1828">
                  <c:v>0.16364603322451265</c:v>
                </c:pt>
                <c:pt idx="1829">
                  <c:v>0.16339736426516449</c:v>
                </c:pt>
                <c:pt idx="1830">
                  <c:v>0.16319839030907701</c:v>
                </c:pt>
                <c:pt idx="1831">
                  <c:v>0.16296752923999477</c:v>
                </c:pt>
                <c:pt idx="1832">
                  <c:v>0.16272404487293887</c:v>
                </c:pt>
                <c:pt idx="1833">
                  <c:v>0.16251552628685909</c:v>
                </c:pt>
                <c:pt idx="1834">
                  <c:v>0.16228751278605361</c:v>
                </c:pt>
                <c:pt idx="1835">
                  <c:v>0.16206045300722088</c:v>
                </c:pt>
                <c:pt idx="1836">
                  <c:v>0.16185139307616558</c:v>
                </c:pt>
                <c:pt idx="1837">
                  <c:v>0.16164217776576453</c:v>
                </c:pt>
                <c:pt idx="1838">
                  <c:v>0.16146429878327448</c:v>
                </c:pt>
                <c:pt idx="1839">
                  <c:v>0.16124157655823401</c:v>
                </c:pt>
                <c:pt idx="1840">
                  <c:v>0.16100330039055641</c:v>
                </c:pt>
                <c:pt idx="1841">
                  <c:v>0.1607424026296809</c:v>
                </c:pt>
                <c:pt idx="1842">
                  <c:v>0.16044396511439016</c:v>
                </c:pt>
                <c:pt idx="1843">
                  <c:v>0.16016177953318286</c:v>
                </c:pt>
                <c:pt idx="1844">
                  <c:v>0.15987522289086331</c:v>
                </c:pt>
                <c:pt idx="1845">
                  <c:v>0.15958277958795172</c:v>
                </c:pt>
                <c:pt idx="1846">
                  <c:v>0.15930332013717527</c:v>
                </c:pt>
                <c:pt idx="1847">
                  <c:v>0.15899821808677531</c:v>
                </c:pt>
                <c:pt idx="1848">
                  <c:v>0.15870551889402498</c:v>
                </c:pt>
                <c:pt idx="1849">
                  <c:v>0.15839671656243628</c:v>
                </c:pt>
                <c:pt idx="1850">
                  <c:v>0.15806350790498114</c:v>
                </c:pt>
                <c:pt idx="1851">
                  <c:v>0.15766635396860706</c:v>
                </c:pt>
                <c:pt idx="1852">
                  <c:v>0.15735411226507437</c:v>
                </c:pt>
                <c:pt idx="1853">
                  <c:v>0.15704817235718369</c:v>
                </c:pt>
                <c:pt idx="1854">
                  <c:v>0.15677511130033048</c:v>
                </c:pt>
                <c:pt idx="1855">
                  <c:v>0.1565823096530149</c:v>
                </c:pt>
                <c:pt idx="1856">
                  <c:v>0.15643794003285605</c:v>
                </c:pt>
                <c:pt idx="1857">
                  <c:v>0.15627649944679736</c:v>
                </c:pt>
                <c:pt idx="1858">
                  <c:v>0.15623531868349491</c:v>
                </c:pt>
                <c:pt idx="1859">
                  <c:v>0.15626912707730145</c:v>
                </c:pt>
                <c:pt idx="1860">
                  <c:v>0.15636935710595226</c:v>
                </c:pt>
                <c:pt idx="1861">
                  <c:v>0.15655643280048573</c:v>
                </c:pt>
                <c:pt idx="1862">
                  <c:v>0.15679878423819227</c:v>
                </c:pt>
                <c:pt idx="1863">
                  <c:v>0.15716673744462234</c:v>
                </c:pt>
                <c:pt idx="1864">
                  <c:v>0.15750772222611029</c:v>
                </c:pt>
                <c:pt idx="1865">
                  <c:v>0.15786928220315191</c:v>
                </c:pt>
                <c:pt idx="1866">
                  <c:v>0.15829283501353761</c:v>
                </c:pt>
                <c:pt idx="1867">
                  <c:v>0.15865839476195223</c:v>
                </c:pt>
                <c:pt idx="1868">
                  <c:v>0.15905401554258561</c:v>
                </c:pt>
                <c:pt idx="1869">
                  <c:v>0.15943058116417377</c:v>
                </c:pt>
                <c:pt idx="1870">
                  <c:v>0.15979022505144794</c:v>
                </c:pt>
                <c:pt idx="1871">
                  <c:v>0.16010135086777896</c:v>
                </c:pt>
                <c:pt idx="1872">
                  <c:v>0.16040733516898179</c:v>
                </c:pt>
                <c:pt idx="1873">
                  <c:v>0.16066634826734461</c:v>
                </c:pt>
                <c:pt idx="1874">
                  <c:v>0.16090358558549669</c:v>
                </c:pt>
                <c:pt idx="1875">
                  <c:v>0.16111300864653166</c:v>
                </c:pt>
                <c:pt idx="1876">
                  <c:v>0.16129172424417101</c:v>
                </c:pt>
                <c:pt idx="1877">
                  <c:v>0.16143853248569393</c:v>
                </c:pt>
                <c:pt idx="1878">
                  <c:v>0.16154560934418166</c:v>
                </c:pt>
                <c:pt idx="1879">
                  <c:v>0.16164469790132516</c:v>
                </c:pt>
                <c:pt idx="1880">
                  <c:v>0.16169362140006505</c:v>
                </c:pt>
                <c:pt idx="1881">
                  <c:v>0.16176555126334985</c:v>
                </c:pt>
                <c:pt idx="1882">
                  <c:v>0.16183244350787729</c:v>
                </c:pt>
                <c:pt idx="1883">
                  <c:v>0.16190962159522895</c:v>
                </c:pt>
                <c:pt idx="1884">
                  <c:v>0.16197847447181984</c:v>
                </c:pt>
                <c:pt idx="1885">
                  <c:v>0.16207073077267456</c:v>
                </c:pt>
                <c:pt idx="1886">
                  <c:v>0.16210653461883498</c:v>
                </c:pt>
                <c:pt idx="1887">
                  <c:v>0.16214153774278686</c:v>
                </c:pt>
                <c:pt idx="1888">
                  <c:v>0.1621665966030312</c:v>
                </c:pt>
                <c:pt idx="1889">
                  <c:v>0.16218173707931002</c:v>
                </c:pt>
                <c:pt idx="1890">
                  <c:v>0.16226410774621838</c:v>
                </c:pt>
                <c:pt idx="1891">
                  <c:v>0.16235747644898185</c:v>
                </c:pt>
                <c:pt idx="1892">
                  <c:v>0.16244171637345081</c:v>
                </c:pt>
                <c:pt idx="1893">
                  <c:v>0.1625373515324974</c:v>
                </c:pt>
                <c:pt idx="1894">
                  <c:v>0.16260556944918655</c:v>
                </c:pt>
                <c:pt idx="1895">
                  <c:v>0.16264092467064725</c:v>
                </c:pt>
                <c:pt idx="1896">
                  <c:v>0.16274066196410311</c:v>
                </c:pt>
                <c:pt idx="1897">
                  <c:v>0.16286923731760081</c:v>
                </c:pt>
                <c:pt idx="1898">
                  <c:v>0.1629374935787215</c:v>
                </c:pt>
                <c:pt idx="1899">
                  <c:v>0.16301638008282296</c:v>
                </c:pt>
                <c:pt idx="1900">
                  <c:v>0.16308418529175392</c:v>
                </c:pt>
                <c:pt idx="1901">
                  <c:v>0.16311472601996665</c:v>
                </c:pt>
                <c:pt idx="1902">
                  <c:v>0.16322756789945805</c:v>
                </c:pt>
                <c:pt idx="1903">
                  <c:v>0.16337560585719449</c:v>
                </c:pt>
                <c:pt idx="1904">
                  <c:v>0.16350122998391206</c:v>
                </c:pt>
                <c:pt idx="1905">
                  <c:v>0.16365111110912833</c:v>
                </c:pt>
                <c:pt idx="1906">
                  <c:v>0.16376021607061744</c:v>
                </c:pt>
                <c:pt idx="1907">
                  <c:v>0.16385403099492218</c:v>
                </c:pt>
                <c:pt idx="1908">
                  <c:v>0.16395898653057384</c:v>
                </c:pt>
                <c:pt idx="1909">
                  <c:v>0.16405015935041972</c:v>
                </c:pt>
                <c:pt idx="1910">
                  <c:v>0.16411953332462334</c:v>
                </c:pt>
                <c:pt idx="1911">
                  <c:v>0.16425963361291768</c:v>
                </c:pt>
                <c:pt idx="1912">
                  <c:v>0.16439235339693589</c:v>
                </c:pt>
                <c:pt idx="1913">
                  <c:v>0.16450251880876757</c:v>
                </c:pt>
                <c:pt idx="1914">
                  <c:v>0.16462175668359882</c:v>
                </c:pt>
                <c:pt idx="1915">
                  <c:v>0.16468056855095334</c:v>
                </c:pt>
                <c:pt idx="1916">
                  <c:v>0.16470202164706357</c:v>
                </c:pt>
                <c:pt idx="1917">
                  <c:v>0.16471605124904734</c:v>
                </c:pt>
                <c:pt idx="1918">
                  <c:v>0.16468538153027948</c:v>
                </c:pt>
                <c:pt idx="1919">
                  <c:v>0.16472554053682262</c:v>
                </c:pt>
                <c:pt idx="1920">
                  <c:v>0.16478126297736281</c:v>
                </c:pt>
                <c:pt idx="1921">
                  <c:v>0.16484266343957599</c:v>
                </c:pt>
                <c:pt idx="1922">
                  <c:v>0.16499054423450063</c:v>
                </c:pt>
                <c:pt idx="1923">
                  <c:v>0.16505361991227041</c:v>
                </c:pt>
                <c:pt idx="1924">
                  <c:v>0.16507928406882996</c:v>
                </c:pt>
                <c:pt idx="1925">
                  <c:v>0.16508093978997185</c:v>
                </c:pt>
                <c:pt idx="1926">
                  <c:v>0.16504322006596436</c:v>
                </c:pt>
                <c:pt idx="1927">
                  <c:v>0.1650104992073354</c:v>
                </c:pt>
                <c:pt idx="1928">
                  <c:v>0.16497684954906899</c:v>
                </c:pt>
                <c:pt idx="1929">
                  <c:v>0.16494160090264862</c:v>
                </c:pt>
                <c:pt idx="1930">
                  <c:v>0.16484546662865565</c:v>
                </c:pt>
                <c:pt idx="1931">
                  <c:v>0.16480320484692343</c:v>
                </c:pt>
                <c:pt idx="1932">
                  <c:v>0.16478695152073217</c:v>
                </c:pt>
                <c:pt idx="1933">
                  <c:v>0.1648084766887766</c:v>
                </c:pt>
                <c:pt idx="1934">
                  <c:v>0.16492776268682544</c:v>
                </c:pt>
                <c:pt idx="1935">
                  <c:v>0.16497645988193285</c:v>
                </c:pt>
                <c:pt idx="1936">
                  <c:v>0.16496838438493153</c:v>
                </c:pt>
                <c:pt idx="1937">
                  <c:v>0.16493240960080871</c:v>
                </c:pt>
                <c:pt idx="1938">
                  <c:v>0.1648846386990194</c:v>
                </c:pt>
                <c:pt idx="1939">
                  <c:v>0.16481109977625272</c:v>
                </c:pt>
                <c:pt idx="1940">
                  <c:v>0.16480239937166585</c:v>
                </c:pt>
                <c:pt idx="1941">
                  <c:v>0.16483265209722123</c:v>
                </c:pt>
                <c:pt idx="1942">
                  <c:v>0.16483613173218389</c:v>
                </c:pt>
                <c:pt idx="1943">
                  <c:v>0.16482562771538889</c:v>
                </c:pt>
                <c:pt idx="1944">
                  <c:v>0.16484501970338905</c:v>
                </c:pt>
                <c:pt idx="1945">
                  <c:v>0.16487242768764396</c:v>
                </c:pt>
                <c:pt idx="1946">
                  <c:v>0.16488360163854346</c:v>
                </c:pt>
                <c:pt idx="1947">
                  <c:v>0.16493337185639598</c:v>
                </c:pt>
                <c:pt idx="1948">
                  <c:v>0.16492808653336125</c:v>
                </c:pt>
                <c:pt idx="1949">
                  <c:v>0.16486608149287613</c:v>
                </c:pt>
                <c:pt idx="1950">
                  <c:v>0.16483703362250132</c:v>
                </c:pt>
                <c:pt idx="1951">
                  <c:v>0.16476882420816377</c:v>
                </c:pt>
                <c:pt idx="1952">
                  <c:v>0.16477236943813159</c:v>
                </c:pt>
                <c:pt idx="1953">
                  <c:v>0.16485500065548875</c:v>
                </c:pt>
                <c:pt idx="1954">
                  <c:v>0.1648593943448696</c:v>
                </c:pt>
                <c:pt idx="1955">
                  <c:v>0.16490532044726602</c:v>
                </c:pt>
                <c:pt idx="1956">
                  <c:v>0.16489885766983212</c:v>
                </c:pt>
                <c:pt idx="1957">
                  <c:v>0.16481213036576861</c:v>
                </c:pt>
                <c:pt idx="1958">
                  <c:v>0.16474660740045569</c:v>
                </c:pt>
                <c:pt idx="1959">
                  <c:v>0.16466950265689684</c:v>
                </c:pt>
                <c:pt idx="1960">
                  <c:v>0.16461495370868082</c:v>
                </c:pt>
                <c:pt idx="1961">
                  <c:v>0.16458235238857352</c:v>
                </c:pt>
                <c:pt idx="1962">
                  <c:v>0.16452557723031142</c:v>
                </c:pt>
                <c:pt idx="1963">
                  <c:v>0.16450525921416781</c:v>
                </c:pt>
                <c:pt idx="1964">
                  <c:v>0.16446130307232418</c:v>
                </c:pt>
                <c:pt idx="1965">
                  <c:v>0.16435990631158096</c:v>
                </c:pt>
                <c:pt idx="1966">
                  <c:v>0.16429850952541825</c:v>
                </c:pt>
                <c:pt idx="1967">
                  <c:v>0.16418665756174777</c:v>
                </c:pt>
                <c:pt idx="1968">
                  <c:v>0.16412655938375995</c:v>
                </c:pt>
                <c:pt idx="1969">
                  <c:v>0.16417802430904152</c:v>
                </c:pt>
                <c:pt idx="1970">
                  <c:v>0.16417363732175447</c:v>
                </c:pt>
                <c:pt idx="1971">
                  <c:v>0.16418512266315291</c:v>
                </c:pt>
                <c:pt idx="1972">
                  <c:v>0.16416212901181521</c:v>
                </c:pt>
                <c:pt idx="1973">
                  <c:v>0.16406018282901616</c:v>
                </c:pt>
                <c:pt idx="1974">
                  <c:v>0.16398990273676317</c:v>
                </c:pt>
                <c:pt idx="1975">
                  <c:v>0.16392858316825079</c:v>
                </c:pt>
                <c:pt idx="1976">
                  <c:v>0.16394037853532561</c:v>
                </c:pt>
                <c:pt idx="1977">
                  <c:v>0.16396005089207058</c:v>
                </c:pt>
                <c:pt idx="1978">
                  <c:v>0.16400016238704815</c:v>
                </c:pt>
                <c:pt idx="1979">
                  <c:v>0.16405584873859899</c:v>
                </c:pt>
                <c:pt idx="1980">
                  <c:v>0.16417995841425317</c:v>
                </c:pt>
                <c:pt idx="1981">
                  <c:v>0.16419011411360426</c:v>
                </c:pt>
                <c:pt idx="1982">
                  <c:v>0.16415882594378903</c:v>
                </c:pt>
                <c:pt idx="1983">
                  <c:v>0.1641508112725043</c:v>
                </c:pt>
                <c:pt idx="1984">
                  <c:v>0.16407346430662492</c:v>
                </c:pt>
                <c:pt idx="1985">
                  <c:v>0.16406132600149681</c:v>
                </c:pt>
                <c:pt idx="1986">
                  <c:v>0.1641315844865735</c:v>
                </c:pt>
                <c:pt idx="1987">
                  <c:v>0.16409787708607684</c:v>
                </c:pt>
                <c:pt idx="1988">
                  <c:v>0.16403040059756702</c:v>
                </c:pt>
                <c:pt idx="1989">
                  <c:v>0.16395970713131713</c:v>
                </c:pt>
                <c:pt idx="1990">
                  <c:v>0.16380475890501223</c:v>
                </c:pt>
                <c:pt idx="1991">
                  <c:v>0.16374203934293138</c:v>
                </c:pt>
                <c:pt idx="1992">
                  <c:v>0.16373616813322514</c:v>
                </c:pt>
                <c:pt idx="1993">
                  <c:v>0.16367273570051979</c:v>
                </c:pt>
                <c:pt idx="1994">
                  <c:v>0.16365619974246601</c:v>
                </c:pt>
                <c:pt idx="1995">
                  <c:v>0.16356252803580121</c:v>
                </c:pt>
                <c:pt idx="1996">
                  <c:v>0.16334913652161015</c:v>
                </c:pt>
                <c:pt idx="1997">
                  <c:v>0.16325994604512759</c:v>
                </c:pt>
                <c:pt idx="1998">
                  <c:v>0.16323408054594649</c:v>
                </c:pt>
                <c:pt idx="1999">
                  <c:v>0.16311997549565682</c:v>
                </c:pt>
                <c:pt idx="2000">
                  <c:v>0.16309710575490674</c:v>
                </c:pt>
                <c:pt idx="2001">
                  <c:v>0.16299610072869844</c:v>
                </c:pt>
                <c:pt idx="2002">
                  <c:v>0.16278003129864368</c:v>
                </c:pt>
                <c:pt idx="2003">
                  <c:v>0.16264782445559131</c:v>
                </c:pt>
                <c:pt idx="2004">
                  <c:v>0.16251850041977989</c:v>
                </c:pt>
                <c:pt idx="2005">
                  <c:v>0.16245905991419382</c:v>
                </c:pt>
                <c:pt idx="2006">
                  <c:v>0.16251178409236708</c:v>
                </c:pt>
                <c:pt idx="2007">
                  <c:v>0.16245926224190635</c:v>
                </c:pt>
                <c:pt idx="2008">
                  <c:v>0.16240655862345912</c:v>
                </c:pt>
                <c:pt idx="2009">
                  <c:v>0.16234118836475711</c:v>
                </c:pt>
                <c:pt idx="2010">
                  <c:v>0.16220909228901134</c:v>
                </c:pt>
                <c:pt idx="2011">
                  <c:v>0.16213372125019099</c:v>
                </c:pt>
                <c:pt idx="2012">
                  <c:v>0.16205927631326636</c:v>
                </c:pt>
                <c:pt idx="2013">
                  <c:v>0.161974165921315</c:v>
                </c:pt>
                <c:pt idx="2014">
                  <c:v>0.16186944609509024</c:v>
                </c:pt>
                <c:pt idx="2015">
                  <c:v>0.16182356480598625</c:v>
                </c:pt>
                <c:pt idx="2016">
                  <c:v>0.16190120042717279</c:v>
                </c:pt>
                <c:pt idx="2017">
                  <c:v>0.16187501210498889</c:v>
                </c:pt>
                <c:pt idx="2018">
                  <c:v>0.16177740910415175</c:v>
                </c:pt>
                <c:pt idx="2019">
                  <c:v>0.16167510716718114</c:v>
                </c:pt>
                <c:pt idx="2020">
                  <c:v>0.16153402580104254</c:v>
                </c:pt>
                <c:pt idx="2021">
                  <c:v>0.16132880319827567</c:v>
                </c:pt>
                <c:pt idx="2022">
                  <c:v>0.1610177804386114</c:v>
                </c:pt>
                <c:pt idx="2023">
                  <c:v>0.16085542276639109</c:v>
                </c:pt>
                <c:pt idx="2024">
                  <c:v>0.16073958568940441</c:v>
                </c:pt>
                <c:pt idx="2025">
                  <c:v>0.16061478804133836</c:v>
                </c:pt>
                <c:pt idx="2026">
                  <c:v>0.16067057282783048</c:v>
                </c:pt>
                <c:pt idx="2027">
                  <c:v>0.16062568307986547</c:v>
                </c:pt>
                <c:pt idx="2028">
                  <c:v>0.16047073113864266</c:v>
                </c:pt>
                <c:pt idx="2029">
                  <c:v>0.16036861865713445</c:v>
                </c:pt>
                <c:pt idx="2030">
                  <c:v>0.16029450932166359</c:v>
                </c:pt>
                <c:pt idx="2031">
                  <c:v>0.16013801811548201</c:v>
                </c:pt>
                <c:pt idx="2032">
                  <c:v>0.16010379241121786</c:v>
                </c:pt>
                <c:pt idx="2033">
                  <c:v>0.16007418764958495</c:v>
                </c:pt>
                <c:pt idx="2034">
                  <c:v>0.1600122975640158</c:v>
                </c:pt>
                <c:pt idx="2035">
                  <c:v>0.16006618878229451</c:v>
                </c:pt>
                <c:pt idx="2036">
                  <c:v>0.16004666461264641</c:v>
                </c:pt>
                <c:pt idx="2037">
                  <c:v>0.15994575515810888</c:v>
                </c:pt>
                <c:pt idx="2038">
                  <c:v>0.15992478343286373</c:v>
                </c:pt>
                <c:pt idx="2039">
                  <c:v>0.15983734629564153</c:v>
                </c:pt>
                <c:pt idx="2040">
                  <c:v>0.15967935283838983</c:v>
                </c:pt>
                <c:pt idx="2041">
                  <c:v>0.15955626922455235</c:v>
                </c:pt>
                <c:pt idx="2042">
                  <c:v>0.15938009414827878</c:v>
                </c:pt>
                <c:pt idx="2043">
                  <c:v>0.15924054416858369</c:v>
                </c:pt>
                <c:pt idx="2044">
                  <c:v>0.15925038753334994</c:v>
                </c:pt>
                <c:pt idx="2045">
                  <c:v>0.15921932519817827</c:v>
                </c:pt>
                <c:pt idx="2046">
                  <c:v>0.15922905784248775</c:v>
                </c:pt>
                <c:pt idx="2047">
                  <c:v>0.15925104168554516</c:v>
                </c:pt>
                <c:pt idx="2048">
                  <c:v>0.15915192575150647</c:v>
                </c:pt>
                <c:pt idx="2049">
                  <c:v>0.15916038112881783</c:v>
                </c:pt>
                <c:pt idx="2050">
                  <c:v>0.15915357280739229</c:v>
                </c:pt>
                <c:pt idx="2051">
                  <c:v>0.15909579375030358</c:v>
                </c:pt>
                <c:pt idx="2052">
                  <c:v>0.15913744227265153</c:v>
                </c:pt>
                <c:pt idx="2053">
                  <c:v>0.15921166027461919</c:v>
                </c:pt>
                <c:pt idx="2054">
                  <c:v>0.15933394586341401</c:v>
                </c:pt>
                <c:pt idx="2055">
                  <c:v>0.15937232755396361</c:v>
                </c:pt>
                <c:pt idx="2056">
                  <c:v>0.15922857037082505</c:v>
                </c:pt>
                <c:pt idx="2057">
                  <c:v>0.15902746524192532</c:v>
                </c:pt>
                <c:pt idx="2058">
                  <c:v>0.15880078951307647</c:v>
                </c:pt>
                <c:pt idx="2059">
                  <c:v>0.15867617541953702</c:v>
                </c:pt>
                <c:pt idx="2060">
                  <c:v>0.15880175776743757</c:v>
                </c:pt>
                <c:pt idx="2061">
                  <c:v>0.15882456959796867</c:v>
                </c:pt>
                <c:pt idx="2062">
                  <c:v>0.15879952733954039</c:v>
                </c:pt>
                <c:pt idx="2063">
                  <c:v>0.15893098146405607</c:v>
                </c:pt>
                <c:pt idx="2064">
                  <c:v>0.15880811993798069</c:v>
                </c:pt>
                <c:pt idx="2065">
                  <c:v>0.1586149827541736</c:v>
                </c:pt>
                <c:pt idx="2066">
                  <c:v>0.1583655931081388</c:v>
                </c:pt>
                <c:pt idx="2067">
                  <c:v>0.15800501740012526</c:v>
                </c:pt>
                <c:pt idx="2068">
                  <c:v>0.1579549987490271</c:v>
                </c:pt>
                <c:pt idx="2069">
                  <c:v>0.15781063377863058</c:v>
                </c:pt>
                <c:pt idx="2070">
                  <c:v>0.15750690897944505</c:v>
                </c:pt>
                <c:pt idx="2071">
                  <c:v>0.1574337073211638</c:v>
                </c:pt>
                <c:pt idx="2072">
                  <c:v>0.15713669899184113</c:v>
                </c:pt>
                <c:pt idx="2073">
                  <c:v>0.15684160849708098</c:v>
                </c:pt>
                <c:pt idx="2074">
                  <c:v>0.15684629107307657</c:v>
                </c:pt>
                <c:pt idx="2075">
                  <c:v>0.15661282446228444</c:v>
                </c:pt>
                <c:pt idx="2076">
                  <c:v>0.15630724811942745</c:v>
                </c:pt>
                <c:pt idx="2077">
                  <c:v>0.15609162219063724</c:v>
                </c:pt>
                <c:pt idx="2078">
                  <c:v>0.15592234164749549</c:v>
                </c:pt>
                <c:pt idx="2079">
                  <c:v>0.15593833436449914</c:v>
                </c:pt>
                <c:pt idx="2080">
                  <c:v>0.15592453116812369</c:v>
                </c:pt>
                <c:pt idx="2081">
                  <c:v>0.15583231564939171</c:v>
                </c:pt>
                <c:pt idx="2082">
                  <c:v>0.15565201808843396</c:v>
                </c:pt>
                <c:pt idx="2083">
                  <c:v>0.15522603578975661</c:v>
                </c:pt>
                <c:pt idx="2084">
                  <c:v>0.15498029844756936</c:v>
                </c:pt>
                <c:pt idx="2085">
                  <c:v>0.15487729966538166</c:v>
                </c:pt>
                <c:pt idx="2086">
                  <c:v>0.15475647443366866</c:v>
                </c:pt>
                <c:pt idx="2087">
                  <c:v>0.15469448813900058</c:v>
                </c:pt>
                <c:pt idx="2088">
                  <c:v>0.15444400998968055</c:v>
                </c:pt>
                <c:pt idx="2089">
                  <c:v>0.15419465678686242</c:v>
                </c:pt>
                <c:pt idx="2090">
                  <c:v>0.15382217292384565</c:v>
                </c:pt>
                <c:pt idx="2091">
                  <c:v>0.15356433921792545</c:v>
                </c:pt>
                <c:pt idx="2092">
                  <c:v>0.15352278336283187</c:v>
                </c:pt>
                <c:pt idx="2093">
                  <c:v>0.15333884146185386</c:v>
                </c:pt>
                <c:pt idx="2094">
                  <c:v>0.15346578204736297</c:v>
                </c:pt>
                <c:pt idx="2095">
                  <c:v>0.15356577739623001</c:v>
                </c:pt>
                <c:pt idx="2096">
                  <c:v>0.15317216742670836</c:v>
                </c:pt>
                <c:pt idx="2097">
                  <c:v>0.15287900496743792</c:v>
                </c:pt>
                <c:pt idx="2098">
                  <c:v>0.15265480798835987</c:v>
                </c:pt>
                <c:pt idx="2099">
                  <c:v>0.15218918084307145</c:v>
                </c:pt>
                <c:pt idx="2100">
                  <c:v>0.1520566807385578</c:v>
                </c:pt>
                <c:pt idx="2101">
                  <c:v>0.15226111801602762</c:v>
                </c:pt>
                <c:pt idx="2102">
                  <c:v>0.15258294690667848</c:v>
                </c:pt>
                <c:pt idx="2103">
                  <c:v>0.15284841879802655</c:v>
                </c:pt>
                <c:pt idx="2104">
                  <c:v>0.15284199589982284</c:v>
                </c:pt>
                <c:pt idx="2105">
                  <c:v>0.15268535891184892</c:v>
                </c:pt>
                <c:pt idx="2106">
                  <c:v>0.15201113338017111</c:v>
                </c:pt>
                <c:pt idx="2107">
                  <c:v>0.15158186644415883</c:v>
                </c:pt>
                <c:pt idx="2108">
                  <c:v>0.15173623995318511</c:v>
                </c:pt>
                <c:pt idx="2109">
                  <c:v>0.15167334115627543</c:v>
                </c:pt>
                <c:pt idx="2110">
                  <c:v>0.15183046491728433</c:v>
                </c:pt>
                <c:pt idx="2111">
                  <c:v>0.15194020478841386</c:v>
                </c:pt>
                <c:pt idx="2112">
                  <c:v>0.15149146064313754</c:v>
                </c:pt>
                <c:pt idx="2113">
                  <c:v>0.15123195879873516</c:v>
                </c:pt>
                <c:pt idx="2114">
                  <c:v>0.15088662105467307</c:v>
                </c:pt>
                <c:pt idx="2115">
                  <c:v>0.15037230055791695</c:v>
                </c:pt>
                <c:pt idx="2116">
                  <c:v>0.15022788736869805</c:v>
                </c:pt>
                <c:pt idx="2117">
                  <c:v>0.15022321700869437</c:v>
                </c:pt>
                <c:pt idx="2118">
                  <c:v>0.15023127121510424</c:v>
                </c:pt>
                <c:pt idx="2119">
                  <c:v>0.15014524035686699</c:v>
                </c:pt>
                <c:pt idx="2120">
                  <c:v>0.15016064027516343</c:v>
                </c:pt>
                <c:pt idx="2121">
                  <c:v>0.15016014129032804</c:v>
                </c:pt>
                <c:pt idx="2122">
                  <c:v>0.15004360156972124</c:v>
                </c:pt>
                <c:pt idx="2123">
                  <c:v>0.14976000964525485</c:v>
                </c:pt>
                <c:pt idx="2124">
                  <c:v>0.14923602198934408</c:v>
                </c:pt>
                <c:pt idx="2125">
                  <c:v>0.14868296433298037</c:v>
                </c:pt>
                <c:pt idx="2126">
                  <c:v>0.1483497611042407</c:v>
                </c:pt>
                <c:pt idx="2127">
                  <c:v>0.14833680631424026</c:v>
                </c:pt>
                <c:pt idx="2128">
                  <c:v>0.1485271814620848</c:v>
                </c:pt>
                <c:pt idx="2129">
                  <c:v>0.14860888584808721</c:v>
                </c:pt>
                <c:pt idx="2130">
                  <c:v>0.1482609703578843</c:v>
                </c:pt>
                <c:pt idx="2131">
                  <c:v>0.14802335683852277</c:v>
                </c:pt>
                <c:pt idx="2132">
                  <c:v>0.14812158561175504</c:v>
                </c:pt>
                <c:pt idx="2133">
                  <c:v>0.14808524879936039</c:v>
                </c:pt>
                <c:pt idx="2134">
                  <c:v>0.14808490364430907</c:v>
                </c:pt>
                <c:pt idx="2135">
                  <c:v>0.14850373269700598</c:v>
                </c:pt>
                <c:pt idx="2136">
                  <c:v>0.14862778220118381</c:v>
                </c:pt>
                <c:pt idx="2137">
                  <c:v>0.14860196746293794</c:v>
                </c:pt>
                <c:pt idx="2138">
                  <c:v>0.14881959367904912</c:v>
                </c:pt>
                <c:pt idx="2139">
                  <c:v>0.14809324737262589</c:v>
                </c:pt>
                <c:pt idx="2140">
                  <c:v>0.14771355182083451</c:v>
                </c:pt>
                <c:pt idx="2141">
                  <c:v>0.14759036980917586</c:v>
                </c:pt>
                <c:pt idx="2142">
                  <c:v>0.14783113061308517</c:v>
                </c:pt>
                <c:pt idx="2143">
                  <c:v>0.14783776497909476</c:v>
                </c:pt>
                <c:pt idx="2144">
                  <c:v>0.14735378346444755</c:v>
                </c:pt>
                <c:pt idx="2145">
                  <c:v>0.1470003578920355</c:v>
                </c:pt>
                <c:pt idx="2146">
                  <c:v>0.14663418836008757</c:v>
                </c:pt>
                <c:pt idx="2147">
                  <c:v>0.14684243354568138</c:v>
                </c:pt>
                <c:pt idx="2148">
                  <c:v>0.14751060263130814</c:v>
                </c:pt>
                <c:pt idx="2149">
                  <c:v>0.14763336717271616</c:v>
                </c:pt>
                <c:pt idx="2150">
                  <c:v>0.14697115446650452</c:v>
                </c:pt>
              </c:numCache>
            </c:numRef>
          </c:yVal>
          <c:smooth val="1"/>
          <c:extLst>
            <c:ext xmlns:c16="http://schemas.microsoft.com/office/drawing/2014/chart" uri="{C3380CC4-5D6E-409C-BE32-E72D297353CC}">
              <c16:uniqueId val="{0000001F-1C1D-46AE-B92F-7DA50429CA8D}"/>
            </c:ext>
          </c:extLst>
        </c:ser>
        <c:ser>
          <c:idx val="32"/>
          <c:order val="32"/>
          <c:spPr>
            <a:ln w="19050" cap="rnd">
              <a:solidFill>
                <a:schemeClr val="accent3">
                  <a:lumMod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Database'!$CO$122:$CO$2272</c:f>
              <c:numCache>
                <c:formatCode>General</c:formatCode>
                <c:ptCount val="2151"/>
                <c:pt idx="0">
                  <c:v>4.6358488828785793E-2</c:v>
                </c:pt>
                <c:pt idx="1">
                  <c:v>4.7832932464314214E-2</c:v>
                </c:pt>
                <c:pt idx="2">
                  <c:v>3.8270142040684872E-2</c:v>
                </c:pt>
                <c:pt idx="3">
                  <c:v>3.5326181739399214E-2</c:v>
                </c:pt>
                <c:pt idx="4">
                  <c:v>3.8637204439551015E-2</c:v>
                </c:pt>
                <c:pt idx="5">
                  <c:v>3.8550539078535055E-2</c:v>
                </c:pt>
                <c:pt idx="6">
                  <c:v>3.7188843490210573E-2</c:v>
                </c:pt>
                <c:pt idx="7">
                  <c:v>3.915507350868213E-2</c:v>
                </c:pt>
                <c:pt idx="8">
                  <c:v>4.7547811456235628E-2</c:v>
                </c:pt>
                <c:pt idx="9">
                  <c:v>4.5059759464249109E-2</c:v>
                </c:pt>
                <c:pt idx="10">
                  <c:v>3.9510078530923205E-2</c:v>
                </c:pt>
                <c:pt idx="11">
                  <c:v>3.636301920849646E-2</c:v>
                </c:pt>
                <c:pt idx="12">
                  <c:v>4.0441259603022833E-2</c:v>
                </c:pt>
                <c:pt idx="13">
                  <c:v>4.6647875602306904E-2</c:v>
                </c:pt>
                <c:pt idx="14">
                  <c:v>4.882813846241401E-2</c:v>
                </c:pt>
                <c:pt idx="15">
                  <c:v>4.3380979294818885E-2</c:v>
                </c:pt>
                <c:pt idx="16">
                  <c:v>4.1926265307722053E-2</c:v>
                </c:pt>
                <c:pt idx="17">
                  <c:v>4.3518806995061908E-2</c:v>
                </c:pt>
                <c:pt idx="18">
                  <c:v>4.3096715738543012E-2</c:v>
                </c:pt>
                <c:pt idx="19">
                  <c:v>4.2348422820596247E-2</c:v>
                </c:pt>
                <c:pt idx="20">
                  <c:v>4.0484934900630841E-2</c:v>
                </c:pt>
                <c:pt idx="21">
                  <c:v>3.7573466759634112E-2</c:v>
                </c:pt>
                <c:pt idx="22">
                  <c:v>4.2945255281685239E-2</c:v>
                </c:pt>
                <c:pt idx="23">
                  <c:v>4.4275814390405642E-2</c:v>
                </c:pt>
                <c:pt idx="24">
                  <c:v>4.3341653117842445E-2</c:v>
                </c:pt>
                <c:pt idx="25">
                  <c:v>4.6595170249731255E-2</c:v>
                </c:pt>
                <c:pt idx="26">
                  <c:v>4.6546326685213378E-2</c:v>
                </c:pt>
                <c:pt idx="27">
                  <c:v>4.6699264223313559E-2</c:v>
                </c:pt>
                <c:pt idx="28">
                  <c:v>4.8930739355581204E-2</c:v>
                </c:pt>
                <c:pt idx="29">
                  <c:v>4.5285987910835879E-2</c:v>
                </c:pt>
                <c:pt idx="30">
                  <c:v>4.2536120592402776E-2</c:v>
                </c:pt>
                <c:pt idx="31">
                  <c:v>4.535142738265615E-2</c:v>
                </c:pt>
                <c:pt idx="32">
                  <c:v>4.7677808489494398E-2</c:v>
                </c:pt>
                <c:pt idx="33">
                  <c:v>4.7025219196499823E-2</c:v>
                </c:pt>
                <c:pt idx="34">
                  <c:v>4.5080235717432714E-2</c:v>
                </c:pt>
                <c:pt idx="35">
                  <c:v>4.5230983180622186E-2</c:v>
                </c:pt>
                <c:pt idx="36">
                  <c:v>4.7047443441402347E-2</c:v>
                </c:pt>
                <c:pt idx="37">
                  <c:v>4.8187591243609586E-2</c:v>
                </c:pt>
                <c:pt idx="38">
                  <c:v>4.8276371997890109E-2</c:v>
                </c:pt>
                <c:pt idx="39">
                  <c:v>4.7529387652821664E-2</c:v>
                </c:pt>
                <c:pt idx="40">
                  <c:v>4.6344951303342409E-2</c:v>
                </c:pt>
                <c:pt idx="41">
                  <c:v>4.5638309034133767E-2</c:v>
                </c:pt>
                <c:pt idx="42">
                  <c:v>4.6668512367284504E-2</c:v>
                </c:pt>
                <c:pt idx="43">
                  <c:v>4.8531551999085071E-2</c:v>
                </c:pt>
                <c:pt idx="44">
                  <c:v>4.9866778002812452E-2</c:v>
                </c:pt>
                <c:pt idx="45">
                  <c:v>4.9172802992704823E-2</c:v>
                </c:pt>
                <c:pt idx="46">
                  <c:v>4.886998167294121E-2</c:v>
                </c:pt>
                <c:pt idx="47">
                  <c:v>4.9597211109864474E-2</c:v>
                </c:pt>
                <c:pt idx="48">
                  <c:v>5.0864421930255116E-2</c:v>
                </c:pt>
                <c:pt idx="49">
                  <c:v>5.0412928432899712E-2</c:v>
                </c:pt>
                <c:pt idx="50">
                  <c:v>4.9219106471357722E-2</c:v>
                </c:pt>
                <c:pt idx="51">
                  <c:v>4.8975356253014808E-2</c:v>
                </c:pt>
                <c:pt idx="52">
                  <c:v>4.9567972896058667E-2</c:v>
                </c:pt>
                <c:pt idx="53">
                  <c:v>5.0846721558528707E-2</c:v>
                </c:pt>
                <c:pt idx="54">
                  <c:v>5.2346578426748058E-2</c:v>
                </c:pt>
                <c:pt idx="55">
                  <c:v>5.2499422007686931E-2</c:v>
                </c:pt>
                <c:pt idx="56">
                  <c:v>5.3023574036136223E-2</c:v>
                </c:pt>
                <c:pt idx="57">
                  <c:v>5.3302116825547502E-2</c:v>
                </c:pt>
                <c:pt idx="58">
                  <c:v>5.1477277552849192E-2</c:v>
                </c:pt>
                <c:pt idx="59">
                  <c:v>5.2134141490511987E-2</c:v>
                </c:pt>
                <c:pt idx="60">
                  <c:v>5.3630142895498452E-2</c:v>
                </c:pt>
                <c:pt idx="61">
                  <c:v>5.3087536137349761E-2</c:v>
                </c:pt>
                <c:pt idx="62">
                  <c:v>5.2945114016619693E-2</c:v>
                </c:pt>
                <c:pt idx="63">
                  <c:v>5.2980010546545019E-2</c:v>
                </c:pt>
                <c:pt idx="64">
                  <c:v>5.2998781931788731E-2</c:v>
                </c:pt>
                <c:pt idx="65">
                  <c:v>5.4198677086324559E-2</c:v>
                </c:pt>
                <c:pt idx="66">
                  <c:v>5.5230750161391229E-2</c:v>
                </c:pt>
                <c:pt idx="67">
                  <c:v>5.5763868177142739E-2</c:v>
                </c:pt>
                <c:pt idx="68">
                  <c:v>5.5586346923356511E-2</c:v>
                </c:pt>
                <c:pt idx="69">
                  <c:v>5.5397053746240203E-2</c:v>
                </c:pt>
                <c:pt idx="70">
                  <c:v>5.5643008240286541E-2</c:v>
                </c:pt>
                <c:pt idx="71">
                  <c:v>5.646041214248293E-2</c:v>
                </c:pt>
                <c:pt idx="72">
                  <c:v>5.6523430769867627E-2</c:v>
                </c:pt>
                <c:pt idx="73">
                  <c:v>5.6617097740304954E-2</c:v>
                </c:pt>
                <c:pt idx="74">
                  <c:v>5.7572549702178406E-2</c:v>
                </c:pt>
                <c:pt idx="75">
                  <c:v>5.7724036477916636E-2</c:v>
                </c:pt>
                <c:pt idx="76">
                  <c:v>5.7719954767930903E-2</c:v>
                </c:pt>
                <c:pt idx="77">
                  <c:v>5.8074432725663594E-2</c:v>
                </c:pt>
                <c:pt idx="78">
                  <c:v>5.8582272208383308E-2</c:v>
                </c:pt>
                <c:pt idx="79">
                  <c:v>5.9222454077628724E-2</c:v>
                </c:pt>
                <c:pt idx="80">
                  <c:v>6.001357350725911E-2</c:v>
                </c:pt>
                <c:pt idx="81">
                  <c:v>6.1337147576282232E-2</c:v>
                </c:pt>
                <c:pt idx="82">
                  <c:v>6.1669650111693286E-2</c:v>
                </c:pt>
                <c:pt idx="83">
                  <c:v>6.1544309550629166E-2</c:v>
                </c:pt>
                <c:pt idx="84">
                  <c:v>6.1995952353346977E-2</c:v>
                </c:pt>
                <c:pt idx="85">
                  <c:v>6.2378254237488752E-2</c:v>
                </c:pt>
                <c:pt idx="86">
                  <c:v>6.3013696942871067E-2</c:v>
                </c:pt>
                <c:pt idx="87">
                  <c:v>6.3854830954353028E-2</c:v>
                </c:pt>
                <c:pt idx="88">
                  <c:v>6.4027712200202494E-2</c:v>
                </c:pt>
                <c:pt idx="89">
                  <c:v>6.4532063290657374E-2</c:v>
                </c:pt>
                <c:pt idx="90">
                  <c:v>6.5418849255657427E-2</c:v>
                </c:pt>
                <c:pt idx="91">
                  <c:v>6.5693433193300899E-2</c:v>
                </c:pt>
                <c:pt idx="92">
                  <c:v>6.592105660116121E-2</c:v>
                </c:pt>
                <c:pt idx="93">
                  <c:v>6.6488508619612002E-2</c:v>
                </c:pt>
                <c:pt idx="94">
                  <c:v>6.7548308724551726E-2</c:v>
                </c:pt>
                <c:pt idx="95">
                  <c:v>6.7756493797356557E-2</c:v>
                </c:pt>
                <c:pt idx="96">
                  <c:v>6.7809989482164448E-2</c:v>
                </c:pt>
                <c:pt idx="97">
                  <c:v>6.8564483497745951E-2</c:v>
                </c:pt>
                <c:pt idx="98">
                  <c:v>6.8683344198592802E-2</c:v>
                </c:pt>
                <c:pt idx="99">
                  <c:v>6.8752168003416478E-2</c:v>
                </c:pt>
                <c:pt idx="100">
                  <c:v>6.9227557662572617E-2</c:v>
                </c:pt>
                <c:pt idx="101">
                  <c:v>6.9834536240304654E-2</c:v>
                </c:pt>
                <c:pt idx="102">
                  <c:v>7.0494526516409778E-2</c:v>
                </c:pt>
                <c:pt idx="103">
                  <c:v>7.1000307435707663E-2</c:v>
                </c:pt>
                <c:pt idx="104">
                  <c:v>7.1114008595487443E-2</c:v>
                </c:pt>
                <c:pt idx="105">
                  <c:v>7.1207390464006481E-2</c:v>
                </c:pt>
                <c:pt idx="106">
                  <c:v>7.13932771845847E-2</c:v>
                </c:pt>
                <c:pt idx="107">
                  <c:v>7.173270070393134E-2</c:v>
                </c:pt>
                <c:pt idx="108">
                  <c:v>7.1766865197387578E-2</c:v>
                </c:pt>
                <c:pt idx="109">
                  <c:v>7.1892144225926227E-2</c:v>
                </c:pt>
                <c:pt idx="110">
                  <c:v>7.2305405813511067E-2</c:v>
                </c:pt>
                <c:pt idx="111">
                  <c:v>7.2135102614021854E-2</c:v>
                </c:pt>
                <c:pt idx="112">
                  <c:v>7.2178459052340424E-2</c:v>
                </c:pt>
                <c:pt idx="113">
                  <c:v>7.2690916057244023E-2</c:v>
                </c:pt>
                <c:pt idx="114">
                  <c:v>7.3337135888864605E-2</c:v>
                </c:pt>
                <c:pt idx="115">
                  <c:v>7.3502949813602447E-2</c:v>
                </c:pt>
                <c:pt idx="116">
                  <c:v>7.32179305707822E-2</c:v>
                </c:pt>
                <c:pt idx="117">
                  <c:v>7.3047912425916364E-2</c:v>
                </c:pt>
                <c:pt idx="118">
                  <c:v>7.3150667171221512E-2</c:v>
                </c:pt>
                <c:pt idx="119">
                  <c:v>7.3397375890159142E-2</c:v>
                </c:pt>
                <c:pt idx="120">
                  <c:v>7.3642661210876162E-2</c:v>
                </c:pt>
                <c:pt idx="121">
                  <c:v>7.3591933136478549E-2</c:v>
                </c:pt>
                <c:pt idx="122">
                  <c:v>7.3700782389096553E-2</c:v>
                </c:pt>
                <c:pt idx="123">
                  <c:v>7.4112110973932346E-2</c:v>
                </c:pt>
                <c:pt idx="124">
                  <c:v>7.4240138318663454E-2</c:v>
                </c:pt>
                <c:pt idx="125">
                  <c:v>7.4487172720069675E-2</c:v>
                </c:pt>
                <c:pt idx="126">
                  <c:v>7.4844918405172767E-2</c:v>
                </c:pt>
                <c:pt idx="127">
                  <c:v>7.4929321468505172E-2</c:v>
                </c:pt>
                <c:pt idx="128">
                  <c:v>7.4953635356899681E-2</c:v>
                </c:pt>
                <c:pt idx="129">
                  <c:v>7.5050265016907411E-2</c:v>
                </c:pt>
                <c:pt idx="130">
                  <c:v>7.5241535943988413E-2</c:v>
                </c:pt>
                <c:pt idx="131">
                  <c:v>7.5730730536628835E-2</c:v>
                </c:pt>
                <c:pt idx="132">
                  <c:v>7.6157691641286426E-2</c:v>
                </c:pt>
                <c:pt idx="133">
                  <c:v>7.623526042837038E-2</c:v>
                </c:pt>
                <c:pt idx="134">
                  <c:v>7.6607189569944376E-2</c:v>
                </c:pt>
                <c:pt idx="135">
                  <c:v>7.6999976686229668E-2</c:v>
                </c:pt>
                <c:pt idx="136">
                  <c:v>7.7304141424307624E-2</c:v>
                </c:pt>
                <c:pt idx="137">
                  <c:v>7.762980638399726E-2</c:v>
                </c:pt>
                <c:pt idx="138">
                  <c:v>7.7868770758141581E-2</c:v>
                </c:pt>
                <c:pt idx="139">
                  <c:v>7.8141134910531984E-2</c:v>
                </c:pt>
                <c:pt idx="140">
                  <c:v>7.878657817115807E-2</c:v>
                </c:pt>
                <c:pt idx="141">
                  <c:v>7.9281977484023838E-2</c:v>
                </c:pt>
                <c:pt idx="142">
                  <c:v>7.9627977087275967E-2</c:v>
                </c:pt>
                <c:pt idx="143">
                  <c:v>8.0064343044018535E-2</c:v>
                </c:pt>
                <c:pt idx="144">
                  <c:v>8.0405656810512011E-2</c:v>
                </c:pt>
                <c:pt idx="145">
                  <c:v>8.0811585802992178E-2</c:v>
                </c:pt>
                <c:pt idx="146">
                  <c:v>8.1395454734625367E-2</c:v>
                </c:pt>
                <c:pt idx="147">
                  <c:v>8.1933621390488667E-2</c:v>
                </c:pt>
                <c:pt idx="148">
                  <c:v>8.2392916837429511E-2</c:v>
                </c:pt>
                <c:pt idx="149">
                  <c:v>8.2768269934602165E-2</c:v>
                </c:pt>
                <c:pt idx="150">
                  <c:v>8.3169524307788997E-2</c:v>
                </c:pt>
                <c:pt idx="151">
                  <c:v>8.3769738562149018E-2</c:v>
                </c:pt>
                <c:pt idx="152">
                  <c:v>8.4437468894558679E-2</c:v>
                </c:pt>
                <c:pt idx="153">
                  <c:v>8.479299900068675E-2</c:v>
                </c:pt>
                <c:pt idx="154">
                  <c:v>8.5194640313387901E-2</c:v>
                </c:pt>
                <c:pt idx="155">
                  <c:v>8.5756938531465418E-2</c:v>
                </c:pt>
                <c:pt idx="156">
                  <c:v>8.6403655425387152E-2</c:v>
                </c:pt>
                <c:pt idx="157">
                  <c:v>8.7030704941775131E-2</c:v>
                </c:pt>
                <c:pt idx="158">
                  <c:v>8.7563604222047786E-2</c:v>
                </c:pt>
                <c:pt idx="159">
                  <c:v>8.7992682609674702E-2</c:v>
                </c:pt>
                <c:pt idx="160">
                  <c:v>8.8557453776173523E-2</c:v>
                </c:pt>
                <c:pt idx="161">
                  <c:v>8.9129844586585197E-2</c:v>
                </c:pt>
                <c:pt idx="162">
                  <c:v>8.9662692316962458E-2</c:v>
                </c:pt>
                <c:pt idx="163">
                  <c:v>9.0090956266358893E-2</c:v>
                </c:pt>
                <c:pt idx="164">
                  <c:v>9.0620413637498329E-2</c:v>
                </c:pt>
                <c:pt idx="165">
                  <c:v>9.1252785998115302E-2</c:v>
                </c:pt>
                <c:pt idx="166">
                  <c:v>9.1868562622128391E-2</c:v>
                </c:pt>
                <c:pt idx="167">
                  <c:v>9.2352066511639685E-2</c:v>
                </c:pt>
                <c:pt idx="168">
                  <c:v>9.2827224632222594E-2</c:v>
                </c:pt>
                <c:pt idx="169">
                  <c:v>9.3446077760281118E-2</c:v>
                </c:pt>
                <c:pt idx="170">
                  <c:v>9.4119044527990234E-2</c:v>
                </c:pt>
                <c:pt idx="171">
                  <c:v>9.4740505592044541E-2</c:v>
                </c:pt>
                <c:pt idx="172">
                  <c:v>9.5249377501508983E-2</c:v>
                </c:pt>
                <c:pt idx="173">
                  <c:v>9.5730136958134482E-2</c:v>
                </c:pt>
                <c:pt idx="174">
                  <c:v>9.631945526688647E-2</c:v>
                </c:pt>
                <c:pt idx="175">
                  <c:v>9.6980445503520252E-2</c:v>
                </c:pt>
                <c:pt idx="176">
                  <c:v>9.746083617068324E-2</c:v>
                </c:pt>
                <c:pt idx="177">
                  <c:v>9.8111103231853167E-2</c:v>
                </c:pt>
                <c:pt idx="178">
                  <c:v>9.8838581183976967E-2</c:v>
                </c:pt>
                <c:pt idx="179">
                  <c:v>9.936632554144699E-2</c:v>
                </c:pt>
                <c:pt idx="180">
                  <c:v>9.993389454639913E-2</c:v>
                </c:pt>
                <c:pt idx="181">
                  <c:v>0.10056200491992064</c:v>
                </c:pt>
                <c:pt idx="182">
                  <c:v>0.101212009439362</c:v>
                </c:pt>
                <c:pt idx="183">
                  <c:v>0.10174991693628095</c:v>
                </c:pt>
                <c:pt idx="184">
                  <c:v>0.10234085360663898</c:v>
                </c:pt>
                <c:pt idx="185">
                  <c:v>0.10304732894499359</c:v>
                </c:pt>
                <c:pt idx="186">
                  <c:v>0.10370780255671015</c:v>
                </c:pt>
                <c:pt idx="187">
                  <c:v>0.10431809821527373</c:v>
                </c:pt>
                <c:pt idx="188">
                  <c:v>0.10491189366043745</c:v>
                </c:pt>
                <c:pt idx="189">
                  <c:v>0.10553010874464526</c:v>
                </c:pt>
                <c:pt idx="190">
                  <c:v>0.1061432917936853</c:v>
                </c:pt>
                <c:pt idx="191">
                  <c:v>0.1067429148797996</c:v>
                </c:pt>
                <c:pt idx="192">
                  <c:v>0.10732440689931533</c:v>
                </c:pt>
                <c:pt idx="193">
                  <c:v>0.10810231048637943</c:v>
                </c:pt>
                <c:pt idx="194">
                  <c:v>0.10882875958978545</c:v>
                </c:pt>
                <c:pt idx="195">
                  <c:v>0.10931547313454952</c:v>
                </c:pt>
                <c:pt idx="196">
                  <c:v>0.10993976893216106</c:v>
                </c:pt>
                <c:pt idx="197">
                  <c:v>0.11060892827238432</c:v>
                </c:pt>
                <c:pt idx="198">
                  <c:v>0.11127258968333682</c:v>
                </c:pt>
                <c:pt idx="199">
                  <c:v>0.11196390377726691</c:v>
                </c:pt>
                <c:pt idx="200">
                  <c:v>0.11260548924548229</c:v>
                </c:pt>
                <c:pt idx="201">
                  <c:v>0.11323102363188686</c:v>
                </c:pt>
                <c:pt idx="202">
                  <c:v>0.11395487880716183</c:v>
                </c:pt>
                <c:pt idx="203">
                  <c:v>0.11457368247707066</c:v>
                </c:pt>
                <c:pt idx="204">
                  <c:v>0.11515717685287179</c:v>
                </c:pt>
                <c:pt idx="205">
                  <c:v>0.11585044513846347</c:v>
                </c:pt>
                <c:pt idx="206">
                  <c:v>0.11653979300449256</c:v>
                </c:pt>
                <c:pt idx="207">
                  <c:v>0.11717231876860444</c:v>
                </c:pt>
                <c:pt idx="208">
                  <c:v>0.11776117344755316</c:v>
                </c:pt>
                <c:pt idx="209">
                  <c:v>0.11848765328235072</c:v>
                </c:pt>
                <c:pt idx="210">
                  <c:v>0.11917957921357562</c:v>
                </c:pt>
                <c:pt idx="211">
                  <c:v>0.11977442710501347</c:v>
                </c:pt>
                <c:pt idx="212">
                  <c:v>0.12043023693690265</c:v>
                </c:pt>
                <c:pt idx="213">
                  <c:v>0.12108903300483798</c:v>
                </c:pt>
                <c:pt idx="214">
                  <c:v>0.12174052135627943</c:v>
                </c:pt>
                <c:pt idx="215">
                  <c:v>0.12240206193661933</c:v>
                </c:pt>
                <c:pt idx="216">
                  <c:v>0.12307252030447684</c:v>
                </c:pt>
                <c:pt idx="217">
                  <c:v>0.12372317903410769</c:v>
                </c:pt>
                <c:pt idx="218">
                  <c:v>0.12431626567524527</c:v>
                </c:pt>
                <c:pt idx="219">
                  <c:v>0.12486067027961041</c:v>
                </c:pt>
                <c:pt idx="220">
                  <c:v>0.12551189797315887</c:v>
                </c:pt>
                <c:pt idx="221">
                  <c:v>0.12630043591248755</c:v>
                </c:pt>
                <c:pt idx="222">
                  <c:v>0.12686617202465844</c:v>
                </c:pt>
                <c:pt idx="223">
                  <c:v>0.12739337863588865</c:v>
                </c:pt>
                <c:pt idx="224">
                  <c:v>0.12795933212638461</c:v>
                </c:pt>
                <c:pt idx="225">
                  <c:v>0.12850555680069706</c:v>
                </c:pt>
                <c:pt idx="226">
                  <c:v>0.12909536543405234</c:v>
                </c:pt>
                <c:pt idx="227">
                  <c:v>0.12970522606627582</c:v>
                </c:pt>
                <c:pt idx="228">
                  <c:v>0.13029719297146278</c:v>
                </c:pt>
                <c:pt idx="229">
                  <c:v>0.13087995192504734</c:v>
                </c:pt>
                <c:pt idx="230">
                  <c:v>0.13143592160239992</c:v>
                </c:pt>
                <c:pt idx="231">
                  <c:v>0.13195212607227089</c:v>
                </c:pt>
                <c:pt idx="232">
                  <c:v>0.13243252285292864</c:v>
                </c:pt>
                <c:pt idx="233">
                  <c:v>0.13290964925064921</c:v>
                </c:pt>
                <c:pt idx="234">
                  <c:v>0.13339473309639194</c:v>
                </c:pt>
                <c:pt idx="235">
                  <c:v>0.13392081889199103</c:v>
                </c:pt>
                <c:pt idx="236">
                  <c:v>0.13439748606204618</c:v>
                </c:pt>
                <c:pt idx="237">
                  <c:v>0.13481701207839017</c:v>
                </c:pt>
                <c:pt idx="238">
                  <c:v>0.13530018914831879</c:v>
                </c:pt>
                <c:pt idx="239">
                  <c:v>0.13571461633515589</c:v>
                </c:pt>
                <c:pt idx="240">
                  <c:v>0.13609230207965003</c:v>
                </c:pt>
                <c:pt idx="241">
                  <c:v>0.13651568669530306</c:v>
                </c:pt>
                <c:pt idx="242">
                  <c:v>0.13684820864274344</c:v>
                </c:pt>
                <c:pt idx="243">
                  <c:v>0.13715453615958581</c:v>
                </c:pt>
                <c:pt idx="244">
                  <c:v>0.13751435538008092</c:v>
                </c:pt>
                <c:pt idx="245">
                  <c:v>0.13794207623495255</c:v>
                </c:pt>
                <c:pt idx="246">
                  <c:v>0.13832948991166477</c:v>
                </c:pt>
                <c:pt idx="247">
                  <c:v>0.13862730469105952</c:v>
                </c:pt>
                <c:pt idx="248">
                  <c:v>0.1389324245393519</c:v>
                </c:pt>
                <c:pt idx="249">
                  <c:v>0.13921021308144102</c:v>
                </c:pt>
                <c:pt idx="250">
                  <c:v>0.13950443660019163</c:v>
                </c:pt>
                <c:pt idx="251">
                  <c:v>0.13991489034179153</c:v>
                </c:pt>
                <c:pt idx="252">
                  <c:v>0.14025884830692928</c:v>
                </c:pt>
                <c:pt idx="253">
                  <c:v>0.14056863023073615</c:v>
                </c:pt>
                <c:pt idx="254">
                  <c:v>0.14091645614093296</c:v>
                </c:pt>
                <c:pt idx="255">
                  <c:v>0.14123634866074591</c:v>
                </c:pt>
                <c:pt idx="256">
                  <c:v>0.14153303518656291</c:v>
                </c:pt>
                <c:pt idx="257">
                  <c:v>0.14181388728614264</c:v>
                </c:pt>
                <c:pt idx="258">
                  <c:v>0.14220030966583874</c:v>
                </c:pt>
                <c:pt idx="259">
                  <c:v>0.14257470080513274</c:v>
                </c:pt>
                <c:pt idx="260">
                  <c:v>0.14286925593415434</c:v>
                </c:pt>
                <c:pt idx="261">
                  <c:v>0.14309993408472513</c:v>
                </c:pt>
                <c:pt idx="262">
                  <c:v>0.14330063110580554</c:v>
                </c:pt>
                <c:pt idx="263">
                  <c:v>0.14349558751023195</c:v>
                </c:pt>
                <c:pt idx="264">
                  <c:v>0.14372516902231161</c:v>
                </c:pt>
                <c:pt idx="265">
                  <c:v>0.14401232769784852</c:v>
                </c:pt>
                <c:pt idx="266">
                  <c:v>0.14428657258508584</c:v>
                </c:pt>
                <c:pt idx="267">
                  <c:v>0.14448287088102221</c:v>
                </c:pt>
                <c:pt idx="268">
                  <c:v>0.14470583748971477</c:v>
                </c:pt>
                <c:pt idx="269">
                  <c:v>0.14493295473234308</c:v>
                </c:pt>
                <c:pt idx="270">
                  <c:v>0.14513227301388437</c:v>
                </c:pt>
                <c:pt idx="271">
                  <c:v>0.14536727427042853</c:v>
                </c:pt>
                <c:pt idx="272">
                  <c:v>0.14560635989818013</c:v>
                </c:pt>
                <c:pt idx="273">
                  <c:v>0.14582799527084908</c:v>
                </c:pt>
                <c:pt idx="274">
                  <c:v>0.14605793043862259</c:v>
                </c:pt>
                <c:pt idx="275">
                  <c:v>0.14630678808350009</c:v>
                </c:pt>
                <c:pt idx="276">
                  <c:v>0.1465373761708626</c:v>
                </c:pt>
                <c:pt idx="277">
                  <c:v>0.14669236480543546</c:v>
                </c:pt>
                <c:pt idx="278">
                  <c:v>0.14690564933194342</c:v>
                </c:pt>
                <c:pt idx="279">
                  <c:v>0.14714234976654905</c:v>
                </c:pt>
                <c:pt idx="280">
                  <c:v>0.14736373943870931</c:v>
                </c:pt>
                <c:pt idx="281">
                  <c:v>0.14761648423311288</c:v>
                </c:pt>
                <c:pt idx="282">
                  <c:v>0.14784179818377038</c:v>
                </c:pt>
                <c:pt idx="283">
                  <c:v>0.14803789109139653</c:v>
                </c:pt>
                <c:pt idx="284">
                  <c:v>0.14827567001316522</c:v>
                </c:pt>
                <c:pt idx="285">
                  <c:v>0.14847649134141633</c:v>
                </c:pt>
                <c:pt idx="286">
                  <c:v>0.1486513861598612</c:v>
                </c:pt>
                <c:pt idx="287">
                  <c:v>0.14886112486169156</c:v>
                </c:pt>
                <c:pt idx="288">
                  <c:v>0.14906997464807339</c:v>
                </c:pt>
                <c:pt idx="289">
                  <c:v>0.14926989732532966</c:v>
                </c:pt>
                <c:pt idx="290">
                  <c:v>0.14947170852028929</c:v>
                </c:pt>
                <c:pt idx="291">
                  <c:v>0.14967829864599419</c:v>
                </c:pt>
                <c:pt idx="292">
                  <c:v>0.1498771032552064</c:v>
                </c:pt>
                <c:pt idx="293">
                  <c:v>0.15006184225606684</c:v>
                </c:pt>
                <c:pt idx="294">
                  <c:v>0.15026190556722108</c:v>
                </c:pt>
                <c:pt idx="295">
                  <c:v>0.15044856858328973</c:v>
                </c:pt>
                <c:pt idx="296">
                  <c:v>0.15061651798876682</c:v>
                </c:pt>
                <c:pt idx="297">
                  <c:v>0.15081612336369501</c:v>
                </c:pt>
                <c:pt idx="298">
                  <c:v>0.15098900468883222</c:v>
                </c:pt>
                <c:pt idx="299">
                  <c:v>0.151138749499066</c:v>
                </c:pt>
                <c:pt idx="300">
                  <c:v>0.15130001339783838</c:v>
                </c:pt>
                <c:pt idx="301">
                  <c:v>0.15146721247211561</c:v>
                </c:pt>
                <c:pt idx="302">
                  <c:v>0.15164449101840141</c:v>
                </c:pt>
                <c:pt idx="303">
                  <c:v>0.15181613478371947</c:v>
                </c:pt>
                <c:pt idx="304">
                  <c:v>0.15197332210463485</c:v>
                </c:pt>
                <c:pt idx="305">
                  <c:v>0.15210257322839985</c:v>
                </c:pt>
                <c:pt idx="306">
                  <c:v>0.15222788194875239</c:v>
                </c:pt>
                <c:pt idx="307">
                  <c:v>0.15242389965265998</c:v>
                </c:pt>
                <c:pt idx="308">
                  <c:v>0.15258705699507089</c:v>
                </c:pt>
                <c:pt idx="309">
                  <c:v>0.15270363533055434</c:v>
                </c:pt>
                <c:pt idx="310">
                  <c:v>0.15281498870220464</c:v>
                </c:pt>
                <c:pt idx="311">
                  <c:v>0.15300860100547456</c:v>
                </c:pt>
                <c:pt idx="312">
                  <c:v>0.1532027860833331</c:v>
                </c:pt>
                <c:pt idx="313">
                  <c:v>0.15328577926887113</c:v>
                </c:pt>
                <c:pt idx="314">
                  <c:v>0.1534064022781895</c:v>
                </c:pt>
                <c:pt idx="315">
                  <c:v>0.15358733458124366</c:v>
                </c:pt>
                <c:pt idx="316">
                  <c:v>0.15381099582121541</c:v>
                </c:pt>
                <c:pt idx="317">
                  <c:v>0.15402013099435585</c:v>
                </c:pt>
                <c:pt idx="318">
                  <c:v>0.15420397773743985</c:v>
                </c:pt>
                <c:pt idx="319">
                  <c:v>0.15438342739854163</c:v>
                </c:pt>
                <c:pt idx="320">
                  <c:v>0.15463402297214918</c:v>
                </c:pt>
                <c:pt idx="321">
                  <c:v>0.15486189285369353</c:v>
                </c:pt>
                <c:pt idx="322">
                  <c:v>0.15506828258835284</c:v>
                </c:pt>
                <c:pt idx="323">
                  <c:v>0.15529134689889013</c:v>
                </c:pt>
                <c:pt idx="324">
                  <c:v>0.15559547899638312</c:v>
                </c:pt>
                <c:pt idx="325">
                  <c:v>0.15590713688309507</c:v>
                </c:pt>
                <c:pt idx="326">
                  <c:v>0.15615842241467073</c:v>
                </c:pt>
                <c:pt idx="327">
                  <c:v>0.15640459839429988</c:v>
                </c:pt>
                <c:pt idx="328">
                  <c:v>0.15668167233050492</c:v>
                </c:pt>
                <c:pt idx="329">
                  <c:v>0.15698929808778395</c:v>
                </c:pt>
                <c:pt idx="330">
                  <c:v>0.15726557735736424</c:v>
                </c:pt>
                <c:pt idx="331">
                  <c:v>0.15754775702726584</c:v>
                </c:pt>
                <c:pt idx="332">
                  <c:v>0.15783353537181152</c:v>
                </c:pt>
                <c:pt idx="333">
                  <c:v>0.15812270238607593</c:v>
                </c:pt>
                <c:pt idx="334">
                  <c:v>0.1584079447066373</c:v>
                </c:pt>
                <c:pt idx="335">
                  <c:v>0.15868857326229302</c:v>
                </c:pt>
                <c:pt idx="336">
                  <c:v>0.15895995362740617</c:v>
                </c:pt>
                <c:pt idx="337">
                  <c:v>0.15920511032395632</c:v>
                </c:pt>
                <c:pt idx="338">
                  <c:v>0.15944442451572818</c:v>
                </c:pt>
                <c:pt idx="339">
                  <c:v>0.15968757085246546</c:v>
                </c:pt>
                <c:pt idx="340">
                  <c:v>0.15997640045743558</c:v>
                </c:pt>
                <c:pt idx="341">
                  <c:v>0.16022490202352815</c:v>
                </c:pt>
                <c:pt idx="342">
                  <c:v>0.1604435955716256</c:v>
                </c:pt>
                <c:pt idx="343">
                  <c:v>0.16070987428605829</c:v>
                </c:pt>
                <c:pt idx="344">
                  <c:v>0.16092725788231463</c:v>
                </c:pt>
                <c:pt idx="345">
                  <c:v>0.16115331848138614</c:v>
                </c:pt>
                <c:pt idx="346">
                  <c:v>0.16145311140438562</c:v>
                </c:pt>
                <c:pt idx="347">
                  <c:v>0.16172067212419386</c:v>
                </c:pt>
                <c:pt idx="348">
                  <c:v>0.16195388803076571</c:v>
                </c:pt>
                <c:pt idx="349">
                  <c:v>0.16216849108053435</c:v>
                </c:pt>
                <c:pt idx="350">
                  <c:v>0.16241985711858217</c:v>
                </c:pt>
                <c:pt idx="351">
                  <c:v>0.1626844753955361</c:v>
                </c:pt>
                <c:pt idx="352">
                  <c:v>0.1629394583949883</c:v>
                </c:pt>
                <c:pt idx="353">
                  <c:v>0.16312383030569491</c:v>
                </c:pt>
                <c:pt idx="354">
                  <c:v>0.16335312635361662</c:v>
                </c:pt>
                <c:pt idx="355">
                  <c:v>0.16361910639595656</c:v>
                </c:pt>
                <c:pt idx="356">
                  <c:v>0.16386424793435495</c:v>
                </c:pt>
                <c:pt idx="357">
                  <c:v>0.1640983418412181</c:v>
                </c:pt>
                <c:pt idx="358">
                  <c:v>0.16433415054538528</c:v>
                </c:pt>
                <c:pt idx="359">
                  <c:v>0.1645980749416045</c:v>
                </c:pt>
                <c:pt idx="360">
                  <c:v>0.16481380791647279</c:v>
                </c:pt>
                <c:pt idx="361">
                  <c:v>0.16503993564532468</c:v>
                </c:pt>
                <c:pt idx="362">
                  <c:v>0.16528908449522695</c:v>
                </c:pt>
                <c:pt idx="363">
                  <c:v>0.16549301285361631</c:v>
                </c:pt>
                <c:pt idx="364">
                  <c:v>0.16572668250357905</c:v>
                </c:pt>
                <c:pt idx="365">
                  <c:v>0.16597769030390211</c:v>
                </c:pt>
                <c:pt idx="366">
                  <c:v>0.16618394409446879</c:v>
                </c:pt>
                <c:pt idx="367">
                  <c:v>0.16638934214412807</c:v>
                </c:pt>
                <c:pt idx="368">
                  <c:v>0.16661087133003</c:v>
                </c:pt>
                <c:pt idx="369">
                  <c:v>0.16681622443575664</c:v>
                </c:pt>
                <c:pt idx="370">
                  <c:v>0.16702525876222563</c:v>
                </c:pt>
                <c:pt idx="371">
                  <c:v>0.16723537717740397</c:v>
                </c:pt>
                <c:pt idx="372">
                  <c:v>0.16743850800846985</c:v>
                </c:pt>
                <c:pt idx="373">
                  <c:v>0.1676690446542092</c:v>
                </c:pt>
                <c:pt idx="374">
                  <c:v>0.16787695089052898</c:v>
                </c:pt>
                <c:pt idx="375">
                  <c:v>0.168066229831907</c:v>
                </c:pt>
                <c:pt idx="376">
                  <c:v>0.16825573652722217</c:v>
                </c:pt>
                <c:pt idx="377">
                  <c:v>0.16844123081782322</c:v>
                </c:pt>
                <c:pt idx="378">
                  <c:v>0.16863283476250987</c:v>
                </c:pt>
                <c:pt idx="379">
                  <c:v>0.16882839402422178</c:v>
                </c:pt>
                <c:pt idx="380">
                  <c:v>0.16897837852724909</c:v>
                </c:pt>
                <c:pt idx="381">
                  <c:v>0.16913134987608847</c:v>
                </c:pt>
                <c:pt idx="382">
                  <c:v>0.16932636247308305</c:v>
                </c:pt>
                <c:pt idx="383">
                  <c:v>0.16950828786968652</c:v>
                </c:pt>
                <c:pt idx="384">
                  <c:v>0.16967597231741041</c:v>
                </c:pt>
                <c:pt idx="385">
                  <c:v>0.16983527451741506</c:v>
                </c:pt>
                <c:pt idx="386">
                  <c:v>0.16999256065755888</c:v>
                </c:pt>
                <c:pt idx="387">
                  <c:v>0.17015524259541293</c:v>
                </c:pt>
                <c:pt idx="388">
                  <c:v>0.17032150238749319</c:v>
                </c:pt>
                <c:pt idx="389">
                  <c:v>0.17048689708621445</c:v>
                </c:pt>
                <c:pt idx="390">
                  <c:v>0.17061035342487654</c:v>
                </c:pt>
                <c:pt idx="391">
                  <c:v>0.1707476381602635</c:v>
                </c:pt>
                <c:pt idx="392">
                  <c:v>0.17091979881476804</c:v>
                </c:pt>
                <c:pt idx="393">
                  <c:v>0.1710529167044185</c:v>
                </c:pt>
                <c:pt idx="394">
                  <c:v>0.17117471812885135</c:v>
                </c:pt>
                <c:pt idx="395">
                  <c:v>0.17131220992271512</c:v>
                </c:pt>
                <c:pt idx="396">
                  <c:v>0.17147561905270134</c:v>
                </c:pt>
                <c:pt idx="397">
                  <c:v>0.1716113161661722</c:v>
                </c:pt>
                <c:pt idx="398">
                  <c:v>0.17171177204750387</c:v>
                </c:pt>
                <c:pt idx="399">
                  <c:v>0.17181508278563115</c:v>
                </c:pt>
                <c:pt idx="400">
                  <c:v>0.17192750136171342</c:v>
                </c:pt>
                <c:pt idx="401">
                  <c:v>0.1720335425587988</c:v>
                </c:pt>
                <c:pt idx="402">
                  <c:v>0.17213678008352662</c:v>
                </c:pt>
                <c:pt idx="403">
                  <c:v>0.17224898101670302</c:v>
                </c:pt>
                <c:pt idx="404">
                  <c:v>0.17238039693769971</c:v>
                </c:pt>
                <c:pt idx="405">
                  <c:v>0.17249625478806385</c:v>
                </c:pt>
                <c:pt idx="406">
                  <c:v>0.17256040706144452</c:v>
                </c:pt>
                <c:pt idx="407">
                  <c:v>0.172654735203705</c:v>
                </c:pt>
                <c:pt idx="408">
                  <c:v>0.17274727450161423</c:v>
                </c:pt>
                <c:pt idx="409">
                  <c:v>0.17281700729246494</c:v>
                </c:pt>
                <c:pt idx="410">
                  <c:v>0.17290633221058807</c:v>
                </c:pt>
                <c:pt idx="411">
                  <c:v>0.17300123175887508</c:v>
                </c:pt>
                <c:pt idx="412">
                  <c:v>0.17309040831980435</c:v>
                </c:pt>
                <c:pt idx="413">
                  <c:v>0.17315106959327239</c:v>
                </c:pt>
                <c:pt idx="414">
                  <c:v>0.17321347700322723</c:v>
                </c:pt>
                <c:pt idx="415">
                  <c:v>0.17329029647950978</c:v>
                </c:pt>
                <c:pt idx="416">
                  <c:v>0.17338397940067132</c:v>
                </c:pt>
                <c:pt idx="417">
                  <c:v>0.17344611586965697</c:v>
                </c:pt>
                <c:pt idx="418">
                  <c:v>0.17349204756701173</c:v>
                </c:pt>
                <c:pt idx="419">
                  <c:v>0.17353203827825558</c:v>
                </c:pt>
                <c:pt idx="420">
                  <c:v>0.17359616808367254</c:v>
                </c:pt>
                <c:pt idx="421">
                  <c:v>0.17365129510130442</c:v>
                </c:pt>
                <c:pt idx="422">
                  <c:v>0.17367204471765618</c:v>
                </c:pt>
                <c:pt idx="423">
                  <c:v>0.17372953412352979</c:v>
                </c:pt>
                <c:pt idx="424">
                  <c:v>0.17379488111754551</c:v>
                </c:pt>
                <c:pt idx="425">
                  <c:v>0.17383442171992022</c:v>
                </c:pt>
                <c:pt idx="426">
                  <c:v>0.17382270397079183</c:v>
                </c:pt>
                <c:pt idx="427">
                  <c:v>0.1738716629560233</c:v>
                </c:pt>
                <c:pt idx="428">
                  <c:v>0.1739377747057147</c:v>
                </c:pt>
                <c:pt idx="429">
                  <c:v>0.17396490621561289</c:v>
                </c:pt>
                <c:pt idx="430">
                  <c:v>0.17397914991918942</c:v>
                </c:pt>
                <c:pt idx="431">
                  <c:v>0.17397974011128414</c:v>
                </c:pt>
                <c:pt idx="432">
                  <c:v>0.173987519186554</c:v>
                </c:pt>
                <c:pt idx="433">
                  <c:v>0.1739790194870886</c:v>
                </c:pt>
                <c:pt idx="434">
                  <c:v>0.17397637372107908</c:v>
                </c:pt>
                <c:pt idx="435">
                  <c:v>0.17399327224254235</c:v>
                </c:pt>
                <c:pt idx="436">
                  <c:v>0.17402613387030993</c:v>
                </c:pt>
                <c:pt idx="437">
                  <c:v>0.17402931812901867</c:v>
                </c:pt>
                <c:pt idx="438">
                  <c:v>0.17402610876018884</c:v>
                </c:pt>
                <c:pt idx="439">
                  <c:v>0.17403123814452737</c:v>
                </c:pt>
                <c:pt idx="440">
                  <c:v>0.17402613390754226</c:v>
                </c:pt>
                <c:pt idx="441">
                  <c:v>0.17404591617397833</c:v>
                </c:pt>
                <c:pt idx="442">
                  <c:v>0.1740569677404008</c:v>
                </c:pt>
                <c:pt idx="443">
                  <c:v>0.17402482420646539</c:v>
                </c:pt>
                <c:pt idx="444">
                  <c:v>0.17399755007176951</c:v>
                </c:pt>
                <c:pt idx="445">
                  <c:v>0.17397703718859922</c:v>
                </c:pt>
                <c:pt idx="446">
                  <c:v>0.17396425058467002</c:v>
                </c:pt>
                <c:pt idx="447">
                  <c:v>0.17396381204642786</c:v>
                </c:pt>
                <c:pt idx="448">
                  <c:v>0.17395788018318714</c:v>
                </c:pt>
                <c:pt idx="449">
                  <c:v>0.17391575129869066</c:v>
                </c:pt>
                <c:pt idx="450">
                  <c:v>0.17390495885200921</c:v>
                </c:pt>
                <c:pt idx="451">
                  <c:v>0.17388796630119394</c:v>
                </c:pt>
                <c:pt idx="452">
                  <c:v>0.17385463892268085</c:v>
                </c:pt>
                <c:pt idx="453">
                  <c:v>0.1737973717602482</c:v>
                </c:pt>
                <c:pt idx="454">
                  <c:v>0.17372026848848041</c:v>
                </c:pt>
                <c:pt idx="455">
                  <c:v>0.17368633991235324</c:v>
                </c:pt>
                <c:pt idx="456">
                  <c:v>0.173714696209853</c:v>
                </c:pt>
                <c:pt idx="457">
                  <c:v>0.17367233388829342</c:v>
                </c:pt>
                <c:pt idx="458">
                  <c:v>0.1736464878316123</c:v>
                </c:pt>
                <c:pt idx="459">
                  <c:v>0.17363017771068659</c:v>
                </c:pt>
                <c:pt idx="460">
                  <c:v>0.17352462868966176</c:v>
                </c:pt>
                <c:pt idx="461">
                  <c:v>0.17346061900978493</c:v>
                </c:pt>
                <c:pt idx="462">
                  <c:v>0.17344156619378934</c:v>
                </c:pt>
                <c:pt idx="463">
                  <c:v>0.17339744990237568</c:v>
                </c:pt>
                <c:pt idx="464">
                  <c:v>0.17334334090750722</c:v>
                </c:pt>
                <c:pt idx="465">
                  <c:v>0.17329706431225178</c:v>
                </c:pt>
                <c:pt idx="466">
                  <c:v>0.17325535608770445</c:v>
                </c:pt>
                <c:pt idx="467">
                  <c:v>0.17321155530122787</c:v>
                </c:pt>
                <c:pt idx="468">
                  <c:v>0.17318451775757973</c:v>
                </c:pt>
                <c:pt idx="469">
                  <c:v>0.17314428690909553</c:v>
                </c:pt>
                <c:pt idx="470">
                  <c:v>0.17303440593626829</c:v>
                </c:pt>
                <c:pt idx="471">
                  <c:v>0.1729691983563735</c:v>
                </c:pt>
                <c:pt idx="472">
                  <c:v>0.17292748011304396</c:v>
                </c:pt>
                <c:pt idx="473">
                  <c:v>0.1728632458609545</c:v>
                </c:pt>
                <c:pt idx="474">
                  <c:v>0.17281462228648312</c:v>
                </c:pt>
                <c:pt idx="475">
                  <c:v>0.17274091313507445</c:v>
                </c:pt>
                <c:pt idx="476">
                  <c:v>0.17264210794471946</c:v>
                </c:pt>
                <c:pt idx="477">
                  <c:v>0.17260001855093487</c:v>
                </c:pt>
                <c:pt idx="478">
                  <c:v>0.17253948230625973</c:v>
                </c:pt>
                <c:pt idx="479">
                  <c:v>0.17248720124839542</c:v>
                </c:pt>
                <c:pt idx="480">
                  <c:v>0.17248007726963463</c:v>
                </c:pt>
                <c:pt idx="481">
                  <c:v>0.17242515530483718</c:v>
                </c:pt>
                <c:pt idx="482">
                  <c:v>0.17232402049800222</c:v>
                </c:pt>
                <c:pt idx="483">
                  <c:v>0.17222558394865525</c:v>
                </c:pt>
                <c:pt idx="484">
                  <c:v>0.17218225889715577</c:v>
                </c:pt>
                <c:pt idx="485">
                  <c:v>0.17212119096176595</c:v>
                </c:pt>
                <c:pt idx="486">
                  <c:v>0.17203744590792625</c:v>
                </c:pt>
                <c:pt idx="487">
                  <c:v>0.17196075110535636</c:v>
                </c:pt>
                <c:pt idx="488">
                  <c:v>0.17192034070299703</c:v>
                </c:pt>
                <c:pt idx="489">
                  <c:v>0.17185597863911115</c:v>
                </c:pt>
                <c:pt idx="490">
                  <c:v>0.17174738122013447</c:v>
                </c:pt>
                <c:pt idx="491">
                  <c:v>0.17166085388272193</c:v>
                </c:pt>
                <c:pt idx="492">
                  <c:v>0.17159365537792637</c:v>
                </c:pt>
                <c:pt idx="493">
                  <c:v>0.1715505505148317</c:v>
                </c:pt>
                <c:pt idx="494">
                  <c:v>0.17151494631718331</c:v>
                </c:pt>
                <c:pt idx="495">
                  <c:v>0.17146257372888299</c:v>
                </c:pt>
                <c:pt idx="496">
                  <c:v>0.17139022406744828</c:v>
                </c:pt>
                <c:pt idx="497">
                  <c:v>0.1712983290758493</c:v>
                </c:pt>
                <c:pt idx="498">
                  <c:v>0.17117364164236334</c:v>
                </c:pt>
                <c:pt idx="499">
                  <c:v>0.17112167300028433</c:v>
                </c:pt>
                <c:pt idx="500">
                  <c:v>0.17109544765885445</c:v>
                </c:pt>
                <c:pt idx="501">
                  <c:v>0.17098814572778154</c:v>
                </c:pt>
                <c:pt idx="502">
                  <c:v>0.17092990855163212</c:v>
                </c:pt>
                <c:pt idx="503">
                  <c:v>0.17088007250457249</c:v>
                </c:pt>
                <c:pt idx="504">
                  <c:v>0.17080207752298396</c:v>
                </c:pt>
                <c:pt idx="505">
                  <c:v>0.17071473067228357</c:v>
                </c:pt>
                <c:pt idx="506">
                  <c:v>0.1706373529719746</c:v>
                </c:pt>
                <c:pt idx="507">
                  <c:v>0.17056132631174872</c:v>
                </c:pt>
                <c:pt idx="508">
                  <c:v>0.17049568588415695</c:v>
                </c:pt>
                <c:pt idx="509">
                  <c:v>0.17047294460438475</c:v>
                </c:pt>
                <c:pt idx="510">
                  <c:v>0.17042599147071372</c:v>
                </c:pt>
                <c:pt idx="511">
                  <c:v>0.17030212940608191</c:v>
                </c:pt>
                <c:pt idx="512">
                  <c:v>0.17022593733607025</c:v>
                </c:pt>
                <c:pt idx="513">
                  <c:v>0.17016784172161992</c:v>
                </c:pt>
                <c:pt idx="514">
                  <c:v>0.1700934067661698</c:v>
                </c:pt>
                <c:pt idx="515">
                  <c:v>0.17006934637275151</c:v>
                </c:pt>
                <c:pt idx="516">
                  <c:v>0.17002701353110097</c:v>
                </c:pt>
                <c:pt idx="517">
                  <c:v>0.16995470985228964</c:v>
                </c:pt>
                <c:pt idx="518">
                  <c:v>0.16986953556705844</c:v>
                </c:pt>
                <c:pt idx="519">
                  <c:v>0.16980517212362947</c:v>
                </c:pt>
                <c:pt idx="520">
                  <c:v>0.1697129627742017</c:v>
                </c:pt>
                <c:pt idx="521">
                  <c:v>0.16960010964001851</c:v>
                </c:pt>
                <c:pt idx="522">
                  <c:v>0.16955195114417942</c:v>
                </c:pt>
                <c:pt idx="523">
                  <c:v>0.16948223133394016</c:v>
                </c:pt>
                <c:pt idx="524">
                  <c:v>0.16942702594711023</c:v>
                </c:pt>
                <c:pt idx="525">
                  <c:v>0.16933932326786169</c:v>
                </c:pt>
                <c:pt idx="526">
                  <c:v>0.16926125321622554</c:v>
                </c:pt>
                <c:pt idx="527">
                  <c:v>0.16918911553580415</c:v>
                </c:pt>
                <c:pt idx="528">
                  <c:v>0.16909487019831668</c:v>
                </c:pt>
                <c:pt idx="529">
                  <c:v>0.16909402904936152</c:v>
                </c:pt>
                <c:pt idx="530">
                  <c:v>0.16903428106672855</c:v>
                </c:pt>
                <c:pt idx="531">
                  <c:v>0.16891532263745945</c:v>
                </c:pt>
                <c:pt idx="532">
                  <c:v>0.16888420759564249</c:v>
                </c:pt>
                <c:pt idx="533">
                  <c:v>0.16876452490524041</c:v>
                </c:pt>
                <c:pt idx="534">
                  <c:v>0.16869395645902838</c:v>
                </c:pt>
                <c:pt idx="535">
                  <c:v>0.16872649193082623</c:v>
                </c:pt>
                <c:pt idx="536">
                  <c:v>0.1686462575341019</c:v>
                </c:pt>
                <c:pt idx="537">
                  <c:v>0.16856827953377018</c:v>
                </c:pt>
                <c:pt idx="538">
                  <c:v>0.16852759239019258</c:v>
                </c:pt>
                <c:pt idx="539">
                  <c:v>0.16852498367217858</c:v>
                </c:pt>
                <c:pt idx="540">
                  <c:v>0.16848796423359227</c:v>
                </c:pt>
                <c:pt idx="541">
                  <c:v>0.16839168920344549</c:v>
                </c:pt>
                <c:pt idx="542">
                  <c:v>0.16826399812632051</c:v>
                </c:pt>
                <c:pt idx="543">
                  <c:v>0.1682975484865511</c:v>
                </c:pt>
                <c:pt idx="544">
                  <c:v>0.16825640282979515</c:v>
                </c:pt>
                <c:pt idx="545">
                  <c:v>0.16811993081382423</c:v>
                </c:pt>
                <c:pt idx="546">
                  <c:v>0.16805019517679579</c:v>
                </c:pt>
                <c:pt idx="547">
                  <c:v>0.16799707691084378</c:v>
                </c:pt>
                <c:pt idx="548">
                  <c:v>0.16796770523946378</c:v>
                </c:pt>
                <c:pt idx="549">
                  <c:v>0.16795128446449922</c:v>
                </c:pt>
                <c:pt idx="550">
                  <c:v>0.16788708900808125</c:v>
                </c:pt>
                <c:pt idx="551">
                  <c:v>0.16779321063333097</c:v>
                </c:pt>
                <c:pt idx="552">
                  <c:v>0.16774998053030635</c:v>
                </c:pt>
                <c:pt idx="553">
                  <c:v>0.16777054983521308</c:v>
                </c:pt>
                <c:pt idx="554">
                  <c:v>0.16769500602493889</c:v>
                </c:pt>
                <c:pt idx="555">
                  <c:v>0.1676293294191106</c:v>
                </c:pt>
                <c:pt idx="556">
                  <c:v>0.1676372793922789</c:v>
                </c:pt>
                <c:pt idx="557">
                  <c:v>0.16754811561673189</c:v>
                </c:pt>
                <c:pt idx="558">
                  <c:v>0.16749649393176433</c:v>
                </c:pt>
                <c:pt idx="559">
                  <c:v>0.16748645604532139</c:v>
                </c:pt>
                <c:pt idx="560">
                  <c:v>0.1673849007854652</c:v>
                </c:pt>
                <c:pt idx="561">
                  <c:v>0.16735067650529176</c:v>
                </c:pt>
                <c:pt idx="562">
                  <c:v>0.16733603997387561</c:v>
                </c:pt>
                <c:pt idx="563">
                  <c:v>0.16724040358840989</c:v>
                </c:pt>
                <c:pt idx="564">
                  <c:v>0.16720942505295464</c:v>
                </c:pt>
                <c:pt idx="565">
                  <c:v>0.16714528827574482</c:v>
                </c:pt>
                <c:pt idx="566">
                  <c:v>0.16707763248381888</c:v>
                </c:pt>
                <c:pt idx="567">
                  <c:v>0.16709173383214102</c:v>
                </c:pt>
                <c:pt idx="568">
                  <c:v>0.16709159941936805</c:v>
                </c:pt>
                <c:pt idx="569">
                  <c:v>0.16706413051569757</c:v>
                </c:pt>
                <c:pt idx="570">
                  <c:v>0.16700811887125955</c:v>
                </c:pt>
                <c:pt idx="571">
                  <c:v>0.16692163686576669</c:v>
                </c:pt>
                <c:pt idx="572">
                  <c:v>0.16688932262875808</c:v>
                </c:pt>
                <c:pt idx="573">
                  <c:v>0.16690918014532141</c:v>
                </c:pt>
                <c:pt idx="574">
                  <c:v>0.16685693943097926</c:v>
                </c:pt>
                <c:pt idx="575">
                  <c:v>0.16684014079680609</c:v>
                </c:pt>
                <c:pt idx="576">
                  <c:v>0.16678469919111771</c:v>
                </c:pt>
                <c:pt idx="577">
                  <c:v>0.16669384197162576</c:v>
                </c:pt>
                <c:pt idx="578">
                  <c:v>0.16664916716484698</c:v>
                </c:pt>
                <c:pt idx="579">
                  <c:v>0.16659817486385242</c:v>
                </c:pt>
                <c:pt idx="580">
                  <c:v>0.16658256916742439</c:v>
                </c:pt>
                <c:pt idx="581">
                  <c:v>0.16657249742931707</c:v>
                </c:pt>
                <c:pt idx="582">
                  <c:v>0.16647579151979561</c:v>
                </c:pt>
                <c:pt idx="583">
                  <c:v>0.16644889622935466</c:v>
                </c:pt>
                <c:pt idx="584">
                  <c:v>0.16647679423436787</c:v>
                </c:pt>
                <c:pt idx="585">
                  <c:v>0.16635562994988864</c:v>
                </c:pt>
                <c:pt idx="586">
                  <c:v>0.16638888632984378</c:v>
                </c:pt>
                <c:pt idx="587">
                  <c:v>0.16641395028886935</c:v>
                </c:pt>
                <c:pt idx="588">
                  <c:v>0.16626263291205348</c:v>
                </c:pt>
                <c:pt idx="589">
                  <c:v>0.16627141722507202</c:v>
                </c:pt>
                <c:pt idx="590">
                  <c:v>0.16625595384772537</c:v>
                </c:pt>
                <c:pt idx="591">
                  <c:v>0.16618277988361416</c:v>
                </c:pt>
                <c:pt idx="592">
                  <c:v>0.16613630348845471</c:v>
                </c:pt>
                <c:pt idx="593">
                  <c:v>0.16611062892854636</c:v>
                </c:pt>
                <c:pt idx="594">
                  <c:v>0.16610585829506483</c:v>
                </c:pt>
                <c:pt idx="595">
                  <c:v>0.16605653040827964</c:v>
                </c:pt>
                <c:pt idx="596">
                  <c:v>0.1659742648307945</c:v>
                </c:pt>
                <c:pt idx="597">
                  <c:v>0.1659425645923833</c:v>
                </c:pt>
                <c:pt idx="598">
                  <c:v>0.16597400669993648</c:v>
                </c:pt>
                <c:pt idx="599">
                  <c:v>0.16594559130497502</c:v>
                </c:pt>
                <c:pt idx="600">
                  <c:v>0.16588657669042087</c:v>
                </c:pt>
                <c:pt idx="601">
                  <c:v>0.16584198989938495</c:v>
                </c:pt>
                <c:pt idx="602">
                  <c:v>0.16578428166540762</c:v>
                </c:pt>
                <c:pt idx="603">
                  <c:v>0.16572736684683323</c:v>
                </c:pt>
                <c:pt idx="604">
                  <c:v>0.1657488342431149</c:v>
                </c:pt>
                <c:pt idx="605">
                  <c:v>0.16576764230696064</c:v>
                </c:pt>
                <c:pt idx="606">
                  <c:v>0.1656955037823685</c:v>
                </c:pt>
                <c:pt idx="607">
                  <c:v>0.16569753428524189</c:v>
                </c:pt>
                <c:pt idx="608">
                  <c:v>0.16564274784615662</c:v>
                </c:pt>
                <c:pt idx="609">
                  <c:v>0.16552527292633532</c:v>
                </c:pt>
                <c:pt idx="610">
                  <c:v>0.16551681700553147</c:v>
                </c:pt>
                <c:pt idx="611">
                  <c:v>0.16557633343019248</c:v>
                </c:pt>
                <c:pt idx="612">
                  <c:v>0.16556642107975117</c:v>
                </c:pt>
                <c:pt idx="613">
                  <c:v>0.1654680219181569</c:v>
                </c:pt>
                <c:pt idx="614">
                  <c:v>0.16554096054139897</c:v>
                </c:pt>
                <c:pt idx="615">
                  <c:v>0.16552269030489192</c:v>
                </c:pt>
                <c:pt idx="616">
                  <c:v>0.16542243600198617</c:v>
                </c:pt>
                <c:pt idx="617">
                  <c:v>0.16543333953031206</c:v>
                </c:pt>
                <c:pt idx="618">
                  <c:v>0.16537731476031861</c:v>
                </c:pt>
                <c:pt idx="619">
                  <c:v>0.16534559141986849</c:v>
                </c:pt>
                <c:pt idx="620">
                  <c:v>0.16540398177915047</c:v>
                </c:pt>
                <c:pt idx="621">
                  <c:v>0.16538769984579182</c:v>
                </c:pt>
                <c:pt idx="622">
                  <c:v>0.16538133645748221</c:v>
                </c:pt>
                <c:pt idx="623">
                  <c:v>0.16537286393107201</c:v>
                </c:pt>
                <c:pt idx="624">
                  <c:v>0.16535211484093557</c:v>
                </c:pt>
                <c:pt idx="625">
                  <c:v>0.16531682999658404</c:v>
                </c:pt>
                <c:pt idx="626">
                  <c:v>0.16527977607524022</c:v>
                </c:pt>
                <c:pt idx="627">
                  <c:v>0.1652309849487977</c:v>
                </c:pt>
                <c:pt idx="628">
                  <c:v>0.16509578872997246</c:v>
                </c:pt>
                <c:pt idx="629">
                  <c:v>0.16515137040809966</c:v>
                </c:pt>
                <c:pt idx="630">
                  <c:v>0.16529862532089443</c:v>
                </c:pt>
                <c:pt idx="631">
                  <c:v>0.16537589625950233</c:v>
                </c:pt>
                <c:pt idx="632">
                  <c:v>0.16522695509922034</c:v>
                </c:pt>
                <c:pt idx="633">
                  <c:v>0.16517717347581451</c:v>
                </c:pt>
                <c:pt idx="634">
                  <c:v>0.16514799587080792</c:v>
                </c:pt>
                <c:pt idx="635">
                  <c:v>0.16502292743336922</c:v>
                </c:pt>
                <c:pt idx="636">
                  <c:v>0.16503633036892698</c:v>
                </c:pt>
                <c:pt idx="637">
                  <c:v>0.1650274562470864</c:v>
                </c:pt>
                <c:pt idx="638">
                  <c:v>0.16496867423151126</c:v>
                </c:pt>
                <c:pt idx="639">
                  <c:v>0.16496861551870876</c:v>
                </c:pt>
                <c:pt idx="640">
                  <c:v>0.16501456642940818</c:v>
                </c:pt>
                <c:pt idx="641">
                  <c:v>0.16502077117582303</c:v>
                </c:pt>
                <c:pt idx="642">
                  <c:v>0.16495962419190252</c:v>
                </c:pt>
                <c:pt idx="643">
                  <c:v>0.16480882127354768</c:v>
                </c:pt>
                <c:pt idx="644">
                  <c:v>0.16477438012270831</c:v>
                </c:pt>
                <c:pt idx="645">
                  <c:v>0.16483303335741392</c:v>
                </c:pt>
                <c:pt idx="646">
                  <c:v>0.16485309436926279</c:v>
                </c:pt>
                <c:pt idx="647">
                  <c:v>0.16484545790705157</c:v>
                </c:pt>
                <c:pt idx="648">
                  <c:v>0.16474529313012307</c:v>
                </c:pt>
                <c:pt idx="649">
                  <c:v>0.1646510074092325</c:v>
                </c:pt>
                <c:pt idx="650">
                  <c:v>0.16473709165501868</c:v>
                </c:pt>
                <c:pt idx="651">
                  <c:v>0.16475002694223634</c:v>
                </c:pt>
                <c:pt idx="652">
                  <c:v>0.16479412766451057</c:v>
                </c:pt>
                <c:pt idx="653">
                  <c:v>0.16477521026456257</c:v>
                </c:pt>
                <c:pt idx="654">
                  <c:v>0.16477715159622452</c:v>
                </c:pt>
                <c:pt idx="655">
                  <c:v>0.1647587668732251</c:v>
                </c:pt>
                <c:pt idx="656">
                  <c:v>0.1647073926823189</c:v>
                </c:pt>
                <c:pt idx="657">
                  <c:v>0.16465361372419343</c:v>
                </c:pt>
                <c:pt idx="658">
                  <c:v>0.1646438454605729</c:v>
                </c:pt>
                <c:pt idx="659">
                  <c:v>0.16460922381449486</c:v>
                </c:pt>
                <c:pt idx="660">
                  <c:v>0.16463104690796138</c:v>
                </c:pt>
                <c:pt idx="661">
                  <c:v>0.16462344412996308</c:v>
                </c:pt>
                <c:pt idx="662">
                  <c:v>0.16447923988831137</c:v>
                </c:pt>
                <c:pt idx="663">
                  <c:v>0.16439107108053141</c:v>
                </c:pt>
                <c:pt idx="664">
                  <c:v>0.1643510074775639</c:v>
                </c:pt>
                <c:pt idx="665">
                  <c:v>0.1643467166608478</c:v>
                </c:pt>
                <c:pt idx="666">
                  <c:v>0.16427362926100689</c:v>
                </c:pt>
                <c:pt idx="667">
                  <c:v>0.16412579343983472</c:v>
                </c:pt>
                <c:pt idx="668">
                  <c:v>0.16409079260116202</c:v>
                </c:pt>
                <c:pt idx="669">
                  <c:v>0.16405526581240218</c:v>
                </c:pt>
                <c:pt idx="670">
                  <c:v>0.16400549529019212</c:v>
                </c:pt>
                <c:pt idx="671">
                  <c:v>0.16400270365737329</c:v>
                </c:pt>
                <c:pt idx="672">
                  <c:v>0.16423120956921508</c:v>
                </c:pt>
                <c:pt idx="673">
                  <c:v>0.16426727682285658</c:v>
                </c:pt>
                <c:pt idx="674">
                  <c:v>0.16417067158527085</c:v>
                </c:pt>
                <c:pt idx="675">
                  <c:v>0.16412270288430059</c:v>
                </c:pt>
                <c:pt idx="676">
                  <c:v>0.16403602588744459</c:v>
                </c:pt>
                <c:pt idx="677">
                  <c:v>0.16393707301940394</c:v>
                </c:pt>
                <c:pt idx="678">
                  <c:v>0.16388903989282758</c:v>
                </c:pt>
                <c:pt idx="679">
                  <c:v>0.16386582650007683</c:v>
                </c:pt>
                <c:pt idx="680">
                  <c:v>0.16387926621299984</c:v>
                </c:pt>
                <c:pt idx="681">
                  <c:v>0.16387529229741224</c:v>
                </c:pt>
                <c:pt idx="682">
                  <c:v>0.16386569318404737</c:v>
                </c:pt>
                <c:pt idx="683">
                  <c:v>0.16386713177779377</c:v>
                </c:pt>
                <c:pt idx="684">
                  <c:v>0.16385424960857578</c:v>
                </c:pt>
                <c:pt idx="685">
                  <c:v>0.16379329413306079</c:v>
                </c:pt>
                <c:pt idx="686">
                  <c:v>0.16375415443721225</c:v>
                </c:pt>
                <c:pt idx="687">
                  <c:v>0.16375888757836096</c:v>
                </c:pt>
                <c:pt idx="688">
                  <c:v>0.16369564655990768</c:v>
                </c:pt>
                <c:pt idx="689">
                  <c:v>0.16361118740971678</c:v>
                </c:pt>
                <c:pt idx="690">
                  <c:v>0.16359002510540657</c:v>
                </c:pt>
                <c:pt idx="691">
                  <c:v>0.16356479401767043</c:v>
                </c:pt>
                <c:pt idx="692">
                  <c:v>0.16354719645078433</c:v>
                </c:pt>
                <c:pt idx="693">
                  <c:v>0.16352652172289497</c:v>
                </c:pt>
                <c:pt idx="694">
                  <c:v>0.1635706670942535</c:v>
                </c:pt>
                <c:pt idx="695">
                  <c:v>0.16356697527161432</c:v>
                </c:pt>
                <c:pt idx="696">
                  <c:v>0.16350606960932346</c:v>
                </c:pt>
                <c:pt idx="697">
                  <c:v>0.16344068780525056</c:v>
                </c:pt>
                <c:pt idx="698">
                  <c:v>0.16340807098728075</c:v>
                </c:pt>
                <c:pt idx="699">
                  <c:v>0.16339008667876456</c:v>
                </c:pt>
                <c:pt idx="700">
                  <c:v>0.16338496634538005</c:v>
                </c:pt>
                <c:pt idx="701">
                  <c:v>0.16336381777955589</c:v>
                </c:pt>
                <c:pt idx="702">
                  <c:v>0.16327408678881641</c:v>
                </c:pt>
                <c:pt idx="703">
                  <c:v>0.16320252429121265</c:v>
                </c:pt>
                <c:pt idx="704">
                  <c:v>0.16312630746502577</c:v>
                </c:pt>
                <c:pt idx="705">
                  <c:v>0.16307513122841397</c:v>
                </c:pt>
                <c:pt idx="706">
                  <c:v>0.16302577237350435</c:v>
                </c:pt>
                <c:pt idx="707">
                  <c:v>0.16308749903495842</c:v>
                </c:pt>
                <c:pt idx="708">
                  <c:v>0.16309659430023937</c:v>
                </c:pt>
                <c:pt idx="709">
                  <c:v>0.16303795461986134</c:v>
                </c:pt>
                <c:pt idx="710">
                  <c:v>0.1630116592903996</c:v>
                </c:pt>
                <c:pt idx="711">
                  <c:v>0.16293719721454616</c:v>
                </c:pt>
                <c:pt idx="712">
                  <c:v>0.16285072467122133</c:v>
                </c:pt>
                <c:pt idx="713">
                  <c:v>0.16283154253736817</c:v>
                </c:pt>
                <c:pt idx="714">
                  <c:v>0.16281385269583978</c:v>
                </c:pt>
                <c:pt idx="715">
                  <c:v>0.16277743800595071</c:v>
                </c:pt>
                <c:pt idx="716">
                  <c:v>0.16275325422783926</c:v>
                </c:pt>
                <c:pt idx="717">
                  <c:v>0.16270898078089172</c:v>
                </c:pt>
                <c:pt idx="718">
                  <c:v>0.16263578956742561</c:v>
                </c:pt>
                <c:pt idx="719">
                  <c:v>0.16256686668968975</c:v>
                </c:pt>
                <c:pt idx="720">
                  <c:v>0.16249141474088716</c:v>
                </c:pt>
                <c:pt idx="721">
                  <c:v>0.16244059678019815</c:v>
                </c:pt>
                <c:pt idx="722">
                  <c:v>0.16241898410679553</c:v>
                </c:pt>
                <c:pt idx="723">
                  <c:v>0.16245654989153335</c:v>
                </c:pt>
                <c:pt idx="724">
                  <c:v>0.16247813286296878</c:v>
                </c:pt>
                <c:pt idx="725">
                  <c:v>0.16242684233457408</c:v>
                </c:pt>
                <c:pt idx="726">
                  <c:v>0.16237836551274987</c:v>
                </c:pt>
                <c:pt idx="727">
                  <c:v>0.16234088080993966</c:v>
                </c:pt>
                <c:pt idx="728">
                  <c:v>0.16232780577538192</c:v>
                </c:pt>
                <c:pt idx="729">
                  <c:v>0.16232536155445521</c:v>
                </c:pt>
                <c:pt idx="730">
                  <c:v>0.16231835875501802</c:v>
                </c:pt>
                <c:pt idx="731">
                  <c:v>0.16231375922173308</c:v>
                </c:pt>
                <c:pt idx="732">
                  <c:v>0.16230790802999548</c:v>
                </c:pt>
                <c:pt idx="733">
                  <c:v>0.16231757526688861</c:v>
                </c:pt>
                <c:pt idx="734">
                  <c:v>0.16229845031745035</c:v>
                </c:pt>
                <c:pt idx="735">
                  <c:v>0.16225324947691269</c:v>
                </c:pt>
                <c:pt idx="736">
                  <c:v>0.16224011694525289</c:v>
                </c:pt>
                <c:pt idx="737">
                  <c:v>0.16223962885073262</c:v>
                </c:pt>
                <c:pt idx="738">
                  <c:v>0.16226255172130519</c:v>
                </c:pt>
                <c:pt idx="739">
                  <c:v>0.16233205718012444</c:v>
                </c:pt>
                <c:pt idx="740">
                  <c:v>0.16237937017796536</c:v>
                </c:pt>
                <c:pt idx="741">
                  <c:v>0.16237107315728749</c:v>
                </c:pt>
                <c:pt idx="742">
                  <c:v>0.16235206022490567</c:v>
                </c:pt>
                <c:pt idx="743">
                  <c:v>0.16235931551741589</c:v>
                </c:pt>
                <c:pt idx="744">
                  <c:v>0.16239946211635192</c:v>
                </c:pt>
                <c:pt idx="745">
                  <c:v>0.16241602467744384</c:v>
                </c:pt>
                <c:pt idx="746">
                  <c:v>0.16242754768968098</c:v>
                </c:pt>
                <c:pt idx="747">
                  <c:v>0.16246110210551709</c:v>
                </c:pt>
                <c:pt idx="748">
                  <c:v>0.16251141247791182</c:v>
                </c:pt>
                <c:pt idx="749">
                  <c:v>0.16250100123758363</c:v>
                </c:pt>
                <c:pt idx="750">
                  <c:v>0.16251126875996949</c:v>
                </c:pt>
                <c:pt idx="751">
                  <c:v>0.16249658432086858</c:v>
                </c:pt>
                <c:pt idx="752">
                  <c:v>0.16245335051131382</c:v>
                </c:pt>
                <c:pt idx="753">
                  <c:v>0.16245307495143121</c:v>
                </c:pt>
                <c:pt idx="754">
                  <c:v>0.16248878087530569</c:v>
                </c:pt>
                <c:pt idx="755">
                  <c:v>0.16253379487643158</c:v>
                </c:pt>
                <c:pt idx="756">
                  <c:v>0.16254708223330228</c:v>
                </c:pt>
                <c:pt idx="757">
                  <c:v>0.16252902856054263</c:v>
                </c:pt>
                <c:pt idx="758">
                  <c:v>0.16252928745244052</c:v>
                </c:pt>
                <c:pt idx="759">
                  <c:v>0.16252399146858568</c:v>
                </c:pt>
                <c:pt idx="760">
                  <c:v>0.1625283953375892</c:v>
                </c:pt>
                <c:pt idx="761">
                  <c:v>0.16254834308365249</c:v>
                </c:pt>
                <c:pt idx="762">
                  <c:v>0.16253653182142078</c:v>
                </c:pt>
                <c:pt idx="763">
                  <c:v>0.16251596962363343</c:v>
                </c:pt>
                <c:pt idx="764">
                  <c:v>0.16248309360455704</c:v>
                </c:pt>
                <c:pt idx="765">
                  <c:v>0.16241636593860972</c:v>
                </c:pt>
                <c:pt idx="766">
                  <c:v>0.16236796579020932</c:v>
                </c:pt>
                <c:pt idx="767">
                  <c:v>0.16235368952131757</c:v>
                </c:pt>
                <c:pt idx="768">
                  <c:v>0.16231125228218923</c:v>
                </c:pt>
                <c:pt idx="769">
                  <c:v>0.16226635836253786</c:v>
                </c:pt>
                <c:pt idx="770">
                  <c:v>0.16223800962353674</c:v>
                </c:pt>
                <c:pt idx="771">
                  <c:v>0.16221716970985708</c:v>
                </c:pt>
                <c:pt idx="772">
                  <c:v>0.1621815086181739</c:v>
                </c:pt>
                <c:pt idx="773">
                  <c:v>0.16215661249310112</c:v>
                </c:pt>
                <c:pt idx="774">
                  <c:v>0.1621744311573258</c:v>
                </c:pt>
                <c:pt idx="775">
                  <c:v>0.16213971134939195</c:v>
                </c:pt>
                <c:pt idx="776">
                  <c:v>0.1620786921398458</c:v>
                </c:pt>
                <c:pt idx="777">
                  <c:v>0.16201351874125663</c:v>
                </c:pt>
                <c:pt idx="778">
                  <c:v>0.16194010693014732</c:v>
                </c:pt>
                <c:pt idx="779">
                  <c:v>0.16186842698481105</c:v>
                </c:pt>
                <c:pt idx="780">
                  <c:v>0.16180073900272551</c:v>
                </c:pt>
                <c:pt idx="781">
                  <c:v>0.16174020074221712</c:v>
                </c:pt>
                <c:pt idx="782">
                  <c:v>0.16168633109180119</c:v>
                </c:pt>
                <c:pt idx="783">
                  <c:v>0.16164660587168092</c:v>
                </c:pt>
                <c:pt idx="784">
                  <c:v>0.16158367441594532</c:v>
                </c:pt>
                <c:pt idx="785">
                  <c:v>0.16153992860264613</c:v>
                </c:pt>
                <c:pt idx="786">
                  <c:v>0.16148262023310897</c:v>
                </c:pt>
                <c:pt idx="787">
                  <c:v>0.16139852899876397</c:v>
                </c:pt>
                <c:pt idx="788">
                  <c:v>0.16133823993833762</c:v>
                </c:pt>
                <c:pt idx="789">
                  <c:v>0.16128561635241348</c:v>
                </c:pt>
                <c:pt idx="790">
                  <c:v>0.16121593693513714</c:v>
                </c:pt>
                <c:pt idx="791">
                  <c:v>0.1611364608803757</c:v>
                </c:pt>
                <c:pt idx="792">
                  <c:v>0.16105635576461405</c:v>
                </c:pt>
                <c:pt idx="793">
                  <c:v>0.160972787772064</c:v>
                </c:pt>
                <c:pt idx="794">
                  <c:v>0.1609054641096698</c:v>
                </c:pt>
                <c:pt idx="795">
                  <c:v>0.1608560072711645</c:v>
                </c:pt>
                <c:pt idx="796">
                  <c:v>0.1608291000926225</c:v>
                </c:pt>
                <c:pt idx="797">
                  <c:v>0.16077436543152587</c:v>
                </c:pt>
                <c:pt idx="798">
                  <c:v>0.160699449256238</c:v>
                </c:pt>
                <c:pt idx="799">
                  <c:v>0.16064425866583018</c:v>
                </c:pt>
                <c:pt idx="800">
                  <c:v>0.16058480896828295</c:v>
                </c:pt>
                <c:pt idx="801">
                  <c:v>0.16052692361529533</c:v>
                </c:pt>
                <c:pt idx="802">
                  <c:v>0.1604883166867371</c:v>
                </c:pt>
                <c:pt idx="803">
                  <c:v>0.16044532669557168</c:v>
                </c:pt>
                <c:pt idx="804">
                  <c:v>0.16039689898473572</c:v>
                </c:pt>
                <c:pt idx="805">
                  <c:v>0.16036060325332149</c:v>
                </c:pt>
                <c:pt idx="806">
                  <c:v>0.16033000467367003</c:v>
                </c:pt>
                <c:pt idx="807">
                  <c:v>0.16029406321284004</c:v>
                </c:pt>
                <c:pt idx="808">
                  <c:v>0.16026103814282444</c:v>
                </c:pt>
                <c:pt idx="809">
                  <c:v>0.16023082576075759</c:v>
                </c:pt>
                <c:pt idx="810">
                  <c:v>0.16019175808668351</c:v>
                </c:pt>
                <c:pt idx="811">
                  <c:v>0.16014595421505298</c:v>
                </c:pt>
                <c:pt idx="812">
                  <c:v>0.16011421888252661</c:v>
                </c:pt>
                <c:pt idx="813">
                  <c:v>0.16008887668361943</c:v>
                </c:pt>
                <c:pt idx="814">
                  <c:v>0.16005835388759487</c:v>
                </c:pt>
                <c:pt idx="815">
                  <c:v>0.16003872192964419</c:v>
                </c:pt>
                <c:pt idx="816">
                  <c:v>0.16000394835032761</c:v>
                </c:pt>
                <c:pt idx="817">
                  <c:v>0.15995138937486228</c:v>
                </c:pt>
                <c:pt idx="818">
                  <c:v>0.15991306571070635</c:v>
                </c:pt>
                <c:pt idx="819">
                  <c:v>0.15987415985430953</c:v>
                </c:pt>
                <c:pt idx="820">
                  <c:v>0.15984176845029141</c:v>
                </c:pt>
                <c:pt idx="821">
                  <c:v>0.15980965675859832</c:v>
                </c:pt>
                <c:pt idx="822">
                  <c:v>0.15977700632800304</c:v>
                </c:pt>
                <c:pt idx="823">
                  <c:v>0.15974553501996971</c:v>
                </c:pt>
                <c:pt idx="824">
                  <c:v>0.15971933330395185</c:v>
                </c:pt>
                <c:pt idx="825">
                  <c:v>0.15969270126246637</c:v>
                </c:pt>
                <c:pt idx="826">
                  <c:v>0.15966804388616218</c:v>
                </c:pt>
                <c:pt idx="827">
                  <c:v>0.15964401645719209</c:v>
                </c:pt>
                <c:pt idx="828">
                  <c:v>0.15962285012331093</c:v>
                </c:pt>
                <c:pt idx="829">
                  <c:v>0.15959049535528627</c:v>
                </c:pt>
                <c:pt idx="830">
                  <c:v>0.15955172434270712</c:v>
                </c:pt>
                <c:pt idx="831">
                  <c:v>0.15950810915015734</c:v>
                </c:pt>
                <c:pt idx="832">
                  <c:v>0.15945406758905731</c:v>
                </c:pt>
                <c:pt idx="833">
                  <c:v>0.15941899891805475</c:v>
                </c:pt>
                <c:pt idx="834">
                  <c:v>0.15939106751480225</c:v>
                </c:pt>
                <c:pt idx="835">
                  <c:v>0.15936526471146814</c:v>
                </c:pt>
                <c:pt idx="836">
                  <c:v>0.15934245766007327</c:v>
                </c:pt>
                <c:pt idx="837">
                  <c:v>0.15933444008265671</c:v>
                </c:pt>
                <c:pt idx="838">
                  <c:v>0.15930958573065854</c:v>
                </c:pt>
                <c:pt idx="839">
                  <c:v>0.15928102024903501</c:v>
                </c:pt>
                <c:pt idx="840">
                  <c:v>0.15925113422039566</c:v>
                </c:pt>
                <c:pt idx="841">
                  <c:v>0.15920379538871818</c:v>
                </c:pt>
                <c:pt idx="842">
                  <c:v>0.15916662950712057</c:v>
                </c:pt>
                <c:pt idx="843">
                  <c:v>0.15913699066689432</c:v>
                </c:pt>
                <c:pt idx="844">
                  <c:v>0.1590993865958725</c:v>
                </c:pt>
                <c:pt idx="845">
                  <c:v>0.15907066960599203</c:v>
                </c:pt>
                <c:pt idx="846">
                  <c:v>0.15903310455506506</c:v>
                </c:pt>
                <c:pt idx="847">
                  <c:v>0.1589939196188295</c:v>
                </c:pt>
                <c:pt idx="848">
                  <c:v>0.1589591083282719</c:v>
                </c:pt>
                <c:pt idx="849">
                  <c:v>0.15892196019217053</c:v>
                </c:pt>
                <c:pt idx="850">
                  <c:v>0.15888826085014354</c:v>
                </c:pt>
                <c:pt idx="851">
                  <c:v>0.15884940302782544</c:v>
                </c:pt>
                <c:pt idx="852">
                  <c:v>0.15881489707964677</c:v>
                </c:pt>
                <c:pt idx="853">
                  <c:v>0.15878197362738308</c:v>
                </c:pt>
                <c:pt idx="854">
                  <c:v>0.15874145169956511</c:v>
                </c:pt>
                <c:pt idx="855">
                  <c:v>0.158703604469314</c:v>
                </c:pt>
                <c:pt idx="856">
                  <c:v>0.15866853170821102</c:v>
                </c:pt>
                <c:pt idx="857">
                  <c:v>0.15862591957064257</c:v>
                </c:pt>
                <c:pt idx="858">
                  <c:v>0.15858476469179469</c:v>
                </c:pt>
                <c:pt idx="859">
                  <c:v>0.15854002899877898</c:v>
                </c:pt>
                <c:pt idx="860">
                  <c:v>0.15848307436266471</c:v>
                </c:pt>
                <c:pt idx="861">
                  <c:v>0.15843489757775311</c:v>
                </c:pt>
                <c:pt idx="862">
                  <c:v>0.15839320499149956</c:v>
                </c:pt>
                <c:pt idx="863">
                  <c:v>0.1583434382671792</c:v>
                </c:pt>
                <c:pt idx="864">
                  <c:v>0.1582971246080028</c:v>
                </c:pt>
                <c:pt idx="865">
                  <c:v>0.1582556932638145</c:v>
                </c:pt>
                <c:pt idx="866">
                  <c:v>0.15821410422776494</c:v>
                </c:pt>
                <c:pt idx="867">
                  <c:v>0.15817156261908191</c:v>
                </c:pt>
                <c:pt idx="868">
                  <c:v>0.15813065760692102</c:v>
                </c:pt>
                <c:pt idx="869">
                  <c:v>0.15809772926836804</c:v>
                </c:pt>
                <c:pt idx="870">
                  <c:v>0.15805060618268821</c:v>
                </c:pt>
                <c:pt idx="871">
                  <c:v>0.15799238121607864</c:v>
                </c:pt>
                <c:pt idx="872">
                  <c:v>0.15794247385132221</c:v>
                </c:pt>
                <c:pt idx="873">
                  <c:v>0.15788527723602119</c:v>
                </c:pt>
                <c:pt idx="874">
                  <c:v>0.1578385213298065</c:v>
                </c:pt>
                <c:pt idx="875">
                  <c:v>0.15780926449254187</c:v>
                </c:pt>
                <c:pt idx="876">
                  <c:v>0.15776676523529329</c:v>
                </c:pt>
                <c:pt idx="877">
                  <c:v>0.15772259331613789</c:v>
                </c:pt>
                <c:pt idx="878">
                  <c:v>0.15767351647294237</c:v>
                </c:pt>
                <c:pt idx="879">
                  <c:v>0.15762690764634144</c:v>
                </c:pt>
                <c:pt idx="880">
                  <c:v>0.15757611636506949</c:v>
                </c:pt>
                <c:pt idx="881">
                  <c:v>0.15752680873725716</c:v>
                </c:pt>
                <c:pt idx="882">
                  <c:v>0.15747901544967044</c:v>
                </c:pt>
                <c:pt idx="883">
                  <c:v>0.15743169197269655</c:v>
                </c:pt>
                <c:pt idx="884">
                  <c:v>0.15738419120720068</c:v>
                </c:pt>
                <c:pt idx="885">
                  <c:v>0.15733135903715575</c:v>
                </c:pt>
                <c:pt idx="886">
                  <c:v>0.15727608244542787</c:v>
                </c:pt>
                <c:pt idx="887">
                  <c:v>0.15723180832869635</c:v>
                </c:pt>
                <c:pt idx="888">
                  <c:v>0.15718573378054579</c:v>
                </c:pt>
                <c:pt idx="889">
                  <c:v>0.15713791471642038</c:v>
                </c:pt>
                <c:pt idx="890">
                  <c:v>0.1570922731345841</c:v>
                </c:pt>
                <c:pt idx="891">
                  <c:v>0.15704499216846282</c:v>
                </c:pt>
                <c:pt idx="892">
                  <c:v>0.15699661374426788</c:v>
                </c:pt>
                <c:pt idx="893">
                  <c:v>0.15694903054757769</c:v>
                </c:pt>
                <c:pt idx="894">
                  <c:v>0.15691500051164775</c:v>
                </c:pt>
                <c:pt idx="895">
                  <c:v>0.15689050561020876</c:v>
                </c:pt>
                <c:pt idx="896">
                  <c:v>0.15685524014639984</c:v>
                </c:pt>
                <c:pt idx="897">
                  <c:v>0.15682750426226147</c:v>
                </c:pt>
                <c:pt idx="898">
                  <c:v>0.15678795815565635</c:v>
                </c:pt>
                <c:pt idx="899">
                  <c:v>0.15673665277620483</c:v>
                </c:pt>
                <c:pt idx="900">
                  <c:v>0.15669646879944252</c:v>
                </c:pt>
                <c:pt idx="901">
                  <c:v>0.15666051063897671</c:v>
                </c:pt>
                <c:pt idx="902">
                  <c:v>0.15661907800505695</c:v>
                </c:pt>
                <c:pt idx="903">
                  <c:v>0.15658020128418051</c:v>
                </c:pt>
                <c:pt idx="904">
                  <c:v>0.15653753031044082</c:v>
                </c:pt>
                <c:pt idx="905">
                  <c:v>0.15648797682194862</c:v>
                </c:pt>
                <c:pt idx="906">
                  <c:v>0.15644666530901319</c:v>
                </c:pt>
                <c:pt idx="907">
                  <c:v>0.15641100797767435</c:v>
                </c:pt>
                <c:pt idx="908">
                  <c:v>0.15638250289831504</c:v>
                </c:pt>
                <c:pt idx="909">
                  <c:v>0.15634055019952497</c:v>
                </c:pt>
                <c:pt idx="910">
                  <c:v>0.156303231116388</c:v>
                </c:pt>
                <c:pt idx="911">
                  <c:v>0.15626115225806325</c:v>
                </c:pt>
                <c:pt idx="912">
                  <c:v>0.15621430606893924</c:v>
                </c:pt>
                <c:pt idx="913">
                  <c:v>0.15616844667147442</c:v>
                </c:pt>
                <c:pt idx="914">
                  <c:v>0.15611655224333962</c:v>
                </c:pt>
                <c:pt idx="915">
                  <c:v>0.15607457959704024</c:v>
                </c:pt>
                <c:pt idx="916">
                  <c:v>0.1560334959463783</c:v>
                </c:pt>
                <c:pt idx="917">
                  <c:v>0.1559945526056338</c:v>
                </c:pt>
                <c:pt idx="918">
                  <c:v>0.15597243850416245</c:v>
                </c:pt>
                <c:pt idx="919">
                  <c:v>0.15594128454040199</c:v>
                </c:pt>
                <c:pt idx="920">
                  <c:v>0.15590028406645015</c:v>
                </c:pt>
                <c:pt idx="921">
                  <c:v>0.15585913970865753</c:v>
                </c:pt>
                <c:pt idx="922">
                  <c:v>0.15581978141076402</c:v>
                </c:pt>
                <c:pt idx="923">
                  <c:v>0.15576953767522972</c:v>
                </c:pt>
                <c:pt idx="924">
                  <c:v>0.15571705846772918</c:v>
                </c:pt>
                <c:pt idx="925">
                  <c:v>0.15566671921838465</c:v>
                </c:pt>
                <c:pt idx="926">
                  <c:v>0.15562264277323842</c:v>
                </c:pt>
                <c:pt idx="927">
                  <c:v>0.15558043430651136</c:v>
                </c:pt>
                <c:pt idx="928">
                  <c:v>0.15553644026611865</c:v>
                </c:pt>
                <c:pt idx="929">
                  <c:v>0.15549773222714533</c:v>
                </c:pt>
                <c:pt idx="930">
                  <c:v>0.15546547893396698</c:v>
                </c:pt>
                <c:pt idx="931">
                  <c:v>0.15542812493049646</c:v>
                </c:pt>
                <c:pt idx="932">
                  <c:v>0.15539539802838029</c:v>
                </c:pt>
                <c:pt idx="933">
                  <c:v>0.15537896570623566</c:v>
                </c:pt>
                <c:pt idx="934">
                  <c:v>0.15533802686963724</c:v>
                </c:pt>
                <c:pt idx="935">
                  <c:v>0.15528215551560057</c:v>
                </c:pt>
                <c:pt idx="936">
                  <c:v>0.15524047068146182</c:v>
                </c:pt>
                <c:pt idx="937">
                  <c:v>0.15519583467483675</c:v>
                </c:pt>
                <c:pt idx="938">
                  <c:v>0.15515087611085698</c:v>
                </c:pt>
                <c:pt idx="939">
                  <c:v>0.15511401887412299</c:v>
                </c:pt>
                <c:pt idx="940">
                  <c:v>0.1550748611986876</c:v>
                </c:pt>
                <c:pt idx="941">
                  <c:v>0.15503402264841912</c:v>
                </c:pt>
                <c:pt idx="942">
                  <c:v>0.15498430434164914</c:v>
                </c:pt>
                <c:pt idx="943">
                  <c:v>0.15492685151044328</c:v>
                </c:pt>
                <c:pt idx="944">
                  <c:v>0.15486065958008932</c:v>
                </c:pt>
                <c:pt idx="945">
                  <c:v>0.15480442671462272</c:v>
                </c:pt>
                <c:pt idx="946">
                  <c:v>0.1547400161278957</c:v>
                </c:pt>
                <c:pt idx="947">
                  <c:v>0.15468370349942406</c:v>
                </c:pt>
                <c:pt idx="948">
                  <c:v>0.15464090060808006</c:v>
                </c:pt>
                <c:pt idx="949">
                  <c:v>0.15458094002622788</c:v>
                </c:pt>
                <c:pt idx="950">
                  <c:v>0.15451125404875332</c:v>
                </c:pt>
                <c:pt idx="951">
                  <c:v>0.15445184584085345</c:v>
                </c:pt>
                <c:pt idx="952">
                  <c:v>0.15439244700345048</c:v>
                </c:pt>
                <c:pt idx="953">
                  <c:v>0.15433803969697613</c:v>
                </c:pt>
                <c:pt idx="954">
                  <c:v>0.15427879555923579</c:v>
                </c:pt>
                <c:pt idx="955">
                  <c:v>0.15422936938165968</c:v>
                </c:pt>
                <c:pt idx="956">
                  <c:v>0.15417558674526927</c:v>
                </c:pt>
                <c:pt idx="957">
                  <c:v>0.15412286260884642</c:v>
                </c:pt>
                <c:pt idx="958">
                  <c:v>0.15407582047912544</c:v>
                </c:pt>
                <c:pt idx="959">
                  <c:v>0.15402612182021025</c:v>
                </c:pt>
                <c:pt idx="960">
                  <c:v>0.15399174661548551</c:v>
                </c:pt>
                <c:pt idx="961">
                  <c:v>0.15396744725240522</c:v>
                </c:pt>
                <c:pt idx="962">
                  <c:v>0.15393830318789473</c:v>
                </c:pt>
                <c:pt idx="963">
                  <c:v>0.1539207940623033</c:v>
                </c:pt>
                <c:pt idx="964">
                  <c:v>0.15390507341728249</c:v>
                </c:pt>
                <c:pt idx="965">
                  <c:v>0.1538810913596923</c:v>
                </c:pt>
                <c:pt idx="966">
                  <c:v>0.15387247172333804</c:v>
                </c:pt>
                <c:pt idx="967">
                  <c:v>0.15388052499479907</c:v>
                </c:pt>
                <c:pt idx="968">
                  <c:v>0.15388607622017636</c:v>
                </c:pt>
                <c:pt idx="969">
                  <c:v>0.15389160709287319</c:v>
                </c:pt>
                <c:pt idx="970">
                  <c:v>0.15390240694578766</c:v>
                </c:pt>
                <c:pt idx="971">
                  <c:v>0.15391389614301032</c:v>
                </c:pt>
                <c:pt idx="972">
                  <c:v>0.15393942405428759</c:v>
                </c:pt>
                <c:pt idx="973">
                  <c:v>0.15396761205868884</c:v>
                </c:pt>
                <c:pt idx="974">
                  <c:v>0.15400739862637414</c:v>
                </c:pt>
                <c:pt idx="975">
                  <c:v>0.15405406396952567</c:v>
                </c:pt>
                <c:pt idx="976">
                  <c:v>0.15408855973391358</c:v>
                </c:pt>
                <c:pt idx="977">
                  <c:v>0.154130621069173</c:v>
                </c:pt>
                <c:pt idx="978">
                  <c:v>0.15417583663842069</c:v>
                </c:pt>
                <c:pt idx="979">
                  <c:v>0.15420479632946124</c:v>
                </c:pt>
                <c:pt idx="980">
                  <c:v>0.1542271944901645</c:v>
                </c:pt>
                <c:pt idx="981">
                  <c:v>0.15425866925528589</c:v>
                </c:pt>
                <c:pt idx="982">
                  <c:v>0.15429055293356234</c:v>
                </c:pt>
                <c:pt idx="983">
                  <c:v>0.15431793429594917</c:v>
                </c:pt>
                <c:pt idx="984">
                  <c:v>0.154350283653059</c:v>
                </c:pt>
                <c:pt idx="985">
                  <c:v>0.15436659424082547</c:v>
                </c:pt>
                <c:pt idx="986">
                  <c:v>0.15437137144957808</c:v>
                </c:pt>
                <c:pt idx="987">
                  <c:v>0.15437162289402165</c:v>
                </c:pt>
                <c:pt idx="988">
                  <c:v>0.15436693049832295</c:v>
                </c:pt>
                <c:pt idx="989">
                  <c:v>0.15436425577797119</c:v>
                </c:pt>
                <c:pt idx="990">
                  <c:v>0.15436372800099665</c:v>
                </c:pt>
                <c:pt idx="991">
                  <c:v>0.15435787888254415</c:v>
                </c:pt>
                <c:pt idx="992">
                  <c:v>0.15434509739166982</c:v>
                </c:pt>
                <c:pt idx="993">
                  <c:v>0.15432736185198156</c:v>
                </c:pt>
                <c:pt idx="994">
                  <c:v>0.15429802518443836</c:v>
                </c:pt>
                <c:pt idx="995">
                  <c:v>0.15425915755108938</c:v>
                </c:pt>
                <c:pt idx="996">
                  <c:v>0.15421475541882057</c:v>
                </c:pt>
                <c:pt idx="997">
                  <c:v>0.15416510625565186</c:v>
                </c:pt>
                <c:pt idx="998">
                  <c:v>0.15411802434845048</c:v>
                </c:pt>
                <c:pt idx="999">
                  <c:v>0.15406243540110734</c:v>
                </c:pt>
                <c:pt idx="1000">
                  <c:v>0.15401194948126398</c:v>
                </c:pt>
                <c:pt idx="1001">
                  <c:v>0.15397290810346223</c:v>
                </c:pt>
                <c:pt idx="1002">
                  <c:v>0.1539178882356759</c:v>
                </c:pt>
                <c:pt idx="1003">
                  <c:v>0.15385349015545827</c:v>
                </c:pt>
                <c:pt idx="1004">
                  <c:v>0.15378038280243181</c:v>
                </c:pt>
                <c:pt idx="1005">
                  <c:v>0.15369864882938833</c:v>
                </c:pt>
                <c:pt idx="1006">
                  <c:v>0.15361315918134735</c:v>
                </c:pt>
                <c:pt idx="1007">
                  <c:v>0.15353171556355813</c:v>
                </c:pt>
                <c:pt idx="1008">
                  <c:v>0.15345346393785914</c:v>
                </c:pt>
                <c:pt idx="1009">
                  <c:v>0.15337621564246851</c:v>
                </c:pt>
                <c:pt idx="1010">
                  <c:v>0.15328966600543761</c:v>
                </c:pt>
                <c:pt idx="1011">
                  <c:v>0.15318731704986008</c:v>
                </c:pt>
                <c:pt idx="1012">
                  <c:v>0.15308061396656955</c:v>
                </c:pt>
                <c:pt idx="1013">
                  <c:v>0.15297637411835754</c:v>
                </c:pt>
                <c:pt idx="1014">
                  <c:v>0.15287075108534079</c:v>
                </c:pt>
                <c:pt idx="1015">
                  <c:v>0.15276600129958659</c:v>
                </c:pt>
                <c:pt idx="1016">
                  <c:v>0.15266186993555891</c:v>
                </c:pt>
                <c:pt idx="1017">
                  <c:v>0.15255401906137633</c:v>
                </c:pt>
                <c:pt idx="1018">
                  <c:v>0.15243610173204225</c:v>
                </c:pt>
                <c:pt idx="1019">
                  <c:v>0.15231284770164163</c:v>
                </c:pt>
                <c:pt idx="1020">
                  <c:v>0.15218480227693243</c:v>
                </c:pt>
                <c:pt idx="1021">
                  <c:v>0.15205003040474466</c:v>
                </c:pt>
                <c:pt idx="1022">
                  <c:v>0.15190747959342898</c:v>
                </c:pt>
                <c:pt idx="1023">
                  <c:v>0.15176619705114835</c:v>
                </c:pt>
                <c:pt idx="1024">
                  <c:v>0.15163559526049619</c:v>
                </c:pt>
                <c:pt idx="1025">
                  <c:v>0.15150227889435477</c:v>
                </c:pt>
                <c:pt idx="1026">
                  <c:v>0.15136618518318237</c:v>
                </c:pt>
                <c:pt idx="1027">
                  <c:v>0.15122304843948309</c:v>
                </c:pt>
                <c:pt idx="1028">
                  <c:v>0.15106026401120998</c:v>
                </c:pt>
                <c:pt idx="1029">
                  <c:v>0.15089275267217278</c:v>
                </c:pt>
                <c:pt idx="1030">
                  <c:v>0.15072493584481494</c:v>
                </c:pt>
                <c:pt idx="1031">
                  <c:v>0.1505497986789264</c:v>
                </c:pt>
                <c:pt idx="1032">
                  <c:v>0.15038626458579041</c:v>
                </c:pt>
                <c:pt idx="1033">
                  <c:v>0.15023224165122237</c:v>
                </c:pt>
                <c:pt idx="1034">
                  <c:v>0.15008194805398134</c:v>
                </c:pt>
                <c:pt idx="1035">
                  <c:v>0.14993560505920675</c:v>
                </c:pt>
                <c:pt idx="1036">
                  <c:v>0.14979271994421345</c:v>
                </c:pt>
                <c:pt idx="1037">
                  <c:v>0.14965060743279843</c:v>
                </c:pt>
                <c:pt idx="1038">
                  <c:v>0.14950887520951406</c:v>
                </c:pt>
                <c:pt idx="1039">
                  <c:v>0.14937500046715227</c:v>
                </c:pt>
                <c:pt idx="1040">
                  <c:v>0.14924934401154269</c:v>
                </c:pt>
                <c:pt idx="1041">
                  <c:v>0.14913338696923281</c:v>
                </c:pt>
                <c:pt idx="1042">
                  <c:v>0.14900713966431939</c:v>
                </c:pt>
                <c:pt idx="1043">
                  <c:v>0.1488864126743227</c:v>
                </c:pt>
                <c:pt idx="1044">
                  <c:v>0.14876671924584034</c:v>
                </c:pt>
                <c:pt idx="1045">
                  <c:v>0.14863563687523185</c:v>
                </c:pt>
                <c:pt idx="1046">
                  <c:v>0.14850725615630242</c:v>
                </c:pt>
                <c:pt idx="1047">
                  <c:v>0.14838078907177751</c:v>
                </c:pt>
                <c:pt idx="1048">
                  <c:v>0.14824328050406857</c:v>
                </c:pt>
                <c:pt idx="1049">
                  <c:v>0.14810275263788844</c:v>
                </c:pt>
                <c:pt idx="1050">
                  <c:v>0.14796025513990735</c:v>
                </c:pt>
                <c:pt idx="1051">
                  <c:v>0.14781510942465118</c:v>
                </c:pt>
                <c:pt idx="1052">
                  <c:v>0.14766563707352723</c:v>
                </c:pt>
                <c:pt idx="1053">
                  <c:v>0.14751491612489187</c:v>
                </c:pt>
                <c:pt idx="1054">
                  <c:v>0.14736014996113353</c:v>
                </c:pt>
                <c:pt idx="1055">
                  <c:v>0.14720656598148249</c:v>
                </c:pt>
                <c:pt idx="1056">
                  <c:v>0.14703866967589629</c:v>
                </c:pt>
                <c:pt idx="1057">
                  <c:v>0.1468859702642463</c:v>
                </c:pt>
                <c:pt idx="1058">
                  <c:v>0.1467238447809259</c:v>
                </c:pt>
                <c:pt idx="1059">
                  <c:v>0.14659242390486449</c:v>
                </c:pt>
                <c:pt idx="1060">
                  <c:v>0.14647712741382565</c:v>
                </c:pt>
                <c:pt idx="1061">
                  <c:v>0.14639139209455068</c:v>
                </c:pt>
                <c:pt idx="1062">
                  <c:v>0.14633319366895389</c:v>
                </c:pt>
                <c:pt idx="1063">
                  <c:v>0.14630292273575832</c:v>
                </c:pt>
                <c:pt idx="1064">
                  <c:v>0.1462916841172669</c:v>
                </c:pt>
                <c:pt idx="1065">
                  <c:v>0.1463100674083686</c:v>
                </c:pt>
                <c:pt idx="1066">
                  <c:v>0.14636292482540608</c:v>
                </c:pt>
                <c:pt idx="1067">
                  <c:v>0.1464336977316277</c:v>
                </c:pt>
                <c:pt idx="1068">
                  <c:v>0.14653466311904775</c:v>
                </c:pt>
                <c:pt idx="1069">
                  <c:v>0.14665120329811576</c:v>
                </c:pt>
                <c:pt idx="1070">
                  <c:v>0.14676140378425068</c:v>
                </c:pt>
                <c:pt idx="1071">
                  <c:v>0.1468802131766129</c:v>
                </c:pt>
                <c:pt idx="1072">
                  <c:v>0.1469954974859847</c:v>
                </c:pt>
                <c:pt idx="1073">
                  <c:v>0.14711350197513776</c:v>
                </c:pt>
                <c:pt idx="1074">
                  <c:v>0.14722632822832829</c:v>
                </c:pt>
                <c:pt idx="1075">
                  <c:v>0.14733593586205007</c:v>
                </c:pt>
                <c:pt idx="1076">
                  <c:v>0.14744003523490384</c:v>
                </c:pt>
                <c:pt idx="1077">
                  <c:v>0.14753682412219293</c:v>
                </c:pt>
                <c:pt idx="1078">
                  <c:v>0.14762615789705244</c:v>
                </c:pt>
                <c:pt idx="1079">
                  <c:v>0.14771439270770748</c:v>
                </c:pt>
                <c:pt idx="1080">
                  <c:v>0.14779382345461403</c:v>
                </c:pt>
                <c:pt idx="1081">
                  <c:v>0.14786130798001826</c:v>
                </c:pt>
                <c:pt idx="1082">
                  <c:v>0.14792760605382088</c:v>
                </c:pt>
                <c:pt idx="1083">
                  <c:v>0.14799428325458999</c:v>
                </c:pt>
                <c:pt idx="1084">
                  <c:v>0.14805150721807028</c:v>
                </c:pt>
                <c:pt idx="1085">
                  <c:v>0.1481131975912835</c:v>
                </c:pt>
                <c:pt idx="1086">
                  <c:v>0.148171235931957</c:v>
                </c:pt>
                <c:pt idx="1087">
                  <c:v>0.14821610335998697</c:v>
                </c:pt>
                <c:pt idx="1088">
                  <c:v>0.1482657548890651</c:v>
                </c:pt>
                <c:pt idx="1089">
                  <c:v>0.14830404489992322</c:v>
                </c:pt>
                <c:pt idx="1090">
                  <c:v>0.14833352409150738</c:v>
                </c:pt>
                <c:pt idx="1091">
                  <c:v>0.14836835564914402</c:v>
                </c:pt>
                <c:pt idx="1092">
                  <c:v>0.14840014845165242</c:v>
                </c:pt>
                <c:pt idx="1093">
                  <c:v>0.14842619196183054</c:v>
                </c:pt>
                <c:pt idx="1094">
                  <c:v>0.14845652488964331</c:v>
                </c:pt>
                <c:pt idx="1095">
                  <c:v>0.14847883940496656</c:v>
                </c:pt>
                <c:pt idx="1096">
                  <c:v>0.14849862987103415</c:v>
                </c:pt>
                <c:pt idx="1097">
                  <c:v>0.14851429138100405</c:v>
                </c:pt>
                <c:pt idx="1098">
                  <c:v>0.14852443599072862</c:v>
                </c:pt>
                <c:pt idx="1099">
                  <c:v>0.14853501517909759</c:v>
                </c:pt>
                <c:pt idx="1100">
                  <c:v>0.14853612684816567</c:v>
                </c:pt>
                <c:pt idx="1101">
                  <c:v>0.14854059465438327</c:v>
                </c:pt>
                <c:pt idx="1102">
                  <c:v>0.14855171318909374</c:v>
                </c:pt>
                <c:pt idx="1103">
                  <c:v>0.14855633921862124</c:v>
                </c:pt>
                <c:pt idx="1104">
                  <c:v>0.14855796584694192</c:v>
                </c:pt>
                <c:pt idx="1105">
                  <c:v>0.14856580929114166</c:v>
                </c:pt>
                <c:pt idx="1106">
                  <c:v>0.14856690101812867</c:v>
                </c:pt>
                <c:pt idx="1107">
                  <c:v>0.14855613353884148</c:v>
                </c:pt>
                <c:pt idx="1108">
                  <c:v>0.1485429778126576</c:v>
                </c:pt>
                <c:pt idx="1109">
                  <c:v>0.14853830427922668</c:v>
                </c:pt>
                <c:pt idx="1110">
                  <c:v>0.14854526628123965</c:v>
                </c:pt>
                <c:pt idx="1111">
                  <c:v>0.14855577304576392</c:v>
                </c:pt>
                <c:pt idx="1112">
                  <c:v>0.14856990029413877</c:v>
                </c:pt>
                <c:pt idx="1113">
                  <c:v>0.14858663381612358</c:v>
                </c:pt>
                <c:pt idx="1114">
                  <c:v>0.14859348687057597</c:v>
                </c:pt>
                <c:pt idx="1115">
                  <c:v>0.14859708150912063</c:v>
                </c:pt>
                <c:pt idx="1116">
                  <c:v>0.14860213759359472</c:v>
                </c:pt>
                <c:pt idx="1117">
                  <c:v>0.14860209806664307</c:v>
                </c:pt>
                <c:pt idx="1118">
                  <c:v>0.14860862105045289</c:v>
                </c:pt>
                <c:pt idx="1119">
                  <c:v>0.14861426927142282</c:v>
                </c:pt>
                <c:pt idx="1120">
                  <c:v>0.14861649776664274</c:v>
                </c:pt>
                <c:pt idx="1121">
                  <c:v>0.14862483050972516</c:v>
                </c:pt>
                <c:pt idx="1122">
                  <c:v>0.14863210410406366</c:v>
                </c:pt>
                <c:pt idx="1123">
                  <c:v>0.14862701127540021</c:v>
                </c:pt>
                <c:pt idx="1124">
                  <c:v>0.14863840164683903</c:v>
                </c:pt>
                <c:pt idx="1125">
                  <c:v>0.14865921943291152</c:v>
                </c:pt>
                <c:pt idx="1126">
                  <c:v>0.14867788298488552</c:v>
                </c:pt>
                <c:pt idx="1127">
                  <c:v>0.14869930324540034</c:v>
                </c:pt>
                <c:pt idx="1128">
                  <c:v>0.14871412270411699</c:v>
                </c:pt>
                <c:pt idx="1129">
                  <c:v>0.14872290208456931</c:v>
                </c:pt>
                <c:pt idx="1130">
                  <c:v>0.14873319519334161</c:v>
                </c:pt>
                <c:pt idx="1131">
                  <c:v>0.14874516369702992</c:v>
                </c:pt>
                <c:pt idx="1132">
                  <c:v>0.1487569793581347</c:v>
                </c:pt>
                <c:pt idx="1133">
                  <c:v>0.14876774375756441</c:v>
                </c:pt>
                <c:pt idx="1134">
                  <c:v>0.14878090626555843</c:v>
                </c:pt>
                <c:pt idx="1135">
                  <c:v>0.14878344092600024</c:v>
                </c:pt>
                <c:pt idx="1136">
                  <c:v>0.14878412832011978</c:v>
                </c:pt>
                <c:pt idx="1137">
                  <c:v>0.14879129701793328</c:v>
                </c:pt>
                <c:pt idx="1138">
                  <c:v>0.14879840785185175</c:v>
                </c:pt>
                <c:pt idx="1139">
                  <c:v>0.14880370444510146</c:v>
                </c:pt>
                <c:pt idx="1140">
                  <c:v>0.14881678603993165</c:v>
                </c:pt>
                <c:pt idx="1141">
                  <c:v>0.14881764480565304</c:v>
                </c:pt>
                <c:pt idx="1142">
                  <c:v>0.14880584341471317</c:v>
                </c:pt>
                <c:pt idx="1143">
                  <c:v>0.14879924602932992</c:v>
                </c:pt>
                <c:pt idx="1144">
                  <c:v>0.14879066225521359</c:v>
                </c:pt>
                <c:pt idx="1145">
                  <c:v>0.14878730193976877</c:v>
                </c:pt>
                <c:pt idx="1146">
                  <c:v>0.14879000101062517</c:v>
                </c:pt>
                <c:pt idx="1147">
                  <c:v>0.14878815684769417</c:v>
                </c:pt>
                <c:pt idx="1148">
                  <c:v>0.14878248087626991</c:v>
                </c:pt>
                <c:pt idx="1149">
                  <c:v>0.14877885736593979</c:v>
                </c:pt>
                <c:pt idx="1150">
                  <c:v>0.14877419255355806</c:v>
                </c:pt>
                <c:pt idx="1151">
                  <c:v>0.1487714277981658</c:v>
                </c:pt>
                <c:pt idx="1152">
                  <c:v>0.14878085220704437</c:v>
                </c:pt>
                <c:pt idx="1153">
                  <c:v>0.14878141834219974</c:v>
                </c:pt>
                <c:pt idx="1154">
                  <c:v>0.14877952690862353</c:v>
                </c:pt>
                <c:pt idx="1155">
                  <c:v>0.14878165550267336</c:v>
                </c:pt>
                <c:pt idx="1156">
                  <c:v>0.14877923780440303</c:v>
                </c:pt>
                <c:pt idx="1157">
                  <c:v>0.14878007218284819</c:v>
                </c:pt>
                <c:pt idx="1158">
                  <c:v>0.14878272731668962</c:v>
                </c:pt>
                <c:pt idx="1159">
                  <c:v>0.14878861808864555</c:v>
                </c:pt>
                <c:pt idx="1160">
                  <c:v>0.14879502287147772</c:v>
                </c:pt>
                <c:pt idx="1161">
                  <c:v>0.14879581377881426</c:v>
                </c:pt>
                <c:pt idx="1162">
                  <c:v>0.14879137496268524</c:v>
                </c:pt>
                <c:pt idx="1163">
                  <c:v>0.14878252764361541</c:v>
                </c:pt>
                <c:pt idx="1164">
                  <c:v>0.14877547238392463</c:v>
                </c:pt>
                <c:pt idx="1165">
                  <c:v>0.14876458476277232</c:v>
                </c:pt>
                <c:pt idx="1166">
                  <c:v>0.14875369732245328</c:v>
                </c:pt>
                <c:pt idx="1167">
                  <c:v>0.14874571159636152</c:v>
                </c:pt>
                <c:pt idx="1168">
                  <c:v>0.14873617528647676</c:v>
                </c:pt>
                <c:pt idx="1169">
                  <c:v>0.14871882650058652</c:v>
                </c:pt>
                <c:pt idx="1170">
                  <c:v>0.14870436261975714</c:v>
                </c:pt>
                <c:pt idx="1171">
                  <c:v>0.14868870306955334</c:v>
                </c:pt>
                <c:pt idx="1172">
                  <c:v>0.14868192992766041</c:v>
                </c:pt>
                <c:pt idx="1173">
                  <c:v>0.1486830446345965</c:v>
                </c:pt>
                <c:pt idx="1174">
                  <c:v>0.14867296092451149</c:v>
                </c:pt>
                <c:pt idx="1175">
                  <c:v>0.14866283342116546</c:v>
                </c:pt>
                <c:pt idx="1176">
                  <c:v>0.14865256562521725</c:v>
                </c:pt>
                <c:pt idx="1177">
                  <c:v>0.14863739954594266</c:v>
                </c:pt>
                <c:pt idx="1178">
                  <c:v>0.1486307983985744</c:v>
                </c:pt>
                <c:pt idx="1179">
                  <c:v>0.14862306882358536</c:v>
                </c:pt>
                <c:pt idx="1180">
                  <c:v>0.14861539337053986</c:v>
                </c:pt>
                <c:pt idx="1181">
                  <c:v>0.14861536095376912</c:v>
                </c:pt>
                <c:pt idx="1182">
                  <c:v>0.14860297311363446</c:v>
                </c:pt>
                <c:pt idx="1183">
                  <c:v>0.14859842794406519</c:v>
                </c:pt>
                <c:pt idx="1184">
                  <c:v>0.14859511607785814</c:v>
                </c:pt>
                <c:pt idx="1185">
                  <c:v>0.14857289240866828</c:v>
                </c:pt>
                <c:pt idx="1186">
                  <c:v>0.14855862129679209</c:v>
                </c:pt>
                <c:pt idx="1187">
                  <c:v>0.14854237842019882</c:v>
                </c:pt>
                <c:pt idx="1188">
                  <c:v>0.14852409623960547</c:v>
                </c:pt>
                <c:pt idx="1189">
                  <c:v>0.14851156439784188</c:v>
                </c:pt>
                <c:pt idx="1190">
                  <c:v>0.14850405029718847</c:v>
                </c:pt>
                <c:pt idx="1191">
                  <c:v>0.14849151584136555</c:v>
                </c:pt>
                <c:pt idx="1192">
                  <c:v>0.14847451950215804</c:v>
                </c:pt>
                <c:pt idx="1193">
                  <c:v>0.14846802964931435</c:v>
                </c:pt>
                <c:pt idx="1194">
                  <c:v>0.1484664835980746</c:v>
                </c:pt>
                <c:pt idx="1195">
                  <c:v>0.14845774480601073</c:v>
                </c:pt>
                <c:pt idx="1196">
                  <c:v>0.14845915100044971</c:v>
                </c:pt>
                <c:pt idx="1197">
                  <c:v>0.14845747100882223</c:v>
                </c:pt>
                <c:pt idx="1198">
                  <c:v>0.14844002928147368</c:v>
                </c:pt>
                <c:pt idx="1199">
                  <c:v>0.14843756298776892</c:v>
                </c:pt>
                <c:pt idx="1200">
                  <c:v>0.14844227055482684</c:v>
                </c:pt>
                <c:pt idx="1201">
                  <c:v>0.14843622684397428</c:v>
                </c:pt>
                <c:pt idx="1202">
                  <c:v>0.14843497161438049</c:v>
                </c:pt>
                <c:pt idx="1203">
                  <c:v>0.14843121786973856</c:v>
                </c:pt>
                <c:pt idx="1204">
                  <c:v>0.14842105024166793</c:v>
                </c:pt>
                <c:pt idx="1205">
                  <c:v>0.14841764845668531</c:v>
                </c:pt>
                <c:pt idx="1206">
                  <c:v>0.14841902232452711</c:v>
                </c:pt>
                <c:pt idx="1207">
                  <c:v>0.14841941838389175</c:v>
                </c:pt>
                <c:pt idx="1208">
                  <c:v>0.14842253611557496</c:v>
                </c:pt>
                <c:pt idx="1209">
                  <c:v>0.14842922969579131</c:v>
                </c:pt>
                <c:pt idx="1210">
                  <c:v>0.14843255405137304</c:v>
                </c:pt>
                <c:pt idx="1211">
                  <c:v>0.14843241241199542</c:v>
                </c:pt>
                <c:pt idx="1212">
                  <c:v>0.14842630364441939</c:v>
                </c:pt>
                <c:pt idx="1213">
                  <c:v>0.14842067477504586</c:v>
                </c:pt>
                <c:pt idx="1214">
                  <c:v>0.14840545288542725</c:v>
                </c:pt>
                <c:pt idx="1215">
                  <c:v>0.1483879618623801</c:v>
                </c:pt>
                <c:pt idx="1216">
                  <c:v>0.1483830079290118</c:v>
                </c:pt>
                <c:pt idx="1217">
                  <c:v>0.14836871163164825</c:v>
                </c:pt>
                <c:pt idx="1218">
                  <c:v>0.14835752242627417</c:v>
                </c:pt>
                <c:pt idx="1219">
                  <c:v>0.14834626989608321</c:v>
                </c:pt>
                <c:pt idx="1220">
                  <c:v>0.14833334364647591</c:v>
                </c:pt>
                <c:pt idx="1221">
                  <c:v>0.14831860890689838</c:v>
                </c:pt>
                <c:pt idx="1222">
                  <c:v>0.14830840112411728</c:v>
                </c:pt>
                <c:pt idx="1223">
                  <c:v>0.14830175793113984</c:v>
                </c:pt>
                <c:pt idx="1224">
                  <c:v>0.14829345838755625</c:v>
                </c:pt>
                <c:pt idx="1225">
                  <c:v>0.14828711365523764</c:v>
                </c:pt>
                <c:pt idx="1226">
                  <c:v>0.14827101414956281</c:v>
                </c:pt>
                <c:pt idx="1227">
                  <c:v>0.14825363368667527</c:v>
                </c:pt>
                <c:pt idx="1228">
                  <c:v>0.14823602514157375</c:v>
                </c:pt>
                <c:pt idx="1229">
                  <c:v>0.14820565139462494</c:v>
                </c:pt>
                <c:pt idx="1230">
                  <c:v>0.14819124703128209</c:v>
                </c:pt>
                <c:pt idx="1231">
                  <c:v>0.1481860893240424</c:v>
                </c:pt>
                <c:pt idx="1232">
                  <c:v>0.1481765054065616</c:v>
                </c:pt>
                <c:pt idx="1233">
                  <c:v>0.14817159427119117</c:v>
                </c:pt>
                <c:pt idx="1234">
                  <c:v>0.14816125025145366</c:v>
                </c:pt>
                <c:pt idx="1235">
                  <c:v>0.14815038574737097</c:v>
                </c:pt>
                <c:pt idx="1236">
                  <c:v>0.14814194321503979</c:v>
                </c:pt>
                <c:pt idx="1237">
                  <c:v>0.14813596124060624</c:v>
                </c:pt>
                <c:pt idx="1238">
                  <c:v>0.14813214239358483</c:v>
                </c:pt>
                <c:pt idx="1239">
                  <c:v>0.14813541684072054</c:v>
                </c:pt>
                <c:pt idx="1240">
                  <c:v>0.14813112780036683</c:v>
                </c:pt>
                <c:pt idx="1241">
                  <c:v>0.14812448772280376</c:v>
                </c:pt>
                <c:pt idx="1242">
                  <c:v>0.14812375876081771</c:v>
                </c:pt>
                <c:pt idx="1243">
                  <c:v>0.14812299595165435</c:v>
                </c:pt>
                <c:pt idx="1244">
                  <c:v>0.1481180906282403</c:v>
                </c:pt>
                <c:pt idx="1245">
                  <c:v>0.14810821637577867</c:v>
                </c:pt>
                <c:pt idx="1246">
                  <c:v>0.14810404447398598</c:v>
                </c:pt>
                <c:pt idx="1247">
                  <c:v>0.14809989340977603</c:v>
                </c:pt>
                <c:pt idx="1248">
                  <c:v>0.14808051300474501</c:v>
                </c:pt>
                <c:pt idx="1249">
                  <c:v>0.14806307047003461</c:v>
                </c:pt>
                <c:pt idx="1250">
                  <c:v>0.14805455033984885</c:v>
                </c:pt>
                <c:pt idx="1251">
                  <c:v>0.14805153281709582</c:v>
                </c:pt>
                <c:pt idx="1252">
                  <c:v>0.14805792532372428</c:v>
                </c:pt>
                <c:pt idx="1253">
                  <c:v>0.14805679998975799</c:v>
                </c:pt>
                <c:pt idx="1254">
                  <c:v>0.14805234283081029</c:v>
                </c:pt>
                <c:pt idx="1255">
                  <c:v>0.14804425925367151</c:v>
                </c:pt>
                <c:pt idx="1256">
                  <c:v>0.14802869360886153</c:v>
                </c:pt>
                <c:pt idx="1257">
                  <c:v>0.1480204033646329</c:v>
                </c:pt>
                <c:pt idx="1258">
                  <c:v>0.14802253364526305</c:v>
                </c:pt>
                <c:pt idx="1259">
                  <c:v>0.14801972467251498</c:v>
                </c:pt>
                <c:pt idx="1260">
                  <c:v>0.14801243129193245</c:v>
                </c:pt>
                <c:pt idx="1261">
                  <c:v>0.14800442552641213</c:v>
                </c:pt>
                <c:pt idx="1262">
                  <c:v>0.14799524921387958</c:v>
                </c:pt>
                <c:pt idx="1263">
                  <c:v>0.14798884687037472</c:v>
                </c:pt>
                <c:pt idx="1264">
                  <c:v>0.14797799683983157</c:v>
                </c:pt>
                <c:pt idx="1265">
                  <c:v>0.14797445458023795</c:v>
                </c:pt>
                <c:pt idx="1266">
                  <c:v>0.14798738194380939</c:v>
                </c:pt>
                <c:pt idx="1267">
                  <c:v>0.14798406093813707</c:v>
                </c:pt>
                <c:pt idx="1268">
                  <c:v>0.14797054890996378</c:v>
                </c:pt>
                <c:pt idx="1269">
                  <c:v>0.14796920049028128</c:v>
                </c:pt>
                <c:pt idx="1270">
                  <c:v>0.14796313813152118</c:v>
                </c:pt>
                <c:pt idx="1271">
                  <c:v>0.14795958224951683</c:v>
                </c:pt>
                <c:pt idx="1272">
                  <c:v>0.1479676355438897</c:v>
                </c:pt>
                <c:pt idx="1273">
                  <c:v>0.14796519470955857</c:v>
                </c:pt>
                <c:pt idx="1274">
                  <c:v>0.14795093755840627</c:v>
                </c:pt>
                <c:pt idx="1275">
                  <c:v>0.14794710737243333</c:v>
                </c:pt>
                <c:pt idx="1276">
                  <c:v>0.14795336476046295</c:v>
                </c:pt>
                <c:pt idx="1277">
                  <c:v>0.1479551665062635</c:v>
                </c:pt>
                <c:pt idx="1278">
                  <c:v>0.14795561799595094</c:v>
                </c:pt>
                <c:pt idx="1279">
                  <c:v>0.14795492692847234</c:v>
                </c:pt>
                <c:pt idx="1280">
                  <c:v>0.14794561336864995</c:v>
                </c:pt>
                <c:pt idx="1281">
                  <c:v>0.14794345822078619</c:v>
                </c:pt>
                <c:pt idx="1282">
                  <c:v>0.14795026823278853</c:v>
                </c:pt>
                <c:pt idx="1283">
                  <c:v>0.14795297124869963</c:v>
                </c:pt>
                <c:pt idx="1284">
                  <c:v>0.14795332527060437</c:v>
                </c:pt>
                <c:pt idx="1285">
                  <c:v>0.14795318119738038</c:v>
                </c:pt>
                <c:pt idx="1286">
                  <c:v>0.14794455881466081</c:v>
                </c:pt>
                <c:pt idx="1287">
                  <c:v>0.14794434396394252</c:v>
                </c:pt>
                <c:pt idx="1288">
                  <c:v>0.14795100821831916</c:v>
                </c:pt>
                <c:pt idx="1289">
                  <c:v>0.14795848081611915</c:v>
                </c:pt>
                <c:pt idx="1290">
                  <c:v>0.14797672848083251</c:v>
                </c:pt>
                <c:pt idx="1291">
                  <c:v>0.14798779439633647</c:v>
                </c:pt>
                <c:pt idx="1292">
                  <c:v>0.147993202197194</c:v>
                </c:pt>
                <c:pt idx="1293">
                  <c:v>0.14798976713061049</c:v>
                </c:pt>
                <c:pt idx="1294">
                  <c:v>0.14800198470590037</c:v>
                </c:pt>
                <c:pt idx="1295">
                  <c:v>0.14801309876080973</c:v>
                </c:pt>
                <c:pt idx="1296">
                  <c:v>0.14802499800633992</c:v>
                </c:pt>
                <c:pt idx="1297">
                  <c:v>0.14804863533031745</c:v>
                </c:pt>
                <c:pt idx="1298">
                  <c:v>0.14806191379875724</c:v>
                </c:pt>
                <c:pt idx="1299">
                  <c:v>0.14807139276428891</c:v>
                </c:pt>
                <c:pt idx="1300">
                  <c:v>0.14807635671598748</c:v>
                </c:pt>
                <c:pt idx="1301">
                  <c:v>0.14807984797895712</c:v>
                </c:pt>
                <c:pt idx="1302">
                  <c:v>0.14809051532146794</c:v>
                </c:pt>
                <c:pt idx="1303">
                  <c:v>0.14809693158065271</c:v>
                </c:pt>
                <c:pt idx="1304">
                  <c:v>0.1480972584040435</c:v>
                </c:pt>
                <c:pt idx="1305">
                  <c:v>0.14809726846873458</c:v>
                </c:pt>
                <c:pt idx="1306">
                  <c:v>0.14810048879038423</c:v>
                </c:pt>
                <c:pt idx="1307">
                  <c:v>0.14809795552228858</c:v>
                </c:pt>
                <c:pt idx="1308">
                  <c:v>0.14810817331752987</c:v>
                </c:pt>
                <c:pt idx="1309">
                  <c:v>0.14813409710009151</c:v>
                </c:pt>
                <c:pt idx="1310">
                  <c:v>0.1481442287627984</c:v>
                </c:pt>
                <c:pt idx="1311">
                  <c:v>0.14814315124818436</c:v>
                </c:pt>
                <c:pt idx="1312">
                  <c:v>0.14814560046570582</c:v>
                </c:pt>
                <c:pt idx="1313">
                  <c:v>0.14815263268440385</c:v>
                </c:pt>
                <c:pt idx="1314">
                  <c:v>0.1481560996792074</c:v>
                </c:pt>
                <c:pt idx="1315">
                  <c:v>0.1481590426685887</c:v>
                </c:pt>
                <c:pt idx="1316">
                  <c:v>0.14816864965073617</c:v>
                </c:pt>
                <c:pt idx="1317">
                  <c:v>0.14817538476835482</c:v>
                </c:pt>
                <c:pt idx="1318">
                  <c:v>0.14817717105686881</c:v>
                </c:pt>
                <c:pt idx="1319">
                  <c:v>0.1481787745542967</c:v>
                </c:pt>
                <c:pt idx="1320">
                  <c:v>0.14817792535684229</c:v>
                </c:pt>
                <c:pt idx="1321">
                  <c:v>0.14816472159556168</c:v>
                </c:pt>
                <c:pt idx="1322">
                  <c:v>0.14816946731469066</c:v>
                </c:pt>
                <c:pt idx="1323">
                  <c:v>0.14819279283037021</c:v>
                </c:pt>
                <c:pt idx="1324">
                  <c:v>0.14821424471131983</c:v>
                </c:pt>
                <c:pt idx="1325">
                  <c:v>0.14824420928460702</c:v>
                </c:pt>
                <c:pt idx="1326">
                  <c:v>0.14826836730724977</c:v>
                </c:pt>
                <c:pt idx="1327">
                  <c:v>0.14828419439489357</c:v>
                </c:pt>
                <c:pt idx="1328">
                  <c:v>0.14830688120587868</c:v>
                </c:pt>
                <c:pt idx="1329">
                  <c:v>0.14833897462118642</c:v>
                </c:pt>
                <c:pt idx="1330">
                  <c:v>0.1483588567702869</c:v>
                </c:pt>
                <c:pt idx="1331">
                  <c:v>0.14837154432147465</c:v>
                </c:pt>
                <c:pt idx="1332">
                  <c:v>0.14838808587225538</c:v>
                </c:pt>
                <c:pt idx="1333">
                  <c:v>0.14839501736586302</c:v>
                </c:pt>
                <c:pt idx="1334">
                  <c:v>0.14840999575261851</c:v>
                </c:pt>
                <c:pt idx="1335">
                  <c:v>0.14843304060427256</c:v>
                </c:pt>
                <c:pt idx="1336">
                  <c:v>0.14845491935145574</c:v>
                </c:pt>
                <c:pt idx="1337">
                  <c:v>0.14848119876406266</c:v>
                </c:pt>
                <c:pt idx="1338">
                  <c:v>0.14850526815438916</c:v>
                </c:pt>
                <c:pt idx="1339">
                  <c:v>0.14853191662129633</c:v>
                </c:pt>
                <c:pt idx="1340">
                  <c:v>0.14855515172849162</c:v>
                </c:pt>
                <c:pt idx="1341">
                  <c:v>0.14857459619470412</c:v>
                </c:pt>
                <c:pt idx="1342">
                  <c:v>0.14859101089017493</c:v>
                </c:pt>
                <c:pt idx="1343">
                  <c:v>0.14859861951184467</c:v>
                </c:pt>
                <c:pt idx="1344">
                  <c:v>0.14861623129408666</c:v>
                </c:pt>
                <c:pt idx="1345">
                  <c:v>0.14864496213877282</c:v>
                </c:pt>
                <c:pt idx="1346">
                  <c:v>0.14865952086801748</c:v>
                </c:pt>
                <c:pt idx="1347">
                  <c:v>0.14867755863790288</c:v>
                </c:pt>
                <c:pt idx="1348">
                  <c:v>0.14868454531132672</c:v>
                </c:pt>
                <c:pt idx="1349">
                  <c:v>0.14866256272046122</c:v>
                </c:pt>
                <c:pt idx="1350">
                  <c:v>0.14865972453592355</c:v>
                </c:pt>
                <c:pt idx="1351">
                  <c:v>0.14867277983281302</c:v>
                </c:pt>
                <c:pt idx="1352">
                  <c:v>0.14866986167187465</c:v>
                </c:pt>
                <c:pt idx="1353">
                  <c:v>0.14865992788552654</c:v>
                </c:pt>
                <c:pt idx="1354">
                  <c:v>0.14866083088672269</c:v>
                </c:pt>
                <c:pt idx="1355">
                  <c:v>0.14865933127432698</c:v>
                </c:pt>
                <c:pt idx="1356">
                  <c:v>0.14865721863807443</c:v>
                </c:pt>
                <c:pt idx="1357">
                  <c:v>0.14866476928139757</c:v>
                </c:pt>
                <c:pt idx="1358">
                  <c:v>0.14868292218882104</c:v>
                </c:pt>
                <c:pt idx="1359">
                  <c:v>0.14868780195165102</c:v>
                </c:pt>
                <c:pt idx="1360">
                  <c:v>0.14868329732840019</c:v>
                </c:pt>
                <c:pt idx="1361">
                  <c:v>0.14868307106720668</c:v>
                </c:pt>
                <c:pt idx="1362">
                  <c:v>0.14868245826885551</c:v>
                </c:pt>
                <c:pt idx="1363">
                  <c:v>0.14870102078588729</c:v>
                </c:pt>
                <c:pt idx="1364">
                  <c:v>0.14872629254411904</c:v>
                </c:pt>
                <c:pt idx="1365">
                  <c:v>0.14873303758651069</c:v>
                </c:pt>
                <c:pt idx="1366">
                  <c:v>0.14874587376408258</c:v>
                </c:pt>
                <c:pt idx="1367">
                  <c:v>0.14875240152340266</c:v>
                </c:pt>
                <c:pt idx="1368">
                  <c:v>0.14874128428554456</c:v>
                </c:pt>
                <c:pt idx="1369">
                  <c:v>0.1487382253869893</c:v>
                </c:pt>
                <c:pt idx="1370">
                  <c:v>0.14874709906383562</c:v>
                </c:pt>
                <c:pt idx="1371">
                  <c:v>0.14872999840739351</c:v>
                </c:pt>
                <c:pt idx="1372">
                  <c:v>0.14869483229212568</c:v>
                </c:pt>
                <c:pt idx="1373">
                  <c:v>0.14867433784058948</c:v>
                </c:pt>
                <c:pt idx="1374">
                  <c:v>0.14864894875068471</c:v>
                </c:pt>
                <c:pt idx="1375">
                  <c:v>0.14862662058762457</c:v>
                </c:pt>
                <c:pt idx="1376">
                  <c:v>0.14860575385081132</c:v>
                </c:pt>
                <c:pt idx="1377">
                  <c:v>0.14858733916841352</c:v>
                </c:pt>
                <c:pt idx="1378">
                  <c:v>0.14857501602042403</c:v>
                </c:pt>
                <c:pt idx="1379">
                  <c:v>0.14855813348552036</c:v>
                </c:pt>
                <c:pt idx="1380">
                  <c:v>0.14855369345236005</c:v>
                </c:pt>
                <c:pt idx="1381">
                  <c:v>0.14853260210857358</c:v>
                </c:pt>
                <c:pt idx="1382">
                  <c:v>0.14849313949743143</c:v>
                </c:pt>
                <c:pt idx="1383">
                  <c:v>0.14845970253829563</c:v>
                </c:pt>
                <c:pt idx="1384">
                  <c:v>0.14842295023498456</c:v>
                </c:pt>
                <c:pt idx="1385">
                  <c:v>0.14839130295582706</c:v>
                </c:pt>
                <c:pt idx="1386">
                  <c:v>0.14835912284379102</c:v>
                </c:pt>
                <c:pt idx="1387">
                  <c:v>0.14832959693826442</c:v>
                </c:pt>
                <c:pt idx="1388">
                  <c:v>0.14830595873821451</c:v>
                </c:pt>
                <c:pt idx="1389">
                  <c:v>0.148266704395242</c:v>
                </c:pt>
                <c:pt idx="1390">
                  <c:v>0.14823006800426594</c:v>
                </c:pt>
                <c:pt idx="1391">
                  <c:v>0.14819815843134906</c:v>
                </c:pt>
                <c:pt idx="1392">
                  <c:v>0.14815458439155813</c:v>
                </c:pt>
                <c:pt idx="1393">
                  <c:v>0.14812869527472636</c:v>
                </c:pt>
                <c:pt idx="1394">
                  <c:v>0.14811988389566433</c:v>
                </c:pt>
                <c:pt idx="1395">
                  <c:v>0.14809826913990662</c:v>
                </c:pt>
                <c:pt idx="1396">
                  <c:v>0.14807526215470143</c:v>
                </c:pt>
                <c:pt idx="1397">
                  <c:v>0.14805556224210661</c:v>
                </c:pt>
                <c:pt idx="1398">
                  <c:v>0.14803609726574049</c:v>
                </c:pt>
                <c:pt idx="1399">
                  <c:v>0.14801181481266731</c:v>
                </c:pt>
                <c:pt idx="1400">
                  <c:v>0.14798698513621281</c:v>
                </c:pt>
                <c:pt idx="1401">
                  <c:v>0.14796346053460563</c:v>
                </c:pt>
                <c:pt idx="1402">
                  <c:v>0.1479374667175033</c:v>
                </c:pt>
                <c:pt idx="1403">
                  <c:v>0.14791006563313902</c:v>
                </c:pt>
                <c:pt idx="1404">
                  <c:v>0.14788337498125001</c:v>
                </c:pt>
                <c:pt idx="1405">
                  <c:v>0.14785872292799704</c:v>
                </c:pt>
                <c:pt idx="1406">
                  <c:v>0.14782896503613005</c:v>
                </c:pt>
                <c:pt idx="1407">
                  <c:v>0.14780728696516379</c:v>
                </c:pt>
                <c:pt idx="1408">
                  <c:v>0.14779557844341226</c:v>
                </c:pt>
                <c:pt idx="1409">
                  <c:v>0.14777356035071218</c:v>
                </c:pt>
                <c:pt idx="1410">
                  <c:v>0.14774936985291978</c:v>
                </c:pt>
                <c:pt idx="1411">
                  <c:v>0.14772547569223801</c:v>
                </c:pt>
                <c:pt idx="1412">
                  <c:v>0.14769853156101206</c:v>
                </c:pt>
                <c:pt idx="1413">
                  <c:v>0.14767208918555474</c:v>
                </c:pt>
                <c:pt idx="1414">
                  <c:v>0.14764014929903815</c:v>
                </c:pt>
                <c:pt idx="1415">
                  <c:v>0.14762312947814268</c:v>
                </c:pt>
                <c:pt idx="1416">
                  <c:v>0.1476171718221681</c:v>
                </c:pt>
                <c:pt idx="1417">
                  <c:v>0.14759638546975962</c:v>
                </c:pt>
                <c:pt idx="1418">
                  <c:v>0.14758316770015523</c:v>
                </c:pt>
                <c:pt idx="1419">
                  <c:v>0.14755639919395921</c:v>
                </c:pt>
                <c:pt idx="1420">
                  <c:v>0.14750858257122704</c:v>
                </c:pt>
                <c:pt idx="1421">
                  <c:v>0.14747140527213157</c:v>
                </c:pt>
                <c:pt idx="1422">
                  <c:v>0.14743155621640938</c:v>
                </c:pt>
                <c:pt idx="1423">
                  <c:v>0.14741159442402504</c:v>
                </c:pt>
                <c:pt idx="1424">
                  <c:v>0.1473931825944087</c:v>
                </c:pt>
                <c:pt idx="1425">
                  <c:v>0.14738550869745207</c:v>
                </c:pt>
                <c:pt idx="1426">
                  <c:v>0.14740424229305601</c:v>
                </c:pt>
                <c:pt idx="1427">
                  <c:v>0.14738508923406687</c:v>
                </c:pt>
                <c:pt idx="1428">
                  <c:v>0.14736150396817413</c:v>
                </c:pt>
                <c:pt idx="1429">
                  <c:v>0.1473346533545192</c:v>
                </c:pt>
                <c:pt idx="1430">
                  <c:v>0.14728368612128925</c:v>
                </c:pt>
                <c:pt idx="1431">
                  <c:v>0.14726225008821212</c:v>
                </c:pt>
                <c:pt idx="1432">
                  <c:v>0.14724881407326684</c:v>
                </c:pt>
                <c:pt idx="1433">
                  <c:v>0.14723483069250926</c:v>
                </c:pt>
                <c:pt idx="1434">
                  <c:v>0.14724334677020781</c:v>
                </c:pt>
                <c:pt idx="1435">
                  <c:v>0.14723366027722254</c:v>
                </c:pt>
                <c:pt idx="1436">
                  <c:v>0.14722404879810402</c:v>
                </c:pt>
                <c:pt idx="1437">
                  <c:v>0.14722382397397663</c:v>
                </c:pt>
                <c:pt idx="1438">
                  <c:v>0.14721392856032889</c:v>
                </c:pt>
                <c:pt idx="1439">
                  <c:v>0.14719385295429196</c:v>
                </c:pt>
                <c:pt idx="1440">
                  <c:v>0.14717558779667464</c:v>
                </c:pt>
                <c:pt idx="1441">
                  <c:v>0.14714526556145288</c:v>
                </c:pt>
                <c:pt idx="1442">
                  <c:v>0.14712651596460175</c:v>
                </c:pt>
                <c:pt idx="1443">
                  <c:v>0.14711510394081154</c:v>
                </c:pt>
                <c:pt idx="1444">
                  <c:v>0.14711353650383188</c:v>
                </c:pt>
                <c:pt idx="1445">
                  <c:v>0.14712446962059894</c:v>
                </c:pt>
                <c:pt idx="1446">
                  <c:v>0.14712153489594326</c:v>
                </c:pt>
                <c:pt idx="1447">
                  <c:v>0.1471180741205175</c:v>
                </c:pt>
                <c:pt idx="1448">
                  <c:v>0.14713159338771523</c:v>
                </c:pt>
                <c:pt idx="1449">
                  <c:v>0.14711949471160607</c:v>
                </c:pt>
                <c:pt idx="1450">
                  <c:v>0.14710711827332681</c:v>
                </c:pt>
                <c:pt idx="1451">
                  <c:v>0.14712300041960902</c:v>
                </c:pt>
                <c:pt idx="1452">
                  <c:v>0.14714421330378674</c:v>
                </c:pt>
                <c:pt idx="1453">
                  <c:v>0.14713201907150594</c:v>
                </c:pt>
                <c:pt idx="1454">
                  <c:v>0.14715219704604304</c:v>
                </c:pt>
                <c:pt idx="1455">
                  <c:v>0.14711561047777688</c:v>
                </c:pt>
                <c:pt idx="1456">
                  <c:v>0.1470885802731394</c:v>
                </c:pt>
                <c:pt idx="1457">
                  <c:v>0.14712174650375567</c:v>
                </c:pt>
                <c:pt idx="1458">
                  <c:v>0.14713017832986866</c:v>
                </c:pt>
                <c:pt idx="1459">
                  <c:v>0.14718621260276893</c:v>
                </c:pt>
                <c:pt idx="1460">
                  <c:v>0.14723247310309787</c:v>
                </c:pt>
                <c:pt idx="1461">
                  <c:v>0.1473031949826695</c:v>
                </c:pt>
                <c:pt idx="1462">
                  <c:v>0.1472888795626838</c:v>
                </c:pt>
                <c:pt idx="1463">
                  <c:v>0.14729171717522713</c:v>
                </c:pt>
                <c:pt idx="1464">
                  <c:v>0.14730646821151619</c:v>
                </c:pt>
                <c:pt idx="1465">
                  <c:v>0.14730775998595078</c:v>
                </c:pt>
                <c:pt idx="1466">
                  <c:v>0.14732106377680443</c:v>
                </c:pt>
                <c:pt idx="1467">
                  <c:v>0.14736087688594268</c:v>
                </c:pt>
                <c:pt idx="1468">
                  <c:v>0.14740937144934518</c:v>
                </c:pt>
                <c:pt idx="1469">
                  <c:v>0.14743324763113327</c:v>
                </c:pt>
                <c:pt idx="1470">
                  <c:v>0.14742721729741043</c:v>
                </c:pt>
                <c:pt idx="1471">
                  <c:v>0.14746164762768765</c:v>
                </c:pt>
                <c:pt idx="1472">
                  <c:v>0.14753045483513019</c:v>
                </c:pt>
                <c:pt idx="1473">
                  <c:v>0.14753810888142241</c:v>
                </c:pt>
                <c:pt idx="1474">
                  <c:v>0.14756409807801499</c:v>
                </c:pt>
                <c:pt idx="1475">
                  <c:v>0.14758913483934247</c:v>
                </c:pt>
                <c:pt idx="1476">
                  <c:v>0.14757897051329733</c:v>
                </c:pt>
                <c:pt idx="1477">
                  <c:v>0.1475924760609709</c:v>
                </c:pt>
                <c:pt idx="1478">
                  <c:v>0.14760350044618242</c:v>
                </c:pt>
                <c:pt idx="1479">
                  <c:v>0.14761128363845694</c:v>
                </c:pt>
                <c:pt idx="1480">
                  <c:v>0.14763957877100223</c:v>
                </c:pt>
                <c:pt idx="1481">
                  <c:v>0.14770026387156815</c:v>
                </c:pt>
                <c:pt idx="1482">
                  <c:v>0.14771469860008682</c:v>
                </c:pt>
                <c:pt idx="1483">
                  <c:v>0.14774128120404123</c:v>
                </c:pt>
                <c:pt idx="1484">
                  <c:v>0.14776030046180866</c:v>
                </c:pt>
                <c:pt idx="1485">
                  <c:v>0.14772095877599242</c:v>
                </c:pt>
                <c:pt idx="1486">
                  <c:v>0.14772060046106333</c:v>
                </c:pt>
                <c:pt idx="1487">
                  <c:v>0.14773543771456785</c:v>
                </c:pt>
                <c:pt idx="1488">
                  <c:v>0.14777334145270304</c:v>
                </c:pt>
                <c:pt idx="1489">
                  <c:v>0.14779806444934906</c:v>
                </c:pt>
                <c:pt idx="1490">
                  <c:v>0.1478444290701961</c:v>
                </c:pt>
                <c:pt idx="1491">
                  <c:v>0.14786195075648936</c:v>
                </c:pt>
                <c:pt idx="1492">
                  <c:v>0.14789889691280175</c:v>
                </c:pt>
                <c:pt idx="1493">
                  <c:v>0.14791323273431803</c:v>
                </c:pt>
                <c:pt idx="1494">
                  <c:v>0.14789707331368304</c:v>
                </c:pt>
                <c:pt idx="1495">
                  <c:v>0.14788588648347778</c:v>
                </c:pt>
                <c:pt idx="1496">
                  <c:v>0.14788829273684356</c:v>
                </c:pt>
                <c:pt idx="1497">
                  <c:v>0.14786978640141771</c:v>
                </c:pt>
                <c:pt idx="1498">
                  <c:v>0.14787031190594133</c:v>
                </c:pt>
                <c:pt idx="1499">
                  <c:v>0.14792527702734684</c:v>
                </c:pt>
                <c:pt idx="1500">
                  <c:v>0.14792147673965064</c:v>
                </c:pt>
                <c:pt idx="1501">
                  <c:v>0.14788407095942835</c:v>
                </c:pt>
                <c:pt idx="1502">
                  <c:v>0.14782800790491948</c:v>
                </c:pt>
                <c:pt idx="1503">
                  <c:v>0.14774824031771108</c:v>
                </c:pt>
                <c:pt idx="1504">
                  <c:v>0.14770448816230172</c:v>
                </c:pt>
                <c:pt idx="1505">
                  <c:v>0.1477210602164</c:v>
                </c:pt>
                <c:pt idx="1506">
                  <c:v>0.14775386327384818</c:v>
                </c:pt>
                <c:pt idx="1507">
                  <c:v>0.14776659378537119</c:v>
                </c:pt>
                <c:pt idx="1508">
                  <c:v>0.14781098029339326</c:v>
                </c:pt>
                <c:pt idx="1509">
                  <c:v>0.14781675161732474</c:v>
                </c:pt>
                <c:pt idx="1510">
                  <c:v>0.14779192332409538</c:v>
                </c:pt>
                <c:pt idx="1511">
                  <c:v>0.14776653628876504</c:v>
                </c:pt>
                <c:pt idx="1512">
                  <c:v>0.14773625835364534</c:v>
                </c:pt>
                <c:pt idx="1513">
                  <c:v>0.14771698485046988</c:v>
                </c:pt>
                <c:pt idx="1514">
                  <c:v>0.14767171470784266</c:v>
                </c:pt>
                <c:pt idx="1515">
                  <c:v>0.14762499681266364</c:v>
                </c:pt>
                <c:pt idx="1516">
                  <c:v>0.14758154850327532</c:v>
                </c:pt>
                <c:pt idx="1517">
                  <c:v>0.14755978105140841</c:v>
                </c:pt>
                <c:pt idx="1518">
                  <c:v>0.14749573093048376</c:v>
                </c:pt>
                <c:pt idx="1519">
                  <c:v>0.14738723440719073</c:v>
                </c:pt>
                <c:pt idx="1520">
                  <c:v>0.1473049404830136</c:v>
                </c:pt>
                <c:pt idx="1521">
                  <c:v>0.14721546627542617</c:v>
                </c:pt>
                <c:pt idx="1522">
                  <c:v>0.14711633764270382</c:v>
                </c:pt>
                <c:pt idx="1523">
                  <c:v>0.14702633555830788</c:v>
                </c:pt>
                <c:pt idx="1524">
                  <c:v>0.14695087478190036</c:v>
                </c:pt>
                <c:pt idx="1525">
                  <c:v>0.14681465417604939</c:v>
                </c:pt>
                <c:pt idx="1526">
                  <c:v>0.14661564219728471</c:v>
                </c:pt>
                <c:pt idx="1527">
                  <c:v>0.14644981273211941</c:v>
                </c:pt>
                <c:pt idx="1528">
                  <c:v>0.14628613131970089</c:v>
                </c:pt>
                <c:pt idx="1529">
                  <c:v>0.14609873112379654</c:v>
                </c:pt>
                <c:pt idx="1530">
                  <c:v>0.14591982939815584</c:v>
                </c:pt>
                <c:pt idx="1531">
                  <c:v>0.1457250525705566</c:v>
                </c:pt>
                <c:pt idx="1532">
                  <c:v>0.14551938800614792</c:v>
                </c:pt>
                <c:pt idx="1533">
                  <c:v>0.14525175177520744</c:v>
                </c:pt>
                <c:pt idx="1534">
                  <c:v>0.14501267226550699</c:v>
                </c:pt>
                <c:pt idx="1535">
                  <c:v>0.14479189553544655</c:v>
                </c:pt>
                <c:pt idx="1536">
                  <c:v>0.14455014686341691</c:v>
                </c:pt>
                <c:pt idx="1537">
                  <c:v>0.1443275834325638</c:v>
                </c:pt>
                <c:pt idx="1538">
                  <c:v>0.14405070300303482</c:v>
                </c:pt>
                <c:pt idx="1539">
                  <c:v>0.14375517785415551</c:v>
                </c:pt>
                <c:pt idx="1540">
                  <c:v>0.14342446346314744</c:v>
                </c:pt>
                <c:pt idx="1541">
                  <c:v>0.14301379004837053</c:v>
                </c:pt>
                <c:pt idx="1542">
                  <c:v>0.14262437209866852</c:v>
                </c:pt>
                <c:pt idx="1543">
                  <c:v>0.14222772751693649</c:v>
                </c:pt>
                <c:pt idx="1544">
                  <c:v>0.14182241899416603</c:v>
                </c:pt>
                <c:pt idx="1545">
                  <c:v>0.14143044831230009</c:v>
                </c:pt>
                <c:pt idx="1546">
                  <c:v>0.14106277948510318</c:v>
                </c:pt>
                <c:pt idx="1547">
                  <c:v>0.14066819950915777</c:v>
                </c:pt>
                <c:pt idx="1548">
                  <c:v>0.14023907105997024</c:v>
                </c:pt>
                <c:pt idx="1549">
                  <c:v>0.13985234930841292</c:v>
                </c:pt>
                <c:pt idx="1550">
                  <c:v>0.13947635459416521</c:v>
                </c:pt>
                <c:pt idx="1551">
                  <c:v>0.13910316674955214</c:v>
                </c:pt>
                <c:pt idx="1552">
                  <c:v>0.13874875276090723</c:v>
                </c:pt>
                <c:pt idx="1553">
                  <c:v>0.13842089474534902</c:v>
                </c:pt>
                <c:pt idx="1554">
                  <c:v>0.13812173600060529</c:v>
                </c:pt>
                <c:pt idx="1555">
                  <c:v>0.13781893805989634</c:v>
                </c:pt>
                <c:pt idx="1556">
                  <c:v>0.13759307908256918</c:v>
                </c:pt>
                <c:pt idx="1557">
                  <c:v>0.1374177342106768</c:v>
                </c:pt>
                <c:pt idx="1558">
                  <c:v>0.13727654939204589</c:v>
                </c:pt>
                <c:pt idx="1559">
                  <c:v>0.13719416424031811</c:v>
                </c:pt>
                <c:pt idx="1560">
                  <c:v>0.13711161954078768</c:v>
                </c:pt>
                <c:pt idx="1561">
                  <c:v>0.13704553414715903</c:v>
                </c:pt>
                <c:pt idx="1562">
                  <c:v>0.13705192475322073</c:v>
                </c:pt>
                <c:pt idx="1563">
                  <c:v>0.13709972295493134</c:v>
                </c:pt>
                <c:pt idx="1564">
                  <c:v>0.13718205813521117</c:v>
                </c:pt>
                <c:pt idx="1565">
                  <c:v>0.13729242883302631</c:v>
                </c:pt>
                <c:pt idx="1566">
                  <c:v>0.13747361805345354</c:v>
                </c:pt>
                <c:pt idx="1567">
                  <c:v>0.13761898446400489</c:v>
                </c:pt>
                <c:pt idx="1568">
                  <c:v>0.13776103088281852</c:v>
                </c:pt>
                <c:pt idx="1569">
                  <c:v>0.13793085929281168</c:v>
                </c:pt>
                <c:pt idx="1570">
                  <c:v>0.13812665069147956</c:v>
                </c:pt>
                <c:pt idx="1571">
                  <c:v>0.13831377667836195</c:v>
                </c:pt>
                <c:pt idx="1572">
                  <c:v>0.13851709560140399</c:v>
                </c:pt>
                <c:pt idx="1573">
                  <c:v>0.1387140389129779</c:v>
                </c:pt>
                <c:pt idx="1574">
                  <c:v>0.13892419778961634</c:v>
                </c:pt>
                <c:pt idx="1575">
                  <c:v>0.1390999164426209</c:v>
                </c:pt>
                <c:pt idx="1576">
                  <c:v>0.13928898288200223</c:v>
                </c:pt>
                <c:pt idx="1577">
                  <c:v>0.13948393301657805</c:v>
                </c:pt>
                <c:pt idx="1578">
                  <c:v>0.13967747329874072</c:v>
                </c:pt>
                <c:pt idx="1579">
                  <c:v>0.13985828491323607</c:v>
                </c:pt>
                <c:pt idx="1580">
                  <c:v>0.14005216504917528</c:v>
                </c:pt>
                <c:pt idx="1581">
                  <c:v>0.14026395966762145</c:v>
                </c:pt>
                <c:pt idx="1582">
                  <c:v>0.14046031484712068</c:v>
                </c:pt>
                <c:pt idx="1583">
                  <c:v>0.14065163203398456</c:v>
                </c:pt>
                <c:pt idx="1584">
                  <c:v>0.14084464927421553</c:v>
                </c:pt>
                <c:pt idx="1585">
                  <c:v>0.14103731184027898</c:v>
                </c:pt>
                <c:pt idx="1586">
                  <c:v>0.14123111948934566</c:v>
                </c:pt>
                <c:pt idx="1587">
                  <c:v>0.14140515727518069</c:v>
                </c:pt>
                <c:pt idx="1588">
                  <c:v>0.14158462423338367</c:v>
                </c:pt>
                <c:pt idx="1589">
                  <c:v>0.14173599968140746</c:v>
                </c:pt>
                <c:pt idx="1590">
                  <c:v>0.14185885936463774</c:v>
                </c:pt>
                <c:pt idx="1591">
                  <c:v>0.14198679878208301</c:v>
                </c:pt>
                <c:pt idx="1592">
                  <c:v>0.14208349756617411</c:v>
                </c:pt>
                <c:pt idx="1593">
                  <c:v>0.14221377514887393</c:v>
                </c:pt>
                <c:pt idx="1594">
                  <c:v>0.14236645171556098</c:v>
                </c:pt>
                <c:pt idx="1595">
                  <c:v>0.14250063892101617</c:v>
                </c:pt>
                <c:pt idx="1596">
                  <c:v>0.14263810779627653</c:v>
                </c:pt>
                <c:pt idx="1597">
                  <c:v>0.14279432934390221</c:v>
                </c:pt>
                <c:pt idx="1598">
                  <c:v>0.14292863585620677</c:v>
                </c:pt>
                <c:pt idx="1599">
                  <c:v>0.14303938210035616</c:v>
                </c:pt>
                <c:pt idx="1600">
                  <c:v>0.143167529895083</c:v>
                </c:pt>
                <c:pt idx="1601">
                  <c:v>0.14330107839330242</c:v>
                </c:pt>
                <c:pt idx="1602">
                  <c:v>0.14343219177602642</c:v>
                </c:pt>
                <c:pt idx="1603">
                  <c:v>0.14357734739780389</c:v>
                </c:pt>
                <c:pt idx="1604">
                  <c:v>0.14370011814898065</c:v>
                </c:pt>
                <c:pt idx="1605">
                  <c:v>0.14381193446998028</c:v>
                </c:pt>
                <c:pt idx="1606">
                  <c:v>0.14392097633236345</c:v>
                </c:pt>
                <c:pt idx="1607">
                  <c:v>0.14402139031040326</c:v>
                </c:pt>
                <c:pt idx="1608">
                  <c:v>0.14411798901034978</c:v>
                </c:pt>
                <c:pt idx="1609">
                  <c:v>0.14421061243825159</c:v>
                </c:pt>
                <c:pt idx="1610">
                  <c:v>0.14429245311966735</c:v>
                </c:pt>
                <c:pt idx="1611">
                  <c:v>0.14440125155580241</c:v>
                </c:pt>
                <c:pt idx="1612">
                  <c:v>0.14451203749597599</c:v>
                </c:pt>
                <c:pt idx="1613">
                  <c:v>0.14462948759293026</c:v>
                </c:pt>
                <c:pt idx="1614">
                  <c:v>0.1447934146771663</c:v>
                </c:pt>
                <c:pt idx="1615">
                  <c:v>0.14491207257940744</c:v>
                </c:pt>
                <c:pt idx="1616">
                  <c:v>0.144997796959353</c:v>
                </c:pt>
                <c:pt idx="1617">
                  <c:v>0.14509985164413194</c:v>
                </c:pt>
                <c:pt idx="1618">
                  <c:v>0.14518650337266081</c:v>
                </c:pt>
                <c:pt idx="1619">
                  <c:v>0.14526286989898593</c:v>
                </c:pt>
                <c:pt idx="1620">
                  <c:v>0.14538166707816433</c:v>
                </c:pt>
                <c:pt idx="1621">
                  <c:v>0.14552689577298419</c:v>
                </c:pt>
                <c:pt idx="1622">
                  <c:v>0.14566394235106472</c:v>
                </c:pt>
                <c:pt idx="1623">
                  <c:v>0.14584994922079617</c:v>
                </c:pt>
                <c:pt idx="1624">
                  <c:v>0.1459696737050554</c:v>
                </c:pt>
                <c:pt idx="1625">
                  <c:v>0.14603010604512656</c:v>
                </c:pt>
                <c:pt idx="1626">
                  <c:v>0.14614492800254478</c:v>
                </c:pt>
                <c:pt idx="1627">
                  <c:v>0.14625995132434316</c:v>
                </c:pt>
                <c:pt idx="1628">
                  <c:v>0.14637023759636444</c:v>
                </c:pt>
                <c:pt idx="1629">
                  <c:v>0.14652589983145284</c:v>
                </c:pt>
                <c:pt idx="1630">
                  <c:v>0.14666355132077874</c:v>
                </c:pt>
                <c:pt idx="1631">
                  <c:v>0.14677835138234718</c:v>
                </c:pt>
                <c:pt idx="1632">
                  <c:v>0.1468593074390652</c:v>
                </c:pt>
                <c:pt idx="1633">
                  <c:v>0.14696279235449924</c:v>
                </c:pt>
                <c:pt idx="1634">
                  <c:v>0.14706585588382115</c:v>
                </c:pt>
                <c:pt idx="1635">
                  <c:v>0.14717249469533142</c:v>
                </c:pt>
                <c:pt idx="1636">
                  <c:v>0.14727645700867703</c:v>
                </c:pt>
                <c:pt idx="1637">
                  <c:v>0.14738792991972507</c:v>
                </c:pt>
                <c:pt idx="1638">
                  <c:v>0.14749601478300203</c:v>
                </c:pt>
                <c:pt idx="1639">
                  <c:v>0.14761891125059301</c:v>
                </c:pt>
                <c:pt idx="1640">
                  <c:v>0.1477650138296468</c:v>
                </c:pt>
                <c:pt idx="1641">
                  <c:v>0.1479036794452703</c:v>
                </c:pt>
                <c:pt idx="1642">
                  <c:v>0.14800191574110386</c:v>
                </c:pt>
                <c:pt idx="1643">
                  <c:v>0.14812596110656631</c:v>
                </c:pt>
                <c:pt idx="1644">
                  <c:v>0.14825395491855456</c:v>
                </c:pt>
                <c:pt idx="1645">
                  <c:v>0.14837261903691135</c:v>
                </c:pt>
                <c:pt idx="1646">
                  <c:v>0.14849581379979959</c:v>
                </c:pt>
                <c:pt idx="1647">
                  <c:v>0.14864928846375106</c:v>
                </c:pt>
                <c:pt idx="1648">
                  <c:v>0.14877622432851481</c:v>
                </c:pt>
                <c:pt idx="1649">
                  <c:v>0.14886700786864779</c:v>
                </c:pt>
                <c:pt idx="1650">
                  <c:v>0.14898502980300446</c:v>
                </c:pt>
                <c:pt idx="1651">
                  <c:v>0.14913051526686391</c:v>
                </c:pt>
                <c:pt idx="1652">
                  <c:v>0.14925167377903678</c:v>
                </c:pt>
                <c:pt idx="1653">
                  <c:v>0.14936355024467443</c:v>
                </c:pt>
                <c:pt idx="1654">
                  <c:v>0.14947360166660847</c:v>
                </c:pt>
                <c:pt idx="1655">
                  <c:v>0.14958426832021574</c:v>
                </c:pt>
                <c:pt idx="1656">
                  <c:v>0.14967087154798073</c:v>
                </c:pt>
                <c:pt idx="1657">
                  <c:v>0.1497837525544039</c:v>
                </c:pt>
                <c:pt idx="1658">
                  <c:v>0.1499283232119204</c:v>
                </c:pt>
                <c:pt idx="1659">
                  <c:v>0.1500388316216007</c:v>
                </c:pt>
                <c:pt idx="1660">
                  <c:v>0.15013813502335582</c:v>
                </c:pt>
                <c:pt idx="1661">
                  <c:v>0.15024636683583933</c:v>
                </c:pt>
                <c:pt idx="1662">
                  <c:v>0.15033526351580598</c:v>
                </c:pt>
                <c:pt idx="1663">
                  <c:v>0.15043660846682091</c:v>
                </c:pt>
                <c:pt idx="1664">
                  <c:v>0.15055785505263733</c:v>
                </c:pt>
                <c:pt idx="1665">
                  <c:v>0.15066698456351282</c:v>
                </c:pt>
                <c:pt idx="1666">
                  <c:v>0.15076965146623697</c:v>
                </c:pt>
                <c:pt idx="1667">
                  <c:v>0.15086109126547945</c:v>
                </c:pt>
                <c:pt idx="1668">
                  <c:v>0.15096294920248701</c:v>
                </c:pt>
                <c:pt idx="1669">
                  <c:v>0.15106480778224426</c:v>
                </c:pt>
                <c:pt idx="1670">
                  <c:v>0.15116590364989127</c:v>
                </c:pt>
                <c:pt idx="1671">
                  <c:v>0.15127059427676517</c:v>
                </c:pt>
                <c:pt idx="1672">
                  <c:v>0.15138095268396171</c:v>
                </c:pt>
                <c:pt idx="1673">
                  <c:v>0.15148062527175046</c:v>
                </c:pt>
                <c:pt idx="1674">
                  <c:v>0.15159617654626917</c:v>
                </c:pt>
                <c:pt idx="1675">
                  <c:v>0.15175120345104831</c:v>
                </c:pt>
                <c:pt idx="1676">
                  <c:v>0.15186728022489029</c:v>
                </c:pt>
                <c:pt idx="1677">
                  <c:v>0.15196228652867938</c:v>
                </c:pt>
                <c:pt idx="1678">
                  <c:v>0.15206628956804766</c:v>
                </c:pt>
                <c:pt idx="1679">
                  <c:v>0.15217171998877438</c:v>
                </c:pt>
                <c:pt idx="1680">
                  <c:v>0.15224527217649439</c:v>
                </c:pt>
                <c:pt idx="1681">
                  <c:v>0.15235702011106636</c:v>
                </c:pt>
                <c:pt idx="1682">
                  <c:v>0.15251735025885108</c:v>
                </c:pt>
                <c:pt idx="1683">
                  <c:v>0.15263006402665724</c:v>
                </c:pt>
                <c:pt idx="1684">
                  <c:v>0.15273904221597978</c:v>
                </c:pt>
                <c:pt idx="1685">
                  <c:v>0.15282599743597891</c:v>
                </c:pt>
                <c:pt idx="1686">
                  <c:v>0.15286575398793281</c:v>
                </c:pt>
                <c:pt idx="1687">
                  <c:v>0.15293735257689908</c:v>
                </c:pt>
                <c:pt idx="1688">
                  <c:v>0.15301275373622952</c:v>
                </c:pt>
                <c:pt idx="1689">
                  <c:v>0.15308511692100735</c:v>
                </c:pt>
                <c:pt idx="1690">
                  <c:v>0.15318512570483891</c:v>
                </c:pt>
                <c:pt idx="1691">
                  <c:v>0.15328755217961601</c:v>
                </c:pt>
                <c:pt idx="1692">
                  <c:v>0.15336357078385063</c:v>
                </c:pt>
                <c:pt idx="1693">
                  <c:v>0.15347367662959452</c:v>
                </c:pt>
                <c:pt idx="1694">
                  <c:v>0.15355684677513967</c:v>
                </c:pt>
                <c:pt idx="1695">
                  <c:v>0.15361535744667268</c:v>
                </c:pt>
                <c:pt idx="1696">
                  <c:v>0.15370212373956416</c:v>
                </c:pt>
                <c:pt idx="1697">
                  <c:v>0.15379386796031</c:v>
                </c:pt>
                <c:pt idx="1698">
                  <c:v>0.15388387570855561</c:v>
                </c:pt>
                <c:pt idx="1699">
                  <c:v>0.15400722663853381</c:v>
                </c:pt>
                <c:pt idx="1700">
                  <c:v>0.15409160874130734</c:v>
                </c:pt>
                <c:pt idx="1701">
                  <c:v>0.15415746682944542</c:v>
                </c:pt>
                <c:pt idx="1702">
                  <c:v>0.15421181185944541</c:v>
                </c:pt>
                <c:pt idx="1703">
                  <c:v>0.15423989307381369</c:v>
                </c:pt>
                <c:pt idx="1704">
                  <c:v>0.1543128384036965</c:v>
                </c:pt>
                <c:pt idx="1705">
                  <c:v>0.15436101985886971</c:v>
                </c:pt>
                <c:pt idx="1706">
                  <c:v>0.15442286880708947</c:v>
                </c:pt>
                <c:pt idx="1707">
                  <c:v>0.15449060314655672</c:v>
                </c:pt>
                <c:pt idx="1708">
                  <c:v>0.15456263497128897</c:v>
                </c:pt>
                <c:pt idx="1709">
                  <c:v>0.15461561284760095</c:v>
                </c:pt>
                <c:pt idx="1710">
                  <c:v>0.1546643946979476</c:v>
                </c:pt>
                <c:pt idx="1711">
                  <c:v>0.15472852156934205</c:v>
                </c:pt>
                <c:pt idx="1712">
                  <c:v>0.15478020720475735</c:v>
                </c:pt>
                <c:pt idx="1713">
                  <c:v>0.15485249292921913</c:v>
                </c:pt>
                <c:pt idx="1714">
                  <c:v>0.15496408783620808</c:v>
                </c:pt>
                <c:pt idx="1715">
                  <c:v>0.15504806544929736</c:v>
                </c:pt>
                <c:pt idx="1716">
                  <c:v>0.15509535352841392</c:v>
                </c:pt>
                <c:pt idx="1717">
                  <c:v>0.15516982195899226</c:v>
                </c:pt>
                <c:pt idx="1718">
                  <c:v>0.15524758770370048</c:v>
                </c:pt>
                <c:pt idx="1719">
                  <c:v>0.15529546273414208</c:v>
                </c:pt>
                <c:pt idx="1720">
                  <c:v>0.15534990904734924</c:v>
                </c:pt>
                <c:pt idx="1721">
                  <c:v>0.15540235773535868</c:v>
                </c:pt>
                <c:pt idx="1722">
                  <c:v>0.15546045761996682</c:v>
                </c:pt>
                <c:pt idx="1723">
                  <c:v>0.15550243684847606</c:v>
                </c:pt>
                <c:pt idx="1724">
                  <c:v>0.15556958257650311</c:v>
                </c:pt>
                <c:pt idx="1725">
                  <c:v>0.15566372688338997</c:v>
                </c:pt>
                <c:pt idx="1726">
                  <c:v>0.15573585767303114</c:v>
                </c:pt>
                <c:pt idx="1727">
                  <c:v>0.1558100409163303</c:v>
                </c:pt>
                <c:pt idx="1728">
                  <c:v>0.15587139440279918</c:v>
                </c:pt>
                <c:pt idx="1729">
                  <c:v>0.15590294146678205</c:v>
                </c:pt>
                <c:pt idx="1730">
                  <c:v>0.15596650559498823</c:v>
                </c:pt>
                <c:pt idx="1731">
                  <c:v>0.15606023021023291</c:v>
                </c:pt>
                <c:pt idx="1732">
                  <c:v>0.15613915248358876</c:v>
                </c:pt>
                <c:pt idx="1733">
                  <c:v>0.15624097484004165</c:v>
                </c:pt>
                <c:pt idx="1734">
                  <c:v>0.15634934655514551</c:v>
                </c:pt>
                <c:pt idx="1735">
                  <c:v>0.15644105955919824</c:v>
                </c:pt>
                <c:pt idx="1736">
                  <c:v>0.1565238968553806</c:v>
                </c:pt>
                <c:pt idx="1737">
                  <c:v>0.15657953420368628</c:v>
                </c:pt>
                <c:pt idx="1738">
                  <c:v>0.15662092525972668</c:v>
                </c:pt>
                <c:pt idx="1739">
                  <c:v>0.15666346846826029</c:v>
                </c:pt>
                <c:pt idx="1740">
                  <c:v>0.15665091588212818</c:v>
                </c:pt>
                <c:pt idx="1741">
                  <c:v>0.15668948669510169</c:v>
                </c:pt>
                <c:pt idx="1742">
                  <c:v>0.1567657681968273</c:v>
                </c:pt>
                <c:pt idx="1743">
                  <c:v>0.15682924894725536</c:v>
                </c:pt>
                <c:pt idx="1744">
                  <c:v>0.15687673061384746</c:v>
                </c:pt>
                <c:pt idx="1745">
                  <c:v>0.15695046265839652</c:v>
                </c:pt>
                <c:pt idx="1746">
                  <c:v>0.15698838867455359</c:v>
                </c:pt>
                <c:pt idx="1747">
                  <c:v>0.15702881759642781</c:v>
                </c:pt>
                <c:pt idx="1748">
                  <c:v>0.15707864948684294</c:v>
                </c:pt>
                <c:pt idx="1749">
                  <c:v>0.15713573243085946</c:v>
                </c:pt>
                <c:pt idx="1750">
                  <c:v>0.15721379219366402</c:v>
                </c:pt>
                <c:pt idx="1751">
                  <c:v>0.15732050404778272</c:v>
                </c:pt>
                <c:pt idx="1752">
                  <c:v>0.15740034096497149</c:v>
                </c:pt>
                <c:pt idx="1753">
                  <c:v>0.15750342516068924</c:v>
                </c:pt>
                <c:pt idx="1754">
                  <c:v>0.15756596414447957</c:v>
                </c:pt>
                <c:pt idx="1755">
                  <c:v>0.15758725578295901</c:v>
                </c:pt>
                <c:pt idx="1756">
                  <c:v>0.15763555231737619</c:v>
                </c:pt>
                <c:pt idx="1757">
                  <c:v>0.15766971783953118</c:v>
                </c:pt>
                <c:pt idx="1758">
                  <c:v>0.15772078417097168</c:v>
                </c:pt>
                <c:pt idx="1759">
                  <c:v>0.15781434146428833</c:v>
                </c:pt>
                <c:pt idx="1760">
                  <c:v>0.15787426512461411</c:v>
                </c:pt>
                <c:pt idx="1761">
                  <c:v>0.15792132967311326</c:v>
                </c:pt>
                <c:pt idx="1762">
                  <c:v>0.15800655949535133</c:v>
                </c:pt>
                <c:pt idx="1763">
                  <c:v>0.15808884335069326</c:v>
                </c:pt>
                <c:pt idx="1764">
                  <c:v>0.15817241483498987</c:v>
                </c:pt>
                <c:pt idx="1765">
                  <c:v>0.15824932854959489</c:v>
                </c:pt>
                <c:pt idx="1766">
                  <c:v>0.1583577584661047</c:v>
                </c:pt>
                <c:pt idx="1767">
                  <c:v>0.15843368872064803</c:v>
                </c:pt>
                <c:pt idx="1768">
                  <c:v>0.15847632799327316</c:v>
                </c:pt>
                <c:pt idx="1769">
                  <c:v>0.15854169178612429</c:v>
                </c:pt>
                <c:pt idx="1770">
                  <c:v>0.15857749560765885</c:v>
                </c:pt>
                <c:pt idx="1771">
                  <c:v>0.15866570762132182</c:v>
                </c:pt>
                <c:pt idx="1772">
                  <c:v>0.15879494794645357</c:v>
                </c:pt>
                <c:pt idx="1773">
                  <c:v>0.15893749622244011</c:v>
                </c:pt>
                <c:pt idx="1774">
                  <c:v>0.15904107953866867</c:v>
                </c:pt>
                <c:pt idx="1775">
                  <c:v>0.15914436282141717</c:v>
                </c:pt>
                <c:pt idx="1776">
                  <c:v>0.15920728548367388</c:v>
                </c:pt>
                <c:pt idx="1777">
                  <c:v>0.15921522299870761</c:v>
                </c:pt>
                <c:pt idx="1778">
                  <c:v>0.15923705890658765</c:v>
                </c:pt>
                <c:pt idx="1779">
                  <c:v>0.15928216465279807</c:v>
                </c:pt>
                <c:pt idx="1780">
                  <c:v>0.15932881945036539</c:v>
                </c:pt>
                <c:pt idx="1781">
                  <c:v>0.1593682497896298</c:v>
                </c:pt>
                <c:pt idx="1782">
                  <c:v>0.15939787818803375</c:v>
                </c:pt>
                <c:pt idx="1783">
                  <c:v>0.15941789435706713</c:v>
                </c:pt>
                <c:pt idx="1784">
                  <c:v>0.15943229369264919</c:v>
                </c:pt>
                <c:pt idx="1785">
                  <c:v>0.15945577180459836</c:v>
                </c:pt>
                <c:pt idx="1786">
                  <c:v>0.15942719908027875</c:v>
                </c:pt>
                <c:pt idx="1787">
                  <c:v>0.15936355820148052</c:v>
                </c:pt>
                <c:pt idx="1788">
                  <c:v>0.15931697305059841</c:v>
                </c:pt>
                <c:pt idx="1789">
                  <c:v>0.15923229356856317</c:v>
                </c:pt>
                <c:pt idx="1790">
                  <c:v>0.15914435437867144</c:v>
                </c:pt>
                <c:pt idx="1791">
                  <c:v>0.15913841507952933</c:v>
                </c:pt>
                <c:pt idx="1792">
                  <c:v>0.15911292280879222</c:v>
                </c:pt>
                <c:pt idx="1793">
                  <c:v>0.15903023610135544</c:v>
                </c:pt>
                <c:pt idx="1794">
                  <c:v>0.1589551361952026</c:v>
                </c:pt>
                <c:pt idx="1795">
                  <c:v>0.15882630276662443</c:v>
                </c:pt>
                <c:pt idx="1796">
                  <c:v>0.15869371580176264</c:v>
                </c:pt>
                <c:pt idx="1797">
                  <c:v>0.15856880792999939</c:v>
                </c:pt>
                <c:pt idx="1798">
                  <c:v>0.15846273281066364</c:v>
                </c:pt>
                <c:pt idx="1799">
                  <c:v>0.15832003874226885</c:v>
                </c:pt>
                <c:pt idx="1800">
                  <c:v>0.15815957867108668</c:v>
                </c:pt>
                <c:pt idx="1801">
                  <c:v>0.1579992467523553</c:v>
                </c:pt>
                <c:pt idx="1802">
                  <c:v>0.15781140532348772</c:v>
                </c:pt>
                <c:pt idx="1803">
                  <c:v>0.15763341590795388</c:v>
                </c:pt>
                <c:pt idx="1804">
                  <c:v>0.15745099818630978</c:v>
                </c:pt>
                <c:pt idx="1805">
                  <c:v>0.15728238054782206</c:v>
                </c:pt>
                <c:pt idx="1806">
                  <c:v>0.15707762765812852</c:v>
                </c:pt>
                <c:pt idx="1807">
                  <c:v>0.15691485736755692</c:v>
                </c:pt>
                <c:pt idx="1808">
                  <c:v>0.15676222485963867</c:v>
                </c:pt>
                <c:pt idx="1809">
                  <c:v>0.15654958409291544</c:v>
                </c:pt>
                <c:pt idx="1810">
                  <c:v>0.15635024246204002</c:v>
                </c:pt>
                <c:pt idx="1811">
                  <c:v>0.15614430864939896</c:v>
                </c:pt>
                <c:pt idx="1812">
                  <c:v>0.15593846575569706</c:v>
                </c:pt>
                <c:pt idx="1813">
                  <c:v>0.15574560256276457</c:v>
                </c:pt>
                <c:pt idx="1814">
                  <c:v>0.15552994882041984</c:v>
                </c:pt>
                <c:pt idx="1815">
                  <c:v>0.15531607562901248</c:v>
                </c:pt>
                <c:pt idx="1816">
                  <c:v>0.15509683763913476</c:v>
                </c:pt>
                <c:pt idx="1817">
                  <c:v>0.15484636677678462</c:v>
                </c:pt>
                <c:pt idx="1818">
                  <c:v>0.15463068711079619</c:v>
                </c:pt>
                <c:pt idx="1819">
                  <c:v>0.15444442444264453</c:v>
                </c:pt>
                <c:pt idx="1820">
                  <c:v>0.15424176996467642</c:v>
                </c:pt>
                <c:pt idx="1821">
                  <c:v>0.15404201319342756</c:v>
                </c:pt>
                <c:pt idx="1822">
                  <c:v>0.15385976907260043</c:v>
                </c:pt>
                <c:pt idx="1823">
                  <c:v>0.15367019212912758</c:v>
                </c:pt>
                <c:pt idx="1824">
                  <c:v>0.15353097290457343</c:v>
                </c:pt>
                <c:pt idx="1825">
                  <c:v>0.15337236656488581</c:v>
                </c:pt>
                <c:pt idx="1826">
                  <c:v>0.15319051918228929</c:v>
                </c:pt>
                <c:pt idx="1827">
                  <c:v>0.15300447516397025</c:v>
                </c:pt>
                <c:pt idx="1828">
                  <c:v>0.15280906574431172</c:v>
                </c:pt>
                <c:pt idx="1829">
                  <c:v>0.15263571853528418</c:v>
                </c:pt>
                <c:pt idx="1830">
                  <c:v>0.15248575164989434</c:v>
                </c:pt>
                <c:pt idx="1831">
                  <c:v>0.15230510803192582</c:v>
                </c:pt>
                <c:pt idx="1832">
                  <c:v>0.15210203104175249</c:v>
                </c:pt>
                <c:pt idx="1833">
                  <c:v>0.15194803337513685</c:v>
                </c:pt>
                <c:pt idx="1834">
                  <c:v>0.15180125249184148</c:v>
                </c:pt>
                <c:pt idx="1835">
                  <c:v>0.15160519239767054</c:v>
                </c:pt>
                <c:pt idx="1836">
                  <c:v>0.15140340838840108</c:v>
                </c:pt>
                <c:pt idx="1837">
                  <c:v>0.15122041273300627</c:v>
                </c:pt>
                <c:pt idx="1838">
                  <c:v>0.15100587132537882</c:v>
                </c:pt>
                <c:pt idx="1839">
                  <c:v>0.15081806204820866</c:v>
                </c:pt>
                <c:pt idx="1840">
                  <c:v>0.15070541064689258</c:v>
                </c:pt>
                <c:pt idx="1841">
                  <c:v>0.15051402810947589</c:v>
                </c:pt>
                <c:pt idx="1842">
                  <c:v>0.15027945941908027</c:v>
                </c:pt>
                <c:pt idx="1843">
                  <c:v>0.15005034688145943</c:v>
                </c:pt>
                <c:pt idx="1844">
                  <c:v>0.1498165062385797</c:v>
                </c:pt>
                <c:pt idx="1845">
                  <c:v>0.14957815711610248</c:v>
                </c:pt>
                <c:pt idx="1846">
                  <c:v>0.14937582710998717</c:v>
                </c:pt>
                <c:pt idx="1847">
                  <c:v>0.14916868826548632</c:v>
                </c:pt>
                <c:pt idx="1848">
                  <c:v>0.14894277235167941</c:v>
                </c:pt>
                <c:pt idx="1849">
                  <c:v>0.14871816747815383</c:v>
                </c:pt>
                <c:pt idx="1850">
                  <c:v>0.14847827869741606</c:v>
                </c:pt>
                <c:pt idx="1851">
                  <c:v>0.14820340771374693</c:v>
                </c:pt>
                <c:pt idx="1852">
                  <c:v>0.14796306449762223</c:v>
                </c:pt>
                <c:pt idx="1853">
                  <c:v>0.14770426491192445</c:v>
                </c:pt>
                <c:pt idx="1854">
                  <c:v>0.14750200496448909</c:v>
                </c:pt>
                <c:pt idx="1855">
                  <c:v>0.14736171277300159</c:v>
                </c:pt>
                <c:pt idx="1856">
                  <c:v>0.14727020608144123</c:v>
                </c:pt>
                <c:pt idx="1857">
                  <c:v>0.14720883422165992</c:v>
                </c:pt>
                <c:pt idx="1858">
                  <c:v>0.14721328351764384</c:v>
                </c:pt>
                <c:pt idx="1859">
                  <c:v>0.14727453092780263</c:v>
                </c:pt>
                <c:pt idx="1860">
                  <c:v>0.14734710288081354</c:v>
                </c:pt>
                <c:pt idx="1861">
                  <c:v>0.14746614656693016</c:v>
                </c:pt>
                <c:pt idx="1862">
                  <c:v>0.14761818400184534</c:v>
                </c:pt>
                <c:pt idx="1863">
                  <c:v>0.14780948747729297</c:v>
                </c:pt>
                <c:pt idx="1864">
                  <c:v>0.14800246173499979</c:v>
                </c:pt>
                <c:pt idx="1865">
                  <c:v>0.14826344816862691</c:v>
                </c:pt>
                <c:pt idx="1866">
                  <c:v>0.14856103656709665</c:v>
                </c:pt>
                <c:pt idx="1867">
                  <c:v>0.14883237651721784</c:v>
                </c:pt>
                <c:pt idx="1868">
                  <c:v>0.14911408672953394</c:v>
                </c:pt>
                <c:pt idx="1869">
                  <c:v>0.14937186507897107</c:v>
                </c:pt>
                <c:pt idx="1870">
                  <c:v>0.14960479227247589</c:v>
                </c:pt>
                <c:pt idx="1871">
                  <c:v>0.14978358528914137</c:v>
                </c:pt>
                <c:pt idx="1872">
                  <c:v>0.14991393268324557</c:v>
                </c:pt>
                <c:pt idx="1873">
                  <c:v>0.15008151819126092</c:v>
                </c:pt>
                <c:pt idx="1874">
                  <c:v>0.15024238070676552</c:v>
                </c:pt>
                <c:pt idx="1875">
                  <c:v>0.15039177180629032</c:v>
                </c:pt>
                <c:pt idx="1876">
                  <c:v>0.1506172152642232</c:v>
                </c:pt>
                <c:pt idx="1877">
                  <c:v>0.15073431572406434</c:v>
                </c:pt>
                <c:pt idx="1878">
                  <c:v>0.15073765327516681</c:v>
                </c:pt>
                <c:pt idx="1879">
                  <c:v>0.15080337509810451</c:v>
                </c:pt>
                <c:pt idx="1880">
                  <c:v>0.15084317541519351</c:v>
                </c:pt>
                <c:pt idx="1881">
                  <c:v>0.1508885651274823</c:v>
                </c:pt>
                <c:pt idx="1882">
                  <c:v>0.15098292133683225</c:v>
                </c:pt>
                <c:pt idx="1883">
                  <c:v>0.15105087277109033</c:v>
                </c:pt>
                <c:pt idx="1884">
                  <c:v>0.15107608686067323</c:v>
                </c:pt>
                <c:pt idx="1885">
                  <c:v>0.15109542932072709</c:v>
                </c:pt>
                <c:pt idx="1886">
                  <c:v>0.15113245109084006</c:v>
                </c:pt>
                <c:pt idx="1887">
                  <c:v>0.15114031058657382</c:v>
                </c:pt>
                <c:pt idx="1888">
                  <c:v>0.15120850013220602</c:v>
                </c:pt>
                <c:pt idx="1889">
                  <c:v>0.15127185224206491</c:v>
                </c:pt>
                <c:pt idx="1890">
                  <c:v>0.15132823624969668</c:v>
                </c:pt>
                <c:pt idx="1891">
                  <c:v>0.15144881636514781</c:v>
                </c:pt>
                <c:pt idx="1892">
                  <c:v>0.15149846729004915</c:v>
                </c:pt>
                <c:pt idx="1893">
                  <c:v>0.15148527272746135</c:v>
                </c:pt>
                <c:pt idx="1894">
                  <c:v>0.15152313115153981</c:v>
                </c:pt>
                <c:pt idx="1895">
                  <c:v>0.15155245531721037</c:v>
                </c:pt>
                <c:pt idx="1896">
                  <c:v>0.15161011282704384</c:v>
                </c:pt>
                <c:pt idx="1897">
                  <c:v>0.15169431960350502</c:v>
                </c:pt>
                <c:pt idx="1898">
                  <c:v>0.15175309005430035</c:v>
                </c:pt>
                <c:pt idx="1899">
                  <c:v>0.15182020452488801</c:v>
                </c:pt>
                <c:pt idx="1900">
                  <c:v>0.15187927400050683</c:v>
                </c:pt>
                <c:pt idx="1901">
                  <c:v>0.15197088112213786</c:v>
                </c:pt>
                <c:pt idx="1902">
                  <c:v>0.15207162281089129</c:v>
                </c:pt>
                <c:pt idx="1903">
                  <c:v>0.15214070063869126</c:v>
                </c:pt>
                <c:pt idx="1904">
                  <c:v>0.1522100282188309</c:v>
                </c:pt>
                <c:pt idx="1905">
                  <c:v>0.15226245645989805</c:v>
                </c:pt>
                <c:pt idx="1906">
                  <c:v>0.15233122054411408</c:v>
                </c:pt>
                <c:pt idx="1907">
                  <c:v>0.15241234519386951</c:v>
                </c:pt>
                <c:pt idx="1908">
                  <c:v>0.15251109381325911</c:v>
                </c:pt>
                <c:pt idx="1909">
                  <c:v>0.15263035798571592</c:v>
                </c:pt>
                <c:pt idx="1910">
                  <c:v>0.15275176341792371</c:v>
                </c:pt>
                <c:pt idx="1911">
                  <c:v>0.15289524165609875</c:v>
                </c:pt>
                <c:pt idx="1912">
                  <c:v>0.15301024644037464</c:v>
                </c:pt>
                <c:pt idx="1913">
                  <c:v>0.1531237768023582</c:v>
                </c:pt>
                <c:pt idx="1914">
                  <c:v>0.15322989825179401</c:v>
                </c:pt>
                <c:pt idx="1915">
                  <c:v>0.15330423107217606</c:v>
                </c:pt>
                <c:pt idx="1916">
                  <c:v>0.15336502068861366</c:v>
                </c:pt>
                <c:pt idx="1917">
                  <c:v>0.15340657534779303</c:v>
                </c:pt>
                <c:pt idx="1918">
                  <c:v>0.15342220484773947</c:v>
                </c:pt>
                <c:pt idx="1919">
                  <c:v>0.1534670557813127</c:v>
                </c:pt>
                <c:pt idx="1920">
                  <c:v>0.15351396529148983</c:v>
                </c:pt>
                <c:pt idx="1921">
                  <c:v>0.15355382716664576</c:v>
                </c:pt>
                <c:pt idx="1922">
                  <c:v>0.15362041398474038</c:v>
                </c:pt>
                <c:pt idx="1923">
                  <c:v>0.15366505038619124</c:v>
                </c:pt>
                <c:pt idx="1924">
                  <c:v>0.15367848153085031</c:v>
                </c:pt>
                <c:pt idx="1925">
                  <c:v>0.15370459136907719</c:v>
                </c:pt>
                <c:pt idx="1926">
                  <c:v>0.15376331257834094</c:v>
                </c:pt>
                <c:pt idx="1927">
                  <c:v>0.15377636721561652</c:v>
                </c:pt>
                <c:pt idx="1928">
                  <c:v>0.15378326249687135</c:v>
                </c:pt>
                <c:pt idx="1929">
                  <c:v>0.15378457875420934</c:v>
                </c:pt>
                <c:pt idx="1930">
                  <c:v>0.15372291632471149</c:v>
                </c:pt>
                <c:pt idx="1931">
                  <c:v>0.15368501409555779</c:v>
                </c:pt>
                <c:pt idx="1932">
                  <c:v>0.15365706911485735</c:v>
                </c:pt>
                <c:pt idx="1933">
                  <c:v>0.15366609620061841</c:v>
                </c:pt>
                <c:pt idx="1934">
                  <c:v>0.15370106638966249</c:v>
                </c:pt>
                <c:pt idx="1935">
                  <c:v>0.15373517082117794</c:v>
                </c:pt>
                <c:pt idx="1936">
                  <c:v>0.15376877744774983</c:v>
                </c:pt>
                <c:pt idx="1937">
                  <c:v>0.15376630272934558</c:v>
                </c:pt>
                <c:pt idx="1938">
                  <c:v>0.15379569768647761</c:v>
                </c:pt>
                <c:pt idx="1939">
                  <c:v>0.15379140059034188</c:v>
                </c:pt>
                <c:pt idx="1940">
                  <c:v>0.15375645055867229</c:v>
                </c:pt>
                <c:pt idx="1941">
                  <c:v>0.15375082617424957</c:v>
                </c:pt>
                <c:pt idx="1942">
                  <c:v>0.15373350830237811</c:v>
                </c:pt>
                <c:pt idx="1943">
                  <c:v>0.15372152392249483</c:v>
                </c:pt>
                <c:pt idx="1944">
                  <c:v>0.15373994942184435</c:v>
                </c:pt>
                <c:pt idx="1945">
                  <c:v>0.15380472277172288</c:v>
                </c:pt>
                <c:pt idx="1946">
                  <c:v>0.15385104554323134</c:v>
                </c:pt>
                <c:pt idx="1947">
                  <c:v>0.153915442265912</c:v>
                </c:pt>
                <c:pt idx="1948">
                  <c:v>0.15394667594569159</c:v>
                </c:pt>
                <c:pt idx="1949">
                  <c:v>0.15396414539901207</c:v>
                </c:pt>
                <c:pt idx="1950">
                  <c:v>0.15397996295633534</c:v>
                </c:pt>
                <c:pt idx="1951">
                  <c:v>0.15394879759033744</c:v>
                </c:pt>
                <c:pt idx="1952">
                  <c:v>0.15397779823699356</c:v>
                </c:pt>
                <c:pt idx="1953">
                  <c:v>0.15408255469796214</c:v>
                </c:pt>
                <c:pt idx="1954">
                  <c:v>0.15410019464557048</c:v>
                </c:pt>
                <c:pt idx="1955">
                  <c:v>0.15411101624803114</c:v>
                </c:pt>
                <c:pt idx="1956">
                  <c:v>0.15412724333999508</c:v>
                </c:pt>
                <c:pt idx="1957">
                  <c:v>0.15412215215972661</c:v>
                </c:pt>
                <c:pt idx="1958">
                  <c:v>0.1540661231827222</c:v>
                </c:pt>
                <c:pt idx="1959">
                  <c:v>0.15399519049158175</c:v>
                </c:pt>
                <c:pt idx="1960">
                  <c:v>0.1539250062370856</c:v>
                </c:pt>
                <c:pt idx="1961">
                  <c:v>0.15376586410130635</c:v>
                </c:pt>
                <c:pt idx="1962">
                  <c:v>0.15369355238402879</c:v>
                </c:pt>
                <c:pt idx="1963">
                  <c:v>0.15372099034663694</c:v>
                </c:pt>
                <c:pt idx="1964">
                  <c:v>0.15372078751939897</c:v>
                </c:pt>
                <c:pt idx="1965">
                  <c:v>0.1537133551099138</c:v>
                </c:pt>
                <c:pt idx="1966">
                  <c:v>0.153734740760366</c:v>
                </c:pt>
                <c:pt idx="1967">
                  <c:v>0.15374702133067264</c:v>
                </c:pt>
                <c:pt idx="1968">
                  <c:v>0.15374381963884967</c:v>
                </c:pt>
                <c:pt idx="1969">
                  <c:v>0.15380021238729644</c:v>
                </c:pt>
                <c:pt idx="1970">
                  <c:v>0.15383477728341347</c:v>
                </c:pt>
                <c:pt idx="1971">
                  <c:v>0.15382741211360226</c:v>
                </c:pt>
                <c:pt idx="1972">
                  <c:v>0.15383199131339909</c:v>
                </c:pt>
                <c:pt idx="1973">
                  <c:v>0.15386377083694266</c:v>
                </c:pt>
                <c:pt idx="1974">
                  <c:v>0.15385019279594855</c:v>
                </c:pt>
                <c:pt idx="1975">
                  <c:v>0.15378775045420603</c:v>
                </c:pt>
                <c:pt idx="1976">
                  <c:v>0.15383619249566868</c:v>
                </c:pt>
                <c:pt idx="1977">
                  <c:v>0.15384488375395947</c:v>
                </c:pt>
                <c:pt idx="1978">
                  <c:v>0.15381943661560143</c:v>
                </c:pt>
                <c:pt idx="1979">
                  <c:v>0.15384558328630379</c:v>
                </c:pt>
                <c:pt idx="1980">
                  <c:v>0.15391700666880487</c:v>
                </c:pt>
                <c:pt idx="1981">
                  <c:v>0.15396962294926081</c:v>
                </c:pt>
                <c:pt idx="1982">
                  <c:v>0.15404440522664661</c:v>
                </c:pt>
                <c:pt idx="1983">
                  <c:v>0.15406575875125897</c:v>
                </c:pt>
                <c:pt idx="1984">
                  <c:v>0.15405733952014952</c:v>
                </c:pt>
                <c:pt idx="1985">
                  <c:v>0.15407525609086412</c:v>
                </c:pt>
                <c:pt idx="1986">
                  <c:v>0.15407339896849137</c:v>
                </c:pt>
                <c:pt idx="1987">
                  <c:v>0.15407601290539319</c:v>
                </c:pt>
                <c:pt idx="1988">
                  <c:v>0.15413409770093089</c:v>
                </c:pt>
                <c:pt idx="1989">
                  <c:v>0.15410800412099665</c:v>
                </c:pt>
                <c:pt idx="1990">
                  <c:v>0.15400094453328589</c:v>
                </c:pt>
                <c:pt idx="1991">
                  <c:v>0.15394722016180518</c:v>
                </c:pt>
                <c:pt idx="1992">
                  <c:v>0.15385315599326066</c:v>
                </c:pt>
                <c:pt idx="1993">
                  <c:v>0.15382914316092522</c:v>
                </c:pt>
                <c:pt idx="1994">
                  <c:v>0.15390973579963355</c:v>
                </c:pt>
                <c:pt idx="1995">
                  <c:v>0.15387812697408709</c:v>
                </c:pt>
                <c:pt idx="1996">
                  <c:v>0.15383446735072784</c:v>
                </c:pt>
                <c:pt idx="1997">
                  <c:v>0.1537688774208332</c:v>
                </c:pt>
                <c:pt idx="1998">
                  <c:v>0.15361200631031294</c:v>
                </c:pt>
                <c:pt idx="1999">
                  <c:v>0.15348962886549192</c:v>
                </c:pt>
                <c:pt idx="2000">
                  <c:v>0.15342041242823237</c:v>
                </c:pt>
                <c:pt idx="2001">
                  <c:v>0.15336385366812541</c:v>
                </c:pt>
                <c:pt idx="2002">
                  <c:v>0.15333593401306417</c:v>
                </c:pt>
                <c:pt idx="2003">
                  <c:v>0.15329904499211799</c:v>
                </c:pt>
                <c:pt idx="2004">
                  <c:v>0.15327961942950677</c:v>
                </c:pt>
                <c:pt idx="2005">
                  <c:v>0.15326999770973523</c:v>
                </c:pt>
                <c:pt idx="2006">
                  <c:v>0.15328443750551179</c:v>
                </c:pt>
                <c:pt idx="2007">
                  <c:v>0.15325394690099695</c:v>
                </c:pt>
                <c:pt idx="2008">
                  <c:v>0.15321735704760209</c:v>
                </c:pt>
                <c:pt idx="2009">
                  <c:v>0.15317909552981343</c:v>
                </c:pt>
                <c:pt idx="2010">
                  <c:v>0.15312591451298754</c:v>
                </c:pt>
                <c:pt idx="2011">
                  <c:v>0.153076360538248</c:v>
                </c:pt>
                <c:pt idx="2012">
                  <c:v>0.15299258411117131</c:v>
                </c:pt>
                <c:pt idx="2013">
                  <c:v>0.15292242481000873</c:v>
                </c:pt>
                <c:pt idx="2014">
                  <c:v>0.1528446063190346</c:v>
                </c:pt>
                <c:pt idx="2015">
                  <c:v>0.1527857082027545</c:v>
                </c:pt>
                <c:pt idx="2016">
                  <c:v>0.15276109546703776</c:v>
                </c:pt>
                <c:pt idx="2017">
                  <c:v>0.15274791505219401</c:v>
                </c:pt>
                <c:pt idx="2018">
                  <c:v>0.15270052323029623</c:v>
                </c:pt>
                <c:pt idx="2019">
                  <c:v>0.1526597984049384</c:v>
                </c:pt>
                <c:pt idx="2020">
                  <c:v>0.15272053382373729</c:v>
                </c:pt>
                <c:pt idx="2021">
                  <c:v>0.15266227941922239</c:v>
                </c:pt>
                <c:pt idx="2022">
                  <c:v>0.15250253647580189</c:v>
                </c:pt>
                <c:pt idx="2023">
                  <c:v>0.15240386827224731</c:v>
                </c:pt>
                <c:pt idx="2024">
                  <c:v>0.1522677301732337</c:v>
                </c:pt>
                <c:pt idx="2025">
                  <c:v>0.15214427116242005</c:v>
                </c:pt>
                <c:pt idx="2026">
                  <c:v>0.15209413584200387</c:v>
                </c:pt>
                <c:pt idx="2027">
                  <c:v>0.15201520298826793</c:v>
                </c:pt>
                <c:pt idx="2028">
                  <c:v>0.15188368569216962</c:v>
                </c:pt>
                <c:pt idx="2029">
                  <c:v>0.15182574166096441</c:v>
                </c:pt>
                <c:pt idx="2030">
                  <c:v>0.15190037775543627</c:v>
                </c:pt>
                <c:pt idx="2031">
                  <c:v>0.15184383028288048</c:v>
                </c:pt>
                <c:pt idx="2032">
                  <c:v>0.15173069967828146</c:v>
                </c:pt>
                <c:pt idx="2033">
                  <c:v>0.1516498575382024</c:v>
                </c:pt>
                <c:pt idx="2034">
                  <c:v>0.15153079553682847</c:v>
                </c:pt>
                <c:pt idx="2035">
                  <c:v>0.15150930901546925</c:v>
                </c:pt>
                <c:pt idx="2036">
                  <c:v>0.15160657621227391</c:v>
                </c:pt>
                <c:pt idx="2037">
                  <c:v>0.15166774324072427</c:v>
                </c:pt>
                <c:pt idx="2038">
                  <c:v>0.15151281353486593</c:v>
                </c:pt>
                <c:pt idx="2039">
                  <c:v>0.15127947007567952</c:v>
                </c:pt>
                <c:pt idx="2040">
                  <c:v>0.15107354001477416</c:v>
                </c:pt>
                <c:pt idx="2041">
                  <c:v>0.15091214058812641</c:v>
                </c:pt>
                <c:pt idx="2042">
                  <c:v>0.15102918405092883</c:v>
                </c:pt>
                <c:pt idx="2043">
                  <c:v>0.15121448814056407</c:v>
                </c:pt>
                <c:pt idx="2044">
                  <c:v>0.15131136223715924</c:v>
                </c:pt>
                <c:pt idx="2045">
                  <c:v>0.15133054782394617</c:v>
                </c:pt>
                <c:pt idx="2046">
                  <c:v>0.15116399988962889</c:v>
                </c:pt>
                <c:pt idx="2047">
                  <c:v>0.15103372040916521</c:v>
                </c:pt>
                <c:pt idx="2048">
                  <c:v>0.15090072952446434</c:v>
                </c:pt>
                <c:pt idx="2049">
                  <c:v>0.150796057920703</c:v>
                </c:pt>
                <c:pt idx="2050">
                  <c:v>0.15093705137594579</c:v>
                </c:pt>
                <c:pt idx="2051">
                  <c:v>0.15100098393236172</c:v>
                </c:pt>
                <c:pt idx="2052">
                  <c:v>0.15097582964871678</c:v>
                </c:pt>
                <c:pt idx="2053">
                  <c:v>0.15106754282660972</c:v>
                </c:pt>
                <c:pt idx="2054">
                  <c:v>0.15095487081135886</c:v>
                </c:pt>
                <c:pt idx="2055">
                  <c:v>0.15082648647827071</c:v>
                </c:pt>
                <c:pt idx="2056">
                  <c:v>0.15094720690915475</c:v>
                </c:pt>
                <c:pt idx="2057">
                  <c:v>0.1509101858574165</c:v>
                </c:pt>
                <c:pt idx="2058">
                  <c:v>0.15076771269440906</c:v>
                </c:pt>
                <c:pt idx="2059">
                  <c:v>0.15061244283653455</c:v>
                </c:pt>
                <c:pt idx="2060">
                  <c:v>0.15049120565401294</c:v>
                </c:pt>
                <c:pt idx="2061">
                  <c:v>0.15052397566249642</c:v>
                </c:pt>
                <c:pt idx="2062">
                  <c:v>0.15059318194467058</c:v>
                </c:pt>
                <c:pt idx="2063">
                  <c:v>0.15069607134920332</c:v>
                </c:pt>
                <c:pt idx="2064">
                  <c:v>0.15053381716292227</c:v>
                </c:pt>
                <c:pt idx="2065">
                  <c:v>0.15027072017438675</c:v>
                </c:pt>
                <c:pt idx="2066">
                  <c:v>0.15029041380960287</c:v>
                </c:pt>
                <c:pt idx="2067">
                  <c:v>0.15039753231733857</c:v>
                </c:pt>
                <c:pt idx="2068">
                  <c:v>0.15051714693049198</c:v>
                </c:pt>
                <c:pt idx="2069">
                  <c:v>0.15063497748692956</c:v>
                </c:pt>
                <c:pt idx="2070">
                  <c:v>0.15058815175394832</c:v>
                </c:pt>
                <c:pt idx="2071">
                  <c:v>0.15031191796309631</c:v>
                </c:pt>
                <c:pt idx="2072">
                  <c:v>0.15018674841578925</c:v>
                </c:pt>
                <c:pt idx="2073">
                  <c:v>0.1500851724609836</c:v>
                </c:pt>
                <c:pt idx="2074">
                  <c:v>0.14976395202848558</c:v>
                </c:pt>
                <c:pt idx="2075">
                  <c:v>0.14962171248063796</c:v>
                </c:pt>
                <c:pt idx="2076">
                  <c:v>0.14944505745974149</c:v>
                </c:pt>
                <c:pt idx="2077">
                  <c:v>0.14920757006156946</c:v>
                </c:pt>
                <c:pt idx="2078">
                  <c:v>0.14916559888899639</c:v>
                </c:pt>
                <c:pt idx="2079">
                  <c:v>0.14910610958514336</c:v>
                </c:pt>
                <c:pt idx="2080">
                  <c:v>0.14901351895220546</c:v>
                </c:pt>
                <c:pt idx="2081">
                  <c:v>0.14892734156299844</c:v>
                </c:pt>
                <c:pt idx="2082">
                  <c:v>0.14874220273416119</c:v>
                </c:pt>
                <c:pt idx="2083">
                  <c:v>0.14846297981346171</c:v>
                </c:pt>
                <c:pt idx="2084">
                  <c:v>0.14827750134275686</c:v>
                </c:pt>
                <c:pt idx="2085">
                  <c:v>0.14818238058218822</c:v>
                </c:pt>
                <c:pt idx="2086">
                  <c:v>0.1480958862130696</c:v>
                </c:pt>
                <c:pt idx="2087">
                  <c:v>0.14802144888040211</c:v>
                </c:pt>
                <c:pt idx="2088">
                  <c:v>0.14796215280150363</c:v>
                </c:pt>
                <c:pt idx="2089">
                  <c:v>0.14778875856237803</c:v>
                </c:pt>
                <c:pt idx="2090">
                  <c:v>0.14753422997907309</c:v>
                </c:pt>
                <c:pt idx="2091">
                  <c:v>0.14742889526839068</c:v>
                </c:pt>
                <c:pt idx="2092">
                  <c:v>0.14733372621526256</c:v>
                </c:pt>
                <c:pt idx="2093">
                  <c:v>0.14708936170416217</c:v>
                </c:pt>
                <c:pt idx="2094">
                  <c:v>0.14711767114624655</c:v>
                </c:pt>
                <c:pt idx="2095">
                  <c:v>0.14735459247640575</c:v>
                </c:pt>
                <c:pt idx="2096">
                  <c:v>0.14710849563546513</c:v>
                </c:pt>
                <c:pt idx="2097">
                  <c:v>0.14695627905760825</c:v>
                </c:pt>
                <c:pt idx="2098">
                  <c:v>0.14697325372086842</c:v>
                </c:pt>
                <c:pt idx="2099">
                  <c:v>0.14680682320890084</c:v>
                </c:pt>
                <c:pt idx="2100">
                  <c:v>0.14679973706998353</c:v>
                </c:pt>
                <c:pt idx="2101">
                  <c:v>0.14669875250238693</c:v>
                </c:pt>
                <c:pt idx="2102">
                  <c:v>0.14648502084772538</c:v>
                </c:pt>
                <c:pt idx="2103">
                  <c:v>0.14633754535409069</c:v>
                </c:pt>
                <c:pt idx="2104">
                  <c:v>0.14642844603041455</c:v>
                </c:pt>
                <c:pt idx="2105">
                  <c:v>0.14659507253054102</c:v>
                </c:pt>
                <c:pt idx="2106">
                  <c:v>0.14657179184331121</c:v>
                </c:pt>
                <c:pt idx="2107">
                  <c:v>0.14628192676857421</c:v>
                </c:pt>
                <c:pt idx="2108">
                  <c:v>0.14572558242782141</c:v>
                </c:pt>
                <c:pt idx="2109">
                  <c:v>0.1454234356568731</c:v>
                </c:pt>
                <c:pt idx="2110">
                  <c:v>0.14542954384623641</c:v>
                </c:pt>
                <c:pt idx="2111">
                  <c:v>0.14550837186443932</c:v>
                </c:pt>
                <c:pt idx="2112">
                  <c:v>0.14565916232353304</c:v>
                </c:pt>
                <c:pt idx="2113">
                  <c:v>0.14568347676996399</c:v>
                </c:pt>
                <c:pt idx="2114">
                  <c:v>0.1455202065733425</c:v>
                </c:pt>
                <c:pt idx="2115">
                  <c:v>0.14519423808693646</c:v>
                </c:pt>
                <c:pt idx="2116">
                  <c:v>0.14500950436792764</c:v>
                </c:pt>
                <c:pt idx="2117">
                  <c:v>0.145053654139875</c:v>
                </c:pt>
                <c:pt idx="2118">
                  <c:v>0.14479638407047518</c:v>
                </c:pt>
                <c:pt idx="2119">
                  <c:v>0.14461457279075413</c:v>
                </c:pt>
                <c:pt idx="2120">
                  <c:v>0.14436609374261217</c:v>
                </c:pt>
                <c:pt idx="2121">
                  <c:v>0.143805837259148</c:v>
                </c:pt>
                <c:pt idx="2122">
                  <c:v>0.14362561607445873</c:v>
                </c:pt>
                <c:pt idx="2123">
                  <c:v>0.14350861277330459</c:v>
                </c:pt>
                <c:pt idx="2124">
                  <c:v>0.14367167028518046</c:v>
                </c:pt>
                <c:pt idx="2125">
                  <c:v>0.14398956608603464</c:v>
                </c:pt>
                <c:pt idx="2126">
                  <c:v>0.1438182346516714</c:v>
                </c:pt>
                <c:pt idx="2127">
                  <c:v>0.14336718821014505</c:v>
                </c:pt>
                <c:pt idx="2128">
                  <c:v>0.14270950563378385</c:v>
                </c:pt>
                <c:pt idx="2129">
                  <c:v>0.14210500441005969</c:v>
                </c:pt>
                <c:pt idx="2130">
                  <c:v>0.14196881018049076</c:v>
                </c:pt>
                <c:pt idx="2131">
                  <c:v>0.14213391286595531</c:v>
                </c:pt>
                <c:pt idx="2132">
                  <c:v>0.1424156969532375</c:v>
                </c:pt>
                <c:pt idx="2133">
                  <c:v>0.14269211621667974</c:v>
                </c:pt>
                <c:pt idx="2134">
                  <c:v>0.14282230857720066</c:v>
                </c:pt>
                <c:pt idx="2135">
                  <c:v>0.1430859055004309</c:v>
                </c:pt>
                <c:pt idx="2136">
                  <c:v>0.14294604113256193</c:v>
                </c:pt>
                <c:pt idx="2137">
                  <c:v>0.14223294337928638</c:v>
                </c:pt>
                <c:pt idx="2138">
                  <c:v>0.14167692484921138</c:v>
                </c:pt>
                <c:pt idx="2139">
                  <c:v>0.14126854916902132</c:v>
                </c:pt>
                <c:pt idx="2140">
                  <c:v>0.14141883079914389</c:v>
                </c:pt>
                <c:pt idx="2141">
                  <c:v>0.14132164460081978</c:v>
                </c:pt>
                <c:pt idx="2142">
                  <c:v>0.14108346723870105</c:v>
                </c:pt>
                <c:pt idx="2143">
                  <c:v>0.14090271034082133</c:v>
                </c:pt>
                <c:pt idx="2144">
                  <c:v>0.14073301645607028</c:v>
                </c:pt>
                <c:pt idx="2145">
                  <c:v>0.14054871242895031</c:v>
                </c:pt>
                <c:pt idx="2146">
                  <c:v>0.14036421453065487</c:v>
                </c:pt>
                <c:pt idx="2147">
                  <c:v>0.14048604692131589</c:v>
                </c:pt>
                <c:pt idx="2148">
                  <c:v>0.1399103886265427</c:v>
                </c:pt>
                <c:pt idx="2149">
                  <c:v>0.139976600124287</c:v>
                </c:pt>
                <c:pt idx="2150">
                  <c:v>0.14088584360191891</c:v>
                </c:pt>
              </c:numCache>
            </c:numRef>
          </c:yVal>
          <c:smooth val="1"/>
          <c:extLst>
            <c:ext xmlns:c16="http://schemas.microsoft.com/office/drawing/2014/chart" uri="{C3380CC4-5D6E-409C-BE32-E72D297353CC}">
              <c16:uniqueId val="{00000020-1C1D-46AE-B92F-7DA50429CA8D}"/>
            </c:ext>
          </c:extLst>
        </c:ser>
        <c:ser>
          <c:idx val="33"/>
          <c:order val="33"/>
          <c:spPr>
            <a:ln w="19050" cap="rnd">
              <a:solidFill>
                <a:schemeClr val="accent4">
                  <a:lumMod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Database'!$CP$122:$CP$2272</c:f>
              <c:numCache>
                <c:formatCode>General</c:formatCode>
                <c:ptCount val="2151"/>
                <c:pt idx="0">
                  <c:v>4.9911290311343386E-2</c:v>
                </c:pt>
                <c:pt idx="1">
                  <c:v>5.4025528657177919E-2</c:v>
                </c:pt>
                <c:pt idx="2">
                  <c:v>4.0093847838347234E-2</c:v>
                </c:pt>
                <c:pt idx="3">
                  <c:v>4.294170508332773E-2</c:v>
                </c:pt>
                <c:pt idx="4">
                  <c:v>5.3617765569348629E-2</c:v>
                </c:pt>
                <c:pt idx="5">
                  <c:v>4.7515775203129502E-2</c:v>
                </c:pt>
                <c:pt idx="6">
                  <c:v>4.2188845802860399E-2</c:v>
                </c:pt>
                <c:pt idx="7">
                  <c:v>3.8352229042253543E-2</c:v>
                </c:pt>
                <c:pt idx="8">
                  <c:v>3.8040031067346602E-2</c:v>
                </c:pt>
                <c:pt idx="9">
                  <c:v>4.0903074286377239E-2</c:v>
                </c:pt>
                <c:pt idx="10">
                  <c:v>4.5136167876290684E-2</c:v>
                </c:pt>
                <c:pt idx="11">
                  <c:v>4.7287706032443727E-2</c:v>
                </c:pt>
                <c:pt idx="12">
                  <c:v>4.3456536867379734E-2</c:v>
                </c:pt>
                <c:pt idx="13">
                  <c:v>4.0603415507912209E-2</c:v>
                </c:pt>
                <c:pt idx="14">
                  <c:v>3.9175839736309108E-2</c:v>
                </c:pt>
                <c:pt idx="15">
                  <c:v>3.9786053075383986E-2</c:v>
                </c:pt>
                <c:pt idx="16">
                  <c:v>4.2744777279014122E-2</c:v>
                </c:pt>
                <c:pt idx="17">
                  <c:v>4.5196632813958332E-2</c:v>
                </c:pt>
                <c:pt idx="18">
                  <c:v>4.3175009622863476E-2</c:v>
                </c:pt>
                <c:pt idx="19">
                  <c:v>4.197623812545051E-2</c:v>
                </c:pt>
                <c:pt idx="20">
                  <c:v>4.23862993292696E-2</c:v>
                </c:pt>
                <c:pt idx="21">
                  <c:v>4.2769358678969437E-2</c:v>
                </c:pt>
                <c:pt idx="22">
                  <c:v>4.4074907735813296E-2</c:v>
                </c:pt>
                <c:pt idx="23">
                  <c:v>4.1551619350443478E-2</c:v>
                </c:pt>
                <c:pt idx="24">
                  <c:v>3.7882407206626577E-2</c:v>
                </c:pt>
                <c:pt idx="25">
                  <c:v>3.7224389373642287E-2</c:v>
                </c:pt>
                <c:pt idx="26">
                  <c:v>4.3006164445389267E-2</c:v>
                </c:pt>
                <c:pt idx="27">
                  <c:v>4.873947908367101E-2</c:v>
                </c:pt>
                <c:pt idx="28">
                  <c:v>4.6180006047315932E-2</c:v>
                </c:pt>
                <c:pt idx="29">
                  <c:v>4.6285884168653757E-2</c:v>
                </c:pt>
                <c:pt idx="30">
                  <c:v>4.3848025391830921E-2</c:v>
                </c:pt>
                <c:pt idx="31">
                  <c:v>3.8606523973949237E-2</c:v>
                </c:pt>
                <c:pt idx="32">
                  <c:v>4.1068340376329039E-2</c:v>
                </c:pt>
                <c:pt idx="33">
                  <c:v>4.2349018980471186E-2</c:v>
                </c:pt>
                <c:pt idx="34">
                  <c:v>4.1975723411052407E-2</c:v>
                </c:pt>
                <c:pt idx="35">
                  <c:v>4.4611903075977462E-2</c:v>
                </c:pt>
                <c:pt idx="36">
                  <c:v>4.4840233129552133E-2</c:v>
                </c:pt>
                <c:pt idx="37">
                  <c:v>4.2586560925879119E-2</c:v>
                </c:pt>
                <c:pt idx="38">
                  <c:v>4.1646379399649831E-2</c:v>
                </c:pt>
                <c:pt idx="39">
                  <c:v>4.0988599180775132E-2</c:v>
                </c:pt>
                <c:pt idx="40">
                  <c:v>4.1139734478863682E-2</c:v>
                </c:pt>
                <c:pt idx="41">
                  <c:v>4.2083236322945423E-2</c:v>
                </c:pt>
                <c:pt idx="42">
                  <c:v>4.0683302288135242E-2</c:v>
                </c:pt>
                <c:pt idx="43">
                  <c:v>4.0759759926438502E-2</c:v>
                </c:pt>
                <c:pt idx="44">
                  <c:v>4.2536049500017901E-2</c:v>
                </c:pt>
                <c:pt idx="45">
                  <c:v>4.27253572914977E-2</c:v>
                </c:pt>
                <c:pt idx="46">
                  <c:v>4.1918272925121562E-2</c:v>
                </c:pt>
                <c:pt idx="47">
                  <c:v>4.1633774301335282E-2</c:v>
                </c:pt>
                <c:pt idx="48">
                  <c:v>4.332206270035649E-2</c:v>
                </c:pt>
                <c:pt idx="49">
                  <c:v>4.214996079935094E-2</c:v>
                </c:pt>
                <c:pt idx="50">
                  <c:v>4.0139565904438991E-2</c:v>
                </c:pt>
                <c:pt idx="51">
                  <c:v>4.0122052643367538E-2</c:v>
                </c:pt>
                <c:pt idx="52">
                  <c:v>4.1711458737283651E-2</c:v>
                </c:pt>
                <c:pt idx="53">
                  <c:v>4.258833940428014E-2</c:v>
                </c:pt>
                <c:pt idx="54">
                  <c:v>4.2275637836782176E-2</c:v>
                </c:pt>
                <c:pt idx="55">
                  <c:v>4.2811210411665794E-2</c:v>
                </c:pt>
                <c:pt idx="56">
                  <c:v>4.3451709615976518E-2</c:v>
                </c:pt>
                <c:pt idx="57">
                  <c:v>4.3655834396222143E-2</c:v>
                </c:pt>
                <c:pt idx="58">
                  <c:v>4.2965266747352425E-2</c:v>
                </c:pt>
                <c:pt idx="59">
                  <c:v>4.1921387600056065E-2</c:v>
                </c:pt>
                <c:pt idx="60">
                  <c:v>4.1877707753880854E-2</c:v>
                </c:pt>
                <c:pt idx="61">
                  <c:v>4.3381702519128561E-2</c:v>
                </c:pt>
                <c:pt idx="62">
                  <c:v>4.3316051233977859E-2</c:v>
                </c:pt>
                <c:pt idx="63">
                  <c:v>4.3251335295553729E-2</c:v>
                </c:pt>
                <c:pt idx="64">
                  <c:v>4.4034900887793466E-2</c:v>
                </c:pt>
                <c:pt idx="65">
                  <c:v>4.4471688467132148E-2</c:v>
                </c:pt>
                <c:pt idx="66">
                  <c:v>4.4395059803011609E-2</c:v>
                </c:pt>
                <c:pt idx="67">
                  <c:v>4.4408691901409843E-2</c:v>
                </c:pt>
                <c:pt idx="68">
                  <c:v>4.5487777124109709E-2</c:v>
                </c:pt>
                <c:pt idx="69">
                  <c:v>4.5502858006019074E-2</c:v>
                </c:pt>
                <c:pt idx="70">
                  <c:v>4.5037108745476562E-2</c:v>
                </c:pt>
                <c:pt idx="71">
                  <c:v>4.5465182718466231E-2</c:v>
                </c:pt>
                <c:pt idx="72">
                  <c:v>4.5748725404127277E-2</c:v>
                </c:pt>
                <c:pt idx="73">
                  <c:v>4.5708031494611917E-2</c:v>
                </c:pt>
                <c:pt idx="74">
                  <c:v>4.5692472321622289E-2</c:v>
                </c:pt>
                <c:pt idx="75">
                  <c:v>4.6454313064075707E-2</c:v>
                </c:pt>
                <c:pt idx="76">
                  <c:v>4.7112157660273261E-2</c:v>
                </c:pt>
                <c:pt idx="77">
                  <c:v>4.7416700935537674E-2</c:v>
                </c:pt>
                <c:pt idx="78">
                  <c:v>4.7833707075063438E-2</c:v>
                </c:pt>
                <c:pt idx="79">
                  <c:v>4.8114883105610441E-2</c:v>
                </c:pt>
                <c:pt idx="80">
                  <c:v>4.8215133835747832E-2</c:v>
                </c:pt>
                <c:pt idx="81">
                  <c:v>4.8472116295271241E-2</c:v>
                </c:pt>
                <c:pt idx="82">
                  <c:v>4.8881986596266552E-2</c:v>
                </c:pt>
                <c:pt idx="83">
                  <c:v>4.9112631315489763E-2</c:v>
                </c:pt>
                <c:pt idx="84">
                  <c:v>4.8999175366476029E-2</c:v>
                </c:pt>
                <c:pt idx="85">
                  <c:v>4.9462905836446018E-2</c:v>
                </c:pt>
                <c:pt idx="86">
                  <c:v>4.9986178897482102E-2</c:v>
                </c:pt>
                <c:pt idx="87">
                  <c:v>5.0116735281316098E-2</c:v>
                </c:pt>
                <c:pt idx="88">
                  <c:v>5.0285990604455821E-2</c:v>
                </c:pt>
                <c:pt idx="89">
                  <c:v>5.0352102113228069E-2</c:v>
                </c:pt>
                <c:pt idx="90">
                  <c:v>5.0538360258754543E-2</c:v>
                </c:pt>
                <c:pt idx="91">
                  <c:v>5.1662868997720823E-2</c:v>
                </c:pt>
                <c:pt idx="92">
                  <c:v>5.2047028023902479E-2</c:v>
                </c:pt>
                <c:pt idx="93">
                  <c:v>5.2132591994118578E-2</c:v>
                </c:pt>
                <c:pt idx="94">
                  <c:v>5.3093991069217659E-2</c:v>
                </c:pt>
                <c:pt idx="95">
                  <c:v>5.3440917455806751E-2</c:v>
                </c:pt>
                <c:pt idx="96">
                  <c:v>5.3473443182523728E-2</c:v>
                </c:pt>
                <c:pt idx="97">
                  <c:v>5.3780441426822249E-2</c:v>
                </c:pt>
                <c:pt idx="98">
                  <c:v>5.3784329312398384E-2</c:v>
                </c:pt>
                <c:pt idx="99">
                  <c:v>5.4196298372810259E-2</c:v>
                </c:pt>
                <c:pt idx="100">
                  <c:v>5.5122588859217898E-2</c:v>
                </c:pt>
                <c:pt idx="101">
                  <c:v>5.5029676929752885E-2</c:v>
                </c:pt>
                <c:pt idx="102">
                  <c:v>5.4984996813377783E-2</c:v>
                </c:pt>
                <c:pt idx="103">
                  <c:v>5.5274040741200771E-2</c:v>
                </c:pt>
                <c:pt idx="104">
                  <c:v>5.5730929740275582E-2</c:v>
                </c:pt>
                <c:pt idx="105">
                  <c:v>5.6194415808301812E-2</c:v>
                </c:pt>
                <c:pt idx="106">
                  <c:v>5.652794123832524E-2</c:v>
                </c:pt>
                <c:pt idx="107">
                  <c:v>5.6746971768292888E-2</c:v>
                </c:pt>
                <c:pt idx="108">
                  <c:v>5.7482428921749061E-2</c:v>
                </c:pt>
                <c:pt idx="109">
                  <c:v>5.7876058137007934E-2</c:v>
                </c:pt>
                <c:pt idx="110">
                  <c:v>5.7470037748809689E-2</c:v>
                </c:pt>
                <c:pt idx="111">
                  <c:v>5.7791041887871909E-2</c:v>
                </c:pt>
                <c:pt idx="112">
                  <c:v>5.7786912065310107E-2</c:v>
                </c:pt>
                <c:pt idx="113">
                  <c:v>5.7335782587362105E-2</c:v>
                </c:pt>
                <c:pt idx="114">
                  <c:v>5.7902696770192469E-2</c:v>
                </c:pt>
                <c:pt idx="115">
                  <c:v>5.8439892052540111E-2</c:v>
                </c:pt>
                <c:pt idx="116">
                  <c:v>5.8769805976387167E-2</c:v>
                </c:pt>
                <c:pt idx="117">
                  <c:v>5.9204557715566514E-2</c:v>
                </c:pt>
                <c:pt idx="118">
                  <c:v>5.9118766138637237E-2</c:v>
                </c:pt>
                <c:pt idx="119">
                  <c:v>5.8947992121936667E-2</c:v>
                </c:pt>
                <c:pt idx="120">
                  <c:v>5.9283983056246214E-2</c:v>
                </c:pt>
                <c:pt idx="121">
                  <c:v>5.949010388093582E-2</c:v>
                </c:pt>
                <c:pt idx="122">
                  <c:v>5.9646396719814622E-2</c:v>
                </c:pt>
                <c:pt idx="123">
                  <c:v>5.9860456558627421E-2</c:v>
                </c:pt>
                <c:pt idx="124">
                  <c:v>6.0380505028770161E-2</c:v>
                </c:pt>
                <c:pt idx="125">
                  <c:v>6.0778451937438437E-2</c:v>
                </c:pt>
                <c:pt idx="126">
                  <c:v>6.0863339854896691E-2</c:v>
                </c:pt>
                <c:pt idx="127">
                  <c:v>6.0665196626158567E-2</c:v>
                </c:pt>
                <c:pt idx="128">
                  <c:v>6.1167204455488011E-2</c:v>
                </c:pt>
                <c:pt idx="129">
                  <c:v>6.1805357205014233E-2</c:v>
                </c:pt>
                <c:pt idx="130">
                  <c:v>6.1379310220393717E-2</c:v>
                </c:pt>
                <c:pt idx="131">
                  <c:v>6.1590114634204524E-2</c:v>
                </c:pt>
                <c:pt idx="132">
                  <c:v>6.2099433577844483E-2</c:v>
                </c:pt>
                <c:pt idx="133">
                  <c:v>6.2338319898021077E-2</c:v>
                </c:pt>
                <c:pt idx="134">
                  <c:v>6.262084108923531E-2</c:v>
                </c:pt>
                <c:pt idx="135">
                  <c:v>6.2724101731381016E-2</c:v>
                </c:pt>
                <c:pt idx="136">
                  <c:v>6.2725294572941251E-2</c:v>
                </c:pt>
                <c:pt idx="137">
                  <c:v>6.3217208070684594E-2</c:v>
                </c:pt>
                <c:pt idx="138">
                  <c:v>6.3786391022264785E-2</c:v>
                </c:pt>
                <c:pt idx="139">
                  <c:v>6.4165374008009646E-2</c:v>
                </c:pt>
                <c:pt idx="140">
                  <c:v>6.4145531627599922E-2</c:v>
                </c:pt>
                <c:pt idx="141">
                  <c:v>6.4307779990277425E-2</c:v>
                </c:pt>
                <c:pt idx="142">
                  <c:v>6.4654413444641817E-2</c:v>
                </c:pt>
                <c:pt idx="143">
                  <c:v>6.506939584897993E-2</c:v>
                </c:pt>
                <c:pt idx="144">
                  <c:v>6.5615675928543379E-2</c:v>
                </c:pt>
                <c:pt idx="145">
                  <c:v>6.5996891060858306E-2</c:v>
                </c:pt>
                <c:pt idx="146">
                  <c:v>6.6110117461457743E-2</c:v>
                </c:pt>
                <c:pt idx="147">
                  <c:v>6.6619546975068597E-2</c:v>
                </c:pt>
                <c:pt idx="148">
                  <c:v>6.7095109443764914E-2</c:v>
                </c:pt>
                <c:pt idx="149">
                  <c:v>6.7337388146441621E-2</c:v>
                </c:pt>
                <c:pt idx="150">
                  <c:v>6.7564261865415795E-2</c:v>
                </c:pt>
                <c:pt idx="151">
                  <c:v>6.807402423497097E-2</c:v>
                </c:pt>
                <c:pt idx="152">
                  <c:v>6.8691748078770667E-2</c:v>
                </c:pt>
                <c:pt idx="153">
                  <c:v>6.8891579088685304E-2</c:v>
                </c:pt>
                <c:pt idx="154">
                  <c:v>6.9286107520731402E-2</c:v>
                </c:pt>
                <c:pt idx="155">
                  <c:v>6.979766403490785E-2</c:v>
                </c:pt>
                <c:pt idx="156">
                  <c:v>7.0134139156279543E-2</c:v>
                </c:pt>
                <c:pt idx="157">
                  <c:v>7.0524125297549076E-2</c:v>
                </c:pt>
                <c:pt idx="158">
                  <c:v>7.1006999915333213E-2</c:v>
                </c:pt>
                <c:pt idx="159">
                  <c:v>7.1551422556805327E-2</c:v>
                </c:pt>
                <c:pt idx="160">
                  <c:v>7.2071370254207553E-2</c:v>
                </c:pt>
                <c:pt idx="161">
                  <c:v>7.2569596359225053E-2</c:v>
                </c:pt>
                <c:pt idx="162">
                  <c:v>7.3044892317321475E-2</c:v>
                </c:pt>
                <c:pt idx="163">
                  <c:v>7.3408101411695723E-2</c:v>
                </c:pt>
                <c:pt idx="164">
                  <c:v>7.3657918471352321E-2</c:v>
                </c:pt>
                <c:pt idx="165">
                  <c:v>7.4026809461648843E-2</c:v>
                </c:pt>
                <c:pt idx="166">
                  <c:v>7.4838654983220815E-2</c:v>
                </c:pt>
                <c:pt idx="167">
                  <c:v>7.5321558041650388E-2</c:v>
                </c:pt>
                <c:pt idx="168">
                  <c:v>7.5629374393762799E-2</c:v>
                </c:pt>
                <c:pt idx="169">
                  <c:v>7.6092975176025257E-2</c:v>
                </c:pt>
                <c:pt idx="170">
                  <c:v>7.6707855738059424E-2</c:v>
                </c:pt>
                <c:pt idx="171">
                  <c:v>7.7238699400964603E-2</c:v>
                </c:pt>
                <c:pt idx="172">
                  <c:v>7.7594679898948513E-2</c:v>
                </c:pt>
                <c:pt idx="173">
                  <c:v>7.813061645037965E-2</c:v>
                </c:pt>
                <c:pt idx="174">
                  <c:v>7.863148451047014E-2</c:v>
                </c:pt>
                <c:pt idx="175">
                  <c:v>7.9110644966389101E-2</c:v>
                </c:pt>
                <c:pt idx="176">
                  <c:v>7.9837994939798901E-2</c:v>
                </c:pt>
                <c:pt idx="177">
                  <c:v>8.0398031332232334E-2</c:v>
                </c:pt>
                <c:pt idx="178">
                  <c:v>8.0845802173252157E-2</c:v>
                </c:pt>
                <c:pt idx="179">
                  <c:v>8.1404723890746253E-2</c:v>
                </c:pt>
                <c:pt idx="180">
                  <c:v>8.1881678599994859E-2</c:v>
                </c:pt>
                <c:pt idx="181">
                  <c:v>8.2408047114612332E-2</c:v>
                </c:pt>
                <c:pt idx="182">
                  <c:v>8.3081282716486501E-2</c:v>
                </c:pt>
                <c:pt idx="183">
                  <c:v>8.3553583359960562E-2</c:v>
                </c:pt>
                <c:pt idx="184">
                  <c:v>8.4055141898641619E-2</c:v>
                </c:pt>
                <c:pt idx="185">
                  <c:v>8.4676775807829549E-2</c:v>
                </c:pt>
                <c:pt idx="186">
                  <c:v>8.5147998967698604E-2</c:v>
                </c:pt>
                <c:pt idx="187">
                  <c:v>8.5720441226231944E-2</c:v>
                </c:pt>
                <c:pt idx="188">
                  <c:v>8.6388250537876396E-2</c:v>
                </c:pt>
                <c:pt idx="189">
                  <c:v>8.6891863512388645E-2</c:v>
                </c:pt>
                <c:pt idx="190">
                  <c:v>8.7417946792463619E-2</c:v>
                </c:pt>
                <c:pt idx="191">
                  <c:v>8.8034952820857104E-2</c:v>
                </c:pt>
                <c:pt idx="192">
                  <c:v>8.873420501827041E-2</c:v>
                </c:pt>
                <c:pt idx="193">
                  <c:v>8.9230372533439226E-2</c:v>
                </c:pt>
                <c:pt idx="194">
                  <c:v>8.9718560987223139E-2</c:v>
                </c:pt>
                <c:pt idx="195">
                  <c:v>9.0367522550343138E-2</c:v>
                </c:pt>
                <c:pt idx="196">
                  <c:v>9.0964070446640566E-2</c:v>
                </c:pt>
                <c:pt idx="197">
                  <c:v>9.1590218410459515E-2</c:v>
                </c:pt>
                <c:pt idx="198">
                  <c:v>9.2267675541603311E-2</c:v>
                </c:pt>
                <c:pt idx="199">
                  <c:v>9.2861350940351695E-2</c:v>
                </c:pt>
                <c:pt idx="200">
                  <c:v>9.346735724613893E-2</c:v>
                </c:pt>
                <c:pt idx="201">
                  <c:v>9.4098567905132977E-2</c:v>
                </c:pt>
                <c:pt idx="202">
                  <c:v>9.4710703212786698E-2</c:v>
                </c:pt>
                <c:pt idx="203">
                  <c:v>9.5299011481313325E-2</c:v>
                </c:pt>
                <c:pt idx="204">
                  <c:v>9.5903738284226561E-2</c:v>
                </c:pt>
                <c:pt idx="205">
                  <c:v>9.6574571568351364E-2</c:v>
                </c:pt>
                <c:pt idx="206">
                  <c:v>9.719786344102499E-2</c:v>
                </c:pt>
                <c:pt idx="207">
                  <c:v>9.7807156797339478E-2</c:v>
                </c:pt>
                <c:pt idx="208">
                  <c:v>9.8454597943267164E-2</c:v>
                </c:pt>
                <c:pt idx="209">
                  <c:v>9.9176031978283077E-2</c:v>
                </c:pt>
                <c:pt idx="210">
                  <c:v>9.9830610520395824E-2</c:v>
                </c:pt>
                <c:pt idx="211">
                  <c:v>0.10039638803695418</c:v>
                </c:pt>
                <c:pt idx="212">
                  <c:v>0.10109618548556613</c:v>
                </c:pt>
                <c:pt idx="213">
                  <c:v>0.10171005024919909</c:v>
                </c:pt>
                <c:pt idx="214">
                  <c:v>0.10226102799107335</c:v>
                </c:pt>
                <c:pt idx="215">
                  <c:v>0.10291634606854687</c:v>
                </c:pt>
                <c:pt idx="216">
                  <c:v>0.1035808820093202</c:v>
                </c:pt>
                <c:pt idx="217">
                  <c:v>0.1042476235429551</c:v>
                </c:pt>
                <c:pt idx="218">
                  <c:v>0.10491456674602621</c:v>
                </c:pt>
                <c:pt idx="219">
                  <c:v>0.10553356768083126</c:v>
                </c:pt>
                <c:pt idx="220">
                  <c:v>0.10613569656523414</c:v>
                </c:pt>
                <c:pt idx="221">
                  <c:v>0.10674962381917469</c:v>
                </c:pt>
                <c:pt idx="222">
                  <c:v>0.10737510824666406</c:v>
                </c:pt>
                <c:pt idx="223">
                  <c:v>0.1080457392052821</c:v>
                </c:pt>
                <c:pt idx="224">
                  <c:v>0.10872551652914099</c:v>
                </c:pt>
                <c:pt idx="225">
                  <c:v>0.1092619773582615</c:v>
                </c:pt>
                <c:pt idx="226">
                  <c:v>0.1098933442714539</c:v>
                </c:pt>
                <c:pt idx="227">
                  <c:v>0.11056669216092391</c:v>
                </c:pt>
                <c:pt idx="228">
                  <c:v>0.11111742732697388</c:v>
                </c:pt>
                <c:pt idx="229">
                  <c:v>0.11177261041381568</c:v>
                </c:pt>
                <c:pt idx="230">
                  <c:v>0.11243036964642229</c:v>
                </c:pt>
                <c:pt idx="231">
                  <c:v>0.11296977187097579</c:v>
                </c:pt>
                <c:pt idx="232">
                  <c:v>0.11358260726604225</c:v>
                </c:pt>
                <c:pt idx="233">
                  <c:v>0.11422192236572133</c:v>
                </c:pt>
                <c:pt idx="234">
                  <c:v>0.11483228465176271</c:v>
                </c:pt>
                <c:pt idx="235">
                  <c:v>0.11544910147371105</c:v>
                </c:pt>
                <c:pt idx="236">
                  <c:v>0.11600661009693913</c:v>
                </c:pt>
                <c:pt idx="237">
                  <c:v>0.11648695379600062</c:v>
                </c:pt>
                <c:pt idx="238">
                  <c:v>0.1169485036454519</c:v>
                </c:pt>
                <c:pt idx="239">
                  <c:v>0.11747558377434801</c:v>
                </c:pt>
                <c:pt idx="240">
                  <c:v>0.11805349762443211</c:v>
                </c:pt>
                <c:pt idx="241">
                  <c:v>0.11861345190104433</c:v>
                </c:pt>
                <c:pt idx="242">
                  <c:v>0.11912038064282544</c:v>
                </c:pt>
                <c:pt idx="243">
                  <c:v>0.11956729011016703</c:v>
                </c:pt>
                <c:pt idx="244">
                  <c:v>0.1199696830464148</c:v>
                </c:pt>
                <c:pt idx="245">
                  <c:v>0.12041320712364804</c:v>
                </c:pt>
                <c:pt idx="246">
                  <c:v>0.12087602944244598</c:v>
                </c:pt>
                <c:pt idx="247">
                  <c:v>0.1213363577270888</c:v>
                </c:pt>
                <c:pt idx="248">
                  <c:v>0.12181494009696554</c:v>
                </c:pt>
                <c:pt idx="249">
                  <c:v>0.12226414565469738</c:v>
                </c:pt>
                <c:pt idx="250">
                  <c:v>0.12269828830859293</c:v>
                </c:pt>
                <c:pt idx="251">
                  <c:v>0.12317538320381238</c:v>
                </c:pt>
                <c:pt idx="252">
                  <c:v>0.12367321407173205</c:v>
                </c:pt>
                <c:pt idx="253">
                  <c:v>0.1241710411326451</c:v>
                </c:pt>
                <c:pt idx="254">
                  <c:v>0.12463873787586394</c:v>
                </c:pt>
                <c:pt idx="255">
                  <c:v>0.12513210464707369</c:v>
                </c:pt>
                <c:pt idx="256">
                  <c:v>0.12559604954122572</c:v>
                </c:pt>
                <c:pt idx="257">
                  <c:v>0.12600093225609058</c:v>
                </c:pt>
                <c:pt idx="258">
                  <c:v>0.1265688731508163</c:v>
                </c:pt>
                <c:pt idx="259">
                  <c:v>0.1270780415347795</c:v>
                </c:pt>
                <c:pt idx="260">
                  <c:v>0.1274648331244225</c:v>
                </c:pt>
                <c:pt idx="261">
                  <c:v>0.12791582760860767</c:v>
                </c:pt>
                <c:pt idx="262">
                  <c:v>0.1283448914700491</c:v>
                </c:pt>
                <c:pt idx="263">
                  <c:v>0.12873191847155716</c:v>
                </c:pt>
                <c:pt idx="264">
                  <c:v>0.12910202315077782</c:v>
                </c:pt>
                <c:pt idx="265">
                  <c:v>0.12950769451259656</c:v>
                </c:pt>
                <c:pt idx="266">
                  <c:v>0.12988373538945208</c:v>
                </c:pt>
                <c:pt idx="267">
                  <c:v>0.13016984280237107</c:v>
                </c:pt>
                <c:pt idx="268">
                  <c:v>0.13049337328008173</c:v>
                </c:pt>
                <c:pt idx="269">
                  <c:v>0.13089166039907682</c:v>
                </c:pt>
                <c:pt idx="270">
                  <c:v>0.13132588025950276</c:v>
                </c:pt>
                <c:pt idx="271">
                  <c:v>0.13167682515648335</c:v>
                </c:pt>
                <c:pt idx="272">
                  <c:v>0.1320427126551128</c:v>
                </c:pt>
                <c:pt idx="273">
                  <c:v>0.13242833257343109</c:v>
                </c:pt>
                <c:pt idx="274">
                  <c:v>0.13278258501177775</c:v>
                </c:pt>
                <c:pt idx="275">
                  <c:v>0.13319201856518625</c:v>
                </c:pt>
                <c:pt idx="276">
                  <c:v>0.13361148018596172</c:v>
                </c:pt>
                <c:pt idx="277">
                  <c:v>0.13394582377905914</c:v>
                </c:pt>
                <c:pt idx="278">
                  <c:v>0.13433111170124468</c:v>
                </c:pt>
                <c:pt idx="279">
                  <c:v>0.13474779948751345</c:v>
                </c:pt>
                <c:pt idx="280">
                  <c:v>0.13515969987328091</c:v>
                </c:pt>
                <c:pt idx="281">
                  <c:v>0.13554974684046694</c:v>
                </c:pt>
                <c:pt idx="282">
                  <c:v>0.13591327851431848</c:v>
                </c:pt>
                <c:pt idx="283">
                  <c:v>0.13627891518107968</c:v>
                </c:pt>
                <c:pt idx="284">
                  <c:v>0.13670452502274655</c:v>
                </c:pt>
                <c:pt idx="285">
                  <c:v>0.13711323106897944</c:v>
                </c:pt>
                <c:pt idx="286">
                  <c:v>0.1375009317926241</c:v>
                </c:pt>
                <c:pt idx="287">
                  <c:v>0.13790162356407676</c:v>
                </c:pt>
                <c:pt idx="288">
                  <c:v>0.13822448115057306</c:v>
                </c:pt>
                <c:pt idx="289">
                  <c:v>0.13852471432859212</c:v>
                </c:pt>
                <c:pt idx="290">
                  <c:v>0.13889235651889395</c:v>
                </c:pt>
                <c:pt idx="291">
                  <c:v>0.13922670429494916</c:v>
                </c:pt>
                <c:pt idx="292">
                  <c:v>0.13958787890995025</c:v>
                </c:pt>
                <c:pt idx="293">
                  <c:v>0.13999432212143045</c:v>
                </c:pt>
                <c:pt idx="294">
                  <c:v>0.14029937431141906</c:v>
                </c:pt>
                <c:pt idx="295">
                  <c:v>0.140639552539258</c:v>
                </c:pt>
                <c:pt idx="296">
                  <c:v>0.14102909059866531</c:v>
                </c:pt>
                <c:pt idx="297">
                  <c:v>0.14135665565336517</c:v>
                </c:pt>
                <c:pt idx="298">
                  <c:v>0.1416690228885622</c:v>
                </c:pt>
                <c:pt idx="299">
                  <c:v>0.14197692714522619</c:v>
                </c:pt>
                <c:pt idx="300">
                  <c:v>0.14228737610651723</c:v>
                </c:pt>
                <c:pt idx="301">
                  <c:v>0.14265950818685541</c:v>
                </c:pt>
                <c:pt idx="302">
                  <c:v>0.1430080129494834</c:v>
                </c:pt>
                <c:pt idx="303">
                  <c:v>0.14325440180872739</c:v>
                </c:pt>
                <c:pt idx="304">
                  <c:v>0.14357540546468181</c:v>
                </c:pt>
                <c:pt idx="305">
                  <c:v>0.14386658523832704</c:v>
                </c:pt>
                <c:pt idx="306">
                  <c:v>0.14410559400366521</c:v>
                </c:pt>
                <c:pt idx="307">
                  <c:v>0.14442431338880909</c:v>
                </c:pt>
                <c:pt idx="308">
                  <c:v>0.14474082364349158</c:v>
                </c:pt>
                <c:pt idx="309">
                  <c:v>0.14503607576273059</c:v>
                </c:pt>
                <c:pt idx="310">
                  <c:v>0.14532327184286012</c:v>
                </c:pt>
                <c:pt idx="311">
                  <c:v>0.14559519294302703</c:v>
                </c:pt>
                <c:pt idx="312">
                  <c:v>0.14586888584805185</c:v>
                </c:pt>
                <c:pt idx="313">
                  <c:v>0.14615429346147935</c:v>
                </c:pt>
                <c:pt idx="314">
                  <c:v>0.14641662518120516</c:v>
                </c:pt>
                <c:pt idx="315">
                  <c:v>0.14670981951090109</c:v>
                </c:pt>
                <c:pt idx="316">
                  <c:v>0.14705009466374142</c:v>
                </c:pt>
                <c:pt idx="317">
                  <c:v>0.14734656359185169</c:v>
                </c:pt>
                <c:pt idx="318">
                  <c:v>0.14763885174018532</c:v>
                </c:pt>
                <c:pt idx="319">
                  <c:v>0.14795769624085917</c:v>
                </c:pt>
                <c:pt idx="320">
                  <c:v>0.14834404799006798</c:v>
                </c:pt>
                <c:pt idx="321">
                  <c:v>0.14868789121641723</c:v>
                </c:pt>
                <c:pt idx="322">
                  <c:v>0.14901250616859343</c:v>
                </c:pt>
                <c:pt idx="323">
                  <c:v>0.1493907500374467</c:v>
                </c:pt>
                <c:pt idx="324">
                  <c:v>0.14982028659912372</c:v>
                </c:pt>
                <c:pt idx="325">
                  <c:v>0.15023993435441135</c:v>
                </c:pt>
                <c:pt idx="326">
                  <c:v>0.15060602987443719</c:v>
                </c:pt>
                <c:pt idx="327">
                  <c:v>0.15099260488083144</c:v>
                </c:pt>
                <c:pt idx="328">
                  <c:v>0.15137300633653319</c:v>
                </c:pt>
                <c:pt idx="329">
                  <c:v>0.15174391508096233</c:v>
                </c:pt>
                <c:pt idx="330">
                  <c:v>0.15214651098775464</c:v>
                </c:pt>
                <c:pt idx="331">
                  <c:v>0.15257242146856675</c:v>
                </c:pt>
                <c:pt idx="332">
                  <c:v>0.1529871351725143</c:v>
                </c:pt>
                <c:pt idx="333">
                  <c:v>0.15335896506693705</c:v>
                </c:pt>
                <c:pt idx="334">
                  <c:v>0.15372466490872153</c:v>
                </c:pt>
                <c:pt idx="335">
                  <c:v>0.15410210020829743</c:v>
                </c:pt>
                <c:pt idx="336">
                  <c:v>0.15449209768502922</c:v>
                </c:pt>
                <c:pt idx="337">
                  <c:v>0.15484685441790891</c:v>
                </c:pt>
                <c:pt idx="338">
                  <c:v>0.15521320353857895</c:v>
                </c:pt>
                <c:pt idx="339">
                  <c:v>0.15559737983178301</c:v>
                </c:pt>
                <c:pt idx="340">
                  <c:v>0.15595389174850136</c:v>
                </c:pt>
                <c:pt idx="341">
                  <c:v>0.15627916565849465</c:v>
                </c:pt>
                <c:pt idx="342">
                  <c:v>0.15661225169898457</c:v>
                </c:pt>
                <c:pt idx="343">
                  <c:v>0.15701972919472038</c:v>
                </c:pt>
                <c:pt idx="344">
                  <c:v>0.15739993128260618</c:v>
                </c:pt>
                <c:pt idx="345">
                  <c:v>0.15774062092916694</c:v>
                </c:pt>
                <c:pt idx="346">
                  <c:v>0.158047634493273</c:v>
                </c:pt>
                <c:pt idx="347">
                  <c:v>0.15839472906689281</c:v>
                </c:pt>
                <c:pt idx="348">
                  <c:v>0.15878584084987188</c:v>
                </c:pt>
                <c:pt idx="349">
                  <c:v>0.15918479937179514</c:v>
                </c:pt>
                <c:pt idx="350">
                  <c:v>0.15949030978547454</c:v>
                </c:pt>
                <c:pt idx="351">
                  <c:v>0.15980660757391124</c:v>
                </c:pt>
                <c:pt idx="352">
                  <c:v>0.1601776635395237</c:v>
                </c:pt>
                <c:pt idx="353">
                  <c:v>0.1605589518724517</c:v>
                </c:pt>
                <c:pt idx="354">
                  <c:v>0.16089457762937379</c:v>
                </c:pt>
                <c:pt idx="355">
                  <c:v>0.16120558538106841</c:v>
                </c:pt>
                <c:pt idx="356">
                  <c:v>0.16154198980743117</c:v>
                </c:pt>
                <c:pt idx="357">
                  <c:v>0.16187221639575314</c:v>
                </c:pt>
                <c:pt idx="358">
                  <c:v>0.16220719473128511</c:v>
                </c:pt>
                <c:pt idx="359">
                  <c:v>0.16257569352732476</c:v>
                </c:pt>
                <c:pt idx="360">
                  <c:v>0.16290803907311549</c:v>
                </c:pt>
                <c:pt idx="361">
                  <c:v>0.1632251413398208</c:v>
                </c:pt>
                <c:pt idx="362">
                  <c:v>0.16355179211387383</c:v>
                </c:pt>
                <c:pt idx="363">
                  <c:v>0.16391678610680238</c:v>
                </c:pt>
                <c:pt idx="364">
                  <c:v>0.1642201955683199</c:v>
                </c:pt>
                <c:pt idx="365">
                  <c:v>0.16451383669373412</c:v>
                </c:pt>
                <c:pt idx="366">
                  <c:v>0.16489950880426682</c:v>
                </c:pt>
                <c:pt idx="367">
                  <c:v>0.1652008277722217</c:v>
                </c:pt>
                <c:pt idx="368">
                  <c:v>0.16550461354644569</c:v>
                </c:pt>
                <c:pt idx="369">
                  <c:v>0.16585907046265816</c:v>
                </c:pt>
                <c:pt idx="370">
                  <c:v>0.16617686325382788</c:v>
                </c:pt>
                <c:pt idx="371">
                  <c:v>0.16648083350175566</c:v>
                </c:pt>
                <c:pt idx="372">
                  <c:v>0.16676750374625168</c:v>
                </c:pt>
                <c:pt idx="373">
                  <c:v>0.16701918742798572</c:v>
                </c:pt>
                <c:pt idx="374">
                  <c:v>0.16732343369359426</c:v>
                </c:pt>
                <c:pt idx="375">
                  <c:v>0.16765896266359881</c:v>
                </c:pt>
                <c:pt idx="376">
                  <c:v>0.16793308727455414</c:v>
                </c:pt>
                <c:pt idx="377">
                  <c:v>0.16821603205736158</c:v>
                </c:pt>
                <c:pt idx="378">
                  <c:v>0.16850864362521323</c:v>
                </c:pt>
                <c:pt idx="379">
                  <c:v>0.16879724648702676</c:v>
                </c:pt>
                <c:pt idx="380">
                  <c:v>0.16909147304162656</c:v>
                </c:pt>
                <c:pt idx="381">
                  <c:v>0.16936618921198299</c:v>
                </c:pt>
                <c:pt idx="382">
                  <c:v>0.16963083901250831</c:v>
                </c:pt>
                <c:pt idx="383">
                  <c:v>0.16987945387610784</c:v>
                </c:pt>
                <c:pt idx="384">
                  <c:v>0.17014915218339022</c:v>
                </c:pt>
                <c:pt idx="385">
                  <c:v>0.17043525817382857</c:v>
                </c:pt>
                <c:pt idx="386">
                  <c:v>0.17070029444284437</c:v>
                </c:pt>
                <c:pt idx="387">
                  <c:v>0.17094031599237403</c:v>
                </c:pt>
                <c:pt idx="388">
                  <c:v>0.17117480305453511</c:v>
                </c:pt>
                <c:pt idx="389">
                  <c:v>0.17142707465768545</c:v>
                </c:pt>
                <c:pt idx="390">
                  <c:v>0.17167456105660661</c:v>
                </c:pt>
                <c:pt idx="391">
                  <c:v>0.1719119295990984</c:v>
                </c:pt>
                <c:pt idx="392">
                  <c:v>0.17215130681945789</c:v>
                </c:pt>
                <c:pt idx="393">
                  <c:v>0.17241955861928107</c:v>
                </c:pt>
                <c:pt idx="394">
                  <c:v>0.17263324614048145</c:v>
                </c:pt>
                <c:pt idx="395">
                  <c:v>0.17281999581344643</c:v>
                </c:pt>
                <c:pt idx="396">
                  <c:v>0.17305373491227163</c:v>
                </c:pt>
                <c:pt idx="397">
                  <c:v>0.17329736692482126</c:v>
                </c:pt>
                <c:pt idx="398">
                  <c:v>0.17351254790162562</c:v>
                </c:pt>
                <c:pt idx="399">
                  <c:v>0.17370633632574259</c:v>
                </c:pt>
                <c:pt idx="400">
                  <c:v>0.17391071292253901</c:v>
                </c:pt>
                <c:pt idx="401">
                  <c:v>0.17411386618723435</c:v>
                </c:pt>
                <c:pt idx="402">
                  <c:v>0.1743182614094364</c:v>
                </c:pt>
                <c:pt idx="403">
                  <c:v>0.17452986795076245</c:v>
                </c:pt>
                <c:pt idx="404">
                  <c:v>0.17473749468146008</c:v>
                </c:pt>
                <c:pt idx="405">
                  <c:v>0.17493646113535766</c:v>
                </c:pt>
                <c:pt idx="406">
                  <c:v>0.17514427445584754</c:v>
                </c:pt>
                <c:pt idx="407">
                  <c:v>0.17531354257264531</c:v>
                </c:pt>
                <c:pt idx="408">
                  <c:v>0.17547676506365364</c:v>
                </c:pt>
                <c:pt idx="409">
                  <c:v>0.17567649527101295</c:v>
                </c:pt>
                <c:pt idx="410">
                  <c:v>0.17583626870701019</c:v>
                </c:pt>
                <c:pt idx="411">
                  <c:v>0.17601118523102047</c:v>
                </c:pt>
                <c:pt idx="412">
                  <c:v>0.17621487357841323</c:v>
                </c:pt>
                <c:pt idx="413">
                  <c:v>0.17637275855386877</c:v>
                </c:pt>
                <c:pt idx="414">
                  <c:v>0.1765374480448805</c:v>
                </c:pt>
                <c:pt idx="415">
                  <c:v>0.17670612792411722</c:v>
                </c:pt>
                <c:pt idx="416">
                  <c:v>0.17685638304571824</c:v>
                </c:pt>
                <c:pt idx="417">
                  <c:v>0.17702518663146896</c:v>
                </c:pt>
                <c:pt idx="418">
                  <c:v>0.17719373882592801</c:v>
                </c:pt>
                <c:pt idx="419">
                  <c:v>0.17732904641167926</c:v>
                </c:pt>
                <c:pt idx="420">
                  <c:v>0.17746558063410145</c:v>
                </c:pt>
                <c:pt idx="421">
                  <c:v>0.1775910781115175</c:v>
                </c:pt>
                <c:pt idx="422">
                  <c:v>0.17769367075046605</c:v>
                </c:pt>
                <c:pt idx="423">
                  <c:v>0.17785337881351251</c:v>
                </c:pt>
                <c:pt idx="424">
                  <c:v>0.17800787367570692</c:v>
                </c:pt>
                <c:pt idx="425">
                  <c:v>0.17813500855768019</c:v>
                </c:pt>
                <c:pt idx="426">
                  <c:v>0.17823245584085692</c:v>
                </c:pt>
                <c:pt idx="427">
                  <c:v>0.17836211948745087</c:v>
                </c:pt>
                <c:pt idx="428">
                  <c:v>0.17848265954405174</c:v>
                </c:pt>
                <c:pt idx="429">
                  <c:v>0.17855844638955196</c:v>
                </c:pt>
                <c:pt idx="430">
                  <c:v>0.17866674864047974</c:v>
                </c:pt>
                <c:pt idx="431">
                  <c:v>0.17878388177577378</c:v>
                </c:pt>
                <c:pt idx="432">
                  <c:v>0.17890209263950804</c:v>
                </c:pt>
                <c:pt idx="433">
                  <c:v>0.17895884808685661</c:v>
                </c:pt>
                <c:pt idx="434">
                  <c:v>0.17904743679016324</c:v>
                </c:pt>
                <c:pt idx="435">
                  <c:v>0.17916565708164192</c:v>
                </c:pt>
                <c:pt idx="436">
                  <c:v>0.17927762103325728</c:v>
                </c:pt>
                <c:pt idx="437">
                  <c:v>0.17938940118999602</c:v>
                </c:pt>
                <c:pt idx="438">
                  <c:v>0.17948813850646336</c:v>
                </c:pt>
                <c:pt idx="439">
                  <c:v>0.17957006935324685</c:v>
                </c:pt>
                <c:pt idx="440">
                  <c:v>0.17965185467884182</c:v>
                </c:pt>
                <c:pt idx="441">
                  <c:v>0.17973925992686013</c:v>
                </c:pt>
                <c:pt idx="442">
                  <c:v>0.17981616659723942</c:v>
                </c:pt>
                <c:pt idx="443">
                  <c:v>0.17989442183580762</c:v>
                </c:pt>
                <c:pt idx="444">
                  <c:v>0.1799626101127374</c:v>
                </c:pt>
                <c:pt idx="445">
                  <c:v>0.18002229180633703</c:v>
                </c:pt>
                <c:pt idx="446">
                  <c:v>0.18008695246456133</c:v>
                </c:pt>
                <c:pt idx="447">
                  <c:v>0.1801639197111998</c:v>
                </c:pt>
                <c:pt idx="448">
                  <c:v>0.18025876701199225</c:v>
                </c:pt>
                <c:pt idx="449">
                  <c:v>0.1803241486370244</c:v>
                </c:pt>
                <c:pt idx="450">
                  <c:v>0.18034972375131184</c:v>
                </c:pt>
                <c:pt idx="451">
                  <c:v>0.18040920873947744</c:v>
                </c:pt>
                <c:pt idx="452">
                  <c:v>0.18048251550051897</c:v>
                </c:pt>
                <c:pt idx="453">
                  <c:v>0.18050923134294525</c:v>
                </c:pt>
                <c:pt idx="454">
                  <c:v>0.18056334381135794</c:v>
                </c:pt>
                <c:pt idx="455">
                  <c:v>0.1806243464966113</c:v>
                </c:pt>
                <c:pt idx="456">
                  <c:v>0.18067609707144805</c:v>
                </c:pt>
                <c:pt idx="457">
                  <c:v>0.1807385532141387</c:v>
                </c:pt>
                <c:pt idx="458">
                  <c:v>0.18078463450274387</c:v>
                </c:pt>
                <c:pt idx="459">
                  <c:v>0.18081194511915485</c:v>
                </c:pt>
                <c:pt idx="460">
                  <c:v>0.18082392088380825</c:v>
                </c:pt>
                <c:pt idx="461">
                  <c:v>0.18087627459851474</c:v>
                </c:pt>
                <c:pt idx="462">
                  <c:v>0.18094707718131961</c:v>
                </c:pt>
                <c:pt idx="463">
                  <c:v>0.18096662721966195</c:v>
                </c:pt>
                <c:pt idx="464">
                  <c:v>0.18103158927122168</c:v>
                </c:pt>
                <c:pt idx="465">
                  <c:v>0.18106795984718468</c:v>
                </c:pt>
                <c:pt idx="466">
                  <c:v>0.18105856262649703</c:v>
                </c:pt>
                <c:pt idx="467">
                  <c:v>0.18113656399020983</c:v>
                </c:pt>
                <c:pt idx="468">
                  <c:v>0.18117291299604488</c:v>
                </c:pt>
                <c:pt idx="469">
                  <c:v>0.18118035846716249</c:v>
                </c:pt>
                <c:pt idx="470">
                  <c:v>0.18121146294074783</c:v>
                </c:pt>
                <c:pt idx="471">
                  <c:v>0.18122696139193537</c:v>
                </c:pt>
                <c:pt idx="472">
                  <c:v>0.1812495877095566</c:v>
                </c:pt>
                <c:pt idx="473">
                  <c:v>0.18127439907416543</c:v>
                </c:pt>
                <c:pt idx="474">
                  <c:v>0.18128986435950245</c:v>
                </c:pt>
                <c:pt idx="475">
                  <c:v>0.18131592595660248</c:v>
                </c:pt>
                <c:pt idx="476">
                  <c:v>0.1813350476714494</c:v>
                </c:pt>
                <c:pt idx="477">
                  <c:v>0.18134980870137926</c:v>
                </c:pt>
                <c:pt idx="478">
                  <c:v>0.18138751481960305</c:v>
                </c:pt>
                <c:pt idx="479">
                  <c:v>0.18144437910313024</c:v>
                </c:pt>
                <c:pt idx="480">
                  <c:v>0.18150622291003859</c:v>
                </c:pt>
                <c:pt idx="481">
                  <c:v>0.18148554377702839</c:v>
                </c:pt>
                <c:pt idx="482">
                  <c:v>0.18147239980232829</c:v>
                </c:pt>
                <c:pt idx="483">
                  <c:v>0.18151047627361125</c:v>
                </c:pt>
                <c:pt idx="484">
                  <c:v>0.18149760015461658</c:v>
                </c:pt>
                <c:pt idx="485">
                  <c:v>0.18152705151274709</c:v>
                </c:pt>
                <c:pt idx="486">
                  <c:v>0.1815592733208117</c:v>
                </c:pt>
                <c:pt idx="487">
                  <c:v>0.18153350739843588</c:v>
                </c:pt>
                <c:pt idx="488">
                  <c:v>0.18160029699119859</c:v>
                </c:pt>
                <c:pt idx="489">
                  <c:v>0.18163664348411004</c:v>
                </c:pt>
                <c:pt idx="490">
                  <c:v>0.18159563518828903</c:v>
                </c:pt>
                <c:pt idx="491">
                  <c:v>0.18165292640227448</c:v>
                </c:pt>
                <c:pt idx="492">
                  <c:v>0.18165958600292487</c:v>
                </c:pt>
                <c:pt idx="493">
                  <c:v>0.18162306335141828</c:v>
                </c:pt>
                <c:pt idx="494">
                  <c:v>0.1816182394768904</c:v>
                </c:pt>
                <c:pt idx="495">
                  <c:v>0.18163514410744075</c:v>
                </c:pt>
                <c:pt idx="496">
                  <c:v>0.18166806099235264</c:v>
                </c:pt>
                <c:pt idx="497">
                  <c:v>0.18170192900075319</c:v>
                </c:pt>
                <c:pt idx="498">
                  <c:v>0.1816946986808351</c:v>
                </c:pt>
                <c:pt idx="499">
                  <c:v>0.1817273366718114</c:v>
                </c:pt>
                <c:pt idx="500">
                  <c:v>0.18175348024984547</c:v>
                </c:pt>
                <c:pt idx="501">
                  <c:v>0.18169674087454155</c:v>
                </c:pt>
                <c:pt idx="502">
                  <c:v>0.18169732058704099</c:v>
                </c:pt>
                <c:pt idx="503">
                  <c:v>0.18172238771603175</c:v>
                </c:pt>
                <c:pt idx="504">
                  <c:v>0.18173689519694061</c:v>
                </c:pt>
                <c:pt idx="505">
                  <c:v>0.18173044857979878</c:v>
                </c:pt>
                <c:pt idx="506">
                  <c:v>0.18176090932428904</c:v>
                </c:pt>
                <c:pt idx="507">
                  <c:v>0.18180514217441937</c:v>
                </c:pt>
                <c:pt idx="508">
                  <c:v>0.1817866931695663</c:v>
                </c:pt>
                <c:pt idx="509">
                  <c:v>0.1817699827211868</c:v>
                </c:pt>
                <c:pt idx="510">
                  <c:v>0.18176255199131386</c:v>
                </c:pt>
                <c:pt idx="511">
                  <c:v>0.18177452046928813</c:v>
                </c:pt>
                <c:pt idx="512">
                  <c:v>0.18179195799124756</c:v>
                </c:pt>
                <c:pt idx="513">
                  <c:v>0.18181126298528441</c:v>
                </c:pt>
                <c:pt idx="514">
                  <c:v>0.18181377114167288</c:v>
                </c:pt>
                <c:pt idx="515">
                  <c:v>0.18184390678784049</c:v>
                </c:pt>
                <c:pt idx="516">
                  <c:v>0.18185250925320337</c:v>
                </c:pt>
                <c:pt idx="517">
                  <c:v>0.18184088745573743</c:v>
                </c:pt>
                <c:pt idx="518">
                  <c:v>0.18183420326365693</c:v>
                </c:pt>
                <c:pt idx="519">
                  <c:v>0.18184637021265085</c:v>
                </c:pt>
                <c:pt idx="520">
                  <c:v>0.18186519819001837</c:v>
                </c:pt>
                <c:pt idx="521">
                  <c:v>0.18189138003394811</c:v>
                </c:pt>
                <c:pt idx="522">
                  <c:v>0.18188627072979024</c:v>
                </c:pt>
                <c:pt idx="523">
                  <c:v>0.18184725000759924</c:v>
                </c:pt>
                <c:pt idx="524">
                  <c:v>0.18186488768621301</c:v>
                </c:pt>
                <c:pt idx="525">
                  <c:v>0.18190813747061321</c:v>
                </c:pt>
                <c:pt idx="526">
                  <c:v>0.18184802683028001</c:v>
                </c:pt>
                <c:pt idx="527">
                  <c:v>0.18182700125546922</c:v>
                </c:pt>
                <c:pt idx="528">
                  <c:v>0.18189204916913382</c:v>
                </c:pt>
                <c:pt idx="529">
                  <c:v>0.18194072777238871</c:v>
                </c:pt>
                <c:pt idx="530">
                  <c:v>0.18194045956784399</c:v>
                </c:pt>
                <c:pt idx="531">
                  <c:v>0.18190332322178637</c:v>
                </c:pt>
                <c:pt idx="532">
                  <c:v>0.18193390683194857</c:v>
                </c:pt>
                <c:pt idx="533">
                  <c:v>0.18190802078469623</c:v>
                </c:pt>
                <c:pt idx="534">
                  <c:v>0.18192135858601663</c:v>
                </c:pt>
                <c:pt idx="535">
                  <c:v>0.18199757237953165</c:v>
                </c:pt>
                <c:pt idx="536">
                  <c:v>0.18197696701392371</c:v>
                </c:pt>
                <c:pt idx="537">
                  <c:v>0.18195772499480059</c:v>
                </c:pt>
                <c:pt idx="538">
                  <c:v>0.18196269061213741</c:v>
                </c:pt>
                <c:pt idx="539">
                  <c:v>0.1819877223112959</c:v>
                </c:pt>
                <c:pt idx="540">
                  <c:v>0.18200125567751099</c:v>
                </c:pt>
                <c:pt idx="541">
                  <c:v>0.182020539919412</c:v>
                </c:pt>
                <c:pt idx="542">
                  <c:v>0.18204448979559276</c:v>
                </c:pt>
                <c:pt idx="543">
                  <c:v>0.18201258145453761</c:v>
                </c:pt>
                <c:pt idx="544">
                  <c:v>0.18202038293209646</c:v>
                </c:pt>
                <c:pt idx="545">
                  <c:v>0.18202759859138884</c:v>
                </c:pt>
                <c:pt idx="546">
                  <c:v>0.18193374148453356</c:v>
                </c:pt>
                <c:pt idx="547">
                  <c:v>0.18195435369131172</c:v>
                </c:pt>
                <c:pt idx="548">
                  <c:v>0.1820422020481719</c:v>
                </c:pt>
                <c:pt idx="549">
                  <c:v>0.18210391996731481</c:v>
                </c:pt>
                <c:pt idx="550">
                  <c:v>0.18209291654330909</c:v>
                </c:pt>
                <c:pt idx="551">
                  <c:v>0.18209403930101012</c:v>
                </c:pt>
                <c:pt idx="552">
                  <c:v>0.18215273561377024</c:v>
                </c:pt>
                <c:pt idx="553">
                  <c:v>0.18217532556423952</c:v>
                </c:pt>
                <c:pt idx="554">
                  <c:v>0.18217959255089081</c:v>
                </c:pt>
                <c:pt idx="555">
                  <c:v>0.18215972422268334</c:v>
                </c:pt>
                <c:pt idx="556">
                  <c:v>0.18211988009681532</c:v>
                </c:pt>
                <c:pt idx="557">
                  <c:v>0.18214079839096406</c:v>
                </c:pt>
                <c:pt idx="558">
                  <c:v>0.18215877002096126</c:v>
                </c:pt>
                <c:pt idx="559">
                  <c:v>0.18217368951345628</c:v>
                </c:pt>
                <c:pt idx="560">
                  <c:v>0.18216034195707001</c:v>
                </c:pt>
                <c:pt idx="561">
                  <c:v>0.18216554351850714</c:v>
                </c:pt>
                <c:pt idx="562">
                  <c:v>0.1822052805273692</c:v>
                </c:pt>
                <c:pt idx="563">
                  <c:v>0.18220914152113588</c:v>
                </c:pt>
                <c:pt idx="564">
                  <c:v>0.18221907065548484</c:v>
                </c:pt>
                <c:pt idx="565">
                  <c:v>0.18219943719951495</c:v>
                </c:pt>
                <c:pt idx="566">
                  <c:v>0.18219834922904296</c:v>
                </c:pt>
                <c:pt idx="567">
                  <c:v>0.18229074165392026</c:v>
                </c:pt>
                <c:pt idx="568">
                  <c:v>0.18232412926986119</c:v>
                </c:pt>
                <c:pt idx="569">
                  <c:v>0.18231888608113911</c:v>
                </c:pt>
                <c:pt idx="570">
                  <c:v>0.18230227907416952</c:v>
                </c:pt>
                <c:pt idx="571">
                  <c:v>0.18226261152011955</c:v>
                </c:pt>
                <c:pt idx="572">
                  <c:v>0.18228662705128493</c:v>
                </c:pt>
                <c:pt idx="573">
                  <c:v>0.18237262246818534</c:v>
                </c:pt>
                <c:pt idx="574">
                  <c:v>0.18238602428573558</c:v>
                </c:pt>
                <c:pt idx="575">
                  <c:v>0.1824212290488898</c:v>
                </c:pt>
                <c:pt idx="576">
                  <c:v>0.18243843221766579</c:v>
                </c:pt>
                <c:pt idx="577">
                  <c:v>0.18242906713305537</c:v>
                </c:pt>
                <c:pt idx="578">
                  <c:v>0.18236017599736964</c:v>
                </c:pt>
                <c:pt idx="579">
                  <c:v>0.18238284364664425</c:v>
                </c:pt>
                <c:pt idx="580">
                  <c:v>0.18247535710239093</c:v>
                </c:pt>
                <c:pt idx="581">
                  <c:v>0.18248081266704508</c:v>
                </c:pt>
                <c:pt idx="582">
                  <c:v>0.18247509588793839</c:v>
                </c:pt>
                <c:pt idx="583">
                  <c:v>0.18251756204782751</c:v>
                </c:pt>
                <c:pt idx="584">
                  <c:v>0.18258182321770189</c:v>
                </c:pt>
                <c:pt idx="585">
                  <c:v>0.18258319609557871</c:v>
                </c:pt>
                <c:pt idx="586">
                  <c:v>0.18254528955238303</c:v>
                </c:pt>
                <c:pt idx="587">
                  <c:v>0.18251212087884086</c:v>
                </c:pt>
                <c:pt idx="588">
                  <c:v>0.18251844458565339</c:v>
                </c:pt>
                <c:pt idx="589">
                  <c:v>0.18252376988787047</c:v>
                </c:pt>
                <c:pt idx="590">
                  <c:v>0.18255528587119729</c:v>
                </c:pt>
                <c:pt idx="591">
                  <c:v>0.18259849929812297</c:v>
                </c:pt>
                <c:pt idx="592">
                  <c:v>0.1825833159133361</c:v>
                </c:pt>
                <c:pt idx="593">
                  <c:v>0.18254824256995059</c:v>
                </c:pt>
                <c:pt idx="594">
                  <c:v>0.18258706154828094</c:v>
                </c:pt>
                <c:pt idx="595">
                  <c:v>0.18266453570265559</c:v>
                </c:pt>
                <c:pt idx="596">
                  <c:v>0.18265591712821652</c:v>
                </c:pt>
                <c:pt idx="597">
                  <c:v>0.18265694752583203</c:v>
                </c:pt>
                <c:pt idx="598">
                  <c:v>0.18271168277807556</c:v>
                </c:pt>
                <c:pt idx="599">
                  <c:v>0.18272652690099464</c:v>
                </c:pt>
                <c:pt idx="600">
                  <c:v>0.18268225398760637</c:v>
                </c:pt>
                <c:pt idx="601">
                  <c:v>0.18269317624654313</c:v>
                </c:pt>
                <c:pt idx="602">
                  <c:v>0.1827367563076481</c:v>
                </c:pt>
                <c:pt idx="603">
                  <c:v>0.18271848043477748</c:v>
                </c:pt>
                <c:pt idx="604">
                  <c:v>0.1828014631639503</c:v>
                </c:pt>
                <c:pt idx="605">
                  <c:v>0.18288342817263317</c:v>
                </c:pt>
                <c:pt idx="606">
                  <c:v>0.18283607794698672</c:v>
                </c:pt>
                <c:pt idx="607">
                  <c:v>0.18285929558762304</c:v>
                </c:pt>
                <c:pt idx="608">
                  <c:v>0.18290946106119987</c:v>
                </c:pt>
                <c:pt idx="609">
                  <c:v>0.1829220253255753</c:v>
                </c:pt>
                <c:pt idx="610">
                  <c:v>0.18287995825266581</c:v>
                </c:pt>
                <c:pt idx="611">
                  <c:v>0.18291774737744326</c:v>
                </c:pt>
                <c:pt idx="612">
                  <c:v>0.1829611658981907</c:v>
                </c:pt>
                <c:pt idx="613">
                  <c:v>0.18296964520146952</c:v>
                </c:pt>
                <c:pt idx="614">
                  <c:v>0.18299311691872169</c:v>
                </c:pt>
                <c:pt idx="615">
                  <c:v>0.18300021433496394</c:v>
                </c:pt>
                <c:pt idx="616">
                  <c:v>0.18298020613260382</c:v>
                </c:pt>
                <c:pt idx="617">
                  <c:v>0.18300461894068107</c:v>
                </c:pt>
                <c:pt idx="618">
                  <c:v>0.18302934382623581</c:v>
                </c:pt>
                <c:pt idx="619">
                  <c:v>0.18306664161968725</c:v>
                </c:pt>
                <c:pt idx="620">
                  <c:v>0.18314745044287797</c:v>
                </c:pt>
                <c:pt idx="621">
                  <c:v>0.18314759211878764</c:v>
                </c:pt>
                <c:pt idx="622">
                  <c:v>0.18325900795572647</c:v>
                </c:pt>
                <c:pt idx="623">
                  <c:v>0.18333260850459832</c:v>
                </c:pt>
                <c:pt idx="624">
                  <c:v>0.18325040619752811</c:v>
                </c:pt>
                <c:pt idx="625">
                  <c:v>0.18327273598247987</c:v>
                </c:pt>
                <c:pt idx="626">
                  <c:v>0.18336516063549235</c:v>
                </c:pt>
                <c:pt idx="627">
                  <c:v>0.18348195929624259</c:v>
                </c:pt>
                <c:pt idx="628">
                  <c:v>0.18349173493153914</c:v>
                </c:pt>
                <c:pt idx="629">
                  <c:v>0.18340046127696127</c:v>
                </c:pt>
                <c:pt idx="630">
                  <c:v>0.18344382684940855</c:v>
                </c:pt>
                <c:pt idx="631">
                  <c:v>0.18363947745512021</c:v>
                </c:pt>
                <c:pt idx="632">
                  <c:v>0.18358046785971685</c:v>
                </c:pt>
                <c:pt idx="633">
                  <c:v>0.18361142049019955</c:v>
                </c:pt>
                <c:pt idx="634">
                  <c:v>0.1837062420443325</c:v>
                </c:pt>
                <c:pt idx="635">
                  <c:v>0.1837676602460783</c:v>
                </c:pt>
                <c:pt idx="636">
                  <c:v>0.18382650176182178</c:v>
                </c:pt>
                <c:pt idx="637">
                  <c:v>0.18374696630395201</c:v>
                </c:pt>
                <c:pt idx="638">
                  <c:v>0.18364292013309472</c:v>
                </c:pt>
                <c:pt idx="639">
                  <c:v>0.18381686955226426</c:v>
                </c:pt>
                <c:pt idx="640">
                  <c:v>0.18396037246604946</c:v>
                </c:pt>
                <c:pt idx="641">
                  <c:v>0.18397081956625624</c:v>
                </c:pt>
                <c:pt idx="642">
                  <c:v>0.1839160790111235</c:v>
                </c:pt>
                <c:pt idx="643">
                  <c:v>0.18398572052550907</c:v>
                </c:pt>
                <c:pt idx="644">
                  <c:v>0.18407091258502081</c:v>
                </c:pt>
                <c:pt idx="645">
                  <c:v>0.18409144854819515</c:v>
                </c:pt>
                <c:pt idx="646">
                  <c:v>0.18399760380287244</c:v>
                </c:pt>
                <c:pt idx="647">
                  <c:v>0.18406563606090817</c:v>
                </c:pt>
                <c:pt idx="648">
                  <c:v>0.18413520360018421</c:v>
                </c:pt>
                <c:pt idx="649">
                  <c:v>0.18416321758970369</c:v>
                </c:pt>
                <c:pt idx="650">
                  <c:v>0.18419702229893051</c:v>
                </c:pt>
                <c:pt idx="651">
                  <c:v>0.18421148559535108</c:v>
                </c:pt>
                <c:pt idx="652">
                  <c:v>0.18430879315700252</c:v>
                </c:pt>
                <c:pt idx="653">
                  <c:v>0.18433687174087274</c:v>
                </c:pt>
                <c:pt idx="654">
                  <c:v>0.18434064320054247</c:v>
                </c:pt>
                <c:pt idx="655">
                  <c:v>0.18435095466087859</c:v>
                </c:pt>
                <c:pt idx="656">
                  <c:v>0.1843651037536759</c:v>
                </c:pt>
                <c:pt idx="657">
                  <c:v>0.18434456521431342</c:v>
                </c:pt>
                <c:pt idx="658">
                  <c:v>0.1843450704790196</c:v>
                </c:pt>
                <c:pt idx="659">
                  <c:v>0.18432506906512722</c:v>
                </c:pt>
                <c:pt idx="660">
                  <c:v>0.1844157176459553</c:v>
                </c:pt>
                <c:pt idx="661">
                  <c:v>0.18443582288092739</c:v>
                </c:pt>
                <c:pt idx="662">
                  <c:v>0.18429293171891689</c:v>
                </c:pt>
                <c:pt idx="663">
                  <c:v>0.18433701116571247</c:v>
                </c:pt>
                <c:pt idx="664">
                  <c:v>0.18438559706772448</c:v>
                </c:pt>
                <c:pt idx="665">
                  <c:v>0.18442821368805828</c:v>
                </c:pt>
                <c:pt idx="666">
                  <c:v>0.18449791794466822</c:v>
                </c:pt>
                <c:pt idx="667">
                  <c:v>0.18461057767877312</c:v>
                </c:pt>
                <c:pt idx="668">
                  <c:v>0.18468588808238981</c:v>
                </c:pt>
                <c:pt idx="669">
                  <c:v>0.1847302042980479</c:v>
                </c:pt>
                <c:pt idx="670">
                  <c:v>0.18475825056945142</c:v>
                </c:pt>
                <c:pt idx="671">
                  <c:v>0.18479322738602863</c:v>
                </c:pt>
                <c:pt idx="672">
                  <c:v>0.1850007872198641</c:v>
                </c:pt>
                <c:pt idx="673">
                  <c:v>0.18504183841244193</c:v>
                </c:pt>
                <c:pt idx="674">
                  <c:v>0.18502017771777288</c:v>
                </c:pt>
                <c:pt idx="675">
                  <c:v>0.1850629171299106</c:v>
                </c:pt>
                <c:pt idx="676">
                  <c:v>0.18510028569864478</c:v>
                </c:pt>
                <c:pt idx="677">
                  <c:v>0.18515828161390521</c:v>
                </c:pt>
                <c:pt idx="678">
                  <c:v>0.18521000357144365</c:v>
                </c:pt>
                <c:pt idx="679">
                  <c:v>0.18525442579123064</c:v>
                </c:pt>
                <c:pt idx="680">
                  <c:v>0.18528168486910968</c:v>
                </c:pt>
                <c:pt idx="681">
                  <c:v>0.18528589846637122</c:v>
                </c:pt>
                <c:pt idx="682">
                  <c:v>0.18530575319627532</c:v>
                </c:pt>
                <c:pt idx="683">
                  <c:v>0.18536834059231569</c:v>
                </c:pt>
                <c:pt idx="684">
                  <c:v>0.18542869133669751</c:v>
                </c:pt>
                <c:pt idx="685">
                  <c:v>0.18543892676476825</c:v>
                </c:pt>
                <c:pt idx="686">
                  <c:v>0.18544363063325964</c:v>
                </c:pt>
                <c:pt idx="687">
                  <c:v>0.18550769292010671</c:v>
                </c:pt>
                <c:pt idx="688">
                  <c:v>0.18557171147504037</c:v>
                </c:pt>
                <c:pt idx="689">
                  <c:v>0.18558848567632039</c:v>
                </c:pt>
                <c:pt idx="690">
                  <c:v>0.18561451872926607</c:v>
                </c:pt>
                <c:pt idx="691">
                  <c:v>0.18566400629793911</c:v>
                </c:pt>
                <c:pt idx="692">
                  <c:v>0.1857013687137031</c:v>
                </c:pt>
                <c:pt idx="693">
                  <c:v>0.18570687502440375</c:v>
                </c:pt>
                <c:pt idx="694">
                  <c:v>0.18574086766190387</c:v>
                </c:pt>
                <c:pt idx="695">
                  <c:v>0.18582160088194269</c:v>
                </c:pt>
                <c:pt idx="696">
                  <c:v>0.18585702107236424</c:v>
                </c:pt>
                <c:pt idx="697">
                  <c:v>0.18585519680308563</c:v>
                </c:pt>
                <c:pt idx="698">
                  <c:v>0.18592000769023861</c:v>
                </c:pt>
                <c:pt idx="699">
                  <c:v>0.1859636952965513</c:v>
                </c:pt>
                <c:pt idx="700">
                  <c:v>0.1859586243620448</c:v>
                </c:pt>
                <c:pt idx="701">
                  <c:v>0.18601215193691112</c:v>
                </c:pt>
                <c:pt idx="702">
                  <c:v>0.18611351305602916</c:v>
                </c:pt>
                <c:pt idx="703">
                  <c:v>0.18615327703724405</c:v>
                </c:pt>
                <c:pt idx="704">
                  <c:v>0.1861810229236944</c:v>
                </c:pt>
                <c:pt idx="705">
                  <c:v>0.18623055167975719</c:v>
                </c:pt>
                <c:pt idx="706">
                  <c:v>0.18628553821284077</c:v>
                </c:pt>
                <c:pt idx="707">
                  <c:v>0.18628114114041841</c:v>
                </c:pt>
                <c:pt idx="708">
                  <c:v>0.18631033831812061</c:v>
                </c:pt>
                <c:pt idx="709">
                  <c:v>0.18638664306690556</c:v>
                </c:pt>
                <c:pt idx="710">
                  <c:v>0.18642639389615034</c:v>
                </c:pt>
                <c:pt idx="711">
                  <c:v>0.18646009306863412</c:v>
                </c:pt>
                <c:pt idx="712">
                  <c:v>0.18646653976543515</c:v>
                </c:pt>
                <c:pt idx="713">
                  <c:v>0.18643503165313899</c:v>
                </c:pt>
                <c:pt idx="714">
                  <c:v>0.18644140869224701</c:v>
                </c:pt>
                <c:pt idx="715">
                  <c:v>0.18647874699678038</c:v>
                </c:pt>
                <c:pt idx="716">
                  <c:v>0.18652141478796316</c:v>
                </c:pt>
                <c:pt idx="717">
                  <c:v>0.18655717862724544</c:v>
                </c:pt>
                <c:pt idx="718">
                  <c:v>0.1866155698646115</c:v>
                </c:pt>
                <c:pt idx="719">
                  <c:v>0.18662990501711044</c:v>
                </c:pt>
                <c:pt idx="720">
                  <c:v>0.18661643502503478</c:v>
                </c:pt>
                <c:pt idx="721">
                  <c:v>0.18661516799194847</c:v>
                </c:pt>
                <c:pt idx="722">
                  <c:v>0.18666640014760727</c:v>
                </c:pt>
                <c:pt idx="723">
                  <c:v>0.18676196440441553</c:v>
                </c:pt>
                <c:pt idx="724">
                  <c:v>0.18685326359249477</c:v>
                </c:pt>
                <c:pt idx="725">
                  <c:v>0.18692422171123416</c:v>
                </c:pt>
                <c:pt idx="726">
                  <c:v>0.18696985865818916</c:v>
                </c:pt>
                <c:pt idx="727">
                  <c:v>0.18703035984649818</c:v>
                </c:pt>
                <c:pt idx="728">
                  <c:v>0.18708270878384944</c:v>
                </c:pt>
                <c:pt idx="729">
                  <c:v>0.18711618116375517</c:v>
                </c:pt>
                <c:pt idx="730">
                  <c:v>0.18719007077008401</c:v>
                </c:pt>
                <c:pt idx="731">
                  <c:v>0.18728494088932657</c:v>
                </c:pt>
                <c:pt idx="732">
                  <c:v>0.18735991621974887</c:v>
                </c:pt>
                <c:pt idx="733">
                  <c:v>0.18744751277600943</c:v>
                </c:pt>
                <c:pt idx="734">
                  <c:v>0.18756412574977141</c:v>
                </c:pt>
                <c:pt idx="735">
                  <c:v>0.18766222506949695</c:v>
                </c:pt>
                <c:pt idx="736">
                  <c:v>0.1877704942428037</c:v>
                </c:pt>
                <c:pt idx="737">
                  <c:v>0.18790153444174373</c:v>
                </c:pt>
                <c:pt idx="738">
                  <c:v>0.18802359731328347</c:v>
                </c:pt>
                <c:pt idx="739">
                  <c:v>0.18809536763037094</c:v>
                </c:pt>
                <c:pt idx="740">
                  <c:v>0.18817105947934723</c:v>
                </c:pt>
                <c:pt idx="741">
                  <c:v>0.18825298271784205</c:v>
                </c:pt>
                <c:pt idx="742">
                  <c:v>0.18834575363502978</c:v>
                </c:pt>
                <c:pt idx="743">
                  <c:v>0.18845978563719523</c:v>
                </c:pt>
                <c:pt idx="744">
                  <c:v>0.1886567876150492</c:v>
                </c:pt>
                <c:pt idx="745">
                  <c:v>0.18879533521338587</c:v>
                </c:pt>
                <c:pt idx="746">
                  <c:v>0.18889499470186463</c:v>
                </c:pt>
                <c:pt idx="747">
                  <c:v>0.18902045829402203</c:v>
                </c:pt>
                <c:pt idx="748">
                  <c:v>0.18915175933521924</c:v>
                </c:pt>
                <c:pt idx="749">
                  <c:v>0.18925141669658366</c:v>
                </c:pt>
                <c:pt idx="750">
                  <c:v>0.18937105872434634</c:v>
                </c:pt>
                <c:pt idx="751">
                  <c:v>0.18950210266486292</c:v>
                </c:pt>
                <c:pt idx="752">
                  <c:v>0.18961872660186427</c:v>
                </c:pt>
                <c:pt idx="753">
                  <c:v>0.18974053771412835</c:v>
                </c:pt>
                <c:pt idx="754">
                  <c:v>0.18988237803869779</c:v>
                </c:pt>
                <c:pt idx="755">
                  <c:v>0.19002319012346722</c:v>
                </c:pt>
                <c:pt idx="756">
                  <c:v>0.1901271698243002</c:v>
                </c:pt>
                <c:pt idx="757">
                  <c:v>0.19018442200532193</c:v>
                </c:pt>
                <c:pt idx="758">
                  <c:v>0.19027323805697283</c:v>
                </c:pt>
                <c:pt idx="759">
                  <c:v>0.19035202025407605</c:v>
                </c:pt>
                <c:pt idx="760">
                  <c:v>0.19044058943558353</c:v>
                </c:pt>
                <c:pt idx="761">
                  <c:v>0.19052076366134715</c:v>
                </c:pt>
                <c:pt idx="762">
                  <c:v>0.19063490414066162</c:v>
                </c:pt>
                <c:pt idx="763">
                  <c:v>0.19074127675722105</c:v>
                </c:pt>
                <c:pt idx="764">
                  <c:v>0.19084176234748021</c:v>
                </c:pt>
                <c:pt idx="765">
                  <c:v>0.19096089238120681</c:v>
                </c:pt>
                <c:pt idx="766">
                  <c:v>0.19103720217190748</c:v>
                </c:pt>
                <c:pt idx="767">
                  <c:v>0.19109546932923216</c:v>
                </c:pt>
                <c:pt idx="768">
                  <c:v>0.19113947422591648</c:v>
                </c:pt>
                <c:pt idx="769">
                  <c:v>0.19118239762793834</c:v>
                </c:pt>
                <c:pt idx="770">
                  <c:v>0.1912283901293689</c:v>
                </c:pt>
                <c:pt idx="771">
                  <c:v>0.19128301030989237</c:v>
                </c:pt>
                <c:pt idx="772">
                  <c:v>0.19134023077837425</c:v>
                </c:pt>
                <c:pt idx="773">
                  <c:v>0.19138632322812307</c:v>
                </c:pt>
                <c:pt idx="774">
                  <c:v>0.19143496636000767</c:v>
                </c:pt>
                <c:pt idx="775">
                  <c:v>0.19146887585799424</c:v>
                </c:pt>
                <c:pt idx="776">
                  <c:v>0.19148710879206607</c:v>
                </c:pt>
                <c:pt idx="777">
                  <c:v>0.19151201986585939</c:v>
                </c:pt>
                <c:pt idx="778">
                  <c:v>0.19153468809979923</c:v>
                </c:pt>
                <c:pt idx="779">
                  <c:v>0.19155637158837072</c:v>
                </c:pt>
                <c:pt idx="780">
                  <c:v>0.19158022929187893</c:v>
                </c:pt>
                <c:pt idx="781">
                  <c:v>0.19158218847652264</c:v>
                </c:pt>
                <c:pt idx="782">
                  <c:v>0.19160024520775287</c:v>
                </c:pt>
                <c:pt idx="783">
                  <c:v>0.19163477784398472</c:v>
                </c:pt>
                <c:pt idx="784">
                  <c:v>0.19163940041678429</c:v>
                </c:pt>
                <c:pt idx="785">
                  <c:v>0.19165922357445406</c:v>
                </c:pt>
                <c:pt idx="786">
                  <c:v>0.19167071452587522</c:v>
                </c:pt>
                <c:pt idx="787">
                  <c:v>0.19165837192172971</c:v>
                </c:pt>
                <c:pt idx="788">
                  <c:v>0.19165679521026247</c:v>
                </c:pt>
                <c:pt idx="789">
                  <c:v>0.1916548358376616</c:v>
                </c:pt>
                <c:pt idx="790">
                  <c:v>0.19163348232673391</c:v>
                </c:pt>
                <c:pt idx="791">
                  <c:v>0.19160459204942945</c:v>
                </c:pt>
                <c:pt idx="792">
                  <c:v>0.1915958198970853</c:v>
                </c:pt>
                <c:pt idx="793">
                  <c:v>0.19158533937516242</c:v>
                </c:pt>
                <c:pt idx="794">
                  <c:v>0.19158357836371767</c:v>
                </c:pt>
                <c:pt idx="795">
                  <c:v>0.19158663144343213</c:v>
                </c:pt>
                <c:pt idx="796">
                  <c:v>0.1915810852175398</c:v>
                </c:pt>
                <c:pt idx="797">
                  <c:v>0.19158326764664566</c:v>
                </c:pt>
                <c:pt idx="798">
                  <c:v>0.19157690728675711</c:v>
                </c:pt>
                <c:pt idx="799">
                  <c:v>0.19158132996645863</c:v>
                </c:pt>
                <c:pt idx="800">
                  <c:v>0.19159742520322864</c:v>
                </c:pt>
                <c:pt idx="801">
                  <c:v>0.19160220318511159</c:v>
                </c:pt>
                <c:pt idx="802">
                  <c:v>0.19161121715189897</c:v>
                </c:pt>
                <c:pt idx="803">
                  <c:v>0.19161946175174324</c:v>
                </c:pt>
                <c:pt idx="804">
                  <c:v>0.19163203455356428</c:v>
                </c:pt>
                <c:pt idx="805">
                  <c:v>0.19164253278835966</c:v>
                </c:pt>
                <c:pt idx="806">
                  <c:v>0.19164380752183255</c:v>
                </c:pt>
                <c:pt idx="807">
                  <c:v>0.19166506423524235</c:v>
                </c:pt>
                <c:pt idx="808">
                  <c:v>0.1916938388025943</c:v>
                </c:pt>
                <c:pt idx="809">
                  <c:v>0.19173616659639503</c:v>
                </c:pt>
                <c:pt idx="810">
                  <c:v>0.19176272102640776</c:v>
                </c:pt>
                <c:pt idx="811">
                  <c:v>0.19179920953267846</c:v>
                </c:pt>
                <c:pt idx="812">
                  <c:v>0.19182131672906411</c:v>
                </c:pt>
                <c:pt idx="813">
                  <c:v>0.19182622241458172</c:v>
                </c:pt>
                <c:pt idx="814">
                  <c:v>0.19184295758435063</c:v>
                </c:pt>
                <c:pt idx="815">
                  <c:v>0.19185345462052314</c:v>
                </c:pt>
                <c:pt idx="816">
                  <c:v>0.1918775673465262</c:v>
                </c:pt>
                <c:pt idx="817">
                  <c:v>0.19191503852565087</c:v>
                </c:pt>
                <c:pt idx="818">
                  <c:v>0.19195085507111828</c:v>
                </c:pt>
                <c:pt idx="819">
                  <c:v>0.19199434374190627</c:v>
                </c:pt>
                <c:pt idx="820">
                  <c:v>0.19203729420017857</c:v>
                </c:pt>
                <c:pt idx="821">
                  <c:v>0.19207828512625405</c:v>
                </c:pt>
                <c:pt idx="822">
                  <c:v>0.19211241454685676</c:v>
                </c:pt>
                <c:pt idx="823">
                  <c:v>0.19214293493041371</c:v>
                </c:pt>
                <c:pt idx="824">
                  <c:v>0.19217747062796717</c:v>
                </c:pt>
                <c:pt idx="825">
                  <c:v>0.19220909345736334</c:v>
                </c:pt>
                <c:pt idx="826">
                  <c:v>0.19222599789334091</c:v>
                </c:pt>
                <c:pt idx="827">
                  <c:v>0.19226176847228515</c:v>
                </c:pt>
                <c:pt idx="828">
                  <c:v>0.19230908530591562</c:v>
                </c:pt>
                <c:pt idx="829">
                  <c:v>0.19234797834795617</c:v>
                </c:pt>
                <c:pt idx="830">
                  <c:v>0.1923914601696084</c:v>
                </c:pt>
                <c:pt idx="831">
                  <c:v>0.19242179444420268</c:v>
                </c:pt>
                <c:pt idx="832">
                  <c:v>0.19244897173454448</c:v>
                </c:pt>
                <c:pt idx="833">
                  <c:v>0.19248490318674796</c:v>
                </c:pt>
                <c:pt idx="834">
                  <c:v>0.19252454348635231</c:v>
                </c:pt>
                <c:pt idx="835">
                  <c:v>0.19255731340660706</c:v>
                </c:pt>
                <c:pt idx="836">
                  <c:v>0.19258911097070344</c:v>
                </c:pt>
                <c:pt idx="837">
                  <c:v>0.19262210024364892</c:v>
                </c:pt>
                <c:pt idx="838">
                  <c:v>0.19265450292401279</c:v>
                </c:pt>
                <c:pt idx="839">
                  <c:v>0.19268831219141977</c:v>
                </c:pt>
                <c:pt idx="840">
                  <c:v>0.19271592994247957</c:v>
                </c:pt>
                <c:pt idx="841">
                  <c:v>0.19273132170777516</c:v>
                </c:pt>
                <c:pt idx="842">
                  <c:v>0.19275078004845358</c:v>
                </c:pt>
                <c:pt idx="843">
                  <c:v>0.19276570438274998</c:v>
                </c:pt>
                <c:pt idx="844">
                  <c:v>0.19278231228266984</c:v>
                </c:pt>
                <c:pt idx="845">
                  <c:v>0.19281075636266828</c:v>
                </c:pt>
                <c:pt idx="846">
                  <c:v>0.19283673047622293</c:v>
                </c:pt>
                <c:pt idx="847">
                  <c:v>0.19287810040198985</c:v>
                </c:pt>
                <c:pt idx="848">
                  <c:v>0.19291197098063373</c:v>
                </c:pt>
                <c:pt idx="849">
                  <c:v>0.19294030201720713</c:v>
                </c:pt>
                <c:pt idx="850">
                  <c:v>0.19297405158483669</c:v>
                </c:pt>
                <c:pt idx="851">
                  <c:v>0.19299918787604489</c:v>
                </c:pt>
                <c:pt idx="852">
                  <c:v>0.19301946796909278</c:v>
                </c:pt>
                <c:pt idx="853">
                  <c:v>0.19304930308469812</c:v>
                </c:pt>
                <c:pt idx="854">
                  <c:v>0.19308108550831368</c:v>
                </c:pt>
                <c:pt idx="855">
                  <c:v>0.19310171189622349</c:v>
                </c:pt>
                <c:pt idx="856">
                  <c:v>0.19311169688484967</c:v>
                </c:pt>
                <c:pt idx="857">
                  <c:v>0.19312698642517787</c:v>
                </c:pt>
                <c:pt idx="858">
                  <c:v>0.19314028022289564</c:v>
                </c:pt>
                <c:pt idx="859">
                  <c:v>0.19315931673168285</c:v>
                </c:pt>
                <c:pt idx="860">
                  <c:v>0.19318881150486489</c:v>
                </c:pt>
                <c:pt idx="861">
                  <c:v>0.19320912162474713</c:v>
                </c:pt>
                <c:pt idx="862">
                  <c:v>0.19322906753922184</c:v>
                </c:pt>
                <c:pt idx="863">
                  <c:v>0.19324056502473586</c:v>
                </c:pt>
                <c:pt idx="864">
                  <c:v>0.19325249610291259</c:v>
                </c:pt>
                <c:pt idx="865">
                  <c:v>0.19325940172768039</c:v>
                </c:pt>
                <c:pt idx="866">
                  <c:v>0.19327359578157585</c:v>
                </c:pt>
                <c:pt idx="867">
                  <c:v>0.19329348053282872</c:v>
                </c:pt>
                <c:pt idx="868">
                  <c:v>0.19330608662971352</c:v>
                </c:pt>
                <c:pt idx="869">
                  <c:v>0.19331590896871553</c:v>
                </c:pt>
                <c:pt idx="870">
                  <c:v>0.19332528778960231</c:v>
                </c:pt>
                <c:pt idx="871">
                  <c:v>0.19332689052494031</c:v>
                </c:pt>
                <c:pt idx="872">
                  <c:v>0.19333702240436482</c:v>
                </c:pt>
                <c:pt idx="873">
                  <c:v>0.19335440202354923</c:v>
                </c:pt>
                <c:pt idx="874">
                  <c:v>0.19337006833720857</c:v>
                </c:pt>
                <c:pt idx="875">
                  <c:v>0.19339579365168222</c:v>
                </c:pt>
                <c:pt idx="876">
                  <c:v>0.193407777061362</c:v>
                </c:pt>
                <c:pt idx="877">
                  <c:v>0.19341312614536485</c:v>
                </c:pt>
                <c:pt idx="878">
                  <c:v>0.19341229035033622</c:v>
                </c:pt>
                <c:pt idx="879">
                  <c:v>0.19341969564604863</c:v>
                </c:pt>
                <c:pt idx="880">
                  <c:v>0.1934207820716958</c:v>
                </c:pt>
                <c:pt idx="881">
                  <c:v>0.19343341701868413</c:v>
                </c:pt>
                <c:pt idx="882">
                  <c:v>0.19346173735703506</c:v>
                </c:pt>
                <c:pt idx="883">
                  <c:v>0.19347327727018226</c:v>
                </c:pt>
                <c:pt idx="884">
                  <c:v>0.19347577140530917</c:v>
                </c:pt>
                <c:pt idx="885">
                  <c:v>0.19348600023253315</c:v>
                </c:pt>
                <c:pt idx="886">
                  <c:v>0.19349481096379864</c:v>
                </c:pt>
                <c:pt idx="887">
                  <c:v>0.1935133584688756</c:v>
                </c:pt>
                <c:pt idx="888">
                  <c:v>0.1935392029588944</c:v>
                </c:pt>
                <c:pt idx="889">
                  <c:v>0.19356046780466152</c:v>
                </c:pt>
                <c:pt idx="890">
                  <c:v>0.19358318512312522</c:v>
                </c:pt>
                <c:pt idx="891">
                  <c:v>0.19359079155050959</c:v>
                </c:pt>
                <c:pt idx="892">
                  <c:v>0.19359088270827665</c:v>
                </c:pt>
                <c:pt idx="893">
                  <c:v>0.19359915507989731</c:v>
                </c:pt>
                <c:pt idx="894">
                  <c:v>0.19361225033472151</c:v>
                </c:pt>
                <c:pt idx="895">
                  <c:v>0.19361879783081884</c:v>
                </c:pt>
                <c:pt idx="896">
                  <c:v>0.19362268083500231</c:v>
                </c:pt>
                <c:pt idx="897">
                  <c:v>0.19363550977120081</c:v>
                </c:pt>
                <c:pt idx="898">
                  <c:v>0.19364193500395088</c:v>
                </c:pt>
                <c:pt idx="899">
                  <c:v>0.19363566798018317</c:v>
                </c:pt>
                <c:pt idx="900">
                  <c:v>0.19364508165990238</c:v>
                </c:pt>
                <c:pt idx="901">
                  <c:v>0.19366767076492886</c:v>
                </c:pt>
                <c:pt idx="902">
                  <c:v>0.19368231467481722</c:v>
                </c:pt>
                <c:pt idx="903">
                  <c:v>0.19370195467199922</c:v>
                </c:pt>
                <c:pt idx="904">
                  <c:v>0.19371268217560519</c:v>
                </c:pt>
                <c:pt idx="905">
                  <c:v>0.19371695559651761</c:v>
                </c:pt>
                <c:pt idx="906">
                  <c:v>0.19373118881883311</c:v>
                </c:pt>
                <c:pt idx="907">
                  <c:v>0.193759086174453</c:v>
                </c:pt>
                <c:pt idx="908">
                  <c:v>0.19376947046329748</c:v>
                </c:pt>
                <c:pt idx="909">
                  <c:v>0.1937784201808416</c:v>
                </c:pt>
                <c:pt idx="910">
                  <c:v>0.19379426670478705</c:v>
                </c:pt>
                <c:pt idx="911">
                  <c:v>0.1938076321632205</c:v>
                </c:pt>
                <c:pt idx="912">
                  <c:v>0.19381245530696822</c:v>
                </c:pt>
                <c:pt idx="913">
                  <c:v>0.19383125981107571</c:v>
                </c:pt>
                <c:pt idx="914">
                  <c:v>0.19386374737707709</c:v>
                </c:pt>
                <c:pt idx="915">
                  <c:v>0.19388049573409302</c:v>
                </c:pt>
                <c:pt idx="916">
                  <c:v>0.19389332939518653</c:v>
                </c:pt>
                <c:pt idx="917">
                  <c:v>0.19390613774896948</c:v>
                </c:pt>
                <c:pt idx="918">
                  <c:v>0.193912569104048</c:v>
                </c:pt>
                <c:pt idx="919">
                  <c:v>0.19392902685109029</c:v>
                </c:pt>
                <c:pt idx="920">
                  <c:v>0.19394797835554378</c:v>
                </c:pt>
                <c:pt idx="921">
                  <c:v>0.19396080302655103</c:v>
                </c:pt>
                <c:pt idx="922">
                  <c:v>0.19397294706967694</c:v>
                </c:pt>
                <c:pt idx="923">
                  <c:v>0.19398379404029012</c:v>
                </c:pt>
                <c:pt idx="924">
                  <c:v>0.19399269822443985</c:v>
                </c:pt>
                <c:pt idx="925">
                  <c:v>0.19400198221759182</c:v>
                </c:pt>
                <c:pt idx="926">
                  <c:v>0.19401170846044394</c:v>
                </c:pt>
                <c:pt idx="927">
                  <c:v>0.19402104968669873</c:v>
                </c:pt>
                <c:pt idx="928">
                  <c:v>0.1940306603367514</c:v>
                </c:pt>
                <c:pt idx="929">
                  <c:v>0.19404349943765228</c:v>
                </c:pt>
                <c:pt idx="930">
                  <c:v>0.19406078366088056</c:v>
                </c:pt>
                <c:pt idx="931">
                  <c:v>0.19407918429656656</c:v>
                </c:pt>
                <c:pt idx="932">
                  <c:v>0.19409363327862994</c:v>
                </c:pt>
                <c:pt idx="933">
                  <c:v>0.19410808186422276</c:v>
                </c:pt>
                <c:pt idx="934">
                  <c:v>0.19410720478724633</c:v>
                </c:pt>
                <c:pt idx="935">
                  <c:v>0.19409512500678772</c:v>
                </c:pt>
                <c:pt idx="936">
                  <c:v>0.19409600736622343</c:v>
                </c:pt>
                <c:pt idx="937">
                  <c:v>0.19409391496235751</c:v>
                </c:pt>
                <c:pt idx="938">
                  <c:v>0.19409429709891093</c:v>
                </c:pt>
                <c:pt idx="939">
                  <c:v>0.19410038605070778</c:v>
                </c:pt>
                <c:pt idx="940">
                  <c:v>0.19411598946255693</c:v>
                </c:pt>
                <c:pt idx="941">
                  <c:v>0.19411961585696222</c:v>
                </c:pt>
                <c:pt idx="942">
                  <c:v>0.19411897740544726</c:v>
                </c:pt>
                <c:pt idx="943">
                  <c:v>0.19410673770869102</c:v>
                </c:pt>
                <c:pt idx="944">
                  <c:v>0.19407976913902134</c:v>
                </c:pt>
                <c:pt idx="945">
                  <c:v>0.19406729291562286</c:v>
                </c:pt>
                <c:pt idx="946">
                  <c:v>0.1940590298875727</c:v>
                </c:pt>
                <c:pt idx="947">
                  <c:v>0.19403616752314568</c:v>
                </c:pt>
                <c:pt idx="948">
                  <c:v>0.19400886545798854</c:v>
                </c:pt>
                <c:pt idx="949">
                  <c:v>0.19397378418156949</c:v>
                </c:pt>
                <c:pt idx="950">
                  <c:v>0.19392208139854619</c:v>
                </c:pt>
                <c:pt idx="951">
                  <c:v>0.19388206649734666</c:v>
                </c:pt>
                <c:pt idx="952">
                  <c:v>0.1938486635269269</c:v>
                </c:pt>
                <c:pt idx="953">
                  <c:v>0.19382457482242224</c:v>
                </c:pt>
                <c:pt idx="954">
                  <c:v>0.19379571626845393</c:v>
                </c:pt>
                <c:pt idx="955">
                  <c:v>0.19376188160232796</c:v>
                </c:pt>
                <c:pt idx="956">
                  <c:v>0.19374569078223217</c:v>
                </c:pt>
                <c:pt idx="957">
                  <c:v>0.19373147790244014</c:v>
                </c:pt>
                <c:pt idx="958">
                  <c:v>0.19372977659803259</c:v>
                </c:pt>
                <c:pt idx="959">
                  <c:v>0.19373194009050662</c:v>
                </c:pt>
                <c:pt idx="960">
                  <c:v>0.19373872085893773</c:v>
                </c:pt>
                <c:pt idx="961">
                  <c:v>0.19375518849616133</c:v>
                </c:pt>
                <c:pt idx="962">
                  <c:v>0.19377247710582454</c:v>
                </c:pt>
                <c:pt idx="963">
                  <c:v>0.19378916568899243</c:v>
                </c:pt>
                <c:pt idx="964">
                  <c:v>0.19382137944571801</c:v>
                </c:pt>
                <c:pt idx="965">
                  <c:v>0.19385710572054934</c:v>
                </c:pt>
                <c:pt idx="966">
                  <c:v>0.19390951229887657</c:v>
                </c:pt>
                <c:pt idx="967">
                  <c:v>0.19398132439602433</c:v>
                </c:pt>
                <c:pt idx="968">
                  <c:v>0.19406121080789954</c:v>
                </c:pt>
                <c:pt idx="969">
                  <c:v>0.19414752504858088</c:v>
                </c:pt>
                <c:pt idx="970">
                  <c:v>0.19424360491013018</c:v>
                </c:pt>
                <c:pt idx="971">
                  <c:v>0.1943580807929309</c:v>
                </c:pt>
                <c:pt idx="972">
                  <c:v>0.19446776116701781</c:v>
                </c:pt>
                <c:pt idx="973">
                  <c:v>0.19457176521962735</c:v>
                </c:pt>
                <c:pt idx="974">
                  <c:v>0.19470066940278316</c:v>
                </c:pt>
                <c:pt idx="975">
                  <c:v>0.19482507240414418</c:v>
                </c:pt>
                <c:pt idx="976">
                  <c:v>0.19494919923795817</c:v>
                </c:pt>
                <c:pt idx="977">
                  <c:v>0.19507548111896819</c:v>
                </c:pt>
                <c:pt idx="978">
                  <c:v>0.19520801184913636</c:v>
                </c:pt>
                <c:pt idx="979">
                  <c:v>0.19532319295573983</c:v>
                </c:pt>
                <c:pt idx="980">
                  <c:v>0.1954328957370117</c:v>
                </c:pt>
                <c:pt idx="981">
                  <c:v>0.19553959782233474</c:v>
                </c:pt>
                <c:pt idx="982">
                  <c:v>0.19564646189751511</c:v>
                </c:pt>
                <c:pt idx="983">
                  <c:v>0.19574517563175423</c:v>
                </c:pt>
                <c:pt idx="984">
                  <c:v>0.19582616116344267</c:v>
                </c:pt>
                <c:pt idx="985">
                  <c:v>0.19591051053583267</c:v>
                </c:pt>
                <c:pt idx="986">
                  <c:v>0.19600241623400697</c:v>
                </c:pt>
                <c:pt idx="987">
                  <c:v>0.19607598782652688</c:v>
                </c:pt>
                <c:pt idx="988">
                  <c:v>0.19615113084562807</c:v>
                </c:pt>
                <c:pt idx="989">
                  <c:v>0.19621597560839765</c:v>
                </c:pt>
                <c:pt idx="990">
                  <c:v>0.19626283065901359</c:v>
                </c:pt>
                <c:pt idx="991">
                  <c:v>0.19629948591618332</c:v>
                </c:pt>
                <c:pt idx="992">
                  <c:v>0.19633151511218094</c:v>
                </c:pt>
                <c:pt idx="993">
                  <c:v>0.19634212543817187</c:v>
                </c:pt>
                <c:pt idx="994">
                  <c:v>0.19634206619426164</c:v>
                </c:pt>
                <c:pt idx="995">
                  <c:v>0.1963264792893499</c:v>
                </c:pt>
                <c:pt idx="996">
                  <c:v>0.19631504973110622</c:v>
                </c:pt>
                <c:pt idx="997">
                  <c:v>0.1963026783584696</c:v>
                </c:pt>
                <c:pt idx="998">
                  <c:v>0.19628672363680019</c:v>
                </c:pt>
                <c:pt idx="999">
                  <c:v>0.19627264191762503</c:v>
                </c:pt>
                <c:pt idx="1000">
                  <c:v>0.19624655694064039</c:v>
                </c:pt>
                <c:pt idx="1001">
                  <c:v>0.19621322166957481</c:v>
                </c:pt>
                <c:pt idx="1002">
                  <c:v>0.19616931513882244</c:v>
                </c:pt>
                <c:pt idx="1003">
                  <c:v>0.19610898381437777</c:v>
                </c:pt>
                <c:pt idx="1004">
                  <c:v>0.19604580132065411</c:v>
                </c:pt>
                <c:pt idx="1005">
                  <c:v>0.19597833400108453</c:v>
                </c:pt>
                <c:pt idx="1006">
                  <c:v>0.19590749767561941</c:v>
                </c:pt>
                <c:pt idx="1007">
                  <c:v>0.19584207718502511</c:v>
                </c:pt>
                <c:pt idx="1008">
                  <c:v>0.19576925676884027</c:v>
                </c:pt>
                <c:pt idx="1009">
                  <c:v>0.19567843668345855</c:v>
                </c:pt>
                <c:pt idx="1010">
                  <c:v>0.19557918108458958</c:v>
                </c:pt>
                <c:pt idx="1011">
                  <c:v>0.19546667742631926</c:v>
                </c:pt>
                <c:pt idx="1012">
                  <c:v>0.19533895300307949</c:v>
                </c:pt>
                <c:pt idx="1013">
                  <c:v>0.19520792220399352</c:v>
                </c:pt>
                <c:pt idx="1014">
                  <c:v>0.19507276253143993</c:v>
                </c:pt>
                <c:pt idx="1015">
                  <c:v>0.19493891554091183</c:v>
                </c:pt>
                <c:pt idx="1016">
                  <c:v>0.19480407194386515</c:v>
                </c:pt>
                <c:pt idx="1017">
                  <c:v>0.19465110584372577</c:v>
                </c:pt>
                <c:pt idx="1018">
                  <c:v>0.19448719880037502</c:v>
                </c:pt>
                <c:pt idx="1019">
                  <c:v>0.19430347468981857</c:v>
                </c:pt>
                <c:pt idx="1020">
                  <c:v>0.19409574775429239</c:v>
                </c:pt>
                <c:pt idx="1021">
                  <c:v>0.19387545431156297</c:v>
                </c:pt>
                <c:pt idx="1022">
                  <c:v>0.19364530520958481</c:v>
                </c:pt>
                <c:pt idx="1023">
                  <c:v>0.19340431508553801</c:v>
                </c:pt>
                <c:pt idx="1024">
                  <c:v>0.19315853779773615</c:v>
                </c:pt>
                <c:pt idx="1025">
                  <c:v>0.19289881797034233</c:v>
                </c:pt>
                <c:pt idx="1026">
                  <c:v>0.19262165046024618</c:v>
                </c:pt>
                <c:pt idx="1027">
                  <c:v>0.19234303993980953</c:v>
                </c:pt>
                <c:pt idx="1028">
                  <c:v>0.19203624124319293</c:v>
                </c:pt>
                <c:pt idx="1029">
                  <c:v>0.19171852915741691</c:v>
                </c:pt>
                <c:pt idx="1030">
                  <c:v>0.19140230179674114</c:v>
                </c:pt>
                <c:pt idx="1031">
                  <c:v>0.19106545335015745</c:v>
                </c:pt>
                <c:pt idx="1032">
                  <c:v>0.19074628333961105</c:v>
                </c:pt>
                <c:pt idx="1033">
                  <c:v>0.19043039710629259</c:v>
                </c:pt>
                <c:pt idx="1034">
                  <c:v>0.19013227258838372</c:v>
                </c:pt>
                <c:pt idx="1035">
                  <c:v>0.18984111481598623</c:v>
                </c:pt>
                <c:pt idx="1036">
                  <c:v>0.18956791573453222</c:v>
                </c:pt>
                <c:pt idx="1037">
                  <c:v>0.18930560644855496</c:v>
                </c:pt>
                <c:pt idx="1038">
                  <c:v>0.18904850709592477</c:v>
                </c:pt>
                <c:pt idx="1039">
                  <c:v>0.18880661563981657</c:v>
                </c:pt>
                <c:pt idx="1040">
                  <c:v>0.1885796833388643</c:v>
                </c:pt>
                <c:pt idx="1041">
                  <c:v>0.18836756095874349</c:v>
                </c:pt>
                <c:pt idx="1042">
                  <c:v>0.18815937509037617</c:v>
                </c:pt>
                <c:pt idx="1043">
                  <c:v>0.18795258464556738</c:v>
                </c:pt>
                <c:pt idx="1044">
                  <c:v>0.18775280703289288</c:v>
                </c:pt>
                <c:pt idx="1045">
                  <c:v>0.18754115144188213</c:v>
                </c:pt>
                <c:pt idx="1046">
                  <c:v>0.18732590920602088</c:v>
                </c:pt>
                <c:pt idx="1047">
                  <c:v>0.18710634431127282</c:v>
                </c:pt>
                <c:pt idx="1048">
                  <c:v>0.18687415720765113</c:v>
                </c:pt>
                <c:pt idx="1049">
                  <c:v>0.18663171375957976</c:v>
                </c:pt>
                <c:pt idx="1050">
                  <c:v>0.18636956761693102</c:v>
                </c:pt>
                <c:pt idx="1051">
                  <c:v>0.18610137791748516</c:v>
                </c:pt>
                <c:pt idx="1052">
                  <c:v>0.18582000293917869</c:v>
                </c:pt>
                <c:pt idx="1053">
                  <c:v>0.18553703207689301</c:v>
                </c:pt>
                <c:pt idx="1054">
                  <c:v>0.18523818761924285</c:v>
                </c:pt>
                <c:pt idx="1055">
                  <c:v>0.18495047567235878</c:v>
                </c:pt>
                <c:pt idx="1056">
                  <c:v>0.1846427152684921</c:v>
                </c:pt>
                <c:pt idx="1057">
                  <c:v>0.18436665367688254</c:v>
                </c:pt>
                <c:pt idx="1058">
                  <c:v>0.18408715628072639</c:v>
                </c:pt>
                <c:pt idx="1059">
                  <c:v>0.18384586689324986</c:v>
                </c:pt>
                <c:pt idx="1060">
                  <c:v>0.1836250754076989</c:v>
                </c:pt>
                <c:pt idx="1061">
                  <c:v>0.18345379097875159</c:v>
                </c:pt>
                <c:pt idx="1062">
                  <c:v>0.18333057604536043</c:v>
                </c:pt>
                <c:pt idx="1063">
                  <c:v>0.18326342695201911</c:v>
                </c:pt>
                <c:pt idx="1064">
                  <c:v>0.18326288395794524</c:v>
                </c:pt>
                <c:pt idx="1065">
                  <c:v>0.18331608646120801</c:v>
                </c:pt>
                <c:pt idx="1066">
                  <c:v>0.18342359227032867</c:v>
                </c:pt>
                <c:pt idx="1067">
                  <c:v>0.18357796981715169</c:v>
                </c:pt>
                <c:pt idx="1068">
                  <c:v>0.18376655020498034</c:v>
                </c:pt>
                <c:pt idx="1069">
                  <c:v>0.18398199052441075</c:v>
                </c:pt>
                <c:pt idx="1070">
                  <c:v>0.18421299566774696</c:v>
                </c:pt>
                <c:pt idx="1071">
                  <c:v>0.18447252706632492</c:v>
                </c:pt>
                <c:pt idx="1072">
                  <c:v>0.18472951712561894</c:v>
                </c:pt>
                <c:pt idx="1073">
                  <c:v>0.18501678312491307</c:v>
                </c:pt>
                <c:pt idx="1074">
                  <c:v>0.18528505255452332</c:v>
                </c:pt>
                <c:pt idx="1075">
                  <c:v>0.18555109335264239</c:v>
                </c:pt>
                <c:pt idx="1076">
                  <c:v>0.18580424983929048</c:v>
                </c:pt>
                <c:pt idx="1077">
                  <c:v>0.18604479754875514</c:v>
                </c:pt>
                <c:pt idx="1078">
                  <c:v>0.18627442497137889</c:v>
                </c:pt>
                <c:pt idx="1079">
                  <c:v>0.18649516690138276</c:v>
                </c:pt>
                <c:pt idx="1080">
                  <c:v>0.18670886663744257</c:v>
                </c:pt>
                <c:pt idx="1081">
                  <c:v>0.18691061948451201</c:v>
                </c:pt>
                <c:pt idx="1082">
                  <c:v>0.18711014721437483</c:v>
                </c:pt>
                <c:pt idx="1083">
                  <c:v>0.18730104527975378</c:v>
                </c:pt>
                <c:pt idx="1084">
                  <c:v>0.18748395867567291</c:v>
                </c:pt>
                <c:pt idx="1085">
                  <c:v>0.18766642828715177</c:v>
                </c:pt>
                <c:pt idx="1086">
                  <c:v>0.18784508296153105</c:v>
                </c:pt>
                <c:pt idx="1087">
                  <c:v>0.18802341236509912</c:v>
                </c:pt>
                <c:pt idx="1088">
                  <c:v>0.18819905746994114</c:v>
                </c:pt>
                <c:pt idx="1089">
                  <c:v>0.18836331716196555</c:v>
                </c:pt>
                <c:pt idx="1090">
                  <c:v>0.18852663225832547</c:v>
                </c:pt>
                <c:pt idx="1091">
                  <c:v>0.18868086918482777</c:v>
                </c:pt>
                <c:pt idx="1092">
                  <c:v>0.18882526217270201</c:v>
                </c:pt>
                <c:pt idx="1093">
                  <c:v>0.18895768242387365</c:v>
                </c:pt>
                <c:pt idx="1094">
                  <c:v>0.18908240181701821</c:v>
                </c:pt>
                <c:pt idx="1095">
                  <c:v>0.18920431552531133</c:v>
                </c:pt>
                <c:pt idx="1096">
                  <c:v>0.18932299044175591</c:v>
                </c:pt>
                <c:pt idx="1097">
                  <c:v>0.18943438830615764</c:v>
                </c:pt>
                <c:pt idx="1098">
                  <c:v>0.18954293133196357</c:v>
                </c:pt>
                <c:pt idx="1099">
                  <c:v>0.18964046309114332</c:v>
                </c:pt>
                <c:pt idx="1100">
                  <c:v>0.18972248620204235</c:v>
                </c:pt>
                <c:pt idx="1101">
                  <c:v>0.18980508743966787</c:v>
                </c:pt>
                <c:pt idx="1102">
                  <c:v>0.18988554091967588</c:v>
                </c:pt>
                <c:pt idx="1103">
                  <c:v>0.18996212566767609</c:v>
                </c:pt>
                <c:pt idx="1104">
                  <c:v>0.19004150228464045</c:v>
                </c:pt>
                <c:pt idx="1105">
                  <c:v>0.19010778878265644</c:v>
                </c:pt>
                <c:pt idx="1106">
                  <c:v>0.19016450457119469</c:v>
                </c:pt>
                <c:pt idx="1107">
                  <c:v>0.19022787818220296</c:v>
                </c:pt>
                <c:pt idx="1108">
                  <c:v>0.19029744911610688</c:v>
                </c:pt>
                <c:pt idx="1109">
                  <c:v>0.19036381976825631</c:v>
                </c:pt>
                <c:pt idx="1110">
                  <c:v>0.19043020573489411</c:v>
                </c:pt>
                <c:pt idx="1111">
                  <c:v>0.19050683875784225</c:v>
                </c:pt>
                <c:pt idx="1112">
                  <c:v>0.19058586861111693</c:v>
                </c:pt>
                <c:pt idx="1113">
                  <c:v>0.19065970741023841</c:v>
                </c:pt>
                <c:pt idx="1114">
                  <c:v>0.19073061041092765</c:v>
                </c:pt>
                <c:pt idx="1115">
                  <c:v>0.19081109540419625</c:v>
                </c:pt>
                <c:pt idx="1116">
                  <c:v>0.19089137581502261</c:v>
                </c:pt>
                <c:pt idx="1117">
                  <c:v>0.19096372383099078</c:v>
                </c:pt>
                <c:pt idx="1118">
                  <c:v>0.19104955263141254</c:v>
                </c:pt>
                <c:pt idx="1119">
                  <c:v>0.19114345879037356</c:v>
                </c:pt>
                <c:pt idx="1120">
                  <c:v>0.19123445879705633</c:v>
                </c:pt>
                <c:pt idx="1121">
                  <c:v>0.19133256590246564</c:v>
                </c:pt>
                <c:pt idx="1122">
                  <c:v>0.19142704101869853</c:v>
                </c:pt>
                <c:pt idx="1123">
                  <c:v>0.19151788274453682</c:v>
                </c:pt>
                <c:pt idx="1124">
                  <c:v>0.19161595939335982</c:v>
                </c:pt>
                <c:pt idx="1125">
                  <c:v>0.19171492727975906</c:v>
                </c:pt>
                <c:pt idx="1126">
                  <c:v>0.19180896178420392</c:v>
                </c:pt>
                <c:pt idx="1127">
                  <c:v>0.19190607068489596</c:v>
                </c:pt>
                <c:pt idx="1128">
                  <c:v>0.19200166730187082</c:v>
                </c:pt>
                <c:pt idx="1129">
                  <c:v>0.19210054549361513</c:v>
                </c:pt>
                <c:pt idx="1130">
                  <c:v>0.1921985276129573</c:v>
                </c:pt>
                <c:pt idx="1131">
                  <c:v>0.19228788964457258</c:v>
                </c:pt>
                <c:pt idx="1132">
                  <c:v>0.19237478270046263</c:v>
                </c:pt>
                <c:pt idx="1133">
                  <c:v>0.19245294770607946</c:v>
                </c:pt>
                <c:pt idx="1134">
                  <c:v>0.19253040987899864</c:v>
                </c:pt>
                <c:pt idx="1135">
                  <c:v>0.19261184969667758</c:v>
                </c:pt>
                <c:pt idx="1136">
                  <c:v>0.19269660279812673</c:v>
                </c:pt>
                <c:pt idx="1137">
                  <c:v>0.19278255838853708</c:v>
                </c:pt>
                <c:pt idx="1138">
                  <c:v>0.19287188023376436</c:v>
                </c:pt>
                <c:pt idx="1139">
                  <c:v>0.19294938208538318</c:v>
                </c:pt>
                <c:pt idx="1140">
                  <c:v>0.19302199295987429</c:v>
                </c:pt>
                <c:pt idx="1141">
                  <c:v>0.19309673343600975</c:v>
                </c:pt>
                <c:pt idx="1142">
                  <c:v>0.1931609655276976</c:v>
                </c:pt>
                <c:pt idx="1143">
                  <c:v>0.19322849034051637</c:v>
                </c:pt>
                <c:pt idx="1144">
                  <c:v>0.19330378200289075</c:v>
                </c:pt>
                <c:pt idx="1145">
                  <c:v>0.19337788186510144</c:v>
                </c:pt>
                <c:pt idx="1146">
                  <c:v>0.19344655971456079</c:v>
                </c:pt>
                <c:pt idx="1147">
                  <c:v>0.19352311965990202</c:v>
                </c:pt>
                <c:pt idx="1148">
                  <c:v>0.19360864347649656</c:v>
                </c:pt>
                <c:pt idx="1149">
                  <c:v>0.19368172971739442</c:v>
                </c:pt>
                <c:pt idx="1150">
                  <c:v>0.19375639716942816</c:v>
                </c:pt>
                <c:pt idx="1151">
                  <c:v>0.19382160455006617</c:v>
                </c:pt>
                <c:pt idx="1152">
                  <c:v>0.19387737909011937</c:v>
                </c:pt>
                <c:pt idx="1153">
                  <c:v>0.19393431384720361</c:v>
                </c:pt>
                <c:pt idx="1154">
                  <c:v>0.19399440840474277</c:v>
                </c:pt>
                <c:pt idx="1155">
                  <c:v>0.19406021665256931</c:v>
                </c:pt>
                <c:pt idx="1156">
                  <c:v>0.19413350311357366</c:v>
                </c:pt>
                <c:pt idx="1157">
                  <c:v>0.19420855299395132</c:v>
                </c:pt>
                <c:pt idx="1158">
                  <c:v>0.19427363187859306</c:v>
                </c:pt>
                <c:pt idx="1159">
                  <c:v>0.19433887129335473</c:v>
                </c:pt>
                <c:pt idx="1160">
                  <c:v>0.1944078516690575</c:v>
                </c:pt>
                <c:pt idx="1161">
                  <c:v>0.19447587795041618</c:v>
                </c:pt>
                <c:pt idx="1162">
                  <c:v>0.19453737029704107</c:v>
                </c:pt>
                <c:pt idx="1163">
                  <c:v>0.19460128286771414</c:v>
                </c:pt>
                <c:pt idx="1164">
                  <c:v>0.19465738954011924</c:v>
                </c:pt>
                <c:pt idx="1165">
                  <c:v>0.19470512091746195</c:v>
                </c:pt>
                <c:pt idx="1166">
                  <c:v>0.19475401709144136</c:v>
                </c:pt>
                <c:pt idx="1167">
                  <c:v>0.19479691519103615</c:v>
                </c:pt>
                <c:pt idx="1168">
                  <c:v>0.19485080025355886</c:v>
                </c:pt>
                <c:pt idx="1169">
                  <c:v>0.19490063912109659</c:v>
                </c:pt>
                <c:pt idx="1170">
                  <c:v>0.19495341194282587</c:v>
                </c:pt>
                <c:pt idx="1171">
                  <c:v>0.19502004310627485</c:v>
                </c:pt>
                <c:pt idx="1172">
                  <c:v>0.19508281954160275</c:v>
                </c:pt>
                <c:pt idx="1173">
                  <c:v>0.19514329315363035</c:v>
                </c:pt>
                <c:pt idx="1174">
                  <c:v>0.1951991052548312</c:v>
                </c:pt>
                <c:pt idx="1175">
                  <c:v>0.19525649952375376</c:v>
                </c:pt>
                <c:pt idx="1176">
                  <c:v>0.19530387493666279</c:v>
                </c:pt>
                <c:pt idx="1177">
                  <c:v>0.19534535680796017</c:v>
                </c:pt>
                <c:pt idx="1178">
                  <c:v>0.19539555434262698</c:v>
                </c:pt>
                <c:pt idx="1179">
                  <c:v>0.19544586116035798</c:v>
                </c:pt>
                <c:pt idx="1180">
                  <c:v>0.19548831587281398</c:v>
                </c:pt>
                <c:pt idx="1181">
                  <c:v>0.19554980384101181</c:v>
                </c:pt>
                <c:pt idx="1182">
                  <c:v>0.19560697721188328</c:v>
                </c:pt>
                <c:pt idx="1183">
                  <c:v>0.19565556069878251</c:v>
                </c:pt>
                <c:pt idx="1184">
                  <c:v>0.19570180042541455</c:v>
                </c:pt>
                <c:pt idx="1185">
                  <c:v>0.19573324949676252</c:v>
                </c:pt>
                <c:pt idx="1186">
                  <c:v>0.19577711679267507</c:v>
                </c:pt>
                <c:pt idx="1187">
                  <c:v>0.19581831365148628</c:v>
                </c:pt>
                <c:pt idx="1188">
                  <c:v>0.19586276227858654</c:v>
                </c:pt>
                <c:pt idx="1189">
                  <c:v>0.1959107638264963</c:v>
                </c:pt>
                <c:pt idx="1190">
                  <c:v>0.19596210436168549</c:v>
                </c:pt>
                <c:pt idx="1191">
                  <c:v>0.19600433599822378</c:v>
                </c:pt>
                <c:pt idx="1192">
                  <c:v>0.19604545985294142</c:v>
                </c:pt>
                <c:pt idx="1193">
                  <c:v>0.19608504920499489</c:v>
                </c:pt>
                <c:pt idx="1194">
                  <c:v>0.19612024160939825</c:v>
                </c:pt>
                <c:pt idx="1195">
                  <c:v>0.19615475362573701</c:v>
                </c:pt>
                <c:pt idx="1196">
                  <c:v>0.19619134513580475</c:v>
                </c:pt>
                <c:pt idx="1197">
                  <c:v>0.19623418202087836</c:v>
                </c:pt>
                <c:pt idx="1198">
                  <c:v>0.19626894286799543</c:v>
                </c:pt>
                <c:pt idx="1199">
                  <c:v>0.19631315413003061</c:v>
                </c:pt>
                <c:pt idx="1200">
                  <c:v>0.19636846765920121</c:v>
                </c:pt>
                <c:pt idx="1201">
                  <c:v>0.19640563337030312</c:v>
                </c:pt>
                <c:pt idx="1202">
                  <c:v>0.1964414067285262</c:v>
                </c:pt>
                <c:pt idx="1203">
                  <c:v>0.19647559265430939</c:v>
                </c:pt>
                <c:pt idx="1204">
                  <c:v>0.19649908939746388</c:v>
                </c:pt>
                <c:pt idx="1205">
                  <c:v>0.19653162948597805</c:v>
                </c:pt>
                <c:pt idx="1206">
                  <c:v>0.19656845866822714</c:v>
                </c:pt>
                <c:pt idx="1207">
                  <c:v>0.19661214074977185</c:v>
                </c:pt>
                <c:pt idx="1208">
                  <c:v>0.19664943641207264</c:v>
                </c:pt>
                <c:pt idx="1209">
                  <c:v>0.19668896225446197</c:v>
                </c:pt>
                <c:pt idx="1210">
                  <c:v>0.19672444860913349</c:v>
                </c:pt>
                <c:pt idx="1211">
                  <c:v>0.19675568622039366</c:v>
                </c:pt>
                <c:pt idx="1212">
                  <c:v>0.19679453737577943</c:v>
                </c:pt>
                <c:pt idx="1213">
                  <c:v>0.19683565649992341</c:v>
                </c:pt>
                <c:pt idx="1214">
                  <c:v>0.19686968872767563</c:v>
                </c:pt>
                <c:pt idx="1215">
                  <c:v>0.19690608165610116</c:v>
                </c:pt>
                <c:pt idx="1216">
                  <c:v>0.19693900618951668</c:v>
                </c:pt>
                <c:pt idx="1217">
                  <c:v>0.19695692460790351</c:v>
                </c:pt>
                <c:pt idx="1218">
                  <c:v>0.1969933988950249</c:v>
                </c:pt>
                <c:pt idx="1219">
                  <c:v>0.19703259014102892</c:v>
                </c:pt>
                <c:pt idx="1220">
                  <c:v>0.19706337627167589</c:v>
                </c:pt>
                <c:pt idx="1221">
                  <c:v>0.1971082306187345</c:v>
                </c:pt>
                <c:pt idx="1222">
                  <c:v>0.19714114107320893</c:v>
                </c:pt>
                <c:pt idx="1223">
                  <c:v>0.19715729968209308</c:v>
                </c:pt>
                <c:pt idx="1224">
                  <c:v>0.19718156740482543</c:v>
                </c:pt>
                <c:pt idx="1225">
                  <c:v>0.19720405416597706</c:v>
                </c:pt>
                <c:pt idx="1226">
                  <c:v>0.19722565521161994</c:v>
                </c:pt>
                <c:pt idx="1227">
                  <c:v>0.19725408556933713</c:v>
                </c:pt>
                <c:pt idx="1228">
                  <c:v>0.19728111428476339</c:v>
                </c:pt>
                <c:pt idx="1229">
                  <c:v>0.19730722947868237</c:v>
                </c:pt>
                <c:pt idx="1230">
                  <c:v>0.1973341838453552</c:v>
                </c:pt>
                <c:pt idx="1231">
                  <c:v>0.19735789050134897</c:v>
                </c:pt>
                <c:pt idx="1232">
                  <c:v>0.19738041550349564</c:v>
                </c:pt>
                <c:pt idx="1233">
                  <c:v>0.19740062602539951</c:v>
                </c:pt>
                <c:pt idx="1234">
                  <c:v>0.19742199470357877</c:v>
                </c:pt>
                <c:pt idx="1235">
                  <c:v>0.19744398686938291</c:v>
                </c:pt>
                <c:pt idx="1236">
                  <c:v>0.19747270779950024</c:v>
                </c:pt>
                <c:pt idx="1237">
                  <c:v>0.19751745111105268</c:v>
                </c:pt>
                <c:pt idx="1238">
                  <c:v>0.19755264792185037</c:v>
                </c:pt>
                <c:pt idx="1239">
                  <c:v>0.19759134576092188</c:v>
                </c:pt>
                <c:pt idx="1240">
                  <c:v>0.19762629853412803</c:v>
                </c:pt>
                <c:pt idx="1241">
                  <c:v>0.19764510186887974</c:v>
                </c:pt>
                <c:pt idx="1242">
                  <c:v>0.19767553879973865</c:v>
                </c:pt>
                <c:pt idx="1243">
                  <c:v>0.19772023594294563</c:v>
                </c:pt>
                <c:pt idx="1244">
                  <c:v>0.1977632525613319</c:v>
                </c:pt>
                <c:pt idx="1245">
                  <c:v>0.19780621262432352</c:v>
                </c:pt>
                <c:pt idx="1246">
                  <c:v>0.19782705164913153</c:v>
                </c:pt>
                <c:pt idx="1247">
                  <c:v>0.19784176274886653</c:v>
                </c:pt>
                <c:pt idx="1248">
                  <c:v>0.19786877861673288</c:v>
                </c:pt>
                <c:pt idx="1249">
                  <c:v>0.19789419514453047</c:v>
                </c:pt>
                <c:pt idx="1250">
                  <c:v>0.1979260961341042</c:v>
                </c:pt>
                <c:pt idx="1251">
                  <c:v>0.19795977373325238</c:v>
                </c:pt>
                <c:pt idx="1252">
                  <c:v>0.19799883291698636</c:v>
                </c:pt>
                <c:pt idx="1253">
                  <c:v>0.19803336553694051</c:v>
                </c:pt>
                <c:pt idx="1254">
                  <c:v>0.19806504487406051</c:v>
                </c:pt>
                <c:pt idx="1255">
                  <c:v>0.19808600418629185</c:v>
                </c:pt>
                <c:pt idx="1256">
                  <c:v>0.19809820649669749</c:v>
                </c:pt>
                <c:pt idx="1257">
                  <c:v>0.19811920026003638</c:v>
                </c:pt>
                <c:pt idx="1258">
                  <c:v>0.19813723556847351</c:v>
                </c:pt>
                <c:pt idx="1259">
                  <c:v>0.19816860803913428</c:v>
                </c:pt>
                <c:pt idx="1260">
                  <c:v>0.1982130477412147</c:v>
                </c:pt>
                <c:pt idx="1261">
                  <c:v>0.19824226971676651</c:v>
                </c:pt>
                <c:pt idx="1262">
                  <c:v>0.198270131709224</c:v>
                </c:pt>
                <c:pt idx="1263">
                  <c:v>0.19830269865161446</c:v>
                </c:pt>
                <c:pt idx="1264">
                  <c:v>0.1983282630371935</c:v>
                </c:pt>
                <c:pt idx="1265">
                  <c:v>0.19835722110247742</c:v>
                </c:pt>
                <c:pt idx="1266">
                  <c:v>0.19839617482009805</c:v>
                </c:pt>
                <c:pt idx="1267">
                  <c:v>0.19843468445401116</c:v>
                </c:pt>
                <c:pt idx="1268">
                  <c:v>0.19847491492663827</c:v>
                </c:pt>
                <c:pt idx="1269">
                  <c:v>0.19850904955144041</c:v>
                </c:pt>
                <c:pt idx="1270">
                  <c:v>0.19853446681432416</c:v>
                </c:pt>
                <c:pt idx="1271">
                  <c:v>0.19857378654894006</c:v>
                </c:pt>
                <c:pt idx="1272">
                  <c:v>0.19861854041173363</c:v>
                </c:pt>
                <c:pt idx="1273">
                  <c:v>0.19864787049102836</c:v>
                </c:pt>
                <c:pt idx="1274">
                  <c:v>0.19868454767086577</c:v>
                </c:pt>
                <c:pt idx="1275">
                  <c:v>0.19871630584006059</c:v>
                </c:pt>
                <c:pt idx="1276">
                  <c:v>0.19872297435059705</c:v>
                </c:pt>
                <c:pt idx="1277">
                  <c:v>0.19875311985990299</c:v>
                </c:pt>
                <c:pt idx="1278">
                  <c:v>0.19880778442909311</c:v>
                </c:pt>
                <c:pt idx="1279">
                  <c:v>0.19884059960901224</c:v>
                </c:pt>
                <c:pt idx="1280">
                  <c:v>0.19886918265279432</c:v>
                </c:pt>
                <c:pt idx="1281">
                  <c:v>0.19889466454504109</c:v>
                </c:pt>
                <c:pt idx="1282">
                  <c:v>0.19890939453887183</c:v>
                </c:pt>
                <c:pt idx="1283">
                  <c:v>0.19891796863191216</c:v>
                </c:pt>
                <c:pt idx="1284">
                  <c:v>0.19893750708499711</c:v>
                </c:pt>
                <c:pt idx="1285">
                  <c:v>0.19895865162017293</c:v>
                </c:pt>
                <c:pt idx="1286">
                  <c:v>0.19897459784638527</c:v>
                </c:pt>
                <c:pt idx="1287">
                  <c:v>0.19900184538922136</c:v>
                </c:pt>
                <c:pt idx="1288">
                  <c:v>0.19903573442748709</c:v>
                </c:pt>
                <c:pt idx="1289">
                  <c:v>0.19905772845637193</c:v>
                </c:pt>
                <c:pt idx="1290">
                  <c:v>0.19907949853818371</c:v>
                </c:pt>
                <c:pt idx="1291">
                  <c:v>0.19910985503222314</c:v>
                </c:pt>
                <c:pt idx="1292">
                  <c:v>0.199140496418582</c:v>
                </c:pt>
                <c:pt idx="1293">
                  <c:v>0.19916837629356218</c:v>
                </c:pt>
                <c:pt idx="1294">
                  <c:v>0.19920079904619306</c:v>
                </c:pt>
                <c:pt idx="1295">
                  <c:v>0.19923926575428288</c:v>
                </c:pt>
                <c:pt idx="1296">
                  <c:v>0.1992665495051941</c:v>
                </c:pt>
                <c:pt idx="1297">
                  <c:v>0.19928540744733581</c:v>
                </c:pt>
                <c:pt idx="1298">
                  <c:v>0.19931381971483345</c:v>
                </c:pt>
                <c:pt idx="1299">
                  <c:v>0.19934807088908357</c:v>
                </c:pt>
                <c:pt idx="1300">
                  <c:v>0.19937637746083117</c:v>
                </c:pt>
                <c:pt idx="1301">
                  <c:v>0.1994109138907951</c:v>
                </c:pt>
                <c:pt idx="1302">
                  <c:v>0.19944478042862723</c:v>
                </c:pt>
                <c:pt idx="1303">
                  <c:v>0.1994671825000367</c:v>
                </c:pt>
                <c:pt idx="1304">
                  <c:v>0.1994940312096298</c:v>
                </c:pt>
                <c:pt idx="1305">
                  <c:v>0.19952632911565582</c:v>
                </c:pt>
                <c:pt idx="1306">
                  <c:v>0.19954798248290609</c:v>
                </c:pt>
                <c:pt idx="1307">
                  <c:v>0.19957351842295809</c:v>
                </c:pt>
                <c:pt idx="1308">
                  <c:v>0.1995949154383384</c:v>
                </c:pt>
                <c:pt idx="1309">
                  <c:v>0.19960143146480105</c:v>
                </c:pt>
                <c:pt idx="1310">
                  <c:v>0.19961790982956149</c:v>
                </c:pt>
                <c:pt idx="1311">
                  <c:v>0.19962746653347482</c:v>
                </c:pt>
                <c:pt idx="1312">
                  <c:v>0.19964221192633813</c:v>
                </c:pt>
                <c:pt idx="1313">
                  <c:v>0.19967780076282141</c:v>
                </c:pt>
                <c:pt idx="1314">
                  <c:v>0.19969876962689947</c:v>
                </c:pt>
                <c:pt idx="1315">
                  <c:v>0.19971713555144591</c:v>
                </c:pt>
                <c:pt idx="1316">
                  <c:v>0.19973960923017373</c:v>
                </c:pt>
                <c:pt idx="1317">
                  <c:v>0.19974291626198826</c:v>
                </c:pt>
                <c:pt idx="1318">
                  <c:v>0.19976332162790733</c:v>
                </c:pt>
                <c:pt idx="1319">
                  <c:v>0.19979901208223627</c:v>
                </c:pt>
                <c:pt idx="1320">
                  <c:v>0.1998175036398723</c:v>
                </c:pt>
                <c:pt idx="1321">
                  <c:v>0.1998365925692476</c:v>
                </c:pt>
                <c:pt idx="1322">
                  <c:v>0.19985863748869256</c:v>
                </c:pt>
                <c:pt idx="1323">
                  <c:v>0.19987976882338201</c:v>
                </c:pt>
                <c:pt idx="1324">
                  <c:v>0.19990490738514413</c:v>
                </c:pt>
                <c:pt idx="1325">
                  <c:v>0.1999353769801698</c:v>
                </c:pt>
                <c:pt idx="1326">
                  <c:v>0.19996404979491589</c:v>
                </c:pt>
                <c:pt idx="1327">
                  <c:v>0.19997879973303956</c:v>
                </c:pt>
                <c:pt idx="1328">
                  <c:v>0.20001048743290875</c:v>
                </c:pt>
                <c:pt idx="1329">
                  <c:v>0.20005594033631169</c:v>
                </c:pt>
                <c:pt idx="1330">
                  <c:v>0.20009712436264848</c:v>
                </c:pt>
                <c:pt idx="1331">
                  <c:v>0.20014399041378839</c:v>
                </c:pt>
                <c:pt idx="1332">
                  <c:v>0.2001884362103056</c:v>
                </c:pt>
                <c:pt idx="1333">
                  <c:v>0.20023149483016045</c:v>
                </c:pt>
                <c:pt idx="1334">
                  <c:v>0.2002744679440798</c:v>
                </c:pt>
                <c:pt idx="1335">
                  <c:v>0.20031676834321863</c:v>
                </c:pt>
                <c:pt idx="1336">
                  <c:v>0.20035953350895988</c:v>
                </c:pt>
                <c:pt idx="1337">
                  <c:v>0.2004030169423843</c:v>
                </c:pt>
                <c:pt idx="1338">
                  <c:v>0.20044712440900825</c:v>
                </c:pt>
                <c:pt idx="1339">
                  <c:v>0.20050135134512356</c:v>
                </c:pt>
                <c:pt idx="1340">
                  <c:v>0.20054122788941672</c:v>
                </c:pt>
                <c:pt idx="1341">
                  <c:v>0.20056911844465639</c:v>
                </c:pt>
                <c:pt idx="1342">
                  <c:v>0.20059723615408043</c:v>
                </c:pt>
                <c:pt idx="1343">
                  <c:v>0.2006085292544578</c:v>
                </c:pt>
                <c:pt idx="1344">
                  <c:v>0.20063446585393227</c:v>
                </c:pt>
                <c:pt idx="1345">
                  <c:v>0.20066959384681635</c:v>
                </c:pt>
                <c:pt idx="1346">
                  <c:v>0.20070306618636261</c:v>
                </c:pt>
                <c:pt idx="1347">
                  <c:v>0.20075623238194021</c:v>
                </c:pt>
                <c:pt idx="1348">
                  <c:v>0.20078616781808614</c:v>
                </c:pt>
                <c:pt idx="1349">
                  <c:v>0.20078860116844319</c:v>
                </c:pt>
                <c:pt idx="1350">
                  <c:v>0.20081313858121322</c:v>
                </c:pt>
                <c:pt idx="1351">
                  <c:v>0.2008412836035878</c:v>
                </c:pt>
                <c:pt idx="1352">
                  <c:v>0.20085968036067545</c:v>
                </c:pt>
                <c:pt idx="1353">
                  <c:v>0.20089518167547707</c:v>
                </c:pt>
                <c:pt idx="1354">
                  <c:v>0.2009206059787689</c:v>
                </c:pt>
                <c:pt idx="1355">
                  <c:v>0.2009327021259936</c:v>
                </c:pt>
                <c:pt idx="1356">
                  <c:v>0.20093681757277534</c:v>
                </c:pt>
                <c:pt idx="1357">
                  <c:v>0.2009564304809803</c:v>
                </c:pt>
                <c:pt idx="1358">
                  <c:v>0.20097276028016595</c:v>
                </c:pt>
                <c:pt idx="1359">
                  <c:v>0.20098608742780188</c:v>
                </c:pt>
                <c:pt idx="1360">
                  <c:v>0.201000259847115</c:v>
                </c:pt>
                <c:pt idx="1361">
                  <c:v>0.20100697680396132</c:v>
                </c:pt>
                <c:pt idx="1362">
                  <c:v>0.20101446266542497</c:v>
                </c:pt>
                <c:pt idx="1363">
                  <c:v>0.20101970634295627</c:v>
                </c:pt>
                <c:pt idx="1364">
                  <c:v>0.20101273597286173</c:v>
                </c:pt>
                <c:pt idx="1365">
                  <c:v>0.2010099327516647</c:v>
                </c:pt>
                <c:pt idx="1366">
                  <c:v>0.20100210663386564</c:v>
                </c:pt>
                <c:pt idx="1367">
                  <c:v>0.20100796406052504</c:v>
                </c:pt>
                <c:pt idx="1368">
                  <c:v>0.20102537647367869</c:v>
                </c:pt>
                <c:pt idx="1369">
                  <c:v>0.20102554942588916</c:v>
                </c:pt>
                <c:pt idx="1370">
                  <c:v>0.20102547625642395</c:v>
                </c:pt>
                <c:pt idx="1371">
                  <c:v>0.20101075904226481</c:v>
                </c:pt>
                <c:pt idx="1372">
                  <c:v>0.20098182535768969</c:v>
                </c:pt>
                <c:pt idx="1373">
                  <c:v>0.20095985453823662</c:v>
                </c:pt>
                <c:pt idx="1374">
                  <c:v>0.20093079917463189</c:v>
                </c:pt>
                <c:pt idx="1375">
                  <c:v>0.20091466199560551</c:v>
                </c:pt>
                <c:pt idx="1376">
                  <c:v>0.20090175481109274</c:v>
                </c:pt>
                <c:pt idx="1377">
                  <c:v>0.20087578684866578</c:v>
                </c:pt>
                <c:pt idx="1378">
                  <c:v>0.20085982606829289</c:v>
                </c:pt>
                <c:pt idx="1379">
                  <c:v>0.20083792653358479</c:v>
                </c:pt>
                <c:pt idx="1380">
                  <c:v>0.20080666237445377</c:v>
                </c:pt>
                <c:pt idx="1381">
                  <c:v>0.20078838644518412</c:v>
                </c:pt>
                <c:pt idx="1382">
                  <c:v>0.20077721572399088</c:v>
                </c:pt>
                <c:pt idx="1383">
                  <c:v>0.20074622121251928</c:v>
                </c:pt>
                <c:pt idx="1384">
                  <c:v>0.20071113713350772</c:v>
                </c:pt>
                <c:pt idx="1385">
                  <c:v>0.20067495065735308</c:v>
                </c:pt>
                <c:pt idx="1386">
                  <c:v>0.20062520980874324</c:v>
                </c:pt>
                <c:pt idx="1387">
                  <c:v>0.20058281937458108</c:v>
                </c:pt>
                <c:pt idx="1388">
                  <c:v>0.20054168073405598</c:v>
                </c:pt>
                <c:pt idx="1389">
                  <c:v>0.20049582587782144</c:v>
                </c:pt>
                <c:pt idx="1390">
                  <c:v>0.20046042181191459</c:v>
                </c:pt>
                <c:pt idx="1391">
                  <c:v>0.20042437598862098</c:v>
                </c:pt>
                <c:pt idx="1392">
                  <c:v>0.20038577322051296</c:v>
                </c:pt>
                <c:pt idx="1393">
                  <c:v>0.2003508204005976</c:v>
                </c:pt>
                <c:pt idx="1394">
                  <c:v>0.20032319308334803</c:v>
                </c:pt>
                <c:pt idx="1395">
                  <c:v>0.20028218766460168</c:v>
                </c:pt>
                <c:pt idx="1396">
                  <c:v>0.20022876710970816</c:v>
                </c:pt>
                <c:pt idx="1397">
                  <c:v>0.20019765808396103</c:v>
                </c:pt>
                <c:pt idx="1398">
                  <c:v>0.20017122548863311</c:v>
                </c:pt>
                <c:pt idx="1399">
                  <c:v>0.20013857624991782</c:v>
                </c:pt>
                <c:pt idx="1400">
                  <c:v>0.20012167526414201</c:v>
                </c:pt>
                <c:pt idx="1401">
                  <c:v>0.20009052044611786</c:v>
                </c:pt>
                <c:pt idx="1402">
                  <c:v>0.20004492213719768</c:v>
                </c:pt>
                <c:pt idx="1403">
                  <c:v>0.20000357127306326</c:v>
                </c:pt>
                <c:pt idx="1404">
                  <c:v>0.19995376035974191</c:v>
                </c:pt>
                <c:pt idx="1405">
                  <c:v>0.1999310575678305</c:v>
                </c:pt>
                <c:pt idx="1406">
                  <c:v>0.19992453143143496</c:v>
                </c:pt>
                <c:pt idx="1407">
                  <c:v>0.19989455951165522</c:v>
                </c:pt>
                <c:pt idx="1408">
                  <c:v>0.1998785865307271</c:v>
                </c:pt>
                <c:pt idx="1409">
                  <c:v>0.19984636188191471</c:v>
                </c:pt>
                <c:pt idx="1410">
                  <c:v>0.19977862852702263</c:v>
                </c:pt>
                <c:pt idx="1411">
                  <c:v>0.1997427562956183</c:v>
                </c:pt>
                <c:pt idx="1412">
                  <c:v>0.19972644985451612</c:v>
                </c:pt>
                <c:pt idx="1413">
                  <c:v>0.19969576797028563</c:v>
                </c:pt>
                <c:pt idx="1414">
                  <c:v>0.1996732532399316</c:v>
                </c:pt>
                <c:pt idx="1415">
                  <c:v>0.19962389426017327</c:v>
                </c:pt>
                <c:pt idx="1416">
                  <c:v>0.1995548708633742</c:v>
                </c:pt>
                <c:pt idx="1417">
                  <c:v>0.19950342220669651</c:v>
                </c:pt>
                <c:pt idx="1418">
                  <c:v>0.19943648086987531</c:v>
                </c:pt>
                <c:pt idx="1419">
                  <c:v>0.19939424228869837</c:v>
                </c:pt>
                <c:pt idx="1420">
                  <c:v>0.19937102866290582</c:v>
                </c:pt>
                <c:pt idx="1421">
                  <c:v>0.19934736579665138</c:v>
                </c:pt>
                <c:pt idx="1422">
                  <c:v>0.19933158340883406</c:v>
                </c:pt>
                <c:pt idx="1423">
                  <c:v>0.1993156295546521</c:v>
                </c:pt>
                <c:pt idx="1424">
                  <c:v>0.19931040443809331</c:v>
                </c:pt>
                <c:pt idx="1425">
                  <c:v>0.19928506522507805</c:v>
                </c:pt>
                <c:pt idx="1426">
                  <c:v>0.19924388030448748</c:v>
                </c:pt>
                <c:pt idx="1427">
                  <c:v>0.19921107131782456</c:v>
                </c:pt>
                <c:pt idx="1428">
                  <c:v>0.19917888014282772</c:v>
                </c:pt>
                <c:pt idx="1429">
                  <c:v>0.19915317896322068</c:v>
                </c:pt>
                <c:pt idx="1430">
                  <c:v>0.19913742752551036</c:v>
                </c:pt>
                <c:pt idx="1431">
                  <c:v>0.19911636532546675</c:v>
                </c:pt>
                <c:pt idx="1432">
                  <c:v>0.19908686591595673</c:v>
                </c:pt>
                <c:pt idx="1433">
                  <c:v>0.19906904272905346</c:v>
                </c:pt>
                <c:pt idx="1434">
                  <c:v>0.19907126476388978</c:v>
                </c:pt>
                <c:pt idx="1435">
                  <c:v>0.19904843882848178</c:v>
                </c:pt>
                <c:pt idx="1436">
                  <c:v>0.19904422107374287</c:v>
                </c:pt>
                <c:pt idx="1437">
                  <c:v>0.19903243606320931</c:v>
                </c:pt>
                <c:pt idx="1438">
                  <c:v>0.19901649915375827</c:v>
                </c:pt>
                <c:pt idx="1439">
                  <c:v>0.199018663718984</c:v>
                </c:pt>
                <c:pt idx="1440">
                  <c:v>0.1990039677003507</c:v>
                </c:pt>
                <c:pt idx="1441">
                  <c:v>0.19897131227297912</c:v>
                </c:pt>
                <c:pt idx="1442">
                  <c:v>0.19895919014743305</c:v>
                </c:pt>
                <c:pt idx="1443">
                  <c:v>0.19895130280717024</c:v>
                </c:pt>
                <c:pt idx="1444">
                  <c:v>0.198952379673031</c:v>
                </c:pt>
                <c:pt idx="1445">
                  <c:v>0.19894878143756914</c:v>
                </c:pt>
                <c:pt idx="1446">
                  <c:v>0.19893304240656115</c:v>
                </c:pt>
                <c:pt idx="1447">
                  <c:v>0.19892948232320831</c:v>
                </c:pt>
                <c:pt idx="1448">
                  <c:v>0.19894629466751046</c:v>
                </c:pt>
                <c:pt idx="1449">
                  <c:v>0.19896386843384503</c:v>
                </c:pt>
                <c:pt idx="1450">
                  <c:v>0.19897596571255649</c:v>
                </c:pt>
                <c:pt idx="1451">
                  <c:v>0.19899744778243308</c:v>
                </c:pt>
                <c:pt idx="1452">
                  <c:v>0.19900310283905098</c:v>
                </c:pt>
                <c:pt idx="1453">
                  <c:v>0.19902814851890774</c:v>
                </c:pt>
                <c:pt idx="1454">
                  <c:v>0.19908307757076946</c:v>
                </c:pt>
                <c:pt idx="1455">
                  <c:v>0.19907258533452965</c:v>
                </c:pt>
                <c:pt idx="1456">
                  <c:v>0.19907230072734436</c:v>
                </c:pt>
                <c:pt idx="1457">
                  <c:v>0.19911332393295975</c:v>
                </c:pt>
                <c:pt idx="1458">
                  <c:v>0.19919932289147468</c:v>
                </c:pt>
                <c:pt idx="1459">
                  <c:v>0.19927914217231571</c:v>
                </c:pt>
                <c:pt idx="1460">
                  <c:v>0.19934533668706486</c:v>
                </c:pt>
                <c:pt idx="1461">
                  <c:v>0.19944521439267041</c:v>
                </c:pt>
                <c:pt idx="1462">
                  <c:v>0.19950394686599235</c:v>
                </c:pt>
                <c:pt idx="1463">
                  <c:v>0.19949129895887041</c:v>
                </c:pt>
                <c:pt idx="1464">
                  <c:v>0.19949771772884051</c:v>
                </c:pt>
                <c:pt idx="1465">
                  <c:v>0.1995404090555922</c:v>
                </c:pt>
                <c:pt idx="1466">
                  <c:v>0.19955316994799666</c:v>
                </c:pt>
                <c:pt idx="1467">
                  <c:v>0.19954343087386842</c:v>
                </c:pt>
                <c:pt idx="1468">
                  <c:v>0.19954622813047185</c:v>
                </c:pt>
                <c:pt idx="1469">
                  <c:v>0.19954789595759181</c:v>
                </c:pt>
                <c:pt idx="1470">
                  <c:v>0.19951497720229797</c:v>
                </c:pt>
                <c:pt idx="1471">
                  <c:v>0.19952319717698372</c:v>
                </c:pt>
                <c:pt idx="1472">
                  <c:v>0.19956422406245877</c:v>
                </c:pt>
                <c:pt idx="1473">
                  <c:v>0.19960677996815712</c:v>
                </c:pt>
                <c:pt idx="1474">
                  <c:v>0.19965279046062398</c:v>
                </c:pt>
                <c:pt idx="1475">
                  <c:v>0.19970073741807517</c:v>
                </c:pt>
                <c:pt idx="1476">
                  <c:v>0.19974018079089784</c:v>
                </c:pt>
                <c:pt idx="1477">
                  <c:v>0.19978033608721313</c:v>
                </c:pt>
                <c:pt idx="1478">
                  <c:v>0.19982213441121907</c:v>
                </c:pt>
                <c:pt idx="1479">
                  <c:v>0.19986484807640933</c:v>
                </c:pt>
                <c:pt idx="1480">
                  <c:v>0.19990660590497678</c:v>
                </c:pt>
                <c:pt idx="1481">
                  <c:v>0.19997652368062183</c:v>
                </c:pt>
                <c:pt idx="1482">
                  <c:v>0.20000202908960571</c:v>
                </c:pt>
                <c:pt idx="1483">
                  <c:v>0.1999896833840511</c:v>
                </c:pt>
                <c:pt idx="1484">
                  <c:v>0.19998702394562318</c:v>
                </c:pt>
                <c:pt idx="1485">
                  <c:v>0.19992726385302159</c:v>
                </c:pt>
                <c:pt idx="1486">
                  <c:v>0.19987260253762629</c:v>
                </c:pt>
                <c:pt idx="1487">
                  <c:v>0.19986728372490958</c:v>
                </c:pt>
                <c:pt idx="1488">
                  <c:v>0.19989314158237426</c:v>
                </c:pt>
                <c:pt idx="1489">
                  <c:v>0.19991383535308729</c:v>
                </c:pt>
                <c:pt idx="1490">
                  <c:v>0.19996724083744929</c:v>
                </c:pt>
                <c:pt idx="1491">
                  <c:v>0.20002265299229491</c:v>
                </c:pt>
                <c:pt idx="1492">
                  <c:v>0.20006231695430285</c:v>
                </c:pt>
                <c:pt idx="1493">
                  <c:v>0.20006751665310865</c:v>
                </c:pt>
                <c:pt idx="1494">
                  <c:v>0.20005220806972809</c:v>
                </c:pt>
                <c:pt idx="1495">
                  <c:v>0.20000807625297834</c:v>
                </c:pt>
                <c:pt idx="1496">
                  <c:v>0.20001544789558878</c:v>
                </c:pt>
                <c:pt idx="1497">
                  <c:v>0.20004691997141602</c:v>
                </c:pt>
                <c:pt idx="1498">
                  <c:v>0.20006510037000555</c:v>
                </c:pt>
                <c:pt idx="1499">
                  <c:v>0.20012797508728056</c:v>
                </c:pt>
                <c:pt idx="1500">
                  <c:v>0.20013871627974925</c:v>
                </c:pt>
                <c:pt idx="1501">
                  <c:v>0.20012204169391237</c:v>
                </c:pt>
                <c:pt idx="1502">
                  <c:v>0.20005847580355565</c:v>
                </c:pt>
                <c:pt idx="1503">
                  <c:v>0.19995281063690892</c:v>
                </c:pt>
                <c:pt idx="1504">
                  <c:v>0.19986664819706559</c:v>
                </c:pt>
                <c:pt idx="1505">
                  <c:v>0.19978666090556041</c:v>
                </c:pt>
                <c:pt idx="1506">
                  <c:v>0.19967181276738355</c:v>
                </c:pt>
                <c:pt idx="1507">
                  <c:v>0.19961158967751744</c:v>
                </c:pt>
                <c:pt idx="1508">
                  <c:v>0.19962339091360379</c:v>
                </c:pt>
                <c:pt idx="1509">
                  <c:v>0.19957048189367266</c:v>
                </c:pt>
                <c:pt idx="1510">
                  <c:v>0.19952784729676606</c:v>
                </c:pt>
                <c:pt idx="1511">
                  <c:v>0.19946137508310513</c:v>
                </c:pt>
                <c:pt idx="1512">
                  <c:v>0.19938234593179796</c:v>
                </c:pt>
                <c:pt idx="1513">
                  <c:v>0.19925150533209421</c:v>
                </c:pt>
                <c:pt idx="1514">
                  <c:v>0.19913291105254724</c:v>
                </c:pt>
                <c:pt idx="1515">
                  <c:v>0.19900980727460604</c:v>
                </c:pt>
                <c:pt idx="1516">
                  <c:v>0.19885820866559165</c:v>
                </c:pt>
                <c:pt idx="1517">
                  <c:v>0.19868205489712279</c:v>
                </c:pt>
                <c:pt idx="1518">
                  <c:v>0.19850322459374792</c:v>
                </c:pt>
                <c:pt idx="1519">
                  <c:v>0.19829659729425883</c:v>
                </c:pt>
                <c:pt idx="1520">
                  <c:v>0.19807698691500994</c:v>
                </c:pt>
                <c:pt idx="1521">
                  <c:v>0.197843802805339</c:v>
                </c:pt>
                <c:pt idx="1522">
                  <c:v>0.19761095631084932</c:v>
                </c:pt>
                <c:pt idx="1523">
                  <c:v>0.19731499952855333</c:v>
                </c:pt>
                <c:pt idx="1524">
                  <c:v>0.19702914468993424</c:v>
                </c:pt>
                <c:pt idx="1525">
                  <c:v>0.19668996467064911</c:v>
                </c:pt>
                <c:pt idx="1526">
                  <c:v>0.19630307292435933</c:v>
                </c:pt>
                <c:pt idx="1527">
                  <c:v>0.19589745639837589</c:v>
                </c:pt>
                <c:pt idx="1528">
                  <c:v>0.19547307806381289</c:v>
                </c:pt>
                <c:pt idx="1529">
                  <c:v>0.19501091420305763</c:v>
                </c:pt>
                <c:pt idx="1530">
                  <c:v>0.19453720591463572</c:v>
                </c:pt>
                <c:pt idx="1531">
                  <c:v>0.19401900746094455</c:v>
                </c:pt>
                <c:pt idx="1532">
                  <c:v>0.19345898818938559</c:v>
                </c:pt>
                <c:pt idx="1533">
                  <c:v>0.19286022461352481</c:v>
                </c:pt>
                <c:pt idx="1534">
                  <c:v>0.1922482772994647</c:v>
                </c:pt>
                <c:pt idx="1535">
                  <c:v>0.19159372010736034</c:v>
                </c:pt>
                <c:pt idx="1536">
                  <c:v>0.19089822403141246</c:v>
                </c:pt>
                <c:pt idx="1537">
                  <c:v>0.19020354909185996</c:v>
                </c:pt>
                <c:pt idx="1538">
                  <c:v>0.18940813992757491</c:v>
                </c:pt>
                <c:pt idx="1539">
                  <c:v>0.18852280389701215</c:v>
                </c:pt>
                <c:pt idx="1540">
                  <c:v>0.18762032360029238</c:v>
                </c:pt>
                <c:pt idx="1541">
                  <c:v>0.18661520593672942</c:v>
                </c:pt>
                <c:pt idx="1542">
                  <c:v>0.18562331987367578</c:v>
                </c:pt>
                <c:pt idx="1543">
                  <c:v>0.18461592825079942</c:v>
                </c:pt>
                <c:pt idx="1544">
                  <c:v>0.18359407041481302</c:v>
                </c:pt>
                <c:pt idx="1545">
                  <c:v>0.18257187039260095</c:v>
                </c:pt>
                <c:pt idx="1546">
                  <c:v>0.18155172127664002</c:v>
                </c:pt>
                <c:pt idx="1547">
                  <c:v>0.18051267604419888</c:v>
                </c:pt>
                <c:pt idx="1548">
                  <c:v>0.17942595580439422</c:v>
                </c:pt>
                <c:pt idx="1549">
                  <c:v>0.17839340997804121</c:v>
                </c:pt>
                <c:pt idx="1550">
                  <c:v>0.17735477437628763</c:v>
                </c:pt>
                <c:pt idx="1551">
                  <c:v>0.17634824415523165</c:v>
                </c:pt>
                <c:pt idx="1552">
                  <c:v>0.17536841528596767</c:v>
                </c:pt>
                <c:pt idx="1553">
                  <c:v>0.17444386645766005</c:v>
                </c:pt>
                <c:pt idx="1554">
                  <c:v>0.1735832804344081</c:v>
                </c:pt>
                <c:pt idx="1555">
                  <c:v>0.17273582309534716</c:v>
                </c:pt>
                <c:pt idx="1556">
                  <c:v>0.17203609913986009</c:v>
                </c:pt>
                <c:pt idx="1557">
                  <c:v>0.17142421899166349</c:v>
                </c:pt>
                <c:pt idx="1558">
                  <c:v>0.17090538530654084</c:v>
                </c:pt>
                <c:pt idx="1559">
                  <c:v>0.17049161721655529</c:v>
                </c:pt>
                <c:pt idx="1560">
                  <c:v>0.17014724485837115</c:v>
                </c:pt>
                <c:pt idx="1561">
                  <c:v>0.16989739759082476</c:v>
                </c:pt>
                <c:pt idx="1562">
                  <c:v>0.16973870059151583</c:v>
                </c:pt>
                <c:pt idx="1563">
                  <c:v>0.16969706899715273</c:v>
                </c:pt>
                <c:pt idx="1564">
                  <c:v>0.16969516493401712</c:v>
                </c:pt>
                <c:pt idx="1565">
                  <c:v>0.16974538815306825</c:v>
                </c:pt>
                <c:pt idx="1566">
                  <c:v>0.16987454701544694</c:v>
                </c:pt>
                <c:pt idx="1567">
                  <c:v>0.17002543762104061</c:v>
                </c:pt>
                <c:pt idx="1568">
                  <c:v>0.17022887747680973</c:v>
                </c:pt>
                <c:pt idx="1569">
                  <c:v>0.17045087481205853</c:v>
                </c:pt>
                <c:pt idx="1570">
                  <c:v>0.1707320670185897</c:v>
                </c:pt>
                <c:pt idx="1571">
                  <c:v>0.1710031373379359</c:v>
                </c:pt>
                <c:pt idx="1572">
                  <c:v>0.17130262840856561</c:v>
                </c:pt>
                <c:pt idx="1573">
                  <c:v>0.17159150748228599</c:v>
                </c:pt>
                <c:pt idx="1574">
                  <c:v>0.17188809804876923</c:v>
                </c:pt>
                <c:pt idx="1575">
                  <c:v>0.17218167100113971</c:v>
                </c:pt>
                <c:pt idx="1576">
                  <c:v>0.1724903317113223</c:v>
                </c:pt>
                <c:pt idx="1577">
                  <c:v>0.17280011115734939</c:v>
                </c:pt>
                <c:pt idx="1578">
                  <c:v>0.1731268322440378</c:v>
                </c:pt>
                <c:pt idx="1579">
                  <c:v>0.17347019475322542</c:v>
                </c:pt>
                <c:pt idx="1580">
                  <c:v>0.17381574274801961</c:v>
                </c:pt>
                <c:pt idx="1581">
                  <c:v>0.17419352868527746</c:v>
                </c:pt>
                <c:pt idx="1582">
                  <c:v>0.17453311324515508</c:v>
                </c:pt>
                <c:pt idx="1583">
                  <c:v>0.17486340686522303</c:v>
                </c:pt>
                <c:pt idx="1584">
                  <c:v>0.1751879916509462</c:v>
                </c:pt>
                <c:pt idx="1585">
                  <c:v>0.17550308427011244</c:v>
                </c:pt>
                <c:pt idx="1586">
                  <c:v>0.17579079066453665</c:v>
                </c:pt>
                <c:pt idx="1587">
                  <c:v>0.17609416279172263</c:v>
                </c:pt>
                <c:pt idx="1588">
                  <c:v>0.17640836799478757</c:v>
                </c:pt>
                <c:pt idx="1589">
                  <c:v>0.17670672980990798</c:v>
                </c:pt>
                <c:pt idx="1590">
                  <c:v>0.17700788180577845</c:v>
                </c:pt>
                <c:pt idx="1591">
                  <c:v>0.17728442677346126</c:v>
                </c:pt>
                <c:pt idx="1592">
                  <c:v>0.17753219417216226</c:v>
                </c:pt>
                <c:pt idx="1593">
                  <c:v>0.17779834646985404</c:v>
                </c:pt>
                <c:pt idx="1594">
                  <c:v>0.17805324448442308</c:v>
                </c:pt>
                <c:pt idx="1595">
                  <c:v>0.1783109349836848</c:v>
                </c:pt>
                <c:pt idx="1596">
                  <c:v>0.17857676811554826</c:v>
                </c:pt>
                <c:pt idx="1597">
                  <c:v>0.17886379896856205</c:v>
                </c:pt>
                <c:pt idx="1598">
                  <c:v>0.17912590193470448</c:v>
                </c:pt>
                <c:pt idx="1599">
                  <c:v>0.1793808201663469</c:v>
                </c:pt>
                <c:pt idx="1600">
                  <c:v>0.17962882450125472</c:v>
                </c:pt>
                <c:pt idx="1601">
                  <c:v>0.17985934045970628</c:v>
                </c:pt>
                <c:pt idx="1602">
                  <c:v>0.18010620926039189</c:v>
                </c:pt>
                <c:pt idx="1603">
                  <c:v>0.18035453070612817</c:v>
                </c:pt>
                <c:pt idx="1604">
                  <c:v>0.18060448166491097</c:v>
                </c:pt>
                <c:pt idx="1605">
                  <c:v>0.18087678330886212</c:v>
                </c:pt>
                <c:pt idx="1606">
                  <c:v>0.18112371813793063</c:v>
                </c:pt>
                <c:pt idx="1607">
                  <c:v>0.18135035807622302</c:v>
                </c:pt>
                <c:pt idx="1608">
                  <c:v>0.18159085548794654</c:v>
                </c:pt>
                <c:pt idx="1609">
                  <c:v>0.18183590375958866</c:v>
                </c:pt>
                <c:pt idx="1610">
                  <c:v>0.18208208648884883</c:v>
                </c:pt>
                <c:pt idx="1611">
                  <c:v>0.1823237011922145</c:v>
                </c:pt>
                <c:pt idx="1612">
                  <c:v>0.18257826071831432</c:v>
                </c:pt>
                <c:pt idx="1613">
                  <c:v>0.18281671142520869</c:v>
                </c:pt>
                <c:pt idx="1614">
                  <c:v>0.18302788026815961</c:v>
                </c:pt>
                <c:pt idx="1615">
                  <c:v>0.18326560116597421</c:v>
                </c:pt>
                <c:pt idx="1616">
                  <c:v>0.18352973785993154</c:v>
                </c:pt>
                <c:pt idx="1617">
                  <c:v>0.18377040600611308</c:v>
                </c:pt>
                <c:pt idx="1618">
                  <c:v>0.18398882835225863</c:v>
                </c:pt>
                <c:pt idx="1619">
                  <c:v>0.18422637175484077</c:v>
                </c:pt>
                <c:pt idx="1620">
                  <c:v>0.18447454983955489</c:v>
                </c:pt>
                <c:pt idx="1621">
                  <c:v>0.1847187756184118</c:v>
                </c:pt>
                <c:pt idx="1622">
                  <c:v>0.18496319479953485</c:v>
                </c:pt>
                <c:pt idx="1623">
                  <c:v>0.18523958771674207</c:v>
                </c:pt>
                <c:pt idx="1624">
                  <c:v>0.18548530243713121</c:v>
                </c:pt>
                <c:pt idx="1625">
                  <c:v>0.18569527017334883</c:v>
                </c:pt>
                <c:pt idx="1626">
                  <c:v>0.18592590367881021</c:v>
                </c:pt>
                <c:pt idx="1627">
                  <c:v>0.18616202111364022</c:v>
                </c:pt>
                <c:pt idx="1628">
                  <c:v>0.18639835849266037</c:v>
                </c:pt>
                <c:pt idx="1629">
                  <c:v>0.18664177348310185</c:v>
                </c:pt>
                <c:pt idx="1630">
                  <c:v>0.18689529994003951</c:v>
                </c:pt>
                <c:pt idx="1631">
                  <c:v>0.18714289657512495</c:v>
                </c:pt>
                <c:pt idx="1632">
                  <c:v>0.18740022681855104</c:v>
                </c:pt>
                <c:pt idx="1633">
                  <c:v>0.18764499636604673</c:v>
                </c:pt>
                <c:pt idx="1634">
                  <c:v>0.18787374035644419</c:v>
                </c:pt>
                <c:pt idx="1635">
                  <c:v>0.18812235037092728</c:v>
                </c:pt>
                <c:pt idx="1636">
                  <c:v>0.18838013664389708</c:v>
                </c:pt>
                <c:pt idx="1637">
                  <c:v>0.18862780072306848</c:v>
                </c:pt>
                <c:pt idx="1638">
                  <c:v>0.18888326426518301</c:v>
                </c:pt>
                <c:pt idx="1639">
                  <c:v>0.1891340863247204</c:v>
                </c:pt>
                <c:pt idx="1640">
                  <c:v>0.18936632946561391</c:v>
                </c:pt>
                <c:pt idx="1641">
                  <c:v>0.18961974199260387</c:v>
                </c:pt>
                <c:pt idx="1642">
                  <c:v>0.18986107883950298</c:v>
                </c:pt>
                <c:pt idx="1643">
                  <c:v>0.19009990099871951</c:v>
                </c:pt>
                <c:pt idx="1644">
                  <c:v>0.19035073684897416</c:v>
                </c:pt>
                <c:pt idx="1645">
                  <c:v>0.19060896797976781</c:v>
                </c:pt>
                <c:pt idx="1646">
                  <c:v>0.19084961370687861</c:v>
                </c:pt>
                <c:pt idx="1647">
                  <c:v>0.19109381002683967</c:v>
                </c:pt>
                <c:pt idx="1648">
                  <c:v>0.19133332350293633</c:v>
                </c:pt>
                <c:pt idx="1649">
                  <c:v>0.19155065822545617</c:v>
                </c:pt>
                <c:pt idx="1650">
                  <c:v>0.19178330114702072</c:v>
                </c:pt>
                <c:pt idx="1651">
                  <c:v>0.19202672303020898</c:v>
                </c:pt>
                <c:pt idx="1652">
                  <c:v>0.19227157844601009</c:v>
                </c:pt>
                <c:pt idx="1653">
                  <c:v>0.19251620669978434</c:v>
                </c:pt>
                <c:pt idx="1654">
                  <c:v>0.1927621236883772</c:v>
                </c:pt>
                <c:pt idx="1655">
                  <c:v>0.19300233375712253</c:v>
                </c:pt>
                <c:pt idx="1656">
                  <c:v>0.19324146446288717</c:v>
                </c:pt>
                <c:pt idx="1657">
                  <c:v>0.19348113883707871</c:v>
                </c:pt>
                <c:pt idx="1658">
                  <c:v>0.19372163073040305</c:v>
                </c:pt>
                <c:pt idx="1659">
                  <c:v>0.19394656569936583</c:v>
                </c:pt>
                <c:pt idx="1660">
                  <c:v>0.19416861788032713</c:v>
                </c:pt>
                <c:pt idx="1661">
                  <c:v>0.19438816581552198</c:v>
                </c:pt>
                <c:pt idx="1662">
                  <c:v>0.19460150037987331</c:v>
                </c:pt>
                <c:pt idx="1663">
                  <c:v>0.19480499603280946</c:v>
                </c:pt>
                <c:pt idx="1664">
                  <c:v>0.19500630126740426</c:v>
                </c:pt>
                <c:pt idx="1665">
                  <c:v>0.19519644593577964</c:v>
                </c:pt>
                <c:pt idx="1666">
                  <c:v>0.19538354826125418</c:v>
                </c:pt>
                <c:pt idx="1667">
                  <c:v>0.19553895244122602</c:v>
                </c:pt>
                <c:pt idx="1668">
                  <c:v>0.19572729605768882</c:v>
                </c:pt>
                <c:pt idx="1669">
                  <c:v>0.19593132093745927</c:v>
                </c:pt>
                <c:pt idx="1670">
                  <c:v>0.19613244167841093</c:v>
                </c:pt>
                <c:pt idx="1671">
                  <c:v>0.19634906080333803</c:v>
                </c:pt>
                <c:pt idx="1672">
                  <c:v>0.19655266426435167</c:v>
                </c:pt>
                <c:pt idx="1673">
                  <c:v>0.19674682725567885</c:v>
                </c:pt>
                <c:pt idx="1674">
                  <c:v>0.19694034592455736</c:v>
                </c:pt>
                <c:pt idx="1675">
                  <c:v>0.19712930010458876</c:v>
                </c:pt>
                <c:pt idx="1676">
                  <c:v>0.19732213626069953</c:v>
                </c:pt>
                <c:pt idx="1677">
                  <c:v>0.19753665256125111</c:v>
                </c:pt>
                <c:pt idx="1678">
                  <c:v>0.19771263861118024</c:v>
                </c:pt>
                <c:pt idx="1679">
                  <c:v>0.19786522547118077</c:v>
                </c:pt>
                <c:pt idx="1680">
                  <c:v>0.19805164806322925</c:v>
                </c:pt>
                <c:pt idx="1681">
                  <c:v>0.19822843051733482</c:v>
                </c:pt>
                <c:pt idx="1682">
                  <c:v>0.19840364128955498</c:v>
                </c:pt>
                <c:pt idx="1683">
                  <c:v>0.1985673151223791</c:v>
                </c:pt>
                <c:pt idx="1684">
                  <c:v>0.19873693973976669</c:v>
                </c:pt>
                <c:pt idx="1685">
                  <c:v>0.19888894154173997</c:v>
                </c:pt>
                <c:pt idx="1686">
                  <c:v>0.19900606722476014</c:v>
                </c:pt>
                <c:pt idx="1687">
                  <c:v>0.19914738365448603</c:v>
                </c:pt>
                <c:pt idx="1688">
                  <c:v>0.1993105036469677</c:v>
                </c:pt>
                <c:pt idx="1689">
                  <c:v>0.19944818770269879</c:v>
                </c:pt>
                <c:pt idx="1690">
                  <c:v>0.1995744901885077</c:v>
                </c:pt>
                <c:pt idx="1691">
                  <c:v>0.19970265913411142</c:v>
                </c:pt>
                <c:pt idx="1692">
                  <c:v>0.19982033338862695</c:v>
                </c:pt>
                <c:pt idx="1693">
                  <c:v>0.19993539414860875</c:v>
                </c:pt>
                <c:pt idx="1694">
                  <c:v>0.20006024073087347</c:v>
                </c:pt>
                <c:pt idx="1695">
                  <c:v>0.20018799304399162</c:v>
                </c:pt>
                <c:pt idx="1696">
                  <c:v>0.20032674596914554</c:v>
                </c:pt>
                <c:pt idx="1697">
                  <c:v>0.20048231231803404</c:v>
                </c:pt>
                <c:pt idx="1698">
                  <c:v>0.20062451045680127</c:v>
                </c:pt>
                <c:pt idx="1699">
                  <c:v>0.20078261120503149</c:v>
                </c:pt>
                <c:pt idx="1700">
                  <c:v>0.20092335655643934</c:v>
                </c:pt>
                <c:pt idx="1701">
                  <c:v>0.20105725519224538</c:v>
                </c:pt>
                <c:pt idx="1702">
                  <c:v>0.20116290270935525</c:v>
                </c:pt>
                <c:pt idx="1703">
                  <c:v>0.20126146303668166</c:v>
                </c:pt>
                <c:pt idx="1704">
                  <c:v>0.20135568243476901</c:v>
                </c:pt>
                <c:pt idx="1705">
                  <c:v>0.20149139275955033</c:v>
                </c:pt>
                <c:pt idx="1706">
                  <c:v>0.2016171883725871</c:v>
                </c:pt>
                <c:pt idx="1707">
                  <c:v>0.20173221355003942</c:v>
                </c:pt>
                <c:pt idx="1708">
                  <c:v>0.20187694467624095</c:v>
                </c:pt>
                <c:pt idx="1709">
                  <c:v>0.20197976402536774</c:v>
                </c:pt>
                <c:pt idx="1710">
                  <c:v>0.20202641053183268</c:v>
                </c:pt>
                <c:pt idx="1711">
                  <c:v>0.20211896970487245</c:v>
                </c:pt>
                <c:pt idx="1712">
                  <c:v>0.20222603624162219</c:v>
                </c:pt>
                <c:pt idx="1713">
                  <c:v>0.20231912128344734</c:v>
                </c:pt>
                <c:pt idx="1714">
                  <c:v>0.20242076144510379</c:v>
                </c:pt>
                <c:pt idx="1715">
                  <c:v>0.20252446375775837</c:v>
                </c:pt>
                <c:pt idx="1716">
                  <c:v>0.20257654213420306</c:v>
                </c:pt>
                <c:pt idx="1717">
                  <c:v>0.20264350805939627</c:v>
                </c:pt>
                <c:pt idx="1718">
                  <c:v>0.20272591586430602</c:v>
                </c:pt>
                <c:pt idx="1719">
                  <c:v>0.20280204935411547</c:v>
                </c:pt>
                <c:pt idx="1720">
                  <c:v>0.20290602148815137</c:v>
                </c:pt>
                <c:pt idx="1721">
                  <c:v>0.20303419687235066</c:v>
                </c:pt>
                <c:pt idx="1722">
                  <c:v>0.20314820285725554</c:v>
                </c:pt>
                <c:pt idx="1723">
                  <c:v>0.20326836513390467</c:v>
                </c:pt>
                <c:pt idx="1724">
                  <c:v>0.20338378180431457</c:v>
                </c:pt>
                <c:pt idx="1725">
                  <c:v>0.2034956447061913</c:v>
                </c:pt>
                <c:pt idx="1726">
                  <c:v>0.20360819387930029</c:v>
                </c:pt>
                <c:pt idx="1727">
                  <c:v>0.2037229781488501</c:v>
                </c:pt>
                <c:pt idx="1728">
                  <c:v>0.20382909190998996</c:v>
                </c:pt>
                <c:pt idx="1729">
                  <c:v>0.20392089768810021</c:v>
                </c:pt>
                <c:pt idx="1730">
                  <c:v>0.20403603129279771</c:v>
                </c:pt>
                <c:pt idx="1731">
                  <c:v>0.20415044667961516</c:v>
                </c:pt>
                <c:pt idx="1732">
                  <c:v>0.20424239155169424</c:v>
                </c:pt>
                <c:pt idx="1733">
                  <c:v>0.20432914350925591</c:v>
                </c:pt>
                <c:pt idx="1734">
                  <c:v>0.20443014741495391</c:v>
                </c:pt>
                <c:pt idx="1735">
                  <c:v>0.20453402654166933</c:v>
                </c:pt>
                <c:pt idx="1736">
                  <c:v>0.2046378353651396</c:v>
                </c:pt>
                <c:pt idx="1737">
                  <c:v>0.20473031250581972</c:v>
                </c:pt>
                <c:pt idx="1738">
                  <c:v>0.20483466179781459</c:v>
                </c:pt>
                <c:pt idx="1739">
                  <c:v>0.20491609250514997</c:v>
                </c:pt>
                <c:pt idx="1740">
                  <c:v>0.20496073854594435</c:v>
                </c:pt>
                <c:pt idx="1741">
                  <c:v>0.20503627040397276</c:v>
                </c:pt>
                <c:pt idx="1742">
                  <c:v>0.20513063339254009</c:v>
                </c:pt>
                <c:pt idx="1743">
                  <c:v>0.2052025091259998</c:v>
                </c:pt>
                <c:pt idx="1744">
                  <c:v>0.20526595696037786</c:v>
                </c:pt>
                <c:pt idx="1745">
                  <c:v>0.20534875463570615</c:v>
                </c:pt>
                <c:pt idx="1746">
                  <c:v>0.20539925011067953</c:v>
                </c:pt>
                <c:pt idx="1747">
                  <c:v>0.20545883001071</c:v>
                </c:pt>
                <c:pt idx="1748">
                  <c:v>0.20554870113116799</c:v>
                </c:pt>
                <c:pt idx="1749">
                  <c:v>0.20561036363167187</c:v>
                </c:pt>
                <c:pt idx="1750">
                  <c:v>0.20569332864080025</c:v>
                </c:pt>
                <c:pt idx="1751">
                  <c:v>0.20579389607415247</c:v>
                </c:pt>
                <c:pt idx="1752">
                  <c:v>0.2058885445554943</c:v>
                </c:pt>
                <c:pt idx="1753">
                  <c:v>0.20598745520840042</c:v>
                </c:pt>
                <c:pt idx="1754">
                  <c:v>0.20609166991649919</c:v>
                </c:pt>
                <c:pt idx="1755">
                  <c:v>0.20620948197345149</c:v>
                </c:pt>
                <c:pt idx="1756">
                  <c:v>0.2063042654769465</c:v>
                </c:pt>
                <c:pt idx="1757">
                  <c:v>0.20638094923135086</c:v>
                </c:pt>
                <c:pt idx="1758">
                  <c:v>0.20648388051678104</c:v>
                </c:pt>
                <c:pt idx="1759">
                  <c:v>0.20658240803046937</c:v>
                </c:pt>
                <c:pt idx="1760">
                  <c:v>0.20667450703627155</c:v>
                </c:pt>
                <c:pt idx="1761">
                  <c:v>0.2067874052790227</c:v>
                </c:pt>
                <c:pt idx="1762">
                  <c:v>0.206880167931074</c:v>
                </c:pt>
                <c:pt idx="1763">
                  <c:v>0.2069289377359973</c:v>
                </c:pt>
                <c:pt idx="1764">
                  <c:v>0.20698576577740371</c:v>
                </c:pt>
                <c:pt idx="1765">
                  <c:v>0.20704434928685247</c:v>
                </c:pt>
                <c:pt idx="1766">
                  <c:v>0.20710189973493578</c:v>
                </c:pt>
                <c:pt idx="1767">
                  <c:v>0.20718533352914734</c:v>
                </c:pt>
                <c:pt idx="1768">
                  <c:v>0.20727705954620745</c:v>
                </c:pt>
                <c:pt idx="1769">
                  <c:v>0.2073835715091269</c:v>
                </c:pt>
                <c:pt idx="1770">
                  <c:v>0.20753133436583537</c:v>
                </c:pt>
                <c:pt idx="1771">
                  <c:v>0.20764908020778891</c:v>
                </c:pt>
                <c:pt idx="1772">
                  <c:v>0.20775551654647154</c:v>
                </c:pt>
                <c:pt idx="1773">
                  <c:v>0.2078896597560472</c:v>
                </c:pt>
                <c:pt idx="1774">
                  <c:v>0.2080260445700978</c:v>
                </c:pt>
                <c:pt idx="1775">
                  <c:v>0.20807663433866255</c:v>
                </c:pt>
                <c:pt idx="1776">
                  <c:v>0.20813957989295151</c:v>
                </c:pt>
                <c:pt idx="1777">
                  <c:v>0.20819986291637901</c:v>
                </c:pt>
                <c:pt idx="1778">
                  <c:v>0.2081930773198474</c:v>
                </c:pt>
                <c:pt idx="1779">
                  <c:v>0.20821939657043642</c:v>
                </c:pt>
                <c:pt idx="1780">
                  <c:v>0.20825634967373344</c:v>
                </c:pt>
                <c:pt idx="1781">
                  <c:v>0.20828810654076244</c:v>
                </c:pt>
                <c:pt idx="1782">
                  <c:v>0.2083018375823831</c:v>
                </c:pt>
                <c:pt idx="1783">
                  <c:v>0.20831946402972881</c:v>
                </c:pt>
                <c:pt idx="1784">
                  <c:v>0.20830113110132251</c:v>
                </c:pt>
                <c:pt idx="1785">
                  <c:v>0.20825716337781064</c:v>
                </c:pt>
                <c:pt idx="1786">
                  <c:v>0.20819711929671084</c:v>
                </c:pt>
                <c:pt idx="1787">
                  <c:v>0.20812355767536825</c:v>
                </c:pt>
                <c:pt idx="1788">
                  <c:v>0.20803008023380629</c:v>
                </c:pt>
                <c:pt idx="1789">
                  <c:v>0.20791721243479322</c:v>
                </c:pt>
                <c:pt idx="1790">
                  <c:v>0.20777182024006677</c:v>
                </c:pt>
                <c:pt idx="1791">
                  <c:v>0.20760742865329029</c:v>
                </c:pt>
                <c:pt idx="1792">
                  <c:v>0.20740244785470244</c:v>
                </c:pt>
                <c:pt idx="1793">
                  <c:v>0.20716637069301927</c:v>
                </c:pt>
                <c:pt idx="1794">
                  <c:v>0.20695956352591208</c:v>
                </c:pt>
                <c:pt idx="1795">
                  <c:v>0.20678357218846069</c:v>
                </c:pt>
                <c:pt idx="1796">
                  <c:v>0.20657563878132823</c:v>
                </c:pt>
                <c:pt idx="1797">
                  <c:v>0.20633485053382508</c:v>
                </c:pt>
                <c:pt idx="1798">
                  <c:v>0.20608728832531042</c:v>
                </c:pt>
                <c:pt idx="1799">
                  <c:v>0.20580665160838515</c:v>
                </c:pt>
                <c:pt idx="1800">
                  <c:v>0.20546625951273054</c:v>
                </c:pt>
                <c:pt idx="1801">
                  <c:v>0.20514755341502822</c:v>
                </c:pt>
                <c:pt idx="1802">
                  <c:v>0.20480384627597328</c:v>
                </c:pt>
                <c:pt idx="1803">
                  <c:v>0.20448064745635405</c:v>
                </c:pt>
                <c:pt idx="1804">
                  <c:v>0.2041639591100092</c:v>
                </c:pt>
                <c:pt idx="1805">
                  <c:v>0.20384539958381301</c:v>
                </c:pt>
                <c:pt idx="1806">
                  <c:v>0.20350237765771861</c:v>
                </c:pt>
                <c:pt idx="1807">
                  <c:v>0.20319056471655597</c:v>
                </c:pt>
                <c:pt idx="1808">
                  <c:v>0.20279256312376712</c:v>
                </c:pt>
                <c:pt idx="1809">
                  <c:v>0.20239838483553418</c:v>
                </c:pt>
                <c:pt idx="1810">
                  <c:v>0.20201905974468251</c:v>
                </c:pt>
                <c:pt idx="1811">
                  <c:v>0.20160262777533408</c:v>
                </c:pt>
                <c:pt idx="1812">
                  <c:v>0.20121639847595604</c:v>
                </c:pt>
                <c:pt idx="1813">
                  <c:v>0.20087212172907296</c:v>
                </c:pt>
                <c:pt idx="1814">
                  <c:v>0.20049178236599594</c:v>
                </c:pt>
                <c:pt idx="1815">
                  <c:v>0.20010138182970397</c:v>
                </c:pt>
                <c:pt idx="1816">
                  <c:v>0.19974336889690894</c:v>
                </c:pt>
                <c:pt idx="1817">
                  <c:v>0.19939052845876135</c:v>
                </c:pt>
                <c:pt idx="1818">
                  <c:v>0.1990460291124232</c:v>
                </c:pt>
                <c:pt idx="1819">
                  <c:v>0.19874761336945301</c:v>
                </c:pt>
                <c:pt idx="1820">
                  <c:v>0.19843714780059063</c:v>
                </c:pt>
                <c:pt idx="1821">
                  <c:v>0.19814788567838751</c:v>
                </c:pt>
                <c:pt idx="1822">
                  <c:v>0.19782570777584665</c:v>
                </c:pt>
                <c:pt idx="1823">
                  <c:v>0.1974912499130638</c:v>
                </c:pt>
                <c:pt idx="1824">
                  <c:v>0.19714664527279888</c:v>
                </c:pt>
                <c:pt idx="1825">
                  <c:v>0.19679417260263612</c:v>
                </c:pt>
                <c:pt idx="1826">
                  <c:v>0.19647133787413629</c:v>
                </c:pt>
                <c:pt idx="1827">
                  <c:v>0.19620702723925235</c:v>
                </c:pt>
                <c:pt idx="1828">
                  <c:v>0.1959315096333889</c:v>
                </c:pt>
                <c:pt idx="1829">
                  <c:v>0.19560211405916353</c:v>
                </c:pt>
                <c:pt idx="1830">
                  <c:v>0.19531346332042621</c:v>
                </c:pt>
                <c:pt idx="1831">
                  <c:v>0.1950227489770581</c:v>
                </c:pt>
                <c:pt idx="1832">
                  <c:v>0.19472004637581117</c:v>
                </c:pt>
                <c:pt idx="1833">
                  <c:v>0.19444315160658354</c:v>
                </c:pt>
                <c:pt idx="1834">
                  <c:v>0.19420162170933097</c:v>
                </c:pt>
                <c:pt idx="1835">
                  <c:v>0.19387318208323842</c:v>
                </c:pt>
                <c:pt idx="1836">
                  <c:v>0.1934951849308966</c:v>
                </c:pt>
                <c:pt idx="1837">
                  <c:v>0.19315188617097859</c:v>
                </c:pt>
                <c:pt idx="1838">
                  <c:v>0.19280231100259174</c:v>
                </c:pt>
                <c:pt idx="1839">
                  <c:v>0.19244247726600758</c:v>
                </c:pt>
                <c:pt idx="1840">
                  <c:v>0.19209050097073957</c:v>
                </c:pt>
                <c:pt idx="1841">
                  <c:v>0.19171595589449583</c:v>
                </c:pt>
                <c:pt idx="1842">
                  <c:v>0.19134526949542804</c:v>
                </c:pt>
                <c:pt idx="1843">
                  <c:v>0.19091426443170847</c:v>
                </c:pt>
                <c:pt idx="1844">
                  <c:v>0.19051493525511043</c:v>
                </c:pt>
                <c:pt idx="1845">
                  <c:v>0.19009784279477918</c:v>
                </c:pt>
                <c:pt idx="1846">
                  <c:v>0.18967601591141112</c:v>
                </c:pt>
                <c:pt idx="1847">
                  <c:v>0.18928951604384794</c:v>
                </c:pt>
                <c:pt idx="1848">
                  <c:v>0.18887823648669266</c:v>
                </c:pt>
                <c:pt idx="1849">
                  <c:v>0.1885149599204953</c:v>
                </c:pt>
                <c:pt idx="1850">
                  <c:v>0.18812649394409608</c:v>
                </c:pt>
                <c:pt idx="1851">
                  <c:v>0.18768878083512072</c:v>
                </c:pt>
                <c:pt idx="1852">
                  <c:v>0.18731814987777548</c:v>
                </c:pt>
                <c:pt idx="1853">
                  <c:v>0.18696314744160158</c:v>
                </c:pt>
                <c:pt idx="1854">
                  <c:v>0.18663822828004642</c:v>
                </c:pt>
                <c:pt idx="1855">
                  <c:v>0.18636688508807289</c:v>
                </c:pt>
                <c:pt idx="1856">
                  <c:v>0.18621948886724127</c:v>
                </c:pt>
                <c:pt idx="1857">
                  <c:v>0.18611904838315149</c:v>
                </c:pt>
                <c:pt idx="1858">
                  <c:v>0.18610497268338311</c:v>
                </c:pt>
                <c:pt idx="1859">
                  <c:v>0.18617510759018754</c:v>
                </c:pt>
                <c:pt idx="1860">
                  <c:v>0.18630547308656839</c:v>
                </c:pt>
                <c:pt idx="1861">
                  <c:v>0.18649651840240747</c:v>
                </c:pt>
                <c:pt idx="1862">
                  <c:v>0.18677860243007618</c:v>
                </c:pt>
                <c:pt idx="1863">
                  <c:v>0.18716411816620662</c:v>
                </c:pt>
                <c:pt idx="1864">
                  <c:v>0.1876112484555533</c:v>
                </c:pt>
                <c:pt idx="1865">
                  <c:v>0.1880418006541936</c:v>
                </c:pt>
                <c:pt idx="1866">
                  <c:v>0.18848140486174902</c:v>
                </c:pt>
                <c:pt idx="1867">
                  <c:v>0.18893584819866524</c:v>
                </c:pt>
                <c:pt idx="1868">
                  <c:v>0.18939520907238191</c:v>
                </c:pt>
                <c:pt idx="1869">
                  <c:v>0.18983177471078216</c:v>
                </c:pt>
                <c:pt idx="1870">
                  <c:v>0.19027740210701868</c:v>
                </c:pt>
                <c:pt idx="1871">
                  <c:v>0.19061684341757365</c:v>
                </c:pt>
                <c:pt idx="1872">
                  <c:v>0.19089468678402355</c:v>
                </c:pt>
                <c:pt idx="1873">
                  <c:v>0.19115214047322512</c:v>
                </c:pt>
                <c:pt idx="1874">
                  <c:v>0.19138449135404279</c:v>
                </c:pt>
                <c:pt idx="1875">
                  <c:v>0.19158204507389467</c:v>
                </c:pt>
                <c:pt idx="1876">
                  <c:v>0.19174498822899352</c:v>
                </c:pt>
                <c:pt idx="1877">
                  <c:v>0.1918909639984093</c:v>
                </c:pt>
                <c:pt idx="1878">
                  <c:v>0.19200579959295408</c:v>
                </c:pt>
                <c:pt idx="1879">
                  <c:v>0.19208315718868221</c:v>
                </c:pt>
                <c:pt idx="1880">
                  <c:v>0.19211756360583784</c:v>
                </c:pt>
                <c:pt idx="1881">
                  <c:v>0.19215914044099161</c:v>
                </c:pt>
                <c:pt idx="1882">
                  <c:v>0.19216781994935994</c:v>
                </c:pt>
                <c:pt idx="1883">
                  <c:v>0.19217509785770279</c:v>
                </c:pt>
                <c:pt idx="1884">
                  <c:v>0.19215220630624949</c:v>
                </c:pt>
                <c:pt idx="1885">
                  <c:v>0.19215729114743119</c:v>
                </c:pt>
                <c:pt idx="1886">
                  <c:v>0.19212761716372151</c:v>
                </c:pt>
                <c:pt idx="1887">
                  <c:v>0.19207377183309635</c:v>
                </c:pt>
                <c:pt idx="1888">
                  <c:v>0.19203887350012835</c:v>
                </c:pt>
                <c:pt idx="1889">
                  <c:v>0.19204049927975053</c:v>
                </c:pt>
                <c:pt idx="1890">
                  <c:v>0.19208260421018494</c:v>
                </c:pt>
                <c:pt idx="1891">
                  <c:v>0.19216614000852239</c:v>
                </c:pt>
                <c:pt idx="1892">
                  <c:v>0.19228080152512597</c:v>
                </c:pt>
                <c:pt idx="1893">
                  <c:v>0.19246190587590759</c:v>
                </c:pt>
                <c:pt idx="1894">
                  <c:v>0.19256306455427455</c:v>
                </c:pt>
                <c:pt idx="1895">
                  <c:v>0.19266029993328829</c:v>
                </c:pt>
                <c:pt idx="1896">
                  <c:v>0.19278451194577262</c:v>
                </c:pt>
                <c:pt idx="1897">
                  <c:v>0.19286594290145409</c:v>
                </c:pt>
                <c:pt idx="1898">
                  <c:v>0.19296191051013442</c:v>
                </c:pt>
                <c:pt idx="1899">
                  <c:v>0.19310113989642796</c:v>
                </c:pt>
                <c:pt idx="1900">
                  <c:v>0.19320749634725332</c:v>
                </c:pt>
                <c:pt idx="1901">
                  <c:v>0.19330780105089426</c:v>
                </c:pt>
                <c:pt idx="1902">
                  <c:v>0.19348286514372889</c:v>
                </c:pt>
                <c:pt idx="1903">
                  <c:v>0.1937019593988846</c:v>
                </c:pt>
                <c:pt idx="1904">
                  <c:v>0.19385958699108496</c:v>
                </c:pt>
                <c:pt idx="1905">
                  <c:v>0.19400802158307359</c:v>
                </c:pt>
                <c:pt idx="1906">
                  <c:v>0.19412704350580082</c:v>
                </c:pt>
                <c:pt idx="1907">
                  <c:v>0.19420555937941195</c:v>
                </c:pt>
                <c:pt idx="1908">
                  <c:v>0.19429151633163547</c:v>
                </c:pt>
                <c:pt idx="1909">
                  <c:v>0.19435458315557172</c:v>
                </c:pt>
                <c:pt idx="1910">
                  <c:v>0.19446102461664419</c:v>
                </c:pt>
                <c:pt idx="1911">
                  <c:v>0.19456173920202938</c:v>
                </c:pt>
                <c:pt idx="1912">
                  <c:v>0.19459542630948615</c:v>
                </c:pt>
                <c:pt idx="1913">
                  <c:v>0.19467258339984339</c:v>
                </c:pt>
                <c:pt idx="1914">
                  <c:v>0.19476961413483318</c:v>
                </c:pt>
                <c:pt idx="1915">
                  <c:v>0.19481662078672191</c:v>
                </c:pt>
                <c:pt idx="1916">
                  <c:v>0.194853161901582</c:v>
                </c:pt>
                <c:pt idx="1917">
                  <c:v>0.19483970711653922</c:v>
                </c:pt>
                <c:pt idx="1918">
                  <c:v>0.19476370380467009</c:v>
                </c:pt>
                <c:pt idx="1919">
                  <c:v>0.19473389655740928</c:v>
                </c:pt>
                <c:pt idx="1920">
                  <c:v>0.19470267621871531</c:v>
                </c:pt>
                <c:pt idx="1921">
                  <c:v>0.19465953938893468</c:v>
                </c:pt>
                <c:pt idx="1922">
                  <c:v>0.19464236579388239</c:v>
                </c:pt>
                <c:pt idx="1923">
                  <c:v>0.19461061272371025</c:v>
                </c:pt>
                <c:pt idx="1924">
                  <c:v>0.19456833190893241</c:v>
                </c:pt>
                <c:pt idx="1925">
                  <c:v>0.19447477835352275</c:v>
                </c:pt>
                <c:pt idx="1926">
                  <c:v>0.19433863254942155</c:v>
                </c:pt>
                <c:pt idx="1927">
                  <c:v>0.19425837326570208</c:v>
                </c:pt>
                <c:pt idx="1928">
                  <c:v>0.19418090575190505</c:v>
                </c:pt>
                <c:pt idx="1929">
                  <c:v>0.19412760340525606</c:v>
                </c:pt>
                <c:pt idx="1930">
                  <c:v>0.19414223786626317</c:v>
                </c:pt>
                <c:pt idx="1931">
                  <c:v>0.19408325434320248</c:v>
                </c:pt>
                <c:pt idx="1932">
                  <c:v>0.19394927440044685</c:v>
                </c:pt>
                <c:pt idx="1933">
                  <c:v>0.19390309553215493</c:v>
                </c:pt>
                <c:pt idx="1934">
                  <c:v>0.19386081435810398</c:v>
                </c:pt>
                <c:pt idx="1935">
                  <c:v>0.19386047362981099</c:v>
                </c:pt>
                <c:pt idx="1936">
                  <c:v>0.1939292993903349</c:v>
                </c:pt>
                <c:pt idx="1937">
                  <c:v>0.19391202789462647</c:v>
                </c:pt>
                <c:pt idx="1938">
                  <c:v>0.19394266329554247</c:v>
                </c:pt>
                <c:pt idx="1939">
                  <c:v>0.19389990760838469</c:v>
                </c:pt>
                <c:pt idx="1940">
                  <c:v>0.19383590686045729</c:v>
                </c:pt>
                <c:pt idx="1941">
                  <c:v>0.19380969268575896</c:v>
                </c:pt>
                <c:pt idx="1942">
                  <c:v>0.1937515343905345</c:v>
                </c:pt>
                <c:pt idx="1943">
                  <c:v>0.19371019181064031</c:v>
                </c:pt>
                <c:pt idx="1944">
                  <c:v>0.19372288254613704</c:v>
                </c:pt>
                <c:pt idx="1945">
                  <c:v>0.19378423695367164</c:v>
                </c:pt>
                <c:pt idx="1946">
                  <c:v>0.19380373579659524</c:v>
                </c:pt>
                <c:pt idx="1947">
                  <c:v>0.19386670001931236</c:v>
                </c:pt>
                <c:pt idx="1948">
                  <c:v>0.19388484951293317</c:v>
                </c:pt>
                <c:pt idx="1949">
                  <c:v>0.19385045628144781</c:v>
                </c:pt>
                <c:pt idx="1950">
                  <c:v>0.19383332546449358</c:v>
                </c:pt>
                <c:pt idx="1951">
                  <c:v>0.1938113063086285</c:v>
                </c:pt>
                <c:pt idx="1952">
                  <c:v>0.19378884800805063</c:v>
                </c:pt>
                <c:pt idx="1953">
                  <c:v>0.19378388557959517</c:v>
                </c:pt>
                <c:pt idx="1954">
                  <c:v>0.19373824763484385</c:v>
                </c:pt>
                <c:pt idx="1955">
                  <c:v>0.19370219927643251</c:v>
                </c:pt>
                <c:pt idx="1956">
                  <c:v>0.19365205277108097</c:v>
                </c:pt>
                <c:pt idx="1957">
                  <c:v>0.19354959954602161</c:v>
                </c:pt>
                <c:pt idx="1958">
                  <c:v>0.19346565131521451</c:v>
                </c:pt>
                <c:pt idx="1959">
                  <c:v>0.19338929150948067</c:v>
                </c:pt>
                <c:pt idx="1960">
                  <c:v>0.19331846037815259</c:v>
                </c:pt>
                <c:pt idx="1961">
                  <c:v>0.19326003468698749</c:v>
                </c:pt>
                <c:pt idx="1962">
                  <c:v>0.19321084225335436</c:v>
                </c:pt>
                <c:pt idx="1963">
                  <c:v>0.19320426821155301</c:v>
                </c:pt>
                <c:pt idx="1964">
                  <c:v>0.19318987628848347</c:v>
                </c:pt>
                <c:pt idx="1965">
                  <c:v>0.19320689843158667</c:v>
                </c:pt>
                <c:pt idx="1966">
                  <c:v>0.19315457569710984</c:v>
                </c:pt>
                <c:pt idx="1967">
                  <c:v>0.19296346368845094</c:v>
                </c:pt>
                <c:pt idx="1968">
                  <c:v>0.19286038858250198</c:v>
                </c:pt>
                <c:pt idx="1969">
                  <c:v>0.19281815187529452</c:v>
                </c:pt>
                <c:pt idx="1970">
                  <c:v>0.19275343942185885</c:v>
                </c:pt>
                <c:pt idx="1971">
                  <c:v>0.19273097930045899</c:v>
                </c:pt>
                <c:pt idx="1972">
                  <c:v>0.19270470987000618</c:v>
                </c:pt>
                <c:pt idx="1973">
                  <c:v>0.19264023721797016</c:v>
                </c:pt>
                <c:pt idx="1974">
                  <c:v>0.19257031259129387</c:v>
                </c:pt>
                <c:pt idx="1975">
                  <c:v>0.19257950886643219</c:v>
                </c:pt>
                <c:pt idx="1976">
                  <c:v>0.19257278570815275</c:v>
                </c:pt>
                <c:pt idx="1977">
                  <c:v>0.19255506900706013</c:v>
                </c:pt>
                <c:pt idx="1978">
                  <c:v>0.19250770029191955</c:v>
                </c:pt>
                <c:pt idx="1979">
                  <c:v>0.19245142728561868</c:v>
                </c:pt>
                <c:pt idx="1980">
                  <c:v>0.19237709372429432</c:v>
                </c:pt>
                <c:pt idx="1981">
                  <c:v>0.19236372554274009</c:v>
                </c:pt>
                <c:pt idx="1982">
                  <c:v>0.19235771357941026</c:v>
                </c:pt>
                <c:pt idx="1983">
                  <c:v>0.19233888155536724</c:v>
                </c:pt>
                <c:pt idx="1984">
                  <c:v>0.19238145802460579</c:v>
                </c:pt>
                <c:pt idx="1985">
                  <c:v>0.19233922198607464</c:v>
                </c:pt>
                <c:pt idx="1986">
                  <c:v>0.19222228156245516</c:v>
                </c:pt>
                <c:pt idx="1987">
                  <c:v>0.19214652326574719</c:v>
                </c:pt>
                <c:pt idx="1988">
                  <c:v>0.19208927812602297</c:v>
                </c:pt>
                <c:pt idx="1989">
                  <c:v>0.19199345265238935</c:v>
                </c:pt>
                <c:pt idx="1990">
                  <c:v>0.19186795458599315</c:v>
                </c:pt>
                <c:pt idx="1991">
                  <c:v>0.19175188308692226</c:v>
                </c:pt>
                <c:pt idx="1992">
                  <c:v>0.19159780105937471</c:v>
                </c:pt>
                <c:pt idx="1993">
                  <c:v>0.19147789622937658</c:v>
                </c:pt>
                <c:pt idx="1994">
                  <c:v>0.19140650107032256</c:v>
                </c:pt>
                <c:pt idx="1995">
                  <c:v>0.1912909732045365</c:v>
                </c:pt>
                <c:pt idx="1996">
                  <c:v>0.19117279088706654</c:v>
                </c:pt>
                <c:pt idx="1997">
                  <c:v>0.1910377935382187</c:v>
                </c:pt>
                <c:pt idx="1998">
                  <c:v>0.19089705131174731</c:v>
                </c:pt>
                <c:pt idx="1999">
                  <c:v>0.19067972653637669</c:v>
                </c:pt>
                <c:pt idx="2000">
                  <c:v>0.19043243234146309</c:v>
                </c:pt>
                <c:pt idx="2001">
                  <c:v>0.19026518532332451</c:v>
                </c:pt>
                <c:pt idx="2002">
                  <c:v>0.19011557820463845</c:v>
                </c:pt>
                <c:pt idx="2003">
                  <c:v>0.18996657526197802</c:v>
                </c:pt>
                <c:pt idx="2004">
                  <c:v>0.18992282775153868</c:v>
                </c:pt>
                <c:pt idx="2005">
                  <c:v>0.18979077642876949</c:v>
                </c:pt>
                <c:pt idx="2006">
                  <c:v>0.18953143500061753</c:v>
                </c:pt>
                <c:pt idx="2007">
                  <c:v>0.18939287246129066</c:v>
                </c:pt>
                <c:pt idx="2008">
                  <c:v>0.18935929725861414</c:v>
                </c:pt>
                <c:pt idx="2009">
                  <c:v>0.1892140241871447</c:v>
                </c:pt>
                <c:pt idx="2010">
                  <c:v>0.18906966466007832</c:v>
                </c:pt>
                <c:pt idx="2011">
                  <c:v>0.18897385278634049</c:v>
                </c:pt>
                <c:pt idx="2012">
                  <c:v>0.1887769532020537</c:v>
                </c:pt>
                <c:pt idx="2013">
                  <c:v>0.18858841538134483</c:v>
                </c:pt>
                <c:pt idx="2014">
                  <c:v>0.18848408154633015</c:v>
                </c:pt>
                <c:pt idx="2015">
                  <c:v>0.1883602755113235</c:v>
                </c:pt>
                <c:pt idx="2016">
                  <c:v>0.18819021726556051</c:v>
                </c:pt>
                <c:pt idx="2017">
                  <c:v>0.18805491379375416</c:v>
                </c:pt>
                <c:pt idx="2018">
                  <c:v>0.18794494863447206</c:v>
                </c:pt>
                <c:pt idx="2019">
                  <c:v>0.18777939964148307</c:v>
                </c:pt>
                <c:pt idx="2020">
                  <c:v>0.18753252151690258</c:v>
                </c:pt>
                <c:pt idx="2021">
                  <c:v>0.18736975995728378</c:v>
                </c:pt>
                <c:pt idx="2022">
                  <c:v>0.18733917339907949</c:v>
                </c:pt>
                <c:pt idx="2023">
                  <c:v>0.18716230004504242</c:v>
                </c:pt>
                <c:pt idx="2024">
                  <c:v>0.18695524662177143</c:v>
                </c:pt>
                <c:pt idx="2025">
                  <c:v>0.1867587354101963</c:v>
                </c:pt>
                <c:pt idx="2026">
                  <c:v>0.18639189122468736</c:v>
                </c:pt>
                <c:pt idx="2027">
                  <c:v>0.18612097484135978</c:v>
                </c:pt>
                <c:pt idx="2028">
                  <c:v>0.18597609192047884</c:v>
                </c:pt>
                <c:pt idx="2029">
                  <c:v>0.18586032084618762</c:v>
                </c:pt>
                <c:pt idx="2030">
                  <c:v>0.18561991926174182</c:v>
                </c:pt>
                <c:pt idx="2031">
                  <c:v>0.18549969640386288</c:v>
                </c:pt>
                <c:pt idx="2032">
                  <c:v>0.18540337526160142</c:v>
                </c:pt>
                <c:pt idx="2033">
                  <c:v>0.1852383348147072</c:v>
                </c:pt>
                <c:pt idx="2034">
                  <c:v>0.18513256529265301</c:v>
                </c:pt>
                <c:pt idx="2035">
                  <c:v>0.18507010221042744</c:v>
                </c:pt>
                <c:pt idx="2036">
                  <c:v>0.18496150266870184</c:v>
                </c:pt>
                <c:pt idx="2037">
                  <c:v>0.18482481453309696</c:v>
                </c:pt>
                <c:pt idx="2038">
                  <c:v>0.18480898576918822</c:v>
                </c:pt>
                <c:pt idx="2039">
                  <c:v>0.18470289934560946</c:v>
                </c:pt>
                <c:pt idx="2040">
                  <c:v>0.18455593124146819</c:v>
                </c:pt>
                <c:pt idx="2041">
                  <c:v>0.18451928781881721</c:v>
                </c:pt>
                <c:pt idx="2042">
                  <c:v>0.1842986430745929</c:v>
                </c:pt>
                <c:pt idx="2043">
                  <c:v>0.18406172801331824</c:v>
                </c:pt>
                <c:pt idx="2044">
                  <c:v>0.18394735037386487</c:v>
                </c:pt>
                <c:pt idx="2045">
                  <c:v>0.18374035168060265</c:v>
                </c:pt>
                <c:pt idx="2046">
                  <c:v>0.18351775923698588</c:v>
                </c:pt>
                <c:pt idx="2047">
                  <c:v>0.1833903101534782</c:v>
                </c:pt>
                <c:pt idx="2048">
                  <c:v>0.18325628971477323</c:v>
                </c:pt>
                <c:pt idx="2049">
                  <c:v>0.1831304020899672</c:v>
                </c:pt>
                <c:pt idx="2050">
                  <c:v>0.18311722314609072</c:v>
                </c:pt>
                <c:pt idx="2051">
                  <c:v>0.18318841876141967</c:v>
                </c:pt>
                <c:pt idx="2052">
                  <c:v>0.18318166827515894</c:v>
                </c:pt>
                <c:pt idx="2053">
                  <c:v>0.18309361738457208</c:v>
                </c:pt>
                <c:pt idx="2054">
                  <c:v>0.18307013103136116</c:v>
                </c:pt>
                <c:pt idx="2055">
                  <c:v>0.18295008783578959</c:v>
                </c:pt>
                <c:pt idx="2056">
                  <c:v>0.18283317930019793</c:v>
                </c:pt>
                <c:pt idx="2057">
                  <c:v>0.18282927241838143</c:v>
                </c:pt>
                <c:pt idx="2058">
                  <c:v>0.18267568686099026</c:v>
                </c:pt>
                <c:pt idx="2059">
                  <c:v>0.18261382489318978</c:v>
                </c:pt>
                <c:pt idx="2060">
                  <c:v>0.18256072526924214</c:v>
                </c:pt>
                <c:pt idx="2061">
                  <c:v>0.1823279536057795</c:v>
                </c:pt>
                <c:pt idx="2062">
                  <c:v>0.18211269236356889</c:v>
                </c:pt>
                <c:pt idx="2063">
                  <c:v>0.18185038334324785</c:v>
                </c:pt>
                <c:pt idx="2064">
                  <c:v>0.18170280720072765</c:v>
                </c:pt>
                <c:pt idx="2065">
                  <c:v>0.18159308912735073</c:v>
                </c:pt>
                <c:pt idx="2066">
                  <c:v>0.18141622205383912</c:v>
                </c:pt>
                <c:pt idx="2067">
                  <c:v>0.18122893757920175</c:v>
                </c:pt>
                <c:pt idx="2068">
                  <c:v>0.18099501470192939</c:v>
                </c:pt>
                <c:pt idx="2069">
                  <c:v>0.1807569003159569</c:v>
                </c:pt>
                <c:pt idx="2070">
                  <c:v>0.18046565683078911</c:v>
                </c:pt>
                <c:pt idx="2071">
                  <c:v>0.18034548706578071</c:v>
                </c:pt>
                <c:pt idx="2072">
                  <c:v>0.18027554992916758</c:v>
                </c:pt>
                <c:pt idx="2073">
                  <c:v>0.17999064619409097</c:v>
                </c:pt>
                <c:pt idx="2074">
                  <c:v>0.17968012808927195</c:v>
                </c:pt>
                <c:pt idx="2075">
                  <c:v>0.17930463421897788</c:v>
                </c:pt>
                <c:pt idx="2076">
                  <c:v>0.17893414674747843</c:v>
                </c:pt>
                <c:pt idx="2077">
                  <c:v>0.1787324811129142</c:v>
                </c:pt>
                <c:pt idx="2078">
                  <c:v>0.17854425243445271</c:v>
                </c:pt>
                <c:pt idx="2079">
                  <c:v>0.17835824962661098</c:v>
                </c:pt>
                <c:pt idx="2080">
                  <c:v>0.17821238777382767</c:v>
                </c:pt>
                <c:pt idx="2081">
                  <c:v>0.17784592251453779</c:v>
                </c:pt>
                <c:pt idx="2082">
                  <c:v>0.17750946115006794</c:v>
                </c:pt>
                <c:pt idx="2083">
                  <c:v>0.17756758341174339</c:v>
                </c:pt>
                <c:pt idx="2084">
                  <c:v>0.17742762496737841</c:v>
                </c:pt>
                <c:pt idx="2085">
                  <c:v>0.17710419867617566</c:v>
                </c:pt>
                <c:pt idx="2086">
                  <c:v>0.17696182101714439</c:v>
                </c:pt>
                <c:pt idx="2087">
                  <c:v>0.17653221739321912</c:v>
                </c:pt>
                <c:pt idx="2088">
                  <c:v>0.17617896403949163</c:v>
                </c:pt>
                <c:pt idx="2089">
                  <c:v>0.17620284683371423</c:v>
                </c:pt>
                <c:pt idx="2090">
                  <c:v>0.17600148307471775</c:v>
                </c:pt>
                <c:pt idx="2091">
                  <c:v>0.17584056075390908</c:v>
                </c:pt>
                <c:pt idx="2092">
                  <c:v>0.17566366456197083</c:v>
                </c:pt>
                <c:pt idx="2093">
                  <c:v>0.1751189787511768</c:v>
                </c:pt>
                <c:pt idx="2094">
                  <c:v>0.17481467884909943</c:v>
                </c:pt>
                <c:pt idx="2095">
                  <c:v>0.17483480345453595</c:v>
                </c:pt>
                <c:pt idx="2096">
                  <c:v>0.17479974801343326</c:v>
                </c:pt>
                <c:pt idx="2097">
                  <c:v>0.17478897816680405</c:v>
                </c:pt>
                <c:pt idx="2098">
                  <c:v>0.17465708155814588</c:v>
                </c:pt>
                <c:pt idx="2099">
                  <c:v>0.17418810373939508</c:v>
                </c:pt>
                <c:pt idx="2100">
                  <c:v>0.17374207807829992</c:v>
                </c:pt>
                <c:pt idx="2101">
                  <c:v>0.17338382408146746</c:v>
                </c:pt>
                <c:pt idx="2102">
                  <c:v>0.17331346200416919</c:v>
                </c:pt>
                <c:pt idx="2103">
                  <c:v>0.17332480550523721</c:v>
                </c:pt>
                <c:pt idx="2104">
                  <c:v>0.17310852204315264</c:v>
                </c:pt>
                <c:pt idx="2105">
                  <c:v>0.17300220726358914</c:v>
                </c:pt>
                <c:pt idx="2106">
                  <c:v>0.17265776995350171</c:v>
                </c:pt>
                <c:pt idx="2107">
                  <c:v>0.17249007555273352</c:v>
                </c:pt>
                <c:pt idx="2108">
                  <c:v>0.17239767327765301</c:v>
                </c:pt>
                <c:pt idx="2109">
                  <c:v>0.17205951250364335</c:v>
                </c:pt>
                <c:pt idx="2110">
                  <c:v>0.17216210389490247</c:v>
                </c:pt>
                <c:pt idx="2111">
                  <c:v>0.1720183513528474</c:v>
                </c:pt>
                <c:pt idx="2112">
                  <c:v>0.17164010014795425</c:v>
                </c:pt>
                <c:pt idx="2113">
                  <c:v>0.17161282645630482</c:v>
                </c:pt>
                <c:pt idx="2114">
                  <c:v>0.17124036607247808</c:v>
                </c:pt>
                <c:pt idx="2115">
                  <c:v>0.1707348550466791</c:v>
                </c:pt>
                <c:pt idx="2116">
                  <c:v>0.17067417381260128</c:v>
                </c:pt>
                <c:pt idx="2117">
                  <c:v>0.17043118619410413</c:v>
                </c:pt>
                <c:pt idx="2118">
                  <c:v>0.16995802508090588</c:v>
                </c:pt>
                <c:pt idx="2119">
                  <c:v>0.16970121888470643</c:v>
                </c:pt>
                <c:pt idx="2120">
                  <c:v>0.16911024918311277</c:v>
                </c:pt>
                <c:pt idx="2121">
                  <c:v>0.16856670151234576</c:v>
                </c:pt>
                <c:pt idx="2122">
                  <c:v>0.16833472904581712</c:v>
                </c:pt>
                <c:pt idx="2123">
                  <c:v>0.16798809701682713</c:v>
                </c:pt>
                <c:pt idx="2124">
                  <c:v>0.16807459059133201</c:v>
                </c:pt>
                <c:pt idx="2125">
                  <c:v>0.16815128336232896</c:v>
                </c:pt>
                <c:pt idx="2126">
                  <c:v>0.16844053641463216</c:v>
                </c:pt>
                <c:pt idx="2127">
                  <c:v>0.16860044802808874</c:v>
                </c:pt>
                <c:pt idx="2128">
                  <c:v>0.16804774058128247</c:v>
                </c:pt>
                <c:pt idx="2129">
                  <c:v>0.1677742697788944</c:v>
                </c:pt>
                <c:pt idx="2130">
                  <c:v>0.16726088741423931</c:v>
                </c:pt>
                <c:pt idx="2131">
                  <c:v>0.16655647351001049</c:v>
                </c:pt>
                <c:pt idx="2132">
                  <c:v>0.1663733275769147</c:v>
                </c:pt>
                <c:pt idx="2133">
                  <c:v>0.16630065307999201</c:v>
                </c:pt>
                <c:pt idx="2134">
                  <c:v>0.16634416697667939</c:v>
                </c:pt>
                <c:pt idx="2135">
                  <c:v>0.16658660620270269</c:v>
                </c:pt>
                <c:pt idx="2136">
                  <c:v>0.1667203056593515</c:v>
                </c:pt>
                <c:pt idx="2137">
                  <c:v>0.16648970161882845</c:v>
                </c:pt>
                <c:pt idx="2138">
                  <c:v>0.16620453197677804</c:v>
                </c:pt>
                <c:pt idx="2139">
                  <c:v>0.16591064543052084</c:v>
                </c:pt>
                <c:pt idx="2140">
                  <c:v>0.16567730094855682</c:v>
                </c:pt>
                <c:pt idx="2141">
                  <c:v>0.16578314091545987</c:v>
                </c:pt>
                <c:pt idx="2142">
                  <c:v>0.16615271376876656</c:v>
                </c:pt>
                <c:pt idx="2143">
                  <c:v>0.16616478266107373</c:v>
                </c:pt>
                <c:pt idx="2144">
                  <c:v>0.16608386525715282</c:v>
                </c:pt>
                <c:pt idx="2145">
                  <c:v>0.16589885474432745</c:v>
                </c:pt>
                <c:pt idx="2146">
                  <c:v>0.16541483168853974</c:v>
                </c:pt>
                <c:pt idx="2147">
                  <c:v>0.16483237630793421</c:v>
                </c:pt>
                <c:pt idx="2148">
                  <c:v>0.16453875151509734</c:v>
                </c:pt>
                <c:pt idx="2149">
                  <c:v>0.16386421844561053</c:v>
                </c:pt>
                <c:pt idx="2150">
                  <c:v>0.16335867584020158</c:v>
                </c:pt>
              </c:numCache>
            </c:numRef>
          </c:yVal>
          <c:smooth val="1"/>
          <c:extLst>
            <c:ext xmlns:c16="http://schemas.microsoft.com/office/drawing/2014/chart" uri="{C3380CC4-5D6E-409C-BE32-E72D297353CC}">
              <c16:uniqueId val="{00000021-1C1D-46AE-B92F-7DA50429CA8D}"/>
            </c:ext>
          </c:extLst>
        </c:ser>
        <c:ser>
          <c:idx val="34"/>
          <c:order val="34"/>
          <c:spPr>
            <a:ln w="19050" cap="rnd">
              <a:solidFill>
                <a:schemeClr val="accent5">
                  <a:lumMod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Database'!$CQ$122:$CQ$2272</c:f>
              <c:numCache>
                <c:formatCode>General</c:formatCode>
                <c:ptCount val="2151"/>
                <c:pt idx="0">
                  <c:v>4.7367075395790298E-2</c:v>
                </c:pt>
                <c:pt idx="1">
                  <c:v>4.95182432601333E-2</c:v>
                </c:pt>
                <c:pt idx="2">
                  <c:v>4.1073692377001314E-2</c:v>
                </c:pt>
                <c:pt idx="3">
                  <c:v>4.491800914820019E-2</c:v>
                </c:pt>
                <c:pt idx="4">
                  <c:v>5.2881736975007025E-2</c:v>
                </c:pt>
                <c:pt idx="5">
                  <c:v>4.5930892207089118E-2</c:v>
                </c:pt>
                <c:pt idx="6">
                  <c:v>4.0334678696567185E-2</c:v>
                </c:pt>
                <c:pt idx="7">
                  <c:v>3.6882791502911495E-2</c:v>
                </c:pt>
                <c:pt idx="8">
                  <c:v>3.7326350589336664E-2</c:v>
                </c:pt>
                <c:pt idx="9">
                  <c:v>4.0137388571147063E-2</c:v>
                </c:pt>
                <c:pt idx="10">
                  <c:v>4.4750196642589633E-2</c:v>
                </c:pt>
                <c:pt idx="11">
                  <c:v>4.7732427346273781E-2</c:v>
                </c:pt>
                <c:pt idx="12">
                  <c:v>4.3168115913754523E-2</c:v>
                </c:pt>
                <c:pt idx="13">
                  <c:v>3.9944770427439123E-2</c:v>
                </c:pt>
                <c:pt idx="14">
                  <c:v>3.8706738516144458E-2</c:v>
                </c:pt>
                <c:pt idx="15">
                  <c:v>3.9437854653478481E-2</c:v>
                </c:pt>
                <c:pt idx="16">
                  <c:v>4.3621123343503675E-2</c:v>
                </c:pt>
                <c:pt idx="17">
                  <c:v>4.6615993614224797E-2</c:v>
                </c:pt>
                <c:pt idx="18">
                  <c:v>4.2950433730394789E-2</c:v>
                </c:pt>
                <c:pt idx="19">
                  <c:v>4.0777119713154501E-2</c:v>
                </c:pt>
                <c:pt idx="20">
                  <c:v>4.1738229879099482E-2</c:v>
                </c:pt>
                <c:pt idx="21">
                  <c:v>4.3779133547430404E-2</c:v>
                </c:pt>
                <c:pt idx="22">
                  <c:v>4.5149197070460036E-2</c:v>
                </c:pt>
                <c:pt idx="23">
                  <c:v>4.18479791597327E-2</c:v>
                </c:pt>
                <c:pt idx="24">
                  <c:v>3.7111182496100757E-2</c:v>
                </c:pt>
                <c:pt idx="25">
                  <c:v>3.5694681359671819E-2</c:v>
                </c:pt>
                <c:pt idx="26">
                  <c:v>4.2743614723884528E-2</c:v>
                </c:pt>
                <c:pt idx="27">
                  <c:v>4.9872242222033701E-2</c:v>
                </c:pt>
                <c:pt idx="28">
                  <c:v>4.6918845586699683E-2</c:v>
                </c:pt>
                <c:pt idx="29">
                  <c:v>4.7966273655643647E-2</c:v>
                </c:pt>
                <c:pt idx="30">
                  <c:v>4.6221729356970311E-2</c:v>
                </c:pt>
                <c:pt idx="31">
                  <c:v>4.059792489012682E-2</c:v>
                </c:pt>
                <c:pt idx="32">
                  <c:v>4.3066082387310724E-2</c:v>
                </c:pt>
                <c:pt idx="33">
                  <c:v>4.367385102310628E-2</c:v>
                </c:pt>
                <c:pt idx="34">
                  <c:v>4.2355813716627146E-2</c:v>
                </c:pt>
                <c:pt idx="35">
                  <c:v>4.5294338796681016E-2</c:v>
                </c:pt>
                <c:pt idx="36">
                  <c:v>4.5967828067775995E-2</c:v>
                </c:pt>
                <c:pt idx="37">
                  <c:v>4.3849636901666988E-2</c:v>
                </c:pt>
                <c:pt idx="38">
                  <c:v>4.2637437760504E-2</c:v>
                </c:pt>
                <c:pt idx="39">
                  <c:v>4.2210599305804175E-2</c:v>
                </c:pt>
                <c:pt idx="40">
                  <c:v>4.2725522388980773E-2</c:v>
                </c:pt>
                <c:pt idx="41">
                  <c:v>4.3870987068201271E-2</c:v>
                </c:pt>
                <c:pt idx="42">
                  <c:v>4.2970578210977113E-2</c:v>
                </c:pt>
                <c:pt idx="43">
                  <c:v>4.3109100340344771E-2</c:v>
                </c:pt>
                <c:pt idx="44">
                  <c:v>4.4249186887825837E-2</c:v>
                </c:pt>
                <c:pt idx="45">
                  <c:v>4.325013594604362E-2</c:v>
                </c:pt>
                <c:pt idx="46">
                  <c:v>4.2201183506965841E-2</c:v>
                </c:pt>
                <c:pt idx="47">
                  <c:v>4.2471238754085254E-2</c:v>
                </c:pt>
                <c:pt idx="48">
                  <c:v>4.4663911392924326E-2</c:v>
                </c:pt>
                <c:pt idx="49">
                  <c:v>4.4064295198785873E-2</c:v>
                </c:pt>
                <c:pt idx="50">
                  <c:v>4.221158268407451E-2</c:v>
                </c:pt>
                <c:pt idx="51">
                  <c:v>4.1729812972821967E-2</c:v>
                </c:pt>
                <c:pt idx="52">
                  <c:v>4.3197389603151733E-2</c:v>
                </c:pt>
                <c:pt idx="53">
                  <c:v>4.4279201356460268E-2</c:v>
                </c:pt>
                <c:pt idx="54">
                  <c:v>4.4298842862423693E-2</c:v>
                </c:pt>
                <c:pt idx="55">
                  <c:v>4.483409385735402E-2</c:v>
                </c:pt>
                <c:pt idx="56">
                  <c:v>4.5514616476305857E-2</c:v>
                </c:pt>
                <c:pt idx="57">
                  <c:v>4.5853515573073884E-2</c:v>
                </c:pt>
                <c:pt idx="58">
                  <c:v>4.5281140933394602E-2</c:v>
                </c:pt>
                <c:pt idx="59">
                  <c:v>4.4058947740179578E-2</c:v>
                </c:pt>
                <c:pt idx="60">
                  <c:v>4.3666929959063294E-2</c:v>
                </c:pt>
                <c:pt idx="61">
                  <c:v>4.4901545358826324E-2</c:v>
                </c:pt>
                <c:pt idx="62">
                  <c:v>4.5012294149193603E-2</c:v>
                </c:pt>
                <c:pt idx="63">
                  <c:v>4.5270669753839643E-2</c:v>
                </c:pt>
                <c:pt idx="64">
                  <c:v>4.6229826009941216E-2</c:v>
                </c:pt>
                <c:pt idx="65">
                  <c:v>4.6474546894380388E-2</c:v>
                </c:pt>
                <c:pt idx="66">
                  <c:v>4.6549839710293174E-2</c:v>
                </c:pt>
                <c:pt idx="67">
                  <c:v>4.6952898296383126E-2</c:v>
                </c:pt>
                <c:pt idx="68">
                  <c:v>4.7681025519230778E-2</c:v>
                </c:pt>
                <c:pt idx="69">
                  <c:v>4.7458238122939339E-2</c:v>
                </c:pt>
                <c:pt idx="70">
                  <c:v>4.696437418819821E-2</c:v>
                </c:pt>
                <c:pt idx="71">
                  <c:v>4.7432395776586318E-2</c:v>
                </c:pt>
                <c:pt idx="72">
                  <c:v>4.8113310517070212E-2</c:v>
                </c:pt>
                <c:pt idx="73">
                  <c:v>4.8360837495523133E-2</c:v>
                </c:pt>
                <c:pt idx="74">
                  <c:v>4.8164581946399811E-2</c:v>
                </c:pt>
                <c:pt idx="75">
                  <c:v>4.8561005699160033E-2</c:v>
                </c:pt>
                <c:pt idx="76">
                  <c:v>4.915428785742168E-2</c:v>
                </c:pt>
                <c:pt idx="77">
                  <c:v>4.9755672496371785E-2</c:v>
                </c:pt>
                <c:pt idx="78">
                  <c:v>5.022094691761906E-2</c:v>
                </c:pt>
                <c:pt idx="79">
                  <c:v>5.0399652570332971E-2</c:v>
                </c:pt>
                <c:pt idx="80">
                  <c:v>5.0390075462922658E-2</c:v>
                </c:pt>
                <c:pt idx="81">
                  <c:v>5.0755817583154804E-2</c:v>
                </c:pt>
                <c:pt idx="82">
                  <c:v>5.1249577970636361E-2</c:v>
                </c:pt>
                <c:pt idx="83">
                  <c:v>5.1551362776474569E-2</c:v>
                </c:pt>
                <c:pt idx="84">
                  <c:v>5.1536855408241711E-2</c:v>
                </c:pt>
                <c:pt idx="85">
                  <c:v>5.1842848173694243E-2</c:v>
                </c:pt>
                <c:pt idx="86">
                  <c:v>5.2274857397168029E-2</c:v>
                </c:pt>
                <c:pt idx="87">
                  <c:v>5.2533683176453148E-2</c:v>
                </c:pt>
                <c:pt idx="88">
                  <c:v>5.2606684180913965E-2</c:v>
                </c:pt>
                <c:pt idx="89">
                  <c:v>5.2719125521363791E-2</c:v>
                </c:pt>
                <c:pt idx="90">
                  <c:v>5.3046343428883848E-2</c:v>
                </c:pt>
                <c:pt idx="91">
                  <c:v>5.3829855614626332E-2</c:v>
                </c:pt>
                <c:pt idx="92">
                  <c:v>5.4226823588392127E-2</c:v>
                </c:pt>
                <c:pt idx="93">
                  <c:v>5.4577288820844526E-2</c:v>
                </c:pt>
                <c:pt idx="94">
                  <c:v>5.5558043894177268E-2</c:v>
                </c:pt>
                <c:pt idx="95">
                  <c:v>5.5752873539271407E-2</c:v>
                </c:pt>
                <c:pt idx="96">
                  <c:v>5.5686373147092766E-2</c:v>
                </c:pt>
                <c:pt idx="97">
                  <c:v>5.6097544114577992E-2</c:v>
                </c:pt>
                <c:pt idx="98">
                  <c:v>5.6022352700889365E-2</c:v>
                </c:pt>
                <c:pt idx="99">
                  <c:v>5.6326623454025802E-2</c:v>
                </c:pt>
                <c:pt idx="100">
                  <c:v>5.7253656660202427E-2</c:v>
                </c:pt>
                <c:pt idx="101">
                  <c:v>5.7362227044873239E-2</c:v>
                </c:pt>
                <c:pt idx="102">
                  <c:v>5.7337865811779749E-2</c:v>
                </c:pt>
                <c:pt idx="103">
                  <c:v>5.7495803562723047E-2</c:v>
                </c:pt>
                <c:pt idx="104">
                  <c:v>5.8033229754073962E-2</c:v>
                </c:pt>
                <c:pt idx="105">
                  <c:v>5.8583914835231315E-2</c:v>
                </c:pt>
                <c:pt idx="106">
                  <c:v>5.8928134567344248E-2</c:v>
                </c:pt>
                <c:pt idx="107">
                  <c:v>5.9052910406362492E-2</c:v>
                </c:pt>
                <c:pt idx="108">
                  <c:v>5.9750937673231808E-2</c:v>
                </c:pt>
                <c:pt idx="109">
                  <c:v>6.0099598239771061E-2</c:v>
                </c:pt>
                <c:pt idx="110">
                  <c:v>5.9599220089057915E-2</c:v>
                </c:pt>
                <c:pt idx="111">
                  <c:v>5.9902212890461125E-2</c:v>
                </c:pt>
                <c:pt idx="112">
                  <c:v>6.0023370599058427E-2</c:v>
                </c:pt>
                <c:pt idx="113">
                  <c:v>5.9689684567172628E-2</c:v>
                </c:pt>
                <c:pt idx="114">
                  <c:v>5.978059723788632E-2</c:v>
                </c:pt>
                <c:pt idx="115">
                  <c:v>6.0195307784326031E-2</c:v>
                </c:pt>
                <c:pt idx="116">
                  <c:v>6.077973398643971E-2</c:v>
                </c:pt>
                <c:pt idx="117">
                  <c:v>6.1381134035159352E-2</c:v>
                </c:pt>
                <c:pt idx="118">
                  <c:v>6.1290750946911221E-2</c:v>
                </c:pt>
                <c:pt idx="119">
                  <c:v>6.097007034938598E-2</c:v>
                </c:pt>
                <c:pt idx="120">
                  <c:v>6.1107319510696458E-2</c:v>
                </c:pt>
                <c:pt idx="121">
                  <c:v>6.1246802657785648E-2</c:v>
                </c:pt>
                <c:pt idx="122">
                  <c:v>6.1401675184494998E-2</c:v>
                </c:pt>
                <c:pt idx="123">
                  <c:v>6.1631097185284894E-2</c:v>
                </c:pt>
                <c:pt idx="124">
                  <c:v>6.2283919112494736E-2</c:v>
                </c:pt>
                <c:pt idx="125">
                  <c:v>6.2631427778419693E-2</c:v>
                </c:pt>
                <c:pt idx="126">
                  <c:v>6.2533898089078208E-2</c:v>
                </c:pt>
                <c:pt idx="127">
                  <c:v>6.2485091866797154E-2</c:v>
                </c:pt>
                <c:pt idx="128">
                  <c:v>6.2981757419753717E-2</c:v>
                </c:pt>
                <c:pt idx="129">
                  <c:v>6.3468006008290667E-2</c:v>
                </c:pt>
                <c:pt idx="130">
                  <c:v>6.2946531307533304E-2</c:v>
                </c:pt>
                <c:pt idx="131">
                  <c:v>6.3143847813959694E-2</c:v>
                </c:pt>
                <c:pt idx="132">
                  <c:v>6.3738118650007961E-2</c:v>
                </c:pt>
                <c:pt idx="133">
                  <c:v>6.412039351611748E-2</c:v>
                </c:pt>
                <c:pt idx="134">
                  <c:v>6.4369091356501873E-2</c:v>
                </c:pt>
                <c:pt idx="135">
                  <c:v>6.4382019915833158E-2</c:v>
                </c:pt>
                <c:pt idx="136">
                  <c:v>6.4321641175738783E-2</c:v>
                </c:pt>
                <c:pt idx="137">
                  <c:v>6.4762780195595879E-2</c:v>
                </c:pt>
                <c:pt idx="138">
                  <c:v>6.5311803660571974E-2</c:v>
                </c:pt>
                <c:pt idx="139">
                  <c:v>6.5698135481382702E-2</c:v>
                </c:pt>
                <c:pt idx="140">
                  <c:v>6.569317132837911E-2</c:v>
                </c:pt>
                <c:pt idx="141">
                  <c:v>6.579296721330892E-2</c:v>
                </c:pt>
                <c:pt idx="142">
                  <c:v>6.6140425207815531E-2</c:v>
                </c:pt>
                <c:pt idx="143">
                  <c:v>6.6777934639795505E-2</c:v>
                </c:pt>
                <c:pt idx="144">
                  <c:v>6.7284857213541327E-2</c:v>
                </c:pt>
                <c:pt idx="145">
                  <c:v>6.7514347146946804E-2</c:v>
                </c:pt>
                <c:pt idx="146">
                  <c:v>6.7557073103410678E-2</c:v>
                </c:pt>
                <c:pt idx="147">
                  <c:v>6.8108662167049472E-2</c:v>
                </c:pt>
                <c:pt idx="148">
                  <c:v>6.856972549435765E-2</c:v>
                </c:pt>
                <c:pt idx="149">
                  <c:v>6.8728482699553312E-2</c:v>
                </c:pt>
                <c:pt idx="150">
                  <c:v>6.9062116932176884E-2</c:v>
                </c:pt>
                <c:pt idx="151">
                  <c:v>6.9659825946531112E-2</c:v>
                </c:pt>
                <c:pt idx="152">
                  <c:v>7.0298766966465684E-2</c:v>
                </c:pt>
                <c:pt idx="153">
                  <c:v>7.0487681746367756E-2</c:v>
                </c:pt>
                <c:pt idx="154">
                  <c:v>7.0816953484054437E-2</c:v>
                </c:pt>
                <c:pt idx="155">
                  <c:v>7.128356132559073E-2</c:v>
                </c:pt>
                <c:pt idx="156">
                  <c:v>7.1669939761147453E-2</c:v>
                </c:pt>
                <c:pt idx="157">
                  <c:v>7.2106745387606919E-2</c:v>
                </c:pt>
                <c:pt idx="158">
                  <c:v>7.2613610665434702E-2</c:v>
                </c:pt>
                <c:pt idx="159">
                  <c:v>7.31637628990425E-2</c:v>
                </c:pt>
                <c:pt idx="160">
                  <c:v>7.3726245461511353E-2</c:v>
                </c:pt>
                <c:pt idx="161">
                  <c:v>7.4214446512141916E-2</c:v>
                </c:pt>
                <c:pt idx="162">
                  <c:v>7.4629647352554132E-2</c:v>
                </c:pt>
                <c:pt idx="163">
                  <c:v>7.5006258440274254E-2</c:v>
                </c:pt>
                <c:pt idx="164">
                  <c:v>7.5288924646336949E-2</c:v>
                </c:pt>
                <c:pt idx="165">
                  <c:v>7.5678447326056941E-2</c:v>
                </c:pt>
                <c:pt idx="166">
                  <c:v>7.6472249863270614E-2</c:v>
                </c:pt>
                <c:pt idx="167">
                  <c:v>7.6951528115981729E-2</c:v>
                </c:pt>
                <c:pt idx="168">
                  <c:v>7.7293273598109766E-2</c:v>
                </c:pt>
                <c:pt idx="169">
                  <c:v>7.7821830072881348E-2</c:v>
                </c:pt>
                <c:pt idx="170">
                  <c:v>7.8390252817534645E-2</c:v>
                </c:pt>
                <c:pt idx="171">
                  <c:v>7.8944048386004134E-2</c:v>
                </c:pt>
                <c:pt idx="172">
                  <c:v>7.9452232928130764E-2</c:v>
                </c:pt>
                <c:pt idx="173">
                  <c:v>7.9985146366331653E-2</c:v>
                </c:pt>
                <c:pt idx="174">
                  <c:v>8.0450408494003187E-2</c:v>
                </c:pt>
                <c:pt idx="175">
                  <c:v>8.0915588852946835E-2</c:v>
                </c:pt>
                <c:pt idx="176">
                  <c:v>8.1644632112813656E-2</c:v>
                </c:pt>
                <c:pt idx="177">
                  <c:v>8.224520092694558E-2</c:v>
                </c:pt>
                <c:pt idx="178">
                  <c:v>8.2751932723841029E-2</c:v>
                </c:pt>
                <c:pt idx="179">
                  <c:v>8.3347568847572731E-2</c:v>
                </c:pt>
                <c:pt idx="180">
                  <c:v>8.382806786062201E-2</c:v>
                </c:pt>
                <c:pt idx="181">
                  <c:v>8.4377445609457077E-2</c:v>
                </c:pt>
                <c:pt idx="182">
                  <c:v>8.5122719103926103E-2</c:v>
                </c:pt>
                <c:pt idx="183">
                  <c:v>8.5568460385451586E-2</c:v>
                </c:pt>
                <c:pt idx="184">
                  <c:v>8.6083882555311353E-2</c:v>
                </c:pt>
                <c:pt idx="185">
                  <c:v>8.6805587712831367E-2</c:v>
                </c:pt>
                <c:pt idx="186">
                  <c:v>8.7282486354743047E-2</c:v>
                </c:pt>
                <c:pt idx="187">
                  <c:v>8.7877253464230254E-2</c:v>
                </c:pt>
                <c:pt idx="188">
                  <c:v>8.8603691684770045E-2</c:v>
                </c:pt>
                <c:pt idx="189">
                  <c:v>8.9151506215944684E-2</c:v>
                </c:pt>
                <c:pt idx="190">
                  <c:v>8.9667654283084833E-2</c:v>
                </c:pt>
                <c:pt idx="191">
                  <c:v>9.0292654939670577E-2</c:v>
                </c:pt>
                <c:pt idx="192">
                  <c:v>9.1110907829334731E-2</c:v>
                </c:pt>
                <c:pt idx="193">
                  <c:v>9.1614298256957147E-2</c:v>
                </c:pt>
                <c:pt idx="194">
                  <c:v>9.2090993627779019E-2</c:v>
                </c:pt>
                <c:pt idx="195">
                  <c:v>9.280749864716685E-2</c:v>
                </c:pt>
                <c:pt idx="196">
                  <c:v>9.3459149611684403E-2</c:v>
                </c:pt>
                <c:pt idx="197">
                  <c:v>9.4149698904873638E-2</c:v>
                </c:pt>
                <c:pt idx="198">
                  <c:v>9.4899551174077765E-2</c:v>
                </c:pt>
                <c:pt idx="199">
                  <c:v>9.5513156550878942E-2</c:v>
                </c:pt>
                <c:pt idx="200">
                  <c:v>9.6177708541808238E-2</c:v>
                </c:pt>
                <c:pt idx="201">
                  <c:v>9.6887167120788917E-2</c:v>
                </c:pt>
                <c:pt idx="202">
                  <c:v>9.7496958633218819E-2</c:v>
                </c:pt>
                <c:pt idx="203">
                  <c:v>9.811789399367625E-2</c:v>
                </c:pt>
                <c:pt idx="204">
                  <c:v>9.8796830180116604E-2</c:v>
                </c:pt>
                <c:pt idx="205">
                  <c:v>9.9555191136705745E-2</c:v>
                </c:pt>
                <c:pt idx="206">
                  <c:v>0.10025952638093089</c:v>
                </c:pt>
                <c:pt idx="207">
                  <c:v>0.10092823800463673</c:v>
                </c:pt>
                <c:pt idx="208">
                  <c:v>0.10161328450938012</c:v>
                </c:pt>
                <c:pt idx="209">
                  <c:v>0.10238846404403039</c:v>
                </c:pt>
                <c:pt idx="210">
                  <c:v>0.1031148883108625</c:v>
                </c:pt>
                <c:pt idx="211">
                  <c:v>0.10375596200661685</c:v>
                </c:pt>
                <c:pt idx="212">
                  <c:v>0.10448511282323018</c:v>
                </c:pt>
                <c:pt idx="213">
                  <c:v>0.10517348176228257</c:v>
                </c:pt>
                <c:pt idx="214">
                  <c:v>0.10583023338855273</c:v>
                </c:pt>
                <c:pt idx="215">
                  <c:v>0.10654610867762593</c:v>
                </c:pt>
                <c:pt idx="216">
                  <c:v>0.10725412087607518</c:v>
                </c:pt>
                <c:pt idx="217">
                  <c:v>0.10795378577673337</c:v>
                </c:pt>
                <c:pt idx="218">
                  <c:v>0.1086540900184686</c:v>
                </c:pt>
                <c:pt idx="219">
                  <c:v>0.10937737738810445</c:v>
                </c:pt>
                <c:pt idx="220">
                  <c:v>0.11008137521616546</c:v>
                </c:pt>
                <c:pt idx="221">
                  <c:v>0.11074462230680253</c:v>
                </c:pt>
                <c:pt idx="222">
                  <c:v>0.11142416562981761</c:v>
                </c:pt>
                <c:pt idx="223">
                  <c:v>0.11215266321980943</c:v>
                </c:pt>
                <c:pt idx="224">
                  <c:v>0.11289310751548491</c:v>
                </c:pt>
                <c:pt idx="225">
                  <c:v>0.11349431130484959</c:v>
                </c:pt>
                <c:pt idx="226">
                  <c:v>0.11415911550003455</c:v>
                </c:pt>
                <c:pt idx="227">
                  <c:v>0.11485257897353668</c:v>
                </c:pt>
                <c:pt idx="228">
                  <c:v>0.11545777606646955</c:v>
                </c:pt>
                <c:pt idx="229">
                  <c:v>0.11618926134815226</c:v>
                </c:pt>
                <c:pt idx="230">
                  <c:v>0.11691035623791869</c:v>
                </c:pt>
                <c:pt idx="231">
                  <c:v>0.11747267122824256</c:v>
                </c:pt>
                <c:pt idx="232">
                  <c:v>0.11811415233996068</c:v>
                </c:pt>
                <c:pt idx="233">
                  <c:v>0.11881186790986671</c:v>
                </c:pt>
                <c:pt idx="234">
                  <c:v>0.11949777177884992</c:v>
                </c:pt>
                <c:pt idx="235">
                  <c:v>0.12009754644517245</c:v>
                </c:pt>
                <c:pt idx="236">
                  <c:v>0.12069668439424019</c:v>
                </c:pt>
                <c:pt idx="237">
                  <c:v>0.12128512365661608</c:v>
                </c:pt>
                <c:pt idx="238">
                  <c:v>0.12178024087147653</c:v>
                </c:pt>
                <c:pt idx="239">
                  <c:v>0.12229022626147523</c:v>
                </c:pt>
                <c:pt idx="240">
                  <c:v>0.12285290573954717</c:v>
                </c:pt>
                <c:pt idx="241">
                  <c:v>0.12346465563135477</c:v>
                </c:pt>
                <c:pt idx="242">
                  <c:v>0.12401453251457856</c:v>
                </c:pt>
                <c:pt idx="243">
                  <c:v>0.12450407182731386</c:v>
                </c:pt>
                <c:pt idx="244">
                  <c:v>0.12496490945867432</c:v>
                </c:pt>
                <c:pt idx="245">
                  <c:v>0.12547197242200114</c:v>
                </c:pt>
                <c:pt idx="246">
                  <c:v>0.12596679730350299</c:v>
                </c:pt>
                <c:pt idx="247">
                  <c:v>0.1264185283731</c:v>
                </c:pt>
                <c:pt idx="248">
                  <c:v>0.12688374313224388</c:v>
                </c:pt>
                <c:pt idx="249">
                  <c:v>0.12737173020768114</c:v>
                </c:pt>
                <c:pt idx="250">
                  <c:v>0.12787393540352951</c:v>
                </c:pt>
                <c:pt idx="251">
                  <c:v>0.12835799564416717</c:v>
                </c:pt>
                <c:pt idx="252">
                  <c:v>0.12885826405622611</c:v>
                </c:pt>
                <c:pt idx="253">
                  <c:v>0.1293800162920444</c:v>
                </c:pt>
                <c:pt idx="254">
                  <c:v>0.1299005214074811</c:v>
                </c:pt>
                <c:pt idx="255">
                  <c:v>0.13039105509387106</c:v>
                </c:pt>
                <c:pt idx="256">
                  <c:v>0.13086387896253501</c:v>
                </c:pt>
                <c:pt idx="257">
                  <c:v>0.13132520735397404</c:v>
                </c:pt>
                <c:pt idx="258">
                  <c:v>0.13186936125724127</c:v>
                </c:pt>
                <c:pt idx="259">
                  <c:v>0.13236389542290658</c:v>
                </c:pt>
                <c:pt idx="260">
                  <c:v>0.13277145837357704</c:v>
                </c:pt>
                <c:pt idx="261">
                  <c:v>0.13321068666749272</c:v>
                </c:pt>
                <c:pt idx="262">
                  <c:v>0.13365786964529372</c:v>
                </c:pt>
                <c:pt idx="263">
                  <c:v>0.13407735154506975</c:v>
                </c:pt>
                <c:pt idx="264">
                  <c:v>0.13443993802422025</c:v>
                </c:pt>
                <c:pt idx="265">
                  <c:v>0.13483076959832085</c:v>
                </c:pt>
                <c:pt idx="266">
                  <c:v>0.13520414226520197</c:v>
                </c:pt>
                <c:pt idx="267">
                  <c:v>0.13550751176751549</c:v>
                </c:pt>
                <c:pt idx="268">
                  <c:v>0.13582347558540045</c:v>
                </c:pt>
                <c:pt idx="269">
                  <c:v>0.13621239845765362</c:v>
                </c:pt>
                <c:pt idx="270">
                  <c:v>0.13664731688849638</c:v>
                </c:pt>
                <c:pt idx="271">
                  <c:v>0.13698143285282433</c:v>
                </c:pt>
                <c:pt idx="272">
                  <c:v>0.13734715723183638</c:v>
                </c:pt>
                <c:pt idx="273">
                  <c:v>0.13774650297120042</c:v>
                </c:pt>
                <c:pt idx="274">
                  <c:v>0.13808869302363738</c:v>
                </c:pt>
                <c:pt idx="275">
                  <c:v>0.13849074834608674</c:v>
                </c:pt>
                <c:pt idx="276">
                  <c:v>0.13891705918934341</c:v>
                </c:pt>
                <c:pt idx="277">
                  <c:v>0.13927226564178841</c:v>
                </c:pt>
                <c:pt idx="278">
                  <c:v>0.1396688323988943</c:v>
                </c:pt>
                <c:pt idx="279">
                  <c:v>0.1400716981630144</c:v>
                </c:pt>
                <c:pt idx="280">
                  <c:v>0.1404526996438045</c:v>
                </c:pt>
                <c:pt idx="281">
                  <c:v>0.14089432522217002</c:v>
                </c:pt>
                <c:pt idx="282">
                  <c:v>0.14128793713563062</c:v>
                </c:pt>
                <c:pt idx="283">
                  <c:v>0.14162178350411633</c:v>
                </c:pt>
                <c:pt idx="284">
                  <c:v>0.14203758331672381</c:v>
                </c:pt>
                <c:pt idx="285">
                  <c:v>0.14241867082226831</c:v>
                </c:pt>
                <c:pt idx="286">
                  <c:v>0.14277887181238028</c:v>
                </c:pt>
                <c:pt idx="287">
                  <c:v>0.14320721064050554</c:v>
                </c:pt>
                <c:pt idx="288">
                  <c:v>0.1435156589292961</c:v>
                </c:pt>
                <c:pt idx="289">
                  <c:v>0.14378895487751434</c:v>
                </c:pt>
                <c:pt idx="290">
                  <c:v>0.14417325666588146</c:v>
                </c:pt>
                <c:pt idx="291">
                  <c:v>0.14452192018373303</c:v>
                </c:pt>
                <c:pt idx="292">
                  <c:v>0.14488480916869392</c:v>
                </c:pt>
                <c:pt idx="293">
                  <c:v>0.14528000751591177</c:v>
                </c:pt>
                <c:pt idx="294">
                  <c:v>0.14557481551359255</c:v>
                </c:pt>
                <c:pt idx="295">
                  <c:v>0.145911683633281</c:v>
                </c:pt>
                <c:pt idx="296">
                  <c:v>0.14630028474291923</c:v>
                </c:pt>
                <c:pt idx="297">
                  <c:v>0.14661048049162029</c:v>
                </c:pt>
                <c:pt idx="298">
                  <c:v>0.14691383451242801</c:v>
                </c:pt>
                <c:pt idx="299">
                  <c:v>0.14722534856007952</c:v>
                </c:pt>
                <c:pt idx="300">
                  <c:v>0.14754611686804994</c:v>
                </c:pt>
                <c:pt idx="301">
                  <c:v>0.14791322869415804</c:v>
                </c:pt>
                <c:pt idx="302">
                  <c:v>0.14824558906667304</c:v>
                </c:pt>
                <c:pt idx="303">
                  <c:v>0.14847604183560956</c:v>
                </c:pt>
                <c:pt idx="304">
                  <c:v>0.14879723005078827</c:v>
                </c:pt>
                <c:pt idx="305">
                  <c:v>0.149111562875922</c:v>
                </c:pt>
                <c:pt idx="306">
                  <c:v>0.14938019603305722</c:v>
                </c:pt>
                <c:pt idx="307">
                  <c:v>0.1496658927846316</c:v>
                </c:pt>
                <c:pt idx="308">
                  <c:v>0.14996170670680961</c:v>
                </c:pt>
                <c:pt idx="309">
                  <c:v>0.15025985087654217</c:v>
                </c:pt>
                <c:pt idx="310">
                  <c:v>0.15054237758041739</c:v>
                </c:pt>
                <c:pt idx="311">
                  <c:v>0.1508192014798104</c:v>
                </c:pt>
                <c:pt idx="312">
                  <c:v>0.15109743018626648</c:v>
                </c:pt>
                <c:pt idx="313">
                  <c:v>0.15137447086958078</c:v>
                </c:pt>
                <c:pt idx="314">
                  <c:v>0.15164543390899829</c:v>
                </c:pt>
                <c:pt idx="315">
                  <c:v>0.15193432475423352</c:v>
                </c:pt>
                <c:pt idx="316">
                  <c:v>0.15224732228114776</c:v>
                </c:pt>
                <c:pt idx="317">
                  <c:v>0.15255654707004335</c:v>
                </c:pt>
                <c:pt idx="318">
                  <c:v>0.15286893482877276</c:v>
                </c:pt>
                <c:pt idx="319">
                  <c:v>0.15320095629201883</c:v>
                </c:pt>
                <c:pt idx="320">
                  <c:v>0.15359892203746298</c:v>
                </c:pt>
                <c:pt idx="321">
                  <c:v>0.15394333127650864</c:v>
                </c:pt>
                <c:pt idx="322">
                  <c:v>0.15425653372336232</c:v>
                </c:pt>
                <c:pt idx="323">
                  <c:v>0.15461726774311954</c:v>
                </c:pt>
                <c:pt idx="324">
                  <c:v>0.15506358981350077</c:v>
                </c:pt>
                <c:pt idx="325">
                  <c:v>0.15551777086351573</c:v>
                </c:pt>
                <c:pt idx="326">
                  <c:v>0.15591100193057703</c:v>
                </c:pt>
                <c:pt idx="327">
                  <c:v>0.15630185129199795</c:v>
                </c:pt>
                <c:pt idx="328">
                  <c:v>0.15669060910246732</c:v>
                </c:pt>
                <c:pt idx="329">
                  <c:v>0.15707888753077015</c:v>
                </c:pt>
                <c:pt idx="330">
                  <c:v>0.15747077123303357</c:v>
                </c:pt>
                <c:pt idx="331">
                  <c:v>0.15789641395400089</c:v>
                </c:pt>
                <c:pt idx="332">
                  <c:v>0.15831710774406568</c:v>
                </c:pt>
                <c:pt idx="333">
                  <c:v>0.15867478105714206</c:v>
                </c:pt>
                <c:pt idx="334">
                  <c:v>0.15904999928538313</c:v>
                </c:pt>
                <c:pt idx="335">
                  <c:v>0.15945868718993414</c:v>
                </c:pt>
                <c:pt idx="336">
                  <c:v>0.1598839748065696</c:v>
                </c:pt>
                <c:pt idx="337">
                  <c:v>0.16024168072622691</c:v>
                </c:pt>
                <c:pt idx="338">
                  <c:v>0.16061873350871592</c:v>
                </c:pt>
                <c:pt idx="339">
                  <c:v>0.16103455730531205</c:v>
                </c:pt>
                <c:pt idx="340">
                  <c:v>0.16138271224083053</c:v>
                </c:pt>
                <c:pt idx="341">
                  <c:v>0.16171471256875944</c:v>
                </c:pt>
                <c:pt idx="342">
                  <c:v>0.16207088869277933</c:v>
                </c:pt>
                <c:pt idx="343">
                  <c:v>0.16247461667597571</c:v>
                </c:pt>
                <c:pt idx="344">
                  <c:v>0.16286843182095337</c:v>
                </c:pt>
                <c:pt idx="345">
                  <c:v>0.16323664431751458</c:v>
                </c:pt>
                <c:pt idx="346">
                  <c:v>0.16356510081259643</c:v>
                </c:pt>
                <c:pt idx="347">
                  <c:v>0.16390671805607959</c:v>
                </c:pt>
                <c:pt idx="348">
                  <c:v>0.16429888680532054</c:v>
                </c:pt>
                <c:pt idx="349">
                  <c:v>0.16472365316732804</c:v>
                </c:pt>
                <c:pt idx="350">
                  <c:v>0.16503902450143693</c:v>
                </c:pt>
                <c:pt idx="351">
                  <c:v>0.16535986879174389</c:v>
                </c:pt>
                <c:pt idx="352">
                  <c:v>0.16573596194965362</c:v>
                </c:pt>
                <c:pt idx="353">
                  <c:v>0.16612273683140472</c:v>
                </c:pt>
                <c:pt idx="354">
                  <c:v>0.16647316340014875</c:v>
                </c:pt>
                <c:pt idx="355">
                  <c:v>0.16678976358729902</c:v>
                </c:pt>
                <c:pt idx="356">
                  <c:v>0.16709967038712584</c:v>
                </c:pt>
                <c:pt idx="357">
                  <c:v>0.16744007473583966</c:v>
                </c:pt>
                <c:pt idx="358">
                  <c:v>0.16779873761273797</c:v>
                </c:pt>
                <c:pt idx="359">
                  <c:v>0.16817773262269151</c:v>
                </c:pt>
                <c:pt idx="360">
                  <c:v>0.16851639257714948</c:v>
                </c:pt>
                <c:pt idx="361">
                  <c:v>0.1688467281504302</c:v>
                </c:pt>
                <c:pt idx="362">
                  <c:v>0.16919108705818606</c:v>
                </c:pt>
                <c:pt idx="363">
                  <c:v>0.16955412289671989</c:v>
                </c:pt>
                <c:pt idx="364">
                  <c:v>0.16986414726430196</c:v>
                </c:pt>
                <c:pt idx="365">
                  <c:v>0.17017077485148305</c:v>
                </c:pt>
                <c:pt idx="366">
                  <c:v>0.17056090818444114</c:v>
                </c:pt>
                <c:pt idx="367">
                  <c:v>0.17088583188131889</c:v>
                </c:pt>
                <c:pt idx="368">
                  <c:v>0.17120804723220986</c:v>
                </c:pt>
                <c:pt idx="369">
                  <c:v>0.17155331575881538</c:v>
                </c:pt>
                <c:pt idx="370">
                  <c:v>0.17186493052189619</c:v>
                </c:pt>
                <c:pt idx="371">
                  <c:v>0.17217912075126215</c:v>
                </c:pt>
                <c:pt idx="372">
                  <c:v>0.17248875219432858</c:v>
                </c:pt>
                <c:pt idx="373">
                  <c:v>0.17274632496127662</c:v>
                </c:pt>
                <c:pt idx="374">
                  <c:v>0.17305732045097519</c:v>
                </c:pt>
                <c:pt idx="375">
                  <c:v>0.17339494235516853</c:v>
                </c:pt>
                <c:pt idx="376">
                  <c:v>0.17365113022376319</c:v>
                </c:pt>
                <c:pt idx="377">
                  <c:v>0.1739342109689036</c:v>
                </c:pt>
                <c:pt idx="378">
                  <c:v>0.17424124451935066</c:v>
                </c:pt>
                <c:pt idx="379">
                  <c:v>0.17454162592983369</c:v>
                </c:pt>
                <c:pt idx="380">
                  <c:v>0.17481135839863127</c:v>
                </c:pt>
                <c:pt idx="381">
                  <c:v>0.17507611808960599</c:v>
                </c:pt>
                <c:pt idx="382">
                  <c:v>0.17536367757175517</c:v>
                </c:pt>
                <c:pt idx="383">
                  <c:v>0.17562388756646752</c:v>
                </c:pt>
                <c:pt idx="384">
                  <c:v>0.17588548970048154</c:v>
                </c:pt>
                <c:pt idx="385">
                  <c:v>0.17615856024227997</c:v>
                </c:pt>
                <c:pt idx="386">
                  <c:v>0.17643577395295851</c:v>
                </c:pt>
                <c:pt idx="387">
                  <c:v>0.17667873273581505</c:v>
                </c:pt>
                <c:pt idx="388">
                  <c:v>0.1769139641132024</c:v>
                </c:pt>
                <c:pt idx="389">
                  <c:v>0.17717314888001234</c:v>
                </c:pt>
                <c:pt idx="390">
                  <c:v>0.17739981687409068</c:v>
                </c:pt>
                <c:pt idx="391">
                  <c:v>0.17762479035582179</c:v>
                </c:pt>
                <c:pt idx="392">
                  <c:v>0.17787106210737172</c:v>
                </c:pt>
                <c:pt idx="393">
                  <c:v>0.17812194552335203</c:v>
                </c:pt>
                <c:pt idx="394">
                  <c:v>0.17833152905231411</c:v>
                </c:pt>
                <c:pt idx="395">
                  <c:v>0.1785213072851021</c:v>
                </c:pt>
                <c:pt idx="396">
                  <c:v>0.17873566972232191</c:v>
                </c:pt>
                <c:pt idx="397">
                  <c:v>0.17897465643298874</c:v>
                </c:pt>
                <c:pt idx="398">
                  <c:v>0.17917886709100753</c:v>
                </c:pt>
                <c:pt idx="399">
                  <c:v>0.17933803133895276</c:v>
                </c:pt>
                <c:pt idx="400">
                  <c:v>0.17953748423413687</c:v>
                </c:pt>
                <c:pt idx="401">
                  <c:v>0.17974392199342656</c:v>
                </c:pt>
                <c:pt idx="402">
                  <c:v>0.17994326742464203</c:v>
                </c:pt>
                <c:pt idx="403">
                  <c:v>0.18013597637492487</c:v>
                </c:pt>
                <c:pt idx="404">
                  <c:v>0.18032442536246351</c:v>
                </c:pt>
                <c:pt idx="405">
                  <c:v>0.18050865700320098</c:v>
                </c:pt>
                <c:pt idx="406">
                  <c:v>0.18070769222853245</c:v>
                </c:pt>
                <c:pt idx="407">
                  <c:v>0.18088926802572292</c:v>
                </c:pt>
                <c:pt idx="408">
                  <c:v>0.18105057352246545</c:v>
                </c:pt>
                <c:pt idx="409">
                  <c:v>0.1812078430703076</c:v>
                </c:pt>
                <c:pt idx="410">
                  <c:v>0.18133333195391513</c:v>
                </c:pt>
                <c:pt idx="411">
                  <c:v>0.18148353021353605</c:v>
                </c:pt>
                <c:pt idx="412">
                  <c:v>0.18166823857919168</c:v>
                </c:pt>
                <c:pt idx="413">
                  <c:v>0.18180285696324913</c:v>
                </c:pt>
                <c:pt idx="414">
                  <c:v>0.18194602906541968</c:v>
                </c:pt>
                <c:pt idx="415">
                  <c:v>0.18209488499389617</c:v>
                </c:pt>
                <c:pt idx="416">
                  <c:v>0.18222458519224552</c:v>
                </c:pt>
                <c:pt idx="417">
                  <c:v>0.18237398315644768</c:v>
                </c:pt>
                <c:pt idx="418">
                  <c:v>0.18251790084324634</c:v>
                </c:pt>
                <c:pt idx="419">
                  <c:v>0.18262058466938291</c:v>
                </c:pt>
                <c:pt idx="420">
                  <c:v>0.18273243596052388</c:v>
                </c:pt>
                <c:pt idx="421">
                  <c:v>0.18284155669052984</c:v>
                </c:pt>
                <c:pt idx="422">
                  <c:v>0.18292982769195268</c:v>
                </c:pt>
                <c:pt idx="423">
                  <c:v>0.1830647844902237</c:v>
                </c:pt>
                <c:pt idx="424">
                  <c:v>0.1831903921934688</c:v>
                </c:pt>
                <c:pt idx="425">
                  <c:v>0.18328721104068227</c:v>
                </c:pt>
                <c:pt idx="426">
                  <c:v>0.18335502314028099</c:v>
                </c:pt>
                <c:pt idx="427">
                  <c:v>0.18345925483119707</c:v>
                </c:pt>
                <c:pt idx="428">
                  <c:v>0.18355796183016418</c:v>
                </c:pt>
                <c:pt idx="429">
                  <c:v>0.18361356009998775</c:v>
                </c:pt>
                <c:pt idx="430">
                  <c:v>0.18370085944026179</c:v>
                </c:pt>
                <c:pt idx="431">
                  <c:v>0.18380387169988285</c:v>
                </c:pt>
                <c:pt idx="432">
                  <c:v>0.18390653263771384</c:v>
                </c:pt>
                <c:pt idx="433">
                  <c:v>0.18392016755749815</c:v>
                </c:pt>
                <c:pt idx="434">
                  <c:v>0.18395804166649876</c:v>
                </c:pt>
                <c:pt idx="435">
                  <c:v>0.18403555206247146</c:v>
                </c:pt>
                <c:pt idx="436">
                  <c:v>0.18412680426501635</c:v>
                </c:pt>
                <c:pt idx="437">
                  <c:v>0.18420204947679233</c:v>
                </c:pt>
                <c:pt idx="438">
                  <c:v>0.18426512575165141</c:v>
                </c:pt>
                <c:pt idx="439">
                  <c:v>0.1843210622955116</c:v>
                </c:pt>
                <c:pt idx="440">
                  <c:v>0.18436898345958375</c:v>
                </c:pt>
                <c:pt idx="441">
                  <c:v>0.18442052188035227</c:v>
                </c:pt>
                <c:pt idx="442">
                  <c:v>0.18446097479413773</c:v>
                </c:pt>
                <c:pt idx="443">
                  <c:v>0.18450286612646385</c:v>
                </c:pt>
                <c:pt idx="444">
                  <c:v>0.18454025586727271</c:v>
                </c:pt>
                <c:pt idx="445">
                  <c:v>0.18456514551056924</c:v>
                </c:pt>
                <c:pt idx="446">
                  <c:v>0.18458227315851816</c:v>
                </c:pt>
                <c:pt idx="447">
                  <c:v>0.18460418233776907</c:v>
                </c:pt>
                <c:pt idx="448">
                  <c:v>0.18465935260941713</c:v>
                </c:pt>
                <c:pt idx="449">
                  <c:v>0.18470182089172951</c:v>
                </c:pt>
                <c:pt idx="450">
                  <c:v>0.18469479472967201</c:v>
                </c:pt>
                <c:pt idx="451">
                  <c:v>0.18470129956858564</c:v>
                </c:pt>
                <c:pt idx="452">
                  <c:v>0.18472765097576682</c:v>
                </c:pt>
                <c:pt idx="453">
                  <c:v>0.18474762791819202</c:v>
                </c:pt>
                <c:pt idx="454">
                  <c:v>0.18475695016481275</c:v>
                </c:pt>
                <c:pt idx="455">
                  <c:v>0.18477496155704431</c:v>
                </c:pt>
                <c:pt idx="456">
                  <c:v>0.18481196503299033</c:v>
                </c:pt>
                <c:pt idx="457">
                  <c:v>0.18483163098474889</c:v>
                </c:pt>
                <c:pt idx="458">
                  <c:v>0.18484448084701913</c:v>
                </c:pt>
                <c:pt idx="459">
                  <c:v>0.1848466522238815</c:v>
                </c:pt>
                <c:pt idx="460">
                  <c:v>0.18480774940852784</c:v>
                </c:pt>
                <c:pt idx="461">
                  <c:v>0.18481641592972822</c:v>
                </c:pt>
                <c:pt idx="462">
                  <c:v>0.18484749619766991</c:v>
                </c:pt>
                <c:pt idx="463">
                  <c:v>0.18482057389968568</c:v>
                </c:pt>
                <c:pt idx="464">
                  <c:v>0.1848395731803579</c:v>
                </c:pt>
                <c:pt idx="465">
                  <c:v>0.18483526295687225</c:v>
                </c:pt>
                <c:pt idx="466">
                  <c:v>0.18478684737238418</c:v>
                </c:pt>
                <c:pt idx="467">
                  <c:v>0.18480762263088477</c:v>
                </c:pt>
                <c:pt idx="468">
                  <c:v>0.18481290980421913</c:v>
                </c:pt>
                <c:pt idx="469">
                  <c:v>0.18480060224932693</c:v>
                </c:pt>
                <c:pt idx="470">
                  <c:v>0.1847849570700206</c:v>
                </c:pt>
                <c:pt idx="471">
                  <c:v>0.18476417054433425</c:v>
                </c:pt>
                <c:pt idx="472">
                  <c:v>0.1847491263464717</c:v>
                </c:pt>
                <c:pt idx="473">
                  <c:v>0.18472511877143771</c:v>
                </c:pt>
                <c:pt idx="474">
                  <c:v>0.18469512468054394</c:v>
                </c:pt>
                <c:pt idx="475">
                  <c:v>0.18469712896600529</c:v>
                </c:pt>
                <c:pt idx="476">
                  <c:v>0.18469744793292761</c:v>
                </c:pt>
                <c:pt idx="477">
                  <c:v>0.18465458383004163</c:v>
                </c:pt>
                <c:pt idx="478">
                  <c:v>0.18464743022759986</c:v>
                </c:pt>
                <c:pt idx="479">
                  <c:v>0.18466360343833807</c:v>
                </c:pt>
                <c:pt idx="480">
                  <c:v>0.1846731832810008</c:v>
                </c:pt>
                <c:pt idx="481">
                  <c:v>0.18460856180149243</c:v>
                </c:pt>
                <c:pt idx="482">
                  <c:v>0.1845757951719946</c:v>
                </c:pt>
                <c:pt idx="483">
                  <c:v>0.1846083218345661</c:v>
                </c:pt>
                <c:pt idx="484">
                  <c:v>0.18455426438558986</c:v>
                </c:pt>
                <c:pt idx="485">
                  <c:v>0.18452858622407889</c:v>
                </c:pt>
                <c:pt idx="486">
                  <c:v>0.18451455149100471</c:v>
                </c:pt>
                <c:pt idx="487">
                  <c:v>0.18446804952295692</c:v>
                </c:pt>
                <c:pt idx="488">
                  <c:v>0.18448237995631667</c:v>
                </c:pt>
                <c:pt idx="489">
                  <c:v>0.18446812445466157</c:v>
                </c:pt>
                <c:pt idx="490">
                  <c:v>0.18439803731770407</c:v>
                </c:pt>
                <c:pt idx="491">
                  <c:v>0.18441342870446428</c:v>
                </c:pt>
                <c:pt idx="492">
                  <c:v>0.18438161911429896</c:v>
                </c:pt>
                <c:pt idx="493">
                  <c:v>0.18431771897932422</c:v>
                </c:pt>
                <c:pt idx="494">
                  <c:v>0.18429606623543868</c:v>
                </c:pt>
                <c:pt idx="495">
                  <c:v>0.18424563629232096</c:v>
                </c:pt>
                <c:pt idx="496">
                  <c:v>0.18420812810258724</c:v>
                </c:pt>
                <c:pt idx="497">
                  <c:v>0.18421205371157154</c:v>
                </c:pt>
                <c:pt idx="498">
                  <c:v>0.18418120727905837</c:v>
                </c:pt>
                <c:pt idx="499">
                  <c:v>0.18417860855696344</c:v>
                </c:pt>
                <c:pt idx="500">
                  <c:v>0.18416200902214422</c:v>
                </c:pt>
                <c:pt idx="501">
                  <c:v>0.1840811215569349</c:v>
                </c:pt>
                <c:pt idx="502">
                  <c:v>0.18405364003165745</c:v>
                </c:pt>
                <c:pt idx="503">
                  <c:v>0.18404220838328811</c:v>
                </c:pt>
                <c:pt idx="504">
                  <c:v>0.18401756941885927</c:v>
                </c:pt>
                <c:pt idx="505">
                  <c:v>0.18400216851458709</c:v>
                </c:pt>
                <c:pt idx="506">
                  <c:v>0.18399708579397234</c:v>
                </c:pt>
                <c:pt idx="507">
                  <c:v>0.1839739791754168</c:v>
                </c:pt>
                <c:pt idx="508">
                  <c:v>0.18392414182677616</c:v>
                </c:pt>
                <c:pt idx="509">
                  <c:v>0.18389810765814296</c:v>
                </c:pt>
                <c:pt idx="510">
                  <c:v>0.18387621347707825</c:v>
                </c:pt>
                <c:pt idx="511">
                  <c:v>0.18384333660247676</c:v>
                </c:pt>
                <c:pt idx="512">
                  <c:v>0.1838177646838314</c:v>
                </c:pt>
                <c:pt idx="513">
                  <c:v>0.18381499347990005</c:v>
                </c:pt>
                <c:pt idx="514">
                  <c:v>0.18380772681034038</c:v>
                </c:pt>
                <c:pt idx="515">
                  <c:v>0.18378402211942257</c:v>
                </c:pt>
                <c:pt idx="516">
                  <c:v>0.1837342346676217</c:v>
                </c:pt>
                <c:pt idx="517">
                  <c:v>0.18368456648197964</c:v>
                </c:pt>
                <c:pt idx="518">
                  <c:v>0.18367408915465963</c:v>
                </c:pt>
                <c:pt idx="519">
                  <c:v>0.18367770021857419</c:v>
                </c:pt>
                <c:pt idx="520">
                  <c:v>0.18366392909348431</c:v>
                </c:pt>
                <c:pt idx="521">
                  <c:v>0.18363642359545898</c:v>
                </c:pt>
                <c:pt idx="522">
                  <c:v>0.18359968242476174</c:v>
                </c:pt>
                <c:pt idx="523">
                  <c:v>0.18354002505573455</c:v>
                </c:pt>
                <c:pt idx="524">
                  <c:v>0.18352685393156853</c:v>
                </c:pt>
                <c:pt idx="525">
                  <c:v>0.18350793417159475</c:v>
                </c:pt>
                <c:pt idx="526">
                  <c:v>0.18344957327484376</c:v>
                </c:pt>
                <c:pt idx="527">
                  <c:v>0.18342262185861424</c:v>
                </c:pt>
                <c:pt idx="528">
                  <c:v>0.18342997329041619</c:v>
                </c:pt>
                <c:pt idx="529">
                  <c:v>0.18346336009894251</c:v>
                </c:pt>
                <c:pt idx="530">
                  <c:v>0.18342869892858116</c:v>
                </c:pt>
                <c:pt idx="531">
                  <c:v>0.18334300225630903</c:v>
                </c:pt>
                <c:pt idx="532">
                  <c:v>0.18335463199923796</c:v>
                </c:pt>
                <c:pt idx="533">
                  <c:v>0.18331532639343773</c:v>
                </c:pt>
                <c:pt idx="534">
                  <c:v>0.18330894756586888</c:v>
                </c:pt>
                <c:pt idx="535">
                  <c:v>0.18335620939974059</c:v>
                </c:pt>
                <c:pt idx="536">
                  <c:v>0.18331477021575135</c:v>
                </c:pt>
                <c:pt idx="537">
                  <c:v>0.18327711960694515</c:v>
                </c:pt>
                <c:pt idx="538">
                  <c:v>0.18326376202715458</c:v>
                </c:pt>
                <c:pt idx="539">
                  <c:v>0.18326994759495099</c:v>
                </c:pt>
                <c:pt idx="540">
                  <c:v>0.18325618808421876</c:v>
                </c:pt>
                <c:pt idx="541">
                  <c:v>0.18324011231959983</c:v>
                </c:pt>
                <c:pt idx="542">
                  <c:v>0.1832300232751625</c:v>
                </c:pt>
                <c:pt idx="543">
                  <c:v>0.18319874352733945</c:v>
                </c:pt>
                <c:pt idx="544">
                  <c:v>0.1831984502494951</c:v>
                </c:pt>
                <c:pt idx="545">
                  <c:v>0.18318462880210454</c:v>
                </c:pt>
                <c:pt idx="546">
                  <c:v>0.18308035691489152</c:v>
                </c:pt>
                <c:pt idx="547">
                  <c:v>0.18307573458045021</c:v>
                </c:pt>
                <c:pt idx="548">
                  <c:v>0.18311996301088387</c:v>
                </c:pt>
                <c:pt idx="549">
                  <c:v>0.18313359035662638</c:v>
                </c:pt>
                <c:pt idx="550">
                  <c:v>0.18312587010023954</c:v>
                </c:pt>
                <c:pt idx="551">
                  <c:v>0.18312200167419276</c:v>
                </c:pt>
                <c:pt idx="552">
                  <c:v>0.18315144104141209</c:v>
                </c:pt>
                <c:pt idx="553">
                  <c:v>0.18313669112274542</c:v>
                </c:pt>
                <c:pt idx="554">
                  <c:v>0.18310450610453022</c:v>
                </c:pt>
                <c:pt idx="555">
                  <c:v>0.18306742532733267</c:v>
                </c:pt>
                <c:pt idx="556">
                  <c:v>0.18303514990795566</c:v>
                </c:pt>
                <c:pt idx="557">
                  <c:v>0.18306104662085779</c:v>
                </c:pt>
                <c:pt idx="558">
                  <c:v>0.1830538962185555</c:v>
                </c:pt>
                <c:pt idx="559">
                  <c:v>0.18303296711563732</c:v>
                </c:pt>
                <c:pt idx="560">
                  <c:v>0.18302039106445889</c:v>
                </c:pt>
                <c:pt idx="561">
                  <c:v>0.18301924206069956</c:v>
                </c:pt>
                <c:pt idx="562">
                  <c:v>0.18303110872764769</c:v>
                </c:pt>
                <c:pt idx="563">
                  <c:v>0.18299511453496065</c:v>
                </c:pt>
                <c:pt idx="564">
                  <c:v>0.18301505862448286</c:v>
                </c:pt>
                <c:pt idx="565">
                  <c:v>0.18299747235998945</c:v>
                </c:pt>
                <c:pt idx="566">
                  <c:v>0.18298181222628618</c:v>
                </c:pt>
                <c:pt idx="567">
                  <c:v>0.18306045521387002</c:v>
                </c:pt>
                <c:pt idx="568">
                  <c:v>0.1830659518534071</c:v>
                </c:pt>
                <c:pt idx="569">
                  <c:v>0.18305298228987121</c:v>
                </c:pt>
                <c:pt idx="570">
                  <c:v>0.18305710551887563</c:v>
                </c:pt>
                <c:pt idx="571">
                  <c:v>0.18300556640308266</c:v>
                </c:pt>
                <c:pt idx="572">
                  <c:v>0.18300564965854835</c:v>
                </c:pt>
                <c:pt idx="573">
                  <c:v>0.18306620929797823</c:v>
                </c:pt>
                <c:pt idx="574">
                  <c:v>0.18306075299063387</c:v>
                </c:pt>
                <c:pt idx="575">
                  <c:v>0.18309274963094188</c:v>
                </c:pt>
                <c:pt idx="576">
                  <c:v>0.18308774445753459</c:v>
                </c:pt>
                <c:pt idx="577">
                  <c:v>0.18304364604818635</c:v>
                </c:pt>
                <c:pt idx="578">
                  <c:v>0.18301454407854759</c:v>
                </c:pt>
                <c:pt idx="579">
                  <c:v>0.18304956180249721</c:v>
                </c:pt>
                <c:pt idx="580">
                  <c:v>0.18312546759141332</c:v>
                </c:pt>
                <c:pt idx="581">
                  <c:v>0.18312214268152649</c:v>
                </c:pt>
                <c:pt idx="582">
                  <c:v>0.18315591134906353</c:v>
                </c:pt>
                <c:pt idx="583">
                  <c:v>0.18318689917554379</c:v>
                </c:pt>
                <c:pt idx="584">
                  <c:v>0.18318604619551027</c:v>
                </c:pt>
                <c:pt idx="585">
                  <c:v>0.18319626140070291</c:v>
                </c:pt>
                <c:pt idx="586">
                  <c:v>0.1831609789935322</c:v>
                </c:pt>
                <c:pt idx="587">
                  <c:v>0.18311963508665877</c:v>
                </c:pt>
                <c:pt idx="588">
                  <c:v>0.18311826647163501</c:v>
                </c:pt>
                <c:pt idx="589">
                  <c:v>0.18311201437375013</c:v>
                </c:pt>
                <c:pt idx="590">
                  <c:v>0.18313163686477463</c:v>
                </c:pt>
                <c:pt idx="591">
                  <c:v>0.1831578265156717</c:v>
                </c:pt>
                <c:pt idx="592">
                  <c:v>0.18311142678580669</c:v>
                </c:pt>
                <c:pt idx="593">
                  <c:v>0.18308793371529944</c:v>
                </c:pt>
                <c:pt idx="594">
                  <c:v>0.18312817638295498</c:v>
                </c:pt>
                <c:pt idx="595">
                  <c:v>0.18316915344692233</c:v>
                </c:pt>
                <c:pt idx="596">
                  <c:v>0.183191843876608</c:v>
                </c:pt>
                <c:pt idx="597">
                  <c:v>0.18318353571756127</c:v>
                </c:pt>
                <c:pt idx="598">
                  <c:v>0.18319276023687148</c:v>
                </c:pt>
                <c:pt idx="599">
                  <c:v>0.18318830239147157</c:v>
                </c:pt>
                <c:pt idx="600">
                  <c:v>0.18314129818348759</c:v>
                </c:pt>
                <c:pt idx="601">
                  <c:v>0.18316222408138896</c:v>
                </c:pt>
                <c:pt idx="602">
                  <c:v>0.18322582701649484</c:v>
                </c:pt>
                <c:pt idx="603">
                  <c:v>0.18324150528567573</c:v>
                </c:pt>
                <c:pt idx="604">
                  <c:v>0.18328947397075335</c:v>
                </c:pt>
                <c:pt idx="605">
                  <c:v>0.18332002142242868</c:v>
                </c:pt>
                <c:pt idx="606">
                  <c:v>0.18327753976209107</c:v>
                </c:pt>
                <c:pt idx="607">
                  <c:v>0.18327765061679158</c:v>
                </c:pt>
                <c:pt idx="608">
                  <c:v>0.18332131649638339</c:v>
                </c:pt>
                <c:pt idx="609">
                  <c:v>0.18335231579471892</c:v>
                </c:pt>
                <c:pt idx="610">
                  <c:v>0.18332140678465828</c:v>
                </c:pt>
                <c:pt idx="611">
                  <c:v>0.18337045579464464</c:v>
                </c:pt>
                <c:pt idx="612">
                  <c:v>0.18340132863263328</c:v>
                </c:pt>
                <c:pt idx="613">
                  <c:v>0.18336855583241785</c:v>
                </c:pt>
                <c:pt idx="614">
                  <c:v>0.18338149277414298</c:v>
                </c:pt>
                <c:pt idx="615">
                  <c:v>0.18339421122714558</c:v>
                </c:pt>
                <c:pt idx="616">
                  <c:v>0.18339375411542438</c:v>
                </c:pt>
                <c:pt idx="617">
                  <c:v>0.18344623053530495</c:v>
                </c:pt>
                <c:pt idx="618">
                  <c:v>0.18344012155471226</c:v>
                </c:pt>
                <c:pt idx="619">
                  <c:v>0.18346272252265772</c:v>
                </c:pt>
                <c:pt idx="620">
                  <c:v>0.18356744491250021</c:v>
                </c:pt>
                <c:pt idx="621">
                  <c:v>0.18355524325250805</c:v>
                </c:pt>
                <c:pt idx="622">
                  <c:v>0.18364679116805407</c:v>
                </c:pt>
                <c:pt idx="623">
                  <c:v>0.18373777650953152</c:v>
                </c:pt>
                <c:pt idx="624">
                  <c:v>0.1837248174101207</c:v>
                </c:pt>
                <c:pt idx="625">
                  <c:v>0.18375217360020488</c:v>
                </c:pt>
                <c:pt idx="626">
                  <c:v>0.18384956781222925</c:v>
                </c:pt>
                <c:pt idx="627">
                  <c:v>0.18397568124188254</c:v>
                </c:pt>
                <c:pt idx="628">
                  <c:v>0.18396413047269708</c:v>
                </c:pt>
                <c:pt idx="629">
                  <c:v>0.18385683586742874</c:v>
                </c:pt>
                <c:pt idx="630">
                  <c:v>0.18393364867561401</c:v>
                </c:pt>
                <c:pt idx="631">
                  <c:v>0.1841931764437045</c:v>
                </c:pt>
                <c:pt idx="632">
                  <c:v>0.18409158828163097</c:v>
                </c:pt>
                <c:pt idx="633">
                  <c:v>0.1841919394611429</c:v>
                </c:pt>
                <c:pt idx="634">
                  <c:v>0.184325525927063</c:v>
                </c:pt>
                <c:pt idx="635">
                  <c:v>0.18424175471362228</c:v>
                </c:pt>
                <c:pt idx="636">
                  <c:v>0.1843069217120997</c:v>
                </c:pt>
                <c:pt idx="637">
                  <c:v>0.18426260427529481</c:v>
                </c:pt>
                <c:pt idx="638">
                  <c:v>0.18417996665453615</c:v>
                </c:pt>
                <c:pt idx="639">
                  <c:v>0.18438755770538892</c:v>
                </c:pt>
                <c:pt idx="640">
                  <c:v>0.18452614937826842</c:v>
                </c:pt>
                <c:pt idx="641">
                  <c:v>0.18453456157727188</c:v>
                </c:pt>
                <c:pt idx="642">
                  <c:v>0.18449801648245259</c:v>
                </c:pt>
                <c:pt idx="643">
                  <c:v>0.18455503715960786</c:v>
                </c:pt>
                <c:pt idx="644">
                  <c:v>0.18456328450580861</c:v>
                </c:pt>
                <c:pt idx="645">
                  <c:v>0.1845632323977302</c:v>
                </c:pt>
                <c:pt idx="646">
                  <c:v>0.18458823080122344</c:v>
                </c:pt>
                <c:pt idx="647">
                  <c:v>0.18462076243923206</c:v>
                </c:pt>
                <c:pt idx="648">
                  <c:v>0.18468559258506545</c:v>
                </c:pt>
                <c:pt idx="649">
                  <c:v>0.18475752612229612</c:v>
                </c:pt>
                <c:pt idx="650">
                  <c:v>0.18478534134539729</c:v>
                </c:pt>
                <c:pt idx="651">
                  <c:v>0.18479985083709649</c:v>
                </c:pt>
                <c:pt idx="652">
                  <c:v>0.18486959759005375</c:v>
                </c:pt>
                <c:pt idx="653">
                  <c:v>0.18492348211404774</c:v>
                </c:pt>
                <c:pt idx="654">
                  <c:v>0.18497027032459987</c:v>
                </c:pt>
                <c:pt idx="655">
                  <c:v>0.1850590997953945</c:v>
                </c:pt>
                <c:pt idx="656">
                  <c:v>0.18519983682909649</c:v>
                </c:pt>
                <c:pt idx="657">
                  <c:v>0.18527456645345988</c:v>
                </c:pt>
                <c:pt idx="658">
                  <c:v>0.18532179255913586</c:v>
                </c:pt>
                <c:pt idx="659">
                  <c:v>0.18536416990441243</c:v>
                </c:pt>
                <c:pt idx="660">
                  <c:v>0.18542857685924594</c:v>
                </c:pt>
                <c:pt idx="661">
                  <c:v>0.1854433069363727</c:v>
                </c:pt>
                <c:pt idx="662">
                  <c:v>0.18537998532137334</c:v>
                </c:pt>
                <c:pt idx="663">
                  <c:v>0.18540858213380451</c:v>
                </c:pt>
                <c:pt idx="664">
                  <c:v>0.18546723604411419</c:v>
                </c:pt>
                <c:pt idx="665">
                  <c:v>0.18555584023289398</c:v>
                </c:pt>
                <c:pt idx="666">
                  <c:v>0.18556947253029146</c:v>
                </c:pt>
                <c:pt idx="667">
                  <c:v>0.18554866663933725</c:v>
                </c:pt>
                <c:pt idx="668">
                  <c:v>0.18558322553480033</c:v>
                </c:pt>
                <c:pt idx="669">
                  <c:v>0.18554938389978246</c:v>
                </c:pt>
                <c:pt idx="670">
                  <c:v>0.18555387989182517</c:v>
                </c:pt>
                <c:pt idx="671">
                  <c:v>0.18564912645812515</c:v>
                </c:pt>
                <c:pt idx="672">
                  <c:v>0.1858727318100882</c:v>
                </c:pt>
                <c:pt idx="673">
                  <c:v>0.185940047969121</c:v>
                </c:pt>
                <c:pt idx="674">
                  <c:v>0.18597246167760517</c:v>
                </c:pt>
                <c:pt idx="675">
                  <c:v>0.18610640764269848</c:v>
                </c:pt>
                <c:pt idx="676">
                  <c:v>0.18614892586445245</c:v>
                </c:pt>
                <c:pt idx="677">
                  <c:v>0.18615732472936597</c:v>
                </c:pt>
                <c:pt idx="678">
                  <c:v>0.18618084135719104</c:v>
                </c:pt>
                <c:pt idx="679">
                  <c:v>0.18620797450679558</c:v>
                </c:pt>
                <c:pt idx="680">
                  <c:v>0.18616976500028701</c:v>
                </c:pt>
                <c:pt idx="681">
                  <c:v>0.18622162586877702</c:v>
                </c:pt>
                <c:pt idx="682">
                  <c:v>0.18632990146709869</c:v>
                </c:pt>
                <c:pt idx="683">
                  <c:v>0.18639237750511162</c:v>
                </c:pt>
                <c:pt idx="684">
                  <c:v>0.18644358610542924</c:v>
                </c:pt>
                <c:pt idx="685">
                  <c:v>0.18648657135265931</c:v>
                </c:pt>
                <c:pt idx="686">
                  <c:v>0.18654988385139115</c:v>
                </c:pt>
                <c:pt idx="687">
                  <c:v>0.18663900985378148</c:v>
                </c:pt>
                <c:pt idx="688">
                  <c:v>0.18668299584406445</c:v>
                </c:pt>
                <c:pt idx="689">
                  <c:v>0.18668343405499355</c:v>
                </c:pt>
                <c:pt idx="690">
                  <c:v>0.18671498705510201</c:v>
                </c:pt>
                <c:pt idx="691">
                  <c:v>0.18674294101183317</c:v>
                </c:pt>
                <c:pt idx="692">
                  <c:v>0.18676849406197182</c:v>
                </c:pt>
                <c:pt idx="693">
                  <c:v>0.18680092986849461</c:v>
                </c:pt>
                <c:pt idx="694">
                  <c:v>0.18686533944874897</c:v>
                </c:pt>
                <c:pt idx="695">
                  <c:v>0.1868900712071343</c:v>
                </c:pt>
                <c:pt idx="696">
                  <c:v>0.18691218316736305</c:v>
                </c:pt>
                <c:pt idx="697">
                  <c:v>0.18695432720024674</c:v>
                </c:pt>
                <c:pt idx="698">
                  <c:v>0.18701878654568838</c:v>
                </c:pt>
                <c:pt idx="699">
                  <c:v>0.18706564308335724</c:v>
                </c:pt>
                <c:pt idx="700">
                  <c:v>0.18713786866707705</c:v>
                </c:pt>
                <c:pt idx="701">
                  <c:v>0.18724792400782883</c:v>
                </c:pt>
                <c:pt idx="702">
                  <c:v>0.18732175929519909</c:v>
                </c:pt>
                <c:pt idx="703">
                  <c:v>0.18738671742119672</c:v>
                </c:pt>
                <c:pt idx="704">
                  <c:v>0.18742848335834608</c:v>
                </c:pt>
                <c:pt idx="705">
                  <c:v>0.18749350345265836</c:v>
                </c:pt>
                <c:pt idx="706">
                  <c:v>0.18755497533968313</c:v>
                </c:pt>
                <c:pt idx="707">
                  <c:v>0.18763346815144769</c:v>
                </c:pt>
                <c:pt idx="708">
                  <c:v>0.18768340175725229</c:v>
                </c:pt>
                <c:pt idx="709">
                  <c:v>0.18775218664633039</c:v>
                </c:pt>
                <c:pt idx="710">
                  <c:v>0.18775737885124388</c:v>
                </c:pt>
                <c:pt idx="711">
                  <c:v>0.18773642618838096</c:v>
                </c:pt>
                <c:pt idx="712">
                  <c:v>0.18775908254622634</c:v>
                </c:pt>
                <c:pt idx="713">
                  <c:v>0.18777315523556212</c:v>
                </c:pt>
                <c:pt idx="714">
                  <c:v>0.18781556159038648</c:v>
                </c:pt>
                <c:pt idx="715">
                  <c:v>0.18788354246885075</c:v>
                </c:pt>
                <c:pt idx="716">
                  <c:v>0.18789504151193259</c:v>
                </c:pt>
                <c:pt idx="717">
                  <c:v>0.18791570335934482</c:v>
                </c:pt>
                <c:pt idx="718">
                  <c:v>0.1879040615738998</c:v>
                </c:pt>
                <c:pt idx="719">
                  <c:v>0.18793086694019165</c:v>
                </c:pt>
                <c:pt idx="720">
                  <c:v>0.18796949678260377</c:v>
                </c:pt>
                <c:pt idx="721">
                  <c:v>0.18805400138490977</c:v>
                </c:pt>
                <c:pt idx="722">
                  <c:v>0.1881630273837952</c:v>
                </c:pt>
                <c:pt idx="723">
                  <c:v>0.1882516855616336</c:v>
                </c:pt>
                <c:pt idx="724">
                  <c:v>0.18827563011109349</c:v>
                </c:pt>
                <c:pt idx="725">
                  <c:v>0.18826746680048947</c:v>
                </c:pt>
                <c:pt idx="726">
                  <c:v>0.18832266107166862</c:v>
                </c:pt>
                <c:pt idx="727">
                  <c:v>0.18836397645279537</c:v>
                </c:pt>
                <c:pt idx="728">
                  <c:v>0.18842541125894754</c:v>
                </c:pt>
                <c:pt idx="729">
                  <c:v>0.18855913977273012</c:v>
                </c:pt>
                <c:pt idx="730">
                  <c:v>0.18866922129102684</c:v>
                </c:pt>
                <c:pt idx="731">
                  <c:v>0.18875872998022461</c:v>
                </c:pt>
                <c:pt idx="732">
                  <c:v>0.18885800711694076</c:v>
                </c:pt>
                <c:pt idx="733">
                  <c:v>0.18898158793450662</c:v>
                </c:pt>
                <c:pt idx="734">
                  <c:v>0.18910382501748693</c:v>
                </c:pt>
                <c:pt idx="735">
                  <c:v>0.18920565244809376</c:v>
                </c:pt>
                <c:pt idx="736">
                  <c:v>0.18931723353200625</c:v>
                </c:pt>
                <c:pt idx="737">
                  <c:v>0.18945914250269613</c:v>
                </c:pt>
                <c:pt idx="738">
                  <c:v>0.18953665647563464</c:v>
                </c:pt>
                <c:pt idx="739">
                  <c:v>0.18962418963354341</c:v>
                </c:pt>
                <c:pt idx="740">
                  <c:v>0.1897261125816363</c:v>
                </c:pt>
                <c:pt idx="741">
                  <c:v>0.18980745747614503</c:v>
                </c:pt>
                <c:pt idx="742">
                  <c:v>0.18996961237096668</c:v>
                </c:pt>
                <c:pt idx="743">
                  <c:v>0.1900994792523146</c:v>
                </c:pt>
                <c:pt idx="744">
                  <c:v>0.19026598719188095</c:v>
                </c:pt>
                <c:pt idx="745">
                  <c:v>0.19040029449625284</c:v>
                </c:pt>
                <c:pt idx="746">
                  <c:v>0.19049244428396314</c:v>
                </c:pt>
                <c:pt idx="747">
                  <c:v>0.19060406403525257</c:v>
                </c:pt>
                <c:pt idx="748">
                  <c:v>0.19071796065223223</c:v>
                </c:pt>
                <c:pt idx="749">
                  <c:v>0.19081073610798605</c:v>
                </c:pt>
                <c:pt idx="750">
                  <c:v>0.19094371095068718</c:v>
                </c:pt>
                <c:pt idx="751">
                  <c:v>0.19110529249682917</c:v>
                </c:pt>
                <c:pt idx="752">
                  <c:v>0.19121908444870098</c:v>
                </c:pt>
                <c:pt idx="753">
                  <c:v>0.19135242641137595</c:v>
                </c:pt>
                <c:pt idx="754">
                  <c:v>0.19146040891185723</c:v>
                </c:pt>
                <c:pt idx="755">
                  <c:v>0.19152741981054414</c:v>
                </c:pt>
                <c:pt idx="756">
                  <c:v>0.19163685520068027</c:v>
                </c:pt>
                <c:pt idx="757">
                  <c:v>0.19175939515840665</c:v>
                </c:pt>
                <c:pt idx="758">
                  <c:v>0.1918762421692487</c:v>
                </c:pt>
                <c:pt idx="759">
                  <c:v>0.19201612130795465</c:v>
                </c:pt>
                <c:pt idx="760">
                  <c:v>0.19213469834633878</c:v>
                </c:pt>
                <c:pt idx="761">
                  <c:v>0.19222250798822538</c:v>
                </c:pt>
                <c:pt idx="762">
                  <c:v>0.1923138345959767</c:v>
                </c:pt>
                <c:pt idx="763">
                  <c:v>0.19241286010846367</c:v>
                </c:pt>
                <c:pt idx="764">
                  <c:v>0.19251134046544424</c:v>
                </c:pt>
                <c:pt idx="765">
                  <c:v>0.19262223403610065</c:v>
                </c:pt>
                <c:pt idx="766">
                  <c:v>0.19270436344006789</c:v>
                </c:pt>
                <c:pt idx="767">
                  <c:v>0.1927695174405554</c:v>
                </c:pt>
                <c:pt idx="768">
                  <c:v>0.19284253531444706</c:v>
                </c:pt>
                <c:pt idx="769">
                  <c:v>0.19289527916560797</c:v>
                </c:pt>
                <c:pt idx="770">
                  <c:v>0.19294523416064524</c:v>
                </c:pt>
                <c:pt idx="771">
                  <c:v>0.19299962911036786</c:v>
                </c:pt>
                <c:pt idx="772">
                  <c:v>0.19304251350198601</c:v>
                </c:pt>
                <c:pt idx="773">
                  <c:v>0.19308911519422853</c:v>
                </c:pt>
                <c:pt idx="774">
                  <c:v>0.19313544563253079</c:v>
                </c:pt>
                <c:pt idx="775">
                  <c:v>0.19317322344513946</c:v>
                </c:pt>
                <c:pt idx="776">
                  <c:v>0.1932057053038797</c:v>
                </c:pt>
                <c:pt idx="777">
                  <c:v>0.19324984447176563</c:v>
                </c:pt>
                <c:pt idx="778">
                  <c:v>0.19327182861754202</c:v>
                </c:pt>
                <c:pt idx="779">
                  <c:v>0.19331611362221282</c:v>
                </c:pt>
                <c:pt idx="780">
                  <c:v>0.19333789851942237</c:v>
                </c:pt>
                <c:pt idx="781">
                  <c:v>0.1933261518341787</c:v>
                </c:pt>
                <c:pt idx="782">
                  <c:v>0.19331634529102529</c:v>
                </c:pt>
                <c:pt idx="783">
                  <c:v>0.19328928480584415</c:v>
                </c:pt>
                <c:pt idx="784">
                  <c:v>0.19327166428141271</c:v>
                </c:pt>
                <c:pt idx="785">
                  <c:v>0.1932659754583729</c:v>
                </c:pt>
                <c:pt idx="786">
                  <c:v>0.19327347946997511</c:v>
                </c:pt>
                <c:pt idx="787">
                  <c:v>0.19329217174054714</c:v>
                </c:pt>
                <c:pt idx="788">
                  <c:v>0.19331478905324961</c:v>
                </c:pt>
                <c:pt idx="789">
                  <c:v>0.19334337823186107</c:v>
                </c:pt>
                <c:pt idx="790">
                  <c:v>0.19334451782678938</c:v>
                </c:pt>
                <c:pt idx="791">
                  <c:v>0.19334813095169223</c:v>
                </c:pt>
                <c:pt idx="792">
                  <c:v>0.1933488105846343</c:v>
                </c:pt>
                <c:pt idx="793">
                  <c:v>0.19333333943747064</c:v>
                </c:pt>
                <c:pt idx="794">
                  <c:v>0.19332141755229837</c:v>
                </c:pt>
                <c:pt idx="795">
                  <c:v>0.19332216180558559</c:v>
                </c:pt>
                <c:pt idx="796">
                  <c:v>0.19330829007073466</c:v>
                </c:pt>
                <c:pt idx="797">
                  <c:v>0.19331043966620354</c:v>
                </c:pt>
                <c:pt idx="798">
                  <c:v>0.19331768783750461</c:v>
                </c:pt>
                <c:pt idx="799">
                  <c:v>0.19331887674209181</c:v>
                </c:pt>
                <c:pt idx="800">
                  <c:v>0.19332487012442354</c:v>
                </c:pt>
                <c:pt idx="801">
                  <c:v>0.19332274045174536</c:v>
                </c:pt>
                <c:pt idx="802">
                  <c:v>0.1933201552582392</c:v>
                </c:pt>
                <c:pt idx="803">
                  <c:v>0.1933196143904766</c:v>
                </c:pt>
                <c:pt idx="804">
                  <c:v>0.1933297377106987</c:v>
                </c:pt>
                <c:pt idx="805">
                  <c:v>0.19332036466395472</c:v>
                </c:pt>
                <c:pt idx="806">
                  <c:v>0.19332860422976239</c:v>
                </c:pt>
                <c:pt idx="807">
                  <c:v>0.19335837353113403</c:v>
                </c:pt>
                <c:pt idx="808">
                  <c:v>0.19339033269931907</c:v>
                </c:pt>
                <c:pt idx="809">
                  <c:v>0.1934398344724805</c:v>
                </c:pt>
                <c:pt idx="810">
                  <c:v>0.19348269755379585</c:v>
                </c:pt>
                <c:pt idx="811">
                  <c:v>0.19353593996965149</c:v>
                </c:pt>
                <c:pt idx="812">
                  <c:v>0.19356916665043281</c:v>
                </c:pt>
                <c:pt idx="813">
                  <c:v>0.19359648016374961</c:v>
                </c:pt>
                <c:pt idx="814">
                  <c:v>0.19362658556113518</c:v>
                </c:pt>
                <c:pt idx="815">
                  <c:v>0.19363724643717525</c:v>
                </c:pt>
                <c:pt idx="816">
                  <c:v>0.19366622170995185</c:v>
                </c:pt>
                <c:pt idx="817">
                  <c:v>0.19370977241930776</c:v>
                </c:pt>
                <c:pt idx="818">
                  <c:v>0.19375509830861318</c:v>
                </c:pt>
                <c:pt idx="819">
                  <c:v>0.19381495471375629</c:v>
                </c:pt>
                <c:pt idx="820">
                  <c:v>0.19385932386326457</c:v>
                </c:pt>
                <c:pt idx="821">
                  <c:v>0.19390555116632344</c:v>
                </c:pt>
                <c:pt idx="822">
                  <c:v>0.19394882097680502</c:v>
                </c:pt>
                <c:pt idx="823">
                  <c:v>0.19398484155780193</c:v>
                </c:pt>
                <c:pt idx="824">
                  <c:v>0.19401784736835315</c:v>
                </c:pt>
                <c:pt idx="825">
                  <c:v>0.19405386144215139</c:v>
                </c:pt>
                <c:pt idx="826">
                  <c:v>0.19408444408197126</c:v>
                </c:pt>
                <c:pt idx="827">
                  <c:v>0.19412048787686023</c:v>
                </c:pt>
                <c:pt idx="828">
                  <c:v>0.19415767392411931</c:v>
                </c:pt>
                <c:pt idx="829">
                  <c:v>0.19419374396144296</c:v>
                </c:pt>
                <c:pt idx="830">
                  <c:v>0.19422606718424126</c:v>
                </c:pt>
                <c:pt idx="831">
                  <c:v>0.19425563453936098</c:v>
                </c:pt>
                <c:pt idx="832">
                  <c:v>0.19429445568120549</c:v>
                </c:pt>
                <c:pt idx="833">
                  <c:v>0.19433918690037999</c:v>
                </c:pt>
                <c:pt idx="834">
                  <c:v>0.19438848510264481</c:v>
                </c:pt>
                <c:pt idx="835">
                  <c:v>0.1944352614420316</c:v>
                </c:pt>
                <c:pt idx="836">
                  <c:v>0.19447430915413377</c:v>
                </c:pt>
                <c:pt idx="837">
                  <c:v>0.19451048163667228</c:v>
                </c:pt>
                <c:pt idx="838">
                  <c:v>0.19454773937238148</c:v>
                </c:pt>
                <c:pt idx="839">
                  <c:v>0.1945836653811982</c:v>
                </c:pt>
                <c:pt idx="840">
                  <c:v>0.19461712876758011</c:v>
                </c:pt>
                <c:pt idx="841">
                  <c:v>0.19463999500756735</c:v>
                </c:pt>
                <c:pt idx="842">
                  <c:v>0.1946685757737181</c:v>
                </c:pt>
                <c:pt idx="843">
                  <c:v>0.19469899826825135</c:v>
                </c:pt>
                <c:pt idx="844">
                  <c:v>0.19472205199065387</c:v>
                </c:pt>
                <c:pt idx="845">
                  <c:v>0.19475951548133327</c:v>
                </c:pt>
                <c:pt idx="846">
                  <c:v>0.19478502245081006</c:v>
                </c:pt>
                <c:pt idx="847">
                  <c:v>0.19480617115149146</c:v>
                </c:pt>
                <c:pt idx="848">
                  <c:v>0.1948332457679578</c:v>
                </c:pt>
                <c:pt idx="849">
                  <c:v>0.19485782007018149</c:v>
                </c:pt>
                <c:pt idx="850">
                  <c:v>0.19488705945068738</c:v>
                </c:pt>
                <c:pt idx="851">
                  <c:v>0.19491222811159611</c:v>
                </c:pt>
                <c:pt idx="852">
                  <c:v>0.19494534344276224</c:v>
                </c:pt>
                <c:pt idx="853">
                  <c:v>0.19497601544899823</c:v>
                </c:pt>
                <c:pt idx="854">
                  <c:v>0.19499753164824538</c:v>
                </c:pt>
                <c:pt idx="855">
                  <c:v>0.19502211827478255</c:v>
                </c:pt>
                <c:pt idx="856">
                  <c:v>0.19504397273996746</c:v>
                </c:pt>
                <c:pt idx="857">
                  <c:v>0.19506353934424014</c:v>
                </c:pt>
                <c:pt idx="858">
                  <c:v>0.19508705663082129</c:v>
                </c:pt>
                <c:pt idx="859">
                  <c:v>0.19511083928020082</c:v>
                </c:pt>
                <c:pt idx="860">
                  <c:v>0.19513144990911316</c:v>
                </c:pt>
                <c:pt idx="861">
                  <c:v>0.19515210508768824</c:v>
                </c:pt>
                <c:pt idx="862">
                  <c:v>0.19517534715017146</c:v>
                </c:pt>
                <c:pt idx="863">
                  <c:v>0.19519371845437006</c:v>
                </c:pt>
                <c:pt idx="864">
                  <c:v>0.19521591653307424</c:v>
                </c:pt>
                <c:pt idx="865">
                  <c:v>0.1952452279293575</c:v>
                </c:pt>
                <c:pt idx="866">
                  <c:v>0.19525766574242417</c:v>
                </c:pt>
                <c:pt idx="867">
                  <c:v>0.19526236044706657</c:v>
                </c:pt>
                <c:pt idx="868">
                  <c:v>0.19527656210584354</c:v>
                </c:pt>
                <c:pt idx="869">
                  <c:v>0.19528088283866787</c:v>
                </c:pt>
                <c:pt idx="870">
                  <c:v>0.19529032869043386</c:v>
                </c:pt>
                <c:pt idx="871">
                  <c:v>0.19531582128641559</c:v>
                </c:pt>
                <c:pt idx="872">
                  <c:v>0.19532822722073531</c:v>
                </c:pt>
                <c:pt idx="873">
                  <c:v>0.19532868603184847</c:v>
                </c:pt>
                <c:pt idx="874">
                  <c:v>0.19533612844339129</c:v>
                </c:pt>
                <c:pt idx="875">
                  <c:v>0.19534813660891792</c:v>
                </c:pt>
                <c:pt idx="876">
                  <c:v>0.19535375085485787</c:v>
                </c:pt>
                <c:pt idx="877">
                  <c:v>0.19535498471877458</c:v>
                </c:pt>
                <c:pt idx="878">
                  <c:v>0.19536053137361739</c:v>
                </c:pt>
                <c:pt idx="879">
                  <c:v>0.19536157983968275</c:v>
                </c:pt>
                <c:pt idx="880">
                  <c:v>0.19535608284931541</c:v>
                </c:pt>
                <c:pt idx="881">
                  <c:v>0.19536111178342316</c:v>
                </c:pt>
                <c:pt idx="882">
                  <c:v>0.19536807387236835</c:v>
                </c:pt>
                <c:pt idx="883">
                  <c:v>0.19537718081304548</c:v>
                </c:pt>
                <c:pt idx="884">
                  <c:v>0.19539413302699724</c:v>
                </c:pt>
                <c:pt idx="885">
                  <c:v>0.1954042382110909</c:v>
                </c:pt>
                <c:pt idx="886">
                  <c:v>0.19541601514492268</c:v>
                </c:pt>
                <c:pt idx="887">
                  <c:v>0.1954317639387694</c:v>
                </c:pt>
                <c:pt idx="888">
                  <c:v>0.19544116917580512</c:v>
                </c:pt>
                <c:pt idx="889">
                  <c:v>0.19545319858590041</c:v>
                </c:pt>
                <c:pt idx="890">
                  <c:v>0.19546961689818673</c:v>
                </c:pt>
                <c:pt idx="891">
                  <c:v>0.19547095321565888</c:v>
                </c:pt>
                <c:pt idx="892">
                  <c:v>0.1954681660161087</c:v>
                </c:pt>
                <c:pt idx="893">
                  <c:v>0.19546922338772363</c:v>
                </c:pt>
                <c:pt idx="894">
                  <c:v>0.19547541303187912</c:v>
                </c:pt>
                <c:pt idx="895">
                  <c:v>0.19546895427708053</c:v>
                </c:pt>
                <c:pt idx="896">
                  <c:v>0.19547818735530106</c:v>
                </c:pt>
                <c:pt idx="897">
                  <c:v>0.19550459637503659</c:v>
                </c:pt>
                <c:pt idx="898">
                  <c:v>0.19552083726484659</c:v>
                </c:pt>
                <c:pt idx="899">
                  <c:v>0.19554423039279908</c:v>
                </c:pt>
                <c:pt idx="900">
                  <c:v>0.19555882221143886</c:v>
                </c:pt>
                <c:pt idx="901">
                  <c:v>0.19556650091113373</c:v>
                </c:pt>
                <c:pt idx="902">
                  <c:v>0.19557796963845644</c:v>
                </c:pt>
                <c:pt idx="903">
                  <c:v>0.19558665354604021</c:v>
                </c:pt>
                <c:pt idx="904">
                  <c:v>0.19559469094549362</c:v>
                </c:pt>
                <c:pt idx="905">
                  <c:v>0.19561565423169044</c:v>
                </c:pt>
                <c:pt idx="906">
                  <c:v>0.19562668337888856</c:v>
                </c:pt>
                <c:pt idx="907">
                  <c:v>0.19563005782329621</c:v>
                </c:pt>
                <c:pt idx="908">
                  <c:v>0.19563649184135165</c:v>
                </c:pt>
                <c:pt idx="909">
                  <c:v>0.19565104447413417</c:v>
                </c:pt>
                <c:pt idx="910">
                  <c:v>0.19566304215122501</c:v>
                </c:pt>
                <c:pt idx="911">
                  <c:v>0.19567690631543047</c:v>
                </c:pt>
                <c:pt idx="912">
                  <c:v>0.195703935955019</c:v>
                </c:pt>
                <c:pt idx="913">
                  <c:v>0.19572203576575986</c:v>
                </c:pt>
                <c:pt idx="914">
                  <c:v>0.19572985937639562</c:v>
                </c:pt>
                <c:pt idx="915">
                  <c:v>0.19574121798191765</c:v>
                </c:pt>
                <c:pt idx="916">
                  <c:v>0.19575495231850223</c:v>
                </c:pt>
                <c:pt idx="917">
                  <c:v>0.19576617547933275</c:v>
                </c:pt>
                <c:pt idx="918">
                  <c:v>0.19577776979453157</c:v>
                </c:pt>
                <c:pt idx="919">
                  <c:v>0.19579345965313588</c:v>
                </c:pt>
                <c:pt idx="920">
                  <c:v>0.19580802097607808</c:v>
                </c:pt>
                <c:pt idx="921">
                  <c:v>0.19581516897697304</c:v>
                </c:pt>
                <c:pt idx="922">
                  <c:v>0.19581357443841563</c:v>
                </c:pt>
                <c:pt idx="923">
                  <c:v>0.19582095318248058</c:v>
                </c:pt>
                <c:pt idx="924">
                  <c:v>0.19582640109720073</c:v>
                </c:pt>
                <c:pt idx="925">
                  <c:v>0.19583044747989509</c:v>
                </c:pt>
                <c:pt idx="926">
                  <c:v>0.19583569748277116</c:v>
                </c:pt>
                <c:pt idx="927">
                  <c:v>0.19584708503067405</c:v>
                </c:pt>
                <c:pt idx="928">
                  <c:v>0.19584486634142215</c:v>
                </c:pt>
                <c:pt idx="929">
                  <c:v>0.19583963329794432</c:v>
                </c:pt>
                <c:pt idx="930">
                  <c:v>0.19583862125057286</c:v>
                </c:pt>
                <c:pt idx="931">
                  <c:v>0.1958271229664931</c:v>
                </c:pt>
                <c:pt idx="932">
                  <c:v>0.19582016314098802</c:v>
                </c:pt>
                <c:pt idx="933">
                  <c:v>0.19580725012593655</c:v>
                </c:pt>
                <c:pt idx="934">
                  <c:v>0.1957962986187759</c:v>
                </c:pt>
                <c:pt idx="935">
                  <c:v>0.19579809941795856</c:v>
                </c:pt>
                <c:pt idx="936">
                  <c:v>0.19579159466692278</c:v>
                </c:pt>
                <c:pt idx="937">
                  <c:v>0.19578664085045863</c:v>
                </c:pt>
                <c:pt idx="938">
                  <c:v>0.19577669459588995</c:v>
                </c:pt>
                <c:pt idx="939">
                  <c:v>0.1957619289474116</c:v>
                </c:pt>
                <c:pt idx="940">
                  <c:v>0.1957338869225006</c:v>
                </c:pt>
                <c:pt idx="941">
                  <c:v>0.19570983009692955</c:v>
                </c:pt>
                <c:pt idx="942">
                  <c:v>0.19569832663737408</c:v>
                </c:pt>
                <c:pt idx="943">
                  <c:v>0.19567838778536814</c:v>
                </c:pt>
                <c:pt idx="944">
                  <c:v>0.19565978263357328</c:v>
                </c:pt>
                <c:pt idx="945">
                  <c:v>0.19563424021974229</c:v>
                </c:pt>
                <c:pt idx="946">
                  <c:v>0.19560368834552269</c:v>
                </c:pt>
                <c:pt idx="947">
                  <c:v>0.19557134669561838</c:v>
                </c:pt>
                <c:pt idx="948">
                  <c:v>0.1955292756137883</c:v>
                </c:pt>
                <c:pt idx="949">
                  <c:v>0.19548316085002074</c:v>
                </c:pt>
                <c:pt idx="950">
                  <c:v>0.19543735980045218</c:v>
                </c:pt>
                <c:pt idx="951">
                  <c:v>0.19539441139038116</c:v>
                </c:pt>
                <c:pt idx="952">
                  <c:v>0.19534792706182993</c:v>
                </c:pt>
                <c:pt idx="953">
                  <c:v>0.19531021548522873</c:v>
                </c:pt>
                <c:pt idx="954">
                  <c:v>0.19526481561124956</c:v>
                </c:pt>
                <c:pt idx="955">
                  <c:v>0.19522823050948593</c:v>
                </c:pt>
                <c:pt idx="956">
                  <c:v>0.19519086812369477</c:v>
                </c:pt>
                <c:pt idx="957">
                  <c:v>0.19515790332520655</c:v>
                </c:pt>
                <c:pt idx="958">
                  <c:v>0.19514567115680237</c:v>
                </c:pt>
                <c:pt idx="959">
                  <c:v>0.19512991756955997</c:v>
                </c:pt>
                <c:pt idx="960">
                  <c:v>0.19512225566990171</c:v>
                </c:pt>
                <c:pt idx="961">
                  <c:v>0.19512602373962684</c:v>
                </c:pt>
                <c:pt idx="962">
                  <c:v>0.19513097102476373</c:v>
                </c:pt>
                <c:pt idx="963">
                  <c:v>0.1951303052950395</c:v>
                </c:pt>
                <c:pt idx="964">
                  <c:v>0.1951557630354632</c:v>
                </c:pt>
                <c:pt idx="965">
                  <c:v>0.19520328399678685</c:v>
                </c:pt>
                <c:pt idx="966">
                  <c:v>0.19524298822254246</c:v>
                </c:pt>
                <c:pt idx="967">
                  <c:v>0.19529372825565261</c:v>
                </c:pt>
                <c:pt idx="968">
                  <c:v>0.1953563729492124</c:v>
                </c:pt>
                <c:pt idx="969">
                  <c:v>0.19540869541052763</c:v>
                </c:pt>
                <c:pt idx="970">
                  <c:v>0.19547778832616447</c:v>
                </c:pt>
                <c:pt idx="971">
                  <c:v>0.19557033384014891</c:v>
                </c:pt>
                <c:pt idx="972">
                  <c:v>0.19566601219568258</c:v>
                </c:pt>
                <c:pt idx="973">
                  <c:v>0.19575345551439652</c:v>
                </c:pt>
                <c:pt idx="974">
                  <c:v>0.1958633435340715</c:v>
                </c:pt>
                <c:pt idx="975">
                  <c:v>0.1959596137610212</c:v>
                </c:pt>
                <c:pt idx="976">
                  <c:v>0.19605115421821595</c:v>
                </c:pt>
                <c:pt idx="977">
                  <c:v>0.1961635763694374</c:v>
                </c:pt>
                <c:pt idx="978">
                  <c:v>0.19628430451694376</c:v>
                </c:pt>
                <c:pt idx="979">
                  <c:v>0.19639448380250712</c:v>
                </c:pt>
                <c:pt idx="980">
                  <c:v>0.19652753424150093</c:v>
                </c:pt>
                <c:pt idx="981">
                  <c:v>0.19662815157310853</c:v>
                </c:pt>
                <c:pt idx="982">
                  <c:v>0.19670638050679892</c:v>
                </c:pt>
                <c:pt idx="983">
                  <c:v>0.19679373882720505</c:v>
                </c:pt>
                <c:pt idx="984">
                  <c:v>0.19687210312730299</c:v>
                </c:pt>
                <c:pt idx="985">
                  <c:v>0.19693782322479589</c:v>
                </c:pt>
                <c:pt idx="986">
                  <c:v>0.19700686236071188</c:v>
                </c:pt>
                <c:pt idx="987">
                  <c:v>0.19706346015078366</c:v>
                </c:pt>
                <c:pt idx="988">
                  <c:v>0.19711140705732497</c:v>
                </c:pt>
                <c:pt idx="989">
                  <c:v>0.19714743308698432</c:v>
                </c:pt>
                <c:pt idx="990">
                  <c:v>0.19719203059446622</c:v>
                </c:pt>
                <c:pt idx="991">
                  <c:v>0.19721681855068271</c:v>
                </c:pt>
                <c:pt idx="992">
                  <c:v>0.19722611132843318</c:v>
                </c:pt>
                <c:pt idx="993">
                  <c:v>0.19722518886004839</c:v>
                </c:pt>
                <c:pt idx="994">
                  <c:v>0.1972053834169829</c:v>
                </c:pt>
                <c:pt idx="995">
                  <c:v>0.19717188636881014</c:v>
                </c:pt>
                <c:pt idx="996">
                  <c:v>0.19713094192505906</c:v>
                </c:pt>
                <c:pt idx="997">
                  <c:v>0.19707642297969788</c:v>
                </c:pt>
                <c:pt idx="998">
                  <c:v>0.19702614252019332</c:v>
                </c:pt>
                <c:pt idx="999">
                  <c:v>0.19697597191938598</c:v>
                </c:pt>
                <c:pt idx="1000">
                  <c:v>0.19691339322226456</c:v>
                </c:pt>
                <c:pt idx="1001">
                  <c:v>0.19684832557840123</c:v>
                </c:pt>
                <c:pt idx="1002">
                  <c:v>0.19677136711085055</c:v>
                </c:pt>
                <c:pt idx="1003">
                  <c:v>0.19667246081751855</c:v>
                </c:pt>
                <c:pt idx="1004">
                  <c:v>0.19656989897752794</c:v>
                </c:pt>
                <c:pt idx="1005">
                  <c:v>0.19646515673265721</c:v>
                </c:pt>
                <c:pt idx="1006">
                  <c:v>0.19635820713080832</c:v>
                </c:pt>
                <c:pt idx="1007">
                  <c:v>0.19624267433128786</c:v>
                </c:pt>
                <c:pt idx="1008">
                  <c:v>0.19612495089287982</c:v>
                </c:pt>
                <c:pt idx="1009">
                  <c:v>0.19599319314272121</c:v>
                </c:pt>
                <c:pt idx="1010">
                  <c:v>0.19584513147456639</c:v>
                </c:pt>
                <c:pt idx="1011">
                  <c:v>0.19569197964167753</c:v>
                </c:pt>
                <c:pt idx="1012">
                  <c:v>0.19552537326449074</c:v>
                </c:pt>
                <c:pt idx="1013">
                  <c:v>0.19534452161494731</c:v>
                </c:pt>
                <c:pt idx="1014">
                  <c:v>0.1951553540782541</c:v>
                </c:pt>
                <c:pt idx="1015">
                  <c:v>0.19496099827766336</c:v>
                </c:pt>
                <c:pt idx="1016">
                  <c:v>0.19475423512854359</c:v>
                </c:pt>
                <c:pt idx="1017">
                  <c:v>0.1945366718787962</c:v>
                </c:pt>
                <c:pt idx="1018">
                  <c:v>0.19431832016986886</c:v>
                </c:pt>
                <c:pt idx="1019">
                  <c:v>0.19405909480754382</c:v>
                </c:pt>
                <c:pt idx="1020">
                  <c:v>0.19376937343858738</c:v>
                </c:pt>
                <c:pt idx="1021">
                  <c:v>0.19345911239182842</c:v>
                </c:pt>
                <c:pt idx="1022">
                  <c:v>0.19312758064861713</c:v>
                </c:pt>
                <c:pt idx="1023">
                  <c:v>0.19277030706672624</c:v>
                </c:pt>
                <c:pt idx="1024">
                  <c:v>0.19241589857306277</c:v>
                </c:pt>
                <c:pt idx="1025">
                  <c:v>0.19203747062626897</c:v>
                </c:pt>
                <c:pt idx="1026">
                  <c:v>0.19162304351530723</c:v>
                </c:pt>
                <c:pt idx="1027">
                  <c:v>0.19120383743279157</c:v>
                </c:pt>
                <c:pt idx="1028">
                  <c:v>0.19074250367560877</c:v>
                </c:pt>
                <c:pt idx="1029">
                  <c:v>0.19026609973247824</c:v>
                </c:pt>
                <c:pt idx="1030">
                  <c:v>0.18978887257011359</c:v>
                </c:pt>
                <c:pt idx="1031">
                  <c:v>0.18929149466450299</c:v>
                </c:pt>
                <c:pt idx="1032">
                  <c:v>0.18881308828670162</c:v>
                </c:pt>
                <c:pt idx="1033">
                  <c:v>0.18833152461512562</c:v>
                </c:pt>
                <c:pt idx="1034">
                  <c:v>0.18788178653292578</c:v>
                </c:pt>
                <c:pt idx="1035">
                  <c:v>0.18744278314459564</c:v>
                </c:pt>
                <c:pt idx="1036">
                  <c:v>0.18702979656438945</c:v>
                </c:pt>
                <c:pt idx="1037">
                  <c:v>0.18663881819750563</c:v>
                </c:pt>
                <c:pt idx="1038">
                  <c:v>0.18625550014095363</c:v>
                </c:pt>
                <c:pt idx="1039">
                  <c:v>0.18589984886149147</c:v>
                </c:pt>
                <c:pt idx="1040">
                  <c:v>0.18554809002806807</c:v>
                </c:pt>
                <c:pt idx="1041">
                  <c:v>0.18520694914246275</c:v>
                </c:pt>
                <c:pt idx="1042">
                  <c:v>0.18487414534215926</c:v>
                </c:pt>
                <c:pt idx="1043">
                  <c:v>0.18453756348817488</c:v>
                </c:pt>
                <c:pt idx="1044">
                  <c:v>0.18420946054129764</c:v>
                </c:pt>
                <c:pt idx="1045">
                  <c:v>0.18388375846294799</c:v>
                </c:pt>
                <c:pt idx="1046">
                  <c:v>0.18354199506185678</c:v>
                </c:pt>
                <c:pt idx="1047">
                  <c:v>0.18318165787079588</c:v>
                </c:pt>
                <c:pt idx="1048">
                  <c:v>0.18279955461286368</c:v>
                </c:pt>
                <c:pt idx="1049">
                  <c:v>0.18239300255038007</c:v>
                </c:pt>
                <c:pt idx="1050">
                  <c:v>0.18196847069916192</c:v>
                </c:pt>
                <c:pt idx="1051">
                  <c:v>0.18153325034897713</c:v>
                </c:pt>
                <c:pt idx="1052">
                  <c:v>0.18107946098002747</c:v>
                </c:pt>
                <c:pt idx="1053">
                  <c:v>0.18062939274098055</c:v>
                </c:pt>
                <c:pt idx="1054">
                  <c:v>0.18015636202781352</c:v>
                </c:pt>
                <c:pt idx="1055">
                  <c:v>0.17970244082047748</c:v>
                </c:pt>
                <c:pt idx="1056">
                  <c:v>0.17923346949992647</c:v>
                </c:pt>
                <c:pt idx="1057">
                  <c:v>0.17880283416941456</c:v>
                </c:pt>
                <c:pt idx="1058">
                  <c:v>0.17835530240065736</c:v>
                </c:pt>
                <c:pt idx="1059">
                  <c:v>0.17798368746137752</c:v>
                </c:pt>
                <c:pt idx="1060">
                  <c:v>0.17765055393286297</c:v>
                </c:pt>
                <c:pt idx="1061">
                  <c:v>0.17738325679688582</c:v>
                </c:pt>
                <c:pt idx="1062">
                  <c:v>0.17719457119767101</c:v>
                </c:pt>
                <c:pt idx="1063">
                  <c:v>0.17708602825174544</c:v>
                </c:pt>
                <c:pt idx="1064">
                  <c:v>0.17705570408362714</c:v>
                </c:pt>
                <c:pt idx="1065">
                  <c:v>0.17710247889943856</c:v>
                </c:pt>
                <c:pt idx="1066">
                  <c:v>0.1772284660257781</c:v>
                </c:pt>
                <c:pt idx="1067">
                  <c:v>0.17743070749138071</c:v>
                </c:pt>
                <c:pt idx="1068">
                  <c:v>0.17769596974222102</c:v>
                </c:pt>
                <c:pt idx="1069">
                  <c:v>0.17798889376459373</c:v>
                </c:pt>
                <c:pt idx="1070">
                  <c:v>0.17829744357775254</c:v>
                </c:pt>
                <c:pt idx="1071">
                  <c:v>0.17864536063150691</c:v>
                </c:pt>
                <c:pt idx="1072">
                  <c:v>0.17898823007800813</c:v>
                </c:pt>
                <c:pt idx="1073">
                  <c:v>0.17936106667071083</c:v>
                </c:pt>
                <c:pt idx="1074">
                  <c:v>0.17971472503505445</c:v>
                </c:pt>
                <c:pt idx="1075">
                  <c:v>0.18007392880081233</c:v>
                </c:pt>
                <c:pt idx="1076">
                  <c:v>0.18041042377450123</c:v>
                </c:pt>
                <c:pt idx="1077">
                  <c:v>0.18072333071437593</c:v>
                </c:pt>
                <c:pt idx="1078">
                  <c:v>0.18103317791174059</c:v>
                </c:pt>
                <c:pt idx="1079">
                  <c:v>0.18133761619761035</c:v>
                </c:pt>
                <c:pt idx="1080">
                  <c:v>0.18162872747018666</c:v>
                </c:pt>
                <c:pt idx="1081">
                  <c:v>0.18190376189557042</c:v>
                </c:pt>
                <c:pt idx="1082">
                  <c:v>0.18218541840213698</c:v>
                </c:pt>
                <c:pt idx="1083">
                  <c:v>0.18245615067327192</c:v>
                </c:pt>
                <c:pt idx="1084">
                  <c:v>0.18271517234444412</c:v>
                </c:pt>
                <c:pt idx="1085">
                  <c:v>0.18296753730176954</c:v>
                </c:pt>
                <c:pt idx="1086">
                  <c:v>0.18321301397503872</c:v>
                </c:pt>
                <c:pt idx="1087">
                  <c:v>0.18344856521690223</c:v>
                </c:pt>
                <c:pt idx="1088">
                  <c:v>0.18367689719793626</c:v>
                </c:pt>
                <c:pt idx="1089">
                  <c:v>0.18390798309002709</c:v>
                </c:pt>
                <c:pt idx="1090">
                  <c:v>0.18413721857419776</c:v>
                </c:pt>
                <c:pt idx="1091">
                  <c:v>0.18435555659128899</c:v>
                </c:pt>
                <c:pt idx="1092">
                  <c:v>0.18457061464828398</c:v>
                </c:pt>
                <c:pt idx="1093">
                  <c:v>0.18476424224162111</c:v>
                </c:pt>
                <c:pt idx="1094">
                  <c:v>0.18494568683705293</c:v>
                </c:pt>
                <c:pt idx="1095">
                  <c:v>0.18511790669607533</c:v>
                </c:pt>
                <c:pt idx="1096">
                  <c:v>0.18527445904633169</c:v>
                </c:pt>
                <c:pt idx="1097">
                  <c:v>0.18543365637890385</c:v>
                </c:pt>
                <c:pt idx="1098">
                  <c:v>0.18559695986229671</c:v>
                </c:pt>
                <c:pt idx="1099">
                  <c:v>0.18573646568270688</c:v>
                </c:pt>
                <c:pt idx="1100">
                  <c:v>0.18585657052890656</c:v>
                </c:pt>
                <c:pt idx="1101">
                  <c:v>0.1859765814383397</c:v>
                </c:pt>
                <c:pt idx="1102">
                  <c:v>0.18608619672266524</c:v>
                </c:pt>
                <c:pt idx="1103">
                  <c:v>0.18619043909468957</c:v>
                </c:pt>
                <c:pt idx="1104">
                  <c:v>0.18628541194157611</c:v>
                </c:pt>
                <c:pt idx="1105">
                  <c:v>0.18638466502546566</c:v>
                </c:pt>
                <c:pt idx="1106">
                  <c:v>0.18647188384757607</c:v>
                </c:pt>
                <c:pt idx="1107">
                  <c:v>0.18653532602574616</c:v>
                </c:pt>
                <c:pt idx="1108">
                  <c:v>0.18661665463129085</c:v>
                </c:pt>
                <c:pt idx="1109">
                  <c:v>0.18670449370944134</c:v>
                </c:pt>
                <c:pt idx="1110">
                  <c:v>0.18677771044724509</c:v>
                </c:pt>
                <c:pt idx="1111">
                  <c:v>0.18686221222713006</c:v>
                </c:pt>
                <c:pt idx="1112">
                  <c:v>0.1869517023386581</c:v>
                </c:pt>
                <c:pt idx="1113">
                  <c:v>0.18703796055352054</c:v>
                </c:pt>
                <c:pt idx="1114">
                  <c:v>0.18712878160688126</c:v>
                </c:pt>
                <c:pt idx="1115">
                  <c:v>0.18723476185933244</c:v>
                </c:pt>
                <c:pt idx="1116">
                  <c:v>0.18733923039830055</c:v>
                </c:pt>
                <c:pt idx="1117">
                  <c:v>0.18744355757601783</c:v>
                </c:pt>
                <c:pt idx="1118">
                  <c:v>0.18755454341204045</c:v>
                </c:pt>
                <c:pt idx="1119">
                  <c:v>0.18766394699503472</c:v>
                </c:pt>
                <c:pt idx="1120">
                  <c:v>0.18778110023311986</c:v>
                </c:pt>
                <c:pt idx="1121">
                  <c:v>0.1879103165819036</c:v>
                </c:pt>
                <c:pt idx="1122">
                  <c:v>0.18803682141671821</c:v>
                </c:pt>
                <c:pt idx="1123">
                  <c:v>0.18816762257755029</c:v>
                </c:pt>
                <c:pt idx="1124">
                  <c:v>0.18830375124181567</c:v>
                </c:pt>
                <c:pt idx="1125">
                  <c:v>0.18843874531422097</c:v>
                </c:pt>
                <c:pt idx="1126">
                  <c:v>0.18857043103815005</c:v>
                </c:pt>
                <c:pt idx="1127">
                  <c:v>0.18872112512518591</c:v>
                </c:pt>
                <c:pt idx="1128">
                  <c:v>0.18885601973257707</c:v>
                </c:pt>
                <c:pt idx="1129">
                  <c:v>0.18898419390345156</c:v>
                </c:pt>
                <c:pt idx="1130">
                  <c:v>0.18911866967620564</c:v>
                </c:pt>
                <c:pt idx="1131">
                  <c:v>0.18923649604347328</c:v>
                </c:pt>
                <c:pt idx="1132">
                  <c:v>0.18935266898787717</c:v>
                </c:pt>
                <c:pt idx="1133">
                  <c:v>0.18947817501317912</c:v>
                </c:pt>
                <c:pt idx="1134">
                  <c:v>0.18960144236796428</c:v>
                </c:pt>
                <c:pt idx="1135">
                  <c:v>0.18972106396899543</c:v>
                </c:pt>
                <c:pt idx="1136">
                  <c:v>0.18983844259421004</c:v>
                </c:pt>
                <c:pt idx="1137">
                  <c:v>0.18995781687632959</c:v>
                </c:pt>
                <c:pt idx="1138">
                  <c:v>0.1900760415074739</c:v>
                </c:pt>
                <c:pt idx="1139">
                  <c:v>0.19018402956015365</c:v>
                </c:pt>
                <c:pt idx="1140">
                  <c:v>0.1902893205823922</c:v>
                </c:pt>
                <c:pt idx="1141">
                  <c:v>0.19039352376969085</c:v>
                </c:pt>
                <c:pt idx="1142">
                  <c:v>0.19048407620478214</c:v>
                </c:pt>
                <c:pt idx="1143">
                  <c:v>0.19057658198396077</c:v>
                </c:pt>
                <c:pt idx="1144">
                  <c:v>0.19067119563790258</c:v>
                </c:pt>
                <c:pt idx="1145">
                  <c:v>0.19077419316088565</c:v>
                </c:pt>
                <c:pt idx="1146">
                  <c:v>0.19087817187087233</c:v>
                </c:pt>
                <c:pt idx="1147">
                  <c:v>0.19098070933771794</c:v>
                </c:pt>
                <c:pt idx="1148">
                  <c:v>0.19109306910120907</c:v>
                </c:pt>
                <c:pt idx="1149">
                  <c:v>0.1911944421792606</c:v>
                </c:pt>
                <c:pt idx="1150">
                  <c:v>0.19128666310361117</c:v>
                </c:pt>
                <c:pt idx="1151">
                  <c:v>0.19137934432652906</c:v>
                </c:pt>
                <c:pt idx="1152">
                  <c:v>0.19147716062453179</c:v>
                </c:pt>
                <c:pt idx="1153">
                  <c:v>0.1915693800949759</c:v>
                </c:pt>
                <c:pt idx="1154">
                  <c:v>0.1916596075145689</c:v>
                </c:pt>
                <c:pt idx="1155">
                  <c:v>0.19175873587296302</c:v>
                </c:pt>
                <c:pt idx="1156">
                  <c:v>0.19186472313400652</c:v>
                </c:pt>
                <c:pt idx="1157">
                  <c:v>0.19197363564802175</c:v>
                </c:pt>
                <c:pt idx="1158">
                  <c:v>0.19208131410234186</c:v>
                </c:pt>
                <c:pt idx="1159">
                  <c:v>0.19218190348287492</c:v>
                </c:pt>
                <c:pt idx="1160">
                  <c:v>0.19226610073058292</c:v>
                </c:pt>
                <c:pt idx="1161">
                  <c:v>0.19234454742499177</c:v>
                </c:pt>
                <c:pt idx="1162">
                  <c:v>0.19242414577128711</c:v>
                </c:pt>
                <c:pt idx="1163">
                  <c:v>0.19249458169649084</c:v>
                </c:pt>
                <c:pt idx="1164">
                  <c:v>0.19257351514493859</c:v>
                </c:pt>
                <c:pt idx="1165">
                  <c:v>0.19266326050366056</c:v>
                </c:pt>
                <c:pt idx="1166">
                  <c:v>0.19274000158116453</c:v>
                </c:pt>
                <c:pt idx="1167">
                  <c:v>0.19281085280690782</c:v>
                </c:pt>
                <c:pt idx="1168">
                  <c:v>0.19288941494082934</c:v>
                </c:pt>
                <c:pt idx="1169">
                  <c:v>0.19296305348293383</c:v>
                </c:pt>
                <c:pt idx="1170">
                  <c:v>0.19303597713117635</c:v>
                </c:pt>
                <c:pt idx="1171">
                  <c:v>0.19311549620254487</c:v>
                </c:pt>
                <c:pt idx="1172">
                  <c:v>0.193188874880481</c:v>
                </c:pt>
                <c:pt idx="1173">
                  <c:v>0.19325067809407984</c:v>
                </c:pt>
                <c:pt idx="1174">
                  <c:v>0.19331651935618055</c:v>
                </c:pt>
                <c:pt idx="1175">
                  <c:v>0.19338451626148637</c:v>
                </c:pt>
                <c:pt idx="1176">
                  <c:v>0.19345001869858536</c:v>
                </c:pt>
                <c:pt idx="1177">
                  <c:v>0.19352231449312188</c:v>
                </c:pt>
                <c:pt idx="1178">
                  <c:v>0.19359983963077854</c:v>
                </c:pt>
                <c:pt idx="1179">
                  <c:v>0.19365837473745326</c:v>
                </c:pt>
                <c:pt idx="1180">
                  <c:v>0.19371322399401802</c:v>
                </c:pt>
                <c:pt idx="1181">
                  <c:v>0.19378235975900929</c:v>
                </c:pt>
                <c:pt idx="1182">
                  <c:v>0.19383696598701503</c:v>
                </c:pt>
                <c:pt idx="1183">
                  <c:v>0.19389131839909457</c:v>
                </c:pt>
                <c:pt idx="1184">
                  <c:v>0.19396509323192668</c:v>
                </c:pt>
                <c:pt idx="1185">
                  <c:v>0.1940325756958918</c:v>
                </c:pt>
                <c:pt idx="1186">
                  <c:v>0.19409443721956707</c:v>
                </c:pt>
                <c:pt idx="1187">
                  <c:v>0.19415410054010454</c:v>
                </c:pt>
                <c:pt idx="1188">
                  <c:v>0.19422200071523255</c:v>
                </c:pt>
                <c:pt idx="1189">
                  <c:v>0.19427873336787946</c:v>
                </c:pt>
                <c:pt idx="1190">
                  <c:v>0.1943222334473694</c:v>
                </c:pt>
                <c:pt idx="1191">
                  <c:v>0.19437229989898253</c:v>
                </c:pt>
                <c:pt idx="1192">
                  <c:v>0.19441938731555253</c:v>
                </c:pt>
                <c:pt idx="1193">
                  <c:v>0.19447250941398533</c:v>
                </c:pt>
                <c:pt idx="1194">
                  <c:v>0.19453422924408872</c:v>
                </c:pt>
                <c:pt idx="1195">
                  <c:v>0.19458043807102146</c:v>
                </c:pt>
                <c:pt idx="1196">
                  <c:v>0.19462562309192435</c:v>
                </c:pt>
                <c:pt idx="1197">
                  <c:v>0.19467738952956062</c:v>
                </c:pt>
                <c:pt idx="1198">
                  <c:v>0.19471236470388953</c:v>
                </c:pt>
                <c:pt idx="1199">
                  <c:v>0.19476553460786047</c:v>
                </c:pt>
                <c:pt idx="1200">
                  <c:v>0.19483400978345564</c:v>
                </c:pt>
                <c:pt idx="1201">
                  <c:v>0.19488202115781939</c:v>
                </c:pt>
                <c:pt idx="1202">
                  <c:v>0.19493281109855834</c:v>
                </c:pt>
                <c:pt idx="1203">
                  <c:v>0.19497435286895817</c:v>
                </c:pt>
                <c:pt idx="1204">
                  <c:v>0.1950006708561324</c:v>
                </c:pt>
                <c:pt idx="1205">
                  <c:v>0.19504261171654066</c:v>
                </c:pt>
                <c:pt idx="1206">
                  <c:v>0.19508284085440084</c:v>
                </c:pt>
                <c:pt idx="1207">
                  <c:v>0.19513915811778501</c:v>
                </c:pt>
                <c:pt idx="1208">
                  <c:v>0.19520626958787082</c:v>
                </c:pt>
                <c:pt idx="1209">
                  <c:v>0.19525652207957742</c:v>
                </c:pt>
                <c:pt idx="1210">
                  <c:v>0.19529996210099884</c:v>
                </c:pt>
                <c:pt idx="1211">
                  <c:v>0.1953374305065422</c:v>
                </c:pt>
                <c:pt idx="1212">
                  <c:v>0.19537083822443391</c:v>
                </c:pt>
                <c:pt idx="1213">
                  <c:v>0.19540750957842243</c:v>
                </c:pt>
                <c:pt idx="1214">
                  <c:v>0.19544467384352823</c:v>
                </c:pt>
                <c:pt idx="1215">
                  <c:v>0.19549276494274911</c:v>
                </c:pt>
                <c:pt idx="1216">
                  <c:v>0.1955369599258204</c:v>
                </c:pt>
                <c:pt idx="1217">
                  <c:v>0.19557102328596318</c:v>
                </c:pt>
                <c:pt idx="1218">
                  <c:v>0.19561286818045073</c:v>
                </c:pt>
                <c:pt idx="1219">
                  <c:v>0.19564707170789675</c:v>
                </c:pt>
                <c:pt idx="1220">
                  <c:v>0.1956834437976456</c:v>
                </c:pt>
                <c:pt idx="1221">
                  <c:v>0.19572914669203537</c:v>
                </c:pt>
                <c:pt idx="1222">
                  <c:v>0.19577199151531924</c:v>
                </c:pt>
                <c:pt idx="1223">
                  <c:v>0.19581481692053151</c:v>
                </c:pt>
                <c:pt idx="1224">
                  <c:v>0.19585410009915938</c:v>
                </c:pt>
                <c:pt idx="1225">
                  <c:v>0.19589118980012024</c:v>
                </c:pt>
                <c:pt idx="1226">
                  <c:v>0.19592341081628281</c:v>
                </c:pt>
                <c:pt idx="1227">
                  <c:v>0.19595341752256387</c:v>
                </c:pt>
                <c:pt idx="1228">
                  <c:v>0.19598556468355721</c:v>
                </c:pt>
                <c:pt idx="1229">
                  <c:v>0.19601659187230916</c:v>
                </c:pt>
                <c:pt idx="1230">
                  <c:v>0.19604631735940622</c:v>
                </c:pt>
                <c:pt idx="1231">
                  <c:v>0.19607514989308514</c:v>
                </c:pt>
                <c:pt idx="1232">
                  <c:v>0.1961019159946614</c:v>
                </c:pt>
                <c:pt idx="1233">
                  <c:v>0.19612256420823693</c:v>
                </c:pt>
                <c:pt idx="1234">
                  <c:v>0.19614600975035135</c:v>
                </c:pt>
                <c:pt idx="1235">
                  <c:v>0.19617597531233635</c:v>
                </c:pt>
                <c:pt idx="1236">
                  <c:v>0.19620214745475698</c:v>
                </c:pt>
                <c:pt idx="1237">
                  <c:v>0.19623013815095636</c:v>
                </c:pt>
                <c:pt idx="1238">
                  <c:v>0.19626075889419836</c:v>
                </c:pt>
                <c:pt idx="1239">
                  <c:v>0.19629070660124445</c:v>
                </c:pt>
                <c:pt idx="1240">
                  <c:v>0.19632967159702164</c:v>
                </c:pt>
                <c:pt idx="1241">
                  <c:v>0.1963650543152676</c:v>
                </c:pt>
                <c:pt idx="1242">
                  <c:v>0.1964030295260952</c:v>
                </c:pt>
                <c:pt idx="1243">
                  <c:v>0.19644365702029623</c:v>
                </c:pt>
                <c:pt idx="1244">
                  <c:v>0.19646907076704445</c:v>
                </c:pt>
                <c:pt idx="1245">
                  <c:v>0.19648810990559465</c:v>
                </c:pt>
                <c:pt idx="1246">
                  <c:v>0.1965224331882969</c:v>
                </c:pt>
                <c:pt idx="1247">
                  <c:v>0.19655172790266509</c:v>
                </c:pt>
                <c:pt idx="1248">
                  <c:v>0.19657753562774349</c:v>
                </c:pt>
                <c:pt idx="1249">
                  <c:v>0.19661031623766803</c:v>
                </c:pt>
                <c:pt idx="1250">
                  <c:v>0.19662939451060868</c:v>
                </c:pt>
                <c:pt idx="1251">
                  <c:v>0.19666366521618039</c:v>
                </c:pt>
                <c:pt idx="1252">
                  <c:v>0.19671043974948968</c:v>
                </c:pt>
                <c:pt idx="1253">
                  <c:v>0.19674789865458661</c:v>
                </c:pt>
                <c:pt idx="1254">
                  <c:v>0.19677872468830784</c:v>
                </c:pt>
                <c:pt idx="1255">
                  <c:v>0.19680481425640731</c:v>
                </c:pt>
                <c:pt idx="1256">
                  <c:v>0.19682388595161601</c:v>
                </c:pt>
                <c:pt idx="1257">
                  <c:v>0.19684852957377733</c:v>
                </c:pt>
                <c:pt idx="1258">
                  <c:v>0.19687949445552322</c:v>
                </c:pt>
                <c:pt idx="1259">
                  <c:v>0.19691131432301809</c:v>
                </c:pt>
                <c:pt idx="1260">
                  <c:v>0.19693977679430605</c:v>
                </c:pt>
                <c:pt idx="1261">
                  <c:v>0.19696727438132663</c:v>
                </c:pt>
                <c:pt idx="1262">
                  <c:v>0.19699452519488617</c:v>
                </c:pt>
                <c:pt idx="1263">
                  <c:v>0.1970293622709314</c:v>
                </c:pt>
                <c:pt idx="1264">
                  <c:v>0.19707010064639296</c:v>
                </c:pt>
                <c:pt idx="1265">
                  <c:v>0.19710183650539204</c:v>
                </c:pt>
                <c:pt idx="1266">
                  <c:v>0.19714098369741018</c:v>
                </c:pt>
                <c:pt idx="1267">
                  <c:v>0.19717270422003527</c:v>
                </c:pt>
                <c:pt idx="1268">
                  <c:v>0.19719406853723156</c:v>
                </c:pt>
                <c:pt idx="1269">
                  <c:v>0.19721866321940973</c:v>
                </c:pt>
                <c:pt idx="1270">
                  <c:v>0.19723539511458446</c:v>
                </c:pt>
                <c:pt idx="1271">
                  <c:v>0.1972624626744742</c:v>
                </c:pt>
                <c:pt idx="1272">
                  <c:v>0.19728845480370691</c:v>
                </c:pt>
                <c:pt idx="1273">
                  <c:v>0.1973151474595273</c:v>
                </c:pt>
                <c:pt idx="1274">
                  <c:v>0.19736009809158253</c:v>
                </c:pt>
                <c:pt idx="1275">
                  <c:v>0.19739128978249165</c:v>
                </c:pt>
                <c:pt idx="1276">
                  <c:v>0.19741247007373494</c:v>
                </c:pt>
                <c:pt idx="1277">
                  <c:v>0.19744328027570424</c:v>
                </c:pt>
                <c:pt idx="1278">
                  <c:v>0.19746602435212987</c:v>
                </c:pt>
                <c:pt idx="1279">
                  <c:v>0.19749270038969782</c:v>
                </c:pt>
                <c:pt idx="1280">
                  <c:v>0.19753653430983775</c:v>
                </c:pt>
                <c:pt idx="1281">
                  <c:v>0.19756525623811902</c:v>
                </c:pt>
                <c:pt idx="1282">
                  <c:v>0.19757702000033595</c:v>
                </c:pt>
                <c:pt idx="1283">
                  <c:v>0.19760589239351467</c:v>
                </c:pt>
                <c:pt idx="1284">
                  <c:v>0.19764273988145253</c:v>
                </c:pt>
                <c:pt idx="1285">
                  <c:v>0.19765955515223196</c:v>
                </c:pt>
                <c:pt idx="1286">
                  <c:v>0.1976939395132952</c:v>
                </c:pt>
                <c:pt idx="1287">
                  <c:v>0.19772871702686343</c:v>
                </c:pt>
                <c:pt idx="1288">
                  <c:v>0.1977433810022643</c:v>
                </c:pt>
                <c:pt idx="1289">
                  <c:v>0.19775722556607009</c:v>
                </c:pt>
                <c:pt idx="1290">
                  <c:v>0.197780619299605</c:v>
                </c:pt>
                <c:pt idx="1291">
                  <c:v>0.19779959559464255</c:v>
                </c:pt>
                <c:pt idx="1292">
                  <c:v>0.19782563250977347</c:v>
                </c:pt>
                <c:pt idx="1293">
                  <c:v>0.19785716997224181</c:v>
                </c:pt>
                <c:pt idx="1294">
                  <c:v>0.19789020245992317</c:v>
                </c:pt>
                <c:pt idx="1295">
                  <c:v>0.19792418932416342</c:v>
                </c:pt>
                <c:pt idx="1296">
                  <c:v>0.19795581123924708</c:v>
                </c:pt>
                <c:pt idx="1297">
                  <c:v>0.1979910313312058</c:v>
                </c:pt>
                <c:pt idx="1298">
                  <c:v>0.19801608476213159</c:v>
                </c:pt>
                <c:pt idx="1299">
                  <c:v>0.19804185793388471</c:v>
                </c:pt>
                <c:pt idx="1300">
                  <c:v>0.1980572199648778</c:v>
                </c:pt>
                <c:pt idx="1301">
                  <c:v>0.1980595089390855</c:v>
                </c:pt>
                <c:pt idx="1302">
                  <c:v>0.19808710917066832</c:v>
                </c:pt>
                <c:pt idx="1303">
                  <c:v>0.19811246040998101</c:v>
                </c:pt>
                <c:pt idx="1304">
                  <c:v>0.19813951629651627</c:v>
                </c:pt>
                <c:pt idx="1305">
                  <c:v>0.19818680738675851</c:v>
                </c:pt>
                <c:pt idx="1306">
                  <c:v>0.1982116777344706</c:v>
                </c:pt>
                <c:pt idx="1307">
                  <c:v>0.19822422872171788</c:v>
                </c:pt>
                <c:pt idx="1308">
                  <c:v>0.19825514478674955</c:v>
                </c:pt>
                <c:pt idx="1309">
                  <c:v>0.19828400663039814</c:v>
                </c:pt>
                <c:pt idx="1310">
                  <c:v>0.1983144882772041</c:v>
                </c:pt>
                <c:pt idx="1311">
                  <c:v>0.19835508221529183</c:v>
                </c:pt>
                <c:pt idx="1312">
                  <c:v>0.19837725303824083</c:v>
                </c:pt>
                <c:pt idx="1313">
                  <c:v>0.19839372558770263</c:v>
                </c:pt>
                <c:pt idx="1314">
                  <c:v>0.19841906353677341</c:v>
                </c:pt>
                <c:pt idx="1315">
                  <c:v>0.19844466984376039</c:v>
                </c:pt>
                <c:pt idx="1316">
                  <c:v>0.19847293895757404</c:v>
                </c:pt>
                <c:pt idx="1317">
                  <c:v>0.19849691930810967</c:v>
                </c:pt>
                <c:pt idx="1318">
                  <c:v>0.19852620877264524</c:v>
                </c:pt>
                <c:pt idx="1319">
                  <c:v>0.19855606584082186</c:v>
                </c:pt>
                <c:pt idx="1320">
                  <c:v>0.19857812935001259</c:v>
                </c:pt>
                <c:pt idx="1321">
                  <c:v>0.19860556797207449</c:v>
                </c:pt>
                <c:pt idx="1322">
                  <c:v>0.19863370486538034</c:v>
                </c:pt>
                <c:pt idx="1323">
                  <c:v>0.19865895242068921</c:v>
                </c:pt>
                <c:pt idx="1324">
                  <c:v>0.19869435847119296</c:v>
                </c:pt>
                <c:pt idx="1325">
                  <c:v>0.19874205322361349</c:v>
                </c:pt>
                <c:pt idx="1326">
                  <c:v>0.19878030414654771</c:v>
                </c:pt>
                <c:pt idx="1327">
                  <c:v>0.19880886677628226</c:v>
                </c:pt>
                <c:pt idx="1328">
                  <c:v>0.19884561937284093</c:v>
                </c:pt>
                <c:pt idx="1329">
                  <c:v>0.19888186128305074</c:v>
                </c:pt>
                <c:pt idx="1330">
                  <c:v>0.19892020959241105</c:v>
                </c:pt>
                <c:pt idx="1331">
                  <c:v>0.19895519574467377</c:v>
                </c:pt>
                <c:pt idx="1332">
                  <c:v>0.19900526076058278</c:v>
                </c:pt>
                <c:pt idx="1333">
                  <c:v>0.19907438387672374</c:v>
                </c:pt>
                <c:pt idx="1334">
                  <c:v>0.19912877317957847</c:v>
                </c:pt>
                <c:pt idx="1335">
                  <c:v>0.19919049776098882</c:v>
                </c:pt>
                <c:pt idx="1336">
                  <c:v>0.19924126478204274</c:v>
                </c:pt>
                <c:pt idx="1337">
                  <c:v>0.19926549834154006</c:v>
                </c:pt>
                <c:pt idx="1338">
                  <c:v>0.19931027561550349</c:v>
                </c:pt>
                <c:pt idx="1339">
                  <c:v>0.19938262034537138</c:v>
                </c:pt>
                <c:pt idx="1340">
                  <c:v>0.19942540473921536</c:v>
                </c:pt>
                <c:pt idx="1341">
                  <c:v>0.19945205543373121</c:v>
                </c:pt>
                <c:pt idx="1342">
                  <c:v>0.19948465156992676</c:v>
                </c:pt>
                <c:pt idx="1343">
                  <c:v>0.19949119669151569</c:v>
                </c:pt>
                <c:pt idx="1344">
                  <c:v>0.19951643204483141</c:v>
                </c:pt>
                <c:pt idx="1345">
                  <c:v>0.19956605163646624</c:v>
                </c:pt>
                <c:pt idx="1346">
                  <c:v>0.19960537967834849</c:v>
                </c:pt>
                <c:pt idx="1347">
                  <c:v>0.1996523378333602</c:v>
                </c:pt>
                <c:pt idx="1348">
                  <c:v>0.19968318428942913</c:v>
                </c:pt>
                <c:pt idx="1349">
                  <c:v>0.19970152539433608</c:v>
                </c:pt>
                <c:pt idx="1350">
                  <c:v>0.19972191461136202</c:v>
                </c:pt>
                <c:pt idx="1351">
                  <c:v>0.19973171319923885</c:v>
                </c:pt>
                <c:pt idx="1352">
                  <c:v>0.19973789816416324</c:v>
                </c:pt>
                <c:pt idx="1353">
                  <c:v>0.19974319321014086</c:v>
                </c:pt>
                <c:pt idx="1354">
                  <c:v>0.19974885944358489</c:v>
                </c:pt>
                <c:pt idx="1355">
                  <c:v>0.19974861672192099</c:v>
                </c:pt>
                <c:pt idx="1356">
                  <c:v>0.19975652232572969</c:v>
                </c:pt>
                <c:pt idx="1357">
                  <c:v>0.19976336666448435</c:v>
                </c:pt>
                <c:pt idx="1358">
                  <c:v>0.1997653638691842</c:v>
                </c:pt>
                <c:pt idx="1359">
                  <c:v>0.19975912341650107</c:v>
                </c:pt>
                <c:pt idx="1360">
                  <c:v>0.19974149250076498</c:v>
                </c:pt>
                <c:pt idx="1361">
                  <c:v>0.19973929067038287</c:v>
                </c:pt>
                <c:pt idx="1362">
                  <c:v>0.19974179529964894</c:v>
                </c:pt>
                <c:pt idx="1363">
                  <c:v>0.19975114192074941</c:v>
                </c:pt>
                <c:pt idx="1364">
                  <c:v>0.19976817295919561</c:v>
                </c:pt>
                <c:pt idx="1365">
                  <c:v>0.19977036672639858</c:v>
                </c:pt>
                <c:pt idx="1366">
                  <c:v>0.19976871185340131</c:v>
                </c:pt>
                <c:pt idx="1367">
                  <c:v>0.19976308146967434</c:v>
                </c:pt>
                <c:pt idx="1368">
                  <c:v>0.1997483445439118</c:v>
                </c:pt>
                <c:pt idx="1369">
                  <c:v>0.19974657633029902</c:v>
                </c:pt>
                <c:pt idx="1370">
                  <c:v>0.19974380370338432</c:v>
                </c:pt>
                <c:pt idx="1371">
                  <c:v>0.19973792815740718</c:v>
                </c:pt>
                <c:pt idx="1372">
                  <c:v>0.19974869905468196</c:v>
                </c:pt>
                <c:pt idx="1373">
                  <c:v>0.19972976121969366</c:v>
                </c:pt>
                <c:pt idx="1374">
                  <c:v>0.19969137487291724</c:v>
                </c:pt>
                <c:pt idx="1375">
                  <c:v>0.19965890563443822</c:v>
                </c:pt>
                <c:pt idx="1376">
                  <c:v>0.19960938033555062</c:v>
                </c:pt>
                <c:pt idx="1377">
                  <c:v>0.19956901623488568</c:v>
                </c:pt>
                <c:pt idx="1378">
                  <c:v>0.19954250226946643</c:v>
                </c:pt>
                <c:pt idx="1379">
                  <c:v>0.1995053030093914</c:v>
                </c:pt>
                <c:pt idx="1380">
                  <c:v>0.19946608255908024</c:v>
                </c:pt>
                <c:pt idx="1381">
                  <c:v>0.19943568437949788</c:v>
                </c:pt>
                <c:pt idx="1382">
                  <c:v>0.1993983730500043</c:v>
                </c:pt>
                <c:pt idx="1383">
                  <c:v>0.19936642335339516</c:v>
                </c:pt>
                <c:pt idx="1384">
                  <c:v>0.1993478974982956</c:v>
                </c:pt>
                <c:pt idx="1385">
                  <c:v>0.19931592478913307</c:v>
                </c:pt>
                <c:pt idx="1386">
                  <c:v>0.19927544656990745</c:v>
                </c:pt>
                <c:pt idx="1387">
                  <c:v>0.19923899025701308</c:v>
                </c:pt>
                <c:pt idx="1388">
                  <c:v>0.19920147356694903</c:v>
                </c:pt>
                <c:pt idx="1389">
                  <c:v>0.19915300694652607</c:v>
                </c:pt>
                <c:pt idx="1390">
                  <c:v>0.19912013304358811</c:v>
                </c:pt>
                <c:pt idx="1391">
                  <c:v>0.19906662455017451</c:v>
                </c:pt>
                <c:pt idx="1392">
                  <c:v>0.19898588479331525</c:v>
                </c:pt>
                <c:pt idx="1393">
                  <c:v>0.19893365108070291</c:v>
                </c:pt>
                <c:pt idx="1394">
                  <c:v>0.19888512006450734</c:v>
                </c:pt>
                <c:pt idx="1395">
                  <c:v>0.19883968114604436</c:v>
                </c:pt>
                <c:pt idx="1396">
                  <c:v>0.19880870928684402</c:v>
                </c:pt>
                <c:pt idx="1397">
                  <c:v>0.19877398954861647</c:v>
                </c:pt>
                <c:pt idx="1398">
                  <c:v>0.19873807752189099</c:v>
                </c:pt>
                <c:pt idx="1399">
                  <c:v>0.19869823646689957</c:v>
                </c:pt>
                <c:pt idx="1400">
                  <c:v>0.19865987494585172</c:v>
                </c:pt>
                <c:pt idx="1401">
                  <c:v>0.19862281859384598</c:v>
                </c:pt>
                <c:pt idx="1402">
                  <c:v>0.19858303759863505</c:v>
                </c:pt>
                <c:pt idx="1403">
                  <c:v>0.19854168678809328</c:v>
                </c:pt>
                <c:pt idx="1404">
                  <c:v>0.19850142421922176</c:v>
                </c:pt>
                <c:pt idx="1405">
                  <c:v>0.198465189845626</c:v>
                </c:pt>
                <c:pt idx="1406">
                  <c:v>0.19843121364814212</c:v>
                </c:pt>
                <c:pt idx="1407">
                  <c:v>0.19838481553871792</c:v>
                </c:pt>
                <c:pt idx="1408">
                  <c:v>0.19833356621888618</c:v>
                </c:pt>
                <c:pt idx="1409">
                  <c:v>0.19829709296212525</c:v>
                </c:pt>
                <c:pt idx="1410">
                  <c:v>0.19825746898286725</c:v>
                </c:pt>
                <c:pt idx="1411">
                  <c:v>0.19820896324033441</c:v>
                </c:pt>
                <c:pt idx="1412">
                  <c:v>0.19817529202514073</c:v>
                </c:pt>
                <c:pt idx="1413">
                  <c:v>0.19813008011689173</c:v>
                </c:pt>
                <c:pt idx="1414">
                  <c:v>0.19806073009087052</c:v>
                </c:pt>
                <c:pt idx="1415">
                  <c:v>0.1980099702482423</c:v>
                </c:pt>
                <c:pt idx="1416">
                  <c:v>0.19797269053846064</c:v>
                </c:pt>
                <c:pt idx="1417">
                  <c:v>0.19792196940433807</c:v>
                </c:pt>
                <c:pt idx="1418">
                  <c:v>0.19786903434665751</c:v>
                </c:pt>
                <c:pt idx="1419">
                  <c:v>0.1978090028084788</c:v>
                </c:pt>
                <c:pt idx="1420">
                  <c:v>0.19774355669118984</c:v>
                </c:pt>
                <c:pt idx="1421">
                  <c:v>0.19768350599515858</c:v>
                </c:pt>
                <c:pt idx="1422">
                  <c:v>0.19761110006010582</c:v>
                </c:pt>
                <c:pt idx="1423">
                  <c:v>0.19756172337150812</c:v>
                </c:pt>
                <c:pt idx="1424">
                  <c:v>0.19752241412309543</c:v>
                </c:pt>
                <c:pt idx="1425">
                  <c:v>0.19748131576294656</c:v>
                </c:pt>
                <c:pt idx="1426">
                  <c:v>0.19745123630607389</c:v>
                </c:pt>
                <c:pt idx="1427">
                  <c:v>0.19740356811102919</c:v>
                </c:pt>
                <c:pt idx="1428">
                  <c:v>0.19735338979420877</c:v>
                </c:pt>
                <c:pt idx="1429">
                  <c:v>0.19731746101079536</c:v>
                </c:pt>
                <c:pt idx="1430">
                  <c:v>0.19727922008972623</c:v>
                </c:pt>
                <c:pt idx="1431">
                  <c:v>0.19725041189522072</c:v>
                </c:pt>
                <c:pt idx="1432">
                  <c:v>0.19723527273620864</c:v>
                </c:pt>
                <c:pt idx="1433">
                  <c:v>0.1972080782279674</c:v>
                </c:pt>
                <c:pt idx="1434">
                  <c:v>0.19718664478795181</c:v>
                </c:pt>
                <c:pt idx="1435">
                  <c:v>0.19716842602131382</c:v>
                </c:pt>
                <c:pt idx="1436">
                  <c:v>0.19715641824735633</c:v>
                </c:pt>
                <c:pt idx="1437">
                  <c:v>0.19714472337936026</c:v>
                </c:pt>
                <c:pt idx="1438">
                  <c:v>0.19712846429203612</c:v>
                </c:pt>
                <c:pt idx="1439">
                  <c:v>0.19710821508937748</c:v>
                </c:pt>
                <c:pt idx="1440">
                  <c:v>0.19708717769857687</c:v>
                </c:pt>
                <c:pt idx="1441">
                  <c:v>0.19706640250980145</c:v>
                </c:pt>
                <c:pt idx="1442">
                  <c:v>0.19705306057454039</c:v>
                </c:pt>
                <c:pt idx="1443">
                  <c:v>0.19703974622930343</c:v>
                </c:pt>
                <c:pt idx="1444">
                  <c:v>0.19703126404749982</c:v>
                </c:pt>
                <c:pt idx="1445">
                  <c:v>0.19701838534016228</c:v>
                </c:pt>
                <c:pt idx="1446">
                  <c:v>0.19701091027848061</c:v>
                </c:pt>
                <c:pt idx="1447">
                  <c:v>0.19700976128682171</c:v>
                </c:pt>
                <c:pt idx="1448">
                  <c:v>0.19702896059151642</c:v>
                </c:pt>
                <c:pt idx="1449">
                  <c:v>0.19705354596231739</c:v>
                </c:pt>
                <c:pt idx="1450">
                  <c:v>0.19705376401724703</c:v>
                </c:pt>
                <c:pt idx="1451">
                  <c:v>0.19707503856019448</c:v>
                </c:pt>
                <c:pt idx="1452">
                  <c:v>0.19712977210439075</c:v>
                </c:pt>
                <c:pt idx="1453">
                  <c:v>0.19717223642323081</c:v>
                </c:pt>
                <c:pt idx="1454">
                  <c:v>0.19715329941020265</c:v>
                </c:pt>
                <c:pt idx="1455">
                  <c:v>0.1971648237079465</c:v>
                </c:pt>
                <c:pt idx="1456">
                  <c:v>0.19719058530888231</c:v>
                </c:pt>
                <c:pt idx="1457">
                  <c:v>0.19717625053488708</c:v>
                </c:pt>
                <c:pt idx="1458">
                  <c:v>0.19720855301593168</c:v>
                </c:pt>
                <c:pt idx="1459">
                  <c:v>0.19726005030023822</c:v>
                </c:pt>
                <c:pt idx="1460">
                  <c:v>0.19730282748536765</c:v>
                </c:pt>
                <c:pt idx="1461">
                  <c:v>0.19734437006110395</c:v>
                </c:pt>
                <c:pt idx="1462">
                  <c:v>0.19739699122933407</c:v>
                </c:pt>
                <c:pt idx="1463">
                  <c:v>0.19744711823013758</c:v>
                </c:pt>
                <c:pt idx="1464">
                  <c:v>0.19744647176842159</c:v>
                </c:pt>
                <c:pt idx="1465">
                  <c:v>0.19744030380819422</c:v>
                </c:pt>
                <c:pt idx="1466">
                  <c:v>0.19744047136471599</c:v>
                </c:pt>
                <c:pt idx="1467">
                  <c:v>0.19742603676775536</c:v>
                </c:pt>
                <c:pt idx="1468">
                  <c:v>0.19745850780309285</c:v>
                </c:pt>
                <c:pt idx="1469">
                  <c:v>0.19749537157002603</c:v>
                </c:pt>
                <c:pt idx="1470">
                  <c:v>0.19755453328565178</c:v>
                </c:pt>
                <c:pt idx="1471">
                  <c:v>0.19758807966907374</c:v>
                </c:pt>
                <c:pt idx="1472">
                  <c:v>0.19763861811293759</c:v>
                </c:pt>
                <c:pt idx="1473">
                  <c:v>0.19767033726445124</c:v>
                </c:pt>
                <c:pt idx="1474">
                  <c:v>0.19766438239735815</c:v>
                </c:pt>
                <c:pt idx="1475">
                  <c:v>0.19769712940458692</c:v>
                </c:pt>
                <c:pt idx="1476">
                  <c:v>0.19772004946926924</c:v>
                </c:pt>
                <c:pt idx="1477">
                  <c:v>0.19775434424555494</c:v>
                </c:pt>
                <c:pt idx="1478">
                  <c:v>0.19779146459759692</c:v>
                </c:pt>
                <c:pt idx="1479">
                  <c:v>0.19782705357319819</c:v>
                </c:pt>
                <c:pt idx="1480">
                  <c:v>0.19787449711717617</c:v>
                </c:pt>
                <c:pt idx="1481">
                  <c:v>0.19796517485088641</c:v>
                </c:pt>
                <c:pt idx="1482">
                  <c:v>0.19799308257975415</c:v>
                </c:pt>
                <c:pt idx="1483">
                  <c:v>0.19800956935040917</c:v>
                </c:pt>
                <c:pt idx="1484">
                  <c:v>0.19805281822164811</c:v>
                </c:pt>
                <c:pt idx="1485">
                  <c:v>0.19801930595406389</c:v>
                </c:pt>
                <c:pt idx="1486">
                  <c:v>0.19800180454381364</c:v>
                </c:pt>
                <c:pt idx="1487">
                  <c:v>0.19797042363833936</c:v>
                </c:pt>
                <c:pt idx="1488">
                  <c:v>0.19789831400130989</c:v>
                </c:pt>
                <c:pt idx="1489">
                  <c:v>0.19787072964292374</c:v>
                </c:pt>
                <c:pt idx="1490">
                  <c:v>0.19786560270165365</c:v>
                </c:pt>
                <c:pt idx="1491">
                  <c:v>0.19783210242344348</c:v>
                </c:pt>
                <c:pt idx="1492">
                  <c:v>0.19787535378060603</c:v>
                </c:pt>
                <c:pt idx="1493">
                  <c:v>0.19796518709203739</c:v>
                </c:pt>
                <c:pt idx="1494">
                  <c:v>0.19794495704293336</c:v>
                </c:pt>
                <c:pt idx="1495">
                  <c:v>0.19791701747283977</c:v>
                </c:pt>
                <c:pt idx="1496">
                  <c:v>0.197884571384256</c:v>
                </c:pt>
                <c:pt idx="1497">
                  <c:v>0.19777150366152693</c:v>
                </c:pt>
                <c:pt idx="1498">
                  <c:v>0.19772099181184177</c:v>
                </c:pt>
                <c:pt idx="1499">
                  <c:v>0.19772347970627155</c:v>
                </c:pt>
                <c:pt idx="1500">
                  <c:v>0.19769275558368915</c:v>
                </c:pt>
                <c:pt idx="1501">
                  <c:v>0.19763686955521678</c:v>
                </c:pt>
                <c:pt idx="1502">
                  <c:v>0.19761240630600616</c:v>
                </c:pt>
                <c:pt idx="1503">
                  <c:v>0.19756122923324684</c:v>
                </c:pt>
                <c:pt idx="1504">
                  <c:v>0.19748984557781721</c:v>
                </c:pt>
                <c:pt idx="1505">
                  <c:v>0.19745177773384817</c:v>
                </c:pt>
                <c:pt idx="1506">
                  <c:v>0.19738731263291634</c:v>
                </c:pt>
                <c:pt idx="1507">
                  <c:v>0.19729938428240698</c:v>
                </c:pt>
                <c:pt idx="1508">
                  <c:v>0.19720472839918846</c:v>
                </c:pt>
                <c:pt idx="1509">
                  <c:v>0.19708405521049291</c:v>
                </c:pt>
                <c:pt idx="1510">
                  <c:v>0.19693502667773413</c:v>
                </c:pt>
                <c:pt idx="1511">
                  <c:v>0.1967656931194138</c:v>
                </c:pt>
                <c:pt idx="1512">
                  <c:v>0.19656783882807308</c:v>
                </c:pt>
                <c:pt idx="1513">
                  <c:v>0.19640630082359156</c:v>
                </c:pt>
                <c:pt idx="1514">
                  <c:v>0.19618280257949747</c:v>
                </c:pt>
                <c:pt idx="1515">
                  <c:v>0.19593010340324926</c:v>
                </c:pt>
                <c:pt idx="1516">
                  <c:v>0.19566695191180231</c:v>
                </c:pt>
                <c:pt idx="1517">
                  <c:v>0.195380208436888</c:v>
                </c:pt>
                <c:pt idx="1518">
                  <c:v>0.19507093812028523</c:v>
                </c:pt>
                <c:pt idx="1519">
                  <c:v>0.19475739620831603</c:v>
                </c:pt>
                <c:pt idx="1520">
                  <c:v>0.1943899793795684</c:v>
                </c:pt>
                <c:pt idx="1521">
                  <c:v>0.19400841429858739</c:v>
                </c:pt>
                <c:pt idx="1522">
                  <c:v>0.19355447905858503</c:v>
                </c:pt>
                <c:pt idx="1523">
                  <c:v>0.19300800568985399</c:v>
                </c:pt>
                <c:pt idx="1524">
                  <c:v>0.19248688954717283</c:v>
                </c:pt>
                <c:pt idx="1525">
                  <c:v>0.19193683993978347</c:v>
                </c:pt>
                <c:pt idx="1526">
                  <c:v>0.1913603064964001</c:v>
                </c:pt>
                <c:pt idx="1527">
                  <c:v>0.1907308188865727</c:v>
                </c:pt>
                <c:pt idx="1528">
                  <c:v>0.19010243968764354</c:v>
                </c:pt>
                <c:pt idx="1529">
                  <c:v>0.18940286863232095</c:v>
                </c:pt>
                <c:pt idx="1530">
                  <c:v>0.18864552098454468</c:v>
                </c:pt>
                <c:pt idx="1531">
                  <c:v>0.18785357827495786</c:v>
                </c:pt>
                <c:pt idx="1532">
                  <c:v>0.18703958499689724</c:v>
                </c:pt>
                <c:pt idx="1533">
                  <c:v>0.18615281947132423</c:v>
                </c:pt>
                <c:pt idx="1534">
                  <c:v>0.1851894036721794</c:v>
                </c:pt>
                <c:pt idx="1535">
                  <c:v>0.18416901667716745</c:v>
                </c:pt>
                <c:pt idx="1536">
                  <c:v>0.18312954563504888</c:v>
                </c:pt>
                <c:pt idx="1537">
                  <c:v>0.18206192255631434</c:v>
                </c:pt>
                <c:pt idx="1538">
                  <c:v>0.18091624215962443</c:v>
                </c:pt>
                <c:pt idx="1539">
                  <c:v>0.1797240584992591</c:v>
                </c:pt>
                <c:pt idx="1540">
                  <c:v>0.17847953887253445</c:v>
                </c:pt>
                <c:pt idx="1541">
                  <c:v>0.17711146405992281</c:v>
                </c:pt>
                <c:pt idx="1542">
                  <c:v>0.17575325012377382</c:v>
                </c:pt>
                <c:pt idx="1543">
                  <c:v>0.17437147551278631</c:v>
                </c:pt>
                <c:pt idx="1544">
                  <c:v>0.17296209198289289</c:v>
                </c:pt>
                <c:pt idx="1545">
                  <c:v>0.1715617298498183</c:v>
                </c:pt>
                <c:pt idx="1546">
                  <c:v>0.1701434654941211</c:v>
                </c:pt>
                <c:pt idx="1547">
                  <c:v>0.16874807188406463</c:v>
                </c:pt>
                <c:pt idx="1548">
                  <c:v>0.16731542295707905</c:v>
                </c:pt>
                <c:pt idx="1549">
                  <c:v>0.16596076423383474</c:v>
                </c:pt>
                <c:pt idx="1550">
                  <c:v>0.16462261345910925</c:v>
                </c:pt>
                <c:pt idx="1551">
                  <c:v>0.16333641830379236</c:v>
                </c:pt>
                <c:pt idx="1552">
                  <c:v>0.16208666670718772</c:v>
                </c:pt>
                <c:pt idx="1553">
                  <c:v>0.16092185377388857</c:v>
                </c:pt>
                <c:pt idx="1554">
                  <c:v>0.15985086419618244</c:v>
                </c:pt>
                <c:pt idx="1555">
                  <c:v>0.15882949985569531</c:v>
                </c:pt>
                <c:pt idx="1556">
                  <c:v>0.15794953803395392</c:v>
                </c:pt>
                <c:pt idx="1557">
                  <c:v>0.15716752016728025</c:v>
                </c:pt>
                <c:pt idx="1558">
                  <c:v>0.15651102979540601</c:v>
                </c:pt>
                <c:pt idx="1559">
                  <c:v>0.1559660239526616</c:v>
                </c:pt>
                <c:pt idx="1560">
                  <c:v>0.15552914915761015</c:v>
                </c:pt>
                <c:pt idx="1561">
                  <c:v>0.1552401006955513</c:v>
                </c:pt>
                <c:pt idx="1562">
                  <c:v>0.1550340561534389</c:v>
                </c:pt>
                <c:pt idx="1563">
                  <c:v>0.15494500038515449</c:v>
                </c:pt>
                <c:pt idx="1564">
                  <c:v>0.15492848908558257</c:v>
                </c:pt>
                <c:pt idx="1565">
                  <c:v>0.15498084855484059</c:v>
                </c:pt>
                <c:pt idx="1566">
                  <c:v>0.15511634242968461</c:v>
                </c:pt>
                <c:pt idx="1567">
                  <c:v>0.15531697578582762</c:v>
                </c:pt>
                <c:pt idx="1568">
                  <c:v>0.15561585945870238</c:v>
                </c:pt>
                <c:pt idx="1569">
                  <c:v>0.15592198216967565</c:v>
                </c:pt>
                <c:pt idx="1570">
                  <c:v>0.1563431906577597</c:v>
                </c:pt>
                <c:pt idx="1571">
                  <c:v>0.15669574065154548</c:v>
                </c:pt>
                <c:pt idx="1572">
                  <c:v>0.15701830910077749</c:v>
                </c:pt>
                <c:pt idx="1573">
                  <c:v>0.15738669344142778</c:v>
                </c:pt>
                <c:pt idx="1574">
                  <c:v>0.15776117874808776</c:v>
                </c:pt>
                <c:pt idx="1575">
                  <c:v>0.15813769017129695</c:v>
                </c:pt>
                <c:pt idx="1576">
                  <c:v>0.15856008469678792</c:v>
                </c:pt>
                <c:pt idx="1577">
                  <c:v>0.15905933818502213</c:v>
                </c:pt>
                <c:pt idx="1578">
                  <c:v>0.15949859221371412</c:v>
                </c:pt>
                <c:pt idx="1579">
                  <c:v>0.15994547509135246</c:v>
                </c:pt>
                <c:pt idx="1580">
                  <c:v>0.16036415402405416</c:v>
                </c:pt>
                <c:pt idx="1581">
                  <c:v>0.16075374207466334</c:v>
                </c:pt>
                <c:pt idx="1582">
                  <c:v>0.16115011733897663</c:v>
                </c:pt>
                <c:pt idx="1583">
                  <c:v>0.16153327948397969</c:v>
                </c:pt>
                <c:pt idx="1584">
                  <c:v>0.16191867793368078</c:v>
                </c:pt>
                <c:pt idx="1585">
                  <c:v>0.16230511590407734</c:v>
                </c:pt>
                <c:pt idx="1586">
                  <c:v>0.16269302721486179</c:v>
                </c:pt>
                <c:pt idx="1587">
                  <c:v>0.1630778240975321</c:v>
                </c:pt>
                <c:pt idx="1588">
                  <c:v>0.16347871304201345</c:v>
                </c:pt>
                <c:pt idx="1589">
                  <c:v>0.1638370461772215</c:v>
                </c:pt>
                <c:pt idx="1590">
                  <c:v>0.1641821378402486</c:v>
                </c:pt>
                <c:pt idx="1591">
                  <c:v>0.16451489930781713</c:v>
                </c:pt>
                <c:pt idx="1592">
                  <c:v>0.16481153710196114</c:v>
                </c:pt>
                <c:pt idx="1593">
                  <c:v>0.16511582231162344</c:v>
                </c:pt>
                <c:pt idx="1594">
                  <c:v>0.16539833720147631</c:v>
                </c:pt>
                <c:pt idx="1595">
                  <c:v>0.16570519830401195</c:v>
                </c:pt>
                <c:pt idx="1596">
                  <c:v>0.16602333046915563</c:v>
                </c:pt>
                <c:pt idx="1597">
                  <c:v>0.16634777518900212</c:v>
                </c:pt>
                <c:pt idx="1598">
                  <c:v>0.1666666062923248</c:v>
                </c:pt>
                <c:pt idx="1599">
                  <c:v>0.167007273434672</c:v>
                </c:pt>
                <c:pt idx="1600">
                  <c:v>0.16732662663620959</c:v>
                </c:pt>
                <c:pt idx="1601">
                  <c:v>0.16761869875548865</c:v>
                </c:pt>
                <c:pt idx="1602">
                  <c:v>0.16793459943404485</c:v>
                </c:pt>
                <c:pt idx="1603">
                  <c:v>0.16827217589133756</c:v>
                </c:pt>
                <c:pt idx="1604">
                  <c:v>0.16859139855315128</c:v>
                </c:pt>
                <c:pt idx="1605">
                  <c:v>0.16891401797082126</c:v>
                </c:pt>
                <c:pt idx="1606">
                  <c:v>0.16922202865135241</c:v>
                </c:pt>
                <c:pt idx="1607">
                  <c:v>0.16951481722439143</c:v>
                </c:pt>
                <c:pt idx="1608">
                  <c:v>0.16981021511808633</c:v>
                </c:pt>
                <c:pt idx="1609">
                  <c:v>0.17010766427058169</c:v>
                </c:pt>
                <c:pt idx="1610">
                  <c:v>0.17041188369526203</c:v>
                </c:pt>
                <c:pt idx="1611">
                  <c:v>0.17070086453322256</c:v>
                </c:pt>
                <c:pt idx="1612">
                  <c:v>0.17098246774929757</c:v>
                </c:pt>
                <c:pt idx="1613">
                  <c:v>0.17126521807492134</c:v>
                </c:pt>
                <c:pt idx="1614">
                  <c:v>0.17152311600444894</c:v>
                </c:pt>
                <c:pt idx="1615">
                  <c:v>0.1718159430202405</c:v>
                </c:pt>
                <c:pt idx="1616">
                  <c:v>0.17213067091976986</c:v>
                </c:pt>
                <c:pt idx="1617">
                  <c:v>0.17244085119656671</c:v>
                </c:pt>
                <c:pt idx="1618">
                  <c:v>0.17277010303648563</c:v>
                </c:pt>
                <c:pt idx="1619">
                  <c:v>0.17308614826860244</c:v>
                </c:pt>
                <c:pt idx="1620">
                  <c:v>0.17339584552926499</c:v>
                </c:pt>
                <c:pt idx="1621">
                  <c:v>0.17370002094623604</c:v>
                </c:pt>
                <c:pt idx="1622">
                  <c:v>0.1739989591026295</c:v>
                </c:pt>
                <c:pt idx="1623">
                  <c:v>0.17428609859730845</c:v>
                </c:pt>
                <c:pt idx="1624">
                  <c:v>0.1745828216434919</c:v>
                </c:pt>
                <c:pt idx="1625">
                  <c:v>0.17486363165375993</c:v>
                </c:pt>
                <c:pt idx="1626">
                  <c:v>0.1751694369772554</c:v>
                </c:pt>
                <c:pt idx="1627">
                  <c:v>0.17550867439250847</c:v>
                </c:pt>
                <c:pt idx="1628">
                  <c:v>0.17582149485040421</c:v>
                </c:pt>
                <c:pt idx="1629">
                  <c:v>0.17614476202858365</c:v>
                </c:pt>
                <c:pt idx="1630">
                  <c:v>0.17645250573224214</c:v>
                </c:pt>
                <c:pt idx="1631">
                  <c:v>0.17676938311567766</c:v>
                </c:pt>
                <c:pt idx="1632">
                  <c:v>0.17707669845451379</c:v>
                </c:pt>
                <c:pt idx="1633">
                  <c:v>0.17739320581251505</c:v>
                </c:pt>
                <c:pt idx="1634">
                  <c:v>0.17772837919211451</c:v>
                </c:pt>
                <c:pt idx="1635">
                  <c:v>0.1780444910273011</c:v>
                </c:pt>
                <c:pt idx="1636">
                  <c:v>0.17834106565441676</c:v>
                </c:pt>
                <c:pt idx="1637">
                  <c:v>0.178655353647757</c:v>
                </c:pt>
                <c:pt idx="1638">
                  <c:v>0.17898790267205525</c:v>
                </c:pt>
                <c:pt idx="1639">
                  <c:v>0.17929282773709718</c:v>
                </c:pt>
                <c:pt idx="1640">
                  <c:v>0.17958956616841162</c:v>
                </c:pt>
                <c:pt idx="1641">
                  <c:v>0.17988518645964932</c:v>
                </c:pt>
                <c:pt idx="1642">
                  <c:v>0.1801675302599175</c:v>
                </c:pt>
                <c:pt idx="1643">
                  <c:v>0.18045342153997787</c:v>
                </c:pt>
                <c:pt idx="1644">
                  <c:v>0.18076395410012022</c:v>
                </c:pt>
                <c:pt idx="1645">
                  <c:v>0.18110656368470021</c:v>
                </c:pt>
                <c:pt idx="1646">
                  <c:v>0.1814354934242858</c:v>
                </c:pt>
                <c:pt idx="1647">
                  <c:v>0.1817818698004845</c:v>
                </c:pt>
                <c:pt idx="1648">
                  <c:v>0.1820993741315865</c:v>
                </c:pt>
                <c:pt idx="1649">
                  <c:v>0.18239862750002933</c:v>
                </c:pt>
                <c:pt idx="1650">
                  <c:v>0.18270603227989465</c:v>
                </c:pt>
                <c:pt idx="1651">
                  <c:v>0.18299810048948487</c:v>
                </c:pt>
                <c:pt idx="1652">
                  <c:v>0.18330316806926705</c:v>
                </c:pt>
                <c:pt idx="1653">
                  <c:v>0.18361426690316004</c:v>
                </c:pt>
                <c:pt idx="1654">
                  <c:v>0.18392618770340316</c:v>
                </c:pt>
                <c:pt idx="1655">
                  <c:v>0.18424970122115317</c:v>
                </c:pt>
                <c:pt idx="1656">
                  <c:v>0.18459061103070754</c:v>
                </c:pt>
                <c:pt idx="1657">
                  <c:v>0.18489298320448336</c:v>
                </c:pt>
                <c:pt idx="1658">
                  <c:v>0.18519483122598704</c:v>
                </c:pt>
                <c:pt idx="1659">
                  <c:v>0.18548415552852704</c:v>
                </c:pt>
                <c:pt idx="1660">
                  <c:v>0.1857387896685454</c:v>
                </c:pt>
                <c:pt idx="1661">
                  <c:v>0.18600739640793137</c:v>
                </c:pt>
                <c:pt idx="1662">
                  <c:v>0.18627916162697167</c:v>
                </c:pt>
                <c:pt idx="1663">
                  <c:v>0.18655172116304253</c:v>
                </c:pt>
                <c:pt idx="1664">
                  <c:v>0.18681790595504885</c:v>
                </c:pt>
                <c:pt idx="1665">
                  <c:v>0.18708448386150303</c:v>
                </c:pt>
                <c:pt idx="1666">
                  <c:v>0.1873655642239774</c:v>
                </c:pt>
                <c:pt idx="1667">
                  <c:v>0.18763600587689308</c:v>
                </c:pt>
                <c:pt idx="1668">
                  <c:v>0.18791046783351298</c:v>
                </c:pt>
                <c:pt idx="1669">
                  <c:v>0.18818470623390574</c:v>
                </c:pt>
                <c:pt idx="1670">
                  <c:v>0.18845877386903079</c:v>
                </c:pt>
                <c:pt idx="1671">
                  <c:v>0.18874129339605369</c:v>
                </c:pt>
                <c:pt idx="1672">
                  <c:v>0.18900935789406856</c:v>
                </c:pt>
                <c:pt idx="1673">
                  <c:v>0.18927589356542249</c:v>
                </c:pt>
                <c:pt idx="1674">
                  <c:v>0.18952774762901869</c:v>
                </c:pt>
                <c:pt idx="1675">
                  <c:v>0.18975147295259745</c:v>
                </c:pt>
                <c:pt idx="1676">
                  <c:v>0.18999511833317442</c:v>
                </c:pt>
                <c:pt idx="1677">
                  <c:v>0.19025305909960546</c:v>
                </c:pt>
                <c:pt idx="1678">
                  <c:v>0.19049334831474504</c:v>
                </c:pt>
                <c:pt idx="1679">
                  <c:v>0.19071170456642991</c:v>
                </c:pt>
                <c:pt idx="1680">
                  <c:v>0.19094190365750077</c:v>
                </c:pt>
                <c:pt idx="1681">
                  <c:v>0.19117035492722076</c:v>
                </c:pt>
                <c:pt idx="1682">
                  <c:v>0.19138106048437367</c:v>
                </c:pt>
                <c:pt idx="1683">
                  <c:v>0.19160163514886616</c:v>
                </c:pt>
                <c:pt idx="1684">
                  <c:v>0.1918371445942115</c:v>
                </c:pt>
                <c:pt idx="1685">
                  <c:v>0.19206554898051867</c:v>
                </c:pt>
                <c:pt idx="1686">
                  <c:v>0.19228788688102552</c:v>
                </c:pt>
                <c:pt idx="1687">
                  <c:v>0.19250440414565065</c:v>
                </c:pt>
                <c:pt idx="1688">
                  <c:v>0.19273161432363115</c:v>
                </c:pt>
                <c:pt idx="1689">
                  <c:v>0.19293840655854066</c:v>
                </c:pt>
                <c:pt idx="1690">
                  <c:v>0.19314793235776703</c:v>
                </c:pt>
                <c:pt idx="1691">
                  <c:v>0.19332066261433681</c:v>
                </c:pt>
                <c:pt idx="1692">
                  <c:v>0.1934567519400506</c:v>
                </c:pt>
                <c:pt idx="1693">
                  <c:v>0.19364602656176796</c:v>
                </c:pt>
                <c:pt idx="1694">
                  <c:v>0.19382009398346348</c:v>
                </c:pt>
                <c:pt idx="1695">
                  <c:v>0.1939663715811657</c:v>
                </c:pt>
                <c:pt idx="1696">
                  <c:v>0.19415586631118198</c:v>
                </c:pt>
                <c:pt idx="1697">
                  <c:v>0.19439373198747578</c:v>
                </c:pt>
                <c:pt idx="1698">
                  <c:v>0.19458075474875938</c:v>
                </c:pt>
                <c:pt idx="1699">
                  <c:v>0.19477329291773038</c:v>
                </c:pt>
                <c:pt idx="1700">
                  <c:v>0.19494676090074767</c:v>
                </c:pt>
                <c:pt idx="1701">
                  <c:v>0.19507924570431748</c:v>
                </c:pt>
                <c:pt idx="1702">
                  <c:v>0.19522565042486231</c:v>
                </c:pt>
                <c:pt idx="1703">
                  <c:v>0.1953900061857976</c:v>
                </c:pt>
                <c:pt idx="1704">
                  <c:v>0.1955507516623555</c:v>
                </c:pt>
                <c:pt idx="1705">
                  <c:v>0.19574759476010714</c:v>
                </c:pt>
                <c:pt idx="1706">
                  <c:v>0.19593919482392927</c:v>
                </c:pt>
                <c:pt idx="1707">
                  <c:v>0.19610072450667526</c:v>
                </c:pt>
                <c:pt idx="1708">
                  <c:v>0.1962642059797319</c:v>
                </c:pt>
                <c:pt idx="1709">
                  <c:v>0.19639254165369313</c:v>
                </c:pt>
                <c:pt idx="1710">
                  <c:v>0.19646173741785447</c:v>
                </c:pt>
                <c:pt idx="1711">
                  <c:v>0.19657138686514217</c:v>
                </c:pt>
                <c:pt idx="1712">
                  <c:v>0.19666686313203088</c:v>
                </c:pt>
                <c:pt idx="1713">
                  <c:v>0.19679781435448243</c:v>
                </c:pt>
                <c:pt idx="1714">
                  <c:v>0.19695972574210338</c:v>
                </c:pt>
                <c:pt idx="1715">
                  <c:v>0.19711982885129484</c:v>
                </c:pt>
                <c:pt idx="1716">
                  <c:v>0.19729611415649742</c:v>
                </c:pt>
                <c:pt idx="1717">
                  <c:v>0.19746032676750258</c:v>
                </c:pt>
                <c:pt idx="1718">
                  <c:v>0.19760153946345974</c:v>
                </c:pt>
                <c:pt idx="1719">
                  <c:v>0.19773290029887558</c:v>
                </c:pt>
                <c:pt idx="1720">
                  <c:v>0.1978544402419079</c:v>
                </c:pt>
                <c:pt idx="1721">
                  <c:v>0.19793569767140151</c:v>
                </c:pt>
                <c:pt idx="1722">
                  <c:v>0.19805277240866412</c:v>
                </c:pt>
                <c:pt idx="1723">
                  <c:v>0.19817543627819159</c:v>
                </c:pt>
                <c:pt idx="1724">
                  <c:v>0.19830465456061355</c:v>
                </c:pt>
                <c:pt idx="1725">
                  <c:v>0.19845705105074832</c:v>
                </c:pt>
                <c:pt idx="1726">
                  <c:v>0.19859099512333542</c:v>
                </c:pt>
                <c:pt idx="1727">
                  <c:v>0.19870934497305628</c:v>
                </c:pt>
                <c:pt idx="1728">
                  <c:v>0.19883848056191011</c:v>
                </c:pt>
                <c:pt idx="1729">
                  <c:v>0.19897752333817512</c:v>
                </c:pt>
                <c:pt idx="1730">
                  <c:v>0.19910055530330975</c:v>
                </c:pt>
                <c:pt idx="1731">
                  <c:v>0.19923963798364008</c:v>
                </c:pt>
                <c:pt idx="1732">
                  <c:v>0.19935401755345383</c:v>
                </c:pt>
                <c:pt idx="1733">
                  <c:v>0.19945743010041947</c:v>
                </c:pt>
                <c:pt idx="1734">
                  <c:v>0.19958563213829758</c:v>
                </c:pt>
                <c:pt idx="1735">
                  <c:v>0.19970126984586034</c:v>
                </c:pt>
                <c:pt idx="1736">
                  <c:v>0.19981362082198637</c:v>
                </c:pt>
                <c:pt idx="1737">
                  <c:v>0.19991830600623886</c:v>
                </c:pt>
                <c:pt idx="1738">
                  <c:v>0.20002387864753582</c:v>
                </c:pt>
                <c:pt idx="1739">
                  <c:v>0.2001203789181264</c:v>
                </c:pt>
                <c:pt idx="1740">
                  <c:v>0.20019345834132132</c:v>
                </c:pt>
                <c:pt idx="1741">
                  <c:v>0.20029207248968595</c:v>
                </c:pt>
                <c:pt idx="1742">
                  <c:v>0.2004129272028409</c:v>
                </c:pt>
                <c:pt idx="1743">
                  <c:v>0.20049180571790215</c:v>
                </c:pt>
                <c:pt idx="1744">
                  <c:v>0.20058447146975114</c:v>
                </c:pt>
                <c:pt idx="1745">
                  <c:v>0.20070372169809883</c:v>
                </c:pt>
                <c:pt idx="1746">
                  <c:v>0.20082049451540848</c:v>
                </c:pt>
                <c:pt idx="1747">
                  <c:v>0.20093124428794595</c:v>
                </c:pt>
                <c:pt idx="1748">
                  <c:v>0.20106697846796265</c:v>
                </c:pt>
                <c:pt idx="1749">
                  <c:v>0.20119367917875911</c:v>
                </c:pt>
                <c:pt idx="1750">
                  <c:v>0.20130502396225314</c:v>
                </c:pt>
                <c:pt idx="1751">
                  <c:v>0.20140226106274181</c:v>
                </c:pt>
                <c:pt idx="1752">
                  <c:v>0.20151012732337117</c:v>
                </c:pt>
                <c:pt idx="1753">
                  <c:v>0.20160797432880054</c:v>
                </c:pt>
                <c:pt idx="1754">
                  <c:v>0.20171785671666276</c:v>
                </c:pt>
                <c:pt idx="1755">
                  <c:v>0.20185396597651059</c:v>
                </c:pt>
                <c:pt idx="1756">
                  <c:v>0.2019574646136677</c:v>
                </c:pt>
                <c:pt idx="1757">
                  <c:v>0.20205381374539363</c:v>
                </c:pt>
                <c:pt idx="1758">
                  <c:v>0.20214119264574912</c:v>
                </c:pt>
                <c:pt idx="1759">
                  <c:v>0.2021923998542999</c:v>
                </c:pt>
                <c:pt idx="1760">
                  <c:v>0.20224167064551413</c:v>
                </c:pt>
                <c:pt idx="1761">
                  <c:v>0.20229741492969033</c:v>
                </c:pt>
                <c:pt idx="1762">
                  <c:v>0.2023880220035863</c:v>
                </c:pt>
                <c:pt idx="1763">
                  <c:v>0.20250224951937304</c:v>
                </c:pt>
                <c:pt idx="1764">
                  <c:v>0.20261847194070134</c:v>
                </c:pt>
                <c:pt idx="1765">
                  <c:v>0.20272746671704134</c:v>
                </c:pt>
                <c:pt idx="1766">
                  <c:v>0.20285712430288719</c:v>
                </c:pt>
                <c:pt idx="1767">
                  <c:v>0.20297482279728585</c:v>
                </c:pt>
                <c:pt idx="1768">
                  <c:v>0.20308206498441905</c:v>
                </c:pt>
                <c:pt idx="1769">
                  <c:v>0.20320133387662756</c:v>
                </c:pt>
                <c:pt idx="1770">
                  <c:v>0.20334510033609865</c:v>
                </c:pt>
                <c:pt idx="1771">
                  <c:v>0.20345339393417125</c:v>
                </c:pt>
                <c:pt idx="1772">
                  <c:v>0.20355027848682872</c:v>
                </c:pt>
                <c:pt idx="1773">
                  <c:v>0.20363973956238693</c:v>
                </c:pt>
                <c:pt idx="1774">
                  <c:v>0.20371139718536199</c:v>
                </c:pt>
                <c:pt idx="1775">
                  <c:v>0.20376723364230886</c:v>
                </c:pt>
                <c:pt idx="1776">
                  <c:v>0.203837805986572</c:v>
                </c:pt>
                <c:pt idx="1777">
                  <c:v>0.20390574214954635</c:v>
                </c:pt>
                <c:pt idx="1778">
                  <c:v>0.20393053004606243</c:v>
                </c:pt>
                <c:pt idx="1779">
                  <c:v>0.20395130339614767</c:v>
                </c:pt>
                <c:pt idx="1780">
                  <c:v>0.20397693054835361</c:v>
                </c:pt>
                <c:pt idx="1781">
                  <c:v>0.20396396121083984</c:v>
                </c:pt>
                <c:pt idx="1782">
                  <c:v>0.20396478328254974</c:v>
                </c:pt>
                <c:pt idx="1783">
                  <c:v>0.20398473152421384</c:v>
                </c:pt>
                <c:pt idx="1784">
                  <c:v>0.2039466153573597</c:v>
                </c:pt>
                <c:pt idx="1785">
                  <c:v>0.20387777293438214</c:v>
                </c:pt>
                <c:pt idx="1786">
                  <c:v>0.20381029231378336</c:v>
                </c:pt>
                <c:pt idx="1787">
                  <c:v>0.20371607974258588</c:v>
                </c:pt>
                <c:pt idx="1788">
                  <c:v>0.2036125244921583</c:v>
                </c:pt>
                <c:pt idx="1789">
                  <c:v>0.20352325549965247</c:v>
                </c:pt>
                <c:pt idx="1790">
                  <c:v>0.20338460463291808</c:v>
                </c:pt>
                <c:pt idx="1791">
                  <c:v>0.20318160085187939</c:v>
                </c:pt>
                <c:pt idx="1792">
                  <c:v>0.20295150505394535</c:v>
                </c:pt>
                <c:pt idx="1793">
                  <c:v>0.20268299700581638</c:v>
                </c:pt>
                <c:pt idx="1794">
                  <c:v>0.2023865982194574</c:v>
                </c:pt>
                <c:pt idx="1795">
                  <c:v>0.20213013714970693</c:v>
                </c:pt>
                <c:pt idx="1796">
                  <c:v>0.20185412684713597</c:v>
                </c:pt>
                <c:pt idx="1797">
                  <c:v>0.2015366106135168</c:v>
                </c:pt>
                <c:pt idx="1798">
                  <c:v>0.20120475312111974</c:v>
                </c:pt>
                <c:pt idx="1799">
                  <c:v>0.20085346617918934</c:v>
                </c:pt>
                <c:pt idx="1800">
                  <c:v>0.2004475138763416</c:v>
                </c:pt>
                <c:pt idx="1801">
                  <c:v>0.20005088862459017</c:v>
                </c:pt>
                <c:pt idx="1802">
                  <c:v>0.19964545779898232</c:v>
                </c:pt>
                <c:pt idx="1803">
                  <c:v>0.19923291592648149</c:v>
                </c:pt>
                <c:pt idx="1804">
                  <c:v>0.1987951941024024</c:v>
                </c:pt>
                <c:pt idx="1805">
                  <c:v>0.1983780467399047</c:v>
                </c:pt>
                <c:pt idx="1806">
                  <c:v>0.19792928684998259</c:v>
                </c:pt>
                <c:pt idx="1807">
                  <c:v>0.19747067502970331</c:v>
                </c:pt>
                <c:pt idx="1808">
                  <c:v>0.19700258753919106</c:v>
                </c:pt>
                <c:pt idx="1809">
                  <c:v>0.19654457489422436</c:v>
                </c:pt>
                <c:pt idx="1810">
                  <c:v>0.19613035431557957</c:v>
                </c:pt>
                <c:pt idx="1811">
                  <c:v>0.19572682752692852</c:v>
                </c:pt>
                <c:pt idx="1812">
                  <c:v>0.19528094266158677</c:v>
                </c:pt>
                <c:pt idx="1813">
                  <c:v>0.19483344549814105</c:v>
                </c:pt>
                <c:pt idx="1814">
                  <c:v>0.19438142408880354</c:v>
                </c:pt>
                <c:pt idx="1815">
                  <c:v>0.19389989746518307</c:v>
                </c:pt>
                <c:pt idx="1816">
                  <c:v>0.19345933191274398</c:v>
                </c:pt>
                <c:pt idx="1817">
                  <c:v>0.1930329021636675</c:v>
                </c:pt>
                <c:pt idx="1818">
                  <c:v>0.19264788099419392</c:v>
                </c:pt>
                <c:pt idx="1819">
                  <c:v>0.19232401990353354</c:v>
                </c:pt>
                <c:pt idx="1820">
                  <c:v>0.19195324674656056</c:v>
                </c:pt>
                <c:pt idx="1821">
                  <c:v>0.19161032245484477</c:v>
                </c:pt>
                <c:pt idx="1822">
                  <c:v>0.19125399649954425</c:v>
                </c:pt>
                <c:pt idx="1823">
                  <c:v>0.19086667962334058</c:v>
                </c:pt>
                <c:pt idx="1824">
                  <c:v>0.19048416806567672</c:v>
                </c:pt>
                <c:pt idx="1825">
                  <c:v>0.19011718772921093</c:v>
                </c:pt>
                <c:pt idx="1826">
                  <c:v>0.18973882369476835</c:v>
                </c:pt>
                <c:pt idx="1827">
                  <c:v>0.18935860630757348</c:v>
                </c:pt>
                <c:pt idx="1828">
                  <c:v>0.18897213885979106</c:v>
                </c:pt>
                <c:pt idx="1829">
                  <c:v>0.18857281562882941</c:v>
                </c:pt>
                <c:pt idx="1830">
                  <c:v>0.18822242014403581</c:v>
                </c:pt>
                <c:pt idx="1831">
                  <c:v>0.18786047963552441</c:v>
                </c:pt>
                <c:pt idx="1832">
                  <c:v>0.18751261961135232</c:v>
                </c:pt>
                <c:pt idx="1833">
                  <c:v>0.18715240000808256</c:v>
                </c:pt>
                <c:pt idx="1834">
                  <c:v>0.18677068498528926</c:v>
                </c:pt>
                <c:pt idx="1835">
                  <c:v>0.18636845423593795</c:v>
                </c:pt>
                <c:pt idx="1836">
                  <c:v>0.18594564058663354</c:v>
                </c:pt>
                <c:pt idx="1837">
                  <c:v>0.18553638898088107</c:v>
                </c:pt>
                <c:pt idx="1838">
                  <c:v>0.18514751740822846</c:v>
                </c:pt>
                <c:pt idx="1839">
                  <c:v>0.18474099462868818</c:v>
                </c:pt>
                <c:pt idx="1840">
                  <c:v>0.18432770071350965</c:v>
                </c:pt>
                <c:pt idx="1841">
                  <c:v>0.183876564376944</c:v>
                </c:pt>
                <c:pt idx="1842">
                  <c:v>0.183422251745471</c:v>
                </c:pt>
                <c:pt idx="1843">
                  <c:v>0.1829377404450537</c:v>
                </c:pt>
                <c:pt idx="1844">
                  <c:v>0.18239839906863456</c:v>
                </c:pt>
                <c:pt idx="1845">
                  <c:v>0.18189204537506853</c:v>
                </c:pt>
                <c:pt idx="1846">
                  <c:v>0.18138748909515109</c:v>
                </c:pt>
                <c:pt idx="1847">
                  <c:v>0.18088250920289858</c:v>
                </c:pt>
                <c:pt idx="1848">
                  <c:v>0.18039602431415772</c:v>
                </c:pt>
                <c:pt idx="1849">
                  <c:v>0.17989952166442216</c:v>
                </c:pt>
                <c:pt idx="1850">
                  <c:v>0.17939637148321294</c:v>
                </c:pt>
                <c:pt idx="1851">
                  <c:v>0.17883267283789692</c:v>
                </c:pt>
                <c:pt idx="1852">
                  <c:v>0.17835554776670434</c:v>
                </c:pt>
                <c:pt idx="1853">
                  <c:v>0.17788938870407348</c:v>
                </c:pt>
                <c:pt idx="1854">
                  <c:v>0.17749203193001151</c:v>
                </c:pt>
                <c:pt idx="1855">
                  <c:v>0.17716938768180843</c:v>
                </c:pt>
                <c:pt idx="1856">
                  <c:v>0.17697686807235216</c:v>
                </c:pt>
                <c:pt idx="1857">
                  <c:v>0.17681020981268739</c:v>
                </c:pt>
                <c:pt idx="1858">
                  <c:v>0.17681946615602917</c:v>
                </c:pt>
                <c:pt idx="1859">
                  <c:v>0.17699130101532926</c:v>
                </c:pt>
                <c:pt idx="1860">
                  <c:v>0.17719552429369947</c:v>
                </c:pt>
                <c:pt idx="1861">
                  <c:v>0.17751395049837346</c:v>
                </c:pt>
                <c:pt idx="1862">
                  <c:v>0.17792589525843483</c:v>
                </c:pt>
                <c:pt idx="1863">
                  <c:v>0.17835942839768526</c:v>
                </c:pt>
                <c:pt idx="1864">
                  <c:v>0.17886285268679258</c:v>
                </c:pt>
                <c:pt idx="1865">
                  <c:v>0.17944168110350889</c:v>
                </c:pt>
                <c:pt idx="1866">
                  <c:v>0.18006837070878876</c:v>
                </c:pt>
                <c:pt idx="1867">
                  <c:v>0.18069542184392415</c:v>
                </c:pt>
                <c:pt idx="1868">
                  <c:v>0.18131329119668846</c:v>
                </c:pt>
                <c:pt idx="1869">
                  <c:v>0.1818869224738715</c:v>
                </c:pt>
                <c:pt idx="1870">
                  <c:v>0.18241228877575502</c:v>
                </c:pt>
                <c:pt idx="1871">
                  <c:v>0.18288243335120871</c:v>
                </c:pt>
                <c:pt idx="1872">
                  <c:v>0.18335298980773426</c:v>
                </c:pt>
                <c:pt idx="1873">
                  <c:v>0.18369735860507649</c:v>
                </c:pt>
                <c:pt idx="1874">
                  <c:v>0.18395442182298871</c:v>
                </c:pt>
                <c:pt idx="1875">
                  <c:v>0.18419958647431689</c:v>
                </c:pt>
                <c:pt idx="1876">
                  <c:v>0.1843618602644479</c:v>
                </c:pt>
                <c:pt idx="1877">
                  <c:v>0.18452220366280778</c:v>
                </c:pt>
                <c:pt idx="1878">
                  <c:v>0.18469328198531124</c:v>
                </c:pt>
                <c:pt idx="1879">
                  <c:v>0.18477759875044494</c:v>
                </c:pt>
                <c:pt idx="1880">
                  <c:v>0.18476109176689981</c:v>
                </c:pt>
                <c:pt idx="1881">
                  <c:v>0.18478322864322913</c:v>
                </c:pt>
                <c:pt idx="1882">
                  <c:v>0.18477050675201037</c:v>
                </c:pt>
                <c:pt idx="1883">
                  <c:v>0.1847717323813057</c:v>
                </c:pt>
                <c:pt idx="1884">
                  <c:v>0.18478085229116992</c:v>
                </c:pt>
                <c:pt idx="1885">
                  <c:v>0.1847609391898333</c:v>
                </c:pt>
                <c:pt idx="1886">
                  <c:v>0.18470382974990451</c:v>
                </c:pt>
                <c:pt idx="1887">
                  <c:v>0.18466654687566164</c:v>
                </c:pt>
                <c:pt idx="1888">
                  <c:v>0.1846625723127561</c:v>
                </c:pt>
                <c:pt idx="1889">
                  <c:v>0.18465780934342704</c:v>
                </c:pt>
                <c:pt idx="1890">
                  <c:v>0.18474484255638415</c:v>
                </c:pt>
                <c:pt idx="1891">
                  <c:v>0.18488301214955849</c:v>
                </c:pt>
                <c:pt idx="1892">
                  <c:v>0.18501718295761638</c:v>
                </c:pt>
                <c:pt idx="1893">
                  <c:v>0.18518312731825123</c:v>
                </c:pt>
                <c:pt idx="1894">
                  <c:v>0.18534741685439013</c:v>
                </c:pt>
                <c:pt idx="1895">
                  <c:v>0.18552083521685833</c:v>
                </c:pt>
                <c:pt idx="1896">
                  <c:v>0.18571184217714143</c:v>
                </c:pt>
                <c:pt idx="1897">
                  <c:v>0.18591420582856613</c:v>
                </c:pt>
                <c:pt idx="1898">
                  <c:v>0.18609347216678374</c:v>
                </c:pt>
                <c:pt idx="1899">
                  <c:v>0.1862800775801047</c:v>
                </c:pt>
                <c:pt idx="1900">
                  <c:v>0.1864635096011048</c:v>
                </c:pt>
                <c:pt idx="1901">
                  <c:v>0.18668517212570138</c:v>
                </c:pt>
                <c:pt idx="1902">
                  <c:v>0.1869163044164541</c:v>
                </c:pt>
                <c:pt idx="1903">
                  <c:v>0.1871418438750109</c:v>
                </c:pt>
                <c:pt idx="1904">
                  <c:v>0.18732342231856211</c:v>
                </c:pt>
                <c:pt idx="1905">
                  <c:v>0.18747077517423519</c:v>
                </c:pt>
                <c:pt idx="1906">
                  <c:v>0.18761372526749151</c:v>
                </c:pt>
                <c:pt idx="1907">
                  <c:v>0.18776585895119727</c:v>
                </c:pt>
                <c:pt idx="1908">
                  <c:v>0.18787291098750705</c:v>
                </c:pt>
                <c:pt idx="1909">
                  <c:v>0.18793860220285633</c:v>
                </c:pt>
                <c:pt idx="1910">
                  <c:v>0.18799633277280403</c:v>
                </c:pt>
                <c:pt idx="1911">
                  <c:v>0.18808137672207359</c:v>
                </c:pt>
                <c:pt idx="1912">
                  <c:v>0.18816871947804617</c:v>
                </c:pt>
                <c:pt idx="1913">
                  <c:v>0.18827916507749745</c:v>
                </c:pt>
                <c:pt idx="1914">
                  <c:v>0.18837667976563746</c:v>
                </c:pt>
                <c:pt idx="1915">
                  <c:v>0.18838844009928576</c:v>
                </c:pt>
                <c:pt idx="1916">
                  <c:v>0.18837078910338975</c:v>
                </c:pt>
                <c:pt idx="1917">
                  <c:v>0.18836747295136666</c:v>
                </c:pt>
                <c:pt idx="1918">
                  <c:v>0.18837175478282489</c:v>
                </c:pt>
                <c:pt idx="1919">
                  <c:v>0.18834063143603511</c:v>
                </c:pt>
                <c:pt idx="1920">
                  <c:v>0.18831313624335611</c:v>
                </c:pt>
                <c:pt idx="1921">
                  <c:v>0.18823547343545041</c:v>
                </c:pt>
                <c:pt idx="1922">
                  <c:v>0.18810665154844461</c:v>
                </c:pt>
                <c:pt idx="1923">
                  <c:v>0.18801467585427287</c:v>
                </c:pt>
                <c:pt idx="1924">
                  <c:v>0.18791225613455143</c:v>
                </c:pt>
                <c:pt idx="1925">
                  <c:v>0.18778989646608571</c:v>
                </c:pt>
                <c:pt idx="1926">
                  <c:v>0.18766721926619079</c:v>
                </c:pt>
                <c:pt idx="1927">
                  <c:v>0.18756091205692246</c:v>
                </c:pt>
                <c:pt idx="1928">
                  <c:v>0.18745425893540379</c:v>
                </c:pt>
                <c:pt idx="1929">
                  <c:v>0.18737490476579211</c:v>
                </c:pt>
                <c:pt idx="1930">
                  <c:v>0.18732232889897751</c:v>
                </c:pt>
                <c:pt idx="1931">
                  <c:v>0.18723477024080612</c:v>
                </c:pt>
                <c:pt idx="1932">
                  <c:v>0.18714189259744471</c:v>
                </c:pt>
                <c:pt idx="1933">
                  <c:v>0.18707871607835758</c:v>
                </c:pt>
                <c:pt idx="1934">
                  <c:v>0.18703492353327847</c:v>
                </c:pt>
                <c:pt idx="1935">
                  <c:v>0.18695601281963645</c:v>
                </c:pt>
                <c:pt idx="1936">
                  <c:v>0.1868062838706466</c:v>
                </c:pt>
                <c:pt idx="1937">
                  <c:v>0.1866752101269947</c:v>
                </c:pt>
                <c:pt idx="1938">
                  <c:v>0.18654910008119999</c:v>
                </c:pt>
                <c:pt idx="1939">
                  <c:v>0.18647106251165113</c:v>
                </c:pt>
                <c:pt idx="1940">
                  <c:v>0.18643801750774858</c:v>
                </c:pt>
                <c:pt idx="1941">
                  <c:v>0.1864132393024569</c:v>
                </c:pt>
                <c:pt idx="1942">
                  <c:v>0.18641448345487158</c:v>
                </c:pt>
                <c:pt idx="1943">
                  <c:v>0.18643728238954238</c:v>
                </c:pt>
                <c:pt idx="1944">
                  <c:v>0.18646041080520961</c:v>
                </c:pt>
                <c:pt idx="1945">
                  <c:v>0.18655232932864871</c:v>
                </c:pt>
                <c:pt idx="1946">
                  <c:v>0.18654959399265991</c:v>
                </c:pt>
                <c:pt idx="1947">
                  <c:v>0.18649547592331214</c:v>
                </c:pt>
                <c:pt idx="1948">
                  <c:v>0.18646816298304503</c:v>
                </c:pt>
                <c:pt idx="1949">
                  <c:v>0.1864055403952414</c:v>
                </c:pt>
                <c:pt idx="1950">
                  <c:v>0.18636950995003235</c:v>
                </c:pt>
                <c:pt idx="1951">
                  <c:v>0.18635880734308805</c:v>
                </c:pt>
                <c:pt idx="1952">
                  <c:v>0.18630303790586344</c:v>
                </c:pt>
                <c:pt idx="1953">
                  <c:v>0.1862476672744808</c:v>
                </c:pt>
                <c:pt idx="1954">
                  <c:v>0.18616767489127736</c:v>
                </c:pt>
                <c:pt idx="1955">
                  <c:v>0.18607176849663323</c:v>
                </c:pt>
                <c:pt idx="1956">
                  <c:v>0.18598971193615843</c:v>
                </c:pt>
                <c:pt idx="1957">
                  <c:v>0.18588108046442486</c:v>
                </c:pt>
                <c:pt idx="1958">
                  <c:v>0.18579551263520697</c:v>
                </c:pt>
                <c:pt idx="1959">
                  <c:v>0.18574412174329835</c:v>
                </c:pt>
                <c:pt idx="1960">
                  <c:v>0.18566103151746158</c:v>
                </c:pt>
                <c:pt idx="1961">
                  <c:v>0.1855958095609668</c:v>
                </c:pt>
                <c:pt idx="1962">
                  <c:v>0.18550994584270383</c:v>
                </c:pt>
                <c:pt idx="1963">
                  <c:v>0.1854101682310085</c:v>
                </c:pt>
                <c:pt idx="1964">
                  <c:v>0.18532194134718327</c:v>
                </c:pt>
                <c:pt idx="1965">
                  <c:v>0.18522822867405131</c:v>
                </c:pt>
                <c:pt idx="1966">
                  <c:v>0.18513398609953194</c:v>
                </c:pt>
                <c:pt idx="1967">
                  <c:v>0.1849775144810181</c:v>
                </c:pt>
                <c:pt idx="1968">
                  <c:v>0.18485325520905627</c:v>
                </c:pt>
                <c:pt idx="1969">
                  <c:v>0.18482835772237027</c:v>
                </c:pt>
                <c:pt idx="1970">
                  <c:v>0.18473043634967187</c:v>
                </c:pt>
                <c:pt idx="1971">
                  <c:v>0.18456095962723448</c:v>
                </c:pt>
                <c:pt idx="1972">
                  <c:v>0.18445262160302212</c:v>
                </c:pt>
                <c:pt idx="1973">
                  <c:v>0.18432025826691681</c:v>
                </c:pt>
                <c:pt idx="1974">
                  <c:v>0.18420211816518081</c:v>
                </c:pt>
                <c:pt idx="1975">
                  <c:v>0.18413745263878059</c:v>
                </c:pt>
                <c:pt idx="1976">
                  <c:v>0.18419885654981602</c:v>
                </c:pt>
                <c:pt idx="1977">
                  <c:v>0.18417853593023617</c:v>
                </c:pt>
                <c:pt idx="1978">
                  <c:v>0.18413370094051806</c:v>
                </c:pt>
                <c:pt idx="1979">
                  <c:v>0.18407878489554466</c:v>
                </c:pt>
                <c:pt idx="1980">
                  <c:v>0.18402706899895546</c:v>
                </c:pt>
                <c:pt idx="1981">
                  <c:v>0.183963822609888</c:v>
                </c:pt>
                <c:pt idx="1982">
                  <c:v>0.18387043544055778</c:v>
                </c:pt>
                <c:pt idx="1983">
                  <c:v>0.18379077796958798</c:v>
                </c:pt>
                <c:pt idx="1984">
                  <c:v>0.18373201481719278</c:v>
                </c:pt>
                <c:pt idx="1985">
                  <c:v>0.18361855888677789</c:v>
                </c:pt>
                <c:pt idx="1986">
                  <c:v>0.18348055552672074</c:v>
                </c:pt>
                <c:pt idx="1987">
                  <c:v>0.18332403902583391</c:v>
                </c:pt>
                <c:pt idx="1988">
                  <c:v>0.18313008399770389</c:v>
                </c:pt>
                <c:pt idx="1989">
                  <c:v>0.18295845230366467</c:v>
                </c:pt>
                <c:pt idx="1990">
                  <c:v>0.18277853684393827</c:v>
                </c:pt>
                <c:pt idx="1991">
                  <c:v>0.18258340576441667</c:v>
                </c:pt>
                <c:pt idx="1992">
                  <c:v>0.1823677256279144</c:v>
                </c:pt>
                <c:pt idx="1993">
                  <c:v>0.18217745930189319</c:v>
                </c:pt>
                <c:pt idx="1994">
                  <c:v>0.18199157063651306</c:v>
                </c:pt>
                <c:pt idx="1995">
                  <c:v>0.18180909497428677</c:v>
                </c:pt>
                <c:pt idx="1996">
                  <c:v>0.18168655474057904</c:v>
                </c:pt>
                <c:pt idx="1997">
                  <c:v>0.18148244049403472</c:v>
                </c:pt>
                <c:pt idx="1998">
                  <c:v>0.18124514273443926</c:v>
                </c:pt>
                <c:pt idx="1999">
                  <c:v>0.18095096506361574</c:v>
                </c:pt>
                <c:pt idx="2000">
                  <c:v>0.18061248603452365</c:v>
                </c:pt>
                <c:pt idx="2001">
                  <c:v>0.18033260986210178</c:v>
                </c:pt>
                <c:pt idx="2002">
                  <c:v>0.18007732128680434</c:v>
                </c:pt>
                <c:pt idx="2003">
                  <c:v>0.1798094158449364</c:v>
                </c:pt>
                <c:pt idx="2004">
                  <c:v>0.17956267004987314</c:v>
                </c:pt>
                <c:pt idx="2005">
                  <c:v>0.17933026949397121</c:v>
                </c:pt>
                <c:pt idx="2006">
                  <c:v>0.17911526158746174</c:v>
                </c:pt>
                <c:pt idx="2007">
                  <c:v>0.17885245819029508</c:v>
                </c:pt>
                <c:pt idx="2008">
                  <c:v>0.17852348285936814</c:v>
                </c:pt>
                <c:pt idx="2009">
                  <c:v>0.17832002535783528</c:v>
                </c:pt>
                <c:pt idx="2010">
                  <c:v>0.17817172635851172</c:v>
                </c:pt>
                <c:pt idx="2011">
                  <c:v>0.17803797758273099</c:v>
                </c:pt>
                <c:pt idx="2012">
                  <c:v>0.17804516266949522</c:v>
                </c:pt>
                <c:pt idx="2013">
                  <c:v>0.17790367902331947</c:v>
                </c:pt>
                <c:pt idx="2014">
                  <c:v>0.17761883365893649</c:v>
                </c:pt>
                <c:pt idx="2015">
                  <c:v>0.17743647544154573</c:v>
                </c:pt>
                <c:pt idx="2016">
                  <c:v>0.17730988604544487</c:v>
                </c:pt>
                <c:pt idx="2017">
                  <c:v>0.17713383801860746</c:v>
                </c:pt>
                <c:pt idx="2018">
                  <c:v>0.17693762530191992</c:v>
                </c:pt>
                <c:pt idx="2019">
                  <c:v>0.17671635232983296</c:v>
                </c:pt>
                <c:pt idx="2020">
                  <c:v>0.17643335544547886</c:v>
                </c:pt>
                <c:pt idx="2021">
                  <c:v>0.17614656320402991</c:v>
                </c:pt>
                <c:pt idx="2022">
                  <c:v>0.17590956869290605</c:v>
                </c:pt>
                <c:pt idx="2023">
                  <c:v>0.17561873747593623</c:v>
                </c:pt>
                <c:pt idx="2024">
                  <c:v>0.17523864241026965</c:v>
                </c:pt>
                <c:pt idx="2025">
                  <c:v>0.17493476682637923</c:v>
                </c:pt>
                <c:pt idx="2026">
                  <c:v>0.17459674656480209</c:v>
                </c:pt>
                <c:pt idx="2027">
                  <c:v>0.17433824493136263</c:v>
                </c:pt>
                <c:pt idx="2028">
                  <c:v>0.17417641478200049</c:v>
                </c:pt>
                <c:pt idx="2029">
                  <c:v>0.17409524202204377</c:v>
                </c:pt>
                <c:pt idx="2030">
                  <c:v>0.17402421164339829</c:v>
                </c:pt>
                <c:pt idx="2031">
                  <c:v>0.17401697223629478</c:v>
                </c:pt>
                <c:pt idx="2032">
                  <c:v>0.17377546678226885</c:v>
                </c:pt>
                <c:pt idx="2033">
                  <c:v>0.17341145055308835</c:v>
                </c:pt>
                <c:pt idx="2034">
                  <c:v>0.17319274251343508</c:v>
                </c:pt>
                <c:pt idx="2035">
                  <c:v>0.17294285846313415</c:v>
                </c:pt>
                <c:pt idx="2036">
                  <c:v>0.17273993862893355</c:v>
                </c:pt>
                <c:pt idx="2037">
                  <c:v>0.17256865815660025</c:v>
                </c:pt>
                <c:pt idx="2038">
                  <c:v>0.17226899368617232</c:v>
                </c:pt>
                <c:pt idx="2039">
                  <c:v>0.17200653069120456</c:v>
                </c:pt>
                <c:pt idx="2040">
                  <c:v>0.1719313182928929</c:v>
                </c:pt>
                <c:pt idx="2041">
                  <c:v>0.17191149678440021</c:v>
                </c:pt>
                <c:pt idx="2042">
                  <c:v>0.17185666444141171</c:v>
                </c:pt>
                <c:pt idx="2043">
                  <c:v>0.17180383678362787</c:v>
                </c:pt>
                <c:pt idx="2044">
                  <c:v>0.17162993434642729</c:v>
                </c:pt>
                <c:pt idx="2045">
                  <c:v>0.17149497015859136</c:v>
                </c:pt>
                <c:pt idx="2046">
                  <c:v>0.171348859026451</c:v>
                </c:pt>
                <c:pt idx="2047">
                  <c:v>0.17114782524692074</c:v>
                </c:pt>
                <c:pt idx="2048">
                  <c:v>0.17117774849095044</c:v>
                </c:pt>
                <c:pt idx="2049">
                  <c:v>0.17115109921581936</c:v>
                </c:pt>
                <c:pt idx="2050">
                  <c:v>0.1710300722830139</c:v>
                </c:pt>
                <c:pt idx="2051">
                  <c:v>0.17095855860798201</c:v>
                </c:pt>
                <c:pt idx="2052">
                  <c:v>0.17074946442564964</c:v>
                </c:pt>
                <c:pt idx="2053">
                  <c:v>0.17046292083506231</c:v>
                </c:pt>
                <c:pt idx="2054">
                  <c:v>0.17031021303877089</c:v>
                </c:pt>
                <c:pt idx="2055">
                  <c:v>0.17021881080306725</c:v>
                </c:pt>
                <c:pt idx="2056">
                  <c:v>0.17004160591637585</c:v>
                </c:pt>
                <c:pt idx="2057">
                  <c:v>0.17001449437871319</c:v>
                </c:pt>
                <c:pt idx="2058">
                  <c:v>0.16993336648685439</c:v>
                </c:pt>
                <c:pt idx="2059">
                  <c:v>0.16970219293274993</c:v>
                </c:pt>
                <c:pt idx="2060">
                  <c:v>0.16959514298862879</c:v>
                </c:pt>
                <c:pt idx="2061">
                  <c:v>0.16944664337515811</c:v>
                </c:pt>
                <c:pt idx="2062">
                  <c:v>0.16935161406486265</c:v>
                </c:pt>
                <c:pt idx="2063">
                  <c:v>0.16930548228741915</c:v>
                </c:pt>
                <c:pt idx="2064">
                  <c:v>0.16914806844326705</c:v>
                </c:pt>
                <c:pt idx="2065">
                  <c:v>0.16898745152847164</c:v>
                </c:pt>
                <c:pt idx="2066">
                  <c:v>0.16884870359428331</c:v>
                </c:pt>
                <c:pt idx="2067">
                  <c:v>0.16865207342492797</c:v>
                </c:pt>
                <c:pt idx="2068">
                  <c:v>0.16838521577676532</c:v>
                </c:pt>
                <c:pt idx="2069">
                  <c:v>0.16812367920019833</c:v>
                </c:pt>
                <c:pt idx="2070">
                  <c:v>0.16782876682233436</c:v>
                </c:pt>
                <c:pt idx="2071">
                  <c:v>0.16747844676716203</c:v>
                </c:pt>
                <c:pt idx="2072">
                  <c:v>0.16715780671430305</c:v>
                </c:pt>
                <c:pt idx="2073">
                  <c:v>0.16677953711104268</c:v>
                </c:pt>
                <c:pt idx="2074">
                  <c:v>0.16636766278489004</c:v>
                </c:pt>
                <c:pt idx="2075">
                  <c:v>0.16613672716184619</c:v>
                </c:pt>
                <c:pt idx="2076">
                  <c:v>0.16600283410358915</c:v>
                </c:pt>
                <c:pt idx="2077">
                  <c:v>0.16578423398129802</c:v>
                </c:pt>
                <c:pt idx="2078">
                  <c:v>0.16537134875048198</c:v>
                </c:pt>
                <c:pt idx="2079">
                  <c:v>0.16494376224291529</c:v>
                </c:pt>
                <c:pt idx="2080">
                  <c:v>0.16467216330658785</c:v>
                </c:pt>
                <c:pt idx="2081">
                  <c:v>0.16451114440063797</c:v>
                </c:pt>
                <c:pt idx="2082">
                  <c:v>0.16450896493584299</c:v>
                </c:pt>
                <c:pt idx="2083">
                  <c:v>0.16443094421519369</c:v>
                </c:pt>
                <c:pt idx="2084">
                  <c:v>0.16405503710720518</c:v>
                </c:pt>
                <c:pt idx="2085">
                  <c:v>0.1636571130034884</c:v>
                </c:pt>
                <c:pt idx="2086">
                  <c:v>0.16343890386473489</c:v>
                </c:pt>
                <c:pt idx="2087">
                  <c:v>0.16311558951581395</c:v>
                </c:pt>
                <c:pt idx="2088">
                  <c:v>0.16277795353572666</c:v>
                </c:pt>
                <c:pt idx="2089">
                  <c:v>0.16243825441251947</c:v>
                </c:pt>
                <c:pt idx="2090">
                  <c:v>0.16188878803088094</c:v>
                </c:pt>
                <c:pt idx="2091">
                  <c:v>0.16150955489573748</c:v>
                </c:pt>
                <c:pt idx="2092">
                  <c:v>0.16138609696452533</c:v>
                </c:pt>
                <c:pt idx="2093">
                  <c:v>0.16122676060227736</c:v>
                </c:pt>
                <c:pt idx="2094">
                  <c:v>0.16107022122207323</c:v>
                </c:pt>
                <c:pt idx="2095">
                  <c:v>0.16079325832797753</c:v>
                </c:pt>
                <c:pt idx="2096">
                  <c:v>0.160257218940798</c:v>
                </c:pt>
                <c:pt idx="2097">
                  <c:v>0.15986974112818103</c:v>
                </c:pt>
                <c:pt idx="2098">
                  <c:v>0.15958781627758048</c:v>
                </c:pt>
                <c:pt idx="2099">
                  <c:v>0.15925296394548027</c:v>
                </c:pt>
                <c:pt idx="2100">
                  <c:v>0.15905501728297303</c:v>
                </c:pt>
                <c:pt idx="2101">
                  <c:v>0.15903790935776121</c:v>
                </c:pt>
                <c:pt idx="2102">
                  <c:v>0.15892305383939007</c:v>
                </c:pt>
                <c:pt idx="2103">
                  <c:v>0.15872276956008979</c:v>
                </c:pt>
                <c:pt idx="2104">
                  <c:v>0.15873647367661525</c:v>
                </c:pt>
                <c:pt idx="2105">
                  <c:v>0.15849318445948124</c:v>
                </c:pt>
                <c:pt idx="2106">
                  <c:v>0.15811736854714842</c:v>
                </c:pt>
                <c:pt idx="2107">
                  <c:v>0.15796213957631386</c:v>
                </c:pt>
                <c:pt idx="2108">
                  <c:v>0.15774460313711902</c:v>
                </c:pt>
                <c:pt idx="2109">
                  <c:v>0.1576035659645186</c:v>
                </c:pt>
                <c:pt idx="2110">
                  <c:v>0.15750981957216811</c:v>
                </c:pt>
                <c:pt idx="2111">
                  <c:v>0.15722315211562457</c:v>
                </c:pt>
                <c:pt idx="2112">
                  <c:v>0.15698205386896766</c:v>
                </c:pt>
                <c:pt idx="2113">
                  <c:v>0.15676686286526426</c:v>
                </c:pt>
                <c:pt idx="2114">
                  <c:v>0.15638052120057241</c:v>
                </c:pt>
                <c:pt idx="2115">
                  <c:v>0.15612255745087653</c:v>
                </c:pt>
                <c:pt idx="2116">
                  <c:v>0.15579186899846409</c:v>
                </c:pt>
                <c:pt idx="2117">
                  <c:v>0.15516503925032885</c:v>
                </c:pt>
                <c:pt idx="2118">
                  <c:v>0.15469888792905473</c:v>
                </c:pt>
                <c:pt idx="2119">
                  <c:v>0.15463302123859443</c:v>
                </c:pt>
                <c:pt idx="2120">
                  <c:v>0.15439558591382427</c:v>
                </c:pt>
                <c:pt idx="2121">
                  <c:v>0.15393309240676259</c:v>
                </c:pt>
                <c:pt idx="2122">
                  <c:v>0.15387309776277683</c:v>
                </c:pt>
                <c:pt idx="2123">
                  <c:v>0.1533576673456746</c:v>
                </c:pt>
                <c:pt idx="2124">
                  <c:v>0.15292443696197275</c:v>
                </c:pt>
                <c:pt idx="2125">
                  <c:v>0.15329556021139215</c:v>
                </c:pt>
                <c:pt idx="2126">
                  <c:v>0.15327068193035301</c:v>
                </c:pt>
                <c:pt idx="2127">
                  <c:v>0.15322578170739712</c:v>
                </c:pt>
                <c:pt idx="2128">
                  <c:v>0.15328993762449442</c:v>
                </c:pt>
                <c:pt idx="2129">
                  <c:v>0.15288448797481644</c:v>
                </c:pt>
                <c:pt idx="2130">
                  <c:v>0.15242952807958976</c:v>
                </c:pt>
                <c:pt idx="2131">
                  <c:v>0.15219772511918331</c:v>
                </c:pt>
                <c:pt idx="2132">
                  <c:v>0.15214868278419968</c:v>
                </c:pt>
                <c:pt idx="2133">
                  <c:v>0.15212195185814326</c:v>
                </c:pt>
                <c:pt idx="2134">
                  <c:v>0.15195565433977179</c:v>
                </c:pt>
                <c:pt idx="2135">
                  <c:v>0.15169374938989746</c:v>
                </c:pt>
                <c:pt idx="2136">
                  <c:v>0.15126346847057087</c:v>
                </c:pt>
                <c:pt idx="2137">
                  <c:v>0.1502172350679703</c:v>
                </c:pt>
                <c:pt idx="2138">
                  <c:v>0.14937603562574905</c:v>
                </c:pt>
                <c:pt idx="2139">
                  <c:v>0.14912831021068529</c:v>
                </c:pt>
                <c:pt idx="2140">
                  <c:v>0.14940025384677114</c:v>
                </c:pt>
                <c:pt idx="2141">
                  <c:v>0.14933524576220703</c:v>
                </c:pt>
                <c:pt idx="2142">
                  <c:v>0.14890680227470218</c:v>
                </c:pt>
                <c:pt idx="2143">
                  <c:v>0.14863670276370433</c:v>
                </c:pt>
                <c:pt idx="2144">
                  <c:v>0.14827806059518195</c:v>
                </c:pt>
                <c:pt idx="2145">
                  <c:v>0.14827542891619858</c:v>
                </c:pt>
                <c:pt idx="2146">
                  <c:v>0.14890352795249992</c:v>
                </c:pt>
                <c:pt idx="2147">
                  <c:v>0.14897525701169848</c:v>
                </c:pt>
                <c:pt idx="2148">
                  <c:v>0.14874274494174355</c:v>
                </c:pt>
                <c:pt idx="2149">
                  <c:v>0.14863518410952209</c:v>
                </c:pt>
                <c:pt idx="2150">
                  <c:v>0.14855104065644126</c:v>
                </c:pt>
              </c:numCache>
            </c:numRef>
          </c:yVal>
          <c:smooth val="1"/>
          <c:extLst>
            <c:ext xmlns:c16="http://schemas.microsoft.com/office/drawing/2014/chart" uri="{C3380CC4-5D6E-409C-BE32-E72D297353CC}">
              <c16:uniqueId val="{00000022-1C1D-46AE-B92F-7DA50429CA8D}"/>
            </c:ext>
          </c:extLst>
        </c:ser>
        <c:ser>
          <c:idx val="35"/>
          <c:order val="35"/>
          <c:spPr>
            <a:ln w="19050" cap="rnd">
              <a:solidFill>
                <a:schemeClr val="accent6">
                  <a:lumMod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Database'!$CR$122:$CR$2272</c:f>
              <c:numCache>
                <c:formatCode>General</c:formatCode>
                <c:ptCount val="2151"/>
                <c:pt idx="0">
                  <c:v>5.3477317040229462E-2</c:v>
                </c:pt>
                <c:pt idx="1">
                  <c:v>6.3241442139126094E-2</c:v>
                </c:pt>
                <c:pt idx="2">
                  <c:v>5.2941192001008296E-2</c:v>
                </c:pt>
                <c:pt idx="3">
                  <c:v>5.3559879650147864E-2</c:v>
                </c:pt>
                <c:pt idx="4">
                  <c:v>6.039992701063384E-2</c:v>
                </c:pt>
                <c:pt idx="5">
                  <c:v>5.4749284246434958E-2</c:v>
                </c:pt>
                <c:pt idx="6">
                  <c:v>4.9355756945300179E-2</c:v>
                </c:pt>
                <c:pt idx="7">
                  <c:v>4.5546722211808083E-2</c:v>
                </c:pt>
                <c:pt idx="8">
                  <c:v>4.6702471960405174E-2</c:v>
                </c:pt>
                <c:pt idx="9">
                  <c:v>5.058408518633592E-2</c:v>
                </c:pt>
                <c:pt idx="10">
                  <c:v>5.5062525167976571E-2</c:v>
                </c:pt>
                <c:pt idx="11">
                  <c:v>5.6692189400902697E-2</c:v>
                </c:pt>
                <c:pt idx="12">
                  <c:v>5.2534841776802566E-2</c:v>
                </c:pt>
                <c:pt idx="13">
                  <c:v>5.0182747673706264E-2</c:v>
                </c:pt>
                <c:pt idx="14">
                  <c:v>4.88654374560391E-2</c:v>
                </c:pt>
                <c:pt idx="15">
                  <c:v>4.7797147197894539E-2</c:v>
                </c:pt>
                <c:pt idx="16">
                  <c:v>5.26634583683133E-2</c:v>
                </c:pt>
                <c:pt idx="17">
                  <c:v>5.5802468802203353E-2</c:v>
                </c:pt>
                <c:pt idx="18">
                  <c:v>4.916530850325921E-2</c:v>
                </c:pt>
                <c:pt idx="19">
                  <c:v>5.1185718600972298E-2</c:v>
                </c:pt>
                <c:pt idx="20">
                  <c:v>5.4774495379229481E-2</c:v>
                </c:pt>
                <c:pt idx="21">
                  <c:v>5.3843966936997834E-2</c:v>
                </c:pt>
                <c:pt idx="22">
                  <c:v>5.3862284878845645E-2</c:v>
                </c:pt>
                <c:pt idx="23">
                  <c:v>5.0847650985934405E-2</c:v>
                </c:pt>
                <c:pt idx="24">
                  <c:v>4.7718044562427647E-2</c:v>
                </c:pt>
                <c:pt idx="25">
                  <c:v>4.7547282107533277E-2</c:v>
                </c:pt>
                <c:pt idx="26">
                  <c:v>5.2192162485656161E-2</c:v>
                </c:pt>
                <c:pt idx="27">
                  <c:v>5.7741293743996884E-2</c:v>
                </c:pt>
                <c:pt idx="28">
                  <c:v>5.7841127462656412E-2</c:v>
                </c:pt>
                <c:pt idx="29">
                  <c:v>5.8449296930022897E-2</c:v>
                </c:pt>
                <c:pt idx="30">
                  <c:v>5.5701511009350717E-2</c:v>
                </c:pt>
                <c:pt idx="31">
                  <c:v>5.0844306623142599E-2</c:v>
                </c:pt>
                <c:pt idx="32">
                  <c:v>5.3893545805419323E-2</c:v>
                </c:pt>
                <c:pt idx="33">
                  <c:v>5.5312997220166173E-2</c:v>
                </c:pt>
                <c:pt idx="34">
                  <c:v>5.4543003027747179E-2</c:v>
                </c:pt>
                <c:pt idx="35">
                  <c:v>5.6058997197873849E-2</c:v>
                </c:pt>
                <c:pt idx="36">
                  <c:v>5.5555637378457638E-2</c:v>
                </c:pt>
                <c:pt idx="37">
                  <c:v>5.3161591736273793E-2</c:v>
                </c:pt>
                <c:pt idx="38">
                  <c:v>5.3032168600243866E-2</c:v>
                </c:pt>
                <c:pt idx="39">
                  <c:v>5.3547267202561699E-2</c:v>
                </c:pt>
                <c:pt idx="40">
                  <c:v>5.4017363920407478E-2</c:v>
                </c:pt>
                <c:pt idx="41">
                  <c:v>5.4192966084523543E-2</c:v>
                </c:pt>
                <c:pt idx="42">
                  <c:v>5.3206616279676731E-2</c:v>
                </c:pt>
                <c:pt idx="43">
                  <c:v>5.3739739171891836E-2</c:v>
                </c:pt>
                <c:pt idx="44">
                  <c:v>5.5566804477355784E-2</c:v>
                </c:pt>
                <c:pt idx="45">
                  <c:v>5.5961438516581384E-2</c:v>
                </c:pt>
                <c:pt idx="46">
                  <c:v>5.470397271047351E-2</c:v>
                </c:pt>
                <c:pt idx="47">
                  <c:v>5.3902672757884899E-2</c:v>
                </c:pt>
                <c:pt idx="48">
                  <c:v>5.603204151592673E-2</c:v>
                </c:pt>
                <c:pt idx="49">
                  <c:v>5.5928932521941227E-2</c:v>
                </c:pt>
                <c:pt idx="50">
                  <c:v>5.4459949235328375E-2</c:v>
                </c:pt>
                <c:pt idx="51">
                  <c:v>5.393260655029989E-2</c:v>
                </c:pt>
                <c:pt idx="52">
                  <c:v>5.5696380223278781E-2</c:v>
                </c:pt>
                <c:pt idx="53">
                  <c:v>5.6942254553058715E-2</c:v>
                </c:pt>
                <c:pt idx="54">
                  <c:v>5.6834618839883611E-2</c:v>
                </c:pt>
                <c:pt idx="55">
                  <c:v>5.7212361926144074E-2</c:v>
                </c:pt>
                <c:pt idx="56">
                  <c:v>5.7654805458171032E-2</c:v>
                </c:pt>
                <c:pt idx="57">
                  <c:v>5.7966003976753833E-2</c:v>
                </c:pt>
                <c:pt idx="58">
                  <c:v>5.808196737735951E-2</c:v>
                </c:pt>
                <c:pt idx="59">
                  <c:v>5.682585991387324E-2</c:v>
                </c:pt>
                <c:pt idx="60">
                  <c:v>5.6650207625859234E-2</c:v>
                </c:pt>
                <c:pt idx="61">
                  <c:v>5.9270067495291123E-2</c:v>
                </c:pt>
                <c:pt idx="62">
                  <c:v>5.9575860974450896E-2</c:v>
                </c:pt>
                <c:pt idx="63">
                  <c:v>5.9302245161672207E-2</c:v>
                </c:pt>
                <c:pt idx="64">
                  <c:v>5.9721712306545209E-2</c:v>
                </c:pt>
                <c:pt idx="65">
                  <c:v>6.0421896423138936E-2</c:v>
                </c:pt>
                <c:pt idx="66">
                  <c:v>6.0609683458458075E-2</c:v>
                </c:pt>
                <c:pt idx="67">
                  <c:v>6.0773885966745607E-2</c:v>
                </c:pt>
                <c:pt idx="68">
                  <c:v>6.2037731377011185E-2</c:v>
                </c:pt>
                <c:pt idx="69">
                  <c:v>6.1984625227603639E-2</c:v>
                </c:pt>
                <c:pt idx="70">
                  <c:v>6.1439174939676343E-2</c:v>
                </c:pt>
                <c:pt idx="71">
                  <c:v>6.2146655654458392E-2</c:v>
                </c:pt>
                <c:pt idx="72">
                  <c:v>6.2816491071299718E-2</c:v>
                </c:pt>
                <c:pt idx="73">
                  <c:v>6.2976977365508988E-2</c:v>
                </c:pt>
                <c:pt idx="74">
                  <c:v>6.2924033197379978E-2</c:v>
                </c:pt>
                <c:pt idx="75">
                  <c:v>6.3792759299039201E-2</c:v>
                </c:pt>
                <c:pt idx="76">
                  <c:v>6.4613147411751851E-2</c:v>
                </c:pt>
                <c:pt idx="77">
                  <c:v>6.512202261378508E-2</c:v>
                </c:pt>
                <c:pt idx="78">
                  <c:v>6.5795194429971601E-2</c:v>
                </c:pt>
                <c:pt idx="79">
                  <c:v>6.6361500351023991E-2</c:v>
                </c:pt>
                <c:pt idx="80">
                  <c:v>6.6652733433810604E-2</c:v>
                </c:pt>
                <c:pt idx="81">
                  <c:v>6.6921691208466749E-2</c:v>
                </c:pt>
                <c:pt idx="82">
                  <c:v>6.7511702452480463E-2</c:v>
                </c:pt>
                <c:pt idx="83">
                  <c:v>6.8036277925753993E-2</c:v>
                </c:pt>
                <c:pt idx="84">
                  <c:v>6.8194723060190407E-2</c:v>
                </c:pt>
                <c:pt idx="85">
                  <c:v>6.8742067910824503E-2</c:v>
                </c:pt>
                <c:pt idx="86">
                  <c:v>6.9449965717236675E-2</c:v>
                </c:pt>
                <c:pt idx="87">
                  <c:v>6.9947825346410822E-2</c:v>
                </c:pt>
                <c:pt idx="88">
                  <c:v>7.0220959974662475E-2</c:v>
                </c:pt>
                <c:pt idx="89">
                  <c:v>7.0388930553206094E-2</c:v>
                </c:pt>
                <c:pt idx="90">
                  <c:v>7.0716620057953442E-2</c:v>
                </c:pt>
                <c:pt idx="91">
                  <c:v>7.181185676115627E-2</c:v>
                </c:pt>
                <c:pt idx="92">
                  <c:v>7.2431645264243907E-2</c:v>
                </c:pt>
                <c:pt idx="93">
                  <c:v>7.2817442426480292E-2</c:v>
                </c:pt>
                <c:pt idx="94">
                  <c:v>7.3673254780236799E-2</c:v>
                </c:pt>
                <c:pt idx="95">
                  <c:v>7.4195743193064975E-2</c:v>
                </c:pt>
                <c:pt idx="96">
                  <c:v>7.4521333936958242E-2</c:v>
                </c:pt>
                <c:pt idx="97">
                  <c:v>7.5040534762565794E-2</c:v>
                </c:pt>
                <c:pt idx="98">
                  <c:v>7.5301056169375269E-2</c:v>
                </c:pt>
                <c:pt idx="99">
                  <c:v>7.5865134133280041E-2</c:v>
                </c:pt>
                <c:pt idx="100">
                  <c:v>7.6869160578621962E-2</c:v>
                </c:pt>
                <c:pt idx="101">
                  <c:v>7.7116544096197781E-2</c:v>
                </c:pt>
                <c:pt idx="102">
                  <c:v>7.7245472990587025E-2</c:v>
                </c:pt>
                <c:pt idx="103">
                  <c:v>7.7575657530498429E-2</c:v>
                </c:pt>
                <c:pt idx="104">
                  <c:v>7.8366805469023595E-2</c:v>
                </c:pt>
                <c:pt idx="105">
                  <c:v>7.8967572791224114E-2</c:v>
                </c:pt>
                <c:pt idx="106">
                  <c:v>7.9325620547014739E-2</c:v>
                </c:pt>
                <c:pt idx="107">
                  <c:v>7.9725420265291017E-2</c:v>
                </c:pt>
                <c:pt idx="108">
                  <c:v>8.0718727606938864E-2</c:v>
                </c:pt>
                <c:pt idx="109">
                  <c:v>8.1317147061630513E-2</c:v>
                </c:pt>
                <c:pt idx="110">
                  <c:v>8.0990157356474732E-2</c:v>
                </c:pt>
                <c:pt idx="111">
                  <c:v>8.1374428309761701E-2</c:v>
                </c:pt>
                <c:pt idx="112">
                  <c:v>8.1587657410892869E-2</c:v>
                </c:pt>
                <c:pt idx="113">
                  <c:v>8.1426046347502473E-2</c:v>
                </c:pt>
                <c:pt idx="114">
                  <c:v>8.187724435874684E-2</c:v>
                </c:pt>
                <c:pt idx="115">
                  <c:v>8.2453583707118791E-2</c:v>
                </c:pt>
                <c:pt idx="116">
                  <c:v>8.2945166910270429E-2</c:v>
                </c:pt>
                <c:pt idx="117">
                  <c:v>8.3376107177870265E-2</c:v>
                </c:pt>
                <c:pt idx="118">
                  <c:v>8.335116952237058E-2</c:v>
                </c:pt>
                <c:pt idx="119">
                  <c:v>8.3277644221231364E-2</c:v>
                </c:pt>
                <c:pt idx="120">
                  <c:v>8.3686596294037963E-2</c:v>
                </c:pt>
                <c:pt idx="121">
                  <c:v>8.3819779311460715E-2</c:v>
                </c:pt>
                <c:pt idx="122">
                  <c:v>8.4057251676210656E-2</c:v>
                </c:pt>
                <c:pt idx="123">
                  <c:v>8.4588345627959763E-2</c:v>
                </c:pt>
                <c:pt idx="124">
                  <c:v>8.5207910689651015E-2</c:v>
                </c:pt>
                <c:pt idx="125">
                  <c:v>8.5576484242932627E-2</c:v>
                </c:pt>
                <c:pt idx="126">
                  <c:v>8.5637436558463231E-2</c:v>
                </c:pt>
                <c:pt idx="127">
                  <c:v>8.5672416980499391E-2</c:v>
                </c:pt>
                <c:pt idx="128">
                  <c:v>8.6333014181639176E-2</c:v>
                </c:pt>
                <c:pt idx="129">
                  <c:v>8.704793485989569E-2</c:v>
                </c:pt>
                <c:pt idx="130">
                  <c:v>8.670691886588873E-2</c:v>
                </c:pt>
                <c:pt idx="131">
                  <c:v>8.7046948308269492E-2</c:v>
                </c:pt>
                <c:pt idx="132">
                  <c:v>8.7662985387351622E-2</c:v>
                </c:pt>
                <c:pt idx="133">
                  <c:v>8.7928776407300915E-2</c:v>
                </c:pt>
                <c:pt idx="134">
                  <c:v>8.826785759660373E-2</c:v>
                </c:pt>
                <c:pt idx="135">
                  <c:v>8.8534271410694601E-2</c:v>
                </c:pt>
                <c:pt idx="136">
                  <c:v>8.8789683521484586E-2</c:v>
                </c:pt>
                <c:pt idx="137">
                  <c:v>8.9368861075731096E-2</c:v>
                </c:pt>
                <c:pt idx="138">
                  <c:v>9.0034118878411951E-2</c:v>
                </c:pt>
                <c:pt idx="139">
                  <c:v>9.0562488679494332E-2</c:v>
                </c:pt>
                <c:pt idx="140">
                  <c:v>9.0707774349418943E-2</c:v>
                </c:pt>
                <c:pt idx="141">
                  <c:v>9.101759268575782E-2</c:v>
                </c:pt>
                <c:pt idx="142">
                  <c:v>9.1521489965569067E-2</c:v>
                </c:pt>
                <c:pt idx="143">
                  <c:v>9.2170397079887501E-2</c:v>
                </c:pt>
                <c:pt idx="144">
                  <c:v>9.2951110235375792E-2</c:v>
                </c:pt>
                <c:pt idx="145">
                  <c:v>9.3454168125398376E-2</c:v>
                </c:pt>
                <c:pt idx="146">
                  <c:v>9.3582432680802963E-2</c:v>
                </c:pt>
                <c:pt idx="147">
                  <c:v>9.4413840164442098E-2</c:v>
                </c:pt>
                <c:pt idx="148">
                  <c:v>9.5184667581015348E-2</c:v>
                </c:pt>
                <c:pt idx="149">
                  <c:v>9.5567302608398963E-2</c:v>
                </c:pt>
                <c:pt idx="150">
                  <c:v>9.6020416917570642E-2</c:v>
                </c:pt>
                <c:pt idx="151">
                  <c:v>9.6759672560312412E-2</c:v>
                </c:pt>
                <c:pt idx="152">
                  <c:v>9.7604592428291073E-2</c:v>
                </c:pt>
                <c:pt idx="153">
                  <c:v>9.8043860233149316E-2</c:v>
                </c:pt>
                <c:pt idx="154">
                  <c:v>9.8631834154840337E-2</c:v>
                </c:pt>
                <c:pt idx="155">
                  <c:v>9.9363202474746767E-2</c:v>
                </c:pt>
                <c:pt idx="156">
                  <c:v>9.999310463594728E-2</c:v>
                </c:pt>
                <c:pt idx="157">
                  <c:v>0.10063514056588939</c:v>
                </c:pt>
                <c:pt idx="158">
                  <c:v>0.10137756560533069</c:v>
                </c:pt>
                <c:pt idx="159">
                  <c:v>0.10220920420736475</c:v>
                </c:pt>
                <c:pt idx="160">
                  <c:v>0.10295497557535919</c:v>
                </c:pt>
                <c:pt idx="161">
                  <c:v>0.10370891211176764</c:v>
                </c:pt>
                <c:pt idx="162">
                  <c:v>0.10449897681151715</c:v>
                </c:pt>
                <c:pt idx="163">
                  <c:v>0.10515954811530588</c:v>
                </c:pt>
                <c:pt idx="164">
                  <c:v>0.10566564325311227</c:v>
                </c:pt>
                <c:pt idx="165">
                  <c:v>0.10625572291309537</c:v>
                </c:pt>
                <c:pt idx="166">
                  <c:v>0.10727962318590956</c:v>
                </c:pt>
                <c:pt idx="167">
                  <c:v>0.10810984679735214</c:v>
                </c:pt>
                <c:pt idx="168">
                  <c:v>0.10877528255448947</c:v>
                </c:pt>
                <c:pt idx="169">
                  <c:v>0.10947069331763813</c:v>
                </c:pt>
                <c:pt idx="170">
                  <c:v>0.11034225687105072</c:v>
                </c:pt>
                <c:pt idx="171">
                  <c:v>0.1112000536191306</c:v>
                </c:pt>
                <c:pt idx="172">
                  <c:v>0.11192661473256088</c:v>
                </c:pt>
                <c:pt idx="173">
                  <c:v>0.112716595586419</c:v>
                </c:pt>
                <c:pt idx="174">
                  <c:v>0.11351068099329438</c:v>
                </c:pt>
                <c:pt idx="175">
                  <c:v>0.1143262257130444</c:v>
                </c:pt>
                <c:pt idx="176">
                  <c:v>0.11526869417795087</c:v>
                </c:pt>
                <c:pt idx="177">
                  <c:v>0.11608498572292152</c:v>
                </c:pt>
                <c:pt idx="178">
                  <c:v>0.11684759328355665</c:v>
                </c:pt>
                <c:pt idx="179">
                  <c:v>0.11773226007332083</c:v>
                </c:pt>
                <c:pt idx="180">
                  <c:v>0.11853233986691381</c:v>
                </c:pt>
                <c:pt idx="181">
                  <c:v>0.11934974176759265</c:v>
                </c:pt>
                <c:pt idx="182">
                  <c:v>0.12027132454794665</c:v>
                </c:pt>
                <c:pt idx="183">
                  <c:v>0.12102144655026841</c:v>
                </c:pt>
                <c:pt idx="184">
                  <c:v>0.12182463540160127</c:v>
                </c:pt>
                <c:pt idx="185">
                  <c:v>0.12274952570965918</c:v>
                </c:pt>
                <c:pt idx="186">
                  <c:v>0.12347458431906351</c:v>
                </c:pt>
                <c:pt idx="187">
                  <c:v>0.12432257433822681</c:v>
                </c:pt>
                <c:pt idx="188">
                  <c:v>0.12530153629658144</c:v>
                </c:pt>
                <c:pt idx="189">
                  <c:v>0.12610638848058583</c:v>
                </c:pt>
                <c:pt idx="190">
                  <c:v>0.12690628554650707</c:v>
                </c:pt>
                <c:pt idx="191">
                  <c:v>0.12779493329097857</c:v>
                </c:pt>
                <c:pt idx="192">
                  <c:v>0.12879379803524674</c:v>
                </c:pt>
                <c:pt idx="193">
                  <c:v>0.12956011647021973</c:v>
                </c:pt>
                <c:pt idx="194">
                  <c:v>0.13030764855463303</c:v>
                </c:pt>
                <c:pt idx="195">
                  <c:v>0.13122454035029485</c:v>
                </c:pt>
                <c:pt idx="196">
                  <c:v>0.13208655958639537</c:v>
                </c:pt>
                <c:pt idx="197">
                  <c:v>0.13300229098995545</c:v>
                </c:pt>
                <c:pt idx="198">
                  <c:v>0.13398880313452535</c:v>
                </c:pt>
                <c:pt idx="199">
                  <c:v>0.13482601878281936</c:v>
                </c:pt>
                <c:pt idx="200">
                  <c:v>0.13572435955826484</c:v>
                </c:pt>
                <c:pt idx="201">
                  <c:v>0.13668644558933363</c:v>
                </c:pt>
                <c:pt idx="202">
                  <c:v>0.13756633230064808</c:v>
                </c:pt>
                <c:pt idx="203">
                  <c:v>0.13844085217454086</c:v>
                </c:pt>
                <c:pt idx="204">
                  <c:v>0.13934696842544123</c:v>
                </c:pt>
                <c:pt idx="205">
                  <c:v>0.14031092657904023</c:v>
                </c:pt>
                <c:pt idx="206">
                  <c:v>0.14120469084300527</c:v>
                </c:pt>
                <c:pt idx="207">
                  <c:v>0.14208893160200042</c:v>
                </c:pt>
                <c:pt idx="208">
                  <c:v>0.14303559843908678</c:v>
                </c:pt>
                <c:pt idx="209">
                  <c:v>0.14404557862099823</c:v>
                </c:pt>
                <c:pt idx="210">
                  <c:v>0.14499082959145654</c:v>
                </c:pt>
                <c:pt idx="211">
                  <c:v>0.1458436533925842</c:v>
                </c:pt>
                <c:pt idx="212">
                  <c:v>0.14680595059948306</c:v>
                </c:pt>
                <c:pt idx="213">
                  <c:v>0.1476797561507254</c:v>
                </c:pt>
                <c:pt idx="214">
                  <c:v>0.14849728668372844</c:v>
                </c:pt>
                <c:pt idx="215">
                  <c:v>0.14943207955879545</c:v>
                </c:pt>
                <c:pt idx="216">
                  <c:v>0.15037557852660785</c:v>
                </c:pt>
                <c:pt idx="217">
                  <c:v>0.15129831314484832</c:v>
                </c:pt>
                <c:pt idx="218">
                  <c:v>0.1521861405746178</c:v>
                </c:pt>
                <c:pt idx="219">
                  <c:v>0.15309683799877724</c:v>
                </c:pt>
                <c:pt idx="220">
                  <c:v>0.15398167679684516</c:v>
                </c:pt>
                <c:pt idx="221">
                  <c:v>0.15482062284105993</c:v>
                </c:pt>
                <c:pt idx="222">
                  <c:v>0.15571941598884934</c:v>
                </c:pt>
                <c:pt idx="223">
                  <c:v>0.15663192494759789</c:v>
                </c:pt>
                <c:pt idx="224">
                  <c:v>0.15751978449862805</c:v>
                </c:pt>
                <c:pt idx="225">
                  <c:v>0.15833865560503696</c:v>
                </c:pt>
                <c:pt idx="226">
                  <c:v>0.15917736994484091</c:v>
                </c:pt>
                <c:pt idx="227">
                  <c:v>0.16002555864778453</c:v>
                </c:pt>
                <c:pt idx="228">
                  <c:v>0.16086348855455401</c:v>
                </c:pt>
                <c:pt idx="229">
                  <c:v>0.16175965051290656</c:v>
                </c:pt>
                <c:pt idx="230">
                  <c:v>0.16260993865247184</c:v>
                </c:pt>
                <c:pt idx="231">
                  <c:v>0.16332686054442791</c:v>
                </c:pt>
                <c:pt idx="232">
                  <c:v>0.16410472968965537</c:v>
                </c:pt>
                <c:pt idx="233">
                  <c:v>0.1649259122721588</c:v>
                </c:pt>
                <c:pt idx="234">
                  <c:v>0.16573554466681495</c:v>
                </c:pt>
                <c:pt idx="235">
                  <c:v>0.16651540671437948</c:v>
                </c:pt>
                <c:pt idx="236">
                  <c:v>0.16726441220241264</c:v>
                </c:pt>
                <c:pt idx="237">
                  <c:v>0.16797072759628287</c:v>
                </c:pt>
                <c:pt idx="238">
                  <c:v>0.16865513017462874</c:v>
                </c:pt>
                <c:pt idx="239">
                  <c:v>0.16932967721346537</c:v>
                </c:pt>
                <c:pt idx="240">
                  <c:v>0.17003498922147167</c:v>
                </c:pt>
                <c:pt idx="241">
                  <c:v>0.17080568203053836</c:v>
                </c:pt>
                <c:pt idx="242">
                  <c:v>0.17151825199812654</c:v>
                </c:pt>
                <c:pt idx="243">
                  <c:v>0.17215001110213299</c:v>
                </c:pt>
                <c:pt idx="244">
                  <c:v>0.1727169825594638</c:v>
                </c:pt>
                <c:pt idx="245">
                  <c:v>0.1733239171182667</c:v>
                </c:pt>
                <c:pt idx="246">
                  <c:v>0.17396018179532854</c:v>
                </c:pt>
                <c:pt idx="247">
                  <c:v>0.17459162949464213</c:v>
                </c:pt>
                <c:pt idx="248">
                  <c:v>0.17518273966837128</c:v>
                </c:pt>
                <c:pt idx="249">
                  <c:v>0.17579439580590586</c:v>
                </c:pt>
                <c:pt idx="250">
                  <c:v>0.17643161006122923</c:v>
                </c:pt>
                <c:pt idx="251">
                  <c:v>0.17705107119594912</c:v>
                </c:pt>
                <c:pt idx="252">
                  <c:v>0.17769435613892179</c:v>
                </c:pt>
                <c:pt idx="253">
                  <c:v>0.17834368224894218</c:v>
                </c:pt>
                <c:pt idx="254">
                  <c:v>0.17895348832036051</c:v>
                </c:pt>
                <c:pt idx="255">
                  <c:v>0.17961671258796683</c:v>
                </c:pt>
                <c:pt idx="256">
                  <c:v>0.1802573310545097</c:v>
                </c:pt>
                <c:pt idx="257">
                  <c:v>0.1808122836727041</c:v>
                </c:pt>
                <c:pt idx="258">
                  <c:v>0.18150281992821685</c:v>
                </c:pt>
                <c:pt idx="259">
                  <c:v>0.18210947636861341</c:v>
                </c:pt>
                <c:pt idx="260">
                  <c:v>0.18257401836153372</c:v>
                </c:pt>
                <c:pt idx="261">
                  <c:v>0.18310190231944842</c:v>
                </c:pt>
                <c:pt idx="262">
                  <c:v>0.18360581678078255</c:v>
                </c:pt>
                <c:pt idx="263">
                  <c:v>0.18406655227892735</c:v>
                </c:pt>
                <c:pt idx="264">
                  <c:v>0.18451748873790708</c:v>
                </c:pt>
                <c:pt idx="265">
                  <c:v>0.18500526314011212</c:v>
                </c:pt>
                <c:pt idx="266">
                  <c:v>0.18546805258016338</c:v>
                </c:pt>
                <c:pt idx="267">
                  <c:v>0.18584753127152964</c:v>
                </c:pt>
                <c:pt idx="268">
                  <c:v>0.18625171659680939</c:v>
                </c:pt>
                <c:pt idx="269">
                  <c:v>0.18673497883335988</c:v>
                </c:pt>
                <c:pt idx="270">
                  <c:v>0.18725097303347046</c:v>
                </c:pt>
                <c:pt idx="271">
                  <c:v>0.18763495564605956</c:v>
                </c:pt>
                <c:pt idx="272">
                  <c:v>0.18805600601653552</c:v>
                </c:pt>
                <c:pt idx="273">
                  <c:v>0.1885252477341072</c:v>
                </c:pt>
                <c:pt idx="274">
                  <c:v>0.1889511914675237</c:v>
                </c:pt>
                <c:pt idx="275">
                  <c:v>0.18942140607943903</c:v>
                </c:pt>
                <c:pt idx="276">
                  <c:v>0.18989893512295483</c:v>
                </c:pt>
                <c:pt idx="277">
                  <c:v>0.19029711788393275</c:v>
                </c:pt>
                <c:pt idx="278">
                  <c:v>0.19075439165879529</c:v>
                </c:pt>
                <c:pt idx="279">
                  <c:v>0.19122212110169226</c:v>
                </c:pt>
                <c:pt idx="280">
                  <c:v>0.19165651221436378</c:v>
                </c:pt>
                <c:pt idx="281">
                  <c:v>0.1921330219917847</c:v>
                </c:pt>
                <c:pt idx="282">
                  <c:v>0.19257076760144923</c:v>
                </c:pt>
                <c:pt idx="283">
                  <c:v>0.19296718748913888</c:v>
                </c:pt>
                <c:pt idx="284">
                  <c:v>0.19342370741028736</c:v>
                </c:pt>
                <c:pt idx="285">
                  <c:v>0.19382998362641199</c:v>
                </c:pt>
                <c:pt idx="286">
                  <c:v>0.19421613959441586</c:v>
                </c:pt>
                <c:pt idx="287">
                  <c:v>0.19469437564429634</c:v>
                </c:pt>
                <c:pt idx="288">
                  <c:v>0.19505607188695695</c:v>
                </c:pt>
                <c:pt idx="289">
                  <c:v>0.19538147568423822</c:v>
                </c:pt>
                <c:pt idx="290">
                  <c:v>0.19581891619392441</c:v>
                </c:pt>
                <c:pt idx="291">
                  <c:v>0.19621205631235336</c:v>
                </c:pt>
                <c:pt idx="292">
                  <c:v>0.19659203961974805</c:v>
                </c:pt>
                <c:pt idx="293">
                  <c:v>0.19698031545844477</c:v>
                </c:pt>
                <c:pt idx="294">
                  <c:v>0.19731949396826196</c:v>
                </c:pt>
                <c:pt idx="295">
                  <c:v>0.19768217856662465</c:v>
                </c:pt>
                <c:pt idx="296">
                  <c:v>0.19806849071487731</c:v>
                </c:pt>
                <c:pt idx="297">
                  <c:v>0.19842296818097338</c:v>
                </c:pt>
                <c:pt idx="298">
                  <c:v>0.19874921062422687</c:v>
                </c:pt>
                <c:pt idx="299">
                  <c:v>0.19906335897634087</c:v>
                </c:pt>
                <c:pt idx="300">
                  <c:v>0.19939728096799761</c:v>
                </c:pt>
                <c:pt idx="301">
                  <c:v>0.19977255486412668</c:v>
                </c:pt>
                <c:pt idx="302">
                  <c:v>0.20012363845874784</c:v>
                </c:pt>
                <c:pt idx="303">
                  <c:v>0.20038010955947846</c:v>
                </c:pt>
                <c:pt idx="304">
                  <c:v>0.20065289646858261</c:v>
                </c:pt>
                <c:pt idx="305">
                  <c:v>0.20091501234222497</c:v>
                </c:pt>
                <c:pt idx="306">
                  <c:v>0.20117384994811216</c:v>
                </c:pt>
                <c:pt idx="307">
                  <c:v>0.2014778314780605</c:v>
                </c:pt>
                <c:pt idx="308">
                  <c:v>0.20178199943315769</c:v>
                </c:pt>
                <c:pt idx="309">
                  <c:v>0.20206740830577927</c:v>
                </c:pt>
                <c:pt idx="310">
                  <c:v>0.20232221829880034</c:v>
                </c:pt>
                <c:pt idx="311">
                  <c:v>0.20256366695135661</c:v>
                </c:pt>
                <c:pt idx="312">
                  <c:v>0.20281580772623017</c:v>
                </c:pt>
                <c:pt idx="313">
                  <c:v>0.20308635576812195</c:v>
                </c:pt>
                <c:pt idx="314">
                  <c:v>0.20333854493466405</c:v>
                </c:pt>
                <c:pt idx="315">
                  <c:v>0.20361155169988551</c:v>
                </c:pt>
                <c:pt idx="316">
                  <c:v>0.20391984389028531</c:v>
                </c:pt>
                <c:pt idx="317">
                  <c:v>0.20421815766559448</c:v>
                </c:pt>
                <c:pt idx="318">
                  <c:v>0.20451953253398336</c:v>
                </c:pt>
                <c:pt idx="319">
                  <c:v>0.20483847205741004</c:v>
                </c:pt>
                <c:pt idx="320">
                  <c:v>0.20521021654444929</c:v>
                </c:pt>
                <c:pt idx="321">
                  <c:v>0.20557284874230106</c:v>
                </c:pt>
                <c:pt idx="322">
                  <c:v>0.20593111670789066</c:v>
                </c:pt>
                <c:pt idx="323">
                  <c:v>0.2063121379372217</c:v>
                </c:pt>
                <c:pt idx="324">
                  <c:v>0.20675596888408254</c:v>
                </c:pt>
                <c:pt idx="325">
                  <c:v>0.20719484057636406</c:v>
                </c:pt>
                <c:pt idx="326">
                  <c:v>0.20757359559526997</c:v>
                </c:pt>
                <c:pt idx="327">
                  <c:v>0.20796999286207085</c:v>
                </c:pt>
                <c:pt idx="328">
                  <c:v>0.2083678290551553</c:v>
                </c:pt>
                <c:pt idx="329">
                  <c:v>0.20876308849181047</c:v>
                </c:pt>
                <c:pt idx="330">
                  <c:v>0.20917437322891189</c:v>
                </c:pt>
                <c:pt idx="331">
                  <c:v>0.20962363501604372</c:v>
                </c:pt>
                <c:pt idx="332">
                  <c:v>0.21006470351550141</c:v>
                </c:pt>
                <c:pt idx="333">
                  <c:v>0.2104384864174372</c:v>
                </c:pt>
                <c:pt idx="334">
                  <c:v>0.21081426192974403</c:v>
                </c:pt>
                <c:pt idx="335">
                  <c:v>0.21120946868456328</c:v>
                </c:pt>
                <c:pt idx="336">
                  <c:v>0.21161525435068251</c:v>
                </c:pt>
                <c:pt idx="337">
                  <c:v>0.21197645044128813</c:v>
                </c:pt>
                <c:pt idx="338">
                  <c:v>0.21235307473237042</c:v>
                </c:pt>
                <c:pt idx="339">
                  <c:v>0.21274997812343802</c:v>
                </c:pt>
                <c:pt idx="340">
                  <c:v>0.21309990526670142</c:v>
                </c:pt>
                <c:pt idx="341">
                  <c:v>0.21343166102353994</c:v>
                </c:pt>
                <c:pt idx="342">
                  <c:v>0.21377478974985167</c:v>
                </c:pt>
                <c:pt idx="343">
                  <c:v>0.21414418240544941</c:v>
                </c:pt>
                <c:pt idx="344">
                  <c:v>0.21450936796300635</c:v>
                </c:pt>
                <c:pt idx="345">
                  <c:v>0.21486933713031567</c:v>
                </c:pt>
                <c:pt idx="346">
                  <c:v>0.2152080634092256</c:v>
                </c:pt>
                <c:pt idx="347">
                  <c:v>0.21554214375719971</c:v>
                </c:pt>
                <c:pt idx="348">
                  <c:v>0.21591283739279013</c:v>
                </c:pt>
                <c:pt idx="349">
                  <c:v>0.21630974941423439</c:v>
                </c:pt>
                <c:pt idx="350">
                  <c:v>0.21660076839546086</c:v>
                </c:pt>
                <c:pt idx="351">
                  <c:v>0.21690371000435968</c:v>
                </c:pt>
                <c:pt idx="352">
                  <c:v>0.2172634397771521</c:v>
                </c:pt>
                <c:pt idx="353">
                  <c:v>0.21760974058724403</c:v>
                </c:pt>
                <c:pt idx="354">
                  <c:v>0.21792280206488579</c:v>
                </c:pt>
                <c:pt idx="355">
                  <c:v>0.2182208839298804</c:v>
                </c:pt>
                <c:pt idx="356">
                  <c:v>0.21853677763476184</c:v>
                </c:pt>
                <c:pt idx="357">
                  <c:v>0.21885357925324755</c:v>
                </c:pt>
                <c:pt idx="358">
                  <c:v>0.21917616321998271</c:v>
                </c:pt>
                <c:pt idx="359">
                  <c:v>0.21953262029883167</c:v>
                </c:pt>
                <c:pt idx="360">
                  <c:v>0.21983098672532198</c:v>
                </c:pt>
                <c:pt idx="361">
                  <c:v>0.22012341115771464</c:v>
                </c:pt>
                <c:pt idx="362">
                  <c:v>0.22044045062160914</c:v>
                </c:pt>
                <c:pt idx="363">
                  <c:v>0.22077525669953246</c:v>
                </c:pt>
                <c:pt idx="364">
                  <c:v>0.22106251478006542</c:v>
                </c:pt>
                <c:pt idx="365">
                  <c:v>0.221341293204558</c:v>
                </c:pt>
                <c:pt idx="366">
                  <c:v>0.22167879385349323</c:v>
                </c:pt>
                <c:pt idx="367">
                  <c:v>0.22196056717724696</c:v>
                </c:pt>
                <c:pt idx="368">
                  <c:v>0.22224554014576037</c:v>
                </c:pt>
                <c:pt idx="369">
                  <c:v>0.22254190440002511</c:v>
                </c:pt>
                <c:pt idx="370">
                  <c:v>0.22282234269172227</c:v>
                </c:pt>
                <c:pt idx="371">
                  <c:v>0.22310244436476853</c:v>
                </c:pt>
                <c:pt idx="372">
                  <c:v>0.2233638195950112</c:v>
                </c:pt>
                <c:pt idx="373">
                  <c:v>0.22357795549529894</c:v>
                </c:pt>
                <c:pt idx="374">
                  <c:v>0.22385077717535293</c:v>
                </c:pt>
                <c:pt idx="375">
                  <c:v>0.22415512706515597</c:v>
                </c:pt>
                <c:pt idx="376">
                  <c:v>0.2243760873195382</c:v>
                </c:pt>
                <c:pt idx="377">
                  <c:v>0.22460427621196055</c:v>
                </c:pt>
                <c:pt idx="378">
                  <c:v>0.2248612811938582</c:v>
                </c:pt>
                <c:pt idx="379">
                  <c:v>0.22513518245818864</c:v>
                </c:pt>
                <c:pt idx="380">
                  <c:v>0.22536024998681622</c:v>
                </c:pt>
                <c:pt idx="381">
                  <c:v>0.22556781967424647</c:v>
                </c:pt>
                <c:pt idx="382">
                  <c:v>0.22579836904821579</c:v>
                </c:pt>
                <c:pt idx="383">
                  <c:v>0.22599786139386976</c:v>
                </c:pt>
                <c:pt idx="384">
                  <c:v>0.22622371942655425</c:v>
                </c:pt>
                <c:pt idx="385">
                  <c:v>0.22646819168521629</c:v>
                </c:pt>
                <c:pt idx="386">
                  <c:v>0.22667699138308386</c:v>
                </c:pt>
                <c:pt idx="387">
                  <c:v>0.22685591326653518</c:v>
                </c:pt>
                <c:pt idx="388">
                  <c:v>0.22703018690605201</c:v>
                </c:pt>
                <c:pt idx="389">
                  <c:v>0.2272260139952961</c:v>
                </c:pt>
                <c:pt idx="390">
                  <c:v>0.22740136662020607</c:v>
                </c:pt>
                <c:pt idx="391">
                  <c:v>0.22757014389842986</c:v>
                </c:pt>
                <c:pt idx="392">
                  <c:v>0.22775145436777108</c:v>
                </c:pt>
                <c:pt idx="393">
                  <c:v>0.22794324375525563</c:v>
                </c:pt>
                <c:pt idx="394">
                  <c:v>0.22809585874145979</c:v>
                </c:pt>
                <c:pt idx="395">
                  <c:v>0.22823508037842541</c:v>
                </c:pt>
                <c:pt idx="396">
                  <c:v>0.22840659763817975</c:v>
                </c:pt>
                <c:pt idx="397">
                  <c:v>0.22857419263981049</c:v>
                </c:pt>
                <c:pt idx="398">
                  <c:v>0.22871007177171435</c:v>
                </c:pt>
                <c:pt idx="399">
                  <c:v>0.22883852610467056</c:v>
                </c:pt>
                <c:pt idx="400">
                  <c:v>0.22896448243808645</c:v>
                </c:pt>
                <c:pt idx="401">
                  <c:v>0.22910099052262492</c:v>
                </c:pt>
                <c:pt idx="402">
                  <c:v>0.2292587139985881</c:v>
                </c:pt>
                <c:pt idx="403">
                  <c:v>0.22941165888578241</c:v>
                </c:pt>
                <c:pt idx="404">
                  <c:v>0.22955546900885096</c:v>
                </c:pt>
                <c:pt idx="405">
                  <c:v>0.22968222207036096</c:v>
                </c:pt>
                <c:pt idx="406">
                  <c:v>0.22981018753246471</c:v>
                </c:pt>
                <c:pt idx="407">
                  <c:v>0.22991108737674981</c:v>
                </c:pt>
                <c:pt idx="408">
                  <c:v>0.23000305038604615</c:v>
                </c:pt>
                <c:pt idx="409">
                  <c:v>0.23011850899412101</c:v>
                </c:pt>
                <c:pt idx="410">
                  <c:v>0.23018994091276401</c:v>
                </c:pt>
                <c:pt idx="411">
                  <c:v>0.23029073920007925</c:v>
                </c:pt>
                <c:pt idx="412">
                  <c:v>0.23043253295377353</c:v>
                </c:pt>
                <c:pt idx="413">
                  <c:v>0.23050048830829092</c:v>
                </c:pt>
                <c:pt idx="414">
                  <c:v>0.23056985370986394</c:v>
                </c:pt>
                <c:pt idx="415">
                  <c:v>0.23064848532852819</c:v>
                </c:pt>
                <c:pt idx="416">
                  <c:v>0.23072104589342582</c:v>
                </c:pt>
                <c:pt idx="417">
                  <c:v>0.23082727910605125</c:v>
                </c:pt>
                <c:pt idx="418">
                  <c:v>0.23092629330554959</c:v>
                </c:pt>
                <c:pt idx="419">
                  <c:v>0.23096699563281856</c:v>
                </c:pt>
                <c:pt idx="420">
                  <c:v>0.23101720681225613</c:v>
                </c:pt>
                <c:pt idx="421">
                  <c:v>0.23107161676431218</c:v>
                </c:pt>
                <c:pt idx="422">
                  <c:v>0.231105561474752</c:v>
                </c:pt>
                <c:pt idx="423">
                  <c:v>0.23118655526982265</c:v>
                </c:pt>
                <c:pt idx="424">
                  <c:v>0.23126082035793952</c:v>
                </c:pt>
                <c:pt idx="425">
                  <c:v>0.23130082457944226</c:v>
                </c:pt>
                <c:pt idx="426">
                  <c:v>0.23129580280691323</c:v>
                </c:pt>
                <c:pt idx="427">
                  <c:v>0.23132069186274537</c:v>
                </c:pt>
                <c:pt idx="428">
                  <c:v>0.23135647047329519</c:v>
                </c:pt>
                <c:pt idx="429">
                  <c:v>0.23136820647262446</c:v>
                </c:pt>
                <c:pt idx="430">
                  <c:v>0.23138971466743116</c:v>
                </c:pt>
                <c:pt idx="431">
                  <c:v>0.23141845091940849</c:v>
                </c:pt>
                <c:pt idx="432">
                  <c:v>0.2314549174832369</c:v>
                </c:pt>
                <c:pt idx="433">
                  <c:v>0.23141403695583626</c:v>
                </c:pt>
                <c:pt idx="434">
                  <c:v>0.23137824164771414</c:v>
                </c:pt>
                <c:pt idx="435">
                  <c:v>0.2313837295472361</c:v>
                </c:pt>
                <c:pt idx="436">
                  <c:v>0.23143331911745643</c:v>
                </c:pt>
                <c:pt idx="437">
                  <c:v>0.23148195346514674</c:v>
                </c:pt>
                <c:pt idx="438">
                  <c:v>0.2314867770785419</c:v>
                </c:pt>
                <c:pt idx="439">
                  <c:v>0.23144658339536292</c:v>
                </c:pt>
                <c:pt idx="440">
                  <c:v>0.23144677470334843</c:v>
                </c:pt>
                <c:pt idx="441">
                  <c:v>0.23144773680680344</c:v>
                </c:pt>
                <c:pt idx="442">
                  <c:v>0.23142069548200603</c:v>
                </c:pt>
                <c:pt idx="443">
                  <c:v>0.23139658703658253</c:v>
                </c:pt>
                <c:pt idx="444">
                  <c:v>0.23138261600433965</c:v>
                </c:pt>
                <c:pt idx="445">
                  <c:v>0.23135077785361724</c:v>
                </c:pt>
                <c:pt idx="446">
                  <c:v>0.23129314819614313</c:v>
                </c:pt>
                <c:pt idx="447">
                  <c:v>0.23126450583316607</c:v>
                </c:pt>
                <c:pt idx="448">
                  <c:v>0.23127289456951983</c:v>
                </c:pt>
                <c:pt idx="449">
                  <c:v>0.23125488319405171</c:v>
                </c:pt>
                <c:pt idx="450">
                  <c:v>0.23119388449045988</c:v>
                </c:pt>
                <c:pt idx="451">
                  <c:v>0.23114336849083369</c:v>
                </c:pt>
                <c:pt idx="452">
                  <c:v>0.23110892356015481</c:v>
                </c:pt>
                <c:pt idx="453">
                  <c:v>0.23106604574731704</c:v>
                </c:pt>
                <c:pt idx="454">
                  <c:v>0.23102767919250497</c:v>
                </c:pt>
                <c:pt idx="455">
                  <c:v>0.23099406064061603</c:v>
                </c:pt>
                <c:pt idx="456">
                  <c:v>0.23096850614649009</c:v>
                </c:pt>
                <c:pt idx="457">
                  <c:v>0.23095514230700545</c:v>
                </c:pt>
                <c:pt idx="458">
                  <c:v>0.23091318751803969</c:v>
                </c:pt>
                <c:pt idx="459">
                  <c:v>0.23083934203761725</c:v>
                </c:pt>
                <c:pt idx="460">
                  <c:v>0.23074398637441376</c:v>
                </c:pt>
                <c:pt idx="461">
                  <c:v>0.23069538143846224</c:v>
                </c:pt>
                <c:pt idx="462">
                  <c:v>0.23067784031880176</c:v>
                </c:pt>
                <c:pt idx="463">
                  <c:v>0.23060900241621338</c:v>
                </c:pt>
                <c:pt idx="464">
                  <c:v>0.23056521589673176</c:v>
                </c:pt>
                <c:pt idx="465">
                  <c:v>0.23051391830342979</c:v>
                </c:pt>
                <c:pt idx="466">
                  <c:v>0.23044060788987367</c:v>
                </c:pt>
                <c:pt idx="467">
                  <c:v>0.23041744536081779</c:v>
                </c:pt>
                <c:pt idx="468">
                  <c:v>0.23038458516720275</c:v>
                </c:pt>
                <c:pt idx="469">
                  <c:v>0.23032852878389332</c:v>
                </c:pt>
                <c:pt idx="470">
                  <c:v>0.23023836599754496</c:v>
                </c:pt>
                <c:pt idx="471">
                  <c:v>0.23016410210455371</c:v>
                </c:pt>
                <c:pt idx="472">
                  <c:v>0.23010165055735057</c:v>
                </c:pt>
                <c:pt idx="473">
                  <c:v>0.23001754661361495</c:v>
                </c:pt>
                <c:pt idx="474">
                  <c:v>0.22993906645698781</c:v>
                </c:pt>
                <c:pt idx="475">
                  <c:v>0.2298851339859049</c:v>
                </c:pt>
                <c:pt idx="476">
                  <c:v>0.2298171314975872</c:v>
                </c:pt>
                <c:pt idx="477">
                  <c:v>0.22971309202951692</c:v>
                </c:pt>
                <c:pt idx="478">
                  <c:v>0.22965849716322451</c:v>
                </c:pt>
                <c:pt idx="479">
                  <c:v>0.22963649522486593</c:v>
                </c:pt>
                <c:pt idx="480">
                  <c:v>0.22960812707970193</c:v>
                </c:pt>
                <c:pt idx="481">
                  <c:v>0.22947623383370108</c:v>
                </c:pt>
                <c:pt idx="482">
                  <c:v>0.22938201789740231</c:v>
                </c:pt>
                <c:pt idx="483">
                  <c:v>0.22937671958397532</c:v>
                </c:pt>
                <c:pt idx="484">
                  <c:v>0.22928271460293234</c:v>
                </c:pt>
                <c:pt idx="485">
                  <c:v>0.2292041027485224</c:v>
                </c:pt>
                <c:pt idx="486">
                  <c:v>0.22912132062974785</c:v>
                </c:pt>
                <c:pt idx="487">
                  <c:v>0.22899869834743405</c:v>
                </c:pt>
                <c:pt idx="488">
                  <c:v>0.22897011761461683</c:v>
                </c:pt>
                <c:pt idx="489">
                  <c:v>0.22891633688420041</c:v>
                </c:pt>
                <c:pt idx="490">
                  <c:v>0.22879067901949976</c:v>
                </c:pt>
                <c:pt idx="491">
                  <c:v>0.22874971876449637</c:v>
                </c:pt>
                <c:pt idx="492">
                  <c:v>0.22866406808757134</c:v>
                </c:pt>
                <c:pt idx="493">
                  <c:v>0.22855207825383969</c:v>
                </c:pt>
                <c:pt idx="494">
                  <c:v>0.22848491795980372</c:v>
                </c:pt>
                <c:pt idx="495">
                  <c:v>0.22838454929713861</c:v>
                </c:pt>
                <c:pt idx="496">
                  <c:v>0.22830854209770854</c:v>
                </c:pt>
                <c:pt idx="497">
                  <c:v>0.22828694491986845</c:v>
                </c:pt>
                <c:pt idx="498">
                  <c:v>0.22818352327507596</c:v>
                </c:pt>
                <c:pt idx="499">
                  <c:v>0.22811774992076642</c:v>
                </c:pt>
                <c:pt idx="500">
                  <c:v>0.22805307414988454</c:v>
                </c:pt>
                <c:pt idx="501">
                  <c:v>0.22791852528323528</c:v>
                </c:pt>
                <c:pt idx="502">
                  <c:v>0.22784123395739164</c:v>
                </c:pt>
                <c:pt idx="503">
                  <c:v>0.22777682680571987</c:v>
                </c:pt>
                <c:pt idx="504">
                  <c:v>0.22769492243286094</c:v>
                </c:pt>
                <c:pt idx="505">
                  <c:v>0.22761813201506972</c:v>
                </c:pt>
                <c:pt idx="506">
                  <c:v>0.22754574704655639</c:v>
                </c:pt>
                <c:pt idx="507">
                  <c:v>0.22745308823269583</c:v>
                </c:pt>
                <c:pt idx="508">
                  <c:v>0.2273573401610666</c:v>
                </c:pt>
                <c:pt idx="509">
                  <c:v>0.22728320661482049</c:v>
                </c:pt>
                <c:pt idx="510">
                  <c:v>0.22721423097821533</c:v>
                </c:pt>
                <c:pt idx="511">
                  <c:v>0.22714659150496982</c:v>
                </c:pt>
                <c:pt idx="512">
                  <c:v>0.22705652302493587</c:v>
                </c:pt>
                <c:pt idx="513">
                  <c:v>0.22699238243424527</c:v>
                </c:pt>
                <c:pt idx="514">
                  <c:v>0.22694095118593258</c:v>
                </c:pt>
                <c:pt idx="515">
                  <c:v>0.22688548567623049</c:v>
                </c:pt>
                <c:pt idx="516">
                  <c:v>0.22678644945203377</c:v>
                </c:pt>
                <c:pt idx="517">
                  <c:v>0.22666572952162087</c:v>
                </c:pt>
                <c:pt idx="518">
                  <c:v>0.22657395539390099</c:v>
                </c:pt>
                <c:pt idx="519">
                  <c:v>0.22650994302247329</c:v>
                </c:pt>
                <c:pt idx="520">
                  <c:v>0.22645218818513024</c:v>
                </c:pt>
                <c:pt idx="521">
                  <c:v>0.22639856890061369</c:v>
                </c:pt>
                <c:pt idx="522">
                  <c:v>0.2262994775865754</c:v>
                </c:pt>
                <c:pt idx="523">
                  <c:v>0.22617222474187959</c:v>
                </c:pt>
                <c:pt idx="524">
                  <c:v>0.22611187523918022</c:v>
                </c:pt>
                <c:pt idx="525">
                  <c:v>0.22605104941909579</c:v>
                </c:pt>
                <c:pt idx="526">
                  <c:v>0.22593350052936731</c:v>
                </c:pt>
                <c:pt idx="527">
                  <c:v>0.2258645816734498</c:v>
                </c:pt>
                <c:pt idx="528">
                  <c:v>0.22584460598233069</c:v>
                </c:pt>
                <c:pt idx="529">
                  <c:v>0.22578681472508211</c:v>
                </c:pt>
                <c:pt idx="530">
                  <c:v>0.22566141014907037</c:v>
                </c:pt>
                <c:pt idx="531">
                  <c:v>0.22549924561385618</c:v>
                </c:pt>
                <c:pt idx="532">
                  <c:v>0.2254472688099618</c:v>
                </c:pt>
                <c:pt idx="533">
                  <c:v>0.22535736706282497</c:v>
                </c:pt>
                <c:pt idx="534">
                  <c:v>0.2252983436859822</c:v>
                </c:pt>
                <c:pt idx="535">
                  <c:v>0.22528201424266661</c:v>
                </c:pt>
                <c:pt idx="536">
                  <c:v>0.2252134245488128</c:v>
                </c:pt>
                <c:pt idx="537">
                  <c:v>0.22514346573719332</c:v>
                </c:pt>
                <c:pt idx="538">
                  <c:v>0.22507429891580913</c:v>
                </c:pt>
                <c:pt idx="539">
                  <c:v>0.22500691611978177</c:v>
                </c:pt>
                <c:pt idx="540">
                  <c:v>0.2249227552920319</c:v>
                </c:pt>
                <c:pt idx="541">
                  <c:v>0.2248596907903874</c:v>
                </c:pt>
                <c:pt idx="542">
                  <c:v>0.22482550303395374</c:v>
                </c:pt>
                <c:pt idx="543">
                  <c:v>0.22474251330046879</c:v>
                </c:pt>
                <c:pt idx="544">
                  <c:v>0.22468483600612077</c:v>
                </c:pt>
                <c:pt idx="545">
                  <c:v>0.22461566770272098</c:v>
                </c:pt>
                <c:pt idx="546">
                  <c:v>0.22446129049515862</c:v>
                </c:pt>
                <c:pt idx="547">
                  <c:v>0.22439883414032458</c:v>
                </c:pt>
                <c:pt idx="548">
                  <c:v>0.22439461504640676</c:v>
                </c:pt>
                <c:pt idx="549">
                  <c:v>0.22437406926664782</c:v>
                </c:pt>
                <c:pt idx="550">
                  <c:v>0.22430326151178548</c:v>
                </c:pt>
                <c:pt idx="551">
                  <c:v>0.22423724487009644</c:v>
                </c:pt>
                <c:pt idx="552">
                  <c:v>0.22421862036885001</c:v>
                </c:pt>
                <c:pt idx="553">
                  <c:v>0.22414666170728573</c:v>
                </c:pt>
                <c:pt idx="554">
                  <c:v>0.22405764678190845</c:v>
                </c:pt>
                <c:pt idx="555">
                  <c:v>0.22396323658035797</c:v>
                </c:pt>
                <c:pt idx="556">
                  <c:v>0.22386932046530231</c:v>
                </c:pt>
                <c:pt idx="557">
                  <c:v>0.22382649611742775</c:v>
                </c:pt>
                <c:pt idx="558">
                  <c:v>0.22378329499796026</c:v>
                </c:pt>
                <c:pt idx="559">
                  <c:v>0.22374068990861309</c:v>
                </c:pt>
                <c:pt idx="560">
                  <c:v>0.22365371381094709</c:v>
                </c:pt>
                <c:pt idx="561">
                  <c:v>0.22359380558704003</c:v>
                </c:pt>
                <c:pt idx="562">
                  <c:v>0.2235648300262317</c:v>
                </c:pt>
                <c:pt idx="563">
                  <c:v>0.22347836273558253</c:v>
                </c:pt>
                <c:pt idx="564">
                  <c:v>0.2234325536063605</c:v>
                </c:pt>
                <c:pt idx="565">
                  <c:v>0.22334317166560827</c:v>
                </c:pt>
                <c:pt idx="566">
                  <c:v>0.22326093321639409</c:v>
                </c:pt>
                <c:pt idx="567">
                  <c:v>0.22328703939063424</c:v>
                </c:pt>
                <c:pt idx="568">
                  <c:v>0.22322490695782604</c:v>
                </c:pt>
                <c:pt idx="569">
                  <c:v>0.2231509345583518</c:v>
                </c:pt>
                <c:pt idx="570">
                  <c:v>0.2231113735008079</c:v>
                </c:pt>
                <c:pt idx="571">
                  <c:v>0.22300880266239362</c:v>
                </c:pt>
                <c:pt idx="572">
                  <c:v>0.22294323518620873</c:v>
                </c:pt>
                <c:pt idx="573">
                  <c:v>0.22294485054409061</c:v>
                </c:pt>
                <c:pt idx="574">
                  <c:v>0.22289278992224693</c:v>
                </c:pt>
                <c:pt idx="575">
                  <c:v>0.22284060903947286</c:v>
                </c:pt>
                <c:pt idx="576">
                  <c:v>0.22278841039775651</c:v>
                </c:pt>
                <c:pt idx="577">
                  <c:v>0.22274128849940467</c:v>
                </c:pt>
                <c:pt idx="578">
                  <c:v>0.22260105302881661</c:v>
                </c:pt>
                <c:pt idx="579">
                  <c:v>0.22256667277935605</c:v>
                </c:pt>
                <c:pt idx="580">
                  <c:v>0.22260301479559966</c:v>
                </c:pt>
                <c:pt idx="581">
                  <c:v>0.22251601798715745</c:v>
                </c:pt>
                <c:pt idx="582">
                  <c:v>0.22246745807919519</c:v>
                </c:pt>
                <c:pt idx="583">
                  <c:v>0.2224553014464192</c:v>
                </c:pt>
                <c:pt idx="584">
                  <c:v>0.22243544046276678</c:v>
                </c:pt>
                <c:pt idx="585">
                  <c:v>0.22238093696486438</c:v>
                </c:pt>
                <c:pt idx="586">
                  <c:v>0.22230602171017702</c:v>
                </c:pt>
                <c:pt idx="587">
                  <c:v>0.22223301894450401</c:v>
                </c:pt>
                <c:pt idx="588">
                  <c:v>0.22217697784965842</c:v>
                </c:pt>
                <c:pt idx="589">
                  <c:v>0.22210459451361095</c:v>
                </c:pt>
                <c:pt idx="590">
                  <c:v>0.22205230615407034</c:v>
                </c:pt>
                <c:pt idx="591">
                  <c:v>0.22199975219918974</c:v>
                </c:pt>
                <c:pt idx="592">
                  <c:v>0.2218599819940256</c:v>
                </c:pt>
                <c:pt idx="593">
                  <c:v>0.22179919357250019</c:v>
                </c:pt>
                <c:pt idx="594">
                  <c:v>0.22182239011708904</c:v>
                </c:pt>
                <c:pt idx="595">
                  <c:v>0.22181336321805378</c:v>
                </c:pt>
                <c:pt idx="596">
                  <c:v>0.22177076036063101</c:v>
                </c:pt>
                <c:pt idx="597">
                  <c:v>0.22170024540522967</c:v>
                </c:pt>
                <c:pt idx="598">
                  <c:v>0.22166501851248352</c:v>
                </c:pt>
                <c:pt idx="599">
                  <c:v>0.22162151721717702</c:v>
                </c:pt>
                <c:pt idx="600">
                  <c:v>0.22154411050388959</c:v>
                </c:pt>
                <c:pt idx="601">
                  <c:v>0.22150436428575895</c:v>
                </c:pt>
                <c:pt idx="602">
                  <c:v>0.22147368003023435</c:v>
                </c:pt>
                <c:pt idx="603">
                  <c:v>0.22146644075850061</c:v>
                </c:pt>
                <c:pt idx="604">
                  <c:v>0.22147479276083645</c:v>
                </c:pt>
                <c:pt idx="605">
                  <c:v>0.22142570431535955</c:v>
                </c:pt>
                <c:pt idx="606">
                  <c:v>0.22128268891854708</c:v>
                </c:pt>
                <c:pt idx="607">
                  <c:v>0.22127471142893171</c:v>
                </c:pt>
                <c:pt idx="608">
                  <c:v>0.22128171798238083</c:v>
                </c:pt>
                <c:pt idx="609">
                  <c:v>0.22122975212091531</c:v>
                </c:pt>
                <c:pt idx="610">
                  <c:v>0.22117031846491139</c:v>
                </c:pt>
                <c:pt idx="611">
                  <c:v>0.22114170933304214</c:v>
                </c:pt>
                <c:pt idx="612">
                  <c:v>0.22111382476305644</c:v>
                </c:pt>
                <c:pt idx="613">
                  <c:v>0.22108636933639206</c:v>
                </c:pt>
                <c:pt idx="614">
                  <c:v>0.22102406258819929</c:v>
                </c:pt>
                <c:pt idx="615">
                  <c:v>0.22098046800980317</c:v>
                </c:pt>
                <c:pt idx="616">
                  <c:v>0.22092874820138964</c:v>
                </c:pt>
                <c:pt idx="617">
                  <c:v>0.22089614682714223</c:v>
                </c:pt>
                <c:pt idx="618">
                  <c:v>0.22087728125564723</c:v>
                </c:pt>
                <c:pt idx="619">
                  <c:v>0.22090955751327165</c:v>
                </c:pt>
                <c:pt idx="620">
                  <c:v>0.2210141162809045</c:v>
                </c:pt>
                <c:pt idx="621">
                  <c:v>0.22097445821679929</c:v>
                </c:pt>
                <c:pt idx="622">
                  <c:v>0.22099321063742186</c:v>
                </c:pt>
                <c:pt idx="623">
                  <c:v>0.22099947967786004</c:v>
                </c:pt>
                <c:pt idx="624">
                  <c:v>0.22093393808149697</c:v>
                </c:pt>
                <c:pt idx="625">
                  <c:v>0.22094219579653715</c:v>
                </c:pt>
                <c:pt idx="626">
                  <c:v>0.22101609870320071</c:v>
                </c:pt>
                <c:pt idx="627">
                  <c:v>0.22110816940681388</c:v>
                </c:pt>
                <c:pt idx="628">
                  <c:v>0.22105570251690598</c:v>
                </c:pt>
                <c:pt idx="629">
                  <c:v>0.22094133392711676</c:v>
                </c:pt>
                <c:pt idx="630">
                  <c:v>0.22095297563014538</c:v>
                </c:pt>
                <c:pt idx="631">
                  <c:v>0.22108083878214946</c:v>
                </c:pt>
                <c:pt idx="632">
                  <c:v>0.22095907352731614</c:v>
                </c:pt>
                <c:pt idx="633">
                  <c:v>0.2210331940965414</c:v>
                </c:pt>
                <c:pt idx="634">
                  <c:v>0.2211565893963241</c:v>
                </c:pt>
                <c:pt idx="635">
                  <c:v>0.22110828767617252</c:v>
                </c:pt>
                <c:pt idx="636">
                  <c:v>0.22109970228587797</c:v>
                </c:pt>
                <c:pt idx="637">
                  <c:v>0.22098803015962318</c:v>
                </c:pt>
                <c:pt idx="638">
                  <c:v>0.22086799606216898</c:v>
                </c:pt>
                <c:pt idx="639">
                  <c:v>0.22102037981689207</c:v>
                </c:pt>
                <c:pt idx="640">
                  <c:v>0.22111408004597635</c:v>
                </c:pt>
                <c:pt idx="641">
                  <c:v>0.22108055933726614</c:v>
                </c:pt>
                <c:pt idx="642">
                  <c:v>0.22102325586007901</c:v>
                </c:pt>
                <c:pt idx="643">
                  <c:v>0.22113288178251481</c:v>
                </c:pt>
                <c:pt idx="644">
                  <c:v>0.22114303434111207</c:v>
                </c:pt>
                <c:pt idx="645">
                  <c:v>0.22110508523316144</c:v>
                </c:pt>
                <c:pt idx="646">
                  <c:v>0.22107855068417118</c:v>
                </c:pt>
                <c:pt idx="647">
                  <c:v>0.22096324917439927</c:v>
                </c:pt>
                <c:pt idx="648">
                  <c:v>0.22096962781180204</c:v>
                </c:pt>
                <c:pt idx="649">
                  <c:v>0.22106270002323347</c:v>
                </c:pt>
                <c:pt idx="650">
                  <c:v>0.2210511562732731</c:v>
                </c:pt>
                <c:pt idx="651">
                  <c:v>0.22106851338555103</c:v>
                </c:pt>
                <c:pt idx="652">
                  <c:v>0.22119875372916434</c:v>
                </c:pt>
                <c:pt idx="653">
                  <c:v>0.22127045368021622</c:v>
                </c:pt>
                <c:pt idx="654">
                  <c:v>0.22133185940033798</c:v>
                </c:pt>
                <c:pt idx="655">
                  <c:v>0.2213619107911666</c:v>
                </c:pt>
                <c:pt idx="656">
                  <c:v>0.22137950696160372</c:v>
                </c:pt>
                <c:pt idx="657">
                  <c:v>0.22137226216412439</c:v>
                </c:pt>
                <c:pt idx="658">
                  <c:v>0.22138061671741646</c:v>
                </c:pt>
                <c:pt idx="659">
                  <c:v>0.22141904962360992</c:v>
                </c:pt>
                <c:pt idx="660">
                  <c:v>0.22149677083328692</c:v>
                </c:pt>
                <c:pt idx="661">
                  <c:v>0.2214878833248656</c:v>
                </c:pt>
                <c:pt idx="662">
                  <c:v>0.22133084546285384</c:v>
                </c:pt>
                <c:pt idx="663">
                  <c:v>0.22127520372148465</c:v>
                </c:pt>
                <c:pt idx="664">
                  <c:v>0.22129784910427105</c:v>
                </c:pt>
                <c:pt idx="665">
                  <c:v>0.22142432342732996</c:v>
                </c:pt>
                <c:pt idx="666">
                  <c:v>0.22142634409782239</c:v>
                </c:pt>
                <c:pt idx="667">
                  <c:v>0.22137308236759456</c:v>
                </c:pt>
                <c:pt idx="668">
                  <c:v>0.22140221687732112</c:v>
                </c:pt>
                <c:pt idx="669">
                  <c:v>0.22138784221181881</c:v>
                </c:pt>
                <c:pt idx="670">
                  <c:v>0.22136620832486717</c:v>
                </c:pt>
                <c:pt idx="671">
                  <c:v>0.22138607983106048</c:v>
                </c:pt>
                <c:pt idx="672">
                  <c:v>0.22156200885833821</c:v>
                </c:pt>
                <c:pt idx="673">
                  <c:v>0.2215883412719509</c:v>
                </c:pt>
                <c:pt idx="674">
                  <c:v>0.2215175995285307</c:v>
                </c:pt>
                <c:pt idx="675">
                  <c:v>0.22160059653639483</c:v>
                </c:pt>
                <c:pt idx="676">
                  <c:v>0.22169423272731029</c:v>
                </c:pt>
                <c:pt idx="677">
                  <c:v>0.22171305186090595</c:v>
                </c:pt>
                <c:pt idx="678">
                  <c:v>0.22175407709680492</c:v>
                </c:pt>
                <c:pt idx="679">
                  <c:v>0.22177470064912308</c:v>
                </c:pt>
                <c:pt idx="680">
                  <c:v>0.22176160351475235</c:v>
                </c:pt>
                <c:pt idx="681">
                  <c:v>0.22172071254720696</c:v>
                </c:pt>
                <c:pt idx="682">
                  <c:v>0.22172572132890231</c:v>
                </c:pt>
                <c:pt idx="683">
                  <c:v>0.2217391231470143</c:v>
                </c:pt>
                <c:pt idx="684">
                  <c:v>0.22175532916536569</c:v>
                </c:pt>
                <c:pt idx="685">
                  <c:v>0.22178211654029689</c:v>
                </c:pt>
                <c:pt idx="686">
                  <c:v>0.22180437041460457</c:v>
                </c:pt>
                <c:pt idx="687">
                  <c:v>0.22184397870689207</c:v>
                </c:pt>
                <c:pt idx="688">
                  <c:v>0.22189441854806646</c:v>
                </c:pt>
                <c:pt idx="689">
                  <c:v>0.2219101790645637</c:v>
                </c:pt>
                <c:pt idx="690">
                  <c:v>0.22194103417941022</c:v>
                </c:pt>
                <c:pt idx="691">
                  <c:v>0.22196320096476319</c:v>
                </c:pt>
                <c:pt idx="692">
                  <c:v>0.22197748043687707</c:v>
                </c:pt>
                <c:pt idx="693">
                  <c:v>0.22196668216488538</c:v>
                </c:pt>
                <c:pt idx="694">
                  <c:v>0.22197140485852795</c:v>
                </c:pt>
                <c:pt idx="695">
                  <c:v>0.22194175267896812</c:v>
                </c:pt>
                <c:pt idx="696">
                  <c:v>0.22197113477078068</c:v>
                </c:pt>
                <c:pt idx="697">
                  <c:v>0.2220088328190877</c:v>
                </c:pt>
                <c:pt idx="698">
                  <c:v>0.22201827435817947</c:v>
                </c:pt>
                <c:pt idx="699">
                  <c:v>0.22208258270454717</c:v>
                </c:pt>
                <c:pt idx="700">
                  <c:v>0.22213457323205213</c:v>
                </c:pt>
                <c:pt idx="701">
                  <c:v>0.22214382591099935</c:v>
                </c:pt>
                <c:pt idx="702">
                  <c:v>0.22217313037072614</c:v>
                </c:pt>
                <c:pt idx="703">
                  <c:v>0.2222149814835408</c:v>
                </c:pt>
                <c:pt idx="704">
                  <c:v>0.2222669604843571</c:v>
                </c:pt>
                <c:pt idx="705">
                  <c:v>0.22231017854883137</c:v>
                </c:pt>
                <c:pt idx="706">
                  <c:v>0.22236681135298783</c:v>
                </c:pt>
                <c:pt idx="707">
                  <c:v>0.22240290862754999</c:v>
                </c:pt>
                <c:pt idx="708">
                  <c:v>0.22241367560067862</c:v>
                </c:pt>
                <c:pt idx="709">
                  <c:v>0.22242452648236688</c:v>
                </c:pt>
                <c:pt idx="710">
                  <c:v>0.22239657350675604</c:v>
                </c:pt>
                <c:pt idx="711">
                  <c:v>0.22234721080902523</c:v>
                </c:pt>
                <c:pt idx="712">
                  <c:v>0.22234254269456563</c:v>
                </c:pt>
                <c:pt idx="713">
                  <c:v>0.22233545425613851</c:v>
                </c:pt>
                <c:pt idx="714">
                  <c:v>0.22235649036981378</c:v>
                </c:pt>
                <c:pt idx="715">
                  <c:v>0.22243915475675835</c:v>
                </c:pt>
                <c:pt idx="716">
                  <c:v>0.22248340650124868</c:v>
                </c:pt>
                <c:pt idx="717">
                  <c:v>0.22250720532540122</c:v>
                </c:pt>
                <c:pt idx="718">
                  <c:v>0.22246933599582985</c:v>
                </c:pt>
                <c:pt idx="719">
                  <c:v>0.22246947914544227</c:v>
                </c:pt>
                <c:pt idx="720">
                  <c:v>0.22248018480746598</c:v>
                </c:pt>
                <c:pt idx="721">
                  <c:v>0.22252688890111572</c:v>
                </c:pt>
                <c:pt idx="722">
                  <c:v>0.22258608798533097</c:v>
                </c:pt>
                <c:pt idx="723">
                  <c:v>0.22261585105925011</c:v>
                </c:pt>
                <c:pt idx="724">
                  <c:v>0.2226470624551109</c:v>
                </c:pt>
                <c:pt idx="725">
                  <c:v>0.22265481638998033</c:v>
                </c:pt>
                <c:pt idx="726">
                  <c:v>0.22266797902051116</c:v>
                </c:pt>
                <c:pt idx="727">
                  <c:v>0.2227754310258431</c:v>
                </c:pt>
                <c:pt idx="728">
                  <c:v>0.22290116870172497</c:v>
                </c:pt>
                <c:pt idx="729">
                  <c:v>0.22294392505844271</c:v>
                </c:pt>
                <c:pt idx="730">
                  <c:v>0.22299635972223864</c:v>
                </c:pt>
                <c:pt idx="731">
                  <c:v>0.22301417948557989</c:v>
                </c:pt>
                <c:pt idx="732">
                  <c:v>0.22306918133263273</c:v>
                </c:pt>
                <c:pt idx="733">
                  <c:v>0.22311893739744762</c:v>
                </c:pt>
                <c:pt idx="734">
                  <c:v>0.22323938482706251</c:v>
                </c:pt>
                <c:pt idx="735">
                  <c:v>0.22335578215725041</c:v>
                </c:pt>
                <c:pt idx="736">
                  <c:v>0.22341558939614278</c:v>
                </c:pt>
                <c:pt idx="737">
                  <c:v>0.22346486332465756</c:v>
                </c:pt>
                <c:pt idx="738">
                  <c:v>0.22350335070109253</c:v>
                </c:pt>
                <c:pt idx="739">
                  <c:v>0.22358932219405472</c:v>
                </c:pt>
                <c:pt idx="740">
                  <c:v>0.22375867922919898</c:v>
                </c:pt>
                <c:pt idx="741">
                  <c:v>0.2239189923687068</c:v>
                </c:pt>
                <c:pt idx="742">
                  <c:v>0.22407192990684277</c:v>
                </c:pt>
                <c:pt idx="743">
                  <c:v>0.22420496030150214</c:v>
                </c:pt>
                <c:pt idx="744">
                  <c:v>0.22434871094836473</c:v>
                </c:pt>
                <c:pt idx="745">
                  <c:v>0.22446081991348263</c:v>
                </c:pt>
                <c:pt idx="746">
                  <c:v>0.22453445202611666</c:v>
                </c:pt>
                <c:pt idx="747">
                  <c:v>0.22462761353481672</c:v>
                </c:pt>
                <c:pt idx="748">
                  <c:v>0.22469649090166077</c:v>
                </c:pt>
                <c:pt idx="749">
                  <c:v>0.22479208215546187</c:v>
                </c:pt>
                <c:pt idx="750">
                  <c:v>0.22492005211224428</c:v>
                </c:pt>
                <c:pt idx="751">
                  <c:v>0.22503503544039716</c:v>
                </c:pt>
                <c:pt idx="752">
                  <c:v>0.22515197889228453</c:v>
                </c:pt>
                <c:pt idx="753">
                  <c:v>0.22523256106166345</c:v>
                </c:pt>
                <c:pt idx="754">
                  <c:v>0.22529795431069724</c:v>
                </c:pt>
                <c:pt idx="755">
                  <c:v>0.22539825350099418</c:v>
                </c:pt>
                <c:pt idx="756">
                  <c:v>0.22549324444552857</c:v>
                </c:pt>
                <c:pt idx="757">
                  <c:v>0.22558419795043852</c:v>
                </c:pt>
                <c:pt idx="758">
                  <c:v>0.22569198659181458</c:v>
                </c:pt>
                <c:pt idx="759">
                  <c:v>0.2258055493715618</c:v>
                </c:pt>
                <c:pt idx="760">
                  <c:v>0.2259123906829954</c:v>
                </c:pt>
                <c:pt idx="761">
                  <c:v>0.22600538552531055</c:v>
                </c:pt>
                <c:pt idx="762">
                  <c:v>0.22612859008470285</c:v>
                </c:pt>
                <c:pt idx="763">
                  <c:v>0.22621926089355845</c:v>
                </c:pt>
                <c:pt idx="764">
                  <c:v>0.22631315291035328</c:v>
                </c:pt>
                <c:pt idx="765">
                  <c:v>0.2263856056605166</c:v>
                </c:pt>
                <c:pt idx="766">
                  <c:v>0.22639290728277064</c:v>
                </c:pt>
                <c:pt idx="767">
                  <c:v>0.22641062047016258</c:v>
                </c:pt>
                <c:pt idx="768">
                  <c:v>0.22643948462816663</c:v>
                </c:pt>
                <c:pt idx="769">
                  <c:v>0.22646721189542682</c:v>
                </c:pt>
                <c:pt idx="770">
                  <c:v>0.22652779348571375</c:v>
                </c:pt>
                <c:pt idx="771">
                  <c:v>0.22657892422265444</c:v>
                </c:pt>
                <c:pt idx="772">
                  <c:v>0.22662399582368795</c:v>
                </c:pt>
                <c:pt idx="773">
                  <c:v>0.22665895093141009</c:v>
                </c:pt>
                <c:pt idx="774">
                  <c:v>0.22670047632754575</c:v>
                </c:pt>
                <c:pt idx="775">
                  <c:v>0.22672005600721498</c:v>
                </c:pt>
                <c:pt idx="776">
                  <c:v>0.22672069557428409</c:v>
                </c:pt>
                <c:pt idx="777">
                  <c:v>0.22673476639446707</c:v>
                </c:pt>
                <c:pt idx="778">
                  <c:v>0.22670889798474367</c:v>
                </c:pt>
                <c:pt idx="779">
                  <c:v>0.22667552864552079</c:v>
                </c:pt>
                <c:pt idx="780">
                  <c:v>0.2266725609978287</c:v>
                </c:pt>
                <c:pt idx="781">
                  <c:v>0.2266503802646693</c:v>
                </c:pt>
                <c:pt idx="782">
                  <c:v>0.22662873638145933</c:v>
                </c:pt>
                <c:pt idx="783">
                  <c:v>0.22663190718783274</c:v>
                </c:pt>
                <c:pt idx="784">
                  <c:v>0.22661507449613552</c:v>
                </c:pt>
                <c:pt idx="785">
                  <c:v>0.22659504158468025</c:v>
                </c:pt>
                <c:pt idx="786">
                  <c:v>0.22657781133603605</c:v>
                </c:pt>
                <c:pt idx="787">
                  <c:v>0.22656581852622307</c:v>
                </c:pt>
                <c:pt idx="788">
                  <c:v>0.2265541046321643</c:v>
                </c:pt>
                <c:pt idx="789">
                  <c:v>0.22651610667940195</c:v>
                </c:pt>
                <c:pt idx="790">
                  <c:v>0.2264934870180059</c:v>
                </c:pt>
                <c:pt idx="791">
                  <c:v>0.22646748301196071</c:v>
                </c:pt>
                <c:pt idx="792">
                  <c:v>0.22644766346701042</c:v>
                </c:pt>
                <c:pt idx="793">
                  <c:v>0.22640463177454617</c:v>
                </c:pt>
                <c:pt idx="794">
                  <c:v>0.22634617197961568</c:v>
                </c:pt>
                <c:pt idx="795">
                  <c:v>0.2263118792638795</c:v>
                </c:pt>
                <c:pt idx="796">
                  <c:v>0.22625585219109598</c:v>
                </c:pt>
                <c:pt idx="797">
                  <c:v>0.22622073805029566</c:v>
                </c:pt>
                <c:pt idx="798">
                  <c:v>0.22619502781061021</c:v>
                </c:pt>
                <c:pt idx="799">
                  <c:v>0.2261664460664379</c:v>
                </c:pt>
                <c:pt idx="800">
                  <c:v>0.22613254079775968</c:v>
                </c:pt>
                <c:pt idx="801">
                  <c:v>0.22610574154341154</c:v>
                </c:pt>
                <c:pt idx="802">
                  <c:v>0.22608234664047991</c:v>
                </c:pt>
                <c:pt idx="803">
                  <c:v>0.22607547255529195</c:v>
                </c:pt>
                <c:pt idx="804">
                  <c:v>0.22609325399463928</c:v>
                </c:pt>
                <c:pt idx="805">
                  <c:v>0.22611788704050009</c:v>
                </c:pt>
                <c:pt idx="806">
                  <c:v>0.22610436263700098</c:v>
                </c:pt>
                <c:pt idx="807">
                  <c:v>0.22609234993836072</c:v>
                </c:pt>
                <c:pt idx="808">
                  <c:v>0.22609399446492884</c:v>
                </c:pt>
                <c:pt idx="809">
                  <c:v>0.22607644478245081</c:v>
                </c:pt>
                <c:pt idx="810">
                  <c:v>0.22608317722333723</c:v>
                </c:pt>
                <c:pt idx="811">
                  <c:v>0.2261252092507724</c:v>
                </c:pt>
                <c:pt idx="812">
                  <c:v>0.22614428013704532</c:v>
                </c:pt>
                <c:pt idx="813">
                  <c:v>0.22615187688614891</c:v>
                </c:pt>
                <c:pt idx="814">
                  <c:v>0.22617396983161675</c:v>
                </c:pt>
                <c:pt idx="815">
                  <c:v>0.2262017980880093</c:v>
                </c:pt>
                <c:pt idx="816">
                  <c:v>0.22622645952590473</c:v>
                </c:pt>
                <c:pt idx="817">
                  <c:v>0.22625527683832561</c:v>
                </c:pt>
                <c:pt idx="818">
                  <c:v>0.2262889719710354</c:v>
                </c:pt>
                <c:pt idx="819">
                  <c:v>0.22632622580417369</c:v>
                </c:pt>
                <c:pt idx="820">
                  <c:v>0.22635884252036789</c:v>
                </c:pt>
                <c:pt idx="821">
                  <c:v>0.2263921302176469</c:v>
                </c:pt>
                <c:pt idx="822">
                  <c:v>0.22642332995922168</c:v>
                </c:pt>
                <c:pt idx="823">
                  <c:v>0.22645431791513806</c:v>
                </c:pt>
                <c:pt idx="824">
                  <c:v>0.22648625260349156</c:v>
                </c:pt>
                <c:pt idx="825">
                  <c:v>0.22651909206261966</c:v>
                </c:pt>
                <c:pt idx="826">
                  <c:v>0.22655501764164618</c:v>
                </c:pt>
                <c:pt idx="827">
                  <c:v>0.22658925793016974</c:v>
                </c:pt>
                <c:pt idx="828">
                  <c:v>0.22662274041830308</c:v>
                </c:pt>
                <c:pt idx="829">
                  <c:v>0.22664870610200571</c:v>
                </c:pt>
                <c:pt idx="830">
                  <c:v>0.2266673350836137</c:v>
                </c:pt>
                <c:pt idx="831">
                  <c:v>0.22667834994973166</c:v>
                </c:pt>
                <c:pt idx="832">
                  <c:v>0.22669087571741653</c:v>
                </c:pt>
                <c:pt idx="833">
                  <c:v>0.22671276109797844</c:v>
                </c:pt>
                <c:pt idx="834">
                  <c:v>0.22673522615234995</c:v>
                </c:pt>
                <c:pt idx="835">
                  <c:v>0.22675771232921924</c:v>
                </c:pt>
                <c:pt idx="836">
                  <c:v>0.22677954624691191</c:v>
                </c:pt>
                <c:pt idx="837">
                  <c:v>0.22680180902300465</c:v>
                </c:pt>
                <c:pt idx="838">
                  <c:v>0.226827230774203</c:v>
                </c:pt>
                <c:pt idx="839">
                  <c:v>0.22685788255571326</c:v>
                </c:pt>
                <c:pt idx="840">
                  <c:v>0.22688480570013048</c:v>
                </c:pt>
                <c:pt idx="841">
                  <c:v>0.22690369425068077</c:v>
                </c:pt>
                <c:pt idx="842">
                  <c:v>0.22692221021406098</c:v>
                </c:pt>
                <c:pt idx="843">
                  <c:v>0.22694258334945125</c:v>
                </c:pt>
                <c:pt idx="844">
                  <c:v>0.22695429022985872</c:v>
                </c:pt>
                <c:pt idx="845">
                  <c:v>0.22696764698082803</c:v>
                </c:pt>
                <c:pt idx="846">
                  <c:v>0.22698344566291184</c:v>
                </c:pt>
                <c:pt idx="847">
                  <c:v>0.22701479880570127</c:v>
                </c:pt>
                <c:pt idx="848">
                  <c:v>0.22703797519530508</c:v>
                </c:pt>
                <c:pt idx="849">
                  <c:v>0.22705567491837786</c:v>
                </c:pt>
                <c:pt idx="850">
                  <c:v>0.22708104163775245</c:v>
                </c:pt>
                <c:pt idx="851">
                  <c:v>0.22710056244660873</c:v>
                </c:pt>
                <c:pt idx="852">
                  <c:v>0.22711286851289844</c:v>
                </c:pt>
                <c:pt idx="853">
                  <c:v>0.22714460263601768</c:v>
                </c:pt>
                <c:pt idx="854">
                  <c:v>0.22719223901326649</c:v>
                </c:pt>
                <c:pt idx="855">
                  <c:v>0.22721237558530813</c:v>
                </c:pt>
                <c:pt idx="856">
                  <c:v>0.22721480018043527</c:v>
                </c:pt>
                <c:pt idx="857">
                  <c:v>0.22722875316763802</c:v>
                </c:pt>
                <c:pt idx="858">
                  <c:v>0.22724176465709126</c:v>
                </c:pt>
                <c:pt idx="859">
                  <c:v>0.2272526987684699</c:v>
                </c:pt>
                <c:pt idx="860">
                  <c:v>0.22727365469243102</c:v>
                </c:pt>
                <c:pt idx="861">
                  <c:v>0.22728618057383199</c:v>
                </c:pt>
                <c:pt idx="862">
                  <c:v>0.2272876643197522</c:v>
                </c:pt>
                <c:pt idx="863">
                  <c:v>0.22728397516163912</c:v>
                </c:pt>
                <c:pt idx="864">
                  <c:v>0.22728422615751287</c:v>
                </c:pt>
                <c:pt idx="865">
                  <c:v>0.22728855587530308</c:v>
                </c:pt>
                <c:pt idx="866">
                  <c:v>0.22729298344148777</c:v>
                </c:pt>
                <c:pt idx="867">
                  <c:v>0.22729809470116991</c:v>
                </c:pt>
                <c:pt idx="868">
                  <c:v>0.22730314943624919</c:v>
                </c:pt>
                <c:pt idx="869">
                  <c:v>0.2273120109624257</c:v>
                </c:pt>
                <c:pt idx="870">
                  <c:v>0.22731094573698685</c:v>
                </c:pt>
                <c:pt idx="871">
                  <c:v>0.22730106757000104</c:v>
                </c:pt>
                <c:pt idx="872">
                  <c:v>0.22729814875599433</c:v>
                </c:pt>
                <c:pt idx="873">
                  <c:v>0.22729879343084033</c:v>
                </c:pt>
                <c:pt idx="874">
                  <c:v>0.22729410231888156</c:v>
                </c:pt>
                <c:pt idx="875">
                  <c:v>0.22728462600855406</c:v>
                </c:pt>
                <c:pt idx="876">
                  <c:v>0.22728247089620965</c:v>
                </c:pt>
                <c:pt idx="877">
                  <c:v>0.22728392822321108</c:v>
                </c:pt>
                <c:pt idx="878">
                  <c:v>0.22727717641876607</c:v>
                </c:pt>
                <c:pt idx="879">
                  <c:v>0.22727621576083648</c:v>
                </c:pt>
                <c:pt idx="880">
                  <c:v>0.22728443898996856</c:v>
                </c:pt>
                <c:pt idx="881">
                  <c:v>0.22729079499174212</c:v>
                </c:pt>
                <c:pt idx="882">
                  <c:v>0.22729720731417324</c:v>
                </c:pt>
                <c:pt idx="883">
                  <c:v>0.22729496003808292</c:v>
                </c:pt>
                <c:pt idx="884">
                  <c:v>0.22729360924293243</c:v>
                </c:pt>
                <c:pt idx="885">
                  <c:v>0.22728784700089111</c:v>
                </c:pt>
                <c:pt idx="886">
                  <c:v>0.22726804366848788</c:v>
                </c:pt>
                <c:pt idx="887">
                  <c:v>0.22726835155754185</c:v>
                </c:pt>
                <c:pt idx="888">
                  <c:v>0.22727673651724359</c:v>
                </c:pt>
                <c:pt idx="889">
                  <c:v>0.22728036022789933</c:v>
                </c:pt>
                <c:pt idx="890">
                  <c:v>0.22728205386064157</c:v>
                </c:pt>
                <c:pt idx="891">
                  <c:v>0.22727823999978636</c:v>
                </c:pt>
                <c:pt idx="892">
                  <c:v>0.22727835929942974</c:v>
                </c:pt>
                <c:pt idx="893">
                  <c:v>0.22727879928647368</c:v>
                </c:pt>
                <c:pt idx="894">
                  <c:v>0.22728200492581643</c:v>
                </c:pt>
                <c:pt idx="895">
                  <c:v>0.22728027842094925</c:v>
                </c:pt>
                <c:pt idx="896">
                  <c:v>0.22728218728844732</c:v>
                </c:pt>
                <c:pt idx="897">
                  <c:v>0.22728851514809487</c:v>
                </c:pt>
                <c:pt idx="898">
                  <c:v>0.22729308861118969</c:v>
                </c:pt>
                <c:pt idx="899">
                  <c:v>0.2273047338996862</c:v>
                </c:pt>
                <c:pt idx="900">
                  <c:v>0.22730940095977681</c:v>
                </c:pt>
                <c:pt idx="901">
                  <c:v>0.22730938758635633</c:v>
                </c:pt>
                <c:pt idx="902">
                  <c:v>0.22731209694774621</c:v>
                </c:pt>
                <c:pt idx="903">
                  <c:v>0.22731075281217547</c:v>
                </c:pt>
                <c:pt idx="904">
                  <c:v>0.22731325922599679</c:v>
                </c:pt>
                <c:pt idx="905">
                  <c:v>0.22733235262138629</c:v>
                </c:pt>
                <c:pt idx="906">
                  <c:v>0.22734041748642173</c:v>
                </c:pt>
                <c:pt idx="907">
                  <c:v>0.22734561719587978</c:v>
                </c:pt>
                <c:pt idx="908">
                  <c:v>0.2273541150129956</c:v>
                </c:pt>
                <c:pt idx="909">
                  <c:v>0.22735184142882739</c:v>
                </c:pt>
                <c:pt idx="910">
                  <c:v>0.22735478419825497</c:v>
                </c:pt>
                <c:pt idx="911">
                  <c:v>0.22735915788361208</c:v>
                </c:pt>
                <c:pt idx="912">
                  <c:v>0.22737278099128191</c:v>
                </c:pt>
                <c:pt idx="913">
                  <c:v>0.22737744811176777</c:v>
                </c:pt>
                <c:pt idx="914">
                  <c:v>0.22737789357413984</c:v>
                </c:pt>
                <c:pt idx="915">
                  <c:v>0.22737452486153872</c:v>
                </c:pt>
                <c:pt idx="916">
                  <c:v>0.2273636559016636</c:v>
                </c:pt>
                <c:pt idx="917">
                  <c:v>0.22735559275634498</c:v>
                </c:pt>
                <c:pt idx="918">
                  <c:v>0.22735183118144428</c:v>
                </c:pt>
                <c:pt idx="919">
                  <c:v>0.22735023186025075</c:v>
                </c:pt>
                <c:pt idx="920">
                  <c:v>0.22734149554504679</c:v>
                </c:pt>
                <c:pt idx="921">
                  <c:v>0.22733341290746614</c:v>
                </c:pt>
                <c:pt idx="922">
                  <c:v>0.22732931389935337</c:v>
                </c:pt>
                <c:pt idx="923">
                  <c:v>0.22731408229955255</c:v>
                </c:pt>
                <c:pt idx="924">
                  <c:v>0.22730669395909284</c:v>
                </c:pt>
                <c:pt idx="925">
                  <c:v>0.22730742058826239</c:v>
                </c:pt>
                <c:pt idx="926">
                  <c:v>0.22729887677312441</c:v>
                </c:pt>
                <c:pt idx="927">
                  <c:v>0.22728560375449894</c:v>
                </c:pt>
                <c:pt idx="928">
                  <c:v>0.22727855402361338</c:v>
                </c:pt>
                <c:pt idx="929">
                  <c:v>0.22727913559882615</c:v>
                </c:pt>
                <c:pt idx="930">
                  <c:v>0.22727151390443923</c:v>
                </c:pt>
                <c:pt idx="931">
                  <c:v>0.22725866674657222</c:v>
                </c:pt>
                <c:pt idx="932">
                  <c:v>0.22725111217779537</c:v>
                </c:pt>
                <c:pt idx="933">
                  <c:v>0.22722907493617664</c:v>
                </c:pt>
                <c:pt idx="934">
                  <c:v>0.22720643271448801</c:v>
                </c:pt>
                <c:pt idx="935">
                  <c:v>0.22720242627812595</c:v>
                </c:pt>
                <c:pt idx="936">
                  <c:v>0.2271874467866849</c:v>
                </c:pt>
                <c:pt idx="937">
                  <c:v>0.22715854591117698</c:v>
                </c:pt>
                <c:pt idx="938">
                  <c:v>0.22713772755425229</c:v>
                </c:pt>
                <c:pt idx="939">
                  <c:v>0.22711687118972165</c:v>
                </c:pt>
                <c:pt idx="940">
                  <c:v>0.22709891118068956</c:v>
                </c:pt>
                <c:pt idx="941">
                  <c:v>0.22708627013098306</c:v>
                </c:pt>
                <c:pt idx="942">
                  <c:v>0.22706345340197931</c:v>
                </c:pt>
                <c:pt idx="943">
                  <c:v>0.22703140861453983</c:v>
                </c:pt>
                <c:pt idx="944">
                  <c:v>0.22698973397561162</c:v>
                </c:pt>
                <c:pt idx="945">
                  <c:v>0.22695037574125707</c:v>
                </c:pt>
                <c:pt idx="946">
                  <c:v>0.22690438740414753</c:v>
                </c:pt>
                <c:pt idx="947">
                  <c:v>0.22685894858925046</c:v>
                </c:pt>
                <c:pt idx="948">
                  <c:v>0.22681552822755621</c:v>
                </c:pt>
                <c:pt idx="949">
                  <c:v>0.22674971945213551</c:v>
                </c:pt>
                <c:pt idx="950">
                  <c:v>0.22666588762826959</c:v>
                </c:pt>
                <c:pt idx="951">
                  <c:v>0.22660062283469459</c:v>
                </c:pt>
                <c:pt idx="952">
                  <c:v>0.22653424142567705</c:v>
                </c:pt>
                <c:pt idx="953">
                  <c:v>0.22647639012788523</c:v>
                </c:pt>
                <c:pt idx="954">
                  <c:v>0.22642615439954716</c:v>
                </c:pt>
                <c:pt idx="955">
                  <c:v>0.22636071430907068</c:v>
                </c:pt>
                <c:pt idx="956">
                  <c:v>0.22629431885295012</c:v>
                </c:pt>
                <c:pt idx="957">
                  <c:v>0.22624421235863237</c:v>
                </c:pt>
                <c:pt idx="958">
                  <c:v>0.22621270037644303</c:v>
                </c:pt>
                <c:pt idx="959">
                  <c:v>0.22619084855245228</c:v>
                </c:pt>
                <c:pt idx="960">
                  <c:v>0.22616859924227609</c:v>
                </c:pt>
                <c:pt idx="961">
                  <c:v>0.22615291389975525</c:v>
                </c:pt>
                <c:pt idx="962">
                  <c:v>0.22614261649284359</c:v>
                </c:pt>
                <c:pt idx="963">
                  <c:v>0.2261330491203869</c:v>
                </c:pt>
                <c:pt idx="964">
                  <c:v>0.22614132415856222</c:v>
                </c:pt>
                <c:pt idx="965">
                  <c:v>0.22616664643834353</c:v>
                </c:pt>
                <c:pt idx="966">
                  <c:v>0.22619151060602163</c:v>
                </c:pt>
                <c:pt idx="967">
                  <c:v>0.22622370687367896</c:v>
                </c:pt>
                <c:pt idx="968">
                  <c:v>0.22626963875422881</c:v>
                </c:pt>
                <c:pt idx="969">
                  <c:v>0.22631076403104836</c:v>
                </c:pt>
                <c:pt idx="970">
                  <c:v>0.22637500937825852</c:v>
                </c:pt>
                <c:pt idx="971">
                  <c:v>0.22647041426253731</c:v>
                </c:pt>
                <c:pt idx="972">
                  <c:v>0.22655963480485439</c:v>
                </c:pt>
                <c:pt idx="973">
                  <c:v>0.22664569779942847</c:v>
                </c:pt>
                <c:pt idx="974">
                  <c:v>0.22673297291349628</c:v>
                </c:pt>
                <c:pt idx="975">
                  <c:v>0.22680072104493001</c:v>
                </c:pt>
                <c:pt idx="976">
                  <c:v>0.22688157193382774</c:v>
                </c:pt>
                <c:pt idx="977">
                  <c:v>0.22697584033115439</c:v>
                </c:pt>
                <c:pt idx="978">
                  <c:v>0.22708354669107444</c:v>
                </c:pt>
                <c:pt idx="979">
                  <c:v>0.22717232129546147</c:v>
                </c:pt>
                <c:pt idx="980">
                  <c:v>0.22726668259623931</c:v>
                </c:pt>
                <c:pt idx="981">
                  <c:v>0.22735225271808965</c:v>
                </c:pt>
                <c:pt idx="982">
                  <c:v>0.22744243147306234</c:v>
                </c:pt>
                <c:pt idx="983">
                  <c:v>0.22751300801740185</c:v>
                </c:pt>
                <c:pt idx="984">
                  <c:v>0.22757090794665416</c:v>
                </c:pt>
                <c:pt idx="985">
                  <c:v>0.22761313116967505</c:v>
                </c:pt>
                <c:pt idx="986">
                  <c:v>0.22763128430469673</c:v>
                </c:pt>
                <c:pt idx="987">
                  <c:v>0.22765031865378596</c:v>
                </c:pt>
                <c:pt idx="988">
                  <c:v>0.22766632290836872</c:v>
                </c:pt>
                <c:pt idx="989">
                  <c:v>0.22768289453123344</c:v>
                </c:pt>
                <c:pt idx="990">
                  <c:v>0.22770968385893431</c:v>
                </c:pt>
                <c:pt idx="991">
                  <c:v>0.22772597723425936</c:v>
                </c:pt>
                <c:pt idx="992">
                  <c:v>0.22772918346197138</c:v>
                </c:pt>
                <c:pt idx="993">
                  <c:v>0.22771143470134705</c:v>
                </c:pt>
                <c:pt idx="994">
                  <c:v>0.22766883233020005</c:v>
                </c:pt>
                <c:pt idx="995">
                  <c:v>0.22759407427302134</c:v>
                </c:pt>
                <c:pt idx="996">
                  <c:v>0.22753497164361328</c:v>
                </c:pt>
                <c:pt idx="997">
                  <c:v>0.22747958465669313</c:v>
                </c:pt>
                <c:pt idx="998">
                  <c:v>0.22740751703896597</c:v>
                </c:pt>
                <c:pt idx="999">
                  <c:v>0.22733741592168102</c:v>
                </c:pt>
                <c:pt idx="1000">
                  <c:v>0.22724241716001226</c:v>
                </c:pt>
                <c:pt idx="1001">
                  <c:v>0.22712266102574533</c:v>
                </c:pt>
                <c:pt idx="1002">
                  <c:v>0.22700196299225373</c:v>
                </c:pt>
                <c:pt idx="1003">
                  <c:v>0.22686286634743835</c:v>
                </c:pt>
                <c:pt idx="1004">
                  <c:v>0.22671929856422768</c:v>
                </c:pt>
                <c:pt idx="1005">
                  <c:v>0.22657751627481468</c:v>
                </c:pt>
                <c:pt idx="1006">
                  <c:v>0.22642233301789569</c:v>
                </c:pt>
                <c:pt idx="1007">
                  <c:v>0.22626447159669782</c:v>
                </c:pt>
                <c:pt idx="1008">
                  <c:v>0.22609950177179639</c:v>
                </c:pt>
                <c:pt idx="1009">
                  <c:v>0.22592998143111817</c:v>
                </c:pt>
                <c:pt idx="1010">
                  <c:v>0.22575098917673966</c:v>
                </c:pt>
                <c:pt idx="1011">
                  <c:v>0.22554331480979395</c:v>
                </c:pt>
                <c:pt idx="1012">
                  <c:v>0.22531430639486474</c:v>
                </c:pt>
                <c:pt idx="1013">
                  <c:v>0.22506362141132782</c:v>
                </c:pt>
                <c:pt idx="1014">
                  <c:v>0.22478472717010892</c:v>
                </c:pt>
                <c:pt idx="1015">
                  <c:v>0.22450700241152047</c:v>
                </c:pt>
                <c:pt idx="1016">
                  <c:v>0.22422055485872563</c:v>
                </c:pt>
                <c:pt idx="1017">
                  <c:v>0.22391362763182665</c:v>
                </c:pt>
                <c:pt idx="1018">
                  <c:v>0.22358777867799259</c:v>
                </c:pt>
                <c:pt idx="1019">
                  <c:v>0.22323643064140822</c:v>
                </c:pt>
                <c:pt idx="1020">
                  <c:v>0.22286414378182828</c:v>
                </c:pt>
                <c:pt idx="1021">
                  <c:v>0.22245672259156979</c:v>
                </c:pt>
                <c:pt idx="1022">
                  <c:v>0.22202689799136555</c:v>
                </c:pt>
                <c:pt idx="1023">
                  <c:v>0.22157480090517967</c:v>
                </c:pt>
                <c:pt idx="1024">
                  <c:v>0.22110931757259944</c:v>
                </c:pt>
                <c:pt idx="1025">
                  <c:v>0.22061487023443194</c:v>
                </c:pt>
                <c:pt idx="1026">
                  <c:v>0.22008661479044342</c:v>
                </c:pt>
                <c:pt idx="1027">
                  <c:v>0.21955920547327482</c:v>
                </c:pt>
                <c:pt idx="1028">
                  <c:v>0.21899619973571305</c:v>
                </c:pt>
                <c:pt idx="1029">
                  <c:v>0.21842093375924207</c:v>
                </c:pt>
                <c:pt idx="1030">
                  <c:v>0.21785932317598053</c:v>
                </c:pt>
                <c:pt idx="1031">
                  <c:v>0.21726443290710074</c:v>
                </c:pt>
                <c:pt idx="1032">
                  <c:v>0.21668238413178442</c:v>
                </c:pt>
                <c:pt idx="1033">
                  <c:v>0.21608804537854251</c:v>
                </c:pt>
                <c:pt idx="1034">
                  <c:v>0.21553165291231421</c:v>
                </c:pt>
                <c:pt idx="1035">
                  <c:v>0.21498227212186105</c:v>
                </c:pt>
                <c:pt idx="1036">
                  <c:v>0.2144608909556428</c:v>
                </c:pt>
                <c:pt idx="1037">
                  <c:v>0.21396917358473899</c:v>
                </c:pt>
                <c:pt idx="1038">
                  <c:v>0.2134694654774929</c:v>
                </c:pt>
                <c:pt idx="1039">
                  <c:v>0.2129882033050724</c:v>
                </c:pt>
                <c:pt idx="1040">
                  <c:v>0.21251328237707037</c:v>
                </c:pt>
                <c:pt idx="1041">
                  <c:v>0.21204826399408608</c:v>
                </c:pt>
                <c:pt idx="1042">
                  <c:v>0.21157702200282311</c:v>
                </c:pt>
                <c:pt idx="1043">
                  <c:v>0.21110865881122196</c:v>
                </c:pt>
                <c:pt idx="1044">
                  <c:v>0.21064594402576489</c:v>
                </c:pt>
                <c:pt idx="1045">
                  <c:v>0.2101578486476309</c:v>
                </c:pt>
                <c:pt idx="1046">
                  <c:v>0.20966084846890728</c:v>
                </c:pt>
                <c:pt idx="1047">
                  <c:v>0.20914573059262423</c:v>
                </c:pt>
                <c:pt idx="1048">
                  <c:v>0.20858706288461706</c:v>
                </c:pt>
                <c:pt idx="1049">
                  <c:v>0.20801637992792613</c:v>
                </c:pt>
                <c:pt idx="1050">
                  <c:v>0.20742660806985844</c:v>
                </c:pt>
                <c:pt idx="1051">
                  <c:v>0.20682604381785349</c:v>
                </c:pt>
                <c:pt idx="1052">
                  <c:v>0.20620227483909956</c:v>
                </c:pt>
                <c:pt idx="1053">
                  <c:v>0.20559288456685434</c:v>
                </c:pt>
                <c:pt idx="1054">
                  <c:v>0.20495753725262941</c:v>
                </c:pt>
                <c:pt idx="1055">
                  <c:v>0.20435895374570964</c:v>
                </c:pt>
                <c:pt idx="1056">
                  <c:v>0.20374255413326414</c:v>
                </c:pt>
                <c:pt idx="1057">
                  <c:v>0.20319245622777546</c:v>
                </c:pt>
                <c:pt idx="1058">
                  <c:v>0.20265106305480984</c:v>
                </c:pt>
                <c:pt idx="1059">
                  <c:v>0.2021915412767735</c:v>
                </c:pt>
                <c:pt idx="1060">
                  <c:v>0.20178596397650592</c:v>
                </c:pt>
                <c:pt idx="1061">
                  <c:v>0.20146321544527412</c:v>
                </c:pt>
                <c:pt idx="1062">
                  <c:v>0.20122300844318208</c:v>
                </c:pt>
                <c:pt idx="1063">
                  <c:v>0.20106159381050123</c:v>
                </c:pt>
                <c:pt idx="1064">
                  <c:v>0.201001159640807</c:v>
                </c:pt>
                <c:pt idx="1065">
                  <c:v>0.20103229180548624</c:v>
                </c:pt>
                <c:pt idx="1066">
                  <c:v>0.2011419391917986</c:v>
                </c:pt>
                <c:pt idx="1067">
                  <c:v>0.20132784748130403</c:v>
                </c:pt>
                <c:pt idx="1068">
                  <c:v>0.20157416260096894</c:v>
                </c:pt>
                <c:pt idx="1069">
                  <c:v>0.2018571312168633</c:v>
                </c:pt>
                <c:pt idx="1070">
                  <c:v>0.20215934704222407</c:v>
                </c:pt>
                <c:pt idx="1071">
                  <c:v>0.20250665578126928</c:v>
                </c:pt>
                <c:pt idx="1072">
                  <c:v>0.20285238819595219</c:v>
                </c:pt>
                <c:pt idx="1073">
                  <c:v>0.20323167619898616</c:v>
                </c:pt>
                <c:pt idx="1074">
                  <c:v>0.20359507934984164</c:v>
                </c:pt>
                <c:pt idx="1075">
                  <c:v>0.20396726662385908</c:v>
                </c:pt>
                <c:pt idx="1076">
                  <c:v>0.204321882941669</c:v>
                </c:pt>
                <c:pt idx="1077">
                  <c:v>0.20466365014902124</c:v>
                </c:pt>
                <c:pt idx="1078">
                  <c:v>0.20499457376737126</c:v>
                </c:pt>
                <c:pt idx="1079">
                  <c:v>0.20531700296991126</c:v>
                </c:pt>
                <c:pt idx="1080">
                  <c:v>0.20563153822141189</c:v>
                </c:pt>
                <c:pt idx="1081">
                  <c:v>0.20593045006645624</c:v>
                </c:pt>
                <c:pt idx="1082">
                  <c:v>0.20623440138657867</c:v>
                </c:pt>
                <c:pt idx="1083">
                  <c:v>0.20652761826981003</c:v>
                </c:pt>
                <c:pt idx="1084">
                  <c:v>0.20681514491878086</c:v>
                </c:pt>
                <c:pt idx="1085">
                  <c:v>0.20710869723590328</c:v>
                </c:pt>
                <c:pt idx="1086">
                  <c:v>0.2073866082338518</c:v>
                </c:pt>
                <c:pt idx="1087">
                  <c:v>0.20766557831339258</c:v>
                </c:pt>
                <c:pt idx="1088">
                  <c:v>0.20794962053250987</c:v>
                </c:pt>
                <c:pt idx="1089">
                  <c:v>0.20821953936659524</c:v>
                </c:pt>
                <c:pt idx="1090">
                  <c:v>0.20848232286411153</c:v>
                </c:pt>
                <c:pt idx="1091">
                  <c:v>0.20872834705531476</c:v>
                </c:pt>
                <c:pt idx="1092">
                  <c:v>0.20896066743768257</c:v>
                </c:pt>
                <c:pt idx="1093">
                  <c:v>0.20917272904457448</c:v>
                </c:pt>
                <c:pt idx="1094">
                  <c:v>0.20936304026857563</c:v>
                </c:pt>
                <c:pt idx="1095">
                  <c:v>0.20955643737796523</c:v>
                </c:pt>
                <c:pt idx="1096">
                  <c:v>0.20974499297457719</c:v>
                </c:pt>
                <c:pt idx="1097">
                  <c:v>0.20992277584243527</c:v>
                </c:pt>
                <c:pt idx="1098">
                  <c:v>0.21009951553151315</c:v>
                </c:pt>
                <c:pt idx="1099">
                  <c:v>0.21026321596559402</c:v>
                </c:pt>
                <c:pt idx="1100">
                  <c:v>0.21040568742240506</c:v>
                </c:pt>
                <c:pt idx="1101">
                  <c:v>0.21054651897455193</c:v>
                </c:pt>
                <c:pt idx="1102">
                  <c:v>0.21069142027817303</c:v>
                </c:pt>
                <c:pt idx="1103">
                  <c:v>0.21081624572794921</c:v>
                </c:pt>
                <c:pt idx="1104">
                  <c:v>0.21092330573554222</c:v>
                </c:pt>
                <c:pt idx="1105">
                  <c:v>0.21102845494384237</c:v>
                </c:pt>
                <c:pt idx="1106">
                  <c:v>0.2111208327309271</c:v>
                </c:pt>
                <c:pt idx="1107">
                  <c:v>0.21120931227362583</c:v>
                </c:pt>
                <c:pt idx="1108">
                  <c:v>0.21130714697451961</c:v>
                </c:pt>
                <c:pt idx="1109">
                  <c:v>0.21140972025267821</c:v>
                </c:pt>
                <c:pt idx="1110">
                  <c:v>0.21151585458721592</c:v>
                </c:pt>
                <c:pt idx="1111">
                  <c:v>0.21161997780897526</c:v>
                </c:pt>
                <c:pt idx="1112">
                  <c:v>0.21172501813828729</c:v>
                </c:pt>
                <c:pt idx="1113">
                  <c:v>0.21182625613886705</c:v>
                </c:pt>
                <c:pt idx="1114">
                  <c:v>0.21193277016708509</c:v>
                </c:pt>
                <c:pt idx="1115">
                  <c:v>0.21204796523319314</c:v>
                </c:pt>
                <c:pt idx="1116">
                  <c:v>0.21216886684519853</c:v>
                </c:pt>
                <c:pt idx="1117">
                  <c:v>0.21229428378778661</c:v>
                </c:pt>
                <c:pt idx="1118">
                  <c:v>0.21243299121377376</c:v>
                </c:pt>
                <c:pt idx="1119">
                  <c:v>0.21256964258327418</c:v>
                </c:pt>
                <c:pt idx="1120">
                  <c:v>0.21271570335303835</c:v>
                </c:pt>
                <c:pt idx="1121">
                  <c:v>0.21288647271005309</c:v>
                </c:pt>
                <c:pt idx="1122">
                  <c:v>0.21304742030671195</c:v>
                </c:pt>
                <c:pt idx="1123">
                  <c:v>0.21320917076126036</c:v>
                </c:pt>
                <c:pt idx="1124">
                  <c:v>0.21337523958398341</c:v>
                </c:pt>
                <c:pt idx="1125">
                  <c:v>0.21354000703319417</c:v>
                </c:pt>
                <c:pt idx="1126">
                  <c:v>0.21369678870583822</c:v>
                </c:pt>
                <c:pt idx="1127">
                  <c:v>0.21386946047101255</c:v>
                </c:pt>
                <c:pt idx="1128">
                  <c:v>0.21404291870486061</c:v>
                </c:pt>
                <c:pt idx="1129">
                  <c:v>0.2142102689266038</c:v>
                </c:pt>
                <c:pt idx="1130">
                  <c:v>0.21438475290758097</c:v>
                </c:pt>
                <c:pt idx="1131">
                  <c:v>0.21454755105189482</c:v>
                </c:pt>
                <c:pt idx="1132">
                  <c:v>0.21469439610554139</c:v>
                </c:pt>
                <c:pt idx="1133">
                  <c:v>0.21484008332188567</c:v>
                </c:pt>
                <c:pt idx="1134">
                  <c:v>0.21499055131003422</c:v>
                </c:pt>
                <c:pt idx="1135">
                  <c:v>0.21513644824111047</c:v>
                </c:pt>
                <c:pt idx="1136">
                  <c:v>0.21527951326065986</c:v>
                </c:pt>
                <c:pt idx="1137">
                  <c:v>0.21542314970757812</c:v>
                </c:pt>
                <c:pt idx="1138">
                  <c:v>0.21556646878361782</c:v>
                </c:pt>
                <c:pt idx="1139">
                  <c:v>0.21570097764576321</c:v>
                </c:pt>
                <c:pt idx="1140">
                  <c:v>0.21582865120234837</c:v>
                </c:pt>
                <c:pt idx="1141">
                  <c:v>0.21596245637307199</c:v>
                </c:pt>
                <c:pt idx="1142">
                  <c:v>0.21609002684052392</c:v>
                </c:pt>
                <c:pt idx="1143">
                  <c:v>0.21621861288125746</c:v>
                </c:pt>
                <c:pt idx="1144">
                  <c:v>0.21636083064095146</c:v>
                </c:pt>
                <c:pt idx="1145">
                  <c:v>0.21648936138123029</c:v>
                </c:pt>
                <c:pt idx="1146">
                  <c:v>0.21660369441091501</c:v>
                </c:pt>
                <c:pt idx="1147">
                  <c:v>0.21673066579472289</c:v>
                </c:pt>
                <c:pt idx="1148">
                  <c:v>0.21685757828669253</c:v>
                </c:pt>
                <c:pt idx="1149">
                  <c:v>0.21697568238283738</c:v>
                </c:pt>
                <c:pt idx="1150">
                  <c:v>0.21709541439684762</c:v>
                </c:pt>
                <c:pt idx="1151">
                  <c:v>0.21721765461941289</c:v>
                </c:pt>
                <c:pt idx="1152">
                  <c:v>0.21733405822436791</c:v>
                </c:pt>
                <c:pt idx="1153">
                  <c:v>0.21744930194462095</c:v>
                </c:pt>
                <c:pt idx="1154">
                  <c:v>0.21756383541329929</c:v>
                </c:pt>
                <c:pt idx="1155">
                  <c:v>0.21767909089236012</c:v>
                </c:pt>
                <c:pt idx="1156">
                  <c:v>0.2177899241719761</c:v>
                </c:pt>
                <c:pt idx="1157">
                  <c:v>0.21790961453723226</c:v>
                </c:pt>
                <c:pt idx="1158">
                  <c:v>0.21803025584288435</c:v>
                </c:pt>
                <c:pt idx="1159">
                  <c:v>0.21814115670300102</c:v>
                </c:pt>
                <c:pt idx="1160">
                  <c:v>0.21824688408544701</c:v>
                </c:pt>
                <c:pt idx="1161">
                  <c:v>0.21833825917173214</c:v>
                </c:pt>
                <c:pt idx="1162">
                  <c:v>0.21842763459007197</c:v>
                </c:pt>
                <c:pt idx="1163">
                  <c:v>0.21850813965141561</c:v>
                </c:pt>
                <c:pt idx="1164">
                  <c:v>0.21859480336468495</c:v>
                </c:pt>
                <c:pt idx="1165">
                  <c:v>0.21867978258031076</c:v>
                </c:pt>
                <c:pt idx="1166">
                  <c:v>0.21876573953559345</c:v>
                </c:pt>
                <c:pt idx="1167">
                  <c:v>0.21885483069221112</c:v>
                </c:pt>
                <c:pt idx="1168">
                  <c:v>0.21894281366800819</c:v>
                </c:pt>
                <c:pt idx="1169">
                  <c:v>0.21902680111322659</c:v>
                </c:pt>
                <c:pt idx="1170">
                  <c:v>0.21910949516746256</c:v>
                </c:pt>
                <c:pt idx="1171">
                  <c:v>0.21919478412252355</c:v>
                </c:pt>
                <c:pt idx="1172">
                  <c:v>0.21927516109521941</c:v>
                </c:pt>
                <c:pt idx="1173">
                  <c:v>0.21934430290788978</c:v>
                </c:pt>
                <c:pt idx="1174">
                  <c:v>0.21941945365632262</c:v>
                </c:pt>
                <c:pt idx="1175">
                  <c:v>0.21950055764036888</c:v>
                </c:pt>
                <c:pt idx="1176">
                  <c:v>0.21957151302996794</c:v>
                </c:pt>
                <c:pt idx="1177">
                  <c:v>0.21964446776910829</c:v>
                </c:pt>
                <c:pt idx="1178">
                  <c:v>0.21972705425860281</c:v>
                </c:pt>
                <c:pt idx="1179">
                  <c:v>0.21980318139899646</c:v>
                </c:pt>
                <c:pt idx="1180">
                  <c:v>0.21986964996265981</c:v>
                </c:pt>
                <c:pt idx="1181">
                  <c:v>0.21994062313470639</c:v>
                </c:pt>
                <c:pt idx="1182">
                  <c:v>0.22000756847696259</c:v>
                </c:pt>
                <c:pt idx="1183">
                  <c:v>0.22007996614227718</c:v>
                </c:pt>
                <c:pt idx="1184">
                  <c:v>0.22014708093700949</c:v>
                </c:pt>
                <c:pt idx="1185">
                  <c:v>0.2202056271434939</c:v>
                </c:pt>
                <c:pt idx="1186">
                  <c:v>0.22027166997218947</c:v>
                </c:pt>
                <c:pt idx="1187">
                  <c:v>0.22032995097365696</c:v>
                </c:pt>
                <c:pt idx="1188">
                  <c:v>0.22037621548562028</c:v>
                </c:pt>
                <c:pt idx="1189">
                  <c:v>0.22043467493234073</c:v>
                </c:pt>
                <c:pt idx="1190">
                  <c:v>0.22050430262124332</c:v>
                </c:pt>
                <c:pt idx="1191">
                  <c:v>0.22055776934011151</c:v>
                </c:pt>
                <c:pt idx="1192">
                  <c:v>0.22060134832125292</c:v>
                </c:pt>
                <c:pt idx="1193">
                  <c:v>0.22065225698736077</c:v>
                </c:pt>
                <c:pt idx="1194">
                  <c:v>0.22070023264352476</c:v>
                </c:pt>
                <c:pt idx="1195">
                  <c:v>0.22074715188165317</c:v>
                </c:pt>
                <c:pt idx="1196">
                  <c:v>0.22080248860438748</c:v>
                </c:pt>
                <c:pt idx="1197">
                  <c:v>0.22085986339130625</c:v>
                </c:pt>
                <c:pt idx="1198">
                  <c:v>0.22091217749328776</c:v>
                </c:pt>
                <c:pt idx="1199">
                  <c:v>0.22096455942220591</c:v>
                </c:pt>
                <c:pt idx="1200">
                  <c:v>0.22100996272309856</c:v>
                </c:pt>
                <c:pt idx="1201">
                  <c:v>0.22105453744436543</c:v>
                </c:pt>
                <c:pt idx="1202">
                  <c:v>0.22110503961621544</c:v>
                </c:pt>
                <c:pt idx="1203">
                  <c:v>0.22114710231017379</c:v>
                </c:pt>
                <c:pt idx="1204">
                  <c:v>0.22118839470641163</c:v>
                </c:pt>
                <c:pt idx="1205">
                  <c:v>0.22123881737754478</c:v>
                </c:pt>
                <c:pt idx="1206">
                  <c:v>0.2212901178268166</c:v>
                </c:pt>
                <c:pt idx="1207">
                  <c:v>0.22133828349681609</c:v>
                </c:pt>
                <c:pt idx="1208">
                  <c:v>0.2213929059951085</c:v>
                </c:pt>
                <c:pt idx="1209">
                  <c:v>0.22144769284366328</c:v>
                </c:pt>
                <c:pt idx="1210">
                  <c:v>0.2214830449364692</c:v>
                </c:pt>
                <c:pt idx="1211">
                  <c:v>0.22151917667476403</c:v>
                </c:pt>
                <c:pt idx="1212">
                  <c:v>0.22156571857311513</c:v>
                </c:pt>
                <c:pt idx="1213">
                  <c:v>0.22160011208223285</c:v>
                </c:pt>
                <c:pt idx="1214">
                  <c:v>0.22163891063129912</c:v>
                </c:pt>
                <c:pt idx="1215">
                  <c:v>0.22168426182480902</c:v>
                </c:pt>
                <c:pt idx="1216">
                  <c:v>0.22171882811455493</c:v>
                </c:pt>
                <c:pt idx="1217">
                  <c:v>0.22175328820751947</c:v>
                </c:pt>
                <c:pt idx="1218">
                  <c:v>0.22178967482134351</c:v>
                </c:pt>
                <c:pt idx="1219">
                  <c:v>0.2218152239920628</c:v>
                </c:pt>
                <c:pt idx="1220">
                  <c:v>0.22184256431926422</c:v>
                </c:pt>
                <c:pt idx="1221">
                  <c:v>0.22187771141270782</c:v>
                </c:pt>
                <c:pt idx="1222">
                  <c:v>0.22191152206623022</c:v>
                </c:pt>
                <c:pt idx="1223">
                  <c:v>0.22194523569294325</c:v>
                </c:pt>
                <c:pt idx="1224">
                  <c:v>0.22197437649425578</c:v>
                </c:pt>
                <c:pt idx="1225">
                  <c:v>0.22200249145603015</c:v>
                </c:pt>
                <c:pt idx="1226">
                  <c:v>0.22202172912399623</c:v>
                </c:pt>
                <c:pt idx="1227">
                  <c:v>0.22203526957909972</c:v>
                </c:pt>
                <c:pt idx="1228">
                  <c:v>0.22205366967961251</c:v>
                </c:pt>
                <c:pt idx="1229">
                  <c:v>0.22206705410441449</c:v>
                </c:pt>
                <c:pt idx="1230">
                  <c:v>0.22208862799161114</c:v>
                </c:pt>
                <c:pt idx="1231">
                  <c:v>0.22211559332646466</c:v>
                </c:pt>
                <c:pt idx="1232">
                  <c:v>0.22213825809026769</c:v>
                </c:pt>
                <c:pt idx="1233">
                  <c:v>0.22216096810283292</c:v>
                </c:pt>
                <c:pt idx="1234">
                  <c:v>0.22218119073996276</c:v>
                </c:pt>
                <c:pt idx="1235">
                  <c:v>0.22220024860584633</c:v>
                </c:pt>
                <c:pt idx="1236">
                  <c:v>0.22222326786608226</c:v>
                </c:pt>
                <c:pt idx="1237">
                  <c:v>0.22225810655136413</c:v>
                </c:pt>
                <c:pt idx="1238">
                  <c:v>0.22228660931650554</c:v>
                </c:pt>
                <c:pt idx="1239">
                  <c:v>0.22231289402522078</c:v>
                </c:pt>
                <c:pt idx="1240">
                  <c:v>0.22235091277881724</c:v>
                </c:pt>
                <c:pt idx="1241">
                  <c:v>0.22237035838223004</c:v>
                </c:pt>
                <c:pt idx="1242">
                  <c:v>0.22238877177568414</c:v>
                </c:pt>
                <c:pt idx="1243">
                  <c:v>0.22242016019664543</c:v>
                </c:pt>
                <c:pt idx="1244">
                  <c:v>0.22244323311546013</c:v>
                </c:pt>
                <c:pt idx="1245">
                  <c:v>0.22246664661526974</c:v>
                </c:pt>
                <c:pt idx="1246">
                  <c:v>0.22249164767833576</c:v>
                </c:pt>
                <c:pt idx="1247">
                  <c:v>0.22250968939829696</c:v>
                </c:pt>
                <c:pt idx="1248">
                  <c:v>0.22251757742705247</c:v>
                </c:pt>
                <c:pt idx="1249">
                  <c:v>0.22252656592119824</c:v>
                </c:pt>
                <c:pt idx="1250">
                  <c:v>0.22253990717750249</c:v>
                </c:pt>
                <c:pt idx="1251">
                  <c:v>0.22255833039655179</c:v>
                </c:pt>
                <c:pt idx="1252">
                  <c:v>0.22258828568646707</c:v>
                </c:pt>
                <c:pt idx="1253">
                  <c:v>0.22260790579728085</c:v>
                </c:pt>
                <c:pt idx="1254">
                  <c:v>0.22261585538585227</c:v>
                </c:pt>
                <c:pt idx="1255">
                  <c:v>0.22262413446910137</c:v>
                </c:pt>
                <c:pt idx="1256">
                  <c:v>0.22262706481004643</c:v>
                </c:pt>
                <c:pt idx="1257">
                  <c:v>0.22263381220814096</c:v>
                </c:pt>
                <c:pt idx="1258">
                  <c:v>0.22265452193362514</c:v>
                </c:pt>
                <c:pt idx="1259">
                  <c:v>0.22266421390795507</c:v>
                </c:pt>
                <c:pt idx="1260">
                  <c:v>0.22265713297907075</c:v>
                </c:pt>
                <c:pt idx="1261">
                  <c:v>0.22266471899337412</c:v>
                </c:pt>
                <c:pt idx="1262">
                  <c:v>0.22267636316574457</c:v>
                </c:pt>
                <c:pt idx="1263">
                  <c:v>0.22268823915832539</c:v>
                </c:pt>
                <c:pt idx="1264">
                  <c:v>0.22270667873485442</c:v>
                </c:pt>
                <c:pt idx="1265">
                  <c:v>0.22272505377625043</c:v>
                </c:pt>
                <c:pt idx="1266">
                  <c:v>0.22275291007941508</c:v>
                </c:pt>
                <c:pt idx="1267">
                  <c:v>0.2227667379336036</c:v>
                </c:pt>
                <c:pt idx="1268">
                  <c:v>0.22277269351625217</c:v>
                </c:pt>
                <c:pt idx="1269">
                  <c:v>0.2227881275573631</c:v>
                </c:pt>
                <c:pt idx="1270">
                  <c:v>0.22279374450664702</c:v>
                </c:pt>
                <c:pt idx="1271">
                  <c:v>0.22280541834157511</c:v>
                </c:pt>
                <c:pt idx="1272">
                  <c:v>0.22282491347016045</c:v>
                </c:pt>
                <c:pt idx="1273">
                  <c:v>0.22283974463589581</c:v>
                </c:pt>
                <c:pt idx="1274">
                  <c:v>0.22285375891698167</c:v>
                </c:pt>
                <c:pt idx="1275">
                  <c:v>0.22286856521114076</c:v>
                </c:pt>
                <c:pt idx="1276">
                  <c:v>0.22289617318604082</c:v>
                </c:pt>
                <c:pt idx="1277">
                  <c:v>0.22291456028379386</c:v>
                </c:pt>
                <c:pt idx="1278">
                  <c:v>0.22291403993279127</c:v>
                </c:pt>
                <c:pt idx="1279">
                  <c:v>0.22292367662730261</c:v>
                </c:pt>
                <c:pt idx="1280">
                  <c:v>0.22292804655226828</c:v>
                </c:pt>
                <c:pt idx="1281">
                  <c:v>0.2229419287099427</c:v>
                </c:pt>
                <c:pt idx="1282">
                  <c:v>0.22297185909300909</c:v>
                </c:pt>
                <c:pt idx="1283">
                  <c:v>0.22300003396928625</c:v>
                </c:pt>
                <c:pt idx="1284">
                  <c:v>0.22301948100206545</c:v>
                </c:pt>
                <c:pt idx="1285">
                  <c:v>0.2230356107989421</c:v>
                </c:pt>
                <c:pt idx="1286">
                  <c:v>0.22303148989736865</c:v>
                </c:pt>
                <c:pt idx="1287">
                  <c:v>0.2230355316654852</c:v>
                </c:pt>
                <c:pt idx="1288">
                  <c:v>0.22305653399299982</c:v>
                </c:pt>
                <c:pt idx="1289">
                  <c:v>0.22306712142054161</c:v>
                </c:pt>
                <c:pt idx="1290">
                  <c:v>0.22308157608062737</c:v>
                </c:pt>
                <c:pt idx="1291">
                  <c:v>0.22310412509832625</c:v>
                </c:pt>
                <c:pt idx="1292">
                  <c:v>0.22312761181973462</c:v>
                </c:pt>
                <c:pt idx="1293">
                  <c:v>0.22314640597984794</c:v>
                </c:pt>
                <c:pt idx="1294">
                  <c:v>0.22317185845073365</c:v>
                </c:pt>
                <c:pt idx="1295">
                  <c:v>0.22320721226779705</c:v>
                </c:pt>
                <c:pt idx="1296">
                  <c:v>0.22322884245751695</c:v>
                </c:pt>
                <c:pt idx="1297">
                  <c:v>0.22324227101429336</c:v>
                </c:pt>
                <c:pt idx="1298">
                  <c:v>0.22325916220031092</c:v>
                </c:pt>
                <c:pt idx="1299">
                  <c:v>0.22327665463276669</c:v>
                </c:pt>
                <c:pt idx="1300">
                  <c:v>0.22329471822687519</c:v>
                </c:pt>
                <c:pt idx="1301">
                  <c:v>0.22331657527667162</c:v>
                </c:pt>
                <c:pt idx="1302">
                  <c:v>0.22334535825368876</c:v>
                </c:pt>
                <c:pt idx="1303">
                  <c:v>0.22337289783923295</c:v>
                </c:pt>
                <c:pt idx="1304">
                  <c:v>0.22339434603923317</c:v>
                </c:pt>
                <c:pt idx="1305">
                  <c:v>0.22342366140361505</c:v>
                </c:pt>
                <c:pt idx="1306">
                  <c:v>0.22342731173462857</c:v>
                </c:pt>
                <c:pt idx="1307">
                  <c:v>0.22341752442259932</c:v>
                </c:pt>
                <c:pt idx="1308">
                  <c:v>0.22342330349020045</c:v>
                </c:pt>
                <c:pt idx="1309">
                  <c:v>0.22341559586492951</c:v>
                </c:pt>
                <c:pt idx="1310">
                  <c:v>0.22341651677548094</c:v>
                </c:pt>
                <c:pt idx="1311">
                  <c:v>0.22342329031075167</c:v>
                </c:pt>
                <c:pt idx="1312">
                  <c:v>0.22342338046120683</c:v>
                </c:pt>
                <c:pt idx="1313">
                  <c:v>0.2234285364304367</c:v>
                </c:pt>
                <c:pt idx="1314">
                  <c:v>0.22343488213622523</c:v>
                </c:pt>
                <c:pt idx="1315">
                  <c:v>0.22344942132816503</c:v>
                </c:pt>
                <c:pt idx="1316">
                  <c:v>0.22346063693666643</c:v>
                </c:pt>
                <c:pt idx="1317">
                  <c:v>0.22345348887083305</c:v>
                </c:pt>
                <c:pt idx="1318">
                  <c:v>0.22346313947780558</c:v>
                </c:pt>
                <c:pt idx="1319">
                  <c:v>0.22347813556141849</c:v>
                </c:pt>
                <c:pt idx="1320">
                  <c:v>0.2234876524866114</c:v>
                </c:pt>
                <c:pt idx="1321">
                  <c:v>0.2235100781241858</c:v>
                </c:pt>
                <c:pt idx="1322">
                  <c:v>0.22352753357888647</c:v>
                </c:pt>
                <c:pt idx="1323">
                  <c:v>0.22354302804753989</c:v>
                </c:pt>
                <c:pt idx="1324">
                  <c:v>0.22356937894454834</c:v>
                </c:pt>
                <c:pt idx="1325">
                  <c:v>0.22360162035611944</c:v>
                </c:pt>
                <c:pt idx="1326">
                  <c:v>0.22363158528777696</c:v>
                </c:pt>
                <c:pt idx="1327">
                  <c:v>0.22366945190226337</c:v>
                </c:pt>
                <c:pt idx="1328">
                  <c:v>0.22369109035381443</c:v>
                </c:pt>
                <c:pt idx="1329">
                  <c:v>0.22369087610075353</c:v>
                </c:pt>
                <c:pt idx="1330">
                  <c:v>0.22371331521298357</c:v>
                </c:pt>
                <c:pt idx="1331">
                  <c:v>0.22373479021805079</c:v>
                </c:pt>
                <c:pt idx="1332">
                  <c:v>0.22376178789413279</c:v>
                </c:pt>
                <c:pt idx="1333">
                  <c:v>0.22381801351256883</c:v>
                </c:pt>
                <c:pt idx="1334">
                  <c:v>0.2238547488752034</c:v>
                </c:pt>
                <c:pt idx="1335">
                  <c:v>0.22387842576078879</c:v>
                </c:pt>
                <c:pt idx="1336">
                  <c:v>0.22390071052358781</c:v>
                </c:pt>
                <c:pt idx="1337">
                  <c:v>0.2239163107344567</c:v>
                </c:pt>
                <c:pt idx="1338">
                  <c:v>0.22393587725597894</c:v>
                </c:pt>
                <c:pt idx="1339">
                  <c:v>0.22395473616277486</c:v>
                </c:pt>
                <c:pt idx="1340">
                  <c:v>0.22397323011902392</c:v>
                </c:pt>
                <c:pt idx="1341">
                  <c:v>0.22399258135360678</c:v>
                </c:pt>
                <c:pt idx="1342">
                  <c:v>0.22400844055759883</c:v>
                </c:pt>
                <c:pt idx="1343">
                  <c:v>0.2240178425883054</c:v>
                </c:pt>
                <c:pt idx="1344">
                  <c:v>0.22403547219053332</c:v>
                </c:pt>
                <c:pt idx="1345">
                  <c:v>0.22405784404611909</c:v>
                </c:pt>
                <c:pt idx="1346">
                  <c:v>0.22407505620105037</c:v>
                </c:pt>
                <c:pt idx="1347">
                  <c:v>0.22410496978370009</c:v>
                </c:pt>
                <c:pt idx="1348">
                  <c:v>0.22411547211542504</c:v>
                </c:pt>
                <c:pt idx="1349">
                  <c:v>0.22410478646249424</c:v>
                </c:pt>
                <c:pt idx="1350">
                  <c:v>0.22410451983318036</c:v>
                </c:pt>
                <c:pt idx="1351">
                  <c:v>0.22409368843428157</c:v>
                </c:pt>
                <c:pt idx="1352">
                  <c:v>0.22408654633284528</c:v>
                </c:pt>
                <c:pt idx="1353">
                  <c:v>0.22409668887563741</c:v>
                </c:pt>
                <c:pt idx="1354">
                  <c:v>0.22409575854313765</c:v>
                </c:pt>
                <c:pt idx="1355">
                  <c:v>0.22408546222676365</c:v>
                </c:pt>
                <c:pt idx="1356">
                  <c:v>0.22408815265610618</c:v>
                </c:pt>
                <c:pt idx="1357">
                  <c:v>0.22407448795165816</c:v>
                </c:pt>
                <c:pt idx="1358">
                  <c:v>0.22403880631171327</c:v>
                </c:pt>
                <c:pt idx="1359">
                  <c:v>0.22401227518777503</c:v>
                </c:pt>
                <c:pt idx="1360">
                  <c:v>0.22397536086751021</c:v>
                </c:pt>
                <c:pt idx="1361">
                  <c:v>0.2239513504853452</c:v>
                </c:pt>
                <c:pt idx="1362">
                  <c:v>0.22393846410487298</c:v>
                </c:pt>
                <c:pt idx="1363">
                  <c:v>0.22392963575424754</c:v>
                </c:pt>
                <c:pt idx="1364">
                  <c:v>0.223920820123652</c:v>
                </c:pt>
                <c:pt idx="1365">
                  <c:v>0.22390412901416293</c:v>
                </c:pt>
                <c:pt idx="1366">
                  <c:v>0.22389349729787736</c:v>
                </c:pt>
                <c:pt idx="1367">
                  <c:v>0.22386289291028827</c:v>
                </c:pt>
                <c:pt idx="1368">
                  <c:v>0.22381619987060872</c:v>
                </c:pt>
                <c:pt idx="1369">
                  <c:v>0.22378440975029776</c:v>
                </c:pt>
                <c:pt idx="1370">
                  <c:v>0.22374985867356414</c:v>
                </c:pt>
                <c:pt idx="1371">
                  <c:v>0.22369690867536354</c:v>
                </c:pt>
                <c:pt idx="1372">
                  <c:v>0.22364277507660227</c:v>
                </c:pt>
                <c:pt idx="1373">
                  <c:v>0.22359972403324294</c:v>
                </c:pt>
                <c:pt idx="1374">
                  <c:v>0.22354274819250727</c:v>
                </c:pt>
                <c:pt idx="1375">
                  <c:v>0.22349291212957056</c:v>
                </c:pt>
                <c:pt idx="1376">
                  <c:v>0.22346152370150449</c:v>
                </c:pt>
                <c:pt idx="1377">
                  <c:v>0.22340303995737565</c:v>
                </c:pt>
                <c:pt idx="1378">
                  <c:v>0.22333139574256336</c:v>
                </c:pt>
                <c:pt idx="1379">
                  <c:v>0.22326655399054862</c:v>
                </c:pt>
                <c:pt idx="1380">
                  <c:v>0.22320842989439318</c:v>
                </c:pt>
                <c:pt idx="1381">
                  <c:v>0.22314591958855901</c:v>
                </c:pt>
                <c:pt idx="1382">
                  <c:v>0.2230716453727597</c:v>
                </c:pt>
                <c:pt idx="1383">
                  <c:v>0.22299492465891893</c:v>
                </c:pt>
                <c:pt idx="1384">
                  <c:v>0.22292069940539302</c:v>
                </c:pt>
                <c:pt idx="1385">
                  <c:v>0.22283807735039984</c:v>
                </c:pt>
                <c:pt idx="1386">
                  <c:v>0.22274159444613892</c:v>
                </c:pt>
                <c:pt idx="1387">
                  <c:v>0.22265905496217264</c:v>
                </c:pt>
                <c:pt idx="1388">
                  <c:v>0.22257154495197115</c:v>
                </c:pt>
                <c:pt idx="1389">
                  <c:v>0.22249647270073805</c:v>
                </c:pt>
                <c:pt idx="1390">
                  <c:v>0.22245516692404085</c:v>
                </c:pt>
                <c:pt idx="1391">
                  <c:v>0.22238474966371316</c:v>
                </c:pt>
                <c:pt idx="1392">
                  <c:v>0.22230674030946315</c:v>
                </c:pt>
                <c:pt idx="1393">
                  <c:v>0.22223266906392547</c:v>
                </c:pt>
                <c:pt idx="1394">
                  <c:v>0.222145278727502</c:v>
                </c:pt>
                <c:pt idx="1395">
                  <c:v>0.22207164504392082</c:v>
                </c:pt>
                <c:pt idx="1396">
                  <c:v>0.2220095803612524</c:v>
                </c:pt>
                <c:pt idx="1397">
                  <c:v>0.22194060382869785</c:v>
                </c:pt>
                <c:pt idx="1398">
                  <c:v>0.22187242546271824</c:v>
                </c:pt>
                <c:pt idx="1399">
                  <c:v>0.22179717321445758</c:v>
                </c:pt>
                <c:pt idx="1400">
                  <c:v>0.22171672279578061</c:v>
                </c:pt>
                <c:pt idx="1401">
                  <c:v>0.2216406672583088</c:v>
                </c:pt>
                <c:pt idx="1402">
                  <c:v>0.22155931887873057</c:v>
                </c:pt>
                <c:pt idx="1403">
                  <c:v>0.22148931132589789</c:v>
                </c:pt>
                <c:pt idx="1404">
                  <c:v>0.2214276925833476</c:v>
                </c:pt>
                <c:pt idx="1405">
                  <c:v>0.22136351027128068</c:v>
                </c:pt>
                <c:pt idx="1406">
                  <c:v>0.2213106376820819</c:v>
                </c:pt>
                <c:pt idx="1407">
                  <c:v>0.22123270100123019</c:v>
                </c:pt>
                <c:pt idx="1408">
                  <c:v>0.22113549214126479</c:v>
                </c:pt>
                <c:pt idx="1409">
                  <c:v>0.22106210964696471</c:v>
                </c:pt>
                <c:pt idx="1410">
                  <c:v>0.22099039351224201</c:v>
                </c:pt>
                <c:pt idx="1411">
                  <c:v>0.22090998003516782</c:v>
                </c:pt>
                <c:pt idx="1412">
                  <c:v>0.22084313262761776</c:v>
                </c:pt>
                <c:pt idx="1413">
                  <c:v>0.22076465996803243</c:v>
                </c:pt>
                <c:pt idx="1414">
                  <c:v>0.2206676313160166</c:v>
                </c:pt>
                <c:pt idx="1415">
                  <c:v>0.22056824508263947</c:v>
                </c:pt>
                <c:pt idx="1416">
                  <c:v>0.22046815774832487</c:v>
                </c:pt>
                <c:pt idx="1417">
                  <c:v>0.22038081995713096</c:v>
                </c:pt>
                <c:pt idx="1418">
                  <c:v>0.22027890371795533</c:v>
                </c:pt>
                <c:pt idx="1419">
                  <c:v>0.22020352281933073</c:v>
                </c:pt>
                <c:pt idx="1420">
                  <c:v>0.22016307666408938</c:v>
                </c:pt>
                <c:pt idx="1421">
                  <c:v>0.2200921331492148</c:v>
                </c:pt>
                <c:pt idx="1422">
                  <c:v>0.22001365728554323</c:v>
                </c:pt>
                <c:pt idx="1423">
                  <c:v>0.2199388564936057</c:v>
                </c:pt>
                <c:pt idx="1424">
                  <c:v>0.21984745082158505</c:v>
                </c:pt>
                <c:pt idx="1425">
                  <c:v>0.21978002418823936</c:v>
                </c:pt>
                <c:pt idx="1426">
                  <c:v>0.21972560685179368</c:v>
                </c:pt>
                <c:pt idx="1427">
                  <c:v>0.21965068069441432</c:v>
                </c:pt>
                <c:pt idx="1428">
                  <c:v>0.21957982437998258</c:v>
                </c:pt>
                <c:pt idx="1429">
                  <c:v>0.21952977223906364</c:v>
                </c:pt>
                <c:pt idx="1430">
                  <c:v>0.21947473500968154</c:v>
                </c:pt>
                <c:pt idx="1431">
                  <c:v>0.21943465403200957</c:v>
                </c:pt>
                <c:pt idx="1432">
                  <c:v>0.21943045034822892</c:v>
                </c:pt>
                <c:pt idx="1433">
                  <c:v>0.21938025485218185</c:v>
                </c:pt>
                <c:pt idx="1434">
                  <c:v>0.21931324463184834</c:v>
                </c:pt>
                <c:pt idx="1435">
                  <c:v>0.2192635366421857</c:v>
                </c:pt>
                <c:pt idx="1436">
                  <c:v>0.2192283509156264</c:v>
                </c:pt>
                <c:pt idx="1437">
                  <c:v>0.21920091258969046</c:v>
                </c:pt>
                <c:pt idx="1438">
                  <c:v>0.21917268745343277</c:v>
                </c:pt>
                <c:pt idx="1439">
                  <c:v>0.21914047148074653</c:v>
                </c:pt>
                <c:pt idx="1440">
                  <c:v>0.21910252964349594</c:v>
                </c:pt>
                <c:pt idx="1441">
                  <c:v>0.2190602563307793</c:v>
                </c:pt>
                <c:pt idx="1442">
                  <c:v>0.2190305670317392</c:v>
                </c:pt>
                <c:pt idx="1443">
                  <c:v>0.21899124182367799</c:v>
                </c:pt>
                <c:pt idx="1444">
                  <c:v>0.21896382702623685</c:v>
                </c:pt>
                <c:pt idx="1445">
                  <c:v>0.21895223013172885</c:v>
                </c:pt>
                <c:pt idx="1446">
                  <c:v>0.21894485054619547</c:v>
                </c:pt>
                <c:pt idx="1447">
                  <c:v>0.2189420981453295</c:v>
                </c:pt>
                <c:pt idx="1448">
                  <c:v>0.21892803531696278</c:v>
                </c:pt>
                <c:pt idx="1449">
                  <c:v>0.21889926373388804</c:v>
                </c:pt>
                <c:pt idx="1450">
                  <c:v>0.21887033536347611</c:v>
                </c:pt>
                <c:pt idx="1451">
                  <c:v>0.2188939652919519</c:v>
                </c:pt>
                <c:pt idx="1452">
                  <c:v>0.21892260521448229</c:v>
                </c:pt>
                <c:pt idx="1453">
                  <c:v>0.21894323412174141</c:v>
                </c:pt>
                <c:pt idx="1454">
                  <c:v>0.21904848234413318</c:v>
                </c:pt>
                <c:pt idx="1455">
                  <c:v>0.21901927301801979</c:v>
                </c:pt>
                <c:pt idx="1456">
                  <c:v>0.21898513711751946</c:v>
                </c:pt>
                <c:pt idx="1457">
                  <c:v>0.21903967801881719</c:v>
                </c:pt>
                <c:pt idx="1458">
                  <c:v>0.21900678733967763</c:v>
                </c:pt>
                <c:pt idx="1459">
                  <c:v>0.21904901682548092</c:v>
                </c:pt>
                <c:pt idx="1460">
                  <c:v>0.21907943591641929</c:v>
                </c:pt>
                <c:pt idx="1461">
                  <c:v>0.21913298511929968</c:v>
                </c:pt>
                <c:pt idx="1462">
                  <c:v>0.21909975862554776</c:v>
                </c:pt>
                <c:pt idx="1463">
                  <c:v>0.21914135607270457</c:v>
                </c:pt>
                <c:pt idx="1464">
                  <c:v>0.21915462010772147</c:v>
                </c:pt>
                <c:pt idx="1465">
                  <c:v>0.21917435665207829</c:v>
                </c:pt>
                <c:pt idx="1466">
                  <c:v>0.21924247514611303</c:v>
                </c:pt>
                <c:pt idx="1467">
                  <c:v>0.21922995874192708</c:v>
                </c:pt>
                <c:pt idx="1468">
                  <c:v>0.21919197041052119</c:v>
                </c:pt>
                <c:pt idx="1469">
                  <c:v>0.21918344871595652</c:v>
                </c:pt>
                <c:pt idx="1470">
                  <c:v>0.21914232903294784</c:v>
                </c:pt>
                <c:pt idx="1471">
                  <c:v>0.21912988552609614</c:v>
                </c:pt>
                <c:pt idx="1472">
                  <c:v>0.2191535606608197</c:v>
                </c:pt>
                <c:pt idx="1473">
                  <c:v>0.21919336100999762</c:v>
                </c:pt>
                <c:pt idx="1474">
                  <c:v>0.21924629678439492</c:v>
                </c:pt>
                <c:pt idx="1475">
                  <c:v>0.21929624699512482</c:v>
                </c:pt>
                <c:pt idx="1476">
                  <c:v>0.21925842217903138</c:v>
                </c:pt>
                <c:pt idx="1477">
                  <c:v>0.21928428297936312</c:v>
                </c:pt>
                <c:pt idx="1478">
                  <c:v>0.21929927479861577</c:v>
                </c:pt>
                <c:pt idx="1479">
                  <c:v>0.21927239553689806</c:v>
                </c:pt>
                <c:pt idx="1480">
                  <c:v>0.21925413109740713</c:v>
                </c:pt>
                <c:pt idx="1481">
                  <c:v>0.21927818906450533</c:v>
                </c:pt>
                <c:pt idx="1482">
                  <c:v>0.21926900077772493</c:v>
                </c:pt>
                <c:pt idx="1483">
                  <c:v>0.21926051962642235</c:v>
                </c:pt>
                <c:pt idx="1484">
                  <c:v>0.21928108881261885</c:v>
                </c:pt>
                <c:pt idx="1485">
                  <c:v>0.21928952686045919</c:v>
                </c:pt>
                <c:pt idx="1486">
                  <c:v>0.2193050602636023</c:v>
                </c:pt>
                <c:pt idx="1487">
                  <c:v>0.21928759588598948</c:v>
                </c:pt>
                <c:pt idx="1488">
                  <c:v>0.21920801523263411</c:v>
                </c:pt>
                <c:pt idx="1489">
                  <c:v>0.21915859327370746</c:v>
                </c:pt>
                <c:pt idx="1490">
                  <c:v>0.2191240270916763</c:v>
                </c:pt>
                <c:pt idx="1491">
                  <c:v>0.21907706738898469</c:v>
                </c:pt>
                <c:pt idx="1492">
                  <c:v>0.21904123822324897</c:v>
                </c:pt>
                <c:pt idx="1493">
                  <c:v>0.21902370030538756</c:v>
                </c:pt>
                <c:pt idx="1494">
                  <c:v>0.21900141873490608</c:v>
                </c:pt>
                <c:pt idx="1495">
                  <c:v>0.21894737977011058</c:v>
                </c:pt>
                <c:pt idx="1496">
                  <c:v>0.21888980845120343</c:v>
                </c:pt>
                <c:pt idx="1497">
                  <c:v>0.21882444692090033</c:v>
                </c:pt>
                <c:pt idx="1498">
                  <c:v>0.21873854115889649</c:v>
                </c:pt>
                <c:pt idx="1499">
                  <c:v>0.21861434590081363</c:v>
                </c:pt>
                <c:pt idx="1500">
                  <c:v>0.21852477826006433</c:v>
                </c:pt>
                <c:pt idx="1501">
                  <c:v>0.21843886148605654</c:v>
                </c:pt>
                <c:pt idx="1502">
                  <c:v>0.21831596978429682</c:v>
                </c:pt>
                <c:pt idx="1503">
                  <c:v>0.2181975621000424</c:v>
                </c:pt>
                <c:pt idx="1504">
                  <c:v>0.21808595161027619</c:v>
                </c:pt>
                <c:pt idx="1505">
                  <c:v>0.21793418238393925</c:v>
                </c:pt>
                <c:pt idx="1506">
                  <c:v>0.21777399064272815</c:v>
                </c:pt>
                <c:pt idx="1507">
                  <c:v>0.21759629480712003</c:v>
                </c:pt>
                <c:pt idx="1508">
                  <c:v>0.21741541253120078</c:v>
                </c:pt>
                <c:pt idx="1509">
                  <c:v>0.21721581035084503</c:v>
                </c:pt>
                <c:pt idx="1510">
                  <c:v>0.21699143742982643</c:v>
                </c:pt>
                <c:pt idx="1511">
                  <c:v>0.21675521971361519</c:v>
                </c:pt>
                <c:pt idx="1512">
                  <c:v>0.21652443849704228</c:v>
                </c:pt>
                <c:pt idx="1513">
                  <c:v>0.21629157241752806</c:v>
                </c:pt>
                <c:pt idx="1514">
                  <c:v>0.21598812063889583</c:v>
                </c:pt>
                <c:pt idx="1515">
                  <c:v>0.21564271283537861</c:v>
                </c:pt>
                <c:pt idx="1516">
                  <c:v>0.2152683045755088</c:v>
                </c:pt>
                <c:pt idx="1517">
                  <c:v>0.21483194557258156</c:v>
                </c:pt>
                <c:pt idx="1518">
                  <c:v>0.21439243411629683</c:v>
                </c:pt>
                <c:pt idx="1519">
                  <c:v>0.21396232782642274</c:v>
                </c:pt>
                <c:pt idx="1520">
                  <c:v>0.21344691920313899</c:v>
                </c:pt>
                <c:pt idx="1521">
                  <c:v>0.21288809614888501</c:v>
                </c:pt>
                <c:pt idx="1522">
                  <c:v>0.21228540165037335</c:v>
                </c:pt>
                <c:pt idx="1523">
                  <c:v>0.21157479722858905</c:v>
                </c:pt>
                <c:pt idx="1524">
                  <c:v>0.21084135405140966</c:v>
                </c:pt>
                <c:pt idx="1525">
                  <c:v>0.21007815540178409</c:v>
                </c:pt>
                <c:pt idx="1526">
                  <c:v>0.20926611172082585</c:v>
                </c:pt>
                <c:pt idx="1527">
                  <c:v>0.20842336492783256</c:v>
                </c:pt>
                <c:pt idx="1528">
                  <c:v>0.20758803882688662</c:v>
                </c:pt>
                <c:pt idx="1529">
                  <c:v>0.20665280958062729</c:v>
                </c:pt>
                <c:pt idx="1530">
                  <c:v>0.20564250232120265</c:v>
                </c:pt>
                <c:pt idx="1531">
                  <c:v>0.20462454166499644</c:v>
                </c:pt>
                <c:pt idx="1532">
                  <c:v>0.20356678334193856</c:v>
                </c:pt>
                <c:pt idx="1533">
                  <c:v>0.20244365090878533</c:v>
                </c:pt>
                <c:pt idx="1534">
                  <c:v>0.20129721214653781</c:v>
                </c:pt>
                <c:pt idx="1535">
                  <c:v>0.20010256304470789</c:v>
                </c:pt>
                <c:pt idx="1536">
                  <c:v>0.19883821484478006</c:v>
                </c:pt>
                <c:pt idx="1537">
                  <c:v>0.19750167073800051</c:v>
                </c:pt>
                <c:pt idx="1538">
                  <c:v>0.19612269591386888</c:v>
                </c:pt>
                <c:pt idx="1539">
                  <c:v>0.19467910525081231</c:v>
                </c:pt>
                <c:pt idx="1540">
                  <c:v>0.19319615975114654</c:v>
                </c:pt>
                <c:pt idx="1541">
                  <c:v>0.19160315892481461</c:v>
                </c:pt>
                <c:pt idx="1542">
                  <c:v>0.19002899545862642</c:v>
                </c:pt>
                <c:pt idx="1543">
                  <c:v>0.18844688271503748</c:v>
                </c:pt>
                <c:pt idx="1544">
                  <c:v>0.18681617194720199</c:v>
                </c:pt>
                <c:pt idx="1545">
                  <c:v>0.18519826338850054</c:v>
                </c:pt>
                <c:pt idx="1546">
                  <c:v>0.18358718408627173</c:v>
                </c:pt>
                <c:pt idx="1547">
                  <c:v>0.18196271244075077</c:v>
                </c:pt>
                <c:pt idx="1548">
                  <c:v>0.18026608336812178</c:v>
                </c:pt>
                <c:pt idx="1549">
                  <c:v>0.17867026373509365</c:v>
                </c:pt>
                <c:pt idx="1550">
                  <c:v>0.17704994999546111</c:v>
                </c:pt>
                <c:pt idx="1551">
                  <c:v>0.17555224739707934</c:v>
                </c:pt>
                <c:pt idx="1552">
                  <c:v>0.17413772726553389</c:v>
                </c:pt>
                <c:pt idx="1553">
                  <c:v>0.17280187921798915</c:v>
                </c:pt>
                <c:pt idx="1554">
                  <c:v>0.17158428415545202</c:v>
                </c:pt>
                <c:pt idx="1555">
                  <c:v>0.17046298689220396</c:v>
                </c:pt>
                <c:pt idx="1556">
                  <c:v>0.16947267212276729</c:v>
                </c:pt>
                <c:pt idx="1557">
                  <c:v>0.16857960125549801</c:v>
                </c:pt>
                <c:pt idx="1558">
                  <c:v>0.16782930835927523</c:v>
                </c:pt>
                <c:pt idx="1559">
                  <c:v>0.16723503574292833</c:v>
                </c:pt>
                <c:pt idx="1560">
                  <c:v>0.16670630685815072</c:v>
                </c:pt>
                <c:pt idx="1561">
                  <c:v>0.16628973563661373</c:v>
                </c:pt>
                <c:pt idx="1562">
                  <c:v>0.16599317525782253</c:v>
                </c:pt>
                <c:pt idx="1563">
                  <c:v>0.16579952947785701</c:v>
                </c:pt>
                <c:pt idx="1564">
                  <c:v>0.16571199837781944</c:v>
                </c:pt>
                <c:pt idx="1565">
                  <c:v>0.16571040599539924</c:v>
                </c:pt>
                <c:pt idx="1566">
                  <c:v>0.16583417633558303</c:v>
                </c:pt>
                <c:pt idx="1567">
                  <c:v>0.16600620921467121</c:v>
                </c:pt>
                <c:pt idx="1568">
                  <c:v>0.16628674488756437</c:v>
                </c:pt>
                <c:pt idx="1569">
                  <c:v>0.16656859833995727</c:v>
                </c:pt>
                <c:pt idx="1570">
                  <c:v>0.16693406415370982</c:v>
                </c:pt>
                <c:pt idx="1571">
                  <c:v>0.16729244178571231</c:v>
                </c:pt>
                <c:pt idx="1572">
                  <c:v>0.16767739542911422</c:v>
                </c:pt>
                <c:pt idx="1573">
                  <c:v>0.16806838073987659</c:v>
                </c:pt>
                <c:pt idx="1574">
                  <c:v>0.16848505438467296</c:v>
                </c:pt>
                <c:pt idx="1575">
                  <c:v>0.16891246415964359</c:v>
                </c:pt>
                <c:pt idx="1576">
                  <c:v>0.16934173511563064</c:v>
                </c:pt>
                <c:pt idx="1577">
                  <c:v>0.16978235507559683</c:v>
                </c:pt>
                <c:pt idx="1578">
                  <c:v>0.17021570762143609</c:v>
                </c:pt>
                <c:pt idx="1579">
                  <c:v>0.17065843616429532</c:v>
                </c:pt>
                <c:pt idx="1580">
                  <c:v>0.17109245562006067</c:v>
                </c:pt>
                <c:pt idx="1581">
                  <c:v>0.17153574331426977</c:v>
                </c:pt>
                <c:pt idx="1582">
                  <c:v>0.17195110485077633</c:v>
                </c:pt>
                <c:pt idx="1583">
                  <c:v>0.17234964768782632</c:v>
                </c:pt>
                <c:pt idx="1584">
                  <c:v>0.17274755182760085</c:v>
                </c:pt>
                <c:pt idx="1585">
                  <c:v>0.17313850105392245</c:v>
                </c:pt>
                <c:pt idx="1586">
                  <c:v>0.17350791086844378</c:v>
                </c:pt>
                <c:pt idx="1587">
                  <c:v>0.17388824532746008</c:v>
                </c:pt>
                <c:pt idx="1588">
                  <c:v>0.17427019688869341</c:v>
                </c:pt>
                <c:pt idx="1589">
                  <c:v>0.17465836267193705</c:v>
                </c:pt>
                <c:pt idx="1590">
                  <c:v>0.17504489038752183</c:v>
                </c:pt>
                <c:pt idx="1591">
                  <c:v>0.17543542198411477</c:v>
                </c:pt>
                <c:pt idx="1592">
                  <c:v>0.17586020743730479</c:v>
                </c:pt>
                <c:pt idx="1593">
                  <c:v>0.17623780012866275</c:v>
                </c:pt>
                <c:pt idx="1594">
                  <c:v>0.17659352022686317</c:v>
                </c:pt>
                <c:pt idx="1595">
                  <c:v>0.17693956056953022</c:v>
                </c:pt>
                <c:pt idx="1596">
                  <c:v>0.17727317916361474</c:v>
                </c:pt>
                <c:pt idx="1597">
                  <c:v>0.17756987791618492</c:v>
                </c:pt>
                <c:pt idx="1598">
                  <c:v>0.17790220113720392</c:v>
                </c:pt>
                <c:pt idx="1599">
                  <c:v>0.17823683919849054</c:v>
                </c:pt>
                <c:pt idx="1600">
                  <c:v>0.17858256204013889</c:v>
                </c:pt>
                <c:pt idx="1601">
                  <c:v>0.17894678421830693</c:v>
                </c:pt>
                <c:pt idx="1602">
                  <c:v>0.17929701156943537</c:v>
                </c:pt>
                <c:pt idx="1603">
                  <c:v>0.17965823666994526</c:v>
                </c:pt>
                <c:pt idx="1604">
                  <c:v>0.18000547944079995</c:v>
                </c:pt>
                <c:pt idx="1605">
                  <c:v>0.18034431249710395</c:v>
                </c:pt>
                <c:pt idx="1606">
                  <c:v>0.18067362194469727</c:v>
                </c:pt>
                <c:pt idx="1607">
                  <c:v>0.18100534981780661</c:v>
                </c:pt>
                <c:pt idx="1608">
                  <c:v>0.18131848571393186</c:v>
                </c:pt>
                <c:pt idx="1609">
                  <c:v>0.18163498369370071</c:v>
                </c:pt>
                <c:pt idx="1610">
                  <c:v>0.18194227571874685</c:v>
                </c:pt>
                <c:pt idx="1611">
                  <c:v>0.182261814521992</c:v>
                </c:pt>
                <c:pt idx="1612">
                  <c:v>0.18257147216578265</c:v>
                </c:pt>
                <c:pt idx="1613">
                  <c:v>0.18290327341681109</c:v>
                </c:pt>
                <c:pt idx="1614">
                  <c:v>0.18326534465179542</c:v>
                </c:pt>
                <c:pt idx="1615">
                  <c:v>0.1836040291767557</c:v>
                </c:pt>
                <c:pt idx="1616">
                  <c:v>0.18395509983793976</c:v>
                </c:pt>
                <c:pt idx="1617">
                  <c:v>0.18429018710604009</c:v>
                </c:pt>
                <c:pt idx="1618">
                  <c:v>0.18460827728933685</c:v>
                </c:pt>
                <c:pt idx="1619">
                  <c:v>0.18489954527459632</c:v>
                </c:pt>
                <c:pt idx="1620">
                  <c:v>0.18521018174071394</c:v>
                </c:pt>
                <c:pt idx="1621">
                  <c:v>0.18551026356316927</c:v>
                </c:pt>
                <c:pt idx="1622">
                  <c:v>0.18583285250703865</c:v>
                </c:pt>
                <c:pt idx="1623">
                  <c:v>0.18618279641141944</c:v>
                </c:pt>
                <c:pt idx="1624">
                  <c:v>0.18650133606728703</c:v>
                </c:pt>
                <c:pt idx="1625">
                  <c:v>0.18679547829876372</c:v>
                </c:pt>
                <c:pt idx="1626">
                  <c:v>0.18712599759658088</c:v>
                </c:pt>
                <c:pt idx="1627">
                  <c:v>0.18746259575721788</c:v>
                </c:pt>
                <c:pt idx="1628">
                  <c:v>0.18779618738032852</c:v>
                </c:pt>
                <c:pt idx="1629">
                  <c:v>0.18816430433481357</c:v>
                </c:pt>
                <c:pt idx="1630">
                  <c:v>0.18853577172927638</c:v>
                </c:pt>
                <c:pt idx="1631">
                  <c:v>0.18888275324717782</c:v>
                </c:pt>
                <c:pt idx="1632">
                  <c:v>0.18919643510942621</c:v>
                </c:pt>
                <c:pt idx="1633">
                  <c:v>0.18955250889505168</c:v>
                </c:pt>
                <c:pt idx="1634">
                  <c:v>0.18991092446917532</c:v>
                </c:pt>
                <c:pt idx="1635">
                  <c:v>0.19029236432762023</c:v>
                </c:pt>
                <c:pt idx="1636">
                  <c:v>0.19072135693094303</c:v>
                </c:pt>
                <c:pt idx="1637">
                  <c:v>0.19110799490113708</c:v>
                </c:pt>
                <c:pt idx="1638">
                  <c:v>0.19149126906805236</c:v>
                </c:pt>
                <c:pt idx="1639">
                  <c:v>0.19186789551933128</c:v>
                </c:pt>
                <c:pt idx="1640">
                  <c:v>0.19221574681336862</c:v>
                </c:pt>
                <c:pt idx="1641">
                  <c:v>0.19257745502858667</c:v>
                </c:pt>
                <c:pt idx="1642">
                  <c:v>0.19296206138024474</c:v>
                </c:pt>
                <c:pt idx="1643">
                  <c:v>0.19331943869137314</c:v>
                </c:pt>
                <c:pt idx="1644">
                  <c:v>0.19367444481725871</c:v>
                </c:pt>
                <c:pt idx="1645">
                  <c:v>0.1940313083773936</c:v>
                </c:pt>
                <c:pt idx="1646">
                  <c:v>0.19437055935351455</c:v>
                </c:pt>
                <c:pt idx="1647">
                  <c:v>0.19466919782619488</c:v>
                </c:pt>
                <c:pt idx="1648">
                  <c:v>0.19502072976097443</c:v>
                </c:pt>
                <c:pt idx="1649">
                  <c:v>0.19539032089877872</c:v>
                </c:pt>
                <c:pt idx="1650">
                  <c:v>0.19575257708967284</c:v>
                </c:pt>
                <c:pt idx="1651">
                  <c:v>0.19615520633920738</c:v>
                </c:pt>
                <c:pt idx="1652">
                  <c:v>0.19653002216954474</c:v>
                </c:pt>
                <c:pt idx="1653">
                  <c:v>0.19688555249760209</c:v>
                </c:pt>
                <c:pt idx="1654">
                  <c:v>0.1972308640886565</c:v>
                </c:pt>
                <c:pt idx="1655">
                  <c:v>0.19757024156802994</c:v>
                </c:pt>
                <c:pt idx="1656">
                  <c:v>0.19790059264032225</c:v>
                </c:pt>
                <c:pt idx="1657">
                  <c:v>0.19822585663568768</c:v>
                </c:pt>
                <c:pt idx="1658">
                  <c:v>0.19852697527856381</c:v>
                </c:pt>
                <c:pt idx="1659">
                  <c:v>0.19885796211099158</c:v>
                </c:pt>
                <c:pt idx="1660">
                  <c:v>0.19919896314781679</c:v>
                </c:pt>
                <c:pt idx="1661">
                  <c:v>0.19953927671426655</c:v>
                </c:pt>
                <c:pt idx="1662">
                  <c:v>0.1999171567621105</c:v>
                </c:pt>
                <c:pt idx="1663">
                  <c:v>0.20025148856209743</c:v>
                </c:pt>
                <c:pt idx="1664">
                  <c:v>0.2005560681189695</c:v>
                </c:pt>
                <c:pt idx="1665">
                  <c:v>0.20086767796936833</c:v>
                </c:pt>
                <c:pt idx="1666">
                  <c:v>0.20117516335209593</c:v>
                </c:pt>
                <c:pt idx="1667">
                  <c:v>0.20145908312101346</c:v>
                </c:pt>
                <c:pt idx="1668">
                  <c:v>0.20175058075029653</c:v>
                </c:pt>
                <c:pt idx="1669">
                  <c:v>0.20203734041392885</c:v>
                </c:pt>
                <c:pt idx="1670">
                  <c:v>0.20234128321577324</c:v>
                </c:pt>
                <c:pt idx="1671">
                  <c:v>0.20265621557518465</c:v>
                </c:pt>
                <c:pt idx="1672">
                  <c:v>0.20296013231780585</c:v>
                </c:pt>
                <c:pt idx="1673">
                  <c:v>0.20328436907201633</c:v>
                </c:pt>
                <c:pt idx="1674">
                  <c:v>0.20358112476385606</c:v>
                </c:pt>
                <c:pt idx="1675">
                  <c:v>0.20385047253686875</c:v>
                </c:pt>
                <c:pt idx="1676">
                  <c:v>0.20411955701468451</c:v>
                </c:pt>
                <c:pt idx="1677">
                  <c:v>0.20436468950084194</c:v>
                </c:pt>
                <c:pt idx="1678">
                  <c:v>0.20464412492284365</c:v>
                </c:pt>
                <c:pt idx="1679">
                  <c:v>0.20491617647906354</c:v>
                </c:pt>
                <c:pt idx="1680">
                  <c:v>0.20518282144638977</c:v>
                </c:pt>
                <c:pt idx="1681">
                  <c:v>0.20544602273873405</c:v>
                </c:pt>
                <c:pt idx="1682">
                  <c:v>0.20571391708042122</c:v>
                </c:pt>
                <c:pt idx="1683">
                  <c:v>0.20596874095330889</c:v>
                </c:pt>
                <c:pt idx="1684">
                  <c:v>0.2062068156191659</c:v>
                </c:pt>
                <c:pt idx="1685">
                  <c:v>0.20644767125648608</c:v>
                </c:pt>
                <c:pt idx="1686">
                  <c:v>0.20670039446941854</c:v>
                </c:pt>
                <c:pt idx="1687">
                  <c:v>0.20693563507048343</c:v>
                </c:pt>
                <c:pt idx="1688">
                  <c:v>0.20715013522661271</c:v>
                </c:pt>
                <c:pt idx="1689">
                  <c:v>0.20737974633329981</c:v>
                </c:pt>
                <c:pt idx="1690">
                  <c:v>0.20761213720334917</c:v>
                </c:pt>
                <c:pt idx="1691">
                  <c:v>0.20780128894024399</c:v>
                </c:pt>
                <c:pt idx="1692">
                  <c:v>0.20802732951364758</c:v>
                </c:pt>
                <c:pt idx="1693">
                  <c:v>0.2082785620921821</c:v>
                </c:pt>
                <c:pt idx="1694">
                  <c:v>0.20851076208361105</c:v>
                </c:pt>
                <c:pt idx="1695">
                  <c:v>0.20875719702427217</c:v>
                </c:pt>
                <c:pt idx="1696">
                  <c:v>0.20897731945413014</c:v>
                </c:pt>
                <c:pt idx="1697">
                  <c:v>0.20917227156691739</c:v>
                </c:pt>
                <c:pt idx="1698">
                  <c:v>0.20937807687045371</c:v>
                </c:pt>
                <c:pt idx="1699">
                  <c:v>0.20957086080756285</c:v>
                </c:pt>
                <c:pt idx="1700">
                  <c:v>0.20977102105007359</c:v>
                </c:pt>
                <c:pt idx="1701">
                  <c:v>0.20997999749383223</c:v>
                </c:pt>
                <c:pt idx="1702">
                  <c:v>0.21019087005080428</c:v>
                </c:pt>
                <c:pt idx="1703">
                  <c:v>0.21037636807406568</c:v>
                </c:pt>
                <c:pt idx="1704">
                  <c:v>0.210571495826298</c:v>
                </c:pt>
                <c:pt idx="1705">
                  <c:v>0.21075804403759271</c:v>
                </c:pt>
                <c:pt idx="1706">
                  <c:v>0.2109248292986946</c:v>
                </c:pt>
                <c:pt idx="1707">
                  <c:v>0.21109852772886092</c:v>
                </c:pt>
                <c:pt idx="1708">
                  <c:v>0.2112864442690395</c:v>
                </c:pt>
                <c:pt idx="1709">
                  <c:v>0.21143638613131666</c:v>
                </c:pt>
                <c:pt idx="1710">
                  <c:v>0.21155976426321066</c:v>
                </c:pt>
                <c:pt idx="1711">
                  <c:v>0.21170083686714791</c:v>
                </c:pt>
                <c:pt idx="1712">
                  <c:v>0.21180627055127366</c:v>
                </c:pt>
                <c:pt idx="1713">
                  <c:v>0.21194779644047371</c:v>
                </c:pt>
                <c:pt idx="1714">
                  <c:v>0.21211530251726604</c:v>
                </c:pt>
                <c:pt idx="1715">
                  <c:v>0.21229052702673945</c:v>
                </c:pt>
                <c:pt idx="1716">
                  <c:v>0.21246039934854929</c:v>
                </c:pt>
                <c:pt idx="1717">
                  <c:v>0.21264865687419707</c:v>
                </c:pt>
                <c:pt idx="1718">
                  <c:v>0.2128153137615342</c:v>
                </c:pt>
                <c:pt idx="1719">
                  <c:v>0.21297582654195649</c:v>
                </c:pt>
                <c:pt idx="1720">
                  <c:v>0.21312213441899586</c:v>
                </c:pt>
                <c:pt idx="1721">
                  <c:v>0.21321762448092874</c:v>
                </c:pt>
                <c:pt idx="1722">
                  <c:v>0.21336507404440028</c:v>
                </c:pt>
                <c:pt idx="1723">
                  <c:v>0.21352253617354702</c:v>
                </c:pt>
                <c:pt idx="1724">
                  <c:v>0.21368487552246038</c:v>
                </c:pt>
                <c:pt idx="1725">
                  <c:v>0.21389384831743022</c:v>
                </c:pt>
                <c:pt idx="1726">
                  <c:v>0.21406590915227675</c:v>
                </c:pt>
                <c:pt idx="1727">
                  <c:v>0.21422066087861122</c:v>
                </c:pt>
                <c:pt idx="1728">
                  <c:v>0.21437049306612763</c:v>
                </c:pt>
                <c:pt idx="1729">
                  <c:v>0.21450003154233344</c:v>
                </c:pt>
                <c:pt idx="1730">
                  <c:v>0.21463264668213625</c:v>
                </c:pt>
                <c:pt idx="1731">
                  <c:v>0.21479672674292183</c:v>
                </c:pt>
                <c:pt idx="1732">
                  <c:v>0.21492787496292701</c:v>
                </c:pt>
                <c:pt idx="1733">
                  <c:v>0.21506855459140231</c:v>
                </c:pt>
                <c:pt idx="1734">
                  <c:v>0.21521231182521963</c:v>
                </c:pt>
                <c:pt idx="1735">
                  <c:v>0.21532460665659192</c:v>
                </c:pt>
                <c:pt idx="1736">
                  <c:v>0.21539987612741371</c:v>
                </c:pt>
                <c:pt idx="1737">
                  <c:v>0.21549622975617533</c:v>
                </c:pt>
                <c:pt idx="1738">
                  <c:v>0.21557319526408855</c:v>
                </c:pt>
                <c:pt idx="1739">
                  <c:v>0.21567485627347741</c:v>
                </c:pt>
                <c:pt idx="1740">
                  <c:v>0.21578049392268808</c:v>
                </c:pt>
                <c:pt idx="1741">
                  <c:v>0.21590163006583696</c:v>
                </c:pt>
                <c:pt idx="1742">
                  <c:v>0.21604312748812782</c:v>
                </c:pt>
                <c:pt idx="1743">
                  <c:v>0.21618679492591494</c:v>
                </c:pt>
                <c:pt idx="1744">
                  <c:v>0.21632938212774758</c:v>
                </c:pt>
                <c:pt idx="1745">
                  <c:v>0.21646927525388251</c:v>
                </c:pt>
                <c:pt idx="1746">
                  <c:v>0.21656482137938049</c:v>
                </c:pt>
                <c:pt idx="1747">
                  <c:v>0.21664421050196991</c:v>
                </c:pt>
                <c:pt idx="1748">
                  <c:v>0.21671818922930317</c:v>
                </c:pt>
                <c:pt idx="1749">
                  <c:v>0.21682377879150275</c:v>
                </c:pt>
                <c:pt idx="1750">
                  <c:v>0.21692731936794518</c:v>
                </c:pt>
                <c:pt idx="1751">
                  <c:v>0.21705810847555163</c:v>
                </c:pt>
                <c:pt idx="1752">
                  <c:v>0.21716052087220394</c:v>
                </c:pt>
                <c:pt idx="1753">
                  <c:v>0.21725554639727485</c:v>
                </c:pt>
                <c:pt idx="1754">
                  <c:v>0.2173455490091738</c:v>
                </c:pt>
                <c:pt idx="1755">
                  <c:v>0.21740619182752327</c:v>
                </c:pt>
                <c:pt idx="1756">
                  <c:v>0.21751077116532194</c:v>
                </c:pt>
                <c:pt idx="1757">
                  <c:v>0.21764014540159335</c:v>
                </c:pt>
                <c:pt idx="1758">
                  <c:v>0.21775676020992005</c:v>
                </c:pt>
                <c:pt idx="1759">
                  <c:v>0.21791371918619543</c:v>
                </c:pt>
                <c:pt idx="1760">
                  <c:v>0.21805259086346343</c:v>
                </c:pt>
                <c:pt idx="1761">
                  <c:v>0.21813546758707911</c:v>
                </c:pt>
                <c:pt idx="1762">
                  <c:v>0.21823352723478753</c:v>
                </c:pt>
                <c:pt idx="1763">
                  <c:v>0.21833728848324366</c:v>
                </c:pt>
                <c:pt idx="1764">
                  <c:v>0.21842147372935525</c:v>
                </c:pt>
                <c:pt idx="1765">
                  <c:v>0.21852105871232927</c:v>
                </c:pt>
                <c:pt idx="1766">
                  <c:v>0.21867196609012696</c:v>
                </c:pt>
                <c:pt idx="1767">
                  <c:v>0.21879438294381695</c:v>
                </c:pt>
                <c:pt idx="1768">
                  <c:v>0.21890282055064492</c:v>
                </c:pt>
                <c:pt idx="1769">
                  <c:v>0.21901592517862931</c:v>
                </c:pt>
                <c:pt idx="1770">
                  <c:v>0.21912146100525112</c:v>
                </c:pt>
                <c:pt idx="1771">
                  <c:v>0.21921897348474775</c:v>
                </c:pt>
                <c:pt idx="1772">
                  <c:v>0.21931086304894984</c:v>
                </c:pt>
                <c:pt idx="1773">
                  <c:v>0.21941985744910686</c:v>
                </c:pt>
                <c:pt idx="1774">
                  <c:v>0.21949492540456164</c:v>
                </c:pt>
                <c:pt idx="1775">
                  <c:v>0.21957343300633356</c:v>
                </c:pt>
                <c:pt idx="1776">
                  <c:v>0.21964525084684716</c:v>
                </c:pt>
                <c:pt idx="1777">
                  <c:v>0.2197024206378653</c:v>
                </c:pt>
                <c:pt idx="1778">
                  <c:v>0.21977818149278169</c:v>
                </c:pt>
                <c:pt idx="1779">
                  <c:v>0.21983335906007442</c:v>
                </c:pt>
                <c:pt idx="1780">
                  <c:v>0.21986351464331966</c:v>
                </c:pt>
                <c:pt idx="1781">
                  <c:v>0.21985090837966648</c:v>
                </c:pt>
                <c:pt idx="1782">
                  <c:v>0.21984419436554437</c:v>
                </c:pt>
                <c:pt idx="1783">
                  <c:v>0.21980377210967084</c:v>
                </c:pt>
                <c:pt idx="1784">
                  <c:v>0.21975436870401752</c:v>
                </c:pt>
                <c:pt idx="1785">
                  <c:v>0.21970883207581662</c:v>
                </c:pt>
                <c:pt idx="1786">
                  <c:v>0.21963018659010916</c:v>
                </c:pt>
                <c:pt idx="1787">
                  <c:v>0.21951951783185786</c:v>
                </c:pt>
                <c:pt idx="1788">
                  <c:v>0.21940144457128063</c:v>
                </c:pt>
                <c:pt idx="1789">
                  <c:v>0.21927475847183622</c:v>
                </c:pt>
                <c:pt idx="1790">
                  <c:v>0.21911200308706438</c:v>
                </c:pt>
                <c:pt idx="1791">
                  <c:v>0.21894764486869986</c:v>
                </c:pt>
                <c:pt idx="1792">
                  <c:v>0.21874519057106837</c:v>
                </c:pt>
                <c:pt idx="1793">
                  <c:v>0.21849807533898793</c:v>
                </c:pt>
                <c:pt idx="1794">
                  <c:v>0.21825558911960732</c:v>
                </c:pt>
                <c:pt idx="1795">
                  <c:v>0.21794843576235104</c:v>
                </c:pt>
                <c:pt idx="1796">
                  <c:v>0.21762327926207706</c:v>
                </c:pt>
                <c:pt idx="1797">
                  <c:v>0.21727545349630142</c:v>
                </c:pt>
                <c:pt idx="1798">
                  <c:v>0.21688540227378264</c:v>
                </c:pt>
                <c:pt idx="1799">
                  <c:v>0.21649886380324371</c:v>
                </c:pt>
                <c:pt idx="1800">
                  <c:v>0.21609492272385958</c:v>
                </c:pt>
                <c:pt idx="1801">
                  <c:v>0.21568859587438918</c:v>
                </c:pt>
                <c:pt idx="1802">
                  <c:v>0.21527557209126366</c:v>
                </c:pt>
                <c:pt idx="1803">
                  <c:v>0.21486117877821131</c:v>
                </c:pt>
                <c:pt idx="1804">
                  <c:v>0.21445062876503077</c:v>
                </c:pt>
                <c:pt idx="1805">
                  <c:v>0.21400327267895713</c:v>
                </c:pt>
                <c:pt idx="1806">
                  <c:v>0.2135322433833502</c:v>
                </c:pt>
                <c:pt idx="1807">
                  <c:v>0.21304902438984227</c:v>
                </c:pt>
                <c:pt idx="1808">
                  <c:v>0.21255391179708058</c:v>
                </c:pt>
                <c:pt idx="1809">
                  <c:v>0.21207558971372434</c:v>
                </c:pt>
                <c:pt idx="1810">
                  <c:v>0.21159683482884403</c:v>
                </c:pt>
                <c:pt idx="1811">
                  <c:v>0.21111362952629173</c:v>
                </c:pt>
                <c:pt idx="1812">
                  <c:v>0.21062534608181083</c:v>
                </c:pt>
                <c:pt idx="1813">
                  <c:v>0.21012612149287543</c:v>
                </c:pt>
                <c:pt idx="1814">
                  <c:v>0.20966464485027536</c:v>
                </c:pt>
                <c:pt idx="1815">
                  <c:v>0.2092504322936013</c:v>
                </c:pt>
                <c:pt idx="1816">
                  <c:v>0.20879397658476231</c:v>
                </c:pt>
                <c:pt idx="1817">
                  <c:v>0.20834449682600595</c:v>
                </c:pt>
                <c:pt idx="1818">
                  <c:v>0.20788738053992417</c:v>
                </c:pt>
                <c:pt idx="1819">
                  <c:v>0.20741325996033888</c:v>
                </c:pt>
                <c:pt idx="1820">
                  <c:v>0.20694399001325145</c:v>
                </c:pt>
                <c:pt idx="1821">
                  <c:v>0.20647446667989469</c:v>
                </c:pt>
                <c:pt idx="1822">
                  <c:v>0.20603895615734025</c:v>
                </c:pt>
                <c:pt idx="1823">
                  <c:v>0.20560878528170823</c:v>
                </c:pt>
                <c:pt idx="1824">
                  <c:v>0.2052031791111637</c:v>
                </c:pt>
                <c:pt idx="1825">
                  <c:v>0.20482087562680348</c:v>
                </c:pt>
                <c:pt idx="1826">
                  <c:v>0.20442776054752673</c:v>
                </c:pt>
                <c:pt idx="1827">
                  <c:v>0.20401272929211092</c:v>
                </c:pt>
                <c:pt idx="1828">
                  <c:v>0.20357290252015522</c:v>
                </c:pt>
                <c:pt idx="1829">
                  <c:v>0.20311372330597585</c:v>
                </c:pt>
                <c:pt idx="1830">
                  <c:v>0.20267385948440042</c:v>
                </c:pt>
                <c:pt idx="1831">
                  <c:v>0.20222382754705068</c:v>
                </c:pt>
                <c:pt idx="1832">
                  <c:v>0.20177759204922849</c:v>
                </c:pt>
                <c:pt idx="1833">
                  <c:v>0.20132415160164244</c:v>
                </c:pt>
                <c:pt idx="1834">
                  <c:v>0.20083440387972817</c:v>
                </c:pt>
                <c:pt idx="1835">
                  <c:v>0.20034348540060906</c:v>
                </c:pt>
                <c:pt idx="1836">
                  <c:v>0.19984733860647963</c:v>
                </c:pt>
                <c:pt idx="1837">
                  <c:v>0.1993432281896359</c:v>
                </c:pt>
                <c:pt idx="1838">
                  <c:v>0.1988559656971014</c:v>
                </c:pt>
                <c:pt idx="1839">
                  <c:v>0.19835078977435994</c:v>
                </c:pt>
                <c:pt idx="1840">
                  <c:v>0.19781200289465947</c:v>
                </c:pt>
                <c:pt idx="1841">
                  <c:v>0.19726214701693667</c:v>
                </c:pt>
                <c:pt idx="1842">
                  <c:v>0.19670561417835417</c:v>
                </c:pt>
                <c:pt idx="1843">
                  <c:v>0.1961728788080562</c:v>
                </c:pt>
                <c:pt idx="1844">
                  <c:v>0.19559812061653567</c:v>
                </c:pt>
                <c:pt idx="1845">
                  <c:v>0.19506433906048948</c:v>
                </c:pt>
                <c:pt idx="1846">
                  <c:v>0.19451642789246212</c:v>
                </c:pt>
                <c:pt idx="1847">
                  <c:v>0.19390390290814233</c:v>
                </c:pt>
                <c:pt idx="1848">
                  <c:v>0.19330837659170597</c:v>
                </c:pt>
                <c:pt idx="1849">
                  <c:v>0.19273022580392965</c:v>
                </c:pt>
                <c:pt idx="1850">
                  <c:v>0.19219537662762945</c:v>
                </c:pt>
                <c:pt idx="1851">
                  <c:v>0.1916597207452406</c:v>
                </c:pt>
                <c:pt idx="1852">
                  <c:v>0.19120376961195973</c:v>
                </c:pt>
                <c:pt idx="1853">
                  <c:v>0.19079911117742152</c:v>
                </c:pt>
                <c:pt idx="1854">
                  <c:v>0.19043108663993003</c:v>
                </c:pt>
                <c:pt idx="1855">
                  <c:v>0.1901237795581652</c:v>
                </c:pt>
                <c:pt idx="1856">
                  <c:v>0.18996540393997763</c:v>
                </c:pt>
                <c:pt idx="1857">
                  <c:v>0.18987250242093609</c:v>
                </c:pt>
                <c:pt idx="1858">
                  <c:v>0.18989647245977415</c:v>
                </c:pt>
                <c:pt idx="1859">
                  <c:v>0.19005365307418787</c:v>
                </c:pt>
                <c:pt idx="1860">
                  <c:v>0.19026270115143096</c:v>
                </c:pt>
                <c:pt idx="1861">
                  <c:v>0.19054717017170672</c:v>
                </c:pt>
                <c:pt idx="1862">
                  <c:v>0.19092912744891044</c:v>
                </c:pt>
                <c:pt idx="1863">
                  <c:v>0.19143115453046011</c:v>
                </c:pt>
                <c:pt idx="1864">
                  <c:v>0.19194826174790433</c:v>
                </c:pt>
                <c:pt idx="1865">
                  <c:v>0.1925296409295382</c:v>
                </c:pt>
                <c:pt idx="1866">
                  <c:v>0.19311266670870211</c:v>
                </c:pt>
                <c:pt idx="1867">
                  <c:v>0.19366097048396569</c:v>
                </c:pt>
                <c:pt idx="1868">
                  <c:v>0.19422399313466568</c:v>
                </c:pt>
                <c:pt idx="1869">
                  <c:v>0.19475745138589448</c:v>
                </c:pt>
                <c:pt idx="1870">
                  <c:v>0.19526579119475737</c:v>
                </c:pt>
                <c:pt idx="1871">
                  <c:v>0.19569880128483383</c:v>
                </c:pt>
                <c:pt idx="1872">
                  <c:v>0.19612572177851162</c:v>
                </c:pt>
                <c:pt idx="1873">
                  <c:v>0.19645456949086948</c:v>
                </c:pt>
                <c:pt idx="1874">
                  <c:v>0.19671623679604333</c:v>
                </c:pt>
                <c:pt idx="1875">
                  <c:v>0.19691880763778016</c:v>
                </c:pt>
                <c:pt idx="1876">
                  <c:v>0.19702480907333861</c:v>
                </c:pt>
                <c:pt idx="1877">
                  <c:v>0.19715576486077926</c:v>
                </c:pt>
                <c:pt idx="1878">
                  <c:v>0.19724935584212702</c:v>
                </c:pt>
                <c:pt idx="1879">
                  <c:v>0.1973345632208354</c:v>
                </c:pt>
                <c:pt idx="1880">
                  <c:v>0.19743919828981019</c:v>
                </c:pt>
                <c:pt idx="1881">
                  <c:v>0.19747283981383021</c:v>
                </c:pt>
                <c:pt idx="1882">
                  <c:v>0.19743279822731208</c:v>
                </c:pt>
                <c:pt idx="1883">
                  <c:v>0.19741122459221483</c:v>
                </c:pt>
                <c:pt idx="1884">
                  <c:v>0.1973425836957827</c:v>
                </c:pt>
                <c:pt idx="1885">
                  <c:v>0.19725890703219759</c:v>
                </c:pt>
                <c:pt idx="1886">
                  <c:v>0.19719056405391674</c:v>
                </c:pt>
                <c:pt idx="1887">
                  <c:v>0.19712752991551108</c:v>
                </c:pt>
                <c:pt idx="1888">
                  <c:v>0.19709869139051098</c:v>
                </c:pt>
                <c:pt idx="1889">
                  <c:v>0.19712125616916421</c:v>
                </c:pt>
                <c:pt idx="1890">
                  <c:v>0.19718400980821146</c:v>
                </c:pt>
                <c:pt idx="1891">
                  <c:v>0.19729360982746669</c:v>
                </c:pt>
                <c:pt idx="1892">
                  <c:v>0.19741804724617726</c:v>
                </c:pt>
                <c:pt idx="1893">
                  <c:v>0.19754923679675315</c:v>
                </c:pt>
                <c:pt idx="1894">
                  <c:v>0.19771260062341103</c:v>
                </c:pt>
                <c:pt idx="1895">
                  <c:v>0.19793353529126015</c:v>
                </c:pt>
                <c:pt idx="1896">
                  <c:v>0.1981392451966856</c:v>
                </c:pt>
                <c:pt idx="1897">
                  <c:v>0.19835980838127024</c:v>
                </c:pt>
                <c:pt idx="1898">
                  <c:v>0.19853853454326909</c:v>
                </c:pt>
                <c:pt idx="1899">
                  <c:v>0.19870222211049712</c:v>
                </c:pt>
                <c:pt idx="1900">
                  <c:v>0.19887675639295085</c:v>
                </c:pt>
                <c:pt idx="1901">
                  <c:v>0.19909758620743642</c:v>
                </c:pt>
                <c:pt idx="1902">
                  <c:v>0.1993058218744751</c:v>
                </c:pt>
                <c:pt idx="1903">
                  <c:v>0.19946851895315543</c:v>
                </c:pt>
                <c:pt idx="1904">
                  <c:v>0.19964355242251683</c:v>
                </c:pt>
                <c:pt idx="1905">
                  <c:v>0.19978666373436313</c:v>
                </c:pt>
                <c:pt idx="1906">
                  <c:v>0.19994375132234812</c:v>
                </c:pt>
                <c:pt idx="1907">
                  <c:v>0.20016065267610209</c:v>
                </c:pt>
                <c:pt idx="1908">
                  <c:v>0.20033795081411188</c:v>
                </c:pt>
                <c:pt idx="1909">
                  <c:v>0.20050384026727422</c:v>
                </c:pt>
                <c:pt idx="1910">
                  <c:v>0.20064923712282093</c:v>
                </c:pt>
                <c:pt idx="1911">
                  <c:v>0.20071536526680245</c:v>
                </c:pt>
                <c:pt idx="1912">
                  <c:v>0.20082398859110517</c:v>
                </c:pt>
                <c:pt idx="1913">
                  <c:v>0.2009176403259553</c:v>
                </c:pt>
                <c:pt idx="1914">
                  <c:v>0.2009247588231815</c:v>
                </c:pt>
                <c:pt idx="1915">
                  <c:v>0.20097505619114231</c:v>
                </c:pt>
                <c:pt idx="1916">
                  <c:v>0.20100387453683241</c:v>
                </c:pt>
                <c:pt idx="1917">
                  <c:v>0.20100738627278081</c:v>
                </c:pt>
                <c:pt idx="1918">
                  <c:v>0.20100184648528571</c:v>
                </c:pt>
                <c:pt idx="1919">
                  <c:v>0.20097670927680675</c:v>
                </c:pt>
                <c:pt idx="1920">
                  <c:v>0.20091548749799695</c:v>
                </c:pt>
                <c:pt idx="1921">
                  <c:v>0.20088300858536934</c:v>
                </c:pt>
                <c:pt idx="1922">
                  <c:v>0.20086008281897891</c:v>
                </c:pt>
                <c:pt idx="1923">
                  <c:v>0.20083069831935033</c:v>
                </c:pt>
                <c:pt idx="1924">
                  <c:v>0.20082705456160821</c:v>
                </c:pt>
                <c:pt idx="1925">
                  <c:v>0.20075826192353105</c:v>
                </c:pt>
                <c:pt idx="1926">
                  <c:v>0.20066598215359352</c:v>
                </c:pt>
                <c:pt idx="1927">
                  <c:v>0.20055978468894378</c:v>
                </c:pt>
                <c:pt idx="1928">
                  <c:v>0.20041625600250321</c:v>
                </c:pt>
                <c:pt idx="1929">
                  <c:v>0.20032090434215125</c:v>
                </c:pt>
                <c:pt idx="1930">
                  <c:v>0.2002118131302919</c:v>
                </c:pt>
                <c:pt idx="1931">
                  <c:v>0.20008865162002168</c:v>
                </c:pt>
                <c:pt idx="1932">
                  <c:v>0.19999768510924479</c:v>
                </c:pt>
                <c:pt idx="1933">
                  <c:v>0.19991528155578764</c:v>
                </c:pt>
                <c:pt idx="1934">
                  <c:v>0.19979987930912357</c:v>
                </c:pt>
                <c:pt idx="1935">
                  <c:v>0.19972925568453395</c:v>
                </c:pt>
                <c:pt idx="1936">
                  <c:v>0.19964592577433501</c:v>
                </c:pt>
                <c:pt idx="1937">
                  <c:v>0.19954897637727162</c:v>
                </c:pt>
                <c:pt idx="1938">
                  <c:v>0.19951181595525055</c:v>
                </c:pt>
                <c:pt idx="1939">
                  <c:v>0.19948915033010142</c:v>
                </c:pt>
                <c:pt idx="1940">
                  <c:v>0.19941923224890293</c:v>
                </c:pt>
                <c:pt idx="1941">
                  <c:v>0.19939294610608052</c:v>
                </c:pt>
                <c:pt idx="1942">
                  <c:v>0.19934722996235932</c:v>
                </c:pt>
                <c:pt idx="1943">
                  <c:v>0.19925875461741294</c:v>
                </c:pt>
                <c:pt idx="1944">
                  <c:v>0.19922412767689299</c:v>
                </c:pt>
                <c:pt idx="1945">
                  <c:v>0.19923247349117701</c:v>
                </c:pt>
                <c:pt idx="1946">
                  <c:v>0.199223257024952</c:v>
                </c:pt>
                <c:pt idx="1947">
                  <c:v>0.1992271881862345</c:v>
                </c:pt>
                <c:pt idx="1948">
                  <c:v>0.19922317296443567</c:v>
                </c:pt>
                <c:pt idx="1949">
                  <c:v>0.19923351534014788</c:v>
                </c:pt>
                <c:pt idx="1950">
                  <c:v>0.19919460686897361</c:v>
                </c:pt>
                <c:pt idx="1951">
                  <c:v>0.19911968959056528</c:v>
                </c:pt>
                <c:pt idx="1952">
                  <c:v>0.19904887612461244</c:v>
                </c:pt>
                <c:pt idx="1953">
                  <c:v>0.19897133585694352</c:v>
                </c:pt>
                <c:pt idx="1954">
                  <c:v>0.19886976996171765</c:v>
                </c:pt>
                <c:pt idx="1955">
                  <c:v>0.19876127730468865</c:v>
                </c:pt>
                <c:pt idx="1956">
                  <c:v>0.19868561917744609</c:v>
                </c:pt>
                <c:pt idx="1957">
                  <c:v>0.19859033510388402</c:v>
                </c:pt>
                <c:pt idx="1958">
                  <c:v>0.19851253384313036</c:v>
                </c:pt>
                <c:pt idx="1959">
                  <c:v>0.19850940549385779</c:v>
                </c:pt>
                <c:pt idx="1960">
                  <c:v>0.19843079182356618</c:v>
                </c:pt>
                <c:pt idx="1961">
                  <c:v>0.19834914707914386</c:v>
                </c:pt>
                <c:pt idx="1962">
                  <c:v>0.19821400831249028</c:v>
                </c:pt>
                <c:pt idx="1963">
                  <c:v>0.1980119825322959</c:v>
                </c:pt>
                <c:pt idx="1964">
                  <c:v>0.19786829760141675</c:v>
                </c:pt>
                <c:pt idx="1965">
                  <c:v>0.19768017050661127</c:v>
                </c:pt>
                <c:pt idx="1966">
                  <c:v>0.19755415135216489</c:v>
                </c:pt>
                <c:pt idx="1967">
                  <c:v>0.19745938673811203</c:v>
                </c:pt>
                <c:pt idx="1968">
                  <c:v>0.19734013617009694</c:v>
                </c:pt>
                <c:pt idx="1969">
                  <c:v>0.19729273687779769</c:v>
                </c:pt>
                <c:pt idx="1970">
                  <c:v>0.19721819507989835</c:v>
                </c:pt>
                <c:pt idx="1971">
                  <c:v>0.19712175101839466</c:v>
                </c:pt>
                <c:pt idx="1972">
                  <c:v>0.19701605608370795</c:v>
                </c:pt>
                <c:pt idx="1973">
                  <c:v>0.19689468728156209</c:v>
                </c:pt>
                <c:pt idx="1974">
                  <c:v>0.1967571758263694</c:v>
                </c:pt>
                <c:pt idx="1975">
                  <c:v>0.19662732305332017</c:v>
                </c:pt>
                <c:pt idx="1976">
                  <c:v>0.19654729259102441</c:v>
                </c:pt>
                <c:pt idx="1977">
                  <c:v>0.19641857435993396</c:v>
                </c:pt>
                <c:pt idx="1978">
                  <c:v>0.19625580705470555</c:v>
                </c:pt>
                <c:pt idx="1979">
                  <c:v>0.19613958753061575</c:v>
                </c:pt>
                <c:pt idx="1980">
                  <c:v>0.19601653926527854</c:v>
                </c:pt>
                <c:pt idx="1981">
                  <c:v>0.19593606503913505</c:v>
                </c:pt>
                <c:pt idx="1982">
                  <c:v>0.1959105075771522</c:v>
                </c:pt>
                <c:pt idx="1983">
                  <c:v>0.19584299604600577</c:v>
                </c:pt>
                <c:pt idx="1984">
                  <c:v>0.19578407156579389</c:v>
                </c:pt>
                <c:pt idx="1985">
                  <c:v>0.19568711714073919</c:v>
                </c:pt>
                <c:pt idx="1986">
                  <c:v>0.19556607150341168</c:v>
                </c:pt>
                <c:pt idx="1987">
                  <c:v>0.19543972966084464</c:v>
                </c:pt>
                <c:pt idx="1988">
                  <c:v>0.19532653700256289</c:v>
                </c:pt>
                <c:pt idx="1989">
                  <c:v>0.19513502721650855</c:v>
                </c:pt>
                <c:pt idx="1990">
                  <c:v>0.19486616838760593</c:v>
                </c:pt>
                <c:pt idx="1991">
                  <c:v>0.19465486782917488</c:v>
                </c:pt>
                <c:pt idx="1992">
                  <c:v>0.19438381393845186</c:v>
                </c:pt>
                <c:pt idx="1993">
                  <c:v>0.19418256372709972</c:v>
                </c:pt>
                <c:pt idx="1994">
                  <c:v>0.19408922055947597</c:v>
                </c:pt>
                <c:pt idx="1995">
                  <c:v>0.19391400886938112</c:v>
                </c:pt>
                <c:pt idx="1996">
                  <c:v>0.19374848562496863</c:v>
                </c:pt>
                <c:pt idx="1997">
                  <c:v>0.19351473393063615</c:v>
                </c:pt>
                <c:pt idx="1998">
                  <c:v>0.19322897694999383</c:v>
                </c:pt>
                <c:pt idx="1999">
                  <c:v>0.19290143581862795</c:v>
                </c:pt>
                <c:pt idx="2000">
                  <c:v>0.19252692534601201</c:v>
                </c:pt>
                <c:pt idx="2001">
                  <c:v>0.19222571118370771</c:v>
                </c:pt>
                <c:pt idx="2002">
                  <c:v>0.19196793302580553</c:v>
                </c:pt>
                <c:pt idx="2003">
                  <c:v>0.19168953099011096</c:v>
                </c:pt>
                <c:pt idx="2004">
                  <c:v>0.19144802985813378</c:v>
                </c:pt>
                <c:pt idx="2005">
                  <c:v>0.1912034217937639</c:v>
                </c:pt>
                <c:pt idx="2006">
                  <c:v>0.19093919044329888</c:v>
                </c:pt>
                <c:pt idx="2007">
                  <c:v>0.19067953238617449</c:v>
                </c:pt>
                <c:pt idx="2008">
                  <c:v>0.19041327035199698</c:v>
                </c:pt>
                <c:pt idx="2009">
                  <c:v>0.19019271960806358</c:v>
                </c:pt>
                <c:pt idx="2010">
                  <c:v>0.19001041027598867</c:v>
                </c:pt>
                <c:pt idx="2011">
                  <c:v>0.18985793599742409</c:v>
                </c:pt>
                <c:pt idx="2012">
                  <c:v>0.18978259780388596</c:v>
                </c:pt>
                <c:pt idx="2013">
                  <c:v>0.18958044051663506</c:v>
                </c:pt>
                <c:pt idx="2014">
                  <c:v>0.18929844591106948</c:v>
                </c:pt>
                <c:pt idx="2015">
                  <c:v>0.18907306340859317</c:v>
                </c:pt>
                <c:pt idx="2016">
                  <c:v>0.18880841368398263</c:v>
                </c:pt>
                <c:pt idx="2017">
                  <c:v>0.18858810189128897</c:v>
                </c:pt>
                <c:pt idx="2018">
                  <c:v>0.18838323532317103</c:v>
                </c:pt>
                <c:pt idx="2019">
                  <c:v>0.18816455151218839</c:v>
                </c:pt>
                <c:pt idx="2020">
                  <c:v>0.18801900341105682</c:v>
                </c:pt>
                <c:pt idx="2021">
                  <c:v>0.18776189192341941</c:v>
                </c:pt>
                <c:pt idx="2022">
                  <c:v>0.1874336904759494</c:v>
                </c:pt>
                <c:pt idx="2023">
                  <c:v>0.18714822132986667</c:v>
                </c:pt>
                <c:pt idx="2024">
                  <c:v>0.18678327377407547</c:v>
                </c:pt>
                <c:pt idx="2025">
                  <c:v>0.18647071375569677</c:v>
                </c:pt>
                <c:pt idx="2026">
                  <c:v>0.18624742944604289</c:v>
                </c:pt>
                <c:pt idx="2027">
                  <c:v>0.18600920940094889</c:v>
                </c:pt>
                <c:pt idx="2028">
                  <c:v>0.18577513001492676</c:v>
                </c:pt>
                <c:pt idx="2029">
                  <c:v>0.18559512072167614</c:v>
                </c:pt>
                <c:pt idx="2030">
                  <c:v>0.18542484749210017</c:v>
                </c:pt>
                <c:pt idx="2031">
                  <c:v>0.18523930091410537</c:v>
                </c:pt>
                <c:pt idx="2032">
                  <c:v>0.18498497590518795</c:v>
                </c:pt>
                <c:pt idx="2033">
                  <c:v>0.18466601617974396</c:v>
                </c:pt>
                <c:pt idx="2034">
                  <c:v>0.18432116435618862</c:v>
                </c:pt>
                <c:pt idx="2035">
                  <c:v>0.18395715982479124</c:v>
                </c:pt>
                <c:pt idx="2036">
                  <c:v>0.1836476402685332</c:v>
                </c:pt>
                <c:pt idx="2037">
                  <c:v>0.18333102819574273</c:v>
                </c:pt>
                <c:pt idx="2038">
                  <c:v>0.18312144197939215</c:v>
                </c:pt>
                <c:pt idx="2039">
                  <c:v>0.18291211166728086</c:v>
                </c:pt>
                <c:pt idx="2040">
                  <c:v>0.18266692983047214</c:v>
                </c:pt>
                <c:pt idx="2041">
                  <c:v>0.18265584905543361</c:v>
                </c:pt>
                <c:pt idx="2042">
                  <c:v>0.1826442619096256</c:v>
                </c:pt>
                <c:pt idx="2043">
                  <c:v>0.1825662779336866</c:v>
                </c:pt>
                <c:pt idx="2044">
                  <c:v>0.1824976065972852</c:v>
                </c:pt>
                <c:pt idx="2045">
                  <c:v>0.18234537116710722</c:v>
                </c:pt>
                <c:pt idx="2046">
                  <c:v>0.18222813345499364</c:v>
                </c:pt>
                <c:pt idx="2047">
                  <c:v>0.18203630885771904</c:v>
                </c:pt>
                <c:pt idx="2048">
                  <c:v>0.18189205498362157</c:v>
                </c:pt>
                <c:pt idx="2049">
                  <c:v>0.18189280753163498</c:v>
                </c:pt>
                <c:pt idx="2050">
                  <c:v>0.18159080588188492</c:v>
                </c:pt>
                <c:pt idx="2051">
                  <c:v>0.18126262086158343</c:v>
                </c:pt>
                <c:pt idx="2052">
                  <c:v>0.18114514363424203</c:v>
                </c:pt>
                <c:pt idx="2053">
                  <c:v>0.18089745947056543</c:v>
                </c:pt>
                <c:pt idx="2054">
                  <c:v>0.18070484083395955</c:v>
                </c:pt>
                <c:pt idx="2055">
                  <c:v>0.18063994897728766</c:v>
                </c:pt>
                <c:pt idx="2056">
                  <c:v>0.18043729229547889</c:v>
                </c:pt>
                <c:pt idx="2057">
                  <c:v>0.18013511637995974</c:v>
                </c:pt>
                <c:pt idx="2058">
                  <c:v>0.17988384003512822</c:v>
                </c:pt>
                <c:pt idx="2059">
                  <c:v>0.17967596691807788</c:v>
                </c:pt>
                <c:pt idx="2060">
                  <c:v>0.17948462121665187</c:v>
                </c:pt>
                <c:pt idx="2061">
                  <c:v>0.17934507662105148</c:v>
                </c:pt>
                <c:pt idx="2062">
                  <c:v>0.17931529933790843</c:v>
                </c:pt>
                <c:pt idx="2063">
                  <c:v>0.17929694568377719</c:v>
                </c:pt>
                <c:pt idx="2064">
                  <c:v>0.17913046183646944</c:v>
                </c:pt>
                <c:pt idx="2065">
                  <c:v>0.17899310334157389</c:v>
                </c:pt>
                <c:pt idx="2066">
                  <c:v>0.17883629922082675</c:v>
                </c:pt>
                <c:pt idx="2067">
                  <c:v>0.17861591807380808</c:v>
                </c:pt>
                <c:pt idx="2068">
                  <c:v>0.17853312158872514</c:v>
                </c:pt>
                <c:pt idx="2069">
                  <c:v>0.17823731539366472</c:v>
                </c:pt>
                <c:pt idx="2070">
                  <c:v>0.17785222676150667</c:v>
                </c:pt>
                <c:pt idx="2071">
                  <c:v>0.17750169874166363</c:v>
                </c:pt>
                <c:pt idx="2072">
                  <c:v>0.17696061014132516</c:v>
                </c:pt>
                <c:pt idx="2073">
                  <c:v>0.17658325435079766</c:v>
                </c:pt>
                <c:pt idx="2074">
                  <c:v>0.17626620293779291</c:v>
                </c:pt>
                <c:pt idx="2075">
                  <c:v>0.17601981473317199</c:v>
                </c:pt>
                <c:pt idx="2076">
                  <c:v>0.17590162237564813</c:v>
                </c:pt>
                <c:pt idx="2077">
                  <c:v>0.17555974049076709</c:v>
                </c:pt>
                <c:pt idx="2078">
                  <c:v>0.17531694943169487</c:v>
                </c:pt>
                <c:pt idx="2079">
                  <c:v>0.17504639330001234</c:v>
                </c:pt>
                <c:pt idx="2080">
                  <c:v>0.1746252254727495</c:v>
                </c:pt>
                <c:pt idx="2081">
                  <c:v>0.17453466821488536</c:v>
                </c:pt>
                <c:pt idx="2082">
                  <c:v>0.17425819097893566</c:v>
                </c:pt>
                <c:pt idx="2083">
                  <c:v>0.17378104957882412</c:v>
                </c:pt>
                <c:pt idx="2084">
                  <c:v>0.17348317460330664</c:v>
                </c:pt>
                <c:pt idx="2085">
                  <c:v>0.17311591324077816</c:v>
                </c:pt>
                <c:pt idx="2086">
                  <c:v>0.17286742719584761</c:v>
                </c:pt>
                <c:pt idx="2087">
                  <c:v>0.17256106194346718</c:v>
                </c:pt>
                <c:pt idx="2088">
                  <c:v>0.17214670009967539</c:v>
                </c:pt>
                <c:pt idx="2089">
                  <c:v>0.17181839296798365</c:v>
                </c:pt>
                <c:pt idx="2090">
                  <c:v>0.17137771484378908</c:v>
                </c:pt>
                <c:pt idx="2091">
                  <c:v>0.17116684027663698</c:v>
                </c:pt>
                <c:pt idx="2092">
                  <c:v>0.17101475515356535</c:v>
                </c:pt>
                <c:pt idx="2093">
                  <c:v>0.17056452820713675</c:v>
                </c:pt>
                <c:pt idx="2094">
                  <c:v>0.17032785995605629</c:v>
                </c:pt>
                <c:pt idx="2095">
                  <c:v>0.17004087623974426</c:v>
                </c:pt>
                <c:pt idx="2096">
                  <c:v>0.16963468939575543</c:v>
                </c:pt>
                <c:pt idx="2097">
                  <c:v>0.16956245931252678</c:v>
                </c:pt>
                <c:pt idx="2098">
                  <c:v>0.16949288934777215</c:v>
                </c:pt>
                <c:pt idx="2099">
                  <c:v>0.16936698318817714</c:v>
                </c:pt>
                <c:pt idx="2100">
                  <c:v>0.16916229044978348</c:v>
                </c:pt>
                <c:pt idx="2101">
                  <c:v>0.16887751787280358</c:v>
                </c:pt>
                <c:pt idx="2102">
                  <c:v>0.16864079738703955</c:v>
                </c:pt>
                <c:pt idx="2103">
                  <c:v>0.16830598926711907</c:v>
                </c:pt>
                <c:pt idx="2104">
                  <c:v>0.16803792348115407</c:v>
                </c:pt>
                <c:pt idx="2105">
                  <c:v>0.16789127374557586</c:v>
                </c:pt>
                <c:pt idx="2106">
                  <c:v>0.16771272527582207</c:v>
                </c:pt>
                <c:pt idx="2107">
                  <c:v>0.16740051111986665</c:v>
                </c:pt>
                <c:pt idx="2108">
                  <c:v>0.16725528292970396</c:v>
                </c:pt>
                <c:pt idx="2109">
                  <c:v>0.16721028410380953</c:v>
                </c:pt>
                <c:pt idx="2110">
                  <c:v>0.16689232692195125</c:v>
                </c:pt>
                <c:pt idx="2111">
                  <c:v>0.16668561198283327</c:v>
                </c:pt>
                <c:pt idx="2112">
                  <c:v>0.16642238402446963</c:v>
                </c:pt>
                <c:pt idx="2113">
                  <c:v>0.16591758903344231</c:v>
                </c:pt>
                <c:pt idx="2114">
                  <c:v>0.16550490614892729</c:v>
                </c:pt>
                <c:pt idx="2115">
                  <c:v>0.16501457005403358</c:v>
                </c:pt>
                <c:pt idx="2116">
                  <c:v>0.16435915252512823</c:v>
                </c:pt>
                <c:pt idx="2117">
                  <c:v>0.16402559656325205</c:v>
                </c:pt>
                <c:pt idx="2118">
                  <c:v>0.16391680349552595</c:v>
                </c:pt>
                <c:pt idx="2119">
                  <c:v>0.16355390725845972</c:v>
                </c:pt>
                <c:pt idx="2120">
                  <c:v>0.16331856970621486</c:v>
                </c:pt>
                <c:pt idx="2121">
                  <c:v>0.16329038294934525</c:v>
                </c:pt>
                <c:pt idx="2122">
                  <c:v>0.16301312447752253</c:v>
                </c:pt>
                <c:pt idx="2123">
                  <c:v>0.16269372980093455</c:v>
                </c:pt>
                <c:pt idx="2124">
                  <c:v>0.16290976026761222</c:v>
                </c:pt>
                <c:pt idx="2125">
                  <c:v>0.16299616676965947</c:v>
                </c:pt>
                <c:pt idx="2126">
                  <c:v>0.16265596421260262</c:v>
                </c:pt>
                <c:pt idx="2127">
                  <c:v>0.16236541345331865</c:v>
                </c:pt>
                <c:pt idx="2128">
                  <c:v>0.16201766495850109</c:v>
                </c:pt>
                <c:pt idx="2129">
                  <c:v>0.16140011776620608</c:v>
                </c:pt>
                <c:pt idx="2130">
                  <c:v>0.1608254295282231</c:v>
                </c:pt>
                <c:pt idx="2131">
                  <c:v>0.16067410578532201</c:v>
                </c:pt>
                <c:pt idx="2132">
                  <c:v>0.16038354379905442</c:v>
                </c:pt>
                <c:pt idx="2133">
                  <c:v>0.15989702055730212</c:v>
                </c:pt>
                <c:pt idx="2134">
                  <c:v>0.15954976779287325</c:v>
                </c:pt>
                <c:pt idx="2135">
                  <c:v>0.15929486721580852</c:v>
                </c:pt>
                <c:pt idx="2136">
                  <c:v>0.15888727546097994</c:v>
                </c:pt>
                <c:pt idx="2137">
                  <c:v>0.15835199687004786</c:v>
                </c:pt>
                <c:pt idx="2138">
                  <c:v>0.15807684254110946</c:v>
                </c:pt>
                <c:pt idx="2139">
                  <c:v>0.15765190631776035</c:v>
                </c:pt>
                <c:pt idx="2140">
                  <c:v>0.15789006448035481</c:v>
                </c:pt>
                <c:pt idx="2141">
                  <c:v>0.15798705497614632</c:v>
                </c:pt>
                <c:pt idx="2142">
                  <c:v>0.15835245917006202</c:v>
                </c:pt>
                <c:pt idx="2143">
                  <c:v>0.15809904978061193</c:v>
                </c:pt>
                <c:pt idx="2144">
                  <c:v>0.15691649724230186</c:v>
                </c:pt>
                <c:pt idx="2145">
                  <c:v>0.15645518669094804</c:v>
                </c:pt>
                <c:pt idx="2146">
                  <c:v>0.15563347708361147</c:v>
                </c:pt>
                <c:pt idx="2147">
                  <c:v>0.15634499506540944</c:v>
                </c:pt>
                <c:pt idx="2148">
                  <c:v>0.15727207088896031</c:v>
                </c:pt>
                <c:pt idx="2149">
                  <c:v>0.15703860372823264</c:v>
                </c:pt>
                <c:pt idx="2150">
                  <c:v>0.15720464892317651</c:v>
                </c:pt>
              </c:numCache>
            </c:numRef>
          </c:yVal>
          <c:smooth val="1"/>
          <c:extLst>
            <c:ext xmlns:c16="http://schemas.microsoft.com/office/drawing/2014/chart" uri="{C3380CC4-5D6E-409C-BE32-E72D297353CC}">
              <c16:uniqueId val="{00000023-1C1D-46AE-B92F-7DA50429CA8D}"/>
            </c:ext>
          </c:extLst>
        </c:ser>
        <c:ser>
          <c:idx val="36"/>
          <c:order val="36"/>
          <c:spPr>
            <a:ln w="19050" cap="rnd">
              <a:solidFill>
                <a:schemeClr val="accent1">
                  <a:lumMod val="70000"/>
                  <a:lumOff val="3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Database'!$CS$122:$CS$2272</c:f>
              <c:numCache>
                <c:formatCode>General</c:formatCode>
                <c:ptCount val="2151"/>
                <c:pt idx="0">
                  <c:v>7.8880295734389261E-2</c:v>
                </c:pt>
                <c:pt idx="1">
                  <c:v>7.9851634162884363E-2</c:v>
                </c:pt>
                <c:pt idx="2">
                  <c:v>7.342530921841646E-2</c:v>
                </c:pt>
                <c:pt idx="3">
                  <c:v>7.5704335732487249E-2</c:v>
                </c:pt>
                <c:pt idx="4">
                  <c:v>8.1254380949884422E-2</c:v>
                </c:pt>
                <c:pt idx="5">
                  <c:v>7.4992808853294166E-2</c:v>
                </c:pt>
                <c:pt idx="6">
                  <c:v>7.0025003662858576E-2</c:v>
                </c:pt>
                <c:pt idx="7">
                  <c:v>6.698044246351835E-2</c:v>
                </c:pt>
                <c:pt idx="8">
                  <c:v>6.939874572962472E-2</c:v>
                </c:pt>
                <c:pt idx="9">
                  <c:v>7.1635336025314855E-2</c:v>
                </c:pt>
                <c:pt idx="10">
                  <c:v>7.5531049886093327E-2</c:v>
                </c:pt>
                <c:pt idx="11">
                  <c:v>7.8473783875238776E-2</c:v>
                </c:pt>
                <c:pt idx="12">
                  <c:v>7.4929968331740288E-2</c:v>
                </c:pt>
                <c:pt idx="13">
                  <c:v>7.4349718999330947E-2</c:v>
                </c:pt>
                <c:pt idx="14">
                  <c:v>7.4268608551937204E-2</c:v>
                </c:pt>
                <c:pt idx="15">
                  <c:v>7.2241868965872813E-2</c:v>
                </c:pt>
                <c:pt idx="16">
                  <c:v>7.5934394736909272E-2</c:v>
                </c:pt>
                <c:pt idx="17">
                  <c:v>7.9511693487615595E-2</c:v>
                </c:pt>
                <c:pt idx="18">
                  <c:v>7.4436958003005815E-2</c:v>
                </c:pt>
                <c:pt idx="19">
                  <c:v>7.3866292199343861E-2</c:v>
                </c:pt>
                <c:pt idx="20">
                  <c:v>7.5735680757694226E-2</c:v>
                </c:pt>
                <c:pt idx="21">
                  <c:v>7.5843014204439022E-2</c:v>
                </c:pt>
                <c:pt idx="22">
                  <c:v>7.8855817274691348E-2</c:v>
                </c:pt>
                <c:pt idx="23">
                  <c:v>7.6380576474720074E-2</c:v>
                </c:pt>
                <c:pt idx="24">
                  <c:v>7.2511130613925417E-2</c:v>
                </c:pt>
                <c:pt idx="25">
                  <c:v>7.2934410664996563E-2</c:v>
                </c:pt>
                <c:pt idx="26">
                  <c:v>7.7936018611933888E-2</c:v>
                </c:pt>
                <c:pt idx="27">
                  <c:v>8.3920076744906313E-2</c:v>
                </c:pt>
                <c:pt idx="28">
                  <c:v>8.3986193400249209E-2</c:v>
                </c:pt>
                <c:pt idx="29">
                  <c:v>8.5280474059465414E-2</c:v>
                </c:pt>
                <c:pt idx="30">
                  <c:v>8.3285336293091372E-2</c:v>
                </c:pt>
                <c:pt idx="31">
                  <c:v>7.9251047353685738E-2</c:v>
                </c:pt>
                <c:pt idx="32">
                  <c:v>8.231473216334155E-2</c:v>
                </c:pt>
                <c:pt idx="33">
                  <c:v>8.2475142297303086E-2</c:v>
                </c:pt>
                <c:pt idx="34">
                  <c:v>8.0720731393694303E-2</c:v>
                </c:pt>
                <c:pt idx="35">
                  <c:v>8.3763451385237234E-2</c:v>
                </c:pt>
                <c:pt idx="36">
                  <c:v>8.483690880473517E-2</c:v>
                </c:pt>
                <c:pt idx="37">
                  <c:v>8.2734484083244686E-2</c:v>
                </c:pt>
                <c:pt idx="38">
                  <c:v>8.2358212754554086E-2</c:v>
                </c:pt>
                <c:pt idx="39">
                  <c:v>8.3364983069582413E-2</c:v>
                </c:pt>
                <c:pt idx="40">
                  <c:v>8.4443618737220935E-2</c:v>
                </c:pt>
                <c:pt idx="41">
                  <c:v>8.5039215763288434E-2</c:v>
                </c:pt>
                <c:pt idx="42">
                  <c:v>8.5047855222952787E-2</c:v>
                </c:pt>
                <c:pt idx="43">
                  <c:v>8.612335752747631E-2</c:v>
                </c:pt>
                <c:pt idx="44">
                  <c:v>8.7719544385276071E-2</c:v>
                </c:pt>
                <c:pt idx="45">
                  <c:v>8.794850603927816E-2</c:v>
                </c:pt>
                <c:pt idx="46">
                  <c:v>8.7429637869377227E-2</c:v>
                </c:pt>
                <c:pt idx="47">
                  <c:v>8.7903050321166201E-2</c:v>
                </c:pt>
                <c:pt idx="48">
                  <c:v>9.0707728200462259E-2</c:v>
                </c:pt>
                <c:pt idx="49">
                  <c:v>9.0112459211304216E-2</c:v>
                </c:pt>
                <c:pt idx="50">
                  <c:v>8.828669824348144E-2</c:v>
                </c:pt>
                <c:pt idx="51">
                  <c:v>8.8787351536588233E-2</c:v>
                </c:pt>
                <c:pt idx="52">
                  <c:v>9.1343656990117872E-2</c:v>
                </c:pt>
                <c:pt idx="53">
                  <c:v>9.3034076925287965E-2</c:v>
                </c:pt>
                <c:pt idx="54">
                  <c:v>9.3171728150966818E-2</c:v>
                </c:pt>
                <c:pt idx="55">
                  <c:v>9.3628558621547994E-2</c:v>
                </c:pt>
                <c:pt idx="56">
                  <c:v>9.4569593075599478E-2</c:v>
                </c:pt>
                <c:pt idx="57">
                  <c:v>9.5486718190236061E-2</c:v>
                </c:pt>
                <c:pt idx="58">
                  <c:v>9.5511285100260468E-2</c:v>
                </c:pt>
                <c:pt idx="59">
                  <c:v>9.5023098323250774E-2</c:v>
                </c:pt>
                <c:pt idx="60">
                  <c:v>9.5552778395037286E-2</c:v>
                </c:pt>
                <c:pt idx="61">
                  <c:v>9.7472709034174931E-2</c:v>
                </c:pt>
                <c:pt idx="62">
                  <c:v>9.7683297352416487E-2</c:v>
                </c:pt>
                <c:pt idx="63">
                  <c:v>9.8111037564782455E-2</c:v>
                </c:pt>
                <c:pt idx="64">
                  <c:v>9.9508057765233748E-2</c:v>
                </c:pt>
                <c:pt idx="65">
                  <c:v>9.9998738349781555E-2</c:v>
                </c:pt>
                <c:pt idx="66">
                  <c:v>0.1005663603321344</c:v>
                </c:pt>
                <c:pt idx="67">
                  <c:v>0.10193654250267108</c:v>
                </c:pt>
                <c:pt idx="68">
                  <c:v>0.10346525663242279</c:v>
                </c:pt>
                <c:pt idx="69">
                  <c:v>0.10377303236965291</c:v>
                </c:pt>
                <c:pt idx="70">
                  <c:v>0.10375666248889036</c:v>
                </c:pt>
                <c:pt idx="71">
                  <c:v>0.10486156517525495</c:v>
                </c:pt>
                <c:pt idx="72">
                  <c:v>0.1056797247527177</c:v>
                </c:pt>
                <c:pt idx="73">
                  <c:v>0.10605308329277481</c:v>
                </c:pt>
                <c:pt idx="74">
                  <c:v>0.10668018655122402</c:v>
                </c:pt>
                <c:pt idx="75">
                  <c:v>0.10816692702642029</c:v>
                </c:pt>
                <c:pt idx="76">
                  <c:v>0.10949979773961301</c:v>
                </c:pt>
                <c:pt idx="77">
                  <c:v>0.11052267583086656</c:v>
                </c:pt>
                <c:pt idx="78">
                  <c:v>0.11168130381860213</c:v>
                </c:pt>
                <c:pt idx="79">
                  <c:v>0.11279572427828742</c:v>
                </c:pt>
                <c:pt idx="80">
                  <c:v>0.11353980987171079</c:v>
                </c:pt>
                <c:pt idx="81">
                  <c:v>0.1141132104255146</c:v>
                </c:pt>
                <c:pt idx="82">
                  <c:v>0.11503863429573401</c:v>
                </c:pt>
                <c:pt idx="83">
                  <c:v>0.1159397250254517</c:v>
                </c:pt>
                <c:pt idx="84">
                  <c:v>0.11658398268707755</c:v>
                </c:pt>
                <c:pt idx="85">
                  <c:v>0.11788871334722974</c:v>
                </c:pt>
                <c:pt idx="86">
                  <c:v>0.11913437717523163</c:v>
                </c:pt>
                <c:pt idx="87">
                  <c:v>0.11971305451890675</c:v>
                </c:pt>
                <c:pt idx="88">
                  <c:v>0.12053466158298874</c:v>
                </c:pt>
                <c:pt idx="89">
                  <c:v>0.12135198646281002</c:v>
                </c:pt>
                <c:pt idx="90">
                  <c:v>0.12218420544461045</c:v>
                </c:pt>
                <c:pt idx="91">
                  <c:v>0.12350181364048586</c:v>
                </c:pt>
                <c:pt idx="92">
                  <c:v>0.12447048076168056</c:v>
                </c:pt>
                <c:pt idx="93">
                  <c:v>0.12537597855212537</c:v>
                </c:pt>
                <c:pt idx="94">
                  <c:v>0.12670413035792993</c:v>
                </c:pt>
                <c:pt idx="95">
                  <c:v>0.12743461046039972</c:v>
                </c:pt>
                <c:pt idx="96">
                  <c:v>0.12798478826206389</c:v>
                </c:pt>
                <c:pt idx="97">
                  <c:v>0.12910851959339334</c:v>
                </c:pt>
                <c:pt idx="98">
                  <c:v>0.12985122569522375</c:v>
                </c:pt>
                <c:pt idx="99">
                  <c:v>0.13085613272243976</c:v>
                </c:pt>
                <c:pt idx="100">
                  <c:v>0.13236944297611483</c:v>
                </c:pt>
                <c:pt idx="101">
                  <c:v>0.13298346883073789</c:v>
                </c:pt>
                <c:pt idx="102">
                  <c:v>0.13376768421954979</c:v>
                </c:pt>
                <c:pt idx="103">
                  <c:v>0.13485439852614234</c:v>
                </c:pt>
                <c:pt idx="104">
                  <c:v>0.13587064232893983</c:v>
                </c:pt>
                <c:pt idx="105">
                  <c:v>0.13698620383925417</c:v>
                </c:pt>
                <c:pt idx="106">
                  <c:v>0.13794283964570619</c:v>
                </c:pt>
                <c:pt idx="107">
                  <c:v>0.13861910796269686</c:v>
                </c:pt>
                <c:pt idx="108">
                  <c:v>0.13980507451115134</c:v>
                </c:pt>
                <c:pt idx="109">
                  <c:v>0.14075326222350359</c:v>
                </c:pt>
                <c:pt idx="110">
                  <c:v>0.14101173022244196</c:v>
                </c:pt>
                <c:pt idx="111">
                  <c:v>0.14180988661150465</c:v>
                </c:pt>
                <c:pt idx="112">
                  <c:v>0.14235722648578442</c:v>
                </c:pt>
                <c:pt idx="113">
                  <c:v>0.14246409215823283</c:v>
                </c:pt>
                <c:pt idx="114">
                  <c:v>0.1430867676528145</c:v>
                </c:pt>
                <c:pt idx="115">
                  <c:v>0.14385865775423348</c:v>
                </c:pt>
                <c:pt idx="116">
                  <c:v>0.1446009139906719</c:v>
                </c:pt>
                <c:pt idx="117">
                  <c:v>0.1454303034057296</c:v>
                </c:pt>
                <c:pt idx="118">
                  <c:v>0.14575920552923863</c:v>
                </c:pt>
                <c:pt idx="119">
                  <c:v>0.14588944079147617</c:v>
                </c:pt>
                <c:pt idx="120">
                  <c:v>0.14641374445590746</c:v>
                </c:pt>
                <c:pt idx="121">
                  <c:v>0.14695581016632753</c:v>
                </c:pt>
                <c:pt idx="122">
                  <c:v>0.1474477028836422</c:v>
                </c:pt>
                <c:pt idx="123">
                  <c:v>0.1478908130738924</c:v>
                </c:pt>
                <c:pt idx="124">
                  <c:v>0.14890207677098313</c:v>
                </c:pt>
                <c:pt idx="125">
                  <c:v>0.14974823050443095</c:v>
                </c:pt>
                <c:pt idx="126">
                  <c:v>0.15013720290207441</c:v>
                </c:pt>
                <c:pt idx="127">
                  <c:v>0.15027861323788042</c:v>
                </c:pt>
                <c:pt idx="128">
                  <c:v>0.15108998517728467</c:v>
                </c:pt>
                <c:pt idx="129">
                  <c:v>0.15205872143286051</c:v>
                </c:pt>
                <c:pt idx="130">
                  <c:v>0.15196137494092934</c:v>
                </c:pt>
                <c:pt idx="131">
                  <c:v>0.15258240811356125</c:v>
                </c:pt>
                <c:pt idx="132">
                  <c:v>0.15357455817448137</c:v>
                </c:pt>
                <c:pt idx="133">
                  <c:v>0.15429636313673076</c:v>
                </c:pt>
                <c:pt idx="134">
                  <c:v>0.15498410691493347</c:v>
                </c:pt>
                <c:pt idx="135">
                  <c:v>0.15548610939460047</c:v>
                </c:pt>
                <c:pt idx="136">
                  <c:v>0.15597835327272233</c:v>
                </c:pt>
                <c:pt idx="137">
                  <c:v>0.15699840511898</c:v>
                </c:pt>
                <c:pt idx="138">
                  <c:v>0.15801185388536895</c:v>
                </c:pt>
                <c:pt idx="139">
                  <c:v>0.15883681333667152</c:v>
                </c:pt>
                <c:pt idx="140">
                  <c:v>0.15955524831585952</c:v>
                </c:pt>
                <c:pt idx="141">
                  <c:v>0.16035210789178625</c:v>
                </c:pt>
                <c:pt idx="142">
                  <c:v>0.16123504802875557</c:v>
                </c:pt>
                <c:pt idx="143">
                  <c:v>0.16231036225066151</c:v>
                </c:pt>
                <c:pt idx="144">
                  <c:v>0.16346609005561699</c:v>
                </c:pt>
                <c:pt idx="145">
                  <c:v>0.16443309871469045</c:v>
                </c:pt>
                <c:pt idx="146">
                  <c:v>0.16517331960538709</c:v>
                </c:pt>
                <c:pt idx="147">
                  <c:v>0.16638064638515351</c:v>
                </c:pt>
                <c:pt idx="148">
                  <c:v>0.16759179175933056</c:v>
                </c:pt>
                <c:pt idx="149">
                  <c:v>0.16856788402289599</c:v>
                </c:pt>
                <c:pt idx="150">
                  <c:v>0.16962106830227519</c:v>
                </c:pt>
                <c:pt idx="151">
                  <c:v>0.17086556640025244</c:v>
                </c:pt>
                <c:pt idx="152">
                  <c:v>0.17217349463361287</c:v>
                </c:pt>
                <c:pt idx="153">
                  <c:v>0.17315669528662622</c:v>
                </c:pt>
                <c:pt idx="154">
                  <c:v>0.17432334481132297</c:v>
                </c:pt>
                <c:pt idx="155">
                  <c:v>0.17562040658161895</c:v>
                </c:pt>
                <c:pt idx="156">
                  <c:v>0.17668566959922302</c:v>
                </c:pt>
                <c:pt idx="157">
                  <c:v>0.17778306081432574</c:v>
                </c:pt>
                <c:pt idx="158">
                  <c:v>0.17901984686719419</c:v>
                </c:pt>
                <c:pt idx="159">
                  <c:v>0.18036522841187885</c:v>
                </c:pt>
                <c:pt idx="160">
                  <c:v>0.18165895008190316</c:v>
                </c:pt>
                <c:pt idx="161">
                  <c:v>0.18288779452916007</c:v>
                </c:pt>
                <c:pt idx="162">
                  <c:v>0.1841082323799991</c:v>
                </c:pt>
                <c:pt idx="163">
                  <c:v>0.18528004705570988</c:v>
                </c:pt>
                <c:pt idx="164">
                  <c:v>0.1863278490844141</c:v>
                </c:pt>
                <c:pt idx="165">
                  <c:v>0.18747804579661176</c:v>
                </c:pt>
                <c:pt idx="166">
                  <c:v>0.18906385019774671</c:v>
                </c:pt>
                <c:pt idx="167">
                  <c:v>0.19038879156473898</c:v>
                </c:pt>
                <c:pt idx="168">
                  <c:v>0.19152441395342532</c:v>
                </c:pt>
                <c:pt idx="169">
                  <c:v>0.1927363630129644</c:v>
                </c:pt>
                <c:pt idx="170">
                  <c:v>0.19418860761673215</c:v>
                </c:pt>
                <c:pt idx="171">
                  <c:v>0.19562901827708756</c:v>
                </c:pt>
                <c:pt idx="172">
                  <c:v>0.19688694420576389</c:v>
                </c:pt>
                <c:pt idx="173">
                  <c:v>0.19819458687333366</c:v>
                </c:pt>
                <c:pt idx="174">
                  <c:v>0.19952212628436392</c:v>
                </c:pt>
                <c:pt idx="175">
                  <c:v>0.20086369134493579</c:v>
                </c:pt>
                <c:pt idx="176">
                  <c:v>0.20222525505760905</c:v>
                </c:pt>
                <c:pt idx="177">
                  <c:v>0.20353092264680536</c:v>
                </c:pt>
                <c:pt idx="178">
                  <c:v>0.20484763096840453</c:v>
                </c:pt>
                <c:pt idx="179">
                  <c:v>0.20624792663173475</c:v>
                </c:pt>
                <c:pt idx="180">
                  <c:v>0.20745305100143588</c:v>
                </c:pt>
                <c:pt idx="181">
                  <c:v>0.20865115105445631</c:v>
                </c:pt>
                <c:pt idx="182">
                  <c:v>0.2100195961357384</c:v>
                </c:pt>
                <c:pt idx="183">
                  <c:v>0.21124078392588172</c:v>
                </c:pt>
                <c:pt idx="184">
                  <c:v>0.21245176986842473</c:v>
                </c:pt>
                <c:pt idx="185">
                  <c:v>0.21369990855956203</c:v>
                </c:pt>
                <c:pt idx="186">
                  <c:v>0.21478719439936955</c:v>
                </c:pt>
                <c:pt idx="187">
                  <c:v>0.21597077017073477</c:v>
                </c:pt>
                <c:pt idx="188">
                  <c:v>0.21726858394109497</c:v>
                </c:pt>
                <c:pt idx="189">
                  <c:v>0.21841703838270135</c:v>
                </c:pt>
                <c:pt idx="190">
                  <c:v>0.21958279077113452</c:v>
                </c:pt>
                <c:pt idx="191">
                  <c:v>0.22081318287926344</c:v>
                </c:pt>
                <c:pt idx="192">
                  <c:v>0.22206592737826106</c:v>
                </c:pt>
                <c:pt idx="193">
                  <c:v>0.22316498928983952</c:v>
                </c:pt>
                <c:pt idx="194">
                  <c:v>0.22427538896183771</c:v>
                </c:pt>
                <c:pt idx="195">
                  <c:v>0.22551316603345606</c:v>
                </c:pt>
                <c:pt idx="196">
                  <c:v>0.2266822065774742</c:v>
                </c:pt>
                <c:pt idx="197">
                  <c:v>0.22789235271516098</c:v>
                </c:pt>
                <c:pt idx="198">
                  <c:v>0.22918049734568932</c:v>
                </c:pt>
                <c:pt idx="199">
                  <c:v>0.23037013872618942</c:v>
                </c:pt>
                <c:pt idx="200">
                  <c:v>0.23157495218387039</c:v>
                </c:pt>
                <c:pt idx="201">
                  <c:v>0.23280944597504749</c:v>
                </c:pt>
                <c:pt idx="202">
                  <c:v>0.23401549583672454</c:v>
                </c:pt>
                <c:pt idx="203">
                  <c:v>0.23516909283876472</c:v>
                </c:pt>
                <c:pt idx="204">
                  <c:v>0.23633349272449766</c:v>
                </c:pt>
                <c:pt idx="205">
                  <c:v>0.23759954023926597</c:v>
                </c:pt>
                <c:pt idx="206">
                  <c:v>0.23878249029170129</c:v>
                </c:pt>
                <c:pt idx="207">
                  <c:v>0.23991712419453046</c:v>
                </c:pt>
                <c:pt idx="208">
                  <c:v>0.24108192114597152</c:v>
                </c:pt>
                <c:pt idx="209">
                  <c:v>0.2423524485269215</c:v>
                </c:pt>
                <c:pt idx="210">
                  <c:v>0.24353469798028238</c:v>
                </c:pt>
                <c:pt idx="211">
                  <c:v>0.24457526808978289</c:v>
                </c:pt>
                <c:pt idx="212">
                  <c:v>0.24574906785879111</c:v>
                </c:pt>
                <c:pt idx="213">
                  <c:v>0.24686490052131896</c:v>
                </c:pt>
                <c:pt idx="214">
                  <c:v>0.24791533307169969</c:v>
                </c:pt>
                <c:pt idx="215">
                  <c:v>0.24900589785419144</c:v>
                </c:pt>
                <c:pt idx="216">
                  <c:v>0.25009522356917108</c:v>
                </c:pt>
                <c:pt idx="217">
                  <c:v>0.25114733291619501</c:v>
                </c:pt>
                <c:pt idx="218">
                  <c:v>0.25212868088505247</c:v>
                </c:pt>
                <c:pt idx="219">
                  <c:v>0.25317978663271473</c:v>
                </c:pt>
                <c:pt idx="220">
                  <c:v>0.25421692924156125</c:v>
                </c:pt>
                <c:pt idx="221">
                  <c:v>0.25517606562354961</c:v>
                </c:pt>
                <c:pt idx="222">
                  <c:v>0.25612709978783504</c:v>
                </c:pt>
                <c:pt idx="223">
                  <c:v>0.25710754951178277</c:v>
                </c:pt>
                <c:pt idx="224">
                  <c:v>0.25810918186762871</c:v>
                </c:pt>
                <c:pt idx="225">
                  <c:v>0.25904993331851123</c:v>
                </c:pt>
                <c:pt idx="226">
                  <c:v>0.26000963383029135</c:v>
                </c:pt>
                <c:pt idx="227">
                  <c:v>0.26096566126156168</c:v>
                </c:pt>
                <c:pt idx="228">
                  <c:v>0.26190808925046277</c:v>
                </c:pt>
                <c:pt idx="229">
                  <c:v>0.26287331638831773</c:v>
                </c:pt>
                <c:pt idx="230">
                  <c:v>0.26377841212597897</c:v>
                </c:pt>
                <c:pt idx="231">
                  <c:v>0.26456935399855402</c:v>
                </c:pt>
                <c:pt idx="232">
                  <c:v>0.26544601901980897</c:v>
                </c:pt>
                <c:pt idx="233">
                  <c:v>0.26634607503583957</c:v>
                </c:pt>
                <c:pt idx="234">
                  <c:v>0.26719159286865685</c:v>
                </c:pt>
                <c:pt idx="235">
                  <c:v>0.26805487948273404</c:v>
                </c:pt>
                <c:pt idx="236">
                  <c:v>0.26889953250705029</c:v>
                </c:pt>
                <c:pt idx="237">
                  <c:v>0.26966361414025225</c:v>
                </c:pt>
                <c:pt idx="238">
                  <c:v>0.27031257238353129</c:v>
                </c:pt>
                <c:pt idx="239">
                  <c:v>0.27100565402215121</c:v>
                </c:pt>
                <c:pt idx="240">
                  <c:v>0.2717518224784452</c:v>
                </c:pt>
                <c:pt idx="241">
                  <c:v>0.27248402960743601</c:v>
                </c:pt>
                <c:pt idx="242">
                  <c:v>0.27318998113679077</c:v>
                </c:pt>
                <c:pt idx="243">
                  <c:v>0.27381538176842546</c:v>
                </c:pt>
                <c:pt idx="244">
                  <c:v>0.27434045874511476</c:v>
                </c:pt>
                <c:pt idx="245">
                  <c:v>0.27494910281683754</c:v>
                </c:pt>
                <c:pt idx="246">
                  <c:v>0.27556965571781766</c:v>
                </c:pt>
                <c:pt idx="247">
                  <c:v>0.27614059498507609</c:v>
                </c:pt>
                <c:pt idx="248">
                  <c:v>0.27669247245058637</c:v>
                </c:pt>
                <c:pt idx="249">
                  <c:v>0.27728441218822947</c:v>
                </c:pt>
                <c:pt idx="250">
                  <c:v>0.27792305380164112</c:v>
                </c:pt>
                <c:pt idx="251">
                  <c:v>0.27856340749690861</c:v>
                </c:pt>
                <c:pt idx="252">
                  <c:v>0.27922969805612063</c:v>
                </c:pt>
                <c:pt idx="253">
                  <c:v>0.27990484249031972</c:v>
                </c:pt>
                <c:pt idx="254">
                  <c:v>0.28053969854947303</c:v>
                </c:pt>
                <c:pt idx="255">
                  <c:v>0.28123509636407978</c:v>
                </c:pt>
                <c:pt idx="256">
                  <c:v>0.28189794759257558</c:v>
                </c:pt>
                <c:pt idx="257">
                  <c:v>0.28243741356753471</c:v>
                </c:pt>
                <c:pt idx="258">
                  <c:v>0.28310438674038685</c:v>
                </c:pt>
                <c:pt idx="259">
                  <c:v>0.28371976945865862</c:v>
                </c:pt>
                <c:pt idx="260">
                  <c:v>0.28422326130054315</c:v>
                </c:pt>
                <c:pt idx="261">
                  <c:v>0.28477898579614502</c:v>
                </c:pt>
                <c:pt idx="262">
                  <c:v>0.2852752718320814</c:v>
                </c:pt>
                <c:pt idx="263">
                  <c:v>0.28569021915663234</c:v>
                </c:pt>
                <c:pt idx="264">
                  <c:v>0.28608437616580501</c:v>
                </c:pt>
                <c:pt idx="265">
                  <c:v>0.28651300838059496</c:v>
                </c:pt>
                <c:pt idx="266">
                  <c:v>0.28693911822691831</c:v>
                </c:pt>
                <c:pt idx="267">
                  <c:v>0.28731659069305177</c:v>
                </c:pt>
                <c:pt idx="268">
                  <c:v>0.2876854867613402</c:v>
                </c:pt>
                <c:pt idx="269">
                  <c:v>0.28809436042196829</c:v>
                </c:pt>
                <c:pt idx="270">
                  <c:v>0.28851464278727096</c:v>
                </c:pt>
                <c:pt idx="271">
                  <c:v>0.28891363158922134</c:v>
                </c:pt>
                <c:pt idx="272">
                  <c:v>0.28934594828003685</c:v>
                </c:pt>
                <c:pt idx="273">
                  <c:v>0.28978177842513059</c:v>
                </c:pt>
                <c:pt idx="274">
                  <c:v>0.29018288859120583</c:v>
                </c:pt>
                <c:pt idx="275">
                  <c:v>0.29063147287571112</c:v>
                </c:pt>
                <c:pt idx="276">
                  <c:v>0.29110311453615151</c:v>
                </c:pt>
                <c:pt idx="277">
                  <c:v>0.29151546832776104</c:v>
                </c:pt>
                <c:pt idx="278">
                  <c:v>0.29194333929819954</c:v>
                </c:pt>
                <c:pt idx="279">
                  <c:v>0.29237776762828366</c:v>
                </c:pt>
                <c:pt idx="280">
                  <c:v>0.29281766713484986</c:v>
                </c:pt>
                <c:pt idx="281">
                  <c:v>0.29329320294104838</c:v>
                </c:pt>
                <c:pt idx="282">
                  <c:v>0.29372181703101741</c:v>
                </c:pt>
                <c:pt idx="283">
                  <c:v>0.2941115785459823</c:v>
                </c:pt>
                <c:pt idx="284">
                  <c:v>0.29456397190495287</c:v>
                </c:pt>
                <c:pt idx="285">
                  <c:v>0.29497897376370841</c:v>
                </c:pt>
                <c:pt idx="286">
                  <c:v>0.29537473955314758</c:v>
                </c:pt>
                <c:pt idx="287">
                  <c:v>0.29582673015620942</c:v>
                </c:pt>
                <c:pt idx="288">
                  <c:v>0.29618267973776069</c:v>
                </c:pt>
                <c:pt idx="289">
                  <c:v>0.29650166597365774</c:v>
                </c:pt>
                <c:pt idx="290">
                  <c:v>0.29690492744089209</c:v>
                </c:pt>
                <c:pt idx="291">
                  <c:v>0.29727651580691988</c:v>
                </c:pt>
                <c:pt idx="292">
                  <c:v>0.29764424209150731</c:v>
                </c:pt>
                <c:pt idx="293">
                  <c:v>0.29802082324527929</c:v>
                </c:pt>
                <c:pt idx="294">
                  <c:v>0.29834552678329906</c:v>
                </c:pt>
                <c:pt idx="295">
                  <c:v>0.29871053301915168</c:v>
                </c:pt>
                <c:pt idx="296">
                  <c:v>0.29910589533648513</c:v>
                </c:pt>
                <c:pt idx="297">
                  <c:v>0.29944349985329394</c:v>
                </c:pt>
                <c:pt idx="298">
                  <c:v>0.29975966003146909</c:v>
                </c:pt>
                <c:pt idx="299">
                  <c:v>0.3000642153846198</c:v>
                </c:pt>
                <c:pt idx="300">
                  <c:v>0.30036994041788928</c:v>
                </c:pt>
                <c:pt idx="301">
                  <c:v>0.30070580495994398</c:v>
                </c:pt>
                <c:pt idx="302">
                  <c:v>0.30103497073492574</c:v>
                </c:pt>
                <c:pt idx="303">
                  <c:v>0.30129544903367428</c:v>
                </c:pt>
                <c:pt idx="304">
                  <c:v>0.30156609172570698</c:v>
                </c:pt>
                <c:pt idx="305">
                  <c:v>0.30180561844394832</c:v>
                </c:pt>
                <c:pt idx="306">
                  <c:v>0.30203360745104119</c:v>
                </c:pt>
                <c:pt idx="307">
                  <c:v>0.30234468030048195</c:v>
                </c:pt>
                <c:pt idx="308">
                  <c:v>0.30261955721925271</c:v>
                </c:pt>
                <c:pt idx="309">
                  <c:v>0.30284142816711462</c:v>
                </c:pt>
                <c:pt idx="310">
                  <c:v>0.30305030863415494</c:v>
                </c:pt>
                <c:pt idx="311">
                  <c:v>0.30326934826408941</c:v>
                </c:pt>
                <c:pt idx="312">
                  <c:v>0.30351637740984466</c:v>
                </c:pt>
                <c:pt idx="313">
                  <c:v>0.30378291506005523</c:v>
                </c:pt>
                <c:pt idx="314">
                  <c:v>0.30404420777141444</c:v>
                </c:pt>
                <c:pt idx="315">
                  <c:v>0.30431262242909324</c:v>
                </c:pt>
                <c:pt idx="316">
                  <c:v>0.30459455236671307</c:v>
                </c:pt>
                <c:pt idx="317">
                  <c:v>0.30491452111205375</c:v>
                </c:pt>
                <c:pt idx="318">
                  <c:v>0.30523249109588957</c:v>
                </c:pt>
                <c:pt idx="319">
                  <c:v>0.30555383212083603</c:v>
                </c:pt>
                <c:pt idx="320">
                  <c:v>0.30596215023823475</c:v>
                </c:pt>
                <c:pt idx="321">
                  <c:v>0.30635099590708109</c:v>
                </c:pt>
                <c:pt idx="322">
                  <c:v>0.30673821835754472</c:v>
                </c:pt>
                <c:pt idx="323">
                  <c:v>0.30718094233279936</c:v>
                </c:pt>
                <c:pt idx="324">
                  <c:v>0.30769108684705898</c:v>
                </c:pt>
                <c:pt idx="325">
                  <c:v>0.30820623509744577</c:v>
                </c:pt>
                <c:pt idx="326">
                  <c:v>0.30866988335966644</c:v>
                </c:pt>
                <c:pt idx="327">
                  <c:v>0.30910926369277864</c:v>
                </c:pt>
                <c:pt idx="328">
                  <c:v>0.30956641410565683</c:v>
                </c:pt>
                <c:pt idx="329">
                  <c:v>0.3100525681373329</c:v>
                </c:pt>
                <c:pt idx="330">
                  <c:v>0.31052158818634573</c:v>
                </c:pt>
                <c:pt idx="331">
                  <c:v>0.31104668826917831</c:v>
                </c:pt>
                <c:pt idx="332">
                  <c:v>0.31157096960001529</c:v>
                </c:pt>
                <c:pt idx="333">
                  <c:v>0.31200555613590325</c:v>
                </c:pt>
                <c:pt idx="334">
                  <c:v>0.31245475846865672</c:v>
                </c:pt>
                <c:pt idx="335">
                  <c:v>0.31292473268099774</c:v>
                </c:pt>
                <c:pt idx="336">
                  <c:v>0.31338722222432719</c:v>
                </c:pt>
                <c:pt idx="337">
                  <c:v>0.31379964376774239</c:v>
                </c:pt>
                <c:pt idx="338">
                  <c:v>0.31423171048943987</c:v>
                </c:pt>
                <c:pt idx="339">
                  <c:v>0.31468518144186797</c:v>
                </c:pt>
                <c:pt idx="340">
                  <c:v>0.31509335124456589</c:v>
                </c:pt>
                <c:pt idx="341">
                  <c:v>0.315501126811359</c:v>
                </c:pt>
                <c:pt idx="342">
                  <c:v>0.31592300345764729</c:v>
                </c:pt>
                <c:pt idx="343">
                  <c:v>0.31632034681150217</c:v>
                </c:pt>
                <c:pt idx="344">
                  <c:v>0.31670732697723031</c:v>
                </c:pt>
                <c:pt idx="345">
                  <c:v>0.31710483222574276</c:v>
                </c:pt>
                <c:pt idx="346">
                  <c:v>0.31749625253733832</c:v>
                </c:pt>
                <c:pt idx="347">
                  <c:v>0.31788301265032431</c:v>
                </c:pt>
                <c:pt idx="348">
                  <c:v>0.3183033769419229</c:v>
                </c:pt>
                <c:pt idx="349">
                  <c:v>0.3187468033539857</c:v>
                </c:pt>
                <c:pt idx="350">
                  <c:v>0.31910425567361456</c:v>
                </c:pt>
                <c:pt idx="351">
                  <c:v>0.31946552314454202</c:v>
                </c:pt>
                <c:pt idx="352">
                  <c:v>0.31986851801557226</c:v>
                </c:pt>
                <c:pt idx="353">
                  <c:v>0.32023772120841226</c:v>
                </c:pt>
                <c:pt idx="354">
                  <c:v>0.32059309827642429</c:v>
                </c:pt>
                <c:pt idx="355">
                  <c:v>0.32094210237540072</c:v>
                </c:pt>
                <c:pt idx="356">
                  <c:v>0.32128884329102708</c:v>
                </c:pt>
                <c:pt idx="357">
                  <c:v>0.32165866612454513</c:v>
                </c:pt>
                <c:pt idx="358">
                  <c:v>0.32204271240031163</c:v>
                </c:pt>
                <c:pt idx="359">
                  <c:v>0.32246476782553407</c:v>
                </c:pt>
                <c:pt idx="360">
                  <c:v>0.32280387901962426</c:v>
                </c:pt>
                <c:pt idx="361">
                  <c:v>0.32313696523420482</c:v>
                </c:pt>
                <c:pt idx="362">
                  <c:v>0.32350103166652394</c:v>
                </c:pt>
                <c:pt idx="363">
                  <c:v>0.32386100238234</c:v>
                </c:pt>
                <c:pt idx="364">
                  <c:v>0.32419049654962367</c:v>
                </c:pt>
                <c:pt idx="365">
                  <c:v>0.3245173136128422</c:v>
                </c:pt>
                <c:pt idx="366">
                  <c:v>0.3248692191935188</c:v>
                </c:pt>
                <c:pt idx="367">
                  <c:v>0.32517848443777858</c:v>
                </c:pt>
                <c:pt idx="368">
                  <c:v>0.32550137397846685</c:v>
                </c:pt>
                <c:pt idx="369">
                  <c:v>0.32581475338328669</c:v>
                </c:pt>
                <c:pt idx="370">
                  <c:v>0.32612636984713023</c:v>
                </c:pt>
                <c:pt idx="371">
                  <c:v>0.32644673444327021</c:v>
                </c:pt>
                <c:pt idx="372">
                  <c:v>0.32674315151037847</c:v>
                </c:pt>
                <c:pt idx="373">
                  <c:v>0.32698672142255431</c:v>
                </c:pt>
                <c:pt idx="374">
                  <c:v>0.32728421812745506</c:v>
                </c:pt>
                <c:pt idx="375">
                  <c:v>0.32761769014367709</c:v>
                </c:pt>
                <c:pt idx="376">
                  <c:v>0.32787661122137518</c:v>
                </c:pt>
                <c:pt idx="377">
                  <c:v>0.32811926043688117</c:v>
                </c:pt>
                <c:pt idx="378">
                  <c:v>0.32838983232397961</c:v>
                </c:pt>
                <c:pt idx="379">
                  <c:v>0.32869740024566169</c:v>
                </c:pt>
                <c:pt idx="380">
                  <c:v>0.32894830404320169</c:v>
                </c:pt>
                <c:pt idx="381">
                  <c:v>0.3291758527628173</c:v>
                </c:pt>
                <c:pt idx="382">
                  <c:v>0.3294352269397019</c:v>
                </c:pt>
                <c:pt idx="383">
                  <c:v>0.32966434262477351</c:v>
                </c:pt>
                <c:pt idx="384">
                  <c:v>0.32990245286473613</c:v>
                </c:pt>
                <c:pt idx="385">
                  <c:v>0.33014645964552142</c:v>
                </c:pt>
                <c:pt idx="386">
                  <c:v>0.33035714655434117</c:v>
                </c:pt>
                <c:pt idx="387">
                  <c:v>0.3305587858319759</c:v>
                </c:pt>
                <c:pt idx="388">
                  <c:v>0.33074431939874555</c:v>
                </c:pt>
                <c:pt idx="389">
                  <c:v>0.33091858938759472</c:v>
                </c:pt>
                <c:pt idx="390">
                  <c:v>0.33110538549507512</c:v>
                </c:pt>
                <c:pt idx="391">
                  <c:v>0.3313020301370645</c:v>
                </c:pt>
                <c:pt idx="392">
                  <c:v>0.33151722401456513</c:v>
                </c:pt>
                <c:pt idx="393">
                  <c:v>0.33174319873889874</c:v>
                </c:pt>
                <c:pt idx="394">
                  <c:v>0.33192783864182362</c:v>
                </c:pt>
                <c:pt idx="395">
                  <c:v>0.33208872345636542</c:v>
                </c:pt>
                <c:pt idx="396">
                  <c:v>0.33225076931984726</c:v>
                </c:pt>
                <c:pt idx="397">
                  <c:v>0.33242507278176575</c:v>
                </c:pt>
                <c:pt idx="398">
                  <c:v>0.33256595432506225</c:v>
                </c:pt>
                <c:pt idx="399">
                  <c:v>0.33269539370896384</c:v>
                </c:pt>
                <c:pt idx="400">
                  <c:v>0.33284743047939364</c:v>
                </c:pt>
                <c:pt idx="401">
                  <c:v>0.33301973530542706</c:v>
                </c:pt>
                <c:pt idx="402">
                  <c:v>0.33321257974979612</c:v>
                </c:pt>
                <c:pt idx="403">
                  <c:v>0.33338558525241629</c:v>
                </c:pt>
                <c:pt idx="404">
                  <c:v>0.33353150665726528</c:v>
                </c:pt>
                <c:pt idx="405">
                  <c:v>0.33365030975991267</c:v>
                </c:pt>
                <c:pt idx="406">
                  <c:v>0.33378849690918994</c:v>
                </c:pt>
                <c:pt idx="407">
                  <c:v>0.33392246920893504</c:v>
                </c:pt>
                <c:pt idx="408">
                  <c:v>0.33404856786240761</c:v>
                </c:pt>
                <c:pt idx="409">
                  <c:v>0.33418518484636478</c:v>
                </c:pt>
                <c:pt idx="410">
                  <c:v>0.33425682644564042</c:v>
                </c:pt>
                <c:pt idx="411">
                  <c:v>0.33436065014149818</c:v>
                </c:pt>
                <c:pt idx="412">
                  <c:v>0.33451937859143061</c:v>
                </c:pt>
                <c:pt idx="413">
                  <c:v>0.33460035410131533</c:v>
                </c:pt>
                <c:pt idx="414">
                  <c:v>0.33467614262192313</c:v>
                </c:pt>
                <c:pt idx="415">
                  <c:v>0.33476087291161311</c:v>
                </c:pt>
                <c:pt idx="416">
                  <c:v>0.3348504615280376</c:v>
                </c:pt>
                <c:pt idx="417">
                  <c:v>0.33497030263972927</c:v>
                </c:pt>
                <c:pt idx="418">
                  <c:v>0.33507785065865203</c:v>
                </c:pt>
                <c:pt idx="419">
                  <c:v>0.33511543748728806</c:v>
                </c:pt>
                <c:pt idx="420">
                  <c:v>0.33516513539642356</c:v>
                </c:pt>
                <c:pt idx="421">
                  <c:v>0.33522601966409954</c:v>
                </c:pt>
                <c:pt idx="422">
                  <c:v>0.33526039106190869</c:v>
                </c:pt>
                <c:pt idx="423">
                  <c:v>0.33535177875910066</c:v>
                </c:pt>
                <c:pt idx="424">
                  <c:v>0.33543802054734595</c:v>
                </c:pt>
                <c:pt idx="425">
                  <c:v>0.33548519314415098</c:v>
                </c:pt>
                <c:pt idx="426">
                  <c:v>0.33547731696153366</c:v>
                </c:pt>
                <c:pt idx="427">
                  <c:v>0.33549862244825185</c:v>
                </c:pt>
                <c:pt idx="428">
                  <c:v>0.33553827046685097</c:v>
                </c:pt>
                <c:pt idx="429">
                  <c:v>0.3355550682912864</c:v>
                </c:pt>
                <c:pt idx="430">
                  <c:v>0.33557083424227918</c:v>
                </c:pt>
                <c:pt idx="431">
                  <c:v>0.33559216689706944</c:v>
                </c:pt>
                <c:pt idx="432">
                  <c:v>0.33563090528094069</c:v>
                </c:pt>
                <c:pt idx="433">
                  <c:v>0.33557677976983658</c:v>
                </c:pt>
                <c:pt idx="434">
                  <c:v>0.33553833222054436</c:v>
                </c:pt>
                <c:pt idx="435">
                  <c:v>0.33555446677534823</c:v>
                </c:pt>
                <c:pt idx="436">
                  <c:v>0.33561643422040932</c:v>
                </c:pt>
                <c:pt idx="437">
                  <c:v>0.33565402954725715</c:v>
                </c:pt>
                <c:pt idx="438">
                  <c:v>0.33565305475938811</c:v>
                </c:pt>
                <c:pt idx="439">
                  <c:v>0.33562319835763543</c:v>
                </c:pt>
                <c:pt idx="440">
                  <c:v>0.33561079131613575</c:v>
                </c:pt>
                <c:pt idx="441">
                  <c:v>0.33562009081435668</c:v>
                </c:pt>
                <c:pt idx="442">
                  <c:v>0.33559823396228322</c:v>
                </c:pt>
                <c:pt idx="443">
                  <c:v>0.3355367390365363</c:v>
                </c:pt>
                <c:pt idx="444">
                  <c:v>0.33551400974499684</c:v>
                </c:pt>
                <c:pt idx="445">
                  <c:v>0.33548603025545248</c:v>
                </c:pt>
                <c:pt idx="446">
                  <c:v>0.33542084852463816</c:v>
                </c:pt>
                <c:pt idx="447">
                  <c:v>0.33537847010588484</c:v>
                </c:pt>
                <c:pt idx="448">
                  <c:v>0.33537747566665166</c:v>
                </c:pt>
                <c:pt idx="449">
                  <c:v>0.33533884904957861</c:v>
                </c:pt>
                <c:pt idx="450">
                  <c:v>0.33526042476396611</c:v>
                </c:pt>
                <c:pt idx="451">
                  <c:v>0.33519967943125595</c:v>
                </c:pt>
                <c:pt idx="452">
                  <c:v>0.33516399582425138</c:v>
                </c:pt>
                <c:pt idx="453">
                  <c:v>0.33512104060283282</c:v>
                </c:pt>
                <c:pt idx="454">
                  <c:v>0.33505268414294692</c:v>
                </c:pt>
                <c:pt idx="455">
                  <c:v>0.33500798422239136</c:v>
                </c:pt>
                <c:pt idx="456">
                  <c:v>0.33500942247926629</c:v>
                </c:pt>
                <c:pt idx="457">
                  <c:v>0.33496003969129146</c:v>
                </c:pt>
                <c:pt idx="458">
                  <c:v>0.33488656014286217</c:v>
                </c:pt>
                <c:pt idx="459">
                  <c:v>0.33480002469048092</c:v>
                </c:pt>
                <c:pt idx="460">
                  <c:v>0.33467352751485624</c:v>
                </c:pt>
                <c:pt idx="461">
                  <c:v>0.33460440145545362</c:v>
                </c:pt>
                <c:pt idx="462">
                  <c:v>0.33459001744757938</c:v>
                </c:pt>
                <c:pt idx="463">
                  <c:v>0.33452281656832389</c:v>
                </c:pt>
                <c:pt idx="464">
                  <c:v>0.33444400568813942</c:v>
                </c:pt>
                <c:pt idx="465">
                  <c:v>0.33436259501087884</c:v>
                </c:pt>
                <c:pt idx="466">
                  <c:v>0.33427593274805162</c:v>
                </c:pt>
                <c:pt idx="467">
                  <c:v>0.33423206452108989</c:v>
                </c:pt>
                <c:pt idx="468">
                  <c:v>0.33418416657668809</c:v>
                </c:pt>
                <c:pt idx="469">
                  <c:v>0.33411312115343739</c:v>
                </c:pt>
                <c:pt idx="470">
                  <c:v>0.33398740789883324</c:v>
                </c:pt>
                <c:pt idx="471">
                  <c:v>0.33387788517430922</c:v>
                </c:pt>
                <c:pt idx="472">
                  <c:v>0.33379199018178252</c:v>
                </c:pt>
                <c:pt idx="473">
                  <c:v>0.33368824595473545</c:v>
                </c:pt>
                <c:pt idx="474">
                  <c:v>0.33359102881460423</c:v>
                </c:pt>
                <c:pt idx="475">
                  <c:v>0.33352047988428324</c:v>
                </c:pt>
                <c:pt idx="476">
                  <c:v>0.33343173095221385</c:v>
                </c:pt>
                <c:pt idx="477">
                  <c:v>0.33331938121170895</c:v>
                </c:pt>
                <c:pt idx="478">
                  <c:v>0.33325849692639326</c:v>
                </c:pt>
                <c:pt idx="479">
                  <c:v>0.33321419743649261</c:v>
                </c:pt>
                <c:pt idx="480">
                  <c:v>0.33314809164076248</c:v>
                </c:pt>
                <c:pt idx="481">
                  <c:v>0.33302388356219664</c:v>
                </c:pt>
                <c:pt idx="482">
                  <c:v>0.33291186695601444</c:v>
                </c:pt>
                <c:pt idx="483">
                  <c:v>0.33285366986201176</c:v>
                </c:pt>
                <c:pt idx="484">
                  <c:v>0.33271800844276817</c:v>
                </c:pt>
                <c:pt idx="485">
                  <c:v>0.33261909784408611</c:v>
                </c:pt>
                <c:pt idx="486">
                  <c:v>0.33252409152271073</c:v>
                </c:pt>
                <c:pt idx="487">
                  <c:v>0.33237626768506101</c:v>
                </c:pt>
                <c:pt idx="488">
                  <c:v>0.33229694221815681</c:v>
                </c:pt>
                <c:pt idx="489">
                  <c:v>0.33219508463121877</c:v>
                </c:pt>
                <c:pt idx="490">
                  <c:v>0.33204780397638578</c:v>
                </c:pt>
                <c:pt idx="491">
                  <c:v>0.33200933176402236</c:v>
                </c:pt>
                <c:pt idx="492">
                  <c:v>0.33190584552592534</c:v>
                </c:pt>
                <c:pt idx="493">
                  <c:v>0.33175663632750152</c:v>
                </c:pt>
                <c:pt idx="494">
                  <c:v>0.33165037596925467</c:v>
                </c:pt>
                <c:pt idx="495">
                  <c:v>0.33151394257206057</c:v>
                </c:pt>
                <c:pt idx="496">
                  <c:v>0.33141323825578278</c:v>
                </c:pt>
                <c:pt idx="497">
                  <c:v>0.33137876824360152</c:v>
                </c:pt>
                <c:pt idx="498">
                  <c:v>0.33125669798512769</c:v>
                </c:pt>
                <c:pt idx="499">
                  <c:v>0.3311517671001496</c:v>
                </c:pt>
                <c:pt idx="500">
                  <c:v>0.33101580957456761</c:v>
                </c:pt>
                <c:pt idx="501">
                  <c:v>0.33081969017870261</c:v>
                </c:pt>
                <c:pt idx="502">
                  <c:v>0.33071357209000091</c:v>
                </c:pt>
                <c:pt idx="503">
                  <c:v>0.33062748796856017</c:v>
                </c:pt>
                <c:pt idx="504">
                  <c:v>0.33051766859622528</c:v>
                </c:pt>
                <c:pt idx="505">
                  <c:v>0.33041982663545055</c:v>
                </c:pt>
                <c:pt idx="506">
                  <c:v>0.33030352213582376</c:v>
                </c:pt>
                <c:pt idx="507">
                  <c:v>0.33014548371603575</c:v>
                </c:pt>
                <c:pt idx="508">
                  <c:v>0.33004384931816122</c:v>
                </c:pt>
                <c:pt idx="509">
                  <c:v>0.32991798407958589</c:v>
                </c:pt>
                <c:pt idx="510">
                  <c:v>0.32976440685687303</c:v>
                </c:pt>
                <c:pt idx="511">
                  <c:v>0.32964198843426357</c:v>
                </c:pt>
                <c:pt idx="512">
                  <c:v>0.32953145404896694</c:v>
                </c:pt>
                <c:pt idx="513">
                  <c:v>0.32944557443583516</c:v>
                </c:pt>
                <c:pt idx="514">
                  <c:v>0.32934458003332917</c:v>
                </c:pt>
                <c:pt idx="515">
                  <c:v>0.32925685027520585</c:v>
                </c:pt>
                <c:pt idx="516">
                  <c:v>0.32912268448126913</c:v>
                </c:pt>
                <c:pt idx="517">
                  <c:v>0.32896058482490942</c:v>
                </c:pt>
                <c:pt idx="518">
                  <c:v>0.32882590313547144</c:v>
                </c:pt>
                <c:pt idx="519">
                  <c:v>0.32873021343266401</c:v>
                </c:pt>
                <c:pt idx="520">
                  <c:v>0.32864212914114521</c:v>
                </c:pt>
                <c:pt idx="521">
                  <c:v>0.32855453304456733</c:v>
                </c:pt>
                <c:pt idx="522">
                  <c:v>0.328384111410716</c:v>
                </c:pt>
                <c:pt idx="523">
                  <c:v>0.32817839389383446</c:v>
                </c:pt>
                <c:pt idx="524">
                  <c:v>0.32806469287588785</c:v>
                </c:pt>
                <c:pt idx="525">
                  <c:v>0.32792446318755553</c:v>
                </c:pt>
                <c:pt idx="526">
                  <c:v>0.32776006619269915</c:v>
                </c:pt>
                <c:pt idx="527">
                  <c:v>0.32765487564053913</c:v>
                </c:pt>
                <c:pt idx="528">
                  <c:v>0.32756952653846122</c:v>
                </c:pt>
                <c:pt idx="529">
                  <c:v>0.3274665607134703</c:v>
                </c:pt>
                <c:pt idx="530">
                  <c:v>0.32732139280214917</c:v>
                </c:pt>
                <c:pt idx="531">
                  <c:v>0.32712201575981625</c:v>
                </c:pt>
                <c:pt idx="532">
                  <c:v>0.32698584271885434</c:v>
                </c:pt>
                <c:pt idx="533">
                  <c:v>0.32686169312726321</c:v>
                </c:pt>
                <c:pt idx="534">
                  <c:v>0.32678812191011175</c:v>
                </c:pt>
                <c:pt idx="535">
                  <c:v>0.32672222566937414</c:v>
                </c:pt>
                <c:pt idx="536">
                  <c:v>0.32657956857050152</c:v>
                </c:pt>
                <c:pt idx="537">
                  <c:v>0.32644029106754407</c:v>
                </c:pt>
                <c:pt idx="538">
                  <c:v>0.32631316566396457</c:v>
                </c:pt>
                <c:pt idx="539">
                  <c:v>0.32620112574106069</c:v>
                </c:pt>
                <c:pt idx="540">
                  <c:v>0.3260441050066038</c:v>
                </c:pt>
                <c:pt idx="541">
                  <c:v>0.32591096100612776</c:v>
                </c:pt>
                <c:pt idx="542">
                  <c:v>0.32583281529943536</c:v>
                </c:pt>
                <c:pt idx="543">
                  <c:v>0.32571212490353241</c:v>
                </c:pt>
                <c:pt idx="544">
                  <c:v>0.32558237218664415</c:v>
                </c:pt>
                <c:pt idx="545">
                  <c:v>0.32542275563192208</c:v>
                </c:pt>
                <c:pt idx="546">
                  <c:v>0.32522979410018032</c:v>
                </c:pt>
                <c:pt idx="547">
                  <c:v>0.32512248667674887</c:v>
                </c:pt>
                <c:pt idx="548">
                  <c:v>0.32505993629532609</c:v>
                </c:pt>
                <c:pt idx="549">
                  <c:v>0.32496669255314609</c:v>
                </c:pt>
                <c:pt idx="550">
                  <c:v>0.32480909636950678</c:v>
                </c:pt>
                <c:pt idx="551">
                  <c:v>0.3246678582457127</c:v>
                </c:pt>
                <c:pt idx="552">
                  <c:v>0.32461470044503282</c:v>
                </c:pt>
                <c:pt idx="553">
                  <c:v>0.32451552092115482</c:v>
                </c:pt>
                <c:pt idx="554">
                  <c:v>0.32436272162591856</c:v>
                </c:pt>
                <c:pt idx="555">
                  <c:v>0.32419123229351793</c:v>
                </c:pt>
                <c:pt idx="556">
                  <c:v>0.32402881633814579</c:v>
                </c:pt>
                <c:pt idx="557">
                  <c:v>0.32392710819762727</c:v>
                </c:pt>
                <c:pt idx="558">
                  <c:v>0.32381706073979155</c:v>
                </c:pt>
                <c:pt idx="559">
                  <c:v>0.32370234293803396</c:v>
                </c:pt>
                <c:pt idx="560">
                  <c:v>0.32352072626606526</c:v>
                </c:pt>
                <c:pt idx="561">
                  <c:v>0.32340366579688307</c:v>
                </c:pt>
                <c:pt idx="562">
                  <c:v>0.32334648510433289</c:v>
                </c:pt>
                <c:pt idx="563">
                  <c:v>0.32320322442396182</c:v>
                </c:pt>
                <c:pt idx="564">
                  <c:v>0.32309237656750284</c:v>
                </c:pt>
                <c:pt idx="565">
                  <c:v>0.32294080117441343</c:v>
                </c:pt>
                <c:pt idx="566">
                  <c:v>0.32279662220990007</c:v>
                </c:pt>
                <c:pt idx="567">
                  <c:v>0.32275157180429459</c:v>
                </c:pt>
                <c:pt idx="568">
                  <c:v>0.32263486104295097</c:v>
                </c:pt>
                <c:pt idx="569">
                  <c:v>0.32251114476082859</c:v>
                </c:pt>
                <c:pt idx="570">
                  <c:v>0.32240867648560873</c:v>
                </c:pt>
                <c:pt idx="571">
                  <c:v>0.32221091539761559</c:v>
                </c:pt>
                <c:pt idx="572">
                  <c:v>0.32205595794523229</c:v>
                </c:pt>
                <c:pt idx="573">
                  <c:v>0.32202182137726904</c:v>
                </c:pt>
                <c:pt idx="574">
                  <c:v>0.32196520669798329</c:v>
                </c:pt>
                <c:pt idx="575">
                  <c:v>0.32182565875301111</c:v>
                </c:pt>
                <c:pt idx="576">
                  <c:v>0.32165396612065861</c:v>
                </c:pt>
                <c:pt idx="577">
                  <c:v>0.32152304433170914</c:v>
                </c:pt>
                <c:pt idx="578">
                  <c:v>0.32135658473838641</c:v>
                </c:pt>
                <c:pt idx="579">
                  <c:v>0.32125696920629565</c:v>
                </c:pt>
                <c:pt idx="580">
                  <c:v>0.3212304300471463</c:v>
                </c:pt>
                <c:pt idx="581">
                  <c:v>0.32110943452015145</c:v>
                </c:pt>
                <c:pt idx="582">
                  <c:v>0.3210061558531459</c:v>
                </c:pt>
                <c:pt idx="583">
                  <c:v>0.32093364712902034</c:v>
                </c:pt>
                <c:pt idx="584">
                  <c:v>0.3208436994667847</c:v>
                </c:pt>
                <c:pt idx="585">
                  <c:v>0.32070150267752556</c:v>
                </c:pt>
                <c:pt idx="586">
                  <c:v>0.32054134866345829</c:v>
                </c:pt>
                <c:pt idx="587">
                  <c:v>0.32040415348308632</c:v>
                </c:pt>
                <c:pt idx="588">
                  <c:v>0.32030616817302809</c:v>
                </c:pt>
                <c:pt idx="589">
                  <c:v>0.3201480090882714</c:v>
                </c:pt>
                <c:pt idx="590">
                  <c:v>0.32002809993293962</c:v>
                </c:pt>
                <c:pt idx="591">
                  <c:v>0.31993200425693963</c:v>
                </c:pt>
                <c:pt idx="592">
                  <c:v>0.31971760057640597</c:v>
                </c:pt>
                <c:pt idx="593">
                  <c:v>0.31957788979791213</c:v>
                </c:pt>
                <c:pt idx="594">
                  <c:v>0.31952461609506311</c:v>
                </c:pt>
                <c:pt idx="595">
                  <c:v>0.31941351706657678</c:v>
                </c:pt>
                <c:pt idx="596">
                  <c:v>0.31927854125796928</c:v>
                </c:pt>
                <c:pt idx="597">
                  <c:v>0.3191509766143717</c:v>
                </c:pt>
                <c:pt idx="598">
                  <c:v>0.31908644819540211</c:v>
                </c:pt>
                <c:pt idx="599">
                  <c:v>0.3189639730247909</c:v>
                </c:pt>
                <c:pt idx="600">
                  <c:v>0.31881574021752912</c:v>
                </c:pt>
                <c:pt idx="601">
                  <c:v>0.31871142528756108</c:v>
                </c:pt>
                <c:pt idx="602">
                  <c:v>0.31859513712097415</c:v>
                </c:pt>
                <c:pt idx="603">
                  <c:v>0.31852455799898455</c:v>
                </c:pt>
                <c:pt idx="604">
                  <c:v>0.31843461096833242</c:v>
                </c:pt>
                <c:pt idx="605">
                  <c:v>0.31827972778521335</c:v>
                </c:pt>
                <c:pt idx="606">
                  <c:v>0.3180650950530986</c:v>
                </c:pt>
                <c:pt idx="607">
                  <c:v>0.31797441248881014</c:v>
                </c:pt>
                <c:pt idx="608">
                  <c:v>0.31790843732610685</c:v>
                </c:pt>
                <c:pt idx="609">
                  <c:v>0.31778884246028632</c:v>
                </c:pt>
                <c:pt idx="610">
                  <c:v>0.3176626637593733</c:v>
                </c:pt>
                <c:pt idx="611">
                  <c:v>0.31758192155523751</c:v>
                </c:pt>
                <c:pt idx="612">
                  <c:v>0.31747408843970532</c:v>
                </c:pt>
                <c:pt idx="613">
                  <c:v>0.3173483337059923</c:v>
                </c:pt>
                <c:pt idx="614">
                  <c:v>0.31729315579674561</c:v>
                </c:pt>
                <c:pt idx="615">
                  <c:v>0.31720435371039407</c:v>
                </c:pt>
                <c:pt idx="616">
                  <c:v>0.31703673991410514</c:v>
                </c:pt>
                <c:pt idx="617">
                  <c:v>0.31691493268045579</c:v>
                </c:pt>
                <c:pt idx="618">
                  <c:v>0.31685704293854983</c:v>
                </c:pt>
                <c:pt idx="619">
                  <c:v>0.31680694081655719</c:v>
                </c:pt>
                <c:pt idx="620">
                  <c:v>0.3168098074937617</c:v>
                </c:pt>
                <c:pt idx="621">
                  <c:v>0.31676901401440988</c:v>
                </c:pt>
                <c:pt idx="622">
                  <c:v>0.31680213734855261</c:v>
                </c:pt>
                <c:pt idx="623">
                  <c:v>0.31677767649525651</c:v>
                </c:pt>
                <c:pt idx="624">
                  <c:v>0.31663067450629218</c:v>
                </c:pt>
                <c:pt idx="625">
                  <c:v>0.3166321069554115</c:v>
                </c:pt>
                <c:pt idx="626">
                  <c:v>0.31662074727312572</c:v>
                </c:pt>
                <c:pt idx="627">
                  <c:v>0.31659594999482027</c:v>
                </c:pt>
                <c:pt idx="628">
                  <c:v>0.31652995792966726</c:v>
                </c:pt>
                <c:pt idx="629">
                  <c:v>0.31642676386681395</c:v>
                </c:pt>
                <c:pt idx="630">
                  <c:v>0.31642069088594243</c:v>
                </c:pt>
                <c:pt idx="631">
                  <c:v>0.31648958280741085</c:v>
                </c:pt>
                <c:pt idx="632">
                  <c:v>0.31633834919396137</c:v>
                </c:pt>
                <c:pt idx="633">
                  <c:v>0.31632761961557138</c:v>
                </c:pt>
                <c:pt idx="634">
                  <c:v>0.31635702345069339</c:v>
                </c:pt>
                <c:pt idx="635">
                  <c:v>0.31627718491050277</c:v>
                </c:pt>
                <c:pt idx="636">
                  <c:v>0.31621501324554119</c:v>
                </c:pt>
                <c:pt idx="637">
                  <c:v>0.31608176769334029</c:v>
                </c:pt>
                <c:pt idx="638">
                  <c:v>0.31594102517673145</c:v>
                </c:pt>
                <c:pt idx="639">
                  <c:v>0.31600367775700272</c:v>
                </c:pt>
                <c:pt idx="640">
                  <c:v>0.31609626881025793</c:v>
                </c:pt>
                <c:pt idx="641">
                  <c:v>0.31608107834484156</c:v>
                </c:pt>
                <c:pt idx="642">
                  <c:v>0.31599413152959643</c:v>
                </c:pt>
                <c:pt idx="643">
                  <c:v>0.31595629626534577</c:v>
                </c:pt>
                <c:pt idx="644">
                  <c:v>0.3158839297539392</c:v>
                </c:pt>
                <c:pt idx="645">
                  <c:v>0.31582300911874323</c:v>
                </c:pt>
                <c:pt idx="646">
                  <c:v>0.31575892068352812</c:v>
                </c:pt>
                <c:pt idx="647">
                  <c:v>0.31565688677625875</c:v>
                </c:pt>
                <c:pt idx="648">
                  <c:v>0.31558661679954425</c:v>
                </c:pt>
                <c:pt idx="649">
                  <c:v>0.31556906068760804</c:v>
                </c:pt>
                <c:pt idx="650">
                  <c:v>0.31558443032957756</c:v>
                </c:pt>
                <c:pt idx="651">
                  <c:v>0.31560921026958205</c:v>
                </c:pt>
                <c:pt idx="652">
                  <c:v>0.3156392346902987</c:v>
                </c:pt>
                <c:pt idx="653">
                  <c:v>0.31564616938848494</c:v>
                </c:pt>
                <c:pt idx="654">
                  <c:v>0.3156320607087541</c:v>
                </c:pt>
                <c:pt idx="655">
                  <c:v>0.31562624876429302</c:v>
                </c:pt>
                <c:pt idx="656">
                  <c:v>0.31562538289284081</c:v>
                </c:pt>
                <c:pt idx="657">
                  <c:v>0.31565945574770632</c:v>
                </c:pt>
                <c:pt idx="658">
                  <c:v>0.3156661296274641</c:v>
                </c:pt>
                <c:pt idx="659">
                  <c:v>0.31564121327988476</c:v>
                </c:pt>
                <c:pt idx="660">
                  <c:v>0.31567174373295553</c:v>
                </c:pt>
                <c:pt idx="661">
                  <c:v>0.31564891729202865</c:v>
                </c:pt>
                <c:pt idx="662">
                  <c:v>0.31549754825200638</c:v>
                </c:pt>
                <c:pt idx="663">
                  <c:v>0.31542424237512412</c:v>
                </c:pt>
                <c:pt idx="664">
                  <c:v>0.31540907954567893</c:v>
                </c:pt>
                <c:pt idx="665">
                  <c:v>0.31545208553858278</c:v>
                </c:pt>
                <c:pt idx="666">
                  <c:v>0.31541899128302742</c:v>
                </c:pt>
                <c:pt idx="667">
                  <c:v>0.31536878850784339</c:v>
                </c:pt>
                <c:pt idx="668">
                  <c:v>0.31534719408573397</c:v>
                </c:pt>
                <c:pt idx="669">
                  <c:v>0.3152801675664415</c:v>
                </c:pt>
                <c:pt idx="670">
                  <c:v>0.31515319600387987</c:v>
                </c:pt>
                <c:pt idx="671">
                  <c:v>0.31509357859576226</c:v>
                </c:pt>
                <c:pt idx="672">
                  <c:v>0.3152376526483282</c:v>
                </c:pt>
                <c:pt idx="673">
                  <c:v>0.31521178076655909</c:v>
                </c:pt>
                <c:pt idx="674">
                  <c:v>0.31516036458058722</c:v>
                </c:pt>
                <c:pt idx="675">
                  <c:v>0.31519784811958301</c:v>
                </c:pt>
                <c:pt idx="676">
                  <c:v>0.31512433439586301</c:v>
                </c:pt>
                <c:pt idx="677">
                  <c:v>0.31508758348324717</c:v>
                </c:pt>
                <c:pt idx="678">
                  <c:v>0.31511944860555996</c:v>
                </c:pt>
                <c:pt idx="679">
                  <c:v>0.31509366562977698</c:v>
                </c:pt>
                <c:pt idx="680">
                  <c:v>0.31502652127000802</c:v>
                </c:pt>
                <c:pt idx="681">
                  <c:v>0.31496158754626602</c:v>
                </c:pt>
                <c:pt idx="682">
                  <c:v>0.31489601373085391</c:v>
                </c:pt>
                <c:pt idx="683">
                  <c:v>0.31481625424711662</c:v>
                </c:pt>
                <c:pt idx="684">
                  <c:v>0.31475841581873515</c:v>
                </c:pt>
                <c:pt idx="685">
                  <c:v>0.31475059474352168</c:v>
                </c:pt>
                <c:pt idx="686">
                  <c:v>0.31482109544971992</c:v>
                </c:pt>
                <c:pt idx="687">
                  <c:v>0.3148981879726323</c:v>
                </c:pt>
                <c:pt idx="688">
                  <c:v>0.31492853373161295</c:v>
                </c:pt>
                <c:pt idx="689">
                  <c:v>0.31490832478790459</c:v>
                </c:pt>
                <c:pt idx="690">
                  <c:v>0.31487826782915213</c:v>
                </c:pt>
                <c:pt idx="691">
                  <c:v>0.31487882074792567</c:v>
                </c:pt>
                <c:pt idx="692">
                  <c:v>0.31487277897812699</c:v>
                </c:pt>
                <c:pt idx="693">
                  <c:v>0.31486206145691081</c:v>
                </c:pt>
                <c:pt idx="694">
                  <c:v>0.3148768420083829</c:v>
                </c:pt>
                <c:pt idx="695">
                  <c:v>0.3148893527332759</c:v>
                </c:pt>
                <c:pt idx="696">
                  <c:v>0.31487151373738803</c:v>
                </c:pt>
                <c:pt idx="697">
                  <c:v>0.31479856431308384</c:v>
                </c:pt>
                <c:pt idx="698">
                  <c:v>0.31477045358972394</c:v>
                </c:pt>
                <c:pt idx="699">
                  <c:v>0.31479891351422001</c:v>
                </c:pt>
                <c:pt idx="700">
                  <c:v>0.31480008394243847</c:v>
                </c:pt>
                <c:pt idx="701">
                  <c:v>0.31483803090314527</c:v>
                </c:pt>
                <c:pt idx="702">
                  <c:v>0.31490106956724861</c:v>
                </c:pt>
                <c:pt idx="703">
                  <c:v>0.31488931193904318</c:v>
                </c:pt>
                <c:pt idx="704">
                  <c:v>0.31482942493962113</c:v>
                </c:pt>
                <c:pt idx="705">
                  <c:v>0.31479214507656655</c:v>
                </c:pt>
                <c:pt idx="706">
                  <c:v>0.31474137362688903</c:v>
                </c:pt>
                <c:pt idx="707">
                  <c:v>0.31473376201791464</c:v>
                </c:pt>
                <c:pt idx="708">
                  <c:v>0.31473118832725117</c:v>
                </c:pt>
                <c:pt idx="709">
                  <c:v>0.31472994804206755</c:v>
                </c:pt>
                <c:pt idx="710">
                  <c:v>0.31472919032386765</c:v>
                </c:pt>
                <c:pt idx="711">
                  <c:v>0.31470671043897119</c:v>
                </c:pt>
                <c:pt idx="712">
                  <c:v>0.31469048256644144</c:v>
                </c:pt>
                <c:pt idx="713">
                  <c:v>0.31465085483455496</c:v>
                </c:pt>
                <c:pt idx="714">
                  <c:v>0.31462963082036521</c:v>
                </c:pt>
                <c:pt idx="715">
                  <c:v>0.31460869945147846</c:v>
                </c:pt>
                <c:pt idx="716">
                  <c:v>0.3145207399577567</c:v>
                </c:pt>
                <c:pt idx="717">
                  <c:v>0.31448921196606894</c:v>
                </c:pt>
                <c:pt idx="718">
                  <c:v>0.31448803920014129</c:v>
                </c:pt>
                <c:pt idx="719">
                  <c:v>0.31447468977891196</c:v>
                </c:pt>
                <c:pt idx="720">
                  <c:v>0.31449221820996165</c:v>
                </c:pt>
                <c:pt idx="721">
                  <c:v>0.31451538123884554</c:v>
                </c:pt>
                <c:pt idx="722">
                  <c:v>0.31456457646072228</c:v>
                </c:pt>
                <c:pt idx="723">
                  <c:v>0.31458175268285471</c:v>
                </c:pt>
                <c:pt idx="724">
                  <c:v>0.31455948001059109</c:v>
                </c:pt>
                <c:pt idx="725">
                  <c:v>0.31455242382657711</c:v>
                </c:pt>
                <c:pt idx="726">
                  <c:v>0.31456262419055947</c:v>
                </c:pt>
                <c:pt idx="727">
                  <c:v>0.31455615128969328</c:v>
                </c:pt>
                <c:pt idx="728">
                  <c:v>0.31461269969216593</c:v>
                </c:pt>
                <c:pt idx="729">
                  <c:v>0.3146795142336285</c:v>
                </c:pt>
                <c:pt idx="730">
                  <c:v>0.314734448397683</c:v>
                </c:pt>
                <c:pt idx="731">
                  <c:v>0.31477422852882925</c:v>
                </c:pt>
                <c:pt idx="732">
                  <c:v>0.31482889089437177</c:v>
                </c:pt>
                <c:pt idx="733">
                  <c:v>0.31489647081515648</c:v>
                </c:pt>
                <c:pt idx="734">
                  <c:v>0.31499074129914778</c:v>
                </c:pt>
                <c:pt idx="735">
                  <c:v>0.31506205053879272</c:v>
                </c:pt>
                <c:pt idx="736">
                  <c:v>0.31511238797445418</c:v>
                </c:pt>
                <c:pt idx="737">
                  <c:v>0.31522951942530153</c:v>
                </c:pt>
                <c:pt idx="738">
                  <c:v>0.31537526645641151</c:v>
                </c:pt>
                <c:pt idx="739">
                  <c:v>0.31550989749813624</c:v>
                </c:pt>
                <c:pt idx="740">
                  <c:v>0.31564944782597604</c:v>
                </c:pt>
                <c:pt idx="741">
                  <c:v>0.31575916960905964</c:v>
                </c:pt>
                <c:pt idx="742">
                  <c:v>0.31584209373624933</c:v>
                </c:pt>
                <c:pt idx="743">
                  <c:v>0.31595209303295824</c:v>
                </c:pt>
                <c:pt idx="744">
                  <c:v>0.3161379825116018</c:v>
                </c:pt>
                <c:pt idx="745">
                  <c:v>0.31629886019025649</c:v>
                </c:pt>
                <c:pt idx="746">
                  <c:v>0.3164278291726858</c:v>
                </c:pt>
                <c:pt idx="747">
                  <c:v>0.31657091631813683</c:v>
                </c:pt>
                <c:pt idx="748">
                  <c:v>0.31672915178247679</c:v>
                </c:pt>
                <c:pt idx="749">
                  <c:v>0.31682845964158751</c:v>
                </c:pt>
                <c:pt idx="750">
                  <c:v>0.31696519543217649</c:v>
                </c:pt>
                <c:pt idx="751">
                  <c:v>0.31711823544983364</c:v>
                </c:pt>
                <c:pt idx="752">
                  <c:v>0.31724262262644126</c:v>
                </c:pt>
                <c:pt idx="753">
                  <c:v>0.31737306712504504</c:v>
                </c:pt>
                <c:pt idx="754">
                  <c:v>0.31748091619500785</c:v>
                </c:pt>
                <c:pt idx="755">
                  <c:v>0.3176133610237537</c:v>
                </c:pt>
                <c:pt idx="756">
                  <c:v>0.31774408906091195</c:v>
                </c:pt>
                <c:pt idx="757">
                  <c:v>0.31786841084984135</c:v>
                </c:pt>
                <c:pt idx="758">
                  <c:v>0.31798391309961493</c:v>
                </c:pt>
                <c:pt idx="759">
                  <c:v>0.31810613590880071</c:v>
                </c:pt>
                <c:pt idx="760">
                  <c:v>0.31820894273007283</c:v>
                </c:pt>
                <c:pt idx="761">
                  <c:v>0.31825911951694869</c:v>
                </c:pt>
                <c:pt idx="762">
                  <c:v>0.31835121156375007</c:v>
                </c:pt>
                <c:pt idx="763">
                  <c:v>0.31842489733921103</c:v>
                </c:pt>
                <c:pt idx="764">
                  <c:v>0.31847561411967806</c:v>
                </c:pt>
                <c:pt idx="765">
                  <c:v>0.31856333337445025</c:v>
                </c:pt>
                <c:pt idx="766">
                  <c:v>0.31859962846909901</c:v>
                </c:pt>
                <c:pt idx="767">
                  <c:v>0.31861648154107952</c:v>
                </c:pt>
                <c:pt idx="768">
                  <c:v>0.31868749917222572</c:v>
                </c:pt>
                <c:pt idx="769">
                  <c:v>0.31871614800108289</c:v>
                </c:pt>
                <c:pt idx="770">
                  <c:v>0.31875443946342719</c:v>
                </c:pt>
                <c:pt idx="771">
                  <c:v>0.31876993949570659</c:v>
                </c:pt>
                <c:pt idx="772">
                  <c:v>0.31875118907012046</c:v>
                </c:pt>
                <c:pt idx="773">
                  <c:v>0.31875219700127549</c:v>
                </c:pt>
                <c:pt idx="774">
                  <c:v>0.31875469282044305</c:v>
                </c:pt>
                <c:pt idx="775">
                  <c:v>0.3187413495077151</c:v>
                </c:pt>
                <c:pt idx="776">
                  <c:v>0.31873116830698017</c:v>
                </c:pt>
                <c:pt idx="777">
                  <c:v>0.31873448828447898</c:v>
                </c:pt>
                <c:pt idx="778">
                  <c:v>0.31868918191247803</c:v>
                </c:pt>
                <c:pt idx="779">
                  <c:v>0.3186392248836547</c:v>
                </c:pt>
                <c:pt idx="780">
                  <c:v>0.31857561389937383</c:v>
                </c:pt>
                <c:pt idx="781">
                  <c:v>0.31847656632019511</c:v>
                </c:pt>
                <c:pt idx="782">
                  <c:v>0.31840523079206179</c:v>
                </c:pt>
                <c:pt idx="783">
                  <c:v>0.31834898337989298</c:v>
                </c:pt>
                <c:pt idx="784">
                  <c:v>0.31827436548313587</c:v>
                </c:pt>
                <c:pt idx="785">
                  <c:v>0.31824792524356343</c:v>
                </c:pt>
                <c:pt idx="786">
                  <c:v>0.31818436394883842</c:v>
                </c:pt>
                <c:pt idx="787">
                  <c:v>0.31808488739905699</c:v>
                </c:pt>
                <c:pt idx="788">
                  <c:v>0.31801016220535838</c:v>
                </c:pt>
                <c:pt idx="789">
                  <c:v>0.31792262683180655</c:v>
                </c:pt>
                <c:pt idx="790">
                  <c:v>0.31780837552835023</c:v>
                </c:pt>
                <c:pt idx="791">
                  <c:v>0.31772106320143667</c:v>
                </c:pt>
                <c:pt idx="792">
                  <c:v>0.31763906356404809</c:v>
                </c:pt>
                <c:pt idx="793">
                  <c:v>0.31751415571969943</c:v>
                </c:pt>
                <c:pt idx="794">
                  <c:v>0.31741115921052337</c:v>
                </c:pt>
                <c:pt idx="795">
                  <c:v>0.31732744227081361</c:v>
                </c:pt>
                <c:pt idx="796">
                  <c:v>0.31722429888208276</c:v>
                </c:pt>
                <c:pt idx="797">
                  <c:v>0.3171369693754838</c:v>
                </c:pt>
                <c:pt idx="798">
                  <c:v>0.31705845428520618</c:v>
                </c:pt>
                <c:pt idx="799">
                  <c:v>0.31697046388518429</c:v>
                </c:pt>
                <c:pt idx="800">
                  <c:v>0.31686080892081164</c:v>
                </c:pt>
                <c:pt idx="801">
                  <c:v>0.316775174841115</c:v>
                </c:pt>
                <c:pt idx="802">
                  <c:v>0.31671159093160789</c:v>
                </c:pt>
                <c:pt idx="803">
                  <c:v>0.31665197451967109</c:v>
                </c:pt>
                <c:pt idx="804">
                  <c:v>0.31662105367268972</c:v>
                </c:pt>
                <c:pt idx="805">
                  <c:v>0.31658506967591465</c:v>
                </c:pt>
                <c:pt idx="806">
                  <c:v>0.31653062423701878</c:v>
                </c:pt>
                <c:pt idx="807">
                  <c:v>0.31649501930286211</c:v>
                </c:pt>
                <c:pt idx="808">
                  <c:v>0.31648188816978978</c:v>
                </c:pt>
                <c:pt idx="809">
                  <c:v>0.31648698870975939</c:v>
                </c:pt>
                <c:pt idx="810">
                  <c:v>0.31648467178170664</c:v>
                </c:pt>
                <c:pt idx="811">
                  <c:v>0.31650328056051463</c:v>
                </c:pt>
                <c:pt idx="812">
                  <c:v>0.31650817889285759</c:v>
                </c:pt>
                <c:pt idx="813">
                  <c:v>0.31649949411306155</c:v>
                </c:pt>
                <c:pt idx="814">
                  <c:v>0.31650918936957434</c:v>
                </c:pt>
                <c:pt idx="815">
                  <c:v>0.31653760003472287</c:v>
                </c:pt>
                <c:pt idx="816">
                  <c:v>0.31654654872271992</c:v>
                </c:pt>
                <c:pt idx="817">
                  <c:v>0.31655057416638571</c:v>
                </c:pt>
                <c:pt idx="818">
                  <c:v>0.31656498411855977</c:v>
                </c:pt>
                <c:pt idx="819">
                  <c:v>0.31657668002061201</c:v>
                </c:pt>
                <c:pt idx="820">
                  <c:v>0.31657945469445542</c:v>
                </c:pt>
                <c:pt idx="821">
                  <c:v>0.31660042057729726</c:v>
                </c:pt>
                <c:pt idx="822">
                  <c:v>0.31662998438025541</c:v>
                </c:pt>
                <c:pt idx="823">
                  <c:v>0.31664752358314696</c:v>
                </c:pt>
                <c:pt idx="824">
                  <c:v>0.31667313152054305</c:v>
                </c:pt>
                <c:pt idx="825">
                  <c:v>0.31669427507492559</c:v>
                </c:pt>
                <c:pt idx="826">
                  <c:v>0.31670805516828127</c:v>
                </c:pt>
                <c:pt idx="827">
                  <c:v>0.31672775975422096</c:v>
                </c:pt>
                <c:pt idx="828">
                  <c:v>0.31674314897191685</c:v>
                </c:pt>
                <c:pt idx="829">
                  <c:v>0.31676322689478925</c:v>
                </c:pt>
                <c:pt idx="830">
                  <c:v>0.31678337624479141</c:v>
                </c:pt>
                <c:pt idx="831">
                  <c:v>0.31679071313338336</c:v>
                </c:pt>
                <c:pt idx="832">
                  <c:v>0.31681527954610661</c:v>
                </c:pt>
                <c:pt idx="833">
                  <c:v>0.316842993259356</c:v>
                </c:pt>
                <c:pt idx="834">
                  <c:v>0.31686673280733174</c:v>
                </c:pt>
                <c:pt idx="835">
                  <c:v>0.31688385772816302</c:v>
                </c:pt>
                <c:pt idx="836">
                  <c:v>0.31690406557081224</c:v>
                </c:pt>
                <c:pt idx="837">
                  <c:v>0.31692560931967756</c:v>
                </c:pt>
                <c:pt idx="838">
                  <c:v>0.31694824070837035</c:v>
                </c:pt>
                <c:pt idx="839">
                  <c:v>0.31697992993380525</c:v>
                </c:pt>
                <c:pt idx="840">
                  <c:v>0.31699855104795804</c:v>
                </c:pt>
                <c:pt idx="841">
                  <c:v>0.31700404000877858</c:v>
                </c:pt>
                <c:pt idx="842">
                  <c:v>0.31700044247374431</c:v>
                </c:pt>
                <c:pt idx="843">
                  <c:v>0.3169753782074291</c:v>
                </c:pt>
                <c:pt idx="844">
                  <c:v>0.31696612246265454</c:v>
                </c:pt>
                <c:pt idx="845">
                  <c:v>0.31698105615891031</c:v>
                </c:pt>
                <c:pt idx="846">
                  <c:v>0.31697745782803272</c:v>
                </c:pt>
                <c:pt idx="847">
                  <c:v>0.31699291260656853</c:v>
                </c:pt>
                <c:pt idx="848">
                  <c:v>0.31700555423871629</c:v>
                </c:pt>
                <c:pt idx="849">
                  <c:v>0.31700798473792346</c:v>
                </c:pt>
                <c:pt idx="850">
                  <c:v>0.31700461172788214</c:v>
                </c:pt>
                <c:pt idx="851">
                  <c:v>0.31700053475106144</c:v>
                </c:pt>
                <c:pt idx="852">
                  <c:v>0.31700495804017015</c:v>
                </c:pt>
                <c:pt idx="853">
                  <c:v>0.31701637660564247</c:v>
                </c:pt>
                <c:pt idx="854">
                  <c:v>0.31701562331513095</c:v>
                </c:pt>
                <c:pt idx="855">
                  <c:v>0.31701958078496423</c:v>
                </c:pt>
                <c:pt idx="856">
                  <c:v>0.31702273747179549</c:v>
                </c:pt>
                <c:pt idx="857">
                  <c:v>0.31702878693121977</c:v>
                </c:pt>
                <c:pt idx="858">
                  <c:v>0.31705054651837633</c:v>
                </c:pt>
                <c:pt idx="859">
                  <c:v>0.31705954802787789</c:v>
                </c:pt>
                <c:pt idx="860">
                  <c:v>0.31706370699495617</c:v>
                </c:pt>
                <c:pt idx="861">
                  <c:v>0.31706827173222646</c:v>
                </c:pt>
                <c:pt idx="862">
                  <c:v>0.31706654664953016</c:v>
                </c:pt>
                <c:pt idx="863">
                  <c:v>0.31705691809995168</c:v>
                </c:pt>
                <c:pt idx="864">
                  <c:v>0.31705437258949759</c:v>
                </c:pt>
                <c:pt idx="865">
                  <c:v>0.31706555587095342</c:v>
                </c:pt>
                <c:pt idx="866">
                  <c:v>0.31705880167179706</c:v>
                </c:pt>
                <c:pt idx="867">
                  <c:v>0.31704384182055095</c:v>
                </c:pt>
                <c:pt idx="868">
                  <c:v>0.31703559409627236</c:v>
                </c:pt>
                <c:pt idx="869">
                  <c:v>0.3170215067026686</c:v>
                </c:pt>
                <c:pt idx="870">
                  <c:v>0.31700464845707671</c:v>
                </c:pt>
                <c:pt idx="871">
                  <c:v>0.3169910804079395</c:v>
                </c:pt>
                <c:pt idx="872">
                  <c:v>0.31697511777174386</c:v>
                </c:pt>
                <c:pt idx="873">
                  <c:v>0.31695261089247784</c:v>
                </c:pt>
                <c:pt idx="874">
                  <c:v>0.31693417171405752</c:v>
                </c:pt>
                <c:pt idx="875">
                  <c:v>0.31691484305619172</c:v>
                </c:pt>
                <c:pt idx="876">
                  <c:v>0.31690159066751789</c:v>
                </c:pt>
                <c:pt idx="877">
                  <c:v>0.31689136830192749</c:v>
                </c:pt>
                <c:pt idx="878">
                  <c:v>0.31688187545895014</c:v>
                </c:pt>
                <c:pt idx="879">
                  <c:v>0.31687622845653068</c:v>
                </c:pt>
                <c:pt idx="880">
                  <c:v>0.31688792397873977</c:v>
                </c:pt>
                <c:pt idx="881">
                  <c:v>0.31687287201618625</c:v>
                </c:pt>
                <c:pt idx="882">
                  <c:v>0.31684169663676404</c:v>
                </c:pt>
                <c:pt idx="883">
                  <c:v>0.31682273359650054</c:v>
                </c:pt>
                <c:pt idx="884">
                  <c:v>0.31679132559172701</c:v>
                </c:pt>
                <c:pt idx="885">
                  <c:v>0.316772975213715</c:v>
                </c:pt>
                <c:pt idx="886">
                  <c:v>0.31677354850331535</c:v>
                </c:pt>
                <c:pt idx="887">
                  <c:v>0.31677515606659684</c:v>
                </c:pt>
                <c:pt idx="888">
                  <c:v>0.31677370563372342</c:v>
                </c:pt>
                <c:pt idx="889">
                  <c:v>0.31677074527527499</c:v>
                </c:pt>
                <c:pt idx="890">
                  <c:v>0.31676465216297045</c:v>
                </c:pt>
                <c:pt idx="891">
                  <c:v>0.31674968360968681</c:v>
                </c:pt>
                <c:pt idx="892">
                  <c:v>0.31674038444860436</c:v>
                </c:pt>
                <c:pt idx="893">
                  <c:v>0.31672753997938008</c:v>
                </c:pt>
                <c:pt idx="894">
                  <c:v>0.31672306796464161</c:v>
                </c:pt>
                <c:pt idx="895">
                  <c:v>0.31670920769263761</c:v>
                </c:pt>
                <c:pt idx="896">
                  <c:v>0.31670549258672248</c:v>
                </c:pt>
                <c:pt idx="897">
                  <c:v>0.3167151832579409</c:v>
                </c:pt>
                <c:pt idx="898">
                  <c:v>0.31671468029570632</c:v>
                </c:pt>
                <c:pt idx="899">
                  <c:v>0.31672159399790584</c:v>
                </c:pt>
                <c:pt idx="900">
                  <c:v>0.31672132111763923</c:v>
                </c:pt>
                <c:pt idx="901">
                  <c:v>0.31670894441831698</c:v>
                </c:pt>
                <c:pt idx="902">
                  <c:v>0.31670907841851648</c:v>
                </c:pt>
                <c:pt idx="903">
                  <c:v>0.31671702427224047</c:v>
                </c:pt>
                <c:pt idx="904">
                  <c:v>0.31671584364878252</c:v>
                </c:pt>
                <c:pt idx="905">
                  <c:v>0.31673330790831061</c:v>
                </c:pt>
                <c:pt idx="906">
                  <c:v>0.31673634426700176</c:v>
                </c:pt>
                <c:pt idx="907">
                  <c:v>0.31672816904194007</c:v>
                </c:pt>
                <c:pt idx="908">
                  <c:v>0.31672415417578642</c:v>
                </c:pt>
                <c:pt idx="909">
                  <c:v>0.3167100360679464</c:v>
                </c:pt>
                <c:pt idx="910">
                  <c:v>0.31669825775429428</c:v>
                </c:pt>
                <c:pt idx="911">
                  <c:v>0.3166924666524577</c:v>
                </c:pt>
                <c:pt idx="912">
                  <c:v>0.31669330253675348</c:v>
                </c:pt>
                <c:pt idx="913">
                  <c:v>0.31669519529165208</c:v>
                </c:pt>
                <c:pt idx="914">
                  <c:v>0.31670116988183833</c:v>
                </c:pt>
                <c:pt idx="915">
                  <c:v>0.31669856881098379</c:v>
                </c:pt>
                <c:pt idx="916">
                  <c:v>0.31669415070362333</c:v>
                </c:pt>
                <c:pt idx="917">
                  <c:v>0.31668756069320914</c:v>
                </c:pt>
                <c:pt idx="918">
                  <c:v>0.31668151406110545</c:v>
                </c:pt>
                <c:pt idx="919">
                  <c:v>0.31668121606922989</c:v>
                </c:pt>
                <c:pt idx="920">
                  <c:v>0.31667279042439167</c:v>
                </c:pt>
                <c:pt idx="921">
                  <c:v>0.31666211260498511</c:v>
                </c:pt>
                <c:pt idx="922">
                  <c:v>0.31664761018080451</c:v>
                </c:pt>
                <c:pt idx="923">
                  <c:v>0.31663645934835355</c:v>
                </c:pt>
                <c:pt idx="924">
                  <c:v>0.31663576557861334</c:v>
                </c:pt>
                <c:pt idx="925">
                  <c:v>0.31662507051608629</c:v>
                </c:pt>
                <c:pt idx="926">
                  <c:v>0.31661668382717018</c:v>
                </c:pt>
                <c:pt idx="927">
                  <c:v>0.31661122717397072</c:v>
                </c:pt>
                <c:pt idx="928">
                  <c:v>0.31660234943102855</c:v>
                </c:pt>
                <c:pt idx="929">
                  <c:v>0.31660115449063242</c:v>
                </c:pt>
                <c:pt idx="930">
                  <c:v>0.31659041714769032</c:v>
                </c:pt>
                <c:pt idx="931">
                  <c:v>0.31656581853229632</c:v>
                </c:pt>
                <c:pt idx="932">
                  <c:v>0.3165467591531132</c:v>
                </c:pt>
                <c:pt idx="933">
                  <c:v>0.31650871011053999</c:v>
                </c:pt>
                <c:pt idx="934">
                  <c:v>0.31647312854054782</c:v>
                </c:pt>
                <c:pt idx="935">
                  <c:v>0.3164563385419647</c:v>
                </c:pt>
                <c:pt idx="936">
                  <c:v>0.31643522799634688</c:v>
                </c:pt>
                <c:pt idx="937">
                  <c:v>0.31640911104604025</c:v>
                </c:pt>
                <c:pt idx="938">
                  <c:v>0.31638375044458439</c:v>
                </c:pt>
                <c:pt idx="939">
                  <c:v>0.31636722898232944</c:v>
                </c:pt>
                <c:pt idx="940">
                  <c:v>0.31633585950925336</c:v>
                </c:pt>
                <c:pt idx="941">
                  <c:v>0.31628993735141225</c:v>
                </c:pt>
                <c:pt idx="942">
                  <c:v>0.31624429502930568</c:v>
                </c:pt>
                <c:pt idx="943">
                  <c:v>0.3161931866215284</c:v>
                </c:pt>
                <c:pt idx="944">
                  <c:v>0.31612708113541038</c:v>
                </c:pt>
                <c:pt idx="945">
                  <c:v>0.31607187101513912</c:v>
                </c:pt>
                <c:pt idx="946">
                  <c:v>0.31602661718725783</c:v>
                </c:pt>
                <c:pt idx="947">
                  <c:v>0.31596684032438277</c:v>
                </c:pt>
                <c:pt idx="948">
                  <c:v>0.31589546382458078</c:v>
                </c:pt>
                <c:pt idx="949">
                  <c:v>0.31581044108683581</c:v>
                </c:pt>
                <c:pt idx="950">
                  <c:v>0.31571524889912422</c:v>
                </c:pt>
                <c:pt idx="951">
                  <c:v>0.31563073422852</c:v>
                </c:pt>
                <c:pt idx="952">
                  <c:v>0.31554939737974463</c:v>
                </c:pt>
                <c:pt idx="953">
                  <c:v>0.31547117772267502</c:v>
                </c:pt>
                <c:pt idx="954">
                  <c:v>0.31538273553196688</c:v>
                </c:pt>
                <c:pt idx="955">
                  <c:v>0.31528507446044857</c:v>
                </c:pt>
                <c:pt idx="956">
                  <c:v>0.31519779766664602</c:v>
                </c:pt>
                <c:pt idx="957">
                  <c:v>0.31512025635175256</c:v>
                </c:pt>
                <c:pt idx="958">
                  <c:v>0.31506457832044771</c:v>
                </c:pt>
                <c:pt idx="959">
                  <c:v>0.31503655361377142</c:v>
                </c:pt>
                <c:pt idx="960">
                  <c:v>0.31500322896108618</c:v>
                </c:pt>
                <c:pt idx="961">
                  <c:v>0.31497858143299912</c:v>
                </c:pt>
                <c:pt idx="962">
                  <c:v>0.31495557013549069</c:v>
                </c:pt>
                <c:pt idx="963">
                  <c:v>0.31492717140942333</c:v>
                </c:pt>
                <c:pt idx="964">
                  <c:v>0.31493330067712538</c:v>
                </c:pt>
                <c:pt idx="965">
                  <c:v>0.31495698656027615</c:v>
                </c:pt>
                <c:pt idx="966">
                  <c:v>0.31499467409404214</c:v>
                </c:pt>
                <c:pt idx="967">
                  <c:v>0.3150595113057883</c:v>
                </c:pt>
                <c:pt idx="968">
                  <c:v>0.31514167504775675</c:v>
                </c:pt>
                <c:pt idx="969">
                  <c:v>0.31523636262231819</c:v>
                </c:pt>
                <c:pt idx="970">
                  <c:v>0.31533523505629285</c:v>
                </c:pt>
                <c:pt idx="971">
                  <c:v>0.31545606276057209</c:v>
                </c:pt>
                <c:pt idx="972">
                  <c:v>0.31558254647473832</c:v>
                </c:pt>
                <c:pt idx="973">
                  <c:v>0.31570570295746908</c:v>
                </c:pt>
                <c:pt idx="974">
                  <c:v>0.31583447387942182</c:v>
                </c:pt>
                <c:pt idx="975">
                  <c:v>0.31597462232524171</c:v>
                </c:pt>
                <c:pt idx="976">
                  <c:v>0.31612478015249085</c:v>
                </c:pt>
                <c:pt idx="977">
                  <c:v>0.31627950376994268</c:v>
                </c:pt>
                <c:pt idx="978">
                  <c:v>0.31644385973353267</c:v>
                </c:pt>
                <c:pt idx="979">
                  <c:v>0.31658289066609996</c:v>
                </c:pt>
                <c:pt idx="980">
                  <c:v>0.31672516488240382</c:v>
                </c:pt>
                <c:pt idx="981">
                  <c:v>0.3168505570456715</c:v>
                </c:pt>
                <c:pt idx="982">
                  <c:v>0.31696617635201307</c:v>
                </c:pt>
                <c:pt idx="983">
                  <c:v>0.31707285972569194</c:v>
                </c:pt>
                <c:pt idx="984">
                  <c:v>0.3171616878544557</c:v>
                </c:pt>
                <c:pt idx="985">
                  <c:v>0.31723712155756678</c:v>
                </c:pt>
                <c:pt idx="986">
                  <c:v>0.31730843779461426</c:v>
                </c:pt>
                <c:pt idx="987">
                  <c:v>0.31735873225661021</c:v>
                </c:pt>
                <c:pt idx="988">
                  <c:v>0.31739908372667497</c:v>
                </c:pt>
                <c:pt idx="989">
                  <c:v>0.31743401803976129</c:v>
                </c:pt>
                <c:pt idx="990">
                  <c:v>0.31746143023240098</c:v>
                </c:pt>
                <c:pt idx="991">
                  <c:v>0.31747105736198705</c:v>
                </c:pt>
                <c:pt idx="992">
                  <c:v>0.31746506667550012</c:v>
                </c:pt>
                <c:pt idx="993">
                  <c:v>0.31743400384527043</c:v>
                </c:pt>
                <c:pt idx="994">
                  <c:v>0.3173811391949824</c:v>
                </c:pt>
                <c:pt idx="995">
                  <c:v>0.31730684341992976</c:v>
                </c:pt>
                <c:pt idx="996">
                  <c:v>0.31722414458606024</c:v>
                </c:pt>
                <c:pt idx="997">
                  <c:v>0.31713557337943193</c:v>
                </c:pt>
                <c:pt idx="998">
                  <c:v>0.31703155098882679</c:v>
                </c:pt>
                <c:pt idx="999">
                  <c:v>0.31691910479864455</c:v>
                </c:pt>
                <c:pt idx="1000">
                  <c:v>0.31678066186360837</c:v>
                </c:pt>
                <c:pt idx="1001">
                  <c:v>0.3166205402426347</c:v>
                </c:pt>
                <c:pt idx="1002">
                  <c:v>0.31645630868022284</c:v>
                </c:pt>
                <c:pt idx="1003">
                  <c:v>0.31627002817486699</c:v>
                </c:pt>
                <c:pt idx="1004">
                  <c:v>0.31606093200662849</c:v>
                </c:pt>
                <c:pt idx="1005">
                  <c:v>0.31584939178501453</c:v>
                </c:pt>
                <c:pt idx="1006">
                  <c:v>0.31561710762072875</c:v>
                </c:pt>
                <c:pt idx="1007">
                  <c:v>0.31536973570565513</c:v>
                </c:pt>
                <c:pt idx="1008">
                  <c:v>0.31512309867704597</c:v>
                </c:pt>
                <c:pt idx="1009">
                  <c:v>0.31487266844969641</c:v>
                </c:pt>
                <c:pt idx="1010">
                  <c:v>0.31460047420701381</c:v>
                </c:pt>
                <c:pt idx="1011">
                  <c:v>0.31429532591936266</c:v>
                </c:pt>
                <c:pt idx="1012">
                  <c:v>0.31396964881772232</c:v>
                </c:pt>
                <c:pt idx="1013">
                  <c:v>0.31360844033874291</c:v>
                </c:pt>
                <c:pt idx="1014">
                  <c:v>0.31321823965099699</c:v>
                </c:pt>
                <c:pt idx="1015">
                  <c:v>0.3128182372360131</c:v>
                </c:pt>
                <c:pt idx="1016">
                  <c:v>0.31238873979813714</c:v>
                </c:pt>
                <c:pt idx="1017">
                  <c:v>0.3119437024913369</c:v>
                </c:pt>
                <c:pt idx="1018">
                  <c:v>0.31148016088845076</c:v>
                </c:pt>
                <c:pt idx="1019">
                  <c:v>0.31097810114209873</c:v>
                </c:pt>
                <c:pt idx="1020">
                  <c:v>0.31044830984749439</c:v>
                </c:pt>
                <c:pt idx="1021">
                  <c:v>0.30987598705073349</c:v>
                </c:pt>
                <c:pt idx="1022">
                  <c:v>0.30927914647731031</c:v>
                </c:pt>
                <c:pt idx="1023">
                  <c:v>0.30863345117279883</c:v>
                </c:pt>
                <c:pt idx="1024">
                  <c:v>0.30798100260208366</c:v>
                </c:pt>
                <c:pt idx="1025">
                  <c:v>0.30729743986805064</c:v>
                </c:pt>
                <c:pt idx="1026">
                  <c:v>0.30656815683789673</c:v>
                </c:pt>
                <c:pt idx="1027">
                  <c:v>0.3058406259142154</c:v>
                </c:pt>
                <c:pt idx="1028">
                  <c:v>0.3050637293804816</c:v>
                </c:pt>
                <c:pt idx="1029">
                  <c:v>0.3042591979496409</c:v>
                </c:pt>
                <c:pt idx="1030">
                  <c:v>0.30345245675185067</c:v>
                </c:pt>
                <c:pt idx="1031">
                  <c:v>0.3026091489203977</c:v>
                </c:pt>
                <c:pt idx="1032">
                  <c:v>0.30178463585545678</c:v>
                </c:pt>
                <c:pt idx="1033">
                  <c:v>0.30095428552222186</c:v>
                </c:pt>
                <c:pt idx="1034">
                  <c:v>0.30014827200150296</c:v>
                </c:pt>
                <c:pt idx="1035">
                  <c:v>0.29935225807845045</c:v>
                </c:pt>
                <c:pt idx="1036">
                  <c:v>0.29856810429105768</c:v>
                </c:pt>
                <c:pt idx="1037">
                  <c:v>0.29779629474070984</c:v>
                </c:pt>
                <c:pt idx="1038">
                  <c:v>0.2970117746921152</c:v>
                </c:pt>
                <c:pt idx="1039">
                  <c:v>0.29624216186749747</c:v>
                </c:pt>
                <c:pt idx="1040">
                  <c:v>0.29547168342311098</c:v>
                </c:pt>
                <c:pt idx="1041">
                  <c:v>0.29469921928509163</c:v>
                </c:pt>
                <c:pt idx="1042">
                  <c:v>0.29391884374498695</c:v>
                </c:pt>
                <c:pt idx="1043">
                  <c:v>0.29314275295903114</c:v>
                </c:pt>
                <c:pt idx="1044">
                  <c:v>0.29235952324019626</c:v>
                </c:pt>
                <c:pt idx="1045">
                  <c:v>0.29154242802688474</c:v>
                </c:pt>
                <c:pt idx="1046">
                  <c:v>0.29071421317561524</c:v>
                </c:pt>
                <c:pt idx="1047">
                  <c:v>0.28984516612206845</c:v>
                </c:pt>
                <c:pt idx="1048">
                  <c:v>0.28892031154016262</c:v>
                </c:pt>
                <c:pt idx="1049">
                  <c:v>0.28798340417364165</c:v>
                </c:pt>
                <c:pt idx="1050">
                  <c:v>0.28700954267476531</c:v>
                </c:pt>
                <c:pt idx="1051">
                  <c:v>0.28603403725094478</c:v>
                </c:pt>
                <c:pt idx="1052">
                  <c:v>0.28502955370350441</c:v>
                </c:pt>
                <c:pt idx="1053">
                  <c:v>0.28405396889790063</c:v>
                </c:pt>
                <c:pt idx="1054">
                  <c:v>0.28305333011533879</c:v>
                </c:pt>
                <c:pt idx="1055">
                  <c:v>0.28210563704767888</c:v>
                </c:pt>
                <c:pt idx="1056">
                  <c:v>0.28113933312945377</c:v>
                </c:pt>
                <c:pt idx="1057">
                  <c:v>0.28026511608542148</c:v>
                </c:pt>
                <c:pt idx="1058">
                  <c:v>0.27940400094109519</c:v>
                </c:pt>
                <c:pt idx="1059">
                  <c:v>0.27866057721921672</c:v>
                </c:pt>
                <c:pt idx="1060">
                  <c:v>0.27799647316116821</c:v>
                </c:pt>
                <c:pt idx="1061">
                  <c:v>0.2774488568599181</c:v>
                </c:pt>
                <c:pt idx="1062">
                  <c:v>0.27701192403231151</c:v>
                </c:pt>
                <c:pt idx="1063">
                  <c:v>0.27668878978501737</c:v>
                </c:pt>
                <c:pt idx="1064">
                  <c:v>0.27649089126316456</c:v>
                </c:pt>
                <c:pt idx="1065">
                  <c:v>0.27641203025176619</c:v>
                </c:pt>
                <c:pt idx="1066">
                  <c:v>0.27643895009249758</c:v>
                </c:pt>
                <c:pt idx="1067">
                  <c:v>0.27656127722374996</c:v>
                </c:pt>
                <c:pt idx="1068">
                  <c:v>0.27678215800544409</c:v>
                </c:pt>
                <c:pt idx="1069">
                  <c:v>0.27707375238173837</c:v>
                </c:pt>
                <c:pt idx="1070">
                  <c:v>0.27740111544826657</c:v>
                </c:pt>
                <c:pt idx="1071">
                  <c:v>0.27780925016601721</c:v>
                </c:pt>
                <c:pt idx="1072">
                  <c:v>0.27821826272581868</c:v>
                </c:pt>
                <c:pt idx="1073">
                  <c:v>0.27867572193234535</c:v>
                </c:pt>
                <c:pt idx="1074">
                  <c:v>0.27912917684705524</c:v>
                </c:pt>
                <c:pt idx="1075">
                  <c:v>0.2796089168082691</c:v>
                </c:pt>
                <c:pt idx="1076">
                  <c:v>0.28007692535997258</c:v>
                </c:pt>
                <c:pt idx="1077">
                  <c:v>0.28053938184490063</c:v>
                </c:pt>
                <c:pt idx="1078">
                  <c:v>0.28100318806798003</c:v>
                </c:pt>
                <c:pt idx="1079">
                  <c:v>0.28147113524079842</c:v>
                </c:pt>
                <c:pt idx="1080">
                  <c:v>0.28193198896639315</c:v>
                </c:pt>
                <c:pt idx="1081">
                  <c:v>0.28238376820081618</c:v>
                </c:pt>
                <c:pt idx="1082">
                  <c:v>0.28285488708105494</c:v>
                </c:pt>
                <c:pt idx="1083">
                  <c:v>0.28331243443010967</c:v>
                </c:pt>
                <c:pt idx="1084">
                  <c:v>0.28377743582517112</c:v>
                </c:pt>
                <c:pt idx="1085">
                  <c:v>0.28425334208589859</c:v>
                </c:pt>
                <c:pt idx="1086">
                  <c:v>0.28469992941630817</c:v>
                </c:pt>
                <c:pt idx="1087">
                  <c:v>0.28514252197310275</c:v>
                </c:pt>
                <c:pt idx="1088">
                  <c:v>0.28558616861214342</c:v>
                </c:pt>
                <c:pt idx="1089">
                  <c:v>0.28602114644302151</c:v>
                </c:pt>
                <c:pt idx="1090">
                  <c:v>0.28645296722851521</c:v>
                </c:pt>
                <c:pt idx="1091">
                  <c:v>0.2868671734265707</c:v>
                </c:pt>
                <c:pt idx="1092">
                  <c:v>0.28727189471572229</c:v>
                </c:pt>
                <c:pt idx="1093">
                  <c:v>0.28765354014954386</c:v>
                </c:pt>
                <c:pt idx="1094">
                  <c:v>0.28802188612113316</c:v>
                </c:pt>
                <c:pt idx="1095">
                  <c:v>0.28837002739879258</c:v>
                </c:pt>
                <c:pt idx="1096">
                  <c:v>0.28870727171447569</c:v>
                </c:pt>
                <c:pt idx="1097">
                  <c:v>0.28902565427529975</c:v>
                </c:pt>
                <c:pt idx="1098">
                  <c:v>0.28932660698444829</c:v>
                </c:pt>
                <c:pt idx="1099">
                  <c:v>0.28960932517038324</c:v>
                </c:pt>
                <c:pt idx="1100">
                  <c:v>0.28987099186404608</c:v>
                </c:pt>
                <c:pt idx="1101">
                  <c:v>0.29011579760472678</c:v>
                </c:pt>
                <c:pt idx="1102">
                  <c:v>0.29034873360362079</c:v>
                </c:pt>
                <c:pt idx="1103">
                  <c:v>0.29055487815022812</c:v>
                </c:pt>
                <c:pt idx="1104">
                  <c:v>0.29074722253511626</c:v>
                </c:pt>
                <c:pt idx="1105">
                  <c:v>0.29092399220205573</c:v>
                </c:pt>
                <c:pt idx="1106">
                  <c:v>0.29109442601009822</c:v>
                </c:pt>
                <c:pt idx="1107">
                  <c:v>0.29126559688181547</c:v>
                </c:pt>
                <c:pt idx="1108">
                  <c:v>0.29143728572432065</c:v>
                </c:pt>
                <c:pt idx="1109">
                  <c:v>0.29161818570481235</c:v>
                </c:pt>
                <c:pt idx="1110">
                  <c:v>0.2917900952512803</c:v>
                </c:pt>
                <c:pt idx="1111">
                  <c:v>0.29194707500147382</c:v>
                </c:pt>
                <c:pt idx="1112">
                  <c:v>0.2921250687394592</c:v>
                </c:pt>
                <c:pt idx="1113">
                  <c:v>0.29230801255384242</c:v>
                </c:pt>
                <c:pt idx="1114">
                  <c:v>0.29248884654357826</c:v>
                </c:pt>
                <c:pt idx="1115">
                  <c:v>0.2926857737355571</c:v>
                </c:pt>
                <c:pt idx="1116">
                  <c:v>0.29290007392068912</c:v>
                </c:pt>
                <c:pt idx="1117">
                  <c:v>0.29311486412604554</c:v>
                </c:pt>
                <c:pt idx="1118">
                  <c:v>0.29334757108046522</c:v>
                </c:pt>
                <c:pt idx="1119">
                  <c:v>0.29359809121305286</c:v>
                </c:pt>
                <c:pt idx="1120">
                  <c:v>0.29384591354726991</c:v>
                </c:pt>
                <c:pt idx="1121">
                  <c:v>0.29410684382397506</c:v>
                </c:pt>
                <c:pt idx="1122">
                  <c:v>0.29436897897209419</c:v>
                </c:pt>
                <c:pt idx="1123">
                  <c:v>0.29463775049333946</c:v>
                </c:pt>
                <c:pt idx="1124">
                  <c:v>0.29491550827185609</c:v>
                </c:pt>
                <c:pt idx="1125">
                  <c:v>0.29519053376451082</c:v>
                </c:pt>
                <c:pt idx="1126">
                  <c:v>0.2954681779162569</c:v>
                </c:pt>
                <c:pt idx="1127">
                  <c:v>0.2957736700915935</c:v>
                </c:pt>
                <c:pt idx="1128">
                  <c:v>0.29605738363540551</c:v>
                </c:pt>
                <c:pt idx="1129">
                  <c:v>0.29634381833982343</c:v>
                </c:pt>
                <c:pt idx="1130">
                  <c:v>0.29662481952735081</c:v>
                </c:pt>
                <c:pt idx="1131">
                  <c:v>0.29688010683103144</c:v>
                </c:pt>
                <c:pt idx="1132">
                  <c:v>0.29714806933295362</c:v>
                </c:pt>
                <c:pt idx="1133">
                  <c:v>0.29741277691233275</c:v>
                </c:pt>
                <c:pt idx="1134">
                  <c:v>0.29767470943970198</c:v>
                </c:pt>
                <c:pt idx="1135">
                  <c:v>0.29794137631224332</c:v>
                </c:pt>
                <c:pt idx="1136">
                  <c:v>0.29819158371552662</c:v>
                </c:pt>
                <c:pt idx="1137">
                  <c:v>0.29844013845076528</c:v>
                </c:pt>
                <c:pt idx="1138">
                  <c:v>0.2986751205581159</c:v>
                </c:pt>
                <c:pt idx="1139">
                  <c:v>0.2989172064042272</c:v>
                </c:pt>
                <c:pt idx="1140">
                  <c:v>0.29915959686769639</c:v>
                </c:pt>
                <c:pt idx="1141">
                  <c:v>0.29939529058901498</c:v>
                </c:pt>
                <c:pt idx="1142">
                  <c:v>0.29963407255534635</c:v>
                </c:pt>
                <c:pt idx="1143">
                  <c:v>0.2998550021228592</c:v>
                </c:pt>
                <c:pt idx="1144">
                  <c:v>0.30005929959544769</c:v>
                </c:pt>
                <c:pt idx="1145">
                  <c:v>0.30027595825810038</c:v>
                </c:pt>
                <c:pt idx="1146">
                  <c:v>0.30048691361636437</c:v>
                </c:pt>
                <c:pt idx="1147">
                  <c:v>0.30070078490812624</c:v>
                </c:pt>
                <c:pt idx="1148">
                  <c:v>0.30092790364294081</c:v>
                </c:pt>
                <c:pt idx="1149">
                  <c:v>0.30113657515192355</c:v>
                </c:pt>
                <c:pt idx="1150">
                  <c:v>0.30133858164164462</c:v>
                </c:pt>
                <c:pt idx="1151">
                  <c:v>0.30152788163643568</c:v>
                </c:pt>
                <c:pt idx="1152">
                  <c:v>0.30172871182393757</c:v>
                </c:pt>
                <c:pt idx="1153">
                  <c:v>0.30191430877988523</c:v>
                </c:pt>
                <c:pt idx="1154">
                  <c:v>0.30209855301689104</c:v>
                </c:pt>
                <c:pt idx="1155">
                  <c:v>0.30229818168954642</c:v>
                </c:pt>
                <c:pt idx="1156">
                  <c:v>0.30248105695941074</c:v>
                </c:pt>
                <c:pt idx="1157">
                  <c:v>0.30266621012729811</c:v>
                </c:pt>
                <c:pt idx="1158">
                  <c:v>0.30285968166686383</c:v>
                </c:pt>
                <c:pt idx="1159">
                  <c:v>0.30304296202768266</c:v>
                </c:pt>
                <c:pt idx="1160">
                  <c:v>0.30321984470185431</c:v>
                </c:pt>
                <c:pt idx="1161">
                  <c:v>0.3033974849835796</c:v>
                </c:pt>
                <c:pt idx="1162">
                  <c:v>0.30356315103957987</c:v>
                </c:pt>
                <c:pt idx="1163">
                  <c:v>0.30371353745574897</c:v>
                </c:pt>
                <c:pt idx="1164">
                  <c:v>0.30387252202710213</c:v>
                </c:pt>
                <c:pt idx="1165">
                  <c:v>0.30403684547194154</c:v>
                </c:pt>
                <c:pt idx="1166">
                  <c:v>0.30418630641984362</c:v>
                </c:pt>
                <c:pt idx="1167">
                  <c:v>0.30432334703159342</c:v>
                </c:pt>
                <c:pt idx="1168">
                  <c:v>0.30447540235001452</c:v>
                </c:pt>
                <c:pt idx="1169">
                  <c:v>0.30462264329513689</c:v>
                </c:pt>
                <c:pt idx="1170">
                  <c:v>0.30476508792184509</c:v>
                </c:pt>
                <c:pt idx="1171">
                  <c:v>0.30491896683047998</c:v>
                </c:pt>
                <c:pt idx="1172">
                  <c:v>0.30507000714379995</c:v>
                </c:pt>
                <c:pt idx="1173">
                  <c:v>0.30520725900595386</c:v>
                </c:pt>
                <c:pt idx="1174">
                  <c:v>0.30534286218462775</c:v>
                </c:pt>
                <c:pt idx="1175">
                  <c:v>0.30548789592836428</c:v>
                </c:pt>
                <c:pt idx="1176">
                  <c:v>0.30561429469020224</c:v>
                </c:pt>
                <c:pt idx="1177">
                  <c:v>0.30572923747729658</c:v>
                </c:pt>
                <c:pt idx="1178">
                  <c:v>0.30586082677249138</c:v>
                </c:pt>
                <c:pt idx="1179">
                  <c:v>0.30599054978477197</c:v>
                </c:pt>
                <c:pt idx="1180">
                  <c:v>0.30611980587440457</c:v>
                </c:pt>
                <c:pt idx="1181">
                  <c:v>0.30625805678227014</c:v>
                </c:pt>
                <c:pt idx="1182">
                  <c:v>0.30638758316788478</c:v>
                </c:pt>
                <c:pt idx="1183">
                  <c:v>0.30650745611155977</c:v>
                </c:pt>
                <c:pt idx="1184">
                  <c:v>0.3066252741838526</c:v>
                </c:pt>
                <c:pt idx="1185">
                  <c:v>0.30673642078363628</c:v>
                </c:pt>
                <c:pt idx="1186">
                  <c:v>0.30684516870936945</c:v>
                </c:pt>
                <c:pt idx="1187">
                  <c:v>0.30695271723729717</c:v>
                </c:pt>
                <c:pt idx="1188">
                  <c:v>0.30706452196907646</c:v>
                </c:pt>
                <c:pt idx="1189">
                  <c:v>0.30716707755822098</c:v>
                </c:pt>
                <c:pt idx="1190">
                  <c:v>0.30725827711052728</c:v>
                </c:pt>
                <c:pt idx="1191">
                  <c:v>0.30735935636974748</c:v>
                </c:pt>
                <c:pt idx="1192">
                  <c:v>0.30745556605299934</c:v>
                </c:pt>
                <c:pt idx="1193">
                  <c:v>0.30755754057785939</c:v>
                </c:pt>
                <c:pt idx="1194">
                  <c:v>0.30767852279480157</c:v>
                </c:pt>
                <c:pt idx="1195">
                  <c:v>0.30777658317997408</c:v>
                </c:pt>
                <c:pt idx="1196">
                  <c:v>0.30786519747321878</c:v>
                </c:pt>
                <c:pt idx="1197">
                  <c:v>0.30796468725574327</c:v>
                </c:pt>
                <c:pt idx="1198">
                  <c:v>0.30805623559150358</c:v>
                </c:pt>
                <c:pt idx="1199">
                  <c:v>0.3081528447181528</c:v>
                </c:pt>
                <c:pt idx="1200">
                  <c:v>0.30824898250278365</c:v>
                </c:pt>
                <c:pt idx="1201">
                  <c:v>0.30832932771255761</c:v>
                </c:pt>
                <c:pt idx="1202">
                  <c:v>0.30840607453856639</c:v>
                </c:pt>
                <c:pt idx="1203">
                  <c:v>0.30847982253619971</c:v>
                </c:pt>
                <c:pt idx="1204">
                  <c:v>0.30854647038165955</c:v>
                </c:pt>
                <c:pt idx="1205">
                  <c:v>0.30863082199015296</c:v>
                </c:pt>
                <c:pt idx="1206">
                  <c:v>0.30872846019420924</c:v>
                </c:pt>
                <c:pt idx="1207">
                  <c:v>0.30881764234760606</c:v>
                </c:pt>
                <c:pt idx="1208">
                  <c:v>0.30891073142081643</c:v>
                </c:pt>
                <c:pt idx="1209">
                  <c:v>0.30900052894365909</c:v>
                </c:pt>
                <c:pt idx="1210">
                  <c:v>0.30906632952474478</c:v>
                </c:pt>
                <c:pt idx="1211">
                  <c:v>0.30913048726769204</c:v>
                </c:pt>
                <c:pt idx="1212">
                  <c:v>0.30920978847810093</c:v>
                </c:pt>
                <c:pt idx="1213">
                  <c:v>0.30928432980986581</c:v>
                </c:pt>
                <c:pt idx="1214">
                  <c:v>0.30935021204925417</c:v>
                </c:pt>
                <c:pt idx="1215">
                  <c:v>0.30943210784696445</c:v>
                </c:pt>
                <c:pt idx="1216">
                  <c:v>0.30951481029315903</c:v>
                </c:pt>
                <c:pt idx="1217">
                  <c:v>0.30958397236778029</c:v>
                </c:pt>
                <c:pt idx="1218">
                  <c:v>0.30965528571489537</c:v>
                </c:pt>
                <c:pt idx="1219">
                  <c:v>0.30971822200645183</c:v>
                </c:pt>
                <c:pt idx="1220">
                  <c:v>0.30977636976600254</c:v>
                </c:pt>
                <c:pt idx="1221">
                  <c:v>0.30983211098954855</c:v>
                </c:pt>
                <c:pt idx="1222">
                  <c:v>0.30989774625783656</c:v>
                </c:pt>
                <c:pt idx="1223">
                  <c:v>0.30997009152262628</c:v>
                </c:pt>
                <c:pt idx="1224">
                  <c:v>0.31003302590768217</c:v>
                </c:pt>
                <c:pt idx="1225">
                  <c:v>0.31009123258372678</c:v>
                </c:pt>
                <c:pt idx="1226">
                  <c:v>0.31014251834551892</c:v>
                </c:pt>
                <c:pt idx="1227">
                  <c:v>0.31019328148504782</c:v>
                </c:pt>
                <c:pt idx="1228">
                  <c:v>0.31024480461428466</c:v>
                </c:pt>
                <c:pt idx="1229">
                  <c:v>0.31029244044266274</c:v>
                </c:pt>
                <c:pt idx="1230">
                  <c:v>0.31034325357582965</c:v>
                </c:pt>
                <c:pt idx="1231">
                  <c:v>0.31038619910755499</c:v>
                </c:pt>
                <c:pt idx="1232">
                  <c:v>0.31043640065558598</c:v>
                </c:pt>
                <c:pt idx="1233">
                  <c:v>0.31049939703006108</c:v>
                </c:pt>
                <c:pt idx="1234">
                  <c:v>0.31054446578094608</c:v>
                </c:pt>
                <c:pt idx="1235">
                  <c:v>0.31059105049102304</c:v>
                </c:pt>
                <c:pt idx="1236">
                  <c:v>0.31063536669085012</c:v>
                </c:pt>
                <c:pt idx="1237">
                  <c:v>0.31067257090227968</c:v>
                </c:pt>
                <c:pt idx="1238">
                  <c:v>0.31071469339668584</c:v>
                </c:pt>
                <c:pt idx="1239">
                  <c:v>0.31076394494669324</c:v>
                </c:pt>
                <c:pt idx="1240">
                  <c:v>0.31081489556148001</c:v>
                </c:pt>
                <c:pt idx="1241">
                  <c:v>0.31085965382290282</c:v>
                </c:pt>
                <c:pt idx="1242">
                  <c:v>0.31090148496539216</c:v>
                </c:pt>
                <c:pt idx="1243">
                  <c:v>0.31094895334184453</c:v>
                </c:pt>
                <c:pt idx="1244">
                  <c:v>0.31100167186029476</c:v>
                </c:pt>
                <c:pt idx="1245">
                  <c:v>0.31105757956492674</c:v>
                </c:pt>
                <c:pt idx="1246">
                  <c:v>0.3111047831196016</c:v>
                </c:pt>
                <c:pt idx="1247">
                  <c:v>0.31114333919690834</c:v>
                </c:pt>
                <c:pt idx="1248">
                  <c:v>0.31117671830281896</c:v>
                </c:pt>
                <c:pt idx="1249">
                  <c:v>0.3112146754518692</c:v>
                </c:pt>
                <c:pt idx="1250">
                  <c:v>0.31126293970478552</c:v>
                </c:pt>
                <c:pt idx="1251">
                  <c:v>0.31130384897741387</c:v>
                </c:pt>
                <c:pt idx="1252">
                  <c:v>0.31136141818237301</c:v>
                </c:pt>
                <c:pt idx="1253">
                  <c:v>0.31140350006669776</c:v>
                </c:pt>
                <c:pt idx="1254">
                  <c:v>0.31141494948723164</c:v>
                </c:pt>
                <c:pt idx="1255">
                  <c:v>0.31142837998342748</c:v>
                </c:pt>
                <c:pt idx="1256">
                  <c:v>0.31144036863572067</c:v>
                </c:pt>
                <c:pt idx="1257">
                  <c:v>0.31146297894984171</c:v>
                </c:pt>
                <c:pt idx="1258">
                  <c:v>0.31149475609028759</c:v>
                </c:pt>
                <c:pt idx="1259">
                  <c:v>0.31152059430086554</c:v>
                </c:pt>
                <c:pt idx="1260">
                  <c:v>0.31154368877502614</c:v>
                </c:pt>
                <c:pt idx="1261">
                  <c:v>0.31156989244831107</c:v>
                </c:pt>
                <c:pt idx="1262">
                  <c:v>0.31158623946218961</c:v>
                </c:pt>
                <c:pt idx="1263">
                  <c:v>0.31161983355875256</c:v>
                </c:pt>
                <c:pt idx="1264">
                  <c:v>0.31167169473158068</c:v>
                </c:pt>
                <c:pt idx="1265">
                  <c:v>0.31171245088334526</c:v>
                </c:pt>
                <c:pt idx="1266">
                  <c:v>0.31176313680084777</c:v>
                </c:pt>
                <c:pt idx="1267">
                  <c:v>0.3118045411408934</c:v>
                </c:pt>
                <c:pt idx="1268">
                  <c:v>0.31183736292546727</c:v>
                </c:pt>
                <c:pt idx="1269">
                  <c:v>0.31187887822991384</c:v>
                </c:pt>
                <c:pt idx="1270">
                  <c:v>0.31191040538429277</c:v>
                </c:pt>
                <c:pt idx="1271">
                  <c:v>0.31195344892535731</c:v>
                </c:pt>
                <c:pt idx="1272">
                  <c:v>0.31200951623992584</c:v>
                </c:pt>
                <c:pt idx="1273">
                  <c:v>0.31204537695323453</c:v>
                </c:pt>
                <c:pt idx="1274">
                  <c:v>0.31207806489196543</c:v>
                </c:pt>
                <c:pt idx="1275">
                  <c:v>0.31211635047499925</c:v>
                </c:pt>
                <c:pt idx="1276">
                  <c:v>0.31215574860079864</c:v>
                </c:pt>
                <c:pt idx="1277">
                  <c:v>0.31219109807767792</c:v>
                </c:pt>
                <c:pt idx="1278">
                  <c:v>0.31221585696670112</c:v>
                </c:pt>
                <c:pt idx="1279">
                  <c:v>0.31224948267250002</c:v>
                </c:pt>
                <c:pt idx="1280">
                  <c:v>0.31227693752957525</c:v>
                </c:pt>
                <c:pt idx="1281">
                  <c:v>0.3123103253237825</c:v>
                </c:pt>
                <c:pt idx="1282">
                  <c:v>0.31236943043630444</c:v>
                </c:pt>
                <c:pt idx="1283">
                  <c:v>0.31241170801455648</c:v>
                </c:pt>
                <c:pt idx="1284">
                  <c:v>0.3124241247754897</c:v>
                </c:pt>
                <c:pt idx="1285">
                  <c:v>0.31244875580219217</c:v>
                </c:pt>
                <c:pt idx="1286">
                  <c:v>0.31247750476151825</c:v>
                </c:pt>
                <c:pt idx="1287">
                  <c:v>0.31249578739013223</c:v>
                </c:pt>
                <c:pt idx="1288">
                  <c:v>0.31253069758481017</c:v>
                </c:pt>
                <c:pt idx="1289">
                  <c:v>0.31256745135020009</c:v>
                </c:pt>
                <c:pt idx="1290">
                  <c:v>0.31258320659132349</c:v>
                </c:pt>
                <c:pt idx="1291">
                  <c:v>0.31261125922902172</c:v>
                </c:pt>
                <c:pt idx="1292">
                  <c:v>0.31264516174033657</c:v>
                </c:pt>
                <c:pt idx="1293">
                  <c:v>0.31268003529373001</c:v>
                </c:pt>
                <c:pt idx="1294">
                  <c:v>0.31272172271771154</c:v>
                </c:pt>
                <c:pt idx="1295">
                  <c:v>0.31277350742417792</c:v>
                </c:pt>
                <c:pt idx="1296">
                  <c:v>0.31280968998769759</c:v>
                </c:pt>
                <c:pt idx="1297">
                  <c:v>0.31283976421443255</c:v>
                </c:pt>
                <c:pt idx="1298">
                  <c:v>0.31287325486811352</c:v>
                </c:pt>
                <c:pt idx="1299">
                  <c:v>0.31290926430648253</c:v>
                </c:pt>
                <c:pt idx="1300">
                  <c:v>0.31294039192838102</c:v>
                </c:pt>
                <c:pt idx="1301">
                  <c:v>0.31297662487327932</c:v>
                </c:pt>
                <c:pt idx="1302">
                  <c:v>0.31301815519714221</c:v>
                </c:pt>
                <c:pt idx="1303">
                  <c:v>0.31304816969905253</c:v>
                </c:pt>
                <c:pt idx="1304">
                  <c:v>0.31307881973893592</c:v>
                </c:pt>
                <c:pt idx="1305">
                  <c:v>0.31311690916437979</c:v>
                </c:pt>
                <c:pt idx="1306">
                  <c:v>0.3131398829574672</c:v>
                </c:pt>
                <c:pt idx="1307">
                  <c:v>0.31315813883799154</c:v>
                </c:pt>
                <c:pt idx="1308">
                  <c:v>0.31319111973255226</c:v>
                </c:pt>
                <c:pt idx="1309">
                  <c:v>0.31321874390504839</c:v>
                </c:pt>
                <c:pt idx="1310">
                  <c:v>0.31324815083842728</c:v>
                </c:pt>
                <c:pt idx="1311">
                  <c:v>0.31328465086178153</c:v>
                </c:pt>
                <c:pt idx="1312">
                  <c:v>0.31329729136709489</c:v>
                </c:pt>
                <c:pt idx="1313">
                  <c:v>0.31330049636203655</c:v>
                </c:pt>
                <c:pt idx="1314">
                  <c:v>0.31332507893271805</c:v>
                </c:pt>
                <c:pt idx="1315">
                  <c:v>0.31335638448610809</c:v>
                </c:pt>
                <c:pt idx="1316">
                  <c:v>0.31338733550369841</c:v>
                </c:pt>
                <c:pt idx="1317">
                  <c:v>0.31342511481861307</c:v>
                </c:pt>
                <c:pt idx="1318">
                  <c:v>0.3134501670546887</c:v>
                </c:pt>
                <c:pt idx="1319">
                  <c:v>0.3134572395746838</c:v>
                </c:pt>
                <c:pt idx="1320">
                  <c:v>0.31346224154793406</c:v>
                </c:pt>
                <c:pt idx="1321">
                  <c:v>0.31346243943745705</c:v>
                </c:pt>
                <c:pt idx="1322">
                  <c:v>0.3134785297513149</c:v>
                </c:pt>
                <c:pt idx="1323">
                  <c:v>0.31350013714089897</c:v>
                </c:pt>
                <c:pt idx="1324">
                  <c:v>0.31354302375596249</c:v>
                </c:pt>
                <c:pt idx="1325">
                  <c:v>0.31361324510485095</c:v>
                </c:pt>
                <c:pt idx="1326">
                  <c:v>0.31367030385553013</c:v>
                </c:pt>
                <c:pt idx="1327">
                  <c:v>0.3137319461771419</c:v>
                </c:pt>
                <c:pt idx="1328">
                  <c:v>0.31378168818399943</c:v>
                </c:pt>
                <c:pt idx="1329">
                  <c:v>0.31381710080249392</c:v>
                </c:pt>
                <c:pt idx="1330">
                  <c:v>0.3138609190256601</c:v>
                </c:pt>
                <c:pt idx="1331">
                  <c:v>0.31389399778025462</c:v>
                </c:pt>
                <c:pt idx="1332">
                  <c:v>0.31393956837687426</c:v>
                </c:pt>
                <c:pt idx="1333">
                  <c:v>0.31400182102926794</c:v>
                </c:pt>
                <c:pt idx="1334">
                  <c:v>0.3140569384240442</c:v>
                </c:pt>
                <c:pt idx="1335">
                  <c:v>0.31412853673181385</c:v>
                </c:pt>
                <c:pt idx="1336">
                  <c:v>0.31417027449233159</c:v>
                </c:pt>
                <c:pt idx="1337">
                  <c:v>0.3141813300449155</c:v>
                </c:pt>
                <c:pt idx="1338">
                  <c:v>0.31421482331978878</c:v>
                </c:pt>
                <c:pt idx="1339">
                  <c:v>0.31424297371131277</c:v>
                </c:pt>
                <c:pt idx="1340">
                  <c:v>0.31427237698534899</c:v>
                </c:pt>
                <c:pt idx="1341">
                  <c:v>0.3143223140487536</c:v>
                </c:pt>
                <c:pt idx="1342">
                  <c:v>0.31435817484018341</c:v>
                </c:pt>
                <c:pt idx="1343">
                  <c:v>0.31437887703377504</c:v>
                </c:pt>
                <c:pt idx="1344">
                  <c:v>0.31440306196550138</c:v>
                </c:pt>
                <c:pt idx="1345">
                  <c:v>0.31442702241439086</c:v>
                </c:pt>
                <c:pt idx="1346">
                  <c:v>0.31444543420890447</c:v>
                </c:pt>
                <c:pt idx="1347">
                  <c:v>0.31445755164017891</c:v>
                </c:pt>
                <c:pt idx="1348">
                  <c:v>0.3144693832513234</c:v>
                </c:pt>
                <c:pt idx="1349">
                  <c:v>0.31447544702555996</c:v>
                </c:pt>
                <c:pt idx="1350">
                  <c:v>0.3144912241801931</c:v>
                </c:pt>
                <c:pt idx="1351">
                  <c:v>0.31452248515923892</c:v>
                </c:pt>
                <c:pt idx="1352">
                  <c:v>0.31453197787773973</c:v>
                </c:pt>
                <c:pt idx="1353">
                  <c:v>0.31453832569867413</c:v>
                </c:pt>
                <c:pt idx="1354">
                  <c:v>0.31453762108557276</c:v>
                </c:pt>
                <c:pt idx="1355">
                  <c:v>0.31452029294816325</c:v>
                </c:pt>
                <c:pt idx="1356">
                  <c:v>0.31450399314838029</c:v>
                </c:pt>
                <c:pt idx="1357">
                  <c:v>0.31449272024999175</c:v>
                </c:pt>
                <c:pt idx="1358">
                  <c:v>0.31446757967177369</c:v>
                </c:pt>
                <c:pt idx="1359">
                  <c:v>0.31444304238468296</c:v>
                </c:pt>
                <c:pt idx="1360">
                  <c:v>0.31441086685930525</c:v>
                </c:pt>
                <c:pt idx="1361">
                  <c:v>0.31438605430498895</c:v>
                </c:pt>
                <c:pt idx="1362">
                  <c:v>0.31437073604913307</c:v>
                </c:pt>
                <c:pt idx="1363">
                  <c:v>0.31435554229643703</c:v>
                </c:pt>
                <c:pt idx="1364">
                  <c:v>0.31433502481791925</c:v>
                </c:pt>
                <c:pt idx="1365">
                  <c:v>0.3143046450871359</c:v>
                </c:pt>
                <c:pt idx="1366">
                  <c:v>0.31426327482870825</c:v>
                </c:pt>
                <c:pt idx="1367">
                  <c:v>0.31424428640909702</c:v>
                </c:pt>
                <c:pt idx="1368">
                  <c:v>0.31423831777093997</c:v>
                </c:pt>
                <c:pt idx="1369">
                  <c:v>0.3142051791401505</c:v>
                </c:pt>
                <c:pt idx="1370">
                  <c:v>0.31417396125103142</c:v>
                </c:pt>
                <c:pt idx="1371">
                  <c:v>0.31411482864705687</c:v>
                </c:pt>
                <c:pt idx="1372">
                  <c:v>0.31402166219099864</c:v>
                </c:pt>
                <c:pt idx="1373">
                  <c:v>0.31395920573635605</c:v>
                </c:pt>
                <c:pt idx="1374">
                  <c:v>0.31390342582617453</c:v>
                </c:pt>
                <c:pt idx="1375">
                  <c:v>0.3138350811972021</c:v>
                </c:pt>
                <c:pt idx="1376">
                  <c:v>0.31376448931497009</c:v>
                </c:pt>
                <c:pt idx="1377">
                  <c:v>0.31367998710176764</c:v>
                </c:pt>
                <c:pt idx="1378">
                  <c:v>0.31359771548994669</c:v>
                </c:pt>
                <c:pt idx="1379">
                  <c:v>0.31349745630621484</c:v>
                </c:pt>
                <c:pt idx="1380">
                  <c:v>0.31339267719532399</c:v>
                </c:pt>
                <c:pt idx="1381">
                  <c:v>0.31329290228520401</c:v>
                </c:pt>
                <c:pt idx="1382">
                  <c:v>0.31316467976593793</c:v>
                </c:pt>
                <c:pt idx="1383">
                  <c:v>0.3130562606595309</c:v>
                </c:pt>
                <c:pt idx="1384">
                  <c:v>0.31297100497475361</c:v>
                </c:pt>
                <c:pt idx="1385">
                  <c:v>0.31286123360616652</c:v>
                </c:pt>
                <c:pt idx="1386">
                  <c:v>0.31274030611360515</c:v>
                </c:pt>
                <c:pt idx="1387">
                  <c:v>0.31261913707629252</c:v>
                </c:pt>
                <c:pt idx="1388">
                  <c:v>0.31248159220588539</c:v>
                </c:pt>
                <c:pt idx="1389">
                  <c:v>0.31235591942990476</c:v>
                </c:pt>
                <c:pt idx="1390">
                  <c:v>0.31225865064813196</c:v>
                </c:pt>
                <c:pt idx="1391">
                  <c:v>0.31214565381865417</c:v>
                </c:pt>
                <c:pt idx="1392">
                  <c:v>0.31202514494979366</c:v>
                </c:pt>
                <c:pt idx="1393">
                  <c:v>0.3119171720650874</c:v>
                </c:pt>
                <c:pt idx="1394">
                  <c:v>0.31180942004259765</c:v>
                </c:pt>
                <c:pt idx="1395">
                  <c:v>0.31170515267530868</c:v>
                </c:pt>
                <c:pt idx="1396">
                  <c:v>0.31161356450547512</c:v>
                </c:pt>
                <c:pt idx="1397">
                  <c:v>0.31150802348303658</c:v>
                </c:pt>
                <c:pt idx="1398">
                  <c:v>0.31139382266449994</c:v>
                </c:pt>
                <c:pt idx="1399">
                  <c:v>0.31128625631673346</c:v>
                </c:pt>
                <c:pt idx="1400">
                  <c:v>0.31117781833551778</c:v>
                </c:pt>
                <c:pt idx="1401">
                  <c:v>0.31107001622420033</c:v>
                </c:pt>
                <c:pt idx="1402">
                  <c:v>0.31096576349150645</c:v>
                </c:pt>
                <c:pt idx="1403">
                  <c:v>0.31086103413557598</c:v>
                </c:pt>
                <c:pt idx="1404">
                  <c:v>0.31075435273308699</c:v>
                </c:pt>
                <c:pt idx="1405">
                  <c:v>0.31064816414029722</c:v>
                </c:pt>
                <c:pt idx="1406">
                  <c:v>0.31054179838061552</c:v>
                </c:pt>
                <c:pt idx="1407">
                  <c:v>0.31044024430343764</c:v>
                </c:pt>
                <c:pt idx="1408">
                  <c:v>0.31035021261217405</c:v>
                </c:pt>
                <c:pt idx="1409">
                  <c:v>0.31023012918151172</c:v>
                </c:pt>
                <c:pt idx="1410">
                  <c:v>0.31009628250174459</c:v>
                </c:pt>
                <c:pt idx="1411">
                  <c:v>0.30997274916938444</c:v>
                </c:pt>
                <c:pt idx="1412">
                  <c:v>0.30982674895832402</c:v>
                </c:pt>
                <c:pt idx="1413">
                  <c:v>0.30970779449244823</c:v>
                </c:pt>
                <c:pt idx="1414">
                  <c:v>0.30962226075666283</c:v>
                </c:pt>
                <c:pt idx="1415">
                  <c:v>0.3094991979425592</c:v>
                </c:pt>
                <c:pt idx="1416">
                  <c:v>0.30935562953506146</c:v>
                </c:pt>
                <c:pt idx="1417">
                  <c:v>0.30923119465938603</c:v>
                </c:pt>
                <c:pt idx="1418">
                  <c:v>0.30910757948855555</c:v>
                </c:pt>
                <c:pt idx="1419">
                  <c:v>0.30897472790452324</c:v>
                </c:pt>
                <c:pt idx="1420">
                  <c:v>0.30884866332257738</c:v>
                </c:pt>
                <c:pt idx="1421">
                  <c:v>0.3087205483149203</c:v>
                </c:pt>
                <c:pt idx="1422">
                  <c:v>0.30856861903949184</c:v>
                </c:pt>
                <c:pt idx="1423">
                  <c:v>0.30844893076822449</c:v>
                </c:pt>
                <c:pt idx="1424">
                  <c:v>0.30833922779509121</c:v>
                </c:pt>
                <c:pt idx="1425">
                  <c:v>0.3082516805098377</c:v>
                </c:pt>
                <c:pt idx="1426">
                  <c:v>0.30818532924246794</c:v>
                </c:pt>
                <c:pt idx="1427">
                  <c:v>0.3080907096497022</c:v>
                </c:pt>
                <c:pt idx="1428">
                  <c:v>0.30801922251096675</c:v>
                </c:pt>
                <c:pt idx="1429">
                  <c:v>0.30793618345192814</c:v>
                </c:pt>
                <c:pt idx="1430">
                  <c:v>0.30782230230979574</c:v>
                </c:pt>
                <c:pt idx="1431">
                  <c:v>0.30774109263996635</c:v>
                </c:pt>
                <c:pt idx="1432">
                  <c:v>0.30768158586158667</c:v>
                </c:pt>
                <c:pt idx="1433">
                  <c:v>0.30760978149268431</c:v>
                </c:pt>
                <c:pt idx="1434">
                  <c:v>0.30755179518152742</c:v>
                </c:pt>
                <c:pt idx="1435">
                  <c:v>0.3075212356976138</c:v>
                </c:pt>
                <c:pt idx="1436">
                  <c:v>0.30747356213375027</c:v>
                </c:pt>
                <c:pt idx="1437">
                  <c:v>0.30739342991962237</c:v>
                </c:pt>
                <c:pt idx="1438">
                  <c:v>0.30731325620086375</c:v>
                </c:pt>
                <c:pt idx="1439">
                  <c:v>0.30723131380630025</c:v>
                </c:pt>
                <c:pt idx="1440">
                  <c:v>0.30713637349333783</c:v>
                </c:pt>
                <c:pt idx="1441">
                  <c:v>0.30705164011983727</c:v>
                </c:pt>
                <c:pt idx="1442">
                  <c:v>0.30700280063738089</c:v>
                </c:pt>
                <c:pt idx="1443">
                  <c:v>0.30694477499921058</c:v>
                </c:pt>
                <c:pt idx="1444">
                  <c:v>0.30689846085464562</c:v>
                </c:pt>
                <c:pt idx="1445">
                  <c:v>0.30687885488061301</c:v>
                </c:pt>
                <c:pt idx="1446">
                  <c:v>0.30685613499720304</c:v>
                </c:pt>
                <c:pt idx="1447">
                  <c:v>0.30682825578562095</c:v>
                </c:pt>
                <c:pt idx="1448">
                  <c:v>0.30680064511058197</c:v>
                </c:pt>
                <c:pt idx="1449">
                  <c:v>0.30675587118382358</c:v>
                </c:pt>
                <c:pt idx="1450">
                  <c:v>0.30671659645437871</c:v>
                </c:pt>
                <c:pt idx="1451">
                  <c:v>0.30674971054096567</c:v>
                </c:pt>
                <c:pt idx="1452">
                  <c:v>0.30674121337481997</c:v>
                </c:pt>
                <c:pt idx="1453">
                  <c:v>0.30673016984925688</c:v>
                </c:pt>
                <c:pt idx="1454">
                  <c:v>0.3066871266272681</c:v>
                </c:pt>
                <c:pt idx="1455">
                  <c:v>0.3066914851570483</c:v>
                </c:pt>
                <c:pt idx="1456">
                  <c:v>0.30668890940213217</c:v>
                </c:pt>
                <c:pt idx="1457">
                  <c:v>0.30669153491697965</c:v>
                </c:pt>
                <c:pt idx="1458">
                  <c:v>0.30674142200927718</c:v>
                </c:pt>
                <c:pt idx="1459">
                  <c:v>0.3067435370083913</c:v>
                </c:pt>
                <c:pt idx="1460">
                  <c:v>0.30676676137618181</c:v>
                </c:pt>
                <c:pt idx="1461">
                  <c:v>0.30680606886463174</c:v>
                </c:pt>
                <c:pt idx="1462">
                  <c:v>0.30682708629390826</c:v>
                </c:pt>
                <c:pt idx="1463">
                  <c:v>0.30681337143577597</c:v>
                </c:pt>
                <c:pt idx="1464">
                  <c:v>0.30685386452807673</c:v>
                </c:pt>
                <c:pt idx="1465">
                  <c:v>0.30688588503688402</c:v>
                </c:pt>
                <c:pt idx="1466">
                  <c:v>0.30687995032457027</c:v>
                </c:pt>
                <c:pt idx="1467">
                  <c:v>0.3069017660375562</c:v>
                </c:pt>
                <c:pt idx="1468">
                  <c:v>0.30687625751120606</c:v>
                </c:pt>
                <c:pt idx="1469">
                  <c:v>0.30688106528145243</c:v>
                </c:pt>
                <c:pt idx="1470">
                  <c:v>0.30689217731925017</c:v>
                </c:pt>
                <c:pt idx="1471">
                  <c:v>0.30691480468740601</c:v>
                </c:pt>
                <c:pt idx="1472">
                  <c:v>0.30696184638752577</c:v>
                </c:pt>
                <c:pt idx="1473">
                  <c:v>0.30701157066276713</c:v>
                </c:pt>
                <c:pt idx="1474">
                  <c:v>0.30705228401583057</c:v>
                </c:pt>
                <c:pt idx="1475">
                  <c:v>0.30709807154160262</c:v>
                </c:pt>
                <c:pt idx="1476">
                  <c:v>0.3071405970210031</c:v>
                </c:pt>
                <c:pt idx="1477">
                  <c:v>0.30716251472082495</c:v>
                </c:pt>
                <c:pt idx="1478">
                  <c:v>0.30717762826228595</c:v>
                </c:pt>
                <c:pt idx="1479">
                  <c:v>0.30718017446212004</c:v>
                </c:pt>
                <c:pt idx="1480">
                  <c:v>0.30716009873585065</c:v>
                </c:pt>
                <c:pt idx="1481">
                  <c:v>0.30711915571477949</c:v>
                </c:pt>
                <c:pt idx="1482">
                  <c:v>0.30711319397940073</c:v>
                </c:pt>
                <c:pt idx="1483">
                  <c:v>0.30709430861502834</c:v>
                </c:pt>
                <c:pt idx="1484">
                  <c:v>0.30706730756361628</c:v>
                </c:pt>
                <c:pt idx="1485">
                  <c:v>0.30706171973491919</c:v>
                </c:pt>
                <c:pt idx="1486">
                  <c:v>0.3070362893671934</c:v>
                </c:pt>
                <c:pt idx="1487">
                  <c:v>0.30700008573848364</c:v>
                </c:pt>
                <c:pt idx="1488">
                  <c:v>0.30696811322106904</c:v>
                </c:pt>
                <c:pt idx="1489">
                  <c:v>0.30689171783925351</c:v>
                </c:pt>
                <c:pt idx="1490">
                  <c:v>0.30678567994708639</c:v>
                </c:pt>
                <c:pt idx="1491">
                  <c:v>0.30668638715694158</c:v>
                </c:pt>
                <c:pt idx="1492">
                  <c:v>0.30659934232496017</c:v>
                </c:pt>
                <c:pt idx="1493">
                  <c:v>0.30652587070809217</c:v>
                </c:pt>
                <c:pt idx="1494">
                  <c:v>0.30646483506997796</c:v>
                </c:pt>
                <c:pt idx="1495">
                  <c:v>0.30637931895964488</c:v>
                </c:pt>
                <c:pt idx="1496">
                  <c:v>0.30627517339244359</c:v>
                </c:pt>
                <c:pt idx="1497">
                  <c:v>0.30612885626681635</c:v>
                </c:pt>
                <c:pt idx="1498">
                  <c:v>0.30600862342297919</c:v>
                </c:pt>
                <c:pt idx="1499">
                  <c:v>0.30592835430402587</c:v>
                </c:pt>
                <c:pt idx="1500">
                  <c:v>0.30576016627646768</c:v>
                </c:pt>
                <c:pt idx="1501">
                  <c:v>0.30552395128474724</c:v>
                </c:pt>
                <c:pt idx="1502">
                  <c:v>0.30531207562359847</c:v>
                </c:pt>
                <c:pt idx="1503">
                  <c:v>0.30505891610891744</c:v>
                </c:pt>
                <c:pt idx="1504">
                  <c:v>0.30477788246897847</c:v>
                </c:pt>
                <c:pt idx="1505">
                  <c:v>0.30456226746771747</c:v>
                </c:pt>
                <c:pt idx="1506">
                  <c:v>0.3043175598717453</c:v>
                </c:pt>
                <c:pt idx="1507">
                  <c:v>0.3040307076449234</c:v>
                </c:pt>
                <c:pt idx="1508">
                  <c:v>0.30371648365460446</c:v>
                </c:pt>
                <c:pt idx="1509">
                  <c:v>0.30337388251389874</c:v>
                </c:pt>
                <c:pt idx="1510">
                  <c:v>0.30300624963341782</c:v>
                </c:pt>
                <c:pt idx="1511">
                  <c:v>0.30260125312248376</c:v>
                </c:pt>
                <c:pt idx="1512">
                  <c:v>0.30217400226046531</c:v>
                </c:pt>
                <c:pt idx="1513">
                  <c:v>0.30172565627153886</c:v>
                </c:pt>
                <c:pt idx="1514">
                  <c:v>0.30122208887709317</c:v>
                </c:pt>
                <c:pt idx="1515">
                  <c:v>0.30068938660647387</c:v>
                </c:pt>
                <c:pt idx="1516">
                  <c:v>0.30010090946306028</c:v>
                </c:pt>
                <c:pt idx="1517">
                  <c:v>0.29948636428143072</c:v>
                </c:pt>
                <c:pt idx="1518">
                  <c:v>0.29877715876442912</c:v>
                </c:pt>
                <c:pt idx="1519">
                  <c:v>0.29802213125238586</c:v>
                </c:pt>
                <c:pt idx="1520">
                  <c:v>0.29715263648600926</c:v>
                </c:pt>
                <c:pt idx="1521">
                  <c:v>0.29616590808398224</c:v>
                </c:pt>
                <c:pt idx="1522">
                  <c:v>0.29513574917767316</c:v>
                </c:pt>
                <c:pt idx="1523">
                  <c:v>0.29403658108618008</c:v>
                </c:pt>
                <c:pt idx="1524">
                  <c:v>0.29291687687660145</c:v>
                </c:pt>
                <c:pt idx="1525">
                  <c:v>0.29172446507204214</c:v>
                </c:pt>
                <c:pt idx="1526">
                  <c:v>0.29050644600455566</c:v>
                </c:pt>
                <c:pt idx="1527">
                  <c:v>0.28917542023219894</c:v>
                </c:pt>
                <c:pt idx="1528">
                  <c:v>0.2877866029426368</c:v>
                </c:pt>
                <c:pt idx="1529">
                  <c:v>0.28629244354863842</c:v>
                </c:pt>
                <c:pt idx="1530">
                  <c:v>0.2847087451920241</c:v>
                </c:pt>
                <c:pt idx="1531">
                  <c:v>0.28307953123508461</c:v>
                </c:pt>
                <c:pt idx="1532">
                  <c:v>0.2813811337157453</c:v>
                </c:pt>
                <c:pt idx="1533">
                  <c:v>0.27957231424649764</c:v>
                </c:pt>
                <c:pt idx="1534">
                  <c:v>0.2777329524691059</c:v>
                </c:pt>
                <c:pt idx="1535">
                  <c:v>0.27577493480718251</c:v>
                </c:pt>
                <c:pt idx="1536">
                  <c:v>0.27376829622729726</c:v>
                </c:pt>
                <c:pt idx="1537">
                  <c:v>0.27171666535472033</c:v>
                </c:pt>
                <c:pt idx="1538">
                  <c:v>0.26952286628411071</c:v>
                </c:pt>
                <c:pt idx="1539">
                  <c:v>0.2672089766541409</c:v>
                </c:pt>
                <c:pt idx="1540">
                  <c:v>0.26485104061326997</c:v>
                </c:pt>
                <c:pt idx="1541">
                  <c:v>0.26230406254156835</c:v>
                </c:pt>
                <c:pt idx="1542">
                  <c:v>0.25977829353473231</c:v>
                </c:pt>
                <c:pt idx="1543">
                  <c:v>0.25722687544575046</c:v>
                </c:pt>
                <c:pt idx="1544">
                  <c:v>0.25462869726416121</c:v>
                </c:pt>
                <c:pt idx="1545">
                  <c:v>0.252061017613538</c:v>
                </c:pt>
                <c:pt idx="1546">
                  <c:v>0.24946274282299216</c:v>
                </c:pt>
                <c:pt idx="1547">
                  <c:v>0.24691389818236334</c:v>
                </c:pt>
                <c:pt idx="1548">
                  <c:v>0.24431810609437177</c:v>
                </c:pt>
                <c:pt idx="1549">
                  <c:v>0.24186321259537849</c:v>
                </c:pt>
                <c:pt idx="1550">
                  <c:v>0.23942179750459078</c:v>
                </c:pt>
                <c:pt idx="1551">
                  <c:v>0.23711830403245068</c:v>
                </c:pt>
                <c:pt idx="1552">
                  <c:v>0.23493137713152823</c:v>
                </c:pt>
                <c:pt idx="1553">
                  <c:v>0.23284713227567078</c:v>
                </c:pt>
                <c:pt idx="1554">
                  <c:v>0.23095956499703463</c:v>
                </c:pt>
                <c:pt idx="1555">
                  <c:v>0.22919507348217194</c:v>
                </c:pt>
                <c:pt idx="1556">
                  <c:v>0.22763998274626554</c:v>
                </c:pt>
                <c:pt idx="1557">
                  <c:v>0.22626664868451038</c:v>
                </c:pt>
                <c:pt idx="1558">
                  <c:v>0.22507400883661458</c:v>
                </c:pt>
                <c:pt idx="1559">
                  <c:v>0.22404480431501816</c:v>
                </c:pt>
                <c:pt idx="1560">
                  <c:v>0.22320390901986242</c:v>
                </c:pt>
                <c:pt idx="1561">
                  <c:v>0.22260293285488461</c:v>
                </c:pt>
                <c:pt idx="1562">
                  <c:v>0.22212966396595379</c:v>
                </c:pt>
                <c:pt idx="1563">
                  <c:v>0.22181692647243023</c:v>
                </c:pt>
                <c:pt idx="1564">
                  <c:v>0.22168024247109538</c:v>
                </c:pt>
                <c:pt idx="1565">
                  <c:v>0.22165456995930502</c:v>
                </c:pt>
                <c:pt idx="1566">
                  <c:v>0.22176034250545076</c:v>
                </c:pt>
                <c:pt idx="1567">
                  <c:v>0.22199187979522492</c:v>
                </c:pt>
                <c:pt idx="1568">
                  <c:v>0.22241868082864832</c:v>
                </c:pt>
                <c:pt idx="1569">
                  <c:v>0.22284579567154747</c:v>
                </c:pt>
                <c:pt idx="1570">
                  <c:v>0.22341823502961203</c:v>
                </c:pt>
                <c:pt idx="1571">
                  <c:v>0.22396178998316266</c:v>
                </c:pt>
                <c:pt idx="1572">
                  <c:v>0.22452995089700553</c:v>
                </c:pt>
                <c:pt idx="1573">
                  <c:v>0.22513549686517384</c:v>
                </c:pt>
                <c:pt idx="1574">
                  <c:v>0.22579636989554716</c:v>
                </c:pt>
                <c:pt idx="1575">
                  <c:v>0.22645639283431251</c:v>
                </c:pt>
                <c:pt idx="1576">
                  <c:v>0.22711014840160071</c:v>
                </c:pt>
                <c:pt idx="1577">
                  <c:v>0.22780130077559646</c:v>
                </c:pt>
                <c:pt idx="1578">
                  <c:v>0.22846395357673555</c:v>
                </c:pt>
                <c:pt idx="1579">
                  <c:v>0.22909382140877255</c:v>
                </c:pt>
                <c:pt idx="1580">
                  <c:v>0.22975047677457247</c:v>
                </c:pt>
                <c:pt idx="1581">
                  <c:v>0.23043727759636223</c:v>
                </c:pt>
                <c:pt idx="1582">
                  <c:v>0.23109553043799722</c:v>
                </c:pt>
                <c:pt idx="1583">
                  <c:v>0.23175575627536102</c:v>
                </c:pt>
                <c:pt idx="1584">
                  <c:v>0.2323956493489189</c:v>
                </c:pt>
                <c:pt idx="1585">
                  <c:v>0.23302417268349754</c:v>
                </c:pt>
                <c:pt idx="1586">
                  <c:v>0.23363055366892235</c:v>
                </c:pt>
                <c:pt idx="1587">
                  <c:v>0.23424806332717321</c:v>
                </c:pt>
                <c:pt idx="1588">
                  <c:v>0.23486927812352063</c:v>
                </c:pt>
                <c:pt idx="1589">
                  <c:v>0.23546869801980827</c:v>
                </c:pt>
                <c:pt idx="1590">
                  <c:v>0.23606840887275174</c:v>
                </c:pt>
                <c:pt idx="1591">
                  <c:v>0.23664921861434027</c:v>
                </c:pt>
                <c:pt idx="1592">
                  <c:v>0.23720438976092048</c:v>
                </c:pt>
                <c:pt idx="1593">
                  <c:v>0.23775874782778769</c:v>
                </c:pt>
                <c:pt idx="1594">
                  <c:v>0.2383095650040418</c:v>
                </c:pt>
                <c:pt idx="1595">
                  <c:v>0.2388435046844255</c:v>
                </c:pt>
                <c:pt idx="1596">
                  <c:v>0.23937115141290541</c:v>
                </c:pt>
                <c:pt idx="1597">
                  <c:v>0.23989073811882725</c:v>
                </c:pt>
                <c:pt idx="1598">
                  <c:v>0.24039984090144828</c:v>
                </c:pt>
                <c:pt idx="1599">
                  <c:v>0.24088596229702883</c:v>
                </c:pt>
                <c:pt idx="1600">
                  <c:v>0.24139430927844016</c:v>
                </c:pt>
                <c:pt idx="1601">
                  <c:v>0.24188840465505845</c:v>
                </c:pt>
                <c:pt idx="1602">
                  <c:v>0.24241106845624408</c:v>
                </c:pt>
                <c:pt idx="1603">
                  <c:v>0.24299027214324251</c:v>
                </c:pt>
                <c:pt idx="1604">
                  <c:v>0.24351543920615262</c:v>
                </c:pt>
                <c:pt idx="1605">
                  <c:v>0.24401098388161388</c:v>
                </c:pt>
                <c:pt idx="1606">
                  <c:v>0.24452553147361256</c:v>
                </c:pt>
                <c:pt idx="1607">
                  <c:v>0.24503578120172972</c:v>
                </c:pt>
                <c:pt idx="1608">
                  <c:v>0.2455306415918046</c:v>
                </c:pt>
                <c:pt idx="1609">
                  <c:v>0.24605058936287949</c:v>
                </c:pt>
                <c:pt idx="1610">
                  <c:v>0.24661335988972546</c:v>
                </c:pt>
                <c:pt idx="1611">
                  <c:v>0.24714091947843955</c:v>
                </c:pt>
                <c:pt idx="1612">
                  <c:v>0.24766276126796902</c:v>
                </c:pt>
                <c:pt idx="1613">
                  <c:v>0.24816552821716761</c:v>
                </c:pt>
                <c:pt idx="1614">
                  <c:v>0.24865090973041934</c:v>
                </c:pt>
                <c:pt idx="1615">
                  <c:v>0.24914796328681435</c:v>
                </c:pt>
                <c:pt idx="1616">
                  <c:v>0.24962262751376305</c:v>
                </c:pt>
                <c:pt idx="1617">
                  <c:v>0.25011940218974943</c:v>
                </c:pt>
                <c:pt idx="1618">
                  <c:v>0.25063334837765777</c:v>
                </c:pt>
                <c:pt idx="1619">
                  <c:v>0.25113251702964762</c:v>
                </c:pt>
                <c:pt idx="1620">
                  <c:v>0.25164666925956369</c:v>
                </c:pt>
                <c:pt idx="1621">
                  <c:v>0.25217132537943804</c:v>
                </c:pt>
                <c:pt idx="1622">
                  <c:v>0.2526858507695337</c:v>
                </c:pt>
                <c:pt idx="1623">
                  <c:v>0.2532031697937453</c:v>
                </c:pt>
                <c:pt idx="1624">
                  <c:v>0.2537219349045497</c:v>
                </c:pt>
                <c:pt idx="1625">
                  <c:v>0.25422617070156689</c:v>
                </c:pt>
                <c:pt idx="1626">
                  <c:v>0.25474877842683713</c:v>
                </c:pt>
                <c:pt idx="1627">
                  <c:v>0.25529524822898181</c:v>
                </c:pt>
                <c:pt idx="1628">
                  <c:v>0.25582463716564957</c:v>
                </c:pt>
                <c:pt idx="1629">
                  <c:v>0.25636931016023423</c:v>
                </c:pt>
                <c:pt idx="1630">
                  <c:v>0.25690764788248471</c:v>
                </c:pt>
                <c:pt idx="1631">
                  <c:v>0.25742453713824881</c:v>
                </c:pt>
                <c:pt idx="1632">
                  <c:v>0.25791225030419612</c:v>
                </c:pt>
                <c:pt idx="1633">
                  <c:v>0.25844908269804789</c:v>
                </c:pt>
                <c:pt idx="1634">
                  <c:v>0.25898742492566057</c:v>
                </c:pt>
                <c:pt idx="1635">
                  <c:v>0.25953864260442688</c:v>
                </c:pt>
                <c:pt idx="1636">
                  <c:v>0.26013647802229867</c:v>
                </c:pt>
                <c:pt idx="1637">
                  <c:v>0.26070252583201137</c:v>
                </c:pt>
                <c:pt idx="1638">
                  <c:v>0.2612525148075468</c:v>
                </c:pt>
                <c:pt idx="1639">
                  <c:v>0.26180621235690177</c:v>
                </c:pt>
                <c:pt idx="1640">
                  <c:v>0.26234670174015828</c:v>
                </c:pt>
                <c:pt idx="1641">
                  <c:v>0.26291942473732566</c:v>
                </c:pt>
                <c:pt idx="1642">
                  <c:v>0.26344980632061704</c:v>
                </c:pt>
                <c:pt idx="1643">
                  <c:v>0.26398829138088736</c:v>
                </c:pt>
                <c:pt idx="1644">
                  <c:v>0.26455356253314738</c:v>
                </c:pt>
                <c:pt idx="1645">
                  <c:v>0.26512410538583947</c:v>
                </c:pt>
                <c:pt idx="1646">
                  <c:v>0.26570358873206296</c:v>
                </c:pt>
                <c:pt idx="1647">
                  <c:v>0.26633086947055068</c:v>
                </c:pt>
                <c:pt idx="1648">
                  <c:v>0.26691418703495512</c:v>
                </c:pt>
                <c:pt idx="1649">
                  <c:v>0.2674972470957791</c:v>
                </c:pt>
                <c:pt idx="1650">
                  <c:v>0.26804830897432042</c:v>
                </c:pt>
                <c:pt idx="1651">
                  <c:v>0.26855045547978312</c:v>
                </c:pt>
                <c:pt idx="1652">
                  <c:v>0.26908436897631732</c:v>
                </c:pt>
                <c:pt idx="1653">
                  <c:v>0.26960371236534969</c:v>
                </c:pt>
                <c:pt idx="1654">
                  <c:v>0.27012660281554529</c:v>
                </c:pt>
                <c:pt idx="1655">
                  <c:v>0.27066340664883487</c:v>
                </c:pt>
                <c:pt idx="1656">
                  <c:v>0.27122923340803617</c:v>
                </c:pt>
                <c:pt idx="1657">
                  <c:v>0.27176131842358991</c:v>
                </c:pt>
                <c:pt idx="1658">
                  <c:v>0.27228381644252192</c:v>
                </c:pt>
                <c:pt idx="1659">
                  <c:v>0.27280459170400162</c:v>
                </c:pt>
                <c:pt idx="1660">
                  <c:v>0.27331444918060382</c:v>
                </c:pt>
                <c:pt idx="1661">
                  <c:v>0.27382815582966918</c:v>
                </c:pt>
                <c:pt idx="1662">
                  <c:v>0.27434025809984425</c:v>
                </c:pt>
                <c:pt idx="1663">
                  <c:v>0.27485345003955303</c:v>
                </c:pt>
                <c:pt idx="1664">
                  <c:v>0.27536679980652085</c:v>
                </c:pt>
                <c:pt idx="1665">
                  <c:v>0.27587824152068746</c:v>
                </c:pt>
                <c:pt idx="1666">
                  <c:v>0.27639236372731202</c:v>
                </c:pt>
                <c:pt idx="1667">
                  <c:v>0.27688463352201503</c:v>
                </c:pt>
                <c:pt idx="1668">
                  <c:v>0.27737009857703082</c:v>
                </c:pt>
                <c:pt idx="1669">
                  <c:v>0.2778300343400808</c:v>
                </c:pt>
                <c:pt idx="1670">
                  <c:v>0.27831694268743612</c:v>
                </c:pt>
                <c:pt idx="1671">
                  <c:v>0.27883340102314152</c:v>
                </c:pt>
                <c:pt idx="1672">
                  <c:v>0.27929857422527837</c:v>
                </c:pt>
                <c:pt idx="1673">
                  <c:v>0.27973986646314764</c:v>
                </c:pt>
                <c:pt idx="1674">
                  <c:v>0.28019458809356973</c:v>
                </c:pt>
                <c:pt idx="1675">
                  <c:v>0.28060935244446167</c:v>
                </c:pt>
                <c:pt idx="1676">
                  <c:v>0.28104457136574457</c:v>
                </c:pt>
                <c:pt idx="1677">
                  <c:v>0.28150256041120408</c:v>
                </c:pt>
                <c:pt idx="1678">
                  <c:v>0.28197646700091877</c:v>
                </c:pt>
                <c:pt idx="1679">
                  <c:v>0.28241611601544214</c:v>
                </c:pt>
                <c:pt idx="1680">
                  <c:v>0.2828578686989856</c:v>
                </c:pt>
                <c:pt idx="1681">
                  <c:v>0.28329255501059442</c:v>
                </c:pt>
                <c:pt idx="1682">
                  <c:v>0.28372513343198419</c:v>
                </c:pt>
                <c:pt idx="1683">
                  <c:v>0.28414458780248614</c:v>
                </c:pt>
                <c:pt idx="1684">
                  <c:v>0.2845594799132754</c:v>
                </c:pt>
                <c:pt idx="1685">
                  <c:v>0.28495587908736381</c:v>
                </c:pt>
                <c:pt idx="1686">
                  <c:v>0.28532582361182457</c:v>
                </c:pt>
                <c:pt idx="1687">
                  <c:v>0.28571316508751304</c:v>
                </c:pt>
                <c:pt idx="1688">
                  <c:v>0.2861080475211199</c:v>
                </c:pt>
                <c:pt idx="1689">
                  <c:v>0.28647844855877924</c:v>
                </c:pt>
                <c:pt idx="1690">
                  <c:v>0.28685979606689865</c:v>
                </c:pt>
                <c:pt idx="1691">
                  <c:v>0.28722591752913623</c:v>
                </c:pt>
                <c:pt idx="1692">
                  <c:v>0.28754848663551402</c:v>
                </c:pt>
                <c:pt idx="1693">
                  <c:v>0.28788344719191811</c:v>
                </c:pt>
                <c:pt idx="1694">
                  <c:v>0.28821607912486841</c:v>
                </c:pt>
                <c:pt idx="1695">
                  <c:v>0.28853682572679901</c:v>
                </c:pt>
                <c:pt idx="1696">
                  <c:v>0.28886947390499645</c:v>
                </c:pt>
                <c:pt idx="1697">
                  <c:v>0.28921843869248537</c:v>
                </c:pt>
                <c:pt idx="1698">
                  <c:v>0.28954491435948743</c:v>
                </c:pt>
                <c:pt idx="1699">
                  <c:v>0.28986522809722687</c:v>
                </c:pt>
                <c:pt idx="1700">
                  <c:v>0.290180020929168</c:v>
                </c:pt>
                <c:pt idx="1701">
                  <c:v>0.29047314610373703</c:v>
                </c:pt>
                <c:pt idx="1702">
                  <c:v>0.29077520268751661</c:v>
                </c:pt>
                <c:pt idx="1703">
                  <c:v>0.29112009965364166</c:v>
                </c:pt>
                <c:pt idx="1704">
                  <c:v>0.29144645697675953</c:v>
                </c:pt>
                <c:pt idx="1705">
                  <c:v>0.2917617284975445</c:v>
                </c:pt>
                <c:pt idx="1706">
                  <c:v>0.29210591531827551</c:v>
                </c:pt>
                <c:pt idx="1707">
                  <c:v>0.29239820781503328</c:v>
                </c:pt>
                <c:pt idx="1708">
                  <c:v>0.29264939821071068</c:v>
                </c:pt>
                <c:pt idx="1709">
                  <c:v>0.29290929374427205</c:v>
                </c:pt>
                <c:pt idx="1710">
                  <c:v>0.29314027956892258</c:v>
                </c:pt>
                <c:pt idx="1711">
                  <c:v>0.29338877397918917</c:v>
                </c:pt>
                <c:pt idx="1712">
                  <c:v>0.29364396522621905</c:v>
                </c:pt>
                <c:pt idx="1713">
                  <c:v>0.29388690679667268</c:v>
                </c:pt>
                <c:pt idx="1714">
                  <c:v>0.29412288140372572</c:v>
                </c:pt>
                <c:pt idx="1715">
                  <c:v>0.29437950489088682</c:v>
                </c:pt>
                <c:pt idx="1716">
                  <c:v>0.29459446281282692</c:v>
                </c:pt>
                <c:pt idx="1717">
                  <c:v>0.29482695768068046</c:v>
                </c:pt>
                <c:pt idx="1718">
                  <c:v>0.29509362762991792</c:v>
                </c:pt>
                <c:pt idx="1719">
                  <c:v>0.29534582168494766</c:v>
                </c:pt>
                <c:pt idx="1720">
                  <c:v>0.29560382262712953</c:v>
                </c:pt>
                <c:pt idx="1721">
                  <c:v>0.29587367961983208</c:v>
                </c:pt>
                <c:pt idx="1722">
                  <c:v>0.29611615641570455</c:v>
                </c:pt>
                <c:pt idx="1723">
                  <c:v>0.29633969661038195</c:v>
                </c:pt>
                <c:pt idx="1724">
                  <c:v>0.29656030687587021</c:v>
                </c:pt>
                <c:pt idx="1725">
                  <c:v>0.2967458281039872</c:v>
                </c:pt>
                <c:pt idx="1726">
                  <c:v>0.29696824545594996</c:v>
                </c:pt>
                <c:pt idx="1727">
                  <c:v>0.29720488951957486</c:v>
                </c:pt>
                <c:pt idx="1728">
                  <c:v>0.29744008580522102</c:v>
                </c:pt>
                <c:pt idx="1729">
                  <c:v>0.29768622763052788</c:v>
                </c:pt>
                <c:pt idx="1730">
                  <c:v>0.29796464286171659</c:v>
                </c:pt>
                <c:pt idx="1731">
                  <c:v>0.29820798039920215</c:v>
                </c:pt>
                <c:pt idx="1732">
                  <c:v>0.29840267915039681</c:v>
                </c:pt>
                <c:pt idx="1733">
                  <c:v>0.29860604244798777</c:v>
                </c:pt>
                <c:pt idx="1734">
                  <c:v>0.29883439845263382</c:v>
                </c:pt>
                <c:pt idx="1735">
                  <c:v>0.29906877582270913</c:v>
                </c:pt>
                <c:pt idx="1736">
                  <c:v>0.29933319773226325</c:v>
                </c:pt>
                <c:pt idx="1737">
                  <c:v>0.29955197178483756</c:v>
                </c:pt>
                <c:pt idx="1738">
                  <c:v>0.29977143362695768</c:v>
                </c:pt>
                <c:pt idx="1739">
                  <c:v>0.29995373844165535</c:v>
                </c:pt>
                <c:pt idx="1740">
                  <c:v>0.30006766305540095</c:v>
                </c:pt>
                <c:pt idx="1741">
                  <c:v>0.30022934922789796</c:v>
                </c:pt>
                <c:pt idx="1742">
                  <c:v>0.30038932486005965</c:v>
                </c:pt>
                <c:pt idx="1743">
                  <c:v>0.30056676144031719</c:v>
                </c:pt>
                <c:pt idx="1744">
                  <c:v>0.30076375344970968</c:v>
                </c:pt>
                <c:pt idx="1745">
                  <c:v>0.30095847647225199</c:v>
                </c:pt>
                <c:pt idx="1746">
                  <c:v>0.30114805031438086</c:v>
                </c:pt>
                <c:pt idx="1747">
                  <c:v>0.30134119507285018</c:v>
                </c:pt>
                <c:pt idx="1748">
                  <c:v>0.30151734028809224</c:v>
                </c:pt>
                <c:pt idx="1749">
                  <c:v>0.30166862884483014</c:v>
                </c:pt>
                <c:pt idx="1750">
                  <c:v>0.30183358709520391</c:v>
                </c:pt>
                <c:pt idx="1751">
                  <c:v>0.30197758796351043</c:v>
                </c:pt>
                <c:pt idx="1752">
                  <c:v>0.30215938252256697</c:v>
                </c:pt>
                <c:pt idx="1753">
                  <c:v>0.30238495092861539</c:v>
                </c:pt>
                <c:pt idx="1754">
                  <c:v>0.30257709539635619</c:v>
                </c:pt>
                <c:pt idx="1755">
                  <c:v>0.30278915293032177</c:v>
                </c:pt>
                <c:pt idx="1756">
                  <c:v>0.30297173366840563</c:v>
                </c:pt>
                <c:pt idx="1757">
                  <c:v>0.30311294304538611</c:v>
                </c:pt>
                <c:pt idx="1758">
                  <c:v>0.30327136916219438</c:v>
                </c:pt>
                <c:pt idx="1759">
                  <c:v>0.30344207683005348</c:v>
                </c:pt>
                <c:pt idx="1760">
                  <c:v>0.30357623794746696</c:v>
                </c:pt>
                <c:pt idx="1761">
                  <c:v>0.30372307846760421</c:v>
                </c:pt>
                <c:pt idx="1762">
                  <c:v>0.30387171779514155</c:v>
                </c:pt>
                <c:pt idx="1763">
                  <c:v>0.30405050752288204</c:v>
                </c:pt>
                <c:pt idx="1764">
                  <c:v>0.304256272961894</c:v>
                </c:pt>
                <c:pt idx="1765">
                  <c:v>0.30443285418496213</c:v>
                </c:pt>
                <c:pt idx="1766">
                  <c:v>0.30464564007655315</c:v>
                </c:pt>
                <c:pt idx="1767">
                  <c:v>0.30484519026074069</c:v>
                </c:pt>
                <c:pt idx="1768">
                  <c:v>0.30502275708282567</c:v>
                </c:pt>
                <c:pt idx="1769">
                  <c:v>0.30520425551661701</c:v>
                </c:pt>
                <c:pt idx="1770">
                  <c:v>0.30539236806857484</c:v>
                </c:pt>
                <c:pt idx="1771">
                  <c:v>0.30556357582533455</c:v>
                </c:pt>
                <c:pt idx="1772">
                  <c:v>0.30572947991248589</c:v>
                </c:pt>
                <c:pt idx="1773">
                  <c:v>0.30588722450219569</c:v>
                </c:pt>
                <c:pt idx="1774">
                  <c:v>0.30602176071099629</c:v>
                </c:pt>
                <c:pt idx="1775">
                  <c:v>0.30616113768550751</c:v>
                </c:pt>
                <c:pt idx="1776">
                  <c:v>0.30626708294925403</c:v>
                </c:pt>
                <c:pt idx="1777">
                  <c:v>0.30637838540007661</c:v>
                </c:pt>
                <c:pt idx="1778">
                  <c:v>0.30647073782442424</c:v>
                </c:pt>
                <c:pt idx="1779">
                  <c:v>0.30656103741121982</c:v>
                </c:pt>
                <c:pt idx="1780">
                  <c:v>0.30663331957888956</c:v>
                </c:pt>
                <c:pt idx="1781">
                  <c:v>0.30666683884870233</c:v>
                </c:pt>
                <c:pt idx="1782">
                  <c:v>0.30667762407169091</c:v>
                </c:pt>
                <c:pt idx="1783">
                  <c:v>0.30663467524596655</c:v>
                </c:pt>
                <c:pt idx="1784">
                  <c:v>0.30659197130866517</c:v>
                </c:pt>
                <c:pt idx="1785">
                  <c:v>0.30655275402629772</c:v>
                </c:pt>
                <c:pt idx="1786">
                  <c:v>0.3064665172933112</c:v>
                </c:pt>
                <c:pt idx="1787">
                  <c:v>0.30635770360923437</c:v>
                </c:pt>
                <c:pt idx="1788">
                  <c:v>0.30622477193997161</c:v>
                </c:pt>
                <c:pt idx="1789">
                  <c:v>0.30606485310066817</c:v>
                </c:pt>
                <c:pt idx="1790">
                  <c:v>0.3058475517162994</c:v>
                </c:pt>
                <c:pt idx="1791">
                  <c:v>0.30559343949706119</c:v>
                </c:pt>
                <c:pt idx="1792">
                  <c:v>0.30533090066398877</c:v>
                </c:pt>
                <c:pt idx="1793">
                  <c:v>0.30498323666198573</c:v>
                </c:pt>
                <c:pt idx="1794">
                  <c:v>0.30460522234837573</c:v>
                </c:pt>
                <c:pt idx="1795">
                  <c:v>0.30426066318037726</c:v>
                </c:pt>
                <c:pt idx="1796">
                  <c:v>0.30387553869224343</c:v>
                </c:pt>
                <c:pt idx="1797">
                  <c:v>0.30347352143202938</c:v>
                </c:pt>
                <c:pt idx="1798">
                  <c:v>0.30307329465190086</c:v>
                </c:pt>
                <c:pt idx="1799">
                  <c:v>0.30264383227903952</c:v>
                </c:pt>
                <c:pt idx="1800">
                  <c:v>0.30216937410021089</c:v>
                </c:pt>
                <c:pt idx="1801">
                  <c:v>0.30169732003218036</c:v>
                </c:pt>
                <c:pt idx="1802">
                  <c:v>0.30124067874963473</c:v>
                </c:pt>
                <c:pt idx="1803">
                  <c:v>0.30072784324576013</c:v>
                </c:pt>
                <c:pt idx="1804">
                  <c:v>0.30015412966208621</c:v>
                </c:pt>
                <c:pt idx="1805">
                  <c:v>0.29959999716778823</c:v>
                </c:pt>
                <c:pt idx="1806">
                  <c:v>0.29901847504755985</c:v>
                </c:pt>
                <c:pt idx="1807">
                  <c:v>0.29840060688574144</c:v>
                </c:pt>
                <c:pt idx="1808">
                  <c:v>0.29777515399157334</c:v>
                </c:pt>
                <c:pt idx="1809">
                  <c:v>0.29713317464196137</c:v>
                </c:pt>
                <c:pt idx="1810">
                  <c:v>0.29648872195298642</c:v>
                </c:pt>
                <c:pt idx="1811">
                  <c:v>0.29582898658593826</c:v>
                </c:pt>
                <c:pt idx="1812">
                  <c:v>0.29515781254096013</c:v>
                </c:pt>
                <c:pt idx="1813">
                  <c:v>0.29450564054216949</c:v>
                </c:pt>
                <c:pt idx="1814">
                  <c:v>0.29385145963369741</c:v>
                </c:pt>
                <c:pt idx="1815">
                  <c:v>0.293185229703463</c:v>
                </c:pt>
                <c:pt idx="1816">
                  <c:v>0.29254620098794587</c:v>
                </c:pt>
                <c:pt idx="1817">
                  <c:v>0.29195521229281085</c:v>
                </c:pt>
                <c:pt idx="1818">
                  <c:v>0.29132615520576599</c:v>
                </c:pt>
                <c:pt idx="1819">
                  <c:v>0.29069345029923077</c:v>
                </c:pt>
                <c:pt idx="1820">
                  <c:v>0.29006795907970567</c:v>
                </c:pt>
                <c:pt idx="1821">
                  <c:v>0.28942637777168617</c:v>
                </c:pt>
                <c:pt idx="1822">
                  <c:v>0.28883439164838903</c:v>
                </c:pt>
                <c:pt idx="1823">
                  <c:v>0.28828062546425431</c:v>
                </c:pt>
                <c:pt idx="1824">
                  <c:v>0.28774056750618821</c:v>
                </c:pt>
                <c:pt idx="1825">
                  <c:v>0.28718737865320904</c:v>
                </c:pt>
                <c:pt idx="1826">
                  <c:v>0.28657393633485057</c:v>
                </c:pt>
                <c:pt idx="1827">
                  <c:v>0.28593358259273222</c:v>
                </c:pt>
                <c:pt idx="1828">
                  <c:v>0.2852831271345222</c:v>
                </c:pt>
                <c:pt idx="1829">
                  <c:v>0.28463327334254962</c:v>
                </c:pt>
                <c:pt idx="1830">
                  <c:v>0.28407960716227593</c:v>
                </c:pt>
                <c:pt idx="1831">
                  <c:v>0.28347581183047299</c:v>
                </c:pt>
                <c:pt idx="1832">
                  <c:v>0.2828991479034027</c:v>
                </c:pt>
                <c:pt idx="1833">
                  <c:v>0.28227901229279917</c:v>
                </c:pt>
                <c:pt idx="1834">
                  <c:v>0.28160720369743536</c:v>
                </c:pt>
                <c:pt idx="1835">
                  <c:v>0.28087600512851663</c:v>
                </c:pt>
                <c:pt idx="1836">
                  <c:v>0.28007866455793967</c:v>
                </c:pt>
                <c:pt idx="1837">
                  <c:v>0.2793215642777645</c:v>
                </c:pt>
                <c:pt idx="1838">
                  <c:v>0.27855996842078046</c:v>
                </c:pt>
                <c:pt idx="1839">
                  <c:v>0.27779418732836314</c:v>
                </c:pt>
                <c:pt idx="1840">
                  <c:v>0.27705795654190912</c:v>
                </c:pt>
                <c:pt idx="1841">
                  <c:v>0.27625633904407593</c:v>
                </c:pt>
                <c:pt idx="1842">
                  <c:v>0.27541794308364348</c:v>
                </c:pt>
                <c:pt idx="1843">
                  <c:v>0.27456440306487645</c:v>
                </c:pt>
                <c:pt idx="1844">
                  <c:v>0.27376845217485685</c:v>
                </c:pt>
                <c:pt idx="1845">
                  <c:v>0.27293689107685765</c:v>
                </c:pt>
                <c:pt idx="1846">
                  <c:v>0.27211900727311383</c:v>
                </c:pt>
                <c:pt idx="1847">
                  <c:v>0.27134485872632114</c:v>
                </c:pt>
                <c:pt idx="1848">
                  <c:v>0.27050260368613571</c:v>
                </c:pt>
                <c:pt idx="1849">
                  <c:v>0.26970374470125025</c:v>
                </c:pt>
                <c:pt idx="1850">
                  <c:v>0.26897622969026658</c:v>
                </c:pt>
                <c:pt idx="1851">
                  <c:v>0.26826430626041975</c:v>
                </c:pt>
                <c:pt idx="1852">
                  <c:v>0.26762745141774186</c:v>
                </c:pt>
                <c:pt idx="1853">
                  <c:v>0.2670623067294422</c:v>
                </c:pt>
                <c:pt idx="1854">
                  <c:v>0.26655141053203674</c:v>
                </c:pt>
                <c:pt idx="1855">
                  <c:v>0.26615090807292296</c:v>
                </c:pt>
                <c:pt idx="1856">
                  <c:v>0.26587662341727919</c:v>
                </c:pt>
                <c:pt idx="1857">
                  <c:v>0.26563355861877042</c:v>
                </c:pt>
                <c:pt idx="1858">
                  <c:v>0.26557363492082348</c:v>
                </c:pt>
                <c:pt idx="1859">
                  <c:v>0.26561300577075286</c:v>
                </c:pt>
                <c:pt idx="1860">
                  <c:v>0.26579232085635024</c:v>
                </c:pt>
                <c:pt idx="1861">
                  <c:v>0.26614039769945524</c:v>
                </c:pt>
                <c:pt idx="1862">
                  <c:v>0.26663808486212021</c:v>
                </c:pt>
                <c:pt idx="1863">
                  <c:v>0.26721363580671292</c:v>
                </c:pt>
                <c:pt idx="1864">
                  <c:v>0.26782548968062453</c:v>
                </c:pt>
                <c:pt idx="1865">
                  <c:v>0.26843820085993242</c:v>
                </c:pt>
                <c:pt idx="1866">
                  <c:v>0.26907860482214035</c:v>
                </c:pt>
                <c:pt idx="1867">
                  <c:v>0.26978435230778919</c:v>
                </c:pt>
                <c:pt idx="1868">
                  <c:v>0.27045165358937368</c:v>
                </c:pt>
                <c:pt idx="1869">
                  <c:v>0.27106852434345724</c:v>
                </c:pt>
                <c:pt idx="1870">
                  <c:v>0.2716704672131407</c:v>
                </c:pt>
                <c:pt idx="1871">
                  <c:v>0.27214816333388253</c:v>
                </c:pt>
                <c:pt idx="1872">
                  <c:v>0.27255243338323742</c:v>
                </c:pt>
                <c:pt idx="1873">
                  <c:v>0.27288735311807627</c:v>
                </c:pt>
                <c:pt idx="1874">
                  <c:v>0.27317048738424604</c:v>
                </c:pt>
                <c:pt idx="1875">
                  <c:v>0.27337107385523113</c:v>
                </c:pt>
                <c:pt idx="1876">
                  <c:v>0.27346705503358054</c:v>
                </c:pt>
                <c:pt idx="1877">
                  <c:v>0.27356763633300124</c:v>
                </c:pt>
                <c:pt idx="1878">
                  <c:v>0.27362339293536958</c:v>
                </c:pt>
                <c:pt idx="1879">
                  <c:v>0.27365121963599082</c:v>
                </c:pt>
                <c:pt idx="1880">
                  <c:v>0.27363160514196622</c:v>
                </c:pt>
                <c:pt idx="1881">
                  <c:v>0.27360255248715526</c:v>
                </c:pt>
                <c:pt idx="1882">
                  <c:v>0.27355662637496492</c:v>
                </c:pt>
                <c:pt idx="1883">
                  <c:v>0.27346622142571758</c:v>
                </c:pt>
                <c:pt idx="1884">
                  <c:v>0.27330209243577225</c:v>
                </c:pt>
                <c:pt idx="1885">
                  <c:v>0.27314059341706942</c:v>
                </c:pt>
                <c:pt idx="1886">
                  <c:v>0.27297566993521394</c:v>
                </c:pt>
                <c:pt idx="1887">
                  <c:v>0.27284038345932454</c:v>
                </c:pt>
                <c:pt idx="1888">
                  <c:v>0.27280447896856536</c:v>
                </c:pt>
                <c:pt idx="1889">
                  <c:v>0.27286326949747908</c:v>
                </c:pt>
                <c:pt idx="1890">
                  <c:v>0.2729293064123704</c:v>
                </c:pt>
                <c:pt idx="1891">
                  <c:v>0.27298694819523434</c:v>
                </c:pt>
                <c:pt idx="1892">
                  <c:v>0.27312142287220681</c:v>
                </c:pt>
                <c:pt idx="1893">
                  <c:v>0.27327769749937103</c:v>
                </c:pt>
                <c:pt idx="1894">
                  <c:v>0.27346671276768447</c:v>
                </c:pt>
                <c:pt idx="1895">
                  <c:v>0.27373376630206198</c:v>
                </c:pt>
                <c:pt idx="1896">
                  <c:v>0.27401675615216387</c:v>
                </c:pt>
                <c:pt idx="1897">
                  <c:v>0.27431846262224657</c:v>
                </c:pt>
                <c:pt idx="1898">
                  <c:v>0.27458120814119719</c:v>
                </c:pt>
                <c:pt idx="1899">
                  <c:v>0.27484922291450886</c:v>
                </c:pt>
                <c:pt idx="1900">
                  <c:v>0.27515645353967022</c:v>
                </c:pt>
                <c:pt idx="1901">
                  <c:v>0.2755328191562762</c:v>
                </c:pt>
                <c:pt idx="1902">
                  <c:v>0.27591679027101662</c:v>
                </c:pt>
                <c:pt idx="1903">
                  <c:v>0.27635430112920206</c:v>
                </c:pt>
                <c:pt idx="1904">
                  <c:v>0.27668949898446077</c:v>
                </c:pt>
                <c:pt idx="1905">
                  <c:v>0.27693095834483866</c:v>
                </c:pt>
                <c:pt idx="1906">
                  <c:v>0.2771749611980639</c:v>
                </c:pt>
                <c:pt idx="1907">
                  <c:v>0.27739636267372886</c:v>
                </c:pt>
                <c:pt idx="1908">
                  <c:v>0.27761810810490056</c:v>
                </c:pt>
                <c:pt idx="1909">
                  <c:v>0.27784749849247986</c:v>
                </c:pt>
                <c:pt idx="1910">
                  <c:v>0.27803560368800212</c:v>
                </c:pt>
                <c:pt idx="1911">
                  <c:v>0.27818087301606514</c:v>
                </c:pt>
                <c:pt idx="1912">
                  <c:v>0.27831634207163197</c:v>
                </c:pt>
                <c:pt idx="1913">
                  <c:v>0.2784074686649935</c:v>
                </c:pt>
                <c:pt idx="1914">
                  <c:v>0.27852983372390994</c:v>
                </c:pt>
                <c:pt idx="1915">
                  <c:v>0.27865788582643808</c:v>
                </c:pt>
                <c:pt idx="1916">
                  <c:v>0.27873329804743663</c:v>
                </c:pt>
                <c:pt idx="1917">
                  <c:v>0.27873534497123093</c:v>
                </c:pt>
                <c:pt idx="1918">
                  <c:v>0.27868525732919486</c:v>
                </c:pt>
                <c:pt idx="1919">
                  <c:v>0.27860872928966146</c:v>
                </c:pt>
                <c:pt idx="1920">
                  <c:v>0.27844549754379372</c:v>
                </c:pt>
                <c:pt idx="1921">
                  <c:v>0.27833762634730524</c:v>
                </c:pt>
                <c:pt idx="1922">
                  <c:v>0.27826394272047528</c:v>
                </c:pt>
                <c:pt idx="1923">
                  <c:v>0.27816492658484909</c:v>
                </c:pt>
                <c:pt idx="1924">
                  <c:v>0.2780542427566518</c:v>
                </c:pt>
                <c:pt idx="1925">
                  <c:v>0.27791806053585755</c:v>
                </c:pt>
                <c:pt idx="1926">
                  <c:v>0.27778517508504247</c:v>
                </c:pt>
                <c:pt idx="1927">
                  <c:v>0.27761427877495809</c:v>
                </c:pt>
                <c:pt idx="1928">
                  <c:v>0.27743062659862811</c:v>
                </c:pt>
                <c:pt idx="1929">
                  <c:v>0.27727728625446818</c:v>
                </c:pt>
                <c:pt idx="1930">
                  <c:v>0.27704820189303114</c:v>
                </c:pt>
                <c:pt idx="1931">
                  <c:v>0.27686015872011088</c:v>
                </c:pt>
                <c:pt idx="1932">
                  <c:v>0.27671511905911533</c:v>
                </c:pt>
                <c:pt idx="1933">
                  <c:v>0.27663188208610728</c:v>
                </c:pt>
                <c:pt idx="1934">
                  <c:v>0.27659906394447925</c:v>
                </c:pt>
                <c:pt idx="1935">
                  <c:v>0.27656286855116868</c:v>
                </c:pt>
                <c:pt idx="1936">
                  <c:v>0.27654282896088378</c:v>
                </c:pt>
                <c:pt idx="1937">
                  <c:v>0.2764414739730669</c:v>
                </c:pt>
                <c:pt idx="1938">
                  <c:v>0.27633988302207063</c:v>
                </c:pt>
                <c:pt idx="1939">
                  <c:v>0.27624912451694023</c:v>
                </c:pt>
                <c:pt idx="1940">
                  <c:v>0.27617872463361071</c:v>
                </c:pt>
                <c:pt idx="1941">
                  <c:v>0.27616205209629441</c:v>
                </c:pt>
                <c:pt idx="1942">
                  <c:v>0.27617339562979387</c:v>
                </c:pt>
                <c:pt idx="1943">
                  <c:v>0.2762084271881709</c:v>
                </c:pt>
                <c:pt idx="1944">
                  <c:v>0.27625368661503774</c:v>
                </c:pt>
                <c:pt idx="1945">
                  <c:v>0.27634146304745938</c:v>
                </c:pt>
                <c:pt idx="1946">
                  <c:v>0.2763941751831504</c:v>
                </c:pt>
                <c:pt idx="1947">
                  <c:v>0.27645543538162959</c:v>
                </c:pt>
                <c:pt idx="1948">
                  <c:v>0.27650710484623442</c:v>
                </c:pt>
                <c:pt idx="1949">
                  <c:v>0.2765393680132871</c:v>
                </c:pt>
                <c:pt idx="1950">
                  <c:v>0.27657014107364186</c:v>
                </c:pt>
                <c:pt idx="1951">
                  <c:v>0.27661521703894371</c:v>
                </c:pt>
                <c:pt idx="1952">
                  <c:v>0.2765790195531152</c:v>
                </c:pt>
                <c:pt idx="1953">
                  <c:v>0.27651218193228072</c:v>
                </c:pt>
                <c:pt idx="1954">
                  <c:v>0.27644222137814789</c:v>
                </c:pt>
                <c:pt idx="1955">
                  <c:v>0.27632874205820496</c:v>
                </c:pt>
                <c:pt idx="1956">
                  <c:v>0.27627129232263176</c:v>
                </c:pt>
                <c:pt idx="1957">
                  <c:v>0.27627645433545278</c:v>
                </c:pt>
                <c:pt idx="1958">
                  <c:v>0.27617887544439235</c:v>
                </c:pt>
                <c:pt idx="1959">
                  <c:v>0.27604603296562874</c:v>
                </c:pt>
                <c:pt idx="1960">
                  <c:v>0.27591245125626923</c:v>
                </c:pt>
                <c:pt idx="1961">
                  <c:v>0.27571510169955693</c:v>
                </c:pt>
                <c:pt idx="1962">
                  <c:v>0.27557472347232315</c:v>
                </c:pt>
                <c:pt idx="1963">
                  <c:v>0.27552156719707194</c:v>
                </c:pt>
                <c:pt idx="1964">
                  <c:v>0.27543176899341365</c:v>
                </c:pt>
                <c:pt idx="1965">
                  <c:v>0.2753386765350096</c:v>
                </c:pt>
                <c:pt idx="1966">
                  <c:v>0.27522235804472306</c:v>
                </c:pt>
                <c:pt idx="1967">
                  <c:v>0.27502167439465741</c:v>
                </c:pt>
                <c:pt idx="1968">
                  <c:v>0.27480853188771243</c:v>
                </c:pt>
                <c:pt idx="1969">
                  <c:v>0.27463171655096524</c:v>
                </c:pt>
                <c:pt idx="1970">
                  <c:v>0.27444546428143113</c:v>
                </c:pt>
                <c:pt idx="1971">
                  <c:v>0.2742074848604355</c:v>
                </c:pt>
                <c:pt idx="1972">
                  <c:v>0.27399891926025727</c:v>
                </c:pt>
                <c:pt idx="1973">
                  <c:v>0.27378499648802562</c:v>
                </c:pt>
                <c:pt idx="1974">
                  <c:v>0.27358984203706432</c:v>
                </c:pt>
                <c:pt idx="1975">
                  <c:v>0.27349990182497291</c:v>
                </c:pt>
                <c:pt idx="1976">
                  <c:v>0.27342033114908504</c:v>
                </c:pt>
                <c:pt idx="1977">
                  <c:v>0.27327005659696008</c:v>
                </c:pt>
                <c:pt idx="1978">
                  <c:v>0.27307920896308685</c:v>
                </c:pt>
                <c:pt idx="1979">
                  <c:v>0.27294570420789793</c:v>
                </c:pt>
                <c:pt idx="1980">
                  <c:v>0.27280013428007449</c:v>
                </c:pt>
                <c:pt idx="1981">
                  <c:v>0.27263718891525457</c:v>
                </c:pt>
                <c:pt idx="1982">
                  <c:v>0.27254648443057339</c:v>
                </c:pt>
                <c:pt idx="1983">
                  <c:v>0.27232573146787448</c:v>
                </c:pt>
                <c:pt idx="1984">
                  <c:v>0.27196777649953779</c:v>
                </c:pt>
                <c:pt idx="1985">
                  <c:v>0.27171886553604563</c:v>
                </c:pt>
                <c:pt idx="1986">
                  <c:v>0.27148721595914838</c:v>
                </c:pt>
                <c:pt idx="1987">
                  <c:v>0.27122342120464782</c:v>
                </c:pt>
                <c:pt idx="1988">
                  <c:v>0.2709864934108222</c:v>
                </c:pt>
                <c:pt idx="1989">
                  <c:v>0.27074204870045343</c:v>
                </c:pt>
                <c:pt idx="1990">
                  <c:v>0.27046755093137109</c:v>
                </c:pt>
                <c:pt idx="1991">
                  <c:v>0.27016351389627974</c:v>
                </c:pt>
                <c:pt idx="1992">
                  <c:v>0.26987398697208231</c:v>
                </c:pt>
                <c:pt idx="1993">
                  <c:v>0.26953003322700669</c:v>
                </c:pt>
                <c:pt idx="1994">
                  <c:v>0.26909741557586442</c:v>
                </c:pt>
                <c:pt idx="1995">
                  <c:v>0.26874052323558556</c:v>
                </c:pt>
                <c:pt idx="1996">
                  <c:v>0.26842884546091278</c:v>
                </c:pt>
                <c:pt idx="1997">
                  <c:v>0.26807813958056997</c:v>
                </c:pt>
                <c:pt idx="1998">
                  <c:v>0.2677371464310716</c:v>
                </c:pt>
                <c:pt idx="1999">
                  <c:v>0.26733595675380234</c:v>
                </c:pt>
                <c:pt idx="2000">
                  <c:v>0.2669627188138553</c:v>
                </c:pt>
                <c:pt idx="2001">
                  <c:v>0.2665820203867037</c:v>
                </c:pt>
                <c:pt idx="2002">
                  <c:v>0.26625685946543215</c:v>
                </c:pt>
                <c:pt idx="2003">
                  <c:v>0.26583959127030882</c:v>
                </c:pt>
                <c:pt idx="2004">
                  <c:v>0.26533095962876668</c:v>
                </c:pt>
                <c:pt idx="2005">
                  <c:v>0.26491115019005834</c:v>
                </c:pt>
                <c:pt idx="2006">
                  <c:v>0.26444921593418241</c:v>
                </c:pt>
                <c:pt idx="2007">
                  <c:v>0.26405373793307657</c:v>
                </c:pt>
                <c:pt idx="2008">
                  <c:v>0.26381140807858633</c:v>
                </c:pt>
                <c:pt idx="2009">
                  <c:v>0.26345160682543195</c:v>
                </c:pt>
                <c:pt idx="2010">
                  <c:v>0.26304353204086911</c:v>
                </c:pt>
                <c:pt idx="2011">
                  <c:v>0.26272400228383985</c:v>
                </c:pt>
                <c:pt idx="2012">
                  <c:v>0.26235026147244234</c:v>
                </c:pt>
                <c:pt idx="2013">
                  <c:v>0.2619595309675104</c:v>
                </c:pt>
                <c:pt idx="2014">
                  <c:v>0.26162404598531475</c:v>
                </c:pt>
                <c:pt idx="2015">
                  <c:v>0.26131570099626961</c:v>
                </c:pt>
                <c:pt idx="2016">
                  <c:v>0.26103947419463097</c:v>
                </c:pt>
                <c:pt idx="2017">
                  <c:v>0.2607352704694576</c:v>
                </c:pt>
                <c:pt idx="2018">
                  <c:v>0.26041414592700368</c:v>
                </c:pt>
                <c:pt idx="2019">
                  <c:v>0.26003545425795244</c:v>
                </c:pt>
                <c:pt idx="2020">
                  <c:v>0.25957500683732326</c:v>
                </c:pt>
                <c:pt idx="2021">
                  <c:v>0.25912784544365314</c:v>
                </c:pt>
                <c:pt idx="2022">
                  <c:v>0.25869468525108846</c:v>
                </c:pt>
                <c:pt idx="2023">
                  <c:v>0.25826945610590141</c:v>
                </c:pt>
                <c:pt idx="2024">
                  <c:v>0.25788009094383552</c:v>
                </c:pt>
                <c:pt idx="2025">
                  <c:v>0.25745736910563505</c:v>
                </c:pt>
                <c:pt idx="2026">
                  <c:v>0.25702097376570299</c:v>
                </c:pt>
                <c:pt idx="2027">
                  <c:v>0.2565834802427715</c:v>
                </c:pt>
                <c:pt idx="2028">
                  <c:v>0.25615749349778777</c:v>
                </c:pt>
                <c:pt idx="2029">
                  <c:v>0.2557119848649595</c:v>
                </c:pt>
                <c:pt idx="2030">
                  <c:v>0.25536582031351934</c:v>
                </c:pt>
                <c:pt idx="2031">
                  <c:v>0.25500378412393138</c:v>
                </c:pt>
                <c:pt idx="2032">
                  <c:v>0.25465483753834056</c:v>
                </c:pt>
                <c:pt idx="2033">
                  <c:v>0.25429350195914863</c:v>
                </c:pt>
                <c:pt idx="2034">
                  <c:v>0.25400949448797172</c:v>
                </c:pt>
                <c:pt idx="2035">
                  <c:v>0.25369742822684826</c:v>
                </c:pt>
                <c:pt idx="2036">
                  <c:v>0.25332867727405423</c:v>
                </c:pt>
                <c:pt idx="2037">
                  <c:v>0.25302881224413681</c:v>
                </c:pt>
                <c:pt idx="2038">
                  <c:v>0.25260298863484953</c:v>
                </c:pt>
                <c:pt idx="2039">
                  <c:v>0.25215894763519536</c:v>
                </c:pt>
                <c:pt idx="2040">
                  <c:v>0.25172395223738814</c:v>
                </c:pt>
                <c:pt idx="2041">
                  <c:v>0.25132377665048228</c:v>
                </c:pt>
                <c:pt idx="2042">
                  <c:v>0.25107130856171195</c:v>
                </c:pt>
                <c:pt idx="2043">
                  <c:v>0.25083326113103849</c:v>
                </c:pt>
                <c:pt idx="2044">
                  <c:v>0.25056997428280037</c:v>
                </c:pt>
                <c:pt idx="2045">
                  <c:v>0.25028923130652375</c:v>
                </c:pt>
                <c:pt idx="2046">
                  <c:v>0.2500768013001396</c:v>
                </c:pt>
                <c:pt idx="2047">
                  <c:v>0.24980071918744287</c:v>
                </c:pt>
                <c:pt idx="2048">
                  <c:v>0.24956867167779018</c:v>
                </c:pt>
                <c:pt idx="2049">
                  <c:v>0.24951530611955652</c:v>
                </c:pt>
                <c:pt idx="2050">
                  <c:v>0.24916189461275076</c:v>
                </c:pt>
                <c:pt idx="2051">
                  <c:v>0.24879039634938427</c:v>
                </c:pt>
                <c:pt idx="2052">
                  <c:v>0.24856853958054845</c:v>
                </c:pt>
                <c:pt idx="2053">
                  <c:v>0.24817659213066481</c:v>
                </c:pt>
                <c:pt idx="2054">
                  <c:v>0.24790253669595522</c:v>
                </c:pt>
                <c:pt idx="2055">
                  <c:v>0.24766057056984381</c:v>
                </c:pt>
                <c:pt idx="2056">
                  <c:v>0.24725313846611988</c:v>
                </c:pt>
                <c:pt idx="2057">
                  <c:v>0.24685908623101108</c:v>
                </c:pt>
                <c:pt idx="2058">
                  <c:v>0.24658869391296392</c:v>
                </c:pt>
                <c:pt idx="2059">
                  <c:v>0.2463559780303394</c:v>
                </c:pt>
                <c:pt idx="2060">
                  <c:v>0.24607725794152077</c:v>
                </c:pt>
                <c:pt idx="2061">
                  <c:v>0.24584172165551518</c:v>
                </c:pt>
                <c:pt idx="2062">
                  <c:v>0.24543808123615354</c:v>
                </c:pt>
                <c:pt idx="2063">
                  <c:v>0.24500471901857948</c:v>
                </c:pt>
                <c:pt idx="2064">
                  <c:v>0.24486247351507751</c:v>
                </c:pt>
                <c:pt idx="2065">
                  <c:v>0.24467809611160299</c:v>
                </c:pt>
                <c:pt idx="2066">
                  <c:v>0.24445088373599563</c:v>
                </c:pt>
                <c:pt idx="2067">
                  <c:v>0.24418164960490799</c:v>
                </c:pt>
                <c:pt idx="2068">
                  <c:v>0.24373294819346306</c:v>
                </c:pt>
                <c:pt idx="2069">
                  <c:v>0.24324090835733769</c:v>
                </c:pt>
                <c:pt idx="2070">
                  <c:v>0.24274472457041588</c:v>
                </c:pt>
                <c:pt idx="2071">
                  <c:v>0.24235107270712208</c:v>
                </c:pt>
                <c:pt idx="2072">
                  <c:v>0.24185789168005045</c:v>
                </c:pt>
                <c:pt idx="2073">
                  <c:v>0.24137354881459797</c:v>
                </c:pt>
                <c:pt idx="2074">
                  <c:v>0.24114718926152623</c:v>
                </c:pt>
                <c:pt idx="2075">
                  <c:v>0.24084189230292199</c:v>
                </c:pt>
                <c:pt idx="2076">
                  <c:v>0.24057435631598442</c:v>
                </c:pt>
                <c:pt idx="2077">
                  <c:v>0.24032347040594501</c:v>
                </c:pt>
                <c:pt idx="2078">
                  <c:v>0.23984668337735929</c:v>
                </c:pt>
                <c:pt idx="2079">
                  <c:v>0.23938895236359983</c:v>
                </c:pt>
                <c:pt idx="2080">
                  <c:v>0.23894247753648976</c:v>
                </c:pt>
                <c:pt idx="2081">
                  <c:v>0.2383868044850371</c:v>
                </c:pt>
                <c:pt idx="2082">
                  <c:v>0.23786229331500808</c:v>
                </c:pt>
                <c:pt idx="2083">
                  <c:v>0.23750673472942929</c:v>
                </c:pt>
                <c:pt idx="2084">
                  <c:v>0.23727508901390673</c:v>
                </c:pt>
                <c:pt idx="2085">
                  <c:v>0.23703094058112684</c:v>
                </c:pt>
                <c:pt idx="2086">
                  <c:v>0.2367466183640381</c:v>
                </c:pt>
                <c:pt idx="2087">
                  <c:v>0.23622206883686239</c:v>
                </c:pt>
                <c:pt idx="2088">
                  <c:v>0.23547484700095986</c:v>
                </c:pt>
                <c:pt idx="2089">
                  <c:v>0.23479237026547659</c:v>
                </c:pt>
                <c:pt idx="2090">
                  <c:v>0.23419785942219404</c:v>
                </c:pt>
                <c:pt idx="2091">
                  <c:v>0.23388830531448757</c:v>
                </c:pt>
                <c:pt idx="2092">
                  <c:v>0.23379984255333305</c:v>
                </c:pt>
                <c:pt idx="2093">
                  <c:v>0.2335589474842529</c:v>
                </c:pt>
                <c:pt idx="2094">
                  <c:v>0.23323218188253994</c:v>
                </c:pt>
                <c:pt idx="2095">
                  <c:v>0.23276804828019718</c:v>
                </c:pt>
                <c:pt idx="2096">
                  <c:v>0.23221212846288419</c:v>
                </c:pt>
                <c:pt idx="2097">
                  <c:v>0.23174901100892123</c:v>
                </c:pt>
                <c:pt idx="2098">
                  <c:v>0.23139233386665739</c:v>
                </c:pt>
                <c:pt idx="2099">
                  <c:v>0.23102296020902982</c:v>
                </c:pt>
                <c:pt idx="2100">
                  <c:v>0.23041959730291647</c:v>
                </c:pt>
                <c:pt idx="2101">
                  <c:v>0.23001354960830389</c:v>
                </c:pt>
                <c:pt idx="2102">
                  <c:v>0.22979784964808089</c:v>
                </c:pt>
                <c:pt idx="2103">
                  <c:v>0.22938762523212397</c:v>
                </c:pt>
                <c:pt idx="2104">
                  <c:v>0.2292453588584358</c:v>
                </c:pt>
                <c:pt idx="2105">
                  <c:v>0.22903679300130211</c:v>
                </c:pt>
                <c:pt idx="2106">
                  <c:v>0.22840230791197838</c:v>
                </c:pt>
                <c:pt idx="2107">
                  <c:v>0.22791124330168788</c:v>
                </c:pt>
                <c:pt idx="2108">
                  <c:v>0.22720926326888355</c:v>
                </c:pt>
                <c:pt idx="2109">
                  <c:v>0.22635003719055144</c:v>
                </c:pt>
                <c:pt idx="2110">
                  <c:v>0.22605717526551747</c:v>
                </c:pt>
                <c:pt idx="2111">
                  <c:v>0.22595916403925578</c:v>
                </c:pt>
                <c:pt idx="2112">
                  <c:v>0.22569778740739663</c:v>
                </c:pt>
                <c:pt idx="2113">
                  <c:v>0.22544757166193621</c:v>
                </c:pt>
                <c:pt idx="2114">
                  <c:v>0.22486206678793433</c:v>
                </c:pt>
                <c:pt idx="2115">
                  <c:v>0.22412155265798983</c:v>
                </c:pt>
                <c:pt idx="2116">
                  <c:v>0.22389613907238634</c:v>
                </c:pt>
                <c:pt idx="2117">
                  <c:v>0.2241192329047739</c:v>
                </c:pt>
                <c:pt idx="2118">
                  <c:v>0.22430843420300184</c:v>
                </c:pt>
                <c:pt idx="2119">
                  <c:v>0.22405182589693876</c:v>
                </c:pt>
                <c:pt idx="2120">
                  <c:v>0.22354491526886489</c:v>
                </c:pt>
                <c:pt idx="2121">
                  <c:v>0.22271949541768429</c:v>
                </c:pt>
                <c:pt idx="2122">
                  <c:v>0.22196240419091939</c:v>
                </c:pt>
                <c:pt idx="2123">
                  <c:v>0.22147319216476877</c:v>
                </c:pt>
                <c:pt idx="2124">
                  <c:v>0.22106364460589814</c:v>
                </c:pt>
                <c:pt idx="2125">
                  <c:v>0.22061381102093916</c:v>
                </c:pt>
                <c:pt idx="2126">
                  <c:v>0.21992086700495495</c:v>
                </c:pt>
                <c:pt idx="2127">
                  <c:v>0.21943045929927504</c:v>
                </c:pt>
                <c:pt idx="2128">
                  <c:v>0.21908178281216503</c:v>
                </c:pt>
                <c:pt idx="2129">
                  <c:v>0.21864755748451312</c:v>
                </c:pt>
                <c:pt idx="2130">
                  <c:v>0.2181476691623131</c:v>
                </c:pt>
                <c:pt idx="2131">
                  <c:v>0.21755445186798958</c:v>
                </c:pt>
                <c:pt idx="2132">
                  <c:v>0.21714063099881573</c:v>
                </c:pt>
                <c:pt idx="2133">
                  <c:v>0.21687518558293065</c:v>
                </c:pt>
                <c:pt idx="2134">
                  <c:v>0.21664445169276136</c:v>
                </c:pt>
                <c:pt idx="2135">
                  <c:v>0.21682325286084611</c:v>
                </c:pt>
                <c:pt idx="2136">
                  <c:v>0.21709655195511501</c:v>
                </c:pt>
                <c:pt idx="2137">
                  <c:v>0.21695404497315204</c:v>
                </c:pt>
                <c:pt idx="2138">
                  <c:v>0.21704010444859359</c:v>
                </c:pt>
                <c:pt idx="2139">
                  <c:v>0.21676966195381761</c:v>
                </c:pt>
                <c:pt idx="2140">
                  <c:v>0.21549945612385843</c:v>
                </c:pt>
                <c:pt idx="2141">
                  <c:v>0.21510244111682683</c:v>
                </c:pt>
                <c:pt idx="2142">
                  <c:v>0.21493810519809209</c:v>
                </c:pt>
                <c:pt idx="2143">
                  <c:v>0.21460635929340841</c:v>
                </c:pt>
                <c:pt idx="2144">
                  <c:v>0.21486295128633781</c:v>
                </c:pt>
                <c:pt idx="2145">
                  <c:v>0.21424542914495634</c:v>
                </c:pt>
                <c:pt idx="2146">
                  <c:v>0.21273621514050323</c:v>
                </c:pt>
                <c:pt idx="2147">
                  <c:v>0.21218621309243724</c:v>
                </c:pt>
                <c:pt idx="2148">
                  <c:v>0.21156547301467496</c:v>
                </c:pt>
                <c:pt idx="2149">
                  <c:v>0.21195250497443677</c:v>
                </c:pt>
                <c:pt idx="2150">
                  <c:v>0.21225815409759785</c:v>
                </c:pt>
              </c:numCache>
            </c:numRef>
          </c:yVal>
          <c:smooth val="1"/>
          <c:extLst>
            <c:ext xmlns:c16="http://schemas.microsoft.com/office/drawing/2014/chart" uri="{C3380CC4-5D6E-409C-BE32-E72D297353CC}">
              <c16:uniqueId val="{00000024-1C1D-46AE-B92F-7DA50429CA8D}"/>
            </c:ext>
          </c:extLst>
        </c:ser>
        <c:ser>
          <c:idx val="37"/>
          <c:order val="37"/>
          <c:spPr>
            <a:ln w="19050" cap="rnd">
              <a:solidFill>
                <a:schemeClr val="accent2">
                  <a:lumMod val="70000"/>
                  <a:lumOff val="3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Database'!$CT$122:$CT$2272</c:f>
              <c:numCache>
                <c:formatCode>General</c:formatCode>
                <c:ptCount val="2151"/>
                <c:pt idx="0">
                  <c:v>6.1856163813229052E-2</c:v>
                </c:pt>
                <c:pt idx="1">
                  <c:v>6.6717768904052135E-2</c:v>
                </c:pt>
                <c:pt idx="2">
                  <c:v>5.7024236111954306E-2</c:v>
                </c:pt>
                <c:pt idx="3">
                  <c:v>5.8272322228819749E-2</c:v>
                </c:pt>
                <c:pt idx="4">
                  <c:v>6.4930588508102724E-2</c:v>
                </c:pt>
                <c:pt idx="5">
                  <c:v>5.9131880353438145E-2</c:v>
                </c:pt>
                <c:pt idx="6">
                  <c:v>5.5756849882439598E-2</c:v>
                </c:pt>
                <c:pt idx="7">
                  <c:v>5.2698200287565007E-2</c:v>
                </c:pt>
                <c:pt idx="8">
                  <c:v>5.1318930278808073E-2</c:v>
                </c:pt>
                <c:pt idx="9">
                  <c:v>5.4573757711992403E-2</c:v>
                </c:pt>
                <c:pt idx="10">
                  <c:v>5.8612599646379847E-2</c:v>
                </c:pt>
                <c:pt idx="11">
                  <c:v>5.9357746913482605E-2</c:v>
                </c:pt>
                <c:pt idx="12">
                  <c:v>5.5144761768353388E-2</c:v>
                </c:pt>
                <c:pt idx="13">
                  <c:v>5.4369610628442422E-2</c:v>
                </c:pt>
                <c:pt idx="14">
                  <c:v>5.4904995844010297E-2</c:v>
                </c:pt>
                <c:pt idx="15">
                  <c:v>5.3505490746436658E-2</c:v>
                </c:pt>
                <c:pt idx="16">
                  <c:v>5.6614507473707408E-2</c:v>
                </c:pt>
                <c:pt idx="17">
                  <c:v>5.9152705346727147E-2</c:v>
                </c:pt>
                <c:pt idx="18">
                  <c:v>5.4332493393216587E-2</c:v>
                </c:pt>
                <c:pt idx="19">
                  <c:v>5.4263834154451775E-2</c:v>
                </c:pt>
                <c:pt idx="20">
                  <c:v>5.7072036407309706E-2</c:v>
                </c:pt>
                <c:pt idx="21">
                  <c:v>5.8366903108197719E-2</c:v>
                </c:pt>
                <c:pt idx="22">
                  <c:v>5.8167864871878472E-2</c:v>
                </c:pt>
                <c:pt idx="23">
                  <c:v>5.4918340180443982E-2</c:v>
                </c:pt>
                <c:pt idx="24">
                  <c:v>5.204801413225036E-2</c:v>
                </c:pt>
                <c:pt idx="25">
                  <c:v>5.1787584943305161E-2</c:v>
                </c:pt>
                <c:pt idx="26">
                  <c:v>5.6380575428135453E-2</c:v>
                </c:pt>
                <c:pt idx="27">
                  <c:v>6.1886918392060453E-2</c:v>
                </c:pt>
                <c:pt idx="28">
                  <c:v>6.1684043651688121E-2</c:v>
                </c:pt>
                <c:pt idx="29">
                  <c:v>6.2304004033330418E-2</c:v>
                </c:pt>
                <c:pt idx="30">
                  <c:v>5.905793748942173E-2</c:v>
                </c:pt>
                <c:pt idx="31">
                  <c:v>5.3196510170757272E-2</c:v>
                </c:pt>
                <c:pt idx="32">
                  <c:v>5.6729929294962032E-2</c:v>
                </c:pt>
                <c:pt idx="33">
                  <c:v>5.7906202270112374E-2</c:v>
                </c:pt>
                <c:pt idx="34">
                  <c:v>5.6661857356995193E-2</c:v>
                </c:pt>
                <c:pt idx="35">
                  <c:v>6.0124937443475586E-2</c:v>
                </c:pt>
                <c:pt idx="36">
                  <c:v>6.0727845681414101E-2</c:v>
                </c:pt>
                <c:pt idx="37">
                  <c:v>5.8057923033693615E-2</c:v>
                </c:pt>
                <c:pt idx="38">
                  <c:v>5.6992045355333476E-2</c:v>
                </c:pt>
                <c:pt idx="39">
                  <c:v>5.7111822865204394E-2</c:v>
                </c:pt>
                <c:pt idx="40">
                  <c:v>5.7755463061443107E-2</c:v>
                </c:pt>
                <c:pt idx="41">
                  <c:v>5.8294214459472284E-2</c:v>
                </c:pt>
                <c:pt idx="42">
                  <c:v>5.6747470927921838E-2</c:v>
                </c:pt>
                <c:pt idx="43">
                  <c:v>5.6786922102781662E-2</c:v>
                </c:pt>
                <c:pt idx="44">
                  <c:v>5.8511899716087501E-2</c:v>
                </c:pt>
                <c:pt idx="45">
                  <c:v>5.8766451123669218E-2</c:v>
                </c:pt>
                <c:pt idx="46">
                  <c:v>5.8049677521107422E-2</c:v>
                </c:pt>
                <c:pt idx="47">
                  <c:v>5.8033702351910375E-2</c:v>
                </c:pt>
                <c:pt idx="48">
                  <c:v>6.0304782391475999E-2</c:v>
                </c:pt>
                <c:pt idx="49">
                  <c:v>6.0057284211912774E-2</c:v>
                </c:pt>
                <c:pt idx="50">
                  <c:v>5.8544407790634155E-2</c:v>
                </c:pt>
                <c:pt idx="51">
                  <c:v>5.8255837024025058E-2</c:v>
                </c:pt>
                <c:pt idx="52">
                  <c:v>5.9663530699435231E-2</c:v>
                </c:pt>
                <c:pt idx="53">
                  <c:v>6.0805356525610942E-2</c:v>
                </c:pt>
                <c:pt idx="54">
                  <c:v>6.1049413648327534E-2</c:v>
                </c:pt>
                <c:pt idx="55">
                  <c:v>6.1260864229517653E-2</c:v>
                </c:pt>
                <c:pt idx="56">
                  <c:v>6.1819418450803743E-2</c:v>
                </c:pt>
                <c:pt idx="57">
                  <c:v>6.2417098715687069E-2</c:v>
                </c:pt>
                <c:pt idx="58">
                  <c:v>6.2380442721539503E-2</c:v>
                </c:pt>
                <c:pt idx="59">
                  <c:v>6.1842827613297235E-2</c:v>
                </c:pt>
                <c:pt idx="60">
                  <c:v>6.2246762383770117E-2</c:v>
                </c:pt>
                <c:pt idx="61">
                  <c:v>6.4124791242520518E-2</c:v>
                </c:pt>
                <c:pt idx="62">
                  <c:v>6.390757704565396E-2</c:v>
                </c:pt>
                <c:pt idx="63">
                  <c:v>6.3913107557869497E-2</c:v>
                </c:pt>
                <c:pt idx="64">
                  <c:v>6.5258385935060378E-2</c:v>
                </c:pt>
                <c:pt idx="65">
                  <c:v>6.5991862566418244E-2</c:v>
                </c:pt>
                <c:pt idx="66">
                  <c:v>6.6018388264942995E-2</c:v>
                </c:pt>
                <c:pt idx="67">
                  <c:v>6.6159707369115708E-2</c:v>
                </c:pt>
                <c:pt idx="68">
                  <c:v>6.7519426849959471E-2</c:v>
                </c:pt>
                <c:pt idx="69">
                  <c:v>6.7632391740493181E-2</c:v>
                </c:pt>
                <c:pt idx="70">
                  <c:v>6.7279950168692912E-2</c:v>
                </c:pt>
                <c:pt idx="71">
                  <c:v>6.8162164000629452E-2</c:v>
                </c:pt>
                <c:pt idx="72">
                  <c:v>6.9034291657022281E-2</c:v>
                </c:pt>
                <c:pt idx="73">
                  <c:v>6.950455426212758E-2</c:v>
                </c:pt>
                <c:pt idx="74">
                  <c:v>6.9885864237904854E-2</c:v>
                </c:pt>
                <c:pt idx="75">
                  <c:v>7.0929985021974132E-2</c:v>
                </c:pt>
                <c:pt idx="76">
                  <c:v>7.1823805242969704E-2</c:v>
                </c:pt>
                <c:pt idx="77">
                  <c:v>7.2436962342207478E-2</c:v>
                </c:pt>
                <c:pt idx="78">
                  <c:v>7.3264802467213022E-2</c:v>
                </c:pt>
                <c:pt idx="79">
                  <c:v>7.4046437180703931E-2</c:v>
                </c:pt>
                <c:pt idx="80">
                  <c:v>7.4571065057140465E-2</c:v>
                </c:pt>
                <c:pt idx="81">
                  <c:v>7.5054415207623973E-2</c:v>
                </c:pt>
                <c:pt idx="82">
                  <c:v>7.5748434732798894E-2</c:v>
                </c:pt>
                <c:pt idx="83">
                  <c:v>7.6434248973226926E-2</c:v>
                </c:pt>
                <c:pt idx="84">
                  <c:v>7.7004821213358776E-2</c:v>
                </c:pt>
                <c:pt idx="85">
                  <c:v>7.7999643409322292E-2</c:v>
                </c:pt>
                <c:pt idx="86">
                  <c:v>7.9009524201286443E-2</c:v>
                </c:pt>
                <c:pt idx="87">
                  <c:v>7.9587394301041794E-2</c:v>
                </c:pt>
                <c:pt idx="88">
                  <c:v>7.9913434703325112E-2</c:v>
                </c:pt>
                <c:pt idx="89">
                  <c:v>8.0267648212286477E-2</c:v>
                </c:pt>
                <c:pt idx="90">
                  <c:v>8.0913688066918552E-2</c:v>
                </c:pt>
                <c:pt idx="91">
                  <c:v>8.2279629959116474E-2</c:v>
                </c:pt>
                <c:pt idx="92">
                  <c:v>8.3139018600794271E-2</c:v>
                </c:pt>
                <c:pt idx="93">
                  <c:v>8.3773829870435843E-2</c:v>
                </c:pt>
                <c:pt idx="94">
                  <c:v>8.491693029476978E-2</c:v>
                </c:pt>
                <c:pt idx="95">
                  <c:v>8.5560131458734853E-2</c:v>
                </c:pt>
                <c:pt idx="96">
                  <c:v>8.6052787310236536E-2</c:v>
                </c:pt>
                <c:pt idx="97">
                  <c:v>8.6962768245702746E-2</c:v>
                </c:pt>
                <c:pt idx="98">
                  <c:v>8.7305990641992445E-2</c:v>
                </c:pt>
                <c:pt idx="99">
                  <c:v>8.7939642821211542E-2</c:v>
                </c:pt>
                <c:pt idx="100">
                  <c:v>8.9212297866225296E-2</c:v>
                </c:pt>
                <c:pt idx="101">
                  <c:v>8.9866116583860942E-2</c:v>
                </c:pt>
                <c:pt idx="102">
                  <c:v>9.0484565943807063E-2</c:v>
                </c:pt>
                <c:pt idx="103">
                  <c:v>9.1255528018500801E-2</c:v>
                </c:pt>
                <c:pt idx="104">
                  <c:v>9.2247003356162649E-2</c:v>
                </c:pt>
                <c:pt idx="105">
                  <c:v>9.3176280871900274E-2</c:v>
                </c:pt>
                <c:pt idx="106">
                  <c:v>9.3908781917211359E-2</c:v>
                </c:pt>
                <c:pt idx="107">
                  <c:v>9.4532334229591994E-2</c:v>
                </c:pt>
                <c:pt idx="108">
                  <c:v>9.5603966900941681E-2</c:v>
                </c:pt>
                <c:pt idx="109">
                  <c:v>9.6349589914166367E-2</c:v>
                </c:pt>
                <c:pt idx="110">
                  <c:v>9.6367073616357046E-2</c:v>
                </c:pt>
                <c:pt idx="111">
                  <c:v>9.7080234198021878E-2</c:v>
                </c:pt>
                <c:pt idx="112">
                  <c:v>9.7570001136345799E-2</c:v>
                </c:pt>
                <c:pt idx="113">
                  <c:v>9.7611637840376089E-2</c:v>
                </c:pt>
                <c:pt idx="114">
                  <c:v>9.8201202734001306E-2</c:v>
                </c:pt>
                <c:pt idx="115">
                  <c:v>9.8899604440761887E-2</c:v>
                </c:pt>
                <c:pt idx="116">
                  <c:v>9.9563157556333048E-2</c:v>
                </c:pt>
                <c:pt idx="117">
                  <c:v>0.1003216851148353</c:v>
                </c:pt>
                <c:pt idx="118">
                  <c:v>0.10065753926810672</c:v>
                </c:pt>
                <c:pt idx="119">
                  <c:v>0.10082559383478157</c:v>
                </c:pt>
                <c:pt idx="120">
                  <c:v>0.1012948325658049</c:v>
                </c:pt>
                <c:pt idx="121">
                  <c:v>0.1016703508114611</c:v>
                </c:pt>
                <c:pt idx="122">
                  <c:v>0.10207162404229103</c:v>
                </c:pt>
                <c:pt idx="123">
                  <c:v>0.10257517324285571</c:v>
                </c:pt>
                <c:pt idx="124">
                  <c:v>0.10340137541695892</c:v>
                </c:pt>
                <c:pt idx="125">
                  <c:v>0.10414570788420623</c:v>
                </c:pt>
                <c:pt idx="126">
                  <c:v>0.10460735280543204</c:v>
                </c:pt>
                <c:pt idx="127">
                  <c:v>0.10481882479432554</c:v>
                </c:pt>
                <c:pt idx="128">
                  <c:v>0.10559770215490483</c:v>
                </c:pt>
                <c:pt idx="129">
                  <c:v>0.10648456810371411</c:v>
                </c:pt>
                <c:pt idx="130">
                  <c:v>0.10642844205160235</c:v>
                </c:pt>
                <c:pt idx="131">
                  <c:v>0.10694616304480671</c:v>
                </c:pt>
                <c:pt idx="132">
                  <c:v>0.10779297662497718</c:v>
                </c:pt>
                <c:pt idx="133">
                  <c:v>0.10847031499481104</c:v>
                </c:pt>
                <c:pt idx="134">
                  <c:v>0.10913472431896361</c:v>
                </c:pt>
                <c:pt idx="135">
                  <c:v>0.10961360608038051</c:v>
                </c:pt>
                <c:pt idx="136">
                  <c:v>0.11004233032447286</c:v>
                </c:pt>
                <c:pt idx="137">
                  <c:v>0.11095194746564552</c:v>
                </c:pt>
                <c:pt idx="138">
                  <c:v>0.11200634295419976</c:v>
                </c:pt>
                <c:pt idx="139">
                  <c:v>0.1129291984418881</c:v>
                </c:pt>
                <c:pt idx="140">
                  <c:v>0.11344576849187597</c:v>
                </c:pt>
                <c:pt idx="141">
                  <c:v>0.11411999165753371</c:v>
                </c:pt>
                <c:pt idx="142">
                  <c:v>0.11498065947857421</c:v>
                </c:pt>
                <c:pt idx="143">
                  <c:v>0.11599746611362804</c:v>
                </c:pt>
                <c:pt idx="144">
                  <c:v>0.11710184789308527</c:v>
                </c:pt>
                <c:pt idx="145">
                  <c:v>0.11801929876685217</c:v>
                </c:pt>
                <c:pt idx="146">
                  <c:v>0.11870713276683935</c:v>
                </c:pt>
                <c:pt idx="147">
                  <c:v>0.11991785574853175</c:v>
                </c:pt>
                <c:pt idx="148">
                  <c:v>0.12109925153017154</c:v>
                </c:pt>
                <c:pt idx="149">
                  <c:v>0.12198715597829317</c:v>
                </c:pt>
                <c:pt idx="150">
                  <c:v>0.12288272132922706</c:v>
                </c:pt>
                <c:pt idx="151">
                  <c:v>0.12412975530801196</c:v>
                </c:pt>
                <c:pt idx="152">
                  <c:v>0.12552327780388342</c:v>
                </c:pt>
                <c:pt idx="153">
                  <c:v>0.12642628668372449</c:v>
                </c:pt>
                <c:pt idx="154">
                  <c:v>0.12751459539455065</c:v>
                </c:pt>
                <c:pt idx="155">
                  <c:v>0.12875870673247161</c:v>
                </c:pt>
                <c:pt idx="156">
                  <c:v>0.12984043391042024</c:v>
                </c:pt>
                <c:pt idx="157">
                  <c:v>0.13103191622304231</c:v>
                </c:pt>
                <c:pt idx="158">
                  <c:v>0.13231294648055814</c:v>
                </c:pt>
                <c:pt idx="159">
                  <c:v>0.13361210676575197</c:v>
                </c:pt>
                <c:pt idx="160">
                  <c:v>0.13495575165350449</c:v>
                </c:pt>
                <c:pt idx="161">
                  <c:v>0.13627208401970289</c:v>
                </c:pt>
                <c:pt idx="162">
                  <c:v>0.13755630589533122</c:v>
                </c:pt>
                <c:pt idx="163">
                  <c:v>0.13873164956472581</c:v>
                </c:pt>
                <c:pt idx="164">
                  <c:v>0.13986655487022776</c:v>
                </c:pt>
                <c:pt idx="165">
                  <c:v>0.14114497785852051</c:v>
                </c:pt>
                <c:pt idx="166">
                  <c:v>0.14277539929927063</c:v>
                </c:pt>
                <c:pt idx="167">
                  <c:v>0.14420955779334785</c:v>
                </c:pt>
                <c:pt idx="168">
                  <c:v>0.14550294751954351</c:v>
                </c:pt>
                <c:pt idx="169">
                  <c:v>0.14686279991616993</c:v>
                </c:pt>
                <c:pt idx="170">
                  <c:v>0.14840170092364613</c:v>
                </c:pt>
                <c:pt idx="171">
                  <c:v>0.1499543630490893</c:v>
                </c:pt>
                <c:pt idx="172">
                  <c:v>0.15139962488406242</c:v>
                </c:pt>
                <c:pt idx="173">
                  <c:v>0.15287895803521159</c:v>
                </c:pt>
                <c:pt idx="174">
                  <c:v>0.15434132829153568</c:v>
                </c:pt>
                <c:pt idx="175">
                  <c:v>0.15583300956940199</c:v>
                </c:pt>
                <c:pt idx="176">
                  <c:v>0.15751469066201124</c:v>
                </c:pt>
                <c:pt idx="177">
                  <c:v>0.15908892628898644</c:v>
                </c:pt>
                <c:pt idx="178">
                  <c:v>0.16060101916646427</c:v>
                </c:pt>
                <c:pt idx="179">
                  <c:v>0.16219562780869187</c:v>
                </c:pt>
                <c:pt idx="180">
                  <c:v>0.16366687878072886</c:v>
                </c:pt>
                <c:pt idx="181">
                  <c:v>0.16515466107639298</c:v>
                </c:pt>
                <c:pt idx="182">
                  <c:v>0.16677498565143981</c:v>
                </c:pt>
                <c:pt idx="183">
                  <c:v>0.16821106462379029</c:v>
                </c:pt>
                <c:pt idx="184">
                  <c:v>0.1696607528740581</c:v>
                </c:pt>
                <c:pt idx="185">
                  <c:v>0.17119991982967953</c:v>
                </c:pt>
                <c:pt idx="186">
                  <c:v>0.1725901203517933</c:v>
                </c:pt>
                <c:pt idx="187">
                  <c:v>0.17409145620178321</c:v>
                </c:pt>
                <c:pt idx="188">
                  <c:v>0.17571457880688124</c:v>
                </c:pt>
                <c:pt idx="189">
                  <c:v>0.17719557662157734</c:v>
                </c:pt>
                <c:pt idx="190">
                  <c:v>0.17861499539725456</c:v>
                </c:pt>
                <c:pt idx="191">
                  <c:v>0.18010532248448663</c:v>
                </c:pt>
                <c:pt idx="192">
                  <c:v>0.18175819615176494</c:v>
                </c:pt>
                <c:pt idx="193">
                  <c:v>0.18318788409799039</c:v>
                </c:pt>
                <c:pt idx="194">
                  <c:v>0.18460926748852216</c:v>
                </c:pt>
                <c:pt idx="195">
                  <c:v>0.1862102499069784</c:v>
                </c:pt>
                <c:pt idx="196">
                  <c:v>0.18776794453835358</c:v>
                </c:pt>
                <c:pt idx="197">
                  <c:v>0.1893863165082991</c:v>
                </c:pt>
                <c:pt idx="198">
                  <c:v>0.19108057915980736</c:v>
                </c:pt>
                <c:pt idx="199">
                  <c:v>0.19261929575230588</c:v>
                </c:pt>
                <c:pt idx="200">
                  <c:v>0.19420812826124459</c:v>
                </c:pt>
                <c:pt idx="201">
                  <c:v>0.19587138172435323</c:v>
                </c:pt>
                <c:pt idx="202">
                  <c:v>0.19750543455412695</c:v>
                </c:pt>
                <c:pt idx="203">
                  <c:v>0.19911533068517376</c:v>
                </c:pt>
                <c:pt idx="204">
                  <c:v>0.20074692329919985</c:v>
                </c:pt>
                <c:pt idx="205">
                  <c:v>0.20246111972804415</c:v>
                </c:pt>
                <c:pt idx="206">
                  <c:v>0.20409654806801977</c:v>
                </c:pt>
                <c:pt idx="207">
                  <c:v>0.20569818247595409</c:v>
                </c:pt>
                <c:pt idx="208">
                  <c:v>0.20734521013547083</c:v>
                </c:pt>
                <c:pt idx="209">
                  <c:v>0.20910009201490051</c:v>
                </c:pt>
                <c:pt idx="210">
                  <c:v>0.2107691151155793</c:v>
                </c:pt>
                <c:pt idx="211">
                  <c:v>0.21230206343239902</c:v>
                </c:pt>
                <c:pt idx="212">
                  <c:v>0.2139694072123893</c:v>
                </c:pt>
                <c:pt idx="213">
                  <c:v>0.21558876564080662</c:v>
                </c:pt>
                <c:pt idx="214">
                  <c:v>0.21715495915503732</c:v>
                </c:pt>
                <c:pt idx="215">
                  <c:v>0.21876903779202336</c:v>
                </c:pt>
                <c:pt idx="216">
                  <c:v>0.22037963292225626</c:v>
                </c:pt>
                <c:pt idx="217">
                  <c:v>0.22198060208175383</c:v>
                </c:pt>
                <c:pt idx="218">
                  <c:v>0.22355785171938394</c:v>
                </c:pt>
                <c:pt idx="219">
                  <c:v>0.2251027765224527</c:v>
                </c:pt>
                <c:pt idx="220">
                  <c:v>0.22663404113427058</c:v>
                </c:pt>
                <c:pt idx="221">
                  <c:v>0.22816233678289821</c:v>
                </c:pt>
                <c:pt idx="222">
                  <c:v>0.22967709864429761</c:v>
                </c:pt>
                <c:pt idx="223">
                  <c:v>0.23121775296721422</c:v>
                </c:pt>
                <c:pt idx="224">
                  <c:v>0.23277452595732803</c:v>
                </c:pt>
                <c:pt idx="225">
                  <c:v>0.23426123415934785</c:v>
                </c:pt>
                <c:pt idx="226">
                  <c:v>0.23576884556691333</c:v>
                </c:pt>
                <c:pt idx="227">
                  <c:v>0.23726586707626027</c:v>
                </c:pt>
                <c:pt idx="228">
                  <c:v>0.23872242000042085</c:v>
                </c:pt>
                <c:pt idx="229">
                  <c:v>0.24025710500356737</c:v>
                </c:pt>
                <c:pt idx="230">
                  <c:v>0.24175725955452201</c:v>
                </c:pt>
                <c:pt idx="231">
                  <c:v>0.24312095433841804</c:v>
                </c:pt>
                <c:pt idx="232">
                  <c:v>0.24456102809370303</c:v>
                </c:pt>
                <c:pt idx="233">
                  <c:v>0.24602824756456418</c:v>
                </c:pt>
                <c:pt idx="234">
                  <c:v>0.24744819404424465</c:v>
                </c:pt>
                <c:pt idx="235">
                  <c:v>0.24886542394588221</c:v>
                </c:pt>
                <c:pt idx="236">
                  <c:v>0.25023014737851135</c:v>
                </c:pt>
                <c:pt idx="237">
                  <c:v>0.25150515684905134</c:v>
                </c:pt>
                <c:pt idx="238">
                  <c:v>0.2527283243826341</c:v>
                </c:pt>
                <c:pt idx="239">
                  <c:v>0.25392368446397534</c:v>
                </c:pt>
                <c:pt idx="240">
                  <c:v>0.25513290126014643</c:v>
                </c:pt>
                <c:pt idx="241">
                  <c:v>0.25638544719662898</c:v>
                </c:pt>
                <c:pt idx="242">
                  <c:v>0.25757822901147737</c:v>
                </c:pt>
                <c:pt idx="243">
                  <c:v>0.2586922091998029</c:v>
                </c:pt>
                <c:pt idx="244">
                  <c:v>0.25974333333281807</c:v>
                </c:pt>
                <c:pt idx="245">
                  <c:v>0.26085752357882602</c:v>
                </c:pt>
                <c:pt idx="246">
                  <c:v>0.26197690362334042</c:v>
                </c:pt>
                <c:pt idx="247">
                  <c:v>0.26304552117265151</c:v>
                </c:pt>
                <c:pt idx="248">
                  <c:v>0.26407326779975482</c:v>
                </c:pt>
                <c:pt idx="249">
                  <c:v>0.26513666221274695</c:v>
                </c:pt>
                <c:pt idx="250">
                  <c:v>0.26624198139469696</c:v>
                </c:pt>
                <c:pt idx="251">
                  <c:v>0.26732863993477857</c:v>
                </c:pt>
                <c:pt idx="252">
                  <c:v>0.26847507511101687</c:v>
                </c:pt>
                <c:pt idx="253">
                  <c:v>0.26964871660286943</c:v>
                </c:pt>
                <c:pt idx="254">
                  <c:v>0.27076170194080357</c:v>
                </c:pt>
                <c:pt idx="255">
                  <c:v>0.27189574941998201</c:v>
                </c:pt>
                <c:pt idx="256">
                  <c:v>0.27302119024956001</c:v>
                </c:pt>
                <c:pt idx="257">
                  <c:v>0.27408228668688273</c:v>
                </c:pt>
                <c:pt idx="258">
                  <c:v>0.27523365097406499</c:v>
                </c:pt>
                <c:pt idx="259">
                  <c:v>0.27632793046090226</c:v>
                </c:pt>
                <c:pt idx="260">
                  <c:v>0.27731348054022298</c:v>
                </c:pt>
                <c:pt idx="261">
                  <c:v>0.27831974007860222</c:v>
                </c:pt>
                <c:pt idx="262">
                  <c:v>0.27930919788635278</c:v>
                </c:pt>
                <c:pt idx="263">
                  <c:v>0.28025030028644532</c:v>
                </c:pt>
                <c:pt idx="264">
                  <c:v>0.28114860363380534</c:v>
                </c:pt>
                <c:pt idx="265">
                  <c:v>0.28208112827054105</c:v>
                </c:pt>
                <c:pt idx="266">
                  <c:v>0.28297977089315673</c:v>
                </c:pt>
                <c:pt idx="267">
                  <c:v>0.28377317202311514</c:v>
                </c:pt>
                <c:pt idx="268">
                  <c:v>0.28456500690734204</c:v>
                </c:pt>
                <c:pt idx="269">
                  <c:v>0.28542737816028341</c:v>
                </c:pt>
                <c:pt idx="270">
                  <c:v>0.28632814523591971</c:v>
                </c:pt>
                <c:pt idx="271">
                  <c:v>0.28717764231507781</c:v>
                </c:pt>
                <c:pt idx="272">
                  <c:v>0.28806658104453664</c:v>
                </c:pt>
                <c:pt idx="273">
                  <c:v>0.28896970811555089</c:v>
                </c:pt>
                <c:pt idx="274">
                  <c:v>0.28982348279219944</c:v>
                </c:pt>
                <c:pt idx="275">
                  <c:v>0.29070559703793292</c:v>
                </c:pt>
                <c:pt idx="276">
                  <c:v>0.29160803713728156</c:v>
                </c:pt>
                <c:pt idx="277">
                  <c:v>0.29247512093509642</c:v>
                </c:pt>
                <c:pt idx="278">
                  <c:v>0.29338603410691327</c:v>
                </c:pt>
                <c:pt idx="279">
                  <c:v>0.29429738727248</c:v>
                </c:pt>
                <c:pt idx="280">
                  <c:v>0.29518060718434397</c:v>
                </c:pt>
                <c:pt idx="281">
                  <c:v>0.29608788166816252</c:v>
                </c:pt>
                <c:pt idx="282">
                  <c:v>0.29696071234710514</c:v>
                </c:pt>
                <c:pt idx="283">
                  <c:v>0.29781251937777892</c:v>
                </c:pt>
                <c:pt idx="284">
                  <c:v>0.29871562706952232</c:v>
                </c:pt>
                <c:pt idx="285">
                  <c:v>0.29957689825826989</c:v>
                </c:pt>
                <c:pt idx="286">
                  <c:v>0.30041834484000546</c:v>
                </c:pt>
                <c:pt idx="287">
                  <c:v>0.30132022690791022</c:v>
                </c:pt>
                <c:pt idx="288">
                  <c:v>0.30212715451304478</c:v>
                </c:pt>
                <c:pt idx="289">
                  <c:v>0.30290171518038772</c:v>
                </c:pt>
                <c:pt idx="290">
                  <c:v>0.30376658361681597</c:v>
                </c:pt>
                <c:pt idx="291">
                  <c:v>0.30457677447778458</c:v>
                </c:pt>
                <c:pt idx="292">
                  <c:v>0.30536959616775466</c:v>
                </c:pt>
                <c:pt idx="293">
                  <c:v>0.30617573089701788</c:v>
                </c:pt>
                <c:pt idx="294">
                  <c:v>0.30697117765869225</c:v>
                </c:pt>
                <c:pt idx="295">
                  <c:v>0.30777018734723588</c:v>
                </c:pt>
                <c:pt idx="296">
                  <c:v>0.3085658720794619</c:v>
                </c:pt>
                <c:pt idx="297">
                  <c:v>0.30937820737391225</c:v>
                </c:pt>
                <c:pt idx="298">
                  <c:v>0.31015099723326833</c:v>
                </c:pt>
                <c:pt idx="299">
                  <c:v>0.31088767818605573</c:v>
                </c:pt>
                <c:pt idx="300">
                  <c:v>0.3116312214052846</c:v>
                </c:pt>
                <c:pt idx="301">
                  <c:v>0.31243552803542191</c:v>
                </c:pt>
                <c:pt idx="302">
                  <c:v>0.31321301132076779</c:v>
                </c:pt>
                <c:pt idx="303">
                  <c:v>0.31386859510991855</c:v>
                </c:pt>
                <c:pt idx="304">
                  <c:v>0.3146068467904205</c:v>
                </c:pt>
                <c:pt idx="305">
                  <c:v>0.31532486406323196</c:v>
                </c:pt>
                <c:pt idx="306">
                  <c:v>0.3159969823793134</c:v>
                </c:pt>
                <c:pt idx="307">
                  <c:v>0.31670396183428179</c:v>
                </c:pt>
                <c:pt idx="308">
                  <c:v>0.31741730565062248</c:v>
                </c:pt>
                <c:pt idx="309">
                  <c:v>0.31810881025252313</c:v>
                </c:pt>
                <c:pt idx="310">
                  <c:v>0.31873241723665863</c:v>
                </c:pt>
                <c:pt idx="311">
                  <c:v>0.31940918834285004</c:v>
                </c:pt>
                <c:pt idx="312">
                  <c:v>0.32012492994158248</c:v>
                </c:pt>
                <c:pt idx="313">
                  <c:v>0.32081470376751725</c:v>
                </c:pt>
                <c:pt idx="314">
                  <c:v>0.32150924893958832</c:v>
                </c:pt>
                <c:pt idx="315">
                  <c:v>0.3222390785021374</c:v>
                </c:pt>
                <c:pt idx="316">
                  <c:v>0.32300383351240713</c:v>
                </c:pt>
                <c:pt idx="317">
                  <c:v>0.3237697480956081</c:v>
                </c:pt>
                <c:pt idx="318">
                  <c:v>0.32451391525625295</c:v>
                </c:pt>
                <c:pt idx="319">
                  <c:v>0.32526981365319857</c:v>
                </c:pt>
                <c:pt idx="320">
                  <c:v>0.32616821932693169</c:v>
                </c:pt>
                <c:pt idx="321">
                  <c:v>0.32706652259756774</c:v>
                </c:pt>
                <c:pt idx="322">
                  <c:v>0.32795196731014092</c:v>
                </c:pt>
                <c:pt idx="323">
                  <c:v>0.32885311840418363</c:v>
                </c:pt>
                <c:pt idx="324">
                  <c:v>0.32981169810578742</c:v>
                </c:pt>
                <c:pt idx="325">
                  <c:v>0.33079109343224239</c:v>
                </c:pt>
                <c:pt idx="326">
                  <c:v>0.33174583656440254</c:v>
                </c:pt>
                <c:pt idx="327">
                  <c:v>0.33266008484508269</c:v>
                </c:pt>
                <c:pt idx="328">
                  <c:v>0.3336101081216552</c:v>
                </c:pt>
                <c:pt idx="329">
                  <c:v>0.33461247659124105</c:v>
                </c:pt>
                <c:pt idx="330">
                  <c:v>0.33557532370835758</c:v>
                </c:pt>
                <c:pt idx="331">
                  <c:v>0.33657626666855717</c:v>
                </c:pt>
                <c:pt idx="332">
                  <c:v>0.3375722130594429</c:v>
                </c:pt>
                <c:pt idx="333">
                  <c:v>0.33850013864507261</c:v>
                </c:pt>
                <c:pt idx="334">
                  <c:v>0.33943109320984122</c:v>
                </c:pt>
                <c:pt idx="335">
                  <c:v>0.34038306216539693</c:v>
                </c:pt>
                <c:pt idx="336">
                  <c:v>0.34134400368505363</c:v>
                </c:pt>
                <c:pt idx="337">
                  <c:v>0.34225614349003308</c:v>
                </c:pt>
                <c:pt idx="338">
                  <c:v>0.34318861624421865</c:v>
                </c:pt>
                <c:pt idx="339">
                  <c:v>0.34413956743480928</c:v>
                </c:pt>
                <c:pt idx="340">
                  <c:v>0.34504156236632255</c:v>
                </c:pt>
                <c:pt idx="341">
                  <c:v>0.34593185467629045</c:v>
                </c:pt>
                <c:pt idx="342">
                  <c:v>0.34684025258827561</c:v>
                </c:pt>
                <c:pt idx="343">
                  <c:v>0.3477615452432184</c:v>
                </c:pt>
                <c:pt idx="344">
                  <c:v>0.34867116524131941</c:v>
                </c:pt>
                <c:pt idx="345">
                  <c:v>0.34957845473129029</c:v>
                </c:pt>
                <c:pt idx="346">
                  <c:v>0.35046495082651991</c:v>
                </c:pt>
                <c:pt idx="347">
                  <c:v>0.35137338879829327</c:v>
                </c:pt>
                <c:pt idx="348">
                  <c:v>0.35232173739477374</c:v>
                </c:pt>
                <c:pt idx="349">
                  <c:v>0.35327866617009668</c:v>
                </c:pt>
                <c:pt idx="350">
                  <c:v>0.35413528952455753</c:v>
                </c:pt>
                <c:pt idx="351">
                  <c:v>0.35501880310450956</c:v>
                </c:pt>
                <c:pt idx="352">
                  <c:v>0.35597029983229594</c:v>
                </c:pt>
                <c:pt idx="353">
                  <c:v>0.35687390762422627</c:v>
                </c:pt>
                <c:pt idx="354">
                  <c:v>0.35775603006306139</c:v>
                </c:pt>
                <c:pt idx="355">
                  <c:v>0.35863009124982775</c:v>
                </c:pt>
                <c:pt idx="356">
                  <c:v>0.35950693604604345</c:v>
                </c:pt>
                <c:pt idx="357">
                  <c:v>0.3604015860281608</c:v>
                </c:pt>
                <c:pt idx="358">
                  <c:v>0.36130436857732962</c:v>
                </c:pt>
                <c:pt idx="359">
                  <c:v>0.36224812868856421</c:v>
                </c:pt>
                <c:pt idx="360">
                  <c:v>0.36311231392728716</c:v>
                </c:pt>
                <c:pt idx="361">
                  <c:v>0.36396928502371417</c:v>
                </c:pt>
                <c:pt idx="362">
                  <c:v>0.36485663985332645</c:v>
                </c:pt>
                <c:pt idx="363">
                  <c:v>0.36574410702212462</c:v>
                </c:pt>
                <c:pt idx="364">
                  <c:v>0.36660016617518365</c:v>
                </c:pt>
                <c:pt idx="365">
                  <c:v>0.36745454669632038</c:v>
                </c:pt>
                <c:pt idx="366">
                  <c:v>0.36833586719400163</c:v>
                </c:pt>
                <c:pt idx="367">
                  <c:v>0.36918236512595243</c:v>
                </c:pt>
                <c:pt idx="368">
                  <c:v>0.37003735636901158</c:v>
                </c:pt>
                <c:pt idx="369">
                  <c:v>0.37086094992689111</c:v>
                </c:pt>
                <c:pt idx="370">
                  <c:v>0.37170931695592174</c:v>
                </c:pt>
                <c:pt idx="371">
                  <c:v>0.37255656997142889</c:v>
                </c:pt>
                <c:pt idx="372">
                  <c:v>0.37335660218338945</c:v>
                </c:pt>
                <c:pt idx="373">
                  <c:v>0.37412387086533566</c:v>
                </c:pt>
                <c:pt idx="374">
                  <c:v>0.37492674721074942</c:v>
                </c:pt>
                <c:pt idx="375">
                  <c:v>0.37575154696107332</c:v>
                </c:pt>
                <c:pt idx="376">
                  <c:v>0.37650933544988741</c:v>
                </c:pt>
                <c:pt idx="377">
                  <c:v>0.37724846282020286</c:v>
                </c:pt>
                <c:pt idx="378">
                  <c:v>0.37802509926932609</c:v>
                </c:pt>
                <c:pt idx="379">
                  <c:v>0.37885518978982252</c:v>
                </c:pt>
                <c:pt idx="380">
                  <c:v>0.37961325415131159</c:v>
                </c:pt>
                <c:pt idx="381">
                  <c:v>0.38033464365287628</c:v>
                </c:pt>
                <c:pt idx="382">
                  <c:v>0.38108174961265456</c:v>
                </c:pt>
                <c:pt idx="383">
                  <c:v>0.38178255919654674</c:v>
                </c:pt>
                <c:pt idx="384">
                  <c:v>0.3824898700799122</c:v>
                </c:pt>
                <c:pt idx="385">
                  <c:v>0.38320837194134638</c:v>
                </c:pt>
                <c:pt idx="386">
                  <c:v>0.38390094568253524</c:v>
                </c:pt>
                <c:pt idx="387">
                  <c:v>0.38456336483383802</c:v>
                </c:pt>
                <c:pt idx="388">
                  <c:v>0.38521181263290538</c:v>
                </c:pt>
                <c:pt idx="389">
                  <c:v>0.38587375659061962</c:v>
                </c:pt>
                <c:pt idx="390">
                  <c:v>0.3865256335988641</c:v>
                </c:pt>
                <c:pt idx="391">
                  <c:v>0.3871768085872806</c:v>
                </c:pt>
                <c:pt idx="392">
                  <c:v>0.38784626561624203</c:v>
                </c:pt>
                <c:pt idx="393">
                  <c:v>0.38852042971724732</c:v>
                </c:pt>
                <c:pt idx="394">
                  <c:v>0.38914222429892154</c:v>
                </c:pt>
                <c:pt idx="395">
                  <c:v>0.38974375481872681</c:v>
                </c:pt>
                <c:pt idx="396">
                  <c:v>0.39036858439968469</c:v>
                </c:pt>
                <c:pt idx="397">
                  <c:v>0.39096670973351005</c:v>
                </c:pt>
                <c:pt idx="398">
                  <c:v>0.39151040819642685</c:v>
                </c:pt>
                <c:pt idx="399">
                  <c:v>0.39206061040979873</c:v>
                </c:pt>
                <c:pt idx="400">
                  <c:v>0.39263128483985366</c:v>
                </c:pt>
                <c:pt idx="401">
                  <c:v>0.39321993272544004</c:v>
                </c:pt>
                <c:pt idx="402">
                  <c:v>0.3938246487524053</c:v>
                </c:pt>
                <c:pt idx="403">
                  <c:v>0.39438452546700048</c:v>
                </c:pt>
                <c:pt idx="404">
                  <c:v>0.39492803525922143</c:v>
                </c:pt>
                <c:pt idx="405">
                  <c:v>0.39545032830924925</c:v>
                </c:pt>
                <c:pt idx="406">
                  <c:v>0.39597859790826445</c:v>
                </c:pt>
                <c:pt idx="407">
                  <c:v>0.39649263014252817</c:v>
                </c:pt>
                <c:pt idx="408">
                  <c:v>0.39697794527209102</c:v>
                </c:pt>
                <c:pt idx="409">
                  <c:v>0.39745700133317757</c:v>
                </c:pt>
                <c:pt idx="410">
                  <c:v>0.39789796235117664</c:v>
                </c:pt>
                <c:pt idx="411">
                  <c:v>0.39837404956973438</c:v>
                </c:pt>
                <c:pt idx="412">
                  <c:v>0.39889509202705403</c:v>
                </c:pt>
                <c:pt idx="413">
                  <c:v>0.3993322250435572</c:v>
                </c:pt>
                <c:pt idx="414">
                  <c:v>0.39974379250460662</c:v>
                </c:pt>
                <c:pt idx="415">
                  <c:v>0.40014340194684456</c:v>
                </c:pt>
                <c:pt idx="416">
                  <c:v>0.40053584913531043</c:v>
                </c:pt>
                <c:pt idx="417">
                  <c:v>0.40096650114114424</c:v>
                </c:pt>
                <c:pt idx="418">
                  <c:v>0.40138378732151092</c:v>
                </c:pt>
                <c:pt idx="419">
                  <c:v>0.40171679142240108</c:v>
                </c:pt>
                <c:pt idx="420">
                  <c:v>0.40207018175064596</c:v>
                </c:pt>
                <c:pt idx="421">
                  <c:v>0.40244114552600702</c:v>
                </c:pt>
                <c:pt idx="422">
                  <c:v>0.40276428931446828</c:v>
                </c:pt>
                <c:pt idx="423">
                  <c:v>0.40309320668644771</c:v>
                </c:pt>
                <c:pt idx="424">
                  <c:v>0.40343127504219622</c:v>
                </c:pt>
                <c:pt idx="425">
                  <c:v>0.40374146868683741</c:v>
                </c:pt>
                <c:pt idx="426">
                  <c:v>0.4039793855174369</c:v>
                </c:pt>
                <c:pt idx="427">
                  <c:v>0.40424591628684753</c:v>
                </c:pt>
                <c:pt idx="428">
                  <c:v>0.40452301643919175</c:v>
                </c:pt>
                <c:pt idx="429">
                  <c:v>0.40476101941006443</c:v>
                </c:pt>
                <c:pt idx="430">
                  <c:v>0.40499857763592417</c:v>
                </c:pt>
                <c:pt idx="431">
                  <c:v>0.40523105423613676</c:v>
                </c:pt>
                <c:pt idx="432">
                  <c:v>0.40548593939734973</c:v>
                </c:pt>
                <c:pt idx="433">
                  <c:v>0.4056689628745766</c:v>
                </c:pt>
                <c:pt idx="434">
                  <c:v>0.40583777788157088</c:v>
                </c:pt>
                <c:pt idx="435">
                  <c:v>0.40603395114769758</c:v>
                </c:pt>
                <c:pt idx="436">
                  <c:v>0.40626568747997038</c:v>
                </c:pt>
                <c:pt idx="437">
                  <c:v>0.40646649246647787</c:v>
                </c:pt>
                <c:pt idx="438">
                  <c:v>0.4066364104174392</c:v>
                </c:pt>
                <c:pt idx="439">
                  <c:v>0.40678535563144552</c:v>
                </c:pt>
                <c:pt idx="440">
                  <c:v>0.40692944260528957</c:v>
                </c:pt>
                <c:pt idx="441">
                  <c:v>0.40708560228735585</c:v>
                </c:pt>
                <c:pt idx="442">
                  <c:v>0.40720542222666839</c:v>
                </c:pt>
                <c:pt idx="443">
                  <c:v>0.40729699216514259</c:v>
                </c:pt>
                <c:pt idx="444">
                  <c:v>0.40740166182961429</c:v>
                </c:pt>
                <c:pt idx="445">
                  <c:v>0.40749582063905909</c:v>
                </c:pt>
                <c:pt idx="446">
                  <c:v>0.40756735020040918</c:v>
                </c:pt>
                <c:pt idx="447">
                  <c:v>0.40761957875648447</c:v>
                </c:pt>
                <c:pt idx="448">
                  <c:v>0.40769874197129102</c:v>
                </c:pt>
                <c:pt idx="449">
                  <c:v>0.40774278592413715</c:v>
                </c:pt>
                <c:pt idx="450">
                  <c:v>0.40780176557084147</c:v>
                </c:pt>
                <c:pt idx="451">
                  <c:v>0.40784684305781876</c:v>
                </c:pt>
                <c:pt idx="452">
                  <c:v>0.40789234798004553</c:v>
                </c:pt>
                <c:pt idx="453">
                  <c:v>0.40794665916198941</c:v>
                </c:pt>
                <c:pt idx="454">
                  <c:v>0.4079916055783504</c:v>
                </c:pt>
                <c:pt idx="455">
                  <c:v>0.40802509207573218</c:v>
                </c:pt>
                <c:pt idx="456">
                  <c:v>0.40806024567801796</c:v>
                </c:pt>
                <c:pt idx="457">
                  <c:v>0.40811838303016706</c:v>
                </c:pt>
                <c:pt idx="458">
                  <c:v>0.40815752414189338</c:v>
                </c:pt>
                <c:pt idx="459">
                  <c:v>0.40816428358806073</c:v>
                </c:pt>
                <c:pt idx="460">
                  <c:v>0.40811494813415489</c:v>
                </c:pt>
                <c:pt idx="461">
                  <c:v>0.40810488831903186</c:v>
                </c:pt>
                <c:pt idx="462">
                  <c:v>0.40813940607620819</c:v>
                </c:pt>
                <c:pt idx="463">
                  <c:v>0.40810535420451527</c:v>
                </c:pt>
                <c:pt idx="464">
                  <c:v>0.40806511271293666</c:v>
                </c:pt>
                <c:pt idx="465">
                  <c:v>0.40803719147586781</c:v>
                </c:pt>
                <c:pt idx="466">
                  <c:v>0.40800996678562762</c:v>
                </c:pt>
                <c:pt idx="467">
                  <c:v>0.40800585947807555</c:v>
                </c:pt>
                <c:pt idx="468">
                  <c:v>0.40800140761616666</c:v>
                </c:pt>
                <c:pt idx="469">
                  <c:v>0.40797420787356881</c:v>
                </c:pt>
                <c:pt idx="470">
                  <c:v>0.40787247174716407</c:v>
                </c:pt>
                <c:pt idx="471">
                  <c:v>0.40777449455385945</c:v>
                </c:pt>
                <c:pt idx="472">
                  <c:v>0.40771783327832162</c:v>
                </c:pt>
                <c:pt idx="473">
                  <c:v>0.40766194165338482</c:v>
                </c:pt>
                <c:pt idx="474">
                  <c:v>0.40758274471312</c:v>
                </c:pt>
                <c:pt idx="475">
                  <c:v>0.40751523885522606</c:v>
                </c:pt>
                <c:pt idx="476">
                  <c:v>0.40742913504470274</c:v>
                </c:pt>
                <c:pt idx="477">
                  <c:v>0.40735508968217449</c:v>
                </c:pt>
                <c:pt idx="478">
                  <c:v>0.40733003477591034</c:v>
                </c:pt>
                <c:pt idx="479">
                  <c:v>0.40730357833015463</c:v>
                </c:pt>
                <c:pt idx="480">
                  <c:v>0.40723757725203008</c:v>
                </c:pt>
                <c:pt idx="481">
                  <c:v>0.40711129909767391</c:v>
                </c:pt>
                <c:pt idx="482">
                  <c:v>0.40699907057570633</c:v>
                </c:pt>
                <c:pt idx="483">
                  <c:v>0.40694980199578046</c:v>
                </c:pt>
                <c:pt idx="484">
                  <c:v>0.40681726026437443</c:v>
                </c:pt>
                <c:pt idx="485">
                  <c:v>0.40674103441141635</c:v>
                </c:pt>
                <c:pt idx="486">
                  <c:v>0.40666076735740314</c:v>
                </c:pt>
                <c:pt idx="487">
                  <c:v>0.40648475081864471</c:v>
                </c:pt>
                <c:pt idx="488">
                  <c:v>0.4063926925411992</c:v>
                </c:pt>
                <c:pt idx="489">
                  <c:v>0.40630412406315769</c:v>
                </c:pt>
                <c:pt idx="490">
                  <c:v>0.40618060614708579</c:v>
                </c:pt>
                <c:pt idx="491">
                  <c:v>0.40609954058216058</c:v>
                </c:pt>
                <c:pt idx="492">
                  <c:v>0.40597585228591176</c:v>
                </c:pt>
                <c:pt idx="493">
                  <c:v>0.40583368122249003</c:v>
                </c:pt>
                <c:pt idx="494">
                  <c:v>0.40571139525492844</c:v>
                </c:pt>
                <c:pt idx="495">
                  <c:v>0.40558262051964311</c:v>
                </c:pt>
                <c:pt idx="496">
                  <c:v>0.40548458739803833</c:v>
                </c:pt>
                <c:pt idx="497">
                  <c:v>0.40542899181508202</c:v>
                </c:pt>
                <c:pt idx="498">
                  <c:v>0.40532342515465031</c:v>
                </c:pt>
                <c:pt idx="499">
                  <c:v>0.4052222523480622</c:v>
                </c:pt>
                <c:pt idx="500">
                  <c:v>0.40505823089464149</c:v>
                </c:pt>
                <c:pt idx="501">
                  <c:v>0.4048483740718633</c:v>
                </c:pt>
                <c:pt idx="502">
                  <c:v>0.40474102977309728</c:v>
                </c:pt>
                <c:pt idx="503">
                  <c:v>0.40465573437360797</c:v>
                </c:pt>
                <c:pt idx="504">
                  <c:v>0.40454761963712632</c:v>
                </c:pt>
                <c:pt idx="505">
                  <c:v>0.40443380813724961</c:v>
                </c:pt>
                <c:pt idx="506">
                  <c:v>0.4043274338778351</c:v>
                </c:pt>
                <c:pt idx="507">
                  <c:v>0.40418611922657033</c:v>
                </c:pt>
                <c:pt idx="508">
                  <c:v>0.40402272596749911</c:v>
                </c:pt>
                <c:pt idx="509">
                  <c:v>0.4038891782314098</c:v>
                </c:pt>
                <c:pt idx="510">
                  <c:v>0.40375971295340668</c:v>
                </c:pt>
                <c:pt idx="511">
                  <c:v>0.40363261628171082</c:v>
                </c:pt>
                <c:pt idx="512">
                  <c:v>0.40348885201862683</c:v>
                </c:pt>
                <c:pt idx="513">
                  <c:v>0.40337645336850997</c:v>
                </c:pt>
                <c:pt idx="514">
                  <c:v>0.40325875551011309</c:v>
                </c:pt>
                <c:pt idx="515">
                  <c:v>0.40313916097460201</c:v>
                </c:pt>
                <c:pt idx="516">
                  <c:v>0.40299164700903284</c:v>
                </c:pt>
                <c:pt idx="517">
                  <c:v>0.40284069864109001</c:v>
                </c:pt>
                <c:pt idx="518">
                  <c:v>0.40273051708304552</c:v>
                </c:pt>
                <c:pt idx="519">
                  <c:v>0.40262531286954156</c:v>
                </c:pt>
                <c:pt idx="520">
                  <c:v>0.40250695406502013</c:v>
                </c:pt>
                <c:pt idx="521">
                  <c:v>0.402397694113864</c:v>
                </c:pt>
                <c:pt idx="522">
                  <c:v>0.40223231948001925</c:v>
                </c:pt>
                <c:pt idx="523">
                  <c:v>0.40203471957304943</c:v>
                </c:pt>
                <c:pt idx="524">
                  <c:v>0.40195118119081813</c:v>
                </c:pt>
                <c:pt idx="525">
                  <c:v>0.40183748098866984</c:v>
                </c:pt>
                <c:pt idx="526">
                  <c:v>0.40168415574317279</c:v>
                </c:pt>
                <c:pt idx="527">
                  <c:v>0.40158616031040378</c:v>
                </c:pt>
                <c:pt idx="528">
                  <c:v>0.40149680039381264</c:v>
                </c:pt>
                <c:pt idx="529">
                  <c:v>0.40138574953628409</c:v>
                </c:pt>
                <c:pt idx="530">
                  <c:v>0.4012575234269708</c:v>
                </c:pt>
                <c:pt idx="531">
                  <c:v>0.40107692431730141</c:v>
                </c:pt>
                <c:pt idx="532">
                  <c:v>0.40093500312891811</c:v>
                </c:pt>
                <c:pt idx="533">
                  <c:v>0.40082130014864253</c:v>
                </c:pt>
                <c:pt idx="534">
                  <c:v>0.40077530609996476</c:v>
                </c:pt>
                <c:pt idx="535">
                  <c:v>0.40073343353802393</c:v>
                </c:pt>
                <c:pt idx="536">
                  <c:v>0.40060363934736176</c:v>
                </c:pt>
                <c:pt idx="537">
                  <c:v>0.4004591820447489</c:v>
                </c:pt>
                <c:pt idx="538">
                  <c:v>0.40032490115246983</c:v>
                </c:pt>
                <c:pt idx="539">
                  <c:v>0.40024628052342265</c:v>
                </c:pt>
                <c:pt idx="540">
                  <c:v>0.40016237187958814</c:v>
                </c:pt>
                <c:pt idx="541">
                  <c:v>0.40007494814045702</c:v>
                </c:pt>
                <c:pt idx="542">
                  <c:v>0.3999752522289311</c:v>
                </c:pt>
                <c:pt idx="543">
                  <c:v>0.39985037091369796</c:v>
                </c:pt>
                <c:pt idx="544">
                  <c:v>0.39974696699177797</c:v>
                </c:pt>
                <c:pt idx="545">
                  <c:v>0.39962892744638373</c:v>
                </c:pt>
                <c:pt idx="546">
                  <c:v>0.39946635145909992</c:v>
                </c:pt>
                <c:pt idx="547">
                  <c:v>0.39939243213335368</c:v>
                </c:pt>
                <c:pt idx="548">
                  <c:v>0.39935910282290082</c:v>
                </c:pt>
                <c:pt idx="549">
                  <c:v>0.39928878388371197</c:v>
                </c:pt>
                <c:pt idx="550">
                  <c:v>0.3991854942435617</c:v>
                </c:pt>
                <c:pt idx="551">
                  <c:v>0.39908291489314623</c:v>
                </c:pt>
                <c:pt idx="552">
                  <c:v>0.39906128507531619</c:v>
                </c:pt>
                <c:pt idx="553">
                  <c:v>0.398991618550599</c:v>
                </c:pt>
                <c:pt idx="554">
                  <c:v>0.39888711320139758</c:v>
                </c:pt>
                <c:pt idx="555">
                  <c:v>0.39877778108358114</c:v>
                </c:pt>
                <c:pt idx="556">
                  <c:v>0.39867270189702492</c:v>
                </c:pt>
                <c:pt idx="557">
                  <c:v>0.39859585567647038</c:v>
                </c:pt>
                <c:pt idx="558">
                  <c:v>0.39851044461947821</c:v>
                </c:pt>
                <c:pt idx="559">
                  <c:v>0.39844624100894444</c:v>
                </c:pt>
                <c:pt idx="560">
                  <c:v>0.39833119711800918</c:v>
                </c:pt>
                <c:pt idx="561">
                  <c:v>0.3982679989014915</c:v>
                </c:pt>
                <c:pt idx="562">
                  <c:v>0.39826691962817512</c:v>
                </c:pt>
                <c:pt idx="563">
                  <c:v>0.39816575759086975</c:v>
                </c:pt>
                <c:pt idx="564">
                  <c:v>0.39809822146304041</c:v>
                </c:pt>
                <c:pt idx="565">
                  <c:v>0.39796791715010887</c:v>
                </c:pt>
                <c:pt idx="566">
                  <c:v>0.39785157797096765</c:v>
                </c:pt>
                <c:pt idx="567">
                  <c:v>0.39788764394254095</c:v>
                </c:pt>
                <c:pt idx="568">
                  <c:v>0.39781574378653278</c:v>
                </c:pt>
                <c:pt idx="569">
                  <c:v>0.397718971450923</c:v>
                </c:pt>
                <c:pt idx="570">
                  <c:v>0.39766531932858523</c:v>
                </c:pt>
                <c:pt idx="571">
                  <c:v>0.39760547250057487</c:v>
                </c:pt>
                <c:pt idx="572">
                  <c:v>0.39756795932878847</c:v>
                </c:pt>
                <c:pt idx="573">
                  <c:v>0.39760252740418806</c:v>
                </c:pt>
                <c:pt idx="574">
                  <c:v>0.3975492289135778</c:v>
                </c:pt>
                <c:pt idx="575">
                  <c:v>0.39747282507937148</c:v>
                </c:pt>
                <c:pt idx="576">
                  <c:v>0.3973654714054739</c:v>
                </c:pt>
                <c:pt idx="577">
                  <c:v>0.39727645505277237</c:v>
                </c:pt>
                <c:pt idx="578">
                  <c:v>0.39716014988019893</c:v>
                </c:pt>
                <c:pt idx="579">
                  <c:v>0.39712080982642534</c:v>
                </c:pt>
                <c:pt idx="580">
                  <c:v>0.3971797660289364</c:v>
                </c:pt>
                <c:pt idx="581">
                  <c:v>0.39713589448158987</c:v>
                </c:pt>
                <c:pt idx="582">
                  <c:v>0.3970164793605187</c:v>
                </c:pt>
                <c:pt idx="583">
                  <c:v>0.39696783540107861</c:v>
                </c:pt>
                <c:pt idx="584">
                  <c:v>0.39697936406068363</c:v>
                </c:pt>
                <c:pt idx="585">
                  <c:v>0.39693731730194393</c:v>
                </c:pt>
                <c:pt idx="586">
                  <c:v>0.39685815342716957</c:v>
                </c:pt>
                <c:pt idx="587">
                  <c:v>0.39675494848516674</c:v>
                </c:pt>
                <c:pt idx="588">
                  <c:v>0.39664595112345785</c:v>
                </c:pt>
                <c:pt idx="589">
                  <c:v>0.39653880081489684</c:v>
                </c:pt>
                <c:pt idx="590">
                  <c:v>0.3964752278945789</c:v>
                </c:pt>
                <c:pt idx="591">
                  <c:v>0.39642924629505955</c:v>
                </c:pt>
                <c:pt idx="592">
                  <c:v>0.39627857694066099</c:v>
                </c:pt>
                <c:pt idx="593">
                  <c:v>0.39620018206573887</c:v>
                </c:pt>
                <c:pt idx="594">
                  <c:v>0.39622458377111719</c:v>
                </c:pt>
                <c:pt idx="595">
                  <c:v>0.39618617770383863</c:v>
                </c:pt>
                <c:pt idx="596">
                  <c:v>0.39608793588298458</c:v>
                </c:pt>
                <c:pt idx="597">
                  <c:v>0.39602875407028776</c:v>
                </c:pt>
                <c:pt idx="598">
                  <c:v>0.39604445219190226</c:v>
                </c:pt>
                <c:pt idx="599">
                  <c:v>0.39592024699653811</c:v>
                </c:pt>
                <c:pt idx="600">
                  <c:v>0.39582991280382762</c:v>
                </c:pt>
                <c:pt idx="601">
                  <c:v>0.3958384790084028</c:v>
                </c:pt>
                <c:pt idx="602">
                  <c:v>0.39582126306275561</c:v>
                </c:pt>
                <c:pt idx="603">
                  <c:v>0.39576552029466666</c:v>
                </c:pt>
                <c:pt idx="604">
                  <c:v>0.39572359536895124</c:v>
                </c:pt>
                <c:pt idx="605">
                  <c:v>0.39567394565611708</c:v>
                </c:pt>
                <c:pt idx="606">
                  <c:v>0.39559061749122559</c:v>
                </c:pt>
                <c:pt idx="607">
                  <c:v>0.39553181471655313</c:v>
                </c:pt>
                <c:pt idx="608">
                  <c:v>0.39549311748842486</c:v>
                </c:pt>
                <c:pt idx="609">
                  <c:v>0.39542181015553562</c:v>
                </c:pt>
                <c:pt idx="610">
                  <c:v>0.39533466063619915</c:v>
                </c:pt>
                <c:pt idx="611">
                  <c:v>0.39531257240765783</c:v>
                </c:pt>
                <c:pt idx="612">
                  <c:v>0.39531219628347108</c:v>
                </c:pt>
                <c:pt idx="613">
                  <c:v>0.39533698701408443</c:v>
                </c:pt>
                <c:pt idx="614">
                  <c:v>0.39531581380610009</c:v>
                </c:pt>
                <c:pt idx="615">
                  <c:v>0.39527073308083188</c:v>
                </c:pt>
                <c:pt idx="616">
                  <c:v>0.39521510616471356</c:v>
                </c:pt>
                <c:pt idx="617">
                  <c:v>0.3953035231025932</c:v>
                </c:pt>
                <c:pt idx="618">
                  <c:v>0.39536946736099093</c:v>
                </c:pt>
                <c:pt idx="619">
                  <c:v>0.39546684766809603</c:v>
                </c:pt>
                <c:pt idx="620">
                  <c:v>0.39569007356271663</c:v>
                </c:pt>
                <c:pt idx="621">
                  <c:v>0.39578496010572878</c:v>
                </c:pt>
                <c:pt idx="622">
                  <c:v>0.39596465921073665</c:v>
                </c:pt>
                <c:pt idx="623">
                  <c:v>0.39609883647978439</c:v>
                </c:pt>
                <c:pt idx="624">
                  <c:v>0.39611129092337061</c:v>
                </c:pt>
                <c:pt idx="625">
                  <c:v>0.39626176906202676</c:v>
                </c:pt>
                <c:pt idx="626">
                  <c:v>0.39643104553167352</c:v>
                </c:pt>
                <c:pt idx="627">
                  <c:v>0.39661894295828742</c:v>
                </c:pt>
                <c:pt idx="628">
                  <c:v>0.39673500120973365</c:v>
                </c:pt>
                <c:pt idx="629">
                  <c:v>0.39682181429027558</c:v>
                </c:pt>
                <c:pt idx="630">
                  <c:v>0.39699683002647412</c:v>
                </c:pt>
                <c:pt idx="631">
                  <c:v>0.39723536753978245</c:v>
                </c:pt>
                <c:pt idx="632">
                  <c:v>0.39729295770420991</c:v>
                </c:pt>
                <c:pt idx="633">
                  <c:v>0.39741253374820878</c:v>
                </c:pt>
                <c:pt idx="634">
                  <c:v>0.39756309158348418</c:v>
                </c:pt>
                <c:pt idx="635">
                  <c:v>0.39769955689934749</c:v>
                </c:pt>
                <c:pt idx="636">
                  <c:v>0.39786213496298189</c:v>
                </c:pt>
                <c:pt idx="637">
                  <c:v>0.39791873288671381</c:v>
                </c:pt>
                <c:pt idx="638">
                  <c:v>0.39793826285219386</c:v>
                </c:pt>
                <c:pt idx="639">
                  <c:v>0.39818442442128604</c:v>
                </c:pt>
                <c:pt idx="640">
                  <c:v>0.39844151398503391</c:v>
                </c:pt>
                <c:pt idx="641">
                  <c:v>0.39860649640386714</c:v>
                </c:pt>
                <c:pt idx="642">
                  <c:v>0.39873661142672684</c:v>
                </c:pt>
                <c:pt idx="643">
                  <c:v>0.39887307676495959</c:v>
                </c:pt>
                <c:pt idx="644">
                  <c:v>0.39894404448401904</c:v>
                </c:pt>
                <c:pt idx="645">
                  <c:v>0.39904447490614281</c:v>
                </c:pt>
                <c:pt idx="646">
                  <c:v>0.39918752123329843</c:v>
                </c:pt>
                <c:pt idx="647">
                  <c:v>0.39932663092812209</c:v>
                </c:pt>
                <c:pt idx="648">
                  <c:v>0.39949845780677312</c:v>
                </c:pt>
                <c:pt idx="649">
                  <c:v>0.39966246328077631</c:v>
                </c:pt>
                <c:pt idx="650">
                  <c:v>0.39975380028607144</c:v>
                </c:pt>
                <c:pt idx="651">
                  <c:v>0.3997851892718251</c:v>
                </c:pt>
                <c:pt idx="652">
                  <c:v>0.40007247363072435</c:v>
                </c:pt>
                <c:pt idx="653">
                  <c:v>0.40029416072674201</c:v>
                </c:pt>
                <c:pt idx="654">
                  <c:v>0.40047336008963663</c:v>
                </c:pt>
                <c:pt idx="655">
                  <c:v>0.40070757595693784</c:v>
                </c:pt>
                <c:pt idx="656">
                  <c:v>0.40096577678878614</c:v>
                </c:pt>
                <c:pt idx="657">
                  <c:v>0.40124869479638514</c:v>
                </c:pt>
                <c:pt idx="658">
                  <c:v>0.40148279128644798</c:v>
                </c:pt>
                <c:pt idx="659">
                  <c:v>0.40172986840741137</c:v>
                </c:pt>
                <c:pt idx="660">
                  <c:v>0.40195296370976291</c:v>
                </c:pt>
                <c:pt idx="661">
                  <c:v>0.40208892322559708</c:v>
                </c:pt>
                <c:pt idx="662">
                  <c:v>0.40220624446222342</c:v>
                </c:pt>
                <c:pt idx="663">
                  <c:v>0.40235227079696217</c:v>
                </c:pt>
                <c:pt idx="664">
                  <c:v>0.40252346658011956</c:v>
                </c:pt>
                <c:pt idx="665">
                  <c:v>0.40273190225812067</c:v>
                </c:pt>
                <c:pt idx="666">
                  <c:v>0.40288856101908072</c:v>
                </c:pt>
                <c:pt idx="667">
                  <c:v>0.40297468764978467</c:v>
                </c:pt>
                <c:pt idx="668">
                  <c:v>0.40315685128398565</c:v>
                </c:pt>
                <c:pt idx="669">
                  <c:v>0.40331412404141426</c:v>
                </c:pt>
                <c:pt idx="670">
                  <c:v>0.40347493719287142</c:v>
                </c:pt>
                <c:pt idx="671">
                  <c:v>0.40369075645721669</c:v>
                </c:pt>
                <c:pt idx="672">
                  <c:v>0.40407716469710842</c:v>
                </c:pt>
                <c:pt idx="673">
                  <c:v>0.4043382207664758</c:v>
                </c:pt>
                <c:pt idx="674">
                  <c:v>0.40446024029141719</c:v>
                </c:pt>
                <c:pt idx="675">
                  <c:v>0.40466095131064633</c:v>
                </c:pt>
                <c:pt idx="676">
                  <c:v>0.40482962667088351</c:v>
                </c:pt>
                <c:pt idx="677">
                  <c:v>0.40500472867717391</c:v>
                </c:pt>
                <c:pt idx="678">
                  <c:v>0.40524616953693249</c:v>
                </c:pt>
                <c:pt idx="679">
                  <c:v>0.40544386445680475</c:v>
                </c:pt>
                <c:pt idx="680">
                  <c:v>0.40560561286339397</c:v>
                </c:pt>
                <c:pt idx="681">
                  <c:v>0.40577356190156139</c:v>
                </c:pt>
                <c:pt idx="682">
                  <c:v>0.40599515118596585</c:v>
                </c:pt>
                <c:pt idx="683">
                  <c:v>0.40621784899691193</c:v>
                </c:pt>
                <c:pt idx="684">
                  <c:v>0.40647344944236757</c:v>
                </c:pt>
                <c:pt idx="685">
                  <c:v>0.40674393114542512</c:v>
                </c:pt>
                <c:pt idx="686">
                  <c:v>0.40696291871504475</c:v>
                </c:pt>
                <c:pt idx="687">
                  <c:v>0.40720488104730168</c:v>
                </c:pt>
                <c:pt idx="688">
                  <c:v>0.40748001550310803</c:v>
                </c:pt>
                <c:pt idx="689">
                  <c:v>0.40769612451873743</c:v>
                </c:pt>
                <c:pt idx="690">
                  <c:v>0.40792451856370793</c:v>
                </c:pt>
                <c:pt idx="691">
                  <c:v>0.40817561581797185</c:v>
                </c:pt>
                <c:pt idx="692">
                  <c:v>0.40842082201782476</c:v>
                </c:pt>
                <c:pt idx="693">
                  <c:v>0.40863826739518094</c:v>
                </c:pt>
                <c:pt idx="694">
                  <c:v>0.40887080758067418</c:v>
                </c:pt>
                <c:pt idx="695">
                  <c:v>0.40910036154202034</c:v>
                </c:pt>
                <c:pt idx="696">
                  <c:v>0.40934478921935735</c:v>
                </c:pt>
                <c:pt idx="697">
                  <c:v>0.40957382872781717</c:v>
                </c:pt>
                <c:pt idx="698">
                  <c:v>0.40983670880296569</c:v>
                </c:pt>
                <c:pt idx="699">
                  <c:v>0.41010307000614238</c:v>
                </c:pt>
                <c:pt idx="700">
                  <c:v>0.41030522593683783</c:v>
                </c:pt>
                <c:pt idx="701">
                  <c:v>0.41053253323702066</c:v>
                </c:pt>
                <c:pt idx="702">
                  <c:v>0.41079633781591252</c:v>
                </c:pt>
                <c:pt idx="703">
                  <c:v>0.41102082617727848</c:v>
                </c:pt>
                <c:pt idx="704">
                  <c:v>0.41131283592691775</c:v>
                </c:pt>
                <c:pt idx="705">
                  <c:v>0.41160478070175971</c:v>
                </c:pt>
                <c:pt idx="706">
                  <c:v>0.41191442587889565</c:v>
                </c:pt>
                <c:pt idx="707">
                  <c:v>0.41217278956043907</c:v>
                </c:pt>
                <c:pt idx="708">
                  <c:v>0.41245473002541194</c:v>
                </c:pt>
                <c:pt idx="709">
                  <c:v>0.41270203902199504</c:v>
                </c:pt>
                <c:pt idx="710">
                  <c:v>0.4129013293225921</c:v>
                </c:pt>
                <c:pt idx="711">
                  <c:v>0.413121785473197</c:v>
                </c:pt>
                <c:pt idx="712">
                  <c:v>0.41334293643506276</c:v>
                </c:pt>
                <c:pt idx="713">
                  <c:v>0.41354382011449076</c:v>
                </c:pt>
                <c:pt idx="714">
                  <c:v>0.41380667147363193</c:v>
                </c:pt>
                <c:pt idx="715">
                  <c:v>0.4140520693421938</c:v>
                </c:pt>
                <c:pt idx="716">
                  <c:v>0.41426471406582227</c:v>
                </c:pt>
                <c:pt idx="717">
                  <c:v>0.41451053379137681</c:v>
                </c:pt>
                <c:pt idx="718">
                  <c:v>0.41475092032544442</c:v>
                </c:pt>
                <c:pt idx="719">
                  <c:v>0.41496545933357948</c:v>
                </c:pt>
                <c:pt idx="720">
                  <c:v>0.41520278471703298</c:v>
                </c:pt>
                <c:pt idx="721">
                  <c:v>0.41547818982263518</c:v>
                </c:pt>
                <c:pt idx="722">
                  <c:v>0.41575741568654373</c:v>
                </c:pt>
                <c:pt idx="723">
                  <c:v>0.41608371680981415</c:v>
                </c:pt>
                <c:pt idx="724">
                  <c:v>0.41642643425158377</c:v>
                </c:pt>
                <c:pt idx="725">
                  <c:v>0.41674812131211753</c:v>
                </c:pt>
                <c:pt idx="726">
                  <c:v>0.41706704701006742</c:v>
                </c:pt>
                <c:pt idx="727">
                  <c:v>0.41741223057638477</c:v>
                </c:pt>
                <c:pt idx="728">
                  <c:v>0.41776791614317754</c:v>
                </c:pt>
                <c:pt idx="729">
                  <c:v>0.41808143066024978</c:v>
                </c:pt>
                <c:pt idx="730">
                  <c:v>0.41840212615517475</c:v>
                </c:pt>
                <c:pt idx="731">
                  <c:v>0.41868089459623609</c:v>
                </c:pt>
                <c:pt idx="732">
                  <c:v>0.41899093812585386</c:v>
                </c:pt>
                <c:pt idx="733">
                  <c:v>0.41931608980970297</c:v>
                </c:pt>
                <c:pt idx="734">
                  <c:v>0.41968813930801069</c:v>
                </c:pt>
                <c:pt idx="735">
                  <c:v>0.4200985339142933</c:v>
                </c:pt>
                <c:pt idx="736">
                  <c:v>0.4205593252192108</c:v>
                </c:pt>
                <c:pt idx="737">
                  <c:v>0.42097923912911522</c:v>
                </c:pt>
                <c:pt idx="738">
                  <c:v>0.42137667297839698</c:v>
                </c:pt>
                <c:pt idx="739">
                  <c:v>0.42173123412554414</c:v>
                </c:pt>
                <c:pt idx="740">
                  <c:v>0.42207985728326741</c:v>
                </c:pt>
                <c:pt idx="741">
                  <c:v>0.42249788604712607</c:v>
                </c:pt>
                <c:pt idx="742">
                  <c:v>0.42292385385017267</c:v>
                </c:pt>
                <c:pt idx="743">
                  <c:v>0.42334222524245763</c:v>
                </c:pt>
                <c:pt idx="744">
                  <c:v>0.42384139446220032</c:v>
                </c:pt>
                <c:pt idx="745">
                  <c:v>0.42430407558732036</c:v>
                </c:pt>
                <c:pt idx="746">
                  <c:v>0.42471646528492402</c:v>
                </c:pt>
                <c:pt idx="747">
                  <c:v>0.42515197456354975</c:v>
                </c:pt>
                <c:pt idx="748">
                  <c:v>0.42559789332928716</c:v>
                </c:pt>
                <c:pt idx="749">
                  <c:v>0.42599963727218793</c:v>
                </c:pt>
                <c:pt idx="750">
                  <c:v>0.42646457701722995</c:v>
                </c:pt>
                <c:pt idx="751">
                  <c:v>0.42689987491325027</c:v>
                </c:pt>
                <c:pt idx="752">
                  <c:v>0.42728852327777495</c:v>
                </c:pt>
                <c:pt idx="753">
                  <c:v>0.4277286190040761</c:v>
                </c:pt>
                <c:pt idx="754">
                  <c:v>0.42813595830848422</c:v>
                </c:pt>
                <c:pt idx="755">
                  <c:v>0.42853660926806203</c:v>
                </c:pt>
                <c:pt idx="756">
                  <c:v>0.42894892524250094</c:v>
                </c:pt>
                <c:pt idx="757">
                  <c:v>0.42936888757016572</c:v>
                </c:pt>
                <c:pt idx="758">
                  <c:v>0.42976916499898815</c:v>
                </c:pt>
                <c:pt idx="759">
                  <c:v>0.43015303400507099</c:v>
                </c:pt>
                <c:pt idx="760">
                  <c:v>0.43055820116640064</c:v>
                </c:pt>
                <c:pt idx="761">
                  <c:v>0.43093510591553441</c:v>
                </c:pt>
                <c:pt idx="762">
                  <c:v>0.43132837727964396</c:v>
                </c:pt>
                <c:pt idx="763">
                  <c:v>0.43173059522125407</c:v>
                </c:pt>
                <c:pt idx="764">
                  <c:v>0.43211309285836608</c:v>
                </c:pt>
                <c:pt idx="765">
                  <c:v>0.43247430107526824</c:v>
                </c:pt>
                <c:pt idx="766">
                  <c:v>0.43278777870409008</c:v>
                </c:pt>
                <c:pt idx="767">
                  <c:v>0.43308382475278578</c:v>
                </c:pt>
                <c:pt idx="768">
                  <c:v>0.43335527962309911</c:v>
                </c:pt>
                <c:pt idx="769">
                  <c:v>0.4336253607792529</c:v>
                </c:pt>
                <c:pt idx="770">
                  <c:v>0.43391517840524224</c:v>
                </c:pt>
                <c:pt idx="771">
                  <c:v>0.43421296999656472</c:v>
                </c:pt>
                <c:pt idx="772">
                  <c:v>0.43450270463372559</c:v>
                </c:pt>
                <c:pt idx="773">
                  <c:v>0.43478888188164588</c:v>
                </c:pt>
                <c:pt idx="774">
                  <c:v>0.43509902942853823</c:v>
                </c:pt>
                <c:pt idx="775">
                  <c:v>0.43535817806501531</c:v>
                </c:pt>
                <c:pt idx="776">
                  <c:v>0.43559356259856713</c:v>
                </c:pt>
                <c:pt idx="777">
                  <c:v>0.43582318581800988</c:v>
                </c:pt>
                <c:pt idx="778">
                  <c:v>0.43600047949975623</c:v>
                </c:pt>
                <c:pt idx="779">
                  <c:v>0.43620039487480672</c:v>
                </c:pt>
                <c:pt idx="780">
                  <c:v>0.43638654061025645</c:v>
                </c:pt>
                <c:pt idx="781">
                  <c:v>0.43651452443078287</c:v>
                </c:pt>
                <c:pt idx="782">
                  <c:v>0.43665472350071338</c:v>
                </c:pt>
                <c:pt idx="783">
                  <c:v>0.43679948109018962</c:v>
                </c:pt>
                <c:pt idx="784">
                  <c:v>0.43691128906012694</c:v>
                </c:pt>
                <c:pt idx="785">
                  <c:v>0.43704453536960902</c:v>
                </c:pt>
                <c:pt idx="786">
                  <c:v>0.43718005533388554</c:v>
                </c:pt>
                <c:pt idx="787">
                  <c:v>0.43731999794159515</c:v>
                </c:pt>
                <c:pt idx="788">
                  <c:v>0.43743333190121558</c:v>
                </c:pt>
                <c:pt idx="789">
                  <c:v>0.43751383961208523</c:v>
                </c:pt>
                <c:pt idx="790">
                  <c:v>0.43756515425394743</c:v>
                </c:pt>
                <c:pt idx="791">
                  <c:v>0.43760261056887778</c:v>
                </c:pt>
                <c:pt idx="792">
                  <c:v>0.43762958751480302</c:v>
                </c:pt>
                <c:pt idx="793">
                  <c:v>0.43764925906190982</c:v>
                </c:pt>
                <c:pt idx="794">
                  <c:v>0.43768410229294785</c:v>
                </c:pt>
                <c:pt idx="795">
                  <c:v>0.43772747946159279</c:v>
                </c:pt>
                <c:pt idx="796">
                  <c:v>0.43772810789211286</c:v>
                </c:pt>
                <c:pt idx="797">
                  <c:v>0.43776572283813914</c:v>
                </c:pt>
                <c:pt idx="798">
                  <c:v>0.43779766131875569</c:v>
                </c:pt>
                <c:pt idx="799">
                  <c:v>0.43783959114418963</c:v>
                </c:pt>
                <c:pt idx="800">
                  <c:v>0.43787158229688322</c:v>
                </c:pt>
                <c:pt idx="801">
                  <c:v>0.4379345898744389</c:v>
                </c:pt>
                <c:pt idx="802">
                  <c:v>0.43803628339723599</c:v>
                </c:pt>
                <c:pt idx="803">
                  <c:v>0.43813685741513142</c:v>
                </c:pt>
                <c:pt idx="804">
                  <c:v>0.43825682762797408</c:v>
                </c:pt>
                <c:pt idx="805">
                  <c:v>0.43840272349687276</c:v>
                </c:pt>
                <c:pt idx="806">
                  <c:v>0.43855954955996684</c:v>
                </c:pt>
                <c:pt idx="807">
                  <c:v>0.4387302444849781</c:v>
                </c:pt>
                <c:pt idx="808">
                  <c:v>0.43893531615160092</c:v>
                </c:pt>
                <c:pt idx="809">
                  <c:v>0.43918474685369596</c:v>
                </c:pt>
                <c:pt idx="810">
                  <c:v>0.43942473006439764</c:v>
                </c:pt>
                <c:pt idx="811">
                  <c:v>0.43967750921637144</c:v>
                </c:pt>
                <c:pt idx="812">
                  <c:v>0.43993639034171506</c:v>
                </c:pt>
                <c:pt idx="813">
                  <c:v>0.44020437873011614</c:v>
                </c:pt>
                <c:pt idx="814">
                  <c:v>0.44049150746558613</c:v>
                </c:pt>
                <c:pt idx="815">
                  <c:v>0.44079489229948426</c:v>
                </c:pt>
                <c:pt idx="816">
                  <c:v>0.44109275009797333</c:v>
                </c:pt>
                <c:pt idx="817">
                  <c:v>0.4414203806123887</c:v>
                </c:pt>
                <c:pt idx="818">
                  <c:v>0.44173380910270382</c:v>
                </c:pt>
                <c:pt idx="819">
                  <c:v>0.44204145209990475</c:v>
                </c:pt>
                <c:pt idx="820">
                  <c:v>0.44233753340834309</c:v>
                </c:pt>
                <c:pt idx="821">
                  <c:v>0.44264122201819972</c:v>
                </c:pt>
                <c:pt idx="822">
                  <c:v>0.44293321184297491</c:v>
                </c:pt>
                <c:pt idx="823">
                  <c:v>0.44321878153070809</c:v>
                </c:pt>
                <c:pt idx="824">
                  <c:v>0.44351166674549192</c:v>
                </c:pt>
                <c:pt idx="825">
                  <c:v>0.44380926344668142</c:v>
                </c:pt>
                <c:pt idx="826">
                  <c:v>0.44410166239301252</c:v>
                </c:pt>
                <c:pt idx="827">
                  <c:v>0.44439534112663653</c:v>
                </c:pt>
                <c:pt idx="828">
                  <c:v>0.44469555797446886</c:v>
                </c:pt>
                <c:pt idx="829">
                  <c:v>0.44498472665318506</c:v>
                </c:pt>
                <c:pt idx="830">
                  <c:v>0.44526035244416023</c:v>
                </c:pt>
                <c:pt idx="831">
                  <c:v>0.44552004414410629</c:v>
                </c:pt>
                <c:pt idx="832">
                  <c:v>0.44579362226182195</c:v>
                </c:pt>
                <c:pt idx="833">
                  <c:v>0.44607966955392814</c:v>
                </c:pt>
                <c:pt idx="834">
                  <c:v>0.44636635876621439</c:v>
                </c:pt>
                <c:pt idx="835">
                  <c:v>0.44664281035185444</c:v>
                </c:pt>
                <c:pt idx="836">
                  <c:v>0.4469137320331274</c:v>
                </c:pt>
                <c:pt idx="837">
                  <c:v>0.44718735289556161</c:v>
                </c:pt>
                <c:pt idx="838">
                  <c:v>0.44745706931031526</c:v>
                </c:pt>
                <c:pt idx="839">
                  <c:v>0.44772113110842743</c:v>
                </c:pt>
                <c:pt idx="840">
                  <c:v>0.44798854944163408</c:v>
                </c:pt>
                <c:pt idx="841">
                  <c:v>0.44824807611430356</c:v>
                </c:pt>
                <c:pt idx="842">
                  <c:v>0.44849363858928121</c:v>
                </c:pt>
                <c:pt idx="843">
                  <c:v>0.44873557059047137</c:v>
                </c:pt>
                <c:pt idx="844">
                  <c:v>0.44896444096882243</c:v>
                </c:pt>
                <c:pt idx="845">
                  <c:v>0.44919763295436249</c:v>
                </c:pt>
                <c:pt idx="846">
                  <c:v>0.44942555026802106</c:v>
                </c:pt>
                <c:pt idx="847">
                  <c:v>0.44966814004941674</c:v>
                </c:pt>
                <c:pt idx="848">
                  <c:v>0.44991664589537478</c:v>
                </c:pt>
                <c:pt idx="849">
                  <c:v>0.450160320737996</c:v>
                </c:pt>
                <c:pt idx="850">
                  <c:v>0.4504186511195209</c:v>
                </c:pt>
                <c:pt idx="851">
                  <c:v>0.45066493847301331</c:v>
                </c:pt>
                <c:pt idx="852">
                  <c:v>0.45092704871432404</c:v>
                </c:pt>
                <c:pt idx="853">
                  <c:v>0.45118612881684556</c:v>
                </c:pt>
                <c:pt idx="854">
                  <c:v>0.45143347452938815</c:v>
                </c:pt>
                <c:pt idx="855">
                  <c:v>0.45167065614019658</c:v>
                </c:pt>
                <c:pt idx="856">
                  <c:v>0.45188933173196305</c:v>
                </c:pt>
                <c:pt idx="857">
                  <c:v>0.45211289222921519</c:v>
                </c:pt>
                <c:pt idx="858">
                  <c:v>0.45234856817815339</c:v>
                </c:pt>
                <c:pt idx="859">
                  <c:v>0.45257218166217833</c:v>
                </c:pt>
                <c:pt idx="860">
                  <c:v>0.45279427800773747</c:v>
                </c:pt>
                <c:pt idx="861">
                  <c:v>0.45300519198571981</c:v>
                </c:pt>
                <c:pt idx="862">
                  <c:v>0.45319677686106513</c:v>
                </c:pt>
                <c:pt idx="863">
                  <c:v>0.45338666737584182</c:v>
                </c:pt>
                <c:pt idx="864">
                  <c:v>0.45358706013520139</c:v>
                </c:pt>
                <c:pt idx="865">
                  <c:v>0.45379403561987069</c:v>
                </c:pt>
                <c:pt idx="866">
                  <c:v>0.45399899811696814</c:v>
                </c:pt>
                <c:pt idx="867">
                  <c:v>0.45422178647901923</c:v>
                </c:pt>
                <c:pt idx="868">
                  <c:v>0.45442035372139494</c:v>
                </c:pt>
                <c:pt idx="869">
                  <c:v>0.45460351726451154</c:v>
                </c:pt>
                <c:pt idx="870">
                  <c:v>0.45478307406233887</c:v>
                </c:pt>
                <c:pt idx="871">
                  <c:v>0.45494929482165397</c:v>
                </c:pt>
                <c:pt idx="872">
                  <c:v>0.455121149201348</c:v>
                </c:pt>
                <c:pt idx="873">
                  <c:v>0.45529935500302593</c:v>
                </c:pt>
                <c:pt idx="874">
                  <c:v>0.45546620107364189</c:v>
                </c:pt>
                <c:pt idx="875">
                  <c:v>0.4556230517932745</c:v>
                </c:pt>
                <c:pt idx="876">
                  <c:v>0.45578472161732603</c:v>
                </c:pt>
                <c:pt idx="877">
                  <c:v>0.45594417257932696</c:v>
                </c:pt>
                <c:pt idx="878">
                  <c:v>0.45609997593797513</c:v>
                </c:pt>
                <c:pt idx="879">
                  <c:v>0.4562519341238771</c:v>
                </c:pt>
                <c:pt idx="880">
                  <c:v>0.45640710005452262</c:v>
                </c:pt>
                <c:pt idx="881">
                  <c:v>0.45656535301402812</c:v>
                </c:pt>
                <c:pt idx="882">
                  <c:v>0.45671018267926633</c:v>
                </c:pt>
                <c:pt idx="883">
                  <c:v>0.45687276906552293</c:v>
                </c:pt>
                <c:pt idx="884">
                  <c:v>0.45705409529424385</c:v>
                </c:pt>
                <c:pt idx="885">
                  <c:v>0.45722013245079868</c:v>
                </c:pt>
                <c:pt idx="886">
                  <c:v>0.45738918971646597</c:v>
                </c:pt>
                <c:pt idx="887">
                  <c:v>0.45757173168885962</c:v>
                </c:pt>
                <c:pt idx="888">
                  <c:v>0.45774601156110645</c:v>
                </c:pt>
                <c:pt idx="889">
                  <c:v>0.45792287445098778</c:v>
                </c:pt>
                <c:pt idx="890">
                  <c:v>0.45809975789943708</c:v>
                </c:pt>
                <c:pt idx="891">
                  <c:v>0.45825933707362787</c:v>
                </c:pt>
                <c:pt idx="892">
                  <c:v>0.45841579347884281</c:v>
                </c:pt>
                <c:pt idx="893">
                  <c:v>0.4585852116153295</c:v>
                </c:pt>
                <c:pt idx="894">
                  <c:v>0.4587731401878905</c:v>
                </c:pt>
                <c:pt idx="895">
                  <c:v>0.45896414444302369</c:v>
                </c:pt>
                <c:pt idx="896">
                  <c:v>0.45913804596563251</c:v>
                </c:pt>
                <c:pt idx="897">
                  <c:v>0.4593223828742225</c:v>
                </c:pt>
                <c:pt idx="898">
                  <c:v>0.45950436190815797</c:v>
                </c:pt>
                <c:pt idx="899">
                  <c:v>0.45967437312564502</c:v>
                </c:pt>
                <c:pt idx="900">
                  <c:v>0.45985785070693835</c:v>
                </c:pt>
                <c:pt idx="901">
                  <c:v>0.46006420218555211</c:v>
                </c:pt>
                <c:pt idx="902">
                  <c:v>0.46025380193416554</c:v>
                </c:pt>
                <c:pt idx="903">
                  <c:v>0.46043220594752682</c:v>
                </c:pt>
                <c:pt idx="904">
                  <c:v>0.46061066312210036</c:v>
                </c:pt>
                <c:pt idx="905">
                  <c:v>0.4608053241309869</c:v>
                </c:pt>
                <c:pt idx="906">
                  <c:v>0.4609933731526536</c:v>
                </c:pt>
                <c:pt idx="907">
                  <c:v>0.4611847410559638</c:v>
                </c:pt>
                <c:pt idx="908">
                  <c:v>0.46137193920930514</c:v>
                </c:pt>
                <c:pt idx="909">
                  <c:v>0.46154949975072684</c:v>
                </c:pt>
                <c:pt idx="910">
                  <c:v>0.46173316587511631</c:v>
                </c:pt>
                <c:pt idx="911">
                  <c:v>0.46190956819327739</c:v>
                </c:pt>
                <c:pt idx="912">
                  <c:v>0.46209005407800091</c:v>
                </c:pt>
                <c:pt idx="913">
                  <c:v>0.46226627081180549</c:v>
                </c:pt>
                <c:pt idx="914">
                  <c:v>0.4624325179624677</c:v>
                </c:pt>
                <c:pt idx="915">
                  <c:v>0.46259342664111625</c:v>
                </c:pt>
                <c:pt idx="916">
                  <c:v>0.46275499485181465</c:v>
                </c:pt>
                <c:pt idx="917">
                  <c:v>0.46290398262031635</c:v>
                </c:pt>
                <c:pt idx="918">
                  <c:v>0.46304811899568615</c:v>
                </c:pt>
                <c:pt idx="919">
                  <c:v>0.46320107242282033</c:v>
                </c:pt>
                <c:pt idx="920">
                  <c:v>0.46334054034865596</c:v>
                </c:pt>
                <c:pt idx="921">
                  <c:v>0.46346958577749725</c:v>
                </c:pt>
                <c:pt idx="922">
                  <c:v>0.46359137257799876</c:v>
                </c:pt>
                <c:pt idx="923">
                  <c:v>0.46371831100536332</c:v>
                </c:pt>
                <c:pt idx="924">
                  <c:v>0.46383305790731649</c:v>
                </c:pt>
                <c:pt idx="925">
                  <c:v>0.46392913058674651</c:v>
                </c:pt>
                <c:pt idx="926">
                  <c:v>0.46402158812541111</c:v>
                </c:pt>
                <c:pt idx="927">
                  <c:v>0.46410230331573749</c:v>
                </c:pt>
                <c:pt idx="928">
                  <c:v>0.46418044709560807</c:v>
                </c:pt>
                <c:pt idx="929">
                  <c:v>0.46425989917944888</c:v>
                </c:pt>
                <c:pt idx="930">
                  <c:v>0.46434161488759446</c:v>
                </c:pt>
                <c:pt idx="931">
                  <c:v>0.46441784591717156</c:v>
                </c:pt>
                <c:pt idx="932">
                  <c:v>0.46448097523130655</c:v>
                </c:pt>
                <c:pt idx="933">
                  <c:v>0.46451269732782968</c:v>
                </c:pt>
                <c:pt idx="934">
                  <c:v>0.46454862025371729</c:v>
                </c:pt>
                <c:pt idx="935">
                  <c:v>0.46459535124801987</c:v>
                </c:pt>
                <c:pt idx="936">
                  <c:v>0.46463821621954332</c:v>
                </c:pt>
                <c:pt idx="937">
                  <c:v>0.46469464895952206</c:v>
                </c:pt>
                <c:pt idx="938">
                  <c:v>0.46472968645036561</c:v>
                </c:pt>
                <c:pt idx="939">
                  <c:v>0.46475630896817249</c:v>
                </c:pt>
                <c:pt idx="940">
                  <c:v>0.46476278650707864</c:v>
                </c:pt>
                <c:pt idx="941">
                  <c:v>0.46474214717281837</c:v>
                </c:pt>
                <c:pt idx="942">
                  <c:v>0.46471801617808639</c:v>
                </c:pt>
                <c:pt idx="943">
                  <c:v>0.46469021965410479</c:v>
                </c:pt>
                <c:pt idx="944">
                  <c:v>0.46465078054427805</c:v>
                </c:pt>
                <c:pt idx="945">
                  <c:v>0.46460342447396913</c:v>
                </c:pt>
                <c:pt idx="946">
                  <c:v>0.46455147586041451</c:v>
                </c:pt>
                <c:pt idx="947">
                  <c:v>0.46449957995114238</c:v>
                </c:pt>
                <c:pt idx="948">
                  <c:v>0.46442786007110265</c:v>
                </c:pt>
                <c:pt idx="949">
                  <c:v>0.46433590756074028</c:v>
                </c:pt>
                <c:pt idx="950">
                  <c:v>0.4642526174704929</c:v>
                </c:pt>
                <c:pt idx="951">
                  <c:v>0.46416173187859999</c:v>
                </c:pt>
                <c:pt idx="952">
                  <c:v>0.46404850935572134</c:v>
                </c:pt>
                <c:pt idx="953">
                  <c:v>0.46395496731732738</c:v>
                </c:pt>
                <c:pt idx="954">
                  <c:v>0.4638436697897233</c:v>
                </c:pt>
                <c:pt idx="955">
                  <c:v>0.46373118484465187</c:v>
                </c:pt>
                <c:pt idx="956">
                  <c:v>0.46363512446300287</c:v>
                </c:pt>
                <c:pt idx="957">
                  <c:v>0.46354515155721959</c:v>
                </c:pt>
                <c:pt idx="958">
                  <c:v>0.46346985845263061</c:v>
                </c:pt>
                <c:pt idx="959">
                  <c:v>0.46339708057103191</c:v>
                </c:pt>
                <c:pt idx="960">
                  <c:v>0.46333113618944882</c:v>
                </c:pt>
                <c:pt idx="961">
                  <c:v>0.46326521595092202</c:v>
                </c:pt>
                <c:pt idx="962">
                  <c:v>0.46320517116245224</c:v>
                </c:pt>
                <c:pt idx="963">
                  <c:v>0.46315444618992663</c:v>
                </c:pt>
                <c:pt idx="964">
                  <c:v>0.46312065975990852</c:v>
                </c:pt>
                <c:pt idx="965">
                  <c:v>0.46308817412438991</c:v>
                </c:pt>
                <c:pt idx="966">
                  <c:v>0.46307762265786107</c:v>
                </c:pt>
                <c:pt idx="967">
                  <c:v>0.46310202956209512</c:v>
                </c:pt>
                <c:pt idx="968">
                  <c:v>0.46313195377346883</c:v>
                </c:pt>
                <c:pt idx="969">
                  <c:v>0.46316665985118988</c:v>
                </c:pt>
                <c:pt idx="970">
                  <c:v>0.46320324349388081</c:v>
                </c:pt>
                <c:pt idx="971">
                  <c:v>0.4632493817916305</c:v>
                </c:pt>
                <c:pt idx="972">
                  <c:v>0.46330205878837799</c:v>
                </c:pt>
                <c:pt idx="973">
                  <c:v>0.46337022532373884</c:v>
                </c:pt>
                <c:pt idx="974">
                  <c:v>0.46345408218008899</c:v>
                </c:pt>
                <c:pt idx="975">
                  <c:v>0.46354080775251943</c:v>
                </c:pt>
                <c:pt idx="976">
                  <c:v>0.4636294677821709</c:v>
                </c:pt>
                <c:pt idx="977">
                  <c:v>0.46371506265702961</c:v>
                </c:pt>
                <c:pt idx="978">
                  <c:v>0.46379010835534706</c:v>
                </c:pt>
                <c:pt idx="979">
                  <c:v>0.4638447686240787</c:v>
                </c:pt>
                <c:pt idx="980">
                  <c:v>0.46390487831902627</c:v>
                </c:pt>
                <c:pt idx="981">
                  <c:v>0.46394465823583064</c:v>
                </c:pt>
                <c:pt idx="982">
                  <c:v>0.46398234950420486</c:v>
                </c:pt>
                <c:pt idx="983">
                  <c:v>0.46399747013284642</c:v>
                </c:pt>
                <c:pt idx="984">
                  <c:v>0.46398030446314026</c:v>
                </c:pt>
                <c:pt idx="985">
                  <c:v>0.46394664981826378</c:v>
                </c:pt>
                <c:pt idx="986">
                  <c:v>0.46390653705362411</c:v>
                </c:pt>
                <c:pt idx="987">
                  <c:v>0.46383301005691085</c:v>
                </c:pt>
                <c:pt idx="988">
                  <c:v>0.46375565377749822</c:v>
                </c:pt>
                <c:pt idx="989">
                  <c:v>0.46365556737699348</c:v>
                </c:pt>
                <c:pt idx="990">
                  <c:v>0.46352639927970851</c:v>
                </c:pt>
                <c:pt idx="991">
                  <c:v>0.46337083494916254</c:v>
                </c:pt>
                <c:pt idx="992">
                  <c:v>0.46318837421524867</c:v>
                </c:pt>
                <c:pt idx="993">
                  <c:v>0.46296207612537127</c:v>
                </c:pt>
                <c:pt idx="994">
                  <c:v>0.46268978797129345</c:v>
                </c:pt>
                <c:pt idx="995">
                  <c:v>0.46238802017088321</c:v>
                </c:pt>
                <c:pt idx="996">
                  <c:v>0.46205367798177344</c:v>
                </c:pt>
                <c:pt idx="997">
                  <c:v>0.46168463754187955</c:v>
                </c:pt>
                <c:pt idx="998">
                  <c:v>0.46130108196009711</c:v>
                </c:pt>
                <c:pt idx="999">
                  <c:v>0.46089326142283854</c:v>
                </c:pt>
                <c:pt idx="1000">
                  <c:v>0.46045806468262535</c:v>
                </c:pt>
                <c:pt idx="1001">
                  <c:v>0.46001075001812447</c:v>
                </c:pt>
                <c:pt idx="1002">
                  <c:v>0.45952431784070075</c:v>
                </c:pt>
                <c:pt idx="1003">
                  <c:v>0.45900220533567831</c:v>
                </c:pt>
                <c:pt idx="1004">
                  <c:v>0.45843444966660279</c:v>
                </c:pt>
                <c:pt idx="1005">
                  <c:v>0.45783788213126381</c:v>
                </c:pt>
                <c:pt idx="1006">
                  <c:v>0.45720766067426233</c:v>
                </c:pt>
                <c:pt idx="1007">
                  <c:v>0.45656951999538548</c:v>
                </c:pt>
                <c:pt idx="1008">
                  <c:v>0.45589184319907</c:v>
                </c:pt>
                <c:pt idx="1009">
                  <c:v>0.45517838683193829</c:v>
                </c:pt>
                <c:pt idx="1010">
                  <c:v>0.45441229260122834</c:v>
                </c:pt>
                <c:pt idx="1011">
                  <c:v>0.45355964176085628</c:v>
                </c:pt>
                <c:pt idx="1012">
                  <c:v>0.45264479779447414</c:v>
                </c:pt>
                <c:pt idx="1013">
                  <c:v>0.45163079126099048</c:v>
                </c:pt>
                <c:pt idx="1014">
                  <c:v>0.45055499558038731</c:v>
                </c:pt>
                <c:pt idx="1015">
                  <c:v>0.44938476456227855</c:v>
                </c:pt>
                <c:pt idx="1016">
                  <c:v>0.44814571091720445</c:v>
                </c:pt>
                <c:pt idx="1017">
                  <c:v>0.446775969851751</c:v>
                </c:pt>
                <c:pt idx="1018">
                  <c:v>0.44532073204911793</c:v>
                </c:pt>
                <c:pt idx="1019">
                  <c:v>0.4437147492219517</c:v>
                </c:pt>
                <c:pt idx="1020">
                  <c:v>0.44199106016400647</c:v>
                </c:pt>
                <c:pt idx="1021">
                  <c:v>0.44011035714046126</c:v>
                </c:pt>
                <c:pt idx="1022">
                  <c:v>0.43811228998062096</c:v>
                </c:pt>
                <c:pt idx="1023">
                  <c:v>0.43594590429819718</c:v>
                </c:pt>
                <c:pt idx="1024">
                  <c:v>0.43369510307555731</c:v>
                </c:pt>
                <c:pt idx="1025">
                  <c:v>0.4313006847327685</c:v>
                </c:pt>
                <c:pt idx="1026">
                  <c:v>0.42876356132522453</c:v>
                </c:pt>
                <c:pt idx="1027">
                  <c:v>0.42619022779141008</c:v>
                </c:pt>
                <c:pt idx="1028">
                  <c:v>0.42347514981746448</c:v>
                </c:pt>
                <c:pt idx="1029">
                  <c:v>0.42070392842983351</c:v>
                </c:pt>
                <c:pt idx="1030">
                  <c:v>0.41791092353707798</c:v>
                </c:pt>
                <c:pt idx="1031">
                  <c:v>0.41502829692656884</c:v>
                </c:pt>
                <c:pt idx="1032">
                  <c:v>0.41223114552433326</c:v>
                </c:pt>
                <c:pt idx="1033">
                  <c:v>0.40942067647987912</c:v>
                </c:pt>
                <c:pt idx="1034">
                  <c:v>0.40669619147990987</c:v>
                </c:pt>
                <c:pt idx="1035">
                  <c:v>0.4040228168878035</c:v>
                </c:pt>
                <c:pt idx="1036">
                  <c:v>0.40141338560018786</c:v>
                </c:pt>
                <c:pt idx="1037">
                  <c:v>0.39885465337179687</c:v>
                </c:pt>
                <c:pt idx="1038">
                  <c:v>0.39631416924235735</c:v>
                </c:pt>
                <c:pt idx="1039">
                  <c:v>0.39384006873677291</c:v>
                </c:pt>
                <c:pt idx="1040">
                  <c:v>0.39137600405283623</c:v>
                </c:pt>
                <c:pt idx="1041">
                  <c:v>0.38895749864536611</c:v>
                </c:pt>
                <c:pt idx="1042">
                  <c:v>0.38650024935927968</c:v>
                </c:pt>
                <c:pt idx="1043">
                  <c:v>0.38401354715224428</c:v>
                </c:pt>
                <c:pt idx="1044">
                  <c:v>0.38157092814126159</c:v>
                </c:pt>
                <c:pt idx="1045">
                  <c:v>0.37902915180353042</c:v>
                </c:pt>
                <c:pt idx="1046">
                  <c:v>0.37645488941105398</c:v>
                </c:pt>
                <c:pt idx="1047">
                  <c:v>0.37384985464987364</c:v>
                </c:pt>
                <c:pt idx="1048">
                  <c:v>0.37111348727964416</c:v>
                </c:pt>
                <c:pt idx="1049">
                  <c:v>0.36835476681851564</c:v>
                </c:pt>
                <c:pt idx="1050">
                  <c:v>0.36552864535505708</c:v>
                </c:pt>
                <c:pt idx="1051">
                  <c:v>0.36269115258347484</c:v>
                </c:pt>
                <c:pt idx="1052">
                  <c:v>0.35977896863701436</c:v>
                </c:pt>
                <c:pt idx="1053">
                  <c:v>0.35696045352739042</c:v>
                </c:pt>
                <c:pt idx="1054">
                  <c:v>0.3540730812188993</c:v>
                </c:pt>
                <c:pt idx="1055">
                  <c:v>0.35136251570841076</c:v>
                </c:pt>
                <c:pt idx="1056">
                  <c:v>0.34863730959384154</c:v>
                </c:pt>
                <c:pt idx="1057">
                  <c:v>0.34617012873410458</c:v>
                </c:pt>
                <c:pt idx="1058">
                  <c:v>0.34377046319013843</c:v>
                </c:pt>
                <c:pt idx="1059">
                  <c:v>0.34168859249677452</c:v>
                </c:pt>
                <c:pt idx="1060">
                  <c:v>0.33981385767505284</c:v>
                </c:pt>
                <c:pt idx="1061">
                  <c:v>0.33826344276169973</c:v>
                </c:pt>
                <c:pt idx="1062">
                  <c:v>0.3370059702348876</c:v>
                </c:pt>
                <c:pt idx="1063">
                  <c:v>0.33606142426201319</c:v>
                </c:pt>
                <c:pt idx="1064">
                  <c:v>0.33545721588725952</c:v>
                </c:pt>
                <c:pt idx="1065">
                  <c:v>0.33514095095146451</c:v>
                </c:pt>
                <c:pt idx="1066">
                  <c:v>0.33512450445170633</c:v>
                </c:pt>
                <c:pt idx="1067">
                  <c:v>0.33535409724527004</c:v>
                </c:pt>
                <c:pt idx="1068">
                  <c:v>0.33579637412608493</c:v>
                </c:pt>
                <c:pt idx="1069">
                  <c:v>0.33642923205570813</c:v>
                </c:pt>
                <c:pt idx="1070">
                  <c:v>0.33716437287973261</c:v>
                </c:pt>
                <c:pt idx="1071">
                  <c:v>0.33809503630837945</c:v>
                </c:pt>
                <c:pt idx="1072">
                  <c:v>0.33904477832108793</c:v>
                </c:pt>
                <c:pt idx="1073">
                  <c:v>0.34014459209234094</c:v>
                </c:pt>
                <c:pt idx="1074">
                  <c:v>0.34122545201653715</c:v>
                </c:pt>
                <c:pt idx="1075">
                  <c:v>0.34236129838388046</c:v>
                </c:pt>
                <c:pt idx="1076">
                  <c:v>0.3434995540663191</c:v>
                </c:pt>
                <c:pt idx="1077">
                  <c:v>0.34466026573160685</c:v>
                </c:pt>
                <c:pt idx="1078">
                  <c:v>0.34581753640808199</c:v>
                </c:pt>
                <c:pt idx="1079">
                  <c:v>0.34698916619907699</c:v>
                </c:pt>
                <c:pt idx="1080">
                  <c:v>0.34816974479863988</c:v>
                </c:pt>
                <c:pt idx="1081">
                  <c:v>0.34934946220446195</c:v>
                </c:pt>
                <c:pt idx="1082">
                  <c:v>0.35056696502986212</c:v>
                </c:pt>
                <c:pt idx="1083">
                  <c:v>0.35176195957437217</c:v>
                </c:pt>
                <c:pt idx="1084">
                  <c:v>0.35296688174913776</c:v>
                </c:pt>
                <c:pt idx="1085">
                  <c:v>0.35418418146058617</c:v>
                </c:pt>
                <c:pt idx="1086">
                  <c:v>0.35535914565894822</c:v>
                </c:pt>
                <c:pt idx="1087">
                  <c:v>0.35654857390056033</c:v>
                </c:pt>
                <c:pt idx="1088">
                  <c:v>0.35773532384458323</c:v>
                </c:pt>
                <c:pt idx="1089">
                  <c:v>0.35889671773352133</c:v>
                </c:pt>
                <c:pt idx="1090">
                  <c:v>0.3600567682888558</c:v>
                </c:pt>
                <c:pt idx="1091">
                  <c:v>0.36118324840087063</c:v>
                </c:pt>
                <c:pt idx="1092">
                  <c:v>0.36229860652063622</c:v>
                </c:pt>
                <c:pt idx="1093">
                  <c:v>0.36336554396671389</c:v>
                </c:pt>
                <c:pt idx="1094">
                  <c:v>0.36440576987835199</c:v>
                </c:pt>
                <c:pt idx="1095">
                  <c:v>0.36539632939322519</c:v>
                </c:pt>
                <c:pt idx="1096">
                  <c:v>0.36636149671904567</c:v>
                </c:pt>
                <c:pt idx="1097">
                  <c:v>0.36727632962981877</c:v>
                </c:pt>
                <c:pt idx="1098">
                  <c:v>0.36814711612887024</c:v>
                </c:pt>
                <c:pt idx="1099">
                  <c:v>0.36897892041538299</c:v>
                </c:pt>
                <c:pt idx="1100">
                  <c:v>0.36976223420519988</c:v>
                </c:pt>
                <c:pt idx="1101">
                  <c:v>0.37050388176234667</c:v>
                </c:pt>
                <c:pt idx="1102">
                  <c:v>0.37121356208894712</c:v>
                </c:pt>
                <c:pt idx="1103">
                  <c:v>0.37186311661182675</c:v>
                </c:pt>
                <c:pt idx="1104">
                  <c:v>0.37248174304344722</c:v>
                </c:pt>
                <c:pt idx="1105">
                  <c:v>0.37306619904100863</c:v>
                </c:pt>
                <c:pt idx="1106">
                  <c:v>0.37361437621598159</c:v>
                </c:pt>
                <c:pt idx="1107">
                  <c:v>0.37416494172444326</c:v>
                </c:pt>
                <c:pt idx="1108">
                  <c:v>0.37471007623435404</c:v>
                </c:pt>
                <c:pt idx="1109">
                  <c:v>0.37526543398716239</c:v>
                </c:pt>
                <c:pt idx="1110">
                  <c:v>0.37583892852614514</c:v>
                </c:pt>
                <c:pt idx="1111">
                  <c:v>0.37640110670566634</c:v>
                </c:pt>
                <c:pt idx="1112">
                  <c:v>0.37698351311500505</c:v>
                </c:pt>
                <c:pt idx="1113">
                  <c:v>0.37759236729456519</c:v>
                </c:pt>
                <c:pt idx="1114">
                  <c:v>0.37822882449722878</c:v>
                </c:pt>
                <c:pt idx="1115">
                  <c:v>0.37890049372387552</c:v>
                </c:pt>
                <c:pt idx="1116">
                  <c:v>0.37961712424802013</c:v>
                </c:pt>
                <c:pt idx="1117">
                  <c:v>0.38036433435973277</c:v>
                </c:pt>
                <c:pt idx="1118">
                  <c:v>0.38116280716297896</c:v>
                </c:pt>
                <c:pt idx="1119">
                  <c:v>0.38200602794282906</c:v>
                </c:pt>
                <c:pt idx="1120">
                  <c:v>0.38286277731111445</c:v>
                </c:pt>
                <c:pt idx="1121">
                  <c:v>0.38377325623636266</c:v>
                </c:pt>
                <c:pt idx="1122">
                  <c:v>0.3846925676632289</c:v>
                </c:pt>
                <c:pt idx="1123">
                  <c:v>0.38562950593484552</c:v>
                </c:pt>
                <c:pt idx="1124">
                  <c:v>0.38659550619959049</c:v>
                </c:pt>
                <c:pt idx="1125">
                  <c:v>0.3875812723317586</c:v>
                </c:pt>
                <c:pt idx="1126">
                  <c:v>0.38858290525956657</c:v>
                </c:pt>
                <c:pt idx="1127">
                  <c:v>0.38962380937412805</c:v>
                </c:pt>
                <c:pt idx="1128">
                  <c:v>0.3906327192484213</c:v>
                </c:pt>
                <c:pt idx="1129">
                  <c:v>0.39165953732089082</c:v>
                </c:pt>
                <c:pt idx="1130">
                  <c:v>0.39269056677269393</c:v>
                </c:pt>
                <c:pt idx="1131">
                  <c:v>0.39367593638765469</c:v>
                </c:pt>
                <c:pt idx="1132">
                  <c:v>0.39467747827562233</c:v>
                </c:pt>
                <c:pt idx="1133">
                  <c:v>0.39566860230101791</c:v>
                </c:pt>
                <c:pt idx="1134">
                  <c:v>0.39665722241760498</c:v>
                </c:pt>
                <c:pt idx="1135">
                  <c:v>0.39766585399047877</c:v>
                </c:pt>
                <c:pt idx="1136">
                  <c:v>0.39864884831388125</c:v>
                </c:pt>
                <c:pt idx="1137">
                  <c:v>0.39962058302545822</c:v>
                </c:pt>
                <c:pt idx="1138">
                  <c:v>0.40057346684803335</c:v>
                </c:pt>
                <c:pt idx="1139">
                  <c:v>0.40152487431652223</c:v>
                </c:pt>
                <c:pt idx="1140">
                  <c:v>0.40245897383197654</c:v>
                </c:pt>
                <c:pt idx="1141">
                  <c:v>0.40340188851455078</c:v>
                </c:pt>
                <c:pt idx="1142">
                  <c:v>0.40435259330560158</c:v>
                </c:pt>
                <c:pt idx="1143">
                  <c:v>0.40527963945366713</c:v>
                </c:pt>
                <c:pt idx="1144">
                  <c:v>0.40619660100769428</c:v>
                </c:pt>
                <c:pt idx="1145">
                  <c:v>0.40711209306910617</c:v>
                </c:pt>
                <c:pt idx="1146">
                  <c:v>0.40801087846475204</c:v>
                </c:pt>
                <c:pt idx="1147">
                  <c:v>0.40891235411045151</c:v>
                </c:pt>
                <c:pt idx="1148">
                  <c:v>0.40981854185083333</c:v>
                </c:pt>
                <c:pt idx="1149">
                  <c:v>0.41070474144924241</c:v>
                </c:pt>
                <c:pt idx="1150">
                  <c:v>0.41157579672283412</c:v>
                </c:pt>
                <c:pt idx="1151">
                  <c:v>0.41245312458605093</c:v>
                </c:pt>
                <c:pt idx="1152">
                  <c:v>0.41332866422171705</c:v>
                </c:pt>
                <c:pt idx="1153">
                  <c:v>0.41418063080016648</c:v>
                </c:pt>
                <c:pt idx="1154">
                  <c:v>0.41504267448468996</c:v>
                </c:pt>
                <c:pt idx="1155">
                  <c:v>0.41589290425618425</c:v>
                </c:pt>
                <c:pt idx="1156">
                  <c:v>0.41672483642392916</c:v>
                </c:pt>
                <c:pt idx="1157">
                  <c:v>0.41757383521759978</c:v>
                </c:pt>
                <c:pt idx="1158">
                  <c:v>0.41839461680116724</c:v>
                </c:pt>
                <c:pt idx="1159">
                  <c:v>0.41920211709553118</c:v>
                </c:pt>
                <c:pt idx="1160">
                  <c:v>0.42000086163884381</c:v>
                </c:pt>
                <c:pt idx="1161">
                  <c:v>0.42076351017197106</c:v>
                </c:pt>
                <c:pt idx="1162">
                  <c:v>0.42151593942043214</c:v>
                </c:pt>
                <c:pt idx="1163">
                  <c:v>0.42223678468953718</c:v>
                </c:pt>
                <c:pt idx="1164">
                  <c:v>0.4229819173651736</c:v>
                </c:pt>
                <c:pt idx="1165">
                  <c:v>0.42373529691268885</c:v>
                </c:pt>
                <c:pt idx="1166">
                  <c:v>0.42446738823034469</c:v>
                </c:pt>
                <c:pt idx="1167">
                  <c:v>0.42520323308106373</c:v>
                </c:pt>
                <c:pt idx="1168">
                  <c:v>0.42593064499317057</c:v>
                </c:pt>
                <c:pt idx="1169">
                  <c:v>0.42662477962243112</c:v>
                </c:pt>
                <c:pt idx="1170">
                  <c:v>0.42732113837620656</c:v>
                </c:pt>
                <c:pt idx="1171">
                  <c:v>0.42802780261659706</c:v>
                </c:pt>
                <c:pt idx="1172">
                  <c:v>0.42872280864955137</c:v>
                </c:pt>
                <c:pt idx="1173">
                  <c:v>0.42939996916976736</c:v>
                </c:pt>
                <c:pt idx="1174">
                  <c:v>0.43007292652265172</c:v>
                </c:pt>
                <c:pt idx="1175">
                  <c:v>0.43075176653264508</c:v>
                </c:pt>
                <c:pt idx="1176">
                  <c:v>0.43140009572096555</c:v>
                </c:pt>
                <c:pt idx="1177">
                  <c:v>0.43204401768013634</c:v>
                </c:pt>
                <c:pt idx="1178">
                  <c:v>0.43267876593865767</c:v>
                </c:pt>
                <c:pt idx="1179">
                  <c:v>0.43329312527325242</c:v>
                </c:pt>
                <c:pt idx="1180">
                  <c:v>0.43390564682409516</c:v>
                </c:pt>
                <c:pt idx="1181">
                  <c:v>0.43453684914582791</c:v>
                </c:pt>
                <c:pt idx="1182">
                  <c:v>0.43516643181834996</c:v>
                </c:pt>
                <c:pt idx="1183">
                  <c:v>0.43578733068516812</c:v>
                </c:pt>
                <c:pt idx="1184">
                  <c:v>0.4364010934488009</c:v>
                </c:pt>
                <c:pt idx="1185">
                  <c:v>0.43699032298355611</c:v>
                </c:pt>
                <c:pt idx="1186">
                  <c:v>0.43756744636034051</c:v>
                </c:pt>
                <c:pt idx="1187">
                  <c:v>0.43813945879110922</c:v>
                </c:pt>
                <c:pt idx="1188">
                  <c:v>0.43870251656691134</c:v>
                </c:pt>
                <c:pt idx="1189">
                  <c:v>0.43927180872502619</c:v>
                </c:pt>
                <c:pt idx="1190">
                  <c:v>0.43984208825764437</c:v>
                </c:pt>
                <c:pt idx="1191">
                  <c:v>0.44039734708561906</c:v>
                </c:pt>
                <c:pt idx="1192">
                  <c:v>0.44094883650271982</c:v>
                </c:pt>
                <c:pt idx="1193">
                  <c:v>0.44149115703305286</c:v>
                </c:pt>
                <c:pt idx="1194">
                  <c:v>0.44202228136324373</c:v>
                </c:pt>
                <c:pt idx="1195">
                  <c:v>0.44253956110105125</c:v>
                </c:pt>
                <c:pt idx="1196">
                  <c:v>0.44305362734368819</c:v>
                </c:pt>
                <c:pt idx="1197">
                  <c:v>0.44357489334122929</c:v>
                </c:pt>
                <c:pt idx="1198">
                  <c:v>0.44408442254880293</c:v>
                </c:pt>
                <c:pt idx="1199">
                  <c:v>0.44459221784432373</c:v>
                </c:pt>
                <c:pt idx="1200">
                  <c:v>0.44509521483397291</c:v>
                </c:pt>
                <c:pt idx="1201">
                  <c:v>0.44556368623915055</c:v>
                </c:pt>
                <c:pt idx="1202">
                  <c:v>0.44601836598244787</c:v>
                </c:pt>
                <c:pt idx="1203">
                  <c:v>0.44646579167655903</c:v>
                </c:pt>
                <c:pt idx="1204">
                  <c:v>0.44689887314564958</c:v>
                </c:pt>
                <c:pt idx="1205">
                  <c:v>0.44734104873347674</c:v>
                </c:pt>
                <c:pt idx="1206">
                  <c:v>0.44777787365541499</c:v>
                </c:pt>
                <c:pt idx="1207">
                  <c:v>0.44822185259842495</c:v>
                </c:pt>
                <c:pt idx="1208">
                  <c:v>0.4486707914133215</c:v>
                </c:pt>
                <c:pt idx="1209">
                  <c:v>0.4491244658708573</c:v>
                </c:pt>
                <c:pt idx="1210">
                  <c:v>0.44957638024271951</c:v>
                </c:pt>
                <c:pt idx="1211">
                  <c:v>0.45000288118977788</c:v>
                </c:pt>
                <c:pt idx="1212">
                  <c:v>0.45042254725337721</c:v>
                </c:pt>
                <c:pt idx="1213">
                  <c:v>0.45083666734236932</c:v>
                </c:pt>
                <c:pt idx="1214">
                  <c:v>0.45124143523764387</c:v>
                </c:pt>
                <c:pt idx="1215">
                  <c:v>0.45165897766413293</c:v>
                </c:pt>
                <c:pt idx="1216">
                  <c:v>0.45207663746522631</c:v>
                </c:pt>
                <c:pt idx="1217">
                  <c:v>0.45248482779042726</c:v>
                </c:pt>
                <c:pt idx="1218">
                  <c:v>0.45288883003091557</c:v>
                </c:pt>
                <c:pt idx="1219">
                  <c:v>0.45327728569683345</c:v>
                </c:pt>
                <c:pt idx="1220">
                  <c:v>0.45364666759894207</c:v>
                </c:pt>
                <c:pt idx="1221">
                  <c:v>0.45401005423662016</c:v>
                </c:pt>
                <c:pt idx="1222">
                  <c:v>0.45437650843605132</c:v>
                </c:pt>
                <c:pt idx="1223">
                  <c:v>0.45473295337911951</c:v>
                </c:pt>
                <c:pt idx="1224">
                  <c:v>0.45508276310825918</c:v>
                </c:pt>
                <c:pt idx="1225">
                  <c:v>0.45542440206673085</c:v>
                </c:pt>
                <c:pt idx="1226">
                  <c:v>0.45575901743108355</c:v>
                </c:pt>
                <c:pt idx="1227">
                  <c:v>0.4560992574013028</c:v>
                </c:pt>
                <c:pt idx="1228">
                  <c:v>0.45642307960494177</c:v>
                </c:pt>
                <c:pt idx="1229">
                  <c:v>0.45672921530527882</c:v>
                </c:pt>
                <c:pt idx="1230">
                  <c:v>0.4570502840874317</c:v>
                </c:pt>
                <c:pt idx="1231">
                  <c:v>0.45736447804779007</c:v>
                </c:pt>
                <c:pt idx="1232">
                  <c:v>0.45766634911766652</c:v>
                </c:pt>
                <c:pt idx="1233">
                  <c:v>0.4579658855691911</c:v>
                </c:pt>
                <c:pt idx="1234">
                  <c:v>0.45826751536310861</c:v>
                </c:pt>
                <c:pt idx="1235">
                  <c:v>0.45856878532512474</c:v>
                </c:pt>
                <c:pt idx="1236">
                  <c:v>0.45886395356866555</c:v>
                </c:pt>
                <c:pt idx="1237">
                  <c:v>0.45918853159709805</c:v>
                </c:pt>
                <c:pt idx="1238">
                  <c:v>0.45948862914141686</c:v>
                </c:pt>
                <c:pt idx="1239">
                  <c:v>0.45976279369235523</c:v>
                </c:pt>
                <c:pt idx="1240">
                  <c:v>0.46005222578100513</c:v>
                </c:pt>
                <c:pt idx="1241">
                  <c:v>0.46033057991168064</c:v>
                </c:pt>
                <c:pt idx="1242">
                  <c:v>0.46060403728700222</c:v>
                </c:pt>
                <c:pt idx="1243">
                  <c:v>0.46089921749558321</c:v>
                </c:pt>
                <c:pt idx="1244">
                  <c:v>0.46118103205414301</c:v>
                </c:pt>
                <c:pt idx="1245">
                  <c:v>0.46145416428603009</c:v>
                </c:pt>
                <c:pt idx="1246">
                  <c:v>0.46172771957437148</c:v>
                </c:pt>
                <c:pt idx="1247">
                  <c:v>0.46198916060265649</c:v>
                </c:pt>
                <c:pt idx="1248">
                  <c:v>0.46223553715711829</c:v>
                </c:pt>
                <c:pt idx="1249">
                  <c:v>0.46248542507301965</c:v>
                </c:pt>
                <c:pt idx="1250">
                  <c:v>0.46274139914240636</c:v>
                </c:pt>
                <c:pt idx="1251">
                  <c:v>0.46299662049266671</c:v>
                </c:pt>
                <c:pt idx="1252">
                  <c:v>0.46326396111874768</c:v>
                </c:pt>
                <c:pt idx="1253">
                  <c:v>0.46352361032734118</c:v>
                </c:pt>
                <c:pt idx="1254">
                  <c:v>0.46375803049935177</c:v>
                </c:pt>
                <c:pt idx="1255">
                  <c:v>0.4639846729785741</c:v>
                </c:pt>
                <c:pt idx="1256">
                  <c:v>0.46421656559695479</c:v>
                </c:pt>
                <c:pt idx="1257">
                  <c:v>0.46443267086637113</c:v>
                </c:pt>
                <c:pt idx="1258">
                  <c:v>0.46464562168664097</c:v>
                </c:pt>
                <c:pt idx="1259">
                  <c:v>0.46485792933475317</c:v>
                </c:pt>
                <c:pt idx="1260">
                  <c:v>0.46503953180641133</c:v>
                </c:pt>
                <c:pt idx="1261">
                  <c:v>0.46524800569905689</c:v>
                </c:pt>
                <c:pt idx="1262">
                  <c:v>0.46546549700625262</c:v>
                </c:pt>
                <c:pt idx="1263">
                  <c:v>0.46569469366286725</c:v>
                </c:pt>
                <c:pt idx="1264">
                  <c:v>0.46595758105344637</c:v>
                </c:pt>
                <c:pt idx="1265">
                  <c:v>0.4661783515474674</c:v>
                </c:pt>
                <c:pt idx="1266">
                  <c:v>0.46639730189874218</c:v>
                </c:pt>
                <c:pt idx="1267">
                  <c:v>0.46660645308046639</c:v>
                </c:pt>
                <c:pt idx="1268">
                  <c:v>0.46678150303025029</c:v>
                </c:pt>
                <c:pt idx="1269">
                  <c:v>0.46698120514215208</c:v>
                </c:pt>
                <c:pt idx="1270">
                  <c:v>0.46717918347626913</c:v>
                </c:pt>
                <c:pt idx="1271">
                  <c:v>0.46738234562881992</c:v>
                </c:pt>
                <c:pt idx="1272">
                  <c:v>0.46759165847621492</c:v>
                </c:pt>
                <c:pt idx="1273">
                  <c:v>0.46778574278285223</c:v>
                </c:pt>
                <c:pt idx="1274">
                  <c:v>0.4679881430469508</c:v>
                </c:pt>
                <c:pt idx="1275">
                  <c:v>0.46818400000449634</c:v>
                </c:pt>
                <c:pt idx="1276">
                  <c:v>0.46837672138511777</c:v>
                </c:pt>
                <c:pt idx="1277">
                  <c:v>0.46856845701828159</c:v>
                </c:pt>
                <c:pt idx="1278">
                  <c:v>0.46873716647295716</c:v>
                </c:pt>
                <c:pt idx="1279">
                  <c:v>0.46891871966273185</c:v>
                </c:pt>
                <c:pt idx="1280">
                  <c:v>0.46910073412929848</c:v>
                </c:pt>
                <c:pt idx="1281">
                  <c:v>0.46928643705471923</c:v>
                </c:pt>
                <c:pt idx="1282">
                  <c:v>0.46949621072957209</c:v>
                </c:pt>
                <c:pt idx="1283">
                  <c:v>0.46968901539671748</c:v>
                </c:pt>
                <c:pt idx="1284">
                  <c:v>0.46985875551232509</c:v>
                </c:pt>
                <c:pt idx="1285">
                  <c:v>0.47002297028177681</c:v>
                </c:pt>
                <c:pt idx="1286">
                  <c:v>0.47018686375321234</c:v>
                </c:pt>
                <c:pt idx="1287">
                  <c:v>0.47036224327455445</c:v>
                </c:pt>
                <c:pt idx="1288">
                  <c:v>0.47054708621055408</c:v>
                </c:pt>
                <c:pt idx="1289">
                  <c:v>0.47072116268952291</c:v>
                </c:pt>
                <c:pt idx="1290">
                  <c:v>0.47087104016487652</c:v>
                </c:pt>
                <c:pt idx="1291">
                  <c:v>0.47101641290006996</c:v>
                </c:pt>
                <c:pt idx="1292">
                  <c:v>0.47117434150578652</c:v>
                </c:pt>
                <c:pt idx="1293">
                  <c:v>0.47132878701850567</c:v>
                </c:pt>
                <c:pt idx="1294">
                  <c:v>0.47148600504706567</c:v>
                </c:pt>
                <c:pt idx="1295">
                  <c:v>0.4716500603909301</c:v>
                </c:pt>
                <c:pt idx="1296">
                  <c:v>0.47179666136191561</c:v>
                </c:pt>
                <c:pt idx="1297">
                  <c:v>0.47193009892980681</c:v>
                </c:pt>
                <c:pt idx="1298">
                  <c:v>0.47206420071512994</c:v>
                </c:pt>
                <c:pt idx="1299">
                  <c:v>0.47220404809504135</c:v>
                </c:pt>
                <c:pt idx="1300">
                  <c:v>0.47233645377314221</c:v>
                </c:pt>
                <c:pt idx="1301">
                  <c:v>0.47246527209760791</c:v>
                </c:pt>
                <c:pt idx="1302">
                  <c:v>0.47261321507431742</c:v>
                </c:pt>
                <c:pt idx="1303">
                  <c:v>0.47275564227509159</c:v>
                </c:pt>
                <c:pt idx="1304">
                  <c:v>0.47288952976041737</c:v>
                </c:pt>
                <c:pt idx="1305">
                  <c:v>0.47302477863466436</c:v>
                </c:pt>
                <c:pt idx="1306">
                  <c:v>0.47315651374410034</c:v>
                </c:pt>
                <c:pt idx="1307">
                  <c:v>0.47329695559784363</c:v>
                </c:pt>
                <c:pt idx="1308">
                  <c:v>0.47343992797441231</c:v>
                </c:pt>
                <c:pt idx="1309">
                  <c:v>0.47357809155977365</c:v>
                </c:pt>
                <c:pt idx="1310">
                  <c:v>0.47371066750612933</c:v>
                </c:pt>
                <c:pt idx="1311">
                  <c:v>0.4738291999887585</c:v>
                </c:pt>
                <c:pt idx="1312">
                  <c:v>0.47393470162791829</c:v>
                </c:pt>
                <c:pt idx="1313">
                  <c:v>0.4740505380154561</c:v>
                </c:pt>
                <c:pt idx="1314">
                  <c:v>0.47416917828434957</c:v>
                </c:pt>
                <c:pt idx="1315">
                  <c:v>0.47428662996887944</c:v>
                </c:pt>
                <c:pt idx="1316">
                  <c:v>0.47440826263799513</c:v>
                </c:pt>
                <c:pt idx="1317">
                  <c:v>0.47452371165571355</c:v>
                </c:pt>
                <c:pt idx="1318">
                  <c:v>0.47462759920387004</c:v>
                </c:pt>
                <c:pt idx="1319">
                  <c:v>0.47472022937279129</c:v>
                </c:pt>
                <c:pt idx="1320">
                  <c:v>0.47479313659381162</c:v>
                </c:pt>
                <c:pt idx="1321">
                  <c:v>0.47484874449192066</c:v>
                </c:pt>
                <c:pt idx="1322">
                  <c:v>0.47492708102314179</c:v>
                </c:pt>
                <c:pt idx="1323">
                  <c:v>0.47500867617063064</c:v>
                </c:pt>
                <c:pt idx="1324">
                  <c:v>0.47511962930150525</c:v>
                </c:pt>
                <c:pt idx="1325">
                  <c:v>0.47526608239322649</c:v>
                </c:pt>
                <c:pt idx="1326">
                  <c:v>0.47539053196970915</c:v>
                </c:pt>
                <c:pt idx="1327">
                  <c:v>0.47551515608522138</c:v>
                </c:pt>
                <c:pt idx="1328">
                  <c:v>0.47562785155157278</c:v>
                </c:pt>
                <c:pt idx="1329">
                  <c:v>0.47571318589402406</c:v>
                </c:pt>
                <c:pt idx="1330">
                  <c:v>0.4758240840558261</c:v>
                </c:pt>
                <c:pt idx="1331">
                  <c:v>0.47593519573545717</c:v>
                </c:pt>
                <c:pt idx="1332">
                  <c:v>0.47605455070312069</c:v>
                </c:pt>
                <c:pt idx="1333">
                  <c:v>0.47621565658359649</c:v>
                </c:pt>
                <c:pt idx="1334">
                  <c:v>0.4763377726442532</c:v>
                </c:pt>
                <c:pt idx="1335">
                  <c:v>0.47644660845664105</c:v>
                </c:pt>
                <c:pt idx="1336">
                  <c:v>0.4765375238615201</c:v>
                </c:pt>
                <c:pt idx="1337">
                  <c:v>0.47659412999393957</c:v>
                </c:pt>
                <c:pt idx="1338">
                  <c:v>0.47666519659829731</c:v>
                </c:pt>
                <c:pt idx="1339">
                  <c:v>0.47674270813714587</c:v>
                </c:pt>
                <c:pt idx="1340">
                  <c:v>0.47680184632033434</c:v>
                </c:pt>
                <c:pt idx="1341">
                  <c:v>0.47684831044075099</c:v>
                </c:pt>
                <c:pt idx="1342">
                  <c:v>0.47689201813484933</c:v>
                </c:pt>
                <c:pt idx="1343">
                  <c:v>0.47691705395482192</c:v>
                </c:pt>
                <c:pt idx="1344">
                  <c:v>0.47695059232181852</c:v>
                </c:pt>
                <c:pt idx="1345">
                  <c:v>0.47699139231364063</c:v>
                </c:pt>
                <c:pt idx="1346">
                  <c:v>0.47702219739378088</c:v>
                </c:pt>
                <c:pt idx="1347">
                  <c:v>0.47704549896189796</c:v>
                </c:pt>
                <c:pt idx="1348">
                  <c:v>0.47706726712587849</c:v>
                </c:pt>
                <c:pt idx="1349">
                  <c:v>0.47709639933043241</c:v>
                </c:pt>
                <c:pt idx="1350">
                  <c:v>0.47711332485903646</c:v>
                </c:pt>
                <c:pt idx="1351">
                  <c:v>0.47713418249141276</c:v>
                </c:pt>
                <c:pt idx="1352">
                  <c:v>0.47712222569007201</c:v>
                </c:pt>
                <c:pt idx="1353">
                  <c:v>0.47707650297043142</c:v>
                </c:pt>
                <c:pt idx="1354">
                  <c:v>0.47703383633061264</c:v>
                </c:pt>
                <c:pt idx="1355">
                  <c:v>0.47697219117023248</c:v>
                </c:pt>
                <c:pt idx="1356">
                  <c:v>0.47692116083596076</c:v>
                </c:pt>
                <c:pt idx="1357">
                  <c:v>0.47687641379403134</c:v>
                </c:pt>
                <c:pt idx="1358">
                  <c:v>0.47681442067374141</c:v>
                </c:pt>
                <c:pt idx="1359">
                  <c:v>0.47675428988283269</c:v>
                </c:pt>
                <c:pt idx="1360">
                  <c:v>0.47668606499148874</c:v>
                </c:pt>
                <c:pt idx="1361">
                  <c:v>0.47662506851772513</c:v>
                </c:pt>
                <c:pt idx="1362">
                  <c:v>0.47657727690085833</c:v>
                </c:pt>
                <c:pt idx="1363">
                  <c:v>0.47653524952831816</c:v>
                </c:pt>
                <c:pt idx="1364">
                  <c:v>0.47649078561416253</c:v>
                </c:pt>
                <c:pt idx="1365">
                  <c:v>0.47641306214377166</c:v>
                </c:pt>
                <c:pt idx="1366">
                  <c:v>0.47632798941630067</c:v>
                </c:pt>
                <c:pt idx="1367">
                  <c:v>0.47623002781328888</c:v>
                </c:pt>
                <c:pt idx="1368">
                  <c:v>0.47610664104704892</c:v>
                </c:pt>
                <c:pt idx="1369">
                  <c:v>0.47598900686365825</c:v>
                </c:pt>
                <c:pt idx="1370">
                  <c:v>0.47586400994302624</c:v>
                </c:pt>
                <c:pt idx="1371">
                  <c:v>0.47571886993025875</c:v>
                </c:pt>
                <c:pt idx="1372">
                  <c:v>0.47556933490397402</c:v>
                </c:pt>
                <c:pt idx="1373">
                  <c:v>0.47540672150554392</c:v>
                </c:pt>
                <c:pt idx="1374">
                  <c:v>0.47522737167124435</c:v>
                </c:pt>
                <c:pt idx="1375">
                  <c:v>0.47504010859929902</c:v>
                </c:pt>
                <c:pt idx="1376">
                  <c:v>0.47483370850768397</c:v>
                </c:pt>
                <c:pt idx="1377">
                  <c:v>0.47460753656473242</c:v>
                </c:pt>
                <c:pt idx="1378">
                  <c:v>0.4743858479063317</c:v>
                </c:pt>
                <c:pt idx="1379">
                  <c:v>0.47414369196042722</c:v>
                </c:pt>
                <c:pt idx="1380">
                  <c:v>0.47389208664796029</c:v>
                </c:pt>
                <c:pt idx="1381">
                  <c:v>0.47363828994319251</c:v>
                </c:pt>
                <c:pt idx="1382">
                  <c:v>0.47335000203877958</c:v>
                </c:pt>
                <c:pt idx="1383">
                  <c:v>0.4730777382818277</c:v>
                </c:pt>
                <c:pt idx="1384">
                  <c:v>0.47281965082853533</c:v>
                </c:pt>
                <c:pt idx="1385">
                  <c:v>0.47253586406698522</c:v>
                </c:pt>
                <c:pt idx="1386">
                  <c:v>0.47224373314340062</c:v>
                </c:pt>
                <c:pt idx="1387">
                  <c:v>0.47193493167598594</c:v>
                </c:pt>
                <c:pt idx="1388">
                  <c:v>0.47159190719520366</c:v>
                </c:pt>
                <c:pt idx="1389">
                  <c:v>0.47126476963047015</c:v>
                </c:pt>
                <c:pt idx="1390">
                  <c:v>0.47097245619021594</c:v>
                </c:pt>
                <c:pt idx="1391">
                  <c:v>0.47066131019373564</c:v>
                </c:pt>
                <c:pt idx="1392">
                  <c:v>0.47034131797490314</c:v>
                </c:pt>
                <c:pt idx="1393">
                  <c:v>0.47002523367996196</c:v>
                </c:pt>
                <c:pt idx="1394">
                  <c:v>0.46970389081065539</c:v>
                </c:pt>
                <c:pt idx="1395">
                  <c:v>0.46938659536355964</c:v>
                </c:pt>
                <c:pt idx="1396">
                  <c:v>0.46907051772221525</c:v>
                </c:pt>
                <c:pt idx="1397">
                  <c:v>0.46875830594264434</c:v>
                </c:pt>
                <c:pt idx="1398">
                  <c:v>0.46845406179563515</c:v>
                </c:pt>
                <c:pt idx="1399">
                  <c:v>0.46812745152156793</c:v>
                </c:pt>
                <c:pt idx="1400">
                  <c:v>0.4677964039884846</c:v>
                </c:pt>
                <c:pt idx="1401">
                  <c:v>0.46745780832582118</c:v>
                </c:pt>
                <c:pt idx="1402">
                  <c:v>0.46710631510159278</c:v>
                </c:pt>
                <c:pt idx="1403">
                  <c:v>0.46674741893878752</c:v>
                </c:pt>
                <c:pt idx="1404">
                  <c:v>0.46637875848077082</c:v>
                </c:pt>
                <c:pt idx="1405">
                  <c:v>0.46601942217387332</c:v>
                </c:pt>
                <c:pt idx="1406">
                  <c:v>0.46564690906091921</c:v>
                </c:pt>
                <c:pt idx="1407">
                  <c:v>0.46528921755211688</c:v>
                </c:pt>
                <c:pt idx="1408">
                  <c:v>0.4649529549224713</c:v>
                </c:pt>
                <c:pt idx="1409">
                  <c:v>0.46459427964186406</c:v>
                </c:pt>
                <c:pt idx="1410">
                  <c:v>0.46422718000294982</c:v>
                </c:pt>
                <c:pt idx="1411">
                  <c:v>0.46385868808018427</c:v>
                </c:pt>
                <c:pt idx="1412">
                  <c:v>0.46347930342990834</c:v>
                </c:pt>
                <c:pt idx="1413">
                  <c:v>0.46311199199170522</c:v>
                </c:pt>
                <c:pt idx="1414">
                  <c:v>0.46275043579673625</c:v>
                </c:pt>
                <c:pt idx="1415">
                  <c:v>0.46237558399006567</c:v>
                </c:pt>
                <c:pt idx="1416">
                  <c:v>0.46200379305588807</c:v>
                </c:pt>
                <c:pt idx="1417">
                  <c:v>0.46161654626748333</c:v>
                </c:pt>
                <c:pt idx="1418">
                  <c:v>0.46120552889671096</c:v>
                </c:pt>
                <c:pt idx="1419">
                  <c:v>0.46082819652231838</c:v>
                </c:pt>
                <c:pt idx="1420">
                  <c:v>0.46045221001339542</c:v>
                </c:pt>
                <c:pt idx="1421">
                  <c:v>0.46009490377208673</c:v>
                </c:pt>
                <c:pt idx="1422">
                  <c:v>0.45975872084071184</c:v>
                </c:pt>
                <c:pt idx="1423">
                  <c:v>0.45942993962038603</c:v>
                </c:pt>
                <c:pt idx="1424">
                  <c:v>0.45910180773165066</c:v>
                </c:pt>
                <c:pt idx="1425">
                  <c:v>0.45879314555106715</c:v>
                </c:pt>
                <c:pt idx="1426">
                  <c:v>0.45849740942587786</c:v>
                </c:pt>
                <c:pt idx="1427">
                  <c:v>0.45818923670659717</c:v>
                </c:pt>
                <c:pt idx="1428">
                  <c:v>0.45790501825826596</c:v>
                </c:pt>
                <c:pt idx="1429">
                  <c:v>0.45762485260117597</c:v>
                </c:pt>
                <c:pt idx="1430">
                  <c:v>0.45734467280440444</c:v>
                </c:pt>
                <c:pt idx="1431">
                  <c:v>0.45706717454475188</c:v>
                </c:pt>
                <c:pt idx="1432">
                  <c:v>0.45679525440608559</c:v>
                </c:pt>
                <c:pt idx="1433">
                  <c:v>0.45653031123140986</c:v>
                </c:pt>
                <c:pt idx="1434">
                  <c:v>0.45627997122605263</c:v>
                </c:pt>
                <c:pt idx="1435">
                  <c:v>0.45607014584258571</c:v>
                </c:pt>
                <c:pt idx="1436">
                  <c:v>0.4558686141781032</c:v>
                </c:pt>
                <c:pt idx="1437">
                  <c:v>0.45567399704614492</c:v>
                </c:pt>
                <c:pt idx="1438">
                  <c:v>0.45547120540054514</c:v>
                </c:pt>
                <c:pt idx="1439">
                  <c:v>0.45525505843031305</c:v>
                </c:pt>
                <c:pt idx="1440">
                  <c:v>0.45504109639362356</c:v>
                </c:pt>
                <c:pt idx="1441">
                  <c:v>0.4548248432035305</c:v>
                </c:pt>
                <c:pt idx="1442">
                  <c:v>0.45468582692035686</c:v>
                </c:pt>
                <c:pt idx="1443">
                  <c:v>0.45458378249284265</c:v>
                </c:pt>
                <c:pt idx="1444">
                  <c:v>0.45449785687428212</c:v>
                </c:pt>
                <c:pt idx="1445">
                  <c:v>0.45443869095855227</c:v>
                </c:pt>
                <c:pt idx="1446">
                  <c:v>0.45435733203318041</c:v>
                </c:pt>
                <c:pt idx="1447">
                  <c:v>0.45427671423705807</c:v>
                </c:pt>
                <c:pt idx="1448">
                  <c:v>0.45422883498768352</c:v>
                </c:pt>
                <c:pt idx="1449">
                  <c:v>0.45415868686619065</c:v>
                </c:pt>
                <c:pt idx="1450">
                  <c:v>0.45409074827569212</c:v>
                </c:pt>
                <c:pt idx="1451">
                  <c:v>0.45413977333834149</c:v>
                </c:pt>
                <c:pt idx="1452">
                  <c:v>0.45410319421657314</c:v>
                </c:pt>
                <c:pt idx="1453">
                  <c:v>0.45408670736771067</c:v>
                </c:pt>
                <c:pt idx="1454">
                  <c:v>0.45407222130021196</c:v>
                </c:pt>
                <c:pt idx="1455">
                  <c:v>0.45406643536433422</c:v>
                </c:pt>
                <c:pt idx="1456">
                  <c:v>0.45410114334988411</c:v>
                </c:pt>
                <c:pt idx="1457">
                  <c:v>0.45410569212421587</c:v>
                </c:pt>
                <c:pt idx="1458">
                  <c:v>0.45411566696529171</c:v>
                </c:pt>
                <c:pt idx="1459">
                  <c:v>0.45413165049636972</c:v>
                </c:pt>
                <c:pt idx="1460">
                  <c:v>0.45416567730920399</c:v>
                </c:pt>
                <c:pt idx="1461">
                  <c:v>0.45421031902406267</c:v>
                </c:pt>
                <c:pt idx="1462">
                  <c:v>0.45427987917795171</c:v>
                </c:pt>
                <c:pt idx="1463">
                  <c:v>0.45436819496060954</c:v>
                </c:pt>
                <c:pt idx="1464">
                  <c:v>0.45443676543986783</c:v>
                </c:pt>
                <c:pt idx="1465">
                  <c:v>0.45449257107432234</c:v>
                </c:pt>
                <c:pt idx="1466">
                  <c:v>0.45448875258027699</c:v>
                </c:pt>
                <c:pt idx="1467">
                  <c:v>0.45443334084800419</c:v>
                </c:pt>
                <c:pt idx="1468">
                  <c:v>0.45435965426351599</c:v>
                </c:pt>
                <c:pt idx="1469">
                  <c:v>0.45433751660686045</c:v>
                </c:pt>
                <c:pt idx="1470">
                  <c:v>0.45433336207575564</c:v>
                </c:pt>
                <c:pt idx="1471">
                  <c:v>0.45434921535899392</c:v>
                </c:pt>
                <c:pt idx="1472">
                  <c:v>0.45441912558653436</c:v>
                </c:pt>
                <c:pt idx="1473">
                  <c:v>0.45449101450038754</c:v>
                </c:pt>
                <c:pt idx="1474">
                  <c:v>0.45452677795648927</c:v>
                </c:pt>
                <c:pt idx="1475">
                  <c:v>0.4545463871319228</c:v>
                </c:pt>
                <c:pt idx="1476">
                  <c:v>0.45452048705900044</c:v>
                </c:pt>
                <c:pt idx="1477">
                  <c:v>0.45446344997681959</c:v>
                </c:pt>
                <c:pt idx="1478">
                  <c:v>0.45438749038267595</c:v>
                </c:pt>
                <c:pt idx="1479">
                  <c:v>0.45428108949613816</c:v>
                </c:pt>
                <c:pt idx="1480">
                  <c:v>0.45415803096192769</c:v>
                </c:pt>
                <c:pt idx="1481">
                  <c:v>0.45402195795078376</c:v>
                </c:pt>
                <c:pt idx="1482">
                  <c:v>0.45388291025915173</c:v>
                </c:pt>
                <c:pt idx="1483">
                  <c:v>0.45373560139732289</c:v>
                </c:pt>
                <c:pt idx="1484">
                  <c:v>0.45357081513155545</c:v>
                </c:pt>
                <c:pt idx="1485">
                  <c:v>0.45340303038031077</c:v>
                </c:pt>
                <c:pt idx="1486">
                  <c:v>0.45318810816587013</c:v>
                </c:pt>
                <c:pt idx="1487">
                  <c:v>0.45292655415934197</c:v>
                </c:pt>
                <c:pt idx="1488">
                  <c:v>0.45263616462108763</c:v>
                </c:pt>
                <c:pt idx="1489">
                  <c:v>0.45230052955550931</c:v>
                </c:pt>
                <c:pt idx="1490">
                  <c:v>0.45193053081741835</c:v>
                </c:pt>
                <c:pt idx="1491">
                  <c:v>0.45150084444926181</c:v>
                </c:pt>
                <c:pt idx="1492">
                  <c:v>0.45109235328128178</c:v>
                </c:pt>
                <c:pt idx="1493">
                  <c:v>0.45065631279271351</c:v>
                </c:pt>
                <c:pt idx="1494">
                  <c:v>0.45018940283675435</c:v>
                </c:pt>
                <c:pt idx="1495">
                  <c:v>0.4497174710109319</c:v>
                </c:pt>
                <c:pt idx="1496">
                  <c:v>0.44918898503172572</c:v>
                </c:pt>
                <c:pt idx="1497">
                  <c:v>0.44862557985691209</c:v>
                </c:pt>
                <c:pt idx="1498">
                  <c:v>0.44801032557366516</c:v>
                </c:pt>
                <c:pt idx="1499">
                  <c:v>0.44735277304523152</c:v>
                </c:pt>
                <c:pt idx="1500">
                  <c:v>0.44664170279518528</c:v>
                </c:pt>
                <c:pt idx="1501">
                  <c:v>0.44587339680351895</c:v>
                </c:pt>
                <c:pt idx="1502">
                  <c:v>0.44505528926067045</c:v>
                </c:pt>
                <c:pt idx="1503">
                  <c:v>0.44412883568728773</c:v>
                </c:pt>
                <c:pt idx="1504">
                  <c:v>0.44313060879045674</c:v>
                </c:pt>
                <c:pt idx="1505">
                  <c:v>0.4420504726986787</c:v>
                </c:pt>
                <c:pt idx="1506">
                  <c:v>0.44085832144142473</c:v>
                </c:pt>
                <c:pt idx="1507">
                  <c:v>0.43956877727287585</c:v>
                </c:pt>
                <c:pt idx="1508">
                  <c:v>0.43821680938670809</c:v>
                </c:pt>
                <c:pt idx="1509">
                  <c:v>0.43672711366546157</c:v>
                </c:pt>
                <c:pt idx="1510">
                  <c:v>0.43514290804758948</c:v>
                </c:pt>
                <c:pt idx="1511">
                  <c:v>0.43341017697804785</c:v>
                </c:pt>
                <c:pt idx="1512">
                  <c:v>0.43156898611537758</c:v>
                </c:pt>
                <c:pt idx="1513">
                  <c:v>0.42961861471067131</c:v>
                </c:pt>
                <c:pt idx="1514">
                  <c:v>0.42751615258164427</c:v>
                </c:pt>
                <c:pt idx="1515">
                  <c:v>0.42525643350975484</c:v>
                </c:pt>
                <c:pt idx="1516">
                  <c:v>0.42279614860020853</c:v>
                </c:pt>
                <c:pt idx="1517">
                  <c:v>0.42017859533891172</c:v>
                </c:pt>
                <c:pt idx="1518">
                  <c:v>0.41735451380464789</c:v>
                </c:pt>
                <c:pt idx="1519">
                  <c:v>0.41436613929950528</c:v>
                </c:pt>
                <c:pt idx="1520">
                  <c:v>0.4111179987285129</c:v>
                </c:pt>
                <c:pt idx="1521">
                  <c:v>0.40763530552460986</c:v>
                </c:pt>
                <c:pt idx="1522">
                  <c:v>0.40401102242377118</c:v>
                </c:pt>
                <c:pt idx="1523">
                  <c:v>0.40015997269211939</c:v>
                </c:pt>
                <c:pt idx="1524">
                  <c:v>0.39607864908669194</c:v>
                </c:pt>
                <c:pt idx="1525">
                  <c:v>0.39189598405333065</c:v>
                </c:pt>
                <c:pt idx="1526">
                  <c:v>0.38757279122535593</c:v>
                </c:pt>
                <c:pt idx="1527">
                  <c:v>0.3830989681703611</c:v>
                </c:pt>
                <c:pt idx="1528">
                  <c:v>0.37852612652776491</c:v>
                </c:pt>
                <c:pt idx="1529">
                  <c:v>0.37374178626707028</c:v>
                </c:pt>
                <c:pt idx="1530">
                  <c:v>0.36880153604051108</c:v>
                </c:pt>
                <c:pt idx="1531">
                  <c:v>0.36371800352622502</c:v>
                </c:pt>
                <c:pt idx="1532">
                  <c:v>0.35842508992239575</c:v>
                </c:pt>
                <c:pt idx="1533">
                  <c:v>0.35296064723413684</c:v>
                </c:pt>
                <c:pt idx="1534">
                  <c:v>0.34746967480885999</c:v>
                </c:pt>
                <c:pt idx="1535">
                  <c:v>0.34175391121793403</c:v>
                </c:pt>
                <c:pt idx="1536">
                  <c:v>0.33603232779581482</c:v>
                </c:pt>
                <c:pt idx="1537">
                  <c:v>0.33024215603864454</c:v>
                </c:pt>
                <c:pt idx="1538">
                  <c:v>0.3243202725932583</c:v>
                </c:pt>
                <c:pt idx="1539">
                  <c:v>0.31818361658836386</c:v>
                </c:pt>
                <c:pt idx="1540">
                  <c:v>0.31214420568582252</c:v>
                </c:pt>
                <c:pt idx="1541">
                  <c:v>0.30586927849902273</c:v>
                </c:pt>
                <c:pt idx="1542">
                  <c:v>0.29979481639083522</c:v>
                </c:pt>
                <c:pt idx="1543">
                  <c:v>0.29382714682752442</c:v>
                </c:pt>
                <c:pt idx="1544">
                  <c:v>0.28784603138223758</c:v>
                </c:pt>
                <c:pt idx="1545">
                  <c:v>0.28206516002529919</c:v>
                </c:pt>
                <c:pt idx="1546">
                  <c:v>0.27637462086453052</c:v>
                </c:pt>
                <c:pt idx="1547">
                  <c:v>0.27086956918458072</c:v>
                </c:pt>
                <c:pt idx="1548">
                  <c:v>0.26542189439590735</c:v>
                </c:pt>
                <c:pt idx="1549">
                  <c:v>0.26028741565818486</c:v>
                </c:pt>
                <c:pt idx="1550">
                  <c:v>0.25525951610639258</c:v>
                </c:pt>
                <c:pt idx="1551">
                  <c:v>0.25059942541810987</c:v>
                </c:pt>
                <c:pt idx="1552">
                  <c:v>0.24623055728500032</c:v>
                </c:pt>
                <c:pt idx="1553">
                  <c:v>0.24214539697405013</c:v>
                </c:pt>
                <c:pt idx="1554">
                  <c:v>0.23848155836000343</c:v>
                </c:pt>
                <c:pt idx="1555">
                  <c:v>0.23518827534146625</c:v>
                </c:pt>
                <c:pt idx="1556">
                  <c:v>0.23221711326985361</c:v>
                </c:pt>
                <c:pt idx="1557">
                  <c:v>0.22959299285619136</c:v>
                </c:pt>
                <c:pt idx="1558">
                  <c:v>0.22735051883998478</c:v>
                </c:pt>
                <c:pt idx="1559">
                  <c:v>0.22548705072633743</c:v>
                </c:pt>
                <c:pt idx="1560">
                  <c:v>0.22390593057189576</c:v>
                </c:pt>
                <c:pt idx="1561">
                  <c:v>0.22278395518579167</c:v>
                </c:pt>
                <c:pt idx="1562">
                  <c:v>0.22184973082191975</c:v>
                </c:pt>
                <c:pt idx="1563">
                  <c:v>0.2212014019436068</c:v>
                </c:pt>
                <c:pt idx="1564">
                  <c:v>0.22075661394531851</c:v>
                </c:pt>
                <c:pt idx="1565">
                  <c:v>0.22056604432177651</c:v>
                </c:pt>
                <c:pt idx="1566">
                  <c:v>0.22066138899865587</c:v>
                </c:pt>
                <c:pt idx="1567">
                  <c:v>0.22087106476309695</c:v>
                </c:pt>
                <c:pt idx="1568">
                  <c:v>0.22137901122288342</c:v>
                </c:pt>
                <c:pt idx="1569">
                  <c:v>0.22187611978366648</c:v>
                </c:pt>
                <c:pt idx="1570">
                  <c:v>0.22251597505198037</c:v>
                </c:pt>
                <c:pt idx="1571">
                  <c:v>0.22320804999415422</c:v>
                </c:pt>
                <c:pt idx="1572">
                  <c:v>0.22400101414172124</c:v>
                </c:pt>
                <c:pt idx="1573">
                  <c:v>0.22482290831227256</c:v>
                </c:pt>
                <c:pt idx="1574">
                  <c:v>0.22573815555607002</c:v>
                </c:pt>
                <c:pt idx="1575">
                  <c:v>0.22667983282378124</c:v>
                </c:pt>
                <c:pt idx="1576">
                  <c:v>0.2276415425223747</c:v>
                </c:pt>
                <c:pt idx="1577">
                  <c:v>0.22866125958818237</c:v>
                </c:pt>
                <c:pt idx="1578">
                  <c:v>0.22964301122105835</c:v>
                </c:pt>
                <c:pt idx="1579">
                  <c:v>0.2306396803838642</c:v>
                </c:pt>
                <c:pt idx="1580">
                  <c:v>0.23163049799243982</c:v>
                </c:pt>
                <c:pt idx="1581">
                  <c:v>0.23259181264793197</c:v>
                </c:pt>
                <c:pt idx="1582">
                  <c:v>0.23358944789077526</c:v>
                </c:pt>
                <c:pt idx="1583">
                  <c:v>0.23462912906023503</c:v>
                </c:pt>
                <c:pt idx="1584">
                  <c:v>0.23564364426378379</c:v>
                </c:pt>
                <c:pt idx="1585">
                  <c:v>0.23665927708060996</c:v>
                </c:pt>
                <c:pt idx="1586">
                  <c:v>0.23770072960071742</c:v>
                </c:pt>
                <c:pt idx="1587">
                  <c:v>0.23867894395054309</c:v>
                </c:pt>
                <c:pt idx="1588">
                  <c:v>0.23961935601272555</c:v>
                </c:pt>
                <c:pt idx="1589">
                  <c:v>0.24057803364106886</c:v>
                </c:pt>
                <c:pt idx="1590">
                  <c:v>0.24149228281560495</c:v>
                </c:pt>
                <c:pt idx="1591">
                  <c:v>0.24245866012324147</c:v>
                </c:pt>
                <c:pt idx="1592">
                  <c:v>0.24347838484693493</c:v>
                </c:pt>
                <c:pt idx="1593">
                  <c:v>0.24445167917194754</c:v>
                </c:pt>
                <c:pt idx="1594">
                  <c:v>0.24543269922521663</c:v>
                </c:pt>
                <c:pt idx="1595">
                  <c:v>0.24638715829731272</c:v>
                </c:pt>
                <c:pt idx="1596">
                  <c:v>0.24732680136469329</c:v>
                </c:pt>
                <c:pt idx="1597">
                  <c:v>0.24822940655470269</c:v>
                </c:pt>
                <c:pt idx="1598">
                  <c:v>0.24915535139701431</c:v>
                </c:pt>
                <c:pt idx="1599">
                  <c:v>0.25007942383524845</c:v>
                </c:pt>
                <c:pt idx="1600">
                  <c:v>0.25100395742541554</c:v>
                </c:pt>
                <c:pt idx="1601">
                  <c:v>0.25191658375782983</c:v>
                </c:pt>
                <c:pt idx="1602">
                  <c:v>0.25285351873917583</c:v>
                </c:pt>
                <c:pt idx="1603">
                  <c:v>0.25380864721551316</c:v>
                </c:pt>
                <c:pt idx="1604">
                  <c:v>0.2547583811285476</c:v>
                </c:pt>
                <c:pt idx="1605">
                  <c:v>0.25572712784239071</c:v>
                </c:pt>
                <c:pt idx="1606">
                  <c:v>0.25667734643242346</c:v>
                </c:pt>
                <c:pt idx="1607">
                  <c:v>0.25759209073837064</c:v>
                </c:pt>
                <c:pt idx="1608">
                  <c:v>0.25856065681758311</c:v>
                </c:pt>
                <c:pt idx="1609">
                  <c:v>0.25952805481619007</c:v>
                </c:pt>
                <c:pt idx="1610">
                  <c:v>0.26050787238501599</c:v>
                </c:pt>
                <c:pt idx="1611">
                  <c:v>0.26149564759787358</c:v>
                </c:pt>
                <c:pt idx="1612">
                  <c:v>0.26250314237603251</c:v>
                </c:pt>
                <c:pt idx="1613">
                  <c:v>0.2635041174598074</c:v>
                </c:pt>
                <c:pt idx="1614">
                  <c:v>0.26451414500721609</c:v>
                </c:pt>
                <c:pt idx="1615">
                  <c:v>0.26552148437984985</c:v>
                </c:pt>
                <c:pt idx="1616">
                  <c:v>0.26652876089389238</c:v>
                </c:pt>
                <c:pt idx="1617">
                  <c:v>0.26754399681358249</c:v>
                </c:pt>
                <c:pt idx="1618">
                  <c:v>0.26854884266978307</c:v>
                </c:pt>
                <c:pt idx="1619">
                  <c:v>0.2695560656557151</c:v>
                </c:pt>
                <c:pt idx="1620">
                  <c:v>0.27059057557239624</c:v>
                </c:pt>
                <c:pt idx="1621">
                  <c:v>0.27164343585008038</c:v>
                </c:pt>
                <c:pt idx="1622">
                  <c:v>0.2726958000284192</c:v>
                </c:pt>
                <c:pt idx="1623">
                  <c:v>0.27376542806498755</c:v>
                </c:pt>
                <c:pt idx="1624">
                  <c:v>0.27483489777178871</c:v>
                </c:pt>
                <c:pt idx="1625">
                  <c:v>0.27588955571840496</c:v>
                </c:pt>
                <c:pt idx="1626">
                  <c:v>0.27697928611409112</c:v>
                </c:pt>
                <c:pt idx="1627">
                  <c:v>0.27810303948103182</c:v>
                </c:pt>
                <c:pt idx="1628">
                  <c:v>0.27921848410516875</c:v>
                </c:pt>
                <c:pt idx="1629">
                  <c:v>0.28038141018614832</c:v>
                </c:pt>
                <c:pt idx="1630">
                  <c:v>0.28150391614167997</c:v>
                </c:pt>
                <c:pt idx="1631">
                  <c:v>0.28262914395686772</c:v>
                </c:pt>
                <c:pt idx="1632">
                  <c:v>0.28373580287295747</c:v>
                </c:pt>
                <c:pt idx="1633">
                  <c:v>0.2848835084496058</c:v>
                </c:pt>
                <c:pt idx="1634">
                  <c:v>0.28603110384429675</c:v>
                </c:pt>
                <c:pt idx="1635">
                  <c:v>0.2872052367175984</c:v>
                </c:pt>
                <c:pt idx="1636">
                  <c:v>0.28842285103259407</c:v>
                </c:pt>
                <c:pt idx="1637">
                  <c:v>0.28962883142050455</c:v>
                </c:pt>
                <c:pt idx="1638">
                  <c:v>0.29085186640215793</c:v>
                </c:pt>
                <c:pt idx="1639">
                  <c:v>0.2920568239047685</c:v>
                </c:pt>
                <c:pt idx="1640">
                  <c:v>0.29324726467807771</c:v>
                </c:pt>
                <c:pt idx="1641">
                  <c:v>0.29445656138495058</c:v>
                </c:pt>
                <c:pt idx="1642">
                  <c:v>0.29568851647379507</c:v>
                </c:pt>
                <c:pt idx="1643">
                  <c:v>0.29688510703523385</c:v>
                </c:pt>
                <c:pt idx="1644">
                  <c:v>0.2981104664360949</c:v>
                </c:pt>
                <c:pt idx="1645">
                  <c:v>0.29937054820997794</c:v>
                </c:pt>
                <c:pt idx="1646">
                  <c:v>0.30061100972569704</c:v>
                </c:pt>
                <c:pt idx="1647">
                  <c:v>0.30184063358951529</c:v>
                </c:pt>
                <c:pt idx="1648">
                  <c:v>0.30308369931768042</c:v>
                </c:pt>
                <c:pt idx="1649">
                  <c:v>0.30435508450389293</c:v>
                </c:pt>
                <c:pt idx="1650">
                  <c:v>0.30558443699921894</c:v>
                </c:pt>
                <c:pt idx="1651">
                  <c:v>0.30677309678860137</c:v>
                </c:pt>
                <c:pt idx="1652">
                  <c:v>0.30800075033131319</c:v>
                </c:pt>
                <c:pt idx="1653">
                  <c:v>0.30921671530811196</c:v>
                </c:pt>
                <c:pt idx="1654">
                  <c:v>0.31044624733621762</c:v>
                </c:pt>
                <c:pt idx="1655">
                  <c:v>0.31168465549924057</c:v>
                </c:pt>
                <c:pt idx="1656">
                  <c:v>0.31296805121360799</c:v>
                </c:pt>
                <c:pt idx="1657">
                  <c:v>0.31419586831881091</c:v>
                </c:pt>
                <c:pt idx="1658">
                  <c:v>0.31541775471606304</c:v>
                </c:pt>
                <c:pt idx="1659">
                  <c:v>0.31660203794739128</c:v>
                </c:pt>
                <c:pt idx="1660">
                  <c:v>0.31772869073384818</c:v>
                </c:pt>
                <c:pt idx="1661">
                  <c:v>0.31890367156070987</c:v>
                </c:pt>
                <c:pt idx="1662">
                  <c:v>0.32008113456495579</c:v>
                </c:pt>
                <c:pt idx="1663">
                  <c:v>0.32124932325508415</c:v>
                </c:pt>
                <c:pt idx="1664">
                  <c:v>0.32244100322412544</c:v>
                </c:pt>
                <c:pt idx="1665">
                  <c:v>0.32362005495965551</c:v>
                </c:pt>
                <c:pt idx="1666">
                  <c:v>0.32476246309501233</c:v>
                </c:pt>
                <c:pt idx="1667">
                  <c:v>0.32589721712787423</c:v>
                </c:pt>
                <c:pt idx="1668">
                  <c:v>0.32704612494445101</c:v>
                </c:pt>
                <c:pt idx="1669">
                  <c:v>0.32819212556015004</c:v>
                </c:pt>
                <c:pt idx="1670">
                  <c:v>0.32935199649848812</c:v>
                </c:pt>
                <c:pt idx="1671">
                  <c:v>0.33054382856738301</c:v>
                </c:pt>
                <c:pt idx="1672">
                  <c:v>0.3316933201161037</c:v>
                </c:pt>
                <c:pt idx="1673">
                  <c:v>0.33283380753326597</c:v>
                </c:pt>
                <c:pt idx="1674">
                  <c:v>0.33396510947568325</c:v>
                </c:pt>
                <c:pt idx="1675">
                  <c:v>0.33507977654191939</c:v>
                </c:pt>
                <c:pt idx="1676">
                  <c:v>0.33617065223834947</c:v>
                </c:pt>
                <c:pt idx="1677">
                  <c:v>0.33723002614731518</c:v>
                </c:pt>
                <c:pt idx="1678">
                  <c:v>0.33831710735705273</c:v>
                </c:pt>
                <c:pt idx="1679">
                  <c:v>0.33937889031778951</c:v>
                </c:pt>
                <c:pt idx="1680">
                  <c:v>0.34046126891538969</c:v>
                </c:pt>
                <c:pt idx="1681">
                  <c:v>0.34153155510263838</c:v>
                </c:pt>
                <c:pt idx="1682">
                  <c:v>0.3426428300368527</c:v>
                </c:pt>
                <c:pt idx="1683">
                  <c:v>0.34366524597878606</c:v>
                </c:pt>
                <c:pt idx="1684">
                  <c:v>0.34461823279739429</c:v>
                </c:pt>
                <c:pt idx="1685">
                  <c:v>0.34560874016327797</c:v>
                </c:pt>
                <c:pt idx="1686">
                  <c:v>0.34658480921698204</c:v>
                </c:pt>
                <c:pt idx="1687">
                  <c:v>0.34754670914112679</c:v>
                </c:pt>
                <c:pt idx="1688">
                  <c:v>0.34851069528728279</c:v>
                </c:pt>
                <c:pt idx="1689">
                  <c:v>0.34948347613078995</c:v>
                </c:pt>
                <c:pt idx="1690">
                  <c:v>0.35040772281619609</c:v>
                </c:pt>
                <c:pt idx="1691">
                  <c:v>0.35133526457183573</c:v>
                </c:pt>
                <c:pt idx="1692">
                  <c:v>0.3522979135538204</c:v>
                </c:pt>
                <c:pt idx="1693">
                  <c:v>0.35321390560871063</c:v>
                </c:pt>
                <c:pt idx="1694">
                  <c:v>0.35410921884370072</c:v>
                </c:pt>
                <c:pt idx="1695">
                  <c:v>0.35496735907016524</c:v>
                </c:pt>
                <c:pt idx="1696">
                  <c:v>0.35584179899664586</c:v>
                </c:pt>
                <c:pt idx="1697">
                  <c:v>0.35669813201201128</c:v>
                </c:pt>
                <c:pt idx="1698">
                  <c:v>0.35756309240721446</c:v>
                </c:pt>
                <c:pt idx="1699">
                  <c:v>0.35846072379212401</c:v>
                </c:pt>
                <c:pt idx="1700">
                  <c:v>0.35930034885576129</c:v>
                </c:pt>
                <c:pt idx="1701">
                  <c:v>0.3601079906907721</c:v>
                </c:pt>
                <c:pt idx="1702">
                  <c:v>0.36090295593018212</c:v>
                </c:pt>
                <c:pt idx="1703">
                  <c:v>0.36168544337118363</c:v>
                </c:pt>
                <c:pt idx="1704">
                  <c:v>0.36248674477442044</c:v>
                </c:pt>
                <c:pt idx="1705">
                  <c:v>0.36329270071852182</c:v>
                </c:pt>
                <c:pt idx="1706">
                  <c:v>0.36412387339268149</c:v>
                </c:pt>
                <c:pt idx="1707">
                  <c:v>0.36491249905240952</c:v>
                </c:pt>
                <c:pt idx="1708">
                  <c:v>0.36566291948445467</c:v>
                </c:pt>
                <c:pt idx="1709">
                  <c:v>0.36643466036241357</c:v>
                </c:pt>
                <c:pt idx="1710">
                  <c:v>0.36721921719367606</c:v>
                </c:pt>
                <c:pt idx="1711">
                  <c:v>0.36795715647187527</c:v>
                </c:pt>
                <c:pt idx="1712">
                  <c:v>0.36869401858869555</c:v>
                </c:pt>
                <c:pt idx="1713">
                  <c:v>0.36941107109356036</c:v>
                </c:pt>
                <c:pt idx="1714">
                  <c:v>0.37008100392577337</c:v>
                </c:pt>
                <c:pt idx="1715">
                  <c:v>0.37074967086919708</c:v>
                </c:pt>
                <c:pt idx="1716">
                  <c:v>0.37144364349601694</c:v>
                </c:pt>
                <c:pt idx="1717">
                  <c:v>0.37211162945736359</c:v>
                </c:pt>
                <c:pt idx="1718">
                  <c:v>0.37281004996879236</c:v>
                </c:pt>
                <c:pt idx="1719">
                  <c:v>0.37347958597409314</c:v>
                </c:pt>
                <c:pt idx="1720">
                  <c:v>0.37415523937615203</c:v>
                </c:pt>
                <c:pt idx="1721">
                  <c:v>0.37481945204258454</c:v>
                </c:pt>
                <c:pt idx="1722">
                  <c:v>0.37549261919749677</c:v>
                </c:pt>
                <c:pt idx="1723">
                  <c:v>0.37615075878030674</c:v>
                </c:pt>
                <c:pt idx="1724">
                  <c:v>0.37683200500862274</c:v>
                </c:pt>
                <c:pt idx="1725">
                  <c:v>0.37755370778283304</c:v>
                </c:pt>
                <c:pt idx="1726">
                  <c:v>0.37820580056805103</c:v>
                </c:pt>
                <c:pt idx="1727">
                  <c:v>0.37882300042392747</c:v>
                </c:pt>
                <c:pt idx="1728">
                  <c:v>0.37945500225023437</c:v>
                </c:pt>
                <c:pt idx="1729">
                  <c:v>0.38004673037350534</c:v>
                </c:pt>
                <c:pt idx="1730">
                  <c:v>0.38066285698025726</c:v>
                </c:pt>
                <c:pt idx="1731">
                  <c:v>0.38132086270169258</c:v>
                </c:pt>
                <c:pt idx="1732">
                  <c:v>0.38194381485098378</c:v>
                </c:pt>
                <c:pt idx="1733">
                  <c:v>0.38257414862086409</c:v>
                </c:pt>
                <c:pt idx="1734">
                  <c:v>0.38320102155559255</c:v>
                </c:pt>
                <c:pt idx="1735">
                  <c:v>0.38378270663980985</c:v>
                </c:pt>
                <c:pt idx="1736">
                  <c:v>0.38433721922374114</c:v>
                </c:pt>
                <c:pt idx="1737">
                  <c:v>0.38487569970476537</c:v>
                </c:pt>
                <c:pt idx="1738">
                  <c:v>0.38534067663709948</c:v>
                </c:pt>
                <c:pt idx="1739">
                  <c:v>0.38586875639564111</c:v>
                </c:pt>
                <c:pt idx="1740">
                  <c:v>0.38642073444521374</c:v>
                </c:pt>
                <c:pt idx="1741">
                  <c:v>0.38696930661032375</c:v>
                </c:pt>
                <c:pt idx="1742">
                  <c:v>0.38755627826946548</c:v>
                </c:pt>
                <c:pt idx="1743">
                  <c:v>0.38810310535452291</c:v>
                </c:pt>
                <c:pt idx="1744">
                  <c:v>0.38861753379999336</c:v>
                </c:pt>
                <c:pt idx="1745">
                  <c:v>0.38911582134384309</c:v>
                </c:pt>
                <c:pt idx="1746">
                  <c:v>0.38958781615375321</c:v>
                </c:pt>
                <c:pt idx="1747">
                  <c:v>0.3900667946787002</c:v>
                </c:pt>
                <c:pt idx="1748">
                  <c:v>0.39053766239368898</c:v>
                </c:pt>
                <c:pt idx="1749">
                  <c:v>0.39098407929050755</c:v>
                </c:pt>
                <c:pt idx="1750">
                  <c:v>0.39143387642978467</c:v>
                </c:pt>
                <c:pt idx="1751">
                  <c:v>0.39188067104729618</c:v>
                </c:pt>
                <c:pt idx="1752">
                  <c:v>0.39231801569470076</c:v>
                </c:pt>
                <c:pt idx="1753">
                  <c:v>0.39275971801604909</c:v>
                </c:pt>
                <c:pt idx="1754">
                  <c:v>0.39317847606510514</c:v>
                </c:pt>
                <c:pt idx="1755">
                  <c:v>0.39357843703840967</c:v>
                </c:pt>
                <c:pt idx="1756">
                  <c:v>0.39397142437829591</c:v>
                </c:pt>
                <c:pt idx="1757">
                  <c:v>0.39434031041106032</c:v>
                </c:pt>
                <c:pt idx="1758">
                  <c:v>0.39473450863435294</c:v>
                </c:pt>
                <c:pt idx="1759">
                  <c:v>0.39510760491123498</c:v>
                </c:pt>
                <c:pt idx="1760">
                  <c:v>0.39550250081098876</c:v>
                </c:pt>
                <c:pt idx="1761">
                  <c:v>0.39589531993653099</c:v>
                </c:pt>
                <c:pt idx="1762">
                  <c:v>0.39626579350620444</c:v>
                </c:pt>
                <c:pt idx="1763">
                  <c:v>0.3966460838188266</c:v>
                </c:pt>
                <c:pt idx="1764">
                  <c:v>0.39699334255904972</c:v>
                </c:pt>
                <c:pt idx="1765">
                  <c:v>0.39735396362789716</c:v>
                </c:pt>
                <c:pt idx="1766">
                  <c:v>0.39773741539806934</c:v>
                </c:pt>
                <c:pt idx="1767">
                  <c:v>0.398135890974054</c:v>
                </c:pt>
                <c:pt idx="1768">
                  <c:v>0.39857083890901085</c:v>
                </c:pt>
                <c:pt idx="1769">
                  <c:v>0.39896832692730105</c:v>
                </c:pt>
                <c:pt idx="1770">
                  <c:v>0.39937634283917517</c:v>
                </c:pt>
                <c:pt idx="1771">
                  <c:v>0.39974503762908653</c:v>
                </c:pt>
                <c:pt idx="1772">
                  <c:v>0.40009832794633532</c:v>
                </c:pt>
                <c:pt idx="1773">
                  <c:v>0.40039657503205578</c:v>
                </c:pt>
                <c:pt idx="1774">
                  <c:v>0.40069613998964121</c:v>
                </c:pt>
                <c:pt idx="1775">
                  <c:v>0.40093429453491641</c:v>
                </c:pt>
                <c:pt idx="1776">
                  <c:v>0.40114824218006734</c:v>
                </c:pt>
                <c:pt idx="1777">
                  <c:v>0.40135124584313919</c:v>
                </c:pt>
                <c:pt idx="1778">
                  <c:v>0.40151728459523112</c:v>
                </c:pt>
                <c:pt idx="1779">
                  <c:v>0.40165410926678408</c:v>
                </c:pt>
                <c:pt idx="1780">
                  <c:v>0.40177430486808613</c:v>
                </c:pt>
                <c:pt idx="1781">
                  <c:v>0.40185072856875181</c:v>
                </c:pt>
                <c:pt idx="1782">
                  <c:v>0.40187247644979546</c:v>
                </c:pt>
                <c:pt idx="1783">
                  <c:v>0.40185800018953888</c:v>
                </c:pt>
                <c:pt idx="1784">
                  <c:v>0.40175132381199447</c:v>
                </c:pt>
                <c:pt idx="1785">
                  <c:v>0.40157479652669253</c:v>
                </c:pt>
                <c:pt idx="1786">
                  <c:v>0.40133652687664551</c:v>
                </c:pt>
                <c:pt idx="1787">
                  <c:v>0.40100422702872612</c:v>
                </c:pt>
                <c:pt idx="1788">
                  <c:v>0.4006408405400082</c:v>
                </c:pt>
                <c:pt idx="1789">
                  <c:v>0.40023643737677728</c:v>
                </c:pt>
                <c:pt idx="1790">
                  <c:v>0.39975247740764708</c:v>
                </c:pt>
                <c:pt idx="1791">
                  <c:v>0.39921983579149461</c:v>
                </c:pt>
                <c:pt idx="1792">
                  <c:v>0.39862585359759722</c:v>
                </c:pt>
                <c:pt idx="1793">
                  <c:v>0.39790723980370873</c:v>
                </c:pt>
                <c:pt idx="1794">
                  <c:v>0.39715478580287605</c:v>
                </c:pt>
                <c:pt idx="1795">
                  <c:v>0.39633692491135514</c:v>
                </c:pt>
                <c:pt idx="1796">
                  <c:v>0.39545978507632901</c:v>
                </c:pt>
                <c:pt idx="1797">
                  <c:v>0.39454673391284195</c:v>
                </c:pt>
                <c:pt idx="1798">
                  <c:v>0.39362647179063953</c:v>
                </c:pt>
                <c:pt idx="1799">
                  <c:v>0.39259052610932055</c:v>
                </c:pt>
                <c:pt idx="1800">
                  <c:v>0.39146908358683236</c:v>
                </c:pt>
                <c:pt idx="1801">
                  <c:v>0.39030308667968644</c:v>
                </c:pt>
                <c:pt idx="1802">
                  <c:v>0.38902527034085677</c:v>
                </c:pt>
                <c:pt idx="1803">
                  <c:v>0.3877558489019049</c:v>
                </c:pt>
                <c:pt idx="1804">
                  <c:v>0.38643228876736097</c:v>
                </c:pt>
                <c:pt idx="1805">
                  <c:v>0.38511363138839272</c:v>
                </c:pt>
                <c:pt idx="1806">
                  <c:v>0.38377059078868253</c:v>
                </c:pt>
                <c:pt idx="1807">
                  <c:v>0.38237367677385753</c:v>
                </c:pt>
                <c:pt idx="1808">
                  <c:v>0.38096436131706102</c:v>
                </c:pt>
                <c:pt idx="1809">
                  <c:v>0.37953510444088162</c:v>
                </c:pt>
                <c:pt idx="1810">
                  <c:v>0.37812242107840488</c:v>
                </c:pt>
                <c:pt idx="1811">
                  <c:v>0.37674351143999818</c:v>
                </c:pt>
                <c:pt idx="1812">
                  <c:v>0.3753666287441198</c:v>
                </c:pt>
                <c:pt idx="1813">
                  <c:v>0.37404804380332574</c:v>
                </c:pt>
                <c:pt idx="1814">
                  <c:v>0.37270697552381882</c:v>
                </c:pt>
                <c:pt idx="1815">
                  <c:v>0.37138901121283885</c:v>
                </c:pt>
                <c:pt idx="1816">
                  <c:v>0.37005826212908577</c:v>
                </c:pt>
                <c:pt idx="1817">
                  <c:v>0.36870310465591033</c:v>
                </c:pt>
                <c:pt idx="1818">
                  <c:v>0.36741565482471944</c:v>
                </c:pt>
                <c:pt idx="1819">
                  <c:v>0.36617128169959717</c:v>
                </c:pt>
                <c:pt idx="1820">
                  <c:v>0.36493834416957643</c:v>
                </c:pt>
                <c:pt idx="1821">
                  <c:v>0.36379404153627232</c:v>
                </c:pt>
                <c:pt idx="1822">
                  <c:v>0.36262635219672484</c:v>
                </c:pt>
                <c:pt idx="1823">
                  <c:v>0.36145633174932018</c:v>
                </c:pt>
                <c:pt idx="1824">
                  <c:v>0.36028585288368925</c:v>
                </c:pt>
                <c:pt idx="1825">
                  <c:v>0.359157423686147</c:v>
                </c:pt>
                <c:pt idx="1826">
                  <c:v>0.35796508109737041</c:v>
                </c:pt>
                <c:pt idx="1827">
                  <c:v>0.35676235270256051</c:v>
                </c:pt>
                <c:pt idx="1828">
                  <c:v>0.35556264561082934</c:v>
                </c:pt>
                <c:pt idx="1829">
                  <c:v>0.35427851104525204</c:v>
                </c:pt>
                <c:pt idx="1830">
                  <c:v>0.3530307169275208</c:v>
                </c:pt>
                <c:pt idx="1831">
                  <c:v>0.35176267021872204</c:v>
                </c:pt>
                <c:pt idx="1832">
                  <c:v>0.35048560509284793</c:v>
                </c:pt>
                <c:pt idx="1833">
                  <c:v>0.3492129438232105</c:v>
                </c:pt>
                <c:pt idx="1834">
                  <c:v>0.34794626397828238</c:v>
                </c:pt>
                <c:pt idx="1835">
                  <c:v>0.34654066370948727</c:v>
                </c:pt>
                <c:pt idx="1836">
                  <c:v>0.34509828986194019</c:v>
                </c:pt>
                <c:pt idx="1837">
                  <c:v>0.34359822666011369</c:v>
                </c:pt>
                <c:pt idx="1838">
                  <c:v>0.34197042292370733</c:v>
                </c:pt>
                <c:pt idx="1839">
                  <c:v>0.34038432645660827</c:v>
                </c:pt>
                <c:pt idx="1840">
                  <c:v>0.33879409300169955</c:v>
                </c:pt>
                <c:pt idx="1841">
                  <c:v>0.33711395234903135</c:v>
                </c:pt>
                <c:pt idx="1842">
                  <c:v>0.33541052702313134</c:v>
                </c:pt>
                <c:pt idx="1843">
                  <c:v>0.3336819113204843</c:v>
                </c:pt>
                <c:pt idx="1844">
                  <c:v>0.3318861083846289</c:v>
                </c:pt>
                <c:pt idx="1845">
                  <c:v>0.33014617286925885</c:v>
                </c:pt>
                <c:pt idx="1846">
                  <c:v>0.32837930959763756</c:v>
                </c:pt>
                <c:pt idx="1847">
                  <c:v>0.32662494521015561</c:v>
                </c:pt>
                <c:pt idx="1848">
                  <c:v>0.32489152240245872</c:v>
                </c:pt>
                <c:pt idx="1849">
                  <c:v>0.32314232756152578</c:v>
                </c:pt>
                <c:pt idx="1850">
                  <c:v>0.32150458643023833</c:v>
                </c:pt>
                <c:pt idx="1851">
                  <c:v>0.31985587762950929</c:v>
                </c:pt>
                <c:pt idx="1852">
                  <c:v>0.31841638500698449</c:v>
                </c:pt>
                <c:pt idx="1853">
                  <c:v>0.31703983991294071</c:v>
                </c:pt>
                <c:pt idx="1854">
                  <c:v>0.31591560977509608</c:v>
                </c:pt>
                <c:pt idx="1855">
                  <c:v>0.31500822766498343</c:v>
                </c:pt>
                <c:pt idx="1856">
                  <c:v>0.31443019852158866</c:v>
                </c:pt>
                <c:pt idx="1857">
                  <c:v>0.31406091367370131</c:v>
                </c:pt>
                <c:pt idx="1858">
                  <c:v>0.31400272993312117</c:v>
                </c:pt>
                <c:pt idx="1859">
                  <c:v>0.31424194973976727</c:v>
                </c:pt>
                <c:pt idx="1860">
                  <c:v>0.31470961782011653</c:v>
                </c:pt>
                <c:pt idx="1861">
                  <c:v>0.3154897396250787</c:v>
                </c:pt>
                <c:pt idx="1862">
                  <c:v>0.3164659849373857</c:v>
                </c:pt>
                <c:pt idx="1863">
                  <c:v>0.3177460360811612</c:v>
                </c:pt>
                <c:pt idx="1864">
                  <c:v>0.31914392557245791</c:v>
                </c:pt>
                <c:pt idx="1865">
                  <c:v>0.32063468818730384</c:v>
                </c:pt>
                <c:pt idx="1866">
                  <c:v>0.32226797650917427</c:v>
                </c:pt>
                <c:pt idx="1867">
                  <c:v>0.3238839151323219</c:v>
                </c:pt>
                <c:pt idx="1868">
                  <c:v>0.32544405321421455</c:v>
                </c:pt>
                <c:pt idx="1869">
                  <c:v>0.32687970787487514</c:v>
                </c:pt>
                <c:pt idx="1870">
                  <c:v>0.3282785115756377</c:v>
                </c:pt>
                <c:pt idx="1871">
                  <c:v>0.32938352252791808</c:v>
                </c:pt>
                <c:pt idx="1872">
                  <c:v>0.33033816626549739</c:v>
                </c:pt>
                <c:pt idx="1873">
                  <c:v>0.33110575823056804</c:v>
                </c:pt>
                <c:pt idx="1874">
                  <c:v>0.33166117967989051</c:v>
                </c:pt>
                <c:pt idx="1875">
                  <c:v>0.3321165333363732</c:v>
                </c:pt>
                <c:pt idx="1876">
                  <c:v>0.33242678699657419</c:v>
                </c:pt>
                <c:pt idx="1877">
                  <c:v>0.33260846790082965</c:v>
                </c:pt>
                <c:pt idx="1878">
                  <c:v>0.33263072556183343</c:v>
                </c:pt>
                <c:pt idx="1879">
                  <c:v>0.33255696622997843</c:v>
                </c:pt>
                <c:pt idx="1880">
                  <c:v>0.33228018009636223</c:v>
                </c:pt>
                <c:pt idx="1881">
                  <c:v>0.33202316701015078</c:v>
                </c:pt>
                <c:pt idx="1882">
                  <c:v>0.33163772542210312</c:v>
                </c:pt>
                <c:pt idx="1883">
                  <c:v>0.33132305674783297</c:v>
                </c:pt>
                <c:pt idx="1884">
                  <c:v>0.33101990592912989</c:v>
                </c:pt>
                <c:pt idx="1885">
                  <c:v>0.33061454452345834</c:v>
                </c:pt>
                <c:pt idx="1886">
                  <c:v>0.33025212475116311</c:v>
                </c:pt>
                <c:pt idx="1887">
                  <c:v>0.32993112064121188</c:v>
                </c:pt>
                <c:pt idx="1888">
                  <c:v>0.32966865401836903</c:v>
                </c:pt>
                <c:pt idx="1889">
                  <c:v>0.3295641960767508</c:v>
                </c:pt>
                <c:pt idx="1890">
                  <c:v>0.32956897390409085</c:v>
                </c:pt>
                <c:pt idx="1891">
                  <c:v>0.32967088627754337</c:v>
                </c:pt>
                <c:pt idx="1892">
                  <c:v>0.32986453953939726</c:v>
                </c:pt>
                <c:pt idx="1893">
                  <c:v>0.33011065018508745</c:v>
                </c:pt>
                <c:pt idx="1894">
                  <c:v>0.33048262169931181</c:v>
                </c:pt>
                <c:pt idx="1895">
                  <c:v>0.33099823338152429</c:v>
                </c:pt>
                <c:pt idx="1896">
                  <c:v>0.33159322809619357</c:v>
                </c:pt>
                <c:pt idx="1897">
                  <c:v>0.33233731627406948</c:v>
                </c:pt>
                <c:pt idx="1898">
                  <c:v>0.3329697609460805</c:v>
                </c:pt>
                <c:pt idx="1899">
                  <c:v>0.33366599683246218</c:v>
                </c:pt>
                <c:pt idx="1900">
                  <c:v>0.33432345379648171</c:v>
                </c:pt>
                <c:pt idx="1901">
                  <c:v>0.33500397694372608</c:v>
                </c:pt>
                <c:pt idx="1902">
                  <c:v>0.33573911742913576</c:v>
                </c:pt>
                <c:pt idx="1903">
                  <c:v>0.33651110673119505</c:v>
                </c:pt>
                <c:pt idx="1904">
                  <c:v>0.33715801927238576</c:v>
                </c:pt>
                <c:pt idx="1905">
                  <c:v>0.33775412008091399</c:v>
                </c:pt>
                <c:pt idx="1906">
                  <c:v>0.33826181791309867</c:v>
                </c:pt>
                <c:pt idx="1907">
                  <c:v>0.33870359409186701</c:v>
                </c:pt>
                <c:pt idx="1908">
                  <c:v>0.3391114204432904</c:v>
                </c:pt>
                <c:pt idx="1909">
                  <c:v>0.33947007435616117</c:v>
                </c:pt>
                <c:pt idx="1910">
                  <c:v>0.33974488196973729</c:v>
                </c:pt>
                <c:pt idx="1911">
                  <c:v>0.33999659826555534</c:v>
                </c:pt>
                <c:pt idx="1912">
                  <c:v>0.34011387785849451</c:v>
                </c:pt>
                <c:pt idx="1913">
                  <c:v>0.34014974810579646</c:v>
                </c:pt>
                <c:pt idx="1914">
                  <c:v>0.34015777051978263</c:v>
                </c:pt>
                <c:pt idx="1915">
                  <c:v>0.34006210450814706</c:v>
                </c:pt>
                <c:pt idx="1916">
                  <c:v>0.33992106335693278</c:v>
                </c:pt>
                <c:pt idx="1917">
                  <c:v>0.33970759225984143</c:v>
                </c:pt>
                <c:pt idx="1918">
                  <c:v>0.33943432388794292</c:v>
                </c:pt>
                <c:pt idx="1919">
                  <c:v>0.33911055138505036</c:v>
                </c:pt>
                <c:pt idx="1920">
                  <c:v>0.33871824923680899</c:v>
                </c:pt>
                <c:pt idx="1921">
                  <c:v>0.33829086397264946</c:v>
                </c:pt>
                <c:pt idx="1922">
                  <c:v>0.33782729211906998</c:v>
                </c:pt>
                <c:pt idx="1923">
                  <c:v>0.33734816390905742</c:v>
                </c:pt>
                <c:pt idx="1924">
                  <c:v>0.33682318178243897</c:v>
                </c:pt>
                <c:pt idx="1925">
                  <c:v>0.33625040096615511</c:v>
                </c:pt>
                <c:pt idx="1926">
                  <c:v>0.33562024148520192</c:v>
                </c:pt>
                <c:pt idx="1927">
                  <c:v>0.33503238416401387</c:v>
                </c:pt>
                <c:pt idx="1928">
                  <c:v>0.33440998245071074</c:v>
                </c:pt>
                <c:pt idx="1929">
                  <c:v>0.33389738650035145</c:v>
                </c:pt>
                <c:pt idx="1930">
                  <c:v>0.33345074652244144</c:v>
                </c:pt>
                <c:pt idx="1931">
                  <c:v>0.33294803339878282</c:v>
                </c:pt>
                <c:pt idx="1932">
                  <c:v>0.33248092722869921</c:v>
                </c:pt>
                <c:pt idx="1933">
                  <c:v>0.33206809436007112</c:v>
                </c:pt>
                <c:pt idx="1934">
                  <c:v>0.33162249356065931</c:v>
                </c:pt>
                <c:pt idx="1935">
                  <c:v>0.33124684474345362</c:v>
                </c:pt>
                <c:pt idx="1936">
                  <c:v>0.33086900225865618</c:v>
                </c:pt>
                <c:pt idx="1937">
                  <c:v>0.33049385620188598</c:v>
                </c:pt>
                <c:pt idx="1938">
                  <c:v>0.3302186678656418</c:v>
                </c:pt>
                <c:pt idx="1939">
                  <c:v>0.32995831282722349</c:v>
                </c:pt>
                <c:pt idx="1940">
                  <c:v>0.32980791246583502</c:v>
                </c:pt>
                <c:pt idx="1941">
                  <c:v>0.32970662863605771</c:v>
                </c:pt>
                <c:pt idx="1942">
                  <c:v>0.32958140508961326</c:v>
                </c:pt>
                <c:pt idx="1943">
                  <c:v>0.32946951631356519</c:v>
                </c:pt>
                <c:pt idx="1944">
                  <c:v>0.32937936932967243</c:v>
                </c:pt>
                <c:pt idx="1945">
                  <c:v>0.32929483402616494</c:v>
                </c:pt>
                <c:pt idx="1946">
                  <c:v>0.32925131255942003</c:v>
                </c:pt>
                <c:pt idx="1947">
                  <c:v>0.32928411548068132</c:v>
                </c:pt>
                <c:pt idx="1948">
                  <c:v>0.32924006122611232</c:v>
                </c:pt>
                <c:pt idx="1949">
                  <c:v>0.32917860424095918</c:v>
                </c:pt>
                <c:pt idx="1950">
                  <c:v>0.32911126555229497</c:v>
                </c:pt>
                <c:pt idx="1951">
                  <c:v>0.32901452918020091</c:v>
                </c:pt>
                <c:pt idx="1952">
                  <c:v>0.32886482340758799</c:v>
                </c:pt>
                <c:pt idx="1953">
                  <c:v>0.32873188146921478</c:v>
                </c:pt>
                <c:pt idx="1954">
                  <c:v>0.3285500678815097</c:v>
                </c:pt>
                <c:pt idx="1955">
                  <c:v>0.32831950675206817</c:v>
                </c:pt>
                <c:pt idx="1956">
                  <c:v>0.32810571186695209</c:v>
                </c:pt>
                <c:pt idx="1957">
                  <c:v>0.32789066580767906</c:v>
                </c:pt>
                <c:pt idx="1958">
                  <c:v>0.32762895783300361</c:v>
                </c:pt>
                <c:pt idx="1959">
                  <c:v>0.32735499072632657</c:v>
                </c:pt>
                <c:pt idx="1960">
                  <c:v>0.32703090462989576</c:v>
                </c:pt>
                <c:pt idx="1961">
                  <c:v>0.32673123043320157</c:v>
                </c:pt>
                <c:pt idx="1962">
                  <c:v>0.32632956521707129</c:v>
                </c:pt>
                <c:pt idx="1963">
                  <c:v>0.32583092027537902</c:v>
                </c:pt>
                <c:pt idx="1964">
                  <c:v>0.3253982980322237</c:v>
                </c:pt>
                <c:pt idx="1965">
                  <c:v>0.32488068912873813</c:v>
                </c:pt>
                <c:pt idx="1966">
                  <c:v>0.32443558200897477</c:v>
                </c:pt>
                <c:pt idx="1967">
                  <c:v>0.32403358916952479</c:v>
                </c:pt>
                <c:pt idx="1968">
                  <c:v>0.32354748372509401</c:v>
                </c:pt>
                <c:pt idx="1969">
                  <c:v>0.32311533980614038</c:v>
                </c:pt>
                <c:pt idx="1970">
                  <c:v>0.32265436300272859</c:v>
                </c:pt>
                <c:pt idx="1971">
                  <c:v>0.32212591858193079</c:v>
                </c:pt>
                <c:pt idx="1972">
                  <c:v>0.32158706765124268</c:v>
                </c:pt>
                <c:pt idx="1973">
                  <c:v>0.32099241658919586</c:v>
                </c:pt>
                <c:pt idx="1974">
                  <c:v>0.32043987974927374</c:v>
                </c:pt>
                <c:pt idx="1975">
                  <c:v>0.31997284789904906</c:v>
                </c:pt>
                <c:pt idx="1976">
                  <c:v>0.31952500293975378</c:v>
                </c:pt>
                <c:pt idx="1977">
                  <c:v>0.31902400977631867</c:v>
                </c:pt>
                <c:pt idx="1978">
                  <c:v>0.31854969804328093</c:v>
                </c:pt>
                <c:pt idx="1979">
                  <c:v>0.31798940521397667</c:v>
                </c:pt>
                <c:pt idx="1980">
                  <c:v>0.31733859223065092</c:v>
                </c:pt>
                <c:pt idx="1981">
                  <c:v>0.31674533498074103</c:v>
                </c:pt>
                <c:pt idx="1982">
                  <c:v>0.31614015666882206</c:v>
                </c:pt>
                <c:pt idx="1983">
                  <c:v>0.31555948729692235</c:v>
                </c:pt>
                <c:pt idx="1984">
                  <c:v>0.31500143595580798</c:v>
                </c:pt>
                <c:pt idx="1985">
                  <c:v>0.31439000562133584</c:v>
                </c:pt>
                <c:pt idx="1986">
                  <c:v>0.31377096098123958</c:v>
                </c:pt>
                <c:pt idx="1987">
                  <c:v>0.31314289786847493</c:v>
                </c:pt>
                <c:pt idx="1988">
                  <c:v>0.31249493658044086</c:v>
                </c:pt>
                <c:pt idx="1989">
                  <c:v>0.31183688888771099</c:v>
                </c:pt>
                <c:pt idx="1990">
                  <c:v>0.31122851915478172</c:v>
                </c:pt>
                <c:pt idx="1991">
                  <c:v>0.3104469294408258</c:v>
                </c:pt>
                <c:pt idx="1992">
                  <c:v>0.30953919855095496</c:v>
                </c:pt>
                <c:pt idx="1993">
                  <c:v>0.30865234961924998</c:v>
                </c:pt>
                <c:pt idx="1994">
                  <c:v>0.30762716276026641</c:v>
                </c:pt>
                <c:pt idx="1995">
                  <c:v>0.30674681759789663</c:v>
                </c:pt>
                <c:pt idx="1996">
                  <c:v>0.30596137335935114</c:v>
                </c:pt>
                <c:pt idx="1997">
                  <c:v>0.30513303910237077</c:v>
                </c:pt>
                <c:pt idx="1998">
                  <c:v>0.30436532403119781</c:v>
                </c:pt>
                <c:pt idx="1999">
                  <c:v>0.30347765235340013</c:v>
                </c:pt>
                <c:pt idx="2000">
                  <c:v>0.30259812427256477</c:v>
                </c:pt>
                <c:pt idx="2001">
                  <c:v>0.30174004691525119</c:v>
                </c:pt>
                <c:pt idx="2002">
                  <c:v>0.30087723634287733</c:v>
                </c:pt>
                <c:pt idx="2003">
                  <c:v>0.30003105782732792</c:v>
                </c:pt>
                <c:pt idx="2004">
                  <c:v>0.29922014949898257</c:v>
                </c:pt>
                <c:pt idx="2005">
                  <c:v>0.29840763508725626</c:v>
                </c:pt>
                <c:pt idx="2006">
                  <c:v>0.29758789965440868</c:v>
                </c:pt>
                <c:pt idx="2007">
                  <c:v>0.29678689649078466</c:v>
                </c:pt>
                <c:pt idx="2008">
                  <c:v>0.29601394062177055</c:v>
                </c:pt>
                <c:pt idx="2009">
                  <c:v>0.29522789596752014</c:v>
                </c:pt>
                <c:pt idx="2010">
                  <c:v>0.29449547877665011</c:v>
                </c:pt>
                <c:pt idx="2011">
                  <c:v>0.29376502517917041</c:v>
                </c:pt>
                <c:pt idx="2012">
                  <c:v>0.29299702554375412</c:v>
                </c:pt>
                <c:pt idx="2013">
                  <c:v>0.29215453883824122</c:v>
                </c:pt>
                <c:pt idx="2014">
                  <c:v>0.29125043095347952</c:v>
                </c:pt>
                <c:pt idx="2015">
                  <c:v>0.29041559273729983</c:v>
                </c:pt>
                <c:pt idx="2016">
                  <c:v>0.28958818875712822</c:v>
                </c:pt>
                <c:pt idx="2017">
                  <c:v>0.28877907898775351</c:v>
                </c:pt>
                <c:pt idx="2018">
                  <c:v>0.28798730290081798</c:v>
                </c:pt>
                <c:pt idx="2019">
                  <c:v>0.28713298655481218</c:v>
                </c:pt>
                <c:pt idx="2020">
                  <c:v>0.28622679413472318</c:v>
                </c:pt>
                <c:pt idx="2021">
                  <c:v>0.28534736448392717</c:v>
                </c:pt>
                <c:pt idx="2022">
                  <c:v>0.28449076799334155</c:v>
                </c:pt>
                <c:pt idx="2023">
                  <c:v>0.28362585817664704</c:v>
                </c:pt>
                <c:pt idx="2024">
                  <c:v>0.28280339043587976</c:v>
                </c:pt>
                <c:pt idx="2025">
                  <c:v>0.28195172597545326</c:v>
                </c:pt>
                <c:pt idx="2026">
                  <c:v>0.28106943063311074</c:v>
                </c:pt>
                <c:pt idx="2027">
                  <c:v>0.28020250116532286</c:v>
                </c:pt>
                <c:pt idx="2028">
                  <c:v>0.27936880043520707</c:v>
                </c:pt>
                <c:pt idx="2029">
                  <c:v>0.27856227869979211</c:v>
                </c:pt>
                <c:pt idx="2030">
                  <c:v>0.27768358126220022</c:v>
                </c:pt>
                <c:pt idx="2031">
                  <c:v>0.27682932853854275</c:v>
                </c:pt>
                <c:pt idx="2032">
                  <c:v>0.27603199797410116</c:v>
                </c:pt>
                <c:pt idx="2033">
                  <c:v>0.27524698811904652</c:v>
                </c:pt>
                <c:pt idx="2034">
                  <c:v>0.27465256579796371</c:v>
                </c:pt>
                <c:pt idx="2035">
                  <c:v>0.27410988797949276</c:v>
                </c:pt>
                <c:pt idx="2036">
                  <c:v>0.27340798579285941</c:v>
                </c:pt>
                <c:pt idx="2037">
                  <c:v>0.27272020309203848</c:v>
                </c:pt>
                <c:pt idx="2038">
                  <c:v>0.27204348161816833</c:v>
                </c:pt>
                <c:pt idx="2039">
                  <c:v>0.27128890338970635</c:v>
                </c:pt>
                <c:pt idx="2040">
                  <c:v>0.27064589923574051</c:v>
                </c:pt>
                <c:pt idx="2041">
                  <c:v>0.27009026348682513</c:v>
                </c:pt>
                <c:pt idx="2042">
                  <c:v>0.26952167241639624</c:v>
                </c:pt>
                <c:pt idx="2043">
                  <c:v>0.26896416850526977</c:v>
                </c:pt>
                <c:pt idx="2044">
                  <c:v>0.2684918732024521</c:v>
                </c:pt>
                <c:pt idx="2045">
                  <c:v>0.26799370302993092</c:v>
                </c:pt>
                <c:pt idx="2046">
                  <c:v>0.26735054333722968</c:v>
                </c:pt>
                <c:pt idx="2047">
                  <c:v>0.26675906758154028</c:v>
                </c:pt>
                <c:pt idx="2048">
                  <c:v>0.26608753594120199</c:v>
                </c:pt>
                <c:pt idx="2049">
                  <c:v>0.26538295497108327</c:v>
                </c:pt>
                <c:pt idx="2050">
                  <c:v>0.26486069138320917</c:v>
                </c:pt>
                <c:pt idx="2051">
                  <c:v>0.26435013721029049</c:v>
                </c:pt>
                <c:pt idx="2052">
                  <c:v>0.26384073457747681</c:v>
                </c:pt>
                <c:pt idx="2053">
                  <c:v>0.26333742636571983</c:v>
                </c:pt>
                <c:pt idx="2054">
                  <c:v>0.26284128299694043</c:v>
                </c:pt>
                <c:pt idx="2055">
                  <c:v>0.26226341767668282</c:v>
                </c:pt>
                <c:pt idx="2056">
                  <c:v>0.26167562523405957</c:v>
                </c:pt>
                <c:pt idx="2057">
                  <c:v>0.26130307608542375</c:v>
                </c:pt>
                <c:pt idx="2058">
                  <c:v>0.26069954358985625</c:v>
                </c:pt>
                <c:pt idx="2059">
                  <c:v>0.25988505792682287</c:v>
                </c:pt>
                <c:pt idx="2060">
                  <c:v>0.25926259355130504</c:v>
                </c:pt>
                <c:pt idx="2061">
                  <c:v>0.2585666163108804</c:v>
                </c:pt>
                <c:pt idx="2062">
                  <c:v>0.25794633734535294</c:v>
                </c:pt>
                <c:pt idx="2063">
                  <c:v>0.25764612388185792</c:v>
                </c:pt>
                <c:pt idx="2064">
                  <c:v>0.25727988110653305</c:v>
                </c:pt>
                <c:pt idx="2065">
                  <c:v>0.2567064922752616</c:v>
                </c:pt>
                <c:pt idx="2066">
                  <c:v>0.25597529239684169</c:v>
                </c:pt>
                <c:pt idx="2067">
                  <c:v>0.25521345036017939</c:v>
                </c:pt>
                <c:pt idx="2068">
                  <c:v>0.25452389672559828</c:v>
                </c:pt>
                <c:pt idx="2069">
                  <c:v>0.25385251948957571</c:v>
                </c:pt>
                <c:pt idx="2070">
                  <c:v>0.25336775902067127</c:v>
                </c:pt>
                <c:pt idx="2071">
                  <c:v>0.25282758267585104</c:v>
                </c:pt>
                <c:pt idx="2072">
                  <c:v>0.25200945360735016</c:v>
                </c:pt>
                <c:pt idx="2073">
                  <c:v>0.25111508768265062</c:v>
                </c:pt>
                <c:pt idx="2074">
                  <c:v>0.25027512860227269</c:v>
                </c:pt>
                <c:pt idx="2075">
                  <c:v>0.24952049029299692</c:v>
                </c:pt>
                <c:pt idx="2076">
                  <c:v>0.24891406552653306</c:v>
                </c:pt>
                <c:pt idx="2077">
                  <c:v>0.24830978740325996</c:v>
                </c:pt>
                <c:pt idx="2078">
                  <c:v>0.24737019990004139</c:v>
                </c:pt>
                <c:pt idx="2079">
                  <c:v>0.24633379848262985</c:v>
                </c:pt>
                <c:pt idx="2080">
                  <c:v>0.24549916283983061</c:v>
                </c:pt>
                <c:pt idx="2081">
                  <c:v>0.24481586331053465</c:v>
                </c:pt>
                <c:pt idx="2082">
                  <c:v>0.24428589845931378</c:v>
                </c:pt>
                <c:pt idx="2083">
                  <c:v>0.24383111193446969</c:v>
                </c:pt>
                <c:pt idx="2084">
                  <c:v>0.24312414950556185</c:v>
                </c:pt>
                <c:pt idx="2085">
                  <c:v>0.24229239108041911</c:v>
                </c:pt>
                <c:pt idx="2086">
                  <c:v>0.24164796721961132</c:v>
                </c:pt>
                <c:pt idx="2087">
                  <c:v>0.240950671068489</c:v>
                </c:pt>
                <c:pt idx="2088">
                  <c:v>0.24030770664313295</c:v>
                </c:pt>
                <c:pt idx="2089">
                  <c:v>0.23963209516187056</c:v>
                </c:pt>
                <c:pt idx="2090">
                  <c:v>0.23884024083694022</c:v>
                </c:pt>
                <c:pt idx="2091">
                  <c:v>0.23815663862583114</c:v>
                </c:pt>
                <c:pt idx="2092">
                  <c:v>0.23740533640408204</c:v>
                </c:pt>
                <c:pt idx="2093">
                  <c:v>0.2366155886652325</c:v>
                </c:pt>
                <c:pt idx="2094">
                  <c:v>0.23569211810895285</c:v>
                </c:pt>
                <c:pt idx="2095">
                  <c:v>0.23491013688184034</c:v>
                </c:pt>
                <c:pt idx="2096">
                  <c:v>0.23424336098374435</c:v>
                </c:pt>
                <c:pt idx="2097">
                  <c:v>0.23346581946581538</c:v>
                </c:pt>
                <c:pt idx="2098">
                  <c:v>0.2331007596143129</c:v>
                </c:pt>
                <c:pt idx="2099">
                  <c:v>0.2326783039266378</c:v>
                </c:pt>
                <c:pt idx="2100">
                  <c:v>0.231951797564693</c:v>
                </c:pt>
                <c:pt idx="2101">
                  <c:v>0.23143511673448891</c:v>
                </c:pt>
                <c:pt idx="2102">
                  <c:v>0.23071582501768187</c:v>
                </c:pt>
                <c:pt idx="2103">
                  <c:v>0.22970302911278337</c:v>
                </c:pt>
                <c:pt idx="2104">
                  <c:v>0.22913394605502849</c:v>
                </c:pt>
                <c:pt idx="2105">
                  <c:v>0.22860313263168966</c:v>
                </c:pt>
                <c:pt idx="2106">
                  <c:v>0.22792148080711935</c:v>
                </c:pt>
                <c:pt idx="2107">
                  <c:v>0.22748843682324912</c:v>
                </c:pt>
                <c:pt idx="2108">
                  <c:v>0.22680231416604815</c:v>
                </c:pt>
                <c:pt idx="2109">
                  <c:v>0.22616733409671488</c:v>
                </c:pt>
                <c:pt idx="2110">
                  <c:v>0.22562144627457137</c:v>
                </c:pt>
                <c:pt idx="2111">
                  <c:v>0.22496215808862899</c:v>
                </c:pt>
                <c:pt idx="2112">
                  <c:v>0.22451947977841893</c:v>
                </c:pt>
                <c:pt idx="2113">
                  <c:v>0.22380411415396595</c:v>
                </c:pt>
                <c:pt idx="2114">
                  <c:v>0.22293976973786175</c:v>
                </c:pt>
                <c:pt idx="2115">
                  <c:v>0.22201741601460234</c:v>
                </c:pt>
                <c:pt idx="2116">
                  <c:v>0.22096381460238035</c:v>
                </c:pt>
                <c:pt idx="2117">
                  <c:v>0.22028174621796939</c:v>
                </c:pt>
                <c:pt idx="2118">
                  <c:v>0.21972886119568028</c:v>
                </c:pt>
                <c:pt idx="2119">
                  <c:v>0.21924264053695888</c:v>
                </c:pt>
                <c:pt idx="2120">
                  <c:v>0.21883626491162422</c:v>
                </c:pt>
                <c:pt idx="2121">
                  <c:v>0.21825347569094355</c:v>
                </c:pt>
                <c:pt idx="2122">
                  <c:v>0.21750827343909751</c:v>
                </c:pt>
                <c:pt idx="2123">
                  <c:v>0.21679902117889371</c:v>
                </c:pt>
                <c:pt idx="2124">
                  <c:v>0.21611242661289409</c:v>
                </c:pt>
                <c:pt idx="2125">
                  <c:v>0.21513947093291774</c:v>
                </c:pt>
                <c:pt idx="2126">
                  <c:v>0.21448404081752911</c:v>
                </c:pt>
                <c:pt idx="2127">
                  <c:v>0.21396304199612112</c:v>
                </c:pt>
                <c:pt idx="2128">
                  <c:v>0.21354381412373155</c:v>
                </c:pt>
                <c:pt idx="2129">
                  <c:v>0.21325580855786019</c:v>
                </c:pt>
                <c:pt idx="2130">
                  <c:v>0.21241313749700197</c:v>
                </c:pt>
                <c:pt idx="2131">
                  <c:v>0.21154303275314376</c:v>
                </c:pt>
                <c:pt idx="2132">
                  <c:v>0.21052958429148946</c:v>
                </c:pt>
                <c:pt idx="2133">
                  <c:v>0.2095406576409389</c:v>
                </c:pt>
                <c:pt idx="2134">
                  <c:v>0.20929150753390524</c:v>
                </c:pt>
                <c:pt idx="2135">
                  <c:v>0.20902538306425958</c:v>
                </c:pt>
                <c:pt idx="2136">
                  <c:v>0.20873515851203153</c:v>
                </c:pt>
                <c:pt idx="2137">
                  <c:v>0.20828480161485174</c:v>
                </c:pt>
                <c:pt idx="2138">
                  <c:v>0.20777624110325407</c:v>
                </c:pt>
                <c:pt idx="2139">
                  <c:v>0.2074496557918952</c:v>
                </c:pt>
                <c:pt idx="2140">
                  <c:v>0.20665250091854212</c:v>
                </c:pt>
                <c:pt idx="2141">
                  <c:v>0.20627945918787452</c:v>
                </c:pt>
                <c:pt idx="2142">
                  <c:v>0.20576195587254398</c:v>
                </c:pt>
                <c:pt idx="2143">
                  <c:v>0.20528118851347352</c:v>
                </c:pt>
                <c:pt idx="2144">
                  <c:v>0.20507348458004637</c:v>
                </c:pt>
                <c:pt idx="2145">
                  <c:v>0.2048965119723507</c:v>
                </c:pt>
                <c:pt idx="2146">
                  <c:v>0.20476355209077565</c:v>
                </c:pt>
                <c:pt idx="2147">
                  <c:v>0.20459666056495299</c:v>
                </c:pt>
                <c:pt idx="2148">
                  <c:v>0.20473759262523961</c:v>
                </c:pt>
                <c:pt idx="2149">
                  <c:v>0.20396533950564644</c:v>
                </c:pt>
                <c:pt idx="2150">
                  <c:v>0.20252974030719403</c:v>
                </c:pt>
              </c:numCache>
            </c:numRef>
          </c:yVal>
          <c:smooth val="1"/>
          <c:extLst>
            <c:ext xmlns:c16="http://schemas.microsoft.com/office/drawing/2014/chart" uri="{C3380CC4-5D6E-409C-BE32-E72D297353CC}">
              <c16:uniqueId val="{00000025-1C1D-46AE-B92F-7DA50429CA8D}"/>
            </c:ext>
          </c:extLst>
        </c:ser>
        <c:ser>
          <c:idx val="38"/>
          <c:order val="38"/>
          <c:spPr>
            <a:ln w="19050" cap="rnd">
              <a:solidFill>
                <a:schemeClr val="accent3">
                  <a:lumMod val="70000"/>
                  <a:lumOff val="3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Database'!$CU$122:$CU$2272</c:f>
              <c:numCache>
                <c:formatCode>General</c:formatCode>
                <c:ptCount val="2151"/>
                <c:pt idx="0">
                  <c:v>4.4241764160937891E-2</c:v>
                </c:pt>
                <c:pt idx="1">
                  <c:v>5.184211935971697E-2</c:v>
                </c:pt>
                <c:pt idx="2">
                  <c:v>5.0171853264693506E-2</c:v>
                </c:pt>
                <c:pt idx="3">
                  <c:v>5.2483895678601088E-2</c:v>
                </c:pt>
                <c:pt idx="4">
                  <c:v>5.4416476441099405E-2</c:v>
                </c:pt>
                <c:pt idx="5">
                  <c:v>4.4915919186188293E-2</c:v>
                </c:pt>
                <c:pt idx="6">
                  <c:v>4.3826266349577619E-2</c:v>
                </c:pt>
                <c:pt idx="7">
                  <c:v>4.4937154610292546E-2</c:v>
                </c:pt>
                <c:pt idx="8">
                  <c:v>4.4029533926556945E-2</c:v>
                </c:pt>
                <c:pt idx="9">
                  <c:v>4.7933888429296273E-2</c:v>
                </c:pt>
                <c:pt idx="10">
                  <c:v>4.754142448189206E-2</c:v>
                </c:pt>
                <c:pt idx="11">
                  <c:v>4.2572615467341431E-2</c:v>
                </c:pt>
                <c:pt idx="12">
                  <c:v>5.1258465835004229E-2</c:v>
                </c:pt>
                <c:pt idx="13">
                  <c:v>5.5157031561783899E-2</c:v>
                </c:pt>
                <c:pt idx="14">
                  <c:v>5.0814735977160248E-2</c:v>
                </c:pt>
                <c:pt idx="15">
                  <c:v>4.553591440348001E-2</c:v>
                </c:pt>
                <c:pt idx="16">
                  <c:v>4.5524143936671597E-2</c:v>
                </c:pt>
                <c:pt idx="17">
                  <c:v>4.8097622430262089E-2</c:v>
                </c:pt>
                <c:pt idx="18">
                  <c:v>4.7579003225937055E-2</c:v>
                </c:pt>
                <c:pt idx="19">
                  <c:v>4.7387784392276422E-2</c:v>
                </c:pt>
                <c:pt idx="20">
                  <c:v>4.9646769325468014E-2</c:v>
                </c:pt>
                <c:pt idx="21">
                  <c:v>5.1583571285910616E-2</c:v>
                </c:pt>
                <c:pt idx="22">
                  <c:v>4.7354432131660608E-2</c:v>
                </c:pt>
                <c:pt idx="23">
                  <c:v>4.4256357550408389E-2</c:v>
                </c:pt>
                <c:pt idx="24">
                  <c:v>4.522306663870742E-2</c:v>
                </c:pt>
                <c:pt idx="25">
                  <c:v>4.6818798285468033E-2</c:v>
                </c:pt>
                <c:pt idx="26">
                  <c:v>5.1173791272306889E-2</c:v>
                </c:pt>
                <c:pt idx="27">
                  <c:v>5.4514106102744299E-2</c:v>
                </c:pt>
                <c:pt idx="28">
                  <c:v>5.1035984165010338E-2</c:v>
                </c:pt>
                <c:pt idx="29">
                  <c:v>4.8692431350291852E-2</c:v>
                </c:pt>
                <c:pt idx="30">
                  <c:v>4.8863271545687016E-2</c:v>
                </c:pt>
                <c:pt idx="31">
                  <c:v>5.1321908570479406E-2</c:v>
                </c:pt>
                <c:pt idx="32">
                  <c:v>4.8938784106049397E-2</c:v>
                </c:pt>
                <c:pt idx="33">
                  <c:v>4.8647294916621599E-2</c:v>
                </c:pt>
                <c:pt idx="34">
                  <c:v>5.1269347390607178E-2</c:v>
                </c:pt>
                <c:pt idx="35">
                  <c:v>5.1101267230539316E-2</c:v>
                </c:pt>
                <c:pt idx="36">
                  <c:v>4.9836199288161249E-2</c:v>
                </c:pt>
                <c:pt idx="37">
                  <c:v>4.8172698618367114E-2</c:v>
                </c:pt>
                <c:pt idx="38">
                  <c:v>4.8930790675664936E-2</c:v>
                </c:pt>
                <c:pt idx="39">
                  <c:v>4.9172968358346419E-2</c:v>
                </c:pt>
                <c:pt idx="40">
                  <c:v>4.9601728587817667E-2</c:v>
                </c:pt>
                <c:pt idx="41">
                  <c:v>5.0464868071342178E-2</c:v>
                </c:pt>
                <c:pt idx="42">
                  <c:v>4.785775629748968E-2</c:v>
                </c:pt>
                <c:pt idx="43">
                  <c:v>4.702541084603884E-2</c:v>
                </c:pt>
                <c:pt idx="44">
                  <c:v>4.8610330179167445E-2</c:v>
                </c:pt>
                <c:pt idx="45">
                  <c:v>4.8463642852960363E-2</c:v>
                </c:pt>
                <c:pt idx="46">
                  <c:v>5.0070861096097041E-2</c:v>
                </c:pt>
                <c:pt idx="47">
                  <c:v>5.2356679184308953E-2</c:v>
                </c:pt>
                <c:pt idx="48">
                  <c:v>5.245351583334678E-2</c:v>
                </c:pt>
                <c:pt idx="49">
                  <c:v>5.258016594547036E-2</c:v>
                </c:pt>
                <c:pt idx="50">
                  <c:v>5.2404215428225237E-2</c:v>
                </c:pt>
                <c:pt idx="51">
                  <c:v>5.203103517581021E-2</c:v>
                </c:pt>
                <c:pt idx="52">
                  <c:v>5.2631907942103852E-2</c:v>
                </c:pt>
                <c:pt idx="53">
                  <c:v>5.3272727588294266E-2</c:v>
                </c:pt>
                <c:pt idx="54">
                  <c:v>5.3690497032292117E-2</c:v>
                </c:pt>
                <c:pt idx="55">
                  <c:v>5.4418006253688263E-2</c:v>
                </c:pt>
                <c:pt idx="56">
                  <c:v>5.4333550239734241E-2</c:v>
                </c:pt>
                <c:pt idx="57">
                  <c:v>5.3784884789023872E-2</c:v>
                </c:pt>
                <c:pt idx="58">
                  <c:v>5.4089948447149233E-2</c:v>
                </c:pt>
                <c:pt idx="59">
                  <c:v>5.498575901735777E-2</c:v>
                </c:pt>
                <c:pt idx="60">
                  <c:v>5.5807123785532119E-2</c:v>
                </c:pt>
                <c:pt idx="61">
                  <c:v>5.5616208794370202E-2</c:v>
                </c:pt>
                <c:pt idx="62">
                  <c:v>5.5532920224064898E-2</c:v>
                </c:pt>
                <c:pt idx="63">
                  <c:v>5.6339047002060966E-2</c:v>
                </c:pt>
                <c:pt idx="64">
                  <c:v>5.7879730191720526E-2</c:v>
                </c:pt>
                <c:pt idx="65">
                  <c:v>5.8777757965282916E-2</c:v>
                </c:pt>
                <c:pt idx="66">
                  <c:v>5.8681389701297292E-2</c:v>
                </c:pt>
                <c:pt idx="67">
                  <c:v>5.8418819506706243E-2</c:v>
                </c:pt>
                <c:pt idx="68">
                  <c:v>5.940442896997785E-2</c:v>
                </c:pt>
                <c:pt idx="69">
                  <c:v>5.9983820630251407E-2</c:v>
                </c:pt>
                <c:pt idx="70">
                  <c:v>6.0277312925154557E-2</c:v>
                </c:pt>
                <c:pt idx="71">
                  <c:v>6.0889157825609795E-2</c:v>
                </c:pt>
                <c:pt idx="72">
                  <c:v>6.1567818247879234E-2</c:v>
                </c:pt>
                <c:pt idx="73">
                  <c:v>6.1914787502794409E-2</c:v>
                </c:pt>
                <c:pt idx="74">
                  <c:v>6.2079785073160108E-2</c:v>
                </c:pt>
                <c:pt idx="75">
                  <c:v>6.2846652695037739E-2</c:v>
                </c:pt>
                <c:pt idx="76">
                  <c:v>6.3409283369099054E-2</c:v>
                </c:pt>
                <c:pt idx="77">
                  <c:v>6.3771589425310957E-2</c:v>
                </c:pt>
                <c:pt idx="78">
                  <c:v>6.5000488037571649E-2</c:v>
                </c:pt>
                <c:pt idx="79">
                  <c:v>6.5575087723585876E-2</c:v>
                </c:pt>
                <c:pt idx="80">
                  <c:v>6.5519794874505849E-2</c:v>
                </c:pt>
                <c:pt idx="81">
                  <c:v>6.6160886938955318E-2</c:v>
                </c:pt>
                <c:pt idx="82">
                  <c:v>6.6915875785849246E-2</c:v>
                </c:pt>
                <c:pt idx="83">
                  <c:v>6.7754866966428684E-2</c:v>
                </c:pt>
                <c:pt idx="84">
                  <c:v>6.8804050491454979E-2</c:v>
                </c:pt>
                <c:pt idx="85">
                  <c:v>6.9481072583023593E-2</c:v>
                </c:pt>
                <c:pt idx="86">
                  <c:v>7.0290670491734E-2</c:v>
                </c:pt>
                <c:pt idx="87">
                  <c:v>7.1296920118070969E-2</c:v>
                </c:pt>
                <c:pt idx="88">
                  <c:v>7.1562230777292332E-2</c:v>
                </c:pt>
                <c:pt idx="89">
                  <c:v>7.2017671845598111E-2</c:v>
                </c:pt>
                <c:pt idx="90">
                  <c:v>7.2879636532767869E-2</c:v>
                </c:pt>
                <c:pt idx="91">
                  <c:v>7.3669533424850581E-2</c:v>
                </c:pt>
                <c:pt idx="92">
                  <c:v>7.4141665381294616E-2</c:v>
                </c:pt>
                <c:pt idx="93">
                  <c:v>7.4536773753455632E-2</c:v>
                </c:pt>
                <c:pt idx="94">
                  <c:v>7.5194275727977336E-2</c:v>
                </c:pt>
                <c:pt idx="95">
                  <c:v>7.580300850850509E-2</c:v>
                </c:pt>
                <c:pt idx="96">
                  <c:v>7.6528596275782637E-2</c:v>
                </c:pt>
                <c:pt idx="97">
                  <c:v>7.7671382591973634E-2</c:v>
                </c:pt>
                <c:pt idx="98">
                  <c:v>7.8663034353994077E-2</c:v>
                </c:pt>
                <c:pt idx="99">
                  <c:v>7.9486154111357676E-2</c:v>
                </c:pt>
                <c:pt idx="100">
                  <c:v>8.0210283252875256E-2</c:v>
                </c:pt>
                <c:pt idx="101">
                  <c:v>8.0491986479079333E-2</c:v>
                </c:pt>
                <c:pt idx="102">
                  <c:v>8.1245785583072549E-2</c:v>
                </c:pt>
                <c:pt idx="103">
                  <c:v>8.2378946253949856E-2</c:v>
                </c:pt>
                <c:pt idx="104">
                  <c:v>8.3097100200639221E-2</c:v>
                </c:pt>
                <c:pt idx="105">
                  <c:v>8.3870374100184261E-2</c:v>
                </c:pt>
                <c:pt idx="106">
                  <c:v>8.4478218071785308E-2</c:v>
                </c:pt>
                <c:pt idx="107">
                  <c:v>8.4725548402918224E-2</c:v>
                </c:pt>
                <c:pt idx="108">
                  <c:v>8.5587374286301698E-2</c:v>
                </c:pt>
                <c:pt idx="109">
                  <c:v>8.6402762293627422E-2</c:v>
                </c:pt>
                <c:pt idx="110">
                  <c:v>8.6682742860033357E-2</c:v>
                </c:pt>
                <c:pt idx="111">
                  <c:v>8.7219058470050626E-2</c:v>
                </c:pt>
                <c:pt idx="112">
                  <c:v>8.7866683295938428E-2</c:v>
                </c:pt>
                <c:pt idx="113">
                  <c:v>8.843544704162272E-2</c:v>
                </c:pt>
                <c:pt idx="114">
                  <c:v>8.8761660564304012E-2</c:v>
                </c:pt>
                <c:pt idx="115">
                  <c:v>8.9289142962259579E-2</c:v>
                </c:pt>
                <c:pt idx="116">
                  <c:v>8.9900060702980386E-2</c:v>
                </c:pt>
                <c:pt idx="117">
                  <c:v>9.0338545205131418E-2</c:v>
                </c:pt>
                <c:pt idx="118">
                  <c:v>9.0736371959400472E-2</c:v>
                </c:pt>
                <c:pt idx="119">
                  <c:v>9.0980725539097099E-2</c:v>
                </c:pt>
                <c:pt idx="120">
                  <c:v>9.1137146052329032E-2</c:v>
                </c:pt>
                <c:pt idx="121">
                  <c:v>9.1848900705303771E-2</c:v>
                </c:pt>
                <c:pt idx="122">
                  <c:v>9.2746558348336505E-2</c:v>
                </c:pt>
                <c:pt idx="123">
                  <c:v>9.3424654514461844E-2</c:v>
                </c:pt>
                <c:pt idx="124">
                  <c:v>9.3836348533347311E-2</c:v>
                </c:pt>
                <c:pt idx="125">
                  <c:v>9.4195284100484236E-2</c:v>
                </c:pt>
                <c:pt idx="126">
                  <c:v>9.4619970917834292E-2</c:v>
                </c:pt>
                <c:pt idx="127">
                  <c:v>9.5250342001476099E-2</c:v>
                </c:pt>
                <c:pt idx="128">
                  <c:v>9.5705655331493222E-2</c:v>
                </c:pt>
                <c:pt idx="129">
                  <c:v>9.6159463685648358E-2</c:v>
                </c:pt>
                <c:pt idx="130">
                  <c:v>9.6854369406684723E-2</c:v>
                </c:pt>
                <c:pt idx="131">
                  <c:v>9.7323837767131716E-2</c:v>
                </c:pt>
                <c:pt idx="132">
                  <c:v>9.786942150194082E-2</c:v>
                </c:pt>
                <c:pt idx="133">
                  <c:v>9.8689746245510732E-2</c:v>
                </c:pt>
                <c:pt idx="134">
                  <c:v>9.9093030453913503E-2</c:v>
                </c:pt>
                <c:pt idx="135">
                  <c:v>9.9550793372619753E-2</c:v>
                </c:pt>
                <c:pt idx="136">
                  <c:v>0.10033196002869256</c:v>
                </c:pt>
                <c:pt idx="137">
                  <c:v>0.10100648168145987</c:v>
                </c:pt>
                <c:pt idx="138">
                  <c:v>0.10170285760589204</c:v>
                </c:pt>
                <c:pt idx="139">
                  <c:v>0.1024960982970914</c:v>
                </c:pt>
                <c:pt idx="140">
                  <c:v>0.1034757706001093</c:v>
                </c:pt>
                <c:pt idx="141">
                  <c:v>0.10422517390166185</c:v>
                </c:pt>
                <c:pt idx="142">
                  <c:v>0.10481707087294968</c:v>
                </c:pt>
                <c:pt idx="143">
                  <c:v>0.10560722493426143</c:v>
                </c:pt>
                <c:pt idx="144">
                  <c:v>0.10671861925246529</c:v>
                </c:pt>
                <c:pt idx="145">
                  <c:v>0.10766858256418883</c:v>
                </c:pt>
                <c:pt idx="146">
                  <c:v>0.10823254168220327</c:v>
                </c:pt>
                <c:pt idx="147">
                  <c:v>0.10927061044505886</c:v>
                </c:pt>
                <c:pt idx="148">
                  <c:v>0.11037372091046062</c:v>
                </c:pt>
                <c:pt idx="149">
                  <c:v>0.11131421775294233</c:v>
                </c:pt>
                <c:pt idx="150">
                  <c:v>0.11229861489661763</c:v>
                </c:pt>
                <c:pt idx="151">
                  <c:v>0.11334829954149679</c:v>
                </c:pt>
                <c:pt idx="152">
                  <c:v>0.11449813982161039</c:v>
                </c:pt>
                <c:pt idx="153">
                  <c:v>0.1157200650387058</c:v>
                </c:pt>
                <c:pt idx="154">
                  <c:v>0.11680347769331167</c:v>
                </c:pt>
                <c:pt idx="155">
                  <c:v>0.11788403945316768</c:v>
                </c:pt>
                <c:pt idx="156">
                  <c:v>0.11901948149662807</c:v>
                </c:pt>
                <c:pt idx="157">
                  <c:v>0.12013066971552178</c:v>
                </c:pt>
                <c:pt idx="158">
                  <c:v>0.12123135192823069</c:v>
                </c:pt>
                <c:pt idx="159">
                  <c:v>0.12235656766201174</c:v>
                </c:pt>
                <c:pt idx="160">
                  <c:v>0.1237280360441823</c:v>
                </c:pt>
                <c:pt idx="161">
                  <c:v>0.12509820850594325</c:v>
                </c:pt>
                <c:pt idx="162">
                  <c:v>0.12638899496024206</c:v>
                </c:pt>
                <c:pt idx="163">
                  <c:v>0.12757365848374513</c:v>
                </c:pt>
                <c:pt idx="164">
                  <c:v>0.1288189203201151</c:v>
                </c:pt>
                <c:pt idx="165">
                  <c:v>0.13017473072828448</c:v>
                </c:pt>
                <c:pt idx="166">
                  <c:v>0.13160535637385232</c:v>
                </c:pt>
                <c:pt idx="167">
                  <c:v>0.13285109816461385</c:v>
                </c:pt>
                <c:pt idx="168">
                  <c:v>0.13411649195012296</c:v>
                </c:pt>
                <c:pt idx="169">
                  <c:v>0.13564057104254004</c:v>
                </c:pt>
                <c:pt idx="170">
                  <c:v>0.13712901165402955</c:v>
                </c:pt>
                <c:pt idx="171">
                  <c:v>0.13859572257995442</c:v>
                </c:pt>
                <c:pt idx="172">
                  <c:v>0.14005156013956307</c:v>
                </c:pt>
                <c:pt idx="173">
                  <c:v>0.14154338206810194</c:v>
                </c:pt>
                <c:pt idx="174">
                  <c:v>0.14302423513492987</c:v>
                </c:pt>
                <c:pt idx="175">
                  <c:v>0.14451370274957823</c:v>
                </c:pt>
                <c:pt idx="176">
                  <c:v>0.1460995501678112</c:v>
                </c:pt>
                <c:pt idx="177">
                  <c:v>0.14768424296783991</c:v>
                </c:pt>
                <c:pt idx="178">
                  <c:v>0.14923825592287657</c:v>
                </c:pt>
                <c:pt idx="179">
                  <c:v>0.15073347972649995</c:v>
                </c:pt>
                <c:pt idx="180">
                  <c:v>0.15223278488843961</c:v>
                </c:pt>
                <c:pt idx="181">
                  <c:v>0.15375243597413446</c:v>
                </c:pt>
                <c:pt idx="182">
                  <c:v>0.15528843709532503</c:v>
                </c:pt>
                <c:pt idx="183">
                  <c:v>0.15677576718035116</c:v>
                </c:pt>
                <c:pt idx="184">
                  <c:v>0.15829444293735148</c:v>
                </c:pt>
                <c:pt idx="185">
                  <c:v>0.15986335783298297</c:v>
                </c:pt>
                <c:pt idx="186">
                  <c:v>0.16135601056682089</c:v>
                </c:pt>
                <c:pt idx="187">
                  <c:v>0.16292449494202804</c:v>
                </c:pt>
                <c:pt idx="188">
                  <c:v>0.16455901909443957</c:v>
                </c:pt>
                <c:pt idx="189">
                  <c:v>0.16604750721658695</c:v>
                </c:pt>
                <c:pt idx="190">
                  <c:v>0.16750012772342585</c:v>
                </c:pt>
                <c:pt idx="191">
                  <c:v>0.16901416488854737</c:v>
                </c:pt>
                <c:pt idx="192">
                  <c:v>0.17063653955527128</c:v>
                </c:pt>
                <c:pt idx="193">
                  <c:v>0.1721309829612355</c:v>
                </c:pt>
                <c:pt idx="194">
                  <c:v>0.17366007698306274</c:v>
                </c:pt>
                <c:pt idx="195">
                  <c:v>0.17534837468863437</c:v>
                </c:pt>
                <c:pt idx="196">
                  <c:v>0.17701156180013947</c:v>
                </c:pt>
                <c:pt idx="197">
                  <c:v>0.17862247467198947</c:v>
                </c:pt>
                <c:pt idx="198">
                  <c:v>0.18022862427251238</c:v>
                </c:pt>
                <c:pt idx="199">
                  <c:v>0.18196854656787695</c:v>
                </c:pt>
                <c:pt idx="200">
                  <c:v>0.18368645665766081</c:v>
                </c:pt>
                <c:pt idx="201">
                  <c:v>0.18536239394759305</c:v>
                </c:pt>
                <c:pt idx="202">
                  <c:v>0.18705841945562737</c:v>
                </c:pt>
                <c:pt idx="203">
                  <c:v>0.18882501537854526</c:v>
                </c:pt>
                <c:pt idx="204">
                  <c:v>0.19059662381425457</c:v>
                </c:pt>
                <c:pt idx="205">
                  <c:v>0.19230289379504861</c:v>
                </c:pt>
                <c:pt idx="206">
                  <c:v>0.1940102510522953</c:v>
                </c:pt>
                <c:pt idx="207">
                  <c:v>0.19577241772553092</c:v>
                </c:pt>
                <c:pt idx="208">
                  <c:v>0.19760935242272293</c:v>
                </c:pt>
                <c:pt idx="209">
                  <c:v>0.19939655131834519</c:v>
                </c:pt>
                <c:pt idx="210">
                  <c:v>0.20112718650416408</c:v>
                </c:pt>
                <c:pt idx="211">
                  <c:v>0.20281379554387172</c:v>
                </c:pt>
                <c:pt idx="212">
                  <c:v>0.20459167088165645</c:v>
                </c:pt>
                <c:pt idx="213">
                  <c:v>0.20634208006363161</c:v>
                </c:pt>
                <c:pt idx="214">
                  <c:v>0.20805781071270049</c:v>
                </c:pt>
                <c:pt idx="215">
                  <c:v>0.20980515040288283</c:v>
                </c:pt>
                <c:pt idx="216">
                  <c:v>0.21153166685293098</c:v>
                </c:pt>
                <c:pt idx="217">
                  <c:v>0.21326019376735261</c:v>
                </c:pt>
                <c:pt idx="218">
                  <c:v>0.21500600885070578</c:v>
                </c:pt>
                <c:pt idx="219">
                  <c:v>0.21672270496131027</c:v>
                </c:pt>
                <c:pt idx="220">
                  <c:v>0.21844811131294586</c:v>
                </c:pt>
                <c:pt idx="221">
                  <c:v>0.22019229198463738</c:v>
                </c:pt>
                <c:pt idx="222">
                  <c:v>0.22187375709214086</c:v>
                </c:pt>
                <c:pt idx="223">
                  <c:v>0.22354794322122859</c:v>
                </c:pt>
                <c:pt idx="224">
                  <c:v>0.22523749083473932</c:v>
                </c:pt>
                <c:pt idx="225">
                  <c:v>0.2269201058626745</c:v>
                </c:pt>
                <c:pt idx="226">
                  <c:v>0.22863478242337928</c:v>
                </c:pt>
                <c:pt idx="227">
                  <c:v>0.23033722551404526</c:v>
                </c:pt>
                <c:pt idx="228">
                  <c:v>0.23199370408166217</c:v>
                </c:pt>
                <c:pt idx="229">
                  <c:v>0.23361781220100275</c:v>
                </c:pt>
                <c:pt idx="230">
                  <c:v>0.23521456375009434</c:v>
                </c:pt>
                <c:pt idx="231">
                  <c:v>0.23681150579906118</c:v>
                </c:pt>
                <c:pt idx="232">
                  <c:v>0.23851469738291289</c:v>
                </c:pt>
                <c:pt idx="233">
                  <c:v>0.24017695370401129</c:v>
                </c:pt>
                <c:pt idx="234">
                  <c:v>0.24168251396509113</c:v>
                </c:pt>
                <c:pt idx="235">
                  <c:v>0.24312980402528805</c:v>
                </c:pt>
                <c:pt idx="236">
                  <c:v>0.24467264555367882</c:v>
                </c:pt>
                <c:pt idx="237">
                  <c:v>0.24627246705254027</c:v>
                </c:pt>
                <c:pt idx="238">
                  <c:v>0.2477390668403503</c:v>
                </c:pt>
                <c:pt idx="239">
                  <c:v>0.24923259534778142</c:v>
                </c:pt>
                <c:pt idx="240">
                  <c:v>0.25071220922023801</c:v>
                </c:pt>
                <c:pt idx="241">
                  <c:v>0.25206793291869545</c:v>
                </c:pt>
                <c:pt idx="242">
                  <c:v>0.25348212619207849</c:v>
                </c:pt>
                <c:pt idx="243">
                  <c:v>0.25486864036761164</c:v>
                </c:pt>
                <c:pt idx="244">
                  <c:v>0.25614668352615511</c:v>
                </c:pt>
                <c:pt idx="245">
                  <c:v>0.25751561876872192</c:v>
                </c:pt>
                <c:pt idx="246">
                  <c:v>0.2588839751084383</c:v>
                </c:pt>
                <c:pt idx="247">
                  <c:v>0.26019678135513064</c:v>
                </c:pt>
                <c:pt idx="248">
                  <c:v>0.26155310743932331</c:v>
                </c:pt>
                <c:pt idx="249">
                  <c:v>0.26287758558227697</c:v>
                </c:pt>
                <c:pt idx="250">
                  <c:v>0.26418199315245</c:v>
                </c:pt>
                <c:pt idx="251">
                  <c:v>0.26552722248675265</c:v>
                </c:pt>
                <c:pt idx="252">
                  <c:v>0.26693441962743986</c:v>
                </c:pt>
                <c:pt idx="253">
                  <c:v>0.26834416485252061</c:v>
                </c:pt>
                <c:pt idx="254">
                  <c:v>0.26965592067083893</c:v>
                </c:pt>
                <c:pt idx="255">
                  <c:v>0.27101492095831398</c:v>
                </c:pt>
                <c:pt idx="256">
                  <c:v>0.27236176405188051</c:v>
                </c:pt>
                <c:pt idx="257">
                  <c:v>0.27359695235568399</c:v>
                </c:pt>
                <c:pt idx="258">
                  <c:v>0.27479907824640099</c:v>
                </c:pt>
                <c:pt idx="259">
                  <c:v>0.27603368697645747</c:v>
                </c:pt>
                <c:pt idx="260">
                  <c:v>0.27728689378700094</c:v>
                </c:pt>
                <c:pt idx="261">
                  <c:v>0.27847693052884387</c:v>
                </c:pt>
                <c:pt idx="262">
                  <c:v>0.27963520526643149</c:v>
                </c:pt>
                <c:pt idx="263">
                  <c:v>0.28075142445049683</c:v>
                </c:pt>
                <c:pt idx="264">
                  <c:v>0.28183912600340172</c:v>
                </c:pt>
                <c:pt idx="265">
                  <c:v>0.28293159929960887</c:v>
                </c:pt>
                <c:pt idx="266">
                  <c:v>0.28399883845010798</c:v>
                </c:pt>
                <c:pt idx="267">
                  <c:v>0.28501361916548335</c:v>
                </c:pt>
                <c:pt idx="268">
                  <c:v>0.28605044625184195</c:v>
                </c:pt>
                <c:pt idx="269">
                  <c:v>0.28712278728344531</c:v>
                </c:pt>
                <c:pt idx="270">
                  <c:v>0.28817989557459422</c:v>
                </c:pt>
                <c:pt idx="271">
                  <c:v>0.28920758657501811</c:v>
                </c:pt>
                <c:pt idx="272">
                  <c:v>0.29027948620874078</c:v>
                </c:pt>
                <c:pt idx="273">
                  <c:v>0.29136107270554495</c:v>
                </c:pt>
                <c:pt idx="274">
                  <c:v>0.29238354037873399</c:v>
                </c:pt>
                <c:pt idx="275">
                  <c:v>0.29345593660108876</c:v>
                </c:pt>
                <c:pt idx="276">
                  <c:v>0.29456689952123866</c:v>
                </c:pt>
                <c:pt idx="277">
                  <c:v>0.29564017922987346</c:v>
                </c:pt>
                <c:pt idx="278">
                  <c:v>0.29670585168777402</c:v>
                </c:pt>
                <c:pt idx="279">
                  <c:v>0.29778532814846392</c:v>
                </c:pt>
                <c:pt idx="280">
                  <c:v>0.29889505795337928</c:v>
                </c:pt>
                <c:pt idx="281">
                  <c:v>0.29996390678555596</c:v>
                </c:pt>
                <c:pt idx="282">
                  <c:v>0.30099119077241021</c:v>
                </c:pt>
                <c:pt idx="283">
                  <c:v>0.30202146122796608</c:v>
                </c:pt>
                <c:pt idx="284">
                  <c:v>0.30309909825411935</c:v>
                </c:pt>
                <c:pt idx="285">
                  <c:v>0.3041431157155533</c:v>
                </c:pt>
                <c:pt idx="286">
                  <c:v>0.30515439478770701</c:v>
                </c:pt>
                <c:pt idx="287">
                  <c:v>0.30616790320120096</c:v>
                </c:pt>
                <c:pt idx="288">
                  <c:v>0.30716314493463059</c:v>
                </c:pt>
                <c:pt idx="289">
                  <c:v>0.30814041662981267</c:v>
                </c:pt>
                <c:pt idx="290">
                  <c:v>0.30912440722375084</c:v>
                </c:pt>
                <c:pt idx="291">
                  <c:v>0.31007984208915396</c:v>
                </c:pt>
                <c:pt idx="292">
                  <c:v>0.31100112378923389</c:v>
                </c:pt>
                <c:pt idx="293">
                  <c:v>0.31191071241833579</c:v>
                </c:pt>
                <c:pt idx="294">
                  <c:v>0.31293690376440125</c:v>
                </c:pt>
                <c:pt idx="295">
                  <c:v>0.31392550161587734</c:v>
                </c:pt>
                <c:pt idx="296">
                  <c:v>0.31482202866317999</c:v>
                </c:pt>
                <c:pt idx="297">
                  <c:v>0.3157375806597002</c:v>
                </c:pt>
                <c:pt idx="298">
                  <c:v>0.31661070012429793</c:v>
                </c:pt>
                <c:pt idx="299">
                  <c:v>0.31746766646476748</c:v>
                </c:pt>
                <c:pt idx="300">
                  <c:v>0.3183767349464352</c:v>
                </c:pt>
                <c:pt idx="301">
                  <c:v>0.31930275239956885</c:v>
                </c:pt>
                <c:pt idx="302">
                  <c:v>0.32020643054351877</c:v>
                </c:pt>
                <c:pt idx="303">
                  <c:v>0.32103121767743281</c:v>
                </c:pt>
                <c:pt idx="304">
                  <c:v>0.3218460508706622</c:v>
                </c:pt>
                <c:pt idx="305">
                  <c:v>0.32268255687772235</c:v>
                </c:pt>
                <c:pt idx="306">
                  <c:v>0.32355279962293082</c:v>
                </c:pt>
                <c:pt idx="307">
                  <c:v>0.32437127350541867</c:v>
                </c:pt>
                <c:pt idx="308">
                  <c:v>0.32514250884197016</c:v>
                </c:pt>
                <c:pt idx="309">
                  <c:v>0.32591021086393929</c:v>
                </c:pt>
                <c:pt idx="310">
                  <c:v>0.3267425645669656</c:v>
                </c:pt>
                <c:pt idx="311">
                  <c:v>0.32752530447129791</c:v>
                </c:pt>
                <c:pt idx="312">
                  <c:v>0.32829764311012194</c:v>
                </c:pt>
                <c:pt idx="313">
                  <c:v>0.32911133955421662</c:v>
                </c:pt>
                <c:pt idx="314">
                  <c:v>0.32990584243195054</c:v>
                </c:pt>
                <c:pt idx="315">
                  <c:v>0.33073327228147981</c:v>
                </c:pt>
                <c:pt idx="316">
                  <c:v>0.3316083352006392</c:v>
                </c:pt>
                <c:pt idx="317">
                  <c:v>0.33245543135442207</c:v>
                </c:pt>
                <c:pt idx="318">
                  <c:v>0.33332764900677403</c:v>
                </c:pt>
                <c:pt idx="319">
                  <c:v>0.33424840002838013</c:v>
                </c:pt>
                <c:pt idx="320">
                  <c:v>0.33523620346331739</c:v>
                </c:pt>
                <c:pt idx="321">
                  <c:v>0.33620456592710313</c:v>
                </c:pt>
                <c:pt idx="322">
                  <c:v>0.33718425417052894</c:v>
                </c:pt>
                <c:pt idx="323">
                  <c:v>0.33823372967905901</c:v>
                </c:pt>
                <c:pt idx="324">
                  <c:v>0.33922878660268435</c:v>
                </c:pt>
                <c:pt idx="325">
                  <c:v>0.34023383496071941</c:v>
                </c:pt>
                <c:pt idx="326">
                  <c:v>0.3413084519004661</c:v>
                </c:pt>
                <c:pt idx="327">
                  <c:v>0.34237620453794398</c:v>
                </c:pt>
                <c:pt idx="328">
                  <c:v>0.34343062217293352</c:v>
                </c:pt>
                <c:pt idx="329">
                  <c:v>0.34449071595682529</c:v>
                </c:pt>
                <c:pt idx="330">
                  <c:v>0.34562557139501582</c:v>
                </c:pt>
                <c:pt idx="331">
                  <c:v>0.34672894535732673</c:v>
                </c:pt>
                <c:pt idx="332">
                  <c:v>0.34777801289468124</c:v>
                </c:pt>
                <c:pt idx="333">
                  <c:v>0.34884383351663861</c:v>
                </c:pt>
                <c:pt idx="334">
                  <c:v>0.34986488602233873</c:v>
                </c:pt>
                <c:pt idx="335">
                  <c:v>0.35088126879128478</c:v>
                </c:pt>
                <c:pt idx="336">
                  <c:v>0.35193324083586947</c:v>
                </c:pt>
                <c:pt idx="337">
                  <c:v>0.35297497470073341</c:v>
                </c:pt>
                <c:pt idx="338">
                  <c:v>0.35399506406273124</c:v>
                </c:pt>
                <c:pt idx="339">
                  <c:v>0.35497741377621123</c:v>
                </c:pt>
                <c:pt idx="340">
                  <c:v>0.35600564722514649</c:v>
                </c:pt>
                <c:pt idx="341">
                  <c:v>0.35703245321680505</c:v>
                </c:pt>
                <c:pt idx="342">
                  <c:v>0.35805499120394063</c:v>
                </c:pt>
                <c:pt idx="343">
                  <c:v>0.35906971314883673</c:v>
                </c:pt>
                <c:pt idx="344">
                  <c:v>0.36002862372116823</c:v>
                </c:pt>
                <c:pt idx="345">
                  <c:v>0.36099613657525037</c:v>
                </c:pt>
                <c:pt idx="346">
                  <c:v>0.36201321533467684</c:v>
                </c:pt>
                <c:pt idx="347">
                  <c:v>0.36301436493692424</c:v>
                </c:pt>
                <c:pt idx="348">
                  <c:v>0.36399048498151115</c:v>
                </c:pt>
                <c:pt idx="349">
                  <c:v>0.36494078390520146</c:v>
                </c:pt>
                <c:pt idx="350">
                  <c:v>0.36592721716025606</c:v>
                </c:pt>
                <c:pt idx="351">
                  <c:v>0.36693673914825026</c:v>
                </c:pt>
                <c:pt idx="352">
                  <c:v>0.36795483022308223</c:v>
                </c:pt>
                <c:pt idx="353">
                  <c:v>0.36889321556662247</c:v>
                </c:pt>
                <c:pt idx="354">
                  <c:v>0.36981468110946514</c:v>
                </c:pt>
                <c:pt idx="355">
                  <c:v>0.37075948879139337</c:v>
                </c:pt>
                <c:pt idx="356">
                  <c:v>0.37175018937428811</c:v>
                </c:pt>
                <c:pt idx="357">
                  <c:v>0.37270805293144482</c:v>
                </c:pt>
                <c:pt idx="358">
                  <c:v>0.37364787551897766</c:v>
                </c:pt>
                <c:pt idx="359">
                  <c:v>0.37464501710925041</c:v>
                </c:pt>
                <c:pt idx="360">
                  <c:v>0.37560913259151468</c:v>
                </c:pt>
                <c:pt idx="361">
                  <c:v>0.37652657744354484</c:v>
                </c:pt>
                <c:pt idx="362">
                  <c:v>0.37742527603697301</c:v>
                </c:pt>
                <c:pt idx="363">
                  <c:v>0.37837591549177113</c:v>
                </c:pt>
                <c:pt idx="364">
                  <c:v>0.3792937846020174</c:v>
                </c:pt>
                <c:pt idx="365">
                  <c:v>0.3801771735328075</c:v>
                </c:pt>
                <c:pt idx="366">
                  <c:v>0.38103885229920037</c:v>
                </c:pt>
                <c:pt idx="367">
                  <c:v>0.38198684829166057</c:v>
                </c:pt>
                <c:pt idx="368">
                  <c:v>0.38296416490252766</c:v>
                </c:pt>
                <c:pt idx="369">
                  <c:v>0.38381553749909242</c:v>
                </c:pt>
                <c:pt idx="370">
                  <c:v>0.38465588686009156</c:v>
                </c:pt>
                <c:pt idx="371">
                  <c:v>0.38550953291246315</c:v>
                </c:pt>
                <c:pt idx="372">
                  <c:v>0.38635373740004447</c:v>
                </c:pt>
                <c:pt idx="373">
                  <c:v>0.38719917678002552</c:v>
                </c:pt>
                <c:pt idx="374">
                  <c:v>0.38803751602443676</c:v>
                </c:pt>
                <c:pt idx="375">
                  <c:v>0.38886908582843399</c:v>
                </c:pt>
                <c:pt idx="376">
                  <c:v>0.38966809605037556</c:v>
                </c:pt>
                <c:pt idx="377">
                  <c:v>0.390454170119862</c:v>
                </c:pt>
                <c:pt idx="378">
                  <c:v>0.39124115352136996</c:v>
                </c:pt>
                <c:pt idx="379">
                  <c:v>0.39202911241777588</c:v>
                </c:pt>
                <c:pt idx="380">
                  <c:v>0.39281389593124255</c:v>
                </c:pt>
                <c:pt idx="381">
                  <c:v>0.39354831108584415</c:v>
                </c:pt>
                <c:pt idx="382">
                  <c:v>0.39427535704172428</c:v>
                </c:pt>
                <c:pt idx="383">
                  <c:v>0.39503778793310079</c:v>
                </c:pt>
                <c:pt idx="384">
                  <c:v>0.39575659451183814</c:v>
                </c:pt>
                <c:pt idx="385">
                  <c:v>0.39644077993233667</c:v>
                </c:pt>
                <c:pt idx="386">
                  <c:v>0.39713252271167582</c:v>
                </c:pt>
                <c:pt idx="387">
                  <c:v>0.39782063136573109</c:v>
                </c:pt>
                <c:pt idx="388">
                  <c:v>0.39847884686409607</c:v>
                </c:pt>
                <c:pt idx="389">
                  <c:v>0.39910469761118028</c:v>
                </c:pt>
                <c:pt idx="390">
                  <c:v>0.39975055303217005</c:v>
                </c:pt>
                <c:pt idx="391">
                  <c:v>0.40037794304031915</c:v>
                </c:pt>
                <c:pt idx="392">
                  <c:v>0.40099032264248019</c:v>
                </c:pt>
                <c:pt idx="393">
                  <c:v>0.40162449965969865</c:v>
                </c:pt>
                <c:pt idx="394">
                  <c:v>0.4022104003073812</c:v>
                </c:pt>
                <c:pt idx="395">
                  <c:v>0.40278897847117617</c:v>
                </c:pt>
                <c:pt idx="396">
                  <c:v>0.4034208518453572</c:v>
                </c:pt>
                <c:pt idx="397">
                  <c:v>0.40403602289230361</c:v>
                </c:pt>
                <c:pt idx="398">
                  <c:v>0.40458426405124009</c:v>
                </c:pt>
                <c:pt idx="399">
                  <c:v>0.40511067958629404</c:v>
                </c:pt>
                <c:pt idx="400">
                  <c:v>0.40562806349429886</c:v>
                </c:pt>
                <c:pt idx="401">
                  <c:v>0.4061514283059186</c:v>
                </c:pt>
                <c:pt idx="402">
                  <c:v>0.4066973576073441</c:v>
                </c:pt>
                <c:pt idx="403">
                  <c:v>0.40722810640774582</c:v>
                </c:pt>
                <c:pt idx="404">
                  <c:v>0.40773286390528757</c:v>
                </c:pt>
                <c:pt idx="405">
                  <c:v>0.40819559180785053</c:v>
                </c:pt>
                <c:pt idx="406">
                  <c:v>0.40865091220881605</c:v>
                </c:pt>
                <c:pt idx="407">
                  <c:v>0.40913072350372476</c:v>
                </c:pt>
                <c:pt idx="408">
                  <c:v>0.40957194582939199</c:v>
                </c:pt>
                <c:pt idx="409">
                  <c:v>0.40996180156482293</c:v>
                </c:pt>
                <c:pt idx="410">
                  <c:v>0.41038283986918539</c:v>
                </c:pt>
                <c:pt idx="411">
                  <c:v>0.41079010389676363</c:v>
                </c:pt>
                <c:pt idx="412">
                  <c:v>0.41117495930161541</c:v>
                </c:pt>
                <c:pt idx="413">
                  <c:v>0.41155765006015016</c:v>
                </c:pt>
                <c:pt idx="414">
                  <c:v>0.41191407396096968</c:v>
                </c:pt>
                <c:pt idx="415">
                  <c:v>0.41224455924656572</c:v>
                </c:pt>
                <c:pt idx="416">
                  <c:v>0.41256512158633307</c:v>
                </c:pt>
                <c:pt idx="417">
                  <c:v>0.41288194241067494</c:v>
                </c:pt>
                <c:pt idx="418">
                  <c:v>0.41321518057210294</c:v>
                </c:pt>
                <c:pt idx="419">
                  <c:v>0.4135356023745555</c:v>
                </c:pt>
                <c:pt idx="420">
                  <c:v>0.41382529413853836</c:v>
                </c:pt>
                <c:pt idx="421">
                  <c:v>0.41411265672363101</c:v>
                </c:pt>
                <c:pt idx="422">
                  <c:v>0.41435506670140526</c:v>
                </c:pt>
                <c:pt idx="423">
                  <c:v>0.41462597195603479</c:v>
                </c:pt>
                <c:pt idx="424">
                  <c:v>0.41484158728923787</c:v>
                </c:pt>
                <c:pt idx="425">
                  <c:v>0.41502781624738366</c:v>
                </c:pt>
                <c:pt idx="426">
                  <c:v>0.4152405758862181</c:v>
                </c:pt>
                <c:pt idx="427">
                  <c:v>0.41540279457731816</c:v>
                </c:pt>
                <c:pt idx="428">
                  <c:v>0.4155608688766716</c:v>
                </c:pt>
                <c:pt idx="429">
                  <c:v>0.41572210171677154</c:v>
                </c:pt>
                <c:pt idx="430">
                  <c:v>0.41587534795902997</c:v>
                </c:pt>
                <c:pt idx="431">
                  <c:v>0.41600567348313944</c:v>
                </c:pt>
                <c:pt idx="432">
                  <c:v>0.41614474369376225</c:v>
                </c:pt>
                <c:pt idx="433">
                  <c:v>0.41621321714949033</c:v>
                </c:pt>
                <c:pt idx="434">
                  <c:v>0.41630308823714773</c:v>
                </c:pt>
                <c:pt idx="435">
                  <c:v>0.41642799141903969</c:v>
                </c:pt>
                <c:pt idx="436">
                  <c:v>0.41655882194511956</c:v>
                </c:pt>
                <c:pt idx="437">
                  <c:v>0.41667877560378391</c:v>
                </c:pt>
                <c:pt idx="438">
                  <c:v>0.41678072896601942</c:v>
                </c:pt>
                <c:pt idx="439">
                  <c:v>0.4168584815553551</c:v>
                </c:pt>
                <c:pt idx="440">
                  <c:v>0.41689918025926098</c:v>
                </c:pt>
                <c:pt idx="441">
                  <c:v>0.41696198413624036</c:v>
                </c:pt>
                <c:pt idx="442">
                  <c:v>0.41699621409750981</c:v>
                </c:pt>
                <c:pt idx="443">
                  <c:v>0.41698327020423465</c:v>
                </c:pt>
                <c:pt idx="444">
                  <c:v>0.41699845529346186</c:v>
                </c:pt>
                <c:pt idx="445">
                  <c:v>0.41701107467517945</c:v>
                </c:pt>
                <c:pt idx="446">
                  <c:v>0.41699701462731092</c:v>
                </c:pt>
                <c:pt idx="447">
                  <c:v>0.41696498291447764</c:v>
                </c:pt>
                <c:pt idx="448">
                  <c:v>0.41696374127290881</c:v>
                </c:pt>
                <c:pt idx="449">
                  <c:v>0.41692517684415603</c:v>
                </c:pt>
                <c:pt idx="450">
                  <c:v>0.41688479015678698</c:v>
                </c:pt>
                <c:pt idx="451">
                  <c:v>0.41683461559722929</c:v>
                </c:pt>
                <c:pt idx="452">
                  <c:v>0.41679922963992455</c:v>
                </c:pt>
                <c:pt idx="453">
                  <c:v>0.41678775689307096</c:v>
                </c:pt>
                <c:pt idx="454">
                  <c:v>0.41674046717164021</c:v>
                </c:pt>
                <c:pt idx="455">
                  <c:v>0.41667360836701112</c:v>
                </c:pt>
                <c:pt idx="456">
                  <c:v>0.41661213604334701</c:v>
                </c:pt>
                <c:pt idx="457">
                  <c:v>0.4165422311341172</c:v>
                </c:pt>
                <c:pt idx="458">
                  <c:v>0.41646729895346074</c:v>
                </c:pt>
                <c:pt idx="459">
                  <c:v>0.41640474237612518</c:v>
                </c:pt>
                <c:pt idx="460">
                  <c:v>0.41634877524795294</c:v>
                </c:pt>
                <c:pt idx="461">
                  <c:v>0.41627511732644756</c:v>
                </c:pt>
                <c:pt idx="462">
                  <c:v>0.41622141199121426</c:v>
                </c:pt>
                <c:pt idx="463">
                  <c:v>0.41613039892281084</c:v>
                </c:pt>
                <c:pt idx="464">
                  <c:v>0.41601643972686969</c:v>
                </c:pt>
                <c:pt idx="465">
                  <c:v>0.4159147422690313</c:v>
                </c:pt>
                <c:pt idx="466">
                  <c:v>0.41581273249551082</c:v>
                </c:pt>
                <c:pt idx="467">
                  <c:v>0.41569622986207005</c:v>
                </c:pt>
                <c:pt idx="468">
                  <c:v>0.41556708125118408</c:v>
                </c:pt>
                <c:pt idx="469">
                  <c:v>0.41544350643420863</c:v>
                </c:pt>
                <c:pt idx="470">
                  <c:v>0.41531374996479614</c:v>
                </c:pt>
                <c:pt idx="471">
                  <c:v>0.41519434517252995</c:v>
                </c:pt>
                <c:pt idx="472">
                  <c:v>0.41507798205404828</c:v>
                </c:pt>
                <c:pt idx="473">
                  <c:v>0.41491699470802962</c:v>
                </c:pt>
                <c:pt idx="474">
                  <c:v>0.41477805941091256</c:v>
                </c:pt>
                <c:pt idx="475">
                  <c:v>0.41463954044727691</c:v>
                </c:pt>
                <c:pt idx="476">
                  <c:v>0.41447491906307138</c:v>
                </c:pt>
                <c:pt idx="477">
                  <c:v>0.41436742040206259</c:v>
                </c:pt>
                <c:pt idx="478">
                  <c:v>0.41422492355444662</c:v>
                </c:pt>
                <c:pt idx="479">
                  <c:v>0.41407437260002106</c:v>
                </c:pt>
                <c:pt idx="480">
                  <c:v>0.41397379740321</c:v>
                </c:pt>
                <c:pt idx="481">
                  <c:v>0.41383257919057859</c:v>
                </c:pt>
                <c:pt idx="482">
                  <c:v>0.41364573506869168</c:v>
                </c:pt>
                <c:pt idx="483">
                  <c:v>0.41347336720112615</c:v>
                </c:pt>
                <c:pt idx="484">
                  <c:v>0.41331224823569163</c:v>
                </c:pt>
                <c:pt idx="485">
                  <c:v>0.41318006951971248</c:v>
                </c:pt>
                <c:pt idx="486">
                  <c:v>0.41303606680458493</c:v>
                </c:pt>
                <c:pt idx="487">
                  <c:v>0.41284330434128519</c:v>
                </c:pt>
                <c:pt idx="488">
                  <c:v>0.41266591876516873</c:v>
                </c:pt>
                <c:pt idx="489">
                  <c:v>0.41250377893210705</c:v>
                </c:pt>
                <c:pt idx="490">
                  <c:v>0.41235738968468422</c:v>
                </c:pt>
                <c:pt idx="491">
                  <c:v>0.41219961819354795</c:v>
                </c:pt>
                <c:pt idx="492">
                  <c:v>0.41200960895320837</c:v>
                </c:pt>
                <c:pt idx="493">
                  <c:v>0.41183410255071468</c:v>
                </c:pt>
                <c:pt idx="494">
                  <c:v>0.41170717927718692</c:v>
                </c:pt>
                <c:pt idx="495">
                  <c:v>0.41154579552806086</c:v>
                </c:pt>
                <c:pt idx="496">
                  <c:v>0.41136506382695059</c:v>
                </c:pt>
                <c:pt idx="497">
                  <c:v>0.41119145633871806</c:v>
                </c:pt>
                <c:pt idx="498">
                  <c:v>0.41103192888683299</c:v>
                </c:pt>
                <c:pt idx="499">
                  <c:v>0.41091391338057887</c:v>
                </c:pt>
                <c:pt idx="500">
                  <c:v>0.41074392046074609</c:v>
                </c:pt>
                <c:pt idx="501">
                  <c:v>0.41051498931361835</c:v>
                </c:pt>
                <c:pt idx="502">
                  <c:v>0.41035956013305924</c:v>
                </c:pt>
                <c:pt idx="503">
                  <c:v>0.4102002581096727</c:v>
                </c:pt>
                <c:pt idx="504">
                  <c:v>0.41001184758834824</c:v>
                </c:pt>
                <c:pt idx="505">
                  <c:v>0.40986666411082878</c:v>
                </c:pt>
                <c:pt idx="506">
                  <c:v>0.4097310171723933</c:v>
                </c:pt>
                <c:pt idx="507">
                  <c:v>0.40955458671162975</c:v>
                </c:pt>
                <c:pt idx="508">
                  <c:v>0.40940311345573327</c:v>
                </c:pt>
                <c:pt idx="509">
                  <c:v>0.40926415904194563</c:v>
                </c:pt>
                <c:pt idx="510">
                  <c:v>0.4091088156687957</c:v>
                </c:pt>
                <c:pt idx="511">
                  <c:v>0.40895047955198521</c:v>
                </c:pt>
                <c:pt idx="512">
                  <c:v>0.40874601002677441</c:v>
                </c:pt>
                <c:pt idx="513">
                  <c:v>0.4086077766027531</c:v>
                </c:pt>
                <c:pt idx="514">
                  <c:v>0.40851208077901208</c:v>
                </c:pt>
                <c:pt idx="515">
                  <c:v>0.40837506467243961</c:v>
                </c:pt>
                <c:pt idx="516">
                  <c:v>0.40822677959266679</c:v>
                </c:pt>
                <c:pt idx="517">
                  <c:v>0.40807569188725679</c:v>
                </c:pt>
                <c:pt idx="518">
                  <c:v>0.40792562650155134</c:v>
                </c:pt>
                <c:pt idx="519">
                  <c:v>0.40775833497718317</c:v>
                </c:pt>
                <c:pt idx="520">
                  <c:v>0.40759369082837743</c:v>
                </c:pt>
                <c:pt idx="521">
                  <c:v>0.4074718129119575</c:v>
                </c:pt>
                <c:pt idx="522">
                  <c:v>0.40729541818530562</c:v>
                </c:pt>
                <c:pt idx="523">
                  <c:v>0.40710149160857068</c:v>
                </c:pt>
                <c:pt idx="524">
                  <c:v>0.40702652438899189</c:v>
                </c:pt>
                <c:pt idx="525">
                  <c:v>0.40690344447796017</c:v>
                </c:pt>
                <c:pt idx="526">
                  <c:v>0.40675467571759261</c:v>
                </c:pt>
                <c:pt idx="527">
                  <c:v>0.40662967886800566</c:v>
                </c:pt>
                <c:pt idx="528">
                  <c:v>0.40647054660612097</c:v>
                </c:pt>
                <c:pt idx="529">
                  <c:v>0.40635191888329047</c:v>
                </c:pt>
                <c:pt idx="530">
                  <c:v>0.40627020638820782</c:v>
                </c:pt>
                <c:pt idx="531">
                  <c:v>0.40612713391766792</c:v>
                </c:pt>
                <c:pt idx="532">
                  <c:v>0.40592575517575119</c:v>
                </c:pt>
                <c:pt idx="533">
                  <c:v>0.40581482732584312</c:v>
                </c:pt>
                <c:pt idx="534">
                  <c:v>0.40574191855695108</c:v>
                </c:pt>
                <c:pt idx="535">
                  <c:v>0.40559615917100006</c:v>
                </c:pt>
                <c:pt idx="536">
                  <c:v>0.40549543965235318</c:v>
                </c:pt>
                <c:pt idx="537">
                  <c:v>0.40539722922212079</c:v>
                </c:pt>
                <c:pt idx="538">
                  <c:v>0.40525172895101474</c:v>
                </c:pt>
                <c:pt idx="539">
                  <c:v>0.40506958949303479</c:v>
                </c:pt>
                <c:pt idx="540">
                  <c:v>0.40498165241964851</c:v>
                </c:pt>
                <c:pt idx="541">
                  <c:v>0.40491329233200607</c:v>
                </c:pt>
                <c:pt idx="542">
                  <c:v>0.40478215725950362</c:v>
                </c:pt>
                <c:pt idx="543">
                  <c:v>0.40467093913651753</c:v>
                </c:pt>
                <c:pt idx="544">
                  <c:v>0.40460992059827056</c:v>
                </c:pt>
                <c:pt idx="545">
                  <c:v>0.40454539761272407</c:v>
                </c:pt>
                <c:pt idx="546">
                  <c:v>0.40442498809553423</c:v>
                </c:pt>
                <c:pt idx="547">
                  <c:v>0.4043126230141918</c:v>
                </c:pt>
                <c:pt idx="548">
                  <c:v>0.40424450903436004</c:v>
                </c:pt>
                <c:pt idx="549">
                  <c:v>0.40420488100344526</c:v>
                </c:pt>
                <c:pt idx="550">
                  <c:v>0.40410247291361229</c:v>
                </c:pt>
                <c:pt idx="551">
                  <c:v>0.40399704945048409</c:v>
                </c:pt>
                <c:pt idx="552">
                  <c:v>0.40396431121092707</c:v>
                </c:pt>
                <c:pt idx="553">
                  <c:v>0.40385295894507672</c:v>
                </c:pt>
                <c:pt idx="554">
                  <c:v>0.40376065447684573</c:v>
                </c:pt>
                <c:pt idx="555">
                  <c:v>0.40371198971311834</c:v>
                </c:pt>
                <c:pt idx="556">
                  <c:v>0.40367228836306729</c:v>
                </c:pt>
                <c:pt idx="557">
                  <c:v>0.40356498071670127</c:v>
                </c:pt>
                <c:pt idx="558">
                  <c:v>0.40343214313726444</c:v>
                </c:pt>
                <c:pt idx="559">
                  <c:v>0.40337035661686188</c:v>
                </c:pt>
                <c:pt idx="560">
                  <c:v>0.40335074556573697</c:v>
                </c:pt>
                <c:pt idx="561">
                  <c:v>0.40331681960794635</c:v>
                </c:pt>
                <c:pt idx="562">
                  <c:v>0.40329564828043513</c:v>
                </c:pt>
                <c:pt idx="563">
                  <c:v>0.40316457435543995</c:v>
                </c:pt>
                <c:pt idx="564">
                  <c:v>0.40307364311665433</c:v>
                </c:pt>
                <c:pt idx="565">
                  <c:v>0.40298965120172953</c:v>
                </c:pt>
                <c:pt idx="566">
                  <c:v>0.40292303112803185</c:v>
                </c:pt>
                <c:pt idx="567">
                  <c:v>0.40289414125313466</c:v>
                </c:pt>
                <c:pt idx="568">
                  <c:v>0.402852074497563</c:v>
                </c:pt>
                <c:pt idx="569">
                  <c:v>0.4028064598161793</c:v>
                </c:pt>
                <c:pt idx="570">
                  <c:v>0.40275226447374474</c:v>
                </c:pt>
                <c:pt idx="571">
                  <c:v>0.40264619135402197</c:v>
                </c:pt>
                <c:pt idx="572">
                  <c:v>0.40257416753666941</c:v>
                </c:pt>
                <c:pt idx="573">
                  <c:v>0.40263549543794813</c:v>
                </c:pt>
                <c:pt idx="574">
                  <c:v>0.40268426210561076</c:v>
                </c:pt>
                <c:pt idx="575">
                  <c:v>0.40259177164699139</c:v>
                </c:pt>
                <c:pt idx="576">
                  <c:v>0.40248232528992572</c:v>
                </c:pt>
                <c:pt idx="577">
                  <c:v>0.40247440938732842</c:v>
                </c:pt>
                <c:pt idx="578">
                  <c:v>0.40243459514238705</c:v>
                </c:pt>
                <c:pt idx="579">
                  <c:v>0.40231028692838233</c:v>
                </c:pt>
                <c:pt idx="580">
                  <c:v>0.40227209250914764</c:v>
                </c:pt>
                <c:pt idx="581">
                  <c:v>0.40231877172892389</c:v>
                </c:pt>
                <c:pt idx="582">
                  <c:v>0.40225265479366912</c:v>
                </c:pt>
                <c:pt idx="583">
                  <c:v>0.40225080394734131</c:v>
                </c:pt>
                <c:pt idx="584">
                  <c:v>0.40229605312851086</c:v>
                </c:pt>
                <c:pt idx="585">
                  <c:v>0.40220460648145767</c:v>
                </c:pt>
                <c:pt idx="586">
                  <c:v>0.40218488331102559</c:v>
                </c:pt>
                <c:pt idx="587">
                  <c:v>0.4021328123487104</c:v>
                </c:pt>
                <c:pt idx="588">
                  <c:v>0.40195460793979659</c:v>
                </c:pt>
                <c:pt idx="589">
                  <c:v>0.40193183322605447</c:v>
                </c:pt>
                <c:pt idx="590">
                  <c:v>0.40189690382923127</c:v>
                </c:pt>
                <c:pt idx="591">
                  <c:v>0.4018362733124437</c:v>
                </c:pt>
                <c:pt idx="592">
                  <c:v>0.40182257269225863</c:v>
                </c:pt>
                <c:pt idx="593">
                  <c:v>0.40177681160291562</c:v>
                </c:pt>
                <c:pt idx="594">
                  <c:v>0.40176062954050124</c:v>
                </c:pt>
                <c:pt idx="595">
                  <c:v>0.40168842563853152</c:v>
                </c:pt>
                <c:pt idx="596">
                  <c:v>0.40163208067919598</c:v>
                </c:pt>
                <c:pt idx="597">
                  <c:v>0.40159583352914074</c:v>
                </c:pt>
                <c:pt idx="598">
                  <c:v>0.40162397726384219</c:v>
                </c:pt>
                <c:pt idx="599">
                  <c:v>0.40155263809807112</c:v>
                </c:pt>
                <c:pt idx="600">
                  <c:v>0.40148193344823357</c:v>
                </c:pt>
                <c:pt idx="601">
                  <c:v>0.40152379151783252</c:v>
                </c:pt>
                <c:pt idx="602">
                  <c:v>0.40157368926437459</c:v>
                </c:pt>
                <c:pt idx="603">
                  <c:v>0.40158300035992162</c:v>
                </c:pt>
                <c:pt idx="604">
                  <c:v>0.40147918294295354</c:v>
                </c:pt>
                <c:pt idx="605">
                  <c:v>0.40136644798076765</c:v>
                </c:pt>
                <c:pt idx="606">
                  <c:v>0.40137278018292105</c:v>
                </c:pt>
                <c:pt idx="607">
                  <c:v>0.40139265818781755</c:v>
                </c:pt>
                <c:pt idx="608">
                  <c:v>0.40134551332276036</c:v>
                </c:pt>
                <c:pt idx="609">
                  <c:v>0.40123320499083892</c:v>
                </c:pt>
                <c:pt idx="610">
                  <c:v>0.40124347737940363</c:v>
                </c:pt>
                <c:pt idx="611">
                  <c:v>0.40125596975567507</c:v>
                </c:pt>
                <c:pt idx="612">
                  <c:v>0.40123782925578899</c:v>
                </c:pt>
                <c:pt idx="613">
                  <c:v>0.40126168014411129</c:v>
                </c:pt>
                <c:pt idx="614">
                  <c:v>0.4013668961200953</c:v>
                </c:pt>
                <c:pt idx="615">
                  <c:v>0.40140608192774918</c:v>
                </c:pt>
                <c:pt idx="616">
                  <c:v>0.40137334039256967</c:v>
                </c:pt>
                <c:pt idx="617">
                  <c:v>0.40148419617834175</c:v>
                </c:pt>
                <c:pt idx="618">
                  <c:v>0.40156191299615779</c:v>
                </c:pt>
                <c:pt idx="619">
                  <c:v>0.40163914341736479</c:v>
                </c:pt>
                <c:pt idx="620">
                  <c:v>0.40183018934395864</c:v>
                </c:pt>
                <c:pt idx="621">
                  <c:v>0.40195591556284055</c:v>
                </c:pt>
                <c:pt idx="622">
                  <c:v>0.40213983928009589</c:v>
                </c:pt>
                <c:pt idx="623">
                  <c:v>0.40233591535829882</c:v>
                </c:pt>
                <c:pt idx="624">
                  <c:v>0.40251322520786931</c:v>
                </c:pt>
                <c:pt idx="625">
                  <c:v>0.40265657507752045</c:v>
                </c:pt>
                <c:pt idx="626">
                  <c:v>0.40269030887443164</c:v>
                </c:pt>
                <c:pt idx="627">
                  <c:v>0.40278541260209105</c:v>
                </c:pt>
                <c:pt idx="628">
                  <c:v>0.40306062135366583</c:v>
                </c:pt>
                <c:pt idx="629">
                  <c:v>0.40320460433220545</c:v>
                </c:pt>
                <c:pt idx="630">
                  <c:v>0.40331200949903367</c:v>
                </c:pt>
                <c:pt idx="631">
                  <c:v>0.40347496982304759</c:v>
                </c:pt>
                <c:pt idx="632">
                  <c:v>0.40373671068696249</c:v>
                </c:pt>
                <c:pt idx="633">
                  <c:v>0.4038751593121242</c:v>
                </c:pt>
                <c:pt idx="634">
                  <c:v>0.40396040374754882</c:v>
                </c:pt>
                <c:pt idx="635">
                  <c:v>0.40414884917063049</c:v>
                </c:pt>
                <c:pt idx="636">
                  <c:v>0.4042204097309347</c:v>
                </c:pt>
                <c:pt idx="637">
                  <c:v>0.40430027559702797</c:v>
                </c:pt>
                <c:pt idx="638">
                  <c:v>0.40443640551375121</c:v>
                </c:pt>
                <c:pt idx="639">
                  <c:v>0.40465688086304624</c:v>
                </c:pt>
                <c:pt idx="640">
                  <c:v>0.40486510883475457</c:v>
                </c:pt>
                <c:pt idx="641">
                  <c:v>0.40500672627131618</c:v>
                </c:pt>
                <c:pt idx="642">
                  <c:v>0.40514343625227589</c:v>
                </c:pt>
                <c:pt idx="643">
                  <c:v>0.40524952639794604</c:v>
                </c:pt>
                <c:pt idx="644">
                  <c:v>0.40535510040623551</c:v>
                </c:pt>
                <c:pt idx="645">
                  <c:v>0.40548596091587702</c:v>
                </c:pt>
                <c:pt idx="646">
                  <c:v>0.40557927306894076</c:v>
                </c:pt>
                <c:pt idx="647">
                  <c:v>0.40573690620828606</c:v>
                </c:pt>
                <c:pt idx="648">
                  <c:v>0.40590956670868206</c:v>
                </c:pt>
                <c:pt idx="649">
                  <c:v>0.40609109499259183</c:v>
                </c:pt>
                <c:pt idx="650">
                  <c:v>0.4063146467803922</c:v>
                </c:pt>
                <c:pt idx="651">
                  <c:v>0.406346550929021</c:v>
                </c:pt>
                <c:pt idx="652">
                  <c:v>0.40673902549568952</c:v>
                </c:pt>
                <c:pt idx="653">
                  <c:v>0.40697839654829265</c:v>
                </c:pt>
                <c:pt idx="654">
                  <c:v>0.40712625026544386</c:v>
                </c:pt>
                <c:pt idx="655">
                  <c:v>0.40731711983216412</c:v>
                </c:pt>
                <c:pt idx="656">
                  <c:v>0.40749501243803982</c:v>
                </c:pt>
                <c:pt idx="657">
                  <c:v>0.4076945232197034</c:v>
                </c:pt>
                <c:pt idx="658">
                  <c:v>0.40788807988097786</c:v>
                </c:pt>
                <c:pt idx="659">
                  <c:v>0.40805823593148421</c:v>
                </c:pt>
                <c:pt idx="660">
                  <c:v>0.40829171672249687</c:v>
                </c:pt>
                <c:pt idx="661">
                  <c:v>0.40846233302420237</c:v>
                </c:pt>
                <c:pt idx="662">
                  <c:v>0.40848024336091865</c:v>
                </c:pt>
                <c:pt idx="663">
                  <c:v>0.40862044540000597</c:v>
                </c:pt>
                <c:pt idx="664">
                  <c:v>0.40883132220413781</c:v>
                </c:pt>
                <c:pt idx="665">
                  <c:v>0.40906343177793719</c:v>
                </c:pt>
                <c:pt idx="666">
                  <c:v>0.40924854719414033</c:v>
                </c:pt>
                <c:pt idx="667">
                  <c:v>0.40952412883696399</c:v>
                </c:pt>
                <c:pt idx="668">
                  <c:v>0.40975814301283658</c:v>
                </c:pt>
                <c:pt idx="669">
                  <c:v>0.40986757712993843</c:v>
                </c:pt>
                <c:pt idx="670">
                  <c:v>0.41002272510862348</c:v>
                </c:pt>
                <c:pt idx="671">
                  <c:v>0.41022567198468218</c:v>
                </c:pt>
                <c:pt idx="672">
                  <c:v>0.41040006289390507</c:v>
                </c:pt>
                <c:pt idx="673">
                  <c:v>0.41052124931801076</c:v>
                </c:pt>
                <c:pt idx="674">
                  <c:v>0.41067317071006731</c:v>
                </c:pt>
                <c:pt idx="675">
                  <c:v>0.41092888216810458</c:v>
                </c:pt>
                <c:pt idx="676">
                  <c:v>0.41119162925321334</c:v>
                </c:pt>
                <c:pt idx="677">
                  <c:v>0.41138838231397479</c:v>
                </c:pt>
                <c:pt idx="678">
                  <c:v>0.41155908914617728</c:v>
                </c:pt>
                <c:pt idx="679">
                  <c:v>0.41176662717815921</c:v>
                </c:pt>
                <c:pt idx="680">
                  <c:v>0.41193442439200606</c:v>
                </c:pt>
                <c:pt idx="681">
                  <c:v>0.41214246730757004</c:v>
                </c:pt>
                <c:pt idx="682">
                  <c:v>0.41241072096659098</c:v>
                </c:pt>
                <c:pt idx="683">
                  <c:v>0.41265822799051266</c:v>
                </c:pt>
                <c:pt idx="684">
                  <c:v>0.41286085121163918</c:v>
                </c:pt>
                <c:pt idx="685">
                  <c:v>0.4130245031336548</c:v>
                </c:pt>
                <c:pt idx="686">
                  <c:v>0.41321071613363403</c:v>
                </c:pt>
                <c:pt idx="687">
                  <c:v>0.41350547656563114</c:v>
                </c:pt>
                <c:pt idx="688">
                  <c:v>0.4137512698307963</c:v>
                </c:pt>
                <c:pt idx="689">
                  <c:v>0.41396302853190775</c:v>
                </c:pt>
                <c:pt idx="690">
                  <c:v>0.41426370778217486</c:v>
                </c:pt>
                <c:pt idx="691">
                  <c:v>0.41449702108646269</c:v>
                </c:pt>
                <c:pt idx="692">
                  <c:v>0.41470901880275496</c:v>
                </c:pt>
                <c:pt idx="693">
                  <c:v>0.41488791534827268</c:v>
                </c:pt>
                <c:pt idx="694">
                  <c:v>0.41512647640815031</c:v>
                </c:pt>
                <c:pt idx="695">
                  <c:v>0.41533065507691425</c:v>
                </c:pt>
                <c:pt idx="696">
                  <c:v>0.41555857248347056</c:v>
                </c:pt>
                <c:pt idx="697">
                  <c:v>0.41587147266672853</c:v>
                </c:pt>
                <c:pt idx="698">
                  <c:v>0.41619186236414873</c:v>
                </c:pt>
                <c:pt idx="699">
                  <c:v>0.41643686935726515</c:v>
                </c:pt>
                <c:pt idx="700">
                  <c:v>0.41668237545031411</c:v>
                </c:pt>
                <c:pt idx="701">
                  <c:v>0.41689533732680539</c:v>
                </c:pt>
                <c:pt idx="702">
                  <c:v>0.41711089804850227</c:v>
                </c:pt>
                <c:pt idx="703">
                  <c:v>0.41735850119391826</c:v>
                </c:pt>
                <c:pt idx="704">
                  <c:v>0.41761793313082868</c:v>
                </c:pt>
                <c:pt idx="705">
                  <c:v>0.41788245998275225</c:v>
                </c:pt>
                <c:pt idx="706">
                  <c:v>0.41817803032260925</c:v>
                </c:pt>
                <c:pt idx="707">
                  <c:v>0.41844662654885911</c:v>
                </c:pt>
                <c:pt idx="708">
                  <c:v>0.41866710364951459</c:v>
                </c:pt>
                <c:pt idx="709">
                  <c:v>0.41890556601735179</c:v>
                </c:pt>
                <c:pt idx="710">
                  <c:v>0.41911326007465055</c:v>
                </c:pt>
                <c:pt idx="711">
                  <c:v>0.41927482993347986</c:v>
                </c:pt>
                <c:pt idx="712">
                  <c:v>0.41946958855816163</c:v>
                </c:pt>
                <c:pt idx="713">
                  <c:v>0.41964569693452786</c:v>
                </c:pt>
                <c:pt idx="714">
                  <c:v>0.41988906708984514</c:v>
                </c:pt>
                <c:pt idx="715">
                  <c:v>0.42018006888693554</c:v>
                </c:pt>
                <c:pt idx="716">
                  <c:v>0.42039342377284711</c:v>
                </c:pt>
                <c:pt idx="717">
                  <c:v>0.42063476307396047</c:v>
                </c:pt>
                <c:pt idx="718">
                  <c:v>0.42083254161806893</c:v>
                </c:pt>
                <c:pt idx="719">
                  <c:v>0.42104837979471749</c:v>
                </c:pt>
                <c:pt idx="720">
                  <c:v>0.42129488594260672</c:v>
                </c:pt>
                <c:pt idx="721">
                  <c:v>0.421611115356608</c:v>
                </c:pt>
                <c:pt idx="722">
                  <c:v>0.42189215373605471</c:v>
                </c:pt>
                <c:pt idx="723">
                  <c:v>0.42218075312409048</c:v>
                </c:pt>
                <c:pt idx="724">
                  <c:v>0.42249135809915844</c:v>
                </c:pt>
                <c:pt idx="725">
                  <c:v>0.42277500750250735</c:v>
                </c:pt>
                <c:pt idx="726">
                  <c:v>0.42308779269680058</c:v>
                </c:pt>
                <c:pt idx="727">
                  <c:v>0.42340850146235071</c:v>
                </c:pt>
                <c:pt idx="728">
                  <c:v>0.4237028610636977</c:v>
                </c:pt>
                <c:pt idx="729">
                  <c:v>0.42399626908914184</c:v>
                </c:pt>
                <c:pt idx="730">
                  <c:v>0.4243205584092094</c:v>
                </c:pt>
                <c:pt idx="731">
                  <c:v>0.42465174774034659</c:v>
                </c:pt>
                <c:pt idx="732">
                  <c:v>0.42499227336254641</c:v>
                </c:pt>
                <c:pt idx="733">
                  <c:v>0.42536782958247005</c:v>
                </c:pt>
                <c:pt idx="734">
                  <c:v>0.42576306751086951</c:v>
                </c:pt>
                <c:pt idx="735">
                  <c:v>0.42617570001243671</c:v>
                </c:pt>
                <c:pt idx="736">
                  <c:v>0.42661486571828422</c:v>
                </c:pt>
                <c:pt idx="737">
                  <c:v>0.42705316092390699</c:v>
                </c:pt>
                <c:pt idx="738">
                  <c:v>0.42747709773206588</c:v>
                </c:pt>
                <c:pt idx="739">
                  <c:v>0.42789174677066616</c:v>
                </c:pt>
                <c:pt idx="740">
                  <c:v>0.42831537197042957</c:v>
                </c:pt>
                <c:pt idx="741">
                  <c:v>0.4287552681479288</c:v>
                </c:pt>
                <c:pt idx="742">
                  <c:v>0.42921878338512265</c:v>
                </c:pt>
                <c:pt idx="743">
                  <c:v>0.42966394370716232</c:v>
                </c:pt>
                <c:pt idx="744">
                  <c:v>0.43014666969445753</c:v>
                </c:pt>
                <c:pt idx="745">
                  <c:v>0.43063693767654482</c:v>
                </c:pt>
                <c:pt idx="746">
                  <c:v>0.43111547080889068</c:v>
                </c:pt>
                <c:pt idx="747">
                  <c:v>0.43158761607963658</c:v>
                </c:pt>
                <c:pt idx="748">
                  <c:v>0.43207258453736547</c:v>
                </c:pt>
                <c:pt idx="749">
                  <c:v>0.43250137707354991</c:v>
                </c:pt>
                <c:pt idx="750">
                  <c:v>0.43297511974639219</c:v>
                </c:pt>
                <c:pt idx="751">
                  <c:v>0.43346749885971692</c:v>
                </c:pt>
                <c:pt idx="752">
                  <c:v>0.43390655650387577</c:v>
                </c:pt>
                <c:pt idx="753">
                  <c:v>0.43440382571660968</c:v>
                </c:pt>
                <c:pt idx="754">
                  <c:v>0.43487513936359923</c:v>
                </c:pt>
                <c:pt idx="755">
                  <c:v>0.43526467946947106</c:v>
                </c:pt>
                <c:pt idx="756">
                  <c:v>0.43568990533706103</c:v>
                </c:pt>
                <c:pt idx="757">
                  <c:v>0.43610310687136145</c:v>
                </c:pt>
                <c:pt idx="758">
                  <c:v>0.43652230770707673</c:v>
                </c:pt>
                <c:pt idx="759">
                  <c:v>0.43695107581462156</c:v>
                </c:pt>
                <c:pt idx="760">
                  <c:v>0.43738179295982987</c:v>
                </c:pt>
                <c:pt idx="761">
                  <c:v>0.43778195101874057</c:v>
                </c:pt>
                <c:pt idx="762">
                  <c:v>0.43818780377797623</c:v>
                </c:pt>
                <c:pt idx="763">
                  <c:v>0.43861294183875027</c:v>
                </c:pt>
                <c:pt idx="764">
                  <c:v>0.43897970562089234</c:v>
                </c:pt>
                <c:pt idx="765">
                  <c:v>0.43935828539639982</c:v>
                </c:pt>
                <c:pt idx="766">
                  <c:v>0.43970219238999131</c:v>
                </c:pt>
                <c:pt idx="767">
                  <c:v>0.43997686409501058</c:v>
                </c:pt>
                <c:pt idx="768">
                  <c:v>0.44030312334956007</c:v>
                </c:pt>
                <c:pt idx="769">
                  <c:v>0.44059603089979132</c:v>
                </c:pt>
                <c:pt idx="770">
                  <c:v>0.44089318341552008</c:v>
                </c:pt>
                <c:pt idx="771">
                  <c:v>0.44119556046362235</c:v>
                </c:pt>
                <c:pt idx="772">
                  <c:v>0.44149889081018484</c:v>
                </c:pt>
                <c:pt idx="773">
                  <c:v>0.44177697503607899</c:v>
                </c:pt>
                <c:pt idx="774">
                  <c:v>0.44206738439307319</c:v>
                </c:pt>
                <c:pt idx="775">
                  <c:v>0.44231434125069385</c:v>
                </c:pt>
                <c:pt idx="776">
                  <c:v>0.44252964499466324</c:v>
                </c:pt>
                <c:pt idx="777">
                  <c:v>0.44272668983009017</c:v>
                </c:pt>
                <c:pt idx="778">
                  <c:v>0.44293502426518544</c:v>
                </c:pt>
                <c:pt idx="779">
                  <c:v>0.44314573253503048</c:v>
                </c:pt>
                <c:pt idx="780">
                  <c:v>0.44336634352123006</c:v>
                </c:pt>
                <c:pt idx="781">
                  <c:v>0.44356394517300629</c:v>
                </c:pt>
                <c:pt idx="782">
                  <c:v>0.4437073693590568</c:v>
                </c:pt>
                <c:pt idx="783">
                  <c:v>0.44381170439377815</c:v>
                </c:pt>
                <c:pt idx="784">
                  <c:v>0.44390226779919334</c:v>
                </c:pt>
                <c:pt idx="785">
                  <c:v>0.44399015101935979</c:v>
                </c:pt>
                <c:pt idx="786">
                  <c:v>0.44409071805194139</c:v>
                </c:pt>
                <c:pt idx="787">
                  <c:v>0.44419682823577067</c:v>
                </c:pt>
                <c:pt idx="788">
                  <c:v>0.44429828551799933</c:v>
                </c:pt>
                <c:pt idx="789">
                  <c:v>0.44438476229230833</c:v>
                </c:pt>
                <c:pt idx="790">
                  <c:v>0.44441587357074858</c:v>
                </c:pt>
                <c:pt idx="791">
                  <c:v>0.44445182038240061</c:v>
                </c:pt>
                <c:pt idx="792">
                  <c:v>0.44447567792268816</c:v>
                </c:pt>
                <c:pt idx="793">
                  <c:v>0.44448344093940612</c:v>
                </c:pt>
                <c:pt idx="794">
                  <c:v>0.44452544771067865</c:v>
                </c:pt>
                <c:pt idx="795">
                  <c:v>0.44459618069472523</c:v>
                </c:pt>
                <c:pt idx="796">
                  <c:v>0.44467228436760142</c:v>
                </c:pt>
                <c:pt idx="797">
                  <c:v>0.44472902828304245</c:v>
                </c:pt>
                <c:pt idx="798">
                  <c:v>0.44476245761993782</c:v>
                </c:pt>
                <c:pt idx="799">
                  <c:v>0.44481596721639138</c:v>
                </c:pt>
                <c:pt idx="800">
                  <c:v>0.44484378933546215</c:v>
                </c:pt>
                <c:pt idx="801">
                  <c:v>0.44489940260974531</c:v>
                </c:pt>
                <c:pt idx="802">
                  <c:v>0.44499770557283863</c:v>
                </c:pt>
                <c:pt idx="803">
                  <c:v>0.44510035352679117</c:v>
                </c:pt>
                <c:pt idx="804">
                  <c:v>0.44523302656770297</c:v>
                </c:pt>
                <c:pt idx="805">
                  <c:v>0.44536109001261265</c:v>
                </c:pt>
                <c:pt idx="806">
                  <c:v>0.44547578295428231</c:v>
                </c:pt>
                <c:pt idx="807">
                  <c:v>0.44562373970870878</c:v>
                </c:pt>
                <c:pt idx="808">
                  <c:v>0.44579350027957609</c:v>
                </c:pt>
                <c:pt idx="809">
                  <c:v>0.4459667665509266</c:v>
                </c:pt>
                <c:pt idx="810">
                  <c:v>0.44617471049954505</c:v>
                </c:pt>
                <c:pt idx="811">
                  <c:v>0.44642782821013105</c:v>
                </c:pt>
                <c:pt idx="812">
                  <c:v>0.44666526150945379</c:v>
                </c:pt>
                <c:pt idx="813">
                  <c:v>0.44691573215209618</c:v>
                </c:pt>
                <c:pt idx="814">
                  <c:v>0.44717769725916007</c:v>
                </c:pt>
                <c:pt idx="815">
                  <c:v>0.4474463562132327</c:v>
                </c:pt>
                <c:pt idx="816">
                  <c:v>0.44771491546830955</c:v>
                </c:pt>
                <c:pt idx="817">
                  <c:v>0.44800336986712269</c:v>
                </c:pt>
                <c:pt idx="818">
                  <c:v>0.4482906513186295</c:v>
                </c:pt>
                <c:pt idx="819">
                  <c:v>0.44858439067166261</c:v>
                </c:pt>
                <c:pt idx="820">
                  <c:v>0.44886530689038273</c:v>
                </c:pt>
                <c:pt idx="821">
                  <c:v>0.44914398665602312</c:v>
                </c:pt>
                <c:pt idx="822">
                  <c:v>0.44940668827735536</c:v>
                </c:pt>
                <c:pt idx="823">
                  <c:v>0.44967609183239227</c:v>
                </c:pt>
                <c:pt idx="824">
                  <c:v>0.44995623078136876</c:v>
                </c:pt>
                <c:pt idx="825">
                  <c:v>0.4502281653030118</c:v>
                </c:pt>
                <c:pt idx="826">
                  <c:v>0.45050003905546698</c:v>
                </c:pt>
                <c:pt idx="827">
                  <c:v>0.45077246295175399</c:v>
                </c:pt>
                <c:pt idx="828">
                  <c:v>0.45103734052210892</c:v>
                </c:pt>
                <c:pt idx="829">
                  <c:v>0.45129477706294646</c:v>
                </c:pt>
                <c:pt idx="830">
                  <c:v>0.4515485872860463</c:v>
                </c:pt>
                <c:pt idx="831">
                  <c:v>0.45178042981323929</c:v>
                </c:pt>
                <c:pt idx="832">
                  <c:v>0.452019681393526</c:v>
                </c:pt>
                <c:pt idx="833">
                  <c:v>0.45226865075426564</c:v>
                </c:pt>
                <c:pt idx="834">
                  <c:v>0.4525155546252459</c:v>
                </c:pt>
                <c:pt idx="835">
                  <c:v>0.45275515422951057</c:v>
                </c:pt>
                <c:pt idx="836">
                  <c:v>0.45299097561788337</c:v>
                </c:pt>
                <c:pt idx="837">
                  <c:v>0.45322076751998219</c:v>
                </c:pt>
                <c:pt idx="838">
                  <c:v>0.45346212411820436</c:v>
                </c:pt>
                <c:pt idx="839">
                  <c:v>0.45370886701903829</c:v>
                </c:pt>
                <c:pt idx="840">
                  <c:v>0.45395864029702793</c:v>
                </c:pt>
                <c:pt idx="841">
                  <c:v>0.45421272726637657</c:v>
                </c:pt>
                <c:pt idx="842">
                  <c:v>0.45443758524699146</c:v>
                </c:pt>
                <c:pt idx="843">
                  <c:v>0.45464432091247903</c:v>
                </c:pt>
                <c:pt idx="844">
                  <c:v>0.45485645507846412</c:v>
                </c:pt>
                <c:pt idx="845">
                  <c:v>0.45508107598831549</c:v>
                </c:pt>
                <c:pt idx="846">
                  <c:v>0.45529127703158934</c:v>
                </c:pt>
                <c:pt idx="847">
                  <c:v>0.45552696632129325</c:v>
                </c:pt>
                <c:pt idx="848">
                  <c:v>0.45576313272342844</c:v>
                </c:pt>
                <c:pt idx="849">
                  <c:v>0.45598868667053466</c:v>
                </c:pt>
                <c:pt idx="850">
                  <c:v>0.45621288993441933</c:v>
                </c:pt>
                <c:pt idx="851">
                  <c:v>0.45643589234983856</c:v>
                </c:pt>
                <c:pt idx="852">
                  <c:v>0.45667826110664622</c:v>
                </c:pt>
                <c:pt idx="853">
                  <c:v>0.45691958460722465</c:v>
                </c:pt>
                <c:pt idx="854">
                  <c:v>0.45714769583459475</c:v>
                </c:pt>
                <c:pt idx="855">
                  <c:v>0.45736839749561015</c:v>
                </c:pt>
                <c:pt idx="856">
                  <c:v>0.45758545038012927</c:v>
                </c:pt>
                <c:pt idx="857">
                  <c:v>0.45778741822726254</c:v>
                </c:pt>
                <c:pt idx="858">
                  <c:v>0.45798247348095139</c:v>
                </c:pt>
                <c:pt idx="859">
                  <c:v>0.45818180236952011</c:v>
                </c:pt>
                <c:pt idx="860">
                  <c:v>0.4583690132745693</c:v>
                </c:pt>
                <c:pt idx="861">
                  <c:v>0.45856134482417382</c:v>
                </c:pt>
                <c:pt idx="862">
                  <c:v>0.45876128424268608</c:v>
                </c:pt>
                <c:pt idx="863">
                  <c:v>0.45894797808984605</c:v>
                </c:pt>
                <c:pt idx="864">
                  <c:v>0.45914445089326311</c:v>
                </c:pt>
                <c:pt idx="865">
                  <c:v>0.45935408153122892</c:v>
                </c:pt>
                <c:pt idx="866">
                  <c:v>0.45954549395856242</c:v>
                </c:pt>
                <c:pt idx="867">
                  <c:v>0.4597377511607153</c:v>
                </c:pt>
                <c:pt idx="868">
                  <c:v>0.45992429221378944</c:v>
                </c:pt>
                <c:pt idx="869">
                  <c:v>0.46009813154650986</c:v>
                </c:pt>
                <c:pt idx="870">
                  <c:v>0.46026389464215728</c:v>
                </c:pt>
                <c:pt idx="871">
                  <c:v>0.46042237139891423</c:v>
                </c:pt>
                <c:pt idx="872">
                  <c:v>0.46058619080797442</c:v>
                </c:pt>
                <c:pt idx="873">
                  <c:v>0.46073650612274286</c:v>
                </c:pt>
                <c:pt idx="874">
                  <c:v>0.46090263823243399</c:v>
                </c:pt>
                <c:pt idx="875">
                  <c:v>0.46109690682480475</c:v>
                </c:pt>
                <c:pt idx="876">
                  <c:v>0.46126540279015399</c:v>
                </c:pt>
                <c:pt idx="877">
                  <c:v>0.46141617986296768</c:v>
                </c:pt>
                <c:pt idx="878">
                  <c:v>0.46157910500255128</c:v>
                </c:pt>
                <c:pt idx="879">
                  <c:v>0.46174224158659993</c:v>
                </c:pt>
                <c:pt idx="880">
                  <c:v>0.4618994783707453</c:v>
                </c:pt>
                <c:pt idx="881">
                  <c:v>0.4620605163131733</c:v>
                </c:pt>
                <c:pt idx="882">
                  <c:v>0.46223364427845076</c:v>
                </c:pt>
                <c:pt idx="883">
                  <c:v>0.46239223275660074</c:v>
                </c:pt>
                <c:pt idx="884">
                  <c:v>0.46253880816990756</c:v>
                </c:pt>
                <c:pt idx="885">
                  <c:v>0.46268480401995354</c:v>
                </c:pt>
                <c:pt idx="886">
                  <c:v>0.46283278655973698</c:v>
                </c:pt>
                <c:pt idx="887">
                  <c:v>0.46299470323573422</c:v>
                </c:pt>
                <c:pt idx="888">
                  <c:v>0.4631379910381887</c:v>
                </c:pt>
                <c:pt idx="889">
                  <c:v>0.46330148266493215</c:v>
                </c:pt>
                <c:pt idx="890">
                  <c:v>0.46347574143640058</c:v>
                </c:pt>
                <c:pt idx="891">
                  <c:v>0.46363129842892281</c:v>
                </c:pt>
                <c:pt idx="892">
                  <c:v>0.46380787930352146</c:v>
                </c:pt>
                <c:pt idx="893">
                  <c:v>0.46397719870488691</c:v>
                </c:pt>
                <c:pt idx="894">
                  <c:v>0.46414919670928056</c:v>
                </c:pt>
                <c:pt idx="895">
                  <c:v>0.46430313297051345</c:v>
                </c:pt>
                <c:pt idx="896">
                  <c:v>0.4644639927924708</c:v>
                </c:pt>
                <c:pt idx="897">
                  <c:v>0.46462482530485016</c:v>
                </c:pt>
                <c:pt idx="898">
                  <c:v>0.46480243042643415</c:v>
                </c:pt>
                <c:pt idx="899">
                  <c:v>0.46500547597958392</c:v>
                </c:pt>
                <c:pt idx="900">
                  <c:v>0.46518156752364287</c:v>
                </c:pt>
                <c:pt idx="901">
                  <c:v>0.46535424402009729</c:v>
                </c:pt>
                <c:pt idx="902">
                  <c:v>0.46553213217500833</c:v>
                </c:pt>
                <c:pt idx="903">
                  <c:v>0.46569832946356665</c:v>
                </c:pt>
                <c:pt idx="904">
                  <c:v>0.46585894753328355</c:v>
                </c:pt>
                <c:pt idx="905">
                  <c:v>0.46605154669121251</c:v>
                </c:pt>
                <c:pt idx="906">
                  <c:v>0.46622565446174685</c:v>
                </c:pt>
                <c:pt idx="907">
                  <c:v>0.46637935139798747</c:v>
                </c:pt>
                <c:pt idx="908">
                  <c:v>0.46654128654355348</c:v>
                </c:pt>
                <c:pt idx="909">
                  <c:v>0.46670357690677483</c:v>
                </c:pt>
                <c:pt idx="910">
                  <c:v>0.46685810627411689</c:v>
                </c:pt>
                <c:pt idx="911">
                  <c:v>0.46701003468517266</c:v>
                </c:pt>
                <c:pt idx="912">
                  <c:v>0.4671580627371732</c:v>
                </c:pt>
                <c:pt idx="913">
                  <c:v>0.46731847215396943</c:v>
                </c:pt>
                <c:pt idx="914">
                  <c:v>0.46748125264357238</c:v>
                </c:pt>
                <c:pt idx="915">
                  <c:v>0.46762995595702245</c:v>
                </c:pt>
                <c:pt idx="916">
                  <c:v>0.46778994319332573</c:v>
                </c:pt>
                <c:pt idx="917">
                  <c:v>0.46792585320664831</c:v>
                </c:pt>
                <c:pt idx="918">
                  <c:v>0.46803495969214337</c:v>
                </c:pt>
                <c:pt idx="919">
                  <c:v>0.46817257883370106</c:v>
                </c:pt>
                <c:pt idx="920">
                  <c:v>0.46830184812327985</c:v>
                </c:pt>
                <c:pt idx="921">
                  <c:v>0.46842669239605722</c:v>
                </c:pt>
                <c:pt idx="922">
                  <c:v>0.46856052432996537</c:v>
                </c:pt>
                <c:pt idx="923">
                  <c:v>0.46869303354099512</c:v>
                </c:pt>
                <c:pt idx="924">
                  <c:v>0.46881049956987336</c:v>
                </c:pt>
                <c:pt idx="925">
                  <c:v>0.4689049629603157</c:v>
                </c:pt>
                <c:pt idx="926">
                  <c:v>0.4689959263483125</c:v>
                </c:pt>
                <c:pt idx="927">
                  <c:v>0.46906894725303139</c:v>
                </c:pt>
                <c:pt idx="928">
                  <c:v>0.46914904573110655</c:v>
                </c:pt>
                <c:pt idx="929">
                  <c:v>0.46923540239175227</c:v>
                </c:pt>
                <c:pt idx="930">
                  <c:v>0.46932121621408401</c:v>
                </c:pt>
                <c:pt idx="931">
                  <c:v>0.46939503720828202</c:v>
                </c:pt>
                <c:pt idx="932">
                  <c:v>0.46947050218052278</c:v>
                </c:pt>
                <c:pt idx="933">
                  <c:v>0.46953510892061628</c:v>
                </c:pt>
                <c:pt idx="934">
                  <c:v>0.46957923577980692</c:v>
                </c:pt>
                <c:pt idx="935">
                  <c:v>0.46964052421231645</c:v>
                </c:pt>
                <c:pt idx="936">
                  <c:v>0.46968074703287405</c:v>
                </c:pt>
                <c:pt idx="937">
                  <c:v>0.46968960084178962</c:v>
                </c:pt>
                <c:pt idx="938">
                  <c:v>0.46970665632333181</c:v>
                </c:pt>
                <c:pt idx="939">
                  <c:v>0.46971570176495941</c:v>
                </c:pt>
                <c:pt idx="940">
                  <c:v>0.46972348510447448</c:v>
                </c:pt>
                <c:pt idx="941">
                  <c:v>0.46973221642747648</c:v>
                </c:pt>
                <c:pt idx="942">
                  <c:v>0.46974745863284123</c:v>
                </c:pt>
                <c:pt idx="943">
                  <c:v>0.46972339519658157</c:v>
                </c:pt>
                <c:pt idx="944">
                  <c:v>0.46967462728347126</c:v>
                </c:pt>
                <c:pt idx="945">
                  <c:v>0.46962814580617313</c:v>
                </c:pt>
                <c:pt idx="946">
                  <c:v>0.46954901724628589</c:v>
                </c:pt>
                <c:pt idx="947">
                  <c:v>0.46949340417726232</c:v>
                </c:pt>
                <c:pt idx="948">
                  <c:v>0.4694500521194192</c:v>
                </c:pt>
                <c:pt idx="949">
                  <c:v>0.46936615725095615</c:v>
                </c:pt>
                <c:pt idx="950">
                  <c:v>0.46927603680497842</c:v>
                </c:pt>
                <c:pt idx="951">
                  <c:v>0.46919159789183168</c:v>
                </c:pt>
                <c:pt idx="952">
                  <c:v>0.46909008577412714</c:v>
                </c:pt>
                <c:pt idx="953">
                  <c:v>0.46900554014439139</c:v>
                </c:pt>
                <c:pt idx="954">
                  <c:v>0.46891304569502656</c:v>
                </c:pt>
                <c:pt idx="955">
                  <c:v>0.46880478637987683</c:v>
                </c:pt>
                <c:pt idx="956">
                  <c:v>0.4687033868733263</c:v>
                </c:pt>
                <c:pt idx="957">
                  <c:v>0.46862459806300105</c:v>
                </c:pt>
                <c:pt idx="958">
                  <c:v>0.46857509203842485</c:v>
                </c:pt>
                <c:pt idx="959">
                  <c:v>0.46854921060976262</c:v>
                </c:pt>
                <c:pt idx="960">
                  <c:v>0.46851689300593896</c:v>
                </c:pt>
                <c:pt idx="961">
                  <c:v>0.46848845037605291</c:v>
                </c:pt>
                <c:pt idx="962">
                  <c:v>0.46847529727843379</c:v>
                </c:pt>
                <c:pt idx="963">
                  <c:v>0.4684652208646814</c:v>
                </c:pt>
                <c:pt idx="964">
                  <c:v>0.46848661151500998</c:v>
                </c:pt>
                <c:pt idx="965">
                  <c:v>0.46853450793049634</c:v>
                </c:pt>
                <c:pt idx="966">
                  <c:v>0.46859849128087167</c:v>
                </c:pt>
                <c:pt idx="967">
                  <c:v>0.46868629411307666</c:v>
                </c:pt>
                <c:pt idx="968">
                  <c:v>0.46879729402792963</c:v>
                </c:pt>
                <c:pt idx="969">
                  <c:v>0.46893139470691353</c:v>
                </c:pt>
                <c:pt idx="970">
                  <c:v>0.46906104124230036</c:v>
                </c:pt>
                <c:pt idx="971">
                  <c:v>0.46920411182683286</c:v>
                </c:pt>
                <c:pt idx="972">
                  <c:v>0.46935952554821941</c:v>
                </c:pt>
                <c:pt idx="973">
                  <c:v>0.46952217085029657</c:v>
                </c:pt>
                <c:pt idx="974">
                  <c:v>0.46969992971780483</c:v>
                </c:pt>
                <c:pt idx="975">
                  <c:v>0.46987840581237222</c:v>
                </c:pt>
                <c:pt idx="976">
                  <c:v>0.47005984430681053</c:v>
                </c:pt>
                <c:pt idx="977">
                  <c:v>0.47024553890529713</c:v>
                </c:pt>
                <c:pt idx="978">
                  <c:v>0.4704204378691938</c:v>
                </c:pt>
                <c:pt idx="979">
                  <c:v>0.47058197732392876</c:v>
                </c:pt>
                <c:pt idx="980">
                  <c:v>0.47076749354306008</c:v>
                </c:pt>
                <c:pt idx="981">
                  <c:v>0.47090271255697846</c:v>
                </c:pt>
                <c:pt idx="982">
                  <c:v>0.47101828947045393</c:v>
                </c:pt>
                <c:pt idx="983">
                  <c:v>0.47112866328025893</c:v>
                </c:pt>
                <c:pt idx="984">
                  <c:v>0.47120522375102264</c:v>
                </c:pt>
                <c:pt idx="985">
                  <c:v>0.47126073926646589</c:v>
                </c:pt>
                <c:pt idx="986">
                  <c:v>0.47132371260464195</c:v>
                </c:pt>
                <c:pt idx="987">
                  <c:v>0.47133518665662999</c:v>
                </c:pt>
                <c:pt idx="988">
                  <c:v>0.47132318095724424</c:v>
                </c:pt>
                <c:pt idx="989">
                  <c:v>0.47128641146294931</c:v>
                </c:pt>
                <c:pt idx="990">
                  <c:v>0.47123348447392321</c:v>
                </c:pt>
                <c:pt idx="991">
                  <c:v>0.47114810240735716</c:v>
                </c:pt>
                <c:pt idx="992">
                  <c:v>0.47103285931216798</c:v>
                </c:pt>
                <c:pt idx="993">
                  <c:v>0.4708896102176896</c:v>
                </c:pt>
                <c:pt idx="994">
                  <c:v>0.47070017672011605</c:v>
                </c:pt>
                <c:pt idx="995">
                  <c:v>0.47048020960565012</c:v>
                </c:pt>
                <c:pt idx="996">
                  <c:v>0.47023641304044445</c:v>
                </c:pt>
                <c:pt idx="997">
                  <c:v>0.46997063662844729</c:v>
                </c:pt>
                <c:pt idx="998">
                  <c:v>0.46967903556695462</c:v>
                </c:pt>
                <c:pt idx="999">
                  <c:v>0.46936170847379532</c:v>
                </c:pt>
                <c:pt idx="1000">
                  <c:v>0.4690199536868836</c:v>
                </c:pt>
                <c:pt idx="1001">
                  <c:v>0.46865758255036599</c:v>
                </c:pt>
                <c:pt idx="1002">
                  <c:v>0.46827045047709942</c:v>
                </c:pt>
                <c:pt idx="1003">
                  <c:v>0.46785891019464049</c:v>
                </c:pt>
                <c:pt idx="1004">
                  <c:v>0.46739581274214265</c:v>
                </c:pt>
                <c:pt idx="1005">
                  <c:v>0.46691866693513723</c:v>
                </c:pt>
                <c:pt idx="1006">
                  <c:v>0.46638643670281787</c:v>
                </c:pt>
                <c:pt idx="1007">
                  <c:v>0.46582772982604448</c:v>
                </c:pt>
                <c:pt idx="1008">
                  <c:v>0.46523650125074378</c:v>
                </c:pt>
                <c:pt idx="1009">
                  <c:v>0.46460766069187615</c:v>
                </c:pt>
                <c:pt idx="1010">
                  <c:v>0.46394279368180347</c:v>
                </c:pt>
                <c:pt idx="1011">
                  <c:v>0.46318724420275675</c:v>
                </c:pt>
                <c:pt idx="1012">
                  <c:v>0.46237258646995877</c:v>
                </c:pt>
                <c:pt idx="1013">
                  <c:v>0.46146907969582057</c:v>
                </c:pt>
                <c:pt idx="1014">
                  <c:v>0.46050072295518102</c:v>
                </c:pt>
                <c:pt idx="1015">
                  <c:v>0.4594480348196936</c:v>
                </c:pt>
                <c:pt idx="1016">
                  <c:v>0.4583360755799808</c:v>
                </c:pt>
                <c:pt idx="1017">
                  <c:v>0.45710440179437439</c:v>
                </c:pt>
                <c:pt idx="1018">
                  <c:v>0.4557762238806744</c:v>
                </c:pt>
                <c:pt idx="1019">
                  <c:v>0.45434005226540969</c:v>
                </c:pt>
                <c:pt idx="1020">
                  <c:v>0.45281709800857289</c:v>
                </c:pt>
                <c:pt idx="1021">
                  <c:v>0.45114459038162513</c:v>
                </c:pt>
                <c:pt idx="1022">
                  <c:v>0.44937849955532011</c:v>
                </c:pt>
                <c:pt idx="1023">
                  <c:v>0.44745191752320074</c:v>
                </c:pt>
                <c:pt idx="1024">
                  <c:v>0.44544524041040451</c:v>
                </c:pt>
                <c:pt idx="1025">
                  <c:v>0.44331848567084237</c:v>
                </c:pt>
                <c:pt idx="1026">
                  <c:v>0.44107034313569765</c:v>
                </c:pt>
                <c:pt idx="1027">
                  <c:v>0.43879216802760651</c:v>
                </c:pt>
                <c:pt idx="1028">
                  <c:v>0.43638159413812616</c:v>
                </c:pt>
                <c:pt idx="1029">
                  <c:v>0.43390737160315979</c:v>
                </c:pt>
                <c:pt idx="1030">
                  <c:v>0.4314121672659843</c:v>
                </c:pt>
                <c:pt idx="1031">
                  <c:v>0.42882909456899004</c:v>
                </c:pt>
                <c:pt idx="1032">
                  <c:v>0.42631278397410982</c:v>
                </c:pt>
                <c:pt idx="1033">
                  <c:v>0.42377762003722091</c:v>
                </c:pt>
                <c:pt idx="1034">
                  <c:v>0.42131646970749631</c:v>
                </c:pt>
                <c:pt idx="1035">
                  <c:v>0.41887883143388177</c:v>
                </c:pt>
                <c:pt idx="1036">
                  <c:v>0.41652569742036077</c:v>
                </c:pt>
                <c:pt idx="1037">
                  <c:v>0.41422597017477042</c:v>
                </c:pt>
                <c:pt idx="1038">
                  <c:v>0.41194681612014289</c:v>
                </c:pt>
                <c:pt idx="1039">
                  <c:v>0.40974294042116816</c:v>
                </c:pt>
                <c:pt idx="1040">
                  <c:v>0.40754817940292137</c:v>
                </c:pt>
                <c:pt idx="1041">
                  <c:v>0.40539343866313687</c:v>
                </c:pt>
                <c:pt idx="1042">
                  <c:v>0.40321313841795225</c:v>
                </c:pt>
                <c:pt idx="1043">
                  <c:v>0.40101189150817856</c:v>
                </c:pt>
                <c:pt idx="1044">
                  <c:v>0.3988538810500728</c:v>
                </c:pt>
                <c:pt idx="1045">
                  <c:v>0.39660735602784286</c:v>
                </c:pt>
                <c:pt idx="1046">
                  <c:v>0.39431678137560838</c:v>
                </c:pt>
                <c:pt idx="1047">
                  <c:v>0.39198578532711431</c:v>
                </c:pt>
                <c:pt idx="1048">
                  <c:v>0.38953433414999655</c:v>
                </c:pt>
                <c:pt idx="1049">
                  <c:v>0.38705959165641318</c:v>
                </c:pt>
                <c:pt idx="1050">
                  <c:v>0.38451741647980259</c:v>
                </c:pt>
                <c:pt idx="1051">
                  <c:v>0.38196460366403712</c:v>
                </c:pt>
                <c:pt idx="1052">
                  <c:v>0.37935379432434374</c:v>
                </c:pt>
                <c:pt idx="1053">
                  <c:v>0.37680165520093795</c:v>
                </c:pt>
                <c:pt idx="1054">
                  <c:v>0.37417470574937228</c:v>
                </c:pt>
                <c:pt idx="1055">
                  <c:v>0.37170143217247181</c:v>
                </c:pt>
                <c:pt idx="1056">
                  <c:v>0.36919437149892648</c:v>
                </c:pt>
                <c:pt idx="1057">
                  <c:v>0.36692070975118396</c:v>
                </c:pt>
                <c:pt idx="1058">
                  <c:v>0.36470947833106776</c:v>
                </c:pt>
                <c:pt idx="1059">
                  <c:v>0.36276954832531744</c:v>
                </c:pt>
                <c:pt idx="1060">
                  <c:v>0.36099101161208474</c:v>
                </c:pt>
                <c:pt idx="1061">
                  <c:v>0.35953279157129758</c:v>
                </c:pt>
                <c:pt idx="1062">
                  <c:v>0.35835347001969559</c:v>
                </c:pt>
                <c:pt idx="1063">
                  <c:v>0.3574427637111437</c:v>
                </c:pt>
                <c:pt idx="1064">
                  <c:v>0.35687423608528973</c:v>
                </c:pt>
                <c:pt idx="1065">
                  <c:v>0.3565816967030751</c:v>
                </c:pt>
                <c:pt idx="1066">
                  <c:v>0.35654798863483639</c:v>
                </c:pt>
                <c:pt idx="1067">
                  <c:v>0.3567642552223716</c:v>
                </c:pt>
                <c:pt idx="1068">
                  <c:v>0.35720105700051069</c:v>
                </c:pt>
                <c:pt idx="1069">
                  <c:v>0.35780398498428251</c:v>
                </c:pt>
                <c:pt idx="1070">
                  <c:v>0.35850293083884305</c:v>
                </c:pt>
                <c:pt idx="1071">
                  <c:v>0.35939241481679823</c:v>
                </c:pt>
                <c:pt idx="1072">
                  <c:v>0.36029449431985072</c:v>
                </c:pt>
                <c:pt idx="1073">
                  <c:v>0.36132744311428411</c:v>
                </c:pt>
                <c:pt idx="1074">
                  <c:v>0.36234860669859881</c:v>
                </c:pt>
                <c:pt idx="1075">
                  <c:v>0.36342782672098695</c:v>
                </c:pt>
                <c:pt idx="1076">
                  <c:v>0.3645008857326788</c:v>
                </c:pt>
                <c:pt idx="1077">
                  <c:v>0.36559198951854666</c:v>
                </c:pt>
                <c:pt idx="1078">
                  <c:v>0.36667509014533123</c:v>
                </c:pt>
                <c:pt idx="1079">
                  <c:v>0.36776951472456415</c:v>
                </c:pt>
                <c:pt idx="1080">
                  <c:v>0.36886318825700837</c:v>
                </c:pt>
                <c:pt idx="1081">
                  <c:v>0.36994264336244848</c:v>
                </c:pt>
                <c:pt idx="1082">
                  <c:v>0.371062096364626</c:v>
                </c:pt>
                <c:pt idx="1083">
                  <c:v>0.37217321756875893</c:v>
                </c:pt>
                <c:pt idx="1084">
                  <c:v>0.37329454787936833</c:v>
                </c:pt>
                <c:pt idx="1085">
                  <c:v>0.37444241668365658</c:v>
                </c:pt>
                <c:pt idx="1086">
                  <c:v>0.37554907643397401</c:v>
                </c:pt>
                <c:pt idx="1087">
                  <c:v>0.37664979505586715</c:v>
                </c:pt>
                <c:pt idx="1088">
                  <c:v>0.37775613568152194</c:v>
                </c:pt>
                <c:pt idx="1089">
                  <c:v>0.37883478963135125</c:v>
                </c:pt>
                <c:pt idx="1090">
                  <c:v>0.37991098021689801</c:v>
                </c:pt>
                <c:pt idx="1091">
                  <c:v>0.38095526836348442</c:v>
                </c:pt>
                <c:pt idx="1092">
                  <c:v>0.38198137361351464</c:v>
                </c:pt>
                <c:pt idx="1093">
                  <c:v>0.38297585549368734</c:v>
                </c:pt>
                <c:pt idx="1094">
                  <c:v>0.38395560629484565</c:v>
                </c:pt>
                <c:pt idx="1095">
                  <c:v>0.38487883754690194</c:v>
                </c:pt>
                <c:pt idx="1096">
                  <c:v>0.38579000721433632</c:v>
                </c:pt>
                <c:pt idx="1097">
                  <c:v>0.38664123697402936</c:v>
                </c:pt>
                <c:pt idx="1098">
                  <c:v>0.38743402416769329</c:v>
                </c:pt>
                <c:pt idx="1099">
                  <c:v>0.38819754572358928</c:v>
                </c:pt>
                <c:pt idx="1100">
                  <c:v>0.38891051374734259</c:v>
                </c:pt>
                <c:pt idx="1101">
                  <c:v>0.38959243447975173</c:v>
                </c:pt>
                <c:pt idx="1102">
                  <c:v>0.39025005315294276</c:v>
                </c:pt>
                <c:pt idx="1103">
                  <c:v>0.39085476163422217</c:v>
                </c:pt>
                <c:pt idx="1104">
                  <c:v>0.39142182116767971</c:v>
                </c:pt>
                <c:pt idx="1105">
                  <c:v>0.39195088163745556</c:v>
                </c:pt>
                <c:pt idx="1106">
                  <c:v>0.39244728652248845</c:v>
                </c:pt>
                <c:pt idx="1107">
                  <c:v>0.39293486200131983</c:v>
                </c:pt>
                <c:pt idx="1108">
                  <c:v>0.3934147360833084</c:v>
                </c:pt>
                <c:pt idx="1109">
                  <c:v>0.39392205998149321</c:v>
                </c:pt>
                <c:pt idx="1110">
                  <c:v>0.39443449195048674</c:v>
                </c:pt>
                <c:pt idx="1111">
                  <c:v>0.39493977707445665</c:v>
                </c:pt>
                <c:pt idx="1112">
                  <c:v>0.39548660999348706</c:v>
                </c:pt>
                <c:pt idx="1113">
                  <c:v>0.39604538508720433</c:v>
                </c:pt>
                <c:pt idx="1114">
                  <c:v>0.39662815089775538</c:v>
                </c:pt>
                <c:pt idx="1115">
                  <c:v>0.39724779359957196</c:v>
                </c:pt>
                <c:pt idx="1116">
                  <c:v>0.39790325967204238</c:v>
                </c:pt>
                <c:pt idx="1117">
                  <c:v>0.39858093787690735</c:v>
                </c:pt>
                <c:pt idx="1118">
                  <c:v>0.39930519800649728</c:v>
                </c:pt>
                <c:pt idx="1119">
                  <c:v>0.40006805323367667</c:v>
                </c:pt>
                <c:pt idx="1120">
                  <c:v>0.40084285785746721</c:v>
                </c:pt>
                <c:pt idx="1121">
                  <c:v>0.40166091645517071</c:v>
                </c:pt>
                <c:pt idx="1122">
                  <c:v>0.40248976542050546</c:v>
                </c:pt>
                <c:pt idx="1123">
                  <c:v>0.4033456848484967</c:v>
                </c:pt>
                <c:pt idx="1124">
                  <c:v>0.4042124188658216</c:v>
                </c:pt>
                <c:pt idx="1125">
                  <c:v>0.40508826055873376</c:v>
                </c:pt>
                <c:pt idx="1126">
                  <c:v>0.40597802586508042</c:v>
                </c:pt>
                <c:pt idx="1127">
                  <c:v>0.40688550200840456</c:v>
                </c:pt>
                <c:pt idx="1128">
                  <c:v>0.40776202923536919</c:v>
                </c:pt>
                <c:pt idx="1129">
                  <c:v>0.40866379256194624</c:v>
                </c:pt>
                <c:pt idx="1130">
                  <c:v>0.409574812968798</c:v>
                </c:pt>
                <c:pt idx="1131">
                  <c:v>0.41046066484204108</c:v>
                </c:pt>
                <c:pt idx="1132">
                  <c:v>0.41135868084471938</c:v>
                </c:pt>
                <c:pt idx="1133">
                  <c:v>0.41223570175840152</c:v>
                </c:pt>
                <c:pt idx="1134">
                  <c:v>0.41311025670900775</c:v>
                </c:pt>
                <c:pt idx="1135">
                  <c:v>0.41398871960169981</c:v>
                </c:pt>
                <c:pt idx="1136">
                  <c:v>0.41484081867984379</c:v>
                </c:pt>
                <c:pt idx="1137">
                  <c:v>0.41570001011004121</c:v>
                </c:pt>
                <c:pt idx="1138">
                  <c:v>0.41655270070342931</c:v>
                </c:pt>
                <c:pt idx="1139">
                  <c:v>0.41739620934702942</c:v>
                </c:pt>
                <c:pt idx="1140">
                  <c:v>0.41823845748051452</c:v>
                </c:pt>
                <c:pt idx="1141">
                  <c:v>0.41907194715438584</c:v>
                </c:pt>
                <c:pt idx="1142">
                  <c:v>0.41989007848270399</c:v>
                </c:pt>
                <c:pt idx="1143">
                  <c:v>0.4207040362149595</c:v>
                </c:pt>
                <c:pt idx="1144">
                  <c:v>0.421517130037246</c:v>
                </c:pt>
                <c:pt idx="1145">
                  <c:v>0.42232384467952494</c:v>
                </c:pt>
                <c:pt idx="1146">
                  <c:v>0.42311880994989332</c:v>
                </c:pt>
                <c:pt idx="1147">
                  <c:v>0.42391587553735705</c:v>
                </c:pt>
                <c:pt idx="1148">
                  <c:v>0.4247098176611257</c:v>
                </c:pt>
                <c:pt idx="1149">
                  <c:v>0.42549098208203895</c:v>
                </c:pt>
                <c:pt idx="1150">
                  <c:v>0.42626168976742934</c:v>
                </c:pt>
                <c:pt idx="1151">
                  <c:v>0.42704525558646306</c:v>
                </c:pt>
                <c:pt idx="1152">
                  <c:v>0.42782265566291411</c:v>
                </c:pt>
                <c:pt idx="1153">
                  <c:v>0.42857602995431504</c:v>
                </c:pt>
                <c:pt idx="1154">
                  <c:v>0.42933653875856487</c:v>
                </c:pt>
                <c:pt idx="1155">
                  <c:v>0.43007429251857371</c:v>
                </c:pt>
                <c:pt idx="1156">
                  <c:v>0.43080045637844816</c:v>
                </c:pt>
                <c:pt idx="1157">
                  <c:v>0.43155162077534093</c:v>
                </c:pt>
                <c:pt idx="1158">
                  <c:v>0.43227065205544696</c:v>
                </c:pt>
                <c:pt idx="1159">
                  <c:v>0.43298147798937964</c:v>
                </c:pt>
                <c:pt idx="1160">
                  <c:v>0.43368737012950059</c:v>
                </c:pt>
                <c:pt idx="1161">
                  <c:v>0.43435847119506515</c:v>
                </c:pt>
                <c:pt idx="1162">
                  <c:v>0.4350285371531552</c:v>
                </c:pt>
                <c:pt idx="1163">
                  <c:v>0.43569575400636795</c:v>
                </c:pt>
                <c:pt idx="1164">
                  <c:v>0.43634251222572579</c:v>
                </c:pt>
                <c:pt idx="1165">
                  <c:v>0.43697126498712285</c:v>
                </c:pt>
                <c:pt idx="1166">
                  <c:v>0.43760048017100966</c:v>
                </c:pt>
                <c:pt idx="1167">
                  <c:v>0.43821139063045655</c:v>
                </c:pt>
                <c:pt idx="1168">
                  <c:v>0.4388362589426249</c:v>
                </c:pt>
                <c:pt idx="1169">
                  <c:v>0.43946397610821086</c:v>
                </c:pt>
                <c:pt idx="1170">
                  <c:v>0.44007381204785845</c:v>
                </c:pt>
                <c:pt idx="1171">
                  <c:v>0.44068256713853682</c:v>
                </c:pt>
                <c:pt idx="1172">
                  <c:v>0.44128498457469661</c:v>
                </c:pt>
                <c:pt idx="1173">
                  <c:v>0.44187682151162605</c:v>
                </c:pt>
                <c:pt idx="1174">
                  <c:v>0.44245177010777414</c:v>
                </c:pt>
                <c:pt idx="1175">
                  <c:v>0.44301390483121666</c:v>
                </c:pt>
                <c:pt idx="1176">
                  <c:v>0.44356546906726946</c:v>
                </c:pt>
                <c:pt idx="1177">
                  <c:v>0.44411650302624889</c:v>
                </c:pt>
                <c:pt idx="1178">
                  <c:v>0.44466087432187312</c:v>
                </c:pt>
                <c:pt idx="1179">
                  <c:v>0.44519947552146344</c:v>
                </c:pt>
                <c:pt idx="1180">
                  <c:v>0.44574359395664537</c:v>
                </c:pt>
                <c:pt idx="1181">
                  <c:v>0.44629566105645474</c:v>
                </c:pt>
                <c:pt idx="1182">
                  <c:v>0.44684364695388296</c:v>
                </c:pt>
                <c:pt idx="1183">
                  <c:v>0.44738350669219318</c:v>
                </c:pt>
                <c:pt idx="1184">
                  <c:v>0.44792548360289769</c:v>
                </c:pt>
                <c:pt idx="1185">
                  <c:v>0.44844933973621598</c:v>
                </c:pt>
                <c:pt idx="1186">
                  <c:v>0.44894460997306768</c:v>
                </c:pt>
                <c:pt idx="1187">
                  <c:v>0.44943607753195608</c:v>
                </c:pt>
                <c:pt idx="1188">
                  <c:v>0.44992440440106202</c:v>
                </c:pt>
                <c:pt idx="1189">
                  <c:v>0.45040359822405263</c:v>
                </c:pt>
                <c:pt idx="1190">
                  <c:v>0.45086501769215998</c:v>
                </c:pt>
                <c:pt idx="1191">
                  <c:v>0.45132694947973234</c:v>
                </c:pt>
                <c:pt idx="1192">
                  <c:v>0.45178052072535141</c:v>
                </c:pt>
                <c:pt idx="1193">
                  <c:v>0.45223223910314087</c:v>
                </c:pt>
                <c:pt idx="1194">
                  <c:v>0.4526809658562308</c:v>
                </c:pt>
                <c:pt idx="1195">
                  <c:v>0.4531245589881932</c:v>
                </c:pt>
                <c:pt idx="1196">
                  <c:v>0.45357053026318989</c:v>
                </c:pt>
                <c:pt idx="1197">
                  <c:v>0.45401969895694155</c:v>
                </c:pt>
                <c:pt idx="1198">
                  <c:v>0.45446719698924665</c:v>
                </c:pt>
                <c:pt idx="1199">
                  <c:v>0.45491027021217928</c:v>
                </c:pt>
                <c:pt idx="1200">
                  <c:v>0.4553347921527669</c:v>
                </c:pt>
                <c:pt idx="1201">
                  <c:v>0.4557467130057411</c:v>
                </c:pt>
                <c:pt idx="1202">
                  <c:v>0.45616074366749437</c:v>
                </c:pt>
                <c:pt idx="1203">
                  <c:v>0.45655870948218991</c:v>
                </c:pt>
                <c:pt idx="1204">
                  <c:v>0.45695471080207256</c:v>
                </c:pt>
                <c:pt idx="1205">
                  <c:v>0.45735398495700935</c:v>
                </c:pt>
                <c:pt idx="1206">
                  <c:v>0.45774607772992759</c:v>
                </c:pt>
                <c:pt idx="1207">
                  <c:v>0.45813216788366407</c:v>
                </c:pt>
                <c:pt idx="1208">
                  <c:v>0.45853940069307558</c:v>
                </c:pt>
                <c:pt idx="1209">
                  <c:v>0.45893998323005142</c:v>
                </c:pt>
                <c:pt idx="1210">
                  <c:v>0.45931515148042212</c:v>
                </c:pt>
                <c:pt idx="1211">
                  <c:v>0.45968907569348977</c:v>
                </c:pt>
                <c:pt idx="1212">
                  <c:v>0.46004659009396925</c:v>
                </c:pt>
                <c:pt idx="1213">
                  <c:v>0.46038848381901576</c:v>
                </c:pt>
                <c:pt idx="1214">
                  <c:v>0.46073878602268231</c:v>
                </c:pt>
                <c:pt idx="1215">
                  <c:v>0.46108180583279945</c:v>
                </c:pt>
                <c:pt idx="1216">
                  <c:v>0.46142198117833821</c:v>
                </c:pt>
                <c:pt idx="1217">
                  <c:v>0.46176240468269408</c:v>
                </c:pt>
                <c:pt idx="1218">
                  <c:v>0.46210607568884671</c:v>
                </c:pt>
                <c:pt idx="1219">
                  <c:v>0.46244152824097662</c:v>
                </c:pt>
                <c:pt idx="1220">
                  <c:v>0.46275790938467454</c:v>
                </c:pt>
                <c:pt idx="1221">
                  <c:v>0.46307778913509207</c:v>
                </c:pt>
                <c:pt idx="1222">
                  <c:v>0.46339416006299322</c:v>
                </c:pt>
                <c:pt idx="1223">
                  <c:v>0.46369823385828085</c:v>
                </c:pt>
                <c:pt idx="1224">
                  <c:v>0.46399685320468875</c:v>
                </c:pt>
                <c:pt idx="1225">
                  <c:v>0.46428997551493439</c:v>
                </c:pt>
                <c:pt idx="1226">
                  <c:v>0.46457089733928852</c:v>
                </c:pt>
                <c:pt idx="1227">
                  <c:v>0.4648404550869023</c:v>
                </c:pt>
                <c:pt idx="1228">
                  <c:v>0.46512129074092329</c:v>
                </c:pt>
                <c:pt idx="1229">
                  <c:v>0.46540863002493271</c:v>
                </c:pt>
                <c:pt idx="1230">
                  <c:v>0.46568764545751007</c:v>
                </c:pt>
                <c:pt idx="1231">
                  <c:v>0.46595752626516179</c:v>
                </c:pt>
                <c:pt idx="1232">
                  <c:v>0.46622622997917079</c:v>
                </c:pt>
                <c:pt idx="1233">
                  <c:v>0.46648993182724358</c:v>
                </c:pt>
                <c:pt idx="1234">
                  <c:v>0.46674550896274397</c:v>
                </c:pt>
                <c:pt idx="1235">
                  <c:v>0.46700783520164396</c:v>
                </c:pt>
                <c:pt idx="1236">
                  <c:v>0.46726500932951986</c:v>
                </c:pt>
                <c:pt idx="1237">
                  <c:v>0.46753209146472946</c:v>
                </c:pt>
                <c:pt idx="1238">
                  <c:v>0.46778362039985444</c:v>
                </c:pt>
                <c:pt idx="1239">
                  <c:v>0.46802346518936444</c:v>
                </c:pt>
                <c:pt idx="1240">
                  <c:v>0.46828217705106329</c:v>
                </c:pt>
                <c:pt idx="1241">
                  <c:v>0.46851504554745277</c:v>
                </c:pt>
                <c:pt idx="1242">
                  <c:v>0.46873563999397144</c:v>
                </c:pt>
                <c:pt idx="1243">
                  <c:v>0.46897311167335376</c:v>
                </c:pt>
                <c:pt idx="1244">
                  <c:v>0.46920136832414522</c:v>
                </c:pt>
                <c:pt idx="1245">
                  <c:v>0.46943773405076628</c:v>
                </c:pt>
                <c:pt idx="1246">
                  <c:v>0.46967796806051204</c:v>
                </c:pt>
                <c:pt idx="1247">
                  <c:v>0.46990935236501957</c:v>
                </c:pt>
                <c:pt idx="1248">
                  <c:v>0.4701339685837489</c:v>
                </c:pt>
                <c:pt idx="1249">
                  <c:v>0.47034484283057959</c:v>
                </c:pt>
                <c:pt idx="1250">
                  <c:v>0.47055979801867914</c:v>
                </c:pt>
                <c:pt idx="1251">
                  <c:v>0.47078793607887465</c:v>
                </c:pt>
                <c:pt idx="1252">
                  <c:v>0.47103987446218482</c:v>
                </c:pt>
                <c:pt idx="1253">
                  <c:v>0.4712724273777919</c:v>
                </c:pt>
                <c:pt idx="1254">
                  <c:v>0.4714883929427463</c:v>
                </c:pt>
                <c:pt idx="1255">
                  <c:v>0.47167857508562294</c:v>
                </c:pt>
                <c:pt idx="1256">
                  <c:v>0.47184631691215301</c:v>
                </c:pt>
                <c:pt idx="1257">
                  <c:v>0.47203180228751673</c:v>
                </c:pt>
                <c:pt idx="1258">
                  <c:v>0.47222488463727896</c:v>
                </c:pt>
                <c:pt idx="1259">
                  <c:v>0.47241538437058889</c:v>
                </c:pt>
                <c:pt idx="1260">
                  <c:v>0.47260569813925385</c:v>
                </c:pt>
                <c:pt idx="1261">
                  <c:v>0.47278360825495014</c:v>
                </c:pt>
                <c:pt idx="1262">
                  <c:v>0.47294371630686111</c:v>
                </c:pt>
                <c:pt idx="1263">
                  <c:v>0.47312500670923519</c:v>
                </c:pt>
                <c:pt idx="1264">
                  <c:v>0.47331206294373707</c:v>
                </c:pt>
                <c:pt idx="1265">
                  <c:v>0.47349655421593623</c:v>
                </c:pt>
                <c:pt idx="1266">
                  <c:v>0.47370203330092925</c:v>
                </c:pt>
                <c:pt idx="1267">
                  <c:v>0.47389594136551721</c:v>
                </c:pt>
                <c:pt idx="1268">
                  <c:v>0.47408570342648221</c:v>
                </c:pt>
                <c:pt idx="1269">
                  <c:v>0.47427276057905154</c:v>
                </c:pt>
                <c:pt idx="1270">
                  <c:v>0.47445123467953404</c:v>
                </c:pt>
                <c:pt idx="1271">
                  <c:v>0.4746260398309306</c:v>
                </c:pt>
                <c:pt idx="1272">
                  <c:v>0.47478353813771723</c:v>
                </c:pt>
                <c:pt idx="1273">
                  <c:v>0.47493976961840367</c:v>
                </c:pt>
                <c:pt idx="1274">
                  <c:v>0.47509810911530986</c:v>
                </c:pt>
                <c:pt idx="1275">
                  <c:v>0.47526238252299269</c:v>
                </c:pt>
                <c:pt idx="1276">
                  <c:v>0.47543485210651237</c:v>
                </c:pt>
                <c:pt idx="1277">
                  <c:v>0.47560937054775293</c:v>
                </c:pt>
                <c:pt idx="1278">
                  <c:v>0.47578285725478481</c:v>
                </c:pt>
                <c:pt idx="1279">
                  <c:v>0.4759460799891973</c:v>
                </c:pt>
                <c:pt idx="1280">
                  <c:v>0.4760953983759974</c:v>
                </c:pt>
                <c:pt idx="1281">
                  <c:v>0.47625620346563213</c:v>
                </c:pt>
                <c:pt idx="1282">
                  <c:v>0.47643290991898168</c:v>
                </c:pt>
                <c:pt idx="1283">
                  <c:v>0.47658618909764666</c:v>
                </c:pt>
                <c:pt idx="1284">
                  <c:v>0.4767488452044934</c:v>
                </c:pt>
                <c:pt idx="1285">
                  <c:v>0.47690309612624743</c:v>
                </c:pt>
                <c:pt idx="1286">
                  <c:v>0.47705100692520525</c:v>
                </c:pt>
                <c:pt idx="1287">
                  <c:v>0.47720299272322003</c:v>
                </c:pt>
                <c:pt idx="1288">
                  <c:v>0.47732050330271331</c:v>
                </c:pt>
                <c:pt idx="1289">
                  <c:v>0.47744287364622268</c:v>
                </c:pt>
                <c:pt idx="1290">
                  <c:v>0.47755148077606924</c:v>
                </c:pt>
                <c:pt idx="1291">
                  <c:v>0.47764402494349217</c:v>
                </c:pt>
                <c:pt idx="1292">
                  <c:v>0.47777356201810356</c:v>
                </c:pt>
                <c:pt idx="1293">
                  <c:v>0.47792570137076229</c:v>
                </c:pt>
                <c:pt idx="1294">
                  <c:v>0.47806415571870248</c:v>
                </c:pt>
                <c:pt idx="1295">
                  <c:v>0.47820881545121036</c:v>
                </c:pt>
                <c:pt idx="1296">
                  <c:v>0.47834105181047565</c:v>
                </c:pt>
                <c:pt idx="1297">
                  <c:v>0.4784571883336306</c:v>
                </c:pt>
                <c:pt idx="1298">
                  <c:v>0.47859004982277525</c:v>
                </c:pt>
                <c:pt idx="1299">
                  <c:v>0.4787387376699706</c:v>
                </c:pt>
                <c:pt idx="1300">
                  <c:v>0.47887981101572308</c:v>
                </c:pt>
                <c:pt idx="1301">
                  <c:v>0.47903705628092591</c:v>
                </c:pt>
                <c:pt idx="1302">
                  <c:v>0.47918457749765686</c:v>
                </c:pt>
                <c:pt idx="1303">
                  <c:v>0.47931426053293374</c:v>
                </c:pt>
                <c:pt idx="1304">
                  <c:v>0.47943469165776204</c:v>
                </c:pt>
                <c:pt idx="1305">
                  <c:v>0.47954194835846692</c:v>
                </c:pt>
                <c:pt idx="1306">
                  <c:v>0.47964889910360692</c:v>
                </c:pt>
                <c:pt idx="1307">
                  <c:v>0.47976061857179153</c:v>
                </c:pt>
                <c:pt idx="1308">
                  <c:v>0.47988651609607147</c:v>
                </c:pt>
                <c:pt idx="1309">
                  <c:v>0.48000942203330349</c:v>
                </c:pt>
                <c:pt idx="1310">
                  <c:v>0.48012673210446954</c:v>
                </c:pt>
                <c:pt idx="1311">
                  <c:v>0.480241194051725</c:v>
                </c:pt>
                <c:pt idx="1312">
                  <c:v>0.48033441207533761</c:v>
                </c:pt>
                <c:pt idx="1313">
                  <c:v>0.48043166635895546</c:v>
                </c:pt>
                <c:pt idx="1314">
                  <c:v>0.4805310252490928</c:v>
                </c:pt>
                <c:pt idx="1315">
                  <c:v>0.48062495110548203</c:v>
                </c:pt>
                <c:pt idx="1316">
                  <c:v>0.48073215653640727</c:v>
                </c:pt>
                <c:pt idx="1317">
                  <c:v>0.48083393886890652</c:v>
                </c:pt>
                <c:pt idx="1318">
                  <c:v>0.48092745112993579</c:v>
                </c:pt>
                <c:pt idx="1319">
                  <c:v>0.48101720323733149</c:v>
                </c:pt>
                <c:pt idx="1320">
                  <c:v>0.48108731936091043</c:v>
                </c:pt>
                <c:pt idx="1321">
                  <c:v>0.48114148452658628</c:v>
                </c:pt>
                <c:pt idx="1322">
                  <c:v>0.48121530347288471</c:v>
                </c:pt>
                <c:pt idx="1323">
                  <c:v>0.48130133192972996</c:v>
                </c:pt>
                <c:pt idx="1324">
                  <c:v>0.48140385414218079</c:v>
                </c:pt>
                <c:pt idx="1325">
                  <c:v>0.48152834630327862</c:v>
                </c:pt>
                <c:pt idx="1326">
                  <c:v>0.48163798256247303</c:v>
                </c:pt>
                <c:pt idx="1327">
                  <c:v>0.48174424727495896</c:v>
                </c:pt>
                <c:pt idx="1328">
                  <c:v>0.48183994970017857</c:v>
                </c:pt>
                <c:pt idx="1329">
                  <c:v>0.48191710906972091</c:v>
                </c:pt>
                <c:pt idx="1330">
                  <c:v>0.48200996582714506</c:v>
                </c:pt>
                <c:pt idx="1331">
                  <c:v>0.4820986496308699</c:v>
                </c:pt>
                <c:pt idx="1332">
                  <c:v>0.48219123395641555</c:v>
                </c:pt>
                <c:pt idx="1333">
                  <c:v>0.48229425522122549</c:v>
                </c:pt>
                <c:pt idx="1334">
                  <c:v>0.48239995827087051</c:v>
                </c:pt>
                <c:pt idx="1335">
                  <c:v>0.48252009173766908</c:v>
                </c:pt>
                <c:pt idx="1336">
                  <c:v>0.48261259275557583</c:v>
                </c:pt>
                <c:pt idx="1337">
                  <c:v>0.48270377390030861</c:v>
                </c:pt>
                <c:pt idx="1338">
                  <c:v>0.48278868803389935</c:v>
                </c:pt>
                <c:pt idx="1339">
                  <c:v>0.4828421608750933</c:v>
                </c:pt>
                <c:pt idx="1340">
                  <c:v>0.48290649646088646</c:v>
                </c:pt>
                <c:pt idx="1341">
                  <c:v>0.48299204684147368</c:v>
                </c:pt>
                <c:pt idx="1342">
                  <c:v>0.48304223052576206</c:v>
                </c:pt>
                <c:pt idx="1343">
                  <c:v>0.48306272355956453</c:v>
                </c:pt>
                <c:pt idx="1344">
                  <c:v>0.48309807555147044</c:v>
                </c:pt>
                <c:pt idx="1345">
                  <c:v>0.48310901382679922</c:v>
                </c:pt>
                <c:pt idx="1346">
                  <c:v>0.48313149568069297</c:v>
                </c:pt>
                <c:pt idx="1347">
                  <c:v>0.48318812917740334</c:v>
                </c:pt>
                <c:pt idx="1348">
                  <c:v>0.48321539419175802</c:v>
                </c:pt>
                <c:pt idx="1349">
                  <c:v>0.48322442206845251</c:v>
                </c:pt>
                <c:pt idx="1350">
                  <c:v>0.48324179080334123</c:v>
                </c:pt>
                <c:pt idx="1351">
                  <c:v>0.48325413299742337</c:v>
                </c:pt>
                <c:pt idx="1352">
                  <c:v>0.48324722865155456</c:v>
                </c:pt>
                <c:pt idx="1353">
                  <c:v>0.48324566921398598</c:v>
                </c:pt>
                <c:pt idx="1354">
                  <c:v>0.48322649092597603</c:v>
                </c:pt>
                <c:pt idx="1355">
                  <c:v>0.48318113104552518</c:v>
                </c:pt>
                <c:pt idx="1356">
                  <c:v>0.48314077342997397</c:v>
                </c:pt>
                <c:pt idx="1357">
                  <c:v>0.4831054284888292</c:v>
                </c:pt>
                <c:pt idx="1358">
                  <c:v>0.48304080644831671</c:v>
                </c:pt>
                <c:pt idx="1359">
                  <c:v>0.4829884754792671</c:v>
                </c:pt>
                <c:pt idx="1360">
                  <c:v>0.48293569589690261</c:v>
                </c:pt>
                <c:pt idx="1361">
                  <c:v>0.4828744717154505</c:v>
                </c:pt>
                <c:pt idx="1362">
                  <c:v>0.48282151900334974</c:v>
                </c:pt>
                <c:pt idx="1363">
                  <c:v>0.48277370559722249</c:v>
                </c:pt>
                <c:pt idx="1364">
                  <c:v>0.48271089269172601</c:v>
                </c:pt>
                <c:pt idx="1365">
                  <c:v>0.48263204687666716</c:v>
                </c:pt>
                <c:pt idx="1366">
                  <c:v>0.48255218806726585</c:v>
                </c:pt>
                <c:pt idx="1367">
                  <c:v>0.48246182099268542</c:v>
                </c:pt>
                <c:pt idx="1368">
                  <c:v>0.48235368230082992</c:v>
                </c:pt>
                <c:pt idx="1369">
                  <c:v>0.48224763569968038</c:v>
                </c:pt>
                <c:pt idx="1370">
                  <c:v>0.48213553667577652</c:v>
                </c:pt>
                <c:pt idx="1371">
                  <c:v>0.48200385701708354</c:v>
                </c:pt>
                <c:pt idx="1372">
                  <c:v>0.48186275837833614</c:v>
                </c:pt>
                <c:pt idx="1373">
                  <c:v>0.48172699307663547</c:v>
                </c:pt>
                <c:pt idx="1374">
                  <c:v>0.48158275873587791</c:v>
                </c:pt>
                <c:pt idx="1375">
                  <c:v>0.48143266773236865</c:v>
                </c:pt>
                <c:pt idx="1376">
                  <c:v>0.4812809221676479</c:v>
                </c:pt>
                <c:pt idx="1377">
                  <c:v>0.48109000692067622</c:v>
                </c:pt>
                <c:pt idx="1378">
                  <c:v>0.48089569699065354</c:v>
                </c:pt>
                <c:pt idx="1379">
                  <c:v>0.48068432734090893</c:v>
                </c:pt>
                <c:pt idx="1380">
                  <c:v>0.48045769268295463</c:v>
                </c:pt>
                <c:pt idx="1381">
                  <c:v>0.48023424257857433</c:v>
                </c:pt>
                <c:pt idx="1382">
                  <c:v>0.47998479704219815</c:v>
                </c:pt>
                <c:pt idx="1383">
                  <c:v>0.47973472337384898</c:v>
                </c:pt>
                <c:pt idx="1384">
                  <c:v>0.47948592033313292</c:v>
                </c:pt>
                <c:pt idx="1385">
                  <c:v>0.47922731710657335</c:v>
                </c:pt>
                <c:pt idx="1386">
                  <c:v>0.47895713445683769</c:v>
                </c:pt>
                <c:pt idx="1387">
                  <c:v>0.47867986725654926</c:v>
                </c:pt>
                <c:pt idx="1388">
                  <c:v>0.47838357130653875</c:v>
                </c:pt>
                <c:pt idx="1389">
                  <c:v>0.47809743173336122</c:v>
                </c:pt>
                <c:pt idx="1390">
                  <c:v>0.47784349688451916</c:v>
                </c:pt>
                <c:pt idx="1391">
                  <c:v>0.47757592068120019</c:v>
                </c:pt>
                <c:pt idx="1392">
                  <c:v>0.47730957812691194</c:v>
                </c:pt>
                <c:pt idx="1393">
                  <c:v>0.47703104784076844</c:v>
                </c:pt>
                <c:pt idx="1394">
                  <c:v>0.47673908127647402</c:v>
                </c:pt>
                <c:pt idx="1395">
                  <c:v>0.47645849016141234</c:v>
                </c:pt>
                <c:pt idx="1396">
                  <c:v>0.47617660825796077</c:v>
                </c:pt>
                <c:pt idx="1397">
                  <c:v>0.47589496513186419</c:v>
                </c:pt>
                <c:pt idx="1398">
                  <c:v>0.47561966871352618</c:v>
                </c:pt>
                <c:pt idx="1399">
                  <c:v>0.47533400111588425</c:v>
                </c:pt>
                <c:pt idx="1400">
                  <c:v>0.47503704616094983</c:v>
                </c:pt>
                <c:pt idx="1401">
                  <c:v>0.47475085798915712</c:v>
                </c:pt>
                <c:pt idx="1402">
                  <c:v>0.47447806758531619</c:v>
                </c:pt>
                <c:pt idx="1403">
                  <c:v>0.47418241755414364</c:v>
                </c:pt>
                <c:pt idx="1404">
                  <c:v>0.47387826201107913</c:v>
                </c:pt>
                <c:pt idx="1405">
                  <c:v>0.47357367060958694</c:v>
                </c:pt>
                <c:pt idx="1406">
                  <c:v>0.47325055679664985</c:v>
                </c:pt>
                <c:pt idx="1407">
                  <c:v>0.47293795014568046</c:v>
                </c:pt>
                <c:pt idx="1408">
                  <c:v>0.47263200450070325</c:v>
                </c:pt>
                <c:pt idx="1409">
                  <c:v>0.4723224667127075</c:v>
                </c:pt>
                <c:pt idx="1410">
                  <c:v>0.47201471731164113</c:v>
                </c:pt>
                <c:pt idx="1411">
                  <c:v>0.47169522340611431</c:v>
                </c:pt>
                <c:pt idx="1412">
                  <c:v>0.4713730586890425</c:v>
                </c:pt>
                <c:pt idx="1413">
                  <c:v>0.47104779266038155</c:v>
                </c:pt>
                <c:pt idx="1414">
                  <c:v>0.47070332569319423</c:v>
                </c:pt>
                <c:pt idx="1415">
                  <c:v>0.47038578249881624</c:v>
                </c:pt>
                <c:pt idx="1416">
                  <c:v>0.47008374565876648</c:v>
                </c:pt>
                <c:pt idx="1417">
                  <c:v>0.46976632862639639</c:v>
                </c:pt>
                <c:pt idx="1418">
                  <c:v>0.4694596327826151</c:v>
                </c:pt>
                <c:pt idx="1419">
                  <c:v>0.46913440717201604</c:v>
                </c:pt>
                <c:pt idx="1420">
                  <c:v>0.46878360727479568</c:v>
                </c:pt>
                <c:pt idx="1421">
                  <c:v>0.46846487447315183</c:v>
                </c:pt>
                <c:pt idx="1422">
                  <c:v>0.46815057672822014</c:v>
                </c:pt>
                <c:pt idx="1423">
                  <c:v>0.4678495256846093</c:v>
                </c:pt>
                <c:pt idx="1424">
                  <c:v>0.46755319317070004</c:v>
                </c:pt>
                <c:pt idx="1425">
                  <c:v>0.46727475632173626</c:v>
                </c:pt>
                <c:pt idx="1426">
                  <c:v>0.46700017921122078</c:v>
                </c:pt>
                <c:pt idx="1427">
                  <c:v>0.46672875173720629</c:v>
                </c:pt>
                <c:pt idx="1428">
                  <c:v>0.46649976655059017</c:v>
                </c:pt>
                <c:pt idx="1429">
                  <c:v>0.46626169686050972</c:v>
                </c:pt>
                <c:pt idx="1430">
                  <c:v>0.46601742316350486</c:v>
                </c:pt>
                <c:pt idx="1431">
                  <c:v>0.46577845297307102</c:v>
                </c:pt>
                <c:pt idx="1432">
                  <c:v>0.46554107840758091</c:v>
                </c:pt>
                <c:pt idx="1433">
                  <c:v>0.46531386738745956</c:v>
                </c:pt>
                <c:pt idx="1434">
                  <c:v>0.46511077052813682</c:v>
                </c:pt>
                <c:pt idx="1435">
                  <c:v>0.46495324205397343</c:v>
                </c:pt>
                <c:pt idx="1436">
                  <c:v>0.46477062424436522</c:v>
                </c:pt>
                <c:pt idx="1437">
                  <c:v>0.4645704544704013</c:v>
                </c:pt>
                <c:pt idx="1438">
                  <c:v>0.46439704666314979</c:v>
                </c:pt>
                <c:pt idx="1439">
                  <c:v>0.46423955868416611</c:v>
                </c:pt>
                <c:pt idx="1440">
                  <c:v>0.46408290998231427</c:v>
                </c:pt>
                <c:pt idx="1441">
                  <c:v>0.46393493792900675</c:v>
                </c:pt>
                <c:pt idx="1442">
                  <c:v>0.46382445902005975</c:v>
                </c:pt>
                <c:pt idx="1443">
                  <c:v>0.4637134252635553</c:v>
                </c:pt>
                <c:pt idx="1444">
                  <c:v>0.46362529817167664</c:v>
                </c:pt>
                <c:pt idx="1445">
                  <c:v>0.46357148840817697</c:v>
                </c:pt>
                <c:pt idx="1446">
                  <c:v>0.46351153819241481</c:v>
                </c:pt>
                <c:pt idx="1447">
                  <c:v>0.46345387876388844</c:v>
                </c:pt>
                <c:pt idx="1448">
                  <c:v>0.46343820778617101</c:v>
                </c:pt>
                <c:pt idx="1449">
                  <c:v>0.46340015009883856</c:v>
                </c:pt>
                <c:pt idx="1450">
                  <c:v>0.46335050766178787</c:v>
                </c:pt>
                <c:pt idx="1451">
                  <c:v>0.46340053243712848</c:v>
                </c:pt>
                <c:pt idx="1452">
                  <c:v>0.4633084802300429</c:v>
                </c:pt>
                <c:pt idx="1453">
                  <c:v>0.46327507150083669</c:v>
                </c:pt>
                <c:pt idx="1454">
                  <c:v>0.46324429430282538</c:v>
                </c:pt>
                <c:pt idx="1455">
                  <c:v>0.46325137624077389</c:v>
                </c:pt>
                <c:pt idx="1456">
                  <c:v>0.46326859472209531</c:v>
                </c:pt>
                <c:pt idx="1457">
                  <c:v>0.46326408153450949</c:v>
                </c:pt>
                <c:pt idx="1458">
                  <c:v>0.46328624579441841</c:v>
                </c:pt>
                <c:pt idx="1459">
                  <c:v>0.46327604785046245</c:v>
                </c:pt>
                <c:pt idx="1460">
                  <c:v>0.46330791190834786</c:v>
                </c:pt>
                <c:pt idx="1461">
                  <c:v>0.46337066821425976</c:v>
                </c:pt>
                <c:pt idx="1462">
                  <c:v>0.46342299419491545</c:v>
                </c:pt>
                <c:pt idx="1463">
                  <c:v>0.4634506888534089</c:v>
                </c:pt>
                <c:pt idx="1464">
                  <c:v>0.46351372341261204</c:v>
                </c:pt>
                <c:pt idx="1465">
                  <c:v>0.46352671614811608</c:v>
                </c:pt>
                <c:pt idx="1466">
                  <c:v>0.46352883627970026</c:v>
                </c:pt>
                <c:pt idx="1467">
                  <c:v>0.46357551965561322</c:v>
                </c:pt>
                <c:pt idx="1468">
                  <c:v>0.46360003049424292</c:v>
                </c:pt>
                <c:pt idx="1469">
                  <c:v>0.4636324800873628</c:v>
                </c:pt>
                <c:pt idx="1470">
                  <c:v>0.46370884605036516</c:v>
                </c:pt>
                <c:pt idx="1471">
                  <c:v>0.46370085786872023</c:v>
                </c:pt>
                <c:pt idx="1472">
                  <c:v>0.46365703572554678</c:v>
                </c:pt>
                <c:pt idx="1473">
                  <c:v>0.46364460674945679</c:v>
                </c:pt>
                <c:pt idx="1474">
                  <c:v>0.46356466899446341</c:v>
                </c:pt>
                <c:pt idx="1475">
                  <c:v>0.46349971380192168</c:v>
                </c:pt>
                <c:pt idx="1476">
                  <c:v>0.46349104191074181</c:v>
                </c:pt>
                <c:pt idx="1477">
                  <c:v>0.46345261281184391</c:v>
                </c:pt>
                <c:pt idx="1478">
                  <c:v>0.46341844151731298</c:v>
                </c:pt>
                <c:pt idx="1479">
                  <c:v>0.46341957727280053</c:v>
                </c:pt>
                <c:pt idx="1480">
                  <c:v>0.46338666354309122</c:v>
                </c:pt>
                <c:pt idx="1481">
                  <c:v>0.46338045694769253</c:v>
                </c:pt>
                <c:pt idx="1482">
                  <c:v>0.46328483484335398</c:v>
                </c:pt>
                <c:pt idx="1483">
                  <c:v>0.46316781748054064</c:v>
                </c:pt>
                <c:pt idx="1484">
                  <c:v>0.46300828435932279</c:v>
                </c:pt>
                <c:pt idx="1485">
                  <c:v>0.46279047381336857</c:v>
                </c:pt>
                <c:pt idx="1486">
                  <c:v>0.46257163401540602</c:v>
                </c:pt>
                <c:pt idx="1487">
                  <c:v>0.46235409453795956</c:v>
                </c:pt>
                <c:pt idx="1488">
                  <c:v>0.46215836128150872</c:v>
                </c:pt>
                <c:pt idx="1489">
                  <c:v>0.46189552023131225</c:v>
                </c:pt>
                <c:pt idx="1490">
                  <c:v>0.46163980055434878</c:v>
                </c:pt>
                <c:pt idx="1491">
                  <c:v>0.46130046085812887</c:v>
                </c:pt>
                <c:pt idx="1492">
                  <c:v>0.46088588450815543</c:v>
                </c:pt>
                <c:pt idx="1493">
                  <c:v>0.46049377010452658</c:v>
                </c:pt>
                <c:pt idx="1494">
                  <c:v>0.46007293043651765</c:v>
                </c:pt>
                <c:pt idx="1495">
                  <c:v>0.45959991629519709</c:v>
                </c:pt>
                <c:pt idx="1496">
                  <c:v>0.45910941695944824</c:v>
                </c:pt>
                <c:pt idx="1497">
                  <c:v>0.45861731703910302</c:v>
                </c:pt>
                <c:pt idx="1498">
                  <c:v>0.45805359635241683</c:v>
                </c:pt>
                <c:pt idx="1499">
                  <c:v>0.45744239245120166</c:v>
                </c:pt>
                <c:pt idx="1500">
                  <c:v>0.4567953329041865</c:v>
                </c:pt>
                <c:pt idx="1501">
                  <c:v>0.45608821690165979</c:v>
                </c:pt>
                <c:pt idx="1502">
                  <c:v>0.45536487639820472</c:v>
                </c:pt>
                <c:pt idx="1503">
                  <c:v>0.45455387227381422</c:v>
                </c:pt>
                <c:pt idx="1504">
                  <c:v>0.45367808920852443</c:v>
                </c:pt>
                <c:pt idx="1505">
                  <c:v>0.45274572890542936</c:v>
                </c:pt>
                <c:pt idx="1506">
                  <c:v>0.45170816574680345</c:v>
                </c:pt>
                <c:pt idx="1507">
                  <c:v>0.45059402663796622</c:v>
                </c:pt>
                <c:pt idx="1508">
                  <c:v>0.44940449907927954</c:v>
                </c:pt>
                <c:pt idx="1509">
                  <c:v>0.4481265751782888</c:v>
                </c:pt>
                <c:pt idx="1510">
                  <c:v>0.44680361260807261</c:v>
                </c:pt>
                <c:pt idx="1511">
                  <c:v>0.44532984455896085</c:v>
                </c:pt>
                <c:pt idx="1512">
                  <c:v>0.44376575869488777</c:v>
                </c:pt>
                <c:pt idx="1513">
                  <c:v>0.44210882714015226</c:v>
                </c:pt>
                <c:pt idx="1514">
                  <c:v>0.44029107532662043</c:v>
                </c:pt>
                <c:pt idx="1515">
                  <c:v>0.43835083060120295</c:v>
                </c:pt>
                <c:pt idx="1516">
                  <c:v>0.43623609893679438</c:v>
                </c:pt>
                <c:pt idx="1517">
                  <c:v>0.43400183924600055</c:v>
                </c:pt>
                <c:pt idx="1518">
                  <c:v>0.43154349482437065</c:v>
                </c:pt>
                <c:pt idx="1519">
                  <c:v>0.4289380908560611</c:v>
                </c:pt>
                <c:pt idx="1520">
                  <c:v>0.42607865025525982</c:v>
                </c:pt>
                <c:pt idx="1521">
                  <c:v>0.42299078380013655</c:v>
                </c:pt>
                <c:pt idx="1522">
                  <c:v>0.41974988511593431</c:v>
                </c:pt>
                <c:pt idx="1523">
                  <c:v>0.41627657218007674</c:v>
                </c:pt>
                <c:pt idx="1524">
                  <c:v>0.41259180880009022</c:v>
                </c:pt>
                <c:pt idx="1525">
                  <c:v>0.40879002410740334</c:v>
                </c:pt>
                <c:pt idx="1526">
                  <c:v>0.40482830231048766</c:v>
                </c:pt>
                <c:pt idx="1527">
                  <c:v>0.40071435727320798</c:v>
                </c:pt>
                <c:pt idx="1528">
                  <c:v>0.39652284322585912</c:v>
                </c:pt>
                <c:pt idx="1529">
                  <c:v>0.39207486877231457</c:v>
                </c:pt>
                <c:pt idx="1530">
                  <c:v>0.38743199310823306</c:v>
                </c:pt>
                <c:pt idx="1531">
                  <c:v>0.38266558115290988</c:v>
                </c:pt>
                <c:pt idx="1532">
                  <c:v>0.37768771257870187</c:v>
                </c:pt>
                <c:pt idx="1533">
                  <c:v>0.3725274055882084</c:v>
                </c:pt>
                <c:pt idx="1534">
                  <c:v>0.36732677882030695</c:v>
                </c:pt>
                <c:pt idx="1535">
                  <c:v>0.3619084609042969</c:v>
                </c:pt>
                <c:pt idx="1536">
                  <c:v>0.35644146054657427</c:v>
                </c:pt>
                <c:pt idx="1537">
                  <c:v>0.35087980590021034</c:v>
                </c:pt>
                <c:pt idx="1538">
                  <c:v>0.34515367127727065</c:v>
                </c:pt>
                <c:pt idx="1539">
                  <c:v>0.33916537365640881</c:v>
                </c:pt>
                <c:pt idx="1540">
                  <c:v>0.33328748772066979</c:v>
                </c:pt>
                <c:pt idx="1541">
                  <c:v>0.32715404392593134</c:v>
                </c:pt>
                <c:pt idx="1542">
                  <c:v>0.32120676443927781</c:v>
                </c:pt>
                <c:pt idx="1543">
                  <c:v>0.31535714439435325</c:v>
                </c:pt>
                <c:pt idx="1544">
                  <c:v>0.30951411168708698</c:v>
                </c:pt>
                <c:pt idx="1545">
                  <c:v>0.30381805524724664</c:v>
                </c:pt>
                <c:pt idx="1546">
                  <c:v>0.29819379170267463</c:v>
                </c:pt>
                <c:pt idx="1547">
                  <c:v>0.29270735852228458</c:v>
                </c:pt>
                <c:pt idx="1548">
                  <c:v>0.28721783890504105</c:v>
                </c:pt>
                <c:pt idx="1549">
                  <c:v>0.28206027992860666</c:v>
                </c:pt>
                <c:pt idx="1550">
                  <c:v>0.27695237780415727</c:v>
                </c:pt>
                <c:pt idx="1551">
                  <c:v>0.2722612855716332</c:v>
                </c:pt>
                <c:pt idx="1552">
                  <c:v>0.26789036782712394</c:v>
                </c:pt>
                <c:pt idx="1553">
                  <c:v>0.26382735086408843</c:v>
                </c:pt>
                <c:pt idx="1554">
                  <c:v>0.26014224030794036</c:v>
                </c:pt>
                <c:pt idx="1555">
                  <c:v>0.25682191362363355</c:v>
                </c:pt>
                <c:pt idx="1556">
                  <c:v>0.25382533554481684</c:v>
                </c:pt>
                <c:pt idx="1557">
                  <c:v>0.2511532196567301</c:v>
                </c:pt>
                <c:pt idx="1558">
                  <c:v>0.24888187471014481</c:v>
                </c:pt>
                <c:pt idx="1559">
                  <c:v>0.24698616452603203</c:v>
                </c:pt>
                <c:pt idx="1560">
                  <c:v>0.24540065520158558</c:v>
                </c:pt>
                <c:pt idx="1561">
                  <c:v>0.24427883464628519</c:v>
                </c:pt>
                <c:pt idx="1562">
                  <c:v>0.24336327612843001</c:v>
                </c:pt>
                <c:pt idx="1563">
                  <c:v>0.24275046039075357</c:v>
                </c:pt>
                <c:pt idx="1564">
                  <c:v>0.24240536947467151</c:v>
                </c:pt>
                <c:pt idx="1565">
                  <c:v>0.24223441852824767</c:v>
                </c:pt>
                <c:pt idx="1566">
                  <c:v>0.2423347778117079</c:v>
                </c:pt>
                <c:pt idx="1567">
                  <c:v>0.2425446638355552</c:v>
                </c:pt>
                <c:pt idx="1568">
                  <c:v>0.24297776635773979</c:v>
                </c:pt>
                <c:pt idx="1569">
                  <c:v>0.24349156005616265</c:v>
                </c:pt>
                <c:pt idx="1570">
                  <c:v>0.24421202740896897</c:v>
                </c:pt>
                <c:pt idx="1571">
                  <c:v>0.24494134297851786</c:v>
                </c:pt>
                <c:pt idx="1572">
                  <c:v>0.24579433873982537</c:v>
                </c:pt>
                <c:pt idx="1573">
                  <c:v>0.24666697738352461</c:v>
                </c:pt>
                <c:pt idx="1574">
                  <c:v>0.24761870160065105</c:v>
                </c:pt>
                <c:pt idx="1575">
                  <c:v>0.24856817926440844</c:v>
                </c:pt>
                <c:pt idx="1576">
                  <c:v>0.2495644336153818</c:v>
                </c:pt>
                <c:pt idx="1577">
                  <c:v>0.25064215937924966</c:v>
                </c:pt>
                <c:pt idx="1578">
                  <c:v>0.25166178349762575</c:v>
                </c:pt>
                <c:pt idx="1579">
                  <c:v>0.25268558884120013</c:v>
                </c:pt>
                <c:pt idx="1580">
                  <c:v>0.25370865623173722</c:v>
                </c:pt>
                <c:pt idx="1581">
                  <c:v>0.25471464103276764</c:v>
                </c:pt>
                <c:pt idx="1582">
                  <c:v>0.25573315677801728</c:v>
                </c:pt>
                <c:pt idx="1583">
                  <c:v>0.25677055430313461</c:v>
                </c:pt>
                <c:pt idx="1584">
                  <c:v>0.25779798727244363</c:v>
                </c:pt>
                <c:pt idx="1585">
                  <c:v>0.25882654094795188</c:v>
                </c:pt>
                <c:pt idx="1586">
                  <c:v>0.25985781444191464</c:v>
                </c:pt>
                <c:pt idx="1587">
                  <c:v>0.26087270480888219</c:v>
                </c:pt>
                <c:pt idx="1588">
                  <c:v>0.26188988389761431</c:v>
                </c:pt>
                <c:pt idx="1589">
                  <c:v>0.2628916749814747</c:v>
                </c:pt>
                <c:pt idx="1590">
                  <c:v>0.26388055985476339</c:v>
                </c:pt>
                <c:pt idx="1591">
                  <c:v>0.26486402068603992</c:v>
                </c:pt>
                <c:pt idx="1592">
                  <c:v>0.26583663292813803</c:v>
                </c:pt>
                <c:pt idx="1593">
                  <c:v>0.26680796129590006</c:v>
                </c:pt>
                <c:pt idx="1594">
                  <c:v>0.26776861596251145</c:v>
                </c:pt>
                <c:pt idx="1595">
                  <c:v>0.26872504423231292</c:v>
                </c:pt>
                <c:pt idx="1596">
                  <c:v>0.26968389479581761</c:v>
                </c:pt>
                <c:pt idx="1597">
                  <c:v>0.27065470693242527</c:v>
                </c:pt>
                <c:pt idx="1598">
                  <c:v>0.27159037304244465</c:v>
                </c:pt>
                <c:pt idx="1599">
                  <c:v>0.27249324521476576</c:v>
                </c:pt>
                <c:pt idx="1600">
                  <c:v>0.27343870667596037</c:v>
                </c:pt>
                <c:pt idx="1601">
                  <c:v>0.27436916898998004</c:v>
                </c:pt>
                <c:pt idx="1602">
                  <c:v>0.27532895417882791</c:v>
                </c:pt>
                <c:pt idx="1603">
                  <c:v>0.27634480886132295</c:v>
                </c:pt>
                <c:pt idx="1604">
                  <c:v>0.27733194691017143</c:v>
                </c:pt>
                <c:pt idx="1605">
                  <c:v>0.27831547846327459</c:v>
                </c:pt>
                <c:pt idx="1606">
                  <c:v>0.27929265213291693</c:v>
                </c:pt>
                <c:pt idx="1607">
                  <c:v>0.2802753738477563</c:v>
                </c:pt>
                <c:pt idx="1608">
                  <c:v>0.28124981987212999</c:v>
                </c:pt>
                <c:pt idx="1609">
                  <c:v>0.28222716131460768</c:v>
                </c:pt>
                <c:pt idx="1610">
                  <c:v>0.2832018570024355</c:v>
                </c:pt>
                <c:pt idx="1611">
                  <c:v>0.28419017029786314</c:v>
                </c:pt>
                <c:pt idx="1612">
                  <c:v>0.28517316376444496</c:v>
                </c:pt>
                <c:pt idx="1613">
                  <c:v>0.2861737242657848</c:v>
                </c:pt>
                <c:pt idx="1614">
                  <c:v>0.28718901634668725</c:v>
                </c:pt>
                <c:pt idx="1615">
                  <c:v>0.28821530893044384</c:v>
                </c:pt>
                <c:pt idx="1616">
                  <c:v>0.2892503057778481</c:v>
                </c:pt>
                <c:pt idx="1617">
                  <c:v>0.2903051744936338</c:v>
                </c:pt>
                <c:pt idx="1618">
                  <c:v>0.29138570836228367</c:v>
                </c:pt>
                <c:pt idx="1619">
                  <c:v>0.29245082407174089</c:v>
                </c:pt>
                <c:pt idx="1620">
                  <c:v>0.29351396230789484</c:v>
                </c:pt>
                <c:pt idx="1621">
                  <c:v>0.29457922495366234</c:v>
                </c:pt>
                <c:pt idx="1622">
                  <c:v>0.29564735135787851</c:v>
                </c:pt>
                <c:pt idx="1623">
                  <c:v>0.29670000156754367</c:v>
                </c:pt>
                <c:pt idx="1624">
                  <c:v>0.29777727642629231</c:v>
                </c:pt>
                <c:pt idx="1625">
                  <c:v>0.29885270618183607</c:v>
                </c:pt>
                <c:pt idx="1626">
                  <c:v>0.29996462854725064</c:v>
                </c:pt>
                <c:pt idx="1627">
                  <c:v>0.30111347128511917</c:v>
                </c:pt>
                <c:pt idx="1628">
                  <c:v>0.30225292203254656</c:v>
                </c:pt>
                <c:pt idx="1629">
                  <c:v>0.30343623354283183</c:v>
                </c:pt>
                <c:pt idx="1630">
                  <c:v>0.30461046200371039</c:v>
                </c:pt>
                <c:pt idx="1631">
                  <c:v>0.30575957854815572</c:v>
                </c:pt>
                <c:pt idx="1632">
                  <c:v>0.30688486508447577</c:v>
                </c:pt>
                <c:pt idx="1633">
                  <c:v>0.30804639157933167</c:v>
                </c:pt>
                <c:pt idx="1634">
                  <c:v>0.30920827570698339</c:v>
                </c:pt>
                <c:pt idx="1635">
                  <c:v>0.31037155107895614</c:v>
                </c:pt>
                <c:pt idx="1636">
                  <c:v>0.31155125521852295</c:v>
                </c:pt>
                <c:pt idx="1637">
                  <c:v>0.31273662323929902</c:v>
                </c:pt>
                <c:pt idx="1638">
                  <c:v>0.31391089079851686</c:v>
                </c:pt>
                <c:pt idx="1639">
                  <c:v>0.31510180205413124</c:v>
                </c:pt>
                <c:pt idx="1640">
                  <c:v>0.31631413019034188</c:v>
                </c:pt>
                <c:pt idx="1641">
                  <c:v>0.31754080477412377</c:v>
                </c:pt>
                <c:pt idx="1642">
                  <c:v>0.31875023570815841</c:v>
                </c:pt>
                <c:pt idx="1643">
                  <c:v>0.31994740807754402</c:v>
                </c:pt>
                <c:pt idx="1644">
                  <c:v>0.32117020940516378</c:v>
                </c:pt>
                <c:pt idx="1645">
                  <c:v>0.32240464297274735</c:v>
                </c:pt>
                <c:pt idx="1646">
                  <c:v>0.32363835234156529</c:v>
                </c:pt>
                <c:pt idx="1647">
                  <c:v>0.32490747727953045</c:v>
                </c:pt>
                <c:pt idx="1648">
                  <c:v>0.32613745241634035</c:v>
                </c:pt>
                <c:pt idx="1649">
                  <c:v>0.32735046102056353</c:v>
                </c:pt>
                <c:pt idx="1650">
                  <c:v>0.3285599080375447</c:v>
                </c:pt>
                <c:pt idx="1651">
                  <c:v>0.32971996806971715</c:v>
                </c:pt>
                <c:pt idx="1652">
                  <c:v>0.33092827133025887</c:v>
                </c:pt>
                <c:pt idx="1653">
                  <c:v>0.33216698201157818</c:v>
                </c:pt>
                <c:pt idx="1654">
                  <c:v>0.33339403847445476</c:v>
                </c:pt>
                <c:pt idx="1655">
                  <c:v>0.33460414323634385</c:v>
                </c:pt>
                <c:pt idx="1656">
                  <c:v>0.33581988535667856</c:v>
                </c:pt>
                <c:pt idx="1657">
                  <c:v>0.33703884527344868</c:v>
                </c:pt>
                <c:pt idx="1658">
                  <c:v>0.33824858069720376</c:v>
                </c:pt>
                <c:pt idx="1659">
                  <c:v>0.33943762780927583</c:v>
                </c:pt>
                <c:pt idx="1660">
                  <c:v>0.34065375293321298</c:v>
                </c:pt>
                <c:pt idx="1661">
                  <c:v>0.3418252218328795</c:v>
                </c:pt>
                <c:pt idx="1662">
                  <c:v>0.34292593524613629</c:v>
                </c:pt>
                <c:pt idx="1663">
                  <c:v>0.34406982310651418</c:v>
                </c:pt>
                <c:pt idx="1664">
                  <c:v>0.34523891149480818</c:v>
                </c:pt>
                <c:pt idx="1665">
                  <c:v>0.34636440266640039</c:v>
                </c:pt>
                <c:pt idx="1666">
                  <c:v>0.34751667074351378</c:v>
                </c:pt>
                <c:pt idx="1667">
                  <c:v>0.34866159345908332</c:v>
                </c:pt>
                <c:pt idx="1668">
                  <c:v>0.3497719469705583</c:v>
                </c:pt>
                <c:pt idx="1669">
                  <c:v>0.35083956411944345</c:v>
                </c:pt>
                <c:pt idx="1670">
                  <c:v>0.35194414953560466</c:v>
                </c:pt>
                <c:pt idx="1671">
                  <c:v>0.35304484740899506</c:v>
                </c:pt>
                <c:pt idx="1672">
                  <c:v>0.35415234970394266</c:v>
                </c:pt>
                <c:pt idx="1673">
                  <c:v>0.35529128901371965</c:v>
                </c:pt>
                <c:pt idx="1674">
                  <c:v>0.35639566220042806</c:v>
                </c:pt>
                <c:pt idx="1675">
                  <c:v>0.35748762551798247</c:v>
                </c:pt>
                <c:pt idx="1676">
                  <c:v>0.35856039869049877</c:v>
                </c:pt>
                <c:pt idx="1677">
                  <c:v>0.3595960573401013</c:v>
                </c:pt>
                <c:pt idx="1678">
                  <c:v>0.36066256005041447</c:v>
                </c:pt>
                <c:pt idx="1679">
                  <c:v>0.36171164611419276</c:v>
                </c:pt>
                <c:pt idx="1680">
                  <c:v>0.3627618513293312</c:v>
                </c:pt>
                <c:pt idx="1681">
                  <c:v>0.36380245037419678</c:v>
                </c:pt>
                <c:pt idx="1682">
                  <c:v>0.36485238399856607</c:v>
                </c:pt>
                <c:pt idx="1683">
                  <c:v>0.3658690273187874</c:v>
                </c:pt>
                <c:pt idx="1684">
                  <c:v>0.36686498985531163</c:v>
                </c:pt>
                <c:pt idx="1685">
                  <c:v>0.36784641450229372</c:v>
                </c:pt>
                <c:pt idx="1686">
                  <c:v>0.36881419606130211</c:v>
                </c:pt>
                <c:pt idx="1687">
                  <c:v>0.36976127891496074</c:v>
                </c:pt>
                <c:pt idx="1688">
                  <c:v>0.37068572299976971</c:v>
                </c:pt>
                <c:pt idx="1689">
                  <c:v>0.37160777379355098</c:v>
                </c:pt>
                <c:pt idx="1690">
                  <c:v>0.37251410608822932</c:v>
                </c:pt>
                <c:pt idx="1691">
                  <c:v>0.37339528595614874</c:v>
                </c:pt>
                <c:pt idx="1692">
                  <c:v>0.37423529509682846</c:v>
                </c:pt>
                <c:pt idx="1693">
                  <c:v>0.37508081775683944</c:v>
                </c:pt>
                <c:pt idx="1694">
                  <c:v>0.3759212640091561</c:v>
                </c:pt>
                <c:pt idx="1695">
                  <c:v>0.37671226987414469</c:v>
                </c:pt>
                <c:pt idx="1696">
                  <c:v>0.37756011567365477</c:v>
                </c:pt>
                <c:pt idx="1697">
                  <c:v>0.37846624350708963</c:v>
                </c:pt>
                <c:pt idx="1698">
                  <c:v>0.37931163681444208</c:v>
                </c:pt>
                <c:pt idx="1699">
                  <c:v>0.38017679736242621</c:v>
                </c:pt>
                <c:pt idx="1700">
                  <c:v>0.38098714509214532</c:v>
                </c:pt>
                <c:pt idx="1701">
                  <c:v>0.3817423271924747</c:v>
                </c:pt>
                <c:pt idx="1702">
                  <c:v>0.38247894424595857</c:v>
                </c:pt>
                <c:pt idx="1703">
                  <c:v>0.38324124877275184</c:v>
                </c:pt>
                <c:pt idx="1704">
                  <c:v>0.38399440139790747</c:v>
                </c:pt>
                <c:pt idx="1705">
                  <c:v>0.3847590514992707</c:v>
                </c:pt>
                <c:pt idx="1706">
                  <c:v>0.3855548391239032</c:v>
                </c:pt>
                <c:pt idx="1707">
                  <c:v>0.38629263639122158</c:v>
                </c:pt>
                <c:pt idx="1708">
                  <c:v>0.38698178971711195</c:v>
                </c:pt>
                <c:pt idx="1709">
                  <c:v>0.38769989857771808</c:v>
                </c:pt>
                <c:pt idx="1710">
                  <c:v>0.38840718424116455</c:v>
                </c:pt>
                <c:pt idx="1711">
                  <c:v>0.38910829514093592</c:v>
                </c:pt>
                <c:pt idx="1712">
                  <c:v>0.38983512183502961</c:v>
                </c:pt>
                <c:pt idx="1713">
                  <c:v>0.39053662436760012</c:v>
                </c:pt>
                <c:pt idx="1714">
                  <c:v>0.39121795751974037</c:v>
                </c:pt>
                <c:pt idx="1715">
                  <c:v>0.39187450177374455</c:v>
                </c:pt>
                <c:pt idx="1716">
                  <c:v>0.39257267769031617</c:v>
                </c:pt>
                <c:pt idx="1717">
                  <c:v>0.39322605060013038</c:v>
                </c:pt>
                <c:pt idx="1718">
                  <c:v>0.39388317827251457</c:v>
                </c:pt>
                <c:pt idx="1719">
                  <c:v>0.39456436118555444</c:v>
                </c:pt>
                <c:pt idx="1720">
                  <c:v>0.39522200471025087</c:v>
                </c:pt>
                <c:pt idx="1721">
                  <c:v>0.39583932480965833</c:v>
                </c:pt>
                <c:pt idx="1722">
                  <c:v>0.39648450012388325</c:v>
                </c:pt>
                <c:pt idx="1723">
                  <c:v>0.39714107640701224</c:v>
                </c:pt>
                <c:pt idx="1724">
                  <c:v>0.39777293823102872</c:v>
                </c:pt>
                <c:pt idx="1725">
                  <c:v>0.3984032079374728</c:v>
                </c:pt>
                <c:pt idx="1726">
                  <c:v>0.39901406273454926</c:v>
                </c:pt>
                <c:pt idx="1727">
                  <c:v>0.39959459232363698</c:v>
                </c:pt>
                <c:pt idx="1728">
                  <c:v>0.4001830755721329</c:v>
                </c:pt>
                <c:pt idx="1729">
                  <c:v>0.40075727811344736</c:v>
                </c:pt>
                <c:pt idx="1730">
                  <c:v>0.40134712751524498</c:v>
                </c:pt>
                <c:pt idx="1731">
                  <c:v>0.40196368007138333</c:v>
                </c:pt>
                <c:pt idx="1732">
                  <c:v>0.40257283883538181</c:v>
                </c:pt>
                <c:pt idx="1733">
                  <c:v>0.40317859295440345</c:v>
                </c:pt>
                <c:pt idx="1734">
                  <c:v>0.403770347018159</c:v>
                </c:pt>
                <c:pt idx="1735">
                  <c:v>0.40434039161037921</c:v>
                </c:pt>
                <c:pt idx="1736">
                  <c:v>0.40488343508729319</c:v>
                </c:pt>
                <c:pt idx="1737">
                  <c:v>0.40540116815042482</c:v>
                </c:pt>
                <c:pt idx="1738">
                  <c:v>0.40588795494201529</c:v>
                </c:pt>
                <c:pt idx="1739">
                  <c:v>0.40638932879032125</c:v>
                </c:pt>
                <c:pt idx="1740">
                  <c:v>0.40684554112464033</c:v>
                </c:pt>
                <c:pt idx="1741">
                  <c:v>0.40734543163981946</c:v>
                </c:pt>
                <c:pt idx="1742">
                  <c:v>0.40787764230475165</c:v>
                </c:pt>
                <c:pt idx="1743">
                  <c:v>0.40840018095463365</c:v>
                </c:pt>
                <c:pt idx="1744">
                  <c:v>0.40892973531000476</c:v>
                </c:pt>
                <c:pt idx="1745">
                  <c:v>0.40944418527872123</c:v>
                </c:pt>
                <c:pt idx="1746">
                  <c:v>0.40988978205115184</c:v>
                </c:pt>
                <c:pt idx="1747">
                  <c:v>0.41033030774521712</c:v>
                </c:pt>
                <c:pt idx="1748">
                  <c:v>0.41076185315164554</c:v>
                </c:pt>
                <c:pt idx="1749">
                  <c:v>0.41116990710888052</c:v>
                </c:pt>
                <c:pt idx="1750">
                  <c:v>0.41158791075914269</c:v>
                </c:pt>
                <c:pt idx="1751">
                  <c:v>0.41202069452412804</c:v>
                </c:pt>
                <c:pt idx="1752">
                  <c:v>0.41243182995256689</c:v>
                </c:pt>
                <c:pt idx="1753">
                  <c:v>0.41283656745370417</c:v>
                </c:pt>
                <c:pt idx="1754">
                  <c:v>0.41323762436749584</c:v>
                </c:pt>
                <c:pt idx="1755">
                  <c:v>0.41362735526337341</c:v>
                </c:pt>
                <c:pt idx="1756">
                  <c:v>0.41403158708318949</c:v>
                </c:pt>
                <c:pt idx="1757">
                  <c:v>0.41443595859469756</c:v>
                </c:pt>
                <c:pt idx="1758">
                  <c:v>0.41484129693925048</c:v>
                </c:pt>
                <c:pt idx="1759">
                  <c:v>0.41527634129546437</c:v>
                </c:pt>
                <c:pt idx="1760">
                  <c:v>0.41566785289782054</c:v>
                </c:pt>
                <c:pt idx="1761">
                  <c:v>0.41604753849961473</c:v>
                </c:pt>
                <c:pt idx="1762">
                  <c:v>0.41644407925037319</c:v>
                </c:pt>
                <c:pt idx="1763">
                  <c:v>0.41680834451338544</c:v>
                </c:pt>
                <c:pt idx="1764">
                  <c:v>0.41715575848710845</c:v>
                </c:pt>
                <c:pt idx="1765">
                  <c:v>0.41751090886329373</c:v>
                </c:pt>
                <c:pt idx="1766">
                  <c:v>0.4178837750081083</c:v>
                </c:pt>
                <c:pt idx="1767">
                  <c:v>0.41827349856109869</c:v>
                </c:pt>
                <c:pt idx="1768">
                  <c:v>0.41869414584911419</c:v>
                </c:pt>
                <c:pt idx="1769">
                  <c:v>0.41909508229560971</c:v>
                </c:pt>
                <c:pt idx="1770">
                  <c:v>0.41951839945244068</c:v>
                </c:pt>
                <c:pt idx="1771">
                  <c:v>0.41989410072382399</c:v>
                </c:pt>
                <c:pt idx="1772">
                  <c:v>0.42026191622902603</c:v>
                </c:pt>
                <c:pt idx="1773">
                  <c:v>0.42058280366898648</c:v>
                </c:pt>
                <c:pt idx="1774">
                  <c:v>0.42083440147215895</c:v>
                </c:pt>
                <c:pt idx="1775">
                  <c:v>0.42107363901803047</c:v>
                </c:pt>
                <c:pt idx="1776">
                  <c:v>0.4213211495311599</c:v>
                </c:pt>
                <c:pt idx="1777">
                  <c:v>0.42152568799457141</c:v>
                </c:pt>
                <c:pt idx="1778">
                  <c:v>0.4217335729610146</c:v>
                </c:pt>
                <c:pt idx="1779">
                  <c:v>0.42194423548618148</c:v>
                </c:pt>
                <c:pt idx="1780">
                  <c:v>0.4220783313765013</c:v>
                </c:pt>
                <c:pt idx="1781">
                  <c:v>0.42212275235948526</c:v>
                </c:pt>
                <c:pt idx="1782">
                  <c:v>0.42212102070589852</c:v>
                </c:pt>
                <c:pt idx="1783">
                  <c:v>0.42202417862665392</c:v>
                </c:pt>
                <c:pt idx="1784">
                  <c:v>0.42190917056967508</c:v>
                </c:pt>
                <c:pt idx="1785">
                  <c:v>0.4217526712485215</c:v>
                </c:pt>
                <c:pt idx="1786">
                  <c:v>0.42154086445084493</c:v>
                </c:pt>
                <c:pt idx="1787">
                  <c:v>0.42131323906119783</c:v>
                </c:pt>
                <c:pt idx="1788">
                  <c:v>0.42099260773517733</c:v>
                </c:pt>
                <c:pt idx="1789">
                  <c:v>0.42059238863185816</c:v>
                </c:pt>
                <c:pt idx="1790">
                  <c:v>0.42013340173399122</c:v>
                </c:pt>
                <c:pt idx="1791">
                  <c:v>0.41959044211935614</c:v>
                </c:pt>
                <c:pt idx="1792">
                  <c:v>0.4189512409553881</c:v>
                </c:pt>
                <c:pt idx="1793">
                  <c:v>0.41822930623142485</c:v>
                </c:pt>
                <c:pt idx="1794">
                  <c:v>0.41744906283802513</c:v>
                </c:pt>
                <c:pt idx="1795">
                  <c:v>0.41668276723680525</c:v>
                </c:pt>
                <c:pt idx="1796">
                  <c:v>0.41590983635211742</c:v>
                </c:pt>
                <c:pt idx="1797">
                  <c:v>0.41501969475990164</c:v>
                </c:pt>
                <c:pt idx="1798">
                  <c:v>0.41410394204194917</c:v>
                </c:pt>
                <c:pt idx="1799">
                  <c:v>0.41308479163506751</c:v>
                </c:pt>
                <c:pt idx="1800">
                  <c:v>0.41190599525595539</c:v>
                </c:pt>
                <c:pt idx="1801">
                  <c:v>0.41075604184157682</c:v>
                </c:pt>
                <c:pt idx="1802">
                  <c:v>0.40956577247400866</c:v>
                </c:pt>
                <c:pt idx="1803">
                  <c:v>0.40834472439812847</c:v>
                </c:pt>
                <c:pt idx="1804">
                  <c:v>0.40708971396198829</c:v>
                </c:pt>
                <c:pt idx="1805">
                  <c:v>0.40578286689069948</c:v>
                </c:pt>
                <c:pt idx="1806">
                  <c:v>0.40445398699863788</c:v>
                </c:pt>
                <c:pt idx="1807">
                  <c:v>0.40312099413933417</c:v>
                </c:pt>
                <c:pt idx="1808">
                  <c:v>0.40174195580814559</c:v>
                </c:pt>
                <c:pt idx="1809">
                  <c:v>0.40036420507019282</c:v>
                </c:pt>
                <c:pt idx="1810">
                  <c:v>0.39899781756243352</c:v>
                </c:pt>
                <c:pt idx="1811">
                  <c:v>0.39761205408137279</c:v>
                </c:pt>
                <c:pt idx="1812">
                  <c:v>0.39625302284918229</c:v>
                </c:pt>
                <c:pt idx="1813">
                  <c:v>0.39494546926029922</c:v>
                </c:pt>
                <c:pt idx="1814">
                  <c:v>0.39364497562134132</c:v>
                </c:pt>
                <c:pt idx="1815">
                  <c:v>0.39236851452234972</c:v>
                </c:pt>
                <c:pt idx="1816">
                  <c:v>0.39112088176601295</c:v>
                </c:pt>
                <c:pt idx="1817">
                  <c:v>0.38992689338267966</c:v>
                </c:pt>
                <c:pt idx="1818">
                  <c:v>0.38871470363230715</c:v>
                </c:pt>
                <c:pt idx="1819">
                  <c:v>0.38752032670960995</c:v>
                </c:pt>
                <c:pt idx="1820">
                  <c:v>0.38634486953977976</c:v>
                </c:pt>
                <c:pt idx="1821">
                  <c:v>0.38519714842980218</c:v>
                </c:pt>
                <c:pt idx="1822">
                  <c:v>0.3840714477835343</c:v>
                </c:pt>
                <c:pt idx="1823">
                  <c:v>0.38298175626107528</c:v>
                </c:pt>
                <c:pt idx="1824">
                  <c:v>0.38190783318170496</c:v>
                </c:pt>
                <c:pt idx="1825">
                  <c:v>0.38080756817143252</c:v>
                </c:pt>
                <c:pt idx="1826">
                  <c:v>0.37964883157880763</c:v>
                </c:pt>
                <c:pt idx="1827">
                  <c:v>0.37848315986333653</c:v>
                </c:pt>
                <c:pt idx="1828">
                  <c:v>0.3772976077357808</c:v>
                </c:pt>
                <c:pt idx="1829">
                  <c:v>0.37611952475091143</c:v>
                </c:pt>
                <c:pt idx="1830">
                  <c:v>0.37497665882455894</c:v>
                </c:pt>
                <c:pt idx="1831">
                  <c:v>0.37377539893441519</c:v>
                </c:pt>
                <c:pt idx="1832">
                  <c:v>0.37257848590596082</c:v>
                </c:pt>
                <c:pt idx="1833">
                  <c:v>0.37134626986957803</c:v>
                </c:pt>
                <c:pt idx="1834">
                  <c:v>0.37004031173476015</c:v>
                </c:pt>
                <c:pt idx="1835">
                  <c:v>0.36866845862747061</c:v>
                </c:pt>
                <c:pt idx="1836">
                  <c:v>0.36722947425382985</c:v>
                </c:pt>
                <c:pt idx="1837">
                  <c:v>0.36581125060331371</c:v>
                </c:pt>
                <c:pt idx="1838">
                  <c:v>0.36438159581793306</c:v>
                </c:pt>
                <c:pt idx="1839">
                  <c:v>0.36291017993793578</c:v>
                </c:pt>
                <c:pt idx="1840">
                  <c:v>0.36146548903181502</c:v>
                </c:pt>
                <c:pt idx="1841">
                  <c:v>0.35989295526166654</c:v>
                </c:pt>
                <c:pt idx="1842">
                  <c:v>0.35823291766625615</c:v>
                </c:pt>
                <c:pt idx="1843">
                  <c:v>0.35653980032974847</c:v>
                </c:pt>
                <c:pt idx="1844">
                  <c:v>0.35484033934766729</c:v>
                </c:pt>
                <c:pt idx="1845">
                  <c:v>0.35314318931141425</c:v>
                </c:pt>
                <c:pt idx="1846">
                  <c:v>0.35149151220027736</c:v>
                </c:pt>
                <c:pt idx="1847">
                  <c:v>0.34985960632790808</c:v>
                </c:pt>
                <c:pt idx="1848">
                  <c:v>0.34816940706550664</c:v>
                </c:pt>
                <c:pt idx="1849">
                  <c:v>0.34652687398307275</c:v>
                </c:pt>
                <c:pt idx="1850">
                  <c:v>0.34494699487844943</c:v>
                </c:pt>
                <c:pt idx="1851">
                  <c:v>0.34331298707485264</c:v>
                </c:pt>
                <c:pt idx="1852">
                  <c:v>0.34188027114620501</c:v>
                </c:pt>
                <c:pt idx="1853">
                  <c:v>0.34050579639309669</c:v>
                </c:pt>
                <c:pt idx="1854">
                  <c:v>0.33935759554462219</c:v>
                </c:pt>
                <c:pt idx="1855">
                  <c:v>0.33837476906491076</c:v>
                </c:pt>
                <c:pt idx="1856">
                  <c:v>0.337767494193211</c:v>
                </c:pt>
                <c:pt idx="1857">
                  <c:v>0.33739148763186505</c:v>
                </c:pt>
                <c:pt idx="1858">
                  <c:v>0.33731491146821507</c:v>
                </c:pt>
                <c:pt idx="1859">
                  <c:v>0.33754235194207527</c:v>
                </c:pt>
                <c:pt idx="1860">
                  <c:v>0.33799073408147384</c:v>
                </c:pt>
                <c:pt idx="1861">
                  <c:v>0.33874983380101753</c:v>
                </c:pt>
                <c:pt idx="1862">
                  <c:v>0.33969208910663501</c:v>
                </c:pt>
                <c:pt idx="1863">
                  <c:v>0.34090417932262929</c:v>
                </c:pt>
                <c:pt idx="1864">
                  <c:v>0.34225376101961769</c:v>
                </c:pt>
                <c:pt idx="1865">
                  <c:v>0.34372038385691822</c:v>
                </c:pt>
                <c:pt idx="1866">
                  <c:v>0.34530517506157343</c:v>
                </c:pt>
                <c:pt idx="1867">
                  <c:v>0.34687844456016698</c:v>
                </c:pt>
                <c:pt idx="1868">
                  <c:v>0.34844760655878931</c:v>
                </c:pt>
                <c:pt idx="1869">
                  <c:v>0.34988971665781499</c:v>
                </c:pt>
                <c:pt idx="1870">
                  <c:v>0.35128292641568221</c:v>
                </c:pt>
                <c:pt idx="1871">
                  <c:v>0.35239668831627308</c:v>
                </c:pt>
                <c:pt idx="1872">
                  <c:v>0.35338293914308522</c:v>
                </c:pt>
                <c:pt idx="1873">
                  <c:v>0.35419585058863362</c:v>
                </c:pt>
                <c:pt idx="1874">
                  <c:v>0.35482799368963563</c:v>
                </c:pt>
                <c:pt idx="1875">
                  <c:v>0.35530209318878736</c:v>
                </c:pt>
                <c:pt idx="1876">
                  <c:v>0.35560863909747092</c:v>
                </c:pt>
                <c:pt idx="1877">
                  <c:v>0.35582851129745946</c:v>
                </c:pt>
                <c:pt idx="1878">
                  <c:v>0.3558363097921115</c:v>
                </c:pt>
                <c:pt idx="1879">
                  <c:v>0.35582903598139609</c:v>
                </c:pt>
                <c:pt idx="1880">
                  <c:v>0.3557522449665132</c:v>
                </c:pt>
                <c:pt idx="1881">
                  <c:v>0.35558425638940583</c:v>
                </c:pt>
                <c:pt idx="1882">
                  <c:v>0.35526390411244857</c:v>
                </c:pt>
                <c:pt idx="1883">
                  <c:v>0.35498704587803093</c:v>
                </c:pt>
                <c:pt idx="1884">
                  <c:v>0.35459461838049339</c:v>
                </c:pt>
                <c:pt idx="1885">
                  <c:v>0.35424669722206409</c:v>
                </c:pt>
                <c:pt idx="1886">
                  <c:v>0.35395064438787766</c:v>
                </c:pt>
                <c:pt idx="1887">
                  <c:v>0.35366363162210651</c:v>
                </c:pt>
                <c:pt idx="1888">
                  <c:v>0.35344767607424094</c:v>
                </c:pt>
                <c:pt idx="1889">
                  <c:v>0.35330240705398475</c:v>
                </c:pt>
                <c:pt idx="1890">
                  <c:v>0.35329243747767336</c:v>
                </c:pt>
                <c:pt idx="1891">
                  <c:v>0.35338203675831675</c:v>
                </c:pt>
                <c:pt idx="1892">
                  <c:v>0.35358590199188383</c:v>
                </c:pt>
                <c:pt idx="1893">
                  <c:v>0.35391017652787832</c:v>
                </c:pt>
                <c:pt idx="1894">
                  <c:v>0.35429066309882867</c:v>
                </c:pt>
                <c:pt idx="1895">
                  <c:v>0.354797134671826</c:v>
                </c:pt>
                <c:pt idx="1896">
                  <c:v>0.35535700904806139</c:v>
                </c:pt>
                <c:pt idx="1897">
                  <c:v>0.35598830988317459</c:v>
                </c:pt>
                <c:pt idx="1898">
                  <c:v>0.35659923554155676</c:v>
                </c:pt>
                <c:pt idx="1899">
                  <c:v>0.35731166462933439</c:v>
                </c:pt>
                <c:pt idx="1900">
                  <c:v>0.35795168269797717</c:v>
                </c:pt>
                <c:pt idx="1901">
                  <c:v>0.35868351231316181</c:v>
                </c:pt>
                <c:pt idx="1902">
                  <c:v>0.35939918998285147</c:v>
                </c:pt>
                <c:pt idx="1903">
                  <c:v>0.36003536428858346</c:v>
                </c:pt>
                <c:pt idx="1904">
                  <c:v>0.3606387584189617</c:v>
                </c:pt>
                <c:pt idx="1905">
                  <c:v>0.3612324467937949</c:v>
                </c:pt>
                <c:pt idx="1906">
                  <c:v>0.36172797423233644</c:v>
                </c:pt>
                <c:pt idx="1907">
                  <c:v>0.36219394103252495</c:v>
                </c:pt>
                <c:pt idx="1908">
                  <c:v>0.36260230803591015</c:v>
                </c:pt>
                <c:pt idx="1909">
                  <c:v>0.36297487659367556</c:v>
                </c:pt>
                <c:pt idx="1910">
                  <c:v>0.36320023328443723</c:v>
                </c:pt>
                <c:pt idx="1911">
                  <c:v>0.36334104552097607</c:v>
                </c:pt>
                <c:pt idx="1912">
                  <c:v>0.36345429378834782</c:v>
                </c:pt>
                <c:pt idx="1913">
                  <c:v>0.36346928418403252</c:v>
                </c:pt>
                <c:pt idx="1914">
                  <c:v>0.36346450621393084</c:v>
                </c:pt>
                <c:pt idx="1915">
                  <c:v>0.36344009569596886</c:v>
                </c:pt>
                <c:pt idx="1916">
                  <c:v>0.36335285295991943</c:v>
                </c:pt>
                <c:pt idx="1917">
                  <c:v>0.36314887716122102</c:v>
                </c:pt>
                <c:pt idx="1918">
                  <c:v>0.36285210707743842</c:v>
                </c:pt>
                <c:pt idx="1919">
                  <c:v>0.36251308477103067</c:v>
                </c:pt>
                <c:pt idx="1920">
                  <c:v>0.36208118920315746</c:v>
                </c:pt>
                <c:pt idx="1921">
                  <c:v>0.36162005328598829</c:v>
                </c:pt>
                <c:pt idx="1922">
                  <c:v>0.36113576157177824</c:v>
                </c:pt>
                <c:pt idx="1923">
                  <c:v>0.36061246518301115</c:v>
                </c:pt>
                <c:pt idx="1924">
                  <c:v>0.35999974587617084</c:v>
                </c:pt>
                <c:pt idx="1925">
                  <c:v>0.35938024914160133</c:v>
                </c:pt>
                <c:pt idx="1926">
                  <c:v>0.35871459977665171</c:v>
                </c:pt>
                <c:pt idx="1927">
                  <c:v>0.35809736256575192</c:v>
                </c:pt>
                <c:pt idx="1928">
                  <c:v>0.35752240596826446</c:v>
                </c:pt>
                <c:pt idx="1929">
                  <c:v>0.35695461561999298</c:v>
                </c:pt>
                <c:pt idx="1930">
                  <c:v>0.35635177193395956</c:v>
                </c:pt>
                <c:pt idx="1931">
                  <c:v>0.3557695378098229</c:v>
                </c:pt>
                <c:pt idx="1932">
                  <c:v>0.35519815433324142</c:v>
                </c:pt>
                <c:pt idx="1933">
                  <c:v>0.35471470687833934</c:v>
                </c:pt>
                <c:pt idx="1934">
                  <c:v>0.35427559843465284</c:v>
                </c:pt>
                <c:pt idx="1935">
                  <c:v>0.35389303148070345</c:v>
                </c:pt>
                <c:pt idx="1936">
                  <c:v>0.3534552661208073</c:v>
                </c:pt>
                <c:pt idx="1937">
                  <c:v>0.35307276195466003</c:v>
                </c:pt>
                <c:pt idx="1938">
                  <c:v>0.35286288518527598</c:v>
                </c:pt>
                <c:pt idx="1939">
                  <c:v>0.35266043414162379</c:v>
                </c:pt>
                <c:pt idx="1940">
                  <c:v>0.35249580793592256</c:v>
                </c:pt>
                <c:pt idx="1941">
                  <c:v>0.35243983428801257</c:v>
                </c:pt>
                <c:pt idx="1942">
                  <c:v>0.35228658550164305</c:v>
                </c:pt>
                <c:pt idx="1943">
                  <c:v>0.35213152865797559</c:v>
                </c:pt>
                <c:pt idx="1944">
                  <c:v>0.3520258447487396</c:v>
                </c:pt>
                <c:pt idx="1945">
                  <c:v>0.35193774551425278</c:v>
                </c:pt>
                <c:pt idx="1946">
                  <c:v>0.35190685608626243</c:v>
                </c:pt>
                <c:pt idx="1947">
                  <c:v>0.35196102924921152</c:v>
                </c:pt>
                <c:pt idx="1948">
                  <c:v>0.35194866288926474</c:v>
                </c:pt>
                <c:pt idx="1949">
                  <c:v>0.35195349105838769</c:v>
                </c:pt>
                <c:pt idx="1950">
                  <c:v>0.35193952152840052</c:v>
                </c:pt>
                <c:pt idx="1951">
                  <c:v>0.3518840313937841</c:v>
                </c:pt>
                <c:pt idx="1952">
                  <c:v>0.35179220945229189</c:v>
                </c:pt>
                <c:pt idx="1953">
                  <c:v>0.35174628886222231</c:v>
                </c:pt>
                <c:pt idx="1954">
                  <c:v>0.3516028475556166</c:v>
                </c:pt>
                <c:pt idx="1955">
                  <c:v>0.35140632263865701</c:v>
                </c:pt>
                <c:pt idx="1956">
                  <c:v>0.35121362510415272</c:v>
                </c:pt>
                <c:pt idx="1957">
                  <c:v>0.35099415471412948</c:v>
                </c:pt>
                <c:pt idx="1958">
                  <c:v>0.35071009569399342</c:v>
                </c:pt>
                <c:pt idx="1959">
                  <c:v>0.35036909789613957</c:v>
                </c:pt>
                <c:pt idx="1960">
                  <c:v>0.3500331817857949</c:v>
                </c:pt>
                <c:pt idx="1961">
                  <c:v>0.34969261153787928</c:v>
                </c:pt>
                <c:pt idx="1962">
                  <c:v>0.34932145380728041</c:v>
                </c:pt>
                <c:pt idx="1963">
                  <c:v>0.3490092439034867</c:v>
                </c:pt>
                <c:pt idx="1964">
                  <c:v>0.34862403203148812</c:v>
                </c:pt>
                <c:pt idx="1965">
                  <c:v>0.34810009866277847</c:v>
                </c:pt>
                <c:pt idx="1966">
                  <c:v>0.34766364214177942</c:v>
                </c:pt>
                <c:pt idx="1967">
                  <c:v>0.34716514101032986</c:v>
                </c:pt>
                <c:pt idx="1968">
                  <c:v>0.34664564066621112</c:v>
                </c:pt>
                <c:pt idx="1969">
                  <c:v>0.34621371369094489</c:v>
                </c:pt>
                <c:pt idx="1970">
                  <c:v>0.34579781989945024</c:v>
                </c:pt>
                <c:pt idx="1971">
                  <c:v>0.34536687074405803</c:v>
                </c:pt>
                <c:pt idx="1972">
                  <c:v>0.34491232608464079</c:v>
                </c:pt>
                <c:pt idx="1973">
                  <c:v>0.34451110821148356</c:v>
                </c:pt>
                <c:pt idx="1974">
                  <c:v>0.3440387226504607</c:v>
                </c:pt>
                <c:pt idx="1975">
                  <c:v>0.34358824190409404</c:v>
                </c:pt>
                <c:pt idx="1976">
                  <c:v>0.34310953357180535</c:v>
                </c:pt>
                <c:pt idx="1977">
                  <c:v>0.34258821015939406</c:v>
                </c:pt>
                <c:pt idx="1978">
                  <c:v>0.34200605138976586</c:v>
                </c:pt>
                <c:pt idx="1979">
                  <c:v>0.34146291520184718</c:v>
                </c:pt>
                <c:pt idx="1980">
                  <c:v>0.3408916050438866</c:v>
                </c:pt>
                <c:pt idx="1981">
                  <c:v>0.34034686428699207</c:v>
                </c:pt>
                <c:pt idx="1982">
                  <c:v>0.33984912223910763</c:v>
                </c:pt>
                <c:pt idx="1983">
                  <c:v>0.33928196601400512</c:v>
                </c:pt>
                <c:pt idx="1984">
                  <c:v>0.33866618167272944</c:v>
                </c:pt>
                <c:pt idx="1985">
                  <c:v>0.33807051886645617</c:v>
                </c:pt>
                <c:pt idx="1986">
                  <c:v>0.33747677523536312</c:v>
                </c:pt>
                <c:pt idx="1987">
                  <c:v>0.33683258182005077</c:v>
                </c:pt>
                <c:pt idx="1988">
                  <c:v>0.3361931722303802</c:v>
                </c:pt>
                <c:pt idx="1989">
                  <c:v>0.33551578904170526</c:v>
                </c:pt>
                <c:pt idx="1990">
                  <c:v>0.33476890099317763</c:v>
                </c:pt>
                <c:pt idx="1991">
                  <c:v>0.33401798263302213</c:v>
                </c:pt>
                <c:pt idx="1992">
                  <c:v>0.33325439891048148</c:v>
                </c:pt>
                <c:pt idx="1993">
                  <c:v>0.33244943027440588</c:v>
                </c:pt>
                <c:pt idx="1994">
                  <c:v>0.33160444418057772</c:v>
                </c:pt>
                <c:pt idx="1995">
                  <c:v>0.33077200876446594</c:v>
                </c:pt>
                <c:pt idx="1996">
                  <c:v>0.32990035085620767</c:v>
                </c:pt>
                <c:pt idx="1997">
                  <c:v>0.32909667749623545</c:v>
                </c:pt>
                <c:pt idx="1998">
                  <c:v>0.32837650587848444</c:v>
                </c:pt>
                <c:pt idx="1999">
                  <c:v>0.32749295527104588</c:v>
                </c:pt>
                <c:pt idx="2000">
                  <c:v>0.32671077163014123</c:v>
                </c:pt>
                <c:pt idx="2001">
                  <c:v>0.3258019332501903</c:v>
                </c:pt>
                <c:pt idx="2002">
                  <c:v>0.32473382248237176</c:v>
                </c:pt>
                <c:pt idx="2003">
                  <c:v>0.32375964276977087</c:v>
                </c:pt>
                <c:pt idx="2004">
                  <c:v>0.32275396294660291</c:v>
                </c:pt>
                <c:pt idx="2005">
                  <c:v>0.32183565095049094</c:v>
                </c:pt>
                <c:pt idx="2006">
                  <c:v>0.32098560638494594</c:v>
                </c:pt>
                <c:pt idx="2007">
                  <c:v>0.32013528054207724</c:v>
                </c:pt>
                <c:pt idx="2008">
                  <c:v>0.31937652858273197</c:v>
                </c:pt>
                <c:pt idx="2009">
                  <c:v>0.31854704339920459</c:v>
                </c:pt>
                <c:pt idx="2010">
                  <c:v>0.31768570042643568</c:v>
                </c:pt>
                <c:pt idx="2011">
                  <c:v>0.31693178456711385</c:v>
                </c:pt>
                <c:pt idx="2012">
                  <c:v>0.31615839193286055</c:v>
                </c:pt>
                <c:pt idx="2013">
                  <c:v>0.31533376783900929</c:v>
                </c:pt>
                <c:pt idx="2014">
                  <c:v>0.31461161313471192</c:v>
                </c:pt>
                <c:pt idx="2015">
                  <c:v>0.31382475064538085</c:v>
                </c:pt>
                <c:pt idx="2016">
                  <c:v>0.31291075098610799</c:v>
                </c:pt>
                <c:pt idx="2017">
                  <c:v>0.31212943902945872</c:v>
                </c:pt>
                <c:pt idx="2018">
                  <c:v>0.31141346635508688</c:v>
                </c:pt>
                <c:pt idx="2019">
                  <c:v>0.31053617014207946</c:v>
                </c:pt>
                <c:pt idx="2020">
                  <c:v>0.30966741419040839</c:v>
                </c:pt>
                <c:pt idx="2021">
                  <c:v>0.30872884600708334</c:v>
                </c:pt>
                <c:pt idx="2022">
                  <c:v>0.30761011652448622</c:v>
                </c:pt>
                <c:pt idx="2023">
                  <c:v>0.30659817994665023</c:v>
                </c:pt>
                <c:pt idx="2024">
                  <c:v>0.30559826979698901</c:v>
                </c:pt>
                <c:pt idx="2025">
                  <c:v>0.30468100525433045</c:v>
                </c:pt>
                <c:pt idx="2026">
                  <c:v>0.30389200550513695</c:v>
                </c:pt>
                <c:pt idx="2027">
                  <c:v>0.30302713302087331</c:v>
                </c:pt>
                <c:pt idx="2028">
                  <c:v>0.30215867470725322</c:v>
                </c:pt>
                <c:pt idx="2029">
                  <c:v>0.30147492990600749</c:v>
                </c:pt>
                <c:pt idx="2030">
                  <c:v>0.30064722469261429</c:v>
                </c:pt>
                <c:pt idx="2031">
                  <c:v>0.2997662735111703</c:v>
                </c:pt>
                <c:pt idx="2032">
                  <c:v>0.29902409225792442</c:v>
                </c:pt>
                <c:pt idx="2033">
                  <c:v>0.29820189577331041</c:v>
                </c:pt>
                <c:pt idx="2034">
                  <c:v>0.29738572977170402</c:v>
                </c:pt>
                <c:pt idx="2035">
                  <c:v>0.2966560448706097</c:v>
                </c:pt>
                <c:pt idx="2036">
                  <c:v>0.29586025702169172</c:v>
                </c:pt>
                <c:pt idx="2037">
                  <c:v>0.29510382893185566</c:v>
                </c:pt>
                <c:pt idx="2038">
                  <c:v>0.29436784621899348</c:v>
                </c:pt>
                <c:pt idx="2039">
                  <c:v>0.29367571795630382</c:v>
                </c:pt>
                <c:pt idx="2040">
                  <c:v>0.29305543429811648</c:v>
                </c:pt>
                <c:pt idx="2041">
                  <c:v>0.29242645931591321</c:v>
                </c:pt>
                <c:pt idx="2042">
                  <c:v>0.2918386890751401</c:v>
                </c:pt>
                <c:pt idx="2043">
                  <c:v>0.29131675981604155</c:v>
                </c:pt>
                <c:pt idx="2044">
                  <c:v>0.29077795710648296</c:v>
                </c:pt>
                <c:pt idx="2045">
                  <c:v>0.29013488799759901</c:v>
                </c:pt>
                <c:pt idx="2046">
                  <c:v>0.28965913515190939</c:v>
                </c:pt>
                <c:pt idx="2047">
                  <c:v>0.28916521415488927</c:v>
                </c:pt>
                <c:pt idx="2048">
                  <c:v>0.28857571280975775</c:v>
                </c:pt>
                <c:pt idx="2049">
                  <c:v>0.2881245915007053</c:v>
                </c:pt>
                <c:pt idx="2050">
                  <c:v>0.28742922853914582</c:v>
                </c:pt>
                <c:pt idx="2051">
                  <c:v>0.28669478367537765</c:v>
                </c:pt>
                <c:pt idx="2052">
                  <c:v>0.28602601364267199</c:v>
                </c:pt>
                <c:pt idx="2053">
                  <c:v>0.2852788308042048</c:v>
                </c:pt>
                <c:pt idx="2054">
                  <c:v>0.28472808373980762</c:v>
                </c:pt>
                <c:pt idx="2055">
                  <c:v>0.28423760631847861</c:v>
                </c:pt>
                <c:pt idx="2056">
                  <c:v>0.28374026608031117</c:v>
                </c:pt>
                <c:pt idx="2057">
                  <c:v>0.28333935127849169</c:v>
                </c:pt>
                <c:pt idx="2058">
                  <c:v>0.28279139023339495</c:v>
                </c:pt>
                <c:pt idx="2059">
                  <c:v>0.28214884863975559</c:v>
                </c:pt>
                <c:pt idx="2060">
                  <c:v>0.28158565580585354</c:v>
                </c:pt>
                <c:pt idx="2061">
                  <c:v>0.28090336829725121</c:v>
                </c:pt>
                <c:pt idx="2062">
                  <c:v>0.28040402788466073</c:v>
                </c:pt>
                <c:pt idx="2063">
                  <c:v>0.27995003225947274</c:v>
                </c:pt>
                <c:pt idx="2064">
                  <c:v>0.27930869912650469</c:v>
                </c:pt>
                <c:pt idx="2065">
                  <c:v>0.27880733473419544</c:v>
                </c:pt>
                <c:pt idx="2066">
                  <c:v>0.27811142632906655</c:v>
                </c:pt>
                <c:pt idx="2067">
                  <c:v>0.27733786595059545</c:v>
                </c:pt>
                <c:pt idx="2068">
                  <c:v>0.27667118580345301</c:v>
                </c:pt>
                <c:pt idx="2069">
                  <c:v>0.27583162586049509</c:v>
                </c:pt>
                <c:pt idx="2070">
                  <c:v>0.27502563430467802</c:v>
                </c:pt>
                <c:pt idx="2071">
                  <c:v>0.27433054551890829</c:v>
                </c:pt>
                <c:pt idx="2072">
                  <c:v>0.27356609155553963</c:v>
                </c:pt>
                <c:pt idx="2073">
                  <c:v>0.27278805929396188</c:v>
                </c:pt>
                <c:pt idx="2074">
                  <c:v>0.27198963717185798</c:v>
                </c:pt>
                <c:pt idx="2075">
                  <c:v>0.27111748352349169</c:v>
                </c:pt>
                <c:pt idx="2076">
                  <c:v>0.27041605466869706</c:v>
                </c:pt>
                <c:pt idx="2077">
                  <c:v>0.26975834937911125</c:v>
                </c:pt>
                <c:pt idx="2078">
                  <c:v>0.26908965546844016</c:v>
                </c:pt>
                <c:pt idx="2079">
                  <c:v>0.26847248991528216</c:v>
                </c:pt>
                <c:pt idx="2080">
                  <c:v>0.26767816942806366</c:v>
                </c:pt>
                <c:pt idx="2081">
                  <c:v>0.26684239417143041</c:v>
                </c:pt>
                <c:pt idx="2082">
                  <c:v>0.26609107823315442</c:v>
                </c:pt>
                <c:pt idx="2083">
                  <c:v>0.26519908342277382</c:v>
                </c:pt>
                <c:pt idx="2084">
                  <c:v>0.26416444001213457</c:v>
                </c:pt>
                <c:pt idx="2085">
                  <c:v>0.26336710716744177</c:v>
                </c:pt>
                <c:pt idx="2086">
                  <c:v>0.26289035020265139</c:v>
                </c:pt>
                <c:pt idx="2087">
                  <c:v>0.26231674971339025</c:v>
                </c:pt>
                <c:pt idx="2088">
                  <c:v>0.26165978775915866</c:v>
                </c:pt>
                <c:pt idx="2089">
                  <c:v>0.26095748484453551</c:v>
                </c:pt>
                <c:pt idx="2090">
                  <c:v>0.25996248377513331</c:v>
                </c:pt>
                <c:pt idx="2091">
                  <c:v>0.25923603849307492</c:v>
                </c:pt>
                <c:pt idx="2092">
                  <c:v>0.2585023327946972</c:v>
                </c:pt>
                <c:pt idx="2093">
                  <c:v>0.2576847320113097</c:v>
                </c:pt>
                <c:pt idx="2094">
                  <c:v>0.25734232279926134</c:v>
                </c:pt>
                <c:pt idx="2095">
                  <c:v>0.25659264588940983</c:v>
                </c:pt>
                <c:pt idx="2096">
                  <c:v>0.25581668701840754</c:v>
                </c:pt>
                <c:pt idx="2097">
                  <c:v>0.25530223878097641</c:v>
                </c:pt>
                <c:pt idx="2098">
                  <c:v>0.25430952908380461</c:v>
                </c:pt>
                <c:pt idx="2099">
                  <c:v>0.25333200495966962</c:v>
                </c:pt>
                <c:pt idx="2100">
                  <c:v>0.25261895689201785</c:v>
                </c:pt>
                <c:pt idx="2101">
                  <c:v>0.25201265014428814</c:v>
                </c:pt>
                <c:pt idx="2102">
                  <c:v>0.25130474406529779</c:v>
                </c:pt>
                <c:pt idx="2103">
                  <c:v>0.2504745833961956</c:v>
                </c:pt>
                <c:pt idx="2104">
                  <c:v>0.2496886410006505</c:v>
                </c:pt>
                <c:pt idx="2105">
                  <c:v>0.24895335855541745</c:v>
                </c:pt>
                <c:pt idx="2106">
                  <c:v>0.24860114527309793</c:v>
                </c:pt>
                <c:pt idx="2107">
                  <c:v>0.24840762888839718</c:v>
                </c:pt>
                <c:pt idx="2108">
                  <c:v>0.24795747383135044</c:v>
                </c:pt>
                <c:pt idx="2109">
                  <c:v>0.24744968417991611</c:v>
                </c:pt>
                <c:pt idx="2110">
                  <c:v>0.24643620477953429</c:v>
                </c:pt>
                <c:pt idx="2111">
                  <c:v>0.24521689345488973</c:v>
                </c:pt>
                <c:pt idx="2112">
                  <c:v>0.24459031879709422</c:v>
                </c:pt>
                <c:pt idx="2113">
                  <c:v>0.24384111242594977</c:v>
                </c:pt>
                <c:pt idx="2114">
                  <c:v>0.24302812966875723</c:v>
                </c:pt>
                <c:pt idx="2115">
                  <c:v>0.24233879796879651</c:v>
                </c:pt>
                <c:pt idx="2116">
                  <c:v>0.24144028380958119</c:v>
                </c:pt>
                <c:pt idx="2117">
                  <c:v>0.24055568500341865</c:v>
                </c:pt>
                <c:pt idx="2118">
                  <c:v>0.23978695821296978</c:v>
                </c:pt>
                <c:pt idx="2119">
                  <c:v>0.2391502569381723</c:v>
                </c:pt>
                <c:pt idx="2120">
                  <c:v>0.23824395194747194</c:v>
                </c:pt>
                <c:pt idx="2121">
                  <c:v>0.2374431040859506</c:v>
                </c:pt>
                <c:pt idx="2122">
                  <c:v>0.23704410982008595</c:v>
                </c:pt>
                <c:pt idx="2123">
                  <c:v>0.23631784267186343</c:v>
                </c:pt>
                <c:pt idx="2124">
                  <c:v>0.23566812762663658</c:v>
                </c:pt>
                <c:pt idx="2125">
                  <c:v>0.23515214730314885</c:v>
                </c:pt>
                <c:pt idx="2126">
                  <c:v>0.23411044527118907</c:v>
                </c:pt>
                <c:pt idx="2127">
                  <c:v>0.23311851402193148</c:v>
                </c:pt>
                <c:pt idx="2128">
                  <c:v>0.23260881229110822</c:v>
                </c:pt>
                <c:pt idx="2129">
                  <c:v>0.23215072184485672</c:v>
                </c:pt>
                <c:pt idx="2130">
                  <c:v>0.23176839555082171</c:v>
                </c:pt>
                <c:pt idx="2131">
                  <c:v>0.23126418754942027</c:v>
                </c:pt>
                <c:pt idx="2132">
                  <c:v>0.23055243847205245</c:v>
                </c:pt>
                <c:pt idx="2133">
                  <c:v>0.22975057196392787</c:v>
                </c:pt>
                <c:pt idx="2134">
                  <c:v>0.22909424469433404</c:v>
                </c:pt>
                <c:pt idx="2135">
                  <c:v>0.22874826228798587</c:v>
                </c:pt>
                <c:pt idx="2136">
                  <c:v>0.22878250807774328</c:v>
                </c:pt>
                <c:pt idx="2137">
                  <c:v>0.2284876984674109</c:v>
                </c:pt>
                <c:pt idx="2138">
                  <c:v>0.22760311039691228</c:v>
                </c:pt>
                <c:pt idx="2139">
                  <c:v>0.22686227331929729</c:v>
                </c:pt>
                <c:pt idx="2140">
                  <c:v>0.22560525302740234</c:v>
                </c:pt>
                <c:pt idx="2141">
                  <c:v>0.22488297910904112</c:v>
                </c:pt>
                <c:pt idx="2142">
                  <c:v>0.22454895621057491</c:v>
                </c:pt>
                <c:pt idx="2143">
                  <c:v>0.22419513462177934</c:v>
                </c:pt>
                <c:pt idx="2144">
                  <c:v>0.22389955801166253</c:v>
                </c:pt>
                <c:pt idx="2145">
                  <c:v>0.22340720696001323</c:v>
                </c:pt>
                <c:pt idx="2146">
                  <c:v>0.22286374315620081</c:v>
                </c:pt>
                <c:pt idx="2147">
                  <c:v>0.22184366887960513</c:v>
                </c:pt>
                <c:pt idx="2148">
                  <c:v>0.2218399478521664</c:v>
                </c:pt>
                <c:pt idx="2149">
                  <c:v>0.22230291396833066</c:v>
                </c:pt>
                <c:pt idx="2150">
                  <c:v>0.22238632897330315</c:v>
                </c:pt>
              </c:numCache>
            </c:numRef>
          </c:yVal>
          <c:smooth val="1"/>
          <c:extLst>
            <c:ext xmlns:c16="http://schemas.microsoft.com/office/drawing/2014/chart" uri="{C3380CC4-5D6E-409C-BE32-E72D297353CC}">
              <c16:uniqueId val="{00000026-1C1D-46AE-B92F-7DA50429CA8D}"/>
            </c:ext>
          </c:extLst>
        </c:ser>
        <c:ser>
          <c:idx val="39"/>
          <c:order val="39"/>
          <c:spPr>
            <a:ln w="19050" cap="rnd">
              <a:solidFill>
                <a:schemeClr val="accent4">
                  <a:lumMod val="70000"/>
                  <a:lumOff val="3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Database'!$CV$122:$CV$2272</c:f>
              <c:numCache>
                <c:formatCode>General</c:formatCode>
                <c:ptCount val="2151"/>
                <c:pt idx="0">
                  <c:v>9.3760640567064166E-2</c:v>
                </c:pt>
                <c:pt idx="1">
                  <c:v>8.0837687273420153E-2</c:v>
                </c:pt>
                <c:pt idx="2">
                  <c:v>7.1079378983603378E-2</c:v>
                </c:pt>
                <c:pt idx="3">
                  <c:v>7.3216423795162078E-2</c:v>
                </c:pt>
                <c:pt idx="4">
                  <c:v>7.8030528266995094E-2</c:v>
                </c:pt>
                <c:pt idx="5">
                  <c:v>6.8669232028348473E-2</c:v>
                </c:pt>
                <c:pt idx="6">
                  <c:v>7.5282748760298945E-2</c:v>
                </c:pt>
                <c:pt idx="7">
                  <c:v>8.348145051123089E-2</c:v>
                </c:pt>
                <c:pt idx="8">
                  <c:v>8.3018225339464347E-2</c:v>
                </c:pt>
                <c:pt idx="9">
                  <c:v>8.1231055726245352E-2</c:v>
                </c:pt>
                <c:pt idx="10">
                  <c:v>7.8188648475317493E-2</c:v>
                </c:pt>
                <c:pt idx="11">
                  <c:v>7.4392054879939704E-2</c:v>
                </c:pt>
                <c:pt idx="12">
                  <c:v>7.7861530383944458E-2</c:v>
                </c:pt>
                <c:pt idx="13">
                  <c:v>7.7062577696914866E-2</c:v>
                </c:pt>
                <c:pt idx="14">
                  <c:v>7.2350606573693368E-2</c:v>
                </c:pt>
                <c:pt idx="15">
                  <c:v>7.6102465536120753E-2</c:v>
                </c:pt>
                <c:pt idx="16">
                  <c:v>7.6865565757535906E-2</c:v>
                </c:pt>
                <c:pt idx="17">
                  <c:v>7.6812935678827354E-2</c:v>
                </c:pt>
                <c:pt idx="18">
                  <c:v>7.6233775410377208E-2</c:v>
                </c:pt>
                <c:pt idx="19">
                  <c:v>7.2544679899576539E-2</c:v>
                </c:pt>
                <c:pt idx="20">
                  <c:v>7.4381804571953647E-2</c:v>
                </c:pt>
                <c:pt idx="21">
                  <c:v>8.0582574812287755E-2</c:v>
                </c:pt>
                <c:pt idx="22">
                  <c:v>8.1176637779856856E-2</c:v>
                </c:pt>
                <c:pt idx="23">
                  <c:v>8.1509065347777757E-2</c:v>
                </c:pt>
                <c:pt idx="24">
                  <c:v>8.3416193211836839E-2</c:v>
                </c:pt>
                <c:pt idx="25">
                  <c:v>7.9820295195388066E-2</c:v>
                </c:pt>
                <c:pt idx="26">
                  <c:v>7.5528564013402646E-2</c:v>
                </c:pt>
                <c:pt idx="27">
                  <c:v>7.5935332228454611E-2</c:v>
                </c:pt>
                <c:pt idx="28">
                  <c:v>8.0230409157346597E-2</c:v>
                </c:pt>
                <c:pt idx="29">
                  <c:v>8.0584615500425408E-2</c:v>
                </c:pt>
                <c:pt idx="30">
                  <c:v>7.9160771700463553E-2</c:v>
                </c:pt>
                <c:pt idx="31">
                  <c:v>7.9904066515063946E-2</c:v>
                </c:pt>
                <c:pt idx="32">
                  <c:v>8.1341308059043202E-2</c:v>
                </c:pt>
                <c:pt idx="33">
                  <c:v>8.1499790000893482E-2</c:v>
                </c:pt>
                <c:pt idx="34">
                  <c:v>8.0290588758495277E-2</c:v>
                </c:pt>
                <c:pt idx="35">
                  <c:v>7.5659661318860219E-2</c:v>
                </c:pt>
                <c:pt idx="36">
                  <c:v>7.732054200056894E-2</c:v>
                </c:pt>
                <c:pt idx="37">
                  <c:v>8.1228244490471391E-2</c:v>
                </c:pt>
                <c:pt idx="38">
                  <c:v>8.3386007682453342E-2</c:v>
                </c:pt>
                <c:pt idx="39">
                  <c:v>8.4765185321634795E-2</c:v>
                </c:pt>
                <c:pt idx="40">
                  <c:v>8.3133945414236243E-2</c:v>
                </c:pt>
                <c:pt idx="41">
                  <c:v>7.9387910465687411E-2</c:v>
                </c:pt>
                <c:pt idx="42">
                  <c:v>8.2740696157479324E-2</c:v>
                </c:pt>
                <c:pt idx="43">
                  <c:v>8.4955365955442896E-2</c:v>
                </c:pt>
                <c:pt idx="44">
                  <c:v>8.3775462888472166E-2</c:v>
                </c:pt>
                <c:pt idx="45">
                  <c:v>8.4841227614861459E-2</c:v>
                </c:pt>
                <c:pt idx="46">
                  <c:v>8.461630083556293E-2</c:v>
                </c:pt>
                <c:pt idx="47">
                  <c:v>8.3699092545435214E-2</c:v>
                </c:pt>
                <c:pt idx="48">
                  <c:v>8.370034612975287E-2</c:v>
                </c:pt>
                <c:pt idx="49">
                  <c:v>8.5913754460151093E-2</c:v>
                </c:pt>
                <c:pt idx="50">
                  <c:v>8.6932928793315919E-2</c:v>
                </c:pt>
                <c:pt idx="51">
                  <c:v>8.5412427394578369E-2</c:v>
                </c:pt>
                <c:pt idx="52">
                  <c:v>8.7195993184785145E-2</c:v>
                </c:pt>
                <c:pt idx="53">
                  <c:v>8.7499088274545098E-2</c:v>
                </c:pt>
                <c:pt idx="54">
                  <c:v>8.5298900077902265E-2</c:v>
                </c:pt>
                <c:pt idx="55">
                  <c:v>8.5190733934031038E-2</c:v>
                </c:pt>
                <c:pt idx="56">
                  <c:v>8.6132600865480843E-2</c:v>
                </c:pt>
                <c:pt idx="57">
                  <c:v>8.7175477804804113E-2</c:v>
                </c:pt>
                <c:pt idx="58">
                  <c:v>8.7330681876820318E-2</c:v>
                </c:pt>
                <c:pt idx="59">
                  <c:v>8.8182964473203021E-2</c:v>
                </c:pt>
                <c:pt idx="60">
                  <c:v>8.9517724032009124E-2</c:v>
                </c:pt>
                <c:pt idx="61">
                  <c:v>9.0087020931142903E-2</c:v>
                </c:pt>
                <c:pt idx="62">
                  <c:v>8.9992736076978941E-2</c:v>
                </c:pt>
                <c:pt idx="63">
                  <c:v>9.0282110557726725E-2</c:v>
                </c:pt>
                <c:pt idx="64">
                  <c:v>9.1122435759756981E-2</c:v>
                </c:pt>
                <c:pt idx="65">
                  <c:v>9.1525393010245717E-2</c:v>
                </c:pt>
                <c:pt idx="66">
                  <c:v>9.2078656244419702E-2</c:v>
                </c:pt>
                <c:pt idx="67">
                  <c:v>9.3039681911562602E-2</c:v>
                </c:pt>
                <c:pt idx="68">
                  <c:v>9.3174411865292461E-2</c:v>
                </c:pt>
                <c:pt idx="69">
                  <c:v>9.2709161606672141E-2</c:v>
                </c:pt>
                <c:pt idx="70">
                  <c:v>9.2619723452783562E-2</c:v>
                </c:pt>
                <c:pt idx="71">
                  <c:v>9.3864597938508362E-2</c:v>
                </c:pt>
                <c:pt idx="72">
                  <c:v>9.485398557902279E-2</c:v>
                </c:pt>
                <c:pt idx="73">
                  <c:v>9.5372073457566001E-2</c:v>
                </c:pt>
                <c:pt idx="74">
                  <c:v>9.5981307224168755E-2</c:v>
                </c:pt>
                <c:pt idx="75">
                  <c:v>9.6951768454255252E-2</c:v>
                </c:pt>
                <c:pt idx="76">
                  <c:v>9.755846395352373E-2</c:v>
                </c:pt>
                <c:pt idx="77">
                  <c:v>9.7856702382261643E-2</c:v>
                </c:pt>
                <c:pt idx="78">
                  <c:v>9.8455154851774473E-2</c:v>
                </c:pt>
                <c:pt idx="79">
                  <c:v>9.9230759954282821E-2</c:v>
                </c:pt>
                <c:pt idx="80">
                  <c:v>9.9995156883490297E-2</c:v>
                </c:pt>
                <c:pt idx="81">
                  <c:v>0.10104364494075663</c:v>
                </c:pt>
                <c:pt idx="82">
                  <c:v>0.10188849253289772</c:v>
                </c:pt>
                <c:pt idx="83">
                  <c:v>0.10259257073026802</c:v>
                </c:pt>
                <c:pt idx="84">
                  <c:v>0.10347496096521487</c:v>
                </c:pt>
                <c:pt idx="85">
                  <c:v>0.10399554363442814</c:v>
                </c:pt>
                <c:pt idx="86">
                  <c:v>0.10455854952194708</c:v>
                </c:pt>
                <c:pt idx="87">
                  <c:v>0.10531893368413235</c:v>
                </c:pt>
                <c:pt idx="88">
                  <c:v>0.10636624921132627</c:v>
                </c:pt>
                <c:pt idx="89">
                  <c:v>0.10726539448549276</c:v>
                </c:pt>
                <c:pt idx="90">
                  <c:v>0.10796483340151236</c:v>
                </c:pt>
                <c:pt idx="91">
                  <c:v>0.10893894663304844</c:v>
                </c:pt>
                <c:pt idx="92">
                  <c:v>0.11004239910470602</c:v>
                </c:pt>
                <c:pt idx="93">
                  <c:v>0.11101658264089016</c:v>
                </c:pt>
                <c:pt idx="94">
                  <c:v>0.1113848088084069</c:v>
                </c:pt>
                <c:pt idx="95">
                  <c:v>0.11181051961405808</c:v>
                </c:pt>
                <c:pt idx="96">
                  <c:v>0.11251222801204515</c:v>
                </c:pt>
                <c:pt idx="97">
                  <c:v>0.11372500276614232</c:v>
                </c:pt>
                <c:pt idx="98">
                  <c:v>0.11459344892667335</c:v>
                </c:pt>
                <c:pt idx="99">
                  <c:v>0.11534718851928832</c:v>
                </c:pt>
                <c:pt idx="100">
                  <c:v>0.11627308456465917</c:v>
                </c:pt>
                <c:pt idx="101">
                  <c:v>0.11705724204940776</c:v>
                </c:pt>
                <c:pt idx="102">
                  <c:v>0.11803388357794857</c:v>
                </c:pt>
                <c:pt idx="103">
                  <c:v>0.1189510454637326</c:v>
                </c:pt>
                <c:pt idx="104">
                  <c:v>0.11920949829982436</c:v>
                </c:pt>
                <c:pt idx="105">
                  <c:v>0.11984054801956967</c:v>
                </c:pt>
                <c:pt idx="106">
                  <c:v>0.12055322707995257</c:v>
                </c:pt>
                <c:pt idx="107">
                  <c:v>0.12089185753643768</c:v>
                </c:pt>
                <c:pt idx="108">
                  <c:v>0.12167277275634493</c:v>
                </c:pt>
                <c:pt idx="109">
                  <c:v>0.12250204654822561</c:v>
                </c:pt>
                <c:pt idx="110">
                  <c:v>0.12302866550950282</c:v>
                </c:pt>
                <c:pt idx="111">
                  <c:v>0.12358792528980085</c:v>
                </c:pt>
                <c:pt idx="112">
                  <c:v>0.12420311197261952</c:v>
                </c:pt>
                <c:pt idx="113">
                  <c:v>0.12474962253323785</c:v>
                </c:pt>
                <c:pt idx="114">
                  <c:v>0.12501707698641534</c:v>
                </c:pt>
                <c:pt idx="115">
                  <c:v>0.12561934003291927</c:v>
                </c:pt>
                <c:pt idx="116">
                  <c:v>0.12628819095597124</c:v>
                </c:pt>
                <c:pt idx="117">
                  <c:v>0.12651828548873664</c:v>
                </c:pt>
                <c:pt idx="118">
                  <c:v>0.1270955274616096</c:v>
                </c:pt>
                <c:pt idx="119">
                  <c:v>0.12788186780185887</c:v>
                </c:pt>
                <c:pt idx="120">
                  <c:v>0.12865896420559084</c:v>
                </c:pt>
                <c:pt idx="121">
                  <c:v>0.1290835518657536</c:v>
                </c:pt>
                <c:pt idx="122">
                  <c:v>0.12935854560804813</c:v>
                </c:pt>
                <c:pt idx="123">
                  <c:v>0.12965697257138684</c:v>
                </c:pt>
                <c:pt idx="124">
                  <c:v>0.13038845151960635</c:v>
                </c:pt>
                <c:pt idx="125">
                  <c:v>0.13102603908791469</c:v>
                </c:pt>
                <c:pt idx="126">
                  <c:v>0.13142416991615799</c:v>
                </c:pt>
                <c:pt idx="127">
                  <c:v>0.13194131025884182</c:v>
                </c:pt>
                <c:pt idx="128">
                  <c:v>0.13241408024780243</c:v>
                </c:pt>
                <c:pt idx="129">
                  <c:v>0.13289951806378075</c:v>
                </c:pt>
                <c:pt idx="130">
                  <c:v>0.13336662501680052</c:v>
                </c:pt>
                <c:pt idx="131">
                  <c:v>0.13403736855931661</c:v>
                </c:pt>
                <c:pt idx="132">
                  <c:v>0.13479498430948544</c:v>
                </c:pt>
                <c:pt idx="133">
                  <c:v>0.13543051907394121</c:v>
                </c:pt>
                <c:pt idx="134">
                  <c:v>0.13591865386186794</c:v>
                </c:pt>
                <c:pt idx="135">
                  <c:v>0.13629940498247137</c:v>
                </c:pt>
                <c:pt idx="136">
                  <c:v>0.13675761696421526</c:v>
                </c:pt>
                <c:pt idx="137">
                  <c:v>0.13750094971064802</c:v>
                </c:pt>
                <c:pt idx="138">
                  <c:v>0.13807301823753404</c:v>
                </c:pt>
                <c:pt idx="139">
                  <c:v>0.13852167300763438</c:v>
                </c:pt>
                <c:pt idx="140">
                  <c:v>0.13932301505846326</c:v>
                </c:pt>
                <c:pt idx="141">
                  <c:v>0.14027348113203586</c:v>
                </c:pt>
                <c:pt idx="142">
                  <c:v>0.14106155703750187</c:v>
                </c:pt>
                <c:pt idx="143">
                  <c:v>0.14156448165245608</c:v>
                </c:pt>
                <c:pt idx="144">
                  <c:v>0.142366952597447</c:v>
                </c:pt>
                <c:pt idx="145">
                  <c:v>0.14326742727670927</c:v>
                </c:pt>
                <c:pt idx="146">
                  <c:v>0.1440408760144174</c:v>
                </c:pt>
                <c:pt idx="147">
                  <c:v>0.14465477303857832</c:v>
                </c:pt>
                <c:pt idx="148">
                  <c:v>0.14542318270523641</c:v>
                </c:pt>
                <c:pt idx="149">
                  <c:v>0.14636720247455159</c:v>
                </c:pt>
                <c:pt idx="150">
                  <c:v>0.14724481722291438</c:v>
                </c:pt>
                <c:pt idx="151">
                  <c:v>0.14800158912785386</c:v>
                </c:pt>
                <c:pt idx="152">
                  <c:v>0.14876557327529469</c:v>
                </c:pt>
                <c:pt idx="153">
                  <c:v>0.14972083725091359</c:v>
                </c:pt>
                <c:pt idx="154">
                  <c:v>0.15051413294117541</c:v>
                </c:pt>
                <c:pt idx="155">
                  <c:v>0.15129482612881737</c:v>
                </c:pt>
                <c:pt idx="156">
                  <c:v>0.15212489725385073</c:v>
                </c:pt>
                <c:pt idx="157">
                  <c:v>0.15287057483909491</c:v>
                </c:pt>
                <c:pt idx="158">
                  <c:v>0.15374719242225809</c:v>
                </c:pt>
                <c:pt idx="159">
                  <c:v>0.15477559105434602</c:v>
                </c:pt>
                <c:pt idx="160">
                  <c:v>0.15546363661030624</c:v>
                </c:pt>
                <c:pt idx="161">
                  <c:v>0.15623703950844062</c:v>
                </c:pt>
                <c:pt idx="162">
                  <c:v>0.15723107871468991</c:v>
                </c:pt>
                <c:pt idx="163">
                  <c:v>0.15804186550832577</c:v>
                </c:pt>
                <c:pt idx="164">
                  <c:v>0.15888799359734482</c:v>
                </c:pt>
                <c:pt idx="165">
                  <c:v>0.15978574620758726</c:v>
                </c:pt>
                <c:pt idx="166">
                  <c:v>0.16064633604607109</c:v>
                </c:pt>
                <c:pt idx="167">
                  <c:v>0.16156601397229492</c:v>
                </c:pt>
                <c:pt idx="168">
                  <c:v>0.16249752579359375</c:v>
                </c:pt>
                <c:pt idx="169">
                  <c:v>0.16340496072231817</c:v>
                </c:pt>
                <c:pt idx="170">
                  <c:v>0.16439679787207878</c:v>
                </c:pt>
                <c:pt idx="171">
                  <c:v>0.16541169245049669</c:v>
                </c:pt>
                <c:pt idx="172">
                  <c:v>0.16637844645023026</c:v>
                </c:pt>
                <c:pt idx="173">
                  <c:v>0.16736080670072262</c:v>
                </c:pt>
                <c:pt idx="174">
                  <c:v>0.16830774483639577</c:v>
                </c:pt>
                <c:pt idx="175">
                  <c:v>0.1692393203492755</c:v>
                </c:pt>
                <c:pt idx="176">
                  <c:v>0.17024640761343487</c:v>
                </c:pt>
                <c:pt idx="177">
                  <c:v>0.17123784600492079</c:v>
                </c:pt>
                <c:pt idx="178">
                  <c:v>0.17225030843089384</c:v>
                </c:pt>
                <c:pt idx="179">
                  <c:v>0.17333422682607749</c:v>
                </c:pt>
                <c:pt idx="180">
                  <c:v>0.17442629380023608</c:v>
                </c:pt>
                <c:pt idx="181">
                  <c:v>0.17554351345854827</c:v>
                </c:pt>
                <c:pt idx="182">
                  <c:v>0.17670644753391582</c:v>
                </c:pt>
                <c:pt idx="183">
                  <c:v>0.17787061890306011</c:v>
                </c:pt>
                <c:pt idx="184">
                  <c:v>0.1790204433260143</c:v>
                </c:pt>
                <c:pt idx="185">
                  <c:v>0.18016413927663155</c:v>
                </c:pt>
                <c:pt idx="186">
                  <c:v>0.1813651920615629</c:v>
                </c:pt>
                <c:pt idx="187">
                  <c:v>0.18257557283836123</c:v>
                </c:pt>
                <c:pt idx="188">
                  <c:v>0.18382324366812064</c:v>
                </c:pt>
                <c:pt idx="189">
                  <c:v>0.18513644568313767</c:v>
                </c:pt>
                <c:pt idx="190">
                  <c:v>0.18651279075214289</c:v>
                </c:pt>
                <c:pt idx="191">
                  <c:v>0.18791912401824618</c:v>
                </c:pt>
                <c:pt idx="192">
                  <c:v>0.18927975771926583</c:v>
                </c:pt>
                <c:pt idx="193">
                  <c:v>0.19059721636519569</c:v>
                </c:pt>
                <c:pt idx="194">
                  <c:v>0.19200879071063603</c:v>
                </c:pt>
                <c:pt idx="195">
                  <c:v>0.1935587847909436</c:v>
                </c:pt>
                <c:pt idx="196">
                  <c:v>0.19493320399811928</c:v>
                </c:pt>
                <c:pt idx="197">
                  <c:v>0.19636627722910829</c:v>
                </c:pt>
                <c:pt idx="198">
                  <c:v>0.19797389906544249</c:v>
                </c:pt>
                <c:pt idx="199">
                  <c:v>0.19959219156881602</c:v>
                </c:pt>
                <c:pt idx="200">
                  <c:v>0.20123241006690087</c:v>
                </c:pt>
                <c:pt idx="201">
                  <c:v>0.20289251366866659</c:v>
                </c:pt>
                <c:pt idx="202">
                  <c:v>0.20455853724888459</c:v>
                </c:pt>
                <c:pt idx="203">
                  <c:v>0.20624040161149035</c:v>
                </c:pt>
                <c:pt idx="204">
                  <c:v>0.2079180363821885</c:v>
                </c:pt>
                <c:pt idx="205">
                  <c:v>0.20959562129897788</c:v>
                </c:pt>
                <c:pt idx="206">
                  <c:v>0.21136787422479231</c:v>
                </c:pt>
                <c:pt idx="207">
                  <c:v>0.21314239022943779</c:v>
                </c:pt>
                <c:pt idx="208">
                  <c:v>0.21487797105222919</c:v>
                </c:pt>
                <c:pt idx="209">
                  <c:v>0.21674285984335837</c:v>
                </c:pt>
                <c:pt idx="210">
                  <c:v>0.21855594048723273</c:v>
                </c:pt>
                <c:pt idx="211">
                  <c:v>0.22026234396439184</c:v>
                </c:pt>
                <c:pt idx="212">
                  <c:v>0.22210449560102083</c:v>
                </c:pt>
                <c:pt idx="213">
                  <c:v>0.22393606171481314</c:v>
                </c:pt>
                <c:pt idx="214">
                  <c:v>0.22574833773296335</c:v>
                </c:pt>
                <c:pt idx="215">
                  <c:v>0.22761688028854868</c:v>
                </c:pt>
                <c:pt idx="216">
                  <c:v>0.22946341352390928</c:v>
                </c:pt>
                <c:pt idx="217">
                  <c:v>0.23128457655498624</c:v>
                </c:pt>
                <c:pt idx="218">
                  <c:v>0.23307783840455051</c:v>
                </c:pt>
                <c:pt idx="219">
                  <c:v>0.23484475009334896</c:v>
                </c:pt>
                <c:pt idx="220">
                  <c:v>0.23659640757538872</c:v>
                </c:pt>
                <c:pt idx="221">
                  <c:v>0.23834981450466697</c:v>
                </c:pt>
                <c:pt idx="222">
                  <c:v>0.24016046278878708</c:v>
                </c:pt>
                <c:pt idx="223">
                  <c:v>0.24193519671178712</c:v>
                </c:pt>
                <c:pt idx="224">
                  <c:v>0.24364977993823864</c:v>
                </c:pt>
                <c:pt idx="225">
                  <c:v>0.24535817860154563</c:v>
                </c:pt>
                <c:pt idx="226">
                  <c:v>0.24707216610591234</c:v>
                </c:pt>
                <c:pt idx="227">
                  <c:v>0.24877213230637038</c:v>
                </c:pt>
                <c:pt idx="228">
                  <c:v>0.25047268330851208</c:v>
                </c:pt>
                <c:pt idx="229">
                  <c:v>0.25207210130112473</c:v>
                </c:pt>
                <c:pt idx="230">
                  <c:v>0.25364474375993623</c:v>
                </c:pt>
                <c:pt idx="231">
                  <c:v>0.25527961124051135</c:v>
                </c:pt>
                <c:pt idx="232">
                  <c:v>0.25682818044380706</c:v>
                </c:pt>
                <c:pt idx="233">
                  <c:v>0.25837405135487862</c:v>
                </c:pt>
                <c:pt idx="234">
                  <c:v>0.25993389972085473</c:v>
                </c:pt>
                <c:pt idx="235">
                  <c:v>0.26145878368092795</c:v>
                </c:pt>
                <c:pt idx="236">
                  <c:v>0.26288113086237702</c:v>
                </c:pt>
                <c:pt idx="237">
                  <c:v>0.26420380079220707</c:v>
                </c:pt>
                <c:pt idx="238">
                  <c:v>0.2655830928712779</c:v>
                </c:pt>
                <c:pt idx="239">
                  <c:v>0.2669616180531828</c:v>
                </c:pt>
                <c:pt idx="240">
                  <c:v>0.2682877399802534</c:v>
                </c:pt>
                <c:pt idx="241">
                  <c:v>0.26950263876766595</c:v>
                </c:pt>
                <c:pt idx="242">
                  <c:v>0.27069044663937264</c:v>
                </c:pt>
                <c:pt idx="243">
                  <c:v>0.2718862555776787</c:v>
                </c:pt>
                <c:pt idx="244">
                  <c:v>0.27309004520478425</c:v>
                </c:pt>
                <c:pt idx="245">
                  <c:v>0.27424195565706722</c:v>
                </c:pt>
                <c:pt idx="246">
                  <c:v>0.2753856562063195</c:v>
                </c:pt>
                <c:pt idx="247">
                  <c:v>0.27652476027979528</c:v>
                </c:pt>
                <c:pt idx="248">
                  <c:v>0.27765317205740525</c:v>
                </c:pt>
                <c:pt idx="249">
                  <c:v>0.27868785567097154</c:v>
                </c:pt>
                <c:pt idx="250">
                  <c:v>0.27969028728610373</c:v>
                </c:pt>
                <c:pt idx="251">
                  <c:v>0.28083056317841476</c:v>
                </c:pt>
                <c:pt idx="252">
                  <c:v>0.28191070743657259</c:v>
                </c:pt>
                <c:pt idx="253">
                  <c:v>0.28295236411486774</c:v>
                </c:pt>
                <c:pt idx="254">
                  <c:v>0.28400308389798934</c:v>
                </c:pt>
                <c:pt idx="255">
                  <c:v>0.28503149163315378</c:v>
                </c:pt>
                <c:pt idx="256">
                  <c:v>0.28601300777850303</c:v>
                </c:pt>
                <c:pt idx="257">
                  <c:v>0.28689382181750162</c:v>
                </c:pt>
                <c:pt idx="258">
                  <c:v>0.28777607662125809</c:v>
                </c:pt>
                <c:pt idx="259">
                  <c:v>0.28863329329541831</c:v>
                </c:pt>
                <c:pt idx="260">
                  <c:v>0.28945089088182502</c:v>
                </c:pt>
                <c:pt idx="261">
                  <c:v>0.29028867261823948</c:v>
                </c:pt>
                <c:pt idx="262">
                  <c:v>0.29105905511909741</c:v>
                </c:pt>
                <c:pt idx="263">
                  <c:v>0.29174569205020723</c:v>
                </c:pt>
                <c:pt idx="264">
                  <c:v>0.29241055119159781</c:v>
                </c:pt>
                <c:pt idx="265">
                  <c:v>0.29306691817622821</c:v>
                </c:pt>
                <c:pt idx="266">
                  <c:v>0.29370375531614462</c:v>
                </c:pt>
                <c:pt idx="267">
                  <c:v>0.29431642123264906</c:v>
                </c:pt>
                <c:pt idx="268">
                  <c:v>0.29497326696943121</c:v>
                </c:pt>
                <c:pt idx="269">
                  <c:v>0.29567569456580028</c:v>
                </c:pt>
                <c:pt idx="270">
                  <c:v>0.29637380804003483</c:v>
                </c:pt>
                <c:pt idx="271">
                  <c:v>0.29709741458291655</c:v>
                </c:pt>
                <c:pt idx="272">
                  <c:v>0.29786641165388444</c:v>
                </c:pt>
                <c:pt idx="273">
                  <c:v>0.29860517310193258</c:v>
                </c:pt>
                <c:pt idx="274">
                  <c:v>0.29920741859279892</c:v>
                </c:pt>
                <c:pt idx="275">
                  <c:v>0.29987532907644682</c:v>
                </c:pt>
                <c:pt idx="276">
                  <c:v>0.30060046785948752</c:v>
                </c:pt>
                <c:pt idx="277">
                  <c:v>0.3012724892811301</c:v>
                </c:pt>
                <c:pt idx="278">
                  <c:v>0.30193089737197898</c:v>
                </c:pt>
                <c:pt idx="279">
                  <c:v>0.30259831572363682</c:v>
                </c:pt>
                <c:pt idx="280">
                  <c:v>0.30328923990546708</c:v>
                </c:pt>
                <c:pt idx="281">
                  <c:v>0.30390955482518683</c:v>
                </c:pt>
                <c:pt idx="282">
                  <c:v>0.30456054807082816</c:v>
                </c:pt>
                <c:pt idx="283">
                  <c:v>0.30528248489970178</c:v>
                </c:pt>
                <c:pt idx="284">
                  <c:v>0.30589944692476306</c:v>
                </c:pt>
                <c:pt idx="285">
                  <c:v>0.30651543402089199</c:v>
                </c:pt>
                <c:pt idx="286">
                  <c:v>0.30715879168571636</c:v>
                </c:pt>
                <c:pt idx="287">
                  <c:v>0.30779427063721371</c:v>
                </c:pt>
                <c:pt idx="288">
                  <c:v>0.30845848520837632</c:v>
                </c:pt>
                <c:pt idx="289">
                  <c:v>0.30910609546844664</c:v>
                </c:pt>
                <c:pt idx="290">
                  <c:v>0.30970784989052086</c:v>
                </c:pt>
                <c:pt idx="291">
                  <c:v>0.31033616795774627</c:v>
                </c:pt>
                <c:pt idx="292">
                  <c:v>0.31098047374333432</c:v>
                </c:pt>
                <c:pt idx="293">
                  <c:v>0.31161609940509732</c:v>
                </c:pt>
                <c:pt idx="294">
                  <c:v>0.31222969568126402</c:v>
                </c:pt>
                <c:pt idx="295">
                  <c:v>0.31283801306899428</c:v>
                </c:pt>
                <c:pt idx="296">
                  <c:v>0.31342528814266785</c:v>
                </c:pt>
                <c:pt idx="297">
                  <c:v>0.31398200881692068</c:v>
                </c:pt>
                <c:pt idx="298">
                  <c:v>0.31454870913530336</c:v>
                </c:pt>
                <c:pt idx="299">
                  <c:v>0.31511633802881672</c:v>
                </c:pt>
                <c:pt idx="300">
                  <c:v>0.31566556269320767</c:v>
                </c:pt>
                <c:pt idx="301">
                  <c:v>0.31625232886716659</c:v>
                </c:pt>
                <c:pt idx="302">
                  <c:v>0.31683059863058749</c:v>
                </c:pt>
                <c:pt idx="303">
                  <c:v>0.31733337346983098</c:v>
                </c:pt>
                <c:pt idx="304">
                  <c:v>0.31789085564163916</c:v>
                </c:pt>
                <c:pt idx="305">
                  <c:v>0.31845629157736483</c:v>
                </c:pt>
                <c:pt idx="306">
                  <c:v>0.31900444008020629</c:v>
                </c:pt>
                <c:pt idx="307">
                  <c:v>0.31949029803793666</c:v>
                </c:pt>
                <c:pt idx="308">
                  <c:v>0.31996958244628287</c:v>
                </c:pt>
                <c:pt idx="309">
                  <c:v>0.32045817049993125</c:v>
                </c:pt>
                <c:pt idx="310">
                  <c:v>0.320933998547905</c:v>
                </c:pt>
                <c:pt idx="311">
                  <c:v>0.32144237522814789</c:v>
                </c:pt>
                <c:pt idx="312">
                  <c:v>0.32197840021220453</c:v>
                </c:pt>
                <c:pt idx="313">
                  <c:v>0.32250959125342499</c:v>
                </c:pt>
                <c:pt idx="314">
                  <c:v>0.32307582861095374</c:v>
                </c:pt>
                <c:pt idx="315">
                  <c:v>0.32365674133146544</c:v>
                </c:pt>
                <c:pt idx="316">
                  <c:v>0.32422803914798276</c:v>
                </c:pt>
                <c:pt idx="317">
                  <c:v>0.32481605800578123</c:v>
                </c:pt>
                <c:pt idx="318">
                  <c:v>0.32541384332340278</c:v>
                </c:pt>
                <c:pt idx="319">
                  <c:v>0.32603213966708616</c:v>
                </c:pt>
                <c:pt idx="320">
                  <c:v>0.32672692973353218</c:v>
                </c:pt>
                <c:pt idx="321">
                  <c:v>0.32744410773881039</c:v>
                </c:pt>
                <c:pt idx="322">
                  <c:v>0.32817770470894048</c:v>
                </c:pt>
                <c:pt idx="323">
                  <c:v>0.32892937847253739</c:v>
                </c:pt>
                <c:pt idx="324">
                  <c:v>0.32971823106734727</c:v>
                </c:pt>
                <c:pt idx="325">
                  <c:v>0.33051039483993289</c:v>
                </c:pt>
                <c:pt idx="326">
                  <c:v>0.33127815739221916</c:v>
                </c:pt>
                <c:pt idx="327">
                  <c:v>0.332063548674217</c:v>
                </c:pt>
                <c:pt idx="328">
                  <c:v>0.33287303743496743</c:v>
                </c:pt>
                <c:pt idx="329">
                  <c:v>0.33370228305565003</c:v>
                </c:pt>
                <c:pt idx="330">
                  <c:v>0.33453373636002309</c:v>
                </c:pt>
                <c:pt idx="331">
                  <c:v>0.33534396145792233</c:v>
                </c:pt>
                <c:pt idx="332">
                  <c:v>0.33612333253185017</c:v>
                </c:pt>
                <c:pt idx="333">
                  <c:v>0.33691979261674843</c:v>
                </c:pt>
                <c:pt idx="334">
                  <c:v>0.33772356115239216</c:v>
                </c:pt>
                <c:pt idx="335">
                  <c:v>0.33851395793126549</c:v>
                </c:pt>
                <c:pt idx="336">
                  <c:v>0.33927007888504973</c:v>
                </c:pt>
                <c:pt idx="337">
                  <c:v>0.34003878758247574</c:v>
                </c:pt>
                <c:pt idx="338">
                  <c:v>0.34080484762908253</c:v>
                </c:pt>
                <c:pt idx="339">
                  <c:v>0.34153636958297101</c:v>
                </c:pt>
                <c:pt idx="340">
                  <c:v>0.34228644212567522</c:v>
                </c:pt>
                <c:pt idx="341">
                  <c:v>0.34302886143034456</c:v>
                </c:pt>
                <c:pt idx="342">
                  <c:v>0.34377040495468147</c:v>
                </c:pt>
                <c:pt idx="343">
                  <c:v>0.34451081051237792</c:v>
                </c:pt>
                <c:pt idx="344">
                  <c:v>0.34522917043825063</c:v>
                </c:pt>
                <c:pt idx="345">
                  <c:v>0.34594902416355405</c:v>
                </c:pt>
                <c:pt idx="346">
                  <c:v>0.34666285819158976</c:v>
                </c:pt>
                <c:pt idx="347">
                  <c:v>0.34737687506955933</c:v>
                </c:pt>
                <c:pt idx="348">
                  <c:v>0.34807549533865173</c:v>
                </c:pt>
                <c:pt idx="349">
                  <c:v>0.34874674826865198</c:v>
                </c:pt>
                <c:pt idx="350">
                  <c:v>0.34945515190525511</c:v>
                </c:pt>
                <c:pt idx="351">
                  <c:v>0.35016509735578377</c:v>
                </c:pt>
                <c:pt idx="352">
                  <c:v>0.35088124904534118</c:v>
                </c:pt>
                <c:pt idx="353">
                  <c:v>0.3515917861359214</c:v>
                </c:pt>
                <c:pt idx="354">
                  <c:v>0.35224141627056965</c:v>
                </c:pt>
                <c:pt idx="355">
                  <c:v>0.35288857290400477</c:v>
                </c:pt>
                <c:pt idx="356">
                  <c:v>0.35362218496856829</c:v>
                </c:pt>
                <c:pt idx="357">
                  <c:v>0.35432933319471133</c:v>
                </c:pt>
                <c:pt idx="358">
                  <c:v>0.35498180174830923</c:v>
                </c:pt>
                <c:pt idx="359">
                  <c:v>0.35564223593887972</c:v>
                </c:pt>
                <c:pt idx="360">
                  <c:v>0.35633230548016276</c:v>
                </c:pt>
                <c:pt idx="361">
                  <c:v>0.35700225723768186</c:v>
                </c:pt>
                <c:pt idx="362">
                  <c:v>0.35764212237788406</c:v>
                </c:pt>
                <c:pt idx="363">
                  <c:v>0.35827571192286106</c:v>
                </c:pt>
                <c:pt idx="364">
                  <c:v>0.35892363886197848</c:v>
                </c:pt>
                <c:pt idx="365">
                  <c:v>0.35957918080022627</c:v>
                </c:pt>
                <c:pt idx="366">
                  <c:v>0.36019731286970674</c:v>
                </c:pt>
                <c:pt idx="367">
                  <c:v>0.36085715611709007</c:v>
                </c:pt>
                <c:pt idx="368">
                  <c:v>0.36152006853725521</c:v>
                </c:pt>
                <c:pt idx="369">
                  <c:v>0.36206781097205187</c:v>
                </c:pt>
                <c:pt idx="370">
                  <c:v>0.36264826068148981</c:v>
                </c:pt>
                <c:pt idx="371">
                  <c:v>0.36327778643557457</c:v>
                </c:pt>
                <c:pt idx="372">
                  <c:v>0.36390424344323141</c:v>
                </c:pt>
                <c:pt idx="373">
                  <c:v>0.36445462023045905</c:v>
                </c:pt>
                <c:pt idx="374">
                  <c:v>0.3650488227097215</c:v>
                </c:pt>
                <c:pt idx="375">
                  <c:v>0.36568222396077549</c:v>
                </c:pt>
                <c:pt idx="376">
                  <c:v>0.36625642128469549</c:v>
                </c:pt>
                <c:pt idx="377">
                  <c:v>0.36679507711726728</c:v>
                </c:pt>
                <c:pt idx="378">
                  <c:v>0.36733903806176293</c:v>
                </c:pt>
                <c:pt idx="379">
                  <c:v>0.3679054434891344</c:v>
                </c:pt>
                <c:pt idx="380">
                  <c:v>0.36842527463081781</c:v>
                </c:pt>
                <c:pt idx="381">
                  <c:v>0.36893002703182814</c:v>
                </c:pt>
                <c:pt idx="382">
                  <c:v>0.36948088969638726</c:v>
                </c:pt>
                <c:pt idx="383">
                  <c:v>0.37003199596424458</c:v>
                </c:pt>
                <c:pt idx="384">
                  <c:v>0.37054142248389277</c:v>
                </c:pt>
                <c:pt idx="385">
                  <c:v>0.37102288574708325</c:v>
                </c:pt>
                <c:pt idx="386">
                  <c:v>0.37151148135881384</c:v>
                </c:pt>
                <c:pt idx="387">
                  <c:v>0.37202713532210158</c:v>
                </c:pt>
                <c:pt idx="388">
                  <c:v>0.37254191316864388</c:v>
                </c:pt>
                <c:pt idx="389">
                  <c:v>0.37303388243313695</c:v>
                </c:pt>
                <c:pt idx="390">
                  <c:v>0.37349735324717659</c:v>
                </c:pt>
                <c:pt idx="391">
                  <c:v>0.37394474053603449</c:v>
                </c:pt>
                <c:pt idx="392">
                  <c:v>0.37440778708139905</c:v>
                </c:pt>
                <c:pt idx="393">
                  <c:v>0.37491153814542827</c:v>
                </c:pt>
                <c:pt idx="394">
                  <c:v>0.37535725294643169</c:v>
                </c:pt>
                <c:pt idx="395">
                  <c:v>0.37576613640194934</c:v>
                </c:pt>
                <c:pt idx="396">
                  <c:v>0.37619137208965131</c:v>
                </c:pt>
                <c:pt idx="397">
                  <c:v>0.37665297042876955</c:v>
                </c:pt>
                <c:pt idx="398">
                  <c:v>0.37709533183218946</c:v>
                </c:pt>
                <c:pt idx="399">
                  <c:v>0.37752826137084616</c:v>
                </c:pt>
                <c:pt idx="400">
                  <c:v>0.37794602933146976</c:v>
                </c:pt>
                <c:pt idx="401">
                  <c:v>0.37833403114910497</c:v>
                </c:pt>
                <c:pt idx="402">
                  <c:v>0.37871509984916912</c:v>
                </c:pt>
                <c:pt idx="403">
                  <c:v>0.37912344698288641</c:v>
                </c:pt>
                <c:pt idx="404">
                  <c:v>0.3795313288338536</c:v>
                </c:pt>
                <c:pt idx="405">
                  <c:v>0.37991712097274921</c:v>
                </c:pt>
                <c:pt idx="406">
                  <c:v>0.38030587955488326</c:v>
                </c:pt>
                <c:pt idx="407">
                  <c:v>0.38069060096312662</c:v>
                </c:pt>
                <c:pt idx="408">
                  <c:v>0.3810599123889486</c:v>
                </c:pt>
                <c:pt idx="409">
                  <c:v>0.38143557165851588</c:v>
                </c:pt>
                <c:pt idx="410">
                  <c:v>0.38179499068582207</c:v>
                </c:pt>
                <c:pt idx="411">
                  <c:v>0.38214457131837704</c:v>
                </c:pt>
                <c:pt idx="412">
                  <c:v>0.38249755460113627</c:v>
                </c:pt>
                <c:pt idx="413">
                  <c:v>0.38284433258127365</c:v>
                </c:pt>
                <c:pt idx="414">
                  <c:v>0.38318673176684542</c:v>
                </c:pt>
                <c:pt idx="415">
                  <c:v>0.38351850416939276</c:v>
                </c:pt>
                <c:pt idx="416">
                  <c:v>0.38383461792699186</c:v>
                </c:pt>
                <c:pt idx="417">
                  <c:v>0.38415487328394499</c:v>
                </c:pt>
                <c:pt idx="418">
                  <c:v>0.38447758990801856</c:v>
                </c:pt>
                <c:pt idx="419">
                  <c:v>0.38476900519887397</c:v>
                </c:pt>
                <c:pt idx="420">
                  <c:v>0.38507534482888334</c:v>
                </c:pt>
                <c:pt idx="421">
                  <c:v>0.38538181033977104</c:v>
                </c:pt>
                <c:pt idx="422">
                  <c:v>0.38563343299603642</c:v>
                </c:pt>
                <c:pt idx="423">
                  <c:v>0.38591200323521985</c:v>
                </c:pt>
                <c:pt idx="424">
                  <c:v>0.3862423332948654</c:v>
                </c:pt>
                <c:pt idx="425">
                  <c:v>0.38657833682601606</c:v>
                </c:pt>
                <c:pt idx="426">
                  <c:v>0.38684551078969048</c:v>
                </c:pt>
                <c:pt idx="427">
                  <c:v>0.38706889382687831</c:v>
                </c:pt>
                <c:pt idx="428">
                  <c:v>0.38732369923633581</c:v>
                </c:pt>
                <c:pt idx="429">
                  <c:v>0.38761215274755728</c:v>
                </c:pt>
                <c:pt idx="430">
                  <c:v>0.38784243106212707</c:v>
                </c:pt>
                <c:pt idx="431">
                  <c:v>0.38802531985536143</c:v>
                </c:pt>
                <c:pt idx="432">
                  <c:v>0.38824013056271217</c:v>
                </c:pt>
                <c:pt idx="433">
                  <c:v>0.38849211545422363</c:v>
                </c:pt>
                <c:pt idx="434">
                  <c:v>0.38871855999158389</c:v>
                </c:pt>
                <c:pt idx="435">
                  <c:v>0.3889305865467596</c:v>
                </c:pt>
                <c:pt idx="436">
                  <c:v>0.38914610039551545</c:v>
                </c:pt>
                <c:pt idx="437">
                  <c:v>0.38936682092997232</c:v>
                </c:pt>
                <c:pt idx="438">
                  <c:v>0.38960354719767093</c:v>
                </c:pt>
                <c:pt idx="439">
                  <c:v>0.38984645428371789</c:v>
                </c:pt>
                <c:pt idx="440">
                  <c:v>0.39003769460620646</c:v>
                </c:pt>
                <c:pt idx="441">
                  <c:v>0.39023811739864761</c:v>
                </c:pt>
                <c:pt idx="442">
                  <c:v>0.3904269585552716</c:v>
                </c:pt>
                <c:pt idx="443">
                  <c:v>0.3906257693850273</c:v>
                </c:pt>
                <c:pt idx="444">
                  <c:v>0.39079753485291352</c:v>
                </c:pt>
                <c:pt idx="445">
                  <c:v>0.39092998413651409</c:v>
                </c:pt>
                <c:pt idx="446">
                  <c:v>0.39104639600554786</c:v>
                </c:pt>
                <c:pt idx="447">
                  <c:v>0.39119169026578554</c:v>
                </c:pt>
                <c:pt idx="448">
                  <c:v>0.39139216486022499</c:v>
                </c:pt>
                <c:pt idx="449">
                  <c:v>0.39156359201858471</c:v>
                </c:pt>
                <c:pt idx="450">
                  <c:v>0.39172277999027921</c:v>
                </c:pt>
                <c:pt idx="451">
                  <c:v>0.39183974368825591</c:v>
                </c:pt>
                <c:pt idx="452">
                  <c:v>0.39195592281751973</c:v>
                </c:pt>
                <c:pt idx="453">
                  <c:v>0.39211282496936523</c:v>
                </c:pt>
                <c:pt idx="454">
                  <c:v>0.3922158218303668</c:v>
                </c:pt>
                <c:pt idx="455">
                  <c:v>0.39231592479670269</c:v>
                </c:pt>
                <c:pt idx="456">
                  <c:v>0.39246330409543956</c:v>
                </c:pt>
                <c:pt idx="457">
                  <c:v>0.39262828696374169</c:v>
                </c:pt>
                <c:pt idx="458">
                  <c:v>0.39277160472695077</c:v>
                </c:pt>
                <c:pt idx="459">
                  <c:v>0.39289139712845228</c:v>
                </c:pt>
                <c:pt idx="460">
                  <c:v>0.39298481209574132</c:v>
                </c:pt>
                <c:pt idx="461">
                  <c:v>0.39308873980288112</c:v>
                </c:pt>
                <c:pt idx="462">
                  <c:v>0.39322401311842697</c:v>
                </c:pt>
                <c:pt idx="463">
                  <c:v>0.39331277933238901</c:v>
                </c:pt>
                <c:pt idx="464">
                  <c:v>0.39341854185925973</c:v>
                </c:pt>
                <c:pt idx="465">
                  <c:v>0.39353722014144171</c:v>
                </c:pt>
                <c:pt idx="466">
                  <c:v>0.39363661621415247</c:v>
                </c:pt>
                <c:pt idx="467">
                  <c:v>0.39371640032688809</c:v>
                </c:pt>
                <c:pt idx="468">
                  <c:v>0.39378634669849838</c:v>
                </c:pt>
                <c:pt idx="469">
                  <c:v>0.39385776946359669</c:v>
                </c:pt>
                <c:pt idx="470">
                  <c:v>0.3939127407287229</c:v>
                </c:pt>
                <c:pt idx="471">
                  <c:v>0.39403864104654795</c:v>
                </c:pt>
                <c:pt idx="472">
                  <c:v>0.39414511151672854</c:v>
                </c:pt>
                <c:pt idx="473">
                  <c:v>0.39414378588722793</c:v>
                </c:pt>
                <c:pt idx="474">
                  <c:v>0.39422960110399979</c:v>
                </c:pt>
                <c:pt idx="475">
                  <c:v>0.39433422472517887</c:v>
                </c:pt>
                <c:pt idx="476">
                  <c:v>0.39438931538663641</c:v>
                </c:pt>
                <c:pt idx="477">
                  <c:v>0.39443388813522556</c:v>
                </c:pt>
                <c:pt idx="478">
                  <c:v>0.39451815533057411</c:v>
                </c:pt>
                <c:pt idx="479">
                  <c:v>0.3946259049703244</c:v>
                </c:pt>
                <c:pt idx="480">
                  <c:v>0.3947382519756315</c:v>
                </c:pt>
                <c:pt idx="481">
                  <c:v>0.39477898560394703</c:v>
                </c:pt>
                <c:pt idx="482">
                  <c:v>0.39477821375561994</c:v>
                </c:pt>
                <c:pt idx="483">
                  <c:v>0.39480917128311493</c:v>
                </c:pt>
                <c:pt idx="484">
                  <c:v>0.39485814966838162</c:v>
                </c:pt>
                <c:pt idx="485">
                  <c:v>0.39492529226375384</c:v>
                </c:pt>
                <c:pt idx="486">
                  <c:v>0.3949910901420976</c:v>
                </c:pt>
                <c:pt idx="487">
                  <c:v>0.39504609247228067</c:v>
                </c:pt>
                <c:pt idx="488">
                  <c:v>0.39509670568161931</c:v>
                </c:pt>
                <c:pt idx="489">
                  <c:v>0.39515136183555727</c:v>
                </c:pt>
                <c:pt idx="490">
                  <c:v>0.3952265523030703</c:v>
                </c:pt>
                <c:pt idx="491">
                  <c:v>0.39532117706499553</c:v>
                </c:pt>
                <c:pt idx="492">
                  <c:v>0.39532003262985915</c:v>
                </c:pt>
                <c:pt idx="493">
                  <c:v>0.39529954365826497</c:v>
                </c:pt>
                <c:pt idx="494">
                  <c:v>0.39539708523560918</c:v>
                </c:pt>
                <c:pt idx="495">
                  <c:v>0.39546257932817602</c:v>
                </c:pt>
                <c:pt idx="496">
                  <c:v>0.39551132629562508</c:v>
                </c:pt>
                <c:pt idx="497">
                  <c:v>0.39557315299809631</c:v>
                </c:pt>
                <c:pt idx="498">
                  <c:v>0.39563868162712423</c:v>
                </c:pt>
                <c:pt idx="499">
                  <c:v>0.39569345899608938</c:v>
                </c:pt>
                <c:pt idx="500">
                  <c:v>0.39569198856552629</c:v>
                </c:pt>
                <c:pt idx="501">
                  <c:v>0.39575135702272157</c:v>
                </c:pt>
                <c:pt idx="502">
                  <c:v>0.39581872016655018</c:v>
                </c:pt>
                <c:pt idx="503">
                  <c:v>0.39586272096175074</c:v>
                </c:pt>
                <c:pt idx="504">
                  <c:v>0.39593145192296203</c:v>
                </c:pt>
                <c:pt idx="505">
                  <c:v>0.39602035486164611</c:v>
                </c:pt>
                <c:pt idx="506">
                  <c:v>0.39607359554802041</c:v>
                </c:pt>
                <c:pt idx="507">
                  <c:v>0.3960646186902132</c:v>
                </c:pt>
                <c:pt idx="508">
                  <c:v>0.3961382003252869</c:v>
                </c:pt>
                <c:pt idx="509">
                  <c:v>0.39620602240884972</c:v>
                </c:pt>
                <c:pt idx="510">
                  <c:v>0.39622296395011336</c:v>
                </c:pt>
                <c:pt idx="511">
                  <c:v>0.39621921207278676</c:v>
                </c:pt>
                <c:pt idx="512">
                  <c:v>0.39625787891480807</c:v>
                </c:pt>
                <c:pt idx="513">
                  <c:v>0.39634223308675692</c:v>
                </c:pt>
                <c:pt idx="514">
                  <c:v>0.396406818274954</c:v>
                </c:pt>
                <c:pt idx="515">
                  <c:v>0.39646803843985728</c:v>
                </c:pt>
                <c:pt idx="516">
                  <c:v>0.39651162185351163</c:v>
                </c:pt>
                <c:pt idx="517">
                  <c:v>0.39656637611848961</c:v>
                </c:pt>
                <c:pt idx="518">
                  <c:v>0.39667127548372855</c:v>
                </c:pt>
                <c:pt idx="519">
                  <c:v>0.39674500071706315</c:v>
                </c:pt>
                <c:pt idx="520">
                  <c:v>0.39680755476929913</c:v>
                </c:pt>
                <c:pt idx="521">
                  <c:v>0.3969058086688444</c:v>
                </c:pt>
                <c:pt idx="522">
                  <c:v>0.39695159430360377</c:v>
                </c:pt>
                <c:pt idx="523">
                  <c:v>0.39698246398770337</c:v>
                </c:pt>
                <c:pt idx="524">
                  <c:v>0.39709828560907595</c:v>
                </c:pt>
                <c:pt idx="525">
                  <c:v>0.39709876258204901</c:v>
                </c:pt>
                <c:pt idx="526">
                  <c:v>0.39715950478051026</c:v>
                </c:pt>
                <c:pt idx="527">
                  <c:v>0.39727435552683121</c:v>
                </c:pt>
                <c:pt idx="528">
                  <c:v>0.39733061911979589</c:v>
                </c:pt>
                <c:pt idx="529">
                  <c:v>0.39743049433913574</c:v>
                </c:pt>
                <c:pt idx="530">
                  <c:v>0.39751599428824774</c:v>
                </c:pt>
                <c:pt idx="531">
                  <c:v>0.39753791238547226</c:v>
                </c:pt>
                <c:pt idx="532">
                  <c:v>0.39759776475140418</c:v>
                </c:pt>
                <c:pt idx="533">
                  <c:v>0.39766196142712906</c:v>
                </c:pt>
                <c:pt idx="534">
                  <c:v>0.39774635068682612</c:v>
                </c:pt>
                <c:pt idx="535">
                  <c:v>0.39780566224336972</c:v>
                </c:pt>
                <c:pt idx="536">
                  <c:v>0.39787995863415154</c:v>
                </c:pt>
                <c:pt idx="537">
                  <c:v>0.39796701430253428</c:v>
                </c:pt>
                <c:pt idx="538">
                  <c:v>0.39803816411732112</c:v>
                </c:pt>
                <c:pt idx="539">
                  <c:v>0.39810694837484467</c:v>
                </c:pt>
                <c:pt idx="540">
                  <c:v>0.39824589355864903</c:v>
                </c:pt>
                <c:pt idx="541">
                  <c:v>0.39836568192394423</c:v>
                </c:pt>
                <c:pt idx="542">
                  <c:v>0.3983991111636942</c:v>
                </c:pt>
                <c:pt idx="543">
                  <c:v>0.39850134202363457</c:v>
                </c:pt>
                <c:pt idx="544">
                  <c:v>0.3986589525560606</c:v>
                </c:pt>
                <c:pt idx="545">
                  <c:v>0.39879316902902978</c:v>
                </c:pt>
                <c:pt idx="546">
                  <c:v>0.39884297873977714</c:v>
                </c:pt>
                <c:pt idx="547">
                  <c:v>0.39892882112767519</c:v>
                </c:pt>
                <c:pt idx="548">
                  <c:v>0.39906583551360714</c:v>
                </c:pt>
                <c:pt idx="549">
                  <c:v>0.39921264779222893</c:v>
                </c:pt>
                <c:pt idx="550">
                  <c:v>0.39928546783692237</c:v>
                </c:pt>
                <c:pt idx="551">
                  <c:v>0.39934234463500956</c:v>
                </c:pt>
                <c:pt idx="552">
                  <c:v>0.39948709057039894</c:v>
                </c:pt>
                <c:pt idx="553">
                  <c:v>0.39961197514039126</c:v>
                </c:pt>
                <c:pt idx="554">
                  <c:v>0.39968357009115146</c:v>
                </c:pt>
                <c:pt idx="555">
                  <c:v>0.39977945715378266</c:v>
                </c:pt>
                <c:pt idx="556">
                  <c:v>0.39992561420725842</c:v>
                </c:pt>
                <c:pt idx="557">
                  <c:v>0.40003069814019271</c:v>
                </c:pt>
                <c:pt idx="558">
                  <c:v>0.40008412970453211</c:v>
                </c:pt>
                <c:pt idx="559">
                  <c:v>0.400186288454279</c:v>
                </c:pt>
                <c:pt idx="560">
                  <c:v>0.40034865345458259</c:v>
                </c:pt>
                <c:pt idx="561">
                  <c:v>0.40046944151498165</c:v>
                </c:pt>
                <c:pt idx="562">
                  <c:v>0.40061927426692101</c:v>
                </c:pt>
                <c:pt idx="563">
                  <c:v>0.40069957840678461</c:v>
                </c:pt>
                <c:pt idx="564">
                  <c:v>0.40079510300856153</c:v>
                </c:pt>
                <c:pt idx="565">
                  <c:v>0.40090227352397684</c:v>
                </c:pt>
                <c:pt idx="566">
                  <c:v>0.40103630541265284</c:v>
                </c:pt>
                <c:pt idx="567">
                  <c:v>0.40120791163531394</c:v>
                </c:pt>
                <c:pt idx="568">
                  <c:v>0.40134317395776664</c:v>
                </c:pt>
                <c:pt idx="569">
                  <c:v>0.40148268463118192</c:v>
                </c:pt>
                <c:pt idx="570">
                  <c:v>0.40163189706715546</c:v>
                </c:pt>
                <c:pt idx="571">
                  <c:v>0.40169629618151098</c:v>
                </c:pt>
                <c:pt idx="572">
                  <c:v>0.40178990026993611</c:v>
                </c:pt>
                <c:pt idx="573">
                  <c:v>0.40202263208328853</c:v>
                </c:pt>
                <c:pt idx="574">
                  <c:v>0.40224820588145577</c:v>
                </c:pt>
                <c:pt idx="575">
                  <c:v>0.40229722104448773</c:v>
                </c:pt>
                <c:pt idx="576">
                  <c:v>0.40233974183053306</c:v>
                </c:pt>
                <c:pt idx="577">
                  <c:v>0.40251534847530629</c:v>
                </c:pt>
                <c:pt idx="578">
                  <c:v>0.40265372900617491</c:v>
                </c:pt>
                <c:pt idx="579">
                  <c:v>0.40275237351228826</c:v>
                </c:pt>
                <c:pt idx="580">
                  <c:v>0.40288892611066146</c:v>
                </c:pt>
                <c:pt idx="581">
                  <c:v>0.40298482197236424</c:v>
                </c:pt>
                <c:pt idx="582">
                  <c:v>0.40316755023079587</c:v>
                </c:pt>
                <c:pt idx="583">
                  <c:v>0.40336566923569922</c:v>
                </c:pt>
                <c:pt idx="584">
                  <c:v>0.40350553477018303</c:v>
                </c:pt>
                <c:pt idx="585">
                  <c:v>0.40363082033874037</c:v>
                </c:pt>
                <c:pt idx="586">
                  <c:v>0.40373097868398622</c:v>
                </c:pt>
                <c:pt idx="587">
                  <c:v>0.40384631817698824</c:v>
                </c:pt>
                <c:pt idx="588">
                  <c:v>0.40400619055844267</c:v>
                </c:pt>
                <c:pt idx="589">
                  <c:v>0.40413247111979128</c:v>
                </c:pt>
                <c:pt idx="590">
                  <c:v>0.40427836704107856</c:v>
                </c:pt>
                <c:pt idx="591">
                  <c:v>0.40444644510102384</c:v>
                </c:pt>
                <c:pt idx="592">
                  <c:v>0.40454380977551901</c:v>
                </c:pt>
                <c:pt idx="593">
                  <c:v>0.40454697274825163</c:v>
                </c:pt>
                <c:pt idx="594">
                  <c:v>0.40462663263266113</c:v>
                </c:pt>
                <c:pt idx="595">
                  <c:v>0.40476574363573009</c:v>
                </c:pt>
                <c:pt idx="596">
                  <c:v>0.40498470909107692</c:v>
                </c:pt>
                <c:pt idx="597">
                  <c:v>0.40519225121890395</c:v>
                </c:pt>
                <c:pt idx="598">
                  <c:v>0.40538248458817722</c:v>
                </c:pt>
                <c:pt idx="599">
                  <c:v>0.40538786446763098</c:v>
                </c:pt>
                <c:pt idx="600">
                  <c:v>0.40543800851773576</c:v>
                </c:pt>
                <c:pt idx="601">
                  <c:v>0.40566381103412413</c:v>
                </c:pt>
                <c:pt idx="602">
                  <c:v>0.40589382406822211</c:v>
                </c:pt>
                <c:pt idx="603">
                  <c:v>0.40588471174274415</c:v>
                </c:pt>
                <c:pt idx="604">
                  <c:v>0.40596535094478181</c:v>
                </c:pt>
                <c:pt idx="605">
                  <c:v>0.40611223324106138</c:v>
                </c:pt>
                <c:pt idx="606">
                  <c:v>0.40621597937897264</c:v>
                </c:pt>
                <c:pt idx="607">
                  <c:v>0.406354275110407</c:v>
                </c:pt>
                <c:pt idx="608">
                  <c:v>0.4064803557224001</c:v>
                </c:pt>
                <c:pt idx="609">
                  <c:v>0.40656314474538657</c:v>
                </c:pt>
                <c:pt idx="610">
                  <c:v>0.40670096620629065</c:v>
                </c:pt>
                <c:pt idx="611">
                  <c:v>0.40681034102705332</c:v>
                </c:pt>
                <c:pt idx="612">
                  <c:v>0.40689569306077883</c:v>
                </c:pt>
                <c:pt idx="613">
                  <c:v>0.40703423986581982</c:v>
                </c:pt>
                <c:pt idx="614">
                  <c:v>0.4071593395531552</c:v>
                </c:pt>
                <c:pt idx="615">
                  <c:v>0.40731407882917264</c:v>
                </c:pt>
                <c:pt idx="616">
                  <c:v>0.40741547511354775</c:v>
                </c:pt>
                <c:pt idx="617">
                  <c:v>0.40750825980481159</c:v>
                </c:pt>
                <c:pt idx="618">
                  <c:v>0.40769862088913578</c:v>
                </c:pt>
                <c:pt idx="619">
                  <c:v>0.40783876244714179</c:v>
                </c:pt>
                <c:pt idx="620">
                  <c:v>0.40800199421119604</c:v>
                </c:pt>
                <c:pt idx="621">
                  <c:v>0.40823108737794361</c:v>
                </c:pt>
                <c:pt idx="622">
                  <c:v>0.40837454345389396</c:v>
                </c:pt>
                <c:pt idx="623">
                  <c:v>0.40848855842423298</c:v>
                </c:pt>
                <c:pt idx="624">
                  <c:v>0.40869433957840656</c:v>
                </c:pt>
                <c:pt idx="625">
                  <c:v>0.40887045753287193</c:v>
                </c:pt>
                <c:pt idx="626">
                  <c:v>0.40910041353341747</c:v>
                </c:pt>
                <c:pt idx="627">
                  <c:v>0.40938237013428697</c:v>
                </c:pt>
                <c:pt idx="628">
                  <c:v>0.40948969321336781</c:v>
                </c:pt>
                <c:pt idx="629">
                  <c:v>0.40966212942622776</c:v>
                </c:pt>
                <c:pt idx="630">
                  <c:v>0.40988294872454151</c:v>
                </c:pt>
                <c:pt idx="631">
                  <c:v>0.41007649016959252</c:v>
                </c:pt>
                <c:pt idx="632">
                  <c:v>0.41018251806355582</c:v>
                </c:pt>
                <c:pt idx="633">
                  <c:v>0.41028598273545208</c:v>
                </c:pt>
                <c:pt idx="634">
                  <c:v>0.41040624336419618</c:v>
                </c:pt>
                <c:pt idx="635">
                  <c:v>0.41058319378938496</c:v>
                </c:pt>
                <c:pt idx="636">
                  <c:v>0.4107574715381877</c:v>
                </c:pt>
                <c:pt idx="637">
                  <c:v>0.41101581034602663</c:v>
                </c:pt>
                <c:pt idx="638">
                  <c:v>0.41123769379242159</c:v>
                </c:pt>
                <c:pt idx="639">
                  <c:v>0.4112336038659814</c:v>
                </c:pt>
                <c:pt idx="640">
                  <c:v>0.41126026887327588</c:v>
                </c:pt>
                <c:pt idx="641">
                  <c:v>0.41139999116242931</c:v>
                </c:pt>
                <c:pt idx="642">
                  <c:v>0.41165666951935237</c:v>
                </c:pt>
                <c:pt idx="643">
                  <c:v>0.41165234407478263</c:v>
                </c:pt>
                <c:pt idx="644">
                  <c:v>0.41180493631035536</c:v>
                </c:pt>
                <c:pt idx="645">
                  <c:v>0.41198728313528782</c:v>
                </c:pt>
                <c:pt idx="646">
                  <c:v>0.41193920393242694</c:v>
                </c:pt>
                <c:pt idx="647">
                  <c:v>0.4121645226053719</c:v>
                </c:pt>
                <c:pt idx="648">
                  <c:v>0.41228483658089138</c:v>
                </c:pt>
                <c:pt idx="649">
                  <c:v>0.41228208559609142</c:v>
                </c:pt>
                <c:pt idx="650">
                  <c:v>0.41241285696726743</c:v>
                </c:pt>
                <c:pt idx="651">
                  <c:v>0.41244523995220145</c:v>
                </c:pt>
                <c:pt idx="652">
                  <c:v>0.41262998432362769</c:v>
                </c:pt>
                <c:pt idx="653">
                  <c:v>0.41274428582368833</c:v>
                </c:pt>
                <c:pt idx="654">
                  <c:v>0.41285304332829992</c:v>
                </c:pt>
                <c:pt idx="655">
                  <c:v>0.41295071517105547</c:v>
                </c:pt>
                <c:pt idx="656">
                  <c:v>0.41297847609895139</c:v>
                </c:pt>
                <c:pt idx="657">
                  <c:v>0.41308734953927129</c:v>
                </c:pt>
                <c:pt idx="658">
                  <c:v>0.4131908337635597</c:v>
                </c:pt>
                <c:pt idx="659">
                  <c:v>0.41328488025601584</c:v>
                </c:pt>
                <c:pt idx="660">
                  <c:v>0.41337782077159496</c:v>
                </c:pt>
                <c:pt idx="661">
                  <c:v>0.41333959820320448</c:v>
                </c:pt>
                <c:pt idx="662">
                  <c:v>0.41328088964566589</c:v>
                </c:pt>
                <c:pt idx="663">
                  <c:v>0.41334891545544061</c:v>
                </c:pt>
                <c:pt idx="664">
                  <c:v>0.41345280276654872</c:v>
                </c:pt>
                <c:pt idx="665">
                  <c:v>0.41362528690723904</c:v>
                </c:pt>
                <c:pt idx="666">
                  <c:v>0.41376833113966244</c:v>
                </c:pt>
                <c:pt idx="667">
                  <c:v>0.41394615816960473</c:v>
                </c:pt>
                <c:pt idx="668">
                  <c:v>0.41410220324903751</c:v>
                </c:pt>
                <c:pt idx="669">
                  <c:v>0.41421670628945667</c:v>
                </c:pt>
                <c:pt idx="670">
                  <c:v>0.41430071367405469</c:v>
                </c:pt>
                <c:pt idx="671">
                  <c:v>0.41434434603696907</c:v>
                </c:pt>
                <c:pt idx="672">
                  <c:v>0.41442598619147075</c:v>
                </c:pt>
                <c:pt idx="673">
                  <c:v>0.41450741168828847</c:v>
                </c:pt>
                <c:pt idx="674">
                  <c:v>0.41455965133871553</c:v>
                </c:pt>
                <c:pt idx="675">
                  <c:v>0.41462246740221476</c:v>
                </c:pt>
                <c:pt idx="676">
                  <c:v>0.41474914222878567</c:v>
                </c:pt>
                <c:pt idx="677">
                  <c:v>0.41487665974869831</c:v>
                </c:pt>
                <c:pt idx="678">
                  <c:v>0.41497195526491915</c:v>
                </c:pt>
                <c:pt idx="679">
                  <c:v>0.41510360609633973</c:v>
                </c:pt>
                <c:pt idx="680">
                  <c:v>0.4152874088051825</c:v>
                </c:pt>
                <c:pt idx="681">
                  <c:v>0.41543882290380346</c:v>
                </c:pt>
                <c:pt idx="682">
                  <c:v>0.41551844463818205</c:v>
                </c:pt>
                <c:pt idx="683">
                  <c:v>0.41560783544214858</c:v>
                </c:pt>
                <c:pt idx="684">
                  <c:v>0.41570633672040919</c:v>
                </c:pt>
                <c:pt idx="685">
                  <c:v>0.41580956814185521</c:v>
                </c:pt>
                <c:pt idx="686">
                  <c:v>0.41587108070662043</c:v>
                </c:pt>
                <c:pt idx="687">
                  <c:v>0.41600523859791555</c:v>
                </c:pt>
                <c:pt idx="688">
                  <c:v>0.41614259905456824</c:v>
                </c:pt>
                <c:pt idx="689">
                  <c:v>0.41617265050414431</c:v>
                </c:pt>
                <c:pt idx="690">
                  <c:v>0.41628509900428856</c:v>
                </c:pt>
                <c:pt idx="691">
                  <c:v>0.41644369605562187</c:v>
                </c:pt>
                <c:pt idx="692">
                  <c:v>0.41659428699651713</c:v>
                </c:pt>
                <c:pt idx="693">
                  <c:v>0.41673694583752346</c:v>
                </c:pt>
                <c:pt idx="694">
                  <c:v>0.41689814419247534</c:v>
                </c:pt>
                <c:pt idx="695">
                  <c:v>0.41703127232872755</c:v>
                </c:pt>
                <c:pt idx="696">
                  <c:v>0.41713075524145976</c:v>
                </c:pt>
                <c:pt idx="697">
                  <c:v>0.41715985455157673</c:v>
                </c:pt>
                <c:pt idx="698">
                  <c:v>0.41721885663874964</c:v>
                </c:pt>
                <c:pt idx="699">
                  <c:v>0.41731835246934273</c:v>
                </c:pt>
                <c:pt idx="700">
                  <c:v>0.41740848160869076</c:v>
                </c:pt>
                <c:pt idx="701">
                  <c:v>0.41754849532113852</c:v>
                </c:pt>
                <c:pt idx="702">
                  <c:v>0.41776903272796284</c:v>
                </c:pt>
                <c:pt idx="703">
                  <c:v>0.41788887937831776</c:v>
                </c:pt>
                <c:pt idx="704">
                  <c:v>0.41796203051142911</c:v>
                </c:pt>
                <c:pt idx="705">
                  <c:v>0.41806728024658163</c:v>
                </c:pt>
                <c:pt idx="706">
                  <c:v>0.41817478227508537</c:v>
                </c:pt>
                <c:pt idx="707">
                  <c:v>0.41821251542898397</c:v>
                </c:pt>
                <c:pt idx="708">
                  <c:v>0.418284610632706</c:v>
                </c:pt>
                <c:pt idx="709">
                  <c:v>0.41838479824629649</c:v>
                </c:pt>
                <c:pt idx="710">
                  <c:v>0.41848106849068012</c:v>
                </c:pt>
                <c:pt idx="711">
                  <c:v>0.41857639131262142</c:v>
                </c:pt>
                <c:pt idx="712">
                  <c:v>0.41861663702946855</c:v>
                </c:pt>
                <c:pt idx="713">
                  <c:v>0.41867046280139458</c:v>
                </c:pt>
                <c:pt idx="714">
                  <c:v>0.41874402597441579</c:v>
                </c:pt>
                <c:pt idx="715">
                  <c:v>0.41879456585161795</c:v>
                </c:pt>
                <c:pt idx="716">
                  <c:v>0.41888891117560667</c:v>
                </c:pt>
                <c:pt idx="717">
                  <c:v>0.41898430854234281</c:v>
                </c:pt>
                <c:pt idx="718">
                  <c:v>0.41908139406519379</c:v>
                </c:pt>
                <c:pt idx="719">
                  <c:v>0.41912611621539825</c:v>
                </c:pt>
                <c:pt idx="720">
                  <c:v>0.41918418516900108</c:v>
                </c:pt>
                <c:pt idx="721">
                  <c:v>0.41925309411004114</c:v>
                </c:pt>
                <c:pt idx="722">
                  <c:v>0.4192982380286141</c:v>
                </c:pt>
                <c:pt idx="723">
                  <c:v>0.41940750039414959</c:v>
                </c:pt>
                <c:pt idx="724">
                  <c:v>0.41949372323504175</c:v>
                </c:pt>
                <c:pt idx="725">
                  <c:v>0.41954084658270824</c:v>
                </c:pt>
                <c:pt idx="726">
                  <c:v>0.41965019001534903</c:v>
                </c:pt>
                <c:pt idx="727">
                  <c:v>0.41973030285491636</c:v>
                </c:pt>
                <c:pt idx="728">
                  <c:v>0.41981791866919416</c:v>
                </c:pt>
                <c:pt idx="729">
                  <c:v>0.41991458205801874</c:v>
                </c:pt>
                <c:pt idx="730">
                  <c:v>0.42001103144534158</c:v>
                </c:pt>
                <c:pt idx="731">
                  <c:v>0.42006985315996248</c:v>
                </c:pt>
                <c:pt idx="732">
                  <c:v>0.4201648035489427</c:v>
                </c:pt>
                <c:pt idx="733">
                  <c:v>0.42032581484376363</c:v>
                </c:pt>
                <c:pt idx="734">
                  <c:v>0.420432179459931</c:v>
                </c:pt>
                <c:pt idx="735">
                  <c:v>0.42050617746341779</c:v>
                </c:pt>
                <c:pt idx="736">
                  <c:v>0.42065989766190054</c:v>
                </c:pt>
                <c:pt idx="737">
                  <c:v>0.42077560884494392</c:v>
                </c:pt>
                <c:pt idx="738">
                  <c:v>0.42090363709006762</c:v>
                </c:pt>
                <c:pt idx="739">
                  <c:v>0.42111021300187151</c:v>
                </c:pt>
                <c:pt idx="740">
                  <c:v>0.42125014782352155</c:v>
                </c:pt>
                <c:pt idx="741">
                  <c:v>0.42136196344089316</c:v>
                </c:pt>
                <c:pt idx="742">
                  <c:v>0.42152614540462768</c:v>
                </c:pt>
                <c:pt idx="743">
                  <c:v>0.42166882493078423</c:v>
                </c:pt>
                <c:pt idx="744">
                  <c:v>0.42182726546143118</c:v>
                </c:pt>
                <c:pt idx="745">
                  <c:v>0.42202138610920076</c:v>
                </c:pt>
                <c:pt idx="746">
                  <c:v>0.42223874943244738</c:v>
                </c:pt>
                <c:pt idx="747">
                  <c:v>0.42241294372728544</c:v>
                </c:pt>
                <c:pt idx="748">
                  <c:v>0.42259024757379993</c:v>
                </c:pt>
                <c:pt idx="749">
                  <c:v>0.42270841377584123</c:v>
                </c:pt>
                <c:pt idx="750">
                  <c:v>0.42287160576791488</c:v>
                </c:pt>
                <c:pt idx="751">
                  <c:v>0.42306442924269599</c:v>
                </c:pt>
                <c:pt idx="752">
                  <c:v>0.4232200690353885</c:v>
                </c:pt>
                <c:pt idx="753">
                  <c:v>0.42342152659074417</c:v>
                </c:pt>
                <c:pt idx="754">
                  <c:v>0.4235973463660227</c:v>
                </c:pt>
                <c:pt idx="755">
                  <c:v>0.4237138736120647</c:v>
                </c:pt>
                <c:pt idx="756">
                  <c:v>0.42384877623489919</c:v>
                </c:pt>
                <c:pt idx="757">
                  <c:v>0.42396939269400447</c:v>
                </c:pt>
                <c:pt idx="758">
                  <c:v>0.42410557761753703</c:v>
                </c:pt>
                <c:pt idx="759">
                  <c:v>0.42423023923478276</c:v>
                </c:pt>
                <c:pt idx="760">
                  <c:v>0.42438573833669407</c:v>
                </c:pt>
                <c:pt idx="761">
                  <c:v>0.42453626976551062</c:v>
                </c:pt>
                <c:pt idx="762">
                  <c:v>0.42469879727698318</c:v>
                </c:pt>
                <c:pt idx="763">
                  <c:v>0.42486079632349444</c:v>
                </c:pt>
                <c:pt idx="764">
                  <c:v>0.42501114738463874</c:v>
                </c:pt>
                <c:pt idx="765">
                  <c:v>0.42514796448779507</c:v>
                </c:pt>
                <c:pt idx="766">
                  <c:v>0.42525787186031955</c:v>
                </c:pt>
                <c:pt idx="767">
                  <c:v>0.42534624873400123</c:v>
                </c:pt>
                <c:pt idx="768">
                  <c:v>0.4254289883548184</c:v>
                </c:pt>
                <c:pt idx="769">
                  <c:v>0.4255158451243109</c:v>
                </c:pt>
                <c:pt idx="770">
                  <c:v>0.42564717856752776</c:v>
                </c:pt>
                <c:pt idx="771">
                  <c:v>0.42574494131902263</c:v>
                </c:pt>
                <c:pt idx="772">
                  <c:v>0.42582597821756557</c:v>
                </c:pt>
                <c:pt idx="773">
                  <c:v>0.42589819470288398</c:v>
                </c:pt>
                <c:pt idx="774">
                  <c:v>0.42594826238490852</c:v>
                </c:pt>
                <c:pt idx="775">
                  <c:v>0.4260014517325823</c:v>
                </c:pt>
                <c:pt idx="776">
                  <c:v>0.42604003203805924</c:v>
                </c:pt>
                <c:pt idx="777">
                  <c:v>0.4261159172130648</c:v>
                </c:pt>
                <c:pt idx="778">
                  <c:v>0.42618592092340407</c:v>
                </c:pt>
                <c:pt idx="779">
                  <c:v>0.4262234456206388</c:v>
                </c:pt>
                <c:pt idx="780">
                  <c:v>0.42629391695671054</c:v>
                </c:pt>
                <c:pt idx="781">
                  <c:v>0.42631148795196178</c:v>
                </c:pt>
                <c:pt idx="782">
                  <c:v>0.42631814361088693</c:v>
                </c:pt>
                <c:pt idx="783">
                  <c:v>0.42631528004695923</c:v>
                </c:pt>
                <c:pt idx="784">
                  <c:v>0.42631102541959703</c:v>
                </c:pt>
                <c:pt idx="785">
                  <c:v>0.42631845125406903</c:v>
                </c:pt>
                <c:pt idx="786">
                  <c:v>0.42634259943025349</c:v>
                </c:pt>
                <c:pt idx="787">
                  <c:v>0.42637373200077694</c:v>
                </c:pt>
                <c:pt idx="788">
                  <c:v>0.42641707457993006</c:v>
                </c:pt>
                <c:pt idx="789">
                  <c:v>0.42645552100610634</c:v>
                </c:pt>
                <c:pt idx="790">
                  <c:v>0.42645796643466105</c:v>
                </c:pt>
                <c:pt idx="791">
                  <c:v>0.42645989703672321</c:v>
                </c:pt>
                <c:pt idx="792">
                  <c:v>0.42645938043163528</c:v>
                </c:pt>
                <c:pt idx="793">
                  <c:v>0.42642149180873368</c:v>
                </c:pt>
                <c:pt idx="794">
                  <c:v>0.42641278830523338</c:v>
                </c:pt>
                <c:pt idx="795">
                  <c:v>0.42642345860971292</c:v>
                </c:pt>
                <c:pt idx="796">
                  <c:v>0.42641893800101077</c:v>
                </c:pt>
                <c:pt idx="797">
                  <c:v>0.42642552997603062</c:v>
                </c:pt>
                <c:pt idx="798">
                  <c:v>0.42642703014645161</c:v>
                </c:pt>
                <c:pt idx="799">
                  <c:v>0.4264262765839022</c:v>
                </c:pt>
                <c:pt idx="800">
                  <c:v>0.42640429716491735</c:v>
                </c:pt>
                <c:pt idx="801">
                  <c:v>0.42641328352374935</c:v>
                </c:pt>
                <c:pt idx="802">
                  <c:v>0.42646348481304613</c:v>
                </c:pt>
                <c:pt idx="803">
                  <c:v>0.42649555850214343</c:v>
                </c:pt>
                <c:pt idx="804">
                  <c:v>0.42655433547826616</c:v>
                </c:pt>
                <c:pt idx="805">
                  <c:v>0.42660660535848766</c:v>
                </c:pt>
                <c:pt idx="806">
                  <c:v>0.42664600896441091</c:v>
                </c:pt>
                <c:pt idx="807">
                  <c:v>0.42668031837515247</c:v>
                </c:pt>
                <c:pt idx="808">
                  <c:v>0.42673581419931589</c:v>
                </c:pt>
                <c:pt idx="809">
                  <c:v>0.42680536821335097</c:v>
                </c:pt>
                <c:pt idx="810">
                  <c:v>0.4268823890886882</c:v>
                </c:pt>
                <c:pt idx="811">
                  <c:v>0.42697267330271149</c:v>
                </c:pt>
                <c:pt idx="812">
                  <c:v>0.42705723864785988</c:v>
                </c:pt>
                <c:pt idx="813">
                  <c:v>0.42715997154872049</c:v>
                </c:pt>
                <c:pt idx="814">
                  <c:v>0.42724844007408286</c:v>
                </c:pt>
                <c:pt idx="815">
                  <c:v>0.42733287240388806</c:v>
                </c:pt>
                <c:pt idx="816">
                  <c:v>0.42740482847848171</c:v>
                </c:pt>
                <c:pt idx="817">
                  <c:v>0.42745402533696958</c:v>
                </c:pt>
                <c:pt idx="818">
                  <c:v>0.42753807295923202</c:v>
                </c:pt>
                <c:pt idx="819">
                  <c:v>0.42763832026942633</c:v>
                </c:pt>
                <c:pt idx="820">
                  <c:v>0.4277237694724953</c:v>
                </c:pt>
                <c:pt idx="821">
                  <c:v>0.42782299399378565</c:v>
                </c:pt>
                <c:pt idx="822">
                  <c:v>0.42793827192185435</c:v>
                </c:pt>
                <c:pt idx="823">
                  <c:v>0.42802724925556035</c:v>
                </c:pt>
                <c:pt idx="824">
                  <c:v>0.42811471794365824</c:v>
                </c:pt>
                <c:pt idx="825">
                  <c:v>0.42820159301818067</c:v>
                </c:pt>
                <c:pt idx="826">
                  <c:v>0.42828620466633599</c:v>
                </c:pt>
                <c:pt idx="827">
                  <c:v>0.42836143727115306</c:v>
                </c:pt>
                <c:pt idx="828">
                  <c:v>0.42842289574666564</c:v>
                </c:pt>
                <c:pt idx="829">
                  <c:v>0.42848376178378572</c:v>
                </c:pt>
                <c:pt idx="830">
                  <c:v>0.4285164448137202</c:v>
                </c:pt>
                <c:pt idx="831">
                  <c:v>0.42856029843150889</c:v>
                </c:pt>
                <c:pt idx="832">
                  <c:v>0.42863729358491459</c:v>
                </c:pt>
                <c:pt idx="833">
                  <c:v>0.42872103775946968</c:v>
                </c:pt>
                <c:pt idx="834">
                  <c:v>0.4288105472206632</c:v>
                </c:pt>
                <c:pt idx="835">
                  <c:v>0.42890634120309351</c:v>
                </c:pt>
                <c:pt idx="836">
                  <c:v>0.42898953892744612</c:v>
                </c:pt>
                <c:pt idx="837">
                  <c:v>0.42906668521740382</c:v>
                </c:pt>
                <c:pt idx="838">
                  <c:v>0.42915111231178305</c:v>
                </c:pt>
                <c:pt idx="839">
                  <c:v>0.42924386118265562</c:v>
                </c:pt>
                <c:pt idx="840">
                  <c:v>0.42932696148294824</c:v>
                </c:pt>
                <c:pt idx="841">
                  <c:v>0.42939784929605468</c:v>
                </c:pt>
                <c:pt idx="842">
                  <c:v>0.42945626506686568</c:v>
                </c:pt>
                <c:pt idx="843">
                  <c:v>0.42950318614763811</c:v>
                </c:pt>
                <c:pt idx="844">
                  <c:v>0.42954508891986731</c:v>
                </c:pt>
                <c:pt idx="845">
                  <c:v>0.42959731177977017</c:v>
                </c:pt>
                <c:pt idx="846">
                  <c:v>0.42964035798968481</c:v>
                </c:pt>
                <c:pt idx="847">
                  <c:v>0.42970012012187436</c:v>
                </c:pt>
                <c:pt idx="848">
                  <c:v>0.4297615557841617</c:v>
                </c:pt>
                <c:pt idx="849">
                  <c:v>0.42981546214319327</c:v>
                </c:pt>
                <c:pt idx="850">
                  <c:v>0.42987948384551</c:v>
                </c:pt>
                <c:pt idx="851">
                  <c:v>0.42993002389419716</c:v>
                </c:pt>
                <c:pt idx="852">
                  <c:v>0.42998601553931293</c:v>
                </c:pt>
                <c:pt idx="853">
                  <c:v>0.43005544541323287</c:v>
                </c:pt>
                <c:pt idx="854">
                  <c:v>0.4301144482112918</c:v>
                </c:pt>
                <c:pt idx="855">
                  <c:v>0.4301714806159363</c:v>
                </c:pt>
                <c:pt idx="856">
                  <c:v>0.43022684964018315</c:v>
                </c:pt>
                <c:pt idx="857">
                  <c:v>0.43027859668322216</c:v>
                </c:pt>
                <c:pt idx="858">
                  <c:v>0.43033238145300318</c:v>
                </c:pt>
                <c:pt idx="859">
                  <c:v>0.43039061064187978</c:v>
                </c:pt>
                <c:pt idx="860">
                  <c:v>0.43045870110523959</c:v>
                </c:pt>
                <c:pt idx="861">
                  <c:v>0.43051101209246601</c:v>
                </c:pt>
                <c:pt idx="862">
                  <c:v>0.43056789368784681</c:v>
                </c:pt>
                <c:pt idx="863">
                  <c:v>0.43059842784573243</c:v>
                </c:pt>
                <c:pt idx="864">
                  <c:v>0.43062627532077791</c:v>
                </c:pt>
                <c:pt idx="865">
                  <c:v>0.43064074613545328</c:v>
                </c:pt>
                <c:pt idx="866">
                  <c:v>0.43066587855594585</c:v>
                </c:pt>
                <c:pt idx="867">
                  <c:v>0.43068658281271954</c:v>
                </c:pt>
                <c:pt idx="868">
                  <c:v>0.43071761664047847</c:v>
                </c:pt>
                <c:pt idx="869">
                  <c:v>0.43075730921597449</c:v>
                </c:pt>
                <c:pt idx="870">
                  <c:v>0.43078239423288217</c:v>
                </c:pt>
                <c:pt idx="871">
                  <c:v>0.43080836507314718</c:v>
                </c:pt>
                <c:pt idx="872">
                  <c:v>0.43082894849522285</c:v>
                </c:pt>
                <c:pt idx="873">
                  <c:v>0.43083348620611556</c:v>
                </c:pt>
                <c:pt idx="874">
                  <c:v>0.43085406850596625</c:v>
                </c:pt>
                <c:pt idx="875">
                  <c:v>0.43088396565062653</c:v>
                </c:pt>
                <c:pt idx="876">
                  <c:v>0.4309084101986897</c:v>
                </c:pt>
                <c:pt idx="877">
                  <c:v>0.43093831856689829</c:v>
                </c:pt>
                <c:pt idx="878">
                  <c:v>0.43096439274693732</c:v>
                </c:pt>
                <c:pt idx="879">
                  <c:v>0.43099338571006968</c:v>
                </c:pt>
                <c:pt idx="880">
                  <c:v>0.43102220611285674</c:v>
                </c:pt>
                <c:pt idx="881">
                  <c:v>0.43105393984804979</c:v>
                </c:pt>
                <c:pt idx="882">
                  <c:v>0.43109458492497105</c:v>
                </c:pt>
                <c:pt idx="883">
                  <c:v>0.43111714978194238</c:v>
                </c:pt>
                <c:pt idx="884">
                  <c:v>0.43112667858202686</c:v>
                </c:pt>
                <c:pt idx="885">
                  <c:v>0.43114363964740687</c:v>
                </c:pt>
                <c:pt idx="886">
                  <c:v>0.43115406407072671</c:v>
                </c:pt>
                <c:pt idx="887">
                  <c:v>0.43118950585167132</c:v>
                </c:pt>
                <c:pt idx="888">
                  <c:v>0.43124238912351814</c:v>
                </c:pt>
                <c:pt idx="889">
                  <c:v>0.43127629048798011</c:v>
                </c:pt>
                <c:pt idx="890">
                  <c:v>0.43129621535874341</c:v>
                </c:pt>
                <c:pt idx="891">
                  <c:v>0.43130920077745838</c:v>
                </c:pt>
                <c:pt idx="892">
                  <c:v>0.43133252331500821</c:v>
                </c:pt>
                <c:pt idx="893">
                  <c:v>0.43134003567107548</c:v>
                </c:pt>
                <c:pt idx="894">
                  <c:v>0.43135899983779585</c:v>
                </c:pt>
                <c:pt idx="895">
                  <c:v>0.43136728213446568</c:v>
                </c:pt>
                <c:pt idx="896">
                  <c:v>0.43138913278885621</c:v>
                </c:pt>
                <c:pt idx="897">
                  <c:v>0.4314205953300852</c:v>
                </c:pt>
                <c:pt idx="898">
                  <c:v>0.43144669959030391</c:v>
                </c:pt>
                <c:pt idx="899">
                  <c:v>0.43148742975507109</c:v>
                </c:pt>
                <c:pt idx="900">
                  <c:v>0.43152468628704427</c:v>
                </c:pt>
                <c:pt idx="901">
                  <c:v>0.43155250150152319</c:v>
                </c:pt>
                <c:pt idx="902">
                  <c:v>0.43158750062253776</c:v>
                </c:pt>
                <c:pt idx="903">
                  <c:v>0.43164352544811502</c:v>
                </c:pt>
                <c:pt idx="904">
                  <c:v>0.43167135948372676</c:v>
                </c:pt>
                <c:pt idx="905">
                  <c:v>0.43169186437138585</c:v>
                </c:pt>
                <c:pt idx="906">
                  <c:v>0.43172485960764306</c:v>
                </c:pt>
                <c:pt idx="907">
                  <c:v>0.43175499564178987</c:v>
                </c:pt>
                <c:pt idx="908">
                  <c:v>0.43179086811059958</c:v>
                </c:pt>
                <c:pt idx="909">
                  <c:v>0.43183071960077929</c:v>
                </c:pt>
                <c:pt idx="910">
                  <c:v>0.43187337721921359</c:v>
                </c:pt>
                <c:pt idx="911">
                  <c:v>0.43190703687022142</c:v>
                </c:pt>
                <c:pt idx="912">
                  <c:v>0.43193050692169316</c:v>
                </c:pt>
                <c:pt idx="913">
                  <c:v>0.43197268931589572</c:v>
                </c:pt>
                <c:pt idx="914">
                  <c:v>0.4320208116183209</c:v>
                </c:pt>
                <c:pt idx="915">
                  <c:v>0.43205648987844253</c:v>
                </c:pt>
                <c:pt idx="916">
                  <c:v>0.43209600854988622</c:v>
                </c:pt>
                <c:pt idx="917">
                  <c:v>0.43213037164609597</c:v>
                </c:pt>
                <c:pt idx="918">
                  <c:v>0.43216559419576539</c:v>
                </c:pt>
                <c:pt idx="919">
                  <c:v>0.43220235926976108</c:v>
                </c:pt>
                <c:pt idx="920">
                  <c:v>0.43222599112556354</c:v>
                </c:pt>
                <c:pt idx="921">
                  <c:v>0.43224761563828235</c:v>
                </c:pt>
                <c:pt idx="922">
                  <c:v>0.43226992893243321</c:v>
                </c:pt>
                <c:pt idx="923">
                  <c:v>0.43227225122885599</c:v>
                </c:pt>
                <c:pt idx="924">
                  <c:v>0.43228782289591078</c:v>
                </c:pt>
                <c:pt idx="925">
                  <c:v>0.43230440811595189</c:v>
                </c:pt>
                <c:pt idx="926">
                  <c:v>0.43231680171055403</c:v>
                </c:pt>
                <c:pt idx="927">
                  <c:v>0.4323255734819284</c:v>
                </c:pt>
                <c:pt idx="928">
                  <c:v>0.43233239787371702</c:v>
                </c:pt>
                <c:pt idx="929">
                  <c:v>0.43234409527348028</c:v>
                </c:pt>
                <c:pt idx="930">
                  <c:v>0.43236465682291231</c:v>
                </c:pt>
                <c:pt idx="931">
                  <c:v>0.43237682695609569</c:v>
                </c:pt>
                <c:pt idx="932">
                  <c:v>0.43239069547657616</c:v>
                </c:pt>
                <c:pt idx="933">
                  <c:v>0.43239807291877658</c:v>
                </c:pt>
                <c:pt idx="934">
                  <c:v>0.43239515774160259</c:v>
                </c:pt>
                <c:pt idx="935">
                  <c:v>0.43239873342072849</c:v>
                </c:pt>
                <c:pt idx="936">
                  <c:v>0.43240672739739378</c:v>
                </c:pt>
                <c:pt idx="937">
                  <c:v>0.43241534509823526</c:v>
                </c:pt>
                <c:pt idx="938">
                  <c:v>0.43242221867053904</c:v>
                </c:pt>
                <c:pt idx="939">
                  <c:v>0.43243605464098472</c:v>
                </c:pt>
                <c:pt idx="940">
                  <c:v>0.43243804003309333</c:v>
                </c:pt>
                <c:pt idx="941">
                  <c:v>0.4324229837854045</c:v>
                </c:pt>
                <c:pt idx="942">
                  <c:v>0.43241547139708741</c:v>
                </c:pt>
                <c:pt idx="943">
                  <c:v>0.43239865867406024</c:v>
                </c:pt>
                <c:pt idx="944">
                  <c:v>0.43236779190716218</c:v>
                </c:pt>
                <c:pt idx="945">
                  <c:v>0.43234751934849158</c:v>
                </c:pt>
                <c:pt idx="946">
                  <c:v>0.43232983571352612</c:v>
                </c:pt>
                <c:pt idx="947">
                  <c:v>0.43230973297533909</c:v>
                </c:pt>
                <c:pt idx="948">
                  <c:v>0.43228894978445753</c:v>
                </c:pt>
                <c:pt idx="949">
                  <c:v>0.43224121904907015</c:v>
                </c:pt>
                <c:pt idx="950">
                  <c:v>0.43218699976781783</c:v>
                </c:pt>
                <c:pt idx="951">
                  <c:v>0.43214326172362588</c:v>
                </c:pt>
                <c:pt idx="952">
                  <c:v>0.43209387832194257</c:v>
                </c:pt>
                <c:pt idx="953">
                  <c:v>0.43205356097355324</c:v>
                </c:pt>
                <c:pt idx="954">
                  <c:v>0.43200291848601274</c:v>
                </c:pt>
                <c:pt idx="955">
                  <c:v>0.43194575279985631</c:v>
                </c:pt>
                <c:pt idx="956">
                  <c:v>0.43188109558961557</c:v>
                </c:pt>
                <c:pt idx="957">
                  <c:v>0.43183252444027992</c:v>
                </c:pt>
                <c:pt idx="958">
                  <c:v>0.43180971892598102</c:v>
                </c:pt>
                <c:pt idx="959">
                  <c:v>0.43180488262319189</c:v>
                </c:pt>
                <c:pt idx="960">
                  <c:v>0.43180713325478964</c:v>
                </c:pt>
                <c:pt idx="961">
                  <c:v>0.43183533076997721</c:v>
                </c:pt>
                <c:pt idx="962">
                  <c:v>0.4318408887500968</c:v>
                </c:pt>
                <c:pt idx="963">
                  <c:v>0.43184324228097476</c:v>
                </c:pt>
                <c:pt idx="964">
                  <c:v>0.43186437702579505</c:v>
                </c:pt>
                <c:pt idx="965">
                  <c:v>0.43187885492861411</c:v>
                </c:pt>
                <c:pt idx="966">
                  <c:v>0.43191812005211577</c:v>
                </c:pt>
                <c:pt idx="967">
                  <c:v>0.43199298106310585</c:v>
                </c:pt>
                <c:pt idx="968">
                  <c:v>0.43206406545558912</c:v>
                </c:pt>
                <c:pt idx="969">
                  <c:v>0.43213348878377972</c:v>
                </c:pt>
                <c:pt idx="970">
                  <c:v>0.43221045498408728</c:v>
                </c:pt>
                <c:pt idx="971">
                  <c:v>0.43229987802163811</c:v>
                </c:pt>
                <c:pt idx="972">
                  <c:v>0.43238450320987526</c:v>
                </c:pt>
                <c:pt idx="973">
                  <c:v>0.43247756631661344</c:v>
                </c:pt>
                <c:pt idx="974">
                  <c:v>0.43258487075588398</c:v>
                </c:pt>
                <c:pt idx="975">
                  <c:v>0.43269383458741545</c:v>
                </c:pt>
                <c:pt idx="976">
                  <c:v>0.43279188561060339</c:v>
                </c:pt>
                <c:pt idx="977">
                  <c:v>0.43290053219333791</c:v>
                </c:pt>
                <c:pt idx="978">
                  <c:v>0.43300483483785829</c:v>
                </c:pt>
                <c:pt idx="979">
                  <c:v>0.4331030971813859</c:v>
                </c:pt>
                <c:pt idx="980">
                  <c:v>0.43320490658671357</c:v>
                </c:pt>
                <c:pt idx="981">
                  <c:v>0.43330682846446295</c:v>
                </c:pt>
                <c:pt idx="982">
                  <c:v>0.43342226321086547</c:v>
                </c:pt>
                <c:pt idx="983">
                  <c:v>0.43352571963131226</c:v>
                </c:pt>
                <c:pt idx="984">
                  <c:v>0.43360970345533723</c:v>
                </c:pt>
                <c:pt idx="985">
                  <c:v>0.43368899518097409</c:v>
                </c:pt>
                <c:pt idx="986">
                  <c:v>0.43377122361715043</c:v>
                </c:pt>
                <c:pt idx="987">
                  <c:v>0.43383578461962563</c:v>
                </c:pt>
                <c:pt idx="988">
                  <c:v>0.43389600390235383</c:v>
                </c:pt>
                <c:pt idx="989">
                  <c:v>0.43396195775733953</c:v>
                </c:pt>
                <c:pt idx="990">
                  <c:v>0.43403464181186119</c:v>
                </c:pt>
                <c:pt idx="991">
                  <c:v>0.43407320661298715</c:v>
                </c:pt>
                <c:pt idx="992">
                  <c:v>0.43411202333682541</c:v>
                </c:pt>
                <c:pt idx="993">
                  <c:v>0.43412951840403102</c:v>
                </c:pt>
                <c:pt idx="994">
                  <c:v>0.43413339594510014</c:v>
                </c:pt>
                <c:pt idx="995">
                  <c:v>0.43412455576541492</c:v>
                </c:pt>
                <c:pt idx="996">
                  <c:v>0.43412256022481316</c:v>
                </c:pt>
                <c:pt idx="997">
                  <c:v>0.43412490187201053</c:v>
                </c:pt>
                <c:pt idx="998">
                  <c:v>0.43412537150359937</c:v>
                </c:pt>
                <c:pt idx="999">
                  <c:v>0.43412406747730126</c:v>
                </c:pt>
                <c:pt idx="1000">
                  <c:v>0.43411226828383648</c:v>
                </c:pt>
                <c:pt idx="1001">
                  <c:v>0.43409352746374302</c:v>
                </c:pt>
                <c:pt idx="1002">
                  <c:v>0.4340766098803</c:v>
                </c:pt>
                <c:pt idx="1003">
                  <c:v>0.43405599349767177</c:v>
                </c:pt>
                <c:pt idx="1004">
                  <c:v>0.43400289212899851</c:v>
                </c:pt>
                <c:pt idx="1005">
                  <c:v>0.43394349111407154</c:v>
                </c:pt>
                <c:pt idx="1006">
                  <c:v>0.43388167015853574</c:v>
                </c:pt>
                <c:pt idx="1007">
                  <c:v>0.43379191728957361</c:v>
                </c:pt>
                <c:pt idx="1008">
                  <c:v>0.43370874827003575</c:v>
                </c:pt>
                <c:pt idx="1009">
                  <c:v>0.43364383303054138</c:v>
                </c:pt>
                <c:pt idx="1010">
                  <c:v>0.43356348554755941</c:v>
                </c:pt>
                <c:pt idx="1011">
                  <c:v>0.43346618029135553</c:v>
                </c:pt>
                <c:pt idx="1012">
                  <c:v>0.43335767273565207</c:v>
                </c:pt>
                <c:pt idx="1013">
                  <c:v>0.43321999224975655</c:v>
                </c:pt>
                <c:pt idx="1014">
                  <c:v>0.43306099198046599</c:v>
                </c:pt>
                <c:pt idx="1015">
                  <c:v>0.43290017091913408</c:v>
                </c:pt>
                <c:pt idx="1016">
                  <c:v>0.43271896042280322</c:v>
                </c:pt>
                <c:pt idx="1017">
                  <c:v>0.43252676898350445</c:v>
                </c:pt>
                <c:pt idx="1018">
                  <c:v>0.43231159321633367</c:v>
                </c:pt>
                <c:pt idx="1019">
                  <c:v>0.43207028543056641</c:v>
                </c:pt>
                <c:pt idx="1020">
                  <c:v>0.43179669362522438</c:v>
                </c:pt>
                <c:pt idx="1021">
                  <c:v>0.43150015997180402</c:v>
                </c:pt>
                <c:pt idx="1022">
                  <c:v>0.43119807346378192</c:v>
                </c:pt>
                <c:pt idx="1023">
                  <c:v>0.43085991212890273</c:v>
                </c:pt>
                <c:pt idx="1024">
                  <c:v>0.43051783147069056</c:v>
                </c:pt>
                <c:pt idx="1025">
                  <c:v>0.43016071113140991</c:v>
                </c:pt>
                <c:pt idx="1026">
                  <c:v>0.42974182684924883</c:v>
                </c:pt>
                <c:pt idx="1027">
                  <c:v>0.42930675028036486</c:v>
                </c:pt>
                <c:pt idx="1028">
                  <c:v>0.42881128357785636</c:v>
                </c:pt>
                <c:pt idx="1029">
                  <c:v>0.42826027753519491</c:v>
                </c:pt>
                <c:pt idx="1030">
                  <c:v>0.42768509082844969</c:v>
                </c:pt>
                <c:pt idx="1031">
                  <c:v>0.42703193108154897</c:v>
                </c:pt>
                <c:pt idx="1032">
                  <c:v>0.42634263218916235</c:v>
                </c:pt>
                <c:pt idx="1033">
                  <c:v>0.42562499214528088</c:v>
                </c:pt>
                <c:pt idx="1034">
                  <c:v>0.42484922918781548</c:v>
                </c:pt>
                <c:pt idx="1035">
                  <c:v>0.42402373011242361</c:v>
                </c:pt>
                <c:pt idx="1036">
                  <c:v>0.42315148284396753</c:v>
                </c:pt>
                <c:pt idx="1037">
                  <c:v>0.42221853160803224</c:v>
                </c:pt>
                <c:pt idx="1038">
                  <c:v>0.421231346152181</c:v>
                </c:pt>
                <c:pt idx="1039">
                  <c:v>0.4201949409762456</c:v>
                </c:pt>
                <c:pt idx="1040">
                  <c:v>0.41913784413563843</c:v>
                </c:pt>
                <c:pt idx="1041">
                  <c:v>0.41803734946233279</c:v>
                </c:pt>
                <c:pt idx="1042">
                  <c:v>0.41689402028649941</c:v>
                </c:pt>
                <c:pt idx="1043">
                  <c:v>0.41571815808626811</c:v>
                </c:pt>
                <c:pt idx="1044">
                  <c:v>0.41456013295764116</c:v>
                </c:pt>
                <c:pt idx="1045">
                  <c:v>0.41337490767806156</c:v>
                </c:pt>
                <c:pt idx="1046">
                  <c:v>0.41218463749280537</c:v>
                </c:pt>
                <c:pt idx="1047">
                  <c:v>0.41098626547606032</c:v>
                </c:pt>
                <c:pt idx="1048">
                  <c:v>0.4097378057326681</c:v>
                </c:pt>
                <c:pt idx="1049">
                  <c:v>0.40849823633328208</c:v>
                </c:pt>
                <c:pt idx="1050">
                  <c:v>0.40725395438931339</c:v>
                </c:pt>
                <c:pt idx="1051">
                  <c:v>0.40603164089521665</c:v>
                </c:pt>
                <c:pt idx="1052">
                  <c:v>0.40482052034566784</c:v>
                </c:pt>
                <c:pt idx="1053">
                  <c:v>0.40363963828326838</c:v>
                </c:pt>
                <c:pt idx="1054">
                  <c:v>0.40244514237199658</c:v>
                </c:pt>
                <c:pt idx="1055">
                  <c:v>0.40132220676910801</c:v>
                </c:pt>
                <c:pt idx="1056">
                  <c:v>0.40019410702278391</c:v>
                </c:pt>
                <c:pt idx="1057">
                  <c:v>0.39917411080786858</c:v>
                </c:pt>
                <c:pt idx="1058">
                  <c:v>0.39819138930869363</c:v>
                </c:pt>
                <c:pt idx="1059">
                  <c:v>0.39732702999918174</c:v>
                </c:pt>
                <c:pt idx="1060">
                  <c:v>0.39654186590694013</c:v>
                </c:pt>
                <c:pt idx="1061">
                  <c:v>0.39591195468813778</c:v>
                </c:pt>
                <c:pt idx="1062">
                  <c:v>0.39541306536014104</c:v>
                </c:pt>
                <c:pt idx="1063">
                  <c:v>0.39505699645176628</c:v>
                </c:pt>
                <c:pt idx="1064">
                  <c:v>0.39488177781227801</c:v>
                </c:pt>
                <c:pt idx="1065">
                  <c:v>0.39484916861590968</c:v>
                </c:pt>
                <c:pt idx="1066">
                  <c:v>0.39497013165588729</c:v>
                </c:pt>
                <c:pt idx="1067">
                  <c:v>0.39525257253697704</c:v>
                </c:pt>
                <c:pt idx="1068">
                  <c:v>0.39566471097203593</c:v>
                </c:pt>
                <c:pt idx="1069">
                  <c:v>0.39617498377319355</c:v>
                </c:pt>
                <c:pt idx="1070">
                  <c:v>0.39674673520302334</c:v>
                </c:pt>
                <c:pt idx="1071">
                  <c:v>0.39743945869368602</c:v>
                </c:pt>
                <c:pt idx="1072">
                  <c:v>0.39811630883235977</c:v>
                </c:pt>
                <c:pt idx="1073">
                  <c:v>0.39886548616036355</c:v>
                </c:pt>
                <c:pt idx="1074">
                  <c:v>0.39960778108792055</c:v>
                </c:pt>
                <c:pt idx="1075">
                  <c:v>0.40037066302320196</c:v>
                </c:pt>
                <c:pt idx="1076">
                  <c:v>0.40112006093833436</c:v>
                </c:pt>
                <c:pt idx="1077">
                  <c:v>0.40187943709768853</c:v>
                </c:pt>
                <c:pt idx="1078">
                  <c:v>0.40261435880346391</c:v>
                </c:pt>
                <c:pt idx="1079">
                  <c:v>0.40334224596309515</c:v>
                </c:pt>
                <c:pt idx="1080">
                  <c:v>0.40405331744449446</c:v>
                </c:pt>
                <c:pt idx="1081">
                  <c:v>0.40474083794943594</c:v>
                </c:pt>
                <c:pt idx="1082">
                  <c:v>0.40544165739273846</c:v>
                </c:pt>
                <c:pt idx="1083">
                  <c:v>0.40612425713371714</c:v>
                </c:pt>
                <c:pt idx="1084">
                  <c:v>0.4067856928386227</c:v>
                </c:pt>
                <c:pt idx="1085">
                  <c:v>0.40745738920739177</c:v>
                </c:pt>
                <c:pt idx="1086">
                  <c:v>0.40811016301116482</c:v>
                </c:pt>
                <c:pt idx="1087">
                  <c:v>0.40872809181318059</c:v>
                </c:pt>
                <c:pt idx="1088">
                  <c:v>0.40931638635713696</c:v>
                </c:pt>
                <c:pt idx="1089">
                  <c:v>0.4098680899272989</c:v>
                </c:pt>
                <c:pt idx="1090">
                  <c:v>0.41038618654012488</c:v>
                </c:pt>
                <c:pt idx="1091">
                  <c:v>0.41088474989706497</c:v>
                </c:pt>
                <c:pt idx="1092">
                  <c:v>0.41136016825086158</c:v>
                </c:pt>
                <c:pt idx="1093">
                  <c:v>0.41179436087812338</c:v>
                </c:pt>
                <c:pt idx="1094">
                  <c:v>0.41220774574328828</c:v>
                </c:pt>
                <c:pt idx="1095">
                  <c:v>0.41257519828400352</c:v>
                </c:pt>
                <c:pt idx="1096">
                  <c:v>0.41290426132220959</c:v>
                </c:pt>
                <c:pt idx="1097">
                  <c:v>0.41321438869054455</c:v>
                </c:pt>
                <c:pt idx="1098">
                  <c:v>0.41348471229569544</c:v>
                </c:pt>
                <c:pt idx="1099">
                  <c:v>0.41374386010727965</c:v>
                </c:pt>
                <c:pt idx="1100">
                  <c:v>0.41398218879035492</c:v>
                </c:pt>
                <c:pt idx="1101">
                  <c:v>0.41419273296484271</c:v>
                </c:pt>
                <c:pt idx="1102">
                  <c:v>0.41438356224819023</c:v>
                </c:pt>
                <c:pt idx="1103">
                  <c:v>0.41455293676911098</c:v>
                </c:pt>
                <c:pt idx="1104">
                  <c:v>0.41470643826035719</c:v>
                </c:pt>
                <c:pt idx="1105">
                  <c:v>0.4148450428530408</c:v>
                </c:pt>
                <c:pt idx="1106">
                  <c:v>0.41497648990395275</c:v>
                </c:pt>
                <c:pt idx="1107">
                  <c:v>0.41509236301652802</c:v>
                </c:pt>
                <c:pt idx="1108">
                  <c:v>0.41520474036471472</c:v>
                </c:pt>
                <c:pt idx="1109">
                  <c:v>0.41531780710962657</c:v>
                </c:pt>
                <c:pt idx="1110">
                  <c:v>0.41542972890378121</c:v>
                </c:pt>
                <c:pt idx="1111">
                  <c:v>0.41554294198958464</c:v>
                </c:pt>
                <c:pt idx="1112">
                  <c:v>0.41567619974470382</c:v>
                </c:pt>
                <c:pt idx="1113">
                  <c:v>0.41581222637185511</c:v>
                </c:pt>
                <c:pt idx="1114">
                  <c:v>0.41595012835467488</c:v>
                </c:pt>
                <c:pt idx="1115">
                  <c:v>0.4161116294759637</c:v>
                </c:pt>
                <c:pt idx="1116">
                  <c:v>0.41629376285400249</c:v>
                </c:pt>
                <c:pt idx="1117">
                  <c:v>0.41647965246861224</c:v>
                </c:pt>
                <c:pt idx="1118">
                  <c:v>0.41668772432170331</c:v>
                </c:pt>
                <c:pt idx="1119">
                  <c:v>0.41690673184606403</c:v>
                </c:pt>
                <c:pt idx="1120">
                  <c:v>0.41714533315669161</c:v>
                </c:pt>
                <c:pt idx="1121">
                  <c:v>0.41741837811783178</c:v>
                </c:pt>
                <c:pt idx="1122">
                  <c:v>0.41768609429077519</c:v>
                </c:pt>
                <c:pt idx="1123">
                  <c:v>0.41797338306184201</c:v>
                </c:pt>
                <c:pt idx="1124">
                  <c:v>0.41826115589085139</c:v>
                </c:pt>
                <c:pt idx="1125">
                  <c:v>0.41853886892299835</c:v>
                </c:pt>
                <c:pt idx="1126">
                  <c:v>0.41881780278608022</c:v>
                </c:pt>
                <c:pt idx="1127">
                  <c:v>0.41911152489860459</c:v>
                </c:pt>
                <c:pt idx="1128">
                  <c:v>0.41940149848984615</c:v>
                </c:pt>
                <c:pt idx="1129">
                  <c:v>0.41969643486272901</c:v>
                </c:pt>
                <c:pt idx="1130">
                  <c:v>0.41997747484579612</c:v>
                </c:pt>
                <c:pt idx="1131">
                  <c:v>0.42025243840536591</c:v>
                </c:pt>
                <c:pt idx="1132">
                  <c:v>0.42051627428788008</c:v>
                </c:pt>
                <c:pt idx="1133">
                  <c:v>0.42074792645613751</c:v>
                </c:pt>
                <c:pt idx="1134">
                  <c:v>0.42100491617649083</c:v>
                </c:pt>
                <c:pt idx="1135">
                  <c:v>0.42126585311847914</c:v>
                </c:pt>
                <c:pt idx="1136">
                  <c:v>0.42151326222552155</c:v>
                </c:pt>
                <c:pt idx="1137">
                  <c:v>0.42176650147993183</c:v>
                </c:pt>
                <c:pt idx="1138">
                  <c:v>0.4220276473768958</c:v>
                </c:pt>
                <c:pt idx="1139">
                  <c:v>0.42226574925459648</c:v>
                </c:pt>
                <c:pt idx="1140">
                  <c:v>0.42249223222495486</c:v>
                </c:pt>
                <c:pt idx="1141">
                  <c:v>0.42271692496784602</c:v>
                </c:pt>
                <c:pt idx="1142">
                  <c:v>0.42292783776068843</c:v>
                </c:pt>
                <c:pt idx="1143">
                  <c:v>0.42313501193955183</c:v>
                </c:pt>
                <c:pt idx="1144">
                  <c:v>0.42333595274096858</c:v>
                </c:pt>
                <c:pt idx="1145">
                  <c:v>0.42354703231835283</c:v>
                </c:pt>
                <c:pt idx="1146">
                  <c:v>0.42376326114295132</c:v>
                </c:pt>
                <c:pt idx="1147">
                  <c:v>0.42397180749425706</c:v>
                </c:pt>
                <c:pt idx="1148">
                  <c:v>0.42418087124102316</c:v>
                </c:pt>
                <c:pt idx="1149">
                  <c:v>0.42437892020649121</c:v>
                </c:pt>
                <c:pt idx="1150">
                  <c:v>0.42457175513780859</c:v>
                </c:pt>
                <c:pt idx="1151">
                  <c:v>0.42474687756913099</c:v>
                </c:pt>
                <c:pt idx="1152">
                  <c:v>0.42493407447017795</c:v>
                </c:pt>
                <c:pt idx="1153">
                  <c:v>0.42512256909561458</c:v>
                </c:pt>
                <c:pt idx="1154">
                  <c:v>0.42531341691278995</c:v>
                </c:pt>
                <c:pt idx="1155">
                  <c:v>0.42550506324256204</c:v>
                </c:pt>
                <c:pt idx="1156">
                  <c:v>0.42568509745744337</c:v>
                </c:pt>
                <c:pt idx="1157">
                  <c:v>0.4258646849260217</c:v>
                </c:pt>
                <c:pt idx="1158">
                  <c:v>0.42603614216451707</c:v>
                </c:pt>
                <c:pt idx="1159">
                  <c:v>0.42620047951703088</c:v>
                </c:pt>
                <c:pt idx="1160">
                  <c:v>0.42637436507659804</c:v>
                </c:pt>
                <c:pt idx="1161">
                  <c:v>0.42654963890767394</c:v>
                </c:pt>
                <c:pt idx="1162">
                  <c:v>0.42671215594005713</c:v>
                </c:pt>
                <c:pt idx="1163">
                  <c:v>0.42687136060234804</c:v>
                </c:pt>
                <c:pt idx="1164">
                  <c:v>0.42702578119572404</c:v>
                </c:pt>
                <c:pt idx="1165">
                  <c:v>0.42716841925170534</c:v>
                </c:pt>
                <c:pt idx="1166">
                  <c:v>0.4273165124967479</c:v>
                </c:pt>
                <c:pt idx="1167">
                  <c:v>0.42746124212178044</c:v>
                </c:pt>
                <c:pt idx="1168">
                  <c:v>0.42761212773448926</c:v>
                </c:pt>
                <c:pt idx="1169">
                  <c:v>0.42776621027235501</c:v>
                </c:pt>
                <c:pt idx="1170">
                  <c:v>0.42790918094778468</c:v>
                </c:pt>
                <c:pt idx="1171">
                  <c:v>0.42805203996479896</c:v>
                </c:pt>
                <c:pt idx="1172">
                  <c:v>0.42819726451146572</c:v>
                </c:pt>
                <c:pt idx="1173">
                  <c:v>0.42832672038495484</c:v>
                </c:pt>
                <c:pt idx="1174">
                  <c:v>0.42845961031202046</c:v>
                </c:pt>
                <c:pt idx="1175">
                  <c:v>0.42859979063796089</c:v>
                </c:pt>
                <c:pt idx="1176">
                  <c:v>0.42872617483615572</c:v>
                </c:pt>
                <c:pt idx="1177">
                  <c:v>0.42885331881161259</c:v>
                </c:pt>
                <c:pt idx="1178">
                  <c:v>0.42900633927818149</c:v>
                </c:pt>
                <c:pt idx="1179">
                  <c:v>0.42913689788989856</c:v>
                </c:pt>
                <c:pt idx="1180">
                  <c:v>0.42926153473427098</c:v>
                </c:pt>
                <c:pt idx="1181">
                  <c:v>0.42941073938474844</c:v>
                </c:pt>
                <c:pt idx="1182">
                  <c:v>0.42954868973461552</c:v>
                </c:pt>
                <c:pt idx="1183">
                  <c:v>0.42968257454795883</c:v>
                </c:pt>
                <c:pt idx="1184">
                  <c:v>0.42982535221060031</c:v>
                </c:pt>
                <c:pt idx="1185">
                  <c:v>0.42993834354945076</c:v>
                </c:pt>
                <c:pt idx="1186">
                  <c:v>0.43004429641541025</c:v>
                </c:pt>
                <c:pt idx="1187">
                  <c:v>0.43015397731551713</c:v>
                </c:pt>
                <c:pt idx="1188">
                  <c:v>0.43026216999528599</c:v>
                </c:pt>
                <c:pt idx="1189">
                  <c:v>0.43037967307060176</c:v>
                </c:pt>
                <c:pt idx="1190">
                  <c:v>0.43049936102914071</c:v>
                </c:pt>
                <c:pt idx="1191">
                  <c:v>0.43061564704443489</c:v>
                </c:pt>
                <c:pt idx="1192">
                  <c:v>0.43073524511932731</c:v>
                </c:pt>
                <c:pt idx="1193">
                  <c:v>0.43085763022440388</c:v>
                </c:pt>
                <c:pt idx="1194">
                  <c:v>0.43098020683998867</c:v>
                </c:pt>
                <c:pt idx="1195">
                  <c:v>0.43110126863412185</c:v>
                </c:pt>
                <c:pt idx="1196">
                  <c:v>0.43123789797225892</c:v>
                </c:pt>
                <c:pt idx="1197">
                  <c:v>0.43136284238578226</c:v>
                </c:pt>
                <c:pt idx="1198">
                  <c:v>0.43147374320065768</c:v>
                </c:pt>
                <c:pt idx="1199">
                  <c:v>0.43159721735152107</c:v>
                </c:pt>
                <c:pt idx="1200">
                  <c:v>0.43170751803769924</c:v>
                </c:pt>
                <c:pt idx="1201">
                  <c:v>0.43180048775152785</c:v>
                </c:pt>
                <c:pt idx="1202">
                  <c:v>0.43190004786953184</c:v>
                </c:pt>
                <c:pt idx="1203">
                  <c:v>0.4319925650775554</c:v>
                </c:pt>
                <c:pt idx="1204">
                  <c:v>0.43207365305235146</c:v>
                </c:pt>
                <c:pt idx="1205">
                  <c:v>0.43217316192955096</c:v>
                </c:pt>
                <c:pt idx="1206">
                  <c:v>0.43228706606966255</c:v>
                </c:pt>
                <c:pt idx="1207">
                  <c:v>0.43239408729388745</c:v>
                </c:pt>
                <c:pt idx="1208">
                  <c:v>0.43250304792634342</c:v>
                </c:pt>
                <c:pt idx="1209">
                  <c:v>0.43261797073618874</c:v>
                </c:pt>
                <c:pt idx="1210">
                  <c:v>0.43271650960261993</c:v>
                </c:pt>
                <c:pt idx="1211">
                  <c:v>0.43280841680937926</c:v>
                </c:pt>
                <c:pt idx="1212">
                  <c:v>0.43290710048320524</c:v>
                </c:pt>
                <c:pt idx="1213">
                  <c:v>0.43299046196527252</c:v>
                </c:pt>
                <c:pt idx="1214">
                  <c:v>0.43307022431163222</c:v>
                </c:pt>
                <c:pt idx="1215">
                  <c:v>0.43315461813222306</c:v>
                </c:pt>
                <c:pt idx="1216">
                  <c:v>0.43323502573458739</c:v>
                </c:pt>
                <c:pt idx="1217">
                  <c:v>0.43332101104730669</c:v>
                </c:pt>
                <c:pt idx="1218">
                  <c:v>0.43340888085595791</c:v>
                </c:pt>
                <c:pt idx="1219">
                  <c:v>0.43348235020916287</c:v>
                </c:pt>
                <c:pt idx="1220">
                  <c:v>0.43356305049947869</c:v>
                </c:pt>
                <c:pt idx="1221">
                  <c:v>0.43366049492049646</c:v>
                </c:pt>
                <c:pt idx="1222">
                  <c:v>0.4337530528966238</c:v>
                </c:pt>
                <c:pt idx="1223">
                  <c:v>0.43384822647816562</c:v>
                </c:pt>
                <c:pt idx="1224">
                  <c:v>0.43394469361013593</c:v>
                </c:pt>
                <c:pt idx="1225">
                  <c:v>0.43403508759535309</c:v>
                </c:pt>
                <c:pt idx="1226">
                  <c:v>0.43411786935543017</c:v>
                </c:pt>
                <c:pt idx="1227">
                  <c:v>0.43421285908665896</c:v>
                </c:pt>
                <c:pt idx="1228">
                  <c:v>0.43430289651947218</c:v>
                </c:pt>
                <c:pt idx="1229">
                  <c:v>0.43438196392896417</c:v>
                </c:pt>
                <c:pt idx="1230">
                  <c:v>0.43446587421042554</c:v>
                </c:pt>
                <c:pt idx="1231">
                  <c:v>0.43454463743338062</c:v>
                </c:pt>
                <c:pt idx="1232">
                  <c:v>0.43462576377774997</c:v>
                </c:pt>
                <c:pt idx="1233">
                  <c:v>0.43471169063996662</c:v>
                </c:pt>
                <c:pt idx="1234">
                  <c:v>0.43478619417610104</c:v>
                </c:pt>
                <c:pt idx="1235">
                  <c:v>0.43487123434096969</c:v>
                </c:pt>
                <c:pt idx="1236">
                  <c:v>0.43494479721029616</c:v>
                </c:pt>
                <c:pt idx="1237">
                  <c:v>0.43501048386204727</c:v>
                </c:pt>
                <c:pt idx="1238">
                  <c:v>0.43508255873314478</c:v>
                </c:pt>
                <c:pt idx="1239">
                  <c:v>0.43515191731058084</c:v>
                </c:pt>
                <c:pt idx="1240">
                  <c:v>0.43523790817033609</c:v>
                </c:pt>
                <c:pt idx="1241">
                  <c:v>0.43532437806680974</c:v>
                </c:pt>
                <c:pt idx="1242">
                  <c:v>0.43540759792056022</c:v>
                </c:pt>
                <c:pt idx="1243">
                  <c:v>0.43550578000269241</c:v>
                </c:pt>
                <c:pt idx="1244">
                  <c:v>0.43559649891807362</c:v>
                </c:pt>
                <c:pt idx="1245">
                  <c:v>0.43567672038169752</c:v>
                </c:pt>
                <c:pt idx="1246">
                  <c:v>0.43576282909462388</c:v>
                </c:pt>
                <c:pt idx="1247">
                  <c:v>0.43585320658141447</c:v>
                </c:pt>
                <c:pt idx="1248">
                  <c:v>0.43593162024762511</c:v>
                </c:pt>
                <c:pt idx="1249">
                  <c:v>0.43599759204969679</c:v>
                </c:pt>
                <c:pt idx="1250">
                  <c:v>0.4360715652274994</c:v>
                </c:pt>
                <c:pt idx="1251">
                  <c:v>0.43615137250990282</c:v>
                </c:pt>
                <c:pt idx="1252">
                  <c:v>0.43622722363545902</c:v>
                </c:pt>
                <c:pt idx="1253">
                  <c:v>0.43633053629788005</c:v>
                </c:pt>
                <c:pt idx="1254">
                  <c:v>0.43644974782417895</c:v>
                </c:pt>
                <c:pt idx="1255">
                  <c:v>0.43651766368514894</c:v>
                </c:pt>
                <c:pt idx="1256">
                  <c:v>0.43657788838371953</c:v>
                </c:pt>
                <c:pt idx="1257">
                  <c:v>0.43663796750159722</c:v>
                </c:pt>
                <c:pt idx="1258">
                  <c:v>0.43667222575786746</c:v>
                </c:pt>
                <c:pt idx="1259">
                  <c:v>0.43673732142992105</c:v>
                </c:pt>
                <c:pt idx="1260">
                  <c:v>0.43682018520115656</c:v>
                </c:pt>
                <c:pt idx="1261">
                  <c:v>0.43688468671444775</c:v>
                </c:pt>
                <c:pt idx="1262">
                  <c:v>0.43694865832043289</c:v>
                </c:pt>
                <c:pt idx="1263">
                  <c:v>0.43701000299393167</c:v>
                </c:pt>
                <c:pt idx="1264">
                  <c:v>0.43705210075668216</c:v>
                </c:pt>
                <c:pt idx="1265">
                  <c:v>0.43711974234926654</c:v>
                </c:pt>
                <c:pt idx="1266">
                  <c:v>0.43721438694545361</c:v>
                </c:pt>
                <c:pt idx="1267">
                  <c:v>0.43729276345935214</c:v>
                </c:pt>
                <c:pt idx="1268">
                  <c:v>0.43737357598565058</c:v>
                </c:pt>
                <c:pt idx="1269">
                  <c:v>0.43746417240139762</c:v>
                </c:pt>
                <c:pt idx="1270">
                  <c:v>0.43753461616267453</c:v>
                </c:pt>
                <c:pt idx="1271">
                  <c:v>0.43762534674358089</c:v>
                </c:pt>
                <c:pt idx="1272">
                  <c:v>0.43773990681688052</c:v>
                </c:pt>
                <c:pt idx="1273">
                  <c:v>0.43783450814742714</c:v>
                </c:pt>
                <c:pt idx="1274">
                  <c:v>0.43793870206594554</c:v>
                </c:pt>
                <c:pt idx="1275">
                  <c:v>0.43803244050573026</c:v>
                </c:pt>
                <c:pt idx="1276">
                  <c:v>0.43811636362894957</c:v>
                </c:pt>
                <c:pt idx="1277">
                  <c:v>0.43820875807043419</c:v>
                </c:pt>
                <c:pt idx="1278">
                  <c:v>0.43829214823307022</c:v>
                </c:pt>
                <c:pt idx="1279">
                  <c:v>0.43836923244465559</c:v>
                </c:pt>
                <c:pt idx="1280">
                  <c:v>0.43844345819261826</c:v>
                </c:pt>
                <c:pt idx="1281">
                  <c:v>0.4385217022197907</c:v>
                </c:pt>
                <c:pt idx="1282">
                  <c:v>0.43860009710883513</c:v>
                </c:pt>
                <c:pt idx="1283">
                  <c:v>0.43867502326548785</c:v>
                </c:pt>
                <c:pt idx="1284">
                  <c:v>0.43875810467495624</c:v>
                </c:pt>
                <c:pt idx="1285">
                  <c:v>0.43882584583176332</c:v>
                </c:pt>
                <c:pt idx="1286">
                  <c:v>0.43890451030626493</c:v>
                </c:pt>
                <c:pt idx="1287">
                  <c:v>0.43899061251869581</c:v>
                </c:pt>
                <c:pt idx="1288">
                  <c:v>0.43906629157760269</c:v>
                </c:pt>
                <c:pt idx="1289">
                  <c:v>0.43915894819021967</c:v>
                </c:pt>
                <c:pt idx="1290">
                  <c:v>0.4392659143771005</c:v>
                </c:pt>
                <c:pt idx="1291">
                  <c:v>0.4393685640516003</c:v>
                </c:pt>
                <c:pt idx="1292">
                  <c:v>0.43947656391417711</c:v>
                </c:pt>
                <c:pt idx="1293">
                  <c:v>0.43960711981600992</c:v>
                </c:pt>
                <c:pt idx="1294">
                  <c:v>0.43970167158417262</c:v>
                </c:pt>
                <c:pt idx="1295">
                  <c:v>0.43976838721537281</c:v>
                </c:pt>
                <c:pt idx="1296">
                  <c:v>0.43984900463322579</c:v>
                </c:pt>
                <c:pt idx="1297">
                  <c:v>0.43991207310841202</c:v>
                </c:pt>
                <c:pt idx="1298">
                  <c:v>0.44000307035724368</c:v>
                </c:pt>
                <c:pt idx="1299">
                  <c:v>0.44012200444678645</c:v>
                </c:pt>
                <c:pt idx="1300">
                  <c:v>0.44022327314380089</c:v>
                </c:pt>
                <c:pt idx="1301">
                  <c:v>0.44033526751517699</c:v>
                </c:pt>
                <c:pt idx="1302">
                  <c:v>0.44045240912102179</c:v>
                </c:pt>
                <c:pt idx="1303">
                  <c:v>0.44055804945169524</c:v>
                </c:pt>
                <c:pt idx="1304">
                  <c:v>0.44065612586237562</c:v>
                </c:pt>
                <c:pt idx="1305">
                  <c:v>0.4407549910976003</c:v>
                </c:pt>
                <c:pt idx="1306">
                  <c:v>0.44084498777533937</c:v>
                </c:pt>
                <c:pt idx="1307">
                  <c:v>0.44093372368452721</c:v>
                </c:pt>
                <c:pt idx="1308">
                  <c:v>0.44103314931256893</c:v>
                </c:pt>
                <c:pt idx="1309">
                  <c:v>0.44113058849349268</c:v>
                </c:pt>
                <c:pt idx="1310">
                  <c:v>0.44122156681311742</c:v>
                </c:pt>
                <c:pt idx="1311">
                  <c:v>0.44129262461501367</c:v>
                </c:pt>
                <c:pt idx="1312">
                  <c:v>0.44137279131843604</c:v>
                </c:pt>
                <c:pt idx="1313">
                  <c:v>0.44147613571879635</c:v>
                </c:pt>
                <c:pt idx="1314">
                  <c:v>0.44157139175983978</c:v>
                </c:pt>
                <c:pt idx="1315">
                  <c:v>0.44168208815736953</c:v>
                </c:pt>
                <c:pt idx="1316">
                  <c:v>0.44178245783798215</c:v>
                </c:pt>
                <c:pt idx="1317">
                  <c:v>0.44184440622840465</c:v>
                </c:pt>
                <c:pt idx="1318">
                  <c:v>0.44193424979497947</c:v>
                </c:pt>
                <c:pt idx="1319">
                  <c:v>0.44202888572130555</c:v>
                </c:pt>
                <c:pt idx="1320">
                  <c:v>0.44211227949334142</c:v>
                </c:pt>
                <c:pt idx="1321">
                  <c:v>0.44220803461323605</c:v>
                </c:pt>
                <c:pt idx="1322">
                  <c:v>0.44230913124399307</c:v>
                </c:pt>
                <c:pt idx="1323">
                  <c:v>0.44242338234948791</c:v>
                </c:pt>
                <c:pt idx="1324">
                  <c:v>0.44254222380395719</c:v>
                </c:pt>
                <c:pt idx="1325">
                  <c:v>0.44267311638724377</c:v>
                </c:pt>
                <c:pt idx="1326">
                  <c:v>0.44279497824157638</c:v>
                </c:pt>
                <c:pt idx="1327">
                  <c:v>0.44289168007769947</c:v>
                </c:pt>
                <c:pt idx="1328">
                  <c:v>0.44300904429033344</c:v>
                </c:pt>
                <c:pt idx="1329">
                  <c:v>0.4431472714696893</c:v>
                </c:pt>
                <c:pt idx="1330">
                  <c:v>0.44326900257802349</c:v>
                </c:pt>
                <c:pt idx="1331">
                  <c:v>0.44338409452105004</c:v>
                </c:pt>
                <c:pt idx="1332">
                  <c:v>0.44350377615173375</c:v>
                </c:pt>
                <c:pt idx="1333">
                  <c:v>0.44361614764229013</c:v>
                </c:pt>
                <c:pt idx="1334">
                  <c:v>0.44373163044690633</c:v>
                </c:pt>
                <c:pt idx="1335">
                  <c:v>0.44386194946602231</c:v>
                </c:pt>
                <c:pt idx="1336">
                  <c:v>0.44397500324038514</c:v>
                </c:pt>
                <c:pt idx="1337">
                  <c:v>0.44407076565103276</c:v>
                </c:pt>
                <c:pt idx="1338">
                  <c:v>0.44418327294392451</c:v>
                </c:pt>
                <c:pt idx="1339">
                  <c:v>0.44430709157477827</c:v>
                </c:pt>
                <c:pt idx="1340">
                  <c:v>0.44441496781109024</c:v>
                </c:pt>
                <c:pt idx="1341">
                  <c:v>0.44452173107091975</c:v>
                </c:pt>
                <c:pt idx="1342">
                  <c:v>0.44462191969483911</c:v>
                </c:pt>
                <c:pt idx="1343">
                  <c:v>0.44469459131586841</c:v>
                </c:pt>
                <c:pt idx="1344">
                  <c:v>0.44478854005739632</c:v>
                </c:pt>
                <c:pt idx="1345">
                  <c:v>0.44490179933286478</c:v>
                </c:pt>
                <c:pt idx="1346">
                  <c:v>0.44499926188592226</c:v>
                </c:pt>
                <c:pt idx="1347">
                  <c:v>0.44510758865745853</c:v>
                </c:pt>
                <c:pt idx="1348">
                  <c:v>0.44519280513296827</c:v>
                </c:pt>
                <c:pt idx="1349">
                  <c:v>0.44524622441638578</c:v>
                </c:pt>
                <c:pt idx="1350">
                  <c:v>0.4453184666083711</c:v>
                </c:pt>
                <c:pt idx="1351">
                  <c:v>0.4453933638679104</c:v>
                </c:pt>
                <c:pt idx="1352">
                  <c:v>0.44545232417863306</c:v>
                </c:pt>
                <c:pt idx="1353">
                  <c:v>0.44551986142616268</c:v>
                </c:pt>
                <c:pt idx="1354">
                  <c:v>0.44557675373332745</c:v>
                </c:pt>
                <c:pt idx="1355">
                  <c:v>0.44561377699707605</c:v>
                </c:pt>
                <c:pt idx="1356">
                  <c:v>0.44565901525716356</c:v>
                </c:pt>
                <c:pt idx="1357">
                  <c:v>0.44571110977980238</c:v>
                </c:pt>
                <c:pt idx="1358">
                  <c:v>0.4457438770174873</c:v>
                </c:pt>
                <c:pt idx="1359">
                  <c:v>0.44578086307382492</c:v>
                </c:pt>
                <c:pt idx="1360">
                  <c:v>0.44581200804555299</c:v>
                </c:pt>
                <c:pt idx="1361">
                  <c:v>0.44585129155871855</c:v>
                </c:pt>
                <c:pt idx="1362">
                  <c:v>0.44590934043423514</c:v>
                </c:pt>
                <c:pt idx="1363">
                  <c:v>0.44594915361657383</c:v>
                </c:pt>
                <c:pt idx="1364">
                  <c:v>0.44596911772922238</c:v>
                </c:pt>
                <c:pt idx="1365">
                  <c:v>0.44599521576567941</c:v>
                </c:pt>
                <c:pt idx="1366">
                  <c:v>0.44601069212071903</c:v>
                </c:pt>
                <c:pt idx="1367">
                  <c:v>0.44603093806700977</c:v>
                </c:pt>
                <c:pt idx="1368">
                  <c:v>0.4460726515765514</c:v>
                </c:pt>
                <c:pt idx="1369">
                  <c:v>0.44607024011677515</c:v>
                </c:pt>
                <c:pt idx="1370">
                  <c:v>0.44602181756334075</c:v>
                </c:pt>
                <c:pt idx="1371">
                  <c:v>0.44601620815562332</c:v>
                </c:pt>
                <c:pt idx="1372">
                  <c:v>0.44601841347225207</c:v>
                </c:pt>
                <c:pt idx="1373">
                  <c:v>0.44601590541371078</c:v>
                </c:pt>
                <c:pt idx="1374">
                  <c:v>0.44604319265539888</c:v>
                </c:pt>
                <c:pt idx="1375">
                  <c:v>0.44602394461215183</c:v>
                </c:pt>
                <c:pt idx="1376">
                  <c:v>0.44595765473465593</c:v>
                </c:pt>
                <c:pt idx="1377">
                  <c:v>0.44591142470520856</c:v>
                </c:pt>
                <c:pt idx="1378">
                  <c:v>0.44587686149585942</c:v>
                </c:pt>
                <c:pt idx="1379">
                  <c:v>0.44583696413712781</c:v>
                </c:pt>
                <c:pt idx="1380">
                  <c:v>0.44581783595778296</c:v>
                </c:pt>
                <c:pt idx="1381">
                  <c:v>0.44577082480530034</c:v>
                </c:pt>
                <c:pt idx="1382">
                  <c:v>0.44568057947584167</c:v>
                </c:pt>
                <c:pt idx="1383">
                  <c:v>0.44562973480618501</c:v>
                </c:pt>
                <c:pt idx="1384">
                  <c:v>0.44558860622954283</c:v>
                </c:pt>
                <c:pt idx="1385">
                  <c:v>0.44554606332644869</c:v>
                </c:pt>
                <c:pt idx="1386">
                  <c:v>0.44552819772633234</c:v>
                </c:pt>
                <c:pt idx="1387">
                  <c:v>0.4454754062583921</c:v>
                </c:pt>
                <c:pt idx="1388">
                  <c:v>0.44538567491031023</c:v>
                </c:pt>
                <c:pt idx="1389">
                  <c:v>0.44532463555208607</c:v>
                </c:pt>
                <c:pt idx="1390">
                  <c:v>0.44530589413208982</c:v>
                </c:pt>
                <c:pt idx="1391">
                  <c:v>0.44525789267020688</c:v>
                </c:pt>
                <c:pt idx="1392">
                  <c:v>0.44520735156568292</c:v>
                </c:pt>
                <c:pt idx="1393">
                  <c:v>0.44515313929532735</c:v>
                </c:pt>
                <c:pt idx="1394">
                  <c:v>0.4450759936492395</c:v>
                </c:pt>
                <c:pt idx="1395">
                  <c:v>0.44501890115380682</c:v>
                </c:pt>
                <c:pt idx="1396">
                  <c:v>0.44497595257457512</c:v>
                </c:pt>
                <c:pt idx="1397">
                  <c:v>0.44492572644580958</c:v>
                </c:pt>
                <c:pt idx="1398">
                  <c:v>0.44487565604591706</c:v>
                </c:pt>
                <c:pt idx="1399">
                  <c:v>0.44482590676425326</c:v>
                </c:pt>
                <c:pt idx="1400">
                  <c:v>0.44477567083769615</c:v>
                </c:pt>
                <c:pt idx="1401">
                  <c:v>0.44472281660637236</c:v>
                </c:pt>
                <c:pt idx="1402">
                  <c:v>0.44466462930585887</c:v>
                </c:pt>
                <c:pt idx="1403">
                  <c:v>0.44462719866485417</c:v>
                </c:pt>
                <c:pt idx="1404">
                  <c:v>0.44459673228277991</c:v>
                </c:pt>
                <c:pt idx="1405">
                  <c:v>0.4445644171503853</c:v>
                </c:pt>
                <c:pt idx="1406">
                  <c:v>0.4445475984044891</c:v>
                </c:pt>
                <c:pt idx="1407">
                  <c:v>0.44451773654722326</c:v>
                </c:pt>
                <c:pt idx="1408">
                  <c:v>0.44448124392247168</c:v>
                </c:pt>
                <c:pt idx="1409">
                  <c:v>0.4444425013053257</c:v>
                </c:pt>
                <c:pt idx="1410">
                  <c:v>0.44440010786816037</c:v>
                </c:pt>
                <c:pt idx="1411">
                  <c:v>0.44436241822617178</c:v>
                </c:pt>
                <c:pt idx="1412">
                  <c:v>0.4443217721883837</c:v>
                </c:pt>
                <c:pt idx="1413">
                  <c:v>0.44427675338413158</c:v>
                </c:pt>
                <c:pt idx="1414">
                  <c:v>0.44424039738484561</c:v>
                </c:pt>
                <c:pt idx="1415">
                  <c:v>0.44419156658299691</c:v>
                </c:pt>
                <c:pt idx="1416">
                  <c:v>0.44412053972496351</c:v>
                </c:pt>
                <c:pt idx="1417">
                  <c:v>0.44407446418207924</c:v>
                </c:pt>
                <c:pt idx="1418">
                  <c:v>0.44404205557742932</c:v>
                </c:pt>
                <c:pt idx="1419">
                  <c:v>0.44399145189501282</c:v>
                </c:pt>
                <c:pt idx="1420">
                  <c:v>0.44394321426994621</c:v>
                </c:pt>
                <c:pt idx="1421">
                  <c:v>0.44389784858795212</c:v>
                </c:pt>
                <c:pt idx="1422">
                  <c:v>0.44383420906884208</c:v>
                </c:pt>
                <c:pt idx="1423">
                  <c:v>0.44379482942733056</c:v>
                </c:pt>
                <c:pt idx="1424">
                  <c:v>0.44376434376681639</c:v>
                </c:pt>
                <c:pt idx="1425">
                  <c:v>0.44373961596460787</c:v>
                </c:pt>
                <c:pt idx="1426">
                  <c:v>0.44371670702483029</c:v>
                </c:pt>
                <c:pt idx="1427">
                  <c:v>0.44368887202487933</c:v>
                </c:pt>
                <c:pt idx="1428">
                  <c:v>0.4436807647367304</c:v>
                </c:pt>
                <c:pt idx="1429">
                  <c:v>0.44368726493833494</c:v>
                </c:pt>
                <c:pt idx="1430">
                  <c:v>0.44369784871792084</c:v>
                </c:pt>
                <c:pt idx="1431">
                  <c:v>0.44370681185695737</c:v>
                </c:pt>
                <c:pt idx="1432">
                  <c:v>0.44373876348084423</c:v>
                </c:pt>
                <c:pt idx="1433">
                  <c:v>0.44373304716501871</c:v>
                </c:pt>
                <c:pt idx="1434">
                  <c:v>0.44371796816130055</c:v>
                </c:pt>
                <c:pt idx="1435">
                  <c:v>0.44374535907407947</c:v>
                </c:pt>
                <c:pt idx="1436">
                  <c:v>0.44376388371281089</c:v>
                </c:pt>
                <c:pt idx="1437">
                  <c:v>0.44378457475113547</c:v>
                </c:pt>
                <c:pt idx="1438">
                  <c:v>0.44382315636364639</c:v>
                </c:pt>
                <c:pt idx="1439">
                  <c:v>0.44385919456951978</c:v>
                </c:pt>
                <c:pt idx="1440">
                  <c:v>0.44387767590259691</c:v>
                </c:pt>
                <c:pt idx="1441">
                  <c:v>0.44387577797961542</c:v>
                </c:pt>
                <c:pt idx="1442">
                  <c:v>0.44391535423984768</c:v>
                </c:pt>
                <c:pt idx="1443">
                  <c:v>0.44391581858769785</c:v>
                </c:pt>
                <c:pt idx="1444">
                  <c:v>0.44391205309098897</c:v>
                </c:pt>
                <c:pt idx="1445">
                  <c:v>0.44396007689218137</c:v>
                </c:pt>
                <c:pt idx="1446">
                  <c:v>0.44399306934763721</c:v>
                </c:pt>
                <c:pt idx="1447">
                  <c:v>0.44405979917975502</c:v>
                </c:pt>
                <c:pt idx="1448">
                  <c:v>0.44415134190712863</c:v>
                </c:pt>
                <c:pt idx="1449">
                  <c:v>0.44420292150051083</c:v>
                </c:pt>
                <c:pt idx="1450">
                  <c:v>0.4442406600479239</c:v>
                </c:pt>
                <c:pt idx="1451">
                  <c:v>0.44428862166412714</c:v>
                </c:pt>
                <c:pt idx="1452">
                  <c:v>0.44440456390108429</c:v>
                </c:pt>
                <c:pt idx="1453">
                  <c:v>0.44450404773634888</c:v>
                </c:pt>
                <c:pt idx="1454">
                  <c:v>0.44461058232629652</c:v>
                </c:pt>
                <c:pt idx="1455">
                  <c:v>0.44464623207974679</c:v>
                </c:pt>
                <c:pt idx="1456">
                  <c:v>0.44471033963610229</c:v>
                </c:pt>
                <c:pt idx="1457">
                  <c:v>0.44481669149462105</c:v>
                </c:pt>
                <c:pt idx="1458">
                  <c:v>0.4448897533346256</c:v>
                </c:pt>
                <c:pt idx="1459">
                  <c:v>0.44498366839940556</c:v>
                </c:pt>
                <c:pt idx="1460">
                  <c:v>0.44509803540198561</c:v>
                </c:pt>
                <c:pt idx="1461">
                  <c:v>0.44522413113303805</c:v>
                </c:pt>
                <c:pt idx="1462">
                  <c:v>0.44536681072517131</c:v>
                </c:pt>
                <c:pt idx="1463">
                  <c:v>0.44550831009997244</c:v>
                </c:pt>
                <c:pt idx="1464">
                  <c:v>0.44561788666062702</c:v>
                </c:pt>
                <c:pt idx="1465">
                  <c:v>0.44570579691131651</c:v>
                </c:pt>
                <c:pt idx="1466">
                  <c:v>0.4457237797343534</c:v>
                </c:pt>
                <c:pt idx="1467">
                  <c:v>0.44581587041845622</c:v>
                </c:pt>
                <c:pt idx="1468">
                  <c:v>0.44594264749932128</c:v>
                </c:pt>
                <c:pt idx="1469">
                  <c:v>0.44601553783423192</c:v>
                </c:pt>
                <c:pt idx="1470">
                  <c:v>0.44610238723894574</c:v>
                </c:pt>
                <c:pt idx="1471">
                  <c:v>0.44614553771075388</c:v>
                </c:pt>
                <c:pt idx="1472">
                  <c:v>0.44613990711583718</c:v>
                </c:pt>
                <c:pt idx="1473">
                  <c:v>0.4461235840340616</c:v>
                </c:pt>
                <c:pt idx="1474">
                  <c:v>0.44614208518132253</c:v>
                </c:pt>
                <c:pt idx="1475">
                  <c:v>0.44626532090529852</c:v>
                </c:pt>
                <c:pt idx="1476">
                  <c:v>0.44634806676649719</c:v>
                </c:pt>
                <c:pt idx="1477">
                  <c:v>0.44640142502305941</c:v>
                </c:pt>
                <c:pt idx="1478">
                  <c:v>0.4464672185504579</c:v>
                </c:pt>
                <c:pt idx="1479">
                  <c:v>0.44649880081159243</c:v>
                </c:pt>
                <c:pt idx="1480">
                  <c:v>0.44654951536664811</c:v>
                </c:pt>
                <c:pt idx="1481">
                  <c:v>0.44665115349875245</c:v>
                </c:pt>
                <c:pt idx="1482">
                  <c:v>0.44671729277352235</c:v>
                </c:pt>
                <c:pt idx="1483">
                  <c:v>0.4467625047814085</c:v>
                </c:pt>
                <c:pt idx="1484">
                  <c:v>0.44683926360325038</c:v>
                </c:pt>
                <c:pt idx="1485">
                  <c:v>0.44685130872148521</c:v>
                </c:pt>
                <c:pt idx="1486">
                  <c:v>0.44682147688423574</c:v>
                </c:pt>
                <c:pt idx="1487">
                  <c:v>0.44680440454316089</c:v>
                </c:pt>
                <c:pt idx="1488">
                  <c:v>0.44676581290231443</c:v>
                </c:pt>
                <c:pt idx="1489">
                  <c:v>0.44673818959683409</c:v>
                </c:pt>
                <c:pt idx="1490">
                  <c:v>0.44672149655565124</c:v>
                </c:pt>
                <c:pt idx="1491">
                  <c:v>0.44671008554312047</c:v>
                </c:pt>
                <c:pt idx="1492">
                  <c:v>0.44668639195303106</c:v>
                </c:pt>
                <c:pt idx="1493">
                  <c:v>0.44660026746358317</c:v>
                </c:pt>
                <c:pt idx="1494">
                  <c:v>0.446487530261993</c:v>
                </c:pt>
                <c:pt idx="1495">
                  <c:v>0.44634989683801041</c:v>
                </c:pt>
                <c:pt idx="1496">
                  <c:v>0.44625035919633627</c:v>
                </c:pt>
                <c:pt idx="1497">
                  <c:v>0.44616720638950896</c:v>
                </c:pt>
                <c:pt idx="1498">
                  <c:v>0.44606574692297191</c:v>
                </c:pt>
                <c:pt idx="1499">
                  <c:v>0.44596173554112717</c:v>
                </c:pt>
                <c:pt idx="1500">
                  <c:v>0.4458689679199086</c:v>
                </c:pt>
                <c:pt idx="1501">
                  <c:v>0.44576739007285832</c:v>
                </c:pt>
                <c:pt idx="1502">
                  <c:v>0.44563385052363019</c:v>
                </c:pt>
                <c:pt idx="1503">
                  <c:v>0.44546948505202777</c:v>
                </c:pt>
                <c:pt idx="1504">
                  <c:v>0.44530367424195233</c:v>
                </c:pt>
                <c:pt idx="1505">
                  <c:v>0.44509253669854959</c:v>
                </c:pt>
                <c:pt idx="1506">
                  <c:v>0.44482385791797174</c:v>
                </c:pt>
                <c:pt idx="1507">
                  <c:v>0.44456009291255949</c:v>
                </c:pt>
                <c:pt idx="1508">
                  <c:v>0.44432677571422924</c:v>
                </c:pt>
                <c:pt idx="1509">
                  <c:v>0.44400206076068921</c:v>
                </c:pt>
                <c:pt idx="1510">
                  <c:v>0.44361962983448433</c:v>
                </c:pt>
                <c:pt idx="1511">
                  <c:v>0.44322128996615723</c:v>
                </c:pt>
                <c:pt idx="1512">
                  <c:v>0.44278616781980623</c:v>
                </c:pt>
                <c:pt idx="1513">
                  <c:v>0.44234088875807548</c:v>
                </c:pt>
                <c:pt idx="1514">
                  <c:v>0.44186089178443733</c:v>
                </c:pt>
                <c:pt idx="1515">
                  <c:v>0.44139122865959246</c:v>
                </c:pt>
                <c:pt idx="1516">
                  <c:v>0.4407884297212869</c:v>
                </c:pt>
                <c:pt idx="1517">
                  <c:v>0.44010031325750654</c:v>
                </c:pt>
                <c:pt idx="1518">
                  <c:v>0.43934506810341295</c:v>
                </c:pt>
                <c:pt idx="1519">
                  <c:v>0.43849366900184061</c:v>
                </c:pt>
                <c:pt idx="1520">
                  <c:v>0.43757566552502719</c:v>
                </c:pt>
                <c:pt idx="1521">
                  <c:v>0.43659671487149798</c:v>
                </c:pt>
                <c:pt idx="1522">
                  <c:v>0.43555349578176888</c:v>
                </c:pt>
                <c:pt idx="1523">
                  <c:v>0.4343827747478739</c:v>
                </c:pt>
                <c:pt idx="1524">
                  <c:v>0.43309790498872092</c:v>
                </c:pt>
                <c:pt idx="1525">
                  <c:v>0.4317498225181175</c:v>
                </c:pt>
                <c:pt idx="1526">
                  <c:v>0.43032079570120602</c:v>
                </c:pt>
                <c:pt idx="1527">
                  <c:v>0.42878911494846889</c:v>
                </c:pt>
                <c:pt idx="1528">
                  <c:v>0.42722383475475562</c:v>
                </c:pt>
                <c:pt idx="1529">
                  <c:v>0.42549065152795346</c:v>
                </c:pt>
                <c:pt idx="1530">
                  <c:v>0.42367054240317165</c:v>
                </c:pt>
                <c:pt idx="1531">
                  <c:v>0.4216946646263014</c:v>
                </c:pt>
                <c:pt idx="1532">
                  <c:v>0.41959041324786267</c:v>
                </c:pt>
                <c:pt idx="1533">
                  <c:v>0.41731947000495268</c:v>
                </c:pt>
                <c:pt idx="1534">
                  <c:v>0.41491749268756156</c:v>
                </c:pt>
                <c:pt idx="1535">
                  <c:v>0.41233420194007314</c:v>
                </c:pt>
                <c:pt idx="1536">
                  <c:v>0.40965493372155093</c:v>
                </c:pt>
                <c:pt idx="1537">
                  <c:v>0.40686172191477982</c:v>
                </c:pt>
                <c:pt idx="1538">
                  <c:v>0.40390411082027283</c:v>
                </c:pt>
                <c:pt idx="1539">
                  <c:v>0.40077266081371105</c:v>
                </c:pt>
                <c:pt idx="1540">
                  <c:v>0.39754744797921182</c:v>
                </c:pt>
                <c:pt idx="1541">
                  <c:v>0.3941057757358355</c:v>
                </c:pt>
                <c:pt idx="1542">
                  <c:v>0.39060052860466143</c:v>
                </c:pt>
                <c:pt idx="1543">
                  <c:v>0.38698053602643351</c:v>
                </c:pt>
                <c:pt idx="1544">
                  <c:v>0.38325673271330052</c:v>
                </c:pt>
                <c:pt idx="1545">
                  <c:v>0.37958577595594845</c:v>
                </c:pt>
                <c:pt idx="1546">
                  <c:v>0.37581874619820349</c:v>
                </c:pt>
                <c:pt idx="1547">
                  <c:v>0.3721515381768345</c:v>
                </c:pt>
                <c:pt idx="1548">
                  <c:v>0.36843921783886741</c:v>
                </c:pt>
                <c:pt idx="1549">
                  <c:v>0.36489933798839952</c:v>
                </c:pt>
                <c:pt idx="1550">
                  <c:v>0.36131384334942446</c:v>
                </c:pt>
                <c:pt idx="1551">
                  <c:v>0.35801343100240168</c:v>
                </c:pt>
                <c:pt idx="1552">
                  <c:v>0.35488795315193583</c:v>
                </c:pt>
                <c:pt idx="1553">
                  <c:v>0.35196172865668268</c:v>
                </c:pt>
                <c:pt idx="1554">
                  <c:v>0.3493719744237696</c:v>
                </c:pt>
                <c:pt idx="1555">
                  <c:v>0.34702237199876224</c:v>
                </c:pt>
                <c:pt idx="1556">
                  <c:v>0.34502870386982742</c:v>
                </c:pt>
                <c:pt idx="1557">
                  <c:v>0.34334659819429542</c:v>
                </c:pt>
                <c:pt idx="1558">
                  <c:v>0.34196664197515947</c:v>
                </c:pt>
                <c:pt idx="1559">
                  <c:v>0.34089290038174647</c:v>
                </c:pt>
                <c:pt idx="1560">
                  <c:v>0.34012695026524975</c:v>
                </c:pt>
                <c:pt idx="1561">
                  <c:v>0.33974566861561656</c:v>
                </c:pt>
                <c:pt idx="1562">
                  <c:v>0.33959520512603553</c:v>
                </c:pt>
                <c:pt idx="1563">
                  <c:v>0.33975099438724898</c:v>
                </c:pt>
                <c:pt idx="1564">
                  <c:v>0.34020085184768428</c:v>
                </c:pt>
                <c:pt idx="1565">
                  <c:v>0.34075692207027258</c:v>
                </c:pt>
                <c:pt idx="1566">
                  <c:v>0.34153090583814999</c:v>
                </c:pt>
                <c:pt idx="1567">
                  <c:v>0.34242597010146175</c:v>
                </c:pt>
                <c:pt idx="1568">
                  <c:v>0.34355912187270715</c:v>
                </c:pt>
                <c:pt idx="1569">
                  <c:v>0.34469476277605821</c:v>
                </c:pt>
                <c:pt idx="1570">
                  <c:v>0.34602588331616874</c:v>
                </c:pt>
                <c:pt idx="1571">
                  <c:v>0.34730148098342672</c:v>
                </c:pt>
                <c:pt idx="1572">
                  <c:v>0.34861670116858834</c:v>
                </c:pt>
                <c:pt idx="1573">
                  <c:v>0.34993643074805231</c:v>
                </c:pt>
                <c:pt idx="1574">
                  <c:v>0.35129966278896912</c:v>
                </c:pt>
                <c:pt idx="1575">
                  <c:v>0.35262783436080647</c:v>
                </c:pt>
                <c:pt idx="1576">
                  <c:v>0.35398232109146804</c:v>
                </c:pt>
                <c:pt idx="1577">
                  <c:v>0.35539341617149162</c:v>
                </c:pt>
                <c:pt idx="1578">
                  <c:v>0.35671522198658906</c:v>
                </c:pt>
                <c:pt idx="1579">
                  <c:v>0.35800516147284384</c:v>
                </c:pt>
                <c:pt idx="1580">
                  <c:v>0.35928437047276579</c:v>
                </c:pt>
                <c:pt idx="1581">
                  <c:v>0.36054857195761708</c:v>
                </c:pt>
                <c:pt idx="1582">
                  <c:v>0.36175478475356698</c:v>
                </c:pt>
                <c:pt idx="1583">
                  <c:v>0.3629515675624761</c:v>
                </c:pt>
                <c:pt idx="1584">
                  <c:v>0.36409490994705046</c:v>
                </c:pt>
                <c:pt idx="1585">
                  <c:v>0.36519439277314519</c:v>
                </c:pt>
                <c:pt idx="1586">
                  <c:v>0.36621903552966811</c:v>
                </c:pt>
                <c:pt idx="1587">
                  <c:v>0.36724873863088781</c:v>
                </c:pt>
                <c:pt idx="1588">
                  <c:v>0.3682531044417498</c:v>
                </c:pt>
                <c:pt idx="1589">
                  <c:v>0.36924761709062354</c:v>
                </c:pt>
                <c:pt idx="1590">
                  <c:v>0.37023130325385328</c:v>
                </c:pt>
                <c:pt idx="1591">
                  <c:v>0.37117533461979568</c:v>
                </c:pt>
                <c:pt idx="1592">
                  <c:v>0.37210264376256313</c:v>
                </c:pt>
                <c:pt idx="1593">
                  <c:v>0.37299728764805162</c:v>
                </c:pt>
                <c:pt idx="1594">
                  <c:v>0.37386269412670553</c:v>
                </c:pt>
                <c:pt idx="1595">
                  <c:v>0.37468144274518006</c:v>
                </c:pt>
                <c:pt idx="1596">
                  <c:v>0.37547390628997307</c:v>
                </c:pt>
                <c:pt idx="1597">
                  <c:v>0.37624188521416541</c:v>
                </c:pt>
                <c:pt idx="1598">
                  <c:v>0.37698267765336918</c:v>
                </c:pt>
                <c:pt idx="1599">
                  <c:v>0.37766137012459017</c:v>
                </c:pt>
                <c:pt idx="1600">
                  <c:v>0.37837501479540236</c:v>
                </c:pt>
                <c:pt idx="1601">
                  <c:v>0.37908812780058332</c:v>
                </c:pt>
                <c:pt idx="1602">
                  <c:v>0.37978596293828321</c:v>
                </c:pt>
                <c:pt idx="1603">
                  <c:v>0.38049015535370939</c:v>
                </c:pt>
                <c:pt idx="1604">
                  <c:v>0.38118024645729137</c:v>
                </c:pt>
                <c:pt idx="1605">
                  <c:v>0.38185651547506011</c:v>
                </c:pt>
                <c:pt idx="1606">
                  <c:v>0.38251356155112742</c:v>
                </c:pt>
                <c:pt idx="1607">
                  <c:v>0.38316739263009497</c:v>
                </c:pt>
                <c:pt idx="1608">
                  <c:v>0.38381325803977867</c:v>
                </c:pt>
                <c:pt idx="1609">
                  <c:v>0.38445877527604094</c:v>
                </c:pt>
                <c:pt idx="1610">
                  <c:v>0.38509977462700506</c:v>
                </c:pt>
                <c:pt idx="1611">
                  <c:v>0.38573331015130896</c:v>
                </c:pt>
                <c:pt idx="1612">
                  <c:v>0.38635393788570821</c:v>
                </c:pt>
                <c:pt idx="1613">
                  <c:v>0.38698726911300518</c:v>
                </c:pt>
                <c:pt idx="1614">
                  <c:v>0.38762238672272686</c:v>
                </c:pt>
                <c:pt idx="1615">
                  <c:v>0.38825352617272041</c:v>
                </c:pt>
                <c:pt idx="1616">
                  <c:v>0.38887680760654786</c:v>
                </c:pt>
                <c:pt idx="1617">
                  <c:v>0.38953238992253203</c:v>
                </c:pt>
                <c:pt idx="1618">
                  <c:v>0.39020994109652984</c:v>
                </c:pt>
                <c:pt idx="1619">
                  <c:v>0.39085051999170894</c:v>
                </c:pt>
                <c:pt idx="1620">
                  <c:v>0.39148935431420179</c:v>
                </c:pt>
                <c:pt idx="1621">
                  <c:v>0.39216054718433574</c:v>
                </c:pt>
                <c:pt idx="1622">
                  <c:v>0.39276922214461391</c:v>
                </c:pt>
                <c:pt idx="1623">
                  <c:v>0.39330688946769454</c:v>
                </c:pt>
                <c:pt idx="1624">
                  <c:v>0.39390424354783216</c:v>
                </c:pt>
                <c:pt idx="1625">
                  <c:v>0.39446503495421376</c:v>
                </c:pt>
                <c:pt idx="1626">
                  <c:v>0.39509727856554672</c:v>
                </c:pt>
                <c:pt idx="1627">
                  <c:v>0.39582528516930554</c:v>
                </c:pt>
                <c:pt idx="1628">
                  <c:v>0.39648758100392939</c:v>
                </c:pt>
                <c:pt idx="1629">
                  <c:v>0.39714820010763802</c:v>
                </c:pt>
                <c:pt idx="1630">
                  <c:v>0.39785753448727207</c:v>
                </c:pt>
                <c:pt idx="1631">
                  <c:v>0.39852585645152999</c:v>
                </c:pt>
                <c:pt idx="1632">
                  <c:v>0.39915516750326113</c:v>
                </c:pt>
                <c:pt idx="1633">
                  <c:v>0.39980864974961677</c:v>
                </c:pt>
                <c:pt idx="1634">
                  <c:v>0.40046851689170621</c:v>
                </c:pt>
                <c:pt idx="1635">
                  <c:v>0.40113281542016371</c:v>
                </c:pt>
                <c:pt idx="1636">
                  <c:v>0.40182538118691591</c:v>
                </c:pt>
                <c:pt idx="1637">
                  <c:v>0.40246990323006887</c:v>
                </c:pt>
                <c:pt idx="1638">
                  <c:v>0.4030728844715688</c:v>
                </c:pt>
                <c:pt idx="1639">
                  <c:v>0.40371523795578051</c:v>
                </c:pt>
                <c:pt idx="1640">
                  <c:v>0.40434356193973403</c:v>
                </c:pt>
                <c:pt idx="1641">
                  <c:v>0.40496597607216572</c:v>
                </c:pt>
                <c:pt idx="1642">
                  <c:v>0.405653237202313</c:v>
                </c:pt>
                <c:pt idx="1643">
                  <c:v>0.40639796764877367</c:v>
                </c:pt>
                <c:pt idx="1644">
                  <c:v>0.40710227665353899</c:v>
                </c:pt>
                <c:pt idx="1645">
                  <c:v>0.40780661844879096</c:v>
                </c:pt>
                <c:pt idx="1646">
                  <c:v>0.40851590744471372</c:v>
                </c:pt>
                <c:pt idx="1647">
                  <c:v>0.40922398048013031</c:v>
                </c:pt>
                <c:pt idx="1648">
                  <c:v>0.40993260443741947</c:v>
                </c:pt>
                <c:pt idx="1649">
                  <c:v>0.41064690263500436</c:v>
                </c:pt>
                <c:pt idx="1650">
                  <c:v>0.41136394621622935</c:v>
                </c:pt>
                <c:pt idx="1651">
                  <c:v>0.41206665852557617</c:v>
                </c:pt>
                <c:pt idx="1652">
                  <c:v>0.4127922817769682</c:v>
                </c:pt>
                <c:pt idx="1653">
                  <c:v>0.41353000829416703</c:v>
                </c:pt>
                <c:pt idx="1654">
                  <c:v>0.41428051606563016</c:v>
                </c:pt>
                <c:pt idx="1655">
                  <c:v>0.41500940110891626</c:v>
                </c:pt>
                <c:pt idx="1656">
                  <c:v>0.41574531968789658</c:v>
                </c:pt>
                <c:pt idx="1657">
                  <c:v>0.41645673960010576</c:v>
                </c:pt>
                <c:pt idx="1658">
                  <c:v>0.41714378394839069</c:v>
                </c:pt>
                <c:pt idx="1659">
                  <c:v>0.41783643312186958</c:v>
                </c:pt>
                <c:pt idx="1660">
                  <c:v>0.41852577315510781</c:v>
                </c:pt>
                <c:pt idx="1661">
                  <c:v>0.41920953148319207</c:v>
                </c:pt>
                <c:pt idx="1662">
                  <c:v>0.41990070701324395</c:v>
                </c:pt>
                <c:pt idx="1663">
                  <c:v>0.42056958961552549</c:v>
                </c:pt>
                <c:pt idx="1664">
                  <c:v>0.42124500876423937</c:v>
                </c:pt>
                <c:pt idx="1665">
                  <c:v>0.42186138746898211</c:v>
                </c:pt>
                <c:pt idx="1666">
                  <c:v>0.42247386441232232</c:v>
                </c:pt>
                <c:pt idx="1667">
                  <c:v>0.4230753188859358</c:v>
                </c:pt>
                <c:pt idx="1668">
                  <c:v>0.42368521956421096</c:v>
                </c:pt>
                <c:pt idx="1669">
                  <c:v>0.42428100902037702</c:v>
                </c:pt>
                <c:pt idx="1670">
                  <c:v>0.42490203539711696</c:v>
                </c:pt>
                <c:pt idx="1671">
                  <c:v>0.42555375336778251</c:v>
                </c:pt>
                <c:pt idx="1672">
                  <c:v>0.42617008352149099</c:v>
                </c:pt>
                <c:pt idx="1673">
                  <c:v>0.42677240213355305</c:v>
                </c:pt>
                <c:pt idx="1674">
                  <c:v>0.42738030011003009</c:v>
                </c:pt>
                <c:pt idx="1675">
                  <c:v>0.42797585571265917</c:v>
                </c:pt>
                <c:pt idx="1676">
                  <c:v>0.4285741150662587</c:v>
                </c:pt>
                <c:pt idx="1677">
                  <c:v>0.42918601198187822</c:v>
                </c:pt>
                <c:pt idx="1678">
                  <c:v>0.42978777908791294</c:v>
                </c:pt>
                <c:pt idx="1679">
                  <c:v>0.43038025892655707</c:v>
                </c:pt>
                <c:pt idx="1680">
                  <c:v>0.43093191722405128</c:v>
                </c:pt>
                <c:pt idx="1681">
                  <c:v>0.4315036550161695</c:v>
                </c:pt>
                <c:pt idx="1682">
                  <c:v>0.4320711258876293</c:v>
                </c:pt>
                <c:pt idx="1683">
                  <c:v>0.43264499125885347</c:v>
                </c:pt>
                <c:pt idx="1684">
                  <c:v>0.43323326508170995</c:v>
                </c:pt>
                <c:pt idx="1685">
                  <c:v>0.43379369191922817</c:v>
                </c:pt>
                <c:pt idx="1686">
                  <c:v>0.4343618445134852</c:v>
                </c:pt>
                <c:pt idx="1687">
                  <c:v>0.43488458817551362</c:v>
                </c:pt>
                <c:pt idx="1688">
                  <c:v>0.43537443696733308</c:v>
                </c:pt>
                <c:pt idx="1689">
                  <c:v>0.43586079664705307</c:v>
                </c:pt>
                <c:pt idx="1690">
                  <c:v>0.43627022273741028</c:v>
                </c:pt>
                <c:pt idx="1691">
                  <c:v>0.43671473366509211</c:v>
                </c:pt>
                <c:pt idx="1692">
                  <c:v>0.43715796713233535</c:v>
                </c:pt>
                <c:pt idx="1693">
                  <c:v>0.43759964934020923</c:v>
                </c:pt>
                <c:pt idx="1694">
                  <c:v>0.43806472668067659</c:v>
                </c:pt>
                <c:pt idx="1695">
                  <c:v>0.43855791368326758</c:v>
                </c:pt>
                <c:pt idx="1696">
                  <c:v>0.4390266825278441</c:v>
                </c:pt>
                <c:pt idx="1697">
                  <c:v>0.43949661445295646</c:v>
                </c:pt>
                <c:pt idx="1698">
                  <c:v>0.43997273610010629</c:v>
                </c:pt>
                <c:pt idx="1699">
                  <c:v>0.4404815464327298</c:v>
                </c:pt>
                <c:pt idx="1700">
                  <c:v>0.44093112161115638</c:v>
                </c:pt>
                <c:pt idx="1701">
                  <c:v>0.44136268118082755</c:v>
                </c:pt>
                <c:pt idx="1702">
                  <c:v>0.44176567247993187</c:v>
                </c:pt>
                <c:pt idx="1703">
                  <c:v>0.44213396846887848</c:v>
                </c:pt>
                <c:pt idx="1704">
                  <c:v>0.4425306645291342</c:v>
                </c:pt>
                <c:pt idx="1705">
                  <c:v>0.44295570791878897</c:v>
                </c:pt>
                <c:pt idx="1706">
                  <c:v>0.44336421309596258</c:v>
                </c:pt>
                <c:pt idx="1707">
                  <c:v>0.44375990962211836</c:v>
                </c:pt>
                <c:pt idx="1708">
                  <c:v>0.4441453699336142</c:v>
                </c:pt>
                <c:pt idx="1709">
                  <c:v>0.44452106992830615</c:v>
                </c:pt>
                <c:pt idx="1710">
                  <c:v>0.44486843474631271</c:v>
                </c:pt>
                <c:pt idx="1711">
                  <c:v>0.44524164202761285</c:v>
                </c:pt>
                <c:pt idx="1712">
                  <c:v>0.44562304618895104</c:v>
                </c:pt>
                <c:pt idx="1713">
                  <c:v>0.44599557146556118</c:v>
                </c:pt>
                <c:pt idx="1714">
                  <c:v>0.44636197165564367</c:v>
                </c:pt>
                <c:pt idx="1715">
                  <c:v>0.44676708131600562</c:v>
                </c:pt>
                <c:pt idx="1716">
                  <c:v>0.44712297105630167</c:v>
                </c:pt>
                <c:pt idx="1717">
                  <c:v>0.44747848837832738</c:v>
                </c:pt>
                <c:pt idx="1718">
                  <c:v>0.44781852486902363</c:v>
                </c:pt>
                <c:pt idx="1719">
                  <c:v>0.44816323872177372</c:v>
                </c:pt>
                <c:pt idx="1720">
                  <c:v>0.44852432467945369</c:v>
                </c:pt>
                <c:pt idx="1721">
                  <c:v>0.44886606509463811</c:v>
                </c:pt>
                <c:pt idx="1722">
                  <c:v>0.44922089287829242</c:v>
                </c:pt>
                <c:pt idx="1723">
                  <c:v>0.44959173263867741</c:v>
                </c:pt>
                <c:pt idx="1724">
                  <c:v>0.44994867497532764</c:v>
                </c:pt>
                <c:pt idx="1725">
                  <c:v>0.45032067356429795</c:v>
                </c:pt>
                <c:pt idx="1726">
                  <c:v>0.45065647961953564</c:v>
                </c:pt>
                <c:pt idx="1727">
                  <c:v>0.45095525856481117</c:v>
                </c:pt>
                <c:pt idx="1728">
                  <c:v>0.45127490813725485</c:v>
                </c:pt>
                <c:pt idx="1729">
                  <c:v>0.45156690474052502</c:v>
                </c:pt>
                <c:pt idx="1730">
                  <c:v>0.45189117864522549</c:v>
                </c:pt>
                <c:pt idx="1731">
                  <c:v>0.45224170179448658</c:v>
                </c:pt>
                <c:pt idx="1732">
                  <c:v>0.45262278417865359</c:v>
                </c:pt>
                <c:pt idx="1733">
                  <c:v>0.45302039965239116</c:v>
                </c:pt>
                <c:pt idx="1734">
                  <c:v>0.45337692913693584</c:v>
                </c:pt>
                <c:pt idx="1735">
                  <c:v>0.45370813145313682</c:v>
                </c:pt>
                <c:pt idx="1736">
                  <c:v>0.45401152160963204</c:v>
                </c:pt>
                <c:pt idx="1737">
                  <c:v>0.45430554415044017</c:v>
                </c:pt>
                <c:pt idx="1738">
                  <c:v>0.45456153018443896</c:v>
                </c:pt>
                <c:pt idx="1739">
                  <c:v>0.45483307377761761</c:v>
                </c:pt>
                <c:pt idx="1740">
                  <c:v>0.45508293262527238</c:v>
                </c:pt>
                <c:pt idx="1741">
                  <c:v>0.45535849566460157</c:v>
                </c:pt>
                <c:pt idx="1742">
                  <c:v>0.45563938864856746</c:v>
                </c:pt>
                <c:pt idx="1743">
                  <c:v>0.45593007980804701</c:v>
                </c:pt>
                <c:pt idx="1744">
                  <c:v>0.45622342033296842</c:v>
                </c:pt>
                <c:pt idx="1745">
                  <c:v>0.45655149608565898</c:v>
                </c:pt>
                <c:pt idx="1746">
                  <c:v>0.45684290083166701</c:v>
                </c:pt>
                <c:pt idx="1747">
                  <c:v>0.45709695476072798</c:v>
                </c:pt>
                <c:pt idx="1748">
                  <c:v>0.45735831815540995</c:v>
                </c:pt>
                <c:pt idx="1749">
                  <c:v>0.45763122378704818</c:v>
                </c:pt>
                <c:pt idx="1750">
                  <c:v>0.45791347733502619</c:v>
                </c:pt>
                <c:pt idx="1751">
                  <c:v>0.45819662359059715</c:v>
                </c:pt>
                <c:pt idx="1752">
                  <c:v>0.45850792636254784</c:v>
                </c:pt>
                <c:pt idx="1753">
                  <c:v>0.45885727643036428</c:v>
                </c:pt>
                <c:pt idx="1754">
                  <c:v>0.45918485891336824</c:v>
                </c:pt>
                <c:pt idx="1755">
                  <c:v>0.45954473447589889</c:v>
                </c:pt>
                <c:pt idx="1756">
                  <c:v>0.45988481821419908</c:v>
                </c:pt>
                <c:pt idx="1757">
                  <c:v>0.46020536912830606</c:v>
                </c:pt>
                <c:pt idx="1758">
                  <c:v>0.46051682894755436</c:v>
                </c:pt>
                <c:pt idx="1759">
                  <c:v>0.46086382849789631</c:v>
                </c:pt>
                <c:pt idx="1760">
                  <c:v>0.46115465013704116</c:v>
                </c:pt>
                <c:pt idx="1761">
                  <c:v>0.46148538123604288</c:v>
                </c:pt>
                <c:pt idx="1762">
                  <c:v>0.46182484681569819</c:v>
                </c:pt>
                <c:pt idx="1763">
                  <c:v>0.4621841172445727</c:v>
                </c:pt>
                <c:pt idx="1764">
                  <c:v>0.46255013446805543</c:v>
                </c:pt>
                <c:pt idx="1765">
                  <c:v>0.46287839234545514</c:v>
                </c:pt>
                <c:pt idx="1766">
                  <c:v>0.46323287803056107</c:v>
                </c:pt>
                <c:pt idx="1767">
                  <c:v>0.46359144951243997</c:v>
                </c:pt>
                <c:pt idx="1768">
                  <c:v>0.46391953982771916</c:v>
                </c:pt>
                <c:pt idx="1769">
                  <c:v>0.46427548943966795</c:v>
                </c:pt>
                <c:pt idx="1770">
                  <c:v>0.46466938655269879</c:v>
                </c:pt>
                <c:pt idx="1771">
                  <c:v>0.46501930406126529</c:v>
                </c:pt>
                <c:pt idx="1772">
                  <c:v>0.46535474238855401</c:v>
                </c:pt>
                <c:pt idx="1773">
                  <c:v>0.46569234264642145</c:v>
                </c:pt>
                <c:pt idx="1774">
                  <c:v>0.46600852581481789</c:v>
                </c:pt>
                <c:pt idx="1775">
                  <c:v>0.46631072580759797</c:v>
                </c:pt>
                <c:pt idx="1776">
                  <c:v>0.46662383241592392</c:v>
                </c:pt>
                <c:pt idx="1777">
                  <c:v>0.46694326448237655</c:v>
                </c:pt>
                <c:pt idx="1778">
                  <c:v>0.46727671101627521</c:v>
                </c:pt>
                <c:pt idx="1779">
                  <c:v>0.46757828597094941</c:v>
                </c:pt>
                <c:pt idx="1780">
                  <c:v>0.46783491211666228</c:v>
                </c:pt>
                <c:pt idx="1781">
                  <c:v>0.46801900029868354</c:v>
                </c:pt>
                <c:pt idx="1782">
                  <c:v>0.46819419813288876</c:v>
                </c:pt>
                <c:pt idx="1783">
                  <c:v>0.46828802018103266</c:v>
                </c:pt>
                <c:pt idx="1784">
                  <c:v>0.46836850110222317</c:v>
                </c:pt>
                <c:pt idx="1785">
                  <c:v>0.46843656584544474</c:v>
                </c:pt>
                <c:pt idx="1786">
                  <c:v>0.46847523773249705</c:v>
                </c:pt>
                <c:pt idx="1787">
                  <c:v>0.46847821330178413</c:v>
                </c:pt>
                <c:pt idx="1788">
                  <c:v>0.46845916300595297</c:v>
                </c:pt>
                <c:pt idx="1789">
                  <c:v>0.46843945014506655</c:v>
                </c:pt>
                <c:pt idx="1790">
                  <c:v>0.46834361140686304</c:v>
                </c:pt>
                <c:pt idx="1791">
                  <c:v>0.46820553791579883</c:v>
                </c:pt>
                <c:pt idx="1792">
                  <c:v>0.46799133554756489</c:v>
                </c:pt>
                <c:pt idx="1793">
                  <c:v>0.467713514409972</c:v>
                </c:pt>
                <c:pt idx="1794">
                  <c:v>0.46743336097500182</c:v>
                </c:pt>
                <c:pt idx="1795">
                  <c:v>0.46713624210910615</c:v>
                </c:pt>
                <c:pt idx="1796">
                  <c:v>0.46685052037144237</c:v>
                </c:pt>
                <c:pt idx="1797">
                  <c:v>0.46653193974545698</c:v>
                </c:pt>
                <c:pt idx="1798">
                  <c:v>0.46622521117775656</c:v>
                </c:pt>
                <c:pt idx="1799">
                  <c:v>0.46585471166737574</c:v>
                </c:pt>
                <c:pt idx="1800">
                  <c:v>0.46543214191065491</c:v>
                </c:pt>
                <c:pt idx="1801">
                  <c:v>0.46500125515161295</c:v>
                </c:pt>
                <c:pt idx="1802">
                  <c:v>0.46452987985337746</c:v>
                </c:pt>
                <c:pt idx="1803">
                  <c:v>0.46405820917156487</c:v>
                </c:pt>
                <c:pt idx="1804">
                  <c:v>0.46356259863919536</c:v>
                </c:pt>
                <c:pt idx="1805">
                  <c:v>0.46305369541134206</c:v>
                </c:pt>
                <c:pt idx="1806">
                  <c:v>0.46252815236715134</c:v>
                </c:pt>
                <c:pt idx="1807">
                  <c:v>0.46195401810468256</c:v>
                </c:pt>
                <c:pt idx="1808">
                  <c:v>0.46136797634126597</c:v>
                </c:pt>
                <c:pt idx="1809">
                  <c:v>0.46080506177889363</c:v>
                </c:pt>
                <c:pt idx="1810">
                  <c:v>0.46022163791965709</c:v>
                </c:pt>
                <c:pt idx="1811">
                  <c:v>0.45964458281886195</c:v>
                </c:pt>
                <c:pt idx="1812">
                  <c:v>0.45909203415833028</c:v>
                </c:pt>
                <c:pt idx="1813">
                  <c:v>0.45860680652548558</c:v>
                </c:pt>
                <c:pt idx="1814">
                  <c:v>0.45804831685862069</c:v>
                </c:pt>
                <c:pt idx="1815">
                  <c:v>0.45753230938001593</c:v>
                </c:pt>
                <c:pt idx="1816">
                  <c:v>0.45696334547364909</c:v>
                </c:pt>
                <c:pt idx="1817">
                  <c:v>0.45633488256348126</c:v>
                </c:pt>
                <c:pt idx="1818">
                  <c:v>0.45574526060440662</c:v>
                </c:pt>
                <c:pt idx="1819">
                  <c:v>0.45518406159183417</c:v>
                </c:pt>
                <c:pt idx="1820">
                  <c:v>0.454587901570493</c:v>
                </c:pt>
                <c:pt idx="1821">
                  <c:v>0.45401603291279785</c:v>
                </c:pt>
                <c:pt idx="1822">
                  <c:v>0.45343155722457024</c:v>
                </c:pt>
                <c:pt idx="1823">
                  <c:v>0.45281682906258047</c:v>
                </c:pt>
                <c:pt idx="1824">
                  <c:v>0.45221710827536032</c:v>
                </c:pt>
                <c:pt idx="1825">
                  <c:v>0.45164314654253329</c:v>
                </c:pt>
                <c:pt idx="1826">
                  <c:v>0.45101786237090352</c:v>
                </c:pt>
                <c:pt idx="1827">
                  <c:v>0.45037540223546291</c:v>
                </c:pt>
                <c:pt idx="1828">
                  <c:v>0.44971618004305108</c:v>
                </c:pt>
                <c:pt idx="1829">
                  <c:v>0.44902484366282963</c:v>
                </c:pt>
                <c:pt idx="1830">
                  <c:v>0.44832517095940322</c:v>
                </c:pt>
                <c:pt idx="1831">
                  <c:v>0.44762175912931262</c:v>
                </c:pt>
                <c:pt idx="1832">
                  <c:v>0.44690958457525848</c:v>
                </c:pt>
                <c:pt idx="1833">
                  <c:v>0.44625081113045617</c:v>
                </c:pt>
                <c:pt idx="1834">
                  <c:v>0.44558857018650361</c:v>
                </c:pt>
                <c:pt idx="1835">
                  <c:v>0.44483445148983763</c:v>
                </c:pt>
                <c:pt idx="1836">
                  <c:v>0.44408543224129637</c:v>
                </c:pt>
                <c:pt idx="1837">
                  <c:v>0.44328931446443326</c:v>
                </c:pt>
                <c:pt idx="1838">
                  <c:v>0.44242715803578231</c:v>
                </c:pt>
                <c:pt idx="1839">
                  <c:v>0.44155832571365172</c:v>
                </c:pt>
                <c:pt idx="1840">
                  <c:v>0.44065301242990446</c:v>
                </c:pt>
                <c:pt idx="1841">
                  <c:v>0.43972025092791028</c:v>
                </c:pt>
                <c:pt idx="1842">
                  <c:v>0.43877217696213672</c:v>
                </c:pt>
                <c:pt idx="1843">
                  <c:v>0.43782712818215463</c:v>
                </c:pt>
                <c:pt idx="1844">
                  <c:v>0.4368925183451553</c:v>
                </c:pt>
                <c:pt idx="1845">
                  <c:v>0.43596572616000473</c:v>
                </c:pt>
                <c:pt idx="1846">
                  <c:v>0.43498733728597577</c:v>
                </c:pt>
                <c:pt idx="1847">
                  <c:v>0.43394826346306359</c:v>
                </c:pt>
                <c:pt idx="1848">
                  <c:v>0.4329362509953803</c:v>
                </c:pt>
                <c:pt idx="1849">
                  <c:v>0.43188992070045834</c:v>
                </c:pt>
                <c:pt idx="1850">
                  <c:v>0.43080412085089953</c:v>
                </c:pt>
                <c:pt idx="1851">
                  <c:v>0.42968316461626843</c:v>
                </c:pt>
                <c:pt idx="1852">
                  <c:v>0.42856608116838579</c:v>
                </c:pt>
                <c:pt idx="1853">
                  <c:v>0.42732378226427503</c:v>
                </c:pt>
                <c:pt idx="1854">
                  <c:v>0.42624130071500349</c:v>
                </c:pt>
                <c:pt idx="1855">
                  <c:v>0.42529007371634558</c:v>
                </c:pt>
                <c:pt idx="1856">
                  <c:v>0.42451138549448308</c:v>
                </c:pt>
                <c:pt idx="1857">
                  <c:v>0.42383491815532603</c:v>
                </c:pt>
                <c:pt idx="1858">
                  <c:v>0.42330945484366622</c:v>
                </c:pt>
                <c:pt idx="1859">
                  <c:v>0.42285849161727757</c:v>
                </c:pt>
                <c:pt idx="1860">
                  <c:v>0.42256739996059028</c:v>
                </c:pt>
                <c:pt idx="1861">
                  <c:v>0.42242933654890291</c:v>
                </c:pt>
                <c:pt idx="1862">
                  <c:v>0.42244230694788598</c:v>
                </c:pt>
                <c:pt idx="1863">
                  <c:v>0.42264514864882591</c:v>
                </c:pt>
                <c:pt idx="1864">
                  <c:v>0.42296744055124469</c:v>
                </c:pt>
                <c:pt idx="1865">
                  <c:v>0.42340742432379447</c:v>
                </c:pt>
                <c:pt idx="1866">
                  <c:v>0.42391988712355172</c:v>
                </c:pt>
                <c:pt idx="1867">
                  <c:v>0.42451001318151255</c:v>
                </c:pt>
                <c:pt idx="1868">
                  <c:v>0.42509414859978617</c:v>
                </c:pt>
                <c:pt idx="1869">
                  <c:v>0.42566475876808291</c:v>
                </c:pt>
                <c:pt idx="1870">
                  <c:v>0.42623131735020525</c:v>
                </c:pt>
                <c:pt idx="1871">
                  <c:v>0.42667192188931896</c:v>
                </c:pt>
                <c:pt idx="1872">
                  <c:v>0.42709014569552162</c:v>
                </c:pt>
                <c:pt idx="1873">
                  <c:v>0.42742234970657184</c:v>
                </c:pt>
                <c:pt idx="1874">
                  <c:v>0.42767302071295088</c:v>
                </c:pt>
                <c:pt idx="1875">
                  <c:v>0.42790425770174489</c:v>
                </c:pt>
                <c:pt idx="1876">
                  <c:v>0.42810841574913594</c:v>
                </c:pt>
                <c:pt idx="1877">
                  <c:v>0.4282644535571094</c:v>
                </c:pt>
                <c:pt idx="1878">
                  <c:v>0.42837580767805211</c:v>
                </c:pt>
                <c:pt idx="1879">
                  <c:v>0.42846187196762725</c:v>
                </c:pt>
                <c:pt idx="1880">
                  <c:v>0.42847416611515671</c:v>
                </c:pt>
                <c:pt idx="1881">
                  <c:v>0.42849605760843273</c:v>
                </c:pt>
                <c:pt idx="1882">
                  <c:v>0.42851156564677617</c:v>
                </c:pt>
                <c:pt idx="1883">
                  <c:v>0.42851984009788074</c:v>
                </c:pt>
                <c:pt idx="1884">
                  <c:v>0.42848857547897129</c:v>
                </c:pt>
                <c:pt idx="1885">
                  <c:v>0.42840878645239472</c:v>
                </c:pt>
                <c:pt idx="1886">
                  <c:v>0.42829914453103229</c:v>
                </c:pt>
                <c:pt idx="1887">
                  <c:v>0.42822211055972703</c:v>
                </c:pt>
                <c:pt idx="1888">
                  <c:v>0.42815712849190851</c:v>
                </c:pt>
                <c:pt idx="1889">
                  <c:v>0.42813714096719185</c:v>
                </c:pt>
                <c:pt idx="1890">
                  <c:v>0.42819221316642708</c:v>
                </c:pt>
                <c:pt idx="1891">
                  <c:v>0.42828591852271075</c:v>
                </c:pt>
                <c:pt idx="1892">
                  <c:v>0.42841088548283607</c:v>
                </c:pt>
                <c:pt idx="1893">
                  <c:v>0.42856673936064155</c:v>
                </c:pt>
                <c:pt idx="1894">
                  <c:v>0.42870187310540819</c:v>
                </c:pt>
                <c:pt idx="1895">
                  <c:v>0.42886331569106978</c:v>
                </c:pt>
                <c:pt idx="1896">
                  <c:v>0.42907942266023208</c:v>
                </c:pt>
                <c:pt idx="1897">
                  <c:v>0.42926126661459713</c:v>
                </c:pt>
                <c:pt idx="1898">
                  <c:v>0.42946756517334378</c:v>
                </c:pt>
                <c:pt idx="1899">
                  <c:v>0.42974991215768066</c:v>
                </c:pt>
                <c:pt idx="1900">
                  <c:v>0.43001640343780939</c:v>
                </c:pt>
                <c:pt idx="1901">
                  <c:v>0.43038621982869002</c:v>
                </c:pt>
                <c:pt idx="1902">
                  <c:v>0.43079959774011151</c:v>
                </c:pt>
                <c:pt idx="1903">
                  <c:v>0.43115808568930009</c:v>
                </c:pt>
                <c:pt idx="1904">
                  <c:v>0.43155235312193402</c:v>
                </c:pt>
                <c:pt idx="1905">
                  <c:v>0.43195575413697335</c:v>
                </c:pt>
                <c:pt idx="1906">
                  <c:v>0.43235369528970763</c:v>
                </c:pt>
                <c:pt idx="1907">
                  <c:v>0.43281567723455633</c:v>
                </c:pt>
                <c:pt idx="1908">
                  <c:v>0.43327919779896434</c:v>
                </c:pt>
                <c:pt idx="1909">
                  <c:v>0.4337410727846282</c:v>
                </c:pt>
                <c:pt idx="1910">
                  <c:v>0.43421758798627952</c:v>
                </c:pt>
                <c:pt idx="1911">
                  <c:v>0.43461461478281044</c:v>
                </c:pt>
                <c:pt idx="1912">
                  <c:v>0.4350644128831877</c:v>
                </c:pt>
                <c:pt idx="1913">
                  <c:v>0.43554549917806207</c:v>
                </c:pt>
                <c:pt idx="1914">
                  <c:v>0.43590360051793181</c:v>
                </c:pt>
                <c:pt idx="1915">
                  <c:v>0.43627344644641725</c:v>
                </c:pt>
                <c:pt idx="1916">
                  <c:v>0.43664609896652906</c:v>
                </c:pt>
                <c:pt idx="1917">
                  <c:v>0.43689878124436632</c:v>
                </c:pt>
                <c:pt idx="1918">
                  <c:v>0.43706387167189725</c:v>
                </c:pt>
                <c:pt idx="1919">
                  <c:v>0.43719332105812098</c:v>
                </c:pt>
                <c:pt idx="1920">
                  <c:v>0.43726052343613087</c:v>
                </c:pt>
                <c:pt idx="1921">
                  <c:v>0.43729592626160341</c:v>
                </c:pt>
                <c:pt idx="1922">
                  <c:v>0.43729557410296899</c:v>
                </c:pt>
                <c:pt idx="1923">
                  <c:v>0.43728475622011942</c:v>
                </c:pt>
                <c:pt idx="1924">
                  <c:v>0.43724600760996951</c:v>
                </c:pt>
                <c:pt idx="1925">
                  <c:v>0.4371324669315933</c:v>
                </c:pt>
                <c:pt idx="1926">
                  <c:v>0.43700537863810052</c:v>
                </c:pt>
                <c:pt idx="1927">
                  <c:v>0.43680476570525339</c:v>
                </c:pt>
                <c:pt idx="1928">
                  <c:v>0.43653202963923982</c:v>
                </c:pt>
                <c:pt idx="1929">
                  <c:v>0.43632920653801771</c:v>
                </c:pt>
                <c:pt idx="1930">
                  <c:v>0.4360762590122072</c:v>
                </c:pt>
                <c:pt idx="1931">
                  <c:v>0.43576105163434686</c:v>
                </c:pt>
                <c:pt idx="1932">
                  <c:v>0.43549068878040775</c:v>
                </c:pt>
                <c:pt idx="1933">
                  <c:v>0.43522501485656379</c:v>
                </c:pt>
                <c:pt idx="1934">
                  <c:v>0.43480331870987143</c:v>
                </c:pt>
                <c:pt idx="1935">
                  <c:v>0.43453412846839012</c:v>
                </c:pt>
                <c:pt idx="1936">
                  <c:v>0.43427748036796804</c:v>
                </c:pt>
                <c:pt idx="1937">
                  <c:v>0.43396208777733508</c:v>
                </c:pt>
                <c:pt idx="1938">
                  <c:v>0.43375585817812751</c:v>
                </c:pt>
                <c:pt idx="1939">
                  <c:v>0.43363642174661726</c:v>
                </c:pt>
                <c:pt idx="1940">
                  <c:v>0.43348545864209648</c:v>
                </c:pt>
                <c:pt idx="1941">
                  <c:v>0.43333401451955766</c:v>
                </c:pt>
                <c:pt idx="1942">
                  <c:v>0.43313599609919939</c:v>
                </c:pt>
                <c:pt idx="1943">
                  <c:v>0.43294523357289322</c:v>
                </c:pt>
                <c:pt idx="1944">
                  <c:v>0.43278734183029649</c:v>
                </c:pt>
                <c:pt idx="1945">
                  <c:v>0.43264078029127928</c:v>
                </c:pt>
                <c:pt idx="1946">
                  <c:v>0.43251043989740251</c:v>
                </c:pt>
                <c:pt idx="1947">
                  <c:v>0.43242226405441025</c:v>
                </c:pt>
                <c:pt idx="1948">
                  <c:v>0.43233266975320711</c:v>
                </c:pt>
                <c:pt idx="1949">
                  <c:v>0.43224204025524265</c:v>
                </c:pt>
                <c:pt idx="1950">
                  <c:v>0.43213716811140701</c:v>
                </c:pt>
                <c:pt idx="1951">
                  <c:v>0.43203318924097195</c:v>
                </c:pt>
                <c:pt idx="1952">
                  <c:v>0.43190699418632467</c:v>
                </c:pt>
                <c:pt idx="1953">
                  <c:v>0.43180458410259676</c:v>
                </c:pt>
                <c:pt idx="1954">
                  <c:v>0.43165350416377873</c:v>
                </c:pt>
                <c:pt idx="1955">
                  <c:v>0.43154459515039439</c:v>
                </c:pt>
                <c:pt idx="1956">
                  <c:v>0.4313792065257655</c:v>
                </c:pt>
                <c:pt idx="1957">
                  <c:v>0.43114408824290806</c:v>
                </c:pt>
                <c:pt idx="1958">
                  <c:v>0.43088667675748954</c:v>
                </c:pt>
                <c:pt idx="1959">
                  <c:v>0.43058952375360487</c:v>
                </c:pt>
                <c:pt idx="1960">
                  <c:v>0.43030000821081488</c:v>
                </c:pt>
                <c:pt idx="1961">
                  <c:v>0.43004311034211212</c:v>
                </c:pt>
                <c:pt idx="1962">
                  <c:v>0.42974013387357052</c:v>
                </c:pt>
                <c:pt idx="1963">
                  <c:v>0.42943149999293934</c:v>
                </c:pt>
                <c:pt idx="1964">
                  <c:v>0.4291756874979698</c:v>
                </c:pt>
                <c:pt idx="1965">
                  <c:v>0.42891776027708634</c:v>
                </c:pt>
                <c:pt idx="1966">
                  <c:v>0.42863154622646166</c:v>
                </c:pt>
                <c:pt idx="1967">
                  <c:v>0.42832243590099978</c:v>
                </c:pt>
                <c:pt idx="1968">
                  <c:v>0.42791161879933265</c:v>
                </c:pt>
                <c:pt idx="1969">
                  <c:v>0.42746923945499876</c:v>
                </c:pt>
                <c:pt idx="1970">
                  <c:v>0.42705706404875504</c:v>
                </c:pt>
                <c:pt idx="1971">
                  <c:v>0.4266211763720924</c:v>
                </c:pt>
                <c:pt idx="1972">
                  <c:v>0.4261347535922928</c:v>
                </c:pt>
                <c:pt idx="1973">
                  <c:v>0.42562272314660299</c:v>
                </c:pt>
                <c:pt idx="1974">
                  <c:v>0.4250878755128748</c:v>
                </c:pt>
                <c:pt idx="1975">
                  <c:v>0.42455646060906349</c:v>
                </c:pt>
                <c:pt idx="1976">
                  <c:v>0.42408541129567717</c:v>
                </c:pt>
                <c:pt idx="1977">
                  <c:v>0.42362843659138411</c:v>
                </c:pt>
                <c:pt idx="1978">
                  <c:v>0.42319524730323987</c:v>
                </c:pt>
                <c:pt idx="1979">
                  <c:v>0.4227258822480402</c:v>
                </c:pt>
                <c:pt idx="1980">
                  <c:v>0.42227736688368794</c:v>
                </c:pt>
                <c:pt idx="1981">
                  <c:v>0.42178886153296258</c:v>
                </c:pt>
                <c:pt idx="1982">
                  <c:v>0.42124621432390813</c:v>
                </c:pt>
                <c:pt idx="1983">
                  <c:v>0.42077213324923329</c:v>
                </c:pt>
                <c:pt idx="1984">
                  <c:v>0.42029360636808738</c:v>
                </c:pt>
                <c:pt idx="1985">
                  <c:v>0.4198496379705603</c:v>
                </c:pt>
                <c:pt idx="1986">
                  <c:v>0.41944113496505059</c:v>
                </c:pt>
                <c:pt idx="1987">
                  <c:v>0.41906363573095695</c:v>
                </c:pt>
                <c:pt idx="1988">
                  <c:v>0.41878224352720367</c:v>
                </c:pt>
                <c:pt idx="1989">
                  <c:v>0.41836852239498373</c:v>
                </c:pt>
                <c:pt idx="1990">
                  <c:v>0.41788965231943997</c:v>
                </c:pt>
                <c:pt idx="1991">
                  <c:v>0.41747083400707052</c:v>
                </c:pt>
                <c:pt idx="1992">
                  <c:v>0.4169022910858331</c:v>
                </c:pt>
                <c:pt idx="1993">
                  <c:v>0.41656852231554886</c:v>
                </c:pt>
                <c:pt idx="1994">
                  <c:v>0.4164792814912231</c:v>
                </c:pt>
                <c:pt idx="1995">
                  <c:v>0.41625120572897673</c:v>
                </c:pt>
                <c:pt idx="1996">
                  <c:v>0.41610904896263151</c:v>
                </c:pt>
                <c:pt idx="1997">
                  <c:v>0.41586783954629042</c:v>
                </c:pt>
                <c:pt idx="1998">
                  <c:v>0.41550947253119586</c:v>
                </c:pt>
                <c:pt idx="1999">
                  <c:v>0.415161138347037</c:v>
                </c:pt>
                <c:pt idx="2000">
                  <c:v>0.41494295147868687</c:v>
                </c:pt>
                <c:pt idx="2001">
                  <c:v>0.41464802946103863</c:v>
                </c:pt>
                <c:pt idx="2002">
                  <c:v>0.41432024005132734</c:v>
                </c:pt>
                <c:pt idx="2003">
                  <c:v>0.41407080832746557</c:v>
                </c:pt>
                <c:pt idx="2004">
                  <c:v>0.41383415455222661</c:v>
                </c:pt>
                <c:pt idx="2005">
                  <c:v>0.41362009454149162</c:v>
                </c:pt>
                <c:pt idx="2006">
                  <c:v>0.41348830973518735</c:v>
                </c:pt>
                <c:pt idx="2007">
                  <c:v>0.41332696675724651</c:v>
                </c:pt>
                <c:pt idx="2008">
                  <c:v>0.41320243650225152</c:v>
                </c:pt>
                <c:pt idx="2009">
                  <c:v>0.41298555930331532</c:v>
                </c:pt>
                <c:pt idx="2010">
                  <c:v>0.4127646490098737</c:v>
                </c:pt>
                <c:pt idx="2011">
                  <c:v>0.41260376929406545</c:v>
                </c:pt>
                <c:pt idx="2012">
                  <c:v>0.41229634923985037</c:v>
                </c:pt>
                <c:pt idx="2013">
                  <c:v>0.41198945409350513</c:v>
                </c:pt>
                <c:pt idx="2014">
                  <c:v>0.41182057593533239</c:v>
                </c:pt>
                <c:pt idx="2015">
                  <c:v>0.41153719255098697</c:v>
                </c:pt>
                <c:pt idx="2016">
                  <c:v>0.41116201408357395</c:v>
                </c:pt>
                <c:pt idx="2017">
                  <c:v>0.41082981060972124</c:v>
                </c:pt>
                <c:pt idx="2018">
                  <c:v>0.41029267546829096</c:v>
                </c:pt>
                <c:pt idx="2019">
                  <c:v>0.40987995422151652</c:v>
                </c:pt>
                <c:pt idx="2020">
                  <c:v>0.40962904304950892</c:v>
                </c:pt>
                <c:pt idx="2021">
                  <c:v>0.40926614915441001</c:v>
                </c:pt>
                <c:pt idx="2022">
                  <c:v>0.40896267958860921</c:v>
                </c:pt>
                <c:pt idx="2023">
                  <c:v>0.40862828330845802</c:v>
                </c:pt>
                <c:pt idx="2024">
                  <c:v>0.40821857540644868</c:v>
                </c:pt>
                <c:pt idx="2025">
                  <c:v>0.40783371143254737</c:v>
                </c:pt>
                <c:pt idx="2026">
                  <c:v>0.40748481713477008</c:v>
                </c:pt>
                <c:pt idx="2027">
                  <c:v>0.40710315186771567</c:v>
                </c:pt>
                <c:pt idx="2028">
                  <c:v>0.40672885157473243</c:v>
                </c:pt>
                <c:pt idx="2029">
                  <c:v>0.40639197103741775</c:v>
                </c:pt>
                <c:pt idx="2030">
                  <c:v>0.4061085323045695</c:v>
                </c:pt>
                <c:pt idx="2031">
                  <c:v>0.40589289827652614</c:v>
                </c:pt>
                <c:pt idx="2032">
                  <c:v>0.40556818079833629</c:v>
                </c:pt>
                <c:pt idx="2033">
                  <c:v>0.40514692568160271</c:v>
                </c:pt>
                <c:pt idx="2034">
                  <c:v>0.40475598786682609</c:v>
                </c:pt>
                <c:pt idx="2035">
                  <c:v>0.40426373407223387</c:v>
                </c:pt>
                <c:pt idx="2036">
                  <c:v>0.40384453019154165</c:v>
                </c:pt>
                <c:pt idx="2037">
                  <c:v>0.40367729671034641</c:v>
                </c:pt>
                <c:pt idx="2038">
                  <c:v>0.40337357191101036</c:v>
                </c:pt>
                <c:pt idx="2039">
                  <c:v>0.40286880040898798</c:v>
                </c:pt>
                <c:pt idx="2040">
                  <c:v>0.40258953862758989</c:v>
                </c:pt>
                <c:pt idx="2041">
                  <c:v>0.40231305445987964</c:v>
                </c:pt>
                <c:pt idx="2042">
                  <c:v>0.40197808953355674</c:v>
                </c:pt>
                <c:pt idx="2043">
                  <c:v>0.4018393816140578</c:v>
                </c:pt>
                <c:pt idx="2044">
                  <c:v>0.4015245707017025</c:v>
                </c:pt>
                <c:pt idx="2045">
                  <c:v>0.40110610361568305</c:v>
                </c:pt>
                <c:pt idx="2046">
                  <c:v>0.40082947709741612</c:v>
                </c:pt>
                <c:pt idx="2047">
                  <c:v>0.40051542921609329</c:v>
                </c:pt>
                <c:pt idx="2048">
                  <c:v>0.40026301655332186</c:v>
                </c:pt>
                <c:pt idx="2049">
                  <c:v>0.40005113011651078</c:v>
                </c:pt>
                <c:pt idx="2050">
                  <c:v>0.39961750309573035</c:v>
                </c:pt>
                <c:pt idx="2051">
                  <c:v>0.39921762399775612</c:v>
                </c:pt>
                <c:pt idx="2052">
                  <c:v>0.39873767753930472</c:v>
                </c:pt>
                <c:pt idx="2053">
                  <c:v>0.39806902868846783</c:v>
                </c:pt>
                <c:pt idx="2054">
                  <c:v>0.39758848018106008</c:v>
                </c:pt>
                <c:pt idx="2055">
                  <c:v>0.39721178862179757</c:v>
                </c:pt>
                <c:pt idx="2056">
                  <c:v>0.39692072689020419</c:v>
                </c:pt>
                <c:pt idx="2057">
                  <c:v>0.39665813310906772</c:v>
                </c:pt>
                <c:pt idx="2058">
                  <c:v>0.39629410061998255</c:v>
                </c:pt>
                <c:pt idx="2059">
                  <c:v>0.39580964233728527</c:v>
                </c:pt>
                <c:pt idx="2060">
                  <c:v>0.39532902484278803</c:v>
                </c:pt>
                <c:pt idx="2061">
                  <c:v>0.39473057811744833</c:v>
                </c:pt>
                <c:pt idx="2062">
                  <c:v>0.39420797985590261</c:v>
                </c:pt>
                <c:pt idx="2063">
                  <c:v>0.39403839557357551</c:v>
                </c:pt>
                <c:pt idx="2064">
                  <c:v>0.39376103861721284</c:v>
                </c:pt>
                <c:pt idx="2065">
                  <c:v>0.39353236937414371</c:v>
                </c:pt>
                <c:pt idx="2066">
                  <c:v>0.39315947861126066</c:v>
                </c:pt>
                <c:pt idx="2067">
                  <c:v>0.3923619671457681</c:v>
                </c:pt>
                <c:pt idx="2068">
                  <c:v>0.39153565054986461</c:v>
                </c:pt>
                <c:pt idx="2069">
                  <c:v>0.39073883138218002</c:v>
                </c:pt>
                <c:pt idx="2070">
                  <c:v>0.39007610405197696</c:v>
                </c:pt>
                <c:pt idx="2071">
                  <c:v>0.38951749960153781</c:v>
                </c:pt>
                <c:pt idx="2072">
                  <c:v>0.38881295265604204</c:v>
                </c:pt>
                <c:pt idx="2073">
                  <c:v>0.38808688286894361</c:v>
                </c:pt>
                <c:pt idx="2074">
                  <c:v>0.38753923801750517</c:v>
                </c:pt>
                <c:pt idx="2075">
                  <c:v>0.38703497862741454</c:v>
                </c:pt>
                <c:pt idx="2076">
                  <c:v>0.38642090890518638</c:v>
                </c:pt>
                <c:pt idx="2077">
                  <c:v>0.38575538808722737</c:v>
                </c:pt>
                <c:pt idx="2078">
                  <c:v>0.38505000587106708</c:v>
                </c:pt>
                <c:pt idx="2079">
                  <c:v>0.38417773752438072</c:v>
                </c:pt>
                <c:pt idx="2080">
                  <c:v>0.38343412414884176</c:v>
                </c:pt>
                <c:pt idx="2081">
                  <c:v>0.38295085005118351</c:v>
                </c:pt>
                <c:pt idx="2082">
                  <c:v>0.38234082341803827</c:v>
                </c:pt>
                <c:pt idx="2083">
                  <c:v>0.38158875348399429</c:v>
                </c:pt>
                <c:pt idx="2084">
                  <c:v>0.38102655188411738</c:v>
                </c:pt>
                <c:pt idx="2085">
                  <c:v>0.38051668224665969</c:v>
                </c:pt>
                <c:pt idx="2086">
                  <c:v>0.37977246841985329</c:v>
                </c:pt>
                <c:pt idx="2087">
                  <c:v>0.3790890079609035</c:v>
                </c:pt>
                <c:pt idx="2088">
                  <c:v>0.37830643593883345</c:v>
                </c:pt>
                <c:pt idx="2089">
                  <c:v>0.37718239825559235</c:v>
                </c:pt>
                <c:pt idx="2090">
                  <c:v>0.37631950717869928</c:v>
                </c:pt>
                <c:pt idx="2091">
                  <c:v>0.37575605463199535</c:v>
                </c:pt>
                <c:pt idx="2092">
                  <c:v>0.37512925555474591</c:v>
                </c:pt>
                <c:pt idx="2093">
                  <c:v>0.37447901103198239</c:v>
                </c:pt>
                <c:pt idx="2094">
                  <c:v>0.37396851679363974</c:v>
                </c:pt>
                <c:pt idx="2095">
                  <c:v>0.37349801605385458</c:v>
                </c:pt>
                <c:pt idx="2096">
                  <c:v>0.37296041575580335</c:v>
                </c:pt>
                <c:pt idx="2097">
                  <c:v>0.37251687403641948</c:v>
                </c:pt>
                <c:pt idx="2098">
                  <c:v>0.37195044015938211</c:v>
                </c:pt>
                <c:pt idx="2099">
                  <c:v>0.37117357517570637</c:v>
                </c:pt>
                <c:pt idx="2100">
                  <c:v>0.37041171554691932</c:v>
                </c:pt>
                <c:pt idx="2101">
                  <c:v>0.3696568110450939</c:v>
                </c:pt>
                <c:pt idx="2102">
                  <c:v>0.36889550110202479</c:v>
                </c:pt>
                <c:pt idx="2103">
                  <c:v>0.36825251633798528</c:v>
                </c:pt>
                <c:pt idx="2104">
                  <c:v>0.36759145363019985</c:v>
                </c:pt>
                <c:pt idx="2105">
                  <c:v>0.3670445630274905</c:v>
                </c:pt>
                <c:pt idx="2106">
                  <c:v>0.36691246577769587</c:v>
                </c:pt>
                <c:pt idx="2107">
                  <c:v>0.36655304532278854</c:v>
                </c:pt>
                <c:pt idx="2108">
                  <c:v>0.36579464653240668</c:v>
                </c:pt>
                <c:pt idx="2109">
                  <c:v>0.36520269377343467</c:v>
                </c:pt>
                <c:pt idx="2110">
                  <c:v>0.36461925094492437</c:v>
                </c:pt>
                <c:pt idx="2111">
                  <c:v>0.36403041478554016</c:v>
                </c:pt>
                <c:pt idx="2112">
                  <c:v>0.3637510239637945</c:v>
                </c:pt>
                <c:pt idx="2113">
                  <c:v>0.36352708743734352</c:v>
                </c:pt>
                <c:pt idx="2114">
                  <c:v>0.362620760454687</c:v>
                </c:pt>
                <c:pt idx="2115">
                  <c:v>0.36140151151368177</c:v>
                </c:pt>
                <c:pt idx="2116">
                  <c:v>0.36080218787025481</c:v>
                </c:pt>
                <c:pt idx="2117">
                  <c:v>0.3602826230714431</c:v>
                </c:pt>
                <c:pt idx="2118">
                  <c:v>0.35953848901706392</c:v>
                </c:pt>
                <c:pt idx="2119">
                  <c:v>0.35915867226739201</c:v>
                </c:pt>
                <c:pt idx="2120">
                  <c:v>0.35863591201008793</c:v>
                </c:pt>
                <c:pt idx="2121">
                  <c:v>0.35761352922692996</c:v>
                </c:pt>
                <c:pt idx="2122">
                  <c:v>0.35723974597860431</c:v>
                </c:pt>
                <c:pt idx="2123">
                  <c:v>0.35672951443283596</c:v>
                </c:pt>
                <c:pt idx="2124">
                  <c:v>0.35562880887592474</c:v>
                </c:pt>
                <c:pt idx="2125">
                  <c:v>0.35517673706614117</c:v>
                </c:pt>
                <c:pt idx="2126">
                  <c:v>0.35482938036228134</c:v>
                </c:pt>
                <c:pt idx="2127">
                  <c:v>0.35416402404960179</c:v>
                </c:pt>
                <c:pt idx="2128">
                  <c:v>0.35380975862784919</c:v>
                </c:pt>
                <c:pt idx="2129">
                  <c:v>0.35316575491500296</c:v>
                </c:pt>
                <c:pt idx="2130">
                  <c:v>0.35266986506403586</c:v>
                </c:pt>
                <c:pt idx="2131">
                  <c:v>0.35287774437158143</c:v>
                </c:pt>
                <c:pt idx="2132">
                  <c:v>0.35270715947671033</c:v>
                </c:pt>
                <c:pt idx="2133">
                  <c:v>0.35258182857928277</c:v>
                </c:pt>
                <c:pt idx="2134">
                  <c:v>0.35214370775529585</c:v>
                </c:pt>
                <c:pt idx="2135">
                  <c:v>0.3506823861417791</c:v>
                </c:pt>
                <c:pt idx="2136">
                  <c:v>0.34998136687374592</c:v>
                </c:pt>
                <c:pt idx="2137">
                  <c:v>0.34927564904545499</c:v>
                </c:pt>
                <c:pt idx="2138">
                  <c:v>0.34804259928616016</c:v>
                </c:pt>
                <c:pt idx="2139">
                  <c:v>0.34766568708468809</c:v>
                </c:pt>
                <c:pt idx="2140">
                  <c:v>0.34722745962574969</c:v>
                </c:pt>
                <c:pt idx="2141">
                  <c:v>0.34724395767468347</c:v>
                </c:pt>
                <c:pt idx="2142">
                  <c:v>0.34799448138280686</c:v>
                </c:pt>
                <c:pt idx="2143">
                  <c:v>0.34806456198944052</c:v>
                </c:pt>
                <c:pt idx="2144">
                  <c:v>0.34761678792654283</c:v>
                </c:pt>
                <c:pt idx="2145">
                  <c:v>0.34712429965929897</c:v>
                </c:pt>
                <c:pt idx="2146">
                  <c:v>0.34674775587313394</c:v>
                </c:pt>
                <c:pt idx="2147">
                  <c:v>0.34569988524753681</c:v>
                </c:pt>
                <c:pt idx="2148">
                  <c:v>0.34540936045742937</c:v>
                </c:pt>
                <c:pt idx="2149">
                  <c:v>0.34501220394182014</c:v>
                </c:pt>
                <c:pt idx="2150">
                  <c:v>0.3434015967678159</c:v>
                </c:pt>
              </c:numCache>
            </c:numRef>
          </c:yVal>
          <c:smooth val="1"/>
          <c:extLst>
            <c:ext xmlns:c16="http://schemas.microsoft.com/office/drawing/2014/chart" uri="{C3380CC4-5D6E-409C-BE32-E72D297353CC}">
              <c16:uniqueId val="{00000027-1C1D-46AE-B92F-7DA50429CA8D}"/>
            </c:ext>
          </c:extLst>
        </c:ser>
        <c:ser>
          <c:idx val="40"/>
          <c:order val="40"/>
          <c:spPr>
            <a:ln w="19050" cap="rnd">
              <a:solidFill>
                <a:schemeClr val="accent5">
                  <a:lumMod val="70000"/>
                  <a:lumOff val="3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Database'!$CW$122:$CW$2272</c:f>
              <c:numCache>
                <c:formatCode>General</c:formatCode>
                <c:ptCount val="2151"/>
                <c:pt idx="0">
                  <c:v>0.10024770197191428</c:v>
                </c:pt>
                <c:pt idx="1">
                  <c:v>9.0600540453695921E-2</c:v>
                </c:pt>
                <c:pt idx="2">
                  <c:v>8.1520116927979169E-2</c:v>
                </c:pt>
                <c:pt idx="3">
                  <c:v>8.2792451899220396E-2</c:v>
                </c:pt>
                <c:pt idx="4">
                  <c:v>8.6222550687413149E-2</c:v>
                </c:pt>
                <c:pt idx="5">
                  <c:v>7.5441940221458267E-2</c:v>
                </c:pt>
                <c:pt idx="6">
                  <c:v>8.3251761560843768E-2</c:v>
                </c:pt>
                <c:pt idx="7">
                  <c:v>9.2192302821342387E-2</c:v>
                </c:pt>
                <c:pt idx="8">
                  <c:v>9.0422549484004855E-2</c:v>
                </c:pt>
                <c:pt idx="9">
                  <c:v>9.0382509706770711E-2</c:v>
                </c:pt>
                <c:pt idx="10">
                  <c:v>8.825402075718318E-2</c:v>
                </c:pt>
                <c:pt idx="11">
                  <c:v>8.2956839226298193E-2</c:v>
                </c:pt>
                <c:pt idx="12">
                  <c:v>8.529416123725285E-2</c:v>
                </c:pt>
                <c:pt idx="13">
                  <c:v>8.2809915161326728E-2</c:v>
                </c:pt>
                <c:pt idx="14">
                  <c:v>7.7145842022587161E-2</c:v>
                </c:pt>
                <c:pt idx="15">
                  <c:v>8.3688678618122528E-2</c:v>
                </c:pt>
                <c:pt idx="16">
                  <c:v>8.738844488902664E-2</c:v>
                </c:pt>
                <c:pt idx="17">
                  <c:v>8.8224372516194929E-2</c:v>
                </c:pt>
                <c:pt idx="18">
                  <c:v>8.5019883917430983E-2</c:v>
                </c:pt>
                <c:pt idx="19">
                  <c:v>7.8386222528690874E-2</c:v>
                </c:pt>
                <c:pt idx="20">
                  <c:v>7.9394184976319088E-2</c:v>
                </c:pt>
                <c:pt idx="21">
                  <c:v>8.7128128770730076E-2</c:v>
                </c:pt>
                <c:pt idx="22">
                  <c:v>8.9436245957870267E-2</c:v>
                </c:pt>
                <c:pt idx="23">
                  <c:v>8.9472575994337666E-2</c:v>
                </c:pt>
                <c:pt idx="24">
                  <c:v>8.9620312862575935E-2</c:v>
                </c:pt>
                <c:pt idx="25">
                  <c:v>8.4477512113470307E-2</c:v>
                </c:pt>
                <c:pt idx="26">
                  <c:v>8.0701814364852451E-2</c:v>
                </c:pt>
                <c:pt idx="27">
                  <c:v>8.2431442453976989E-2</c:v>
                </c:pt>
                <c:pt idx="28">
                  <c:v>8.6869339208694038E-2</c:v>
                </c:pt>
                <c:pt idx="29">
                  <c:v>8.7626557808000313E-2</c:v>
                </c:pt>
                <c:pt idx="30">
                  <c:v>8.6064659148664888E-2</c:v>
                </c:pt>
                <c:pt idx="31">
                  <c:v>8.6063355036184494E-2</c:v>
                </c:pt>
                <c:pt idx="32">
                  <c:v>8.7514190418715332E-2</c:v>
                </c:pt>
                <c:pt idx="33">
                  <c:v>8.7050566939760432E-2</c:v>
                </c:pt>
                <c:pt idx="34">
                  <c:v>8.5079137280340056E-2</c:v>
                </c:pt>
                <c:pt idx="35">
                  <c:v>8.1337434907633718E-2</c:v>
                </c:pt>
                <c:pt idx="36">
                  <c:v>8.3998938337556825E-2</c:v>
                </c:pt>
                <c:pt idx="37">
                  <c:v>8.8070874890251949E-2</c:v>
                </c:pt>
                <c:pt idx="38">
                  <c:v>8.9382868012068475E-2</c:v>
                </c:pt>
                <c:pt idx="39">
                  <c:v>8.9886984479512086E-2</c:v>
                </c:pt>
                <c:pt idx="40">
                  <c:v>8.8547137317249627E-2</c:v>
                </c:pt>
                <c:pt idx="41">
                  <c:v>8.6119068729146084E-2</c:v>
                </c:pt>
                <c:pt idx="42">
                  <c:v>8.7503645655096177E-2</c:v>
                </c:pt>
                <c:pt idx="43">
                  <c:v>8.9114803202848383E-2</c:v>
                </c:pt>
                <c:pt idx="44">
                  <c:v>8.9313501544973917E-2</c:v>
                </c:pt>
                <c:pt idx="45">
                  <c:v>8.9856498145994446E-2</c:v>
                </c:pt>
                <c:pt idx="46">
                  <c:v>8.9119594982847841E-2</c:v>
                </c:pt>
                <c:pt idx="47">
                  <c:v>8.802215816390517E-2</c:v>
                </c:pt>
                <c:pt idx="48">
                  <c:v>8.7944180776125855E-2</c:v>
                </c:pt>
                <c:pt idx="49">
                  <c:v>8.9605303970521036E-2</c:v>
                </c:pt>
                <c:pt idx="50">
                  <c:v>9.0128142630092847E-2</c:v>
                </c:pt>
                <c:pt idx="51">
                  <c:v>8.8653766979362489E-2</c:v>
                </c:pt>
                <c:pt idx="52">
                  <c:v>9.0516602017231454E-2</c:v>
                </c:pt>
                <c:pt idx="53">
                  <c:v>9.1180426463173314E-2</c:v>
                </c:pt>
                <c:pt idx="54">
                  <c:v>8.9501721913277155E-2</c:v>
                </c:pt>
                <c:pt idx="55">
                  <c:v>8.9226456892139219E-2</c:v>
                </c:pt>
                <c:pt idx="56">
                  <c:v>8.9881031232650579E-2</c:v>
                </c:pt>
                <c:pt idx="57">
                  <c:v>9.0744556263314693E-2</c:v>
                </c:pt>
                <c:pt idx="58">
                  <c:v>9.0901017562191808E-2</c:v>
                </c:pt>
                <c:pt idx="59">
                  <c:v>9.1495375932648212E-2</c:v>
                </c:pt>
                <c:pt idx="60">
                  <c:v>9.2466217880987189E-2</c:v>
                </c:pt>
                <c:pt idx="61">
                  <c:v>9.2855088522073637E-2</c:v>
                </c:pt>
                <c:pt idx="62">
                  <c:v>9.3166709711148779E-2</c:v>
                </c:pt>
                <c:pt idx="63">
                  <c:v>9.3741834225298734E-2</c:v>
                </c:pt>
                <c:pt idx="64">
                  <c:v>9.4319234558075435E-2</c:v>
                </c:pt>
                <c:pt idx="65">
                  <c:v>9.4236194179656119E-2</c:v>
                </c:pt>
                <c:pt idx="66">
                  <c:v>9.4591699829306986E-2</c:v>
                </c:pt>
                <c:pt idx="67">
                  <c:v>9.5684489554021798E-2</c:v>
                </c:pt>
                <c:pt idx="68">
                  <c:v>9.5860389164489565E-2</c:v>
                </c:pt>
                <c:pt idx="69">
                  <c:v>9.5084068499293892E-2</c:v>
                </c:pt>
                <c:pt idx="70">
                  <c:v>9.4683566195333357E-2</c:v>
                </c:pt>
                <c:pt idx="71">
                  <c:v>9.6145900731154185E-2</c:v>
                </c:pt>
                <c:pt idx="72">
                  <c:v>9.7363134856065958E-2</c:v>
                </c:pt>
                <c:pt idx="73">
                  <c:v>9.7733122987385526E-2</c:v>
                </c:pt>
                <c:pt idx="74">
                  <c:v>9.7725386548392093E-2</c:v>
                </c:pt>
                <c:pt idx="75">
                  <c:v>9.8328551709376044E-2</c:v>
                </c:pt>
                <c:pt idx="76">
                  <c:v>9.8946912068025042E-2</c:v>
                </c:pt>
                <c:pt idx="77">
                  <c:v>9.9489127384846179E-2</c:v>
                </c:pt>
                <c:pt idx="78">
                  <c:v>9.9983062564990385E-2</c:v>
                </c:pt>
                <c:pt idx="79">
                  <c:v>0.10056660255714249</c:v>
                </c:pt>
                <c:pt idx="80">
                  <c:v>0.10122685243702904</c:v>
                </c:pt>
                <c:pt idx="81">
                  <c:v>0.10242760333155038</c:v>
                </c:pt>
                <c:pt idx="82">
                  <c:v>0.10316142438385247</c:v>
                </c:pt>
                <c:pt idx="83">
                  <c:v>0.10359001616735362</c:v>
                </c:pt>
                <c:pt idx="84">
                  <c:v>0.10428993800660506</c:v>
                </c:pt>
                <c:pt idx="85">
                  <c:v>0.10480843429121424</c:v>
                </c:pt>
                <c:pt idx="86">
                  <c:v>0.10533489442202916</c:v>
                </c:pt>
                <c:pt idx="87">
                  <c:v>0.10592932804514688</c:v>
                </c:pt>
                <c:pt idx="88">
                  <c:v>0.10699914229598038</c:v>
                </c:pt>
                <c:pt idx="89">
                  <c:v>0.10787760252849531</c:v>
                </c:pt>
                <c:pt idx="90">
                  <c:v>0.10845330378618927</c:v>
                </c:pt>
                <c:pt idx="91">
                  <c:v>0.10933735859638911</c:v>
                </c:pt>
                <c:pt idx="92">
                  <c:v>0.11018820241758653</c:v>
                </c:pt>
                <c:pt idx="93">
                  <c:v>0.11089741060470393</c:v>
                </c:pt>
                <c:pt idx="94">
                  <c:v>0.1112720570081106</c:v>
                </c:pt>
                <c:pt idx="95">
                  <c:v>0.11173558895523038</c:v>
                </c:pt>
                <c:pt idx="96">
                  <c:v>0.11237040431195022</c:v>
                </c:pt>
                <c:pt idx="97">
                  <c:v>0.11336327710699416</c:v>
                </c:pt>
                <c:pt idx="98">
                  <c:v>0.11410102273658319</c:v>
                </c:pt>
                <c:pt idx="99">
                  <c:v>0.1147221994583117</c:v>
                </c:pt>
                <c:pt idx="100">
                  <c:v>0.11547958623661815</c:v>
                </c:pt>
                <c:pt idx="101">
                  <c:v>0.11616459581600325</c:v>
                </c:pt>
                <c:pt idx="102">
                  <c:v>0.11715549515868247</c:v>
                </c:pt>
                <c:pt idx="103">
                  <c:v>0.11815103493248669</c:v>
                </c:pt>
                <c:pt idx="104">
                  <c:v>0.11841662268059429</c:v>
                </c:pt>
                <c:pt idx="105">
                  <c:v>0.11902849809003535</c:v>
                </c:pt>
                <c:pt idx="106">
                  <c:v>0.11971185947019151</c:v>
                </c:pt>
                <c:pt idx="107">
                  <c:v>0.11999693402288734</c:v>
                </c:pt>
                <c:pt idx="108">
                  <c:v>0.12042384298961577</c:v>
                </c:pt>
                <c:pt idx="109">
                  <c:v>0.12103335322218328</c:v>
                </c:pt>
                <c:pt idx="110">
                  <c:v>0.12171926248604309</c:v>
                </c:pt>
                <c:pt idx="111">
                  <c:v>0.1221450516458653</c:v>
                </c:pt>
                <c:pt idx="112">
                  <c:v>0.12265234223165884</c:v>
                </c:pt>
                <c:pt idx="113">
                  <c:v>0.12326261752203471</c:v>
                </c:pt>
                <c:pt idx="114">
                  <c:v>0.12369466299933769</c:v>
                </c:pt>
                <c:pt idx="115">
                  <c:v>0.1242127011771807</c:v>
                </c:pt>
                <c:pt idx="116">
                  <c:v>0.12472361344407723</c:v>
                </c:pt>
                <c:pt idx="117">
                  <c:v>0.12518363321121032</c:v>
                </c:pt>
                <c:pt idx="118">
                  <c:v>0.12561223149372364</c:v>
                </c:pt>
                <c:pt idx="119">
                  <c:v>0.12610891477719655</c:v>
                </c:pt>
                <c:pt idx="120">
                  <c:v>0.12683859652398974</c:v>
                </c:pt>
                <c:pt idx="121">
                  <c:v>0.12716299494603608</c:v>
                </c:pt>
                <c:pt idx="122">
                  <c:v>0.1273329615742009</c:v>
                </c:pt>
                <c:pt idx="123">
                  <c:v>0.12758121913642628</c:v>
                </c:pt>
                <c:pt idx="124">
                  <c:v>0.12834384243198374</c:v>
                </c:pt>
                <c:pt idx="125">
                  <c:v>0.12902100805013025</c:v>
                </c:pt>
                <c:pt idx="126">
                  <c:v>0.12936233143315112</c:v>
                </c:pt>
                <c:pt idx="127">
                  <c:v>0.12954761054498426</c:v>
                </c:pt>
                <c:pt idx="128">
                  <c:v>0.12976346793945381</c:v>
                </c:pt>
                <c:pt idx="129">
                  <c:v>0.13019132135186651</c:v>
                </c:pt>
                <c:pt idx="130">
                  <c:v>0.13080514984905411</c:v>
                </c:pt>
                <c:pt idx="131">
                  <c:v>0.13142041729480869</c:v>
                </c:pt>
                <c:pt idx="132">
                  <c:v>0.13205100551410651</c:v>
                </c:pt>
                <c:pt idx="133">
                  <c:v>0.13265766243090296</c:v>
                </c:pt>
                <c:pt idx="134">
                  <c:v>0.13306057898017917</c:v>
                </c:pt>
                <c:pt idx="135">
                  <c:v>0.13334295437541752</c:v>
                </c:pt>
                <c:pt idx="136">
                  <c:v>0.13371183846429383</c:v>
                </c:pt>
                <c:pt idx="137">
                  <c:v>0.1343422463163024</c:v>
                </c:pt>
                <c:pt idx="138">
                  <c:v>0.13481045531170041</c:v>
                </c:pt>
                <c:pt idx="139">
                  <c:v>0.13518545208192825</c:v>
                </c:pt>
                <c:pt idx="140">
                  <c:v>0.135961214307073</c:v>
                </c:pt>
                <c:pt idx="141">
                  <c:v>0.13681822568417634</c:v>
                </c:pt>
                <c:pt idx="142">
                  <c:v>0.13749815632276916</c:v>
                </c:pt>
                <c:pt idx="143">
                  <c:v>0.13795801987089859</c:v>
                </c:pt>
                <c:pt idx="144">
                  <c:v>0.13854506468057676</c:v>
                </c:pt>
                <c:pt idx="145">
                  <c:v>0.1392377202643563</c:v>
                </c:pt>
                <c:pt idx="146">
                  <c:v>0.13996741661297199</c:v>
                </c:pt>
                <c:pt idx="147">
                  <c:v>0.14061826603346017</c:v>
                </c:pt>
                <c:pt idx="148">
                  <c:v>0.1412828481453314</c:v>
                </c:pt>
                <c:pt idx="149">
                  <c:v>0.1419752978464546</c:v>
                </c:pt>
                <c:pt idx="150">
                  <c:v>0.14279777985164069</c:v>
                </c:pt>
                <c:pt idx="151">
                  <c:v>0.14341527647378818</c:v>
                </c:pt>
                <c:pt idx="152">
                  <c:v>0.14401663900367809</c:v>
                </c:pt>
                <c:pt idx="153">
                  <c:v>0.1450443116484984</c:v>
                </c:pt>
                <c:pt idx="154">
                  <c:v>0.14573317545031467</c:v>
                </c:pt>
                <c:pt idx="155">
                  <c:v>0.14633502123464895</c:v>
                </c:pt>
                <c:pt idx="156">
                  <c:v>0.14710713800696532</c:v>
                </c:pt>
                <c:pt idx="157">
                  <c:v>0.14764683421278285</c:v>
                </c:pt>
                <c:pt idx="158">
                  <c:v>0.14831915926650188</c:v>
                </c:pt>
                <c:pt idx="159">
                  <c:v>0.14925902663651311</c:v>
                </c:pt>
                <c:pt idx="160">
                  <c:v>0.14987173692676617</c:v>
                </c:pt>
                <c:pt idx="161">
                  <c:v>0.15054281177128884</c:v>
                </c:pt>
                <c:pt idx="162">
                  <c:v>0.15142004539255488</c:v>
                </c:pt>
                <c:pt idx="163">
                  <c:v>0.15220166644782207</c:v>
                </c:pt>
                <c:pt idx="164">
                  <c:v>0.15295051632218584</c:v>
                </c:pt>
                <c:pt idx="165">
                  <c:v>0.15367822631849556</c:v>
                </c:pt>
                <c:pt idx="166">
                  <c:v>0.15436628822521387</c:v>
                </c:pt>
                <c:pt idx="167">
                  <c:v>0.15512841401405372</c:v>
                </c:pt>
                <c:pt idx="168">
                  <c:v>0.1559573614839968</c:v>
                </c:pt>
                <c:pt idx="169">
                  <c:v>0.1568236443504071</c:v>
                </c:pt>
                <c:pt idx="170">
                  <c:v>0.15765123263658676</c:v>
                </c:pt>
                <c:pt idx="171">
                  <c:v>0.15849705987534993</c:v>
                </c:pt>
                <c:pt idx="172">
                  <c:v>0.15936624314089634</c:v>
                </c:pt>
                <c:pt idx="173">
                  <c:v>0.16024663766028979</c:v>
                </c:pt>
                <c:pt idx="174">
                  <c:v>0.16104912634380042</c:v>
                </c:pt>
                <c:pt idx="175">
                  <c:v>0.16181459668396955</c:v>
                </c:pt>
                <c:pt idx="176">
                  <c:v>0.16272512675652454</c:v>
                </c:pt>
                <c:pt idx="177">
                  <c:v>0.1636394393341539</c:v>
                </c:pt>
                <c:pt idx="178">
                  <c:v>0.16455802391967445</c:v>
                </c:pt>
                <c:pt idx="179">
                  <c:v>0.16550167823664635</c:v>
                </c:pt>
                <c:pt idx="180">
                  <c:v>0.16644959519181488</c:v>
                </c:pt>
                <c:pt idx="181">
                  <c:v>0.16745299794762028</c:v>
                </c:pt>
                <c:pt idx="182">
                  <c:v>0.1685408898930616</c:v>
                </c:pt>
                <c:pt idx="183">
                  <c:v>0.16957117476932926</c:v>
                </c:pt>
                <c:pt idx="184">
                  <c:v>0.17058770741544219</c:v>
                </c:pt>
                <c:pt idx="185">
                  <c:v>0.17163614898007032</c:v>
                </c:pt>
                <c:pt idx="186">
                  <c:v>0.17276140255780548</c:v>
                </c:pt>
                <c:pt idx="187">
                  <c:v>0.17389291424854939</c:v>
                </c:pt>
                <c:pt idx="188">
                  <c:v>0.17503000302589833</c:v>
                </c:pt>
                <c:pt idx="189">
                  <c:v>0.17616320014424569</c:v>
                </c:pt>
                <c:pt idx="190">
                  <c:v>0.17740026777022169</c:v>
                </c:pt>
                <c:pt idx="191">
                  <c:v>0.17870839881731512</c:v>
                </c:pt>
                <c:pt idx="192">
                  <c:v>0.17997460809082286</c:v>
                </c:pt>
                <c:pt idx="193">
                  <c:v>0.18121987416464891</c:v>
                </c:pt>
                <c:pt idx="194">
                  <c:v>0.18254776018075858</c:v>
                </c:pt>
                <c:pt idx="195">
                  <c:v>0.18398282588239581</c:v>
                </c:pt>
                <c:pt idx="196">
                  <c:v>0.18527353061141213</c:v>
                </c:pt>
                <c:pt idx="197">
                  <c:v>0.1865924604543914</c:v>
                </c:pt>
                <c:pt idx="198">
                  <c:v>0.18805270928182796</c:v>
                </c:pt>
                <c:pt idx="199">
                  <c:v>0.18961259472422687</c:v>
                </c:pt>
                <c:pt idx="200">
                  <c:v>0.19117739626328123</c:v>
                </c:pt>
                <c:pt idx="201">
                  <c:v>0.19272965591513699</c:v>
                </c:pt>
                <c:pt idx="202">
                  <c:v>0.1942993514071234</c:v>
                </c:pt>
                <c:pt idx="203">
                  <c:v>0.19589647646804156</c:v>
                </c:pt>
                <c:pt idx="204">
                  <c:v>0.19750286670273698</c:v>
                </c:pt>
                <c:pt idx="205">
                  <c:v>0.19911695567947571</c:v>
                </c:pt>
                <c:pt idx="206">
                  <c:v>0.20078153954035061</c:v>
                </c:pt>
                <c:pt idx="207">
                  <c:v>0.20245958265034378</c:v>
                </c:pt>
                <c:pt idx="208">
                  <c:v>0.20414511920107123</c:v>
                </c:pt>
                <c:pt idx="209">
                  <c:v>0.20592360833348464</c:v>
                </c:pt>
                <c:pt idx="210">
                  <c:v>0.20769617173708951</c:v>
                </c:pt>
                <c:pt idx="211">
                  <c:v>0.20940900793727849</c:v>
                </c:pt>
                <c:pt idx="212">
                  <c:v>0.21116293314234902</c:v>
                </c:pt>
                <c:pt idx="213">
                  <c:v>0.21290808980153322</c:v>
                </c:pt>
                <c:pt idx="214">
                  <c:v>0.21467001939558328</c:v>
                </c:pt>
                <c:pt idx="215">
                  <c:v>0.21652982916438557</c:v>
                </c:pt>
                <c:pt idx="216">
                  <c:v>0.21833347635168696</c:v>
                </c:pt>
                <c:pt idx="217">
                  <c:v>0.22010662166707848</c:v>
                </c:pt>
                <c:pt idx="218">
                  <c:v>0.22189317127564767</c:v>
                </c:pt>
                <c:pt idx="219">
                  <c:v>0.22363370523655957</c:v>
                </c:pt>
                <c:pt idx="220">
                  <c:v>0.22534995028274649</c:v>
                </c:pt>
                <c:pt idx="221">
                  <c:v>0.2270763455758846</c:v>
                </c:pt>
                <c:pt idx="222">
                  <c:v>0.22888406766268274</c:v>
                </c:pt>
                <c:pt idx="223">
                  <c:v>0.23065937056242949</c:v>
                </c:pt>
                <c:pt idx="224">
                  <c:v>0.23237259490004938</c:v>
                </c:pt>
                <c:pt idx="225">
                  <c:v>0.23409211212102468</c:v>
                </c:pt>
                <c:pt idx="226">
                  <c:v>0.23582690515595814</c:v>
                </c:pt>
                <c:pt idx="227">
                  <c:v>0.23754048903198466</c:v>
                </c:pt>
                <c:pt idx="228">
                  <c:v>0.23922177356986551</c:v>
                </c:pt>
                <c:pt idx="229">
                  <c:v>0.24082437710519203</c:v>
                </c:pt>
                <c:pt idx="230">
                  <c:v>0.24241943452852391</c:v>
                </c:pt>
                <c:pt idx="231">
                  <c:v>0.24407243060325975</c:v>
                </c:pt>
                <c:pt idx="232">
                  <c:v>0.2455827739245684</c:v>
                </c:pt>
                <c:pt idx="233">
                  <c:v>0.24709362209656219</c:v>
                </c:pt>
                <c:pt idx="234">
                  <c:v>0.24865646735110081</c:v>
                </c:pt>
                <c:pt idx="235">
                  <c:v>0.25016736853674421</c:v>
                </c:pt>
                <c:pt idx="236">
                  <c:v>0.25159905784125519</c:v>
                </c:pt>
                <c:pt idx="237">
                  <c:v>0.2529601327906697</c:v>
                </c:pt>
                <c:pt idx="238">
                  <c:v>0.25437586343218271</c:v>
                </c:pt>
                <c:pt idx="239">
                  <c:v>0.25576962101327849</c:v>
                </c:pt>
                <c:pt idx="240">
                  <c:v>0.25711366773627747</c:v>
                </c:pt>
                <c:pt idx="241">
                  <c:v>0.25838712605034647</c:v>
                </c:pt>
                <c:pt idx="242">
                  <c:v>0.25958889409777192</c:v>
                </c:pt>
                <c:pt idx="243">
                  <c:v>0.26078599249811935</c:v>
                </c:pt>
                <c:pt idx="244">
                  <c:v>0.26201293209486887</c:v>
                </c:pt>
                <c:pt idx="245">
                  <c:v>0.26314923952838348</c:v>
                </c:pt>
                <c:pt idx="246">
                  <c:v>0.26429725535802673</c:v>
                </c:pt>
                <c:pt idx="247">
                  <c:v>0.26549108631079449</c:v>
                </c:pt>
                <c:pt idx="248">
                  <c:v>0.26670623216275352</c:v>
                </c:pt>
                <c:pt idx="249">
                  <c:v>0.26776137189266541</c:v>
                </c:pt>
                <c:pt idx="250">
                  <c:v>0.26874701323930483</c:v>
                </c:pt>
                <c:pt idx="251">
                  <c:v>0.26996673077934474</c:v>
                </c:pt>
                <c:pt idx="252">
                  <c:v>0.27109997669264146</c:v>
                </c:pt>
                <c:pt idx="253">
                  <c:v>0.27215125840993165</c:v>
                </c:pt>
                <c:pt idx="254">
                  <c:v>0.27318807288332964</c:v>
                </c:pt>
                <c:pt idx="255">
                  <c:v>0.27421500413296912</c:v>
                </c:pt>
                <c:pt idx="256">
                  <c:v>0.27521636735889698</c:v>
                </c:pt>
                <c:pt idx="257">
                  <c:v>0.27613825922995788</c:v>
                </c:pt>
                <c:pt idx="258">
                  <c:v>0.27706735115400133</c:v>
                </c:pt>
                <c:pt idx="259">
                  <c:v>0.27795231455715835</c:v>
                </c:pt>
                <c:pt idx="260">
                  <c:v>0.27876895508884397</c:v>
                </c:pt>
                <c:pt idx="261">
                  <c:v>0.27958295469031674</c:v>
                </c:pt>
                <c:pt idx="262">
                  <c:v>0.28032292095627315</c:v>
                </c:pt>
                <c:pt idx="263">
                  <c:v>0.28098764345913679</c:v>
                </c:pt>
                <c:pt idx="264">
                  <c:v>0.28165141478666295</c:v>
                </c:pt>
                <c:pt idx="265">
                  <c:v>0.28229827213460412</c:v>
                </c:pt>
                <c:pt idx="266">
                  <c:v>0.28293444884339564</c:v>
                </c:pt>
                <c:pt idx="267">
                  <c:v>0.28356737084481393</c:v>
                </c:pt>
                <c:pt idx="268">
                  <c:v>0.28417843124382491</c:v>
                </c:pt>
                <c:pt idx="269">
                  <c:v>0.28483827244639359</c:v>
                </c:pt>
                <c:pt idx="270">
                  <c:v>0.28553431713815547</c:v>
                </c:pt>
                <c:pt idx="271">
                  <c:v>0.28622271331458582</c:v>
                </c:pt>
                <c:pt idx="272">
                  <c:v>0.28694820505412522</c:v>
                </c:pt>
                <c:pt idx="273">
                  <c:v>0.28765794031581882</c:v>
                </c:pt>
                <c:pt idx="274">
                  <c:v>0.2882714114628388</c:v>
                </c:pt>
                <c:pt idx="275">
                  <c:v>0.28892147696570741</c:v>
                </c:pt>
                <c:pt idx="276">
                  <c:v>0.28960908296572846</c:v>
                </c:pt>
                <c:pt idx="277">
                  <c:v>0.29026436173357345</c:v>
                </c:pt>
                <c:pt idx="278">
                  <c:v>0.29091550788267356</c:v>
                </c:pt>
                <c:pt idx="279">
                  <c:v>0.29156802364395173</c:v>
                </c:pt>
                <c:pt idx="280">
                  <c:v>0.29222397390832183</c:v>
                </c:pt>
                <c:pt idx="281">
                  <c:v>0.29280265953347084</c:v>
                </c:pt>
                <c:pt idx="282">
                  <c:v>0.29341374338164233</c:v>
                </c:pt>
                <c:pt idx="283">
                  <c:v>0.29410057248898036</c:v>
                </c:pt>
                <c:pt idx="284">
                  <c:v>0.29468511260983415</c:v>
                </c:pt>
                <c:pt idx="285">
                  <c:v>0.29527210358680317</c:v>
                </c:pt>
                <c:pt idx="286">
                  <c:v>0.29589275593147962</c:v>
                </c:pt>
                <c:pt idx="287">
                  <c:v>0.29651700736351022</c:v>
                </c:pt>
                <c:pt idx="288">
                  <c:v>0.29713205941151716</c:v>
                </c:pt>
                <c:pt idx="289">
                  <c:v>0.29771479163215042</c:v>
                </c:pt>
                <c:pt idx="290">
                  <c:v>0.29827515469777904</c:v>
                </c:pt>
                <c:pt idx="291">
                  <c:v>0.29887964791810079</c:v>
                </c:pt>
                <c:pt idx="292">
                  <c:v>0.29950109474131087</c:v>
                </c:pt>
                <c:pt idx="293">
                  <c:v>0.30010194890454428</c:v>
                </c:pt>
                <c:pt idx="294">
                  <c:v>0.30066839859946692</c:v>
                </c:pt>
                <c:pt idx="295">
                  <c:v>0.30122207511107651</c:v>
                </c:pt>
                <c:pt idx="296">
                  <c:v>0.30175748808303399</c:v>
                </c:pt>
                <c:pt idx="297">
                  <c:v>0.30228431671929218</c:v>
                </c:pt>
                <c:pt idx="298">
                  <c:v>0.30279530440486635</c:v>
                </c:pt>
                <c:pt idx="299">
                  <c:v>0.30331252018263749</c:v>
                </c:pt>
                <c:pt idx="300">
                  <c:v>0.30387641199638876</c:v>
                </c:pt>
                <c:pt idx="301">
                  <c:v>0.30443584753001796</c:v>
                </c:pt>
                <c:pt idx="302">
                  <c:v>0.30496767599539443</c:v>
                </c:pt>
                <c:pt idx="303">
                  <c:v>0.30543945287394547</c:v>
                </c:pt>
                <c:pt idx="304">
                  <c:v>0.30593590184127945</c:v>
                </c:pt>
                <c:pt idx="305">
                  <c:v>0.30644930344760124</c:v>
                </c:pt>
                <c:pt idx="306">
                  <c:v>0.30697164512168057</c:v>
                </c:pt>
                <c:pt idx="307">
                  <c:v>0.3074348057689899</c:v>
                </c:pt>
                <c:pt idx="308">
                  <c:v>0.30787519399292457</c:v>
                </c:pt>
                <c:pt idx="309">
                  <c:v>0.30831006056235788</c:v>
                </c:pt>
                <c:pt idx="310">
                  <c:v>0.30873585498325862</c:v>
                </c:pt>
                <c:pt idx="311">
                  <c:v>0.30921512130071133</c:v>
                </c:pt>
                <c:pt idx="312">
                  <c:v>0.30972675129095845</c:v>
                </c:pt>
                <c:pt idx="313">
                  <c:v>0.31021424757460619</c:v>
                </c:pt>
                <c:pt idx="314">
                  <c:v>0.31071525286338447</c:v>
                </c:pt>
                <c:pt idx="315">
                  <c:v>0.31124736541251369</c:v>
                </c:pt>
                <c:pt idx="316">
                  <c:v>0.31179754276248423</c:v>
                </c:pt>
                <c:pt idx="317">
                  <c:v>0.31231143869811778</c:v>
                </c:pt>
                <c:pt idx="318">
                  <c:v>0.31286565387151949</c:v>
                </c:pt>
                <c:pt idx="319">
                  <c:v>0.31347225440075693</c:v>
                </c:pt>
                <c:pt idx="320">
                  <c:v>0.31409222571084766</c:v>
                </c:pt>
                <c:pt idx="321">
                  <c:v>0.31471924621571357</c:v>
                </c:pt>
                <c:pt idx="322">
                  <c:v>0.31538156695952874</c:v>
                </c:pt>
                <c:pt idx="323">
                  <c:v>0.31610573334139985</c:v>
                </c:pt>
                <c:pt idx="324">
                  <c:v>0.31681284813099825</c:v>
                </c:pt>
                <c:pt idx="325">
                  <c:v>0.31750218607986969</c:v>
                </c:pt>
                <c:pt idx="326">
                  <c:v>0.31819224318372225</c:v>
                </c:pt>
                <c:pt idx="327">
                  <c:v>0.31892879696880899</c:v>
                </c:pt>
                <c:pt idx="328">
                  <c:v>0.31967380610596391</c:v>
                </c:pt>
                <c:pt idx="329">
                  <c:v>0.3204080545452368</c:v>
                </c:pt>
                <c:pt idx="330">
                  <c:v>0.32114628645927273</c:v>
                </c:pt>
                <c:pt idx="331">
                  <c:v>0.32187504827708741</c:v>
                </c:pt>
                <c:pt idx="332">
                  <c:v>0.32258950297356481</c:v>
                </c:pt>
                <c:pt idx="333">
                  <c:v>0.3233336879423932</c:v>
                </c:pt>
                <c:pt idx="334">
                  <c:v>0.32403521614658964</c:v>
                </c:pt>
                <c:pt idx="335">
                  <c:v>0.32471978812126151</c:v>
                </c:pt>
                <c:pt idx="336">
                  <c:v>0.32542141382830231</c:v>
                </c:pt>
                <c:pt idx="337">
                  <c:v>0.32612212616575648</c:v>
                </c:pt>
                <c:pt idx="338">
                  <c:v>0.32681282099477832</c:v>
                </c:pt>
                <c:pt idx="339">
                  <c:v>0.32746279669407297</c:v>
                </c:pt>
                <c:pt idx="340">
                  <c:v>0.328092799167293</c:v>
                </c:pt>
                <c:pt idx="341">
                  <c:v>0.32872046851267878</c:v>
                </c:pt>
                <c:pt idx="342">
                  <c:v>0.3293684504179325</c:v>
                </c:pt>
                <c:pt idx="343">
                  <c:v>0.33003304294023567</c:v>
                </c:pt>
                <c:pt idx="344">
                  <c:v>0.33065994309363589</c:v>
                </c:pt>
                <c:pt idx="345">
                  <c:v>0.3312792818811407</c:v>
                </c:pt>
                <c:pt idx="346">
                  <c:v>0.33190281608911731</c:v>
                </c:pt>
                <c:pt idx="347">
                  <c:v>0.33252146049272174</c:v>
                </c:pt>
                <c:pt idx="348">
                  <c:v>0.33312529969573784</c:v>
                </c:pt>
                <c:pt idx="349">
                  <c:v>0.33370361711584778</c:v>
                </c:pt>
                <c:pt idx="350">
                  <c:v>0.33429712569802855</c:v>
                </c:pt>
                <c:pt idx="351">
                  <c:v>0.33490451524092596</c:v>
                </c:pt>
                <c:pt idx="352">
                  <c:v>0.33553909094188983</c:v>
                </c:pt>
                <c:pt idx="353">
                  <c:v>0.33617439061005566</c:v>
                </c:pt>
                <c:pt idx="354">
                  <c:v>0.33672069211995193</c:v>
                </c:pt>
                <c:pt idx="355">
                  <c:v>0.33725210221860863</c:v>
                </c:pt>
                <c:pt idx="356">
                  <c:v>0.33789063734694075</c:v>
                </c:pt>
                <c:pt idx="357">
                  <c:v>0.33848048587551882</c:v>
                </c:pt>
                <c:pt idx="358">
                  <c:v>0.33901371162422705</c:v>
                </c:pt>
                <c:pt idx="359">
                  <c:v>0.33957068588107592</c:v>
                </c:pt>
                <c:pt idx="360">
                  <c:v>0.34016597167357349</c:v>
                </c:pt>
                <c:pt idx="361">
                  <c:v>0.34072193234700698</c:v>
                </c:pt>
                <c:pt idx="362">
                  <c:v>0.34122971984170097</c:v>
                </c:pt>
                <c:pt idx="363">
                  <c:v>0.34175773731381409</c:v>
                </c:pt>
                <c:pt idx="364">
                  <c:v>0.34230324043874488</c:v>
                </c:pt>
                <c:pt idx="365">
                  <c:v>0.34285513907955051</c:v>
                </c:pt>
                <c:pt idx="366">
                  <c:v>0.34337242252239286</c:v>
                </c:pt>
                <c:pt idx="367">
                  <c:v>0.34393362580864811</c:v>
                </c:pt>
                <c:pt idx="368">
                  <c:v>0.34450139530473556</c:v>
                </c:pt>
                <c:pt idx="369">
                  <c:v>0.34495772102225225</c:v>
                </c:pt>
                <c:pt idx="370">
                  <c:v>0.34542143116167184</c:v>
                </c:pt>
                <c:pt idx="371">
                  <c:v>0.34592385266203962</c:v>
                </c:pt>
                <c:pt idx="372">
                  <c:v>0.34643237952568229</c:v>
                </c:pt>
                <c:pt idx="373">
                  <c:v>0.34690344545897472</c:v>
                </c:pt>
                <c:pt idx="374">
                  <c:v>0.34738372296518066</c:v>
                </c:pt>
                <c:pt idx="375">
                  <c:v>0.3478815653587472</c:v>
                </c:pt>
                <c:pt idx="376">
                  <c:v>0.34835837285918808</c:v>
                </c:pt>
                <c:pt idx="377">
                  <c:v>0.3488008504439068</c:v>
                </c:pt>
                <c:pt idx="378">
                  <c:v>0.34926315911757316</c:v>
                </c:pt>
                <c:pt idx="379">
                  <c:v>0.34976829923401059</c:v>
                </c:pt>
                <c:pt idx="380">
                  <c:v>0.35017415740909003</c:v>
                </c:pt>
                <c:pt idx="381">
                  <c:v>0.35055216194289279</c:v>
                </c:pt>
                <c:pt idx="382">
                  <c:v>0.35098841210696746</c:v>
                </c:pt>
                <c:pt idx="383">
                  <c:v>0.35143554421765194</c:v>
                </c:pt>
                <c:pt idx="384">
                  <c:v>0.35185374695802002</c:v>
                </c:pt>
                <c:pt idx="385">
                  <c:v>0.35224878055153686</c:v>
                </c:pt>
                <c:pt idx="386">
                  <c:v>0.35264150824523927</c:v>
                </c:pt>
                <c:pt idx="387">
                  <c:v>0.3530436489384754</c:v>
                </c:pt>
                <c:pt idx="388">
                  <c:v>0.3534333197071548</c:v>
                </c:pt>
                <c:pt idx="389">
                  <c:v>0.35379814692841549</c:v>
                </c:pt>
                <c:pt idx="390">
                  <c:v>0.35414249818224802</c:v>
                </c:pt>
                <c:pt idx="391">
                  <c:v>0.35446485601200434</c:v>
                </c:pt>
                <c:pt idx="392">
                  <c:v>0.35479614253055985</c:v>
                </c:pt>
                <c:pt idx="393">
                  <c:v>0.35518868391882696</c:v>
                </c:pt>
                <c:pt idx="394">
                  <c:v>0.35554250742036214</c:v>
                </c:pt>
                <c:pt idx="395">
                  <c:v>0.35587104810084752</c:v>
                </c:pt>
                <c:pt idx="396">
                  <c:v>0.35621536387350283</c:v>
                </c:pt>
                <c:pt idx="397">
                  <c:v>0.35659210082166465</c:v>
                </c:pt>
                <c:pt idx="398">
                  <c:v>0.356923126418565</c:v>
                </c:pt>
                <c:pt idx="399">
                  <c:v>0.35720591060945478</c:v>
                </c:pt>
                <c:pt idx="400">
                  <c:v>0.3574985779516216</c:v>
                </c:pt>
                <c:pt idx="401">
                  <c:v>0.35779859986633283</c:v>
                </c:pt>
                <c:pt idx="402">
                  <c:v>0.35811611291681272</c:v>
                </c:pt>
                <c:pt idx="403">
                  <c:v>0.35843879710215126</c:v>
                </c:pt>
                <c:pt idx="404">
                  <c:v>0.35874392714713538</c:v>
                </c:pt>
                <c:pt idx="405">
                  <c:v>0.35901125263652922</c:v>
                </c:pt>
                <c:pt idx="406">
                  <c:v>0.35926807711892988</c:v>
                </c:pt>
                <c:pt idx="407">
                  <c:v>0.35954221769887557</c:v>
                </c:pt>
                <c:pt idx="408">
                  <c:v>0.35981653935335434</c:v>
                </c:pt>
                <c:pt idx="409">
                  <c:v>0.3600975321497677</c:v>
                </c:pt>
                <c:pt idx="410">
                  <c:v>0.36036229205279552</c:v>
                </c:pt>
                <c:pt idx="411">
                  <c:v>0.36060309588433864</c:v>
                </c:pt>
                <c:pt idx="412">
                  <c:v>0.36083787677196871</c:v>
                </c:pt>
                <c:pt idx="413">
                  <c:v>0.36109607323164356</c:v>
                </c:pt>
                <c:pt idx="414">
                  <c:v>0.36133709387222113</c:v>
                </c:pt>
                <c:pt idx="415">
                  <c:v>0.36156245845619983</c:v>
                </c:pt>
                <c:pt idx="416">
                  <c:v>0.36179584415652782</c:v>
                </c:pt>
                <c:pt idx="417">
                  <c:v>0.36203673726851476</c:v>
                </c:pt>
                <c:pt idx="418">
                  <c:v>0.36226952550135921</c:v>
                </c:pt>
                <c:pt idx="419">
                  <c:v>0.36245594670422293</c:v>
                </c:pt>
                <c:pt idx="420">
                  <c:v>0.36265448778977899</c:v>
                </c:pt>
                <c:pt idx="421">
                  <c:v>0.36285451099736205</c:v>
                </c:pt>
                <c:pt idx="422">
                  <c:v>0.36301121573291745</c:v>
                </c:pt>
                <c:pt idx="423">
                  <c:v>0.36321730454123075</c:v>
                </c:pt>
                <c:pt idx="424">
                  <c:v>0.3634133726055564</c:v>
                </c:pt>
                <c:pt idx="425">
                  <c:v>0.36361322906103855</c:v>
                </c:pt>
                <c:pt idx="426">
                  <c:v>0.36384284520680449</c:v>
                </c:pt>
                <c:pt idx="427">
                  <c:v>0.36399869534331769</c:v>
                </c:pt>
                <c:pt idx="428">
                  <c:v>0.36415163816126056</c:v>
                </c:pt>
                <c:pt idx="429">
                  <c:v>0.36432452236588331</c:v>
                </c:pt>
                <c:pt idx="430">
                  <c:v>0.36445690643434442</c:v>
                </c:pt>
                <c:pt idx="431">
                  <c:v>0.36455821559688362</c:v>
                </c:pt>
                <c:pt idx="432">
                  <c:v>0.36468774195835607</c:v>
                </c:pt>
                <c:pt idx="433">
                  <c:v>0.36481940894225889</c:v>
                </c:pt>
                <c:pt idx="434">
                  <c:v>0.36496182998531584</c:v>
                </c:pt>
                <c:pt idx="435">
                  <c:v>0.36510578097687735</c:v>
                </c:pt>
                <c:pt idx="436">
                  <c:v>0.36522955145726788</c:v>
                </c:pt>
                <c:pt idx="437">
                  <c:v>0.36536534039908264</c:v>
                </c:pt>
                <c:pt idx="438">
                  <c:v>0.36552042336748841</c:v>
                </c:pt>
                <c:pt idx="439">
                  <c:v>0.365677638014692</c:v>
                </c:pt>
                <c:pt idx="440">
                  <c:v>0.36576602126814439</c:v>
                </c:pt>
                <c:pt idx="441">
                  <c:v>0.36587694310322649</c:v>
                </c:pt>
                <c:pt idx="442">
                  <c:v>0.36598850387485776</c:v>
                </c:pt>
                <c:pt idx="443">
                  <c:v>0.366094844154087</c:v>
                </c:pt>
                <c:pt idx="444">
                  <c:v>0.36616143284368924</c:v>
                </c:pt>
                <c:pt idx="445">
                  <c:v>0.36620927317204216</c:v>
                </c:pt>
                <c:pt idx="446">
                  <c:v>0.3662757723641385</c:v>
                </c:pt>
                <c:pt idx="447">
                  <c:v>0.36631411961371851</c:v>
                </c:pt>
                <c:pt idx="448">
                  <c:v>0.36639996023063537</c:v>
                </c:pt>
                <c:pt idx="449">
                  <c:v>0.36647796180114617</c:v>
                </c:pt>
                <c:pt idx="450">
                  <c:v>0.36654101670474271</c:v>
                </c:pt>
                <c:pt idx="451">
                  <c:v>0.3665736677620442</c:v>
                </c:pt>
                <c:pt idx="452">
                  <c:v>0.36661657991262814</c:v>
                </c:pt>
                <c:pt idx="453">
                  <c:v>0.36670350073116875</c:v>
                </c:pt>
                <c:pt idx="454">
                  <c:v>0.36671684107837049</c:v>
                </c:pt>
                <c:pt idx="455">
                  <c:v>0.36672083513234383</c:v>
                </c:pt>
                <c:pt idx="456">
                  <c:v>0.36677753989219114</c:v>
                </c:pt>
                <c:pt idx="457">
                  <c:v>0.36685133307862178</c:v>
                </c:pt>
                <c:pt idx="458">
                  <c:v>0.36691926988085427</c:v>
                </c:pt>
                <c:pt idx="459">
                  <c:v>0.36696358392025202</c:v>
                </c:pt>
                <c:pt idx="460">
                  <c:v>0.3669407040675341</c:v>
                </c:pt>
                <c:pt idx="461">
                  <c:v>0.36696167415646569</c:v>
                </c:pt>
                <c:pt idx="462">
                  <c:v>0.36703386821916645</c:v>
                </c:pt>
                <c:pt idx="463">
                  <c:v>0.36705117173251295</c:v>
                </c:pt>
                <c:pt idx="464">
                  <c:v>0.3670646341190385</c:v>
                </c:pt>
                <c:pt idx="465">
                  <c:v>0.36708679684754159</c:v>
                </c:pt>
                <c:pt idx="466">
                  <c:v>0.36709357539918291</c:v>
                </c:pt>
                <c:pt idx="467">
                  <c:v>0.36706824001730104</c:v>
                </c:pt>
                <c:pt idx="468">
                  <c:v>0.36706083616047275</c:v>
                </c:pt>
                <c:pt idx="469">
                  <c:v>0.36706467339568261</c:v>
                </c:pt>
                <c:pt idx="470">
                  <c:v>0.3670243014016708</c:v>
                </c:pt>
                <c:pt idx="471">
                  <c:v>0.36707221230031783</c:v>
                </c:pt>
                <c:pt idx="472">
                  <c:v>0.36710272260154625</c:v>
                </c:pt>
                <c:pt idx="473">
                  <c:v>0.36701647440928314</c:v>
                </c:pt>
                <c:pt idx="474">
                  <c:v>0.36701829819742421</c:v>
                </c:pt>
                <c:pt idx="475">
                  <c:v>0.36704736052377024</c:v>
                </c:pt>
                <c:pt idx="476">
                  <c:v>0.36703571438700039</c:v>
                </c:pt>
                <c:pt idx="477">
                  <c:v>0.36700809254736261</c:v>
                </c:pt>
                <c:pt idx="478">
                  <c:v>0.36698797426934648</c:v>
                </c:pt>
                <c:pt idx="479">
                  <c:v>0.36700101810647928</c:v>
                </c:pt>
                <c:pt idx="480">
                  <c:v>0.36706400006953527</c:v>
                </c:pt>
                <c:pt idx="481">
                  <c:v>0.36703087228877013</c:v>
                </c:pt>
                <c:pt idx="482">
                  <c:v>0.36695141291980454</c:v>
                </c:pt>
                <c:pt idx="483">
                  <c:v>0.3669012733356582</c:v>
                </c:pt>
                <c:pt idx="484">
                  <c:v>0.36684612696552699</c:v>
                </c:pt>
                <c:pt idx="485">
                  <c:v>0.36683519613735321</c:v>
                </c:pt>
                <c:pt idx="486">
                  <c:v>0.3668340779499662</c:v>
                </c:pt>
                <c:pt idx="487">
                  <c:v>0.36679628652920154</c:v>
                </c:pt>
                <c:pt idx="488">
                  <c:v>0.36674616579670705</c:v>
                </c:pt>
                <c:pt idx="489">
                  <c:v>0.36672264269641136</c:v>
                </c:pt>
                <c:pt idx="490">
                  <c:v>0.36674083278212471</c:v>
                </c:pt>
                <c:pt idx="491">
                  <c:v>0.36672039903595427</c:v>
                </c:pt>
                <c:pt idx="492">
                  <c:v>0.36664626916220594</c:v>
                </c:pt>
                <c:pt idx="493">
                  <c:v>0.36658463109383571</c:v>
                </c:pt>
                <c:pt idx="494">
                  <c:v>0.36660319320099327</c:v>
                </c:pt>
                <c:pt idx="495">
                  <c:v>0.36659083713459478</c:v>
                </c:pt>
                <c:pt idx="496">
                  <c:v>0.36654532658206979</c:v>
                </c:pt>
                <c:pt idx="497">
                  <c:v>0.36649432360451017</c:v>
                </c:pt>
                <c:pt idx="498">
                  <c:v>0.36650583833389305</c:v>
                </c:pt>
                <c:pt idx="499">
                  <c:v>0.36651009527564743</c:v>
                </c:pt>
                <c:pt idx="500">
                  <c:v>0.36643813987552143</c:v>
                </c:pt>
                <c:pt idx="501">
                  <c:v>0.36639942216046451</c:v>
                </c:pt>
                <c:pt idx="502">
                  <c:v>0.36637447750121849</c:v>
                </c:pt>
                <c:pt idx="503">
                  <c:v>0.36633551772827672</c:v>
                </c:pt>
                <c:pt idx="504">
                  <c:v>0.36632364934962675</c:v>
                </c:pt>
                <c:pt idx="505">
                  <c:v>0.36634919063773297</c:v>
                </c:pt>
                <c:pt idx="506">
                  <c:v>0.36635918550160002</c:v>
                </c:pt>
                <c:pt idx="507">
                  <c:v>0.36630555331169701</c:v>
                </c:pt>
                <c:pt idx="508">
                  <c:v>0.36626717400583098</c:v>
                </c:pt>
                <c:pt idx="509">
                  <c:v>0.36624353813242011</c:v>
                </c:pt>
                <c:pt idx="510">
                  <c:v>0.36619208713721435</c:v>
                </c:pt>
                <c:pt idx="511">
                  <c:v>0.36611780072616701</c:v>
                </c:pt>
                <c:pt idx="512">
                  <c:v>0.36611423969128715</c:v>
                </c:pt>
                <c:pt idx="513">
                  <c:v>0.36612558821148139</c:v>
                </c:pt>
                <c:pt idx="514">
                  <c:v>0.36607688357539581</c:v>
                </c:pt>
                <c:pt idx="515">
                  <c:v>0.36605886344555305</c:v>
                </c:pt>
                <c:pt idx="516">
                  <c:v>0.36602365968881312</c:v>
                </c:pt>
                <c:pt idx="517">
                  <c:v>0.36600152505944683</c:v>
                </c:pt>
                <c:pt idx="518">
                  <c:v>0.36604329151099213</c:v>
                </c:pt>
                <c:pt idx="519">
                  <c:v>0.36605703114698579</c:v>
                </c:pt>
                <c:pt idx="520">
                  <c:v>0.36606336978052273</c:v>
                </c:pt>
                <c:pt idx="521">
                  <c:v>0.36610073947487054</c:v>
                </c:pt>
                <c:pt idx="522">
                  <c:v>0.36606090061465313</c:v>
                </c:pt>
                <c:pt idx="523">
                  <c:v>0.36599997832289505</c:v>
                </c:pt>
                <c:pt idx="524">
                  <c:v>0.36601527743474066</c:v>
                </c:pt>
                <c:pt idx="525">
                  <c:v>0.36592397908390661</c:v>
                </c:pt>
                <c:pt idx="526">
                  <c:v>0.36594035719745244</c:v>
                </c:pt>
                <c:pt idx="527">
                  <c:v>0.3660076240085452</c:v>
                </c:pt>
                <c:pt idx="528">
                  <c:v>0.36598533818392259</c:v>
                </c:pt>
                <c:pt idx="529">
                  <c:v>0.36600537778006248</c:v>
                </c:pt>
                <c:pt idx="530">
                  <c:v>0.36602387805499093</c:v>
                </c:pt>
                <c:pt idx="531">
                  <c:v>0.36598398094810403</c:v>
                </c:pt>
                <c:pt idx="532">
                  <c:v>0.36595760911548347</c:v>
                </c:pt>
                <c:pt idx="533">
                  <c:v>0.36598506901573424</c:v>
                </c:pt>
                <c:pt idx="534">
                  <c:v>0.36602173116316833</c:v>
                </c:pt>
                <c:pt idx="535">
                  <c:v>0.36598798487315065</c:v>
                </c:pt>
                <c:pt idx="536">
                  <c:v>0.36600850341364094</c:v>
                </c:pt>
                <c:pt idx="537">
                  <c:v>0.3660371688783699</c:v>
                </c:pt>
                <c:pt idx="538">
                  <c:v>0.36604343185146165</c:v>
                </c:pt>
                <c:pt idx="539">
                  <c:v>0.36606120527621827</c:v>
                </c:pt>
                <c:pt idx="540">
                  <c:v>0.36613896366626036</c:v>
                </c:pt>
                <c:pt idx="541">
                  <c:v>0.36618334206470599</c:v>
                </c:pt>
                <c:pt idx="542">
                  <c:v>0.36613648832978551</c:v>
                </c:pt>
                <c:pt idx="543">
                  <c:v>0.36618739329212929</c:v>
                </c:pt>
                <c:pt idx="544">
                  <c:v>0.3662781506184361</c:v>
                </c:pt>
                <c:pt idx="545">
                  <c:v>0.36633154321225531</c:v>
                </c:pt>
                <c:pt idx="546">
                  <c:v>0.3663165775996659</c:v>
                </c:pt>
                <c:pt idx="547">
                  <c:v>0.36634047331092301</c:v>
                </c:pt>
                <c:pt idx="548">
                  <c:v>0.36643174095820891</c:v>
                </c:pt>
                <c:pt idx="549">
                  <c:v>0.36655217922465672</c:v>
                </c:pt>
                <c:pt idx="550">
                  <c:v>0.36657049159679933</c:v>
                </c:pt>
                <c:pt idx="551">
                  <c:v>0.366598820389614</c:v>
                </c:pt>
                <c:pt idx="552">
                  <c:v>0.36670942097825843</c:v>
                </c:pt>
                <c:pt idx="553">
                  <c:v>0.3667287737211809</c:v>
                </c:pt>
                <c:pt idx="554">
                  <c:v>0.36673397845068578</c:v>
                </c:pt>
                <c:pt idx="555">
                  <c:v>0.36677470594610018</c:v>
                </c:pt>
                <c:pt idx="556">
                  <c:v>0.36685750047065108</c:v>
                </c:pt>
                <c:pt idx="557">
                  <c:v>0.36697366676151172</c:v>
                </c:pt>
                <c:pt idx="558">
                  <c:v>0.36699089481904662</c:v>
                </c:pt>
                <c:pt idx="559">
                  <c:v>0.36700966770397031</c:v>
                </c:pt>
                <c:pt idx="560">
                  <c:v>0.36712970562456809</c:v>
                </c:pt>
                <c:pt idx="561">
                  <c:v>0.36716951896581751</c:v>
                </c:pt>
                <c:pt idx="562">
                  <c:v>0.36723089017003857</c:v>
                </c:pt>
                <c:pt idx="563">
                  <c:v>0.36726180915029816</c:v>
                </c:pt>
                <c:pt idx="564">
                  <c:v>0.36733387943532797</c:v>
                </c:pt>
                <c:pt idx="565">
                  <c:v>0.36741224570899972</c:v>
                </c:pt>
                <c:pt idx="566">
                  <c:v>0.36750217151927428</c:v>
                </c:pt>
                <c:pt idx="567">
                  <c:v>0.36761953013075854</c:v>
                </c:pt>
                <c:pt idx="568">
                  <c:v>0.36770288756021546</c:v>
                </c:pt>
                <c:pt idx="569">
                  <c:v>0.36777461183954924</c:v>
                </c:pt>
                <c:pt idx="570">
                  <c:v>0.36784529581738967</c:v>
                </c:pt>
                <c:pt idx="571">
                  <c:v>0.36788762874305281</c:v>
                </c:pt>
                <c:pt idx="572">
                  <c:v>0.36796105763814185</c:v>
                </c:pt>
                <c:pt idx="573">
                  <c:v>0.36813433768018577</c:v>
                </c:pt>
                <c:pt idx="574">
                  <c:v>0.36826416913016558</c:v>
                </c:pt>
                <c:pt idx="575">
                  <c:v>0.36833037188270956</c:v>
                </c:pt>
                <c:pt idx="576">
                  <c:v>0.36835950866494488</c:v>
                </c:pt>
                <c:pt idx="577">
                  <c:v>0.3684272557894846</c:v>
                </c:pt>
                <c:pt idx="578">
                  <c:v>0.36850071486532893</c:v>
                </c:pt>
                <c:pt idx="579">
                  <c:v>0.36854056556847264</c:v>
                </c:pt>
                <c:pt idx="580">
                  <c:v>0.368644827938438</c:v>
                </c:pt>
                <c:pt idx="581">
                  <c:v>0.36876276309003808</c:v>
                </c:pt>
                <c:pt idx="582">
                  <c:v>0.36889105965892049</c:v>
                </c:pt>
                <c:pt idx="583">
                  <c:v>0.36902206169321611</c:v>
                </c:pt>
                <c:pt idx="584">
                  <c:v>0.36911540079314259</c:v>
                </c:pt>
                <c:pt idx="585">
                  <c:v>0.36918509812983324</c:v>
                </c:pt>
                <c:pt idx="586">
                  <c:v>0.36926224366510924</c:v>
                </c:pt>
                <c:pt idx="587">
                  <c:v>0.36932564916866745</c:v>
                </c:pt>
                <c:pt idx="588">
                  <c:v>0.36936212206515212</c:v>
                </c:pt>
                <c:pt idx="589">
                  <c:v>0.36943341262164203</c:v>
                </c:pt>
                <c:pt idx="590">
                  <c:v>0.36956979756018832</c:v>
                </c:pt>
                <c:pt idx="591">
                  <c:v>0.3697292376120358</c:v>
                </c:pt>
                <c:pt idx="592">
                  <c:v>0.36976830552017598</c:v>
                </c:pt>
                <c:pt idx="593">
                  <c:v>0.36975545229071677</c:v>
                </c:pt>
                <c:pt idx="594">
                  <c:v>0.36979785682368521</c:v>
                </c:pt>
                <c:pt idx="595">
                  <c:v>0.36984647616108202</c:v>
                </c:pt>
                <c:pt idx="596">
                  <c:v>0.36999577624500657</c:v>
                </c:pt>
                <c:pt idx="597">
                  <c:v>0.37016670727079298</c:v>
                </c:pt>
                <c:pt idx="598">
                  <c:v>0.37031717600183295</c:v>
                </c:pt>
                <c:pt idx="599">
                  <c:v>0.37024912161572671</c:v>
                </c:pt>
                <c:pt idx="600">
                  <c:v>0.37029680344866933</c:v>
                </c:pt>
                <c:pt idx="601">
                  <c:v>0.37047102321869446</c:v>
                </c:pt>
                <c:pt idx="602">
                  <c:v>0.37058816124855004</c:v>
                </c:pt>
                <c:pt idx="603">
                  <c:v>0.3705846297187072</c:v>
                </c:pt>
                <c:pt idx="604">
                  <c:v>0.37061388451548199</c:v>
                </c:pt>
                <c:pt idx="605">
                  <c:v>0.37067907301056019</c:v>
                </c:pt>
                <c:pt idx="606">
                  <c:v>0.37074636670509786</c:v>
                </c:pt>
                <c:pt idx="607">
                  <c:v>0.37086091754654876</c:v>
                </c:pt>
                <c:pt idx="608">
                  <c:v>0.37094804186571667</c:v>
                </c:pt>
                <c:pt idx="609">
                  <c:v>0.37098314113373304</c:v>
                </c:pt>
                <c:pt idx="610">
                  <c:v>0.37109331560399506</c:v>
                </c:pt>
                <c:pt idx="611">
                  <c:v>0.37115180241536222</c:v>
                </c:pt>
                <c:pt idx="612">
                  <c:v>0.37116979043197612</c:v>
                </c:pt>
                <c:pt idx="613">
                  <c:v>0.37124458683241851</c:v>
                </c:pt>
                <c:pt idx="614">
                  <c:v>0.37137086428998872</c:v>
                </c:pt>
                <c:pt idx="615">
                  <c:v>0.37145990173400373</c:v>
                </c:pt>
                <c:pt idx="616">
                  <c:v>0.37148224486707693</c:v>
                </c:pt>
                <c:pt idx="617">
                  <c:v>0.3715927708499363</c:v>
                </c:pt>
                <c:pt idx="618">
                  <c:v>0.37174166652515744</c:v>
                </c:pt>
                <c:pt idx="619">
                  <c:v>0.37186807190960058</c:v>
                </c:pt>
                <c:pt idx="620">
                  <c:v>0.37205120552842424</c:v>
                </c:pt>
                <c:pt idx="621">
                  <c:v>0.37222323110984995</c:v>
                </c:pt>
                <c:pt idx="622">
                  <c:v>0.37228602158589225</c:v>
                </c:pt>
                <c:pt idx="623">
                  <c:v>0.37232043554495142</c:v>
                </c:pt>
                <c:pt idx="624">
                  <c:v>0.37246959504102151</c:v>
                </c:pt>
                <c:pt idx="625">
                  <c:v>0.37268323788295304</c:v>
                </c:pt>
                <c:pt idx="626">
                  <c:v>0.37283930666935888</c:v>
                </c:pt>
                <c:pt idx="627">
                  <c:v>0.37299351603061481</c:v>
                </c:pt>
                <c:pt idx="628">
                  <c:v>0.37314955048677678</c:v>
                </c:pt>
                <c:pt idx="629">
                  <c:v>0.37322883057293205</c:v>
                </c:pt>
                <c:pt idx="630">
                  <c:v>0.37334629217973675</c:v>
                </c:pt>
                <c:pt idx="631">
                  <c:v>0.37353408702966701</c:v>
                </c:pt>
                <c:pt idx="632">
                  <c:v>0.37368506783373934</c:v>
                </c:pt>
                <c:pt idx="633">
                  <c:v>0.3737236242442718</c:v>
                </c:pt>
                <c:pt idx="634">
                  <c:v>0.3737365258811261</c:v>
                </c:pt>
                <c:pt idx="635">
                  <c:v>0.37386836996227119</c:v>
                </c:pt>
                <c:pt idx="636">
                  <c:v>0.37397054832038074</c:v>
                </c:pt>
                <c:pt idx="637">
                  <c:v>0.37415216003662044</c:v>
                </c:pt>
                <c:pt idx="638">
                  <c:v>0.37435152765672441</c:v>
                </c:pt>
                <c:pt idx="639">
                  <c:v>0.37443693749361256</c:v>
                </c:pt>
                <c:pt idx="640">
                  <c:v>0.37448248574942294</c:v>
                </c:pt>
                <c:pt idx="641">
                  <c:v>0.37450888450006664</c:v>
                </c:pt>
                <c:pt idx="642">
                  <c:v>0.37458671948261762</c:v>
                </c:pt>
                <c:pt idx="643">
                  <c:v>0.37462574640096297</c:v>
                </c:pt>
                <c:pt idx="644">
                  <c:v>0.37473846400839905</c:v>
                </c:pt>
                <c:pt idx="645">
                  <c:v>0.37485888727058314</c:v>
                </c:pt>
                <c:pt idx="646">
                  <c:v>0.37483816962966293</c:v>
                </c:pt>
                <c:pt idx="647">
                  <c:v>0.37492437395267236</c:v>
                </c:pt>
                <c:pt idx="648">
                  <c:v>0.37498630985698833</c:v>
                </c:pt>
                <c:pt idx="649">
                  <c:v>0.37502734669020549</c:v>
                </c:pt>
                <c:pt idx="650">
                  <c:v>0.37515059430701858</c:v>
                </c:pt>
                <c:pt idx="651">
                  <c:v>0.37518005142950689</c:v>
                </c:pt>
                <c:pt idx="652">
                  <c:v>0.37528990047282168</c:v>
                </c:pt>
                <c:pt idx="653">
                  <c:v>0.3753585173824307</c:v>
                </c:pt>
                <c:pt idx="654">
                  <c:v>0.37527291372864108</c:v>
                </c:pt>
                <c:pt idx="655">
                  <c:v>0.37531961715743573</c:v>
                </c:pt>
                <c:pt idx="656">
                  <c:v>0.37543554361662856</c:v>
                </c:pt>
                <c:pt idx="657">
                  <c:v>0.37553723643214121</c:v>
                </c:pt>
                <c:pt idx="658">
                  <c:v>0.37559312487129831</c:v>
                </c:pt>
                <c:pt idx="659">
                  <c:v>0.37570580354387961</c:v>
                </c:pt>
                <c:pt idx="660">
                  <c:v>0.37577279313196771</c:v>
                </c:pt>
                <c:pt idx="661">
                  <c:v>0.37578607887654197</c:v>
                </c:pt>
                <c:pt idx="662">
                  <c:v>0.37579359153352671</c:v>
                </c:pt>
                <c:pt idx="663">
                  <c:v>0.37581233083870719</c:v>
                </c:pt>
                <c:pt idx="664">
                  <c:v>0.37585951143895757</c:v>
                </c:pt>
                <c:pt idx="665">
                  <c:v>0.37594553829447791</c:v>
                </c:pt>
                <c:pt idx="666">
                  <c:v>0.37596147641087896</c:v>
                </c:pt>
                <c:pt idx="667">
                  <c:v>0.37589289348094485</c:v>
                </c:pt>
                <c:pt idx="668">
                  <c:v>0.37595658079823618</c:v>
                </c:pt>
                <c:pt idx="669">
                  <c:v>0.37602134879996013</c:v>
                </c:pt>
                <c:pt idx="670">
                  <c:v>0.3760826382812123</c:v>
                </c:pt>
                <c:pt idx="671">
                  <c:v>0.37616602096897145</c:v>
                </c:pt>
                <c:pt idx="672">
                  <c:v>0.37629297322963323</c:v>
                </c:pt>
                <c:pt idx="673">
                  <c:v>0.37631740318761642</c:v>
                </c:pt>
                <c:pt idx="674">
                  <c:v>0.37628348458294081</c:v>
                </c:pt>
                <c:pt idx="675">
                  <c:v>0.37627946230688503</c:v>
                </c:pt>
                <c:pt idx="676">
                  <c:v>0.37634301548523069</c:v>
                </c:pt>
                <c:pt idx="677">
                  <c:v>0.37644983689564265</c:v>
                </c:pt>
                <c:pt idx="678">
                  <c:v>0.37654090594526773</c:v>
                </c:pt>
                <c:pt idx="679">
                  <c:v>0.37660613144763522</c:v>
                </c:pt>
                <c:pt idx="680">
                  <c:v>0.37666420382170607</c:v>
                </c:pt>
                <c:pt idx="681">
                  <c:v>0.37673267535043292</c:v>
                </c:pt>
                <c:pt idx="682">
                  <c:v>0.37679352901274915</c:v>
                </c:pt>
                <c:pt idx="683">
                  <c:v>0.37684724341828385</c:v>
                </c:pt>
                <c:pt idx="684">
                  <c:v>0.37695789761488641</c:v>
                </c:pt>
                <c:pt idx="685">
                  <c:v>0.37707745835690426</c:v>
                </c:pt>
                <c:pt idx="686">
                  <c:v>0.37713507587621992</c:v>
                </c:pt>
                <c:pt idx="687">
                  <c:v>0.37721598763797043</c:v>
                </c:pt>
                <c:pt idx="688">
                  <c:v>0.37724197288217048</c:v>
                </c:pt>
                <c:pt idx="689">
                  <c:v>0.37720174303533754</c:v>
                </c:pt>
                <c:pt idx="690">
                  <c:v>0.37729090032903284</c:v>
                </c:pt>
                <c:pt idx="691">
                  <c:v>0.37740578030902278</c:v>
                </c:pt>
                <c:pt idx="692">
                  <c:v>0.37750549420720891</c:v>
                </c:pt>
                <c:pt idx="693">
                  <c:v>0.37763509369294984</c:v>
                </c:pt>
                <c:pt idx="694">
                  <c:v>0.37780157155980915</c:v>
                </c:pt>
                <c:pt idx="695">
                  <c:v>0.37786462930012155</c:v>
                </c:pt>
                <c:pt idx="696">
                  <c:v>0.3778879275464273</c:v>
                </c:pt>
                <c:pt idx="697">
                  <c:v>0.37789187276197217</c:v>
                </c:pt>
                <c:pt idx="698">
                  <c:v>0.37791584153806723</c:v>
                </c:pt>
                <c:pt idx="699">
                  <c:v>0.3779711607676326</c:v>
                </c:pt>
                <c:pt idx="700">
                  <c:v>0.3780408170026896</c:v>
                </c:pt>
                <c:pt idx="701">
                  <c:v>0.37811345046220796</c:v>
                </c:pt>
                <c:pt idx="702">
                  <c:v>0.37824257851339671</c:v>
                </c:pt>
                <c:pt idx="703">
                  <c:v>0.3783163021674838</c:v>
                </c:pt>
                <c:pt idx="704">
                  <c:v>0.37827945804150592</c:v>
                </c:pt>
                <c:pt idx="705">
                  <c:v>0.37831302341490658</c:v>
                </c:pt>
                <c:pt idx="706">
                  <c:v>0.37837827833889309</c:v>
                </c:pt>
                <c:pt idx="707">
                  <c:v>0.37842478950043906</c:v>
                </c:pt>
                <c:pt idx="708">
                  <c:v>0.37844687986930842</c:v>
                </c:pt>
                <c:pt idx="709">
                  <c:v>0.37855475629022867</c:v>
                </c:pt>
                <c:pt idx="710">
                  <c:v>0.37860980927443616</c:v>
                </c:pt>
                <c:pt idx="711">
                  <c:v>0.37859421525226455</c:v>
                </c:pt>
                <c:pt idx="712">
                  <c:v>0.37855791041206227</c:v>
                </c:pt>
                <c:pt idx="713">
                  <c:v>0.37854109608181036</c:v>
                </c:pt>
                <c:pt idx="714">
                  <c:v>0.37858279060852373</c:v>
                </c:pt>
                <c:pt idx="715">
                  <c:v>0.37856484846283783</c:v>
                </c:pt>
                <c:pt idx="716">
                  <c:v>0.37857228471060661</c:v>
                </c:pt>
                <c:pt idx="717">
                  <c:v>0.37862500966723411</c:v>
                </c:pt>
                <c:pt idx="718">
                  <c:v>0.37866662171681581</c:v>
                </c:pt>
                <c:pt idx="719">
                  <c:v>0.37867494101776972</c:v>
                </c:pt>
                <c:pt idx="720">
                  <c:v>0.37874742634289965</c:v>
                </c:pt>
                <c:pt idx="721">
                  <c:v>0.37883028887636488</c:v>
                </c:pt>
                <c:pt idx="722">
                  <c:v>0.37883206973755251</c:v>
                </c:pt>
                <c:pt idx="723">
                  <c:v>0.37885589875183384</c:v>
                </c:pt>
                <c:pt idx="724">
                  <c:v>0.37889572484631356</c:v>
                </c:pt>
                <c:pt idx="725">
                  <c:v>0.37892296363652728</c:v>
                </c:pt>
                <c:pt idx="726">
                  <c:v>0.37896897354400383</c:v>
                </c:pt>
                <c:pt idx="727">
                  <c:v>0.37902247623979662</c:v>
                </c:pt>
                <c:pt idx="728">
                  <c:v>0.37909951322015417</c:v>
                </c:pt>
                <c:pt idx="729">
                  <c:v>0.37915039309694715</c:v>
                </c:pt>
                <c:pt idx="730">
                  <c:v>0.37920154343583556</c:v>
                </c:pt>
                <c:pt idx="731">
                  <c:v>0.37923186118502011</c:v>
                </c:pt>
                <c:pt idx="732">
                  <c:v>0.37927232511364223</c:v>
                </c:pt>
                <c:pt idx="733">
                  <c:v>0.37932194199813135</c:v>
                </c:pt>
                <c:pt idx="734">
                  <c:v>0.37940000137472923</c:v>
                </c:pt>
                <c:pt idx="735">
                  <c:v>0.3794733080672188</c:v>
                </c:pt>
                <c:pt idx="736">
                  <c:v>0.37959123837135905</c:v>
                </c:pt>
                <c:pt idx="737">
                  <c:v>0.37973490227727491</c:v>
                </c:pt>
                <c:pt idx="738">
                  <c:v>0.3798459064588548</c:v>
                </c:pt>
                <c:pt idx="739">
                  <c:v>0.37998142043297561</c:v>
                </c:pt>
                <c:pt idx="740">
                  <c:v>0.38012224776924342</c:v>
                </c:pt>
                <c:pt idx="741">
                  <c:v>0.3802039729808489</c:v>
                </c:pt>
                <c:pt idx="742">
                  <c:v>0.38024900087497771</c:v>
                </c:pt>
                <c:pt idx="743">
                  <c:v>0.38031216804499807</c:v>
                </c:pt>
                <c:pt idx="744">
                  <c:v>0.38037964381044359</c:v>
                </c:pt>
                <c:pt idx="745">
                  <c:v>0.38049011120786119</c:v>
                </c:pt>
                <c:pt idx="746">
                  <c:v>0.38061213692864954</c:v>
                </c:pt>
                <c:pt idx="747">
                  <c:v>0.38076087734945063</c:v>
                </c:pt>
                <c:pt idx="748">
                  <c:v>0.38097761988013534</c:v>
                </c:pt>
                <c:pt idx="749">
                  <c:v>0.38106970948655289</c:v>
                </c:pt>
                <c:pt idx="750">
                  <c:v>0.38118505371064026</c:v>
                </c:pt>
                <c:pt idx="751">
                  <c:v>0.38133015897959766</c:v>
                </c:pt>
                <c:pt idx="752">
                  <c:v>0.38142117754617871</c:v>
                </c:pt>
                <c:pt idx="753">
                  <c:v>0.38153259231545383</c:v>
                </c:pt>
                <c:pt idx="754">
                  <c:v>0.38161692109929451</c:v>
                </c:pt>
                <c:pt idx="755">
                  <c:v>0.38167752725580728</c:v>
                </c:pt>
                <c:pt idx="756">
                  <c:v>0.3817611150779554</c:v>
                </c:pt>
                <c:pt idx="757">
                  <c:v>0.38180673648420588</c:v>
                </c:pt>
                <c:pt idx="758">
                  <c:v>0.38189149921102156</c:v>
                </c:pt>
                <c:pt idx="759">
                  <c:v>0.38201880146935324</c:v>
                </c:pt>
                <c:pt idx="760">
                  <c:v>0.38212836075763823</c:v>
                </c:pt>
                <c:pt idx="761">
                  <c:v>0.38220242847336189</c:v>
                </c:pt>
                <c:pt idx="762">
                  <c:v>0.38230746342188354</c:v>
                </c:pt>
                <c:pt idx="763">
                  <c:v>0.38239851722977497</c:v>
                </c:pt>
                <c:pt idx="764">
                  <c:v>0.38247678711994237</c:v>
                </c:pt>
                <c:pt idx="765">
                  <c:v>0.38255731024872563</c:v>
                </c:pt>
                <c:pt idx="766">
                  <c:v>0.38257700289935803</c:v>
                </c:pt>
                <c:pt idx="767">
                  <c:v>0.3825751961834376</c:v>
                </c:pt>
                <c:pt idx="768">
                  <c:v>0.3826081305289899</c:v>
                </c:pt>
                <c:pt idx="769">
                  <c:v>0.38264007393775074</c:v>
                </c:pt>
                <c:pt idx="770">
                  <c:v>0.38271444555695683</c:v>
                </c:pt>
                <c:pt idx="771">
                  <c:v>0.38276038093049997</c:v>
                </c:pt>
                <c:pt idx="772">
                  <c:v>0.38280125245853341</c:v>
                </c:pt>
                <c:pt idx="773">
                  <c:v>0.38283449252289059</c:v>
                </c:pt>
                <c:pt idx="774">
                  <c:v>0.38284411091122744</c:v>
                </c:pt>
                <c:pt idx="775">
                  <c:v>0.38285917416643384</c:v>
                </c:pt>
                <c:pt idx="776">
                  <c:v>0.38287423529984466</c:v>
                </c:pt>
                <c:pt idx="777">
                  <c:v>0.38291037886467416</c:v>
                </c:pt>
                <c:pt idx="778">
                  <c:v>0.38292860715338289</c:v>
                </c:pt>
                <c:pt idx="779">
                  <c:v>0.38295684352096271</c:v>
                </c:pt>
                <c:pt idx="780">
                  <c:v>0.38296479139384981</c:v>
                </c:pt>
                <c:pt idx="781">
                  <c:v>0.38293092941195511</c:v>
                </c:pt>
                <c:pt idx="782">
                  <c:v>0.38290885707365246</c:v>
                </c:pt>
                <c:pt idx="783">
                  <c:v>0.38288053356551099</c:v>
                </c:pt>
                <c:pt idx="784">
                  <c:v>0.38284077907432673</c:v>
                </c:pt>
                <c:pt idx="785">
                  <c:v>0.38283910875726218</c:v>
                </c:pt>
                <c:pt idx="786">
                  <c:v>0.38282624442495566</c:v>
                </c:pt>
                <c:pt idx="787">
                  <c:v>0.38279937904504141</c:v>
                </c:pt>
                <c:pt idx="788">
                  <c:v>0.38278428776688389</c:v>
                </c:pt>
                <c:pt idx="789">
                  <c:v>0.38276737366725305</c:v>
                </c:pt>
                <c:pt idx="790">
                  <c:v>0.38269758487801947</c:v>
                </c:pt>
                <c:pt idx="791">
                  <c:v>0.38262316049037826</c:v>
                </c:pt>
                <c:pt idx="792">
                  <c:v>0.38258810066101412</c:v>
                </c:pt>
                <c:pt idx="793">
                  <c:v>0.38254258394564672</c:v>
                </c:pt>
                <c:pt idx="794">
                  <c:v>0.38250699544173444</c:v>
                </c:pt>
                <c:pt idx="795">
                  <c:v>0.38248291970245735</c:v>
                </c:pt>
                <c:pt idx="796">
                  <c:v>0.38244680441569834</c:v>
                </c:pt>
                <c:pt idx="797">
                  <c:v>0.38241122024255575</c:v>
                </c:pt>
                <c:pt idx="798">
                  <c:v>0.38235752262252271</c:v>
                </c:pt>
                <c:pt idx="799">
                  <c:v>0.38231445429418148</c:v>
                </c:pt>
                <c:pt idx="800">
                  <c:v>0.38227085597394844</c:v>
                </c:pt>
                <c:pt idx="801">
                  <c:v>0.38222565083602716</c:v>
                </c:pt>
                <c:pt idx="802">
                  <c:v>0.38218231035705852</c:v>
                </c:pt>
                <c:pt idx="803">
                  <c:v>0.3821557110085248</c:v>
                </c:pt>
                <c:pt idx="804">
                  <c:v>0.38214569303163676</c:v>
                </c:pt>
                <c:pt idx="805">
                  <c:v>0.3821490070154015</c:v>
                </c:pt>
                <c:pt idx="806">
                  <c:v>0.38217793901538682</c:v>
                </c:pt>
                <c:pt idx="807">
                  <c:v>0.38222331203599086</c:v>
                </c:pt>
                <c:pt idx="808">
                  <c:v>0.38224739741058783</c:v>
                </c:pt>
                <c:pt idx="809">
                  <c:v>0.38227710301027584</c:v>
                </c:pt>
                <c:pt idx="810">
                  <c:v>0.38230677047165124</c:v>
                </c:pt>
                <c:pt idx="811">
                  <c:v>0.38231647099060967</c:v>
                </c:pt>
                <c:pt idx="812">
                  <c:v>0.38234840693452027</c:v>
                </c:pt>
                <c:pt idx="813">
                  <c:v>0.38241419161297358</c:v>
                </c:pt>
                <c:pt idx="814">
                  <c:v>0.38245540594192379</c:v>
                </c:pt>
                <c:pt idx="815">
                  <c:v>0.3824831286323811</c:v>
                </c:pt>
                <c:pt idx="816">
                  <c:v>0.38251805791140253</c:v>
                </c:pt>
                <c:pt idx="817">
                  <c:v>0.38254262674598111</c:v>
                </c:pt>
                <c:pt idx="818">
                  <c:v>0.38258818238000103</c:v>
                </c:pt>
                <c:pt idx="819">
                  <c:v>0.38265346128387745</c:v>
                </c:pt>
                <c:pt idx="820">
                  <c:v>0.38272109364266305</c:v>
                </c:pt>
                <c:pt idx="821">
                  <c:v>0.38276136884557554</c:v>
                </c:pt>
                <c:pt idx="822">
                  <c:v>0.38278072359377302</c:v>
                </c:pt>
                <c:pt idx="823">
                  <c:v>0.38281580448045377</c:v>
                </c:pt>
                <c:pt idx="824">
                  <c:v>0.38285007968289547</c:v>
                </c:pt>
                <c:pt idx="825">
                  <c:v>0.38287896069616539</c:v>
                </c:pt>
                <c:pt idx="826">
                  <c:v>0.38291665839259054</c:v>
                </c:pt>
                <c:pt idx="827">
                  <c:v>0.38295132447300428</c:v>
                </c:pt>
                <c:pt idx="828">
                  <c:v>0.38295836662003474</c:v>
                </c:pt>
                <c:pt idx="829">
                  <c:v>0.3829856896469585</c:v>
                </c:pt>
                <c:pt idx="830">
                  <c:v>0.38303087474525338</c:v>
                </c:pt>
                <c:pt idx="831">
                  <c:v>0.38305063276452517</c:v>
                </c:pt>
                <c:pt idx="832">
                  <c:v>0.38308894008896988</c:v>
                </c:pt>
                <c:pt idx="833">
                  <c:v>0.38312671148626887</c:v>
                </c:pt>
                <c:pt idx="834">
                  <c:v>0.38314939684976007</c:v>
                </c:pt>
                <c:pt idx="835">
                  <c:v>0.38317215227533663</c:v>
                </c:pt>
                <c:pt idx="836">
                  <c:v>0.38320339982242957</c:v>
                </c:pt>
                <c:pt idx="837">
                  <c:v>0.38323645935395317</c:v>
                </c:pt>
                <c:pt idx="838">
                  <c:v>0.38327343790469443</c:v>
                </c:pt>
                <c:pt idx="839">
                  <c:v>0.3833288343802112</c:v>
                </c:pt>
                <c:pt idx="840">
                  <c:v>0.38336838010421498</c:v>
                </c:pt>
                <c:pt idx="841">
                  <c:v>0.38338945976398214</c:v>
                </c:pt>
                <c:pt idx="842">
                  <c:v>0.38340451440060236</c:v>
                </c:pt>
                <c:pt idx="843">
                  <c:v>0.38341556580706476</c:v>
                </c:pt>
                <c:pt idx="844">
                  <c:v>0.38341624738718588</c:v>
                </c:pt>
                <c:pt idx="845">
                  <c:v>0.38342410593344778</c:v>
                </c:pt>
                <c:pt idx="846">
                  <c:v>0.38342275883393073</c:v>
                </c:pt>
                <c:pt idx="847">
                  <c:v>0.38343297153475131</c:v>
                </c:pt>
                <c:pt idx="848">
                  <c:v>0.3834449773412949</c:v>
                </c:pt>
                <c:pt idx="849">
                  <c:v>0.38344956113035072</c:v>
                </c:pt>
                <c:pt idx="850">
                  <c:v>0.38345891006587657</c:v>
                </c:pt>
                <c:pt idx="851">
                  <c:v>0.3834658786215277</c:v>
                </c:pt>
                <c:pt idx="852">
                  <c:v>0.38348595581016226</c:v>
                </c:pt>
                <c:pt idx="853">
                  <c:v>0.38350515962016579</c:v>
                </c:pt>
                <c:pt idx="854">
                  <c:v>0.38351755250988084</c:v>
                </c:pt>
                <c:pt idx="855">
                  <c:v>0.3835208889490298</c:v>
                </c:pt>
                <c:pt idx="856">
                  <c:v>0.38350200300683501</c:v>
                </c:pt>
                <c:pt idx="857">
                  <c:v>0.3834995136335268</c:v>
                </c:pt>
                <c:pt idx="858">
                  <c:v>0.38351163424941381</c:v>
                </c:pt>
                <c:pt idx="859">
                  <c:v>0.38351903752272171</c:v>
                </c:pt>
                <c:pt idx="860">
                  <c:v>0.3835391219310938</c:v>
                </c:pt>
                <c:pt idx="861">
                  <c:v>0.3835427382113068</c:v>
                </c:pt>
                <c:pt idx="862">
                  <c:v>0.38353770240446411</c:v>
                </c:pt>
                <c:pt idx="863">
                  <c:v>0.38351940481313512</c:v>
                </c:pt>
                <c:pt idx="864">
                  <c:v>0.38350341754002487</c:v>
                </c:pt>
                <c:pt idx="865">
                  <c:v>0.38348341702515604</c:v>
                </c:pt>
                <c:pt idx="866">
                  <c:v>0.38346675985930995</c:v>
                </c:pt>
                <c:pt idx="867">
                  <c:v>0.3834505820302101</c:v>
                </c:pt>
                <c:pt idx="868">
                  <c:v>0.38343747850850435</c:v>
                </c:pt>
                <c:pt idx="869">
                  <c:v>0.38342258503173526</c:v>
                </c:pt>
                <c:pt idx="870">
                  <c:v>0.38340549467831925</c:v>
                </c:pt>
                <c:pt idx="871">
                  <c:v>0.38339860541273713</c:v>
                </c:pt>
                <c:pt idx="872">
                  <c:v>0.38337520273769604</c:v>
                </c:pt>
                <c:pt idx="873">
                  <c:v>0.38332842167792708</c:v>
                </c:pt>
                <c:pt idx="874">
                  <c:v>0.38330935383626646</c:v>
                </c:pt>
                <c:pt idx="875">
                  <c:v>0.38329643649508566</c:v>
                </c:pt>
                <c:pt idx="876">
                  <c:v>0.38328302485023519</c:v>
                </c:pt>
                <c:pt idx="877">
                  <c:v>0.38329050167308171</c:v>
                </c:pt>
                <c:pt idx="878">
                  <c:v>0.38329407087552275</c:v>
                </c:pt>
                <c:pt idx="879">
                  <c:v>0.38328630396133195</c:v>
                </c:pt>
                <c:pt idx="880">
                  <c:v>0.38326810909777348</c:v>
                </c:pt>
                <c:pt idx="881">
                  <c:v>0.38325784447928113</c:v>
                </c:pt>
                <c:pt idx="882">
                  <c:v>0.38324667969279996</c:v>
                </c:pt>
                <c:pt idx="883">
                  <c:v>0.38323219248273666</c:v>
                </c:pt>
                <c:pt idx="884">
                  <c:v>0.38321344918617822</c:v>
                </c:pt>
                <c:pt idx="885">
                  <c:v>0.38319835437881894</c:v>
                </c:pt>
                <c:pt idx="886">
                  <c:v>0.38318752590901256</c:v>
                </c:pt>
                <c:pt idx="887">
                  <c:v>0.38318632561125271</c:v>
                </c:pt>
                <c:pt idx="888">
                  <c:v>0.38319055854031325</c:v>
                </c:pt>
                <c:pt idx="889">
                  <c:v>0.38318363101976499</c:v>
                </c:pt>
                <c:pt idx="890">
                  <c:v>0.38316002681849404</c:v>
                </c:pt>
                <c:pt idx="891">
                  <c:v>0.38313201961647292</c:v>
                </c:pt>
                <c:pt idx="892">
                  <c:v>0.38310343464328089</c:v>
                </c:pt>
                <c:pt idx="893">
                  <c:v>0.38308883256890836</c:v>
                </c:pt>
                <c:pt idx="894">
                  <c:v>0.38307438936762456</c:v>
                </c:pt>
                <c:pt idx="895">
                  <c:v>0.38305250189705403</c:v>
                </c:pt>
                <c:pt idx="896">
                  <c:v>0.38303778136067662</c:v>
                </c:pt>
                <c:pt idx="897">
                  <c:v>0.38302867061869339</c:v>
                </c:pt>
                <c:pt idx="898">
                  <c:v>0.38302166466478443</c:v>
                </c:pt>
                <c:pt idx="899">
                  <c:v>0.38303569372724428</c:v>
                </c:pt>
                <c:pt idx="900">
                  <c:v>0.38302895673118176</c:v>
                </c:pt>
                <c:pt idx="901">
                  <c:v>0.38300889649661873</c:v>
                </c:pt>
                <c:pt idx="902">
                  <c:v>0.38300107379503373</c:v>
                </c:pt>
                <c:pt idx="903">
                  <c:v>0.38299192224697848</c:v>
                </c:pt>
                <c:pt idx="904">
                  <c:v>0.38297575875216561</c:v>
                </c:pt>
                <c:pt idx="905">
                  <c:v>0.38297433382446927</c:v>
                </c:pt>
                <c:pt idx="906">
                  <c:v>0.38297445891299836</c:v>
                </c:pt>
                <c:pt idx="907">
                  <c:v>0.38296749529850094</c:v>
                </c:pt>
                <c:pt idx="908">
                  <c:v>0.38297976518720001</c:v>
                </c:pt>
                <c:pt idx="909">
                  <c:v>0.3829710480287678</c:v>
                </c:pt>
                <c:pt idx="910">
                  <c:v>0.38296529244374505</c:v>
                </c:pt>
                <c:pt idx="911">
                  <c:v>0.38295178051091233</c:v>
                </c:pt>
                <c:pt idx="912">
                  <c:v>0.38291968786759628</c:v>
                </c:pt>
                <c:pt idx="913">
                  <c:v>0.38290973139887452</c:v>
                </c:pt>
                <c:pt idx="914">
                  <c:v>0.38291197155905837</c:v>
                </c:pt>
                <c:pt idx="915">
                  <c:v>0.38289884446007338</c:v>
                </c:pt>
                <c:pt idx="916">
                  <c:v>0.38289035023040069</c:v>
                </c:pt>
                <c:pt idx="917">
                  <c:v>0.3828679429633442</c:v>
                </c:pt>
                <c:pt idx="918">
                  <c:v>0.38282653904206398</c:v>
                </c:pt>
                <c:pt idx="919">
                  <c:v>0.38281350186480201</c:v>
                </c:pt>
                <c:pt idx="920">
                  <c:v>0.38280288967306086</c:v>
                </c:pt>
                <c:pt idx="921">
                  <c:v>0.38278018698099697</c:v>
                </c:pt>
                <c:pt idx="922">
                  <c:v>0.38276041026882179</c:v>
                </c:pt>
                <c:pt idx="923">
                  <c:v>0.38274201685837522</c:v>
                </c:pt>
                <c:pt idx="924">
                  <c:v>0.38272228679950254</c:v>
                </c:pt>
                <c:pt idx="925">
                  <c:v>0.38269486670900221</c:v>
                </c:pt>
                <c:pt idx="926">
                  <c:v>0.38267386180425161</c:v>
                </c:pt>
                <c:pt idx="927">
                  <c:v>0.38266785663634201</c:v>
                </c:pt>
                <c:pt idx="928">
                  <c:v>0.38263866154457316</c:v>
                </c:pt>
                <c:pt idx="929">
                  <c:v>0.38260324704610799</c:v>
                </c:pt>
                <c:pt idx="930">
                  <c:v>0.3825785734651892</c:v>
                </c:pt>
                <c:pt idx="931">
                  <c:v>0.38253643887841388</c:v>
                </c:pt>
                <c:pt idx="932">
                  <c:v>0.38250739283671537</c:v>
                </c:pt>
                <c:pt idx="933">
                  <c:v>0.38247831748174477</c:v>
                </c:pt>
                <c:pt idx="934">
                  <c:v>0.38243618198240875</c:v>
                </c:pt>
                <c:pt idx="935">
                  <c:v>0.38240646262989747</c:v>
                </c:pt>
                <c:pt idx="936">
                  <c:v>0.38237416421202181</c:v>
                </c:pt>
                <c:pt idx="937">
                  <c:v>0.38233686771229219</c:v>
                </c:pt>
                <c:pt idx="938">
                  <c:v>0.38229792353168918</c:v>
                </c:pt>
                <c:pt idx="939">
                  <c:v>0.38225655798884012</c:v>
                </c:pt>
                <c:pt idx="940">
                  <c:v>0.38221269944150854</c:v>
                </c:pt>
                <c:pt idx="941">
                  <c:v>0.38217381568516401</c:v>
                </c:pt>
                <c:pt idx="942">
                  <c:v>0.38213537552763083</c:v>
                </c:pt>
                <c:pt idx="943">
                  <c:v>0.38208468418532876</c:v>
                </c:pt>
                <c:pt idx="944">
                  <c:v>0.38203880203955576</c:v>
                </c:pt>
                <c:pt idx="945">
                  <c:v>0.38197397381097925</c:v>
                </c:pt>
                <c:pt idx="946">
                  <c:v>0.38187861647783539</c:v>
                </c:pt>
                <c:pt idx="947">
                  <c:v>0.38181218831980446</c:v>
                </c:pt>
                <c:pt idx="948">
                  <c:v>0.38174108632450005</c:v>
                </c:pt>
                <c:pt idx="949">
                  <c:v>0.3816579755806227</c:v>
                </c:pt>
                <c:pt idx="950">
                  <c:v>0.38160134092315801</c:v>
                </c:pt>
                <c:pt idx="951">
                  <c:v>0.38152958525030106</c:v>
                </c:pt>
                <c:pt idx="952">
                  <c:v>0.38143788744289187</c:v>
                </c:pt>
                <c:pt idx="953">
                  <c:v>0.38136771607225484</c:v>
                </c:pt>
                <c:pt idx="954">
                  <c:v>0.38129122067347621</c:v>
                </c:pt>
                <c:pt idx="955">
                  <c:v>0.38119736597181353</c:v>
                </c:pt>
                <c:pt idx="956">
                  <c:v>0.38112184608582228</c:v>
                </c:pt>
                <c:pt idx="957">
                  <c:v>0.38105440043487948</c:v>
                </c:pt>
                <c:pt idx="958">
                  <c:v>0.38098338414959104</c:v>
                </c:pt>
                <c:pt idx="959">
                  <c:v>0.38092844858852476</c:v>
                </c:pt>
                <c:pt idx="960">
                  <c:v>0.38088122708181632</c:v>
                </c:pt>
                <c:pt idx="961">
                  <c:v>0.38084133562810468</c:v>
                </c:pt>
                <c:pt idx="962">
                  <c:v>0.38080033060725677</c:v>
                </c:pt>
                <c:pt idx="963">
                  <c:v>0.38076739178776592</c:v>
                </c:pt>
                <c:pt idx="964">
                  <c:v>0.38074916737236708</c:v>
                </c:pt>
                <c:pt idx="965">
                  <c:v>0.3807369951400949</c:v>
                </c:pt>
                <c:pt idx="966">
                  <c:v>0.38073237383167341</c:v>
                </c:pt>
                <c:pt idx="967">
                  <c:v>0.38074893545373384</c:v>
                </c:pt>
                <c:pt idx="968">
                  <c:v>0.38077621576373849</c:v>
                </c:pt>
                <c:pt idx="969">
                  <c:v>0.38080355451661657</c:v>
                </c:pt>
                <c:pt idx="970">
                  <c:v>0.38083109901710133</c:v>
                </c:pt>
                <c:pt idx="971">
                  <c:v>0.38087291758932507</c:v>
                </c:pt>
                <c:pt idx="972">
                  <c:v>0.38092072681681205</c:v>
                </c:pt>
                <c:pt idx="973">
                  <c:v>0.38095884238290489</c:v>
                </c:pt>
                <c:pt idx="974">
                  <c:v>0.38101240682145959</c:v>
                </c:pt>
                <c:pt idx="975">
                  <c:v>0.38106881573412332</c:v>
                </c:pt>
                <c:pt idx="976">
                  <c:v>0.38112559339423574</c:v>
                </c:pt>
                <c:pt idx="977">
                  <c:v>0.38118793220820851</c:v>
                </c:pt>
                <c:pt idx="978">
                  <c:v>0.3812485576417915</c:v>
                </c:pt>
                <c:pt idx="979">
                  <c:v>0.38129164037673119</c:v>
                </c:pt>
                <c:pt idx="980">
                  <c:v>0.38133873244180866</c:v>
                </c:pt>
                <c:pt idx="981">
                  <c:v>0.38137544490770919</c:v>
                </c:pt>
                <c:pt idx="982">
                  <c:v>0.38140693445120505</c:v>
                </c:pt>
                <c:pt idx="983">
                  <c:v>0.38143854169944613</c:v>
                </c:pt>
                <c:pt idx="984">
                  <c:v>0.38145256644709308</c:v>
                </c:pt>
                <c:pt idx="985">
                  <c:v>0.3814640377341027</c:v>
                </c:pt>
                <c:pt idx="986">
                  <c:v>0.38147616385454253</c:v>
                </c:pt>
                <c:pt idx="987">
                  <c:v>0.38147991771606454</c:v>
                </c:pt>
                <c:pt idx="988">
                  <c:v>0.38148816491998888</c:v>
                </c:pt>
                <c:pt idx="989">
                  <c:v>0.38149960779165887</c:v>
                </c:pt>
                <c:pt idx="990">
                  <c:v>0.38150064382089388</c:v>
                </c:pt>
                <c:pt idx="991">
                  <c:v>0.3814882067505751</c:v>
                </c:pt>
                <c:pt idx="992">
                  <c:v>0.38147003446514299</c:v>
                </c:pt>
                <c:pt idx="993">
                  <c:v>0.38144510726068243</c:v>
                </c:pt>
                <c:pt idx="994">
                  <c:v>0.38140281652454461</c:v>
                </c:pt>
                <c:pt idx="995">
                  <c:v>0.38135836181079313</c:v>
                </c:pt>
                <c:pt idx="996">
                  <c:v>0.38130755054778653</c:v>
                </c:pt>
                <c:pt idx="997">
                  <c:v>0.38124854832024974</c:v>
                </c:pt>
                <c:pt idx="998">
                  <c:v>0.38119421653157959</c:v>
                </c:pt>
                <c:pt idx="999">
                  <c:v>0.38113959095651384</c:v>
                </c:pt>
                <c:pt idx="1000">
                  <c:v>0.38108220284457078</c:v>
                </c:pt>
                <c:pt idx="1001">
                  <c:v>0.38102102335036658</c:v>
                </c:pt>
                <c:pt idx="1002">
                  <c:v>0.38096096392038409</c:v>
                </c:pt>
                <c:pt idx="1003">
                  <c:v>0.38090100556112988</c:v>
                </c:pt>
                <c:pt idx="1004">
                  <c:v>0.38081377870168653</c:v>
                </c:pt>
                <c:pt idx="1005">
                  <c:v>0.38071938061346233</c:v>
                </c:pt>
                <c:pt idx="1006">
                  <c:v>0.38062591308411964</c:v>
                </c:pt>
                <c:pt idx="1007">
                  <c:v>0.38052803078949687</c:v>
                </c:pt>
                <c:pt idx="1008">
                  <c:v>0.38042220813758848</c:v>
                </c:pt>
                <c:pt idx="1009">
                  <c:v>0.38030453278486193</c:v>
                </c:pt>
                <c:pt idx="1010">
                  <c:v>0.38017596314703711</c:v>
                </c:pt>
                <c:pt idx="1011">
                  <c:v>0.38001895134051539</c:v>
                </c:pt>
                <c:pt idx="1012">
                  <c:v>0.379845031257521</c:v>
                </c:pt>
                <c:pt idx="1013">
                  <c:v>0.37966030297704528</c:v>
                </c:pt>
                <c:pt idx="1014">
                  <c:v>0.37947125551483901</c:v>
                </c:pt>
                <c:pt idx="1015">
                  <c:v>0.37927545830197062</c:v>
                </c:pt>
                <c:pt idx="1016">
                  <c:v>0.37906410949207031</c:v>
                </c:pt>
                <c:pt idx="1017">
                  <c:v>0.37884083763039161</c:v>
                </c:pt>
                <c:pt idx="1018">
                  <c:v>0.37860318134456145</c:v>
                </c:pt>
                <c:pt idx="1019">
                  <c:v>0.37833304799930617</c:v>
                </c:pt>
                <c:pt idx="1020">
                  <c:v>0.37804132782998262</c:v>
                </c:pt>
                <c:pt idx="1021">
                  <c:v>0.37770492344823142</c:v>
                </c:pt>
                <c:pt idx="1022">
                  <c:v>0.37734513222677957</c:v>
                </c:pt>
                <c:pt idx="1023">
                  <c:v>0.37695468326289755</c:v>
                </c:pt>
                <c:pt idx="1024">
                  <c:v>0.3765491013948099</c:v>
                </c:pt>
                <c:pt idx="1025">
                  <c:v>0.37612541699280549</c:v>
                </c:pt>
                <c:pt idx="1026">
                  <c:v>0.37566690524249519</c:v>
                </c:pt>
                <c:pt idx="1027">
                  <c:v>0.37518937331498226</c:v>
                </c:pt>
                <c:pt idx="1028">
                  <c:v>0.37465154897881264</c:v>
                </c:pt>
                <c:pt idx="1029">
                  <c:v>0.37404670073142671</c:v>
                </c:pt>
                <c:pt idx="1030">
                  <c:v>0.37339025127759023</c:v>
                </c:pt>
                <c:pt idx="1031">
                  <c:v>0.37266721714693335</c:v>
                </c:pt>
                <c:pt idx="1032">
                  <c:v>0.37191191256608819</c:v>
                </c:pt>
                <c:pt idx="1033">
                  <c:v>0.37111800018818636</c:v>
                </c:pt>
                <c:pt idx="1034">
                  <c:v>0.37028512228863292</c:v>
                </c:pt>
                <c:pt idx="1035">
                  <c:v>0.36941662131764713</c:v>
                </c:pt>
                <c:pt idx="1036">
                  <c:v>0.36849758810667738</c:v>
                </c:pt>
                <c:pt idx="1037">
                  <c:v>0.36752483820590459</c:v>
                </c:pt>
                <c:pt idx="1038">
                  <c:v>0.36650202078602034</c:v>
                </c:pt>
                <c:pt idx="1039">
                  <c:v>0.36543727063109727</c:v>
                </c:pt>
                <c:pt idx="1040">
                  <c:v>0.36434829203371505</c:v>
                </c:pt>
                <c:pt idx="1041">
                  <c:v>0.36321912368949505</c:v>
                </c:pt>
                <c:pt idx="1042">
                  <c:v>0.36204045152861847</c:v>
                </c:pt>
                <c:pt idx="1043">
                  <c:v>0.36083714985598614</c:v>
                </c:pt>
                <c:pt idx="1044">
                  <c:v>0.35963097630634988</c:v>
                </c:pt>
                <c:pt idx="1045">
                  <c:v>0.3583991651157174</c:v>
                </c:pt>
                <c:pt idx="1046">
                  <c:v>0.3571681024801639</c:v>
                </c:pt>
                <c:pt idx="1047">
                  <c:v>0.35592875414200459</c:v>
                </c:pt>
                <c:pt idx="1048">
                  <c:v>0.35466005591631272</c:v>
                </c:pt>
                <c:pt idx="1049">
                  <c:v>0.35339943322224915</c:v>
                </c:pt>
                <c:pt idx="1050">
                  <c:v>0.35212616452437445</c:v>
                </c:pt>
                <c:pt idx="1051">
                  <c:v>0.35087949909124866</c:v>
                </c:pt>
                <c:pt idx="1052">
                  <c:v>0.34963342492190286</c:v>
                </c:pt>
                <c:pt idx="1053">
                  <c:v>0.34843406619903172</c:v>
                </c:pt>
                <c:pt idx="1054">
                  <c:v>0.34723853351938533</c:v>
                </c:pt>
                <c:pt idx="1055">
                  <c:v>0.34610704573492662</c:v>
                </c:pt>
                <c:pt idx="1056">
                  <c:v>0.34497729908175456</c:v>
                </c:pt>
                <c:pt idx="1057">
                  <c:v>0.34394710811348755</c:v>
                </c:pt>
                <c:pt idx="1058">
                  <c:v>0.34294088903077768</c:v>
                </c:pt>
                <c:pt idx="1059">
                  <c:v>0.34206745914274728</c:v>
                </c:pt>
                <c:pt idx="1060">
                  <c:v>0.34127353035972979</c:v>
                </c:pt>
                <c:pt idx="1061">
                  <c:v>0.34064166587582384</c:v>
                </c:pt>
                <c:pt idx="1062">
                  <c:v>0.34015216623713135</c:v>
                </c:pt>
                <c:pt idx="1063">
                  <c:v>0.33979734778244675</c:v>
                </c:pt>
                <c:pt idx="1064">
                  <c:v>0.33961361048155658</c:v>
                </c:pt>
                <c:pt idx="1065">
                  <c:v>0.33957610931697757</c:v>
                </c:pt>
                <c:pt idx="1066">
                  <c:v>0.33968825584240214</c:v>
                </c:pt>
                <c:pt idx="1067">
                  <c:v>0.33994846928519301</c:v>
                </c:pt>
                <c:pt idx="1068">
                  <c:v>0.34033845276358549</c:v>
                </c:pt>
                <c:pt idx="1069">
                  <c:v>0.34082164549074911</c:v>
                </c:pt>
                <c:pt idx="1070">
                  <c:v>0.34135596771896509</c:v>
                </c:pt>
                <c:pt idx="1071">
                  <c:v>0.3419991575998691</c:v>
                </c:pt>
                <c:pt idx="1072">
                  <c:v>0.34263382988504398</c:v>
                </c:pt>
                <c:pt idx="1073">
                  <c:v>0.34333528374012728</c:v>
                </c:pt>
                <c:pt idx="1074">
                  <c:v>0.34402918407795352</c:v>
                </c:pt>
                <c:pt idx="1075">
                  <c:v>0.3447456144017505</c:v>
                </c:pt>
                <c:pt idx="1076">
                  <c:v>0.34544614223293763</c:v>
                </c:pt>
                <c:pt idx="1077">
                  <c:v>0.34615791926123585</c:v>
                </c:pt>
                <c:pt idx="1078">
                  <c:v>0.34684106190107383</c:v>
                </c:pt>
                <c:pt idx="1079">
                  <c:v>0.34751773345313386</c:v>
                </c:pt>
                <c:pt idx="1080">
                  <c:v>0.3481725555985305</c:v>
                </c:pt>
                <c:pt idx="1081">
                  <c:v>0.34880268957505073</c:v>
                </c:pt>
                <c:pt idx="1082">
                  <c:v>0.34942976830255618</c:v>
                </c:pt>
                <c:pt idx="1083">
                  <c:v>0.35004171440879661</c:v>
                </c:pt>
                <c:pt idx="1084">
                  <c:v>0.35063674088640401</c:v>
                </c:pt>
                <c:pt idx="1085">
                  <c:v>0.3512319358939982</c:v>
                </c:pt>
                <c:pt idx="1086">
                  <c:v>0.35181046457626558</c:v>
                </c:pt>
                <c:pt idx="1087">
                  <c:v>0.3523687867501375</c:v>
                </c:pt>
                <c:pt idx="1088">
                  <c:v>0.35289552701686339</c:v>
                </c:pt>
                <c:pt idx="1089">
                  <c:v>0.35338731582934851</c:v>
                </c:pt>
                <c:pt idx="1090">
                  <c:v>0.35385573292992961</c:v>
                </c:pt>
                <c:pt idx="1091">
                  <c:v>0.35429437435871147</c:v>
                </c:pt>
                <c:pt idx="1092">
                  <c:v>0.35469709031611846</c:v>
                </c:pt>
                <c:pt idx="1093">
                  <c:v>0.35507523734687957</c:v>
                </c:pt>
                <c:pt idx="1094">
                  <c:v>0.35543380024367943</c:v>
                </c:pt>
                <c:pt idx="1095">
                  <c:v>0.35575418201472392</c:v>
                </c:pt>
                <c:pt idx="1096">
                  <c:v>0.35605196571795034</c:v>
                </c:pt>
                <c:pt idx="1097">
                  <c:v>0.35631849437775281</c:v>
                </c:pt>
                <c:pt idx="1098">
                  <c:v>0.3565412617989312</c:v>
                </c:pt>
                <c:pt idx="1099">
                  <c:v>0.35675675907487187</c:v>
                </c:pt>
                <c:pt idx="1100">
                  <c:v>0.35694274589341374</c:v>
                </c:pt>
                <c:pt idx="1101">
                  <c:v>0.35711582591895413</c:v>
                </c:pt>
                <c:pt idx="1102">
                  <c:v>0.357279926853451</c:v>
                </c:pt>
                <c:pt idx="1103">
                  <c:v>0.35742466054218119</c:v>
                </c:pt>
                <c:pt idx="1104">
                  <c:v>0.35755034617969877</c:v>
                </c:pt>
                <c:pt idx="1105">
                  <c:v>0.35765106858482953</c:v>
                </c:pt>
                <c:pt idx="1106">
                  <c:v>0.35773817094112542</c:v>
                </c:pt>
                <c:pt idx="1107">
                  <c:v>0.35781353467327581</c:v>
                </c:pt>
                <c:pt idx="1108">
                  <c:v>0.35788654591265373</c:v>
                </c:pt>
                <c:pt idx="1109">
                  <c:v>0.35797271561048855</c:v>
                </c:pt>
                <c:pt idx="1110">
                  <c:v>0.35806789327142008</c:v>
                </c:pt>
                <c:pt idx="1111">
                  <c:v>0.35816578849746034</c:v>
                </c:pt>
                <c:pt idx="1112">
                  <c:v>0.35827777113677656</c:v>
                </c:pt>
                <c:pt idx="1113">
                  <c:v>0.35839727124280701</c:v>
                </c:pt>
                <c:pt idx="1114">
                  <c:v>0.35852192657285142</c:v>
                </c:pt>
                <c:pt idx="1115">
                  <c:v>0.35866215514331595</c:v>
                </c:pt>
                <c:pt idx="1116">
                  <c:v>0.35882425653719219</c:v>
                </c:pt>
                <c:pt idx="1117">
                  <c:v>0.35900343213102631</c:v>
                </c:pt>
                <c:pt idx="1118">
                  <c:v>0.35919417468200393</c:v>
                </c:pt>
                <c:pt idx="1119">
                  <c:v>0.35939133772793608</c:v>
                </c:pt>
                <c:pt idx="1120">
                  <c:v>0.35960501718583693</c:v>
                </c:pt>
                <c:pt idx="1121">
                  <c:v>0.35984236599082897</c:v>
                </c:pt>
                <c:pt idx="1122">
                  <c:v>0.3600812383721575</c:v>
                </c:pt>
                <c:pt idx="1123">
                  <c:v>0.36033365266490119</c:v>
                </c:pt>
                <c:pt idx="1124">
                  <c:v>0.36059565080150557</c:v>
                </c:pt>
                <c:pt idx="1125">
                  <c:v>0.36085790893074138</c:v>
                </c:pt>
                <c:pt idx="1126">
                  <c:v>0.36112754765536076</c:v>
                </c:pt>
                <c:pt idx="1127">
                  <c:v>0.36140644650012738</c:v>
                </c:pt>
                <c:pt idx="1128">
                  <c:v>0.36167916234727809</c:v>
                </c:pt>
                <c:pt idx="1129">
                  <c:v>0.36194840593089622</c:v>
                </c:pt>
                <c:pt idx="1130">
                  <c:v>0.36220798923024583</c:v>
                </c:pt>
                <c:pt idx="1131">
                  <c:v>0.36246335624505693</c:v>
                </c:pt>
                <c:pt idx="1132">
                  <c:v>0.36271321064757495</c:v>
                </c:pt>
                <c:pt idx="1133">
                  <c:v>0.36294530882888293</c:v>
                </c:pt>
                <c:pt idx="1134">
                  <c:v>0.3631867374168023</c:v>
                </c:pt>
                <c:pt idx="1135">
                  <c:v>0.36343315142937227</c:v>
                </c:pt>
                <c:pt idx="1136">
                  <c:v>0.36367183512410189</c:v>
                </c:pt>
                <c:pt idx="1137">
                  <c:v>0.36390452472705842</c:v>
                </c:pt>
                <c:pt idx="1138">
                  <c:v>0.36413464852453187</c:v>
                </c:pt>
                <c:pt idx="1139">
                  <c:v>0.36435515582398975</c:v>
                </c:pt>
                <c:pt idx="1140">
                  <c:v>0.36456174895796156</c:v>
                </c:pt>
                <c:pt idx="1141">
                  <c:v>0.36476713722323079</c:v>
                </c:pt>
                <c:pt idx="1142">
                  <c:v>0.364965689523359</c:v>
                </c:pt>
                <c:pt idx="1143">
                  <c:v>0.36516210259376319</c:v>
                </c:pt>
                <c:pt idx="1144">
                  <c:v>0.36536183142520989</c:v>
                </c:pt>
                <c:pt idx="1145">
                  <c:v>0.36555174877138669</c:v>
                </c:pt>
                <c:pt idx="1146">
                  <c:v>0.36573242528869471</c:v>
                </c:pt>
                <c:pt idx="1147">
                  <c:v>0.36591747471498492</c:v>
                </c:pt>
                <c:pt idx="1148">
                  <c:v>0.36609193768615694</c:v>
                </c:pt>
                <c:pt idx="1149">
                  <c:v>0.36626310786489502</c:v>
                </c:pt>
                <c:pt idx="1150">
                  <c:v>0.36643668804790525</c:v>
                </c:pt>
                <c:pt idx="1151">
                  <c:v>0.36661080465321211</c:v>
                </c:pt>
                <c:pt idx="1152">
                  <c:v>0.36678592311228919</c:v>
                </c:pt>
                <c:pt idx="1153">
                  <c:v>0.36696071715567985</c:v>
                </c:pt>
                <c:pt idx="1154">
                  <c:v>0.36714339935517021</c:v>
                </c:pt>
                <c:pt idx="1155">
                  <c:v>0.36731760095638322</c:v>
                </c:pt>
                <c:pt idx="1156">
                  <c:v>0.36747890436042319</c:v>
                </c:pt>
                <c:pt idx="1157">
                  <c:v>0.36764160368046256</c:v>
                </c:pt>
                <c:pt idx="1158">
                  <c:v>0.36780016103050794</c:v>
                </c:pt>
                <c:pt idx="1159">
                  <c:v>0.36795469331089709</c:v>
                </c:pt>
                <c:pt idx="1160">
                  <c:v>0.36811111924315965</c:v>
                </c:pt>
                <c:pt idx="1161">
                  <c:v>0.36826371024752541</c:v>
                </c:pt>
                <c:pt idx="1162">
                  <c:v>0.36840242208256752</c:v>
                </c:pt>
                <c:pt idx="1163">
                  <c:v>0.36852735004226522</c:v>
                </c:pt>
                <c:pt idx="1164">
                  <c:v>0.36866146659377136</c:v>
                </c:pt>
                <c:pt idx="1165">
                  <c:v>0.36879253744084178</c:v>
                </c:pt>
                <c:pt idx="1166">
                  <c:v>0.36892088757097269</c:v>
                </c:pt>
                <c:pt idx="1167">
                  <c:v>0.3690509402903846</c:v>
                </c:pt>
                <c:pt idx="1168">
                  <c:v>0.3691826061054328</c:v>
                </c:pt>
                <c:pt idx="1169">
                  <c:v>0.36930874689378107</c:v>
                </c:pt>
                <c:pt idx="1170">
                  <c:v>0.36942636466505413</c:v>
                </c:pt>
                <c:pt idx="1171">
                  <c:v>0.36953786873285505</c:v>
                </c:pt>
                <c:pt idx="1172">
                  <c:v>0.36966425635933314</c:v>
                </c:pt>
                <c:pt idx="1173">
                  <c:v>0.36978588409907737</c:v>
                </c:pt>
                <c:pt idx="1174">
                  <c:v>0.36990516096271558</c:v>
                </c:pt>
                <c:pt idx="1175">
                  <c:v>0.37004476857177321</c:v>
                </c:pt>
                <c:pt idx="1176">
                  <c:v>0.37016060284805991</c:v>
                </c:pt>
                <c:pt idx="1177">
                  <c:v>0.37027195392318096</c:v>
                </c:pt>
                <c:pt idx="1178">
                  <c:v>0.37038443313914193</c:v>
                </c:pt>
                <c:pt idx="1179">
                  <c:v>0.37048964843725579</c:v>
                </c:pt>
                <c:pt idx="1180">
                  <c:v>0.37059380754067517</c:v>
                </c:pt>
                <c:pt idx="1181">
                  <c:v>0.3707079901899662</c:v>
                </c:pt>
                <c:pt idx="1182">
                  <c:v>0.37082678856307721</c:v>
                </c:pt>
                <c:pt idx="1183">
                  <c:v>0.3709506753307919</c:v>
                </c:pt>
                <c:pt idx="1184">
                  <c:v>0.37106365399906299</c:v>
                </c:pt>
                <c:pt idx="1185">
                  <c:v>0.37115869283299685</c:v>
                </c:pt>
                <c:pt idx="1186">
                  <c:v>0.37125375737835703</c:v>
                </c:pt>
                <c:pt idx="1187">
                  <c:v>0.37134500793737041</c:v>
                </c:pt>
                <c:pt idx="1188">
                  <c:v>0.37143034295907107</c:v>
                </c:pt>
                <c:pt idx="1189">
                  <c:v>0.37152726614936027</c:v>
                </c:pt>
                <c:pt idx="1190">
                  <c:v>0.37162064523902122</c:v>
                </c:pt>
                <c:pt idx="1191">
                  <c:v>0.37172301672485092</c:v>
                </c:pt>
                <c:pt idx="1192">
                  <c:v>0.37183485230599506</c:v>
                </c:pt>
                <c:pt idx="1193">
                  <c:v>0.3719396385541231</c:v>
                </c:pt>
                <c:pt idx="1194">
                  <c:v>0.37205453286495915</c:v>
                </c:pt>
                <c:pt idx="1195">
                  <c:v>0.37215428247188748</c:v>
                </c:pt>
                <c:pt idx="1196">
                  <c:v>0.37224704424923166</c:v>
                </c:pt>
                <c:pt idx="1197">
                  <c:v>0.37235038631088679</c:v>
                </c:pt>
                <c:pt idx="1198">
                  <c:v>0.37245072458608752</c:v>
                </c:pt>
                <c:pt idx="1199">
                  <c:v>0.37255309672539738</c:v>
                </c:pt>
                <c:pt idx="1200">
                  <c:v>0.3726455461081471</c:v>
                </c:pt>
                <c:pt idx="1201">
                  <c:v>0.37272681529127683</c:v>
                </c:pt>
                <c:pt idx="1202">
                  <c:v>0.37280793003333196</c:v>
                </c:pt>
                <c:pt idx="1203">
                  <c:v>0.37288703532374057</c:v>
                </c:pt>
                <c:pt idx="1204">
                  <c:v>0.37297456491719122</c:v>
                </c:pt>
                <c:pt idx="1205">
                  <c:v>0.37305853002488742</c:v>
                </c:pt>
                <c:pt idx="1206">
                  <c:v>0.37313831491238342</c:v>
                </c:pt>
                <c:pt idx="1207">
                  <c:v>0.37322329958902772</c:v>
                </c:pt>
                <c:pt idx="1208">
                  <c:v>0.37329773669470129</c:v>
                </c:pt>
                <c:pt idx="1209">
                  <c:v>0.37337293426577139</c:v>
                </c:pt>
                <c:pt idx="1210">
                  <c:v>0.37345084960174901</c:v>
                </c:pt>
                <c:pt idx="1211">
                  <c:v>0.37351383785384812</c:v>
                </c:pt>
                <c:pt idx="1212">
                  <c:v>0.37357439790317121</c:v>
                </c:pt>
                <c:pt idx="1213">
                  <c:v>0.37364682811008992</c:v>
                </c:pt>
                <c:pt idx="1214">
                  <c:v>0.37370845735995689</c:v>
                </c:pt>
                <c:pt idx="1215">
                  <c:v>0.37375546679019517</c:v>
                </c:pt>
                <c:pt idx="1216">
                  <c:v>0.37382237819228065</c:v>
                </c:pt>
                <c:pt idx="1217">
                  <c:v>0.37389203890594508</c:v>
                </c:pt>
                <c:pt idx="1218">
                  <c:v>0.37396473294416582</c:v>
                </c:pt>
                <c:pt idx="1219">
                  <c:v>0.37404100060221585</c:v>
                </c:pt>
                <c:pt idx="1220">
                  <c:v>0.37409793045863626</c:v>
                </c:pt>
                <c:pt idx="1221">
                  <c:v>0.37415196496933101</c:v>
                </c:pt>
                <c:pt idx="1222">
                  <c:v>0.37421265878841431</c:v>
                </c:pt>
                <c:pt idx="1223">
                  <c:v>0.374267056100065</c:v>
                </c:pt>
                <c:pt idx="1224">
                  <c:v>0.37432480927563511</c:v>
                </c:pt>
                <c:pt idx="1225">
                  <c:v>0.37438111512489125</c:v>
                </c:pt>
                <c:pt idx="1226">
                  <c:v>0.37443370658112674</c:v>
                </c:pt>
                <c:pt idx="1227">
                  <c:v>0.37448944240625465</c:v>
                </c:pt>
                <c:pt idx="1228">
                  <c:v>0.37455049372539406</c:v>
                </c:pt>
                <c:pt idx="1229">
                  <c:v>0.37462352106191205</c:v>
                </c:pt>
                <c:pt idx="1230">
                  <c:v>0.37468245919152005</c:v>
                </c:pt>
                <c:pt idx="1231">
                  <c:v>0.37473627821216632</c:v>
                </c:pt>
                <c:pt idx="1232">
                  <c:v>0.37477954581814216</c:v>
                </c:pt>
                <c:pt idx="1233">
                  <c:v>0.37479970028369575</c:v>
                </c:pt>
                <c:pt idx="1234">
                  <c:v>0.37483210167341707</c:v>
                </c:pt>
                <c:pt idx="1235">
                  <c:v>0.37486974803409479</c:v>
                </c:pt>
                <c:pt idx="1236">
                  <c:v>0.37491207208564964</c:v>
                </c:pt>
                <c:pt idx="1237">
                  <c:v>0.37497540230617382</c:v>
                </c:pt>
                <c:pt idx="1238">
                  <c:v>0.37503087465499202</c:v>
                </c:pt>
                <c:pt idx="1239">
                  <c:v>0.37508610456278429</c:v>
                </c:pt>
                <c:pt idx="1240">
                  <c:v>0.37515231233174173</c:v>
                </c:pt>
                <c:pt idx="1241">
                  <c:v>0.37519970852690204</c:v>
                </c:pt>
                <c:pt idx="1242">
                  <c:v>0.37526036407938629</c:v>
                </c:pt>
                <c:pt idx="1243">
                  <c:v>0.37533022679571859</c:v>
                </c:pt>
                <c:pt idx="1244">
                  <c:v>0.37538086583334646</c:v>
                </c:pt>
                <c:pt idx="1245">
                  <c:v>0.37543898836388312</c:v>
                </c:pt>
                <c:pt idx="1246">
                  <c:v>0.37549035029915218</c:v>
                </c:pt>
                <c:pt idx="1247">
                  <c:v>0.37553750200857366</c:v>
                </c:pt>
                <c:pt idx="1248">
                  <c:v>0.37558793001153762</c:v>
                </c:pt>
                <c:pt idx="1249">
                  <c:v>0.37562605427263951</c:v>
                </c:pt>
                <c:pt idx="1250">
                  <c:v>0.37567109818814942</c:v>
                </c:pt>
                <c:pt idx="1251">
                  <c:v>0.37572384410766374</c:v>
                </c:pt>
                <c:pt idx="1252">
                  <c:v>0.37578510748511079</c:v>
                </c:pt>
                <c:pt idx="1253">
                  <c:v>0.37585191255260436</c:v>
                </c:pt>
                <c:pt idx="1254">
                  <c:v>0.37591623176201749</c:v>
                </c:pt>
                <c:pt idx="1255">
                  <c:v>0.37595723637224082</c:v>
                </c:pt>
                <c:pt idx="1256">
                  <c:v>0.3759926080522929</c:v>
                </c:pt>
                <c:pt idx="1257">
                  <c:v>0.37603711111387739</c:v>
                </c:pt>
                <c:pt idx="1258">
                  <c:v>0.37608156067965365</c:v>
                </c:pt>
                <c:pt idx="1259">
                  <c:v>0.37613082776686518</c:v>
                </c:pt>
                <c:pt idx="1260">
                  <c:v>0.3761824173768275</c:v>
                </c:pt>
                <c:pt idx="1261">
                  <c:v>0.37623072864150719</c:v>
                </c:pt>
                <c:pt idx="1262">
                  <c:v>0.37627670473216779</c:v>
                </c:pt>
                <c:pt idx="1263">
                  <c:v>0.37632574895206661</c:v>
                </c:pt>
                <c:pt idx="1264">
                  <c:v>0.37638665529877158</c:v>
                </c:pt>
                <c:pt idx="1265">
                  <c:v>0.37642686874463599</c:v>
                </c:pt>
                <c:pt idx="1266">
                  <c:v>0.37645522403179554</c:v>
                </c:pt>
                <c:pt idx="1267">
                  <c:v>0.37649667551522059</c:v>
                </c:pt>
                <c:pt idx="1268">
                  <c:v>0.37652933899975727</c:v>
                </c:pt>
                <c:pt idx="1269">
                  <c:v>0.37657770214322667</c:v>
                </c:pt>
                <c:pt idx="1270">
                  <c:v>0.3766360887421954</c:v>
                </c:pt>
                <c:pt idx="1271">
                  <c:v>0.3766931329715244</c:v>
                </c:pt>
                <c:pt idx="1272">
                  <c:v>0.37676465843235873</c:v>
                </c:pt>
                <c:pt idx="1273">
                  <c:v>0.37680491515711084</c:v>
                </c:pt>
                <c:pt idx="1274">
                  <c:v>0.37683122330253532</c:v>
                </c:pt>
                <c:pt idx="1275">
                  <c:v>0.37686791721349872</c:v>
                </c:pt>
                <c:pt idx="1276">
                  <c:v>0.37688351026428468</c:v>
                </c:pt>
                <c:pt idx="1277">
                  <c:v>0.37692542956835151</c:v>
                </c:pt>
                <c:pt idx="1278">
                  <c:v>0.3769924885379432</c:v>
                </c:pt>
                <c:pt idx="1279">
                  <c:v>0.3770415393511084</c:v>
                </c:pt>
                <c:pt idx="1280">
                  <c:v>0.37708233993856327</c:v>
                </c:pt>
                <c:pt idx="1281">
                  <c:v>0.37713303877694049</c:v>
                </c:pt>
                <c:pt idx="1282">
                  <c:v>0.37718509848154991</c:v>
                </c:pt>
                <c:pt idx="1283">
                  <c:v>0.37723509116576737</c:v>
                </c:pt>
                <c:pt idx="1284">
                  <c:v>0.37730151619914815</c:v>
                </c:pt>
                <c:pt idx="1285">
                  <c:v>0.37736193976690768</c:v>
                </c:pt>
                <c:pt idx="1286">
                  <c:v>0.3774275912386586</c:v>
                </c:pt>
                <c:pt idx="1287">
                  <c:v>0.37749712428575166</c:v>
                </c:pt>
                <c:pt idx="1288">
                  <c:v>0.37756194659402964</c:v>
                </c:pt>
                <c:pt idx="1289">
                  <c:v>0.37763864961607058</c:v>
                </c:pt>
                <c:pt idx="1290">
                  <c:v>0.37771084765074914</c:v>
                </c:pt>
                <c:pt idx="1291">
                  <c:v>0.37776909542948417</c:v>
                </c:pt>
                <c:pt idx="1292">
                  <c:v>0.37783377648772243</c:v>
                </c:pt>
                <c:pt idx="1293">
                  <c:v>0.37789988319174439</c:v>
                </c:pt>
                <c:pt idx="1294">
                  <c:v>0.3779614597186533</c:v>
                </c:pt>
                <c:pt idx="1295">
                  <c:v>0.37801425862901633</c:v>
                </c:pt>
                <c:pt idx="1296">
                  <c:v>0.37806716699737586</c:v>
                </c:pt>
                <c:pt idx="1297">
                  <c:v>0.37811610885010588</c:v>
                </c:pt>
                <c:pt idx="1298">
                  <c:v>0.37816177371976933</c:v>
                </c:pt>
                <c:pt idx="1299">
                  <c:v>0.37820774319173767</c:v>
                </c:pt>
                <c:pt idx="1300">
                  <c:v>0.37826492381382693</c:v>
                </c:pt>
                <c:pt idx="1301">
                  <c:v>0.37833012026772023</c:v>
                </c:pt>
                <c:pt idx="1302">
                  <c:v>0.3784029750045354</c:v>
                </c:pt>
                <c:pt idx="1303">
                  <c:v>0.37847923680805873</c:v>
                </c:pt>
                <c:pt idx="1304">
                  <c:v>0.37854553495106114</c:v>
                </c:pt>
                <c:pt idx="1305">
                  <c:v>0.37860533830506055</c:v>
                </c:pt>
                <c:pt idx="1306">
                  <c:v>0.37866627993237767</c:v>
                </c:pt>
                <c:pt idx="1307">
                  <c:v>0.37873565929538316</c:v>
                </c:pt>
                <c:pt idx="1308">
                  <c:v>0.37881725780168463</c:v>
                </c:pt>
                <c:pt idx="1309">
                  <c:v>0.37889812507050874</c:v>
                </c:pt>
                <c:pt idx="1310">
                  <c:v>0.37897295759413024</c:v>
                </c:pt>
                <c:pt idx="1311">
                  <c:v>0.37905351335148857</c:v>
                </c:pt>
                <c:pt idx="1312">
                  <c:v>0.3791045154200785</c:v>
                </c:pt>
                <c:pt idx="1313">
                  <c:v>0.37913980426285621</c:v>
                </c:pt>
                <c:pt idx="1314">
                  <c:v>0.3792039199422616</c:v>
                </c:pt>
                <c:pt idx="1315">
                  <c:v>0.37928256748711892</c:v>
                </c:pt>
                <c:pt idx="1316">
                  <c:v>0.37934689033012958</c:v>
                </c:pt>
                <c:pt idx="1317">
                  <c:v>0.37940717804573354</c:v>
                </c:pt>
                <c:pt idx="1318">
                  <c:v>0.37946283890363114</c:v>
                </c:pt>
                <c:pt idx="1319">
                  <c:v>0.37948205087284909</c:v>
                </c:pt>
                <c:pt idx="1320">
                  <c:v>0.3795230089689885</c:v>
                </c:pt>
                <c:pt idx="1321">
                  <c:v>0.37959474118723996</c:v>
                </c:pt>
                <c:pt idx="1322">
                  <c:v>0.379652917941739</c:v>
                </c:pt>
                <c:pt idx="1323">
                  <c:v>0.37972110213588522</c:v>
                </c:pt>
                <c:pt idx="1324">
                  <c:v>0.37979581811488333</c:v>
                </c:pt>
                <c:pt idx="1325">
                  <c:v>0.3798625604437551</c:v>
                </c:pt>
                <c:pt idx="1326">
                  <c:v>0.37993824639721829</c:v>
                </c:pt>
                <c:pt idx="1327">
                  <c:v>0.38001323534512704</c:v>
                </c:pt>
                <c:pt idx="1328">
                  <c:v>0.38009637814130875</c:v>
                </c:pt>
                <c:pt idx="1329">
                  <c:v>0.38019340406747043</c:v>
                </c:pt>
                <c:pt idx="1330">
                  <c:v>0.38028251302473737</c:v>
                </c:pt>
                <c:pt idx="1331">
                  <c:v>0.38037104963312873</c:v>
                </c:pt>
                <c:pt idx="1332">
                  <c:v>0.3804577811375866</c:v>
                </c:pt>
                <c:pt idx="1333">
                  <c:v>0.38054471774114312</c:v>
                </c:pt>
                <c:pt idx="1334">
                  <c:v>0.38062457555154317</c:v>
                </c:pt>
                <c:pt idx="1335">
                  <c:v>0.38070699326368712</c:v>
                </c:pt>
                <c:pt idx="1336">
                  <c:v>0.38077292510368926</c:v>
                </c:pt>
                <c:pt idx="1337">
                  <c:v>0.38080862347014161</c:v>
                </c:pt>
                <c:pt idx="1338">
                  <c:v>0.38087571634820128</c:v>
                </c:pt>
                <c:pt idx="1339">
                  <c:v>0.38096274165075056</c:v>
                </c:pt>
                <c:pt idx="1340">
                  <c:v>0.38103180956724736</c:v>
                </c:pt>
                <c:pt idx="1341">
                  <c:v>0.38110382243849972</c:v>
                </c:pt>
                <c:pt idx="1342">
                  <c:v>0.38117685472105206</c:v>
                </c:pt>
                <c:pt idx="1343">
                  <c:v>0.38122978626812504</c:v>
                </c:pt>
                <c:pt idx="1344">
                  <c:v>0.38129586548697997</c:v>
                </c:pt>
                <c:pt idx="1345">
                  <c:v>0.38139386103630118</c:v>
                </c:pt>
                <c:pt idx="1346">
                  <c:v>0.38146202473278928</c:v>
                </c:pt>
                <c:pt idx="1347">
                  <c:v>0.38150842226633114</c:v>
                </c:pt>
                <c:pt idx="1348">
                  <c:v>0.38155709353521189</c:v>
                </c:pt>
                <c:pt idx="1349">
                  <c:v>0.38159528360910211</c:v>
                </c:pt>
                <c:pt idx="1350">
                  <c:v>0.3816342822430428</c:v>
                </c:pt>
                <c:pt idx="1351">
                  <c:v>0.38167845199199152</c:v>
                </c:pt>
                <c:pt idx="1352">
                  <c:v>0.38170859795669437</c:v>
                </c:pt>
                <c:pt idx="1353">
                  <c:v>0.38172214182958458</c:v>
                </c:pt>
                <c:pt idx="1354">
                  <c:v>0.38174224629937181</c:v>
                </c:pt>
                <c:pt idx="1355">
                  <c:v>0.38175462016715817</c:v>
                </c:pt>
                <c:pt idx="1356">
                  <c:v>0.38178401913439003</c:v>
                </c:pt>
                <c:pt idx="1357">
                  <c:v>0.38183305819560803</c:v>
                </c:pt>
                <c:pt idx="1358">
                  <c:v>0.38188376247857936</c:v>
                </c:pt>
                <c:pt idx="1359">
                  <c:v>0.38191259625349755</c:v>
                </c:pt>
                <c:pt idx="1360">
                  <c:v>0.38194662312846045</c:v>
                </c:pt>
                <c:pt idx="1361">
                  <c:v>0.38195706820921038</c:v>
                </c:pt>
                <c:pt idx="1362">
                  <c:v>0.38194637045145335</c:v>
                </c:pt>
                <c:pt idx="1363">
                  <c:v>0.38196330690775721</c:v>
                </c:pt>
                <c:pt idx="1364">
                  <c:v>0.38197039786963516</c:v>
                </c:pt>
                <c:pt idx="1365">
                  <c:v>0.38198243196758103</c:v>
                </c:pt>
                <c:pt idx="1366">
                  <c:v>0.3820051021704815</c:v>
                </c:pt>
                <c:pt idx="1367">
                  <c:v>0.38201583753525997</c:v>
                </c:pt>
                <c:pt idx="1368">
                  <c:v>0.38202766519075088</c:v>
                </c:pt>
                <c:pt idx="1369">
                  <c:v>0.38202816669125311</c:v>
                </c:pt>
                <c:pt idx="1370">
                  <c:v>0.38201265798808909</c:v>
                </c:pt>
                <c:pt idx="1371">
                  <c:v>0.3819939354448752</c:v>
                </c:pt>
                <c:pt idx="1372">
                  <c:v>0.38197513639513403</c:v>
                </c:pt>
                <c:pt idx="1373">
                  <c:v>0.38195145900567162</c:v>
                </c:pt>
                <c:pt idx="1374">
                  <c:v>0.38192532255493544</c:v>
                </c:pt>
                <c:pt idx="1375">
                  <c:v>0.38187960440644869</c:v>
                </c:pt>
                <c:pt idx="1376">
                  <c:v>0.38181012044872009</c:v>
                </c:pt>
                <c:pt idx="1377">
                  <c:v>0.38174860360718538</c:v>
                </c:pt>
                <c:pt idx="1378">
                  <c:v>0.38169335389511067</c:v>
                </c:pt>
                <c:pt idx="1379">
                  <c:v>0.38162673569745714</c:v>
                </c:pt>
                <c:pt idx="1380">
                  <c:v>0.38157464858328383</c:v>
                </c:pt>
                <c:pt idx="1381">
                  <c:v>0.38150664612727697</c:v>
                </c:pt>
                <c:pt idx="1382">
                  <c:v>0.38139458477962923</c:v>
                </c:pt>
                <c:pt idx="1383">
                  <c:v>0.38132426299522471</c:v>
                </c:pt>
                <c:pt idx="1384">
                  <c:v>0.38128001441120302</c:v>
                </c:pt>
                <c:pt idx="1385">
                  <c:v>0.38121381193657372</c:v>
                </c:pt>
                <c:pt idx="1386">
                  <c:v>0.38115613972549917</c:v>
                </c:pt>
                <c:pt idx="1387">
                  <c:v>0.38107548614038222</c:v>
                </c:pt>
                <c:pt idx="1388">
                  <c:v>0.38096041670326919</c:v>
                </c:pt>
                <c:pt idx="1389">
                  <c:v>0.38087383215574905</c:v>
                </c:pt>
                <c:pt idx="1390">
                  <c:v>0.38082156273506262</c:v>
                </c:pt>
                <c:pt idx="1391">
                  <c:v>0.38075705665565024</c:v>
                </c:pt>
                <c:pt idx="1392">
                  <c:v>0.38069903362917074</c:v>
                </c:pt>
                <c:pt idx="1393">
                  <c:v>0.38062785210525424</c:v>
                </c:pt>
                <c:pt idx="1394">
                  <c:v>0.3805462442439847</c:v>
                </c:pt>
                <c:pt idx="1395">
                  <c:v>0.38047083603644061</c:v>
                </c:pt>
                <c:pt idx="1396">
                  <c:v>0.38039037662819047</c:v>
                </c:pt>
                <c:pt idx="1397">
                  <c:v>0.38031950976259993</c:v>
                </c:pt>
                <c:pt idx="1398">
                  <c:v>0.38025966939856043</c:v>
                </c:pt>
                <c:pt idx="1399">
                  <c:v>0.38018312177971564</c:v>
                </c:pt>
                <c:pt idx="1400">
                  <c:v>0.38009659984850042</c:v>
                </c:pt>
                <c:pt idx="1401">
                  <c:v>0.3800270356463753</c:v>
                </c:pt>
                <c:pt idx="1402">
                  <c:v>0.37994995158448891</c:v>
                </c:pt>
                <c:pt idx="1403">
                  <c:v>0.37989764032879769</c:v>
                </c:pt>
                <c:pt idx="1404">
                  <c:v>0.3798766878231768</c:v>
                </c:pt>
                <c:pt idx="1405">
                  <c:v>0.37982782704719203</c:v>
                </c:pt>
                <c:pt idx="1406">
                  <c:v>0.37977730557538703</c:v>
                </c:pt>
                <c:pt idx="1407">
                  <c:v>0.3797233496781261</c:v>
                </c:pt>
                <c:pt idx="1408">
                  <c:v>0.37965930921021768</c:v>
                </c:pt>
                <c:pt idx="1409">
                  <c:v>0.37959194832553389</c:v>
                </c:pt>
                <c:pt idx="1410">
                  <c:v>0.37952162989932337</c:v>
                </c:pt>
                <c:pt idx="1411">
                  <c:v>0.37945805445718445</c:v>
                </c:pt>
                <c:pt idx="1412">
                  <c:v>0.37939501714347901</c:v>
                </c:pt>
                <c:pt idx="1413">
                  <c:v>0.37931562600697749</c:v>
                </c:pt>
                <c:pt idx="1414">
                  <c:v>0.3792394167317486</c:v>
                </c:pt>
                <c:pt idx="1415">
                  <c:v>0.37915101517893929</c:v>
                </c:pt>
                <c:pt idx="1416">
                  <c:v>0.37903056328735296</c:v>
                </c:pt>
                <c:pt idx="1417">
                  <c:v>0.37894202423725482</c:v>
                </c:pt>
                <c:pt idx="1418">
                  <c:v>0.37887017783808036</c:v>
                </c:pt>
                <c:pt idx="1419">
                  <c:v>0.37879079521647724</c:v>
                </c:pt>
                <c:pt idx="1420">
                  <c:v>0.37871573037488826</c:v>
                </c:pt>
                <c:pt idx="1421">
                  <c:v>0.37864405739468765</c:v>
                </c:pt>
                <c:pt idx="1422">
                  <c:v>0.37856948049652139</c:v>
                </c:pt>
                <c:pt idx="1423">
                  <c:v>0.37850662429136056</c:v>
                </c:pt>
                <c:pt idx="1424">
                  <c:v>0.37843806692900001</c:v>
                </c:pt>
                <c:pt idx="1425">
                  <c:v>0.37839310929428144</c:v>
                </c:pt>
                <c:pt idx="1426">
                  <c:v>0.37835747168554512</c:v>
                </c:pt>
                <c:pt idx="1427">
                  <c:v>0.37831995433473264</c:v>
                </c:pt>
                <c:pt idx="1428">
                  <c:v>0.37831934983104504</c:v>
                </c:pt>
                <c:pt idx="1429">
                  <c:v>0.37830614723760375</c:v>
                </c:pt>
                <c:pt idx="1430">
                  <c:v>0.37828147630553044</c:v>
                </c:pt>
                <c:pt idx="1431">
                  <c:v>0.37826971461521142</c:v>
                </c:pt>
                <c:pt idx="1432">
                  <c:v>0.37826947597981181</c:v>
                </c:pt>
                <c:pt idx="1433">
                  <c:v>0.37824595972458797</c:v>
                </c:pt>
                <c:pt idx="1434">
                  <c:v>0.37823586810778487</c:v>
                </c:pt>
                <c:pt idx="1435">
                  <c:v>0.37823165339893511</c:v>
                </c:pt>
                <c:pt idx="1436">
                  <c:v>0.37820948073222738</c:v>
                </c:pt>
                <c:pt idx="1437">
                  <c:v>0.37820323640335962</c:v>
                </c:pt>
                <c:pt idx="1438">
                  <c:v>0.37822022574037767</c:v>
                </c:pt>
                <c:pt idx="1439">
                  <c:v>0.37821947869403255</c:v>
                </c:pt>
                <c:pt idx="1440">
                  <c:v>0.37820756545497902</c:v>
                </c:pt>
                <c:pt idx="1441">
                  <c:v>0.37819197603624888</c:v>
                </c:pt>
                <c:pt idx="1442">
                  <c:v>0.37817026131732195</c:v>
                </c:pt>
                <c:pt idx="1443">
                  <c:v>0.37816161621194838</c:v>
                </c:pt>
                <c:pt idx="1444">
                  <c:v>0.37819301083905965</c:v>
                </c:pt>
                <c:pt idx="1445">
                  <c:v>0.37822061726065792</c:v>
                </c:pt>
                <c:pt idx="1446">
                  <c:v>0.37824893414179517</c:v>
                </c:pt>
                <c:pt idx="1447">
                  <c:v>0.37827752030172834</c:v>
                </c:pt>
                <c:pt idx="1448">
                  <c:v>0.37830095196246188</c:v>
                </c:pt>
                <c:pt idx="1449">
                  <c:v>0.37832442131006294</c:v>
                </c:pt>
                <c:pt idx="1450">
                  <c:v>0.37835321380469739</c:v>
                </c:pt>
                <c:pt idx="1451">
                  <c:v>0.37839406200537268</c:v>
                </c:pt>
                <c:pt idx="1452">
                  <c:v>0.3784105723535684</c:v>
                </c:pt>
                <c:pt idx="1453">
                  <c:v>0.37843742351193982</c:v>
                </c:pt>
                <c:pt idx="1454">
                  <c:v>0.37850067434281481</c:v>
                </c:pt>
                <c:pt idx="1455">
                  <c:v>0.37860515716970844</c:v>
                </c:pt>
                <c:pt idx="1456">
                  <c:v>0.37869860475783551</c:v>
                </c:pt>
                <c:pt idx="1457">
                  <c:v>0.37877543068128866</c:v>
                </c:pt>
                <c:pt idx="1458">
                  <c:v>0.37888021074089479</c:v>
                </c:pt>
                <c:pt idx="1459">
                  <c:v>0.37891669309310699</c:v>
                </c:pt>
                <c:pt idx="1460">
                  <c:v>0.37894542458133174</c:v>
                </c:pt>
                <c:pt idx="1461">
                  <c:v>0.37893832625614565</c:v>
                </c:pt>
                <c:pt idx="1462">
                  <c:v>0.37895964335550542</c:v>
                </c:pt>
                <c:pt idx="1463">
                  <c:v>0.3790100051662959</c:v>
                </c:pt>
                <c:pt idx="1464">
                  <c:v>0.37910486493709339</c:v>
                </c:pt>
                <c:pt idx="1465">
                  <c:v>0.37923555810587867</c:v>
                </c:pt>
                <c:pt idx="1466">
                  <c:v>0.37935396973751151</c:v>
                </c:pt>
                <c:pt idx="1467">
                  <c:v>0.379427865828178</c:v>
                </c:pt>
                <c:pt idx="1468">
                  <c:v>0.37946051056223312</c:v>
                </c:pt>
                <c:pt idx="1469">
                  <c:v>0.37949099100282985</c:v>
                </c:pt>
                <c:pt idx="1470">
                  <c:v>0.37950478040237384</c:v>
                </c:pt>
                <c:pt idx="1471">
                  <c:v>0.37951191984387833</c:v>
                </c:pt>
                <c:pt idx="1472">
                  <c:v>0.37950034208125133</c:v>
                </c:pt>
                <c:pt idx="1473">
                  <c:v>0.37950246989232611</c:v>
                </c:pt>
                <c:pt idx="1474">
                  <c:v>0.37956214296783219</c:v>
                </c:pt>
                <c:pt idx="1475">
                  <c:v>0.37963841055043829</c:v>
                </c:pt>
                <c:pt idx="1476">
                  <c:v>0.37965249523167127</c:v>
                </c:pt>
                <c:pt idx="1477">
                  <c:v>0.37968332534515747</c:v>
                </c:pt>
                <c:pt idx="1478">
                  <c:v>0.37971500332711122</c:v>
                </c:pt>
                <c:pt idx="1479">
                  <c:v>0.37968766332359588</c:v>
                </c:pt>
                <c:pt idx="1480">
                  <c:v>0.37969891071508227</c:v>
                </c:pt>
                <c:pt idx="1481">
                  <c:v>0.37977687745655647</c:v>
                </c:pt>
                <c:pt idx="1482">
                  <c:v>0.37981850543311541</c:v>
                </c:pt>
                <c:pt idx="1483">
                  <c:v>0.37980902767710445</c:v>
                </c:pt>
                <c:pt idx="1484">
                  <c:v>0.37986814626968596</c:v>
                </c:pt>
                <c:pt idx="1485">
                  <c:v>0.37991551499665377</c:v>
                </c:pt>
                <c:pt idx="1486">
                  <c:v>0.37992336685954492</c:v>
                </c:pt>
                <c:pt idx="1487">
                  <c:v>0.37990616463577953</c:v>
                </c:pt>
                <c:pt idx="1488">
                  <c:v>0.37987716455100951</c:v>
                </c:pt>
                <c:pt idx="1489">
                  <c:v>0.37981254999707392</c:v>
                </c:pt>
                <c:pt idx="1490">
                  <c:v>0.37970938141971788</c:v>
                </c:pt>
                <c:pt idx="1491">
                  <c:v>0.37959480853472871</c:v>
                </c:pt>
                <c:pt idx="1492">
                  <c:v>0.37952122260556531</c:v>
                </c:pt>
                <c:pt idx="1493">
                  <c:v>0.37946647926483745</c:v>
                </c:pt>
                <c:pt idx="1494">
                  <c:v>0.37939646623025558</c:v>
                </c:pt>
                <c:pt idx="1495">
                  <c:v>0.3792802320345518</c:v>
                </c:pt>
                <c:pt idx="1496">
                  <c:v>0.37916711758639909</c:v>
                </c:pt>
                <c:pt idx="1497">
                  <c:v>0.37903589979254343</c:v>
                </c:pt>
                <c:pt idx="1498">
                  <c:v>0.3788980863179478</c:v>
                </c:pt>
                <c:pt idx="1499">
                  <c:v>0.37874934744048722</c:v>
                </c:pt>
                <c:pt idx="1500">
                  <c:v>0.37860436908230916</c:v>
                </c:pt>
                <c:pt idx="1501">
                  <c:v>0.37845654154566954</c:v>
                </c:pt>
                <c:pt idx="1502">
                  <c:v>0.37824947389639457</c:v>
                </c:pt>
                <c:pt idx="1503">
                  <c:v>0.3780191097593712</c:v>
                </c:pt>
                <c:pt idx="1504">
                  <c:v>0.37779843699509086</c:v>
                </c:pt>
                <c:pt idx="1505">
                  <c:v>0.37754217134436518</c:v>
                </c:pt>
                <c:pt idx="1506">
                  <c:v>0.37722475722799143</c:v>
                </c:pt>
                <c:pt idx="1507">
                  <c:v>0.37691108422207714</c:v>
                </c:pt>
                <c:pt idx="1508">
                  <c:v>0.3766129925148845</c:v>
                </c:pt>
                <c:pt idx="1509">
                  <c:v>0.37623633091766528</c:v>
                </c:pt>
                <c:pt idx="1510">
                  <c:v>0.37579805853792259</c:v>
                </c:pt>
                <c:pt idx="1511">
                  <c:v>0.37536720160643661</c:v>
                </c:pt>
                <c:pt idx="1512">
                  <c:v>0.37492479819080682</c:v>
                </c:pt>
                <c:pt idx="1513">
                  <c:v>0.37445141820413469</c:v>
                </c:pt>
                <c:pt idx="1514">
                  <c:v>0.37394927648345117</c:v>
                </c:pt>
                <c:pt idx="1515">
                  <c:v>0.37342867330204282</c:v>
                </c:pt>
                <c:pt idx="1516">
                  <c:v>0.3727785306007067</c:v>
                </c:pt>
                <c:pt idx="1517">
                  <c:v>0.37201005493182643</c:v>
                </c:pt>
                <c:pt idx="1518">
                  <c:v>0.37121526478138039</c:v>
                </c:pt>
                <c:pt idx="1519">
                  <c:v>0.37036478267796458</c:v>
                </c:pt>
                <c:pt idx="1520">
                  <c:v>0.36941108816546731</c:v>
                </c:pt>
                <c:pt idx="1521">
                  <c:v>0.36840922898138911</c:v>
                </c:pt>
                <c:pt idx="1522">
                  <c:v>0.36730602616274921</c:v>
                </c:pt>
                <c:pt idx="1523">
                  <c:v>0.36603746253119018</c:v>
                </c:pt>
                <c:pt idx="1524">
                  <c:v>0.36467169233389646</c:v>
                </c:pt>
                <c:pt idx="1525">
                  <c:v>0.36324112545781545</c:v>
                </c:pt>
                <c:pt idx="1526">
                  <c:v>0.36170896568899441</c:v>
                </c:pt>
                <c:pt idx="1527">
                  <c:v>0.36011035286182808</c:v>
                </c:pt>
                <c:pt idx="1528">
                  <c:v>0.35850463712653885</c:v>
                </c:pt>
                <c:pt idx="1529">
                  <c:v>0.35671192818311925</c:v>
                </c:pt>
                <c:pt idx="1530">
                  <c:v>0.35480410657648775</c:v>
                </c:pt>
                <c:pt idx="1531">
                  <c:v>0.35280171066570903</c:v>
                </c:pt>
                <c:pt idx="1532">
                  <c:v>0.35066886515373002</c:v>
                </c:pt>
                <c:pt idx="1533">
                  <c:v>0.34842590165506876</c:v>
                </c:pt>
                <c:pt idx="1534">
                  <c:v>0.34607714875214574</c:v>
                </c:pt>
                <c:pt idx="1535">
                  <c:v>0.34358382810567251</c:v>
                </c:pt>
                <c:pt idx="1536">
                  <c:v>0.34099561243873566</c:v>
                </c:pt>
                <c:pt idx="1537">
                  <c:v>0.33829879454115375</c:v>
                </c:pt>
                <c:pt idx="1538">
                  <c:v>0.33543114382568068</c:v>
                </c:pt>
                <c:pt idx="1539">
                  <c:v>0.33239718948259783</c:v>
                </c:pt>
                <c:pt idx="1540">
                  <c:v>0.32930224760589216</c:v>
                </c:pt>
                <c:pt idx="1541">
                  <c:v>0.32592663725923882</c:v>
                </c:pt>
                <c:pt idx="1542">
                  <c:v>0.32262354482079347</c:v>
                </c:pt>
                <c:pt idx="1543">
                  <c:v>0.31932299222836252</c:v>
                </c:pt>
                <c:pt idx="1544">
                  <c:v>0.31591296057717522</c:v>
                </c:pt>
                <c:pt idx="1545">
                  <c:v>0.312569972340414</c:v>
                </c:pt>
                <c:pt idx="1546">
                  <c:v>0.30923344094137223</c:v>
                </c:pt>
                <c:pt idx="1547">
                  <c:v>0.30591218356384031</c:v>
                </c:pt>
                <c:pt idx="1548">
                  <c:v>0.30248953181223909</c:v>
                </c:pt>
                <c:pt idx="1549">
                  <c:v>0.29927984979846206</c:v>
                </c:pt>
                <c:pt idx="1550">
                  <c:v>0.29600939331286763</c:v>
                </c:pt>
                <c:pt idx="1551">
                  <c:v>0.29305936903148105</c:v>
                </c:pt>
                <c:pt idx="1552">
                  <c:v>0.29029447402827757</c:v>
                </c:pt>
                <c:pt idx="1553">
                  <c:v>0.28777215860589123</c:v>
                </c:pt>
                <c:pt idx="1554">
                  <c:v>0.28555386065720295</c:v>
                </c:pt>
                <c:pt idx="1555">
                  <c:v>0.28361979895720191</c:v>
                </c:pt>
                <c:pt idx="1556">
                  <c:v>0.28192147531259848</c:v>
                </c:pt>
                <c:pt idx="1557">
                  <c:v>0.28047443042907733</c:v>
                </c:pt>
                <c:pt idx="1558">
                  <c:v>0.27933107187768974</c:v>
                </c:pt>
                <c:pt idx="1559">
                  <c:v>0.27845663949735999</c:v>
                </c:pt>
                <c:pt idx="1560">
                  <c:v>0.27784607776751086</c:v>
                </c:pt>
                <c:pt idx="1561">
                  <c:v>0.27761626658519861</c:v>
                </c:pt>
                <c:pt idx="1562">
                  <c:v>0.27754914934776354</c:v>
                </c:pt>
                <c:pt idx="1563">
                  <c:v>0.27772611881479681</c:v>
                </c:pt>
                <c:pt idx="1564">
                  <c:v>0.27811023540038898</c:v>
                </c:pt>
                <c:pt idx="1565">
                  <c:v>0.27865267289583623</c:v>
                </c:pt>
                <c:pt idx="1566">
                  <c:v>0.27941975342506137</c:v>
                </c:pt>
                <c:pt idx="1567">
                  <c:v>0.28025699803669113</c:v>
                </c:pt>
                <c:pt idx="1568">
                  <c:v>0.28133537565178968</c:v>
                </c:pt>
                <c:pt idx="1569">
                  <c:v>0.28235625086222832</c:v>
                </c:pt>
                <c:pt idx="1570">
                  <c:v>0.28348781977670856</c:v>
                </c:pt>
                <c:pt idx="1571">
                  <c:v>0.2845936929224217</c:v>
                </c:pt>
                <c:pt idx="1572">
                  <c:v>0.28569673300759157</c:v>
                </c:pt>
                <c:pt idx="1573">
                  <c:v>0.28684177139348138</c:v>
                </c:pt>
                <c:pt idx="1574">
                  <c:v>0.28802800181125987</c:v>
                </c:pt>
                <c:pt idx="1575">
                  <c:v>0.28923428740021612</c:v>
                </c:pt>
                <c:pt idx="1576">
                  <c:v>0.29042535822570842</c:v>
                </c:pt>
                <c:pt idx="1577">
                  <c:v>0.29167406084647746</c:v>
                </c:pt>
                <c:pt idx="1578">
                  <c:v>0.29283916636598023</c:v>
                </c:pt>
                <c:pt idx="1579">
                  <c:v>0.29399060787380532</c:v>
                </c:pt>
                <c:pt idx="1580">
                  <c:v>0.2950747971930669</c:v>
                </c:pt>
                <c:pt idx="1581">
                  <c:v>0.29609015734105909</c:v>
                </c:pt>
                <c:pt idx="1582">
                  <c:v>0.29711260920846039</c:v>
                </c:pt>
                <c:pt idx="1583">
                  <c:v>0.29809219953280136</c:v>
                </c:pt>
                <c:pt idx="1584">
                  <c:v>0.29906179139869077</c:v>
                </c:pt>
                <c:pt idx="1585">
                  <c:v>0.30002262788711259</c:v>
                </c:pt>
                <c:pt idx="1586">
                  <c:v>0.30099686896586902</c:v>
                </c:pt>
                <c:pt idx="1587">
                  <c:v>0.30190923262733299</c:v>
                </c:pt>
                <c:pt idx="1588">
                  <c:v>0.30278936465902956</c:v>
                </c:pt>
                <c:pt idx="1589">
                  <c:v>0.30364762544138413</c:v>
                </c:pt>
                <c:pt idx="1590">
                  <c:v>0.30448713945822919</c:v>
                </c:pt>
                <c:pt idx="1591">
                  <c:v>0.30528276147240591</c:v>
                </c:pt>
                <c:pt idx="1592">
                  <c:v>0.30604345868477001</c:v>
                </c:pt>
                <c:pt idx="1593">
                  <c:v>0.30677902214536362</c:v>
                </c:pt>
                <c:pt idx="1594">
                  <c:v>0.30747786187592896</c:v>
                </c:pt>
                <c:pt idx="1595">
                  <c:v>0.30814357140036558</c:v>
                </c:pt>
                <c:pt idx="1596">
                  <c:v>0.30878705067311879</c:v>
                </c:pt>
                <c:pt idx="1597">
                  <c:v>0.30940244507948383</c:v>
                </c:pt>
                <c:pt idx="1598">
                  <c:v>0.3100168367138923</c:v>
                </c:pt>
                <c:pt idx="1599">
                  <c:v>0.31058628087961898</c:v>
                </c:pt>
                <c:pt idx="1600">
                  <c:v>0.31119290066535044</c:v>
                </c:pt>
                <c:pt idx="1601">
                  <c:v>0.31182579324714138</c:v>
                </c:pt>
                <c:pt idx="1602">
                  <c:v>0.31241902694053775</c:v>
                </c:pt>
                <c:pt idx="1603">
                  <c:v>0.31301222079852037</c:v>
                </c:pt>
                <c:pt idx="1604">
                  <c:v>0.31359193232275412</c:v>
                </c:pt>
                <c:pt idx="1605">
                  <c:v>0.31413820565304679</c:v>
                </c:pt>
                <c:pt idx="1606">
                  <c:v>0.31468464866853657</c:v>
                </c:pt>
                <c:pt idx="1607">
                  <c:v>0.31523550464738387</c:v>
                </c:pt>
                <c:pt idx="1608">
                  <c:v>0.31577956727645257</c:v>
                </c:pt>
                <c:pt idx="1609">
                  <c:v>0.31633557406961821</c:v>
                </c:pt>
                <c:pt idx="1610">
                  <c:v>0.31689784213533151</c:v>
                </c:pt>
                <c:pt idx="1611">
                  <c:v>0.31745767041463741</c:v>
                </c:pt>
                <c:pt idx="1612">
                  <c:v>0.31802143898650453</c:v>
                </c:pt>
                <c:pt idx="1613">
                  <c:v>0.31858438823797158</c:v>
                </c:pt>
                <c:pt idx="1614">
                  <c:v>0.3191672626582569</c:v>
                </c:pt>
                <c:pt idx="1615">
                  <c:v>0.31971390792850868</c:v>
                </c:pt>
                <c:pt idx="1616">
                  <c:v>0.32023011873268636</c:v>
                </c:pt>
                <c:pt idx="1617">
                  <c:v>0.32077333991376239</c:v>
                </c:pt>
                <c:pt idx="1618">
                  <c:v>0.32130243353961546</c:v>
                </c:pt>
                <c:pt idx="1619">
                  <c:v>0.32181593081881638</c:v>
                </c:pt>
                <c:pt idx="1620">
                  <c:v>0.32235510563184588</c:v>
                </c:pt>
                <c:pt idx="1621">
                  <c:v>0.32292673036015374</c:v>
                </c:pt>
                <c:pt idx="1622">
                  <c:v>0.32347743181395777</c:v>
                </c:pt>
                <c:pt idx="1623">
                  <c:v>0.3240164608646619</c:v>
                </c:pt>
                <c:pt idx="1624">
                  <c:v>0.32456988034253176</c:v>
                </c:pt>
                <c:pt idx="1625">
                  <c:v>0.32511852784863032</c:v>
                </c:pt>
                <c:pt idx="1626">
                  <c:v>0.32568670699157082</c:v>
                </c:pt>
                <c:pt idx="1627">
                  <c:v>0.32628175086124106</c:v>
                </c:pt>
                <c:pt idx="1628">
                  <c:v>0.32685931172407545</c:v>
                </c:pt>
                <c:pt idx="1629">
                  <c:v>0.32743859913985035</c:v>
                </c:pt>
                <c:pt idx="1630">
                  <c:v>0.32804790755945984</c:v>
                </c:pt>
                <c:pt idx="1631">
                  <c:v>0.32864648240060457</c:v>
                </c:pt>
                <c:pt idx="1632">
                  <c:v>0.32924871054092791</c:v>
                </c:pt>
                <c:pt idx="1633">
                  <c:v>0.32984067245123189</c:v>
                </c:pt>
                <c:pt idx="1634">
                  <c:v>0.33042117589939696</c:v>
                </c:pt>
                <c:pt idx="1635">
                  <c:v>0.33102624148347909</c:v>
                </c:pt>
                <c:pt idx="1636">
                  <c:v>0.33164341153362958</c:v>
                </c:pt>
                <c:pt idx="1637">
                  <c:v>0.33224986128917283</c:v>
                </c:pt>
                <c:pt idx="1638">
                  <c:v>0.33288313383362328</c:v>
                </c:pt>
                <c:pt idx="1639">
                  <c:v>0.33348905619174607</c:v>
                </c:pt>
                <c:pt idx="1640">
                  <c:v>0.33406933023328039</c:v>
                </c:pt>
                <c:pt idx="1641">
                  <c:v>0.33464536257324906</c:v>
                </c:pt>
                <c:pt idx="1642">
                  <c:v>0.33521977075908138</c:v>
                </c:pt>
                <c:pt idx="1643">
                  <c:v>0.33579384383277766</c:v>
                </c:pt>
                <c:pt idx="1644">
                  <c:v>0.33641105310303931</c:v>
                </c:pt>
                <c:pt idx="1645">
                  <c:v>0.33705443097989013</c:v>
                </c:pt>
                <c:pt idx="1646">
                  <c:v>0.33769331954340337</c:v>
                </c:pt>
                <c:pt idx="1647">
                  <c:v>0.33837383393903414</c:v>
                </c:pt>
                <c:pt idx="1648">
                  <c:v>0.33902727492506268</c:v>
                </c:pt>
                <c:pt idx="1649">
                  <c:v>0.33966238801353899</c:v>
                </c:pt>
                <c:pt idx="1650">
                  <c:v>0.34030973979146012</c:v>
                </c:pt>
                <c:pt idx="1651">
                  <c:v>0.34098372661197601</c:v>
                </c:pt>
                <c:pt idx="1652">
                  <c:v>0.34162335627205404</c:v>
                </c:pt>
                <c:pt idx="1653">
                  <c:v>0.34224375011969482</c:v>
                </c:pt>
                <c:pt idx="1654">
                  <c:v>0.34283582866447654</c:v>
                </c:pt>
                <c:pt idx="1655">
                  <c:v>0.34346817276849695</c:v>
                </c:pt>
                <c:pt idx="1656">
                  <c:v>0.34408101633297267</c:v>
                </c:pt>
                <c:pt idx="1657">
                  <c:v>0.34472377385155756</c:v>
                </c:pt>
                <c:pt idx="1658">
                  <c:v>0.34542745976895822</c:v>
                </c:pt>
                <c:pt idx="1659">
                  <c:v>0.34607926894852908</c:v>
                </c:pt>
                <c:pt idx="1660">
                  <c:v>0.34671789903120803</c:v>
                </c:pt>
                <c:pt idx="1661">
                  <c:v>0.3473450514472014</c:v>
                </c:pt>
                <c:pt idx="1662">
                  <c:v>0.34795181084908666</c:v>
                </c:pt>
                <c:pt idx="1663">
                  <c:v>0.3485652039358979</c:v>
                </c:pt>
                <c:pt idx="1664">
                  <c:v>0.34917263287309619</c:v>
                </c:pt>
                <c:pt idx="1665">
                  <c:v>0.34977049736001281</c:v>
                </c:pt>
                <c:pt idx="1666">
                  <c:v>0.3503847637774315</c:v>
                </c:pt>
                <c:pt idx="1667">
                  <c:v>0.35096602397874821</c:v>
                </c:pt>
                <c:pt idx="1668">
                  <c:v>0.35154993329210532</c:v>
                </c:pt>
                <c:pt idx="1669">
                  <c:v>0.35211382839156885</c:v>
                </c:pt>
                <c:pt idx="1670">
                  <c:v>0.35270006558689432</c:v>
                </c:pt>
                <c:pt idx="1671">
                  <c:v>0.35328997122557632</c:v>
                </c:pt>
                <c:pt idx="1672">
                  <c:v>0.35388617729406041</c:v>
                </c:pt>
                <c:pt idx="1673">
                  <c:v>0.35451448946515746</c:v>
                </c:pt>
                <c:pt idx="1674">
                  <c:v>0.35510461881893973</c:v>
                </c:pt>
                <c:pt idx="1675">
                  <c:v>0.35567410077000994</c:v>
                </c:pt>
                <c:pt idx="1676">
                  <c:v>0.35624765224917215</c:v>
                </c:pt>
                <c:pt idx="1677">
                  <c:v>0.35682994226050607</c:v>
                </c:pt>
                <c:pt idx="1678">
                  <c:v>0.35735588645944283</c:v>
                </c:pt>
                <c:pt idx="1679">
                  <c:v>0.3578795818611184</c:v>
                </c:pt>
                <c:pt idx="1680">
                  <c:v>0.35843157217125715</c:v>
                </c:pt>
                <c:pt idx="1681">
                  <c:v>0.35897640768841049</c:v>
                </c:pt>
                <c:pt idx="1682">
                  <c:v>0.35951396256423634</c:v>
                </c:pt>
                <c:pt idx="1683">
                  <c:v>0.36004725225957895</c:v>
                </c:pt>
                <c:pt idx="1684">
                  <c:v>0.36059705429602623</c:v>
                </c:pt>
                <c:pt idx="1685">
                  <c:v>0.36112011994450627</c:v>
                </c:pt>
                <c:pt idx="1686">
                  <c:v>0.36161104829473106</c:v>
                </c:pt>
                <c:pt idx="1687">
                  <c:v>0.36211363178634876</c:v>
                </c:pt>
                <c:pt idx="1688">
                  <c:v>0.36263473840414995</c:v>
                </c:pt>
                <c:pt idx="1689">
                  <c:v>0.36311747126320726</c:v>
                </c:pt>
                <c:pt idx="1690">
                  <c:v>0.36358690868134064</c:v>
                </c:pt>
                <c:pt idx="1691">
                  <c:v>0.36405218939702738</c:v>
                </c:pt>
                <c:pt idx="1692">
                  <c:v>0.36445723755489978</c:v>
                </c:pt>
                <c:pt idx="1693">
                  <c:v>0.36489803544355381</c:v>
                </c:pt>
                <c:pt idx="1694">
                  <c:v>0.36535452589050771</c:v>
                </c:pt>
                <c:pt idx="1695">
                  <c:v>0.36581483331702724</c:v>
                </c:pt>
                <c:pt idx="1696">
                  <c:v>0.36627270515973626</c:v>
                </c:pt>
                <c:pt idx="1697">
                  <c:v>0.36678306480034212</c:v>
                </c:pt>
                <c:pt idx="1698">
                  <c:v>0.36722752539099046</c:v>
                </c:pt>
                <c:pt idx="1699">
                  <c:v>0.36762757279201724</c:v>
                </c:pt>
                <c:pt idx="1700">
                  <c:v>0.36803947490689753</c:v>
                </c:pt>
                <c:pt idx="1701">
                  <c:v>0.36844614695954131</c:v>
                </c:pt>
                <c:pt idx="1702">
                  <c:v>0.36882449866456141</c:v>
                </c:pt>
                <c:pt idx="1703">
                  <c:v>0.36916481748926316</c:v>
                </c:pt>
                <c:pt idx="1704">
                  <c:v>0.36954522433128362</c:v>
                </c:pt>
                <c:pt idx="1705">
                  <c:v>0.36993147045922009</c:v>
                </c:pt>
                <c:pt idx="1706">
                  <c:v>0.37029697264372646</c:v>
                </c:pt>
                <c:pt idx="1707">
                  <c:v>0.37067950659459642</c:v>
                </c:pt>
                <c:pt idx="1708">
                  <c:v>0.37110838184487366</c:v>
                </c:pt>
                <c:pt idx="1709">
                  <c:v>0.37147713553260725</c:v>
                </c:pt>
                <c:pt idx="1710">
                  <c:v>0.37181740129027152</c:v>
                </c:pt>
                <c:pt idx="1711">
                  <c:v>0.37215391741601778</c:v>
                </c:pt>
                <c:pt idx="1712">
                  <c:v>0.3724542842470055</c:v>
                </c:pt>
                <c:pt idx="1713">
                  <c:v>0.37278540241782759</c:v>
                </c:pt>
                <c:pt idx="1714">
                  <c:v>0.3731149738653598</c:v>
                </c:pt>
                <c:pt idx="1715">
                  <c:v>0.37345548202257994</c:v>
                </c:pt>
                <c:pt idx="1716">
                  <c:v>0.37383089800164204</c:v>
                </c:pt>
                <c:pt idx="1717">
                  <c:v>0.37418838060160337</c:v>
                </c:pt>
                <c:pt idx="1718">
                  <c:v>0.37452885725880086</c:v>
                </c:pt>
                <c:pt idx="1719">
                  <c:v>0.37485675182989603</c:v>
                </c:pt>
                <c:pt idx="1720">
                  <c:v>0.37516984701485745</c:v>
                </c:pt>
                <c:pt idx="1721">
                  <c:v>0.37541581849353961</c:v>
                </c:pt>
                <c:pt idx="1722">
                  <c:v>0.37573069903107431</c:v>
                </c:pt>
                <c:pt idx="1723">
                  <c:v>0.37606537365275555</c:v>
                </c:pt>
                <c:pt idx="1724">
                  <c:v>0.37639410717010374</c:v>
                </c:pt>
                <c:pt idx="1725">
                  <c:v>0.37676757886574497</c:v>
                </c:pt>
                <c:pt idx="1726">
                  <c:v>0.37709236506394705</c:v>
                </c:pt>
                <c:pt idx="1727">
                  <c:v>0.37737132032456921</c:v>
                </c:pt>
                <c:pt idx="1728">
                  <c:v>0.37767767703897998</c:v>
                </c:pt>
                <c:pt idx="1729">
                  <c:v>0.37797283275426202</c:v>
                </c:pt>
                <c:pt idx="1730">
                  <c:v>0.37828381444144926</c:v>
                </c:pt>
                <c:pt idx="1731">
                  <c:v>0.37865246861933421</c:v>
                </c:pt>
                <c:pt idx="1732">
                  <c:v>0.37897823288706983</c:v>
                </c:pt>
                <c:pt idx="1733">
                  <c:v>0.37926644535093179</c:v>
                </c:pt>
                <c:pt idx="1734">
                  <c:v>0.37958083516674601</c:v>
                </c:pt>
                <c:pt idx="1735">
                  <c:v>0.37986128220888055</c:v>
                </c:pt>
                <c:pt idx="1736">
                  <c:v>0.38008905412514843</c:v>
                </c:pt>
                <c:pt idx="1737">
                  <c:v>0.38034093152880027</c:v>
                </c:pt>
                <c:pt idx="1738">
                  <c:v>0.38058488688776682</c:v>
                </c:pt>
                <c:pt idx="1739">
                  <c:v>0.38084161150427409</c:v>
                </c:pt>
                <c:pt idx="1740">
                  <c:v>0.3810946877637757</c:v>
                </c:pt>
                <c:pt idx="1741">
                  <c:v>0.38136358728152864</c:v>
                </c:pt>
                <c:pt idx="1742">
                  <c:v>0.38165003270769288</c:v>
                </c:pt>
                <c:pt idx="1743">
                  <c:v>0.3819370362996703</c:v>
                </c:pt>
                <c:pt idx="1744">
                  <c:v>0.3822417762640557</c:v>
                </c:pt>
                <c:pt idx="1745">
                  <c:v>0.38251964310383224</c:v>
                </c:pt>
                <c:pt idx="1746">
                  <c:v>0.38277240664186363</c:v>
                </c:pt>
                <c:pt idx="1747">
                  <c:v>0.38303591191890735</c:v>
                </c:pt>
                <c:pt idx="1748">
                  <c:v>0.3832732108291137</c:v>
                </c:pt>
                <c:pt idx="1749">
                  <c:v>0.38354016797575402</c:v>
                </c:pt>
                <c:pt idx="1750">
                  <c:v>0.38380594126664525</c:v>
                </c:pt>
                <c:pt idx="1751">
                  <c:v>0.38409294709442499</c:v>
                </c:pt>
                <c:pt idx="1752">
                  <c:v>0.3843676579995679</c:v>
                </c:pt>
                <c:pt idx="1753">
                  <c:v>0.38463695354424282</c:v>
                </c:pt>
                <c:pt idx="1754">
                  <c:v>0.38490831186736069</c:v>
                </c:pt>
                <c:pt idx="1755">
                  <c:v>0.38518731512211013</c:v>
                </c:pt>
                <c:pt idx="1756">
                  <c:v>0.38546694671028831</c:v>
                </c:pt>
                <c:pt idx="1757">
                  <c:v>0.38573306516473255</c:v>
                </c:pt>
                <c:pt idx="1758">
                  <c:v>0.38604530170934681</c:v>
                </c:pt>
                <c:pt idx="1759">
                  <c:v>0.38633309443285468</c:v>
                </c:pt>
                <c:pt idx="1760">
                  <c:v>0.38661209472374281</c:v>
                </c:pt>
                <c:pt idx="1761">
                  <c:v>0.38692012792734004</c:v>
                </c:pt>
                <c:pt idx="1762">
                  <c:v>0.38720235491715638</c:v>
                </c:pt>
                <c:pt idx="1763">
                  <c:v>0.38748690472432784</c:v>
                </c:pt>
                <c:pt idx="1764">
                  <c:v>0.38778511252818099</c:v>
                </c:pt>
                <c:pt idx="1765">
                  <c:v>0.3880874812769482</c:v>
                </c:pt>
                <c:pt idx="1766">
                  <c:v>0.3884196215690256</c:v>
                </c:pt>
                <c:pt idx="1767">
                  <c:v>0.38876301171102839</c:v>
                </c:pt>
                <c:pt idx="1768">
                  <c:v>0.38913818529740918</c:v>
                </c:pt>
                <c:pt idx="1769">
                  <c:v>0.38949384222089384</c:v>
                </c:pt>
                <c:pt idx="1770">
                  <c:v>0.38985652460339343</c:v>
                </c:pt>
                <c:pt idx="1771">
                  <c:v>0.39018175634584579</c:v>
                </c:pt>
                <c:pt idx="1772">
                  <c:v>0.39048851933820267</c:v>
                </c:pt>
                <c:pt idx="1773">
                  <c:v>0.39080289066845392</c:v>
                </c:pt>
                <c:pt idx="1774">
                  <c:v>0.39105706046711713</c:v>
                </c:pt>
                <c:pt idx="1775">
                  <c:v>0.39132097911374525</c:v>
                </c:pt>
                <c:pt idx="1776">
                  <c:v>0.39160523167211087</c:v>
                </c:pt>
                <c:pt idx="1777">
                  <c:v>0.39182700149804184</c:v>
                </c:pt>
                <c:pt idx="1778">
                  <c:v>0.39205260662999564</c:v>
                </c:pt>
                <c:pt idx="1779">
                  <c:v>0.39229246178941812</c:v>
                </c:pt>
                <c:pt idx="1780">
                  <c:v>0.39252443752758759</c:v>
                </c:pt>
                <c:pt idx="1781">
                  <c:v>0.3927252133859318</c:v>
                </c:pt>
                <c:pt idx="1782">
                  <c:v>0.39290624213845543</c:v>
                </c:pt>
                <c:pt idx="1783">
                  <c:v>0.39307643136108511</c:v>
                </c:pt>
                <c:pt idx="1784">
                  <c:v>0.39316431894801268</c:v>
                </c:pt>
                <c:pt idx="1785">
                  <c:v>0.39318928901345523</c:v>
                </c:pt>
                <c:pt idx="1786">
                  <c:v>0.39320328972742563</c:v>
                </c:pt>
                <c:pt idx="1787">
                  <c:v>0.39315807122855273</c:v>
                </c:pt>
                <c:pt idx="1788">
                  <c:v>0.3931169107928511</c:v>
                </c:pt>
                <c:pt idx="1789">
                  <c:v>0.39309100329269042</c:v>
                </c:pt>
                <c:pt idx="1790">
                  <c:v>0.39298175792332207</c:v>
                </c:pt>
                <c:pt idx="1791">
                  <c:v>0.3928383430546934</c:v>
                </c:pt>
                <c:pt idx="1792">
                  <c:v>0.39265562324950243</c:v>
                </c:pt>
                <c:pt idx="1793">
                  <c:v>0.39240175339741179</c:v>
                </c:pt>
                <c:pt idx="1794">
                  <c:v>0.3921579087892279</c:v>
                </c:pt>
                <c:pt idx="1795">
                  <c:v>0.39192038220058817</c:v>
                </c:pt>
                <c:pt idx="1796">
                  <c:v>0.39164221451408676</c:v>
                </c:pt>
                <c:pt idx="1797">
                  <c:v>0.39130110445348709</c:v>
                </c:pt>
                <c:pt idx="1798">
                  <c:v>0.39090105197628361</c:v>
                </c:pt>
                <c:pt idx="1799">
                  <c:v>0.39051469568803804</c:v>
                </c:pt>
                <c:pt idx="1800">
                  <c:v>0.39007446937615392</c:v>
                </c:pt>
                <c:pt idx="1801">
                  <c:v>0.38964661007637447</c:v>
                </c:pt>
                <c:pt idx="1802">
                  <c:v>0.38924260535019828</c:v>
                </c:pt>
                <c:pt idx="1803">
                  <c:v>0.3888065028617223</c:v>
                </c:pt>
                <c:pt idx="1804">
                  <c:v>0.38833968160985871</c:v>
                </c:pt>
                <c:pt idx="1805">
                  <c:v>0.38782818935157298</c:v>
                </c:pt>
                <c:pt idx="1806">
                  <c:v>0.38733411090574627</c:v>
                </c:pt>
                <c:pt idx="1807">
                  <c:v>0.38682911170376566</c:v>
                </c:pt>
                <c:pt idx="1808">
                  <c:v>0.38629483122913183</c:v>
                </c:pt>
                <c:pt idx="1809">
                  <c:v>0.38579208197157122</c:v>
                </c:pt>
                <c:pt idx="1810">
                  <c:v>0.38527555477113351</c:v>
                </c:pt>
                <c:pt idx="1811">
                  <c:v>0.38472324092666721</c:v>
                </c:pt>
                <c:pt idx="1812">
                  <c:v>0.384190655300998</c:v>
                </c:pt>
                <c:pt idx="1813">
                  <c:v>0.38368166577877699</c:v>
                </c:pt>
                <c:pt idx="1814">
                  <c:v>0.38316777908703942</c:v>
                </c:pt>
                <c:pt idx="1815">
                  <c:v>0.38273203862509847</c:v>
                </c:pt>
                <c:pt idx="1816">
                  <c:v>0.38218827534681643</c:v>
                </c:pt>
                <c:pt idx="1817">
                  <c:v>0.38160766082401337</c:v>
                </c:pt>
                <c:pt idx="1818">
                  <c:v>0.38101969576605949</c:v>
                </c:pt>
                <c:pt idx="1819">
                  <c:v>0.38034652652873296</c:v>
                </c:pt>
                <c:pt idx="1820">
                  <c:v>0.37973987802556097</c:v>
                </c:pt>
                <c:pt idx="1821">
                  <c:v>0.37918342509907882</c:v>
                </c:pt>
                <c:pt idx="1822">
                  <c:v>0.37863174345661105</c:v>
                </c:pt>
                <c:pt idx="1823">
                  <c:v>0.37810538097264917</c:v>
                </c:pt>
                <c:pt idx="1824">
                  <c:v>0.37759921078047537</c:v>
                </c:pt>
                <c:pt idx="1825">
                  <c:v>0.37706417380213814</c:v>
                </c:pt>
                <c:pt idx="1826">
                  <c:v>0.37648641470631916</c:v>
                </c:pt>
                <c:pt idx="1827">
                  <c:v>0.37587354364711073</c:v>
                </c:pt>
                <c:pt idx="1828">
                  <c:v>0.37523392732448912</c:v>
                </c:pt>
                <c:pt idx="1829">
                  <c:v>0.37459234484348408</c:v>
                </c:pt>
                <c:pt idx="1830">
                  <c:v>0.37400158904591629</c:v>
                </c:pt>
                <c:pt idx="1831">
                  <c:v>0.37337186126705452</c:v>
                </c:pt>
                <c:pt idx="1832">
                  <c:v>0.37276832023153217</c:v>
                </c:pt>
                <c:pt idx="1833">
                  <c:v>0.37212435248369702</c:v>
                </c:pt>
                <c:pt idx="1834">
                  <c:v>0.37140379135384505</c:v>
                </c:pt>
                <c:pt idx="1835">
                  <c:v>0.37064190225042526</c:v>
                </c:pt>
                <c:pt idx="1836">
                  <c:v>0.36982627947863905</c:v>
                </c:pt>
                <c:pt idx="1837">
                  <c:v>0.36905521810260283</c:v>
                </c:pt>
                <c:pt idx="1838">
                  <c:v>0.36828223639728819</c:v>
                </c:pt>
                <c:pt idx="1839">
                  <c:v>0.36751382740273714</c:v>
                </c:pt>
                <c:pt idx="1840">
                  <c:v>0.36679390185258692</c:v>
                </c:pt>
                <c:pt idx="1841">
                  <c:v>0.3659633914842883</c:v>
                </c:pt>
                <c:pt idx="1842">
                  <c:v>0.36508205860519288</c:v>
                </c:pt>
                <c:pt idx="1843">
                  <c:v>0.36423454350653811</c:v>
                </c:pt>
                <c:pt idx="1844">
                  <c:v>0.36331214184902394</c:v>
                </c:pt>
                <c:pt idx="1845">
                  <c:v>0.36237900148284258</c:v>
                </c:pt>
                <c:pt idx="1846">
                  <c:v>0.36147781107128707</c:v>
                </c:pt>
                <c:pt idx="1847">
                  <c:v>0.36048932135992229</c:v>
                </c:pt>
                <c:pt idx="1848">
                  <c:v>0.35949394602678791</c:v>
                </c:pt>
                <c:pt idx="1849">
                  <c:v>0.35853302321956759</c:v>
                </c:pt>
                <c:pt idx="1850">
                  <c:v>0.35753524352103389</c:v>
                </c:pt>
                <c:pt idx="1851">
                  <c:v>0.35648058036337377</c:v>
                </c:pt>
                <c:pt idx="1852">
                  <c:v>0.35547852740462865</c:v>
                </c:pt>
                <c:pt idx="1853">
                  <c:v>0.35446085613215272</c:v>
                </c:pt>
                <c:pt idx="1854">
                  <c:v>0.35348547822093551</c:v>
                </c:pt>
                <c:pt idx="1855">
                  <c:v>0.35258843338929863</c:v>
                </c:pt>
                <c:pt idx="1856">
                  <c:v>0.35186286429140617</c:v>
                </c:pt>
                <c:pt idx="1857">
                  <c:v>0.35114100466108117</c:v>
                </c:pt>
                <c:pt idx="1858">
                  <c:v>0.35064103107047773</c:v>
                </c:pt>
                <c:pt idx="1859">
                  <c:v>0.35027334399852922</c:v>
                </c:pt>
                <c:pt idx="1860">
                  <c:v>0.350033750939023</c:v>
                </c:pt>
                <c:pt idx="1861">
                  <c:v>0.34995372673277636</c:v>
                </c:pt>
                <c:pt idx="1862">
                  <c:v>0.35003150732479232</c:v>
                </c:pt>
                <c:pt idx="1863">
                  <c:v>0.35027524353428352</c:v>
                </c:pt>
                <c:pt idx="1864">
                  <c:v>0.35062011970333146</c:v>
                </c:pt>
                <c:pt idx="1865">
                  <c:v>0.35105463260484421</c:v>
                </c:pt>
                <c:pt idx="1866">
                  <c:v>0.35156825291905802</c:v>
                </c:pt>
                <c:pt idx="1867">
                  <c:v>0.35210032843014533</c:v>
                </c:pt>
                <c:pt idx="1868">
                  <c:v>0.35267648809883806</c:v>
                </c:pt>
                <c:pt idx="1869">
                  <c:v>0.35324073957396118</c:v>
                </c:pt>
                <c:pt idx="1870">
                  <c:v>0.35381807220200651</c:v>
                </c:pt>
                <c:pt idx="1871">
                  <c:v>0.35425819694674066</c:v>
                </c:pt>
                <c:pt idx="1872">
                  <c:v>0.35468004555963661</c:v>
                </c:pt>
                <c:pt idx="1873">
                  <c:v>0.35500879616643877</c:v>
                </c:pt>
                <c:pt idx="1874">
                  <c:v>0.35525414958993634</c:v>
                </c:pt>
                <c:pt idx="1875">
                  <c:v>0.35548132504068392</c:v>
                </c:pt>
                <c:pt idx="1876">
                  <c:v>0.35566630304434038</c:v>
                </c:pt>
                <c:pt idx="1877">
                  <c:v>0.35583615674351066</c:v>
                </c:pt>
                <c:pt idx="1878">
                  <c:v>0.35595818909453381</c:v>
                </c:pt>
                <c:pt idx="1879">
                  <c:v>0.35607788167055832</c:v>
                </c:pt>
                <c:pt idx="1880">
                  <c:v>0.35616929941607278</c:v>
                </c:pt>
                <c:pt idx="1881">
                  <c:v>0.35624572792570364</c:v>
                </c:pt>
                <c:pt idx="1882">
                  <c:v>0.35633430458467746</c:v>
                </c:pt>
                <c:pt idx="1883">
                  <c:v>0.35637865548773034</c:v>
                </c:pt>
                <c:pt idx="1884">
                  <c:v>0.35634911372889877</c:v>
                </c:pt>
                <c:pt idx="1885">
                  <c:v>0.35630945756336546</c:v>
                </c:pt>
                <c:pt idx="1886">
                  <c:v>0.35622382256108426</c:v>
                </c:pt>
                <c:pt idx="1887">
                  <c:v>0.35611618178906462</c:v>
                </c:pt>
                <c:pt idx="1888">
                  <c:v>0.3560915988496744</c:v>
                </c:pt>
                <c:pt idx="1889">
                  <c:v>0.35613649250292218</c:v>
                </c:pt>
                <c:pt idx="1890">
                  <c:v>0.35622918989661168</c:v>
                </c:pt>
                <c:pt idx="1891">
                  <c:v>0.35632871273998618</c:v>
                </c:pt>
                <c:pt idx="1892">
                  <c:v>0.35641629038698719</c:v>
                </c:pt>
                <c:pt idx="1893">
                  <c:v>0.3564538776656952</c:v>
                </c:pt>
                <c:pt idx="1894">
                  <c:v>0.35656236430800803</c:v>
                </c:pt>
                <c:pt idx="1895">
                  <c:v>0.35669419377442818</c:v>
                </c:pt>
                <c:pt idx="1896">
                  <c:v>0.35690031556828011</c:v>
                </c:pt>
                <c:pt idx="1897">
                  <c:v>0.35714505970373328</c:v>
                </c:pt>
                <c:pt idx="1898">
                  <c:v>0.35735773302752755</c:v>
                </c:pt>
                <c:pt idx="1899">
                  <c:v>0.35763287843133451</c:v>
                </c:pt>
                <c:pt idx="1900">
                  <c:v>0.35787304765471073</c:v>
                </c:pt>
                <c:pt idx="1901">
                  <c:v>0.35814255023032465</c:v>
                </c:pt>
                <c:pt idx="1902">
                  <c:v>0.35852486900143576</c:v>
                </c:pt>
                <c:pt idx="1903">
                  <c:v>0.35888463080926059</c:v>
                </c:pt>
                <c:pt idx="1904">
                  <c:v>0.35926948664835279</c:v>
                </c:pt>
                <c:pt idx="1905">
                  <c:v>0.35974307712329456</c:v>
                </c:pt>
                <c:pt idx="1906">
                  <c:v>0.36013984408903466</c:v>
                </c:pt>
                <c:pt idx="1907">
                  <c:v>0.36053932567856667</c:v>
                </c:pt>
                <c:pt idx="1908">
                  <c:v>0.36095305494583724</c:v>
                </c:pt>
                <c:pt idx="1909">
                  <c:v>0.36134577060288503</c:v>
                </c:pt>
                <c:pt idx="1910">
                  <c:v>0.36172990604494865</c:v>
                </c:pt>
                <c:pt idx="1911">
                  <c:v>0.36216942183116102</c:v>
                </c:pt>
                <c:pt idx="1912">
                  <c:v>0.36253513600714121</c:v>
                </c:pt>
                <c:pt idx="1913">
                  <c:v>0.36285838476927684</c:v>
                </c:pt>
                <c:pt idx="1914">
                  <c:v>0.36318168735439665</c:v>
                </c:pt>
                <c:pt idx="1915">
                  <c:v>0.36346287363930946</c:v>
                </c:pt>
                <c:pt idx="1916">
                  <c:v>0.36371855665710529</c:v>
                </c:pt>
                <c:pt idx="1917">
                  <c:v>0.36389942549770299</c:v>
                </c:pt>
                <c:pt idx="1918">
                  <c:v>0.36407234491412477</c:v>
                </c:pt>
                <c:pt idx="1919">
                  <c:v>0.3641419141710574</c:v>
                </c:pt>
                <c:pt idx="1920">
                  <c:v>0.36411218342658264</c:v>
                </c:pt>
                <c:pt idx="1921">
                  <c:v>0.36407241252823236</c:v>
                </c:pt>
                <c:pt idx="1922">
                  <c:v>0.36398868024905245</c:v>
                </c:pt>
                <c:pt idx="1923">
                  <c:v>0.3639051254624443</c:v>
                </c:pt>
                <c:pt idx="1924">
                  <c:v>0.36380220266601521</c:v>
                </c:pt>
                <c:pt idx="1925">
                  <c:v>0.36361545901074127</c:v>
                </c:pt>
                <c:pt idx="1926">
                  <c:v>0.36338599445680497</c:v>
                </c:pt>
                <c:pt idx="1927">
                  <c:v>0.36314434212680929</c:v>
                </c:pt>
                <c:pt idx="1928">
                  <c:v>0.36287735375455837</c:v>
                </c:pt>
                <c:pt idx="1929">
                  <c:v>0.36262643900420777</c:v>
                </c:pt>
                <c:pt idx="1930">
                  <c:v>0.36232999578450942</c:v>
                </c:pt>
                <c:pt idx="1931">
                  <c:v>0.36201229851097866</c:v>
                </c:pt>
                <c:pt idx="1932">
                  <c:v>0.36169406888081984</c:v>
                </c:pt>
                <c:pt idx="1933">
                  <c:v>0.36140776528645741</c:v>
                </c:pt>
                <c:pt idx="1934">
                  <c:v>0.36111682694563524</c:v>
                </c:pt>
                <c:pt idx="1935">
                  <c:v>0.36083123823942431</c:v>
                </c:pt>
                <c:pt idx="1936">
                  <c:v>0.36044847992455287</c:v>
                </c:pt>
                <c:pt idx="1937">
                  <c:v>0.3600710609263939</c:v>
                </c:pt>
                <c:pt idx="1938">
                  <c:v>0.35976650276590544</c:v>
                </c:pt>
                <c:pt idx="1939">
                  <c:v>0.35948429752704342</c:v>
                </c:pt>
                <c:pt idx="1940">
                  <c:v>0.35930945061229919</c:v>
                </c:pt>
                <c:pt idx="1941">
                  <c:v>0.35915383868763279</c:v>
                </c:pt>
                <c:pt idx="1942">
                  <c:v>0.35892709307533432</c:v>
                </c:pt>
                <c:pt idx="1943">
                  <c:v>0.3587059490714497</c:v>
                </c:pt>
                <c:pt idx="1944">
                  <c:v>0.35854423053611945</c:v>
                </c:pt>
                <c:pt idx="1945">
                  <c:v>0.35838536253347036</c:v>
                </c:pt>
                <c:pt idx="1946">
                  <c:v>0.35826714625259942</c:v>
                </c:pt>
                <c:pt idx="1947">
                  <c:v>0.3582758776230508</c:v>
                </c:pt>
                <c:pt idx="1948">
                  <c:v>0.35814565872091048</c:v>
                </c:pt>
                <c:pt idx="1949">
                  <c:v>0.35793105874758147</c:v>
                </c:pt>
                <c:pt idx="1950">
                  <c:v>0.35778092059475958</c:v>
                </c:pt>
                <c:pt idx="1951">
                  <c:v>0.35758935895362592</c:v>
                </c:pt>
                <c:pt idx="1952">
                  <c:v>0.35741339354932594</c:v>
                </c:pt>
                <c:pt idx="1953">
                  <c:v>0.35732429561150147</c:v>
                </c:pt>
                <c:pt idx="1954">
                  <c:v>0.35716154413787199</c:v>
                </c:pt>
                <c:pt idx="1955">
                  <c:v>0.3569906617523757</c:v>
                </c:pt>
                <c:pt idx="1956">
                  <c:v>0.35681731675944123</c:v>
                </c:pt>
                <c:pt idx="1957">
                  <c:v>0.35663990061243878</c:v>
                </c:pt>
                <c:pt idx="1958">
                  <c:v>0.35640071021680714</c:v>
                </c:pt>
                <c:pt idx="1959">
                  <c:v>0.35611709813858744</c:v>
                </c:pt>
                <c:pt idx="1960">
                  <c:v>0.35584400241773934</c:v>
                </c:pt>
                <c:pt idx="1961">
                  <c:v>0.35561122851634369</c:v>
                </c:pt>
                <c:pt idx="1962">
                  <c:v>0.35528960707793794</c:v>
                </c:pt>
                <c:pt idx="1963">
                  <c:v>0.35496969441443493</c:v>
                </c:pt>
                <c:pt idx="1964">
                  <c:v>0.35462481762423348</c:v>
                </c:pt>
                <c:pt idx="1965">
                  <c:v>0.35413349675433153</c:v>
                </c:pt>
                <c:pt idx="1966">
                  <c:v>0.35373325007707157</c:v>
                </c:pt>
                <c:pt idx="1967">
                  <c:v>0.35334788285485946</c:v>
                </c:pt>
                <c:pt idx="1968">
                  <c:v>0.35286885496229931</c:v>
                </c:pt>
                <c:pt idx="1969">
                  <c:v>0.35244602412146508</c:v>
                </c:pt>
                <c:pt idx="1970">
                  <c:v>0.35199756591588099</c:v>
                </c:pt>
                <c:pt idx="1971">
                  <c:v>0.35140037509838251</c:v>
                </c:pt>
                <c:pt idx="1972">
                  <c:v>0.35089056452257411</c:v>
                </c:pt>
                <c:pt idx="1973">
                  <c:v>0.35049262757238181</c:v>
                </c:pt>
                <c:pt idx="1974">
                  <c:v>0.34998617128308512</c:v>
                </c:pt>
                <c:pt idx="1975">
                  <c:v>0.34951237816430286</c:v>
                </c:pt>
                <c:pt idx="1976">
                  <c:v>0.34909036980193281</c:v>
                </c:pt>
                <c:pt idx="1977">
                  <c:v>0.3485832345750115</c:v>
                </c:pt>
                <c:pt idx="1978">
                  <c:v>0.34795076077981707</c:v>
                </c:pt>
                <c:pt idx="1979">
                  <c:v>0.34744212451408529</c:v>
                </c:pt>
                <c:pt idx="1980">
                  <c:v>0.34698713795129016</c:v>
                </c:pt>
                <c:pt idx="1981">
                  <c:v>0.34648271163765854</c:v>
                </c:pt>
                <c:pt idx="1982">
                  <c:v>0.34597981390130017</c:v>
                </c:pt>
                <c:pt idx="1983">
                  <c:v>0.34550002759920079</c:v>
                </c:pt>
                <c:pt idx="1984">
                  <c:v>0.34496892854409128</c:v>
                </c:pt>
                <c:pt idx="1985">
                  <c:v>0.34453753652226909</c:v>
                </c:pt>
                <c:pt idx="1986">
                  <c:v>0.34420088754020578</c:v>
                </c:pt>
                <c:pt idx="1987">
                  <c:v>0.34380878239644513</c:v>
                </c:pt>
                <c:pt idx="1988">
                  <c:v>0.34345428913264509</c:v>
                </c:pt>
                <c:pt idx="1989">
                  <c:v>0.34307628205636592</c:v>
                </c:pt>
                <c:pt idx="1990">
                  <c:v>0.34264479122910724</c:v>
                </c:pt>
                <c:pt idx="1991">
                  <c:v>0.34226829494725669</c:v>
                </c:pt>
                <c:pt idx="1992">
                  <c:v>0.3419124561738493</c:v>
                </c:pt>
                <c:pt idx="1993">
                  <c:v>0.34154883048504864</c:v>
                </c:pt>
                <c:pt idx="1994">
                  <c:v>0.34121532578474839</c:v>
                </c:pt>
                <c:pt idx="1995">
                  <c:v>0.34088869753888135</c:v>
                </c:pt>
                <c:pt idx="1996">
                  <c:v>0.34055616407011741</c:v>
                </c:pt>
                <c:pt idx="1997">
                  <c:v>0.34027240568759304</c:v>
                </c:pt>
                <c:pt idx="1998">
                  <c:v>0.34003905975638843</c:v>
                </c:pt>
                <c:pt idx="1999">
                  <c:v>0.33974099766915855</c:v>
                </c:pt>
                <c:pt idx="2000">
                  <c:v>0.33957135942485839</c:v>
                </c:pt>
                <c:pt idx="2001">
                  <c:v>0.33932115945734492</c:v>
                </c:pt>
                <c:pt idx="2002">
                  <c:v>0.33904731547881722</c:v>
                </c:pt>
                <c:pt idx="2003">
                  <c:v>0.33879100137999679</c:v>
                </c:pt>
                <c:pt idx="2004">
                  <c:v>0.33850057483336427</c:v>
                </c:pt>
                <c:pt idx="2005">
                  <c:v>0.33827165520737679</c:v>
                </c:pt>
                <c:pt idx="2006">
                  <c:v>0.33805375898540602</c:v>
                </c:pt>
                <c:pt idx="2007">
                  <c:v>0.33788724736269793</c:v>
                </c:pt>
                <c:pt idx="2008">
                  <c:v>0.3378594571497231</c:v>
                </c:pt>
                <c:pt idx="2009">
                  <c:v>0.33768965085696218</c:v>
                </c:pt>
                <c:pt idx="2010">
                  <c:v>0.33755178955530463</c:v>
                </c:pt>
                <c:pt idx="2011">
                  <c:v>0.33739210653149893</c:v>
                </c:pt>
                <c:pt idx="2012">
                  <c:v>0.33697235174826229</c:v>
                </c:pt>
                <c:pt idx="2013">
                  <c:v>0.33668038514831816</c:v>
                </c:pt>
                <c:pt idx="2014">
                  <c:v>0.33648888562610629</c:v>
                </c:pt>
                <c:pt idx="2015">
                  <c:v>0.33629170924200386</c:v>
                </c:pt>
                <c:pt idx="2016">
                  <c:v>0.33625155742753227</c:v>
                </c:pt>
                <c:pt idx="2017">
                  <c:v>0.33607913231303793</c:v>
                </c:pt>
                <c:pt idx="2018">
                  <c:v>0.33575220248287407</c:v>
                </c:pt>
                <c:pt idx="2019">
                  <c:v>0.33539582312711591</c:v>
                </c:pt>
                <c:pt idx="2020">
                  <c:v>0.33492811492533842</c:v>
                </c:pt>
                <c:pt idx="2021">
                  <c:v>0.33448906120943706</c:v>
                </c:pt>
                <c:pt idx="2022">
                  <c:v>0.33408682626150998</c:v>
                </c:pt>
                <c:pt idx="2023">
                  <c:v>0.33366525238527095</c:v>
                </c:pt>
                <c:pt idx="2024">
                  <c:v>0.33320152472002845</c:v>
                </c:pt>
                <c:pt idx="2025">
                  <c:v>0.33282080376956696</c:v>
                </c:pt>
                <c:pt idx="2026">
                  <c:v>0.332547516334815</c:v>
                </c:pt>
                <c:pt idx="2027">
                  <c:v>0.3321663863702678</c:v>
                </c:pt>
                <c:pt idx="2028">
                  <c:v>0.33179422073319426</c:v>
                </c:pt>
                <c:pt idx="2029">
                  <c:v>0.33151466698220045</c:v>
                </c:pt>
                <c:pt idx="2030">
                  <c:v>0.3310252948082204</c:v>
                </c:pt>
                <c:pt idx="2031">
                  <c:v>0.33051920564944437</c:v>
                </c:pt>
                <c:pt idx="2032">
                  <c:v>0.33025137013843509</c:v>
                </c:pt>
                <c:pt idx="2033">
                  <c:v>0.32991056002010749</c:v>
                </c:pt>
                <c:pt idx="2034">
                  <c:v>0.32974498178202499</c:v>
                </c:pt>
                <c:pt idx="2035">
                  <c:v>0.32969581242758172</c:v>
                </c:pt>
                <c:pt idx="2036">
                  <c:v>0.32949722078780219</c:v>
                </c:pt>
                <c:pt idx="2037">
                  <c:v>0.32924708837178962</c:v>
                </c:pt>
                <c:pt idx="2038">
                  <c:v>0.32894052011050362</c:v>
                </c:pt>
                <c:pt idx="2039">
                  <c:v>0.32855448086988409</c:v>
                </c:pt>
                <c:pt idx="2040">
                  <c:v>0.32809867522192487</c:v>
                </c:pt>
                <c:pt idx="2041">
                  <c:v>0.32785376885608103</c:v>
                </c:pt>
                <c:pt idx="2042">
                  <c:v>0.32764073975616387</c:v>
                </c:pt>
                <c:pt idx="2043">
                  <c:v>0.3273667701821979</c:v>
                </c:pt>
                <c:pt idx="2044">
                  <c:v>0.32714634659510239</c:v>
                </c:pt>
                <c:pt idx="2045">
                  <c:v>0.32679859876168416</c:v>
                </c:pt>
                <c:pt idx="2046">
                  <c:v>0.32650680645248426</c:v>
                </c:pt>
                <c:pt idx="2047">
                  <c:v>0.32620514200785872</c:v>
                </c:pt>
                <c:pt idx="2048">
                  <c:v>0.32593046701208206</c:v>
                </c:pt>
                <c:pt idx="2049">
                  <c:v>0.32576044143596133</c:v>
                </c:pt>
                <c:pt idx="2050">
                  <c:v>0.32534276403451567</c:v>
                </c:pt>
                <c:pt idx="2051">
                  <c:v>0.32492027683037938</c:v>
                </c:pt>
                <c:pt idx="2052">
                  <c:v>0.32459903233825343</c:v>
                </c:pt>
                <c:pt idx="2053">
                  <c:v>0.32425137979394419</c:v>
                </c:pt>
                <c:pt idx="2054">
                  <c:v>0.32405354764764938</c:v>
                </c:pt>
                <c:pt idx="2055">
                  <c:v>0.32393573958144622</c:v>
                </c:pt>
                <c:pt idx="2056">
                  <c:v>0.32373174879021133</c:v>
                </c:pt>
                <c:pt idx="2057">
                  <c:v>0.32341918709207113</c:v>
                </c:pt>
                <c:pt idx="2058">
                  <c:v>0.32299529132720256</c:v>
                </c:pt>
                <c:pt idx="2059">
                  <c:v>0.32235845768545002</c:v>
                </c:pt>
                <c:pt idx="2060">
                  <c:v>0.32177872267052671</c:v>
                </c:pt>
                <c:pt idx="2061">
                  <c:v>0.32129222575498839</c:v>
                </c:pt>
                <c:pt idx="2062">
                  <c:v>0.32082293428459779</c:v>
                </c:pt>
                <c:pt idx="2063">
                  <c:v>0.32054581902030832</c:v>
                </c:pt>
                <c:pt idx="2064">
                  <c:v>0.32007736705260731</c:v>
                </c:pt>
                <c:pt idx="2065">
                  <c:v>0.31951387337801546</c:v>
                </c:pt>
                <c:pt idx="2066">
                  <c:v>0.31901501782095293</c:v>
                </c:pt>
                <c:pt idx="2067">
                  <c:v>0.31841923167353159</c:v>
                </c:pt>
                <c:pt idx="2068">
                  <c:v>0.31787917094358653</c:v>
                </c:pt>
                <c:pt idx="2069">
                  <c:v>0.31718363483670592</c:v>
                </c:pt>
                <c:pt idx="2070">
                  <c:v>0.31652234700348564</c:v>
                </c:pt>
                <c:pt idx="2071">
                  <c:v>0.31602465245874772</c:v>
                </c:pt>
                <c:pt idx="2072">
                  <c:v>0.31544367572149473</c:v>
                </c:pt>
                <c:pt idx="2073">
                  <c:v>0.31508299834063674</c:v>
                </c:pt>
                <c:pt idx="2074">
                  <c:v>0.31467577442125866</c:v>
                </c:pt>
                <c:pt idx="2075">
                  <c:v>0.31402650780727642</c:v>
                </c:pt>
                <c:pt idx="2076">
                  <c:v>0.31343378057656451</c:v>
                </c:pt>
                <c:pt idx="2077">
                  <c:v>0.31268516368603216</c:v>
                </c:pt>
                <c:pt idx="2078">
                  <c:v>0.3119258904917413</c:v>
                </c:pt>
                <c:pt idx="2079">
                  <c:v>0.31132567981885989</c:v>
                </c:pt>
                <c:pt idx="2080">
                  <c:v>0.31071599274003592</c:v>
                </c:pt>
                <c:pt idx="2081">
                  <c:v>0.31025217140492017</c:v>
                </c:pt>
                <c:pt idx="2082">
                  <c:v>0.30974050559759775</c:v>
                </c:pt>
                <c:pt idx="2083">
                  <c:v>0.30908175328940629</c:v>
                </c:pt>
                <c:pt idx="2084">
                  <c:v>0.30855575249916728</c:v>
                </c:pt>
                <c:pt idx="2085">
                  <c:v>0.30788835216805815</c:v>
                </c:pt>
                <c:pt idx="2086">
                  <c:v>0.30728048674931868</c:v>
                </c:pt>
                <c:pt idx="2087">
                  <c:v>0.30676363902111037</c:v>
                </c:pt>
                <c:pt idx="2088">
                  <c:v>0.30603161444274618</c:v>
                </c:pt>
                <c:pt idx="2089">
                  <c:v>0.30543142092051662</c:v>
                </c:pt>
                <c:pt idx="2090">
                  <c:v>0.30493719887371179</c:v>
                </c:pt>
                <c:pt idx="2091">
                  <c:v>0.30440782540228906</c:v>
                </c:pt>
                <c:pt idx="2092">
                  <c:v>0.30366994236607286</c:v>
                </c:pt>
                <c:pt idx="2093">
                  <c:v>0.30284411627023156</c:v>
                </c:pt>
                <c:pt idx="2094">
                  <c:v>0.30214528485258579</c:v>
                </c:pt>
                <c:pt idx="2095">
                  <c:v>0.30141155142845277</c:v>
                </c:pt>
                <c:pt idx="2096">
                  <c:v>0.30095553516310075</c:v>
                </c:pt>
                <c:pt idx="2097">
                  <c:v>0.30062755207143405</c:v>
                </c:pt>
                <c:pt idx="2098">
                  <c:v>0.30022227703531795</c:v>
                </c:pt>
                <c:pt idx="2099">
                  <c:v>0.299741584442901</c:v>
                </c:pt>
                <c:pt idx="2100">
                  <c:v>0.29887272744650295</c:v>
                </c:pt>
                <c:pt idx="2101">
                  <c:v>0.29807752928093262</c:v>
                </c:pt>
                <c:pt idx="2102">
                  <c:v>0.2971922137306498</c:v>
                </c:pt>
                <c:pt idx="2103">
                  <c:v>0.29642686589922335</c:v>
                </c:pt>
                <c:pt idx="2104">
                  <c:v>0.29630550700408492</c:v>
                </c:pt>
                <c:pt idx="2105">
                  <c:v>0.29623235815821491</c:v>
                </c:pt>
                <c:pt idx="2106">
                  <c:v>0.29634142156710452</c:v>
                </c:pt>
                <c:pt idx="2107">
                  <c:v>0.29595019364508696</c:v>
                </c:pt>
                <c:pt idx="2108">
                  <c:v>0.29493286163495364</c:v>
                </c:pt>
                <c:pt idx="2109">
                  <c:v>0.29419540399308791</c:v>
                </c:pt>
                <c:pt idx="2110">
                  <c:v>0.29330267876774568</c:v>
                </c:pt>
                <c:pt idx="2111">
                  <c:v>0.29255513526951454</c:v>
                </c:pt>
                <c:pt idx="2112">
                  <c:v>0.29227792725121232</c:v>
                </c:pt>
                <c:pt idx="2113">
                  <c:v>0.29178289571172522</c:v>
                </c:pt>
                <c:pt idx="2114">
                  <c:v>0.29112075526789699</c:v>
                </c:pt>
                <c:pt idx="2115">
                  <c:v>0.2906820849132869</c:v>
                </c:pt>
                <c:pt idx="2116">
                  <c:v>0.29045961317478491</c:v>
                </c:pt>
                <c:pt idx="2117">
                  <c:v>0.29036909728547905</c:v>
                </c:pt>
                <c:pt idx="2118">
                  <c:v>0.29018491146279562</c:v>
                </c:pt>
                <c:pt idx="2119">
                  <c:v>0.28959887965598735</c:v>
                </c:pt>
                <c:pt idx="2120">
                  <c:v>0.28859731988732396</c:v>
                </c:pt>
                <c:pt idx="2121">
                  <c:v>0.28756002025325783</c:v>
                </c:pt>
                <c:pt idx="2122">
                  <c:v>0.28665812318138578</c:v>
                </c:pt>
                <c:pt idx="2123">
                  <c:v>0.28605759950877435</c:v>
                </c:pt>
                <c:pt idx="2124">
                  <c:v>0.28582854622082909</c:v>
                </c:pt>
                <c:pt idx="2125">
                  <c:v>0.28527104015764615</c:v>
                </c:pt>
                <c:pt idx="2126">
                  <c:v>0.28456900715540762</c:v>
                </c:pt>
                <c:pt idx="2127">
                  <c:v>0.28390458332550517</c:v>
                </c:pt>
                <c:pt idx="2128">
                  <c:v>0.28329204869622537</c:v>
                </c:pt>
                <c:pt idx="2129">
                  <c:v>0.28291663551292001</c:v>
                </c:pt>
                <c:pt idx="2130">
                  <c:v>0.28267477605690755</c:v>
                </c:pt>
                <c:pt idx="2131">
                  <c:v>0.28250540339313773</c:v>
                </c:pt>
                <c:pt idx="2132">
                  <c:v>0.28210378318690027</c:v>
                </c:pt>
                <c:pt idx="2133">
                  <c:v>0.28119575341086722</c:v>
                </c:pt>
                <c:pt idx="2134">
                  <c:v>0.28023601564669537</c:v>
                </c:pt>
                <c:pt idx="2135">
                  <c:v>0.27933373215842755</c:v>
                </c:pt>
                <c:pt idx="2136">
                  <c:v>0.27855050310327251</c:v>
                </c:pt>
                <c:pt idx="2137">
                  <c:v>0.27860189916187555</c:v>
                </c:pt>
                <c:pt idx="2138">
                  <c:v>0.278966755635501</c:v>
                </c:pt>
                <c:pt idx="2139">
                  <c:v>0.27910604660434069</c:v>
                </c:pt>
                <c:pt idx="2140">
                  <c:v>0.27855446758031688</c:v>
                </c:pt>
                <c:pt idx="2141">
                  <c:v>0.27831275949211332</c:v>
                </c:pt>
                <c:pt idx="2142">
                  <c:v>0.27770519260855164</c:v>
                </c:pt>
                <c:pt idx="2143">
                  <c:v>0.27708798712986987</c:v>
                </c:pt>
                <c:pt idx="2144">
                  <c:v>0.27680742544396436</c:v>
                </c:pt>
                <c:pt idx="2145">
                  <c:v>0.27643914728101771</c:v>
                </c:pt>
                <c:pt idx="2146">
                  <c:v>0.27562431788620406</c:v>
                </c:pt>
                <c:pt idx="2147">
                  <c:v>0.2750269046220668</c:v>
                </c:pt>
                <c:pt idx="2148">
                  <c:v>0.27496229120862598</c:v>
                </c:pt>
                <c:pt idx="2149">
                  <c:v>0.27418112295736968</c:v>
                </c:pt>
                <c:pt idx="2150">
                  <c:v>0.27354617210144061</c:v>
                </c:pt>
              </c:numCache>
            </c:numRef>
          </c:yVal>
          <c:smooth val="1"/>
          <c:extLst>
            <c:ext xmlns:c16="http://schemas.microsoft.com/office/drawing/2014/chart" uri="{C3380CC4-5D6E-409C-BE32-E72D297353CC}">
              <c16:uniqueId val="{00000028-1C1D-46AE-B92F-7DA50429CA8D}"/>
            </c:ext>
          </c:extLst>
        </c:ser>
        <c:ser>
          <c:idx val="41"/>
          <c:order val="41"/>
          <c:spPr>
            <a:ln w="19050" cap="rnd">
              <a:solidFill>
                <a:schemeClr val="accent6">
                  <a:lumMod val="70000"/>
                  <a:lumOff val="3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Database'!$CX$122:$CX$2272</c:f>
              <c:numCache>
                <c:formatCode>General</c:formatCode>
                <c:ptCount val="2151"/>
                <c:pt idx="0">
                  <c:v>0.1668814780735409</c:v>
                </c:pt>
                <c:pt idx="1">
                  <c:v>0.15995097416513906</c:v>
                </c:pt>
                <c:pt idx="2">
                  <c:v>0.15153872339227872</c:v>
                </c:pt>
                <c:pt idx="3">
                  <c:v>0.1502080727952356</c:v>
                </c:pt>
                <c:pt idx="4">
                  <c:v>0.15243982798096209</c:v>
                </c:pt>
                <c:pt idx="5">
                  <c:v>0.14439735926371289</c:v>
                </c:pt>
                <c:pt idx="6">
                  <c:v>0.15226527763271056</c:v>
                </c:pt>
                <c:pt idx="7">
                  <c:v>0.1582167039406514</c:v>
                </c:pt>
                <c:pt idx="8">
                  <c:v>0.15630481083169157</c:v>
                </c:pt>
                <c:pt idx="9">
                  <c:v>0.15813585607286615</c:v>
                </c:pt>
                <c:pt idx="10">
                  <c:v>0.15585568271404135</c:v>
                </c:pt>
                <c:pt idx="11">
                  <c:v>0.14727480498694795</c:v>
                </c:pt>
                <c:pt idx="12">
                  <c:v>0.15105820746467905</c:v>
                </c:pt>
                <c:pt idx="13">
                  <c:v>0.15321762516943979</c:v>
                </c:pt>
                <c:pt idx="14">
                  <c:v>0.14904251834054857</c:v>
                </c:pt>
                <c:pt idx="15">
                  <c:v>0.14962671415510151</c:v>
                </c:pt>
                <c:pt idx="16">
                  <c:v>0.15168483740167793</c:v>
                </c:pt>
                <c:pt idx="17">
                  <c:v>0.15469253153825482</c:v>
                </c:pt>
                <c:pt idx="18">
                  <c:v>0.1521290986817018</c:v>
                </c:pt>
                <c:pt idx="19">
                  <c:v>0.14712311831439503</c:v>
                </c:pt>
                <c:pt idx="20">
                  <c:v>0.14982541614339318</c:v>
                </c:pt>
                <c:pt idx="21">
                  <c:v>0.15596748479963399</c:v>
                </c:pt>
                <c:pt idx="22">
                  <c:v>0.1548024083022716</c:v>
                </c:pt>
                <c:pt idx="23">
                  <c:v>0.15258402461793374</c:v>
                </c:pt>
                <c:pt idx="24">
                  <c:v>0.1547191456137825</c:v>
                </c:pt>
                <c:pt idx="25">
                  <c:v>0.15343079980864838</c:v>
                </c:pt>
                <c:pt idx="26">
                  <c:v>0.15050579017037838</c:v>
                </c:pt>
                <c:pt idx="27">
                  <c:v>0.15193746674686817</c:v>
                </c:pt>
                <c:pt idx="28">
                  <c:v>0.15488881548684694</c:v>
                </c:pt>
                <c:pt idx="29">
                  <c:v>0.15492859778324766</c:v>
                </c:pt>
                <c:pt idx="30">
                  <c:v>0.1529019807433902</c:v>
                </c:pt>
                <c:pt idx="31">
                  <c:v>0.15382911303221714</c:v>
                </c:pt>
                <c:pt idx="32">
                  <c:v>0.15671998622445379</c:v>
                </c:pt>
                <c:pt idx="33">
                  <c:v>0.15723777803228978</c:v>
                </c:pt>
                <c:pt idx="34">
                  <c:v>0.15598695519181535</c:v>
                </c:pt>
                <c:pt idx="35">
                  <c:v>0.15124904532557912</c:v>
                </c:pt>
                <c:pt idx="36">
                  <c:v>0.15305103938254988</c:v>
                </c:pt>
                <c:pt idx="37">
                  <c:v>0.15547200031409295</c:v>
                </c:pt>
                <c:pt idx="38">
                  <c:v>0.15629237997473452</c:v>
                </c:pt>
                <c:pt idx="39">
                  <c:v>0.15880638951117945</c:v>
                </c:pt>
                <c:pt idx="40">
                  <c:v>0.15891856460351569</c:v>
                </c:pt>
                <c:pt idx="41">
                  <c:v>0.15606877973728553</c:v>
                </c:pt>
                <c:pt idx="42">
                  <c:v>0.15858398137625399</c:v>
                </c:pt>
                <c:pt idx="43">
                  <c:v>0.16039735628768734</c:v>
                </c:pt>
                <c:pt idx="44">
                  <c:v>0.15927468117676513</c:v>
                </c:pt>
                <c:pt idx="45">
                  <c:v>0.15942287085720214</c:v>
                </c:pt>
                <c:pt idx="46">
                  <c:v>0.15911078212294005</c:v>
                </c:pt>
                <c:pt idx="47">
                  <c:v>0.15919567029587886</c:v>
                </c:pt>
                <c:pt idx="48">
                  <c:v>0.1604127944481322</c:v>
                </c:pt>
                <c:pt idx="49">
                  <c:v>0.16247795516997501</c:v>
                </c:pt>
                <c:pt idx="50">
                  <c:v>0.16304788042235666</c:v>
                </c:pt>
                <c:pt idx="51">
                  <c:v>0.16223919014290344</c:v>
                </c:pt>
                <c:pt idx="52">
                  <c:v>0.16351134850101087</c:v>
                </c:pt>
                <c:pt idx="53">
                  <c:v>0.16409650082355015</c:v>
                </c:pt>
                <c:pt idx="54">
                  <c:v>0.16331813651079644</c:v>
                </c:pt>
                <c:pt idx="55">
                  <c:v>0.16224979172842743</c:v>
                </c:pt>
                <c:pt idx="56">
                  <c:v>0.16337692095784287</c:v>
                </c:pt>
                <c:pt idx="57">
                  <c:v>0.16547329041112258</c:v>
                </c:pt>
                <c:pt idx="58">
                  <c:v>0.16525325960617829</c:v>
                </c:pt>
                <c:pt idx="59">
                  <c:v>0.16590627239146469</c:v>
                </c:pt>
                <c:pt idx="60">
                  <c:v>0.16759359793063947</c:v>
                </c:pt>
                <c:pt idx="61">
                  <c:v>0.16857168014992754</c:v>
                </c:pt>
                <c:pt idx="62">
                  <c:v>0.16939694587312171</c:v>
                </c:pt>
                <c:pt idx="63">
                  <c:v>0.1702683166362573</c:v>
                </c:pt>
                <c:pt idx="64">
                  <c:v>0.17082753604797438</c:v>
                </c:pt>
                <c:pt idx="65">
                  <c:v>0.17135742495851625</c:v>
                </c:pt>
                <c:pt idx="66">
                  <c:v>0.17206502417435876</c:v>
                </c:pt>
                <c:pt idx="67">
                  <c:v>0.17347983228116873</c:v>
                </c:pt>
                <c:pt idx="68">
                  <c:v>0.1742738770787213</c:v>
                </c:pt>
                <c:pt idx="69">
                  <c:v>0.17420929594065429</c:v>
                </c:pt>
                <c:pt idx="70">
                  <c:v>0.17436383879217032</c:v>
                </c:pt>
                <c:pt idx="71">
                  <c:v>0.17588864370807544</c:v>
                </c:pt>
                <c:pt idx="72">
                  <c:v>0.17729912174106266</c:v>
                </c:pt>
                <c:pt idx="73">
                  <c:v>0.1781282524551028</c:v>
                </c:pt>
                <c:pt idx="74">
                  <c:v>0.17911118668617496</c:v>
                </c:pt>
                <c:pt idx="75">
                  <c:v>0.18046802372891066</c:v>
                </c:pt>
                <c:pt idx="76">
                  <c:v>0.18139391970278604</c:v>
                </c:pt>
                <c:pt idx="77">
                  <c:v>0.1821737887053573</c:v>
                </c:pt>
                <c:pt idx="78">
                  <c:v>0.1836220880077479</c:v>
                </c:pt>
                <c:pt idx="79">
                  <c:v>0.18488234230612333</c:v>
                </c:pt>
                <c:pt idx="80">
                  <c:v>0.18577775263537744</c:v>
                </c:pt>
                <c:pt idx="81">
                  <c:v>0.18756605366393245</c:v>
                </c:pt>
                <c:pt idx="82">
                  <c:v>0.18884567338143698</c:v>
                </c:pt>
                <c:pt idx="83">
                  <c:v>0.18970192402017183</c:v>
                </c:pt>
                <c:pt idx="84">
                  <c:v>0.19088032213800366</c:v>
                </c:pt>
                <c:pt idx="85">
                  <c:v>0.19196442608539999</c:v>
                </c:pt>
                <c:pt idx="86">
                  <c:v>0.19336853377633978</c:v>
                </c:pt>
                <c:pt idx="87">
                  <c:v>0.19498899224861285</c:v>
                </c:pt>
                <c:pt idx="88">
                  <c:v>0.19663810975154009</c:v>
                </c:pt>
                <c:pt idx="89">
                  <c:v>0.19805613032889158</c:v>
                </c:pt>
                <c:pt idx="90">
                  <c:v>0.19922954101039358</c:v>
                </c:pt>
                <c:pt idx="91">
                  <c:v>0.20059579897806368</c:v>
                </c:pt>
                <c:pt idx="92">
                  <c:v>0.20197299813826977</c:v>
                </c:pt>
                <c:pt idx="93">
                  <c:v>0.20341587196426378</c:v>
                </c:pt>
                <c:pt idx="94">
                  <c:v>0.20471023471218883</c:v>
                </c:pt>
                <c:pt idx="95">
                  <c:v>0.20579102516415934</c:v>
                </c:pt>
                <c:pt idx="96">
                  <c:v>0.20691676715737206</c:v>
                </c:pt>
                <c:pt idx="97">
                  <c:v>0.20869941825964008</c:v>
                </c:pt>
                <c:pt idx="98">
                  <c:v>0.21004331893186015</c:v>
                </c:pt>
                <c:pt idx="99">
                  <c:v>0.21121814990941734</c:v>
                </c:pt>
                <c:pt idx="100">
                  <c:v>0.21266639029415238</c:v>
                </c:pt>
                <c:pt idx="101">
                  <c:v>0.21395142359205921</c:v>
                </c:pt>
                <c:pt idx="102">
                  <c:v>0.21544737841384101</c:v>
                </c:pt>
                <c:pt idx="103">
                  <c:v>0.21691052997426818</c:v>
                </c:pt>
                <c:pt idx="104">
                  <c:v>0.21785383390610324</c:v>
                </c:pt>
                <c:pt idx="105">
                  <c:v>0.21902483179412921</c:v>
                </c:pt>
                <c:pt idx="106">
                  <c:v>0.2201668252853308</c:v>
                </c:pt>
                <c:pt idx="107">
                  <c:v>0.22103494307893509</c:v>
                </c:pt>
                <c:pt idx="108">
                  <c:v>0.22199184789183216</c:v>
                </c:pt>
                <c:pt idx="109">
                  <c:v>0.22320339114332369</c:v>
                </c:pt>
                <c:pt idx="110">
                  <c:v>0.22461163727494657</c:v>
                </c:pt>
                <c:pt idx="111">
                  <c:v>0.22560110602717062</c:v>
                </c:pt>
                <c:pt idx="112">
                  <c:v>0.22655375266772704</c:v>
                </c:pt>
                <c:pt idx="113">
                  <c:v>0.22748892851276645</c:v>
                </c:pt>
                <c:pt idx="114">
                  <c:v>0.22818685721872276</c:v>
                </c:pt>
                <c:pt idx="115">
                  <c:v>0.22921151181153385</c:v>
                </c:pt>
                <c:pt idx="116">
                  <c:v>0.23025634321094046</c:v>
                </c:pt>
                <c:pt idx="117">
                  <c:v>0.23097419347071443</c:v>
                </c:pt>
                <c:pt idx="118">
                  <c:v>0.2319683915821619</c:v>
                </c:pt>
                <c:pt idx="119">
                  <c:v>0.23301019730444791</c:v>
                </c:pt>
                <c:pt idx="120">
                  <c:v>0.23399018152682238</c:v>
                </c:pt>
                <c:pt idx="121">
                  <c:v>0.23478083013453868</c:v>
                </c:pt>
                <c:pt idx="122">
                  <c:v>0.2354959124685049</c:v>
                </c:pt>
                <c:pt idx="123">
                  <c:v>0.23615608654281237</c:v>
                </c:pt>
                <c:pt idx="124">
                  <c:v>0.23722040868810526</c:v>
                </c:pt>
                <c:pt idx="125">
                  <c:v>0.23833620005461045</c:v>
                </c:pt>
                <c:pt idx="126">
                  <c:v>0.23923748794818503</c:v>
                </c:pt>
                <c:pt idx="127">
                  <c:v>0.23989784115728874</c:v>
                </c:pt>
                <c:pt idx="128">
                  <c:v>0.24059904295878642</c:v>
                </c:pt>
                <c:pt idx="129">
                  <c:v>0.24149052510386748</c:v>
                </c:pt>
                <c:pt idx="130">
                  <c:v>0.24234326314012333</c:v>
                </c:pt>
                <c:pt idx="131">
                  <c:v>0.24331778443674532</c:v>
                </c:pt>
                <c:pt idx="132">
                  <c:v>0.24440167246988351</c:v>
                </c:pt>
                <c:pt idx="133">
                  <c:v>0.24541660909086263</c:v>
                </c:pt>
                <c:pt idx="134">
                  <c:v>0.24608317176934361</c:v>
                </c:pt>
                <c:pt idx="135">
                  <c:v>0.24678542397797773</c:v>
                </c:pt>
                <c:pt idx="136">
                  <c:v>0.24784793786446616</c:v>
                </c:pt>
                <c:pt idx="137">
                  <c:v>0.24892553298381473</c:v>
                </c:pt>
                <c:pt idx="138">
                  <c:v>0.24979661240597084</c:v>
                </c:pt>
                <c:pt idx="139">
                  <c:v>0.25060988256539213</c:v>
                </c:pt>
                <c:pt idx="140">
                  <c:v>0.2518990657089793</c:v>
                </c:pt>
                <c:pt idx="141">
                  <c:v>0.25318366180083096</c:v>
                </c:pt>
                <c:pt idx="142">
                  <c:v>0.25425489378385296</c:v>
                </c:pt>
                <c:pt idx="143">
                  <c:v>0.25529093416130605</c:v>
                </c:pt>
                <c:pt idx="144">
                  <c:v>0.25640873512987988</c:v>
                </c:pt>
                <c:pt idx="145">
                  <c:v>0.25755402400347632</c:v>
                </c:pt>
                <c:pt idx="146">
                  <c:v>0.25870170771845152</c:v>
                </c:pt>
                <c:pt idx="147">
                  <c:v>0.25984066441979964</c:v>
                </c:pt>
                <c:pt idx="148">
                  <c:v>0.26107151337866569</c:v>
                </c:pt>
                <c:pt idx="149">
                  <c:v>0.2623135394209879</c:v>
                </c:pt>
                <c:pt idx="150">
                  <c:v>0.26352420875048277</c:v>
                </c:pt>
                <c:pt idx="151">
                  <c:v>0.26469382608296516</c:v>
                </c:pt>
                <c:pt idx="152">
                  <c:v>0.26592176984581078</c:v>
                </c:pt>
                <c:pt idx="153">
                  <c:v>0.2672428998959348</c:v>
                </c:pt>
                <c:pt idx="154">
                  <c:v>0.26846284823125766</c:v>
                </c:pt>
                <c:pt idx="155">
                  <c:v>0.2697393110059681</c:v>
                </c:pt>
                <c:pt idx="156">
                  <c:v>0.27096093188276099</c:v>
                </c:pt>
                <c:pt idx="157">
                  <c:v>0.2719697455445142</c:v>
                </c:pt>
                <c:pt idx="158">
                  <c:v>0.27315872762243748</c:v>
                </c:pt>
                <c:pt idx="159">
                  <c:v>0.27461688781934673</c:v>
                </c:pt>
                <c:pt idx="160">
                  <c:v>0.2756816222260281</c:v>
                </c:pt>
                <c:pt idx="161">
                  <c:v>0.27684472234190488</c:v>
                </c:pt>
                <c:pt idx="162">
                  <c:v>0.27829605205644964</c:v>
                </c:pt>
                <c:pt idx="163">
                  <c:v>0.27955637155903251</c:v>
                </c:pt>
                <c:pt idx="164">
                  <c:v>0.28079145765736541</c:v>
                </c:pt>
                <c:pt idx="165">
                  <c:v>0.28206203628072724</c:v>
                </c:pt>
                <c:pt idx="166">
                  <c:v>0.28335547680527839</c:v>
                </c:pt>
                <c:pt idx="167">
                  <c:v>0.28464943270698012</c:v>
                </c:pt>
                <c:pt idx="168">
                  <c:v>0.28596006433738635</c:v>
                </c:pt>
                <c:pt idx="169">
                  <c:v>0.28733424700698895</c:v>
                </c:pt>
                <c:pt idx="170">
                  <c:v>0.28875024903601548</c:v>
                </c:pt>
                <c:pt idx="171">
                  <c:v>0.2901819099162129</c:v>
                </c:pt>
                <c:pt idx="172">
                  <c:v>0.2915736929114216</c:v>
                </c:pt>
                <c:pt idx="173">
                  <c:v>0.29302891261639519</c:v>
                </c:pt>
                <c:pt idx="174">
                  <c:v>0.29442474544738739</c:v>
                </c:pt>
                <c:pt idx="175">
                  <c:v>0.29577844415344723</c:v>
                </c:pt>
                <c:pt idx="176">
                  <c:v>0.29723938069272998</c:v>
                </c:pt>
                <c:pt idx="177">
                  <c:v>0.2987555592748028</c:v>
                </c:pt>
                <c:pt idx="178">
                  <c:v>0.30033109824968518</c:v>
                </c:pt>
                <c:pt idx="179">
                  <c:v>0.30192786517797049</c:v>
                </c:pt>
                <c:pt idx="180">
                  <c:v>0.30353564615926992</c:v>
                </c:pt>
                <c:pt idx="181">
                  <c:v>0.30516779636928737</c:v>
                </c:pt>
                <c:pt idx="182">
                  <c:v>0.3068474345663097</c:v>
                </c:pt>
                <c:pt idx="183">
                  <c:v>0.30859457270608387</c:v>
                </c:pt>
                <c:pt idx="184">
                  <c:v>0.31037502371314407</c:v>
                </c:pt>
                <c:pt idx="185">
                  <c:v>0.31217035662176734</c:v>
                </c:pt>
                <c:pt idx="186">
                  <c:v>0.31401328785023158</c:v>
                </c:pt>
                <c:pt idx="187">
                  <c:v>0.3159001664818139</c:v>
                </c:pt>
                <c:pt idx="188">
                  <c:v>0.31784240454402329</c:v>
                </c:pt>
                <c:pt idx="189">
                  <c:v>0.31974265896661075</c:v>
                </c:pt>
                <c:pt idx="190">
                  <c:v>0.32179405402600481</c:v>
                </c:pt>
                <c:pt idx="191">
                  <c:v>0.32395351108738185</c:v>
                </c:pt>
                <c:pt idx="192">
                  <c:v>0.32604738207795864</c:v>
                </c:pt>
                <c:pt idx="193">
                  <c:v>0.32817837145926682</c:v>
                </c:pt>
                <c:pt idx="194">
                  <c:v>0.33042666605030813</c:v>
                </c:pt>
                <c:pt idx="195">
                  <c:v>0.33277487194917504</c:v>
                </c:pt>
                <c:pt idx="196">
                  <c:v>0.33499389244267896</c:v>
                </c:pt>
                <c:pt idx="197">
                  <c:v>0.3372914413862978</c:v>
                </c:pt>
                <c:pt idx="198">
                  <c:v>0.33978571654705131</c:v>
                </c:pt>
                <c:pt idx="199">
                  <c:v>0.34234761078217785</c:v>
                </c:pt>
                <c:pt idx="200">
                  <c:v>0.34489810381367675</c:v>
                </c:pt>
                <c:pt idx="201">
                  <c:v>0.34745939869206072</c:v>
                </c:pt>
                <c:pt idx="202">
                  <c:v>0.35012119495310418</c:v>
                </c:pt>
                <c:pt idx="203">
                  <c:v>0.35278736422074292</c:v>
                </c:pt>
                <c:pt idx="204">
                  <c:v>0.35544965284550684</c:v>
                </c:pt>
                <c:pt idx="205">
                  <c:v>0.35816541736496937</c:v>
                </c:pt>
                <c:pt idx="206">
                  <c:v>0.36096027107608952</c:v>
                </c:pt>
                <c:pt idx="207">
                  <c:v>0.3637963486994315</c:v>
                </c:pt>
                <c:pt idx="208">
                  <c:v>0.36667059236208721</c:v>
                </c:pt>
                <c:pt idx="209">
                  <c:v>0.3696390682046915</c:v>
                </c:pt>
                <c:pt idx="210">
                  <c:v>0.3725853290537573</c:v>
                </c:pt>
                <c:pt idx="211">
                  <c:v>0.37544144569230825</c:v>
                </c:pt>
                <c:pt idx="212">
                  <c:v>0.37835984912909121</c:v>
                </c:pt>
                <c:pt idx="213">
                  <c:v>0.38132237098176874</c:v>
                </c:pt>
                <c:pt idx="214">
                  <c:v>0.38430566513765047</c:v>
                </c:pt>
                <c:pt idx="215">
                  <c:v>0.38729937164823985</c:v>
                </c:pt>
                <c:pt idx="216">
                  <c:v>0.39028526953225562</c:v>
                </c:pt>
                <c:pt idx="217">
                  <c:v>0.3932438536468667</c:v>
                </c:pt>
                <c:pt idx="218">
                  <c:v>0.39613888565841787</c:v>
                </c:pt>
                <c:pt idx="219">
                  <c:v>0.39905463536655494</c:v>
                </c:pt>
                <c:pt idx="220">
                  <c:v>0.40196578433158664</c:v>
                </c:pt>
                <c:pt idx="221">
                  <c:v>0.40485411781315456</c:v>
                </c:pt>
                <c:pt idx="222">
                  <c:v>0.4077861905681483</c:v>
                </c:pt>
                <c:pt idx="223">
                  <c:v>0.41068710438622907</c:v>
                </c:pt>
                <c:pt idx="224">
                  <c:v>0.41354207806443988</c:v>
                </c:pt>
                <c:pt idx="225">
                  <c:v>0.41640141407516845</c:v>
                </c:pt>
                <c:pt idx="226">
                  <c:v>0.4192586188378693</c:v>
                </c:pt>
                <c:pt idx="227">
                  <c:v>0.42206701962218235</c:v>
                </c:pt>
                <c:pt idx="228">
                  <c:v>0.42485377120593859</c:v>
                </c:pt>
                <c:pt idx="229">
                  <c:v>0.42760284933808951</c:v>
                </c:pt>
                <c:pt idx="230">
                  <c:v>0.43028100852308532</c:v>
                </c:pt>
                <c:pt idx="231">
                  <c:v>0.43288576521671107</c:v>
                </c:pt>
                <c:pt idx="232">
                  <c:v>0.43550953622698269</c:v>
                </c:pt>
                <c:pt idx="233">
                  <c:v>0.43811789125912731</c:v>
                </c:pt>
                <c:pt idx="234">
                  <c:v>0.44062659024798229</c:v>
                </c:pt>
                <c:pt idx="235">
                  <c:v>0.44307731359801217</c:v>
                </c:pt>
                <c:pt idx="236">
                  <c:v>0.44543811044285175</c:v>
                </c:pt>
                <c:pt idx="237">
                  <c:v>0.44768345231567536</c:v>
                </c:pt>
                <c:pt idx="238">
                  <c:v>0.44991282972351537</c:v>
                </c:pt>
                <c:pt idx="239">
                  <c:v>0.45213151496827209</c:v>
                </c:pt>
                <c:pt idx="240">
                  <c:v>0.45431851837499887</c:v>
                </c:pt>
                <c:pt idx="241">
                  <c:v>0.45641616969940668</c:v>
                </c:pt>
                <c:pt idx="242">
                  <c:v>0.45836797888900011</c:v>
                </c:pt>
                <c:pt idx="243">
                  <c:v>0.46028724270808374</c:v>
                </c:pt>
                <c:pt idx="244">
                  <c:v>0.46225471543000513</c:v>
                </c:pt>
                <c:pt idx="245">
                  <c:v>0.4641512234790976</c:v>
                </c:pt>
                <c:pt idx="246">
                  <c:v>0.46597939003629568</c:v>
                </c:pt>
                <c:pt idx="247">
                  <c:v>0.46774306860159581</c:v>
                </c:pt>
                <c:pt idx="248">
                  <c:v>0.46955937843424511</c:v>
                </c:pt>
                <c:pt idx="249">
                  <c:v>0.47129704319823901</c:v>
                </c:pt>
                <c:pt idx="250">
                  <c:v>0.4729884771166537</c:v>
                </c:pt>
                <c:pt idx="251">
                  <c:v>0.47477080184265047</c:v>
                </c:pt>
                <c:pt idx="252">
                  <c:v>0.47647297548719275</c:v>
                </c:pt>
                <c:pt idx="253">
                  <c:v>0.47812501979503425</c:v>
                </c:pt>
                <c:pt idx="254">
                  <c:v>0.47976142980392139</c:v>
                </c:pt>
                <c:pt idx="255">
                  <c:v>0.48141216836082673</c:v>
                </c:pt>
                <c:pt idx="256">
                  <c:v>0.48299891358641611</c:v>
                </c:pt>
                <c:pt idx="257">
                  <c:v>0.48439882426299935</c:v>
                </c:pt>
                <c:pt idx="258">
                  <c:v>0.48581936777189888</c:v>
                </c:pt>
                <c:pt idx="259">
                  <c:v>0.48719973576060155</c:v>
                </c:pt>
                <c:pt idx="260">
                  <c:v>0.48849837297317739</c:v>
                </c:pt>
                <c:pt idx="261">
                  <c:v>0.48979222658803012</c:v>
                </c:pt>
                <c:pt idx="262">
                  <c:v>0.49096608810007919</c:v>
                </c:pt>
                <c:pt idx="263">
                  <c:v>0.49202902911708107</c:v>
                </c:pt>
                <c:pt idx="264">
                  <c:v>0.49312444360503505</c:v>
                </c:pt>
                <c:pt idx="265">
                  <c:v>0.49419498414122098</c:v>
                </c:pt>
                <c:pt idx="266">
                  <c:v>0.49520301126212979</c:v>
                </c:pt>
                <c:pt idx="267">
                  <c:v>0.49614102692268797</c:v>
                </c:pt>
                <c:pt idx="268">
                  <c:v>0.49714955186684184</c:v>
                </c:pt>
                <c:pt idx="269">
                  <c:v>0.49816563247212309</c:v>
                </c:pt>
                <c:pt idx="270">
                  <c:v>0.4990976779483261</c:v>
                </c:pt>
                <c:pt idx="271">
                  <c:v>0.50014684561877587</c:v>
                </c:pt>
                <c:pt idx="272">
                  <c:v>0.50121774101320393</c:v>
                </c:pt>
                <c:pt idx="273">
                  <c:v>0.50221669912152911</c:v>
                </c:pt>
                <c:pt idx="274">
                  <c:v>0.50317700181931513</c:v>
                </c:pt>
                <c:pt idx="275">
                  <c:v>0.50413914104443336</c:v>
                </c:pt>
                <c:pt idx="276">
                  <c:v>0.50512539492566211</c:v>
                </c:pt>
                <c:pt idx="277">
                  <c:v>0.50610614523149833</c:v>
                </c:pt>
                <c:pt idx="278">
                  <c:v>0.50702906740945253</c:v>
                </c:pt>
                <c:pt idx="279">
                  <c:v>0.50793768200919864</c:v>
                </c:pt>
                <c:pt idx="280">
                  <c:v>0.50888684077932222</c:v>
                </c:pt>
                <c:pt idx="281">
                  <c:v>0.50977504824539277</c:v>
                </c:pt>
                <c:pt idx="282">
                  <c:v>0.51066984952667871</c:v>
                </c:pt>
                <c:pt idx="283">
                  <c:v>0.51161625564793511</c:v>
                </c:pt>
                <c:pt idx="284">
                  <c:v>0.51245378470268754</c:v>
                </c:pt>
                <c:pt idx="285">
                  <c:v>0.51328010821987535</c:v>
                </c:pt>
                <c:pt idx="286">
                  <c:v>0.51414334921617721</c:v>
                </c:pt>
                <c:pt idx="287">
                  <c:v>0.51503110344508007</c:v>
                </c:pt>
                <c:pt idx="288">
                  <c:v>0.51587678928823077</c:v>
                </c:pt>
                <c:pt idx="289">
                  <c:v>0.51668190448159368</c:v>
                </c:pt>
                <c:pt idx="290">
                  <c:v>0.51750310787065901</c:v>
                </c:pt>
                <c:pt idx="291">
                  <c:v>0.51829049883249334</c:v>
                </c:pt>
                <c:pt idx="292">
                  <c:v>0.51906221575303257</c:v>
                </c:pt>
                <c:pt idx="293">
                  <c:v>0.51983168737520924</c:v>
                </c:pt>
                <c:pt idx="294">
                  <c:v>0.52062147146448534</c:v>
                </c:pt>
                <c:pt idx="295">
                  <c:v>0.52140966934865862</c:v>
                </c:pt>
                <c:pt idx="296">
                  <c:v>0.52214786790173806</c:v>
                </c:pt>
                <c:pt idx="297">
                  <c:v>0.52283106179154315</c:v>
                </c:pt>
                <c:pt idx="298">
                  <c:v>0.52348903548650638</c:v>
                </c:pt>
                <c:pt idx="299">
                  <c:v>0.52414785684187726</c:v>
                </c:pt>
                <c:pt idx="300">
                  <c:v>0.52484492334993804</c:v>
                </c:pt>
                <c:pt idx="301">
                  <c:v>0.52554127332852718</c:v>
                </c:pt>
                <c:pt idx="302">
                  <c:v>0.52622328646722727</c:v>
                </c:pt>
                <c:pt idx="303">
                  <c:v>0.52683051483685406</c:v>
                </c:pt>
                <c:pt idx="304">
                  <c:v>0.52739663428338723</c:v>
                </c:pt>
                <c:pt idx="305">
                  <c:v>0.527950019089233</c:v>
                </c:pt>
                <c:pt idx="306">
                  <c:v>0.52853642675750678</c:v>
                </c:pt>
                <c:pt idx="307">
                  <c:v>0.52913182786937718</c:v>
                </c:pt>
                <c:pt idx="308">
                  <c:v>0.52970255552603807</c:v>
                </c:pt>
                <c:pt idx="309">
                  <c:v>0.53023708894489341</c:v>
                </c:pt>
                <c:pt idx="310">
                  <c:v>0.53071927618064774</c:v>
                </c:pt>
                <c:pt idx="311">
                  <c:v>0.53123758168665658</c:v>
                </c:pt>
                <c:pt idx="312">
                  <c:v>0.53180941832823325</c:v>
                </c:pt>
                <c:pt idx="313">
                  <c:v>0.53239739385925677</c:v>
                </c:pt>
                <c:pt idx="314">
                  <c:v>0.53299517704206245</c:v>
                </c:pt>
                <c:pt idx="315">
                  <c:v>0.53362678338456837</c:v>
                </c:pt>
                <c:pt idx="316">
                  <c:v>0.53428323633202257</c:v>
                </c:pt>
                <c:pt idx="317">
                  <c:v>0.53492474591622485</c:v>
                </c:pt>
                <c:pt idx="318">
                  <c:v>0.53560583642078641</c:v>
                </c:pt>
                <c:pt idx="319">
                  <c:v>0.53633930449237888</c:v>
                </c:pt>
                <c:pt idx="320">
                  <c:v>0.53712690276174346</c:v>
                </c:pt>
                <c:pt idx="321">
                  <c:v>0.5379787911589532</c:v>
                </c:pt>
                <c:pt idx="322">
                  <c:v>0.53888116722978729</c:v>
                </c:pt>
                <c:pt idx="323">
                  <c:v>0.53979108103112738</c:v>
                </c:pt>
                <c:pt idx="324">
                  <c:v>0.54072067974564841</c:v>
                </c:pt>
                <c:pt idx="325">
                  <c:v>0.54166211609620685</c:v>
                </c:pt>
                <c:pt idx="326">
                  <c:v>0.54260732467914419</c:v>
                </c:pt>
                <c:pt idx="327">
                  <c:v>0.54357473731737704</c:v>
                </c:pt>
                <c:pt idx="328">
                  <c:v>0.54458338841009368</c:v>
                </c:pt>
                <c:pt idx="329">
                  <c:v>0.5456177230867526</c:v>
                </c:pt>
                <c:pt idx="330">
                  <c:v>0.54659603750557695</c:v>
                </c:pt>
                <c:pt idx="331">
                  <c:v>0.54758306034234905</c:v>
                </c:pt>
                <c:pt idx="332">
                  <c:v>0.54855830170008291</c:v>
                </c:pt>
                <c:pt idx="333">
                  <c:v>0.54953171454952521</c:v>
                </c:pt>
                <c:pt idx="334">
                  <c:v>0.55047179607880292</c:v>
                </c:pt>
                <c:pt idx="335">
                  <c:v>0.55139562150846333</c:v>
                </c:pt>
                <c:pt idx="336">
                  <c:v>0.55232075753218812</c:v>
                </c:pt>
                <c:pt idx="337">
                  <c:v>0.55327159469751552</c:v>
                </c:pt>
                <c:pt idx="338">
                  <c:v>0.55420317351768933</c:v>
                </c:pt>
                <c:pt idx="339">
                  <c:v>0.55505452125191901</c:v>
                </c:pt>
                <c:pt idx="340">
                  <c:v>0.55591069572873097</c:v>
                </c:pt>
                <c:pt idx="341">
                  <c:v>0.55678435174357777</c:v>
                </c:pt>
                <c:pt idx="342">
                  <c:v>0.55767621960468572</c:v>
                </c:pt>
                <c:pt idx="343">
                  <c:v>0.55851858757924688</c:v>
                </c:pt>
                <c:pt idx="344">
                  <c:v>0.55932177994578514</c:v>
                </c:pt>
                <c:pt idx="345">
                  <c:v>0.56013525031487177</c:v>
                </c:pt>
                <c:pt idx="346">
                  <c:v>0.56094827900060251</c:v>
                </c:pt>
                <c:pt idx="347">
                  <c:v>0.56175813740890668</c:v>
                </c:pt>
                <c:pt idx="348">
                  <c:v>0.56257855445083971</c:v>
                </c:pt>
                <c:pt idx="349">
                  <c:v>0.56339155477447311</c:v>
                </c:pt>
                <c:pt idx="350">
                  <c:v>0.56417735191257978</c:v>
                </c:pt>
                <c:pt idx="351">
                  <c:v>0.56497083228885636</c:v>
                </c:pt>
                <c:pt idx="352">
                  <c:v>0.56580570325394763</c:v>
                </c:pt>
                <c:pt idx="353">
                  <c:v>0.56661770248601273</c:v>
                </c:pt>
                <c:pt idx="354">
                  <c:v>0.56731878648024958</c:v>
                </c:pt>
                <c:pt idx="355">
                  <c:v>0.56801863695381527</c:v>
                </c:pt>
                <c:pt idx="356">
                  <c:v>0.56887858927404988</c:v>
                </c:pt>
                <c:pt idx="357">
                  <c:v>0.5696634407494866</c:v>
                </c:pt>
                <c:pt idx="358">
                  <c:v>0.57036329119932994</c:v>
                </c:pt>
                <c:pt idx="359">
                  <c:v>0.57110869544635701</c:v>
                </c:pt>
                <c:pt idx="360">
                  <c:v>0.57190114022603078</c:v>
                </c:pt>
                <c:pt idx="361">
                  <c:v>0.57264979739418853</c:v>
                </c:pt>
                <c:pt idx="362">
                  <c:v>0.57333876256528749</c:v>
                </c:pt>
                <c:pt idx="363">
                  <c:v>0.57402282346471856</c:v>
                </c:pt>
                <c:pt idx="364">
                  <c:v>0.57471802110833614</c:v>
                </c:pt>
                <c:pt idx="365">
                  <c:v>0.5754267537692811</c:v>
                </c:pt>
                <c:pt idx="366">
                  <c:v>0.57610178078632746</c:v>
                </c:pt>
                <c:pt idx="367">
                  <c:v>0.57681553461045176</c:v>
                </c:pt>
                <c:pt idx="368">
                  <c:v>0.57754405341572046</c:v>
                </c:pt>
                <c:pt idx="369">
                  <c:v>0.57812689857717769</c:v>
                </c:pt>
                <c:pt idx="370">
                  <c:v>0.57871691820590054</c:v>
                </c:pt>
                <c:pt idx="371">
                  <c:v>0.57937485420989654</c:v>
                </c:pt>
                <c:pt idx="372">
                  <c:v>0.58004577080927133</c:v>
                </c:pt>
                <c:pt idx="373">
                  <c:v>0.58063817253033878</c:v>
                </c:pt>
                <c:pt idx="374">
                  <c:v>0.58123937787210822</c:v>
                </c:pt>
                <c:pt idx="375">
                  <c:v>0.58187079619413129</c:v>
                </c:pt>
                <c:pt idx="376">
                  <c:v>0.58247570781066138</c:v>
                </c:pt>
                <c:pt idx="377">
                  <c:v>0.58303794826796163</c:v>
                </c:pt>
                <c:pt idx="378">
                  <c:v>0.58362027514754622</c:v>
                </c:pt>
                <c:pt idx="379">
                  <c:v>0.5842457909810056</c:v>
                </c:pt>
                <c:pt idx="380">
                  <c:v>0.58475581957828415</c:v>
                </c:pt>
                <c:pt idx="381">
                  <c:v>0.58520782658698289</c:v>
                </c:pt>
                <c:pt idx="382">
                  <c:v>0.58572017506184459</c:v>
                </c:pt>
                <c:pt idx="383">
                  <c:v>0.58625661718409783</c:v>
                </c:pt>
                <c:pt idx="384">
                  <c:v>0.58677259208986332</c:v>
                </c:pt>
                <c:pt idx="385">
                  <c:v>0.58727989187353991</c:v>
                </c:pt>
                <c:pt idx="386">
                  <c:v>0.58779823589843838</c:v>
                </c:pt>
                <c:pt idx="387">
                  <c:v>0.58828842743301468</c:v>
                </c:pt>
                <c:pt idx="388">
                  <c:v>0.58873809839429936</c:v>
                </c:pt>
                <c:pt idx="389">
                  <c:v>0.58916777145974697</c:v>
                </c:pt>
                <c:pt idx="390">
                  <c:v>0.58960414413124396</c:v>
                </c:pt>
                <c:pt idx="391">
                  <c:v>0.59001262021494094</c:v>
                </c:pt>
                <c:pt idx="392">
                  <c:v>0.59041444331015625</c:v>
                </c:pt>
                <c:pt idx="393">
                  <c:v>0.59086063462408878</c:v>
                </c:pt>
                <c:pt idx="394">
                  <c:v>0.59128859476975659</c:v>
                </c:pt>
                <c:pt idx="395">
                  <c:v>0.59170388047693967</c:v>
                </c:pt>
                <c:pt idx="396">
                  <c:v>0.59208848573602246</c:v>
                </c:pt>
                <c:pt idx="397">
                  <c:v>0.59252165440012705</c:v>
                </c:pt>
                <c:pt idx="398">
                  <c:v>0.59290670710692051</c:v>
                </c:pt>
                <c:pt idx="399">
                  <c:v>0.59325340444483332</c:v>
                </c:pt>
                <c:pt idx="400">
                  <c:v>0.59360534421876088</c:v>
                </c:pt>
                <c:pt idx="401">
                  <c:v>0.59397139127664211</c:v>
                </c:pt>
                <c:pt idx="402">
                  <c:v>0.59436061913996519</c:v>
                </c:pt>
                <c:pt idx="403">
                  <c:v>0.59469212599764854</c:v>
                </c:pt>
                <c:pt idx="404">
                  <c:v>0.59501527555202871</c:v>
                </c:pt>
                <c:pt idx="405">
                  <c:v>0.59532799284155924</c:v>
                </c:pt>
                <c:pt idx="406">
                  <c:v>0.5956743691408648</c:v>
                </c:pt>
                <c:pt idx="407">
                  <c:v>0.5960187527629196</c:v>
                </c:pt>
                <c:pt idx="408">
                  <c:v>0.59631312885953969</c:v>
                </c:pt>
                <c:pt idx="409">
                  <c:v>0.59658189247984539</c:v>
                </c:pt>
                <c:pt idx="410">
                  <c:v>0.596868421618309</c:v>
                </c:pt>
                <c:pt idx="411">
                  <c:v>0.59712193779613576</c:v>
                </c:pt>
                <c:pt idx="412">
                  <c:v>0.59735565566189119</c:v>
                </c:pt>
                <c:pt idx="413">
                  <c:v>0.5976402488379623</c:v>
                </c:pt>
                <c:pt idx="414">
                  <c:v>0.59790300177305233</c:v>
                </c:pt>
                <c:pt idx="415">
                  <c:v>0.59815444061550682</c:v>
                </c:pt>
                <c:pt idx="416">
                  <c:v>0.5984416977642022</c:v>
                </c:pt>
                <c:pt idx="417">
                  <c:v>0.59869138757253293</c:v>
                </c:pt>
                <c:pt idx="418">
                  <c:v>0.59891217143142084</c:v>
                </c:pt>
                <c:pt idx="419">
                  <c:v>0.59908082930692264</c:v>
                </c:pt>
                <c:pt idx="420">
                  <c:v>0.59927741409893243</c:v>
                </c:pt>
                <c:pt idx="421">
                  <c:v>0.59950995351061687</c:v>
                </c:pt>
                <c:pt idx="422">
                  <c:v>0.5996920663715809</c:v>
                </c:pt>
                <c:pt idx="423">
                  <c:v>0.59991163317068674</c:v>
                </c:pt>
                <c:pt idx="424">
                  <c:v>0.60014051511786992</c:v>
                </c:pt>
                <c:pt idx="425">
                  <c:v>0.60034997934736933</c:v>
                </c:pt>
                <c:pt idx="426">
                  <c:v>0.60050993348202475</c:v>
                </c:pt>
                <c:pt idx="427">
                  <c:v>0.60064556612468534</c:v>
                </c:pt>
                <c:pt idx="428">
                  <c:v>0.60082521802697542</c:v>
                </c:pt>
                <c:pt idx="429">
                  <c:v>0.6010250732751512</c:v>
                </c:pt>
                <c:pt idx="430">
                  <c:v>0.60114771998337602</c:v>
                </c:pt>
                <c:pt idx="431">
                  <c:v>0.60121547446538626</c:v>
                </c:pt>
                <c:pt idx="432">
                  <c:v>0.60132011501940619</c:v>
                </c:pt>
                <c:pt idx="433">
                  <c:v>0.60139992074004944</c:v>
                </c:pt>
                <c:pt idx="434">
                  <c:v>0.60152269287891602</c:v>
                </c:pt>
                <c:pt idx="435">
                  <c:v>0.60166076945570046</c:v>
                </c:pt>
                <c:pt idx="436">
                  <c:v>0.60175091777438272</c:v>
                </c:pt>
                <c:pt idx="437">
                  <c:v>0.60186966142468501</c:v>
                </c:pt>
                <c:pt idx="438">
                  <c:v>0.60201714373059689</c:v>
                </c:pt>
                <c:pt idx="439">
                  <c:v>0.60216607472648132</c:v>
                </c:pt>
                <c:pt idx="440">
                  <c:v>0.60224074710582987</c:v>
                </c:pt>
                <c:pt idx="441">
                  <c:v>0.60231964913598934</c:v>
                </c:pt>
                <c:pt idx="442">
                  <c:v>0.60237885748691899</c:v>
                </c:pt>
                <c:pt idx="443">
                  <c:v>0.60247546027185583</c:v>
                </c:pt>
                <c:pt idx="444">
                  <c:v>0.60254983000062767</c:v>
                </c:pt>
                <c:pt idx="445">
                  <c:v>0.60258869908690627</c:v>
                </c:pt>
                <c:pt idx="446">
                  <c:v>0.60261938796660353</c:v>
                </c:pt>
                <c:pt idx="447">
                  <c:v>0.60264442548157382</c:v>
                </c:pt>
                <c:pt idx="448">
                  <c:v>0.60270928898403786</c:v>
                </c:pt>
                <c:pt idx="449">
                  <c:v>0.60271462669328912</c:v>
                </c:pt>
                <c:pt idx="450">
                  <c:v>0.60275010650160576</c:v>
                </c:pt>
                <c:pt idx="451">
                  <c:v>0.60274711395542491</c:v>
                </c:pt>
                <c:pt idx="452">
                  <c:v>0.60276444689607589</c:v>
                </c:pt>
                <c:pt idx="453">
                  <c:v>0.60286131597378911</c:v>
                </c:pt>
                <c:pt idx="454">
                  <c:v>0.60285806954672605</c:v>
                </c:pt>
                <c:pt idx="455">
                  <c:v>0.60283334671051991</c:v>
                </c:pt>
                <c:pt idx="456">
                  <c:v>0.60286862581683498</c:v>
                </c:pt>
                <c:pt idx="457">
                  <c:v>0.60291124551969366</c:v>
                </c:pt>
                <c:pt idx="458">
                  <c:v>0.60295871020191105</c:v>
                </c:pt>
                <c:pt idx="459">
                  <c:v>0.60298926312467804</c:v>
                </c:pt>
                <c:pt idx="460">
                  <c:v>0.60291469220367311</c:v>
                </c:pt>
                <c:pt idx="461">
                  <c:v>0.60290659325358098</c:v>
                </c:pt>
                <c:pt idx="462">
                  <c:v>0.60296696116507953</c:v>
                </c:pt>
                <c:pt idx="463">
                  <c:v>0.60292083840720967</c:v>
                </c:pt>
                <c:pt idx="464">
                  <c:v>0.60288642339847742</c:v>
                </c:pt>
                <c:pt idx="465">
                  <c:v>0.60289482380842829</c:v>
                </c:pt>
                <c:pt idx="466">
                  <c:v>0.60290361725219055</c:v>
                </c:pt>
                <c:pt idx="467">
                  <c:v>0.60286789359099502</c:v>
                </c:pt>
                <c:pt idx="468">
                  <c:v>0.60282607469562699</c:v>
                </c:pt>
                <c:pt idx="469">
                  <c:v>0.6027865217252365</c:v>
                </c:pt>
                <c:pt idx="470">
                  <c:v>0.60270146610868336</c:v>
                </c:pt>
                <c:pt idx="471">
                  <c:v>0.60271141624228008</c:v>
                </c:pt>
                <c:pt idx="472">
                  <c:v>0.60271856115667866</c:v>
                </c:pt>
                <c:pt idx="473">
                  <c:v>0.60259866092854697</c:v>
                </c:pt>
                <c:pt idx="474">
                  <c:v>0.6025643266979096</c:v>
                </c:pt>
                <c:pt idx="475">
                  <c:v>0.60257031727668575</c:v>
                </c:pt>
                <c:pt idx="476">
                  <c:v>0.60253629518991092</c:v>
                </c:pt>
                <c:pt idx="477">
                  <c:v>0.60251679017711435</c:v>
                </c:pt>
                <c:pt idx="478">
                  <c:v>0.60252243700111807</c:v>
                </c:pt>
                <c:pt idx="479">
                  <c:v>0.60255562505497351</c:v>
                </c:pt>
                <c:pt idx="480">
                  <c:v>0.60262681105015004</c:v>
                </c:pt>
                <c:pt idx="481">
                  <c:v>0.60259702252026448</c:v>
                </c:pt>
                <c:pt idx="482">
                  <c:v>0.60246107766739776</c:v>
                </c:pt>
                <c:pt idx="483">
                  <c:v>0.60233857891237419</c:v>
                </c:pt>
                <c:pt idx="484">
                  <c:v>0.60230469213671023</c:v>
                </c:pt>
                <c:pt idx="485">
                  <c:v>0.60228989823019818</c:v>
                </c:pt>
                <c:pt idx="486">
                  <c:v>0.60226125278984599</c:v>
                </c:pt>
                <c:pt idx="487">
                  <c:v>0.60221905253764463</c:v>
                </c:pt>
                <c:pt idx="488">
                  <c:v>0.60213297715005643</c:v>
                </c:pt>
                <c:pt idx="489">
                  <c:v>0.60205095308668388</c:v>
                </c:pt>
                <c:pt idx="490">
                  <c:v>0.60202231438753639</c:v>
                </c:pt>
                <c:pt idx="491">
                  <c:v>0.6020167879368109</c:v>
                </c:pt>
                <c:pt idx="492">
                  <c:v>0.60197924079754761</c:v>
                </c:pt>
                <c:pt idx="493">
                  <c:v>0.60195290514915401</c:v>
                </c:pt>
                <c:pt idx="494">
                  <c:v>0.60196269538471603</c:v>
                </c:pt>
                <c:pt idx="495">
                  <c:v>0.60189068806721691</c:v>
                </c:pt>
                <c:pt idx="496">
                  <c:v>0.60181670590043701</c:v>
                </c:pt>
                <c:pt idx="497">
                  <c:v>0.60181149871270678</c:v>
                </c:pt>
                <c:pt idx="498">
                  <c:v>0.60181506262049089</c:v>
                </c:pt>
                <c:pt idx="499">
                  <c:v>0.60181700401392579</c:v>
                </c:pt>
                <c:pt idx="500">
                  <c:v>0.60172915795956927</c:v>
                </c:pt>
                <c:pt idx="501">
                  <c:v>0.60168270871577623</c:v>
                </c:pt>
                <c:pt idx="502">
                  <c:v>0.6016478564553247</c:v>
                </c:pt>
                <c:pt idx="503">
                  <c:v>0.60159433180512878</c:v>
                </c:pt>
                <c:pt idx="504">
                  <c:v>0.601597822764535</c:v>
                </c:pt>
                <c:pt idx="505">
                  <c:v>0.60162415485698284</c:v>
                </c:pt>
                <c:pt idx="506">
                  <c:v>0.6016451397077619</c:v>
                </c:pt>
                <c:pt idx="507">
                  <c:v>0.60159314999477909</c:v>
                </c:pt>
                <c:pt idx="508">
                  <c:v>0.60153946762882027</c:v>
                </c:pt>
                <c:pt idx="509">
                  <c:v>0.60155048388391508</c:v>
                </c:pt>
                <c:pt idx="510">
                  <c:v>0.60152729027467366</c:v>
                </c:pt>
                <c:pt idx="511">
                  <c:v>0.60142210157919374</c:v>
                </c:pt>
                <c:pt idx="512">
                  <c:v>0.60138236531513722</c:v>
                </c:pt>
                <c:pt idx="513">
                  <c:v>0.60140264064995563</c:v>
                </c:pt>
                <c:pt idx="514">
                  <c:v>0.60138535620525302</c:v>
                </c:pt>
                <c:pt idx="515">
                  <c:v>0.60139106352709382</c:v>
                </c:pt>
                <c:pt idx="516">
                  <c:v>0.60132898365399989</c:v>
                </c:pt>
                <c:pt idx="517">
                  <c:v>0.60127492795525639</c:v>
                </c:pt>
                <c:pt idx="518">
                  <c:v>0.6013570698205436</c:v>
                </c:pt>
                <c:pt idx="519">
                  <c:v>0.60141898889090484</c:v>
                </c:pt>
                <c:pt idx="520">
                  <c:v>0.60146074865749488</c:v>
                </c:pt>
                <c:pt idx="521">
                  <c:v>0.60153249248744567</c:v>
                </c:pt>
                <c:pt idx="522">
                  <c:v>0.60149947627684563</c:v>
                </c:pt>
                <c:pt idx="523">
                  <c:v>0.60140273652392284</c:v>
                </c:pt>
                <c:pt idx="524">
                  <c:v>0.60143850374834817</c:v>
                </c:pt>
                <c:pt idx="525">
                  <c:v>0.60137330864853311</c:v>
                </c:pt>
                <c:pt idx="526">
                  <c:v>0.60139441161358864</c:v>
                </c:pt>
                <c:pt idx="527">
                  <c:v>0.6015119596081252</c:v>
                </c:pt>
                <c:pt idx="528">
                  <c:v>0.60154941108133209</c:v>
                </c:pt>
                <c:pt idx="529">
                  <c:v>0.60153732967150753</c:v>
                </c:pt>
                <c:pt idx="530">
                  <c:v>0.60158516282978491</c:v>
                </c:pt>
                <c:pt idx="531">
                  <c:v>0.60160403700249621</c:v>
                </c:pt>
                <c:pt idx="532">
                  <c:v>0.6016049897872241</c:v>
                </c:pt>
                <c:pt idx="533">
                  <c:v>0.60162141351215392</c:v>
                </c:pt>
                <c:pt idx="534">
                  <c:v>0.6016809908566626</c:v>
                </c:pt>
                <c:pt idx="535">
                  <c:v>0.60170444952117663</c:v>
                </c:pt>
                <c:pt idx="536">
                  <c:v>0.60173848114262929</c:v>
                </c:pt>
                <c:pt idx="537">
                  <c:v>0.60177380161002925</c:v>
                </c:pt>
                <c:pt idx="538">
                  <c:v>0.60179215172461531</c:v>
                </c:pt>
                <c:pt idx="539">
                  <c:v>0.60185568591670735</c:v>
                </c:pt>
                <c:pt idx="540">
                  <c:v>0.60198041508670197</c:v>
                </c:pt>
                <c:pt idx="541">
                  <c:v>0.60208283511477279</c:v>
                </c:pt>
                <c:pt idx="542">
                  <c:v>0.60209391034304383</c:v>
                </c:pt>
                <c:pt idx="543">
                  <c:v>0.60213975846046086</c:v>
                </c:pt>
                <c:pt idx="544">
                  <c:v>0.60225016514148899</c:v>
                </c:pt>
                <c:pt idx="545">
                  <c:v>0.60234673657110249</c:v>
                </c:pt>
                <c:pt idx="546">
                  <c:v>0.60236813525675459</c:v>
                </c:pt>
                <c:pt idx="547">
                  <c:v>0.60245057199321839</c:v>
                </c:pt>
                <c:pt idx="548">
                  <c:v>0.60259924827592259</c:v>
                </c:pt>
                <c:pt idx="549">
                  <c:v>0.6027489566362817</c:v>
                </c:pt>
                <c:pt idx="550">
                  <c:v>0.60279665062634114</c:v>
                </c:pt>
                <c:pt idx="551">
                  <c:v>0.6028207167997286</c:v>
                </c:pt>
                <c:pt idx="552">
                  <c:v>0.6029645904137978</c:v>
                </c:pt>
                <c:pt idx="553">
                  <c:v>0.60305435161620968</c:v>
                </c:pt>
                <c:pt idx="554">
                  <c:v>0.60312052092725166</c:v>
                </c:pt>
                <c:pt idx="555">
                  <c:v>0.60322433303915413</c:v>
                </c:pt>
                <c:pt idx="556">
                  <c:v>0.60336121909911133</c:v>
                </c:pt>
                <c:pt idx="557">
                  <c:v>0.60345811853247422</c:v>
                </c:pt>
                <c:pt idx="558">
                  <c:v>0.60347921095546386</c:v>
                </c:pt>
                <c:pt idx="559">
                  <c:v>0.60355691733163142</c:v>
                </c:pt>
                <c:pt idx="560">
                  <c:v>0.60369329270977168</c:v>
                </c:pt>
                <c:pt idx="561">
                  <c:v>0.60377484930985137</c:v>
                </c:pt>
                <c:pt idx="562">
                  <c:v>0.60393590258228924</c:v>
                </c:pt>
                <c:pt idx="563">
                  <c:v>0.60402729964891611</c:v>
                </c:pt>
                <c:pt idx="564">
                  <c:v>0.60411022007791315</c:v>
                </c:pt>
                <c:pt idx="565">
                  <c:v>0.60423668702792555</c:v>
                </c:pt>
                <c:pt idx="566">
                  <c:v>0.60440743619045179</c:v>
                </c:pt>
                <c:pt idx="567">
                  <c:v>0.60457807721460111</c:v>
                </c:pt>
                <c:pt idx="568">
                  <c:v>0.60467472448933013</c:v>
                </c:pt>
                <c:pt idx="569">
                  <c:v>0.60477613527316887</c:v>
                </c:pt>
                <c:pt idx="570">
                  <c:v>0.6049154237780181</c:v>
                </c:pt>
                <c:pt idx="571">
                  <c:v>0.60500801390285663</c:v>
                </c:pt>
                <c:pt idx="572">
                  <c:v>0.6051105907442309</c:v>
                </c:pt>
                <c:pt idx="573">
                  <c:v>0.60536973967306673</c:v>
                </c:pt>
                <c:pt idx="574">
                  <c:v>0.60560237357241187</c:v>
                </c:pt>
                <c:pt idx="575">
                  <c:v>0.60565205094642838</c:v>
                </c:pt>
                <c:pt idx="576">
                  <c:v>0.60566454650300383</c:v>
                </c:pt>
                <c:pt idx="577">
                  <c:v>0.60580794635034907</c:v>
                </c:pt>
                <c:pt idx="578">
                  <c:v>0.6059351688858966</c:v>
                </c:pt>
                <c:pt idx="579">
                  <c:v>0.60601875294051666</c:v>
                </c:pt>
                <c:pt idx="580">
                  <c:v>0.60617462224451046</c:v>
                </c:pt>
                <c:pt idx="581">
                  <c:v>0.60627868811483165</c:v>
                </c:pt>
                <c:pt idx="582">
                  <c:v>0.60646205276459719</c:v>
                </c:pt>
                <c:pt idx="583">
                  <c:v>0.60669335032082383</c:v>
                </c:pt>
                <c:pt idx="584">
                  <c:v>0.6068761267822872</c:v>
                </c:pt>
                <c:pt idx="585">
                  <c:v>0.60700280202291756</c:v>
                </c:pt>
                <c:pt idx="586">
                  <c:v>0.60712917972539349</c:v>
                </c:pt>
                <c:pt idx="587">
                  <c:v>0.60722243435095535</c:v>
                </c:pt>
                <c:pt idx="588">
                  <c:v>0.60727021868544373</c:v>
                </c:pt>
                <c:pt idx="589">
                  <c:v>0.60741863945613161</c:v>
                </c:pt>
                <c:pt idx="590">
                  <c:v>0.60760449148468687</c:v>
                </c:pt>
                <c:pt idx="591">
                  <c:v>0.60777055482826681</c:v>
                </c:pt>
                <c:pt idx="592">
                  <c:v>0.60780440193416541</c:v>
                </c:pt>
                <c:pt idx="593">
                  <c:v>0.60784674195294786</c:v>
                </c:pt>
                <c:pt idx="594">
                  <c:v>0.60799878720222411</c:v>
                </c:pt>
                <c:pt idx="595">
                  <c:v>0.60810086453849788</c:v>
                </c:pt>
                <c:pt idx="596">
                  <c:v>0.60827035688350051</c:v>
                </c:pt>
                <c:pt idx="597">
                  <c:v>0.60850143184611305</c:v>
                </c:pt>
                <c:pt idx="598">
                  <c:v>0.6087645727607599</c:v>
                </c:pt>
                <c:pt idx="599">
                  <c:v>0.60871073225699268</c:v>
                </c:pt>
                <c:pt idx="600">
                  <c:v>0.60877176566045854</c:v>
                </c:pt>
                <c:pt idx="601">
                  <c:v>0.60904944013815843</c:v>
                </c:pt>
                <c:pt idx="602">
                  <c:v>0.60928870610966213</c:v>
                </c:pt>
                <c:pt idx="603">
                  <c:v>0.60933118259902674</c:v>
                </c:pt>
                <c:pt idx="604">
                  <c:v>0.60937752285842695</c:v>
                </c:pt>
                <c:pt idx="605">
                  <c:v>0.60947545821237703</c:v>
                </c:pt>
                <c:pt idx="606">
                  <c:v>0.60961757005256156</c:v>
                </c:pt>
                <c:pt idx="607">
                  <c:v>0.60976413939831664</c:v>
                </c:pt>
                <c:pt idx="608">
                  <c:v>0.6099099524347994</c:v>
                </c:pt>
                <c:pt idx="609">
                  <c:v>0.61000971220270539</c:v>
                </c:pt>
                <c:pt idx="610">
                  <c:v>0.61014370969641629</c:v>
                </c:pt>
                <c:pt idx="611">
                  <c:v>0.6102262428306312</c:v>
                </c:pt>
                <c:pt idx="612">
                  <c:v>0.61028626113840101</c:v>
                </c:pt>
                <c:pt idx="613">
                  <c:v>0.61044706317438158</c:v>
                </c:pt>
                <c:pt idx="614">
                  <c:v>0.61059315090500044</c:v>
                </c:pt>
                <c:pt idx="615">
                  <c:v>0.61070146135425174</c:v>
                </c:pt>
                <c:pt idx="616">
                  <c:v>0.61075822988793871</c:v>
                </c:pt>
                <c:pt idx="617">
                  <c:v>0.6109969620612925</c:v>
                </c:pt>
                <c:pt idx="618">
                  <c:v>0.61128900595856639</c:v>
                </c:pt>
                <c:pt idx="619">
                  <c:v>0.61145431000261319</c:v>
                </c:pt>
                <c:pt idx="620">
                  <c:v>0.61164400210798764</c:v>
                </c:pt>
                <c:pt idx="621">
                  <c:v>0.61191231934516754</c:v>
                </c:pt>
                <c:pt idx="622">
                  <c:v>0.61206040697643793</c:v>
                </c:pt>
                <c:pt idx="623">
                  <c:v>0.61212819582597544</c:v>
                </c:pt>
                <c:pt idx="624">
                  <c:v>0.6122976908911496</c:v>
                </c:pt>
                <c:pt idx="625">
                  <c:v>0.61265738972877337</c:v>
                </c:pt>
                <c:pt idx="626">
                  <c:v>0.61290754547116899</c:v>
                </c:pt>
                <c:pt idx="627">
                  <c:v>0.61310634962455823</c:v>
                </c:pt>
                <c:pt idx="628">
                  <c:v>0.61328618648325606</c:v>
                </c:pt>
                <c:pt idx="629">
                  <c:v>0.61341767887023302</c:v>
                </c:pt>
                <c:pt idx="630">
                  <c:v>0.6136140108310314</c:v>
                </c:pt>
                <c:pt idx="631">
                  <c:v>0.61387137683049675</c:v>
                </c:pt>
                <c:pt idx="632">
                  <c:v>0.61403176611616717</c:v>
                </c:pt>
                <c:pt idx="633">
                  <c:v>0.6141340097953385</c:v>
                </c:pt>
                <c:pt idx="634">
                  <c:v>0.61421836958061726</c:v>
                </c:pt>
                <c:pt idx="635">
                  <c:v>0.61438371917217116</c:v>
                </c:pt>
                <c:pt idx="636">
                  <c:v>0.61453324991477087</c:v>
                </c:pt>
                <c:pt idx="637">
                  <c:v>0.6146726810957942</c:v>
                </c:pt>
                <c:pt idx="638">
                  <c:v>0.6148154171182233</c:v>
                </c:pt>
                <c:pt idx="639">
                  <c:v>0.61505132111648053</c:v>
                </c:pt>
                <c:pt idx="640">
                  <c:v>0.6151527681343899</c:v>
                </c:pt>
                <c:pt idx="641">
                  <c:v>0.61524344081586912</c:v>
                </c:pt>
                <c:pt idx="642">
                  <c:v>0.61546235874272803</c:v>
                </c:pt>
                <c:pt idx="643">
                  <c:v>0.61544058405218161</c:v>
                </c:pt>
                <c:pt idx="644">
                  <c:v>0.61554737581245311</c:v>
                </c:pt>
                <c:pt idx="645">
                  <c:v>0.61574264384046018</c:v>
                </c:pt>
                <c:pt idx="646">
                  <c:v>0.61577031291249573</c:v>
                </c:pt>
                <c:pt idx="647">
                  <c:v>0.61586672228743744</c:v>
                </c:pt>
                <c:pt idx="648">
                  <c:v>0.61592718716662376</c:v>
                </c:pt>
                <c:pt idx="649">
                  <c:v>0.61599387754305301</c:v>
                </c:pt>
                <c:pt idx="650">
                  <c:v>0.61621292925889526</c:v>
                </c:pt>
                <c:pt idx="651">
                  <c:v>0.61626131478729773</c:v>
                </c:pt>
                <c:pt idx="652">
                  <c:v>0.61651091789858004</c:v>
                </c:pt>
                <c:pt idx="653">
                  <c:v>0.61661780675179545</c:v>
                </c:pt>
                <c:pt idx="654">
                  <c:v>0.61656783556765793</c:v>
                </c:pt>
                <c:pt idx="655">
                  <c:v>0.61665724275459033</c:v>
                </c:pt>
                <c:pt idx="656">
                  <c:v>0.61677012508237239</c:v>
                </c:pt>
                <c:pt idx="657">
                  <c:v>0.61687665218519594</c:v>
                </c:pt>
                <c:pt idx="658">
                  <c:v>0.6170090551195212</c:v>
                </c:pt>
                <c:pt idx="659">
                  <c:v>0.6171165263306605</c:v>
                </c:pt>
                <c:pt idx="660">
                  <c:v>0.6171300537979939</c:v>
                </c:pt>
                <c:pt idx="661">
                  <c:v>0.61713869575491354</c:v>
                </c:pt>
                <c:pt idx="662">
                  <c:v>0.61720706358236566</c:v>
                </c:pt>
                <c:pt idx="663">
                  <c:v>0.61729787542591541</c:v>
                </c:pt>
                <c:pt idx="664">
                  <c:v>0.61738433855606145</c:v>
                </c:pt>
                <c:pt idx="665">
                  <c:v>0.61753473095535016</c:v>
                </c:pt>
                <c:pt idx="666">
                  <c:v>0.61758939739607577</c:v>
                </c:pt>
                <c:pt idx="667">
                  <c:v>0.61748839971838565</c:v>
                </c:pt>
                <c:pt idx="668">
                  <c:v>0.61757524954443033</c:v>
                </c:pt>
                <c:pt idx="669">
                  <c:v>0.61765704177529723</c:v>
                </c:pt>
                <c:pt idx="670">
                  <c:v>0.61776053920410945</c:v>
                </c:pt>
                <c:pt idx="671">
                  <c:v>0.61787447371708837</c:v>
                </c:pt>
                <c:pt idx="672">
                  <c:v>0.61807111212733934</c:v>
                </c:pt>
                <c:pt idx="673">
                  <c:v>0.61823506543778861</c:v>
                </c:pt>
                <c:pt idx="674">
                  <c:v>0.61828963674634008</c:v>
                </c:pt>
                <c:pt idx="675">
                  <c:v>0.61832338818568733</c:v>
                </c:pt>
                <c:pt idx="676">
                  <c:v>0.61837192496192483</c:v>
                </c:pt>
                <c:pt idx="677">
                  <c:v>0.618401746493772</c:v>
                </c:pt>
                <c:pt idx="678">
                  <c:v>0.6184770566761344</c:v>
                </c:pt>
                <c:pt idx="679">
                  <c:v>0.61855286650259467</c:v>
                </c:pt>
                <c:pt idx="680">
                  <c:v>0.61865941698837235</c:v>
                </c:pt>
                <c:pt idx="681">
                  <c:v>0.61878498388999315</c:v>
                </c:pt>
                <c:pt idx="682">
                  <c:v>0.61888982714208485</c:v>
                </c:pt>
                <c:pt idx="683">
                  <c:v>0.6189134884013886</c:v>
                </c:pt>
                <c:pt idx="684">
                  <c:v>0.61900841730154765</c:v>
                </c:pt>
                <c:pt idx="685">
                  <c:v>0.61915988057376659</c:v>
                </c:pt>
                <c:pt idx="686">
                  <c:v>0.61926648660608785</c:v>
                </c:pt>
                <c:pt idx="687">
                  <c:v>0.61943695792887743</c:v>
                </c:pt>
                <c:pt idx="688">
                  <c:v>0.61954635648006784</c:v>
                </c:pt>
                <c:pt idx="689">
                  <c:v>0.619527838520606</c:v>
                </c:pt>
                <c:pt idx="690">
                  <c:v>0.61956482383144007</c:v>
                </c:pt>
                <c:pt idx="691">
                  <c:v>0.61964582170025351</c:v>
                </c:pt>
                <c:pt idx="692">
                  <c:v>0.61973248535846637</c:v>
                </c:pt>
                <c:pt idx="693">
                  <c:v>0.61981056201071338</c:v>
                </c:pt>
                <c:pt idx="694">
                  <c:v>0.61993883870314292</c:v>
                </c:pt>
                <c:pt idx="695">
                  <c:v>0.62005108601397074</c:v>
                </c:pt>
                <c:pt idx="696">
                  <c:v>0.62010280542853602</c:v>
                </c:pt>
                <c:pt idx="697">
                  <c:v>0.62013487521335808</c:v>
                </c:pt>
                <c:pt idx="698">
                  <c:v>0.6202668155265636</c:v>
                </c:pt>
                <c:pt idx="699">
                  <c:v>0.62039597560338133</c:v>
                </c:pt>
                <c:pt idx="700">
                  <c:v>0.62052461734219755</c:v>
                </c:pt>
                <c:pt idx="701">
                  <c:v>0.62068767519650103</c:v>
                </c:pt>
                <c:pt idx="702">
                  <c:v>0.62083744028707033</c:v>
                </c:pt>
                <c:pt idx="703">
                  <c:v>0.62093077431533905</c:v>
                </c:pt>
                <c:pt idx="704">
                  <c:v>0.62101620953650816</c:v>
                </c:pt>
                <c:pt idx="705">
                  <c:v>0.6210689069277554</c:v>
                </c:pt>
                <c:pt idx="706">
                  <c:v>0.62108769493851823</c:v>
                </c:pt>
                <c:pt idx="707">
                  <c:v>0.62105333613898994</c:v>
                </c:pt>
                <c:pt idx="708">
                  <c:v>0.62106674935678907</c:v>
                </c:pt>
                <c:pt idx="709">
                  <c:v>0.62110933239103705</c:v>
                </c:pt>
                <c:pt idx="710">
                  <c:v>0.62115755595106392</c:v>
                </c:pt>
                <c:pt idx="711">
                  <c:v>0.6212106750321218</c:v>
                </c:pt>
                <c:pt idx="712">
                  <c:v>0.62124217111105706</c:v>
                </c:pt>
                <c:pt idx="713">
                  <c:v>0.62124161432043379</c:v>
                </c:pt>
                <c:pt idx="714">
                  <c:v>0.62127190348537875</c:v>
                </c:pt>
                <c:pt idx="715">
                  <c:v>0.62132909062668906</c:v>
                </c:pt>
                <c:pt idx="716">
                  <c:v>0.62132568243474218</c:v>
                </c:pt>
                <c:pt idx="717">
                  <c:v>0.62133619341275503</c:v>
                </c:pt>
                <c:pt idx="718">
                  <c:v>0.6212875622242815</c:v>
                </c:pt>
                <c:pt idx="719">
                  <c:v>0.62126884899803825</c:v>
                </c:pt>
                <c:pt idx="720">
                  <c:v>0.62129402653055132</c:v>
                </c:pt>
                <c:pt idx="721">
                  <c:v>0.62136155039531493</c:v>
                </c:pt>
                <c:pt idx="722">
                  <c:v>0.62149490646757821</c:v>
                </c:pt>
                <c:pt idx="723">
                  <c:v>0.62160061434329483</c:v>
                </c:pt>
                <c:pt idx="724">
                  <c:v>0.62166577868759632</c:v>
                </c:pt>
                <c:pt idx="725">
                  <c:v>0.62173277766821944</c:v>
                </c:pt>
                <c:pt idx="726">
                  <c:v>0.62173964986194696</c:v>
                </c:pt>
                <c:pt idx="727">
                  <c:v>0.62176797266931261</c:v>
                </c:pt>
                <c:pt idx="728">
                  <c:v>0.62186790036541639</c:v>
                </c:pt>
                <c:pt idx="729">
                  <c:v>0.62189810254142686</c:v>
                </c:pt>
                <c:pt idx="730">
                  <c:v>0.62197441469101189</c:v>
                </c:pt>
                <c:pt idx="731">
                  <c:v>0.62207689730669502</c:v>
                </c:pt>
                <c:pt idx="732">
                  <c:v>0.62215010450497499</c:v>
                </c:pt>
                <c:pt idx="733">
                  <c:v>0.62222198481611091</c:v>
                </c:pt>
                <c:pt idx="734">
                  <c:v>0.62238730024800304</c:v>
                </c:pt>
                <c:pt idx="735">
                  <c:v>0.62254638877713964</c:v>
                </c:pt>
                <c:pt idx="736">
                  <c:v>0.62270268909067561</c:v>
                </c:pt>
                <c:pt idx="737">
                  <c:v>0.62293114035587616</c:v>
                </c:pt>
                <c:pt idx="738">
                  <c:v>0.6231139165688665</c:v>
                </c:pt>
                <c:pt idx="739">
                  <c:v>0.62326939696220462</c:v>
                </c:pt>
                <c:pt idx="740">
                  <c:v>0.62346770280527564</c:v>
                </c:pt>
                <c:pt idx="741">
                  <c:v>0.62359139740842695</c:v>
                </c:pt>
                <c:pt idx="742">
                  <c:v>0.62371560703693063</c:v>
                </c:pt>
                <c:pt idx="743">
                  <c:v>0.62385753054794868</c:v>
                </c:pt>
                <c:pt idx="744">
                  <c:v>0.62402028177955093</c:v>
                </c:pt>
                <c:pt idx="745">
                  <c:v>0.62424435822619684</c:v>
                </c:pt>
                <c:pt idx="746">
                  <c:v>0.624533039025015</c:v>
                </c:pt>
                <c:pt idx="747">
                  <c:v>0.62476554382041372</c:v>
                </c:pt>
                <c:pt idx="748">
                  <c:v>0.62499584462786983</c:v>
                </c:pt>
                <c:pt idx="749">
                  <c:v>0.62519507542980124</c:v>
                </c:pt>
                <c:pt idx="750">
                  <c:v>0.6254259147822897</c:v>
                </c:pt>
                <c:pt idx="751">
                  <c:v>0.62564159346855697</c:v>
                </c:pt>
                <c:pt idx="752">
                  <c:v>0.62581785006029023</c:v>
                </c:pt>
                <c:pt idx="753">
                  <c:v>0.6260176526539164</c:v>
                </c:pt>
                <c:pt idx="754">
                  <c:v>0.62620120680964797</c:v>
                </c:pt>
                <c:pt idx="755">
                  <c:v>0.62638128076381772</c:v>
                </c:pt>
                <c:pt idx="756">
                  <c:v>0.62655325743401369</c:v>
                </c:pt>
                <c:pt idx="757">
                  <c:v>0.62670290951307461</c:v>
                </c:pt>
                <c:pt idx="758">
                  <c:v>0.62687363334327417</c:v>
                </c:pt>
                <c:pt idx="759">
                  <c:v>0.62703105398100456</c:v>
                </c:pt>
                <c:pt idx="760">
                  <c:v>0.62721760702234086</c:v>
                </c:pt>
                <c:pt idx="761">
                  <c:v>0.6273766748758739</c:v>
                </c:pt>
                <c:pt idx="762">
                  <c:v>0.62759587009836615</c:v>
                </c:pt>
                <c:pt idx="763">
                  <c:v>0.62780333439831748</c:v>
                </c:pt>
                <c:pt idx="764">
                  <c:v>0.62792944952137419</c:v>
                </c:pt>
                <c:pt idx="765">
                  <c:v>0.62802803321317524</c:v>
                </c:pt>
                <c:pt idx="766">
                  <c:v>0.62809897370906764</c:v>
                </c:pt>
                <c:pt idx="767">
                  <c:v>0.62816741372212148</c:v>
                </c:pt>
                <c:pt idx="768">
                  <c:v>0.62823869169283875</c:v>
                </c:pt>
                <c:pt idx="769">
                  <c:v>0.62830727383976914</c:v>
                </c:pt>
                <c:pt idx="770">
                  <c:v>0.62847820442493307</c:v>
                </c:pt>
                <c:pt idx="771">
                  <c:v>0.62856274267112522</c:v>
                </c:pt>
                <c:pt idx="772">
                  <c:v>0.6285647855742299</c:v>
                </c:pt>
                <c:pt idx="773">
                  <c:v>0.62861239635592459</c:v>
                </c:pt>
                <c:pt idx="774">
                  <c:v>0.62864686312766327</c:v>
                </c:pt>
                <c:pt idx="775">
                  <c:v>0.62868505421364806</c:v>
                </c:pt>
                <c:pt idx="776">
                  <c:v>0.62873554383884223</c:v>
                </c:pt>
                <c:pt idx="777">
                  <c:v>0.62883549596060229</c:v>
                </c:pt>
                <c:pt idx="778">
                  <c:v>0.62886405739361828</c:v>
                </c:pt>
                <c:pt idx="779">
                  <c:v>0.62885935334245591</c:v>
                </c:pt>
                <c:pt idx="780">
                  <c:v>0.62886786106119175</c:v>
                </c:pt>
                <c:pt idx="781">
                  <c:v>0.62883275305932529</c:v>
                </c:pt>
                <c:pt idx="782">
                  <c:v>0.62881337475150667</c:v>
                </c:pt>
                <c:pt idx="783">
                  <c:v>0.62883613216912926</c:v>
                </c:pt>
                <c:pt idx="784">
                  <c:v>0.62879824070776225</c:v>
                </c:pt>
                <c:pt idx="785">
                  <c:v>0.62878939084773144</c:v>
                </c:pt>
                <c:pt idx="786">
                  <c:v>0.62876969070638555</c:v>
                </c:pt>
                <c:pt idx="787">
                  <c:v>0.62871794159337935</c:v>
                </c:pt>
                <c:pt idx="788">
                  <c:v>0.62869890877805823</c:v>
                </c:pt>
                <c:pt idx="789">
                  <c:v>0.62865803130139175</c:v>
                </c:pt>
                <c:pt idx="790">
                  <c:v>0.6285820941551109</c:v>
                </c:pt>
                <c:pt idx="791">
                  <c:v>0.62852038394577825</c:v>
                </c:pt>
                <c:pt idx="792">
                  <c:v>0.62847227546466866</c:v>
                </c:pt>
                <c:pt idx="793">
                  <c:v>0.62835361760807096</c:v>
                </c:pt>
                <c:pt idx="794">
                  <c:v>0.62826802745482635</c:v>
                </c:pt>
                <c:pt idx="795">
                  <c:v>0.62823685740105084</c:v>
                </c:pt>
                <c:pt idx="796">
                  <c:v>0.62818298756675883</c:v>
                </c:pt>
                <c:pt idx="797">
                  <c:v>0.62814058983780929</c:v>
                </c:pt>
                <c:pt idx="798">
                  <c:v>0.62812058832243389</c:v>
                </c:pt>
                <c:pt idx="799">
                  <c:v>0.62807253344140046</c:v>
                </c:pt>
                <c:pt idx="800">
                  <c:v>0.62797495943773152</c:v>
                </c:pt>
                <c:pt idx="801">
                  <c:v>0.62791948497636174</c:v>
                </c:pt>
                <c:pt idx="802">
                  <c:v>0.62789866100542724</c:v>
                </c:pt>
                <c:pt idx="803">
                  <c:v>0.62788357175914267</c:v>
                </c:pt>
                <c:pt idx="804">
                  <c:v>0.62791642110381651</c:v>
                </c:pt>
                <c:pt idx="805">
                  <c:v>0.62794548995361132</c:v>
                </c:pt>
                <c:pt idx="806">
                  <c:v>0.62794605763453648</c:v>
                </c:pt>
                <c:pt idx="807">
                  <c:v>0.62797928671347203</c:v>
                </c:pt>
                <c:pt idx="808">
                  <c:v>0.62799630461890477</c:v>
                </c:pt>
                <c:pt idx="809">
                  <c:v>0.62799122405354513</c:v>
                </c:pt>
                <c:pt idx="810">
                  <c:v>0.62803597634971398</c:v>
                </c:pt>
                <c:pt idx="811">
                  <c:v>0.62810217354791886</c:v>
                </c:pt>
                <c:pt idx="812">
                  <c:v>0.62816289485686205</c:v>
                </c:pt>
                <c:pt idx="813">
                  <c:v>0.62827565841753585</c:v>
                </c:pt>
                <c:pt idx="814">
                  <c:v>0.6283504648154391</c:v>
                </c:pt>
                <c:pt idx="815">
                  <c:v>0.62840658051599563</c:v>
                </c:pt>
                <c:pt idx="816">
                  <c:v>0.62844942216211086</c:v>
                </c:pt>
                <c:pt idx="817">
                  <c:v>0.62845785073032667</c:v>
                </c:pt>
                <c:pt idx="818">
                  <c:v>0.62851340352974183</c:v>
                </c:pt>
                <c:pt idx="819">
                  <c:v>0.62859079258888029</c:v>
                </c:pt>
                <c:pt idx="820">
                  <c:v>0.62865529790962316</c:v>
                </c:pt>
                <c:pt idx="821">
                  <c:v>0.62871658763985416</c:v>
                </c:pt>
                <c:pt idx="822">
                  <c:v>0.62878335071709968</c:v>
                </c:pt>
                <c:pt idx="823">
                  <c:v>0.62883588205052454</c:v>
                </c:pt>
                <c:pt idx="824">
                  <c:v>0.6288766833892242</c:v>
                </c:pt>
                <c:pt idx="825">
                  <c:v>0.62893441950425577</c:v>
                </c:pt>
                <c:pt idx="826">
                  <c:v>0.62901859408759619</c:v>
                </c:pt>
                <c:pt idx="827">
                  <c:v>0.62906666011208978</c:v>
                </c:pt>
                <c:pt idx="828">
                  <c:v>0.62908008838590257</c:v>
                </c:pt>
                <c:pt idx="829">
                  <c:v>0.62911043412871959</c:v>
                </c:pt>
                <c:pt idx="830">
                  <c:v>0.62911587154113269</c:v>
                </c:pt>
                <c:pt idx="831">
                  <c:v>0.62911725978808219</c:v>
                </c:pt>
                <c:pt idx="832">
                  <c:v>0.62916360386215253</c:v>
                </c:pt>
                <c:pt idx="833">
                  <c:v>0.62921858729879176</c:v>
                </c:pt>
                <c:pt idx="834">
                  <c:v>0.62926452149210543</c:v>
                </c:pt>
                <c:pt idx="835">
                  <c:v>0.6293255149272069</c:v>
                </c:pt>
                <c:pt idx="836">
                  <c:v>0.62936483947169164</c:v>
                </c:pt>
                <c:pt idx="837">
                  <c:v>0.6293945362281117</c:v>
                </c:pt>
                <c:pt idx="838">
                  <c:v>0.62944746573530785</c:v>
                </c:pt>
                <c:pt idx="839">
                  <c:v>0.62951062790103218</c:v>
                </c:pt>
                <c:pt idx="840">
                  <c:v>0.62956666976038089</c:v>
                </c:pt>
                <c:pt idx="841">
                  <c:v>0.62962474671138302</c:v>
                </c:pt>
                <c:pt idx="842">
                  <c:v>0.6296529122259803</c:v>
                </c:pt>
                <c:pt idx="843">
                  <c:v>0.62964980214314503</c:v>
                </c:pt>
                <c:pt idx="844">
                  <c:v>0.62965550086504241</c:v>
                </c:pt>
                <c:pt idx="845">
                  <c:v>0.62968676681280444</c:v>
                </c:pt>
                <c:pt idx="846">
                  <c:v>0.62970133941926676</c:v>
                </c:pt>
                <c:pt idx="847">
                  <c:v>0.6297580404104256</c:v>
                </c:pt>
                <c:pt idx="848">
                  <c:v>0.62979933471973293</c:v>
                </c:pt>
                <c:pt idx="849">
                  <c:v>0.62982102150244479</c:v>
                </c:pt>
                <c:pt idx="850">
                  <c:v>0.62984392769633557</c:v>
                </c:pt>
                <c:pt idx="851">
                  <c:v>0.62985783038281207</c:v>
                </c:pt>
                <c:pt idx="852">
                  <c:v>0.62987050051977744</c:v>
                </c:pt>
                <c:pt idx="853">
                  <c:v>0.62991414881126617</c:v>
                </c:pt>
                <c:pt idx="854">
                  <c:v>0.62996068505605185</c:v>
                </c:pt>
                <c:pt idx="855">
                  <c:v>0.62998315255325821</c:v>
                </c:pt>
                <c:pt idx="856">
                  <c:v>0.62999387509750804</c:v>
                </c:pt>
                <c:pt idx="857">
                  <c:v>0.63000187027395016</c:v>
                </c:pt>
                <c:pt idx="858">
                  <c:v>0.63000824146612999</c:v>
                </c:pt>
                <c:pt idx="859">
                  <c:v>0.6300157466483991</c:v>
                </c:pt>
                <c:pt idx="860">
                  <c:v>0.63001899440661335</c:v>
                </c:pt>
                <c:pt idx="861">
                  <c:v>0.63002637790723692</c:v>
                </c:pt>
                <c:pt idx="862">
                  <c:v>0.63004894837571745</c:v>
                </c:pt>
                <c:pt idx="863">
                  <c:v>0.63003398043015235</c:v>
                </c:pt>
                <c:pt idx="864">
                  <c:v>0.63002441854265345</c:v>
                </c:pt>
                <c:pt idx="865">
                  <c:v>0.63002224286875586</c:v>
                </c:pt>
                <c:pt idx="866">
                  <c:v>0.63001575701260126</c:v>
                </c:pt>
                <c:pt idx="867">
                  <c:v>0.6299971138541306</c:v>
                </c:pt>
                <c:pt idx="868">
                  <c:v>0.62998898766008393</c:v>
                </c:pt>
                <c:pt idx="869">
                  <c:v>0.62998888138940545</c:v>
                </c:pt>
                <c:pt idx="870">
                  <c:v>0.629972732808044</c:v>
                </c:pt>
                <c:pt idx="871">
                  <c:v>0.62994705264434625</c:v>
                </c:pt>
                <c:pt idx="872">
                  <c:v>0.62992674519968228</c:v>
                </c:pt>
                <c:pt idx="873">
                  <c:v>0.62989838430696843</c:v>
                </c:pt>
                <c:pt idx="874">
                  <c:v>0.62988593038731755</c:v>
                </c:pt>
                <c:pt idx="875">
                  <c:v>0.62989038833996169</c:v>
                </c:pt>
                <c:pt idx="876">
                  <c:v>0.62988210371069353</c:v>
                </c:pt>
                <c:pt idx="877">
                  <c:v>0.62987357846743819</c:v>
                </c:pt>
                <c:pt idx="878">
                  <c:v>0.62986796276424373</c:v>
                </c:pt>
                <c:pt idx="879">
                  <c:v>0.62985986426999385</c:v>
                </c:pt>
                <c:pt idx="880">
                  <c:v>0.62984717110539057</c:v>
                </c:pt>
                <c:pt idx="881">
                  <c:v>0.62984201869679435</c:v>
                </c:pt>
                <c:pt idx="882">
                  <c:v>0.62984661252408491</c:v>
                </c:pt>
                <c:pt idx="883">
                  <c:v>0.62983385712471407</c:v>
                </c:pt>
                <c:pt idx="884">
                  <c:v>0.62981153397520384</c:v>
                </c:pt>
                <c:pt idx="885">
                  <c:v>0.62978929063010147</c:v>
                </c:pt>
                <c:pt idx="886">
                  <c:v>0.6297554671155533</c:v>
                </c:pt>
                <c:pt idx="887">
                  <c:v>0.6297604376985293</c:v>
                </c:pt>
                <c:pt idx="888">
                  <c:v>0.62978031651435962</c:v>
                </c:pt>
                <c:pt idx="889">
                  <c:v>0.62978428536112885</c:v>
                </c:pt>
                <c:pt idx="890">
                  <c:v>0.62978176544554454</c:v>
                </c:pt>
                <c:pt idx="891">
                  <c:v>0.62976336336026784</c:v>
                </c:pt>
                <c:pt idx="892">
                  <c:v>0.62975772025521459</c:v>
                </c:pt>
                <c:pt idx="893">
                  <c:v>0.62973538948612784</c:v>
                </c:pt>
                <c:pt idx="894">
                  <c:v>0.62972596245267465</c:v>
                </c:pt>
                <c:pt idx="895">
                  <c:v>0.62970409682336825</c:v>
                </c:pt>
                <c:pt idx="896">
                  <c:v>0.62968611852565737</c:v>
                </c:pt>
                <c:pt idx="897">
                  <c:v>0.62966846160246182</c:v>
                </c:pt>
                <c:pt idx="898">
                  <c:v>0.62966009293950931</c:v>
                </c:pt>
                <c:pt idx="899">
                  <c:v>0.62967360615440837</c:v>
                </c:pt>
                <c:pt idx="900">
                  <c:v>0.62967652090497916</c:v>
                </c:pt>
                <c:pt idx="901">
                  <c:v>0.62967762410764772</c:v>
                </c:pt>
                <c:pt idx="902">
                  <c:v>0.6296810592095391</c:v>
                </c:pt>
                <c:pt idx="903">
                  <c:v>0.629692669449334</c:v>
                </c:pt>
                <c:pt idx="904">
                  <c:v>0.62968257506469316</c:v>
                </c:pt>
                <c:pt idx="905">
                  <c:v>0.62967446458177789</c:v>
                </c:pt>
                <c:pt idx="906">
                  <c:v>0.6296797904425252</c:v>
                </c:pt>
                <c:pt idx="907">
                  <c:v>0.62968602396142204</c:v>
                </c:pt>
                <c:pt idx="908">
                  <c:v>0.62970486338322962</c:v>
                </c:pt>
                <c:pt idx="909">
                  <c:v>0.62969688509306987</c:v>
                </c:pt>
                <c:pt idx="910">
                  <c:v>0.6297160928940112</c:v>
                </c:pt>
                <c:pt idx="911">
                  <c:v>0.62971427218933906</c:v>
                </c:pt>
                <c:pt idx="912">
                  <c:v>0.62968184689092876</c:v>
                </c:pt>
                <c:pt idx="913">
                  <c:v>0.62969964999194095</c:v>
                </c:pt>
                <c:pt idx="914">
                  <c:v>0.62975030138016164</c:v>
                </c:pt>
                <c:pt idx="915">
                  <c:v>0.62975981782474666</c:v>
                </c:pt>
                <c:pt idx="916">
                  <c:v>0.629773887144916</c:v>
                </c:pt>
                <c:pt idx="917">
                  <c:v>0.62977822406516604</c:v>
                </c:pt>
                <c:pt idx="918">
                  <c:v>0.62975482754738887</c:v>
                </c:pt>
                <c:pt idx="919">
                  <c:v>0.62976540730206398</c:v>
                </c:pt>
                <c:pt idx="920">
                  <c:v>0.62979179908150751</c:v>
                </c:pt>
                <c:pt idx="921">
                  <c:v>0.62978937566252446</c:v>
                </c:pt>
                <c:pt idx="922">
                  <c:v>0.62978132597007619</c:v>
                </c:pt>
                <c:pt idx="923">
                  <c:v>0.62975921061410833</c:v>
                </c:pt>
                <c:pt idx="924">
                  <c:v>0.62972621967202935</c:v>
                </c:pt>
                <c:pt idx="925">
                  <c:v>0.62969650990239845</c:v>
                </c:pt>
                <c:pt idx="926">
                  <c:v>0.62968168847884443</c:v>
                </c:pt>
                <c:pt idx="927">
                  <c:v>0.62968022965180215</c:v>
                </c:pt>
                <c:pt idx="928">
                  <c:v>0.62966370226315005</c:v>
                </c:pt>
                <c:pt idx="929">
                  <c:v>0.62966833662023403</c:v>
                </c:pt>
                <c:pt idx="930">
                  <c:v>0.62965930887019272</c:v>
                </c:pt>
                <c:pt idx="931">
                  <c:v>0.62961469850679574</c:v>
                </c:pt>
                <c:pt idx="932">
                  <c:v>0.62959077666372254</c:v>
                </c:pt>
                <c:pt idx="933">
                  <c:v>0.62955096107283903</c:v>
                </c:pt>
                <c:pt idx="934">
                  <c:v>0.62950581128207361</c:v>
                </c:pt>
                <c:pt idx="935">
                  <c:v>0.62949097186672687</c:v>
                </c:pt>
                <c:pt idx="936">
                  <c:v>0.62946639124132486</c:v>
                </c:pt>
                <c:pt idx="937">
                  <c:v>0.62944194544904419</c:v>
                </c:pt>
                <c:pt idx="938">
                  <c:v>0.62940349008177998</c:v>
                </c:pt>
                <c:pt idx="939">
                  <c:v>0.62934998681232235</c:v>
                </c:pt>
                <c:pt idx="940">
                  <c:v>0.62929630768196765</c:v>
                </c:pt>
                <c:pt idx="941">
                  <c:v>0.62923751218229196</c:v>
                </c:pt>
                <c:pt idx="942">
                  <c:v>0.62919096624748949</c:v>
                </c:pt>
                <c:pt idx="943">
                  <c:v>0.62913812308282835</c:v>
                </c:pt>
                <c:pt idx="944">
                  <c:v>0.62909511881274749</c:v>
                </c:pt>
                <c:pt idx="945">
                  <c:v>0.62903775814091956</c:v>
                </c:pt>
                <c:pt idx="946">
                  <c:v>0.62897166366759416</c:v>
                </c:pt>
                <c:pt idx="947">
                  <c:v>0.62890628186965747</c:v>
                </c:pt>
                <c:pt idx="948">
                  <c:v>0.62882696294243745</c:v>
                </c:pt>
                <c:pt idx="949">
                  <c:v>0.62872175398488372</c:v>
                </c:pt>
                <c:pt idx="950">
                  <c:v>0.62861478525594439</c:v>
                </c:pt>
                <c:pt idx="951">
                  <c:v>0.6285160937952855</c:v>
                </c:pt>
                <c:pt idx="952">
                  <c:v>0.62840605517970483</c:v>
                </c:pt>
                <c:pt idx="953">
                  <c:v>0.62832263547457834</c:v>
                </c:pt>
                <c:pt idx="954">
                  <c:v>0.62822866602957828</c:v>
                </c:pt>
                <c:pt idx="955">
                  <c:v>0.62812452837157984</c:v>
                </c:pt>
                <c:pt idx="956">
                  <c:v>0.62801781347942975</c:v>
                </c:pt>
                <c:pt idx="957">
                  <c:v>0.6279338886060698</c:v>
                </c:pt>
                <c:pt idx="958">
                  <c:v>0.62789470228542699</c:v>
                </c:pt>
                <c:pt idx="959">
                  <c:v>0.62786974505918602</c:v>
                </c:pt>
                <c:pt idx="960">
                  <c:v>0.62783934773631345</c:v>
                </c:pt>
                <c:pt idx="961">
                  <c:v>0.62783050894999493</c:v>
                </c:pt>
                <c:pt idx="962">
                  <c:v>0.62781278070269619</c:v>
                </c:pt>
                <c:pt idx="963">
                  <c:v>0.62778042146409674</c:v>
                </c:pt>
                <c:pt idx="964">
                  <c:v>0.62778424833630486</c:v>
                </c:pt>
                <c:pt idx="965">
                  <c:v>0.62780518343932357</c:v>
                </c:pt>
                <c:pt idx="966">
                  <c:v>0.6278505489040227</c:v>
                </c:pt>
                <c:pt idx="967">
                  <c:v>0.62791629505791235</c:v>
                </c:pt>
                <c:pt idx="968">
                  <c:v>0.62801785441551483</c:v>
                </c:pt>
                <c:pt idx="969">
                  <c:v>0.62816495424106578</c:v>
                </c:pt>
                <c:pt idx="970">
                  <c:v>0.62828425836920487</c:v>
                </c:pt>
                <c:pt idx="971">
                  <c:v>0.62841219914060009</c:v>
                </c:pt>
                <c:pt idx="972">
                  <c:v>0.62855140540537391</c:v>
                </c:pt>
                <c:pt idx="973">
                  <c:v>0.62867892487693811</c:v>
                </c:pt>
                <c:pt idx="974">
                  <c:v>0.62882408812463875</c:v>
                </c:pt>
                <c:pt idx="975">
                  <c:v>0.62899427367261751</c:v>
                </c:pt>
                <c:pt idx="976">
                  <c:v>0.62918330054940153</c:v>
                </c:pt>
                <c:pt idx="977">
                  <c:v>0.62938657535627451</c:v>
                </c:pt>
                <c:pt idx="978">
                  <c:v>0.62959800985021896</c:v>
                </c:pt>
                <c:pt idx="979">
                  <c:v>0.62978092991192336</c:v>
                </c:pt>
                <c:pt idx="980">
                  <c:v>0.62998277219019405</c:v>
                </c:pt>
                <c:pt idx="981">
                  <c:v>0.630159188204374</c:v>
                </c:pt>
                <c:pt idx="982">
                  <c:v>0.63032055692327471</c:v>
                </c:pt>
                <c:pt idx="983">
                  <c:v>0.63049291869142499</c:v>
                </c:pt>
                <c:pt idx="984">
                  <c:v>0.63064819856678278</c:v>
                </c:pt>
                <c:pt idx="985">
                  <c:v>0.63078380033621073</c:v>
                </c:pt>
                <c:pt idx="986">
                  <c:v>0.63090750918230043</c:v>
                </c:pt>
                <c:pt idx="987">
                  <c:v>0.63103301823297953</c:v>
                </c:pt>
                <c:pt idx="988">
                  <c:v>0.63116709531643067</c:v>
                </c:pt>
                <c:pt idx="989">
                  <c:v>0.63130670683196322</c:v>
                </c:pt>
                <c:pt idx="990">
                  <c:v>0.63143419075709184</c:v>
                </c:pt>
                <c:pt idx="991">
                  <c:v>0.631540917590795</c:v>
                </c:pt>
                <c:pt idx="992">
                  <c:v>0.63160652614841151</c:v>
                </c:pt>
                <c:pt idx="993">
                  <c:v>0.6316231585819676</c:v>
                </c:pt>
                <c:pt idx="994">
                  <c:v>0.63162360066506451</c:v>
                </c:pt>
                <c:pt idx="995">
                  <c:v>0.63159980030972152</c:v>
                </c:pt>
                <c:pt idx="996">
                  <c:v>0.63158698993576612</c:v>
                </c:pt>
                <c:pt idx="997">
                  <c:v>0.63157613218916364</c:v>
                </c:pt>
                <c:pt idx="998">
                  <c:v>0.63156140356178037</c:v>
                </c:pt>
                <c:pt idx="999">
                  <c:v>0.6315522528354317</c:v>
                </c:pt>
                <c:pt idx="1000">
                  <c:v>0.6315267401113388</c:v>
                </c:pt>
                <c:pt idx="1001">
                  <c:v>0.63148300286905557</c:v>
                </c:pt>
                <c:pt idx="1002">
                  <c:v>0.63144249647051831</c:v>
                </c:pt>
                <c:pt idx="1003">
                  <c:v>0.63138752339320681</c:v>
                </c:pt>
                <c:pt idx="1004">
                  <c:v>0.63129933950502248</c:v>
                </c:pt>
                <c:pt idx="1005">
                  <c:v>0.63121050209579743</c:v>
                </c:pt>
                <c:pt idx="1006">
                  <c:v>0.63111696309347387</c:v>
                </c:pt>
                <c:pt idx="1007">
                  <c:v>0.63099074403469879</c:v>
                </c:pt>
                <c:pt idx="1008">
                  <c:v>0.63088045145786464</c:v>
                </c:pt>
                <c:pt idx="1009">
                  <c:v>0.63075435146973824</c:v>
                </c:pt>
                <c:pt idx="1010">
                  <c:v>0.63059011028753864</c:v>
                </c:pt>
                <c:pt idx="1011">
                  <c:v>0.63039091534007774</c:v>
                </c:pt>
                <c:pt idx="1012">
                  <c:v>0.63017304425644294</c:v>
                </c:pt>
                <c:pt idx="1013">
                  <c:v>0.62993326593373566</c:v>
                </c:pt>
                <c:pt idx="1014">
                  <c:v>0.62967528451270882</c:v>
                </c:pt>
                <c:pt idx="1015">
                  <c:v>0.62942025048055272</c:v>
                </c:pt>
                <c:pt idx="1016">
                  <c:v>0.6291455284660229</c:v>
                </c:pt>
                <c:pt idx="1017">
                  <c:v>0.62885732613345724</c:v>
                </c:pt>
                <c:pt idx="1018">
                  <c:v>0.62853799287772161</c:v>
                </c:pt>
                <c:pt idx="1019">
                  <c:v>0.62818865942027768</c:v>
                </c:pt>
                <c:pt idx="1020">
                  <c:v>0.62779866007140628</c:v>
                </c:pt>
                <c:pt idx="1021">
                  <c:v>0.62738493431874554</c:v>
                </c:pt>
                <c:pt idx="1022">
                  <c:v>0.62696532104214941</c:v>
                </c:pt>
                <c:pt idx="1023">
                  <c:v>0.62651080364739886</c:v>
                </c:pt>
                <c:pt idx="1024">
                  <c:v>0.6260620310834013</c:v>
                </c:pt>
                <c:pt idx="1025">
                  <c:v>0.62560363969563137</c:v>
                </c:pt>
                <c:pt idx="1026">
                  <c:v>0.62508109947245494</c:v>
                </c:pt>
                <c:pt idx="1027">
                  <c:v>0.62454152879910863</c:v>
                </c:pt>
                <c:pt idx="1028">
                  <c:v>0.62392659564412722</c:v>
                </c:pt>
                <c:pt idx="1029">
                  <c:v>0.62324032525622053</c:v>
                </c:pt>
                <c:pt idx="1030">
                  <c:v>0.62253182392977369</c:v>
                </c:pt>
                <c:pt idx="1031">
                  <c:v>0.62174208250617624</c:v>
                </c:pt>
                <c:pt idx="1032">
                  <c:v>0.62091283792227525</c:v>
                </c:pt>
                <c:pt idx="1033">
                  <c:v>0.62005112781584082</c:v>
                </c:pt>
                <c:pt idx="1034">
                  <c:v>0.61915510098421944</c:v>
                </c:pt>
                <c:pt idx="1035">
                  <c:v>0.61820944110162734</c:v>
                </c:pt>
                <c:pt idx="1036">
                  <c:v>0.61722449008241931</c:v>
                </c:pt>
                <c:pt idx="1037">
                  <c:v>0.61620340054476308</c:v>
                </c:pt>
                <c:pt idx="1038">
                  <c:v>0.61510397233894787</c:v>
                </c:pt>
                <c:pt idx="1039">
                  <c:v>0.61394412035541646</c:v>
                </c:pt>
                <c:pt idx="1040">
                  <c:v>0.61278573961018001</c:v>
                </c:pt>
                <c:pt idx="1041">
                  <c:v>0.61158714367018974</c:v>
                </c:pt>
                <c:pt idx="1042">
                  <c:v>0.61034911419015081</c:v>
                </c:pt>
                <c:pt idx="1043">
                  <c:v>0.60909997550879835</c:v>
                </c:pt>
                <c:pt idx="1044">
                  <c:v>0.60786348237910592</c:v>
                </c:pt>
                <c:pt idx="1045">
                  <c:v>0.60658112656535157</c:v>
                </c:pt>
                <c:pt idx="1046">
                  <c:v>0.60529789747379936</c:v>
                </c:pt>
                <c:pt idx="1047">
                  <c:v>0.60401339826906364</c:v>
                </c:pt>
                <c:pt idx="1048">
                  <c:v>0.60268338158352275</c:v>
                </c:pt>
                <c:pt idx="1049">
                  <c:v>0.60138268360263603</c:v>
                </c:pt>
                <c:pt idx="1050">
                  <c:v>0.60008445798377785</c:v>
                </c:pt>
                <c:pt idx="1051">
                  <c:v>0.59881105496863762</c:v>
                </c:pt>
                <c:pt idx="1052">
                  <c:v>0.59754959691154808</c:v>
                </c:pt>
                <c:pt idx="1053">
                  <c:v>0.59633039193991066</c:v>
                </c:pt>
                <c:pt idx="1054">
                  <c:v>0.59511455789485945</c:v>
                </c:pt>
                <c:pt idx="1055">
                  <c:v>0.59395420083201389</c:v>
                </c:pt>
                <c:pt idx="1056">
                  <c:v>0.59277752163192143</c:v>
                </c:pt>
                <c:pt idx="1057">
                  <c:v>0.59172342098944963</c:v>
                </c:pt>
                <c:pt idx="1058">
                  <c:v>0.59067452740867676</c:v>
                </c:pt>
                <c:pt idx="1059">
                  <c:v>0.58980412995218956</c:v>
                </c:pt>
                <c:pt idx="1060">
                  <c:v>0.58905760110661243</c:v>
                </c:pt>
                <c:pt idx="1061">
                  <c:v>0.58847553726054347</c:v>
                </c:pt>
                <c:pt idx="1062">
                  <c:v>0.58806911209951107</c:v>
                </c:pt>
                <c:pt idx="1063">
                  <c:v>0.58782228470982545</c:v>
                </c:pt>
                <c:pt idx="1064">
                  <c:v>0.5877580143454465</c:v>
                </c:pt>
                <c:pt idx="1065">
                  <c:v>0.58787438171291073</c:v>
                </c:pt>
                <c:pt idx="1066">
                  <c:v>0.58815436124961773</c:v>
                </c:pt>
                <c:pt idx="1067">
                  <c:v>0.58860986323479458</c:v>
                </c:pt>
                <c:pt idx="1068">
                  <c:v>0.58922763710786086</c:v>
                </c:pt>
                <c:pt idx="1069">
                  <c:v>0.58993948569816723</c:v>
                </c:pt>
                <c:pt idx="1070">
                  <c:v>0.59069948534973837</c:v>
                </c:pt>
                <c:pt idx="1071">
                  <c:v>0.5915863812889105</c:v>
                </c:pt>
                <c:pt idx="1072">
                  <c:v>0.59244454206188435</c:v>
                </c:pt>
                <c:pt idx="1073">
                  <c:v>0.59336277297090134</c:v>
                </c:pt>
                <c:pt idx="1074">
                  <c:v>0.59426358601487583</c:v>
                </c:pt>
                <c:pt idx="1075">
                  <c:v>0.59518012979365575</c:v>
                </c:pt>
                <c:pt idx="1076">
                  <c:v>0.59606011261272773</c:v>
                </c:pt>
                <c:pt idx="1077">
                  <c:v>0.59692373704466217</c:v>
                </c:pt>
                <c:pt idx="1078">
                  <c:v>0.59775661601488717</c:v>
                </c:pt>
                <c:pt idx="1079">
                  <c:v>0.59857341976827427</c:v>
                </c:pt>
                <c:pt idx="1080">
                  <c:v>0.59935748384356868</c:v>
                </c:pt>
                <c:pt idx="1081">
                  <c:v>0.60010622530227498</c:v>
                </c:pt>
                <c:pt idx="1082">
                  <c:v>0.60084447589021606</c:v>
                </c:pt>
                <c:pt idx="1083">
                  <c:v>0.60155977123594528</c:v>
                </c:pt>
                <c:pt idx="1084">
                  <c:v>0.60225799294061599</c:v>
                </c:pt>
                <c:pt idx="1085">
                  <c:v>0.60296373683568227</c:v>
                </c:pt>
                <c:pt idx="1086">
                  <c:v>0.60364127461841932</c:v>
                </c:pt>
                <c:pt idx="1087">
                  <c:v>0.60426684344684822</c:v>
                </c:pt>
                <c:pt idx="1088">
                  <c:v>0.6048654116491976</c:v>
                </c:pt>
                <c:pt idx="1089">
                  <c:v>0.60541177325902895</c:v>
                </c:pt>
                <c:pt idx="1090">
                  <c:v>0.60590989937362127</c:v>
                </c:pt>
                <c:pt idx="1091">
                  <c:v>0.60638957670143168</c:v>
                </c:pt>
                <c:pt idx="1092">
                  <c:v>0.60682544916849723</c:v>
                </c:pt>
                <c:pt idx="1093">
                  <c:v>0.60723911157595678</c:v>
                </c:pt>
                <c:pt idx="1094">
                  <c:v>0.60764522916170804</c:v>
                </c:pt>
                <c:pt idx="1095">
                  <c:v>0.60799841072554128</c:v>
                </c:pt>
                <c:pt idx="1096">
                  <c:v>0.60833547578852643</c:v>
                </c:pt>
                <c:pt idx="1097">
                  <c:v>0.60862730991108405</c:v>
                </c:pt>
                <c:pt idx="1098">
                  <c:v>0.60885541645482066</c:v>
                </c:pt>
                <c:pt idx="1099">
                  <c:v>0.6090832024324726</c:v>
                </c:pt>
                <c:pt idx="1100">
                  <c:v>0.60928148600626619</c:v>
                </c:pt>
                <c:pt idx="1101">
                  <c:v>0.60945207020853254</c:v>
                </c:pt>
                <c:pt idx="1102">
                  <c:v>0.60961278000237473</c:v>
                </c:pt>
                <c:pt idx="1103">
                  <c:v>0.60974530995959475</c:v>
                </c:pt>
                <c:pt idx="1104">
                  <c:v>0.60984987344739705</c:v>
                </c:pt>
                <c:pt idx="1105">
                  <c:v>0.60993332419438173</c:v>
                </c:pt>
                <c:pt idx="1106">
                  <c:v>0.61000235976978112</c:v>
                </c:pt>
                <c:pt idx="1107">
                  <c:v>0.61005799716166365</c:v>
                </c:pt>
                <c:pt idx="1108">
                  <c:v>0.6101125830632691</c:v>
                </c:pt>
                <c:pt idx="1109">
                  <c:v>0.6101924657160297</c:v>
                </c:pt>
                <c:pt idx="1110">
                  <c:v>0.61028472459399197</c:v>
                </c:pt>
                <c:pt idx="1111">
                  <c:v>0.61036747760325039</c:v>
                </c:pt>
                <c:pt idx="1112">
                  <c:v>0.61047926165691135</c:v>
                </c:pt>
                <c:pt idx="1113">
                  <c:v>0.61059940546764147</c:v>
                </c:pt>
                <c:pt idx="1114">
                  <c:v>0.6107121913771324</c:v>
                </c:pt>
                <c:pt idx="1115">
                  <c:v>0.61084444725767273</c:v>
                </c:pt>
                <c:pt idx="1116">
                  <c:v>0.61101477323605546</c:v>
                </c:pt>
                <c:pt idx="1117">
                  <c:v>0.61119941422082313</c:v>
                </c:pt>
                <c:pt idx="1118">
                  <c:v>0.61140209437042159</c:v>
                </c:pt>
                <c:pt idx="1119">
                  <c:v>0.61162267594606756</c:v>
                </c:pt>
                <c:pt idx="1120">
                  <c:v>0.61185477187317538</c:v>
                </c:pt>
                <c:pt idx="1121">
                  <c:v>0.61211645312078922</c:v>
                </c:pt>
                <c:pt idx="1122">
                  <c:v>0.6123705515643626</c:v>
                </c:pt>
                <c:pt idx="1123">
                  <c:v>0.61263905539080288</c:v>
                </c:pt>
                <c:pt idx="1124">
                  <c:v>0.61291479861629761</c:v>
                </c:pt>
                <c:pt idx="1125">
                  <c:v>0.61317636560551936</c:v>
                </c:pt>
                <c:pt idx="1126">
                  <c:v>0.61344553456618178</c:v>
                </c:pt>
                <c:pt idx="1127">
                  <c:v>0.61372799889060081</c:v>
                </c:pt>
                <c:pt idx="1128">
                  <c:v>0.61400224564885153</c:v>
                </c:pt>
                <c:pt idx="1129">
                  <c:v>0.61426784810374635</c:v>
                </c:pt>
                <c:pt idx="1130">
                  <c:v>0.61451440327520146</c:v>
                </c:pt>
                <c:pt idx="1131">
                  <c:v>0.61474953241550157</c:v>
                </c:pt>
                <c:pt idx="1132">
                  <c:v>0.61498781136396286</c:v>
                </c:pt>
                <c:pt idx="1133">
                  <c:v>0.61520988304019597</c:v>
                </c:pt>
                <c:pt idx="1134">
                  <c:v>0.61543539897145372</c:v>
                </c:pt>
                <c:pt idx="1135">
                  <c:v>0.61566793424845467</c:v>
                </c:pt>
                <c:pt idx="1136">
                  <c:v>0.61589020885270851</c:v>
                </c:pt>
                <c:pt idx="1137">
                  <c:v>0.61612045347343225</c:v>
                </c:pt>
                <c:pt idx="1138">
                  <c:v>0.61635829384825558</c:v>
                </c:pt>
                <c:pt idx="1139">
                  <c:v>0.61657680034219897</c:v>
                </c:pt>
                <c:pt idx="1140">
                  <c:v>0.61678700975170919</c:v>
                </c:pt>
                <c:pt idx="1141">
                  <c:v>0.61699214609949593</c:v>
                </c:pt>
                <c:pt idx="1142">
                  <c:v>0.61717720153858657</c:v>
                </c:pt>
                <c:pt idx="1143">
                  <c:v>0.61736787062736465</c:v>
                </c:pt>
                <c:pt idx="1144">
                  <c:v>0.61757303473253589</c:v>
                </c:pt>
                <c:pt idx="1145">
                  <c:v>0.61776377857003018</c:v>
                </c:pt>
                <c:pt idx="1146">
                  <c:v>0.61794773062285924</c:v>
                </c:pt>
                <c:pt idx="1147">
                  <c:v>0.61812815184699332</c:v>
                </c:pt>
                <c:pt idx="1148">
                  <c:v>0.61828407341981562</c:v>
                </c:pt>
                <c:pt idx="1149">
                  <c:v>0.61844581094280315</c:v>
                </c:pt>
                <c:pt idx="1150">
                  <c:v>0.61861904999630835</c:v>
                </c:pt>
                <c:pt idx="1151">
                  <c:v>0.61877729274003979</c:v>
                </c:pt>
                <c:pt idx="1152">
                  <c:v>0.61893217230436148</c:v>
                </c:pt>
                <c:pt idx="1153">
                  <c:v>0.61909186579546471</c:v>
                </c:pt>
                <c:pt idx="1154">
                  <c:v>0.61925583554985209</c:v>
                </c:pt>
                <c:pt idx="1155">
                  <c:v>0.61942592953350051</c:v>
                </c:pt>
                <c:pt idx="1156">
                  <c:v>0.6196037810387004</c:v>
                </c:pt>
                <c:pt idx="1157">
                  <c:v>0.61979070034879891</c:v>
                </c:pt>
                <c:pt idx="1158">
                  <c:v>0.61995050570911792</c:v>
                </c:pt>
                <c:pt idx="1159">
                  <c:v>0.6201068353593584</c:v>
                </c:pt>
                <c:pt idx="1160">
                  <c:v>0.62028034689065392</c:v>
                </c:pt>
                <c:pt idx="1161">
                  <c:v>0.62043905142307831</c:v>
                </c:pt>
                <c:pt idx="1162">
                  <c:v>0.62057998397114977</c:v>
                </c:pt>
                <c:pt idx="1163">
                  <c:v>0.62071421802228233</c:v>
                </c:pt>
                <c:pt idx="1164">
                  <c:v>0.62084764530839431</c:v>
                </c:pt>
                <c:pt idx="1165">
                  <c:v>0.62095959396409317</c:v>
                </c:pt>
                <c:pt idx="1166">
                  <c:v>0.62108267430468722</c:v>
                </c:pt>
                <c:pt idx="1167">
                  <c:v>0.6212131493923182</c:v>
                </c:pt>
                <c:pt idx="1168">
                  <c:v>0.62134571925241755</c:v>
                </c:pt>
                <c:pt idx="1169">
                  <c:v>0.62147316467972791</c:v>
                </c:pt>
                <c:pt idx="1170">
                  <c:v>0.62159439933289085</c:v>
                </c:pt>
                <c:pt idx="1171">
                  <c:v>0.62171331845168631</c:v>
                </c:pt>
                <c:pt idx="1172">
                  <c:v>0.62184806726207542</c:v>
                </c:pt>
                <c:pt idx="1173">
                  <c:v>0.62198183661095263</c:v>
                </c:pt>
                <c:pt idx="1174">
                  <c:v>0.62209940136535258</c:v>
                </c:pt>
                <c:pt idx="1175">
                  <c:v>0.6222292583011807</c:v>
                </c:pt>
                <c:pt idx="1176">
                  <c:v>0.6223329363019996</c:v>
                </c:pt>
                <c:pt idx="1177">
                  <c:v>0.62242469544352552</c:v>
                </c:pt>
                <c:pt idx="1178">
                  <c:v>0.62253389658848624</c:v>
                </c:pt>
                <c:pt idx="1179">
                  <c:v>0.62265062306131436</c:v>
                </c:pt>
                <c:pt idx="1180">
                  <c:v>0.62277774787404416</c:v>
                </c:pt>
                <c:pt idx="1181">
                  <c:v>0.62292550428581395</c:v>
                </c:pt>
                <c:pt idx="1182">
                  <c:v>0.623065777910353</c:v>
                </c:pt>
                <c:pt idx="1183">
                  <c:v>0.62318469058043002</c:v>
                </c:pt>
                <c:pt idx="1184">
                  <c:v>0.62330142832336921</c:v>
                </c:pt>
                <c:pt idx="1185">
                  <c:v>0.62340353289364148</c:v>
                </c:pt>
                <c:pt idx="1186">
                  <c:v>0.62349298540865827</c:v>
                </c:pt>
                <c:pt idx="1187">
                  <c:v>0.62358117240648525</c:v>
                </c:pt>
                <c:pt idx="1188">
                  <c:v>0.6236700835949458</c:v>
                </c:pt>
                <c:pt idx="1189">
                  <c:v>0.62376395572342702</c:v>
                </c:pt>
                <c:pt idx="1190">
                  <c:v>0.62384779537544377</c:v>
                </c:pt>
                <c:pt idx="1191">
                  <c:v>0.62394372518735719</c:v>
                </c:pt>
                <c:pt idx="1192">
                  <c:v>0.62404522165861942</c:v>
                </c:pt>
                <c:pt idx="1193">
                  <c:v>0.62414846421248882</c:v>
                </c:pt>
                <c:pt idx="1194">
                  <c:v>0.62426223946382198</c:v>
                </c:pt>
                <c:pt idx="1195">
                  <c:v>0.62436302367347807</c:v>
                </c:pt>
                <c:pt idx="1196">
                  <c:v>0.62447059526915039</c:v>
                </c:pt>
                <c:pt idx="1197">
                  <c:v>0.62458630896636258</c:v>
                </c:pt>
                <c:pt idx="1198">
                  <c:v>0.62469688134318646</c:v>
                </c:pt>
                <c:pt idx="1199">
                  <c:v>0.62481313315146825</c:v>
                </c:pt>
                <c:pt idx="1200">
                  <c:v>0.62491791970715982</c:v>
                </c:pt>
                <c:pt idx="1201">
                  <c:v>0.62499419386237198</c:v>
                </c:pt>
                <c:pt idx="1202">
                  <c:v>0.62505894725796773</c:v>
                </c:pt>
                <c:pt idx="1203">
                  <c:v>0.62513540143774404</c:v>
                </c:pt>
                <c:pt idx="1204">
                  <c:v>0.62521259645072746</c:v>
                </c:pt>
                <c:pt idx="1205">
                  <c:v>0.6253124439567751</c:v>
                </c:pt>
                <c:pt idx="1206">
                  <c:v>0.62544322975356281</c:v>
                </c:pt>
                <c:pt idx="1207">
                  <c:v>0.62556609546927355</c:v>
                </c:pt>
                <c:pt idx="1208">
                  <c:v>0.62566171878080279</c:v>
                </c:pt>
                <c:pt idx="1209">
                  <c:v>0.6257602249920865</c:v>
                </c:pt>
                <c:pt idx="1210">
                  <c:v>0.62583082949986368</c:v>
                </c:pt>
                <c:pt idx="1211">
                  <c:v>0.62587479899050169</c:v>
                </c:pt>
                <c:pt idx="1212">
                  <c:v>0.6259361808316658</c:v>
                </c:pt>
                <c:pt idx="1213">
                  <c:v>0.62599145806831358</c:v>
                </c:pt>
                <c:pt idx="1214">
                  <c:v>0.62602869994805599</c:v>
                </c:pt>
                <c:pt idx="1215">
                  <c:v>0.62607508631515996</c:v>
                </c:pt>
                <c:pt idx="1216">
                  <c:v>0.62614128007453862</c:v>
                </c:pt>
                <c:pt idx="1217">
                  <c:v>0.62621329153742888</c:v>
                </c:pt>
                <c:pt idx="1218">
                  <c:v>0.62630227671945793</c:v>
                </c:pt>
                <c:pt idx="1219">
                  <c:v>0.62640268832570623</c:v>
                </c:pt>
                <c:pt idx="1220">
                  <c:v>0.62647729437797384</c:v>
                </c:pt>
                <c:pt idx="1221">
                  <c:v>0.62656212927662869</c:v>
                </c:pt>
                <c:pt idx="1222">
                  <c:v>0.6266486440639899</c:v>
                </c:pt>
                <c:pt idx="1223">
                  <c:v>0.62672299452761537</c:v>
                </c:pt>
                <c:pt idx="1224">
                  <c:v>0.6268088393737492</c:v>
                </c:pt>
                <c:pt idx="1225">
                  <c:v>0.62690470759980021</c:v>
                </c:pt>
                <c:pt idx="1226">
                  <c:v>0.62697218924296705</c:v>
                </c:pt>
                <c:pt idx="1227">
                  <c:v>0.62703596192240529</c:v>
                </c:pt>
                <c:pt idx="1228">
                  <c:v>0.62711498324172121</c:v>
                </c:pt>
                <c:pt idx="1229">
                  <c:v>0.62718839683971706</c:v>
                </c:pt>
                <c:pt idx="1230">
                  <c:v>0.62726261885258128</c:v>
                </c:pt>
                <c:pt idx="1231">
                  <c:v>0.62735200180237827</c:v>
                </c:pt>
                <c:pt idx="1232">
                  <c:v>0.62741625923948507</c:v>
                </c:pt>
                <c:pt idx="1233">
                  <c:v>0.62745343186707903</c:v>
                </c:pt>
                <c:pt idx="1234">
                  <c:v>0.62749689418220633</c:v>
                </c:pt>
                <c:pt idx="1235">
                  <c:v>0.62754706622789458</c:v>
                </c:pt>
                <c:pt idx="1236">
                  <c:v>0.62759650849182924</c:v>
                </c:pt>
                <c:pt idx="1237">
                  <c:v>0.62766376543999391</c:v>
                </c:pt>
                <c:pt idx="1238">
                  <c:v>0.62772523442278927</c:v>
                </c:pt>
                <c:pt idx="1239">
                  <c:v>0.62778581779769416</c:v>
                </c:pt>
                <c:pt idx="1240">
                  <c:v>0.62785978051869107</c:v>
                </c:pt>
                <c:pt idx="1241">
                  <c:v>0.62791850922277581</c:v>
                </c:pt>
                <c:pt idx="1242">
                  <c:v>0.62798755872598222</c:v>
                </c:pt>
                <c:pt idx="1243">
                  <c:v>0.62808819005030891</c:v>
                </c:pt>
                <c:pt idx="1244">
                  <c:v>0.62817507041345533</c:v>
                </c:pt>
                <c:pt idx="1245">
                  <c:v>0.62824323985153063</c:v>
                </c:pt>
                <c:pt idx="1246">
                  <c:v>0.62830843470200182</c:v>
                </c:pt>
                <c:pt idx="1247">
                  <c:v>0.62835597039859581</c:v>
                </c:pt>
                <c:pt idx="1248">
                  <c:v>0.62838862598562895</c:v>
                </c:pt>
                <c:pt idx="1249">
                  <c:v>0.62844736790561007</c:v>
                </c:pt>
                <c:pt idx="1250">
                  <c:v>0.62852981370920746</c:v>
                </c:pt>
                <c:pt idx="1251">
                  <c:v>0.6286166668491231</c:v>
                </c:pt>
                <c:pt idx="1252">
                  <c:v>0.62873931387039572</c:v>
                </c:pt>
                <c:pt idx="1253">
                  <c:v>0.6288364208889039</c:v>
                </c:pt>
                <c:pt idx="1254">
                  <c:v>0.62889874567703219</c:v>
                </c:pt>
                <c:pt idx="1255">
                  <c:v>0.62895561777716658</c:v>
                </c:pt>
                <c:pt idx="1256">
                  <c:v>0.62900375063570102</c:v>
                </c:pt>
                <c:pt idx="1257">
                  <c:v>0.62906703126037911</c:v>
                </c:pt>
                <c:pt idx="1258">
                  <c:v>0.62915312262091239</c:v>
                </c:pt>
                <c:pt idx="1259">
                  <c:v>0.62922649661916108</c:v>
                </c:pt>
                <c:pt idx="1260">
                  <c:v>0.62928407433285638</c:v>
                </c:pt>
                <c:pt idx="1261">
                  <c:v>0.62934697026685116</c:v>
                </c:pt>
                <c:pt idx="1262">
                  <c:v>0.62941350493019133</c:v>
                </c:pt>
                <c:pt idx="1263">
                  <c:v>0.62947540769938848</c:v>
                </c:pt>
                <c:pt idx="1264">
                  <c:v>0.62952929043631656</c:v>
                </c:pt>
                <c:pt idx="1265">
                  <c:v>0.62959500395691437</c:v>
                </c:pt>
                <c:pt idx="1266">
                  <c:v>0.62967641413698383</c:v>
                </c:pt>
                <c:pt idx="1267">
                  <c:v>0.62974982817786507</c:v>
                </c:pt>
                <c:pt idx="1268">
                  <c:v>0.62983335037930477</c:v>
                </c:pt>
                <c:pt idx="1269">
                  <c:v>0.62991665009556397</c:v>
                </c:pt>
                <c:pt idx="1270">
                  <c:v>0.62997016443930831</c:v>
                </c:pt>
                <c:pt idx="1271">
                  <c:v>0.6300471074529933</c:v>
                </c:pt>
                <c:pt idx="1272">
                  <c:v>0.63013830373558266</c:v>
                </c:pt>
                <c:pt idx="1273">
                  <c:v>0.63021176281986724</c:v>
                </c:pt>
                <c:pt idx="1274">
                  <c:v>0.63029379543288222</c:v>
                </c:pt>
                <c:pt idx="1275">
                  <c:v>0.63037925618788793</c:v>
                </c:pt>
                <c:pt idx="1276">
                  <c:v>0.63047146630095297</c:v>
                </c:pt>
                <c:pt idx="1277">
                  <c:v>0.63056290381213831</c:v>
                </c:pt>
                <c:pt idx="1278">
                  <c:v>0.63065523485222452</c:v>
                </c:pt>
                <c:pt idx="1279">
                  <c:v>0.63072769871421563</c:v>
                </c:pt>
                <c:pt idx="1280">
                  <c:v>0.63076172915893947</c:v>
                </c:pt>
                <c:pt idx="1281">
                  <c:v>0.63082638657464118</c:v>
                </c:pt>
                <c:pt idx="1282">
                  <c:v>0.63091110807140505</c:v>
                </c:pt>
                <c:pt idx="1283">
                  <c:v>0.63098045597952812</c:v>
                </c:pt>
                <c:pt idx="1284">
                  <c:v>0.63106675434046888</c:v>
                </c:pt>
                <c:pt idx="1285">
                  <c:v>0.63116855209813683</c:v>
                </c:pt>
                <c:pt idx="1286">
                  <c:v>0.63123874581118866</c:v>
                </c:pt>
                <c:pt idx="1287">
                  <c:v>0.63129133319252129</c:v>
                </c:pt>
                <c:pt idx="1288">
                  <c:v>0.63134862083944876</c:v>
                </c:pt>
                <c:pt idx="1289">
                  <c:v>0.63142210082321115</c:v>
                </c:pt>
                <c:pt idx="1290">
                  <c:v>0.63150517915175353</c:v>
                </c:pt>
                <c:pt idx="1291">
                  <c:v>0.63160456032956114</c:v>
                </c:pt>
                <c:pt idx="1292">
                  <c:v>0.63170997784420824</c:v>
                </c:pt>
                <c:pt idx="1293">
                  <c:v>0.63183292425802284</c:v>
                </c:pt>
                <c:pt idx="1294">
                  <c:v>0.63192547142958622</c:v>
                </c:pt>
                <c:pt idx="1295">
                  <c:v>0.63200884930105516</c:v>
                </c:pt>
                <c:pt idx="1296">
                  <c:v>0.63208117780201489</c:v>
                </c:pt>
                <c:pt idx="1297">
                  <c:v>0.63211533604356873</c:v>
                </c:pt>
                <c:pt idx="1298">
                  <c:v>0.63219268848759069</c:v>
                </c:pt>
                <c:pt idx="1299">
                  <c:v>0.63229304843134704</c:v>
                </c:pt>
                <c:pt idx="1300">
                  <c:v>0.63240201937154072</c:v>
                </c:pt>
                <c:pt idx="1301">
                  <c:v>0.63254783143923232</c:v>
                </c:pt>
                <c:pt idx="1302">
                  <c:v>0.63268575610399191</c:v>
                </c:pt>
                <c:pt idx="1303">
                  <c:v>0.63281590770645102</c:v>
                </c:pt>
                <c:pt idx="1304">
                  <c:v>0.63293150630697326</c:v>
                </c:pt>
                <c:pt idx="1305">
                  <c:v>0.63304040082447433</c:v>
                </c:pt>
                <c:pt idx="1306">
                  <c:v>0.63313305065222247</c:v>
                </c:pt>
                <c:pt idx="1307">
                  <c:v>0.63323085944319402</c:v>
                </c:pt>
                <c:pt idx="1308">
                  <c:v>0.63333934886775312</c:v>
                </c:pt>
                <c:pt idx="1309">
                  <c:v>0.63341533049170051</c:v>
                </c:pt>
                <c:pt idx="1310">
                  <c:v>0.63352683301955226</c:v>
                </c:pt>
                <c:pt idx="1311">
                  <c:v>0.63364746287704099</c:v>
                </c:pt>
                <c:pt idx="1312">
                  <c:v>0.63374969367477185</c:v>
                </c:pt>
                <c:pt idx="1313">
                  <c:v>0.63389257097118945</c:v>
                </c:pt>
                <c:pt idx="1314">
                  <c:v>0.63401672386542363</c:v>
                </c:pt>
                <c:pt idx="1315">
                  <c:v>0.63413604572749582</c:v>
                </c:pt>
                <c:pt idx="1316">
                  <c:v>0.63425969966961049</c:v>
                </c:pt>
                <c:pt idx="1317">
                  <c:v>0.63435560862890361</c:v>
                </c:pt>
                <c:pt idx="1318">
                  <c:v>0.63446133362466861</c:v>
                </c:pt>
                <c:pt idx="1319">
                  <c:v>0.63454793511109486</c:v>
                </c:pt>
                <c:pt idx="1320">
                  <c:v>0.63464308122019319</c:v>
                </c:pt>
                <c:pt idx="1321">
                  <c:v>0.6347677795170813</c:v>
                </c:pt>
                <c:pt idx="1322">
                  <c:v>0.6348776872151255</c:v>
                </c:pt>
                <c:pt idx="1323">
                  <c:v>0.63501291417464722</c:v>
                </c:pt>
                <c:pt idx="1324">
                  <c:v>0.63514365748199164</c:v>
                </c:pt>
                <c:pt idx="1325">
                  <c:v>0.63525168637604512</c:v>
                </c:pt>
                <c:pt idx="1326">
                  <c:v>0.63537476020492545</c:v>
                </c:pt>
                <c:pt idx="1327">
                  <c:v>0.63548566904280557</c:v>
                </c:pt>
                <c:pt idx="1328">
                  <c:v>0.63561155874674047</c:v>
                </c:pt>
                <c:pt idx="1329">
                  <c:v>0.63574624836142435</c:v>
                </c:pt>
                <c:pt idx="1330">
                  <c:v>0.6358944297524779</c:v>
                </c:pt>
                <c:pt idx="1331">
                  <c:v>0.63605695044712884</c:v>
                </c:pt>
                <c:pt idx="1332">
                  <c:v>0.63621425351818506</c:v>
                </c:pt>
                <c:pt idx="1333">
                  <c:v>0.63639907586157229</c:v>
                </c:pt>
                <c:pt idx="1334">
                  <c:v>0.63655396391782282</c:v>
                </c:pt>
                <c:pt idx="1335">
                  <c:v>0.63668710635258752</c:v>
                </c:pt>
                <c:pt idx="1336">
                  <c:v>0.63681485265076576</c:v>
                </c:pt>
                <c:pt idx="1337">
                  <c:v>0.63690799401065956</c:v>
                </c:pt>
                <c:pt idx="1338">
                  <c:v>0.63704172260586656</c:v>
                </c:pt>
                <c:pt idx="1339">
                  <c:v>0.63720114126245919</c:v>
                </c:pt>
                <c:pt idx="1340">
                  <c:v>0.63735058537888589</c:v>
                </c:pt>
                <c:pt idx="1341">
                  <c:v>0.63753414934481789</c:v>
                </c:pt>
                <c:pt idx="1342">
                  <c:v>0.63767640385662083</c:v>
                </c:pt>
                <c:pt idx="1343">
                  <c:v>0.63778125336238867</c:v>
                </c:pt>
                <c:pt idx="1344">
                  <c:v>0.63789788458112717</c:v>
                </c:pt>
                <c:pt idx="1345">
                  <c:v>0.63798786337213131</c:v>
                </c:pt>
                <c:pt idx="1346">
                  <c:v>0.63809092822040903</c:v>
                </c:pt>
                <c:pt idx="1347">
                  <c:v>0.63823139293700004</c:v>
                </c:pt>
                <c:pt idx="1348">
                  <c:v>0.63832664173717302</c:v>
                </c:pt>
                <c:pt idx="1349">
                  <c:v>0.6383943970904421</c:v>
                </c:pt>
                <c:pt idx="1350">
                  <c:v>0.63847634833200795</c:v>
                </c:pt>
                <c:pt idx="1351">
                  <c:v>0.63853913926405736</c:v>
                </c:pt>
                <c:pt idx="1352">
                  <c:v>0.63858467604677494</c:v>
                </c:pt>
                <c:pt idx="1353">
                  <c:v>0.63863700646024091</c:v>
                </c:pt>
                <c:pt idx="1354">
                  <c:v>0.63868413468567509</c:v>
                </c:pt>
                <c:pt idx="1355">
                  <c:v>0.63870779417324042</c:v>
                </c:pt>
                <c:pt idx="1356">
                  <c:v>0.63874622665204972</c:v>
                </c:pt>
                <c:pt idx="1357">
                  <c:v>0.63879765393155097</c:v>
                </c:pt>
                <c:pt idx="1358">
                  <c:v>0.63883300168149793</c:v>
                </c:pt>
                <c:pt idx="1359">
                  <c:v>0.63886028931970351</c:v>
                </c:pt>
                <c:pt idx="1360">
                  <c:v>0.63887104408793804</c:v>
                </c:pt>
                <c:pt idx="1361">
                  <c:v>0.63890744736525562</c:v>
                </c:pt>
                <c:pt idx="1362">
                  <c:v>0.63896411598665537</c:v>
                </c:pt>
                <c:pt idx="1363">
                  <c:v>0.63902540726564194</c:v>
                </c:pt>
                <c:pt idx="1364">
                  <c:v>0.63908369888695649</c:v>
                </c:pt>
                <c:pt idx="1365">
                  <c:v>0.63913043924245416</c:v>
                </c:pt>
                <c:pt idx="1366">
                  <c:v>0.63917187832816014</c:v>
                </c:pt>
                <c:pt idx="1367">
                  <c:v>0.63921020716699284</c:v>
                </c:pt>
                <c:pt idx="1368">
                  <c:v>0.63925935003537726</c:v>
                </c:pt>
                <c:pt idx="1369">
                  <c:v>0.63927264996822641</c:v>
                </c:pt>
                <c:pt idx="1370">
                  <c:v>0.63924907297638589</c:v>
                </c:pt>
                <c:pt idx="1371">
                  <c:v>0.63923361744662144</c:v>
                </c:pt>
                <c:pt idx="1372">
                  <c:v>0.63920963173658685</c:v>
                </c:pt>
                <c:pt idx="1373">
                  <c:v>0.63919982078853688</c:v>
                </c:pt>
                <c:pt idx="1374">
                  <c:v>0.63920746832889896</c:v>
                </c:pt>
                <c:pt idx="1375">
                  <c:v>0.63916713010668069</c:v>
                </c:pt>
                <c:pt idx="1376">
                  <c:v>0.63909893963532227</c:v>
                </c:pt>
                <c:pt idx="1377">
                  <c:v>0.63901130921876514</c:v>
                </c:pt>
                <c:pt idx="1378">
                  <c:v>0.6389070764496354</c:v>
                </c:pt>
                <c:pt idx="1379">
                  <c:v>0.63881540348056143</c:v>
                </c:pt>
                <c:pt idx="1380">
                  <c:v>0.63873742412521162</c:v>
                </c:pt>
                <c:pt idx="1381">
                  <c:v>0.63865969049830962</c:v>
                </c:pt>
                <c:pt idx="1382">
                  <c:v>0.63855272451255507</c:v>
                </c:pt>
                <c:pt idx="1383">
                  <c:v>0.63846352346455504</c:v>
                </c:pt>
                <c:pt idx="1384">
                  <c:v>0.6383928024366563</c:v>
                </c:pt>
                <c:pt idx="1385">
                  <c:v>0.63831479353636122</c:v>
                </c:pt>
                <c:pt idx="1386">
                  <c:v>0.63823908209013991</c:v>
                </c:pt>
                <c:pt idx="1387">
                  <c:v>0.63814369452877984</c:v>
                </c:pt>
                <c:pt idx="1388">
                  <c:v>0.638022573624487</c:v>
                </c:pt>
                <c:pt idx="1389">
                  <c:v>0.6379262713373367</c:v>
                </c:pt>
                <c:pt idx="1390">
                  <c:v>0.63788007687477621</c:v>
                </c:pt>
                <c:pt idx="1391">
                  <c:v>0.63780864146233551</c:v>
                </c:pt>
                <c:pt idx="1392">
                  <c:v>0.63775152148579473</c:v>
                </c:pt>
                <c:pt idx="1393">
                  <c:v>0.63765754805059738</c:v>
                </c:pt>
                <c:pt idx="1394">
                  <c:v>0.63753059505902987</c:v>
                </c:pt>
                <c:pt idx="1395">
                  <c:v>0.6374168082874252</c:v>
                </c:pt>
                <c:pt idx="1396">
                  <c:v>0.63727607701626743</c:v>
                </c:pt>
                <c:pt idx="1397">
                  <c:v>0.63718799340974608</c:v>
                </c:pt>
                <c:pt idx="1398">
                  <c:v>0.63713281331936866</c:v>
                </c:pt>
                <c:pt idx="1399">
                  <c:v>0.6370491557926955</c:v>
                </c:pt>
                <c:pt idx="1400">
                  <c:v>0.63698066963317723</c:v>
                </c:pt>
                <c:pt idx="1401">
                  <c:v>0.63690207210707961</c:v>
                </c:pt>
                <c:pt idx="1402">
                  <c:v>0.6367896502272874</c:v>
                </c:pt>
                <c:pt idx="1403">
                  <c:v>0.63672662649360789</c:v>
                </c:pt>
                <c:pt idx="1404">
                  <c:v>0.63669211833889172</c:v>
                </c:pt>
                <c:pt idx="1405">
                  <c:v>0.63665922506298511</c:v>
                </c:pt>
                <c:pt idx="1406">
                  <c:v>0.63665784990259044</c:v>
                </c:pt>
                <c:pt idx="1407">
                  <c:v>0.63661064196649353</c:v>
                </c:pt>
                <c:pt idx="1408">
                  <c:v>0.63654635448086661</c:v>
                </c:pt>
                <c:pt idx="1409">
                  <c:v>0.6364978213763125</c:v>
                </c:pt>
                <c:pt idx="1410">
                  <c:v>0.63643489555698085</c:v>
                </c:pt>
                <c:pt idx="1411">
                  <c:v>0.63637262797378502</c:v>
                </c:pt>
                <c:pt idx="1412">
                  <c:v>0.63633014121913178</c:v>
                </c:pt>
                <c:pt idx="1413">
                  <c:v>0.63626424884040511</c:v>
                </c:pt>
                <c:pt idx="1414">
                  <c:v>0.63616939478657386</c:v>
                </c:pt>
                <c:pt idx="1415">
                  <c:v>0.63609286735117754</c:v>
                </c:pt>
                <c:pt idx="1416">
                  <c:v>0.63602046153799741</c:v>
                </c:pt>
                <c:pt idx="1417">
                  <c:v>0.63594998233374189</c:v>
                </c:pt>
                <c:pt idx="1418">
                  <c:v>0.63587682199466211</c:v>
                </c:pt>
                <c:pt idx="1419">
                  <c:v>0.63581595286397663</c:v>
                </c:pt>
                <c:pt idx="1420">
                  <c:v>0.6357696106076296</c:v>
                </c:pt>
                <c:pt idx="1421">
                  <c:v>0.63571019533511852</c:v>
                </c:pt>
                <c:pt idx="1422">
                  <c:v>0.63564664608687516</c:v>
                </c:pt>
                <c:pt idx="1423">
                  <c:v>0.63559754594248385</c:v>
                </c:pt>
                <c:pt idx="1424">
                  <c:v>0.63552895973089774</c:v>
                </c:pt>
                <c:pt idx="1425">
                  <c:v>0.63549208625635978</c:v>
                </c:pt>
                <c:pt idx="1426">
                  <c:v>0.63547246580009442</c:v>
                </c:pt>
                <c:pt idx="1427">
                  <c:v>0.63543381161624302</c:v>
                </c:pt>
                <c:pt idx="1428">
                  <c:v>0.63542377414344864</c:v>
                </c:pt>
                <c:pt idx="1429">
                  <c:v>0.63542581365830442</c:v>
                </c:pt>
                <c:pt idx="1430">
                  <c:v>0.63542978283110252</c:v>
                </c:pt>
                <c:pt idx="1431">
                  <c:v>0.63541818437346897</c:v>
                </c:pt>
                <c:pt idx="1432">
                  <c:v>0.63542073155085121</c:v>
                </c:pt>
                <c:pt idx="1433">
                  <c:v>0.63539362061828319</c:v>
                </c:pt>
                <c:pt idx="1434">
                  <c:v>0.6353592583880443</c:v>
                </c:pt>
                <c:pt idx="1435">
                  <c:v>0.63538768324609241</c:v>
                </c:pt>
                <c:pt idx="1436">
                  <c:v>0.63539903392301844</c:v>
                </c:pt>
                <c:pt idx="1437">
                  <c:v>0.63542052965967644</c:v>
                </c:pt>
                <c:pt idx="1438">
                  <c:v>0.63542604204933117</c:v>
                </c:pt>
                <c:pt idx="1439">
                  <c:v>0.6354333187588167</c:v>
                </c:pt>
                <c:pt idx="1440">
                  <c:v>0.63543501487705756</c:v>
                </c:pt>
                <c:pt idx="1441">
                  <c:v>0.63539128541241208</c:v>
                </c:pt>
                <c:pt idx="1442">
                  <c:v>0.63544560829337948</c:v>
                </c:pt>
                <c:pt idx="1443">
                  <c:v>0.63549989700653109</c:v>
                </c:pt>
                <c:pt idx="1444">
                  <c:v>0.63551419114725516</c:v>
                </c:pt>
                <c:pt idx="1445">
                  <c:v>0.63557315559933902</c:v>
                </c:pt>
                <c:pt idx="1446">
                  <c:v>0.63562056298543912</c:v>
                </c:pt>
                <c:pt idx="1447">
                  <c:v>0.63566733250621543</c:v>
                </c:pt>
                <c:pt idx="1448">
                  <c:v>0.63576436461684616</c:v>
                </c:pt>
                <c:pt idx="1449">
                  <c:v>0.63582777066625906</c:v>
                </c:pt>
                <c:pt idx="1450">
                  <c:v>0.63587558076300621</c:v>
                </c:pt>
                <c:pt idx="1451">
                  <c:v>0.63594423188682336</c:v>
                </c:pt>
                <c:pt idx="1452">
                  <c:v>0.63600904424963633</c:v>
                </c:pt>
                <c:pt idx="1453">
                  <c:v>0.63616066500460822</c:v>
                </c:pt>
                <c:pt idx="1454">
                  <c:v>0.63626908509252667</c:v>
                </c:pt>
                <c:pt idx="1455">
                  <c:v>0.63636086345242082</c:v>
                </c:pt>
                <c:pt idx="1456">
                  <c:v>0.6364678406304104</c:v>
                </c:pt>
                <c:pt idx="1457">
                  <c:v>0.63659235728255859</c:v>
                </c:pt>
                <c:pt idx="1458">
                  <c:v>0.636700351519775</c:v>
                </c:pt>
                <c:pt idx="1459">
                  <c:v>0.63678118891747315</c:v>
                </c:pt>
                <c:pt idx="1460">
                  <c:v>0.63690893609232513</c:v>
                </c:pt>
                <c:pt idx="1461">
                  <c:v>0.6370624920257556</c:v>
                </c:pt>
                <c:pt idx="1462">
                  <c:v>0.63718471777060881</c:v>
                </c:pt>
                <c:pt idx="1463">
                  <c:v>0.63734464919432854</c:v>
                </c:pt>
                <c:pt idx="1464">
                  <c:v>0.63748468186408591</c:v>
                </c:pt>
                <c:pt idx="1465">
                  <c:v>0.6375725298362096</c:v>
                </c:pt>
                <c:pt idx="1466">
                  <c:v>0.63762308847448967</c:v>
                </c:pt>
                <c:pt idx="1467">
                  <c:v>0.63765227360621912</c:v>
                </c:pt>
                <c:pt idx="1468">
                  <c:v>0.63771518582354225</c:v>
                </c:pt>
                <c:pt idx="1469">
                  <c:v>0.63779542658741939</c:v>
                </c:pt>
                <c:pt idx="1470">
                  <c:v>0.63794145992664752</c:v>
                </c:pt>
                <c:pt idx="1471">
                  <c:v>0.63798538642068481</c:v>
                </c:pt>
                <c:pt idx="1472">
                  <c:v>0.63800430759149485</c:v>
                </c:pt>
                <c:pt idx="1473">
                  <c:v>0.6380201049896268</c:v>
                </c:pt>
                <c:pt idx="1474">
                  <c:v>0.63806355266441617</c:v>
                </c:pt>
                <c:pt idx="1475">
                  <c:v>0.63815196608447489</c:v>
                </c:pt>
                <c:pt idx="1476">
                  <c:v>0.6382529346955842</c:v>
                </c:pt>
                <c:pt idx="1477">
                  <c:v>0.63834969085917559</c:v>
                </c:pt>
                <c:pt idx="1478">
                  <c:v>0.63840359511970368</c:v>
                </c:pt>
                <c:pt idx="1479">
                  <c:v>0.63836311530113943</c:v>
                </c:pt>
                <c:pt idx="1480">
                  <c:v>0.63836235261267826</c:v>
                </c:pt>
                <c:pt idx="1481">
                  <c:v>0.63837851429501091</c:v>
                </c:pt>
                <c:pt idx="1482">
                  <c:v>0.63843260661940138</c:v>
                </c:pt>
                <c:pt idx="1483">
                  <c:v>0.6384806152492728</c:v>
                </c:pt>
                <c:pt idx="1484">
                  <c:v>0.63854462349621999</c:v>
                </c:pt>
                <c:pt idx="1485">
                  <c:v>0.6386092913398651</c:v>
                </c:pt>
                <c:pt idx="1486">
                  <c:v>0.63862567933619407</c:v>
                </c:pt>
                <c:pt idx="1487">
                  <c:v>0.63861929908830672</c:v>
                </c:pt>
                <c:pt idx="1488">
                  <c:v>0.63858505378401131</c:v>
                </c:pt>
                <c:pt idx="1489">
                  <c:v>0.63852273193904696</c:v>
                </c:pt>
                <c:pt idx="1490">
                  <c:v>0.63845596200289556</c:v>
                </c:pt>
                <c:pt idx="1491">
                  <c:v>0.63832468261237552</c:v>
                </c:pt>
                <c:pt idx="1492">
                  <c:v>0.6382304351930268</c:v>
                </c:pt>
                <c:pt idx="1493">
                  <c:v>0.63818509955390779</c:v>
                </c:pt>
                <c:pt idx="1494">
                  <c:v>0.63812289416778556</c:v>
                </c:pt>
                <c:pt idx="1495">
                  <c:v>0.63807781627392479</c:v>
                </c:pt>
                <c:pt idx="1496">
                  <c:v>0.63801702181809461</c:v>
                </c:pt>
                <c:pt idx="1497">
                  <c:v>0.63793475852930615</c:v>
                </c:pt>
                <c:pt idx="1498">
                  <c:v>0.63784788805781212</c:v>
                </c:pt>
                <c:pt idx="1499">
                  <c:v>0.63777338296898944</c:v>
                </c:pt>
                <c:pt idx="1500">
                  <c:v>0.63765804614952215</c:v>
                </c:pt>
                <c:pt idx="1501">
                  <c:v>0.63750355946323245</c:v>
                </c:pt>
                <c:pt idx="1502">
                  <c:v>0.63730595914642607</c:v>
                </c:pt>
                <c:pt idx="1503">
                  <c:v>0.63706623962632392</c:v>
                </c:pt>
                <c:pt idx="1504">
                  <c:v>0.63684070809215976</c:v>
                </c:pt>
                <c:pt idx="1505">
                  <c:v>0.63656094103290972</c:v>
                </c:pt>
                <c:pt idx="1506">
                  <c:v>0.63626627657903123</c:v>
                </c:pt>
                <c:pt idx="1507">
                  <c:v>0.63594327879256196</c:v>
                </c:pt>
                <c:pt idx="1508">
                  <c:v>0.63557446647510807</c:v>
                </c:pt>
                <c:pt idx="1509">
                  <c:v>0.63519706397250852</c:v>
                </c:pt>
                <c:pt idx="1510">
                  <c:v>0.63483424404701472</c:v>
                </c:pt>
                <c:pt idx="1511">
                  <c:v>0.63440748561219384</c:v>
                </c:pt>
                <c:pt idx="1512">
                  <c:v>0.63396919750325376</c:v>
                </c:pt>
                <c:pt idx="1513">
                  <c:v>0.63352794652004663</c:v>
                </c:pt>
                <c:pt idx="1514">
                  <c:v>0.6329875409444442</c:v>
                </c:pt>
                <c:pt idx="1515">
                  <c:v>0.63239480948220395</c:v>
                </c:pt>
                <c:pt idx="1516">
                  <c:v>0.63170480697013121</c:v>
                </c:pt>
                <c:pt idx="1517">
                  <c:v>0.63090535148340787</c:v>
                </c:pt>
                <c:pt idx="1518">
                  <c:v>0.6300827629574326</c:v>
                </c:pt>
                <c:pt idx="1519">
                  <c:v>0.62919351452617323</c:v>
                </c:pt>
                <c:pt idx="1520">
                  <c:v>0.62821935212416102</c:v>
                </c:pt>
                <c:pt idx="1521">
                  <c:v>0.62718741409954148</c:v>
                </c:pt>
                <c:pt idx="1522">
                  <c:v>0.62608107068070684</c:v>
                </c:pt>
                <c:pt idx="1523">
                  <c:v>0.62484958079750763</c:v>
                </c:pt>
                <c:pt idx="1524">
                  <c:v>0.62353840407184868</c:v>
                </c:pt>
                <c:pt idx="1525">
                  <c:v>0.62215142855407546</c:v>
                </c:pt>
                <c:pt idx="1526">
                  <c:v>0.62067468759406708</c:v>
                </c:pt>
                <c:pt idx="1527">
                  <c:v>0.61914450312996983</c:v>
                </c:pt>
                <c:pt idx="1528">
                  <c:v>0.61761474133228833</c:v>
                </c:pt>
                <c:pt idx="1529">
                  <c:v>0.61587570932816205</c:v>
                </c:pt>
                <c:pt idx="1530">
                  <c:v>0.61406070151675607</c:v>
                </c:pt>
                <c:pt idx="1531">
                  <c:v>0.61211865779349861</c:v>
                </c:pt>
                <c:pt idx="1532">
                  <c:v>0.61000386150986141</c:v>
                </c:pt>
                <c:pt idx="1533">
                  <c:v>0.60779010972890257</c:v>
                </c:pt>
                <c:pt idx="1534">
                  <c:v>0.60549695167276762</c:v>
                </c:pt>
                <c:pt idx="1535">
                  <c:v>0.60299322465183469</c:v>
                </c:pt>
                <c:pt idx="1536">
                  <c:v>0.60036617793741331</c:v>
                </c:pt>
                <c:pt idx="1537">
                  <c:v>0.59760228620080313</c:v>
                </c:pt>
                <c:pt idx="1538">
                  <c:v>0.59466264809444247</c:v>
                </c:pt>
                <c:pt idx="1539">
                  <c:v>0.59149051505413708</c:v>
                </c:pt>
                <c:pt idx="1540">
                  <c:v>0.58829208987753401</c:v>
                </c:pt>
                <c:pt idx="1541">
                  <c:v>0.58486760972761831</c:v>
                </c:pt>
                <c:pt idx="1542">
                  <c:v>0.58141969633851065</c:v>
                </c:pt>
                <c:pt idx="1543">
                  <c:v>0.57792692675129864</c:v>
                </c:pt>
                <c:pt idx="1544">
                  <c:v>0.57434210225239191</c:v>
                </c:pt>
                <c:pt idx="1545">
                  <c:v>0.57077069059155061</c:v>
                </c:pt>
                <c:pt idx="1546">
                  <c:v>0.56711358483222618</c:v>
                </c:pt>
                <c:pt idx="1547">
                  <c:v>0.56354565153884362</c:v>
                </c:pt>
                <c:pt idx="1548">
                  <c:v>0.55987316098156292</c:v>
                </c:pt>
                <c:pt idx="1549">
                  <c:v>0.55643434058522168</c:v>
                </c:pt>
                <c:pt idx="1550">
                  <c:v>0.55296400399822021</c:v>
                </c:pt>
                <c:pt idx="1551">
                  <c:v>0.54981520105882875</c:v>
                </c:pt>
                <c:pt idx="1552">
                  <c:v>0.54685161609047395</c:v>
                </c:pt>
                <c:pt idx="1553">
                  <c:v>0.54417849886015102</c:v>
                </c:pt>
                <c:pt idx="1554">
                  <c:v>0.54185928648866721</c:v>
                </c:pt>
                <c:pt idx="1555">
                  <c:v>0.53983377956880851</c:v>
                </c:pt>
                <c:pt idx="1556">
                  <c:v>0.53818112053308609</c:v>
                </c:pt>
                <c:pt idx="1557">
                  <c:v>0.53685433210455369</c:v>
                </c:pt>
                <c:pt idx="1558">
                  <c:v>0.53588382234483489</c:v>
                </c:pt>
                <c:pt idx="1559">
                  <c:v>0.53532408586423652</c:v>
                </c:pt>
                <c:pt idx="1560">
                  <c:v>0.53497991045739468</c:v>
                </c:pt>
                <c:pt idx="1561">
                  <c:v>0.53503636542145083</c:v>
                </c:pt>
                <c:pt idx="1562">
                  <c:v>0.53533067772786824</c:v>
                </c:pt>
                <c:pt idx="1563">
                  <c:v>0.53593624949604968</c:v>
                </c:pt>
                <c:pt idx="1564">
                  <c:v>0.53671665452246475</c:v>
                </c:pt>
                <c:pt idx="1565">
                  <c:v>0.53772322539012929</c:v>
                </c:pt>
                <c:pt idx="1566">
                  <c:v>0.53902487841629421</c:v>
                </c:pt>
                <c:pt idx="1567">
                  <c:v>0.54035803689648643</c:v>
                </c:pt>
                <c:pt idx="1568">
                  <c:v>0.5419601200668992</c:v>
                </c:pt>
                <c:pt idx="1569">
                  <c:v>0.54348057134578764</c:v>
                </c:pt>
                <c:pt idx="1570">
                  <c:v>0.54509881289530193</c:v>
                </c:pt>
                <c:pt idx="1571">
                  <c:v>0.54669221921725608</c:v>
                </c:pt>
                <c:pt idx="1572">
                  <c:v>0.54830252410021241</c:v>
                </c:pt>
                <c:pt idx="1573">
                  <c:v>0.54990905455645356</c:v>
                </c:pt>
                <c:pt idx="1574">
                  <c:v>0.55157273050576006</c:v>
                </c:pt>
                <c:pt idx="1575">
                  <c:v>0.55319057956627293</c:v>
                </c:pt>
                <c:pt idx="1576">
                  <c:v>0.55475471771973173</c:v>
                </c:pt>
                <c:pt idx="1577">
                  <c:v>0.55632384362639653</c:v>
                </c:pt>
                <c:pt idx="1578">
                  <c:v>0.55780399585587526</c:v>
                </c:pt>
                <c:pt idx="1579">
                  <c:v>0.55921002313924351</c:v>
                </c:pt>
                <c:pt idx="1580">
                  <c:v>0.56058221957843501</c:v>
                </c:pt>
                <c:pt idx="1581">
                  <c:v>0.56191729337642327</c:v>
                </c:pt>
                <c:pt idx="1582">
                  <c:v>0.56319531021721603</c:v>
                </c:pt>
                <c:pt idx="1583">
                  <c:v>0.56440947611624104</c:v>
                </c:pt>
                <c:pt idx="1584">
                  <c:v>0.56559400305397778</c:v>
                </c:pt>
                <c:pt idx="1585">
                  <c:v>0.56674520509065585</c:v>
                </c:pt>
                <c:pt idx="1586">
                  <c:v>0.56785691804820881</c:v>
                </c:pt>
                <c:pt idx="1587">
                  <c:v>0.56892105963903838</c:v>
                </c:pt>
                <c:pt idx="1588">
                  <c:v>0.56995407579633639</c:v>
                </c:pt>
                <c:pt idx="1589">
                  <c:v>0.57094661614086484</c:v>
                </c:pt>
                <c:pt idx="1590">
                  <c:v>0.57189330320768139</c:v>
                </c:pt>
                <c:pt idx="1591">
                  <c:v>0.57280744303984277</c:v>
                </c:pt>
                <c:pt idx="1592">
                  <c:v>0.57368875781704209</c:v>
                </c:pt>
                <c:pt idx="1593">
                  <c:v>0.57453278309766687</c:v>
                </c:pt>
                <c:pt idx="1594">
                  <c:v>0.57533278939019328</c:v>
                </c:pt>
                <c:pt idx="1595">
                  <c:v>0.57609320877771297</c:v>
                </c:pt>
                <c:pt idx="1596">
                  <c:v>0.5768306476805708</c:v>
                </c:pt>
                <c:pt idx="1597">
                  <c:v>0.57753891690200643</c:v>
                </c:pt>
                <c:pt idx="1598">
                  <c:v>0.57822191152128688</c:v>
                </c:pt>
                <c:pt idx="1599">
                  <c:v>0.57884173113738602</c:v>
                </c:pt>
                <c:pt idx="1600">
                  <c:v>0.57951521487481139</c:v>
                </c:pt>
                <c:pt idx="1601">
                  <c:v>0.58020959659643578</c:v>
                </c:pt>
                <c:pt idx="1602">
                  <c:v>0.58085232868951497</c:v>
                </c:pt>
                <c:pt idx="1603">
                  <c:v>0.58151861432151264</c:v>
                </c:pt>
                <c:pt idx="1604">
                  <c:v>0.58213998046846027</c:v>
                </c:pt>
                <c:pt idx="1605">
                  <c:v>0.58268537603190873</c:v>
                </c:pt>
                <c:pt idx="1606">
                  <c:v>0.58324134803042849</c:v>
                </c:pt>
                <c:pt idx="1607">
                  <c:v>0.58380718359033856</c:v>
                </c:pt>
                <c:pt idx="1608">
                  <c:v>0.58436264514670411</c:v>
                </c:pt>
                <c:pt idx="1609">
                  <c:v>0.58492196756003989</c:v>
                </c:pt>
                <c:pt idx="1610">
                  <c:v>0.58548231091596004</c:v>
                </c:pt>
                <c:pt idx="1611">
                  <c:v>0.5860463876173968</c:v>
                </c:pt>
                <c:pt idx="1612">
                  <c:v>0.58660457362512197</c:v>
                </c:pt>
                <c:pt idx="1613">
                  <c:v>0.58717270188890314</c:v>
                </c:pt>
                <c:pt idx="1614">
                  <c:v>0.58777651844760948</c:v>
                </c:pt>
                <c:pt idx="1615">
                  <c:v>0.58833576310518698</c:v>
                </c:pt>
                <c:pt idx="1616">
                  <c:v>0.58885098401846103</c:v>
                </c:pt>
                <c:pt idx="1617">
                  <c:v>0.58941670781210254</c:v>
                </c:pt>
                <c:pt idx="1618">
                  <c:v>0.58996079504438004</c:v>
                </c:pt>
                <c:pt idx="1619">
                  <c:v>0.59051611127545167</c:v>
                </c:pt>
                <c:pt idx="1620">
                  <c:v>0.5910831781443957</c:v>
                </c:pt>
                <c:pt idx="1621">
                  <c:v>0.59170335401077745</c:v>
                </c:pt>
                <c:pt idx="1622">
                  <c:v>0.59226503193625313</c:v>
                </c:pt>
                <c:pt idx="1623">
                  <c:v>0.59279544372193305</c:v>
                </c:pt>
                <c:pt idx="1624">
                  <c:v>0.59333947646754481</c:v>
                </c:pt>
                <c:pt idx="1625">
                  <c:v>0.59384431298987905</c:v>
                </c:pt>
                <c:pt idx="1626">
                  <c:v>0.59440615884257808</c:v>
                </c:pt>
                <c:pt idx="1627">
                  <c:v>0.59501748345829919</c:v>
                </c:pt>
                <c:pt idx="1628">
                  <c:v>0.59559699505389929</c:v>
                </c:pt>
                <c:pt idx="1629">
                  <c:v>0.59622638345305834</c:v>
                </c:pt>
                <c:pt idx="1630">
                  <c:v>0.59684112642930109</c:v>
                </c:pt>
                <c:pt idx="1631">
                  <c:v>0.59741689281591048</c:v>
                </c:pt>
                <c:pt idx="1632">
                  <c:v>0.59795296629440486</c:v>
                </c:pt>
                <c:pt idx="1633">
                  <c:v>0.59852756682394259</c:v>
                </c:pt>
                <c:pt idx="1634">
                  <c:v>0.5990881015839763</c:v>
                </c:pt>
                <c:pt idx="1635">
                  <c:v>0.59966986573405601</c:v>
                </c:pt>
                <c:pt idx="1636">
                  <c:v>0.60029237282809367</c:v>
                </c:pt>
                <c:pt idx="1637">
                  <c:v>0.60088234417524744</c:v>
                </c:pt>
                <c:pt idx="1638">
                  <c:v>0.60144819964178808</c:v>
                </c:pt>
                <c:pt idx="1639">
                  <c:v>0.60202902882871312</c:v>
                </c:pt>
                <c:pt idx="1640">
                  <c:v>0.60258490966809586</c:v>
                </c:pt>
                <c:pt idx="1641">
                  <c:v>0.60319358048441585</c:v>
                </c:pt>
                <c:pt idx="1642">
                  <c:v>0.60378623178389157</c:v>
                </c:pt>
                <c:pt idx="1643">
                  <c:v>0.60440352068143854</c:v>
                </c:pt>
                <c:pt idx="1644">
                  <c:v>0.60506572671137071</c:v>
                </c:pt>
                <c:pt idx="1645">
                  <c:v>0.60576532654354132</c:v>
                </c:pt>
                <c:pt idx="1646">
                  <c:v>0.60646316473464956</c:v>
                </c:pt>
                <c:pt idx="1647">
                  <c:v>0.60722008575099318</c:v>
                </c:pt>
                <c:pt idx="1648">
                  <c:v>0.60794138358619321</c:v>
                </c:pt>
                <c:pt idx="1649">
                  <c:v>0.60863792660697491</c:v>
                </c:pt>
                <c:pt idx="1650">
                  <c:v>0.6093593618052654</c:v>
                </c:pt>
                <c:pt idx="1651">
                  <c:v>0.61009747878935272</c:v>
                </c:pt>
                <c:pt idx="1652">
                  <c:v>0.61082653792211428</c:v>
                </c:pt>
                <c:pt idx="1653">
                  <c:v>0.61154283857402192</c:v>
                </c:pt>
                <c:pt idx="1654">
                  <c:v>0.61226230909458301</c:v>
                </c:pt>
                <c:pt idx="1655">
                  <c:v>0.61302193499732194</c:v>
                </c:pt>
                <c:pt idx="1656">
                  <c:v>0.61378922068938124</c:v>
                </c:pt>
                <c:pt idx="1657">
                  <c:v>0.61455577613041446</c:v>
                </c:pt>
                <c:pt idx="1658">
                  <c:v>0.61538112140337342</c:v>
                </c:pt>
                <c:pt idx="1659">
                  <c:v>0.61615208074788452</c:v>
                </c:pt>
                <c:pt idx="1660">
                  <c:v>0.61687988931582494</c:v>
                </c:pt>
                <c:pt idx="1661">
                  <c:v>0.61763303874353792</c:v>
                </c:pt>
                <c:pt idx="1662">
                  <c:v>0.61839134216491098</c:v>
                </c:pt>
                <c:pt idx="1663">
                  <c:v>0.61913999774478312</c:v>
                </c:pt>
                <c:pt idx="1664">
                  <c:v>0.61989318099504609</c:v>
                </c:pt>
                <c:pt idx="1665">
                  <c:v>0.6206427516352736</c:v>
                </c:pt>
                <c:pt idx="1666">
                  <c:v>0.62134602310603981</c:v>
                </c:pt>
                <c:pt idx="1667">
                  <c:v>0.62202809848414597</c:v>
                </c:pt>
                <c:pt idx="1668">
                  <c:v>0.62273913046980356</c:v>
                </c:pt>
                <c:pt idx="1669">
                  <c:v>0.62342854453873553</c:v>
                </c:pt>
                <c:pt idx="1670">
                  <c:v>0.62415329881747794</c:v>
                </c:pt>
                <c:pt idx="1671">
                  <c:v>0.62494136408836576</c:v>
                </c:pt>
                <c:pt idx="1672">
                  <c:v>0.62567111679955589</c:v>
                </c:pt>
                <c:pt idx="1673">
                  <c:v>0.6263777180130915</c:v>
                </c:pt>
                <c:pt idx="1674">
                  <c:v>0.62708484426842659</c:v>
                </c:pt>
                <c:pt idx="1675">
                  <c:v>0.62778392226085888</c:v>
                </c:pt>
                <c:pt idx="1676">
                  <c:v>0.62846053615697672</c:v>
                </c:pt>
                <c:pt idx="1677">
                  <c:v>0.62910512477761804</c:v>
                </c:pt>
                <c:pt idx="1678">
                  <c:v>0.62978447146782579</c:v>
                </c:pt>
                <c:pt idx="1679">
                  <c:v>0.63046026270250222</c:v>
                </c:pt>
                <c:pt idx="1680">
                  <c:v>0.63111791725230126</c:v>
                </c:pt>
                <c:pt idx="1681">
                  <c:v>0.63179766117526015</c:v>
                </c:pt>
                <c:pt idx="1682">
                  <c:v>0.63252666327499074</c:v>
                </c:pt>
                <c:pt idx="1683">
                  <c:v>0.63318416795086774</c:v>
                </c:pt>
                <c:pt idx="1684">
                  <c:v>0.6338274630506352</c:v>
                </c:pt>
                <c:pt idx="1685">
                  <c:v>0.63444227985623802</c:v>
                </c:pt>
                <c:pt idx="1686">
                  <c:v>0.63501143484201272</c:v>
                </c:pt>
                <c:pt idx="1687">
                  <c:v>0.63559079198720392</c:v>
                </c:pt>
                <c:pt idx="1688">
                  <c:v>0.6361669134238116</c:v>
                </c:pt>
                <c:pt idx="1689">
                  <c:v>0.63669478655539491</c:v>
                </c:pt>
                <c:pt idx="1690">
                  <c:v>0.63725685202547433</c:v>
                </c:pt>
                <c:pt idx="1691">
                  <c:v>0.63782878802302234</c:v>
                </c:pt>
                <c:pt idx="1692">
                  <c:v>0.63840316514102835</c:v>
                </c:pt>
                <c:pt idx="1693">
                  <c:v>0.63896792384297385</c:v>
                </c:pt>
                <c:pt idx="1694">
                  <c:v>0.63951856676156471</c:v>
                </c:pt>
                <c:pt idx="1695">
                  <c:v>0.64004655680308375</c:v>
                </c:pt>
                <c:pt idx="1696">
                  <c:v>0.64057970319795043</c:v>
                </c:pt>
                <c:pt idx="1697">
                  <c:v>0.64111590685841335</c:v>
                </c:pt>
                <c:pt idx="1698">
                  <c:v>0.64164402169036505</c:v>
                </c:pt>
                <c:pt idx="1699">
                  <c:v>0.64218377419685957</c:v>
                </c:pt>
                <c:pt idx="1700">
                  <c:v>0.64268480012636708</c:v>
                </c:pt>
                <c:pt idx="1701">
                  <c:v>0.64317340425951297</c:v>
                </c:pt>
                <c:pt idx="1702">
                  <c:v>0.64362446012189312</c:v>
                </c:pt>
                <c:pt idx="1703">
                  <c:v>0.64403404796122521</c:v>
                </c:pt>
                <c:pt idx="1704">
                  <c:v>0.644470582948662</c:v>
                </c:pt>
                <c:pt idx="1705">
                  <c:v>0.64493661356030751</c:v>
                </c:pt>
                <c:pt idx="1706">
                  <c:v>0.64542272005773949</c:v>
                </c:pt>
                <c:pt idx="1707">
                  <c:v>0.64588236196866988</c:v>
                </c:pt>
                <c:pt idx="1708">
                  <c:v>0.64636980248198439</c:v>
                </c:pt>
                <c:pt idx="1709">
                  <c:v>0.64680065912575102</c:v>
                </c:pt>
                <c:pt idx="1710">
                  <c:v>0.64717658122063648</c:v>
                </c:pt>
                <c:pt idx="1711">
                  <c:v>0.64756482575742635</c:v>
                </c:pt>
                <c:pt idx="1712">
                  <c:v>0.64792734180999823</c:v>
                </c:pt>
                <c:pt idx="1713">
                  <c:v>0.64831723967691701</c:v>
                </c:pt>
                <c:pt idx="1714">
                  <c:v>0.64869088214668247</c:v>
                </c:pt>
                <c:pt idx="1715">
                  <c:v>0.64912682279147926</c:v>
                </c:pt>
                <c:pt idx="1716">
                  <c:v>0.64955915135708642</c:v>
                </c:pt>
                <c:pt idx="1717">
                  <c:v>0.64997384833849647</c:v>
                </c:pt>
                <c:pt idx="1718">
                  <c:v>0.65036657251951202</c:v>
                </c:pt>
                <c:pt idx="1719">
                  <c:v>0.6507227197696891</c:v>
                </c:pt>
                <c:pt idx="1720">
                  <c:v>0.65109457231741785</c:v>
                </c:pt>
                <c:pt idx="1721">
                  <c:v>0.65140396553811031</c:v>
                </c:pt>
                <c:pt idx="1722">
                  <c:v>0.65176385876075449</c:v>
                </c:pt>
                <c:pt idx="1723">
                  <c:v>0.65212211286203059</c:v>
                </c:pt>
                <c:pt idx="1724">
                  <c:v>0.65252853264787591</c:v>
                </c:pt>
                <c:pt idx="1725">
                  <c:v>0.65298220174798383</c:v>
                </c:pt>
                <c:pt idx="1726">
                  <c:v>0.6534023531394727</c:v>
                </c:pt>
                <c:pt idx="1727">
                  <c:v>0.65385139797694924</c:v>
                </c:pt>
                <c:pt idx="1728">
                  <c:v>0.65427542539524453</c:v>
                </c:pt>
                <c:pt idx="1729">
                  <c:v>0.65467105572257511</c:v>
                </c:pt>
                <c:pt idx="1730">
                  <c:v>0.65506116361100386</c:v>
                </c:pt>
                <c:pt idx="1731">
                  <c:v>0.65547666350513822</c:v>
                </c:pt>
                <c:pt idx="1732">
                  <c:v>0.65589922939161782</c:v>
                </c:pt>
                <c:pt idx="1733">
                  <c:v>0.65629440722298871</c:v>
                </c:pt>
                <c:pt idx="1734">
                  <c:v>0.65669258853847046</c:v>
                </c:pt>
                <c:pt idx="1735">
                  <c:v>0.65706586692687585</c:v>
                </c:pt>
                <c:pt idx="1736">
                  <c:v>0.65741381234550433</c:v>
                </c:pt>
                <c:pt idx="1737">
                  <c:v>0.65772938976283701</c:v>
                </c:pt>
                <c:pt idx="1738">
                  <c:v>0.65800397460699622</c:v>
                </c:pt>
                <c:pt idx="1739">
                  <c:v>0.6583067105736371</c:v>
                </c:pt>
                <c:pt idx="1740">
                  <c:v>0.65855561480540636</c:v>
                </c:pt>
                <c:pt idx="1741">
                  <c:v>0.6588865516346315</c:v>
                </c:pt>
                <c:pt idx="1742">
                  <c:v>0.6592800906102495</c:v>
                </c:pt>
                <c:pt idx="1743">
                  <c:v>0.65964656232182162</c:v>
                </c:pt>
                <c:pt idx="1744">
                  <c:v>0.66005051491740818</c:v>
                </c:pt>
                <c:pt idx="1745">
                  <c:v>0.66044764476049977</c:v>
                </c:pt>
                <c:pt idx="1746">
                  <c:v>0.66075092930474222</c:v>
                </c:pt>
                <c:pt idx="1747">
                  <c:v>0.66110768037506096</c:v>
                </c:pt>
                <c:pt idx="1748">
                  <c:v>0.66146904848306087</c:v>
                </c:pt>
                <c:pt idx="1749">
                  <c:v>0.66179868914881457</c:v>
                </c:pt>
                <c:pt idx="1750">
                  <c:v>0.66214488954584894</c:v>
                </c:pt>
                <c:pt idx="1751">
                  <c:v>0.66249631757830418</c:v>
                </c:pt>
                <c:pt idx="1752">
                  <c:v>0.6628742874421667</c:v>
                </c:pt>
                <c:pt idx="1753">
                  <c:v>0.66326532482882572</c:v>
                </c:pt>
                <c:pt idx="1754">
                  <c:v>0.66366747063686793</c:v>
                </c:pt>
                <c:pt idx="1755">
                  <c:v>0.66413546814399138</c:v>
                </c:pt>
                <c:pt idx="1756">
                  <c:v>0.66455925120830461</c:v>
                </c:pt>
                <c:pt idx="1757">
                  <c:v>0.66494373308020172</c:v>
                </c:pt>
                <c:pt idx="1758">
                  <c:v>0.6653744554284341</c:v>
                </c:pt>
                <c:pt idx="1759">
                  <c:v>0.66579483282745588</c:v>
                </c:pt>
                <c:pt idx="1760">
                  <c:v>0.66615856745284607</c:v>
                </c:pt>
                <c:pt idx="1761">
                  <c:v>0.66661531089104153</c:v>
                </c:pt>
                <c:pt idx="1762">
                  <c:v>0.6670467243880287</c:v>
                </c:pt>
                <c:pt idx="1763">
                  <c:v>0.66746393129708392</c:v>
                </c:pt>
                <c:pt idx="1764">
                  <c:v>0.66793599754834221</c:v>
                </c:pt>
                <c:pt idx="1765">
                  <c:v>0.66833914798862948</c:v>
                </c:pt>
                <c:pt idx="1766">
                  <c:v>0.6687279018311848</c:v>
                </c:pt>
                <c:pt idx="1767">
                  <c:v>0.66917709975132134</c:v>
                </c:pt>
                <c:pt idx="1768">
                  <c:v>0.66963355352618059</c:v>
                </c:pt>
                <c:pt idx="1769">
                  <c:v>0.67009334127552045</c:v>
                </c:pt>
                <c:pt idx="1770">
                  <c:v>0.67060423848538464</c:v>
                </c:pt>
                <c:pt idx="1771">
                  <c:v>0.67106520339332487</c:v>
                </c:pt>
                <c:pt idx="1772">
                  <c:v>0.6715185826032829</c:v>
                </c:pt>
                <c:pt idx="1773">
                  <c:v>0.67196000669570566</c:v>
                </c:pt>
                <c:pt idx="1774">
                  <c:v>0.67231955288080714</c:v>
                </c:pt>
                <c:pt idx="1775">
                  <c:v>0.67264664505502847</c:v>
                </c:pt>
                <c:pt idx="1776">
                  <c:v>0.67294876658075531</c:v>
                </c:pt>
                <c:pt idx="1777">
                  <c:v>0.6732453125474972</c:v>
                </c:pt>
                <c:pt idx="1778">
                  <c:v>0.67362613547199279</c:v>
                </c:pt>
                <c:pt idx="1779">
                  <c:v>0.67397560561841896</c:v>
                </c:pt>
                <c:pt idx="1780">
                  <c:v>0.67429147696825054</c:v>
                </c:pt>
                <c:pt idx="1781">
                  <c:v>0.67457263594356809</c:v>
                </c:pt>
                <c:pt idx="1782">
                  <c:v>0.67476770144808251</c:v>
                </c:pt>
                <c:pt idx="1783">
                  <c:v>0.67483316014405015</c:v>
                </c:pt>
                <c:pt idx="1784">
                  <c:v>0.67488856685390364</c:v>
                </c:pt>
                <c:pt idx="1785">
                  <c:v>0.67486993458167299</c:v>
                </c:pt>
                <c:pt idx="1786">
                  <c:v>0.67484541328381387</c:v>
                </c:pt>
                <c:pt idx="1787">
                  <c:v>0.67483127775373353</c:v>
                </c:pt>
                <c:pt idx="1788">
                  <c:v>0.6747450032745842</c:v>
                </c:pt>
                <c:pt idx="1789">
                  <c:v>0.67463623185768073</c:v>
                </c:pt>
                <c:pt idx="1790">
                  <c:v>0.6744130579865395</c:v>
                </c:pt>
                <c:pt idx="1791">
                  <c:v>0.67413884181411665</c:v>
                </c:pt>
                <c:pt idx="1792">
                  <c:v>0.67376709257290945</c:v>
                </c:pt>
                <c:pt idx="1793">
                  <c:v>0.67337052539999709</c:v>
                </c:pt>
                <c:pt idx="1794">
                  <c:v>0.67298405775479486</c:v>
                </c:pt>
                <c:pt idx="1795">
                  <c:v>0.67250019107666381</c:v>
                </c:pt>
                <c:pt idx="1796">
                  <c:v>0.67198660783912845</c:v>
                </c:pt>
                <c:pt idx="1797">
                  <c:v>0.67142757777231588</c:v>
                </c:pt>
                <c:pt idx="1798">
                  <c:v>0.67074871382002466</c:v>
                </c:pt>
                <c:pt idx="1799">
                  <c:v>0.67017105049684123</c:v>
                </c:pt>
                <c:pt idx="1800">
                  <c:v>0.66963728289245006</c:v>
                </c:pt>
                <c:pt idx="1801">
                  <c:v>0.66905874508186314</c:v>
                </c:pt>
                <c:pt idx="1802">
                  <c:v>0.66853575812061816</c:v>
                </c:pt>
                <c:pt idx="1803">
                  <c:v>0.66790140065123771</c:v>
                </c:pt>
                <c:pt idx="1804">
                  <c:v>0.66719230022042098</c:v>
                </c:pt>
                <c:pt idx="1805">
                  <c:v>0.66640857992021274</c:v>
                </c:pt>
                <c:pt idx="1806">
                  <c:v>0.66557767664881118</c:v>
                </c:pt>
                <c:pt idx="1807">
                  <c:v>0.66476982765860182</c:v>
                </c:pt>
                <c:pt idx="1808">
                  <c:v>0.66396086308649527</c:v>
                </c:pt>
                <c:pt idx="1809">
                  <c:v>0.66316608560901513</c:v>
                </c:pt>
                <c:pt idx="1810">
                  <c:v>0.66237369837611759</c:v>
                </c:pt>
                <c:pt idx="1811">
                  <c:v>0.66157255815424398</c:v>
                </c:pt>
                <c:pt idx="1812">
                  <c:v>0.66076317654698002</c:v>
                </c:pt>
                <c:pt idx="1813">
                  <c:v>0.66000163449767468</c:v>
                </c:pt>
                <c:pt idx="1814">
                  <c:v>0.65920195662385495</c:v>
                </c:pt>
                <c:pt idx="1815">
                  <c:v>0.65844229187064329</c:v>
                </c:pt>
                <c:pt idx="1816">
                  <c:v>0.65762784478451763</c:v>
                </c:pt>
                <c:pt idx="1817">
                  <c:v>0.65679400271478228</c:v>
                </c:pt>
                <c:pt idx="1818">
                  <c:v>0.65596525412880025</c:v>
                </c:pt>
                <c:pt idx="1819">
                  <c:v>0.6551263255520684</c:v>
                </c:pt>
                <c:pt idx="1820">
                  <c:v>0.65430699986316343</c:v>
                </c:pt>
                <c:pt idx="1821">
                  <c:v>0.6535497957928772</c:v>
                </c:pt>
                <c:pt idx="1822">
                  <c:v>0.65276485997905576</c:v>
                </c:pt>
                <c:pt idx="1823">
                  <c:v>0.65195697596827484</c:v>
                </c:pt>
                <c:pt idx="1824">
                  <c:v>0.65120067077722299</c:v>
                </c:pt>
                <c:pt idx="1825">
                  <c:v>0.65043995369512364</c:v>
                </c:pt>
                <c:pt idx="1826">
                  <c:v>0.64961810729712044</c:v>
                </c:pt>
                <c:pt idx="1827">
                  <c:v>0.64877542728560944</c:v>
                </c:pt>
                <c:pt idx="1828">
                  <c:v>0.64791454553236061</c:v>
                </c:pt>
                <c:pt idx="1829">
                  <c:v>0.6470517051589848</c:v>
                </c:pt>
                <c:pt idx="1830">
                  <c:v>0.64619689854367557</c:v>
                </c:pt>
                <c:pt idx="1831">
                  <c:v>0.64533299074775829</c:v>
                </c:pt>
                <c:pt idx="1832">
                  <c:v>0.64451815082508035</c:v>
                </c:pt>
                <c:pt idx="1833">
                  <c:v>0.6437028162175279</c:v>
                </c:pt>
                <c:pt idx="1834">
                  <c:v>0.64280397282109158</c:v>
                </c:pt>
                <c:pt idx="1835">
                  <c:v>0.6418454185591248</c:v>
                </c:pt>
                <c:pt idx="1836">
                  <c:v>0.64089453629282844</c:v>
                </c:pt>
                <c:pt idx="1837">
                  <c:v>0.63990455371789834</c:v>
                </c:pt>
                <c:pt idx="1838">
                  <c:v>0.63885290334336553</c:v>
                </c:pt>
                <c:pt idx="1839">
                  <c:v>0.63783020637128296</c:v>
                </c:pt>
                <c:pt idx="1840">
                  <c:v>0.63681062946706246</c:v>
                </c:pt>
                <c:pt idx="1841">
                  <c:v>0.6356998080748627</c:v>
                </c:pt>
                <c:pt idx="1842">
                  <c:v>0.63456979964000848</c:v>
                </c:pt>
                <c:pt idx="1843">
                  <c:v>0.63346061923530128</c:v>
                </c:pt>
                <c:pt idx="1844">
                  <c:v>0.63234390131089091</c:v>
                </c:pt>
                <c:pt idx="1845">
                  <c:v>0.6311917130386967</c:v>
                </c:pt>
                <c:pt idx="1846">
                  <c:v>0.63002993521900041</c:v>
                </c:pt>
                <c:pt idx="1847">
                  <c:v>0.62885241581451456</c:v>
                </c:pt>
                <c:pt idx="1848">
                  <c:v>0.62760831230475456</c:v>
                </c:pt>
                <c:pt idx="1849">
                  <c:v>0.62636595596155054</c:v>
                </c:pt>
                <c:pt idx="1850">
                  <c:v>0.62512451903424782</c:v>
                </c:pt>
                <c:pt idx="1851">
                  <c:v>0.62384899930995463</c:v>
                </c:pt>
                <c:pt idx="1852">
                  <c:v>0.62255550050148345</c:v>
                </c:pt>
                <c:pt idx="1853">
                  <c:v>0.62121466476897658</c:v>
                </c:pt>
                <c:pt idx="1854">
                  <c:v>0.61996121771804302</c:v>
                </c:pt>
                <c:pt idx="1855">
                  <c:v>0.61879958399657797</c:v>
                </c:pt>
                <c:pt idx="1856">
                  <c:v>0.61792775709442516</c:v>
                </c:pt>
                <c:pt idx="1857">
                  <c:v>0.61715979497583751</c:v>
                </c:pt>
                <c:pt idx="1858">
                  <c:v>0.61658526724047713</c:v>
                </c:pt>
                <c:pt idx="1859">
                  <c:v>0.61613334258958619</c:v>
                </c:pt>
                <c:pt idx="1860">
                  <c:v>0.61585592867864358</c:v>
                </c:pt>
                <c:pt idx="1861">
                  <c:v>0.61574223215407098</c:v>
                </c:pt>
                <c:pt idx="1862">
                  <c:v>0.61585502243442281</c:v>
                </c:pt>
                <c:pt idx="1863">
                  <c:v>0.61620656874531587</c:v>
                </c:pt>
                <c:pt idx="1864">
                  <c:v>0.61668342932415188</c:v>
                </c:pt>
                <c:pt idx="1865">
                  <c:v>0.61733422329014687</c:v>
                </c:pt>
                <c:pt idx="1866">
                  <c:v>0.61810009898394558</c:v>
                </c:pt>
                <c:pt idx="1867">
                  <c:v>0.61887616069556628</c:v>
                </c:pt>
                <c:pt idx="1868">
                  <c:v>0.61962889029213919</c:v>
                </c:pt>
                <c:pt idx="1869">
                  <c:v>0.62038103366762531</c:v>
                </c:pt>
                <c:pt idx="1870">
                  <c:v>0.62105727447028647</c:v>
                </c:pt>
                <c:pt idx="1871">
                  <c:v>0.62162914283252124</c:v>
                </c:pt>
                <c:pt idx="1872">
                  <c:v>0.62222626084996169</c:v>
                </c:pt>
                <c:pt idx="1873">
                  <c:v>0.62269672938078224</c:v>
                </c:pt>
                <c:pt idx="1874">
                  <c:v>0.62310291193378131</c:v>
                </c:pt>
                <c:pt idx="1875">
                  <c:v>0.6234060365028633</c:v>
                </c:pt>
                <c:pt idx="1876">
                  <c:v>0.62360986085761794</c:v>
                </c:pt>
                <c:pt idx="1877">
                  <c:v>0.62383345502783571</c:v>
                </c:pt>
                <c:pt idx="1878">
                  <c:v>0.62398975433530113</c:v>
                </c:pt>
                <c:pt idx="1879">
                  <c:v>0.62413932548550433</c:v>
                </c:pt>
                <c:pt idx="1880">
                  <c:v>0.624294686130899</c:v>
                </c:pt>
                <c:pt idx="1881">
                  <c:v>0.62438748167959368</c:v>
                </c:pt>
                <c:pt idx="1882">
                  <c:v>0.62440725889396465</c:v>
                </c:pt>
                <c:pt idx="1883">
                  <c:v>0.62444881029995203</c:v>
                </c:pt>
                <c:pt idx="1884">
                  <c:v>0.62443327612046484</c:v>
                </c:pt>
                <c:pt idx="1885">
                  <c:v>0.62434044777807796</c:v>
                </c:pt>
                <c:pt idx="1886">
                  <c:v>0.62430501159346596</c:v>
                </c:pt>
                <c:pt idx="1887">
                  <c:v>0.62426110196362672</c:v>
                </c:pt>
                <c:pt idx="1888">
                  <c:v>0.62420167434869323</c:v>
                </c:pt>
                <c:pt idx="1889">
                  <c:v>0.62427328864431397</c:v>
                </c:pt>
                <c:pt idx="1890">
                  <c:v>0.62435614572278675</c:v>
                </c:pt>
                <c:pt idx="1891">
                  <c:v>0.62445442781297078</c:v>
                </c:pt>
                <c:pt idx="1892">
                  <c:v>0.62462349461660749</c:v>
                </c:pt>
                <c:pt idx="1893">
                  <c:v>0.62484587454822527</c:v>
                </c:pt>
                <c:pt idx="1894">
                  <c:v>0.62500574858380398</c:v>
                </c:pt>
                <c:pt idx="1895">
                  <c:v>0.62518027151221511</c:v>
                </c:pt>
                <c:pt idx="1896">
                  <c:v>0.62544191849469344</c:v>
                </c:pt>
                <c:pt idx="1897">
                  <c:v>0.62566787574499727</c:v>
                </c:pt>
                <c:pt idx="1898">
                  <c:v>0.62586249618828915</c:v>
                </c:pt>
                <c:pt idx="1899">
                  <c:v>0.62615646454631324</c:v>
                </c:pt>
                <c:pt idx="1900">
                  <c:v>0.62639321155872252</c:v>
                </c:pt>
                <c:pt idx="1901">
                  <c:v>0.62666171040153473</c:v>
                </c:pt>
                <c:pt idx="1902">
                  <c:v>0.62707784253582688</c:v>
                </c:pt>
                <c:pt idx="1903">
                  <c:v>0.62748241001820426</c:v>
                </c:pt>
                <c:pt idx="1904">
                  <c:v>0.627864267852691</c:v>
                </c:pt>
                <c:pt idx="1905">
                  <c:v>0.62829415537591038</c:v>
                </c:pt>
                <c:pt idx="1906">
                  <c:v>0.62862566287137855</c:v>
                </c:pt>
                <c:pt idx="1907">
                  <c:v>0.62895368138114172</c:v>
                </c:pt>
                <c:pt idx="1908">
                  <c:v>0.62928343230714545</c:v>
                </c:pt>
                <c:pt idx="1909">
                  <c:v>0.62955592781210401</c:v>
                </c:pt>
                <c:pt idx="1910">
                  <c:v>0.62981674057490733</c:v>
                </c:pt>
                <c:pt idx="1911">
                  <c:v>0.63013426316188337</c:v>
                </c:pt>
                <c:pt idx="1912">
                  <c:v>0.63043018308524978</c:v>
                </c:pt>
                <c:pt idx="1913">
                  <c:v>0.63077510226481193</c:v>
                </c:pt>
                <c:pt idx="1914">
                  <c:v>0.63111952215379319</c:v>
                </c:pt>
                <c:pt idx="1915">
                  <c:v>0.63135871484792505</c:v>
                </c:pt>
                <c:pt idx="1916">
                  <c:v>0.63156653567726262</c:v>
                </c:pt>
                <c:pt idx="1917">
                  <c:v>0.63164191116184576</c:v>
                </c:pt>
                <c:pt idx="1918">
                  <c:v>0.63161664205293921</c:v>
                </c:pt>
                <c:pt idx="1919">
                  <c:v>0.63154046027501087</c:v>
                </c:pt>
                <c:pt idx="1920">
                  <c:v>0.63139202119589954</c:v>
                </c:pt>
                <c:pt idx="1921">
                  <c:v>0.63117429440999573</c:v>
                </c:pt>
                <c:pt idx="1922">
                  <c:v>0.63091488435851872</c:v>
                </c:pt>
                <c:pt idx="1923">
                  <c:v>0.63061609660924622</c:v>
                </c:pt>
                <c:pt idx="1924">
                  <c:v>0.63022036953012406</c:v>
                </c:pt>
                <c:pt idx="1925">
                  <c:v>0.62978165836733968</c:v>
                </c:pt>
                <c:pt idx="1926">
                  <c:v>0.62931124163209173</c:v>
                </c:pt>
                <c:pt idx="1927">
                  <c:v>0.62882205184586049</c:v>
                </c:pt>
                <c:pt idx="1928">
                  <c:v>0.6283493123625139</c:v>
                </c:pt>
                <c:pt idx="1929">
                  <c:v>0.62788448837136379</c:v>
                </c:pt>
                <c:pt idx="1930">
                  <c:v>0.62731923851656113</c:v>
                </c:pt>
                <c:pt idx="1931">
                  <c:v>0.62673026601500292</c:v>
                </c:pt>
                <c:pt idx="1932">
                  <c:v>0.62615856079173049</c:v>
                </c:pt>
                <c:pt idx="1933">
                  <c:v>0.62566331628284855</c:v>
                </c:pt>
                <c:pt idx="1934">
                  <c:v>0.62517051671797852</c:v>
                </c:pt>
                <c:pt idx="1935">
                  <c:v>0.62469695216344612</c:v>
                </c:pt>
                <c:pt idx="1936">
                  <c:v>0.6241313480680053</c:v>
                </c:pt>
                <c:pt idx="1937">
                  <c:v>0.62349035701828226</c:v>
                </c:pt>
                <c:pt idx="1938">
                  <c:v>0.62290073081708786</c:v>
                </c:pt>
                <c:pt idx="1939">
                  <c:v>0.62240953447430836</c:v>
                </c:pt>
                <c:pt idx="1940">
                  <c:v>0.62195926022275916</c:v>
                </c:pt>
                <c:pt idx="1941">
                  <c:v>0.62158454510754779</c:v>
                </c:pt>
                <c:pt idx="1942">
                  <c:v>0.62127975566606353</c:v>
                </c:pt>
                <c:pt idx="1943">
                  <c:v>0.6209332028116864</c:v>
                </c:pt>
                <c:pt idx="1944">
                  <c:v>0.62069541109793891</c:v>
                </c:pt>
                <c:pt idx="1945">
                  <c:v>0.6205683701772412</c:v>
                </c:pt>
                <c:pt idx="1946">
                  <c:v>0.6204016345131641</c:v>
                </c:pt>
                <c:pt idx="1947">
                  <c:v>0.62033492944778357</c:v>
                </c:pt>
                <c:pt idx="1948">
                  <c:v>0.62012882476914288</c:v>
                </c:pt>
                <c:pt idx="1949">
                  <c:v>0.61981541272439145</c:v>
                </c:pt>
                <c:pt idx="1950">
                  <c:v>0.61959735778209535</c:v>
                </c:pt>
                <c:pt idx="1951">
                  <c:v>0.6193362826670018</c:v>
                </c:pt>
                <c:pt idx="1952">
                  <c:v>0.61906016926091567</c:v>
                </c:pt>
                <c:pt idx="1953">
                  <c:v>0.61889997933640473</c:v>
                </c:pt>
                <c:pt idx="1954">
                  <c:v>0.61864740230579063</c:v>
                </c:pt>
                <c:pt idx="1955">
                  <c:v>0.61837938247302837</c:v>
                </c:pt>
                <c:pt idx="1956">
                  <c:v>0.61810886957643596</c:v>
                </c:pt>
                <c:pt idx="1957">
                  <c:v>0.61785098668905969</c:v>
                </c:pt>
                <c:pt idx="1958">
                  <c:v>0.61749412623042288</c:v>
                </c:pt>
                <c:pt idx="1959">
                  <c:v>0.61708626173310421</c:v>
                </c:pt>
                <c:pt idx="1960">
                  <c:v>0.61663017157783973</c:v>
                </c:pt>
                <c:pt idx="1961">
                  <c:v>0.61615827294968062</c:v>
                </c:pt>
                <c:pt idx="1962">
                  <c:v>0.61565404705955207</c:v>
                </c:pt>
                <c:pt idx="1963">
                  <c:v>0.6151166451110085</c:v>
                </c:pt>
                <c:pt idx="1964">
                  <c:v>0.61465395917332988</c:v>
                </c:pt>
                <c:pt idx="1965">
                  <c:v>0.61424489474484478</c:v>
                </c:pt>
                <c:pt idx="1966">
                  <c:v>0.61372349207690713</c:v>
                </c:pt>
                <c:pt idx="1967">
                  <c:v>0.61310566812672751</c:v>
                </c:pt>
                <c:pt idx="1968">
                  <c:v>0.61234340655048536</c:v>
                </c:pt>
                <c:pt idx="1969">
                  <c:v>0.6114449185202151</c:v>
                </c:pt>
                <c:pt idx="1970">
                  <c:v>0.61068892241115857</c:v>
                </c:pt>
                <c:pt idx="1971">
                  <c:v>0.60991096975233916</c:v>
                </c:pt>
                <c:pt idx="1972">
                  <c:v>0.60912351143980648</c:v>
                </c:pt>
                <c:pt idx="1973">
                  <c:v>0.60847116613362695</c:v>
                </c:pt>
                <c:pt idx="1974">
                  <c:v>0.60767687402155413</c:v>
                </c:pt>
                <c:pt idx="1975">
                  <c:v>0.60685931012952776</c:v>
                </c:pt>
                <c:pt idx="1976">
                  <c:v>0.606150944928327</c:v>
                </c:pt>
                <c:pt idx="1977">
                  <c:v>0.60534929459881326</c:v>
                </c:pt>
                <c:pt idx="1978">
                  <c:v>0.60445707927963488</c:v>
                </c:pt>
                <c:pt idx="1979">
                  <c:v>0.60362668188786317</c:v>
                </c:pt>
                <c:pt idx="1980">
                  <c:v>0.60279792935442766</c:v>
                </c:pt>
                <c:pt idx="1981">
                  <c:v>0.60199994024938686</c:v>
                </c:pt>
                <c:pt idx="1982">
                  <c:v>0.60121412934963669</c:v>
                </c:pt>
                <c:pt idx="1983">
                  <c:v>0.60045940177406087</c:v>
                </c:pt>
                <c:pt idx="1984">
                  <c:v>0.59966155518501274</c:v>
                </c:pt>
                <c:pt idx="1985">
                  <c:v>0.599054639734243</c:v>
                </c:pt>
                <c:pt idx="1986">
                  <c:v>0.59854742160765362</c:v>
                </c:pt>
                <c:pt idx="1987">
                  <c:v>0.59808543555108595</c:v>
                </c:pt>
                <c:pt idx="1988">
                  <c:v>0.59781659466905557</c:v>
                </c:pt>
                <c:pt idx="1989">
                  <c:v>0.59747442867229283</c:v>
                </c:pt>
                <c:pt idx="1990">
                  <c:v>0.59704135535301772</c:v>
                </c:pt>
                <c:pt idx="1991">
                  <c:v>0.59681130340041866</c:v>
                </c:pt>
                <c:pt idx="1992">
                  <c:v>0.59662441778516384</c:v>
                </c:pt>
                <c:pt idx="1993">
                  <c:v>0.59659491391043373</c:v>
                </c:pt>
                <c:pt idx="1994">
                  <c:v>0.59676220433510141</c:v>
                </c:pt>
                <c:pt idx="1995">
                  <c:v>0.59700621704037971</c:v>
                </c:pt>
                <c:pt idx="1996">
                  <c:v>0.59745939497027045</c:v>
                </c:pt>
                <c:pt idx="1997">
                  <c:v>0.59782808922464181</c:v>
                </c:pt>
                <c:pt idx="1998">
                  <c:v>0.59826850007546595</c:v>
                </c:pt>
                <c:pt idx="1999">
                  <c:v>0.59862095094508283</c:v>
                </c:pt>
                <c:pt idx="2000">
                  <c:v>0.59909966308251095</c:v>
                </c:pt>
                <c:pt idx="2001">
                  <c:v>0.59955360907398891</c:v>
                </c:pt>
                <c:pt idx="2002">
                  <c:v>0.6000817549496924</c:v>
                </c:pt>
                <c:pt idx="2003">
                  <c:v>0.60060656961291237</c:v>
                </c:pt>
                <c:pt idx="2004">
                  <c:v>0.60109392597414013</c:v>
                </c:pt>
                <c:pt idx="2005">
                  <c:v>0.60167699116038331</c:v>
                </c:pt>
                <c:pt idx="2006">
                  <c:v>0.6023085958733162</c:v>
                </c:pt>
                <c:pt idx="2007">
                  <c:v>0.60299529649612094</c:v>
                </c:pt>
                <c:pt idx="2008">
                  <c:v>0.60384234147853844</c:v>
                </c:pt>
                <c:pt idx="2009">
                  <c:v>0.60454615206370299</c:v>
                </c:pt>
                <c:pt idx="2010">
                  <c:v>0.60534926064658423</c:v>
                </c:pt>
                <c:pt idx="2011">
                  <c:v>0.60610129473365149</c:v>
                </c:pt>
                <c:pt idx="2012">
                  <c:v>0.60659935477369276</c:v>
                </c:pt>
                <c:pt idx="2013">
                  <c:v>0.60706529986035862</c:v>
                </c:pt>
                <c:pt idx="2014">
                  <c:v>0.60753662654147134</c:v>
                </c:pt>
                <c:pt idx="2015">
                  <c:v>0.60801266940810483</c:v>
                </c:pt>
                <c:pt idx="2016">
                  <c:v>0.60852423999164074</c:v>
                </c:pt>
                <c:pt idx="2017">
                  <c:v>0.6089579642440236</c:v>
                </c:pt>
                <c:pt idx="2018">
                  <c:v>0.60924455588442017</c:v>
                </c:pt>
                <c:pt idx="2019">
                  <c:v>0.60940508052176912</c:v>
                </c:pt>
                <c:pt idx="2020">
                  <c:v>0.60949579322052128</c:v>
                </c:pt>
                <c:pt idx="2021">
                  <c:v>0.60943758317872476</c:v>
                </c:pt>
                <c:pt idx="2022">
                  <c:v>0.60917652433195213</c:v>
                </c:pt>
                <c:pt idx="2023">
                  <c:v>0.60904706905708028</c:v>
                </c:pt>
                <c:pt idx="2024">
                  <c:v>0.60889909815849519</c:v>
                </c:pt>
                <c:pt idx="2025">
                  <c:v>0.60877933477972102</c:v>
                </c:pt>
                <c:pt idx="2026">
                  <c:v>0.60888030726172182</c:v>
                </c:pt>
                <c:pt idx="2027">
                  <c:v>0.60876790767054501</c:v>
                </c:pt>
                <c:pt idx="2028">
                  <c:v>0.60855697971915246</c:v>
                </c:pt>
                <c:pt idx="2029">
                  <c:v>0.60837729569566534</c:v>
                </c:pt>
                <c:pt idx="2030">
                  <c:v>0.60822696871785575</c:v>
                </c:pt>
                <c:pt idx="2031">
                  <c:v>0.6081645717755424</c:v>
                </c:pt>
                <c:pt idx="2032">
                  <c:v>0.60806859111380318</c:v>
                </c:pt>
                <c:pt idx="2033">
                  <c:v>0.60792639336556542</c:v>
                </c:pt>
                <c:pt idx="2034">
                  <c:v>0.60781601589043566</c:v>
                </c:pt>
                <c:pt idx="2035">
                  <c:v>0.60761953046870731</c:v>
                </c:pt>
                <c:pt idx="2036">
                  <c:v>0.60734443884145861</c:v>
                </c:pt>
                <c:pt idx="2037">
                  <c:v>0.60710576313962916</c:v>
                </c:pt>
                <c:pt idx="2038">
                  <c:v>0.60673589227702729</c:v>
                </c:pt>
                <c:pt idx="2039">
                  <c:v>0.60630328208520068</c:v>
                </c:pt>
                <c:pt idx="2040">
                  <c:v>0.60623824930777148</c:v>
                </c:pt>
                <c:pt idx="2041">
                  <c:v>0.60610864035708634</c:v>
                </c:pt>
                <c:pt idx="2042">
                  <c:v>0.60595482321741023</c:v>
                </c:pt>
                <c:pt idx="2043">
                  <c:v>0.60591648977567891</c:v>
                </c:pt>
                <c:pt idx="2044">
                  <c:v>0.60551001384593695</c:v>
                </c:pt>
                <c:pt idx="2045">
                  <c:v>0.60514415708775493</c:v>
                </c:pt>
                <c:pt idx="2046">
                  <c:v>0.60475310017099571</c:v>
                </c:pt>
                <c:pt idx="2047">
                  <c:v>0.60417394600802454</c:v>
                </c:pt>
                <c:pt idx="2048">
                  <c:v>0.60375226625982104</c:v>
                </c:pt>
                <c:pt idx="2049">
                  <c:v>0.60339790630328671</c:v>
                </c:pt>
                <c:pt idx="2050">
                  <c:v>0.60293944312280978</c:v>
                </c:pt>
                <c:pt idx="2051">
                  <c:v>0.60258139626474605</c:v>
                </c:pt>
                <c:pt idx="2052">
                  <c:v>0.60232194893271751</c:v>
                </c:pt>
                <c:pt idx="2053">
                  <c:v>0.60199417266560473</c:v>
                </c:pt>
                <c:pt idx="2054">
                  <c:v>0.60188804401042317</c:v>
                </c:pt>
                <c:pt idx="2055">
                  <c:v>0.60181212469301471</c:v>
                </c:pt>
                <c:pt idx="2056">
                  <c:v>0.60153845578423948</c:v>
                </c:pt>
                <c:pt idx="2057">
                  <c:v>0.60139298733320323</c:v>
                </c:pt>
                <c:pt idx="2058">
                  <c:v>0.60110860229353491</c:v>
                </c:pt>
                <c:pt idx="2059">
                  <c:v>0.60050920877996328</c:v>
                </c:pt>
                <c:pt idx="2060">
                  <c:v>0.60014299365228141</c:v>
                </c:pt>
                <c:pt idx="2061">
                  <c:v>0.59956476270232339</c:v>
                </c:pt>
                <c:pt idx="2062">
                  <c:v>0.59882397825786648</c:v>
                </c:pt>
                <c:pt idx="2063">
                  <c:v>0.59854226811948041</c:v>
                </c:pt>
                <c:pt idx="2064">
                  <c:v>0.59802761396086535</c:v>
                </c:pt>
                <c:pt idx="2065">
                  <c:v>0.59730600259023914</c:v>
                </c:pt>
                <c:pt idx="2066">
                  <c:v>0.59675765651883561</c:v>
                </c:pt>
                <c:pt idx="2067">
                  <c:v>0.59614699147766503</c:v>
                </c:pt>
                <c:pt idx="2068">
                  <c:v>0.59544685457740221</c:v>
                </c:pt>
                <c:pt idx="2069">
                  <c:v>0.59487963437574554</c:v>
                </c:pt>
                <c:pt idx="2070">
                  <c:v>0.59435187340760987</c:v>
                </c:pt>
                <c:pt idx="2071">
                  <c:v>0.59360929986020328</c:v>
                </c:pt>
                <c:pt idx="2072">
                  <c:v>0.59281073651582006</c:v>
                </c:pt>
                <c:pt idx="2073">
                  <c:v>0.59206025478704605</c:v>
                </c:pt>
                <c:pt idx="2074">
                  <c:v>0.59145934136911749</c:v>
                </c:pt>
                <c:pt idx="2075">
                  <c:v>0.59079668741888325</c:v>
                </c:pt>
                <c:pt idx="2076">
                  <c:v>0.59010127274278013</c:v>
                </c:pt>
                <c:pt idx="2077">
                  <c:v>0.58944092003419168</c:v>
                </c:pt>
                <c:pt idx="2078">
                  <c:v>0.58851731021960407</c:v>
                </c:pt>
                <c:pt idx="2079">
                  <c:v>0.58749461684134185</c:v>
                </c:pt>
                <c:pt idx="2080">
                  <c:v>0.58649552996233556</c:v>
                </c:pt>
                <c:pt idx="2081">
                  <c:v>0.58574596118381972</c:v>
                </c:pt>
                <c:pt idx="2082">
                  <c:v>0.58512684475396493</c:v>
                </c:pt>
                <c:pt idx="2083">
                  <c:v>0.58449571194036087</c:v>
                </c:pt>
                <c:pt idx="2084">
                  <c:v>0.58382553285928773</c:v>
                </c:pt>
                <c:pt idx="2085">
                  <c:v>0.58270255554554351</c:v>
                </c:pt>
                <c:pt idx="2086">
                  <c:v>0.58162513333322119</c:v>
                </c:pt>
                <c:pt idx="2087">
                  <c:v>0.58076248726081448</c:v>
                </c:pt>
                <c:pt idx="2088">
                  <c:v>0.57986986232517701</c:v>
                </c:pt>
                <c:pt idx="2089">
                  <c:v>0.5792021018496708</c:v>
                </c:pt>
                <c:pt idx="2090">
                  <c:v>0.57854223659109005</c:v>
                </c:pt>
                <c:pt idx="2091">
                  <c:v>0.57776783465632453</c:v>
                </c:pt>
                <c:pt idx="2092">
                  <c:v>0.57703317784176023</c:v>
                </c:pt>
                <c:pt idx="2093">
                  <c:v>0.57632273134598389</c:v>
                </c:pt>
                <c:pt idx="2094">
                  <c:v>0.57570660989415146</c:v>
                </c:pt>
                <c:pt idx="2095">
                  <c:v>0.5749861903103376</c:v>
                </c:pt>
                <c:pt idx="2096">
                  <c:v>0.57395688364198971</c:v>
                </c:pt>
                <c:pt idx="2097">
                  <c:v>0.57304486436837909</c:v>
                </c:pt>
                <c:pt idx="2098">
                  <c:v>0.57243566126317491</c:v>
                </c:pt>
                <c:pt idx="2099">
                  <c:v>0.57182955999230511</c:v>
                </c:pt>
                <c:pt idx="2100">
                  <c:v>0.57125131192679968</c:v>
                </c:pt>
                <c:pt idx="2101">
                  <c:v>0.57062542814626627</c:v>
                </c:pt>
                <c:pt idx="2102">
                  <c:v>0.56949323688477682</c:v>
                </c:pt>
                <c:pt idx="2103">
                  <c:v>0.56830323779400072</c:v>
                </c:pt>
                <c:pt idx="2104">
                  <c:v>0.56753466000378794</c:v>
                </c:pt>
                <c:pt idx="2105">
                  <c:v>0.56677590274875544</c:v>
                </c:pt>
                <c:pt idx="2106">
                  <c:v>0.56606417644036766</c:v>
                </c:pt>
                <c:pt idx="2107">
                  <c:v>0.56519437069158807</c:v>
                </c:pt>
                <c:pt idx="2108">
                  <c:v>0.56412255885159857</c:v>
                </c:pt>
                <c:pt idx="2109">
                  <c:v>0.56337553817271691</c:v>
                </c:pt>
                <c:pt idx="2110">
                  <c:v>0.56265114504959823</c:v>
                </c:pt>
                <c:pt idx="2111">
                  <c:v>0.56186333330668736</c:v>
                </c:pt>
                <c:pt idx="2112">
                  <c:v>0.56119248368303298</c:v>
                </c:pt>
                <c:pt idx="2113">
                  <c:v>0.56018928686099778</c:v>
                </c:pt>
                <c:pt idx="2114">
                  <c:v>0.55889661488432052</c:v>
                </c:pt>
                <c:pt idx="2115">
                  <c:v>0.55785315137234293</c:v>
                </c:pt>
                <c:pt idx="2116">
                  <c:v>0.55676750437000744</c:v>
                </c:pt>
                <c:pt idx="2117">
                  <c:v>0.55588916626095097</c:v>
                </c:pt>
                <c:pt idx="2118">
                  <c:v>0.55523970372733111</c:v>
                </c:pt>
                <c:pt idx="2119">
                  <c:v>0.55426114238788926</c:v>
                </c:pt>
                <c:pt idx="2120">
                  <c:v>0.55289118970811046</c:v>
                </c:pt>
                <c:pt idx="2121">
                  <c:v>0.5513428681077378</c:v>
                </c:pt>
                <c:pt idx="2122">
                  <c:v>0.55042704845334933</c:v>
                </c:pt>
                <c:pt idx="2123">
                  <c:v>0.54917463119914789</c:v>
                </c:pt>
                <c:pt idx="2124">
                  <c:v>0.54822168431425977</c:v>
                </c:pt>
                <c:pt idx="2125">
                  <c:v>0.54775078025712343</c:v>
                </c:pt>
                <c:pt idx="2126">
                  <c:v>0.54648702984604103</c:v>
                </c:pt>
                <c:pt idx="2127">
                  <c:v>0.54538889676749192</c:v>
                </c:pt>
                <c:pt idx="2128">
                  <c:v>0.54482963442246868</c:v>
                </c:pt>
                <c:pt idx="2129">
                  <c:v>0.5440086394942526</c:v>
                </c:pt>
                <c:pt idx="2130">
                  <c:v>0.54277153976605574</c:v>
                </c:pt>
                <c:pt idx="2131">
                  <c:v>0.54177661396567012</c:v>
                </c:pt>
                <c:pt idx="2132">
                  <c:v>0.54072729902659644</c:v>
                </c:pt>
                <c:pt idx="2133">
                  <c:v>0.5394208377717834</c:v>
                </c:pt>
                <c:pt idx="2134">
                  <c:v>0.53853852702397997</c:v>
                </c:pt>
                <c:pt idx="2135">
                  <c:v>0.53780153926065044</c:v>
                </c:pt>
                <c:pt idx="2136">
                  <c:v>0.53730484067124407</c:v>
                </c:pt>
                <c:pt idx="2137">
                  <c:v>0.53652334428628867</c:v>
                </c:pt>
                <c:pt idx="2138">
                  <c:v>0.53585407684383168</c:v>
                </c:pt>
                <c:pt idx="2139">
                  <c:v>0.53576524205409914</c:v>
                </c:pt>
                <c:pt idx="2140">
                  <c:v>0.53508916256141925</c:v>
                </c:pt>
                <c:pt idx="2141">
                  <c:v>0.53492817839502971</c:v>
                </c:pt>
                <c:pt idx="2142">
                  <c:v>0.53495200553551081</c:v>
                </c:pt>
                <c:pt idx="2143">
                  <c:v>0.53437458762093526</c:v>
                </c:pt>
                <c:pt idx="2144">
                  <c:v>0.53331744773391221</c:v>
                </c:pt>
                <c:pt idx="2145">
                  <c:v>0.53249326460607771</c:v>
                </c:pt>
                <c:pt idx="2146">
                  <c:v>0.53150140426089598</c:v>
                </c:pt>
                <c:pt idx="2147">
                  <c:v>0.53057128555117838</c:v>
                </c:pt>
                <c:pt idx="2148">
                  <c:v>0.53075825982105695</c:v>
                </c:pt>
                <c:pt idx="2149">
                  <c:v>0.53076906748122166</c:v>
                </c:pt>
                <c:pt idx="2150">
                  <c:v>0.53018668128131619</c:v>
                </c:pt>
              </c:numCache>
            </c:numRef>
          </c:yVal>
          <c:smooth val="1"/>
          <c:extLst>
            <c:ext xmlns:c16="http://schemas.microsoft.com/office/drawing/2014/chart" uri="{C3380CC4-5D6E-409C-BE32-E72D297353CC}">
              <c16:uniqueId val="{00000029-1C1D-46AE-B92F-7DA50429CA8D}"/>
            </c:ext>
          </c:extLst>
        </c:ser>
        <c:ser>
          <c:idx val="42"/>
          <c:order val="42"/>
          <c:spPr>
            <a:ln w="19050" cap="rnd">
              <a:solidFill>
                <a:schemeClr val="accent1">
                  <a:lumMod val="7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Database'!$CY$122:$CY$2272</c:f>
              <c:numCache>
                <c:formatCode>General</c:formatCode>
                <c:ptCount val="2151"/>
                <c:pt idx="0">
                  <c:v>0.18759734726774568</c:v>
                </c:pt>
                <c:pt idx="1">
                  <c:v>0.18239094057999738</c:v>
                </c:pt>
                <c:pt idx="2">
                  <c:v>0.17542236956539189</c:v>
                </c:pt>
                <c:pt idx="3">
                  <c:v>0.17211453555843512</c:v>
                </c:pt>
                <c:pt idx="4">
                  <c:v>0.17131593864891859</c:v>
                </c:pt>
                <c:pt idx="5">
                  <c:v>0.16185957627130251</c:v>
                </c:pt>
                <c:pt idx="6">
                  <c:v>0.17022566172902823</c:v>
                </c:pt>
                <c:pt idx="7">
                  <c:v>0.17768040736847093</c:v>
                </c:pt>
                <c:pt idx="8">
                  <c:v>0.17770399548281171</c:v>
                </c:pt>
                <c:pt idx="9">
                  <c:v>0.17670157476472617</c:v>
                </c:pt>
                <c:pt idx="10">
                  <c:v>0.17442558761998658</c:v>
                </c:pt>
                <c:pt idx="11">
                  <c:v>0.16951728687750592</c:v>
                </c:pt>
                <c:pt idx="12">
                  <c:v>0.17156786231717225</c:v>
                </c:pt>
                <c:pt idx="13">
                  <c:v>0.17293256192214901</c:v>
                </c:pt>
                <c:pt idx="14">
                  <c:v>0.16887011695259588</c:v>
                </c:pt>
                <c:pt idx="15">
                  <c:v>0.16934074284019404</c:v>
                </c:pt>
                <c:pt idx="16">
                  <c:v>0.17209355472794716</c:v>
                </c:pt>
                <c:pt idx="17">
                  <c:v>0.1756214150964375</c:v>
                </c:pt>
                <c:pt idx="18">
                  <c:v>0.17188570948873297</c:v>
                </c:pt>
                <c:pt idx="19">
                  <c:v>0.1677242420073517</c:v>
                </c:pt>
                <c:pt idx="20">
                  <c:v>0.17113293391529552</c:v>
                </c:pt>
                <c:pt idx="21">
                  <c:v>0.1763112153025749</c:v>
                </c:pt>
                <c:pt idx="22">
                  <c:v>0.17557319441471844</c:v>
                </c:pt>
                <c:pt idx="23">
                  <c:v>0.17419674696314677</c:v>
                </c:pt>
                <c:pt idx="24">
                  <c:v>0.1766441601781287</c:v>
                </c:pt>
                <c:pt idx="25">
                  <c:v>0.17211282827032159</c:v>
                </c:pt>
                <c:pt idx="26">
                  <c:v>0.16781724847552845</c:v>
                </c:pt>
                <c:pt idx="27">
                  <c:v>0.17065600622236243</c:v>
                </c:pt>
                <c:pt idx="28">
                  <c:v>0.17608362196971386</c:v>
                </c:pt>
                <c:pt idx="29">
                  <c:v>0.17819657285566284</c:v>
                </c:pt>
                <c:pt idx="30">
                  <c:v>0.17572127283398176</c:v>
                </c:pt>
                <c:pt idx="31">
                  <c:v>0.17425144317276586</c:v>
                </c:pt>
                <c:pt idx="32">
                  <c:v>0.17703595795931892</c:v>
                </c:pt>
                <c:pt idx="33">
                  <c:v>0.17736784401782021</c:v>
                </c:pt>
                <c:pt idx="34">
                  <c:v>0.17599830664920324</c:v>
                </c:pt>
                <c:pt idx="35">
                  <c:v>0.17261773812828726</c:v>
                </c:pt>
                <c:pt idx="36">
                  <c:v>0.17520773232850029</c:v>
                </c:pt>
                <c:pt idx="37">
                  <c:v>0.17742710771240858</c:v>
                </c:pt>
                <c:pt idx="38">
                  <c:v>0.1782573820877057</c:v>
                </c:pt>
                <c:pt idx="39">
                  <c:v>0.1799365663094997</c:v>
                </c:pt>
                <c:pt idx="40">
                  <c:v>0.17959680885726889</c:v>
                </c:pt>
                <c:pt idx="41">
                  <c:v>0.17730836688733401</c:v>
                </c:pt>
                <c:pt idx="42">
                  <c:v>0.17901459699578467</c:v>
                </c:pt>
                <c:pt idx="43">
                  <c:v>0.18143222393347699</c:v>
                </c:pt>
                <c:pt idx="44">
                  <c:v>0.18208648129745753</c:v>
                </c:pt>
                <c:pt idx="45">
                  <c:v>0.18164165697613557</c:v>
                </c:pt>
                <c:pt idx="46">
                  <c:v>0.18076849527839869</c:v>
                </c:pt>
                <c:pt idx="47">
                  <c:v>0.18084813706752345</c:v>
                </c:pt>
                <c:pt idx="48">
                  <c:v>0.18234469142283016</c:v>
                </c:pt>
                <c:pt idx="49">
                  <c:v>0.1844306943028374</c:v>
                </c:pt>
                <c:pt idx="50">
                  <c:v>0.18476961948548018</c:v>
                </c:pt>
                <c:pt idx="51">
                  <c:v>0.18382914881576082</c:v>
                </c:pt>
                <c:pt idx="52">
                  <c:v>0.1854127588085186</c:v>
                </c:pt>
                <c:pt idx="53">
                  <c:v>0.18600548178240572</c:v>
                </c:pt>
                <c:pt idx="54">
                  <c:v>0.18503178424599342</c:v>
                </c:pt>
                <c:pt idx="55">
                  <c:v>0.18511977045820319</c:v>
                </c:pt>
                <c:pt idx="56">
                  <c:v>0.18642309047375064</c:v>
                </c:pt>
                <c:pt idx="57">
                  <c:v>0.18794110198860817</c:v>
                </c:pt>
                <c:pt idx="58">
                  <c:v>0.18812402454937524</c:v>
                </c:pt>
                <c:pt idx="59">
                  <c:v>0.18932774026911048</c:v>
                </c:pt>
                <c:pt idx="60">
                  <c:v>0.19110257313281828</c:v>
                </c:pt>
                <c:pt idx="61">
                  <c:v>0.19124336793789976</c:v>
                </c:pt>
                <c:pt idx="62">
                  <c:v>0.19166311246000253</c:v>
                </c:pt>
                <c:pt idx="63">
                  <c:v>0.19283032533050837</c:v>
                </c:pt>
                <c:pt idx="64">
                  <c:v>0.19405946395168042</c:v>
                </c:pt>
                <c:pt idx="65">
                  <c:v>0.1943948947950527</c:v>
                </c:pt>
                <c:pt idx="66">
                  <c:v>0.19512956151954597</c:v>
                </c:pt>
                <c:pt idx="67">
                  <c:v>0.19698113176924703</c:v>
                </c:pt>
                <c:pt idx="68">
                  <c:v>0.19765746412276877</c:v>
                </c:pt>
                <c:pt idx="69">
                  <c:v>0.19752390237647713</c:v>
                </c:pt>
                <c:pt idx="70">
                  <c:v>0.19775572732926694</c:v>
                </c:pt>
                <c:pt idx="71">
                  <c:v>0.19939638149232516</c:v>
                </c:pt>
                <c:pt idx="72">
                  <c:v>0.20086993960494762</c:v>
                </c:pt>
                <c:pt idx="73">
                  <c:v>0.20180463306124172</c:v>
                </c:pt>
                <c:pt idx="74">
                  <c:v>0.20305460787592522</c:v>
                </c:pt>
                <c:pt idx="75">
                  <c:v>0.20434786774201666</c:v>
                </c:pt>
                <c:pt idx="76">
                  <c:v>0.20510890693044467</c:v>
                </c:pt>
                <c:pt idx="77">
                  <c:v>0.2058708108717279</c:v>
                </c:pt>
                <c:pt idx="78">
                  <c:v>0.2075643111780148</c:v>
                </c:pt>
                <c:pt idx="79">
                  <c:v>0.20914454687015968</c:v>
                </c:pt>
                <c:pt idx="80">
                  <c:v>0.21017503936870918</c:v>
                </c:pt>
                <c:pt idx="81">
                  <c:v>0.2117321208719577</c:v>
                </c:pt>
                <c:pt idx="82">
                  <c:v>0.2131680131912714</c:v>
                </c:pt>
                <c:pt idx="83">
                  <c:v>0.21443325178887654</c:v>
                </c:pt>
                <c:pt idx="84">
                  <c:v>0.21591650821412345</c:v>
                </c:pt>
                <c:pt idx="85">
                  <c:v>0.21674526752774881</c:v>
                </c:pt>
                <c:pt idx="86">
                  <c:v>0.21800281053649884</c:v>
                </c:pt>
                <c:pt idx="87">
                  <c:v>0.21990591564418019</c:v>
                </c:pt>
                <c:pt idx="88">
                  <c:v>0.22156797559672239</c:v>
                </c:pt>
                <c:pt idx="89">
                  <c:v>0.22302856690939477</c:v>
                </c:pt>
                <c:pt idx="90">
                  <c:v>0.22435242604830682</c:v>
                </c:pt>
                <c:pt idx="91">
                  <c:v>0.22583255717997641</c:v>
                </c:pt>
                <c:pt idx="92">
                  <c:v>0.22745113040002507</c:v>
                </c:pt>
                <c:pt idx="93">
                  <c:v>0.22910333893519175</c:v>
                </c:pt>
                <c:pt idx="94">
                  <c:v>0.23025938819951405</c:v>
                </c:pt>
                <c:pt idx="95">
                  <c:v>0.23124212383488599</c:v>
                </c:pt>
                <c:pt idx="96">
                  <c:v>0.23239962096603203</c:v>
                </c:pt>
                <c:pt idx="97">
                  <c:v>0.234389713969226</c:v>
                </c:pt>
                <c:pt idx="98">
                  <c:v>0.2359146943642417</c:v>
                </c:pt>
                <c:pt idx="99">
                  <c:v>0.23713660353562349</c:v>
                </c:pt>
                <c:pt idx="100">
                  <c:v>0.23855385562333656</c:v>
                </c:pt>
                <c:pt idx="101">
                  <c:v>0.23997502250663616</c:v>
                </c:pt>
                <c:pt idx="102">
                  <c:v>0.24156393619113878</c:v>
                </c:pt>
                <c:pt idx="103">
                  <c:v>0.24305083801149377</c:v>
                </c:pt>
                <c:pt idx="104">
                  <c:v>0.24408673813617035</c:v>
                </c:pt>
                <c:pt idx="105">
                  <c:v>0.24532568553264747</c:v>
                </c:pt>
                <c:pt idx="106">
                  <c:v>0.24650022696225735</c:v>
                </c:pt>
                <c:pt idx="107">
                  <c:v>0.24741595370874184</c:v>
                </c:pt>
                <c:pt idx="108">
                  <c:v>0.24852790693046814</c:v>
                </c:pt>
                <c:pt idx="109">
                  <c:v>0.24976523327378372</c:v>
                </c:pt>
                <c:pt idx="110">
                  <c:v>0.2509733140288023</c:v>
                </c:pt>
                <c:pt idx="111">
                  <c:v>0.2520396645015921</c:v>
                </c:pt>
                <c:pt idx="112">
                  <c:v>0.25307232368779609</c:v>
                </c:pt>
                <c:pt idx="113">
                  <c:v>0.25399477354987515</c:v>
                </c:pt>
                <c:pt idx="114">
                  <c:v>0.25482505581460729</c:v>
                </c:pt>
                <c:pt idx="115">
                  <c:v>0.25583623295059571</c:v>
                </c:pt>
                <c:pt idx="116">
                  <c:v>0.25682485363554414</c:v>
                </c:pt>
                <c:pt idx="117">
                  <c:v>0.25779493515640056</c:v>
                </c:pt>
                <c:pt idx="118">
                  <c:v>0.25872055947357137</c:v>
                </c:pt>
                <c:pt idx="119">
                  <c:v>0.25959623516668806</c:v>
                </c:pt>
                <c:pt idx="120">
                  <c:v>0.26069918773929207</c:v>
                </c:pt>
                <c:pt idx="121">
                  <c:v>0.26173756657388125</c:v>
                </c:pt>
                <c:pt idx="122">
                  <c:v>0.26258729522632546</c:v>
                </c:pt>
                <c:pt idx="123">
                  <c:v>0.26316275594386918</c:v>
                </c:pt>
                <c:pt idx="124">
                  <c:v>0.26421498474314736</c:v>
                </c:pt>
                <c:pt idx="125">
                  <c:v>0.26531626087852783</c:v>
                </c:pt>
                <c:pt idx="126">
                  <c:v>0.26619794948393166</c:v>
                </c:pt>
                <c:pt idx="127">
                  <c:v>0.26693165754899578</c:v>
                </c:pt>
                <c:pt idx="128">
                  <c:v>0.26771242680142526</c:v>
                </c:pt>
                <c:pt idx="129">
                  <c:v>0.26866159530764422</c:v>
                </c:pt>
                <c:pt idx="130">
                  <c:v>0.26951063212836107</c:v>
                </c:pt>
                <c:pt idx="131">
                  <c:v>0.27045097163096732</c:v>
                </c:pt>
                <c:pt idx="132">
                  <c:v>0.27157834346223747</c:v>
                </c:pt>
                <c:pt idx="133">
                  <c:v>0.27276375293103144</c:v>
                </c:pt>
                <c:pt idx="134">
                  <c:v>0.27354177904933669</c:v>
                </c:pt>
                <c:pt idx="135">
                  <c:v>0.2742987134325951</c:v>
                </c:pt>
                <c:pt idx="136">
                  <c:v>0.27536697066535654</c:v>
                </c:pt>
                <c:pt idx="137">
                  <c:v>0.27628418052463755</c:v>
                </c:pt>
                <c:pt idx="138">
                  <c:v>0.27722061824095723</c:v>
                </c:pt>
                <c:pt idx="139">
                  <c:v>0.27827635087485497</c:v>
                </c:pt>
                <c:pt idx="140">
                  <c:v>0.27958652034812248</c:v>
                </c:pt>
                <c:pt idx="141">
                  <c:v>0.28082770988380495</c:v>
                </c:pt>
                <c:pt idx="142">
                  <c:v>0.28190039862891675</c:v>
                </c:pt>
                <c:pt idx="143">
                  <c:v>0.28308966906136124</c:v>
                </c:pt>
                <c:pt idx="144">
                  <c:v>0.28428020768820922</c:v>
                </c:pt>
                <c:pt idx="145">
                  <c:v>0.28546656968596695</c:v>
                </c:pt>
                <c:pt idx="146">
                  <c:v>0.28668352518946166</c:v>
                </c:pt>
                <c:pt idx="147">
                  <c:v>0.28784801960496154</c:v>
                </c:pt>
                <c:pt idx="148">
                  <c:v>0.28909373550556267</c:v>
                </c:pt>
                <c:pt idx="149">
                  <c:v>0.2903717304965297</c:v>
                </c:pt>
                <c:pt idx="150">
                  <c:v>0.29171658570380421</c:v>
                </c:pt>
                <c:pt idx="151">
                  <c:v>0.29303012176803828</c:v>
                </c:pt>
                <c:pt idx="152">
                  <c:v>0.2943341099403492</c:v>
                </c:pt>
                <c:pt idx="153">
                  <c:v>0.29557054877525618</c:v>
                </c:pt>
                <c:pt idx="154">
                  <c:v>0.296857352083924</c:v>
                </c:pt>
                <c:pt idx="155">
                  <c:v>0.2982673831599863</c:v>
                </c:pt>
                <c:pt idx="156">
                  <c:v>0.29949787172962944</c:v>
                </c:pt>
                <c:pt idx="157">
                  <c:v>0.30056273498693298</c:v>
                </c:pt>
                <c:pt idx="158">
                  <c:v>0.30184478299088607</c:v>
                </c:pt>
                <c:pt idx="159">
                  <c:v>0.3033964526975424</c:v>
                </c:pt>
                <c:pt idx="160">
                  <c:v>0.30452804071047751</c:v>
                </c:pt>
                <c:pt idx="161">
                  <c:v>0.30576508576736805</c:v>
                </c:pt>
                <c:pt idx="162">
                  <c:v>0.30729792650677074</c:v>
                </c:pt>
                <c:pt idx="163">
                  <c:v>0.30856402113859044</c:v>
                </c:pt>
                <c:pt idx="164">
                  <c:v>0.30983201352684903</c:v>
                </c:pt>
                <c:pt idx="165">
                  <c:v>0.31118675343713875</c:v>
                </c:pt>
                <c:pt idx="166">
                  <c:v>0.31259758552422717</c:v>
                </c:pt>
                <c:pt idx="167">
                  <c:v>0.31401919411041562</c:v>
                </c:pt>
                <c:pt idx="168">
                  <c:v>0.31540524839544443</c:v>
                </c:pt>
                <c:pt idx="169">
                  <c:v>0.31676889704464367</c:v>
                </c:pt>
                <c:pt idx="170">
                  <c:v>0.31822156161052045</c:v>
                </c:pt>
                <c:pt idx="171">
                  <c:v>0.31974652992533148</c:v>
                </c:pt>
                <c:pt idx="172">
                  <c:v>0.32125592206529036</c:v>
                </c:pt>
                <c:pt idx="173">
                  <c:v>0.32276407863572204</c:v>
                </c:pt>
                <c:pt idx="174">
                  <c:v>0.32424901695483233</c:v>
                </c:pt>
                <c:pt idx="175">
                  <c:v>0.32573237098015001</c:v>
                </c:pt>
                <c:pt idx="176">
                  <c:v>0.32726649026188387</c:v>
                </c:pt>
                <c:pt idx="177">
                  <c:v>0.3288077617584792</c:v>
                </c:pt>
                <c:pt idx="178">
                  <c:v>0.33042805665702796</c:v>
                </c:pt>
                <c:pt idx="179">
                  <c:v>0.33216929736211021</c:v>
                </c:pt>
                <c:pt idx="180">
                  <c:v>0.33381894096467385</c:v>
                </c:pt>
                <c:pt idx="181">
                  <c:v>0.3354879066453802</c:v>
                </c:pt>
                <c:pt idx="182">
                  <c:v>0.33730300305120881</c:v>
                </c:pt>
                <c:pt idx="183">
                  <c:v>0.33914155958893399</c:v>
                </c:pt>
                <c:pt idx="184">
                  <c:v>0.34096576955741043</c:v>
                </c:pt>
                <c:pt idx="185">
                  <c:v>0.3427834673505547</c:v>
                </c:pt>
                <c:pt idx="186">
                  <c:v>0.34469912764879984</c:v>
                </c:pt>
                <c:pt idx="187">
                  <c:v>0.3466887096036933</c:v>
                </c:pt>
                <c:pt idx="188">
                  <c:v>0.34874565619263304</c:v>
                </c:pt>
                <c:pt idx="189">
                  <c:v>0.35073970779960834</c:v>
                </c:pt>
                <c:pt idx="190">
                  <c:v>0.35289801140932614</c:v>
                </c:pt>
                <c:pt idx="191">
                  <c:v>0.3551477458737658</c:v>
                </c:pt>
                <c:pt idx="192">
                  <c:v>0.35726771961091885</c:v>
                </c:pt>
                <c:pt idx="193">
                  <c:v>0.35945017431565257</c:v>
                </c:pt>
                <c:pt idx="194">
                  <c:v>0.36177331159757425</c:v>
                </c:pt>
                <c:pt idx="195">
                  <c:v>0.36420302911900909</c:v>
                </c:pt>
                <c:pt idx="196">
                  <c:v>0.36651803346342887</c:v>
                </c:pt>
                <c:pt idx="197">
                  <c:v>0.36891045376492726</c:v>
                </c:pt>
                <c:pt idx="198">
                  <c:v>0.37149104507836195</c:v>
                </c:pt>
                <c:pt idx="199">
                  <c:v>0.37412307705491354</c:v>
                </c:pt>
                <c:pt idx="200">
                  <c:v>0.376781772009956</c:v>
                </c:pt>
                <c:pt idx="201">
                  <c:v>0.37947401181759438</c:v>
                </c:pt>
                <c:pt idx="202">
                  <c:v>0.38221952871914749</c:v>
                </c:pt>
                <c:pt idx="203">
                  <c:v>0.38494246301797946</c:v>
                </c:pt>
                <c:pt idx="204">
                  <c:v>0.38768150590638534</c:v>
                </c:pt>
                <c:pt idx="205">
                  <c:v>0.39053852932353833</c:v>
                </c:pt>
                <c:pt idx="206">
                  <c:v>0.39342873822651359</c:v>
                </c:pt>
                <c:pt idx="207">
                  <c:v>0.39632713364955574</c:v>
                </c:pt>
                <c:pt idx="208">
                  <c:v>0.39926056965202728</c:v>
                </c:pt>
                <c:pt idx="209">
                  <c:v>0.40230300006032732</c:v>
                </c:pt>
                <c:pt idx="210">
                  <c:v>0.40531224810038563</c:v>
                </c:pt>
                <c:pt idx="211">
                  <c:v>0.40822572333548018</c:v>
                </c:pt>
                <c:pt idx="212">
                  <c:v>0.41127298173417043</c:v>
                </c:pt>
                <c:pt idx="213">
                  <c:v>0.41435175732251467</c:v>
                </c:pt>
                <c:pt idx="214">
                  <c:v>0.41742797236981644</c:v>
                </c:pt>
                <c:pt idx="215">
                  <c:v>0.42052290357679284</c:v>
                </c:pt>
                <c:pt idx="216">
                  <c:v>0.4236263991651133</c:v>
                </c:pt>
                <c:pt idx="217">
                  <c:v>0.42670809106373192</c:v>
                </c:pt>
                <c:pt idx="218">
                  <c:v>0.42971165929823707</c:v>
                </c:pt>
                <c:pt idx="219">
                  <c:v>0.43270597063911209</c:v>
                </c:pt>
                <c:pt idx="220">
                  <c:v>0.43568970274576091</c:v>
                </c:pt>
                <c:pt idx="221">
                  <c:v>0.43866372130954107</c:v>
                </c:pt>
                <c:pt idx="222">
                  <c:v>0.44168729632695819</c:v>
                </c:pt>
                <c:pt idx="223">
                  <c:v>0.44470542388087003</c:v>
                </c:pt>
                <c:pt idx="224">
                  <c:v>0.44769334709681424</c:v>
                </c:pt>
                <c:pt idx="225">
                  <c:v>0.45064903967534869</c:v>
                </c:pt>
                <c:pt idx="226">
                  <c:v>0.45357725466598137</c:v>
                </c:pt>
                <c:pt idx="227">
                  <c:v>0.45645781366751964</c:v>
                </c:pt>
                <c:pt idx="228">
                  <c:v>0.45936046797890356</c:v>
                </c:pt>
                <c:pt idx="229">
                  <c:v>0.462170466573951</c:v>
                </c:pt>
                <c:pt idx="230">
                  <c:v>0.46488660728605796</c:v>
                </c:pt>
                <c:pt idx="231">
                  <c:v>0.46755921443129672</c:v>
                </c:pt>
                <c:pt idx="232">
                  <c:v>0.47025969312018967</c:v>
                </c:pt>
                <c:pt idx="233">
                  <c:v>0.4729102338259068</c:v>
                </c:pt>
                <c:pt idx="234">
                  <c:v>0.4754248839241399</c:v>
                </c:pt>
                <c:pt idx="235">
                  <c:v>0.47797215444090413</c:v>
                </c:pt>
                <c:pt idx="236">
                  <c:v>0.48043983538234869</c:v>
                </c:pt>
                <c:pt idx="237">
                  <c:v>0.48276534822327105</c:v>
                </c:pt>
                <c:pt idx="238">
                  <c:v>0.48505515637409324</c:v>
                </c:pt>
                <c:pt idx="239">
                  <c:v>0.48736458715578507</c:v>
                </c:pt>
                <c:pt idx="240">
                  <c:v>0.48964539621037556</c:v>
                </c:pt>
                <c:pt idx="241">
                  <c:v>0.49178657135613918</c:v>
                </c:pt>
                <c:pt idx="242">
                  <c:v>0.49385298682562812</c:v>
                </c:pt>
                <c:pt idx="243">
                  <c:v>0.49586973709452997</c:v>
                </c:pt>
                <c:pt idx="244">
                  <c:v>0.49784267446834424</c:v>
                </c:pt>
                <c:pt idx="245">
                  <c:v>0.49980721491164221</c:v>
                </c:pt>
                <c:pt idx="246">
                  <c:v>0.50171961909352036</c:v>
                </c:pt>
                <c:pt idx="247">
                  <c:v>0.50355155076876679</c:v>
                </c:pt>
                <c:pt idx="248">
                  <c:v>0.5054451500066186</c:v>
                </c:pt>
                <c:pt idx="249">
                  <c:v>0.50720267271424391</c:v>
                </c:pt>
                <c:pt idx="250">
                  <c:v>0.50888978094189696</c:v>
                </c:pt>
                <c:pt idx="251">
                  <c:v>0.51075659661064365</c:v>
                </c:pt>
                <c:pt idx="252">
                  <c:v>0.51256341115254456</c:v>
                </c:pt>
                <c:pt idx="253">
                  <c:v>0.51429146981751872</c:v>
                </c:pt>
                <c:pt idx="254">
                  <c:v>0.51594074917148147</c:v>
                </c:pt>
                <c:pt idx="255">
                  <c:v>0.51764539730704295</c:v>
                </c:pt>
                <c:pt idx="256">
                  <c:v>0.51927493693772053</c:v>
                </c:pt>
                <c:pt idx="257">
                  <c:v>0.52067601392772733</c:v>
                </c:pt>
                <c:pt idx="258">
                  <c:v>0.52219277781214357</c:v>
                </c:pt>
                <c:pt idx="259">
                  <c:v>0.52371649190284708</c:v>
                </c:pt>
                <c:pt idx="260">
                  <c:v>0.52512851988019615</c:v>
                </c:pt>
                <c:pt idx="261">
                  <c:v>0.52636335505581677</c:v>
                </c:pt>
                <c:pt idx="262">
                  <c:v>0.52752823802328475</c:v>
                </c:pt>
                <c:pt idx="263">
                  <c:v>0.5286436194521329</c:v>
                </c:pt>
                <c:pt idx="264">
                  <c:v>0.52976236190548975</c:v>
                </c:pt>
                <c:pt idx="265">
                  <c:v>0.53086680740359959</c:v>
                </c:pt>
                <c:pt idx="266">
                  <c:v>0.53193103531544328</c:v>
                </c:pt>
                <c:pt idx="267">
                  <c:v>0.532938797774685</c:v>
                </c:pt>
                <c:pt idx="268">
                  <c:v>0.53393175935617199</c:v>
                </c:pt>
                <c:pt idx="269">
                  <c:v>0.53493570997676398</c:v>
                </c:pt>
                <c:pt idx="270">
                  <c:v>0.53590659772501015</c:v>
                </c:pt>
                <c:pt idx="271">
                  <c:v>0.53698584474295696</c:v>
                </c:pt>
                <c:pt idx="272">
                  <c:v>0.53809956039429274</c:v>
                </c:pt>
                <c:pt idx="273">
                  <c:v>0.53913505086949298</c:v>
                </c:pt>
                <c:pt idx="274">
                  <c:v>0.54007174714406803</c:v>
                </c:pt>
                <c:pt idx="275">
                  <c:v>0.5410195089906692</c:v>
                </c:pt>
                <c:pt idx="276">
                  <c:v>0.54201191947419913</c:v>
                </c:pt>
                <c:pt idx="277">
                  <c:v>0.54300752640431893</c:v>
                </c:pt>
                <c:pt idx="278">
                  <c:v>0.54398220998073876</c:v>
                </c:pt>
                <c:pt idx="279">
                  <c:v>0.5449363123920149</c:v>
                </c:pt>
                <c:pt idx="280">
                  <c:v>0.54589275929141012</c:v>
                </c:pt>
                <c:pt idx="281">
                  <c:v>0.54680316027402587</c:v>
                </c:pt>
                <c:pt idx="282">
                  <c:v>0.54773067614311766</c:v>
                </c:pt>
                <c:pt idx="283">
                  <c:v>0.54871628926316929</c:v>
                </c:pt>
                <c:pt idx="284">
                  <c:v>0.54959219975298634</c:v>
                </c:pt>
                <c:pt idx="285">
                  <c:v>0.55043714143478317</c:v>
                </c:pt>
                <c:pt idx="286">
                  <c:v>0.55130664864074719</c:v>
                </c:pt>
                <c:pt idx="287">
                  <c:v>0.55221298556568865</c:v>
                </c:pt>
                <c:pt idx="288">
                  <c:v>0.55308161225267005</c:v>
                </c:pt>
                <c:pt idx="289">
                  <c:v>0.55390591250256327</c:v>
                </c:pt>
                <c:pt idx="290">
                  <c:v>0.55473904897115034</c:v>
                </c:pt>
                <c:pt idx="291">
                  <c:v>0.55554903606326789</c:v>
                </c:pt>
                <c:pt idx="292">
                  <c:v>0.55632124277191608</c:v>
                </c:pt>
                <c:pt idx="293">
                  <c:v>0.55705898322369418</c:v>
                </c:pt>
                <c:pt idx="294">
                  <c:v>0.55785259108879226</c:v>
                </c:pt>
                <c:pt idx="295">
                  <c:v>0.55867082185681605</c:v>
                </c:pt>
                <c:pt idx="296">
                  <c:v>0.55945382107536512</c:v>
                </c:pt>
                <c:pt idx="297">
                  <c:v>0.56018917354234909</c:v>
                </c:pt>
                <c:pt idx="298">
                  <c:v>0.56088131215526638</c:v>
                </c:pt>
                <c:pt idx="299">
                  <c:v>0.56154102949550022</c:v>
                </c:pt>
                <c:pt idx="300">
                  <c:v>0.56220106562709982</c:v>
                </c:pt>
                <c:pt idx="301">
                  <c:v>0.56287265825716271</c:v>
                </c:pt>
                <c:pt idx="302">
                  <c:v>0.56354730066383729</c:v>
                </c:pt>
                <c:pt idx="303">
                  <c:v>0.56415933704509136</c:v>
                </c:pt>
                <c:pt idx="304">
                  <c:v>0.56476815383767243</c:v>
                </c:pt>
                <c:pt idx="305">
                  <c:v>0.56535178550233323</c:v>
                </c:pt>
                <c:pt idx="306">
                  <c:v>0.56593296328692577</c:v>
                </c:pt>
                <c:pt idx="307">
                  <c:v>0.56651060057864211</c:v>
                </c:pt>
                <c:pt idx="308">
                  <c:v>0.567042189226313</c:v>
                </c:pt>
                <c:pt idx="309">
                  <c:v>0.56754462624117707</c:v>
                </c:pt>
                <c:pt idx="310">
                  <c:v>0.56805694714197019</c:v>
                </c:pt>
                <c:pt idx="311">
                  <c:v>0.56860399713559173</c:v>
                </c:pt>
                <c:pt idx="312">
                  <c:v>0.56917020155126841</c:v>
                </c:pt>
                <c:pt idx="313">
                  <c:v>0.5697062623943826</c:v>
                </c:pt>
                <c:pt idx="314">
                  <c:v>0.57029475498406923</c:v>
                </c:pt>
                <c:pt idx="315">
                  <c:v>0.57093408666861667</c:v>
                </c:pt>
                <c:pt idx="316">
                  <c:v>0.57159345215930168</c:v>
                </c:pt>
                <c:pt idx="317">
                  <c:v>0.57226953330769126</c:v>
                </c:pt>
                <c:pt idx="318">
                  <c:v>0.57296677061069012</c:v>
                </c:pt>
                <c:pt idx="319">
                  <c:v>0.57369811259896375</c:v>
                </c:pt>
                <c:pt idx="320">
                  <c:v>0.57452879070312923</c:v>
                </c:pt>
                <c:pt idx="321">
                  <c:v>0.57540106688964576</c:v>
                </c:pt>
                <c:pt idx="322">
                  <c:v>0.57630515204301036</c:v>
                </c:pt>
                <c:pt idx="323">
                  <c:v>0.57723010685878606</c:v>
                </c:pt>
                <c:pt idx="324">
                  <c:v>0.57819889886710463</c:v>
                </c:pt>
                <c:pt idx="325">
                  <c:v>0.57919112643038806</c:v>
                </c:pt>
                <c:pt idx="326">
                  <c:v>0.58018529143666686</c:v>
                </c:pt>
                <c:pt idx="327">
                  <c:v>0.58121161832622292</c:v>
                </c:pt>
                <c:pt idx="328">
                  <c:v>0.58224077489763992</c:v>
                </c:pt>
                <c:pt idx="329">
                  <c:v>0.583266448664432</c:v>
                </c:pt>
                <c:pt idx="330">
                  <c:v>0.58432748953761526</c:v>
                </c:pt>
                <c:pt idx="331">
                  <c:v>0.58536311520486317</c:v>
                </c:pt>
                <c:pt idx="332">
                  <c:v>0.58634369570478329</c:v>
                </c:pt>
                <c:pt idx="333">
                  <c:v>0.58734005870944239</c:v>
                </c:pt>
                <c:pt idx="334">
                  <c:v>0.58835085740377735</c:v>
                </c:pt>
                <c:pt idx="335">
                  <c:v>0.58934043753172738</c:v>
                </c:pt>
                <c:pt idx="336">
                  <c:v>0.59026875809382096</c:v>
                </c:pt>
                <c:pt idx="337">
                  <c:v>0.5912067256307213</c:v>
                </c:pt>
                <c:pt idx="338">
                  <c:v>0.5921621214514049</c:v>
                </c:pt>
                <c:pt idx="339">
                  <c:v>0.59307886345607719</c:v>
                </c:pt>
                <c:pt idx="340">
                  <c:v>0.59395292301952307</c:v>
                </c:pt>
                <c:pt idx="341">
                  <c:v>0.59485255596113762</c:v>
                </c:pt>
                <c:pt idx="342">
                  <c:v>0.59579078460812696</c:v>
                </c:pt>
                <c:pt idx="343">
                  <c:v>0.59667608856035759</c:v>
                </c:pt>
                <c:pt idx="344">
                  <c:v>0.59753768789861128</c:v>
                </c:pt>
                <c:pt idx="345">
                  <c:v>0.59840485880209382</c:v>
                </c:pt>
                <c:pt idx="346">
                  <c:v>0.59923748835364077</c:v>
                </c:pt>
                <c:pt idx="347">
                  <c:v>0.60007743468578112</c:v>
                </c:pt>
                <c:pt idx="348">
                  <c:v>0.60092188926445123</c:v>
                </c:pt>
                <c:pt idx="349">
                  <c:v>0.6017435774120089</c:v>
                </c:pt>
                <c:pt idx="350">
                  <c:v>0.60256087989141049</c:v>
                </c:pt>
                <c:pt idx="351">
                  <c:v>0.6033954692454877</c:v>
                </c:pt>
                <c:pt idx="352">
                  <c:v>0.6042663390750177</c:v>
                </c:pt>
                <c:pt idx="353">
                  <c:v>0.60507933349439547</c:v>
                </c:pt>
                <c:pt idx="354">
                  <c:v>0.6058377702535197</c:v>
                </c:pt>
                <c:pt idx="355">
                  <c:v>0.60661809726588711</c:v>
                </c:pt>
                <c:pt idx="356">
                  <c:v>0.60750346254812593</c:v>
                </c:pt>
                <c:pt idx="357">
                  <c:v>0.60830674685668484</c:v>
                </c:pt>
                <c:pt idx="358">
                  <c:v>0.60903188569353672</c:v>
                </c:pt>
                <c:pt idx="359">
                  <c:v>0.60981483405310721</c:v>
                </c:pt>
                <c:pt idx="360">
                  <c:v>0.61061392162931716</c:v>
                </c:pt>
                <c:pt idx="361">
                  <c:v>0.61138261328213928</c:v>
                </c:pt>
                <c:pt idx="362">
                  <c:v>0.61212416836191763</c:v>
                </c:pt>
                <c:pt idx="363">
                  <c:v>0.61288003738939523</c:v>
                </c:pt>
                <c:pt idx="364">
                  <c:v>0.61361833186407533</c:v>
                </c:pt>
                <c:pt idx="365">
                  <c:v>0.61434647515103868</c:v>
                </c:pt>
                <c:pt idx="366">
                  <c:v>0.61504638086061136</c:v>
                </c:pt>
                <c:pt idx="367">
                  <c:v>0.61578004515996054</c:v>
                </c:pt>
                <c:pt idx="368">
                  <c:v>0.61654832473234</c:v>
                </c:pt>
                <c:pt idx="369">
                  <c:v>0.61719489511191716</c:v>
                </c:pt>
                <c:pt idx="370">
                  <c:v>0.61783033014570388</c:v>
                </c:pt>
                <c:pt idx="371">
                  <c:v>0.61849303942464295</c:v>
                </c:pt>
                <c:pt idx="372">
                  <c:v>0.61914576260757292</c:v>
                </c:pt>
                <c:pt idx="373">
                  <c:v>0.61979630931894525</c:v>
                </c:pt>
                <c:pt idx="374">
                  <c:v>0.62046532810480892</c:v>
                </c:pt>
                <c:pt idx="375">
                  <c:v>0.62114353290620372</c:v>
                </c:pt>
                <c:pt idx="376">
                  <c:v>0.62175584601971978</c:v>
                </c:pt>
                <c:pt idx="377">
                  <c:v>0.62233527981871506</c:v>
                </c:pt>
                <c:pt idx="378">
                  <c:v>0.62293088831908694</c:v>
                </c:pt>
                <c:pt idx="379">
                  <c:v>0.62355485421680212</c:v>
                </c:pt>
                <c:pt idx="380">
                  <c:v>0.62412250712747341</c:v>
                </c:pt>
                <c:pt idx="381">
                  <c:v>0.6246341529344247</c:v>
                </c:pt>
                <c:pt idx="382">
                  <c:v>0.62518178067045582</c:v>
                </c:pt>
                <c:pt idx="383">
                  <c:v>0.62574627001360106</c:v>
                </c:pt>
                <c:pt idx="384">
                  <c:v>0.62629508143506862</c:v>
                </c:pt>
                <c:pt idx="385">
                  <c:v>0.62682556093819064</c:v>
                </c:pt>
                <c:pt idx="386">
                  <c:v>0.62732758040140357</c:v>
                </c:pt>
                <c:pt idx="387">
                  <c:v>0.62784632662684858</c:v>
                </c:pt>
                <c:pt idx="388">
                  <c:v>0.6283361018104584</c:v>
                </c:pt>
                <c:pt idx="389">
                  <c:v>0.62877469778455508</c:v>
                </c:pt>
                <c:pt idx="390">
                  <c:v>0.62922519677878364</c:v>
                </c:pt>
                <c:pt idx="391">
                  <c:v>0.62967738120243066</c:v>
                </c:pt>
                <c:pt idx="392">
                  <c:v>0.63014813630717426</c:v>
                </c:pt>
                <c:pt idx="393">
                  <c:v>0.6306256059174945</c:v>
                </c:pt>
                <c:pt idx="394">
                  <c:v>0.63108642789982672</c:v>
                </c:pt>
                <c:pt idx="395">
                  <c:v>0.6315436372230806</c:v>
                </c:pt>
                <c:pt idx="396">
                  <c:v>0.6319652108319973</c:v>
                </c:pt>
                <c:pt idx="397">
                  <c:v>0.63238128003265714</c:v>
                </c:pt>
                <c:pt idx="398">
                  <c:v>0.63275449437004694</c:v>
                </c:pt>
                <c:pt idx="399">
                  <c:v>0.63315172379226181</c:v>
                </c:pt>
                <c:pt idx="400">
                  <c:v>0.63350212900566893</c:v>
                </c:pt>
                <c:pt idx="401">
                  <c:v>0.63385296356731102</c:v>
                </c:pt>
                <c:pt idx="402">
                  <c:v>0.63425462742529215</c:v>
                </c:pt>
                <c:pt idx="403">
                  <c:v>0.63466734201485764</c:v>
                </c:pt>
                <c:pt idx="404">
                  <c:v>0.63505580116829208</c:v>
                </c:pt>
                <c:pt idx="405">
                  <c:v>0.63538802341803813</c:v>
                </c:pt>
                <c:pt idx="406">
                  <c:v>0.63571443016248286</c:v>
                </c:pt>
                <c:pt idx="407">
                  <c:v>0.63605259396586555</c:v>
                </c:pt>
                <c:pt idx="408">
                  <c:v>0.63636081277383172</c:v>
                </c:pt>
                <c:pt idx="409">
                  <c:v>0.63665976119289702</c:v>
                </c:pt>
                <c:pt idx="410">
                  <c:v>0.63697826264185331</c:v>
                </c:pt>
                <c:pt idx="411">
                  <c:v>0.63726960813512123</c:v>
                </c:pt>
                <c:pt idx="412">
                  <c:v>0.6375482965972562</c:v>
                </c:pt>
                <c:pt idx="413">
                  <c:v>0.63787947903353259</c:v>
                </c:pt>
                <c:pt idx="414">
                  <c:v>0.63817334682982096</c:v>
                </c:pt>
                <c:pt idx="415">
                  <c:v>0.63842566671817624</c:v>
                </c:pt>
                <c:pt idx="416">
                  <c:v>0.6386799294437272</c:v>
                </c:pt>
                <c:pt idx="417">
                  <c:v>0.63897904685812634</c:v>
                </c:pt>
                <c:pt idx="418">
                  <c:v>0.63927080708331896</c:v>
                </c:pt>
                <c:pt idx="419">
                  <c:v>0.63946290185777155</c:v>
                </c:pt>
                <c:pt idx="420">
                  <c:v>0.63967970926536155</c:v>
                </c:pt>
                <c:pt idx="421">
                  <c:v>0.63989744161365181</c:v>
                </c:pt>
                <c:pt idx="422">
                  <c:v>0.64003895931889032</c:v>
                </c:pt>
                <c:pt idx="423">
                  <c:v>0.64027527695011521</c:v>
                </c:pt>
                <c:pt idx="424">
                  <c:v>0.64056665930995704</c:v>
                </c:pt>
                <c:pt idx="425">
                  <c:v>0.64083813697258563</c:v>
                </c:pt>
                <c:pt idx="426">
                  <c:v>0.64100251789575491</c:v>
                </c:pt>
                <c:pt idx="427">
                  <c:v>0.64112544973516783</c:v>
                </c:pt>
                <c:pt idx="428">
                  <c:v>0.6412960952318979</c:v>
                </c:pt>
                <c:pt idx="429">
                  <c:v>0.6414986592143177</c:v>
                </c:pt>
                <c:pt idx="430">
                  <c:v>0.64163208271607497</c:v>
                </c:pt>
                <c:pt idx="431">
                  <c:v>0.64169000582705049</c:v>
                </c:pt>
                <c:pt idx="432">
                  <c:v>0.64179385668908828</c:v>
                </c:pt>
                <c:pt idx="433">
                  <c:v>0.64195533792560233</c:v>
                </c:pt>
                <c:pt idx="434">
                  <c:v>0.64207973305593746</c:v>
                </c:pt>
                <c:pt idx="435">
                  <c:v>0.64221219204753943</c:v>
                </c:pt>
                <c:pt idx="436">
                  <c:v>0.64239776330447007</c:v>
                </c:pt>
                <c:pt idx="437">
                  <c:v>0.64255879253471448</c:v>
                </c:pt>
                <c:pt idx="438">
                  <c:v>0.64269750330746289</c:v>
                </c:pt>
                <c:pt idx="439">
                  <c:v>0.64281611586392173</c:v>
                </c:pt>
                <c:pt idx="440">
                  <c:v>0.64289590072252512</c:v>
                </c:pt>
                <c:pt idx="441">
                  <c:v>0.64300324909103213</c:v>
                </c:pt>
                <c:pt idx="442">
                  <c:v>0.64308912796643469</c:v>
                </c:pt>
                <c:pt idx="443">
                  <c:v>0.64318563069669821</c:v>
                </c:pt>
                <c:pt idx="444">
                  <c:v>0.64329923328909677</c:v>
                </c:pt>
                <c:pt idx="445">
                  <c:v>0.6433693335980577</c:v>
                </c:pt>
                <c:pt idx="446">
                  <c:v>0.64337775257893315</c:v>
                </c:pt>
                <c:pt idx="447">
                  <c:v>0.64337693051179212</c:v>
                </c:pt>
                <c:pt idx="448">
                  <c:v>0.64350534667639125</c:v>
                </c:pt>
                <c:pt idx="449">
                  <c:v>0.64362505708901308</c:v>
                </c:pt>
                <c:pt idx="450">
                  <c:v>0.64360907538049217</c:v>
                </c:pt>
                <c:pt idx="451">
                  <c:v>0.64362519645070615</c:v>
                </c:pt>
                <c:pt idx="452">
                  <c:v>0.64369433145751687</c:v>
                </c:pt>
                <c:pt idx="453">
                  <c:v>0.64374384038472698</c:v>
                </c:pt>
                <c:pt idx="454">
                  <c:v>0.6437345619651017</c:v>
                </c:pt>
                <c:pt idx="455">
                  <c:v>0.64373341804782624</c:v>
                </c:pt>
                <c:pt idx="456">
                  <c:v>0.64379688650488009</c:v>
                </c:pt>
                <c:pt idx="457">
                  <c:v>0.64387182769653328</c:v>
                </c:pt>
                <c:pt idx="458">
                  <c:v>0.64391341874368779</c:v>
                </c:pt>
                <c:pt idx="459">
                  <c:v>0.64391972164841305</c:v>
                </c:pt>
                <c:pt idx="460">
                  <c:v>0.64387342033935058</c:v>
                </c:pt>
                <c:pt idx="461">
                  <c:v>0.64392345896801562</c:v>
                </c:pt>
                <c:pt idx="462">
                  <c:v>0.64403457306799539</c:v>
                </c:pt>
                <c:pt idx="463">
                  <c:v>0.64399248114093477</c:v>
                </c:pt>
                <c:pt idx="464">
                  <c:v>0.64396284620795985</c:v>
                </c:pt>
                <c:pt idx="465">
                  <c:v>0.64395387464766518</c:v>
                </c:pt>
                <c:pt idx="466">
                  <c:v>0.64393030231849224</c:v>
                </c:pt>
                <c:pt idx="467">
                  <c:v>0.64392088033718453</c:v>
                </c:pt>
                <c:pt idx="468">
                  <c:v>0.64391627490407244</c:v>
                </c:pt>
                <c:pt idx="469">
                  <c:v>0.64393419199230306</c:v>
                </c:pt>
                <c:pt idx="470">
                  <c:v>0.64394139198905886</c:v>
                </c:pt>
                <c:pt idx="471">
                  <c:v>0.64392803329224524</c:v>
                </c:pt>
                <c:pt idx="472">
                  <c:v>0.64392635611256932</c:v>
                </c:pt>
                <c:pt idx="473">
                  <c:v>0.64388804009490974</c:v>
                </c:pt>
                <c:pt idx="474">
                  <c:v>0.64385926719385844</c:v>
                </c:pt>
                <c:pt idx="475">
                  <c:v>0.64383988178887819</c:v>
                </c:pt>
                <c:pt idx="476">
                  <c:v>0.64378307496083742</c:v>
                </c:pt>
                <c:pt idx="477">
                  <c:v>0.64378207951301969</c:v>
                </c:pt>
                <c:pt idx="478">
                  <c:v>0.64378823824515818</c:v>
                </c:pt>
                <c:pt idx="479">
                  <c:v>0.64378884691377836</c:v>
                </c:pt>
                <c:pt idx="480">
                  <c:v>0.64381264501208924</c:v>
                </c:pt>
                <c:pt idx="481">
                  <c:v>0.64381488529961806</c:v>
                </c:pt>
                <c:pt idx="482">
                  <c:v>0.64374601193542857</c:v>
                </c:pt>
                <c:pt idx="483">
                  <c:v>0.64368578584853753</c:v>
                </c:pt>
                <c:pt idx="484">
                  <c:v>0.64366620707209776</c:v>
                </c:pt>
                <c:pt idx="485">
                  <c:v>0.64367351912562165</c:v>
                </c:pt>
                <c:pt idx="486">
                  <c:v>0.64365337479079299</c:v>
                </c:pt>
                <c:pt idx="487">
                  <c:v>0.64357540524064494</c:v>
                </c:pt>
                <c:pt idx="488">
                  <c:v>0.64354006568724298</c:v>
                </c:pt>
                <c:pt idx="489">
                  <c:v>0.64351775378344056</c:v>
                </c:pt>
                <c:pt idx="490">
                  <c:v>0.64350440574210122</c:v>
                </c:pt>
                <c:pt idx="491">
                  <c:v>0.64351960179636547</c:v>
                </c:pt>
                <c:pt idx="492">
                  <c:v>0.64346404009476244</c:v>
                </c:pt>
                <c:pt idx="493">
                  <c:v>0.643383230486129</c:v>
                </c:pt>
                <c:pt idx="494">
                  <c:v>0.64333534850187346</c:v>
                </c:pt>
                <c:pt idx="495">
                  <c:v>0.64334060412863348</c:v>
                </c:pt>
                <c:pt idx="496">
                  <c:v>0.64335467685778702</c:v>
                </c:pt>
                <c:pt idx="497">
                  <c:v>0.64333642415647552</c:v>
                </c:pt>
                <c:pt idx="498">
                  <c:v>0.64331866506500279</c:v>
                </c:pt>
                <c:pt idx="499">
                  <c:v>0.64328836828802682</c:v>
                </c:pt>
                <c:pt idx="500">
                  <c:v>0.64318446898654003</c:v>
                </c:pt>
                <c:pt idx="501">
                  <c:v>0.64321171211559558</c:v>
                </c:pt>
                <c:pt idx="502">
                  <c:v>0.64327995540867644</c:v>
                </c:pt>
                <c:pt idx="503">
                  <c:v>0.64327894815171227</c:v>
                </c:pt>
                <c:pt idx="504">
                  <c:v>0.64324375585312465</c:v>
                </c:pt>
                <c:pt idx="505">
                  <c:v>0.64325409017802482</c:v>
                </c:pt>
                <c:pt idx="506">
                  <c:v>0.64325685868864091</c:v>
                </c:pt>
                <c:pt idx="507">
                  <c:v>0.64319994097435462</c:v>
                </c:pt>
                <c:pt idx="508">
                  <c:v>0.64325167224474489</c:v>
                </c:pt>
                <c:pt idx="509">
                  <c:v>0.64328018029012357</c:v>
                </c:pt>
                <c:pt idx="510">
                  <c:v>0.64322468702394009</c:v>
                </c:pt>
                <c:pt idx="511">
                  <c:v>0.64314784266222669</c:v>
                </c:pt>
                <c:pt idx="512">
                  <c:v>0.64314941097900891</c:v>
                </c:pt>
                <c:pt idx="513">
                  <c:v>0.64322846344945062</c:v>
                </c:pt>
                <c:pt idx="514">
                  <c:v>0.64327418345771448</c:v>
                </c:pt>
                <c:pt idx="515">
                  <c:v>0.64331455432429896</c:v>
                </c:pt>
                <c:pt idx="516">
                  <c:v>0.6433012359113518</c:v>
                </c:pt>
                <c:pt idx="517">
                  <c:v>0.64326791484667434</c:v>
                </c:pt>
                <c:pt idx="518">
                  <c:v>0.64328468003900874</c:v>
                </c:pt>
                <c:pt idx="519">
                  <c:v>0.64333044116525606</c:v>
                </c:pt>
                <c:pt idx="520">
                  <c:v>0.6433869196518659</c:v>
                </c:pt>
                <c:pt idx="521">
                  <c:v>0.6434831886560165</c:v>
                </c:pt>
                <c:pt idx="522">
                  <c:v>0.64348355264987644</c:v>
                </c:pt>
                <c:pt idx="523">
                  <c:v>0.64341733668500323</c:v>
                </c:pt>
                <c:pt idx="524">
                  <c:v>0.64351297521476047</c:v>
                </c:pt>
                <c:pt idx="525">
                  <c:v>0.64354281182078921</c:v>
                </c:pt>
                <c:pt idx="526">
                  <c:v>0.6435561428793769</c:v>
                </c:pt>
                <c:pt idx="527">
                  <c:v>0.64364040857698201</c:v>
                </c:pt>
                <c:pt idx="528">
                  <c:v>0.64367869852682402</c:v>
                </c:pt>
                <c:pt idx="529">
                  <c:v>0.64367592183940081</c:v>
                </c:pt>
                <c:pt idx="530">
                  <c:v>0.64372977657547203</c:v>
                </c:pt>
                <c:pt idx="531">
                  <c:v>0.64373909680656116</c:v>
                </c:pt>
                <c:pt idx="532">
                  <c:v>0.64372329233173453</c:v>
                </c:pt>
                <c:pt idx="533">
                  <c:v>0.64377285331739154</c:v>
                </c:pt>
                <c:pt idx="534">
                  <c:v>0.64388968550574466</c:v>
                </c:pt>
                <c:pt idx="535">
                  <c:v>0.64395450438643664</c:v>
                </c:pt>
                <c:pt idx="536">
                  <c:v>0.64400283319610907</c:v>
                </c:pt>
                <c:pt idx="537">
                  <c:v>0.64408545767605141</c:v>
                </c:pt>
                <c:pt idx="538">
                  <c:v>0.64416511776794849</c:v>
                </c:pt>
                <c:pt idx="539">
                  <c:v>0.64423751329220136</c:v>
                </c:pt>
                <c:pt idx="540">
                  <c:v>0.64436035682640413</c:v>
                </c:pt>
                <c:pt idx="541">
                  <c:v>0.64448979508400861</c:v>
                </c:pt>
                <c:pt idx="542">
                  <c:v>0.64456220520383412</c:v>
                </c:pt>
                <c:pt idx="543">
                  <c:v>0.64461677092161274</c:v>
                </c:pt>
                <c:pt idx="544">
                  <c:v>0.64472441476197473</c:v>
                </c:pt>
                <c:pt idx="545">
                  <c:v>0.64483524604759246</c:v>
                </c:pt>
                <c:pt idx="546">
                  <c:v>0.64491003978996764</c:v>
                </c:pt>
                <c:pt idx="547">
                  <c:v>0.64501672015024925</c:v>
                </c:pt>
                <c:pt idx="548">
                  <c:v>0.64518464396960429</c:v>
                </c:pt>
                <c:pt idx="549">
                  <c:v>0.64536540926449459</c:v>
                </c:pt>
                <c:pt idx="550">
                  <c:v>0.64539767868449782</c:v>
                </c:pt>
                <c:pt idx="551">
                  <c:v>0.64540873382316544</c:v>
                </c:pt>
                <c:pt idx="552">
                  <c:v>0.64558115380979464</c:v>
                </c:pt>
                <c:pt idx="553">
                  <c:v>0.64574261155186474</c:v>
                </c:pt>
                <c:pt idx="554">
                  <c:v>0.64587476516424924</c:v>
                </c:pt>
                <c:pt idx="555">
                  <c:v>0.64598013102970786</c:v>
                </c:pt>
                <c:pt idx="556">
                  <c:v>0.64605466227089858</c:v>
                </c:pt>
                <c:pt idx="557">
                  <c:v>0.64619531155000687</c:v>
                </c:pt>
                <c:pt idx="558">
                  <c:v>0.64632206819943472</c:v>
                </c:pt>
                <c:pt idx="559">
                  <c:v>0.64648161108176516</c:v>
                </c:pt>
                <c:pt idx="560">
                  <c:v>0.64656179037053318</c:v>
                </c:pt>
                <c:pt idx="561">
                  <c:v>0.64666583300027625</c:v>
                </c:pt>
                <c:pt idx="562">
                  <c:v>0.64687438086314364</c:v>
                </c:pt>
                <c:pt idx="563">
                  <c:v>0.64697523216675867</c:v>
                </c:pt>
                <c:pt idx="564">
                  <c:v>0.64714934560703563</c:v>
                </c:pt>
                <c:pt idx="565">
                  <c:v>0.647280985395283</c:v>
                </c:pt>
                <c:pt idx="566">
                  <c:v>0.64739399618425175</c:v>
                </c:pt>
                <c:pt idx="567">
                  <c:v>0.64757119075944569</c:v>
                </c:pt>
                <c:pt idx="568">
                  <c:v>0.64772040242572027</c:v>
                </c:pt>
                <c:pt idx="569">
                  <c:v>0.64788840530730119</c:v>
                </c:pt>
                <c:pt idx="570">
                  <c:v>0.64807962893289583</c:v>
                </c:pt>
                <c:pt idx="571">
                  <c:v>0.64819259329551515</c:v>
                </c:pt>
                <c:pt idx="572">
                  <c:v>0.6483427959259801</c:v>
                </c:pt>
                <c:pt idx="573">
                  <c:v>0.64865539015390017</c:v>
                </c:pt>
                <c:pt idx="574">
                  <c:v>0.64888429495019484</c:v>
                </c:pt>
                <c:pt idx="575">
                  <c:v>0.64901447355295561</c:v>
                </c:pt>
                <c:pt idx="576">
                  <c:v>0.64910311492603179</c:v>
                </c:pt>
                <c:pt idx="577">
                  <c:v>0.64926367069762503</c:v>
                </c:pt>
                <c:pt idx="578">
                  <c:v>0.64936528616614309</c:v>
                </c:pt>
                <c:pt idx="579">
                  <c:v>0.6494513564740767</c:v>
                </c:pt>
                <c:pt idx="580">
                  <c:v>0.6496592270727678</c:v>
                </c:pt>
                <c:pt idx="581">
                  <c:v>0.64982829071550763</c:v>
                </c:pt>
                <c:pt idx="582">
                  <c:v>0.6500012519457733</c:v>
                </c:pt>
                <c:pt idx="583">
                  <c:v>0.65021392980140635</c:v>
                </c:pt>
                <c:pt idx="584">
                  <c:v>0.65042250852654637</c:v>
                </c:pt>
                <c:pt idx="585">
                  <c:v>0.65065126121085959</c:v>
                </c:pt>
                <c:pt idx="586">
                  <c:v>0.65082096348700347</c:v>
                </c:pt>
                <c:pt idx="587">
                  <c:v>0.65092646129824272</c:v>
                </c:pt>
                <c:pt idx="588">
                  <c:v>0.65100663845959217</c:v>
                </c:pt>
                <c:pt idx="589">
                  <c:v>0.65114741686006183</c:v>
                </c:pt>
                <c:pt idx="590">
                  <c:v>0.65134511734387912</c:v>
                </c:pt>
                <c:pt idx="591">
                  <c:v>0.65158144267846607</c:v>
                </c:pt>
                <c:pt idx="592">
                  <c:v>0.651747380768395</c:v>
                </c:pt>
                <c:pt idx="593">
                  <c:v>0.6518310861071499</c:v>
                </c:pt>
                <c:pt idx="594">
                  <c:v>0.65201266441710815</c:v>
                </c:pt>
                <c:pt idx="595">
                  <c:v>0.65216502918188557</c:v>
                </c:pt>
                <c:pt idx="596">
                  <c:v>0.6522388538309426</c:v>
                </c:pt>
                <c:pt idx="597">
                  <c:v>0.65242939245936116</c:v>
                </c:pt>
                <c:pt idx="598">
                  <c:v>0.65275444993094489</c:v>
                </c:pt>
                <c:pt idx="599">
                  <c:v>0.65279460205430029</c:v>
                </c:pt>
                <c:pt idx="600">
                  <c:v>0.6529394090405739</c:v>
                </c:pt>
                <c:pt idx="601">
                  <c:v>0.65324629387702393</c:v>
                </c:pt>
                <c:pt idx="602">
                  <c:v>0.65346235529338714</c:v>
                </c:pt>
                <c:pt idx="603">
                  <c:v>0.65355395423513685</c:v>
                </c:pt>
                <c:pt idx="604">
                  <c:v>0.65359233338134037</c:v>
                </c:pt>
                <c:pt idx="605">
                  <c:v>0.65367466274252839</c:v>
                </c:pt>
                <c:pt idx="606">
                  <c:v>0.65388246745175249</c:v>
                </c:pt>
                <c:pt idx="607">
                  <c:v>0.65415880887931999</c:v>
                </c:pt>
                <c:pt idx="608">
                  <c:v>0.65434339388329132</c:v>
                </c:pt>
                <c:pt idx="609">
                  <c:v>0.65439139337264496</c:v>
                </c:pt>
                <c:pt idx="610">
                  <c:v>0.65455243386288731</c:v>
                </c:pt>
                <c:pt idx="611">
                  <c:v>0.65466857656339184</c:v>
                </c:pt>
                <c:pt idx="612">
                  <c:v>0.65478612964651106</c:v>
                </c:pt>
                <c:pt idx="613">
                  <c:v>0.65503855029337699</c:v>
                </c:pt>
                <c:pt idx="614">
                  <c:v>0.65522698333131835</c:v>
                </c:pt>
                <c:pt idx="615">
                  <c:v>0.65536766006263847</c:v>
                </c:pt>
                <c:pt idx="616">
                  <c:v>0.65544747670639947</c:v>
                </c:pt>
                <c:pt idx="617">
                  <c:v>0.65569962100493973</c:v>
                </c:pt>
                <c:pt idx="618">
                  <c:v>0.65597229392191603</c:v>
                </c:pt>
                <c:pt idx="619">
                  <c:v>0.65615128189639582</c:v>
                </c:pt>
                <c:pt idx="620">
                  <c:v>0.6564223819824232</c:v>
                </c:pt>
                <c:pt idx="621">
                  <c:v>0.65677508197906009</c:v>
                </c:pt>
                <c:pt idx="622">
                  <c:v>0.65700637494924385</c:v>
                </c:pt>
                <c:pt idx="623">
                  <c:v>0.65711641011806476</c:v>
                </c:pt>
                <c:pt idx="624">
                  <c:v>0.65727802951550263</c:v>
                </c:pt>
                <c:pt idx="625">
                  <c:v>0.65768310386026752</c:v>
                </c:pt>
                <c:pt idx="626">
                  <c:v>0.65797041888218899</c:v>
                </c:pt>
                <c:pt idx="627">
                  <c:v>0.65819000365581515</c:v>
                </c:pt>
                <c:pt idx="628">
                  <c:v>0.65839708428261456</c:v>
                </c:pt>
                <c:pt idx="629">
                  <c:v>0.65871645178558602</c:v>
                </c:pt>
                <c:pt idx="630">
                  <c:v>0.65902595097508698</c:v>
                </c:pt>
                <c:pt idx="631">
                  <c:v>0.65921766564504436</c:v>
                </c:pt>
                <c:pt idx="632">
                  <c:v>0.65936352922225094</c:v>
                </c:pt>
                <c:pt idx="633">
                  <c:v>0.6595314455320116</c:v>
                </c:pt>
                <c:pt idx="634">
                  <c:v>0.65966343418049389</c:v>
                </c:pt>
                <c:pt idx="635">
                  <c:v>0.659780114079483</c:v>
                </c:pt>
                <c:pt idx="636">
                  <c:v>0.65998878672019679</c:v>
                </c:pt>
                <c:pt idx="637">
                  <c:v>0.66021928487637627</c:v>
                </c:pt>
                <c:pt idx="638">
                  <c:v>0.6603792607261646</c:v>
                </c:pt>
                <c:pt idx="639">
                  <c:v>0.6604842905725018</c:v>
                </c:pt>
                <c:pt idx="640">
                  <c:v>0.6607207836917276</c:v>
                </c:pt>
                <c:pt idx="641">
                  <c:v>0.66093071289625616</c:v>
                </c:pt>
                <c:pt idx="642">
                  <c:v>0.66111390610392429</c:v>
                </c:pt>
                <c:pt idx="643">
                  <c:v>0.66119443133808153</c:v>
                </c:pt>
                <c:pt idx="644">
                  <c:v>0.66133725233698859</c:v>
                </c:pt>
                <c:pt idx="645">
                  <c:v>0.66153976749930499</c:v>
                </c:pt>
                <c:pt idx="646">
                  <c:v>0.66161394981540578</c:v>
                </c:pt>
                <c:pt idx="647">
                  <c:v>0.66170936708305028</c:v>
                </c:pt>
                <c:pt idx="648">
                  <c:v>0.66183773596156859</c:v>
                </c:pt>
                <c:pt idx="649">
                  <c:v>0.66202616652922996</c:v>
                </c:pt>
                <c:pt idx="650">
                  <c:v>0.66231199635081406</c:v>
                </c:pt>
                <c:pt idx="651">
                  <c:v>0.66236400161456155</c:v>
                </c:pt>
                <c:pt idx="652">
                  <c:v>0.6623838344722045</c:v>
                </c:pt>
                <c:pt idx="653">
                  <c:v>0.66241423061706384</c:v>
                </c:pt>
                <c:pt idx="654">
                  <c:v>0.6625262066541614</c:v>
                </c:pt>
                <c:pt idx="655">
                  <c:v>0.66258203789613213</c:v>
                </c:pt>
                <c:pt idx="656">
                  <c:v>0.66256943265289803</c:v>
                </c:pt>
                <c:pt idx="657">
                  <c:v>0.66267762516281203</c:v>
                </c:pt>
                <c:pt idx="658">
                  <c:v>0.66277746358296541</c:v>
                </c:pt>
                <c:pt idx="659">
                  <c:v>0.66287387315284174</c:v>
                </c:pt>
                <c:pt idx="660">
                  <c:v>0.66307039509689147</c:v>
                </c:pt>
                <c:pt idx="661">
                  <c:v>0.66328683054818516</c:v>
                </c:pt>
                <c:pt idx="662">
                  <c:v>0.6634702912993834</c:v>
                </c:pt>
                <c:pt idx="663">
                  <c:v>0.66356519011543658</c:v>
                </c:pt>
                <c:pt idx="664">
                  <c:v>0.66370146284747011</c:v>
                </c:pt>
                <c:pt idx="665">
                  <c:v>0.66383442471816101</c:v>
                </c:pt>
                <c:pt idx="666">
                  <c:v>0.66394900954014258</c:v>
                </c:pt>
                <c:pt idx="667">
                  <c:v>0.66398663254934809</c:v>
                </c:pt>
                <c:pt idx="668">
                  <c:v>0.66418524529854295</c:v>
                </c:pt>
                <c:pt idx="669">
                  <c:v>0.66439386889058916</c:v>
                </c:pt>
                <c:pt idx="670">
                  <c:v>0.66455155364287277</c:v>
                </c:pt>
                <c:pt idx="671">
                  <c:v>0.66476537303602024</c:v>
                </c:pt>
                <c:pt idx="672">
                  <c:v>0.66506538700198237</c:v>
                </c:pt>
                <c:pt idx="673">
                  <c:v>0.6652609766292511</c:v>
                </c:pt>
                <c:pt idx="674">
                  <c:v>0.66538578258549885</c:v>
                </c:pt>
                <c:pt idx="675">
                  <c:v>0.66551953571340294</c:v>
                </c:pt>
                <c:pt idx="676">
                  <c:v>0.66567355296948005</c:v>
                </c:pt>
                <c:pt idx="677">
                  <c:v>0.66582173056163496</c:v>
                </c:pt>
                <c:pt idx="678">
                  <c:v>0.66596303465045559</c:v>
                </c:pt>
                <c:pt idx="679">
                  <c:v>0.66611162557592107</c:v>
                </c:pt>
                <c:pt idx="680">
                  <c:v>0.6662724343716605</c:v>
                </c:pt>
                <c:pt idx="681">
                  <c:v>0.66638874008680782</c:v>
                </c:pt>
                <c:pt idx="682">
                  <c:v>0.66649380061190067</c:v>
                </c:pt>
                <c:pt idx="683">
                  <c:v>0.66665436492499341</c:v>
                </c:pt>
                <c:pt idx="684">
                  <c:v>0.66681209235232208</c:v>
                </c:pt>
                <c:pt idx="685">
                  <c:v>0.66697426144854566</c:v>
                </c:pt>
                <c:pt idx="686">
                  <c:v>0.66715906948711368</c:v>
                </c:pt>
                <c:pt idx="687">
                  <c:v>0.66736725874705138</c:v>
                </c:pt>
                <c:pt idx="688">
                  <c:v>0.66751348439291924</c:v>
                </c:pt>
                <c:pt idx="689">
                  <c:v>0.66756885629880269</c:v>
                </c:pt>
                <c:pt idx="690">
                  <c:v>0.66765572771607606</c:v>
                </c:pt>
                <c:pt idx="691">
                  <c:v>0.66777216310463172</c:v>
                </c:pt>
                <c:pt idx="692">
                  <c:v>0.66791424238440966</c:v>
                </c:pt>
                <c:pt idx="693">
                  <c:v>0.6680651357426769</c:v>
                </c:pt>
                <c:pt idx="694">
                  <c:v>0.66822178349840655</c:v>
                </c:pt>
                <c:pt idx="695">
                  <c:v>0.66834788504216469</c:v>
                </c:pt>
                <c:pt idx="696">
                  <c:v>0.66843972396829232</c:v>
                </c:pt>
                <c:pt idx="697">
                  <c:v>0.66845714970253189</c:v>
                </c:pt>
                <c:pt idx="698">
                  <c:v>0.6686046574069483</c:v>
                </c:pt>
                <c:pt idx="699">
                  <c:v>0.66873470447616057</c:v>
                </c:pt>
                <c:pt idx="700">
                  <c:v>0.66879507114894343</c:v>
                </c:pt>
                <c:pt idx="701">
                  <c:v>0.6689399255060241</c:v>
                </c:pt>
                <c:pt idx="702">
                  <c:v>0.66909530608201162</c:v>
                </c:pt>
                <c:pt idx="703">
                  <c:v>0.66923630068358475</c:v>
                </c:pt>
                <c:pt idx="704">
                  <c:v>0.66941189127697776</c:v>
                </c:pt>
                <c:pt idx="705">
                  <c:v>0.66952725394137458</c:v>
                </c:pt>
                <c:pt idx="706">
                  <c:v>0.66958961217885626</c:v>
                </c:pt>
                <c:pt idx="707">
                  <c:v>0.66962220771609171</c:v>
                </c:pt>
                <c:pt idx="708">
                  <c:v>0.66968673493222319</c:v>
                </c:pt>
                <c:pt idx="709">
                  <c:v>0.66974579636651266</c:v>
                </c:pt>
                <c:pt idx="710">
                  <c:v>0.66985258992213093</c:v>
                </c:pt>
                <c:pt idx="711">
                  <c:v>0.66995761188998737</c:v>
                </c:pt>
                <c:pt idx="712">
                  <c:v>0.66998701306649944</c:v>
                </c:pt>
                <c:pt idx="713">
                  <c:v>0.66999688273815894</c:v>
                </c:pt>
                <c:pt idx="714">
                  <c:v>0.67007023464223625</c:v>
                </c:pt>
                <c:pt idx="715">
                  <c:v>0.67007067084424499</c:v>
                </c:pt>
                <c:pt idx="716">
                  <c:v>0.67006390520577119</c:v>
                </c:pt>
                <c:pt idx="717">
                  <c:v>0.67014972154817742</c:v>
                </c:pt>
                <c:pt idx="718">
                  <c:v>0.67029724459589746</c:v>
                </c:pt>
                <c:pt idx="719">
                  <c:v>0.67030886956080604</c:v>
                </c:pt>
                <c:pt idx="720">
                  <c:v>0.67036271252963509</c:v>
                </c:pt>
                <c:pt idx="721">
                  <c:v>0.67044378693599038</c:v>
                </c:pt>
                <c:pt idx="722">
                  <c:v>0.67043673318502917</c:v>
                </c:pt>
                <c:pt idx="723">
                  <c:v>0.67051205538652214</c:v>
                </c:pt>
                <c:pt idx="724">
                  <c:v>0.67068876801077648</c:v>
                </c:pt>
                <c:pt idx="725">
                  <c:v>0.6708150097014477</c:v>
                </c:pt>
                <c:pt idx="726">
                  <c:v>0.67090384924656188</c:v>
                </c:pt>
                <c:pt idx="727">
                  <c:v>0.6710016867694778</c:v>
                </c:pt>
                <c:pt idx="728">
                  <c:v>0.67112964137299613</c:v>
                </c:pt>
                <c:pt idx="729">
                  <c:v>0.67124814553395262</c:v>
                </c:pt>
                <c:pt idx="730">
                  <c:v>0.67139489554169174</c:v>
                </c:pt>
                <c:pt idx="731">
                  <c:v>0.67158812442400706</c:v>
                </c:pt>
                <c:pt idx="732">
                  <c:v>0.67172149605294063</c:v>
                </c:pt>
                <c:pt idx="733">
                  <c:v>0.67185013361230739</c:v>
                </c:pt>
                <c:pt idx="734">
                  <c:v>0.67202800964979037</c:v>
                </c:pt>
                <c:pt idx="735">
                  <c:v>0.67220981228089238</c:v>
                </c:pt>
                <c:pt idx="736">
                  <c:v>0.67240081595398415</c:v>
                </c:pt>
                <c:pt idx="737">
                  <c:v>0.67264085801181039</c:v>
                </c:pt>
                <c:pt idx="738">
                  <c:v>0.67285053948113616</c:v>
                </c:pt>
                <c:pt idx="739">
                  <c:v>0.67301819685275743</c:v>
                </c:pt>
                <c:pt idx="740">
                  <c:v>0.67322514136231992</c:v>
                </c:pt>
                <c:pt idx="741">
                  <c:v>0.67338659365089237</c:v>
                </c:pt>
                <c:pt idx="742">
                  <c:v>0.67358280519634073</c:v>
                </c:pt>
                <c:pt idx="743">
                  <c:v>0.6737924407474436</c:v>
                </c:pt>
                <c:pt idx="744">
                  <c:v>0.6740785424912854</c:v>
                </c:pt>
                <c:pt idx="745">
                  <c:v>0.67436201037055377</c:v>
                </c:pt>
                <c:pt idx="746">
                  <c:v>0.67466064172097351</c:v>
                </c:pt>
                <c:pt idx="747">
                  <c:v>0.67493776626958102</c:v>
                </c:pt>
                <c:pt idx="748">
                  <c:v>0.67521110577413423</c:v>
                </c:pt>
                <c:pt idx="749">
                  <c:v>0.67543839089784496</c:v>
                </c:pt>
                <c:pt idx="750">
                  <c:v>0.6757176849189982</c:v>
                </c:pt>
                <c:pt idx="751">
                  <c:v>0.67596313133208541</c:v>
                </c:pt>
                <c:pt idx="752">
                  <c:v>0.67617153473628777</c:v>
                </c:pt>
                <c:pt idx="753">
                  <c:v>0.6764159311942618</c:v>
                </c:pt>
                <c:pt idx="754">
                  <c:v>0.67660868253008077</c:v>
                </c:pt>
                <c:pt idx="755">
                  <c:v>0.67681916813676446</c:v>
                </c:pt>
                <c:pt idx="756">
                  <c:v>0.67702527685778735</c:v>
                </c:pt>
                <c:pt idx="757">
                  <c:v>0.67718275996382393</c:v>
                </c:pt>
                <c:pt idx="758">
                  <c:v>0.67737818774885861</c:v>
                </c:pt>
                <c:pt idx="759">
                  <c:v>0.6776032723354547</c:v>
                </c:pt>
                <c:pt idx="760">
                  <c:v>0.67782511501146081</c:v>
                </c:pt>
                <c:pt idx="761">
                  <c:v>0.67799651046618903</c:v>
                </c:pt>
                <c:pt idx="762">
                  <c:v>0.67820899905461041</c:v>
                </c:pt>
                <c:pt idx="763">
                  <c:v>0.67844920918532681</c:v>
                </c:pt>
                <c:pt idx="764">
                  <c:v>0.67861766474861884</c:v>
                </c:pt>
                <c:pt idx="765">
                  <c:v>0.67878594937937653</c:v>
                </c:pt>
                <c:pt idx="766">
                  <c:v>0.678942394744105</c:v>
                </c:pt>
                <c:pt idx="767">
                  <c:v>0.67904216451435762</c:v>
                </c:pt>
                <c:pt idx="768">
                  <c:v>0.67913935436295736</c:v>
                </c:pt>
                <c:pt idx="769">
                  <c:v>0.67923578373450455</c:v>
                </c:pt>
                <c:pt idx="770">
                  <c:v>0.67939137938450533</c:v>
                </c:pt>
                <c:pt idx="771">
                  <c:v>0.67951506568843645</c:v>
                </c:pt>
                <c:pt idx="772">
                  <c:v>0.67960123308380027</c:v>
                </c:pt>
                <c:pt idx="773">
                  <c:v>0.67970380028349553</c:v>
                </c:pt>
                <c:pt idx="774">
                  <c:v>0.67982622469133291</c:v>
                </c:pt>
                <c:pt idx="775">
                  <c:v>0.67989851277060398</c:v>
                </c:pt>
                <c:pt idx="776">
                  <c:v>0.67992925048828612</c:v>
                </c:pt>
                <c:pt idx="777">
                  <c:v>0.68003351969583459</c:v>
                </c:pt>
                <c:pt idx="778">
                  <c:v>0.68009083014823746</c:v>
                </c:pt>
                <c:pt idx="779">
                  <c:v>0.68012115057328837</c:v>
                </c:pt>
                <c:pt idx="780">
                  <c:v>0.68019311573481744</c:v>
                </c:pt>
                <c:pt idx="781">
                  <c:v>0.68020959747688892</c:v>
                </c:pt>
                <c:pt idx="782">
                  <c:v>0.6802283099013674</c:v>
                </c:pt>
                <c:pt idx="783">
                  <c:v>0.68027081610117257</c:v>
                </c:pt>
                <c:pt idx="784">
                  <c:v>0.68024055385113125</c:v>
                </c:pt>
                <c:pt idx="785">
                  <c:v>0.68021949832058837</c:v>
                </c:pt>
                <c:pt idx="786">
                  <c:v>0.68022467874728865</c:v>
                </c:pt>
                <c:pt idx="787">
                  <c:v>0.68019862336065329</c:v>
                </c:pt>
                <c:pt idx="788">
                  <c:v>0.68021209504333013</c:v>
                </c:pt>
                <c:pt idx="789">
                  <c:v>0.68023761186433385</c:v>
                </c:pt>
                <c:pt idx="790">
                  <c:v>0.68020287939739099</c:v>
                </c:pt>
                <c:pt idx="791">
                  <c:v>0.68014978458322783</c:v>
                </c:pt>
                <c:pt idx="792">
                  <c:v>0.68012187867114593</c:v>
                </c:pt>
                <c:pt idx="793">
                  <c:v>0.68003074272904096</c:v>
                </c:pt>
                <c:pt idx="794">
                  <c:v>0.67996254942702417</c:v>
                </c:pt>
                <c:pt idx="795">
                  <c:v>0.67995345693857256</c:v>
                </c:pt>
                <c:pt idx="796">
                  <c:v>0.67992120949480139</c:v>
                </c:pt>
                <c:pt idx="797">
                  <c:v>0.67990134777060796</c:v>
                </c:pt>
                <c:pt idx="798">
                  <c:v>0.6799017807878448</c:v>
                </c:pt>
                <c:pt idx="799">
                  <c:v>0.67987486617862603</c:v>
                </c:pt>
                <c:pt idx="800">
                  <c:v>0.67979905819113462</c:v>
                </c:pt>
                <c:pt idx="801">
                  <c:v>0.67976617877679058</c:v>
                </c:pt>
                <c:pt idx="802">
                  <c:v>0.67976788535926191</c:v>
                </c:pt>
                <c:pt idx="803">
                  <c:v>0.67977197464038708</c:v>
                </c:pt>
                <c:pt idx="804">
                  <c:v>0.67981300527747968</c:v>
                </c:pt>
                <c:pt idx="805">
                  <c:v>0.67987898616580322</c:v>
                </c:pt>
                <c:pt idx="806">
                  <c:v>0.67992799626397737</c:v>
                </c:pt>
                <c:pt idx="807">
                  <c:v>0.67999973890218735</c:v>
                </c:pt>
                <c:pt idx="808">
                  <c:v>0.68004919936834674</c:v>
                </c:pt>
                <c:pt idx="809">
                  <c:v>0.68009113777288899</c:v>
                </c:pt>
                <c:pt idx="810">
                  <c:v>0.68015940714496725</c:v>
                </c:pt>
                <c:pt idx="811">
                  <c:v>0.68022926537567496</c:v>
                </c:pt>
                <c:pt idx="812">
                  <c:v>0.68029923446798002</c:v>
                </c:pt>
                <c:pt idx="813">
                  <c:v>0.68041901992261555</c:v>
                </c:pt>
                <c:pt idx="814">
                  <c:v>0.68049846075226361</c:v>
                </c:pt>
                <c:pt idx="815">
                  <c:v>0.68052340588011884</c:v>
                </c:pt>
                <c:pt idx="816">
                  <c:v>0.68058493172143475</c:v>
                </c:pt>
                <c:pt idx="817">
                  <c:v>0.68065833162447564</c:v>
                </c:pt>
                <c:pt idx="818">
                  <c:v>0.68075305897629412</c:v>
                </c:pt>
                <c:pt idx="819">
                  <c:v>0.68087307289652343</c:v>
                </c:pt>
                <c:pt idx="820">
                  <c:v>0.68100168349562262</c:v>
                </c:pt>
                <c:pt idx="821">
                  <c:v>0.68110185928504385</c:v>
                </c:pt>
                <c:pt idx="822">
                  <c:v>0.68116680332967938</c:v>
                </c:pt>
                <c:pt idx="823">
                  <c:v>0.68126066461456991</c:v>
                </c:pt>
                <c:pt idx="824">
                  <c:v>0.68137577077630995</c:v>
                </c:pt>
                <c:pt idx="825">
                  <c:v>0.68147086220312081</c:v>
                </c:pt>
                <c:pt idx="826">
                  <c:v>0.68157781742797185</c:v>
                </c:pt>
                <c:pt idx="827">
                  <c:v>0.68167076551310368</c:v>
                </c:pt>
                <c:pt idx="828">
                  <c:v>0.68172789022564684</c:v>
                </c:pt>
                <c:pt idx="829">
                  <c:v>0.68179284311017463</c:v>
                </c:pt>
                <c:pt idx="830">
                  <c:v>0.68184809652173428</c:v>
                </c:pt>
                <c:pt idx="831">
                  <c:v>0.68188884891331514</c:v>
                </c:pt>
                <c:pt idx="832">
                  <c:v>0.68194924602354368</c:v>
                </c:pt>
                <c:pt idx="833">
                  <c:v>0.68203544352058743</c:v>
                </c:pt>
                <c:pt idx="834">
                  <c:v>0.68212865897672759</c:v>
                </c:pt>
                <c:pt idx="835">
                  <c:v>0.68223229240165173</c:v>
                </c:pt>
                <c:pt idx="836">
                  <c:v>0.68231335881866251</c:v>
                </c:pt>
                <c:pt idx="837">
                  <c:v>0.68239065501649365</c:v>
                </c:pt>
                <c:pt idx="838">
                  <c:v>0.68247376092039769</c:v>
                </c:pt>
                <c:pt idx="839">
                  <c:v>0.68255637684172887</c:v>
                </c:pt>
                <c:pt idx="840">
                  <c:v>0.68263997006678512</c:v>
                </c:pt>
                <c:pt idx="841">
                  <c:v>0.68271686557859901</c:v>
                </c:pt>
                <c:pt idx="842">
                  <c:v>0.68276441574161062</c:v>
                </c:pt>
                <c:pt idx="843">
                  <c:v>0.68278500895860716</c:v>
                </c:pt>
                <c:pt idx="844">
                  <c:v>0.68281555719266629</c:v>
                </c:pt>
                <c:pt idx="845">
                  <c:v>0.68287623372845552</c:v>
                </c:pt>
                <c:pt idx="846">
                  <c:v>0.68290912080883859</c:v>
                </c:pt>
                <c:pt idx="847">
                  <c:v>0.68298375019335644</c:v>
                </c:pt>
                <c:pt idx="848">
                  <c:v>0.6830453211229518</c:v>
                </c:pt>
                <c:pt idx="849">
                  <c:v>0.68308356257053549</c:v>
                </c:pt>
                <c:pt idx="850">
                  <c:v>0.68311292443422322</c:v>
                </c:pt>
                <c:pt idx="851">
                  <c:v>0.68313890740063865</c:v>
                </c:pt>
                <c:pt idx="852">
                  <c:v>0.68317202148899592</c:v>
                </c:pt>
                <c:pt idx="853">
                  <c:v>0.68323222778113435</c:v>
                </c:pt>
                <c:pt idx="854">
                  <c:v>0.683277431972515</c:v>
                </c:pt>
                <c:pt idx="855">
                  <c:v>0.68332616773721033</c:v>
                </c:pt>
                <c:pt idx="856">
                  <c:v>0.68338428089596981</c:v>
                </c:pt>
                <c:pt idx="857">
                  <c:v>0.68342465003941999</c:v>
                </c:pt>
                <c:pt idx="858">
                  <c:v>0.68348296057744218</c:v>
                </c:pt>
                <c:pt idx="859">
                  <c:v>0.68351929020542401</c:v>
                </c:pt>
                <c:pt idx="860">
                  <c:v>0.68351913188053615</c:v>
                </c:pt>
                <c:pt idx="861">
                  <c:v>0.68354318829540783</c:v>
                </c:pt>
                <c:pt idx="862">
                  <c:v>0.68358493066480841</c:v>
                </c:pt>
                <c:pt idx="863">
                  <c:v>0.68358821163430272</c:v>
                </c:pt>
                <c:pt idx="864">
                  <c:v>0.68360206474265073</c:v>
                </c:pt>
                <c:pt idx="865">
                  <c:v>0.68364094980247436</c:v>
                </c:pt>
                <c:pt idx="866">
                  <c:v>0.6836528537527391</c:v>
                </c:pt>
                <c:pt idx="867">
                  <c:v>0.68363747497577332</c:v>
                </c:pt>
                <c:pt idx="868">
                  <c:v>0.68364832813901455</c:v>
                </c:pt>
                <c:pt idx="869">
                  <c:v>0.68366193823816179</c:v>
                </c:pt>
                <c:pt idx="870">
                  <c:v>0.68366883198903305</c:v>
                </c:pt>
                <c:pt idx="871">
                  <c:v>0.68368277044162384</c:v>
                </c:pt>
                <c:pt idx="872">
                  <c:v>0.68369266369230086</c:v>
                </c:pt>
                <c:pt idx="873">
                  <c:v>0.68369470692598455</c:v>
                </c:pt>
                <c:pt idx="874">
                  <c:v>0.68370981294397248</c:v>
                </c:pt>
                <c:pt idx="875">
                  <c:v>0.68373522318343849</c:v>
                </c:pt>
                <c:pt idx="876">
                  <c:v>0.683753327866648</c:v>
                </c:pt>
                <c:pt idx="877">
                  <c:v>0.68377714126488653</c:v>
                </c:pt>
                <c:pt idx="878">
                  <c:v>0.68379720038811576</c:v>
                </c:pt>
                <c:pt idx="879">
                  <c:v>0.68380877239672611</c:v>
                </c:pt>
                <c:pt idx="880">
                  <c:v>0.68381732163855136</c:v>
                </c:pt>
                <c:pt idx="881">
                  <c:v>0.68382657456718976</c:v>
                </c:pt>
                <c:pt idx="882">
                  <c:v>0.68382313989884247</c:v>
                </c:pt>
                <c:pt idx="883">
                  <c:v>0.68383184174266454</c:v>
                </c:pt>
                <c:pt idx="884">
                  <c:v>0.68384918444220766</c:v>
                </c:pt>
                <c:pt idx="885">
                  <c:v>0.68385194566387286</c:v>
                </c:pt>
                <c:pt idx="886">
                  <c:v>0.68385633802688117</c:v>
                </c:pt>
                <c:pt idx="887">
                  <c:v>0.68388720918638535</c:v>
                </c:pt>
                <c:pt idx="888">
                  <c:v>0.68391304564546174</c:v>
                </c:pt>
                <c:pt idx="889">
                  <c:v>0.68393161766924193</c:v>
                </c:pt>
                <c:pt idx="890">
                  <c:v>0.68394015335097513</c:v>
                </c:pt>
                <c:pt idx="891">
                  <c:v>0.68393722897195597</c:v>
                </c:pt>
                <c:pt idx="892">
                  <c:v>0.68394126774021935</c:v>
                </c:pt>
                <c:pt idx="893">
                  <c:v>0.6839511811160589</c:v>
                </c:pt>
                <c:pt idx="894">
                  <c:v>0.68397037972339225</c:v>
                </c:pt>
                <c:pt idx="895">
                  <c:v>0.68398323394251204</c:v>
                </c:pt>
                <c:pt idx="896">
                  <c:v>0.68399695365021662</c:v>
                </c:pt>
                <c:pt idx="897">
                  <c:v>0.68401718728040406</c:v>
                </c:pt>
                <c:pt idx="898">
                  <c:v>0.68403578053552316</c:v>
                </c:pt>
                <c:pt idx="899">
                  <c:v>0.68407654770846593</c:v>
                </c:pt>
                <c:pt idx="900">
                  <c:v>0.68409793052127876</c:v>
                </c:pt>
                <c:pt idx="901">
                  <c:v>0.68410069970500409</c:v>
                </c:pt>
                <c:pt idx="902">
                  <c:v>0.68412180074457496</c:v>
                </c:pt>
                <c:pt idx="903">
                  <c:v>0.68415513679567563</c:v>
                </c:pt>
                <c:pt idx="904">
                  <c:v>0.68416319496875078</c:v>
                </c:pt>
                <c:pt idx="905">
                  <c:v>0.68419237969886471</c:v>
                </c:pt>
                <c:pt idx="906">
                  <c:v>0.68421524049538585</c:v>
                </c:pt>
                <c:pt idx="907">
                  <c:v>0.68421984160075289</c:v>
                </c:pt>
                <c:pt idx="908">
                  <c:v>0.68423435621214701</c:v>
                </c:pt>
                <c:pt idx="909">
                  <c:v>0.6842619970753181</c:v>
                </c:pt>
                <c:pt idx="910">
                  <c:v>0.68430844495524512</c:v>
                </c:pt>
                <c:pt idx="911">
                  <c:v>0.68432682426060742</c:v>
                </c:pt>
                <c:pt idx="912">
                  <c:v>0.68434121783458368</c:v>
                </c:pt>
                <c:pt idx="913">
                  <c:v>0.6843700453328333</c:v>
                </c:pt>
                <c:pt idx="914">
                  <c:v>0.68438139450129587</c:v>
                </c:pt>
                <c:pt idx="915">
                  <c:v>0.68439793654091929</c:v>
                </c:pt>
                <c:pt idx="916">
                  <c:v>0.68444020931395644</c:v>
                </c:pt>
                <c:pt idx="917">
                  <c:v>0.684456724436178</c:v>
                </c:pt>
                <c:pt idx="918">
                  <c:v>0.68445441031947485</c:v>
                </c:pt>
                <c:pt idx="919">
                  <c:v>0.68448581529762986</c:v>
                </c:pt>
                <c:pt idx="920">
                  <c:v>0.68450254022779455</c:v>
                </c:pt>
                <c:pt idx="921">
                  <c:v>0.68452354188038222</c:v>
                </c:pt>
                <c:pt idx="922">
                  <c:v>0.68456891684052279</c:v>
                </c:pt>
                <c:pt idx="923">
                  <c:v>0.68459894543886801</c:v>
                </c:pt>
                <c:pt idx="924">
                  <c:v>0.6846108702823841</c:v>
                </c:pt>
                <c:pt idx="925">
                  <c:v>0.68461607479215292</c:v>
                </c:pt>
                <c:pt idx="926">
                  <c:v>0.68461768674261292</c:v>
                </c:pt>
                <c:pt idx="927">
                  <c:v>0.6845982693107846</c:v>
                </c:pt>
                <c:pt idx="928">
                  <c:v>0.68459137056204478</c:v>
                </c:pt>
                <c:pt idx="929">
                  <c:v>0.68460210804038368</c:v>
                </c:pt>
                <c:pt idx="930">
                  <c:v>0.68461987758594178</c:v>
                </c:pt>
                <c:pt idx="931">
                  <c:v>0.68462827179101293</c:v>
                </c:pt>
                <c:pt idx="932">
                  <c:v>0.6846334000639791</c:v>
                </c:pt>
                <c:pt idx="933">
                  <c:v>0.68461823466663319</c:v>
                </c:pt>
                <c:pt idx="934">
                  <c:v>0.68459464276958248</c:v>
                </c:pt>
                <c:pt idx="935">
                  <c:v>0.68458360882090974</c:v>
                </c:pt>
                <c:pt idx="936">
                  <c:v>0.68457737251313677</c:v>
                </c:pt>
                <c:pt idx="937">
                  <c:v>0.6845928011512753</c:v>
                </c:pt>
                <c:pt idx="938">
                  <c:v>0.68458006266419946</c:v>
                </c:pt>
                <c:pt idx="939">
                  <c:v>0.68455275446971642</c:v>
                </c:pt>
                <c:pt idx="940">
                  <c:v>0.68450902349153753</c:v>
                </c:pt>
                <c:pt idx="941">
                  <c:v>0.68447121213164508</c:v>
                </c:pt>
                <c:pt idx="942">
                  <c:v>0.684425292261444</c:v>
                </c:pt>
                <c:pt idx="943">
                  <c:v>0.68437145042500624</c:v>
                </c:pt>
                <c:pt idx="944">
                  <c:v>0.68432374543523089</c:v>
                </c:pt>
                <c:pt idx="945">
                  <c:v>0.68426675522461977</c:v>
                </c:pt>
                <c:pt idx="946">
                  <c:v>0.68418910038988157</c:v>
                </c:pt>
                <c:pt idx="947">
                  <c:v>0.68412193893609563</c:v>
                </c:pt>
                <c:pt idx="948">
                  <c:v>0.68404756441942638</c:v>
                </c:pt>
                <c:pt idx="949">
                  <c:v>0.68394384824191112</c:v>
                </c:pt>
                <c:pt idx="950">
                  <c:v>0.68383394096078176</c:v>
                </c:pt>
                <c:pt idx="951">
                  <c:v>0.68374833392612278</c:v>
                </c:pt>
                <c:pt idx="952">
                  <c:v>0.68366920775799356</c:v>
                </c:pt>
                <c:pt idx="953">
                  <c:v>0.68360708327571373</c:v>
                </c:pt>
                <c:pt idx="954">
                  <c:v>0.68354213784069218</c:v>
                </c:pt>
                <c:pt idx="955">
                  <c:v>0.6834460146630309</c:v>
                </c:pt>
                <c:pt idx="956">
                  <c:v>0.68335444748375285</c:v>
                </c:pt>
                <c:pt idx="957">
                  <c:v>0.68329477279832551</c:v>
                </c:pt>
                <c:pt idx="958">
                  <c:v>0.68326514237718472</c:v>
                </c:pt>
                <c:pt idx="959">
                  <c:v>0.68325556054492143</c:v>
                </c:pt>
                <c:pt idx="960">
                  <c:v>0.68324942187890592</c:v>
                </c:pt>
                <c:pt idx="961">
                  <c:v>0.68326115917889174</c:v>
                </c:pt>
                <c:pt idx="962">
                  <c:v>0.6832669463500366</c:v>
                </c:pt>
                <c:pt idx="963">
                  <c:v>0.68327750089076433</c:v>
                </c:pt>
                <c:pt idx="964">
                  <c:v>0.68330906042866391</c:v>
                </c:pt>
                <c:pt idx="965">
                  <c:v>0.68333776356451981</c:v>
                </c:pt>
                <c:pt idx="966">
                  <c:v>0.68340876539591167</c:v>
                </c:pt>
                <c:pt idx="967">
                  <c:v>0.68352087991897592</c:v>
                </c:pt>
                <c:pt idx="968">
                  <c:v>0.68365070553868712</c:v>
                </c:pt>
                <c:pt idx="969">
                  <c:v>0.68380277735834649</c:v>
                </c:pt>
                <c:pt idx="970">
                  <c:v>0.68395717121992472</c:v>
                </c:pt>
                <c:pt idx="971">
                  <c:v>0.68413752981505205</c:v>
                </c:pt>
                <c:pt idx="972">
                  <c:v>0.68431184734959771</c:v>
                </c:pt>
                <c:pt idx="973">
                  <c:v>0.68447530713659877</c:v>
                </c:pt>
                <c:pt idx="974">
                  <c:v>0.68467756755661646</c:v>
                </c:pt>
                <c:pt idx="975">
                  <c:v>0.68487677187228313</c:v>
                </c:pt>
                <c:pt idx="976">
                  <c:v>0.68505735760402808</c:v>
                </c:pt>
                <c:pt idx="977">
                  <c:v>0.68527939204853272</c:v>
                </c:pt>
                <c:pt idx="978">
                  <c:v>0.68552114797379649</c:v>
                </c:pt>
                <c:pt idx="979">
                  <c:v>0.68572715045535937</c:v>
                </c:pt>
                <c:pt idx="980">
                  <c:v>0.68595818895181804</c:v>
                </c:pt>
                <c:pt idx="981">
                  <c:v>0.68615621516942349</c:v>
                </c:pt>
                <c:pt idx="982">
                  <c:v>0.68633706881983814</c:v>
                </c:pt>
                <c:pt idx="983">
                  <c:v>0.68651897977418086</c:v>
                </c:pt>
                <c:pt idx="984">
                  <c:v>0.68665525039365249</c:v>
                </c:pt>
                <c:pt idx="985">
                  <c:v>0.68680321152204538</c:v>
                </c:pt>
                <c:pt idx="986">
                  <c:v>0.68696985418891587</c:v>
                </c:pt>
                <c:pt idx="987">
                  <c:v>0.68711119175647406</c:v>
                </c:pt>
                <c:pt idx="988">
                  <c:v>0.68726720651733908</c:v>
                </c:pt>
                <c:pt idx="989">
                  <c:v>0.68741408021238826</c:v>
                </c:pt>
                <c:pt idx="990">
                  <c:v>0.68754463472203931</c:v>
                </c:pt>
                <c:pt idx="991">
                  <c:v>0.68764925273765265</c:v>
                </c:pt>
                <c:pt idx="992">
                  <c:v>0.68772173031068584</c:v>
                </c:pt>
                <c:pt idx="993">
                  <c:v>0.68775332742291517</c:v>
                </c:pt>
                <c:pt idx="994">
                  <c:v>0.6877636117534599</c:v>
                </c:pt>
                <c:pt idx="995">
                  <c:v>0.68775317719511586</c:v>
                </c:pt>
                <c:pt idx="996">
                  <c:v>0.68773543155428618</c:v>
                </c:pt>
                <c:pt idx="997">
                  <c:v>0.6877065627177642</c:v>
                </c:pt>
                <c:pt idx="998">
                  <c:v>0.68769333096898944</c:v>
                </c:pt>
                <c:pt idx="999">
                  <c:v>0.68767307079564777</c:v>
                </c:pt>
                <c:pt idx="1000">
                  <c:v>0.6876421700889116</c:v>
                </c:pt>
                <c:pt idx="1001">
                  <c:v>0.68762914661531005</c:v>
                </c:pt>
                <c:pt idx="1002">
                  <c:v>0.68758677192059958</c:v>
                </c:pt>
                <c:pt idx="1003">
                  <c:v>0.68750139199815952</c:v>
                </c:pt>
                <c:pt idx="1004">
                  <c:v>0.68740019749817094</c:v>
                </c:pt>
                <c:pt idx="1005">
                  <c:v>0.68729353864214759</c:v>
                </c:pt>
                <c:pt idx="1006">
                  <c:v>0.68718299482402323</c:v>
                </c:pt>
                <c:pt idx="1007">
                  <c:v>0.6870654893228747</c:v>
                </c:pt>
                <c:pt idx="1008">
                  <c:v>0.68695985147282712</c:v>
                </c:pt>
                <c:pt idx="1009">
                  <c:v>0.68684079417196242</c:v>
                </c:pt>
                <c:pt idx="1010">
                  <c:v>0.68668554226171785</c:v>
                </c:pt>
                <c:pt idx="1011">
                  <c:v>0.68650057368405848</c:v>
                </c:pt>
                <c:pt idx="1012">
                  <c:v>0.6862901394627775</c:v>
                </c:pt>
                <c:pt idx="1013">
                  <c:v>0.68605770841055425</c:v>
                </c:pt>
                <c:pt idx="1014">
                  <c:v>0.68581306100726114</c:v>
                </c:pt>
                <c:pt idx="1015">
                  <c:v>0.68556467276317745</c:v>
                </c:pt>
                <c:pt idx="1016">
                  <c:v>0.68528536708991472</c:v>
                </c:pt>
                <c:pt idx="1017">
                  <c:v>0.68500266426801437</c:v>
                </c:pt>
                <c:pt idx="1018">
                  <c:v>0.68468877451056886</c:v>
                </c:pt>
                <c:pt idx="1019">
                  <c:v>0.6843466541389861</c:v>
                </c:pt>
                <c:pt idx="1020">
                  <c:v>0.68397595553010382</c:v>
                </c:pt>
                <c:pt idx="1021">
                  <c:v>0.68355880889237619</c:v>
                </c:pt>
                <c:pt idx="1022">
                  <c:v>0.68313293291828903</c:v>
                </c:pt>
                <c:pt idx="1023">
                  <c:v>0.68265915906087493</c:v>
                </c:pt>
                <c:pt idx="1024">
                  <c:v>0.68216872012906293</c:v>
                </c:pt>
                <c:pt idx="1025">
                  <c:v>0.68167795251176255</c:v>
                </c:pt>
                <c:pt idx="1026">
                  <c:v>0.681131019973786</c:v>
                </c:pt>
                <c:pt idx="1027">
                  <c:v>0.68056802632499414</c:v>
                </c:pt>
                <c:pt idx="1028">
                  <c:v>0.67992512631390156</c:v>
                </c:pt>
                <c:pt idx="1029">
                  <c:v>0.67920334393624016</c:v>
                </c:pt>
                <c:pt idx="1030">
                  <c:v>0.67845822902690367</c:v>
                </c:pt>
                <c:pt idx="1031">
                  <c:v>0.67762960897858537</c:v>
                </c:pt>
                <c:pt idx="1032">
                  <c:v>0.67676803765385785</c:v>
                </c:pt>
                <c:pt idx="1033">
                  <c:v>0.67588756497973812</c:v>
                </c:pt>
                <c:pt idx="1034">
                  <c:v>0.67496076407961858</c:v>
                </c:pt>
                <c:pt idx="1035">
                  <c:v>0.67398252355795607</c:v>
                </c:pt>
                <c:pt idx="1036">
                  <c:v>0.67295917863147825</c:v>
                </c:pt>
                <c:pt idx="1037">
                  <c:v>0.67188336840067198</c:v>
                </c:pt>
                <c:pt idx="1038">
                  <c:v>0.67074540386647075</c:v>
                </c:pt>
                <c:pt idx="1039">
                  <c:v>0.66955853005967036</c:v>
                </c:pt>
                <c:pt idx="1040">
                  <c:v>0.66836607307971752</c:v>
                </c:pt>
                <c:pt idx="1041">
                  <c:v>0.66713720835094514</c:v>
                </c:pt>
                <c:pt idx="1042">
                  <c:v>0.66587032004096502</c:v>
                </c:pt>
                <c:pt idx="1043">
                  <c:v>0.6645763354175428</c:v>
                </c:pt>
                <c:pt idx="1044">
                  <c:v>0.66328551225172561</c:v>
                </c:pt>
                <c:pt idx="1045">
                  <c:v>0.66195449139543638</c:v>
                </c:pt>
                <c:pt idx="1046">
                  <c:v>0.66062021115740255</c:v>
                </c:pt>
                <c:pt idx="1047">
                  <c:v>0.65929636066087038</c:v>
                </c:pt>
                <c:pt idx="1048">
                  <c:v>0.65793812555947784</c:v>
                </c:pt>
                <c:pt idx="1049">
                  <c:v>0.65659958780636718</c:v>
                </c:pt>
                <c:pt idx="1050">
                  <c:v>0.65526045093814611</c:v>
                </c:pt>
                <c:pt idx="1051">
                  <c:v>0.65393751659560484</c:v>
                </c:pt>
                <c:pt idx="1052">
                  <c:v>0.65260628109031671</c:v>
                </c:pt>
                <c:pt idx="1053">
                  <c:v>0.6513362083455605</c:v>
                </c:pt>
                <c:pt idx="1054">
                  <c:v>0.65006865878607012</c:v>
                </c:pt>
                <c:pt idx="1055">
                  <c:v>0.64886865074564348</c:v>
                </c:pt>
                <c:pt idx="1056">
                  <c:v>0.64766712295889295</c:v>
                </c:pt>
                <c:pt idx="1057">
                  <c:v>0.64658021089166784</c:v>
                </c:pt>
                <c:pt idx="1058">
                  <c:v>0.64549570951946322</c:v>
                </c:pt>
                <c:pt idx="1059">
                  <c:v>0.6445993045831635</c:v>
                </c:pt>
                <c:pt idx="1060">
                  <c:v>0.64382238282619597</c:v>
                </c:pt>
                <c:pt idx="1061">
                  <c:v>0.64322897216383124</c:v>
                </c:pt>
                <c:pt idx="1062">
                  <c:v>0.64283305142141944</c:v>
                </c:pt>
                <c:pt idx="1063">
                  <c:v>0.64262242769134426</c:v>
                </c:pt>
                <c:pt idx="1064">
                  <c:v>0.64262424629234316</c:v>
                </c:pt>
                <c:pt idx="1065">
                  <c:v>0.64282808997978702</c:v>
                </c:pt>
                <c:pt idx="1066">
                  <c:v>0.64321385976026069</c:v>
                </c:pt>
                <c:pt idx="1067">
                  <c:v>0.64377947457917728</c:v>
                </c:pt>
                <c:pt idx="1068">
                  <c:v>0.6445030383910072</c:v>
                </c:pt>
                <c:pt idx="1069">
                  <c:v>0.6453349661943405</c:v>
                </c:pt>
                <c:pt idx="1070">
                  <c:v>0.64622700031631397</c:v>
                </c:pt>
                <c:pt idx="1071">
                  <c:v>0.64724993106757167</c:v>
                </c:pt>
                <c:pt idx="1072">
                  <c:v>0.6482588333677084</c:v>
                </c:pt>
                <c:pt idx="1073">
                  <c:v>0.64936544886178404</c:v>
                </c:pt>
                <c:pt idx="1074">
                  <c:v>0.65041549833901391</c:v>
                </c:pt>
                <c:pt idx="1075">
                  <c:v>0.65148054239526687</c:v>
                </c:pt>
                <c:pt idx="1076">
                  <c:v>0.65249225277512313</c:v>
                </c:pt>
                <c:pt idx="1077">
                  <c:v>0.65345233325278629</c:v>
                </c:pt>
                <c:pt idx="1078">
                  <c:v>0.65439224140665264</c:v>
                </c:pt>
                <c:pt idx="1079">
                  <c:v>0.65532092994641433</c:v>
                </c:pt>
                <c:pt idx="1080">
                  <c:v>0.65620093500580001</c:v>
                </c:pt>
                <c:pt idx="1081">
                  <c:v>0.6570321659737246</c:v>
                </c:pt>
                <c:pt idx="1082">
                  <c:v>0.65786029134712798</c:v>
                </c:pt>
                <c:pt idx="1083">
                  <c:v>0.65865864036261357</c:v>
                </c:pt>
                <c:pt idx="1084">
                  <c:v>0.65943076220836661</c:v>
                </c:pt>
                <c:pt idx="1085">
                  <c:v>0.66021574641565539</c:v>
                </c:pt>
                <c:pt idx="1086">
                  <c:v>0.66097766232560995</c:v>
                </c:pt>
                <c:pt idx="1087">
                  <c:v>0.66168682586194738</c:v>
                </c:pt>
                <c:pt idx="1088">
                  <c:v>0.66235500934033997</c:v>
                </c:pt>
                <c:pt idx="1089">
                  <c:v>0.66297639409790798</c:v>
                </c:pt>
                <c:pt idx="1090">
                  <c:v>0.66355969451683661</c:v>
                </c:pt>
                <c:pt idx="1091">
                  <c:v>0.66411716345111171</c:v>
                </c:pt>
                <c:pt idx="1092">
                  <c:v>0.66463926572346987</c:v>
                </c:pt>
                <c:pt idx="1093">
                  <c:v>0.66511362057661627</c:v>
                </c:pt>
                <c:pt idx="1094">
                  <c:v>0.66555915830810675</c:v>
                </c:pt>
                <c:pt idx="1095">
                  <c:v>0.66596245186536351</c:v>
                </c:pt>
                <c:pt idx="1096">
                  <c:v>0.66634450505174692</c:v>
                </c:pt>
                <c:pt idx="1097">
                  <c:v>0.66667212788713337</c:v>
                </c:pt>
                <c:pt idx="1098">
                  <c:v>0.66693507685018949</c:v>
                </c:pt>
                <c:pt idx="1099">
                  <c:v>0.66720571362484282</c:v>
                </c:pt>
                <c:pt idx="1100">
                  <c:v>0.66743399948215343</c:v>
                </c:pt>
                <c:pt idx="1101">
                  <c:v>0.66764132305730639</c:v>
                </c:pt>
                <c:pt idx="1102">
                  <c:v>0.66785622035025938</c:v>
                </c:pt>
                <c:pt idx="1103">
                  <c:v>0.66803787252468405</c:v>
                </c:pt>
                <c:pt idx="1104">
                  <c:v>0.66817364314839145</c:v>
                </c:pt>
                <c:pt idx="1105">
                  <c:v>0.66828206664622014</c:v>
                </c:pt>
                <c:pt idx="1106">
                  <c:v>0.66837437625009111</c:v>
                </c:pt>
                <c:pt idx="1107">
                  <c:v>0.66845721940939484</c:v>
                </c:pt>
                <c:pt idx="1108">
                  <c:v>0.66854685728868324</c:v>
                </c:pt>
                <c:pt idx="1109">
                  <c:v>0.6686584748347828</c:v>
                </c:pt>
                <c:pt idx="1110">
                  <c:v>0.66877489933358925</c:v>
                </c:pt>
                <c:pt idx="1111">
                  <c:v>0.66888650659667859</c:v>
                </c:pt>
                <c:pt idx="1112">
                  <c:v>0.66901842881131868</c:v>
                </c:pt>
                <c:pt idx="1113">
                  <c:v>0.66915192619839237</c:v>
                </c:pt>
                <c:pt idx="1114">
                  <c:v>0.66927646348979908</c:v>
                </c:pt>
                <c:pt idx="1115">
                  <c:v>0.66941942989939418</c:v>
                </c:pt>
                <c:pt idx="1116">
                  <c:v>0.66960038943702715</c:v>
                </c:pt>
                <c:pt idx="1117">
                  <c:v>0.66979059183730216</c:v>
                </c:pt>
                <c:pt idx="1118">
                  <c:v>0.67000363175218558</c:v>
                </c:pt>
                <c:pt idx="1119">
                  <c:v>0.67024524429031873</c:v>
                </c:pt>
                <c:pt idx="1120">
                  <c:v>0.67047820543068948</c:v>
                </c:pt>
                <c:pt idx="1121">
                  <c:v>0.67072364955320884</c:v>
                </c:pt>
                <c:pt idx="1122">
                  <c:v>0.67097859929666914</c:v>
                </c:pt>
                <c:pt idx="1123">
                  <c:v>0.67123338886947659</c:v>
                </c:pt>
                <c:pt idx="1124">
                  <c:v>0.67152162158959872</c:v>
                </c:pt>
                <c:pt idx="1125">
                  <c:v>0.67182412198929453</c:v>
                </c:pt>
                <c:pt idx="1126">
                  <c:v>0.67212490888506482</c:v>
                </c:pt>
                <c:pt idx="1127">
                  <c:v>0.67243201176090528</c:v>
                </c:pt>
                <c:pt idx="1128">
                  <c:v>0.67273660082945186</c:v>
                </c:pt>
                <c:pt idx="1129">
                  <c:v>0.67303279127468663</c:v>
                </c:pt>
                <c:pt idx="1130">
                  <c:v>0.67331416991121584</c:v>
                </c:pt>
                <c:pt idx="1131">
                  <c:v>0.67359285853536244</c:v>
                </c:pt>
                <c:pt idx="1132">
                  <c:v>0.6738597809387441</c:v>
                </c:pt>
                <c:pt idx="1133">
                  <c:v>0.67409980783904977</c:v>
                </c:pt>
                <c:pt idx="1134">
                  <c:v>0.67435674441404903</c:v>
                </c:pt>
                <c:pt idx="1135">
                  <c:v>0.67462432527486837</c:v>
                </c:pt>
                <c:pt idx="1136">
                  <c:v>0.67488148495962241</c:v>
                </c:pt>
                <c:pt idx="1137">
                  <c:v>0.67514020606125003</c:v>
                </c:pt>
                <c:pt idx="1138">
                  <c:v>0.67540272356031172</c:v>
                </c:pt>
                <c:pt idx="1139">
                  <c:v>0.67564472642264028</c:v>
                </c:pt>
                <c:pt idx="1140">
                  <c:v>0.67587118597206697</c:v>
                </c:pt>
                <c:pt idx="1141">
                  <c:v>0.6760981025751055</c:v>
                </c:pt>
                <c:pt idx="1142">
                  <c:v>0.67631166159669542</c:v>
                </c:pt>
                <c:pt idx="1143">
                  <c:v>0.67651894117223321</c:v>
                </c:pt>
                <c:pt idx="1144">
                  <c:v>0.67672551152485683</c:v>
                </c:pt>
                <c:pt idx="1145">
                  <c:v>0.67694031503703622</c:v>
                </c:pt>
                <c:pt idx="1146">
                  <c:v>0.67715691623649177</c:v>
                </c:pt>
                <c:pt idx="1147">
                  <c:v>0.67736619184949909</c:v>
                </c:pt>
                <c:pt idx="1148">
                  <c:v>0.67757189657463279</c:v>
                </c:pt>
                <c:pt idx="1149">
                  <c:v>0.67776125810356402</c:v>
                </c:pt>
                <c:pt idx="1150">
                  <c:v>0.67794361093805466</c:v>
                </c:pt>
                <c:pt idx="1151">
                  <c:v>0.67811658693318932</c:v>
                </c:pt>
                <c:pt idx="1152">
                  <c:v>0.6782802430979703</c:v>
                </c:pt>
                <c:pt idx="1153">
                  <c:v>0.67844817055699469</c:v>
                </c:pt>
                <c:pt idx="1154">
                  <c:v>0.67863078023788992</c:v>
                </c:pt>
                <c:pt idx="1155">
                  <c:v>0.67880274387584139</c:v>
                </c:pt>
                <c:pt idx="1156">
                  <c:v>0.67898057006342538</c:v>
                </c:pt>
                <c:pt idx="1157">
                  <c:v>0.67917904711832777</c:v>
                </c:pt>
                <c:pt idx="1158">
                  <c:v>0.67934036593132741</c:v>
                </c:pt>
                <c:pt idx="1159">
                  <c:v>0.67949266545942522</c:v>
                </c:pt>
                <c:pt idx="1160">
                  <c:v>0.6796620384131723</c:v>
                </c:pt>
                <c:pt idx="1161">
                  <c:v>0.67982483648732306</c:v>
                </c:pt>
                <c:pt idx="1162">
                  <c:v>0.67997851265399933</c:v>
                </c:pt>
                <c:pt idx="1163">
                  <c:v>0.68014160841149807</c:v>
                </c:pt>
                <c:pt idx="1164">
                  <c:v>0.68028492043428079</c:v>
                </c:pt>
                <c:pt idx="1165">
                  <c:v>0.6804082035183896</c:v>
                </c:pt>
                <c:pt idx="1166">
                  <c:v>0.68053768259477587</c:v>
                </c:pt>
                <c:pt idx="1167">
                  <c:v>0.6806499884707603</c:v>
                </c:pt>
                <c:pt idx="1168">
                  <c:v>0.68079414165756058</c:v>
                </c:pt>
                <c:pt idx="1169">
                  <c:v>0.68095036900162498</c:v>
                </c:pt>
                <c:pt idx="1170">
                  <c:v>0.68109259661322297</c:v>
                </c:pt>
                <c:pt idx="1171">
                  <c:v>0.68124617618446204</c:v>
                </c:pt>
                <c:pt idx="1172">
                  <c:v>0.68140637731715792</c:v>
                </c:pt>
                <c:pt idx="1173">
                  <c:v>0.68155995067001574</c:v>
                </c:pt>
                <c:pt idx="1174">
                  <c:v>0.68169472007204879</c:v>
                </c:pt>
                <c:pt idx="1175">
                  <c:v>0.68182684222935619</c:v>
                </c:pt>
                <c:pt idx="1176">
                  <c:v>0.68194972729659853</c:v>
                </c:pt>
                <c:pt idx="1177">
                  <c:v>0.68207302181606078</c:v>
                </c:pt>
                <c:pt idx="1178">
                  <c:v>0.6822149389390143</c:v>
                </c:pt>
                <c:pt idx="1179">
                  <c:v>0.68234702709755446</c:v>
                </c:pt>
                <c:pt idx="1180">
                  <c:v>0.68248484834275314</c:v>
                </c:pt>
                <c:pt idx="1181">
                  <c:v>0.68263049837061807</c:v>
                </c:pt>
                <c:pt idx="1182">
                  <c:v>0.68275931594797912</c:v>
                </c:pt>
                <c:pt idx="1183">
                  <c:v>0.68289084508874109</c:v>
                </c:pt>
                <c:pt idx="1184">
                  <c:v>0.6830335547338855</c:v>
                </c:pt>
                <c:pt idx="1185">
                  <c:v>0.68314917111702744</c:v>
                </c:pt>
                <c:pt idx="1186">
                  <c:v>0.68325249428814117</c:v>
                </c:pt>
                <c:pt idx="1187">
                  <c:v>0.6833485133688707</c:v>
                </c:pt>
                <c:pt idx="1188">
                  <c:v>0.68343560063937048</c:v>
                </c:pt>
                <c:pt idx="1189">
                  <c:v>0.68354341383172512</c:v>
                </c:pt>
                <c:pt idx="1190">
                  <c:v>0.68363922658222886</c:v>
                </c:pt>
                <c:pt idx="1191">
                  <c:v>0.68375318901267113</c:v>
                </c:pt>
                <c:pt idx="1192">
                  <c:v>0.68389486652009202</c:v>
                </c:pt>
                <c:pt idx="1193">
                  <c:v>0.68401461400794938</c:v>
                </c:pt>
                <c:pt idx="1194">
                  <c:v>0.68413552334006233</c:v>
                </c:pt>
                <c:pt idx="1195">
                  <c:v>0.68424763376519637</c:v>
                </c:pt>
                <c:pt idx="1196">
                  <c:v>0.68435837942390665</c:v>
                </c:pt>
                <c:pt idx="1197">
                  <c:v>0.68448104698764745</c:v>
                </c:pt>
                <c:pt idx="1198">
                  <c:v>0.68460092743547651</c:v>
                </c:pt>
                <c:pt idx="1199">
                  <c:v>0.68472425123152758</c:v>
                </c:pt>
                <c:pt idx="1200">
                  <c:v>0.68483135078089408</c:v>
                </c:pt>
                <c:pt idx="1201">
                  <c:v>0.68490993523331145</c:v>
                </c:pt>
                <c:pt idx="1202">
                  <c:v>0.68498233032837641</c:v>
                </c:pt>
                <c:pt idx="1203">
                  <c:v>0.68505861419625924</c:v>
                </c:pt>
                <c:pt idx="1204">
                  <c:v>0.68513662255512964</c:v>
                </c:pt>
                <c:pt idx="1205">
                  <c:v>0.68522657822738753</c:v>
                </c:pt>
                <c:pt idx="1206">
                  <c:v>0.68532176198545247</c:v>
                </c:pt>
                <c:pt idx="1207">
                  <c:v>0.68543841152119322</c:v>
                </c:pt>
                <c:pt idx="1208">
                  <c:v>0.68554045842034483</c:v>
                </c:pt>
                <c:pt idx="1209">
                  <c:v>0.68563860884488992</c:v>
                </c:pt>
                <c:pt idx="1210">
                  <c:v>0.68572926291459968</c:v>
                </c:pt>
                <c:pt idx="1211">
                  <c:v>0.68579589949320419</c:v>
                </c:pt>
                <c:pt idx="1212">
                  <c:v>0.68587767947392864</c:v>
                </c:pt>
                <c:pt idx="1213">
                  <c:v>0.685969946823764</c:v>
                </c:pt>
                <c:pt idx="1214">
                  <c:v>0.68606667464139015</c:v>
                </c:pt>
                <c:pt idx="1215">
                  <c:v>0.68616901226602467</c:v>
                </c:pt>
                <c:pt idx="1216">
                  <c:v>0.68627511184258339</c:v>
                </c:pt>
                <c:pt idx="1217">
                  <c:v>0.68638385421216686</c:v>
                </c:pt>
                <c:pt idx="1218">
                  <c:v>0.68650405587246388</c:v>
                </c:pt>
                <c:pt idx="1219">
                  <c:v>0.68661192494888812</c:v>
                </c:pt>
                <c:pt idx="1220">
                  <c:v>0.68672054483930756</c:v>
                </c:pt>
                <c:pt idx="1221">
                  <c:v>0.68685647683643802</c:v>
                </c:pt>
                <c:pt idx="1222">
                  <c:v>0.68697724853413433</c:v>
                </c:pt>
                <c:pt idx="1223">
                  <c:v>0.6870951056831619</c:v>
                </c:pt>
                <c:pt idx="1224">
                  <c:v>0.68720710281432351</c:v>
                </c:pt>
                <c:pt idx="1225">
                  <c:v>0.68730036572688746</c:v>
                </c:pt>
                <c:pt idx="1226">
                  <c:v>0.68738799530949646</c:v>
                </c:pt>
                <c:pt idx="1227">
                  <c:v>0.68749159188540288</c:v>
                </c:pt>
                <c:pt idx="1228">
                  <c:v>0.68758023461561579</c:v>
                </c:pt>
                <c:pt idx="1229">
                  <c:v>0.6876568003900152</c:v>
                </c:pt>
                <c:pt idx="1230">
                  <c:v>0.68773570555485219</c:v>
                </c:pt>
                <c:pt idx="1231">
                  <c:v>0.68778982226488961</c:v>
                </c:pt>
                <c:pt idx="1232">
                  <c:v>0.68785911054308535</c:v>
                </c:pt>
                <c:pt idx="1233">
                  <c:v>0.68793545793671151</c:v>
                </c:pt>
                <c:pt idx="1234">
                  <c:v>0.68800101454609364</c:v>
                </c:pt>
                <c:pt idx="1235">
                  <c:v>0.68808510696333369</c:v>
                </c:pt>
                <c:pt idx="1236">
                  <c:v>0.68816329715723479</c:v>
                </c:pt>
                <c:pt idx="1237">
                  <c:v>0.68824615444577597</c:v>
                </c:pt>
                <c:pt idx="1238">
                  <c:v>0.68833197066170582</c:v>
                </c:pt>
                <c:pt idx="1239">
                  <c:v>0.68842575846272924</c:v>
                </c:pt>
                <c:pt idx="1240">
                  <c:v>0.68853091353630103</c:v>
                </c:pt>
                <c:pt idx="1241">
                  <c:v>0.68862119532030708</c:v>
                </c:pt>
                <c:pt idx="1242">
                  <c:v>0.68872763224647382</c:v>
                </c:pt>
                <c:pt idx="1243">
                  <c:v>0.68883226551607846</c:v>
                </c:pt>
                <c:pt idx="1244">
                  <c:v>0.68893151701952926</c:v>
                </c:pt>
                <c:pt idx="1245">
                  <c:v>0.6890357365710571</c:v>
                </c:pt>
                <c:pt idx="1246">
                  <c:v>0.68911720410343114</c:v>
                </c:pt>
                <c:pt idx="1247">
                  <c:v>0.68920253117199459</c:v>
                </c:pt>
                <c:pt idx="1248">
                  <c:v>0.68928642381241334</c:v>
                </c:pt>
                <c:pt idx="1249">
                  <c:v>0.68933797634642602</c:v>
                </c:pt>
                <c:pt idx="1250">
                  <c:v>0.68939541418009698</c:v>
                </c:pt>
                <c:pt idx="1251">
                  <c:v>0.68947775902625652</c:v>
                </c:pt>
                <c:pt idx="1252">
                  <c:v>0.68957873979208173</c:v>
                </c:pt>
                <c:pt idx="1253">
                  <c:v>0.68968421484646392</c:v>
                </c:pt>
                <c:pt idx="1254">
                  <c:v>0.68978760107660708</c:v>
                </c:pt>
                <c:pt idx="1255">
                  <c:v>0.68985844424509679</c:v>
                </c:pt>
                <c:pt idx="1256">
                  <c:v>0.68991588033910378</c:v>
                </c:pt>
                <c:pt idx="1257">
                  <c:v>0.68999143650010619</c:v>
                </c:pt>
                <c:pt idx="1258">
                  <c:v>0.69008229367950802</c:v>
                </c:pt>
                <c:pt idx="1259">
                  <c:v>0.69016741808940896</c:v>
                </c:pt>
                <c:pt idx="1260">
                  <c:v>0.69024704492214184</c:v>
                </c:pt>
                <c:pt idx="1261">
                  <c:v>0.6903230184501713</c:v>
                </c:pt>
                <c:pt idx="1262">
                  <c:v>0.69039064764078073</c:v>
                </c:pt>
                <c:pt idx="1263">
                  <c:v>0.69046922615600537</c:v>
                </c:pt>
                <c:pt idx="1264">
                  <c:v>0.69055140050611197</c:v>
                </c:pt>
                <c:pt idx="1265">
                  <c:v>0.69063402892868353</c:v>
                </c:pt>
                <c:pt idx="1266">
                  <c:v>0.69073373845352781</c:v>
                </c:pt>
                <c:pt idx="1267">
                  <c:v>0.69082717259380921</c:v>
                </c:pt>
                <c:pt idx="1268">
                  <c:v>0.69092301988330751</c:v>
                </c:pt>
                <c:pt idx="1269">
                  <c:v>0.69102229153800165</c:v>
                </c:pt>
                <c:pt idx="1270">
                  <c:v>0.69109932163812759</c:v>
                </c:pt>
                <c:pt idx="1271">
                  <c:v>0.69119824441677935</c:v>
                </c:pt>
                <c:pt idx="1272">
                  <c:v>0.69130771770506161</c:v>
                </c:pt>
                <c:pt idx="1273">
                  <c:v>0.69139865019176083</c:v>
                </c:pt>
                <c:pt idx="1274">
                  <c:v>0.69151392093581221</c:v>
                </c:pt>
                <c:pt idx="1275">
                  <c:v>0.69160761091478318</c:v>
                </c:pt>
                <c:pt idx="1276">
                  <c:v>0.69168080067821747</c:v>
                </c:pt>
                <c:pt idx="1277">
                  <c:v>0.69177255425174167</c:v>
                </c:pt>
                <c:pt idx="1278">
                  <c:v>0.69183955894003135</c:v>
                </c:pt>
                <c:pt idx="1279">
                  <c:v>0.69192314375186059</c:v>
                </c:pt>
                <c:pt idx="1280">
                  <c:v>0.69201511399843429</c:v>
                </c:pt>
                <c:pt idx="1281">
                  <c:v>0.69211715534130491</c:v>
                </c:pt>
                <c:pt idx="1282">
                  <c:v>0.692241803120211</c:v>
                </c:pt>
                <c:pt idx="1283">
                  <c:v>0.69236648221657415</c:v>
                </c:pt>
                <c:pt idx="1284">
                  <c:v>0.69246530070174195</c:v>
                </c:pt>
                <c:pt idx="1285">
                  <c:v>0.69257610833590411</c:v>
                </c:pt>
                <c:pt idx="1286">
                  <c:v>0.69268225330174626</c:v>
                </c:pt>
                <c:pt idx="1287">
                  <c:v>0.69276551566519495</c:v>
                </c:pt>
                <c:pt idx="1288">
                  <c:v>0.69287460852213789</c:v>
                </c:pt>
                <c:pt idx="1289">
                  <c:v>0.69300113536699992</c:v>
                </c:pt>
                <c:pt idx="1290">
                  <c:v>0.69312499664210769</c:v>
                </c:pt>
                <c:pt idx="1291">
                  <c:v>0.69325647871008467</c:v>
                </c:pt>
                <c:pt idx="1292">
                  <c:v>0.69338455891142703</c:v>
                </c:pt>
                <c:pt idx="1293">
                  <c:v>0.69351701086833295</c:v>
                </c:pt>
                <c:pt idx="1294">
                  <c:v>0.69363597422443879</c:v>
                </c:pt>
                <c:pt idx="1295">
                  <c:v>0.69374390801852748</c:v>
                </c:pt>
                <c:pt idx="1296">
                  <c:v>0.69383739947733136</c:v>
                </c:pt>
                <c:pt idx="1297">
                  <c:v>0.69390696736016411</c:v>
                </c:pt>
                <c:pt idx="1298">
                  <c:v>0.69399694776808618</c:v>
                </c:pt>
                <c:pt idx="1299">
                  <c:v>0.6940940306979132</c:v>
                </c:pt>
                <c:pt idx="1300">
                  <c:v>0.69419787607292305</c:v>
                </c:pt>
                <c:pt idx="1301">
                  <c:v>0.69432426080260035</c:v>
                </c:pt>
                <c:pt idx="1302">
                  <c:v>0.69446785653800613</c:v>
                </c:pt>
                <c:pt idx="1303">
                  <c:v>0.69460480262368618</c:v>
                </c:pt>
                <c:pt idx="1304">
                  <c:v>0.69472942375899915</c:v>
                </c:pt>
                <c:pt idx="1305">
                  <c:v>0.69486809535104721</c:v>
                </c:pt>
                <c:pt idx="1306">
                  <c:v>0.69497401993759844</c:v>
                </c:pt>
                <c:pt idx="1307">
                  <c:v>0.69506538475516322</c:v>
                </c:pt>
                <c:pt idx="1308">
                  <c:v>0.69520034854607993</c:v>
                </c:pt>
                <c:pt idx="1309">
                  <c:v>0.69532786061127261</c:v>
                </c:pt>
                <c:pt idx="1310">
                  <c:v>0.69545832343157965</c:v>
                </c:pt>
                <c:pt idx="1311">
                  <c:v>0.69559475851553731</c:v>
                </c:pt>
                <c:pt idx="1312">
                  <c:v>0.69571443344478745</c:v>
                </c:pt>
                <c:pt idx="1313">
                  <c:v>0.69584502477885757</c:v>
                </c:pt>
                <c:pt idx="1314">
                  <c:v>0.69599263938176781</c:v>
                </c:pt>
                <c:pt idx="1315">
                  <c:v>0.69617302984169493</c:v>
                </c:pt>
                <c:pt idx="1316">
                  <c:v>0.69633464687072466</c:v>
                </c:pt>
                <c:pt idx="1317">
                  <c:v>0.69646935496833795</c:v>
                </c:pt>
                <c:pt idx="1318">
                  <c:v>0.69660337619762458</c:v>
                </c:pt>
                <c:pt idx="1319">
                  <c:v>0.69670879891819659</c:v>
                </c:pt>
                <c:pt idx="1320">
                  <c:v>0.69681518874601156</c:v>
                </c:pt>
                <c:pt idx="1321">
                  <c:v>0.69693344269217661</c:v>
                </c:pt>
                <c:pt idx="1322">
                  <c:v>0.69705664509705567</c:v>
                </c:pt>
                <c:pt idx="1323">
                  <c:v>0.69720842837742147</c:v>
                </c:pt>
                <c:pt idx="1324">
                  <c:v>0.69735943716388482</c:v>
                </c:pt>
                <c:pt idx="1325">
                  <c:v>0.69750443857438649</c:v>
                </c:pt>
                <c:pt idx="1326">
                  <c:v>0.69765739480902689</c:v>
                </c:pt>
                <c:pt idx="1327">
                  <c:v>0.69779264868538704</c:v>
                </c:pt>
                <c:pt idx="1328">
                  <c:v>0.69794430427302556</c:v>
                </c:pt>
                <c:pt idx="1329">
                  <c:v>0.69811302752414861</c:v>
                </c:pt>
                <c:pt idx="1330">
                  <c:v>0.69828213387004301</c:v>
                </c:pt>
                <c:pt idx="1331">
                  <c:v>0.69845148854551209</c:v>
                </c:pt>
                <c:pt idx="1332">
                  <c:v>0.69862364710472169</c:v>
                </c:pt>
                <c:pt idx="1333">
                  <c:v>0.69880679197421725</c:v>
                </c:pt>
                <c:pt idx="1334">
                  <c:v>0.69898569472889605</c:v>
                </c:pt>
                <c:pt idx="1335">
                  <c:v>0.69917454698721249</c:v>
                </c:pt>
                <c:pt idx="1336">
                  <c:v>0.69933714873185426</c:v>
                </c:pt>
                <c:pt idx="1337">
                  <c:v>0.69948259006728841</c:v>
                </c:pt>
                <c:pt idx="1338">
                  <c:v>0.69964216098589727</c:v>
                </c:pt>
                <c:pt idx="1339">
                  <c:v>0.69979071125412851</c:v>
                </c:pt>
                <c:pt idx="1340">
                  <c:v>0.69994294572692428</c:v>
                </c:pt>
                <c:pt idx="1341">
                  <c:v>0.70011120478646749</c:v>
                </c:pt>
                <c:pt idx="1342">
                  <c:v>0.70026024181853053</c:v>
                </c:pt>
                <c:pt idx="1343">
                  <c:v>0.70039113261274677</c:v>
                </c:pt>
                <c:pt idx="1344">
                  <c:v>0.70053304480458556</c:v>
                </c:pt>
                <c:pt idx="1345">
                  <c:v>0.70067474706105426</c:v>
                </c:pt>
                <c:pt idx="1346">
                  <c:v>0.70080482227006813</c:v>
                </c:pt>
                <c:pt idx="1347">
                  <c:v>0.70095586447010871</c:v>
                </c:pt>
                <c:pt idx="1348">
                  <c:v>0.70106331841918612</c:v>
                </c:pt>
                <c:pt idx="1349">
                  <c:v>0.70112046386655802</c:v>
                </c:pt>
                <c:pt idx="1350">
                  <c:v>0.70120800517722426</c:v>
                </c:pt>
                <c:pt idx="1351">
                  <c:v>0.70129563908511583</c:v>
                </c:pt>
                <c:pt idx="1352">
                  <c:v>0.70135379678223442</c:v>
                </c:pt>
                <c:pt idx="1353">
                  <c:v>0.70141799147658157</c:v>
                </c:pt>
                <c:pt idx="1354">
                  <c:v>0.70147729589037111</c:v>
                </c:pt>
                <c:pt idx="1355">
                  <c:v>0.70150882931491509</c:v>
                </c:pt>
                <c:pt idx="1356">
                  <c:v>0.70154240556444769</c:v>
                </c:pt>
                <c:pt idx="1357">
                  <c:v>0.70162704187891478</c:v>
                </c:pt>
                <c:pt idx="1358">
                  <c:v>0.70171530294911921</c:v>
                </c:pt>
                <c:pt idx="1359">
                  <c:v>0.70177130157180334</c:v>
                </c:pt>
                <c:pt idx="1360">
                  <c:v>0.7018228098993049</c:v>
                </c:pt>
                <c:pt idx="1361">
                  <c:v>0.70188243961057051</c:v>
                </c:pt>
                <c:pt idx="1362">
                  <c:v>0.70193559899251989</c:v>
                </c:pt>
                <c:pt idx="1363">
                  <c:v>0.70202439337989697</c:v>
                </c:pt>
                <c:pt idx="1364">
                  <c:v>0.70212832397493574</c:v>
                </c:pt>
                <c:pt idx="1365">
                  <c:v>0.70219168310606284</c:v>
                </c:pt>
                <c:pt idx="1366">
                  <c:v>0.70224947917751968</c:v>
                </c:pt>
                <c:pt idx="1367">
                  <c:v>0.70228749909192256</c:v>
                </c:pt>
                <c:pt idx="1368">
                  <c:v>0.70230995127295959</c:v>
                </c:pt>
                <c:pt idx="1369">
                  <c:v>0.70231850542415775</c:v>
                </c:pt>
                <c:pt idx="1370">
                  <c:v>0.70229643779961259</c:v>
                </c:pt>
                <c:pt idx="1371">
                  <c:v>0.70226467238252954</c:v>
                </c:pt>
                <c:pt idx="1372">
                  <c:v>0.70222149244315002</c:v>
                </c:pt>
                <c:pt idx="1373">
                  <c:v>0.70219565464275713</c:v>
                </c:pt>
                <c:pt idx="1374">
                  <c:v>0.70216739409112405</c:v>
                </c:pt>
                <c:pt idx="1375">
                  <c:v>0.70212395750023582</c:v>
                </c:pt>
                <c:pt idx="1376">
                  <c:v>0.70206849230963719</c:v>
                </c:pt>
                <c:pt idx="1377">
                  <c:v>0.70200049466975001</c:v>
                </c:pt>
                <c:pt idx="1378">
                  <c:v>0.70193689116638369</c:v>
                </c:pt>
                <c:pt idx="1379">
                  <c:v>0.70187276963810419</c:v>
                </c:pt>
                <c:pt idx="1380">
                  <c:v>0.70183273699392357</c:v>
                </c:pt>
                <c:pt idx="1381">
                  <c:v>0.70177676312505943</c:v>
                </c:pt>
                <c:pt idx="1382">
                  <c:v>0.70167166376030599</c:v>
                </c:pt>
                <c:pt idx="1383">
                  <c:v>0.70160705621972552</c:v>
                </c:pt>
                <c:pt idx="1384">
                  <c:v>0.70156843978090366</c:v>
                </c:pt>
                <c:pt idx="1385">
                  <c:v>0.70151746825002348</c:v>
                </c:pt>
                <c:pt idx="1386">
                  <c:v>0.70149227034072892</c:v>
                </c:pt>
                <c:pt idx="1387">
                  <c:v>0.70139603262474182</c:v>
                </c:pt>
                <c:pt idx="1388">
                  <c:v>0.70124012982661821</c:v>
                </c:pt>
                <c:pt idx="1389">
                  <c:v>0.70112094172335748</c:v>
                </c:pt>
                <c:pt idx="1390">
                  <c:v>0.70102572359098814</c:v>
                </c:pt>
                <c:pt idx="1391">
                  <c:v>0.7009433643127343</c:v>
                </c:pt>
                <c:pt idx="1392">
                  <c:v>0.70089437044665193</c:v>
                </c:pt>
                <c:pt idx="1393">
                  <c:v>0.70081197551427454</c:v>
                </c:pt>
                <c:pt idx="1394">
                  <c:v>0.70071228963625387</c:v>
                </c:pt>
                <c:pt idx="1395">
                  <c:v>0.70061653211336561</c:v>
                </c:pt>
                <c:pt idx="1396">
                  <c:v>0.70049995481028116</c:v>
                </c:pt>
                <c:pt idx="1397">
                  <c:v>0.70042881207190877</c:v>
                </c:pt>
                <c:pt idx="1398">
                  <c:v>0.70037569517384302</c:v>
                </c:pt>
                <c:pt idx="1399">
                  <c:v>0.70032530078469601</c:v>
                </c:pt>
                <c:pt idx="1400">
                  <c:v>0.70030488030860993</c:v>
                </c:pt>
                <c:pt idx="1401">
                  <c:v>0.70026535450625993</c:v>
                </c:pt>
                <c:pt idx="1402">
                  <c:v>0.7002129640971958</c:v>
                </c:pt>
                <c:pt idx="1403">
                  <c:v>0.70018694635091172</c:v>
                </c:pt>
                <c:pt idx="1404">
                  <c:v>0.70017393001843775</c:v>
                </c:pt>
                <c:pt idx="1405">
                  <c:v>0.70015985193022601</c:v>
                </c:pt>
                <c:pt idx="1406">
                  <c:v>0.700176148292182</c:v>
                </c:pt>
                <c:pt idx="1407">
                  <c:v>0.70013131770127668</c:v>
                </c:pt>
                <c:pt idx="1408">
                  <c:v>0.70004898157379147</c:v>
                </c:pt>
                <c:pt idx="1409">
                  <c:v>0.69999756604195307</c:v>
                </c:pt>
                <c:pt idx="1410">
                  <c:v>0.69992637083321796</c:v>
                </c:pt>
                <c:pt idx="1411">
                  <c:v>0.69986900806481278</c:v>
                </c:pt>
                <c:pt idx="1412">
                  <c:v>0.6998421909446022</c:v>
                </c:pt>
                <c:pt idx="1413">
                  <c:v>0.69979235253199823</c:v>
                </c:pt>
                <c:pt idx="1414">
                  <c:v>0.69971278479779997</c:v>
                </c:pt>
                <c:pt idx="1415">
                  <c:v>0.69967084403803004</c:v>
                </c:pt>
                <c:pt idx="1416">
                  <c:v>0.69965035472413062</c:v>
                </c:pt>
                <c:pt idx="1417">
                  <c:v>0.69961191716214799</c:v>
                </c:pt>
                <c:pt idx="1418">
                  <c:v>0.69958403635198019</c:v>
                </c:pt>
                <c:pt idx="1419">
                  <c:v>0.6995363066451793</c:v>
                </c:pt>
                <c:pt idx="1420">
                  <c:v>0.69946699313616201</c:v>
                </c:pt>
                <c:pt idx="1421">
                  <c:v>0.69942542452117007</c:v>
                </c:pt>
                <c:pt idx="1422">
                  <c:v>0.69938097008551958</c:v>
                </c:pt>
                <c:pt idx="1423">
                  <c:v>0.69936538987025065</c:v>
                </c:pt>
                <c:pt idx="1424">
                  <c:v>0.699358013482965</c:v>
                </c:pt>
                <c:pt idx="1425">
                  <c:v>0.6993569406419532</c:v>
                </c:pt>
                <c:pt idx="1426">
                  <c:v>0.69937520613636339</c:v>
                </c:pt>
                <c:pt idx="1427">
                  <c:v>0.69934601243434213</c:v>
                </c:pt>
                <c:pt idx="1428">
                  <c:v>0.69933109720229492</c:v>
                </c:pt>
                <c:pt idx="1429">
                  <c:v>0.69932566618372449</c:v>
                </c:pt>
                <c:pt idx="1430">
                  <c:v>0.69929428171231578</c:v>
                </c:pt>
                <c:pt idx="1431">
                  <c:v>0.69927733735233844</c:v>
                </c:pt>
                <c:pt idx="1432">
                  <c:v>0.69927604103560814</c:v>
                </c:pt>
                <c:pt idx="1433">
                  <c:v>0.69927066850531316</c:v>
                </c:pt>
                <c:pt idx="1434">
                  <c:v>0.69928372943924677</c:v>
                </c:pt>
                <c:pt idx="1435">
                  <c:v>0.69936060905626363</c:v>
                </c:pt>
                <c:pt idx="1436">
                  <c:v>0.6994202225601257</c:v>
                </c:pt>
                <c:pt idx="1437">
                  <c:v>0.69943595997018126</c:v>
                </c:pt>
                <c:pt idx="1438">
                  <c:v>0.69945161143992385</c:v>
                </c:pt>
                <c:pt idx="1439">
                  <c:v>0.69946818808255273</c:v>
                </c:pt>
                <c:pt idx="1440">
                  <c:v>0.69947169099361661</c:v>
                </c:pt>
                <c:pt idx="1441">
                  <c:v>0.69946511986874649</c:v>
                </c:pt>
                <c:pt idx="1442">
                  <c:v>0.69952347670745951</c:v>
                </c:pt>
                <c:pt idx="1443">
                  <c:v>0.69954464722211374</c:v>
                </c:pt>
                <c:pt idx="1444">
                  <c:v>0.69955868540081279</c:v>
                </c:pt>
                <c:pt idx="1445">
                  <c:v>0.69961729984833332</c:v>
                </c:pt>
                <c:pt idx="1446">
                  <c:v>0.69965739309764408</c:v>
                </c:pt>
                <c:pt idx="1447">
                  <c:v>0.69971646793335307</c:v>
                </c:pt>
                <c:pt idx="1448">
                  <c:v>0.69981231770969454</c:v>
                </c:pt>
                <c:pt idx="1449">
                  <c:v>0.6998523639929024</c:v>
                </c:pt>
                <c:pt idx="1450">
                  <c:v>0.69989551383605841</c:v>
                </c:pt>
                <c:pt idx="1451">
                  <c:v>0.69997107675281922</c:v>
                </c:pt>
                <c:pt idx="1452">
                  <c:v>0.70008715579704506</c:v>
                </c:pt>
                <c:pt idx="1453">
                  <c:v>0.70026498200600351</c:v>
                </c:pt>
                <c:pt idx="1454">
                  <c:v>0.70042082971796249</c:v>
                </c:pt>
                <c:pt idx="1455">
                  <c:v>0.70046806536156725</c:v>
                </c:pt>
                <c:pt idx="1456">
                  <c:v>0.70056800140761799</c:v>
                </c:pt>
                <c:pt idx="1457">
                  <c:v>0.70068196731840215</c:v>
                </c:pt>
                <c:pt idx="1458">
                  <c:v>0.70075538844895002</c:v>
                </c:pt>
                <c:pt idx="1459">
                  <c:v>0.70089210629396248</c:v>
                </c:pt>
                <c:pt idx="1460">
                  <c:v>0.70103639721176547</c:v>
                </c:pt>
                <c:pt idx="1461">
                  <c:v>0.70121716528919364</c:v>
                </c:pt>
                <c:pt idx="1462">
                  <c:v>0.70135066215569497</c:v>
                </c:pt>
                <c:pt idx="1463">
                  <c:v>0.70149506590067112</c:v>
                </c:pt>
                <c:pt idx="1464">
                  <c:v>0.70162282371893403</c:v>
                </c:pt>
                <c:pt idx="1465">
                  <c:v>0.70169575374402182</c:v>
                </c:pt>
                <c:pt idx="1466">
                  <c:v>0.70172551724229792</c:v>
                </c:pt>
                <c:pt idx="1467">
                  <c:v>0.70180473359818929</c:v>
                </c:pt>
                <c:pt idx="1468">
                  <c:v>0.70188441895579301</c:v>
                </c:pt>
                <c:pt idx="1469">
                  <c:v>0.70197732001267177</c:v>
                </c:pt>
                <c:pt idx="1470">
                  <c:v>0.70214794866870278</c:v>
                </c:pt>
                <c:pt idx="1471">
                  <c:v>0.70222897183080202</c:v>
                </c:pt>
                <c:pt idx="1472">
                  <c:v>0.7022901939908176</c:v>
                </c:pt>
                <c:pt idx="1473">
                  <c:v>0.70231879361307359</c:v>
                </c:pt>
                <c:pt idx="1474">
                  <c:v>0.70236201687280453</c:v>
                </c:pt>
                <c:pt idx="1475">
                  <c:v>0.70250295174413202</c:v>
                </c:pt>
                <c:pt idx="1476">
                  <c:v>0.70263674457657255</c:v>
                </c:pt>
                <c:pt idx="1477">
                  <c:v>0.70272124126301694</c:v>
                </c:pt>
                <c:pt idx="1478">
                  <c:v>0.7027622345972816</c:v>
                </c:pt>
                <c:pt idx="1479">
                  <c:v>0.70271365249664086</c:v>
                </c:pt>
                <c:pt idx="1480">
                  <c:v>0.70271665575440456</c:v>
                </c:pt>
                <c:pt idx="1481">
                  <c:v>0.70273541332987188</c:v>
                </c:pt>
                <c:pt idx="1482">
                  <c:v>0.7027414928429826</c:v>
                </c:pt>
                <c:pt idx="1483">
                  <c:v>0.70280780569017853</c:v>
                </c:pt>
                <c:pt idx="1484">
                  <c:v>0.70285823418107141</c:v>
                </c:pt>
                <c:pt idx="1485">
                  <c:v>0.70283101932788539</c:v>
                </c:pt>
                <c:pt idx="1486">
                  <c:v>0.70278595794208443</c:v>
                </c:pt>
                <c:pt idx="1487">
                  <c:v>0.70276573928420571</c:v>
                </c:pt>
                <c:pt idx="1488">
                  <c:v>0.70276121257002677</c:v>
                </c:pt>
                <c:pt idx="1489">
                  <c:v>0.70269270912168691</c:v>
                </c:pt>
                <c:pt idx="1490">
                  <c:v>0.70260756068914387</c:v>
                </c:pt>
                <c:pt idx="1491">
                  <c:v>0.7025407265552096</c:v>
                </c:pt>
                <c:pt idx="1492">
                  <c:v>0.70249580937303024</c:v>
                </c:pt>
                <c:pt idx="1493">
                  <c:v>0.70244446010497141</c:v>
                </c:pt>
                <c:pt idx="1494">
                  <c:v>0.70246098178520677</c:v>
                </c:pt>
                <c:pt idx="1495">
                  <c:v>0.70238297012130302</c:v>
                </c:pt>
                <c:pt idx="1496">
                  <c:v>0.70229122280482292</c:v>
                </c:pt>
                <c:pt idx="1497">
                  <c:v>0.70213163935677103</c:v>
                </c:pt>
                <c:pt idx="1498">
                  <c:v>0.7020168295502538</c:v>
                </c:pt>
                <c:pt idx="1499">
                  <c:v>0.70190971074242736</c:v>
                </c:pt>
                <c:pt idx="1500">
                  <c:v>0.70180775594424016</c:v>
                </c:pt>
                <c:pt idx="1501">
                  <c:v>0.70173912466797272</c:v>
                </c:pt>
                <c:pt idx="1502">
                  <c:v>0.70151783444005922</c:v>
                </c:pt>
                <c:pt idx="1503">
                  <c:v>0.70127295850141458</c:v>
                </c:pt>
                <c:pt idx="1504">
                  <c:v>0.70099661489391829</c:v>
                </c:pt>
                <c:pt idx="1505">
                  <c:v>0.70067200018375664</c:v>
                </c:pt>
                <c:pt idx="1506">
                  <c:v>0.70037934008259317</c:v>
                </c:pt>
                <c:pt idx="1507">
                  <c:v>0.70004164771229183</c:v>
                </c:pt>
                <c:pt idx="1508">
                  <c:v>0.69972189245531613</c:v>
                </c:pt>
                <c:pt idx="1509">
                  <c:v>0.69930735953131384</c:v>
                </c:pt>
                <c:pt idx="1510">
                  <c:v>0.69882579599872996</c:v>
                </c:pt>
                <c:pt idx="1511">
                  <c:v>0.69832685037381115</c:v>
                </c:pt>
                <c:pt idx="1512">
                  <c:v>0.6977902290019391</c:v>
                </c:pt>
                <c:pt idx="1513">
                  <c:v>0.69726963592098434</c:v>
                </c:pt>
                <c:pt idx="1514">
                  <c:v>0.6967257617959971</c:v>
                </c:pt>
                <c:pt idx="1515">
                  <c:v>0.69612207851269359</c:v>
                </c:pt>
                <c:pt idx="1516">
                  <c:v>0.69542129245748929</c:v>
                </c:pt>
                <c:pt idx="1517">
                  <c:v>0.69465201018154055</c:v>
                </c:pt>
                <c:pt idx="1518">
                  <c:v>0.69379270126350734</c:v>
                </c:pt>
                <c:pt idx="1519">
                  <c:v>0.69283433822012108</c:v>
                </c:pt>
                <c:pt idx="1520">
                  <c:v>0.69180057013767904</c:v>
                </c:pt>
                <c:pt idx="1521">
                  <c:v>0.69065200279399575</c:v>
                </c:pt>
                <c:pt idx="1522">
                  <c:v>0.68947388503590556</c:v>
                </c:pt>
                <c:pt idx="1523">
                  <c:v>0.68823968937196822</c:v>
                </c:pt>
                <c:pt idx="1524">
                  <c:v>0.68686924027229568</c:v>
                </c:pt>
                <c:pt idx="1525">
                  <c:v>0.68547197206894761</c:v>
                </c:pt>
                <c:pt idx="1526">
                  <c:v>0.68403965602757832</c:v>
                </c:pt>
                <c:pt idx="1527">
                  <c:v>0.68250715414277596</c:v>
                </c:pt>
                <c:pt idx="1528">
                  <c:v>0.68094430682170859</c:v>
                </c:pt>
                <c:pt idx="1529">
                  <c:v>0.67923553549338622</c:v>
                </c:pt>
                <c:pt idx="1530">
                  <c:v>0.67743508406141328</c:v>
                </c:pt>
                <c:pt idx="1531">
                  <c:v>0.67556711980659279</c:v>
                </c:pt>
                <c:pt idx="1532">
                  <c:v>0.67363488483515921</c:v>
                </c:pt>
                <c:pt idx="1533">
                  <c:v>0.67154641485210431</c:v>
                </c:pt>
                <c:pt idx="1534">
                  <c:v>0.66932861202808114</c:v>
                </c:pt>
                <c:pt idx="1535">
                  <c:v>0.66692289844920494</c:v>
                </c:pt>
                <c:pt idx="1536">
                  <c:v>0.66435107147908468</c:v>
                </c:pt>
                <c:pt idx="1537">
                  <c:v>0.66156883552365275</c:v>
                </c:pt>
                <c:pt idx="1538">
                  <c:v>0.6586569976289165</c:v>
                </c:pt>
                <c:pt idx="1539">
                  <c:v>0.6555497906405402</c:v>
                </c:pt>
                <c:pt idx="1540">
                  <c:v>0.65236367855468302</c:v>
                </c:pt>
                <c:pt idx="1541">
                  <c:v>0.6489372455485759</c:v>
                </c:pt>
                <c:pt idx="1542">
                  <c:v>0.64545365287005485</c:v>
                </c:pt>
                <c:pt idx="1543">
                  <c:v>0.64189565004914118</c:v>
                </c:pt>
                <c:pt idx="1544">
                  <c:v>0.6382071843471212</c:v>
                </c:pt>
                <c:pt idx="1545">
                  <c:v>0.63455202427954449</c:v>
                </c:pt>
                <c:pt idx="1546">
                  <c:v>0.63080317056551893</c:v>
                </c:pt>
                <c:pt idx="1547">
                  <c:v>0.6271473568771907</c:v>
                </c:pt>
                <c:pt idx="1548">
                  <c:v>0.62337288661805401</c:v>
                </c:pt>
                <c:pt idx="1549">
                  <c:v>0.61986116012552694</c:v>
                </c:pt>
                <c:pt idx="1550">
                  <c:v>0.61632040985683567</c:v>
                </c:pt>
                <c:pt idx="1551">
                  <c:v>0.61311137685964967</c:v>
                </c:pt>
                <c:pt idx="1552">
                  <c:v>0.61012579393236133</c:v>
                </c:pt>
                <c:pt idx="1553">
                  <c:v>0.60740968715459498</c:v>
                </c:pt>
                <c:pt idx="1554">
                  <c:v>0.60507306753853296</c:v>
                </c:pt>
                <c:pt idx="1555">
                  <c:v>0.60304027071772737</c:v>
                </c:pt>
                <c:pt idx="1556">
                  <c:v>0.60138774081177482</c:v>
                </c:pt>
                <c:pt idx="1557">
                  <c:v>0.60006587737886363</c:v>
                </c:pt>
                <c:pt idx="1558">
                  <c:v>0.59913762086604616</c:v>
                </c:pt>
                <c:pt idx="1559">
                  <c:v>0.59862505480447092</c:v>
                </c:pt>
                <c:pt idx="1560">
                  <c:v>0.59835940357626327</c:v>
                </c:pt>
                <c:pt idx="1561">
                  <c:v>0.59854569875420682</c:v>
                </c:pt>
                <c:pt idx="1562">
                  <c:v>0.59896910408905024</c:v>
                </c:pt>
                <c:pt idx="1563">
                  <c:v>0.59970108752083728</c:v>
                </c:pt>
                <c:pt idx="1564">
                  <c:v>0.60066014000521484</c:v>
                </c:pt>
                <c:pt idx="1565">
                  <c:v>0.60183817557785002</c:v>
                </c:pt>
                <c:pt idx="1566">
                  <c:v>0.60333416375916105</c:v>
                </c:pt>
                <c:pt idx="1567">
                  <c:v>0.60484348491959816</c:v>
                </c:pt>
                <c:pt idx="1568">
                  <c:v>0.60661691853135724</c:v>
                </c:pt>
                <c:pt idx="1569">
                  <c:v>0.60832416554508739</c:v>
                </c:pt>
                <c:pt idx="1570">
                  <c:v>0.6101456941675476</c:v>
                </c:pt>
                <c:pt idx="1571">
                  <c:v>0.61191762403397387</c:v>
                </c:pt>
                <c:pt idx="1572">
                  <c:v>0.613716055579138</c:v>
                </c:pt>
                <c:pt idx="1573">
                  <c:v>0.6154965070139401</c:v>
                </c:pt>
                <c:pt idx="1574">
                  <c:v>0.61733697456799808</c:v>
                </c:pt>
                <c:pt idx="1575">
                  <c:v>0.61906347903244552</c:v>
                </c:pt>
                <c:pt idx="1576">
                  <c:v>0.62077544803405427</c:v>
                </c:pt>
                <c:pt idx="1577">
                  <c:v>0.62249863813763406</c:v>
                </c:pt>
                <c:pt idx="1578">
                  <c:v>0.62412945356606031</c:v>
                </c:pt>
                <c:pt idx="1579">
                  <c:v>0.62569513614093142</c:v>
                </c:pt>
                <c:pt idx="1580">
                  <c:v>0.62720165337621536</c:v>
                </c:pt>
                <c:pt idx="1581">
                  <c:v>0.62865815979867323</c:v>
                </c:pt>
                <c:pt idx="1582">
                  <c:v>0.63005926417923519</c:v>
                </c:pt>
                <c:pt idx="1583">
                  <c:v>0.63139319155832707</c:v>
                </c:pt>
                <c:pt idx="1584">
                  <c:v>0.63267728819600333</c:v>
                </c:pt>
                <c:pt idx="1585">
                  <c:v>0.63391894503840529</c:v>
                </c:pt>
                <c:pt idx="1586">
                  <c:v>0.6351230824925721</c:v>
                </c:pt>
                <c:pt idx="1587">
                  <c:v>0.63625994415454112</c:v>
                </c:pt>
                <c:pt idx="1588">
                  <c:v>0.63732426782007545</c:v>
                </c:pt>
                <c:pt idx="1589">
                  <c:v>0.63839042031491078</c:v>
                </c:pt>
                <c:pt idx="1590">
                  <c:v>0.63944096043319021</c:v>
                </c:pt>
                <c:pt idx="1591">
                  <c:v>0.64042043097320533</c:v>
                </c:pt>
                <c:pt idx="1592">
                  <c:v>0.64135585090238945</c:v>
                </c:pt>
                <c:pt idx="1593">
                  <c:v>0.6422627858736859</c:v>
                </c:pt>
                <c:pt idx="1594">
                  <c:v>0.64312007245967773</c:v>
                </c:pt>
                <c:pt idx="1595">
                  <c:v>0.64391812565085915</c:v>
                </c:pt>
                <c:pt idx="1596">
                  <c:v>0.6446886240044305</c:v>
                </c:pt>
                <c:pt idx="1597">
                  <c:v>0.64545652797929254</c:v>
                </c:pt>
                <c:pt idx="1598">
                  <c:v>0.64613822804292531</c:v>
                </c:pt>
                <c:pt idx="1599">
                  <c:v>0.64670705525132277</c:v>
                </c:pt>
                <c:pt idx="1600">
                  <c:v>0.64734773612237595</c:v>
                </c:pt>
                <c:pt idx="1601">
                  <c:v>0.64797520313370527</c:v>
                </c:pt>
                <c:pt idx="1602">
                  <c:v>0.64858536273684197</c:v>
                </c:pt>
                <c:pt idx="1603">
                  <c:v>0.64925059783534744</c:v>
                </c:pt>
                <c:pt idx="1604">
                  <c:v>0.64983732570033725</c:v>
                </c:pt>
                <c:pt idx="1605">
                  <c:v>0.65032753652573028</c:v>
                </c:pt>
                <c:pt idx="1606">
                  <c:v>0.65085504840791353</c:v>
                </c:pt>
                <c:pt idx="1607">
                  <c:v>0.65140187528272886</c:v>
                </c:pt>
                <c:pt idx="1608">
                  <c:v>0.65191584287938342</c:v>
                </c:pt>
                <c:pt idx="1609">
                  <c:v>0.65244473305700357</c:v>
                </c:pt>
                <c:pt idx="1610">
                  <c:v>0.65300028563203472</c:v>
                </c:pt>
                <c:pt idx="1611">
                  <c:v>0.65354506705530069</c:v>
                </c:pt>
                <c:pt idx="1612">
                  <c:v>0.65405304597294711</c:v>
                </c:pt>
                <c:pt idx="1613">
                  <c:v>0.65460323049280467</c:v>
                </c:pt>
                <c:pt idx="1614">
                  <c:v>0.65521651940496883</c:v>
                </c:pt>
                <c:pt idx="1615">
                  <c:v>0.65577923746987554</c:v>
                </c:pt>
                <c:pt idx="1616">
                  <c:v>0.65632509279477247</c:v>
                </c:pt>
                <c:pt idx="1617">
                  <c:v>0.65688497153472991</c:v>
                </c:pt>
                <c:pt idx="1618">
                  <c:v>0.65742109615333844</c:v>
                </c:pt>
                <c:pt idx="1619">
                  <c:v>0.65792884156321574</c:v>
                </c:pt>
                <c:pt idx="1620">
                  <c:v>0.65846133256721961</c:v>
                </c:pt>
                <c:pt idx="1621">
                  <c:v>0.65900653638965945</c:v>
                </c:pt>
                <c:pt idx="1622">
                  <c:v>0.65954929584229161</c:v>
                </c:pt>
                <c:pt idx="1623">
                  <c:v>0.66009162462540105</c:v>
                </c:pt>
                <c:pt idx="1624">
                  <c:v>0.66063864267205008</c:v>
                </c:pt>
                <c:pt idx="1625">
                  <c:v>0.66117487761011562</c:v>
                </c:pt>
                <c:pt idx="1626">
                  <c:v>0.66174151562142602</c:v>
                </c:pt>
                <c:pt idx="1627">
                  <c:v>0.662351714849572</c:v>
                </c:pt>
                <c:pt idx="1628">
                  <c:v>0.66291705168741866</c:v>
                </c:pt>
                <c:pt idx="1629">
                  <c:v>0.66351327204675892</c:v>
                </c:pt>
                <c:pt idx="1630">
                  <c:v>0.66409999756809002</c:v>
                </c:pt>
                <c:pt idx="1631">
                  <c:v>0.66465621811452757</c:v>
                </c:pt>
                <c:pt idx="1632">
                  <c:v>0.665175061357694</c:v>
                </c:pt>
                <c:pt idx="1633">
                  <c:v>0.66571994156792336</c:v>
                </c:pt>
                <c:pt idx="1634">
                  <c:v>0.66626465778455313</c:v>
                </c:pt>
                <c:pt idx="1635">
                  <c:v>0.66680376127028751</c:v>
                </c:pt>
                <c:pt idx="1636">
                  <c:v>0.66735636142851262</c:v>
                </c:pt>
                <c:pt idx="1637">
                  <c:v>0.66788493755932377</c:v>
                </c:pt>
                <c:pt idx="1638">
                  <c:v>0.66835864104129028</c:v>
                </c:pt>
                <c:pt idx="1639">
                  <c:v>0.66889119050319312</c:v>
                </c:pt>
                <c:pt idx="1640">
                  <c:v>0.66941492395411839</c:v>
                </c:pt>
                <c:pt idx="1641">
                  <c:v>0.67001194039880796</c:v>
                </c:pt>
                <c:pt idx="1642">
                  <c:v>0.67059855122884937</c:v>
                </c:pt>
                <c:pt idx="1643">
                  <c:v>0.67117529601408421</c:v>
                </c:pt>
                <c:pt idx="1644">
                  <c:v>0.67178971009588473</c:v>
                </c:pt>
                <c:pt idx="1645">
                  <c:v>0.67237210217665044</c:v>
                </c:pt>
                <c:pt idx="1646">
                  <c:v>0.67305272260052218</c:v>
                </c:pt>
                <c:pt idx="1647">
                  <c:v>0.67383895829340978</c:v>
                </c:pt>
                <c:pt idx="1648">
                  <c:v>0.67457280197980529</c:v>
                </c:pt>
                <c:pt idx="1649">
                  <c:v>0.67531769297196631</c:v>
                </c:pt>
                <c:pt idx="1650">
                  <c:v>0.67609122527768806</c:v>
                </c:pt>
                <c:pt idx="1651">
                  <c:v>0.67684002064580262</c:v>
                </c:pt>
                <c:pt idx="1652">
                  <c:v>0.6776444554668356</c:v>
                </c:pt>
                <c:pt idx="1653">
                  <c:v>0.67849285837966666</c:v>
                </c:pt>
                <c:pt idx="1654">
                  <c:v>0.67936036826599666</c:v>
                </c:pt>
                <c:pt idx="1655">
                  <c:v>0.68025275801517893</c:v>
                </c:pt>
                <c:pt idx="1656">
                  <c:v>0.68118227370707274</c:v>
                </c:pt>
                <c:pt idx="1657">
                  <c:v>0.68207776080822702</c:v>
                </c:pt>
                <c:pt idx="1658">
                  <c:v>0.68300698243452818</c:v>
                </c:pt>
                <c:pt idx="1659">
                  <c:v>0.68389470748541703</c:v>
                </c:pt>
                <c:pt idx="1660">
                  <c:v>0.6847384213915334</c:v>
                </c:pt>
                <c:pt idx="1661">
                  <c:v>0.68560722211144565</c:v>
                </c:pt>
                <c:pt idx="1662">
                  <c:v>0.68651256371109104</c:v>
                </c:pt>
                <c:pt idx="1663">
                  <c:v>0.68735030473924663</c:v>
                </c:pt>
                <c:pt idx="1664">
                  <c:v>0.6881502853183159</c:v>
                </c:pt>
                <c:pt idx="1665">
                  <c:v>0.68895141368815171</c:v>
                </c:pt>
                <c:pt idx="1666">
                  <c:v>0.68970470845969378</c:v>
                </c:pt>
                <c:pt idx="1667">
                  <c:v>0.69047198072761917</c:v>
                </c:pt>
                <c:pt idx="1668">
                  <c:v>0.69125416648851745</c:v>
                </c:pt>
                <c:pt idx="1669">
                  <c:v>0.69205595777888451</c:v>
                </c:pt>
                <c:pt idx="1670">
                  <c:v>0.69285377718937824</c:v>
                </c:pt>
                <c:pt idx="1671">
                  <c:v>0.69367079047669222</c:v>
                </c:pt>
                <c:pt idx="1672">
                  <c:v>0.69445249646910934</c:v>
                </c:pt>
                <c:pt idx="1673">
                  <c:v>0.69523163883569306</c:v>
                </c:pt>
                <c:pt idx="1674">
                  <c:v>0.69599458463646535</c:v>
                </c:pt>
                <c:pt idx="1675">
                  <c:v>0.69672968223095488</c:v>
                </c:pt>
                <c:pt idx="1676">
                  <c:v>0.69745822299854099</c:v>
                </c:pt>
                <c:pt idx="1677">
                  <c:v>0.69816671842243228</c:v>
                </c:pt>
                <c:pt idx="1678">
                  <c:v>0.69889143813115651</c:v>
                </c:pt>
                <c:pt idx="1679">
                  <c:v>0.69960390113388959</c:v>
                </c:pt>
                <c:pt idx="1680">
                  <c:v>0.70033783970396801</c:v>
                </c:pt>
                <c:pt idx="1681">
                  <c:v>0.70105708917102294</c:v>
                </c:pt>
                <c:pt idx="1682">
                  <c:v>0.70179472323597636</c:v>
                </c:pt>
                <c:pt idx="1683">
                  <c:v>0.70249846904314095</c:v>
                </c:pt>
                <c:pt idx="1684">
                  <c:v>0.70318487451692357</c:v>
                </c:pt>
                <c:pt idx="1685">
                  <c:v>0.70384571934543294</c:v>
                </c:pt>
                <c:pt idx="1686">
                  <c:v>0.70449502818308973</c:v>
                </c:pt>
                <c:pt idx="1687">
                  <c:v>0.70511983931776356</c:v>
                </c:pt>
                <c:pt idx="1688">
                  <c:v>0.70570033246400887</c:v>
                </c:pt>
                <c:pt idx="1689">
                  <c:v>0.70630094347442096</c:v>
                </c:pt>
                <c:pt idx="1690">
                  <c:v>0.70685583984307654</c:v>
                </c:pt>
                <c:pt idx="1691">
                  <c:v>0.70744180215640762</c:v>
                </c:pt>
                <c:pt idx="1692">
                  <c:v>0.70805730934924993</c:v>
                </c:pt>
                <c:pt idx="1693">
                  <c:v>0.70867242344663739</c:v>
                </c:pt>
                <c:pt idx="1694">
                  <c:v>0.70925942350748461</c:v>
                </c:pt>
                <c:pt idx="1695">
                  <c:v>0.7098471904024507</c:v>
                </c:pt>
                <c:pt idx="1696">
                  <c:v>0.71041947627822954</c:v>
                </c:pt>
                <c:pt idx="1697">
                  <c:v>0.71095156050427166</c:v>
                </c:pt>
                <c:pt idx="1698">
                  <c:v>0.71150433837065397</c:v>
                </c:pt>
                <c:pt idx="1699">
                  <c:v>0.71210426287637951</c:v>
                </c:pt>
                <c:pt idx="1700">
                  <c:v>0.7126426211520448</c:v>
                </c:pt>
                <c:pt idx="1701">
                  <c:v>0.71315521839884732</c:v>
                </c:pt>
                <c:pt idx="1702">
                  <c:v>0.71364175941007868</c:v>
                </c:pt>
                <c:pt idx="1703">
                  <c:v>0.71408617593466872</c:v>
                </c:pt>
                <c:pt idx="1704">
                  <c:v>0.71455548565093319</c:v>
                </c:pt>
                <c:pt idx="1705">
                  <c:v>0.71503700607120779</c:v>
                </c:pt>
                <c:pt idx="1706">
                  <c:v>0.71551314118142662</c:v>
                </c:pt>
                <c:pt idx="1707">
                  <c:v>0.71599474984250888</c:v>
                </c:pt>
                <c:pt idx="1708">
                  <c:v>0.71648630345688569</c:v>
                </c:pt>
                <c:pt idx="1709">
                  <c:v>0.71696238901344878</c:v>
                </c:pt>
                <c:pt idx="1710">
                  <c:v>0.71744247064231004</c:v>
                </c:pt>
                <c:pt idx="1711">
                  <c:v>0.71790012703052974</c:v>
                </c:pt>
                <c:pt idx="1712">
                  <c:v>0.7183335404251624</c:v>
                </c:pt>
                <c:pt idx="1713">
                  <c:v>0.71878102130141386</c:v>
                </c:pt>
                <c:pt idx="1714">
                  <c:v>0.71921387130088632</c:v>
                </c:pt>
                <c:pt idx="1715">
                  <c:v>0.71966963735576395</c:v>
                </c:pt>
                <c:pt idx="1716">
                  <c:v>0.72012769685139888</c:v>
                </c:pt>
                <c:pt idx="1717">
                  <c:v>0.72056683230290963</c:v>
                </c:pt>
                <c:pt idx="1718">
                  <c:v>0.7209441827055213</c:v>
                </c:pt>
                <c:pt idx="1719">
                  <c:v>0.72130896062270067</c:v>
                </c:pt>
                <c:pt idx="1720">
                  <c:v>0.72169172881219923</c:v>
                </c:pt>
                <c:pt idx="1721">
                  <c:v>0.72200707337436809</c:v>
                </c:pt>
                <c:pt idx="1722">
                  <c:v>0.72238519976041449</c:v>
                </c:pt>
                <c:pt idx="1723">
                  <c:v>0.7227896666528203</c:v>
                </c:pt>
                <c:pt idx="1724">
                  <c:v>0.72319455889757422</c:v>
                </c:pt>
                <c:pt idx="1725">
                  <c:v>0.72362882021311903</c:v>
                </c:pt>
                <c:pt idx="1726">
                  <c:v>0.72402770009581519</c:v>
                </c:pt>
                <c:pt idx="1727">
                  <c:v>0.7244112744869412</c:v>
                </c:pt>
                <c:pt idx="1728">
                  <c:v>0.72481034483279583</c:v>
                </c:pt>
                <c:pt idx="1729">
                  <c:v>0.72520145016742499</c:v>
                </c:pt>
                <c:pt idx="1730">
                  <c:v>0.72558791817773616</c:v>
                </c:pt>
                <c:pt idx="1731">
                  <c:v>0.72601153577513011</c:v>
                </c:pt>
                <c:pt idx="1732">
                  <c:v>0.7264493354872833</c:v>
                </c:pt>
                <c:pt idx="1733">
                  <c:v>0.72686787620120275</c:v>
                </c:pt>
                <c:pt idx="1734">
                  <c:v>0.72728736438122654</c:v>
                </c:pt>
                <c:pt idx="1735">
                  <c:v>0.72765462076531084</c:v>
                </c:pt>
                <c:pt idx="1736">
                  <c:v>0.72795020279469469</c:v>
                </c:pt>
                <c:pt idx="1737">
                  <c:v>0.72828866373460688</c:v>
                </c:pt>
                <c:pt idx="1738">
                  <c:v>0.72861782724194546</c:v>
                </c:pt>
                <c:pt idx="1739">
                  <c:v>0.72894166224667123</c:v>
                </c:pt>
                <c:pt idx="1740">
                  <c:v>0.72927615866357065</c:v>
                </c:pt>
                <c:pt idx="1741">
                  <c:v>0.72961566936480082</c:v>
                </c:pt>
                <c:pt idx="1742">
                  <c:v>0.72994474401633092</c:v>
                </c:pt>
                <c:pt idx="1743">
                  <c:v>0.73024015078834348</c:v>
                </c:pt>
                <c:pt idx="1744">
                  <c:v>0.73061156006456718</c:v>
                </c:pt>
                <c:pt idx="1745">
                  <c:v>0.73100150778466799</c:v>
                </c:pt>
                <c:pt idx="1746">
                  <c:v>0.73133131495766646</c:v>
                </c:pt>
                <c:pt idx="1747">
                  <c:v>0.73169761127837696</c:v>
                </c:pt>
                <c:pt idx="1748">
                  <c:v>0.73205637948280422</c:v>
                </c:pt>
                <c:pt idx="1749">
                  <c:v>0.73239740710339074</c:v>
                </c:pt>
                <c:pt idx="1750">
                  <c:v>0.7327753301330393</c:v>
                </c:pt>
                <c:pt idx="1751">
                  <c:v>0.73319389887175268</c:v>
                </c:pt>
                <c:pt idx="1752">
                  <c:v>0.73360281467959476</c:v>
                </c:pt>
                <c:pt idx="1753">
                  <c:v>0.73405664915959701</c:v>
                </c:pt>
                <c:pt idx="1754">
                  <c:v>0.73445596055539608</c:v>
                </c:pt>
                <c:pt idx="1755">
                  <c:v>0.73484064964094731</c:v>
                </c:pt>
                <c:pt idx="1756">
                  <c:v>0.7352249746486369</c:v>
                </c:pt>
                <c:pt idx="1757">
                  <c:v>0.73555996831247639</c:v>
                </c:pt>
                <c:pt idx="1758">
                  <c:v>0.73593238623956925</c:v>
                </c:pt>
                <c:pt idx="1759">
                  <c:v>0.73635304252084433</c:v>
                </c:pt>
                <c:pt idx="1760">
                  <c:v>0.73677856101534944</c:v>
                </c:pt>
                <c:pt idx="1761">
                  <c:v>0.73727104768021057</c:v>
                </c:pt>
                <c:pt idx="1762">
                  <c:v>0.73777789108888447</c:v>
                </c:pt>
                <c:pt idx="1763">
                  <c:v>0.73825376756273953</c:v>
                </c:pt>
                <c:pt idx="1764">
                  <c:v>0.73870991109760997</c:v>
                </c:pt>
                <c:pt idx="1765">
                  <c:v>0.73911569656473386</c:v>
                </c:pt>
                <c:pt idx="1766">
                  <c:v>0.73948636294510894</c:v>
                </c:pt>
                <c:pt idx="1767">
                  <c:v>0.73994043959056166</c:v>
                </c:pt>
                <c:pt idx="1768">
                  <c:v>0.74042914578888597</c:v>
                </c:pt>
                <c:pt idx="1769">
                  <c:v>0.74088616521295814</c:v>
                </c:pt>
                <c:pt idx="1770">
                  <c:v>0.74139231585537646</c:v>
                </c:pt>
                <c:pt idx="1771">
                  <c:v>0.74183702432342835</c:v>
                </c:pt>
                <c:pt idx="1772">
                  <c:v>0.74224331997060278</c:v>
                </c:pt>
                <c:pt idx="1773">
                  <c:v>0.7426212209984554</c:v>
                </c:pt>
                <c:pt idx="1774">
                  <c:v>0.74298568662522468</c:v>
                </c:pt>
                <c:pt idx="1775">
                  <c:v>0.74330754381978792</c:v>
                </c:pt>
                <c:pt idx="1776">
                  <c:v>0.74359738783404128</c:v>
                </c:pt>
                <c:pt idx="1777">
                  <c:v>0.74388679656966161</c:v>
                </c:pt>
                <c:pt idx="1778">
                  <c:v>0.74421445548448339</c:v>
                </c:pt>
                <c:pt idx="1779">
                  <c:v>0.74451626419191463</c:v>
                </c:pt>
                <c:pt idx="1780">
                  <c:v>0.74480764390279741</c:v>
                </c:pt>
                <c:pt idx="1781">
                  <c:v>0.74506879472343135</c:v>
                </c:pt>
                <c:pt idx="1782">
                  <c:v>0.74525609485603495</c:v>
                </c:pt>
                <c:pt idx="1783">
                  <c:v>0.74536076235421023</c:v>
                </c:pt>
                <c:pt idx="1784">
                  <c:v>0.74539005527445878</c:v>
                </c:pt>
                <c:pt idx="1785">
                  <c:v>0.74531267488711095</c:v>
                </c:pt>
                <c:pt idx="1786">
                  <c:v>0.74522221648004516</c:v>
                </c:pt>
                <c:pt idx="1787">
                  <c:v>0.74508868683869667</c:v>
                </c:pt>
                <c:pt idx="1788">
                  <c:v>0.74491054448473681</c:v>
                </c:pt>
                <c:pt idx="1789">
                  <c:v>0.74469671336762067</c:v>
                </c:pt>
                <c:pt idx="1790">
                  <c:v>0.74444862132482281</c:v>
                </c:pt>
                <c:pt idx="1791">
                  <c:v>0.74408850357775103</c:v>
                </c:pt>
                <c:pt idx="1792">
                  <c:v>0.74364023314475969</c:v>
                </c:pt>
                <c:pt idx="1793">
                  <c:v>0.74312404682158617</c:v>
                </c:pt>
                <c:pt idx="1794">
                  <c:v>0.74259966366345187</c:v>
                </c:pt>
                <c:pt idx="1795">
                  <c:v>0.74204558061523718</c:v>
                </c:pt>
                <c:pt idx="1796">
                  <c:v>0.74142088775985326</c:v>
                </c:pt>
                <c:pt idx="1797">
                  <c:v>0.74075981028927862</c:v>
                </c:pt>
                <c:pt idx="1798">
                  <c:v>0.7400273993475891</c:v>
                </c:pt>
                <c:pt idx="1799">
                  <c:v>0.73932381209343967</c:v>
                </c:pt>
                <c:pt idx="1800">
                  <c:v>0.73860203844477246</c:v>
                </c:pt>
                <c:pt idx="1801">
                  <c:v>0.73786166153103716</c:v>
                </c:pt>
                <c:pt idx="1802">
                  <c:v>0.73709724748819705</c:v>
                </c:pt>
                <c:pt idx="1803">
                  <c:v>0.73634240684400332</c:v>
                </c:pt>
                <c:pt idx="1804">
                  <c:v>0.73556389307780456</c:v>
                </c:pt>
                <c:pt idx="1805">
                  <c:v>0.7347688169590324</c:v>
                </c:pt>
                <c:pt idx="1806">
                  <c:v>0.7339227564846319</c:v>
                </c:pt>
                <c:pt idx="1807">
                  <c:v>0.73308273534712887</c:v>
                </c:pt>
                <c:pt idx="1808">
                  <c:v>0.73215655010310099</c:v>
                </c:pt>
                <c:pt idx="1809">
                  <c:v>0.73121248846620535</c:v>
                </c:pt>
                <c:pt idx="1810">
                  <c:v>0.73035740687750017</c:v>
                </c:pt>
                <c:pt idx="1811">
                  <c:v>0.72949360192617074</c:v>
                </c:pt>
                <c:pt idx="1812">
                  <c:v>0.72861050407645445</c:v>
                </c:pt>
                <c:pt idx="1813">
                  <c:v>0.727802414612707</c:v>
                </c:pt>
                <c:pt idx="1814">
                  <c:v>0.72695871497992348</c:v>
                </c:pt>
                <c:pt idx="1815">
                  <c:v>0.7261297590143232</c:v>
                </c:pt>
                <c:pt idx="1816">
                  <c:v>0.72528084372124291</c:v>
                </c:pt>
                <c:pt idx="1817">
                  <c:v>0.7244498809677804</c:v>
                </c:pt>
                <c:pt idx="1818">
                  <c:v>0.72362190289109207</c:v>
                </c:pt>
                <c:pt idx="1819">
                  <c:v>0.72280301754451459</c:v>
                </c:pt>
                <c:pt idx="1820">
                  <c:v>0.72198847230042063</c:v>
                </c:pt>
                <c:pt idx="1821">
                  <c:v>0.72125652420428177</c:v>
                </c:pt>
                <c:pt idx="1822">
                  <c:v>0.72047003886253791</c:v>
                </c:pt>
                <c:pt idx="1823">
                  <c:v>0.71962854922775676</c:v>
                </c:pt>
                <c:pt idx="1824">
                  <c:v>0.71885978657584004</c:v>
                </c:pt>
                <c:pt idx="1825">
                  <c:v>0.71806928838240991</c:v>
                </c:pt>
                <c:pt idx="1826">
                  <c:v>0.71722160033453475</c:v>
                </c:pt>
                <c:pt idx="1827">
                  <c:v>0.71636538317782961</c:v>
                </c:pt>
                <c:pt idx="1828">
                  <c:v>0.71545902456396659</c:v>
                </c:pt>
                <c:pt idx="1829">
                  <c:v>0.71455637684525508</c:v>
                </c:pt>
                <c:pt idx="1830">
                  <c:v>0.71366344652540725</c:v>
                </c:pt>
                <c:pt idx="1831">
                  <c:v>0.71274877053147323</c:v>
                </c:pt>
                <c:pt idx="1832">
                  <c:v>0.71187291866349323</c:v>
                </c:pt>
                <c:pt idx="1833">
                  <c:v>0.7110119388855618</c:v>
                </c:pt>
                <c:pt idx="1834">
                  <c:v>0.71004044484859852</c:v>
                </c:pt>
                <c:pt idx="1835">
                  <c:v>0.70905118144745449</c:v>
                </c:pt>
                <c:pt idx="1836">
                  <c:v>0.70811154113189101</c:v>
                </c:pt>
                <c:pt idx="1837">
                  <c:v>0.70708850587493188</c:v>
                </c:pt>
                <c:pt idx="1838">
                  <c:v>0.70601757863775128</c:v>
                </c:pt>
                <c:pt idx="1839">
                  <c:v>0.70494809724261021</c:v>
                </c:pt>
                <c:pt idx="1840">
                  <c:v>0.70385188911531582</c:v>
                </c:pt>
                <c:pt idx="1841">
                  <c:v>0.70264729241861279</c:v>
                </c:pt>
                <c:pt idx="1842">
                  <c:v>0.70141230749429229</c:v>
                </c:pt>
                <c:pt idx="1843">
                  <c:v>0.70021209214285751</c:v>
                </c:pt>
                <c:pt idx="1844">
                  <c:v>0.69887354107587496</c:v>
                </c:pt>
                <c:pt idx="1845">
                  <c:v>0.69755051563356962</c:v>
                </c:pt>
                <c:pt idx="1846">
                  <c:v>0.69635491667382288</c:v>
                </c:pt>
                <c:pt idx="1847">
                  <c:v>0.69511067887352007</c:v>
                </c:pt>
                <c:pt idx="1848">
                  <c:v>0.69388021951679091</c:v>
                </c:pt>
                <c:pt idx="1849">
                  <c:v>0.6926206070640536</c:v>
                </c:pt>
                <c:pt idx="1850">
                  <c:v>0.69127292200913681</c:v>
                </c:pt>
                <c:pt idx="1851">
                  <c:v>0.68974116608958569</c:v>
                </c:pt>
                <c:pt idx="1852">
                  <c:v>0.68831433821763888</c:v>
                </c:pt>
                <c:pt idx="1853">
                  <c:v>0.68684961477014983</c:v>
                </c:pt>
                <c:pt idx="1854">
                  <c:v>0.68546874654084877</c:v>
                </c:pt>
                <c:pt idx="1855">
                  <c:v>0.68426071874295313</c:v>
                </c:pt>
                <c:pt idx="1856">
                  <c:v>0.68328693933347007</c:v>
                </c:pt>
                <c:pt idx="1857">
                  <c:v>0.68231329162005949</c:v>
                </c:pt>
                <c:pt idx="1858">
                  <c:v>0.68166667936583558</c:v>
                </c:pt>
                <c:pt idx="1859">
                  <c:v>0.6811909560283661</c:v>
                </c:pt>
                <c:pt idx="1860">
                  <c:v>0.68087654949899801</c:v>
                </c:pt>
                <c:pt idx="1861">
                  <c:v>0.68076732035568188</c:v>
                </c:pt>
                <c:pt idx="1862">
                  <c:v>0.68095335871765694</c:v>
                </c:pt>
                <c:pt idx="1863">
                  <c:v>0.68132283891695422</c:v>
                </c:pt>
                <c:pt idx="1864">
                  <c:v>0.68185255152917101</c:v>
                </c:pt>
                <c:pt idx="1865">
                  <c:v>0.68256702062077013</c:v>
                </c:pt>
                <c:pt idx="1866">
                  <c:v>0.68339902481039594</c:v>
                </c:pt>
                <c:pt idx="1867">
                  <c:v>0.68428137463717065</c:v>
                </c:pt>
                <c:pt idx="1868">
                  <c:v>0.68513916962398913</c:v>
                </c:pt>
                <c:pt idx="1869">
                  <c:v>0.68595991161915004</c:v>
                </c:pt>
                <c:pt idx="1870">
                  <c:v>0.68670009161760159</c:v>
                </c:pt>
                <c:pt idx="1871">
                  <c:v>0.68733011444752734</c:v>
                </c:pt>
                <c:pt idx="1872">
                  <c:v>0.68793297507058737</c:v>
                </c:pt>
                <c:pt idx="1873">
                  <c:v>0.68844284815093715</c:v>
                </c:pt>
                <c:pt idx="1874">
                  <c:v>0.68895098966093637</c:v>
                </c:pt>
                <c:pt idx="1875">
                  <c:v>0.68929229875998888</c:v>
                </c:pt>
                <c:pt idx="1876">
                  <c:v>0.68952145845714152</c:v>
                </c:pt>
                <c:pt idx="1877">
                  <c:v>0.68973067817610956</c:v>
                </c:pt>
                <c:pt idx="1878">
                  <c:v>0.68982019170517128</c:v>
                </c:pt>
                <c:pt idx="1879">
                  <c:v>0.68991593057764666</c:v>
                </c:pt>
                <c:pt idx="1880">
                  <c:v>0.68996767921087565</c:v>
                </c:pt>
                <c:pt idx="1881">
                  <c:v>0.69000379350920016</c:v>
                </c:pt>
                <c:pt idx="1882">
                  <c:v>0.68998886251681191</c:v>
                </c:pt>
                <c:pt idx="1883">
                  <c:v>0.68999933505147837</c:v>
                </c:pt>
                <c:pt idx="1884">
                  <c:v>0.68996397992044145</c:v>
                </c:pt>
                <c:pt idx="1885">
                  <c:v>0.68988115697458985</c:v>
                </c:pt>
                <c:pt idx="1886">
                  <c:v>0.68977534380710193</c:v>
                </c:pt>
                <c:pt idx="1887">
                  <c:v>0.68967894405332053</c:v>
                </c:pt>
                <c:pt idx="1888">
                  <c:v>0.68961259693606303</c:v>
                </c:pt>
                <c:pt idx="1889">
                  <c:v>0.6895933467844797</c:v>
                </c:pt>
                <c:pt idx="1890">
                  <c:v>0.68956277920113429</c:v>
                </c:pt>
                <c:pt idx="1891">
                  <c:v>0.68960781886711064</c:v>
                </c:pt>
                <c:pt idx="1892">
                  <c:v>0.68972404414641453</c:v>
                </c:pt>
                <c:pt idx="1893">
                  <c:v>0.68986472500095797</c:v>
                </c:pt>
                <c:pt idx="1894">
                  <c:v>0.68995851313141809</c:v>
                </c:pt>
                <c:pt idx="1895">
                  <c:v>0.69014658246771965</c:v>
                </c:pt>
                <c:pt idx="1896">
                  <c:v>0.69033623410980638</c:v>
                </c:pt>
                <c:pt idx="1897">
                  <c:v>0.69039325693918741</c:v>
                </c:pt>
                <c:pt idx="1898">
                  <c:v>0.69048971025066652</c:v>
                </c:pt>
                <c:pt idx="1899">
                  <c:v>0.69071065264419518</c:v>
                </c:pt>
                <c:pt idx="1900">
                  <c:v>0.6908417324292252</c:v>
                </c:pt>
                <c:pt idx="1901">
                  <c:v>0.69106879109611297</c:v>
                </c:pt>
                <c:pt idx="1902">
                  <c:v>0.69137729506854184</c:v>
                </c:pt>
                <c:pt idx="1903">
                  <c:v>0.69157262803223885</c:v>
                </c:pt>
                <c:pt idx="1904">
                  <c:v>0.69179880698525908</c:v>
                </c:pt>
                <c:pt idx="1905">
                  <c:v>0.69203013684431747</c:v>
                </c:pt>
                <c:pt idx="1906">
                  <c:v>0.69222179773978088</c:v>
                </c:pt>
                <c:pt idx="1907">
                  <c:v>0.6924965812363183</c:v>
                </c:pt>
                <c:pt idx="1908">
                  <c:v>0.69272579394059364</c:v>
                </c:pt>
                <c:pt idx="1909">
                  <c:v>0.69290796570078073</c:v>
                </c:pt>
                <c:pt idx="1910">
                  <c:v>0.69308074270023534</c:v>
                </c:pt>
                <c:pt idx="1911">
                  <c:v>0.6932102684010607</c:v>
                </c:pt>
                <c:pt idx="1912">
                  <c:v>0.69338875979934045</c:v>
                </c:pt>
                <c:pt idx="1913">
                  <c:v>0.69352925924977871</c:v>
                </c:pt>
                <c:pt idx="1914">
                  <c:v>0.69359673113730391</c:v>
                </c:pt>
                <c:pt idx="1915">
                  <c:v>0.69367487321540489</c:v>
                </c:pt>
                <c:pt idx="1916">
                  <c:v>0.69364677444576495</c:v>
                </c:pt>
                <c:pt idx="1917">
                  <c:v>0.69354028766208453</c:v>
                </c:pt>
                <c:pt idx="1918">
                  <c:v>0.69343942442003892</c:v>
                </c:pt>
                <c:pt idx="1919">
                  <c:v>0.69314946690391199</c:v>
                </c:pt>
                <c:pt idx="1920">
                  <c:v>0.69271970349895107</c:v>
                </c:pt>
                <c:pt idx="1921">
                  <c:v>0.69224039091301437</c:v>
                </c:pt>
                <c:pt idx="1922">
                  <c:v>0.69163977593433534</c:v>
                </c:pt>
                <c:pt idx="1923">
                  <c:v>0.69108750216772752</c:v>
                </c:pt>
                <c:pt idx="1924">
                  <c:v>0.69052444107898137</c:v>
                </c:pt>
                <c:pt idx="1925">
                  <c:v>0.68981126781648339</c:v>
                </c:pt>
                <c:pt idx="1926">
                  <c:v>0.6890831308444243</c:v>
                </c:pt>
                <c:pt idx="1927">
                  <c:v>0.68825260658515186</c:v>
                </c:pt>
                <c:pt idx="1928">
                  <c:v>0.687279228340687</c:v>
                </c:pt>
                <c:pt idx="1929">
                  <c:v>0.68644893303283705</c:v>
                </c:pt>
                <c:pt idx="1930">
                  <c:v>0.68553879243206328</c:v>
                </c:pt>
                <c:pt idx="1931">
                  <c:v>0.68460626862252327</c:v>
                </c:pt>
                <c:pt idx="1932">
                  <c:v>0.68377231099890867</c:v>
                </c:pt>
                <c:pt idx="1933">
                  <c:v>0.68298594482419916</c:v>
                </c:pt>
                <c:pt idx="1934">
                  <c:v>0.68214708127269896</c:v>
                </c:pt>
                <c:pt idx="1935">
                  <c:v>0.6813812703079366</c:v>
                </c:pt>
                <c:pt idx="1936">
                  <c:v>0.68052448383151232</c:v>
                </c:pt>
                <c:pt idx="1937">
                  <c:v>0.67963379685276382</c:v>
                </c:pt>
                <c:pt idx="1938">
                  <c:v>0.67890289429935902</c:v>
                </c:pt>
                <c:pt idx="1939">
                  <c:v>0.67817178505854903</c:v>
                </c:pt>
                <c:pt idx="1940">
                  <c:v>0.67758681733992432</c:v>
                </c:pt>
                <c:pt idx="1941">
                  <c:v>0.67707756653682694</c:v>
                </c:pt>
                <c:pt idx="1942">
                  <c:v>0.67647297667546358</c:v>
                </c:pt>
                <c:pt idx="1943">
                  <c:v>0.67600884982503262</c:v>
                </c:pt>
                <c:pt idx="1944">
                  <c:v>0.67556950859086029</c:v>
                </c:pt>
                <c:pt idx="1945">
                  <c:v>0.67518694644327093</c:v>
                </c:pt>
                <c:pt idx="1946">
                  <c:v>0.67482870382339444</c:v>
                </c:pt>
                <c:pt idx="1947">
                  <c:v>0.67460702240106973</c:v>
                </c:pt>
                <c:pt idx="1948">
                  <c:v>0.67423083181187382</c:v>
                </c:pt>
                <c:pt idx="1949">
                  <c:v>0.67379036026323769</c:v>
                </c:pt>
                <c:pt idx="1950">
                  <c:v>0.67336802588262623</c:v>
                </c:pt>
                <c:pt idx="1951">
                  <c:v>0.67282837537927354</c:v>
                </c:pt>
                <c:pt idx="1952">
                  <c:v>0.67237767842352769</c:v>
                </c:pt>
                <c:pt idx="1953">
                  <c:v>0.67204186487158346</c:v>
                </c:pt>
                <c:pt idx="1954">
                  <c:v>0.67165101387907733</c:v>
                </c:pt>
                <c:pt idx="1955">
                  <c:v>0.67135124417350467</c:v>
                </c:pt>
                <c:pt idx="1956">
                  <c:v>0.6710008914269413</c:v>
                </c:pt>
                <c:pt idx="1957">
                  <c:v>0.67066273031310697</c:v>
                </c:pt>
                <c:pt idx="1958">
                  <c:v>0.67017669189643625</c:v>
                </c:pt>
                <c:pt idx="1959">
                  <c:v>0.66958653135190971</c:v>
                </c:pt>
                <c:pt idx="1960">
                  <c:v>0.669025741383526</c:v>
                </c:pt>
                <c:pt idx="1961">
                  <c:v>0.66846455971596141</c:v>
                </c:pt>
                <c:pt idx="1962">
                  <c:v>0.66785516724722171</c:v>
                </c:pt>
                <c:pt idx="1963">
                  <c:v>0.66732226748631851</c:v>
                </c:pt>
                <c:pt idx="1964">
                  <c:v>0.66675612435314291</c:v>
                </c:pt>
                <c:pt idx="1965">
                  <c:v>0.66612691730315221</c:v>
                </c:pt>
                <c:pt idx="1966">
                  <c:v>0.66542453388098366</c:v>
                </c:pt>
                <c:pt idx="1967">
                  <c:v>0.66458134092294496</c:v>
                </c:pt>
                <c:pt idx="1968">
                  <c:v>0.66361943513848232</c:v>
                </c:pt>
                <c:pt idx="1969">
                  <c:v>0.66259801649334238</c:v>
                </c:pt>
                <c:pt idx="1970">
                  <c:v>0.66162855358983175</c:v>
                </c:pt>
                <c:pt idx="1971">
                  <c:v>0.66065130404861827</c:v>
                </c:pt>
                <c:pt idx="1972">
                  <c:v>0.65955920818573643</c:v>
                </c:pt>
                <c:pt idx="1973">
                  <c:v>0.65842025568369345</c:v>
                </c:pt>
                <c:pt idx="1974">
                  <c:v>0.65721589974088335</c:v>
                </c:pt>
                <c:pt idx="1975">
                  <c:v>0.65596686251966485</c:v>
                </c:pt>
                <c:pt idx="1976">
                  <c:v>0.65481967124971485</c:v>
                </c:pt>
                <c:pt idx="1977">
                  <c:v>0.65369237393192625</c:v>
                </c:pt>
                <c:pt idx="1978">
                  <c:v>0.65257983259870977</c:v>
                </c:pt>
                <c:pt idx="1979">
                  <c:v>0.6514534364813126</c:v>
                </c:pt>
                <c:pt idx="1980">
                  <c:v>0.65037542778247093</c:v>
                </c:pt>
                <c:pt idx="1981">
                  <c:v>0.64924757260009081</c:v>
                </c:pt>
                <c:pt idx="1982">
                  <c:v>0.648052442889271</c:v>
                </c:pt>
                <c:pt idx="1983">
                  <c:v>0.64697190759169054</c:v>
                </c:pt>
                <c:pt idx="1984">
                  <c:v>0.64582491830538968</c:v>
                </c:pt>
                <c:pt idx="1985">
                  <c:v>0.64496770807762049</c:v>
                </c:pt>
                <c:pt idx="1986">
                  <c:v>0.64427214089619655</c:v>
                </c:pt>
                <c:pt idx="1987">
                  <c:v>0.64366621636943167</c:v>
                </c:pt>
                <c:pt idx="1988">
                  <c:v>0.64328484377244843</c:v>
                </c:pt>
                <c:pt idx="1989">
                  <c:v>0.64295273520338359</c:v>
                </c:pt>
                <c:pt idx="1990">
                  <c:v>0.64261734216411437</c:v>
                </c:pt>
                <c:pt idx="1991">
                  <c:v>0.64253695299679192</c:v>
                </c:pt>
                <c:pt idx="1992">
                  <c:v>0.6426244440624661</c:v>
                </c:pt>
                <c:pt idx="1993">
                  <c:v>0.64286580374528979</c:v>
                </c:pt>
                <c:pt idx="1994">
                  <c:v>0.64333274122833795</c:v>
                </c:pt>
                <c:pt idx="1995">
                  <c:v>0.64393857842590085</c:v>
                </c:pt>
                <c:pt idx="1996">
                  <c:v>0.64481088471907977</c:v>
                </c:pt>
                <c:pt idx="1997">
                  <c:v>0.64564315086480661</c:v>
                </c:pt>
                <c:pt idx="1998">
                  <c:v>0.64658950366763157</c:v>
                </c:pt>
                <c:pt idx="1999">
                  <c:v>0.64751080697102581</c:v>
                </c:pt>
                <c:pt idx="2000">
                  <c:v>0.64860487944609291</c:v>
                </c:pt>
                <c:pt idx="2001">
                  <c:v>0.64979062975462731</c:v>
                </c:pt>
                <c:pt idx="2002">
                  <c:v>0.65120730202461996</c:v>
                </c:pt>
                <c:pt idx="2003">
                  <c:v>0.65257366820676554</c:v>
                </c:pt>
                <c:pt idx="2004">
                  <c:v>0.65400390474236514</c:v>
                </c:pt>
                <c:pt idx="2005">
                  <c:v>0.65546079512084665</c:v>
                </c:pt>
                <c:pt idx="2006">
                  <c:v>0.6569600288786992</c:v>
                </c:pt>
                <c:pt idx="2007">
                  <c:v>0.65844146947726789</c:v>
                </c:pt>
                <c:pt idx="2008">
                  <c:v>0.65997556727994577</c:v>
                </c:pt>
                <c:pt idx="2009">
                  <c:v>0.6614704766893591</c:v>
                </c:pt>
                <c:pt idx="2010">
                  <c:v>0.66308888377948783</c:v>
                </c:pt>
                <c:pt idx="2011">
                  <c:v>0.6646399588252182</c:v>
                </c:pt>
                <c:pt idx="2012">
                  <c:v>0.66603333588169855</c:v>
                </c:pt>
                <c:pt idx="2013">
                  <c:v>0.66728814327032071</c:v>
                </c:pt>
                <c:pt idx="2014">
                  <c:v>0.66845179529096954</c:v>
                </c:pt>
                <c:pt idx="2015">
                  <c:v>0.66959349371787724</c:v>
                </c:pt>
                <c:pt idx="2016">
                  <c:v>0.67073121880201614</c:v>
                </c:pt>
                <c:pt idx="2017">
                  <c:v>0.67178347680013717</c:v>
                </c:pt>
                <c:pt idx="2018">
                  <c:v>0.67263743837810319</c:v>
                </c:pt>
                <c:pt idx="2019">
                  <c:v>0.67334183645732304</c:v>
                </c:pt>
                <c:pt idx="2020">
                  <c:v>0.67395572446922503</c:v>
                </c:pt>
                <c:pt idx="2021">
                  <c:v>0.6744130096885339</c:v>
                </c:pt>
                <c:pt idx="2022">
                  <c:v>0.67465238980969922</c:v>
                </c:pt>
                <c:pt idx="2023">
                  <c:v>0.67497692724545832</c:v>
                </c:pt>
                <c:pt idx="2024">
                  <c:v>0.67531943792854354</c:v>
                </c:pt>
                <c:pt idx="2025">
                  <c:v>0.67555260384862237</c:v>
                </c:pt>
                <c:pt idx="2026">
                  <c:v>0.67581926118850666</c:v>
                </c:pt>
                <c:pt idx="2027">
                  <c:v>0.67597428936918824</c:v>
                </c:pt>
                <c:pt idx="2028">
                  <c:v>0.6760330865541242</c:v>
                </c:pt>
                <c:pt idx="2029">
                  <c:v>0.67611493984650695</c:v>
                </c:pt>
                <c:pt idx="2030">
                  <c:v>0.67615491726426713</c:v>
                </c:pt>
                <c:pt idx="2031">
                  <c:v>0.67622754760581483</c:v>
                </c:pt>
                <c:pt idx="2032">
                  <c:v>0.67618998021910282</c:v>
                </c:pt>
                <c:pt idx="2033">
                  <c:v>0.67599173652597688</c:v>
                </c:pt>
                <c:pt idx="2034">
                  <c:v>0.67602210396557361</c:v>
                </c:pt>
                <c:pt idx="2035">
                  <c:v>0.67602027170263668</c:v>
                </c:pt>
                <c:pt idx="2036">
                  <c:v>0.67589206591763895</c:v>
                </c:pt>
                <c:pt idx="2037">
                  <c:v>0.67593132637749154</c:v>
                </c:pt>
                <c:pt idx="2038">
                  <c:v>0.67578686221199114</c:v>
                </c:pt>
                <c:pt idx="2039">
                  <c:v>0.67552505534500662</c:v>
                </c:pt>
                <c:pt idx="2040">
                  <c:v>0.67546199333776535</c:v>
                </c:pt>
                <c:pt idx="2041">
                  <c:v>0.67535035112165664</c:v>
                </c:pt>
                <c:pt idx="2042">
                  <c:v>0.67527632355899492</c:v>
                </c:pt>
                <c:pt idx="2043">
                  <c:v>0.67515286707541089</c:v>
                </c:pt>
                <c:pt idx="2044">
                  <c:v>0.67468638875633957</c:v>
                </c:pt>
                <c:pt idx="2045">
                  <c:v>0.67431794531643241</c:v>
                </c:pt>
                <c:pt idx="2046">
                  <c:v>0.67393428607732175</c:v>
                </c:pt>
                <c:pt idx="2047">
                  <c:v>0.67335726308557675</c:v>
                </c:pt>
                <c:pt idx="2048">
                  <c:v>0.67319190817900143</c:v>
                </c:pt>
                <c:pt idx="2049">
                  <c:v>0.67313269376899398</c:v>
                </c:pt>
                <c:pt idx="2050">
                  <c:v>0.67285836041059632</c:v>
                </c:pt>
                <c:pt idx="2051">
                  <c:v>0.67269892273674259</c:v>
                </c:pt>
                <c:pt idx="2052">
                  <c:v>0.67239591864795134</c:v>
                </c:pt>
                <c:pt idx="2053">
                  <c:v>0.6719781114468516</c:v>
                </c:pt>
                <c:pt idx="2054">
                  <c:v>0.67181162767564195</c:v>
                </c:pt>
                <c:pt idx="2055">
                  <c:v>0.67158274229892123</c:v>
                </c:pt>
                <c:pt idx="2056">
                  <c:v>0.6712125522406277</c:v>
                </c:pt>
                <c:pt idx="2057">
                  <c:v>0.6710036355198139</c:v>
                </c:pt>
                <c:pt idx="2058">
                  <c:v>0.67052091055763918</c:v>
                </c:pt>
                <c:pt idx="2059">
                  <c:v>0.66972967810423489</c:v>
                </c:pt>
                <c:pt idx="2060">
                  <c:v>0.66927009196295095</c:v>
                </c:pt>
                <c:pt idx="2061">
                  <c:v>0.66860155059838755</c:v>
                </c:pt>
                <c:pt idx="2062">
                  <c:v>0.66798473435067096</c:v>
                </c:pt>
                <c:pt idx="2063">
                  <c:v>0.6680041417834951</c:v>
                </c:pt>
                <c:pt idx="2064">
                  <c:v>0.66762199233612607</c:v>
                </c:pt>
                <c:pt idx="2065">
                  <c:v>0.66707582740575333</c:v>
                </c:pt>
                <c:pt idx="2066">
                  <c:v>0.66661118934763219</c:v>
                </c:pt>
                <c:pt idx="2067">
                  <c:v>0.66582042234899064</c:v>
                </c:pt>
                <c:pt idx="2068">
                  <c:v>0.6650419207170889</c:v>
                </c:pt>
                <c:pt idx="2069">
                  <c:v>0.66428181619774007</c:v>
                </c:pt>
                <c:pt idx="2070">
                  <c:v>0.6635172883906636</c:v>
                </c:pt>
                <c:pt idx="2071">
                  <c:v>0.66273813393419267</c:v>
                </c:pt>
                <c:pt idx="2072">
                  <c:v>0.66195092175741932</c:v>
                </c:pt>
                <c:pt idx="2073">
                  <c:v>0.66100603364074095</c:v>
                </c:pt>
                <c:pt idx="2074">
                  <c:v>0.66010654528426815</c:v>
                </c:pt>
                <c:pt idx="2075">
                  <c:v>0.65944354893986834</c:v>
                </c:pt>
                <c:pt idx="2076">
                  <c:v>0.65864745151366677</c:v>
                </c:pt>
                <c:pt idx="2077">
                  <c:v>0.65796199631263441</c:v>
                </c:pt>
                <c:pt idx="2078">
                  <c:v>0.65716463216656074</c:v>
                </c:pt>
                <c:pt idx="2079">
                  <c:v>0.65589815770333237</c:v>
                </c:pt>
                <c:pt idx="2080">
                  <c:v>0.65490020618593492</c:v>
                </c:pt>
                <c:pt idx="2081">
                  <c:v>0.65397877731611842</c:v>
                </c:pt>
                <c:pt idx="2082">
                  <c:v>0.6529503529726074</c:v>
                </c:pt>
                <c:pt idx="2083">
                  <c:v>0.65210857569407843</c:v>
                </c:pt>
                <c:pt idx="2084">
                  <c:v>0.65094361138278678</c:v>
                </c:pt>
                <c:pt idx="2085">
                  <c:v>0.64982765715779534</c:v>
                </c:pt>
                <c:pt idx="2086">
                  <c:v>0.64881244765191259</c:v>
                </c:pt>
                <c:pt idx="2087">
                  <c:v>0.64766794107157499</c:v>
                </c:pt>
                <c:pt idx="2088">
                  <c:v>0.64661266873807643</c:v>
                </c:pt>
                <c:pt idx="2089">
                  <c:v>0.64550212587086697</c:v>
                </c:pt>
                <c:pt idx="2090">
                  <c:v>0.64459137056188043</c:v>
                </c:pt>
                <c:pt idx="2091">
                  <c:v>0.64379753540745011</c:v>
                </c:pt>
                <c:pt idx="2092">
                  <c:v>0.64312026268049394</c:v>
                </c:pt>
                <c:pt idx="2093">
                  <c:v>0.64237034325397568</c:v>
                </c:pt>
                <c:pt idx="2094">
                  <c:v>0.64148547024174551</c:v>
                </c:pt>
                <c:pt idx="2095">
                  <c:v>0.64074970005816645</c:v>
                </c:pt>
                <c:pt idx="2096">
                  <c:v>0.63976032519851056</c:v>
                </c:pt>
                <c:pt idx="2097">
                  <c:v>0.63864078343809583</c:v>
                </c:pt>
                <c:pt idx="2098">
                  <c:v>0.63750157410443964</c:v>
                </c:pt>
                <c:pt idx="2099">
                  <c:v>0.63614761373105189</c:v>
                </c:pt>
                <c:pt idx="2100">
                  <c:v>0.63513649316586529</c:v>
                </c:pt>
                <c:pt idx="2101">
                  <c:v>0.63442264147372363</c:v>
                </c:pt>
                <c:pt idx="2102">
                  <c:v>0.63347958847903363</c:v>
                </c:pt>
                <c:pt idx="2103">
                  <c:v>0.63281321769978716</c:v>
                </c:pt>
                <c:pt idx="2104">
                  <c:v>0.63187085483303218</c:v>
                </c:pt>
                <c:pt idx="2105">
                  <c:v>0.63024866252127687</c:v>
                </c:pt>
                <c:pt idx="2106">
                  <c:v>0.62905470430490584</c:v>
                </c:pt>
                <c:pt idx="2107">
                  <c:v>0.62796441982815876</c:v>
                </c:pt>
                <c:pt idx="2108">
                  <c:v>0.62676902947668545</c:v>
                </c:pt>
                <c:pt idx="2109">
                  <c:v>0.62599828287019055</c:v>
                </c:pt>
                <c:pt idx="2110">
                  <c:v>0.62518916770646038</c:v>
                </c:pt>
                <c:pt idx="2111">
                  <c:v>0.62393752053678708</c:v>
                </c:pt>
                <c:pt idx="2112">
                  <c:v>0.62267968593365908</c:v>
                </c:pt>
                <c:pt idx="2113">
                  <c:v>0.62149531069424535</c:v>
                </c:pt>
                <c:pt idx="2114">
                  <c:v>0.61968133864074049</c:v>
                </c:pt>
                <c:pt idx="2115">
                  <c:v>0.61794196445183447</c:v>
                </c:pt>
                <c:pt idx="2116">
                  <c:v>0.61664132529829085</c:v>
                </c:pt>
                <c:pt idx="2117">
                  <c:v>0.61509973252682215</c:v>
                </c:pt>
                <c:pt idx="2118">
                  <c:v>0.61396237496616535</c:v>
                </c:pt>
                <c:pt idx="2119">
                  <c:v>0.61309803873107616</c:v>
                </c:pt>
                <c:pt idx="2120">
                  <c:v>0.61155059651049914</c:v>
                </c:pt>
                <c:pt idx="2121">
                  <c:v>0.60977151113957606</c:v>
                </c:pt>
                <c:pt idx="2122">
                  <c:v>0.60819219568699212</c:v>
                </c:pt>
                <c:pt idx="2123">
                  <c:v>0.60630368261669032</c:v>
                </c:pt>
                <c:pt idx="2124">
                  <c:v>0.60488726476524846</c:v>
                </c:pt>
                <c:pt idx="2125">
                  <c:v>0.60401251146761403</c:v>
                </c:pt>
                <c:pt idx="2126">
                  <c:v>0.60300920335094377</c:v>
                </c:pt>
                <c:pt idx="2127">
                  <c:v>0.60159878978794357</c:v>
                </c:pt>
                <c:pt idx="2128">
                  <c:v>0.60022174356265467</c:v>
                </c:pt>
                <c:pt idx="2129">
                  <c:v>0.59855295599875746</c:v>
                </c:pt>
                <c:pt idx="2130">
                  <c:v>0.59680741305308871</c:v>
                </c:pt>
                <c:pt idx="2131">
                  <c:v>0.5958820848317361</c:v>
                </c:pt>
                <c:pt idx="2132">
                  <c:v>0.59483526225417982</c:v>
                </c:pt>
                <c:pt idx="2133">
                  <c:v>0.59388329586132416</c:v>
                </c:pt>
                <c:pt idx="2134">
                  <c:v>0.59306720694295822</c:v>
                </c:pt>
                <c:pt idx="2135">
                  <c:v>0.59160036729008736</c:v>
                </c:pt>
                <c:pt idx="2136">
                  <c:v>0.59015666966567426</c:v>
                </c:pt>
                <c:pt idx="2137">
                  <c:v>0.5888859055010861</c:v>
                </c:pt>
                <c:pt idx="2138">
                  <c:v>0.5876284578146016</c:v>
                </c:pt>
                <c:pt idx="2139">
                  <c:v>0.58702971712129159</c:v>
                </c:pt>
                <c:pt idx="2140">
                  <c:v>0.58697150060255499</c:v>
                </c:pt>
                <c:pt idx="2141">
                  <c:v>0.5864472138272786</c:v>
                </c:pt>
                <c:pt idx="2142">
                  <c:v>0.58561944868342675</c:v>
                </c:pt>
                <c:pt idx="2143">
                  <c:v>0.58488061461740459</c:v>
                </c:pt>
                <c:pt idx="2144">
                  <c:v>0.58338921290369827</c:v>
                </c:pt>
                <c:pt idx="2145">
                  <c:v>0.58237103819953651</c:v>
                </c:pt>
                <c:pt idx="2146">
                  <c:v>0.58235650554545459</c:v>
                </c:pt>
                <c:pt idx="2147">
                  <c:v>0.58119868116846674</c:v>
                </c:pt>
                <c:pt idx="2148">
                  <c:v>0.58047424536473224</c:v>
                </c:pt>
                <c:pt idx="2149">
                  <c:v>0.57898312749457659</c:v>
                </c:pt>
                <c:pt idx="2150">
                  <c:v>0.57770615223744082</c:v>
                </c:pt>
              </c:numCache>
            </c:numRef>
          </c:yVal>
          <c:smooth val="1"/>
          <c:extLst>
            <c:ext xmlns:c16="http://schemas.microsoft.com/office/drawing/2014/chart" uri="{C3380CC4-5D6E-409C-BE32-E72D297353CC}">
              <c16:uniqueId val="{0000002A-1C1D-46AE-B92F-7DA50429CA8D}"/>
            </c:ext>
          </c:extLst>
        </c:ser>
        <c:ser>
          <c:idx val="43"/>
          <c:order val="43"/>
          <c:spPr>
            <a:ln w="19050" cap="rnd">
              <a:solidFill>
                <a:schemeClr val="accent2">
                  <a:lumMod val="7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Database'!$CZ$122:$CZ$2272</c:f>
              <c:numCache>
                <c:formatCode>General</c:formatCode>
                <c:ptCount val="2151"/>
                <c:pt idx="0">
                  <c:v>7.5701102896182079E-2</c:v>
                </c:pt>
                <c:pt idx="1">
                  <c:v>8.8715470916862424E-2</c:v>
                </c:pt>
                <c:pt idx="2">
                  <c:v>9.448931298097106E-2</c:v>
                </c:pt>
                <c:pt idx="3">
                  <c:v>8.2385769155517416E-2</c:v>
                </c:pt>
                <c:pt idx="4">
                  <c:v>6.9394385903876768E-2</c:v>
                </c:pt>
                <c:pt idx="5">
                  <c:v>7.6389607763316561E-2</c:v>
                </c:pt>
                <c:pt idx="6">
                  <c:v>7.8806569559818032E-2</c:v>
                </c:pt>
                <c:pt idx="7">
                  <c:v>7.6616797006181528E-2</c:v>
                </c:pt>
                <c:pt idx="8">
                  <c:v>7.878611436867751E-2</c:v>
                </c:pt>
                <c:pt idx="9">
                  <c:v>8.2592180311076166E-2</c:v>
                </c:pt>
                <c:pt idx="10">
                  <c:v>8.0347212154640704E-2</c:v>
                </c:pt>
                <c:pt idx="11">
                  <c:v>7.1568780786564007E-2</c:v>
                </c:pt>
                <c:pt idx="12">
                  <c:v>7.2781080564968043E-2</c:v>
                </c:pt>
                <c:pt idx="13">
                  <c:v>7.8269050305359092E-2</c:v>
                </c:pt>
                <c:pt idx="14">
                  <c:v>8.0486779633784866E-2</c:v>
                </c:pt>
                <c:pt idx="15">
                  <c:v>7.5822465177065992E-2</c:v>
                </c:pt>
                <c:pt idx="16">
                  <c:v>7.3076482155399483E-2</c:v>
                </c:pt>
                <c:pt idx="17">
                  <c:v>7.5428770370371157E-2</c:v>
                </c:pt>
                <c:pt idx="18">
                  <c:v>7.8926159575740937E-2</c:v>
                </c:pt>
                <c:pt idx="19">
                  <c:v>7.2258397497276208E-2</c:v>
                </c:pt>
                <c:pt idx="20">
                  <c:v>6.9425932366976376E-2</c:v>
                </c:pt>
                <c:pt idx="21">
                  <c:v>7.3954524354999704E-2</c:v>
                </c:pt>
                <c:pt idx="22">
                  <c:v>7.8152832321162338E-2</c:v>
                </c:pt>
                <c:pt idx="23">
                  <c:v>7.8599078411350262E-2</c:v>
                </c:pt>
                <c:pt idx="24">
                  <c:v>7.8662503142452864E-2</c:v>
                </c:pt>
                <c:pt idx="25">
                  <c:v>7.9412496375089361E-2</c:v>
                </c:pt>
                <c:pt idx="26">
                  <c:v>7.4720210576698365E-2</c:v>
                </c:pt>
                <c:pt idx="27">
                  <c:v>7.2739755357096605E-2</c:v>
                </c:pt>
                <c:pt idx="28">
                  <c:v>7.8136524302871616E-2</c:v>
                </c:pt>
                <c:pt idx="29">
                  <c:v>8.0316114201987809E-2</c:v>
                </c:pt>
                <c:pt idx="30">
                  <c:v>7.7688697479893362E-2</c:v>
                </c:pt>
                <c:pt idx="31">
                  <c:v>7.45476186684043E-2</c:v>
                </c:pt>
                <c:pt idx="32">
                  <c:v>7.9922059485294392E-2</c:v>
                </c:pt>
                <c:pt idx="33">
                  <c:v>8.148452161456303E-2</c:v>
                </c:pt>
                <c:pt idx="34">
                  <c:v>7.858310666979916E-2</c:v>
                </c:pt>
                <c:pt idx="35">
                  <c:v>7.6408858688155959E-2</c:v>
                </c:pt>
                <c:pt idx="36">
                  <c:v>7.8837267516272597E-2</c:v>
                </c:pt>
                <c:pt idx="37">
                  <c:v>8.0626191419014684E-2</c:v>
                </c:pt>
                <c:pt idx="38">
                  <c:v>7.8691692170235347E-2</c:v>
                </c:pt>
                <c:pt idx="39">
                  <c:v>7.8130332782002709E-2</c:v>
                </c:pt>
                <c:pt idx="40">
                  <c:v>7.9226578677461967E-2</c:v>
                </c:pt>
                <c:pt idx="41">
                  <c:v>8.1226604912461808E-2</c:v>
                </c:pt>
                <c:pt idx="42">
                  <c:v>8.0538234610278051E-2</c:v>
                </c:pt>
                <c:pt idx="43">
                  <c:v>7.9936097547194107E-2</c:v>
                </c:pt>
                <c:pt idx="44">
                  <c:v>8.0077168394182371E-2</c:v>
                </c:pt>
                <c:pt idx="45">
                  <c:v>8.0491984145226972E-2</c:v>
                </c:pt>
                <c:pt idx="46">
                  <c:v>7.9650011777099364E-2</c:v>
                </c:pt>
                <c:pt idx="47">
                  <c:v>7.9272221204402651E-2</c:v>
                </c:pt>
                <c:pt idx="48">
                  <c:v>8.1639947600731663E-2</c:v>
                </c:pt>
                <c:pt idx="49">
                  <c:v>8.2795586141551525E-2</c:v>
                </c:pt>
                <c:pt idx="50">
                  <c:v>8.270577444448024E-2</c:v>
                </c:pt>
                <c:pt idx="51">
                  <c:v>8.257529952782465E-2</c:v>
                </c:pt>
                <c:pt idx="52">
                  <c:v>8.1457331717064096E-2</c:v>
                </c:pt>
                <c:pt idx="53">
                  <c:v>8.1680127419910264E-2</c:v>
                </c:pt>
                <c:pt idx="54">
                  <c:v>8.3796635591865218E-2</c:v>
                </c:pt>
                <c:pt idx="55">
                  <c:v>8.5011812812154211E-2</c:v>
                </c:pt>
                <c:pt idx="56">
                  <c:v>8.4316371030162804E-2</c:v>
                </c:pt>
                <c:pt idx="57">
                  <c:v>8.297013288832801E-2</c:v>
                </c:pt>
                <c:pt idx="58">
                  <c:v>8.394353686548002E-2</c:v>
                </c:pt>
                <c:pt idx="59">
                  <c:v>8.4897872304602606E-2</c:v>
                </c:pt>
                <c:pt idx="60">
                  <c:v>8.4828612698619854E-2</c:v>
                </c:pt>
                <c:pt idx="61">
                  <c:v>8.3061005215764483E-2</c:v>
                </c:pt>
                <c:pt idx="62">
                  <c:v>8.36278503305974E-2</c:v>
                </c:pt>
                <c:pt idx="63">
                  <c:v>8.506982421385971E-2</c:v>
                </c:pt>
                <c:pt idx="64">
                  <c:v>8.5884144413543709E-2</c:v>
                </c:pt>
                <c:pt idx="65">
                  <c:v>8.6580559247161418E-2</c:v>
                </c:pt>
                <c:pt idx="66">
                  <c:v>8.6783398606079712E-2</c:v>
                </c:pt>
                <c:pt idx="67">
                  <c:v>8.6866923495614048E-2</c:v>
                </c:pt>
                <c:pt idx="68">
                  <c:v>8.6791375193729661E-2</c:v>
                </c:pt>
                <c:pt idx="69">
                  <c:v>8.7190172349767101E-2</c:v>
                </c:pt>
                <c:pt idx="70">
                  <c:v>8.817789464954702E-2</c:v>
                </c:pt>
                <c:pt idx="71">
                  <c:v>8.9423248337025016E-2</c:v>
                </c:pt>
                <c:pt idx="72">
                  <c:v>8.9574182297217628E-2</c:v>
                </c:pt>
                <c:pt idx="73">
                  <c:v>8.9704797163349073E-2</c:v>
                </c:pt>
                <c:pt idx="74">
                  <c:v>9.1030146004159082E-2</c:v>
                </c:pt>
                <c:pt idx="75">
                  <c:v>9.1748078456557178E-2</c:v>
                </c:pt>
                <c:pt idx="76">
                  <c:v>9.1591321187598787E-2</c:v>
                </c:pt>
                <c:pt idx="77">
                  <c:v>9.1282941945335261E-2</c:v>
                </c:pt>
                <c:pt idx="78">
                  <c:v>9.2628745518336039E-2</c:v>
                </c:pt>
                <c:pt idx="79">
                  <c:v>9.3597105717640308E-2</c:v>
                </c:pt>
                <c:pt idx="80">
                  <c:v>9.3849277490669625E-2</c:v>
                </c:pt>
                <c:pt idx="81">
                  <c:v>9.4528665367430278E-2</c:v>
                </c:pt>
                <c:pt idx="82">
                  <c:v>9.5217111973023585E-2</c:v>
                </c:pt>
                <c:pt idx="83">
                  <c:v>9.5949523543957069E-2</c:v>
                </c:pt>
                <c:pt idx="84">
                  <c:v>9.6976367828766327E-2</c:v>
                </c:pt>
                <c:pt idx="85">
                  <c:v>9.8021732889389493E-2</c:v>
                </c:pt>
                <c:pt idx="86">
                  <c:v>9.8947448479999811E-2</c:v>
                </c:pt>
                <c:pt idx="87">
                  <c:v>9.9553259705203609E-2</c:v>
                </c:pt>
                <c:pt idx="88">
                  <c:v>0.10008141322609765</c:v>
                </c:pt>
                <c:pt idx="89">
                  <c:v>0.10071090718050668</c:v>
                </c:pt>
                <c:pt idx="90">
                  <c:v>0.101457414497115</c:v>
                </c:pt>
                <c:pt idx="91">
                  <c:v>0.10222531998190532</c:v>
                </c:pt>
                <c:pt idx="92">
                  <c:v>0.10318959222877426</c:v>
                </c:pt>
                <c:pt idx="93">
                  <c:v>0.10415318717374249</c:v>
                </c:pt>
                <c:pt idx="94">
                  <c:v>0.1046269421185142</c:v>
                </c:pt>
                <c:pt idx="95">
                  <c:v>0.10532711300538172</c:v>
                </c:pt>
                <c:pt idx="96">
                  <c:v>0.10611396389131662</c:v>
                </c:pt>
                <c:pt idx="97">
                  <c:v>0.10700182823701491</c:v>
                </c:pt>
                <c:pt idx="98">
                  <c:v>0.10795027753081333</c:v>
                </c:pt>
                <c:pt idx="99">
                  <c:v>0.10875014715351751</c:v>
                </c:pt>
                <c:pt idx="100">
                  <c:v>0.10947993815422848</c:v>
                </c:pt>
                <c:pt idx="101">
                  <c:v>0.1102539105611078</c:v>
                </c:pt>
                <c:pt idx="102">
                  <c:v>0.11083747180734248</c:v>
                </c:pt>
                <c:pt idx="103">
                  <c:v>0.11127371575626392</c:v>
                </c:pt>
                <c:pt idx="104">
                  <c:v>0.11196201177409498</c:v>
                </c:pt>
                <c:pt idx="105">
                  <c:v>0.11267318936672772</c:v>
                </c:pt>
                <c:pt idx="106">
                  <c:v>0.11323127597689044</c:v>
                </c:pt>
                <c:pt idx="107">
                  <c:v>0.11367892956615211</c:v>
                </c:pt>
                <c:pt idx="108">
                  <c:v>0.11466806580879911</c:v>
                </c:pt>
                <c:pt idx="109">
                  <c:v>0.11564622770216389</c:v>
                </c:pt>
                <c:pt idx="110">
                  <c:v>0.11610832482499027</c:v>
                </c:pt>
                <c:pt idx="111">
                  <c:v>0.116136136772079</c:v>
                </c:pt>
                <c:pt idx="112">
                  <c:v>0.11653092473125981</c:v>
                </c:pt>
                <c:pt idx="113">
                  <c:v>0.11732279457904848</c:v>
                </c:pt>
                <c:pt idx="114">
                  <c:v>0.11752458768933242</c:v>
                </c:pt>
                <c:pt idx="115">
                  <c:v>0.11799345605257223</c:v>
                </c:pt>
                <c:pt idx="116">
                  <c:v>0.11868453410759287</c:v>
                </c:pt>
                <c:pt idx="117">
                  <c:v>0.11932925714288684</c:v>
                </c:pt>
                <c:pt idx="118">
                  <c:v>0.12008825776959248</c:v>
                </c:pt>
                <c:pt idx="119">
                  <c:v>0.12074932977346231</c:v>
                </c:pt>
                <c:pt idx="120">
                  <c:v>0.12122569101989433</c:v>
                </c:pt>
                <c:pt idx="121">
                  <c:v>0.12159989999543237</c:v>
                </c:pt>
                <c:pt idx="122">
                  <c:v>0.12209260248133846</c:v>
                </c:pt>
                <c:pt idx="123">
                  <c:v>0.12265480607344419</c:v>
                </c:pt>
                <c:pt idx="124">
                  <c:v>0.12282822734419679</c:v>
                </c:pt>
                <c:pt idx="125">
                  <c:v>0.12340759148512929</c:v>
                </c:pt>
                <c:pt idx="126">
                  <c:v>0.12432949116571716</c:v>
                </c:pt>
                <c:pt idx="127">
                  <c:v>0.12469215055958416</c:v>
                </c:pt>
                <c:pt idx="128">
                  <c:v>0.12508332727604984</c:v>
                </c:pt>
                <c:pt idx="129">
                  <c:v>0.1256463148597807</c:v>
                </c:pt>
                <c:pt idx="130">
                  <c:v>0.12619770146636697</c:v>
                </c:pt>
                <c:pt idx="131">
                  <c:v>0.12670390339200852</c:v>
                </c:pt>
                <c:pt idx="132">
                  <c:v>0.12717956980751186</c:v>
                </c:pt>
                <c:pt idx="133">
                  <c:v>0.12762119506412387</c:v>
                </c:pt>
                <c:pt idx="134">
                  <c:v>0.12814445800632027</c:v>
                </c:pt>
                <c:pt idx="135">
                  <c:v>0.12871954548709416</c:v>
                </c:pt>
                <c:pt idx="136">
                  <c:v>0.12939049801001809</c:v>
                </c:pt>
                <c:pt idx="137">
                  <c:v>0.13008893467537008</c:v>
                </c:pt>
                <c:pt idx="138">
                  <c:v>0.13067913035766252</c:v>
                </c:pt>
                <c:pt idx="139">
                  <c:v>0.13120719208128806</c:v>
                </c:pt>
                <c:pt idx="140">
                  <c:v>0.13189965540923365</c:v>
                </c:pt>
                <c:pt idx="141">
                  <c:v>0.13264371892977497</c:v>
                </c:pt>
                <c:pt idx="142">
                  <c:v>0.13348769985486639</c:v>
                </c:pt>
                <c:pt idx="143">
                  <c:v>0.13458109341675681</c:v>
                </c:pt>
                <c:pt idx="144">
                  <c:v>0.13500597631417874</c:v>
                </c:pt>
                <c:pt idx="145">
                  <c:v>0.13545408945887136</c:v>
                </c:pt>
                <c:pt idx="146">
                  <c:v>0.1364557992607193</c:v>
                </c:pt>
                <c:pt idx="147">
                  <c:v>0.1370923960796748</c:v>
                </c:pt>
                <c:pt idx="148">
                  <c:v>0.13789783988061879</c:v>
                </c:pt>
                <c:pt idx="149">
                  <c:v>0.13894322754404195</c:v>
                </c:pt>
                <c:pt idx="150">
                  <c:v>0.13969019502816191</c:v>
                </c:pt>
                <c:pt idx="151">
                  <c:v>0.14041307482904838</c:v>
                </c:pt>
                <c:pt idx="152">
                  <c:v>0.14124935708197695</c:v>
                </c:pt>
                <c:pt idx="153">
                  <c:v>0.14221599797614337</c:v>
                </c:pt>
                <c:pt idx="154">
                  <c:v>0.14320439835983878</c:v>
                </c:pt>
                <c:pt idx="155">
                  <c:v>0.14413888468619851</c:v>
                </c:pt>
                <c:pt idx="156">
                  <c:v>0.14481919875098273</c:v>
                </c:pt>
                <c:pt idx="157">
                  <c:v>0.14544563999158502</c:v>
                </c:pt>
                <c:pt idx="158">
                  <c:v>0.14622711567989002</c:v>
                </c:pt>
                <c:pt idx="159">
                  <c:v>0.14719538333434809</c:v>
                </c:pt>
                <c:pt idx="160">
                  <c:v>0.14806800875893769</c:v>
                </c:pt>
                <c:pt idx="161">
                  <c:v>0.14892102908225535</c:v>
                </c:pt>
                <c:pt idx="162">
                  <c:v>0.14980589018258447</c:v>
                </c:pt>
                <c:pt idx="163">
                  <c:v>0.15055917559370471</c:v>
                </c:pt>
                <c:pt idx="164">
                  <c:v>0.15148667566434929</c:v>
                </c:pt>
                <c:pt idx="165">
                  <c:v>0.15251303101022795</c:v>
                </c:pt>
                <c:pt idx="166">
                  <c:v>0.15336025540362033</c:v>
                </c:pt>
                <c:pt idx="167">
                  <c:v>0.15438647196196711</c:v>
                </c:pt>
                <c:pt idx="168">
                  <c:v>0.15543770891573272</c:v>
                </c:pt>
                <c:pt idx="169">
                  <c:v>0.15633471059666904</c:v>
                </c:pt>
                <c:pt idx="170">
                  <c:v>0.15729924516947646</c:v>
                </c:pt>
                <c:pt idx="171">
                  <c:v>0.15838632212881534</c:v>
                </c:pt>
                <c:pt idx="172">
                  <c:v>0.15953505329240045</c:v>
                </c:pt>
                <c:pt idx="173">
                  <c:v>0.16056329114733484</c:v>
                </c:pt>
                <c:pt idx="174">
                  <c:v>0.16158032200135772</c:v>
                </c:pt>
                <c:pt idx="175">
                  <c:v>0.16264364523615338</c:v>
                </c:pt>
                <c:pt idx="176">
                  <c:v>0.16376681578755317</c:v>
                </c:pt>
                <c:pt idx="177">
                  <c:v>0.16483439868291336</c:v>
                </c:pt>
                <c:pt idx="178">
                  <c:v>0.16590650341261851</c:v>
                </c:pt>
                <c:pt idx="179">
                  <c:v>0.16708827454158146</c:v>
                </c:pt>
                <c:pt idx="180">
                  <c:v>0.16841098091814768</c:v>
                </c:pt>
                <c:pt idx="181">
                  <c:v>0.16970797663164303</c:v>
                </c:pt>
                <c:pt idx="182">
                  <c:v>0.17087587599391896</c:v>
                </c:pt>
                <c:pt idx="183">
                  <c:v>0.172286264231401</c:v>
                </c:pt>
                <c:pt idx="184">
                  <c:v>0.17362936833091092</c:v>
                </c:pt>
                <c:pt idx="185">
                  <c:v>0.17480074030744649</c:v>
                </c:pt>
                <c:pt idx="186">
                  <c:v>0.17617952789786717</c:v>
                </c:pt>
                <c:pt idx="187">
                  <c:v>0.17772481165550444</c:v>
                </c:pt>
                <c:pt idx="188">
                  <c:v>0.17932879180540237</c:v>
                </c:pt>
                <c:pt idx="189">
                  <c:v>0.18071720191437146</c:v>
                </c:pt>
                <c:pt idx="190">
                  <c:v>0.18225662187906119</c:v>
                </c:pt>
                <c:pt idx="191">
                  <c:v>0.18393253341466975</c:v>
                </c:pt>
                <c:pt idx="192">
                  <c:v>0.18557197331224309</c:v>
                </c:pt>
                <c:pt idx="193">
                  <c:v>0.18722005621061624</c:v>
                </c:pt>
                <c:pt idx="194">
                  <c:v>0.18892868797932239</c:v>
                </c:pt>
                <c:pt idx="195">
                  <c:v>0.19070807798859721</c:v>
                </c:pt>
                <c:pt idx="196">
                  <c:v>0.19248763134431565</c:v>
                </c:pt>
                <c:pt idx="197">
                  <c:v>0.19433383170094209</c:v>
                </c:pt>
                <c:pt idx="198">
                  <c:v>0.19628531205985689</c:v>
                </c:pt>
                <c:pt idx="199">
                  <c:v>0.19828497407821821</c:v>
                </c:pt>
                <c:pt idx="200">
                  <c:v>0.20028166890259635</c:v>
                </c:pt>
                <c:pt idx="201">
                  <c:v>0.20229523079704495</c:v>
                </c:pt>
                <c:pt idx="202">
                  <c:v>0.20439414889738658</c:v>
                </c:pt>
                <c:pt idx="203">
                  <c:v>0.20654961609733413</c:v>
                </c:pt>
                <c:pt idx="204">
                  <c:v>0.20873190717800413</c:v>
                </c:pt>
                <c:pt idx="205">
                  <c:v>0.21093865923583741</c:v>
                </c:pt>
                <c:pt idx="206">
                  <c:v>0.21321334125361824</c:v>
                </c:pt>
                <c:pt idx="207">
                  <c:v>0.21552572706634107</c:v>
                </c:pt>
                <c:pt idx="208">
                  <c:v>0.21786374487924753</c:v>
                </c:pt>
                <c:pt idx="209">
                  <c:v>0.22024208160054784</c:v>
                </c:pt>
                <c:pt idx="210">
                  <c:v>0.22267144047322618</c:v>
                </c:pt>
                <c:pt idx="211">
                  <c:v>0.22510072507403334</c:v>
                </c:pt>
                <c:pt idx="212">
                  <c:v>0.22744916983711574</c:v>
                </c:pt>
                <c:pt idx="213">
                  <c:v>0.22994530605116684</c:v>
                </c:pt>
                <c:pt idx="214">
                  <c:v>0.23254817374228479</c:v>
                </c:pt>
                <c:pt idx="215">
                  <c:v>0.23507160031617458</c:v>
                </c:pt>
                <c:pt idx="216">
                  <c:v>0.23758876214837868</c:v>
                </c:pt>
                <c:pt idx="217">
                  <c:v>0.24011965997480442</c:v>
                </c:pt>
                <c:pt idx="218">
                  <c:v>0.24265369053288546</c:v>
                </c:pt>
                <c:pt idx="219">
                  <c:v>0.24518127049943514</c:v>
                </c:pt>
                <c:pt idx="220">
                  <c:v>0.24773037607673701</c:v>
                </c:pt>
                <c:pt idx="221">
                  <c:v>0.25030956460952569</c:v>
                </c:pt>
                <c:pt idx="222">
                  <c:v>0.25288243634714691</c:v>
                </c:pt>
                <c:pt idx="223">
                  <c:v>0.25540763919674325</c:v>
                </c:pt>
                <c:pt idx="224">
                  <c:v>0.25791426849088356</c:v>
                </c:pt>
                <c:pt idx="225">
                  <c:v>0.26053656986238383</c:v>
                </c:pt>
                <c:pt idx="226">
                  <c:v>0.26308209996898596</c:v>
                </c:pt>
                <c:pt idx="227">
                  <c:v>0.2655253333023227</c:v>
                </c:pt>
                <c:pt idx="228">
                  <c:v>0.26798439490189735</c:v>
                </c:pt>
                <c:pt idx="229">
                  <c:v>0.27047803922741442</c:v>
                </c:pt>
                <c:pt idx="230">
                  <c:v>0.27294947873499159</c:v>
                </c:pt>
                <c:pt idx="231">
                  <c:v>0.27534761638535038</c:v>
                </c:pt>
                <c:pt idx="232">
                  <c:v>0.27771683192261115</c:v>
                </c:pt>
                <c:pt idx="233">
                  <c:v>0.28003199909619964</c:v>
                </c:pt>
                <c:pt idx="234">
                  <c:v>0.2822706603850002</c:v>
                </c:pt>
                <c:pt idx="235">
                  <c:v>0.28458306169264963</c:v>
                </c:pt>
                <c:pt idx="236">
                  <c:v>0.28680108790826897</c:v>
                </c:pt>
                <c:pt idx="237">
                  <c:v>0.28888231792911528</c:v>
                </c:pt>
                <c:pt idx="238">
                  <c:v>0.29099280615005069</c:v>
                </c:pt>
                <c:pt idx="239">
                  <c:v>0.29306835110159085</c:v>
                </c:pt>
                <c:pt idx="240">
                  <c:v>0.2950967596139859</c:v>
                </c:pt>
                <c:pt idx="241">
                  <c:v>0.29707186681052128</c:v>
                </c:pt>
                <c:pt idx="242">
                  <c:v>0.29902534582988388</c:v>
                </c:pt>
                <c:pt idx="243">
                  <c:v>0.30094338378409108</c:v>
                </c:pt>
                <c:pt idx="244">
                  <c:v>0.30279983035693925</c:v>
                </c:pt>
                <c:pt idx="245">
                  <c:v>0.30460802314315133</c:v>
                </c:pt>
                <c:pt idx="246">
                  <c:v>0.30635647447349829</c:v>
                </c:pt>
                <c:pt idx="247">
                  <c:v>0.30804186871564981</c:v>
                </c:pt>
                <c:pt idx="248">
                  <c:v>0.30975114929561987</c:v>
                </c:pt>
                <c:pt idx="249">
                  <c:v>0.31143178737221139</c:v>
                </c:pt>
                <c:pt idx="250">
                  <c:v>0.31309726787359832</c:v>
                </c:pt>
                <c:pt idx="251">
                  <c:v>0.31479316678554303</c:v>
                </c:pt>
                <c:pt idx="252">
                  <c:v>0.31644837691279354</c:v>
                </c:pt>
                <c:pt idx="253">
                  <c:v>0.31803834609247655</c:v>
                </c:pt>
                <c:pt idx="254">
                  <c:v>0.31952920838775783</c:v>
                </c:pt>
                <c:pt idx="255">
                  <c:v>0.32101628743765448</c:v>
                </c:pt>
                <c:pt idx="256">
                  <c:v>0.32249158047983428</c:v>
                </c:pt>
                <c:pt idx="257">
                  <c:v>0.32388014206358628</c:v>
                </c:pt>
                <c:pt idx="258">
                  <c:v>0.32522897709771831</c:v>
                </c:pt>
                <c:pt idx="259">
                  <c:v>0.32656405026542934</c:v>
                </c:pt>
                <c:pt idx="260">
                  <c:v>0.32785481598548977</c:v>
                </c:pt>
                <c:pt idx="261">
                  <c:v>0.32904114706784093</c:v>
                </c:pt>
                <c:pt idx="262">
                  <c:v>0.33012623629144078</c:v>
                </c:pt>
                <c:pt idx="263">
                  <c:v>0.33115653537833484</c:v>
                </c:pt>
                <c:pt idx="264">
                  <c:v>0.33225464831817053</c:v>
                </c:pt>
                <c:pt idx="265">
                  <c:v>0.33332311090648731</c:v>
                </c:pt>
                <c:pt idx="266">
                  <c:v>0.33435155477839035</c:v>
                </c:pt>
                <c:pt idx="267">
                  <c:v>0.3353563242107292</c:v>
                </c:pt>
                <c:pt idx="268">
                  <c:v>0.33638917155408382</c:v>
                </c:pt>
                <c:pt idx="269">
                  <c:v>0.33739993943372459</c:v>
                </c:pt>
                <c:pt idx="270">
                  <c:v>0.33833215762606733</c:v>
                </c:pt>
                <c:pt idx="271">
                  <c:v>0.33934041533104214</c:v>
                </c:pt>
                <c:pt idx="272">
                  <c:v>0.34043198724438056</c:v>
                </c:pt>
                <c:pt idx="273">
                  <c:v>0.34150780341428238</c:v>
                </c:pt>
                <c:pt idx="274">
                  <c:v>0.34243544719887903</c:v>
                </c:pt>
                <c:pt idx="275">
                  <c:v>0.34338230491982163</c:v>
                </c:pt>
                <c:pt idx="276">
                  <c:v>0.3443684695388079</c:v>
                </c:pt>
                <c:pt idx="277">
                  <c:v>0.34533317156960158</c:v>
                </c:pt>
                <c:pt idx="278">
                  <c:v>0.34626686750998842</c:v>
                </c:pt>
                <c:pt idx="279">
                  <c:v>0.34718196071525553</c:v>
                </c:pt>
                <c:pt idx="280">
                  <c:v>0.34810229231335527</c:v>
                </c:pt>
                <c:pt idx="281">
                  <c:v>0.34898767969088967</c:v>
                </c:pt>
                <c:pt idx="282">
                  <c:v>0.34986479188176522</c:v>
                </c:pt>
                <c:pt idx="283">
                  <c:v>0.35077014433394488</c:v>
                </c:pt>
                <c:pt idx="284">
                  <c:v>0.35165967877805393</c:v>
                </c:pt>
                <c:pt idx="285">
                  <c:v>0.35250422858940716</c:v>
                </c:pt>
                <c:pt idx="286">
                  <c:v>0.35333688867812318</c:v>
                </c:pt>
                <c:pt idx="287">
                  <c:v>0.35421442342398118</c:v>
                </c:pt>
                <c:pt idx="288">
                  <c:v>0.35506934768825255</c:v>
                </c:pt>
                <c:pt idx="289">
                  <c:v>0.35588334261998589</c:v>
                </c:pt>
                <c:pt idx="290">
                  <c:v>0.35668460302384603</c:v>
                </c:pt>
                <c:pt idx="291">
                  <c:v>0.35750907297481271</c:v>
                </c:pt>
                <c:pt idx="292">
                  <c:v>0.35829816288261807</c:v>
                </c:pt>
                <c:pt idx="293">
                  <c:v>0.35902091675451048</c:v>
                </c:pt>
                <c:pt idx="294">
                  <c:v>0.35977240210775702</c:v>
                </c:pt>
                <c:pt idx="295">
                  <c:v>0.36056197143794338</c:v>
                </c:pt>
                <c:pt idx="296">
                  <c:v>0.36135800368980348</c:v>
                </c:pt>
                <c:pt idx="297">
                  <c:v>0.36213607252582475</c:v>
                </c:pt>
                <c:pt idx="298">
                  <c:v>0.36284808034834715</c:v>
                </c:pt>
                <c:pt idx="299">
                  <c:v>0.36351971110438702</c:v>
                </c:pt>
                <c:pt idx="300">
                  <c:v>0.3642226562115391</c:v>
                </c:pt>
                <c:pt idx="301">
                  <c:v>0.36493499760051318</c:v>
                </c:pt>
                <c:pt idx="302">
                  <c:v>0.36565192844145528</c:v>
                </c:pt>
                <c:pt idx="303">
                  <c:v>0.36633306817680972</c:v>
                </c:pt>
                <c:pt idx="304">
                  <c:v>0.36700484227497193</c:v>
                </c:pt>
                <c:pt idx="305">
                  <c:v>0.36767031400677547</c:v>
                </c:pt>
                <c:pt idx="306">
                  <c:v>0.36833831777682385</c:v>
                </c:pt>
                <c:pt idx="307">
                  <c:v>0.36894414232717559</c:v>
                </c:pt>
                <c:pt idx="308">
                  <c:v>0.36956840326681739</c:v>
                </c:pt>
                <c:pt idx="309">
                  <c:v>0.37020759906577999</c:v>
                </c:pt>
                <c:pt idx="310">
                  <c:v>0.37078539547166095</c:v>
                </c:pt>
                <c:pt idx="311">
                  <c:v>0.37141140853765187</c:v>
                </c:pt>
                <c:pt idx="312">
                  <c:v>0.37207900540246763</c:v>
                </c:pt>
                <c:pt idx="313">
                  <c:v>0.37273289371835211</c:v>
                </c:pt>
                <c:pt idx="314">
                  <c:v>0.37340907831457715</c:v>
                </c:pt>
                <c:pt idx="315">
                  <c:v>0.37408451149891003</c:v>
                </c:pt>
                <c:pt idx="316">
                  <c:v>0.37475016174947157</c:v>
                </c:pt>
                <c:pt idx="317">
                  <c:v>0.37551297170813996</c:v>
                </c:pt>
                <c:pt idx="318">
                  <c:v>0.37625594618592234</c:v>
                </c:pt>
                <c:pt idx="319">
                  <c:v>0.37697114396943249</c:v>
                </c:pt>
                <c:pt idx="320">
                  <c:v>0.3778017794496511</c:v>
                </c:pt>
                <c:pt idx="321">
                  <c:v>0.37864879082010838</c:v>
                </c:pt>
                <c:pt idx="322">
                  <c:v>0.37950420842592325</c:v>
                </c:pt>
                <c:pt idx="323">
                  <c:v>0.38038188276513224</c:v>
                </c:pt>
                <c:pt idx="324">
                  <c:v>0.38131352842846594</c:v>
                </c:pt>
                <c:pt idx="325">
                  <c:v>0.38228147503539106</c:v>
                </c:pt>
                <c:pt idx="326">
                  <c:v>0.38325104070233945</c:v>
                </c:pt>
                <c:pt idx="327">
                  <c:v>0.38417098075014988</c:v>
                </c:pt>
                <c:pt idx="328">
                  <c:v>0.38510426530914704</c:v>
                </c:pt>
                <c:pt idx="329">
                  <c:v>0.38607795172015075</c:v>
                </c:pt>
                <c:pt idx="330">
                  <c:v>0.38705984190520965</c:v>
                </c:pt>
                <c:pt idx="331">
                  <c:v>0.38802771935521324</c:v>
                </c:pt>
                <c:pt idx="332">
                  <c:v>0.38896280565539115</c:v>
                </c:pt>
                <c:pt idx="333">
                  <c:v>0.38990384208296125</c:v>
                </c:pt>
                <c:pt idx="334">
                  <c:v>0.39078616690777518</c:v>
                </c:pt>
                <c:pt idx="335">
                  <c:v>0.39166396767945971</c:v>
                </c:pt>
                <c:pt idx="336">
                  <c:v>0.39259149095180196</c:v>
                </c:pt>
                <c:pt idx="337">
                  <c:v>0.39350649123921394</c:v>
                </c:pt>
                <c:pt idx="338">
                  <c:v>0.39441514197237043</c:v>
                </c:pt>
                <c:pt idx="339">
                  <c:v>0.39529495537832898</c:v>
                </c:pt>
                <c:pt idx="340">
                  <c:v>0.39617460496397694</c:v>
                </c:pt>
                <c:pt idx="341">
                  <c:v>0.39705390252276068</c:v>
                </c:pt>
                <c:pt idx="342">
                  <c:v>0.39793253547268886</c:v>
                </c:pt>
                <c:pt idx="343">
                  <c:v>0.39876928704178866</c:v>
                </c:pt>
                <c:pt idx="344">
                  <c:v>0.39962025965125925</c:v>
                </c:pt>
                <c:pt idx="345">
                  <c:v>0.40047824055870757</c:v>
                </c:pt>
                <c:pt idx="346">
                  <c:v>0.40127752688219426</c:v>
                </c:pt>
                <c:pt idx="347">
                  <c:v>0.4021017867181273</c:v>
                </c:pt>
                <c:pt idx="348">
                  <c:v>0.40292994096142803</c:v>
                </c:pt>
                <c:pt idx="349">
                  <c:v>0.40373484988163244</c:v>
                </c:pt>
                <c:pt idx="350">
                  <c:v>0.40458088935420539</c:v>
                </c:pt>
                <c:pt idx="351">
                  <c:v>0.4054183037999059</c:v>
                </c:pt>
                <c:pt idx="352">
                  <c:v>0.40624572462201308</c:v>
                </c:pt>
                <c:pt idx="353">
                  <c:v>0.40704107295133518</c:v>
                </c:pt>
                <c:pt idx="354">
                  <c:v>0.4078036385321952</c:v>
                </c:pt>
                <c:pt idx="355">
                  <c:v>0.40857127938115162</c:v>
                </c:pt>
                <c:pt idx="356">
                  <c:v>0.40938658337471728</c:v>
                </c:pt>
                <c:pt idx="357">
                  <c:v>0.41017941969504013</c:v>
                </c:pt>
                <c:pt idx="358">
                  <c:v>0.41094861804122546</c:v>
                </c:pt>
                <c:pt idx="359">
                  <c:v>0.41176506248074113</c:v>
                </c:pt>
                <c:pt idx="360">
                  <c:v>0.41255776570643121</c:v>
                </c:pt>
                <c:pt idx="361">
                  <c:v>0.41332201990172068</c:v>
                </c:pt>
                <c:pt idx="362">
                  <c:v>0.41406054339011139</c:v>
                </c:pt>
                <c:pt idx="363">
                  <c:v>0.41475412156547597</c:v>
                </c:pt>
                <c:pt idx="364">
                  <c:v>0.41548712021310674</c:v>
                </c:pt>
                <c:pt idx="365">
                  <c:v>0.41624248986547924</c:v>
                </c:pt>
                <c:pt idx="366">
                  <c:v>0.4169287517860843</c:v>
                </c:pt>
                <c:pt idx="367">
                  <c:v>0.41766309281901703</c:v>
                </c:pt>
                <c:pt idx="368">
                  <c:v>0.41843822376464379</c:v>
                </c:pt>
                <c:pt idx="369">
                  <c:v>0.41912369812047318</c:v>
                </c:pt>
                <c:pt idx="370">
                  <c:v>0.41976453012296672</c:v>
                </c:pt>
                <c:pt idx="371">
                  <c:v>0.42044426805293483</c:v>
                </c:pt>
                <c:pt idx="372">
                  <c:v>0.42114256342649553</c:v>
                </c:pt>
                <c:pt idx="373">
                  <c:v>0.42177163842707865</c:v>
                </c:pt>
                <c:pt idx="374">
                  <c:v>0.42243961325442586</c:v>
                </c:pt>
                <c:pt idx="375">
                  <c:v>0.42313909154016244</c:v>
                </c:pt>
                <c:pt idx="376">
                  <c:v>0.42377016757557961</c:v>
                </c:pt>
                <c:pt idx="377">
                  <c:v>0.42436203727790062</c:v>
                </c:pt>
                <c:pt idx="378">
                  <c:v>0.42496350331437815</c:v>
                </c:pt>
                <c:pt idx="379">
                  <c:v>0.42559447863534133</c:v>
                </c:pt>
                <c:pt idx="380">
                  <c:v>0.42617516786934834</c:v>
                </c:pt>
                <c:pt idx="381">
                  <c:v>0.42672540685888444</c:v>
                </c:pt>
                <c:pt idx="382">
                  <c:v>0.42730776382568586</c:v>
                </c:pt>
                <c:pt idx="383">
                  <c:v>0.42786872027395845</c:v>
                </c:pt>
                <c:pt idx="384">
                  <c:v>0.42842230283305077</c:v>
                </c:pt>
                <c:pt idx="385">
                  <c:v>0.42896184028917861</c:v>
                </c:pt>
                <c:pt idx="386">
                  <c:v>0.42945564067816472</c:v>
                </c:pt>
                <c:pt idx="387">
                  <c:v>0.42998149695063481</c:v>
                </c:pt>
                <c:pt idx="388">
                  <c:v>0.43051273177162286</c:v>
                </c:pt>
                <c:pt idx="389">
                  <c:v>0.43101945853109469</c:v>
                </c:pt>
                <c:pt idx="390">
                  <c:v>0.43149016198145351</c:v>
                </c:pt>
                <c:pt idx="391">
                  <c:v>0.43196199456473633</c:v>
                </c:pt>
                <c:pt idx="392">
                  <c:v>0.43246076742674328</c:v>
                </c:pt>
                <c:pt idx="393">
                  <c:v>0.43292792417645476</c:v>
                </c:pt>
                <c:pt idx="394">
                  <c:v>0.43337947829615669</c:v>
                </c:pt>
                <c:pt idx="395">
                  <c:v>0.43383562195526854</c:v>
                </c:pt>
                <c:pt idx="396">
                  <c:v>0.43427477662570246</c:v>
                </c:pt>
                <c:pt idx="397">
                  <c:v>0.43467266775063212</c:v>
                </c:pt>
                <c:pt idx="398">
                  <c:v>0.43504185528799705</c:v>
                </c:pt>
                <c:pt idx="399">
                  <c:v>0.43547082213698873</c:v>
                </c:pt>
                <c:pt idx="400">
                  <c:v>0.43588687174557256</c:v>
                </c:pt>
                <c:pt idx="401">
                  <c:v>0.43627420269728995</c:v>
                </c:pt>
                <c:pt idx="402">
                  <c:v>0.43665817936299073</c:v>
                </c:pt>
                <c:pt idx="403">
                  <c:v>0.43706853882992397</c:v>
                </c:pt>
                <c:pt idx="404">
                  <c:v>0.43747595433539077</c:v>
                </c:pt>
                <c:pt idx="405">
                  <c:v>0.43783089208825926</c:v>
                </c:pt>
                <c:pt idx="406">
                  <c:v>0.43812904703346306</c:v>
                </c:pt>
                <c:pt idx="407">
                  <c:v>0.43847535918605224</c:v>
                </c:pt>
                <c:pt idx="408">
                  <c:v>0.43882770032922869</c:v>
                </c:pt>
                <c:pt idx="409">
                  <c:v>0.43916093966066622</c:v>
                </c:pt>
                <c:pt idx="410">
                  <c:v>0.43943978835942227</c:v>
                </c:pt>
                <c:pt idx="411">
                  <c:v>0.43973026997325654</c:v>
                </c:pt>
                <c:pt idx="412">
                  <c:v>0.4400586568913028</c:v>
                </c:pt>
                <c:pt idx="413">
                  <c:v>0.44034762354941098</c:v>
                </c:pt>
                <c:pt idx="414">
                  <c:v>0.44062522067159549</c:v>
                </c:pt>
                <c:pt idx="415">
                  <c:v>0.44089869548219202</c:v>
                </c:pt>
                <c:pt idx="416">
                  <c:v>0.4411727010783133</c:v>
                </c:pt>
                <c:pt idx="417">
                  <c:v>0.44145347240079041</c:v>
                </c:pt>
                <c:pt idx="418">
                  <c:v>0.44171734438095606</c:v>
                </c:pt>
                <c:pt idx="419">
                  <c:v>0.44191616657926186</c:v>
                </c:pt>
                <c:pt idx="420">
                  <c:v>0.44213238332219973</c:v>
                </c:pt>
                <c:pt idx="421">
                  <c:v>0.44237616072121738</c:v>
                </c:pt>
                <c:pt idx="422">
                  <c:v>0.44257662153314897</c:v>
                </c:pt>
                <c:pt idx="423">
                  <c:v>0.442773863385511</c:v>
                </c:pt>
                <c:pt idx="424">
                  <c:v>0.44301801837967231</c:v>
                </c:pt>
                <c:pt idx="425">
                  <c:v>0.44326581423707578</c:v>
                </c:pt>
                <c:pt idx="426">
                  <c:v>0.44343841433588443</c:v>
                </c:pt>
                <c:pt idx="427">
                  <c:v>0.44356338710356652</c:v>
                </c:pt>
                <c:pt idx="428">
                  <c:v>0.44371843401250244</c:v>
                </c:pt>
                <c:pt idx="429">
                  <c:v>0.44390999093491695</c:v>
                </c:pt>
                <c:pt idx="430">
                  <c:v>0.44407937345608639</c:v>
                </c:pt>
                <c:pt idx="431">
                  <c:v>0.44418805662464683</c:v>
                </c:pt>
                <c:pt idx="432">
                  <c:v>0.44430523723762022</c:v>
                </c:pt>
                <c:pt idx="433">
                  <c:v>0.44444137826698094</c:v>
                </c:pt>
                <c:pt idx="434">
                  <c:v>0.44456115669355672</c:v>
                </c:pt>
                <c:pt idx="435">
                  <c:v>0.44469518340525377</c:v>
                </c:pt>
                <c:pt idx="436">
                  <c:v>0.44486219000642729</c:v>
                </c:pt>
                <c:pt idx="437">
                  <c:v>0.44499663312658444</c:v>
                </c:pt>
                <c:pt idx="438">
                  <c:v>0.44509057177353434</c:v>
                </c:pt>
                <c:pt idx="439">
                  <c:v>0.44515968786301219</c:v>
                </c:pt>
                <c:pt idx="440">
                  <c:v>0.44525977653444132</c:v>
                </c:pt>
                <c:pt idx="441">
                  <c:v>0.44536999738648081</c:v>
                </c:pt>
                <c:pt idx="442">
                  <c:v>0.445447379004972</c:v>
                </c:pt>
                <c:pt idx="443">
                  <c:v>0.44553936698633123</c:v>
                </c:pt>
                <c:pt idx="444">
                  <c:v>0.44563135143705229</c:v>
                </c:pt>
                <c:pt idx="445">
                  <c:v>0.44568797272366512</c:v>
                </c:pt>
                <c:pt idx="446">
                  <c:v>0.44570832182733033</c:v>
                </c:pt>
                <c:pt idx="447">
                  <c:v>0.4457455003388453</c:v>
                </c:pt>
                <c:pt idx="448">
                  <c:v>0.44582638630484178</c:v>
                </c:pt>
                <c:pt idx="449">
                  <c:v>0.44585793993116019</c:v>
                </c:pt>
                <c:pt idx="450">
                  <c:v>0.44586662456744425</c:v>
                </c:pt>
                <c:pt idx="451">
                  <c:v>0.44586699868448149</c:v>
                </c:pt>
                <c:pt idx="452">
                  <c:v>0.44589617663712899</c:v>
                </c:pt>
                <c:pt idx="453">
                  <c:v>0.44596709499949821</c:v>
                </c:pt>
                <c:pt idx="454">
                  <c:v>0.44599825591141529</c:v>
                </c:pt>
                <c:pt idx="455">
                  <c:v>0.44599050379709348</c:v>
                </c:pt>
                <c:pt idx="456">
                  <c:v>0.44597450683071699</c:v>
                </c:pt>
                <c:pt idx="457">
                  <c:v>0.4459951804354329</c:v>
                </c:pt>
                <c:pt idx="458">
                  <c:v>0.44600514537342878</c:v>
                </c:pt>
                <c:pt idx="459">
                  <c:v>0.44600492881354059</c:v>
                </c:pt>
                <c:pt idx="460">
                  <c:v>0.44599698654766112</c:v>
                </c:pt>
                <c:pt idx="461">
                  <c:v>0.44600995273514349</c:v>
                </c:pt>
                <c:pt idx="462">
                  <c:v>0.44605108098486007</c:v>
                </c:pt>
                <c:pt idx="463">
                  <c:v>0.44602180100693728</c:v>
                </c:pt>
                <c:pt idx="464">
                  <c:v>0.44601816385127641</c:v>
                </c:pt>
                <c:pt idx="465">
                  <c:v>0.44601762369508274</c:v>
                </c:pt>
                <c:pt idx="466">
                  <c:v>0.44598675476092353</c:v>
                </c:pt>
                <c:pt idx="467">
                  <c:v>0.44596943447308401</c:v>
                </c:pt>
                <c:pt idx="468">
                  <c:v>0.44593951344799487</c:v>
                </c:pt>
                <c:pt idx="469">
                  <c:v>0.4459114505583805</c:v>
                </c:pt>
                <c:pt idx="470">
                  <c:v>0.44587478912940748</c:v>
                </c:pt>
                <c:pt idx="471">
                  <c:v>0.44583252482407693</c:v>
                </c:pt>
                <c:pt idx="472">
                  <c:v>0.44580302771157937</c:v>
                </c:pt>
                <c:pt idx="473">
                  <c:v>0.44575255762606769</c:v>
                </c:pt>
                <c:pt idx="474">
                  <c:v>0.44573082644569606</c:v>
                </c:pt>
                <c:pt idx="475">
                  <c:v>0.44573084783599848</c:v>
                </c:pt>
                <c:pt idx="476">
                  <c:v>0.44568333802088828</c:v>
                </c:pt>
                <c:pt idx="477">
                  <c:v>0.44559231894772039</c:v>
                </c:pt>
                <c:pt idx="478">
                  <c:v>0.44556222043701849</c:v>
                </c:pt>
                <c:pt idx="479">
                  <c:v>0.44556212565646419</c:v>
                </c:pt>
                <c:pt idx="480">
                  <c:v>0.44555651777359079</c:v>
                </c:pt>
                <c:pt idx="481">
                  <c:v>0.44551105247656869</c:v>
                </c:pt>
                <c:pt idx="482">
                  <c:v>0.44543181533000437</c:v>
                </c:pt>
                <c:pt idx="483">
                  <c:v>0.44537958360796331</c:v>
                </c:pt>
                <c:pt idx="484">
                  <c:v>0.44532892860650969</c:v>
                </c:pt>
                <c:pt idx="485">
                  <c:v>0.44528605697890195</c:v>
                </c:pt>
                <c:pt idx="486">
                  <c:v>0.44524697230260735</c:v>
                </c:pt>
                <c:pt idx="487">
                  <c:v>0.44521929939865784</c:v>
                </c:pt>
                <c:pt idx="488">
                  <c:v>0.44518493062994507</c:v>
                </c:pt>
                <c:pt idx="489">
                  <c:v>0.44515649104760219</c:v>
                </c:pt>
                <c:pt idx="490">
                  <c:v>0.4451403366330895</c:v>
                </c:pt>
                <c:pt idx="491">
                  <c:v>0.44506291182566554</c:v>
                </c:pt>
                <c:pt idx="492">
                  <c:v>0.44497965372245335</c:v>
                </c:pt>
                <c:pt idx="493">
                  <c:v>0.44493890718670553</c:v>
                </c:pt>
                <c:pt idx="494">
                  <c:v>0.44492689014679776</c:v>
                </c:pt>
                <c:pt idx="495">
                  <c:v>0.4448452410886175</c:v>
                </c:pt>
                <c:pt idx="496">
                  <c:v>0.44477442004699413</c:v>
                </c:pt>
                <c:pt idx="497">
                  <c:v>0.44477761392737802</c:v>
                </c:pt>
                <c:pt idx="498">
                  <c:v>0.44476559150644118</c:v>
                </c:pt>
                <c:pt idx="499">
                  <c:v>0.44475344063876826</c:v>
                </c:pt>
                <c:pt idx="500">
                  <c:v>0.44467363910111218</c:v>
                </c:pt>
                <c:pt idx="501">
                  <c:v>0.44459889045410611</c:v>
                </c:pt>
                <c:pt idx="502">
                  <c:v>0.44465206499989657</c:v>
                </c:pt>
                <c:pt idx="503">
                  <c:v>0.44468082448161489</c:v>
                </c:pt>
                <c:pt idx="504">
                  <c:v>0.44460288944084425</c:v>
                </c:pt>
                <c:pt idx="505">
                  <c:v>0.44456813483456226</c:v>
                </c:pt>
                <c:pt idx="506">
                  <c:v>0.44453256535610214</c:v>
                </c:pt>
                <c:pt idx="507">
                  <c:v>0.44445708678251789</c:v>
                </c:pt>
                <c:pt idx="508">
                  <c:v>0.44446539613030028</c:v>
                </c:pt>
                <c:pt idx="509">
                  <c:v>0.44446938740293573</c:v>
                </c:pt>
                <c:pt idx="510">
                  <c:v>0.4444246690697165</c:v>
                </c:pt>
                <c:pt idx="511">
                  <c:v>0.44436726951700711</c:v>
                </c:pt>
                <c:pt idx="512">
                  <c:v>0.4443449638388412</c:v>
                </c:pt>
                <c:pt idx="513">
                  <c:v>0.44437976474233537</c:v>
                </c:pt>
                <c:pt idx="514">
                  <c:v>0.44439688206508965</c:v>
                </c:pt>
                <c:pt idx="515">
                  <c:v>0.44436723994452015</c:v>
                </c:pt>
                <c:pt idx="516">
                  <c:v>0.44435672403887011</c:v>
                </c:pt>
                <c:pt idx="517">
                  <c:v>0.44436195468576045</c:v>
                </c:pt>
                <c:pt idx="518">
                  <c:v>0.44435645832821463</c:v>
                </c:pt>
                <c:pt idx="519">
                  <c:v>0.44436040684578054</c:v>
                </c:pt>
                <c:pt idx="520">
                  <c:v>0.44437382420973176</c:v>
                </c:pt>
                <c:pt idx="521">
                  <c:v>0.44442714483812445</c:v>
                </c:pt>
                <c:pt idx="522">
                  <c:v>0.44443975572355976</c:v>
                </c:pt>
                <c:pt idx="523">
                  <c:v>0.4444049841403937</c:v>
                </c:pt>
                <c:pt idx="524">
                  <c:v>0.44446946399470799</c:v>
                </c:pt>
                <c:pt idx="525">
                  <c:v>0.44447523866863919</c:v>
                </c:pt>
                <c:pt idx="526">
                  <c:v>0.4444753486978435</c:v>
                </c:pt>
                <c:pt idx="527">
                  <c:v>0.44451645996919753</c:v>
                </c:pt>
                <c:pt idx="528">
                  <c:v>0.44452688463146034</c:v>
                </c:pt>
                <c:pt idx="529">
                  <c:v>0.44460235786287683</c:v>
                </c:pt>
                <c:pt idx="530">
                  <c:v>0.44466616770906114</c:v>
                </c:pt>
                <c:pt idx="531">
                  <c:v>0.44464235210372932</c:v>
                </c:pt>
                <c:pt idx="532">
                  <c:v>0.4446246859824608</c:v>
                </c:pt>
                <c:pt idx="533">
                  <c:v>0.44465251228930386</c:v>
                </c:pt>
                <c:pt idx="534">
                  <c:v>0.44474011641441563</c:v>
                </c:pt>
                <c:pt idx="535">
                  <c:v>0.44480832483763982</c:v>
                </c:pt>
                <c:pt idx="536">
                  <c:v>0.44484547286669568</c:v>
                </c:pt>
                <c:pt idx="537">
                  <c:v>0.4448970607348588</c:v>
                </c:pt>
                <c:pt idx="538">
                  <c:v>0.44494838936094511</c:v>
                </c:pt>
                <c:pt idx="539">
                  <c:v>0.44500820688294374</c:v>
                </c:pt>
                <c:pt idx="540">
                  <c:v>0.44511131761514139</c:v>
                </c:pt>
                <c:pt idx="541">
                  <c:v>0.4452119344264302</c:v>
                </c:pt>
                <c:pt idx="542">
                  <c:v>0.44527215370011014</c:v>
                </c:pt>
                <c:pt idx="543">
                  <c:v>0.44540734088142414</c:v>
                </c:pt>
                <c:pt idx="544">
                  <c:v>0.44551794410882223</c:v>
                </c:pt>
                <c:pt idx="545">
                  <c:v>0.44556071581098528</c:v>
                </c:pt>
                <c:pt idx="546">
                  <c:v>0.44560599654750516</c:v>
                </c:pt>
                <c:pt idx="547">
                  <c:v>0.44572660379247248</c:v>
                </c:pt>
                <c:pt idx="548">
                  <c:v>0.44588598558677156</c:v>
                </c:pt>
                <c:pt idx="549">
                  <c:v>0.44601453544404418</c:v>
                </c:pt>
                <c:pt idx="550">
                  <c:v>0.44608561066679608</c:v>
                </c:pt>
                <c:pt idx="551">
                  <c:v>0.44611690006842658</c:v>
                </c:pt>
                <c:pt idx="552">
                  <c:v>0.44623316251345052</c:v>
                </c:pt>
                <c:pt idx="553">
                  <c:v>0.44636189086028316</c:v>
                </c:pt>
                <c:pt idx="554">
                  <c:v>0.44646196608157113</c:v>
                </c:pt>
                <c:pt idx="555">
                  <c:v>0.44656892550406252</c:v>
                </c:pt>
                <c:pt idx="556">
                  <c:v>0.4466920949381023</c:v>
                </c:pt>
                <c:pt idx="557">
                  <c:v>0.44681922362932908</c:v>
                </c:pt>
                <c:pt idx="558">
                  <c:v>0.44694533189046542</c:v>
                </c:pt>
                <c:pt idx="559">
                  <c:v>0.44710122907645156</c:v>
                </c:pt>
                <c:pt idx="560">
                  <c:v>0.44718003759083497</c:v>
                </c:pt>
                <c:pt idx="561">
                  <c:v>0.44732037143103298</c:v>
                </c:pt>
                <c:pt idx="562">
                  <c:v>0.4475630740038874</c:v>
                </c:pt>
                <c:pt idx="563">
                  <c:v>0.44771479542009285</c:v>
                </c:pt>
                <c:pt idx="564">
                  <c:v>0.44779816995739363</c:v>
                </c:pt>
                <c:pt idx="565">
                  <c:v>0.44789721158956658</c:v>
                </c:pt>
                <c:pt idx="566">
                  <c:v>0.4480305995834451</c:v>
                </c:pt>
                <c:pt idx="567">
                  <c:v>0.44817595771593516</c:v>
                </c:pt>
                <c:pt idx="568">
                  <c:v>0.44837718183444047</c:v>
                </c:pt>
                <c:pt idx="569">
                  <c:v>0.44855571756511425</c:v>
                </c:pt>
                <c:pt idx="570">
                  <c:v>0.44866000084294383</c:v>
                </c:pt>
                <c:pt idx="571">
                  <c:v>0.44874296467764724</c:v>
                </c:pt>
                <c:pt idx="572">
                  <c:v>0.44889053312855937</c:v>
                </c:pt>
                <c:pt idx="573">
                  <c:v>0.44917527861110335</c:v>
                </c:pt>
                <c:pt idx="574">
                  <c:v>0.44939868637866009</c:v>
                </c:pt>
                <c:pt idx="575">
                  <c:v>0.44955863923781686</c:v>
                </c:pt>
                <c:pt idx="576">
                  <c:v>0.44962985925640159</c:v>
                </c:pt>
                <c:pt idx="577">
                  <c:v>0.44970990793567073</c:v>
                </c:pt>
                <c:pt idx="578">
                  <c:v>0.44987996447960116</c:v>
                </c:pt>
                <c:pt idx="579">
                  <c:v>0.45010369919007515</c:v>
                </c:pt>
                <c:pt idx="580">
                  <c:v>0.45035741655622935</c:v>
                </c:pt>
                <c:pt idx="581">
                  <c:v>0.45044312862492902</c:v>
                </c:pt>
                <c:pt idx="582">
                  <c:v>0.45062712998387977</c:v>
                </c:pt>
                <c:pt idx="583">
                  <c:v>0.4508448261476507</c:v>
                </c:pt>
                <c:pt idx="584">
                  <c:v>0.45102136028972284</c:v>
                </c:pt>
                <c:pt idx="585">
                  <c:v>0.45121098723533221</c:v>
                </c:pt>
                <c:pt idx="586">
                  <c:v>0.45139087440347286</c:v>
                </c:pt>
                <c:pt idx="587">
                  <c:v>0.45153748614065842</c:v>
                </c:pt>
                <c:pt idx="588">
                  <c:v>0.45164523341611601</c:v>
                </c:pt>
                <c:pt idx="589">
                  <c:v>0.45175982572827783</c:v>
                </c:pt>
                <c:pt idx="590">
                  <c:v>0.4519069667422097</c:v>
                </c:pt>
                <c:pt idx="591">
                  <c:v>0.45208393433178684</c:v>
                </c:pt>
                <c:pt idx="592">
                  <c:v>0.45221225472627524</c:v>
                </c:pt>
                <c:pt idx="593">
                  <c:v>0.45237411156136154</c:v>
                </c:pt>
                <c:pt idx="594">
                  <c:v>0.45258739110007179</c:v>
                </c:pt>
                <c:pt idx="595">
                  <c:v>0.45270281140066621</c:v>
                </c:pt>
                <c:pt idx="596">
                  <c:v>0.45285821657173603</c:v>
                </c:pt>
                <c:pt idx="597">
                  <c:v>0.45307696849231932</c:v>
                </c:pt>
                <c:pt idx="598">
                  <c:v>0.45333385418707955</c:v>
                </c:pt>
                <c:pt idx="599">
                  <c:v>0.45335071101978919</c:v>
                </c:pt>
                <c:pt idx="600">
                  <c:v>0.45348373983994583</c:v>
                </c:pt>
                <c:pt idx="601">
                  <c:v>0.45377912529179004</c:v>
                </c:pt>
                <c:pt idx="602">
                  <c:v>0.45403885742152128</c:v>
                </c:pt>
                <c:pt idx="603">
                  <c:v>0.45418900620604541</c:v>
                </c:pt>
                <c:pt idx="604">
                  <c:v>0.45429200533958253</c:v>
                </c:pt>
                <c:pt idx="605">
                  <c:v>0.45438749135468326</c:v>
                </c:pt>
                <c:pt idx="606">
                  <c:v>0.454511343127525</c:v>
                </c:pt>
                <c:pt idx="607">
                  <c:v>0.4546820683690373</c:v>
                </c:pt>
                <c:pt idx="608">
                  <c:v>0.45484852589089692</c:v>
                </c:pt>
                <c:pt idx="609">
                  <c:v>0.45498892901880295</c:v>
                </c:pt>
                <c:pt idx="610">
                  <c:v>0.45523132089952023</c:v>
                </c:pt>
                <c:pt idx="611">
                  <c:v>0.45538949616310581</c:v>
                </c:pt>
                <c:pt idx="612">
                  <c:v>0.45548124584914201</c:v>
                </c:pt>
                <c:pt idx="613">
                  <c:v>0.45562946421992434</c:v>
                </c:pt>
                <c:pt idx="614">
                  <c:v>0.45579359182018092</c:v>
                </c:pt>
                <c:pt idx="615">
                  <c:v>0.45597915694649638</c:v>
                </c:pt>
                <c:pt idx="616">
                  <c:v>0.45613255932480928</c:v>
                </c:pt>
                <c:pt idx="617">
                  <c:v>0.45636147508686892</c:v>
                </c:pt>
                <c:pt idx="618">
                  <c:v>0.45663708216512838</c:v>
                </c:pt>
                <c:pt idx="619">
                  <c:v>0.45682578720788269</c:v>
                </c:pt>
                <c:pt idx="620">
                  <c:v>0.45704613002195676</c:v>
                </c:pt>
                <c:pt idx="621">
                  <c:v>0.45735914099228542</c:v>
                </c:pt>
                <c:pt idx="622">
                  <c:v>0.45766415444464248</c:v>
                </c:pt>
                <c:pt idx="623">
                  <c:v>0.45788891979797275</c:v>
                </c:pt>
                <c:pt idx="624">
                  <c:v>0.45807083015527222</c:v>
                </c:pt>
                <c:pt idx="625">
                  <c:v>0.45834492892708673</c:v>
                </c:pt>
                <c:pt idx="626">
                  <c:v>0.45863387098572722</c:v>
                </c:pt>
                <c:pt idx="627">
                  <c:v>0.45893122317295737</c:v>
                </c:pt>
                <c:pt idx="628">
                  <c:v>0.45909293143138674</c:v>
                </c:pt>
                <c:pt idx="629">
                  <c:v>0.45932973724085596</c:v>
                </c:pt>
                <c:pt idx="630">
                  <c:v>0.45958830939760614</c:v>
                </c:pt>
                <c:pt idx="631">
                  <c:v>0.45980269113105154</c:v>
                </c:pt>
                <c:pt idx="632">
                  <c:v>0.46001853881033899</c:v>
                </c:pt>
                <c:pt idx="633">
                  <c:v>0.46014704425759395</c:v>
                </c:pt>
                <c:pt idx="634">
                  <c:v>0.46028973576071563</c:v>
                </c:pt>
                <c:pt idx="635">
                  <c:v>0.46058516257828291</c:v>
                </c:pt>
                <c:pt idx="636">
                  <c:v>0.46073835237921518</c:v>
                </c:pt>
                <c:pt idx="637">
                  <c:v>0.46080051005948336</c:v>
                </c:pt>
                <c:pt idx="638">
                  <c:v>0.46091408311359489</c:v>
                </c:pt>
                <c:pt idx="639">
                  <c:v>0.46130698764802314</c:v>
                </c:pt>
                <c:pt idx="640">
                  <c:v>0.46155382536455153</c:v>
                </c:pt>
                <c:pt idx="641">
                  <c:v>0.46171169420223496</c:v>
                </c:pt>
                <c:pt idx="642">
                  <c:v>0.46190817580410498</c:v>
                </c:pt>
                <c:pt idx="643">
                  <c:v>0.46192605096666056</c:v>
                </c:pt>
                <c:pt idx="644">
                  <c:v>0.46215970688525637</c:v>
                </c:pt>
                <c:pt idx="645">
                  <c:v>0.46241890591442442</c:v>
                </c:pt>
                <c:pt idx="646">
                  <c:v>0.46239186706930141</c:v>
                </c:pt>
                <c:pt idx="647">
                  <c:v>0.46272813139346308</c:v>
                </c:pt>
                <c:pt idx="648">
                  <c:v>0.46292620352034114</c:v>
                </c:pt>
                <c:pt idx="649">
                  <c:v>0.46291007178986954</c:v>
                </c:pt>
                <c:pt idx="650">
                  <c:v>0.46296850424769559</c:v>
                </c:pt>
                <c:pt idx="651">
                  <c:v>0.46300485690218895</c:v>
                </c:pt>
                <c:pt idx="652">
                  <c:v>0.46325761371242541</c:v>
                </c:pt>
                <c:pt idx="653">
                  <c:v>0.46345167899780737</c:v>
                </c:pt>
                <c:pt idx="654">
                  <c:v>0.46371051919162137</c:v>
                </c:pt>
                <c:pt idx="655">
                  <c:v>0.46388982993819816</c:v>
                </c:pt>
                <c:pt idx="656">
                  <c:v>0.46397819073799756</c:v>
                </c:pt>
                <c:pt idx="657">
                  <c:v>0.46412669757199837</c:v>
                </c:pt>
                <c:pt idx="658">
                  <c:v>0.46437674912379823</c:v>
                </c:pt>
                <c:pt idx="659">
                  <c:v>0.46457006385244276</c:v>
                </c:pt>
                <c:pt idx="660">
                  <c:v>0.46480145277644608</c:v>
                </c:pt>
                <c:pt idx="661">
                  <c:v>0.46503797433734828</c:v>
                </c:pt>
                <c:pt idx="662">
                  <c:v>0.46509562814363786</c:v>
                </c:pt>
                <c:pt idx="663">
                  <c:v>0.46518733639096954</c:v>
                </c:pt>
                <c:pt idx="664">
                  <c:v>0.46536155273117247</c:v>
                </c:pt>
                <c:pt idx="665">
                  <c:v>0.46561024221741781</c:v>
                </c:pt>
                <c:pt idx="666">
                  <c:v>0.46574480545006947</c:v>
                </c:pt>
                <c:pt idx="667">
                  <c:v>0.46584459931456496</c:v>
                </c:pt>
                <c:pt idx="668">
                  <c:v>0.46605090565555612</c:v>
                </c:pt>
                <c:pt idx="669">
                  <c:v>0.46620418041770767</c:v>
                </c:pt>
                <c:pt idx="670">
                  <c:v>0.46632861062056313</c:v>
                </c:pt>
                <c:pt idx="671">
                  <c:v>0.46659911151726002</c:v>
                </c:pt>
                <c:pt idx="672">
                  <c:v>0.46684561215842596</c:v>
                </c:pt>
                <c:pt idx="673">
                  <c:v>0.46701768811259986</c:v>
                </c:pt>
                <c:pt idx="674">
                  <c:v>0.46722623357537629</c:v>
                </c:pt>
                <c:pt idx="675">
                  <c:v>0.4674408593183868</c:v>
                </c:pt>
                <c:pt idx="676">
                  <c:v>0.46764941746988059</c:v>
                </c:pt>
                <c:pt idx="677">
                  <c:v>0.46782719599941408</c:v>
                </c:pt>
                <c:pt idx="678">
                  <c:v>0.46795212939590453</c:v>
                </c:pt>
                <c:pt idx="679">
                  <c:v>0.46808605391358621</c:v>
                </c:pt>
                <c:pt idx="680">
                  <c:v>0.46817581011715165</c:v>
                </c:pt>
                <c:pt idx="681">
                  <c:v>0.46831214133925148</c:v>
                </c:pt>
                <c:pt idx="682">
                  <c:v>0.46849726933345659</c:v>
                </c:pt>
                <c:pt idx="683">
                  <c:v>0.46863251066915246</c:v>
                </c:pt>
                <c:pt idx="684">
                  <c:v>0.46876320627723572</c:v>
                </c:pt>
                <c:pt idx="685">
                  <c:v>0.46888564376357583</c:v>
                </c:pt>
                <c:pt idx="686">
                  <c:v>0.46899056205285244</c:v>
                </c:pt>
                <c:pt idx="687">
                  <c:v>0.46925636232354107</c:v>
                </c:pt>
                <c:pt idx="688">
                  <c:v>0.46952785649504752</c:v>
                </c:pt>
                <c:pt idx="689">
                  <c:v>0.46966821160681693</c:v>
                </c:pt>
                <c:pt idx="690">
                  <c:v>0.46984443801980325</c:v>
                </c:pt>
                <c:pt idx="691">
                  <c:v>0.46998423045739385</c:v>
                </c:pt>
                <c:pt idx="692">
                  <c:v>0.47010974607737238</c:v>
                </c:pt>
                <c:pt idx="693">
                  <c:v>0.47016829993950809</c:v>
                </c:pt>
                <c:pt idx="694">
                  <c:v>0.4703472672532733</c:v>
                </c:pt>
                <c:pt idx="695">
                  <c:v>0.4705041378953343</c:v>
                </c:pt>
                <c:pt idx="696">
                  <c:v>0.47062645962272692</c:v>
                </c:pt>
                <c:pt idx="697">
                  <c:v>0.47079799365549019</c:v>
                </c:pt>
                <c:pt idx="698">
                  <c:v>0.47099848311276338</c:v>
                </c:pt>
                <c:pt idx="699">
                  <c:v>0.47116594609436507</c:v>
                </c:pt>
                <c:pt idx="700">
                  <c:v>0.47130611604529832</c:v>
                </c:pt>
                <c:pt idx="701">
                  <c:v>0.47145521713998556</c:v>
                </c:pt>
                <c:pt idx="702">
                  <c:v>0.47160053895909276</c:v>
                </c:pt>
                <c:pt idx="703">
                  <c:v>0.47169425276194116</c:v>
                </c:pt>
                <c:pt idx="704">
                  <c:v>0.47185294118188853</c:v>
                </c:pt>
                <c:pt idx="705">
                  <c:v>0.47199919779339194</c:v>
                </c:pt>
                <c:pt idx="706">
                  <c:v>0.47214126703133658</c:v>
                </c:pt>
                <c:pt idx="707">
                  <c:v>0.47223867749542675</c:v>
                </c:pt>
                <c:pt idx="708">
                  <c:v>0.47240783122817892</c:v>
                </c:pt>
                <c:pt idx="709">
                  <c:v>0.47254126804932756</c:v>
                </c:pt>
                <c:pt idx="710">
                  <c:v>0.47266983707958438</c:v>
                </c:pt>
                <c:pt idx="711">
                  <c:v>0.47281705329721585</c:v>
                </c:pt>
                <c:pt idx="712">
                  <c:v>0.47290394271668329</c:v>
                </c:pt>
                <c:pt idx="713">
                  <c:v>0.47297895823377045</c:v>
                </c:pt>
                <c:pt idx="714">
                  <c:v>0.47303584192728537</c:v>
                </c:pt>
                <c:pt idx="715">
                  <c:v>0.4731290361679335</c:v>
                </c:pt>
                <c:pt idx="716">
                  <c:v>0.47328593223496734</c:v>
                </c:pt>
                <c:pt idx="717">
                  <c:v>0.47340360953856053</c:v>
                </c:pt>
                <c:pt idx="718">
                  <c:v>0.47348698416243074</c:v>
                </c:pt>
                <c:pt idx="719">
                  <c:v>0.47355798065667581</c:v>
                </c:pt>
                <c:pt idx="720">
                  <c:v>0.47365954677489386</c:v>
                </c:pt>
                <c:pt idx="721">
                  <c:v>0.47373208187973287</c:v>
                </c:pt>
                <c:pt idx="722">
                  <c:v>0.47379022645006491</c:v>
                </c:pt>
                <c:pt idx="723">
                  <c:v>0.47391351619750033</c:v>
                </c:pt>
                <c:pt idx="724">
                  <c:v>0.47402255759724232</c:v>
                </c:pt>
                <c:pt idx="725">
                  <c:v>0.47409090026919526</c:v>
                </c:pt>
                <c:pt idx="726">
                  <c:v>0.47421690912056985</c:v>
                </c:pt>
                <c:pt idx="727">
                  <c:v>0.4744067755854629</c:v>
                </c:pt>
                <c:pt idx="728">
                  <c:v>0.47461979119899039</c:v>
                </c:pt>
                <c:pt idx="729">
                  <c:v>0.47473580776633523</c:v>
                </c:pt>
                <c:pt idx="730">
                  <c:v>0.47488130682658819</c:v>
                </c:pt>
                <c:pt idx="731">
                  <c:v>0.4750394539557421</c:v>
                </c:pt>
                <c:pt idx="732">
                  <c:v>0.47515506586065204</c:v>
                </c:pt>
                <c:pt idx="733">
                  <c:v>0.47524283806733142</c:v>
                </c:pt>
                <c:pt idx="734">
                  <c:v>0.47538847896956044</c:v>
                </c:pt>
                <c:pt idx="735">
                  <c:v>0.47558162775535401</c:v>
                </c:pt>
                <c:pt idx="736">
                  <c:v>0.47571161928222888</c:v>
                </c:pt>
                <c:pt idx="737">
                  <c:v>0.47582640065245707</c:v>
                </c:pt>
                <c:pt idx="738">
                  <c:v>0.47599084205762149</c:v>
                </c:pt>
                <c:pt idx="739">
                  <c:v>0.47617401202532411</c:v>
                </c:pt>
                <c:pt idx="740">
                  <c:v>0.47630440841014748</c:v>
                </c:pt>
                <c:pt idx="741">
                  <c:v>0.47647166869784757</c:v>
                </c:pt>
                <c:pt idx="742">
                  <c:v>0.476698581746345</c:v>
                </c:pt>
                <c:pt idx="743">
                  <c:v>0.47686967260103624</c:v>
                </c:pt>
                <c:pt idx="744">
                  <c:v>0.47702439620376486</c:v>
                </c:pt>
                <c:pt idx="745">
                  <c:v>0.47722563055535439</c:v>
                </c:pt>
                <c:pt idx="746">
                  <c:v>0.47742934070750681</c:v>
                </c:pt>
                <c:pt idx="747">
                  <c:v>0.47761961877707493</c:v>
                </c:pt>
                <c:pt idx="748">
                  <c:v>0.47780431063234569</c:v>
                </c:pt>
                <c:pt idx="749">
                  <c:v>0.47798532109538328</c:v>
                </c:pt>
                <c:pt idx="750">
                  <c:v>0.47821360540615965</c:v>
                </c:pt>
                <c:pt idx="751">
                  <c:v>0.47841649121483987</c:v>
                </c:pt>
                <c:pt idx="752">
                  <c:v>0.47857714128730716</c:v>
                </c:pt>
                <c:pt idx="753">
                  <c:v>0.47876994942709805</c:v>
                </c:pt>
                <c:pt idx="754">
                  <c:v>0.47894184632603348</c:v>
                </c:pt>
                <c:pt idx="755">
                  <c:v>0.47906960523158376</c:v>
                </c:pt>
                <c:pt idx="756">
                  <c:v>0.47923554200370361</c:v>
                </c:pt>
                <c:pt idx="757">
                  <c:v>0.47941966611180159</c:v>
                </c:pt>
                <c:pt idx="758">
                  <c:v>0.47959264959113779</c:v>
                </c:pt>
                <c:pt idx="759">
                  <c:v>0.47976124396942782</c:v>
                </c:pt>
                <c:pt idx="760">
                  <c:v>0.47995080488761221</c:v>
                </c:pt>
                <c:pt idx="761">
                  <c:v>0.48012806959568133</c:v>
                </c:pt>
                <c:pt idx="762">
                  <c:v>0.48028541785191853</c:v>
                </c:pt>
                <c:pt idx="763">
                  <c:v>0.48044666464018843</c:v>
                </c:pt>
                <c:pt idx="764">
                  <c:v>0.48060706389748908</c:v>
                </c:pt>
                <c:pt idx="765">
                  <c:v>0.4807501415863184</c:v>
                </c:pt>
                <c:pt idx="766">
                  <c:v>0.48086485672102902</c:v>
                </c:pt>
                <c:pt idx="767">
                  <c:v>0.48097455426223923</c:v>
                </c:pt>
                <c:pt idx="768">
                  <c:v>0.48106818552882724</c:v>
                </c:pt>
                <c:pt idx="769">
                  <c:v>0.48116147657296765</c:v>
                </c:pt>
                <c:pt idx="770">
                  <c:v>0.48128975506965577</c:v>
                </c:pt>
                <c:pt idx="771">
                  <c:v>0.48140306104247438</c:v>
                </c:pt>
                <c:pt idx="772">
                  <c:v>0.48150097688383764</c:v>
                </c:pt>
                <c:pt idx="773">
                  <c:v>0.48161045729702173</c:v>
                </c:pt>
                <c:pt idx="774">
                  <c:v>0.48173922277532677</c:v>
                </c:pt>
                <c:pt idx="775">
                  <c:v>0.48181806435461921</c:v>
                </c:pt>
                <c:pt idx="776">
                  <c:v>0.4818777787113897</c:v>
                </c:pt>
                <c:pt idx="777">
                  <c:v>0.48193205752772633</c:v>
                </c:pt>
                <c:pt idx="778">
                  <c:v>0.48198315085508225</c:v>
                </c:pt>
                <c:pt idx="779">
                  <c:v>0.48204153382845566</c:v>
                </c:pt>
                <c:pt idx="780">
                  <c:v>0.48210537548266985</c:v>
                </c:pt>
                <c:pt idx="781">
                  <c:v>0.48215802678658176</c:v>
                </c:pt>
                <c:pt idx="782">
                  <c:v>0.48220904054613961</c:v>
                </c:pt>
                <c:pt idx="783">
                  <c:v>0.48227124316644215</c:v>
                </c:pt>
                <c:pt idx="784">
                  <c:v>0.48228816666872643</c:v>
                </c:pt>
                <c:pt idx="785">
                  <c:v>0.48234257778279438</c:v>
                </c:pt>
                <c:pt idx="786">
                  <c:v>0.48236953337638294</c:v>
                </c:pt>
                <c:pt idx="787">
                  <c:v>0.48233456283369947</c:v>
                </c:pt>
                <c:pt idx="788">
                  <c:v>0.4823580784335233</c:v>
                </c:pt>
                <c:pt idx="789">
                  <c:v>0.48238301679801787</c:v>
                </c:pt>
                <c:pt idx="790">
                  <c:v>0.48238068329883421</c:v>
                </c:pt>
                <c:pt idx="791">
                  <c:v>0.48236894360443605</c:v>
                </c:pt>
                <c:pt idx="792">
                  <c:v>0.48236496178592531</c:v>
                </c:pt>
                <c:pt idx="793">
                  <c:v>0.48232602117756618</c:v>
                </c:pt>
                <c:pt idx="794">
                  <c:v>0.48230216378298968</c:v>
                </c:pt>
                <c:pt idx="795">
                  <c:v>0.48231799166597811</c:v>
                </c:pt>
                <c:pt idx="796">
                  <c:v>0.48234529327400982</c:v>
                </c:pt>
                <c:pt idx="797">
                  <c:v>0.48233916691192835</c:v>
                </c:pt>
                <c:pt idx="798">
                  <c:v>0.48230414974561292</c:v>
                </c:pt>
                <c:pt idx="799">
                  <c:v>0.48228944929365647</c:v>
                </c:pt>
                <c:pt idx="800">
                  <c:v>0.48223243140711292</c:v>
                </c:pt>
                <c:pt idx="801">
                  <c:v>0.48222557872035593</c:v>
                </c:pt>
                <c:pt idx="802">
                  <c:v>0.48227982097865102</c:v>
                </c:pt>
                <c:pt idx="803">
                  <c:v>0.48231678574278142</c:v>
                </c:pt>
                <c:pt idx="804">
                  <c:v>0.48237629459509068</c:v>
                </c:pt>
                <c:pt idx="805">
                  <c:v>0.48245300340027542</c:v>
                </c:pt>
                <c:pt idx="806">
                  <c:v>0.48251207042503991</c:v>
                </c:pt>
                <c:pt idx="807">
                  <c:v>0.4825792576500903</c:v>
                </c:pt>
                <c:pt idx="808">
                  <c:v>0.48266778860784826</c:v>
                </c:pt>
                <c:pt idx="809">
                  <c:v>0.4827771892607941</c:v>
                </c:pt>
                <c:pt idx="810">
                  <c:v>0.48287974017302743</c:v>
                </c:pt>
                <c:pt idx="811">
                  <c:v>0.48299410191467756</c:v>
                </c:pt>
                <c:pt idx="812">
                  <c:v>0.48310689287008518</c:v>
                </c:pt>
                <c:pt idx="813">
                  <c:v>0.48322698657037083</c:v>
                </c:pt>
                <c:pt idx="814">
                  <c:v>0.48334844583217479</c:v>
                </c:pt>
                <c:pt idx="815">
                  <c:v>0.48347540098986902</c:v>
                </c:pt>
                <c:pt idx="816">
                  <c:v>0.48359131969828617</c:v>
                </c:pt>
                <c:pt idx="817">
                  <c:v>0.48370708602686879</c:v>
                </c:pt>
                <c:pt idx="818">
                  <c:v>0.48383004303798088</c:v>
                </c:pt>
                <c:pt idx="819">
                  <c:v>0.48394960497023631</c:v>
                </c:pt>
                <c:pt idx="820">
                  <c:v>0.4840690941538372</c:v>
                </c:pt>
                <c:pt idx="821">
                  <c:v>0.48419663921704847</c:v>
                </c:pt>
                <c:pt idx="822">
                  <c:v>0.48431995097942354</c:v>
                </c:pt>
                <c:pt idx="823">
                  <c:v>0.4844333211742427</c:v>
                </c:pt>
                <c:pt idx="824">
                  <c:v>0.48456075001533389</c:v>
                </c:pt>
                <c:pt idx="825">
                  <c:v>0.48467992444341429</c:v>
                </c:pt>
                <c:pt idx="826">
                  <c:v>0.48479402862238546</c:v>
                </c:pt>
                <c:pt idx="827">
                  <c:v>0.48489957107136844</c:v>
                </c:pt>
                <c:pt idx="828">
                  <c:v>0.48499440582527426</c:v>
                </c:pt>
                <c:pt idx="829">
                  <c:v>0.48508465916381072</c:v>
                </c:pt>
                <c:pt idx="830">
                  <c:v>0.48515723160659951</c:v>
                </c:pt>
                <c:pt idx="831">
                  <c:v>0.4852142318552124</c:v>
                </c:pt>
                <c:pt idx="832">
                  <c:v>0.48527599466627463</c:v>
                </c:pt>
                <c:pt idx="833">
                  <c:v>0.48536969209315806</c:v>
                </c:pt>
                <c:pt idx="834">
                  <c:v>0.48546783238752328</c:v>
                </c:pt>
                <c:pt idx="835">
                  <c:v>0.48556857776055534</c:v>
                </c:pt>
                <c:pt idx="836">
                  <c:v>0.48566369567393447</c:v>
                </c:pt>
                <c:pt idx="837">
                  <c:v>0.48578593548503912</c:v>
                </c:pt>
                <c:pt idx="838">
                  <c:v>0.48587163449032306</c:v>
                </c:pt>
                <c:pt idx="839">
                  <c:v>0.48592985616151091</c:v>
                </c:pt>
                <c:pt idx="840">
                  <c:v>0.48601131569511091</c:v>
                </c:pt>
                <c:pt idx="841">
                  <c:v>0.48607487089945756</c:v>
                </c:pt>
                <c:pt idx="842">
                  <c:v>0.48613623198749017</c:v>
                </c:pt>
                <c:pt idx="843">
                  <c:v>0.4862142328954448</c:v>
                </c:pt>
                <c:pt idx="844">
                  <c:v>0.48626811723332647</c:v>
                </c:pt>
                <c:pt idx="845">
                  <c:v>0.486319737472729</c:v>
                </c:pt>
                <c:pt idx="846">
                  <c:v>0.48637183286735625</c:v>
                </c:pt>
                <c:pt idx="847">
                  <c:v>0.4864510198458854</c:v>
                </c:pt>
                <c:pt idx="848">
                  <c:v>0.48652391560468694</c:v>
                </c:pt>
                <c:pt idx="849">
                  <c:v>0.48658698566957459</c:v>
                </c:pt>
                <c:pt idx="850">
                  <c:v>0.48666586205448437</c:v>
                </c:pt>
                <c:pt idx="851">
                  <c:v>0.48672170358967298</c:v>
                </c:pt>
                <c:pt idx="852">
                  <c:v>0.48677168030120949</c:v>
                </c:pt>
                <c:pt idx="853">
                  <c:v>0.48684751837149937</c:v>
                </c:pt>
                <c:pt idx="854">
                  <c:v>0.4869196621512038</c:v>
                </c:pt>
                <c:pt idx="855">
                  <c:v>0.48697870084131117</c:v>
                </c:pt>
                <c:pt idx="856">
                  <c:v>0.48703128478193131</c:v>
                </c:pt>
                <c:pt idx="857">
                  <c:v>0.48708282166108452</c:v>
                </c:pt>
                <c:pt idx="858">
                  <c:v>0.48713763775981933</c:v>
                </c:pt>
                <c:pt idx="859">
                  <c:v>0.48718836695862461</c:v>
                </c:pt>
                <c:pt idx="860">
                  <c:v>0.4872458389953313</c:v>
                </c:pt>
                <c:pt idx="861">
                  <c:v>0.48728820542562551</c:v>
                </c:pt>
                <c:pt idx="862">
                  <c:v>0.48731350659249845</c:v>
                </c:pt>
                <c:pt idx="863">
                  <c:v>0.48733234221883054</c:v>
                </c:pt>
                <c:pt idx="864">
                  <c:v>0.48736009739983821</c:v>
                </c:pt>
                <c:pt idx="865">
                  <c:v>0.48739325478667511</c:v>
                </c:pt>
                <c:pt idx="866">
                  <c:v>0.48742074217306813</c:v>
                </c:pt>
                <c:pt idx="867">
                  <c:v>0.48745415315332147</c:v>
                </c:pt>
                <c:pt idx="868">
                  <c:v>0.48748425419156866</c:v>
                </c:pt>
                <c:pt idx="869">
                  <c:v>0.4875018132128735</c:v>
                </c:pt>
                <c:pt idx="870">
                  <c:v>0.48752331398804533</c:v>
                </c:pt>
                <c:pt idx="871">
                  <c:v>0.48754788789162645</c:v>
                </c:pt>
                <c:pt idx="872">
                  <c:v>0.48757496961145819</c:v>
                </c:pt>
                <c:pt idx="873">
                  <c:v>0.48761074901093487</c:v>
                </c:pt>
                <c:pt idx="874">
                  <c:v>0.4876361216046865</c:v>
                </c:pt>
                <c:pt idx="875">
                  <c:v>0.48766129605372627</c:v>
                </c:pt>
                <c:pt idx="876">
                  <c:v>0.48768160364857988</c:v>
                </c:pt>
                <c:pt idx="877">
                  <c:v>0.48768999959093612</c:v>
                </c:pt>
                <c:pt idx="878">
                  <c:v>0.48769833896940368</c:v>
                </c:pt>
                <c:pt idx="879">
                  <c:v>0.48771325095901691</c:v>
                </c:pt>
                <c:pt idx="880">
                  <c:v>0.48773224861905512</c:v>
                </c:pt>
                <c:pt idx="881">
                  <c:v>0.48775939752908032</c:v>
                </c:pt>
                <c:pt idx="882">
                  <c:v>0.48779473063160778</c:v>
                </c:pt>
                <c:pt idx="883">
                  <c:v>0.48781924509104019</c:v>
                </c:pt>
                <c:pt idx="884">
                  <c:v>0.48784677228476436</c:v>
                </c:pt>
                <c:pt idx="885">
                  <c:v>0.4878667675658595</c:v>
                </c:pt>
                <c:pt idx="886">
                  <c:v>0.48787370855553486</c:v>
                </c:pt>
                <c:pt idx="887">
                  <c:v>0.48791352448746217</c:v>
                </c:pt>
                <c:pt idx="888">
                  <c:v>0.48796879510861269</c:v>
                </c:pt>
                <c:pt idx="889">
                  <c:v>0.4880044011061952</c:v>
                </c:pt>
                <c:pt idx="890">
                  <c:v>0.48803195642988256</c:v>
                </c:pt>
                <c:pt idx="891">
                  <c:v>0.48804478873535811</c:v>
                </c:pt>
                <c:pt idx="892">
                  <c:v>0.48804202015980819</c:v>
                </c:pt>
                <c:pt idx="893">
                  <c:v>0.48806136968903097</c:v>
                </c:pt>
                <c:pt idx="894">
                  <c:v>0.48809443511744272</c:v>
                </c:pt>
                <c:pt idx="895">
                  <c:v>0.48813474571138032</c:v>
                </c:pt>
                <c:pt idx="896">
                  <c:v>0.48815570280242487</c:v>
                </c:pt>
                <c:pt idx="897">
                  <c:v>0.4881812891469966</c:v>
                </c:pt>
                <c:pt idx="898">
                  <c:v>0.48820707360303789</c:v>
                </c:pt>
                <c:pt idx="899">
                  <c:v>0.48822739815084404</c:v>
                </c:pt>
                <c:pt idx="900">
                  <c:v>0.48825353791832066</c:v>
                </c:pt>
                <c:pt idx="901">
                  <c:v>0.48829043846348569</c:v>
                </c:pt>
                <c:pt idx="902">
                  <c:v>0.48832629143588119</c:v>
                </c:pt>
                <c:pt idx="903">
                  <c:v>0.48836060201888332</c:v>
                </c:pt>
                <c:pt idx="904">
                  <c:v>0.48838844509623991</c:v>
                </c:pt>
                <c:pt idx="905">
                  <c:v>0.48844538583659119</c:v>
                </c:pt>
                <c:pt idx="906">
                  <c:v>0.48847902617126127</c:v>
                </c:pt>
                <c:pt idx="907">
                  <c:v>0.48848797759052864</c:v>
                </c:pt>
                <c:pt idx="908">
                  <c:v>0.48852416977855362</c:v>
                </c:pt>
                <c:pt idx="909">
                  <c:v>0.48853437759005014</c:v>
                </c:pt>
                <c:pt idx="910">
                  <c:v>0.48854174174699688</c:v>
                </c:pt>
                <c:pt idx="911">
                  <c:v>0.48856148315788972</c:v>
                </c:pt>
                <c:pt idx="912">
                  <c:v>0.48858523548315186</c:v>
                </c:pt>
                <c:pt idx="913">
                  <c:v>0.48862629920896211</c:v>
                </c:pt>
                <c:pt idx="914">
                  <c:v>0.48868603081264589</c:v>
                </c:pt>
                <c:pt idx="915">
                  <c:v>0.48872190302248986</c:v>
                </c:pt>
                <c:pt idx="916">
                  <c:v>0.48877233158793704</c:v>
                </c:pt>
                <c:pt idx="917">
                  <c:v>0.48878948377571341</c:v>
                </c:pt>
                <c:pt idx="918">
                  <c:v>0.48876235341584273</c:v>
                </c:pt>
                <c:pt idx="919">
                  <c:v>0.48878881073486663</c:v>
                </c:pt>
                <c:pt idx="920">
                  <c:v>0.48881600452947049</c:v>
                </c:pt>
                <c:pt idx="921">
                  <c:v>0.48883729694129957</c:v>
                </c:pt>
                <c:pt idx="922">
                  <c:v>0.48888285637128431</c:v>
                </c:pt>
                <c:pt idx="923">
                  <c:v>0.48892389925527441</c:v>
                </c:pt>
                <c:pt idx="924">
                  <c:v>0.48893182442336092</c:v>
                </c:pt>
                <c:pt idx="925">
                  <c:v>0.48893832013135796</c:v>
                </c:pt>
                <c:pt idx="926">
                  <c:v>0.48895661352346159</c:v>
                </c:pt>
                <c:pt idx="927">
                  <c:v>0.48897469002153016</c:v>
                </c:pt>
                <c:pt idx="928">
                  <c:v>0.48899018703247771</c:v>
                </c:pt>
                <c:pt idx="929">
                  <c:v>0.48903362139579437</c:v>
                </c:pt>
                <c:pt idx="930">
                  <c:v>0.48904988991048565</c:v>
                </c:pt>
                <c:pt idx="931">
                  <c:v>0.48903669289830137</c:v>
                </c:pt>
                <c:pt idx="932">
                  <c:v>0.48903567738933224</c:v>
                </c:pt>
                <c:pt idx="933">
                  <c:v>0.48900329386964841</c:v>
                </c:pt>
                <c:pt idx="934">
                  <c:v>0.4889786505833576</c:v>
                </c:pt>
                <c:pt idx="935">
                  <c:v>0.48898629672332578</c:v>
                </c:pt>
                <c:pt idx="936">
                  <c:v>0.48897699074643786</c:v>
                </c:pt>
                <c:pt idx="937">
                  <c:v>0.48896212612967244</c:v>
                </c:pt>
                <c:pt idx="938">
                  <c:v>0.48894552465914115</c:v>
                </c:pt>
                <c:pt idx="939">
                  <c:v>0.48891843856702133</c:v>
                </c:pt>
                <c:pt idx="940">
                  <c:v>0.4888871793952872</c:v>
                </c:pt>
                <c:pt idx="941">
                  <c:v>0.48886844606889074</c:v>
                </c:pt>
                <c:pt idx="942">
                  <c:v>0.48884819508236926</c:v>
                </c:pt>
                <c:pt idx="943">
                  <c:v>0.4888238325568055</c:v>
                </c:pt>
                <c:pt idx="944">
                  <c:v>0.48880579376592781</c:v>
                </c:pt>
                <c:pt idx="945">
                  <c:v>0.48877539227069944</c:v>
                </c:pt>
                <c:pt idx="946">
                  <c:v>0.48873939185569876</c:v>
                </c:pt>
                <c:pt idx="947">
                  <c:v>0.48869410312249717</c:v>
                </c:pt>
                <c:pt idx="948">
                  <c:v>0.48862838307335305</c:v>
                </c:pt>
                <c:pt idx="949">
                  <c:v>0.48854823521825663</c:v>
                </c:pt>
                <c:pt idx="950">
                  <c:v>0.48845758854517535</c:v>
                </c:pt>
                <c:pt idx="951">
                  <c:v>0.48838533914265581</c:v>
                </c:pt>
                <c:pt idx="952">
                  <c:v>0.48831409028681838</c:v>
                </c:pt>
                <c:pt idx="953">
                  <c:v>0.48826095463888858</c:v>
                </c:pt>
                <c:pt idx="954">
                  <c:v>0.48820553011962331</c:v>
                </c:pt>
                <c:pt idx="955">
                  <c:v>0.48814075006962021</c:v>
                </c:pt>
                <c:pt idx="956">
                  <c:v>0.48806714423716074</c:v>
                </c:pt>
                <c:pt idx="957">
                  <c:v>0.48800552591007801</c:v>
                </c:pt>
                <c:pt idx="958">
                  <c:v>0.48796853569336146</c:v>
                </c:pt>
                <c:pt idx="959">
                  <c:v>0.4879333402226973</c:v>
                </c:pt>
                <c:pt idx="960">
                  <c:v>0.48789322568986043</c:v>
                </c:pt>
                <c:pt idx="961">
                  <c:v>0.48786638381257869</c:v>
                </c:pt>
                <c:pt idx="962">
                  <c:v>0.48782963263801488</c:v>
                </c:pt>
                <c:pt idx="963">
                  <c:v>0.48777579546450661</c:v>
                </c:pt>
                <c:pt idx="964">
                  <c:v>0.48775414280795887</c:v>
                </c:pt>
                <c:pt idx="965">
                  <c:v>0.48775564134442084</c:v>
                </c:pt>
                <c:pt idx="966">
                  <c:v>0.48774663611489411</c:v>
                </c:pt>
                <c:pt idx="967">
                  <c:v>0.48774229605852448</c:v>
                </c:pt>
                <c:pt idx="968">
                  <c:v>0.48775920486440505</c:v>
                </c:pt>
                <c:pt idx="969">
                  <c:v>0.48777093511562075</c:v>
                </c:pt>
                <c:pt idx="970">
                  <c:v>0.48779703149925874</c:v>
                </c:pt>
                <c:pt idx="971">
                  <c:v>0.4878527958192716</c:v>
                </c:pt>
                <c:pt idx="972">
                  <c:v>0.48790573471656712</c:v>
                </c:pt>
                <c:pt idx="973">
                  <c:v>0.48795363962230359</c:v>
                </c:pt>
                <c:pt idx="974">
                  <c:v>0.48801902048156354</c:v>
                </c:pt>
                <c:pt idx="975">
                  <c:v>0.48809134918481595</c:v>
                </c:pt>
                <c:pt idx="976">
                  <c:v>0.48816774957316555</c:v>
                </c:pt>
                <c:pt idx="977">
                  <c:v>0.48825820525730329</c:v>
                </c:pt>
                <c:pt idx="978">
                  <c:v>0.48835708835123864</c:v>
                </c:pt>
                <c:pt idx="979">
                  <c:v>0.48843544914240722</c:v>
                </c:pt>
                <c:pt idx="980">
                  <c:v>0.48852680769850032</c:v>
                </c:pt>
                <c:pt idx="981">
                  <c:v>0.48859647920208027</c:v>
                </c:pt>
                <c:pt idx="982">
                  <c:v>0.48865690795552535</c:v>
                </c:pt>
                <c:pt idx="983">
                  <c:v>0.48872399561579405</c:v>
                </c:pt>
                <c:pt idx="984">
                  <c:v>0.4887631700032406</c:v>
                </c:pt>
                <c:pt idx="985">
                  <c:v>0.48880691011530425</c:v>
                </c:pt>
                <c:pt idx="986">
                  <c:v>0.48886549192569229</c:v>
                </c:pt>
                <c:pt idx="987">
                  <c:v>0.48890700462147835</c:v>
                </c:pt>
                <c:pt idx="988">
                  <c:v>0.4889524925166347</c:v>
                </c:pt>
                <c:pt idx="989">
                  <c:v>0.48899992083154903</c:v>
                </c:pt>
                <c:pt idx="990">
                  <c:v>0.48904880436801035</c:v>
                </c:pt>
                <c:pt idx="991">
                  <c:v>0.48907068537125276</c:v>
                </c:pt>
                <c:pt idx="992">
                  <c:v>0.48906812422458285</c:v>
                </c:pt>
                <c:pt idx="993">
                  <c:v>0.48905100646334304</c:v>
                </c:pt>
                <c:pt idx="994">
                  <c:v>0.48900448109595729</c:v>
                </c:pt>
                <c:pt idx="995">
                  <c:v>0.48893395295205339</c:v>
                </c:pt>
                <c:pt idx="996">
                  <c:v>0.48886774450740694</c:v>
                </c:pt>
                <c:pt idx="997">
                  <c:v>0.48880003381215492</c:v>
                </c:pt>
                <c:pt idx="998">
                  <c:v>0.4887220530248037</c:v>
                </c:pt>
                <c:pt idx="999">
                  <c:v>0.488629169077127</c:v>
                </c:pt>
                <c:pt idx="1000">
                  <c:v>0.48854428274018741</c:v>
                </c:pt>
                <c:pt idx="1001">
                  <c:v>0.48846194035981633</c:v>
                </c:pt>
                <c:pt idx="1002">
                  <c:v>0.48836873325415758</c:v>
                </c:pt>
                <c:pt idx="1003">
                  <c:v>0.48826722371094755</c:v>
                </c:pt>
                <c:pt idx="1004">
                  <c:v>0.48813870206200205</c:v>
                </c:pt>
                <c:pt idx="1005">
                  <c:v>0.4880025754522877</c:v>
                </c:pt>
                <c:pt idx="1006">
                  <c:v>0.48784969853075594</c:v>
                </c:pt>
                <c:pt idx="1007">
                  <c:v>0.48769178187934431</c:v>
                </c:pt>
                <c:pt idx="1008">
                  <c:v>0.48756686587421588</c:v>
                </c:pt>
                <c:pt idx="1009">
                  <c:v>0.48743301939456846</c:v>
                </c:pt>
                <c:pt idx="1010">
                  <c:v>0.48728280383673211</c:v>
                </c:pt>
                <c:pt idx="1011">
                  <c:v>0.48710649030489278</c:v>
                </c:pt>
                <c:pt idx="1012">
                  <c:v>0.48690825423593043</c:v>
                </c:pt>
                <c:pt idx="1013">
                  <c:v>0.48670676323428025</c:v>
                </c:pt>
                <c:pt idx="1014">
                  <c:v>0.48649998385205612</c:v>
                </c:pt>
                <c:pt idx="1015">
                  <c:v>0.48628448241293626</c:v>
                </c:pt>
                <c:pt idx="1016">
                  <c:v>0.48606735259485401</c:v>
                </c:pt>
                <c:pt idx="1017">
                  <c:v>0.48581574348646822</c:v>
                </c:pt>
                <c:pt idx="1018">
                  <c:v>0.48553049891426953</c:v>
                </c:pt>
                <c:pt idx="1019">
                  <c:v>0.48520876563554366</c:v>
                </c:pt>
                <c:pt idx="1020">
                  <c:v>0.48486157672862529</c:v>
                </c:pt>
                <c:pt idx="1021">
                  <c:v>0.48445190371827979</c:v>
                </c:pt>
                <c:pt idx="1022">
                  <c:v>0.48401380139472305</c:v>
                </c:pt>
                <c:pt idx="1023">
                  <c:v>0.48352669032209245</c:v>
                </c:pt>
                <c:pt idx="1024">
                  <c:v>0.48300617693066039</c:v>
                </c:pt>
                <c:pt idx="1025">
                  <c:v>0.48243893985068237</c:v>
                </c:pt>
                <c:pt idx="1026">
                  <c:v>0.48181501002179056</c:v>
                </c:pt>
                <c:pt idx="1027">
                  <c:v>0.48114620048958862</c:v>
                </c:pt>
                <c:pt idx="1028">
                  <c:v>0.48039542121690454</c:v>
                </c:pt>
                <c:pt idx="1029">
                  <c:v>0.47957880838893918</c:v>
                </c:pt>
                <c:pt idx="1030">
                  <c:v>0.47871179156911975</c:v>
                </c:pt>
                <c:pt idx="1031">
                  <c:v>0.47774528113281528</c:v>
                </c:pt>
                <c:pt idx="1032">
                  <c:v>0.47674370781177516</c:v>
                </c:pt>
                <c:pt idx="1033">
                  <c:v>0.47570636416929157</c:v>
                </c:pt>
                <c:pt idx="1034">
                  <c:v>0.47460341748772805</c:v>
                </c:pt>
                <c:pt idx="1035">
                  <c:v>0.47344698446653716</c:v>
                </c:pt>
                <c:pt idx="1036">
                  <c:v>0.47223022296285783</c:v>
                </c:pt>
                <c:pt idx="1037">
                  <c:v>0.47094032124210478</c:v>
                </c:pt>
                <c:pt idx="1038">
                  <c:v>0.46958027771469973</c:v>
                </c:pt>
                <c:pt idx="1039">
                  <c:v>0.4681569384738713</c:v>
                </c:pt>
                <c:pt idx="1040">
                  <c:v>0.46671346631795368</c:v>
                </c:pt>
                <c:pt idx="1041">
                  <c:v>0.46521678653514842</c:v>
                </c:pt>
                <c:pt idx="1042">
                  <c:v>0.46366780099056576</c:v>
                </c:pt>
                <c:pt idx="1043">
                  <c:v>0.46208218661724687</c:v>
                </c:pt>
                <c:pt idx="1044">
                  <c:v>0.46049543399355453</c:v>
                </c:pt>
                <c:pt idx="1045">
                  <c:v>0.45886701482143022</c:v>
                </c:pt>
                <c:pt idx="1046">
                  <c:v>0.45723852017879213</c:v>
                </c:pt>
                <c:pt idx="1047">
                  <c:v>0.45561833119645323</c:v>
                </c:pt>
                <c:pt idx="1048">
                  <c:v>0.45395977726935538</c:v>
                </c:pt>
                <c:pt idx="1049">
                  <c:v>0.45232393568939505</c:v>
                </c:pt>
                <c:pt idx="1050">
                  <c:v>0.45068400467215347</c:v>
                </c:pt>
                <c:pt idx="1051">
                  <c:v>0.44906539013791669</c:v>
                </c:pt>
                <c:pt idx="1052">
                  <c:v>0.44745073038399358</c:v>
                </c:pt>
                <c:pt idx="1053">
                  <c:v>0.44588561267698473</c:v>
                </c:pt>
                <c:pt idx="1054">
                  <c:v>0.44430242418961224</c:v>
                </c:pt>
                <c:pt idx="1055">
                  <c:v>0.44282537463613475</c:v>
                </c:pt>
                <c:pt idx="1056">
                  <c:v>0.44134930378554182</c:v>
                </c:pt>
                <c:pt idx="1057">
                  <c:v>0.44002704296220846</c:v>
                </c:pt>
                <c:pt idx="1058">
                  <c:v>0.43874724422524425</c:v>
                </c:pt>
                <c:pt idx="1059">
                  <c:v>0.43766139864781622</c:v>
                </c:pt>
                <c:pt idx="1060">
                  <c:v>0.43670581936890357</c:v>
                </c:pt>
                <c:pt idx="1061">
                  <c:v>0.43595273138381191</c:v>
                </c:pt>
                <c:pt idx="1062">
                  <c:v>0.43540018840709932</c:v>
                </c:pt>
                <c:pt idx="1063">
                  <c:v>0.43505903807895363</c:v>
                </c:pt>
                <c:pt idx="1064">
                  <c:v>0.43494117561445494</c:v>
                </c:pt>
                <c:pt idx="1065">
                  <c:v>0.4350458616180462</c:v>
                </c:pt>
                <c:pt idx="1066">
                  <c:v>0.43538686393440756</c:v>
                </c:pt>
                <c:pt idx="1067">
                  <c:v>0.43592899922335776</c:v>
                </c:pt>
                <c:pt idx="1068">
                  <c:v>0.43665775498370812</c:v>
                </c:pt>
                <c:pt idx="1069">
                  <c:v>0.4375081160835021</c:v>
                </c:pt>
                <c:pt idx="1070">
                  <c:v>0.43840422162098186</c:v>
                </c:pt>
                <c:pt idx="1071">
                  <c:v>0.43943070006069362</c:v>
                </c:pt>
                <c:pt idx="1072">
                  <c:v>0.4404397297238542</c:v>
                </c:pt>
                <c:pt idx="1073">
                  <c:v>0.44153090814889184</c:v>
                </c:pt>
                <c:pt idx="1074">
                  <c:v>0.44259141165343069</c:v>
                </c:pt>
                <c:pt idx="1075">
                  <c:v>0.44367309505412283</c:v>
                </c:pt>
                <c:pt idx="1076">
                  <c:v>0.44472120508217577</c:v>
                </c:pt>
                <c:pt idx="1077">
                  <c:v>0.44576227880259761</c:v>
                </c:pt>
                <c:pt idx="1078">
                  <c:v>0.44675879848602856</c:v>
                </c:pt>
                <c:pt idx="1079">
                  <c:v>0.44772985665202159</c:v>
                </c:pt>
                <c:pt idx="1080">
                  <c:v>0.44867253151119546</c:v>
                </c:pt>
                <c:pt idx="1081">
                  <c:v>0.44957351069290236</c:v>
                </c:pt>
                <c:pt idx="1082">
                  <c:v>0.45046934132010663</c:v>
                </c:pt>
                <c:pt idx="1083">
                  <c:v>0.45133586706652934</c:v>
                </c:pt>
                <c:pt idx="1084">
                  <c:v>0.45218861656181014</c:v>
                </c:pt>
                <c:pt idx="1085">
                  <c:v>0.45303159064926457</c:v>
                </c:pt>
                <c:pt idx="1086">
                  <c:v>0.45382658513909296</c:v>
                </c:pt>
                <c:pt idx="1087">
                  <c:v>0.45459196700296972</c:v>
                </c:pt>
                <c:pt idx="1088">
                  <c:v>0.45532361866453425</c:v>
                </c:pt>
                <c:pt idx="1089">
                  <c:v>0.45600553730419247</c:v>
                </c:pt>
                <c:pt idx="1090">
                  <c:v>0.45664687678939736</c:v>
                </c:pt>
                <c:pt idx="1091">
                  <c:v>0.45725829864861334</c:v>
                </c:pt>
                <c:pt idx="1092">
                  <c:v>0.4578311730793469</c:v>
                </c:pt>
                <c:pt idx="1093">
                  <c:v>0.45836369363332152</c:v>
                </c:pt>
                <c:pt idx="1094">
                  <c:v>0.45886563821424714</c:v>
                </c:pt>
                <c:pt idx="1095">
                  <c:v>0.4593259664788561</c:v>
                </c:pt>
                <c:pt idx="1096">
                  <c:v>0.45976059947461478</c:v>
                </c:pt>
                <c:pt idx="1097">
                  <c:v>0.46014922165951216</c:v>
                </c:pt>
                <c:pt idx="1098">
                  <c:v>0.4604867883496308</c:v>
                </c:pt>
                <c:pt idx="1099">
                  <c:v>0.46080730993366831</c:v>
                </c:pt>
                <c:pt idx="1100">
                  <c:v>0.46108128096768164</c:v>
                </c:pt>
                <c:pt idx="1101">
                  <c:v>0.46133463785558165</c:v>
                </c:pt>
                <c:pt idx="1102">
                  <c:v>0.46157582826155968</c:v>
                </c:pt>
                <c:pt idx="1103">
                  <c:v>0.46178211572030875</c:v>
                </c:pt>
                <c:pt idx="1104">
                  <c:v>0.46195358488839028</c:v>
                </c:pt>
                <c:pt idx="1105">
                  <c:v>0.46210088506359925</c:v>
                </c:pt>
                <c:pt idx="1106">
                  <c:v>0.46222067480040235</c:v>
                </c:pt>
                <c:pt idx="1107">
                  <c:v>0.46234125860165776</c:v>
                </c:pt>
                <c:pt idx="1108">
                  <c:v>0.46248118880127875</c:v>
                </c:pt>
                <c:pt idx="1109">
                  <c:v>0.46262480640749476</c:v>
                </c:pt>
                <c:pt idx="1110">
                  <c:v>0.4627786670961555</c:v>
                </c:pt>
                <c:pt idx="1111">
                  <c:v>0.4629415717106628</c:v>
                </c:pt>
                <c:pt idx="1112">
                  <c:v>0.46311609914215263</c:v>
                </c:pt>
                <c:pt idx="1113">
                  <c:v>0.46330583027500127</c:v>
                </c:pt>
                <c:pt idx="1114">
                  <c:v>0.46350512665004118</c:v>
                </c:pt>
                <c:pt idx="1115">
                  <c:v>0.46373768126182985</c:v>
                </c:pt>
                <c:pt idx="1116">
                  <c:v>0.46398845117486309</c:v>
                </c:pt>
                <c:pt idx="1117">
                  <c:v>0.46424455603858533</c:v>
                </c:pt>
                <c:pt idx="1118">
                  <c:v>0.46454195332291032</c:v>
                </c:pt>
                <c:pt idx="1119">
                  <c:v>0.46486681785073641</c:v>
                </c:pt>
                <c:pt idx="1120">
                  <c:v>0.46519871207837604</c:v>
                </c:pt>
                <c:pt idx="1121">
                  <c:v>0.46557045686485049</c:v>
                </c:pt>
                <c:pt idx="1122">
                  <c:v>0.46594007162708589</c:v>
                </c:pt>
                <c:pt idx="1123">
                  <c:v>0.46632214746334649</c:v>
                </c:pt>
                <c:pt idx="1124">
                  <c:v>0.46670884031571491</c:v>
                </c:pt>
                <c:pt idx="1125">
                  <c:v>0.46709203906871249</c:v>
                </c:pt>
                <c:pt idx="1126">
                  <c:v>0.46748505494295861</c:v>
                </c:pt>
                <c:pt idx="1127">
                  <c:v>0.46788947344022719</c:v>
                </c:pt>
                <c:pt idx="1128">
                  <c:v>0.46828276069864588</c:v>
                </c:pt>
                <c:pt idx="1129">
                  <c:v>0.46869404464112679</c:v>
                </c:pt>
                <c:pt idx="1130">
                  <c:v>0.46909517359730613</c:v>
                </c:pt>
                <c:pt idx="1131">
                  <c:v>0.4694723507033724</c:v>
                </c:pt>
                <c:pt idx="1132">
                  <c:v>0.46984922323249428</c:v>
                </c:pt>
                <c:pt idx="1133">
                  <c:v>0.47019447099103956</c:v>
                </c:pt>
                <c:pt idx="1134">
                  <c:v>0.47054800036946415</c:v>
                </c:pt>
                <c:pt idx="1135">
                  <c:v>0.47091509964266609</c:v>
                </c:pt>
                <c:pt idx="1136">
                  <c:v>0.47125458356393407</c:v>
                </c:pt>
                <c:pt idx="1137">
                  <c:v>0.4716025091109885</c:v>
                </c:pt>
                <c:pt idx="1138">
                  <c:v>0.47195731329397961</c:v>
                </c:pt>
                <c:pt idx="1139">
                  <c:v>0.47228399292056111</c:v>
                </c:pt>
                <c:pt idx="1140">
                  <c:v>0.47259085827121544</c:v>
                </c:pt>
                <c:pt idx="1141">
                  <c:v>0.47290662041629905</c:v>
                </c:pt>
                <c:pt idx="1142">
                  <c:v>0.47320085525996353</c:v>
                </c:pt>
                <c:pt idx="1143">
                  <c:v>0.47350684449742569</c:v>
                </c:pt>
                <c:pt idx="1144">
                  <c:v>0.47383860857500554</c:v>
                </c:pt>
                <c:pt idx="1145">
                  <c:v>0.47414686215327623</c:v>
                </c:pt>
                <c:pt idx="1146">
                  <c:v>0.47444831827059897</c:v>
                </c:pt>
                <c:pt idx="1147">
                  <c:v>0.47474267114341501</c:v>
                </c:pt>
                <c:pt idx="1148">
                  <c:v>0.47501675583603592</c:v>
                </c:pt>
                <c:pt idx="1149">
                  <c:v>0.47528185074209817</c:v>
                </c:pt>
                <c:pt idx="1150">
                  <c:v>0.47554004306844794</c:v>
                </c:pt>
                <c:pt idx="1151">
                  <c:v>0.47579434283986027</c:v>
                </c:pt>
                <c:pt idx="1152">
                  <c:v>0.47604703504596274</c:v>
                </c:pt>
                <c:pt idx="1153">
                  <c:v>0.4763069372431219</c:v>
                </c:pt>
                <c:pt idx="1154">
                  <c:v>0.47657069208268288</c:v>
                </c:pt>
                <c:pt idx="1155">
                  <c:v>0.47682664460119012</c:v>
                </c:pt>
                <c:pt idx="1156">
                  <c:v>0.47708180536045913</c:v>
                </c:pt>
                <c:pt idx="1157">
                  <c:v>0.47734685755901168</c:v>
                </c:pt>
                <c:pt idx="1158">
                  <c:v>0.47759921951419804</c:v>
                </c:pt>
                <c:pt idx="1159">
                  <c:v>0.47784724705018727</c:v>
                </c:pt>
                <c:pt idx="1160">
                  <c:v>0.47809774483292405</c:v>
                </c:pt>
                <c:pt idx="1161">
                  <c:v>0.47833515762498319</c:v>
                </c:pt>
                <c:pt idx="1162">
                  <c:v>0.47856248316210387</c:v>
                </c:pt>
                <c:pt idx="1163">
                  <c:v>0.47878283902920743</c:v>
                </c:pt>
                <c:pt idx="1164">
                  <c:v>0.47900481249049826</c:v>
                </c:pt>
                <c:pt idx="1165">
                  <c:v>0.47922030693426926</c:v>
                </c:pt>
                <c:pt idx="1166">
                  <c:v>0.47942995639462421</c:v>
                </c:pt>
                <c:pt idx="1167">
                  <c:v>0.47963378124651856</c:v>
                </c:pt>
                <c:pt idx="1168">
                  <c:v>0.47984962819580018</c:v>
                </c:pt>
                <c:pt idx="1169">
                  <c:v>0.48005798182452947</c:v>
                </c:pt>
                <c:pt idx="1170">
                  <c:v>0.48026462134295272</c:v>
                </c:pt>
                <c:pt idx="1171">
                  <c:v>0.48047869588814196</c:v>
                </c:pt>
                <c:pt idx="1172">
                  <c:v>0.48069936593927998</c:v>
                </c:pt>
                <c:pt idx="1173">
                  <c:v>0.48091791914191467</c:v>
                </c:pt>
                <c:pt idx="1174">
                  <c:v>0.48111971685569976</c:v>
                </c:pt>
                <c:pt idx="1175">
                  <c:v>0.48132917803710495</c:v>
                </c:pt>
                <c:pt idx="1176">
                  <c:v>0.48151836675771092</c:v>
                </c:pt>
                <c:pt idx="1177">
                  <c:v>0.48169600120404504</c:v>
                </c:pt>
                <c:pt idx="1178">
                  <c:v>0.48188635048110795</c:v>
                </c:pt>
                <c:pt idx="1179">
                  <c:v>0.48207511711929762</c:v>
                </c:pt>
                <c:pt idx="1180">
                  <c:v>0.48225754015838102</c:v>
                </c:pt>
                <c:pt idx="1181">
                  <c:v>0.48244971702441902</c:v>
                </c:pt>
                <c:pt idx="1182">
                  <c:v>0.48263210780049404</c:v>
                </c:pt>
                <c:pt idx="1183">
                  <c:v>0.48281027393367387</c:v>
                </c:pt>
                <c:pt idx="1184">
                  <c:v>0.48299510359556957</c:v>
                </c:pt>
                <c:pt idx="1185">
                  <c:v>0.48315907572557176</c:v>
                </c:pt>
                <c:pt idx="1186">
                  <c:v>0.48332326691668442</c:v>
                </c:pt>
                <c:pt idx="1187">
                  <c:v>0.48348576738350685</c:v>
                </c:pt>
                <c:pt idx="1188">
                  <c:v>0.48364349277437557</c:v>
                </c:pt>
                <c:pt idx="1189">
                  <c:v>0.48381203594362732</c:v>
                </c:pt>
                <c:pt idx="1190">
                  <c:v>0.48398673580267326</c:v>
                </c:pt>
                <c:pt idx="1191">
                  <c:v>0.48415156115582514</c:v>
                </c:pt>
                <c:pt idx="1192">
                  <c:v>0.48431804437287651</c:v>
                </c:pt>
                <c:pt idx="1193">
                  <c:v>0.48448049772174945</c:v>
                </c:pt>
                <c:pt idx="1194">
                  <c:v>0.48463554943882564</c:v>
                </c:pt>
                <c:pt idx="1195">
                  <c:v>0.48478957597784783</c:v>
                </c:pt>
                <c:pt idx="1196">
                  <c:v>0.4849495315183377</c:v>
                </c:pt>
                <c:pt idx="1197">
                  <c:v>0.48511042924441322</c:v>
                </c:pt>
                <c:pt idx="1198">
                  <c:v>0.48526469766766273</c:v>
                </c:pt>
                <c:pt idx="1199">
                  <c:v>0.48543053822772325</c:v>
                </c:pt>
                <c:pt idx="1200">
                  <c:v>0.48558542256129583</c:v>
                </c:pt>
                <c:pt idx="1201">
                  <c:v>0.48572616748335834</c:v>
                </c:pt>
                <c:pt idx="1202">
                  <c:v>0.48587443990243367</c:v>
                </c:pt>
                <c:pt idx="1203">
                  <c:v>0.48601558047119636</c:v>
                </c:pt>
                <c:pt idx="1204">
                  <c:v>0.48615734236518154</c:v>
                </c:pt>
                <c:pt idx="1205">
                  <c:v>0.48630399092467824</c:v>
                </c:pt>
                <c:pt idx="1206">
                  <c:v>0.48645315187919075</c:v>
                </c:pt>
                <c:pt idx="1207">
                  <c:v>0.48660673403760796</c:v>
                </c:pt>
                <c:pt idx="1208">
                  <c:v>0.4867491972593434</c:v>
                </c:pt>
                <c:pt idx="1209">
                  <c:v>0.48689870731283652</c:v>
                </c:pt>
                <c:pt idx="1210">
                  <c:v>0.4870400768470462</c:v>
                </c:pt>
                <c:pt idx="1211">
                  <c:v>0.4871726439076709</c:v>
                </c:pt>
                <c:pt idx="1212">
                  <c:v>0.48731608047645375</c:v>
                </c:pt>
                <c:pt idx="1213">
                  <c:v>0.48744966282138097</c:v>
                </c:pt>
                <c:pt idx="1214">
                  <c:v>0.48757171604656818</c:v>
                </c:pt>
                <c:pt idx="1215">
                  <c:v>0.48769570404517743</c:v>
                </c:pt>
                <c:pt idx="1216">
                  <c:v>0.48783017941785478</c:v>
                </c:pt>
                <c:pt idx="1217">
                  <c:v>0.48796202882892586</c:v>
                </c:pt>
                <c:pt idx="1218">
                  <c:v>0.48809861007583072</c:v>
                </c:pt>
                <c:pt idx="1219">
                  <c:v>0.48823065160945278</c:v>
                </c:pt>
                <c:pt idx="1220">
                  <c:v>0.48835391882323625</c:v>
                </c:pt>
                <c:pt idx="1221">
                  <c:v>0.48848631698282241</c:v>
                </c:pt>
                <c:pt idx="1222">
                  <c:v>0.48861514062018729</c:v>
                </c:pt>
                <c:pt idx="1223">
                  <c:v>0.48874190480339014</c:v>
                </c:pt>
                <c:pt idx="1224">
                  <c:v>0.48886489619828405</c:v>
                </c:pt>
                <c:pt idx="1225">
                  <c:v>0.48897128955536973</c:v>
                </c:pt>
                <c:pt idx="1226">
                  <c:v>0.4890757331671714</c:v>
                </c:pt>
                <c:pt idx="1227">
                  <c:v>0.48919428316045677</c:v>
                </c:pt>
                <c:pt idx="1228">
                  <c:v>0.48930669681956945</c:v>
                </c:pt>
                <c:pt idx="1229">
                  <c:v>0.48941180572324089</c:v>
                </c:pt>
                <c:pt idx="1230">
                  <c:v>0.48952306730718109</c:v>
                </c:pt>
                <c:pt idx="1231">
                  <c:v>0.48962537444864207</c:v>
                </c:pt>
                <c:pt idx="1232">
                  <c:v>0.48973130281260918</c:v>
                </c:pt>
                <c:pt idx="1233">
                  <c:v>0.48984249370704941</c:v>
                </c:pt>
                <c:pt idx="1234">
                  <c:v>0.4899418598716922</c:v>
                </c:pt>
                <c:pt idx="1235">
                  <c:v>0.49004667109525341</c:v>
                </c:pt>
                <c:pt idx="1236">
                  <c:v>0.49015037140852868</c:v>
                </c:pt>
                <c:pt idx="1237">
                  <c:v>0.49026397387278076</c:v>
                </c:pt>
                <c:pt idx="1238">
                  <c:v>0.49037245845328664</c:v>
                </c:pt>
                <c:pt idx="1239">
                  <c:v>0.49047885857126278</c:v>
                </c:pt>
                <c:pt idx="1240">
                  <c:v>0.49060290910146126</c:v>
                </c:pt>
                <c:pt idx="1241">
                  <c:v>0.49070907954792881</c:v>
                </c:pt>
                <c:pt idx="1242">
                  <c:v>0.49080040924126744</c:v>
                </c:pt>
                <c:pt idx="1243">
                  <c:v>0.49091619649948809</c:v>
                </c:pt>
                <c:pt idx="1244">
                  <c:v>0.49102168666549345</c:v>
                </c:pt>
                <c:pt idx="1245">
                  <c:v>0.49112406394880281</c:v>
                </c:pt>
                <c:pt idx="1246">
                  <c:v>0.4912410768614317</c:v>
                </c:pt>
                <c:pt idx="1247">
                  <c:v>0.49134084026676428</c:v>
                </c:pt>
                <c:pt idx="1248">
                  <c:v>0.49141916600114194</c:v>
                </c:pt>
                <c:pt idx="1249">
                  <c:v>0.49149658156841919</c:v>
                </c:pt>
                <c:pt idx="1250">
                  <c:v>0.49158313214299088</c:v>
                </c:pt>
                <c:pt idx="1251">
                  <c:v>0.4916828980297982</c:v>
                </c:pt>
                <c:pt idx="1252">
                  <c:v>0.49180658343559985</c:v>
                </c:pt>
                <c:pt idx="1253">
                  <c:v>0.49192528956471587</c:v>
                </c:pt>
                <c:pt idx="1254">
                  <c:v>0.49203527223740523</c:v>
                </c:pt>
                <c:pt idx="1255">
                  <c:v>0.49211438904799237</c:v>
                </c:pt>
                <c:pt idx="1256">
                  <c:v>0.49218248590303743</c:v>
                </c:pt>
                <c:pt idx="1257">
                  <c:v>0.49226351279082697</c:v>
                </c:pt>
                <c:pt idx="1258">
                  <c:v>0.49233309400221131</c:v>
                </c:pt>
                <c:pt idx="1259">
                  <c:v>0.49243133053366189</c:v>
                </c:pt>
                <c:pt idx="1260">
                  <c:v>0.49255427804523072</c:v>
                </c:pt>
                <c:pt idx="1261">
                  <c:v>0.49264771480288788</c:v>
                </c:pt>
                <c:pt idx="1262">
                  <c:v>0.49273348984494464</c:v>
                </c:pt>
                <c:pt idx="1263">
                  <c:v>0.49283435259199254</c:v>
                </c:pt>
                <c:pt idx="1264">
                  <c:v>0.49292797747921119</c:v>
                </c:pt>
                <c:pt idx="1265">
                  <c:v>0.4930225384401738</c:v>
                </c:pt>
                <c:pt idx="1266">
                  <c:v>0.49314366692147588</c:v>
                </c:pt>
                <c:pt idx="1267">
                  <c:v>0.49325031196476665</c:v>
                </c:pt>
                <c:pt idx="1268">
                  <c:v>0.49335019892886378</c:v>
                </c:pt>
                <c:pt idx="1269">
                  <c:v>0.49344680973639604</c:v>
                </c:pt>
                <c:pt idx="1270">
                  <c:v>0.49352593896131042</c:v>
                </c:pt>
                <c:pt idx="1271">
                  <c:v>0.49361754925632995</c:v>
                </c:pt>
                <c:pt idx="1272">
                  <c:v>0.49368657119053533</c:v>
                </c:pt>
                <c:pt idx="1273">
                  <c:v>0.49377504447089599</c:v>
                </c:pt>
                <c:pt idx="1274">
                  <c:v>0.49390768994693812</c:v>
                </c:pt>
                <c:pt idx="1275">
                  <c:v>0.4940143889499195</c:v>
                </c:pt>
                <c:pt idx="1276">
                  <c:v>0.49411898379817365</c:v>
                </c:pt>
                <c:pt idx="1277">
                  <c:v>0.49423290113495316</c:v>
                </c:pt>
                <c:pt idx="1278">
                  <c:v>0.49432236945064911</c:v>
                </c:pt>
                <c:pt idx="1279">
                  <c:v>0.49442134251817288</c:v>
                </c:pt>
                <c:pt idx="1280">
                  <c:v>0.4945427213978541</c:v>
                </c:pt>
                <c:pt idx="1281">
                  <c:v>0.49464698970838422</c:v>
                </c:pt>
                <c:pt idx="1282">
                  <c:v>0.49474813945806906</c:v>
                </c:pt>
                <c:pt idx="1283">
                  <c:v>0.49484068023918842</c:v>
                </c:pt>
                <c:pt idx="1284">
                  <c:v>0.49492560016339465</c:v>
                </c:pt>
                <c:pt idx="1285">
                  <c:v>0.49501828973889656</c:v>
                </c:pt>
                <c:pt idx="1286">
                  <c:v>0.49512375628837124</c:v>
                </c:pt>
                <c:pt idx="1287">
                  <c:v>0.49523815357353995</c:v>
                </c:pt>
                <c:pt idx="1288">
                  <c:v>0.49535734243495871</c:v>
                </c:pt>
                <c:pt idx="1289">
                  <c:v>0.49547979130264891</c:v>
                </c:pt>
                <c:pt idx="1290">
                  <c:v>0.49560256654357099</c:v>
                </c:pt>
                <c:pt idx="1291">
                  <c:v>0.4957048302467319</c:v>
                </c:pt>
                <c:pt idx="1292">
                  <c:v>0.49581824588476281</c:v>
                </c:pt>
                <c:pt idx="1293">
                  <c:v>0.4959267225449997</c:v>
                </c:pt>
                <c:pt idx="1294">
                  <c:v>0.49603766416066897</c:v>
                </c:pt>
                <c:pt idx="1295">
                  <c:v>0.49614256041829474</c:v>
                </c:pt>
                <c:pt idx="1296">
                  <c:v>0.496259491514423</c:v>
                </c:pt>
                <c:pt idx="1297">
                  <c:v>0.49637973752163927</c:v>
                </c:pt>
                <c:pt idx="1298">
                  <c:v>0.4964913944652079</c:v>
                </c:pt>
                <c:pt idx="1299">
                  <c:v>0.49661836935922077</c:v>
                </c:pt>
                <c:pt idx="1300">
                  <c:v>0.49673636486512884</c:v>
                </c:pt>
                <c:pt idx="1301">
                  <c:v>0.49684748208328894</c:v>
                </c:pt>
                <c:pt idx="1302">
                  <c:v>0.49697792030273646</c:v>
                </c:pt>
                <c:pt idx="1303">
                  <c:v>0.49710608712747484</c:v>
                </c:pt>
                <c:pt idx="1304">
                  <c:v>0.49722938298669672</c:v>
                </c:pt>
                <c:pt idx="1305">
                  <c:v>0.49735544261953946</c:v>
                </c:pt>
                <c:pt idx="1306">
                  <c:v>0.49746697090912928</c:v>
                </c:pt>
                <c:pt idx="1307">
                  <c:v>0.49758699046302324</c:v>
                </c:pt>
                <c:pt idx="1308">
                  <c:v>0.49771734075910895</c:v>
                </c:pt>
                <c:pt idx="1309">
                  <c:v>0.49782633139123877</c:v>
                </c:pt>
                <c:pt idx="1310">
                  <c:v>0.49795212289530738</c:v>
                </c:pt>
                <c:pt idx="1311">
                  <c:v>0.49809139512951522</c:v>
                </c:pt>
                <c:pt idx="1312">
                  <c:v>0.49820041822677208</c:v>
                </c:pt>
                <c:pt idx="1313">
                  <c:v>0.49831525417018474</c:v>
                </c:pt>
                <c:pt idx="1314">
                  <c:v>0.4984391610870646</c:v>
                </c:pt>
                <c:pt idx="1315">
                  <c:v>0.49855895698269698</c:v>
                </c:pt>
                <c:pt idx="1316">
                  <c:v>0.4986905101101658</c:v>
                </c:pt>
                <c:pt idx="1317">
                  <c:v>0.49882031527223569</c:v>
                </c:pt>
                <c:pt idx="1318">
                  <c:v>0.4989469839613736</c:v>
                </c:pt>
                <c:pt idx="1319">
                  <c:v>0.49906253429611952</c:v>
                </c:pt>
                <c:pt idx="1320">
                  <c:v>0.49917353622106714</c:v>
                </c:pt>
                <c:pt idx="1321">
                  <c:v>0.4992944367912166</c:v>
                </c:pt>
                <c:pt idx="1322">
                  <c:v>0.49941301454394393</c:v>
                </c:pt>
                <c:pt idx="1323">
                  <c:v>0.49955149118058123</c:v>
                </c:pt>
                <c:pt idx="1324">
                  <c:v>0.49968222106814508</c:v>
                </c:pt>
                <c:pt idx="1325">
                  <c:v>0.49979894475611292</c:v>
                </c:pt>
                <c:pt idx="1326">
                  <c:v>0.49992531993631767</c:v>
                </c:pt>
                <c:pt idx="1327">
                  <c:v>0.50002927772976824</c:v>
                </c:pt>
                <c:pt idx="1328">
                  <c:v>0.50015866887556537</c:v>
                </c:pt>
                <c:pt idx="1329">
                  <c:v>0.5003064783697676</c:v>
                </c:pt>
                <c:pt idx="1330">
                  <c:v>0.50045937264919627</c:v>
                </c:pt>
                <c:pt idx="1331">
                  <c:v>0.50062059646614232</c:v>
                </c:pt>
                <c:pt idx="1332">
                  <c:v>0.50078816638184298</c:v>
                </c:pt>
                <c:pt idx="1333">
                  <c:v>0.50097553069477563</c:v>
                </c:pt>
                <c:pt idx="1334">
                  <c:v>0.50115096270505777</c:v>
                </c:pt>
                <c:pt idx="1335">
                  <c:v>0.50133901177929985</c:v>
                </c:pt>
                <c:pt idx="1336">
                  <c:v>0.50149832207806178</c:v>
                </c:pt>
                <c:pt idx="1337">
                  <c:v>0.5016403452894358</c:v>
                </c:pt>
                <c:pt idx="1338">
                  <c:v>0.50178178546745189</c:v>
                </c:pt>
                <c:pt idx="1339">
                  <c:v>0.5019052149123352</c:v>
                </c:pt>
                <c:pt idx="1340">
                  <c:v>0.50202800837755779</c:v>
                </c:pt>
                <c:pt idx="1341">
                  <c:v>0.50213611079581777</c:v>
                </c:pt>
                <c:pt idx="1342">
                  <c:v>0.50225328919683954</c:v>
                </c:pt>
                <c:pt idx="1343">
                  <c:v>0.50237590986207914</c:v>
                </c:pt>
                <c:pt idx="1344">
                  <c:v>0.50249596906790617</c:v>
                </c:pt>
                <c:pt idx="1345">
                  <c:v>0.50262246793162491</c:v>
                </c:pt>
                <c:pt idx="1346">
                  <c:v>0.50273971639113701</c:v>
                </c:pt>
                <c:pt idx="1347">
                  <c:v>0.50285505283217835</c:v>
                </c:pt>
                <c:pt idx="1348">
                  <c:v>0.50295321761038325</c:v>
                </c:pt>
                <c:pt idx="1349">
                  <c:v>0.50304187855575522</c:v>
                </c:pt>
                <c:pt idx="1350">
                  <c:v>0.50313172421789465</c:v>
                </c:pt>
                <c:pt idx="1351">
                  <c:v>0.50320389071173144</c:v>
                </c:pt>
                <c:pt idx="1352">
                  <c:v>0.50327051906568199</c:v>
                </c:pt>
                <c:pt idx="1353">
                  <c:v>0.50334432450923305</c:v>
                </c:pt>
                <c:pt idx="1354">
                  <c:v>0.5034058375148196</c:v>
                </c:pt>
                <c:pt idx="1355">
                  <c:v>0.50344845563336771</c:v>
                </c:pt>
                <c:pt idx="1356">
                  <c:v>0.50351085953530206</c:v>
                </c:pt>
                <c:pt idx="1357">
                  <c:v>0.50357810596703934</c:v>
                </c:pt>
                <c:pt idx="1358">
                  <c:v>0.50361767060825346</c:v>
                </c:pt>
                <c:pt idx="1359">
                  <c:v>0.50367245989152098</c:v>
                </c:pt>
                <c:pt idx="1360">
                  <c:v>0.50373004230098639</c:v>
                </c:pt>
                <c:pt idx="1361">
                  <c:v>0.50379506973570931</c:v>
                </c:pt>
                <c:pt idx="1362">
                  <c:v>0.50387677572175249</c:v>
                </c:pt>
                <c:pt idx="1363">
                  <c:v>0.50396046855197085</c:v>
                </c:pt>
                <c:pt idx="1364">
                  <c:v>0.50404300713992756</c:v>
                </c:pt>
                <c:pt idx="1365">
                  <c:v>0.50409915514452031</c:v>
                </c:pt>
                <c:pt idx="1366">
                  <c:v>0.5041408311206278</c:v>
                </c:pt>
                <c:pt idx="1367">
                  <c:v>0.50419343211766032</c:v>
                </c:pt>
                <c:pt idx="1368">
                  <c:v>0.50424575621626677</c:v>
                </c:pt>
                <c:pt idx="1369">
                  <c:v>0.50427808320455791</c:v>
                </c:pt>
                <c:pt idx="1370">
                  <c:v>0.50430165247159531</c:v>
                </c:pt>
                <c:pt idx="1371">
                  <c:v>0.50430455620149683</c:v>
                </c:pt>
                <c:pt idx="1372">
                  <c:v>0.5042851716170329</c:v>
                </c:pt>
                <c:pt idx="1373">
                  <c:v>0.5042814903700249</c:v>
                </c:pt>
                <c:pt idx="1374">
                  <c:v>0.50427478693693795</c:v>
                </c:pt>
                <c:pt idx="1375">
                  <c:v>0.50426721464525504</c:v>
                </c:pt>
                <c:pt idx="1376">
                  <c:v>0.50425409182323933</c:v>
                </c:pt>
                <c:pt idx="1377">
                  <c:v>0.50421863412359713</c:v>
                </c:pt>
                <c:pt idx="1378">
                  <c:v>0.50419954105028086</c:v>
                </c:pt>
                <c:pt idx="1379">
                  <c:v>0.50414763628176151</c:v>
                </c:pt>
                <c:pt idx="1380">
                  <c:v>0.50407363869909239</c:v>
                </c:pt>
                <c:pt idx="1381">
                  <c:v>0.50402978267621168</c:v>
                </c:pt>
                <c:pt idx="1382">
                  <c:v>0.50396771469030965</c:v>
                </c:pt>
                <c:pt idx="1383">
                  <c:v>0.5039001009978108</c:v>
                </c:pt>
                <c:pt idx="1384">
                  <c:v>0.50385811313044215</c:v>
                </c:pt>
                <c:pt idx="1385">
                  <c:v>0.50378614140238109</c:v>
                </c:pt>
                <c:pt idx="1386">
                  <c:v>0.50367660506930212</c:v>
                </c:pt>
                <c:pt idx="1387">
                  <c:v>0.50358702611365425</c:v>
                </c:pt>
                <c:pt idx="1388">
                  <c:v>0.50348834534954756</c:v>
                </c:pt>
                <c:pt idx="1389">
                  <c:v>0.50340293113280909</c:v>
                </c:pt>
                <c:pt idx="1390">
                  <c:v>0.50335939589702161</c:v>
                </c:pt>
                <c:pt idx="1391">
                  <c:v>0.50330889076245722</c:v>
                </c:pt>
                <c:pt idx="1392">
                  <c:v>0.50327093854729077</c:v>
                </c:pt>
                <c:pt idx="1393">
                  <c:v>0.50321278820451587</c:v>
                </c:pt>
                <c:pt idx="1394">
                  <c:v>0.50314316584119334</c:v>
                </c:pt>
                <c:pt idx="1395">
                  <c:v>0.50308382707786858</c:v>
                </c:pt>
                <c:pt idx="1396">
                  <c:v>0.50301622678877378</c:v>
                </c:pt>
                <c:pt idx="1397">
                  <c:v>0.50296033708165533</c:v>
                </c:pt>
                <c:pt idx="1398">
                  <c:v>0.50291904513081043</c:v>
                </c:pt>
                <c:pt idx="1399">
                  <c:v>0.50286728520761503</c:v>
                </c:pt>
                <c:pt idx="1400">
                  <c:v>0.50280651167679502</c:v>
                </c:pt>
                <c:pt idx="1401">
                  <c:v>0.50276350333332209</c:v>
                </c:pt>
                <c:pt idx="1402">
                  <c:v>0.50273836921796566</c:v>
                </c:pt>
                <c:pt idx="1403">
                  <c:v>0.50268755172275947</c:v>
                </c:pt>
                <c:pt idx="1404">
                  <c:v>0.50262818232271023</c:v>
                </c:pt>
                <c:pt idx="1405">
                  <c:v>0.50258257705383691</c:v>
                </c:pt>
                <c:pt idx="1406">
                  <c:v>0.50253106210323573</c:v>
                </c:pt>
                <c:pt idx="1407">
                  <c:v>0.50247130493969039</c:v>
                </c:pt>
                <c:pt idx="1408">
                  <c:v>0.50241979960835781</c:v>
                </c:pt>
                <c:pt idx="1409">
                  <c:v>0.5023706461683991</c:v>
                </c:pt>
                <c:pt idx="1410">
                  <c:v>0.50230303623509909</c:v>
                </c:pt>
                <c:pt idx="1411">
                  <c:v>0.50224904620622934</c:v>
                </c:pt>
                <c:pt idx="1412">
                  <c:v>0.50222499906969698</c:v>
                </c:pt>
                <c:pt idx="1413">
                  <c:v>0.50216702515615097</c:v>
                </c:pt>
                <c:pt idx="1414">
                  <c:v>0.50208731094815617</c:v>
                </c:pt>
                <c:pt idx="1415">
                  <c:v>0.5020146952449478</c:v>
                </c:pt>
                <c:pt idx="1416">
                  <c:v>0.5019305626224092</c:v>
                </c:pt>
                <c:pt idx="1417">
                  <c:v>0.50185984869706013</c:v>
                </c:pt>
                <c:pt idx="1418">
                  <c:v>0.50179369293193155</c:v>
                </c:pt>
                <c:pt idx="1419">
                  <c:v>0.50172779110426946</c:v>
                </c:pt>
                <c:pt idx="1420">
                  <c:v>0.50166343812909509</c:v>
                </c:pt>
                <c:pt idx="1421">
                  <c:v>0.50161006035841049</c:v>
                </c:pt>
                <c:pt idx="1422">
                  <c:v>0.50155941016331573</c:v>
                </c:pt>
                <c:pt idx="1423">
                  <c:v>0.50152108247767735</c:v>
                </c:pt>
                <c:pt idx="1424">
                  <c:v>0.50147895739913373</c:v>
                </c:pt>
                <c:pt idx="1425">
                  <c:v>0.50147073803829934</c:v>
                </c:pt>
                <c:pt idx="1426">
                  <c:v>0.50147875069761083</c:v>
                </c:pt>
                <c:pt idx="1427">
                  <c:v>0.50146056096478109</c:v>
                </c:pt>
                <c:pt idx="1428">
                  <c:v>0.50148342677077473</c:v>
                </c:pt>
                <c:pt idx="1429">
                  <c:v>0.50148556357385188</c:v>
                </c:pt>
                <c:pt idx="1430">
                  <c:v>0.5014630476887304</c:v>
                </c:pt>
                <c:pt idx="1431">
                  <c:v>0.50143996592975448</c:v>
                </c:pt>
                <c:pt idx="1432">
                  <c:v>0.50141916555752031</c:v>
                </c:pt>
                <c:pt idx="1433">
                  <c:v>0.50138979074065382</c:v>
                </c:pt>
                <c:pt idx="1434">
                  <c:v>0.50134607839821721</c:v>
                </c:pt>
                <c:pt idx="1435">
                  <c:v>0.50140079606830679</c:v>
                </c:pt>
                <c:pt idx="1436">
                  <c:v>0.50145188437618238</c:v>
                </c:pt>
                <c:pt idx="1437">
                  <c:v>0.50150042918500948</c:v>
                </c:pt>
                <c:pt idx="1438">
                  <c:v>0.50155797480562314</c:v>
                </c:pt>
                <c:pt idx="1439">
                  <c:v>0.50157399638093503</c:v>
                </c:pt>
                <c:pt idx="1440">
                  <c:v>0.50158883762947404</c:v>
                </c:pt>
                <c:pt idx="1441">
                  <c:v>0.5015966762052334</c:v>
                </c:pt>
                <c:pt idx="1442">
                  <c:v>0.50163009230592093</c:v>
                </c:pt>
                <c:pt idx="1443">
                  <c:v>0.50165917331470888</c:v>
                </c:pt>
                <c:pt idx="1444">
                  <c:v>0.50169564850212478</c:v>
                </c:pt>
                <c:pt idx="1445">
                  <c:v>0.50176677104385248</c:v>
                </c:pt>
                <c:pt idx="1446">
                  <c:v>0.50183443034809549</c:v>
                </c:pt>
                <c:pt idx="1447">
                  <c:v>0.50190374653982994</c:v>
                </c:pt>
                <c:pt idx="1448">
                  <c:v>0.50199790638618935</c:v>
                </c:pt>
                <c:pt idx="1449">
                  <c:v>0.5020598220735103</c:v>
                </c:pt>
                <c:pt idx="1450">
                  <c:v>0.50211210488176594</c:v>
                </c:pt>
                <c:pt idx="1451">
                  <c:v>0.5021663144808215</c:v>
                </c:pt>
                <c:pt idx="1452">
                  <c:v>0.50222038571701644</c:v>
                </c:pt>
                <c:pt idx="1453">
                  <c:v>0.50224640823280786</c:v>
                </c:pt>
                <c:pt idx="1454">
                  <c:v>0.50236160098290261</c:v>
                </c:pt>
                <c:pt idx="1455">
                  <c:v>0.50241845528017348</c:v>
                </c:pt>
                <c:pt idx="1456">
                  <c:v>0.50247726867278331</c:v>
                </c:pt>
                <c:pt idx="1457">
                  <c:v>0.50262632783517236</c:v>
                </c:pt>
                <c:pt idx="1458">
                  <c:v>0.50270083263332821</c:v>
                </c:pt>
                <c:pt idx="1459">
                  <c:v>0.50274685797718444</c:v>
                </c:pt>
                <c:pt idx="1460">
                  <c:v>0.50284675685938418</c:v>
                </c:pt>
                <c:pt idx="1461">
                  <c:v>0.50299029620455549</c:v>
                </c:pt>
                <c:pt idx="1462">
                  <c:v>0.50307358903658284</c:v>
                </c:pt>
                <c:pt idx="1463">
                  <c:v>0.50313483707865891</c:v>
                </c:pt>
                <c:pt idx="1464">
                  <c:v>0.50321807358439219</c:v>
                </c:pt>
                <c:pt idx="1465">
                  <c:v>0.50330154650771786</c:v>
                </c:pt>
                <c:pt idx="1466">
                  <c:v>0.50331222511749751</c:v>
                </c:pt>
                <c:pt idx="1467">
                  <c:v>0.50335895576143852</c:v>
                </c:pt>
                <c:pt idx="1468">
                  <c:v>0.50347700590222633</c:v>
                </c:pt>
                <c:pt idx="1469">
                  <c:v>0.5035696193314444</c:v>
                </c:pt>
                <c:pt idx="1470">
                  <c:v>0.50364981548113485</c:v>
                </c:pt>
                <c:pt idx="1471">
                  <c:v>0.50374272102971529</c:v>
                </c:pt>
                <c:pt idx="1472">
                  <c:v>0.50388780498578589</c:v>
                </c:pt>
                <c:pt idx="1473">
                  <c:v>0.5039584349393601</c:v>
                </c:pt>
                <c:pt idx="1474">
                  <c:v>0.50403108419246434</c:v>
                </c:pt>
                <c:pt idx="1475">
                  <c:v>0.50413165916386837</c:v>
                </c:pt>
                <c:pt idx="1476">
                  <c:v>0.5041416825985946</c:v>
                </c:pt>
                <c:pt idx="1477">
                  <c:v>0.50415710265519842</c:v>
                </c:pt>
                <c:pt idx="1478">
                  <c:v>0.5041935655375348</c:v>
                </c:pt>
                <c:pt idx="1479">
                  <c:v>0.50420187030060426</c:v>
                </c:pt>
                <c:pt idx="1480">
                  <c:v>0.50423366234080202</c:v>
                </c:pt>
                <c:pt idx="1481">
                  <c:v>0.50433585710704565</c:v>
                </c:pt>
                <c:pt idx="1482">
                  <c:v>0.50440081846877083</c:v>
                </c:pt>
                <c:pt idx="1483">
                  <c:v>0.50438456384876951</c:v>
                </c:pt>
                <c:pt idx="1484">
                  <c:v>0.50438907864003979</c:v>
                </c:pt>
                <c:pt idx="1485">
                  <c:v>0.50432079214758252</c:v>
                </c:pt>
                <c:pt idx="1486">
                  <c:v>0.50420976175216659</c:v>
                </c:pt>
                <c:pt idx="1487">
                  <c:v>0.50414220610924099</c:v>
                </c:pt>
                <c:pt idx="1488">
                  <c:v>0.50406670235939022</c:v>
                </c:pt>
                <c:pt idx="1489">
                  <c:v>0.50401205197944765</c:v>
                </c:pt>
                <c:pt idx="1490">
                  <c:v>0.50398867380580381</c:v>
                </c:pt>
                <c:pt idx="1491">
                  <c:v>0.50397981407954562</c:v>
                </c:pt>
                <c:pt idx="1492">
                  <c:v>0.50394928430376063</c:v>
                </c:pt>
                <c:pt idx="1493">
                  <c:v>0.50395154967905531</c:v>
                </c:pt>
                <c:pt idx="1494">
                  <c:v>0.5038780248971455</c:v>
                </c:pt>
                <c:pt idx="1495">
                  <c:v>0.50372089766423578</c:v>
                </c:pt>
                <c:pt idx="1496">
                  <c:v>0.50361115333377071</c:v>
                </c:pt>
                <c:pt idx="1497">
                  <c:v>0.50347342634633963</c:v>
                </c:pt>
                <c:pt idx="1498">
                  <c:v>0.50334131571493901</c:v>
                </c:pt>
                <c:pt idx="1499">
                  <c:v>0.50325553609350393</c:v>
                </c:pt>
                <c:pt idx="1500">
                  <c:v>0.50311983543632133</c:v>
                </c:pt>
                <c:pt idx="1501">
                  <c:v>0.50291578158639116</c:v>
                </c:pt>
                <c:pt idx="1502">
                  <c:v>0.5027464220912774</c:v>
                </c:pt>
                <c:pt idx="1503">
                  <c:v>0.50254412734734399</c:v>
                </c:pt>
                <c:pt idx="1504">
                  <c:v>0.50225580054342656</c:v>
                </c:pt>
                <c:pt idx="1505">
                  <c:v>0.50196960430219117</c:v>
                </c:pt>
                <c:pt idx="1506">
                  <c:v>0.50161638902906536</c:v>
                </c:pt>
                <c:pt idx="1507">
                  <c:v>0.50119833288898397</c:v>
                </c:pt>
                <c:pt idx="1508">
                  <c:v>0.50069230702024348</c:v>
                </c:pt>
                <c:pt idx="1509">
                  <c:v>0.5001877310286722</c:v>
                </c:pt>
                <c:pt idx="1510">
                  <c:v>0.49965802010419669</c:v>
                </c:pt>
                <c:pt idx="1511">
                  <c:v>0.49907312198253934</c:v>
                </c:pt>
                <c:pt idx="1512">
                  <c:v>0.49849869129369151</c:v>
                </c:pt>
                <c:pt idx="1513">
                  <c:v>0.49787969019606587</c:v>
                </c:pt>
                <c:pt idx="1514">
                  <c:v>0.49709834946622666</c:v>
                </c:pt>
                <c:pt idx="1515">
                  <c:v>0.49622823025875124</c:v>
                </c:pt>
                <c:pt idx="1516">
                  <c:v>0.49527902809997854</c:v>
                </c:pt>
                <c:pt idx="1517">
                  <c:v>0.49420944514210347</c:v>
                </c:pt>
                <c:pt idx="1518">
                  <c:v>0.49307784485591827</c:v>
                </c:pt>
                <c:pt idx="1519">
                  <c:v>0.49189053377682129</c:v>
                </c:pt>
                <c:pt idx="1520">
                  <c:v>0.49058011036394061</c:v>
                </c:pt>
                <c:pt idx="1521">
                  <c:v>0.48916526172500657</c:v>
                </c:pt>
                <c:pt idx="1522">
                  <c:v>0.48764558778517086</c:v>
                </c:pt>
                <c:pt idx="1523">
                  <c:v>0.48603543566135216</c:v>
                </c:pt>
                <c:pt idx="1524">
                  <c:v>0.4843066448033766</c:v>
                </c:pt>
                <c:pt idx="1525">
                  <c:v>0.48246974628490008</c:v>
                </c:pt>
                <c:pt idx="1526">
                  <c:v>0.4805482656399418</c:v>
                </c:pt>
                <c:pt idx="1527">
                  <c:v>0.47847210625979808</c:v>
                </c:pt>
                <c:pt idx="1528">
                  <c:v>0.47633619643379305</c:v>
                </c:pt>
                <c:pt idx="1529">
                  <c:v>0.47397446720395159</c:v>
                </c:pt>
                <c:pt idx="1530">
                  <c:v>0.47147908248378512</c:v>
                </c:pt>
                <c:pt idx="1531">
                  <c:v>0.46880616556334687</c:v>
                </c:pt>
                <c:pt idx="1532">
                  <c:v>0.46595510488531461</c:v>
                </c:pt>
                <c:pt idx="1533">
                  <c:v>0.46291300352389736</c:v>
                </c:pt>
                <c:pt idx="1534">
                  <c:v>0.45972560554078984</c:v>
                </c:pt>
                <c:pt idx="1535">
                  <c:v>0.45629391795490015</c:v>
                </c:pt>
                <c:pt idx="1536">
                  <c:v>0.45269669555554853</c:v>
                </c:pt>
                <c:pt idx="1537">
                  <c:v>0.44890096652250328</c:v>
                </c:pt>
                <c:pt idx="1538">
                  <c:v>0.44492362260559082</c:v>
                </c:pt>
                <c:pt idx="1539">
                  <c:v>0.44067878068765243</c:v>
                </c:pt>
                <c:pt idx="1540">
                  <c:v>0.4363785930954398</c:v>
                </c:pt>
                <c:pt idx="1541">
                  <c:v>0.4317938591626585</c:v>
                </c:pt>
                <c:pt idx="1542">
                  <c:v>0.42721568301923124</c:v>
                </c:pt>
                <c:pt idx="1543">
                  <c:v>0.42258072530713653</c:v>
                </c:pt>
                <c:pt idx="1544">
                  <c:v>0.41779346201016176</c:v>
                </c:pt>
                <c:pt idx="1545">
                  <c:v>0.41309893736892273</c:v>
                </c:pt>
                <c:pt idx="1546">
                  <c:v>0.40833709086926717</c:v>
                </c:pt>
                <c:pt idx="1547">
                  <c:v>0.40371410598081664</c:v>
                </c:pt>
                <c:pt idx="1548">
                  <c:v>0.39898782121910825</c:v>
                </c:pt>
                <c:pt idx="1549">
                  <c:v>0.39460284933094475</c:v>
                </c:pt>
                <c:pt idx="1550">
                  <c:v>0.39024354657382432</c:v>
                </c:pt>
                <c:pt idx="1551">
                  <c:v>0.38626923580420452</c:v>
                </c:pt>
                <c:pt idx="1552">
                  <c:v>0.382578327256821</c:v>
                </c:pt>
                <c:pt idx="1553">
                  <c:v>0.37918413757177705</c:v>
                </c:pt>
                <c:pt idx="1554">
                  <c:v>0.3761963133766888</c:v>
                </c:pt>
                <c:pt idx="1555">
                  <c:v>0.37353278247488575</c:v>
                </c:pt>
                <c:pt idx="1556">
                  <c:v>0.37131608148517836</c:v>
                </c:pt>
                <c:pt idx="1557">
                  <c:v>0.36946952379980019</c:v>
                </c:pt>
                <c:pt idx="1558">
                  <c:v>0.36807600274760782</c:v>
                </c:pt>
                <c:pt idx="1559">
                  <c:v>0.36716877381362795</c:v>
                </c:pt>
                <c:pt idx="1560">
                  <c:v>0.3665370911737969</c:v>
                </c:pt>
                <c:pt idx="1561">
                  <c:v>0.36639756250375904</c:v>
                </c:pt>
                <c:pt idx="1562">
                  <c:v>0.36649620726995247</c:v>
                </c:pt>
                <c:pt idx="1563">
                  <c:v>0.36691299701985042</c:v>
                </c:pt>
                <c:pt idx="1564">
                  <c:v>0.36761547014885138</c:v>
                </c:pt>
                <c:pt idx="1565">
                  <c:v>0.36855193604744985</c:v>
                </c:pt>
                <c:pt idx="1566">
                  <c:v>0.36983929058056059</c:v>
                </c:pt>
                <c:pt idx="1567">
                  <c:v>0.37116062431984442</c:v>
                </c:pt>
                <c:pt idx="1568">
                  <c:v>0.37277825387200531</c:v>
                </c:pt>
                <c:pt idx="1569">
                  <c:v>0.37434279593897607</c:v>
                </c:pt>
                <c:pt idx="1570">
                  <c:v>0.37603161485481729</c:v>
                </c:pt>
                <c:pt idx="1571">
                  <c:v>0.37770769134132059</c:v>
                </c:pt>
                <c:pt idx="1572">
                  <c:v>0.37944738660376265</c:v>
                </c:pt>
                <c:pt idx="1573">
                  <c:v>0.38117534787282675</c:v>
                </c:pt>
                <c:pt idx="1574">
                  <c:v>0.38296616364825109</c:v>
                </c:pt>
                <c:pt idx="1575">
                  <c:v>0.38470858931297086</c:v>
                </c:pt>
                <c:pt idx="1576">
                  <c:v>0.38639937521938766</c:v>
                </c:pt>
                <c:pt idx="1577">
                  <c:v>0.38810353209510623</c:v>
                </c:pt>
                <c:pt idx="1578">
                  <c:v>0.38970861568786069</c:v>
                </c:pt>
                <c:pt idx="1579">
                  <c:v>0.39122993357947045</c:v>
                </c:pt>
                <c:pt idx="1580">
                  <c:v>0.39272721853929715</c:v>
                </c:pt>
                <c:pt idx="1581">
                  <c:v>0.39416477635437736</c:v>
                </c:pt>
                <c:pt idx="1582">
                  <c:v>0.39559027750751152</c:v>
                </c:pt>
                <c:pt idx="1583">
                  <c:v>0.39700873828236305</c:v>
                </c:pt>
                <c:pt idx="1584">
                  <c:v>0.39835259065267659</c:v>
                </c:pt>
                <c:pt idx="1585">
                  <c:v>0.39965491612397758</c:v>
                </c:pt>
                <c:pt idx="1586">
                  <c:v>0.40092735906523541</c:v>
                </c:pt>
                <c:pt idx="1587">
                  <c:v>0.40214980960223351</c:v>
                </c:pt>
                <c:pt idx="1588">
                  <c:v>0.40332490740647114</c:v>
                </c:pt>
                <c:pt idx="1589">
                  <c:v>0.40443904916971957</c:v>
                </c:pt>
                <c:pt idx="1590">
                  <c:v>0.40549490509802366</c:v>
                </c:pt>
                <c:pt idx="1591">
                  <c:v>0.40654519056550981</c:v>
                </c:pt>
                <c:pt idx="1592">
                  <c:v>0.40751731470052488</c:v>
                </c:pt>
                <c:pt idx="1593">
                  <c:v>0.4085067915209602</c:v>
                </c:pt>
                <c:pt idx="1594">
                  <c:v>0.40954254426934761</c:v>
                </c:pt>
                <c:pt idx="1595">
                  <c:v>0.41048810789349632</c:v>
                </c:pt>
                <c:pt idx="1596">
                  <c:v>0.41139704265429727</c:v>
                </c:pt>
                <c:pt idx="1597">
                  <c:v>0.41225627342847976</c:v>
                </c:pt>
                <c:pt idx="1598">
                  <c:v>0.41312329226057054</c:v>
                </c:pt>
                <c:pt idx="1599">
                  <c:v>0.41393918658611101</c:v>
                </c:pt>
                <c:pt idx="1600">
                  <c:v>0.41477215248624716</c:v>
                </c:pt>
                <c:pt idx="1601">
                  <c:v>0.4156109140326823</c:v>
                </c:pt>
                <c:pt idx="1602">
                  <c:v>0.41643565569737556</c:v>
                </c:pt>
                <c:pt idx="1603">
                  <c:v>0.4172513499211557</c:v>
                </c:pt>
                <c:pt idx="1604">
                  <c:v>0.41805872238060737</c:v>
                </c:pt>
                <c:pt idx="1605">
                  <c:v>0.41886654213044849</c:v>
                </c:pt>
                <c:pt idx="1606">
                  <c:v>0.41965126049822693</c:v>
                </c:pt>
                <c:pt idx="1607">
                  <c:v>0.42043062004758741</c:v>
                </c:pt>
                <c:pt idx="1608">
                  <c:v>0.42120482191223757</c:v>
                </c:pt>
                <c:pt idx="1609">
                  <c:v>0.42194572154245158</c:v>
                </c:pt>
                <c:pt idx="1610">
                  <c:v>0.42266181785843288</c:v>
                </c:pt>
                <c:pt idx="1611">
                  <c:v>0.42339873270890577</c:v>
                </c:pt>
                <c:pt idx="1612">
                  <c:v>0.42408127194740691</c:v>
                </c:pt>
                <c:pt idx="1613">
                  <c:v>0.42483899634008299</c:v>
                </c:pt>
                <c:pt idx="1614">
                  <c:v>0.42567077821218163</c:v>
                </c:pt>
                <c:pt idx="1615">
                  <c:v>0.42645807539763697</c:v>
                </c:pt>
                <c:pt idx="1616">
                  <c:v>0.42726499346700791</c:v>
                </c:pt>
                <c:pt idx="1617">
                  <c:v>0.42806066895313638</c:v>
                </c:pt>
                <c:pt idx="1618">
                  <c:v>0.42882078987455569</c:v>
                </c:pt>
                <c:pt idx="1619">
                  <c:v>0.42957507568808534</c:v>
                </c:pt>
                <c:pt idx="1620">
                  <c:v>0.43034272539678398</c:v>
                </c:pt>
                <c:pt idx="1621">
                  <c:v>0.4311214107775358</c:v>
                </c:pt>
                <c:pt idx="1622">
                  <c:v>0.43189391502936614</c:v>
                </c:pt>
                <c:pt idx="1623">
                  <c:v>0.4326758706767162</c:v>
                </c:pt>
                <c:pt idx="1624">
                  <c:v>0.43343336893215739</c:v>
                </c:pt>
                <c:pt idx="1625">
                  <c:v>0.43413536091286026</c:v>
                </c:pt>
                <c:pt idx="1626">
                  <c:v>0.43491397072295013</c:v>
                </c:pt>
                <c:pt idx="1627">
                  <c:v>0.43574245418858942</c:v>
                </c:pt>
                <c:pt idx="1628">
                  <c:v>0.43653622382221391</c:v>
                </c:pt>
                <c:pt idx="1629">
                  <c:v>0.43737858490030296</c:v>
                </c:pt>
                <c:pt idx="1630">
                  <c:v>0.43821335369148434</c:v>
                </c:pt>
                <c:pt idx="1631">
                  <c:v>0.43903495761647121</c:v>
                </c:pt>
                <c:pt idx="1632">
                  <c:v>0.43981792989103791</c:v>
                </c:pt>
                <c:pt idx="1633">
                  <c:v>0.44063412056065693</c:v>
                </c:pt>
                <c:pt idx="1634">
                  <c:v>0.44147099536583267</c:v>
                </c:pt>
                <c:pt idx="1635">
                  <c:v>0.44230769754708565</c:v>
                </c:pt>
                <c:pt idx="1636">
                  <c:v>0.44314035791008594</c:v>
                </c:pt>
                <c:pt idx="1637">
                  <c:v>0.44398363828429072</c:v>
                </c:pt>
                <c:pt idx="1638">
                  <c:v>0.4448572712526051</c:v>
                </c:pt>
                <c:pt idx="1639">
                  <c:v>0.44570065918672941</c:v>
                </c:pt>
                <c:pt idx="1640">
                  <c:v>0.44651081970940676</c:v>
                </c:pt>
                <c:pt idx="1641">
                  <c:v>0.44735403517001798</c:v>
                </c:pt>
                <c:pt idx="1642">
                  <c:v>0.44822006707078038</c:v>
                </c:pt>
                <c:pt idx="1643">
                  <c:v>0.44909799824641339</c:v>
                </c:pt>
                <c:pt idx="1644">
                  <c:v>0.44998511095716481</c:v>
                </c:pt>
                <c:pt idx="1645">
                  <c:v>0.45092140268534425</c:v>
                </c:pt>
                <c:pt idx="1646">
                  <c:v>0.45182516134162465</c:v>
                </c:pt>
                <c:pt idx="1647">
                  <c:v>0.45272010318813011</c:v>
                </c:pt>
                <c:pt idx="1648">
                  <c:v>0.45360948316516897</c:v>
                </c:pt>
                <c:pt idx="1649">
                  <c:v>0.45449251230738391</c:v>
                </c:pt>
                <c:pt idx="1650">
                  <c:v>0.45538461310337208</c:v>
                </c:pt>
                <c:pt idx="1651">
                  <c:v>0.45625547033719349</c:v>
                </c:pt>
                <c:pt idx="1652">
                  <c:v>0.45715522797072322</c:v>
                </c:pt>
                <c:pt idx="1653">
                  <c:v>0.45807972750422915</c:v>
                </c:pt>
                <c:pt idx="1654">
                  <c:v>0.45898318402819599</c:v>
                </c:pt>
                <c:pt idx="1655">
                  <c:v>0.4599151393125025</c:v>
                </c:pt>
                <c:pt idx="1656">
                  <c:v>0.46087163652743651</c:v>
                </c:pt>
                <c:pt idx="1657">
                  <c:v>0.46180665936853105</c:v>
                </c:pt>
                <c:pt idx="1658">
                  <c:v>0.46276147302274534</c:v>
                </c:pt>
                <c:pt idx="1659">
                  <c:v>0.46368979659817278</c:v>
                </c:pt>
                <c:pt idx="1660">
                  <c:v>0.46458490702528837</c:v>
                </c:pt>
                <c:pt idx="1661">
                  <c:v>0.46549720165980313</c:v>
                </c:pt>
                <c:pt idx="1662">
                  <c:v>0.46641510735255309</c:v>
                </c:pt>
                <c:pt idx="1663">
                  <c:v>0.46732664856594441</c:v>
                </c:pt>
                <c:pt idx="1664">
                  <c:v>0.46824702398571105</c:v>
                </c:pt>
                <c:pt idx="1665">
                  <c:v>0.46915835595588956</c:v>
                </c:pt>
                <c:pt idx="1666">
                  <c:v>0.47003590883468838</c:v>
                </c:pt>
                <c:pt idx="1667">
                  <c:v>0.47088238277213645</c:v>
                </c:pt>
                <c:pt idx="1668">
                  <c:v>0.47174873969738768</c:v>
                </c:pt>
                <c:pt idx="1669">
                  <c:v>0.47259780204161261</c:v>
                </c:pt>
                <c:pt idx="1670">
                  <c:v>0.4734538328362346</c:v>
                </c:pt>
                <c:pt idx="1671">
                  <c:v>0.47433081201123883</c:v>
                </c:pt>
                <c:pt idx="1672">
                  <c:v>0.47518842551208934</c:v>
                </c:pt>
                <c:pt idx="1673">
                  <c:v>0.47602821839437315</c:v>
                </c:pt>
                <c:pt idx="1674">
                  <c:v>0.47687411949855441</c:v>
                </c:pt>
                <c:pt idx="1675">
                  <c:v>0.47774065863326598</c:v>
                </c:pt>
                <c:pt idx="1676">
                  <c:v>0.47856669238161859</c:v>
                </c:pt>
                <c:pt idx="1677">
                  <c:v>0.47936383025388424</c:v>
                </c:pt>
                <c:pt idx="1678">
                  <c:v>0.4801633665549157</c:v>
                </c:pt>
                <c:pt idx="1679">
                  <c:v>0.48094962210586861</c:v>
                </c:pt>
                <c:pt idx="1680">
                  <c:v>0.48171294125192227</c:v>
                </c:pt>
                <c:pt idx="1681">
                  <c:v>0.48249599607401655</c:v>
                </c:pt>
                <c:pt idx="1682">
                  <c:v>0.48329900201217257</c:v>
                </c:pt>
                <c:pt idx="1683">
                  <c:v>0.48407285123132321</c:v>
                </c:pt>
                <c:pt idx="1684">
                  <c:v>0.48483997962155639</c:v>
                </c:pt>
                <c:pt idx="1685">
                  <c:v>0.48559863905229311</c:v>
                </c:pt>
                <c:pt idx="1686">
                  <c:v>0.4863629450668519</c:v>
                </c:pt>
                <c:pt idx="1687">
                  <c:v>0.48707963492332734</c:v>
                </c:pt>
                <c:pt idx="1688">
                  <c:v>0.4877565942585696</c:v>
                </c:pt>
                <c:pt idx="1689">
                  <c:v>0.48844699835417266</c:v>
                </c:pt>
                <c:pt idx="1690">
                  <c:v>0.48912413245899544</c:v>
                </c:pt>
                <c:pt idx="1691">
                  <c:v>0.48977435941656983</c:v>
                </c:pt>
                <c:pt idx="1692">
                  <c:v>0.49044364308315958</c:v>
                </c:pt>
                <c:pt idx="1693">
                  <c:v>0.49110506338099008</c:v>
                </c:pt>
                <c:pt idx="1694">
                  <c:v>0.49174257710641528</c:v>
                </c:pt>
                <c:pt idx="1695">
                  <c:v>0.49233324736627232</c:v>
                </c:pt>
                <c:pt idx="1696">
                  <c:v>0.49296261537752234</c:v>
                </c:pt>
                <c:pt idx="1697">
                  <c:v>0.49359441734612441</c:v>
                </c:pt>
                <c:pt idx="1698">
                  <c:v>0.49423465213330964</c:v>
                </c:pt>
                <c:pt idx="1699">
                  <c:v>0.49492757164994172</c:v>
                </c:pt>
                <c:pt idx="1700">
                  <c:v>0.49554718600658171</c:v>
                </c:pt>
                <c:pt idx="1701">
                  <c:v>0.49613316485641334</c:v>
                </c:pt>
                <c:pt idx="1702">
                  <c:v>0.49671902693785747</c:v>
                </c:pt>
                <c:pt idx="1703">
                  <c:v>0.49724918862686485</c:v>
                </c:pt>
                <c:pt idx="1704">
                  <c:v>0.4978012376047693</c:v>
                </c:pt>
                <c:pt idx="1705">
                  <c:v>0.49839286999778193</c:v>
                </c:pt>
                <c:pt idx="1706">
                  <c:v>0.49892878668430152</c:v>
                </c:pt>
                <c:pt idx="1707">
                  <c:v>0.49943711085490589</c:v>
                </c:pt>
                <c:pt idx="1708">
                  <c:v>0.49989096915834869</c:v>
                </c:pt>
                <c:pt idx="1709">
                  <c:v>0.50039692696915317</c:v>
                </c:pt>
                <c:pt idx="1710">
                  <c:v>0.50090248839240947</c:v>
                </c:pt>
                <c:pt idx="1711">
                  <c:v>0.50140125182312911</c:v>
                </c:pt>
                <c:pt idx="1712">
                  <c:v>0.50193499671416086</c:v>
                </c:pt>
                <c:pt idx="1713">
                  <c:v>0.50243773973765771</c:v>
                </c:pt>
                <c:pt idx="1714">
                  <c:v>0.50292399033056356</c:v>
                </c:pt>
                <c:pt idx="1715">
                  <c:v>0.50335963930313343</c:v>
                </c:pt>
                <c:pt idx="1716">
                  <c:v>0.50381934116232996</c:v>
                </c:pt>
                <c:pt idx="1717">
                  <c:v>0.50431596908431398</c:v>
                </c:pt>
                <c:pt idx="1718">
                  <c:v>0.50479670034277369</c:v>
                </c:pt>
                <c:pt idx="1719">
                  <c:v>0.50531207740767592</c:v>
                </c:pt>
                <c:pt idx="1720">
                  <c:v>0.50578675660485728</c:v>
                </c:pt>
                <c:pt idx="1721">
                  <c:v>0.5062365147839536</c:v>
                </c:pt>
                <c:pt idx="1722">
                  <c:v>0.50668002426509606</c:v>
                </c:pt>
                <c:pt idx="1723">
                  <c:v>0.50704945640547849</c:v>
                </c:pt>
                <c:pt idx="1724">
                  <c:v>0.50750793173350228</c:v>
                </c:pt>
                <c:pt idx="1725">
                  <c:v>0.50804914448387595</c:v>
                </c:pt>
                <c:pt idx="1726">
                  <c:v>0.50850232298438458</c:v>
                </c:pt>
                <c:pt idx="1727">
                  <c:v>0.50896773076484825</c:v>
                </c:pt>
                <c:pt idx="1728">
                  <c:v>0.50939880564371409</c:v>
                </c:pt>
                <c:pt idx="1729">
                  <c:v>0.5097438567158975</c:v>
                </c:pt>
                <c:pt idx="1730">
                  <c:v>0.51011592321815946</c:v>
                </c:pt>
                <c:pt idx="1731">
                  <c:v>0.51056226869503696</c:v>
                </c:pt>
                <c:pt idx="1732">
                  <c:v>0.51096212962333076</c:v>
                </c:pt>
                <c:pt idx="1733">
                  <c:v>0.51139036991143916</c:v>
                </c:pt>
                <c:pt idx="1734">
                  <c:v>0.51179421199923281</c:v>
                </c:pt>
                <c:pt idx="1735">
                  <c:v>0.51219837927036449</c:v>
                </c:pt>
                <c:pt idx="1736">
                  <c:v>0.51257635689858372</c:v>
                </c:pt>
                <c:pt idx="1737">
                  <c:v>0.5129725875877531</c:v>
                </c:pt>
                <c:pt idx="1738">
                  <c:v>0.51338487635433772</c:v>
                </c:pt>
                <c:pt idx="1739">
                  <c:v>0.51378634342431473</c:v>
                </c:pt>
                <c:pt idx="1740">
                  <c:v>0.5141737173664348</c:v>
                </c:pt>
                <c:pt idx="1741">
                  <c:v>0.51457317036567851</c:v>
                </c:pt>
                <c:pt idx="1742">
                  <c:v>0.51498518852493591</c:v>
                </c:pt>
                <c:pt idx="1743">
                  <c:v>0.51536027908150672</c:v>
                </c:pt>
                <c:pt idx="1744">
                  <c:v>0.51577340498966906</c:v>
                </c:pt>
                <c:pt idx="1745">
                  <c:v>0.51617107375635762</c:v>
                </c:pt>
                <c:pt idx="1746">
                  <c:v>0.51652561832977517</c:v>
                </c:pt>
                <c:pt idx="1747">
                  <c:v>0.51689489420200008</c:v>
                </c:pt>
                <c:pt idx="1748">
                  <c:v>0.51727477113938503</c:v>
                </c:pt>
                <c:pt idx="1749">
                  <c:v>0.51766414459336563</c:v>
                </c:pt>
                <c:pt idx="1750">
                  <c:v>0.51807174847017068</c:v>
                </c:pt>
                <c:pt idx="1751">
                  <c:v>0.5185466669436215</c:v>
                </c:pt>
                <c:pt idx="1752">
                  <c:v>0.51894781106411692</c:v>
                </c:pt>
                <c:pt idx="1753">
                  <c:v>0.51930711482341119</c:v>
                </c:pt>
                <c:pt idx="1754">
                  <c:v>0.51970870793781909</c:v>
                </c:pt>
                <c:pt idx="1755">
                  <c:v>0.52010376402124925</c:v>
                </c:pt>
                <c:pt idx="1756">
                  <c:v>0.5205135768421093</c:v>
                </c:pt>
                <c:pt idx="1757">
                  <c:v>0.52094859263111315</c:v>
                </c:pt>
                <c:pt idx="1758">
                  <c:v>0.52140098711964045</c:v>
                </c:pt>
                <c:pt idx="1759">
                  <c:v>0.52184008054079067</c:v>
                </c:pt>
                <c:pt idx="1760">
                  <c:v>0.52226945192966834</c:v>
                </c:pt>
                <c:pt idx="1761">
                  <c:v>0.52272586482810235</c:v>
                </c:pt>
                <c:pt idx="1762">
                  <c:v>0.52313748499936297</c:v>
                </c:pt>
                <c:pt idx="1763">
                  <c:v>0.52358839663268708</c:v>
                </c:pt>
                <c:pt idx="1764">
                  <c:v>0.52403019849517496</c:v>
                </c:pt>
                <c:pt idx="1765">
                  <c:v>0.52445429513742614</c:v>
                </c:pt>
                <c:pt idx="1766">
                  <c:v>0.52493519167014258</c:v>
                </c:pt>
                <c:pt idx="1767">
                  <c:v>0.52539571643074978</c:v>
                </c:pt>
                <c:pt idx="1768">
                  <c:v>0.52582212829769326</c:v>
                </c:pt>
                <c:pt idx="1769">
                  <c:v>0.52628056801328926</c:v>
                </c:pt>
                <c:pt idx="1770">
                  <c:v>0.52676349913461396</c:v>
                </c:pt>
                <c:pt idx="1771">
                  <c:v>0.52721869583008951</c:v>
                </c:pt>
                <c:pt idx="1772">
                  <c:v>0.52770255641717101</c:v>
                </c:pt>
                <c:pt idx="1773">
                  <c:v>0.52812294037010432</c:v>
                </c:pt>
                <c:pt idx="1774">
                  <c:v>0.52850617128787969</c:v>
                </c:pt>
                <c:pt idx="1775">
                  <c:v>0.52886813548619227</c:v>
                </c:pt>
                <c:pt idx="1776">
                  <c:v>0.52919600136622436</c:v>
                </c:pt>
                <c:pt idx="1777">
                  <c:v>0.52951698357288046</c:v>
                </c:pt>
                <c:pt idx="1778">
                  <c:v>0.52987224268814259</c:v>
                </c:pt>
                <c:pt idx="1779">
                  <c:v>0.53018717539050197</c:v>
                </c:pt>
                <c:pt idx="1780">
                  <c:v>0.53049961393675604</c:v>
                </c:pt>
                <c:pt idx="1781">
                  <c:v>0.53079090589863087</c:v>
                </c:pt>
                <c:pt idx="1782">
                  <c:v>0.53102548599414379</c:v>
                </c:pt>
                <c:pt idx="1783">
                  <c:v>0.5311938965118902</c:v>
                </c:pt>
                <c:pt idx="1784">
                  <c:v>0.5313141134950069</c:v>
                </c:pt>
                <c:pt idx="1785">
                  <c:v>0.53137067954463557</c:v>
                </c:pt>
                <c:pt idx="1786">
                  <c:v>0.53140222381158531</c:v>
                </c:pt>
                <c:pt idx="1787">
                  <c:v>0.53139652099981516</c:v>
                </c:pt>
                <c:pt idx="1788">
                  <c:v>0.53134507828430011</c:v>
                </c:pt>
                <c:pt idx="1789">
                  <c:v>0.53124287025154326</c:v>
                </c:pt>
                <c:pt idx="1790">
                  <c:v>0.53112783045076872</c:v>
                </c:pt>
                <c:pt idx="1791">
                  <c:v>0.53097696576814413</c:v>
                </c:pt>
                <c:pt idx="1792">
                  <c:v>0.53073929241962792</c:v>
                </c:pt>
                <c:pt idx="1793">
                  <c:v>0.53039480195475797</c:v>
                </c:pt>
                <c:pt idx="1794">
                  <c:v>0.53001336495831075</c:v>
                </c:pt>
                <c:pt idx="1795">
                  <c:v>0.52957824824270128</c:v>
                </c:pt>
                <c:pt idx="1796">
                  <c:v>0.52912196928918165</c:v>
                </c:pt>
                <c:pt idx="1797">
                  <c:v>0.52862671739517852</c:v>
                </c:pt>
                <c:pt idx="1798">
                  <c:v>0.52813270295430481</c:v>
                </c:pt>
                <c:pt idx="1799">
                  <c:v>0.52758257545747123</c:v>
                </c:pt>
                <c:pt idx="1800">
                  <c:v>0.52694083418870585</c:v>
                </c:pt>
                <c:pt idx="1801">
                  <c:v>0.52633122263511589</c:v>
                </c:pt>
                <c:pt idx="1802">
                  <c:v>0.52573008777732444</c:v>
                </c:pt>
                <c:pt idx="1803">
                  <c:v>0.52509496898123353</c:v>
                </c:pt>
                <c:pt idx="1804">
                  <c:v>0.52444488799471978</c:v>
                </c:pt>
                <c:pt idx="1805">
                  <c:v>0.52375054676642663</c:v>
                </c:pt>
                <c:pt idx="1806">
                  <c:v>0.52295838708834252</c:v>
                </c:pt>
                <c:pt idx="1807">
                  <c:v>0.52218738923426866</c:v>
                </c:pt>
                <c:pt idx="1808">
                  <c:v>0.5214062275810426</c:v>
                </c:pt>
                <c:pt idx="1809">
                  <c:v>0.52061265796395728</c:v>
                </c:pt>
                <c:pt idx="1810">
                  <c:v>0.51988192378897469</c:v>
                </c:pt>
                <c:pt idx="1811">
                  <c:v>0.51909162783672314</c:v>
                </c:pt>
                <c:pt idx="1812">
                  <c:v>0.51826611816566615</c:v>
                </c:pt>
                <c:pt idx="1813">
                  <c:v>0.51741726714558511</c:v>
                </c:pt>
                <c:pt idx="1814">
                  <c:v>0.51661430075505088</c:v>
                </c:pt>
                <c:pt idx="1815">
                  <c:v>0.5158257876353286</c:v>
                </c:pt>
                <c:pt idx="1816">
                  <c:v>0.51505663698035042</c:v>
                </c:pt>
                <c:pt idx="1817">
                  <c:v>0.51436482761877744</c:v>
                </c:pt>
                <c:pt idx="1818">
                  <c:v>0.51360426200840537</c:v>
                </c:pt>
                <c:pt idx="1819">
                  <c:v>0.51285048878600981</c:v>
                </c:pt>
                <c:pt idx="1820">
                  <c:v>0.51206981495344461</c:v>
                </c:pt>
                <c:pt idx="1821">
                  <c:v>0.51124839546873624</c:v>
                </c:pt>
                <c:pt idx="1822">
                  <c:v>0.51048724868805939</c:v>
                </c:pt>
                <c:pt idx="1823">
                  <c:v>0.5097455450472741</c:v>
                </c:pt>
                <c:pt idx="1824">
                  <c:v>0.50902029223367073</c:v>
                </c:pt>
                <c:pt idx="1825">
                  <c:v>0.50831823860638958</c:v>
                </c:pt>
                <c:pt idx="1826">
                  <c:v>0.50752579037270218</c:v>
                </c:pt>
                <c:pt idx="1827">
                  <c:v>0.50667847791430465</c:v>
                </c:pt>
                <c:pt idx="1828">
                  <c:v>0.50584013103359382</c:v>
                </c:pt>
                <c:pt idx="1829">
                  <c:v>0.50493576832162157</c:v>
                </c:pt>
                <c:pt idx="1830">
                  <c:v>0.50406955136834164</c:v>
                </c:pt>
                <c:pt idx="1831">
                  <c:v>0.5031903583364713</c:v>
                </c:pt>
                <c:pt idx="1832">
                  <c:v>0.50232762232345196</c:v>
                </c:pt>
                <c:pt idx="1833">
                  <c:v>0.50144645165488255</c:v>
                </c:pt>
                <c:pt idx="1834">
                  <c:v>0.50049418330830686</c:v>
                </c:pt>
                <c:pt idx="1835">
                  <c:v>0.49952271633592971</c:v>
                </c:pt>
                <c:pt idx="1836">
                  <c:v>0.49854330129947427</c:v>
                </c:pt>
                <c:pt idx="1837">
                  <c:v>0.49752972332139306</c:v>
                </c:pt>
                <c:pt idx="1838">
                  <c:v>0.49653867680815872</c:v>
                </c:pt>
                <c:pt idx="1839">
                  <c:v>0.49548659695050484</c:v>
                </c:pt>
                <c:pt idx="1840">
                  <c:v>0.49436643110684764</c:v>
                </c:pt>
                <c:pt idx="1841">
                  <c:v>0.4931863139456048</c:v>
                </c:pt>
                <c:pt idx="1842">
                  <c:v>0.49197086559475317</c:v>
                </c:pt>
                <c:pt idx="1843">
                  <c:v>0.49075273526760538</c:v>
                </c:pt>
                <c:pt idx="1844">
                  <c:v>0.48950057589725621</c:v>
                </c:pt>
                <c:pt idx="1845">
                  <c:v>0.4882632020726197</c:v>
                </c:pt>
                <c:pt idx="1846">
                  <c:v>0.48697479629858814</c:v>
                </c:pt>
                <c:pt idx="1847">
                  <c:v>0.48561606135900276</c:v>
                </c:pt>
                <c:pt idx="1848">
                  <c:v>0.48423519818770311</c:v>
                </c:pt>
                <c:pt idx="1849">
                  <c:v>0.48282443323001489</c:v>
                </c:pt>
                <c:pt idx="1850">
                  <c:v>0.48139333375424648</c:v>
                </c:pt>
                <c:pt idx="1851">
                  <c:v>0.47988940552126952</c:v>
                </c:pt>
                <c:pt idx="1852">
                  <c:v>0.47844836258427698</c:v>
                </c:pt>
                <c:pt idx="1853">
                  <c:v>0.4769451613110714</c:v>
                </c:pt>
                <c:pt idx="1854">
                  <c:v>0.47558016303900308</c:v>
                </c:pt>
                <c:pt idx="1855">
                  <c:v>0.47435498289006589</c:v>
                </c:pt>
                <c:pt idx="1856">
                  <c:v>0.47337700914619091</c:v>
                </c:pt>
                <c:pt idx="1857">
                  <c:v>0.47245639555021274</c:v>
                </c:pt>
                <c:pt idx="1858">
                  <c:v>0.47182975291663659</c:v>
                </c:pt>
                <c:pt idx="1859">
                  <c:v>0.47135191162193202</c:v>
                </c:pt>
                <c:pt idx="1860">
                  <c:v>0.47113044132941467</c:v>
                </c:pt>
                <c:pt idx="1861">
                  <c:v>0.47117391227412481</c:v>
                </c:pt>
                <c:pt idx="1862">
                  <c:v>0.47146432999050125</c:v>
                </c:pt>
                <c:pt idx="1863">
                  <c:v>0.47202430749912755</c:v>
                </c:pt>
                <c:pt idx="1864">
                  <c:v>0.47271335266275788</c:v>
                </c:pt>
                <c:pt idx="1865">
                  <c:v>0.47351680718581707</c:v>
                </c:pt>
                <c:pt idx="1866">
                  <c:v>0.47446023271733812</c:v>
                </c:pt>
                <c:pt idx="1867">
                  <c:v>0.47548420386974627</c:v>
                </c:pt>
                <c:pt idx="1868">
                  <c:v>0.47655041276050109</c:v>
                </c:pt>
                <c:pt idx="1869">
                  <c:v>0.47755706732010528</c:v>
                </c:pt>
                <c:pt idx="1870">
                  <c:v>0.4785740966459478</c:v>
                </c:pt>
                <c:pt idx="1871">
                  <c:v>0.47940195770553368</c:v>
                </c:pt>
                <c:pt idx="1872">
                  <c:v>0.48016250983959746</c:v>
                </c:pt>
                <c:pt idx="1873">
                  <c:v>0.48081453382279316</c:v>
                </c:pt>
                <c:pt idx="1874">
                  <c:v>0.48138692525371374</c:v>
                </c:pt>
                <c:pt idx="1875">
                  <c:v>0.48187993865496637</c:v>
                </c:pt>
                <c:pt idx="1876">
                  <c:v>0.48228106000300358</c:v>
                </c:pt>
                <c:pt idx="1877">
                  <c:v>0.48264536947195297</c:v>
                </c:pt>
                <c:pt idx="1878">
                  <c:v>0.48292278930565607</c:v>
                </c:pt>
                <c:pt idx="1879">
                  <c:v>0.48318476371558478</c:v>
                </c:pt>
                <c:pt idx="1880">
                  <c:v>0.48339237526591</c:v>
                </c:pt>
                <c:pt idx="1881">
                  <c:v>0.48355834899711714</c:v>
                </c:pt>
                <c:pt idx="1882">
                  <c:v>0.48367357326020571</c:v>
                </c:pt>
                <c:pt idx="1883">
                  <c:v>0.48379796297221284</c:v>
                </c:pt>
                <c:pt idx="1884">
                  <c:v>0.48384291498989579</c:v>
                </c:pt>
                <c:pt idx="1885">
                  <c:v>0.48385287162648044</c:v>
                </c:pt>
                <c:pt idx="1886">
                  <c:v>0.48391240034400734</c:v>
                </c:pt>
                <c:pt idx="1887">
                  <c:v>0.48396716052520294</c:v>
                </c:pt>
                <c:pt idx="1888">
                  <c:v>0.48402960411351059</c:v>
                </c:pt>
                <c:pt idx="1889">
                  <c:v>0.48419060252236029</c:v>
                </c:pt>
                <c:pt idx="1890">
                  <c:v>0.48436770637077636</c:v>
                </c:pt>
                <c:pt idx="1891">
                  <c:v>0.48456608079731006</c:v>
                </c:pt>
                <c:pt idx="1892">
                  <c:v>0.48478804896437699</c:v>
                </c:pt>
                <c:pt idx="1893">
                  <c:v>0.48500252915089709</c:v>
                </c:pt>
                <c:pt idx="1894">
                  <c:v>0.48524239579255496</c:v>
                </c:pt>
                <c:pt idx="1895">
                  <c:v>0.48551413993813441</c:v>
                </c:pt>
                <c:pt idx="1896">
                  <c:v>0.48585842845334409</c:v>
                </c:pt>
                <c:pt idx="1897">
                  <c:v>0.48621102846080005</c:v>
                </c:pt>
                <c:pt idx="1898">
                  <c:v>0.48654225287504543</c:v>
                </c:pt>
                <c:pt idx="1899">
                  <c:v>0.48694420887314926</c:v>
                </c:pt>
                <c:pt idx="1900">
                  <c:v>0.48731463894545585</c:v>
                </c:pt>
                <c:pt idx="1901">
                  <c:v>0.48776136519391855</c:v>
                </c:pt>
                <c:pt idx="1902">
                  <c:v>0.48829551209217209</c:v>
                </c:pt>
                <c:pt idx="1903">
                  <c:v>0.48881137422955595</c:v>
                </c:pt>
                <c:pt idx="1904">
                  <c:v>0.48929505630325126</c:v>
                </c:pt>
                <c:pt idx="1905">
                  <c:v>0.48977754141546503</c:v>
                </c:pt>
                <c:pt idx="1906">
                  <c:v>0.4902289521230514</c:v>
                </c:pt>
                <c:pt idx="1907">
                  <c:v>0.49067464034021097</c:v>
                </c:pt>
                <c:pt idx="1908">
                  <c:v>0.49114147779984219</c:v>
                </c:pt>
                <c:pt idx="1909">
                  <c:v>0.49159540369274585</c:v>
                </c:pt>
                <c:pt idx="1910">
                  <c:v>0.49207263789598032</c:v>
                </c:pt>
                <c:pt idx="1911">
                  <c:v>0.49259100289254554</c:v>
                </c:pt>
                <c:pt idx="1912">
                  <c:v>0.49309050663263471</c:v>
                </c:pt>
                <c:pt idx="1913">
                  <c:v>0.49355264878446831</c:v>
                </c:pt>
                <c:pt idx="1914">
                  <c:v>0.49393321470601181</c:v>
                </c:pt>
                <c:pt idx="1915">
                  <c:v>0.49421668557006337</c:v>
                </c:pt>
                <c:pt idx="1916">
                  <c:v>0.49445685070035689</c:v>
                </c:pt>
                <c:pt idx="1917">
                  <c:v>0.4946383647203953</c:v>
                </c:pt>
                <c:pt idx="1918">
                  <c:v>0.49480778228680933</c:v>
                </c:pt>
                <c:pt idx="1919">
                  <c:v>0.49486000328338692</c:v>
                </c:pt>
                <c:pt idx="1920">
                  <c:v>0.49482843971194157</c:v>
                </c:pt>
                <c:pt idx="1921">
                  <c:v>0.49475816173638215</c:v>
                </c:pt>
                <c:pt idx="1922">
                  <c:v>0.49464054908814648</c:v>
                </c:pt>
                <c:pt idx="1923">
                  <c:v>0.49446348950628116</c:v>
                </c:pt>
                <c:pt idx="1924">
                  <c:v>0.49422302197734269</c:v>
                </c:pt>
                <c:pt idx="1925">
                  <c:v>0.49390471932984492</c:v>
                </c:pt>
                <c:pt idx="1926">
                  <c:v>0.49350081585189165</c:v>
                </c:pt>
                <c:pt idx="1927">
                  <c:v>0.49309771623446225</c:v>
                </c:pt>
                <c:pt idx="1928">
                  <c:v>0.49268730073443351</c:v>
                </c:pt>
                <c:pt idx="1929">
                  <c:v>0.49229403200481836</c:v>
                </c:pt>
                <c:pt idx="1930">
                  <c:v>0.49182638424689862</c:v>
                </c:pt>
                <c:pt idx="1931">
                  <c:v>0.49132378555786288</c:v>
                </c:pt>
                <c:pt idx="1932">
                  <c:v>0.49085285428553299</c:v>
                </c:pt>
                <c:pt idx="1933">
                  <c:v>0.49041261482307547</c:v>
                </c:pt>
                <c:pt idx="1934">
                  <c:v>0.48989771682257627</c:v>
                </c:pt>
                <c:pt idx="1935">
                  <c:v>0.48946884533406543</c:v>
                </c:pt>
                <c:pt idx="1936">
                  <c:v>0.48898111466209743</c:v>
                </c:pt>
                <c:pt idx="1937">
                  <c:v>0.48845466925992448</c:v>
                </c:pt>
                <c:pt idx="1938">
                  <c:v>0.48807358208464163</c:v>
                </c:pt>
                <c:pt idx="1939">
                  <c:v>0.48768403756449502</c:v>
                </c:pt>
                <c:pt idx="1940">
                  <c:v>0.48726624247584177</c:v>
                </c:pt>
                <c:pt idx="1941">
                  <c:v>0.48695037298620075</c:v>
                </c:pt>
                <c:pt idx="1942">
                  <c:v>0.48660793664976482</c:v>
                </c:pt>
                <c:pt idx="1943">
                  <c:v>0.48629224842904789</c:v>
                </c:pt>
                <c:pt idx="1944">
                  <c:v>0.48601911434790984</c:v>
                </c:pt>
                <c:pt idx="1945">
                  <c:v>0.48582967900759816</c:v>
                </c:pt>
                <c:pt idx="1946">
                  <c:v>0.4856101556009253</c:v>
                </c:pt>
                <c:pt idx="1947">
                  <c:v>0.48542846996052097</c:v>
                </c:pt>
                <c:pt idx="1948">
                  <c:v>0.48519938255972755</c:v>
                </c:pt>
                <c:pt idx="1949">
                  <c:v>0.48496137810241069</c:v>
                </c:pt>
                <c:pt idx="1950">
                  <c:v>0.48471152262786149</c:v>
                </c:pt>
                <c:pt idx="1951">
                  <c:v>0.48439532744742336</c:v>
                </c:pt>
                <c:pt idx="1952">
                  <c:v>0.48409181774771309</c:v>
                </c:pt>
                <c:pt idx="1953">
                  <c:v>0.48385643998307398</c:v>
                </c:pt>
                <c:pt idx="1954">
                  <c:v>0.48353817014845774</c:v>
                </c:pt>
                <c:pt idx="1955">
                  <c:v>0.4832196466755736</c:v>
                </c:pt>
                <c:pt idx="1956">
                  <c:v>0.48290499842061479</c:v>
                </c:pt>
                <c:pt idx="1957">
                  <c:v>0.48255663273331045</c:v>
                </c:pt>
                <c:pt idx="1958">
                  <c:v>0.48216874571176649</c:v>
                </c:pt>
                <c:pt idx="1959">
                  <c:v>0.48179190401266875</c:v>
                </c:pt>
                <c:pt idx="1960">
                  <c:v>0.48135742034505924</c:v>
                </c:pt>
                <c:pt idx="1961">
                  <c:v>0.48089427523561135</c:v>
                </c:pt>
                <c:pt idx="1962">
                  <c:v>0.48043046086445057</c:v>
                </c:pt>
                <c:pt idx="1963">
                  <c:v>0.48000061983629422</c:v>
                </c:pt>
                <c:pt idx="1964">
                  <c:v>0.47954865290162685</c:v>
                </c:pt>
                <c:pt idx="1965">
                  <c:v>0.47906405416818537</c:v>
                </c:pt>
                <c:pt idx="1966">
                  <c:v>0.47856454913451291</c:v>
                </c:pt>
                <c:pt idx="1967">
                  <c:v>0.47793307345128005</c:v>
                </c:pt>
                <c:pt idx="1968">
                  <c:v>0.47727475668654057</c:v>
                </c:pt>
                <c:pt idx="1969">
                  <c:v>0.4766853802651691</c:v>
                </c:pt>
                <c:pt idx="1970">
                  <c:v>0.47608856229893126</c:v>
                </c:pt>
                <c:pt idx="1971">
                  <c:v>0.47549692830037965</c:v>
                </c:pt>
                <c:pt idx="1972">
                  <c:v>0.47480917889401786</c:v>
                </c:pt>
                <c:pt idx="1973">
                  <c:v>0.47408173382858521</c:v>
                </c:pt>
                <c:pt idx="1974">
                  <c:v>0.47328180271368553</c:v>
                </c:pt>
                <c:pt idx="1975">
                  <c:v>0.47249236590828486</c:v>
                </c:pt>
                <c:pt idx="1976">
                  <c:v>0.4716301048021232</c:v>
                </c:pt>
                <c:pt idx="1977">
                  <c:v>0.47084907653419683</c:v>
                </c:pt>
                <c:pt idx="1978">
                  <c:v>0.4700582391476093</c:v>
                </c:pt>
                <c:pt idx="1979">
                  <c:v>0.46926676330793149</c:v>
                </c:pt>
                <c:pt idx="1980">
                  <c:v>0.46849755435966162</c:v>
                </c:pt>
                <c:pt idx="1981">
                  <c:v>0.46775633955315304</c:v>
                </c:pt>
                <c:pt idx="1982">
                  <c:v>0.46702011099023211</c:v>
                </c:pt>
                <c:pt idx="1983">
                  <c:v>0.466264684978484</c:v>
                </c:pt>
                <c:pt idx="1984">
                  <c:v>0.46551356861595966</c:v>
                </c:pt>
                <c:pt idx="1985">
                  <c:v>0.4648017800896338</c:v>
                </c:pt>
                <c:pt idx="1986">
                  <c:v>0.46401267472722313</c:v>
                </c:pt>
                <c:pt idx="1987">
                  <c:v>0.46343440880962322</c:v>
                </c:pt>
                <c:pt idx="1988">
                  <c:v>0.46304163123040865</c:v>
                </c:pt>
                <c:pt idx="1989">
                  <c:v>0.46259114330509837</c:v>
                </c:pt>
                <c:pt idx="1990">
                  <c:v>0.46222002866023565</c:v>
                </c:pt>
                <c:pt idx="1991">
                  <c:v>0.46180484689879658</c:v>
                </c:pt>
                <c:pt idx="1992">
                  <c:v>0.46131811556709218</c:v>
                </c:pt>
                <c:pt idx="1993">
                  <c:v>0.46094333265897575</c:v>
                </c:pt>
                <c:pt idx="1994">
                  <c:v>0.4606689137502844</c:v>
                </c:pt>
                <c:pt idx="1995">
                  <c:v>0.46036433687158834</c:v>
                </c:pt>
                <c:pt idx="1996">
                  <c:v>0.46013635310943252</c:v>
                </c:pt>
                <c:pt idx="1997">
                  <c:v>0.45985626598761326</c:v>
                </c:pt>
                <c:pt idx="1998">
                  <c:v>0.45947342320082302</c:v>
                </c:pt>
                <c:pt idx="1999">
                  <c:v>0.45919863414083517</c:v>
                </c:pt>
                <c:pt idx="2000">
                  <c:v>0.45910535479564252</c:v>
                </c:pt>
                <c:pt idx="2001">
                  <c:v>0.45901827154231883</c:v>
                </c:pt>
                <c:pt idx="2002">
                  <c:v>0.45911184148923567</c:v>
                </c:pt>
                <c:pt idx="2003">
                  <c:v>0.45911774385898285</c:v>
                </c:pt>
                <c:pt idx="2004">
                  <c:v>0.45910311797124326</c:v>
                </c:pt>
                <c:pt idx="2005">
                  <c:v>0.45912695237237178</c:v>
                </c:pt>
                <c:pt idx="2006">
                  <c:v>0.45915598164974442</c:v>
                </c:pt>
                <c:pt idx="2007">
                  <c:v>0.45919855667882797</c:v>
                </c:pt>
                <c:pt idx="2008">
                  <c:v>0.45933046644980208</c:v>
                </c:pt>
                <c:pt idx="2009">
                  <c:v>0.45934612943162895</c:v>
                </c:pt>
                <c:pt idx="2010">
                  <c:v>0.45936733857892897</c:v>
                </c:pt>
                <c:pt idx="2011">
                  <c:v>0.45941122799466166</c:v>
                </c:pt>
                <c:pt idx="2012">
                  <c:v>0.45926528654635362</c:v>
                </c:pt>
                <c:pt idx="2013">
                  <c:v>0.4591426688971702</c:v>
                </c:pt>
                <c:pt idx="2014">
                  <c:v>0.45910599468293184</c:v>
                </c:pt>
                <c:pt idx="2015">
                  <c:v>0.45902858238902811</c:v>
                </c:pt>
                <c:pt idx="2016">
                  <c:v>0.45898160680967104</c:v>
                </c:pt>
                <c:pt idx="2017">
                  <c:v>0.45888828776223217</c:v>
                </c:pt>
                <c:pt idx="2018">
                  <c:v>0.45861837416725476</c:v>
                </c:pt>
                <c:pt idx="2019">
                  <c:v>0.45834718984438627</c:v>
                </c:pt>
                <c:pt idx="2020">
                  <c:v>0.45805370061767808</c:v>
                </c:pt>
                <c:pt idx="2021">
                  <c:v>0.45774195942490176</c:v>
                </c:pt>
                <c:pt idx="2022">
                  <c:v>0.45752548040548646</c:v>
                </c:pt>
                <c:pt idx="2023">
                  <c:v>0.45718768765279577</c:v>
                </c:pt>
                <c:pt idx="2024">
                  <c:v>0.4567165194477894</c:v>
                </c:pt>
                <c:pt idx="2025">
                  <c:v>0.45634115706664446</c:v>
                </c:pt>
                <c:pt idx="2026">
                  <c:v>0.45593056595640924</c:v>
                </c:pt>
                <c:pt idx="2027">
                  <c:v>0.45555287335010547</c:v>
                </c:pt>
                <c:pt idx="2028">
                  <c:v>0.45536442888272965</c:v>
                </c:pt>
                <c:pt idx="2029">
                  <c:v>0.45516167665199564</c:v>
                </c:pt>
                <c:pt idx="2030">
                  <c:v>0.45480582170166367</c:v>
                </c:pt>
                <c:pt idx="2031">
                  <c:v>0.45439500821452378</c:v>
                </c:pt>
                <c:pt idx="2032">
                  <c:v>0.4538298462308778</c:v>
                </c:pt>
                <c:pt idx="2033">
                  <c:v>0.45331480927486228</c:v>
                </c:pt>
                <c:pt idx="2034">
                  <c:v>0.45294851098704703</c:v>
                </c:pt>
                <c:pt idx="2035">
                  <c:v>0.4525647048872295</c:v>
                </c:pt>
                <c:pt idx="2036">
                  <c:v>0.45215361363741291</c:v>
                </c:pt>
                <c:pt idx="2037">
                  <c:v>0.45178403338813294</c:v>
                </c:pt>
                <c:pt idx="2038">
                  <c:v>0.45142331275801872</c:v>
                </c:pt>
                <c:pt idx="2039">
                  <c:v>0.45104863102372478</c:v>
                </c:pt>
                <c:pt idx="2040">
                  <c:v>0.45072136649748124</c:v>
                </c:pt>
                <c:pt idx="2041">
                  <c:v>0.45042432013324829</c:v>
                </c:pt>
                <c:pt idx="2042">
                  <c:v>0.45020738661637666</c:v>
                </c:pt>
                <c:pt idx="2043">
                  <c:v>0.44993521316315471</c:v>
                </c:pt>
                <c:pt idx="2044">
                  <c:v>0.44950040059009327</c:v>
                </c:pt>
                <c:pt idx="2045">
                  <c:v>0.44927885915072624</c:v>
                </c:pt>
                <c:pt idx="2046">
                  <c:v>0.44908075924258167</c:v>
                </c:pt>
                <c:pt idx="2047">
                  <c:v>0.44865965012707121</c:v>
                </c:pt>
                <c:pt idx="2048">
                  <c:v>0.44845177521604346</c:v>
                </c:pt>
                <c:pt idx="2049">
                  <c:v>0.44824635819810821</c:v>
                </c:pt>
                <c:pt idx="2050">
                  <c:v>0.44772384051074826</c:v>
                </c:pt>
                <c:pt idx="2051">
                  <c:v>0.4472453142296961</c:v>
                </c:pt>
                <c:pt idx="2052">
                  <c:v>0.44682877922447339</c:v>
                </c:pt>
                <c:pt idx="2053">
                  <c:v>0.44627862265323109</c:v>
                </c:pt>
                <c:pt idx="2054">
                  <c:v>0.44580894677838739</c:v>
                </c:pt>
                <c:pt idx="2055">
                  <c:v>0.44544557429723897</c:v>
                </c:pt>
                <c:pt idx="2056">
                  <c:v>0.44490563923318799</c:v>
                </c:pt>
                <c:pt idx="2057">
                  <c:v>0.44443166358496766</c:v>
                </c:pt>
                <c:pt idx="2058">
                  <c:v>0.44396585823687545</c:v>
                </c:pt>
                <c:pt idx="2059">
                  <c:v>0.44327111868788771</c:v>
                </c:pt>
                <c:pt idx="2060">
                  <c:v>0.44275551807088648</c:v>
                </c:pt>
                <c:pt idx="2061">
                  <c:v>0.44231682311143561</c:v>
                </c:pt>
                <c:pt idx="2062">
                  <c:v>0.44201799916453738</c:v>
                </c:pt>
                <c:pt idx="2063">
                  <c:v>0.44186905539090587</c:v>
                </c:pt>
                <c:pt idx="2064">
                  <c:v>0.44142541007847713</c:v>
                </c:pt>
                <c:pt idx="2065">
                  <c:v>0.44067673849555017</c:v>
                </c:pt>
                <c:pt idx="2066">
                  <c:v>0.43974038159450624</c:v>
                </c:pt>
                <c:pt idx="2067">
                  <c:v>0.43881628188306149</c:v>
                </c:pt>
                <c:pt idx="2068">
                  <c:v>0.43798524805966399</c:v>
                </c:pt>
                <c:pt idx="2069">
                  <c:v>0.43728266635095875</c:v>
                </c:pt>
                <c:pt idx="2070">
                  <c:v>0.43668098120573928</c:v>
                </c:pt>
                <c:pt idx="2071">
                  <c:v>0.43611464478792339</c:v>
                </c:pt>
                <c:pt idx="2072">
                  <c:v>0.43542383879187102</c:v>
                </c:pt>
                <c:pt idx="2073">
                  <c:v>0.43458643538792036</c:v>
                </c:pt>
                <c:pt idx="2074">
                  <c:v>0.43377877525644876</c:v>
                </c:pt>
                <c:pt idx="2075">
                  <c:v>0.4328423706219704</c:v>
                </c:pt>
                <c:pt idx="2076">
                  <c:v>0.43188019219157076</c:v>
                </c:pt>
                <c:pt idx="2077">
                  <c:v>0.43113154447234664</c:v>
                </c:pt>
                <c:pt idx="2078">
                  <c:v>0.4304284409663981</c:v>
                </c:pt>
                <c:pt idx="2079">
                  <c:v>0.42946984166667312</c:v>
                </c:pt>
                <c:pt idx="2080">
                  <c:v>0.42856503584418576</c:v>
                </c:pt>
                <c:pt idx="2081">
                  <c:v>0.42765094526542224</c:v>
                </c:pt>
                <c:pt idx="2082">
                  <c:v>0.42654286440192773</c:v>
                </c:pt>
                <c:pt idx="2083">
                  <c:v>0.42571753287355679</c:v>
                </c:pt>
                <c:pt idx="2084">
                  <c:v>0.42481809831185657</c:v>
                </c:pt>
                <c:pt idx="2085">
                  <c:v>0.42386606695574325</c:v>
                </c:pt>
                <c:pt idx="2086">
                  <c:v>0.42319274078825925</c:v>
                </c:pt>
                <c:pt idx="2087">
                  <c:v>0.42234640267597118</c:v>
                </c:pt>
                <c:pt idx="2088">
                  <c:v>0.42145558018268131</c:v>
                </c:pt>
                <c:pt idx="2089">
                  <c:v>0.42067085418819117</c:v>
                </c:pt>
                <c:pt idx="2090">
                  <c:v>0.41977929727265728</c:v>
                </c:pt>
                <c:pt idx="2091">
                  <c:v>0.41884347560540475</c:v>
                </c:pt>
                <c:pt idx="2092">
                  <c:v>0.41783915118580062</c:v>
                </c:pt>
                <c:pt idx="2093">
                  <c:v>0.41713237841400425</c:v>
                </c:pt>
                <c:pt idx="2094">
                  <c:v>0.41667862330746991</c:v>
                </c:pt>
                <c:pt idx="2095">
                  <c:v>0.41585373389263053</c:v>
                </c:pt>
                <c:pt idx="2096">
                  <c:v>0.41513820175085492</c:v>
                </c:pt>
                <c:pt idx="2097">
                  <c:v>0.41455069788959298</c:v>
                </c:pt>
                <c:pt idx="2098">
                  <c:v>0.4136151388303142</c:v>
                </c:pt>
                <c:pt idx="2099">
                  <c:v>0.41274035682655058</c:v>
                </c:pt>
                <c:pt idx="2100">
                  <c:v>0.41184959348539801</c:v>
                </c:pt>
                <c:pt idx="2101">
                  <c:v>0.41083921915346616</c:v>
                </c:pt>
                <c:pt idx="2102">
                  <c:v>0.40994760310675105</c:v>
                </c:pt>
                <c:pt idx="2103">
                  <c:v>0.40931944662531244</c:v>
                </c:pt>
                <c:pt idx="2104">
                  <c:v>0.40875244263074251</c:v>
                </c:pt>
                <c:pt idx="2105">
                  <c:v>0.4078269733254542</c:v>
                </c:pt>
                <c:pt idx="2106">
                  <c:v>0.40711279399547512</c:v>
                </c:pt>
                <c:pt idx="2107">
                  <c:v>0.40631671554476734</c:v>
                </c:pt>
                <c:pt idx="2108">
                  <c:v>0.40541336964393654</c:v>
                </c:pt>
                <c:pt idx="2109">
                  <c:v>0.40495966732502026</c:v>
                </c:pt>
                <c:pt idx="2110">
                  <c:v>0.40429078504679</c:v>
                </c:pt>
                <c:pt idx="2111">
                  <c:v>0.40358469325331675</c:v>
                </c:pt>
                <c:pt idx="2112">
                  <c:v>0.40298497013670947</c:v>
                </c:pt>
                <c:pt idx="2113">
                  <c:v>0.40231645291190543</c:v>
                </c:pt>
                <c:pt idx="2114">
                  <c:v>0.40142792683099732</c:v>
                </c:pt>
                <c:pt idx="2115">
                  <c:v>0.40045007708944769</c:v>
                </c:pt>
                <c:pt idx="2116">
                  <c:v>0.39955726406169073</c:v>
                </c:pt>
                <c:pt idx="2117">
                  <c:v>0.39867818131840932</c:v>
                </c:pt>
                <c:pt idx="2118">
                  <c:v>0.39788307070812712</c:v>
                </c:pt>
                <c:pt idx="2119">
                  <c:v>0.39692658664597164</c:v>
                </c:pt>
                <c:pt idx="2120">
                  <c:v>0.39586792007132399</c:v>
                </c:pt>
                <c:pt idx="2121">
                  <c:v>0.3947204469991612</c:v>
                </c:pt>
                <c:pt idx="2122">
                  <c:v>0.39390531236870835</c:v>
                </c:pt>
                <c:pt idx="2123">
                  <c:v>0.39334192475304935</c:v>
                </c:pt>
                <c:pt idx="2124">
                  <c:v>0.39278607920237896</c:v>
                </c:pt>
                <c:pt idx="2125">
                  <c:v>0.39181682120344224</c:v>
                </c:pt>
                <c:pt idx="2126">
                  <c:v>0.39014418167298642</c:v>
                </c:pt>
                <c:pt idx="2127">
                  <c:v>0.38856779879474229</c:v>
                </c:pt>
                <c:pt idx="2128">
                  <c:v>0.38794134215257475</c:v>
                </c:pt>
                <c:pt idx="2129">
                  <c:v>0.38758781958022553</c:v>
                </c:pt>
                <c:pt idx="2130">
                  <c:v>0.38735703830107732</c:v>
                </c:pt>
                <c:pt idx="2131">
                  <c:v>0.38744224029950836</c:v>
                </c:pt>
                <c:pt idx="2132">
                  <c:v>0.38621724553336495</c:v>
                </c:pt>
                <c:pt idx="2133">
                  <c:v>0.38499898400193194</c:v>
                </c:pt>
                <c:pt idx="2134">
                  <c:v>0.3846482927958963</c:v>
                </c:pt>
                <c:pt idx="2135">
                  <c:v>0.38315585274089053</c:v>
                </c:pt>
                <c:pt idx="2136">
                  <c:v>0.38182347570402353</c:v>
                </c:pt>
                <c:pt idx="2137">
                  <c:v>0.38127088824736255</c:v>
                </c:pt>
                <c:pt idx="2138">
                  <c:v>0.38069797051272358</c:v>
                </c:pt>
                <c:pt idx="2139">
                  <c:v>0.38086293070727945</c:v>
                </c:pt>
                <c:pt idx="2140">
                  <c:v>0.38098176067452272</c:v>
                </c:pt>
                <c:pt idx="2141">
                  <c:v>0.38054514428172426</c:v>
                </c:pt>
                <c:pt idx="2142">
                  <c:v>0.37910942732022185</c:v>
                </c:pt>
                <c:pt idx="2143">
                  <c:v>0.37828079635299056</c:v>
                </c:pt>
                <c:pt idx="2144">
                  <c:v>0.37808118407577695</c:v>
                </c:pt>
                <c:pt idx="2145">
                  <c:v>0.37736716495627221</c:v>
                </c:pt>
                <c:pt idx="2146">
                  <c:v>0.37659046408752034</c:v>
                </c:pt>
                <c:pt idx="2147">
                  <c:v>0.37620678710838557</c:v>
                </c:pt>
                <c:pt idx="2148">
                  <c:v>0.37515376586696253</c:v>
                </c:pt>
                <c:pt idx="2149">
                  <c:v>0.37461219227289649</c:v>
                </c:pt>
                <c:pt idx="2150">
                  <c:v>0.37455392671639526</c:v>
                </c:pt>
              </c:numCache>
            </c:numRef>
          </c:yVal>
          <c:smooth val="1"/>
          <c:extLst>
            <c:ext xmlns:c16="http://schemas.microsoft.com/office/drawing/2014/chart" uri="{C3380CC4-5D6E-409C-BE32-E72D297353CC}">
              <c16:uniqueId val="{0000002B-1C1D-46AE-B92F-7DA50429CA8D}"/>
            </c:ext>
          </c:extLst>
        </c:ser>
        <c:ser>
          <c:idx val="44"/>
          <c:order val="44"/>
          <c:spPr>
            <a:ln w="19050" cap="rnd">
              <a:solidFill>
                <a:schemeClr val="accent3">
                  <a:lumMod val="7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Database'!$DA$122:$DA$2272</c:f>
              <c:numCache>
                <c:formatCode>General</c:formatCode>
                <c:ptCount val="2151"/>
                <c:pt idx="0">
                  <c:v>7.2193260870727985E-2</c:v>
                </c:pt>
                <c:pt idx="1">
                  <c:v>8.1656984387408857E-2</c:v>
                </c:pt>
                <c:pt idx="2">
                  <c:v>8.5441445353133028E-2</c:v>
                </c:pt>
                <c:pt idx="3">
                  <c:v>7.5208963526895711E-2</c:v>
                </c:pt>
                <c:pt idx="4">
                  <c:v>6.5795066604789676E-2</c:v>
                </c:pt>
                <c:pt idx="5">
                  <c:v>7.4361729317186112E-2</c:v>
                </c:pt>
                <c:pt idx="6">
                  <c:v>7.5691536489257319E-2</c:v>
                </c:pt>
                <c:pt idx="7">
                  <c:v>7.2441698612214708E-2</c:v>
                </c:pt>
                <c:pt idx="8">
                  <c:v>7.5027410072675521E-2</c:v>
                </c:pt>
                <c:pt idx="9">
                  <c:v>7.5090611269627697E-2</c:v>
                </c:pt>
                <c:pt idx="10">
                  <c:v>7.0463109031588575E-2</c:v>
                </c:pt>
                <c:pt idx="11">
                  <c:v>6.2684433058736069E-2</c:v>
                </c:pt>
                <c:pt idx="12">
                  <c:v>6.3811101942894882E-2</c:v>
                </c:pt>
                <c:pt idx="13">
                  <c:v>7.2123503450095286E-2</c:v>
                </c:pt>
                <c:pt idx="14">
                  <c:v>7.7787087554002751E-2</c:v>
                </c:pt>
                <c:pt idx="15">
                  <c:v>7.1365548238540341E-2</c:v>
                </c:pt>
                <c:pt idx="16">
                  <c:v>6.8611333391657578E-2</c:v>
                </c:pt>
                <c:pt idx="17">
                  <c:v>7.176795702083287E-2</c:v>
                </c:pt>
                <c:pt idx="18">
                  <c:v>7.5236257317954983E-2</c:v>
                </c:pt>
                <c:pt idx="19">
                  <c:v>7.0729718533494357E-2</c:v>
                </c:pt>
                <c:pt idx="20">
                  <c:v>6.6876645075553409E-2</c:v>
                </c:pt>
                <c:pt idx="21">
                  <c:v>6.6741699545409192E-2</c:v>
                </c:pt>
                <c:pt idx="22">
                  <c:v>7.2652710768738651E-2</c:v>
                </c:pt>
                <c:pt idx="23">
                  <c:v>7.3139272202593031E-2</c:v>
                </c:pt>
                <c:pt idx="24">
                  <c:v>7.1389555867100718E-2</c:v>
                </c:pt>
                <c:pt idx="25">
                  <c:v>7.3361958527554186E-2</c:v>
                </c:pt>
                <c:pt idx="26">
                  <c:v>7.0241523161923128E-2</c:v>
                </c:pt>
                <c:pt idx="27">
                  <c:v>6.8257608089852553E-2</c:v>
                </c:pt>
                <c:pt idx="28">
                  <c:v>7.1516403315638147E-2</c:v>
                </c:pt>
                <c:pt idx="29">
                  <c:v>7.4398306133621653E-2</c:v>
                </c:pt>
                <c:pt idx="30">
                  <c:v>7.354234864679661E-2</c:v>
                </c:pt>
                <c:pt idx="31">
                  <c:v>7.0985189578827781E-2</c:v>
                </c:pt>
                <c:pt idx="32">
                  <c:v>7.3431753328284458E-2</c:v>
                </c:pt>
                <c:pt idx="33">
                  <c:v>7.3573837767206232E-2</c:v>
                </c:pt>
                <c:pt idx="34">
                  <c:v>7.1853446160391146E-2</c:v>
                </c:pt>
                <c:pt idx="35">
                  <c:v>7.1969274149014231E-2</c:v>
                </c:pt>
                <c:pt idx="36">
                  <c:v>7.3894562588691662E-2</c:v>
                </c:pt>
                <c:pt idx="37">
                  <c:v>7.4188489583648584E-2</c:v>
                </c:pt>
                <c:pt idx="38">
                  <c:v>7.2755662726904646E-2</c:v>
                </c:pt>
                <c:pt idx="39">
                  <c:v>7.2382942358699034E-2</c:v>
                </c:pt>
                <c:pt idx="40">
                  <c:v>7.3177282450847578E-2</c:v>
                </c:pt>
                <c:pt idx="41">
                  <c:v>7.4863825433910444E-2</c:v>
                </c:pt>
                <c:pt idx="42">
                  <c:v>7.5913174064868791E-2</c:v>
                </c:pt>
                <c:pt idx="43">
                  <c:v>7.5570564088084935E-2</c:v>
                </c:pt>
                <c:pt idx="44">
                  <c:v>7.4197741877226234E-2</c:v>
                </c:pt>
                <c:pt idx="45">
                  <c:v>7.4751489117392822E-2</c:v>
                </c:pt>
                <c:pt idx="46">
                  <c:v>7.3784055184718186E-2</c:v>
                </c:pt>
                <c:pt idx="47">
                  <c:v>7.3091935996855525E-2</c:v>
                </c:pt>
                <c:pt idx="48">
                  <c:v>7.5710207526213394E-2</c:v>
                </c:pt>
                <c:pt idx="49">
                  <c:v>7.7430086600145942E-2</c:v>
                </c:pt>
                <c:pt idx="50">
                  <c:v>7.7259267346825283E-2</c:v>
                </c:pt>
                <c:pt idx="51">
                  <c:v>7.6008929592766242E-2</c:v>
                </c:pt>
                <c:pt idx="52">
                  <c:v>7.5089704751535549E-2</c:v>
                </c:pt>
                <c:pt idx="53">
                  <c:v>7.5783138100078085E-2</c:v>
                </c:pt>
                <c:pt idx="54">
                  <c:v>7.792331633240461E-2</c:v>
                </c:pt>
                <c:pt idx="55">
                  <c:v>7.8630393059438253E-2</c:v>
                </c:pt>
                <c:pt idx="56">
                  <c:v>7.7771213317666038E-2</c:v>
                </c:pt>
                <c:pt idx="57">
                  <c:v>7.673161127546603E-2</c:v>
                </c:pt>
                <c:pt idx="58">
                  <c:v>7.8150439127277815E-2</c:v>
                </c:pt>
                <c:pt idx="59">
                  <c:v>7.8888470546757281E-2</c:v>
                </c:pt>
                <c:pt idx="60">
                  <c:v>7.8592980410077909E-2</c:v>
                </c:pt>
                <c:pt idx="61">
                  <c:v>7.7329689692202316E-2</c:v>
                </c:pt>
                <c:pt idx="62">
                  <c:v>7.7618597867010058E-2</c:v>
                </c:pt>
                <c:pt idx="63">
                  <c:v>7.9022577440907349E-2</c:v>
                </c:pt>
                <c:pt idx="64">
                  <c:v>8.0401155657003953E-2</c:v>
                </c:pt>
                <c:pt idx="65">
                  <c:v>8.0477013039769729E-2</c:v>
                </c:pt>
                <c:pt idx="66">
                  <c:v>8.0057668523231637E-2</c:v>
                </c:pt>
                <c:pt idx="67">
                  <c:v>8.004495106658277E-2</c:v>
                </c:pt>
                <c:pt idx="68">
                  <c:v>8.0555949156076515E-2</c:v>
                </c:pt>
                <c:pt idx="69">
                  <c:v>8.1209227627849309E-2</c:v>
                </c:pt>
                <c:pt idx="70">
                  <c:v>8.1976212437337673E-2</c:v>
                </c:pt>
                <c:pt idx="71">
                  <c:v>8.277797314097228E-2</c:v>
                </c:pt>
                <c:pt idx="72">
                  <c:v>8.2852103577616007E-2</c:v>
                </c:pt>
                <c:pt idx="73">
                  <c:v>8.3091531465885701E-2</c:v>
                </c:pt>
                <c:pt idx="74">
                  <c:v>8.4421187491903527E-2</c:v>
                </c:pt>
                <c:pt idx="75">
                  <c:v>8.5005265158669074E-2</c:v>
                </c:pt>
                <c:pt idx="76">
                  <c:v>8.4873134844321865E-2</c:v>
                </c:pt>
                <c:pt idx="77">
                  <c:v>8.4740661001079728E-2</c:v>
                </c:pt>
                <c:pt idx="78">
                  <c:v>8.5905721709401514E-2</c:v>
                </c:pt>
                <c:pt idx="79">
                  <c:v>8.6820790554539298E-2</c:v>
                </c:pt>
                <c:pt idx="80">
                  <c:v>8.7204658706572902E-2</c:v>
                </c:pt>
                <c:pt idx="81">
                  <c:v>8.7977741489386904E-2</c:v>
                </c:pt>
                <c:pt idx="82">
                  <c:v>8.8463200395118791E-2</c:v>
                </c:pt>
                <c:pt idx="83">
                  <c:v>8.8863119294474338E-2</c:v>
                </c:pt>
                <c:pt idx="84">
                  <c:v>8.9688164181098193E-2</c:v>
                </c:pt>
                <c:pt idx="85">
                  <c:v>9.069599097240838E-2</c:v>
                </c:pt>
                <c:pt idx="86">
                  <c:v>9.1750571678441348E-2</c:v>
                </c:pt>
                <c:pt idx="87">
                  <c:v>9.2562393494192818E-2</c:v>
                </c:pt>
                <c:pt idx="88">
                  <c:v>9.2983207842829221E-2</c:v>
                </c:pt>
                <c:pt idx="89">
                  <c:v>9.3536736547785881E-2</c:v>
                </c:pt>
                <c:pt idx="90">
                  <c:v>9.4313123210164759E-2</c:v>
                </c:pt>
                <c:pt idx="91">
                  <c:v>9.498575876528853E-2</c:v>
                </c:pt>
                <c:pt idx="92">
                  <c:v>9.58099498484105E-2</c:v>
                </c:pt>
                <c:pt idx="93">
                  <c:v>9.6718894535965369E-2</c:v>
                </c:pt>
                <c:pt idx="94">
                  <c:v>9.7362242082605868E-2</c:v>
                </c:pt>
                <c:pt idx="95">
                  <c:v>9.7889204676184394E-2</c:v>
                </c:pt>
                <c:pt idx="96">
                  <c:v>9.8383633131557804E-2</c:v>
                </c:pt>
                <c:pt idx="97">
                  <c:v>9.9144281295157663E-2</c:v>
                </c:pt>
                <c:pt idx="98">
                  <c:v>0.10006915011795171</c:v>
                </c:pt>
                <c:pt idx="99">
                  <c:v>0.10084761026533111</c:v>
                </c:pt>
                <c:pt idx="100">
                  <c:v>0.10154075135113921</c:v>
                </c:pt>
                <c:pt idx="101">
                  <c:v>0.10248965570018842</c:v>
                </c:pt>
                <c:pt idx="102">
                  <c:v>0.10313695761428583</c:v>
                </c:pt>
                <c:pt idx="103">
                  <c:v>0.1034540469952413</c:v>
                </c:pt>
                <c:pt idx="104">
                  <c:v>0.1039393471087952</c:v>
                </c:pt>
                <c:pt idx="105">
                  <c:v>0.10453575703137859</c:v>
                </c:pt>
                <c:pt idx="106">
                  <c:v>0.10506307115875958</c:v>
                </c:pt>
                <c:pt idx="107">
                  <c:v>0.10546892525308939</c:v>
                </c:pt>
                <c:pt idx="108">
                  <c:v>0.10622376413849804</c:v>
                </c:pt>
                <c:pt idx="109">
                  <c:v>0.10704474718356462</c:v>
                </c:pt>
                <c:pt idx="110">
                  <c:v>0.10760333157862029</c:v>
                </c:pt>
                <c:pt idx="111">
                  <c:v>0.10767234013381695</c:v>
                </c:pt>
                <c:pt idx="112">
                  <c:v>0.10813845661154216</c:v>
                </c:pt>
                <c:pt idx="113">
                  <c:v>0.10899402309668753</c:v>
                </c:pt>
                <c:pt idx="114">
                  <c:v>0.10896743582233474</c:v>
                </c:pt>
                <c:pt idx="115">
                  <c:v>0.10928817659285611</c:v>
                </c:pt>
                <c:pt idx="116">
                  <c:v>0.10991812104478339</c:v>
                </c:pt>
                <c:pt idx="117">
                  <c:v>0.11039637060241665</c:v>
                </c:pt>
                <c:pt idx="118">
                  <c:v>0.1111898581062299</c:v>
                </c:pt>
                <c:pt idx="119">
                  <c:v>0.11197109873465183</c:v>
                </c:pt>
                <c:pt idx="120">
                  <c:v>0.112461535466219</c:v>
                </c:pt>
                <c:pt idx="121">
                  <c:v>0.11284798471876367</c:v>
                </c:pt>
                <c:pt idx="122">
                  <c:v>0.11324778155720383</c:v>
                </c:pt>
                <c:pt idx="123">
                  <c:v>0.11359506613593567</c:v>
                </c:pt>
                <c:pt idx="124">
                  <c:v>0.11361562654381842</c:v>
                </c:pt>
                <c:pt idx="125">
                  <c:v>0.11418006988727536</c:v>
                </c:pt>
                <c:pt idx="126">
                  <c:v>0.11518602158078134</c:v>
                </c:pt>
                <c:pt idx="127">
                  <c:v>0.11554672086354391</c:v>
                </c:pt>
                <c:pt idx="128">
                  <c:v>0.11597091559390078</c:v>
                </c:pt>
                <c:pt idx="129">
                  <c:v>0.11655177078532797</c:v>
                </c:pt>
                <c:pt idx="130">
                  <c:v>0.11701019052240341</c:v>
                </c:pt>
                <c:pt idx="131">
                  <c:v>0.11737456157645704</c:v>
                </c:pt>
                <c:pt idx="132">
                  <c:v>0.11777246684121673</c:v>
                </c:pt>
                <c:pt idx="133">
                  <c:v>0.11826369030514</c:v>
                </c:pt>
                <c:pt idx="134">
                  <c:v>0.11877276402017606</c:v>
                </c:pt>
                <c:pt idx="135">
                  <c:v>0.119260941170152</c:v>
                </c:pt>
                <c:pt idx="136">
                  <c:v>0.11980680499474057</c:v>
                </c:pt>
                <c:pt idx="137">
                  <c:v>0.12045957416944703</c:v>
                </c:pt>
                <c:pt idx="138">
                  <c:v>0.12105575256705718</c:v>
                </c:pt>
                <c:pt idx="139">
                  <c:v>0.12160944582458451</c:v>
                </c:pt>
                <c:pt idx="140">
                  <c:v>0.12230225582194386</c:v>
                </c:pt>
                <c:pt idx="141">
                  <c:v>0.12294320098407524</c:v>
                </c:pt>
                <c:pt idx="142">
                  <c:v>0.12368220056364125</c:v>
                </c:pt>
                <c:pt idx="143">
                  <c:v>0.12479330791474429</c:v>
                </c:pt>
                <c:pt idx="144">
                  <c:v>0.12513852617249938</c:v>
                </c:pt>
                <c:pt idx="145">
                  <c:v>0.1255091635376285</c:v>
                </c:pt>
                <c:pt idx="146">
                  <c:v>0.12652137639110447</c:v>
                </c:pt>
                <c:pt idx="147">
                  <c:v>0.12716004828138916</c:v>
                </c:pt>
                <c:pt idx="148">
                  <c:v>0.12789597853439189</c:v>
                </c:pt>
                <c:pt idx="149">
                  <c:v>0.12880747274634627</c:v>
                </c:pt>
                <c:pt idx="150">
                  <c:v>0.12944272279346927</c:v>
                </c:pt>
                <c:pt idx="151">
                  <c:v>0.13017970419434191</c:v>
                </c:pt>
                <c:pt idx="152">
                  <c:v>0.13109096877057921</c:v>
                </c:pt>
                <c:pt idx="153">
                  <c:v>0.13201795678973752</c:v>
                </c:pt>
                <c:pt idx="154">
                  <c:v>0.13292383014043982</c:v>
                </c:pt>
                <c:pt idx="155">
                  <c:v>0.13380147247097471</c:v>
                </c:pt>
                <c:pt idx="156">
                  <c:v>0.13450835257726082</c:v>
                </c:pt>
                <c:pt idx="157">
                  <c:v>0.13509626740863823</c:v>
                </c:pt>
                <c:pt idx="158">
                  <c:v>0.1358243831976359</c:v>
                </c:pt>
                <c:pt idx="159">
                  <c:v>0.13676675499843682</c:v>
                </c:pt>
                <c:pt idx="160">
                  <c:v>0.13758071511726608</c:v>
                </c:pt>
                <c:pt idx="161">
                  <c:v>0.13840628938229513</c:v>
                </c:pt>
                <c:pt idx="162">
                  <c:v>0.13928830394383199</c:v>
                </c:pt>
                <c:pt idx="163">
                  <c:v>0.13997248212988109</c:v>
                </c:pt>
                <c:pt idx="164">
                  <c:v>0.1407992188063695</c:v>
                </c:pt>
                <c:pt idx="165">
                  <c:v>0.14174940995980398</c:v>
                </c:pt>
                <c:pt idx="166">
                  <c:v>0.14261739000050055</c:v>
                </c:pt>
                <c:pt idx="167">
                  <c:v>0.14367186512529509</c:v>
                </c:pt>
                <c:pt idx="168">
                  <c:v>0.14470727377717726</c:v>
                </c:pt>
                <c:pt idx="169">
                  <c:v>0.14552086652423799</c:v>
                </c:pt>
                <c:pt idx="170">
                  <c:v>0.14641283167433602</c:v>
                </c:pt>
                <c:pt idx="171">
                  <c:v>0.14743996935667686</c:v>
                </c:pt>
                <c:pt idx="172">
                  <c:v>0.14852647353968926</c:v>
                </c:pt>
                <c:pt idx="173">
                  <c:v>0.14942491385830242</c:v>
                </c:pt>
                <c:pt idx="174">
                  <c:v>0.15040906244203747</c:v>
                </c:pt>
                <c:pt idx="175">
                  <c:v>0.15153274726563315</c:v>
                </c:pt>
                <c:pt idx="176">
                  <c:v>0.15262857702423668</c:v>
                </c:pt>
                <c:pt idx="177">
                  <c:v>0.15362004555717543</c:v>
                </c:pt>
                <c:pt idx="178">
                  <c:v>0.15460609392723246</c:v>
                </c:pt>
                <c:pt idx="179">
                  <c:v>0.15573829107386164</c:v>
                </c:pt>
                <c:pt idx="180">
                  <c:v>0.15698506524520131</c:v>
                </c:pt>
                <c:pt idx="181">
                  <c:v>0.15819966531402793</c:v>
                </c:pt>
                <c:pt idx="182">
                  <c:v>0.15931127038790913</c:v>
                </c:pt>
                <c:pt idx="183">
                  <c:v>0.16071951204111923</c:v>
                </c:pt>
                <c:pt idx="184">
                  <c:v>0.16202497729890034</c:v>
                </c:pt>
                <c:pt idx="185">
                  <c:v>0.16309397208772239</c:v>
                </c:pt>
                <c:pt idx="186">
                  <c:v>0.16441744314988335</c:v>
                </c:pt>
                <c:pt idx="187">
                  <c:v>0.1658475105307782</c:v>
                </c:pt>
                <c:pt idx="188">
                  <c:v>0.16728183035387101</c:v>
                </c:pt>
                <c:pt idx="189">
                  <c:v>0.16855189300153028</c:v>
                </c:pt>
                <c:pt idx="190">
                  <c:v>0.1699904686480338</c:v>
                </c:pt>
                <c:pt idx="191">
                  <c:v>0.17159451936886308</c:v>
                </c:pt>
                <c:pt idx="192">
                  <c:v>0.1732028315621115</c:v>
                </c:pt>
                <c:pt idx="193">
                  <c:v>0.17470634774418148</c:v>
                </c:pt>
                <c:pt idx="194">
                  <c:v>0.17625199876477579</c:v>
                </c:pt>
                <c:pt idx="195">
                  <c:v>0.1779414535818101</c:v>
                </c:pt>
                <c:pt idx="196">
                  <c:v>0.17961182722840974</c:v>
                </c:pt>
                <c:pt idx="197">
                  <c:v>0.18132266185967963</c:v>
                </c:pt>
                <c:pt idx="198">
                  <c:v>0.18311690878722561</c:v>
                </c:pt>
                <c:pt idx="199">
                  <c:v>0.18495705816794986</c:v>
                </c:pt>
                <c:pt idx="200">
                  <c:v>0.18680189324077603</c:v>
                </c:pt>
                <c:pt idx="201">
                  <c:v>0.18865706085360245</c:v>
                </c:pt>
                <c:pt idx="202">
                  <c:v>0.19055616580164811</c:v>
                </c:pt>
                <c:pt idx="203">
                  <c:v>0.19256911430511037</c:v>
                </c:pt>
                <c:pt idx="204">
                  <c:v>0.19461157933122117</c:v>
                </c:pt>
                <c:pt idx="205">
                  <c:v>0.19659672037367981</c:v>
                </c:pt>
                <c:pt idx="206">
                  <c:v>0.19870131715884876</c:v>
                </c:pt>
                <c:pt idx="207">
                  <c:v>0.20086857845907716</c:v>
                </c:pt>
                <c:pt idx="208">
                  <c:v>0.20304200445125176</c:v>
                </c:pt>
                <c:pt idx="209">
                  <c:v>0.20520849105348782</c:v>
                </c:pt>
                <c:pt idx="210">
                  <c:v>0.20741435885538409</c:v>
                </c:pt>
                <c:pt idx="211">
                  <c:v>0.20963463796300644</c:v>
                </c:pt>
                <c:pt idx="212">
                  <c:v>0.21180810316535761</c:v>
                </c:pt>
                <c:pt idx="213">
                  <c:v>0.21404614006907877</c:v>
                </c:pt>
                <c:pt idx="214">
                  <c:v>0.21636128083826925</c:v>
                </c:pt>
                <c:pt idx="215">
                  <c:v>0.21872538499920258</c:v>
                </c:pt>
                <c:pt idx="216">
                  <c:v>0.22103013057329704</c:v>
                </c:pt>
                <c:pt idx="217">
                  <c:v>0.22332882395315504</c:v>
                </c:pt>
                <c:pt idx="218">
                  <c:v>0.2256810953151803</c:v>
                </c:pt>
                <c:pt idx="219">
                  <c:v>0.22797412540235604</c:v>
                </c:pt>
                <c:pt idx="220">
                  <c:v>0.23027634392976346</c:v>
                </c:pt>
                <c:pt idx="221">
                  <c:v>0.23262271607626953</c:v>
                </c:pt>
                <c:pt idx="222">
                  <c:v>0.23490778789161171</c:v>
                </c:pt>
                <c:pt idx="223">
                  <c:v>0.23718763979999602</c:v>
                </c:pt>
                <c:pt idx="224">
                  <c:v>0.23949648896559939</c:v>
                </c:pt>
                <c:pt idx="225">
                  <c:v>0.24184850056233956</c:v>
                </c:pt>
                <c:pt idx="226">
                  <c:v>0.24412935348098061</c:v>
                </c:pt>
                <c:pt idx="227">
                  <c:v>0.24633647473054385</c:v>
                </c:pt>
                <c:pt idx="228">
                  <c:v>0.24858026228896243</c:v>
                </c:pt>
                <c:pt idx="229">
                  <c:v>0.25076693557873425</c:v>
                </c:pt>
                <c:pt idx="230">
                  <c:v>0.25294356771838072</c:v>
                </c:pt>
                <c:pt idx="231">
                  <c:v>0.25516955700411376</c:v>
                </c:pt>
                <c:pt idx="232">
                  <c:v>0.25732973817667898</c:v>
                </c:pt>
                <c:pt idx="233">
                  <c:v>0.25942409333802369</c:v>
                </c:pt>
                <c:pt idx="234">
                  <c:v>0.26145172800305055</c:v>
                </c:pt>
                <c:pt idx="235">
                  <c:v>0.26352135971716489</c:v>
                </c:pt>
                <c:pt idx="236">
                  <c:v>0.26553279911111821</c:v>
                </c:pt>
                <c:pt idx="237">
                  <c:v>0.26743891107793033</c:v>
                </c:pt>
                <c:pt idx="238">
                  <c:v>0.26931467955472715</c:v>
                </c:pt>
                <c:pt idx="239">
                  <c:v>0.27115909646948166</c:v>
                </c:pt>
                <c:pt idx="240">
                  <c:v>0.2729818161350871</c:v>
                </c:pt>
                <c:pt idx="241">
                  <c:v>0.27477829224317407</c:v>
                </c:pt>
                <c:pt idx="242">
                  <c:v>0.27648375208167114</c:v>
                </c:pt>
                <c:pt idx="243">
                  <c:v>0.27816100670829091</c:v>
                </c:pt>
                <c:pt idx="244">
                  <c:v>0.27986051452475014</c:v>
                </c:pt>
                <c:pt idx="245">
                  <c:v>0.2815306797569172</c:v>
                </c:pt>
                <c:pt idx="246">
                  <c:v>0.28312264391083464</c:v>
                </c:pt>
                <c:pt idx="247">
                  <c:v>0.28461584996010109</c:v>
                </c:pt>
                <c:pt idx="248">
                  <c:v>0.28609248004881183</c:v>
                </c:pt>
                <c:pt idx="249">
                  <c:v>0.28761806905234505</c:v>
                </c:pt>
                <c:pt idx="250">
                  <c:v>0.28916721149478658</c:v>
                </c:pt>
                <c:pt idx="251">
                  <c:v>0.29062027472584279</c:v>
                </c:pt>
                <c:pt idx="252">
                  <c:v>0.29212496767037582</c:v>
                </c:pt>
                <c:pt idx="253">
                  <c:v>0.29361818588722738</c:v>
                </c:pt>
                <c:pt idx="254">
                  <c:v>0.29495945700344312</c:v>
                </c:pt>
                <c:pt idx="255">
                  <c:v>0.29628199019968177</c:v>
                </c:pt>
                <c:pt idx="256">
                  <c:v>0.29757019652681066</c:v>
                </c:pt>
                <c:pt idx="257">
                  <c:v>0.29876275009661951</c:v>
                </c:pt>
                <c:pt idx="258">
                  <c:v>0.29997877553946589</c:v>
                </c:pt>
                <c:pt idx="259">
                  <c:v>0.30120754459616855</c:v>
                </c:pt>
                <c:pt idx="260">
                  <c:v>0.30238394057796864</c:v>
                </c:pt>
                <c:pt idx="261">
                  <c:v>0.30339878641792756</c:v>
                </c:pt>
                <c:pt idx="262">
                  <c:v>0.30435838358766848</c:v>
                </c:pt>
                <c:pt idx="263">
                  <c:v>0.30529721376621383</c:v>
                </c:pt>
                <c:pt idx="264">
                  <c:v>0.30626338673494286</c:v>
                </c:pt>
                <c:pt idx="265">
                  <c:v>0.3072580126766567</c:v>
                </c:pt>
                <c:pt idx="266">
                  <c:v>0.30822341608073683</c:v>
                </c:pt>
                <c:pt idx="267">
                  <c:v>0.30911316294970365</c:v>
                </c:pt>
                <c:pt idx="268">
                  <c:v>0.31003034763352177</c:v>
                </c:pt>
                <c:pt idx="269">
                  <c:v>0.31096215510622621</c:v>
                </c:pt>
                <c:pt idx="270">
                  <c:v>0.3118498022987426</c:v>
                </c:pt>
                <c:pt idx="271">
                  <c:v>0.31273213166772162</c:v>
                </c:pt>
                <c:pt idx="272">
                  <c:v>0.31371427634025278</c:v>
                </c:pt>
                <c:pt idx="273">
                  <c:v>0.31471920096526401</c:v>
                </c:pt>
                <c:pt idx="274">
                  <c:v>0.31555828667408742</c:v>
                </c:pt>
                <c:pt idx="275">
                  <c:v>0.31640070477287568</c:v>
                </c:pt>
                <c:pt idx="276">
                  <c:v>0.3172751276413992</c:v>
                </c:pt>
                <c:pt idx="277">
                  <c:v>0.31813679397766054</c:v>
                </c:pt>
                <c:pt idx="278">
                  <c:v>0.31897356109992686</c:v>
                </c:pt>
                <c:pt idx="279">
                  <c:v>0.31982767128630618</c:v>
                </c:pt>
                <c:pt idx="280">
                  <c:v>0.32072487656587118</c:v>
                </c:pt>
                <c:pt idx="281">
                  <c:v>0.32149808177463562</c:v>
                </c:pt>
                <c:pt idx="282">
                  <c:v>0.32226844883668782</c:v>
                </c:pt>
                <c:pt idx="283">
                  <c:v>0.32310989205185875</c:v>
                </c:pt>
                <c:pt idx="284">
                  <c:v>0.32390825845569687</c:v>
                </c:pt>
                <c:pt idx="285">
                  <c:v>0.32465480804947799</c:v>
                </c:pt>
                <c:pt idx="286">
                  <c:v>0.32539702410708765</c:v>
                </c:pt>
                <c:pt idx="287">
                  <c:v>0.32620865568362745</c:v>
                </c:pt>
                <c:pt idx="288">
                  <c:v>0.32699435743843452</c:v>
                </c:pt>
                <c:pt idx="289">
                  <c:v>0.32774301454243077</c:v>
                </c:pt>
                <c:pt idx="290">
                  <c:v>0.32849257873604515</c:v>
                </c:pt>
                <c:pt idx="291">
                  <c:v>0.32924461849703535</c:v>
                </c:pt>
                <c:pt idx="292">
                  <c:v>0.32996781719258683</c:v>
                </c:pt>
                <c:pt idx="293">
                  <c:v>0.33064958627602642</c:v>
                </c:pt>
                <c:pt idx="294">
                  <c:v>0.33135981075599613</c:v>
                </c:pt>
                <c:pt idx="295">
                  <c:v>0.33210570766648723</c:v>
                </c:pt>
                <c:pt idx="296">
                  <c:v>0.33284301278087181</c:v>
                </c:pt>
                <c:pt idx="297">
                  <c:v>0.33350911898532848</c:v>
                </c:pt>
                <c:pt idx="298">
                  <c:v>0.33414859954647785</c:v>
                </c:pt>
                <c:pt idx="299">
                  <c:v>0.33479617949762813</c:v>
                </c:pt>
                <c:pt idx="300">
                  <c:v>0.33548943107473966</c:v>
                </c:pt>
                <c:pt idx="301">
                  <c:v>0.33614243321300252</c:v>
                </c:pt>
                <c:pt idx="302">
                  <c:v>0.33678724074203076</c:v>
                </c:pt>
                <c:pt idx="303">
                  <c:v>0.33742721812926457</c:v>
                </c:pt>
                <c:pt idx="304">
                  <c:v>0.33804224516017051</c:v>
                </c:pt>
                <c:pt idx="305">
                  <c:v>0.33865726086657472</c:v>
                </c:pt>
                <c:pt idx="306">
                  <c:v>0.33928684958104655</c:v>
                </c:pt>
                <c:pt idx="307">
                  <c:v>0.33984190525750996</c:v>
                </c:pt>
                <c:pt idx="308">
                  <c:v>0.34041302858064676</c:v>
                </c:pt>
                <c:pt idx="309">
                  <c:v>0.34100192831798221</c:v>
                </c:pt>
                <c:pt idx="310">
                  <c:v>0.34153682517916312</c:v>
                </c:pt>
                <c:pt idx="311">
                  <c:v>0.34213189829073826</c:v>
                </c:pt>
                <c:pt idx="312">
                  <c:v>0.342772843496437</c:v>
                </c:pt>
                <c:pt idx="313">
                  <c:v>0.34339337014201443</c:v>
                </c:pt>
                <c:pt idx="314">
                  <c:v>0.34401071222003271</c:v>
                </c:pt>
                <c:pt idx="315">
                  <c:v>0.34463297206100568</c:v>
                </c:pt>
                <c:pt idx="316">
                  <c:v>0.34526604483287687</c:v>
                </c:pt>
                <c:pt idx="317">
                  <c:v>0.34596556516110583</c:v>
                </c:pt>
                <c:pt idx="318">
                  <c:v>0.34666099889644181</c:v>
                </c:pt>
                <c:pt idx="319">
                  <c:v>0.34734733258479517</c:v>
                </c:pt>
                <c:pt idx="320">
                  <c:v>0.34811754566433345</c:v>
                </c:pt>
                <c:pt idx="321">
                  <c:v>0.34892008550981335</c:v>
                </c:pt>
                <c:pt idx="322">
                  <c:v>0.34973424181474488</c:v>
                </c:pt>
                <c:pt idx="323">
                  <c:v>0.35054059924980602</c:v>
                </c:pt>
                <c:pt idx="324">
                  <c:v>0.35139417349020502</c:v>
                </c:pt>
                <c:pt idx="325">
                  <c:v>0.35229043318594638</c:v>
                </c:pt>
                <c:pt idx="326">
                  <c:v>0.35320033347039131</c:v>
                </c:pt>
                <c:pt idx="327">
                  <c:v>0.35405325020713541</c:v>
                </c:pt>
                <c:pt idx="328">
                  <c:v>0.35493380325576346</c:v>
                </c:pt>
                <c:pt idx="329">
                  <c:v>0.35587008369643752</c:v>
                </c:pt>
                <c:pt idx="330">
                  <c:v>0.35679717314780096</c:v>
                </c:pt>
                <c:pt idx="331">
                  <c:v>0.35767332815283187</c:v>
                </c:pt>
                <c:pt idx="332">
                  <c:v>0.35851976721505546</c:v>
                </c:pt>
                <c:pt idx="333">
                  <c:v>0.35944910130298235</c:v>
                </c:pt>
                <c:pt idx="334">
                  <c:v>0.36030944167189288</c:v>
                </c:pt>
                <c:pt idx="335">
                  <c:v>0.36114402637508253</c:v>
                </c:pt>
                <c:pt idx="336">
                  <c:v>0.36201689897062828</c:v>
                </c:pt>
                <c:pt idx="337">
                  <c:v>0.36287700963973851</c:v>
                </c:pt>
                <c:pt idx="338">
                  <c:v>0.36372881827960263</c:v>
                </c:pt>
                <c:pt idx="339">
                  <c:v>0.36454896343185411</c:v>
                </c:pt>
                <c:pt idx="340">
                  <c:v>0.3653578106364192</c:v>
                </c:pt>
                <c:pt idx="341">
                  <c:v>0.36617158930852883</c:v>
                </c:pt>
                <c:pt idx="342">
                  <c:v>0.36699647679916159</c:v>
                </c:pt>
                <c:pt idx="343">
                  <c:v>0.36779340312788139</c:v>
                </c:pt>
                <c:pt idx="344">
                  <c:v>0.36860045988646856</c:v>
                </c:pt>
                <c:pt idx="345">
                  <c:v>0.36941333844899105</c:v>
                </c:pt>
                <c:pt idx="346">
                  <c:v>0.37017657656974395</c:v>
                </c:pt>
                <c:pt idx="347">
                  <c:v>0.3709477813310012</c:v>
                </c:pt>
                <c:pt idx="348">
                  <c:v>0.37172306417327555</c:v>
                </c:pt>
                <c:pt idx="349">
                  <c:v>0.37248487737608116</c:v>
                </c:pt>
                <c:pt idx="350">
                  <c:v>0.37326195174700955</c:v>
                </c:pt>
                <c:pt idx="351">
                  <c:v>0.37404804828372212</c:v>
                </c:pt>
                <c:pt idx="352">
                  <c:v>0.37484598231246702</c:v>
                </c:pt>
                <c:pt idx="353">
                  <c:v>0.37559854020959688</c:v>
                </c:pt>
                <c:pt idx="354">
                  <c:v>0.37633902375788053</c:v>
                </c:pt>
                <c:pt idx="355">
                  <c:v>0.37708913813106876</c:v>
                </c:pt>
                <c:pt idx="356">
                  <c:v>0.37785923337219901</c:v>
                </c:pt>
                <c:pt idx="357">
                  <c:v>0.37860028086877451</c:v>
                </c:pt>
                <c:pt idx="358">
                  <c:v>0.37931823957797989</c:v>
                </c:pt>
                <c:pt idx="359">
                  <c:v>0.38008246541490603</c:v>
                </c:pt>
                <c:pt idx="360">
                  <c:v>0.38082243461701754</c:v>
                </c:pt>
                <c:pt idx="361">
                  <c:v>0.3815512803410514</c:v>
                </c:pt>
                <c:pt idx="362">
                  <c:v>0.3822695742309774</c:v>
                </c:pt>
                <c:pt idx="363">
                  <c:v>0.38292765239603255</c:v>
                </c:pt>
                <c:pt idx="364">
                  <c:v>0.38363479593052396</c:v>
                </c:pt>
                <c:pt idx="365">
                  <c:v>0.38437036575095335</c:v>
                </c:pt>
                <c:pt idx="366">
                  <c:v>0.38502812440792406</c:v>
                </c:pt>
                <c:pt idx="367">
                  <c:v>0.38570422201136556</c:v>
                </c:pt>
                <c:pt idx="368">
                  <c:v>0.38643163655618745</c:v>
                </c:pt>
                <c:pt idx="369">
                  <c:v>0.3871152406562946</c:v>
                </c:pt>
                <c:pt idx="370">
                  <c:v>0.38772222011366253</c:v>
                </c:pt>
                <c:pt idx="371">
                  <c:v>0.38835900346991842</c:v>
                </c:pt>
                <c:pt idx="372">
                  <c:v>0.38902321614635649</c:v>
                </c:pt>
                <c:pt idx="373">
                  <c:v>0.38962605073322498</c:v>
                </c:pt>
                <c:pt idx="374">
                  <c:v>0.3902549996027353</c:v>
                </c:pt>
                <c:pt idx="375">
                  <c:v>0.39091310365104071</c:v>
                </c:pt>
                <c:pt idx="376">
                  <c:v>0.39153024332115444</c:v>
                </c:pt>
                <c:pt idx="377">
                  <c:v>0.39212013878172097</c:v>
                </c:pt>
                <c:pt idx="378">
                  <c:v>0.39270750316449438</c:v>
                </c:pt>
                <c:pt idx="379">
                  <c:v>0.39329801215549276</c:v>
                </c:pt>
                <c:pt idx="380">
                  <c:v>0.39384223548639241</c:v>
                </c:pt>
                <c:pt idx="381">
                  <c:v>0.3943779746988782</c:v>
                </c:pt>
                <c:pt idx="382">
                  <c:v>0.39495772731889639</c:v>
                </c:pt>
                <c:pt idx="383">
                  <c:v>0.39547877088136912</c:v>
                </c:pt>
                <c:pt idx="384">
                  <c:v>0.39600724056493969</c:v>
                </c:pt>
                <c:pt idx="385">
                  <c:v>0.39655183070253597</c:v>
                </c:pt>
                <c:pt idx="386">
                  <c:v>0.39707469499302955</c:v>
                </c:pt>
                <c:pt idx="387">
                  <c:v>0.39754856262468707</c:v>
                </c:pt>
                <c:pt idx="388">
                  <c:v>0.39802963207013758</c:v>
                </c:pt>
                <c:pt idx="389">
                  <c:v>0.39857139923702434</c:v>
                </c:pt>
                <c:pt idx="390">
                  <c:v>0.39903908443048902</c:v>
                </c:pt>
                <c:pt idx="391">
                  <c:v>0.39949453051000766</c:v>
                </c:pt>
                <c:pt idx="392">
                  <c:v>0.39997947441916076</c:v>
                </c:pt>
                <c:pt idx="393">
                  <c:v>0.40042598948351871</c:v>
                </c:pt>
                <c:pt idx="394">
                  <c:v>0.40085765965332892</c:v>
                </c:pt>
                <c:pt idx="395">
                  <c:v>0.40129898353162319</c:v>
                </c:pt>
                <c:pt idx="396">
                  <c:v>0.40173368251376534</c:v>
                </c:pt>
                <c:pt idx="397">
                  <c:v>0.40211208602015208</c:v>
                </c:pt>
                <c:pt idx="398">
                  <c:v>0.40246281939960599</c:v>
                </c:pt>
                <c:pt idx="399">
                  <c:v>0.40288569375089062</c:v>
                </c:pt>
                <c:pt idx="400">
                  <c:v>0.40328304423314826</c:v>
                </c:pt>
                <c:pt idx="401">
                  <c:v>0.40367653318595753</c:v>
                </c:pt>
                <c:pt idx="402">
                  <c:v>0.40409078341131605</c:v>
                </c:pt>
                <c:pt idx="403">
                  <c:v>0.40448627436237983</c:v>
                </c:pt>
                <c:pt idx="404">
                  <c:v>0.40486787224763043</c:v>
                </c:pt>
                <c:pt idx="405">
                  <c:v>0.40521496087180714</c:v>
                </c:pt>
                <c:pt idx="406">
                  <c:v>0.40554498245785253</c:v>
                </c:pt>
                <c:pt idx="407">
                  <c:v>0.40587162008181443</c:v>
                </c:pt>
                <c:pt idx="408">
                  <c:v>0.4061926136821557</c:v>
                </c:pt>
                <c:pt idx="409">
                  <c:v>0.406527202979512</c:v>
                </c:pt>
                <c:pt idx="410">
                  <c:v>0.40679641616105028</c:v>
                </c:pt>
                <c:pt idx="411">
                  <c:v>0.40708852585269284</c:v>
                </c:pt>
                <c:pt idx="412">
                  <c:v>0.40743122419632938</c:v>
                </c:pt>
                <c:pt idx="413">
                  <c:v>0.40771470817722039</c:v>
                </c:pt>
                <c:pt idx="414">
                  <c:v>0.40799008162960088</c:v>
                </c:pt>
                <c:pt idx="415">
                  <c:v>0.40826548401989265</c:v>
                </c:pt>
                <c:pt idx="416">
                  <c:v>0.40853686862067912</c:v>
                </c:pt>
                <c:pt idx="417">
                  <c:v>0.40880809236741539</c:v>
                </c:pt>
                <c:pt idx="418">
                  <c:v>0.40907137091625817</c:v>
                </c:pt>
                <c:pt idx="419">
                  <c:v>0.40928975081080976</c:v>
                </c:pt>
                <c:pt idx="420">
                  <c:v>0.40951638187827394</c:v>
                </c:pt>
                <c:pt idx="421">
                  <c:v>0.40975862604668439</c:v>
                </c:pt>
                <c:pt idx="422">
                  <c:v>0.40995273171773472</c:v>
                </c:pt>
                <c:pt idx="423">
                  <c:v>0.41014113656862866</c:v>
                </c:pt>
                <c:pt idx="424">
                  <c:v>0.41039914118096399</c:v>
                </c:pt>
                <c:pt idx="425">
                  <c:v>0.41065470501435469</c:v>
                </c:pt>
                <c:pt idx="426">
                  <c:v>0.41078962134488356</c:v>
                </c:pt>
                <c:pt idx="427">
                  <c:v>0.41091710819313737</c:v>
                </c:pt>
                <c:pt idx="428">
                  <c:v>0.41111235979711142</c:v>
                </c:pt>
                <c:pt idx="429">
                  <c:v>0.41135607211078296</c:v>
                </c:pt>
                <c:pt idx="430">
                  <c:v>0.41152181498218438</c:v>
                </c:pt>
                <c:pt idx="431">
                  <c:v>0.41162893087587132</c:v>
                </c:pt>
                <c:pt idx="432">
                  <c:v>0.41175664263654327</c:v>
                </c:pt>
                <c:pt idx="433">
                  <c:v>0.41189347059454146</c:v>
                </c:pt>
                <c:pt idx="434">
                  <c:v>0.41201740739145265</c:v>
                </c:pt>
                <c:pt idx="435">
                  <c:v>0.41215565704853346</c:v>
                </c:pt>
                <c:pt idx="436">
                  <c:v>0.41232396034756119</c:v>
                </c:pt>
                <c:pt idx="437">
                  <c:v>0.41247862453547385</c:v>
                </c:pt>
                <c:pt idx="438">
                  <c:v>0.41260266068856183</c:v>
                </c:pt>
                <c:pt idx="439">
                  <c:v>0.41269783651439568</c:v>
                </c:pt>
                <c:pt idx="440">
                  <c:v>0.41280192587331282</c:v>
                </c:pt>
                <c:pt idx="441">
                  <c:v>0.41288872223409046</c:v>
                </c:pt>
                <c:pt idx="442">
                  <c:v>0.41293686860718409</c:v>
                </c:pt>
                <c:pt idx="443">
                  <c:v>0.41302670239593048</c:v>
                </c:pt>
                <c:pt idx="444">
                  <c:v>0.41313500882867293</c:v>
                </c:pt>
                <c:pt idx="445">
                  <c:v>0.41321646773860438</c:v>
                </c:pt>
                <c:pt idx="446">
                  <c:v>0.41325343673965159</c:v>
                </c:pt>
                <c:pt idx="447">
                  <c:v>0.41326096354765579</c:v>
                </c:pt>
                <c:pt idx="448">
                  <c:v>0.41334090905722559</c:v>
                </c:pt>
                <c:pt idx="449">
                  <c:v>0.41342171707729047</c:v>
                </c:pt>
                <c:pt idx="450">
                  <c:v>0.41344810534177207</c:v>
                </c:pt>
                <c:pt idx="451">
                  <c:v>0.41346400829572172</c:v>
                </c:pt>
                <c:pt idx="452">
                  <c:v>0.41350205746903002</c:v>
                </c:pt>
                <c:pt idx="453">
                  <c:v>0.41356378963465784</c:v>
                </c:pt>
                <c:pt idx="454">
                  <c:v>0.41357845287469597</c:v>
                </c:pt>
                <c:pt idx="455">
                  <c:v>0.41359482055638735</c:v>
                </c:pt>
                <c:pt idx="456">
                  <c:v>0.41364916274942609</c:v>
                </c:pt>
                <c:pt idx="457">
                  <c:v>0.41366769661199515</c:v>
                </c:pt>
                <c:pt idx="458">
                  <c:v>0.41367010734264764</c:v>
                </c:pt>
                <c:pt idx="459">
                  <c:v>0.41368368590483495</c:v>
                </c:pt>
                <c:pt idx="460">
                  <c:v>0.41370892480355409</c:v>
                </c:pt>
                <c:pt idx="461">
                  <c:v>0.41373391362882472</c:v>
                </c:pt>
                <c:pt idx="462">
                  <c:v>0.41376648590092097</c:v>
                </c:pt>
                <c:pt idx="463">
                  <c:v>0.41373197836386821</c:v>
                </c:pt>
                <c:pt idx="464">
                  <c:v>0.41375357535285356</c:v>
                </c:pt>
                <c:pt idx="465">
                  <c:v>0.41376621401378538</c:v>
                </c:pt>
                <c:pt idx="466">
                  <c:v>0.41372223147310588</c:v>
                </c:pt>
                <c:pt idx="467">
                  <c:v>0.41369527892832242</c:v>
                </c:pt>
                <c:pt idx="468">
                  <c:v>0.41367195797854683</c:v>
                </c:pt>
                <c:pt idx="469">
                  <c:v>0.41365876852780542</c:v>
                </c:pt>
                <c:pt idx="470">
                  <c:v>0.41363088640329559</c:v>
                </c:pt>
                <c:pt idx="471">
                  <c:v>0.41361069059426264</c:v>
                </c:pt>
                <c:pt idx="472">
                  <c:v>0.41360120894617064</c:v>
                </c:pt>
                <c:pt idx="473">
                  <c:v>0.4135593606701165</c:v>
                </c:pt>
                <c:pt idx="474">
                  <c:v>0.41353973866034249</c:v>
                </c:pt>
                <c:pt idx="475">
                  <c:v>0.4135209124820452</c:v>
                </c:pt>
                <c:pt idx="476">
                  <c:v>0.41346237317673201</c:v>
                </c:pt>
                <c:pt idx="477">
                  <c:v>0.4134229527979818</c:v>
                </c:pt>
                <c:pt idx="478">
                  <c:v>0.41340799967884934</c:v>
                </c:pt>
                <c:pt idx="479">
                  <c:v>0.41339311923941241</c:v>
                </c:pt>
                <c:pt idx="480">
                  <c:v>0.4133744101466606</c:v>
                </c:pt>
                <c:pt idx="481">
                  <c:v>0.41333964628584335</c:v>
                </c:pt>
                <c:pt idx="482">
                  <c:v>0.41327271873384214</c:v>
                </c:pt>
                <c:pt idx="483">
                  <c:v>0.41322488133403806</c:v>
                </c:pt>
                <c:pt idx="484">
                  <c:v>0.41319492620250586</c:v>
                </c:pt>
                <c:pt idx="485">
                  <c:v>0.41316752842778937</c:v>
                </c:pt>
                <c:pt idx="486">
                  <c:v>0.41313014011031096</c:v>
                </c:pt>
                <c:pt idx="487">
                  <c:v>0.41308905773263938</c:v>
                </c:pt>
                <c:pt idx="488">
                  <c:v>0.41304988568572326</c:v>
                </c:pt>
                <c:pt idx="489">
                  <c:v>0.41303087315060477</c:v>
                </c:pt>
                <c:pt idx="490">
                  <c:v>0.41303566301083333</c:v>
                </c:pt>
                <c:pt idx="491">
                  <c:v>0.4129795076769136</c:v>
                </c:pt>
                <c:pt idx="492">
                  <c:v>0.41292390241334181</c:v>
                </c:pt>
                <c:pt idx="493">
                  <c:v>0.41289776324930233</c:v>
                </c:pt>
                <c:pt idx="494">
                  <c:v>0.41286108773294017</c:v>
                </c:pt>
                <c:pt idx="495">
                  <c:v>0.41277901091610852</c:v>
                </c:pt>
                <c:pt idx="496">
                  <c:v>0.41271566586576691</c:v>
                </c:pt>
                <c:pt idx="497">
                  <c:v>0.41271503920308433</c:v>
                </c:pt>
                <c:pt idx="498">
                  <c:v>0.41271222716202555</c:v>
                </c:pt>
                <c:pt idx="499">
                  <c:v>0.41268791359528195</c:v>
                </c:pt>
                <c:pt idx="500">
                  <c:v>0.41259479312218889</c:v>
                </c:pt>
                <c:pt idx="501">
                  <c:v>0.41256030473271282</c:v>
                </c:pt>
                <c:pt idx="502">
                  <c:v>0.41259548288885961</c:v>
                </c:pt>
                <c:pt idx="503">
                  <c:v>0.41259902960611078</c:v>
                </c:pt>
                <c:pt idx="504">
                  <c:v>0.41255148509627954</c:v>
                </c:pt>
                <c:pt idx="505">
                  <c:v>0.41254598328297137</c:v>
                </c:pt>
                <c:pt idx="506">
                  <c:v>0.41252593707122642</c:v>
                </c:pt>
                <c:pt idx="507">
                  <c:v>0.41245231139455402</c:v>
                </c:pt>
                <c:pt idx="508">
                  <c:v>0.41245136900524176</c:v>
                </c:pt>
                <c:pt idx="509">
                  <c:v>0.4124713820442274</c:v>
                </c:pt>
                <c:pt idx="510">
                  <c:v>0.41244328433717814</c:v>
                </c:pt>
                <c:pt idx="511">
                  <c:v>0.41236439228071081</c:v>
                </c:pt>
                <c:pt idx="512">
                  <c:v>0.41233383159300768</c:v>
                </c:pt>
                <c:pt idx="513">
                  <c:v>0.41237795880008532</c:v>
                </c:pt>
                <c:pt idx="514">
                  <c:v>0.41241765288325233</c:v>
                </c:pt>
                <c:pt idx="515">
                  <c:v>0.41239812489253724</c:v>
                </c:pt>
                <c:pt idx="516">
                  <c:v>0.41236231684116947</c:v>
                </c:pt>
                <c:pt idx="517">
                  <c:v>0.41234110947949681</c:v>
                </c:pt>
                <c:pt idx="518">
                  <c:v>0.41235841700295728</c:v>
                </c:pt>
                <c:pt idx="519">
                  <c:v>0.41236868535572208</c:v>
                </c:pt>
                <c:pt idx="520">
                  <c:v>0.41237012180481863</c:v>
                </c:pt>
                <c:pt idx="521">
                  <c:v>0.41240031497110957</c:v>
                </c:pt>
                <c:pt idx="522">
                  <c:v>0.41239722417938252</c:v>
                </c:pt>
                <c:pt idx="523">
                  <c:v>0.41238963615980184</c:v>
                </c:pt>
                <c:pt idx="524">
                  <c:v>0.41247505284081259</c:v>
                </c:pt>
                <c:pt idx="525">
                  <c:v>0.41243930089050451</c:v>
                </c:pt>
                <c:pt idx="526">
                  <c:v>0.41245736696172886</c:v>
                </c:pt>
                <c:pt idx="527">
                  <c:v>0.4124975088670057</c:v>
                </c:pt>
                <c:pt idx="528">
                  <c:v>0.41245370019405486</c:v>
                </c:pt>
                <c:pt idx="529">
                  <c:v>0.41254472924599894</c:v>
                </c:pt>
                <c:pt idx="530">
                  <c:v>0.41261772165054467</c:v>
                </c:pt>
                <c:pt idx="531">
                  <c:v>0.41259641253321194</c:v>
                </c:pt>
                <c:pt idx="532">
                  <c:v>0.41260356198101328</c:v>
                </c:pt>
                <c:pt idx="533">
                  <c:v>0.41261956151807005</c:v>
                </c:pt>
                <c:pt idx="534">
                  <c:v>0.412689231567273</c:v>
                </c:pt>
                <c:pt idx="535">
                  <c:v>0.41276349723121991</c:v>
                </c:pt>
                <c:pt idx="536">
                  <c:v>0.41279311375424771</c:v>
                </c:pt>
                <c:pt idx="537">
                  <c:v>0.41282590556072646</c:v>
                </c:pt>
                <c:pt idx="538">
                  <c:v>0.41286081266126223</c:v>
                </c:pt>
                <c:pt idx="539">
                  <c:v>0.41292289318282055</c:v>
                </c:pt>
                <c:pt idx="540">
                  <c:v>0.41302288547673133</c:v>
                </c:pt>
                <c:pt idx="541">
                  <c:v>0.41313076622203759</c:v>
                </c:pt>
                <c:pt idx="542">
                  <c:v>0.41321057564686053</c:v>
                </c:pt>
                <c:pt idx="543">
                  <c:v>0.4133056419194639</c:v>
                </c:pt>
                <c:pt idx="544">
                  <c:v>0.41339686156312316</c:v>
                </c:pt>
                <c:pt idx="545">
                  <c:v>0.41345635932178953</c:v>
                </c:pt>
                <c:pt idx="546">
                  <c:v>0.41351533946976465</c:v>
                </c:pt>
                <c:pt idx="547">
                  <c:v>0.41362934042373706</c:v>
                </c:pt>
                <c:pt idx="548">
                  <c:v>0.41376772519363492</c:v>
                </c:pt>
                <c:pt idx="549">
                  <c:v>0.41387338681715219</c:v>
                </c:pt>
                <c:pt idx="550">
                  <c:v>0.4139262281469826</c:v>
                </c:pt>
                <c:pt idx="551">
                  <c:v>0.41395903815508722</c:v>
                </c:pt>
                <c:pt idx="552">
                  <c:v>0.41407880920818568</c:v>
                </c:pt>
                <c:pt idx="553">
                  <c:v>0.41419281015489795</c:v>
                </c:pt>
                <c:pt idx="554">
                  <c:v>0.41429003226063599</c:v>
                </c:pt>
                <c:pt idx="555">
                  <c:v>0.41440868610848874</c:v>
                </c:pt>
                <c:pt idx="556">
                  <c:v>0.41454638335533378</c:v>
                </c:pt>
                <c:pt idx="557">
                  <c:v>0.41464400168862964</c:v>
                </c:pt>
                <c:pt idx="558">
                  <c:v>0.4147454129629376</c:v>
                </c:pt>
                <c:pt idx="559">
                  <c:v>0.41490332105249778</c:v>
                </c:pt>
                <c:pt idx="560">
                  <c:v>0.41501872755272268</c:v>
                </c:pt>
                <c:pt idx="561">
                  <c:v>0.41512479316676276</c:v>
                </c:pt>
                <c:pt idx="562">
                  <c:v>0.41530519939885147</c:v>
                </c:pt>
                <c:pt idx="563">
                  <c:v>0.41543581251891243</c:v>
                </c:pt>
                <c:pt idx="564">
                  <c:v>0.41556146337721894</c:v>
                </c:pt>
                <c:pt idx="565">
                  <c:v>0.41566843888774363</c:v>
                </c:pt>
                <c:pt idx="566">
                  <c:v>0.41578471069572281</c:v>
                </c:pt>
                <c:pt idx="567">
                  <c:v>0.41594929273718706</c:v>
                </c:pt>
                <c:pt idx="568">
                  <c:v>0.41610916477905113</c:v>
                </c:pt>
                <c:pt idx="569">
                  <c:v>0.41623149048363284</c:v>
                </c:pt>
                <c:pt idx="570">
                  <c:v>0.4163111850768379</c:v>
                </c:pt>
                <c:pt idx="571">
                  <c:v>0.41640901543433717</c:v>
                </c:pt>
                <c:pt idx="572">
                  <c:v>0.41657956905726784</c:v>
                </c:pt>
                <c:pt idx="573">
                  <c:v>0.41687022341889207</c:v>
                </c:pt>
                <c:pt idx="574">
                  <c:v>0.4170805543894987</c:v>
                </c:pt>
                <c:pt idx="575">
                  <c:v>0.41720472044373874</c:v>
                </c:pt>
                <c:pt idx="576">
                  <c:v>0.41726168493042176</c:v>
                </c:pt>
                <c:pt idx="577">
                  <c:v>0.41735344068045926</c:v>
                </c:pt>
                <c:pt idx="578">
                  <c:v>0.4175052478660839</c:v>
                </c:pt>
                <c:pt idx="579">
                  <c:v>0.41773278286631327</c:v>
                </c:pt>
                <c:pt idx="580">
                  <c:v>0.41799958676898824</c:v>
                </c:pt>
                <c:pt idx="581">
                  <c:v>0.41808835889328694</c:v>
                </c:pt>
                <c:pt idx="582">
                  <c:v>0.41824489168232648</c:v>
                </c:pt>
                <c:pt idx="583">
                  <c:v>0.41842462451207635</c:v>
                </c:pt>
                <c:pt idx="584">
                  <c:v>0.41858383584274383</c:v>
                </c:pt>
                <c:pt idx="585">
                  <c:v>0.41880924357550137</c:v>
                </c:pt>
                <c:pt idx="586">
                  <c:v>0.41898036774546915</c:v>
                </c:pt>
                <c:pt idx="587">
                  <c:v>0.41909392361130382</c:v>
                </c:pt>
                <c:pt idx="588">
                  <c:v>0.41918650562596466</c:v>
                </c:pt>
                <c:pt idx="589">
                  <c:v>0.4192856090097325</c:v>
                </c:pt>
                <c:pt idx="590">
                  <c:v>0.41945822560942508</c:v>
                </c:pt>
                <c:pt idx="591">
                  <c:v>0.41968097611749017</c:v>
                </c:pt>
                <c:pt idx="592">
                  <c:v>0.41980616846056518</c:v>
                </c:pt>
                <c:pt idx="593">
                  <c:v>0.41992564980364122</c:v>
                </c:pt>
                <c:pt idx="594">
                  <c:v>0.42011114566372793</c:v>
                </c:pt>
                <c:pt idx="595">
                  <c:v>0.42024753137365289</c:v>
                </c:pt>
                <c:pt idx="596">
                  <c:v>0.42037586945341338</c:v>
                </c:pt>
                <c:pt idx="597">
                  <c:v>0.4205849713262037</c:v>
                </c:pt>
                <c:pt idx="598">
                  <c:v>0.42084902604242719</c:v>
                </c:pt>
                <c:pt idx="599">
                  <c:v>0.42087122432674623</c:v>
                </c:pt>
                <c:pt idx="600">
                  <c:v>0.42097471571231243</c:v>
                </c:pt>
                <c:pt idx="601">
                  <c:v>0.42123388871595885</c:v>
                </c:pt>
                <c:pt idx="602">
                  <c:v>0.42148232296167915</c:v>
                </c:pt>
                <c:pt idx="603">
                  <c:v>0.42163828680319709</c:v>
                </c:pt>
                <c:pt idx="604">
                  <c:v>0.42173173530032715</c:v>
                </c:pt>
                <c:pt idx="605">
                  <c:v>0.42180446527129972</c:v>
                </c:pt>
                <c:pt idx="606">
                  <c:v>0.42191176063441621</c:v>
                </c:pt>
                <c:pt idx="607">
                  <c:v>0.42211134919015542</c:v>
                </c:pt>
                <c:pt idx="608">
                  <c:v>0.42227721750334535</c:v>
                </c:pt>
                <c:pt idx="609">
                  <c:v>0.4223920599256365</c:v>
                </c:pt>
                <c:pt idx="610">
                  <c:v>0.42265755177094394</c:v>
                </c:pt>
                <c:pt idx="611">
                  <c:v>0.42277547439776136</c:v>
                </c:pt>
                <c:pt idx="612">
                  <c:v>0.42282076614468034</c:v>
                </c:pt>
                <c:pt idx="613">
                  <c:v>0.42297614936116595</c:v>
                </c:pt>
                <c:pt idx="614">
                  <c:v>0.42319926775761396</c:v>
                </c:pt>
                <c:pt idx="615">
                  <c:v>0.42341842573428085</c:v>
                </c:pt>
                <c:pt idx="616">
                  <c:v>0.4235827888749451</c:v>
                </c:pt>
                <c:pt idx="617">
                  <c:v>0.42382267771477572</c:v>
                </c:pt>
                <c:pt idx="618">
                  <c:v>0.42403086539666202</c:v>
                </c:pt>
                <c:pt idx="619">
                  <c:v>0.42415933754412888</c:v>
                </c:pt>
                <c:pt idx="620">
                  <c:v>0.42438145958592982</c:v>
                </c:pt>
                <c:pt idx="621">
                  <c:v>0.42477660161714287</c:v>
                </c:pt>
                <c:pt idx="622">
                  <c:v>0.4250687393640229</c:v>
                </c:pt>
                <c:pt idx="623">
                  <c:v>0.42525089498487906</c:v>
                </c:pt>
                <c:pt idx="624">
                  <c:v>0.42544319538028647</c:v>
                </c:pt>
                <c:pt idx="625">
                  <c:v>0.42565684672412579</c:v>
                </c:pt>
                <c:pt idx="626">
                  <c:v>0.42589596042910355</c:v>
                </c:pt>
                <c:pt idx="627">
                  <c:v>0.42617508156183193</c:v>
                </c:pt>
                <c:pt idx="628">
                  <c:v>0.42633637401241503</c:v>
                </c:pt>
                <c:pt idx="629">
                  <c:v>0.42655103006119316</c:v>
                </c:pt>
                <c:pt idx="630">
                  <c:v>0.42677264152886069</c:v>
                </c:pt>
                <c:pt idx="631">
                  <c:v>0.42697205910592739</c:v>
                </c:pt>
                <c:pt idx="632">
                  <c:v>0.42726982307134143</c:v>
                </c:pt>
                <c:pt idx="633">
                  <c:v>0.42745776243583017</c:v>
                </c:pt>
                <c:pt idx="634">
                  <c:v>0.42759752682034441</c:v>
                </c:pt>
                <c:pt idx="635">
                  <c:v>0.42783966678899049</c:v>
                </c:pt>
                <c:pt idx="636">
                  <c:v>0.42801392270996036</c:v>
                </c:pt>
                <c:pt idx="637">
                  <c:v>0.42807127831303798</c:v>
                </c:pt>
                <c:pt idx="638">
                  <c:v>0.42816433845111063</c:v>
                </c:pt>
                <c:pt idx="639">
                  <c:v>0.42860572140934722</c:v>
                </c:pt>
                <c:pt idx="640">
                  <c:v>0.42885633674508988</c:v>
                </c:pt>
                <c:pt idx="641">
                  <c:v>0.4289493931349222</c:v>
                </c:pt>
                <c:pt idx="642">
                  <c:v>0.42907349601513484</c:v>
                </c:pt>
                <c:pt idx="643">
                  <c:v>0.42922883920536575</c:v>
                </c:pt>
                <c:pt idx="644">
                  <c:v>0.42949695832063445</c:v>
                </c:pt>
                <c:pt idx="645">
                  <c:v>0.42970471021863266</c:v>
                </c:pt>
                <c:pt idx="646">
                  <c:v>0.42965560719215995</c:v>
                </c:pt>
                <c:pt idx="647">
                  <c:v>0.42998909152592496</c:v>
                </c:pt>
                <c:pt idx="648">
                  <c:v>0.43016541223857763</c:v>
                </c:pt>
                <c:pt idx="649">
                  <c:v>0.43013787998514147</c:v>
                </c:pt>
                <c:pt idx="650">
                  <c:v>0.43025362808422757</c:v>
                </c:pt>
                <c:pt idx="651">
                  <c:v>0.43028741194067299</c:v>
                </c:pt>
                <c:pt idx="652">
                  <c:v>0.43047424655302624</c:v>
                </c:pt>
                <c:pt idx="653">
                  <c:v>0.43066194402590557</c:v>
                </c:pt>
                <c:pt idx="654">
                  <c:v>0.43086554845010311</c:v>
                </c:pt>
                <c:pt idx="655">
                  <c:v>0.43105216305327926</c:v>
                </c:pt>
                <c:pt idx="656">
                  <c:v>0.43124350462164873</c:v>
                </c:pt>
                <c:pt idx="657">
                  <c:v>0.43144427528434265</c:v>
                </c:pt>
                <c:pt idx="658">
                  <c:v>0.43161347433063929</c:v>
                </c:pt>
                <c:pt idx="659">
                  <c:v>0.43174657669886402</c:v>
                </c:pt>
                <c:pt idx="660">
                  <c:v>0.43194857392718616</c:v>
                </c:pt>
                <c:pt idx="661">
                  <c:v>0.43216240928389987</c:v>
                </c:pt>
                <c:pt idx="662">
                  <c:v>0.43225578471645432</c:v>
                </c:pt>
                <c:pt idx="663">
                  <c:v>0.43236484573177397</c:v>
                </c:pt>
                <c:pt idx="664">
                  <c:v>0.43253220010915122</c:v>
                </c:pt>
                <c:pt idx="665">
                  <c:v>0.43268447997584558</c:v>
                </c:pt>
                <c:pt idx="666">
                  <c:v>0.43285693528709762</c:v>
                </c:pt>
                <c:pt idx="667">
                  <c:v>0.4330875520395403</c:v>
                </c:pt>
                <c:pt idx="668">
                  <c:v>0.43331599455287861</c:v>
                </c:pt>
                <c:pt idx="669">
                  <c:v>0.43351330595823967</c:v>
                </c:pt>
                <c:pt idx="670">
                  <c:v>0.43364215023025676</c:v>
                </c:pt>
                <c:pt idx="671">
                  <c:v>0.43380500702247932</c:v>
                </c:pt>
                <c:pt idx="672">
                  <c:v>0.43407470928656516</c:v>
                </c:pt>
                <c:pt idx="673">
                  <c:v>0.43427708565289458</c:v>
                </c:pt>
                <c:pt idx="674">
                  <c:v>0.43446043630747494</c:v>
                </c:pt>
                <c:pt idx="675">
                  <c:v>0.43468395901074625</c:v>
                </c:pt>
                <c:pt idx="676">
                  <c:v>0.43487613227420829</c:v>
                </c:pt>
                <c:pt idx="677">
                  <c:v>0.43507967102026618</c:v>
                </c:pt>
                <c:pt idx="678">
                  <c:v>0.43533652986800875</c:v>
                </c:pt>
                <c:pt idx="679">
                  <c:v>0.43552110099304109</c:v>
                </c:pt>
                <c:pt idx="680">
                  <c:v>0.43566716995560811</c:v>
                </c:pt>
                <c:pt idx="681">
                  <c:v>0.43580140594819855</c:v>
                </c:pt>
                <c:pt idx="682">
                  <c:v>0.43599062222346846</c:v>
                </c:pt>
                <c:pt idx="683">
                  <c:v>0.43610377914051668</c:v>
                </c:pt>
                <c:pt idx="684">
                  <c:v>0.43625537401173203</c:v>
                </c:pt>
                <c:pt idx="685">
                  <c:v>0.43647852338528742</c:v>
                </c:pt>
                <c:pt idx="686">
                  <c:v>0.4366346693851913</c:v>
                </c:pt>
                <c:pt idx="687">
                  <c:v>0.43681863384766034</c:v>
                </c:pt>
                <c:pt idx="688">
                  <c:v>0.43703810303238583</c:v>
                </c:pt>
                <c:pt idx="689">
                  <c:v>0.43719672267068638</c:v>
                </c:pt>
                <c:pt idx="690">
                  <c:v>0.43735342830095419</c:v>
                </c:pt>
                <c:pt idx="691">
                  <c:v>0.43752945592710168</c:v>
                </c:pt>
                <c:pt idx="692">
                  <c:v>0.43771317293716788</c:v>
                </c:pt>
                <c:pt idx="693">
                  <c:v>0.4378888115447046</c:v>
                </c:pt>
                <c:pt idx="694">
                  <c:v>0.43810338181852676</c:v>
                </c:pt>
                <c:pt idx="695">
                  <c:v>0.43824066836063308</c:v>
                </c:pt>
                <c:pt idx="696">
                  <c:v>0.43832904193721794</c:v>
                </c:pt>
                <c:pt idx="697">
                  <c:v>0.43844598365773518</c:v>
                </c:pt>
                <c:pt idx="698">
                  <c:v>0.43858738836025629</c:v>
                </c:pt>
                <c:pt idx="699">
                  <c:v>0.43879006102505835</c:v>
                </c:pt>
                <c:pt idx="700">
                  <c:v>0.43902472568476925</c:v>
                </c:pt>
                <c:pt idx="701">
                  <c:v>0.43923517874092749</c:v>
                </c:pt>
                <c:pt idx="702">
                  <c:v>0.43936746939636567</c:v>
                </c:pt>
                <c:pt idx="703">
                  <c:v>0.43945204034235053</c:v>
                </c:pt>
                <c:pt idx="704">
                  <c:v>0.43963752011461293</c:v>
                </c:pt>
                <c:pt idx="705">
                  <c:v>0.43977887242368707</c:v>
                </c:pt>
                <c:pt idx="706">
                  <c:v>0.43990847482126894</c:v>
                </c:pt>
                <c:pt idx="707">
                  <c:v>0.44000488131679405</c:v>
                </c:pt>
                <c:pt idx="708">
                  <c:v>0.44016448693070903</c:v>
                </c:pt>
                <c:pt idx="709">
                  <c:v>0.44028816090653367</c:v>
                </c:pt>
                <c:pt idx="710">
                  <c:v>0.44043945887142383</c:v>
                </c:pt>
                <c:pt idx="711">
                  <c:v>0.44067458051300096</c:v>
                </c:pt>
                <c:pt idx="712">
                  <c:v>0.4408006301994189</c:v>
                </c:pt>
                <c:pt idx="713">
                  <c:v>0.44085156091988065</c:v>
                </c:pt>
                <c:pt idx="714">
                  <c:v>0.44095770588480859</c:v>
                </c:pt>
                <c:pt idx="715">
                  <c:v>0.44104043986446334</c:v>
                </c:pt>
                <c:pt idx="716">
                  <c:v>0.44117110528853393</c:v>
                </c:pt>
                <c:pt idx="717">
                  <c:v>0.44131050912414921</c:v>
                </c:pt>
                <c:pt idx="718">
                  <c:v>0.44144592635384866</c:v>
                </c:pt>
                <c:pt idx="719">
                  <c:v>0.44155534660141865</c:v>
                </c:pt>
                <c:pt idx="720">
                  <c:v>0.4417036837039266</c:v>
                </c:pt>
                <c:pt idx="721">
                  <c:v>0.44183949458824129</c:v>
                </c:pt>
                <c:pt idx="722">
                  <c:v>0.4419853377078527</c:v>
                </c:pt>
                <c:pt idx="723">
                  <c:v>0.44220143078880852</c:v>
                </c:pt>
                <c:pt idx="724">
                  <c:v>0.44237656604226411</c:v>
                </c:pt>
                <c:pt idx="725">
                  <c:v>0.44247330266694013</c:v>
                </c:pt>
                <c:pt idx="726">
                  <c:v>0.44258795360926334</c:v>
                </c:pt>
                <c:pt idx="727">
                  <c:v>0.44269806291668906</c:v>
                </c:pt>
                <c:pt idx="728">
                  <c:v>0.44283260236100047</c:v>
                </c:pt>
                <c:pt idx="729">
                  <c:v>0.44299338751322281</c:v>
                </c:pt>
                <c:pt idx="730">
                  <c:v>0.44314844751805033</c:v>
                </c:pt>
                <c:pt idx="731">
                  <c:v>0.44332377816703977</c:v>
                </c:pt>
                <c:pt idx="732">
                  <c:v>0.44345065817278595</c:v>
                </c:pt>
                <c:pt idx="733">
                  <c:v>0.44357105420714182</c:v>
                </c:pt>
                <c:pt idx="734">
                  <c:v>0.44368980062216101</c:v>
                </c:pt>
                <c:pt idx="735">
                  <c:v>0.44382564227073046</c:v>
                </c:pt>
                <c:pt idx="736">
                  <c:v>0.44396501431973839</c:v>
                </c:pt>
                <c:pt idx="737">
                  <c:v>0.44410991621180251</c:v>
                </c:pt>
                <c:pt idx="738">
                  <c:v>0.44433569563646635</c:v>
                </c:pt>
                <c:pt idx="739">
                  <c:v>0.44456040477586561</c:v>
                </c:pt>
                <c:pt idx="740">
                  <c:v>0.4446892758845955</c:v>
                </c:pt>
                <c:pt idx="741">
                  <c:v>0.44482308608057602</c:v>
                </c:pt>
                <c:pt idx="742">
                  <c:v>0.44497021453584767</c:v>
                </c:pt>
                <c:pt idx="743">
                  <c:v>0.44509522046739636</c:v>
                </c:pt>
                <c:pt idx="744">
                  <c:v>0.44522212222128782</c:v>
                </c:pt>
                <c:pt idx="745">
                  <c:v>0.44539470361186106</c:v>
                </c:pt>
                <c:pt idx="746">
                  <c:v>0.44556896470228163</c:v>
                </c:pt>
                <c:pt idx="747">
                  <c:v>0.4457495957728444</c:v>
                </c:pt>
                <c:pt idx="748">
                  <c:v>0.44594083468763906</c:v>
                </c:pt>
                <c:pt idx="749">
                  <c:v>0.4461385806507252</c:v>
                </c:pt>
                <c:pt idx="750">
                  <c:v>0.44634601121760126</c:v>
                </c:pt>
                <c:pt idx="751">
                  <c:v>0.44648479289247306</c:v>
                </c:pt>
                <c:pt idx="752">
                  <c:v>0.44658258316465532</c:v>
                </c:pt>
                <c:pt idx="753">
                  <c:v>0.44672287797155974</c:v>
                </c:pt>
                <c:pt idx="754">
                  <c:v>0.44688966350251125</c:v>
                </c:pt>
                <c:pt idx="755">
                  <c:v>0.44708348114708246</c:v>
                </c:pt>
                <c:pt idx="756">
                  <c:v>0.44725474287363021</c:v>
                </c:pt>
                <c:pt idx="757">
                  <c:v>0.44741977289751295</c:v>
                </c:pt>
                <c:pt idx="758">
                  <c:v>0.4475784314354701</c:v>
                </c:pt>
                <c:pt idx="759">
                  <c:v>0.44771288859294039</c:v>
                </c:pt>
                <c:pt idx="760">
                  <c:v>0.44786506251044322</c:v>
                </c:pt>
                <c:pt idx="761">
                  <c:v>0.44797497216027704</c:v>
                </c:pt>
                <c:pt idx="762">
                  <c:v>0.44816060118174783</c:v>
                </c:pt>
                <c:pt idx="763">
                  <c:v>0.44833477240944813</c:v>
                </c:pt>
                <c:pt idx="764">
                  <c:v>0.44847162059889595</c:v>
                </c:pt>
                <c:pt idx="765">
                  <c:v>0.44864047422342912</c:v>
                </c:pt>
                <c:pt idx="766">
                  <c:v>0.44877204555393774</c:v>
                </c:pt>
                <c:pt idx="767">
                  <c:v>0.44884039383091284</c:v>
                </c:pt>
                <c:pt idx="768">
                  <c:v>0.44892800494381307</c:v>
                </c:pt>
                <c:pt idx="769">
                  <c:v>0.44902489534020384</c:v>
                </c:pt>
                <c:pt idx="770">
                  <c:v>0.44914849972530219</c:v>
                </c:pt>
                <c:pt idx="771">
                  <c:v>0.44927509786331582</c:v>
                </c:pt>
                <c:pt idx="772">
                  <c:v>0.44942185391902029</c:v>
                </c:pt>
                <c:pt idx="773">
                  <c:v>0.44954376474000063</c:v>
                </c:pt>
                <c:pt idx="774">
                  <c:v>0.44966471437570671</c:v>
                </c:pt>
                <c:pt idx="775">
                  <c:v>0.44975011711867702</c:v>
                </c:pt>
                <c:pt idx="776">
                  <c:v>0.44978591116331046</c:v>
                </c:pt>
                <c:pt idx="777">
                  <c:v>0.44989080643987139</c:v>
                </c:pt>
                <c:pt idx="778">
                  <c:v>0.44997420185562831</c:v>
                </c:pt>
                <c:pt idx="779">
                  <c:v>0.45005254760880559</c:v>
                </c:pt>
                <c:pt idx="780">
                  <c:v>0.45016777807658359</c:v>
                </c:pt>
                <c:pt idx="781">
                  <c:v>0.45024409577902852</c:v>
                </c:pt>
                <c:pt idx="782">
                  <c:v>0.4503153974668222</c:v>
                </c:pt>
                <c:pt idx="783">
                  <c:v>0.450388711977394</c:v>
                </c:pt>
                <c:pt idx="784">
                  <c:v>0.45044533809506432</c:v>
                </c:pt>
                <c:pt idx="785">
                  <c:v>0.45053324796902494</c:v>
                </c:pt>
                <c:pt idx="786">
                  <c:v>0.45059588463572969</c:v>
                </c:pt>
                <c:pt idx="787">
                  <c:v>0.45062256484512675</c:v>
                </c:pt>
                <c:pt idx="788">
                  <c:v>0.4506909258433367</c:v>
                </c:pt>
                <c:pt idx="789">
                  <c:v>0.45074612199640535</c:v>
                </c:pt>
                <c:pt idx="790">
                  <c:v>0.45078423749311508</c:v>
                </c:pt>
                <c:pt idx="791">
                  <c:v>0.4508010789260255</c:v>
                </c:pt>
                <c:pt idx="792">
                  <c:v>0.45084269906533309</c:v>
                </c:pt>
                <c:pt idx="793">
                  <c:v>0.45084554177865499</c:v>
                </c:pt>
                <c:pt idx="794">
                  <c:v>0.45085922947920304</c:v>
                </c:pt>
                <c:pt idx="795">
                  <c:v>0.45090619913772317</c:v>
                </c:pt>
                <c:pt idx="796">
                  <c:v>0.45096009005990467</c:v>
                </c:pt>
                <c:pt idx="797">
                  <c:v>0.450999578821974</c:v>
                </c:pt>
                <c:pt idx="798">
                  <c:v>0.45101633809743319</c:v>
                </c:pt>
                <c:pt idx="799">
                  <c:v>0.45104174075618325</c:v>
                </c:pt>
                <c:pt idx="800">
                  <c:v>0.45104877339050625</c:v>
                </c:pt>
                <c:pt idx="801">
                  <c:v>0.45107798683911571</c:v>
                </c:pt>
                <c:pt idx="802">
                  <c:v>0.45113613795770241</c:v>
                </c:pt>
                <c:pt idx="803">
                  <c:v>0.45119174930802197</c:v>
                </c:pt>
                <c:pt idx="804">
                  <c:v>0.45127128806444122</c:v>
                </c:pt>
                <c:pt idx="805">
                  <c:v>0.45135834240947159</c:v>
                </c:pt>
                <c:pt idx="806">
                  <c:v>0.45145165459460695</c:v>
                </c:pt>
                <c:pt idx="807">
                  <c:v>0.45153987919957467</c:v>
                </c:pt>
                <c:pt idx="808">
                  <c:v>0.4516360772714621</c:v>
                </c:pt>
                <c:pt idx="809">
                  <c:v>0.45174359542690801</c:v>
                </c:pt>
                <c:pt idx="810">
                  <c:v>0.45185835947490888</c:v>
                </c:pt>
                <c:pt idx="811">
                  <c:v>0.45197113209149248</c:v>
                </c:pt>
                <c:pt idx="812">
                  <c:v>0.45209672344586505</c:v>
                </c:pt>
                <c:pt idx="813">
                  <c:v>0.45225890887597614</c:v>
                </c:pt>
                <c:pt idx="814">
                  <c:v>0.45239243153781233</c:v>
                </c:pt>
                <c:pt idx="815">
                  <c:v>0.45251191794613926</c:v>
                </c:pt>
                <c:pt idx="816">
                  <c:v>0.45263377335523058</c:v>
                </c:pt>
                <c:pt idx="817">
                  <c:v>0.45274670368628711</c:v>
                </c:pt>
                <c:pt idx="818">
                  <c:v>0.45287325615375046</c:v>
                </c:pt>
                <c:pt idx="819">
                  <c:v>0.45300740583970595</c:v>
                </c:pt>
                <c:pt idx="820">
                  <c:v>0.45314879695625893</c:v>
                </c:pt>
                <c:pt idx="821">
                  <c:v>0.45327218230572724</c:v>
                </c:pt>
                <c:pt idx="822">
                  <c:v>0.45337579165879394</c:v>
                </c:pt>
                <c:pt idx="823">
                  <c:v>0.45349026909302442</c:v>
                </c:pt>
                <c:pt idx="824">
                  <c:v>0.45360318776609465</c:v>
                </c:pt>
                <c:pt idx="825">
                  <c:v>0.45373115817015225</c:v>
                </c:pt>
                <c:pt idx="826">
                  <c:v>0.45388533558451655</c:v>
                </c:pt>
                <c:pt idx="827">
                  <c:v>0.45400980368229149</c:v>
                </c:pt>
                <c:pt idx="828">
                  <c:v>0.45412613492777226</c:v>
                </c:pt>
                <c:pt idx="829">
                  <c:v>0.45422877041202619</c:v>
                </c:pt>
                <c:pt idx="830">
                  <c:v>0.45429460920502979</c:v>
                </c:pt>
                <c:pt idx="831">
                  <c:v>0.45436421343738731</c:v>
                </c:pt>
                <c:pt idx="832">
                  <c:v>0.45445200793255225</c:v>
                </c:pt>
                <c:pt idx="833">
                  <c:v>0.4545546550143939</c:v>
                </c:pt>
                <c:pt idx="834">
                  <c:v>0.45467152580053893</c:v>
                </c:pt>
                <c:pt idx="835">
                  <c:v>0.45477267335673316</c:v>
                </c:pt>
                <c:pt idx="836">
                  <c:v>0.45486795741311337</c:v>
                </c:pt>
                <c:pt idx="837">
                  <c:v>0.45496022708173028</c:v>
                </c:pt>
                <c:pt idx="838">
                  <c:v>0.45505897479376173</c:v>
                </c:pt>
                <c:pt idx="839">
                  <c:v>0.45515855303442398</c:v>
                </c:pt>
                <c:pt idx="840">
                  <c:v>0.45525568747145612</c:v>
                </c:pt>
                <c:pt idx="841">
                  <c:v>0.45534960391855384</c:v>
                </c:pt>
                <c:pt idx="842">
                  <c:v>0.45542118183600194</c:v>
                </c:pt>
                <c:pt idx="843">
                  <c:v>0.4554755150287963</c:v>
                </c:pt>
                <c:pt idx="844">
                  <c:v>0.45552823104994022</c:v>
                </c:pt>
                <c:pt idx="845">
                  <c:v>0.45558966326488748</c:v>
                </c:pt>
                <c:pt idx="846">
                  <c:v>0.45564309650247398</c:v>
                </c:pt>
                <c:pt idx="847">
                  <c:v>0.45572590176420064</c:v>
                </c:pt>
                <c:pt idx="848">
                  <c:v>0.45579699376782123</c:v>
                </c:pt>
                <c:pt idx="849">
                  <c:v>0.45585419168158786</c:v>
                </c:pt>
                <c:pt idx="850">
                  <c:v>0.45591007496858582</c:v>
                </c:pt>
                <c:pt idx="851">
                  <c:v>0.4559711699521663</c:v>
                </c:pt>
                <c:pt idx="852">
                  <c:v>0.4560353745657722</c:v>
                </c:pt>
                <c:pt idx="853">
                  <c:v>0.45612274722019563</c:v>
                </c:pt>
                <c:pt idx="854">
                  <c:v>0.45622324070503995</c:v>
                </c:pt>
                <c:pt idx="855">
                  <c:v>0.45629929924804163</c:v>
                </c:pt>
                <c:pt idx="856">
                  <c:v>0.45636533510101102</c:v>
                </c:pt>
                <c:pt idx="857">
                  <c:v>0.45642618447702105</c:v>
                </c:pt>
                <c:pt idx="858">
                  <c:v>0.45648864042361681</c:v>
                </c:pt>
                <c:pt idx="859">
                  <c:v>0.45654377397180967</c:v>
                </c:pt>
                <c:pt idx="860">
                  <c:v>0.45658897876071342</c:v>
                </c:pt>
                <c:pt idx="861">
                  <c:v>0.45663511634446857</c:v>
                </c:pt>
                <c:pt idx="862">
                  <c:v>0.45667625018764357</c:v>
                </c:pt>
                <c:pt idx="863">
                  <c:v>0.45670560435474417</c:v>
                </c:pt>
                <c:pt idx="864">
                  <c:v>0.45674443168065088</c:v>
                </c:pt>
                <c:pt idx="865">
                  <c:v>0.45679512544815098</c:v>
                </c:pt>
                <c:pt idx="866">
                  <c:v>0.45683578757127408</c:v>
                </c:pt>
                <c:pt idx="867">
                  <c:v>0.45687588989454797</c:v>
                </c:pt>
                <c:pt idx="868">
                  <c:v>0.4569166260078294</c:v>
                </c:pt>
                <c:pt idx="869">
                  <c:v>0.45695221757177373</c:v>
                </c:pt>
                <c:pt idx="870">
                  <c:v>0.45698304534798639</c:v>
                </c:pt>
                <c:pt idx="871">
                  <c:v>0.45700847064449235</c:v>
                </c:pt>
                <c:pt idx="872">
                  <c:v>0.45704347334239431</c:v>
                </c:pt>
                <c:pt idx="873">
                  <c:v>0.45708867126460712</c:v>
                </c:pt>
                <c:pt idx="874">
                  <c:v>0.45712149745914948</c:v>
                </c:pt>
                <c:pt idx="875">
                  <c:v>0.45715791422043051</c:v>
                </c:pt>
                <c:pt idx="876">
                  <c:v>0.45718613434048611</c:v>
                </c:pt>
                <c:pt idx="877">
                  <c:v>0.45720312895563014</c:v>
                </c:pt>
                <c:pt idx="878">
                  <c:v>0.45720625349462313</c:v>
                </c:pt>
                <c:pt idx="879">
                  <c:v>0.45723279982885551</c:v>
                </c:pt>
                <c:pt idx="880">
                  <c:v>0.45727568949989711</c:v>
                </c:pt>
                <c:pt idx="881">
                  <c:v>0.45730387072638168</c:v>
                </c:pt>
                <c:pt idx="882">
                  <c:v>0.45733123267437498</c:v>
                </c:pt>
                <c:pt idx="883">
                  <c:v>0.45736189358401941</c:v>
                </c:pt>
                <c:pt idx="884">
                  <c:v>0.45738013539846079</c:v>
                </c:pt>
                <c:pt idx="885">
                  <c:v>0.4574109330915066</c:v>
                </c:pt>
                <c:pt idx="886">
                  <c:v>0.45746484835652756</c:v>
                </c:pt>
                <c:pt idx="887">
                  <c:v>0.4575190116333992</c:v>
                </c:pt>
                <c:pt idx="888">
                  <c:v>0.4575723400369977</c:v>
                </c:pt>
                <c:pt idx="889">
                  <c:v>0.45761528810734181</c:v>
                </c:pt>
                <c:pt idx="890">
                  <c:v>0.45764359020398321</c:v>
                </c:pt>
                <c:pt idx="891">
                  <c:v>0.45765921347200839</c:v>
                </c:pt>
                <c:pt idx="892">
                  <c:v>0.45767362759550534</c:v>
                </c:pt>
                <c:pt idx="893">
                  <c:v>0.45769356645264886</c:v>
                </c:pt>
                <c:pt idx="894">
                  <c:v>0.45772126128689422</c:v>
                </c:pt>
                <c:pt idx="895">
                  <c:v>0.45773957041083585</c:v>
                </c:pt>
                <c:pt idx="896">
                  <c:v>0.45776367622265046</c:v>
                </c:pt>
                <c:pt idx="897">
                  <c:v>0.45779660802265476</c:v>
                </c:pt>
                <c:pt idx="898">
                  <c:v>0.45782912290256522</c:v>
                </c:pt>
                <c:pt idx="899">
                  <c:v>0.45787171380511776</c:v>
                </c:pt>
                <c:pt idx="900">
                  <c:v>0.45790926768460877</c:v>
                </c:pt>
                <c:pt idx="901">
                  <c:v>0.45794583554128193</c:v>
                </c:pt>
                <c:pt idx="902">
                  <c:v>0.45798752436485479</c:v>
                </c:pt>
                <c:pt idx="903">
                  <c:v>0.45804071383208317</c:v>
                </c:pt>
                <c:pt idx="904">
                  <c:v>0.45807165398512611</c:v>
                </c:pt>
                <c:pt idx="905">
                  <c:v>0.45810791029267067</c:v>
                </c:pt>
                <c:pt idx="906">
                  <c:v>0.458146315914646</c:v>
                </c:pt>
                <c:pt idx="907">
                  <c:v>0.4581819209058644</c:v>
                </c:pt>
                <c:pt idx="908">
                  <c:v>0.45820965415462028</c:v>
                </c:pt>
                <c:pt idx="909">
                  <c:v>0.45824437863141604</c:v>
                </c:pt>
                <c:pt idx="910">
                  <c:v>0.45827966807572801</c:v>
                </c:pt>
                <c:pt idx="911">
                  <c:v>0.45830186885813856</c:v>
                </c:pt>
                <c:pt idx="912">
                  <c:v>0.4583065544828524</c:v>
                </c:pt>
                <c:pt idx="913">
                  <c:v>0.45834185528210242</c:v>
                </c:pt>
                <c:pt idx="914">
                  <c:v>0.45838123100102646</c:v>
                </c:pt>
                <c:pt idx="915">
                  <c:v>0.45841559346992883</c:v>
                </c:pt>
                <c:pt idx="916">
                  <c:v>0.45847158902262725</c:v>
                </c:pt>
                <c:pt idx="917">
                  <c:v>0.45850767124414471</c:v>
                </c:pt>
                <c:pt idx="918">
                  <c:v>0.45852815746925524</c:v>
                </c:pt>
                <c:pt idx="919">
                  <c:v>0.45857023677477327</c:v>
                </c:pt>
                <c:pt idx="920">
                  <c:v>0.45861350415654822</c:v>
                </c:pt>
                <c:pt idx="921">
                  <c:v>0.45864006063805318</c:v>
                </c:pt>
                <c:pt idx="922">
                  <c:v>0.4586574684533069</c:v>
                </c:pt>
                <c:pt idx="923">
                  <c:v>0.4586871631976191</c:v>
                </c:pt>
                <c:pt idx="924">
                  <c:v>0.45870109721733593</c:v>
                </c:pt>
                <c:pt idx="925">
                  <c:v>0.45869881647243965</c:v>
                </c:pt>
                <c:pt idx="926">
                  <c:v>0.45871350306568576</c:v>
                </c:pt>
                <c:pt idx="927">
                  <c:v>0.45873416669075212</c:v>
                </c:pt>
                <c:pt idx="928">
                  <c:v>0.45874417683929741</c:v>
                </c:pt>
                <c:pt idx="929">
                  <c:v>0.45876834954066342</c:v>
                </c:pt>
                <c:pt idx="930">
                  <c:v>0.45878531266399164</c:v>
                </c:pt>
                <c:pt idx="931">
                  <c:v>0.45877946973424438</c:v>
                </c:pt>
                <c:pt idx="932">
                  <c:v>0.45878591995295798</c:v>
                </c:pt>
                <c:pt idx="933">
                  <c:v>0.45878198658258729</c:v>
                </c:pt>
                <c:pt idx="934">
                  <c:v>0.45876774729575143</c:v>
                </c:pt>
                <c:pt idx="935">
                  <c:v>0.45876818623749233</c:v>
                </c:pt>
                <c:pt idx="936">
                  <c:v>0.45876394749611471</c:v>
                </c:pt>
                <c:pt idx="937">
                  <c:v>0.45875503301714965</c:v>
                </c:pt>
                <c:pt idx="938">
                  <c:v>0.4587444839401576</c:v>
                </c:pt>
                <c:pt idx="939">
                  <c:v>0.45873095746219511</c:v>
                </c:pt>
                <c:pt idx="940">
                  <c:v>0.4587115583934312</c:v>
                </c:pt>
                <c:pt idx="941">
                  <c:v>0.4587043566372882</c:v>
                </c:pt>
                <c:pt idx="942">
                  <c:v>0.45868101479573076</c:v>
                </c:pt>
                <c:pt idx="943">
                  <c:v>0.45866143205311083</c:v>
                </c:pt>
                <c:pt idx="944">
                  <c:v>0.4586520046891514</c:v>
                </c:pt>
                <c:pt idx="945">
                  <c:v>0.45862679334495776</c:v>
                </c:pt>
                <c:pt idx="946">
                  <c:v>0.45858531437405742</c:v>
                </c:pt>
                <c:pt idx="947">
                  <c:v>0.45855754215514349</c:v>
                </c:pt>
                <c:pt idx="948">
                  <c:v>0.45852295618052485</c:v>
                </c:pt>
                <c:pt idx="949">
                  <c:v>0.45846601532136971</c:v>
                </c:pt>
                <c:pt idx="950">
                  <c:v>0.45841289770310256</c:v>
                </c:pt>
                <c:pt idx="951">
                  <c:v>0.45836707415425826</c:v>
                </c:pt>
                <c:pt idx="952">
                  <c:v>0.4583139893137908</c:v>
                </c:pt>
                <c:pt idx="953">
                  <c:v>0.45827468648599118</c:v>
                </c:pt>
                <c:pt idx="954">
                  <c:v>0.45822782726772715</c:v>
                </c:pt>
                <c:pt idx="955">
                  <c:v>0.45817630089059613</c:v>
                </c:pt>
                <c:pt idx="956">
                  <c:v>0.45811880247198283</c:v>
                </c:pt>
                <c:pt idx="957">
                  <c:v>0.45806224704133669</c:v>
                </c:pt>
                <c:pt idx="958">
                  <c:v>0.45802316535812437</c:v>
                </c:pt>
                <c:pt idx="959">
                  <c:v>0.45799178507563337</c:v>
                </c:pt>
                <c:pt idx="960">
                  <c:v>0.45795525236441942</c:v>
                </c:pt>
                <c:pt idx="961">
                  <c:v>0.45792707148009804</c:v>
                </c:pt>
                <c:pt idx="962">
                  <c:v>0.45788399579710143</c:v>
                </c:pt>
                <c:pt idx="963">
                  <c:v>0.45782488803338389</c:v>
                </c:pt>
                <c:pt idx="964">
                  <c:v>0.45779310773143872</c:v>
                </c:pt>
                <c:pt idx="965">
                  <c:v>0.45777932030502444</c:v>
                </c:pt>
                <c:pt idx="966">
                  <c:v>0.4577482310880136</c:v>
                </c:pt>
                <c:pt idx="967">
                  <c:v>0.45772108798915073</c:v>
                </c:pt>
                <c:pt idx="968">
                  <c:v>0.45771461385657447</c:v>
                </c:pt>
                <c:pt idx="969">
                  <c:v>0.45769624278899429</c:v>
                </c:pt>
                <c:pt idx="970">
                  <c:v>0.45768009154610434</c:v>
                </c:pt>
                <c:pt idx="971">
                  <c:v>0.45769276886809712</c:v>
                </c:pt>
                <c:pt idx="972">
                  <c:v>0.45770093212630547</c:v>
                </c:pt>
                <c:pt idx="973">
                  <c:v>0.45766751495015034</c:v>
                </c:pt>
                <c:pt idx="974">
                  <c:v>0.45764804016009281</c:v>
                </c:pt>
                <c:pt idx="975">
                  <c:v>0.45765059335369757</c:v>
                </c:pt>
                <c:pt idx="976">
                  <c:v>0.4576478727234139</c:v>
                </c:pt>
                <c:pt idx="977">
                  <c:v>0.457666483631052</c:v>
                </c:pt>
                <c:pt idx="978">
                  <c:v>0.45771234502372832</c:v>
                </c:pt>
                <c:pt idx="979">
                  <c:v>0.4577171574621457</c:v>
                </c:pt>
                <c:pt idx="980">
                  <c:v>0.45771691771943712</c:v>
                </c:pt>
                <c:pt idx="981">
                  <c:v>0.45771482318487733</c:v>
                </c:pt>
                <c:pt idx="982">
                  <c:v>0.45770506772967506</c:v>
                </c:pt>
                <c:pt idx="983">
                  <c:v>0.45770359597548366</c:v>
                </c:pt>
                <c:pt idx="984">
                  <c:v>0.45768660626541752</c:v>
                </c:pt>
                <c:pt idx="985">
                  <c:v>0.45767299446635562</c:v>
                </c:pt>
                <c:pt idx="986">
                  <c:v>0.45766485361382631</c:v>
                </c:pt>
                <c:pt idx="987">
                  <c:v>0.45765100935992159</c:v>
                </c:pt>
                <c:pt idx="988">
                  <c:v>0.45765229120167944</c:v>
                </c:pt>
                <c:pt idx="989">
                  <c:v>0.45765381056788851</c:v>
                </c:pt>
                <c:pt idx="990">
                  <c:v>0.4576438264788103</c:v>
                </c:pt>
                <c:pt idx="991">
                  <c:v>0.45763505848054864</c:v>
                </c:pt>
                <c:pt idx="992">
                  <c:v>0.45761605712364678</c:v>
                </c:pt>
                <c:pt idx="993">
                  <c:v>0.45757457615377534</c:v>
                </c:pt>
                <c:pt idx="994">
                  <c:v>0.45751645927073387</c:v>
                </c:pt>
                <c:pt idx="995">
                  <c:v>0.45745309731296402</c:v>
                </c:pt>
                <c:pt idx="996">
                  <c:v>0.45738454125985278</c:v>
                </c:pt>
                <c:pt idx="997">
                  <c:v>0.45730587031320086</c:v>
                </c:pt>
                <c:pt idx="998">
                  <c:v>0.45723792067907382</c:v>
                </c:pt>
                <c:pt idx="999">
                  <c:v>0.45716644565983494</c:v>
                </c:pt>
                <c:pt idx="1000">
                  <c:v>0.45709733397840363</c:v>
                </c:pt>
                <c:pt idx="1001">
                  <c:v>0.45703814433413514</c:v>
                </c:pt>
                <c:pt idx="1002">
                  <c:v>0.45696818939642991</c:v>
                </c:pt>
                <c:pt idx="1003">
                  <c:v>0.45689024085137336</c:v>
                </c:pt>
                <c:pt idx="1004">
                  <c:v>0.45678997005652811</c:v>
                </c:pt>
                <c:pt idx="1005">
                  <c:v>0.45668553354984764</c:v>
                </c:pt>
                <c:pt idx="1006">
                  <c:v>0.45656474704033873</c:v>
                </c:pt>
                <c:pt idx="1007">
                  <c:v>0.45645495855798607</c:v>
                </c:pt>
                <c:pt idx="1008">
                  <c:v>0.45635933114704025</c:v>
                </c:pt>
                <c:pt idx="1009">
                  <c:v>0.4562620670418604</c:v>
                </c:pt>
                <c:pt idx="1010">
                  <c:v>0.45615805976458423</c:v>
                </c:pt>
                <c:pt idx="1011">
                  <c:v>0.45602756394688759</c:v>
                </c:pt>
                <c:pt idx="1012">
                  <c:v>0.45588735799097346</c:v>
                </c:pt>
                <c:pt idx="1013">
                  <c:v>0.45573653190725866</c:v>
                </c:pt>
                <c:pt idx="1014">
                  <c:v>0.45559711640405914</c:v>
                </c:pt>
                <c:pt idx="1015">
                  <c:v>0.45541879208533215</c:v>
                </c:pt>
                <c:pt idx="1016">
                  <c:v>0.45521667326198462</c:v>
                </c:pt>
                <c:pt idx="1017">
                  <c:v>0.45499217293049304</c:v>
                </c:pt>
                <c:pt idx="1018">
                  <c:v>0.45472369091526393</c:v>
                </c:pt>
                <c:pt idx="1019">
                  <c:v>0.4544252015164652</c:v>
                </c:pt>
                <c:pt idx="1020">
                  <c:v>0.45411011823873898</c:v>
                </c:pt>
                <c:pt idx="1021">
                  <c:v>0.45373311500599595</c:v>
                </c:pt>
                <c:pt idx="1022">
                  <c:v>0.45332584240802953</c:v>
                </c:pt>
                <c:pt idx="1023">
                  <c:v>0.45287172256835206</c:v>
                </c:pt>
                <c:pt idx="1024">
                  <c:v>0.45239677377170934</c:v>
                </c:pt>
                <c:pt idx="1025">
                  <c:v>0.45186609152732599</c:v>
                </c:pt>
                <c:pt idx="1026">
                  <c:v>0.45126311773562006</c:v>
                </c:pt>
                <c:pt idx="1027">
                  <c:v>0.45062989011250182</c:v>
                </c:pt>
                <c:pt idx="1028">
                  <c:v>0.44991684825114425</c:v>
                </c:pt>
                <c:pt idx="1029">
                  <c:v>0.44913020747178273</c:v>
                </c:pt>
                <c:pt idx="1030">
                  <c:v>0.4482875656884045</c:v>
                </c:pt>
                <c:pt idx="1031">
                  <c:v>0.44736752024682547</c:v>
                </c:pt>
                <c:pt idx="1032">
                  <c:v>0.44639740930589533</c:v>
                </c:pt>
                <c:pt idx="1033">
                  <c:v>0.44537781550326216</c:v>
                </c:pt>
                <c:pt idx="1034">
                  <c:v>0.44429580009772146</c:v>
                </c:pt>
                <c:pt idx="1035">
                  <c:v>0.44316524561177983</c:v>
                </c:pt>
                <c:pt idx="1036">
                  <c:v>0.44196172536176509</c:v>
                </c:pt>
                <c:pt idx="1037">
                  <c:v>0.44067704395490609</c:v>
                </c:pt>
                <c:pt idx="1038">
                  <c:v>0.43933324844290095</c:v>
                </c:pt>
                <c:pt idx="1039">
                  <c:v>0.43791295701661981</c:v>
                </c:pt>
                <c:pt idx="1040">
                  <c:v>0.43648652592725617</c:v>
                </c:pt>
                <c:pt idx="1041">
                  <c:v>0.4350202828147593</c:v>
                </c:pt>
                <c:pt idx="1042">
                  <c:v>0.43350110701999678</c:v>
                </c:pt>
                <c:pt idx="1043">
                  <c:v>0.43194379253614984</c:v>
                </c:pt>
                <c:pt idx="1044">
                  <c:v>0.43040619939915858</c:v>
                </c:pt>
                <c:pt idx="1045">
                  <c:v>0.42881512710661812</c:v>
                </c:pt>
                <c:pt idx="1046">
                  <c:v>0.42721592509780554</c:v>
                </c:pt>
                <c:pt idx="1047">
                  <c:v>0.4256248279593679</c:v>
                </c:pt>
                <c:pt idx="1048">
                  <c:v>0.42398812027565419</c:v>
                </c:pt>
                <c:pt idx="1049">
                  <c:v>0.42237710034796488</c:v>
                </c:pt>
                <c:pt idx="1050">
                  <c:v>0.42076124350717198</c:v>
                </c:pt>
                <c:pt idx="1051">
                  <c:v>0.41916547920114255</c:v>
                </c:pt>
                <c:pt idx="1052">
                  <c:v>0.41757399927290906</c:v>
                </c:pt>
                <c:pt idx="1053">
                  <c:v>0.41603285938076312</c:v>
                </c:pt>
                <c:pt idx="1054">
                  <c:v>0.41447552629073803</c:v>
                </c:pt>
                <c:pt idx="1055">
                  <c:v>0.41301587182674243</c:v>
                </c:pt>
                <c:pt idx="1056">
                  <c:v>0.41155541740117135</c:v>
                </c:pt>
                <c:pt idx="1057">
                  <c:v>0.41024514782495114</c:v>
                </c:pt>
                <c:pt idx="1058">
                  <c:v>0.40897497980843306</c:v>
                </c:pt>
                <c:pt idx="1059">
                  <c:v>0.40789113303742813</c:v>
                </c:pt>
                <c:pt idx="1060">
                  <c:v>0.40693631866797841</c:v>
                </c:pt>
                <c:pt idx="1061">
                  <c:v>0.40617324713660086</c:v>
                </c:pt>
                <c:pt idx="1062">
                  <c:v>0.40559026421528177</c:v>
                </c:pt>
                <c:pt idx="1063">
                  <c:v>0.40521374092496137</c:v>
                </c:pt>
                <c:pt idx="1064">
                  <c:v>0.40507707701203977</c:v>
                </c:pt>
                <c:pt idx="1065">
                  <c:v>0.40514677884741729</c:v>
                </c:pt>
                <c:pt idx="1066">
                  <c:v>0.40543654945682578</c:v>
                </c:pt>
                <c:pt idx="1067">
                  <c:v>0.40592133439856193</c:v>
                </c:pt>
                <c:pt idx="1068">
                  <c:v>0.40656470976953862</c:v>
                </c:pt>
                <c:pt idx="1069">
                  <c:v>0.40732712529952098</c:v>
                </c:pt>
                <c:pt idx="1070">
                  <c:v>0.4081451546939896</c:v>
                </c:pt>
                <c:pt idx="1071">
                  <c:v>0.40910245559596525</c:v>
                </c:pt>
                <c:pt idx="1072">
                  <c:v>0.41003503300671335</c:v>
                </c:pt>
                <c:pt idx="1073">
                  <c:v>0.41104921470462358</c:v>
                </c:pt>
                <c:pt idx="1074">
                  <c:v>0.41203048935363817</c:v>
                </c:pt>
                <c:pt idx="1075">
                  <c:v>0.4130294204150608</c:v>
                </c:pt>
                <c:pt idx="1076">
                  <c:v>0.41399575934720695</c:v>
                </c:pt>
                <c:pt idx="1077">
                  <c:v>0.41494948992581432</c:v>
                </c:pt>
                <c:pt idx="1078">
                  <c:v>0.41586997101681594</c:v>
                </c:pt>
                <c:pt idx="1079">
                  <c:v>0.41676710131620398</c:v>
                </c:pt>
                <c:pt idx="1080">
                  <c:v>0.41764517753991121</c:v>
                </c:pt>
                <c:pt idx="1081">
                  <c:v>0.4184932128453836</c:v>
                </c:pt>
                <c:pt idx="1082">
                  <c:v>0.4193401283158904</c:v>
                </c:pt>
                <c:pt idx="1083">
                  <c:v>0.42015145132413734</c:v>
                </c:pt>
                <c:pt idx="1084">
                  <c:v>0.42094474290318473</c:v>
                </c:pt>
                <c:pt idx="1085">
                  <c:v>0.42173190043722331</c:v>
                </c:pt>
                <c:pt idx="1086">
                  <c:v>0.42247012591091204</c:v>
                </c:pt>
                <c:pt idx="1087">
                  <c:v>0.42318946459039636</c:v>
                </c:pt>
                <c:pt idx="1088">
                  <c:v>0.42388168612879346</c:v>
                </c:pt>
                <c:pt idx="1089">
                  <c:v>0.4245184204982424</c:v>
                </c:pt>
                <c:pt idx="1090">
                  <c:v>0.42513722146027205</c:v>
                </c:pt>
                <c:pt idx="1091">
                  <c:v>0.42571835007554876</c:v>
                </c:pt>
                <c:pt idx="1092">
                  <c:v>0.42626315411047416</c:v>
                </c:pt>
                <c:pt idx="1093">
                  <c:v>0.426762555421275</c:v>
                </c:pt>
                <c:pt idx="1094">
                  <c:v>0.42722856279943383</c:v>
                </c:pt>
                <c:pt idx="1095">
                  <c:v>0.42765573361043357</c:v>
                </c:pt>
                <c:pt idx="1096">
                  <c:v>0.42804225095328591</c:v>
                </c:pt>
                <c:pt idx="1097">
                  <c:v>0.42841500299984597</c:v>
                </c:pt>
                <c:pt idx="1098">
                  <c:v>0.42876267841907384</c:v>
                </c:pt>
                <c:pt idx="1099">
                  <c:v>0.42907887868192213</c:v>
                </c:pt>
                <c:pt idx="1100">
                  <c:v>0.4293625566074839</c:v>
                </c:pt>
                <c:pt idx="1101">
                  <c:v>0.42961906981347897</c:v>
                </c:pt>
                <c:pt idx="1102">
                  <c:v>0.42985095924285394</c:v>
                </c:pt>
                <c:pt idx="1103">
                  <c:v>0.43004923709314685</c:v>
                </c:pt>
                <c:pt idx="1104">
                  <c:v>0.43023733581170043</c:v>
                </c:pt>
                <c:pt idx="1105">
                  <c:v>0.43040386650698109</c:v>
                </c:pt>
                <c:pt idx="1106">
                  <c:v>0.43054315676337795</c:v>
                </c:pt>
                <c:pt idx="1107">
                  <c:v>0.43068200485717711</c:v>
                </c:pt>
                <c:pt idx="1108">
                  <c:v>0.43081416129850653</c:v>
                </c:pt>
                <c:pt idx="1109">
                  <c:v>0.4309549536853281</c:v>
                </c:pt>
                <c:pt idx="1110">
                  <c:v>0.43111688017359984</c:v>
                </c:pt>
                <c:pt idx="1111">
                  <c:v>0.43127447062979729</c:v>
                </c:pt>
                <c:pt idx="1112">
                  <c:v>0.4314525155044695</c:v>
                </c:pt>
                <c:pt idx="1113">
                  <c:v>0.43164276680513208</c:v>
                </c:pt>
                <c:pt idx="1114">
                  <c:v>0.43184074946110185</c:v>
                </c:pt>
                <c:pt idx="1115">
                  <c:v>0.43206259867244173</c:v>
                </c:pt>
                <c:pt idx="1116">
                  <c:v>0.4323163167470796</c:v>
                </c:pt>
                <c:pt idx="1117">
                  <c:v>0.43258639761560991</c:v>
                </c:pt>
                <c:pt idx="1118">
                  <c:v>0.43288307589286523</c:v>
                </c:pt>
                <c:pt idx="1119">
                  <c:v>0.433200063739549</c:v>
                </c:pt>
                <c:pt idx="1120">
                  <c:v>0.43353080809117639</c:v>
                </c:pt>
                <c:pt idx="1121">
                  <c:v>0.43389397196726981</c:v>
                </c:pt>
                <c:pt idx="1122">
                  <c:v>0.43426593361258176</c:v>
                </c:pt>
                <c:pt idx="1123">
                  <c:v>0.43466843483233136</c:v>
                </c:pt>
                <c:pt idx="1124">
                  <c:v>0.4350670008557691</c:v>
                </c:pt>
                <c:pt idx="1125">
                  <c:v>0.43546483035382283</c:v>
                </c:pt>
                <c:pt idx="1126">
                  <c:v>0.43585844065548557</c:v>
                </c:pt>
                <c:pt idx="1127">
                  <c:v>0.43626796120835448</c:v>
                </c:pt>
                <c:pt idx="1128">
                  <c:v>0.43665807568171994</c:v>
                </c:pt>
                <c:pt idx="1129">
                  <c:v>0.43705603405649568</c:v>
                </c:pt>
                <c:pt idx="1130">
                  <c:v>0.43745805518721093</c:v>
                </c:pt>
                <c:pt idx="1131">
                  <c:v>0.43784007872484593</c:v>
                </c:pt>
                <c:pt idx="1132">
                  <c:v>0.43822131082051335</c:v>
                </c:pt>
                <c:pt idx="1133">
                  <c:v>0.43858491632634128</c:v>
                </c:pt>
                <c:pt idx="1134">
                  <c:v>0.43895002511703507</c:v>
                </c:pt>
                <c:pt idx="1135">
                  <c:v>0.43932716515360165</c:v>
                </c:pt>
                <c:pt idx="1136">
                  <c:v>0.43968283408685033</c:v>
                </c:pt>
                <c:pt idx="1137">
                  <c:v>0.44004099299410987</c:v>
                </c:pt>
                <c:pt idx="1138">
                  <c:v>0.44040228721414582</c:v>
                </c:pt>
                <c:pt idx="1139">
                  <c:v>0.44074383902903719</c:v>
                </c:pt>
                <c:pt idx="1140">
                  <c:v>0.44106787206300996</c:v>
                </c:pt>
                <c:pt idx="1141">
                  <c:v>0.44139576795612828</c:v>
                </c:pt>
                <c:pt idx="1142">
                  <c:v>0.4417152391121178</c:v>
                </c:pt>
                <c:pt idx="1143">
                  <c:v>0.44202477179189131</c:v>
                </c:pt>
                <c:pt idx="1144">
                  <c:v>0.44232839167329191</c:v>
                </c:pt>
                <c:pt idx="1145">
                  <c:v>0.44264076262186353</c:v>
                </c:pt>
                <c:pt idx="1146">
                  <c:v>0.44295519675609185</c:v>
                </c:pt>
                <c:pt idx="1147">
                  <c:v>0.44325951920644435</c:v>
                </c:pt>
                <c:pt idx="1148">
                  <c:v>0.4435591010438189</c:v>
                </c:pt>
                <c:pt idx="1149">
                  <c:v>0.44385166112477648</c:v>
                </c:pt>
                <c:pt idx="1150">
                  <c:v>0.44414211845534507</c:v>
                </c:pt>
                <c:pt idx="1151">
                  <c:v>0.44440742385769488</c:v>
                </c:pt>
                <c:pt idx="1152">
                  <c:v>0.44468956634042717</c:v>
                </c:pt>
                <c:pt idx="1153">
                  <c:v>0.44497514541872391</c:v>
                </c:pt>
                <c:pt idx="1154">
                  <c:v>0.44523589075024778</c:v>
                </c:pt>
                <c:pt idx="1155">
                  <c:v>0.44549777322443385</c:v>
                </c:pt>
                <c:pt idx="1156">
                  <c:v>0.44575851540024258</c:v>
                </c:pt>
                <c:pt idx="1157">
                  <c:v>0.44602484199136588</c:v>
                </c:pt>
                <c:pt idx="1158">
                  <c:v>0.44628502074760718</c:v>
                </c:pt>
                <c:pt idx="1159">
                  <c:v>0.44654529262044229</c:v>
                </c:pt>
                <c:pt idx="1160">
                  <c:v>0.44680690680080021</c:v>
                </c:pt>
                <c:pt idx="1161">
                  <c:v>0.4470464885774979</c:v>
                </c:pt>
                <c:pt idx="1162">
                  <c:v>0.44728795606797617</c:v>
                </c:pt>
                <c:pt idx="1163">
                  <c:v>0.44753024285777282</c:v>
                </c:pt>
                <c:pt idx="1164">
                  <c:v>0.44776549064315568</c:v>
                </c:pt>
                <c:pt idx="1165">
                  <c:v>0.44799541204872467</c:v>
                </c:pt>
                <c:pt idx="1166">
                  <c:v>0.44822502052588375</c:v>
                </c:pt>
                <c:pt idx="1167">
                  <c:v>0.44844502392111291</c:v>
                </c:pt>
                <c:pt idx="1168">
                  <c:v>0.44867779138675085</c:v>
                </c:pt>
                <c:pt idx="1169">
                  <c:v>0.4489120438410012</c:v>
                </c:pt>
                <c:pt idx="1170">
                  <c:v>0.44913700444678822</c:v>
                </c:pt>
                <c:pt idx="1171">
                  <c:v>0.44936278688323422</c:v>
                </c:pt>
                <c:pt idx="1172">
                  <c:v>0.44959582794509617</c:v>
                </c:pt>
                <c:pt idx="1173">
                  <c:v>0.44983204996870924</c:v>
                </c:pt>
                <c:pt idx="1174">
                  <c:v>0.45004389973677905</c:v>
                </c:pt>
                <c:pt idx="1175">
                  <c:v>0.45024873684464994</c:v>
                </c:pt>
                <c:pt idx="1176">
                  <c:v>0.45044521426336975</c:v>
                </c:pt>
                <c:pt idx="1177">
                  <c:v>0.45063131722302846</c:v>
                </c:pt>
                <c:pt idx="1178">
                  <c:v>0.45083267457894233</c:v>
                </c:pt>
                <c:pt idx="1179">
                  <c:v>0.4510302686745023</c:v>
                </c:pt>
                <c:pt idx="1180">
                  <c:v>0.45122949065659729</c:v>
                </c:pt>
                <c:pt idx="1181">
                  <c:v>0.45144043608530043</c:v>
                </c:pt>
                <c:pt idx="1182">
                  <c:v>0.45163726092455164</c:v>
                </c:pt>
                <c:pt idx="1183">
                  <c:v>0.45183080473217901</c:v>
                </c:pt>
                <c:pt idx="1184">
                  <c:v>0.45202709775972799</c:v>
                </c:pt>
                <c:pt idx="1185">
                  <c:v>0.45220184316231798</c:v>
                </c:pt>
                <c:pt idx="1186">
                  <c:v>0.45236878266563835</c:v>
                </c:pt>
                <c:pt idx="1187">
                  <c:v>0.4525407059349727</c:v>
                </c:pt>
                <c:pt idx="1188">
                  <c:v>0.45271911376762081</c:v>
                </c:pt>
                <c:pt idx="1189">
                  <c:v>0.45289689308071335</c:v>
                </c:pt>
                <c:pt idx="1190">
                  <c:v>0.45306930662614792</c:v>
                </c:pt>
                <c:pt idx="1191">
                  <c:v>0.45324723677992212</c:v>
                </c:pt>
                <c:pt idx="1192">
                  <c:v>0.45342877286781719</c:v>
                </c:pt>
                <c:pt idx="1193">
                  <c:v>0.45360880727072078</c:v>
                </c:pt>
                <c:pt idx="1194">
                  <c:v>0.45379870573309827</c:v>
                </c:pt>
                <c:pt idx="1195">
                  <c:v>0.45396974255343964</c:v>
                </c:pt>
                <c:pt idx="1196">
                  <c:v>0.45413779756800082</c:v>
                </c:pt>
                <c:pt idx="1197">
                  <c:v>0.45430854775223256</c:v>
                </c:pt>
                <c:pt idx="1198">
                  <c:v>0.45445901734186595</c:v>
                </c:pt>
                <c:pt idx="1199">
                  <c:v>0.45462995700264647</c:v>
                </c:pt>
                <c:pt idx="1200">
                  <c:v>0.45480181690356741</c:v>
                </c:pt>
                <c:pt idx="1201">
                  <c:v>0.45495217660871901</c:v>
                </c:pt>
                <c:pt idx="1202">
                  <c:v>0.45511457153546026</c:v>
                </c:pt>
                <c:pt idx="1203">
                  <c:v>0.45526332417677579</c:v>
                </c:pt>
                <c:pt idx="1204">
                  <c:v>0.45539510491099494</c:v>
                </c:pt>
                <c:pt idx="1205">
                  <c:v>0.45554223613339145</c:v>
                </c:pt>
                <c:pt idx="1206">
                  <c:v>0.45569456945072861</c:v>
                </c:pt>
                <c:pt idx="1207">
                  <c:v>0.45584997595540694</c:v>
                </c:pt>
                <c:pt idx="1208">
                  <c:v>0.45600008970233702</c:v>
                </c:pt>
                <c:pt idx="1209">
                  <c:v>0.45615995301213969</c:v>
                </c:pt>
                <c:pt idx="1210">
                  <c:v>0.45630933643131383</c:v>
                </c:pt>
                <c:pt idx="1211">
                  <c:v>0.45644478224713608</c:v>
                </c:pt>
                <c:pt idx="1212">
                  <c:v>0.45658467162369593</c:v>
                </c:pt>
                <c:pt idx="1213">
                  <c:v>0.45672135126096008</c:v>
                </c:pt>
                <c:pt idx="1214">
                  <c:v>0.45684354798025878</c:v>
                </c:pt>
                <c:pt idx="1215">
                  <c:v>0.45697567788772742</c:v>
                </c:pt>
                <c:pt idx="1216">
                  <c:v>0.45712211889934884</c:v>
                </c:pt>
                <c:pt idx="1217">
                  <c:v>0.45725929476548882</c:v>
                </c:pt>
                <c:pt idx="1218">
                  <c:v>0.45740240630224127</c:v>
                </c:pt>
                <c:pt idx="1219">
                  <c:v>0.45753975149719528</c:v>
                </c:pt>
                <c:pt idx="1220">
                  <c:v>0.45766240332705199</c:v>
                </c:pt>
                <c:pt idx="1221">
                  <c:v>0.45778625530351363</c:v>
                </c:pt>
                <c:pt idx="1222">
                  <c:v>0.45791940418615074</c:v>
                </c:pt>
                <c:pt idx="1223">
                  <c:v>0.45805182812917461</c:v>
                </c:pt>
                <c:pt idx="1224">
                  <c:v>0.45818492970927505</c:v>
                </c:pt>
                <c:pt idx="1225">
                  <c:v>0.45831399473390305</c:v>
                </c:pt>
                <c:pt idx="1226">
                  <c:v>0.45843840011217524</c:v>
                </c:pt>
                <c:pt idx="1227">
                  <c:v>0.45857650061626515</c:v>
                </c:pt>
                <c:pt idx="1228">
                  <c:v>0.4586993676871936</c:v>
                </c:pt>
                <c:pt idx="1229">
                  <c:v>0.45881649719131579</c:v>
                </c:pt>
                <c:pt idx="1230">
                  <c:v>0.45893300652460284</c:v>
                </c:pt>
                <c:pt idx="1231">
                  <c:v>0.4590255728500871</c:v>
                </c:pt>
                <c:pt idx="1232">
                  <c:v>0.45913208435047642</c:v>
                </c:pt>
                <c:pt idx="1233">
                  <c:v>0.45924789124263493</c:v>
                </c:pt>
                <c:pt idx="1234">
                  <c:v>0.45935433691574773</c:v>
                </c:pt>
                <c:pt idx="1235">
                  <c:v>0.45947854472782251</c:v>
                </c:pt>
                <c:pt idx="1236">
                  <c:v>0.45958530228750161</c:v>
                </c:pt>
                <c:pt idx="1237">
                  <c:v>0.4596773754616163</c:v>
                </c:pt>
                <c:pt idx="1238">
                  <c:v>0.459787703174732</c:v>
                </c:pt>
                <c:pt idx="1239">
                  <c:v>0.45990412255137719</c:v>
                </c:pt>
                <c:pt idx="1240">
                  <c:v>0.46003051205312656</c:v>
                </c:pt>
                <c:pt idx="1241">
                  <c:v>0.46015356282173653</c:v>
                </c:pt>
                <c:pt idx="1242">
                  <c:v>0.46027133979975415</c:v>
                </c:pt>
                <c:pt idx="1243">
                  <c:v>0.46037804156526918</c:v>
                </c:pt>
                <c:pt idx="1244">
                  <c:v>0.46048749676372891</c:v>
                </c:pt>
                <c:pt idx="1245">
                  <c:v>0.46059820852282418</c:v>
                </c:pt>
                <c:pt idx="1246">
                  <c:v>0.46070730796992859</c:v>
                </c:pt>
                <c:pt idx="1247">
                  <c:v>0.46082819332177083</c:v>
                </c:pt>
                <c:pt idx="1248">
                  <c:v>0.46092624467505522</c:v>
                </c:pt>
                <c:pt idx="1249">
                  <c:v>0.46101672409642447</c:v>
                </c:pt>
                <c:pt idx="1250">
                  <c:v>0.46113108104431716</c:v>
                </c:pt>
                <c:pt idx="1251">
                  <c:v>0.46124209789676796</c:v>
                </c:pt>
                <c:pt idx="1252">
                  <c:v>0.46136341916590345</c:v>
                </c:pt>
                <c:pt idx="1253">
                  <c:v>0.46148042870677314</c:v>
                </c:pt>
                <c:pt idx="1254">
                  <c:v>0.46158293478103557</c:v>
                </c:pt>
                <c:pt idx="1255">
                  <c:v>0.46166676254627775</c:v>
                </c:pt>
                <c:pt idx="1256">
                  <c:v>0.46173671685568074</c:v>
                </c:pt>
                <c:pt idx="1257">
                  <c:v>0.46183038635309087</c:v>
                </c:pt>
                <c:pt idx="1258">
                  <c:v>0.46192942022955119</c:v>
                </c:pt>
                <c:pt idx="1259">
                  <c:v>0.46204285712037058</c:v>
                </c:pt>
                <c:pt idx="1260">
                  <c:v>0.46218097212844822</c:v>
                </c:pt>
                <c:pt idx="1261">
                  <c:v>0.4622860665767678</c:v>
                </c:pt>
                <c:pt idx="1262">
                  <c:v>0.46238399465381597</c:v>
                </c:pt>
                <c:pt idx="1263">
                  <c:v>0.46247972219628092</c:v>
                </c:pt>
                <c:pt idx="1264">
                  <c:v>0.46254975338280668</c:v>
                </c:pt>
                <c:pt idx="1265">
                  <c:v>0.46263899138253112</c:v>
                </c:pt>
                <c:pt idx="1266">
                  <c:v>0.46274976520584105</c:v>
                </c:pt>
                <c:pt idx="1267">
                  <c:v>0.46284905393024967</c:v>
                </c:pt>
                <c:pt idx="1268">
                  <c:v>0.46294593092454556</c:v>
                </c:pt>
                <c:pt idx="1269">
                  <c:v>0.46305465069711821</c:v>
                </c:pt>
                <c:pt idx="1270">
                  <c:v>0.46316174097194862</c:v>
                </c:pt>
                <c:pt idx="1271">
                  <c:v>0.46326299639849688</c:v>
                </c:pt>
                <c:pt idx="1272">
                  <c:v>0.46336227216554748</c:v>
                </c:pt>
                <c:pt idx="1273">
                  <c:v>0.46345492619441186</c:v>
                </c:pt>
                <c:pt idx="1274">
                  <c:v>0.46354191149275126</c:v>
                </c:pt>
                <c:pt idx="1275">
                  <c:v>0.46363318030375722</c:v>
                </c:pt>
                <c:pt idx="1276">
                  <c:v>0.46373488908867283</c:v>
                </c:pt>
                <c:pt idx="1277">
                  <c:v>0.4638403688956827</c:v>
                </c:pt>
                <c:pt idx="1278">
                  <c:v>0.4639237526036229</c:v>
                </c:pt>
                <c:pt idx="1279">
                  <c:v>0.46402812790785913</c:v>
                </c:pt>
                <c:pt idx="1280">
                  <c:v>0.46415820436110522</c:v>
                </c:pt>
                <c:pt idx="1281">
                  <c:v>0.46427145383112117</c:v>
                </c:pt>
                <c:pt idx="1282">
                  <c:v>0.46439237924458149</c:v>
                </c:pt>
                <c:pt idx="1283">
                  <c:v>0.46451066138925007</c:v>
                </c:pt>
                <c:pt idx="1284">
                  <c:v>0.46459997219296273</c:v>
                </c:pt>
                <c:pt idx="1285">
                  <c:v>0.46468347849269104</c:v>
                </c:pt>
                <c:pt idx="1286">
                  <c:v>0.46479026204759299</c:v>
                </c:pt>
                <c:pt idx="1287">
                  <c:v>0.46487802829645403</c:v>
                </c:pt>
                <c:pt idx="1288">
                  <c:v>0.46497503461333717</c:v>
                </c:pt>
                <c:pt idx="1289">
                  <c:v>0.46509169489008401</c:v>
                </c:pt>
                <c:pt idx="1290">
                  <c:v>0.46517223540680019</c:v>
                </c:pt>
                <c:pt idx="1291">
                  <c:v>0.46526309591142817</c:v>
                </c:pt>
                <c:pt idx="1292">
                  <c:v>0.46537607906302919</c:v>
                </c:pt>
                <c:pt idx="1293">
                  <c:v>0.46549358377952171</c:v>
                </c:pt>
                <c:pt idx="1294">
                  <c:v>0.46560979328550728</c:v>
                </c:pt>
                <c:pt idx="1295">
                  <c:v>0.46574548681679201</c:v>
                </c:pt>
                <c:pt idx="1296">
                  <c:v>0.46585871897968373</c:v>
                </c:pt>
                <c:pt idx="1297">
                  <c:v>0.46594940458723344</c:v>
                </c:pt>
                <c:pt idx="1298">
                  <c:v>0.46605689519506138</c:v>
                </c:pt>
                <c:pt idx="1299">
                  <c:v>0.46618609040721348</c:v>
                </c:pt>
                <c:pt idx="1300">
                  <c:v>0.46629013784914131</c:v>
                </c:pt>
                <c:pt idx="1301">
                  <c:v>0.46638378436741612</c:v>
                </c:pt>
                <c:pt idx="1302">
                  <c:v>0.46650923435070385</c:v>
                </c:pt>
                <c:pt idx="1303">
                  <c:v>0.46662187567385066</c:v>
                </c:pt>
                <c:pt idx="1304">
                  <c:v>0.4667423465228529</c:v>
                </c:pt>
                <c:pt idx="1305">
                  <c:v>0.46688982254593564</c:v>
                </c:pt>
                <c:pt idx="1306">
                  <c:v>0.46701015116066341</c:v>
                </c:pt>
                <c:pt idx="1307">
                  <c:v>0.46713373895581761</c:v>
                </c:pt>
                <c:pt idx="1308">
                  <c:v>0.4672594487082688</c:v>
                </c:pt>
                <c:pt idx="1309">
                  <c:v>0.46736709938739157</c:v>
                </c:pt>
                <c:pt idx="1310">
                  <c:v>0.46748374550934413</c:v>
                </c:pt>
                <c:pt idx="1311">
                  <c:v>0.46759167260007756</c:v>
                </c:pt>
                <c:pt idx="1312">
                  <c:v>0.46768932397309282</c:v>
                </c:pt>
                <c:pt idx="1313">
                  <c:v>0.46780103745325485</c:v>
                </c:pt>
                <c:pt idx="1314">
                  <c:v>0.46792069146123222</c:v>
                </c:pt>
                <c:pt idx="1315">
                  <c:v>0.46804564253027792</c:v>
                </c:pt>
                <c:pt idx="1316">
                  <c:v>0.46817277188854273</c:v>
                </c:pt>
                <c:pt idx="1317">
                  <c:v>0.46829874969475566</c:v>
                </c:pt>
                <c:pt idx="1318">
                  <c:v>0.4684133194949967</c:v>
                </c:pt>
                <c:pt idx="1319">
                  <c:v>0.46850086592085854</c:v>
                </c:pt>
                <c:pt idx="1320">
                  <c:v>0.46860175851516189</c:v>
                </c:pt>
                <c:pt idx="1321">
                  <c:v>0.46871324286798749</c:v>
                </c:pt>
                <c:pt idx="1322">
                  <c:v>0.46883054130203544</c:v>
                </c:pt>
                <c:pt idx="1323">
                  <c:v>0.46898405731691994</c:v>
                </c:pt>
                <c:pt idx="1324">
                  <c:v>0.46912102768493585</c:v>
                </c:pt>
                <c:pt idx="1325">
                  <c:v>0.46924213791007485</c:v>
                </c:pt>
                <c:pt idx="1326">
                  <c:v>0.46937450557887023</c:v>
                </c:pt>
                <c:pt idx="1327">
                  <c:v>0.46948871746732185</c:v>
                </c:pt>
                <c:pt idx="1328">
                  <c:v>0.46961967543014915</c:v>
                </c:pt>
                <c:pt idx="1329">
                  <c:v>0.4697722557055522</c:v>
                </c:pt>
                <c:pt idx="1330">
                  <c:v>0.46991850758947012</c:v>
                </c:pt>
                <c:pt idx="1331">
                  <c:v>0.47006438600599093</c:v>
                </c:pt>
                <c:pt idx="1332">
                  <c:v>0.47020885861071487</c:v>
                </c:pt>
                <c:pt idx="1333">
                  <c:v>0.47034993980336792</c:v>
                </c:pt>
                <c:pt idx="1334">
                  <c:v>0.47049932914065457</c:v>
                </c:pt>
                <c:pt idx="1335">
                  <c:v>0.47065381536072909</c:v>
                </c:pt>
                <c:pt idx="1336">
                  <c:v>0.47080103407485757</c:v>
                </c:pt>
                <c:pt idx="1337">
                  <c:v>0.47095897612520127</c:v>
                </c:pt>
                <c:pt idx="1338">
                  <c:v>0.47111103127720527</c:v>
                </c:pt>
                <c:pt idx="1339">
                  <c:v>0.47126222181143224</c:v>
                </c:pt>
                <c:pt idx="1340">
                  <c:v>0.47139922837419856</c:v>
                </c:pt>
                <c:pt idx="1341">
                  <c:v>0.47151952477157355</c:v>
                </c:pt>
                <c:pt idx="1342">
                  <c:v>0.47164106174972492</c:v>
                </c:pt>
                <c:pt idx="1343">
                  <c:v>0.47175246439889335</c:v>
                </c:pt>
                <c:pt idx="1344">
                  <c:v>0.47186636520311837</c:v>
                </c:pt>
                <c:pt idx="1345">
                  <c:v>0.47198360641937831</c:v>
                </c:pt>
                <c:pt idx="1346">
                  <c:v>0.4720932629669547</c:v>
                </c:pt>
                <c:pt idx="1347">
                  <c:v>0.47219913681259967</c:v>
                </c:pt>
                <c:pt idx="1348">
                  <c:v>0.47229500634019139</c:v>
                </c:pt>
                <c:pt idx="1349">
                  <c:v>0.47238892212637246</c:v>
                </c:pt>
                <c:pt idx="1350">
                  <c:v>0.47247933625032901</c:v>
                </c:pt>
                <c:pt idx="1351">
                  <c:v>0.47255529940616542</c:v>
                </c:pt>
                <c:pt idx="1352">
                  <c:v>0.47262601000719223</c:v>
                </c:pt>
                <c:pt idx="1353">
                  <c:v>0.47268857157363242</c:v>
                </c:pt>
                <c:pt idx="1354">
                  <c:v>0.47275685890262359</c:v>
                </c:pt>
                <c:pt idx="1355">
                  <c:v>0.47281685803737328</c:v>
                </c:pt>
                <c:pt idx="1356">
                  <c:v>0.47290980246559305</c:v>
                </c:pt>
                <c:pt idx="1357">
                  <c:v>0.47298787202402898</c:v>
                </c:pt>
                <c:pt idx="1358">
                  <c:v>0.47304592408595364</c:v>
                </c:pt>
                <c:pt idx="1359">
                  <c:v>0.47310544704391894</c:v>
                </c:pt>
                <c:pt idx="1360">
                  <c:v>0.4731539727893776</c:v>
                </c:pt>
                <c:pt idx="1361">
                  <c:v>0.4732026828964544</c:v>
                </c:pt>
                <c:pt idx="1362">
                  <c:v>0.47325916497204795</c:v>
                </c:pt>
                <c:pt idx="1363">
                  <c:v>0.4733312447973772</c:v>
                </c:pt>
                <c:pt idx="1364">
                  <c:v>0.47339230538569477</c:v>
                </c:pt>
                <c:pt idx="1365">
                  <c:v>0.47344231656146896</c:v>
                </c:pt>
                <c:pt idx="1366">
                  <c:v>0.47350105077290633</c:v>
                </c:pt>
                <c:pt idx="1367">
                  <c:v>0.47354948835001354</c:v>
                </c:pt>
                <c:pt idx="1368">
                  <c:v>0.47358215654600988</c:v>
                </c:pt>
                <c:pt idx="1369">
                  <c:v>0.47361894301695989</c:v>
                </c:pt>
                <c:pt idx="1370">
                  <c:v>0.47365471651969188</c:v>
                </c:pt>
                <c:pt idx="1371">
                  <c:v>0.47366989995813302</c:v>
                </c:pt>
                <c:pt idx="1372">
                  <c:v>0.47368077524421293</c:v>
                </c:pt>
                <c:pt idx="1373">
                  <c:v>0.47368195515325806</c:v>
                </c:pt>
                <c:pt idx="1374">
                  <c:v>0.47367124549345774</c:v>
                </c:pt>
                <c:pt idx="1375">
                  <c:v>0.47365109109910275</c:v>
                </c:pt>
                <c:pt idx="1376">
                  <c:v>0.47360610500593614</c:v>
                </c:pt>
                <c:pt idx="1377">
                  <c:v>0.47356387413900797</c:v>
                </c:pt>
                <c:pt idx="1378">
                  <c:v>0.47353498754036649</c:v>
                </c:pt>
                <c:pt idx="1379">
                  <c:v>0.47348976961079359</c:v>
                </c:pt>
                <c:pt idx="1380">
                  <c:v>0.47345216638676879</c:v>
                </c:pt>
                <c:pt idx="1381">
                  <c:v>0.47340566828505687</c:v>
                </c:pt>
                <c:pt idx="1382">
                  <c:v>0.47332446800109818</c:v>
                </c:pt>
                <c:pt idx="1383">
                  <c:v>0.47326113829312449</c:v>
                </c:pt>
                <c:pt idx="1384">
                  <c:v>0.47321001623869313</c:v>
                </c:pt>
                <c:pt idx="1385">
                  <c:v>0.47315087624155555</c:v>
                </c:pt>
                <c:pt idx="1386">
                  <c:v>0.47309224890953744</c:v>
                </c:pt>
                <c:pt idx="1387">
                  <c:v>0.47301253149026223</c:v>
                </c:pt>
                <c:pt idx="1388">
                  <c:v>0.47290571182391061</c:v>
                </c:pt>
                <c:pt idx="1389">
                  <c:v>0.47282412208167401</c:v>
                </c:pt>
                <c:pt idx="1390">
                  <c:v>0.47277337825758464</c:v>
                </c:pt>
                <c:pt idx="1391">
                  <c:v>0.47272209919107916</c:v>
                </c:pt>
                <c:pt idx="1392">
                  <c:v>0.47268968578220488</c:v>
                </c:pt>
                <c:pt idx="1393">
                  <c:v>0.47263888143217486</c:v>
                </c:pt>
                <c:pt idx="1394">
                  <c:v>0.47257704714935711</c:v>
                </c:pt>
                <c:pt idx="1395">
                  <c:v>0.47252141283723592</c:v>
                </c:pt>
                <c:pt idx="1396">
                  <c:v>0.47246191733508525</c:v>
                </c:pt>
                <c:pt idx="1397">
                  <c:v>0.47241314246298921</c:v>
                </c:pt>
                <c:pt idx="1398">
                  <c:v>0.47236881120328017</c:v>
                </c:pt>
                <c:pt idx="1399">
                  <c:v>0.47232591514176619</c:v>
                </c:pt>
                <c:pt idx="1400">
                  <c:v>0.47228865349567301</c:v>
                </c:pt>
                <c:pt idx="1401">
                  <c:v>0.47225058924653679</c:v>
                </c:pt>
                <c:pt idx="1402">
                  <c:v>0.47222488438219817</c:v>
                </c:pt>
                <c:pt idx="1403">
                  <c:v>0.47217540549885273</c:v>
                </c:pt>
                <c:pt idx="1404">
                  <c:v>0.47210914151133548</c:v>
                </c:pt>
                <c:pt idx="1405">
                  <c:v>0.47206041563990642</c:v>
                </c:pt>
                <c:pt idx="1406">
                  <c:v>0.47201091051812044</c:v>
                </c:pt>
                <c:pt idx="1407">
                  <c:v>0.47194597264862215</c:v>
                </c:pt>
                <c:pt idx="1408">
                  <c:v>0.47188534055833364</c:v>
                </c:pt>
                <c:pt idx="1409">
                  <c:v>0.47182396290890027</c:v>
                </c:pt>
                <c:pt idx="1410">
                  <c:v>0.47173526169181162</c:v>
                </c:pt>
                <c:pt idx="1411">
                  <c:v>0.4716773530869573</c:v>
                </c:pt>
                <c:pt idx="1412">
                  <c:v>0.47164400281339242</c:v>
                </c:pt>
                <c:pt idx="1413">
                  <c:v>0.47160315479019105</c:v>
                </c:pt>
                <c:pt idx="1414">
                  <c:v>0.47157619446678017</c:v>
                </c:pt>
                <c:pt idx="1415">
                  <c:v>0.47151593273475573</c:v>
                </c:pt>
                <c:pt idx="1416">
                  <c:v>0.47143966746435501</c:v>
                </c:pt>
                <c:pt idx="1417">
                  <c:v>0.47137898936678385</c:v>
                </c:pt>
                <c:pt idx="1418">
                  <c:v>0.47130551838208529</c:v>
                </c:pt>
                <c:pt idx="1419">
                  <c:v>0.47123511558240372</c:v>
                </c:pt>
                <c:pt idx="1420">
                  <c:v>0.47116894725653186</c:v>
                </c:pt>
                <c:pt idx="1421">
                  <c:v>0.47112449582971866</c:v>
                </c:pt>
                <c:pt idx="1422">
                  <c:v>0.47107177394352595</c:v>
                </c:pt>
                <c:pt idx="1423">
                  <c:v>0.47105054233895238</c:v>
                </c:pt>
                <c:pt idx="1424">
                  <c:v>0.4710724916765982</c:v>
                </c:pt>
                <c:pt idx="1425">
                  <c:v>0.47105230071443099</c:v>
                </c:pt>
                <c:pt idx="1426">
                  <c:v>0.47101091135260093</c:v>
                </c:pt>
                <c:pt idx="1427">
                  <c:v>0.47096260377547078</c:v>
                </c:pt>
                <c:pt idx="1428">
                  <c:v>0.47092045711181418</c:v>
                </c:pt>
                <c:pt idx="1429">
                  <c:v>0.47089341866019835</c:v>
                </c:pt>
                <c:pt idx="1430">
                  <c:v>0.47086459723039226</c:v>
                </c:pt>
                <c:pt idx="1431">
                  <c:v>0.47084404604737645</c:v>
                </c:pt>
                <c:pt idx="1432">
                  <c:v>0.47082963876782485</c:v>
                </c:pt>
                <c:pt idx="1433">
                  <c:v>0.47080891052196305</c:v>
                </c:pt>
                <c:pt idx="1434">
                  <c:v>0.47080790397907446</c:v>
                </c:pt>
                <c:pt idx="1435">
                  <c:v>0.47082507109953603</c:v>
                </c:pt>
                <c:pt idx="1436">
                  <c:v>0.47084609135573929</c:v>
                </c:pt>
                <c:pt idx="1437">
                  <c:v>0.47086153870717679</c:v>
                </c:pt>
                <c:pt idx="1438">
                  <c:v>0.47088888579807781</c:v>
                </c:pt>
                <c:pt idx="1439">
                  <c:v>0.47092344032016914</c:v>
                </c:pt>
                <c:pt idx="1440">
                  <c:v>0.4709517996644102</c:v>
                </c:pt>
                <c:pt idx="1441">
                  <c:v>0.47096502929950307</c:v>
                </c:pt>
                <c:pt idx="1442">
                  <c:v>0.47101741205833075</c:v>
                </c:pt>
                <c:pt idx="1443">
                  <c:v>0.47105421609438586</c:v>
                </c:pt>
                <c:pt idx="1444">
                  <c:v>0.47110355314336294</c:v>
                </c:pt>
                <c:pt idx="1445">
                  <c:v>0.47117160564550331</c:v>
                </c:pt>
                <c:pt idx="1446">
                  <c:v>0.47120406324162928</c:v>
                </c:pt>
                <c:pt idx="1447">
                  <c:v>0.47125961484375206</c:v>
                </c:pt>
                <c:pt idx="1448">
                  <c:v>0.47134102508177805</c:v>
                </c:pt>
                <c:pt idx="1449">
                  <c:v>0.47142096259643113</c:v>
                </c:pt>
                <c:pt idx="1450">
                  <c:v>0.47153001446956139</c:v>
                </c:pt>
                <c:pt idx="1451">
                  <c:v>0.47158092233013377</c:v>
                </c:pt>
                <c:pt idx="1452">
                  <c:v>0.47169986805204572</c:v>
                </c:pt>
                <c:pt idx="1453">
                  <c:v>0.47181491988100771</c:v>
                </c:pt>
                <c:pt idx="1454">
                  <c:v>0.47186393498040458</c:v>
                </c:pt>
                <c:pt idx="1455">
                  <c:v>0.47190639504291104</c:v>
                </c:pt>
                <c:pt idx="1456">
                  <c:v>0.47198102452522184</c:v>
                </c:pt>
                <c:pt idx="1457">
                  <c:v>0.47203632219638519</c:v>
                </c:pt>
                <c:pt idx="1458">
                  <c:v>0.47214415519756098</c:v>
                </c:pt>
                <c:pt idx="1459">
                  <c:v>0.47227371241857896</c:v>
                </c:pt>
                <c:pt idx="1460">
                  <c:v>0.47239406442866311</c:v>
                </c:pt>
                <c:pt idx="1461">
                  <c:v>0.47252280433917099</c:v>
                </c:pt>
                <c:pt idx="1462">
                  <c:v>0.47265456971444664</c:v>
                </c:pt>
                <c:pt idx="1463">
                  <c:v>0.47276650561632594</c:v>
                </c:pt>
                <c:pt idx="1464">
                  <c:v>0.47284661012895396</c:v>
                </c:pt>
                <c:pt idx="1465">
                  <c:v>0.47290240926968186</c:v>
                </c:pt>
                <c:pt idx="1466">
                  <c:v>0.47294603899322696</c:v>
                </c:pt>
                <c:pt idx="1467">
                  <c:v>0.47303291302787503</c:v>
                </c:pt>
                <c:pt idx="1468">
                  <c:v>0.47310070142752697</c:v>
                </c:pt>
                <c:pt idx="1469">
                  <c:v>0.47314510481287986</c:v>
                </c:pt>
                <c:pt idx="1470">
                  <c:v>0.47319762320053832</c:v>
                </c:pt>
                <c:pt idx="1471">
                  <c:v>0.47322802413054887</c:v>
                </c:pt>
                <c:pt idx="1472">
                  <c:v>0.47322591333159431</c:v>
                </c:pt>
                <c:pt idx="1473">
                  <c:v>0.47322181357280879</c:v>
                </c:pt>
                <c:pt idx="1474">
                  <c:v>0.47327733502133612</c:v>
                </c:pt>
                <c:pt idx="1475">
                  <c:v>0.4733605990438135</c:v>
                </c:pt>
                <c:pt idx="1476">
                  <c:v>0.47345890494580267</c:v>
                </c:pt>
                <c:pt idx="1477">
                  <c:v>0.47356063939301046</c:v>
                </c:pt>
                <c:pt idx="1478">
                  <c:v>0.47363045002422283</c:v>
                </c:pt>
                <c:pt idx="1479">
                  <c:v>0.47368961811770555</c:v>
                </c:pt>
                <c:pt idx="1480">
                  <c:v>0.47370922844399016</c:v>
                </c:pt>
                <c:pt idx="1481">
                  <c:v>0.4737123018043401</c:v>
                </c:pt>
                <c:pt idx="1482">
                  <c:v>0.47371176112701741</c:v>
                </c:pt>
                <c:pt idx="1483">
                  <c:v>0.47368457507140044</c:v>
                </c:pt>
                <c:pt idx="1484">
                  <c:v>0.47365473011924236</c:v>
                </c:pt>
                <c:pt idx="1485">
                  <c:v>0.47364982097308245</c:v>
                </c:pt>
                <c:pt idx="1486">
                  <c:v>0.47361348570224254</c:v>
                </c:pt>
                <c:pt idx="1487">
                  <c:v>0.47357936858878791</c:v>
                </c:pt>
                <c:pt idx="1488">
                  <c:v>0.4735519643883947</c:v>
                </c:pt>
                <c:pt idx="1489">
                  <c:v>0.47350328440285611</c:v>
                </c:pt>
                <c:pt idx="1490">
                  <c:v>0.47346698832593376</c:v>
                </c:pt>
                <c:pt idx="1491">
                  <c:v>0.47338009270352283</c:v>
                </c:pt>
                <c:pt idx="1492">
                  <c:v>0.47328771770134931</c:v>
                </c:pt>
                <c:pt idx="1493">
                  <c:v>0.47322223520819001</c:v>
                </c:pt>
                <c:pt idx="1494">
                  <c:v>0.47308459278908122</c:v>
                </c:pt>
                <c:pt idx="1495">
                  <c:v>0.47289048609504752</c:v>
                </c:pt>
                <c:pt idx="1496">
                  <c:v>0.47274725255000144</c:v>
                </c:pt>
                <c:pt idx="1497">
                  <c:v>0.47259769491228404</c:v>
                </c:pt>
                <c:pt idx="1498">
                  <c:v>0.47242938760443981</c:v>
                </c:pt>
                <c:pt idx="1499">
                  <c:v>0.47230750161206486</c:v>
                </c:pt>
                <c:pt idx="1500">
                  <c:v>0.47212832631604001</c:v>
                </c:pt>
                <c:pt idx="1501">
                  <c:v>0.47187565234725842</c:v>
                </c:pt>
                <c:pt idx="1502">
                  <c:v>0.47162225689849802</c:v>
                </c:pt>
                <c:pt idx="1503">
                  <c:v>0.47135217798386225</c:v>
                </c:pt>
                <c:pt idx="1504">
                  <c:v>0.47103928519611205</c:v>
                </c:pt>
                <c:pt idx="1505">
                  <c:v>0.47075739058786059</c:v>
                </c:pt>
                <c:pt idx="1506">
                  <c:v>0.47040579081310413</c:v>
                </c:pt>
                <c:pt idx="1507">
                  <c:v>0.46998210780052857</c:v>
                </c:pt>
                <c:pt idx="1508">
                  <c:v>0.46950854624027039</c:v>
                </c:pt>
                <c:pt idx="1509">
                  <c:v>0.46898148967063186</c:v>
                </c:pt>
                <c:pt idx="1510">
                  <c:v>0.46839750931236113</c:v>
                </c:pt>
                <c:pt idx="1511">
                  <c:v>0.46775201379271447</c:v>
                </c:pt>
                <c:pt idx="1512">
                  <c:v>0.46709054054257332</c:v>
                </c:pt>
                <c:pt idx="1513">
                  <c:v>0.46636160371488117</c:v>
                </c:pt>
                <c:pt idx="1514">
                  <c:v>0.46550101945943828</c:v>
                </c:pt>
                <c:pt idx="1515">
                  <c:v>0.46454541288212536</c:v>
                </c:pt>
                <c:pt idx="1516">
                  <c:v>0.46354034996181853</c:v>
                </c:pt>
                <c:pt idx="1517">
                  <c:v>0.46243525446760564</c:v>
                </c:pt>
                <c:pt idx="1518">
                  <c:v>0.4612893875912345</c:v>
                </c:pt>
                <c:pt idx="1519">
                  <c:v>0.46015060001904051</c:v>
                </c:pt>
                <c:pt idx="1520">
                  <c:v>0.4588240586082622</c:v>
                </c:pt>
                <c:pt idx="1521">
                  <c:v>0.45740476263092128</c:v>
                </c:pt>
                <c:pt idx="1522">
                  <c:v>0.45583903141235277</c:v>
                </c:pt>
                <c:pt idx="1523">
                  <c:v>0.45410233276178197</c:v>
                </c:pt>
                <c:pt idx="1524">
                  <c:v>0.45223914753199868</c:v>
                </c:pt>
                <c:pt idx="1525">
                  <c:v>0.45030306831179162</c:v>
                </c:pt>
                <c:pt idx="1526">
                  <c:v>0.44826304459257793</c:v>
                </c:pt>
                <c:pt idx="1527">
                  <c:v>0.44611780292792247</c:v>
                </c:pt>
                <c:pt idx="1528">
                  <c:v>0.44397051986054015</c:v>
                </c:pt>
                <c:pt idx="1529">
                  <c:v>0.44154942427279975</c:v>
                </c:pt>
                <c:pt idx="1530">
                  <c:v>0.4389839481570082</c:v>
                </c:pt>
                <c:pt idx="1531">
                  <c:v>0.43626050619929663</c:v>
                </c:pt>
                <c:pt idx="1532">
                  <c:v>0.43333157293274271</c:v>
                </c:pt>
                <c:pt idx="1533">
                  <c:v>0.43025043407403496</c:v>
                </c:pt>
                <c:pt idx="1534">
                  <c:v>0.42704904335332627</c:v>
                </c:pt>
                <c:pt idx="1535">
                  <c:v>0.42361454131655435</c:v>
                </c:pt>
                <c:pt idx="1536">
                  <c:v>0.4200558121598485</c:v>
                </c:pt>
                <c:pt idx="1537">
                  <c:v>0.41633077326639095</c:v>
                </c:pt>
                <c:pt idx="1538">
                  <c:v>0.41243212912359734</c:v>
                </c:pt>
                <c:pt idx="1539">
                  <c:v>0.40830477559041195</c:v>
                </c:pt>
                <c:pt idx="1540">
                  <c:v>0.40411992785126422</c:v>
                </c:pt>
                <c:pt idx="1541">
                  <c:v>0.3996722254406988</c:v>
                </c:pt>
                <c:pt idx="1542">
                  <c:v>0.39521905834699217</c:v>
                </c:pt>
                <c:pt idx="1543">
                  <c:v>0.39069417504004389</c:v>
                </c:pt>
                <c:pt idx="1544">
                  <c:v>0.38605271765659382</c:v>
                </c:pt>
                <c:pt idx="1545">
                  <c:v>0.38151842070178382</c:v>
                </c:pt>
                <c:pt idx="1546">
                  <c:v>0.37691213609629387</c:v>
                </c:pt>
                <c:pt idx="1547">
                  <c:v>0.37246472063023378</c:v>
                </c:pt>
                <c:pt idx="1548">
                  <c:v>0.36797726315999979</c:v>
                </c:pt>
                <c:pt idx="1549">
                  <c:v>0.36378097912467594</c:v>
                </c:pt>
                <c:pt idx="1550">
                  <c:v>0.35960416024910397</c:v>
                </c:pt>
                <c:pt idx="1551">
                  <c:v>0.35579321495755045</c:v>
                </c:pt>
                <c:pt idx="1552">
                  <c:v>0.3522545949700096</c:v>
                </c:pt>
                <c:pt idx="1553">
                  <c:v>0.34896924823753322</c:v>
                </c:pt>
                <c:pt idx="1554">
                  <c:v>0.34611230916547076</c:v>
                </c:pt>
                <c:pt idx="1555">
                  <c:v>0.34358901745399634</c:v>
                </c:pt>
                <c:pt idx="1556">
                  <c:v>0.34144807896136875</c:v>
                </c:pt>
                <c:pt idx="1557">
                  <c:v>0.33968057920000838</c:v>
                </c:pt>
                <c:pt idx="1558">
                  <c:v>0.3382964026912702</c:v>
                </c:pt>
                <c:pt idx="1559">
                  <c:v>0.33731692380715456</c:v>
                </c:pt>
                <c:pt idx="1560">
                  <c:v>0.33661606302421343</c:v>
                </c:pt>
                <c:pt idx="1561">
                  <c:v>0.33634907871337488</c:v>
                </c:pt>
                <c:pt idx="1562">
                  <c:v>0.33635093470429722</c:v>
                </c:pt>
                <c:pt idx="1563">
                  <c:v>0.33668076444223544</c:v>
                </c:pt>
                <c:pt idx="1564">
                  <c:v>0.33728173606730788</c:v>
                </c:pt>
                <c:pt idx="1565">
                  <c:v>0.33806452422230732</c:v>
                </c:pt>
                <c:pt idx="1566">
                  <c:v>0.33920061190045264</c:v>
                </c:pt>
                <c:pt idx="1567">
                  <c:v>0.34031380649757609</c:v>
                </c:pt>
                <c:pt idx="1568">
                  <c:v>0.34159438200527997</c:v>
                </c:pt>
                <c:pt idx="1569">
                  <c:v>0.34295096958205978</c:v>
                </c:pt>
                <c:pt idx="1570">
                  <c:v>0.34447981963071278</c:v>
                </c:pt>
                <c:pt idx="1571">
                  <c:v>0.34597547267450207</c:v>
                </c:pt>
                <c:pt idx="1572">
                  <c:v>0.34761589201993459</c:v>
                </c:pt>
                <c:pt idx="1573">
                  <c:v>0.34917185876657575</c:v>
                </c:pt>
                <c:pt idx="1574">
                  <c:v>0.35073920423439686</c:v>
                </c:pt>
                <c:pt idx="1575">
                  <c:v>0.35222750896420324</c:v>
                </c:pt>
                <c:pt idx="1576">
                  <c:v>0.35372156779036151</c:v>
                </c:pt>
                <c:pt idx="1577">
                  <c:v>0.3552293484721844</c:v>
                </c:pt>
                <c:pt idx="1578">
                  <c:v>0.35664465817864849</c:v>
                </c:pt>
                <c:pt idx="1579">
                  <c:v>0.35799102473245115</c:v>
                </c:pt>
                <c:pt idx="1580">
                  <c:v>0.35934442840619446</c:v>
                </c:pt>
                <c:pt idx="1581">
                  <c:v>0.36063385117700869</c:v>
                </c:pt>
                <c:pt idx="1582">
                  <c:v>0.36194008244899001</c:v>
                </c:pt>
                <c:pt idx="1583">
                  <c:v>0.36329452986728</c:v>
                </c:pt>
                <c:pt idx="1584">
                  <c:v>0.36456796650286183</c:v>
                </c:pt>
                <c:pt idx="1585">
                  <c:v>0.365806419368014</c:v>
                </c:pt>
                <c:pt idx="1586">
                  <c:v>0.36703518161747756</c:v>
                </c:pt>
                <c:pt idx="1587">
                  <c:v>0.36816059627422204</c:v>
                </c:pt>
                <c:pt idx="1588">
                  <c:v>0.36921989600791894</c:v>
                </c:pt>
                <c:pt idx="1589">
                  <c:v>0.37023823882523782</c:v>
                </c:pt>
                <c:pt idx="1590">
                  <c:v>0.37114153713268999</c:v>
                </c:pt>
                <c:pt idx="1591">
                  <c:v>0.37210976614943725</c:v>
                </c:pt>
                <c:pt idx="1592">
                  <c:v>0.37309025130998724</c:v>
                </c:pt>
                <c:pt idx="1593">
                  <c:v>0.37401724453646357</c:v>
                </c:pt>
                <c:pt idx="1594">
                  <c:v>0.37495113838698413</c:v>
                </c:pt>
                <c:pt idx="1595">
                  <c:v>0.37583636625999201</c:v>
                </c:pt>
                <c:pt idx="1596">
                  <c:v>0.37668991323622575</c:v>
                </c:pt>
                <c:pt idx="1597">
                  <c:v>0.37747978869068072</c:v>
                </c:pt>
                <c:pt idx="1598">
                  <c:v>0.37828066283321055</c:v>
                </c:pt>
                <c:pt idx="1599">
                  <c:v>0.37905434853522429</c:v>
                </c:pt>
                <c:pt idx="1600">
                  <c:v>0.37984611854760314</c:v>
                </c:pt>
                <c:pt idx="1601">
                  <c:v>0.38062102463176534</c:v>
                </c:pt>
                <c:pt idx="1602">
                  <c:v>0.38140324516974977</c:v>
                </c:pt>
                <c:pt idx="1603">
                  <c:v>0.38222732196547465</c:v>
                </c:pt>
                <c:pt idx="1604">
                  <c:v>0.38300307146726659</c:v>
                </c:pt>
                <c:pt idx="1605">
                  <c:v>0.38375708105967199</c:v>
                </c:pt>
                <c:pt idx="1606">
                  <c:v>0.38448780658997767</c:v>
                </c:pt>
                <c:pt idx="1607">
                  <c:v>0.38517584881687172</c:v>
                </c:pt>
                <c:pt idx="1608">
                  <c:v>0.38588180182383153</c:v>
                </c:pt>
                <c:pt idx="1609">
                  <c:v>0.38661442473405422</c:v>
                </c:pt>
                <c:pt idx="1610">
                  <c:v>0.38736423049182428</c:v>
                </c:pt>
                <c:pt idx="1611">
                  <c:v>0.38810387998746171</c:v>
                </c:pt>
                <c:pt idx="1612">
                  <c:v>0.38885650569623625</c:v>
                </c:pt>
                <c:pt idx="1613">
                  <c:v>0.38961373728986975</c:v>
                </c:pt>
                <c:pt idx="1614">
                  <c:v>0.39037101765882071</c:v>
                </c:pt>
                <c:pt idx="1615">
                  <c:v>0.39112475534514379</c:v>
                </c:pt>
                <c:pt idx="1616">
                  <c:v>0.39188276108978154</c:v>
                </c:pt>
                <c:pt idx="1617">
                  <c:v>0.39266103260159335</c:v>
                </c:pt>
                <c:pt idx="1618">
                  <c:v>0.3934285563983515</c:v>
                </c:pt>
                <c:pt idx="1619">
                  <c:v>0.39420247723516971</c:v>
                </c:pt>
                <c:pt idx="1620">
                  <c:v>0.39497187310991477</c:v>
                </c:pt>
                <c:pt idx="1621">
                  <c:v>0.39576402026231206</c:v>
                </c:pt>
                <c:pt idx="1622">
                  <c:v>0.39653501527223689</c:v>
                </c:pt>
                <c:pt idx="1623">
                  <c:v>0.39728923859062865</c:v>
                </c:pt>
                <c:pt idx="1624">
                  <c:v>0.39804071301752647</c:v>
                </c:pt>
                <c:pt idx="1625">
                  <c:v>0.39876073831446407</c:v>
                </c:pt>
                <c:pt idx="1626">
                  <c:v>0.3995327139340239</c:v>
                </c:pt>
                <c:pt idx="1627">
                  <c:v>0.40032384937089471</c:v>
                </c:pt>
                <c:pt idx="1628">
                  <c:v>0.40111670388603909</c:v>
                </c:pt>
                <c:pt idx="1629">
                  <c:v>0.40195331420937158</c:v>
                </c:pt>
                <c:pt idx="1630">
                  <c:v>0.40282219865569324</c:v>
                </c:pt>
                <c:pt idx="1631">
                  <c:v>0.40363578797275995</c:v>
                </c:pt>
                <c:pt idx="1632">
                  <c:v>0.40442464538555889</c:v>
                </c:pt>
                <c:pt idx="1633">
                  <c:v>0.40523091684438456</c:v>
                </c:pt>
                <c:pt idx="1634">
                  <c:v>0.40600332098322128</c:v>
                </c:pt>
                <c:pt idx="1635">
                  <c:v>0.40682356590879881</c:v>
                </c:pt>
                <c:pt idx="1636">
                  <c:v>0.40768687699546469</c:v>
                </c:pt>
                <c:pt idx="1637">
                  <c:v>0.40852346454012967</c:v>
                </c:pt>
                <c:pt idx="1638">
                  <c:v>0.40939411951625715</c:v>
                </c:pt>
                <c:pt idx="1639">
                  <c:v>0.41021834749116465</c:v>
                </c:pt>
                <c:pt idx="1640">
                  <c:v>0.41099884581948637</c:v>
                </c:pt>
                <c:pt idx="1641">
                  <c:v>0.4117917658206745</c:v>
                </c:pt>
                <c:pt idx="1642">
                  <c:v>0.41257794264509146</c:v>
                </c:pt>
                <c:pt idx="1643">
                  <c:v>0.41335700047669871</c:v>
                </c:pt>
                <c:pt idx="1644">
                  <c:v>0.41417563385285588</c:v>
                </c:pt>
                <c:pt idx="1645">
                  <c:v>0.41502512862803692</c:v>
                </c:pt>
                <c:pt idx="1646">
                  <c:v>0.41587490413748412</c:v>
                </c:pt>
                <c:pt idx="1647">
                  <c:v>0.41674819423918169</c:v>
                </c:pt>
                <c:pt idx="1648">
                  <c:v>0.41761801267806781</c:v>
                </c:pt>
                <c:pt idx="1649">
                  <c:v>0.41847328742249285</c:v>
                </c:pt>
                <c:pt idx="1650">
                  <c:v>0.4193691427568898</c:v>
                </c:pt>
                <c:pt idx="1651">
                  <c:v>0.42029488599957693</c:v>
                </c:pt>
                <c:pt idx="1652">
                  <c:v>0.42121703865686738</c:v>
                </c:pt>
                <c:pt idx="1653">
                  <c:v>0.42215503840621432</c:v>
                </c:pt>
                <c:pt idx="1654">
                  <c:v>0.42310342025721637</c:v>
                </c:pt>
                <c:pt idx="1655">
                  <c:v>0.42405098188783108</c:v>
                </c:pt>
                <c:pt idx="1656">
                  <c:v>0.4249987192113156</c:v>
                </c:pt>
                <c:pt idx="1657">
                  <c:v>0.42593494825855721</c:v>
                </c:pt>
                <c:pt idx="1658">
                  <c:v>0.42689197494548664</c:v>
                </c:pt>
                <c:pt idx="1659">
                  <c:v>0.42781650993081805</c:v>
                </c:pt>
                <c:pt idx="1660">
                  <c:v>0.42870269571088276</c:v>
                </c:pt>
                <c:pt idx="1661">
                  <c:v>0.42960835716649748</c:v>
                </c:pt>
                <c:pt idx="1662">
                  <c:v>0.4305162690027749</c:v>
                </c:pt>
                <c:pt idx="1663">
                  <c:v>0.4314182322815468</c:v>
                </c:pt>
                <c:pt idx="1664">
                  <c:v>0.43232867769393879</c:v>
                </c:pt>
                <c:pt idx="1665">
                  <c:v>0.4332193922539776</c:v>
                </c:pt>
                <c:pt idx="1666">
                  <c:v>0.43410680088039327</c:v>
                </c:pt>
                <c:pt idx="1667">
                  <c:v>0.43498033818526283</c:v>
                </c:pt>
                <c:pt idx="1668">
                  <c:v>0.43583645792329956</c:v>
                </c:pt>
                <c:pt idx="1669">
                  <c:v>0.4366734829654198</c:v>
                </c:pt>
                <c:pt idx="1670">
                  <c:v>0.43751801873527157</c:v>
                </c:pt>
                <c:pt idx="1671">
                  <c:v>0.43833991785654142</c:v>
                </c:pt>
                <c:pt idx="1672">
                  <c:v>0.43918132822981421</c:v>
                </c:pt>
                <c:pt idx="1673">
                  <c:v>0.44006401751152763</c:v>
                </c:pt>
                <c:pt idx="1674">
                  <c:v>0.44088361484373517</c:v>
                </c:pt>
                <c:pt idx="1675">
                  <c:v>0.44166929227209845</c:v>
                </c:pt>
                <c:pt idx="1676">
                  <c:v>0.44246259029464657</c:v>
                </c:pt>
                <c:pt idx="1677">
                  <c:v>0.44322188347210467</c:v>
                </c:pt>
                <c:pt idx="1678">
                  <c:v>0.44397451228042956</c:v>
                </c:pt>
                <c:pt idx="1679">
                  <c:v>0.44474417055711474</c:v>
                </c:pt>
                <c:pt idx="1680">
                  <c:v>0.44557486468201651</c:v>
                </c:pt>
                <c:pt idx="1681">
                  <c:v>0.44637852198127775</c:v>
                </c:pt>
                <c:pt idx="1682">
                  <c:v>0.44719877441832345</c:v>
                </c:pt>
                <c:pt idx="1683">
                  <c:v>0.44797837883268948</c:v>
                </c:pt>
                <c:pt idx="1684">
                  <c:v>0.44875711940411134</c:v>
                </c:pt>
                <c:pt idx="1685">
                  <c:v>0.44949635273723682</c:v>
                </c:pt>
                <c:pt idx="1686">
                  <c:v>0.45019988804345495</c:v>
                </c:pt>
                <c:pt idx="1687">
                  <c:v>0.45088513323242346</c:v>
                </c:pt>
                <c:pt idx="1688">
                  <c:v>0.4515300628423245</c:v>
                </c:pt>
                <c:pt idx="1689">
                  <c:v>0.45219415368451671</c:v>
                </c:pt>
                <c:pt idx="1690">
                  <c:v>0.45282544398929164</c:v>
                </c:pt>
                <c:pt idx="1691">
                  <c:v>0.45347007744335571</c:v>
                </c:pt>
                <c:pt idx="1692">
                  <c:v>0.45414300889744846</c:v>
                </c:pt>
                <c:pt idx="1693">
                  <c:v>0.45476573435460704</c:v>
                </c:pt>
                <c:pt idx="1694">
                  <c:v>0.45538751067005351</c:v>
                </c:pt>
                <c:pt idx="1695">
                  <c:v>0.45598079941679787</c:v>
                </c:pt>
                <c:pt idx="1696">
                  <c:v>0.45661192039112225</c:v>
                </c:pt>
                <c:pt idx="1697">
                  <c:v>0.45725480148387992</c:v>
                </c:pt>
                <c:pt idx="1698">
                  <c:v>0.45788836999713572</c:v>
                </c:pt>
                <c:pt idx="1699">
                  <c:v>0.45857091445752635</c:v>
                </c:pt>
                <c:pt idx="1700">
                  <c:v>0.45918118154000059</c:v>
                </c:pt>
                <c:pt idx="1701">
                  <c:v>0.45974461765343627</c:v>
                </c:pt>
                <c:pt idx="1702">
                  <c:v>0.46029635159349969</c:v>
                </c:pt>
                <c:pt idx="1703">
                  <c:v>0.46083870887431361</c:v>
                </c:pt>
                <c:pt idx="1704">
                  <c:v>0.46138421641043914</c:v>
                </c:pt>
                <c:pt idx="1705">
                  <c:v>0.46197104085101603</c:v>
                </c:pt>
                <c:pt idx="1706">
                  <c:v>0.46252713946178231</c:v>
                </c:pt>
                <c:pt idx="1707">
                  <c:v>0.46305851374048679</c:v>
                </c:pt>
                <c:pt idx="1708">
                  <c:v>0.46356372443770349</c:v>
                </c:pt>
                <c:pt idx="1709">
                  <c:v>0.46409421527534661</c:v>
                </c:pt>
                <c:pt idx="1710">
                  <c:v>0.46460556298195438</c:v>
                </c:pt>
                <c:pt idx="1711">
                  <c:v>0.46512423797459101</c:v>
                </c:pt>
                <c:pt idx="1712">
                  <c:v>0.46567581898866256</c:v>
                </c:pt>
                <c:pt idx="1713">
                  <c:v>0.46618689650588113</c:v>
                </c:pt>
                <c:pt idx="1714">
                  <c:v>0.46667117687420673</c:v>
                </c:pt>
                <c:pt idx="1715">
                  <c:v>0.46715708659237182</c:v>
                </c:pt>
                <c:pt idx="1716">
                  <c:v>0.46762441067986521</c:v>
                </c:pt>
                <c:pt idx="1717">
                  <c:v>0.46809837612873678</c:v>
                </c:pt>
                <c:pt idx="1718">
                  <c:v>0.46856805331698581</c:v>
                </c:pt>
                <c:pt idx="1719">
                  <c:v>0.46904461473712894</c:v>
                </c:pt>
                <c:pt idx="1720">
                  <c:v>0.46948298181775039</c:v>
                </c:pt>
                <c:pt idx="1721">
                  <c:v>0.46986595564374434</c:v>
                </c:pt>
                <c:pt idx="1722">
                  <c:v>0.47029112282142366</c:v>
                </c:pt>
                <c:pt idx="1723">
                  <c:v>0.47067951024722293</c:v>
                </c:pt>
                <c:pt idx="1724">
                  <c:v>0.47112323517995569</c:v>
                </c:pt>
                <c:pt idx="1725">
                  <c:v>0.47164988299030092</c:v>
                </c:pt>
                <c:pt idx="1726">
                  <c:v>0.47209919418341179</c:v>
                </c:pt>
                <c:pt idx="1727">
                  <c:v>0.47254051189290713</c:v>
                </c:pt>
                <c:pt idx="1728">
                  <c:v>0.47295807275288976</c:v>
                </c:pt>
                <c:pt idx="1729">
                  <c:v>0.47332025301577385</c:v>
                </c:pt>
                <c:pt idx="1730">
                  <c:v>0.47369153118842039</c:v>
                </c:pt>
                <c:pt idx="1731">
                  <c:v>0.47411558078104893</c:v>
                </c:pt>
                <c:pt idx="1732">
                  <c:v>0.47450830059902288</c:v>
                </c:pt>
                <c:pt idx="1733">
                  <c:v>0.47492617397566983</c:v>
                </c:pt>
                <c:pt idx="1734">
                  <c:v>0.47535504274458046</c:v>
                </c:pt>
                <c:pt idx="1735">
                  <c:v>0.47577644031807526</c:v>
                </c:pt>
                <c:pt idx="1736">
                  <c:v>0.476197923256303</c:v>
                </c:pt>
                <c:pt idx="1737">
                  <c:v>0.47658633937428446</c:v>
                </c:pt>
                <c:pt idx="1738">
                  <c:v>0.47695614438298972</c:v>
                </c:pt>
                <c:pt idx="1739">
                  <c:v>0.47733519434008076</c:v>
                </c:pt>
                <c:pt idx="1740">
                  <c:v>0.47768720830451866</c:v>
                </c:pt>
                <c:pt idx="1741">
                  <c:v>0.47806371876532533</c:v>
                </c:pt>
                <c:pt idx="1742">
                  <c:v>0.4784642157674488</c:v>
                </c:pt>
                <c:pt idx="1743">
                  <c:v>0.47883956302419833</c:v>
                </c:pt>
                <c:pt idx="1744">
                  <c:v>0.4792404161589669</c:v>
                </c:pt>
                <c:pt idx="1745">
                  <c:v>0.47960499534455608</c:v>
                </c:pt>
                <c:pt idx="1746">
                  <c:v>0.47994309849205524</c:v>
                </c:pt>
                <c:pt idx="1747">
                  <c:v>0.48035275524547183</c:v>
                </c:pt>
                <c:pt idx="1748">
                  <c:v>0.48077063111556617</c:v>
                </c:pt>
                <c:pt idx="1749">
                  <c:v>0.48115149930636464</c:v>
                </c:pt>
                <c:pt idx="1750">
                  <c:v>0.48152858140039001</c:v>
                </c:pt>
                <c:pt idx="1751">
                  <c:v>0.4819095816211339</c:v>
                </c:pt>
                <c:pt idx="1752">
                  <c:v>0.48228019082233481</c:v>
                </c:pt>
                <c:pt idx="1753">
                  <c:v>0.48262692055571299</c:v>
                </c:pt>
                <c:pt idx="1754">
                  <c:v>0.48299253594610708</c:v>
                </c:pt>
                <c:pt idx="1755">
                  <c:v>0.48335775160808442</c:v>
                </c:pt>
                <c:pt idx="1756">
                  <c:v>0.48375388905756284</c:v>
                </c:pt>
                <c:pt idx="1757">
                  <c:v>0.48414583891099072</c:v>
                </c:pt>
                <c:pt idx="1758">
                  <c:v>0.48459836654465277</c:v>
                </c:pt>
                <c:pt idx="1759">
                  <c:v>0.48507151251670017</c:v>
                </c:pt>
                <c:pt idx="1760">
                  <c:v>0.48551135873690748</c:v>
                </c:pt>
                <c:pt idx="1761">
                  <c:v>0.48591688395706817</c:v>
                </c:pt>
                <c:pt idx="1762">
                  <c:v>0.48628224290694694</c:v>
                </c:pt>
                <c:pt idx="1763">
                  <c:v>0.4866850461150552</c:v>
                </c:pt>
                <c:pt idx="1764">
                  <c:v>0.48711103562184621</c:v>
                </c:pt>
                <c:pt idx="1765">
                  <c:v>0.48750841460813099</c:v>
                </c:pt>
                <c:pt idx="1766">
                  <c:v>0.48797297369886933</c:v>
                </c:pt>
                <c:pt idx="1767">
                  <c:v>0.48841156109605688</c:v>
                </c:pt>
                <c:pt idx="1768">
                  <c:v>0.48882046972886678</c:v>
                </c:pt>
                <c:pt idx="1769">
                  <c:v>0.48922210496111057</c:v>
                </c:pt>
                <c:pt idx="1770">
                  <c:v>0.48962262472142148</c:v>
                </c:pt>
                <c:pt idx="1771">
                  <c:v>0.49002375667979409</c:v>
                </c:pt>
                <c:pt idx="1772">
                  <c:v>0.49039234160797301</c:v>
                </c:pt>
                <c:pt idx="1773">
                  <c:v>0.49080059867634523</c:v>
                </c:pt>
                <c:pt idx="1774">
                  <c:v>0.49123252297806613</c:v>
                </c:pt>
                <c:pt idx="1775">
                  <c:v>0.49162434674514105</c:v>
                </c:pt>
                <c:pt idx="1776">
                  <c:v>0.49201698426035795</c:v>
                </c:pt>
                <c:pt idx="1777">
                  <c:v>0.49236035263838168</c:v>
                </c:pt>
                <c:pt idx="1778">
                  <c:v>0.49268270933092867</c:v>
                </c:pt>
                <c:pt idx="1779">
                  <c:v>0.49297623115677269</c:v>
                </c:pt>
                <c:pt idx="1780">
                  <c:v>0.49325136432119487</c:v>
                </c:pt>
                <c:pt idx="1781">
                  <c:v>0.49345385189318902</c:v>
                </c:pt>
                <c:pt idx="1782">
                  <c:v>0.49365647788442563</c:v>
                </c:pt>
                <c:pt idx="1783">
                  <c:v>0.49382884306828867</c:v>
                </c:pt>
                <c:pt idx="1784">
                  <c:v>0.49393303949139983</c:v>
                </c:pt>
                <c:pt idx="1785">
                  <c:v>0.49399051548577955</c:v>
                </c:pt>
                <c:pt idx="1786">
                  <c:v>0.49401168582556121</c:v>
                </c:pt>
                <c:pt idx="1787">
                  <c:v>0.49398633159999683</c:v>
                </c:pt>
                <c:pt idx="1788">
                  <c:v>0.49391201218583686</c:v>
                </c:pt>
                <c:pt idx="1789">
                  <c:v>0.49380251557274274</c:v>
                </c:pt>
                <c:pt idx="1790">
                  <c:v>0.49363221034587806</c:v>
                </c:pt>
                <c:pt idx="1791">
                  <c:v>0.49342099918616844</c:v>
                </c:pt>
                <c:pt idx="1792">
                  <c:v>0.49313926781745293</c:v>
                </c:pt>
                <c:pt idx="1793">
                  <c:v>0.49279097121445625</c:v>
                </c:pt>
                <c:pt idx="1794">
                  <c:v>0.49241779588130646</c:v>
                </c:pt>
                <c:pt idx="1795">
                  <c:v>0.49200580312686698</c:v>
                </c:pt>
                <c:pt idx="1796">
                  <c:v>0.49158355631307343</c:v>
                </c:pt>
                <c:pt idx="1797">
                  <c:v>0.49109960594867469</c:v>
                </c:pt>
                <c:pt idx="1798">
                  <c:v>0.4905959502336481</c:v>
                </c:pt>
                <c:pt idx="1799">
                  <c:v>0.490050870647257</c:v>
                </c:pt>
                <c:pt idx="1800">
                  <c:v>0.48941666535142714</c:v>
                </c:pt>
                <c:pt idx="1801">
                  <c:v>0.48880229935986064</c:v>
                </c:pt>
                <c:pt idx="1802">
                  <c:v>0.48818148444704584</c:v>
                </c:pt>
                <c:pt idx="1803">
                  <c:v>0.48753861362419687</c:v>
                </c:pt>
                <c:pt idx="1804">
                  <c:v>0.48686723163745022</c:v>
                </c:pt>
                <c:pt idx="1805">
                  <c:v>0.48617798981469873</c:v>
                </c:pt>
                <c:pt idx="1806">
                  <c:v>0.48546094610527496</c:v>
                </c:pt>
                <c:pt idx="1807">
                  <c:v>0.48473383299065348</c:v>
                </c:pt>
                <c:pt idx="1808">
                  <c:v>0.48399261606601507</c:v>
                </c:pt>
                <c:pt idx="1809">
                  <c:v>0.48324997910530382</c:v>
                </c:pt>
                <c:pt idx="1810">
                  <c:v>0.48253938839800586</c:v>
                </c:pt>
                <c:pt idx="1811">
                  <c:v>0.48178154986741212</c:v>
                </c:pt>
                <c:pt idx="1812">
                  <c:v>0.48102116395355621</c:v>
                </c:pt>
                <c:pt idx="1813">
                  <c:v>0.4802946915675162</c:v>
                </c:pt>
                <c:pt idx="1814">
                  <c:v>0.47955722582259913</c:v>
                </c:pt>
                <c:pt idx="1815">
                  <c:v>0.47881515282520343</c:v>
                </c:pt>
                <c:pt idx="1816">
                  <c:v>0.47811086463820263</c:v>
                </c:pt>
                <c:pt idx="1817">
                  <c:v>0.47744007464126748</c:v>
                </c:pt>
                <c:pt idx="1818">
                  <c:v>0.47677183266236028</c:v>
                </c:pt>
                <c:pt idx="1819">
                  <c:v>0.47617886885367078</c:v>
                </c:pt>
                <c:pt idx="1820">
                  <c:v>0.4755126192424653</c:v>
                </c:pt>
                <c:pt idx="1821">
                  <c:v>0.47486168792277406</c:v>
                </c:pt>
                <c:pt idx="1822">
                  <c:v>0.4741790251229569</c:v>
                </c:pt>
                <c:pt idx="1823">
                  <c:v>0.47343269551671424</c:v>
                </c:pt>
                <c:pt idx="1824">
                  <c:v>0.47270756980212547</c:v>
                </c:pt>
                <c:pt idx="1825">
                  <c:v>0.47201770543015192</c:v>
                </c:pt>
                <c:pt idx="1826">
                  <c:v>0.47128801822883681</c:v>
                </c:pt>
                <c:pt idx="1827">
                  <c:v>0.47055121737426403</c:v>
                </c:pt>
                <c:pt idx="1828">
                  <c:v>0.46981313101889599</c:v>
                </c:pt>
                <c:pt idx="1829">
                  <c:v>0.46902329026807826</c:v>
                </c:pt>
                <c:pt idx="1830">
                  <c:v>0.46822785911066495</c:v>
                </c:pt>
                <c:pt idx="1831">
                  <c:v>0.46740459143079055</c:v>
                </c:pt>
                <c:pt idx="1832">
                  <c:v>0.46656452204853699</c:v>
                </c:pt>
                <c:pt idx="1833">
                  <c:v>0.46574974493329829</c:v>
                </c:pt>
                <c:pt idx="1834">
                  <c:v>0.46486848567498162</c:v>
                </c:pt>
                <c:pt idx="1835">
                  <c:v>0.46396213181168805</c:v>
                </c:pt>
                <c:pt idx="1836">
                  <c:v>0.46308793183527941</c:v>
                </c:pt>
                <c:pt idx="1837">
                  <c:v>0.46214551195054288</c:v>
                </c:pt>
                <c:pt idx="1838">
                  <c:v>0.4611638865199314</c:v>
                </c:pt>
                <c:pt idx="1839">
                  <c:v>0.46016688299715147</c:v>
                </c:pt>
                <c:pt idx="1840">
                  <c:v>0.45913616505474514</c:v>
                </c:pt>
                <c:pt idx="1841">
                  <c:v>0.45803048163954285</c:v>
                </c:pt>
                <c:pt idx="1842">
                  <c:v>0.45688875266765033</c:v>
                </c:pt>
                <c:pt idx="1843">
                  <c:v>0.45575999126382394</c:v>
                </c:pt>
                <c:pt idx="1844">
                  <c:v>0.45459723297889093</c:v>
                </c:pt>
                <c:pt idx="1845">
                  <c:v>0.45338531353388545</c:v>
                </c:pt>
                <c:pt idx="1846">
                  <c:v>0.45218866947311848</c:v>
                </c:pt>
                <c:pt idx="1847">
                  <c:v>0.45094107420930651</c:v>
                </c:pt>
                <c:pt idx="1848">
                  <c:v>0.4495707949861445</c:v>
                </c:pt>
                <c:pt idx="1849">
                  <c:v>0.4482104299451739</c:v>
                </c:pt>
                <c:pt idx="1850">
                  <c:v>0.44684785785691067</c:v>
                </c:pt>
                <c:pt idx="1851">
                  <c:v>0.44538673383466471</c:v>
                </c:pt>
                <c:pt idx="1852">
                  <c:v>0.44401599880445469</c:v>
                </c:pt>
                <c:pt idx="1853">
                  <c:v>0.44266770404913997</c:v>
                </c:pt>
                <c:pt idx="1854">
                  <c:v>0.44137990006159677</c:v>
                </c:pt>
                <c:pt idx="1855">
                  <c:v>0.44016009130518069</c:v>
                </c:pt>
                <c:pt idx="1856">
                  <c:v>0.43922416643937029</c:v>
                </c:pt>
                <c:pt idx="1857">
                  <c:v>0.43834687872295075</c:v>
                </c:pt>
                <c:pt idx="1858">
                  <c:v>0.43774995359317259</c:v>
                </c:pt>
                <c:pt idx="1859">
                  <c:v>0.43733170655629588</c:v>
                </c:pt>
                <c:pt idx="1860">
                  <c:v>0.43712869821061945</c:v>
                </c:pt>
                <c:pt idx="1861">
                  <c:v>0.43715560269871667</c:v>
                </c:pt>
                <c:pt idx="1862">
                  <c:v>0.43742923515983206</c:v>
                </c:pt>
                <c:pt idx="1863">
                  <c:v>0.43792885497664508</c:v>
                </c:pt>
                <c:pt idx="1864">
                  <c:v>0.43859095695798223</c:v>
                </c:pt>
                <c:pt idx="1865">
                  <c:v>0.43936102684625505</c:v>
                </c:pt>
                <c:pt idx="1866">
                  <c:v>0.44024077108784992</c:v>
                </c:pt>
                <c:pt idx="1867">
                  <c:v>0.44118337083727094</c:v>
                </c:pt>
                <c:pt idx="1868">
                  <c:v>0.44214783649342687</c:v>
                </c:pt>
                <c:pt idx="1869">
                  <c:v>0.44307499504514586</c:v>
                </c:pt>
                <c:pt idx="1870">
                  <c:v>0.444014316264362</c:v>
                </c:pt>
                <c:pt idx="1871">
                  <c:v>0.44475081938891864</c:v>
                </c:pt>
                <c:pt idx="1872">
                  <c:v>0.44542143419069974</c:v>
                </c:pt>
                <c:pt idx="1873">
                  <c:v>0.44600149839924036</c:v>
                </c:pt>
                <c:pt idx="1874">
                  <c:v>0.44646837186888372</c:v>
                </c:pt>
                <c:pt idx="1875">
                  <c:v>0.44689515267637253</c:v>
                </c:pt>
                <c:pt idx="1876">
                  <c:v>0.44727335574736893</c:v>
                </c:pt>
                <c:pt idx="1877">
                  <c:v>0.44761344978080148</c:v>
                </c:pt>
                <c:pt idx="1878">
                  <c:v>0.4478907092351167</c:v>
                </c:pt>
                <c:pt idx="1879">
                  <c:v>0.44812288165429726</c:v>
                </c:pt>
                <c:pt idx="1880">
                  <c:v>0.44830673631335799</c:v>
                </c:pt>
                <c:pt idx="1881">
                  <c:v>0.44844112852728296</c:v>
                </c:pt>
                <c:pt idx="1882">
                  <c:v>0.44847125736574361</c:v>
                </c:pt>
                <c:pt idx="1883">
                  <c:v>0.44855859611694565</c:v>
                </c:pt>
                <c:pt idx="1884">
                  <c:v>0.44864040649892617</c:v>
                </c:pt>
                <c:pt idx="1885">
                  <c:v>0.4486209558476475</c:v>
                </c:pt>
                <c:pt idx="1886">
                  <c:v>0.44857664707701156</c:v>
                </c:pt>
                <c:pt idx="1887">
                  <c:v>0.44857591229910271</c:v>
                </c:pt>
                <c:pt idx="1888">
                  <c:v>0.44852431590738667</c:v>
                </c:pt>
                <c:pt idx="1889">
                  <c:v>0.44850670948123533</c:v>
                </c:pt>
                <c:pt idx="1890">
                  <c:v>0.44858437284060493</c:v>
                </c:pt>
                <c:pt idx="1891">
                  <c:v>0.44869699529679674</c:v>
                </c:pt>
                <c:pt idx="1892">
                  <c:v>0.44886129977191408</c:v>
                </c:pt>
                <c:pt idx="1893">
                  <c:v>0.44905506079790425</c:v>
                </c:pt>
                <c:pt idx="1894">
                  <c:v>0.44925338916694546</c:v>
                </c:pt>
                <c:pt idx="1895">
                  <c:v>0.44952085897590838</c:v>
                </c:pt>
                <c:pt idx="1896">
                  <c:v>0.44980740877742337</c:v>
                </c:pt>
                <c:pt idx="1897">
                  <c:v>0.4500736121368849</c:v>
                </c:pt>
                <c:pt idx="1898">
                  <c:v>0.45032746150690617</c:v>
                </c:pt>
                <c:pt idx="1899">
                  <c:v>0.45062912511709269</c:v>
                </c:pt>
                <c:pt idx="1900">
                  <c:v>0.45089743460231219</c:v>
                </c:pt>
                <c:pt idx="1901">
                  <c:v>0.45124026468429107</c:v>
                </c:pt>
                <c:pt idx="1902">
                  <c:v>0.45163784285085956</c:v>
                </c:pt>
                <c:pt idx="1903">
                  <c:v>0.45195870595010734</c:v>
                </c:pt>
                <c:pt idx="1904">
                  <c:v>0.45233618519528024</c:v>
                </c:pt>
                <c:pt idx="1905">
                  <c:v>0.45273469093985558</c:v>
                </c:pt>
                <c:pt idx="1906">
                  <c:v>0.45310974319335678</c:v>
                </c:pt>
                <c:pt idx="1907">
                  <c:v>0.45358223481555893</c:v>
                </c:pt>
                <c:pt idx="1908">
                  <c:v>0.45400102503625367</c:v>
                </c:pt>
                <c:pt idx="1909">
                  <c:v>0.45437361185310771</c:v>
                </c:pt>
                <c:pt idx="1910">
                  <c:v>0.45475328805387188</c:v>
                </c:pt>
                <c:pt idx="1911">
                  <c:v>0.45511323466251657</c:v>
                </c:pt>
                <c:pt idx="1912">
                  <c:v>0.45544796197771359</c:v>
                </c:pt>
                <c:pt idx="1913">
                  <c:v>0.45574633342966031</c:v>
                </c:pt>
                <c:pt idx="1914">
                  <c:v>0.45601450134373661</c:v>
                </c:pt>
                <c:pt idx="1915">
                  <c:v>0.45618399044377272</c:v>
                </c:pt>
                <c:pt idx="1916">
                  <c:v>0.45626183276063692</c:v>
                </c:pt>
                <c:pt idx="1917">
                  <c:v>0.45630836919606682</c:v>
                </c:pt>
                <c:pt idx="1918">
                  <c:v>0.45630933346828018</c:v>
                </c:pt>
                <c:pt idx="1919">
                  <c:v>0.45624556201001831</c:v>
                </c:pt>
                <c:pt idx="1920">
                  <c:v>0.45614655817674921</c:v>
                </c:pt>
                <c:pt idx="1921">
                  <c:v>0.45597401635740603</c:v>
                </c:pt>
                <c:pt idx="1922">
                  <c:v>0.4557463069815646</c:v>
                </c:pt>
                <c:pt idx="1923">
                  <c:v>0.45546167104866025</c:v>
                </c:pt>
                <c:pt idx="1924">
                  <c:v>0.45511143907600071</c:v>
                </c:pt>
                <c:pt idx="1925">
                  <c:v>0.4546904741456041</c:v>
                </c:pt>
                <c:pt idx="1926">
                  <c:v>0.45416579503425042</c:v>
                </c:pt>
                <c:pt idx="1927">
                  <c:v>0.45369774239088073</c:v>
                </c:pt>
                <c:pt idx="1928">
                  <c:v>0.45326255949207422</c:v>
                </c:pt>
                <c:pt idx="1929">
                  <c:v>0.45280639003310014</c:v>
                </c:pt>
                <c:pt idx="1930">
                  <c:v>0.45232310654903429</c:v>
                </c:pt>
                <c:pt idx="1931">
                  <c:v>0.45176235914767665</c:v>
                </c:pt>
                <c:pt idx="1932">
                  <c:v>0.4511374424345061</c:v>
                </c:pt>
                <c:pt idx="1933">
                  <c:v>0.45060820005097751</c:v>
                </c:pt>
                <c:pt idx="1934">
                  <c:v>0.45005072451297395</c:v>
                </c:pt>
                <c:pt idx="1935">
                  <c:v>0.4495488534067224</c:v>
                </c:pt>
                <c:pt idx="1936">
                  <c:v>0.44906483766851585</c:v>
                </c:pt>
                <c:pt idx="1937">
                  <c:v>0.44846632712192408</c:v>
                </c:pt>
                <c:pt idx="1938">
                  <c:v>0.44790486115898193</c:v>
                </c:pt>
                <c:pt idx="1939">
                  <c:v>0.44735646495873488</c:v>
                </c:pt>
                <c:pt idx="1940">
                  <c:v>0.44691136427012429</c:v>
                </c:pt>
                <c:pt idx="1941">
                  <c:v>0.44646172286179153</c:v>
                </c:pt>
                <c:pt idx="1942">
                  <c:v>0.44605077859685993</c:v>
                </c:pt>
                <c:pt idx="1943">
                  <c:v>0.44573524158484146</c:v>
                </c:pt>
                <c:pt idx="1944">
                  <c:v>0.44540426777054987</c:v>
                </c:pt>
                <c:pt idx="1945">
                  <c:v>0.44507335814350918</c:v>
                </c:pt>
                <c:pt idx="1946">
                  <c:v>0.44481133973723463</c:v>
                </c:pt>
                <c:pt idx="1947">
                  <c:v>0.44465894617017837</c:v>
                </c:pt>
                <c:pt idx="1948">
                  <c:v>0.44439214775861097</c:v>
                </c:pt>
                <c:pt idx="1949">
                  <c:v>0.44411864743140733</c:v>
                </c:pt>
                <c:pt idx="1950">
                  <c:v>0.44380063927522356</c:v>
                </c:pt>
                <c:pt idx="1951">
                  <c:v>0.44336354198039474</c:v>
                </c:pt>
                <c:pt idx="1952">
                  <c:v>0.44300085688796814</c:v>
                </c:pt>
                <c:pt idx="1953">
                  <c:v>0.44267919853030935</c:v>
                </c:pt>
                <c:pt idx="1954">
                  <c:v>0.44237429737836731</c:v>
                </c:pt>
                <c:pt idx="1955">
                  <c:v>0.44217652706478106</c:v>
                </c:pt>
                <c:pt idx="1956">
                  <c:v>0.44189125633719667</c:v>
                </c:pt>
                <c:pt idx="1957">
                  <c:v>0.44161361771853369</c:v>
                </c:pt>
                <c:pt idx="1958">
                  <c:v>0.44123794316295545</c:v>
                </c:pt>
                <c:pt idx="1959">
                  <c:v>0.44077898316713132</c:v>
                </c:pt>
                <c:pt idx="1960">
                  <c:v>0.44030623497802629</c:v>
                </c:pt>
                <c:pt idx="1961">
                  <c:v>0.43980387857942121</c:v>
                </c:pt>
                <c:pt idx="1962">
                  <c:v>0.43930769180686285</c:v>
                </c:pt>
                <c:pt idx="1963">
                  <c:v>0.43883736377799237</c:v>
                </c:pt>
                <c:pt idx="1964">
                  <c:v>0.43835554779399882</c:v>
                </c:pt>
                <c:pt idx="1965">
                  <c:v>0.43787507190652164</c:v>
                </c:pt>
                <c:pt idx="1966">
                  <c:v>0.43734457154893486</c:v>
                </c:pt>
                <c:pt idx="1967">
                  <c:v>0.43667163219582061</c:v>
                </c:pt>
                <c:pt idx="1968">
                  <c:v>0.43598658622659797</c:v>
                </c:pt>
                <c:pt idx="1969">
                  <c:v>0.43537402059281777</c:v>
                </c:pt>
                <c:pt idx="1970">
                  <c:v>0.43471187143508544</c:v>
                </c:pt>
                <c:pt idx="1971">
                  <c:v>0.434010692772344</c:v>
                </c:pt>
                <c:pt idx="1972">
                  <c:v>0.43325542598330902</c:v>
                </c:pt>
                <c:pt idx="1973">
                  <c:v>0.4324126392675966</c:v>
                </c:pt>
                <c:pt idx="1974">
                  <c:v>0.43156281688213011</c:v>
                </c:pt>
                <c:pt idx="1975">
                  <c:v>0.43073315585185451</c:v>
                </c:pt>
                <c:pt idx="1976">
                  <c:v>0.42998672097010537</c:v>
                </c:pt>
                <c:pt idx="1977">
                  <c:v>0.42919321421814233</c:v>
                </c:pt>
                <c:pt idx="1978">
                  <c:v>0.42841136572280009</c:v>
                </c:pt>
                <c:pt idx="1979">
                  <c:v>0.42751936815802899</c:v>
                </c:pt>
                <c:pt idx="1980">
                  <c:v>0.42655117063668352</c:v>
                </c:pt>
                <c:pt idx="1981">
                  <c:v>0.4256823087397848</c:v>
                </c:pt>
                <c:pt idx="1982">
                  <c:v>0.42476833415069071</c:v>
                </c:pt>
                <c:pt idx="1983">
                  <c:v>0.4239196176684446</c:v>
                </c:pt>
                <c:pt idx="1984">
                  <c:v>0.42315480889231538</c:v>
                </c:pt>
                <c:pt idx="1985">
                  <c:v>0.4223658116402646</c:v>
                </c:pt>
                <c:pt idx="1986">
                  <c:v>0.42150891632111503</c:v>
                </c:pt>
                <c:pt idx="1987">
                  <c:v>0.42083266111967338</c:v>
                </c:pt>
                <c:pt idx="1988">
                  <c:v>0.42029127071001565</c:v>
                </c:pt>
                <c:pt idx="1989">
                  <c:v>0.41974273649768445</c:v>
                </c:pt>
                <c:pt idx="1990">
                  <c:v>0.41923799851557603</c:v>
                </c:pt>
                <c:pt idx="1991">
                  <c:v>0.41881823587201134</c:v>
                </c:pt>
                <c:pt idx="1992">
                  <c:v>0.41839156837985225</c:v>
                </c:pt>
                <c:pt idx="1993">
                  <c:v>0.41812619422250696</c:v>
                </c:pt>
                <c:pt idx="1994">
                  <c:v>0.41807921423000122</c:v>
                </c:pt>
                <c:pt idx="1995">
                  <c:v>0.41796880421227467</c:v>
                </c:pt>
                <c:pt idx="1996">
                  <c:v>0.41795232660804243</c:v>
                </c:pt>
                <c:pt idx="1997">
                  <c:v>0.417905174995298</c:v>
                </c:pt>
                <c:pt idx="1998">
                  <c:v>0.41784071427941755</c:v>
                </c:pt>
                <c:pt idx="1999">
                  <c:v>0.41775429193230879</c:v>
                </c:pt>
                <c:pt idx="2000">
                  <c:v>0.41780265098025554</c:v>
                </c:pt>
                <c:pt idx="2001">
                  <c:v>0.41783057382213307</c:v>
                </c:pt>
                <c:pt idx="2002">
                  <c:v>0.41784917177873676</c:v>
                </c:pt>
                <c:pt idx="2003">
                  <c:v>0.41797558056012613</c:v>
                </c:pt>
                <c:pt idx="2004">
                  <c:v>0.41818074067435912</c:v>
                </c:pt>
                <c:pt idx="2005">
                  <c:v>0.41840546521138472</c:v>
                </c:pt>
                <c:pt idx="2006">
                  <c:v>0.41874847865000792</c:v>
                </c:pt>
                <c:pt idx="2007">
                  <c:v>0.41903371713073723</c:v>
                </c:pt>
                <c:pt idx="2008">
                  <c:v>0.4193522311674463</c:v>
                </c:pt>
                <c:pt idx="2009">
                  <c:v>0.41958656435051483</c:v>
                </c:pt>
                <c:pt idx="2010">
                  <c:v>0.41980862200665775</c:v>
                </c:pt>
                <c:pt idx="2011">
                  <c:v>0.42008277002032907</c:v>
                </c:pt>
                <c:pt idx="2012">
                  <c:v>0.42026901891254598</c:v>
                </c:pt>
                <c:pt idx="2013">
                  <c:v>0.42035823840806169</c:v>
                </c:pt>
                <c:pt idx="2014">
                  <c:v>0.42043749367616529</c:v>
                </c:pt>
                <c:pt idx="2015">
                  <c:v>0.42054104458308633</c:v>
                </c:pt>
                <c:pt idx="2016">
                  <c:v>0.42058786842467</c:v>
                </c:pt>
                <c:pt idx="2017">
                  <c:v>0.42066837405322294</c:v>
                </c:pt>
                <c:pt idx="2018">
                  <c:v>0.4207677989240744</c:v>
                </c:pt>
                <c:pt idx="2019">
                  <c:v>0.42073560443975772</c:v>
                </c:pt>
                <c:pt idx="2020">
                  <c:v>0.42066102952629519</c:v>
                </c:pt>
                <c:pt idx="2021">
                  <c:v>0.42046932045742413</c:v>
                </c:pt>
                <c:pt idx="2022">
                  <c:v>0.42020989833905187</c:v>
                </c:pt>
                <c:pt idx="2023">
                  <c:v>0.4198828383679214</c:v>
                </c:pt>
                <c:pt idx="2024">
                  <c:v>0.41944564217316599</c:v>
                </c:pt>
                <c:pt idx="2025">
                  <c:v>0.41902384128043185</c:v>
                </c:pt>
                <c:pt idx="2026">
                  <c:v>0.41843994221378972</c:v>
                </c:pt>
                <c:pt idx="2027">
                  <c:v>0.41801195589871609</c:v>
                </c:pt>
                <c:pt idx="2028">
                  <c:v>0.41769447829407214</c:v>
                </c:pt>
                <c:pt idx="2029">
                  <c:v>0.41747435873269589</c:v>
                </c:pt>
                <c:pt idx="2030">
                  <c:v>0.417360955061576</c:v>
                </c:pt>
                <c:pt idx="2031">
                  <c:v>0.41725338536070861</c:v>
                </c:pt>
                <c:pt idx="2032">
                  <c:v>0.41691319222226758</c:v>
                </c:pt>
                <c:pt idx="2033">
                  <c:v>0.41657553432304689</c:v>
                </c:pt>
                <c:pt idx="2034">
                  <c:v>0.41621167628698802</c:v>
                </c:pt>
                <c:pt idx="2035">
                  <c:v>0.41575279186518577</c:v>
                </c:pt>
                <c:pt idx="2036">
                  <c:v>0.41544081264757327</c:v>
                </c:pt>
                <c:pt idx="2037">
                  <c:v>0.41506865228898376</c:v>
                </c:pt>
                <c:pt idx="2038">
                  <c:v>0.4147538527155345</c:v>
                </c:pt>
                <c:pt idx="2039">
                  <c:v>0.4144870300954977</c:v>
                </c:pt>
                <c:pt idx="2040">
                  <c:v>0.41402976007284686</c:v>
                </c:pt>
                <c:pt idx="2041">
                  <c:v>0.41366915892848199</c:v>
                </c:pt>
                <c:pt idx="2042">
                  <c:v>0.41347555916999151</c:v>
                </c:pt>
                <c:pt idx="2043">
                  <c:v>0.41330613407176936</c:v>
                </c:pt>
                <c:pt idx="2044">
                  <c:v>0.41308606580565588</c:v>
                </c:pt>
                <c:pt idx="2045">
                  <c:v>0.41288611523621926</c:v>
                </c:pt>
                <c:pt idx="2046">
                  <c:v>0.41257640698201636</c:v>
                </c:pt>
                <c:pt idx="2047">
                  <c:v>0.41206692861624167</c:v>
                </c:pt>
                <c:pt idx="2048">
                  <c:v>0.41168438185209988</c:v>
                </c:pt>
                <c:pt idx="2049">
                  <c:v>0.41137631284870319</c:v>
                </c:pt>
                <c:pt idx="2050">
                  <c:v>0.41085757531122152</c:v>
                </c:pt>
                <c:pt idx="2051">
                  <c:v>0.41031859097651102</c:v>
                </c:pt>
                <c:pt idx="2052">
                  <c:v>0.40983782184302653</c:v>
                </c:pt>
                <c:pt idx="2053">
                  <c:v>0.40941878978797636</c:v>
                </c:pt>
                <c:pt idx="2054">
                  <c:v>0.40915218007110088</c:v>
                </c:pt>
                <c:pt idx="2055">
                  <c:v>0.40884905780655273</c:v>
                </c:pt>
                <c:pt idx="2056">
                  <c:v>0.40854434874326867</c:v>
                </c:pt>
                <c:pt idx="2057">
                  <c:v>0.40812083873287958</c:v>
                </c:pt>
                <c:pt idx="2058">
                  <c:v>0.40752153686127396</c:v>
                </c:pt>
                <c:pt idx="2059">
                  <c:v>0.40693970109941069</c:v>
                </c:pt>
                <c:pt idx="2060">
                  <c:v>0.40641519699518786</c:v>
                </c:pt>
                <c:pt idx="2061">
                  <c:v>0.40589217228445257</c:v>
                </c:pt>
                <c:pt idx="2062">
                  <c:v>0.40545840801236244</c:v>
                </c:pt>
                <c:pt idx="2063">
                  <c:v>0.40513016354770182</c:v>
                </c:pt>
                <c:pt idx="2064">
                  <c:v>0.40455000512770761</c:v>
                </c:pt>
                <c:pt idx="2065">
                  <c:v>0.40396538703804225</c:v>
                </c:pt>
                <c:pt idx="2066">
                  <c:v>0.40344830415972344</c:v>
                </c:pt>
                <c:pt idx="2067">
                  <c:v>0.40281559068483475</c:v>
                </c:pt>
                <c:pt idx="2068">
                  <c:v>0.40226405986830344</c:v>
                </c:pt>
                <c:pt idx="2069">
                  <c:v>0.40175150707907559</c:v>
                </c:pt>
                <c:pt idx="2070">
                  <c:v>0.40107275107756779</c:v>
                </c:pt>
                <c:pt idx="2071">
                  <c:v>0.40019594672630054</c:v>
                </c:pt>
                <c:pt idx="2072">
                  <c:v>0.39936786339931557</c:v>
                </c:pt>
                <c:pt idx="2073">
                  <c:v>0.39857506836400053</c:v>
                </c:pt>
                <c:pt idx="2074">
                  <c:v>0.39788816161486523</c:v>
                </c:pt>
                <c:pt idx="2075">
                  <c:v>0.39727746640815526</c:v>
                </c:pt>
                <c:pt idx="2076">
                  <c:v>0.3963506134780288</c:v>
                </c:pt>
                <c:pt idx="2077">
                  <c:v>0.3952122742953022</c:v>
                </c:pt>
                <c:pt idx="2078">
                  <c:v>0.39423968884917387</c:v>
                </c:pt>
                <c:pt idx="2079">
                  <c:v>0.39331323801339674</c:v>
                </c:pt>
                <c:pt idx="2080">
                  <c:v>0.39247070766571973</c:v>
                </c:pt>
                <c:pt idx="2081">
                  <c:v>0.39173336874076198</c:v>
                </c:pt>
                <c:pt idx="2082">
                  <c:v>0.3908636419339846</c:v>
                </c:pt>
                <c:pt idx="2083">
                  <c:v>0.38984315481885479</c:v>
                </c:pt>
                <c:pt idx="2084">
                  <c:v>0.38863599813335159</c:v>
                </c:pt>
                <c:pt idx="2085">
                  <c:v>0.38760073011932494</c:v>
                </c:pt>
                <c:pt idx="2086">
                  <c:v>0.38677636021607609</c:v>
                </c:pt>
                <c:pt idx="2087">
                  <c:v>0.38593136496548652</c:v>
                </c:pt>
                <c:pt idx="2088">
                  <c:v>0.38526062726785898</c:v>
                </c:pt>
                <c:pt idx="2089">
                  <c:v>0.38471045073774796</c:v>
                </c:pt>
                <c:pt idx="2090">
                  <c:v>0.38398980733251964</c:v>
                </c:pt>
                <c:pt idx="2091">
                  <c:v>0.3831518210849636</c:v>
                </c:pt>
                <c:pt idx="2092">
                  <c:v>0.38229662954651489</c:v>
                </c:pt>
                <c:pt idx="2093">
                  <c:v>0.38124199047753876</c:v>
                </c:pt>
                <c:pt idx="2094">
                  <c:v>0.38044144126270923</c:v>
                </c:pt>
                <c:pt idx="2095">
                  <c:v>0.37988094953258106</c:v>
                </c:pt>
                <c:pt idx="2096">
                  <c:v>0.37917431340812452</c:v>
                </c:pt>
                <c:pt idx="2097">
                  <c:v>0.37863464934038432</c:v>
                </c:pt>
                <c:pt idx="2098">
                  <c:v>0.37782975107399558</c:v>
                </c:pt>
                <c:pt idx="2099">
                  <c:v>0.37671766153263886</c:v>
                </c:pt>
                <c:pt idx="2100">
                  <c:v>0.37572013909225938</c:v>
                </c:pt>
                <c:pt idx="2101">
                  <c:v>0.37483387239857935</c:v>
                </c:pt>
                <c:pt idx="2102">
                  <c:v>0.37404146996202475</c:v>
                </c:pt>
                <c:pt idx="2103">
                  <c:v>0.37311538559094076</c:v>
                </c:pt>
                <c:pt idx="2104">
                  <c:v>0.37229523745537813</c:v>
                </c:pt>
                <c:pt idx="2105">
                  <c:v>0.37175221014826815</c:v>
                </c:pt>
                <c:pt idx="2106">
                  <c:v>0.37107132356667183</c:v>
                </c:pt>
                <c:pt idx="2107">
                  <c:v>0.37025603218500963</c:v>
                </c:pt>
                <c:pt idx="2108">
                  <c:v>0.36946210899062731</c:v>
                </c:pt>
                <c:pt idx="2109">
                  <c:v>0.36835138656783722</c:v>
                </c:pt>
                <c:pt idx="2110">
                  <c:v>0.36732724370128755</c:v>
                </c:pt>
                <c:pt idx="2111">
                  <c:v>0.36677637209259278</c:v>
                </c:pt>
                <c:pt idx="2112">
                  <c:v>0.365996047881821</c:v>
                </c:pt>
                <c:pt idx="2113">
                  <c:v>0.36515670217828894</c:v>
                </c:pt>
                <c:pt idx="2114">
                  <c:v>0.36443243201362946</c:v>
                </c:pt>
                <c:pt idx="2115">
                  <c:v>0.36346152622639744</c:v>
                </c:pt>
                <c:pt idx="2116">
                  <c:v>0.36268048632426803</c:v>
                </c:pt>
                <c:pt idx="2117">
                  <c:v>0.36200344520726579</c:v>
                </c:pt>
                <c:pt idx="2118">
                  <c:v>0.36108737828680765</c:v>
                </c:pt>
                <c:pt idx="2119">
                  <c:v>0.36015353651131693</c:v>
                </c:pt>
                <c:pt idx="2120">
                  <c:v>0.3589103019348161</c:v>
                </c:pt>
                <c:pt idx="2121">
                  <c:v>0.35747264109840193</c:v>
                </c:pt>
                <c:pt idx="2122">
                  <c:v>0.35632610328692155</c:v>
                </c:pt>
                <c:pt idx="2123">
                  <c:v>0.35499913439139202</c:v>
                </c:pt>
                <c:pt idx="2124">
                  <c:v>0.35410686634761118</c:v>
                </c:pt>
                <c:pt idx="2125">
                  <c:v>0.3537915456499145</c:v>
                </c:pt>
                <c:pt idx="2126">
                  <c:v>0.35318018514108163</c:v>
                </c:pt>
                <c:pt idx="2127">
                  <c:v>0.3521232609444101</c:v>
                </c:pt>
                <c:pt idx="2128">
                  <c:v>0.3513879292724012</c:v>
                </c:pt>
                <c:pt idx="2129">
                  <c:v>0.35066414760976183</c:v>
                </c:pt>
                <c:pt idx="2130">
                  <c:v>0.34940535116988602</c:v>
                </c:pt>
                <c:pt idx="2131">
                  <c:v>0.34846027289102971</c:v>
                </c:pt>
                <c:pt idx="2132">
                  <c:v>0.34754391951512958</c:v>
                </c:pt>
                <c:pt idx="2133">
                  <c:v>0.34652642368773262</c:v>
                </c:pt>
                <c:pt idx="2134">
                  <c:v>0.34609086508688436</c:v>
                </c:pt>
                <c:pt idx="2135">
                  <c:v>0.34598368969397075</c:v>
                </c:pt>
                <c:pt idx="2136">
                  <c:v>0.3453052378622628</c:v>
                </c:pt>
                <c:pt idx="2137">
                  <c:v>0.34430385054099566</c:v>
                </c:pt>
                <c:pt idx="2138">
                  <c:v>0.34364228263264324</c:v>
                </c:pt>
                <c:pt idx="2139">
                  <c:v>0.34330896048776888</c:v>
                </c:pt>
                <c:pt idx="2140">
                  <c:v>0.34293251161976085</c:v>
                </c:pt>
                <c:pt idx="2141">
                  <c:v>0.34218148588105296</c:v>
                </c:pt>
                <c:pt idx="2142">
                  <c:v>0.34073942411595121</c:v>
                </c:pt>
                <c:pt idx="2143">
                  <c:v>0.33963029327040695</c:v>
                </c:pt>
                <c:pt idx="2144">
                  <c:v>0.33833788910543011</c:v>
                </c:pt>
                <c:pt idx="2145">
                  <c:v>0.33736992854480602</c:v>
                </c:pt>
                <c:pt idx="2146">
                  <c:v>0.33688791619390662</c:v>
                </c:pt>
                <c:pt idx="2147">
                  <c:v>0.33601878195192353</c:v>
                </c:pt>
                <c:pt idx="2148">
                  <c:v>0.33579867609980102</c:v>
                </c:pt>
                <c:pt idx="2149">
                  <c:v>0.33605289368660202</c:v>
                </c:pt>
                <c:pt idx="2150">
                  <c:v>0.3356738350258987</c:v>
                </c:pt>
              </c:numCache>
            </c:numRef>
          </c:yVal>
          <c:smooth val="1"/>
          <c:extLst>
            <c:ext xmlns:c16="http://schemas.microsoft.com/office/drawing/2014/chart" uri="{C3380CC4-5D6E-409C-BE32-E72D297353CC}">
              <c16:uniqueId val="{0000002C-1C1D-46AE-B92F-7DA50429CA8D}"/>
            </c:ext>
          </c:extLst>
        </c:ser>
        <c:ser>
          <c:idx val="45"/>
          <c:order val="45"/>
          <c:spPr>
            <a:ln w="19050" cap="rnd">
              <a:solidFill>
                <a:schemeClr val="accent4">
                  <a:lumMod val="7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Database'!$DB$122:$DB$2272</c:f>
              <c:numCache>
                <c:formatCode>General</c:formatCode>
                <c:ptCount val="2151"/>
                <c:pt idx="0">
                  <c:v>5.792778777224377E-2</c:v>
                </c:pt>
                <c:pt idx="1">
                  <c:v>5.9132169070621222E-2</c:v>
                </c:pt>
                <c:pt idx="2">
                  <c:v>6.1535388994385869E-2</c:v>
                </c:pt>
                <c:pt idx="3">
                  <c:v>6.3454233607418739E-2</c:v>
                </c:pt>
                <c:pt idx="4">
                  <c:v>6.2998019772500025E-2</c:v>
                </c:pt>
                <c:pt idx="5">
                  <c:v>5.6472751280551424E-2</c:v>
                </c:pt>
                <c:pt idx="6">
                  <c:v>5.9899215145729622E-2</c:v>
                </c:pt>
                <c:pt idx="7">
                  <c:v>6.2847602526697119E-2</c:v>
                </c:pt>
                <c:pt idx="8">
                  <c:v>5.9785173062750142E-2</c:v>
                </c:pt>
                <c:pt idx="9">
                  <c:v>6.0136420835914722E-2</c:v>
                </c:pt>
                <c:pt idx="10">
                  <c:v>5.9068205400009517E-2</c:v>
                </c:pt>
                <c:pt idx="11">
                  <c:v>5.6368758355322394E-2</c:v>
                </c:pt>
                <c:pt idx="12">
                  <c:v>6.4946424706183017E-2</c:v>
                </c:pt>
                <c:pt idx="13">
                  <c:v>6.8091260925390876E-2</c:v>
                </c:pt>
                <c:pt idx="14">
                  <c:v>6.3269741501327137E-2</c:v>
                </c:pt>
                <c:pt idx="15">
                  <c:v>5.9628584879241942E-2</c:v>
                </c:pt>
                <c:pt idx="16">
                  <c:v>5.8768202980776701E-2</c:v>
                </c:pt>
                <c:pt idx="17">
                  <c:v>6.0739651524034988E-2</c:v>
                </c:pt>
                <c:pt idx="18">
                  <c:v>6.2039046877585768E-2</c:v>
                </c:pt>
                <c:pt idx="19">
                  <c:v>6.1056815020075254E-2</c:v>
                </c:pt>
                <c:pt idx="20">
                  <c:v>6.3125583793699924E-2</c:v>
                </c:pt>
                <c:pt idx="21">
                  <c:v>6.6092563397702822E-2</c:v>
                </c:pt>
                <c:pt idx="22">
                  <c:v>6.0918140873555106E-2</c:v>
                </c:pt>
                <c:pt idx="23">
                  <c:v>5.766446347187959E-2</c:v>
                </c:pt>
                <c:pt idx="24">
                  <c:v>5.9601913874398539E-2</c:v>
                </c:pt>
                <c:pt idx="25">
                  <c:v>6.0991864245456995E-2</c:v>
                </c:pt>
                <c:pt idx="26">
                  <c:v>6.5410022096302464E-2</c:v>
                </c:pt>
                <c:pt idx="27">
                  <c:v>6.8958197876044736E-2</c:v>
                </c:pt>
                <c:pt idx="28">
                  <c:v>6.4820552149375071E-2</c:v>
                </c:pt>
                <c:pt idx="29">
                  <c:v>6.2130631080699182E-2</c:v>
                </c:pt>
                <c:pt idx="30">
                  <c:v>6.2784112623344504E-2</c:v>
                </c:pt>
                <c:pt idx="31">
                  <c:v>6.646300885234846E-2</c:v>
                </c:pt>
                <c:pt idx="32">
                  <c:v>6.3433019571656507E-2</c:v>
                </c:pt>
                <c:pt idx="33">
                  <c:v>6.2606621241943841E-2</c:v>
                </c:pt>
                <c:pt idx="34">
                  <c:v>6.5400784928017278E-2</c:v>
                </c:pt>
                <c:pt idx="35">
                  <c:v>6.506629442882568E-2</c:v>
                </c:pt>
                <c:pt idx="36">
                  <c:v>6.4717329582150873E-2</c:v>
                </c:pt>
                <c:pt idx="37">
                  <c:v>6.3779324980978006E-2</c:v>
                </c:pt>
                <c:pt idx="38">
                  <c:v>6.4057265632944727E-2</c:v>
                </c:pt>
                <c:pt idx="39">
                  <c:v>6.4345795204810749E-2</c:v>
                </c:pt>
                <c:pt idx="40">
                  <c:v>6.4840530347257647E-2</c:v>
                </c:pt>
                <c:pt idx="41">
                  <c:v>6.5603143387878121E-2</c:v>
                </c:pt>
                <c:pt idx="42">
                  <c:v>6.4140298934773424E-2</c:v>
                </c:pt>
                <c:pt idx="43">
                  <c:v>6.3358088445369595E-2</c:v>
                </c:pt>
                <c:pt idx="44">
                  <c:v>6.3695005512636113E-2</c:v>
                </c:pt>
                <c:pt idx="45">
                  <c:v>6.3505972028922122E-2</c:v>
                </c:pt>
                <c:pt idx="46">
                  <c:v>6.5190447421742168E-2</c:v>
                </c:pt>
                <c:pt idx="47">
                  <c:v>6.7412932966657499E-2</c:v>
                </c:pt>
                <c:pt idx="48">
                  <c:v>6.7208521272407062E-2</c:v>
                </c:pt>
                <c:pt idx="49">
                  <c:v>6.69475268155348E-2</c:v>
                </c:pt>
                <c:pt idx="50">
                  <c:v>6.6675474695957637E-2</c:v>
                </c:pt>
                <c:pt idx="51">
                  <c:v>6.6846063507741013E-2</c:v>
                </c:pt>
                <c:pt idx="52">
                  <c:v>6.8382961816845389E-2</c:v>
                </c:pt>
                <c:pt idx="53">
                  <c:v>6.9110019966466915E-2</c:v>
                </c:pt>
                <c:pt idx="54">
                  <c:v>6.8829612204944476E-2</c:v>
                </c:pt>
                <c:pt idx="55">
                  <c:v>7.016355325506575E-2</c:v>
                </c:pt>
                <c:pt idx="56">
                  <c:v>7.060167867786403E-2</c:v>
                </c:pt>
                <c:pt idx="57">
                  <c:v>7.0058646754681583E-2</c:v>
                </c:pt>
                <c:pt idx="58">
                  <c:v>6.9903060669535888E-2</c:v>
                </c:pt>
                <c:pt idx="59">
                  <c:v>7.0305474426003267E-2</c:v>
                </c:pt>
                <c:pt idx="60">
                  <c:v>7.0914143179502731E-2</c:v>
                </c:pt>
                <c:pt idx="61">
                  <c:v>7.0808235741435355E-2</c:v>
                </c:pt>
                <c:pt idx="62">
                  <c:v>7.0428760631921813E-2</c:v>
                </c:pt>
                <c:pt idx="63">
                  <c:v>7.1046628215516106E-2</c:v>
                </c:pt>
                <c:pt idx="64">
                  <c:v>7.2733415196345449E-2</c:v>
                </c:pt>
                <c:pt idx="65">
                  <c:v>7.3730037690348041E-2</c:v>
                </c:pt>
                <c:pt idx="66">
                  <c:v>7.3455489183923847E-2</c:v>
                </c:pt>
                <c:pt idx="67">
                  <c:v>7.2846867558192585E-2</c:v>
                </c:pt>
                <c:pt idx="68">
                  <c:v>7.3568938150655003E-2</c:v>
                </c:pt>
                <c:pt idx="69">
                  <c:v>7.4148026049476665E-2</c:v>
                </c:pt>
                <c:pt idx="70">
                  <c:v>7.4622531547695256E-2</c:v>
                </c:pt>
                <c:pt idx="71">
                  <c:v>7.5379790486267806E-2</c:v>
                </c:pt>
                <c:pt idx="72">
                  <c:v>7.6129589774189058E-2</c:v>
                </c:pt>
                <c:pt idx="73">
                  <c:v>7.6386130088672038E-2</c:v>
                </c:pt>
                <c:pt idx="74">
                  <c:v>7.6339729388500768E-2</c:v>
                </c:pt>
                <c:pt idx="75">
                  <c:v>7.6896323789592769E-2</c:v>
                </c:pt>
                <c:pt idx="76">
                  <c:v>7.7364000101415017E-2</c:v>
                </c:pt>
                <c:pt idx="77">
                  <c:v>7.7723619262423049E-2</c:v>
                </c:pt>
                <c:pt idx="78">
                  <c:v>7.861974250180094E-2</c:v>
                </c:pt>
                <c:pt idx="79">
                  <c:v>7.9281552293963053E-2</c:v>
                </c:pt>
                <c:pt idx="80">
                  <c:v>7.952229070654486E-2</c:v>
                </c:pt>
                <c:pt idx="81">
                  <c:v>7.9940856744739441E-2</c:v>
                </c:pt>
                <c:pt idx="82">
                  <c:v>8.0564249834867943E-2</c:v>
                </c:pt>
                <c:pt idx="83">
                  <c:v>8.143273083839099E-2</c:v>
                </c:pt>
                <c:pt idx="84">
                  <c:v>8.2587697808670799E-2</c:v>
                </c:pt>
                <c:pt idx="85">
                  <c:v>8.3054807363205418E-2</c:v>
                </c:pt>
                <c:pt idx="86">
                  <c:v>8.3723772514992065E-2</c:v>
                </c:pt>
                <c:pt idx="87">
                  <c:v>8.4842760371436787E-2</c:v>
                </c:pt>
                <c:pt idx="88">
                  <c:v>8.5027626487995667E-2</c:v>
                </c:pt>
                <c:pt idx="89">
                  <c:v>8.5435029303091256E-2</c:v>
                </c:pt>
                <c:pt idx="90">
                  <c:v>8.6286098987868334E-2</c:v>
                </c:pt>
                <c:pt idx="91">
                  <c:v>8.6838219844884823E-2</c:v>
                </c:pt>
                <c:pt idx="92">
                  <c:v>8.7334816820928043E-2</c:v>
                </c:pt>
                <c:pt idx="93">
                  <c:v>8.7921484983047707E-2</c:v>
                </c:pt>
                <c:pt idx="94">
                  <c:v>8.8577520284647895E-2</c:v>
                </c:pt>
                <c:pt idx="95">
                  <c:v>8.9205966853142651E-2</c:v>
                </c:pt>
                <c:pt idx="96">
                  <c:v>8.9782965530953038E-2</c:v>
                </c:pt>
                <c:pt idx="97">
                  <c:v>9.053156333791211E-2</c:v>
                </c:pt>
                <c:pt idx="98">
                  <c:v>9.1415580810728828E-2</c:v>
                </c:pt>
                <c:pt idx="99">
                  <c:v>9.2209557680818219E-2</c:v>
                </c:pt>
                <c:pt idx="100">
                  <c:v>9.2862461580187808E-2</c:v>
                </c:pt>
                <c:pt idx="101">
                  <c:v>9.3102357602207031E-2</c:v>
                </c:pt>
                <c:pt idx="102">
                  <c:v>9.3718424215182131E-2</c:v>
                </c:pt>
                <c:pt idx="103">
                  <c:v>9.463825994017204E-2</c:v>
                </c:pt>
                <c:pt idx="104">
                  <c:v>9.521875297686265E-2</c:v>
                </c:pt>
                <c:pt idx="105">
                  <c:v>9.5821890737382578E-2</c:v>
                </c:pt>
                <c:pt idx="106">
                  <c:v>9.6254805394386245E-2</c:v>
                </c:pt>
                <c:pt idx="107">
                  <c:v>9.6380741189413824E-2</c:v>
                </c:pt>
                <c:pt idx="108">
                  <c:v>9.6979431784780232E-2</c:v>
                </c:pt>
                <c:pt idx="109">
                  <c:v>9.7562538829085652E-2</c:v>
                </c:pt>
                <c:pt idx="110">
                  <c:v>9.7787946003279738E-2</c:v>
                </c:pt>
                <c:pt idx="111">
                  <c:v>9.8394029116998336E-2</c:v>
                </c:pt>
                <c:pt idx="112">
                  <c:v>9.902239442212353E-2</c:v>
                </c:pt>
                <c:pt idx="113">
                  <c:v>9.9421448933907142E-2</c:v>
                </c:pt>
                <c:pt idx="114">
                  <c:v>9.9585905950863141E-2</c:v>
                </c:pt>
                <c:pt idx="115">
                  <c:v>0.1000009816511717</c:v>
                </c:pt>
                <c:pt idx="116">
                  <c:v>0.10061210907115166</c:v>
                </c:pt>
                <c:pt idx="117">
                  <c:v>0.10123373563672107</c:v>
                </c:pt>
                <c:pt idx="118">
                  <c:v>0.10139274490749002</c:v>
                </c:pt>
                <c:pt idx="119">
                  <c:v>0.10137771361764274</c:v>
                </c:pt>
                <c:pt idx="120">
                  <c:v>0.1017212771712022</c:v>
                </c:pt>
                <c:pt idx="121">
                  <c:v>0.10222642692721969</c:v>
                </c:pt>
                <c:pt idx="122">
                  <c:v>0.10287858779194207</c:v>
                </c:pt>
                <c:pt idx="123">
                  <c:v>0.10353040029175677</c:v>
                </c:pt>
                <c:pt idx="124">
                  <c:v>0.10395303367950903</c:v>
                </c:pt>
                <c:pt idx="125">
                  <c:v>0.10432909814853146</c:v>
                </c:pt>
                <c:pt idx="126">
                  <c:v>0.1047046245686488</c:v>
                </c:pt>
                <c:pt idx="127">
                  <c:v>0.10508487525796124</c:v>
                </c:pt>
                <c:pt idx="128">
                  <c:v>0.10543981710126758</c:v>
                </c:pt>
                <c:pt idx="129">
                  <c:v>0.10582806905240132</c:v>
                </c:pt>
                <c:pt idx="130">
                  <c:v>0.10619853891401954</c:v>
                </c:pt>
                <c:pt idx="131">
                  <c:v>0.10647963563726037</c:v>
                </c:pt>
                <c:pt idx="132">
                  <c:v>0.10702340198733946</c:v>
                </c:pt>
                <c:pt idx="133">
                  <c:v>0.10793505750957764</c:v>
                </c:pt>
                <c:pt idx="134">
                  <c:v>0.10812753419719</c:v>
                </c:pt>
                <c:pt idx="135">
                  <c:v>0.10833630762502955</c:v>
                </c:pt>
                <c:pt idx="136">
                  <c:v>0.10897514571910476</c:v>
                </c:pt>
                <c:pt idx="137">
                  <c:v>0.1094528054952401</c:v>
                </c:pt>
                <c:pt idx="138">
                  <c:v>0.10998084481055466</c:v>
                </c:pt>
                <c:pt idx="139">
                  <c:v>0.1106245202666849</c:v>
                </c:pt>
                <c:pt idx="140">
                  <c:v>0.11139530641094697</c:v>
                </c:pt>
                <c:pt idx="141">
                  <c:v>0.11189347485266532</c:v>
                </c:pt>
                <c:pt idx="142">
                  <c:v>0.11223140925381343</c:v>
                </c:pt>
                <c:pt idx="143">
                  <c:v>0.11280848864418068</c:v>
                </c:pt>
                <c:pt idx="144">
                  <c:v>0.11363320152318017</c:v>
                </c:pt>
                <c:pt idx="145">
                  <c:v>0.11425976092492673</c:v>
                </c:pt>
                <c:pt idx="146">
                  <c:v>0.11451635186934135</c:v>
                </c:pt>
                <c:pt idx="147">
                  <c:v>0.11530215500324455</c:v>
                </c:pt>
                <c:pt idx="148">
                  <c:v>0.11609159579943729</c:v>
                </c:pt>
                <c:pt idx="149">
                  <c:v>0.11663923469717451</c:v>
                </c:pt>
                <c:pt idx="150">
                  <c:v>0.1173081811049756</c:v>
                </c:pt>
                <c:pt idx="151">
                  <c:v>0.11798809279638582</c:v>
                </c:pt>
                <c:pt idx="152">
                  <c:v>0.11869842450849914</c:v>
                </c:pt>
                <c:pt idx="153">
                  <c:v>0.1194581100959579</c:v>
                </c:pt>
                <c:pt idx="154">
                  <c:v>0.12015083680215798</c:v>
                </c:pt>
                <c:pt idx="155">
                  <c:v>0.1208463972427359</c:v>
                </c:pt>
                <c:pt idx="156">
                  <c:v>0.12150511698876511</c:v>
                </c:pt>
                <c:pt idx="157">
                  <c:v>0.12208312158220046</c:v>
                </c:pt>
                <c:pt idx="158">
                  <c:v>0.12270559710428924</c:v>
                </c:pt>
                <c:pt idx="159">
                  <c:v>0.12343702000943128</c:v>
                </c:pt>
                <c:pt idx="160">
                  <c:v>0.1242772841201617</c:v>
                </c:pt>
                <c:pt idx="161">
                  <c:v>0.12509784225407541</c:v>
                </c:pt>
                <c:pt idx="162">
                  <c:v>0.12586850676476746</c:v>
                </c:pt>
                <c:pt idx="163">
                  <c:v>0.12652916047850574</c:v>
                </c:pt>
                <c:pt idx="164">
                  <c:v>0.1272273496874802</c:v>
                </c:pt>
                <c:pt idx="165">
                  <c:v>0.12800993003684527</c:v>
                </c:pt>
                <c:pt idx="166">
                  <c:v>0.12884575255752734</c:v>
                </c:pt>
                <c:pt idx="167">
                  <c:v>0.12944710552285058</c:v>
                </c:pt>
                <c:pt idx="168">
                  <c:v>0.13003990290128178</c:v>
                </c:pt>
                <c:pt idx="169">
                  <c:v>0.13089458909604143</c:v>
                </c:pt>
                <c:pt idx="170">
                  <c:v>0.13173398262821712</c:v>
                </c:pt>
                <c:pt idx="171">
                  <c:v>0.13255757137904109</c:v>
                </c:pt>
                <c:pt idx="172">
                  <c:v>0.13335652183110855</c:v>
                </c:pt>
                <c:pt idx="173">
                  <c:v>0.13413528362710173</c:v>
                </c:pt>
                <c:pt idx="174">
                  <c:v>0.13494375332029457</c:v>
                </c:pt>
                <c:pt idx="175">
                  <c:v>0.13578977836583545</c:v>
                </c:pt>
                <c:pt idx="176">
                  <c:v>0.13662873567026004</c:v>
                </c:pt>
                <c:pt idx="177">
                  <c:v>0.13747695475647295</c:v>
                </c:pt>
                <c:pt idx="178">
                  <c:v>0.13835067916836516</c:v>
                </c:pt>
                <c:pt idx="179">
                  <c:v>0.13923935977820898</c:v>
                </c:pt>
                <c:pt idx="180">
                  <c:v>0.14010074759355937</c:v>
                </c:pt>
                <c:pt idx="181">
                  <c:v>0.14100331347404946</c:v>
                </c:pt>
                <c:pt idx="182">
                  <c:v>0.14198572384665831</c:v>
                </c:pt>
                <c:pt idx="183">
                  <c:v>0.14282750513792611</c:v>
                </c:pt>
                <c:pt idx="184">
                  <c:v>0.14371505321824921</c:v>
                </c:pt>
                <c:pt idx="185">
                  <c:v>0.14473433440094469</c:v>
                </c:pt>
                <c:pt idx="186">
                  <c:v>0.1457371946626134</c:v>
                </c:pt>
                <c:pt idx="187">
                  <c:v>0.14676301871594491</c:v>
                </c:pt>
                <c:pt idx="188">
                  <c:v>0.14781481648794512</c:v>
                </c:pt>
                <c:pt idx="189">
                  <c:v>0.14881573261562533</c:v>
                </c:pt>
                <c:pt idx="190">
                  <c:v>0.1498098416323537</c:v>
                </c:pt>
                <c:pt idx="191">
                  <c:v>0.15085167958593484</c:v>
                </c:pt>
                <c:pt idx="192">
                  <c:v>0.15196347706210525</c:v>
                </c:pt>
                <c:pt idx="193">
                  <c:v>0.1530231171810863</c:v>
                </c:pt>
                <c:pt idx="194">
                  <c:v>0.15412045041744482</c:v>
                </c:pt>
                <c:pt idx="195">
                  <c:v>0.15532181318185515</c:v>
                </c:pt>
                <c:pt idx="196">
                  <c:v>0.15656042916078783</c:v>
                </c:pt>
                <c:pt idx="197">
                  <c:v>0.15771220494281835</c:v>
                </c:pt>
                <c:pt idx="198">
                  <c:v>0.15880068180371473</c:v>
                </c:pt>
                <c:pt idx="199">
                  <c:v>0.16008488013069599</c:v>
                </c:pt>
                <c:pt idx="200">
                  <c:v>0.16140040697359759</c:v>
                </c:pt>
                <c:pt idx="201">
                  <c:v>0.16269549549096024</c:v>
                </c:pt>
                <c:pt idx="202">
                  <c:v>0.16397387395782512</c:v>
                </c:pt>
                <c:pt idx="203">
                  <c:v>0.16528980983486982</c:v>
                </c:pt>
                <c:pt idx="204">
                  <c:v>0.16662744099306837</c:v>
                </c:pt>
                <c:pt idx="205">
                  <c:v>0.16796671092465801</c:v>
                </c:pt>
                <c:pt idx="206">
                  <c:v>0.16929256030179771</c:v>
                </c:pt>
                <c:pt idx="207">
                  <c:v>0.17065371075790048</c:v>
                </c:pt>
                <c:pt idx="208">
                  <c:v>0.17208876706861145</c:v>
                </c:pt>
                <c:pt idx="209">
                  <c:v>0.17354650622927378</c:v>
                </c:pt>
                <c:pt idx="210">
                  <c:v>0.17493284632771702</c:v>
                </c:pt>
                <c:pt idx="211">
                  <c:v>0.17624494711321045</c:v>
                </c:pt>
                <c:pt idx="212">
                  <c:v>0.17770871352500353</c:v>
                </c:pt>
                <c:pt idx="213">
                  <c:v>0.17914990744722037</c:v>
                </c:pt>
                <c:pt idx="214">
                  <c:v>0.18054752853439124</c:v>
                </c:pt>
                <c:pt idx="215">
                  <c:v>0.18197080998192602</c:v>
                </c:pt>
                <c:pt idx="216">
                  <c:v>0.18335445015800778</c:v>
                </c:pt>
                <c:pt idx="217">
                  <c:v>0.1847402935697228</c:v>
                </c:pt>
                <c:pt idx="218">
                  <c:v>0.1861688600300575</c:v>
                </c:pt>
                <c:pt idx="219">
                  <c:v>0.18757980514118389</c:v>
                </c:pt>
                <c:pt idx="220">
                  <c:v>0.18897740410749977</c:v>
                </c:pt>
                <c:pt idx="221">
                  <c:v>0.19036415885986205</c:v>
                </c:pt>
                <c:pt idx="222">
                  <c:v>0.19173200286624015</c:v>
                </c:pt>
                <c:pt idx="223">
                  <c:v>0.19307342688334925</c:v>
                </c:pt>
                <c:pt idx="224">
                  <c:v>0.19439908325410907</c:v>
                </c:pt>
                <c:pt idx="225">
                  <c:v>0.19574171830437651</c:v>
                </c:pt>
                <c:pt idx="226">
                  <c:v>0.19710893224711612</c:v>
                </c:pt>
                <c:pt idx="227">
                  <c:v>0.19845449430516637</c:v>
                </c:pt>
                <c:pt idx="228">
                  <c:v>0.19974714929620949</c:v>
                </c:pt>
                <c:pt idx="229">
                  <c:v>0.20099792101536648</c:v>
                </c:pt>
                <c:pt idx="230">
                  <c:v>0.20220539651907235</c:v>
                </c:pt>
                <c:pt idx="231">
                  <c:v>0.20339348875023019</c:v>
                </c:pt>
                <c:pt idx="232">
                  <c:v>0.20469663043773881</c:v>
                </c:pt>
                <c:pt idx="233">
                  <c:v>0.20594030919580811</c:v>
                </c:pt>
                <c:pt idx="234">
                  <c:v>0.20700455627024664</c:v>
                </c:pt>
                <c:pt idx="235">
                  <c:v>0.20803833691366189</c:v>
                </c:pt>
                <c:pt idx="236">
                  <c:v>0.20914764318049883</c:v>
                </c:pt>
                <c:pt idx="237">
                  <c:v>0.21028757982525925</c:v>
                </c:pt>
                <c:pt idx="238">
                  <c:v>0.21129042019166244</c:v>
                </c:pt>
                <c:pt idx="239">
                  <c:v>0.2123601313630952</c:v>
                </c:pt>
                <c:pt idx="240">
                  <c:v>0.21343897298673645</c:v>
                </c:pt>
                <c:pt idx="241">
                  <c:v>0.21437297692084389</c:v>
                </c:pt>
                <c:pt idx="242">
                  <c:v>0.21534857266711391</c:v>
                </c:pt>
                <c:pt idx="243">
                  <c:v>0.21628284881879845</c:v>
                </c:pt>
                <c:pt idx="244">
                  <c:v>0.21709740938289801</c:v>
                </c:pt>
                <c:pt idx="245">
                  <c:v>0.21797687789977704</c:v>
                </c:pt>
                <c:pt idx="246">
                  <c:v>0.21884861941182429</c:v>
                </c:pt>
                <c:pt idx="247">
                  <c:v>0.21966927790278168</c:v>
                </c:pt>
                <c:pt idx="248">
                  <c:v>0.22052680371496872</c:v>
                </c:pt>
                <c:pt idx="249">
                  <c:v>0.22134018891984261</c:v>
                </c:pt>
                <c:pt idx="250">
                  <c:v>0.22212256729631977</c:v>
                </c:pt>
                <c:pt idx="251">
                  <c:v>0.22294649452132317</c:v>
                </c:pt>
                <c:pt idx="252">
                  <c:v>0.22384912381761543</c:v>
                </c:pt>
                <c:pt idx="253">
                  <c:v>0.22476046544105677</c:v>
                </c:pt>
                <c:pt idx="254">
                  <c:v>0.22556436136007921</c:v>
                </c:pt>
                <c:pt idx="255">
                  <c:v>0.22637380005265637</c:v>
                </c:pt>
                <c:pt idx="256">
                  <c:v>0.22717498912687173</c:v>
                </c:pt>
                <c:pt idx="257">
                  <c:v>0.22790748802954183</c:v>
                </c:pt>
                <c:pt idx="258">
                  <c:v>0.22860923611118764</c:v>
                </c:pt>
                <c:pt idx="259">
                  <c:v>0.22929455412058711</c:v>
                </c:pt>
                <c:pt idx="260">
                  <c:v>0.22994931169663935</c:v>
                </c:pt>
                <c:pt idx="261">
                  <c:v>0.23055109761224565</c:v>
                </c:pt>
                <c:pt idx="262">
                  <c:v>0.23115344741535529</c:v>
                </c:pt>
                <c:pt idx="263">
                  <c:v>0.23173916743456083</c:v>
                </c:pt>
                <c:pt idx="264">
                  <c:v>0.23228604242169837</c:v>
                </c:pt>
                <c:pt idx="265">
                  <c:v>0.23282758873024753</c:v>
                </c:pt>
                <c:pt idx="266">
                  <c:v>0.23334176887421451</c:v>
                </c:pt>
                <c:pt idx="267">
                  <c:v>0.2338114261121044</c:v>
                </c:pt>
                <c:pt idx="268">
                  <c:v>0.23431689906297559</c:v>
                </c:pt>
                <c:pt idx="269">
                  <c:v>0.23483524998482155</c:v>
                </c:pt>
                <c:pt idx="270">
                  <c:v>0.23532300415530269</c:v>
                </c:pt>
                <c:pt idx="271">
                  <c:v>0.23585717507094048</c:v>
                </c:pt>
                <c:pt idx="272">
                  <c:v>0.23641967398123087</c:v>
                </c:pt>
                <c:pt idx="273">
                  <c:v>0.23696322440988069</c:v>
                </c:pt>
                <c:pt idx="274">
                  <c:v>0.23746778904080679</c:v>
                </c:pt>
                <c:pt idx="275">
                  <c:v>0.23800441463241717</c:v>
                </c:pt>
                <c:pt idx="276">
                  <c:v>0.23856326655750193</c:v>
                </c:pt>
                <c:pt idx="277">
                  <c:v>0.23908959928917975</c:v>
                </c:pt>
                <c:pt idx="278">
                  <c:v>0.239647128122223</c:v>
                </c:pt>
                <c:pt idx="279">
                  <c:v>0.24022128959516018</c:v>
                </c:pt>
                <c:pt idx="280">
                  <c:v>0.24079202099075739</c:v>
                </c:pt>
                <c:pt idx="281">
                  <c:v>0.24131254278537662</c:v>
                </c:pt>
                <c:pt idx="282">
                  <c:v>0.24183092511602319</c:v>
                </c:pt>
                <c:pt idx="283">
                  <c:v>0.24238960693198988</c:v>
                </c:pt>
                <c:pt idx="284">
                  <c:v>0.24295593904660148</c:v>
                </c:pt>
                <c:pt idx="285">
                  <c:v>0.24346968027165672</c:v>
                </c:pt>
                <c:pt idx="286">
                  <c:v>0.24395553532828154</c:v>
                </c:pt>
                <c:pt idx="287">
                  <c:v>0.24448484198418838</c:v>
                </c:pt>
                <c:pt idx="288">
                  <c:v>0.24501005371764659</c:v>
                </c:pt>
                <c:pt idx="289">
                  <c:v>0.24550807968079244</c:v>
                </c:pt>
                <c:pt idx="290">
                  <c:v>0.2459867353986939</c:v>
                </c:pt>
                <c:pt idx="291">
                  <c:v>0.24647891711032191</c:v>
                </c:pt>
                <c:pt idx="292">
                  <c:v>0.24696011797857034</c:v>
                </c:pt>
                <c:pt idx="293">
                  <c:v>0.24742755740698655</c:v>
                </c:pt>
                <c:pt idx="294">
                  <c:v>0.24798893491962418</c:v>
                </c:pt>
                <c:pt idx="295">
                  <c:v>0.2485217049490388</c:v>
                </c:pt>
                <c:pt idx="296">
                  <c:v>0.24897840723898634</c:v>
                </c:pt>
                <c:pt idx="297">
                  <c:v>0.24943763942511332</c:v>
                </c:pt>
                <c:pt idx="298">
                  <c:v>0.24985189914240724</c:v>
                </c:pt>
                <c:pt idx="299">
                  <c:v>0.25026649191219669</c:v>
                </c:pt>
                <c:pt idx="300">
                  <c:v>0.25076813202461429</c:v>
                </c:pt>
                <c:pt idx="301">
                  <c:v>0.25128186150913073</c:v>
                </c:pt>
                <c:pt idx="302">
                  <c:v>0.2517666279692588</c:v>
                </c:pt>
                <c:pt idx="303">
                  <c:v>0.2521807399442495</c:v>
                </c:pt>
                <c:pt idx="304">
                  <c:v>0.25260107452656549</c:v>
                </c:pt>
                <c:pt idx="305">
                  <c:v>0.25303856950126158</c:v>
                </c:pt>
                <c:pt idx="306">
                  <c:v>0.25349801013364176</c:v>
                </c:pt>
                <c:pt idx="307">
                  <c:v>0.25392629257982552</c:v>
                </c:pt>
                <c:pt idx="308">
                  <c:v>0.25433558189149058</c:v>
                </c:pt>
                <c:pt idx="309">
                  <c:v>0.25475519988700285</c:v>
                </c:pt>
                <c:pt idx="310">
                  <c:v>0.25522202305275193</c:v>
                </c:pt>
                <c:pt idx="311">
                  <c:v>0.25562704277746584</c:v>
                </c:pt>
                <c:pt idx="312">
                  <c:v>0.25601200604108626</c:v>
                </c:pt>
                <c:pt idx="313">
                  <c:v>0.25643691730924106</c:v>
                </c:pt>
                <c:pt idx="314">
                  <c:v>0.25685099597130695</c:v>
                </c:pt>
                <c:pt idx="315">
                  <c:v>0.25730065838100613</c:v>
                </c:pt>
                <c:pt idx="316">
                  <c:v>0.25780567868768456</c:v>
                </c:pt>
                <c:pt idx="317">
                  <c:v>0.25832957976689347</c:v>
                </c:pt>
                <c:pt idx="318">
                  <c:v>0.25884770504942883</c:v>
                </c:pt>
                <c:pt idx="319">
                  <c:v>0.25937222174018054</c:v>
                </c:pt>
                <c:pt idx="320">
                  <c:v>0.25998235619480892</c:v>
                </c:pt>
                <c:pt idx="321">
                  <c:v>0.26055226170002282</c:v>
                </c:pt>
                <c:pt idx="322">
                  <c:v>0.2611224594531823</c:v>
                </c:pt>
                <c:pt idx="323">
                  <c:v>0.26178162120463871</c:v>
                </c:pt>
                <c:pt idx="324">
                  <c:v>0.2623962491208483</c:v>
                </c:pt>
                <c:pt idx="325">
                  <c:v>0.26301233570991578</c:v>
                </c:pt>
                <c:pt idx="326">
                  <c:v>0.26367841388568963</c:v>
                </c:pt>
                <c:pt idx="327">
                  <c:v>0.2643386527734875</c:v>
                </c:pt>
                <c:pt idx="328">
                  <c:v>0.26498995875689862</c:v>
                </c:pt>
                <c:pt idx="329">
                  <c:v>0.26564484536563021</c:v>
                </c:pt>
                <c:pt idx="330">
                  <c:v>0.26634548252309859</c:v>
                </c:pt>
                <c:pt idx="331">
                  <c:v>0.26702906101283869</c:v>
                </c:pt>
                <c:pt idx="332">
                  <c:v>0.26767948837421013</c:v>
                </c:pt>
                <c:pt idx="333">
                  <c:v>0.26834335973192297</c:v>
                </c:pt>
                <c:pt idx="334">
                  <c:v>0.26898308750734978</c:v>
                </c:pt>
                <c:pt idx="335">
                  <c:v>0.26961544110138247</c:v>
                </c:pt>
                <c:pt idx="336">
                  <c:v>0.27025749959983641</c:v>
                </c:pt>
                <c:pt idx="337">
                  <c:v>0.27089143943789024</c:v>
                </c:pt>
                <c:pt idx="338">
                  <c:v>0.27151661268121674</c:v>
                </c:pt>
                <c:pt idx="339">
                  <c:v>0.2721212000196212</c:v>
                </c:pt>
                <c:pt idx="340">
                  <c:v>0.27275496086534895</c:v>
                </c:pt>
                <c:pt idx="341">
                  <c:v>0.27338885696990606</c:v>
                </c:pt>
                <c:pt idx="342">
                  <c:v>0.27402031295079848</c:v>
                </c:pt>
                <c:pt idx="343">
                  <c:v>0.27464025577258172</c:v>
                </c:pt>
                <c:pt idx="344">
                  <c:v>0.27522647920616294</c:v>
                </c:pt>
                <c:pt idx="345">
                  <c:v>0.2758184780363328</c:v>
                </c:pt>
                <c:pt idx="346">
                  <c:v>0.27643339761569541</c:v>
                </c:pt>
                <c:pt idx="347">
                  <c:v>0.27703921862001374</c:v>
                </c:pt>
                <c:pt idx="348">
                  <c:v>0.27762506507685664</c:v>
                </c:pt>
                <c:pt idx="349">
                  <c:v>0.27818911193175605</c:v>
                </c:pt>
                <c:pt idx="350">
                  <c:v>0.27879434981689549</c:v>
                </c:pt>
                <c:pt idx="351">
                  <c:v>0.27941055924248309</c:v>
                </c:pt>
                <c:pt idx="352">
                  <c:v>0.28002774040088974</c:v>
                </c:pt>
                <c:pt idx="353">
                  <c:v>0.28060474500928861</c:v>
                </c:pt>
                <c:pt idx="354">
                  <c:v>0.28116697125152074</c:v>
                </c:pt>
                <c:pt idx="355">
                  <c:v>0.28172643082510823</c:v>
                </c:pt>
                <c:pt idx="356">
                  <c:v>0.28228870848389009</c:v>
                </c:pt>
                <c:pt idx="357">
                  <c:v>0.28285552639482453</c:v>
                </c:pt>
                <c:pt idx="358">
                  <c:v>0.28343399700136868</c:v>
                </c:pt>
                <c:pt idx="359">
                  <c:v>0.28406270466965161</c:v>
                </c:pt>
                <c:pt idx="360">
                  <c:v>0.28464689009039407</c:v>
                </c:pt>
                <c:pt idx="361">
                  <c:v>0.28519718205056144</c:v>
                </c:pt>
                <c:pt idx="362">
                  <c:v>0.28574057849360651</c:v>
                </c:pt>
                <c:pt idx="363">
                  <c:v>0.28631453532316692</c:v>
                </c:pt>
                <c:pt idx="364">
                  <c:v>0.28686361636318042</c:v>
                </c:pt>
                <c:pt idx="365">
                  <c:v>0.2873888331805719</c:v>
                </c:pt>
                <c:pt idx="366">
                  <c:v>0.28790060983751592</c:v>
                </c:pt>
                <c:pt idx="367">
                  <c:v>0.28849125705782519</c:v>
                </c:pt>
                <c:pt idx="368">
                  <c:v>0.28909245186654703</c:v>
                </c:pt>
                <c:pt idx="369">
                  <c:v>0.28957301726497353</c:v>
                </c:pt>
                <c:pt idx="370">
                  <c:v>0.29007770567999225</c:v>
                </c:pt>
                <c:pt idx="371">
                  <c:v>0.29060937179332197</c:v>
                </c:pt>
                <c:pt idx="372">
                  <c:v>0.29113614343564481</c:v>
                </c:pt>
                <c:pt idx="373">
                  <c:v>0.29165375372968266</c:v>
                </c:pt>
                <c:pt idx="374">
                  <c:v>0.29217724666535272</c:v>
                </c:pt>
                <c:pt idx="375">
                  <c:v>0.29270131131678462</c:v>
                </c:pt>
                <c:pt idx="376">
                  <c:v>0.29318788465258505</c:v>
                </c:pt>
                <c:pt idx="377">
                  <c:v>0.29367857740774578</c:v>
                </c:pt>
                <c:pt idx="378">
                  <c:v>0.29416874635532458</c:v>
                </c:pt>
                <c:pt idx="379">
                  <c:v>0.29464445272354456</c:v>
                </c:pt>
                <c:pt idx="380">
                  <c:v>0.29513361361933521</c:v>
                </c:pt>
                <c:pt idx="381">
                  <c:v>0.295604013714239</c:v>
                </c:pt>
                <c:pt idx="382">
                  <c:v>0.29608121979805846</c:v>
                </c:pt>
                <c:pt idx="383">
                  <c:v>0.2965751753644586</c:v>
                </c:pt>
                <c:pt idx="384">
                  <c:v>0.29703150788969196</c:v>
                </c:pt>
                <c:pt idx="385">
                  <c:v>0.29746219496503234</c:v>
                </c:pt>
                <c:pt idx="386">
                  <c:v>0.29790587132808777</c:v>
                </c:pt>
                <c:pt idx="387">
                  <c:v>0.29835606505863954</c:v>
                </c:pt>
                <c:pt idx="388">
                  <c:v>0.29877875532019421</c:v>
                </c:pt>
                <c:pt idx="389">
                  <c:v>0.29916320971180171</c:v>
                </c:pt>
                <c:pt idx="390">
                  <c:v>0.29957857775104307</c:v>
                </c:pt>
                <c:pt idx="391">
                  <c:v>0.30001520644577456</c:v>
                </c:pt>
                <c:pt idx="392">
                  <c:v>0.30046313960300841</c:v>
                </c:pt>
                <c:pt idx="393">
                  <c:v>0.30087716423320743</c:v>
                </c:pt>
                <c:pt idx="394">
                  <c:v>0.30125775631107937</c:v>
                </c:pt>
                <c:pt idx="395">
                  <c:v>0.3016432195158989</c:v>
                </c:pt>
                <c:pt idx="396">
                  <c:v>0.3020648752111777</c:v>
                </c:pt>
                <c:pt idx="397">
                  <c:v>0.30250135735909012</c:v>
                </c:pt>
                <c:pt idx="398">
                  <c:v>0.30288363376424549</c:v>
                </c:pt>
                <c:pt idx="399">
                  <c:v>0.30321920639623173</c:v>
                </c:pt>
                <c:pt idx="400">
                  <c:v>0.30358006795345654</c:v>
                </c:pt>
                <c:pt idx="401">
                  <c:v>0.30395906704155939</c:v>
                </c:pt>
                <c:pt idx="402">
                  <c:v>0.30435701626770406</c:v>
                </c:pt>
                <c:pt idx="403">
                  <c:v>0.30475368029412081</c:v>
                </c:pt>
                <c:pt idx="404">
                  <c:v>0.30512598931342128</c:v>
                </c:pt>
                <c:pt idx="405">
                  <c:v>0.30545936924884276</c:v>
                </c:pt>
                <c:pt idx="406">
                  <c:v>0.30578583105580526</c:v>
                </c:pt>
                <c:pt idx="407">
                  <c:v>0.3061644630767561</c:v>
                </c:pt>
                <c:pt idx="408">
                  <c:v>0.30652271518751384</c:v>
                </c:pt>
                <c:pt idx="409">
                  <c:v>0.30682470206239038</c:v>
                </c:pt>
                <c:pt idx="410">
                  <c:v>0.30715674720268588</c:v>
                </c:pt>
                <c:pt idx="411">
                  <c:v>0.30749352740569369</c:v>
                </c:pt>
                <c:pt idx="412">
                  <c:v>0.30782699186791307</c:v>
                </c:pt>
                <c:pt idx="413">
                  <c:v>0.30815550872077418</c:v>
                </c:pt>
                <c:pt idx="414">
                  <c:v>0.30847687551690955</c:v>
                </c:pt>
                <c:pt idx="415">
                  <c:v>0.30878536584213623</c:v>
                </c:pt>
                <c:pt idx="416">
                  <c:v>0.30907871748714488</c:v>
                </c:pt>
                <c:pt idx="417">
                  <c:v>0.30938425346152915</c:v>
                </c:pt>
                <c:pt idx="418">
                  <c:v>0.30969874169192058</c:v>
                </c:pt>
                <c:pt idx="419">
                  <c:v>0.3099914668962413</c:v>
                </c:pt>
                <c:pt idx="420">
                  <c:v>0.31030193454123722</c:v>
                </c:pt>
                <c:pt idx="421">
                  <c:v>0.31060359720274405</c:v>
                </c:pt>
                <c:pt idx="422">
                  <c:v>0.31085403084537805</c:v>
                </c:pt>
                <c:pt idx="423">
                  <c:v>0.31114701313492832</c:v>
                </c:pt>
                <c:pt idx="424">
                  <c:v>0.31141439185932024</c:v>
                </c:pt>
                <c:pt idx="425">
                  <c:v>0.31166438210048475</c:v>
                </c:pt>
                <c:pt idx="426">
                  <c:v>0.31192612493942296</c:v>
                </c:pt>
                <c:pt idx="427">
                  <c:v>0.31215923965893494</c:v>
                </c:pt>
                <c:pt idx="428">
                  <c:v>0.3123970366399117</c:v>
                </c:pt>
                <c:pt idx="429">
                  <c:v>0.31264248679534551</c:v>
                </c:pt>
                <c:pt idx="430">
                  <c:v>0.31289114623157838</c:v>
                </c:pt>
                <c:pt idx="431">
                  <c:v>0.31311453250328852</c:v>
                </c:pt>
                <c:pt idx="432">
                  <c:v>0.31333369261384764</c:v>
                </c:pt>
                <c:pt idx="433">
                  <c:v>0.31349943335013036</c:v>
                </c:pt>
                <c:pt idx="434">
                  <c:v>0.31372061069124668</c:v>
                </c:pt>
                <c:pt idx="435">
                  <c:v>0.31398832944502203</c:v>
                </c:pt>
                <c:pt idx="436">
                  <c:v>0.31424477416707247</c:v>
                </c:pt>
                <c:pt idx="437">
                  <c:v>0.31447218957774109</c:v>
                </c:pt>
                <c:pt idx="438">
                  <c:v>0.31469113613674815</c:v>
                </c:pt>
                <c:pt idx="439">
                  <c:v>0.31490779170681893</c:v>
                </c:pt>
                <c:pt idx="440">
                  <c:v>0.31508610648614527</c:v>
                </c:pt>
                <c:pt idx="441">
                  <c:v>0.31527420299372655</c:v>
                </c:pt>
                <c:pt idx="442">
                  <c:v>0.31545283644641592</c:v>
                </c:pt>
                <c:pt idx="443">
                  <c:v>0.31563653908744849</c:v>
                </c:pt>
                <c:pt idx="444">
                  <c:v>0.3158258995099506</c:v>
                </c:pt>
                <c:pt idx="445">
                  <c:v>0.31600108310118569</c:v>
                </c:pt>
                <c:pt idx="446">
                  <c:v>0.31615859663190132</c:v>
                </c:pt>
                <c:pt idx="447">
                  <c:v>0.31630447143082635</c:v>
                </c:pt>
                <c:pt idx="448">
                  <c:v>0.31648230646399705</c:v>
                </c:pt>
                <c:pt idx="449">
                  <c:v>0.3166407480925113</c:v>
                </c:pt>
                <c:pt idx="450">
                  <c:v>0.31680012798271678</c:v>
                </c:pt>
                <c:pt idx="451">
                  <c:v>0.31693847451489976</c:v>
                </c:pt>
                <c:pt idx="452">
                  <c:v>0.31708493806062249</c:v>
                </c:pt>
                <c:pt idx="453">
                  <c:v>0.31726718236621682</c:v>
                </c:pt>
                <c:pt idx="454">
                  <c:v>0.31743258361916965</c:v>
                </c:pt>
                <c:pt idx="455">
                  <c:v>0.31756966230750355</c:v>
                </c:pt>
                <c:pt idx="456">
                  <c:v>0.31768913702196716</c:v>
                </c:pt>
                <c:pt idx="457">
                  <c:v>0.31782078006693576</c:v>
                </c:pt>
                <c:pt idx="458">
                  <c:v>0.31793164987436545</c:v>
                </c:pt>
                <c:pt idx="459">
                  <c:v>0.31804680614003283</c:v>
                </c:pt>
                <c:pt idx="460">
                  <c:v>0.31821240895207142</c:v>
                </c:pt>
                <c:pt idx="461">
                  <c:v>0.31835049526344394</c:v>
                </c:pt>
                <c:pt idx="462">
                  <c:v>0.31849537907752645</c:v>
                </c:pt>
                <c:pt idx="463">
                  <c:v>0.31861983419797979</c:v>
                </c:pt>
                <c:pt idx="464">
                  <c:v>0.31871482507058108</c:v>
                </c:pt>
                <c:pt idx="465">
                  <c:v>0.3188215118584195</c:v>
                </c:pt>
                <c:pt idx="466">
                  <c:v>0.31893432646381964</c:v>
                </c:pt>
                <c:pt idx="467">
                  <c:v>0.31902499021299774</c:v>
                </c:pt>
                <c:pt idx="468">
                  <c:v>0.31912088466546512</c:v>
                </c:pt>
                <c:pt idx="469">
                  <c:v>0.31923081851164686</c:v>
                </c:pt>
                <c:pt idx="470">
                  <c:v>0.31932617137709113</c:v>
                </c:pt>
                <c:pt idx="471">
                  <c:v>0.31941108126630663</c:v>
                </c:pt>
                <c:pt idx="472">
                  <c:v>0.31951059693482753</c:v>
                </c:pt>
                <c:pt idx="473">
                  <c:v>0.31960154188055739</c:v>
                </c:pt>
                <c:pt idx="474">
                  <c:v>0.31968524770864315</c:v>
                </c:pt>
                <c:pt idx="475">
                  <c:v>0.31976941882056004</c:v>
                </c:pt>
                <c:pt idx="476">
                  <c:v>0.31984403489076413</c:v>
                </c:pt>
                <c:pt idx="477">
                  <c:v>0.31997277702194327</c:v>
                </c:pt>
                <c:pt idx="478">
                  <c:v>0.32005679435053819</c:v>
                </c:pt>
                <c:pt idx="479">
                  <c:v>0.32013444495915105</c:v>
                </c:pt>
                <c:pt idx="480">
                  <c:v>0.32026850471282303</c:v>
                </c:pt>
                <c:pt idx="481">
                  <c:v>0.32034800044412531</c:v>
                </c:pt>
                <c:pt idx="482">
                  <c:v>0.32040556990495239</c:v>
                </c:pt>
                <c:pt idx="483">
                  <c:v>0.32049379833620667</c:v>
                </c:pt>
                <c:pt idx="484">
                  <c:v>0.32056930724064486</c:v>
                </c:pt>
                <c:pt idx="485">
                  <c:v>0.32064868956964931</c:v>
                </c:pt>
                <c:pt idx="486">
                  <c:v>0.32072461011448761</c:v>
                </c:pt>
                <c:pt idx="487">
                  <c:v>0.32079747752012916</c:v>
                </c:pt>
                <c:pt idx="488">
                  <c:v>0.32089361108919984</c:v>
                </c:pt>
                <c:pt idx="489">
                  <c:v>0.32097176978634817</c:v>
                </c:pt>
                <c:pt idx="490">
                  <c:v>0.32102835002206764</c:v>
                </c:pt>
                <c:pt idx="491">
                  <c:v>0.3211271506552687</c:v>
                </c:pt>
                <c:pt idx="492">
                  <c:v>0.32118073141909959</c:v>
                </c:pt>
                <c:pt idx="493">
                  <c:v>0.32122260867759983</c:v>
                </c:pt>
                <c:pt idx="494">
                  <c:v>0.32131482898097358</c:v>
                </c:pt>
                <c:pt idx="495">
                  <c:v>0.32138804291811324</c:v>
                </c:pt>
                <c:pt idx="496">
                  <c:v>0.32144833273882384</c:v>
                </c:pt>
                <c:pt idx="497">
                  <c:v>0.32151202164756026</c:v>
                </c:pt>
                <c:pt idx="498">
                  <c:v>0.32159020854058351</c:v>
                </c:pt>
                <c:pt idx="499">
                  <c:v>0.32169683082094874</c:v>
                </c:pt>
                <c:pt idx="500">
                  <c:v>0.32175341612508634</c:v>
                </c:pt>
                <c:pt idx="501">
                  <c:v>0.32175236412270886</c:v>
                </c:pt>
                <c:pt idx="502">
                  <c:v>0.32183233218035118</c:v>
                </c:pt>
                <c:pt idx="503">
                  <c:v>0.32191322722543952</c:v>
                </c:pt>
                <c:pt idx="504">
                  <c:v>0.32195104956721132</c:v>
                </c:pt>
                <c:pt idx="505">
                  <c:v>0.32202485924538432</c:v>
                </c:pt>
                <c:pt idx="506">
                  <c:v>0.32211812678400864</c:v>
                </c:pt>
                <c:pt idx="507">
                  <c:v>0.32218919554114972</c:v>
                </c:pt>
                <c:pt idx="508">
                  <c:v>0.32227187738757795</c:v>
                </c:pt>
                <c:pt idx="509">
                  <c:v>0.32237194266387875</c:v>
                </c:pt>
                <c:pt idx="510">
                  <c:v>0.32246103150275907</c:v>
                </c:pt>
                <c:pt idx="511">
                  <c:v>0.32253738559210565</c:v>
                </c:pt>
                <c:pt idx="512">
                  <c:v>0.32255896764541825</c:v>
                </c:pt>
                <c:pt idx="513">
                  <c:v>0.3226468598802123</c:v>
                </c:pt>
                <c:pt idx="514">
                  <c:v>0.32277962790510822</c:v>
                </c:pt>
                <c:pt idx="515">
                  <c:v>0.32281571145542615</c:v>
                </c:pt>
                <c:pt idx="516">
                  <c:v>0.32286375796617689</c:v>
                </c:pt>
                <c:pt idx="517">
                  <c:v>0.32294071822463538</c:v>
                </c:pt>
                <c:pt idx="518">
                  <c:v>0.32302550832219673</c:v>
                </c:pt>
                <c:pt idx="519">
                  <c:v>0.32307484402237419</c:v>
                </c:pt>
                <c:pt idx="520">
                  <c:v>0.32312546887538279</c:v>
                </c:pt>
                <c:pt idx="521">
                  <c:v>0.32322061517119177</c:v>
                </c:pt>
                <c:pt idx="522">
                  <c:v>0.32325823487441502</c:v>
                </c:pt>
                <c:pt idx="523">
                  <c:v>0.32329577011458865</c:v>
                </c:pt>
                <c:pt idx="524">
                  <c:v>0.32344009494441411</c:v>
                </c:pt>
                <c:pt idx="525">
                  <c:v>0.32353929871397469</c:v>
                </c:pt>
                <c:pt idx="526">
                  <c:v>0.32358765037088172</c:v>
                </c:pt>
                <c:pt idx="527">
                  <c:v>0.32364587523941063</c:v>
                </c:pt>
                <c:pt idx="528">
                  <c:v>0.32368977295283602</c:v>
                </c:pt>
                <c:pt idx="529">
                  <c:v>0.32378483778097999</c:v>
                </c:pt>
                <c:pt idx="530">
                  <c:v>0.32391427364257969</c:v>
                </c:pt>
                <c:pt idx="531">
                  <c:v>0.3239917727895858</c:v>
                </c:pt>
                <c:pt idx="532">
                  <c:v>0.32401667161644238</c:v>
                </c:pt>
                <c:pt idx="533">
                  <c:v>0.32411920230299923</c:v>
                </c:pt>
                <c:pt idx="534">
                  <c:v>0.32424096221405191</c:v>
                </c:pt>
                <c:pt idx="535">
                  <c:v>0.32428907606790158</c:v>
                </c:pt>
                <c:pt idx="536">
                  <c:v>0.32440346204779663</c:v>
                </c:pt>
                <c:pt idx="537">
                  <c:v>0.32449668192555359</c:v>
                </c:pt>
                <c:pt idx="538">
                  <c:v>0.32454087811373727</c:v>
                </c:pt>
                <c:pt idx="539">
                  <c:v>0.3245983669587908</c:v>
                </c:pt>
                <c:pt idx="540">
                  <c:v>0.32470796146406883</c:v>
                </c:pt>
                <c:pt idx="541">
                  <c:v>0.32484059818881805</c:v>
                </c:pt>
                <c:pt idx="542">
                  <c:v>0.32494478605234556</c:v>
                </c:pt>
                <c:pt idx="543">
                  <c:v>0.32499516564590908</c:v>
                </c:pt>
                <c:pt idx="544">
                  <c:v>0.32509590465779992</c:v>
                </c:pt>
                <c:pt idx="545">
                  <c:v>0.3252211408838655</c:v>
                </c:pt>
                <c:pt idx="546">
                  <c:v>0.32530099735835788</c:v>
                </c:pt>
                <c:pt idx="547">
                  <c:v>0.3254069444073488</c:v>
                </c:pt>
                <c:pt idx="548">
                  <c:v>0.32552025536216905</c:v>
                </c:pt>
                <c:pt idx="549">
                  <c:v>0.32560980628456959</c:v>
                </c:pt>
                <c:pt idx="550">
                  <c:v>0.32570410153962864</c:v>
                </c:pt>
                <c:pt idx="551">
                  <c:v>0.32582327962490099</c:v>
                </c:pt>
                <c:pt idx="552">
                  <c:v>0.32599318901367585</c:v>
                </c:pt>
                <c:pt idx="553">
                  <c:v>0.32605480240151891</c:v>
                </c:pt>
                <c:pt idx="554">
                  <c:v>0.32615167957685354</c:v>
                </c:pt>
                <c:pt idx="555">
                  <c:v>0.3262763243373426</c:v>
                </c:pt>
                <c:pt idx="556">
                  <c:v>0.32638255700780711</c:v>
                </c:pt>
                <c:pt idx="557">
                  <c:v>0.32646816583862276</c:v>
                </c:pt>
                <c:pt idx="558">
                  <c:v>0.32650446075405276</c:v>
                </c:pt>
                <c:pt idx="559">
                  <c:v>0.32659690686722637</c:v>
                </c:pt>
                <c:pt idx="560">
                  <c:v>0.32679778371980128</c:v>
                </c:pt>
                <c:pt idx="561">
                  <c:v>0.32693646664391834</c:v>
                </c:pt>
                <c:pt idx="562">
                  <c:v>0.32706837324055421</c:v>
                </c:pt>
                <c:pt idx="563">
                  <c:v>0.32713310126365669</c:v>
                </c:pt>
                <c:pt idx="564">
                  <c:v>0.32724118263321311</c:v>
                </c:pt>
                <c:pt idx="565">
                  <c:v>0.32732870848239487</c:v>
                </c:pt>
                <c:pt idx="566">
                  <c:v>0.32741522695097786</c:v>
                </c:pt>
                <c:pt idx="567">
                  <c:v>0.32755404565016771</c:v>
                </c:pt>
                <c:pt idx="568">
                  <c:v>0.32768138397041058</c:v>
                </c:pt>
                <c:pt idx="569">
                  <c:v>0.32781221531162918</c:v>
                </c:pt>
                <c:pt idx="570">
                  <c:v>0.32794497920598459</c:v>
                </c:pt>
                <c:pt idx="571">
                  <c:v>0.32803426372839151</c:v>
                </c:pt>
                <c:pt idx="572">
                  <c:v>0.32810554605585435</c:v>
                </c:pt>
                <c:pt idx="573">
                  <c:v>0.32827367390683282</c:v>
                </c:pt>
                <c:pt idx="574">
                  <c:v>0.32848207253271522</c:v>
                </c:pt>
                <c:pt idx="575">
                  <c:v>0.32858206588933164</c:v>
                </c:pt>
                <c:pt idx="576">
                  <c:v>0.32866239859568852</c:v>
                </c:pt>
                <c:pt idx="577">
                  <c:v>0.32881954384049372</c:v>
                </c:pt>
                <c:pt idx="578">
                  <c:v>0.3289615781975655</c:v>
                </c:pt>
                <c:pt idx="579">
                  <c:v>0.32901635339260449</c:v>
                </c:pt>
                <c:pt idx="580">
                  <c:v>0.3291200609612161</c:v>
                </c:pt>
                <c:pt idx="581">
                  <c:v>0.32928359232259025</c:v>
                </c:pt>
                <c:pt idx="582">
                  <c:v>0.32938142460868286</c:v>
                </c:pt>
                <c:pt idx="583">
                  <c:v>0.32954121711613454</c:v>
                </c:pt>
                <c:pt idx="584">
                  <c:v>0.32972629849970664</c:v>
                </c:pt>
                <c:pt idx="585">
                  <c:v>0.32976251145703062</c:v>
                </c:pt>
                <c:pt idx="586">
                  <c:v>0.32990385779810161</c:v>
                </c:pt>
                <c:pt idx="587">
                  <c:v>0.33005416951291777</c:v>
                </c:pt>
                <c:pt idx="588">
                  <c:v>0.33009744919526174</c:v>
                </c:pt>
                <c:pt idx="589">
                  <c:v>0.33023288958322722</c:v>
                </c:pt>
                <c:pt idx="590">
                  <c:v>0.33033340069485928</c:v>
                </c:pt>
                <c:pt idx="591">
                  <c:v>0.3304123123029265</c:v>
                </c:pt>
                <c:pt idx="592">
                  <c:v>0.33056241184364105</c:v>
                </c:pt>
                <c:pt idx="593">
                  <c:v>0.3307034854666191</c:v>
                </c:pt>
                <c:pt idx="594">
                  <c:v>0.33084699921576693</c:v>
                </c:pt>
                <c:pt idx="595">
                  <c:v>0.33091468398144591</c:v>
                </c:pt>
                <c:pt idx="596">
                  <c:v>0.33106289993773125</c:v>
                </c:pt>
                <c:pt idx="597">
                  <c:v>0.33117407006993327</c:v>
                </c:pt>
                <c:pt idx="598">
                  <c:v>0.33128755489449041</c:v>
                </c:pt>
                <c:pt idx="599">
                  <c:v>0.33133503892015781</c:v>
                </c:pt>
                <c:pt idx="600">
                  <c:v>0.33138085413622537</c:v>
                </c:pt>
                <c:pt idx="601">
                  <c:v>0.33154308614542233</c:v>
                </c:pt>
                <c:pt idx="602">
                  <c:v>0.33174561506463535</c:v>
                </c:pt>
                <c:pt idx="603">
                  <c:v>0.33192978973974219</c:v>
                </c:pt>
                <c:pt idx="604">
                  <c:v>0.33197092987092769</c:v>
                </c:pt>
                <c:pt idx="605">
                  <c:v>0.33198829106584399</c:v>
                </c:pt>
                <c:pt idx="606">
                  <c:v>0.33213752122706347</c:v>
                </c:pt>
                <c:pt idx="607">
                  <c:v>0.33227496682866581</c:v>
                </c:pt>
                <c:pt idx="608">
                  <c:v>0.33234984837061171</c:v>
                </c:pt>
                <c:pt idx="609">
                  <c:v>0.33236575141748176</c:v>
                </c:pt>
                <c:pt idx="610">
                  <c:v>0.33246679419613279</c:v>
                </c:pt>
                <c:pt idx="611">
                  <c:v>0.33262974848778232</c:v>
                </c:pt>
                <c:pt idx="612">
                  <c:v>0.33275431538669425</c:v>
                </c:pt>
                <c:pt idx="613">
                  <c:v>0.33284846514267213</c:v>
                </c:pt>
                <c:pt idx="614">
                  <c:v>0.33304150651977782</c:v>
                </c:pt>
                <c:pt idx="615">
                  <c:v>0.33314244049272795</c:v>
                </c:pt>
                <c:pt idx="616">
                  <c:v>0.33316740605468764</c:v>
                </c:pt>
                <c:pt idx="617">
                  <c:v>0.33335165393967842</c:v>
                </c:pt>
                <c:pt idx="618">
                  <c:v>0.33349429370263933</c:v>
                </c:pt>
                <c:pt idx="619">
                  <c:v>0.33362621100250678</c:v>
                </c:pt>
                <c:pt idx="620">
                  <c:v>0.33383918609614421</c:v>
                </c:pt>
                <c:pt idx="621">
                  <c:v>0.33396272490194007</c:v>
                </c:pt>
                <c:pt idx="622">
                  <c:v>0.3341581595551712</c:v>
                </c:pt>
                <c:pt idx="623">
                  <c:v>0.33435692221285102</c:v>
                </c:pt>
                <c:pt idx="624">
                  <c:v>0.33450577013147237</c:v>
                </c:pt>
                <c:pt idx="625">
                  <c:v>0.33467246945731893</c:v>
                </c:pt>
                <c:pt idx="626">
                  <c:v>0.33478339307863231</c:v>
                </c:pt>
                <c:pt idx="627">
                  <c:v>0.33494499481633339</c:v>
                </c:pt>
                <c:pt idx="628">
                  <c:v>0.33520419382381972</c:v>
                </c:pt>
                <c:pt idx="629">
                  <c:v>0.33527538715044142</c:v>
                </c:pt>
                <c:pt idx="630">
                  <c:v>0.33536262390225979</c:v>
                </c:pt>
                <c:pt idx="631">
                  <c:v>0.33557602108942391</c:v>
                </c:pt>
                <c:pt idx="632">
                  <c:v>0.33578268325359595</c:v>
                </c:pt>
                <c:pt idx="633">
                  <c:v>0.33589207078265143</c:v>
                </c:pt>
                <c:pt idx="634">
                  <c:v>0.33597626761194554</c:v>
                </c:pt>
                <c:pt idx="635">
                  <c:v>0.33615693224116699</c:v>
                </c:pt>
                <c:pt idx="636">
                  <c:v>0.33626222563776004</c:v>
                </c:pt>
                <c:pt idx="637">
                  <c:v>0.33631458039710682</c:v>
                </c:pt>
                <c:pt idx="638">
                  <c:v>0.33640674690447447</c:v>
                </c:pt>
                <c:pt idx="639">
                  <c:v>0.33669277319347496</c:v>
                </c:pt>
                <c:pt idx="640">
                  <c:v>0.33677878392526522</c:v>
                </c:pt>
                <c:pt idx="641">
                  <c:v>0.33685079132012169</c:v>
                </c:pt>
                <c:pt idx="642">
                  <c:v>0.33705461773419315</c:v>
                </c:pt>
                <c:pt idx="643">
                  <c:v>0.33705700588517656</c:v>
                </c:pt>
                <c:pt idx="644">
                  <c:v>0.33715552074992972</c:v>
                </c:pt>
                <c:pt idx="645">
                  <c:v>0.33728348692814164</c:v>
                </c:pt>
                <c:pt idx="646">
                  <c:v>0.33726862757670778</c:v>
                </c:pt>
                <c:pt idx="647">
                  <c:v>0.33744435390186861</c:v>
                </c:pt>
                <c:pt idx="648">
                  <c:v>0.33764289849568047</c:v>
                </c:pt>
                <c:pt idx="649">
                  <c:v>0.3377806125328548</c:v>
                </c:pt>
                <c:pt idx="650">
                  <c:v>0.33786579376948439</c:v>
                </c:pt>
                <c:pt idx="651">
                  <c:v>0.33789232325983498</c:v>
                </c:pt>
                <c:pt idx="652">
                  <c:v>0.33797568220996194</c:v>
                </c:pt>
                <c:pt idx="653">
                  <c:v>0.33810253660450096</c:v>
                </c:pt>
                <c:pt idx="654">
                  <c:v>0.33829830664525495</c:v>
                </c:pt>
                <c:pt idx="655">
                  <c:v>0.33843244594757943</c:v>
                </c:pt>
                <c:pt idx="656">
                  <c:v>0.33854463439450688</c:v>
                </c:pt>
                <c:pt idx="657">
                  <c:v>0.33866226866932631</c:v>
                </c:pt>
                <c:pt idx="658">
                  <c:v>0.33880182851025403</c:v>
                </c:pt>
                <c:pt idx="659">
                  <c:v>0.33886511493327837</c:v>
                </c:pt>
                <c:pt idx="660">
                  <c:v>0.33894297987416971</c:v>
                </c:pt>
                <c:pt idx="661">
                  <c:v>0.33906848295928183</c:v>
                </c:pt>
                <c:pt idx="662">
                  <c:v>0.33914057868871511</c:v>
                </c:pt>
                <c:pt idx="663">
                  <c:v>0.33919837302315581</c:v>
                </c:pt>
                <c:pt idx="664">
                  <c:v>0.33927657515537096</c:v>
                </c:pt>
                <c:pt idx="665">
                  <c:v>0.33939467016661723</c:v>
                </c:pt>
                <c:pt idx="666">
                  <c:v>0.33944794863909844</c:v>
                </c:pt>
                <c:pt idx="667">
                  <c:v>0.3393936034062795</c:v>
                </c:pt>
                <c:pt idx="668">
                  <c:v>0.33948609277972563</c:v>
                </c:pt>
                <c:pt idx="669">
                  <c:v>0.33959274692997715</c:v>
                </c:pt>
                <c:pt idx="670">
                  <c:v>0.33974103221542884</c:v>
                </c:pt>
                <c:pt idx="671">
                  <c:v>0.33984489065336754</c:v>
                </c:pt>
                <c:pt idx="672">
                  <c:v>0.34001004701396909</c:v>
                </c:pt>
                <c:pt idx="673">
                  <c:v>0.34010650264159908</c:v>
                </c:pt>
                <c:pt idx="674">
                  <c:v>0.34008591563663737</c:v>
                </c:pt>
                <c:pt idx="675">
                  <c:v>0.34018226783292604</c:v>
                </c:pt>
                <c:pt idx="676">
                  <c:v>0.34028797516988862</c:v>
                </c:pt>
                <c:pt idx="677">
                  <c:v>0.34035964624089149</c:v>
                </c:pt>
                <c:pt idx="678">
                  <c:v>0.34046773174717893</c:v>
                </c:pt>
                <c:pt idx="679">
                  <c:v>0.34056207794366467</c:v>
                </c:pt>
                <c:pt idx="680">
                  <c:v>0.34062978813438055</c:v>
                </c:pt>
                <c:pt idx="681">
                  <c:v>0.3407421170610101</c:v>
                </c:pt>
                <c:pt idx="682">
                  <c:v>0.34085688345787091</c:v>
                </c:pt>
                <c:pt idx="683">
                  <c:v>0.34097375371034361</c:v>
                </c:pt>
                <c:pt idx="684">
                  <c:v>0.34109802974858999</c:v>
                </c:pt>
                <c:pt idx="685">
                  <c:v>0.34112726517084896</c:v>
                </c:pt>
                <c:pt idx="686">
                  <c:v>0.34119303461468214</c:v>
                </c:pt>
                <c:pt idx="687">
                  <c:v>0.34131791182944665</c:v>
                </c:pt>
                <c:pt idx="688">
                  <c:v>0.34140024052714107</c:v>
                </c:pt>
                <c:pt idx="689">
                  <c:v>0.34146107933284053</c:v>
                </c:pt>
                <c:pt idx="690">
                  <c:v>0.34158129300091072</c:v>
                </c:pt>
                <c:pt idx="691">
                  <c:v>0.34168447654831491</c:v>
                </c:pt>
                <c:pt idx="692">
                  <c:v>0.34175595529355246</c:v>
                </c:pt>
                <c:pt idx="693">
                  <c:v>0.34179161280633452</c:v>
                </c:pt>
                <c:pt idx="694">
                  <c:v>0.34189891374794845</c:v>
                </c:pt>
                <c:pt idx="695">
                  <c:v>0.3419683227961956</c:v>
                </c:pt>
                <c:pt idx="696">
                  <c:v>0.34202246999268643</c:v>
                </c:pt>
                <c:pt idx="697">
                  <c:v>0.34212050807044014</c:v>
                </c:pt>
                <c:pt idx="698">
                  <c:v>0.34227289239075254</c:v>
                </c:pt>
                <c:pt idx="699">
                  <c:v>0.34239190987088813</c:v>
                </c:pt>
                <c:pt idx="700">
                  <c:v>0.34245543643453785</c:v>
                </c:pt>
                <c:pt idx="701">
                  <c:v>0.34258391884967082</c:v>
                </c:pt>
                <c:pt idx="702">
                  <c:v>0.34270407437610345</c:v>
                </c:pt>
                <c:pt idx="703">
                  <c:v>0.34275396726602764</c:v>
                </c:pt>
                <c:pt idx="704">
                  <c:v>0.34282270759754335</c:v>
                </c:pt>
                <c:pt idx="705">
                  <c:v>0.34288323467930693</c:v>
                </c:pt>
                <c:pt idx="706">
                  <c:v>0.34290269924842881</c:v>
                </c:pt>
                <c:pt idx="707">
                  <c:v>0.34294417692368656</c:v>
                </c:pt>
                <c:pt idx="708">
                  <c:v>0.34301995114602074</c:v>
                </c:pt>
                <c:pt idx="709">
                  <c:v>0.34307059754063207</c:v>
                </c:pt>
                <c:pt idx="710">
                  <c:v>0.34316811635969241</c:v>
                </c:pt>
                <c:pt idx="711">
                  <c:v>0.34322922778993914</c:v>
                </c:pt>
                <c:pt idx="712">
                  <c:v>0.34324444194400261</c:v>
                </c:pt>
                <c:pt idx="713">
                  <c:v>0.34328017930290633</c:v>
                </c:pt>
                <c:pt idx="714">
                  <c:v>0.34332947456637603</c:v>
                </c:pt>
                <c:pt idx="715">
                  <c:v>0.34336099110431606</c:v>
                </c:pt>
                <c:pt idx="716">
                  <c:v>0.34340749976430512</c:v>
                </c:pt>
                <c:pt idx="717">
                  <c:v>0.34347579258046562</c:v>
                </c:pt>
                <c:pt idx="718">
                  <c:v>0.34353862047583866</c:v>
                </c:pt>
                <c:pt idx="719">
                  <c:v>0.34357711842747207</c:v>
                </c:pt>
                <c:pt idx="720">
                  <c:v>0.34364162110676855</c:v>
                </c:pt>
                <c:pt idx="721">
                  <c:v>0.34376577797176372</c:v>
                </c:pt>
                <c:pt idx="722">
                  <c:v>0.34377350378658367</c:v>
                </c:pt>
                <c:pt idx="723">
                  <c:v>0.34386149174958613</c:v>
                </c:pt>
                <c:pt idx="724">
                  <c:v>0.34399483037219297</c:v>
                </c:pt>
                <c:pt idx="725">
                  <c:v>0.34402874555812973</c:v>
                </c:pt>
                <c:pt idx="726">
                  <c:v>0.34412695638613428</c:v>
                </c:pt>
                <c:pt idx="727">
                  <c:v>0.34425897482842632</c:v>
                </c:pt>
                <c:pt idx="728">
                  <c:v>0.34435529329668929</c:v>
                </c:pt>
                <c:pt idx="729">
                  <c:v>0.34443135334564551</c:v>
                </c:pt>
                <c:pt idx="730">
                  <c:v>0.344547877812448</c:v>
                </c:pt>
                <c:pt idx="731">
                  <c:v>0.34469348899335683</c:v>
                </c:pt>
                <c:pt idx="732">
                  <c:v>0.34482665977144628</c:v>
                </c:pt>
                <c:pt idx="733">
                  <c:v>0.34499015835310393</c:v>
                </c:pt>
                <c:pt idx="734">
                  <c:v>0.34514808035053618</c:v>
                </c:pt>
                <c:pt idx="735">
                  <c:v>0.34529040556240459</c:v>
                </c:pt>
                <c:pt idx="736">
                  <c:v>0.3454602935899016</c:v>
                </c:pt>
                <c:pt idx="737">
                  <c:v>0.34560421588836238</c:v>
                </c:pt>
                <c:pt idx="738">
                  <c:v>0.34578039572081393</c:v>
                </c:pt>
                <c:pt idx="739">
                  <c:v>0.34603220612753766</c:v>
                </c:pt>
                <c:pt idx="740">
                  <c:v>0.34620601360534559</c:v>
                </c:pt>
                <c:pt idx="741">
                  <c:v>0.34634100995401512</c:v>
                </c:pt>
                <c:pt idx="742">
                  <c:v>0.34650276877542457</c:v>
                </c:pt>
                <c:pt idx="743">
                  <c:v>0.34667143591411392</c:v>
                </c:pt>
                <c:pt idx="744">
                  <c:v>0.34683504017960026</c:v>
                </c:pt>
                <c:pt idx="745">
                  <c:v>0.3470572733945268</c:v>
                </c:pt>
                <c:pt idx="746">
                  <c:v>0.34733262856105046</c:v>
                </c:pt>
                <c:pt idx="747">
                  <c:v>0.34757818812764546</c:v>
                </c:pt>
                <c:pt idx="748">
                  <c:v>0.34785382390027891</c:v>
                </c:pt>
                <c:pt idx="749">
                  <c:v>0.34802710240876134</c:v>
                </c:pt>
                <c:pt idx="750">
                  <c:v>0.34820752299092178</c:v>
                </c:pt>
                <c:pt idx="751">
                  <c:v>0.34841003851019409</c:v>
                </c:pt>
                <c:pt idx="752">
                  <c:v>0.34854553904485047</c:v>
                </c:pt>
                <c:pt idx="753">
                  <c:v>0.34869509278458466</c:v>
                </c:pt>
                <c:pt idx="754">
                  <c:v>0.34889979792858078</c:v>
                </c:pt>
                <c:pt idx="755">
                  <c:v>0.34911890870291323</c:v>
                </c:pt>
                <c:pt idx="756">
                  <c:v>0.34929815987702179</c:v>
                </c:pt>
                <c:pt idx="757">
                  <c:v>0.34946005040777744</c:v>
                </c:pt>
                <c:pt idx="758">
                  <c:v>0.34962507093468659</c:v>
                </c:pt>
                <c:pt idx="759">
                  <c:v>0.34973671523083566</c:v>
                </c:pt>
                <c:pt idx="760">
                  <c:v>0.34989821700653856</c:v>
                </c:pt>
                <c:pt idx="761">
                  <c:v>0.35006200770529067</c:v>
                </c:pt>
                <c:pt idx="762">
                  <c:v>0.35026335342384279</c:v>
                </c:pt>
                <c:pt idx="763">
                  <c:v>0.35042160135218459</c:v>
                </c:pt>
                <c:pt idx="764">
                  <c:v>0.35055980277132442</c:v>
                </c:pt>
                <c:pt idx="765">
                  <c:v>0.35067047731513429</c:v>
                </c:pt>
                <c:pt idx="766">
                  <c:v>0.35072203984745015</c:v>
                </c:pt>
                <c:pt idx="767">
                  <c:v>0.35077193675168306</c:v>
                </c:pt>
                <c:pt idx="768">
                  <c:v>0.35084869911498923</c:v>
                </c:pt>
                <c:pt idx="769">
                  <c:v>0.35092009387521866</c:v>
                </c:pt>
                <c:pt idx="770">
                  <c:v>0.35103364337507154</c:v>
                </c:pt>
                <c:pt idx="771">
                  <c:v>0.35111494853627168</c:v>
                </c:pt>
                <c:pt idx="772">
                  <c:v>0.35118644125477211</c:v>
                </c:pt>
                <c:pt idx="773">
                  <c:v>0.35124101222170512</c:v>
                </c:pt>
                <c:pt idx="774">
                  <c:v>0.35127005123048849</c:v>
                </c:pt>
                <c:pt idx="775">
                  <c:v>0.35129757163418368</c:v>
                </c:pt>
                <c:pt idx="776">
                  <c:v>0.35131719467080552</c:v>
                </c:pt>
                <c:pt idx="777">
                  <c:v>0.3513496344725649</c:v>
                </c:pt>
                <c:pt idx="778">
                  <c:v>0.35136769451479738</c:v>
                </c:pt>
                <c:pt idx="779">
                  <c:v>0.35138631603816267</c:v>
                </c:pt>
                <c:pt idx="780">
                  <c:v>0.35141478105966456</c:v>
                </c:pt>
                <c:pt idx="781">
                  <c:v>0.35138868925289751</c:v>
                </c:pt>
                <c:pt idx="782">
                  <c:v>0.35135777955236325</c:v>
                </c:pt>
                <c:pt idx="783">
                  <c:v>0.3513204260878251</c:v>
                </c:pt>
                <c:pt idx="784">
                  <c:v>0.3512653055059774</c:v>
                </c:pt>
                <c:pt idx="785">
                  <c:v>0.35121630120378305</c:v>
                </c:pt>
                <c:pt idx="786">
                  <c:v>0.35118300729111634</c:v>
                </c:pt>
                <c:pt idx="787">
                  <c:v>0.35114646671390881</c:v>
                </c:pt>
                <c:pt idx="788">
                  <c:v>0.35111852835446083</c:v>
                </c:pt>
                <c:pt idx="789">
                  <c:v>0.35109136734266233</c:v>
                </c:pt>
                <c:pt idx="790">
                  <c:v>0.35102341786376573</c:v>
                </c:pt>
                <c:pt idx="791">
                  <c:v>0.35095048361674525</c:v>
                </c:pt>
                <c:pt idx="792">
                  <c:v>0.35088524511851871</c:v>
                </c:pt>
                <c:pt idx="793">
                  <c:v>0.35079955322258344</c:v>
                </c:pt>
                <c:pt idx="794">
                  <c:v>0.35073840124231853</c:v>
                </c:pt>
                <c:pt idx="795">
                  <c:v>0.35070688458168203</c:v>
                </c:pt>
                <c:pt idx="796">
                  <c:v>0.3506860889425687</c:v>
                </c:pt>
                <c:pt idx="797">
                  <c:v>0.35064645112317033</c:v>
                </c:pt>
                <c:pt idx="798">
                  <c:v>0.35059164709492546</c:v>
                </c:pt>
                <c:pt idx="799">
                  <c:v>0.35055011368548517</c:v>
                </c:pt>
                <c:pt idx="800">
                  <c:v>0.35049129817734231</c:v>
                </c:pt>
                <c:pt idx="801">
                  <c:v>0.35044648600813583</c:v>
                </c:pt>
                <c:pt idx="802">
                  <c:v>0.35043940611560837</c:v>
                </c:pt>
                <c:pt idx="803">
                  <c:v>0.35041817738760339</c:v>
                </c:pt>
                <c:pt idx="804">
                  <c:v>0.35038991480217446</c:v>
                </c:pt>
                <c:pt idx="805">
                  <c:v>0.35039069457492272</c:v>
                </c:pt>
                <c:pt idx="806">
                  <c:v>0.35039533429171943</c:v>
                </c:pt>
                <c:pt idx="807">
                  <c:v>0.35039400477380184</c:v>
                </c:pt>
                <c:pt idx="808">
                  <c:v>0.35041708477689576</c:v>
                </c:pt>
                <c:pt idx="809">
                  <c:v>0.35046438503946414</c:v>
                </c:pt>
                <c:pt idx="810">
                  <c:v>0.35050038226429719</c:v>
                </c:pt>
                <c:pt idx="811">
                  <c:v>0.35054198626806116</c:v>
                </c:pt>
                <c:pt idx="812">
                  <c:v>0.35058559844654807</c:v>
                </c:pt>
                <c:pt idx="813">
                  <c:v>0.35062879093469562</c:v>
                </c:pt>
                <c:pt idx="814">
                  <c:v>0.3506852005188133</c:v>
                </c:pt>
                <c:pt idx="815">
                  <c:v>0.35075943188544983</c:v>
                </c:pt>
                <c:pt idx="816">
                  <c:v>0.35081509823067597</c:v>
                </c:pt>
                <c:pt idx="817">
                  <c:v>0.35086605169604396</c:v>
                </c:pt>
                <c:pt idx="818">
                  <c:v>0.3509320004127508</c:v>
                </c:pt>
                <c:pt idx="819">
                  <c:v>0.35099414255272166</c:v>
                </c:pt>
                <c:pt idx="820">
                  <c:v>0.35105646173026178</c:v>
                </c:pt>
                <c:pt idx="821">
                  <c:v>0.35112997793317291</c:v>
                </c:pt>
                <c:pt idx="822">
                  <c:v>0.35121685934937769</c:v>
                </c:pt>
                <c:pt idx="823">
                  <c:v>0.35127817239858855</c:v>
                </c:pt>
                <c:pt idx="824">
                  <c:v>0.35133511222378794</c:v>
                </c:pt>
                <c:pt idx="825">
                  <c:v>0.35140104069614048</c:v>
                </c:pt>
                <c:pt idx="826">
                  <c:v>0.3514574566604074</c:v>
                </c:pt>
                <c:pt idx="827">
                  <c:v>0.35152557111124133</c:v>
                </c:pt>
                <c:pt idx="828">
                  <c:v>0.3516113204748737</c:v>
                </c:pt>
                <c:pt idx="829">
                  <c:v>0.35167418439254544</c:v>
                </c:pt>
                <c:pt idx="830">
                  <c:v>0.35171955484119133</c:v>
                </c:pt>
                <c:pt idx="831">
                  <c:v>0.35175925283160159</c:v>
                </c:pt>
                <c:pt idx="832">
                  <c:v>0.35179764678893138</c:v>
                </c:pt>
                <c:pt idx="833">
                  <c:v>0.35185787512721139</c:v>
                </c:pt>
                <c:pt idx="834">
                  <c:v>0.3519232936060806</c:v>
                </c:pt>
                <c:pt idx="835">
                  <c:v>0.35199640135319882</c:v>
                </c:pt>
                <c:pt idx="836">
                  <c:v>0.35206563213776981</c:v>
                </c:pt>
                <c:pt idx="837">
                  <c:v>0.35214808414668236</c:v>
                </c:pt>
                <c:pt idx="838">
                  <c:v>0.35221160819384273</c:v>
                </c:pt>
                <c:pt idx="839">
                  <c:v>0.35226812304457272</c:v>
                </c:pt>
                <c:pt idx="840">
                  <c:v>0.35233115767420914</c:v>
                </c:pt>
                <c:pt idx="841">
                  <c:v>0.35237365972313306</c:v>
                </c:pt>
                <c:pt idx="842">
                  <c:v>0.35242154515512153</c:v>
                </c:pt>
                <c:pt idx="843">
                  <c:v>0.35248615071238487</c:v>
                </c:pt>
                <c:pt idx="844">
                  <c:v>0.35252667104250962</c:v>
                </c:pt>
                <c:pt idx="845">
                  <c:v>0.3525629611740399</c:v>
                </c:pt>
                <c:pt idx="846">
                  <c:v>0.352603497722557</c:v>
                </c:pt>
                <c:pt idx="847">
                  <c:v>0.35266430245130159</c:v>
                </c:pt>
                <c:pt idx="848">
                  <c:v>0.35271596923224274</c:v>
                </c:pt>
                <c:pt idx="849">
                  <c:v>0.35275970775460097</c:v>
                </c:pt>
                <c:pt idx="850">
                  <c:v>0.35281575842466673</c:v>
                </c:pt>
                <c:pt idx="851">
                  <c:v>0.35285952708273499</c:v>
                </c:pt>
                <c:pt idx="852">
                  <c:v>0.35289792916330426</c:v>
                </c:pt>
                <c:pt idx="853">
                  <c:v>0.35295293846018644</c:v>
                </c:pt>
                <c:pt idx="854">
                  <c:v>0.35301071483174962</c:v>
                </c:pt>
                <c:pt idx="855">
                  <c:v>0.35305566647215009</c:v>
                </c:pt>
                <c:pt idx="856">
                  <c:v>0.35309001070365714</c:v>
                </c:pt>
                <c:pt idx="857">
                  <c:v>0.35312423980189794</c:v>
                </c:pt>
                <c:pt idx="858">
                  <c:v>0.35316064909430223</c:v>
                </c:pt>
                <c:pt idx="859">
                  <c:v>0.35319806823087813</c:v>
                </c:pt>
                <c:pt idx="860">
                  <c:v>0.35322987536149392</c:v>
                </c:pt>
                <c:pt idx="861">
                  <c:v>0.35326690347673573</c:v>
                </c:pt>
                <c:pt idx="862">
                  <c:v>0.35331389293547416</c:v>
                </c:pt>
                <c:pt idx="863">
                  <c:v>0.35334419112657373</c:v>
                </c:pt>
                <c:pt idx="864">
                  <c:v>0.3533801152640284</c:v>
                </c:pt>
                <c:pt idx="865">
                  <c:v>0.35342247296455859</c:v>
                </c:pt>
                <c:pt idx="866">
                  <c:v>0.35346211705122882</c:v>
                </c:pt>
                <c:pt idx="867">
                  <c:v>0.3535025661492972</c:v>
                </c:pt>
                <c:pt idx="868">
                  <c:v>0.35353928168745224</c:v>
                </c:pt>
                <c:pt idx="869">
                  <c:v>0.35357546571071879</c:v>
                </c:pt>
                <c:pt idx="870">
                  <c:v>0.35360302600895493</c:v>
                </c:pt>
                <c:pt idx="871">
                  <c:v>0.35362137958499112</c:v>
                </c:pt>
                <c:pt idx="872">
                  <c:v>0.35364406195536929</c:v>
                </c:pt>
                <c:pt idx="873">
                  <c:v>0.35366479874843132</c:v>
                </c:pt>
                <c:pt idx="874">
                  <c:v>0.35368949225090196</c:v>
                </c:pt>
                <c:pt idx="875">
                  <c:v>0.35371665601548957</c:v>
                </c:pt>
                <c:pt idx="876">
                  <c:v>0.35374247422709049</c:v>
                </c:pt>
                <c:pt idx="877">
                  <c:v>0.35377042626115446</c:v>
                </c:pt>
                <c:pt idx="878">
                  <c:v>0.35379782989474767</c:v>
                </c:pt>
                <c:pt idx="879">
                  <c:v>0.35382107150662723</c:v>
                </c:pt>
                <c:pt idx="880">
                  <c:v>0.35384486197642301</c:v>
                </c:pt>
                <c:pt idx="881">
                  <c:v>0.35386898955311646</c:v>
                </c:pt>
                <c:pt idx="882">
                  <c:v>0.3538848377558817</c:v>
                </c:pt>
                <c:pt idx="883">
                  <c:v>0.35391112749243264</c:v>
                </c:pt>
                <c:pt idx="884">
                  <c:v>0.353945112241633</c:v>
                </c:pt>
                <c:pt idx="885">
                  <c:v>0.35397089302322288</c:v>
                </c:pt>
                <c:pt idx="886">
                  <c:v>0.35400060079756662</c:v>
                </c:pt>
                <c:pt idx="887">
                  <c:v>0.35404149695257425</c:v>
                </c:pt>
                <c:pt idx="888">
                  <c:v>0.35407825704583429</c:v>
                </c:pt>
                <c:pt idx="889">
                  <c:v>0.35411188621038431</c:v>
                </c:pt>
                <c:pt idx="890">
                  <c:v>0.35414528448700427</c:v>
                </c:pt>
                <c:pt idx="891">
                  <c:v>0.35416381455221341</c:v>
                </c:pt>
                <c:pt idx="892">
                  <c:v>0.35417649423128372</c:v>
                </c:pt>
                <c:pt idx="893">
                  <c:v>0.35419956669232006</c:v>
                </c:pt>
                <c:pt idx="894">
                  <c:v>0.35422664367124918</c:v>
                </c:pt>
                <c:pt idx="895">
                  <c:v>0.35424567754884512</c:v>
                </c:pt>
                <c:pt idx="896">
                  <c:v>0.35426826020098917</c:v>
                </c:pt>
                <c:pt idx="897">
                  <c:v>0.35429937827797486</c:v>
                </c:pt>
                <c:pt idx="898">
                  <c:v>0.35432815983740235</c:v>
                </c:pt>
                <c:pt idx="899">
                  <c:v>0.35436313621665888</c:v>
                </c:pt>
                <c:pt idx="900">
                  <c:v>0.3543944302653057</c:v>
                </c:pt>
                <c:pt idx="901">
                  <c:v>0.35442524814072124</c:v>
                </c:pt>
                <c:pt idx="902">
                  <c:v>0.35445730462074659</c:v>
                </c:pt>
                <c:pt idx="903">
                  <c:v>0.35448689478659984</c:v>
                </c:pt>
                <c:pt idx="904">
                  <c:v>0.35451652648978477</c:v>
                </c:pt>
                <c:pt idx="905">
                  <c:v>0.35456056145377374</c:v>
                </c:pt>
                <c:pt idx="906">
                  <c:v>0.35460282238044688</c:v>
                </c:pt>
                <c:pt idx="907">
                  <c:v>0.35464966015474592</c:v>
                </c:pt>
                <c:pt idx="908">
                  <c:v>0.35469554837462169</c:v>
                </c:pt>
                <c:pt idx="909">
                  <c:v>0.35474422092361119</c:v>
                </c:pt>
                <c:pt idx="910">
                  <c:v>0.35478182920194845</c:v>
                </c:pt>
                <c:pt idx="911">
                  <c:v>0.35480753432386741</c:v>
                </c:pt>
                <c:pt idx="912">
                  <c:v>0.3548211802511107</c:v>
                </c:pt>
                <c:pt idx="913">
                  <c:v>0.35484951739360926</c:v>
                </c:pt>
                <c:pt idx="914">
                  <c:v>0.35486531785547132</c:v>
                </c:pt>
                <c:pt idx="915">
                  <c:v>0.35489033199912834</c:v>
                </c:pt>
                <c:pt idx="916">
                  <c:v>0.35493468122930211</c:v>
                </c:pt>
                <c:pt idx="917">
                  <c:v>0.35496037958337362</c:v>
                </c:pt>
                <c:pt idx="918">
                  <c:v>0.35497003370334945</c:v>
                </c:pt>
                <c:pt idx="919">
                  <c:v>0.35500942338820912</c:v>
                </c:pt>
                <c:pt idx="920">
                  <c:v>0.35505864321897523</c:v>
                </c:pt>
                <c:pt idx="921">
                  <c:v>0.35508949148998853</c:v>
                </c:pt>
                <c:pt idx="922">
                  <c:v>0.35512678002898507</c:v>
                </c:pt>
                <c:pt idx="923">
                  <c:v>0.35515893555055839</c:v>
                </c:pt>
                <c:pt idx="924">
                  <c:v>0.35517632051860976</c:v>
                </c:pt>
                <c:pt idx="925">
                  <c:v>0.35518109865587771</c:v>
                </c:pt>
                <c:pt idx="926">
                  <c:v>0.35519601182422278</c:v>
                </c:pt>
                <c:pt idx="927">
                  <c:v>0.35521697969328647</c:v>
                </c:pt>
                <c:pt idx="928">
                  <c:v>0.35523130110681606</c:v>
                </c:pt>
                <c:pt idx="929">
                  <c:v>0.35524229945032615</c:v>
                </c:pt>
                <c:pt idx="930">
                  <c:v>0.35527131610545498</c:v>
                </c:pt>
                <c:pt idx="931">
                  <c:v>0.35530398981003003</c:v>
                </c:pt>
                <c:pt idx="932">
                  <c:v>0.35533004709088578</c:v>
                </c:pt>
                <c:pt idx="933">
                  <c:v>0.35535640887117897</c:v>
                </c:pt>
                <c:pt idx="934">
                  <c:v>0.35536546531730373</c:v>
                </c:pt>
                <c:pt idx="935">
                  <c:v>0.35536907826835523</c:v>
                </c:pt>
                <c:pt idx="936">
                  <c:v>0.35537850557547301</c:v>
                </c:pt>
                <c:pt idx="937">
                  <c:v>0.35539528015439048</c:v>
                </c:pt>
                <c:pt idx="938">
                  <c:v>0.35539576289574115</c:v>
                </c:pt>
                <c:pt idx="939">
                  <c:v>0.35538084407786008</c:v>
                </c:pt>
                <c:pt idx="940">
                  <c:v>0.35537577994638331</c:v>
                </c:pt>
                <c:pt idx="941">
                  <c:v>0.35536477478942602</c:v>
                </c:pt>
                <c:pt idx="942">
                  <c:v>0.35533952070761377</c:v>
                </c:pt>
                <c:pt idx="943">
                  <c:v>0.35532061981520946</c:v>
                </c:pt>
                <c:pt idx="944">
                  <c:v>0.35531198049822654</c:v>
                </c:pt>
                <c:pt idx="945">
                  <c:v>0.35528910897896354</c:v>
                </c:pt>
                <c:pt idx="946">
                  <c:v>0.35525504733815927</c:v>
                </c:pt>
                <c:pt idx="947">
                  <c:v>0.35522659977801135</c:v>
                </c:pt>
                <c:pt idx="948">
                  <c:v>0.35519246994874415</c:v>
                </c:pt>
                <c:pt idx="949">
                  <c:v>0.35514003976050179</c:v>
                </c:pt>
                <c:pt idx="950">
                  <c:v>0.35508418063795683</c:v>
                </c:pt>
                <c:pt idx="951">
                  <c:v>0.35503722328509979</c:v>
                </c:pt>
                <c:pt idx="952">
                  <c:v>0.35498762183480376</c:v>
                </c:pt>
                <c:pt idx="953">
                  <c:v>0.35494416401865747</c:v>
                </c:pt>
                <c:pt idx="954">
                  <c:v>0.35488538320708729</c:v>
                </c:pt>
                <c:pt idx="955">
                  <c:v>0.35483433385258834</c:v>
                </c:pt>
                <c:pt idx="956">
                  <c:v>0.35478177870742544</c:v>
                </c:pt>
                <c:pt idx="957">
                  <c:v>0.35474554566976996</c:v>
                </c:pt>
                <c:pt idx="958">
                  <c:v>0.35473632616455802</c:v>
                </c:pt>
                <c:pt idx="959">
                  <c:v>0.3547320722904827</c:v>
                </c:pt>
                <c:pt idx="960">
                  <c:v>0.35473312221960268</c:v>
                </c:pt>
                <c:pt idx="961">
                  <c:v>0.35473465747613925</c:v>
                </c:pt>
                <c:pt idx="962">
                  <c:v>0.35476087963679315</c:v>
                </c:pt>
                <c:pt idx="963">
                  <c:v>0.35480082069985697</c:v>
                </c:pt>
                <c:pt idx="964">
                  <c:v>0.35485700099875661</c:v>
                </c:pt>
                <c:pt idx="965">
                  <c:v>0.35494165735989508</c:v>
                </c:pt>
                <c:pt idx="966">
                  <c:v>0.35502895473079016</c:v>
                </c:pt>
                <c:pt idx="967">
                  <c:v>0.35511396923166377</c:v>
                </c:pt>
                <c:pt idx="968">
                  <c:v>0.35524433192250021</c:v>
                </c:pt>
                <c:pt idx="969">
                  <c:v>0.35539572391442786</c:v>
                </c:pt>
                <c:pt idx="970">
                  <c:v>0.35555352179660349</c:v>
                </c:pt>
                <c:pt idx="971">
                  <c:v>0.35574049054892593</c:v>
                </c:pt>
                <c:pt idx="972">
                  <c:v>0.35594825947716169</c:v>
                </c:pt>
                <c:pt idx="973">
                  <c:v>0.35614078379453545</c:v>
                </c:pt>
                <c:pt idx="974">
                  <c:v>0.35634932482639653</c:v>
                </c:pt>
                <c:pt idx="975">
                  <c:v>0.35654554300273228</c:v>
                </c:pt>
                <c:pt idx="976">
                  <c:v>0.35672739720584451</c:v>
                </c:pt>
                <c:pt idx="977">
                  <c:v>0.35692680891059086</c:v>
                </c:pt>
                <c:pt idx="978">
                  <c:v>0.35711910603217661</c:v>
                </c:pt>
                <c:pt idx="979">
                  <c:v>0.35730401318274768</c:v>
                </c:pt>
                <c:pt idx="980">
                  <c:v>0.35751205697162791</c:v>
                </c:pt>
                <c:pt idx="981">
                  <c:v>0.35768516624323676</c:v>
                </c:pt>
                <c:pt idx="982">
                  <c:v>0.35783429593301291</c:v>
                </c:pt>
                <c:pt idx="983">
                  <c:v>0.35799741724268791</c:v>
                </c:pt>
                <c:pt idx="984">
                  <c:v>0.3581460449093361</c:v>
                </c:pt>
                <c:pt idx="985">
                  <c:v>0.35828218758311287</c:v>
                </c:pt>
                <c:pt idx="986">
                  <c:v>0.35843779973844841</c:v>
                </c:pt>
                <c:pt idx="987">
                  <c:v>0.35855481886669444</c:v>
                </c:pt>
                <c:pt idx="988">
                  <c:v>0.35865469970372904</c:v>
                </c:pt>
                <c:pt idx="989">
                  <c:v>0.35874079411561627</c:v>
                </c:pt>
                <c:pt idx="990">
                  <c:v>0.35881875847102074</c:v>
                </c:pt>
                <c:pt idx="991">
                  <c:v>0.3588661500568569</c:v>
                </c:pt>
                <c:pt idx="992">
                  <c:v>0.35890547598666123</c:v>
                </c:pt>
                <c:pt idx="993">
                  <c:v>0.35893453501885603</c:v>
                </c:pt>
                <c:pt idx="994">
                  <c:v>0.35893953971990755</c:v>
                </c:pt>
                <c:pt idx="995">
                  <c:v>0.35893794954294117</c:v>
                </c:pt>
                <c:pt idx="996">
                  <c:v>0.35891743684344624</c:v>
                </c:pt>
                <c:pt idx="997">
                  <c:v>0.35888924895493735</c:v>
                </c:pt>
                <c:pt idx="998">
                  <c:v>0.35883683742962608</c:v>
                </c:pt>
                <c:pt idx="999">
                  <c:v>0.35875234975346371</c:v>
                </c:pt>
                <c:pt idx="1000">
                  <c:v>0.35868044654885117</c:v>
                </c:pt>
                <c:pt idx="1001">
                  <c:v>0.35859875849243555</c:v>
                </c:pt>
                <c:pt idx="1002">
                  <c:v>0.35851475450227593</c:v>
                </c:pt>
                <c:pt idx="1003">
                  <c:v>0.35843581497087057</c:v>
                </c:pt>
                <c:pt idx="1004">
                  <c:v>0.35832263385861801</c:v>
                </c:pt>
                <c:pt idx="1005">
                  <c:v>0.35819249273631693</c:v>
                </c:pt>
                <c:pt idx="1006">
                  <c:v>0.35805850998987476</c:v>
                </c:pt>
                <c:pt idx="1007">
                  <c:v>0.3579196050249222</c:v>
                </c:pt>
                <c:pt idx="1008">
                  <c:v>0.3577844017612053</c:v>
                </c:pt>
                <c:pt idx="1009">
                  <c:v>0.35763818078192461</c:v>
                </c:pt>
                <c:pt idx="1010">
                  <c:v>0.35748041632132049</c:v>
                </c:pt>
                <c:pt idx="1011">
                  <c:v>0.35729576974185662</c:v>
                </c:pt>
                <c:pt idx="1012">
                  <c:v>0.35709249001437487</c:v>
                </c:pt>
                <c:pt idx="1013">
                  <c:v>0.35687870580815234</c:v>
                </c:pt>
                <c:pt idx="1014">
                  <c:v>0.35665641991210856</c:v>
                </c:pt>
                <c:pt idx="1015">
                  <c:v>0.35643140417393232</c:v>
                </c:pt>
                <c:pt idx="1016">
                  <c:v>0.3561926104140592</c:v>
                </c:pt>
                <c:pt idx="1017">
                  <c:v>0.35594046274084484</c:v>
                </c:pt>
                <c:pt idx="1018">
                  <c:v>0.35566570238168332</c:v>
                </c:pt>
                <c:pt idx="1019">
                  <c:v>0.35537609596214831</c:v>
                </c:pt>
                <c:pt idx="1020">
                  <c:v>0.35506547676161254</c:v>
                </c:pt>
                <c:pt idx="1021">
                  <c:v>0.35473463909205877</c:v>
                </c:pt>
                <c:pt idx="1022">
                  <c:v>0.35440036878483894</c:v>
                </c:pt>
                <c:pt idx="1023">
                  <c:v>0.35403976324671488</c:v>
                </c:pt>
                <c:pt idx="1024">
                  <c:v>0.35367371279249488</c:v>
                </c:pt>
                <c:pt idx="1025">
                  <c:v>0.3532870492466384</c:v>
                </c:pt>
                <c:pt idx="1026">
                  <c:v>0.35286751988959136</c:v>
                </c:pt>
                <c:pt idx="1027">
                  <c:v>0.35242246763402835</c:v>
                </c:pt>
                <c:pt idx="1028">
                  <c:v>0.35192051893212156</c:v>
                </c:pt>
                <c:pt idx="1029">
                  <c:v>0.35137395361203089</c:v>
                </c:pt>
                <c:pt idx="1030">
                  <c:v>0.35078369121649339</c:v>
                </c:pt>
                <c:pt idx="1031">
                  <c:v>0.35013392105434793</c:v>
                </c:pt>
                <c:pt idx="1032">
                  <c:v>0.34945874980102659</c:v>
                </c:pt>
                <c:pt idx="1033">
                  <c:v>0.34875574923564984</c:v>
                </c:pt>
                <c:pt idx="1034">
                  <c:v>0.34801069514638949</c:v>
                </c:pt>
                <c:pt idx="1035">
                  <c:v>0.34723250388005428</c:v>
                </c:pt>
                <c:pt idx="1036">
                  <c:v>0.34641619480103342</c:v>
                </c:pt>
                <c:pt idx="1037">
                  <c:v>0.34556089948846275</c:v>
                </c:pt>
                <c:pt idx="1038">
                  <c:v>0.34464588858788953</c:v>
                </c:pt>
                <c:pt idx="1039">
                  <c:v>0.34368694172162817</c:v>
                </c:pt>
                <c:pt idx="1040">
                  <c:v>0.34270570649346338</c:v>
                </c:pt>
                <c:pt idx="1041">
                  <c:v>0.34167897177846457</c:v>
                </c:pt>
                <c:pt idx="1042">
                  <c:v>0.34060732100196073</c:v>
                </c:pt>
                <c:pt idx="1043">
                  <c:v>0.33952402638186924</c:v>
                </c:pt>
                <c:pt idx="1044">
                  <c:v>0.33845751908548899</c:v>
                </c:pt>
                <c:pt idx="1045">
                  <c:v>0.33735606405404289</c:v>
                </c:pt>
                <c:pt idx="1046">
                  <c:v>0.3362514824335206</c:v>
                </c:pt>
                <c:pt idx="1047">
                  <c:v>0.33514103146072466</c:v>
                </c:pt>
                <c:pt idx="1048">
                  <c:v>0.33397710694455579</c:v>
                </c:pt>
                <c:pt idx="1049">
                  <c:v>0.33282385839718159</c:v>
                </c:pt>
                <c:pt idx="1050">
                  <c:v>0.33166620634588856</c:v>
                </c:pt>
                <c:pt idx="1051">
                  <c:v>0.33052106545823728</c:v>
                </c:pt>
                <c:pt idx="1052">
                  <c:v>0.32937324913850852</c:v>
                </c:pt>
                <c:pt idx="1053">
                  <c:v>0.32826207925342077</c:v>
                </c:pt>
                <c:pt idx="1054">
                  <c:v>0.32714501810533192</c:v>
                </c:pt>
                <c:pt idx="1055">
                  <c:v>0.32608237880417951</c:v>
                </c:pt>
                <c:pt idx="1056">
                  <c:v>0.32501732263431732</c:v>
                </c:pt>
                <c:pt idx="1057">
                  <c:v>0.32403810546257489</c:v>
                </c:pt>
                <c:pt idx="1058">
                  <c:v>0.3230693221046913</c:v>
                </c:pt>
                <c:pt idx="1059">
                  <c:v>0.32222957761587906</c:v>
                </c:pt>
                <c:pt idx="1060">
                  <c:v>0.32147125167066865</c:v>
                </c:pt>
                <c:pt idx="1061">
                  <c:v>0.32084030515723966</c:v>
                </c:pt>
                <c:pt idx="1062">
                  <c:v>0.32033598883782716</c:v>
                </c:pt>
                <c:pt idx="1063">
                  <c:v>0.3199477615436212</c:v>
                </c:pt>
                <c:pt idx="1064">
                  <c:v>0.31969642590374142</c:v>
                </c:pt>
                <c:pt idx="1065">
                  <c:v>0.31958863478813188</c:v>
                </c:pt>
                <c:pt idx="1066">
                  <c:v>0.3196182758144645</c:v>
                </c:pt>
                <c:pt idx="1067">
                  <c:v>0.31978093833295862</c:v>
                </c:pt>
                <c:pt idx="1068">
                  <c:v>0.32006964169291607</c:v>
                </c:pt>
                <c:pt idx="1069">
                  <c:v>0.32045011339065926</c:v>
                </c:pt>
                <c:pt idx="1070">
                  <c:v>0.32088260982435074</c:v>
                </c:pt>
                <c:pt idx="1071">
                  <c:v>0.32141822094296485</c:v>
                </c:pt>
                <c:pt idx="1072">
                  <c:v>0.32196010959749888</c:v>
                </c:pt>
                <c:pt idx="1073">
                  <c:v>0.32257224010082858</c:v>
                </c:pt>
                <c:pt idx="1074">
                  <c:v>0.32318106931378782</c:v>
                </c:pt>
                <c:pt idx="1075">
                  <c:v>0.32382376197190915</c:v>
                </c:pt>
                <c:pt idx="1076">
                  <c:v>0.32445502641826302</c:v>
                </c:pt>
                <c:pt idx="1077">
                  <c:v>0.32509404151728033</c:v>
                </c:pt>
                <c:pt idx="1078">
                  <c:v>0.32572149447863019</c:v>
                </c:pt>
                <c:pt idx="1079">
                  <c:v>0.32635361913461997</c:v>
                </c:pt>
                <c:pt idx="1080">
                  <c:v>0.32697191771147621</c:v>
                </c:pt>
                <c:pt idx="1081">
                  <c:v>0.32757452583504937</c:v>
                </c:pt>
                <c:pt idx="1082">
                  <c:v>0.32818867699532556</c:v>
                </c:pt>
                <c:pt idx="1083">
                  <c:v>0.32879611870194475</c:v>
                </c:pt>
                <c:pt idx="1084">
                  <c:v>0.3293974921403246</c:v>
                </c:pt>
                <c:pt idx="1085">
                  <c:v>0.33000735902188638</c:v>
                </c:pt>
                <c:pt idx="1086">
                  <c:v>0.33058861635845294</c:v>
                </c:pt>
                <c:pt idx="1087">
                  <c:v>0.33113880907744386</c:v>
                </c:pt>
                <c:pt idx="1088">
                  <c:v>0.33167219188915342</c:v>
                </c:pt>
                <c:pt idx="1089">
                  <c:v>0.33217868178074744</c:v>
                </c:pt>
                <c:pt idx="1090">
                  <c:v>0.33266271870617165</c:v>
                </c:pt>
                <c:pt idx="1091">
                  <c:v>0.33311904429207434</c:v>
                </c:pt>
                <c:pt idx="1092">
                  <c:v>0.33354506390921329</c:v>
                </c:pt>
                <c:pt idx="1093">
                  <c:v>0.33395120081213098</c:v>
                </c:pt>
                <c:pt idx="1094">
                  <c:v>0.3343344893772251</c:v>
                </c:pt>
                <c:pt idx="1095">
                  <c:v>0.33469634007840304</c:v>
                </c:pt>
                <c:pt idx="1096">
                  <c:v>0.33505270449597541</c:v>
                </c:pt>
                <c:pt idx="1097">
                  <c:v>0.33537174896729161</c:v>
                </c:pt>
                <c:pt idx="1098">
                  <c:v>0.33565415238900626</c:v>
                </c:pt>
                <c:pt idx="1099">
                  <c:v>0.33592599423713021</c:v>
                </c:pt>
                <c:pt idx="1100">
                  <c:v>0.33616970691643772</c:v>
                </c:pt>
                <c:pt idx="1101">
                  <c:v>0.33639601580730999</c:v>
                </c:pt>
                <c:pt idx="1102">
                  <c:v>0.33661395751347056</c:v>
                </c:pt>
                <c:pt idx="1103">
                  <c:v>0.33680517356791961</c:v>
                </c:pt>
                <c:pt idx="1104">
                  <c:v>0.33696748288465983</c:v>
                </c:pt>
                <c:pt idx="1105">
                  <c:v>0.33711668041413834</c:v>
                </c:pt>
                <c:pt idx="1106">
                  <c:v>0.33726236811463689</c:v>
                </c:pt>
                <c:pt idx="1107">
                  <c:v>0.33739529536961749</c:v>
                </c:pt>
                <c:pt idx="1108">
                  <c:v>0.33752767685994284</c:v>
                </c:pt>
                <c:pt idx="1109">
                  <c:v>0.33767057313804449</c:v>
                </c:pt>
                <c:pt idx="1110">
                  <c:v>0.33781648339821874</c:v>
                </c:pt>
                <c:pt idx="1111">
                  <c:v>0.33796352802881419</c:v>
                </c:pt>
                <c:pt idx="1112">
                  <c:v>0.33813525916169085</c:v>
                </c:pt>
                <c:pt idx="1113">
                  <c:v>0.33831852183146588</c:v>
                </c:pt>
                <c:pt idx="1114">
                  <c:v>0.33849853072176361</c:v>
                </c:pt>
                <c:pt idx="1115">
                  <c:v>0.33868975894062031</c:v>
                </c:pt>
                <c:pt idx="1116">
                  <c:v>0.33890855230488209</c:v>
                </c:pt>
                <c:pt idx="1117">
                  <c:v>0.3391343846934351</c:v>
                </c:pt>
                <c:pt idx="1118">
                  <c:v>0.33938985913120612</c:v>
                </c:pt>
                <c:pt idx="1119">
                  <c:v>0.33967281565560992</c:v>
                </c:pt>
                <c:pt idx="1120">
                  <c:v>0.33995123811537792</c:v>
                </c:pt>
                <c:pt idx="1121">
                  <c:v>0.34025653478568124</c:v>
                </c:pt>
                <c:pt idx="1122">
                  <c:v>0.34055432447883488</c:v>
                </c:pt>
                <c:pt idx="1123">
                  <c:v>0.34085266511616358</c:v>
                </c:pt>
                <c:pt idx="1124">
                  <c:v>0.34116188848192741</c:v>
                </c:pt>
                <c:pt idx="1125">
                  <c:v>0.34147607678232189</c:v>
                </c:pt>
                <c:pt idx="1126">
                  <c:v>0.34177596857175857</c:v>
                </c:pt>
                <c:pt idx="1127">
                  <c:v>0.34208227018159038</c:v>
                </c:pt>
                <c:pt idx="1128">
                  <c:v>0.34238865257049328</c:v>
                </c:pt>
                <c:pt idx="1129">
                  <c:v>0.34269857998871434</c:v>
                </c:pt>
                <c:pt idx="1130">
                  <c:v>0.34300193457661732</c:v>
                </c:pt>
                <c:pt idx="1131">
                  <c:v>0.3432998484908511</c:v>
                </c:pt>
                <c:pt idx="1132">
                  <c:v>0.34359229819007758</c:v>
                </c:pt>
                <c:pt idx="1133">
                  <c:v>0.34387428394242942</c:v>
                </c:pt>
                <c:pt idx="1134">
                  <c:v>0.34416848891236995</c:v>
                </c:pt>
                <c:pt idx="1135">
                  <c:v>0.3444622936487643</c:v>
                </c:pt>
                <c:pt idx="1136">
                  <c:v>0.34474399757482271</c:v>
                </c:pt>
                <c:pt idx="1137">
                  <c:v>0.3450235278130569</c:v>
                </c:pt>
                <c:pt idx="1138">
                  <c:v>0.34529417674878321</c:v>
                </c:pt>
                <c:pt idx="1139">
                  <c:v>0.34555482130369858</c:v>
                </c:pt>
                <c:pt idx="1140">
                  <c:v>0.34580829646529326</c:v>
                </c:pt>
                <c:pt idx="1141">
                  <c:v>0.34605929298475807</c:v>
                </c:pt>
                <c:pt idx="1142">
                  <c:v>0.34629666062454079</c:v>
                </c:pt>
                <c:pt idx="1143">
                  <c:v>0.34653376167290051</c:v>
                </c:pt>
                <c:pt idx="1144">
                  <c:v>0.34677298129813233</c:v>
                </c:pt>
                <c:pt idx="1145">
                  <c:v>0.34701292751894575</c:v>
                </c:pt>
                <c:pt idx="1146">
                  <c:v>0.34724810646707432</c:v>
                </c:pt>
                <c:pt idx="1147">
                  <c:v>0.34748359851333904</c:v>
                </c:pt>
                <c:pt idx="1148">
                  <c:v>0.34772396094577052</c:v>
                </c:pt>
                <c:pt idx="1149">
                  <c:v>0.34794439272636679</c:v>
                </c:pt>
                <c:pt idx="1150">
                  <c:v>0.34815644304105381</c:v>
                </c:pt>
                <c:pt idx="1151">
                  <c:v>0.34836556455993567</c:v>
                </c:pt>
                <c:pt idx="1152">
                  <c:v>0.3485571496178303</c:v>
                </c:pt>
                <c:pt idx="1153">
                  <c:v>0.34874805391585423</c:v>
                </c:pt>
                <c:pt idx="1154">
                  <c:v>0.3489499503961937</c:v>
                </c:pt>
                <c:pt idx="1155">
                  <c:v>0.34915775169392288</c:v>
                </c:pt>
                <c:pt idx="1156">
                  <c:v>0.34937032871038287</c:v>
                </c:pt>
                <c:pt idx="1157">
                  <c:v>0.34958296495621788</c:v>
                </c:pt>
                <c:pt idx="1158">
                  <c:v>0.34977545211601396</c:v>
                </c:pt>
                <c:pt idx="1159">
                  <c:v>0.34995609619655027</c:v>
                </c:pt>
                <c:pt idx="1160">
                  <c:v>0.35013854808967321</c:v>
                </c:pt>
                <c:pt idx="1161">
                  <c:v>0.35032277054847594</c:v>
                </c:pt>
                <c:pt idx="1162">
                  <c:v>0.35050591340118853</c:v>
                </c:pt>
                <c:pt idx="1163">
                  <c:v>0.35070138939769141</c:v>
                </c:pt>
                <c:pt idx="1164">
                  <c:v>0.35087430718943186</c:v>
                </c:pt>
                <c:pt idx="1165">
                  <c:v>0.35103372456467064</c:v>
                </c:pt>
                <c:pt idx="1166">
                  <c:v>0.35119761371069536</c:v>
                </c:pt>
                <c:pt idx="1167">
                  <c:v>0.35134698891290106</c:v>
                </c:pt>
                <c:pt idx="1168">
                  <c:v>0.35151267311411366</c:v>
                </c:pt>
                <c:pt idx="1169">
                  <c:v>0.35168816880700854</c:v>
                </c:pt>
                <c:pt idx="1170">
                  <c:v>0.35185145151965008</c:v>
                </c:pt>
                <c:pt idx="1171">
                  <c:v>0.35201953927429824</c:v>
                </c:pt>
                <c:pt idx="1172">
                  <c:v>0.35218025917425172</c:v>
                </c:pt>
                <c:pt idx="1173">
                  <c:v>0.3523284959568232</c:v>
                </c:pt>
                <c:pt idx="1174">
                  <c:v>0.352471665135838</c:v>
                </c:pt>
                <c:pt idx="1175">
                  <c:v>0.35260295229239774</c:v>
                </c:pt>
                <c:pt idx="1176">
                  <c:v>0.35273568117163401</c:v>
                </c:pt>
                <c:pt idx="1177">
                  <c:v>0.35287352572691683</c:v>
                </c:pt>
                <c:pt idx="1178">
                  <c:v>0.35302578282863584</c:v>
                </c:pt>
                <c:pt idx="1179">
                  <c:v>0.35317089205641544</c:v>
                </c:pt>
                <c:pt idx="1180">
                  <c:v>0.35331519847590193</c:v>
                </c:pt>
                <c:pt idx="1181">
                  <c:v>0.35346621584992727</c:v>
                </c:pt>
                <c:pt idx="1182">
                  <c:v>0.35360506232684913</c:v>
                </c:pt>
                <c:pt idx="1183">
                  <c:v>0.3537359996450869</c:v>
                </c:pt>
                <c:pt idx="1184">
                  <c:v>0.35387373288533513</c:v>
                </c:pt>
                <c:pt idx="1185">
                  <c:v>0.3539959310995488</c:v>
                </c:pt>
                <c:pt idx="1186">
                  <c:v>0.35411326333949633</c:v>
                </c:pt>
                <c:pt idx="1187">
                  <c:v>0.3542331487833425</c:v>
                </c:pt>
                <c:pt idx="1188">
                  <c:v>0.35435902200459274</c:v>
                </c:pt>
                <c:pt idx="1189">
                  <c:v>0.35448225707516556</c:v>
                </c:pt>
                <c:pt idx="1190">
                  <c:v>0.35460249779770753</c:v>
                </c:pt>
                <c:pt idx="1191">
                  <c:v>0.35471753584823107</c:v>
                </c:pt>
                <c:pt idx="1192">
                  <c:v>0.35482942993815053</c:v>
                </c:pt>
                <c:pt idx="1193">
                  <c:v>0.35494380550117005</c:v>
                </c:pt>
                <c:pt idx="1194">
                  <c:v>0.35505509866386947</c:v>
                </c:pt>
                <c:pt idx="1195">
                  <c:v>0.35516792271626985</c:v>
                </c:pt>
                <c:pt idx="1196">
                  <c:v>0.35528856890686594</c:v>
                </c:pt>
                <c:pt idx="1197">
                  <c:v>0.35541204216828409</c:v>
                </c:pt>
                <c:pt idx="1198">
                  <c:v>0.35553423694984915</c:v>
                </c:pt>
                <c:pt idx="1199">
                  <c:v>0.35565570154645493</c:v>
                </c:pt>
                <c:pt idx="1200">
                  <c:v>0.35576770706906685</c:v>
                </c:pt>
                <c:pt idx="1201">
                  <c:v>0.3558699414311815</c:v>
                </c:pt>
                <c:pt idx="1202">
                  <c:v>0.35597173191083359</c:v>
                </c:pt>
                <c:pt idx="1203">
                  <c:v>0.35607234142831468</c:v>
                </c:pt>
                <c:pt idx="1204">
                  <c:v>0.35617420312469816</c:v>
                </c:pt>
                <c:pt idx="1205">
                  <c:v>0.3562844487909147</c:v>
                </c:pt>
                <c:pt idx="1206">
                  <c:v>0.35639921270108843</c:v>
                </c:pt>
                <c:pt idx="1207">
                  <c:v>0.35651452364985664</c:v>
                </c:pt>
                <c:pt idx="1208">
                  <c:v>0.35663381693705815</c:v>
                </c:pt>
                <c:pt idx="1209">
                  <c:v>0.35675654932384582</c:v>
                </c:pt>
                <c:pt idx="1210">
                  <c:v>0.35685246559425793</c:v>
                </c:pt>
                <c:pt idx="1211">
                  <c:v>0.35693865381523765</c:v>
                </c:pt>
                <c:pt idx="1212">
                  <c:v>0.35703234630874681</c:v>
                </c:pt>
                <c:pt idx="1213">
                  <c:v>0.35711576580895432</c:v>
                </c:pt>
                <c:pt idx="1214">
                  <c:v>0.35721743057236277</c:v>
                </c:pt>
                <c:pt idx="1215">
                  <c:v>0.35732643956560889</c:v>
                </c:pt>
                <c:pt idx="1216">
                  <c:v>0.35743515672901555</c:v>
                </c:pt>
                <c:pt idx="1217">
                  <c:v>0.35754382681756508</c:v>
                </c:pt>
                <c:pt idx="1218">
                  <c:v>0.35765129543107155</c:v>
                </c:pt>
                <c:pt idx="1219">
                  <c:v>0.35774541806021909</c:v>
                </c:pt>
                <c:pt idx="1220">
                  <c:v>0.35784299740298753</c:v>
                </c:pt>
                <c:pt idx="1221">
                  <c:v>0.35795057719316398</c:v>
                </c:pt>
                <c:pt idx="1222">
                  <c:v>0.35805252682784405</c:v>
                </c:pt>
                <c:pt idx="1223">
                  <c:v>0.35815558099686434</c:v>
                </c:pt>
                <c:pt idx="1224">
                  <c:v>0.35824888049173792</c:v>
                </c:pt>
                <c:pt idx="1225">
                  <c:v>0.35832417747508699</c:v>
                </c:pt>
                <c:pt idx="1226">
                  <c:v>0.35840959667626598</c:v>
                </c:pt>
                <c:pt idx="1227">
                  <c:v>0.35850502333378631</c:v>
                </c:pt>
                <c:pt idx="1228">
                  <c:v>0.35859859562632335</c:v>
                </c:pt>
                <c:pt idx="1229">
                  <c:v>0.35869628366562889</c:v>
                </c:pt>
                <c:pt idx="1230">
                  <c:v>0.3587930328774907</c:v>
                </c:pt>
                <c:pt idx="1231">
                  <c:v>0.358883863717401</c:v>
                </c:pt>
                <c:pt idx="1232">
                  <c:v>0.35897019328804752</c:v>
                </c:pt>
                <c:pt idx="1233">
                  <c:v>0.35905786825931907</c:v>
                </c:pt>
                <c:pt idx="1234">
                  <c:v>0.35913690523029046</c:v>
                </c:pt>
                <c:pt idx="1235">
                  <c:v>0.35921156995824227</c:v>
                </c:pt>
                <c:pt idx="1236">
                  <c:v>0.35929213312693181</c:v>
                </c:pt>
                <c:pt idx="1237">
                  <c:v>0.35938638099968023</c:v>
                </c:pt>
                <c:pt idx="1238">
                  <c:v>0.35946935594852336</c:v>
                </c:pt>
                <c:pt idx="1239">
                  <c:v>0.35954796474873602</c:v>
                </c:pt>
                <c:pt idx="1240">
                  <c:v>0.35963756596607244</c:v>
                </c:pt>
                <c:pt idx="1241">
                  <c:v>0.35971771787312806</c:v>
                </c:pt>
                <c:pt idx="1242">
                  <c:v>0.35978845433397016</c:v>
                </c:pt>
                <c:pt idx="1243">
                  <c:v>0.35988827832525622</c:v>
                </c:pt>
                <c:pt idx="1244">
                  <c:v>0.35998791100310396</c:v>
                </c:pt>
                <c:pt idx="1245">
                  <c:v>0.3600709267361446</c:v>
                </c:pt>
                <c:pt idx="1246">
                  <c:v>0.36016821134206167</c:v>
                </c:pt>
                <c:pt idx="1247">
                  <c:v>0.36026641636845907</c:v>
                </c:pt>
                <c:pt idx="1248">
                  <c:v>0.36034313238033605</c:v>
                </c:pt>
                <c:pt idx="1249">
                  <c:v>0.36041105231810672</c:v>
                </c:pt>
                <c:pt idx="1250">
                  <c:v>0.36048537476730314</c:v>
                </c:pt>
                <c:pt idx="1251">
                  <c:v>0.36056700375189016</c:v>
                </c:pt>
                <c:pt idx="1252">
                  <c:v>0.36064915544168558</c:v>
                </c:pt>
                <c:pt idx="1253">
                  <c:v>0.36074352142409544</c:v>
                </c:pt>
                <c:pt idx="1254">
                  <c:v>0.3608463104837154</c:v>
                </c:pt>
                <c:pt idx="1255">
                  <c:v>0.36091030511310657</c:v>
                </c:pt>
                <c:pt idx="1256">
                  <c:v>0.36096083668112189</c:v>
                </c:pt>
                <c:pt idx="1257">
                  <c:v>0.3610199751713663</c:v>
                </c:pt>
                <c:pt idx="1258">
                  <c:v>0.36106534211347574</c:v>
                </c:pt>
                <c:pt idx="1259">
                  <c:v>0.36113329189687104</c:v>
                </c:pt>
                <c:pt idx="1260">
                  <c:v>0.36120923910770769</c:v>
                </c:pt>
                <c:pt idx="1261">
                  <c:v>0.36128437778347983</c:v>
                </c:pt>
                <c:pt idx="1262">
                  <c:v>0.36136547923318685</c:v>
                </c:pt>
                <c:pt idx="1263">
                  <c:v>0.36145216372324313</c:v>
                </c:pt>
                <c:pt idx="1264">
                  <c:v>0.36154935247545777</c:v>
                </c:pt>
                <c:pt idx="1265">
                  <c:v>0.36163633219475871</c:v>
                </c:pt>
                <c:pt idx="1266">
                  <c:v>0.36173347867120259</c:v>
                </c:pt>
                <c:pt idx="1267">
                  <c:v>0.36181677665226003</c:v>
                </c:pt>
                <c:pt idx="1268">
                  <c:v>0.36188340978229111</c:v>
                </c:pt>
                <c:pt idx="1269">
                  <c:v>0.36196725890667175</c:v>
                </c:pt>
                <c:pt idx="1270">
                  <c:v>0.36204464518225449</c:v>
                </c:pt>
                <c:pt idx="1271">
                  <c:v>0.36212922185838975</c:v>
                </c:pt>
                <c:pt idx="1272">
                  <c:v>0.36222180294728212</c:v>
                </c:pt>
                <c:pt idx="1273">
                  <c:v>0.3623065794403813</c:v>
                </c:pt>
                <c:pt idx="1274">
                  <c:v>0.36240406192557195</c:v>
                </c:pt>
                <c:pt idx="1275">
                  <c:v>0.36248571969509852</c:v>
                </c:pt>
                <c:pt idx="1276">
                  <c:v>0.3625639521439592</c:v>
                </c:pt>
                <c:pt idx="1277">
                  <c:v>0.36264179109243805</c:v>
                </c:pt>
                <c:pt idx="1278">
                  <c:v>0.3626884147436395</c:v>
                </c:pt>
                <c:pt idx="1279">
                  <c:v>0.36275330189239979</c:v>
                </c:pt>
                <c:pt idx="1280">
                  <c:v>0.3628320754313708</c:v>
                </c:pt>
                <c:pt idx="1281">
                  <c:v>0.362904525934648</c:v>
                </c:pt>
                <c:pt idx="1282">
                  <c:v>0.36298323564710383</c:v>
                </c:pt>
                <c:pt idx="1283">
                  <c:v>0.36306418372488042</c:v>
                </c:pt>
                <c:pt idx="1284">
                  <c:v>0.36313145989739498</c:v>
                </c:pt>
                <c:pt idx="1285">
                  <c:v>0.36319639979722745</c:v>
                </c:pt>
                <c:pt idx="1286">
                  <c:v>0.36326218285883266</c:v>
                </c:pt>
                <c:pt idx="1287">
                  <c:v>0.36332722059508948</c:v>
                </c:pt>
                <c:pt idx="1288">
                  <c:v>0.36339947009460477</c:v>
                </c:pt>
                <c:pt idx="1289">
                  <c:v>0.36347014537349592</c:v>
                </c:pt>
                <c:pt idx="1290">
                  <c:v>0.36354802132303582</c:v>
                </c:pt>
                <c:pt idx="1291">
                  <c:v>0.36362586923248275</c:v>
                </c:pt>
                <c:pt idx="1292">
                  <c:v>0.36370409044691848</c:v>
                </c:pt>
                <c:pt idx="1293">
                  <c:v>0.36377799207644501</c:v>
                </c:pt>
                <c:pt idx="1294">
                  <c:v>0.36386405307835673</c:v>
                </c:pt>
                <c:pt idx="1295">
                  <c:v>0.36395254059210175</c:v>
                </c:pt>
                <c:pt idx="1296">
                  <c:v>0.36403533763950313</c:v>
                </c:pt>
                <c:pt idx="1297">
                  <c:v>0.36411911618672049</c:v>
                </c:pt>
                <c:pt idx="1298">
                  <c:v>0.36420478961324276</c:v>
                </c:pt>
                <c:pt idx="1299">
                  <c:v>0.36429592758609619</c:v>
                </c:pt>
                <c:pt idx="1300">
                  <c:v>0.36438186069542922</c:v>
                </c:pt>
                <c:pt idx="1301">
                  <c:v>0.3644760835432776</c:v>
                </c:pt>
                <c:pt idx="1302">
                  <c:v>0.36457420703992033</c:v>
                </c:pt>
                <c:pt idx="1303">
                  <c:v>0.36466363733102253</c:v>
                </c:pt>
                <c:pt idx="1304">
                  <c:v>0.36473918294752017</c:v>
                </c:pt>
                <c:pt idx="1305">
                  <c:v>0.36480886581226707</c:v>
                </c:pt>
                <c:pt idx="1306">
                  <c:v>0.36488061774346608</c:v>
                </c:pt>
                <c:pt idx="1307">
                  <c:v>0.36494135877190992</c:v>
                </c:pt>
                <c:pt idx="1308">
                  <c:v>0.36503575803344246</c:v>
                </c:pt>
                <c:pt idx="1309">
                  <c:v>0.36514870789946396</c:v>
                </c:pt>
                <c:pt idx="1310">
                  <c:v>0.36524875961960729</c:v>
                </c:pt>
                <c:pt idx="1311">
                  <c:v>0.36535575385020386</c:v>
                </c:pt>
                <c:pt idx="1312">
                  <c:v>0.36543734134456374</c:v>
                </c:pt>
                <c:pt idx="1313">
                  <c:v>0.36551768684463165</c:v>
                </c:pt>
                <c:pt idx="1314">
                  <c:v>0.36559825053485623</c:v>
                </c:pt>
                <c:pt idx="1315">
                  <c:v>0.36566528583417868</c:v>
                </c:pt>
                <c:pt idx="1316">
                  <c:v>0.36575446241181941</c:v>
                </c:pt>
                <c:pt idx="1317">
                  <c:v>0.36584531557276545</c:v>
                </c:pt>
                <c:pt idx="1318">
                  <c:v>0.36592621681516224</c:v>
                </c:pt>
                <c:pt idx="1319">
                  <c:v>0.3660037833685213</c:v>
                </c:pt>
                <c:pt idx="1320">
                  <c:v>0.36607592073470108</c:v>
                </c:pt>
                <c:pt idx="1321">
                  <c:v>0.36615006020527724</c:v>
                </c:pt>
                <c:pt idx="1322">
                  <c:v>0.36621745925313248</c:v>
                </c:pt>
                <c:pt idx="1323">
                  <c:v>0.36629209124055023</c:v>
                </c:pt>
                <c:pt idx="1324">
                  <c:v>0.36637576491502338</c:v>
                </c:pt>
                <c:pt idx="1325">
                  <c:v>0.36644572868327918</c:v>
                </c:pt>
                <c:pt idx="1326">
                  <c:v>0.36652892255916303</c:v>
                </c:pt>
                <c:pt idx="1327">
                  <c:v>0.36661442629243984</c:v>
                </c:pt>
                <c:pt idx="1328">
                  <c:v>0.36671367639787272</c:v>
                </c:pt>
                <c:pt idx="1329">
                  <c:v>0.36683824601086501</c:v>
                </c:pt>
                <c:pt idx="1330">
                  <c:v>0.36694049776289889</c:v>
                </c:pt>
                <c:pt idx="1331">
                  <c:v>0.36703231083150478</c:v>
                </c:pt>
                <c:pt idx="1332">
                  <c:v>0.36713522210938754</c:v>
                </c:pt>
                <c:pt idx="1333">
                  <c:v>0.36722574222687093</c:v>
                </c:pt>
                <c:pt idx="1334">
                  <c:v>0.36732714730471955</c:v>
                </c:pt>
                <c:pt idx="1335">
                  <c:v>0.36746299517724562</c:v>
                </c:pt>
                <c:pt idx="1336">
                  <c:v>0.367566168647462</c:v>
                </c:pt>
                <c:pt idx="1337">
                  <c:v>0.36764822641897316</c:v>
                </c:pt>
                <c:pt idx="1338">
                  <c:v>0.36774096488109115</c:v>
                </c:pt>
                <c:pt idx="1339">
                  <c:v>0.36782381653383633</c:v>
                </c:pt>
                <c:pt idx="1340">
                  <c:v>0.36790767095822546</c:v>
                </c:pt>
                <c:pt idx="1341">
                  <c:v>0.36799107242107598</c:v>
                </c:pt>
                <c:pt idx="1342">
                  <c:v>0.36807947555768128</c:v>
                </c:pt>
                <c:pt idx="1343">
                  <c:v>0.36817828229575317</c:v>
                </c:pt>
                <c:pt idx="1344">
                  <c:v>0.36826210123009129</c:v>
                </c:pt>
                <c:pt idx="1345">
                  <c:v>0.36833812377830683</c:v>
                </c:pt>
                <c:pt idx="1346">
                  <c:v>0.36841643192750057</c:v>
                </c:pt>
                <c:pt idx="1347">
                  <c:v>0.36847834066792134</c:v>
                </c:pt>
                <c:pt idx="1348">
                  <c:v>0.3685450725489145</c:v>
                </c:pt>
                <c:pt idx="1349">
                  <c:v>0.36863485620273179</c:v>
                </c:pt>
                <c:pt idx="1350">
                  <c:v>0.36870967731892118</c:v>
                </c:pt>
                <c:pt idx="1351">
                  <c:v>0.36877949739707949</c:v>
                </c:pt>
                <c:pt idx="1352">
                  <c:v>0.36882881013967933</c:v>
                </c:pt>
                <c:pt idx="1353">
                  <c:v>0.36885353774095958</c:v>
                </c:pt>
                <c:pt idx="1354">
                  <c:v>0.36888417783628791</c:v>
                </c:pt>
                <c:pt idx="1355">
                  <c:v>0.36890314554417047</c:v>
                </c:pt>
                <c:pt idx="1356">
                  <c:v>0.36893375032394005</c:v>
                </c:pt>
                <c:pt idx="1357">
                  <c:v>0.36896963477684791</c:v>
                </c:pt>
                <c:pt idx="1358">
                  <c:v>0.36899604883007681</c:v>
                </c:pt>
                <c:pt idx="1359">
                  <c:v>0.36902083431664873</c:v>
                </c:pt>
                <c:pt idx="1360">
                  <c:v>0.36903995061220213</c:v>
                </c:pt>
                <c:pt idx="1361">
                  <c:v>0.36906127751396034</c:v>
                </c:pt>
                <c:pt idx="1362">
                  <c:v>0.36909044699403853</c:v>
                </c:pt>
                <c:pt idx="1363">
                  <c:v>0.36912675765384795</c:v>
                </c:pt>
                <c:pt idx="1364">
                  <c:v>0.36915551876280422</c:v>
                </c:pt>
                <c:pt idx="1365">
                  <c:v>0.36917665558065282</c:v>
                </c:pt>
                <c:pt idx="1366">
                  <c:v>0.36919935818147215</c:v>
                </c:pt>
                <c:pt idx="1367">
                  <c:v>0.36921804623661564</c:v>
                </c:pt>
                <c:pt idx="1368">
                  <c:v>0.36923391370528358</c:v>
                </c:pt>
                <c:pt idx="1369">
                  <c:v>0.36923663722469496</c:v>
                </c:pt>
                <c:pt idx="1370">
                  <c:v>0.3692289672907072</c:v>
                </c:pt>
                <c:pt idx="1371">
                  <c:v>0.36921176766817582</c:v>
                </c:pt>
                <c:pt idx="1372">
                  <c:v>0.36918383734310334</c:v>
                </c:pt>
                <c:pt idx="1373">
                  <c:v>0.36916109907299993</c:v>
                </c:pt>
                <c:pt idx="1374">
                  <c:v>0.36913750719213828</c:v>
                </c:pt>
                <c:pt idx="1375">
                  <c:v>0.36910313639960629</c:v>
                </c:pt>
                <c:pt idx="1376">
                  <c:v>0.36905540578879431</c:v>
                </c:pt>
                <c:pt idx="1377">
                  <c:v>0.36899960968604278</c:v>
                </c:pt>
                <c:pt idx="1378">
                  <c:v>0.36894138032932072</c:v>
                </c:pt>
                <c:pt idx="1379">
                  <c:v>0.36889903129743268</c:v>
                </c:pt>
                <c:pt idx="1380">
                  <c:v>0.36887548161723832</c:v>
                </c:pt>
                <c:pt idx="1381">
                  <c:v>0.3688302713630085</c:v>
                </c:pt>
                <c:pt idx="1382">
                  <c:v>0.36877552949844811</c:v>
                </c:pt>
                <c:pt idx="1383">
                  <c:v>0.36870959472172143</c:v>
                </c:pt>
                <c:pt idx="1384">
                  <c:v>0.36862349834639102</c:v>
                </c:pt>
                <c:pt idx="1385">
                  <c:v>0.36855457532555524</c:v>
                </c:pt>
                <c:pt idx="1386">
                  <c:v>0.36849022033409201</c:v>
                </c:pt>
                <c:pt idx="1387">
                  <c:v>0.36841426996588056</c:v>
                </c:pt>
                <c:pt idx="1388">
                  <c:v>0.36832468928463818</c:v>
                </c:pt>
                <c:pt idx="1389">
                  <c:v>0.3682516371526165</c:v>
                </c:pt>
                <c:pt idx="1390">
                  <c:v>0.3682091285995428</c:v>
                </c:pt>
                <c:pt idx="1391">
                  <c:v>0.36815185712706527</c:v>
                </c:pt>
                <c:pt idx="1392">
                  <c:v>0.36810119543969871</c:v>
                </c:pt>
                <c:pt idx="1393">
                  <c:v>0.36804034165467786</c:v>
                </c:pt>
                <c:pt idx="1394">
                  <c:v>0.36796304318245027</c:v>
                </c:pt>
                <c:pt idx="1395">
                  <c:v>0.3679010797474293</c:v>
                </c:pt>
                <c:pt idx="1396">
                  <c:v>0.36784112668943836</c:v>
                </c:pt>
                <c:pt idx="1397">
                  <c:v>0.36779344795292163</c:v>
                </c:pt>
                <c:pt idx="1398">
                  <c:v>0.36775877135550222</c:v>
                </c:pt>
                <c:pt idx="1399">
                  <c:v>0.36771050174854564</c:v>
                </c:pt>
                <c:pt idx="1400">
                  <c:v>0.36766130008330866</c:v>
                </c:pt>
                <c:pt idx="1401">
                  <c:v>0.36762079914845547</c:v>
                </c:pt>
                <c:pt idx="1402">
                  <c:v>0.36757924133244213</c:v>
                </c:pt>
                <c:pt idx="1403">
                  <c:v>0.36753928826291887</c:v>
                </c:pt>
                <c:pt idx="1404">
                  <c:v>0.36751706406376256</c:v>
                </c:pt>
                <c:pt idx="1405">
                  <c:v>0.36746701879969584</c:v>
                </c:pt>
                <c:pt idx="1406">
                  <c:v>0.36739577297382792</c:v>
                </c:pt>
                <c:pt idx="1407">
                  <c:v>0.367336574070037</c:v>
                </c:pt>
                <c:pt idx="1408">
                  <c:v>0.36727490516075673</c:v>
                </c:pt>
                <c:pt idx="1409">
                  <c:v>0.36721047847287158</c:v>
                </c:pt>
                <c:pt idx="1410">
                  <c:v>0.36714216954175383</c:v>
                </c:pt>
                <c:pt idx="1411">
                  <c:v>0.36708583834824093</c:v>
                </c:pt>
                <c:pt idx="1412">
                  <c:v>0.36703182205241047</c:v>
                </c:pt>
                <c:pt idx="1413">
                  <c:v>0.36697365265435189</c:v>
                </c:pt>
                <c:pt idx="1414">
                  <c:v>0.36692671874829424</c:v>
                </c:pt>
                <c:pt idx="1415">
                  <c:v>0.36687079299011333</c:v>
                </c:pt>
                <c:pt idx="1416">
                  <c:v>0.36680131729844295</c:v>
                </c:pt>
                <c:pt idx="1417">
                  <c:v>0.36673637880823279</c:v>
                </c:pt>
                <c:pt idx="1418">
                  <c:v>0.366679620131378</c:v>
                </c:pt>
                <c:pt idx="1419">
                  <c:v>0.36661250554068364</c:v>
                </c:pt>
                <c:pt idx="1420">
                  <c:v>0.36653206456329329</c:v>
                </c:pt>
                <c:pt idx="1421">
                  <c:v>0.36646775668534076</c:v>
                </c:pt>
                <c:pt idx="1422">
                  <c:v>0.36640262434077248</c:v>
                </c:pt>
                <c:pt idx="1423">
                  <c:v>0.36635373277054856</c:v>
                </c:pt>
                <c:pt idx="1424">
                  <c:v>0.36631236878301854</c:v>
                </c:pt>
                <c:pt idx="1425">
                  <c:v>0.36627279415491704</c:v>
                </c:pt>
                <c:pt idx="1426">
                  <c:v>0.36624156581018491</c:v>
                </c:pt>
                <c:pt idx="1427">
                  <c:v>0.36618382051848664</c:v>
                </c:pt>
                <c:pt idx="1428">
                  <c:v>0.36612172733445542</c:v>
                </c:pt>
                <c:pt idx="1429">
                  <c:v>0.36610696756556549</c:v>
                </c:pt>
                <c:pt idx="1430">
                  <c:v>0.36610452992405945</c:v>
                </c:pt>
                <c:pt idx="1431">
                  <c:v>0.3660874875417825</c:v>
                </c:pt>
                <c:pt idx="1432">
                  <c:v>0.3661014371348969</c:v>
                </c:pt>
                <c:pt idx="1433">
                  <c:v>0.36607335077260061</c:v>
                </c:pt>
                <c:pt idx="1434">
                  <c:v>0.3660134745142018</c:v>
                </c:pt>
                <c:pt idx="1435">
                  <c:v>0.36602710403513239</c:v>
                </c:pt>
                <c:pt idx="1436">
                  <c:v>0.36604564804993917</c:v>
                </c:pt>
                <c:pt idx="1437">
                  <c:v>0.36604762919695039</c:v>
                </c:pt>
                <c:pt idx="1438">
                  <c:v>0.36602357699303845</c:v>
                </c:pt>
                <c:pt idx="1439">
                  <c:v>0.36597882278866817</c:v>
                </c:pt>
                <c:pt idx="1440">
                  <c:v>0.36594081899158598</c:v>
                </c:pt>
                <c:pt idx="1441">
                  <c:v>0.36591219522234192</c:v>
                </c:pt>
                <c:pt idx="1442">
                  <c:v>0.36594798127057621</c:v>
                </c:pt>
                <c:pt idx="1443">
                  <c:v>0.36598551233400428</c:v>
                </c:pt>
                <c:pt idx="1444">
                  <c:v>0.36601341381014213</c:v>
                </c:pt>
                <c:pt idx="1445">
                  <c:v>0.36605688739104991</c:v>
                </c:pt>
                <c:pt idx="1446">
                  <c:v>0.36608405189565119</c:v>
                </c:pt>
                <c:pt idx="1447">
                  <c:v>0.36613178756519188</c:v>
                </c:pt>
                <c:pt idx="1448">
                  <c:v>0.3661954076290061</c:v>
                </c:pt>
                <c:pt idx="1449">
                  <c:v>0.36623975841386014</c:v>
                </c:pt>
                <c:pt idx="1450">
                  <c:v>0.36628601401592675</c:v>
                </c:pt>
                <c:pt idx="1451">
                  <c:v>0.36632555940383194</c:v>
                </c:pt>
                <c:pt idx="1452">
                  <c:v>0.36631963678946072</c:v>
                </c:pt>
                <c:pt idx="1453">
                  <c:v>0.36631785069019779</c:v>
                </c:pt>
                <c:pt idx="1454">
                  <c:v>0.36640970300541637</c:v>
                </c:pt>
                <c:pt idx="1455">
                  <c:v>0.36645273533304751</c:v>
                </c:pt>
                <c:pt idx="1456">
                  <c:v>0.36655497677263305</c:v>
                </c:pt>
                <c:pt idx="1457">
                  <c:v>0.36672430737816231</c:v>
                </c:pt>
                <c:pt idx="1458">
                  <c:v>0.36682808562303754</c:v>
                </c:pt>
                <c:pt idx="1459">
                  <c:v>0.36685687796864652</c:v>
                </c:pt>
                <c:pt idx="1460">
                  <c:v>0.36690958018433834</c:v>
                </c:pt>
                <c:pt idx="1461">
                  <c:v>0.36694306128321658</c:v>
                </c:pt>
                <c:pt idx="1462">
                  <c:v>0.36694435757119442</c:v>
                </c:pt>
                <c:pt idx="1463">
                  <c:v>0.36700051155287711</c:v>
                </c:pt>
                <c:pt idx="1464">
                  <c:v>0.36706785586867036</c:v>
                </c:pt>
                <c:pt idx="1465">
                  <c:v>0.36711189446999953</c:v>
                </c:pt>
                <c:pt idx="1466">
                  <c:v>0.36720934221604357</c:v>
                </c:pt>
                <c:pt idx="1467">
                  <c:v>0.36725362261214745</c:v>
                </c:pt>
                <c:pt idx="1468">
                  <c:v>0.36732261329728583</c:v>
                </c:pt>
                <c:pt idx="1469">
                  <c:v>0.36741404030559538</c:v>
                </c:pt>
                <c:pt idx="1470">
                  <c:v>0.36751117268603162</c:v>
                </c:pt>
                <c:pt idx="1471">
                  <c:v>0.36758843148147008</c:v>
                </c:pt>
                <c:pt idx="1472">
                  <c:v>0.3676917679767655</c:v>
                </c:pt>
                <c:pt idx="1473">
                  <c:v>0.36781839634922431</c:v>
                </c:pt>
                <c:pt idx="1474">
                  <c:v>0.36788229828397806</c:v>
                </c:pt>
                <c:pt idx="1475">
                  <c:v>0.36798196395778654</c:v>
                </c:pt>
                <c:pt idx="1476">
                  <c:v>0.36806562631133871</c:v>
                </c:pt>
                <c:pt idx="1477">
                  <c:v>0.36807358140924523</c:v>
                </c:pt>
                <c:pt idx="1478">
                  <c:v>0.3681122100929361</c:v>
                </c:pt>
                <c:pt idx="1479">
                  <c:v>0.3681514037281377</c:v>
                </c:pt>
                <c:pt idx="1480">
                  <c:v>0.36818121568002948</c:v>
                </c:pt>
                <c:pt idx="1481">
                  <c:v>0.36820784827615433</c:v>
                </c:pt>
                <c:pt idx="1482">
                  <c:v>0.36827383292709737</c:v>
                </c:pt>
                <c:pt idx="1483">
                  <c:v>0.36831540709307137</c:v>
                </c:pt>
                <c:pt idx="1484">
                  <c:v>0.36833403658080827</c:v>
                </c:pt>
                <c:pt idx="1485">
                  <c:v>0.36839333306460414</c:v>
                </c:pt>
                <c:pt idx="1486">
                  <c:v>0.36838925244779402</c:v>
                </c:pt>
                <c:pt idx="1487">
                  <c:v>0.3683882233831704</c:v>
                </c:pt>
                <c:pt idx="1488">
                  <c:v>0.36838885343407624</c:v>
                </c:pt>
                <c:pt idx="1489">
                  <c:v>0.36837618022147528</c:v>
                </c:pt>
                <c:pt idx="1490">
                  <c:v>0.36835188726387896</c:v>
                </c:pt>
                <c:pt idx="1491">
                  <c:v>0.36832181984588064</c:v>
                </c:pt>
                <c:pt idx="1492">
                  <c:v>0.36828683615086383</c:v>
                </c:pt>
                <c:pt idx="1493">
                  <c:v>0.36821009880181049</c:v>
                </c:pt>
                <c:pt idx="1494">
                  <c:v>0.36812983352141809</c:v>
                </c:pt>
                <c:pt idx="1495">
                  <c:v>0.36804592161063249</c:v>
                </c:pt>
                <c:pt idx="1496">
                  <c:v>0.36795829974715094</c:v>
                </c:pt>
                <c:pt idx="1497">
                  <c:v>0.36786879567016567</c:v>
                </c:pt>
                <c:pt idx="1498">
                  <c:v>0.36777344310048504</c:v>
                </c:pt>
                <c:pt idx="1499">
                  <c:v>0.36768067775375918</c:v>
                </c:pt>
                <c:pt idx="1500">
                  <c:v>0.3675669096811835</c:v>
                </c:pt>
                <c:pt idx="1501">
                  <c:v>0.36743656782995093</c:v>
                </c:pt>
                <c:pt idx="1502">
                  <c:v>0.36728150616701827</c:v>
                </c:pt>
                <c:pt idx="1503">
                  <c:v>0.36709357585981311</c:v>
                </c:pt>
                <c:pt idx="1504">
                  <c:v>0.36683708287538724</c:v>
                </c:pt>
                <c:pt idx="1505">
                  <c:v>0.36658816398226385</c:v>
                </c:pt>
                <c:pt idx="1506">
                  <c:v>0.36635139459141813</c:v>
                </c:pt>
                <c:pt idx="1507">
                  <c:v>0.36608715760239413</c:v>
                </c:pt>
                <c:pt idx="1508">
                  <c:v>0.36582335679136552</c:v>
                </c:pt>
                <c:pt idx="1509">
                  <c:v>0.36553413131469509</c:v>
                </c:pt>
                <c:pt idx="1510">
                  <c:v>0.36526821913441659</c:v>
                </c:pt>
                <c:pt idx="1511">
                  <c:v>0.36489716907140152</c:v>
                </c:pt>
                <c:pt idx="1512">
                  <c:v>0.36448814716800837</c:v>
                </c:pt>
                <c:pt idx="1513">
                  <c:v>0.36405086786929136</c:v>
                </c:pt>
                <c:pt idx="1514">
                  <c:v>0.36351870915697843</c:v>
                </c:pt>
                <c:pt idx="1515">
                  <c:v>0.36295671914082162</c:v>
                </c:pt>
                <c:pt idx="1516">
                  <c:v>0.36233079421458553</c:v>
                </c:pt>
                <c:pt idx="1517">
                  <c:v>0.36166373234022514</c:v>
                </c:pt>
                <c:pt idx="1518">
                  <c:v>0.36093495931435315</c:v>
                </c:pt>
                <c:pt idx="1519">
                  <c:v>0.3601768786111969</c:v>
                </c:pt>
                <c:pt idx="1520">
                  <c:v>0.35927625370762978</c:v>
                </c:pt>
                <c:pt idx="1521">
                  <c:v>0.35830721518082931</c:v>
                </c:pt>
                <c:pt idx="1522">
                  <c:v>0.35723682517971139</c:v>
                </c:pt>
                <c:pt idx="1523">
                  <c:v>0.35601675176439035</c:v>
                </c:pt>
                <c:pt idx="1524">
                  <c:v>0.35469290555938793</c:v>
                </c:pt>
                <c:pt idx="1525">
                  <c:v>0.35330070700497335</c:v>
                </c:pt>
                <c:pt idx="1526">
                  <c:v>0.35182812721285123</c:v>
                </c:pt>
                <c:pt idx="1527">
                  <c:v>0.35026982086066738</c:v>
                </c:pt>
                <c:pt idx="1528">
                  <c:v>0.34868635065655834</c:v>
                </c:pt>
                <c:pt idx="1529">
                  <c:v>0.3469122027527945</c:v>
                </c:pt>
                <c:pt idx="1530">
                  <c:v>0.34505611620072596</c:v>
                </c:pt>
                <c:pt idx="1531">
                  <c:v>0.34304940740288803</c:v>
                </c:pt>
                <c:pt idx="1532">
                  <c:v>0.34088155329438702</c:v>
                </c:pt>
                <c:pt idx="1533">
                  <c:v>0.33857024009245701</c:v>
                </c:pt>
                <c:pt idx="1534">
                  <c:v>0.33618499850229139</c:v>
                </c:pt>
                <c:pt idx="1535">
                  <c:v>0.33362517061512742</c:v>
                </c:pt>
                <c:pt idx="1536">
                  <c:v>0.33093980221826969</c:v>
                </c:pt>
                <c:pt idx="1537">
                  <c:v>0.32815888473997801</c:v>
                </c:pt>
                <c:pt idx="1538">
                  <c:v>0.32515793672287602</c:v>
                </c:pt>
                <c:pt idx="1539">
                  <c:v>0.3218921808664148</c:v>
                </c:pt>
                <c:pt idx="1540">
                  <c:v>0.31863004938513012</c:v>
                </c:pt>
                <c:pt idx="1541">
                  <c:v>0.31513982995880013</c:v>
                </c:pt>
                <c:pt idx="1542">
                  <c:v>0.31166249455323797</c:v>
                </c:pt>
                <c:pt idx="1543">
                  <c:v>0.30815340905398086</c:v>
                </c:pt>
                <c:pt idx="1544">
                  <c:v>0.30458609467661918</c:v>
                </c:pt>
                <c:pt idx="1545">
                  <c:v>0.30103526760078053</c:v>
                </c:pt>
                <c:pt idx="1546">
                  <c:v>0.29741808412764703</c:v>
                </c:pt>
                <c:pt idx="1547">
                  <c:v>0.29386407440723594</c:v>
                </c:pt>
                <c:pt idx="1548">
                  <c:v>0.29021371652808686</c:v>
                </c:pt>
                <c:pt idx="1549">
                  <c:v>0.28680012711984243</c:v>
                </c:pt>
                <c:pt idx="1550">
                  <c:v>0.28335185743768815</c:v>
                </c:pt>
                <c:pt idx="1551">
                  <c:v>0.28020844810695061</c:v>
                </c:pt>
                <c:pt idx="1552">
                  <c:v>0.27727873198364367</c:v>
                </c:pt>
                <c:pt idx="1553">
                  <c:v>0.27455207633784973</c:v>
                </c:pt>
                <c:pt idx="1554">
                  <c:v>0.27211847733419936</c:v>
                </c:pt>
                <c:pt idx="1555">
                  <c:v>0.26991239241428855</c:v>
                </c:pt>
                <c:pt idx="1556">
                  <c:v>0.2680266116923089</c:v>
                </c:pt>
                <c:pt idx="1557">
                  <c:v>0.26638834355046298</c:v>
                </c:pt>
                <c:pt idx="1558">
                  <c:v>0.26510638936978964</c:v>
                </c:pt>
                <c:pt idx="1559">
                  <c:v>0.2641666783923326</c:v>
                </c:pt>
                <c:pt idx="1560">
                  <c:v>0.26345414689314367</c:v>
                </c:pt>
                <c:pt idx="1561">
                  <c:v>0.26312090269141192</c:v>
                </c:pt>
                <c:pt idx="1562">
                  <c:v>0.26296691161931202</c:v>
                </c:pt>
                <c:pt idx="1563">
                  <c:v>0.26307018784356279</c:v>
                </c:pt>
                <c:pt idx="1564">
                  <c:v>0.26336940741129883</c:v>
                </c:pt>
                <c:pt idx="1565">
                  <c:v>0.2638136366567973</c:v>
                </c:pt>
                <c:pt idx="1566">
                  <c:v>0.26449042505250903</c:v>
                </c:pt>
                <c:pt idx="1567">
                  <c:v>0.26522417330186382</c:v>
                </c:pt>
                <c:pt idx="1568">
                  <c:v>0.26613318984675338</c:v>
                </c:pt>
                <c:pt idx="1569">
                  <c:v>0.26707825346436781</c:v>
                </c:pt>
                <c:pt idx="1570">
                  <c:v>0.26815898397227661</c:v>
                </c:pt>
                <c:pt idx="1571">
                  <c:v>0.26925444170285223</c:v>
                </c:pt>
                <c:pt idx="1572">
                  <c:v>0.27046281095256108</c:v>
                </c:pt>
                <c:pt idx="1573">
                  <c:v>0.2716290531381218</c:v>
                </c:pt>
                <c:pt idx="1574">
                  <c:v>0.27283363921631215</c:v>
                </c:pt>
                <c:pt idx="1575">
                  <c:v>0.27402322616083041</c:v>
                </c:pt>
                <c:pt idx="1576">
                  <c:v>0.27521976235064627</c:v>
                </c:pt>
                <c:pt idx="1577">
                  <c:v>0.2764301224757113</c:v>
                </c:pt>
                <c:pt idx="1578">
                  <c:v>0.27759534254221996</c:v>
                </c:pt>
                <c:pt idx="1579">
                  <c:v>0.27876838332104831</c:v>
                </c:pt>
                <c:pt idx="1580">
                  <c:v>0.27989598764353457</c:v>
                </c:pt>
                <c:pt idx="1581">
                  <c:v>0.28097909348673628</c:v>
                </c:pt>
                <c:pt idx="1582">
                  <c:v>0.28204717024368331</c:v>
                </c:pt>
                <c:pt idx="1583">
                  <c:v>0.28310803009182595</c:v>
                </c:pt>
                <c:pt idx="1584">
                  <c:v>0.28413070905837612</c:v>
                </c:pt>
                <c:pt idx="1585">
                  <c:v>0.28512711087290932</c:v>
                </c:pt>
                <c:pt idx="1586">
                  <c:v>0.28609280209281707</c:v>
                </c:pt>
                <c:pt idx="1587">
                  <c:v>0.28703302949975962</c:v>
                </c:pt>
                <c:pt idx="1588">
                  <c:v>0.28793900163774877</c:v>
                </c:pt>
                <c:pt idx="1589">
                  <c:v>0.2888452151338135</c:v>
                </c:pt>
                <c:pt idx="1590">
                  <c:v>0.28974198380284749</c:v>
                </c:pt>
                <c:pt idx="1591">
                  <c:v>0.2906051479292005</c:v>
                </c:pt>
                <c:pt idx="1592">
                  <c:v>0.29143659744360212</c:v>
                </c:pt>
                <c:pt idx="1593">
                  <c:v>0.29227482229089846</c:v>
                </c:pt>
                <c:pt idx="1594">
                  <c:v>0.29310005741973266</c:v>
                </c:pt>
                <c:pt idx="1595">
                  <c:v>0.29389666577250706</c:v>
                </c:pt>
                <c:pt idx="1596">
                  <c:v>0.29468584879717657</c:v>
                </c:pt>
                <c:pt idx="1597">
                  <c:v>0.29549419128215232</c:v>
                </c:pt>
                <c:pt idx="1598">
                  <c:v>0.29623709619477395</c:v>
                </c:pt>
                <c:pt idx="1599">
                  <c:v>0.29691581654368254</c:v>
                </c:pt>
                <c:pt idx="1600">
                  <c:v>0.29763142616345512</c:v>
                </c:pt>
                <c:pt idx="1601">
                  <c:v>0.29832695080164118</c:v>
                </c:pt>
                <c:pt idx="1602">
                  <c:v>0.29903465779461597</c:v>
                </c:pt>
                <c:pt idx="1603">
                  <c:v>0.29976343929713839</c:v>
                </c:pt>
                <c:pt idx="1604">
                  <c:v>0.30047939702800303</c:v>
                </c:pt>
                <c:pt idx="1605">
                  <c:v>0.30117976388529161</c:v>
                </c:pt>
                <c:pt idx="1606">
                  <c:v>0.30188472405357175</c:v>
                </c:pt>
                <c:pt idx="1607">
                  <c:v>0.30258866361788272</c:v>
                </c:pt>
                <c:pt idx="1608">
                  <c:v>0.3033175647948424</c:v>
                </c:pt>
                <c:pt idx="1609">
                  <c:v>0.30403574950103596</c:v>
                </c:pt>
                <c:pt idx="1610">
                  <c:v>0.3047756676145868</c:v>
                </c:pt>
                <c:pt idx="1611">
                  <c:v>0.30548154588062065</c:v>
                </c:pt>
                <c:pt idx="1612">
                  <c:v>0.30617083431425729</c:v>
                </c:pt>
                <c:pt idx="1613">
                  <c:v>0.30686035389418675</c:v>
                </c:pt>
                <c:pt idx="1614">
                  <c:v>0.30751694202779256</c:v>
                </c:pt>
                <c:pt idx="1615">
                  <c:v>0.30820929762660559</c:v>
                </c:pt>
                <c:pt idx="1616">
                  <c:v>0.30892789556729811</c:v>
                </c:pt>
                <c:pt idx="1617">
                  <c:v>0.30963587445425805</c:v>
                </c:pt>
                <c:pt idx="1618">
                  <c:v>0.31033279034093469</c:v>
                </c:pt>
                <c:pt idx="1619">
                  <c:v>0.31105176428692705</c:v>
                </c:pt>
                <c:pt idx="1620">
                  <c:v>0.31176278870553698</c:v>
                </c:pt>
                <c:pt idx="1621">
                  <c:v>0.31246067484155926</c:v>
                </c:pt>
                <c:pt idx="1622">
                  <c:v>0.31317538333256972</c:v>
                </c:pt>
                <c:pt idx="1623">
                  <c:v>0.31390737202169383</c:v>
                </c:pt>
                <c:pt idx="1624">
                  <c:v>0.31462990913252048</c:v>
                </c:pt>
                <c:pt idx="1625">
                  <c:v>0.31533770591261073</c:v>
                </c:pt>
                <c:pt idx="1626">
                  <c:v>0.31607221146148584</c:v>
                </c:pt>
                <c:pt idx="1627">
                  <c:v>0.31683630786199307</c:v>
                </c:pt>
                <c:pt idx="1628">
                  <c:v>0.31757666789545741</c:v>
                </c:pt>
                <c:pt idx="1629">
                  <c:v>0.31833798013660264</c:v>
                </c:pt>
                <c:pt idx="1630">
                  <c:v>0.31909076098888722</c:v>
                </c:pt>
                <c:pt idx="1631">
                  <c:v>0.31983030690686648</c:v>
                </c:pt>
                <c:pt idx="1632">
                  <c:v>0.32054134494405395</c:v>
                </c:pt>
                <c:pt idx="1633">
                  <c:v>0.32128816645189201</c:v>
                </c:pt>
                <c:pt idx="1634">
                  <c:v>0.32204373198339092</c:v>
                </c:pt>
                <c:pt idx="1635">
                  <c:v>0.32280553564295406</c:v>
                </c:pt>
                <c:pt idx="1636">
                  <c:v>0.32359246138206638</c:v>
                </c:pt>
                <c:pt idx="1637">
                  <c:v>0.32436588734800204</c:v>
                </c:pt>
                <c:pt idx="1638">
                  <c:v>0.32512452642115014</c:v>
                </c:pt>
                <c:pt idx="1639">
                  <c:v>0.32589621728560714</c:v>
                </c:pt>
                <c:pt idx="1640">
                  <c:v>0.32667342021222706</c:v>
                </c:pt>
                <c:pt idx="1641">
                  <c:v>0.32746295983322321</c:v>
                </c:pt>
                <c:pt idx="1642">
                  <c:v>0.328217708602842</c:v>
                </c:pt>
                <c:pt idx="1643">
                  <c:v>0.32899631154420528</c:v>
                </c:pt>
                <c:pt idx="1644">
                  <c:v>0.32978159916699984</c:v>
                </c:pt>
                <c:pt idx="1645">
                  <c:v>0.33056903618626632</c:v>
                </c:pt>
                <c:pt idx="1646">
                  <c:v>0.33134627762913027</c:v>
                </c:pt>
                <c:pt idx="1647">
                  <c:v>0.33215138866869354</c:v>
                </c:pt>
                <c:pt idx="1648">
                  <c:v>0.33292613158139828</c:v>
                </c:pt>
                <c:pt idx="1649">
                  <c:v>0.33367625286515373</c:v>
                </c:pt>
                <c:pt idx="1650">
                  <c:v>0.33442192758168482</c:v>
                </c:pt>
                <c:pt idx="1651">
                  <c:v>0.3351605840745901</c:v>
                </c:pt>
                <c:pt idx="1652">
                  <c:v>0.33589542645846421</c:v>
                </c:pt>
                <c:pt idx="1653">
                  <c:v>0.33662432441476015</c:v>
                </c:pt>
                <c:pt idx="1654">
                  <c:v>0.33731502092008331</c:v>
                </c:pt>
                <c:pt idx="1655">
                  <c:v>0.33802703188339739</c:v>
                </c:pt>
                <c:pt idx="1656">
                  <c:v>0.33873999196798604</c:v>
                </c:pt>
                <c:pt idx="1657">
                  <c:v>0.33943908878054363</c:v>
                </c:pt>
                <c:pt idx="1658">
                  <c:v>0.34013244158304284</c:v>
                </c:pt>
                <c:pt idx="1659">
                  <c:v>0.34084166750303752</c:v>
                </c:pt>
                <c:pt idx="1660">
                  <c:v>0.34155090650145875</c:v>
                </c:pt>
                <c:pt idx="1661">
                  <c:v>0.34225372170993335</c:v>
                </c:pt>
                <c:pt idx="1662">
                  <c:v>0.34297152078704163</c:v>
                </c:pt>
                <c:pt idx="1663">
                  <c:v>0.3436722379544162</c:v>
                </c:pt>
                <c:pt idx="1664">
                  <c:v>0.34435484738804645</c:v>
                </c:pt>
                <c:pt idx="1665">
                  <c:v>0.3450443252715838</c:v>
                </c:pt>
                <c:pt idx="1666">
                  <c:v>0.3457228960915994</c:v>
                </c:pt>
                <c:pt idx="1667">
                  <c:v>0.34636261692496717</c:v>
                </c:pt>
                <c:pt idx="1668">
                  <c:v>0.34701599375301662</c:v>
                </c:pt>
                <c:pt idx="1669">
                  <c:v>0.34764301381817214</c:v>
                </c:pt>
                <c:pt idx="1670">
                  <c:v>0.34829728451377423</c:v>
                </c:pt>
                <c:pt idx="1671">
                  <c:v>0.34898964052754566</c:v>
                </c:pt>
                <c:pt idx="1672">
                  <c:v>0.34964288283149275</c:v>
                </c:pt>
                <c:pt idx="1673">
                  <c:v>0.35028393643255268</c:v>
                </c:pt>
                <c:pt idx="1674">
                  <c:v>0.35091094052333421</c:v>
                </c:pt>
                <c:pt idx="1675">
                  <c:v>0.35151416544410591</c:v>
                </c:pt>
                <c:pt idx="1676">
                  <c:v>0.35211010195932085</c:v>
                </c:pt>
                <c:pt idx="1677">
                  <c:v>0.352679799083017</c:v>
                </c:pt>
                <c:pt idx="1678">
                  <c:v>0.3532829944063553</c:v>
                </c:pt>
                <c:pt idx="1679">
                  <c:v>0.35386329308548842</c:v>
                </c:pt>
                <c:pt idx="1680">
                  <c:v>0.3544507032505772</c:v>
                </c:pt>
                <c:pt idx="1681">
                  <c:v>0.35504060144160898</c:v>
                </c:pt>
                <c:pt idx="1682">
                  <c:v>0.35565694432039985</c:v>
                </c:pt>
                <c:pt idx="1683">
                  <c:v>0.35622243091660666</c:v>
                </c:pt>
                <c:pt idx="1684">
                  <c:v>0.35676432348007897</c:v>
                </c:pt>
                <c:pt idx="1685">
                  <c:v>0.35730341768365004</c:v>
                </c:pt>
                <c:pt idx="1686">
                  <c:v>0.35782301586124138</c:v>
                </c:pt>
                <c:pt idx="1687">
                  <c:v>0.35831967010734589</c:v>
                </c:pt>
                <c:pt idx="1688">
                  <c:v>0.35879493931519563</c:v>
                </c:pt>
                <c:pt idx="1689">
                  <c:v>0.35928698054312841</c:v>
                </c:pt>
                <c:pt idx="1690">
                  <c:v>0.3597496268862182</c:v>
                </c:pt>
                <c:pt idx="1691">
                  <c:v>0.36021653058737907</c:v>
                </c:pt>
                <c:pt idx="1692">
                  <c:v>0.36072229471020378</c:v>
                </c:pt>
                <c:pt idx="1693">
                  <c:v>0.36119371840635578</c:v>
                </c:pt>
                <c:pt idx="1694">
                  <c:v>0.36163394597713511</c:v>
                </c:pt>
                <c:pt idx="1695">
                  <c:v>0.36202819108577228</c:v>
                </c:pt>
                <c:pt idx="1696">
                  <c:v>0.3624628334297561</c:v>
                </c:pt>
                <c:pt idx="1697">
                  <c:v>0.36287567571786933</c:v>
                </c:pt>
                <c:pt idx="1698">
                  <c:v>0.36331989964521405</c:v>
                </c:pt>
                <c:pt idx="1699">
                  <c:v>0.3638217084023776</c:v>
                </c:pt>
                <c:pt idx="1700">
                  <c:v>0.3642657974539909</c:v>
                </c:pt>
                <c:pt idx="1701">
                  <c:v>0.36469681335596221</c:v>
                </c:pt>
                <c:pt idx="1702">
                  <c:v>0.36510984100003324</c:v>
                </c:pt>
                <c:pt idx="1703">
                  <c:v>0.36548796700157543</c:v>
                </c:pt>
                <c:pt idx="1704">
                  <c:v>0.36589192874188964</c:v>
                </c:pt>
                <c:pt idx="1705">
                  <c:v>0.36630706692382492</c:v>
                </c:pt>
                <c:pt idx="1706">
                  <c:v>0.36671014290178555</c:v>
                </c:pt>
                <c:pt idx="1707">
                  <c:v>0.36710694961655149</c:v>
                </c:pt>
                <c:pt idx="1708">
                  <c:v>0.36750919299651191</c:v>
                </c:pt>
                <c:pt idx="1709">
                  <c:v>0.36788418356987468</c:v>
                </c:pt>
                <c:pt idx="1710">
                  <c:v>0.36823716723572181</c:v>
                </c:pt>
                <c:pt idx="1711">
                  <c:v>0.36860129783332196</c:v>
                </c:pt>
                <c:pt idx="1712">
                  <c:v>0.36894608572480175</c:v>
                </c:pt>
                <c:pt idx="1713">
                  <c:v>0.36930669119257065</c:v>
                </c:pt>
                <c:pt idx="1714">
                  <c:v>0.36967947925326711</c:v>
                </c:pt>
                <c:pt idx="1715">
                  <c:v>0.37004998111085241</c:v>
                </c:pt>
                <c:pt idx="1716">
                  <c:v>0.3704035216637358</c:v>
                </c:pt>
                <c:pt idx="1717">
                  <c:v>0.37075147090932919</c:v>
                </c:pt>
                <c:pt idx="1718">
                  <c:v>0.37111560174992614</c:v>
                </c:pt>
                <c:pt idx="1719">
                  <c:v>0.37145637374880663</c:v>
                </c:pt>
                <c:pt idx="1720">
                  <c:v>0.37181200428947281</c:v>
                </c:pt>
                <c:pt idx="1721">
                  <c:v>0.37218081096618777</c:v>
                </c:pt>
                <c:pt idx="1722">
                  <c:v>0.37252343506227326</c:v>
                </c:pt>
                <c:pt idx="1723">
                  <c:v>0.37283341056750557</c:v>
                </c:pt>
                <c:pt idx="1724">
                  <c:v>0.3731761446061555</c:v>
                </c:pt>
                <c:pt idx="1725">
                  <c:v>0.3735328044444492</c:v>
                </c:pt>
                <c:pt idx="1726">
                  <c:v>0.3738537161230453</c:v>
                </c:pt>
                <c:pt idx="1727">
                  <c:v>0.37416474837820396</c:v>
                </c:pt>
                <c:pt idx="1728">
                  <c:v>0.37448060047224724</c:v>
                </c:pt>
                <c:pt idx="1729">
                  <c:v>0.37476043853543811</c:v>
                </c:pt>
                <c:pt idx="1730">
                  <c:v>0.37507835404745871</c:v>
                </c:pt>
                <c:pt idx="1731">
                  <c:v>0.37541579531260999</c:v>
                </c:pt>
                <c:pt idx="1732">
                  <c:v>0.37575291927423948</c:v>
                </c:pt>
                <c:pt idx="1733">
                  <c:v>0.37606210579450511</c:v>
                </c:pt>
                <c:pt idx="1734">
                  <c:v>0.37635410188389556</c:v>
                </c:pt>
                <c:pt idx="1735">
                  <c:v>0.37665075108955293</c:v>
                </c:pt>
                <c:pt idx="1736">
                  <c:v>0.37694769019761126</c:v>
                </c:pt>
                <c:pt idx="1737">
                  <c:v>0.37720500546886643</c:v>
                </c:pt>
                <c:pt idx="1738">
                  <c:v>0.37742863596486531</c:v>
                </c:pt>
                <c:pt idx="1739">
                  <c:v>0.3776774040302649</c:v>
                </c:pt>
                <c:pt idx="1740">
                  <c:v>0.37788850384917733</c:v>
                </c:pt>
                <c:pt idx="1741">
                  <c:v>0.37814159220146304</c:v>
                </c:pt>
                <c:pt idx="1742">
                  <c:v>0.3784191273207167</c:v>
                </c:pt>
                <c:pt idx="1743">
                  <c:v>0.37872132743316383</c:v>
                </c:pt>
                <c:pt idx="1744">
                  <c:v>0.37906190168573972</c:v>
                </c:pt>
                <c:pt idx="1745">
                  <c:v>0.37937431894045953</c:v>
                </c:pt>
                <c:pt idx="1746">
                  <c:v>0.37965950533239762</c:v>
                </c:pt>
                <c:pt idx="1747">
                  <c:v>0.37994322761272276</c:v>
                </c:pt>
                <c:pt idx="1748">
                  <c:v>0.38017531294049989</c:v>
                </c:pt>
                <c:pt idx="1749">
                  <c:v>0.38041316443089435</c:v>
                </c:pt>
                <c:pt idx="1750">
                  <c:v>0.38067965649066565</c:v>
                </c:pt>
                <c:pt idx="1751">
                  <c:v>0.38096712024186846</c:v>
                </c:pt>
                <c:pt idx="1752">
                  <c:v>0.38126408983655508</c:v>
                </c:pt>
                <c:pt idx="1753">
                  <c:v>0.38160179144435408</c:v>
                </c:pt>
                <c:pt idx="1754">
                  <c:v>0.38190469542749211</c:v>
                </c:pt>
                <c:pt idx="1755">
                  <c:v>0.38220592542344739</c:v>
                </c:pt>
                <c:pt idx="1756">
                  <c:v>0.3825223118181067</c:v>
                </c:pt>
                <c:pt idx="1757">
                  <c:v>0.3828334660437292</c:v>
                </c:pt>
                <c:pt idx="1758">
                  <c:v>0.38312920109082399</c:v>
                </c:pt>
                <c:pt idx="1759">
                  <c:v>0.38347112816230045</c:v>
                </c:pt>
                <c:pt idx="1760">
                  <c:v>0.38381380233789969</c:v>
                </c:pt>
                <c:pt idx="1761">
                  <c:v>0.38415620426424263</c:v>
                </c:pt>
                <c:pt idx="1762">
                  <c:v>0.38448588923051252</c:v>
                </c:pt>
                <c:pt idx="1763">
                  <c:v>0.38481625855464774</c:v>
                </c:pt>
                <c:pt idx="1764">
                  <c:v>0.38512211632876897</c:v>
                </c:pt>
                <c:pt idx="1765">
                  <c:v>0.38543494729815325</c:v>
                </c:pt>
                <c:pt idx="1766">
                  <c:v>0.38577398892810794</c:v>
                </c:pt>
                <c:pt idx="1767">
                  <c:v>0.38612542804924105</c:v>
                </c:pt>
                <c:pt idx="1768">
                  <c:v>0.38649231397102057</c:v>
                </c:pt>
                <c:pt idx="1769">
                  <c:v>0.38685038533192673</c:v>
                </c:pt>
                <c:pt idx="1770">
                  <c:v>0.38722184752039251</c:v>
                </c:pt>
                <c:pt idx="1771">
                  <c:v>0.38755790181808286</c:v>
                </c:pt>
                <c:pt idx="1772">
                  <c:v>0.38787213671868898</c:v>
                </c:pt>
                <c:pt idx="1773">
                  <c:v>0.38819740191999058</c:v>
                </c:pt>
                <c:pt idx="1774">
                  <c:v>0.38851058489954865</c:v>
                </c:pt>
                <c:pt idx="1775">
                  <c:v>0.38878138128960371</c:v>
                </c:pt>
                <c:pt idx="1776">
                  <c:v>0.38907992633798322</c:v>
                </c:pt>
                <c:pt idx="1777">
                  <c:v>0.38938774615493282</c:v>
                </c:pt>
                <c:pt idx="1778">
                  <c:v>0.38966149240955805</c:v>
                </c:pt>
                <c:pt idx="1779">
                  <c:v>0.38992432822089024</c:v>
                </c:pt>
                <c:pt idx="1780">
                  <c:v>0.39017098499257302</c:v>
                </c:pt>
                <c:pt idx="1781">
                  <c:v>0.39035831249859437</c:v>
                </c:pt>
                <c:pt idx="1782">
                  <c:v>0.39054095521519833</c:v>
                </c:pt>
                <c:pt idx="1783">
                  <c:v>0.39071236263758324</c:v>
                </c:pt>
                <c:pt idx="1784">
                  <c:v>0.39081545701644121</c:v>
                </c:pt>
                <c:pt idx="1785">
                  <c:v>0.39086254462385678</c:v>
                </c:pt>
                <c:pt idx="1786">
                  <c:v>0.39089474705698429</c:v>
                </c:pt>
                <c:pt idx="1787">
                  <c:v>0.39085801218393845</c:v>
                </c:pt>
                <c:pt idx="1788">
                  <c:v>0.39083916443315131</c:v>
                </c:pt>
                <c:pt idx="1789">
                  <c:v>0.39081767059130779</c:v>
                </c:pt>
                <c:pt idx="1790">
                  <c:v>0.39079403443849231</c:v>
                </c:pt>
                <c:pt idx="1791">
                  <c:v>0.39072612558486569</c:v>
                </c:pt>
                <c:pt idx="1792">
                  <c:v>0.39061333472638604</c:v>
                </c:pt>
                <c:pt idx="1793">
                  <c:v>0.39044637173092472</c:v>
                </c:pt>
                <c:pt idx="1794">
                  <c:v>0.39024349174339218</c:v>
                </c:pt>
                <c:pt idx="1795">
                  <c:v>0.39006997447073849</c:v>
                </c:pt>
                <c:pt idx="1796">
                  <c:v>0.38986834042886404</c:v>
                </c:pt>
                <c:pt idx="1797">
                  <c:v>0.38961263285137943</c:v>
                </c:pt>
                <c:pt idx="1798">
                  <c:v>0.38933315524596468</c:v>
                </c:pt>
                <c:pt idx="1799">
                  <c:v>0.38903063055955228</c:v>
                </c:pt>
                <c:pt idx="1800">
                  <c:v>0.38865078384389817</c:v>
                </c:pt>
                <c:pt idx="1801">
                  <c:v>0.38831314450601956</c:v>
                </c:pt>
                <c:pt idx="1802">
                  <c:v>0.38798028831107473</c:v>
                </c:pt>
                <c:pt idx="1803">
                  <c:v>0.38763447296794995</c:v>
                </c:pt>
                <c:pt idx="1804">
                  <c:v>0.38730020111944147</c:v>
                </c:pt>
                <c:pt idx="1805">
                  <c:v>0.38692000381495895</c:v>
                </c:pt>
                <c:pt idx="1806">
                  <c:v>0.38646286652179018</c:v>
                </c:pt>
                <c:pt idx="1807">
                  <c:v>0.38602907335598391</c:v>
                </c:pt>
                <c:pt idx="1808">
                  <c:v>0.38555215653978747</c:v>
                </c:pt>
                <c:pt idx="1809">
                  <c:v>0.38504721948579257</c:v>
                </c:pt>
                <c:pt idx="1810">
                  <c:v>0.38461455244135861</c:v>
                </c:pt>
                <c:pt idx="1811">
                  <c:v>0.38417355645236445</c:v>
                </c:pt>
                <c:pt idx="1812">
                  <c:v>0.38369380166068118</c:v>
                </c:pt>
                <c:pt idx="1813">
                  <c:v>0.38324570333709579</c:v>
                </c:pt>
                <c:pt idx="1814">
                  <c:v>0.38275004984567224</c:v>
                </c:pt>
                <c:pt idx="1815">
                  <c:v>0.38222798824729853</c:v>
                </c:pt>
                <c:pt idx="1816">
                  <c:v>0.38170078361253151</c:v>
                </c:pt>
                <c:pt idx="1817">
                  <c:v>0.38115203428114947</c:v>
                </c:pt>
                <c:pt idx="1818">
                  <c:v>0.3806344277377629</c:v>
                </c:pt>
                <c:pt idx="1819">
                  <c:v>0.38013400188496688</c:v>
                </c:pt>
                <c:pt idx="1820">
                  <c:v>0.37963385491344265</c:v>
                </c:pt>
                <c:pt idx="1821">
                  <c:v>0.37918156850153251</c:v>
                </c:pt>
                <c:pt idx="1822">
                  <c:v>0.37870977614420731</c:v>
                </c:pt>
                <c:pt idx="1823">
                  <c:v>0.37823697271898227</c:v>
                </c:pt>
                <c:pt idx="1824">
                  <c:v>0.37774478090191876</c:v>
                </c:pt>
                <c:pt idx="1825">
                  <c:v>0.37725568888884004</c:v>
                </c:pt>
                <c:pt idx="1826">
                  <c:v>0.37674231373923561</c:v>
                </c:pt>
                <c:pt idx="1827">
                  <c:v>0.37619452012282029</c:v>
                </c:pt>
                <c:pt idx="1828">
                  <c:v>0.37566553758465976</c:v>
                </c:pt>
                <c:pt idx="1829">
                  <c:v>0.37509665305719647</c:v>
                </c:pt>
                <c:pt idx="1830">
                  <c:v>0.37452284841969902</c:v>
                </c:pt>
                <c:pt idx="1831">
                  <c:v>0.37392235602427859</c:v>
                </c:pt>
                <c:pt idx="1832">
                  <c:v>0.37329028711073103</c:v>
                </c:pt>
                <c:pt idx="1833">
                  <c:v>0.37269768169758671</c:v>
                </c:pt>
                <c:pt idx="1834">
                  <c:v>0.37207079524901188</c:v>
                </c:pt>
                <c:pt idx="1835">
                  <c:v>0.37140399492974557</c:v>
                </c:pt>
                <c:pt idx="1836">
                  <c:v>0.37074371695482017</c:v>
                </c:pt>
                <c:pt idx="1837">
                  <c:v>0.37006762020833178</c:v>
                </c:pt>
                <c:pt idx="1838">
                  <c:v>0.36934767556047748</c:v>
                </c:pt>
                <c:pt idx="1839">
                  <c:v>0.36865957100607938</c:v>
                </c:pt>
                <c:pt idx="1840">
                  <c:v>0.36802439810313142</c:v>
                </c:pt>
                <c:pt idx="1841">
                  <c:v>0.36726938400083037</c:v>
                </c:pt>
                <c:pt idx="1842">
                  <c:v>0.36647968008367693</c:v>
                </c:pt>
                <c:pt idx="1843">
                  <c:v>0.36569284663849988</c:v>
                </c:pt>
                <c:pt idx="1844">
                  <c:v>0.36482548488627398</c:v>
                </c:pt>
                <c:pt idx="1845">
                  <c:v>0.3639851837513392</c:v>
                </c:pt>
                <c:pt idx="1846">
                  <c:v>0.36317846447521446</c:v>
                </c:pt>
                <c:pt idx="1847">
                  <c:v>0.36232913071630013</c:v>
                </c:pt>
                <c:pt idx="1848">
                  <c:v>0.36146505894004105</c:v>
                </c:pt>
                <c:pt idx="1849">
                  <c:v>0.36059077632675418</c:v>
                </c:pt>
                <c:pt idx="1850">
                  <c:v>0.35968955875503122</c:v>
                </c:pt>
                <c:pt idx="1851">
                  <c:v>0.35874586118313995</c:v>
                </c:pt>
                <c:pt idx="1852">
                  <c:v>0.35779268297100142</c:v>
                </c:pt>
                <c:pt idx="1853">
                  <c:v>0.35675310186920867</c:v>
                </c:pt>
                <c:pt idx="1854">
                  <c:v>0.355845696635602</c:v>
                </c:pt>
                <c:pt idx="1855">
                  <c:v>0.35502225497962608</c:v>
                </c:pt>
                <c:pt idx="1856">
                  <c:v>0.35436951572452341</c:v>
                </c:pt>
                <c:pt idx="1857">
                  <c:v>0.35382611461617258</c:v>
                </c:pt>
                <c:pt idx="1858">
                  <c:v>0.35339563666768287</c:v>
                </c:pt>
                <c:pt idx="1859">
                  <c:v>0.35300560284957833</c:v>
                </c:pt>
                <c:pt idx="1860">
                  <c:v>0.35277086365736915</c:v>
                </c:pt>
                <c:pt idx="1861">
                  <c:v>0.3526737722020441</c:v>
                </c:pt>
                <c:pt idx="1862">
                  <c:v>0.35272760577080592</c:v>
                </c:pt>
                <c:pt idx="1863">
                  <c:v>0.35294488818352571</c:v>
                </c:pt>
                <c:pt idx="1864">
                  <c:v>0.35327194567252884</c:v>
                </c:pt>
                <c:pt idx="1865">
                  <c:v>0.35370076906874487</c:v>
                </c:pt>
                <c:pt idx="1866">
                  <c:v>0.35419872210979392</c:v>
                </c:pt>
                <c:pt idx="1867">
                  <c:v>0.35469944565883682</c:v>
                </c:pt>
                <c:pt idx="1868">
                  <c:v>0.3552180267040031</c:v>
                </c:pt>
                <c:pt idx="1869">
                  <c:v>0.35572523233046677</c:v>
                </c:pt>
                <c:pt idx="1870">
                  <c:v>0.35621377003888144</c:v>
                </c:pt>
                <c:pt idx="1871">
                  <c:v>0.35658787566057537</c:v>
                </c:pt>
                <c:pt idx="1872">
                  <c:v>0.35694637689077718</c:v>
                </c:pt>
                <c:pt idx="1873">
                  <c:v>0.35723299712660567</c:v>
                </c:pt>
                <c:pt idx="1874">
                  <c:v>0.35743897731599672</c:v>
                </c:pt>
                <c:pt idx="1875">
                  <c:v>0.35762773882881721</c:v>
                </c:pt>
                <c:pt idx="1876">
                  <c:v>0.35779546069295803</c:v>
                </c:pt>
                <c:pt idx="1877">
                  <c:v>0.35795132732703711</c:v>
                </c:pt>
                <c:pt idx="1878">
                  <c:v>0.35807740987718423</c:v>
                </c:pt>
                <c:pt idx="1879">
                  <c:v>0.3581739490612908</c:v>
                </c:pt>
                <c:pt idx="1880">
                  <c:v>0.35822534001096057</c:v>
                </c:pt>
                <c:pt idx="1881">
                  <c:v>0.35828005340181601</c:v>
                </c:pt>
                <c:pt idx="1882">
                  <c:v>0.35831029033028422</c:v>
                </c:pt>
                <c:pt idx="1883">
                  <c:v>0.35834115683369</c:v>
                </c:pt>
                <c:pt idx="1884">
                  <c:v>0.35835415749101235</c:v>
                </c:pt>
                <c:pt idx="1885">
                  <c:v>0.35834362237994738</c:v>
                </c:pt>
                <c:pt idx="1886">
                  <c:v>0.35826516721442481</c:v>
                </c:pt>
                <c:pt idx="1887">
                  <c:v>0.35817324729481542</c:v>
                </c:pt>
                <c:pt idx="1888">
                  <c:v>0.35813887167969422</c:v>
                </c:pt>
                <c:pt idx="1889">
                  <c:v>0.35815296367842447</c:v>
                </c:pt>
                <c:pt idx="1890">
                  <c:v>0.3581927742941094</c:v>
                </c:pt>
                <c:pt idx="1891">
                  <c:v>0.35830480821834554</c:v>
                </c:pt>
                <c:pt idx="1892">
                  <c:v>0.35842246608929412</c:v>
                </c:pt>
                <c:pt idx="1893">
                  <c:v>0.35851646534631793</c:v>
                </c:pt>
                <c:pt idx="1894">
                  <c:v>0.35865609583059604</c:v>
                </c:pt>
                <c:pt idx="1895">
                  <c:v>0.35884637856257529</c:v>
                </c:pt>
                <c:pt idx="1896">
                  <c:v>0.35909520529366024</c:v>
                </c:pt>
                <c:pt idx="1897">
                  <c:v>0.35937367153676097</c:v>
                </c:pt>
                <c:pt idx="1898">
                  <c:v>0.35959997899049284</c:v>
                </c:pt>
                <c:pt idx="1899">
                  <c:v>0.35988362586699468</c:v>
                </c:pt>
                <c:pt idx="1900">
                  <c:v>0.36013607942628112</c:v>
                </c:pt>
                <c:pt idx="1901">
                  <c:v>0.36040552933187681</c:v>
                </c:pt>
                <c:pt idx="1902">
                  <c:v>0.36075749363434939</c:v>
                </c:pt>
                <c:pt idx="1903">
                  <c:v>0.36106984438668133</c:v>
                </c:pt>
                <c:pt idx="1904">
                  <c:v>0.36143543247868476</c:v>
                </c:pt>
                <c:pt idx="1905">
                  <c:v>0.36183552467605323</c:v>
                </c:pt>
                <c:pt idx="1906">
                  <c:v>0.36221804422570364</c:v>
                </c:pt>
                <c:pt idx="1907">
                  <c:v>0.36265730003232094</c:v>
                </c:pt>
                <c:pt idx="1908">
                  <c:v>0.3631234601441567</c:v>
                </c:pt>
                <c:pt idx="1909">
                  <c:v>0.36359630404911697</c:v>
                </c:pt>
                <c:pt idx="1910">
                  <c:v>0.36407048115588725</c:v>
                </c:pt>
                <c:pt idx="1911">
                  <c:v>0.36462629165421417</c:v>
                </c:pt>
                <c:pt idx="1912">
                  <c:v>0.36511425056305358</c:v>
                </c:pt>
                <c:pt idx="1913">
                  <c:v>0.36551308740403182</c:v>
                </c:pt>
                <c:pt idx="1914">
                  <c:v>0.36589548105189834</c:v>
                </c:pt>
                <c:pt idx="1915">
                  <c:v>0.36621752913087841</c:v>
                </c:pt>
                <c:pt idx="1916">
                  <c:v>0.36654722876776757</c:v>
                </c:pt>
                <c:pt idx="1917">
                  <c:v>0.36680619468180758</c:v>
                </c:pt>
                <c:pt idx="1918">
                  <c:v>0.36707608030753852</c:v>
                </c:pt>
                <c:pt idx="1919">
                  <c:v>0.36724243548844332</c:v>
                </c:pt>
                <c:pt idx="1920">
                  <c:v>0.36731431681296561</c:v>
                </c:pt>
                <c:pt idx="1921">
                  <c:v>0.36737744418986984</c:v>
                </c:pt>
                <c:pt idx="1922">
                  <c:v>0.36742639353642076</c:v>
                </c:pt>
                <c:pt idx="1923">
                  <c:v>0.36741877447878452</c:v>
                </c:pt>
                <c:pt idx="1924">
                  <c:v>0.36734893486333159</c:v>
                </c:pt>
                <c:pt idx="1925">
                  <c:v>0.36724559458896922</c:v>
                </c:pt>
                <c:pt idx="1926">
                  <c:v>0.36707865144375634</c:v>
                </c:pt>
                <c:pt idx="1927">
                  <c:v>0.36693457717505568</c:v>
                </c:pt>
                <c:pt idx="1928">
                  <c:v>0.36682410126682047</c:v>
                </c:pt>
                <c:pt idx="1929">
                  <c:v>0.36669827412830935</c:v>
                </c:pt>
                <c:pt idx="1930">
                  <c:v>0.36651359583772947</c:v>
                </c:pt>
                <c:pt idx="1931">
                  <c:v>0.36631461970684281</c:v>
                </c:pt>
                <c:pt idx="1932">
                  <c:v>0.36611697073927402</c:v>
                </c:pt>
                <c:pt idx="1933">
                  <c:v>0.36596573486774792</c:v>
                </c:pt>
                <c:pt idx="1934">
                  <c:v>0.36581060582307812</c:v>
                </c:pt>
                <c:pt idx="1935">
                  <c:v>0.36567133308262761</c:v>
                </c:pt>
                <c:pt idx="1936">
                  <c:v>0.36548027767700325</c:v>
                </c:pt>
                <c:pt idx="1937">
                  <c:v>0.36524455327842659</c:v>
                </c:pt>
                <c:pt idx="1938">
                  <c:v>0.36503876362722559</c:v>
                </c:pt>
                <c:pt idx="1939">
                  <c:v>0.36490036611044524</c:v>
                </c:pt>
                <c:pt idx="1940">
                  <c:v>0.36479634428579866</c:v>
                </c:pt>
                <c:pt idx="1941">
                  <c:v>0.36475603268455531</c:v>
                </c:pt>
                <c:pt idx="1942">
                  <c:v>0.36467260451869582</c:v>
                </c:pt>
                <c:pt idx="1943">
                  <c:v>0.36462457605522608</c:v>
                </c:pt>
                <c:pt idx="1944">
                  <c:v>0.36455167596348265</c:v>
                </c:pt>
                <c:pt idx="1945">
                  <c:v>0.36445158063204036</c:v>
                </c:pt>
                <c:pt idx="1946">
                  <c:v>0.36439164653904937</c:v>
                </c:pt>
                <c:pt idx="1947">
                  <c:v>0.36436277049456994</c:v>
                </c:pt>
                <c:pt idx="1948">
                  <c:v>0.36432346202468796</c:v>
                </c:pt>
                <c:pt idx="1949">
                  <c:v>0.36429546384121414</c:v>
                </c:pt>
                <c:pt idx="1950">
                  <c:v>0.36426532559823355</c:v>
                </c:pt>
                <c:pt idx="1951">
                  <c:v>0.36421508172011308</c:v>
                </c:pt>
                <c:pt idx="1952">
                  <c:v>0.36416126247676139</c:v>
                </c:pt>
                <c:pt idx="1953">
                  <c:v>0.36417304646480492</c:v>
                </c:pt>
                <c:pt idx="1954">
                  <c:v>0.36408028716714225</c:v>
                </c:pt>
                <c:pt idx="1955">
                  <c:v>0.36396226714760255</c:v>
                </c:pt>
                <c:pt idx="1956">
                  <c:v>0.3638638558145002</c:v>
                </c:pt>
                <c:pt idx="1957">
                  <c:v>0.36369388271732722</c:v>
                </c:pt>
                <c:pt idx="1958">
                  <c:v>0.36355551052513158</c:v>
                </c:pt>
                <c:pt idx="1959">
                  <c:v>0.36349548919318114</c:v>
                </c:pt>
                <c:pt idx="1960">
                  <c:v>0.36333196054684036</c:v>
                </c:pt>
                <c:pt idx="1961">
                  <c:v>0.36318028841497735</c:v>
                </c:pt>
                <c:pt idx="1962">
                  <c:v>0.36295066230728296</c:v>
                </c:pt>
                <c:pt idx="1963">
                  <c:v>0.36261647169510053</c:v>
                </c:pt>
                <c:pt idx="1964">
                  <c:v>0.36237635300178067</c:v>
                </c:pt>
                <c:pt idx="1965">
                  <c:v>0.36212786714540984</c:v>
                </c:pt>
                <c:pt idx="1966">
                  <c:v>0.36187321390758864</c:v>
                </c:pt>
                <c:pt idx="1967">
                  <c:v>0.36165459960735902</c:v>
                </c:pt>
                <c:pt idx="1968">
                  <c:v>0.36128902988309936</c:v>
                </c:pt>
                <c:pt idx="1969">
                  <c:v>0.3608470932624826</c:v>
                </c:pt>
                <c:pt idx="1970">
                  <c:v>0.36046275043355713</c:v>
                </c:pt>
                <c:pt idx="1971">
                  <c:v>0.35999018889673945</c:v>
                </c:pt>
                <c:pt idx="1972">
                  <c:v>0.35956193251908775</c:v>
                </c:pt>
                <c:pt idx="1973">
                  <c:v>0.35922741335469038</c:v>
                </c:pt>
                <c:pt idx="1974">
                  <c:v>0.35882661263467125</c:v>
                </c:pt>
                <c:pt idx="1975">
                  <c:v>0.35848957600420855</c:v>
                </c:pt>
                <c:pt idx="1976">
                  <c:v>0.35815120194932687</c:v>
                </c:pt>
                <c:pt idx="1977">
                  <c:v>0.35771096992230583</c:v>
                </c:pt>
                <c:pt idx="1978">
                  <c:v>0.35716828985570381</c:v>
                </c:pt>
                <c:pt idx="1979">
                  <c:v>0.35674261002337709</c:v>
                </c:pt>
                <c:pt idx="1980">
                  <c:v>0.35627527794021763</c:v>
                </c:pt>
                <c:pt idx="1981">
                  <c:v>0.35591017945164521</c:v>
                </c:pt>
                <c:pt idx="1982">
                  <c:v>0.3556932367368415</c:v>
                </c:pt>
                <c:pt idx="1983">
                  <c:v>0.35532535696416412</c:v>
                </c:pt>
                <c:pt idx="1984">
                  <c:v>0.35490617695506205</c:v>
                </c:pt>
                <c:pt idx="1985">
                  <c:v>0.3545029348400115</c:v>
                </c:pt>
                <c:pt idx="1986">
                  <c:v>0.35403511953337263</c:v>
                </c:pt>
                <c:pt idx="1987">
                  <c:v>0.35365281377823837</c:v>
                </c:pt>
                <c:pt idx="1988">
                  <c:v>0.35334067654241536</c:v>
                </c:pt>
                <c:pt idx="1989">
                  <c:v>0.35299511463230165</c:v>
                </c:pt>
                <c:pt idx="1990">
                  <c:v>0.35264782136116124</c:v>
                </c:pt>
                <c:pt idx="1991">
                  <c:v>0.35231020499100146</c:v>
                </c:pt>
                <c:pt idx="1992">
                  <c:v>0.35197036521506458</c:v>
                </c:pt>
                <c:pt idx="1993">
                  <c:v>0.3516111858841735</c:v>
                </c:pt>
                <c:pt idx="1994">
                  <c:v>0.3512795015615125</c:v>
                </c:pt>
                <c:pt idx="1995">
                  <c:v>0.35092989624332854</c:v>
                </c:pt>
                <c:pt idx="1996">
                  <c:v>0.35055562477127361</c:v>
                </c:pt>
                <c:pt idx="1997">
                  <c:v>0.35019615566499313</c:v>
                </c:pt>
                <c:pt idx="1998">
                  <c:v>0.34983017744363815</c:v>
                </c:pt>
                <c:pt idx="1999">
                  <c:v>0.34945070837755871</c:v>
                </c:pt>
                <c:pt idx="2000">
                  <c:v>0.34917906444139635</c:v>
                </c:pt>
                <c:pt idx="2001">
                  <c:v>0.34887353995739384</c:v>
                </c:pt>
                <c:pt idx="2002">
                  <c:v>0.34862070835280984</c:v>
                </c:pt>
                <c:pt idx="2003">
                  <c:v>0.34833785352793772</c:v>
                </c:pt>
                <c:pt idx="2004">
                  <c:v>0.34804013628994435</c:v>
                </c:pt>
                <c:pt idx="2005">
                  <c:v>0.34774324400152018</c:v>
                </c:pt>
                <c:pt idx="2006">
                  <c:v>0.34743311955356959</c:v>
                </c:pt>
                <c:pt idx="2007">
                  <c:v>0.34714323829860144</c:v>
                </c:pt>
                <c:pt idx="2008">
                  <c:v>0.34690831816051199</c:v>
                </c:pt>
                <c:pt idx="2009">
                  <c:v>0.34657430424772945</c:v>
                </c:pt>
                <c:pt idx="2010">
                  <c:v>0.34618022278820776</c:v>
                </c:pt>
                <c:pt idx="2011">
                  <c:v>0.34592821684372915</c:v>
                </c:pt>
                <c:pt idx="2012">
                  <c:v>0.34558261189626543</c:v>
                </c:pt>
                <c:pt idx="2013">
                  <c:v>0.34527034341585794</c:v>
                </c:pt>
                <c:pt idx="2014">
                  <c:v>0.34521946882040261</c:v>
                </c:pt>
                <c:pt idx="2015">
                  <c:v>0.34496412869235832</c:v>
                </c:pt>
                <c:pt idx="2016">
                  <c:v>0.34454278602200783</c:v>
                </c:pt>
                <c:pt idx="2017">
                  <c:v>0.34423904210344847</c:v>
                </c:pt>
                <c:pt idx="2018">
                  <c:v>0.34378286197544355</c:v>
                </c:pt>
                <c:pt idx="2019">
                  <c:v>0.34339273415047017</c:v>
                </c:pt>
                <c:pt idx="2020">
                  <c:v>0.3432066530915292</c:v>
                </c:pt>
                <c:pt idx="2021">
                  <c:v>0.34285690806767316</c:v>
                </c:pt>
                <c:pt idx="2022">
                  <c:v>0.34242717020507446</c:v>
                </c:pt>
                <c:pt idx="2023">
                  <c:v>0.34204185930086445</c:v>
                </c:pt>
                <c:pt idx="2024">
                  <c:v>0.34161995822403118</c:v>
                </c:pt>
                <c:pt idx="2025">
                  <c:v>0.34121598984614615</c:v>
                </c:pt>
                <c:pt idx="2026">
                  <c:v>0.3408559344869711</c:v>
                </c:pt>
                <c:pt idx="2027">
                  <c:v>0.34049735961098665</c:v>
                </c:pt>
                <c:pt idx="2028">
                  <c:v>0.34016983422558172</c:v>
                </c:pt>
                <c:pt idx="2029">
                  <c:v>0.33985675085836897</c:v>
                </c:pt>
                <c:pt idx="2030">
                  <c:v>0.33960539412462104</c:v>
                </c:pt>
                <c:pt idx="2031">
                  <c:v>0.33934864943974413</c:v>
                </c:pt>
                <c:pt idx="2032">
                  <c:v>0.33904915989241524</c:v>
                </c:pt>
                <c:pt idx="2033">
                  <c:v>0.33857099146175879</c:v>
                </c:pt>
                <c:pt idx="2034">
                  <c:v>0.33810196690915723</c:v>
                </c:pt>
                <c:pt idx="2035">
                  <c:v>0.33768864625651024</c:v>
                </c:pt>
                <c:pt idx="2036">
                  <c:v>0.33729563442978644</c:v>
                </c:pt>
                <c:pt idx="2037">
                  <c:v>0.33703212056372528</c:v>
                </c:pt>
                <c:pt idx="2038">
                  <c:v>0.33676721851840119</c:v>
                </c:pt>
                <c:pt idx="2039">
                  <c:v>0.33648995102272528</c:v>
                </c:pt>
                <c:pt idx="2040">
                  <c:v>0.3361867742365387</c:v>
                </c:pt>
                <c:pt idx="2041">
                  <c:v>0.33585433481213017</c:v>
                </c:pt>
                <c:pt idx="2042">
                  <c:v>0.33552019890858881</c:v>
                </c:pt>
                <c:pt idx="2043">
                  <c:v>0.33509113706177657</c:v>
                </c:pt>
                <c:pt idx="2044">
                  <c:v>0.33469707780118502</c:v>
                </c:pt>
                <c:pt idx="2045">
                  <c:v>0.33442654096700286</c:v>
                </c:pt>
                <c:pt idx="2046">
                  <c:v>0.33422803799801831</c:v>
                </c:pt>
                <c:pt idx="2047">
                  <c:v>0.3340528382133508</c:v>
                </c:pt>
                <c:pt idx="2048">
                  <c:v>0.33378765751190115</c:v>
                </c:pt>
                <c:pt idx="2049">
                  <c:v>0.33343137067914858</c:v>
                </c:pt>
                <c:pt idx="2050">
                  <c:v>0.3330254498754614</c:v>
                </c:pt>
                <c:pt idx="2051">
                  <c:v>0.33267060840798091</c:v>
                </c:pt>
                <c:pt idx="2052">
                  <c:v>0.33240881717481846</c:v>
                </c:pt>
                <c:pt idx="2053">
                  <c:v>0.33218678273364149</c:v>
                </c:pt>
                <c:pt idx="2054">
                  <c:v>0.33198267405329251</c:v>
                </c:pt>
                <c:pt idx="2055">
                  <c:v>0.33170434325348058</c:v>
                </c:pt>
                <c:pt idx="2056">
                  <c:v>0.33132557293887344</c:v>
                </c:pt>
                <c:pt idx="2057">
                  <c:v>0.33092350126323788</c:v>
                </c:pt>
                <c:pt idx="2058">
                  <c:v>0.33029525932794224</c:v>
                </c:pt>
                <c:pt idx="2059">
                  <c:v>0.32957213940103913</c:v>
                </c:pt>
                <c:pt idx="2060">
                  <c:v>0.32899698926752147</c:v>
                </c:pt>
                <c:pt idx="2061">
                  <c:v>0.32830007070441469</c:v>
                </c:pt>
                <c:pt idx="2062">
                  <c:v>0.32802024863350038</c:v>
                </c:pt>
                <c:pt idx="2063">
                  <c:v>0.32792846401174941</c:v>
                </c:pt>
                <c:pt idx="2064">
                  <c:v>0.32750153967442058</c:v>
                </c:pt>
                <c:pt idx="2065">
                  <c:v>0.32722650072925974</c:v>
                </c:pt>
                <c:pt idx="2066">
                  <c:v>0.32657467604657731</c:v>
                </c:pt>
                <c:pt idx="2067">
                  <c:v>0.32571319392504389</c:v>
                </c:pt>
                <c:pt idx="2068">
                  <c:v>0.32517222770151227</c:v>
                </c:pt>
                <c:pt idx="2069">
                  <c:v>0.32461435319381504</c:v>
                </c:pt>
                <c:pt idx="2070">
                  <c:v>0.32416369917224758</c:v>
                </c:pt>
                <c:pt idx="2071">
                  <c:v>0.32370403160059696</c:v>
                </c:pt>
                <c:pt idx="2072">
                  <c:v>0.32304159634133978</c:v>
                </c:pt>
                <c:pt idx="2073">
                  <c:v>0.32226233525776921</c:v>
                </c:pt>
                <c:pt idx="2074">
                  <c:v>0.32152630415562783</c:v>
                </c:pt>
                <c:pt idx="2075">
                  <c:v>0.32101820388572416</c:v>
                </c:pt>
                <c:pt idx="2076">
                  <c:v>0.32037531799090929</c:v>
                </c:pt>
                <c:pt idx="2077">
                  <c:v>0.31972843404277085</c:v>
                </c:pt>
                <c:pt idx="2078">
                  <c:v>0.31933037807541087</c:v>
                </c:pt>
                <c:pt idx="2079">
                  <c:v>0.31867204895137236</c:v>
                </c:pt>
                <c:pt idx="2080">
                  <c:v>0.31806681322110913</c:v>
                </c:pt>
                <c:pt idx="2081">
                  <c:v>0.31751451840932832</c:v>
                </c:pt>
                <c:pt idx="2082">
                  <c:v>0.31671136887517043</c:v>
                </c:pt>
                <c:pt idx="2083">
                  <c:v>0.31608931671479751</c:v>
                </c:pt>
                <c:pt idx="2084">
                  <c:v>0.31535375431914547</c:v>
                </c:pt>
                <c:pt idx="2085">
                  <c:v>0.31462051757448112</c:v>
                </c:pt>
                <c:pt idx="2086">
                  <c:v>0.3141263588283742</c:v>
                </c:pt>
                <c:pt idx="2087">
                  <c:v>0.31317240554040754</c:v>
                </c:pt>
                <c:pt idx="2088">
                  <c:v>0.31233392167012614</c:v>
                </c:pt>
                <c:pt idx="2089">
                  <c:v>0.31163008742696358</c:v>
                </c:pt>
                <c:pt idx="2090">
                  <c:v>0.31052502899640549</c:v>
                </c:pt>
                <c:pt idx="2091">
                  <c:v>0.30995678989759784</c:v>
                </c:pt>
                <c:pt idx="2092">
                  <c:v>0.30953661301838181</c:v>
                </c:pt>
                <c:pt idx="2093">
                  <c:v>0.30901190954144991</c:v>
                </c:pt>
                <c:pt idx="2094">
                  <c:v>0.30876444458445218</c:v>
                </c:pt>
                <c:pt idx="2095">
                  <c:v>0.30819671012138133</c:v>
                </c:pt>
                <c:pt idx="2096">
                  <c:v>0.30763688267751083</c:v>
                </c:pt>
                <c:pt idx="2097">
                  <c:v>0.3072245716311281</c:v>
                </c:pt>
                <c:pt idx="2098">
                  <c:v>0.30649411782619979</c:v>
                </c:pt>
                <c:pt idx="2099">
                  <c:v>0.3059605263002822</c:v>
                </c:pt>
                <c:pt idx="2100">
                  <c:v>0.3055623144923536</c:v>
                </c:pt>
                <c:pt idx="2101">
                  <c:v>0.30506029806130019</c:v>
                </c:pt>
                <c:pt idx="2102">
                  <c:v>0.30481510919498933</c:v>
                </c:pt>
                <c:pt idx="2103">
                  <c:v>0.30444958671930983</c:v>
                </c:pt>
                <c:pt idx="2104">
                  <c:v>0.30379536923544803</c:v>
                </c:pt>
                <c:pt idx="2105">
                  <c:v>0.30299508385837931</c:v>
                </c:pt>
                <c:pt idx="2106">
                  <c:v>0.3021451181923524</c:v>
                </c:pt>
                <c:pt idx="2107">
                  <c:v>0.30155453640768815</c:v>
                </c:pt>
                <c:pt idx="2108">
                  <c:v>0.3010567305903194</c:v>
                </c:pt>
                <c:pt idx="2109">
                  <c:v>0.30044473856169068</c:v>
                </c:pt>
                <c:pt idx="2110">
                  <c:v>0.29992172629296987</c:v>
                </c:pt>
                <c:pt idx="2111">
                  <c:v>0.29921548804636761</c:v>
                </c:pt>
                <c:pt idx="2112">
                  <c:v>0.29845097518780433</c:v>
                </c:pt>
                <c:pt idx="2113">
                  <c:v>0.29789308360371042</c:v>
                </c:pt>
                <c:pt idx="2114">
                  <c:v>0.29726324069432813</c:v>
                </c:pt>
                <c:pt idx="2115">
                  <c:v>0.29671766885294693</c:v>
                </c:pt>
                <c:pt idx="2116">
                  <c:v>0.29611526313930464</c:v>
                </c:pt>
                <c:pt idx="2117">
                  <c:v>0.29546877676992533</c:v>
                </c:pt>
                <c:pt idx="2118">
                  <c:v>0.29501737374072901</c:v>
                </c:pt>
                <c:pt idx="2119">
                  <c:v>0.29443566275848371</c:v>
                </c:pt>
                <c:pt idx="2120">
                  <c:v>0.29376975635517105</c:v>
                </c:pt>
                <c:pt idx="2121">
                  <c:v>0.29314153060430387</c:v>
                </c:pt>
                <c:pt idx="2122">
                  <c:v>0.29264610262685081</c:v>
                </c:pt>
                <c:pt idx="2123">
                  <c:v>0.29227117309231326</c:v>
                </c:pt>
                <c:pt idx="2124">
                  <c:v>0.29203541043407921</c:v>
                </c:pt>
                <c:pt idx="2125">
                  <c:v>0.29216821200044329</c:v>
                </c:pt>
                <c:pt idx="2126">
                  <c:v>0.29182656115102229</c:v>
                </c:pt>
                <c:pt idx="2127">
                  <c:v>0.29126028169410373</c:v>
                </c:pt>
                <c:pt idx="2128">
                  <c:v>0.29097870252075636</c:v>
                </c:pt>
                <c:pt idx="2129">
                  <c:v>0.28986425120192527</c:v>
                </c:pt>
                <c:pt idx="2130">
                  <c:v>0.2889095001833743</c:v>
                </c:pt>
                <c:pt idx="2131">
                  <c:v>0.2883534695154617</c:v>
                </c:pt>
                <c:pt idx="2132">
                  <c:v>0.28787290337753035</c:v>
                </c:pt>
                <c:pt idx="2133">
                  <c:v>0.28768898903938372</c:v>
                </c:pt>
                <c:pt idx="2134">
                  <c:v>0.28736289468895798</c:v>
                </c:pt>
                <c:pt idx="2135">
                  <c:v>0.2870844122356167</c:v>
                </c:pt>
                <c:pt idx="2136">
                  <c:v>0.28645050441400605</c:v>
                </c:pt>
                <c:pt idx="2137">
                  <c:v>0.2857311361474007</c:v>
                </c:pt>
                <c:pt idx="2138">
                  <c:v>0.28541710451849001</c:v>
                </c:pt>
                <c:pt idx="2139">
                  <c:v>0.28495147123578951</c:v>
                </c:pt>
                <c:pt idx="2140">
                  <c:v>0.2843979285704813</c:v>
                </c:pt>
                <c:pt idx="2141">
                  <c:v>0.28419337079511792</c:v>
                </c:pt>
                <c:pt idx="2142">
                  <c:v>0.28431547701017762</c:v>
                </c:pt>
                <c:pt idx="2143">
                  <c:v>0.2840562484864797</c:v>
                </c:pt>
                <c:pt idx="2144">
                  <c:v>0.28374730370401058</c:v>
                </c:pt>
                <c:pt idx="2145">
                  <c:v>0.2831969992471039</c:v>
                </c:pt>
                <c:pt idx="2146">
                  <c:v>0.28193087036523545</c:v>
                </c:pt>
                <c:pt idx="2147">
                  <c:v>0.28160791443426519</c:v>
                </c:pt>
                <c:pt idx="2148">
                  <c:v>0.28182543100663066</c:v>
                </c:pt>
                <c:pt idx="2149">
                  <c:v>0.28173107548518234</c:v>
                </c:pt>
                <c:pt idx="2150">
                  <c:v>0.28194291790430204</c:v>
                </c:pt>
              </c:numCache>
            </c:numRef>
          </c:yVal>
          <c:smooth val="1"/>
          <c:extLst>
            <c:ext xmlns:c16="http://schemas.microsoft.com/office/drawing/2014/chart" uri="{C3380CC4-5D6E-409C-BE32-E72D297353CC}">
              <c16:uniqueId val="{0000002D-1C1D-46AE-B92F-7DA50429CA8D}"/>
            </c:ext>
          </c:extLst>
        </c:ser>
        <c:ser>
          <c:idx val="46"/>
          <c:order val="46"/>
          <c:spPr>
            <a:ln w="19050" cap="rnd">
              <a:solidFill>
                <a:schemeClr val="accent5">
                  <a:lumMod val="7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Database'!$DC$122:$DC$2272</c:f>
              <c:numCache>
                <c:formatCode>General</c:formatCode>
                <c:ptCount val="2151"/>
                <c:pt idx="0">
                  <c:v>6.4655858665877766E-2</c:v>
                </c:pt>
                <c:pt idx="1">
                  <c:v>6.9738007736050989E-2</c:v>
                </c:pt>
                <c:pt idx="2">
                  <c:v>7.2798515170673095E-2</c:v>
                </c:pt>
                <c:pt idx="3">
                  <c:v>7.7340213841014763E-2</c:v>
                </c:pt>
                <c:pt idx="4">
                  <c:v>7.824789503268155E-2</c:v>
                </c:pt>
                <c:pt idx="5">
                  <c:v>6.6243447056655483E-2</c:v>
                </c:pt>
                <c:pt idx="6">
                  <c:v>6.5891534885248307E-2</c:v>
                </c:pt>
                <c:pt idx="7">
                  <c:v>6.8146824476879517E-2</c:v>
                </c:pt>
                <c:pt idx="8">
                  <c:v>6.727815448823489E-2</c:v>
                </c:pt>
                <c:pt idx="9">
                  <c:v>7.1150222142474837E-2</c:v>
                </c:pt>
                <c:pt idx="10">
                  <c:v>7.0348223295805243E-2</c:v>
                </c:pt>
                <c:pt idx="11">
                  <c:v>6.4693823740833642E-2</c:v>
                </c:pt>
                <c:pt idx="12">
                  <c:v>7.5194341064663661E-2</c:v>
                </c:pt>
                <c:pt idx="13">
                  <c:v>7.8571278809510287E-2</c:v>
                </c:pt>
                <c:pt idx="14">
                  <c:v>7.2556585634695803E-2</c:v>
                </c:pt>
                <c:pt idx="15">
                  <c:v>7.0372403123806562E-2</c:v>
                </c:pt>
                <c:pt idx="16">
                  <c:v>6.9946860072692796E-2</c:v>
                </c:pt>
                <c:pt idx="17">
                  <c:v>7.1230174996761611E-2</c:v>
                </c:pt>
                <c:pt idx="18">
                  <c:v>7.1136887475297964E-2</c:v>
                </c:pt>
                <c:pt idx="19">
                  <c:v>7.000736571279853E-2</c:v>
                </c:pt>
                <c:pt idx="20">
                  <c:v>7.2865802125858595E-2</c:v>
                </c:pt>
                <c:pt idx="21">
                  <c:v>7.6511808894193553E-2</c:v>
                </c:pt>
                <c:pt idx="22">
                  <c:v>7.1038749564354312E-2</c:v>
                </c:pt>
                <c:pt idx="23">
                  <c:v>6.5819832877494863E-2</c:v>
                </c:pt>
                <c:pt idx="24">
                  <c:v>6.6268835798816442E-2</c:v>
                </c:pt>
                <c:pt idx="25">
                  <c:v>7.0075026823420442E-2</c:v>
                </c:pt>
                <c:pt idx="26">
                  <c:v>7.4146704790623519E-2</c:v>
                </c:pt>
                <c:pt idx="27">
                  <c:v>7.6252831813729632E-2</c:v>
                </c:pt>
                <c:pt idx="28">
                  <c:v>7.2314474121375358E-2</c:v>
                </c:pt>
                <c:pt idx="29">
                  <c:v>7.0965989991245135E-2</c:v>
                </c:pt>
                <c:pt idx="30">
                  <c:v>7.293035941466057E-2</c:v>
                </c:pt>
                <c:pt idx="31">
                  <c:v>7.7172706898226903E-2</c:v>
                </c:pt>
                <c:pt idx="32">
                  <c:v>7.3076914741475693E-2</c:v>
                </c:pt>
                <c:pt idx="33">
                  <c:v>7.2035334254087494E-2</c:v>
                </c:pt>
                <c:pt idx="34">
                  <c:v>7.5585080984248182E-2</c:v>
                </c:pt>
                <c:pt idx="35">
                  <c:v>7.4839979024527867E-2</c:v>
                </c:pt>
                <c:pt idx="36">
                  <c:v>7.3760920878419636E-2</c:v>
                </c:pt>
                <c:pt idx="37">
                  <c:v>7.2408917955948157E-2</c:v>
                </c:pt>
                <c:pt idx="38">
                  <c:v>7.341628671393341E-2</c:v>
                </c:pt>
                <c:pt idx="39">
                  <c:v>7.3620993448158686E-2</c:v>
                </c:pt>
                <c:pt idx="40">
                  <c:v>7.3749468722036651E-2</c:v>
                </c:pt>
                <c:pt idx="41">
                  <c:v>7.4460257971620272E-2</c:v>
                </c:pt>
                <c:pt idx="42">
                  <c:v>7.2856625899801297E-2</c:v>
                </c:pt>
                <c:pt idx="43">
                  <c:v>7.2730971016975676E-2</c:v>
                </c:pt>
                <c:pt idx="44">
                  <c:v>7.3840114116054359E-2</c:v>
                </c:pt>
                <c:pt idx="45">
                  <c:v>7.1835730460231562E-2</c:v>
                </c:pt>
                <c:pt idx="46">
                  <c:v>7.3199696304091205E-2</c:v>
                </c:pt>
                <c:pt idx="47">
                  <c:v>7.6208907535611492E-2</c:v>
                </c:pt>
                <c:pt idx="48">
                  <c:v>7.5853684661395041E-2</c:v>
                </c:pt>
                <c:pt idx="49">
                  <c:v>7.6173548848561215E-2</c:v>
                </c:pt>
                <c:pt idx="50">
                  <c:v>7.6050147279574778E-2</c:v>
                </c:pt>
                <c:pt idx="51">
                  <c:v>7.5202125484340659E-2</c:v>
                </c:pt>
                <c:pt idx="52">
                  <c:v>7.6720745599092074E-2</c:v>
                </c:pt>
                <c:pt idx="53">
                  <c:v>7.7650901647378118E-2</c:v>
                </c:pt>
                <c:pt idx="54">
                  <c:v>7.7313912032742821E-2</c:v>
                </c:pt>
                <c:pt idx="55">
                  <c:v>7.837191707775705E-2</c:v>
                </c:pt>
                <c:pt idx="56">
                  <c:v>7.848221216515773E-2</c:v>
                </c:pt>
                <c:pt idx="57">
                  <c:v>7.7859605931679288E-2</c:v>
                </c:pt>
                <c:pt idx="58">
                  <c:v>7.8275341469355678E-2</c:v>
                </c:pt>
                <c:pt idx="59">
                  <c:v>7.8532059306887794E-2</c:v>
                </c:pt>
                <c:pt idx="60">
                  <c:v>7.8748561196345948E-2</c:v>
                </c:pt>
                <c:pt idx="61">
                  <c:v>7.87155760023978E-2</c:v>
                </c:pt>
                <c:pt idx="62">
                  <c:v>7.8563756208032506E-2</c:v>
                </c:pt>
                <c:pt idx="63">
                  <c:v>7.9255839568007594E-2</c:v>
                </c:pt>
                <c:pt idx="64">
                  <c:v>8.0680829050311362E-2</c:v>
                </c:pt>
                <c:pt idx="65">
                  <c:v>8.1123631425593923E-2</c:v>
                </c:pt>
                <c:pt idx="66">
                  <c:v>8.0779672295308649E-2</c:v>
                </c:pt>
                <c:pt idx="67">
                  <c:v>8.0589858664075961E-2</c:v>
                </c:pt>
                <c:pt idx="68">
                  <c:v>8.13918188999775E-2</c:v>
                </c:pt>
                <c:pt idx="69">
                  <c:v>8.1731706585412275E-2</c:v>
                </c:pt>
                <c:pt idx="70">
                  <c:v>8.1950324036530298E-2</c:v>
                </c:pt>
                <c:pt idx="71">
                  <c:v>8.2797990421892745E-2</c:v>
                </c:pt>
                <c:pt idx="72">
                  <c:v>8.336206438316783E-2</c:v>
                </c:pt>
                <c:pt idx="73">
                  <c:v>8.337917038469056E-2</c:v>
                </c:pt>
                <c:pt idx="74">
                  <c:v>8.3325202160541012E-2</c:v>
                </c:pt>
                <c:pt idx="75">
                  <c:v>8.398596103766455E-2</c:v>
                </c:pt>
                <c:pt idx="76">
                  <c:v>8.4471295582210573E-2</c:v>
                </c:pt>
                <c:pt idx="77">
                  <c:v>8.4728968869083723E-2</c:v>
                </c:pt>
                <c:pt idx="78">
                  <c:v>8.5573307408592661E-2</c:v>
                </c:pt>
                <c:pt idx="79">
                  <c:v>8.620135342035419E-2</c:v>
                </c:pt>
                <c:pt idx="80">
                  <c:v>8.6369560982144891E-2</c:v>
                </c:pt>
                <c:pt idx="81">
                  <c:v>8.6632111277790871E-2</c:v>
                </c:pt>
                <c:pt idx="82">
                  <c:v>8.705121208481971E-2</c:v>
                </c:pt>
                <c:pt idx="83">
                  <c:v>8.7721135776738637E-2</c:v>
                </c:pt>
                <c:pt idx="84">
                  <c:v>8.8755412270711001E-2</c:v>
                </c:pt>
                <c:pt idx="85">
                  <c:v>8.9246543903075445E-2</c:v>
                </c:pt>
                <c:pt idx="86">
                  <c:v>8.9899875187918532E-2</c:v>
                </c:pt>
                <c:pt idx="87">
                  <c:v>9.0908420960096714E-2</c:v>
                </c:pt>
                <c:pt idx="88">
                  <c:v>9.1347381738259681E-2</c:v>
                </c:pt>
                <c:pt idx="89">
                  <c:v>9.1644385610681348E-2</c:v>
                </c:pt>
                <c:pt idx="90">
                  <c:v>9.2074308495851298E-2</c:v>
                </c:pt>
                <c:pt idx="91">
                  <c:v>9.2918261476620037E-2</c:v>
                </c:pt>
                <c:pt idx="92">
                  <c:v>9.3323804687924436E-2</c:v>
                </c:pt>
                <c:pt idx="93">
                  <c:v>9.3570365429890154E-2</c:v>
                </c:pt>
                <c:pt idx="94">
                  <c:v>9.4240034190924346E-2</c:v>
                </c:pt>
                <c:pt idx="95">
                  <c:v>9.4773231419916115E-2</c:v>
                </c:pt>
                <c:pt idx="96">
                  <c:v>9.526231188908596E-2</c:v>
                </c:pt>
                <c:pt idx="97">
                  <c:v>9.6069390905846E-2</c:v>
                </c:pt>
                <c:pt idx="98">
                  <c:v>9.6834392408735259E-2</c:v>
                </c:pt>
                <c:pt idx="99">
                  <c:v>9.7527738776881812E-2</c:v>
                </c:pt>
                <c:pt idx="100">
                  <c:v>9.8192598503550652E-2</c:v>
                </c:pt>
                <c:pt idx="101">
                  <c:v>9.839380765699017E-2</c:v>
                </c:pt>
                <c:pt idx="102">
                  <c:v>9.8866869562458673E-2</c:v>
                </c:pt>
                <c:pt idx="103">
                  <c:v>9.9598293657359657E-2</c:v>
                </c:pt>
                <c:pt idx="104">
                  <c:v>0.10011491692739476</c:v>
                </c:pt>
                <c:pt idx="105">
                  <c:v>0.10055849574993551</c:v>
                </c:pt>
                <c:pt idx="106">
                  <c:v>0.10088260889878059</c:v>
                </c:pt>
                <c:pt idx="107">
                  <c:v>0.10115811806909275</c:v>
                </c:pt>
                <c:pt idx="108">
                  <c:v>0.10175761252405587</c:v>
                </c:pt>
                <c:pt idx="109">
                  <c:v>0.10227720614941405</c:v>
                </c:pt>
                <c:pt idx="110">
                  <c:v>0.10246972393033583</c:v>
                </c:pt>
                <c:pt idx="111">
                  <c:v>0.10297440154640396</c:v>
                </c:pt>
                <c:pt idx="112">
                  <c:v>0.10345851648347332</c:v>
                </c:pt>
                <c:pt idx="113">
                  <c:v>0.10370148706009386</c:v>
                </c:pt>
                <c:pt idx="114">
                  <c:v>0.10372663777253477</c:v>
                </c:pt>
                <c:pt idx="115">
                  <c:v>0.10421337259565994</c:v>
                </c:pt>
                <c:pt idx="116">
                  <c:v>0.10489440376429919</c:v>
                </c:pt>
                <c:pt idx="117">
                  <c:v>0.10515638105812786</c:v>
                </c:pt>
                <c:pt idx="118">
                  <c:v>0.10526323916522656</c:v>
                </c:pt>
                <c:pt idx="119">
                  <c:v>0.10534407249983936</c:v>
                </c:pt>
                <c:pt idx="120">
                  <c:v>0.10562889946710201</c:v>
                </c:pt>
                <c:pt idx="121">
                  <c:v>0.10616334079188756</c:v>
                </c:pt>
                <c:pt idx="122">
                  <c:v>0.10673190887193267</c:v>
                </c:pt>
                <c:pt idx="123">
                  <c:v>0.10714056354285717</c:v>
                </c:pt>
                <c:pt idx="124">
                  <c:v>0.10760932952066456</c:v>
                </c:pt>
                <c:pt idx="125">
                  <c:v>0.1080089844585763</c:v>
                </c:pt>
                <c:pt idx="126">
                  <c:v>0.10829239898937178</c:v>
                </c:pt>
                <c:pt idx="127">
                  <c:v>0.10858656512457833</c:v>
                </c:pt>
                <c:pt idx="128">
                  <c:v>0.10888419763241625</c:v>
                </c:pt>
                <c:pt idx="129">
                  <c:v>0.10923461560160469</c:v>
                </c:pt>
                <c:pt idx="130">
                  <c:v>0.10955350409814485</c:v>
                </c:pt>
                <c:pt idx="131">
                  <c:v>0.1097792204257048</c:v>
                </c:pt>
                <c:pt idx="132">
                  <c:v>0.11020633433909248</c:v>
                </c:pt>
                <c:pt idx="133">
                  <c:v>0.11093258995650523</c:v>
                </c:pt>
                <c:pt idx="134">
                  <c:v>0.11113829226829859</c:v>
                </c:pt>
                <c:pt idx="135">
                  <c:v>0.11135821196124383</c:v>
                </c:pt>
                <c:pt idx="136">
                  <c:v>0.11190975634246102</c:v>
                </c:pt>
                <c:pt idx="137">
                  <c:v>0.11232649128541917</c:v>
                </c:pt>
                <c:pt idx="138">
                  <c:v>0.11283871902567393</c:v>
                </c:pt>
                <c:pt idx="139">
                  <c:v>0.11344933827655923</c:v>
                </c:pt>
                <c:pt idx="140">
                  <c:v>0.11402620114336386</c:v>
                </c:pt>
                <c:pt idx="141">
                  <c:v>0.1143766147604799</c:v>
                </c:pt>
                <c:pt idx="142">
                  <c:v>0.11464211289668817</c:v>
                </c:pt>
                <c:pt idx="143">
                  <c:v>0.11518780873095731</c:v>
                </c:pt>
                <c:pt idx="144">
                  <c:v>0.11594634052920266</c:v>
                </c:pt>
                <c:pt idx="145">
                  <c:v>0.11651775226145911</c:v>
                </c:pt>
                <c:pt idx="146">
                  <c:v>0.11674804791697413</c:v>
                </c:pt>
                <c:pt idx="147">
                  <c:v>0.1173784921992788</c:v>
                </c:pt>
                <c:pt idx="148">
                  <c:v>0.11804614405737703</c:v>
                </c:pt>
                <c:pt idx="149">
                  <c:v>0.11854336549326111</c:v>
                </c:pt>
                <c:pt idx="150">
                  <c:v>0.11906231589869025</c:v>
                </c:pt>
                <c:pt idx="151">
                  <c:v>0.11960084067965904</c:v>
                </c:pt>
                <c:pt idx="152">
                  <c:v>0.12022843310760985</c:v>
                </c:pt>
                <c:pt idx="153">
                  <c:v>0.12098838998184659</c:v>
                </c:pt>
                <c:pt idx="154">
                  <c:v>0.12162783374451258</c:v>
                </c:pt>
                <c:pt idx="155">
                  <c:v>0.12221695749822818</c:v>
                </c:pt>
                <c:pt idx="156">
                  <c:v>0.12276519612186899</c:v>
                </c:pt>
                <c:pt idx="157">
                  <c:v>0.12334374841572306</c:v>
                </c:pt>
                <c:pt idx="158">
                  <c:v>0.12391643618082133</c:v>
                </c:pt>
                <c:pt idx="159">
                  <c:v>0.12446585308328102</c:v>
                </c:pt>
                <c:pt idx="160">
                  <c:v>0.12520961836304456</c:v>
                </c:pt>
                <c:pt idx="161">
                  <c:v>0.12596494156790985</c:v>
                </c:pt>
                <c:pt idx="162">
                  <c:v>0.12666918131975805</c:v>
                </c:pt>
                <c:pt idx="163">
                  <c:v>0.12725681734203875</c:v>
                </c:pt>
                <c:pt idx="164">
                  <c:v>0.12785117621166284</c:v>
                </c:pt>
                <c:pt idx="165">
                  <c:v>0.12851600914649988</c:v>
                </c:pt>
                <c:pt idx="166">
                  <c:v>0.12925862593530649</c:v>
                </c:pt>
                <c:pt idx="167">
                  <c:v>0.1297626174919051</c:v>
                </c:pt>
                <c:pt idx="168">
                  <c:v>0.13028063157733613</c:v>
                </c:pt>
                <c:pt idx="169">
                  <c:v>0.13109973745041426</c:v>
                </c:pt>
                <c:pt idx="170">
                  <c:v>0.13183537064189127</c:v>
                </c:pt>
                <c:pt idx="171">
                  <c:v>0.13254377013270954</c:v>
                </c:pt>
                <c:pt idx="172">
                  <c:v>0.13325968908359062</c:v>
                </c:pt>
                <c:pt idx="173">
                  <c:v>0.13398046831977334</c:v>
                </c:pt>
                <c:pt idx="174">
                  <c:v>0.13467238194344655</c:v>
                </c:pt>
                <c:pt idx="175">
                  <c:v>0.13537014082063795</c:v>
                </c:pt>
                <c:pt idx="176">
                  <c:v>0.1361859186797619</c:v>
                </c:pt>
                <c:pt idx="177">
                  <c:v>0.13699024918889938</c:v>
                </c:pt>
                <c:pt idx="178">
                  <c:v>0.13775081976592038</c:v>
                </c:pt>
                <c:pt idx="179">
                  <c:v>0.13845626903974753</c:v>
                </c:pt>
                <c:pt idx="180">
                  <c:v>0.13925246918722387</c:v>
                </c:pt>
                <c:pt idx="181">
                  <c:v>0.14010184949444257</c:v>
                </c:pt>
                <c:pt idx="182">
                  <c:v>0.1409371051296007</c:v>
                </c:pt>
                <c:pt idx="183">
                  <c:v>0.14172058031603135</c:v>
                </c:pt>
                <c:pt idx="184">
                  <c:v>0.14255635210849502</c:v>
                </c:pt>
                <c:pt idx="185">
                  <c:v>0.14347443925823491</c:v>
                </c:pt>
                <c:pt idx="186">
                  <c:v>0.14434309779988505</c:v>
                </c:pt>
                <c:pt idx="187">
                  <c:v>0.14525397769972959</c:v>
                </c:pt>
                <c:pt idx="188">
                  <c:v>0.14621857998273433</c:v>
                </c:pt>
                <c:pt idx="189">
                  <c:v>0.14713226969592183</c:v>
                </c:pt>
                <c:pt idx="190">
                  <c:v>0.14801956826686555</c:v>
                </c:pt>
                <c:pt idx="191">
                  <c:v>0.14896134699834138</c:v>
                </c:pt>
                <c:pt idx="192">
                  <c:v>0.15001713184423135</c:v>
                </c:pt>
                <c:pt idx="193">
                  <c:v>0.15099309069844566</c:v>
                </c:pt>
                <c:pt idx="194">
                  <c:v>0.15197763884227863</c:v>
                </c:pt>
                <c:pt idx="195">
                  <c:v>0.15305109904651418</c:v>
                </c:pt>
                <c:pt idx="196">
                  <c:v>0.15416179405692645</c:v>
                </c:pt>
                <c:pt idx="197">
                  <c:v>0.15521917600264826</c:v>
                </c:pt>
                <c:pt idx="198">
                  <c:v>0.15624524499729792</c:v>
                </c:pt>
                <c:pt idx="199">
                  <c:v>0.15743528058519732</c:v>
                </c:pt>
                <c:pt idx="200">
                  <c:v>0.15864886141024784</c:v>
                </c:pt>
                <c:pt idx="201">
                  <c:v>0.15984118372594891</c:v>
                </c:pt>
                <c:pt idx="202">
                  <c:v>0.16101480767005985</c:v>
                </c:pt>
                <c:pt idx="203">
                  <c:v>0.16224115891290886</c:v>
                </c:pt>
                <c:pt idx="204">
                  <c:v>0.1634892988933814</c:v>
                </c:pt>
                <c:pt idx="205">
                  <c:v>0.16471694226860653</c:v>
                </c:pt>
                <c:pt idx="206">
                  <c:v>0.16592600377664121</c:v>
                </c:pt>
                <c:pt idx="207">
                  <c:v>0.16718677959408049</c:v>
                </c:pt>
                <c:pt idx="208">
                  <c:v>0.16854499820307947</c:v>
                </c:pt>
                <c:pt idx="209">
                  <c:v>0.16990926611958382</c:v>
                </c:pt>
                <c:pt idx="210">
                  <c:v>0.17120839582172157</c:v>
                </c:pt>
                <c:pt idx="211">
                  <c:v>0.17243992198224647</c:v>
                </c:pt>
                <c:pt idx="212">
                  <c:v>0.17378662290889937</c:v>
                </c:pt>
                <c:pt idx="213">
                  <c:v>0.17512030706873752</c:v>
                </c:pt>
                <c:pt idx="214">
                  <c:v>0.17643673478535815</c:v>
                </c:pt>
                <c:pt idx="215">
                  <c:v>0.17780657860768082</c:v>
                </c:pt>
                <c:pt idx="216">
                  <c:v>0.17911778243136747</c:v>
                </c:pt>
                <c:pt idx="217">
                  <c:v>0.18043028604129704</c:v>
                </c:pt>
                <c:pt idx="218">
                  <c:v>0.18181041243262019</c:v>
                </c:pt>
                <c:pt idx="219">
                  <c:v>0.1831296639710176</c:v>
                </c:pt>
                <c:pt idx="220">
                  <c:v>0.18446089512263505</c:v>
                </c:pt>
                <c:pt idx="221">
                  <c:v>0.18584032464434161</c:v>
                </c:pt>
                <c:pt idx="222">
                  <c:v>0.18715083116280615</c:v>
                </c:pt>
                <c:pt idx="223">
                  <c:v>0.18844752243435137</c:v>
                </c:pt>
                <c:pt idx="224">
                  <c:v>0.18975065155365145</c:v>
                </c:pt>
                <c:pt idx="225">
                  <c:v>0.19103214436906735</c:v>
                </c:pt>
                <c:pt idx="226">
                  <c:v>0.19233353032429279</c:v>
                </c:pt>
                <c:pt idx="227">
                  <c:v>0.19363709693302444</c:v>
                </c:pt>
                <c:pt idx="228">
                  <c:v>0.19493727436212996</c:v>
                </c:pt>
                <c:pt idx="229">
                  <c:v>0.1961718906877267</c:v>
                </c:pt>
                <c:pt idx="230">
                  <c:v>0.19736157667308193</c:v>
                </c:pt>
                <c:pt idx="231">
                  <c:v>0.19856635264966313</c:v>
                </c:pt>
                <c:pt idx="232">
                  <c:v>0.19990089108454359</c:v>
                </c:pt>
                <c:pt idx="233">
                  <c:v>0.20118005025096583</c:v>
                </c:pt>
                <c:pt idx="234">
                  <c:v>0.20227004896935766</c:v>
                </c:pt>
                <c:pt idx="235">
                  <c:v>0.20329063637526945</c:v>
                </c:pt>
                <c:pt idx="236">
                  <c:v>0.20437412642211586</c:v>
                </c:pt>
                <c:pt idx="237">
                  <c:v>0.20549027874483741</c:v>
                </c:pt>
                <c:pt idx="238">
                  <c:v>0.20647862863989655</c:v>
                </c:pt>
                <c:pt idx="239">
                  <c:v>0.20746806289379513</c:v>
                </c:pt>
                <c:pt idx="240">
                  <c:v>0.2084189510142406</c:v>
                </c:pt>
                <c:pt idx="241">
                  <c:v>0.20923734100600258</c:v>
                </c:pt>
                <c:pt idx="242">
                  <c:v>0.21012966166203428</c:v>
                </c:pt>
                <c:pt idx="243">
                  <c:v>0.21097724828539235</c:v>
                </c:pt>
                <c:pt idx="244">
                  <c:v>0.21167494989985425</c:v>
                </c:pt>
                <c:pt idx="245">
                  <c:v>0.21247305353692017</c:v>
                </c:pt>
                <c:pt idx="246">
                  <c:v>0.21325998343279962</c:v>
                </c:pt>
                <c:pt idx="247">
                  <c:v>0.21397511983365949</c:v>
                </c:pt>
                <c:pt idx="248">
                  <c:v>0.21473329367275171</c:v>
                </c:pt>
                <c:pt idx="249">
                  <c:v>0.21546930231851749</c:v>
                </c:pt>
                <c:pt idx="250">
                  <c:v>0.21618334702062339</c:v>
                </c:pt>
                <c:pt idx="251">
                  <c:v>0.21691016677497718</c:v>
                </c:pt>
                <c:pt idx="252">
                  <c:v>0.21773962042885175</c:v>
                </c:pt>
                <c:pt idx="253">
                  <c:v>0.21859206464985773</c:v>
                </c:pt>
                <c:pt idx="254">
                  <c:v>0.21932621163597812</c:v>
                </c:pt>
                <c:pt idx="255">
                  <c:v>0.22006569618631885</c:v>
                </c:pt>
                <c:pt idx="256">
                  <c:v>0.22082131081756082</c:v>
                </c:pt>
                <c:pt idx="257">
                  <c:v>0.22154624512118984</c:v>
                </c:pt>
                <c:pt idx="258">
                  <c:v>0.22224714272070356</c:v>
                </c:pt>
                <c:pt idx="259">
                  <c:v>0.22295990743787872</c:v>
                </c:pt>
                <c:pt idx="260">
                  <c:v>0.22366464453224269</c:v>
                </c:pt>
                <c:pt idx="261">
                  <c:v>0.22428824167684755</c:v>
                </c:pt>
                <c:pt idx="262">
                  <c:v>0.2249271329239361</c:v>
                </c:pt>
                <c:pt idx="263">
                  <c:v>0.22554902603449767</c:v>
                </c:pt>
                <c:pt idx="264">
                  <c:v>0.22608763915471983</c:v>
                </c:pt>
                <c:pt idx="265">
                  <c:v>0.22662300571729829</c:v>
                </c:pt>
                <c:pt idx="266">
                  <c:v>0.22715007595440787</c:v>
                </c:pt>
                <c:pt idx="267">
                  <c:v>0.22764867469946667</c:v>
                </c:pt>
                <c:pt idx="268">
                  <c:v>0.22812193084809829</c:v>
                </c:pt>
                <c:pt idx="269">
                  <c:v>0.22862198720669213</c:v>
                </c:pt>
                <c:pt idx="270">
                  <c:v>0.22913031265046077</c:v>
                </c:pt>
                <c:pt idx="271">
                  <c:v>0.22958886529483605</c:v>
                </c:pt>
                <c:pt idx="272">
                  <c:v>0.23009763502078284</c:v>
                </c:pt>
                <c:pt idx="273">
                  <c:v>0.23063168571708462</c:v>
                </c:pt>
                <c:pt idx="274">
                  <c:v>0.23109962379040203</c:v>
                </c:pt>
                <c:pt idx="275">
                  <c:v>0.23161522204395654</c:v>
                </c:pt>
                <c:pt idx="276">
                  <c:v>0.23216863627108075</c:v>
                </c:pt>
                <c:pt idx="277">
                  <c:v>0.23268822137916076</c:v>
                </c:pt>
                <c:pt idx="278">
                  <c:v>0.23320026837151994</c:v>
                </c:pt>
                <c:pt idx="279">
                  <c:v>0.23372637487496617</c:v>
                </c:pt>
                <c:pt idx="280">
                  <c:v>0.2342789986659207</c:v>
                </c:pt>
                <c:pt idx="281">
                  <c:v>0.23477403674146669</c:v>
                </c:pt>
                <c:pt idx="282">
                  <c:v>0.23526573479926816</c:v>
                </c:pt>
                <c:pt idx="283">
                  <c:v>0.23580309997110227</c:v>
                </c:pt>
                <c:pt idx="284">
                  <c:v>0.23636299823583207</c:v>
                </c:pt>
                <c:pt idx="285">
                  <c:v>0.23686328319737049</c:v>
                </c:pt>
                <c:pt idx="286">
                  <c:v>0.23731940226535275</c:v>
                </c:pt>
                <c:pt idx="287">
                  <c:v>0.23780178953589934</c:v>
                </c:pt>
                <c:pt idx="288">
                  <c:v>0.23827694444027489</c:v>
                </c:pt>
                <c:pt idx="289">
                  <c:v>0.23874160106179085</c:v>
                </c:pt>
                <c:pt idx="290">
                  <c:v>0.23921439724108998</c:v>
                </c:pt>
                <c:pt idx="291">
                  <c:v>0.23966857956677134</c:v>
                </c:pt>
                <c:pt idx="292">
                  <c:v>0.2401074080897633</c:v>
                </c:pt>
                <c:pt idx="293">
                  <c:v>0.24054752145509783</c:v>
                </c:pt>
                <c:pt idx="294">
                  <c:v>0.24106086431410678</c:v>
                </c:pt>
                <c:pt idx="295">
                  <c:v>0.24155337467053048</c:v>
                </c:pt>
                <c:pt idx="296">
                  <c:v>0.24199148109498644</c:v>
                </c:pt>
                <c:pt idx="297">
                  <c:v>0.2424537504775596</c:v>
                </c:pt>
                <c:pt idx="298">
                  <c:v>0.24285529079881404</c:v>
                </c:pt>
                <c:pt idx="299">
                  <c:v>0.24323879818175845</c:v>
                </c:pt>
                <c:pt idx="300">
                  <c:v>0.24370535959344219</c:v>
                </c:pt>
                <c:pt idx="301">
                  <c:v>0.2441858627872345</c:v>
                </c:pt>
                <c:pt idx="302">
                  <c:v>0.24464201081988013</c:v>
                </c:pt>
                <c:pt idx="303">
                  <c:v>0.24503095689187759</c:v>
                </c:pt>
                <c:pt idx="304">
                  <c:v>0.24541329389469632</c:v>
                </c:pt>
                <c:pt idx="305">
                  <c:v>0.24580192401637621</c:v>
                </c:pt>
                <c:pt idx="306">
                  <c:v>0.24621659428984577</c:v>
                </c:pt>
                <c:pt idx="307">
                  <c:v>0.24665221808369689</c:v>
                </c:pt>
                <c:pt idx="308">
                  <c:v>0.2470491982808026</c:v>
                </c:pt>
                <c:pt idx="309">
                  <c:v>0.24743888358748409</c:v>
                </c:pt>
                <c:pt idx="310">
                  <c:v>0.24791220007426251</c:v>
                </c:pt>
                <c:pt idx="311">
                  <c:v>0.24829614241611905</c:v>
                </c:pt>
                <c:pt idx="312">
                  <c:v>0.24863799699784539</c:v>
                </c:pt>
                <c:pt idx="313">
                  <c:v>0.24902463861296845</c:v>
                </c:pt>
                <c:pt idx="314">
                  <c:v>0.2494282948703854</c:v>
                </c:pt>
                <c:pt idx="315">
                  <c:v>0.24985776845208393</c:v>
                </c:pt>
                <c:pt idx="316">
                  <c:v>0.25031157676819399</c:v>
                </c:pt>
                <c:pt idx="317">
                  <c:v>0.2507898213273056</c:v>
                </c:pt>
                <c:pt idx="318">
                  <c:v>0.25127990868071737</c:v>
                </c:pt>
                <c:pt idx="319">
                  <c:v>0.25178563467954901</c:v>
                </c:pt>
                <c:pt idx="320">
                  <c:v>0.2523509943020536</c:v>
                </c:pt>
                <c:pt idx="321">
                  <c:v>0.25288437426974086</c:v>
                </c:pt>
                <c:pt idx="322">
                  <c:v>0.2534167864216989</c:v>
                </c:pt>
                <c:pt idx="323">
                  <c:v>0.25401372224717089</c:v>
                </c:pt>
                <c:pt idx="324">
                  <c:v>0.25457967103599938</c:v>
                </c:pt>
                <c:pt idx="325">
                  <c:v>0.25515588486143331</c:v>
                </c:pt>
                <c:pt idx="326">
                  <c:v>0.25578430729338947</c:v>
                </c:pt>
                <c:pt idx="327">
                  <c:v>0.25643255400571152</c:v>
                </c:pt>
                <c:pt idx="328">
                  <c:v>0.25704909087446243</c:v>
                </c:pt>
                <c:pt idx="329">
                  <c:v>0.25763652558315769</c:v>
                </c:pt>
                <c:pt idx="330">
                  <c:v>0.25829490342969524</c:v>
                </c:pt>
                <c:pt idx="331">
                  <c:v>0.25893200383677129</c:v>
                </c:pt>
                <c:pt idx="332">
                  <c:v>0.25953491961322561</c:v>
                </c:pt>
                <c:pt idx="333">
                  <c:v>0.2601681501775574</c:v>
                </c:pt>
                <c:pt idx="334">
                  <c:v>0.26076709807158144</c:v>
                </c:pt>
                <c:pt idx="335">
                  <c:v>0.2613598913898339</c:v>
                </c:pt>
                <c:pt idx="336">
                  <c:v>0.26197713456749117</c:v>
                </c:pt>
                <c:pt idx="337">
                  <c:v>0.26257242714827228</c:v>
                </c:pt>
                <c:pt idx="338">
                  <c:v>0.26314258952893049</c:v>
                </c:pt>
                <c:pt idx="339">
                  <c:v>0.26368296887510029</c:v>
                </c:pt>
                <c:pt idx="340">
                  <c:v>0.26426448029245247</c:v>
                </c:pt>
                <c:pt idx="341">
                  <c:v>0.2648447068463477</c:v>
                </c:pt>
                <c:pt idx="342">
                  <c:v>0.26542647990167073</c:v>
                </c:pt>
                <c:pt idx="343">
                  <c:v>0.26602318387621077</c:v>
                </c:pt>
                <c:pt idx="344">
                  <c:v>0.2665600307142284</c:v>
                </c:pt>
                <c:pt idx="345">
                  <c:v>0.26709489861420066</c:v>
                </c:pt>
                <c:pt idx="346">
                  <c:v>0.26767966654948044</c:v>
                </c:pt>
                <c:pt idx="347">
                  <c:v>0.26823826716110222</c:v>
                </c:pt>
                <c:pt idx="348">
                  <c:v>0.26877536259855977</c:v>
                </c:pt>
                <c:pt idx="349">
                  <c:v>0.26929923816813955</c:v>
                </c:pt>
                <c:pt idx="350">
                  <c:v>0.26984482389588399</c:v>
                </c:pt>
                <c:pt idx="351">
                  <c:v>0.27040309842508187</c:v>
                </c:pt>
                <c:pt idx="352">
                  <c:v>0.27097360425295219</c:v>
                </c:pt>
                <c:pt idx="353">
                  <c:v>0.27151492065272298</c:v>
                </c:pt>
                <c:pt idx="354">
                  <c:v>0.27204367695161719</c:v>
                </c:pt>
                <c:pt idx="355">
                  <c:v>0.27256560407262637</c:v>
                </c:pt>
                <c:pt idx="356">
                  <c:v>0.27308149174649432</c:v>
                </c:pt>
                <c:pt idx="357">
                  <c:v>0.27359334283334841</c:v>
                </c:pt>
                <c:pt idx="358">
                  <c:v>0.27411406557624224</c:v>
                </c:pt>
                <c:pt idx="359">
                  <c:v>0.27468540631472288</c:v>
                </c:pt>
                <c:pt idx="360">
                  <c:v>0.27521076721539639</c:v>
                </c:pt>
                <c:pt idx="361">
                  <c:v>0.2757092817445303</c:v>
                </c:pt>
                <c:pt idx="362">
                  <c:v>0.27620571374587588</c:v>
                </c:pt>
                <c:pt idx="363">
                  <c:v>0.27671739718706601</c:v>
                </c:pt>
                <c:pt idx="364">
                  <c:v>0.27722973174889326</c:v>
                </c:pt>
                <c:pt idx="365">
                  <c:v>0.27772917656717055</c:v>
                </c:pt>
                <c:pt idx="366">
                  <c:v>0.27818757548943956</c:v>
                </c:pt>
                <c:pt idx="367">
                  <c:v>0.2787246064094514</c:v>
                </c:pt>
                <c:pt idx="368">
                  <c:v>0.27927173120877907</c:v>
                </c:pt>
                <c:pt idx="369">
                  <c:v>0.27969815493203515</c:v>
                </c:pt>
                <c:pt idx="370">
                  <c:v>0.28015872695260291</c:v>
                </c:pt>
                <c:pt idx="371">
                  <c:v>0.28064474978354714</c:v>
                </c:pt>
                <c:pt idx="372">
                  <c:v>0.28112266577780926</c:v>
                </c:pt>
                <c:pt idx="373">
                  <c:v>0.28160415582971882</c:v>
                </c:pt>
                <c:pt idx="374">
                  <c:v>0.28207123536885093</c:v>
                </c:pt>
                <c:pt idx="375">
                  <c:v>0.28252983904957801</c:v>
                </c:pt>
                <c:pt idx="376">
                  <c:v>0.2829761926106118</c:v>
                </c:pt>
                <c:pt idx="377">
                  <c:v>0.28340449985394828</c:v>
                </c:pt>
                <c:pt idx="378">
                  <c:v>0.28384090318499489</c:v>
                </c:pt>
                <c:pt idx="379">
                  <c:v>0.28429786544581731</c:v>
                </c:pt>
                <c:pt idx="380">
                  <c:v>0.28473123579416287</c:v>
                </c:pt>
                <c:pt idx="381">
                  <c:v>0.28515328662340833</c:v>
                </c:pt>
                <c:pt idx="382">
                  <c:v>0.2856010791288443</c:v>
                </c:pt>
                <c:pt idx="383">
                  <c:v>0.28602906362432412</c:v>
                </c:pt>
                <c:pt idx="384">
                  <c:v>0.28643529993279188</c:v>
                </c:pt>
                <c:pt idx="385">
                  <c:v>0.2868269752310148</c:v>
                </c:pt>
                <c:pt idx="386">
                  <c:v>0.28720842778033234</c:v>
                </c:pt>
                <c:pt idx="387">
                  <c:v>0.28761160947575459</c:v>
                </c:pt>
                <c:pt idx="388">
                  <c:v>0.28799618670051302</c:v>
                </c:pt>
                <c:pt idx="389">
                  <c:v>0.28833822325764052</c:v>
                </c:pt>
                <c:pt idx="390">
                  <c:v>0.2887141024094812</c:v>
                </c:pt>
                <c:pt idx="391">
                  <c:v>0.28910512153057044</c:v>
                </c:pt>
                <c:pt idx="392">
                  <c:v>0.28949994347489111</c:v>
                </c:pt>
                <c:pt idx="393">
                  <c:v>0.28986912272016524</c:v>
                </c:pt>
                <c:pt idx="394">
                  <c:v>0.29020230728177521</c:v>
                </c:pt>
                <c:pt idx="395">
                  <c:v>0.29053958796076923</c:v>
                </c:pt>
                <c:pt idx="396">
                  <c:v>0.29092129429346397</c:v>
                </c:pt>
                <c:pt idx="397">
                  <c:v>0.29130931075316541</c:v>
                </c:pt>
                <c:pt idx="398">
                  <c:v>0.29164678513743397</c:v>
                </c:pt>
                <c:pt idx="399">
                  <c:v>0.29195041766470886</c:v>
                </c:pt>
                <c:pt idx="400">
                  <c:v>0.29227276848605471</c:v>
                </c:pt>
                <c:pt idx="401">
                  <c:v>0.29259257982603631</c:v>
                </c:pt>
                <c:pt idx="402">
                  <c:v>0.29291951295081203</c:v>
                </c:pt>
                <c:pt idx="403">
                  <c:v>0.2932887397655049</c:v>
                </c:pt>
                <c:pt idx="404">
                  <c:v>0.29361759190624404</c:v>
                </c:pt>
                <c:pt idx="405">
                  <c:v>0.29390219296326575</c:v>
                </c:pt>
                <c:pt idx="406">
                  <c:v>0.29421623549359893</c:v>
                </c:pt>
                <c:pt idx="407">
                  <c:v>0.29453990834025651</c:v>
                </c:pt>
                <c:pt idx="408">
                  <c:v>0.29483488548851589</c:v>
                </c:pt>
                <c:pt idx="409">
                  <c:v>0.2951036764856147</c:v>
                </c:pt>
                <c:pt idx="410">
                  <c:v>0.29539276047214097</c:v>
                </c:pt>
                <c:pt idx="411">
                  <c:v>0.29568504785323779</c:v>
                </c:pt>
                <c:pt idx="412">
                  <c:v>0.29597361521439242</c:v>
                </c:pt>
                <c:pt idx="413">
                  <c:v>0.2962434285852788</c:v>
                </c:pt>
                <c:pt idx="414">
                  <c:v>0.29651356911421206</c:v>
                </c:pt>
                <c:pt idx="415">
                  <c:v>0.29678374608622193</c:v>
                </c:pt>
                <c:pt idx="416">
                  <c:v>0.29704800238617174</c:v>
                </c:pt>
                <c:pt idx="417">
                  <c:v>0.29731468990502846</c:v>
                </c:pt>
                <c:pt idx="418">
                  <c:v>0.29758516355983433</c:v>
                </c:pt>
                <c:pt idx="419">
                  <c:v>0.29783443897973089</c:v>
                </c:pt>
                <c:pt idx="420">
                  <c:v>0.2980874038408512</c:v>
                </c:pt>
                <c:pt idx="421">
                  <c:v>0.29833552402619312</c:v>
                </c:pt>
                <c:pt idx="422">
                  <c:v>0.29854442266180348</c:v>
                </c:pt>
                <c:pt idx="423">
                  <c:v>0.29879821205631923</c:v>
                </c:pt>
                <c:pt idx="424">
                  <c:v>0.29900310410032777</c:v>
                </c:pt>
                <c:pt idx="425">
                  <c:v>0.29918694057796941</c:v>
                </c:pt>
                <c:pt idx="426">
                  <c:v>0.2994136628328985</c:v>
                </c:pt>
                <c:pt idx="427">
                  <c:v>0.29961900043741935</c:v>
                </c:pt>
                <c:pt idx="428">
                  <c:v>0.29983042447692781</c:v>
                </c:pt>
                <c:pt idx="429">
                  <c:v>0.30004809027613755</c:v>
                </c:pt>
                <c:pt idx="430">
                  <c:v>0.30026298099344478</c:v>
                </c:pt>
                <c:pt idx="431">
                  <c:v>0.30044515582012821</c:v>
                </c:pt>
                <c:pt idx="432">
                  <c:v>0.30062023813088706</c:v>
                </c:pt>
                <c:pt idx="433">
                  <c:v>0.30075465984296246</c:v>
                </c:pt>
                <c:pt idx="434">
                  <c:v>0.30094833235631374</c:v>
                </c:pt>
                <c:pt idx="435">
                  <c:v>0.30117134685594321</c:v>
                </c:pt>
                <c:pt idx="436">
                  <c:v>0.30135182063167126</c:v>
                </c:pt>
                <c:pt idx="437">
                  <c:v>0.3015232188844294</c:v>
                </c:pt>
                <c:pt idx="438">
                  <c:v>0.301699794815665</c:v>
                </c:pt>
                <c:pt idx="439">
                  <c:v>0.30187491677550188</c:v>
                </c:pt>
                <c:pt idx="440">
                  <c:v>0.30199491859341554</c:v>
                </c:pt>
                <c:pt idx="441">
                  <c:v>0.30213250187809182</c:v>
                </c:pt>
                <c:pt idx="442">
                  <c:v>0.30227114473667066</c:v>
                </c:pt>
                <c:pt idx="443">
                  <c:v>0.30241182552164275</c:v>
                </c:pt>
                <c:pt idx="444">
                  <c:v>0.30256854528147631</c:v>
                </c:pt>
                <c:pt idx="445">
                  <c:v>0.30272352971135091</c:v>
                </c:pt>
                <c:pt idx="446">
                  <c:v>0.30286594955428953</c:v>
                </c:pt>
                <c:pt idx="447">
                  <c:v>0.30296919146321266</c:v>
                </c:pt>
                <c:pt idx="448">
                  <c:v>0.30310531345237496</c:v>
                </c:pt>
                <c:pt idx="449">
                  <c:v>0.3032324109506554</c:v>
                </c:pt>
                <c:pt idx="450">
                  <c:v>0.30333978437713333</c:v>
                </c:pt>
                <c:pt idx="451">
                  <c:v>0.30343519399231317</c:v>
                </c:pt>
                <c:pt idx="452">
                  <c:v>0.30353203431254877</c:v>
                </c:pt>
                <c:pt idx="453">
                  <c:v>0.30363357639216959</c:v>
                </c:pt>
                <c:pt idx="454">
                  <c:v>0.30376385661715277</c:v>
                </c:pt>
                <c:pt idx="455">
                  <c:v>0.30389299404923104</c:v>
                </c:pt>
                <c:pt idx="456">
                  <c:v>0.30399696119976349</c:v>
                </c:pt>
                <c:pt idx="457">
                  <c:v>0.30406161677349242</c:v>
                </c:pt>
                <c:pt idx="458">
                  <c:v>0.3041055817144534</c:v>
                </c:pt>
                <c:pt idx="459">
                  <c:v>0.3041786461829451</c:v>
                </c:pt>
                <c:pt idx="460">
                  <c:v>0.30433103270785405</c:v>
                </c:pt>
                <c:pt idx="461">
                  <c:v>0.30442075137124813</c:v>
                </c:pt>
                <c:pt idx="462">
                  <c:v>0.30450759382339937</c:v>
                </c:pt>
                <c:pt idx="463">
                  <c:v>0.30460284836281298</c:v>
                </c:pt>
                <c:pt idx="464">
                  <c:v>0.30464105703630645</c:v>
                </c:pt>
                <c:pt idx="465">
                  <c:v>0.30469822161471893</c:v>
                </c:pt>
                <c:pt idx="466">
                  <c:v>0.30478288374329815</c:v>
                </c:pt>
                <c:pt idx="467">
                  <c:v>0.30483698000000853</c:v>
                </c:pt>
                <c:pt idx="468">
                  <c:v>0.30489637750751214</c:v>
                </c:pt>
                <c:pt idx="469">
                  <c:v>0.30496401269599621</c:v>
                </c:pt>
                <c:pt idx="470">
                  <c:v>0.30500403197143028</c:v>
                </c:pt>
                <c:pt idx="471">
                  <c:v>0.30504546903541535</c:v>
                </c:pt>
                <c:pt idx="472">
                  <c:v>0.30509671978491865</c:v>
                </c:pt>
                <c:pt idx="473">
                  <c:v>0.30512884772194787</c:v>
                </c:pt>
                <c:pt idx="474">
                  <c:v>0.30517973047619229</c:v>
                </c:pt>
                <c:pt idx="475">
                  <c:v>0.30521949080797289</c:v>
                </c:pt>
                <c:pt idx="476">
                  <c:v>0.30524448602387994</c:v>
                </c:pt>
                <c:pt idx="477">
                  <c:v>0.30535629947226661</c:v>
                </c:pt>
                <c:pt idx="478">
                  <c:v>0.30540224082478568</c:v>
                </c:pt>
                <c:pt idx="479">
                  <c:v>0.30542725730141507</c:v>
                </c:pt>
                <c:pt idx="480">
                  <c:v>0.30551216405510834</c:v>
                </c:pt>
                <c:pt idx="481">
                  <c:v>0.30554410022010087</c:v>
                </c:pt>
                <c:pt idx="482">
                  <c:v>0.30556395658264773</c:v>
                </c:pt>
                <c:pt idx="483">
                  <c:v>0.30561508588564001</c:v>
                </c:pt>
                <c:pt idx="484">
                  <c:v>0.30562039987648298</c:v>
                </c:pt>
                <c:pt idx="485">
                  <c:v>0.30567424010166061</c:v>
                </c:pt>
                <c:pt idx="486">
                  <c:v>0.30574417063616416</c:v>
                </c:pt>
                <c:pt idx="487">
                  <c:v>0.30577180481314797</c:v>
                </c:pt>
                <c:pt idx="488">
                  <c:v>0.30582001415567767</c:v>
                </c:pt>
                <c:pt idx="489">
                  <c:v>0.30585818276158622</c:v>
                </c:pt>
                <c:pt idx="490">
                  <c:v>0.30587766842718817</c:v>
                </c:pt>
                <c:pt idx="491">
                  <c:v>0.30590616122979991</c:v>
                </c:pt>
                <c:pt idx="492">
                  <c:v>0.30590501992145575</c:v>
                </c:pt>
                <c:pt idx="493">
                  <c:v>0.30590245787660181</c:v>
                </c:pt>
                <c:pt idx="494">
                  <c:v>0.30592847751549518</c:v>
                </c:pt>
                <c:pt idx="495">
                  <c:v>0.30596904345090314</c:v>
                </c:pt>
                <c:pt idx="496">
                  <c:v>0.30599789646909997</c:v>
                </c:pt>
                <c:pt idx="497">
                  <c:v>0.30600162578762152</c:v>
                </c:pt>
                <c:pt idx="498">
                  <c:v>0.30601981933346445</c:v>
                </c:pt>
                <c:pt idx="499">
                  <c:v>0.3060769093659908</c:v>
                </c:pt>
                <c:pt idx="500">
                  <c:v>0.30609729931250729</c:v>
                </c:pt>
                <c:pt idx="501">
                  <c:v>0.30606097513036468</c:v>
                </c:pt>
                <c:pt idx="502">
                  <c:v>0.3061039914730348</c:v>
                </c:pt>
                <c:pt idx="503">
                  <c:v>0.30613761071031981</c:v>
                </c:pt>
                <c:pt idx="504">
                  <c:v>0.30611542655962859</c:v>
                </c:pt>
                <c:pt idx="505">
                  <c:v>0.30616532452285045</c:v>
                </c:pt>
                <c:pt idx="506">
                  <c:v>0.30621714211121304</c:v>
                </c:pt>
                <c:pt idx="507">
                  <c:v>0.30621943784920497</c:v>
                </c:pt>
                <c:pt idx="508">
                  <c:v>0.30625351328149764</c:v>
                </c:pt>
                <c:pt idx="509">
                  <c:v>0.30632628064147566</c:v>
                </c:pt>
                <c:pt idx="510">
                  <c:v>0.30638082256289373</c:v>
                </c:pt>
                <c:pt idx="511">
                  <c:v>0.30638702269009715</c:v>
                </c:pt>
                <c:pt idx="512">
                  <c:v>0.30637282302216295</c:v>
                </c:pt>
                <c:pt idx="513">
                  <c:v>0.30643565150142787</c:v>
                </c:pt>
                <c:pt idx="514">
                  <c:v>0.30653411827457561</c:v>
                </c:pt>
                <c:pt idx="515">
                  <c:v>0.30651407843831269</c:v>
                </c:pt>
                <c:pt idx="516">
                  <c:v>0.30653961062437457</c:v>
                </c:pt>
                <c:pt idx="517">
                  <c:v>0.3065999142892718</c:v>
                </c:pt>
                <c:pt idx="518">
                  <c:v>0.30661908036704105</c:v>
                </c:pt>
                <c:pt idx="519">
                  <c:v>0.30661750415517236</c:v>
                </c:pt>
                <c:pt idx="520">
                  <c:v>0.30662402641730213</c:v>
                </c:pt>
                <c:pt idx="521">
                  <c:v>0.30667152346303628</c:v>
                </c:pt>
                <c:pt idx="522">
                  <c:v>0.30666767395755928</c:v>
                </c:pt>
                <c:pt idx="523">
                  <c:v>0.30666600541656591</c:v>
                </c:pt>
                <c:pt idx="524">
                  <c:v>0.3067675443067987</c:v>
                </c:pt>
                <c:pt idx="525">
                  <c:v>0.30682687362603733</c:v>
                </c:pt>
                <c:pt idx="526">
                  <c:v>0.30682061062753035</c:v>
                </c:pt>
                <c:pt idx="527">
                  <c:v>0.30684582011534367</c:v>
                </c:pt>
                <c:pt idx="528">
                  <c:v>0.30688966298069525</c:v>
                </c:pt>
                <c:pt idx="529">
                  <c:v>0.306927723103183</c:v>
                </c:pt>
                <c:pt idx="530">
                  <c:v>0.30699048213084912</c:v>
                </c:pt>
                <c:pt idx="531">
                  <c:v>0.3070153399246176</c:v>
                </c:pt>
                <c:pt idx="532">
                  <c:v>0.30700415355629823</c:v>
                </c:pt>
                <c:pt idx="533">
                  <c:v>0.30706350628621287</c:v>
                </c:pt>
                <c:pt idx="534">
                  <c:v>0.30714067443276316</c:v>
                </c:pt>
                <c:pt idx="535">
                  <c:v>0.30715195325122624</c:v>
                </c:pt>
                <c:pt idx="536">
                  <c:v>0.30722673428533903</c:v>
                </c:pt>
                <c:pt idx="537">
                  <c:v>0.30730354895356932</c:v>
                </c:pt>
                <c:pt idx="538">
                  <c:v>0.30733394197926273</c:v>
                </c:pt>
                <c:pt idx="539">
                  <c:v>0.30732863363453039</c:v>
                </c:pt>
                <c:pt idx="540">
                  <c:v>0.30739788214623015</c:v>
                </c:pt>
                <c:pt idx="541">
                  <c:v>0.30749345545121337</c:v>
                </c:pt>
                <c:pt idx="542">
                  <c:v>0.30754476179542384</c:v>
                </c:pt>
                <c:pt idx="543">
                  <c:v>0.30755745600509993</c:v>
                </c:pt>
                <c:pt idx="544">
                  <c:v>0.30761403684700367</c:v>
                </c:pt>
                <c:pt idx="545">
                  <c:v>0.30769663363218019</c:v>
                </c:pt>
                <c:pt idx="546">
                  <c:v>0.30775944558831841</c:v>
                </c:pt>
                <c:pt idx="547">
                  <c:v>0.30782604005136943</c:v>
                </c:pt>
                <c:pt idx="548">
                  <c:v>0.30790179063148232</c:v>
                </c:pt>
                <c:pt idx="549">
                  <c:v>0.30797537860953866</c:v>
                </c:pt>
                <c:pt idx="550">
                  <c:v>0.3080389665308445</c:v>
                </c:pt>
                <c:pt idx="551">
                  <c:v>0.30811448767624244</c:v>
                </c:pt>
                <c:pt idx="552">
                  <c:v>0.30823099794835906</c:v>
                </c:pt>
                <c:pt idx="553">
                  <c:v>0.30824412708049814</c:v>
                </c:pt>
                <c:pt idx="554">
                  <c:v>0.30827657557475008</c:v>
                </c:pt>
                <c:pt idx="555">
                  <c:v>0.30836213955880321</c:v>
                </c:pt>
                <c:pt idx="556">
                  <c:v>0.30847295030692606</c:v>
                </c:pt>
                <c:pt idx="557">
                  <c:v>0.30852393902569125</c:v>
                </c:pt>
                <c:pt idx="558">
                  <c:v>0.30854983751012321</c:v>
                </c:pt>
                <c:pt idx="559">
                  <c:v>0.30863366423497279</c:v>
                </c:pt>
                <c:pt idx="560">
                  <c:v>0.30876549871883974</c:v>
                </c:pt>
                <c:pt idx="561">
                  <c:v>0.30888332583075001</c:v>
                </c:pt>
                <c:pt idx="562">
                  <c:v>0.30900629880949704</c:v>
                </c:pt>
                <c:pt idx="563">
                  <c:v>0.30903852755016853</c:v>
                </c:pt>
                <c:pt idx="564">
                  <c:v>0.30908248581728154</c:v>
                </c:pt>
                <c:pt idx="565">
                  <c:v>0.30913530504815734</c:v>
                </c:pt>
                <c:pt idx="566">
                  <c:v>0.30921560476298288</c:v>
                </c:pt>
                <c:pt idx="567">
                  <c:v>0.30933973176868979</c:v>
                </c:pt>
                <c:pt idx="568">
                  <c:v>0.30944671311625499</c:v>
                </c:pt>
                <c:pt idx="569">
                  <c:v>0.30953029114989949</c:v>
                </c:pt>
                <c:pt idx="570">
                  <c:v>0.30958802002762681</c:v>
                </c:pt>
                <c:pt idx="571">
                  <c:v>0.30961739371660885</c:v>
                </c:pt>
                <c:pt idx="572">
                  <c:v>0.3096670665024629</c:v>
                </c:pt>
                <c:pt idx="573">
                  <c:v>0.30980752456619332</c:v>
                </c:pt>
                <c:pt idx="574">
                  <c:v>0.30993445366498995</c:v>
                </c:pt>
                <c:pt idx="575">
                  <c:v>0.31002568411188491</c:v>
                </c:pt>
                <c:pt idx="576">
                  <c:v>0.31010220143741479</c:v>
                </c:pt>
                <c:pt idx="577">
                  <c:v>0.3102161738399683</c:v>
                </c:pt>
                <c:pt idx="578">
                  <c:v>0.31031246481391622</c:v>
                </c:pt>
                <c:pt idx="579">
                  <c:v>0.31033540740446747</c:v>
                </c:pt>
                <c:pt idx="580">
                  <c:v>0.31041775785843922</c:v>
                </c:pt>
                <c:pt idx="581">
                  <c:v>0.31056360550771583</c:v>
                </c:pt>
                <c:pt idx="582">
                  <c:v>0.31061914419425846</c:v>
                </c:pt>
                <c:pt idx="583">
                  <c:v>0.31073207575841738</c:v>
                </c:pt>
                <c:pt idx="584">
                  <c:v>0.31087677896450788</c:v>
                </c:pt>
                <c:pt idx="585">
                  <c:v>0.31086984254164191</c:v>
                </c:pt>
                <c:pt idx="586">
                  <c:v>0.31098056917521638</c:v>
                </c:pt>
                <c:pt idx="587">
                  <c:v>0.31110184054236889</c:v>
                </c:pt>
                <c:pt idx="588">
                  <c:v>0.31110462094429608</c:v>
                </c:pt>
                <c:pt idx="589">
                  <c:v>0.31119502350043632</c:v>
                </c:pt>
                <c:pt idx="590">
                  <c:v>0.3112735085685911</c:v>
                </c:pt>
                <c:pt idx="591">
                  <c:v>0.31133491409999059</c:v>
                </c:pt>
                <c:pt idx="592">
                  <c:v>0.31142054044950995</c:v>
                </c:pt>
                <c:pt idx="593">
                  <c:v>0.31152308827639374</c:v>
                </c:pt>
                <c:pt idx="594">
                  <c:v>0.31163114964626476</c:v>
                </c:pt>
                <c:pt idx="595">
                  <c:v>0.31165419707950409</c:v>
                </c:pt>
                <c:pt idx="596">
                  <c:v>0.31178683201378798</c:v>
                </c:pt>
                <c:pt idx="597">
                  <c:v>0.31188197605884488</c:v>
                </c:pt>
                <c:pt idx="598">
                  <c:v>0.31197281739666838</c:v>
                </c:pt>
                <c:pt idx="599">
                  <c:v>0.31200578634765846</c:v>
                </c:pt>
                <c:pt idx="600">
                  <c:v>0.31202202061725542</c:v>
                </c:pt>
                <c:pt idx="601">
                  <c:v>0.31213714249309227</c:v>
                </c:pt>
                <c:pt idx="602">
                  <c:v>0.31229131979030533</c:v>
                </c:pt>
                <c:pt idx="603">
                  <c:v>0.31245026488737276</c:v>
                </c:pt>
                <c:pt idx="604">
                  <c:v>0.31244795465637593</c:v>
                </c:pt>
                <c:pt idx="605">
                  <c:v>0.31241776754565387</c:v>
                </c:pt>
                <c:pt idx="606">
                  <c:v>0.31254057285158438</c:v>
                </c:pt>
                <c:pt idx="607">
                  <c:v>0.31265312602141115</c:v>
                </c:pt>
                <c:pt idx="608">
                  <c:v>0.31271464703559154</c:v>
                </c:pt>
                <c:pt idx="609">
                  <c:v>0.31271463169746161</c:v>
                </c:pt>
                <c:pt idx="610">
                  <c:v>0.31275629841664648</c:v>
                </c:pt>
                <c:pt idx="611">
                  <c:v>0.31287215086820136</c:v>
                </c:pt>
                <c:pt idx="612">
                  <c:v>0.3129594437520164</c:v>
                </c:pt>
                <c:pt idx="613">
                  <c:v>0.3130088701806682</c:v>
                </c:pt>
                <c:pt idx="614">
                  <c:v>0.31313332011803935</c:v>
                </c:pt>
                <c:pt idx="615">
                  <c:v>0.31322927487568147</c:v>
                </c:pt>
                <c:pt idx="616">
                  <c:v>0.31327247928542229</c:v>
                </c:pt>
                <c:pt idx="617">
                  <c:v>0.31340120710608194</c:v>
                </c:pt>
                <c:pt idx="618">
                  <c:v>0.31353577858193532</c:v>
                </c:pt>
                <c:pt idx="619">
                  <c:v>0.3136545978924169</c:v>
                </c:pt>
                <c:pt idx="620">
                  <c:v>0.31381432610988352</c:v>
                </c:pt>
                <c:pt idx="621">
                  <c:v>0.31387773385752132</c:v>
                </c:pt>
                <c:pt idx="622">
                  <c:v>0.31405674922744692</c:v>
                </c:pt>
                <c:pt idx="623">
                  <c:v>0.31424010514457429</c:v>
                </c:pt>
                <c:pt idx="624">
                  <c:v>0.31433449739506669</c:v>
                </c:pt>
                <c:pt idx="625">
                  <c:v>0.31450431003158291</c:v>
                </c:pt>
                <c:pt idx="626">
                  <c:v>0.31460752394509239</c:v>
                </c:pt>
                <c:pt idx="627">
                  <c:v>0.31473153143120447</c:v>
                </c:pt>
                <c:pt idx="628">
                  <c:v>0.3149505535485479</c:v>
                </c:pt>
                <c:pt idx="629">
                  <c:v>0.31497281423583107</c:v>
                </c:pt>
                <c:pt idx="630">
                  <c:v>0.31500436854732233</c:v>
                </c:pt>
                <c:pt idx="631">
                  <c:v>0.31517775504487794</c:v>
                </c:pt>
                <c:pt idx="632">
                  <c:v>0.31541946012345717</c:v>
                </c:pt>
                <c:pt idx="633">
                  <c:v>0.31547492817295358</c:v>
                </c:pt>
                <c:pt idx="634">
                  <c:v>0.3155080543889584</c:v>
                </c:pt>
                <c:pt idx="635">
                  <c:v>0.31574358043865086</c:v>
                </c:pt>
                <c:pt idx="636">
                  <c:v>0.31578041028664527</c:v>
                </c:pt>
                <c:pt idx="637">
                  <c:v>0.31577005579008</c:v>
                </c:pt>
                <c:pt idx="638">
                  <c:v>0.31583174578306755</c:v>
                </c:pt>
                <c:pt idx="639">
                  <c:v>0.31606031297909981</c:v>
                </c:pt>
                <c:pt idx="640">
                  <c:v>0.3161340675406476</c:v>
                </c:pt>
                <c:pt idx="641">
                  <c:v>0.31620187727319743</c:v>
                </c:pt>
                <c:pt idx="642">
                  <c:v>0.31639374472440845</c:v>
                </c:pt>
                <c:pt idx="643">
                  <c:v>0.31644860312354472</c:v>
                </c:pt>
                <c:pt idx="644">
                  <c:v>0.31652027546630057</c:v>
                </c:pt>
                <c:pt idx="645">
                  <c:v>0.31658256284992331</c:v>
                </c:pt>
                <c:pt idx="646">
                  <c:v>0.31654613997266673</c:v>
                </c:pt>
                <c:pt idx="647">
                  <c:v>0.3167079760233642</c:v>
                </c:pt>
                <c:pt idx="648">
                  <c:v>0.31681460007707002</c:v>
                </c:pt>
                <c:pt idx="649">
                  <c:v>0.3168430373173135</c:v>
                </c:pt>
                <c:pt idx="650">
                  <c:v>0.31695164935607306</c:v>
                </c:pt>
                <c:pt idx="651">
                  <c:v>0.31697653665120096</c:v>
                </c:pt>
                <c:pt idx="652">
                  <c:v>0.31709966384747285</c:v>
                </c:pt>
                <c:pt idx="653">
                  <c:v>0.31722134899793342</c:v>
                </c:pt>
                <c:pt idx="654">
                  <c:v>0.31727703687469394</c:v>
                </c:pt>
                <c:pt idx="655">
                  <c:v>0.31740826587008814</c:v>
                </c:pt>
                <c:pt idx="656">
                  <c:v>0.31762918630870973</c:v>
                </c:pt>
                <c:pt idx="657">
                  <c:v>0.31779478801001221</c:v>
                </c:pt>
                <c:pt idx="658">
                  <c:v>0.31788084349853279</c:v>
                </c:pt>
                <c:pt idx="659">
                  <c:v>0.31798916133748273</c:v>
                </c:pt>
                <c:pt idx="660">
                  <c:v>0.31813340445141008</c:v>
                </c:pt>
                <c:pt idx="661">
                  <c:v>0.3182358997544617</c:v>
                </c:pt>
                <c:pt idx="662">
                  <c:v>0.31825257028359899</c:v>
                </c:pt>
                <c:pt idx="663">
                  <c:v>0.31828470487478383</c:v>
                </c:pt>
                <c:pt idx="664">
                  <c:v>0.31835648583696502</c:v>
                </c:pt>
                <c:pt idx="665">
                  <c:v>0.3184187305960901</c:v>
                </c:pt>
                <c:pt idx="666">
                  <c:v>0.31844087761493206</c:v>
                </c:pt>
                <c:pt idx="667">
                  <c:v>0.31842434880356346</c:v>
                </c:pt>
                <c:pt idx="668">
                  <c:v>0.31850028794225976</c:v>
                </c:pt>
                <c:pt idx="669">
                  <c:v>0.31855271606071561</c:v>
                </c:pt>
                <c:pt idx="670">
                  <c:v>0.318563114521623</c:v>
                </c:pt>
                <c:pt idx="671">
                  <c:v>0.31865646729012537</c:v>
                </c:pt>
                <c:pt idx="672">
                  <c:v>0.31891078993989036</c:v>
                </c:pt>
                <c:pt idx="673">
                  <c:v>0.31900912288542727</c:v>
                </c:pt>
                <c:pt idx="674">
                  <c:v>0.3190221931885599</c:v>
                </c:pt>
                <c:pt idx="675">
                  <c:v>0.31903969496692608</c:v>
                </c:pt>
                <c:pt idx="676">
                  <c:v>0.31908334211790468</c:v>
                </c:pt>
                <c:pt idx="677">
                  <c:v>0.31916730862847648</c:v>
                </c:pt>
                <c:pt idx="678">
                  <c:v>0.31928124672829172</c:v>
                </c:pt>
                <c:pt idx="679">
                  <c:v>0.31938930202855159</c:v>
                </c:pt>
                <c:pt idx="680">
                  <c:v>0.31954950882099203</c:v>
                </c:pt>
                <c:pt idx="681">
                  <c:v>0.31965991928382975</c:v>
                </c:pt>
                <c:pt idx="682">
                  <c:v>0.31972423310127385</c:v>
                </c:pt>
                <c:pt idx="683">
                  <c:v>0.31975415354376741</c:v>
                </c:pt>
                <c:pt idx="684">
                  <c:v>0.31982748416778578</c:v>
                </c:pt>
                <c:pt idx="685">
                  <c:v>0.31989414572581831</c:v>
                </c:pt>
                <c:pt idx="686">
                  <c:v>0.31991639602437566</c:v>
                </c:pt>
                <c:pt idx="687">
                  <c:v>0.32003464665323311</c:v>
                </c:pt>
                <c:pt idx="688">
                  <c:v>0.32012379960558385</c:v>
                </c:pt>
                <c:pt idx="689">
                  <c:v>0.32014561933589814</c:v>
                </c:pt>
                <c:pt idx="690">
                  <c:v>0.3202229887900489</c:v>
                </c:pt>
                <c:pt idx="691">
                  <c:v>0.3202914531841729</c:v>
                </c:pt>
                <c:pt idx="692">
                  <c:v>0.32036155712451664</c:v>
                </c:pt>
                <c:pt idx="693">
                  <c:v>0.32041485269511499</c:v>
                </c:pt>
                <c:pt idx="694">
                  <c:v>0.32048872727433664</c:v>
                </c:pt>
                <c:pt idx="695">
                  <c:v>0.32053317459207836</c:v>
                </c:pt>
                <c:pt idx="696">
                  <c:v>0.32061664495549613</c:v>
                </c:pt>
                <c:pt idx="697">
                  <c:v>0.3206922959939556</c:v>
                </c:pt>
                <c:pt idx="698">
                  <c:v>0.32079291531585513</c:v>
                </c:pt>
                <c:pt idx="699">
                  <c:v>0.32089878385986159</c:v>
                </c:pt>
                <c:pt idx="700">
                  <c:v>0.32093686266248639</c:v>
                </c:pt>
                <c:pt idx="701">
                  <c:v>0.32100553782742747</c:v>
                </c:pt>
                <c:pt idx="702">
                  <c:v>0.32108722716734256</c:v>
                </c:pt>
                <c:pt idx="703">
                  <c:v>0.32115715404466033</c:v>
                </c:pt>
                <c:pt idx="704">
                  <c:v>0.32125687374748202</c:v>
                </c:pt>
                <c:pt idx="705">
                  <c:v>0.32132849244141187</c:v>
                </c:pt>
                <c:pt idx="706">
                  <c:v>0.32136907156889621</c:v>
                </c:pt>
                <c:pt idx="707">
                  <c:v>0.32140234586007305</c:v>
                </c:pt>
                <c:pt idx="708">
                  <c:v>0.32145115404197772</c:v>
                </c:pt>
                <c:pt idx="709">
                  <c:v>0.32149943537115128</c:v>
                </c:pt>
                <c:pt idx="710">
                  <c:v>0.32152999611562599</c:v>
                </c:pt>
                <c:pt idx="711">
                  <c:v>0.32157558789418433</c:v>
                </c:pt>
                <c:pt idx="712">
                  <c:v>0.3216426301260728</c:v>
                </c:pt>
                <c:pt idx="713">
                  <c:v>0.3216215199933774</c:v>
                </c:pt>
                <c:pt idx="714">
                  <c:v>0.32165456365443562</c:v>
                </c:pt>
                <c:pt idx="715">
                  <c:v>0.32172730125417132</c:v>
                </c:pt>
                <c:pt idx="716">
                  <c:v>0.32168277347996738</c:v>
                </c:pt>
                <c:pt idx="717">
                  <c:v>0.32168929718899936</c:v>
                </c:pt>
                <c:pt idx="718">
                  <c:v>0.3217232898925923</c:v>
                </c:pt>
                <c:pt idx="719">
                  <c:v>0.32174662239874402</c:v>
                </c:pt>
                <c:pt idx="720">
                  <c:v>0.32176219984442223</c:v>
                </c:pt>
                <c:pt idx="721">
                  <c:v>0.3218419525473199</c:v>
                </c:pt>
                <c:pt idx="722">
                  <c:v>0.32197228734570249</c:v>
                </c:pt>
                <c:pt idx="723">
                  <c:v>0.32208740019578164</c:v>
                </c:pt>
                <c:pt idx="724">
                  <c:v>0.32216993003277272</c:v>
                </c:pt>
                <c:pt idx="725">
                  <c:v>0.32221197857697198</c:v>
                </c:pt>
                <c:pt idx="726">
                  <c:v>0.32224466293534521</c:v>
                </c:pt>
                <c:pt idx="727">
                  <c:v>0.32232311505927491</c:v>
                </c:pt>
                <c:pt idx="728">
                  <c:v>0.32241917963980765</c:v>
                </c:pt>
                <c:pt idx="729">
                  <c:v>0.32247479270113122</c:v>
                </c:pt>
                <c:pt idx="730">
                  <c:v>0.32256635750823442</c:v>
                </c:pt>
                <c:pt idx="731">
                  <c:v>0.32267423604461487</c:v>
                </c:pt>
                <c:pt idx="732">
                  <c:v>0.32274918651062712</c:v>
                </c:pt>
                <c:pt idx="733">
                  <c:v>0.32280474098584239</c:v>
                </c:pt>
                <c:pt idx="734">
                  <c:v>0.32296852250579416</c:v>
                </c:pt>
                <c:pt idx="735">
                  <c:v>0.32310907216419182</c:v>
                </c:pt>
                <c:pt idx="736">
                  <c:v>0.32319401258260205</c:v>
                </c:pt>
                <c:pt idx="737">
                  <c:v>0.32330125059184328</c:v>
                </c:pt>
                <c:pt idx="738">
                  <c:v>0.32343053311184233</c:v>
                </c:pt>
                <c:pt idx="739">
                  <c:v>0.32357176153023831</c:v>
                </c:pt>
                <c:pt idx="740">
                  <c:v>0.32370723834770715</c:v>
                </c:pt>
                <c:pt idx="741">
                  <c:v>0.32385964426078095</c:v>
                </c:pt>
                <c:pt idx="742">
                  <c:v>0.32400832887050285</c:v>
                </c:pt>
                <c:pt idx="743">
                  <c:v>0.32413575655313959</c:v>
                </c:pt>
                <c:pt idx="744">
                  <c:v>0.32425140690266058</c:v>
                </c:pt>
                <c:pt idx="745">
                  <c:v>0.32441633974379847</c:v>
                </c:pt>
                <c:pt idx="746">
                  <c:v>0.32460349726067694</c:v>
                </c:pt>
                <c:pt idx="747">
                  <c:v>0.32476228083980407</c:v>
                </c:pt>
                <c:pt idx="748">
                  <c:v>0.32493705014144264</c:v>
                </c:pt>
                <c:pt idx="749">
                  <c:v>0.32503743035978055</c:v>
                </c:pt>
                <c:pt idx="750">
                  <c:v>0.32518613450212847</c:v>
                </c:pt>
                <c:pt idx="751">
                  <c:v>0.32534280512797048</c:v>
                </c:pt>
                <c:pt idx="752">
                  <c:v>0.32547986913601989</c:v>
                </c:pt>
                <c:pt idx="753">
                  <c:v>0.32566434379342923</c:v>
                </c:pt>
                <c:pt idx="754">
                  <c:v>0.32582839249606105</c:v>
                </c:pt>
                <c:pt idx="755">
                  <c:v>0.32595978709980472</c:v>
                </c:pt>
                <c:pt idx="756">
                  <c:v>0.32608391839169615</c:v>
                </c:pt>
                <c:pt idx="757">
                  <c:v>0.32617500272704564</c:v>
                </c:pt>
                <c:pt idx="758">
                  <c:v>0.32629914683688882</c:v>
                </c:pt>
                <c:pt idx="759">
                  <c:v>0.32643049711292976</c:v>
                </c:pt>
                <c:pt idx="760">
                  <c:v>0.32654679369015044</c:v>
                </c:pt>
                <c:pt idx="761">
                  <c:v>0.32663693078093514</c:v>
                </c:pt>
                <c:pt idx="762">
                  <c:v>0.32676574004874448</c:v>
                </c:pt>
                <c:pt idx="763">
                  <c:v>0.3268696901563779</c:v>
                </c:pt>
                <c:pt idx="764">
                  <c:v>0.32692391533087561</c:v>
                </c:pt>
                <c:pt idx="765">
                  <c:v>0.32702573504617333</c:v>
                </c:pt>
                <c:pt idx="766">
                  <c:v>0.32708656355856286</c:v>
                </c:pt>
                <c:pt idx="767">
                  <c:v>0.32709533017977416</c:v>
                </c:pt>
                <c:pt idx="768">
                  <c:v>0.32714775402521029</c:v>
                </c:pt>
                <c:pt idx="769">
                  <c:v>0.32719019138751093</c:v>
                </c:pt>
                <c:pt idx="770">
                  <c:v>0.32726175994793788</c:v>
                </c:pt>
                <c:pt idx="771">
                  <c:v>0.32730494976668967</c:v>
                </c:pt>
                <c:pt idx="772">
                  <c:v>0.32733835169161646</c:v>
                </c:pt>
                <c:pt idx="773">
                  <c:v>0.32737189695064367</c:v>
                </c:pt>
                <c:pt idx="774">
                  <c:v>0.32739619206432319</c:v>
                </c:pt>
                <c:pt idx="775">
                  <c:v>0.32739850036110835</c:v>
                </c:pt>
                <c:pt idx="776">
                  <c:v>0.32739670976300367</c:v>
                </c:pt>
                <c:pt idx="777">
                  <c:v>0.32739310736665456</c:v>
                </c:pt>
                <c:pt idx="778">
                  <c:v>0.32737914708118188</c:v>
                </c:pt>
                <c:pt idx="779">
                  <c:v>0.32737741821730004</c:v>
                </c:pt>
                <c:pt idx="780">
                  <c:v>0.32739396452098474</c:v>
                </c:pt>
                <c:pt idx="781">
                  <c:v>0.32739495494790843</c:v>
                </c:pt>
                <c:pt idx="782">
                  <c:v>0.32735154719313569</c:v>
                </c:pt>
                <c:pt idx="783">
                  <c:v>0.327278738207263</c:v>
                </c:pt>
                <c:pt idx="784">
                  <c:v>0.32720912096341798</c:v>
                </c:pt>
                <c:pt idx="785">
                  <c:v>0.32713045638611554</c:v>
                </c:pt>
                <c:pt idx="786">
                  <c:v>0.32707254611113318</c:v>
                </c:pt>
                <c:pt idx="787">
                  <c:v>0.32702865654059371</c:v>
                </c:pt>
                <c:pt idx="788">
                  <c:v>0.32699156903758436</c:v>
                </c:pt>
                <c:pt idx="789">
                  <c:v>0.32693958515695343</c:v>
                </c:pt>
                <c:pt idx="790">
                  <c:v>0.32688609330262669</c:v>
                </c:pt>
                <c:pt idx="791">
                  <c:v>0.32682642348497093</c:v>
                </c:pt>
                <c:pt idx="792">
                  <c:v>0.32674647620540781</c:v>
                </c:pt>
                <c:pt idx="793">
                  <c:v>0.32664439719751054</c:v>
                </c:pt>
                <c:pt idx="794">
                  <c:v>0.32654633969702501</c:v>
                </c:pt>
                <c:pt idx="795">
                  <c:v>0.32648087842874046</c:v>
                </c:pt>
                <c:pt idx="796">
                  <c:v>0.3264097411051381</c:v>
                </c:pt>
                <c:pt idx="797">
                  <c:v>0.32634411200313657</c:v>
                </c:pt>
                <c:pt idx="798">
                  <c:v>0.32627313965218879</c:v>
                </c:pt>
                <c:pt idx="799">
                  <c:v>0.32621768004092866</c:v>
                </c:pt>
                <c:pt idx="800">
                  <c:v>0.32615354450099027</c:v>
                </c:pt>
                <c:pt idx="801">
                  <c:v>0.32610296542321932</c:v>
                </c:pt>
                <c:pt idx="802">
                  <c:v>0.32608903008477935</c:v>
                </c:pt>
                <c:pt idx="803">
                  <c:v>0.32606517402235818</c:v>
                </c:pt>
                <c:pt idx="804">
                  <c:v>0.32605023211741524</c:v>
                </c:pt>
                <c:pt idx="805">
                  <c:v>0.32604576337159735</c:v>
                </c:pt>
                <c:pt idx="806">
                  <c:v>0.32603172025017835</c:v>
                </c:pt>
                <c:pt idx="807">
                  <c:v>0.32602313261042509</c:v>
                </c:pt>
                <c:pt idx="808">
                  <c:v>0.32603232548243904</c:v>
                </c:pt>
                <c:pt idx="809">
                  <c:v>0.3260496675752011</c:v>
                </c:pt>
                <c:pt idx="810">
                  <c:v>0.32607984263472417</c:v>
                </c:pt>
                <c:pt idx="811">
                  <c:v>0.32613612157597072</c:v>
                </c:pt>
                <c:pt idx="812">
                  <c:v>0.32617036782065206</c:v>
                </c:pt>
                <c:pt idx="813">
                  <c:v>0.32620380494112089</c:v>
                </c:pt>
                <c:pt idx="814">
                  <c:v>0.32624454961917398</c:v>
                </c:pt>
                <c:pt idx="815">
                  <c:v>0.32627732344882182</c:v>
                </c:pt>
                <c:pt idx="816">
                  <c:v>0.32631501360637655</c:v>
                </c:pt>
                <c:pt idx="817">
                  <c:v>0.32636889471426611</c:v>
                </c:pt>
                <c:pt idx="818">
                  <c:v>0.32642071337864087</c:v>
                </c:pt>
                <c:pt idx="819">
                  <c:v>0.32646722304376397</c:v>
                </c:pt>
                <c:pt idx="820">
                  <c:v>0.32651799736957005</c:v>
                </c:pt>
                <c:pt idx="821">
                  <c:v>0.3265712794106434</c:v>
                </c:pt>
                <c:pt idx="822">
                  <c:v>0.32662082589766989</c:v>
                </c:pt>
                <c:pt idx="823">
                  <c:v>0.32666472903375338</c:v>
                </c:pt>
                <c:pt idx="824">
                  <c:v>0.32671754475387266</c:v>
                </c:pt>
                <c:pt idx="825">
                  <c:v>0.32676337924855775</c:v>
                </c:pt>
                <c:pt idx="826">
                  <c:v>0.32679760599602731</c:v>
                </c:pt>
                <c:pt idx="827">
                  <c:v>0.32684286528380224</c:v>
                </c:pt>
                <c:pt idx="828">
                  <c:v>0.32689092698732852</c:v>
                </c:pt>
                <c:pt idx="829">
                  <c:v>0.32693124288716791</c:v>
                </c:pt>
                <c:pt idx="830">
                  <c:v>0.32696924539362782</c:v>
                </c:pt>
                <c:pt idx="831">
                  <c:v>0.32699198830609127</c:v>
                </c:pt>
                <c:pt idx="832">
                  <c:v>0.32701398440746116</c:v>
                </c:pt>
                <c:pt idx="833">
                  <c:v>0.32705492119618401</c:v>
                </c:pt>
                <c:pt idx="834">
                  <c:v>0.32710443511258519</c:v>
                </c:pt>
                <c:pt idx="835">
                  <c:v>0.32714224185455804</c:v>
                </c:pt>
                <c:pt idx="836">
                  <c:v>0.32718180926661172</c:v>
                </c:pt>
                <c:pt idx="837">
                  <c:v>0.32723143038914043</c:v>
                </c:pt>
                <c:pt idx="838">
                  <c:v>0.32726829726864631</c:v>
                </c:pt>
                <c:pt idx="839">
                  <c:v>0.32729749495812283</c:v>
                </c:pt>
                <c:pt idx="840">
                  <c:v>0.3273315138427188</c:v>
                </c:pt>
                <c:pt idx="841">
                  <c:v>0.32735399510193752</c:v>
                </c:pt>
                <c:pt idx="842">
                  <c:v>0.32737093863778488</c:v>
                </c:pt>
                <c:pt idx="843">
                  <c:v>0.32738603166920727</c:v>
                </c:pt>
                <c:pt idx="844">
                  <c:v>0.32739692902188833</c:v>
                </c:pt>
                <c:pt idx="845">
                  <c:v>0.32741061813330069</c:v>
                </c:pt>
                <c:pt idx="846">
                  <c:v>0.32742680312985667</c:v>
                </c:pt>
                <c:pt idx="847">
                  <c:v>0.32747179816415484</c:v>
                </c:pt>
                <c:pt idx="848">
                  <c:v>0.32750514689314497</c:v>
                </c:pt>
                <c:pt idx="849">
                  <c:v>0.32752972494623944</c:v>
                </c:pt>
                <c:pt idx="850">
                  <c:v>0.3275586880446994</c:v>
                </c:pt>
                <c:pt idx="851">
                  <c:v>0.32758682847467729</c:v>
                </c:pt>
                <c:pt idx="852">
                  <c:v>0.327615303504389</c:v>
                </c:pt>
                <c:pt idx="853">
                  <c:v>0.32765745711974509</c:v>
                </c:pt>
                <c:pt idx="854">
                  <c:v>0.32770518078141414</c:v>
                </c:pt>
                <c:pt idx="855">
                  <c:v>0.32774103498419832</c:v>
                </c:pt>
                <c:pt idx="856">
                  <c:v>0.32777408218731341</c:v>
                </c:pt>
                <c:pt idx="857">
                  <c:v>0.32779339960445569</c:v>
                </c:pt>
                <c:pt idx="858">
                  <c:v>0.32781215178075179</c:v>
                </c:pt>
                <c:pt idx="859">
                  <c:v>0.32782604833507761</c:v>
                </c:pt>
                <c:pt idx="860">
                  <c:v>0.3278200121277095</c:v>
                </c:pt>
                <c:pt idx="861">
                  <c:v>0.32782318166460933</c:v>
                </c:pt>
                <c:pt idx="862">
                  <c:v>0.32783419188780827</c:v>
                </c:pt>
                <c:pt idx="863">
                  <c:v>0.32783084277330549</c:v>
                </c:pt>
                <c:pt idx="864">
                  <c:v>0.32783281768003231</c:v>
                </c:pt>
                <c:pt idx="865">
                  <c:v>0.32783999114101281</c:v>
                </c:pt>
                <c:pt idx="866">
                  <c:v>0.32784573791742871</c:v>
                </c:pt>
                <c:pt idx="867">
                  <c:v>0.32785248245278298</c:v>
                </c:pt>
                <c:pt idx="868">
                  <c:v>0.32785746850346653</c:v>
                </c:pt>
                <c:pt idx="869">
                  <c:v>0.32786027173586074</c:v>
                </c:pt>
                <c:pt idx="870">
                  <c:v>0.32786122456413325</c:v>
                </c:pt>
                <c:pt idx="871">
                  <c:v>0.32786020384683628</c:v>
                </c:pt>
                <c:pt idx="872">
                  <c:v>0.32785901698242498</c:v>
                </c:pt>
                <c:pt idx="873">
                  <c:v>0.32785733421150004</c:v>
                </c:pt>
                <c:pt idx="874">
                  <c:v>0.32785917592264086</c:v>
                </c:pt>
                <c:pt idx="875">
                  <c:v>0.32786381624103245</c:v>
                </c:pt>
                <c:pt idx="876">
                  <c:v>0.32786414821508508</c:v>
                </c:pt>
                <c:pt idx="877">
                  <c:v>0.32786159936908171</c:v>
                </c:pt>
                <c:pt idx="878">
                  <c:v>0.32786396474317586</c:v>
                </c:pt>
                <c:pt idx="879">
                  <c:v>0.32786730230860767</c:v>
                </c:pt>
                <c:pt idx="880">
                  <c:v>0.32787425815772508</c:v>
                </c:pt>
                <c:pt idx="881">
                  <c:v>0.32787265316791803</c:v>
                </c:pt>
                <c:pt idx="882">
                  <c:v>0.32786844921454572</c:v>
                </c:pt>
                <c:pt idx="883">
                  <c:v>0.32786687138553516</c:v>
                </c:pt>
                <c:pt idx="884">
                  <c:v>0.32785614129919366</c:v>
                </c:pt>
                <c:pt idx="885">
                  <c:v>0.32785211044996215</c:v>
                </c:pt>
                <c:pt idx="886">
                  <c:v>0.32786404969636551</c:v>
                </c:pt>
                <c:pt idx="887">
                  <c:v>0.3278734243168358</c:v>
                </c:pt>
                <c:pt idx="888">
                  <c:v>0.32786606002333801</c:v>
                </c:pt>
                <c:pt idx="889">
                  <c:v>0.3278738172546436</c:v>
                </c:pt>
                <c:pt idx="890">
                  <c:v>0.32789081150957805</c:v>
                </c:pt>
                <c:pt idx="891">
                  <c:v>0.32788615796433762</c:v>
                </c:pt>
                <c:pt idx="892">
                  <c:v>0.32788492839198419</c:v>
                </c:pt>
                <c:pt idx="893">
                  <c:v>0.3278903633730707</c:v>
                </c:pt>
                <c:pt idx="894">
                  <c:v>0.32789725761522398</c:v>
                </c:pt>
                <c:pt idx="895">
                  <c:v>0.32788601716858046</c:v>
                </c:pt>
                <c:pt idx="896">
                  <c:v>0.32788082511898448</c:v>
                </c:pt>
                <c:pt idx="897">
                  <c:v>0.32788652448989725</c:v>
                </c:pt>
                <c:pt idx="898">
                  <c:v>0.32788938718377936</c:v>
                </c:pt>
                <c:pt idx="899">
                  <c:v>0.32789063432869336</c:v>
                </c:pt>
                <c:pt idx="900">
                  <c:v>0.32789532832637414</c:v>
                </c:pt>
                <c:pt idx="901">
                  <c:v>0.32790509093539127</c:v>
                </c:pt>
                <c:pt idx="902">
                  <c:v>0.32791908007063469</c:v>
                </c:pt>
                <c:pt idx="903">
                  <c:v>0.32793966329733221</c:v>
                </c:pt>
                <c:pt idx="904">
                  <c:v>0.32794594707141717</c:v>
                </c:pt>
                <c:pt idx="905">
                  <c:v>0.32796879624356007</c:v>
                </c:pt>
                <c:pt idx="906">
                  <c:v>0.32797905663768695</c:v>
                </c:pt>
                <c:pt idx="907">
                  <c:v>0.32797718930412034</c:v>
                </c:pt>
                <c:pt idx="908">
                  <c:v>0.32796932964335951</c:v>
                </c:pt>
                <c:pt idx="909">
                  <c:v>0.32796797107495507</c:v>
                </c:pt>
                <c:pt idx="910">
                  <c:v>0.3279751765758035</c:v>
                </c:pt>
                <c:pt idx="911">
                  <c:v>0.32797645967995381</c:v>
                </c:pt>
                <c:pt idx="912">
                  <c:v>0.32798070506586757</c:v>
                </c:pt>
                <c:pt idx="913">
                  <c:v>0.32799105547072704</c:v>
                </c:pt>
                <c:pt idx="914">
                  <c:v>0.327996428421228</c:v>
                </c:pt>
                <c:pt idx="915">
                  <c:v>0.32800405463735388</c:v>
                </c:pt>
                <c:pt idx="916">
                  <c:v>0.32802873488250217</c:v>
                </c:pt>
                <c:pt idx="917">
                  <c:v>0.32803287267938525</c:v>
                </c:pt>
                <c:pt idx="918">
                  <c:v>0.32802079409827645</c:v>
                </c:pt>
                <c:pt idx="919">
                  <c:v>0.32803356440081538</c:v>
                </c:pt>
                <c:pt idx="920">
                  <c:v>0.32804912839078898</c:v>
                </c:pt>
                <c:pt idx="921">
                  <c:v>0.32804715013206304</c:v>
                </c:pt>
                <c:pt idx="922">
                  <c:v>0.32803809607814893</c:v>
                </c:pt>
                <c:pt idx="923">
                  <c:v>0.32804585334247305</c:v>
                </c:pt>
                <c:pt idx="924">
                  <c:v>0.32804769113233379</c:v>
                </c:pt>
                <c:pt idx="925">
                  <c:v>0.32803531758219712</c:v>
                </c:pt>
                <c:pt idx="926">
                  <c:v>0.32802848592264061</c:v>
                </c:pt>
                <c:pt idx="927">
                  <c:v>0.32803759329081811</c:v>
                </c:pt>
                <c:pt idx="928">
                  <c:v>0.32802319065654506</c:v>
                </c:pt>
                <c:pt idx="929">
                  <c:v>0.327991689933681</c:v>
                </c:pt>
                <c:pt idx="930">
                  <c:v>0.3279826257279152</c:v>
                </c:pt>
                <c:pt idx="931">
                  <c:v>0.32797148539159937</c:v>
                </c:pt>
                <c:pt idx="932">
                  <c:v>0.32795924628594053</c:v>
                </c:pt>
                <c:pt idx="933">
                  <c:v>0.32794331459945208</c:v>
                </c:pt>
                <c:pt idx="934">
                  <c:v>0.32791941183588963</c:v>
                </c:pt>
                <c:pt idx="935">
                  <c:v>0.32791072779759611</c:v>
                </c:pt>
                <c:pt idx="936">
                  <c:v>0.32788621850430855</c:v>
                </c:pt>
                <c:pt idx="937">
                  <c:v>0.32784496456895112</c:v>
                </c:pt>
                <c:pt idx="938">
                  <c:v>0.32781336186889254</c:v>
                </c:pt>
                <c:pt idx="939">
                  <c:v>0.32777464240139398</c:v>
                </c:pt>
                <c:pt idx="940">
                  <c:v>0.32773324481286797</c:v>
                </c:pt>
                <c:pt idx="941">
                  <c:v>0.32770639942638613</c:v>
                </c:pt>
                <c:pt idx="942">
                  <c:v>0.32769155962253671</c:v>
                </c:pt>
                <c:pt idx="943">
                  <c:v>0.32765329819105432</c:v>
                </c:pt>
                <c:pt idx="944">
                  <c:v>0.32760636797112891</c:v>
                </c:pt>
                <c:pt idx="945">
                  <c:v>0.32755578388312728</c:v>
                </c:pt>
                <c:pt idx="946">
                  <c:v>0.32748509782248564</c:v>
                </c:pt>
                <c:pt idx="947">
                  <c:v>0.32743230317323674</c:v>
                </c:pt>
                <c:pt idx="948">
                  <c:v>0.32738274298723585</c:v>
                </c:pt>
                <c:pt idx="949">
                  <c:v>0.32731172708366302</c:v>
                </c:pt>
                <c:pt idx="950">
                  <c:v>0.32724536231826956</c:v>
                </c:pt>
                <c:pt idx="951">
                  <c:v>0.32718089958566415</c:v>
                </c:pt>
                <c:pt idx="952">
                  <c:v>0.32710415008589533</c:v>
                </c:pt>
                <c:pt idx="953">
                  <c:v>0.32704376157216269</c:v>
                </c:pt>
                <c:pt idx="954">
                  <c:v>0.32698305621325474</c:v>
                </c:pt>
                <c:pt idx="955">
                  <c:v>0.32690647756970831</c:v>
                </c:pt>
                <c:pt idx="956">
                  <c:v>0.32684545436106549</c:v>
                </c:pt>
                <c:pt idx="957">
                  <c:v>0.32679111189755611</c:v>
                </c:pt>
                <c:pt idx="958">
                  <c:v>0.32674361395304002</c:v>
                </c:pt>
                <c:pt idx="959">
                  <c:v>0.32672968211584341</c:v>
                </c:pt>
                <c:pt idx="960">
                  <c:v>0.32670578832669706</c:v>
                </c:pt>
                <c:pt idx="961">
                  <c:v>0.32668369527910657</c:v>
                </c:pt>
                <c:pt idx="962">
                  <c:v>0.32666699190660964</c:v>
                </c:pt>
                <c:pt idx="963">
                  <c:v>0.32664784828862198</c:v>
                </c:pt>
                <c:pt idx="964">
                  <c:v>0.3266568731210015</c:v>
                </c:pt>
                <c:pt idx="965">
                  <c:v>0.32668502568421709</c:v>
                </c:pt>
                <c:pt idx="966">
                  <c:v>0.32671907207495582</c:v>
                </c:pt>
                <c:pt idx="967">
                  <c:v>0.32677735565701965</c:v>
                </c:pt>
                <c:pt idx="968">
                  <c:v>0.32684431794312002</c:v>
                </c:pt>
                <c:pt idx="969">
                  <c:v>0.32691097930992835</c:v>
                </c:pt>
                <c:pt idx="970">
                  <c:v>0.32698410739610734</c:v>
                </c:pt>
                <c:pt idx="971">
                  <c:v>0.32707103705741419</c:v>
                </c:pt>
                <c:pt idx="972">
                  <c:v>0.32716622359214581</c:v>
                </c:pt>
                <c:pt idx="973">
                  <c:v>0.32726965439621369</c:v>
                </c:pt>
                <c:pt idx="974">
                  <c:v>0.3273872751595015</c:v>
                </c:pt>
                <c:pt idx="975">
                  <c:v>0.32750779217901665</c:v>
                </c:pt>
                <c:pt idx="976">
                  <c:v>0.32763140476428831</c:v>
                </c:pt>
                <c:pt idx="977">
                  <c:v>0.32775136630396301</c:v>
                </c:pt>
                <c:pt idx="978">
                  <c:v>0.32785709958595738</c:v>
                </c:pt>
                <c:pt idx="979">
                  <c:v>0.32796426471027379</c:v>
                </c:pt>
                <c:pt idx="980">
                  <c:v>0.32808132531722367</c:v>
                </c:pt>
                <c:pt idx="981">
                  <c:v>0.32818124529459469</c:v>
                </c:pt>
                <c:pt idx="982">
                  <c:v>0.32828477789723309</c:v>
                </c:pt>
                <c:pt idx="983">
                  <c:v>0.32837773081222571</c:v>
                </c:pt>
                <c:pt idx="984">
                  <c:v>0.32844898817433915</c:v>
                </c:pt>
                <c:pt idx="985">
                  <c:v>0.3285103934671515</c:v>
                </c:pt>
                <c:pt idx="986">
                  <c:v>0.32856872889488581</c:v>
                </c:pt>
                <c:pt idx="987">
                  <c:v>0.32861013078136647</c:v>
                </c:pt>
                <c:pt idx="988">
                  <c:v>0.32863917843507212</c:v>
                </c:pt>
                <c:pt idx="989">
                  <c:v>0.3286774900668929</c:v>
                </c:pt>
                <c:pt idx="990">
                  <c:v>0.32870961242942048</c:v>
                </c:pt>
                <c:pt idx="991">
                  <c:v>0.32872317388483735</c:v>
                </c:pt>
                <c:pt idx="992">
                  <c:v>0.3287299569526691</c:v>
                </c:pt>
                <c:pt idx="993">
                  <c:v>0.32870949137052424</c:v>
                </c:pt>
                <c:pt idx="994">
                  <c:v>0.32866431296942045</c:v>
                </c:pt>
                <c:pt idx="995">
                  <c:v>0.32860345158982357</c:v>
                </c:pt>
                <c:pt idx="996">
                  <c:v>0.3285307805381103</c:v>
                </c:pt>
                <c:pt idx="997">
                  <c:v>0.32843623017885654</c:v>
                </c:pt>
                <c:pt idx="998">
                  <c:v>0.32835213787232448</c:v>
                </c:pt>
                <c:pt idx="999">
                  <c:v>0.32826148954736672</c:v>
                </c:pt>
                <c:pt idx="1000">
                  <c:v>0.32816430212367459</c:v>
                </c:pt>
                <c:pt idx="1001">
                  <c:v>0.32806998867363557</c:v>
                </c:pt>
                <c:pt idx="1002">
                  <c:v>0.32796521147203239</c:v>
                </c:pt>
                <c:pt idx="1003">
                  <c:v>0.32785325906873836</c:v>
                </c:pt>
                <c:pt idx="1004">
                  <c:v>0.32770992301302665</c:v>
                </c:pt>
                <c:pt idx="1005">
                  <c:v>0.32755388587659579</c:v>
                </c:pt>
                <c:pt idx="1006">
                  <c:v>0.32738820125542767</c:v>
                </c:pt>
                <c:pt idx="1007">
                  <c:v>0.32721772579047742</c:v>
                </c:pt>
                <c:pt idx="1008">
                  <c:v>0.32704913588860651</c:v>
                </c:pt>
                <c:pt idx="1009">
                  <c:v>0.32688853862923645</c:v>
                </c:pt>
                <c:pt idx="1010">
                  <c:v>0.32671333727430429</c:v>
                </c:pt>
                <c:pt idx="1011">
                  <c:v>0.32650126345062241</c:v>
                </c:pt>
                <c:pt idx="1012">
                  <c:v>0.3262773310448423</c:v>
                </c:pt>
                <c:pt idx="1013">
                  <c:v>0.32603984652169221</c:v>
                </c:pt>
                <c:pt idx="1014">
                  <c:v>0.32578785630670476</c:v>
                </c:pt>
                <c:pt idx="1015">
                  <c:v>0.32553563216772941</c:v>
                </c:pt>
                <c:pt idx="1016">
                  <c:v>0.32527097863245436</c:v>
                </c:pt>
                <c:pt idx="1017">
                  <c:v>0.32499893971671939</c:v>
                </c:pt>
                <c:pt idx="1018">
                  <c:v>0.32471318564917401</c:v>
                </c:pt>
                <c:pt idx="1019">
                  <c:v>0.32440157171013073</c:v>
                </c:pt>
                <c:pt idx="1020">
                  <c:v>0.32407371642977506</c:v>
                </c:pt>
                <c:pt idx="1021">
                  <c:v>0.32371517646249265</c:v>
                </c:pt>
                <c:pt idx="1022">
                  <c:v>0.32334223692482583</c:v>
                </c:pt>
                <c:pt idx="1023">
                  <c:v>0.32293744746819564</c:v>
                </c:pt>
                <c:pt idx="1024">
                  <c:v>0.32252868116058336</c:v>
                </c:pt>
                <c:pt idx="1025">
                  <c:v>0.32208777534152294</c:v>
                </c:pt>
                <c:pt idx="1026">
                  <c:v>0.32160183663153785</c:v>
                </c:pt>
                <c:pt idx="1027">
                  <c:v>0.32109881240892091</c:v>
                </c:pt>
                <c:pt idx="1028">
                  <c:v>0.32054210539866856</c:v>
                </c:pt>
                <c:pt idx="1029">
                  <c:v>0.31993500540932701</c:v>
                </c:pt>
                <c:pt idx="1030">
                  <c:v>0.319291221722731</c:v>
                </c:pt>
                <c:pt idx="1031">
                  <c:v>0.31858998316636145</c:v>
                </c:pt>
                <c:pt idx="1032">
                  <c:v>0.31785608994545944</c:v>
                </c:pt>
                <c:pt idx="1033">
                  <c:v>0.31708856695513965</c:v>
                </c:pt>
                <c:pt idx="1034">
                  <c:v>0.3162832820621353</c:v>
                </c:pt>
                <c:pt idx="1035">
                  <c:v>0.3154414966124775</c:v>
                </c:pt>
                <c:pt idx="1036">
                  <c:v>0.31456190109489507</c:v>
                </c:pt>
                <c:pt idx="1037">
                  <c:v>0.31364222167511591</c:v>
                </c:pt>
                <c:pt idx="1038">
                  <c:v>0.3126693262218973</c:v>
                </c:pt>
                <c:pt idx="1039">
                  <c:v>0.3116493998139574</c:v>
                </c:pt>
                <c:pt idx="1040">
                  <c:v>0.31061576463235913</c:v>
                </c:pt>
                <c:pt idx="1041">
                  <c:v>0.30954472256019411</c:v>
                </c:pt>
                <c:pt idx="1042">
                  <c:v>0.30843825289917304</c:v>
                </c:pt>
                <c:pt idx="1043">
                  <c:v>0.30730436232784819</c:v>
                </c:pt>
                <c:pt idx="1044">
                  <c:v>0.30617448606861325</c:v>
                </c:pt>
                <c:pt idx="1045">
                  <c:v>0.30500700766894245</c:v>
                </c:pt>
                <c:pt idx="1046">
                  <c:v>0.30382892745666878</c:v>
                </c:pt>
                <c:pt idx="1047">
                  <c:v>0.30264870562608565</c:v>
                </c:pt>
                <c:pt idx="1048">
                  <c:v>0.30143470436602265</c:v>
                </c:pt>
                <c:pt idx="1049">
                  <c:v>0.30023105877183204</c:v>
                </c:pt>
                <c:pt idx="1050">
                  <c:v>0.29901924966337973</c:v>
                </c:pt>
                <c:pt idx="1051">
                  <c:v>0.29782632798578085</c:v>
                </c:pt>
                <c:pt idx="1052">
                  <c:v>0.29663377240213484</c:v>
                </c:pt>
                <c:pt idx="1053">
                  <c:v>0.29548207349133626</c:v>
                </c:pt>
                <c:pt idx="1054">
                  <c:v>0.29433315375557928</c:v>
                </c:pt>
                <c:pt idx="1055">
                  <c:v>0.29323104467399425</c:v>
                </c:pt>
                <c:pt idx="1056">
                  <c:v>0.29212063852535364</c:v>
                </c:pt>
                <c:pt idx="1057">
                  <c:v>0.29110945162630014</c:v>
                </c:pt>
                <c:pt idx="1058">
                  <c:v>0.29011501761855246</c:v>
                </c:pt>
                <c:pt idx="1059">
                  <c:v>0.28924668719430829</c:v>
                </c:pt>
                <c:pt idx="1060">
                  <c:v>0.28845942023648125</c:v>
                </c:pt>
                <c:pt idx="1061">
                  <c:v>0.28781274931346451</c:v>
                </c:pt>
                <c:pt idx="1062">
                  <c:v>0.28729541603840614</c:v>
                </c:pt>
                <c:pt idx="1063">
                  <c:v>0.28689743435092191</c:v>
                </c:pt>
                <c:pt idx="1064">
                  <c:v>0.28665301688222167</c:v>
                </c:pt>
                <c:pt idx="1065">
                  <c:v>0.28655023384025885</c:v>
                </c:pt>
                <c:pt idx="1066">
                  <c:v>0.28657446551683652</c:v>
                </c:pt>
                <c:pt idx="1067">
                  <c:v>0.28673191327068759</c:v>
                </c:pt>
                <c:pt idx="1068">
                  <c:v>0.28702817204688941</c:v>
                </c:pt>
                <c:pt idx="1069">
                  <c:v>0.28741006361091048</c:v>
                </c:pt>
                <c:pt idx="1070">
                  <c:v>0.28784307319751684</c:v>
                </c:pt>
                <c:pt idx="1071">
                  <c:v>0.28838287665863566</c:v>
                </c:pt>
                <c:pt idx="1072">
                  <c:v>0.28892825625135082</c:v>
                </c:pt>
                <c:pt idx="1073">
                  <c:v>0.28953801998763318</c:v>
                </c:pt>
                <c:pt idx="1074">
                  <c:v>0.29014833202658258</c:v>
                </c:pt>
                <c:pt idx="1075">
                  <c:v>0.29080146336355089</c:v>
                </c:pt>
                <c:pt idx="1076">
                  <c:v>0.29143031214328635</c:v>
                </c:pt>
                <c:pt idx="1077">
                  <c:v>0.29206056220810672</c:v>
                </c:pt>
                <c:pt idx="1078">
                  <c:v>0.29268244871634685</c:v>
                </c:pt>
                <c:pt idx="1079">
                  <c:v>0.29330253268045015</c:v>
                </c:pt>
                <c:pt idx="1080">
                  <c:v>0.29391309985394032</c:v>
                </c:pt>
                <c:pt idx="1081">
                  <c:v>0.29451361279147964</c:v>
                </c:pt>
                <c:pt idx="1082">
                  <c:v>0.29512085051993592</c:v>
                </c:pt>
                <c:pt idx="1083">
                  <c:v>0.29571186910022201</c:v>
                </c:pt>
                <c:pt idx="1084">
                  <c:v>0.2962973427309617</c:v>
                </c:pt>
                <c:pt idx="1085">
                  <c:v>0.29688213609472697</c:v>
                </c:pt>
                <c:pt idx="1086">
                  <c:v>0.29743442633301437</c:v>
                </c:pt>
                <c:pt idx="1087">
                  <c:v>0.29798265610333552</c:v>
                </c:pt>
                <c:pt idx="1088">
                  <c:v>0.29851397191629553</c:v>
                </c:pt>
                <c:pt idx="1089">
                  <c:v>0.2990072620433204</c:v>
                </c:pt>
                <c:pt idx="1090">
                  <c:v>0.29948998617382144</c:v>
                </c:pt>
                <c:pt idx="1091">
                  <c:v>0.29994033303279904</c:v>
                </c:pt>
                <c:pt idx="1092">
                  <c:v>0.30034958377075333</c:v>
                </c:pt>
                <c:pt idx="1093">
                  <c:v>0.30074973456915871</c:v>
                </c:pt>
                <c:pt idx="1094">
                  <c:v>0.30113774730272341</c:v>
                </c:pt>
                <c:pt idx="1095">
                  <c:v>0.30149343347432561</c:v>
                </c:pt>
                <c:pt idx="1096">
                  <c:v>0.30183549817405225</c:v>
                </c:pt>
                <c:pt idx="1097">
                  <c:v>0.30214975741563932</c:v>
                </c:pt>
                <c:pt idx="1098">
                  <c:v>0.30243369137600523</c:v>
                </c:pt>
                <c:pt idx="1099">
                  <c:v>0.30269968257775731</c:v>
                </c:pt>
                <c:pt idx="1100">
                  <c:v>0.30294014607393105</c:v>
                </c:pt>
                <c:pt idx="1101">
                  <c:v>0.30315854372385037</c:v>
                </c:pt>
                <c:pt idx="1102">
                  <c:v>0.30335797484933874</c:v>
                </c:pt>
                <c:pt idx="1103">
                  <c:v>0.30353279355757889</c:v>
                </c:pt>
                <c:pt idx="1104">
                  <c:v>0.30369003209342704</c:v>
                </c:pt>
                <c:pt idx="1105">
                  <c:v>0.30383696174161851</c:v>
                </c:pt>
                <c:pt idx="1106">
                  <c:v>0.30397677059691591</c:v>
                </c:pt>
                <c:pt idx="1107">
                  <c:v>0.30410814941809367</c:v>
                </c:pt>
                <c:pt idx="1108">
                  <c:v>0.30424161092620788</c:v>
                </c:pt>
                <c:pt idx="1109">
                  <c:v>0.30438728545510774</c:v>
                </c:pt>
                <c:pt idx="1110">
                  <c:v>0.30453681556623646</c:v>
                </c:pt>
                <c:pt idx="1111">
                  <c:v>0.30468784353316281</c:v>
                </c:pt>
                <c:pt idx="1112">
                  <c:v>0.30485021263421613</c:v>
                </c:pt>
                <c:pt idx="1113">
                  <c:v>0.30501751812024563</c:v>
                </c:pt>
                <c:pt idx="1114">
                  <c:v>0.30519342281899259</c:v>
                </c:pt>
                <c:pt idx="1115">
                  <c:v>0.30538152821793624</c:v>
                </c:pt>
                <c:pt idx="1116">
                  <c:v>0.305596483366328</c:v>
                </c:pt>
                <c:pt idx="1117">
                  <c:v>0.30583184818504378</c:v>
                </c:pt>
                <c:pt idx="1118">
                  <c:v>0.30607918104488263</c:v>
                </c:pt>
                <c:pt idx="1119">
                  <c:v>0.30634205647640478</c:v>
                </c:pt>
                <c:pt idx="1120">
                  <c:v>0.30660886011556049</c:v>
                </c:pt>
                <c:pt idx="1121">
                  <c:v>0.30689308299537349</c:v>
                </c:pt>
                <c:pt idx="1122">
                  <c:v>0.30718048540010967</c:v>
                </c:pt>
                <c:pt idx="1123">
                  <c:v>0.30748122853287208</c:v>
                </c:pt>
                <c:pt idx="1124">
                  <c:v>0.30778039473616997</c:v>
                </c:pt>
                <c:pt idx="1125">
                  <c:v>0.30807165228020217</c:v>
                </c:pt>
                <c:pt idx="1126">
                  <c:v>0.3083769107379743</c:v>
                </c:pt>
                <c:pt idx="1127">
                  <c:v>0.30869116655722517</c:v>
                </c:pt>
                <c:pt idx="1128">
                  <c:v>0.30898902517831567</c:v>
                </c:pt>
                <c:pt idx="1129">
                  <c:v>0.3093012441636761</c:v>
                </c:pt>
                <c:pt idx="1130">
                  <c:v>0.30960288007042652</c:v>
                </c:pt>
                <c:pt idx="1131">
                  <c:v>0.30988995231745076</c:v>
                </c:pt>
                <c:pt idx="1132">
                  <c:v>0.31017955369199074</c:v>
                </c:pt>
                <c:pt idx="1133">
                  <c:v>0.31045454495191888</c:v>
                </c:pt>
                <c:pt idx="1134">
                  <c:v>0.31074219704386336</c:v>
                </c:pt>
                <c:pt idx="1135">
                  <c:v>0.3110254771539121</c:v>
                </c:pt>
                <c:pt idx="1136">
                  <c:v>0.31129172275313272</c:v>
                </c:pt>
                <c:pt idx="1137">
                  <c:v>0.31156237887325239</c:v>
                </c:pt>
                <c:pt idx="1138">
                  <c:v>0.31183278650304391</c:v>
                </c:pt>
                <c:pt idx="1139">
                  <c:v>0.31208795856102262</c:v>
                </c:pt>
                <c:pt idx="1140">
                  <c:v>0.31233390101095493</c:v>
                </c:pt>
                <c:pt idx="1141">
                  <c:v>0.31258011803821695</c:v>
                </c:pt>
                <c:pt idx="1142">
                  <c:v>0.31281541490116443</c:v>
                </c:pt>
                <c:pt idx="1143">
                  <c:v>0.31304579036971386</c:v>
                </c:pt>
                <c:pt idx="1144">
                  <c:v>0.31327707899866386</c:v>
                </c:pt>
                <c:pt idx="1145">
                  <c:v>0.31350788752973008</c:v>
                </c:pt>
                <c:pt idx="1146">
                  <c:v>0.31373514966401012</c:v>
                </c:pt>
                <c:pt idx="1147">
                  <c:v>0.3139552699819626</c:v>
                </c:pt>
                <c:pt idx="1148">
                  <c:v>0.31417016892570826</c:v>
                </c:pt>
                <c:pt idx="1149">
                  <c:v>0.31437547569404628</c:v>
                </c:pt>
                <c:pt idx="1150">
                  <c:v>0.31457191446469918</c:v>
                </c:pt>
                <c:pt idx="1151">
                  <c:v>0.3147632108368365</c:v>
                </c:pt>
                <c:pt idx="1152">
                  <c:v>0.3149548668309492</c:v>
                </c:pt>
                <c:pt idx="1153">
                  <c:v>0.31515634922964969</c:v>
                </c:pt>
                <c:pt idx="1154">
                  <c:v>0.3153481586060824</c:v>
                </c:pt>
                <c:pt idx="1155">
                  <c:v>0.31553150185648748</c:v>
                </c:pt>
                <c:pt idx="1156">
                  <c:v>0.31571548350042122</c:v>
                </c:pt>
                <c:pt idx="1157">
                  <c:v>0.31589880691315708</c:v>
                </c:pt>
                <c:pt idx="1158">
                  <c:v>0.31608500865822348</c:v>
                </c:pt>
                <c:pt idx="1159">
                  <c:v>0.31627471841411631</c:v>
                </c:pt>
                <c:pt idx="1160">
                  <c:v>0.31646077022000563</c:v>
                </c:pt>
                <c:pt idx="1161">
                  <c:v>0.31663981366331861</c:v>
                </c:pt>
                <c:pt idx="1162">
                  <c:v>0.31681052609170174</c:v>
                </c:pt>
                <c:pt idx="1163">
                  <c:v>0.31697081527732568</c:v>
                </c:pt>
                <c:pt idx="1164">
                  <c:v>0.31713098197284761</c:v>
                </c:pt>
                <c:pt idx="1165">
                  <c:v>0.31728846086116724</c:v>
                </c:pt>
                <c:pt idx="1166">
                  <c:v>0.3174408393840259</c:v>
                </c:pt>
                <c:pt idx="1167">
                  <c:v>0.31758618269928612</c:v>
                </c:pt>
                <c:pt idx="1168">
                  <c:v>0.31773833896546827</c:v>
                </c:pt>
                <c:pt idx="1169">
                  <c:v>0.31788721793623681</c:v>
                </c:pt>
                <c:pt idx="1170">
                  <c:v>0.31802888855677164</c:v>
                </c:pt>
                <c:pt idx="1171">
                  <c:v>0.31816667759323153</c:v>
                </c:pt>
                <c:pt idx="1172">
                  <c:v>0.31831231909032415</c:v>
                </c:pt>
                <c:pt idx="1173">
                  <c:v>0.318458405909195</c:v>
                </c:pt>
                <c:pt idx="1174">
                  <c:v>0.31859444727053132</c:v>
                </c:pt>
                <c:pt idx="1175">
                  <c:v>0.31873078272767447</c:v>
                </c:pt>
                <c:pt idx="1176">
                  <c:v>0.31886001597739272</c:v>
                </c:pt>
                <c:pt idx="1177">
                  <c:v>0.31898587231982711</c:v>
                </c:pt>
                <c:pt idx="1178">
                  <c:v>0.3191212939014289</c:v>
                </c:pt>
                <c:pt idx="1179">
                  <c:v>0.31925206950641588</c:v>
                </c:pt>
                <c:pt idx="1180">
                  <c:v>0.31938087868980108</c:v>
                </c:pt>
                <c:pt idx="1181">
                  <c:v>0.31951944168912405</c:v>
                </c:pt>
                <c:pt idx="1182">
                  <c:v>0.31964807376133686</c:v>
                </c:pt>
                <c:pt idx="1183">
                  <c:v>0.3197741068421826</c:v>
                </c:pt>
                <c:pt idx="1184">
                  <c:v>0.3199077428770904</c:v>
                </c:pt>
                <c:pt idx="1185">
                  <c:v>0.3200265039902348</c:v>
                </c:pt>
                <c:pt idx="1186">
                  <c:v>0.32013294344178062</c:v>
                </c:pt>
                <c:pt idx="1187">
                  <c:v>0.32024019040999535</c:v>
                </c:pt>
                <c:pt idx="1188">
                  <c:v>0.32034877316268129</c:v>
                </c:pt>
                <c:pt idx="1189">
                  <c:v>0.32045676890415975</c:v>
                </c:pt>
                <c:pt idx="1190">
                  <c:v>0.32055978640212762</c:v>
                </c:pt>
                <c:pt idx="1191">
                  <c:v>0.3206592849448216</c:v>
                </c:pt>
                <c:pt idx="1192">
                  <c:v>0.32075292465975846</c:v>
                </c:pt>
                <c:pt idx="1193">
                  <c:v>0.32085419665298681</c:v>
                </c:pt>
                <c:pt idx="1194">
                  <c:v>0.32095527927181683</c:v>
                </c:pt>
                <c:pt idx="1195">
                  <c:v>0.32105775669293651</c:v>
                </c:pt>
                <c:pt idx="1196">
                  <c:v>0.32117888306318038</c:v>
                </c:pt>
                <c:pt idx="1197">
                  <c:v>0.32128420424207499</c:v>
                </c:pt>
                <c:pt idx="1198">
                  <c:v>0.3213773567604532</c:v>
                </c:pt>
                <c:pt idx="1199">
                  <c:v>0.32147365760859792</c:v>
                </c:pt>
                <c:pt idx="1200">
                  <c:v>0.32154765018870307</c:v>
                </c:pt>
                <c:pt idx="1201">
                  <c:v>0.32162592300014287</c:v>
                </c:pt>
                <c:pt idx="1202">
                  <c:v>0.32171492790107181</c:v>
                </c:pt>
                <c:pt idx="1203">
                  <c:v>0.32179640382230762</c:v>
                </c:pt>
                <c:pt idx="1204">
                  <c:v>0.3218834548760941</c:v>
                </c:pt>
                <c:pt idx="1205">
                  <c:v>0.32197134137434252</c:v>
                </c:pt>
                <c:pt idx="1206">
                  <c:v>0.32205379660460665</c:v>
                </c:pt>
                <c:pt idx="1207">
                  <c:v>0.32214433942407344</c:v>
                </c:pt>
                <c:pt idx="1208">
                  <c:v>0.32223921845239994</c:v>
                </c:pt>
                <c:pt idx="1209">
                  <c:v>0.3223320767978603</c:v>
                </c:pt>
                <c:pt idx="1210">
                  <c:v>0.32242096701202505</c:v>
                </c:pt>
                <c:pt idx="1211">
                  <c:v>0.32250476278579926</c:v>
                </c:pt>
                <c:pt idx="1212">
                  <c:v>0.32259502127970557</c:v>
                </c:pt>
                <c:pt idx="1213">
                  <c:v>0.32267808545142357</c:v>
                </c:pt>
                <c:pt idx="1214">
                  <c:v>0.32275141941197949</c:v>
                </c:pt>
                <c:pt idx="1215">
                  <c:v>0.32283161599961091</c:v>
                </c:pt>
                <c:pt idx="1216">
                  <c:v>0.32291008036540286</c:v>
                </c:pt>
                <c:pt idx="1217">
                  <c:v>0.32299774701359069</c:v>
                </c:pt>
                <c:pt idx="1218">
                  <c:v>0.32308835354039228</c:v>
                </c:pt>
                <c:pt idx="1219">
                  <c:v>0.32318185796806326</c:v>
                </c:pt>
                <c:pt idx="1220">
                  <c:v>0.32325987812551177</c:v>
                </c:pt>
                <c:pt idx="1221">
                  <c:v>0.32333509532059079</c:v>
                </c:pt>
                <c:pt idx="1222">
                  <c:v>0.32341983849203176</c:v>
                </c:pt>
                <c:pt idx="1223">
                  <c:v>0.32350706364880194</c:v>
                </c:pt>
                <c:pt idx="1224">
                  <c:v>0.3235895006012246</c:v>
                </c:pt>
                <c:pt idx="1225">
                  <c:v>0.32368207319605574</c:v>
                </c:pt>
                <c:pt idx="1226">
                  <c:v>0.3237462360798577</c:v>
                </c:pt>
                <c:pt idx="1227">
                  <c:v>0.32378417602542803</c:v>
                </c:pt>
                <c:pt idx="1228">
                  <c:v>0.32384976789420267</c:v>
                </c:pt>
                <c:pt idx="1229">
                  <c:v>0.32391521101332083</c:v>
                </c:pt>
                <c:pt idx="1230">
                  <c:v>0.32398551175525253</c:v>
                </c:pt>
                <c:pt idx="1231">
                  <c:v>0.32407525048332958</c:v>
                </c:pt>
                <c:pt idx="1232">
                  <c:v>0.32415114452177218</c:v>
                </c:pt>
                <c:pt idx="1233">
                  <c:v>0.32421206597779628</c:v>
                </c:pt>
                <c:pt idx="1234">
                  <c:v>0.32427777766989013</c:v>
                </c:pt>
                <c:pt idx="1235">
                  <c:v>0.32435560339159641</c:v>
                </c:pt>
                <c:pt idx="1236">
                  <c:v>0.32442545937096329</c:v>
                </c:pt>
                <c:pt idx="1237">
                  <c:v>0.32450325114740902</c:v>
                </c:pt>
                <c:pt idx="1238">
                  <c:v>0.32457475292973209</c:v>
                </c:pt>
                <c:pt idx="1239">
                  <c:v>0.32464170722085878</c:v>
                </c:pt>
                <c:pt idx="1240">
                  <c:v>0.32471184251812146</c:v>
                </c:pt>
                <c:pt idx="1241">
                  <c:v>0.32477570004722572</c:v>
                </c:pt>
                <c:pt idx="1242">
                  <c:v>0.3248295213194583</c:v>
                </c:pt>
                <c:pt idx="1243">
                  <c:v>0.3248989546119942</c:v>
                </c:pt>
                <c:pt idx="1244">
                  <c:v>0.32498093036899495</c:v>
                </c:pt>
                <c:pt idx="1245">
                  <c:v>0.325047808781392</c:v>
                </c:pt>
                <c:pt idx="1246">
                  <c:v>0.3251084639185492</c:v>
                </c:pt>
                <c:pt idx="1247">
                  <c:v>0.32516992523697347</c:v>
                </c:pt>
                <c:pt idx="1248">
                  <c:v>0.32521498700126555</c:v>
                </c:pt>
                <c:pt idx="1249">
                  <c:v>0.32526438612285347</c:v>
                </c:pt>
                <c:pt idx="1250">
                  <c:v>0.32533187505822286</c:v>
                </c:pt>
                <c:pt idx="1251">
                  <c:v>0.32539237875758859</c:v>
                </c:pt>
                <c:pt idx="1252">
                  <c:v>0.3254522611838338</c:v>
                </c:pt>
                <c:pt idx="1253">
                  <c:v>0.32552455996146185</c:v>
                </c:pt>
                <c:pt idx="1254">
                  <c:v>0.32559501100145377</c:v>
                </c:pt>
                <c:pt idx="1255">
                  <c:v>0.32564496710622315</c:v>
                </c:pt>
                <c:pt idx="1256">
                  <c:v>0.32569383705402805</c:v>
                </c:pt>
                <c:pt idx="1257">
                  <c:v>0.32574807156186547</c:v>
                </c:pt>
                <c:pt idx="1258">
                  <c:v>0.32579753131918493</c:v>
                </c:pt>
                <c:pt idx="1259">
                  <c:v>0.32585170856358037</c:v>
                </c:pt>
                <c:pt idx="1260">
                  <c:v>0.3259116608571741</c:v>
                </c:pt>
                <c:pt idx="1261">
                  <c:v>0.32596501167988784</c:v>
                </c:pt>
                <c:pt idx="1262">
                  <c:v>0.3260077959744902</c:v>
                </c:pt>
                <c:pt idx="1263">
                  <c:v>0.32606512835163776</c:v>
                </c:pt>
                <c:pt idx="1264">
                  <c:v>0.32613170646001344</c:v>
                </c:pt>
                <c:pt idx="1265">
                  <c:v>0.32619266169876121</c:v>
                </c:pt>
                <c:pt idx="1266">
                  <c:v>0.32626326190804283</c:v>
                </c:pt>
                <c:pt idx="1267">
                  <c:v>0.32632877049605863</c:v>
                </c:pt>
                <c:pt idx="1268">
                  <c:v>0.32638981009586199</c:v>
                </c:pt>
                <c:pt idx="1269">
                  <c:v>0.32645766436593926</c:v>
                </c:pt>
                <c:pt idx="1270">
                  <c:v>0.32652539760411692</c:v>
                </c:pt>
                <c:pt idx="1271">
                  <c:v>0.32658855674808634</c:v>
                </c:pt>
                <c:pt idx="1272">
                  <c:v>0.32664779568598967</c:v>
                </c:pt>
                <c:pt idx="1273">
                  <c:v>0.32670142182641476</c:v>
                </c:pt>
                <c:pt idx="1274">
                  <c:v>0.32674929716929441</c:v>
                </c:pt>
                <c:pt idx="1275">
                  <c:v>0.32680483570609148</c:v>
                </c:pt>
                <c:pt idx="1276">
                  <c:v>0.32686916252960457</c:v>
                </c:pt>
                <c:pt idx="1277">
                  <c:v>0.32693335102248694</c:v>
                </c:pt>
                <c:pt idx="1278">
                  <c:v>0.32699163179449292</c:v>
                </c:pt>
                <c:pt idx="1279">
                  <c:v>0.32705298344875355</c:v>
                </c:pt>
                <c:pt idx="1280">
                  <c:v>0.32711056935907207</c:v>
                </c:pt>
                <c:pt idx="1281">
                  <c:v>0.32717486992725558</c:v>
                </c:pt>
                <c:pt idx="1282">
                  <c:v>0.32725692335931544</c:v>
                </c:pt>
                <c:pt idx="1283">
                  <c:v>0.32732393001985194</c:v>
                </c:pt>
                <c:pt idx="1284">
                  <c:v>0.32737979997922756</c:v>
                </c:pt>
                <c:pt idx="1285">
                  <c:v>0.32743663572685094</c:v>
                </c:pt>
                <c:pt idx="1286">
                  <c:v>0.32750222860043782</c:v>
                </c:pt>
                <c:pt idx="1287">
                  <c:v>0.32756229326104319</c:v>
                </c:pt>
                <c:pt idx="1288">
                  <c:v>0.32761142960651879</c:v>
                </c:pt>
                <c:pt idx="1289">
                  <c:v>0.32768054837542987</c:v>
                </c:pt>
                <c:pt idx="1290">
                  <c:v>0.32773212360209819</c:v>
                </c:pt>
                <c:pt idx="1291">
                  <c:v>0.32777117949650519</c:v>
                </c:pt>
                <c:pt idx="1292">
                  <c:v>0.32782674474745899</c:v>
                </c:pt>
                <c:pt idx="1293">
                  <c:v>0.3278945185189921</c:v>
                </c:pt>
                <c:pt idx="1294">
                  <c:v>0.32795101581087005</c:v>
                </c:pt>
                <c:pt idx="1295">
                  <c:v>0.32800107694813679</c:v>
                </c:pt>
                <c:pt idx="1296">
                  <c:v>0.328051984043991</c:v>
                </c:pt>
                <c:pt idx="1297">
                  <c:v>0.32809579111345394</c:v>
                </c:pt>
                <c:pt idx="1298">
                  <c:v>0.32815072617637514</c:v>
                </c:pt>
                <c:pt idx="1299">
                  <c:v>0.32821660246132228</c:v>
                </c:pt>
                <c:pt idx="1300">
                  <c:v>0.32828044495602643</c:v>
                </c:pt>
                <c:pt idx="1301">
                  <c:v>0.32835088961789988</c:v>
                </c:pt>
                <c:pt idx="1302">
                  <c:v>0.32843522096416411</c:v>
                </c:pt>
                <c:pt idx="1303">
                  <c:v>0.32852508781743545</c:v>
                </c:pt>
                <c:pt idx="1304">
                  <c:v>0.32859090376849459</c:v>
                </c:pt>
                <c:pt idx="1305">
                  <c:v>0.32864919333459613</c:v>
                </c:pt>
                <c:pt idx="1306">
                  <c:v>0.32871533663414021</c:v>
                </c:pt>
                <c:pt idx="1307">
                  <c:v>0.3287734636641873</c:v>
                </c:pt>
                <c:pt idx="1308">
                  <c:v>0.32885547034300938</c:v>
                </c:pt>
                <c:pt idx="1309">
                  <c:v>0.3289671182532935</c:v>
                </c:pt>
                <c:pt idx="1310">
                  <c:v>0.32904215789024199</c:v>
                </c:pt>
                <c:pt idx="1311">
                  <c:v>0.32909297004236654</c:v>
                </c:pt>
                <c:pt idx="1312">
                  <c:v>0.32914425138324693</c:v>
                </c:pt>
                <c:pt idx="1313">
                  <c:v>0.3291935239337026</c:v>
                </c:pt>
                <c:pt idx="1314">
                  <c:v>0.32924729482384768</c:v>
                </c:pt>
                <c:pt idx="1315">
                  <c:v>0.32930662336776267</c:v>
                </c:pt>
                <c:pt idx="1316">
                  <c:v>0.32937236643019302</c:v>
                </c:pt>
                <c:pt idx="1317">
                  <c:v>0.32942744600209189</c:v>
                </c:pt>
                <c:pt idx="1318">
                  <c:v>0.32948242065960326</c:v>
                </c:pt>
                <c:pt idx="1319">
                  <c:v>0.32954272449322608</c:v>
                </c:pt>
                <c:pt idx="1320">
                  <c:v>0.3295860603406835</c:v>
                </c:pt>
                <c:pt idx="1321">
                  <c:v>0.32962155698352014</c:v>
                </c:pt>
                <c:pt idx="1322">
                  <c:v>0.3296626010907921</c:v>
                </c:pt>
                <c:pt idx="1323">
                  <c:v>0.32970242636327513</c:v>
                </c:pt>
                <c:pt idx="1324">
                  <c:v>0.32976261530396028</c:v>
                </c:pt>
                <c:pt idx="1325">
                  <c:v>0.32982963912996177</c:v>
                </c:pt>
                <c:pt idx="1326">
                  <c:v>0.32990222737661173</c:v>
                </c:pt>
                <c:pt idx="1327">
                  <c:v>0.32998591378581404</c:v>
                </c:pt>
                <c:pt idx="1328">
                  <c:v>0.3300658583995561</c:v>
                </c:pt>
                <c:pt idx="1329">
                  <c:v>0.33014905190697302</c:v>
                </c:pt>
                <c:pt idx="1330">
                  <c:v>0.33023205680806683</c:v>
                </c:pt>
                <c:pt idx="1331">
                  <c:v>0.33031315749030121</c:v>
                </c:pt>
                <c:pt idx="1332">
                  <c:v>0.33039413968721582</c:v>
                </c:pt>
                <c:pt idx="1333">
                  <c:v>0.33047009892561624</c:v>
                </c:pt>
                <c:pt idx="1334">
                  <c:v>0.33055700897470908</c:v>
                </c:pt>
                <c:pt idx="1335">
                  <c:v>0.33066182826779572</c:v>
                </c:pt>
                <c:pt idx="1336">
                  <c:v>0.33074197580312881</c:v>
                </c:pt>
                <c:pt idx="1337">
                  <c:v>0.3308164569147834</c:v>
                </c:pt>
                <c:pt idx="1338">
                  <c:v>0.33089625608402612</c:v>
                </c:pt>
                <c:pt idx="1339">
                  <c:v>0.33095940504423749</c:v>
                </c:pt>
                <c:pt idx="1340">
                  <c:v>0.33102665646296764</c:v>
                </c:pt>
                <c:pt idx="1341">
                  <c:v>0.33110550315283721</c:v>
                </c:pt>
                <c:pt idx="1342">
                  <c:v>0.3311744097420794</c:v>
                </c:pt>
                <c:pt idx="1343">
                  <c:v>0.33122940755674574</c:v>
                </c:pt>
                <c:pt idx="1344">
                  <c:v>0.33129352292103847</c:v>
                </c:pt>
                <c:pt idx="1345">
                  <c:v>0.33135946565268121</c:v>
                </c:pt>
                <c:pt idx="1346">
                  <c:v>0.33142321834430694</c:v>
                </c:pt>
                <c:pt idx="1347">
                  <c:v>0.33149973032580693</c:v>
                </c:pt>
                <c:pt idx="1348">
                  <c:v>0.33155713198651848</c:v>
                </c:pt>
                <c:pt idx="1349">
                  <c:v>0.3316081567268947</c:v>
                </c:pt>
                <c:pt idx="1350">
                  <c:v>0.3316529095388297</c:v>
                </c:pt>
                <c:pt idx="1351">
                  <c:v>0.33167978174794449</c:v>
                </c:pt>
                <c:pt idx="1352">
                  <c:v>0.33169981057785969</c:v>
                </c:pt>
                <c:pt idx="1353">
                  <c:v>0.33171233667806799</c:v>
                </c:pt>
                <c:pt idx="1354">
                  <c:v>0.33172356448965207</c:v>
                </c:pt>
                <c:pt idx="1355">
                  <c:v>0.33172409987739454</c:v>
                </c:pt>
                <c:pt idx="1356">
                  <c:v>0.33173830842523711</c:v>
                </c:pt>
                <c:pt idx="1357">
                  <c:v>0.33175501528989121</c:v>
                </c:pt>
                <c:pt idx="1358">
                  <c:v>0.33175517180515174</c:v>
                </c:pt>
                <c:pt idx="1359">
                  <c:v>0.33177048920123187</c:v>
                </c:pt>
                <c:pt idx="1360">
                  <c:v>0.33178917321698226</c:v>
                </c:pt>
                <c:pt idx="1361">
                  <c:v>0.3318086287199517</c:v>
                </c:pt>
                <c:pt idx="1362">
                  <c:v>0.3318439146796856</c:v>
                </c:pt>
                <c:pt idx="1363">
                  <c:v>0.33187599421408542</c:v>
                </c:pt>
                <c:pt idx="1364">
                  <c:v>0.33189870198064531</c:v>
                </c:pt>
                <c:pt idx="1365">
                  <c:v>0.33191265940321796</c:v>
                </c:pt>
                <c:pt idx="1366">
                  <c:v>0.33192669535393143</c:v>
                </c:pt>
                <c:pt idx="1367">
                  <c:v>0.33193009376923249</c:v>
                </c:pt>
                <c:pt idx="1368">
                  <c:v>0.33192261292891989</c:v>
                </c:pt>
                <c:pt idx="1369">
                  <c:v>0.33191717039386309</c:v>
                </c:pt>
                <c:pt idx="1370">
                  <c:v>0.33190430177263902</c:v>
                </c:pt>
                <c:pt idx="1371">
                  <c:v>0.33187817204104386</c:v>
                </c:pt>
                <c:pt idx="1372">
                  <c:v>0.33185013820227416</c:v>
                </c:pt>
                <c:pt idx="1373">
                  <c:v>0.33181895063554206</c:v>
                </c:pt>
                <c:pt idx="1374">
                  <c:v>0.33177713903389039</c:v>
                </c:pt>
                <c:pt idx="1375">
                  <c:v>0.33172938335030128</c:v>
                </c:pt>
                <c:pt idx="1376">
                  <c:v>0.33166871005995713</c:v>
                </c:pt>
                <c:pt idx="1377">
                  <c:v>0.33161170721402339</c:v>
                </c:pt>
                <c:pt idx="1378">
                  <c:v>0.33156002104004806</c:v>
                </c:pt>
                <c:pt idx="1379">
                  <c:v>0.33150450330991393</c:v>
                </c:pt>
                <c:pt idx="1380">
                  <c:v>0.33146693011048761</c:v>
                </c:pt>
                <c:pt idx="1381">
                  <c:v>0.33140937870737874</c:v>
                </c:pt>
                <c:pt idx="1382">
                  <c:v>0.33132780455847355</c:v>
                </c:pt>
                <c:pt idx="1383">
                  <c:v>0.33124181103452827</c:v>
                </c:pt>
                <c:pt idx="1384">
                  <c:v>0.33114716440774128</c:v>
                </c:pt>
                <c:pt idx="1385">
                  <c:v>0.33106393976445875</c:v>
                </c:pt>
                <c:pt idx="1386">
                  <c:v>0.33097183931402485</c:v>
                </c:pt>
                <c:pt idx="1387">
                  <c:v>0.33088526646437921</c:v>
                </c:pt>
                <c:pt idx="1388">
                  <c:v>0.33080487784301066</c:v>
                </c:pt>
                <c:pt idx="1389">
                  <c:v>0.33071871520908352</c:v>
                </c:pt>
                <c:pt idx="1390">
                  <c:v>0.33065371872272797</c:v>
                </c:pt>
                <c:pt idx="1391">
                  <c:v>0.33057507928899638</c:v>
                </c:pt>
                <c:pt idx="1392">
                  <c:v>0.3304844400202876</c:v>
                </c:pt>
                <c:pt idx="1393">
                  <c:v>0.3304168826366724</c:v>
                </c:pt>
                <c:pt idx="1394">
                  <c:v>0.33035459444696874</c:v>
                </c:pt>
                <c:pt idx="1395">
                  <c:v>0.33029080710495551</c:v>
                </c:pt>
                <c:pt idx="1396">
                  <c:v>0.33024458317767552</c:v>
                </c:pt>
                <c:pt idx="1397">
                  <c:v>0.33018266620878761</c:v>
                </c:pt>
                <c:pt idx="1398">
                  <c:v>0.33010529496311225</c:v>
                </c:pt>
                <c:pt idx="1399">
                  <c:v>0.33003916288942164</c:v>
                </c:pt>
                <c:pt idx="1400">
                  <c:v>0.32997688080807736</c:v>
                </c:pt>
                <c:pt idx="1401">
                  <c:v>0.32991780656607222</c:v>
                </c:pt>
                <c:pt idx="1402">
                  <c:v>0.32986609823485757</c:v>
                </c:pt>
                <c:pt idx="1403">
                  <c:v>0.32980333922812677</c:v>
                </c:pt>
                <c:pt idx="1404">
                  <c:v>0.32973948313931928</c:v>
                </c:pt>
                <c:pt idx="1405">
                  <c:v>0.32967106506279559</c:v>
                </c:pt>
                <c:pt idx="1406">
                  <c:v>0.32958936443522302</c:v>
                </c:pt>
                <c:pt idx="1407">
                  <c:v>0.32952070959466001</c:v>
                </c:pt>
                <c:pt idx="1408">
                  <c:v>0.32946106650574597</c:v>
                </c:pt>
                <c:pt idx="1409">
                  <c:v>0.3293895203754969</c:v>
                </c:pt>
                <c:pt idx="1410">
                  <c:v>0.32931472907212539</c:v>
                </c:pt>
                <c:pt idx="1411">
                  <c:v>0.32924206419575791</c:v>
                </c:pt>
                <c:pt idx="1412">
                  <c:v>0.32916584216656225</c:v>
                </c:pt>
                <c:pt idx="1413">
                  <c:v>0.32909073868248789</c:v>
                </c:pt>
                <c:pt idx="1414">
                  <c:v>0.32902026008949198</c:v>
                </c:pt>
                <c:pt idx="1415">
                  <c:v>0.32894647009352718</c:v>
                </c:pt>
                <c:pt idx="1416">
                  <c:v>0.32886656336029124</c:v>
                </c:pt>
                <c:pt idx="1417">
                  <c:v>0.328782989047672</c:v>
                </c:pt>
                <c:pt idx="1418">
                  <c:v>0.32870293946043633</c:v>
                </c:pt>
                <c:pt idx="1419">
                  <c:v>0.32861177182330698</c:v>
                </c:pt>
                <c:pt idx="1420">
                  <c:v>0.32850303334811404</c:v>
                </c:pt>
                <c:pt idx="1421">
                  <c:v>0.32842154117183348</c:v>
                </c:pt>
                <c:pt idx="1422">
                  <c:v>0.32834530333291945</c:v>
                </c:pt>
                <c:pt idx="1423">
                  <c:v>0.32827847088345757</c:v>
                </c:pt>
                <c:pt idx="1424">
                  <c:v>0.32821919220173529</c:v>
                </c:pt>
                <c:pt idx="1425">
                  <c:v>0.32816711644517554</c:v>
                </c:pt>
                <c:pt idx="1426">
                  <c:v>0.3281132230249415</c:v>
                </c:pt>
                <c:pt idx="1427">
                  <c:v>0.32806877187400912</c:v>
                </c:pt>
                <c:pt idx="1428">
                  <c:v>0.32805947782064537</c:v>
                </c:pt>
                <c:pt idx="1429">
                  <c:v>0.32802937423663131</c:v>
                </c:pt>
                <c:pt idx="1430">
                  <c:v>0.3279999993525024</c:v>
                </c:pt>
                <c:pt idx="1431">
                  <c:v>0.32794881452572716</c:v>
                </c:pt>
                <c:pt idx="1432">
                  <c:v>0.32787419724320949</c:v>
                </c:pt>
                <c:pt idx="1433">
                  <c:v>0.32782407619717691</c:v>
                </c:pt>
                <c:pt idx="1434">
                  <c:v>0.327783577375312</c:v>
                </c:pt>
                <c:pt idx="1435">
                  <c:v>0.32777098041639668</c:v>
                </c:pt>
                <c:pt idx="1436">
                  <c:v>0.32776055917699254</c:v>
                </c:pt>
                <c:pt idx="1437">
                  <c:v>0.32773856424712328</c:v>
                </c:pt>
                <c:pt idx="1438">
                  <c:v>0.32771817986333385</c:v>
                </c:pt>
                <c:pt idx="1439">
                  <c:v>0.32768473803301695</c:v>
                </c:pt>
                <c:pt idx="1440">
                  <c:v>0.32765414907569412</c:v>
                </c:pt>
                <c:pt idx="1441">
                  <c:v>0.3276316161289215</c:v>
                </c:pt>
                <c:pt idx="1442">
                  <c:v>0.32763742182898919</c:v>
                </c:pt>
                <c:pt idx="1443">
                  <c:v>0.32764048921185679</c:v>
                </c:pt>
                <c:pt idx="1444">
                  <c:v>0.32765159269253136</c:v>
                </c:pt>
                <c:pt idx="1445">
                  <c:v>0.32766827481384253</c:v>
                </c:pt>
                <c:pt idx="1446">
                  <c:v>0.32767402563122766</c:v>
                </c:pt>
                <c:pt idx="1447">
                  <c:v>0.32770764791144014</c:v>
                </c:pt>
                <c:pt idx="1448">
                  <c:v>0.32776361621079625</c:v>
                </c:pt>
                <c:pt idx="1449">
                  <c:v>0.32782110467758402</c:v>
                </c:pt>
                <c:pt idx="1450">
                  <c:v>0.32785684384367414</c:v>
                </c:pt>
                <c:pt idx="1451">
                  <c:v>0.32789224029773206</c:v>
                </c:pt>
                <c:pt idx="1452">
                  <c:v>0.32790454414480813</c:v>
                </c:pt>
                <c:pt idx="1453">
                  <c:v>0.32793949425256808</c:v>
                </c:pt>
                <c:pt idx="1454">
                  <c:v>0.32795648887623052</c:v>
                </c:pt>
                <c:pt idx="1455">
                  <c:v>0.32800950110255861</c:v>
                </c:pt>
                <c:pt idx="1456">
                  <c:v>0.32805648806368515</c:v>
                </c:pt>
                <c:pt idx="1457">
                  <c:v>0.32809012167067819</c:v>
                </c:pt>
                <c:pt idx="1458">
                  <c:v>0.32825241718121495</c:v>
                </c:pt>
                <c:pt idx="1459">
                  <c:v>0.32831534526113315</c:v>
                </c:pt>
                <c:pt idx="1460">
                  <c:v>0.32835562542760227</c:v>
                </c:pt>
                <c:pt idx="1461">
                  <c:v>0.32836014650497053</c:v>
                </c:pt>
                <c:pt idx="1462">
                  <c:v>0.32841823909332857</c:v>
                </c:pt>
                <c:pt idx="1463">
                  <c:v>0.32841523036359582</c:v>
                </c:pt>
                <c:pt idx="1464">
                  <c:v>0.32845173655506299</c:v>
                </c:pt>
                <c:pt idx="1465">
                  <c:v>0.32854924717263517</c:v>
                </c:pt>
                <c:pt idx="1466">
                  <c:v>0.32860501992189906</c:v>
                </c:pt>
                <c:pt idx="1467">
                  <c:v>0.32864950306741819</c:v>
                </c:pt>
                <c:pt idx="1468">
                  <c:v>0.32870052429225011</c:v>
                </c:pt>
                <c:pt idx="1469">
                  <c:v>0.32874704031331281</c:v>
                </c:pt>
                <c:pt idx="1470">
                  <c:v>0.32879979314482188</c:v>
                </c:pt>
                <c:pt idx="1471">
                  <c:v>0.32883498307857045</c:v>
                </c:pt>
                <c:pt idx="1472">
                  <c:v>0.32887249466616297</c:v>
                </c:pt>
                <c:pt idx="1473">
                  <c:v>0.3288826336369281</c:v>
                </c:pt>
                <c:pt idx="1474">
                  <c:v>0.32890599192194769</c:v>
                </c:pt>
                <c:pt idx="1475">
                  <c:v>0.32897389419664963</c:v>
                </c:pt>
                <c:pt idx="1476">
                  <c:v>0.32902089136920737</c:v>
                </c:pt>
                <c:pt idx="1477">
                  <c:v>0.32906894947414406</c:v>
                </c:pt>
                <c:pt idx="1478">
                  <c:v>0.32912294364576694</c:v>
                </c:pt>
                <c:pt idx="1479">
                  <c:v>0.32918250088609807</c:v>
                </c:pt>
                <c:pt idx="1480">
                  <c:v>0.32920658575380296</c:v>
                </c:pt>
                <c:pt idx="1481">
                  <c:v>0.32923599110877705</c:v>
                </c:pt>
                <c:pt idx="1482">
                  <c:v>0.32926693960630132</c:v>
                </c:pt>
                <c:pt idx="1483">
                  <c:v>0.32925156464512556</c:v>
                </c:pt>
                <c:pt idx="1484">
                  <c:v>0.32921292466386776</c:v>
                </c:pt>
                <c:pt idx="1485">
                  <c:v>0.32919475820718463</c:v>
                </c:pt>
                <c:pt idx="1486">
                  <c:v>0.32916425904805435</c:v>
                </c:pt>
                <c:pt idx="1487">
                  <c:v>0.32913832502067558</c:v>
                </c:pt>
                <c:pt idx="1488">
                  <c:v>0.32912808659738285</c:v>
                </c:pt>
                <c:pt idx="1489">
                  <c:v>0.32911563010294959</c:v>
                </c:pt>
                <c:pt idx="1490">
                  <c:v>0.32911533342910698</c:v>
                </c:pt>
                <c:pt idx="1491">
                  <c:v>0.32908199614862438</c:v>
                </c:pt>
                <c:pt idx="1492">
                  <c:v>0.32905615024797191</c:v>
                </c:pt>
                <c:pt idx="1493">
                  <c:v>0.32901534484560807</c:v>
                </c:pt>
                <c:pt idx="1494">
                  <c:v>0.3289699778544713</c:v>
                </c:pt>
                <c:pt idx="1495">
                  <c:v>0.32887966265567908</c:v>
                </c:pt>
                <c:pt idx="1496">
                  <c:v>0.32880592240180845</c:v>
                </c:pt>
                <c:pt idx="1497">
                  <c:v>0.32876930859567405</c:v>
                </c:pt>
                <c:pt idx="1498">
                  <c:v>0.32864826402307179</c:v>
                </c:pt>
                <c:pt idx="1499">
                  <c:v>0.32847668638455291</c:v>
                </c:pt>
                <c:pt idx="1500">
                  <c:v>0.32831912616159137</c:v>
                </c:pt>
                <c:pt idx="1501">
                  <c:v>0.32812157123947666</c:v>
                </c:pt>
                <c:pt idx="1502">
                  <c:v>0.32789306589105016</c:v>
                </c:pt>
                <c:pt idx="1503">
                  <c:v>0.32765697422945622</c:v>
                </c:pt>
                <c:pt idx="1504">
                  <c:v>0.32741825842002381</c:v>
                </c:pt>
                <c:pt idx="1505">
                  <c:v>0.32714164218257702</c:v>
                </c:pt>
                <c:pt idx="1506">
                  <c:v>0.32684069049568026</c:v>
                </c:pt>
                <c:pt idx="1507">
                  <c:v>0.32656315155444354</c:v>
                </c:pt>
                <c:pt idx="1508">
                  <c:v>0.32633034934812583</c:v>
                </c:pt>
                <c:pt idx="1509">
                  <c:v>0.32600654301762205</c:v>
                </c:pt>
                <c:pt idx="1510">
                  <c:v>0.32569602841091627</c:v>
                </c:pt>
                <c:pt idx="1511">
                  <c:v>0.32530515768620583</c:v>
                </c:pt>
                <c:pt idx="1512">
                  <c:v>0.32484759708663791</c:v>
                </c:pt>
                <c:pt idx="1513">
                  <c:v>0.32436100226230646</c:v>
                </c:pt>
                <c:pt idx="1514">
                  <c:v>0.32383746160404048</c:v>
                </c:pt>
                <c:pt idx="1515">
                  <c:v>0.32322221796274736</c:v>
                </c:pt>
                <c:pt idx="1516">
                  <c:v>0.32254816637425382</c:v>
                </c:pt>
                <c:pt idx="1517">
                  <c:v>0.32179998781698421</c:v>
                </c:pt>
                <c:pt idx="1518">
                  <c:v>0.32100208377071021</c:v>
                </c:pt>
                <c:pt idx="1519">
                  <c:v>0.3201572318471082</c:v>
                </c:pt>
                <c:pt idx="1520">
                  <c:v>0.31922100759710087</c:v>
                </c:pt>
                <c:pt idx="1521">
                  <c:v>0.31822156523552486</c:v>
                </c:pt>
                <c:pt idx="1522">
                  <c:v>0.31715636109514916</c:v>
                </c:pt>
                <c:pt idx="1523">
                  <c:v>0.31594656863729714</c:v>
                </c:pt>
                <c:pt idx="1524">
                  <c:v>0.31462227054647623</c:v>
                </c:pt>
                <c:pt idx="1525">
                  <c:v>0.31323402431544772</c:v>
                </c:pt>
                <c:pt idx="1526">
                  <c:v>0.31173953990736153</c:v>
                </c:pt>
                <c:pt idx="1527">
                  <c:v>0.31016831224603525</c:v>
                </c:pt>
                <c:pt idx="1528">
                  <c:v>0.3085951075829963</c:v>
                </c:pt>
                <c:pt idx="1529">
                  <c:v>0.30682173843287092</c:v>
                </c:pt>
                <c:pt idx="1530">
                  <c:v>0.30493415284139519</c:v>
                </c:pt>
                <c:pt idx="1531">
                  <c:v>0.30293660070464723</c:v>
                </c:pt>
                <c:pt idx="1532">
                  <c:v>0.30080618731897363</c:v>
                </c:pt>
                <c:pt idx="1533">
                  <c:v>0.29852186424525745</c:v>
                </c:pt>
                <c:pt idx="1534">
                  <c:v>0.29619200391225425</c:v>
                </c:pt>
                <c:pt idx="1535">
                  <c:v>0.29369622999924011</c:v>
                </c:pt>
                <c:pt idx="1536">
                  <c:v>0.29106447727992085</c:v>
                </c:pt>
                <c:pt idx="1537">
                  <c:v>0.28831165619065241</c:v>
                </c:pt>
                <c:pt idx="1538">
                  <c:v>0.28539568772533541</c:v>
                </c:pt>
                <c:pt idx="1539">
                  <c:v>0.28224488299003719</c:v>
                </c:pt>
                <c:pt idx="1540">
                  <c:v>0.2790899391759521</c:v>
                </c:pt>
                <c:pt idx="1541">
                  <c:v>0.2757206036556869</c:v>
                </c:pt>
                <c:pt idx="1542">
                  <c:v>0.27239978092387157</c:v>
                </c:pt>
                <c:pt idx="1543">
                  <c:v>0.26904541108786084</c:v>
                </c:pt>
                <c:pt idx="1544">
                  <c:v>0.2656479911775293</c:v>
                </c:pt>
                <c:pt idx="1545">
                  <c:v>0.26231932919954737</c:v>
                </c:pt>
                <c:pt idx="1546">
                  <c:v>0.25899173906321454</c:v>
                </c:pt>
                <c:pt idx="1547">
                  <c:v>0.25571306141702094</c:v>
                </c:pt>
                <c:pt idx="1548">
                  <c:v>0.25237803362236516</c:v>
                </c:pt>
                <c:pt idx="1549">
                  <c:v>0.24924901189858814</c:v>
                </c:pt>
                <c:pt idx="1550">
                  <c:v>0.24608197978791532</c:v>
                </c:pt>
                <c:pt idx="1551">
                  <c:v>0.24322578244990023</c:v>
                </c:pt>
                <c:pt idx="1552">
                  <c:v>0.24058759299682828</c:v>
                </c:pt>
                <c:pt idx="1553">
                  <c:v>0.23812800874761128</c:v>
                </c:pt>
                <c:pt idx="1554">
                  <c:v>0.23594843387120376</c:v>
                </c:pt>
                <c:pt idx="1555">
                  <c:v>0.23399721344893998</c:v>
                </c:pt>
                <c:pt idx="1556">
                  <c:v>0.23233624333909333</c:v>
                </c:pt>
                <c:pt idx="1557">
                  <c:v>0.23091107061972396</c:v>
                </c:pt>
                <c:pt idx="1558">
                  <c:v>0.22979758368253023</c:v>
                </c:pt>
                <c:pt idx="1559">
                  <c:v>0.22900449818496382</c:v>
                </c:pt>
                <c:pt idx="1560">
                  <c:v>0.22841451192098625</c:v>
                </c:pt>
                <c:pt idx="1561">
                  <c:v>0.22814554357938532</c:v>
                </c:pt>
                <c:pt idx="1562">
                  <c:v>0.22805337080048269</c:v>
                </c:pt>
                <c:pt idx="1563">
                  <c:v>0.22818887755797546</c:v>
                </c:pt>
                <c:pt idx="1564">
                  <c:v>0.2285408441956768</c:v>
                </c:pt>
                <c:pt idx="1565">
                  <c:v>0.22901579567415301</c:v>
                </c:pt>
                <c:pt idx="1566">
                  <c:v>0.22971104335239323</c:v>
                </c:pt>
                <c:pt idx="1567">
                  <c:v>0.23045116696649545</c:v>
                </c:pt>
                <c:pt idx="1568">
                  <c:v>0.23138556193392848</c:v>
                </c:pt>
                <c:pt idx="1569">
                  <c:v>0.23228709665778891</c:v>
                </c:pt>
                <c:pt idx="1570">
                  <c:v>0.23328409053746893</c:v>
                </c:pt>
                <c:pt idx="1571">
                  <c:v>0.23427820780114661</c:v>
                </c:pt>
                <c:pt idx="1572">
                  <c:v>0.23529307189815241</c:v>
                </c:pt>
                <c:pt idx="1573">
                  <c:v>0.23633427442948274</c:v>
                </c:pt>
                <c:pt idx="1574">
                  <c:v>0.23742440490244424</c:v>
                </c:pt>
                <c:pt idx="1575">
                  <c:v>0.23851952112740374</c:v>
                </c:pt>
                <c:pt idx="1576">
                  <c:v>0.2396186037592041</c:v>
                </c:pt>
                <c:pt idx="1577">
                  <c:v>0.24077611955764253</c:v>
                </c:pt>
                <c:pt idx="1578">
                  <c:v>0.24183942630050559</c:v>
                </c:pt>
                <c:pt idx="1579">
                  <c:v>0.24287490000910164</c:v>
                </c:pt>
                <c:pt idx="1580">
                  <c:v>0.24389136603530823</c:v>
                </c:pt>
                <c:pt idx="1581">
                  <c:v>0.24485098883454984</c:v>
                </c:pt>
                <c:pt idx="1582">
                  <c:v>0.24581852275161506</c:v>
                </c:pt>
                <c:pt idx="1583">
                  <c:v>0.24679543574396035</c:v>
                </c:pt>
                <c:pt idx="1584">
                  <c:v>0.24773965481582591</c:v>
                </c:pt>
                <c:pt idx="1585">
                  <c:v>0.24866593707653753</c:v>
                </c:pt>
                <c:pt idx="1586">
                  <c:v>0.2495746420962075</c:v>
                </c:pt>
                <c:pt idx="1587">
                  <c:v>0.25045507900484681</c:v>
                </c:pt>
                <c:pt idx="1588">
                  <c:v>0.25131106939253112</c:v>
                </c:pt>
                <c:pt idx="1589">
                  <c:v>0.25215816541083025</c:v>
                </c:pt>
                <c:pt idx="1590">
                  <c:v>0.25299052677500194</c:v>
                </c:pt>
                <c:pt idx="1591">
                  <c:v>0.25379758280220388</c:v>
                </c:pt>
                <c:pt idx="1592">
                  <c:v>0.25459449486560454</c:v>
                </c:pt>
                <c:pt idx="1593">
                  <c:v>0.25536126222137168</c:v>
                </c:pt>
                <c:pt idx="1594">
                  <c:v>0.25609999346883155</c:v>
                </c:pt>
                <c:pt idx="1595">
                  <c:v>0.25681097005286052</c:v>
                </c:pt>
                <c:pt idx="1596">
                  <c:v>0.25750304297049037</c:v>
                </c:pt>
                <c:pt idx="1597">
                  <c:v>0.25816653527207095</c:v>
                </c:pt>
                <c:pt idx="1598">
                  <c:v>0.25883957983021316</c:v>
                </c:pt>
                <c:pt idx="1599">
                  <c:v>0.25948819261645134</c:v>
                </c:pt>
                <c:pt idx="1600">
                  <c:v>0.26014787026482755</c:v>
                </c:pt>
                <c:pt idx="1601">
                  <c:v>0.26081195174943833</c:v>
                </c:pt>
                <c:pt idx="1602">
                  <c:v>0.26147029566242697</c:v>
                </c:pt>
                <c:pt idx="1603">
                  <c:v>0.26214003504847644</c:v>
                </c:pt>
                <c:pt idx="1604">
                  <c:v>0.26278320186713239</c:v>
                </c:pt>
                <c:pt idx="1605">
                  <c:v>0.26340141868688044</c:v>
                </c:pt>
                <c:pt idx="1606">
                  <c:v>0.26403118019874738</c:v>
                </c:pt>
                <c:pt idx="1607">
                  <c:v>0.26464462714221099</c:v>
                </c:pt>
                <c:pt idx="1608">
                  <c:v>0.26528238257235814</c:v>
                </c:pt>
                <c:pt idx="1609">
                  <c:v>0.26591208157321516</c:v>
                </c:pt>
                <c:pt idx="1610">
                  <c:v>0.26657045622441067</c:v>
                </c:pt>
                <c:pt idx="1611">
                  <c:v>0.26719874048489523</c:v>
                </c:pt>
                <c:pt idx="1612">
                  <c:v>0.26779026738549555</c:v>
                </c:pt>
                <c:pt idx="1613">
                  <c:v>0.26841822105599367</c:v>
                </c:pt>
                <c:pt idx="1614">
                  <c:v>0.26906573528402911</c:v>
                </c:pt>
                <c:pt idx="1615">
                  <c:v>0.26970093202253215</c:v>
                </c:pt>
                <c:pt idx="1616">
                  <c:v>0.27035081814588041</c:v>
                </c:pt>
                <c:pt idx="1617">
                  <c:v>0.27099766102888251</c:v>
                </c:pt>
                <c:pt idx="1618">
                  <c:v>0.27162552339339902</c:v>
                </c:pt>
                <c:pt idx="1619">
                  <c:v>0.27224541535107394</c:v>
                </c:pt>
                <c:pt idx="1620">
                  <c:v>0.27289144846851415</c:v>
                </c:pt>
                <c:pt idx="1621">
                  <c:v>0.27354731224000389</c:v>
                </c:pt>
                <c:pt idx="1622">
                  <c:v>0.27420830296619164</c:v>
                </c:pt>
                <c:pt idx="1623">
                  <c:v>0.27489958752349153</c:v>
                </c:pt>
                <c:pt idx="1624">
                  <c:v>0.27555715305861422</c:v>
                </c:pt>
                <c:pt idx="1625">
                  <c:v>0.27618888804885083</c:v>
                </c:pt>
                <c:pt idx="1626">
                  <c:v>0.276849310212058</c:v>
                </c:pt>
                <c:pt idx="1627">
                  <c:v>0.27750072010622956</c:v>
                </c:pt>
                <c:pt idx="1628">
                  <c:v>0.27817120542144197</c:v>
                </c:pt>
                <c:pt idx="1629">
                  <c:v>0.27889335666863163</c:v>
                </c:pt>
                <c:pt idx="1630">
                  <c:v>0.27960125247342393</c:v>
                </c:pt>
                <c:pt idx="1631">
                  <c:v>0.28028859674855094</c:v>
                </c:pt>
                <c:pt idx="1632">
                  <c:v>0.28096810673421813</c:v>
                </c:pt>
                <c:pt idx="1633">
                  <c:v>0.28165494486927667</c:v>
                </c:pt>
                <c:pt idx="1634">
                  <c:v>0.28232444865301931</c:v>
                </c:pt>
                <c:pt idx="1635">
                  <c:v>0.28301196129074285</c:v>
                </c:pt>
                <c:pt idx="1636">
                  <c:v>0.28371220579756029</c:v>
                </c:pt>
                <c:pt idx="1637">
                  <c:v>0.28441682049145484</c:v>
                </c:pt>
                <c:pt idx="1638">
                  <c:v>0.28512503680601214</c:v>
                </c:pt>
                <c:pt idx="1639">
                  <c:v>0.28583085123079949</c:v>
                </c:pt>
                <c:pt idx="1640">
                  <c:v>0.28653423779196258</c:v>
                </c:pt>
                <c:pt idx="1641">
                  <c:v>0.28726353384006703</c:v>
                </c:pt>
                <c:pt idx="1642">
                  <c:v>0.28799291827652224</c:v>
                </c:pt>
                <c:pt idx="1643">
                  <c:v>0.28870535741433184</c:v>
                </c:pt>
                <c:pt idx="1644">
                  <c:v>0.28942325792022433</c:v>
                </c:pt>
                <c:pt idx="1645">
                  <c:v>0.29015026790813253</c:v>
                </c:pt>
                <c:pt idx="1646">
                  <c:v>0.29087028562038864</c:v>
                </c:pt>
                <c:pt idx="1647">
                  <c:v>0.29158640227749738</c:v>
                </c:pt>
                <c:pt idx="1648">
                  <c:v>0.29230352307133428</c:v>
                </c:pt>
                <c:pt idx="1649">
                  <c:v>0.29304376057563236</c:v>
                </c:pt>
                <c:pt idx="1650">
                  <c:v>0.29374271023010001</c:v>
                </c:pt>
                <c:pt idx="1651">
                  <c:v>0.29440477136770432</c:v>
                </c:pt>
                <c:pt idx="1652">
                  <c:v>0.295083195212472</c:v>
                </c:pt>
                <c:pt idx="1653">
                  <c:v>0.29574804463253951</c:v>
                </c:pt>
                <c:pt idx="1654">
                  <c:v>0.29640032216467849</c:v>
                </c:pt>
                <c:pt idx="1655">
                  <c:v>0.29706186203867629</c:v>
                </c:pt>
                <c:pt idx="1656">
                  <c:v>0.29772223025191141</c:v>
                </c:pt>
                <c:pt idx="1657">
                  <c:v>0.29839918144322913</c:v>
                </c:pt>
                <c:pt idx="1658">
                  <c:v>0.29909657076516855</c:v>
                </c:pt>
                <c:pt idx="1659">
                  <c:v>0.29976517699227451</c:v>
                </c:pt>
                <c:pt idx="1660">
                  <c:v>0.30046192121156629</c:v>
                </c:pt>
                <c:pt idx="1661">
                  <c:v>0.30111044066025805</c:v>
                </c:pt>
                <c:pt idx="1662">
                  <c:v>0.30168200328843847</c:v>
                </c:pt>
                <c:pt idx="1663">
                  <c:v>0.3023015511470945</c:v>
                </c:pt>
                <c:pt idx="1664">
                  <c:v>0.3029293890831819</c:v>
                </c:pt>
                <c:pt idx="1665">
                  <c:v>0.30355599914639558</c:v>
                </c:pt>
                <c:pt idx="1666">
                  <c:v>0.30418342360061684</c:v>
                </c:pt>
                <c:pt idx="1667">
                  <c:v>0.30481815929009004</c:v>
                </c:pt>
                <c:pt idx="1668">
                  <c:v>0.30542857918842814</c:v>
                </c:pt>
                <c:pt idx="1669">
                  <c:v>0.30600640816923397</c:v>
                </c:pt>
                <c:pt idx="1670">
                  <c:v>0.30660248216547475</c:v>
                </c:pt>
                <c:pt idx="1671">
                  <c:v>0.30721150186290297</c:v>
                </c:pt>
                <c:pt idx="1672">
                  <c:v>0.30780197518556002</c:v>
                </c:pt>
                <c:pt idx="1673">
                  <c:v>0.30837856577469486</c:v>
                </c:pt>
                <c:pt idx="1674">
                  <c:v>0.30895265633591495</c:v>
                </c:pt>
                <c:pt idx="1675">
                  <c:v>0.30950776049773315</c:v>
                </c:pt>
                <c:pt idx="1676">
                  <c:v>0.31007591718251187</c:v>
                </c:pt>
                <c:pt idx="1677">
                  <c:v>0.31063769451408457</c:v>
                </c:pt>
                <c:pt idx="1678">
                  <c:v>0.31123948917977512</c:v>
                </c:pt>
                <c:pt idx="1679">
                  <c:v>0.31181394152058806</c:v>
                </c:pt>
                <c:pt idx="1680">
                  <c:v>0.31237074398236037</c:v>
                </c:pt>
                <c:pt idx="1681">
                  <c:v>0.31290789696701998</c:v>
                </c:pt>
                <c:pt idx="1682">
                  <c:v>0.31341198076914251</c:v>
                </c:pt>
                <c:pt idx="1683">
                  <c:v>0.3139261365859824</c:v>
                </c:pt>
                <c:pt idx="1684">
                  <c:v>0.314433954277684</c:v>
                </c:pt>
                <c:pt idx="1685">
                  <c:v>0.31493048451552946</c:v>
                </c:pt>
                <c:pt idx="1686">
                  <c:v>0.31543943873517527</c:v>
                </c:pt>
                <c:pt idx="1687">
                  <c:v>0.31590447152788154</c:v>
                </c:pt>
                <c:pt idx="1688">
                  <c:v>0.31632679985787898</c:v>
                </c:pt>
                <c:pt idx="1689">
                  <c:v>0.31677024428159223</c:v>
                </c:pt>
                <c:pt idx="1690">
                  <c:v>0.31716870175762757</c:v>
                </c:pt>
                <c:pt idx="1691">
                  <c:v>0.31758027310756892</c:v>
                </c:pt>
                <c:pt idx="1692">
                  <c:v>0.31804033886018207</c:v>
                </c:pt>
                <c:pt idx="1693">
                  <c:v>0.31846913835555596</c:v>
                </c:pt>
                <c:pt idx="1694">
                  <c:v>0.3188913746857982</c:v>
                </c:pt>
                <c:pt idx="1695">
                  <c:v>0.31930995574880661</c:v>
                </c:pt>
                <c:pt idx="1696">
                  <c:v>0.31972991765493414</c:v>
                </c:pt>
                <c:pt idx="1697">
                  <c:v>0.32014409664773386</c:v>
                </c:pt>
                <c:pt idx="1698">
                  <c:v>0.32054531818678944</c:v>
                </c:pt>
                <c:pt idx="1699">
                  <c:v>0.32095694165275795</c:v>
                </c:pt>
                <c:pt idx="1700">
                  <c:v>0.32134919156929059</c:v>
                </c:pt>
                <c:pt idx="1701">
                  <c:v>0.3217179492613183</c:v>
                </c:pt>
                <c:pt idx="1702">
                  <c:v>0.32206876519742189</c:v>
                </c:pt>
                <c:pt idx="1703">
                  <c:v>0.32245329828176555</c:v>
                </c:pt>
                <c:pt idx="1704">
                  <c:v>0.3228224271825389</c:v>
                </c:pt>
                <c:pt idx="1705">
                  <c:v>0.32316767644061878</c:v>
                </c:pt>
                <c:pt idx="1706">
                  <c:v>0.32351387020195094</c:v>
                </c:pt>
                <c:pt idx="1707">
                  <c:v>0.32385363279740581</c:v>
                </c:pt>
                <c:pt idx="1708">
                  <c:v>0.32416750456147664</c:v>
                </c:pt>
                <c:pt idx="1709">
                  <c:v>0.32449904609212249</c:v>
                </c:pt>
                <c:pt idx="1710">
                  <c:v>0.32483548505962606</c:v>
                </c:pt>
                <c:pt idx="1711">
                  <c:v>0.32517843141592945</c:v>
                </c:pt>
                <c:pt idx="1712">
                  <c:v>0.32552107322029666</c:v>
                </c:pt>
                <c:pt idx="1713">
                  <c:v>0.32586929924620001</c:v>
                </c:pt>
                <c:pt idx="1714">
                  <c:v>0.32623261930313946</c:v>
                </c:pt>
                <c:pt idx="1715">
                  <c:v>0.32659809742044227</c:v>
                </c:pt>
                <c:pt idx="1716">
                  <c:v>0.32692931021949573</c:v>
                </c:pt>
                <c:pt idx="1717">
                  <c:v>0.32724689302641435</c:v>
                </c:pt>
                <c:pt idx="1718">
                  <c:v>0.3275500033838446</c:v>
                </c:pt>
                <c:pt idx="1719">
                  <c:v>0.32783733443197155</c:v>
                </c:pt>
                <c:pt idx="1720">
                  <c:v>0.32814455821720728</c:v>
                </c:pt>
                <c:pt idx="1721">
                  <c:v>0.3284421102402636</c:v>
                </c:pt>
                <c:pt idx="1722">
                  <c:v>0.32876162669961001</c:v>
                </c:pt>
                <c:pt idx="1723">
                  <c:v>0.32909632424284058</c:v>
                </c:pt>
                <c:pt idx="1724">
                  <c:v>0.32941547260774379</c:v>
                </c:pt>
                <c:pt idx="1725">
                  <c:v>0.32974757246254643</c:v>
                </c:pt>
                <c:pt idx="1726">
                  <c:v>0.33005411816714786</c:v>
                </c:pt>
                <c:pt idx="1727">
                  <c:v>0.33032615658579051</c:v>
                </c:pt>
                <c:pt idx="1728">
                  <c:v>0.33062132952207701</c:v>
                </c:pt>
                <c:pt idx="1729">
                  <c:v>0.33092648621018061</c:v>
                </c:pt>
                <c:pt idx="1730">
                  <c:v>0.33122226801480253</c:v>
                </c:pt>
                <c:pt idx="1731">
                  <c:v>0.3315153507978667</c:v>
                </c:pt>
                <c:pt idx="1732">
                  <c:v>0.33181518155854334</c:v>
                </c:pt>
                <c:pt idx="1733">
                  <c:v>0.33207580334163939</c:v>
                </c:pt>
                <c:pt idx="1734">
                  <c:v>0.33233607719358899</c:v>
                </c:pt>
                <c:pt idx="1735">
                  <c:v>0.33260683630439608</c:v>
                </c:pt>
                <c:pt idx="1736">
                  <c:v>0.33286623123387127</c:v>
                </c:pt>
                <c:pt idx="1737">
                  <c:v>0.33313290893858077</c:v>
                </c:pt>
                <c:pt idx="1738">
                  <c:v>0.33343784841608631</c:v>
                </c:pt>
                <c:pt idx="1739">
                  <c:v>0.33368812490690519</c:v>
                </c:pt>
                <c:pt idx="1740">
                  <c:v>0.33388582671278361</c:v>
                </c:pt>
                <c:pt idx="1741">
                  <c:v>0.33413497379947432</c:v>
                </c:pt>
                <c:pt idx="1742">
                  <c:v>0.33439836589177352</c:v>
                </c:pt>
                <c:pt idx="1743">
                  <c:v>0.33461823142246416</c:v>
                </c:pt>
                <c:pt idx="1744">
                  <c:v>0.33488498319128007</c:v>
                </c:pt>
                <c:pt idx="1745">
                  <c:v>0.335159892726836</c:v>
                </c:pt>
                <c:pt idx="1746">
                  <c:v>0.33536254735625182</c:v>
                </c:pt>
                <c:pt idx="1747">
                  <c:v>0.33560290676889465</c:v>
                </c:pt>
                <c:pt idx="1748">
                  <c:v>0.33586077427656996</c:v>
                </c:pt>
                <c:pt idx="1749">
                  <c:v>0.33606437394588462</c:v>
                </c:pt>
                <c:pt idx="1750">
                  <c:v>0.33629825755654563</c:v>
                </c:pt>
                <c:pt idx="1751">
                  <c:v>0.33653846839067381</c:v>
                </c:pt>
                <c:pt idx="1752">
                  <c:v>0.33678641472899612</c:v>
                </c:pt>
                <c:pt idx="1753">
                  <c:v>0.33705587503953649</c:v>
                </c:pt>
                <c:pt idx="1754">
                  <c:v>0.33732119004585503</c:v>
                </c:pt>
                <c:pt idx="1755">
                  <c:v>0.33760266615720158</c:v>
                </c:pt>
                <c:pt idx="1756">
                  <c:v>0.33786626588203816</c:v>
                </c:pt>
                <c:pt idx="1757">
                  <c:v>0.33811364974975017</c:v>
                </c:pt>
                <c:pt idx="1758">
                  <c:v>0.33836498809311988</c:v>
                </c:pt>
                <c:pt idx="1759">
                  <c:v>0.33863218181514476</c:v>
                </c:pt>
                <c:pt idx="1760">
                  <c:v>0.33888950913914062</c:v>
                </c:pt>
                <c:pt idx="1761">
                  <c:v>0.33917972847392153</c:v>
                </c:pt>
                <c:pt idx="1762">
                  <c:v>0.3394862396233258</c:v>
                </c:pt>
                <c:pt idx="1763">
                  <c:v>0.33978433782043505</c:v>
                </c:pt>
                <c:pt idx="1764">
                  <c:v>0.34009146475036339</c:v>
                </c:pt>
                <c:pt idx="1765">
                  <c:v>0.34035691014200659</c:v>
                </c:pt>
                <c:pt idx="1766">
                  <c:v>0.34059516563444631</c:v>
                </c:pt>
                <c:pt idx="1767">
                  <c:v>0.34088663919359519</c:v>
                </c:pt>
                <c:pt idx="1768">
                  <c:v>0.34119429100051496</c:v>
                </c:pt>
                <c:pt idx="1769">
                  <c:v>0.34148914673052772</c:v>
                </c:pt>
                <c:pt idx="1770">
                  <c:v>0.34183159659586465</c:v>
                </c:pt>
                <c:pt idx="1771">
                  <c:v>0.34212628408072171</c:v>
                </c:pt>
                <c:pt idx="1772">
                  <c:v>0.34239982228853688</c:v>
                </c:pt>
                <c:pt idx="1773">
                  <c:v>0.34262986373448739</c:v>
                </c:pt>
                <c:pt idx="1774">
                  <c:v>0.34285848539625019</c:v>
                </c:pt>
                <c:pt idx="1775">
                  <c:v>0.34305875215444664</c:v>
                </c:pt>
                <c:pt idx="1776">
                  <c:v>0.34325035603094473</c:v>
                </c:pt>
                <c:pt idx="1777">
                  <c:v>0.34349462846179346</c:v>
                </c:pt>
                <c:pt idx="1778">
                  <c:v>0.3437363019831256</c:v>
                </c:pt>
                <c:pt idx="1779">
                  <c:v>0.34395385699218961</c:v>
                </c:pt>
                <c:pt idx="1780">
                  <c:v>0.34415795534196647</c:v>
                </c:pt>
                <c:pt idx="1781">
                  <c:v>0.34431952999555282</c:v>
                </c:pt>
                <c:pt idx="1782">
                  <c:v>0.34445003699635607</c:v>
                </c:pt>
                <c:pt idx="1783">
                  <c:v>0.34453687075095879</c:v>
                </c:pt>
                <c:pt idx="1784">
                  <c:v>0.34460692328846676</c:v>
                </c:pt>
                <c:pt idx="1785">
                  <c:v>0.34462972784196583</c:v>
                </c:pt>
                <c:pt idx="1786">
                  <c:v>0.34466724901692114</c:v>
                </c:pt>
                <c:pt idx="1787">
                  <c:v>0.34471833095347487</c:v>
                </c:pt>
                <c:pt idx="1788">
                  <c:v>0.34471140801175054</c:v>
                </c:pt>
                <c:pt idx="1789">
                  <c:v>0.34470131108816676</c:v>
                </c:pt>
                <c:pt idx="1790">
                  <c:v>0.34462492902446978</c:v>
                </c:pt>
                <c:pt idx="1791">
                  <c:v>0.34446990362206931</c:v>
                </c:pt>
                <c:pt idx="1792">
                  <c:v>0.34429184069790547</c:v>
                </c:pt>
                <c:pt idx="1793">
                  <c:v>0.34406460750374029</c:v>
                </c:pt>
                <c:pt idx="1794">
                  <c:v>0.3438277198207495</c:v>
                </c:pt>
                <c:pt idx="1795">
                  <c:v>0.34360174742118105</c:v>
                </c:pt>
                <c:pt idx="1796">
                  <c:v>0.34335260104748944</c:v>
                </c:pt>
                <c:pt idx="1797">
                  <c:v>0.34308508510581071</c:v>
                </c:pt>
                <c:pt idx="1798">
                  <c:v>0.34282693199925024</c:v>
                </c:pt>
                <c:pt idx="1799">
                  <c:v>0.34251964316954259</c:v>
                </c:pt>
                <c:pt idx="1800">
                  <c:v>0.34217027324003646</c:v>
                </c:pt>
                <c:pt idx="1801">
                  <c:v>0.34181755306844658</c:v>
                </c:pt>
                <c:pt idx="1802">
                  <c:v>0.34142264147579349</c:v>
                </c:pt>
                <c:pt idx="1803">
                  <c:v>0.3410294331865919</c:v>
                </c:pt>
                <c:pt idx="1804">
                  <c:v>0.34062062435594304</c:v>
                </c:pt>
                <c:pt idx="1805">
                  <c:v>0.34021031589331213</c:v>
                </c:pt>
                <c:pt idx="1806">
                  <c:v>0.33975806470356962</c:v>
                </c:pt>
                <c:pt idx="1807">
                  <c:v>0.33932976070651694</c:v>
                </c:pt>
                <c:pt idx="1808">
                  <c:v>0.33887134782035749</c:v>
                </c:pt>
                <c:pt idx="1809">
                  <c:v>0.33835021636646284</c:v>
                </c:pt>
                <c:pt idx="1810">
                  <c:v>0.33787579282832275</c:v>
                </c:pt>
                <c:pt idx="1811">
                  <c:v>0.33741871583031163</c:v>
                </c:pt>
                <c:pt idx="1812">
                  <c:v>0.33692222712396047</c:v>
                </c:pt>
                <c:pt idx="1813">
                  <c:v>0.33645618994924825</c:v>
                </c:pt>
                <c:pt idx="1814">
                  <c:v>0.33597240609596546</c:v>
                </c:pt>
                <c:pt idx="1815">
                  <c:v>0.33546614813367936</c:v>
                </c:pt>
                <c:pt idx="1816">
                  <c:v>0.33496190251336205</c:v>
                </c:pt>
                <c:pt idx="1817">
                  <c:v>0.33447448712437328</c:v>
                </c:pt>
                <c:pt idx="1818">
                  <c:v>0.33399075750744861</c:v>
                </c:pt>
                <c:pt idx="1819">
                  <c:v>0.33351396864727295</c:v>
                </c:pt>
                <c:pt idx="1820">
                  <c:v>0.33303978370481269</c:v>
                </c:pt>
                <c:pt idx="1821">
                  <c:v>0.33261788208865467</c:v>
                </c:pt>
                <c:pt idx="1822">
                  <c:v>0.33215356313757738</c:v>
                </c:pt>
                <c:pt idx="1823">
                  <c:v>0.33167267469054945</c:v>
                </c:pt>
                <c:pt idx="1824">
                  <c:v>0.3311598036199927</c:v>
                </c:pt>
                <c:pt idx="1825">
                  <c:v>0.33068022786570922</c:v>
                </c:pt>
                <c:pt idx="1826">
                  <c:v>0.33016156184517598</c:v>
                </c:pt>
                <c:pt idx="1827">
                  <c:v>0.32961353500539592</c:v>
                </c:pt>
                <c:pt idx="1828">
                  <c:v>0.32906775598233162</c:v>
                </c:pt>
                <c:pt idx="1829">
                  <c:v>0.32847025942139174</c:v>
                </c:pt>
                <c:pt idx="1830">
                  <c:v>0.32791030377021646</c:v>
                </c:pt>
                <c:pt idx="1831">
                  <c:v>0.32732636404145049</c:v>
                </c:pt>
                <c:pt idx="1832">
                  <c:v>0.32677329148296025</c:v>
                </c:pt>
                <c:pt idx="1833">
                  <c:v>0.32618000514799922</c:v>
                </c:pt>
                <c:pt idx="1834">
                  <c:v>0.32549010652260879</c:v>
                </c:pt>
                <c:pt idx="1835">
                  <c:v>0.32482055772977586</c:v>
                </c:pt>
                <c:pt idx="1836">
                  <c:v>0.32415887254012121</c:v>
                </c:pt>
                <c:pt idx="1837">
                  <c:v>0.32347622501614248</c:v>
                </c:pt>
                <c:pt idx="1838">
                  <c:v>0.32282071073827179</c:v>
                </c:pt>
                <c:pt idx="1839">
                  <c:v>0.32213059493871438</c:v>
                </c:pt>
                <c:pt idx="1840">
                  <c:v>0.32139478543476035</c:v>
                </c:pt>
                <c:pt idx="1841">
                  <c:v>0.32061755412273424</c:v>
                </c:pt>
                <c:pt idx="1842">
                  <c:v>0.31982728376356628</c:v>
                </c:pt>
                <c:pt idx="1843">
                  <c:v>0.31902977827921392</c:v>
                </c:pt>
                <c:pt idx="1844">
                  <c:v>0.31819269596879174</c:v>
                </c:pt>
                <c:pt idx="1845">
                  <c:v>0.31738899145044502</c:v>
                </c:pt>
                <c:pt idx="1846">
                  <c:v>0.31658753865897604</c:v>
                </c:pt>
                <c:pt idx="1847">
                  <c:v>0.31571005532309721</c:v>
                </c:pt>
                <c:pt idx="1848">
                  <c:v>0.31478384449470548</c:v>
                </c:pt>
                <c:pt idx="1849">
                  <c:v>0.31386951335552676</c:v>
                </c:pt>
                <c:pt idx="1850">
                  <c:v>0.31295774678184629</c:v>
                </c:pt>
                <c:pt idx="1851">
                  <c:v>0.31200094224638009</c:v>
                </c:pt>
                <c:pt idx="1852">
                  <c:v>0.31107115974842026</c:v>
                </c:pt>
                <c:pt idx="1853">
                  <c:v>0.31014452938829667</c:v>
                </c:pt>
                <c:pt idx="1854">
                  <c:v>0.30925506507920753</c:v>
                </c:pt>
                <c:pt idx="1855">
                  <c:v>0.30839276331229454</c:v>
                </c:pt>
                <c:pt idx="1856">
                  <c:v>0.30772661000353213</c:v>
                </c:pt>
                <c:pt idx="1857">
                  <c:v>0.30710606536268842</c:v>
                </c:pt>
                <c:pt idx="1858">
                  <c:v>0.30666947974909187</c:v>
                </c:pt>
                <c:pt idx="1859">
                  <c:v>0.30635675607401142</c:v>
                </c:pt>
                <c:pt idx="1860">
                  <c:v>0.30615435556130888</c:v>
                </c:pt>
                <c:pt idx="1861">
                  <c:v>0.30609449417097639</c:v>
                </c:pt>
                <c:pt idx="1862">
                  <c:v>0.30618638625213696</c:v>
                </c:pt>
                <c:pt idx="1863">
                  <c:v>0.30640429936126218</c:v>
                </c:pt>
                <c:pt idx="1864">
                  <c:v>0.30673418404431135</c:v>
                </c:pt>
                <c:pt idx="1865">
                  <c:v>0.30715270049215354</c:v>
                </c:pt>
                <c:pt idx="1866">
                  <c:v>0.30765973253160589</c:v>
                </c:pt>
                <c:pt idx="1867">
                  <c:v>0.3081769661196519</c:v>
                </c:pt>
                <c:pt idx="1868">
                  <c:v>0.30866252023317403</c:v>
                </c:pt>
                <c:pt idx="1869">
                  <c:v>0.30911663228578107</c:v>
                </c:pt>
                <c:pt idx="1870">
                  <c:v>0.30952424658673811</c:v>
                </c:pt>
                <c:pt idx="1871">
                  <c:v>0.30984786194524028</c:v>
                </c:pt>
                <c:pt idx="1872">
                  <c:v>0.3101160371004778</c:v>
                </c:pt>
                <c:pt idx="1873">
                  <c:v>0.31038565216491337</c:v>
                </c:pt>
                <c:pt idx="1874">
                  <c:v>0.31065276533479286</c:v>
                </c:pt>
                <c:pt idx="1875">
                  <c:v>0.31084294725542583</c:v>
                </c:pt>
                <c:pt idx="1876">
                  <c:v>0.31102115966179661</c:v>
                </c:pt>
                <c:pt idx="1877">
                  <c:v>0.31114544053072196</c:v>
                </c:pt>
                <c:pt idx="1878">
                  <c:v>0.31116442380485571</c:v>
                </c:pt>
                <c:pt idx="1879">
                  <c:v>0.31121580489369349</c:v>
                </c:pt>
                <c:pt idx="1880">
                  <c:v>0.31126509501153005</c:v>
                </c:pt>
                <c:pt idx="1881">
                  <c:v>0.31127611682102213</c:v>
                </c:pt>
                <c:pt idx="1882">
                  <c:v>0.31125461663935122</c:v>
                </c:pt>
                <c:pt idx="1883">
                  <c:v>0.31124894648643658</c:v>
                </c:pt>
                <c:pt idx="1884">
                  <c:v>0.31120189057018693</c:v>
                </c:pt>
                <c:pt idx="1885">
                  <c:v>0.31112334904549882</c:v>
                </c:pt>
                <c:pt idx="1886">
                  <c:v>0.31108672566870377</c:v>
                </c:pt>
                <c:pt idx="1887">
                  <c:v>0.31105503777887261</c:v>
                </c:pt>
                <c:pt idx="1888">
                  <c:v>0.31100346983048532</c:v>
                </c:pt>
                <c:pt idx="1889">
                  <c:v>0.31102210956348059</c:v>
                </c:pt>
                <c:pt idx="1890">
                  <c:v>0.31104171704243933</c:v>
                </c:pt>
                <c:pt idx="1891">
                  <c:v>0.31108519870191148</c:v>
                </c:pt>
                <c:pt idx="1892">
                  <c:v>0.31119401010620384</c:v>
                </c:pt>
                <c:pt idx="1893">
                  <c:v>0.31133840606461344</c:v>
                </c:pt>
                <c:pt idx="1894">
                  <c:v>0.31149080629772463</c:v>
                </c:pt>
                <c:pt idx="1895">
                  <c:v>0.31171163603060836</c:v>
                </c:pt>
                <c:pt idx="1896">
                  <c:v>0.31193571758857058</c:v>
                </c:pt>
                <c:pt idx="1897">
                  <c:v>0.31214104492074418</c:v>
                </c:pt>
                <c:pt idx="1898">
                  <c:v>0.31234775503922468</c:v>
                </c:pt>
                <c:pt idx="1899">
                  <c:v>0.31259086173133782</c:v>
                </c:pt>
                <c:pt idx="1900">
                  <c:v>0.31283206945682784</c:v>
                </c:pt>
                <c:pt idx="1901">
                  <c:v>0.31312728654377808</c:v>
                </c:pt>
                <c:pt idx="1902">
                  <c:v>0.31349141540828551</c:v>
                </c:pt>
                <c:pt idx="1903">
                  <c:v>0.31384854159889003</c:v>
                </c:pt>
                <c:pt idx="1904">
                  <c:v>0.31420412272013915</c:v>
                </c:pt>
                <c:pt idx="1905">
                  <c:v>0.31457301353851969</c:v>
                </c:pt>
                <c:pt idx="1906">
                  <c:v>0.31493582538572701</c:v>
                </c:pt>
                <c:pt idx="1907">
                  <c:v>0.3153237608742413</c:v>
                </c:pt>
                <c:pt idx="1908">
                  <c:v>0.31572143694364524</c:v>
                </c:pt>
                <c:pt idx="1909">
                  <c:v>0.31614092373536046</c:v>
                </c:pt>
                <c:pt idx="1910">
                  <c:v>0.31655305565797759</c:v>
                </c:pt>
                <c:pt idx="1911">
                  <c:v>0.31691722146594281</c:v>
                </c:pt>
                <c:pt idx="1912">
                  <c:v>0.31730190614765941</c:v>
                </c:pt>
                <c:pt idx="1913">
                  <c:v>0.31766950992113258</c:v>
                </c:pt>
                <c:pt idx="1914">
                  <c:v>0.31801693190655783</c:v>
                </c:pt>
                <c:pt idx="1915">
                  <c:v>0.31835788361989598</c:v>
                </c:pt>
                <c:pt idx="1916">
                  <c:v>0.31862940015701163</c:v>
                </c:pt>
                <c:pt idx="1917">
                  <c:v>0.31881118383949592</c:v>
                </c:pt>
                <c:pt idx="1918">
                  <c:v>0.31890606208678224</c:v>
                </c:pt>
                <c:pt idx="1919">
                  <c:v>0.31899152911261769</c:v>
                </c:pt>
                <c:pt idx="1920">
                  <c:v>0.31902125514993174</c:v>
                </c:pt>
                <c:pt idx="1921">
                  <c:v>0.31901583231972891</c:v>
                </c:pt>
                <c:pt idx="1922">
                  <c:v>0.31900157584033167</c:v>
                </c:pt>
                <c:pt idx="1923">
                  <c:v>0.31894163479284171</c:v>
                </c:pt>
                <c:pt idx="1924">
                  <c:v>0.31881179080874261</c:v>
                </c:pt>
                <c:pt idx="1925">
                  <c:v>0.31864844120082353</c:v>
                </c:pt>
                <c:pt idx="1926">
                  <c:v>0.31844082955934189</c:v>
                </c:pt>
                <c:pt idx="1927">
                  <c:v>0.31824347719058937</c:v>
                </c:pt>
                <c:pt idx="1928">
                  <c:v>0.31804644772244489</c:v>
                </c:pt>
                <c:pt idx="1929">
                  <c:v>0.3178559133581923</c:v>
                </c:pt>
                <c:pt idx="1930">
                  <c:v>0.3176263183334338</c:v>
                </c:pt>
                <c:pt idx="1931">
                  <c:v>0.31739659637652523</c:v>
                </c:pt>
                <c:pt idx="1932">
                  <c:v>0.31720057718379452</c:v>
                </c:pt>
                <c:pt idx="1933">
                  <c:v>0.31699414225581979</c:v>
                </c:pt>
                <c:pt idx="1934">
                  <c:v>0.31674466884629382</c:v>
                </c:pt>
                <c:pt idx="1935">
                  <c:v>0.31655571983690517</c:v>
                </c:pt>
                <c:pt idx="1936">
                  <c:v>0.31630200737493275</c:v>
                </c:pt>
                <c:pt idx="1937">
                  <c:v>0.31603639711206122</c:v>
                </c:pt>
                <c:pt idx="1938">
                  <c:v>0.31589958223854614</c:v>
                </c:pt>
                <c:pt idx="1939">
                  <c:v>0.31573545143537041</c:v>
                </c:pt>
                <c:pt idx="1940">
                  <c:v>0.31551738837926785</c:v>
                </c:pt>
                <c:pt idx="1941">
                  <c:v>0.31538859491280941</c:v>
                </c:pt>
                <c:pt idx="1942">
                  <c:v>0.31525081300939545</c:v>
                </c:pt>
                <c:pt idx="1943">
                  <c:v>0.31510772844777618</c:v>
                </c:pt>
                <c:pt idx="1944">
                  <c:v>0.31501827759061579</c:v>
                </c:pt>
                <c:pt idx="1945">
                  <c:v>0.31501225073966854</c:v>
                </c:pt>
                <c:pt idx="1946">
                  <c:v>0.31493254378132152</c:v>
                </c:pt>
                <c:pt idx="1947">
                  <c:v>0.314863812860807</c:v>
                </c:pt>
                <c:pt idx="1948">
                  <c:v>0.31475718726283347</c:v>
                </c:pt>
                <c:pt idx="1949">
                  <c:v>0.314568802214023</c:v>
                </c:pt>
                <c:pt idx="1950">
                  <c:v>0.31448621556417389</c:v>
                </c:pt>
                <c:pt idx="1951">
                  <c:v>0.31442284558753347</c:v>
                </c:pt>
                <c:pt idx="1952">
                  <c:v>0.31435270272599403</c:v>
                </c:pt>
                <c:pt idx="1953">
                  <c:v>0.31439598450041789</c:v>
                </c:pt>
                <c:pt idx="1954">
                  <c:v>0.31432584801232571</c:v>
                </c:pt>
                <c:pt idx="1955">
                  <c:v>0.3142285496328594</c:v>
                </c:pt>
                <c:pt idx="1956">
                  <c:v>0.31412335694513482</c:v>
                </c:pt>
                <c:pt idx="1957">
                  <c:v>0.3139888606483055</c:v>
                </c:pt>
                <c:pt idx="1958">
                  <c:v>0.313803229551392</c:v>
                </c:pt>
                <c:pt idx="1959">
                  <c:v>0.31356687253474524</c:v>
                </c:pt>
                <c:pt idx="1960">
                  <c:v>0.31334708256874561</c:v>
                </c:pt>
                <c:pt idx="1961">
                  <c:v>0.31314683212987771</c:v>
                </c:pt>
                <c:pt idx="1962">
                  <c:v>0.31289122231109423</c:v>
                </c:pt>
                <c:pt idx="1963">
                  <c:v>0.31261378790091515</c:v>
                </c:pt>
                <c:pt idx="1964">
                  <c:v>0.31239633324641553</c:v>
                </c:pt>
                <c:pt idx="1965">
                  <c:v>0.31215753777038502</c:v>
                </c:pt>
                <c:pt idx="1966">
                  <c:v>0.31191689923366711</c:v>
                </c:pt>
                <c:pt idx="1967">
                  <c:v>0.31172229104955651</c:v>
                </c:pt>
                <c:pt idx="1968">
                  <c:v>0.31139665834273661</c:v>
                </c:pt>
                <c:pt idx="1969">
                  <c:v>0.31100458926487778</c:v>
                </c:pt>
                <c:pt idx="1970">
                  <c:v>0.31064756974329294</c:v>
                </c:pt>
                <c:pt idx="1971">
                  <c:v>0.31022823802351956</c:v>
                </c:pt>
                <c:pt idx="1972">
                  <c:v>0.30981672112463937</c:v>
                </c:pt>
                <c:pt idx="1973">
                  <c:v>0.30942468970413867</c:v>
                </c:pt>
                <c:pt idx="1974">
                  <c:v>0.30901305967802456</c:v>
                </c:pt>
                <c:pt idx="1975">
                  <c:v>0.30866003828696909</c:v>
                </c:pt>
                <c:pt idx="1976">
                  <c:v>0.30830344218902556</c:v>
                </c:pt>
                <c:pt idx="1977">
                  <c:v>0.30790058395883585</c:v>
                </c:pt>
                <c:pt idx="1978">
                  <c:v>0.30747031956150273</c:v>
                </c:pt>
                <c:pt idx="1979">
                  <c:v>0.30704289683731317</c:v>
                </c:pt>
                <c:pt idx="1980">
                  <c:v>0.30655871539036239</c:v>
                </c:pt>
                <c:pt idx="1981">
                  <c:v>0.30616535338115752</c:v>
                </c:pt>
                <c:pt idx="1982">
                  <c:v>0.30582022157828542</c:v>
                </c:pt>
                <c:pt idx="1983">
                  <c:v>0.30545997064978531</c:v>
                </c:pt>
                <c:pt idx="1984">
                  <c:v>0.30513726922193324</c:v>
                </c:pt>
                <c:pt idx="1985">
                  <c:v>0.30475807162952806</c:v>
                </c:pt>
                <c:pt idx="1986">
                  <c:v>0.30433549560499285</c:v>
                </c:pt>
                <c:pt idx="1987">
                  <c:v>0.30397727393057655</c:v>
                </c:pt>
                <c:pt idx="1988">
                  <c:v>0.30363986015813371</c:v>
                </c:pt>
                <c:pt idx="1989">
                  <c:v>0.30330049309807139</c:v>
                </c:pt>
                <c:pt idx="1990">
                  <c:v>0.30300086475765708</c:v>
                </c:pt>
                <c:pt idx="1991">
                  <c:v>0.30265892888140927</c:v>
                </c:pt>
                <c:pt idx="1992">
                  <c:v>0.302242251508404</c:v>
                </c:pt>
                <c:pt idx="1993">
                  <c:v>0.30192172020787877</c:v>
                </c:pt>
                <c:pt idx="1994">
                  <c:v>0.30167118937143339</c:v>
                </c:pt>
                <c:pt idx="1995">
                  <c:v>0.30138665490749561</c:v>
                </c:pt>
                <c:pt idx="1996">
                  <c:v>0.3011863527052705</c:v>
                </c:pt>
                <c:pt idx="1997">
                  <c:v>0.30087295065213571</c:v>
                </c:pt>
                <c:pt idx="1998">
                  <c:v>0.30048934996788518</c:v>
                </c:pt>
                <c:pt idx="1999">
                  <c:v>0.30006178193746691</c:v>
                </c:pt>
                <c:pt idx="2000">
                  <c:v>0.299612651704045</c:v>
                </c:pt>
                <c:pt idx="2001">
                  <c:v>0.29924068253512198</c:v>
                </c:pt>
                <c:pt idx="2002">
                  <c:v>0.29892200858323997</c:v>
                </c:pt>
                <c:pt idx="2003">
                  <c:v>0.29858696706434679</c:v>
                </c:pt>
                <c:pt idx="2004">
                  <c:v>0.29828461946186541</c:v>
                </c:pt>
                <c:pt idx="2005">
                  <c:v>0.29801266759211803</c:v>
                </c:pt>
                <c:pt idx="2006">
                  <c:v>0.29776046695326747</c:v>
                </c:pt>
                <c:pt idx="2007">
                  <c:v>0.29748400729805802</c:v>
                </c:pt>
                <c:pt idx="2008">
                  <c:v>0.29728911493134341</c:v>
                </c:pt>
                <c:pt idx="2009">
                  <c:v>0.29698792606889501</c:v>
                </c:pt>
                <c:pt idx="2010">
                  <c:v>0.29653743796914872</c:v>
                </c:pt>
                <c:pt idx="2011">
                  <c:v>0.29630417297277223</c:v>
                </c:pt>
                <c:pt idx="2012">
                  <c:v>0.29611379533734383</c:v>
                </c:pt>
                <c:pt idx="2013">
                  <c:v>0.29584747349686397</c:v>
                </c:pt>
                <c:pt idx="2014">
                  <c:v>0.29572494716577991</c:v>
                </c:pt>
                <c:pt idx="2015">
                  <c:v>0.29552106095123915</c:v>
                </c:pt>
                <c:pt idx="2016">
                  <c:v>0.29520760691353337</c:v>
                </c:pt>
                <c:pt idx="2017">
                  <c:v>0.29493632938826048</c:v>
                </c:pt>
                <c:pt idx="2018">
                  <c:v>0.29467439234634102</c:v>
                </c:pt>
                <c:pt idx="2019">
                  <c:v>0.29430669431477036</c:v>
                </c:pt>
                <c:pt idx="2020">
                  <c:v>0.29382794903854142</c:v>
                </c:pt>
                <c:pt idx="2021">
                  <c:v>0.2934024592273729</c:v>
                </c:pt>
                <c:pt idx="2022">
                  <c:v>0.29292470046844882</c:v>
                </c:pt>
                <c:pt idx="2023">
                  <c:v>0.29251530172276935</c:v>
                </c:pt>
                <c:pt idx="2024">
                  <c:v>0.29226920331904299</c:v>
                </c:pt>
                <c:pt idx="2025">
                  <c:v>0.29193283624490612</c:v>
                </c:pt>
                <c:pt idx="2026">
                  <c:v>0.29153557087105014</c:v>
                </c:pt>
                <c:pt idx="2027">
                  <c:v>0.29120097601644418</c:v>
                </c:pt>
                <c:pt idx="2028">
                  <c:v>0.29093373111889193</c:v>
                </c:pt>
                <c:pt idx="2029">
                  <c:v>0.290583678339426</c:v>
                </c:pt>
                <c:pt idx="2030">
                  <c:v>0.29039404404594588</c:v>
                </c:pt>
                <c:pt idx="2031">
                  <c:v>0.29022516053146002</c:v>
                </c:pt>
                <c:pt idx="2032">
                  <c:v>0.28991137337474943</c:v>
                </c:pt>
                <c:pt idx="2033">
                  <c:v>0.28959620715959544</c:v>
                </c:pt>
                <c:pt idx="2034">
                  <c:v>0.28921237575196396</c:v>
                </c:pt>
                <c:pt idx="2035">
                  <c:v>0.28888110753929525</c:v>
                </c:pt>
                <c:pt idx="2036">
                  <c:v>0.28854221804833263</c:v>
                </c:pt>
                <c:pt idx="2037">
                  <c:v>0.28828852504306296</c:v>
                </c:pt>
                <c:pt idx="2038">
                  <c:v>0.28815311677030575</c:v>
                </c:pt>
                <c:pt idx="2039">
                  <c:v>0.28781827460795778</c:v>
                </c:pt>
                <c:pt idx="2040">
                  <c:v>0.28761471079351142</c:v>
                </c:pt>
                <c:pt idx="2041">
                  <c:v>0.28743365431081142</c:v>
                </c:pt>
                <c:pt idx="2042">
                  <c:v>0.28715113355390343</c:v>
                </c:pt>
                <c:pt idx="2043">
                  <c:v>0.28703148118769267</c:v>
                </c:pt>
                <c:pt idx="2044">
                  <c:v>0.28675990839585264</c:v>
                </c:pt>
                <c:pt idx="2045">
                  <c:v>0.28634589734816612</c:v>
                </c:pt>
                <c:pt idx="2046">
                  <c:v>0.28598506164785947</c:v>
                </c:pt>
                <c:pt idx="2047">
                  <c:v>0.28555630356381007</c:v>
                </c:pt>
                <c:pt idx="2048">
                  <c:v>0.28521616212938372</c:v>
                </c:pt>
                <c:pt idx="2049">
                  <c:v>0.28512765296862502</c:v>
                </c:pt>
                <c:pt idx="2050">
                  <c:v>0.28496737358657448</c:v>
                </c:pt>
                <c:pt idx="2051">
                  <c:v>0.28465144124020292</c:v>
                </c:pt>
                <c:pt idx="2052">
                  <c:v>0.28425799457843182</c:v>
                </c:pt>
                <c:pt idx="2053">
                  <c:v>0.28375549168203035</c:v>
                </c:pt>
                <c:pt idx="2054">
                  <c:v>0.28337278257107473</c:v>
                </c:pt>
                <c:pt idx="2055">
                  <c:v>0.28311068741379614</c:v>
                </c:pt>
                <c:pt idx="2056">
                  <c:v>0.28288150089910552</c:v>
                </c:pt>
                <c:pt idx="2057">
                  <c:v>0.28268354054234435</c:v>
                </c:pt>
                <c:pt idx="2058">
                  <c:v>0.28235395036385874</c:v>
                </c:pt>
                <c:pt idx="2059">
                  <c:v>0.28184173692442083</c:v>
                </c:pt>
                <c:pt idx="2060">
                  <c:v>0.28136820755114389</c:v>
                </c:pt>
                <c:pt idx="2061">
                  <c:v>0.28095325056643183</c:v>
                </c:pt>
                <c:pt idx="2062">
                  <c:v>0.28054071450593859</c:v>
                </c:pt>
                <c:pt idx="2063">
                  <c:v>0.28023160928585433</c:v>
                </c:pt>
                <c:pt idx="2064">
                  <c:v>0.27981811265702533</c:v>
                </c:pt>
                <c:pt idx="2065">
                  <c:v>0.2792515718154831</c:v>
                </c:pt>
                <c:pt idx="2066">
                  <c:v>0.27871288384838167</c:v>
                </c:pt>
                <c:pt idx="2067">
                  <c:v>0.2781485879090943</c:v>
                </c:pt>
                <c:pt idx="2068">
                  <c:v>0.27771295066940932</c:v>
                </c:pt>
                <c:pt idx="2069">
                  <c:v>0.27734752129135026</c:v>
                </c:pt>
                <c:pt idx="2070">
                  <c:v>0.27681403825684564</c:v>
                </c:pt>
                <c:pt idx="2071">
                  <c:v>0.27639643136264175</c:v>
                </c:pt>
                <c:pt idx="2072">
                  <c:v>0.2759322974813711</c:v>
                </c:pt>
                <c:pt idx="2073">
                  <c:v>0.27530724941373047</c:v>
                </c:pt>
                <c:pt idx="2074">
                  <c:v>0.27479547764931617</c:v>
                </c:pt>
                <c:pt idx="2075">
                  <c:v>0.27415966643839368</c:v>
                </c:pt>
                <c:pt idx="2076">
                  <c:v>0.27339218613016358</c:v>
                </c:pt>
                <c:pt idx="2077">
                  <c:v>0.27274279151904635</c:v>
                </c:pt>
                <c:pt idx="2078">
                  <c:v>0.27209148122530308</c:v>
                </c:pt>
                <c:pt idx="2079">
                  <c:v>0.27147558095024987</c:v>
                </c:pt>
                <c:pt idx="2080">
                  <c:v>0.27111424818272184</c:v>
                </c:pt>
                <c:pt idx="2081">
                  <c:v>0.27065945511406886</c:v>
                </c:pt>
                <c:pt idx="2082">
                  <c:v>0.27007054066423586</c:v>
                </c:pt>
                <c:pt idx="2083">
                  <c:v>0.26962283785427682</c:v>
                </c:pt>
                <c:pt idx="2084">
                  <c:v>0.26909234390487352</c:v>
                </c:pt>
                <c:pt idx="2085">
                  <c:v>0.26844946831160416</c:v>
                </c:pt>
                <c:pt idx="2086">
                  <c:v>0.26805219322403279</c:v>
                </c:pt>
                <c:pt idx="2087">
                  <c:v>0.26760995768630053</c:v>
                </c:pt>
                <c:pt idx="2088">
                  <c:v>0.26681468454512125</c:v>
                </c:pt>
                <c:pt idx="2089">
                  <c:v>0.26612563571055953</c:v>
                </c:pt>
                <c:pt idx="2090">
                  <c:v>0.26549478722230274</c:v>
                </c:pt>
                <c:pt idx="2091">
                  <c:v>0.26492863992964394</c:v>
                </c:pt>
                <c:pt idx="2092">
                  <c:v>0.26456870184942055</c:v>
                </c:pt>
                <c:pt idx="2093">
                  <c:v>0.26408141033235849</c:v>
                </c:pt>
                <c:pt idx="2094">
                  <c:v>0.26343369549795098</c:v>
                </c:pt>
                <c:pt idx="2095">
                  <c:v>0.26266221076255486</c:v>
                </c:pt>
                <c:pt idx="2096">
                  <c:v>0.26183294260367923</c:v>
                </c:pt>
                <c:pt idx="2097">
                  <c:v>0.26118062817477816</c:v>
                </c:pt>
                <c:pt idx="2098">
                  <c:v>0.2606213172934016</c:v>
                </c:pt>
                <c:pt idx="2099">
                  <c:v>0.26011930808824918</c:v>
                </c:pt>
                <c:pt idx="2100">
                  <c:v>0.25977002751427608</c:v>
                </c:pt>
                <c:pt idx="2101">
                  <c:v>0.25946392616878095</c:v>
                </c:pt>
                <c:pt idx="2102">
                  <c:v>0.25923082237739886</c:v>
                </c:pt>
                <c:pt idx="2103">
                  <c:v>0.25904429610962448</c:v>
                </c:pt>
                <c:pt idx="2104">
                  <c:v>0.25871420229928804</c:v>
                </c:pt>
                <c:pt idx="2105">
                  <c:v>0.25819531354558894</c:v>
                </c:pt>
                <c:pt idx="2106">
                  <c:v>0.25767458326226961</c:v>
                </c:pt>
                <c:pt idx="2107">
                  <c:v>0.2569730062527158</c:v>
                </c:pt>
                <c:pt idx="2108">
                  <c:v>0.25628042895289499</c:v>
                </c:pt>
                <c:pt idx="2109">
                  <c:v>0.25601647548435263</c:v>
                </c:pt>
                <c:pt idx="2110">
                  <c:v>0.25555381237345154</c:v>
                </c:pt>
                <c:pt idx="2111">
                  <c:v>0.25499644280374451</c:v>
                </c:pt>
                <c:pt idx="2112">
                  <c:v>0.25457332396672316</c:v>
                </c:pt>
                <c:pt idx="2113">
                  <c:v>0.25393797144893554</c:v>
                </c:pt>
                <c:pt idx="2114">
                  <c:v>0.25345038235915429</c:v>
                </c:pt>
                <c:pt idx="2115">
                  <c:v>0.25303945993349863</c:v>
                </c:pt>
                <c:pt idx="2116">
                  <c:v>0.25265728739662169</c:v>
                </c:pt>
                <c:pt idx="2117">
                  <c:v>0.25239940812706985</c:v>
                </c:pt>
                <c:pt idx="2118">
                  <c:v>0.25171212156067785</c:v>
                </c:pt>
                <c:pt idx="2119">
                  <c:v>0.25102449628979717</c:v>
                </c:pt>
                <c:pt idx="2120">
                  <c:v>0.25060232906411817</c:v>
                </c:pt>
                <c:pt idx="2121">
                  <c:v>0.24993502478709406</c:v>
                </c:pt>
                <c:pt idx="2122">
                  <c:v>0.24968349271882506</c:v>
                </c:pt>
                <c:pt idx="2123">
                  <c:v>0.24956929098389269</c:v>
                </c:pt>
                <c:pt idx="2124">
                  <c:v>0.24898852743135227</c:v>
                </c:pt>
                <c:pt idx="2125">
                  <c:v>0.24840179106704677</c:v>
                </c:pt>
                <c:pt idx="2126">
                  <c:v>0.24774254962063069</c:v>
                </c:pt>
                <c:pt idx="2127">
                  <c:v>0.24713789978623044</c:v>
                </c:pt>
                <c:pt idx="2128">
                  <c:v>0.24666135268397049</c:v>
                </c:pt>
                <c:pt idx="2129">
                  <c:v>0.24600163868100175</c:v>
                </c:pt>
                <c:pt idx="2130">
                  <c:v>0.24543184468088527</c:v>
                </c:pt>
                <c:pt idx="2131">
                  <c:v>0.24487874452893768</c:v>
                </c:pt>
                <c:pt idx="2132">
                  <c:v>0.24461260021780862</c:v>
                </c:pt>
                <c:pt idx="2133">
                  <c:v>0.24458908360826967</c:v>
                </c:pt>
                <c:pt idx="2134">
                  <c:v>0.24425196365801774</c:v>
                </c:pt>
                <c:pt idx="2135">
                  <c:v>0.24392818723780904</c:v>
                </c:pt>
                <c:pt idx="2136">
                  <c:v>0.24342565373599512</c:v>
                </c:pt>
                <c:pt idx="2137">
                  <c:v>0.24251499698146475</c:v>
                </c:pt>
                <c:pt idx="2138">
                  <c:v>0.24202893193106192</c:v>
                </c:pt>
                <c:pt idx="2139">
                  <c:v>0.2418545173152585</c:v>
                </c:pt>
                <c:pt idx="2140">
                  <c:v>0.24152368571134084</c:v>
                </c:pt>
                <c:pt idx="2141">
                  <c:v>0.24140110331301357</c:v>
                </c:pt>
                <c:pt idx="2142">
                  <c:v>0.24106706206482384</c:v>
                </c:pt>
                <c:pt idx="2143">
                  <c:v>0.24063587538187603</c:v>
                </c:pt>
                <c:pt idx="2144">
                  <c:v>0.2402600851058122</c:v>
                </c:pt>
                <c:pt idx="2145">
                  <c:v>0.23992524586041397</c:v>
                </c:pt>
                <c:pt idx="2146">
                  <c:v>0.23954387322865009</c:v>
                </c:pt>
                <c:pt idx="2147">
                  <c:v>0.23967138109349792</c:v>
                </c:pt>
                <c:pt idx="2148">
                  <c:v>0.23948946187376488</c:v>
                </c:pt>
                <c:pt idx="2149">
                  <c:v>0.23874081670890679</c:v>
                </c:pt>
                <c:pt idx="2150">
                  <c:v>0.23867101872202204</c:v>
                </c:pt>
              </c:numCache>
            </c:numRef>
          </c:yVal>
          <c:smooth val="1"/>
          <c:extLst>
            <c:ext xmlns:c16="http://schemas.microsoft.com/office/drawing/2014/chart" uri="{C3380CC4-5D6E-409C-BE32-E72D297353CC}">
              <c16:uniqueId val="{0000002E-1C1D-46AE-B92F-7DA50429CA8D}"/>
            </c:ext>
          </c:extLst>
        </c:ser>
        <c:ser>
          <c:idx val="47"/>
          <c:order val="47"/>
          <c:spPr>
            <a:ln w="19050" cap="rnd">
              <a:solidFill>
                <a:schemeClr val="accent6">
                  <a:lumMod val="7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Database'!$DD$122:$DD$2272</c:f>
              <c:numCache>
                <c:formatCode>General</c:formatCode>
                <c:ptCount val="2151"/>
                <c:pt idx="0">
                  <c:v>6.7198098144615706E-2</c:v>
                </c:pt>
                <c:pt idx="1">
                  <c:v>7.2516692282881656E-2</c:v>
                </c:pt>
                <c:pt idx="2">
                  <c:v>7.3830919225528105E-2</c:v>
                </c:pt>
                <c:pt idx="3">
                  <c:v>7.761187271485244E-2</c:v>
                </c:pt>
                <c:pt idx="4">
                  <c:v>7.843429320928276E-2</c:v>
                </c:pt>
                <c:pt idx="5">
                  <c:v>6.5557437436716257E-2</c:v>
                </c:pt>
                <c:pt idx="6">
                  <c:v>6.7401373581645219E-2</c:v>
                </c:pt>
                <c:pt idx="7">
                  <c:v>7.0596255962652454E-2</c:v>
                </c:pt>
                <c:pt idx="8">
                  <c:v>6.640364214709138E-2</c:v>
                </c:pt>
                <c:pt idx="9">
                  <c:v>6.8929659622558925E-2</c:v>
                </c:pt>
                <c:pt idx="10">
                  <c:v>6.9691544084034038E-2</c:v>
                </c:pt>
                <c:pt idx="11">
                  <c:v>6.6850744136635318E-2</c:v>
                </c:pt>
                <c:pt idx="12">
                  <c:v>7.5367215773473425E-2</c:v>
                </c:pt>
                <c:pt idx="13">
                  <c:v>7.8361286907449187E-2</c:v>
                </c:pt>
                <c:pt idx="14">
                  <c:v>7.3518983444554306E-2</c:v>
                </c:pt>
                <c:pt idx="15">
                  <c:v>7.1092877517156719E-2</c:v>
                </c:pt>
                <c:pt idx="16">
                  <c:v>7.0870401496668942E-2</c:v>
                </c:pt>
                <c:pt idx="17">
                  <c:v>7.2006575759408248E-2</c:v>
                </c:pt>
                <c:pt idx="18">
                  <c:v>7.0899675230929479E-2</c:v>
                </c:pt>
                <c:pt idx="19">
                  <c:v>7.1864464939113901E-2</c:v>
                </c:pt>
                <c:pt idx="20">
                  <c:v>7.5224223967089457E-2</c:v>
                </c:pt>
                <c:pt idx="21">
                  <c:v>7.6333819468985833E-2</c:v>
                </c:pt>
                <c:pt idx="22">
                  <c:v>7.0598193758414918E-2</c:v>
                </c:pt>
                <c:pt idx="23">
                  <c:v>6.7185887445059198E-2</c:v>
                </c:pt>
                <c:pt idx="24">
                  <c:v>6.9407716131020467E-2</c:v>
                </c:pt>
                <c:pt idx="25">
                  <c:v>7.114554492583304E-2</c:v>
                </c:pt>
                <c:pt idx="26">
                  <c:v>7.5021779844600081E-2</c:v>
                </c:pt>
                <c:pt idx="27">
                  <c:v>7.7603209159456635E-2</c:v>
                </c:pt>
                <c:pt idx="28">
                  <c:v>7.266483103924698E-2</c:v>
                </c:pt>
                <c:pt idx="29">
                  <c:v>7.2652160349803832E-2</c:v>
                </c:pt>
                <c:pt idx="30">
                  <c:v>7.4972676219402748E-2</c:v>
                </c:pt>
                <c:pt idx="31">
                  <c:v>7.7483068025025151E-2</c:v>
                </c:pt>
                <c:pt idx="32">
                  <c:v>7.4511930758384762E-2</c:v>
                </c:pt>
                <c:pt idx="33">
                  <c:v>7.3831858198670983E-2</c:v>
                </c:pt>
                <c:pt idx="34">
                  <c:v>7.6507887748855044E-2</c:v>
                </c:pt>
                <c:pt idx="35">
                  <c:v>7.552598484778407E-2</c:v>
                </c:pt>
                <c:pt idx="36">
                  <c:v>7.4858684389791305E-2</c:v>
                </c:pt>
                <c:pt idx="37">
                  <c:v>7.3744492607198231E-2</c:v>
                </c:pt>
                <c:pt idx="38">
                  <c:v>7.4032234129660091E-2</c:v>
                </c:pt>
                <c:pt idx="39">
                  <c:v>7.4715838227719697E-2</c:v>
                </c:pt>
                <c:pt idx="40">
                  <c:v>7.5685981223689955E-2</c:v>
                </c:pt>
                <c:pt idx="41">
                  <c:v>7.6561842070607747E-2</c:v>
                </c:pt>
                <c:pt idx="42">
                  <c:v>7.3556122530852142E-2</c:v>
                </c:pt>
                <c:pt idx="43">
                  <c:v>7.2671040945646623E-2</c:v>
                </c:pt>
                <c:pt idx="44">
                  <c:v>7.4380016238861299E-2</c:v>
                </c:pt>
                <c:pt idx="45">
                  <c:v>7.3516530857873894E-2</c:v>
                </c:pt>
                <c:pt idx="46">
                  <c:v>7.5382972069473253E-2</c:v>
                </c:pt>
                <c:pt idx="47">
                  <c:v>7.8473291110212798E-2</c:v>
                </c:pt>
                <c:pt idx="48">
                  <c:v>7.8507704006578194E-2</c:v>
                </c:pt>
                <c:pt idx="49">
                  <c:v>7.8131537043660992E-2</c:v>
                </c:pt>
                <c:pt idx="50">
                  <c:v>7.727273282588272E-2</c:v>
                </c:pt>
                <c:pt idx="51">
                  <c:v>7.6664301807820245E-2</c:v>
                </c:pt>
                <c:pt idx="52">
                  <c:v>7.8844868148672601E-2</c:v>
                </c:pt>
                <c:pt idx="53">
                  <c:v>8.0050248500889543E-2</c:v>
                </c:pt>
                <c:pt idx="54">
                  <c:v>7.944962546686167E-2</c:v>
                </c:pt>
                <c:pt idx="55">
                  <c:v>8.0514223856778602E-2</c:v>
                </c:pt>
                <c:pt idx="56">
                  <c:v>8.0672098197291653E-2</c:v>
                </c:pt>
                <c:pt idx="57">
                  <c:v>7.9979432713079543E-2</c:v>
                </c:pt>
                <c:pt idx="58">
                  <c:v>8.0059031671278938E-2</c:v>
                </c:pt>
                <c:pt idx="59">
                  <c:v>8.0621491801906794E-2</c:v>
                </c:pt>
                <c:pt idx="60">
                  <c:v>8.1339851697210072E-2</c:v>
                </c:pt>
                <c:pt idx="61">
                  <c:v>8.1330311293720481E-2</c:v>
                </c:pt>
                <c:pt idx="62">
                  <c:v>8.0946730204936992E-2</c:v>
                </c:pt>
                <c:pt idx="63">
                  <c:v>8.1532763794083377E-2</c:v>
                </c:pt>
                <c:pt idx="64">
                  <c:v>8.3114849782229078E-2</c:v>
                </c:pt>
                <c:pt idx="65">
                  <c:v>8.3575655720245043E-2</c:v>
                </c:pt>
                <c:pt idx="66">
                  <c:v>8.3310753266362295E-2</c:v>
                </c:pt>
                <c:pt idx="67">
                  <c:v>8.3282272217030995E-2</c:v>
                </c:pt>
                <c:pt idx="68">
                  <c:v>8.4138205953386294E-2</c:v>
                </c:pt>
                <c:pt idx="69">
                  <c:v>8.4658793852055478E-2</c:v>
                </c:pt>
                <c:pt idx="70">
                  <c:v>8.5044225969322915E-2</c:v>
                </c:pt>
                <c:pt idx="71">
                  <c:v>8.579955285841033E-2</c:v>
                </c:pt>
                <c:pt idx="72">
                  <c:v>8.6264808717347249E-2</c:v>
                </c:pt>
                <c:pt idx="73">
                  <c:v>8.6333907613589903E-2</c:v>
                </c:pt>
                <c:pt idx="74">
                  <c:v>8.6529251804866411E-2</c:v>
                </c:pt>
                <c:pt idx="75">
                  <c:v>8.7296412229392786E-2</c:v>
                </c:pt>
                <c:pt idx="76">
                  <c:v>8.7852871972232585E-2</c:v>
                </c:pt>
                <c:pt idx="77">
                  <c:v>8.8198804708429848E-2</c:v>
                </c:pt>
                <c:pt idx="78">
                  <c:v>8.9073454849503797E-2</c:v>
                </c:pt>
                <c:pt idx="79">
                  <c:v>8.9575692854099956E-2</c:v>
                </c:pt>
                <c:pt idx="80">
                  <c:v>8.959880179826385E-2</c:v>
                </c:pt>
                <c:pt idx="81">
                  <c:v>9.0012490220915495E-2</c:v>
                </c:pt>
                <c:pt idx="82">
                  <c:v>9.0624462996299393E-2</c:v>
                </c:pt>
                <c:pt idx="83">
                  <c:v>9.1364513325974436E-2</c:v>
                </c:pt>
                <c:pt idx="84">
                  <c:v>9.229846079796318E-2</c:v>
                </c:pt>
                <c:pt idx="85">
                  <c:v>9.3076011841728826E-2</c:v>
                </c:pt>
                <c:pt idx="86">
                  <c:v>9.3963942342962611E-2</c:v>
                </c:pt>
                <c:pt idx="87">
                  <c:v>9.4868820965307091E-2</c:v>
                </c:pt>
                <c:pt idx="88">
                  <c:v>9.5210104162012657E-2</c:v>
                </c:pt>
                <c:pt idx="89">
                  <c:v>9.5616140375294797E-2</c:v>
                </c:pt>
                <c:pt idx="90">
                  <c:v>9.6244564400058741E-2</c:v>
                </c:pt>
                <c:pt idx="91">
                  <c:v>9.683376992287146E-2</c:v>
                </c:pt>
                <c:pt idx="92">
                  <c:v>9.7250830410882158E-2</c:v>
                </c:pt>
                <c:pt idx="93">
                  <c:v>9.7746055797568843E-2</c:v>
                </c:pt>
                <c:pt idx="94">
                  <c:v>9.8551307754206174E-2</c:v>
                </c:pt>
                <c:pt idx="95">
                  <c:v>9.9097502849150476E-2</c:v>
                </c:pt>
                <c:pt idx="96">
                  <c:v>9.9591465704256921E-2</c:v>
                </c:pt>
                <c:pt idx="97">
                  <c:v>0.10051002000797438</c:v>
                </c:pt>
                <c:pt idx="98">
                  <c:v>0.10140617386709611</c:v>
                </c:pt>
                <c:pt idx="99">
                  <c:v>0.1022027382132424</c:v>
                </c:pt>
                <c:pt idx="100">
                  <c:v>0.10292653465669054</c:v>
                </c:pt>
                <c:pt idx="101">
                  <c:v>0.10314300256750995</c:v>
                </c:pt>
                <c:pt idx="102">
                  <c:v>0.10367317477080333</c:v>
                </c:pt>
                <c:pt idx="103">
                  <c:v>0.10449510946489715</c:v>
                </c:pt>
                <c:pt idx="104">
                  <c:v>0.10505736438344281</c:v>
                </c:pt>
                <c:pt idx="105">
                  <c:v>0.1054967781069812</c:v>
                </c:pt>
                <c:pt idx="106">
                  <c:v>0.10582360659098795</c:v>
                </c:pt>
                <c:pt idx="107">
                  <c:v>0.10618624339617687</c:v>
                </c:pt>
                <c:pt idx="108">
                  <c:v>0.10694848886260476</c:v>
                </c:pt>
                <c:pt idx="109">
                  <c:v>0.1075441482076724</c:v>
                </c:pt>
                <c:pt idx="110">
                  <c:v>0.10765033432859029</c:v>
                </c:pt>
                <c:pt idx="111">
                  <c:v>0.10814476393428112</c:v>
                </c:pt>
                <c:pt idx="112">
                  <c:v>0.10874555459075268</c:v>
                </c:pt>
                <c:pt idx="113">
                  <c:v>0.10919412035582805</c:v>
                </c:pt>
                <c:pt idx="114">
                  <c:v>0.10938726559277014</c:v>
                </c:pt>
                <c:pt idx="115">
                  <c:v>0.10972633661004143</c:v>
                </c:pt>
                <c:pt idx="116">
                  <c:v>0.1101969805194996</c:v>
                </c:pt>
                <c:pt idx="117">
                  <c:v>0.11075210608296794</c:v>
                </c:pt>
                <c:pt idx="118">
                  <c:v>0.11094062022590047</c:v>
                </c:pt>
                <c:pt idx="119">
                  <c:v>0.11095268226753101</c:v>
                </c:pt>
                <c:pt idx="120">
                  <c:v>0.11124378633661704</c:v>
                </c:pt>
                <c:pt idx="121">
                  <c:v>0.11181021818610054</c:v>
                </c:pt>
                <c:pt idx="122">
                  <c:v>0.11249911217816254</c:v>
                </c:pt>
                <c:pt idx="123">
                  <c:v>0.11308192299719706</c:v>
                </c:pt>
                <c:pt idx="124">
                  <c:v>0.11347070850291056</c:v>
                </c:pt>
                <c:pt idx="125">
                  <c:v>0.11388857931374734</c:v>
                </c:pt>
                <c:pt idx="126">
                  <c:v>0.11433789824690344</c:v>
                </c:pt>
                <c:pt idx="127">
                  <c:v>0.11469129743070572</c:v>
                </c:pt>
                <c:pt idx="128">
                  <c:v>0.11488245816897598</c:v>
                </c:pt>
                <c:pt idx="129">
                  <c:v>0.11515303188153868</c:v>
                </c:pt>
                <c:pt idx="130">
                  <c:v>0.1156939431191739</c:v>
                </c:pt>
                <c:pt idx="131">
                  <c:v>0.1160588691692972</c:v>
                </c:pt>
                <c:pt idx="132">
                  <c:v>0.11646237000379663</c:v>
                </c:pt>
                <c:pt idx="133">
                  <c:v>0.11704242292157012</c:v>
                </c:pt>
                <c:pt idx="134">
                  <c:v>0.11726353127529905</c:v>
                </c:pt>
                <c:pt idx="135">
                  <c:v>0.11756718431350177</c:v>
                </c:pt>
                <c:pt idx="136">
                  <c:v>0.11821766677234112</c:v>
                </c:pt>
                <c:pt idx="137">
                  <c:v>0.11883323179621071</c:v>
                </c:pt>
                <c:pt idx="138">
                  <c:v>0.11934320200462406</c:v>
                </c:pt>
                <c:pt idx="139">
                  <c:v>0.11980931831223784</c:v>
                </c:pt>
                <c:pt idx="140">
                  <c:v>0.12045562548027018</c:v>
                </c:pt>
                <c:pt idx="141">
                  <c:v>0.12091178014352703</c:v>
                </c:pt>
                <c:pt idx="142">
                  <c:v>0.12125587597926023</c:v>
                </c:pt>
                <c:pt idx="143">
                  <c:v>0.12183075686881273</c:v>
                </c:pt>
                <c:pt idx="144">
                  <c:v>0.12259609488461859</c:v>
                </c:pt>
                <c:pt idx="145">
                  <c:v>0.12324063373451262</c:v>
                </c:pt>
                <c:pt idx="146">
                  <c:v>0.12363264633881298</c:v>
                </c:pt>
                <c:pt idx="147">
                  <c:v>0.12428309420098675</c:v>
                </c:pt>
                <c:pt idx="148">
                  <c:v>0.12495323897800582</c:v>
                </c:pt>
                <c:pt idx="149">
                  <c:v>0.12550057249217728</c:v>
                </c:pt>
                <c:pt idx="150">
                  <c:v>0.12609753859888881</c:v>
                </c:pt>
                <c:pt idx="151">
                  <c:v>0.1267260163132112</c:v>
                </c:pt>
                <c:pt idx="152">
                  <c:v>0.12741933382501561</c:v>
                </c:pt>
                <c:pt idx="153">
                  <c:v>0.12816747003803491</c:v>
                </c:pt>
                <c:pt idx="154">
                  <c:v>0.12886337811996407</c:v>
                </c:pt>
                <c:pt idx="155">
                  <c:v>0.12953907964655006</c:v>
                </c:pt>
                <c:pt idx="156">
                  <c:v>0.13012280578042235</c:v>
                </c:pt>
                <c:pt idx="157">
                  <c:v>0.1307650834899115</c:v>
                </c:pt>
                <c:pt idx="158">
                  <c:v>0.13138660865038512</c:v>
                </c:pt>
                <c:pt idx="159">
                  <c:v>0.13195363617877412</c:v>
                </c:pt>
                <c:pt idx="160">
                  <c:v>0.13279496930823056</c:v>
                </c:pt>
                <c:pt idx="161">
                  <c:v>0.1336208464574456</c:v>
                </c:pt>
                <c:pt idx="162">
                  <c:v>0.13435344411444236</c:v>
                </c:pt>
                <c:pt idx="163">
                  <c:v>0.135024102192185</c:v>
                </c:pt>
                <c:pt idx="164">
                  <c:v>0.13570882219276509</c:v>
                </c:pt>
                <c:pt idx="165">
                  <c:v>0.13643908300218921</c:v>
                </c:pt>
                <c:pt idx="166">
                  <c:v>0.13719456993710616</c:v>
                </c:pt>
                <c:pt idx="167">
                  <c:v>0.1377823691177924</c:v>
                </c:pt>
                <c:pt idx="168">
                  <c:v>0.13838518835437499</c:v>
                </c:pt>
                <c:pt idx="169">
                  <c:v>0.13921102724053366</c:v>
                </c:pt>
                <c:pt idx="170">
                  <c:v>0.14000826231338145</c:v>
                </c:pt>
                <c:pt idx="171">
                  <c:v>0.14078741503643083</c:v>
                </c:pt>
                <c:pt idx="172">
                  <c:v>0.14154460603312424</c:v>
                </c:pt>
                <c:pt idx="173">
                  <c:v>0.1422870624278891</c:v>
                </c:pt>
                <c:pt idx="174">
                  <c:v>0.14303701754235096</c:v>
                </c:pt>
                <c:pt idx="175">
                  <c:v>0.14382115642652507</c:v>
                </c:pt>
                <c:pt idx="176">
                  <c:v>0.14467026273524811</c:v>
                </c:pt>
                <c:pt idx="177">
                  <c:v>0.14552479577151636</c:v>
                </c:pt>
                <c:pt idx="178">
                  <c:v>0.14635687284391458</c:v>
                </c:pt>
                <c:pt idx="179">
                  <c:v>0.14713249801782627</c:v>
                </c:pt>
                <c:pt idx="180">
                  <c:v>0.14799144706868964</c:v>
                </c:pt>
                <c:pt idx="181">
                  <c:v>0.1488945845215891</c:v>
                </c:pt>
                <c:pt idx="182">
                  <c:v>0.14978263044650289</c:v>
                </c:pt>
                <c:pt idx="183">
                  <c:v>0.15067162198360995</c:v>
                </c:pt>
                <c:pt idx="184">
                  <c:v>0.15156201109261569</c:v>
                </c:pt>
                <c:pt idx="185">
                  <c:v>0.15247369316241297</c:v>
                </c:pt>
                <c:pt idx="186">
                  <c:v>0.15349061100700315</c:v>
                </c:pt>
                <c:pt idx="187">
                  <c:v>0.15450588124150688</c:v>
                </c:pt>
                <c:pt idx="188">
                  <c:v>0.15549431344283501</c:v>
                </c:pt>
                <c:pt idx="189">
                  <c:v>0.15643899515276419</c:v>
                </c:pt>
                <c:pt idx="190">
                  <c:v>0.1573891446403447</c:v>
                </c:pt>
                <c:pt idx="191">
                  <c:v>0.15841532000501526</c:v>
                </c:pt>
                <c:pt idx="192">
                  <c:v>0.15954686080627412</c:v>
                </c:pt>
                <c:pt idx="193">
                  <c:v>0.16057089211624739</c:v>
                </c:pt>
                <c:pt idx="194">
                  <c:v>0.16161132770477682</c:v>
                </c:pt>
                <c:pt idx="195">
                  <c:v>0.16277388826529107</c:v>
                </c:pt>
                <c:pt idx="196">
                  <c:v>0.16396072674389117</c:v>
                </c:pt>
                <c:pt idx="197">
                  <c:v>0.16509950705892287</c:v>
                </c:pt>
                <c:pt idx="198">
                  <c:v>0.16621508861494971</c:v>
                </c:pt>
                <c:pt idx="199">
                  <c:v>0.16747173860984832</c:v>
                </c:pt>
                <c:pt idx="200">
                  <c:v>0.16872996199147047</c:v>
                </c:pt>
                <c:pt idx="201">
                  <c:v>0.16996203618111441</c:v>
                </c:pt>
                <c:pt idx="202">
                  <c:v>0.17120274300130153</c:v>
                </c:pt>
                <c:pt idx="203">
                  <c:v>0.17252197881725082</c:v>
                </c:pt>
                <c:pt idx="204">
                  <c:v>0.17385586634231562</c:v>
                </c:pt>
                <c:pt idx="205">
                  <c:v>0.17512923469097799</c:v>
                </c:pt>
                <c:pt idx="206">
                  <c:v>0.1764093018404673</c:v>
                </c:pt>
                <c:pt idx="207">
                  <c:v>0.17775660647169333</c:v>
                </c:pt>
                <c:pt idx="208">
                  <c:v>0.17919774341063632</c:v>
                </c:pt>
                <c:pt idx="209">
                  <c:v>0.18062404057271086</c:v>
                </c:pt>
                <c:pt idx="210">
                  <c:v>0.18197243379141645</c:v>
                </c:pt>
                <c:pt idx="211">
                  <c:v>0.18325566975887422</c:v>
                </c:pt>
                <c:pt idx="212">
                  <c:v>0.18469360841394344</c:v>
                </c:pt>
                <c:pt idx="213">
                  <c:v>0.18611223805993019</c:v>
                </c:pt>
                <c:pt idx="214">
                  <c:v>0.18749925438875747</c:v>
                </c:pt>
                <c:pt idx="215">
                  <c:v>0.18893810004821113</c:v>
                </c:pt>
                <c:pt idx="216">
                  <c:v>0.19030422386481308</c:v>
                </c:pt>
                <c:pt idx="217">
                  <c:v>0.19167405456375231</c:v>
                </c:pt>
                <c:pt idx="218">
                  <c:v>0.19313268595713792</c:v>
                </c:pt>
                <c:pt idx="219">
                  <c:v>0.19453975469002646</c:v>
                </c:pt>
                <c:pt idx="220">
                  <c:v>0.19593792535760499</c:v>
                </c:pt>
                <c:pt idx="221">
                  <c:v>0.1973513492665756</c:v>
                </c:pt>
                <c:pt idx="222">
                  <c:v>0.19870196369063153</c:v>
                </c:pt>
                <c:pt idx="223">
                  <c:v>0.2000645792107684</c:v>
                </c:pt>
                <c:pt idx="224">
                  <c:v>0.2014569188124368</c:v>
                </c:pt>
                <c:pt idx="225">
                  <c:v>0.20282158280475007</c:v>
                </c:pt>
                <c:pt idx="226">
                  <c:v>0.20416728215294599</c:v>
                </c:pt>
                <c:pt idx="227">
                  <c:v>0.2054861257749834</c:v>
                </c:pt>
                <c:pt idx="228">
                  <c:v>0.20680959517741124</c:v>
                </c:pt>
                <c:pt idx="229">
                  <c:v>0.20805122228353001</c:v>
                </c:pt>
                <c:pt idx="230">
                  <c:v>0.20924035095006147</c:v>
                </c:pt>
                <c:pt idx="231">
                  <c:v>0.21044945924787103</c:v>
                </c:pt>
                <c:pt idx="232">
                  <c:v>0.21178149749932085</c:v>
                </c:pt>
                <c:pt idx="233">
                  <c:v>0.21305929278143895</c:v>
                </c:pt>
                <c:pt idx="234">
                  <c:v>0.21415799097719579</c:v>
                </c:pt>
                <c:pt idx="235">
                  <c:v>0.21521627543809893</c:v>
                </c:pt>
                <c:pt idx="236">
                  <c:v>0.21632617649780495</c:v>
                </c:pt>
                <c:pt idx="237">
                  <c:v>0.21745062689861147</c:v>
                </c:pt>
                <c:pt idx="238">
                  <c:v>0.21845886890725275</c:v>
                </c:pt>
                <c:pt idx="239">
                  <c:v>0.21949962264831502</c:v>
                </c:pt>
                <c:pt idx="240">
                  <c:v>0.22053101132187317</c:v>
                </c:pt>
                <c:pt idx="241">
                  <c:v>0.22143983030392786</c:v>
                </c:pt>
                <c:pt idx="242">
                  <c:v>0.22236022299379254</c:v>
                </c:pt>
                <c:pt idx="243">
                  <c:v>0.22324855098098728</c:v>
                </c:pt>
                <c:pt idx="244">
                  <c:v>0.22405867352257178</c:v>
                </c:pt>
                <c:pt idx="245">
                  <c:v>0.22490777722253755</c:v>
                </c:pt>
                <c:pt idx="246">
                  <c:v>0.22575185202535528</c:v>
                </c:pt>
                <c:pt idx="247">
                  <c:v>0.22655840614326797</c:v>
                </c:pt>
                <c:pt idx="248">
                  <c:v>0.22738483375269905</c:v>
                </c:pt>
                <c:pt idx="249">
                  <c:v>0.22817395983236508</c:v>
                </c:pt>
                <c:pt idx="250">
                  <c:v>0.22894186873280131</c:v>
                </c:pt>
                <c:pt idx="251">
                  <c:v>0.22974990844058005</c:v>
                </c:pt>
                <c:pt idx="252">
                  <c:v>0.23061101454829191</c:v>
                </c:pt>
                <c:pt idx="253">
                  <c:v>0.23146645369716554</c:v>
                </c:pt>
                <c:pt idx="254">
                  <c:v>0.23222186188323399</c:v>
                </c:pt>
                <c:pt idx="255">
                  <c:v>0.2329865584866713</c:v>
                </c:pt>
                <c:pt idx="256">
                  <c:v>0.23375373567848792</c:v>
                </c:pt>
                <c:pt idx="257">
                  <c:v>0.2344647935679062</c:v>
                </c:pt>
                <c:pt idx="258">
                  <c:v>0.23514704442313197</c:v>
                </c:pt>
                <c:pt idx="259">
                  <c:v>0.23581747911744244</c:v>
                </c:pt>
                <c:pt idx="260">
                  <c:v>0.23647227093876991</c:v>
                </c:pt>
                <c:pt idx="261">
                  <c:v>0.23712000563353644</c:v>
                </c:pt>
                <c:pt idx="262">
                  <c:v>0.23774433627891792</c:v>
                </c:pt>
                <c:pt idx="263">
                  <c:v>0.23832413922643161</c:v>
                </c:pt>
                <c:pt idx="264">
                  <c:v>0.23886984727542906</c:v>
                </c:pt>
                <c:pt idx="265">
                  <c:v>0.23942068920721385</c:v>
                </c:pt>
                <c:pt idx="266">
                  <c:v>0.23997027143480495</c:v>
                </c:pt>
                <c:pt idx="267">
                  <c:v>0.2405026789193063</c:v>
                </c:pt>
                <c:pt idx="268">
                  <c:v>0.24101365965974353</c:v>
                </c:pt>
                <c:pt idx="269">
                  <c:v>0.24154166321216183</c:v>
                </c:pt>
                <c:pt idx="270">
                  <c:v>0.24206191037009317</c:v>
                </c:pt>
                <c:pt idx="271">
                  <c:v>0.24253231611359474</c:v>
                </c:pt>
                <c:pt idx="272">
                  <c:v>0.24306959315012</c:v>
                </c:pt>
                <c:pt idx="273">
                  <c:v>0.24364051001611228</c:v>
                </c:pt>
                <c:pt idx="274">
                  <c:v>0.24412190913113965</c:v>
                </c:pt>
                <c:pt idx="275">
                  <c:v>0.24463894025858726</c:v>
                </c:pt>
                <c:pt idx="276">
                  <c:v>0.24519000139074354</c:v>
                </c:pt>
                <c:pt idx="277">
                  <c:v>0.24571006614081212</c:v>
                </c:pt>
                <c:pt idx="278">
                  <c:v>0.2462125570960183</c:v>
                </c:pt>
                <c:pt idx="279">
                  <c:v>0.24674272267158007</c:v>
                </c:pt>
                <c:pt idx="280">
                  <c:v>0.24732385617019881</c:v>
                </c:pt>
                <c:pt idx="281">
                  <c:v>0.24779921333489688</c:v>
                </c:pt>
                <c:pt idx="282">
                  <c:v>0.24828436738025048</c:v>
                </c:pt>
                <c:pt idx="283">
                  <c:v>0.24884614466704227</c:v>
                </c:pt>
                <c:pt idx="284">
                  <c:v>0.24938536272077014</c:v>
                </c:pt>
                <c:pt idx="285">
                  <c:v>0.24986696235197406</c:v>
                </c:pt>
                <c:pt idx="286">
                  <c:v>0.25032562107022005</c:v>
                </c:pt>
                <c:pt idx="287">
                  <c:v>0.25083580180693898</c:v>
                </c:pt>
                <c:pt idx="288">
                  <c:v>0.25134044831881402</c:v>
                </c:pt>
                <c:pt idx="289">
                  <c:v>0.25181174830260139</c:v>
                </c:pt>
                <c:pt idx="290">
                  <c:v>0.25225729122005064</c:v>
                </c:pt>
                <c:pt idx="291">
                  <c:v>0.2527265161416814</c:v>
                </c:pt>
                <c:pt idx="292">
                  <c:v>0.25318821604864189</c:v>
                </c:pt>
                <c:pt idx="293">
                  <c:v>0.25362910134822864</c:v>
                </c:pt>
                <c:pt idx="294">
                  <c:v>0.25413679791458416</c:v>
                </c:pt>
                <c:pt idx="295">
                  <c:v>0.2546482723218067</c:v>
                </c:pt>
                <c:pt idx="296">
                  <c:v>0.25511511296721623</c:v>
                </c:pt>
                <c:pt idx="297">
                  <c:v>0.25553907790465885</c:v>
                </c:pt>
                <c:pt idx="298">
                  <c:v>0.25593502682818631</c:v>
                </c:pt>
                <c:pt idx="299">
                  <c:v>0.2563363979110409</c:v>
                </c:pt>
                <c:pt idx="300">
                  <c:v>0.25679081121127262</c:v>
                </c:pt>
                <c:pt idx="301">
                  <c:v>0.25727686898532465</c:v>
                </c:pt>
                <c:pt idx="302">
                  <c:v>0.25773920081847151</c:v>
                </c:pt>
                <c:pt idx="303">
                  <c:v>0.25811731910108876</c:v>
                </c:pt>
                <c:pt idx="304">
                  <c:v>0.25851400373192185</c:v>
                </c:pt>
                <c:pt idx="305">
                  <c:v>0.25893263309303588</c:v>
                </c:pt>
                <c:pt idx="306">
                  <c:v>0.25937009233601188</c:v>
                </c:pt>
                <c:pt idx="307">
                  <c:v>0.25976517000466842</c:v>
                </c:pt>
                <c:pt idx="308">
                  <c:v>0.26013543046606563</c:v>
                </c:pt>
                <c:pt idx="309">
                  <c:v>0.26051922326649135</c:v>
                </c:pt>
                <c:pt idx="310">
                  <c:v>0.26096601248059553</c:v>
                </c:pt>
                <c:pt idx="311">
                  <c:v>0.26134875443142785</c:v>
                </c:pt>
                <c:pt idx="312">
                  <c:v>0.26171487405768473</c:v>
                </c:pt>
                <c:pt idx="313">
                  <c:v>0.26213188410068622</c:v>
                </c:pt>
                <c:pt idx="314">
                  <c:v>0.2625236235813424</c:v>
                </c:pt>
                <c:pt idx="315">
                  <c:v>0.26293152340587911</c:v>
                </c:pt>
                <c:pt idx="316">
                  <c:v>0.26337850109952132</c:v>
                </c:pt>
                <c:pt idx="317">
                  <c:v>0.26384072401966735</c:v>
                </c:pt>
                <c:pt idx="318">
                  <c:v>0.26432590755681468</c:v>
                </c:pt>
                <c:pt idx="319">
                  <c:v>0.26484161833321124</c:v>
                </c:pt>
                <c:pt idx="320">
                  <c:v>0.26541874233000845</c:v>
                </c:pt>
                <c:pt idx="321">
                  <c:v>0.2659619167379817</c:v>
                </c:pt>
                <c:pt idx="322">
                  <c:v>0.26649612128807848</c:v>
                </c:pt>
                <c:pt idx="323">
                  <c:v>0.26708270997086908</c:v>
                </c:pt>
                <c:pt idx="324">
                  <c:v>0.26765885570684733</c:v>
                </c:pt>
                <c:pt idx="325">
                  <c:v>0.26824395024542141</c:v>
                </c:pt>
                <c:pt idx="326">
                  <c:v>0.26885680996753653</c:v>
                </c:pt>
                <c:pt idx="327">
                  <c:v>0.26946920460757579</c:v>
                </c:pt>
                <c:pt idx="328">
                  <c:v>0.27008699712131318</c:v>
                </c:pt>
                <c:pt idx="329">
                  <c:v>0.27071421325730011</c:v>
                </c:pt>
                <c:pt idx="330">
                  <c:v>0.27135123598524541</c:v>
                </c:pt>
                <c:pt idx="331">
                  <c:v>0.2719821970466581</c:v>
                </c:pt>
                <c:pt idx="332">
                  <c:v>0.27259315232594511</c:v>
                </c:pt>
                <c:pt idx="333">
                  <c:v>0.27320927119222094</c:v>
                </c:pt>
                <c:pt idx="334">
                  <c:v>0.27380948188030113</c:v>
                </c:pt>
                <c:pt idx="335">
                  <c:v>0.27440310389794836</c:v>
                </c:pt>
                <c:pt idx="336">
                  <c:v>0.27499678488112123</c:v>
                </c:pt>
                <c:pt idx="337">
                  <c:v>0.27557918439597362</c:v>
                </c:pt>
                <c:pt idx="338">
                  <c:v>0.27614742111352591</c:v>
                </c:pt>
                <c:pt idx="339">
                  <c:v>0.27669091328156509</c:v>
                </c:pt>
                <c:pt idx="340">
                  <c:v>0.27727196836191198</c:v>
                </c:pt>
                <c:pt idx="341">
                  <c:v>0.27784882736152583</c:v>
                </c:pt>
                <c:pt idx="342">
                  <c:v>0.27842280502072553</c:v>
                </c:pt>
                <c:pt idx="343">
                  <c:v>0.27900280266552085</c:v>
                </c:pt>
                <c:pt idx="344">
                  <c:v>0.27952527174577363</c:v>
                </c:pt>
                <c:pt idx="345">
                  <c:v>0.2800505945620182</c:v>
                </c:pt>
                <c:pt idx="346">
                  <c:v>0.28062774742875657</c:v>
                </c:pt>
                <c:pt idx="347">
                  <c:v>0.28117357998100428</c:v>
                </c:pt>
                <c:pt idx="348">
                  <c:v>0.28170162926561287</c:v>
                </c:pt>
                <c:pt idx="349">
                  <c:v>0.28222267097589848</c:v>
                </c:pt>
                <c:pt idx="350">
                  <c:v>0.28275420534178269</c:v>
                </c:pt>
                <c:pt idx="351">
                  <c:v>0.28328457784832123</c:v>
                </c:pt>
                <c:pt idx="352">
                  <c:v>0.28382661113722402</c:v>
                </c:pt>
                <c:pt idx="353">
                  <c:v>0.28437253283318392</c:v>
                </c:pt>
                <c:pt idx="354">
                  <c:v>0.28486946378657435</c:v>
                </c:pt>
                <c:pt idx="355">
                  <c:v>0.28534684464712617</c:v>
                </c:pt>
                <c:pt idx="356">
                  <c:v>0.28585990489009599</c:v>
                </c:pt>
                <c:pt idx="357">
                  <c:v>0.28635309456628122</c:v>
                </c:pt>
                <c:pt idx="358">
                  <c:v>0.28684951433553535</c:v>
                </c:pt>
                <c:pt idx="359">
                  <c:v>0.28740811965920798</c:v>
                </c:pt>
                <c:pt idx="360">
                  <c:v>0.28792723343172716</c:v>
                </c:pt>
                <c:pt idx="361">
                  <c:v>0.28841505220640679</c:v>
                </c:pt>
                <c:pt idx="362">
                  <c:v>0.28889494263125148</c:v>
                </c:pt>
                <c:pt idx="363">
                  <c:v>0.28939708647476825</c:v>
                </c:pt>
                <c:pt idx="364">
                  <c:v>0.28988474056735059</c:v>
                </c:pt>
                <c:pt idx="365">
                  <c:v>0.29035563382956325</c:v>
                </c:pt>
                <c:pt idx="366">
                  <c:v>0.29080508444050751</c:v>
                </c:pt>
                <c:pt idx="367">
                  <c:v>0.29130456315970893</c:v>
                </c:pt>
                <c:pt idx="368">
                  <c:v>0.29182089606324585</c:v>
                </c:pt>
                <c:pt idx="369">
                  <c:v>0.29225106562470277</c:v>
                </c:pt>
                <c:pt idx="370">
                  <c:v>0.2927002558743132</c:v>
                </c:pt>
                <c:pt idx="371">
                  <c:v>0.29316439075045958</c:v>
                </c:pt>
                <c:pt idx="372">
                  <c:v>0.29361198494578428</c:v>
                </c:pt>
                <c:pt idx="373">
                  <c:v>0.29404549118877921</c:v>
                </c:pt>
                <c:pt idx="374">
                  <c:v>0.29451333957809211</c:v>
                </c:pt>
                <c:pt idx="375">
                  <c:v>0.29499584382604532</c:v>
                </c:pt>
                <c:pt idx="376">
                  <c:v>0.29541339287604473</c:v>
                </c:pt>
                <c:pt idx="377">
                  <c:v>0.2958238237210995</c:v>
                </c:pt>
                <c:pt idx="378">
                  <c:v>0.29624839197155889</c:v>
                </c:pt>
                <c:pt idx="379">
                  <c:v>0.29668472176485128</c:v>
                </c:pt>
                <c:pt idx="380">
                  <c:v>0.29709723867605686</c:v>
                </c:pt>
                <c:pt idx="381">
                  <c:v>0.29748847255395972</c:v>
                </c:pt>
                <c:pt idx="382">
                  <c:v>0.29790028279014147</c:v>
                </c:pt>
                <c:pt idx="383">
                  <c:v>0.29831576794030651</c:v>
                </c:pt>
                <c:pt idx="384">
                  <c:v>0.29870938683407161</c:v>
                </c:pt>
                <c:pt idx="385">
                  <c:v>0.29908512420478356</c:v>
                </c:pt>
                <c:pt idx="386">
                  <c:v>0.29945340659008612</c:v>
                </c:pt>
                <c:pt idx="387">
                  <c:v>0.29983115410629979</c:v>
                </c:pt>
                <c:pt idx="388">
                  <c:v>0.30019349458775718</c:v>
                </c:pt>
                <c:pt idx="389">
                  <c:v>0.30053138908686355</c:v>
                </c:pt>
                <c:pt idx="390">
                  <c:v>0.30089873747900248</c:v>
                </c:pt>
                <c:pt idx="391">
                  <c:v>0.30127442694619794</c:v>
                </c:pt>
                <c:pt idx="392">
                  <c:v>0.30164957650966645</c:v>
                </c:pt>
                <c:pt idx="393">
                  <c:v>0.30199992718234614</c:v>
                </c:pt>
                <c:pt idx="394">
                  <c:v>0.30233607140110935</c:v>
                </c:pt>
                <c:pt idx="395">
                  <c:v>0.30267557554194274</c:v>
                </c:pt>
                <c:pt idx="396">
                  <c:v>0.303010818762318</c:v>
                </c:pt>
                <c:pt idx="397">
                  <c:v>0.30338161792550844</c:v>
                </c:pt>
                <c:pt idx="398">
                  <c:v>0.30371864228466711</c:v>
                </c:pt>
                <c:pt idx="399">
                  <c:v>0.30401332418435917</c:v>
                </c:pt>
                <c:pt idx="400">
                  <c:v>0.30431888775524968</c:v>
                </c:pt>
                <c:pt idx="401">
                  <c:v>0.30463618162653744</c:v>
                </c:pt>
                <c:pt idx="402">
                  <c:v>0.3049719757699117</c:v>
                </c:pt>
                <c:pt idx="403">
                  <c:v>0.3053055932949395</c:v>
                </c:pt>
                <c:pt idx="404">
                  <c:v>0.30561726380806059</c:v>
                </c:pt>
                <c:pt idx="405">
                  <c:v>0.30590085647577397</c:v>
                </c:pt>
                <c:pt idx="406">
                  <c:v>0.30619681534457988</c:v>
                </c:pt>
                <c:pt idx="407">
                  <c:v>0.30651170270939215</c:v>
                </c:pt>
                <c:pt idx="408">
                  <c:v>0.30678653210879214</c:v>
                </c:pt>
                <c:pt idx="409">
                  <c:v>0.30701232010927698</c:v>
                </c:pt>
                <c:pt idx="410">
                  <c:v>0.30729341163087159</c:v>
                </c:pt>
                <c:pt idx="411">
                  <c:v>0.30758921500791064</c:v>
                </c:pt>
                <c:pt idx="412">
                  <c:v>0.30787672971654018</c:v>
                </c:pt>
                <c:pt idx="413">
                  <c:v>0.30813801654674317</c:v>
                </c:pt>
                <c:pt idx="414">
                  <c:v>0.30839918738558181</c:v>
                </c:pt>
                <c:pt idx="415">
                  <c:v>0.308658788978386</c:v>
                </c:pt>
                <c:pt idx="416">
                  <c:v>0.30890703024161009</c:v>
                </c:pt>
                <c:pt idx="417">
                  <c:v>0.30916712417672659</c:v>
                </c:pt>
                <c:pt idx="418">
                  <c:v>0.30942274878700932</c:v>
                </c:pt>
                <c:pt idx="419">
                  <c:v>0.30964077702905562</c:v>
                </c:pt>
                <c:pt idx="420">
                  <c:v>0.30990000032919857</c:v>
                </c:pt>
                <c:pt idx="421">
                  <c:v>0.31014475077816001</c:v>
                </c:pt>
                <c:pt idx="422">
                  <c:v>0.31033129600958326</c:v>
                </c:pt>
                <c:pt idx="423">
                  <c:v>0.31059077983286804</c:v>
                </c:pt>
                <c:pt idx="424">
                  <c:v>0.31079373634309793</c:v>
                </c:pt>
                <c:pt idx="425">
                  <c:v>0.31097005339757944</c:v>
                </c:pt>
                <c:pt idx="426">
                  <c:v>0.3111961518550353</c:v>
                </c:pt>
                <c:pt idx="427">
                  <c:v>0.31138144365900006</c:v>
                </c:pt>
                <c:pt idx="428">
                  <c:v>0.31156594737739574</c:v>
                </c:pt>
                <c:pt idx="429">
                  <c:v>0.31176348784193053</c:v>
                </c:pt>
                <c:pt idx="430">
                  <c:v>0.31197261133091891</c:v>
                </c:pt>
                <c:pt idx="431">
                  <c:v>0.3121443828156556</c:v>
                </c:pt>
                <c:pt idx="432">
                  <c:v>0.31230585679620698</c:v>
                </c:pt>
                <c:pt idx="433">
                  <c:v>0.312440279319874</c:v>
                </c:pt>
                <c:pt idx="434">
                  <c:v>0.31261895099848036</c:v>
                </c:pt>
                <c:pt idx="435">
                  <c:v>0.3128267940213289</c:v>
                </c:pt>
                <c:pt idx="436">
                  <c:v>0.31301283668696694</c:v>
                </c:pt>
                <c:pt idx="437">
                  <c:v>0.313183260948804</c:v>
                </c:pt>
                <c:pt idx="438">
                  <c:v>0.31334278123520476</c:v>
                </c:pt>
                <c:pt idx="439">
                  <c:v>0.31349258175376865</c:v>
                </c:pt>
                <c:pt idx="440">
                  <c:v>0.31362391157657071</c:v>
                </c:pt>
                <c:pt idx="441">
                  <c:v>0.313762990496461</c:v>
                </c:pt>
                <c:pt idx="442">
                  <c:v>0.31388650239768362</c:v>
                </c:pt>
                <c:pt idx="443">
                  <c:v>0.31401544779780216</c:v>
                </c:pt>
                <c:pt idx="444">
                  <c:v>0.31415551892017618</c:v>
                </c:pt>
                <c:pt idx="445">
                  <c:v>0.3142954498295864</c:v>
                </c:pt>
                <c:pt idx="446">
                  <c:v>0.31442997364809727</c:v>
                </c:pt>
                <c:pt idx="447">
                  <c:v>0.31451796331671661</c:v>
                </c:pt>
                <c:pt idx="448">
                  <c:v>0.31464466738753144</c:v>
                </c:pt>
                <c:pt idx="449">
                  <c:v>0.31477346372893494</c:v>
                </c:pt>
                <c:pt idx="450">
                  <c:v>0.3148965726974074</c:v>
                </c:pt>
                <c:pt idx="451">
                  <c:v>0.314988322281887</c:v>
                </c:pt>
                <c:pt idx="452">
                  <c:v>0.31506404179512432</c:v>
                </c:pt>
                <c:pt idx="453">
                  <c:v>0.31514484324222242</c:v>
                </c:pt>
                <c:pt idx="454">
                  <c:v>0.31526473828765961</c:v>
                </c:pt>
                <c:pt idx="455">
                  <c:v>0.31538243853848108</c:v>
                </c:pt>
                <c:pt idx="456">
                  <c:v>0.31547072149275329</c:v>
                </c:pt>
                <c:pt idx="457">
                  <c:v>0.31554661006768175</c:v>
                </c:pt>
                <c:pt idx="458">
                  <c:v>0.31558681121064019</c:v>
                </c:pt>
                <c:pt idx="459">
                  <c:v>0.31563665997624812</c:v>
                </c:pt>
                <c:pt idx="460">
                  <c:v>0.31577270733067198</c:v>
                </c:pt>
                <c:pt idx="461">
                  <c:v>0.31585661925522762</c:v>
                </c:pt>
                <c:pt idx="462">
                  <c:v>0.31593141119784623</c:v>
                </c:pt>
                <c:pt idx="463">
                  <c:v>0.31599767453853339</c:v>
                </c:pt>
                <c:pt idx="464">
                  <c:v>0.31606584900218831</c:v>
                </c:pt>
                <c:pt idx="465">
                  <c:v>0.31613365900152307</c:v>
                </c:pt>
                <c:pt idx="466">
                  <c:v>0.3161860211582615</c:v>
                </c:pt>
                <c:pt idx="467">
                  <c:v>0.31624922680492784</c:v>
                </c:pt>
                <c:pt idx="468">
                  <c:v>0.31629661194138209</c:v>
                </c:pt>
                <c:pt idx="469">
                  <c:v>0.31633733452983265</c:v>
                </c:pt>
                <c:pt idx="470">
                  <c:v>0.31636709844669547</c:v>
                </c:pt>
                <c:pt idx="471">
                  <c:v>0.31639354907703554</c:v>
                </c:pt>
                <c:pt idx="472">
                  <c:v>0.31643263442941832</c:v>
                </c:pt>
                <c:pt idx="473">
                  <c:v>0.31646076892056518</c:v>
                </c:pt>
                <c:pt idx="474">
                  <c:v>0.31651283587652218</c:v>
                </c:pt>
                <c:pt idx="475">
                  <c:v>0.31653884991974224</c:v>
                </c:pt>
                <c:pt idx="476">
                  <c:v>0.31654170741396231</c:v>
                </c:pt>
                <c:pt idx="477">
                  <c:v>0.31665474174198299</c:v>
                </c:pt>
                <c:pt idx="478">
                  <c:v>0.31667118202240624</c:v>
                </c:pt>
                <c:pt idx="479">
                  <c:v>0.31666799919238414</c:v>
                </c:pt>
                <c:pt idx="480">
                  <c:v>0.31676066331394392</c:v>
                </c:pt>
                <c:pt idx="481">
                  <c:v>0.31677030073359164</c:v>
                </c:pt>
                <c:pt idx="482">
                  <c:v>0.31678100919004143</c:v>
                </c:pt>
                <c:pt idx="483">
                  <c:v>0.31685004972929853</c:v>
                </c:pt>
                <c:pt idx="484">
                  <c:v>0.31686380857138641</c:v>
                </c:pt>
                <c:pt idx="485">
                  <c:v>0.31689943164930223</c:v>
                </c:pt>
                <c:pt idx="486">
                  <c:v>0.31692879610481978</c:v>
                </c:pt>
                <c:pt idx="487">
                  <c:v>0.31691261456412856</c:v>
                </c:pt>
                <c:pt idx="488">
                  <c:v>0.31694826004244225</c:v>
                </c:pt>
                <c:pt idx="489">
                  <c:v>0.31697621369344253</c:v>
                </c:pt>
                <c:pt idx="490">
                  <c:v>0.31697746552575085</c:v>
                </c:pt>
                <c:pt idx="491">
                  <c:v>0.31703205798373313</c:v>
                </c:pt>
                <c:pt idx="492">
                  <c:v>0.31703329071560432</c:v>
                </c:pt>
                <c:pt idx="493">
                  <c:v>0.31701190877175683</c:v>
                </c:pt>
                <c:pt idx="494">
                  <c:v>0.31703882638105307</c:v>
                </c:pt>
                <c:pt idx="495">
                  <c:v>0.31706424380164933</c:v>
                </c:pt>
                <c:pt idx="496">
                  <c:v>0.31707902711831792</c:v>
                </c:pt>
                <c:pt idx="497">
                  <c:v>0.31708357166311102</c:v>
                </c:pt>
                <c:pt idx="498">
                  <c:v>0.31709049441630771</c:v>
                </c:pt>
                <c:pt idx="499">
                  <c:v>0.31713441697155331</c:v>
                </c:pt>
                <c:pt idx="500">
                  <c:v>0.31714674794992392</c:v>
                </c:pt>
                <c:pt idx="501">
                  <c:v>0.31711643463872202</c:v>
                </c:pt>
                <c:pt idx="502">
                  <c:v>0.31713342427605745</c:v>
                </c:pt>
                <c:pt idx="503">
                  <c:v>0.31714261599156263</c:v>
                </c:pt>
                <c:pt idx="504">
                  <c:v>0.31713166852417657</c:v>
                </c:pt>
                <c:pt idx="505">
                  <c:v>0.31714746974379437</c:v>
                </c:pt>
                <c:pt idx="506">
                  <c:v>0.31717992816053042</c:v>
                </c:pt>
                <c:pt idx="507">
                  <c:v>0.31719200916445173</c:v>
                </c:pt>
                <c:pt idx="508">
                  <c:v>0.31721666404560489</c:v>
                </c:pt>
                <c:pt idx="509">
                  <c:v>0.31725104046118907</c:v>
                </c:pt>
                <c:pt idx="510">
                  <c:v>0.31727284712352521</c:v>
                </c:pt>
                <c:pt idx="511">
                  <c:v>0.31729186660390318</c:v>
                </c:pt>
                <c:pt idx="512">
                  <c:v>0.31727972118325926</c:v>
                </c:pt>
                <c:pt idx="513">
                  <c:v>0.31733490086785826</c:v>
                </c:pt>
                <c:pt idx="514">
                  <c:v>0.31742010935427795</c:v>
                </c:pt>
                <c:pt idx="515">
                  <c:v>0.31738834648133679</c:v>
                </c:pt>
                <c:pt idx="516">
                  <c:v>0.31738911591714186</c:v>
                </c:pt>
                <c:pt idx="517">
                  <c:v>0.31741947190602821</c:v>
                </c:pt>
                <c:pt idx="518">
                  <c:v>0.31742055798610808</c:v>
                </c:pt>
                <c:pt idx="519">
                  <c:v>0.31741342960294167</c:v>
                </c:pt>
                <c:pt idx="520">
                  <c:v>0.31741699344055679</c:v>
                </c:pt>
                <c:pt idx="521">
                  <c:v>0.31745939574851129</c:v>
                </c:pt>
                <c:pt idx="522">
                  <c:v>0.31745395739167004</c:v>
                </c:pt>
                <c:pt idx="523">
                  <c:v>0.31744709854576708</c:v>
                </c:pt>
                <c:pt idx="524">
                  <c:v>0.31754342270183022</c:v>
                </c:pt>
                <c:pt idx="525">
                  <c:v>0.31759625510930634</c:v>
                </c:pt>
                <c:pt idx="526">
                  <c:v>0.31757293287921318</c:v>
                </c:pt>
                <c:pt idx="527">
                  <c:v>0.31756857662739452</c:v>
                </c:pt>
                <c:pt idx="528">
                  <c:v>0.31758066640396809</c:v>
                </c:pt>
                <c:pt idx="529">
                  <c:v>0.31764082779010211</c:v>
                </c:pt>
                <c:pt idx="530">
                  <c:v>0.31769392460061496</c:v>
                </c:pt>
                <c:pt idx="531">
                  <c:v>0.31768102203460757</c:v>
                </c:pt>
                <c:pt idx="532">
                  <c:v>0.31766614183820602</c:v>
                </c:pt>
                <c:pt idx="533">
                  <c:v>0.31772934228600652</c:v>
                </c:pt>
                <c:pt idx="534">
                  <c:v>0.31780597439022956</c:v>
                </c:pt>
                <c:pt idx="535">
                  <c:v>0.31780471047029246</c:v>
                </c:pt>
                <c:pt idx="536">
                  <c:v>0.3178617260312569</c:v>
                </c:pt>
                <c:pt idx="537">
                  <c:v>0.31790806336816974</c:v>
                </c:pt>
                <c:pt idx="538">
                  <c:v>0.31791297940800428</c:v>
                </c:pt>
                <c:pt idx="539">
                  <c:v>0.31792184065802637</c:v>
                </c:pt>
                <c:pt idx="540">
                  <c:v>0.31801355357285349</c:v>
                </c:pt>
                <c:pt idx="541">
                  <c:v>0.31812373444230957</c:v>
                </c:pt>
                <c:pt idx="542">
                  <c:v>0.31817383478627304</c:v>
                </c:pt>
                <c:pt idx="543">
                  <c:v>0.31817605615687516</c:v>
                </c:pt>
                <c:pt idx="544">
                  <c:v>0.31823138834582232</c:v>
                </c:pt>
                <c:pt idx="545">
                  <c:v>0.31831600262555154</c:v>
                </c:pt>
                <c:pt idx="546">
                  <c:v>0.31836202467032199</c:v>
                </c:pt>
                <c:pt idx="547">
                  <c:v>0.31840566518671892</c:v>
                </c:pt>
                <c:pt idx="548">
                  <c:v>0.31845786112311331</c:v>
                </c:pt>
                <c:pt idx="549">
                  <c:v>0.31851136886028231</c:v>
                </c:pt>
                <c:pt idx="550">
                  <c:v>0.31856244879376727</c:v>
                </c:pt>
                <c:pt idx="551">
                  <c:v>0.31863804178942789</c:v>
                </c:pt>
                <c:pt idx="552">
                  <c:v>0.31875232887602412</c:v>
                </c:pt>
                <c:pt idx="553">
                  <c:v>0.31873047522535264</c:v>
                </c:pt>
                <c:pt idx="554">
                  <c:v>0.31877727453718641</c:v>
                </c:pt>
                <c:pt idx="555">
                  <c:v>0.31887445352194632</c:v>
                </c:pt>
                <c:pt idx="556">
                  <c:v>0.31895156948791786</c:v>
                </c:pt>
                <c:pt idx="557">
                  <c:v>0.31897712413843421</c:v>
                </c:pt>
                <c:pt idx="558">
                  <c:v>0.31900649583720053</c:v>
                </c:pt>
                <c:pt idx="559">
                  <c:v>0.3191097831919838</c:v>
                </c:pt>
                <c:pt idx="560">
                  <c:v>0.31923706720694622</c:v>
                </c:pt>
                <c:pt idx="561">
                  <c:v>0.31933629379116818</c:v>
                </c:pt>
                <c:pt idx="562">
                  <c:v>0.31943051800030337</c:v>
                </c:pt>
                <c:pt idx="563">
                  <c:v>0.31943281437296472</c:v>
                </c:pt>
                <c:pt idx="564">
                  <c:v>0.31948809073067902</c:v>
                </c:pt>
                <c:pt idx="565">
                  <c:v>0.31955681252832718</c:v>
                </c:pt>
                <c:pt idx="566">
                  <c:v>0.31964231263270299</c:v>
                </c:pt>
                <c:pt idx="567">
                  <c:v>0.31975713606051676</c:v>
                </c:pt>
                <c:pt idx="568">
                  <c:v>0.31983282255258444</c:v>
                </c:pt>
                <c:pt idx="569">
                  <c:v>0.31988593801428983</c:v>
                </c:pt>
                <c:pt idx="570">
                  <c:v>0.31993748902742153</c:v>
                </c:pt>
                <c:pt idx="571">
                  <c:v>0.32001128879588497</c:v>
                </c:pt>
                <c:pt idx="572">
                  <c:v>0.32005771117439002</c:v>
                </c:pt>
                <c:pt idx="573">
                  <c:v>0.32018355486475342</c:v>
                </c:pt>
                <c:pt idx="574">
                  <c:v>0.32035755720683057</c:v>
                </c:pt>
                <c:pt idx="575">
                  <c:v>0.32043232809153532</c:v>
                </c:pt>
                <c:pt idx="576">
                  <c:v>0.32048050808444484</c:v>
                </c:pt>
                <c:pt idx="577">
                  <c:v>0.32058735381623771</c:v>
                </c:pt>
                <c:pt idx="578">
                  <c:v>0.32066240332071372</c:v>
                </c:pt>
                <c:pt idx="579">
                  <c:v>0.32068159631623167</c:v>
                </c:pt>
                <c:pt idx="580">
                  <c:v>0.32076711215792331</c:v>
                </c:pt>
                <c:pt idx="581">
                  <c:v>0.32090146881105452</c:v>
                </c:pt>
                <c:pt idx="582">
                  <c:v>0.32097509802766538</c:v>
                </c:pt>
                <c:pt idx="583">
                  <c:v>0.3210868301126566</c:v>
                </c:pt>
                <c:pt idx="584">
                  <c:v>0.32120761955654081</c:v>
                </c:pt>
                <c:pt idx="585">
                  <c:v>0.3212164088561989</c:v>
                </c:pt>
                <c:pt idx="586">
                  <c:v>0.32132684555496099</c:v>
                </c:pt>
                <c:pt idx="587">
                  <c:v>0.32144404349113348</c:v>
                </c:pt>
                <c:pt idx="588">
                  <c:v>0.32146207453969522</c:v>
                </c:pt>
                <c:pt idx="589">
                  <c:v>0.32158028963339508</c:v>
                </c:pt>
                <c:pt idx="590">
                  <c:v>0.32167671292984906</c:v>
                </c:pt>
                <c:pt idx="591">
                  <c:v>0.32173174423539486</c:v>
                </c:pt>
                <c:pt idx="592">
                  <c:v>0.32178350956685814</c:v>
                </c:pt>
                <c:pt idx="593">
                  <c:v>0.32190730589225364</c:v>
                </c:pt>
                <c:pt idx="594">
                  <c:v>0.32203205644070321</c:v>
                </c:pt>
                <c:pt idx="595">
                  <c:v>0.32201384837433683</c:v>
                </c:pt>
                <c:pt idx="596">
                  <c:v>0.32209540928556918</c:v>
                </c:pt>
                <c:pt idx="597">
                  <c:v>0.32220096223793543</c:v>
                </c:pt>
                <c:pt idx="598">
                  <c:v>0.32232130353962107</c:v>
                </c:pt>
                <c:pt idx="599">
                  <c:v>0.3223075671454782</c:v>
                </c:pt>
                <c:pt idx="600">
                  <c:v>0.32232199872429929</c:v>
                </c:pt>
                <c:pt idx="601">
                  <c:v>0.32244480336846842</c:v>
                </c:pt>
                <c:pt idx="602">
                  <c:v>0.32259121524902185</c:v>
                </c:pt>
                <c:pt idx="603">
                  <c:v>0.32275965397622003</c:v>
                </c:pt>
                <c:pt idx="604">
                  <c:v>0.32279852406737158</c:v>
                </c:pt>
                <c:pt idx="605">
                  <c:v>0.3227778367277076</c:v>
                </c:pt>
                <c:pt idx="606">
                  <c:v>0.32283456393515647</c:v>
                </c:pt>
                <c:pt idx="607">
                  <c:v>0.3229979342678066</c:v>
                </c:pt>
                <c:pt idx="608">
                  <c:v>0.32306895002419794</c:v>
                </c:pt>
                <c:pt idx="609">
                  <c:v>0.32300872027447958</c:v>
                </c:pt>
                <c:pt idx="610">
                  <c:v>0.32303676068638881</c:v>
                </c:pt>
                <c:pt idx="611">
                  <c:v>0.32315375995206397</c:v>
                </c:pt>
                <c:pt idx="612">
                  <c:v>0.32326140782603574</c:v>
                </c:pt>
                <c:pt idx="613">
                  <c:v>0.3233424968665643</c:v>
                </c:pt>
                <c:pt idx="614">
                  <c:v>0.32344516282140506</c:v>
                </c:pt>
                <c:pt idx="615">
                  <c:v>0.3235180660646339</c:v>
                </c:pt>
                <c:pt idx="616">
                  <c:v>0.32355799107866839</c:v>
                </c:pt>
                <c:pt idx="617">
                  <c:v>0.32370107211646637</c:v>
                </c:pt>
                <c:pt idx="618">
                  <c:v>0.32377599082643255</c:v>
                </c:pt>
                <c:pt idx="619">
                  <c:v>0.32387765843564875</c:v>
                </c:pt>
                <c:pt idx="620">
                  <c:v>0.32409293544526202</c:v>
                </c:pt>
                <c:pt idx="621">
                  <c:v>0.32415069220941178</c:v>
                </c:pt>
                <c:pt idx="622">
                  <c:v>0.32432311519421725</c:v>
                </c:pt>
                <c:pt idx="623">
                  <c:v>0.32449904093011267</c:v>
                </c:pt>
                <c:pt idx="624">
                  <c:v>0.32457697203134223</c:v>
                </c:pt>
                <c:pt idx="625">
                  <c:v>0.32473377795485858</c:v>
                </c:pt>
                <c:pt idx="626">
                  <c:v>0.32480418869982514</c:v>
                </c:pt>
                <c:pt idx="627">
                  <c:v>0.32490964577839865</c:v>
                </c:pt>
                <c:pt idx="628">
                  <c:v>0.32518274144051235</c:v>
                </c:pt>
                <c:pt idx="629">
                  <c:v>0.32524422683967075</c:v>
                </c:pt>
                <c:pt idx="630">
                  <c:v>0.32528045880127338</c:v>
                </c:pt>
                <c:pt idx="631">
                  <c:v>0.32542837635367722</c:v>
                </c:pt>
                <c:pt idx="632">
                  <c:v>0.32564277464008823</c:v>
                </c:pt>
                <c:pt idx="633">
                  <c:v>0.32569225743977909</c:v>
                </c:pt>
                <c:pt idx="634">
                  <c:v>0.32572054643385456</c:v>
                </c:pt>
                <c:pt idx="635">
                  <c:v>0.3259346100501655</c:v>
                </c:pt>
                <c:pt idx="636">
                  <c:v>0.32599456890510409</c:v>
                </c:pt>
                <c:pt idx="637">
                  <c:v>0.32599323655385853</c:v>
                </c:pt>
                <c:pt idx="638">
                  <c:v>0.3260373354990691</c:v>
                </c:pt>
                <c:pt idx="639">
                  <c:v>0.32625227948453761</c:v>
                </c:pt>
                <c:pt idx="640">
                  <c:v>0.32634283854482404</c:v>
                </c:pt>
                <c:pt idx="641">
                  <c:v>0.32639877097063169</c:v>
                </c:pt>
                <c:pt idx="642">
                  <c:v>0.32653852816908729</c:v>
                </c:pt>
                <c:pt idx="643">
                  <c:v>0.32659068669215491</c:v>
                </c:pt>
                <c:pt idx="644">
                  <c:v>0.32672585692959993</c:v>
                </c:pt>
                <c:pt idx="645">
                  <c:v>0.32684800376340961</c:v>
                </c:pt>
                <c:pt idx="646">
                  <c:v>0.32678042242603617</c:v>
                </c:pt>
                <c:pt idx="647">
                  <c:v>0.32679859071130596</c:v>
                </c:pt>
                <c:pt idx="648">
                  <c:v>0.32686447140181801</c:v>
                </c:pt>
                <c:pt idx="649">
                  <c:v>0.3269535285404917</c:v>
                </c:pt>
                <c:pt idx="650">
                  <c:v>0.32706648398015181</c:v>
                </c:pt>
                <c:pt idx="651">
                  <c:v>0.32709216550012438</c:v>
                </c:pt>
                <c:pt idx="652">
                  <c:v>0.32717057641586561</c:v>
                </c:pt>
                <c:pt idx="653">
                  <c:v>0.32726348584675802</c:v>
                </c:pt>
                <c:pt idx="654">
                  <c:v>0.32738089950642468</c:v>
                </c:pt>
                <c:pt idx="655">
                  <c:v>0.32746743410452223</c:v>
                </c:pt>
                <c:pt idx="656">
                  <c:v>0.32756186586327757</c:v>
                </c:pt>
                <c:pt idx="657">
                  <c:v>0.32766110720474428</c:v>
                </c:pt>
                <c:pt idx="658">
                  <c:v>0.32773083001731318</c:v>
                </c:pt>
                <c:pt idx="659">
                  <c:v>0.32779221406533815</c:v>
                </c:pt>
                <c:pt idx="660">
                  <c:v>0.3279621175204408</c:v>
                </c:pt>
                <c:pt idx="661">
                  <c:v>0.32808222397563852</c:v>
                </c:pt>
                <c:pt idx="662">
                  <c:v>0.32804130370462481</c:v>
                </c:pt>
                <c:pt idx="663">
                  <c:v>0.32809750935243598</c:v>
                </c:pt>
                <c:pt idx="664">
                  <c:v>0.32821757766485554</c:v>
                </c:pt>
                <c:pt idx="665">
                  <c:v>0.32838038016612742</c:v>
                </c:pt>
                <c:pt idx="666">
                  <c:v>0.32846902916508619</c:v>
                </c:pt>
                <c:pt idx="667">
                  <c:v>0.32862627246104226</c:v>
                </c:pt>
                <c:pt idx="668">
                  <c:v>0.32869831977560948</c:v>
                </c:pt>
                <c:pt idx="669">
                  <c:v>0.32863480285364494</c:v>
                </c:pt>
                <c:pt idx="670">
                  <c:v>0.32854370549426376</c:v>
                </c:pt>
                <c:pt idx="671">
                  <c:v>0.32856040985722013</c:v>
                </c:pt>
                <c:pt idx="672">
                  <c:v>0.32868787626179369</c:v>
                </c:pt>
                <c:pt idx="673">
                  <c:v>0.32875668122209128</c:v>
                </c:pt>
                <c:pt idx="674">
                  <c:v>0.32879617604003086</c:v>
                </c:pt>
                <c:pt idx="675">
                  <c:v>0.32887336090437908</c:v>
                </c:pt>
                <c:pt idx="676">
                  <c:v>0.32894102723205482</c:v>
                </c:pt>
                <c:pt idx="677">
                  <c:v>0.32899032248024179</c:v>
                </c:pt>
                <c:pt idx="678">
                  <c:v>0.32908930203529801</c:v>
                </c:pt>
                <c:pt idx="679">
                  <c:v>0.32918680975417985</c:v>
                </c:pt>
                <c:pt idx="680">
                  <c:v>0.32928464656616391</c:v>
                </c:pt>
                <c:pt idx="681">
                  <c:v>0.32933909407058976</c:v>
                </c:pt>
                <c:pt idx="682">
                  <c:v>0.32941140049989509</c:v>
                </c:pt>
                <c:pt idx="683">
                  <c:v>0.32945510133256661</c:v>
                </c:pt>
                <c:pt idx="684">
                  <c:v>0.32953725265585576</c:v>
                </c:pt>
                <c:pt idx="685">
                  <c:v>0.32963525269465915</c:v>
                </c:pt>
                <c:pt idx="686">
                  <c:v>0.32970107707748264</c:v>
                </c:pt>
                <c:pt idx="687">
                  <c:v>0.32984850558109308</c:v>
                </c:pt>
                <c:pt idx="688">
                  <c:v>0.32992316652973774</c:v>
                </c:pt>
                <c:pt idx="689">
                  <c:v>0.32991684166460811</c:v>
                </c:pt>
                <c:pt idx="690">
                  <c:v>0.3299894107284333</c:v>
                </c:pt>
                <c:pt idx="691">
                  <c:v>0.3300241108439565</c:v>
                </c:pt>
                <c:pt idx="692">
                  <c:v>0.33009433421590906</c:v>
                </c:pt>
                <c:pt idx="693">
                  <c:v>0.33016281754993071</c:v>
                </c:pt>
                <c:pt idx="694">
                  <c:v>0.33028342163491847</c:v>
                </c:pt>
                <c:pt idx="695">
                  <c:v>0.33035135115502401</c:v>
                </c:pt>
                <c:pt idx="696">
                  <c:v>0.33042552993023311</c:v>
                </c:pt>
                <c:pt idx="697">
                  <c:v>0.33048408069061863</c:v>
                </c:pt>
                <c:pt idx="698">
                  <c:v>0.33055694424202914</c:v>
                </c:pt>
                <c:pt idx="699">
                  <c:v>0.3306002514338604</c:v>
                </c:pt>
                <c:pt idx="700">
                  <c:v>0.33064104178705878</c:v>
                </c:pt>
                <c:pt idx="701">
                  <c:v>0.33071695680843621</c:v>
                </c:pt>
                <c:pt idx="702">
                  <c:v>0.33078260488817057</c:v>
                </c:pt>
                <c:pt idx="703">
                  <c:v>0.33085538706755796</c:v>
                </c:pt>
                <c:pt idx="704">
                  <c:v>0.33094110267428439</c:v>
                </c:pt>
                <c:pt idx="705">
                  <c:v>0.33101193707183679</c:v>
                </c:pt>
                <c:pt idx="706">
                  <c:v>0.33107370382959272</c:v>
                </c:pt>
                <c:pt idx="707">
                  <c:v>0.33109559337896827</c:v>
                </c:pt>
                <c:pt idx="708">
                  <c:v>0.33112788662250286</c:v>
                </c:pt>
                <c:pt idx="709">
                  <c:v>0.33119509212722753</c:v>
                </c:pt>
                <c:pt idx="710">
                  <c:v>0.33121840310613843</c:v>
                </c:pt>
                <c:pt idx="711">
                  <c:v>0.33125716097541807</c:v>
                </c:pt>
                <c:pt idx="712">
                  <c:v>0.3313201487365604</c:v>
                </c:pt>
                <c:pt idx="713">
                  <c:v>0.33128704772259615</c:v>
                </c:pt>
                <c:pt idx="714">
                  <c:v>0.33129009414470589</c:v>
                </c:pt>
                <c:pt idx="715">
                  <c:v>0.33131097847091423</c:v>
                </c:pt>
                <c:pt idx="716">
                  <c:v>0.3313102227750464</c:v>
                </c:pt>
                <c:pt idx="717">
                  <c:v>0.33135472898448448</c:v>
                </c:pt>
                <c:pt idx="718">
                  <c:v>0.33145585141801837</c:v>
                </c:pt>
                <c:pt idx="719">
                  <c:v>0.33149417398331127</c:v>
                </c:pt>
                <c:pt idx="720">
                  <c:v>0.33155389050838535</c:v>
                </c:pt>
                <c:pt idx="721">
                  <c:v>0.33159665354664541</c:v>
                </c:pt>
                <c:pt idx="722">
                  <c:v>0.33162373640157772</c:v>
                </c:pt>
                <c:pt idx="723">
                  <c:v>0.33171644571395409</c:v>
                </c:pt>
                <c:pt idx="724">
                  <c:v>0.33178997414299943</c:v>
                </c:pt>
                <c:pt idx="725">
                  <c:v>0.33184561086086073</c:v>
                </c:pt>
                <c:pt idx="726">
                  <c:v>0.33189896981634809</c:v>
                </c:pt>
                <c:pt idx="727">
                  <c:v>0.33191862447598014</c:v>
                </c:pt>
                <c:pt idx="728">
                  <c:v>0.33198957924354339</c:v>
                </c:pt>
                <c:pt idx="729">
                  <c:v>0.33204078704360357</c:v>
                </c:pt>
                <c:pt idx="730">
                  <c:v>0.33211377095237016</c:v>
                </c:pt>
                <c:pt idx="731">
                  <c:v>0.33221877146858964</c:v>
                </c:pt>
                <c:pt idx="732">
                  <c:v>0.33230625789082163</c:v>
                </c:pt>
                <c:pt idx="733">
                  <c:v>0.33240782181814682</c:v>
                </c:pt>
                <c:pt idx="734">
                  <c:v>0.33250791465177038</c:v>
                </c:pt>
                <c:pt idx="735">
                  <c:v>0.33259293760727204</c:v>
                </c:pt>
                <c:pt idx="736">
                  <c:v>0.33266021466546192</c:v>
                </c:pt>
                <c:pt idx="737">
                  <c:v>0.33276243731888938</c:v>
                </c:pt>
                <c:pt idx="738">
                  <c:v>0.33288169540498314</c:v>
                </c:pt>
                <c:pt idx="739">
                  <c:v>0.33299855202342571</c:v>
                </c:pt>
                <c:pt idx="740">
                  <c:v>0.33311043796640027</c:v>
                </c:pt>
                <c:pt idx="741">
                  <c:v>0.33320547759623298</c:v>
                </c:pt>
                <c:pt idx="742">
                  <c:v>0.33330021810927185</c:v>
                </c:pt>
                <c:pt idx="743">
                  <c:v>0.33340164302937803</c:v>
                </c:pt>
                <c:pt idx="744">
                  <c:v>0.33354733871709552</c:v>
                </c:pt>
                <c:pt idx="745">
                  <c:v>0.33368953298162501</c:v>
                </c:pt>
                <c:pt idx="746">
                  <c:v>0.33382714618652426</c:v>
                </c:pt>
                <c:pt idx="747">
                  <c:v>0.33396063628348527</c:v>
                </c:pt>
                <c:pt idx="748">
                  <c:v>0.33409885484150026</c:v>
                </c:pt>
                <c:pt idx="749">
                  <c:v>0.33419554907798754</c:v>
                </c:pt>
                <c:pt idx="750">
                  <c:v>0.33433772994776784</c:v>
                </c:pt>
                <c:pt idx="751">
                  <c:v>0.33447209917879123</c:v>
                </c:pt>
                <c:pt idx="752">
                  <c:v>0.33459109453334418</c:v>
                </c:pt>
                <c:pt idx="753">
                  <c:v>0.33475486463587112</c:v>
                </c:pt>
                <c:pt idx="754">
                  <c:v>0.33488066439503134</c:v>
                </c:pt>
                <c:pt idx="755">
                  <c:v>0.3349770794513105</c:v>
                </c:pt>
                <c:pt idx="756">
                  <c:v>0.33507872949154871</c:v>
                </c:pt>
                <c:pt idx="757">
                  <c:v>0.33513933554750502</c:v>
                </c:pt>
                <c:pt idx="758">
                  <c:v>0.33523198940180715</c:v>
                </c:pt>
                <c:pt idx="759">
                  <c:v>0.33535536075483935</c:v>
                </c:pt>
                <c:pt idx="760">
                  <c:v>0.33546473106226277</c:v>
                </c:pt>
                <c:pt idx="761">
                  <c:v>0.33555487057006333</c:v>
                </c:pt>
                <c:pt idx="762">
                  <c:v>0.33563966102294857</c:v>
                </c:pt>
                <c:pt idx="763">
                  <c:v>0.33573174952058266</c:v>
                </c:pt>
                <c:pt idx="764">
                  <c:v>0.33578331367800351</c:v>
                </c:pt>
                <c:pt idx="765">
                  <c:v>0.33584669331587519</c:v>
                </c:pt>
                <c:pt idx="766">
                  <c:v>0.33591960800802045</c:v>
                </c:pt>
                <c:pt idx="767">
                  <c:v>0.33596658486058978</c:v>
                </c:pt>
                <c:pt idx="768">
                  <c:v>0.33600971003776586</c:v>
                </c:pt>
                <c:pt idx="769">
                  <c:v>0.33604206678683202</c:v>
                </c:pt>
                <c:pt idx="770">
                  <c:v>0.33610158173039939</c:v>
                </c:pt>
                <c:pt idx="771">
                  <c:v>0.33612540009358222</c:v>
                </c:pt>
                <c:pt idx="772">
                  <c:v>0.33610653656982548</c:v>
                </c:pt>
                <c:pt idx="773">
                  <c:v>0.33611852401093767</c:v>
                </c:pt>
                <c:pt idx="774">
                  <c:v>0.3361317542554822</c:v>
                </c:pt>
                <c:pt idx="775">
                  <c:v>0.33613493761313101</c:v>
                </c:pt>
                <c:pt idx="776">
                  <c:v>0.33614218139529012</c:v>
                </c:pt>
                <c:pt idx="777">
                  <c:v>0.33617695880532539</c:v>
                </c:pt>
                <c:pt idx="778">
                  <c:v>0.33617149003840985</c:v>
                </c:pt>
                <c:pt idx="779">
                  <c:v>0.33616222682795699</c:v>
                </c:pt>
                <c:pt idx="780">
                  <c:v>0.33616585152217043</c:v>
                </c:pt>
                <c:pt idx="781">
                  <c:v>0.33612706212640314</c:v>
                </c:pt>
                <c:pt idx="782">
                  <c:v>0.33610005764755457</c:v>
                </c:pt>
                <c:pt idx="783">
                  <c:v>0.3360881085566349</c:v>
                </c:pt>
                <c:pt idx="784">
                  <c:v>0.33602895787760384</c:v>
                </c:pt>
                <c:pt idx="785">
                  <c:v>0.33597800696481811</c:v>
                </c:pt>
                <c:pt idx="786">
                  <c:v>0.33593872212136749</c:v>
                </c:pt>
                <c:pt idx="787">
                  <c:v>0.33587437148530269</c:v>
                </c:pt>
                <c:pt idx="788">
                  <c:v>0.33583207496265804</c:v>
                </c:pt>
                <c:pt idx="789">
                  <c:v>0.3357996422017735</c:v>
                </c:pt>
                <c:pt idx="790">
                  <c:v>0.33572956343565336</c:v>
                </c:pt>
                <c:pt idx="791">
                  <c:v>0.33566053272323831</c:v>
                </c:pt>
                <c:pt idx="792">
                  <c:v>0.33560147813138319</c:v>
                </c:pt>
                <c:pt idx="793">
                  <c:v>0.3355286616844258</c:v>
                </c:pt>
                <c:pt idx="794">
                  <c:v>0.33546182282454068</c:v>
                </c:pt>
                <c:pt idx="795">
                  <c:v>0.33539982124500378</c:v>
                </c:pt>
                <c:pt idx="796">
                  <c:v>0.33530670255787687</c:v>
                </c:pt>
                <c:pt idx="797">
                  <c:v>0.33523808118387483</c:v>
                </c:pt>
                <c:pt idx="798">
                  <c:v>0.33515370899118002</c:v>
                </c:pt>
                <c:pt idx="799">
                  <c:v>0.33509345810264674</c:v>
                </c:pt>
                <c:pt idx="800">
                  <c:v>0.33504370034520231</c:v>
                </c:pt>
                <c:pt idx="801">
                  <c:v>0.33499475618209401</c:v>
                </c:pt>
                <c:pt idx="802">
                  <c:v>0.33496642992451359</c:v>
                </c:pt>
                <c:pt idx="803">
                  <c:v>0.3349427557805173</c:v>
                </c:pt>
                <c:pt idx="804">
                  <c:v>0.33494121709593788</c:v>
                </c:pt>
                <c:pt idx="805">
                  <c:v>0.33493737706812104</c:v>
                </c:pt>
                <c:pt idx="806">
                  <c:v>0.33491855240969581</c:v>
                </c:pt>
                <c:pt idx="807">
                  <c:v>0.33491440117167876</c:v>
                </c:pt>
                <c:pt idx="808">
                  <c:v>0.33491075905455753</c:v>
                </c:pt>
                <c:pt idx="809">
                  <c:v>0.33489086546823965</c:v>
                </c:pt>
                <c:pt idx="810">
                  <c:v>0.33490912727806149</c:v>
                </c:pt>
                <c:pt idx="811">
                  <c:v>0.33495937040082335</c:v>
                </c:pt>
                <c:pt idx="812">
                  <c:v>0.33498810095521087</c:v>
                </c:pt>
                <c:pt idx="813">
                  <c:v>0.33503093042846438</c:v>
                </c:pt>
                <c:pt idx="814">
                  <c:v>0.33506987940390981</c:v>
                </c:pt>
                <c:pt idx="815">
                  <c:v>0.33508995075072817</c:v>
                </c:pt>
                <c:pt idx="816">
                  <c:v>0.33512322730681254</c:v>
                </c:pt>
                <c:pt idx="817">
                  <c:v>0.33517218414682359</c:v>
                </c:pt>
                <c:pt idx="818">
                  <c:v>0.33522293031237194</c:v>
                </c:pt>
                <c:pt idx="819">
                  <c:v>0.33527581922992461</c:v>
                </c:pt>
                <c:pt idx="820">
                  <c:v>0.33533133611713467</c:v>
                </c:pt>
                <c:pt idx="821">
                  <c:v>0.33538606804594889</c:v>
                </c:pt>
                <c:pt idx="822">
                  <c:v>0.33543940460077332</c:v>
                </c:pt>
                <c:pt idx="823">
                  <c:v>0.3354789788991604</c:v>
                </c:pt>
                <c:pt idx="824">
                  <c:v>0.33551708444871869</c:v>
                </c:pt>
                <c:pt idx="825">
                  <c:v>0.3355610174978762</c:v>
                </c:pt>
                <c:pt idx="826">
                  <c:v>0.33560098505910041</c:v>
                </c:pt>
                <c:pt idx="827">
                  <c:v>0.33563859131739648</c:v>
                </c:pt>
                <c:pt idx="828">
                  <c:v>0.33567363641048115</c:v>
                </c:pt>
                <c:pt idx="829">
                  <c:v>0.33570957075576119</c:v>
                </c:pt>
                <c:pt idx="830">
                  <c:v>0.33573100823409807</c:v>
                </c:pt>
                <c:pt idx="831">
                  <c:v>0.33575058360882409</c:v>
                </c:pt>
                <c:pt idx="832">
                  <c:v>0.33579710330805329</c:v>
                </c:pt>
                <c:pt idx="833">
                  <c:v>0.33584420604174486</c:v>
                </c:pt>
                <c:pt idx="834">
                  <c:v>0.33589085182851175</c:v>
                </c:pt>
                <c:pt idx="835">
                  <c:v>0.33593299213359956</c:v>
                </c:pt>
                <c:pt idx="836">
                  <c:v>0.33596030113188996</c:v>
                </c:pt>
                <c:pt idx="837">
                  <c:v>0.33597625972053691</c:v>
                </c:pt>
                <c:pt idx="838">
                  <c:v>0.33600426073666018</c:v>
                </c:pt>
                <c:pt idx="839">
                  <c:v>0.3360286133518855</c:v>
                </c:pt>
                <c:pt idx="840">
                  <c:v>0.33605660426464273</c:v>
                </c:pt>
                <c:pt idx="841">
                  <c:v>0.33608191212941657</c:v>
                </c:pt>
                <c:pt idx="842">
                  <c:v>0.33610220859178036</c:v>
                </c:pt>
                <c:pt idx="843">
                  <c:v>0.33611444342319469</c:v>
                </c:pt>
                <c:pt idx="844">
                  <c:v>0.33613042994810499</c:v>
                </c:pt>
                <c:pt idx="845">
                  <c:v>0.33617725579902902</c:v>
                </c:pt>
                <c:pt idx="846">
                  <c:v>0.33619605913134981</c:v>
                </c:pt>
                <c:pt idx="847">
                  <c:v>0.336223743729336</c:v>
                </c:pt>
                <c:pt idx="848">
                  <c:v>0.33624716561265383</c:v>
                </c:pt>
                <c:pt idx="849">
                  <c:v>0.33625713729013845</c:v>
                </c:pt>
                <c:pt idx="850">
                  <c:v>0.33625416703603322</c:v>
                </c:pt>
                <c:pt idx="851">
                  <c:v>0.33626530987212783</c:v>
                </c:pt>
                <c:pt idx="852">
                  <c:v>0.33628800824302418</c:v>
                </c:pt>
                <c:pt idx="853">
                  <c:v>0.33631745281620162</c:v>
                </c:pt>
                <c:pt idx="854">
                  <c:v>0.33635253322059561</c:v>
                </c:pt>
                <c:pt idx="855">
                  <c:v>0.3363689014584525</c:v>
                </c:pt>
                <c:pt idx="856">
                  <c:v>0.33637005269100934</c:v>
                </c:pt>
                <c:pt idx="857">
                  <c:v>0.3363764027712941</c:v>
                </c:pt>
                <c:pt idx="858">
                  <c:v>0.33637749500480513</c:v>
                </c:pt>
                <c:pt idx="859">
                  <c:v>0.33639051113166901</c:v>
                </c:pt>
                <c:pt idx="860">
                  <c:v>0.33642058218275345</c:v>
                </c:pt>
                <c:pt idx="861">
                  <c:v>0.33643418458495028</c:v>
                </c:pt>
                <c:pt idx="862">
                  <c:v>0.33644605977654907</c:v>
                </c:pt>
                <c:pt idx="863">
                  <c:v>0.33644741605532325</c:v>
                </c:pt>
                <c:pt idx="864">
                  <c:v>0.33645096320895423</c:v>
                </c:pt>
                <c:pt idx="865">
                  <c:v>0.33645168575328671</c:v>
                </c:pt>
                <c:pt idx="866">
                  <c:v>0.33644659099905388</c:v>
                </c:pt>
                <c:pt idx="867">
                  <c:v>0.33644014242425263</c:v>
                </c:pt>
                <c:pt idx="868">
                  <c:v>0.33643821251624589</c:v>
                </c:pt>
                <c:pt idx="869">
                  <c:v>0.33642584839388473</c:v>
                </c:pt>
                <c:pt idx="870">
                  <c:v>0.33641677920121782</c:v>
                </c:pt>
                <c:pt idx="871">
                  <c:v>0.33641567773403197</c:v>
                </c:pt>
                <c:pt idx="872">
                  <c:v>0.33641357279510126</c:v>
                </c:pt>
                <c:pt idx="873">
                  <c:v>0.33640724724046001</c:v>
                </c:pt>
                <c:pt idx="874">
                  <c:v>0.33640644303597428</c:v>
                </c:pt>
                <c:pt idx="875">
                  <c:v>0.33641512049326344</c:v>
                </c:pt>
                <c:pt idx="876">
                  <c:v>0.33641794098727579</c:v>
                </c:pt>
                <c:pt idx="877">
                  <c:v>0.33641736208780254</c:v>
                </c:pt>
                <c:pt idx="878">
                  <c:v>0.3364201516956376</c:v>
                </c:pt>
                <c:pt idx="879">
                  <c:v>0.33641701852491918</c:v>
                </c:pt>
                <c:pt idx="880">
                  <c:v>0.33641652028978203</c:v>
                </c:pt>
                <c:pt idx="881">
                  <c:v>0.33640735691427442</c:v>
                </c:pt>
                <c:pt idx="882">
                  <c:v>0.33638617347786587</c:v>
                </c:pt>
                <c:pt idx="883">
                  <c:v>0.33637483038754462</c:v>
                </c:pt>
                <c:pt idx="884">
                  <c:v>0.3363599460895827</c:v>
                </c:pt>
                <c:pt idx="885">
                  <c:v>0.33635006590222005</c:v>
                </c:pt>
                <c:pt idx="886">
                  <c:v>0.33634627092122132</c:v>
                </c:pt>
                <c:pt idx="887">
                  <c:v>0.33635900756056847</c:v>
                </c:pt>
                <c:pt idx="888">
                  <c:v>0.3363827375397061</c:v>
                </c:pt>
                <c:pt idx="889">
                  <c:v>0.33639194353286106</c:v>
                </c:pt>
                <c:pt idx="890">
                  <c:v>0.33639958335631553</c:v>
                </c:pt>
                <c:pt idx="891">
                  <c:v>0.33639251240851076</c:v>
                </c:pt>
                <c:pt idx="892">
                  <c:v>0.33637635981166875</c:v>
                </c:pt>
                <c:pt idx="893">
                  <c:v>0.33636432240818204</c:v>
                </c:pt>
                <c:pt idx="894">
                  <c:v>0.33636104479406576</c:v>
                </c:pt>
                <c:pt idx="895">
                  <c:v>0.33635399718178832</c:v>
                </c:pt>
                <c:pt idx="896">
                  <c:v>0.33634518882897008</c:v>
                </c:pt>
                <c:pt idx="897">
                  <c:v>0.33633747073260634</c:v>
                </c:pt>
                <c:pt idx="898">
                  <c:v>0.33633989685207605</c:v>
                </c:pt>
                <c:pt idx="899">
                  <c:v>0.33635404449790984</c:v>
                </c:pt>
                <c:pt idx="900">
                  <c:v>0.33636095529875698</c:v>
                </c:pt>
                <c:pt idx="901">
                  <c:v>0.33637569831387393</c:v>
                </c:pt>
                <c:pt idx="902">
                  <c:v>0.33638418036365225</c:v>
                </c:pt>
                <c:pt idx="903">
                  <c:v>0.33638208346278908</c:v>
                </c:pt>
                <c:pt idx="904">
                  <c:v>0.33638256617460649</c:v>
                </c:pt>
                <c:pt idx="905">
                  <c:v>0.33639843730454028</c:v>
                </c:pt>
                <c:pt idx="906">
                  <c:v>0.33640991211477655</c:v>
                </c:pt>
                <c:pt idx="907">
                  <c:v>0.33642085475190675</c:v>
                </c:pt>
                <c:pt idx="908">
                  <c:v>0.33643899231712998</c:v>
                </c:pt>
                <c:pt idx="909">
                  <c:v>0.33643775737882758</c:v>
                </c:pt>
                <c:pt idx="910">
                  <c:v>0.33643496537499279</c:v>
                </c:pt>
                <c:pt idx="911">
                  <c:v>0.33643204845028257</c:v>
                </c:pt>
                <c:pt idx="912">
                  <c:v>0.33641972838240286</c:v>
                </c:pt>
                <c:pt idx="913">
                  <c:v>0.33642269559031907</c:v>
                </c:pt>
                <c:pt idx="914">
                  <c:v>0.33643101901493538</c:v>
                </c:pt>
                <c:pt idx="915">
                  <c:v>0.3364357281230716</c:v>
                </c:pt>
                <c:pt idx="916">
                  <c:v>0.33645193188285272</c:v>
                </c:pt>
                <c:pt idx="917">
                  <c:v>0.3364506146240715</c:v>
                </c:pt>
                <c:pt idx="918">
                  <c:v>0.33643875048366279</c:v>
                </c:pt>
                <c:pt idx="919">
                  <c:v>0.33644508417174618</c:v>
                </c:pt>
                <c:pt idx="920">
                  <c:v>0.33643886147685115</c:v>
                </c:pt>
                <c:pt idx="921">
                  <c:v>0.33643689813173266</c:v>
                </c:pt>
                <c:pt idx="922">
                  <c:v>0.33645055952899144</c:v>
                </c:pt>
                <c:pt idx="923">
                  <c:v>0.33645762421529662</c:v>
                </c:pt>
                <c:pt idx="924">
                  <c:v>0.33645347117896246</c:v>
                </c:pt>
                <c:pt idx="925">
                  <c:v>0.33644034897792469</c:v>
                </c:pt>
                <c:pt idx="926">
                  <c:v>0.33642580322367599</c:v>
                </c:pt>
                <c:pt idx="927">
                  <c:v>0.33639857112365984</c:v>
                </c:pt>
                <c:pt idx="928">
                  <c:v>0.33638106148563707</c:v>
                </c:pt>
                <c:pt idx="929">
                  <c:v>0.33637160551614392</c:v>
                </c:pt>
                <c:pt idx="930">
                  <c:v>0.3363652276059943</c:v>
                </c:pt>
                <c:pt idx="931">
                  <c:v>0.33635418137904388</c:v>
                </c:pt>
                <c:pt idx="932">
                  <c:v>0.33634427402849515</c:v>
                </c:pt>
                <c:pt idx="933">
                  <c:v>0.33632738478136198</c:v>
                </c:pt>
                <c:pt idx="934">
                  <c:v>0.33630431632826424</c:v>
                </c:pt>
                <c:pt idx="935">
                  <c:v>0.33629470207505313</c:v>
                </c:pt>
                <c:pt idx="936">
                  <c:v>0.33627676385315758</c:v>
                </c:pt>
                <c:pt idx="937">
                  <c:v>0.33624974565351812</c:v>
                </c:pt>
                <c:pt idx="938">
                  <c:v>0.3362258329073004</c:v>
                </c:pt>
                <c:pt idx="939">
                  <c:v>0.33619038811983454</c:v>
                </c:pt>
                <c:pt idx="940">
                  <c:v>0.33616803256414007</c:v>
                </c:pt>
                <c:pt idx="941">
                  <c:v>0.33615663991954109</c:v>
                </c:pt>
                <c:pt idx="942">
                  <c:v>0.33613480630958392</c:v>
                </c:pt>
                <c:pt idx="943">
                  <c:v>0.33610382838961828</c:v>
                </c:pt>
                <c:pt idx="944">
                  <c:v>0.33606864284100652</c:v>
                </c:pt>
                <c:pt idx="945">
                  <c:v>0.33602891163714615</c:v>
                </c:pt>
                <c:pt idx="946">
                  <c:v>0.33597736528584426</c:v>
                </c:pt>
                <c:pt idx="947">
                  <c:v>0.33592812605554873</c:v>
                </c:pt>
                <c:pt idx="948">
                  <c:v>0.33587298365903057</c:v>
                </c:pt>
                <c:pt idx="949">
                  <c:v>0.33580562560203892</c:v>
                </c:pt>
                <c:pt idx="950">
                  <c:v>0.33573011947431947</c:v>
                </c:pt>
                <c:pt idx="951">
                  <c:v>0.33566847772734532</c:v>
                </c:pt>
                <c:pt idx="952">
                  <c:v>0.3356121707340704</c:v>
                </c:pt>
                <c:pt idx="953">
                  <c:v>0.33556361368805021</c:v>
                </c:pt>
                <c:pt idx="954">
                  <c:v>0.33550618709877161</c:v>
                </c:pt>
                <c:pt idx="955">
                  <c:v>0.33545406038385894</c:v>
                </c:pt>
                <c:pt idx="956">
                  <c:v>0.33539791246843148</c:v>
                </c:pt>
                <c:pt idx="957">
                  <c:v>0.3353266282439531</c:v>
                </c:pt>
                <c:pt idx="958">
                  <c:v>0.33528278965194663</c:v>
                </c:pt>
                <c:pt idx="959">
                  <c:v>0.3352558773668477</c:v>
                </c:pt>
                <c:pt idx="960">
                  <c:v>0.33522268810667866</c:v>
                </c:pt>
                <c:pt idx="961">
                  <c:v>0.33520295244296699</c:v>
                </c:pt>
                <c:pt idx="962">
                  <c:v>0.33517539305460192</c:v>
                </c:pt>
                <c:pt idx="963">
                  <c:v>0.3351304704724864</c:v>
                </c:pt>
                <c:pt idx="964">
                  <c:v>0.33512148964122918</c:v>
                </c:pt>
                <c:pt idx="965">
                  <c:v>0.33513075578296442</c:v>
                </c:pt>
                <c:pt idx="966">
                  <c:v>0.33515083638383186</c:v>
                </c:pt>
                <c:pt idx="967">
                  <c:v>0.33519918298704532</c:v>
                </c:pt>
                <c:pt idx="968">
                  <c:v>0.33524935316534887</c:v>
                </c:pt>
                <c:pt idx="969">
                  <c:v>0.33530454634982604</c:v>
                </c:pt>
                <c:pt idx="970">
                  <c:v>0.3353576789890908</c:v>
                </c:pt>
                <c:pt idx="971">
                  <c:v>0.33541829352947644</c:v>
                </c:pt>
                <c:pt idx="972">
                  <c:v>0.33548178715552385</c:v>
                </c:pt>
                <c:pt idx="973">
                  <c:v>0.33555133296334416</c:v>
                </c:pt>
                <c:pt idx="974">
                  <c:v>0.33562482173734659</c:v>
                </c:pt>
                <c:pt idx="975">
                  <c:v>0.33569425414067416</c:v>
                </c:pt>
                <c:pt idx="976">
                  <c:v>0.33576879905329376</c:v>
                </c:pt>
                <c:pt idx="977">
                  <c:v>0.33585648689843484</c:v>
                </c:pt>
                <c:pt idx="978">
                  <c:v>0.33594127496717668</c:v>
                </c:pt>
                <c:pt idx="979">
                  <c:v>0.33601994651104755</c:v>
                </c:pt>
                <c:pt idx="980">
                  <c:v>0.33612422773270384</c:v>
                </c:pt>
                <c:pt idx="981">
                  <c:v>0.33619904203888945</c:v>
                </c:pt>
                <c:pt idx="982">
                  <c:v>0.33626567951561559</c:v>
                </c:pt>
                <c:pt idx="983">
                  <c:v>0.33632496457702238</c:v>
                </c:pt>
                <c:pt idx="984">
                  <c:v>0.33635926281716499</c:v>
                </c:pt>
                <c:pt idx="985">
                  <c:v>0.33638895616901276</c:v>
                </c:pt>
                <c:pt idx="986">
                  <c:v>0.33641576835071391</c:v>
                </c:pt>
                <c:pt idx="987">
                  <c:v>0.33643036880120442</c:v>
                </c:pt>
                <c:pt idx="988">
                  <c:v>0.33644809067331938</c:v>
                </c:pt>
                <c:pt idx="989">
                  <c:v>0.33645309142686114</c:v>
                </c:pt>
                <c:pt idx="990">
                  <c:v>0.33645289668765704</c:v>
                </c:pt>
                <c:pt idx="991">
                  <c:v>0.33644276972925652</c:v>
                </c:pt>
                <c:pt idx="992">
                  <c:v>0.33642190067177191</c:v>
                </c:pt>
                <c:pt idx="993">
                  <c:v>0.33638247092424772</c:v>
                </c:pt>
                <c:pt idx="994">
                  <c:v>0.33632637528719828</c:v>
                </c:pt>
                <c:pt idx="995">
                  <c:v>0.33626155419980236</c:v>
                </c:pt>
                <c:pt idx="996">
                  <c:v>0.33618995814223163</c:v>
                </c:pt>
                <c:pt idx="997">
                  <c:v>0.33611245475608137</c:v>
                </c:pt>
                <c:pt idx="998">
                  <c:v>0.33602810550644691</c:v>
                </c:pt>
                <c:pt idx="999">
                  <c:v>0.33593402422234681</c:v>
                </c:pt>
                <c:pt idx="1000">
                  <c:v>0.33583507607626623</c:v>
                </c:pt>
                <c:pt idx="1001">
                  <c:v>0.33572622195414681</c:v>
                </c:pt>
                <c:pt idx="1002">
                  <c:v>0.33561998014106509</c:v>
                </c:pt>
                <c:pt idx="1003">
                  <c:v>0.33550672201961146</c:v>
                </c:pt>
                <c:pt idx="1004">
                  <c:v>0.33537724013538806</c:v>
                </c:pt>
                <c:pt idx="1005">
                  <c:v>0.33525219111373311</c:v>
                </c:pt>
                <c:pt idx="1006">
                  <c:v>0.33510848708901059</c:v>
                </c:pt>
                <c:pt idx="1007">
                  <c:v>0.33496362688399123</c:v>
                </c:pt>
                <c:pt idx="1008">
                  <c:v>0.33482564222974198</c:v>
                </c:pt>
                <c:pt idx="1009">
                  <c:v>0.33466583096754676</c:v>
                </c:pt>
                <c:pt idx="1010">
                  <c:v>0.33451245158119886</c:v>
                </c:pt>
                <c:pt idx="1011">
                  <c:v>0.33432859978122248</c:v>
                </c:pt>
                <c:pt idx="1012">
                  <c:v>0.33411969679933456</c:v>
                </c:pt>
                <c:pt idx="1013">
                  <c:v>0.33392073145592799</c:v>
                </c:pt>
                <c:pt idx="1014">
                  <c:v>0.33372463561618648</c:v>
                </c:pt>
                <c:pt idx="1015">
                  <c:v>0.33351918070661668</c:v>
                </c:pt>
                <c:pt idx="1016">
                  <c:v>0.33331580234557978</c:v>
                </c:pt>
                <c:pt idx="1017">
                  <c:v>0.33308940093472444</c:v>
                </c:pt>
                <c:pt idx="1018">
                  <c:v>0.33283561376450188</c:v>
                </c:pt>
                <c:pt idx="1019">
                  <c:v>0.33256406107553588</c:v>
                </c:pt>
                <c:pt idx="1020">
                  <c:v>0.33227538461494127</c:v>
                </c:pt>
                <c:pt idx="1021">
                  <c:v>0.33195420020540706</c:v>
                </c:pt>
                <c:pt idx="1022">
                  <c:v>0.33162118789133732</c:v>
                </c:pt>
                <c:pt idx="1023">
                  <c:v>0.33125467507449963</c:v>
                </c:pt>
                <c:pt idx="1024">
                  <c:v>0.33087917111553805</c:v>
                </c:pt>
                <c:pt idx="1025">
                  <c:v>0.33048062464497518</c:v>
                </c:pt>
                <c:pt idx="1026">
                  <c:v>0.33004899477212735</c:v>
                </c:pt>
                <c:pt idx="1027">
                  <c:v>0.32959656554118727</c:v>
                </c:pt>
                <c:pt idx="1028">
                  <c:v>0.32908539559856886</c:v>
                </c:pt>
                <c:pt idx="1029">
                  <c:v>0.32852704437206515</c:v>
                </c:pt>
                <c:pt idx="1030">
                  <c:v>0.32793566163968507</c:v>
                </c:pt>
                <c:pt idx="1031">
                  <c:v>0.32727816294479378</c:v>
                </c:pt>
                <c:pt idx="1032">
                  <c:v>0.32659731645443579</c:v>
                </c:pt>
                <c:pt idx="1033">
                  <c:v>0.32589515748904918</c:v>
                </c:pt>
                <c:pt idx="1034">
                  <c:v>0.32514676788631069</c:v>
                </c:pt>
                <c:pt idx="1035">
                  <c:v>0.32435975238617321</c:v>
                </c:pt>
                <c:pt idx="1036">
                  <c:v>0.32353473772443725</c:v>
                </c:pt>
                <c:pt idx="1037">
                  <c:v>0.32266376383224116</c:v>
                </c:pt>
                <c:pt idx="1038">
                  <c:v>0.32174744772226122</c:v>
                </c:pt>
                <c:pt idx="1039">
                  <c:v>0.32078700327267434</c:v>
                </c:pt>
                <c:pt idx="1040">
                  <c:v>0.31981357793229215</c:v>
                </c:pt>
                <c:pt idx="1041">
                  <c:v>0.31881116695461559</c:v>
                </c:pt>
                <c:pt idx="1042">
                  <c:v>0.31776857329998076</c:v>
                </c:pt>
                <c:pt idx="1043">
                  <c:v>0.31668358737792662</c:v>
                </c:pt>
                <c:pt idx="1044">
                  <c:v>0.31561490130775821</c:v>
                </c:pt>
                <c:pt idx="1045">
                  <c:v>0.31450903638007277</c:v>
                </c:pt>
                <c:pt idx="1046">
                  <c:v>0.31338119113818125</c:v>
                </c:pt>
                <c:pt idx="1047">
                  <c:v>0.31225741732399909</c:v>
                </c:pt>
                <c:pt idx="1048">
                  <c:v>0.31109961547921178</c:v>
                </c:pt>
                <c:pt idx="1049">
                  <c:v>0.30994745337473412</c:v>
                </c:pt>
                <c:pt idx="1050">
                  <c:v>0.30878843665339106</c:v>
                </c:pt>
                <c:pt idx="1051">
                  <c:v>0.30765051383353237</c:v>
                </c:pt>
                <c:pt idx="1052">
                  <c:v>0.30651976366608413</c:v>
                </c:pt>
                <c:pt idx="1053">
                  <c:v>0.30541720340826434</c:v>
                </c:pt>
                <c:pt idx="1054">
                  <c:v>0.30430854809144769</c:v>
                </c:pt>
                <c:pt idx="1055">
                  <c:v>0.30325659885391842</c:v>
                </c:pt>
                <c:pt idx="1056">
                  <c:v>0.30219136914763906</c:v>
                </c:pt>
                <c:pt idx="1057">
                  <c:v>0.30123085003413436</c:v>
                </c:pt>
                <c:pt idx="1058">
                  <c:v>0.30030405810756672</c:v>
                </c:pt>
                <c:pt idx="1059">
                  <c:v>0.29948792497661725</c:v>
                </c:pt>
                <c:pt idx="1060">
                  <c:v>0.29874935683347198</c:v>
                </c:pt>
                <c:pt idx="1061">
                  <c:v>0.29814384428534574</c:v>
                </c:pt>
                <c:pt idx="1062">
                  <c:v>0.2976477502918195</c:v>
                </c:pt>
                <c:pt idx="1063">
                  <c:v>0.29727643697159056</c:v>
                </c:pt>
                <c:pt idx="1064">
                  <c:v>0.29706310020312848</c:v>
                </c:pt>
                <c:pt idx="1065">
                  <c:v>0.29698248885326123</c:v>
                </c:pt>
                <c:pt idx="1066">
                  <c:v>0.29703567847416257</c:v>
                </c:pt>
                <c:pt idx="1067">
                  <c:v>0.29721397131154598</c:v>
                </c:pt>
                <c:pt idx="1068">
                  <c:v>0.29750709943257331</c:v>
                </c:pt>
                <c:pt idx="1069">
                  <c:v>0.2978878605472875</c:v>
                </c:pt>
                <c:pt idx="1070">
                  <c:v>0.29831858413058665</c:v>
                </c:pt>
                <c:pt idx="1071">
                  <c:v>0.29885045636814428</c:v>
                </c:pt>
                <c:pt idx="1072">
                  <c:v>0.29938492840571729</c:v>
                </c:pt>
                <c:pt idx="1073">
                  <c:v>0.29998442768614803</c:v>
                </c:pt>
                <c:pt idx="1074">
                  <c:v>0.30058257369257319</c:v>
                </c:pt>
                <c:pt idx="1075">
                  <c:v>0.30121340811407599</c:v>
                </c:pt>
                <c:pt idx="1076">
                  <c:v>0.30183003386863055</c:v>
                </c:pt>
                <c:pt idx="1077">
                  <c:v>0.30244975938200191</c:v>
                </c:pt>
                <c:pt idx="1078">
                  <c:v>0.30306370664805699</c:v>
                </c:pt>
                <c:pt idx="1079">
                  <c:v>0.30368074221566171</c:v>
                </c:pt>
                <c:pt idx="1080">
                  <c:v>0.30429248046245744</c:v>
                </c:pt>
                <c:pt idx="1081">
                  <c:v>0.30490379833139641</c:v>
                </c:pt>
                <c:pt idx="1082">
                  <c:v>0.3055131531607333</c:v>
                </c:pt>
                <c:pt idx="1083">
                  <c:v>0.3061012408144162</c:v>
                </c:pt>
                <c:pt idx="1084">
                  <c:v>0.30668059741425086</c:v>
                </c:pt>
                <c:pt idx="1085">
                  <c:v>0.3072632908037482</c:v>
                </c:pt>
                <c:pt idx="1086">
                  <c:v>0.30782077529272533</c:v>
                </c:pt>
                <c:pt idx="1087">
                  <c:v>0.30836777607873395</c:v>
                </c:pt>
                <c:pt idx="1088">
                  <c:v>0.30889612260718935</c:v>
                </c:pt>
                <c:pt idx="1089">
                  <c:v>0.30938699768420724</c:v>
                </c:pt>
                <c:pt idx="1090">
                  <c:v>0.30986121545172846</c:v>
                </c:pt>
                <c:pt idx="1091">
                  <c:v>0.31030661983387559</c:v>
                </c:pt>
                <c:pt idx="1092">
                  <c:v>0.3107222323652738</c:v>
                </c:pt>
                <c:pt idx="1093">
                  <c:v>0.31111324404753105</c:v>
                </c:pt>
                <c:pt idx="1094">
                  <c:v>0.31147783767210524</c:v>
                </c:pt>
                <c:pt idx="1095">
                  <c:v>0.3118215737835614</c:v>
                </c:pt>
                <c:pt idx="1096">
                  <c:v>0.31215433299911871</c:v>
                </c:pt>
                <c:pt idx="1097">
                  <c:v>0.31245606174847723</c:v>
                </c:pt>
                <c:pt idx="1098">
                  <c:v>0.31273034636418456</c:v>
                </c:pt>
                <c:pt idx="1099">
                  <c:v>0.31298700404981689</c:v>
                </c:pt>
                <c:pt idx="1100">
                  <c:v>0.31321161329000219</c:v>
                </c:pt>
                <c:pt idx="1101">
                  <c:v>0.31341918543893194</c:v>
                </c:pt>
                <c:pt idx="1102">
                  <c:v>0.31361384202143067</c:v>
                </c:pt>
                <c:pt idx="1103">
                  <c:v>0.31378213151934325</c:v>
                </c:pt>
                <c:pt idx="1104">
                  <c:v>0.31393894934486738</c:v>
                </c:pt>
                <c:pt idx="1105">
                  <c:v>0.31407606199659638</c:v>
                </c:pt>
                <c:pt idx="1106">
                  <c:v>0.31420538681951266</c:v>
                </c:pt>
                <c:pt idx="1107">
                  <c:v>0.3143368367820964</c:v>
                </c:pt>
                <c:pt idx="1108">
                  <c:v>0.31446897569011195</c:v>
                </c:pt>
                <c:pt idx="1109">
                  <c:v>0.3146099574519739</c:v>
                </c:pt>
                <c:pt idx="1110">
                  <c:v>0.31475014121747324</c:v>
                </c:pt>
                <c:pt idx="1111">
                  <c:v>0.31488442416758677</c:v>
                </c:pt>
                <c:pt idx="1112">
                  <c:v>0.3150271321030324</c:v>
                </c:pt>
                <c:pt idx="1113">
                  <c:v>0.31517559147884372</c:v>
                </c:pt>
                <c:pt idx="1114">
                  <c:v>0.31533121717774604</c:v>
                </c:pt>
                <c:pt idx="1115">
                  <c:v>0.31550007970348354</c:v>
                </c:pt>
                <c:pt idx="1116">
                  <c:v>0.31570225671614693</c:v>
                </c:pt>
                <c:pt idx="1117">
                  <c:v>0.31592839676591233</c:v>
                </c:pt>
                <c:pt idx="1118">
                  <c:v>0.31615757417172291</c:v>
                </c:pt>
                <c:pt idx="1119">
                  <c:v>0.3164061824257951</c:v>
                </c:pt>
                <c:pt idx="1120">
                  <c:v>0.31665225558944282</c:v>
                </c:pt>
                <c:pt idx="1121">
                  <c:v>0.31690096276568436</c:v>
                </c:pt>
                <c:pt idx="1122">
                  <c:v>0.31716088470561515</c:v>
                </c:pt>
                <c:pt idx="1123">
                  <c:v>0.31743473933823746</c:v>
                </c:pt>
                <c:pt idx="1124">
                  <c:v>0.31771675011361755</c:v>
                </c:pt>
                <c:pt idx="1125">
                  <c:v>0.31799895912094761</c:v>
                </c:pt>
                <c:pt idx="1126">
                  <c:v>0.31828894984899181</c:v>
                </c:pt>
                <c:pt idx="1127">
                  <c:v>0.31859035431621768</c:v>
                </c:pt>
                <c:pt idx="1128">
                  <c:v>0.31887787369598469</c:v>
                </c:pt>
                <c:pt idx="1129">
                  <c:v>0.31916749730642763</c:v>
                </c:pt>
                <c:pt idx="1130">
                  <c:v>0.31944132708569917</c:v>
                </c:pt>
                <c:pt idx="1131">
                  <c:v>0.3196996189012562</c:v>
                </c:pt>
                <c:pt idx="1132">
                  <c:v>0.31996375235699676</c:v>
                </c:pt>
                <c:pt idx="1133">
                  <c:v>0.32022468684140531</c:v>
                </c:pt>
                <c:pt idx="1134">
                  <c:v>0.32049463350530855</c:v>
                </c:pt>
                <c:pt idx="1135">
                  <c:v>0.32077031903830422</c:v>
                </c:pt>
                <c:pt idx="1136">
                  <c:v>0.3210293414954446</c:v>
                </c:pt>
                <c:pt idx="1137">
                  <c:v>0.3212743546909298</c:v>
                </c:pt>
                <c:pt idx="1138">
                  <c:v>0.32149508391512316</c:v>
                </c:pt>
                <c:pt idx="1139">
                  <c:v>0.32172697471456008</c:v>
                </c:pt>
                <c:pt idx="1140">
                  <c:v>0.32194889817846595</c:v>
                </c:pt>
                <c:pt idx="1141">
                  <c:v>0.3221734852633788</c:v>
                </c:pt>
                <c:pt idx="1142">
                  <c:v>0.32240602905538074</c:v>
                </c:pt>
                <c:pt idx="1143">
                  <c:v>0.32262106151217679</c:v>
                </c:pt>
                <c:pt idx="1144">
                  <c:v>0.32282807261401852</c:v>
                </c:pt>
                <c:pt idx="1145">
                  <c:v>0.3230372682317959</c:v>
                </c:pt>
                <c:pt idx="1146">
                  <c:v>0.32324183887709368</c:v>
                </c:pt>
                <c:pt idx="1147">
                  <c:v>0.32344188113041999</c:v>
                </c:pt>
                <c:pt idx="1148">
                  <c:v>0.32362930042331611</c:v>
                </c:pt>
                <c:pt idx="1149">
                  <c:v>0.3238201830302237</c:v>
                </c:pt>
                <c:pt idx="1150">
                  <c:v>0.3240106504883985</c:v>
                </c:pt>
                <c:pt idx="1151">
                  <c:v>0.32420314689578689</c:v>
                </c:pt>
                <c:pt idx="1152">
                  <c:v>0.32439764268583726</c:v>
                </c:pt>
                <c:pt idx="1153">
                  <c:v>0.32458509732216867</c:v>
                </c:pt>
                <c:pt idx="1154">
                  <c:v>0.32475352861528739</c:v>
                </c:pt>
                <c:pt idx="1155">
                  <c:v>0.3249115928925197</c:v>
                </c:pt>
                <c:pt idx="1156">
                  <c:v>0.325071304750227</c:v>
                </c:pt>
                <c:pt idx="1157">
                  <c:v>0.32523715096810007</c:v>
                </c:pt>
                <c:pt idx="1158">
                  <c:v>0.32539700227585588</c:v>
                </c:pt>
                <c:pt idx="1159">
                  <c:v>0.32555666463698313</c:v>
                </c:pt>
                <c:pt idx="1160">
                  <c:v>0.32572155830796251</c:v>
                </c:pt>
                <c:pt idx="1161">
                  <c:v>0.32587679948372084</c:v>
                </c:pt>
                <c:pt idx="1162">
                  <c:v>0.32602404994929529</c:v>
                </c:pt>
                <c:pt idx="1163">
                  <c:v>0.32617341966859015</c:v>
                </c:pt>
                <c:pt idx="1164">
                  <c:v>0.32630966990016169</c:v>
                </c:pt>
                <c:pt idx="1165">
                  <c:v>0.3264290251729996</c:v>
                </c:pt>
                <c:pt idx="1166">
                  <c:v>0.32655604208828132</c:v>
                </c:pt>
                <c:pt idx="1167">
                  <c:v>0.32667893971356415</c:v>
                </c:pt>
                <c:pt idx="1168">
                  <c:v>0.32680808712444348</c:v>
                </c:pt>
                <c:pt idx="1169">
                  <c:v>0.32693053424488888</c:v>
                </c:pt>
                <c:pt idx="1170">
                  <c:v>0.32705970898357822</c:v>
                </c:pt>
                <c:pt idx="1171">
                  <c:v>0.32720234787667857</c:v>
                </c:pt>
                <c:pt idx="1172">
                  <c:v>0.32733725932159485</c:v>
                </c:pt>
                <c:pt idx="1173">
                  <c:v>0.32747180535217096</c:v>
                </c:pt>
                <c:pt idx="1174">
                  <c:v>0.32759782582361718</c:v>
                </c:pt>
                <c:pt idx="1175">
                  <c:v>0.32771142357858168</c:v>
                </c:pt>
                <c:pt idx="1176">
                  <c:v>0.32782319317738567</c:v>
                </c:pt>
                <c:pt idx="1177">
                  <c:v>0.32794267305557784</c:v>
                </c:pt>
                <c:pt idx="1178">
                  <c:v>0.32806775765680402</c:v>
                </c:pt>
                <c:pt idx="1179">
                  <c:v>0.32818037748529916</c:v>
                </c:pt>
                <c:pt idx="1180">
                  <c:v>0.32830030655479286</c:v>
                </c:pt>
                <c:pt idx="1181">
                  <c:v>0.32841917106732499</c:v>
                </c:pt>
                <c:pt idx="1182">
                  <c:v>0.32852686526719671</c:v>
                </c:pt>
                <c:pt idx="1183">
                  <c:v>0.32864202882988103</c:v>
                </c:pt>
                <c:pt idx="1184">
                  <c:v>0.32875711623789439</c:v>
                </c:pt>
                <c:pt idx="1185">
                  <c:v>0.32885972826524129</c:v>
                </c:pt>
                <c:pt idx="1186">
                  <c:v>0.32896303151547635</c:v>
                </c:pt>
                <c:pt idx="1187">
                  <c:v>0.32905889200398819</c:v>
                </c:pt>
                <c:pt idx="1188">
                  <c:v>0.32914751485129318</c:v>
                </c:pt>
                <c:pt idx="1189">
                  <c:v>0.32923972505722349</c:v>
                </c:pt>
                <c:pt idx="1190">
                  <c:v>0.32932786053351598</c:v>
                </c:pt>
                <c:pt idx="1191">
                  <c:v>0.3294178380995717</c:v>
                </c:pt>
                <c:pt idx="1192">
                  <c:v>0.32950846343228529</c:v>
                </c:pt>
                <c:pt idx="1193">
                  <c:v>0.32959808010775199</c:v>
                </c:pt>
                <c:pt idx="1194">
                  <c:v>0.32968600587366775</c:v>
                </c:pt>
                <c:pt idx="1195">
                  <c:v>0.32977806150220929</c:v>
                </c:pt>
                <c:pt idx="1196">
                  <c:v>0.32987756194725176</c:v>
                </c:pt>
                <c:pt idx="1197">
                  <c:v>0.32997580071601129</c:v>
                </c:pt>
                <c:pt idx="1198">
                  <c:v>0.33007781092171701</c:v>
                </c:pt>
                <c:pt idx="1199">
                  <c:v>0.3301753113056653</c:v>
                </c:pt>
                <c:pt idx="1200">
                  <c:v>0.33025284084736178</c:v>
                </c:pt>
                <c:pt idx="1201">
                  <c:v>0.33032918157201935</c:v>
                </c:pt>
                <c:pt idx="1202">
                  <c:v>0.3304129252250349</c:v>
                </c:pt>
                <c:pt idx="1203">
                  <c:v>0.33048948449269738</c:v>
                </c:pt>
                <c:pt idx="1204">
                  <c:v>0.33056674039405803</c:v>
                </c:pt>
                <c:pt idx="1205">
                  <c:v>0.33065123820377662</c:v>
                </c:pt>
                <c:pt idx="1206">
                  <c:v>0.33073772627909798</c:v>
                </c:pt>
                <c:pt idx="1207">
                  <c:v>0.33082265553649343</c:v>
                </c:pt>
                <c:pt idx="1208">
                  <c:v>0.33091384307156452</c:v>
                </c:pt>
                <c:pt idx="1209">
                  <c:v>0.33099652802587898</c:v>
                </c:pt>
                <c:pt idx="1210">
                  <c:v>0.33106155551076016</c:v>
                </c:pt>
                <c:pt idx="1211">
                  <c:v>0.33111576690347816</c:v>
                </c:pt>
                <c:pt idx="1212">
                  <c:v>0.33119113389356541</c:v>
                </c:pt>
                <c:pt idx="1213">
                  <c:v>0.33127049246173979</c:v>
                </c:pt>
                <c:pt idx="1214">
                  <c:v>0.33134692787021214</c:v>
                </c:pt>
                <c:pt idx="1215">
                  <c:v>0.3314373318025135</c:v>
                </c:pt>
                <c:pt idx="1216">
                  <c:v>0.3315076369453151</c:v>
                </c:pt>
                <c:pt idx="1217">
                  <c:v>0.3315668609830611</c:v>
                </c:pt>
                <c:pt idx="1218">
                  <c:v>0.33164366966921305</c:v>
                </c:pt>
                <c:pt idx="1219">
                  <c:v>0.33172004880590483</c:v>
                </c:pt>
                <c:pt idx="1220">
                  <c:v>0.33178369818523673</c:v>
                </c:pt>
                <c:pt idx="1221">
                  <c:v>0.33185686736900394</c:v>
                </c:pt>
                <c:pt idx="1222">
                  <c:v>0.33192883985892258</c:v>
                </c:pt>
                <c:pt idx="1223">
                  <c:v>0.33198969579859411</c:v>
                </c:pt>
                <c:pt idx="1224">
                  <c:v>0.33205816636323643</c:v>
                </c:pt>
                <c:pt idx="1225">
                  <c:v>0.33213388623391954</c:v>
                </c:pt>
                <c:pt idx="1226">
                  <c:v>0.33219324452466531</c:v>
                </c:pt>
                <c:pt idx="1227">
                  <c:v>0.33225524099722864</c:v>
                </c:pt>
                <c:pt idx="1228">
                  <c:v>0.33231087055111086</c:v>
                </c:pt>
                <c:pt idx="1229">
                  <c:v>0.33235262528698201</c:v>
                </c:pt>
                <c:pt idx="1230">
                  <c:v>0.33240573718913874</c:v>
                </c:pt>
                <c:pt idx="1231">
                  <c:v>0.33245149081389025</c:v>
                </c:pt>
                <c:pt idx="1232">
                  <c:v>0.332502843910084</c:v>
                </c:pt>
                <c:pt idx="1233">
                  <c:v>0.33256458341302159</c:v>
                </c:pt>
                <c:pt idx="1234">
                  <c:v>0.33261620003378417</c:v>
                </c:pt>
                <c:pt idx="1235">
                  <c:v>0.3326738319302926</c:v>
                </c:pt>
                <c:pt idx="1236">
                  <c:v>0.33272786701375806</c:v>
                </c:pt>
                <c:pt idx="1237">
                  <c:v>0.33278436321357591</c:v>
                </c:pt>
                <c:pt idx="1238">
                  <c:v>0.33284208196907339</c:v>
                </c:pt>
                <c:pt idx="1239">
                  <c:v>0.3329020810772218</c:v>
                </c:pt>
                <c:pt idx="1240">
                  <c:v>0.33296626759240161</c:v>
                </c:pt>
                <c:pt idx="1241">
                  <c:v>0.33302247905493421</c:v>
                </c:pt>
                <c:pt idx="1242">
                  <c:v>0.3330704588257879</c:v>
                </c:pt>
                <c:pt idx="1243">
                  <c:v>0.33313982489202565</c:v>
                </c:pt>
                <c:pt idx="1244">
                  <c:v>0.33320942961887617</c:v>
                </c:pt>
                <c:pt idx="1245">
                  <c:v>0.33327591150653779</c:v>
                </c:pt>
                <c:pt idx="1246">
                  <c:v>0.33334000250946677</c:v>
                </c:pt>
                <c:pt idx="1247">
                  <c:v>0.3333879152276184</c:v>
                </c:pt>
                <c:pt idx="1248">
                  <c:v>0.3334253358296459</c:v>
                </c:pt>
                <c:pt idx="1249">
                  <c:v>0.33347042748087924</c:v>
                </c:pt>
                <c:pt idx="1250">
                  <c:v>0.33352602612943422</c:v>
                </c:pt>
                <c:pt idx="1251">
                  <c:v>0.33357477925010653</c:v>
                </c:pt>
                <c:pt idx="1252">
                  <c:v>0.33362985804561074</c:v>
                </c:pt>
                <c:pt idx="1253">
                  <c:v>0.33368987666708438</c:v>
                </c:pt>
                <c:pt idx="1254">
                  <c:v>0.33373135592284059</c:v>
                </c:pt>
                <c:pt idx="1255">
                  <c:v>0.33376926493732323</c:v>
                </c:pt>
                <c:pt idx="1256">
                  <c:v>0.33381541357701178</c:v>
                </c:pt>
                <c:pt idx="1257">
                  <c:v>0.33386472371346193</c:v>
                </c:pt>
                <c:pt idx="1258">
                  <c:v>0.33391852358163415</c:v>
                </c:pt>
                <c:pt idx="1259">
                  <c:v>0.33396918562949879</c:v>
                </c:pt>
                <c:pt idx="1260">
                  <c:v>0.33401518795786495</c:v>
                </c:pt>
                <c:pt idx="1261">
                  <c:v>0.33406793652557298</c:v>
                </c:pt>
                <c:pt idx="1262">
                  <c:v>0.33411591388766243</c:v>
                </c:pt>
                <c:pt idx="1263">
                  <c:v>0.33417530646303234</c:v>
                </c:pt>
                <c:pt idx="1264">
                  <c:v>0.33425419994008115</c:v>
                </c:pt>
                <c:pt idx="1265">
                  <c:v>0.33431830949982838</c:v>
                </c:pt>
                <c:pt idx="1266">
                  <c:v>0.33438426140711686</c:v>
                </c:pt>
                <c:pt idx="1267">
                  <c:v>0.33444452643735573</c:v>
                </c:pt>
                <c:pt idx="1268">
                  <c:v>0.3344942434945577</c:v>
                </c:pt>
                <c:pt idx="1269">
                  <c:v>0.33455744801153403</c:v>
                </c:pt>
                <c:pt idx="1270">
                  <c:v>0.3346194475775664</c:v>
                </c:pt>
                <c:pt idx="1271">
                  <c:v>0.33468347787177888</c:v>
                </c:pt>
                <c:pt idx="1272">
                  <c:v>0.33475540890029687</c:v>
                </c:pt>
                <c:pt idx="1273">
                  <c:v>0.33481335634961384</c:v>
                </c:pt>
                <c:pt idx="1274">
                  <c:v>0.33486724258992262</c:v>
                </c:pt>
                <c:pt idx="1275">
                  <c:v>0.33491979220722268</c:v>
                </c:pt>
                <c:pt idx="1276">
                  <c:v>0.33497263371221325</c:v>
                </c:pt>
                <c:pt idx="1277">
                  <c:v>0.33502831087521229</c:v>
                </c:pt>
                <c:pt idx="1278">
                  <c:v>0.33507634514221402</c:v>
                </c:pt>
                <c:pt idx="1279">
                  <c:v>0.33512309890876835</c:v>
                </c:pt>
                <c:pt idx="1280">
                  <c:v>0.33516638892195011</c:v>
                </c:pt>
                <c:pt idx="1281">
                  <c:v>0.33521040118140349</c:v>
                </c:pt>
                <c:pt idx="1282">
                  <c:v>0.3352556446974721</c:v>
                </c:pt>
                <c:pt idx="1283">
                  <c:v>0.33529839888112889</c:v>
                </c:pt>
                <c:pt idx="1284">
                  <c:v>0.33535032963591899</c:v>
                </c:pt>
                <c:pt idx="1285">
                  <c:v>0.33540656324962398</c:v>
                </c:pt>
                <c:pt idx="1286">
                  <c:v>0.33546507269407111</c:v>
                </c:pt>
                <c:pt idx="1287">
                  <c:v>0.33552389708317998</c:v>
                </c:pt>
                <c:pt idx="1288">
                  <c:v>0.33558071002393813</c:v>
                </c:pt>
                <c:pt idx="1289">
                  <c:v>0.33563566789447458</c:v>
                </c:pt>
                <c:pt idx="1290">
                  <c:v>0.3356901020917234</c:v>
                </c:pt>
                <c:pt idx="1291">
                  <c:v>0.33574838098307191</c:v>
                </c:pt>
                <c:pt idx="1292">
                  <c:v>0.33580486827428685</c:v>
                </c:pt>
                <c:pt idx="1293">
                  <c:v>0.33585402129569797</c:v>
                </c:pt>
                <c:pt idx="1294">
                  <c:v>0.33591790939083793</c:v>
                </c:pt>
                <c:pt idx="1295">
                  <c:v>0.33598693950982178</c:v>
                </c:pt>
                <c:pt idx="1296">
                  <c:v>0.33604732265986909</c:v>
                </c:pt>
                <c:pt idx="1297">
                  <c:v>0.33610997063202769</c:v>
                </c:pt>
                <c:pt idx="1298">
                  <c:v>0.33616979374851624</c:v>
                </c:pt>
                <c:pt idx="1299">
                  <c:v>0.33623079627727387</c:v>
                </c:pt>
                <c:pt idx="1300">
                  <c:v>0.33628788717486463</c:v>
                </c:pt>
                <c:pt idx="1301">
                  <c:v>0.336347810727958</c:v>
                </c:pt>
                <c:pt idx="1302">
                  <c:v>0.33641921470389602</c:v>
                </c:pt>
                <c:pt idx="1303">
                  <c:v>0.33648476957099599</c:v>
                </c:pt>
                <c:pt idx="1304">
                  <c:v>0.3365400278740131</c:v>
                </c:pt>
                <c:pt idx="1305">
                  <c:v>0.336596291808825</c:v>
                </c:pt>
                <c:pt idx="1306">
                  <c:v>0.3366504206323333</c:v>
                </c:pt>
                <c:pt idx="1307">
                  <c:v>0.33669586386416506</c:v>
                </c:pt>
                <c:pt idx="1308">
                  <c:v>0.33676861344974846</c:v>
                </c:pt>
                <c:pt idx="1309">
                  <c:v>0.33685907411366761</c:v>
                </c:pt>
                <c:pt idx="1310">
                  <c:v>0.33693068903274309</c:v>
                </c:pt>
                <c:pt idx="1311">
                  <c:v>0.33699942681905504</c:v>
                </c:pt>
                <c:pt idx="1312">
                  <c:v>0.33705307482491714</c:v>
                </c:pt>
                <c:pt idx="1313">
                  <c:v>0.33710334152095078</c:v>
                </c:pt>
                <c:pt idx="1314">
                  <c:v>0.33715734583765133</c:v>
                </c:pt>
                <c:pt idx="1315">
                  <c:v>0.33720688712586178</c:v>
                </c:pt>
                <c:pt idx="1316">
                  <c:v>0.33727304490129656</c:v>
                </c:pt>
                <c:pt idx="1317">
                  <c:v>0.33733437091254742</c:v>
                </c:pt>
                <c:pt idx="1318">
                  <c:v>0.33739662060642428</c:v>
                </c:pt>
                <c:pt idx="1319">
                  <c:v>0.33746720334486713</c:v>
                </c:pt>
                <c:pt idx="1320">
                  <c:v>0.33752104002902295</c:v>
                </c:pt>
                <c:pt idx="1321">
                  <c:v>0.3375634502621298</c:v>
                </c:pt>
                <c:pt idx="1322">
                  <c:v>0.3376243408031257</c:v>
                </c:pt>
                <c:pt idx="1323">
                  <c:v>0.33771183342728639</c:v>
                </c:pt>
                <c:pt idx="1324">
                  <c:v>0.33778310289788732</c:v>
                </c:pt>
                <c:pt idx="1325">
                  <c:v>0.33784401457785179</c:v>
                </c:pt>
                <c:pt idx="1326">
                  <c:v>0.33791904258478639</c:v>
                </c:pt>
                <c:pt idx="1327">
                  <c:v>0.33797717406632394</c:v>
                </c:pt>
                <c:pt idx="1328">
                  <c:v>0.33805100388022619</c:v>
                </c:pt>
                <c:pt idx="1329">
                  <c:v>0.33815421246136479</c:v>
                </c:pt>
                <c:pt idx="1330">
                  <c:v>0.33824475452698771</c:v>
                </c:pt>
                <c:pt idx="1331">
                  <c:v>0.33833298233193104</c:v>
                </c:pt>
                <c:pt idx="1332">
                  <c:v>0.33841218599246464</c:v>
                </c:pt>
                <c:pt idx="1333">
                  <c:v>0.33847673545216139</c:v>
                </c:pt>
                <c:pt idx="1334">
                  <c:v>0.33855854585926903</c:v>
                </c:pt>
                <c:pt idx="1335">
                  <c:v>0.33864652028915887</c:v>
                </c:pt>
                <c:pt idx="1336">
                  <c:v>0.33872498865980721</c:v>
                </c:pt>
                <c:pt idx="1337">
                  <c:v>0.33881959586745608</c:v>
                </c:pt>
                <c:pt idx="1338">
                  <c:v>0.33890467266482399</c:v>
                </c:pt>
                <c:pt idx="1339">
                  <c:v>0.33897607789938738</c:v>
                </c:pt>
                <c:pt idx="1340">
                  <c:v>0.33904281776591039</c:v>
                </c:pt>
                <c:pt idx="1341">
                  <c:v>0.3391008934590134</c:v>
                </c:pt>
                <c:pt idx="1342">
                  <c:v>0.33916047097628593</c:v>
                </c:pt>
                <c:pt idx="1343">
                  <c:v>0.33921081042658702</c:v>
                </c:pt>
                <c:pt idx="1344">
                  <c:v>0.33926858156876638</c:v>
                </c:pt>
                <c:pt idx="1345">
                  <c:v>0.33932973077296352</c:v>
                </c:pt>
                <c:pt idx="1346">
                  <c:v>0.33939237455933596</c:v>
                </c:pt>
                <c:pt idx="1347">
                  <c:v>0.33947093552118218</c:v>
                </c:pt>
                <c:pt idx="1348">
                  <c:v>0.33952632613553974</c:v>
                </c:pt>
                <c:pt idx="1349">
                  <c:v>0.33957426143074443</c:v>
                </c:pt>
                <c:pt idx="1350">
                  <c:v>0.33962033847965983</c:v>
                </c:pt>
                <c:pt idx="1351">
                  <c:v>0.33964789357054243</c:v>
                </c:pt>
                <c:pt idx="1352">
                  <c:v>0.33966777348290028</c:v>
                </c:pt>
                <c:pt idx="1353">
                  <c:v>0.3396830691221176</c:v>
                </c:pt>
                <c:pt idx="1354">
                  <c:v>0.33969971255944548</c:v>
                </c:pt>
                <c:pt idx="1355">
                  <c:v>0.33970614879345828</c:v>
                </c:pt>
                <c:pt idx="1356">
                  <c:v>0.33972514731617681</c:v>
                </c:pt>
                <c:pt idx="1357">
                  <c:v>0.33974586002204865</c:v>
                </c:pt>
                <c:pt idx="1358">
                  <c:v>0.33975439901957194</c:v>
                </c:pt>
                <c:pt idx="1359">
                  <c:v>0.33977072215393678</c:v>
                </c:pt>
                <c:pt idx="1360">
                  <c:v>0.33978316260395852</c:v>
                </c:pt>
                <c:pt idx="1361">
                  <c:v>0.33980199974348824</c:v>
                </c:pt>
                <c:pt idx="1362">
                  <c:v>0.33983775080455919</c:v>
                </c:pt>
                <c:pt idx="1363">
                  <c:v>0.33986991051120125</c:v>
                </c:pt>
                <c:pt idx="1364">
                  <c:v>0.33989035631903314</c:v>
                </c:pt>
                <c:pt idx="1365">
                  <c:v>0.33991181944068377</c:v>
                </c:pt>
                <c:pt idx="1366">
                  <c:v>0.33993947100881766</c:v>
                </c:pt>
                <c:pt idx="1367">
                  <c:v>0.33994849506453112</c:v>
                </c:pt>
                <c:pt idx="1368">
                  <c:v>0.33995155470791305</c:v>
                </c:pt>
                <c:pt idx="1369">
                  <c:v>0.33994872015424166</c:v>
                </c:pt>
                <c:pt idx="1370">
                  <c:v>0.33992671366875055</c:v>
                </c:pt>
                <c:pt idx="1371">
                  <c:v>0.3399023987927256</c:v>
                </c:pt>
                <c:pt idx="1372">
                  <c:v>0.33988368633273974</c:v>
                </c:pt>
                <c:pt idx="1373">
                  <c:v>0.33984930190764251</c:v>
                </c:pt>
                <c:pt idx="1374">
                  <c:v>0.33979656756361115</c:v>
                </c:pt>
                <c:pt idx="1375">
                  <c:v>0.33975303970155529</c:v>
                </c:pt>
                <c:pt idx="1376">
                  <c:v>0.33969872892202696</c:v>
                </c:pt>
                <c:pt idx="1377">
                  <c:v>0.33964239892897835</c:v>
                </c:pt>
                <c:pt idx="1378">
                  <c:v>0.33959987830638255</c:v>
                </c:pt>
                <c:pt idx="1379">
                  <c:v>0.33954924179653284</c:v>
                </c:pt>
                <c:pt idx="1380">
                  <c:v>0.33950262785105662</c:v>
                </c:pt>
                <c:pt idx="1381">
                  <c:v>0.33945181963367493</c:v>
                </c:pt>
                <c:pt idx="1382">
                  <c:v>0.33938731036141051</c:v>
                </c:pt>
                <c:pt idx="1383">
                  <c:v>0.33932273875636826</c:v>
                </c:pt>
                <c:pt idx="1384">
                  <c:v>0.33925917316136861</c:v>
                </c:pt>
                <c:pt idx="1385">
                  <c:v>0.33918983113046841</c:v>
                </c:pt>
                <c:pt idx="1386">
                  <c:v>0.33911368670375203</c:v>
                </c:pt>
                <c:pt idx="1387">
                  <c:v>0.33903487816908001</c:v>
                </c:pt>
                <c:pt idx="1388">
                  <c:v>0.33894760668306972</c:v>
                </c:pt>
                <c:pt idx="1389">
                  <c:v>0.33885705610475575</c:v>
                </c:pt>
                <c:pt idx="1390">
                  <c:v>0.33878677607461899</c:v>
                </c:pt>
                <c:pt idx="1391">
                  <c:v>0.33870940160483354</c:v>
                </c:pt>
                <c:pt idx="1392">
                  <c:v>0.33862403701109201</c:v>
                </c:pt>
                <c:pt idx="1393">
                  <c:v>0.33853984394719722</c:v>
                </c:pt>
                <c:pt idx="1394">
                  <c:v>0.33845661229414598</c:v>
                </c:pt>
                <c:pt idx="1395">
                  <c:v>0.3383740505956761</c:v>
                </c:pt>
                <c:pt idx="1396">
                  <c:v>0.33828300321248489</c:v>
                </c:pt>
                <c:pt idx="1397">
                  <c:v>0.33820730792222076</c:v>
                </c:pt>
                <c:pt idx="1398">
                  <c:v>0.33813932851173306</c:v>
                </c:pt>
                <c:pt idx="1399">
                  <c:v>0.33807347842882968</c:v>
                </c:pt>
                <c:pt idx="1400">
                  <c:v>0.33801352169515991</c:v>
                </c:pt>
                <c:pt idx="1401">
                  <c:v>0.33795958231284362</c:v>
                </c:pt>
                <c:pt idx="1402">
                  <c:v>0.33791805187766027</c:v>
                </c:pt>
                <c:pt idx="1403">
                  <c:v>0.33786279397595109</c:v>
                </c:pt>
                <c:pt idx="1404">
                  <c:v>0.33780535099229092</c:v>
                </c:pt>
                <c:pt idx="1405">
                  <c:v>0.33775033217894163</c:v>
                </c:pt>
                <c:pt idx="1406">
                  <c:v>0.33768790511812402</c:v>
                </c:pt>
                <c:pt idx="1407">
                  <c:v>0.33762788411631456</c:v>
                </c:pt>
                <c:pt idx="1408">
                  <c:v>0.33757704217552686</c:v>
                </c:pt>
                <c:pt idx="1409">
                  <c:v>0.33751635231526061</c:v>
                </c:pt>
                <c:pt idx="1410">
                  <c:v>0.33744613134677165</c:v>
                </c:pt>
                <c:pt idx="1411">
                  <c:v>0.33737852282307967</c:v>
                </c:pt>
                <c:pt idx="1412">
                  <c:v>0.33731093943644508</c:v>
                </c:pt>
                <c:pt idx="1413">
                  <c:v>0.33724137181910602</c:v>
                </c:pt>
                <c:pt idx="1414">
                  <c:v>0.33717252829538252</c:v>
                </c:pt>
                <c:pt idx="1415">
                  <c:v>0.33709672068510427</c:v>
                </c:pt>
                <c:pt idx="1416">
                  <c:v>0.33701252333831183</c:v>
                </c:pt>
                <c:pt idx="1417">
                  <c:v>0.33693832961531739</c:v>
                </c:pt>
                <c:pt idx="1418">
                  <c:v>0.33686672430209613</c:v>
                </c:pt>
                <c:pt idx="1419">
                  <c:v>0.33678287722161399</c:v>
                </c:pt>
                <c:pt idx="1420">
                  <c:v>0.33669866799827181</c:v>
                </c:pt>
                <c:pt idx="1421">
                  <c:v>0.33662090077084272</c:v>
                </c:pt>
                <c:pt idx="1422">
                  <c:v>0.33652094110074504</c:v>
                </c:pt>
                <c:pt idx="1423">
                  <c:v>0.33646836512468292</c:v>
                </c:pt>
                <c:pt idx="1424">
                  <c:v>0.33645042651233936</c:v>
                </c:pt>
                <c:pt idx="1425">
                  <c:v>0.336398426099346</c:v>
                </c:pt>
                <c:pt idx="1426">
                  <c:v>0.33634426352633917</c:v>
                </c:pt>
                <c:pt idx="1427">
                  <c:v>0.33628964571761272</c:v>
                </c:pt>
                <c:pt idx="1428">
                  <c:v>0.33622700230351993</c:v>
                </c:pt>
                <c:pt idx="1429">
                  <c:v>0.33619268293716437</c:v>
                </c:pt>
                <c:pt idx="1430">
                  <c:v>0.3361793072400483</c:v>
                </c:pt>
                <c:pt idx="1431">
                  <c:v>0.33615739098736758</c:v>
                </c:pt>
                <c:pt idx="1432">
                  <c:v>0.33614505037533782</c:v>
                </c:pt>
                <c:pt idx="1433">
                  <c:v>0.33611110861400362</c:v>
                </c:pt>
                <c:pt idx="1434">
                  <c:v>0.33608445257436959</c:v>
                </c:pt>
                <c:pt idx="1435">
                  <c:v>0.33607351240086469</c:v>
                </c:pt>
                <c:pt idx="1436">
                  <c:v>0.3360436346934948</c:v>
                </c:pt>
                <c:pt idx="1437">
                  <c:v>0.33602679502008082</c:v>
                </c:pt>
                <c:pt idx="1438">
                  <c:v>0.3360140927716338</c:v>
                </c:pt>
                <c:pt idx="1439">
                  <c:v>0.33598246481324628</c:v>
                </c:pt>
                <c:pt idx="1440">
                  <c:v>0.33594351064359446</c:v>
                </c:pt>
                <c:pt idx="1441">
                  <c:v>0.33589204272207135</c:v>
                </c:pt>
                <c:pt idx="1442">
                  <c:v>0.33587586254474283</c:v>
                </c:pt>
                <c:pt idx="1443">
                  <c:v>0.33586587210933511</c:v>
                </c:pt>
                <c:pt idx="1444">
                  <c:v>0.33586517452831882</c:v>
                </c:pt>
                <c:pt idx="1445">
                  <c:v>0.33588703638980671</c:v>
                </c:pt>
                <c:pt idx="1446">
                  <c:v>0.33589234347788355</c:v>
                </c:pt>
                <c:pt idx="1447">
                  <c:v>0.33590186945189809</c:v>
                </c:pt>
                <c:pt idx="1448">
                  <c:v>0.3359541891429092</c:v>
                </c:pt>
                <c:pt idx="1449">
                  <c:v>0.33600236981167891</c:v>
                </c:pt>
                <c:pt idx="1450">
                  <c:v>0.33602450807940948</c:v>
                </c:pt>
                <c:pt idx="1451">
                  <c:v>0.33606078634013792</c:v>
                </c:pt>
                <c:pt idx="1452">
                  <c:v>0.33608813592891984</c:v>
                </c:pt>
                <c:pt idx="1453">
                  <c:v>0.33610773738159816</c:v>
                </c:pt>
                <c:pt idx="1454">
                  <c:v>0.33613129415054427</c:v>
                </c:pt>
                <c:pt idx="1455">
                  <c:v>0.33619165075851498</c:v>
                </c:pt>
                <c:pt idx="1456">
                  <c:v>0.33625879626451177</c:v>
                </c:pt>
                <c:pt idx="1457">
                  <c:v>0.33634148238825223</c:v>
                </c:pt>
                <c:pt idx="1458">
                  <c:v>0.33646852511890124</c:v>
                </c:pt>
                <c:pt idx="1459">
                  <c:v>0.33654313355262405</c:v>
                </c:pt>
                <c:pt idx="1460">
                  <c:v>0.33662355087075485</c:v>
                </c:pt>
                <c:pt idx="1461">
                  <c:v>0.33671860786119506</c:v>
                </c:pt>
                <c:pt idx="1462">
                  <c:v>0.33677544638146101</c:v>
                </c:pt>
                <c:pt idx="1463">
                  <c:v>0.33679104112307806</c:v>
                </c:pt>
                <c:pt idx="1464">
                  <c:v>0.33680761027962297</c:v>
                </c:pt>
                <c:pt idx="1465">
                  <c:v>0.33677299647097741</c:v>
                </c:pt>
                <c:pt idx="1466">
                  <c:v>0.33679619124346361</c:v>
                </c:pt>
                <c:pt idx="1467">
                  <c:v>0.33688374093762546</c:v>
                </c:pt>
                <c:pt idx="1468">
                  <c:v>0.33694400353403231</c:v>
                </c:pt>
                <c:pt idx="1469">
                  <c:v>0.33700428756456513</c:v>
                </c:pt>
                <c:pt idx="1470">
                  <c:v>0.3371088436567809</c:v>
                </c:pt>
                <c:pt idx="1471">
                  <c:v>0.33715253946785845</c:v>
                </c:pt>
                <c:pt idx="1472">
                  <c:v>0.33714974672888903</c:v>
                </c:pt>
                <c:pt idx="1473">
                  <c:v>0.3371896193792816</c:v>
                </c:pt>
                <c:pt idx="1474">
                  <c:v>0.33720598145907621</c:v>
                </c:pt>
                <c:pt idx="1475">
                  <c:v>0.33724346122869669</c:v>
                </c:pt>
                <c:pt idx="1476">
                  <c:v>0.3373142635856386</c:v>
                </c:pt>
                <c:pt idx="1477">
                  <c:v>0.33731758290619535</c:v>
                </c:pt>
                <c:pt idx="1478">
                  <c:v>0.33734633806042119</c:v>
                </c:pt>
                <c:pt idx="1479">
                  <c:v>0.33738553270193544</c:v>
                </c:pt>
                <c:pt idx="1480">
                  <c:v>0.33742459113520518</c:v>
                </c:pt>
                <c:pt idx="1481">
                  <c:v>0.33746877277506154</c:v>
                </c:pt>
                <c:pt idx="1482">
                  <c:v>0.3375396978339984</c:v>
                </c:pt>
                <c:pt idx="1483">
                  <c:v>0.3375646229903117</c:v>
                </c:pt>
                <c:pt idx="1484">
                  <c:v>0.33758964277562331</c:v>
                </c:pt>
                <c:pt idx="1485">
                  <c:v>0.33759012307460251</c:v>
                </c:pt>
                <c:pt idx="1486">
                  <c:v>0.33755541515696325</c:v>
                </c:pt>
                <c:pt idx="1487">
                  <c:v>0.33754785908834622</c:v>
                </c:pt>
                <c:pt idx="1488">
                  <c:v>0.33758515752536372</c:v>
                </c:pt>
                <c:pt idx="1489">
                  <c:v>0.33754964329070553</c:v>
                </c:pt>
                <c:pt idx="1490">
                  <c:v>0.33748750239246283</c:v>
                </c:pt>
                <c:pt idx="1491">
                  <c:v>0.33742552533072029</c:v>
                </c:pt>
                <c:pt idx="1492">
                  <c:v>0.33737254328493399</c:v>
                </c:pt>
                <c:pt idx="1493">
                  <c:v>0.33728473742567822</c:v>
                </c:pt>
                <c:pt idx="1494">
                  <c:v>0.33719670472821867</c:v>
                </c:pt>
                <c:pt idx="1495">
                  <c:v>0.33709897113249249</c:v>
                </c:pt>
                <c:pt idx="1496">
                  <c:v>0.3370062959296673</c:v>
                </c:pt>
                <c:pt idx="1497">
                  <c:v>0.33690273128467735</c:v>
                </c:pt>
                <c:pt idx="1498">
                  <c:v>0.33678279601653388</c:v>
                </c:pt>
                <c:pt idx="1499">
                  <c:v>0.33666300844551272</c:v>
                </c:pt>
                <c:pt idx="1500">
                  <c:v>0.33654090742561943</c:v>
                </c:pt>
                <c:pt idx="1501">
                  <c:v>0.336397796308958</c:v>
                </c:pt>
                <c:pt idx="1502">
                  <c:v>0.33621259310825513</c:v>
                </c:pt>
                <c:pt idx="1503">
                  <c:v>0.33601529767362392</c:v>
                </c:pt>
                <c:pt idx="1504">
                  <c:v>0.33578780610823439</c:v>
                </c:pt>
                <c:pt idx="1505">
                  <c:v>0.33553494162673636</c:v>
                </c:pt>
                <c:pt idx="1506">
                  <c:v>0.33524967855274906</c:v>
                </c:pt>
                <c:pt idx="1507">
                  <c:v>0.33496676391268315</c:v>
                </c:pt>
                <c:pt idx="1508">
                  <c:v>0.33470873688293751</c:v>
                </c:pt>
                <c:pt idx="1509">
                  <c:v>0.33439647182989285</c:v>
                </c:pt>
                <c:pt idx="1510">
                  <c:v>0.33407963141185443</c:v>
                </c:pt>
                <c:pt idx="1511">
                  <c:v>0.33370189272474976</c:v>
                </c:pt>
                <c:pt idx="1512">
                  <c:v>0.33329707653208435</c:v>
                </c:pt>
                <c:pt idx="1513">
                  <c:v>0.3328688180030161</c:v>
                </c:pt>
                <c:pt idx="1514">
                  <c:v>0.33236473967109209</c:v>
                </c:pt>
                <c:pt idx="1515">
                  <c:v>0.33174744233668768</c:v>
                </c:pt>
                <c:pt idx="1516">
                  <c:v>0.33109411791037974</c:v>
                </c:pt>
                <c:pt idx="1517">
                  <c:v>0.33036230374523878</c:v>
                </c:pt>
                <c:pt idx="1518">
                  <c:v>0.32959646131955495</c:v>
                </c:pt>
                <c:pt idx="1519">
                  <c:v>0.32881353454053786</c:v>
                </c:pt>
                <c:pt idx="1520">
                  <c:v>0.32790625528502348</c:v>
                </c:pt>
                <c:pt idx="1521">
                  <c:v>0.32692023269851217</c:v>
                </c:pt>
                <c:pt idx="1522">
                  <c:v>0.32587178794982058</c:v>
                </c:pt>
                <c:pt idx="1523">
                  <c:v>0.32468142916004378</c:v>
                </c:pt>
                <c:pt idx="1524">
                  <c:v>0.32344375207918169</c:v>
                </c:pt>
                <c:pt idx="1525">
                  <c:v>0.32212454092172466</c:v>
                </c:pt>
                <c:pt idx="1526">
                  <c:v>0.32075113787650639</c:v>
                </c:pt>
                <c:pt idx="1527">
                  <c:v>0.31925091396738853</c:v>
                </c:pt>
                <c:pt idx="1528">
                  <c:v>0.31769677092058241</c:v>
                </c:pt>
                <c:pt idx="1529">
                  <c:v>0.31599197390434186</c:v>
                </c:pt>
                <c:pt idx="1530">
                  <c:v>0.31421002934715742</c:v>
                </c:pt>
                <c:pt idx="1531">
                  <c:v>0.31227976782654371</c:v>
                </c:pt>
                <c:pt idx="1532">
                  <c:v>0.3102285313062168</c:v>
                </c:pt>
                <c:pt idx="1533">
                  <c:v>0.30800865397182703</c:v>
                </c:pt>
                <c:pt idx="1534">
                  <c:v>0.30568142405608623</c:v>
                </c:pt>
                <c:pt idx="1535">
                  <c:v>0.30319687593185457</c:v>
                </c:pt>
                <c:pt idx="1536">
                  <c:v>0.30060798332777372</c:v>
                </c:pt>
                <c:pt idx="1537">
                  <c:v>0.29791614722155474</c:v>
                </c:pt>
                <c:pt idx="1538">
                  <c:v>0.29505476289470889</c:v>
                </c:pt>
                <c:pt idx="1539">
                  <c:v>0.29198344086369626</c:v>
                </c:pt>
                <c:pt idx="1540">
                  <c:v>0.28889841267901223</c:v>
                </c:pt>
                <c:pt idx="1541">
                  <c:v>0.28559977147077481</c:v>
                </c:pt>
                <c:pt idx="1542">
                  <c:v>0.28233003695138098</c:v>
                </c:pt>
                <c:pt idx="1543">
                  <c:v>0.27906164089855229</c:v>
                </c:pt>
                <c:pt idx="1544">
                  <c:v>0.27568008750418554</c:v>
                </c:pt>
                <c:pt idx="1545">
                  <c:v>0.27234552209610535</c:v>
                </c:pt>
                <c:pt idx="1546">
                  <c:v>0.26896086913284917</c:v>
                </c:pt>
                <c:pt idx="1547">
                  <c:v>0.26565417544669923</c:v>
                </c:pt>
                <c:pt idx="1548">
                  <c:v>0.26224958717533536</c:v>
                </c:pt>
                <c:pt idx="1549">
                  <c:v>0.2591014556659878</c:v>
                </c:pt>
                <c:pt idx="1550">
                  <c:v>0.2559576542654734</c:v>
                </c:pt>
                <c:pt idx="1551">
                  <c:v>0.25309343212503327</c:v>
                </c:pt>
                <c:pt idx="1552">
                  <c:v>0.25044644745801686</c:v>
                </c:pt>
                <c:pt idx="1553">
                  <c:v>0.24798716219943817</c:v>
                </c:pt>
                <c:pt idx="1554">
                  <c:v>0.24580445631120709</c:v>
                </c:pt>
                <c:pt idx="1555">
                  <c:v>0.24383819556407224</c:v>
                </c:pt>
                <c:pt idx="1556">
                  <c:v>0.24218010200685425</c:v>
                </c:pt>
                <c:pt idx="1557">
                  <c:v>0.24076388563061304</c:v>
                </c:pt>
                <c:pt idx="1558">
                  <c:v>0.23967148290201512</c:v>
                </c:pt>
                <c:pt idx="1559">
                  <c:v>0.23892500844644926</c:v>
                </c:pt>
                <c:pt idx="1560">
                  <c:v>0.23834492231813556</c:v>
                </c:pt>
                <c:pt idx="1561">
                  <c:v>0.23808186069585516</c:v>
                </c:pt>
                <c:pt idx="1562">
                  <c:v>0.237998144223036</c:v>
                </c:pt>
                <c:pt idx="1563">
                  <c:v>0.23812433839853295</c:v>
                </c:pt>
                <c:pt idx="1564">
                  <c:v>0.23845102760514367</c:v>
                </c:pt>
                <c:pt idx="1565">
                  <c:v>0.23892867885221558</c:v>
                </c:pt>
                <c:pt idx="1566">
                  <c:v>0.23964732655611498</c:v>
                </c:pt>
                <c:pt idx="1567">
                  <c:v>0.2404014963951755</c:v>
                </c:pt>
                <c:pt idx="1568">
                  <c:v>0.2413331971987773</c:v>
                </c:pt>
                <c:pt idx="1569">
                  <c:v>0.24227413690306668</c:v>
                </c:pt>
                <c:pt idx="1570">
                  <c:v>0.24333647726868582</c:v>
                </c:pt>
                <c:pt idx="1571">
                  <c:v>0.24439263180250595</c:v>
                </c:pt>
                <c:pt idx="1572">
                  <c:v>0.24550854688398113</c:v>
                </c:pt>
                <c:pt idx="1573">
                  <c:v>0.24662325174566632</c:v>
                </c:pt>
                <c:pt idx="1574">
                  <c:v>0.24777820750294413</c:v>
                </c:pt>
                <c:pt idx="1575">
                  <c:v>0.24893220641809033</c:v>
                </c:pt>
                <c:pt idx="1576">
                  <c:v>0.25006928640912679</c:v>
                </c:pt>
                <c:pt idx="1577">
                  <c:v>0.25123820023335169</c:v>
                </c:pt>
                <c:pt idx="1578">
                  <c:v>0.25233735446193833</c:v>
                </c:pt>
                <c:pt idx="1579">
                  <c:v>0.25339543198780717</c:v>
                </c:pt>
                <c:pt idx="1580">
                  <c:v>0.25445241535696655</c:v>
                </c:pt>
                <c:pt idx="1581">
                  <c:v>0.25548177432946279</c:v>
                </c:pt>
                <c:pt idx="1582">
                  <c:v>0.25649937677702811</c:v>
                </c:pt>
                <c:pt idx="1583">
                  <c:v>0.25753230692189549</c:v>
                </c:pt>
                <c:pt idx="1584">
                  <c:v>0.25851273935250119</c:v>
                </c:pt>
                <c:pt idx="1585">
                  <c:v>0.25946461284422001</c:v>
                </c:pt>
                <c:pt idx="1586">
                  <c:v>0.26038850672211694</c:v>
                </c:pt>
                <c:pt idx="1587">
                  <c:v>0.2612799941075456</c:v>
                </c:pt>
                <c:pt idx="1588">
                  <c:v>0.26212969441884088</c:v>
                </c:pt>
                <c:pt idx="1589">
                  <c:v>0.26297844898095052</c:v>
                </c:pt>
                <c:pt idx="1590">
                  <c:v>0.26381066430106764</c:v>
                </c:pt>
                <c:pt idx="1591">
                  <c:v>0.26461811009918085</c:v>
                </c:pt>
                <c:pt idx="1592">
                  <c:v>0.26540336421034721</c:v>
                </c:pt>
                <c:pt idx="1593">
                  <c:v>0.26617798897389466</c:v>
                </c:pt>
                <c:pt idx="1594">
                  <c:v>0.26694307928492056</c:v>
                </c:pt>
                <c:pt idx="1595">
                  <c:v>0.2676681080953483</c:v>
                </c:pt>
                <c:pt idx="1596">
                  <c:v>0.26837460188461554</c:v>
                </c:pt>
                <c:pt idx="1597">
                  <c:v>0.26907022797893221</c:v>
                </c:pt>
                <c:pt idx="1598">
                  <c:v>0.26973727458380958</c:v>
                </c:pt>
                <c:pt idx="1599">
                  <c:v>0.27034856288887088</c:v>
                </c:pt>
                <c:pt idx="1600">
                  <c:v>0.27099677200065164</c:v>
                </c:pt>
                <c:pt idx="1601">
                  <c:v>0.27164076016313027</c:v>
                </c:pt>
                <c:pt idx="1602">
                  <c:v>0.27228909142798258</c:v>
                </c:pt>
                <c:pt idx="1603">
                  <c:v>0.27297275422835976</c:v>
                </c:pt>
                <c:pt idx="1604">
                  <c:v>0.27361208708808044</c:v>
                </c:pt>
                <c:pt idx="1605">
                  <c:v>0.27420434773785535</c:v>
                </c:pt>
                <c:pt idx="1606">
                  <c:v>0.27482844393760869</c:v>
                </c:pt>
                <c:pt idx="1607">
                  <c:v>0.27547028041069077</c:v>
                </c:pt>
                <c:pt idx="1608">
                  <c:v>0.27608270228216303</c:v>
                </c:pt>
                <c:pt idx="1609">
                  <c:v>0.27671440519301904</c:v>
                </c:pt>
                <c:pt idx="1610">
                  <c:v>0.27739393591562694</c:v>
                </c:pt>
                <c:pt idx="1611">
                  <c:v>0.2780186684297416</c:v>
                </c:pt>
                <c:pt idx="1612">
                  <c:v>0.27859061557072223</c:v>
                </c:pt>
                <c:pt idx="1613">
                  <c:v>0.27921079223625928</c:v>
                </c:pt>
                <c:pt idx="1614">
                  <c:v>0.27984490921282257</c:v>
                </c:pt>
                <c:pt idx="1615">
                  <c:v>0.28047257097737005</c:v>
                </c:pt>
                <c:pt idx="1616">
                  <c:v>0.28112084874912074</c:v>
                </c:pt>
                <c:pt idx="1617">
                  <c:v>0.28176229339442554</c:v>
                </c:pt>
                <c:pt idx="1618">
                  <c:v>0.28237929249434324</c:v>
                </c:pt>
                <c:pt idx="1619">
                  <c:v>0.28299887581217914</c:v>
                </c:pt>
                <c:pt idx="1620">
                  <c:v>0.28363966888838049</c:v>
                </c:pt>
                <c:pt idx="1621">
                  <c:v>0.2843054750695887</c:v>
                </c:pt>
                <c:pt idx="1622">
                  <c:v>0.28494668695364794</c:v>
                </c:pt>
                <c:pt idx="1623">
                  <c:v>0.28558773163433249</c:v>
                </c:pt>
                <c:pt idx="1624">
                  <c:v>0.28622842988396996</c:v>
                </c:pt>
                <c:pt idx="1625">
                  <c:v>0.28683827459246131</c:v>
                </c:pt>
                <c:pt idx="1626">
                  <c:v>0.28748414150165708</c:v>
                </c:pt>
                <c:pt idx="1627">
                  <c:v>0.28817001507073664</c:v>
                </c:pt>
                <c:pt idx="1628">
                  <c:v>0.28882996809871558</c:v>
                </c:pt>
                <c:pt idx="1629">
                  <c:v>0.28950257784129579</c:v>
                </c:pt>
                <c:pt idx="1630">
                  <c:v>0.29017482350441381</c:v>
                </c:pt>
                <c:pt idx="1631">
                  <c:v>0.29084348739473481</c:v>
                </c:pt>
                <c:pt idx="1632">
                  <c:v>0.29150115167354412</c:v>
                </c:pt>
                <c:pt idx="1633">
                  <c:v>0.29217451530314414</c:v>
                </c:pt>
                <c:pt idx="1634">
                  <c:v>0.29285399914485249</c:v>
                </c:pt>
                <c:pt idx="1635">
                  <c:v>0.29353483797675145</c:v>
                </c:pt>
                <c:pt idx="1636">
                  <c:v>0.29422763362416055</c:v>
                </c:pt>
                <c:pt idx="1637">
                  <c:v>0.29490564797664853</c:v>
                </c:pt>
                <c:pt idx="1638">
                  <c:v>0.29557717167911574</c:v>
                </c:pt>
                <c:pt idx="1639">
                  <c:v>0.29625772151321145</c:v>
                </c:pt>
                <c:pt idx="1640">
                  <c:v>0.29693216825589075</c:v>
                </c:pt>
                <c:pt idx="1641">
                  <c:v>0.29760821889362515</c:v>
                </c:pt>
                <c:pt idx="1642">
                  <c:v>0.29831753326400084</c:v>
                </c:pt>
                <c:pt idx="1643">
                  <c:v>0.29901351380312219</c:v>
                </c:pt>
                <c:pt idx="1644">
                  <c:v>0.29971690902854448</c:v>
                </c:pt>
                <c:pt idx="1645">
                  <c:v>0.30042879268998118</c:v>
                </c:pt>
                <c:pt idx="1646">
                  <c:v>0.30113948451325429</c:v>
                </c:pt>
                <c:pt idx="1647">
                  <c:v>0.30187211274292042</c:v>
                </c:pt>
                <c:pt idx="1648">
                  <c:v>0.30256702027585303</c:v>
                </c:pt>
                <c:pt idx="1649">
                  <c:v>0.30325543166209012</c:v>
                </c:pt>
                <c:pt idx="1650">
                  <c:v>0.30392626351220126</c:v>
                </c:pt>
                <c:pt idx="1651">
                  <c:v>0.30454297448147905</c:v>
                </c:pt>
                <c:pt idx="1652">
                  <c:v>0.3051906423416067</c:v>
                </c:pt>
                <c:pt idx="1653">
                  <c:v>0.30583698764605211</c:v>
                </c:pt>
                <c:pt idx="1654">
                  <c:v>0.30649341359447568</c:v>
                </c:pt>
                <c:pt idx="1655">
                  <c:v>0.30715344729219601</c:v>
                </c:pt>
                <c:pt idx="1656">
                  <c:v>0.30782738736978194</c:v>
                </c:pt>
                <c:pt idx="1657">
                  <c:v>0.30849240665519057</c:v>
                </c:pt>
                <c:pt idx="1658">
                  <c:v>0.30916745867694589</c:v>
                </c:pt>
                <c:pt idx="1659">
                  <c:v>0.30982174324732231</c:v>
                </c:pt>
                <c:pt idx="1660">
                  <c:v>0.31047263647814455</c:v>
                </c:pt>
                <c:pt idx="1661">
                  <c:v>0.31111047547200599</c:v>
                </c:pt>
                <c:pt idx="1662">
                  <c:v>0.31172390964722863</c:v>
                </c:pt>
                <c:pt idx="1663">
                  <c:v>0.31234495437856319</c:v>
                </c:pt>
                <c:pt idx="1664">
                  <c:v>0.31296380989024536</c:v>
                </c:pt>
                <c:pt idx="1665">
                  <c:v>0.31358059575489244</c:v>
                </c:pt>
                <c:pt idx="1666">
                  <c:v>0.31418652941122327</c:v>
                </c:pt>
                <c:pt idx="1667">
                  <c:v>0.31479036675327782</c:v>
                </c:pt>
                <c:pt idx="1668">
                  <c:v>0.31538771494650231</c:v>
                </c:pt>
                <c:pt idx="1669">
                  <c:v>0.31597009189256742</c:v>
                </c:pt>
                <c:pt idx="1670">
                  <c:v>0.31656407102162643</c:v>
                </c:pt>
                <c:pt idx="1671">
                  <c:v>0.3171679016484375</c:v>
                </c:pt>
                <c:pt idx="1672">
                  <c:v>0.31775436770594351</c:v>
                </c:pt>
                <c:pt idx="1673">
                  <c:v>0.31833343554614668</c:v>
                </c:pt>
                <c:pt idx="1674">
                  <c:v>0.31890556161820666</c:v>
                </c:pt>
                <c:pt idx="1675">
                  <c:v>0.31947437067744472</c:v>
                </c:pt>
                <c:pt idx="1676">
                  <c:v>0.32003486503295669</c:v>
                </c:pt>
                <c:pt idx="1677">
                  <c:v>0.32058099967371539</c:v>
                </c:pt>
                <c:pt idx="1678">
                  <c:v>0.32113955913557313</c:v>
                </c:pt>
                <c:pt idx="1679">
                  <c:v>0.32169406369748782</c:v>
                </c:pt>
                <c:pt idx="1680">
                  <c:v>0.32221994374524615</c:v>
                </c:pt>
                <c:pt idx="1681">
                  <c:v>0.32273127419172076</c:v>
                </c:pt>
                <c:pt idx="1682">
                  <c:v>0.3232187111395608</c:v>
                </c:pt>
                <c:pt idx="1683">
                  <c:v>0.32371945894556442</c:v>
                </c:pt>
                <c:pt idx="1684">
                  <c:v>0.32420396315419192</c:v>
                </c:pt>
                <c:pt idx="1685">
                  <c:v>0.32468952789858729</c:v>
                </c:pt>
                <c:pt idx="1686">
                  <c:v>0.3252078723067211</c:v>
                </c:pt>
                <c:pt idx="1687">
                  <c:v>0.32568200158494126</c:v>
                </c:pt>
                <c:pt idx="1688">
                  <c:v>0.32612422800313384</c:v>
                </c:pt>
                <c:pt idx="1689">
                  <c:v>0.32656297117787164</c:v>
                </c:pt>
                <c:pt idx="1690">
                  <c:v>0.32699460942552755</c:v>
                </c:pt>
                <c:pt idx="1691">
                  <c:v>0.32742429123368316</c:v>
                </c:pt>
                <c:pt idx="1692">
                  <c:v>0.32783060040256196</c:v>
                </c:pt>
                <c:pt idx="1693">
                  <c:v>0.32822216411092381</c:v>
                </c:pt>
                <c:pt idx="1694">
                  <c:v>0.32863078841474958</c:v>
                </c:pt>
                <c:pt idx="1695">
                  <c:v>0.32902536448857239</c:v>
                </c:pt>
                <c:pt idx="1696">
                  <c:v>0.32942559394375065</c:v>
                </c:pt>
                <c:pt idx="1697">
                  <c:v>0.32985788750106004</c:v>
                </c:pt>
                <c:pt idx="1698">
                  <c:v>0.33025237858206163</c:v>
                </c:pt>
                <c:pt idx="1699">
                  <c:v>0.33061496101676296</c:v>
                </c:pt>
                <c:pt idx="1700">
                  <c:v>0.33097960669957338</c:v>
                </c:pt>
                <c:pt idx="1701">
                  <c:v>0.33130666120697172</c:v>
                </c:pt>
                <c:pt idx="1702">
                  <c:v>0.33169536527259302</c:v>
                </c:pt>
                <c:pt idx="1703">
                  <c:v>0.33208236954706727</c:v>
                </c:pt>
                <c:pt idx="1704">
                  <c:v>0.33247986350457287</c:v>
                </c:pt>
                <c:pt idx="1705">
                  <c:v>0.33287845692150314</c:v>
                </c:pt>
                <c:pt idx="1706">
                  <c:v>0.33323336918844959</c:v>
                </c:pt>
                <c:pt idx="1707">
                  <c:v>0.33357570415972609</c:v>
                </c:pt>
                <c:pt idx="1708">
                  <c:v>0.33387313043366079</c:v>
                </c:pt>
                <c:pt idx="1709">
                  <c:v>0.33419370331639736</c:v>
                </c:pt>
                <c:pt idx="1710">
                  <c:v>0.33451076381185568</c:v>
                </c:pt>
                <c:pt idx="1711">
                  <c:v>0.33482928068662116</c:v>
                </c:pt>
                <c:pt idx="1712">
                  <c:v>0.33515249407514419</c:v>
                </c:pt>
                <c:pt idx="1713">
                  <c:v>0.33547068683121961</c:v>
                </c:pt>
                <c:pt idx="1714">
                  <c:v>0.33578315455484459</c:v>
                </c:pt>
                <c:pt idx="1715">
                  <c:v>0.33610237657066017</c:v>
                </c:pt>
                <c:pt idx="1716">
                  <c:v>0.33641450581962901</c:v>
                </c:pt>
                <c:pt idx="1717">
                  <c:v>0.33669170720767649</c:v>
                </c:pt>
                <c:pt idx="1718">
                  <c:v>0.33697580248676146</c:v>
                </c:pt>
                <c:pt idx="1719">
                  <c:v>0.3372585587137909</c:v>
                </c:pt>
                <c:pt idx="1720">
                  <c:v>0.33755813995406198</c:v>
                </c:pt>
                <c:pt idx="1721">
                  <c:v>0.33785384159759285</c:v>
                </c:pt>
                <c:pt idx="1722">
                  <c:v>0.33815548047908689</c:v>
                </c:pt>
                <c:pt idx="1723">
                  <c:v>0.33845987590130228</c:v>
                </c:pt>
                <c:pt idx="1724">
                  <c:v>0.33877546560790345</c:v>
                </c:pt>
                <c:pt idx="1725">
                  <c:v>0.33910742163747926</c:v>
                </c:pt>
                <c:pt idx="1726">
                  <c:v>0.33941472638672199</c:v>
                </c:pt>
                <c:pt idx="1727">
                  <c:v>0.33974374147211056</c:v>
                </c:pt>
                <c:pt idx="1728">
                  <c:v>0.34003043247937237</c:v>
                </c:pt>
                <c:pt idx="1729">
                  <c:v>0.34028090925223986</c:v>
                </c:pt>
                <c:pt idx="1730">
                  <c:v>0.3405163806029628</c:v>
                </c:pt>
                <c:pt idx="1731">
                  <c:v>0.34075987472168018</c:v>
                </c:pt>
                <c:pt idx="1732">
                  <c:v>0.34098928512657256</c:v>
                </c:pt>
                <c:pt idx="1733">
                  <c:v>0.34125389312662319</c:v>
                </c:pt>
                <c:pt idx="1734">
                  <c:v>0.34152690767265653</c:v>
                </c:pt>
                <c:pt idx="1735">
                  <c:v>0.34177765050973852</c:v>
                </c:pt>
                <c:pt idx="1736">
                  <c:v>0.34202420702682296</c:v>
                </c:pt>
                <c:pt idx="1737">
                  <c:v>0.34226196726757885</c:v>
                </c:pt>
                <c:pt idx="1738">
                  <c:v>0.34247255177894348</c:v>
                </c:pt>
                <c:pt idx="1739">
                  <c:v>0.34270138493405522</c:v>
                </c:pt>
                <c:pt idx="1740">
                  <c:v>0.34293664836469584</c:v>
                </c:pt>
                <c:pt idx="1741">
                  <c:v>0.34316777959454009</c:v>
                </c:pt>
                <c:pt idx="1742">
                  <c:v>0.34340005087492859</c:v>
                </c:pt>
                <c:pt idx="1743">
                  <c:v>0.34362832400398452</c:v>
                </c:pt>
                <c:pt idx="1744">
                  <c:v>0.34384587547863105</c:v>
                </c:pt>
                <c:pt idx="1745">
                  <c:v>0.34406737857702718</c:v>
                </c:pt>
                <c:pt idx="1746">
                  <c:v>0.34427216502011965</c:v>
                </c:pt>
                <c:pt idx="1747">
                  <c:v>0.3445008387213222</c:v>
                </c:pt>
                <c:pt idx="1748">
                  <c:v>0.34478287908261018</c:v>
                </c:pt>
                <c:pt idx="1749">
                  <c:v>0.34505123786316516</c:v>
                </c:pt>
                <c:pt idx="1750">
                  <c:v>0.34528657287492792</c:v>
                </c:pt>
                <c:pt idx="1751">
                  <c:v>0.3455126712934023</c:v>
                </c:pt>
                <c:pt idx="1752">
                  <c:v>0.34574494286783281</c:v>
                </c:pt>
                <c:pt idx="1753">
                  <c:v>0.34592907471864615</c:v>
                </c:pt>
                <c:pt idx="1754">
                  <c:v>0.3461688085625147</c:v>
                </c:pt>
                <c:pt idx="1755">
                  <c:v>0.3464717072332395</c:v>
                </c:pt>
                <c:pt idx="1756">
                  <c:v>0.34674027553764425</c:v>
                </c:pt>
                <c:pt idx="1757">
                  <c:v>0.34701413079037796</c:v>
                </c:pt>
                <c:pt idx="1758">
                  <c:v>0.34727177386216473</c:v>
                </c:pt>
                <c:pt idx="1759">
                  <c:v>0.34752020892135488</c:v>
                </c:pt>
                <c:pt idx="1760">
                  <c:v>0.34774550348446587</c:v>
                </c:pt>
                <c:pt idx="1761">
                  <c:v>0.34799863749826104</c:v>
                </c:pt>
                <c:pt idx="1762">
                  <c:v>0.34829220338475242</c:v>
                </c:pt>
                <c:pt idx="1763">
                  <c:v>0.34858636527255232</c:v>
                </c:pt>
                <c:pt idx="1764">
                  <c:v>0.34887290043300739</c:v>
                </c:pt>
                <c:pt idx="1765">
                  <c:v>0.34914465329495209</c:v>
                </c:pt>
                <c:pt idx="1766">
                  <c:v>0.34941948818596297</c:v>
                </c:pt>
                <c:pt idx="1767">
                  <c:v>0.34971446497284814</c:v>
                </c:pt>
                <c:pt idx="1768">
                  <c:v>0.35002418579328082</c:v>
                </c:pt>
                <c:pt idx="1769">
                  <c:v>0.35032843249101275</c:v>
                </c:pt>
                <c:pt idx="1770">
                  <c:v>0.35065010203792463</c:v>
                </c:pt>
                <c:pt idx="1771">
                  <c:v>0.3509375910229105</c:v>
                </c:pt>
                <c:pt idx="1772">
                  <c:v>0.35121491621973139</c:v>
                </c:pt>
                <c:pt idx="1773">
                  <c:v>0.35147249968401989</c:v>
                </c:pt>
                <c:pt idx="1774">
                  <c:v>0.35169667147805078</c:v>
                </c:pt>
                <c:pt idx="1775">
                  <c:v>0.35193275082412628</c:v>
                </c:pt>
                <c:pt idx="1776">
                  <c:v>0.3521698751134319</c:v>
                </c:pt>
                <c:pt idx="1777">
                  <c:v>0.35237261479553533</c:v>
                </c:pt>
                <c:pt idx="1778">
                  <c:v>0.35259454369903848</c:v>
                </c:pt>
                <c:pt idx="1779">
                  <c:v>0.3528290864806804</c:v>
                </c:pt>
                <c:pt idx="1780">
                  <c:v>0.35305688804819507</c:v>
                </c:pt>
                <c:pt idx="1781">
                  <c:v>0.35327913314863241</c:v>
                </c:pt>
                <c:pt idx="1782">
                  <c:v>0.35344626856947997</c:v>
                </c:pt>
                <c:pt idx="1783">
                  <c:v>0.3535697058198759</c:v>
                </c:pt>
                <c:pt idx="1784">
                  <c:v>0.35365662872693493</c:v>
                </c:pt>
                <c:pt idx="1785">
                  <c:v>0.35367036884631026</c:v>
                </c:pt>
                <c:pt idx="1786">
                  <c:v>0.35370467503498998</c:v>
                </c:pt>
                <c:pt idx="1787">
                  <c:v>0.35375501157530881</c:v>
                </c:pt>
                <c:pt idx="1788">
                  <c:v>0.3537541629649576</c:v>
                </c:pt>
                <c:pt idx="1789">
                  <c:v>0.3537427719666566</c:v>
                </c:pt>
                <c:pt idx="1790">
                  <c:v>0.35367075526898512</c:v>
                </c:pt>
                <c:pt idx="1791">
                  <c:v>0.35354680525006255</c:v>
                </c:pt>
                <c:pt idx="1792">
                  <c:v>0.35336507506086506</c:v>
                </c:pt>
                <c:pt idx="1793">
                  <c:v>0.35312691216987874</c:v>
                </c:pt>
                <c:pt idx="1794">
                  <c:v>0.35290155118922512</c:v>
                </c:pt>
                <c:pt idx="1795">
                  <c:v>0.35270341614039008</c:v>
                </c:pt>
                <c:pt idx="1796">
                  <c:v>0.35246481508657307</c:v>
                </c:pt>
                <c:pt idx="1797">
                  <c:v>0.35221855882938929</c:v>
                </c:pt>
                <c:pt idx="1798">
                  <c:v>0.35200599738893473</c:v>
                </c:pt>
                <c:pt idx="1799">
                  <c:v>0.35172271114379328</c:v>
                </c:pt>
                <c:pt idx="1800">
                  <c:v>0.35137325516299267</c:v>
                </c:pt>
                <c:pt idx="1801">
                  <c:v>0.35104445499950582</c:v>
                </c:pt>
                <c:pt idx="1802">
                  <c:v>0.35069267354156963</c:v>
                </c:pt>
                <c:pt idx="1803">
                  <c:v>0.35032697005116137</c:v>
                </c:pt>
                <c:pt idx="1804">
                  <c:v>0.34994780521262164</c:v>
                </c:pt>
                <c:pt idx="1805">
                  <c:v>0.34955942722707051</c:v>
                </c:pt>
                <c:pt idx="1806">
                  <c:v>0.34912553143400693</c:v>
                </c:pt>
                <c:pt idx="1807">
                  <c:v>0.34869001466867161</c:v>
                </c:pt>
                <c:pt idx="1808">
                  <c:v>0.34824598884178198</c:v>
                </c:pt>
                <c:pt idx="1809">
                  <c:v>0.34777334283324124</c:v>
                </c:pt>
                <c:pt idx="1810">
                  <c:v>0.34730349858190285</c:v>
                </c:pt>
                <c:pt idx="1811">
                  <c:v>0.34682705870558711</c:v>
                </c:pt>
                <c:pt idx="1812">
                  <c:v>0.34633762183789735</c:v>
                </c:pt>
                <c:pt idx="1813">
                  <c:v>0.34585622904073948</c:v>
                </c:pt>
                <c:pt idx="1814">
                  <c:v>0.34537919361984432</c:v>
                </c:pt>
                <c:pt idx="1815">
                  <c:v>0.34492252495867842</c:v>
                </c:pt>
                <c:pt idx="1816">
                  <c:v>0.3444536855648937</c:v>
                </c:pt>
                <c:pt idx="1817">
                  <c:v>0.34401013540238767</c:v>
                </c:pt>
                <c:pt idx="1818">
                  <c:v>0.34353555505698635</c:v>
                </c:pt>
                <c:pt idx="1819">
                  <c:v>0.34305128014651798</c:v>
                </c:pt>
                <c:pt idx="1820">
                  <c:v>0.34256025506403587</c:v>
                </c:pt>
                <c:pt idx="1821">
                  <c:v>0.34206682288027035</c:v>
                </c:pt>
                <c:pt idx="1822">
                  <c:v>0.34157836952759341</c:v>
                </c:pt>
                <c:pt idx="1823">
                  <c:v>0.34107594886274067</c:v>
                </c:pt>
                <c:pt idx="1824">
                  <c:v>0.34062295357702893</c:v>
                </c:pt>
                <c:pt idx="1825">
                  <c:v>0.34012476142811199</c:v>
                </c:pt>
                <c:pt idx="1826">
                  <c:v>0.33961337867968594</c:v>
                </c:pt>
                <c:pt idx="1827">
                  <c:v>0.33913467104378858</c:v>
                </c:pt>
                <c:pt idx="1828">
                  <c:v>0.33859494565317932</c:v>
                </c:pt>
                <c:pt idx="1829">
                  <c:v>0.33804530445765274</c:v>
                </c:pt>
                <c:pt idx="1830">
                  <c:v>0.33749777790689056</c:v>
                </c:pt>
                <c:pt idx="1831">
                  <c:v>0.33693164960480709</c:v>
                </c:pt>
                <c:pt idx="1832">
                  <c:v>0.33634383452730682</c:v>
                </c:pt>
                <c:pt idx="1833">
                  <c:v>0.33577931198832028</c:v>
                </c:pt>
                <c:pt idx="1834">
                  <c:v>0.33520691231304217</c:v>
                </c:pt>
                <c:pt idx="1835">
                  <c:v>0.33455168418373332</c:v>
                </c:pt>
                <c:pt idx="1836">
                  <c:v>0.3338545333671788</c:v>
                </c:pt>
                <c:pt idx="1837">
                  <c:v>0.33315330398923643</c:v>
                </c:pt>
                <c:pt idx="1838">
                  <c:v>0.33240577077108469</c:v>
                </c:pt>
                <c:pt idx="1839">
                  <c:v>0.33168151793690448</c:v>
                </c:pt>
                <c:pt idx="1840">
                  <c:v>0.33097401898073375</c:v>
                </c:pt>
                <c:pt idx="1841">
                  <c:v>0.33019877683857618</c:v>
                </c:pt>
                <c:pt idx="1842">
                  <c:v>0.32942299364645172</c:v>
                </c:pt>
                <c:pt idx="1843">
                  <c:v>0.32860207010392745</c:v>
                </c:pt>
                <c:pt idx="1844">
                  <c:v>0.32775886912068974</c:v>
                </c:pt>
                <c:pt idx="1845">
                  <c:v>0.32695312580650482</c:v>
                </c:pt>
                <c:pt idx="1846">
                  <c:v>0.32612133756863915</c:v>
                </c:pt>
                <c:pt idx="1847">
                  <c:v>0.32527165632177168</c:v>
                </c:pt>
                <c:pt idx="1848">
                  <c:v>0.32440754292715041</c:v>
                </c:pt>
                <c:pt idx="1849">
                  <c:v>0.32350225331875282</c:v>
                </c:pt>
                <c:pt idx="1850">
                  <c:v>0.32259177189421123</c:v>
                </c:pt>
                <c:pt idx="1851">
                  <c:v>0.32163398272880678</c:v>
                </c:pt>
                <c:pt idx="1852">
                  <c:v>0.32070026191014439</c:v>
                </c:pt>
                <c:pt idx="1853">
                  <c:v>0.31973433814382068</c:v>
                </c:pt>
                <c:pt idx="1854">
                  <c:v>0.31883828732200653</c:v>
                </c:pt>
                <c:pt idx="1855">
                  <c:v>0.31800279152719352</c:v>
                </c:pt>
                <c:pt idx="1856">
                  <c:v>0.31734232800496126</c:v>
                </c:pt>
                <c:pt idx="1857">
                  <c:v>0.31672485725214555</c:v>
                </c:pt>
                <c:pt idx="1858">
                  <c:v>0.31627625767201817</c:v>
                </c:pt>
                <c:pt idx="1859">
                  <c:v>0.3159429444662773</c:v>
                </c:pt>
                <c:pt idx="1860">
                  <c:v>0.31572097821116313</c:v>
                </c:pt>
                <c:pt idx="1861">
                  <c:v>0.31562542683962674</c:v>
                </c:pt>
                <c:pt idx="1862">
                  <c:v>0.31568252098427679</c:v>
                </c:pt>
                <c:pt idx="1863">
                  <c:v>0.31591580354230381</c:v>
                </c:pt>
                <c:pt idx="1864">
                  <c:v>0.31619776854208476</c:v>
                </c:pt>
                <c:pt idx="1865">
                  <c:v>0.31657582950610158</c:v>
                </c:pt>
                <c:pt idx="1866">
                  <c:v>0.31705676554424678</c:v>
                </c:pt>
                <c:pt idx="1867">
                  <c:v>0.31750573802125376</c:v>
                </c:pt>
                <c:pt idx="1868">
                  <c:v>0.31797472485734685</c:v>
                </c:pt>
                <c:pt idx="1869">
                  <c:v>0.31842648130942713</c:v>
                </c:pt>
                <c:pt idx="1870">
                  <c:v>0.31885996710683523</c:v>
                </c:pt>
                <c:pt idx="1871">
                  <c:v>0.31919752117433942</c:v>
                </c:pt>
                <c:pt idx="1872">
                  <c:v>0.31951435822023128</c:v>
                </c:pt>
                <c:pt idx="1873">
                  <c:v>0.3197782379880228</c:v>
                </c:pt>
                <c:pt idx="1874">
                  <c:v>0.32000428020033561</c:v>
                </c:pt>
                <c:pt idx="1875">
                  <c:v>0.32017734350523824</c:v>
                </c:pt>
                <c:pt idx="1876">
                  <c:v>0.32031303453124488</c:v>
                </c:pt>
                <c:pt idx="1877">
                  <c:v>0.32042411563387674</c:v>
                </c:pt>
                <c:pt idx="1878">
                  <c:v>0.32046942848117865</c:v>
                </c:pt>
                <c:pt idx="1879">
                  <c:v>0.3205208835918949</c:v>
                </c:pt>
                <c:pt idx="1880">
                  <c:v>0.32055134639737498</c:v>
                </c:pt>
                <c:pt idx="1881">
                  <c:v>0.32056360920289201</c:v>
                </c:pt>
                <c:pt idx="1882">
                  <c:v>0.32055342178668661</c:v>
                </c:pt>
                <c:pt idx="1883">
                  <c:v>0.32055636797194786</c:v>
                </c:pt>
                <c:pt idx="1884">
                  <c:v>0.32052881499167452</c:v>
                </c:pt>
                <c:pt idx="1885">
                  <c:v>0.32047319490003956</c:v>
                </c:pt>
                <c:pt idx="1886">
                  <c:v>0.32041916364288037</c:v>
                </c:pt>
                <c:pt idx="1887">
                  <c:v>0.32036110008344948</c:v>
                </c:pt>
                <c:pt idx="1888">
                  <c:v>0.32032208605102769</c:v>
                </c:pt>
                <c:pt idx="1889">
                  <c:v>0.32035714663151554</c:v>
                </c:pt>
                <c:pt idx="1890">
                  <c:v>0.3204501408873236</c:v>
                </c:pt>
                <c:pt idx="1891">
                  <c:v>0.3205415648425029</c:v>
                </c:pt>
                <c:pt idx="1892">
                  <c:v>0.3206715358854817</c:v>
                </c:pt>
                <c:pt idx="1893">
                  <c:v>0.32080910797840262</c:v>
                </c:pt>
                <c:pt idx="1894">
                  <c:v>0.32098002358586819</c:v>
                </c:pt>
                <c:pt idx="1895">
                  <c:v>0.32120809068264283</c:v>
                </c:pt>
                <c:pt idx="1896">
                  <c:v>0.32144264592824173</c:v>
                </c:pt>
                <c:pt idx="1897">
                  <c:v>0.32167108983342668</c:v>
                </c:pt>
                <c:pt idx="1898">
                  <c:v>0.32188989903487381</c:v>
                </c:pt>
                <c:pt idx="1899">
                  <c:v>0.32212174453873765</c:v>
                </c:pt>
                <c:pt idx="1900">
                  <c:v>0.32237730091723488</c:v>
                </c:pt>
                <c:pt idx="1901">
                  <c:v>0.32271132768574418</c:v>
                </c:pt>
                <c:pt idx="1902">
                  <c:v>0.32309676592203279</c:v>
                </c:pt>
                <c:pt idx="1903">
                  <c:v>0.32346336085176469</c:v>
                </c:pt>
                <c:pt idx="1904">
                  <c:v>0.3238507498337817</c:v>
                </c:pt>
                <c:pt idx="1905">
                  <c:v>0.32428210067646102</c:v>
                </c:pt>
                <c:pt idx="1906">
                  <c:v>0.32467216939816262</c:v>
                </c:pt>
                <c:pt idx="1907">
                  <c:v>0.32508292167144565</c:v>
                </c:pt>
                <c:pt idx="1908">
                  <c:v>0.3254979742708472</c:v>
                </c:pt>
                <c:pt idx="1909">
                  <c:v>0.32589717397988477</c:v>
                </c:pt>
                <c:pt idx="1910">
                  <c:v>0.32627022184846349</c:v>
                </c:pt>
                <c:pt idx="1911">
                  <c:v>0.32673878639972748</c:v>
                </c:pt>
                <c:pt idx="1912">
                  <c:v>0.32720222989745035</c:v>
                </c:pt>
                <c:pt idx="1913">
                  <c:v>0.32761598085852167</c:v>
                </c:pt>
                <c:pt idx="1914">
                  <c:v>0.32801998648418534</c:v>
                </c:pt>
                <c:pt idx="1915">
                  <c:v>0.32830395418484626</c:v>
                </c:pt>
                <c:pt idx="1916">
                  <c:v>0.32858447438410338</c:v>
                </c:pt>
                <c:pt idx="1917">
                  <c:v>0.32881102730661677</c:v>
                </c:pt>
                <c:pt idx="1918">
                  <c:v>0.32900494172734951</c:v>
                </c:pt>
                <c:pt idx="1919">
                  <c:v>0.32917261286774296</c:v>
                </c:pt>
                <c:pt idx="1920">
                  <c:v>0.32931187012793178</c:v>
                </c:pt>
                <c:pt idx="1921">
                  <c:v>0.32939477171282316</c:v>
                </c:pt>
                <c:pt idx="1922">
                  <c:v>0.32948644796670196</c:v>
                </c:pt>
                <c:pt idx="1923">
                  <c:v>0.32947843685853057</c:v>
                </c:pt>
                <c:pt idx="1924">
                  <c:v>0.32936999874697775</c:v>
                </c:pt>
                <c:pt idx="1925">
                  <c:v>0.3292348868600834</c:v>
                </c:pt>
                <c:pt idx="1926">
                  <c:v>0.32902185871132056</c:v>
                </c:pt>
                <c:pt idx="1927">
                  <c:v>0.32884456755447217</c:v>
                </c:pt>
                <c:pt idx="1928">
                  <c:v>0.32868547051619806</c:v>
                </c:pt>
                <c:pt idx="1929">
                  <c:v>0.32852419617515738</c:v>
                </c:pt>
                <c:pt idx="1930">
                  <c:v>0.32830860806974976</c:v>
                </c:pt>
                <c:pt idx="1931">
                  <c:v>0.32809380024121926</c:v>
                </c:pt>
                <c:pt idx="1932">
                  <c:v>0.3279016488345578</c:v>
                </c:pt>
                <c:pt idx="1933">
                  <c:v>0.32774236267983814</c:v>
                </c:pt>
                <c:pt idx="1934">
                  <c:v>0.32759912961206994</c:v>
                </c:pt>
                <c:pt idx="1935">
                  <c:v>0.32745089644968856</c:v>
                </c:pt>
                <c:pt idx="1936">
                  <c:v>0.32723555343852612</c:v>
                </c:pt>
                <c:pt idx="1937">
                  <c:v>0.32698308408746951</c:v>
                </c:pt>
                <c:pt idx="1938">
                  <c:v>0.32675162837887339</c:v>
                </c:pt>
                <c:pt idx="1939">
                  <c:v>0.32657571746565978</c:v>
                </c:pt>
                <c:pt idx="1940">
                  <c:v>0.32646475032863664</c:v>
                </c:pt>
                <c:pt idx="1941">
                  <c:v>0.32633615518078413</c:v>
                </c:pt>
                <c:pt idx="1942">
                  <c:v>0.32622847657210863</c:v>
                </c:pt>
                <c:pt idx="1943">
                  <c:v>0.32614004964667154</c:v>
                </c:pt>
                <c:pt idx="1944">
                  <c:v>0.32603979500931096</c:v>
                </c:pt>
                <c:pt idx="1945">
                  <c:v>0.32591912150748015</c:v>
                </c:pt>
                <c:pt idx="1946">
                  <c:v>0.32588434337816974</c:v>
                </c:pt>
                <c:pt idx="1947">
                  <c:v>0.32590513137484395</c:v>
                </c:pt>
                <c:pt idx="1948">
                  <c:v>0.32588967316073081</c:v>
                </c:pt>
                <c:pt idx="1949">
                  <c:v>0.32591909888711951</c:v>
                </c:pt>
                <c:pt idx="1950">
                  <c:v>0.32590176291865669</c:v>
                </c:pt>
                <c:pt idx="1951">
                  <c:v>0.32581778420254154</c:v>
                </c:pt>
                <c:pt idx="1952">
                  <c:v>0.32576650466274443</c:v>
                </c:pt>
                <c:pt idx="1953">
                  <c:v>0.32578801069960278</c:v>
                </c:pt>
                <c:pt idx="1954">
                  <c:v>0.32570687820949157</c:v>
                </c:pt>
                <c:pt idx="1955">
                  <c:v>0.32561791978016147</c:v>
                </c:pt>
                <c:pt idx="1956">
                  <c:v>0.32550876578765425</c:v>
                </c:pt>
                <c:pt idx="1957">
                  <c:v>0.32533398662972496</c:v>
                </c:pt>
                <c:pt idx="1958">
                  <c:v>0.32513866565505578</c:v>
                </c:pt>
                <c:pt idx="1959">
                  <c:v>0.32492759093687645</c:v>
                </c:pt>
                <c:pt idx="1960">
                  <c:v>0.32470303697423436</c:v>
                </c:pt>
                <c:pt idx="1961">
                  <c:v>0.32447228970432951</c:v>
                </c:pt>
                <c:pt idx="1962">
                  <c:v>0.3242246790658434</c:v>
                </c:pt>
                <c:pt idx="1963">
                  <c:v>0.32399277605219462</c:v>
                </c:pt>
                <c:pt idx="1964">
                  <c:v>0.32377367041459548</c:v>
                </c:pt>
                <c:pt idx="1965">
                  <c:v>0.323554514834475</c:v>
                </c:pt>
                <c:pt idx="1966">
                  <c:v>0.32328366448380697</c:v>
                </c:pt>
                <c:pt idx="1967">
                  <c:v>0.32292082762383822</c:v>
                </c:pt>
                <c:pt idx="1968">
                  <c:v>0.32254676775243957</c:v>
                </c:pt>
                <c:pt idx="1969">
                  <c:v>0.32217037280831584</c:v>
                </c:pt>
                <c:pt idx="1970">
                  <c:v>0.32181843485854994</c:v>
                </c:pt>
                <c:pt idx="1971">
                  <c:v>0.321507559465047</c:v>
                </c:pt>
                <c:pt idx="1972">
                  <c:v>0.32112892102686025</c:v>
                </c:pt>
                <c:pt idx="1973">
                  <c:v>0.32069033917337392</c:v>
                </c:pt>
                <c:pt idx="1974">
                  <c:v>0.32025873761598306</c:v>
                </c:pt>
                <c:pt idx="1975">
                  <c:v>0.31984235758697716</c:v>
                </c:pt>
                <c:pt idx="1976">
                  <c:v>0.31948106773858947</c:v>
                </c:pt>
                <c:pt idx="1977">
                  <c:v>0.31908944996806493</c:v>
                </c:pt>
                <c:pt idx="1978">
                  <c:v>0.31870324439185643</c:v>
                </c:pt>
                <c:pt idx="1979">
                  <c:v>0.31831367904540692</c:v>
                </c:pt>
                <c:pt idx="1980">
                  <c:v>0.31789785011391142</c:v>
                </c:pt>
                <c:pt idx="1981">
                  <c:v>0.31753503515586301</c:v>
                </c:pt>
                <c:pt idx="1982">
                  <c:v>0.31724844256324258</c:v>
                </c:pt>
                <c:pt idx="1983">
                  <c:v>0.31681770964614248</c:v>
                </c:pt>
                <c:pt idx="1984">
                  <c:v>0.31630743086052032</c:v>
                </c:pt>
                <c:pt idx="1985">
                  <c:v>0.31588701213505294</c:v>
                </c:pt>
                <c:pt idx="1986">
                  <c:v>0.31541638958365459</c:v>
                </c:pt>
                <c:pt idx="1987">
                  <c:v>0.31499155355581115</c:v>
                </c:pt>
                <c:pt idx="1988">
                  <c:v>0.31467424766911939</c:v>
                </c:pt>
                <c:pt idx="1989">
                  <c:v>0.31431525487373285</c:v>
                </c:pt>
                <c:pt idx="1990">
                  <c:v>0.31387532012912639</c:v>
                </c:pt>
                <c:pt idx="1991">
                  <c:v>0.31352987520252756</c:v>
                </c:pt>
                <c:pt idx="1992">
                  <c:v>0.31324813125297446</c:v>
                </c:pt>
                <c:pt idx="1993">
                  <c:v>0.31296845238277804</c:v>
                </c:pt>
                <c:pt idx="1994">
                  <c:v>0.31277605515665935</c:v>
                </c:pt>
                <c:pt idx="1995">
                  <c:v>0.31248157002326121</c:v>
                </c:pt>
                <c:pt idx="1996">
                  <c:v>0.31213819256618458</c:v>
                </c:pt>
                <c:pt idx="1997">
                  <c:v>0.31186749387332224</c:v>
                </c:pt>
                <c:pt idx="1998">
                  <c:v>0.31159632073289267</c:v>
                </c:pt>
                <c:pt idx="1999">
                  <c:v>0.31124438406821697</c:v>
                </c:pt>
                <c:pt idx="2000">
                  <c:v>0.31106589005021007</c:v>
                </c:pt>
                <c:pt idx="2001">
                  <c:v>0.3107358442852497</c:v>
                </c:pt>
                <c:pt idx="2002">
                  <c:v>0.31020019490007639</c:v>
                </c:pt>
                <c:pt idx="2003">
                  <c:v>0.30986560010959391</c:v>
                </c:pt>
                <c:pt idx="2004">
                  <c:v>0.30958847904534076</c:v>
                </c:pt>
                <c:pt idx="2005">
                  <c:v>0.30934965661278863</c:v>
                </c:pt>
                <c:pt idx="2006">
                  <c:v>0.30930495833859789</c:v>
                </c:pt>
                <c:pt idx="2007">
                  <c:v>0.30909352796637246</c:v>
                </c:pt>
                <c:pt idx="2008">
                  <c:v>0.30883454808465588</c:v>
                </c:pt>
                <c:pt idx="2009">
                  <c:v>0.30852663338673625</c:v>
                </c:pt>
                <c:pt idx="2010">
                  <c:v>0.30810134699512282</c:v>
                </c:pt>
                <c:pt idx="2011">
                  <c:v>0.30781694501172324</c:v>
                </c:pt>
                <c:pt idx="2012">
                  <c:v>0.30751159697035629</c:v>
                </c:pt>
                <c:pt idx="2013">
                  <c:v>0.30717690498488587</c:v>
                </c:pt>
                <c:pt idx="2014">
                  <c:v>0.30692320608643864</c:v>
                </c:pt>
                <c:pt idx="2015">
                  <c:v>0.30664817705667419</c:v>
                </c:pt>
                <c:pt idx="2016">
                  <c:v>0.30636591794588092</c:v>
                </c:pt>
                <c:pt idx="2017">
                  <c:v>0.30608549678367392</c:v>
                </c:pt>
                <c:pt idx="2018">
                  <c:v>0.30578573577358475</c:v>
                </c:pt>
                <c:pt idx="2019">
                  <c:v>0.30540250751883891</c:v>
                </c:pt>
                <c:pt idx="2020">
                  <c:v>0.30487338747910536</c:v>
                </c:pt>
                <c:pt idx="2021">
                  <c:v>0.30446303860892637</c:v>
                </c:pt>
                <c:pt idx="2022">
                  <c:v>0.30413944235578805</c:v>
                </c:pt>
                <c:pt idx="2023">
                  <c:v>0.30377536932370264</c:v>
                </c:pt>
                <c:pt idx="2024">
                  <c:v>0.30352864074247271</c:v>
                </c:pt>
                <c:pt idx="2025">
                  <c:v>0.30322516911826147</c:v>
                </c:pt>
                <c:pt idx="2026">
                  <c:v>0.30281772947281405</c:v>
                </c:pt>
                <c:pt idx="2027">
                  <c:v>0.30242398535809895</c:v>
                </c:pt>
                <c:pt idx="2028">
                  <c:v>0.3020460929879481</c:v>
                </c:pt>
                <c:pt idx="2029">
                  <c:v>0.30175162511810022</c:v>
                </c:pt>
                <c:pt idx="2030">
                  <c:v>0.30139051311464465</c:v>
                </c:pt>
                <c:pt idx="2031">
                  <c:v>0.30102309595031324</c:v>
                </c:pt>
                <c:pt idx="2032">
                  <c:v>0.30067380382635783</c:v>
                </c:pt>
                <c:pt idx="2033">
                  <c:v>0.30033414063413222</c:v>
                </c:pt>
                <c:pt idx="2034">
                  <c:v>0.30008522432997897</c:v>
                </c:pt>
                <c:pt idx="2035">
                  <c:v>0.29987456217422354</c:v>
                </c:pt>
                <c:pt idx="2036">
                  <c:v>0.29966430076514078</c:v>
                </c:pt>
                <c:pt idx="2037">
                  <c:v>0.29944766290190666</c:v>
                </c:pt>
                <c:pt idx="2038">
                  <c:v>0.29918058717333662</c:v>
                </c:pt>
                <c:pt idx="2039">
                  <c:v>0.29897680289383183</c:v>
                </c:pt>
                <c:pt idx="2040">
                  <c:v>0.29881664677267378</c:v>
                </c:pt>
                <c:pt idx="2041">
                  <c:v>0.29852419761535165</c:v>
                </c:pt>
                <c:pt idx="2042">
                  <c:v>0.29816307107703838</c:v>
                </c:pt>
                <c:pt idx="2043">
                  <c:v>0.29788176121282595</c:v>
                </c:pt>
                <c:pt idx="2044">
                  <c:v>0.29767163691442478</c:v>
                </c:pt>
                <c:pt idx="2045">
                  <c:v>0.29752355508193629</c:v>
                </c:pt>
                <c:pt idx="2046">
                  <c:v>0.29740814700592039</c:v>
                </c:pt>
                <c:pt idx="2047">
                  <c:v>0.29718011343952772</c:v>
                </c:pt>
                <c:pt idx="2048">
                  <c:v>0.2967893473038381</c:v>
                </c:pt>
                <c:pt idx="2049">
                  <c:v>0.29640474326142502</c:v>
                </c:pt>
                <c:pt idx="2050">
                  <c:v>0.29609924459837261</c:v>
                </c:pt>
                <c:pt idx="2051">
                  <c:v>0.2957590678792828</c:v>
                </c:pt>
                <c:pt idx="2052">
                  <c:v>0.29549017310433751</c:v>
                </c:pt>
                <c:pt idx="2053">
                  <c:v>0.29527488163792615</c:v>
                </c:pt>
                <c:pt idx="2054">
                  <c:v>0.29491239161935145</c:v>
                </c:pt>
                <c:pt idx="2055">
                  <c:v>0.29451294416188384</c:v>
                </c:pt>
                <c:pt idx="2056">
                  <c:v>0.29403406937587434</c:v>
                </c:pt>
                <c:pt idx="2057">
                  <c:v>0.2935102658574692</c:v>
                </c:pt>
                <c:pt idx="2058">
                  <c:v>0.29298385532323562</c:v>
                </c:pt>
                <c:pt idx="2059">
                  <c:v>0.292437959304852</c:v>
                </c:pt>
                <c:pt idx="2060">
                  <c:v>0.29216255489675985</c:v>
                </c:pt>
                <c:pt idx="2061">
                  <c:v>0.29190994228481004</c:v>
                </c:pt>
                <c:pt idx="2062">
                  <c:v>0.2916123913785324</c:v>
                </c:pt>
                <c:pt idx="2063">
                  <c:v>0.2914616919512128</c:v>
                </c:pt>
                <c:pt idx="2064">
                  <c:v>0.29113345585173667</c:v>
                </c:pt>
                <c:pt idx="2065">
                  <c:v>0.29060104020667399</c:v>
                </c:pt>
                <c:pt idx="2066">
                  <c:v>0.29006042150288053</c:v>
                </c:pt>
                <c:pt idx="2067">
                  <c:v>0.28961475980077617</c:v>
                </c:pt>
                <c:pt idx="2068">
                  <c:v>0.28914218930734342</c:v>
                </c:pt>
                <c:pt idx="2069">
                  <c:v>0.28848420663516089</c:v>
                </c:pt>
                <c:pt idx="2070">
                  <c:v>0.28794156669035442</c:v>
                </c:pt>
                <c:pt idx="2071">
                  <c:v>0.28761401935820036</c:v>
                </c:pt>
                <c:pt idx="2072">
                  <c:v>0.28707423158740736</c:v>
                </c:pt>
                <c:pt idx="2073">
                  <c:v>0.28645767766683866</c:v>
                </c:pt>
                <c:pt idx="2074">
                  <c:v>0.28605393437052035</c:v>
                </c:pt>
                <c:pt idx="2075">
                  <c:v>0.28540436765550486</c:v>
                </c:pt>
                <c:pt idx="2076">
                  <c:v>0.28472913591113497</c:v>
                </c:pt>
                <c:pt idx="2077">
                  <c:v>0.28444595932436773</c:v>
                </c:pt>
                <c:pt idx="2078">
                  <c:v>0.28388210335842179</c:v>
                </c:pt>
                <c:pt idx="2079">
                  <c:v>0.2830635485622926</c:v>
                </c:pt>
                <c:pt idx="2080">
                  <c:v>0.28255335589667552</c:v>
                </c:pt>
                <c:pt idx="2081">
                  <c:v>0.28186062625223407</c:v>
                </c:pt>
                <c:pt idx="2082">
                  <c:v>0.28093973976933362</c:v>
                </c:pt>
                <c:pt idx="2083">
                  <c:v>0.28035264668812171</c:v>
                </c:pt>
                <c:pt idx="2084">
                  <c:v>0.27968523702296783</c:v>
                </c:pt>
                <c:pt idx="2085">
                  <c:v>0.27892229706490607</c:v>
                </c:pt>
                <c:pt idx="2086">
                  <c:v>0.27870848435306367</c:v>
                </c:pt>
                <c:pt idx="2087">
                  <c:v>0.27826277653067488</c:v>
                </c:pt>
                <c:pt idx="2088">
                  <c:v>0.27751489611797781</c:v>
                </c:pt>
                <c:pt idx="2089">
                  <c:v>0.27702480467432505</c:v>
                </c:pt>
                <c:pt idx="2090">
                  <c:v>0.27626383038202879</c:v>
                </c:pt>
                <c:pt idx="2091">
                  <c:v>0.27570062970089976</c:v>
                </c:pt>
                <c:pt idx="2092">
                  <c:v>0.27542360498897284</c:v>
                </c:pt>
                <c:pt idx="2093">
                  <c:v>0.27480047273285485</c:v>
                </c:pt>
                <c:pt idx="2094">
                  <c:v>0.27417993394379131</c:v>
                </c:pt>
                <c:pt idx="2095">
                  <c:v>0.27360853873789487</c:v>
                </c:pt>
                <c:pt idx="2096">
                  <c:v>0.27280963059597446</c:v>
                </c:pt>
                <c:pt idx="2097">
                  <c:v>0.27227105410658187</c:v>
                </c:pt>
                <c:pt idx="2098">
                  <c:v>0.27184331768259612</c:v>
                </c:pt>
                <c:pt idx="2099">
                  <c:v>0.27121086681976436</c:v>
                </c:pt>
                <c:pt idx="2100">
                  <c:v>0.27080376441240578</c:v>
                </c:pt>
                <c:pt idx="2101">
                  <c:v>0.27041115419191047</c:v>
                </c:pt>
                <c:pt idx="2102">
                  <c:v>0.26999188382419625</c:v>
                </c:pt>
                <c:pt idx="2103">
                  <c:v>0.26966994182182707</c:v>
                </c:pt>
                <c:pt idx="2104">
                  <c:v>0.26930389693301976</c:v>
                </c:pt>
                <c:pt idx="2105">
                  <c:v>0.26882983936234944</c:v>
                </c:pt>
                <c:pt idx="2106">
                  <c:v>0.26829027168039249</c:v>
                </c:pt>
                <c:pt idx="2107">
                  <c:v>0.26778104213675602</c:v>
                </c:pt>
                <c:pt idx="2108">
                  <c:v>0.26739926936489583</c:v>
                </c:pt>
                <c:pt idx="2109">
                  <c:v>0.26697287337852499</c:v>
                </c:pt>
                <c:pt idx="2110">
                  <c:v>0.26651638388119442</c:v>
                </c:pt>
                <c:pt idx="2111">
                  <c:v>0.26636807340119889</c:v>
                </c:pt>
                <c:pt idx="2112">
                  <c:v>0.26576854950927031</c:v>
                </c:pt>
                <c:pt idx="2113">
                  <c:v>0.26501434664154672</c:v>
                </c:pt>
                <c:pt idx="2114">
                  <c:v>0.26452520205580671</c:v>
                </c:pt>
                <c:pt idx="2115">
                  <c:v>0.26372892069815024</c:v>
                </c:pt>
                <c:pt idx="2116">
                  <c:v>0.26323851908441376</c:v>
                </c:pt>
                <c:pt idx="2117">
                  <c:v>0.26298086931874592</c:v>
                </c:pt>
                <c:pt idx="2118">
                  <c:v>0.26240912531929034</c:v>
                </c:pt>
                <c:pt idx="2119">
                  <c:v>0.26164862083345203</c:v>
                </c:pt>
                <c:pt idx="2120">
                  <c:v>0.26062365257217057</c:v>
                </c:pt>
                <c:pt idx="2121">
                  <c:v>0.25981295066346194</c:v>
                </c:pt>
                <c:pt idx="2122">
                  <c:v>0.25964582406011555</c:v>
                </c:pt>
                <c:pt idx="2123">
                  <c:v>0.25924238717605086</c:v>
                </c:pt>
                <c:pt idx="2124">
                  <c:v>0.25913899184706474</c:v>
                </c:pt>
                <c:pt idx="2125">
                  <c:v>0.25926944073894775</c:v>
                </c:pt>
                <c:pt idx="2126">
                  <c:v>0.25857095775514954</c:v>
                </c:pt>
                <c:pt idx="2127">
                  <c:v>0.25796082702694534</c:v>
                </c:pt>
                <c:pt idx="2128">
                  <c:v>0.25762458392706927</c:v>
                </c:pt>
                <c:pt idx="2129">
                  <c:v>0.25670349643224305</c:v>
                </c:pt>
                <c:pt idx="2130">
                  <c:v>0.25588253591857452</c:v>
                </c:pt>
                <c:pt idx="2131">
                  <c:v>0.25578388037692729</c:v>
                </c:pt>
                <c:pt idx="2132">
                  <c:v>0.25556994967930652</c:v>
                </c:pt>
                <c:pt idx="2133">
                  <c:v>0.25531706667867188</c:v>
                </c:pt>
                <c:pt idx="2134">
                  <c:v>0.2553444044472899</c:v>
                </c:pt>
                <c:pt idx="2135">
                  <c:v>0.25504814510719198</c:v>
                </c:pt>
                <c:pt idx="2136">
                  <c:v>0.25451543159867679</c:v>
                </c:pt>
                <c:pt idx="2137">
                  <c:v>0.25402499663655648</c:v>
                </c:pt>
                <c:pt idx="2138">
                  <c:v>0.25372808496128291</c:v>
                </c:pt>
                <c:pt idx="2139">
                  <c:v>0.25312505913382682</c:v>
                </c:pt>
                <c:pt idx="2140">
                  <c:v>0.25278044052585291</c:v>
                </c:pt>
                <c:pt idx="2141">
                  <c:v>0.25235910561136915</c:v>
                </c:pt>
                <c:pt idx="2142">
                  <c:v>0.25150511352684507</c:v>
                </c:pt>
                <c:pt idx="2143">
                  <c:v>0.25117510446690039</c:v>
                </c:pt>
                <c:pt idx="2144">
                  <c:v>0.25091032073417546</c:v>
                </c:pt>
                <c:pt idx="2145">
                  <c:v>0.25060169260274678</c:v>
                </c:pt>
                <c:pt idx="2146">
                  <c:v>0.25103030179293012</c:v>
                </c:pt>
                <c:pt idx="2147">
                  <c:v>0.2505059167318468</c:v>
                </c:pt>
                <c:pt idx="2148">
                  <c:v>0.24946264361845003</c:v>
                </c:pt>
                <c:pt idx="2149">
                  <c:v>0.24822093184210606</c:v>
                </c:pt>
                <c:pt idx="2150">
                  <c:v>0.24669141948119319</c:v>
                </c:pt>
              </c:numCache>
            </c:numRef>
          </c:yVal>
          <c:smooth val="1"/>
          <c:extLst>
            <c:ext xmlns:c16="http://schemas.microsoft.com/office/drawing/2014/chart" uri="{C3380CC4-5D6E-409C-BE32-E72D297353CC}">
              <c16:uniqueId val="{0000002F-1C1D-46AE-B92F-7DA50429CA8D}"/>
            </c:ext>
          </c:extLst>
        </c:ser>
        <c:ser>
          <c:idx val="48"/>
          <c:order val="48"/>
          <c:spPr>
            <a:ln w="19050" cap="rnd">
              <a:solidFill>
                <a:schemeClr val="accent1">
                  <a:lumMod val="50000"/>
                  <a:lumOff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Database'!$DE$122:$DE$2272</c:f>
              <c:numCache>
                <c:formatCode>General</c:formatCode>
                <c:ptCount val="2151"/>
                <c:pt idx="0">
                  <c:v>5.8518111361305948E-2</c:v>
                </c:pt>
                <c:pt idx="1">
                  <c:v>6.3466676167270739E-2</c:v>
                </c:pt>
                <c:pt idx="2">
                  <c:v>6.6400052533597834E-2</c:v>
                </c:pt>
                <c:pt idx="3">
                  <c:v>6.8714565272794972E-2</c:v>
                </c:pt>
                <c:pt idx="4">
                  <c:v>6.7130733633363457E-2</c:v>
                </c:pt>
                <c:pt idx="5">
                  <c:v>5.5474493144692293E-2</c:v>
                </c:pt>
                <c:pt idx="6">
                  <c:v>5.7955860444527711E-2</c:v>
                </c:pt>
                <c:pt idx="7">
                  <c:v>6.1539701451791141E-2</c:v>
                </c:pt>
                <c:pt idx="8">
                  <c:v>5.7561310901309636E-2</c:v>
                </c:pt>
                <c:pt idx="9">
                  <c:v>5.9490207625763743E-2</c:v>
                </c:pt>
                <c:pt idx="10">
                  <c:v>6.0467875424540296E-2</c:v>
                </c:pt>
                <c:pt idx="11">
                  <c:v>5.8852364559145186E-2</c:v>
                </c:pt>
                <c:pt idx="12">
                  <c:v>6.6838897311610926E-2</c:v>
                </c:pt>
                <c:pt idx="13">
                  <c:v>6.9843637076247758E-2</c:v>
                </c:pt>
                <c:pt idx="14">
                  <c:v>6.4788977646113133E-2</c:v>
                </c:pt>
                <c:pt idx="15">
                  <c:v>5.9259528624136824E-2</c:v>
                </c:pt>
                <c:pt idx="16">
                  <c:v>5.9383994317087581E-2</c:v>
                </c:pt>
                <c:pt idx="17">
                  <c:v>6.3306257136606023E-2</c:v>
                </c:pt>
                <c:pt idx="18">
                  <c:v>6.4793509550326103E-2</c:v>
                </c:pt>
                <c:pt idx="19">
                  <c:v>6.3217428019453417E-2</c:v>
                </c:pt>
                <c:pt idx="20">
                  <c:v>6.3233047930862304E-2</c:v>
                </c:pt>
                <c:pt idx="21">
                  <c:v>6.3929810960899655E-2</c:v>
                </c:pt>
                <c:pt idx="22">
                  <c:v>6.2665889020603605E-2</c:v>
                </c:pt>
                <c:pt idx="23">
                  <c:v>5.9124772119835627E-2</c:v>
                </c:pt>
                <c:pt idx="24">
                  <c:v>5.7946756691614316E-2</c:v>
                </c:pt>
                <c:pt idx="25">
                  <c:v>6.2189106589552429E-2</c:v>
                </c:pt>
                <c:pt idx="26">
                  <c:v>6.6959914869849285E-2</c:v>
                </c:pt>
                <c:pt idx="27">
                  <c:v>6.9566127311528558E-2</c:v>
                </c:pt>
                <c:pt idx="28">
                  <c:v>6.5948796695338832E-2</c:v>
                </c:pt>
                <c:pt idx="29">
                  <c:v>6.3043413421437253E-2</c:v>
                </c:pt>
                <c:pt idx="30">
                  <c:v>6.3747629674667308E-2</c:v>
                </c:pt>
                <c:pt idx="31">
                  <c:v>6.8182770209513244E-2</c:v>
                </c:pt>
                <c:pt idx="32">
                  <c:v>6.520798291432163E-2</c:v>
                </c:pt>
                <c:pt idx="33">
                  <c:v>6.4204208069370286E-2</c:v>
                </c:pt>
                <c:pt idx="34">
                  <c:v>6.6829557077719995E-2</c:v>
                </c:pt>
                <c:pt idx="35">
                  <c:v>6.6368683060894676E-2</c:v>
                </c:pt>
                <c:pt idx="36">
                  <c:v>6.5196942215961604E-2</c:v>
                </c:pt>
                <c:pt idx="37">
                  <c:v>6.3443499124617872E-2</c:v>
                </c:pt>
                <c:pt idx="38">
                  <c:v>6.393690698596792E-2</c:v>
                </c:pt>
                <c:pt idx="39">
                  <c:v>6.4638072442876671E-2</c:v>
                </c:pt>
                <c:pt idx="40">
                  <c:v>6.5309766487373425E-2</c:v>
                </c:pt>
                <c:pt idx="41">
                  <c:v>6.5730013549077163E-2</c:v>
                </c:pt>
                <c:pt idx="42">
                  <c:v>6.3012278959321807E-2</c:v>
                </c:pt>
                <c:pt idx="43">
                  <c:v>6.2323479796603687E-2</c:v>
                </c:pt>
                <c:pt idx="44">
                  <c:v>6.3875978650280218E-2</c:v>
                </c:pt>
                <c:pt idx="45">
                  <c:v>6.2718043961169256E-2</c:v>
                </c:pt>
                <c:pt idx="46">
                  <c:v>6.4292943253904389E-2</c:v>
                </c:pt>
                <c:pt idx="47">
                  <c:v>6.7230717219036576E-2</c:v>
                </c:pt>
                <c:pt idx="48">
                  <c:v>6.7393599042963201E-2</c:v>
                </c:pt>
                <c:pt idx="49">
                  <c:v>6.6688835497979368E-2</c:v>
                </c:pt>
                <c:pt idx="50">
                  <c:v>6.5795369990060137E-2</c:v>
                </c:pt>
                <c:pt idx="51">
                  <c:v>6.5843547050951842E-2</c:v>
                </c:pt>
                <c:pt idx="52">
                  <c:v>6.7996464213156638E-2</c:v>
                </c:pt>
                <c:pt idx="53">
                  <c:v>6.8892075485549931E-2</c:v>
                </c:pt>
                <c:pt idx="54">
                  <c:v>6.8079328860299312E-2</c:v>
                </c:pt>
                <c:pt idx="55">
                  <c:v>6.9497270387106042E-2</c:v>
                </c:pt>
                <c:pt idx="56">
                  <c:v>6.9499802615618583E-2</c:v>
                </c:pt>
                <c:pt idx="57">
                  <c:v>6.8449253630041521E-2</c:v>
                </c:pt>
                <c:pt idx="58">
                  <c:v>6.9071818454497738E-2</c:v>
                </c:pt>
                <c:pt idx="59">
                  <c:v>6.9653169941578441E-2</c:v>
                </c:pt>
                <c:pt idx="60">
                  <c:v>6.9892636925674503E-2</c:v>
                </c:pt>
                <c:pt idx="61">
                  <c:v>6.9436738897387773E-2</c:v>
                </c:pt>
                <c:pt idx="62">
                  <c:v>6.9348367503884928E-2</c:v>
                </c:pt>
                <c:pt idx="63">
                  <c:v>7.0182597663884586E-2</c:v>
                </c:pt>
                <c:pt idx="64">
                  <c:v>7.160784621078671E-2</c:v>
                </c:pt>
                <c:pt idx="65">
                  <c:v>7.2332095100673524E-2</c:v>
                </c:pt>
                <c:pt idx="66">
                  <c:v>7.2200597484719478E-2</c:v>
                </c:pt>
                <c:pt idx="67">
                  <c:v>7.1958003879441901E-2</c:v>
                </c:pt>
                <c:pt idx="68">
                  <c:v>7.2444096399920291E-2</c:v>
                </c:pt>
                <c:pt idx="69">
                  <c:v>7.2601002246178117E-2</c:v>
                </c:pt>
                <c:pt idx="70">
                  <c:v>7.2771623865763788E-2</c:v>
                </c:pt>
                <c:pt idx="71">
                  <c:v>7.3579477012016267E-2</c:v>
                </c:pt>
                <c:pt idx="72">
                  <c:v>7.4194674574307382E-2</c:v>
                </c:pt>
                <c:pt idx="73">
                  <c:v>7.4448286538111932E-2</c:v>
                </c:pt>
                <c:pt idx="74">
                  <c:v>7.474068102382897E-2</c:v>
                </c:pt>
                <c:pt idx="75">
                  <c:v>7.5371306690193485E-2</c:v>
                </c:pt>
                <c:pt idx="76">
                  <c:v>7.5678439723258786E-2</c:v>
                </c:pt>
                <c:pt idx="77">
                  <c:v>7.5783517680481916E-2</c:v>
                </c:pt>
                <c:pt idx="78">
                  <c:v>7.6656744748358929E-2</c:v>
                </c:pt>
                <c:pt idx="79">
                  <c:v>7.7230788314593027E-2</c:v>
                </c:pt>
                <c:pt idx="80">
                  <c:v>7.7349916033961894E-2</c:v>
                </c:pt>
                <c:pt idx="81">
                  <c:v>7.7820427887316496E-2</c:v>
                </c:pt>
                <c:pt idx="82">
                  <c:v>7.848824462406799E-2</c:v>
                </c:pt>
                <c:pt idx="83">
                  <c:v>7.9238264063009933E-2</c:v>
                </c:pt>
                <c:pt idx="84">
                  <c:v>8.0061560800448281E-2</c:v>
                </c:pt>
                <c:pt idx="85">
                  <c:v>8.0610689173101824E-2</c:v>
                </c:pt>
                <c:pt idx="86">
                  <c:v>8.1395634406688386E-2</c:v>
                </c:pt>
                <c:pt idx="87">
                  <c:v>8.2409030927535001E-2</c:v>
                </c:pt>
                <c:pt idx="88">
                  <c:v>8.2576138439276289E-2</c:v>
                </c:pt>
                <c:pt idx="89">
                  <c:v>8.2959454908901289E-2</c:v>
                </c:pt>
                <c:pt idx="90">
                  <c:v>8.3788073751864242E-2</c:v>
                </c:pt>
                <c:pt idx="91">
                  <c:v>8.4470880954740035E-2</c:v>
                </c:pt>
                <c:pt idx="92">
                  <c:v>8.479836232652703E-2</c:v>
                </c:pt>
                <c:pt idx="93">
                  <c:v>8.5032626681062637E-2</c:v>
                </c:pt>
                <c:pt idx="94">
                  <c:v>8.5523691269182314E-2</c:v>
                </c:pt>
                <c:pt idx="95">
                  <c:v>8.6088810585235778E-2</c:v>
                </c:pt>
                <c:pt idx="96">
                  <c:v>8.67669674291595E-2</c:v>
                </c:pt>
                <c:pt idx="97">
                  <c:v>8.7753575572699596E-2</c:v>
                </c:pt>
                <c:pt idx="98">
                  <c:v>8.8545474054763637E-2</c:v>
                </c:pt>
                <c:pt idx="99">
                  <c:v>8.9201842708857074E-2</c:v>
                </c:pt>
                <c:pt idx="100">
                  <c:v>8.9829019746154828E-2</c:v>
                </c:pt>
                <c:pt idx="101">
                  <c:v>9.001719486927183E-2</c:v>
                </c:pt>
                <c:pt idx="102">
                  <c:v>9.0554928450542416E-2</c:v>
                </c:pt>
                <c:pt idx="103">
                  <c:v>9.1401599991811008E-2</c:v>
                </c:pt>
                <c:pt idx="104">
                  <c:v>9.1977903108197825E-2</c:v>
                </c:pt>
                <c:pt idx="105">
                  <c:v>9.2503391954834147E-2</c:v>
                </c:pt>
                <c:pt idx="106">
                  <c:v>9.2871164566798711E-2</c:v>
                </c:pt>
                <c:pt idx="107">
                  <c:v>9.3058329199203163E-2</c:v>
                </c:pt>
                <c:pt idx="108">
                  <c:v>9.3515117638716394E-2</c:v>
                </c:pt>
                <c:pt idx="109">
                  <c:v>9.3988995800310379E-2</c:v>
                </c:pt>
                <c:pt idx="110">
                  <c:v>9.4284489901003576E-2</c:v>
                </c:pt>
                <c:pt idx="111">
                  <c:v>9.4735780418105819E-2</c:v>
                </c:pt>
                <c:pt idx="112">
                  <c:v>9.524404056314606E-2</c:v>
                </c:pt>
                <c:pt idx="113">
                  <c:v>9.5662787862566143E-2</c:v>
                </c:pt>
                <c:pt idx="114">
                  <c:v>9.5868991379489885E-2</c:v>
                </c:pt>
                <c:pt idx="115">
                  <c:v>9.6332448614474819E-2</c:v>
                </c:pt>
                <c:pt idx="116">
                  <c:v>9.6896685172312383E-2</c:v>
                </c:pt>
                <c:pt idx="117">
                  <c:v>9.7235796335802052E-2</c:v>
                </c:pt>
                <c:pt idx="118">
                  <c:v>9.7398204533853741E-2</c:v>
                </c:pt>
                <c:pt idx="119">
                  <c:v>9.7457934632041401E-2</c:v>
                </c:pt>
                <c:pt idx="120">
                  <c:v>9.7653083162848375E-2</c:v>
                </c:pt>
                <c:pt idx="121">
                  <c:v>9.8244247152026676E-2</c:v>
                </c:pt>
                <c:pt idx="122">
                  <c:v>9.8960261163979824E-2</c:v>
                </c:pt>
                <c:pt idx="123">
                  <c:v>9.9498784230351481E-2</c:v>
                </c:pt>
                <c:pt idx="124">
                  <c:v>9.9842572562100607E-2</c:v>
                </c:pt>
                <c:pt idx="125">
                  <c:v>0.10020250564996025</c:v>
                </c:pt>
                <c:pt idx="126">
                  <c:v>0.10059362817180913</c:v>
                </c:pt>
                <c:pt idx="127">
                  <c:v>0.10091290379712169</c:v>
                </c:pt>
                <c:pt idx="128">
                  <c:v>0.10116293383449682</c:v>
                </c:pt>
                <c:pt idx="129">
                  <c:v>0.10145938650711406</c:v>
                </c:pt>
                <c:pt idx="130">
                  <c:v>0.10182449017728455</c:v>
                </c:pt>
                <c:pt idx="131">
                  <c:v>0.10212929829146589</c:v>
                </c:pt>
                <c:pt idx="132">
                  <c:v>0.10259546447442346</c:v>
                </c:pt>
                <c:pt idx="133">
                  <c:v>0.10328725795934741</c:v>
                </c:pt>
                <c:pt idx="134">
                  <c:v>0.10349862350542721</c:v>
                </c:pt>
                <c:pt idx="135">
                  <c:v>0.10379039882517244</c:v>
                </c:pt>
                <c:pt idx="136">
                  <c:v>0.10443869935943489</c:v>
                </c:pt>
                <c:pt idx="137">
                  <c:v>0.10483108803598207</c:v>
                </c:pt>
                <c:pt idx="138">
                  <c:v>0.1052422607389867</c:v>
                </c:pt>
                <c:pt idx="139">
                  <c:v>0.10578549061940513</c:v>
                </c:pt>
                <c:pt idx="140">
                  <c:v>0.10651594589022283</c:v>
                </c:pt>
                <c:pt idx="141">
                  <c:v>0.10696304755802706</c:v>
                </c:pt>
                <c:pt idx="142">
                  <c:v>0.10724552864312448</c:v>
                </c:pt>
                <c:pt idx="143">
                  <c:v>0.10778484531702905</c:v>
                </c:pt>
                <c:pt idx="144">
                  <c:v>0.10856259734798501</c:v>
                </c:pt>
                <c:pt idx="145">
                  <c:v>0.10915642368098345</c:v>
                </c:pt>
                <c:pt idx="146">
                  <c:v>0.109391532088723</c:v>
                </c:pt>
                <c:pt idx="147">
                  <c:v>0.11002738196407469</c:v>
                </c:pt>
                <c:pt idx="148">
                  <c:v>0.11078502975563272</c:v>
                </c:pt>
                <c:pt idx="149">
                  <c:v>0.11144300349012425</c:v>
                </c:pt>
                <c:pt idx="150">
                  <c:v>0.11200821640705426</c:v>
                </c:pt>
                <c:pt idx="151">
                  <c:v>0.11258754948900734</c:v>
                </c:pt>
                <c:pt idx="152">
                  <c:v>0.11323221123152634</c:v>
                </c:pt>
                <c:pt idx="153">
                  <c:v>0.11390266053941078</c:v>
                </c:pt>
                <c:pt idx="154">
                  <c:v>0.1145070042365041</c:v>
                </c:pt>
                <c:pt idx="155">
                  <c:v>0.11514053960613109</c:v>
                </c:pt>
                <c:pt idx="156">
                  <c:v>0.11579076825973299</c:v>
                </c:pt>
                <c:pt idx="157">
                  <c:v>0.11640197305229712</c:v>
                </c:pt>
                <c:pt idx="158">
                  <c:v>0.11700751616417988</c:v>
                </c:pt>
                <c:pt idx="159">
                  <c:v>0.11762797663927849</c:v>
                </c:pt>
                <c:pt idx="160">
                  <c:v>0.11834979223474473</c:v>
                </c:pt>
                <c:pt idx="161">
                  <c:v>0.11909403858864781</c:v>
                </c:pt>
                <c:pt idx="162">
                  <c:v>0.11983881151635872</c:v>
                </c:pt>
                <c:pt idx="163">
                  <c:v>0.12049627998187769</c:v>
                </c:pt>
                <c:pt idx="164">
                  <c:v>0.12114065914900152</c:v>
                </c:pt>
                <c:pt idx="165">
                  <c:v>0.12183839510457788</c:v>
                </c:pt>
                <c:pt idx="166">
                  <c:v>0.12262842869010793</c:v>
                </c:pt>
                <c:pt idx="167">
                  <c:v>0.12318545305122208</c:v>
                </c:pt>
                <c:pt idx="168">
                  <c:v>0.12372737652923022</c:v>
                </c:pt>
                <c:pt idx="169">
                  <c:v>0.12452455679113282</c:v>
                </c:pt>
                <c:pt idx="170">
                  <c:v>0.12531526162772991</c:v>
                </c:pt>
                <c:pt idx="171">
                  <c:v>0.12609240992048262</c:v>
                </c:pt>
                <c:pt idx="172">
                  <c:v>0.1268462406125993</c:v>
                </c:pt>
                <c:pt idx="173">
                  <c:v>0.12760060784930363</c:v>
                </c:pt>
                <c:pt idx="174">
                  <c:v>0.12834467008846193</c:v>
                </c:pt>
                <c:pt idx="175">
                  <c:v>0.12909828928402375</c:v>
                </c:pt>
                <c:pt idx="176">
                  <c:v>0.1299088582505131</c:v>
                </c:pt>
                <c:pt idx="177">
                  <c:v>0.13077389806455766</c:v>
                </c:pt>
                <c:pt idx="178">
                  <c:v>0.13162843033262858</c:v>
                </c:pt>
                <c:pt idx="179">
                  <c:v>0.13236518352868976</c:v>
                </c:pt>
                <c:pt idx="180">
                  <c:v>0.13316991519612062</c:v>
                </c:pt>
                <c:pt idx="181">
                  <c:v>0.13404180799567775</c:v>
                </c:pt>
                <c:pt idx="182">
                  <c:v>0.13493750518566169</c:v>
                </c:pt>
                <c:pt idx="183">
                  <c:v>0.13578996805243737</c:v>
                </c:pt>
                <c:pt idx="184">
                  <c:v>0.13666806099717821</c:v>
                </c:pt>
                <c:pt idx="185">
                  <c:v>0.13760066401167928</c:v>
                </c:pt>
                <c:pt idx="186">
                  <c:v>0.13852309866225107</c:v>
                </c:pt>
                <c:pt idx="187">
                  <c:v>0.13950407508790671</c:v>
                </c:pt>
                <c:pt idx="188">
                  <c:v>0.1405325239452144</c:v>
                </c:pt>
                <c:pt idx="189">
                  <c:v>0.14147575648452135</c:v>
                </c:pt>
                <c:pt idx="190">
                  <c:v>0.14240820718893063</c:v>
                </c:pt>
                <c:pt idx="191">
                  <c:v>0.14341324537963834</c:v>
                </c:pt>
                <c:pt idx="192">
                  <c:v>0.14453384830022051</c:v>
                </c:pt>
                <c:pt idx="193">
                  <c:v>0.14553800542591575</c:v>
                </c:pt>
                <c:pt idx="194">
                  <c:v>0.14655368413017564</c:v>
                </c:pt>
                <c:pt idx="195">
                  <c:v>0.14769192777422466</c:v>
                </c:pt>
                <c:pt idx="196">
                  <c:v>0.14884030252778727</c:v>
                </c:pt>
                <c:pt idx="197">
                  <c:v>0.1499495707932699</c:v>
                </c:pt>
                <c:pt idx="198">
                  <c:v>0.15105486560084547</c:v>
                </c:pt>
                <c:pt idx="199">
                  <c:v>0.15231331506854109</c:v>
                </c:pt>
                <c:pt idx="200">
                  <c:v>0.15357366660544827</c:v>
                </c:pt>
                <c:pt idx="201">
                  <c:v>0.15480024314292554</c:v>
                </c:pt>
                <c:pt idx="202">
                  <c:v>0.15602293923082566</c:v>
                </c:pt>
                <c:pt idx="203">
                  <c:v>0.15731753269972926</c:v>
                </c:pt>
                <c:pt idx="204">
                  <c:v>0.15862554628138756</c:v>
                </c:pt>
                <c:pt idx="205">
                  <c:v>0.15987477991243751</c:v>
                </c:pt>
                <c:pt idx="206">
                  <c:v>0.16112635747130519</c:v>
                </c:pt>
                <c:pt idx="207">
                  <c:v>0.1624536723620659</c:v>
                </c:pt>
                <c:pt idx="208">
                  <c:v>0.16388947678173693</c:v>
                </c:pt>
                <c:pt idx="209">
                  <c:v>0.16530601311510959</c:v>
                </c:pt>
                <c:pt idx="210">
                  <c:v>0.16664893105038769</c:v>
                </c:pt>
                <c:pt idx="211">
                  <c:v>0.16793414990338854</c:v>
                </c:pt>
                <c:pt idx="212">
                  <c:v>0.16937358204380126</c:v>
                </c:pt>
                <c:pt idx="213">
                  <c:v>0.17076417318441997</c:v>
                </c:pt>
                <c:pt idx="214">
                  <c:v>0.17210221906284176</c:v>
                </c:pt>
                <c:pt idx="215">
                  <c:v>0.17350429238696141</c:v>
                </c:pt>
                <c:pt idx="216">
                  <c:v>0.1748868723522051</c:v>
                </c:pt>
                <c:pt idx="217">
                  <c:v>0.17627680257285641</c:v>
                </c:pt>
                <c:pt idx="218">
                  <c:v>0.17770006569507879</c:v>
                </c:pt>
                <c:pt idx="219">
                  <c:v>0.17908437227839694</c:v>
                </c:pt>
                <c:pt idx="220">
                  <c:v>0.18046826459454909</c:v>
                </c:pt>
                <c:pt idx="221">
                  <c:v>0.18186424914283375</c:v>
                </c:pt>
                <c:pt idx="222">
                  <c:v>0.18318140970249219</c:v>
                </c:pt>
                <c:pt idx="223">
                  <c:v>0.18450735180878683</c:v>
                </c:pt>
                <c:pt idx="224">
                  <c:v>0.18587083453683881</c:v>
                </c:pt>
                <c:pt idx="225">
                  <c:v>0.18722537741640669</c:v>
                </c:pt>
                <c:pt idx="226">
                  <c:v>0.18858105322302687</c:v>
                </c:pt>
                <c:pt idx="227">
                  <c:v>0.18990952489858162</c:v>
                </c:pt>
                <c:pt idx="228">
                  <c:v>0.19120715819812958</c:v>
                </c:pt>
                <c:pt idx="229">
                  <c:v>0.19242986785201244</c:v>
                </c:pt>
                <c:pt idx="230">
                  <c:v>0.19362813928431255</c:v>
                </c:pt>
                <c:pt idx="231">
                  <c:v>0.19487206861414749</c:v>
                </c:pt>
                <c:pt idx="232">
                  <c:v>0.19616106628135324</c:v>
                </c:pt>
                <c:pt idx="233">
                  <c:v>0.19739951576098971</c:v>
                </c:pt>
                <c:pt idx="234">
                  <c:v>0.19850601023783707</c:v>
                </c:pt>
                <c:pt idx="235">
                  <c:v>0.19951596086875947</c:v>
                </c:pt>
                <c:pt idx="236">
                  <c:v>0.20063187001041558</c:v>
                </c:pt>
                <c:pt idx="237">
                  <c:v>0.20181351645189805</c:v>
                </c:pt>
                <c:pt idx="238">
                  <c:v>0.20280006035753187</c:v>
                </c:pt>
                <c:pt idx="239">
                  <c:v>0.20383792309548698</c:v>
                </c:pt>
                <c:pt idx="240">
                  <c:v>0.20488250016942886</c:v>
                </c:pt>
                <c:pt idx="241">
                  <c:v>0.20578626671807587</c:v>
                </c:pt>
                <c:pt idx="242">
                  <c:v>0.20675117633051185</c:v>
                </c:pt>
                <c:pt idx="243">
                  <c:v>0.20769060090198921</c:v>
                </c:pt>
                <c:pt idx="244">
                  <c:v>0.20851688488927947</c:v>
                </c:pt>
                <c:pt idx="245">
                  <c:v>0.2094027455551426</c:v>
                </c:pt>
                <c:pt idx="246">
                  <c:v>0.21026723841449294</c:v>
                </c:pt>
                <c:pt idx="247">
                  <c:v>0.21107147394361769</c:v>
                </c:pt>
                <c:pt idx="248">
                  <c:v>0.21193267167761651</c:v>
                </c:pt>
                <c:pt idx="249">
                  <c:v>0.21273732170367832</c:v>
                </c:pt>
                <c:pt idx="250">
                  <c:v>0.21349459004620308</c:v>
                </c:pt>
                <c:pt idx="251">
                  <c:v>0.21429359121862626</c:v>
                </c:pt>
                <c:pt idx="252">
                  <c:v>0.21514433922014931</c:v>
                </c:pt>
                <c:pt idx="253">
                  <c:v>0.21600739285644979</c:v>
                </c:pt>
                <c:pt idx="254">
                  <c:v>0.21680706926971263</c:v>
                </c:pt>
                <c:pt idx="255">
                  <c:v>0.217597943941686</c:v>
                </c:pt>
                <c:pt idx="256">
                  <c:v>0.21839021970641406</c:v>
                </c:pt>
                <c:pt idx="257">
                  <c:v>0.21914115384604757</c:v>
                </c:pt>
                <c:pt idx="258">
                  <c:v>0.2198414379600783</c:v>
                </c:pt>
                <c:pt idx="259">
                  <c:v>0.22054859454460027</c:v>
                </c:pt>
                <c:pt idx="260">
                  <c:v>0.22125588848897745</c:v>
                </c:pt>
                <c:pt idx="261">
                  <c:v>0.22189638251548496</c:v>
                </c:pt>
                <c:pt idx="262">
                  <c:v>0.22252621016131291</c:v>
                </c:pt>
                <c:pt idx="263">
                  <c:v>0.22312646564352234</c:v>
                </c:pt>
                <c:pt idx="264">
                  <c:v>0.22367346074306993</c:v>
                </c:pt>
                <c:pt idx="265">
                  <c:v>0.22422160611960115</c:v>
                </c:pt>
                <c:pt idx="266">
                  <c:v>0.22475814893630722</c:v>
                </c:pt>
                <c:pt idx="267">
                  <c:v>0.22525961486285082</c:v>
                </c:pt>
                <c:pt idx="268">
                  <c:v>0.22573052188897161</c:v>
                </c:pt>
                <c:pt idx="269">
                  <c:v>0.22622046225950196</c:v>
                </c:pt>
                <c:pt idx="270">
                  <c:v>0.22671785520206722</c:v>
                </c:pt>
                <c:pt idx="271">
                  <c:v>0.22719699706275467</c:v>
                </c:pt>
                <c:pt idx="272">
                  <c:v>0.22772139330896901</c:v>
                </c:pt>
                <c:pt idx="273">
                  <c:v>0.22826165543581456</c:v>
                </c:pt>
                <c:pt idx="274">
                  <c:v>0.22875328379152352</c:v>
                </c:pt>
                <c:pt idx="275">
                  <c:v>0.2292840096556035</c:v>
                </c:pt>
                <c:pt idx="276">
                  <c:v>0.22984502620616146</c:v>
                </c:pt>
                <c:pt idx="277">
                  <c:v>0.23037550847191768</c:v>
                </c:pt>
                <c:pt idx="278">
                  <c:v>0.23089404575897002</c:v>
                </c:pt>
                <c:pt idx="279">
                  <c:v>0.23143146017325145</c:v>
                </c:pt>
                <c:pt idx="280">
                  <c:v>0.23200482589911542</c:v>
                </c:pt>
                <c:pt idx="281">
                  <c:v>0.23250267540191971</c:v>
                </c:pt>
                <c:pt idx="282">
                  <c:v>0.23301005207194359</c:v>
                </c:pt>
                <c:pt idx="283">
                  <c:v>0.23358297629718616</c:v>
                </c:pt>
                <c:pt idx="284">
                  <c:v>0.23416010938929169</c:v>
                </c:pt>
                <c:pt idx="285">
                  <c:v>0.23466260962592211</c:v>
                </c:pt>
                <c:pt idx="286">
                  <c:v>0.23512975436664282</c:v>
                </c:pt>
                <c:pt idx="287">
                  <c:v>0.2356745109828482</c:v>
                </c:pt>
                <c:pt idx="288">
                  <c:v>0.23617971322949449</c:v>
                </c:pt>
                <c:pt idx="289">
                  <c:v>0.23663532974626353</c:v>
                </c:pt>
                <c:pt idx="290">
                  <c:v>0.23708321003914012</c:v>
                </c:pt>
                <c:pt idx="291">
                  <c:v>0.23755371847833429</c:v>
                </c:pt>
                <c:pt idx="292">
                  <c:v>0.23802229988906268</c:v>
                </c:pt>
                <c:pt idx="293">
                  <c:v>0.23848111560071461</c:v>
                </c:pt>
                <c:pt idx="294">
                  <c:v>0.23901677373282801</c:v>
                </c:pt>
                <c:pt idx="295">
                  <c:v>0.23953308773847584</c:v>
                </c:pt>
                <c:pt idx="296">
                  <c:v>0.23998347310398846</c:v>
                </c:pt>
                <c:pt idx="297">
                  <c:v>0.24041239524325295</c:v>
                </c:pt>
                <c:pt idx="298">
                  <c:v>0.24081960277141312</c:v>
                </c:pt>
                <c:pt idx="299">
                  <c:v>0.24123218276389971</c:v>
                </c:pt>
                <c:pt idx="300">
                  <c:v>0.24169294460622257</c:v>
                </c:pt>
                <c:pt idx="301">
                  <c:v>0.2421850177054824</c:v>
                </c:pt>
                <c:pt idx="302">
                  <c:v>0.24264975005938594</c:v>
                </c:pt>
                <c:pt idx="303">
                  <c:v>0.24302907540301941</c:v>
                </c:pt>
                <c:pt idx="304">
                  <c:v>0.24345459503499337</c:v>
                </c:pt>
                <c:pt idx="305">
                  <c:v>0.24388270161302608</c:v>
                </c:pt>
                <c:pt idx="306">
                  <c:v>0.24430206195815918</c:v>
                </c:pt>
                <c:pt idx="307">
                  <c:v>0.24473100125453992</c:v>
                </c:pt>
                <c:pt idx="308">
                  <c:v>0.24511947824968472</c:v>
                </c:pt>
                <c:pt idx="309">
                  <c:v>0.24550078390585095</c:v>
                </c:pt>
                <c:pt idx="310">
                  <c:v>0.24596143654011629</c:v>
                </c:pt>
                <c:pt idx="311">
                  <c:v>0.24637014280624059</c:v>
                </c:pt>
                <c:pt idx="312">
                  <c:v>0.24674394978164563</c:v>
                </c:pt>
                <c:pt idx="313">
                  <c:v>0.2471269426294472</c:v>
                </c:pt>
                <c:pt idx="314">
                  <c:v>0.24752740695225894</c:v>
                </c:pt>
                <c:pt idx="315">
                  <c:v>0.2479694763853478</c:v>
                </c:pt>
                <c:pt idx="316">
                  <c:v>0.24844925755267208</c:v>
                </c:pt>
                <c:pt idx="317">
                  <c:v>0.24892124722302381</c:v>
                </c:pt>
                <c:pt idx="318">
                  <c:v>0.24940440995746269</c:v>
                </c:pt>
                <c:pt idx="319">
                  <c:v>0.24991381958421499</c:v>
                </c:pt>
                <c:pt idx="320">
                  <c:v>0.25048137746766613</c:v>
                </c:pt>
                <c:pt idx="321">
                  <c:v>0.25105473881561735</c:v>
                </c:pt>
                <c:pt idx="322">
                  <c:v>0.25162347230233545</c:v>
                </c:pt>
                <c:pt idx="323">
                  <c:v>0.25218659367751456</c:v>
                </c:pt>
                <c:pt idx="324">
                  <c:v>0.25276053516904279</c:v>
                </c:pt>
                <c:pt idx="325">
                  <c:v>0.25336035572769044</c:v>
                </c:pt>
                <c:pt idx="326">
                  <c:v>0.25398848580655187</c:v>
                </c:pt>
                <c:pt idx="327">
                  <c:v>0.25461725828201975</c:v>
                </c:pt>
                <c:pt idx="328">
                  <c:v>0.25522620055740114</c:v>
                </c:pt>
                <c:pt idx="329">
                  <c:v>0.255829106729421</c:v>
                </c:pt>
                <c:pt idx="330">
                  <c:v>0.25650692623038318</c:v>
                </c:pt>
                <c:pt idx="331">
                  <c:v>0.25715504251231786</c:v>
                </c:pt>
                <c:pt idx="332">
                  <c:v>0.2577558220687261</c:v>
                </c:pt>
                <c:pt idx="333">
                  <c:v>0.25837572457472713</c:v>
                </c:pt>
                <c:pt idx="334">
                  <c:v>0.25899589222881714</c:v>
                </c:pt>
                <c:pt idx="335">
                  <c:v>0.25960081466869828</c:v>
                </c:pt>
                <c:pt idx="336">
                  <c:v>0.26017742121705134</c:v>
                </c:pt>
                <c:pt idx="337">
                  <c:v>0.26076366541906704</c:v>
                </c:pt>
                <c:pt idx="338">
                  <c:v>0.26136039466932193</c:v>
                </c:pt>
                <c:pt idx="339">
                  <c:v>0.26194184728247122</c:v>
                </c:pt>
                <c:pt idx="340">
                  <c:v>0.26251138696637361</c:v>
                </c:pt>
                <c:pt idx="341">
                  <c:v>0.26309221204197913</c:v>
                </c:pt>
                <c:pt idx="342">
                  <c:v>0.26369275909810114</c:v>
                </c:pt>
                <c:pt idx="343">
                  <c:v>0.26428414805928863</c:v>
                </c:pt>
                <c:pt idx="344">
                  <c:v>0.26481689834155919</c:v>
                </c:pt>
                <c:pt idx="345">
                  <c:v>0.26535086427166249</c:v>
                </c:pt>
                <c:pt idx="346">
                  <c:v>0.26593411434816722</c:v>
                </c:pt>
                <c:pt idx="347">
                  <c:v>0.26649326332076628</c:v>
                </c:pt>
                <c:pt idx="348">
                  <c:v>0.26702737973368568</c:v>
                </c:pt>
                <c:pt idx="349">
                  <c:v>0.26754724403830571</c:v>
                </c:pt>
                <c:pt idx="350">
                  <c:v>0.26811947278189979</c:v>
                </c:pt>
                <c:pt idx="351">
                  <c:v>0.26869290257951778</c:v>
                </c:pt>
                <c:pt idx="352">
                  <c:v>0.26925549369428786</c:v>
                </c:pt>
                <c:pt idx="353">
                  <c:v>0.26978714424559569</c:v>
                </c:pt>
                <c:pt idx="354">
                  <c:v>0.27030896157114498</c:v>
                </c:pt>
                <c:pt idx="355">
                  <c:v>0.27083194550929562</c:v>
                </c:pt>
                <c:pt idx="356">
                  <c:v>0.27136010822781359</c:v>
                </c:pt>
                <c:pt idx="357">
                  <c:v>0.27188556412379467</c:v>
                </c:pt>
                <c:pt idx="358">
                  <c:v>0.2724138710411394</c:v>
                </c:pt>
                <c:pt idx="359">
                  <c:v>0.27298519924262926</c:v>
                </c:pt>
                <c:pt idx="360">
                  <c:v>0.27351969058809716</c:v>
                </c:pt>
                <c:pt idx="361">
                  <c:v>0.27402933564324489</c:v>
                </c:pt>
                <c:pt idx="362">
                  <c:v>0.27453588135552359</c:v>
                </c:pt>
                <c:pt idx="363">
                  <c:v>0.27506069669752636</c:v>
                </c:pt>
                <c:pt idx="364">
                  <c:v>0.27557723064462802</c:v>
                </c:pt>
                <c:pt idx="365">
                  <c:v>0.2760802900708092</c:v>
                </c:pt>
                <c:pt idx="366">
                  <c:v>0.2765575083106358</c:v>
                </c:pt>
                <c:pt idx="367">
                  <c:v>0.27708510439489742</c:v>
                </c:pt>
                <c:pt idx="368">
                  <c:v>0.27763002146608601</c:v>
                </c:pt>
                <c:pt idx="369">
                  <c:v>0.27808856205187443</c:v>
                </c:pt>
                <c:pt idx="370">
                  <c:v>0.27854320489761603</c:v>
                </c:pt>
                <c:pt idx="371">
                  <c:v>0.27901722540753132</c:v>
                </c:pt>
                <c:pt idx="372">
                  <c:v>0.27949338728140088</c:v>
                </c:pt>
                <c:pt idx="373">
                  <c:v>0.2799644128635263</c:v>
                </c:pt>
                <c:pt idx="374">
                  <c:v>0.28046252405052585</c:v>
                </c:pt>
                <c:pt idx="375">
                  <c:v>0.28096378567342412</c:v>
                </c:pt>
                <c:pt idx="376">
                  <c:v>0.281393035049399</c:v>
                </c:pt>
                <c:pt idx="377">
                  <c:v>0.28181298065523802</c:v>
                </c:pt>
                <c:pt idx="378">
                  <c:v>0.28225023921328857</c:v>
                </c:pt>
                <c:pt idx="379">
                  <c:v>0.2827066380614815</c:v>
                </c:pt>
                <c:pt idx="380">
                  <c:v>0.28314598912172578</c:v>
                </c:pt>
                <c:pt idx="381">
                  <c:v>0.28356072740861188</c:v>
                </c:pt>
                <c:pt idx="382">
                  <c:v>0.28399018620404287</c:v>
                </c:pt>
                <c:pt idx="383">
                  <c:v>0.28443612990458012</c:v>
                </c:pt>
                <c:pt idx="384">
                  <c:v>0.28485770261326615</c:v>
                </c:pt>
                <c:pt idx="385">
                  <c:v>0.28526092914419032</c:v>
                </c:pt>
                <c:pt idx="386">
                  <c:v>0.28566684146316085</c:v>
                </c:pt>
                <c:pt idx="387">
                  <c:v>0.28605356992473818</c:v>
                </c:pt>
                <c:pt idx="388">
                  <c:v>0.286425822318153</c:v>
                </c:pt>
                <c:pt idx="389">
                  <c:v>0.28680190811857909</c:v>
                </c:pt>
                <c:pt idx="390">
                  <c:v>0.28717799791726256</c:v>
                </c:pt>
                <c:pt idx="391">
                  <c:v>0.28755565328826072</c:v>
                </c:pt>
                <c:pt idx="392">
                  <c:v>0.28794573593953737</c:v>
                </c:pt>
                <c:pt idx="393">
                  <c:v>0.28834075366381046</c:v>
                </c:pt>
                <c:pt idx="394">
                  <c:v>0.2886959405451261</c:v>
                </c:pt>
                <c:pt idx="395">
                  <c:v>0.28903403724678089</c:v>
                </c:pt>
                <c:pt idx="396">
                  <c:v>0.28938901700220093</c:v>
                </c:pt>
                <c:pt idx="397">
                  <c:v>0.28977396268128697</c:v>
                </c:pt>
                <c:pt idx="398">
                  <c:v>0.29012312252803557</c:v>
                </c:pt>
                <c:pt idx="399">
                  <c:v>0.29043346913813267</c:v>
                </c:pt>
                <c:pt idx="400">
                  <c:v>0.29075698071339273</c:v>
                </c:pt>
                <c:pt idx="401">
                  <c:v>0.29109984794418109</c:v>
                </c:pt>
                <c:pt idx="402">
                  <c:v>0.29146856277555833</c:v>
                </c:pt>
                <c:pt idx="403">
                  <c:v>0.29183534634458591</c:v>
                </c:pt>
                <c:pt idx="404">
                  <c:v>0.29217233427264849</c:v>
                </c:pt>
                <c:pt idx="405">
                  <c:v>0.29247660437170137</c:v>
                </c:pt>
                <c:pt idx="406">
                  <c:v>0.29279652106234871</c:v>
                </c:pt>
                <c:pt idx="407">
                  <c:v>0.29312453939145633</c:v>
                </c:pt>
                <c:pt idx="408">
                  <c:v>0.29341647868200277</c:v>
                </c:pt>
                <c:pt idx="409">
                  <c:v>0.29367333415220981</c:v>
                </c:pt>
                <c:pt idx="410">
                  <c:v>0.29397167782675387</c:v>
                </c:pt>
                <c:pt idx="411">
                  <c:v>0.29427970765916034</c:v>
                </c:pt>
                <c:pt idx="412">
                  <c:v>0.29458178011800024</c:v>
                </c:pt>
                <c:pt idx="413">
                  <c:v>0.29486544687470423</c:v>
                </c:pt>
                <c:pt idx="414">
                  <c:v>0.29515030610239745</c:v>
                </c:pt>
                <c:pt idx="415">
                  <c:v>0.29543047356068314</c:v>
                </c:pt>
                <c:pt idx="416">
                  <c:v>0.29569315026689186</c:v>
                </c:pt>
                <c:pt idx="417">
                  <c:v>0.29597114912662409</c:v>
                </c:pt>
                <c:pt idx="418">
                  <c:v>0.29624676129666799</c:v>
                </c:pt>
                <c:pt idx="419">
                  <c:v>0.29648284142325454</c:v>
                </c:pt>
                <c:pt idx="420">
                  <c:v>0.29674398905216687</c:v>
                </c:pt>
                <c:pt idx="421">
                  <c:v>0.29700039358662361</c:v>
                </c:pt>
                <c:pt idx="422">
                  <c:v>0.29721069799912492</c:v>
                </c:pt>
                <c:pt idx="423">
                  <c:v>0.29747015126476645</c:v>
                </c:pt>
                <c:pt idx="424">
                  <c:v>0.29768505501840342</c:v>
                </c:pt>
                <c:pt idx="425">
                  <c:v>0.29787935406990801</c:v>
                </c:pt>
                <c:pt idx="426">
                  <c:v>0.2981113037102408</c:v>
                </c:pt>
                <c:pt idx="427">
                  <c:v>0.29831702615539651</c:v>
                </c:pt>
                <c:pt idx="428">
                  <c:v>0.2985269977482255</c:v>
                </c:pt>
                <c:pt idx="429">
                  <c:v>0.29874342092041445</c:v>
                </c:pt>
                <c:pt idx="430">
                  <c:v>0.29895617743338487</c:v>
                </c:pt>
                <c:pt idx="431">
                  <c:v>0.29912362588983682</c:v>
                </c:pt>
                <c:pt idx="432">
                  <c:v>0.299286793888768</c:v>
                </c:pt>
                <c:pt idx="433">
                  <c:v>0.29945549869847077</c:v>
                </c:pt>
                <c:pt idx="434">
                  <c:v>0.29965860004915479</c:v>
                </c:pt>
                <c:pt idx="435">
                  <c:v>0.29987575691828722</c:v>
                </c:pt>
                <c:pt idx="436">
                  <c:v>0.30006492492129877</c:v>
                </c:pt>
                <c:pt idx="437">
                  <c:v>0.30024823434534348</c:v>
                </c:pt>
                <c:pt idx="438">
                  <c:v>0.30041897098204923</c:v>
                </c:pt>
                <c:pt idx="439">
                  <c:v>0.30057452175738453</c:v>
                </c:pt>
                <c:pt idx="440">
                  <c:v>0.30072365736526674</c:v>
                </c:pt>
                <c:pt idx="441">
                  <c:v>0.30089035420418891</c:v>
                </c:pt>
                <c:pt idx="442">
                  <c:v>0.30103838546570477</c:v>
                </c:pt>
                <c:pt idx="443">
                  <c:v>0.30116647833512572</c:v>
                </c:pt>
                <c:pt idx="444">
                  <c:v>0.30133175395834932</c:v>
                </c:pt>
                <c:pt idx="445">
                  <c:v>0.30149022340232862</c:v>
                </c:pt>
                <c:pt idx="446">
                  <c:v>0.30160724373829284</c:v>
                </c:pt>
                <c:pt idx="447">
                  <c:v>0.30171261602784338</c:v>
                </c:pt>
                <c:pt idx="448">
                  <c:v>0.30185458686766126</c:v>
                </c:pt>
                <c:pt idx="449">
                  <c:v>0.30198222050988316</c:v>
                </c:pt>
                <c:pt idx="450">
                  <c:v>0.30210102635154584</c:v>
                </c:pt>
                <c:pt idx="451">
                  <c:v>0.30219947647189688</c:v>
                </c:pt>
                <c:pt idx="452">
                  <c:v>0.30228519796303055</c:v>
                </c:pt>
                <c:pt idx="453">
                  <c:v>0.30236549131121088</c:v>
                </c:pt>
                <c:pt idx="454">
                  <c:v>0.30250450501471343</c:v>
                </c:pt>
                <c:pt idx="455">
                  <c:v>0.30264127816371778</c:v>
                </c:pt>
                <c:pt idx="456">
                  <c:v>0.30273387496428616</c:v>
                </c:pt>
                <c:pt idx="457">
                  <c:v>0.30281682421597172</c:v>
                </c:pt>
                <c:pt idx="458">
                  <c:v>0.30286310035800695</c:v>
                </c:pt>
                <c:pt idx="459">
                  <c:v>0.30291999187410679</c:v>
                </c:pt>
                <c:pt idx="460">
                  <c:v>0.30307169186249422</c:v>
                </c:pt>
                <c:pt idx="461">
                  <c:v>0.303184056322436</c:v>
                </c:pt>
                <c:pt idx="462">
                  <c:v>0.30329310784406432</c:v>
                </c:pt>
                <c:pt idx="463">
                  <c:v>0.30339078075754172</c:v>
                </c:pt>
                <c:pt idx="464">
                  <c:v>0.30347155646567409</c:v>
                </c:pt>
                <c:pt idx="465">
                  <c:v>0.30353877246275401</c:v>
                </c:pt>
                <c:pt idx="466">
                  <c:v>0.30358791287178633</c:v>
                </c:pt>
                <c:pt idx="467">
                  <c:v>0.30366115696160184</c:v>
                </c:pt>
                <c:pt idx="468">
                  <c:v>0.30371264699276762</c:v>
                </c:pt>
                <c:pt idx="469">
                  <c:v>0.30375471630323347</c:v>
                </c:pt>
                <c:pt idx="470">
                  <c:v>0.30379525240217364</c:v>
                </c:pt>
                <c:pt idx="471">
                  <c:v>0.30381994266945328</c:v>
                </c:pt>
                <c:pt idx="472">
                  <c:v>0.30387357586677327</c:v>
                </c:pt>
                <c:pt idx="473">
                  <c:v>0.30394494471690991</c:v>
                </c:pt>
                <c:pt idx="474">
                  <c:v>0.30400928217518741</c:v>
                </c:pt>
                <c:pt idx="475">
                  <c:v>0.30404802778853568</c:v>
                </c:pt>
                <c:pt idx="476">
                  <c:v>0.30406195040551359</c:v>
                </c:pt>
                <c:pt idx="477">
                  <c:v>0.30415311934932654</c:v>
                </c:pt>
                <c:pt idx="478">
                  <c:v>0.30419083322998436</c:v>
                </c:pt>
                <c:pt idx="479">
                  <c:v>0.30423301939883063</c:v>
                </c:pt>
                <c:pt idx="480">
                  <c:v>0.30435452856736478</c:v>
                </c:pt>
                <c:pt idx="481">
                  <c:v>0.30436676016127134</c:v>
                </c:pt>
                <c:pt idx="482">
                  <c:v>0.30436927725215862</c:v>
                </c:pt>
                <c:pt idx="483">
                  <c:v>0.30442642254475377</c:v>
                </c:pt>
                <c:pt idx="484">
                  <c:v>0.30442061630390677</c:v>
                </c:pt>
                <c:pt idx="485">
                  <c:v>0.30446031697929388</c:v>
                </c:pt>
                <c:pt idx="486">
                  <c:v>0.30451649716122836</c:v>
                </c:pt>
                <c:pt idx="487">
                  <c:v>0.30453175418405481</c:v>
                </c:pt>
                <c:pt idx="488">
                  <c:v>0.30457352923970893</c:v>
                </c:pt>
                <c:pt idx="489">
                  <c:v>0.3046067403887931</c:v>
                </c:pt>
                <c:pt idx="490">
                  <c:v>0.30462493419027642</c:v>
                </c:pt>
                <c:pt idx="491">
                  <c:v>0.30467864327242355</c:v>
                </c:pt>
                <c:pt idx="492">
                  <c:v>0.30469701178643466</c:v>
                </c:pt>
                <c:pt idx="493">
                  <c:v>0.30469813323037848</c:v>
                </c:pt>
                <c:pt idx="494">
                  <c:v>0.30471651881009931</c:v>
                </c:pt>
                <c:pt idx="495">
                  <c:v>0.3047583346537111</c:v>
                </c:pt>
                <c:pt idx="496">
                  <c:v>0.30479531835795076</c:v>
                </c:pt>
                <c:pt idx="497">
                  <c:v>0.3048061174007044</c:v>
                </c:pt>
                <c:pt idx="498">
                  <c:v>0.30481731604632939</c:v>
                </c:pt>
                <c:pt idx="499">
                  <c:v>0.30487555231313379</c:v>
                </c:pt>
                <c:pt idx="500">
                  <c:v>0.30490607953199916</c:v>
                </c:pt>
                <c:pt idx="501">
                  <c:v>0.30486901619911805</c:v>
                </c:pt>
                <c:pt idx="502">
                  <c:v>0.30489884149755081</c:v>
                </c:pt>
                <c:pt idx="503">
                  <c:v>0.30492822671599118</c:v>
                </c:pt>
                <c:pt idx="504">
                  <c:v>0.30492194493788616</c:v>
                </c:pt>
                <c:pt idx="505">
                  <c:v>0.30493980875522636</c:v>
                </c:pt>
                <c:pt idx="506">
                  <c:v>0.30497562460619854</c:v>
                </c:pt>
                <c:pt idx="507">
                  <c:v>0.30499767769916647</c:v>
                </c:pt>
                <c:pt idx="508">
                  <c:v>0.30504321633154358</c:v>
                </c:pt>
                <c:pt idx="509">
                  <c:v>0.30509576806553468</c:v>
                </c:pt>
                <c:pt idx="510">
                  <c:v>0.30513092995739333</c:v>
                </c:pt>
                <c:pt idx="511">
                  <c:v>0.30515927202387649</c:v>
                </c:pt>
                <c:pt idx="512">
                  <c:v>0.30515302304815722</c:v>
                </c:pt>
                <c:pt idx="513">
                  <c:v>0.30521868880945241</c:v>
                </c:pt>
                <c:pt idx="514">
                  <c:v>0.30531687900856158</c:v>
                </c:pt>
                <c:pt idx="515">
                  <c:v>0.30526971254764185</c:v>
                </c:pt>
                <c:pt idx="516">
                  <c:v>0.30528460435936761</c:v>
                </c:pt>
                <c:pt idx="517">
                  <c:v>0.30535036684250444</c:v>
                </c:pt>
                <c:pt idx="518">
                  <c:v>0.30537220968276818</c:v>
                </c:pt>
                <c:pt idx="519">
                  <c:v>0.30537185162686536</c:v>
                </c:pt>
                <c:pt idx="520">
                  <c:v>0.3053866131345751</c:v>
                </c:pt>
                <c:pt idx="521">
                  <c:v>0.3054481946210717</c:v>
                </c:pt>
                <c:pt idx="522">
                  <c:v>0.30543681744994483</c:v>
                </c:pt>
                <c:pt idx="523">
                  <c:v>0.3054490754844208</c:v>
                </c:pt>
                <c:pt idx="524">
                  <c:v>0.30557079071404608</c:v>
                </c:pt>
                <c:pt idx="525">
                  <c:v>0.30561527664523536</c:v>
                </c:pt>
                <c:pt idx="526">
                  <c:v>0.30559450450958853</c:v>
                </c:pt>
                <c:pt idx="527">
                  <c:v>0.30560732723824496</c:v>
                </c:pt>
                <c:pt idx="528">
                  <c:v>0.3056444355223093</c:v>
                </c:pt>
                <c:pt idx="529">
                  <c:v>0.30570640139905092</c:v>
                </c:pt>
                <c:pt idx="530">
                  <c:v>0.30576439993803706</c:v>
                </c:pt>
                <c:pt idx="531">
                  <c:v>0.3057701648236692</c:v>
                </c:pt>
                <c:pt idx="532">
                  <c:v>0.30578203368288159</c:v>
                </c:pt>
                <c:pt idx="533">
                  <c:v>0.30584621124600314</c:v>
                </c:pt>
                <c:pt idx="534">
                  <c:v>0.30591925081932153</c:v>
                </c:pt>
                <c:pt idx="535">
                  <c:v>0.30593071831344387</c:v>
                </c:pt>
                <c:pt idx="536">
                  <c:v>0.30600080794914353</c:v>
                </c:pt>
                <c:pt idx="537">
                  <c:v>0.30605446910493361</c:v>
                </c:pt>
                <c:pt idx="538">
                  <c:v>0.30605774520418122</c:v>
                </c:pt>
                <c:pt idx="539">
                  <c:v>0.30605527886618139</c:v>
                </c:pt>
                <c:pt idx="540">
                  <c:v>0.30615430566599483</c:v>
                </c:pt>
                <c:pt idx="541">
                  <c:v>0.30626031869078929</c:v>
                </c:pt>
                <c:pt idx="542">
                  <c:v>0.30628236396799396</c:v>
                </c:pt>
                <c:pt idx="543">
                  <c:v>0.30630495252890916</c:v>
                </c:pt>
                <c:pt idx="544">
                  <c:v>0.30638975675385199</c:v>
                </c:pt>
                <c:pt idx="545">
                  <c:v>0.30649883679671336</c:v>
                </c:pt>
                <c:pt idx="546">
                  <c:v>0.30656652571594911</c:v>
                </c:pt>
                <c:pt idx="547">
                  <c:v>0.30662872517580136</c:v>
                </c:pt>
                <c:pt idx="548">
                  <c:v>0.30669420335515185</c:v>
                </c:pt>
                <c:pt idx="549">
                  <c:v>0.3067535356649817</c:v>
                </c:pt>
                <c:pt idx="550">
                  <c:v>0.30679827746211075</c:v>
                </c:pt>
                <c:pt idx="551">
                  <c:v>0.30686597949046823</c:v>
                </c:pt>
                <c:pt idx="552">
                  <c:v>0.30698710510568855</c:v>
                </c:pt>
                <c:pt idx="553">
                  <c:v>0.3070094074364767</c:v>
                </c:pt>
                <c:pt idx="554">
                  <c:v>0.30707154233364053</c:v>
                </c:pt>
                <c:pt idx="555">
                  <c:v>0.30717107383482539</c:v>
                </c:pt>
                <c:pt idx="556">
                  <c:v>0.30726067650488015</c:v>
                </c:pt>
                <c:pt idx="557">
                  <c:v>0.30730535977278661</c:v>
                </c:pt>
                <c:pt idx="558">
                  <c:v>0.30734442046496557</c:v>
                </c:pt>
                <c:pt idx="559">
                  <c:v>0.30745115005996065</c:v>
                </c:pt>
                <c:pt idx="560">
                  <c:v>0.30759428171189168</c:v>
                </c:pt>
                <c:pt idx="561">
                  <c:v>0.30769083850594875</c:v>
                </c:pt>
                <c:pt idx="562">
                  <c:v>0.30780241246762191</c:v>
                </c:pt>
                <c:pt idx="563">
                  <c:v>0.30785440288372112</c:v>
                </c:pt>
                <c:pt idx="564">
                  <c:v>0.30788573357223692</c:v>
                </c:pt>
                <c:pt idx="565">
                  <c:v>0.30793487869870512</c:v>
                </c:pt>
                <c:pt idx="566">
                  <c:v>0.30801883153305193</c:v>
                </c:pt>
                <c:pt idx="567">
                  <c:v>0.30813359512695632</c:v>
                </c:pt>
                <c:pt idx="568">
                  <c:v>0.30826162629397297</c:v>
                </c:pt>
                <c:pt idx="569">
                  <c:v>0.3083640831770294</c:v>
                </c:pt>
                <c:pt idx="570">
                  <c:v>0.30841905993324553</c:v>
                </c:pt>
                <c:pt idx="571">
                  <c:v>0.30845842760253506</c:v>
                </c:pt>
                <c:pt idx="572">
                  <c:v>0.30848254230352468</c:v>
                </c:pt>
                <c:pt idx="573">
                  <c:v>0.30860997292519138</c:v>
                </c:pt>
                <c:pt idx="574">
                  <c:v>0.30880168058449498</c:v>
                </c:pt>
                <c:pt idx="575">
                  <c:v>0.30885257668868843</c:v>
                </c:pt>
                <c:pt idx="576">
                  <c:v>0.30890954224674844</c:v>
                </c:pt>
                <c:pt idx="577">
                  <c:v>0.30907803337741285</c:v>
                </c:pt>
                <c:pt idx="578">
                  <c:v>0.30918188916415712</c:v>
                </c:pt>
                <c:pt idx="579">
                  <c:v>0.30918703154298427</c:v>
                </c:pt>
                <c:pt idx="580">
                  <c:v>0.30924922130760957</c:v>
                </c:pt>
                <c:pt idx="581">
                  <c:v>0.30939424738902127</c:v>
                </c:pt>
                <c:pt idx="582">
                  <c:v>0.30944506075632644</c:v>
                </c:pt>
                <c:pt idx="583">
                  <c:v>0.30957336348002462</c:v>
                </c:pt>
                <c:pt idx="584">
                  <c:v>0.30974716036419714</c:v>
                </c:pt>
                <c:pt idx="585">
                  <c:v>0.30973573633486112</c:v>
                </c:pt>
                <c:pt idx="586">
                  <c:v>0.30985785348105432</c:v>
                </c:pt>
                <c:pt idx="587">
                  <c:v>0.30998542838078219</c:v>
                </c:pt>
                <c:pt idx="588">
                  <c:v>0.309969971270742</c:v>
                </c:pt>
                <c:pt idx="589">
                  <c:v>0.31008202153786252</c:v>
                </c:pt>
                <c:pt idx="590">
                  <c:v>0.3101785482926766</c:v>
                </c:pt>
                <c:pt idx="591">
                  <c:v>0.31024750190459999</c:v>
                </c:pt>
                <c:pt idx="592">
                  <c:v>0.31035549946208701</c:v>
                </c:pt>
                <c:pt idx="593">
                  <c:v>0.31047378536422177</c:v>
                </c:pt>
                <c:pt idx="594">
                  <c:v>0.31058198762714023</c:v>
                </c:pt>
                <c:pt idx="595">
                  <c:v>0.31058492057616011</c:v>
                </c:pt>
                <c:pt idx="596">
                  <c:v>0.31066646406115089</c:v>
                </c:pt>
                <c:pt idx="597">
                  <c:v>0.31076543471684465</c:v>
                </c:pt>
                <c:pt idx="598">
                  <c:v>0.31089212774029434</c:v>
                </c:pt>
                <c:pt idx="599">
                  <c:v>0.31091777239880436</c:v>
                </c:pt>
                <c:pt idx="600">
                  <c:v>0.31092803950372394</c:v>
                </c:pt>
                <c:pt idx="601">
                  <c:v>0.3110469962472327</c:v>
                </c:pt>
                <c:pt idx="602">
                  <c:v>0.31121418424460384</c:v>
                </c:pt>
                <c:pt idx="603">
                  <c:v>0.3113828316308061</c:v>
                </c:pt>
                <c:pt idx="604">
                  <c:v>0.31143944266255669</c:v>
                </c:pt>
                <c:pt idx="605">
                  <c:v>0.31143123314826754</c:v>
                </c:pt>
                <c:pt idx="606">
                  <c:v>0.31146700188032167</c:v>
                </c:pt>
                <c:pt idx="607">
                  <c:v>0.31162028633144101</c:v>
                </c:pt>
                <c:pt idx="608">
                  <c:v>0.31171605486579201</c:v>
                </c:pt>
                <c:pt idx="609">
                  <c:v>0.31169422790234241</c:v>
                </c:pt>
                <c:pt idx="610">
                  <c:v>0.31170997857628957</c:v>
                </c:pt>
                <c:pt idx="611">
                  <c:v>0.31182164885990193</c:v>
                </c:pt>
                <c:pt idx="612">
                  <c:v>0.31194884415818785</c:v>
                </c:pt>
                <c:pt idx="613">
                  <c:v>0.31206976185951579</c:v>
                </c:pt>
                <c:pt idx="614">
                  <c:v>0.31219983394904399</c:v>
                </c:pt>
                <c:pt idx="615">
                  <c:v>0.31229721704571306</c:v>
                </c:pt>
                <c:pt idx="616">
                  <c:v>0.31232302132162165</c:v>
                </c:pt>
                <c:pt idx="617">
                  <c:v>0.3123838205322324</c:v>
                </c:pt>
                <c:pt idx="618">
                  <c:v>0.31255267752303056</c:v>
                </c:pt>
                <c:pt idx="619">
                  <c:v>0.31269383572927362</c:v>
                </c:pt>
                <c:pt idx="620">
                  <c:v>0.31282120984334832</c:v>
                </c:pt>
                <c:pt idx="621">
                  <c:v>0.31289932311331708</c:v>
                </c:pt>
                <c:pt idx="622">
                  <c:v>0.31304300714761274</c:v>
                </c:pt>
                <c:pt idx="623">
                  <c:v>0.31320001241368289</c:v>
                </c:pt>
                <c:pt idx="624">
                  <c:v>0.313343872593152</c:v>
                </c:pt>
                <c:pt idx="625">
                  <c:v>0.31357476013979196</c:v>
                </c:pt>
                <c:pt idx="626">
                  <c:v>0.31368492643984919</c:v>
                </c:pt>
                <c:pt idx="627">
                  <c:v>0.31376398589230881</c:v>
                </c:pt>
                <c:pt idx="628">
                  <c:v>0.31394706787209642</c:v>
                </c:pt>
                <c:pt idx="629">
                  <c:v>0.31403901649919469</c:v>
                </c:pt>
                <c:pt idx="630">
                  <c:v>0.31409712690621455</c:v>
                </c:pt>
                <c:pt idx="631">
                  <c:v>0.31420060008645639</c:v>
                </c:pt>
                <c:pt idx="632">
                  <c:v>0.31445558768264409</c:v>
                </c:pt>
                <c:pt idx="633">
                  <c:v>0.31455307733134075</c:v>
                </c:pt>
                <c:pt idx="634">
                  <c:v>0.31458855806049901</c:v>
                </c:pt>
                <c:pt idx="635">
                  <c:v>0.31475467654032047</c:v>
                </c:pt>
                <c:pt idx="636">
                  <c:v>0.31480362098523634</c:v>
                </c:pt>
                <c:pt idx="637">
                  <c:v>0.31486231724956371</c:v>
                </c:pt>
                <c:pt idx="638">
                  <c:v>0.31498400557947653</c:v>
                </c:pt>
                <c:pt idx="639">
                  <c:v>0.31518158906625576</c:v>
                </c:pt>
                <c:pt idx="640">
                  <c:v>0.31522660936984787</c:v>
                </c:pt>
                <c:pt idx="641">
                  <c:v>0.31530129847949112</c:v>
                </c:pt>
                <c:pt idx="642">
                  <c:v>0.3155282145174505</c:v>
                </c:pt>
                <c:pt idx="643">
                  <c:v>0.31558370159693433</c:v>
                </c:pt>
                <c:pt idx="644">
                  <c:v>0.31563466912112276</c:v>
                </c:pt>
                <c:pt idx="645">
                  <c:v>0.31570925609646455</c:v>
                </c:pt>
                <c:pt idx="646">
                  <c:v>0.31573478710274744</c:v>
                </c:pt>
                <c:pt idx="647">
                  <c:v>0.31579947331395147</c:v>
                </c:pt>
                <c:pt idx="648">
                  <c:v>0.31587305783999381</c:v>
                </c:pt>
                <c:pt idx="649">
                  <c:v>0.31597774479609425</c:v>
                </c:pt>
                <c:pt idx="650">
                  <c:v>0.31616050411216845</c:v>
                </c:pt>
                <c:pt idx="651">
                  <c:v>0.31618532928594378</c:v>
                </c:pt>
                <c:pt idx="652">
                  <c:v>0.31625910692931231</c:v>
                </c:pt>
                <c:pt idx="653">
                  <c:v>0.3163636596079315</c:v>
                </c:pt>
                <c:pt idx="654">
                  <c:v>0.31642926020102485</c:v>
                </c:pt>
                <c:pt idx="655">
                  <c:v>0.31654811607888517</c:v>
                </c:pt>
                <c:pt idx="656">
                  <c:v>0.31675858487369396</c:v>
                </c:pt>
                <c:pt idx="657">
                  <c:v>0.31690678659997246</c:v>
                </c:pt>
                <c:pt idx="658">
                  <c:v>0.31696862971859885</c:v>
                </c:pt>
                <c:pt idx="659">
                  <c:v>0.31703126893732936</c:v>
                </c:pt>
                <c:pt idx="660">
                  <c:v>0.31713075808297464</c:v>
                </c:pt>
                <c:pt idx="661">
                  <c:v>0.31715968084760093</c:v>
                </c:pt>
                <c:pt idx="662">
                  <c:v>0.31707957338090281</c:v>
                </c:pt>
                <c:pt idx="663">
                  <c:v>0.31707943522752502</c:v>
                </c:pt>
                <c:pt idx="664">
                  <c:v>0.31717332166008116</c:v>
                </c:pt>
                <c:pt idx="665">
                  <c:v>0.31733362765069378</c:v>
                </c:pt>
                <c:pt idx="666">
                  <c:v>0.31740234733462519</c:v>
                </c:pt>
                <c:pt idx="667">
                  <c:v>0.31750703016541548</c:v>
                </c:pt>
                <c:pt idx="668">
                  <c:v>0.31761035999647275</c:v>
                </c:pt>
                <c:pt idx="669">
                  <c:v>0.31760378392493965</c:v>
                </c:pt>
                <c:pt idx="670">
                  <c:v>0.3176212857322559</c:v>
                </c:pt>
                <c:pt idx="671">
                  <c:v>0.31772690640501761</c:v>
                </c:pt>
                <c:pt idx="672">
                  <c:v>0.31793192374168422</c:v>
                </c:pt>
                <c:pt idx="673">
                  <c:v>0.3180595007506466</c:v>
                </c:pt>
                <c:pt idx="674">
                  <c:v>0.31809814715700263</c:v>
                </c:pt>
                <c:pt idx="675">
                  <c:v>0.31813741930075851</c:v>
                </c:pt>
                <c:pt idx="676">
                  <c:v>0.3181490012566609</c:v>
                </c:pt>
                <c:pt idx="677">
                  <c:v>0.31815331569712507</c:v>
                </c:pt>
                <c:pt idx="678">
                  <c:v>0.31822757675004826</c:v>
                </c:pt>
                <c:pt idx="679">
                  <c:v>0.31829743642060254</c:v>
                </c:pt>
                <c:pt idx="680">
                  <c:v>0.31839990423229825</c:v>
                </c:pt>
                <c:pt idx="681">
                  <c:v>0.3184939079553526</c:v>
                </c:pt>
                <c:pt idx="682">
                  <c:v>0.31856199926079526</c:v>
                </c:pt>
                <c:pt idx="683">
                  <c:v>0.31855336306390342</c:v>
                </c:pt>
                <c:pt idx="684">
                  <c:v>0.31858085873990022</c:v>
                </c:pt>
                <c:pt idx="685">
                  <c:v>0.31867245409573902</c:v>
                </c:pt>
                <c:pt idx="686">
                  <c:v>0.3187419332445427</c:v>
                </c:pt>
                <c:pt idx="687">
                  <c:v>0.31887499254894874</c:v>
                </c:pt>
                <c:pt idx="688">
                  <c:v>0.3189924661215493</c:v>
                </c:pt>
                <c:pt idx="689">
                  <c:v>0.31900436824943007</c:v>
                </c:pt>
                <c:pt idx="690">
                  <c:v>0.31909859990528172</c:v>
                </c:pt>
                <c:pt idx="691">
                  <c:v>0.31924061672341369</c:v>
                </c:pt>
                <c:pt idx="692">
                  <c:v>0.31931424838493633</c:v>
                </c:pt>
                <c:pt idx="693">
                  <c:v>0.31935522656660648</c:v>
                </c:pt>
                <c:pt idx="694">
                  <c:v>0.31939859688423905</c:v>
                </c:pt>
                <c:pt idx="695">
                  <c:v>0.31940929117587569</c:v>
                </c:pt>
                <c:pt idx="696">
                  <c:v>0.31938609439415272</c:v>
                </c:pt>
                <c:pt idx="697">
                  <c:v>0.31940648322153686</c:v>
                </c:pt>
                <c:pt idx="698">
                  <c:v>0.31954945471574514</c:v>
                </c:pt>
                <c:pt idx="699">
                  <c:v>0.31966196878929765</c:v>
                </c:pt>
                <c:pt idx="700">
                  <c:v>0.31972416542990501</c:v>
                </c:pt>
                <c:pt idx="701">
                  <c:v>0.31983861776872707</c:v>
                </c:pt>
                <c:pt idx="702">
                  <c:v>0.31993578532398681</c:v>
                </c:pt>
                <c:pt idx="703">
                  <c:v>0.31996070449727537</c:v>
                </c:pt>
                <c:pt idx="704">
                  <c:v>0.31997575778378584</c:v>
                </c:pt>
                <c:pt idx="705">
                  <c:v>0.32001206140546556</c:v>
                </c:pt>
                <c:pt idx="706">
                  <c:v>0.32003208297232466</c:v>
                </c:pt>
                <c:pt idx="707">
                  <c:v>0.32003750401054304</c:v>
                </c:pt>
                <c:pt idx="708">
                  <c:v>0.32008393935714724</c:v>
                </c:pt>
                <c:pt idx="709">
                  <c:v>0.32015193750047932</c:v>
                </c:pt>
                <c:pt idx="710">
                  <c:v>0.32019475110935081</c:v>
                </c:pt>
                <c:pt idx="711">
                  <c:v>0.32023393110376286</c:v>
                </c:pt>
                <c:pt idx="712">
                  <c:v>0.32024740119650968</c:v>
                </c:pt>
                <c:pt idx="713">
                  <c:v>0.32023848901187707</c:v>
                </c:pt>
                <c:pt idx="714">
                  <c:v>0.3202684450588536</c:v>
                </c:pt>
                <c:pt idx="715">
                  <c:v>0.32028101553894173</c:v>
                </c:pt>
                <c:pt idx="716">
                  <c:v>0.32029581142286151</c:v>
                </c:pt>
                <c:pt idx="717">
                  <c:v>0.3203353676532994</c:v>
                </c:pt>
                <c:pt idx="718">
                  <c:v>0.32039503040563405</c:v>
                </c:pt>
                <c:pt idx="719">
                  <c:v>0.32042352354548304</c:v>
                </c:pt>
                <c:pt idx="720">
                  <c:v>0.32047154160061092</c:v>
                </c:pt>
                <c:pt idx="721">
                  <c:v>0.32052928660161895</c:v>
                </c:pt>
                <c:pt idx="722">
                  <c:v>0.32057643938007946</c:v>
                </c:pt>
                <c:pt idx="723">
                  <c:v>0.32066379492323022</c:v>
                </c:pt>
                <c:pt idx="724">
                  <c:v>0.32073894742470094</c:v>
                </c:pt>
                <c:pt idx="725">
                  <c:v>0.32076582122281588</c:v>
                </c:pt>
                <c:pt idx="726">
                  <c:v>0.32082012735947835</c:v>
                </c:pt>
                <c:pt idx="727">
                  <c:v>0.32088456604401877</c:v>
                </c:pt>
                <c:pt idx="728">
                  <c:v>0.32098176307346299</c:v>
                </c:pt>
                <c:pt idx="729">
                  <c:v>0.32108008170545488</c:v>
                </c:pt>
                <c:pt idx="730">
                  <c:v>0.32119932717108429</c:v>
                </c:pt>
                <c:pt idx="731">
                  <c:v>0.32138777158937964</c:v>
                </c:pt>
                <c:pt idx="732">
                  <c:v>0.32147854396102271</c:v>
                </c:pt>
                <c:pt idx="733">
                  <c:v>0.32153427654767763</c:v>
                </c:pt>
                <c:pt idx="734">
                  <c:v>0.32161454248901217</c:v>
                </c:pt>
                <c:pt idx="735">
                  <c:v>0.32170704457717153</c:v>
                </c:pt>
                <c:pt idx="736">
                  <c:v>0.32174508117834577</c:v>
                </c:pt>
                <c:pt idx="737">
                  <c:v>0.32184442634314908</c:v>
                </c:pt>
                <c:pt idx="738">
                  <c:v>0.32199496350282714</c:v>
                </c:pt>
                <c:pt idx="739">
                  <c:v>0.32212775052527376</c:v>
                </c:pt>
                <c:pt idx="740">
                  <c:v>0.32229172763904373</c:v>
                </c:pt>
                <c:pt idx="741">
                  <c:v>0.32247939382162855</c:v>
                </c:pt>
                <c:pt idx="742">
                  <c:v>0.32264369319835967</c:v>
                </c:pt>
                <c:pt idx="743">
                  <c:v>0.32280340747966424</c:v>
                </c:pt>
                <c:pt idx="744">
                  <c:v>0.32299664038938897</c:v>
                </c:pt>
                <c:pt idx="745">
                  <c:v>0.32316458487714117</c:v>
                </c:pt>
                <c:pt idx="746">
                  <c:v>0.32329191482316694</c:v>
                </c:pt>
                <c:pt idx="747">
                  <c:v>0.32344666894116153</c:v>
                </c:pt>
                <c:pt idx="748">
                  <c:v>0.32361367470844432</c:v>
                </c:pt>
                <c:pt idx="749">
                  <c:v>0.32369700221072245</c:v>
                </c:pt>
                <c:pt idx="750">
                  <c:v>0.32387172460356445</c:v>
                </c:pt>
                <c:pt idx="751">
                  <c:v>0.32408551807885033</c:v>
                </c:pt>
                <c:pt idx="752">
                  <c:v>0.32421450507583849</c:v>
                </c:pt>
                <c:pt idx="753">
                  <c:v>0.32439077136236777</c:v>
                </c:pt>
                <c:pt idx="754">
                  <c:v>0.3245752127281884</c:v>
                </c:pt>
                <c:pt idx="755">
                  <c:v>0.32470243912579549</c:v>
                </c:pt>
                <c:pt idx="756">
                  <c:v>0.32483198953932829</c:v>
                </c:pt>
                <c:pt idx="757">
                  <c:v>0.32494610780244354</c:v>
                </c:pt>
                <c:pt idx="758">
                  <c:v>0.32508964701294207</c:v>
                </c:pt>
                <c:pt idx="759">
                  <c:v>0.32523709571051468</c:v>
                </c:pt>
                <c:pt idx="760">
                  <c:v>0.32535838425602326</c:v>
                </c:pt>
                <c:pt idx="761">
                  <c:v>0.32547094771110424</c:v>
                </c:pt>
                <c:pt idx="762">
                  <c:v>0.32558768238771058</c:v>
                </c:pt>
                <c:pt idx="763">
                  <c:v>0.32564462319137233</c:v>
                </c:pt>
                <c:pt idx="764">
                  <c:v>0.32569945676433565</c:v>
                </c:pt>
                <c:pt idx="765">
                  <c:v>0.32580721732975571</c:v>
                </c:pt>
                <c:pt idx="766">
                  <c:v>0.32586913805054785</c:v>
                </c:pt>
                <c:pt idx="767">
                  <c:v>0.32590916237978607</c:v>
                </c:pt>
                <c:pt idx="768">
                  <c:v>0.32599014167936469</c:v>
                </c:pt>
                <c:pt idx="769">
                  <c:v>0.32604393823907762</c:v>
                </c:pt>
                <c:pt idx="770">
                  <c:v>0.32612131157800878</c:v>
                </c:pt>
                <c:pt idx="771">
                  <c:v>0.32617624418679636</c:v>
                </c:pt>
                <c:pt idx="772">
                  <c:v>0.32619657990432338</c:v>
                </c:pt>
                <c:pt idx="773">
                  <c:v>0.32623961135681229</c:v>
                </c:pt>
                <c:pt idx="774">
                  <c:v>0.32630712812815132</c:v>
                </c:pt>
                <c:pt idx="775">
                  <c:v>0.32632567844568011</c:v>
                </c:pt>
                <c:pt idx="776">
                  <c:v>0.32632757024358161</c:v>
                </c:pt>
                <c:pt idx="777">
                  <c:v>0.32635024104201205</c:v>
                </c:pt>
                <c:pt idx="778">
                  <c:v>0.32631352633986599</c:v>
                </c:pt>
                <c:pt idx="779">
                  <c:v>0.32628041059215812</c:v>
                </c:pt>
                <c:pt idx="780">
                  <c:v>0.32628390200150165</c:v>
                </c:pt>
                <c:pt idx="781">
                  <c:v>0.32624531099311477</c:v>
                </c:pt>
                <c:pt idx="782">
                  <c:v>0.32620883086283803</c:v>
                </c:pt>
                <c:pt idx="783">
                  <c:v>0.32618617086199997</c:v>
                </c:pt>
                <c:pt idx="784">
                  <c:v>0.32613149914497924</c:v>
                </c:pt>
                <c:pt idx="785">
                  <c:v>0.32607533890710605</c:v>
                </c:pt>
                <c:pt idx="786">
                  <c:v>0.32603883716923271</c:v>
                </c:pt>
                <c:pt idx="787">
                  <c:v>0.32599742886114513</c:v>
                </c:pt>
                <c:pt idx="788">
                  <c:v>0.32596425000037982</c:v>
                </c:pt>
                <c:pt idx="789">
                  <c:v>0.32593274811624789</c:v>
                </c:pt>
                <c:pt idx="790">
                  <c:v>0.32588229633369598</c:v>
                </c:pt>
                <c:pt idx="791">
                  <c:v>0.32579144217919292</c:v>
                </c:pt>
                <c:pt idx="792">
                  <c:v>0.32570149495039336</c:v>
                </c:pt>
                <c:pt idx="793">
                  <c:v>0.32559255669070453</c:v>
                </c:pt>
                <c:pt idx="794">
                  <c:v>0.3254847970320236</c:v>
                </c:pt>
                <c:pt idx="795">
                  <c:v>0.32542067050838169</c:v>
                </c:pt>
                <c:pt idx="796">
                  <c:v>0.32537660288231729</c:v>
                </c:pt>
                <c:pt idx="797">
                  <c:v>0.32530471282619128</c:v>
                </c:pt>
                <c:pt idx="798">
                  <c:v>0.32520956999543343</c:v>
                </c:pt>
                <c:pt idx="799">
                  <c:v>0.32514315548082545</c:v>
                </c:pt>
                <c:pt idx="800">
                  <c:v>0.32505856753482526</c:v>
                </c:pt>
                <c:pt idx="801">
                  <c:v>0.32499664838513542</c:v>
                </c:pt>
                <c:pt idx="802">
                  <c:v>0.32498813829436013</c:v>
                </c:pt>
                <c:pt idx="803">
                  <c:v>0.32495825654315452</c:v>
                </c:pt>
                <c:pt idx="804">
                  <c:v>0.32493142003862613</c:v>
                </c:pt>
                <c:pt idx="805">
                  <c:v>0.32491347121001574</c:v>
                </c:pt>
                <c:pt idx="806">
                  <c:v>0.32487874659727972</c:v>
                </c:pt>
                <c:pt idx="807">
                  <c:v>0.32485938353757787</c:v>
                </c:pt>
                <c:pt idx="808">
                  <c:v>0.3248657868927855</c:v>
                </c:pt>
                <c:pt idx="809">
                  <c:v>0.32489215985516434</c:v>
                </c:pt>
                <c:pt idx="810">
                  <c:v>0.32491100617209456</c:v>
                </c:pt>
                <c:pt idx="811">
                  <c:v>0.32495361284331847</c:v>
                </c:pt>
                <c:pt idx="812">
                  <c:v>0.32497893782359655</c:v>
                </c:pt>
                <c:pt idx="813">
                  <c:v>0.32498720145404864</c:v>
                </c:pt>
                <c:pt idx="814">
                  <c:v>0.3250200180329188</c:v>
                </c:pt>
                <c:pt idx="815">
                  <c:v>0.32506763231611058</c:v>
                </c:pt>
                <c:pt idx="816">
                  <c:v>0.32510357186709898</c:v>
                </c:pt>
                <c:pt idx="817">
                  <c:v>0.32514286057616265</c:v>
                </c:pt>
                <c:pt idx="818">
                  <c:v>0.32519413277904863</c:v>
                </c:pt>
                <c:pt idx="819">
                  <c:v>0.32525343218828784</c:v>
                </c:pt>
                <c:pt idx="820">
                  <c:v>0.32529883719948577</c:v>
                </c:pt>
                <c:pt idx="821">
                  <c:v>0.32534413599088347</c:v>
                </c:pt>
                <c:pt idx="822">
                  <c:v>0.32538719658624254</c:v>
                </c:pt>
                <c:pt idx="823">
                  <c:v>0.32542685600818916</c:v>
                </c:pt>
                <c:pt idx="824">
                  <c:v>0.32545868018568275</c:v>
                </c:pt>
                <c:pt idx="825">
                  <c:v>0.32550402476194196</c:v>
                </c:pt>
                <c:pt idx="826">
                  <c:v>0.32556011148839198</c:v>
                </c:pt>
                <c:pt idx="827">
                  <c:v>0.32561158519845362</c:v>
                </c:pt>
                <c:pt idx="828">
                  <c:v>0.32566560508260745</c:v>
                </c:pt>
                <c:pt idx="829">
                  <c:v>0.32570699053913754</c:v>
                </c:pt>
                <c:pt idx="830">
                  <c:v>0.32573421755070636</c:v>
                </c:pt>
                <c:pt idx="831">
                  <c:v>0.32575617247724303</c:v>
                </c:pt>
                <c:pt idx="832">
                  <c:v>0.3257853840561456</c:v>
                </c:pt>
                <c:pt idx="833">
                  <c:v>0.32582420079562113</c:v>
                </c:pt>
                <c:pt idx="834">
                  <c:v>0.32586186488618002</c:v>
                </c:pt>
                <c:pt idx="835">
                  <c:v>0.32590969051184171</c:v>
                </c:pt>
                <c:pt idx="836">
                  <c:v>0.32594293607361924</c:v>
                </c:pt>
                <c:pt idx="837">
                  <c:v>0.3259716343876477</c:v>
                </c:pt>
                <c:pt idx="838">
                  <c:v>0.32600245291026153</c:v>
                </c:pt>
                <c:pt idx="839">
                  <c:v>0.32602779737754095</c:v>
                </c:pt>
                <c:pt idx="840">
                  <c:v>0.32606461609931975</c:v>
                </c:pt>
                <c:pt idx="841">
                  <c:v>0.32609918280092726</c:v>
                </c:pt>
                <c:pt idx="842">
                  <c:v>0.32612409970052475</c:v>
                </c:pt>
                <c:pt idx="843">
                  <c:v>0.32614933335644253</c:v>
                </c:pt>
                <c:pt idx="844">
                  <c:v>0.32617179750538905</c:v>
                </c:pt>
                <c:pt idx="845">
                  <c:v>0.32620573336129083</c:v>
                </c:pt>
                <c:pt idx="846">
                  <c:v>0.32622722659359737</c:v>
                </c:pt>
                <c:pt idx="847">
                  <c:v>0.32626793096936918</c:v>
                </c:pt>
                <c:pt idx="848">
                  <c:v>0.32630257603652807</c:v>
                </c:pt>
                <c:pt idx="849">
                  <c:v>0.32632618856419998</c:v>
                </c:pt>
                <c:pt idx="850">
                  <c:v>0.32634476532702222</c:v>
                </c:pt>
                <c:pt idx="851">
                  <c:v>0.32636549163670342</c:v>
                </c:pt>
                <c:pt idx="852">
                  <c:v>0.32639188077947368</c:v>
                </c:pt>
                <c:pt idx="853">
                  <c:v>0.32642918506198665</c:v>
                </c:pt>
                <c:pt idx="854">
                  <c:v>0.32646647041201526</c:v>
                </c:pt>
                <c:pt idx="855">
                  <c:v>0.32649194892632077</c:v>
                </c:pt>
                <c:pt idx="856">
                  <c:v>0.3265081905042832</c:v>
                </c:pt>
                <c:pt idx="857">
                  <c:v>0.32652838757235642</c:v>
                </c:pt>
                <c:pt idx="858">
                  <c:v>0.32655853253251071</c:v>
                </c:pt>
                <c:pt idx="859">
                  <c:v>0.32657500021068758</c:v>
                </c:pt>
                <c:pt idx="860">
                  <c:v>0.32658381697213112</c:v>
                </c:pt>
                <c:pt idx="861">
                  <c:v>0.32659539480645566</c:v>
                </c:pt>
                <c:pt idx="862">
                  <c:v>0.32659212299523055</c:v>
                </c:pt>
                <c:pt idx="863">
                  <c:v>0.32659102689453373</c:v>
                </c:pt>
                <c:pt idx="864">
                  <c:v>0.32660284160330411</c:v>
                </c:pt>
                <c:pt idx="865">
                  <c:v>0.3266353941439108</c:v>
                </c:pt>
                <c:pt idx="866">
                  <c:v>0.32665048234468341</c:v>
                </c:pt>
                <c:pt idx="867">
                  <c:v>0.32666554996556763</c:v>
                </c:pt>
                <c:pt idx="868">
                  <c:v>0.32668217736293781</c:v>
                </c:pt>
                <c:pt idx="869">
                  <c:v>0.3266922719936815</c:v>
                </c:pt>
                <c:pt idx="870">
                  <c:v>0.32670033483409749</c:v>
                </c:pt>
                <c:pt idx="871">
                  <c:v>0.32671687127312204</c:v>
                </c:pt>
                <c:pt idx="872">
                  <c:v>0.32672069441831725</c:v>
                </c:pt>
                <c:pt idx="873">
                  <c:v>0.32670934314014038</c:v>
                </c:pt>
                <c:pt idx="874">
                  <c:v>0.32670931790581076</c:v>
                </c:pt>
                <c:pt idx="875">
                  <c:v>0.32670715413170143</c:v>
                </c:pt>
                <c:pt idx="876">
                  <c:v>0.32670838053753876</c:v>
                </c:pt>
                <c:pt idx="877">
                  <c:v>0.32671560139132994</c:v>
                </c:pt>
                <c:pt idx="878">
                  <c:v>0.32672365166476242</c:v>
                </c:pt>
                <c:pt idx="879">
                  <c:v>0.32673525956680022</c:v>
                </c:pt>
                <c:pt idx="880">
                  <c:v>0.32675575677595781</c:v>
                </c:pt>
                <c:pt idx="881">
                  <c:v>0.32676365991615253</c:v>
                </c:pt>
                <c:pt idx="882">
                  <c:v>0.32677277909809327</c:v>
                </c:pt>
                <c:pt idx="883">
                  <c:v>0.3267694629104328</c:v>
                </c:pt>
                <c:pt idx="884">
                  <c:v>0.32674255793004364</c:v>
                </c:pt>
                <c:pt idx="885">
                  <c:v>0.32673797553149558</c:v>
                </c:pt>
                <c:pt idx="886">
                  <c:v>0.32673889139441487</c:v>
                </c:pt>
                <c:pt idx="887">
                  <c:v>0.32675599072819866</c:v>
                </c:pt>
                <c:pt idx="888">
                  <c:v>0.32679486797736612</c:v>
                </c:pt>
                <c:pt idx="889">
                  <c:v>0.32681281710210874</c:v>
                </c:pt>
                <c:pt idx="890">
                  <c:v>0.32681671017344155</c:v>
                </c:pt>
                <c:pt idx="891">
                  <c:v>0.3268152547040889</c:v>
                </c:pt>
                <c:pt idx="892">
                  <c:v>0.32681120265152908</c:v>
                </c:pt>
                <c:pt idx="893">
                  <c:v>0.3268110438630239</c:v>
                </c:pt>
                <c:pt idx="894">
                  <c:v>0.32681757845387976</c:v>
                </c:pt>
                <c:pt idx="895">
                  <c:v>0.32682324994671752</c:v>
                </c:pt>
                <c:pt idx="896">
                  <c:v>0.32682370833287938</c:v>
                </c:pt>
                <c:pt idx="897">
                  <c:v>0.32682330575887719</c:v>
                </c:pt>
                <c:pt idx="898">
                  <c:v>0.32682913138498876</c:v>
                </c:pt>
                <c:pt idx="899">
                  <c:v>0.32684175954395794</c:v>
                </c:pt>
                <c:pt idx="900">
                  <c:v>0.32685256810084051</c:v>
                </c:pt>
                <c:pt idx="901">
                  <c:v>0.32686492701758368</c:v>
                </c:pt>
                <c:pt idx="902">
                  <c:v>0.32688296026412395</c:v>
                </c:pt>
                <c:pt idx="903">
                  <c:v>0.32691266095770133</c:v>
                </c:pt>
                <c:pt idx="904">
                  <c:v>0.3269207353971626</c:v>
                </c:pt>
                <c:pt idx="905">
                  <c:v>0.32693337703796632</c:v>
                </c:pt>
                <c:pt idx="906">
                  <c:v>0.32694635647371656</c:v>
                </c:pt>
                <c:pt idx="907">
                  <c:v>0.32694707976661369</c:v>
                </c:pt>
                <c:pt idx="908">
                  <c:v>0.32694938432968523</c:v>
                </c:pt>
                <c:pt idx="909">
                  <c:v>0.32697212178857216</c:v>
                </c:pt>
                <c:pt idx="910">
                  <c:v>0.32698961257041198</c:v>
                </c:pt>
                <c:pt idx="911">
                  <c:v>0.32700315005271779</c:v>
                </c:pt>
                <c:pt idx="912">
                  <c:v>0.32702014840096122</c:v>
                </c:pt>
                <c:pt idx="913">
                  <c:v>0.32703563681358855</c:v>
                </c:pt>
                <c:pt idx="914">
                  <c:v>0.32704475089757223</c:v>
                </c:pt>
                <c:pt idx="915">
                  <c:v>0.32704915890102654</c:v>
                </c:pt>
                <c:pt idx="916">
                  <c:v>0.32704612074810419</c:v>
                </c:pt>
                <c:pt idx="917">
                  <c:v>0.32705217306544182</c:v>
                </c:pt>
                <c:pt idx="918">
                  <c:v>0.3270555210515213</c:v>
                </c:pt>
                <c:pt idx="919">
                  <c:v>0.32707992512708112</c:v>
                </c:pt>
                <c:pt idx="920">
                  <c:v>0.32712928898658311</c:v>
                </c:pt>
                <c:pt idx="921">
                  <c:v>0.32714613214807386</c:v>
                </c:pt>
                <c:pt idx="922">
                  <c:v>0.32715498441933477</c:v>
                </c:pt>
                <c:pt idx="923">
                  <c:v>0.32715592796484433</c:v>
                </c:pt>
                <c:pt idx="924">
                  <c:v>0.32715341053311614</c:v>
                </c:pt>
                <c:pt idx="925">
                  <c:v>0.32714625435538736</c:v>
                </c:pt>
                <c:pt idx="926">
                  <c:v>0.32714548431911433</c:v>
                </c:pt>
                <c:pt idx="927">
                  <c:v>0.32715499804820297</c:v>
                </c:pt>
                <c:pt idx="928">
                  <c:v>0.32715792901058033</c:v>
                </c:pt>
                <c:pt idx="929">
                  <c:v>0.32716427084185112</c:v>
                </c:pt>
                <c:pt idx="930">
                  <c:v>0.32717133899769807</c:v>
                </c:pt>
                <c:pt idx="931">
                  <c:v>0.32717607348523731</c:v>
                </c:pt>
                <c:pt idx="932">
                  <c:v>0.32717618567295187</c:v>
                </c:pt>
                <c:pt idx="933">
                  <c:v>0.3271584386590129</c:v>
                </c:pt>
                <c:pt idx="934">
                  <c:v>0.32713830848542402</c:v>
                </c:pt>
                <c:pt idx="935">
                  <c:v>0.32712625018818647</c:v>
                </c:pt>
                <c:pt idx="936">
                  <c:v>0.32711498021302265</c:v>
                </c:pt>
                <c:pt idx="937">
                  <c:v>0.32710327334566663</c:v>
                </c:pt>
                <c:pt idx="938">
                  <c:v>0.32708789312463876</c:v>
                </c:pt>
                <c:pt idx="939">
                  <c:v>0.32707164631231822</c:v>
                </c:pt>
                <c:pt idx="940">
                  <c:v>0.32705675600535772</c:v>
                </c:pt>
                <c:pt idx="941">
                  <c:v>0.32702653760314732</c:v>
                </c:pt>
                <c:pt idx="942">
                  <c:v>0.32699233897468055</c:v>
                </c:pt>
                <c:pt idx="943">
                  <c:v>0.32695201865044782</c:v>
                </c:pt>
                <c:pt idx="944">
                  <c:v>0.32690146887268329</c:v>
                </c:pt>
                <c:pt idx="945">
                  <c:v>0.32685476926623519</c:v>
                </c:pt>
                <c:pt idx="946">
                  <c:v>0.32680520384822687</c:v>
                </c:pt>
                <c:pt idx="947">
                  <c:v>0.32675455030579809</c:v>
                </c:pt>
                <c:pt idx="948">
                  <c:v>0.32669943993902567</c:v>
                </c:pt>
                <c:pt idx="949">
                  <c:v>0.32662569930798196</c:v>
                </c:pt>
                <c:pt idx="950">
                  <c:v>0.32654590868588645</c:v>
                </c:pt>
                <c:pt idx="951">
                  <c:v>0.32647740902001443</c:v>
                </c:pt>
                <c:pt idx="952">
                  <c:v>0.32640229888807926</c:v>
                </c:pt>
                <c:pt idx="953">
                  <c:v>0.32634015847499215</c:v>
                </c:pt>
                <c:pt idx="954">
                  <c:v>0.32626919500549229</c:v>
                </c:pt>
                <c:pt idx="955">
                  <c:v>0.32620477212262888</c:v>
                </c:pt>
                <c:pt idx="956">
                  <c:v>0.3261484489681799</c:v>
                </c:pt>
                <c:pt idx="957">
                  <c:v>0.32610932071764859</c:v>
                </c:pt>
                <c:pt idx="958">
                  <c:v>0.32608822960505196</c:v>
                </c:pt>
                <c:pt idx="959">
                  <c:v>0.32606051659839658</c:v>
                </c:pt>
                <c:pt idx="960">
                  <c:v>0.32603359211637489</c:v>
                </c:pt>
                <c:pt idx="961">
                  <c:v>0.32599638608486708</c:v>
                </c:pt>
                <c:pt idx="962">
                  <c:v>0.32598331444568873</c:v>
                </c:pt>
                <c:pt idx="963">
                  <c:v>0.32597300605462443</c:v>
                </c:pt>
                <c:pt idx="964">
                  <c:v>0.32599399602969942</c:v>
                </c:pt>
                <c:pt idx="965">
                  <c:v>0.3260432663750763</c:v>
                </c:pt>
                <c:pt idx="966">
                  <c:v>0.32609653395360533</c:v>
                </c:pt>
                <c:pt idx="967">
                  <c:v>0.32616762981129288</c:v>
                </c:pt>
                <c:pt idx="968">
                  <c:v>0.32626228194725998</c:v>
                </c:pt>
                <c:pt idx="969">
                  <c:v>0.32636918200592069</c:v>
                </c:pt>
                <c:pt idx="970">
                  <c:v>0.32648072036192372</c:v>
                </c:pt>
                <c:pt idx="971">
                  <c:v>0.32661576300483469</c:v>
                </c:pt>
                <c:pt idx="972">
                  <c:v>0.32675630977740983</c:v>
                </c:pt>
                <c:pt idx="973">
                  <c:v>0.32689243763309089</c:v>
                </c:pt>
                <c:pt idx="974">
                  <c:v>0.32703885966561524</c:v>
                </c:pt>
                <c:pt idx="975">
                  <c:v>0.32719128832588146</c:v>
                </c:pt>
                <c:pt idx="976">
                  <c:v>0.3273422299728847</c:v>
                </c:pt>
                <c:pt idx="977">
                  <c:v>0.32748731943006021</c:v>
                </c:pt>
                <c:pt idx="978">
                  <c:v>0.32761434343283607</c:v>
                </c:pt>
                <c:pt idx="979">
                  <c:v>0.32775463706586222</c:v>
                </c:pt>
                <c:pt idx="980">
                  <c:v>0.32790718313356609</c:v>
                </c:pt>
                <c:pt idx="981">
                  <c:v>0.32803813099070889</c:v>
                </c:pt>
                <c:pt idx="982">
                  <c:v>0.32818570190079532</c:v>
                </c:pt>
                <c:pt idx="983">
                  <c:v>0.32830685111564395</c:v>
                </c:pt>
                <c:pt idx="984">
                  <c:v>0.32838419724706797</c:v>
                </c:pt>
                <c:pt idx="985">
                  <c:v>0.32847050122370253</c:v>
                </c:pt>
                <c:pt idx="986">
                  <c:v>0.32856171605743256</c:v>
                </c:pt>
                <c:pt idx="987">
                  <c:v>0.32863370804795627</c:v>
                </c:pt>
                <c:pt idx="988">
                  <c:v>0.3287055451481915</c:v>
                </c:pt>
                <c:pt idx="989">
                  <c:v>0.32877484676975149</c:v>
                </c:pt>
                <c:pt idx="990">
                  <c:v>0.32882134533940954</c:v>
                </c:pt>
                <c:pt idx="991">
                  <c:v>0.32884457996632338</c:v>
                </c:pt>
                <c:pt idx="992">
                  <c:v>0.32885874437975798</c:v>
                </c:pt>
                <c:pt idx="993">
                  <c:v>0.32883749538790691</c:v>
                </c:pt>
                <c:pt idx="994">
                  <c:v>0.32879239099361524</c:v>
                </c:pt>
                <c:pt idx="995">
                  <c:v>0.32873106175256223</c:v>
                </c:pt>
                <c:pt idx="996">
                  <c:v>0.32865796251889851</c:v>
                </c:pt>
                <c:pt idx="997">
                  <c:v>0.32856104559073007</c:v>
                </c:pt>
                <c:pt idx="998">
                  <c:v>0.32847007464197725</c:v>
                </c:pt>
                <c:pt idx="999">
                  <c:v>0.32837489558579319</c:v>
                </c:pt>
                <c:pt idx="1000">
                  <c:v>0.328266445430276</c:v>
                </c:pt>
                <c:pt idx="1001">
                  <c:v>0.3281532966309012</c:v>
                </c:pt>
                <c:pt idx="1002">
                  <c:v>0.32802951986927842</c:v>
                </c:pt>
                <c:pt idx="1003">
                  <c:v>0.32788538012139473</c:v>
                </c:pt>
                <c:pt idx="1004">
                  <c:v>0.32773002805195484</c:v>
                </c:pt>
                <c:pt idx="1005">
                  <c:v>0.32757215286948155</c:v>
                </c:pt>
                <c:pt idx="1006">
                  <c:v>0.32739901824117251</c:v>
                </c:pt>
                <c:pt idx="1007">
                  <c:v>0.32723398953598065</c:v>
                </c:pt>
                <c:pt idx="1008">
                  <c:v>0.32707340071473595</c:v>
                </c:pt>
                <c:pt idx="1009">
                  <c:v>0.32690771247282302</c:v>
                </c:pt>
                <c:pt idx="1010">
                  <c:v>0.32673125673895642</c:v>
                </c:pt>
                <c:pt idx="1011">
                  <c:v>0.32653146622364532</c:v>
                </c:pt>
                <c:pt idx="1012">
                  <c:v>0.32631995174734696</c:v>
                </c:pt>
                <c:pt idx="1013">
                  <c:v>0.32609401208834243</c:v>
                </c:pt>
                <c:pt idx="1014">
                  <c:v>0.32585849745934586</c:v>
                </c:pt>
                <c:pt idx="1015">
                  <c:v>0.32562174059921112</c:v>
                </c:pt>
                <c:pt idx="1016">
                  <c:v>0.32536905132421629</c:v>
                </c:pt>
                <c:pt idx="1017">
                  <c:v>0.32510965989603929</c:v>
                </c:pt>
                <c:pt idx="1018">
                  <c:v>0.32483817544621257</c:v>
                </c:pt>
                <c:pt idx="1019">
                  <c:v>0.32454035538878723</c:v>
                </c:pt>
                <c:pt idx="1020">
                  <c:v>0.32422690323020459</c:v>
                </c:pt>
                <c:pt idx="1021">
                  <c:v>0.32388214836037288</c:v>
                </c:pt>
                <c:pt idx="1022">
                  <c:v>0.32352549100528666</c:v>
                </c:pt>
                <c:pt idx="1023">
                  <c:v>0.32313025861114147</c:v>
                </c:pt>
                <c:pt idx="1024">
                  <c:v>0.32273167833550054</c:v>
                </c:pt>
                <c:pt idx="1025">
                  <c:v>0.32230912120698868</c:v>
                </c:pt>
                <c:pt idx="1026">
                  <c:v>0.32183843201748596</c:v>
                </c:pt>
                <c:pt idx="1027">
                  <c:v>0.32135013928829204</c:v>
                </c:pt>
                <c:pt idx="1028">
                  <c:v>0.32081678450486001</c:v>
                </c:pt>
                <c:pt idx="1029">
                  <c:v>0.32022930178584613</c:v>
                </c:pt>
                <c:pt idx="1030">
                  <c:v>0.31961305756228209</c:v>
                </c:pt>
                <c:pt idx="1031">
                  <c:v>0.31894816813477683</c:v>
                </c:pt>
                <c:pt idx="1032">
                  <c:v>0.31824973422162189</c:v>
                </c:pt>
                <c:pt idx="1033">
                  <c:v>0.31752321646528542</c:v>
                </c:pt>
                <c:pt idx="1034">
                  <c:v>0.31675378179661873</c:v>
                </c:pt>
                <c:pt idx="1035">
                  <c:v>0.31594959231137082</c:v>
                </c:pt>
                <c:pt idx="1036">
                  <c:v>0.31510278208397807</c:v>
                </c:pt>
                <c:pt idx="1037">
                  <c:v>0.3141994696241861</c:v>
                </c:pt>
                <c:pt idx="1038">
                  <c:v>0.31326609332484306</c:v>
                </c:pt>
                <c:pt idx="1039">
                  <c:v>0.31230119917577076</c:v>
                </c:pt>
                <c:pt idx="1040">
                  <c:v>0.31131335060650484</c:v>
                </c:pt>
                <c:pt idx="1041">
                  <c:v>0.31029869930569048</c:v>
                </c:pt>
                <c:pt idx="1042">
                  <c:v>0.30924377077832227</c:v>
                </c:pt>
                <c:pt idx="1043">
                  <c:v>0.30814636527983286</c:v>
                </c:pt>
                <c:pt idx="1044">
                  <c:v>0.30704552858334294</c:v>
                </c:pt>
                <c:pt idx="1045">
                  <c:v>0.30591170827016606</c:v>
                </c:pt>
                <c:pt idx="1046">
                  <c:v>0.30477793956395377</c:v>
                </c:pt>
                <c:pt idx="1047">
                  <c:v>0.30364141226025326</c:v>
                </c:pt>
                <c:pt idx="1048">
                  <c:v>0.30247923332421411</c:v>
                </c:pt>
                <c:pt idx="1049">
                  <c:v>0.30132856103426847</c:v>
                </c:pt>
                <c:pt idx="1050">
                  <c:v>0.30016129039295053</c:v>
                </c:pt>
                <c:pt idx="1051">
                  <c:v>0.29901227499712674</c:v>
                </c:pt>
                <c:pt idx="1052">
                  <c:v>0.29785682022127075</c:v>
                </c:pt>
                <c:pt idx="1053">
                  <c:v>0.29674611197239348</c:v>
                </c:pt>
                <c:pt idx="1054">
                  <c:v>0.2956343026699772</c:v>
                </c:pt>
                <c:pt idx="1055">
                  <c:v>0.2945825573866146</c:v>
                </c:pt>
                <c:pt idx="1056">
                  <c:v>0.29353603426978098</c:v>
                </c:pt>
                <c:pt idx="1057">
                  <c:v>0.29257916463873612</c:v>
                </c:pt>
                <c:pt idx="1058">
                  <c:v>0.29163917578389781</c:v>
                </c:pt>
                <c:pt idx="1059">
                  <c:v>0.29082322856614962</c:v>
                </c:pt>
                <c:pt idx="1060">
                  <c:v>0.29009150638527764</c:v>
                </c:pt>
                <c:pt idx="1061">
                  <c:v>0.2894844635537569</c:v>
                </c:pt>
                <c:pt idx="1062">
                  <c:v>0.28898562575040876</c:v>
                </c:pt>
                <c:pt idx="1063">
                  <c:v>0.28862723161198617</c:v>
                </c:pt>
                <c:pt idx="1064">
                  <c:v>0.28840975087658866</c:v>
                </c:pt>
                <c:pt idx="1065">
                  <c:v>0.28832348922479806</c:v>
                </c:pt>
                <c:pt idx="1066">
                  <c:v>0.28838759658016661</c:v>
                </c:pt>
                <c:pt idx="1067">
                  <c:v>0.28857584928784297</c:v>
                </c:pt>
                <c:pt idx="1068">
                  <c:v>0.28887765947194227</c:v>
                </c:pt>
                <c:pt idx="1069">
                  <c:v>0.28925865932079869</c:v>
                </c:pt>
                <c:pt idx="1070">
                  <c:v>0.28968845418821487</c:v>
                </c:pt>
                <c:pt idx="1071">
                  <c:v>0.29021218434307233</c:v>
                </c:pt>
                <c:pt idx="1072">
                  <c:v>0.29074508548936873</c:v>
                </c:pt>
                <c:pt idx="1073">
                  <c:v>0.29134210262663762</c:v>
                </c:pt>
                <c:pt idx="1074">
                  <c:v>0.29194045925956441</c:v>
                </c:pt>
                <c:pt idx="1075">
                  <c:v>0.29257285934104638</c:v>
                </c:pt>
                <c:pt idx="1076">
                  <c:v>0.29319406237907347</c:v>
                </c:pt>
                <c:pt idx="1077">
                  <c:v>0.29383055761049964</c:v>
                </c:pt>
                <c:pt idx="1078">
                  <c:v>0.29444493590629284</c:v>
                </c:pt>
                <c:pt idx="1079">
                  <c:v>0.29505548819137589</c:v>
                </c:pt>
                <c:pt idx="1080">
                  <c:v>0.29565861631551138</c:v>
                </c:pt>
                <c:pt idx="1081">
                  <c:v>0.29624433133028072</c:v>
                </c:pt>
                <c:pt idx="1082">
                  <c:v>0.29684058008584913</c:v>
                </c:pt>
                <c:pt idx="1083">
                  <c:v>0.29742683247670471</c:v>
                </c:pt>
                <c:pt idx="1084">
                  <c:v>0.2980068253219445</c:v>
                </c:pt>
                <c:pt idx="1085">
                  <c:v>0.29858488841981801</c:v>
                </c:pt>
                <c:pt idx="1086">
                  <c:v>0.29912757829968278</c:v>
                </c:pt>
                <c:pt idx="1087">
                  <c:v>0.29966044904208311</c:v>
                </c:pt>
                <c:pt idx="1088">
                  <c:v>0.30018025445214896</c:v>
                </c:pt>
                <c:pt idx="1089">
                  <c:v>0.30066708162323635</c:v>
                </c:pt>
                <c:pt idx="1090">
                  <c:v>0.30114380080839392</c:v>
                </c:pt>
                <c:pt idx="1091">
                  <c:v>0.30159056160556008</c:v>
                </c:pt>
                <c:pt idx="1092">
                  <c:v>0.30200590541931654</c:v>
                </c:pt>
                <c:pt idx="1093">
                  <c:v>0.30240175857063972</c:v>
                </c:pt>
                <c:pt idx="1094">
                  <c:v>0.30278117453548442</c:v>
                </c:pt>
                <c:pt idx="1095">
                  <c:v>0.30313148275495277</c:v>
                </c:pt>
                <c:pt idx="1096">
                  <c:v>0.30346598552676696</c:v>
                </c:pt>
                <c:pt idx="1097">
                  <c:v>0.30377162937248109</c:v>
                </c:pt>
                <c:pt idx="1098">
                  <c:v>0.30404670884497564</c:v>
                </c:pt>
                <c:pt idx="1099">
                  <c:v>0.30430426628723167</c:v>
                </c:pt>
                <c:pt idx="1100">
                  <c:v>0.30452868461579369</c:v>
                </c:pt>
                <c:pt idx="1101">
                  <c:v>0.30474446921424619</c:v>
                </c:pt>
                <c:pt idx="1102">
                  <c:v>0.30495203913941998</c:v>
                </c:pt>
                <c:pt idx="1103">
                  <c:v>0.30513151291775403</c:v>
                </c:pt>
                <c:pt idx="1104">
                  <c:v>0.30529904726200247</c:v>
                </c:pt>
                <c:pt idx="1105">
                  <c:v>0.30545647140868609</c:v>
                </c:pt>
                <c:pt idx="1106">
                  <c:v>0.30559337814109799</c:v>
                </c:pt>
                <c:pt idx="1107">
                  <c:v>0.30571894024740165</c:v>
                </c:pt>
                <c:pt idx="1108">
                  <c:v>0.30585102289247668</c:v>
                </c:pt>
                <c:pt idx="1109">
                  <c:v>0.30598953316057681</c:v>
                </c:pt>
                <c:pt idx="1110">
                  <c:v>0.30612881817415488</c:v>
                </c:pt>
                <c:pt idx="1111">
                  <c:v>0.30627439316462229</c:v>
                </c:pt>
                <c:pt idx="1112">
                  <c:v>0.30642340743923663</c:v>
                </c:pt>
                <c:pt idx="1113">
                  <c:v>0.30657373851141528</c:v>
                </c:pt>
                <c:pt idx="1114">
                  <c:v>0.30673906480485513</c:v>
                </c:pt>
                <c:pt idx="1115">
                  <c:v>0.30691931708975129</c:v>
                </c:pt>
                <c:pt idx="1116">
                  <c:v>0.30713411348143632</c:v>
                </c:pt>
                <c:pt idx="1117">
                  <c:v>0.30737777716065079</c:v>
                </c:pt>
                <c:pt idx="1118">
                  <c:v>0.30762513416865561</c:v>
                </c:pt>
                <c:pt idx="1119">
                  <c:v>0.30789542228499539</c:v>
                </c:pt>
                <c:pt idx="1120">
                  <c:v>0.30816180808553811</c:v>
                </c:pt>
                <c:pt idx="1121">
                  <c:v>0.30843343934526407</c:v>
                </c:pt>
                <c:pt idx="1122">
                  <c:v>0.30871437761957765</c:v>
                </c:pt>
                <c:pt idx="1123">
                  <c:v>0.30900799890609154</c:v>
                </c:pt>
                <c:pt idx="1124">
                  <c:v>0.30930173977350878</c:v>
                </c:pt>
                <c:pt idx="1125">
                  <c:v>0.30959016058213457</c:v>
                </c:pt>
                <c:pt idx="1126">
                  <c:v>0.30989146366568371</c:v>
                </c:pt>
                <c:pt idx="1127">
                  <c:v>0.31019060573412433</c:v>
                </c:pt>
                <c:pt idx="1128">
                  <c:v>0.31048745310013698</c:v>
                </c:pt>
                <c:pt idx="1129">
                  <c:v>0.31080019970208456</c:v>
                </c:pt>
                <c:pt idx="1130">
                  <c:v>0.31109550609716924</c:v>
                </c:pt>
                <c:pt idx="1131">
                  <c:v>0.31138112207091301</c:v>
                </c:pt>
                <c:pt idx="1132">
                  <c:v>0.31167349522694004</c:v>
                </c:pt>
                <c:pt idx="1133">
                  <c:v>0.31194394981191559</c:v>
                </c:pt>
                <c:pt idx="1134">
                  <c:v>0.31222072570910209</c:v>
                </c:pt>
                <c:pt idx="1135">
                  <c:v>0.31249694151422175</c:v>
                </c:pt>
                <c:pt idx="1136">
                  <c:v>0.31275712364681835</c:v>
                </c:pt>
                <c:pt idx="1137">
                  <c:v>0.31301838624081618</c:v>
                </c:pt>
                <c:pt idx="1138">
                  <c:v>0.31327128845357405</c:v>
                </c:pt>
                <c:pt idx="1139">
                  <c:v>0.31351855531273104</c:v>
                </c:pt>
                <c:pt idx="1140">
                  <c:v>0.31376060376076836</c:v>
                </c:pt>
                <c:pt idx="1141">
                  <c:v>0.31400028404213637</c:v>
                </c:pt>
                <c:pt idx="1142">
                  <c:v>0.31423179440402599</c:v>
                </c:pt>
                <c:pt idx="1143">
                  <c:v>0.31445964803621945</c:v>
                </c:pt>
                <c:pt idx="1144">
                  <c:v>0.31468930410417856</c:v>
                </c:pt>
                <c:pt idx="1145">
                  <c:v>0.31491543159015006</c:v>
                </c:pt>
                <c:pt idx="1146">
                  <c:v>0.31513150229968168</c:v>
                </c:pt>
                <c:pt idx="1147">
                  <c:v>0.31535196927281328</c:v>
                </c:pt>
                <c:pt idx="1148">
                  <c:v>0.31557537969380084</c:v>
                </c:pt>
                <c:pt idx="1149">
                  <c:v>0.31578559598411088</c:v>
                </c:pt>
                <c:pt idx="1150">
                  <c:v>0.31599006331097768</c:v>
                </c:pt>
                <c:pt idx="1151">
                  <c:v>0.3161964216181341</c:v>
                </c:pt>
                <c:pt idx="1152">
                  <c:v>0.31639861477288816</c:v>
                </c:pt>
                <c:pt idx="1153">
                  <c:v>0.31659466997294911</c:v>
                </c:pt>
                <c:pt idx="1154">
                  <c:v>0.3167910548509536</c:v>
                </c:pt>
                <c:pt idx="1155">
                  <c:v>0.31697604633754334</c:v>
                </c:pt>
                <c:pt idx="1156">
                  <c:v>0.31715506573547053</c:v>
                </c:pt>
                <c:pt idx="1157">
                  <c:v>0.31733363973227774</c:v>
                </c:pt>
                <c:pt idx="1158">
                  <c:v>0.31751334934397207</c:v>
                </c:pt>
                <c:pt idx="1159">
                  <c:v>0.31769974780195359</c:v>
                </c:pt>
                <c:pt idx="1160">
                  <c:v>0.31787888447104762</c:v>
                </c:pt>
                <c:pt idx="1161">
                  <c:v>0.31805380570838132</c:v>
                </c:pt>
                <c:pt idx="1162">
                  <c:v>0.31821975401086516</c:v>
                </c:pt>
                <c:pt idx="1163">
                  <c:v>0.31837665750384853</c:v>
                </c:pt>
                <c:pt idx="1164">
                  <c:v>0.31853000420041394</c:v>
                </c:pt>
                <c:pt idx="1165">
                  <c:v>0.31867967166135769</c:v>
                </c:pt>
                <c:pt idx="1166">
                  <c:v>0.31882128343055616</c:v>
                </c:pt>
                <c:pt idx="1167">
                  <c:v>0.31894612062350602</c:v>
                </c:pt>
                <c:pt idx="1168">
                  <c:v>0.31909317748450022</c:v>
                </c:pt>
                <c:pt idx="1169">
                  <c:v>0.31924509034091536</c:v>
                </c:pt>
                <c:pt idx="1170">
                  <c:v>0.31938954199192215</c:v>
                </c:pt>
                <c:pt idx="1171">
                  <c:v>0.31954323012711583</c:v>
                </c:pt>
                <c:pt idx="1172">
                  <c:v>0.31969429823432843</c:v>
                </c:pt>
                <c:pt idx="1173">
                  <c:v>0.31983560752006701</c:v>
                </c:pt>
                <c:pt idx="1174">
                  <c:v>0.31997082277208083</c:v>
                </c:pt>
                <c:pt idx="1175">
                  <c:v>0.32010574646538564</c:v>
                </c:pt>
                <c:pt idx="1176">
                  <c:v>0.32023720417097074</c:v>
                </c:pt>
                <c:pt idx="1177">
                  <c:v>0.32037339139784254</c:v>
                </c:pt>
                <c:pt idx="1178">
                  <c:v>0.32050727864754996</c:v>
                </c:pt>
                <c:pt idx="1179">
                  <c:v>0.32064030813875599</c:v>
                </c:pt>
                <c:pt idx="1180">
                  <c:v>0.32076707250347797</c:v>
                </c:pt>
                <c:pt idx="1181">
                  <c:v>0.32088937038308868</c:v>
                </c:pt>
                <c:pt idx="1182">
                  <c:v>0.32101944962501222</c:v>
                </c:pt>
                <c:pt idx="1183">
                  <c:v>0.32115926862800576</c:v>
                </c:pt>
                <c:pt idx="1184">
                  <c:v>0.32129044335838597</c:v>
                </c:pt>
                <c:pt idx="1185">
                  <c:v>0.32140802291537346</c:v>
                </c:pt>
                <c:pt idx="1186">
                  <c:v>0.32152007216874529</c:v>
                </c:pt>
                <c:pt idx="1187">
                  <c:v>0.32162701088465101</c:v>
                </c:pt>
                <c:pt idx="1188">
                  <c:v>0.32172053480991908</c:v>
                </c:pt>
                <c:pt idx="1189">
                  <c:v>0.32183493101014127</c:v>
                </c:pt>
                <c:pt idx="1190">
                  <c:v>0.32195608187638008</c:v>
                </c:pt>
                <c:pt idx="1191">
                  <c:v>0.32206862781144308</c:v>
                </c:pt>
                <c:pt idx="1192">
                  <c:v>0.32219050009856304</c:v>
                </c:pt>
                <c:pt idx="1193">
                  <c:v>0.32229744581745601</c:v>
                </c:pt>
                <c:pt idx="1194">
                  <c:v>0.32238485969833025</c:v>
                </c:pt>
                <c:pt idx="1195">
                  <c:v>0.32249045651916791</c:v>
                </c:pt>
                <c:pt idx="1196">
                  <c:v>0.32260929675520877</c:v>
                </c:pt>
                <c:pt idx="1197">
                  <c:v>0.3227206255557431</c:v>
                </c:pt>
                <c:pt idx="1198">
                  <c:v>0.32283892858197544</c:v>
                </c:pt>
                <c:pt idx="1199">
                  <c:v>0.32295048265436505</c:v>
                </c:pt>
                <c:pt idx="1200">
                  <c:v>0.32303432626435452</c:v>
                </c:pt>
                <c:pt idx="1201">
                  <c:v>0.32311910955456957</c:v>
                </c:pt>
                <c:pt idx="1202">
                  <c:v>0.32321025212406651</c:v>
                </c:pt>
                <c:pt idx="1203">
                  <c:v>0.32329769996645652</c:v>
                </c:pt>
                <c:pt idx="1204">
                  <c:v>0.32338587778135114</c:v>
                </c:pt>
                <c:pt idx="1205">
                  <c:v>0.32348404786432983</c:v>
                </c:pt>
                <c:pt idx="1206">
                  <c:v>0.32359085496411422</c:v>
                </c:pt>
                <c:pt idx="1207">
                  <c:v>0.32369561814094827</c:v>
                </c:pt>
                <c:pt idx="1208">
                  <c:v>0.32379585205481681</c:v>
                </c:pt>
                <c:pt idx="1209">
                  <c:v>0.3238936527261152</c:v>
                </c:pt>
                <c:pt idx="1210">
                  <c:v>0.32397292987984977</c:v>
                </c:pt>
                <c:pt idx="1211">
                  <c:v>0.32405579359738201</c:v>
                </c:pt>
                <c:pt idx="1212">
                  <c:v>0.32414806865582246</c:v>
                </c:pt>
                <c:pt idx="1213">
                  <c:v>0.3242365637712869</c:v>
                </c:pt>
                <c:pt idx="1214">
                  <c:v>0.32432959118116594</c:v>
                </c:pt>
                <c:pt idx="1215">
                  <c:v>0.32442031579582919</c:v>
                </c:pt>
                <c:pt idx="1216">
                  <c:v>0.32450776595039654</c:v>
                </c:pt>
                <c:pt idx="1217">
                  <c:v>0.32458660173656823</c:v>
                </c:pt>
                <c:pt idx="1218">
                  <c:v>0.32467392322171063</c:v>
                </c:pt>
                <c:pt idx="1219">
                  <c:v>0.32475366623962232</c:v>
                </c:pt>
                <c:pt idx="1220">
                  <c:v>0.32482750662194321</c:v>
                </c:pt>
                <c:pt idx="1221">
                  <c:v>0.32490925032684115</c:v>
                </c:pt>
                <c:pt idx="1222">
                  <c:v>0.32499152874338461</c:v>
                </c:pt>
                <c:pt idx="1223">
                  <c:v>0.32507010438939415</c:v>
                </c:pt>
                <c:pt idx="1224">
                  <c:v>0.32514247179969247</c:v>
                </c:pt>
                <c:pt idx="1225">
                  <c:v>0.32521011075651257</c:v>
                </c:pt>
                <c:pt idx="1226">
                  <c:v>0.32527645788164256</c:v>
                </c:pt>
                <c:pt idx="1227">
                  <c:v>0.32534035930232097</c:v>
                </c:pt>
                <c:pt idx="1228">
                  <c:v>0.32541032499841771</c:v>
                </c:pt>
                <c:pt idx="1229">
                  <c:v>0.32549163366796235</c:v>
                </c:pt>
                <c:pt idx="1230">
                  <c:v>0.32556037637819379</c:v>
                </c:pt>
                <c:pt idx="1231">
                  <c:v>0.32561505625763748</c:v>
                </c:pt>
                <c:pt idx="1232">
                  <c:v>0.32567606753308714</c:v>
                </c:pt>
                <c:pt idx="1233">
                  <c:v>0.32573308024709985</c:v>
                </c:pt>
                <c:pt idx="1234">
                  <c:v>0.32578746293068311</c:v>
                </c:pt>
                <c:pt idx="1235">
                  <c:v>0.32584998630657813</c:v>
                </c:pt>
                <c:pt idx="1236">
                  <c:v>0.32591324704044761</c:v>
                </c:pt>
                <c:pt idx="1237">
                  <c:v>0.32597952589382984</c:v>
                </c:pt>
                <c:pt idx="1238">
                  <c:v>0.3260507217798797</c:v>
                </c:pt>
                <c:pt idx="1239">
                  <c:v>0.32612843904356786</c:v>
                </c:pt>
                <c:pt idx="1240">
                  <c:v>0.32621751291840201</c:v>
                </c:pt>
                <c:pt idx="1241">
                  <c:v>0.32629354713148384</c:v>
                </c:pt>
                <c:pt idx="1242">
                  <c:v>0.32636694816493739</c:v>
                </c:pt>
                <c:pt idx="1243">
                  <c:v>0.32645051961379873</c:v>
                </c:pt>
                <c:pt idx="1244">
                  <c:v>0.32653049739807344</c:v>
                </c:pt>
                <c:pt idx="1245">
                  <c:v>0.32660464805604328</c:v>
                </c:pt>
                <c:pt idx="1246">
                  <c:v>0.32668447284312024</c:v>
                </c:pt>
                <c:pt idx="1247">
                  <c:v>0.32675828835420473</c:v>
                </c:pt>
                <c:pt idx="1248">
                  <c:v>0.32681036989482215</c:v>
                </c:pt>
                <c:pt idx="1249">
                  <c:v>0.32687159835475449</c:v>
                </c:pt>
                <c:pt idx="1250">
                  <c:v>0.32693395413378085</c:v>
                </c:pt>
                <c:pt idx="1251">
                  <c:v>0.32699711730346431</c:v>
                </c:pt>
                <c:pt idx="1252">
                  <c:v>0.3270669993347885</c:v>
                </c:pt>
                <c:pt idx="1253">
                  <c:v>0.32713841066190746</c:v>
                </c:pt>
                <c:pt idx="1254">
                  <c:v>0.32719664928517606</c:v>
                </c:pt>
                <c:pt idx="1255">
                  <c:v>0.32724601871036435</c:v>
                </c:pt>
                <c:pt idx="1256">
                  <c:v>0.32729669938066652</c:v>
                </c:pt>
                <c:pt idx="1257">
                  <c:v>0.32734625594462974</c:v>
                </c:pt>
                <c:pt idx="1258">
                  <c:v>0.32739212789575417</c:v>
                </c:pt>
                <c:pt idx="1259">
                  <c:v>0.32745235712697029</c:v>
                </c:pt>
                <c:pt idx="1260">
                  <c:v>0.32751077064954703</c:v>
                </c:pt>
                <c:pt idx="1261">
                  <c:v>0.32757614904840637</c:v>
                </c:pt>
                <c:pt idx="1262">
                  <c:v>0.32765640497157439</c:v>
                </c:pt>
                <c:pt idx="1263">
                  <c:v>0.32772684379523137</c:v>
                </c:pt>
                <c:pt idx="1264">
                  <c:v>0.32779775841283515</c:v>
                </c:pt>
                <c:pt idx="1265">
                  <c:v>0.32786385405355639</c:v>
                </c:pt>
                <c:pt idx="1266">
                  <c:v>0.32792580868556803</c:v>
                </c:pt>
                <c:pt idx="1267">
                  <c:v>0.32799558109845811</c:v>
                </c:pt>
                <c:pt idx="1268">
                  <c:v>0.32807492076437172</c:v>
                </c:pt>
                <c:pt idx="1269">
                  <c:v>0.3281462813757029</c:v>
                </c:pt>
                <c:pt idx="1270">
                  <c:v>0.32820527127325322</c:v>
                </c:pt>
                <c:pt idx="1271">
                  <c:v>0.32827710847926134</c:v>
                </c:pt>
                <c:pt idx="1272">
                  <c:v>0.32834495072080999</c:v>
                </c:pt>
                <c:pt idx="1273">
                  <c:v>0.32841099628678566</c:v>
                </c:pt>
                <c:pt idx="1274">
                  <c:v>0.32849692374605344</c:v>
                </c:pt>
                <c:pt idx="1275">
                  <c:v>0.32856920764672076</c:v>
                </c:pt>
                <c:pt idx="1276">
                  <c:v>0.32863379869337839</c:v>
                </c:pt>
                <c:pt idx="1277">
                  <c:v>0.32870206853282374</c:v>
                </c:pt>
                <c:pt idx="1278">
                  <c:v>0.32875708213530991</c:v>
                </c:pt>
                <c:pt idx="1279">
                  <c:v>0.32882010561536701</c:v>
                </c:pt>
                <c:pt idx="1280">
                  <c:v>0.32888276677045497</c:v>
                </c:pt>
                <c:pt idx="1281">
                  <c:v>0.32895112991036651</c:v>
                </c:pt>
                <c:pt idx="1282">
                  <c:v>0.3290332819763388</c:v>
                </c:pt>
                <c:pt idx="1283">
                  <c:v>0.32910783533997484</c:v>
                </c:pt>
                <c:pt idx="1284">
                  <c:v>0.32918347814389526</c:v>
                </c:pt>
                <c:pt idx="1285">
                  <c:v>0.32925624217385346</c:v>
                </c:pt>
                <c:pt idx="1286">
                  <c:v>0.32931773041598217</c:v>
                </c:pt>
                <c:pt idx="1287">
                  <c:v>0.32937662591316075</c:v>
                </c:pt>
                <c:pt idx="1288">
                  <c:v>0.32943316631483538</c:v>
                </c:pt>
                <c:pt idx="1289">
                  <c:v>0.32948612384370118</c:v>
                </c:pt>
                <c:pt idx="1290">
                  <c:v>0.3295369011147129</c:v>
                </c:pt>
                <c:pt idx="1291">
                  <c:v>0.32959683178600446</c:v>
                </c:pt>
                <c:pt idx="1292">
                  <c:v>0.32966493413096337</c:v>
                </c:pt>
                <c:pt idx="1293">
                  <c:v>0.32973803863254886</c:v>
                </c:pt>
                <c:pt idx="1294">
                  <c:v>0.32981098505513007</c:v>
                </c:pt>
                <c:pt idx="1295">
                  <c:v>0.32988608399086533</c:v>
                </c:pt>
                <c:pt idx="1296">
                  <c:v>0.32996344318082366</c:v>
                </c:pt>
                <c:pt idx="1297">
                  <c:v>0.33003810752974166</c:v>
                </c:pt>
                <c:pt idx="1298">
                  <c:v>0.33011689536215588</c:v>
                </c:pt>
                <c:pt idx="1299">
                  <c:v>0.33021170064912425</c:v>
                </c:pt>
                <c:pt idx="1300">
                  <c:v>0.33029782985281492</c:v>
                </c:pt>
                <c:pt idx="1301">
                  <c:v>0.33038831017751041</c:v>
                </c:pt>
                <c:pt idx="1302">
                  <c:v>0.33047542633707577</c:v>
                </c:pt>
                <c:pt idx="1303">
                  <c:v>0.33055404550629031</c:v>
                </c:pt>
                <c:pt idx="1304">
                  <c:v>0.33062537241202322</c:v>
                </c:pt>
                <c:pt idx="1305">
                  <c:v>0.33068681789752441</c:v>
                </c:pt>
                <c:pt idx="1306">
                  <c:v>0.33074609993352505</c:v>
                </c:pt>
                <c:pt idx="1307">
                  <c:v>0.3308108113687202</c:v>
                </c:pt>
                <c:pt idx="1308">
                  <c:v>0.33087953595140418</c:v>
                </c:pt>
                <c:pt idx="1309">
                  <c:v>0.33093620314964461</c:v>
                </c:pt>
                <c:pt idx="1310">
                  <c:v>0.33099959931417317</c:v>
                </c:pt>
                <c:pt idx="1311">
                  <c:v>0.33106236693615915</c:v>
                </c:pt>
                <c:pt idx="1312">
                  <c:v>0.33111575868304149</c:v>
                </c:pt>
                <c:pt idx="1313">
                  <c:v>0.3311761058889427</c:v>
                </c:pt>
                <c:pt idx="1314">
                  <c:v>0.33124439073470963</c:v>
                </c:pt>
                <c:pt idx="1315">
                  <c:v>0.33131222764281615</c:v>
                </c:pt>
                <c:pt idx="1316">
                  <c:v>0.33139668780069392</c:v>
                </c:pt>
                <c:pt idx="1317">
                  <c:v>0.33149424170698821</c:v>
                </c:pt>
                <c:pt idx="1318">
                  <c:v>0.33157201496774052</c:v>
                </c:pt>
                <c:pt idx="1319">
                  <c:v>0.33164510753910142</c:v>
                </c:pt>
                <c:pt idx="1320">
                  <c:v>0.3317038693381677</c:v>
                </c:pt>
                <c:pt idx="1321">
                  <c:v>0.33174303459342896</c:v>
                </c:pt>
                <c:pt idx="1322">
                  <c:v>0.33179998962977386</c:v>
                </c:pt>
                <c:pt idx="1323">
                  <c:v>0.33186916588007515</c:v>
                </c:pt>
                <c:pt idx="1324">
                  <c:v>0.33194834705139087</c:v>
                </c:pt>
                <c:pt idx="1325">
                  <c:v>0.33204199823557828</c:v>
                </c:pt>
                <c:pt idx="1326">
                  <c:v>0.33212417653909432</c:v>
                </c:pt>
                <c:pt idx="1327">
                  <c:v>0.33218983034967858</c:v>
                </c:pt>
                <c:pt idx="1328">
                  <c:v>0.33227647705468139</c:v>
                </c:pt>
                <c:pt idx="1329">
                  <c:v>0.33237406888949245</c:v>
                </c:pt>
                <c:pt idx="1330">
                  <c:v>0.33246538801713044</c:v>
                </c:pt>
                <c:pt idx="1331">
                  <c:v>0.33257052512935242</c:v>
                </c:pt>
                <c:pt idx="1332">
                  <c:v>0.33266319333828803</c:v>
                </c:pt>
                <c:pt idx="1333">
                  <c:v>0.33273234770876986</c:v>
                </c:pt>
                <c:pt idx="1334">
                  <c:v>0.33282212626354307</c:v>
                </c:pt>
                <c:pt idx="1335">
                  <c:v>0.33292849734019475</c:v>
                </c:pt>
                <c:pt idx="1336">
                  <c:v>0.33301940774380584</c:v>
                </c:pt>
                <c:pt idx="1337">
                  <c:v>0.33311699006983159</c:v>
                </c:pt>
                <c:pt idx="1338">
                  <c:v>0.33321077911488606</c:v>
                </c:pt>
                <c:pt idx="1339">
                  <c:v>0.33329686295625377</c:v>
                </c:pt>
                <c:pt idx="1340">
                  <c:v>0.3333748591603391</c:v>
                </c:pt>
                <c:pt idx="1341">
                  <c:v>0.333445560801721</c:v>
                </c:pt>
                <c:pt idx="1342">
                  <c:v>0.33351402376126144</c:v>
                </c:pt>
                <c:pt idx="1343">
                  <c:v>0.33356578471590903</c:v>
                </c:pt>
                <c:pt idx="1344">
                  <c:v>0.33362952836615251</c:v>
                </c:pt>
                <c:pt idx="1345">
                  <c:v>0.3337065689418483</c:v>
                </c:pt>
                <c:pt idx="1346">
                  <c:v>0.33377071889240256</c:v>
                </c:pt>
                <c:pt idx="1347">
                  <c:v>0.33383464921377132</c:v>
                </c:pt>
                <c:pt idx="1348">
                  <c:v>0.33388944245273505</c:v>
                </c:pt>
                <c:pt idx="1349">
                  <c:v>0.33392480067115077</c:v>
                </c:pt>
                <c:pt idx="1350">
                  <c:v>0.33397556414188317</c:v>
                </c:pt>
                <c:pt idx="1351">
                  <c:v>0.33404469738749221</c:v>
                </c:pt>
                <c:pt idx="1352">
                  <c:v>0.33408578037957043</c:v>
                </c:pt>
                <c:pt idx="1353">
                  <c:v>0.33412003759997216</c:v>
                </c:pt>
                <c:pt idx="1354">
                  <c:v>0.33415008918437544</c:v>
                </c:pt>
                <c:pt idx="1355">
                  <c:v>0.33416209584763035</c:v>
                </c:pt>
                <c:pt idx="1356">
                  <c:v>0.33416764205704047</c:v>
                </c:pt>
                <c:pt idx="1357">
                  <c:v>0.33419603716709484</c:v>
                </c:pt>
                <c:pt idx="1358">
                  <c:v>0.3342226271426198</c:v>
                </c:pt>
                <c:pt idx="1359">
                  <c:v>0.33423558919845958</c:v>
                </c:pt>
                <c:pt idx="1360">
                  <c:v>0.33424088349819631</c:v>
                </c:pt>
                <c:pt idx="1361">
                  <c:v>0.33425842168676922</c:v>
                </c:pt>
                <c:pt idx="1362">
                  <c:v>0.33428029761121308</c:v>
                </c:pt>
                <c:pt idx="1363">
                  <c:v>0.33430755904186454</c:v>
                </c:pt>
                <c:pt idx="1364">
                  <c:v>0.33433952678368484</c:v>
                </c:pt>
                <c:pt idx="1365">
                  <c:v>0.33435319018082188</c:v>
                </c:pt>
                <c:pt idx="1366">
                  <c:v>0.33435246523450823</c:v>
                </c:pt>
                <c:pt idx="1367">
                  <c:v>0.33436701653583989</c:v>
                </c:pt>
                <c:pt idx="1368">
                  <c:v>0.33438847418606032</c:v>
                </c:pt>
                <c:pt idx="1369">
                  <c:v>0.33439470260192278</c:v>
                </c:pt>
                <c:pt idx="1370">
                  <c:v>0.33440083971256795</c:v>
                </c:pt>
                <c:pt idx="1371">
                  <c:v>0.3343782148361405</c:v>
                </c:pt>
                <c:pt idx="1372">
                  <c:v>0.33433481734343845</c:v>
                </c:pt>
                <c:pt idx="1373">
                  <c:v>0.33430607120423739</c:v>
                </c:pt>
                <c:pt idx="1374">
                  <c:v>0.33426817888596655</c:v>
                </c:pt>
                <c:pt idx="1375">
                  <c:v>0.33422884185804014</c:v>
                </c:pt>
                <c:pt idx="1376">
                  <c:v>0.33418593208114178</c:v>
                </c:pt>
                <c:pt idx="1377">
                  <c:v>0.33413904185023391</c:v>
                </c:pt>
                <c:pt idx="1378">
                  <c:v>0.33409778760269332</c:v>
                </c:pt>
                <c:pt idx="1379">
                  <c:v>0.33404835542748179</c:v>
                </c:pt>
                <c:pt idx="1380">
                  <c:v>0.33401202404028019</c:v>
                </c:pt>
                <c:pt idx="1381">
                  <c:v>0.33395908147349856</c:v>
                </c:pt>
                <c:pt idx="1382">
                  <c:v>0.33387422298934366</c:v>
                </c:pt>
                <c:pt idx="1383">
                  <c:v>0.33380757660575311</c:v>
                </c:pt>
                <c:pt idx="1384">
                  <c:v>0.33374873309019054</c:v>
                </c:pt>
                <c:pt idx="1385">
                  <c:v>0.33368336423545514</c:v>
                </c:pt>
                <c:pt idx="1386">
                  <c:v>0.33361807020981082</c:v>
                </c:pt>
                <c:pt idx="1387">
                  <c:v>0.33354489118511682</c:v>
                </c:pt>
                <c:pt idx="1388">
                  <c:v>0.33346181398654151</c:v>
                </c:pt>
                <c:pt idx="1389">
                  <c:v>0.33337412789108667</c:v>
                </c:pt>
                <c:pt idx="1390">
                  <c:v>0.33330207578065213</c:v>
                </c:pt>
                <c:pt idx="1391">
                  <c:v>0.33323009072615117</c:v>
                </c:pt>
                <c:pt idx="1392">
                  <c:v>0.33314389126292088</c:v>
                </c:pt>
                <c:pt idx="1393">
                  <c:v>0.33308579569290253</c:v>
                </c:pt>
                <c:pt idx="1394">
                  <c:v>0.33305410403560537</c:v>
                </c:pt>
                <c:pt idx="1395">
                  <c:v>0.3329947643419417</c:v>
                </c:pt>
                <c:pt idx="1396">
                  <c:v>0.33293594683307609</c:v>
                </c:pt>
                <c:pt idx="1397">
                  <c:v>0.33287196946837877</c:v>
                </c:pt>
                <c:pt idx="1398">
                  <c:v>0.33278234584653954</c:v>
                </c:pt>
                <c:pt idx="1399">
                  <c:v>0.33272399821327309</c:v>
                </c:pt>
                <c:pt idx="1400">
                  <c:v>0.3326843478106436</c:v>
                </c:pt>
                <c:pt idx="1401">
                  <c:v>0.33264008268578082</c:v>
                </c:pt>
                <c:pt idx="1402">
                  <c:v>0.3326095005341218</c:v>
                </c:pt>
                <c:pt idx="1403">
                  <c:v>0.33256412986441169</c:v>
                </c:pt>
                <c:pt idx="1404">
                  <c:v>0.33251224695894077</c:v>
                </c:pt>
                <c:pt idx="1405">
                  <c:v>0.33245657362494718</c:v>
                </c:pt>
                <c:pt idx="1406">
                  <c:v>0.33239717566079846</c:v>
                </c:pt>
                <c:pt idx="1407">
                  <c:v>0.33233256462387101</c:v>
                </c:pt>
                <c:pt idx="1408">
                  <c:v>0.33226304478250374</c:v>
                </c:pt>
                <c:pt idx="1409">
                  <c:v>0.33219328045943958</c:v>
                </c:pt>
                <c:pt idx="1410">
                  <c:v>0.33211347915220357</c:v>
                </c:pt>
                <c:pt idx="1411">
                  <c:v>0.33204477638425683</c:v>
                </c:pt>
                <c:pt idx="1412">
                  <c:v>0.33198010679466478</c:v>
                </c:pt>
                <c:pt idx="1413">
                  <c:v>0.33191574167715693</c:v>
                </c:pt>
                <c:pt idx="1414">
                  <c:v>0.33185950861034863</c:v>
                </c:pt>
                <c:pt idx="1415">
                  <c:v>0.33179387855978032</c:v>
                </c:pt>
                <c:pt idx="1416">
                  <c:v>0.33172571559749903</c:v>
                </c:pt>
                <c:pt idx="1417">
                  <c:v>0.33164990142297812</c:v>
                </c:pt>
                <c:pt idx="1418">
                  <c:v>0.33156827115408144</c:v>
                </c:pt>
                <c:pt idx="1419">
                  <c:v>0.33148497740012178</c:v>
                </c:pt>
                <c:pt idx="1420">
                  <c:v>0.33138500004198385</c:v>
                </c:pt>
                <c:pt idx="1421">
                  <c:v>0.33131813578139518</c:v>
                </c:pt>
                <c:pt idx="1422">
                  <c:v>0.33126588399927831</c:v>
                </c:pt>
                <c:pt idx="1423">
                  <c:v>0.33120843773308634</c:v>
                </c:pt>
                <c:pt idx="1424">
                  <c:v>0.33116140879370454</c:v>
                </c:pt>
                <c:pt idx="1425">
                  <c:v>0.3311146799223294</c:v>
                </c:pt>
                <c:pt idx="1426">
                  <c:v>0.33105406173800017</c:v>
                </c:pt>
                <c:pt idx="1427">
                  <c:v>0.33099724200468356</c:v>
                </c:pt>
                <c:pt idx="1428">
                  <c:v>0.33096353725314509</c:v>
                </c:pt>
                <c:pt idx="1429">
                  <c:v>0.33093701537987968</c:v>
                </c:pt>
                <c:pt idx="1430">
                  <c:v>0.33090662541126487</c:v>
                </c:pt>
                <c:pt idx="1431">
                  <c:v>0.33088661463933278</c:v>
                </c:pt>
                <c:pt idx="1432">
                  <c:v>0.33089077905863173</c:v>
                </c:pt>
                <c:pt idx="1433">
                  <c:v>0.33086442996391718</c:v>
                </c:pt>
                <c:pt idx="1434">
                  <c:v>0.33083915706228223</c:v>
                </c:pt>
                <c:pt idx="1435">
                  <c:v>0.33083829813309756</c:v>
                </c:pt>
                <c:pt idx="1436">
                  <c:v>0.33080884519616105</c:v>
                </c:pt>
                <c:pt idx="1437">
                  <c:v>0.3307676781995868</c:v>
                </c:pt>
                <c:pt idx="1438">
                  <c:v>0.33074622368411005</c:v>
                </c:pt>
                <c:pt idx="1439">
                  <c:v>0.33071659891330368</c:v>
                </c:pt>
                <c:pt idx="1440">
                  <c:v>0.33068215385236654</c:v>
                </c:pt>
                <c:pt idx="1441">
                  <c:v>0.33064974590531887</c:v>
                </c:pt>
                <c:pt idx="1442">
                  <c:v>0.33064178103276737</c:v>
                </c:pt>
                <c:pt idx="1443">
                  <c:v>0.33062406541578349</c:v>
                </c:pt>
                <c:pt idx="1444">
                  <c:v>0.33060886064019379</c:v>
                </c:pt>
                <c:pt idx="1445">
                  <c:v>0.33063060182887233</c:v>
                </c:pt>
                <c:pt idx="1446">
                  <c:v>0.33064454493433493</c:v>
                </c:pt>
                <c:pt idx="1447">
                  <c:v>0.33066703752498838</c:v>
                </c:pt>
                <c:pt idx="1448">
                  <c:v>0.33072236428308704</c:v>
                </c:pt>
                <c:pt idx="1449">
                  <c:v>0.33075255312239232</c:v>
                </c:pt>
                <c:pt idx="1450">
                  <c:v>0.33077146587245637</c:v>
                </c:pt>
                <c:pt idx="1451">
                  <c:v>0.33080717699825796</c:v>
                </c:pt>
                <c:pt idx="1452">
                  <c:v>0.33088278735623172</c:v>
                </c:pt>
                <c:pt idx="1453">
                  <c:v>0.33101102342344496</c:v>
                </c:pt>
                <c:pt idx="1454">
                  <c:v>0.33113628347343022</c:v>
                </c:pt>
                <c:pt idx="1455">
                  <c:v>0.33120873074117957</c:v>
                </c:pt>
                <c:pt idx="1456">
                  <c:v>0.33127372301990837</c:v>
                </c:pt>
                <c:pt idx="1457">
                  <c:v>0.33132728548494877</c:v>
                </c:pt>
                <c:pt idx="1458">
                  <c:v>0.33140449238564318</c:v>
                </c:pt>
                <c:pt idx="1459">
                  <c:v>0.33149676806646755</c:v>
                </c:pt>
                <c:pt idx="1460">
                  <c:v>0.33160160335348449</c:v>
                </c:pt>
                <c:pt idx="1461">
                  <c:v>0.33174174301536968</c:v>
                </c:pt>
                <c:pt idx="1462">
                  <c:v>0.33185156846015107</c:v>
                </c:pt>
                <c:pt idx="1463">
                  <c:v>0.33191138762103761</c:v>
                </c:pt>
                <c:pt idx="1464">
                  <c:v>0.3319548719442898</c:v>
                </c:pt>
                <c:pt idx="1465">
                  <c:v>0.33198207431297372</c:v>
                </c:pt>
                <c:pt idx="1466">
                  <c:v>0.33203668401379494</c:v>
                </c:pt>
                <c:pt idx="1467">
                  <c:v>0.33212025641386728</c:v>
                </c:pt>
                <c:pt idx="1468">
                  <c:v>0.33216215440424174</c:v>
                </c:pt>
                <c:pt idx="1469">
                  <c:v>0.33220853040919768</c:v>
                </c:pt>
                <c:pt idx="1470">
                  <c:v>0.33224127360228844</c:v>
                </c:pt>
                <c:pt idx="1471">
                  <c:v>0.33226633259893723</c:v>
                </c:pt>
                <c:pt idx="1472">
                  <c:v>0.33226370560779339</c:v>
                </c:pt>
                <c:pt idx="1473">
                  <c:v>0.3323448156902426</c:v>
                </c:pt>
                <c:pt idx="1474">
                  <c:v>0.33242731521473806</c:v>
                </c:pt>
                <c:pt idx="1475">
                  <c:v>0.33248591472581407</c:v>
                </c:pt>
                <c:pt idx="1476">
                  <c:v>0.33258903759829445</c:v>
                </c:pt>
                <c:pt idx="1477">
                  <c:v>0.3326691290583465</c:v>
                </c:pt>
                <c:pt idx="1478">
                  <c:v>0.33273926036513429</c:v>
                </c:pt>
                <c:pt idx="1479">
                  <c:v>0.33282991611148244</c:v>
                </c:pt>
                <c:pt idx="1480">
                  <c:v>0.33287790044211357</c:v>
                </c:pt>
                <c:pt idx="1481">
                  <c:v>0.33290892195263955</c:v>
                </c:pt>
                <c:pt idx="1482">
                  <c:v>0.33291609297019581</c:v>
                </c:pt>
                <c:pt idx="1483">
                  <c:v>0.33293155755006137</c:v>
                </c:pt>
                <c:pt idx="1484">
                  <c:v>0.33291672143025175</c:v>
                </c:pt>
                <c:pt idx="1485">
                  <c:v>0.33291608020746172</c:v>
                </c:pt>
                <c:pt idx="1486">
                  <c:v>0.332931010175259</c:v>
                </c:pt>
                <c:pt idx="1487">
                  <c:v>0.33292156666992551</c:v>
                </c:pt>
                <c:pt idx="1488">
                  <c:v>0.33289158414667647</c:v>
                </c:pt>
                <c:pt idx="1489">
                  <c:v>0.33286473078718093</c:v>
                </c:pt>
                <c:pt idx="1490">
                  <c:v>0.33285360560781924</c:v>
                </c:pt>
                <c:pt idx="1491">
                  <c:v>0.33279680182978932</c:v>
                </c:pt>
                <c:pt idx="1492">
                  <c:v>0.33273962303347626</c:v>
                </c:pt>
                <c:pt idx="1493">
                  <c:v>0.33271273095718085</c:v>
                </c:pt>
                <c:pt idx="1494">
                  <c:v>0.33265323983684492</c:v>
                </c:pt>
                <c:pt idx="1495">
                  <c:v>0.33255816287281076</c:v>
                </c:pt>
                <c:pt idx="1496">
                  <c:v>0.33246888010681463</c:v>
                </c:pt>
                <c:pt idx="1497">
                  <c:v>0.33235523761757729</c:v>
                </c:pt>
                <c:pt idx="1498">
                  <c:v>0.33226108353890971</c:v>
                </c:pt>
                <c:pt idx="1499">
                  <c:v>0.33218957072343397</c:v>
                </c:pt>
                <c:pt idx="1500">
                  <c:v>0.33208646154446808</c:v>
                </c:pt>
                <c:pt idx="1501">
                  <c:v>0.33196934518084148</c:v>
                </c:pt>
                <c:pt idx="1502">
                  <c:v>0.3318435688192492</c:v>
                </c:pt>
                <c:pt idx="1503">
                  <c:v>0.33166422597761097</c:v>
                </c:pt>
                <c:pt idx="1504">
                  <c:v>0.33139774806029243</c:v>
                </c:pt>
                <c:pt idx="1505">
                  <c:v>0.33113228718462251</c:v>
                </c:pt>
                <c:pt idx="1506">
                  <c:v>0.33085758230944401</c:v>
                </c:pt>
                <c:pt idx="1507">
                  <c:v>0.33057166201428351</c:v>
                </c:pt>
                <c:pt idx="1508">
                  <c:v>0.33029596364472846</c:v>
                </c:pt>
                <c:pt idx="1509">
                  <c:v>0.32996537122261421</c:v>
                </c:pt>
                <c:pt idx="1510">
                  <c:v>0.32962661298949553</c:v>
                </c:pt>
                <c:pt idx="1511">
                  <c:v>0.32922922302738639</c:v>
                </c:pt>
                <c:pt idx="1512">
                  <c:v>0.32879444161606641</c:v>
                </c:pt>
                <c:pt idx="1513">
                  <c:v>0.32832843772617692</c:v>
                </c:pt>
                <c:pt idx="1514">
                  <c:v>0.32779875853540541</c:v>
                </c:pt>
                <c:pt idx="1515">
                  <c:v>0.32724295582297808</c:v>
                </c:pt>
                <c:pt idx="1516">
                  <c:v>0.32662233876815844</c:v>
                </c:pt>
                <c:pt idx="1517">
                  <c:v>0.32596199511707347</c:v>
                </c:pt>
                <c:pt idx="1518">
                  <c:v>0.32520025930398017</c:v>
                </c:pt>
                <c:pt idx="1519">
                  <c:v>0.32438510878166033</c:v>
                </c:pt>
                <c:pt idx="1520">
                  <c:v>0.32346538724619595</c:v>
                </c:pt>
                <c:pt idx="1521">
                  <c:v>0.32242265662044928</c:v>
                </c:pt>
                <c:pt idx="1522">
                  <c:v>0.32135080658390064</c:v>
                </c:pt>
                <c:pt idx="1523">
                  <c:v>0.32021427126175289</c:v>
                </c:pt>
                <c:pt idx="1524">
                  <c:v>0.31896450317146802</c:v>
                </c:pt>
                <c:pt idx="1525">
                  <c:v>0.31763409940954163</c:v>
                </c:pt>
                <c:pt idx="1526">
                  <c:v>0.31623931575015585</c:v>
                </c:pt>
                <c:pt idx="1527">
                  <c:v>0.31472609715153416</c:v>
                </c:pt>
                <c:pt idx="1528">
                  <c:v>0.3131483005013968</c:v>
                </c:pt>
                <c:pt idx="1529">
                  <c:v>0.31142540094144444</c:v>
                </c:pt>
                <c:pt idx="1530">
                  <c:v>0.30963095626588494</c:v>
                </c:pt>
                <c:pt idx="1531">
                  <c:v>0.30768025413539907</c:v>
                </c:pt>
                <c:pt idx="1532">
                  <c:v>0.30557697867028583</c:v>
                </c:pt>
                <c:pt idx="1533">
                  <c:v>0.3033529860724189</c:v>
                </c:pt>
                <c:pt idx="1534">
                  <c:v>0.30103517908104643</c:v>
                </c:pt>
                <c:pt idx="1535">
                  <c:v>0.29856170856161285</c:v>
                </c:pt>
                <c:pt idx="1536">
                  <c:v>0.29597435701406671</c:v>
                </c:pt>
                <c:pt idx="1537">
                  <c:v>0.29329903349577718</c:v>
                </c:pt>
                <c:pt idx="1538">
                  <c:v>0.29043708191028977</c:v>
                </c:pt>
                <c:pt idx="1539">
                  <c:v>0.28733298973086591</c:v>
                </c:pt>
                <c:pt idx="1540">
                  <c:v>0.28423947451423898</c:v>
                </c:pt>
                <c:pt idx="1541">
                  <c:v>0.28096030550777695</c:v>
                </c:pt>
                <c:pt idx="1542">
                  <c:v>0.27768247483679137</c:v>
                </c:pt>
                <c:pt idx="1543">
                  <c:v>0.27438573685872591</c:v>
                </c:pt>
                <c:pt idx="1544">
                  <c:v>0.27100797761766643</c:v>
                </c:pt>
                <c:pt idx="1545">
                  <c:v>0.26764608536925261</c:v>
                </c:pt>
                <c:pt idx="1546">
                  <c:v>0.26418579080736354</c:v>
                </c:pt>
                <c:pt idx="1547">
                  <c:v>0.26086734900034719</c:v>
                </c:pt>
                <c:pt idx="1548">
                  <c:v>0.25748506043938596</c:v>
                </c:pt>
                <c:pt idx="1549">
                  <c:v>0.25433156851815203</c:v>
                </c:pt>
                <c:pt idx="1550">
                  <c:v>0.25120994692181203</c:v>
                </c:pt>
                <c:pt idx="1551">
                  <c:v>0.24835387933483069</c:v>
                </c:pt>
                <c:pt idx="1552">
                  <c:v>0.24570436951005151</c:v>
                </c:pt>
                <c:pt idx="1553">
                  <c:v>0.24321019764226048</c:v>
                </c:pt>
                <c:pt idx="1554">
                  <c:v>0.24100491698714985</c:v>
                </c:pt>
                <c:pt idx="1555">
                  <c:v>0.23902662313067502</c:v>
                </c:pt>
                <c:pt idx="1556">
                  <c:v>0.23733642977830907</c:v>
                </c:pt>
                <c:pt idx="1557">
                  <c:v>0.23588089922649605</c:v>
                </c:pt>
                <c:pt idx="1558">
                  <c:v>0.23472569552733816</c:v>
                </c:pt>
                <c:pt idx="1559">
                  <c:v>0.23387806578418449</c:v>
                </c:pt>
                <c:pt idx="1560">
                  <c:v>0.23324377426410978</c:v>
                </c:pt>
                <c:pt idx="1561">
                  <c:v>0.23291111483306115</c:v>
                </c:pt>
                <c:pt idx="1562">
                  <c:v>0.2327845912801593</c:v>
                </c:pt>
                <c:pt idx="1563">
                  <c:v>0.23293735009778893</c:v>
                </c:pt>
                <c:pt idx="1564">
                  <c:v>0.23324781116754276</c:v>
                </c:pt>
                <c:pt idx="1565">
                  <c:v>0.23370549259010401</c:v>
                </c:pt>
                <c:pt idx="1566">
                  <c:v>0.23439131375410607</c:v>
                </c:pt>
                <c:pt idx="1567">
                  <c:v>0.23512291346255335</c:v>
                </c:pt>
                <c:pt idx="1568">
                  <c:v>0.23602427399433498</c:v>
                </c:pt>
                <c:pt idx="1569">
                  <c:v>0.23694343216171132</c:v>
                </c:pt>
                <c:pt idx="1570">
                  <c:v>0.23801175550577824</c:v>
                </c:pt>
                <c:pt idx="1571">
                  <c:v>0.23903391120390846</c:v>
                </c:pt>
                <c:pt idx="1572">
                  <c:v>0.24008152813064412</c:v>
                </c:pt>
                <c:pt idx="1573">
                  <c:v>0.24115415465632928</c:v>
                </c:pt>
                <c:pt idx="1574">
                  <c:v>0.24225696736455746</c:v>
                </c:pt>
                <c:pt idx="1575">
                  <c:v>0.24335166710632994</c:v>
                </c:pt>
                <c:pt idx="1576">
                  <c:v>0.24447035018170959</c:v>
                </c:pt>
                <c:pt idx="1577">
                  <c:v>0.24565921155007997</c:v>
                </c:pt>
                <c:pt idx="1578">
                  <c:v>0.24676282040925013</c:v>
                </c:pt>
                <c:pt idx="1579">
                  <c:v>0.24784602067497005</c:v>
                </c:pt>
                <c:pt idx="1580">
                  <c:v>0.24890680925991826</c:v>
                </c:pt>
                <c:pt idx="1581">
                  <c:v>0.24994585493685517</c:v>
                </c:pt>
                <c:pt idx="1582">
                  <c:v>0.25095054145206269</c:v>
                </c:pt>
                <c:pt idx="1583">
                  <c:v>0.25192984322311124</c:v>
                </c:pt>
                <c:pt idx="1584">
                  <c:v>0.25289013983121694</c:v>
                </c:pt>
                <c:pt idx="1585">
                  <c:v>0.25382822615364287</c:v>
                </c:pt>
                <c:pt idx="1586">
                  <c:v>0.25473143640207446</c:v>
                </c:pt>
                <c:pt idx="1587">
                  <c:v>0.25562068055830417</c:v>
                </c:pt>
                <c:pt idx="1588">
                  <c:v>0.25649736114320215</c:v>
                </c:pt>
                <c:pt idx="1589">
                  <c:v>0.25735557590474589</c:v>
                </c:pt>
                <c:pt idx="1590">
                  <c:v>0.25818139264430601</c:v>
                </c:pt>
                <c:pt idx="1591">
                  <c:v>0.25900965335499665</c:v>
                </c:pt>
                <c:pt idx="1592">
                  <c:v>0.25984577831612726</c:v>
                </c:pt>
                <c:pt idx="1593">
                  <c:v>0.26064283385779491</c:v>
                </c:pt>
                <c:pt idx="1594">
                  <c:v>0.2614356809952833</c:v>
                </c:pt>
                <c:pt idx="1595">
                  <c:v>0.26217783851509308</c:v>
                </c:pt>
                <c:pt idx="1596">
                  <c:v>0.26289039971112799</c:v>
                </c:pt>
                <c:pt idx="1597">
                  <c:v>0.26356013354391311</c:v>
                </c:pt>
                <c:pt idx="1598">
                  <c:v>0.26423416777466885</c:v>
                </c:pt>
                <c:pt idx="1599">
                  <c:v>0.26486688140191705</c:v>
                </c:pt>
                <c:pt idx="1600">
                  <c:v>0.2655249259527433</c:v>
                </c:pt>
                <c:pt idx="1601">
                  <c:v>0.26619075018285293</c:v>
                </c:pt>
                <c:pt idx="1602">
                  <c:v>0.26684170143062658</c:v>
                </c:pt>
                <c:pt idx="1603">
                  <c:v>0.26749248882804905</c:v>
                </c:pt>
                <c:pt idx="1604">
                  <c:v>0.2681376487051445</c:v>
                </c:pt>
                <c:pt idx="1605">
                  <c:v>0.26876219381604743</c:v>
                </c:pt>
                <c:pt idx="1606">
                  <c:v>0.26939516155754634</c:v>
                </c:pt>
                <c:pt idx="1607">
                  <c:v>0.27003551394290837</c:v>
                </c:pt>
                <c:pt idx="1608">
                  <c:v>0.2706872903382127</c:v>
                </c:pt>
                <c:pt idx="1609">
                  <c:v>0.27132265198994648</c:v>
                </c:pt>
                <c:pt idx="1610">
                  <c:v>0.27196425452706524</c:v>
                </c:pt>
                <c:pt idx="1611">
                  <c:v>0.27259660377925465</c:v>
                </c:pt>
                <c:pt idx="1612">
                  <c:v>0.2732015363812294</c:v>
                </c:pt>
                <c:pt idx="1613">
                  <c:v>0.27383446059444133</c:v>
                </c:pt>
                <c:pt idx="1614">
                  <c:v>0.2744886041812476</c:v>
                </c:pt>
                <c:pt idx="1615">
                  <c:v>0.27513119155682869</c:v>
                </c:pt>
                <c:pt idx="1616">
                  <c:v>0.27578560885159059</c:v>
                </c:pt>
                <c:pt idx="1617">
                  <c:v>0.27643306208592316</c:v>
                </c:pt>
                <c:pt idx="1618">
                  <c:v>0.27706070918124492</c:v>
                </c:pt>
                <c:pt idx="1619">
                  <c:v>0.27768266252186552</c:v>
                </c:pt>
                <c:pt idx="1620">
                  <c:v>0.2783293031087386</c:v>
                </c:pt>
                <c:pt idx="1621">
                  <c:v>0.27898462344151959</c:v>
                </c:pt>
                <c:pt idx="1622">
                  <c:v>0.27963702918581196</c:v>
                </c:pt>
                <c:pt idx="1623">
                  <c:v>0.28030980698475555</c:v>
                </c:pt>
                <c:pt idx="1624">
                  <c:v>0.28096747532550853</c:v>
                </c:pt>
                <c:pt idx="1625">
                  <c:v>0.28160451920620039</c:v>
                </c:pt>
                <c:pt idx="1626">
                  <c:v>0.28226221757642739</c:v>
                </c:pt>
                <c:pt idx="1627">
                  <c:v>0.28292375094236349</c:v>
                </c:pt>
                <c:pt idx="1628">
                  <c:v>0.28359599635006105</c:v>
                </c:pt>
                <c:pt idx="1629">
                  <c:v>0.28428942087457415</c:v>
                </c:pt>
                <c:pt idx="1630">
                  <c:v>0.28499393801027267</c:v>
                </c:pt>
                <c:pt idx="1631">
                  <c:v>0.28569784925126229</c:v>
                </c:pt>
                <c:pt idx="1632">
                  <c:v>0.28641315748744939</c:v>
                </c:pt>
                <c:pt idx="1633">
                  <c:v>0.28712677611332665</c:v>
                </c:pt>
                <c:pt idx="1634">
                  <c:v>0.28785094917884502</c:v>
                </c:pt>
                <c:pt idx="1635">
                  <c:v>0.28856104936427474</c:v>
                </c:pt>
                <c:pt idx="1636">
                  <c:v>0.28927929734365182</c:v>
                </c:pt>
                <c:pt idx="1637">
                  <c:v>0.28998211225812459</c:v>
                </c:pt>
                <c:pt idx="1638">
                  <c:v>0.29064159032402559</c:v>
                </c:pt>
                <c:pt idx="1639">
                  <c:v>0.2913400768659164</c:v>
                </c:pt>
                <c:pt idx="1640">
                  <c:v>0.29204400024040628</c:v>
                </c:pt>
                <c:pt idx="1641">
                  <c:v>0.29277652828150447</c:v>
                </c:pt>
                <c:pt idx="1642">
                  <c:v>0.29350476674417508</c:v>
                </c:pt>
                <c:pt idx="1643">
                  <c:v>0.29423220849810938</c:v>
                </c:pt>
                <c:pt idx="1644">
                  <c:v>0.29495101900472642</c:v>
                </c:pt>
                <c:pt idx="1645">
                  <c:v>0.29565091110757447</c:v>
                </c:pt>
                <c:pt idx="1646">
                  <c:v>0.29636271326048647</c:v>
                </c:pt>
                <c:pt idx="1647">
                  <c:v>0.29709360596281315</c:v>
                </c:pt>
                <c:pt idx="1648">
                  <c:v>0.29780057837330837</c:v>
                </c:pt>
                <c:pt idx="1649">
                  <c:v>0.29850037896534276</c:v>
                </c:pt>
                <c:pt idx="1650">
                  <c:v>0.29919319207799694</c:v>
                </c:pt>
                <c:pt idx="1651">
                  <c:v>0.29986196033484869</c:v>
                </c:pt>
                <c:pt idx="1652">
                  <c:v>0.30054600484084909</c:v>
                </c:pt>
                <c:pt idx="1653">
                  <c:v>0.30124218871936675</c:v>
                </c:pt>
                <c:pt idx="1654">
                  <c:v>0.30190740369844066</c:v>
                </c:pt>
                <c:pt idx="1655">
                  <c:v>0.30258248972034163</c:v>
                </c:pt>
                <c:pt idx="1656">
                  <c:v>0.30325366913357116</c:v>
                </c:pt>
                <c:pt idx="1657">
                  <c:v>0.30392717453528051</c:v>
                </c:pt>
                <c:pt idx="1658">
                  <c:v>0.30460250712067044</c:v>
                </c:pt>
                <c:pt idx="1659">
                  <c:v>0.30527167172089636</c:v>
                </c:pt>
                <c:pt idx="1660">
                  <c:v>0.30595800754006869</c:v>
                </c:pt>
                <c:pt idx="1661">
                  <c:v>0.30661315575032094</c:v>
                </c:pt>
                <c:pt idx="1662">
                  <c:v>0.30723753163471756</c:v>
                </c:pt>
                <c:pt idx="1663">
                  <c:v>0.30787910674378127</c:v>
                </c:pt>
                <c:pt idx="1664">
                  <c:v>0.30852044168246756</c:v>
                </c:pt>
                <c:pt idx="1665">
                  <c:v>0.30913604146264467</c:v>
                </c:pt>
                <c:pt idx="1666">
                  <c:v>0.30978897751256756</c:v>
                </c:pt>
                <c:pt idx="1667">
                  <c:v>0.31043031303944679</c:v>
                </c:pt>
                <c:pt idx="1668">
                  <c:v>0.31106546480730296</c:v>
                </c:pt>
                <c:pt idx="1669">
                  <c:v>0.31169624930819073</c:v>
                </c:pt>
                <c:pt idx="1670">
                  <c:v>0.31232227941445045</c:v>
                </c:pt>
                <c:pt idx="1671">
                  <c:v>0.3129537647810654</c:v>
                </c:pt>
                <c:pt idx="1672">
                  <c:v>0.31356183593116072</c:v>
                </c:pt>
                <c:pt idx="1673">
                  <c:v>0.3141538893752876</c:v>
                </c:pt>
                <c:pt idx="1674">
                  <c:v>0.31474460103681112</c:v>
                </c:pt>
                <c:pt idx="1675">
                  <c:v>0.3153097827007737</c:v>
                </c:pt>
                <c:pt idx="1676">
                  <c:v>0.3158857947542954</c:v>
                </c:pt>
                <c:pt idx="1677">
                  <c:v>0.31645914801820152</c:v>
                </c:pt>
                <c:pt idx="1678">
                  <c:v>0.31705009290109593</c:v>
                </c:pt>
                <c:pt idx="1679">
                  <c:v>0.31762724281455429</c:v>
                </c:pt>
                <c:pt idx="1680">
                  <c:v>0.31820835838338563</c:v>
                </c:pt>
                <c:pt idx="1681">
                  <c:v>0.31877076868916804</c:v>
                </c:pt>
                <c:pt idx="1682">
                  <c:v>0.31933144739411956</c:v>
                </c:pt>
                <c:pt idx="1683">
                  <c:v>0.31985444350716985</c:v>
                </c:pt>
                <c:pt idx="1684">
                  <c:v>0.32034686226223008</c:v>
                </c:pt>
                <c:pt idx="1685">
                  <c:v>0.32084441446369349</c:v>
                </c:pt>
                <c:pt idx="1686">
                  <c:v>0.32132674245192105</c:v>
                </c:pt>
                <c:pt idx="1687">
                  <c:v>0.3217981715616266</c:v>
                </c:pt>
                <c:pt idx="1688">
                  <c:v>0.32226376720122768</c:v>
                </c:pt>
                <c:pt idx="1689">
                  <c:v>0.32272307365937764</c:v>
                </c:pt>
                <c:pt idx="1690">
                  <c:v>0.32316699271823707</c:v>
                </c:pt>
                <c:pt idx="1691">
                  <c:v>0.32358203650810097</c:v>
                </c:pt>
                <c:pt idx="1692">
                  <c:v>0.32403879215941322</c:v>
                </c:pt>
                <c:pt idx="1693">
                  <c:v>0.32450924266183584</c:v>
                </c:pt>
                <c:pt idx="1694">
                  <c:v>0.32494998742184783</c:v>
                </c:pt>
                <c:pt idx="1695">
                  <c:v>0.32539021033892479</c:v>
                </c:pt>
                <c:pt idx="1696">
                  <c:v>0.32582557797670336</c:v>
                </c:pt>
                <c:pt idx="1697">
                  <c:v>0.32623461189445058</c:v>
                </c:pt>
                <c:pt idx="1698">
                  <c:v>0.32665133722130285</c:v>
                </c:pt>
                <c:pt idx="1699">
                  <c:v>0.32708446914251921</c:v>
                </c:pt>
                <c:pt idx="1700">
                  <c:v>0.32748920821749689</c:v>
                </c:pt>
                <c:pt idx="1701">
                  <c:v>0.32786767643176851</c:v>
                </c:pt>
                <c:pt idx="1702">
                  <c:v>0.32825890814015907</c:v>
                </c:pt>
                <c:pt idx="1703">
                  <c:v>0.32864147658006965</c:v>
                </c:pt>
                <c:pt idx="1704">
                  <c:v>0.32905490738111015</c:v>
                </c:pt>
                <c:pt idx="1705">
                  <c:v>0.32948348880439793</c:v>
                </c:pt>
                <c:pt idx="1706">
                  <c:v>0.32986773391250029</c:v>
                </c:pt>
                <c:pt idx="1707">
                  <c:v>0.33023613963725174</c:v>
                </c:pt>
                <c:pt idx="1708">
                  <c:v>0.33057631716607355</c:v>
                </c:pt>
                <c:pt idx="1709">
                  <c:v>0.33091062000776672</c:v>
                </c:pt>
                <c:pt idx="1710">
                  <c:v>0.33121884580659805</c:v>
                </c:pt>
                <c:pt idx="1711">
                  <c:v>0.3315471379828982</c:v>
                </c:pt>
                <c:pt idx="1712">
                  <c:v>0.33187390447581167</c:v>
                </c:pt>
                <c:pt idx="1713">
                  <c:v>0.33220473199003497</c:v>
                </c:pt>
                <c:pt idx="1714">
                  <c:v>0.3325375369550313</c:v>
                </c:pt>
                <c:pt idx="1715">
                  <c:v>0.33287512809384306</c:v>
                </c:pt>
                <c:pt idx="1716">
                  <c:v>0.33321574294312944</c:v>
                </c:pt>
                <c:pt idx="1717">
                  <c:v>0.33353760937071703</c:v>
                </c:pt>
                <c:pt idx="1718">
                  <c:v>0.33387909559452283</c:v>
                </c:pt>
                <c:pt idx="1719">
                  <c:v>0.33418533204690815</c:v>
                </c:pt>
                <c:pt idx="1720">
                  <c:v>0.33451056376902133</c:v>
                </c:pt>
                <c:pt idx="1721">
                  <c:v>0.33481876161349849</c:v>
                </c:pt>
                <c:pt idx="1722">
                  <c:v>0.33514419344625573</c:v>
                </c:pt>
                <c:pt idx="1723">
                  <c:v>0.33548264992148275</c:v>
                </c:pt>
                <c:pt idx="1724">
                  <c:v>0.33581411728829985</c:v>
                </c:pt>
                <c:pt idx="1725">
                  <c:v>0.33615648842660556</c:v>
                </c:pt>
                <c:pt idx="1726">
                  <c:v>0.33647474451733245</c:v>
                </c:pt>
                <c:pt idx="1727">
                  <c:v>0.33676169553310603</c:v>
                </c:pt>
                <c:pt idx="1728">
                  <c:v>0.3370693057441036</c:v>
                </c:pt>
                <c:pt idx="1729">
                  <c:v>0.33737994076393557</c:v>
                </c:pt>
                <c:pt idx="1730">
                  <c:v>0.33769110267053021</c:v>
                </c:pt>
                <c:pt idx="1731">
                  <c:v>0.33801399245547054</c:v>
                </c:pt>
                <c:pt idx="1732">
                  <c:v>0.33830236961157056</c:v>
                </c:pt>
                <c:pt idx="1733">
                  <c:v>0.33854934726090063</c:v>
                </c:pt>
                <c:pt idx="1734">
                  <c:v>0.33880696094551199</c:v>
                </c:pt>
                <c:pt idx="1735">
                  <c:v>0.33906552516748628</c:v>
                </c:pt>
                <c:pt idx="1736">
                  <c:v>0.33931955066441755</c:v>
                </c:pt>
                <c:pt idx="1737">
                  <c:v>0.33956493787847486</c:v>
                </c:pt>
                <c:pt idx="1738">
                  <c:v>0.33979621086911616</c:v>
                </c:pt>
                <c:pt idx="1739">
                  <c:v>0.34004808921671575</c:v>
                </c:pt>
                <c:pt idx="1740">
                  <c:v>0.34028596030428249</c:v>
                </c:pt>
                <c:pt idx="1741">
                  <c:v>0.34054434763464125</c:v>
                </c:pt>
                <c:pt idx="1742">
                  <c:v>0.3408374885147239</c:v>
                </c:pt>
                <c:pt idx="1743">
                  <c:v>0.34112229324710702</c:v>
                </c:pt>
                <c:pt idx="1744">
                  <c:v>0.34136884133644368</c:v>
                </c:pt>
                <c:pt idx="1745">
                  <c:v>0.34163385292434306</c:v>
                </c:pt>
                <c:pt idx="1746">
                  <c:v>0.34188902066121774</c:v>
                </c:pt>
                <c:pt idx="1747">
                  <c:v>0.34211689175899501</c:v>
                </c:pt>
                <c:pt idx="1748">
                  <c:v>0.34238871750406091</c:v>
                </c:pt>
                <c:pt idx="1749">
                  <c:v>0.34266471673636545</c:v>
                </c:pt>
                <c:pt idx="1750">
                  <c:v>0.34294507637648941</c:v>
                </c:pt>
                <c:pt idx="1751">
                  <c:v>0.34326252715484862</c:v>
                </c:pt>
                <c:pt idx="1752">
                  <c:v>0.34353745074445774</c:v>
                </c:pt>
                <c:pt idx="1753">
                  <c:v>0.34378813770974603</c:v>
                </c:pt>
                <c:pt idx="1754">
                  <c:v>0.34406385705044146</c:v>
                </c:pt>
                <c:pt idx="1755">
                  <c:v>0.34432254673184176</c:v>
                </c:pt>
                <c:pt idx="1756">
                  <c:v>0.34460063393195922</c:v>
                </c:pt>
                <c:pt idx="1757">
                  <c:v>0.34490999378695247</c:v>
                </c:pt>
                <c:pt idx="1758">
                  <c:v>0.34521312349071881</c:v>
                </c:pt>
                <c:pt idx="1759">
                  <c:v>0.34550671502651048</c:v>
                </c:pt>
                <c:pt idx="1760">
                  <c:v>0.34578388079134975</c:v>
                </c:pt>
                <c:pt idx="1761">
                  <c:v>0.34604334225907035</c:v>
                </c:pt>
                <c:pt idx="1762">
                  <c:v>0.34632170854488331</c:v>
                </c:pt>
                <c:pt idx="1763">
                  <c:v>0.34659265493916375</c:v>
                </c:pt>
                <c:pt idx="1764">
                  <c:v>0.34687295612419283</c:v>
                </c:pt>
                <c:pt idx="1765">
                  <c:v>0.34714683274561381</c:v>
                </c:pt>
                <c:pt idx="1766">
                  <c:v>0.34744144467388022</c:v>
                </c:pt>
                <c:pt idx="1767">
                  <c:v>0.34775560151067419</c:v>
                </c:pt>
                <c:pt idx="1768">
                  <c:v>0.3480802557884865</c:v>
                </c:pt>
                <c:pt idx="1769">
                  <c:v>0.3484093394814009</c:v>
                </c:pt>
                <c:pt idx="1770">
                  <c:v>0.34878101335513173</c:v>
                </c:pt>
                <c:pt idx="1771">
                  <c:v>0.34910640005124693</c:v>
                </c:pt>
                <c:pt idx="1772">
                  <c:v>0.34941374257208335</c:v>
                </c:pt>
                <c:pt idx="1773">
                  <c:v>0.34972247550247332</c:v>
                </c:pt>
                <c:pt idx="1774">
                  <c:v>0.34999294501628131</c:v>
                </c:pt>
                <c:pt idx="1775">
                  <c:v>0.35023842494870377</c:v>
                </c:pt>
                <c:pt idx="1776">
                  <c:v>0.35048835687097241</c:v>
                </c:pt>
                <c:pt idx="1777">
                  <c:v>0.3507440244734441</c:v>
                </c:pt>
                <c:pt idx="1778">
                  <c:v>0.35098772329297384</c:v>
                </c:pt>
                <c:pt idx="1779">
                  <c:v>0.35121251274108528</c:v>
                </c:pt>
                <c:pt idx="1780">
                  <c:v>0.35140703600589385</c:v>
                </c:pt>
                <c:pt idx="1781">
                  <c:v>0.35152485790493587</c:v>
                </c:pt>
                <c:pt idx="1782">
                  <c:v>0.35166929169362904</c:v>
                </c:pt>
                <c:pt idx="1783">
                  <c:v>0.35179114848970189</c:v>
                </c:pt>
                <c:pt idx="1784">
                  <c:v>0.35188103376179258</c:v>
                </c:pt>
                <c:pt idx="1785">
                  <c:v>0.35196105975279551</c:v>
                </c:pt>
                <c:pt idx="1786">
                  <c:v>0.35201726671463501</c:v>
                </c:pt>
                <c:pt idx="1787">
                  <c:v>0.35203126741369389</c:v>
                </c:pt>
                <c:pt idx="1788">
                  <c:v>0.35202876313026943</c:v>
                </c:pt>
                <c:pt idx="1789">
                  <c:v>0.35202719084762535</c:v>
                </c:pt>
                <c:pt idx="1790">
                  <c:v>0.35199655042070105</c:v>
                </c:pt>
                <c:pt idx="1791">
                  <c:v>0.35186924570606282</c:v>
                </c:pt>
                <c:pt idx="1792">
                  <c:v>0.3517293253527658</c:v>
                </c:pt>
                <c:pt idx="1793">
                  <c:v>0.35154320921663107</c:v>
                </c:pt>
                <c:pt idx="1794">
                  <c:v>0.3513617013946852</c:v>
                </c:pt>
                <c:pt idx="1795">
                  <c:v>0.35119389744602669</c:v>
                </c:pt>
                <c:pt idx="1796">
                  <c:v>0.35098142720939013</c:v>
                </c:pt>
                <c:pt idx="1797">
                  <c:v>0.35072311125835459</c:v>
                </c:pt>
                <c:pt idx="1798">
                  <c:v>0.35041400586511545</c:v>
                </c:pt>
                <c:pt idx="1799">
                  <c:v>0.35010115871077413</c:v>
                </c:pt>
                <c:pt idx="1800">
                  <c:v>0.34973930652312551</c:v>
                </c:pt>
                <c:pt idx="1801">
                  <c:v>0.34939261305543412</c:v>
                </c:pt>
                <c:pt idx="1802">
                  <c:v>0.34903847496418489</c:v>
                </c:pt>
                <c:pt idx="1803">
                  <c:v>0.34869175012930076</c:v>
                </c:pt>
                <c:pt idx="1804">
                  <c:v>0.34834116920409447</c:v>
                </c:pt>
                <c:pt idx="1805">
                  <c:v>0.34797094301387971</c:v>
                </c:pt>
                <c:pt idx="1806">
                  <c:v>0.34759163009053101</c:v>
                </c:pt>
                <c:pt idx="1807">
                  <c:v>0.3471876159177209</c:v>
                </c:pt>
                <c:pt idx="1808">
                  <c:v>0.34671406097196406</c:v>
                </c:pt>
                <c:pt idx="1809">
                  <c:v>0.34622358146616622</c:v>
                </c:pt>
                <c:pt idx="1810">
                  <c:v>0.34571783521725985</c:v>
                </c:pt>
                <c:pt idx="1811">
                  <c:v>0.34520129104919833</c:v>
                </c:pt>
                <c:pt idx="1812">
                  <c:v>0.34470517599315853</c:v>
                </c:pt>
                <c:pt idx="1813">
                  <c:v>0.34423011584200719</c:v>
                </c:pt>
                <c:pt idx="1814">
                  <c:v>0.34375919935098936</c:v>
                </c:pt>
                <c:pt idx="1815">
                  <c:v>0.34335626570874739</c:v>
                </c:pt>
                <c:pt idx="1816">
                  <c:v>0.34288502971179557</c:v>
                </c:pt>
                <c:pt idx="1817">
                  <c:v>0.34241415842985573</c:v>
                </c:pt>
                <c:pt idx="1818">
                  <c:v>0.34192325463568785</c:v>
                </c:pt>
                <c:pt idx="1819">
                  <c:v>0.34137521087217809</c:v>
                </c:pt>
                <c:pt idx="1820">
                  <c:v>0.34086390985388043</c:v>
                </c:pt>
                <c:pt idx="1821">
                  <c:v>0.34038671428209244</c:v>
                </c:pt>
                <c:pt idx="1822">
                  <c:v>0.33990391990291496</c:v>
                </c:pt>
                <c:pt idx="1823">
                  <c:v>0.33942656535701549</c:v>
                </c:pt>
                <c:pt idx="1824">
                  <c:v>0.33898357389299411</c:v>
                </c:pt>
                <c:pt idx="1825">
                  <c:v>0.33849931488434787</c:v>
                </c:pt>
                <c:pt idx="1826">
                  <c:v>0.33796715650213055</c:v>
                </c:pt>
                <c:pt idx="1827">
                  <c:v>0.33743326276910857</c:v>
                </c:pt>
                <c:pt idx="1828">
                  <c:v>0.33686488429459843</c:v>
                </c:pt>
                <c:pt idx="1829">
                  <c:v>0.33629087548856784</c:v>
                </c:pt>
                <c:pt idx="1830">
                  <c:v>0.3357331429451893</c:v>
                </c:pt>
                <c:pt idx="1831">
                  <c:v>0.33514383470281978</c:v>
                </c:pt>
                <c:pt idx="1832">
                  <c:v>0.33454470340382086</c:v>
                </c:pt>
                <c:pt idx="1833">
                  <c:v>0.33396718994672875</c:v>
                </c:pt>
                <c:pt idx="1834">
                  <c:v>0.33334594101711951</c:v>
                </c:pt>
                <c:pt idx="1835">
                  <c:v>0.33268302391945048</c:v>
                </c:pt>
                <c:pt idx="1836">
                  <c:v>0.33201213452490214</c:v>
                </c:pt>
                <c:pt idx="1837">
                  <c:v>0.33134147203698805</c:v>
                </c:pt>
                <c:pt idx="1838">
                  <c:v>0.33067315775064582</c:v>
                </c:pt>
                <c:pt idx="1839">
                  <c:v>0.32997443170999669</c:v>
                </c:pt>
                <c:pt idx="1840">
                  <c:v>0.32927052903283432</c:v>
                </c:pt>
                <c:pt idx="1841">
                  <c:v>0.32849331545929428</c:v>
                </c:pt>
                <c:pt idx="1842">
                  <c:v>0.32767021261589074</c:v>
                </c:pt>
                <c:pt idx="1843">
                  <c:v>0.32683022195219946</c:v>
                </c:pt>
                <c:pt idx="1844">
                  <c:v>0.32597172460427742</c:v>
                </c:pt>
                <c:pt idx="1845">
                  <c:v>0.32515949400414074</c:v>
                </c:pt>
                <c:pt idx="1846">
                  <c:v>0.32433052864748019</c:v>
                </c:pt>
                <c:pt idx="1847">
                  <c:v>0.32346209482825095</c:v>
                </c:pt>
                <c:pt idx="1848">
                  <c:v>0.3225653258529449</c:v>
                </c:pt>
                <c:pt idx="1849">
                  <c:v>0.32163805564599385</c:v>
                </c:pt>
                <c:pt idx="1850">
                  <c:v>0.32068811709146727</c:v>
                </c:pt>
                <c:pt idx="1851">
                  <c:v>0.31965912362921278</c:v>
                </c:pt>
                <c:pt idx="1852">
                  <c:v>0.31868737345272646</c:v>
                </c:pt>
                <c:pt idx="1853">
                  <c:v>0.3176906230931999</c:v>
                </c:pt>
                <c:pt idx="1854">
                  <c:v>0.31676084765332252</c:v>
                </c:pt>
                <c:pt idx="1855">
                  <c:v>0.31590313493394873</c:v>
                </c:pt>
                <c:pt idx="1856">
                  <c:v>0.31522339499858953</c:v>
                </c:pt>
                <c:pt idx="1857">
                  <c:v>0.3145639473505395</c:v>
                </c:pt>
                <c:pt idx="1858">
                  <c:v>0.31412258270056415</c:v>
                </c:pt>
                <c:pt idx="1859">
                  <c:v>0.31385854411676711</c:v>
                </c:pt>
                <c:pt idx="1860">
                  <c:v>0.31365663323226878</c:v>
                </c:pt>
                <c:pt idx="1861">
                  <c:v>0.3135916682156667</c:v>
                </c:pt>
                <c:pt idx="1862">
                  <c:v>0.31365747404113548</c:v>
                </c:pt>
                <c:pt idx="1863">
                  <c:v>0.31383462107258242</c:v>
                </c:pt>
                <c:pt idx="1864">
                  <c:v>0.31407357865211499</c:v>
                </c:pt>
                <c:pt idx="1865">
                  <c:v>0.31443153296817972</c:v>
                </c:pt>
                <c:pt idx="1866">
                  <c:v>0.31489209692028658</c:v>
                </c:pt>
                <c:pt idx="1867">
                  <c:v>0.31533700347035154</c:v>
                </c:pt>
                <c:pt idx="1868">
                  <c:v>0.31580160669420548</c:v>
                </c:pt>
                <c:pt idx="1869">
                  <c:v>0.31626698010777127</c:v>
                </c:pt>
                <c:pt idx="1870">
                  <c:v>0.31672354684691334</c:v>
                </c:pt>
                <c:pt idx="1871">
                  <c:v>0.31707703183652808</c:v>
                </c:pt>
                <c:pt idx="1872">
                  <c:v>0.31743610842096387</c:v>
                </c:pt>
                <c:pt idx="1873">
                  <c:v>0.31771030275464024</c:v>
                </c:pt>
                <c:pt idx="1874">
                  <c:v>0.31791543773371539</c:v>
                </c:pt>
                <c:pt idx="1875">
                  <c:v>0.31807847608400813</c:v>
                </c:pt>
                <c:pt idx="1876">
                  <c:v>0.31818825867403738</c:v>
                </c:pt>
                <c:pt idx="1877">
                  <c:v>0.31831070280025497</c:v>
                </c:pt>
                <c:pt idx="1878">
                  <c:v>0.31839280108551654</c:v>
                </c:pt>
                <c:pt idx="1879">
                  <c:v>0.31846600806171338</c:v>
                </c:pt>
                <c:pt idx="1880">
                  <c:v>0.31851947993398094</c:v>
                </c:pt>
                <c:pt idx="1881">
                  <c:v>0.31856898894519237</c:v>
                </c:pt>
                <c:pt idx="1882">
                  <c:v>0.31861380738409634</c:v>
                </c:pt>
                <c:pt idx="1883">
                  <c:v>0.31863947407952797</c:v>
                </c:pt>
                <c:pt idx="1884">
                  <c:v>0.31863020015018356</c:v>
                </c:pt>
                <c:pt idx="1885">
                  <c:v>0.31861028397146335</c:v>
                </c:pt>
                <c:pt idx="1886">
                  <c:v>0.31857120611740003</c:v>
                </c:pt>
                <c:pt idx="1887">
                  <c:v>0.31849312658312551</c:v>
                </c:pt>
                <c:pt idx="1888">
                  <c:v>0.31842500689729203</c:v>
                </c:pt>
                <c:pt idx="1889">
                  <c:v>0.31843678997292607</c:v>
                </c:pt>
                <c:pt idx="1890">
                  <c:v>0.3184670025118912</c:v>
                </c:pt>
                <c:pt idx="1891">
                  <c:v>0.31854725454684413</c:v>
                </c:pt>
                <c:pt idx="1892">
                  <c:v>0.31865655137386983</c:v>
                </c:pt>
                <c:pt idx="1893">
                  <c:v>0.31880261062312359</c:v>
                </c:pt>
                <c:pt idx="1894">
                  <c:v>0.31894854190422828</c:v>
                </c:pt>
                <c:pt idx="1895">
                  <c:v>0.31913720107088633</c:v>
                </c:pt>
                <c:pt idx="1896">
                  <c:v>0.31933495260337791</c:v>
                </c:pt>
                <c:pt idx="1897">
                  <c:v>0.31950925957031412</c:v>
                </c:pt>
                <c:pt idx="1898">
                  <c:v>0.31970815139855963</c:v>
                </c:pt>
                <c:pt idx="1899">
                  <c:v>0.3199142156223489</c:v>
                </c:pt>
                <c:pt idx="1900">
                  <c:v>0.32017468568931667</c:v>
                </c:pt>
                <c:pt idx="1901">
                  <c:v>0.32056863934342084</c:v>
                </c:pt>
                <c:pt idx="1902">
                  <c:v>0.32098137850028002</c:v>
                </c:pt>
                <c:pt idx="1903">
                  <c:v>0.32140580342407837</c:v>
                </c:pt>
                <c:pt idx="1904">
                  <c:v>0.32179779026985228</c:v>
                </c:pt>
                <c:pt idx="1905">
                  <c:v>0.32216973399164789</c:v>
                </c:pt>
                <c:pt idx="1906">
                  <c:v>0.3225311414104815</c:v>
                </c:pt>
                <c:pt idx="1907">
                  <c:v>0.32289425544018024</c:v>
                </c:pt>
                <c:pt idx="1908">
                  <c:v>0.32327882103881783</c:v>
                </c:pt>
                <c:pt idx="1909">
                  <c:v>0.32366444760286045</c:v>
                </c:pt>
                <c:pt idx="1910">
                  <c:v>0.32404781127770205</c:v>
                </c:pt>
                <c:pt idx="1911">
                  <c:v>0.3244690515325333</c:v>
                </c:pt>
                <c:pt idx="1912">
                  <c:v>0.32492613453948699</c:v>
                </c:pt>
                <c:pt idx="1913">
                  <c:v>0.32531234020885075</c:v>
                </c:pt>
                <c:pt idx="1914">
                  <c:v>0.32568227807446687</c:v>
                </c:pt>
                <c:pt idx="1915">
                  <c:v>0.32606082634562983</c:v>
                </c:pt>
                <c:pt idx="1916">
                  <c:v>0.32637313298953957</c:v>
                </c:pt>
                <c:pt idx="1917">
                  <c:v>0.32661943021383388</c:v>
                </c:pt>
                <c:pt idx="1918">
                  <c:v>0.32687479563728283</c:v>
                </c:pt>
                <c:pt idx="1919">
                  <c:v>0.32702029093521806</c:v>
                </c:pt>
                <c:pt idx="1920">
                  <c:v>0.32703694346513695</c:v>
                </c:pt>
                <c:pt idx="1921">
                  <c:v>0.32707076993640127</c:v>
                </c:pt>
                <c:pt idx="1922">
                  <c:v>0.32709172158899452</c:v>
                </c:pt>
                <c:pt idx="1923">
                  <c:v>0.32707644228452382</c:v>
                </c:pt>
                <c:pt idx="1924">
                  <c:v>0.32701409833212053</c:v>
                </c:pt>
                <c:pt idx="1925">
                  <c:v>0.32691448650426996</c:v>
                </c:pt>
                <c:pt idx="1926">
                  <c:v>0.32678653453087297</c:v>
                </c:pt>
                <c:pt idx="1927">
                  <c:v>0.32663753801812923</c:v>
                </c:pt>
                <c:pt idx="1928">
                  <c:v>0.32647758399637167</c:v>
                </c:pt>
                <c:pt idx="1929">
                  <c:v>0.3263267803184054</c:v>
                </c:pt>
                <c:pt idx="1930">
                  <c:v>0.32612401854217571</c:v>
                </c:pt>
                <c:pt idx="1931">
                  <c:v>0.325894324085305</c:v>
                </c:pt>
                <c:pt idx="1932">
                  <c:v>0.32566705881493441</c:v>
                </c:pt>
                <c:pt idx="1933">
                  <c:v>0.32547683849217379</c:v>
                </c:pt>
                <c:pt idx="1934">
                  <c:v>0.32525278524421103</c:v>
                </c:pt>
                <c:pt idx="1935">
                  <c:v>0.32506923801992477</c:v>
                </c:pt>
                <c:pt idx="1936">
                  <c:v>0.32485481945000783</c:v>
                </c:pt>
                <c:pt idx="1937">
                  <c:v>0.32460723528841573</c:v>
                </c:pt>
                <c:pt idx="1938">
                  <c:v>0.32442333751701308</c:v>
                </c:pt>
                <c:pt idx="1939">
                  <c:v>0.32426129548508098</c:v>
                </c:pt>
                <c:pt idx="1940">
                  <c:v>0.32408931889132803</c:v>
                </c:pt>
                <c:pt idx="1941">
                  <c:v>0.32397214849531936</c:v>
                </c:pt>
                <c:pt idx="1942">
                  <c:v>0.32386485426470896</c:v>
                </c:pt>
                <c:pt idx="1943">
                  <c:v>0.32375659825704034</c:v>
                </c:pt>
                <c:pt idx="1944">
                  <c:v>0.32368456507543597</c:v>
                </c:pt>
                <c:pt idx="1945">
                  <c:v>0.32366881968504974</c:v>
                </c:pt>
                <c:pt idx="1946">
                  <c:v>0.32363524624249351</c:v>
                </c:pt>
                <c:pt idx="1947">
                  <c:v>0.32361512351660915</c:v>
                </c:pt>
                <c:pt idx="1948">
                  <c:v>0.32359672802001738</c:v>
                </c:pt>
                <c:pt idx="1949">
                  <c:v>0.32359704698197145</c:v>
                </c:pt>
                <c:pt idx="1950">
                  <c:v>0.32356412157660136</c:v>
                </c:pt>
                <c:pt idx="1951">
                  <c:v>0.32350365803420639</c:v>
                </c:pt>
                <c:pt idx="1952">
                  <c:v>0.32344347181400973</c:v>
                </c:pt>
                <c:pt idx="1953">
                  <c:v>0.32341587935503052</c:v>
                </c:pt>
                <c:pt idx="1954">
                  <c:v>0.3233146975732662</c:v>
                </c:pt>
                <c:pt idx="1955">
                  <c:v>0.32322648143317734</c:v>
                </c:pt>
                <c:pt idx="1956">
                  <c:v>0.32309770334479154</c:v>
                </c:pt>
                <c:pt idx="1957">
                  <c:v>0.32287663583599957</c:v>
                </c:pt>
                <c:pt idx="1958">
                  <c:v>0.32268452686266952</c:v>
                </c:pt>
                <c:pt idx="1959">
                  <c:v>0.32249869753270993</c:v>
                </c:pt>
                <c:pt idx="1960">
                  <c:v>0.32229529261489365</c:v>
                </c:pt>
                <c:pt idx="1961">
                  <c:v>0.32211661166247851</c:v>
                </c:pt>
                <c:pt idx="1962">
                  <c:v>0.32191239998339555</c:v>
                </c:pt>
                <c:pt idx="1963">
                  <c:v>0.32171731729794978</c:v>
                </c:pt>
                <c:pt idx="1964">
                  <c:v>0.32152783958339287</c:v>
                </c:pt>
                <c:pt idx="1965">
                  <c:v>0.32135038213787337</c:v>
                </c:pt>
                <c:pt idx="1966">
                  <c:v>0.32110914680890246</c:v>
                </c:pt>
                <c:pt idx="1967">
                  <c:v>0.32078260460512187</c:v>
                </c:pt>
                <c:pt idx="1968">
                  <c:v>0.32040102248412955</c:v>
                </c:pt>
                <c:pt idx="1969">
                  <c:v>0.31996127948335862</c:v>
                </c:pt>
                <c:pt idx="1970">
                  <c:v>0.31958793056629647</c:v>
                </c:pt>
                <c:pt idx="1971">
                  <c:v>0.31921403968953088</c:v>
                </c:pt>
                <c:pt idx="1972">
                  <c:v>0.31882363751929627</c:v>
                </c:pt>
                <c:pt idx="1973">
                  <c:v>0.3184639301408842</c:v>
                </c:pt>
                <c:pt idx="1974">
                  <c:v>0.31807257995078814</c:v>
                </c:pt>
                <c:pt idx="1975">
                  <c:v>0.31769453284554205</c:v>
                </c:pt>
                <c:pt idx="1976">
                  <c:v>0.31737504283524259</c:v>
                </c:pt>
                <c:pt idx="1977">
                  <c:v>0.31699608138452778</c:v>
                </c:pt>
                <c:pt idx="1978">
                  <c:v>0.31659498379858814</c:v>
                </c:pt>
                <c:pt idx="1979">
                  <c:v>0.31619663259446046</c:v>
                </c:pt>
                <c:pt idx="1980">
                  <c:v>0.31577336946654039</c:v>
                </c:pt>
                <c:pt idx="1981">
                  <c:v>0.31536401332545688</c:v>
                </c:pt>
                <c:pt idx="1982">
                  <c:v>0.31498365371414599</c:v>
                </c:pt>
                <c:pt idx="1983">
                  <c:v>0.31454044663249764</c:v>
                </c:pt>
                <c:pt idx="1984">
                  <c:v>0.31402057112471471</c:v>
                </c:pt>
                <c:pt idx="1985">
                  <c:v>0.31360689618685933</c:v>
                </c:pt>
                <c:pt idx="1986">
                  <c:v>0.31320207182338816</c:v>
                </c:pt>
                <c:pt idx="1987">
                  <c:v>0.31283144759767711</c:v>
                </c:pt>
                <c:pt idx="1988">
                  <c:v>0.31256972335848071</c:v>
                </c:pt>
                <c:pt idx="1989">
                  <c:v>0.31223841813251907</c:v>
                </c:pt>
                <c:pt idx="1990">
                  <c:v>0.31184850971064165</c:v>
                </c:pt>
                <c:pt idx="1991">
                  <c:v>0.31152296177647731</c:v>
                </c:pt>
                <c:pt idx="1992">
                  <c:v>0.3112273912623385</c:v>
                </c:pt>
                <c:pt idx="1993">
                  <c:v>0.310901479104644</c:v>
                </c:pt>
                <c:pt idx="1994">
                  <c:v>0.31060826822639426</c:v>
                </c:pt>
                <c:pt idx="1995">
                  <c:v>0.31030187064131071</c:v>
                </c:pt>
                <c:pt idx="1996">
                  <c:v>0.30995063956538821</c:v>
                </c:pt>
                <c:pt idx="1997">
                  <c:v>0.30966803817369543</c:v>
                </c:pt>
                <c:pt idx="1998">
                  <c:v>0.30946799948876014</c:v>
                </c:pt>
                <c:pt idx="1999">
                  <c:v>0.30913915654449342</c:v>
                </c:pt>
                <c:pt idx="2000">
                  <c:v>0.3088920093872462</c:v>
                </c:pt>
                <c:pt idx="2001">
                  <c:v>0.30858065426527514</c:v>
                </c:pt>
                <c:pt idx="2002">
                  <c:v>0.30819666856523736</c:v>
                </c:pt>
                <c:pt idx="2003">
                  <c:v>0.30785104503751581</c:v>
                </c:pt>
                <c:pt idx="2004">
                  <c:v>0.30749908260896636</c:v>
                </c:pt>
                <c:pt idx="2005">
                  <c:v>0.30718606074778781</c:v>
                </c:pt>
                <c:pt idx="2006">
                  <c:v>0.30686461372278312</c:v>
                </c:pt>
                <c:pt idx="2007">
                  <c:v>0.30660138162414835</c:v>
                </c:pt>
                <c:pt idx="2008">
                  <c:v>0.30651299356303557</c:v>
                </c:pt>
                <c:pt idx="2009">
                  <c:v>0.30620947100170565</c:v>
                </c:pt>
                <c:pt idx="2010">
                  <c:v>0.30578529593030984</c:v>
                </c:pt>
                <c:pt idx="2011">
                  <c:v>0.30552475388242512</c:v>
                </c:pt>
                <c:pt idx="2012">
                  <c:v>0.30512793999294707</c:v>
                </c:pt>
                <c:pt idx="2013">
                  <c:v>0.30477169589049824</c:v>
                </c:pt>
                <c:pt idx="2014">
                  <c:v>0.30464627167189334</c:v>
                </c:pt>
                <c:pt idx="2015">
                  <c:v>0.30440318961922103</c:v>
                </c:pt>
                <c:pt idx="2016">
                  <c:v>0.30405476164580136</c:v>
                </c:pt>
                <c:pt idx="2017">
                  <c:v>0.30376272998463411</c:v>
                </c:pt>
                <c:pt idx="2018">
                  <c:v>0.30342333615052147</c:v>
                </c:pt>
                <c:pt idx="2019">
                  <c:v>0.30306565235808036</c:v>
                </c:pt>
                <c:pt idx="2020">
                  <c:v>0.30273120057147923</c:v>
                </c:pt>
                <c:pt idx="2021">
                  <c:v>0.30235665223954383</c:v>
                </c:pt>
                <c:pt idx="2022">
                  <c:v>0.301943467435696</c:v>
                </c:pt>
                <c:pt idx="2023">
                  <c:v>0.30157400834183234</c:v>
                </c:pt>
                <c:pt idx="2024">
                  <c:v>0.30127741612606557</c:v>
                </c:pt>
                <c:pt idx="2025">
                  <c:v>0.30091043153780855</c:v>
                </c:pt>
                <c:pt idx="2026">
                  <c:v>0.30046056317420239</c:v>
                </c:pt>
                <c:pt idx="2027">
                  <c:v>0.30011727342038891</c:v>
                </c:pt>
                <c:pt idx="2028">
                  <c:v>0.29985082221291859</c:v>
                </c:pt>
                <c:pt idx="2029">
                  <c:v>0.29955989250478798</c:v>
                </c:pt>
                <c:pt idx="2030">
                  <c:v>0.29934002379466923</c:v>
                </c:pt>
                <c:pt idx="2031">
                  <c:v>0.29917960498104929</c:v>
                </c:pt>
                <c:pt idx="2032">
                  <c:v>0.29885435011732814</c:v>
                </c:pt>
                <c:pt idx="2033">
                  <c:v>0.29842813571205568</c:v>
                </c:pt>
                <c:pt idx="2034">
                  <c:v>0.29816312563568542</c:v>
                </c:pt>
                <c:pt idx="2035">
                  <c:v>0.29789642028868202</c:v>
                </c:pt>
                <c:pt idx="2036">
                  <c:v>0.29753667876187989</c:v>
                </c:pt>
                <c:pt idx="2037">
                  <c:v>0.2972760781849515</c:v>
                </c:pt>
                <c:pt idx="2038">
                  <c:v>0.29700808787112049</c:v>
                </c:pt>
                <c:pt idx="2039">
                  <c:v>0.29666105260584968</c:v>
                </c:pt>
                <c:pt idx="2040">
                  <c:v>0.29643218961480627</c:v>
                </c:pt>
                <c:pt idx="2041">
                  <c:v>0.29635334329853413</c:v>
                </c:pt>
                <c:pt idx="2042">
                  <c:v>0.29611869471118185</c:v>
                </c:pt>
                <c:pt idx="2043">
                  <c:v>0.29589211559741635</c:v>
                </c:pt>
                <c:pt idx="2044">
                  <c:v>0.29574500337156495</c:v>
                </c:pt>
                <c:pt idx="2045">
                  <c:v>0.295390556010938</c:v>
                </c:pt>
                <c:pt idx="2046">
                  <c:v>0.29513413866485988</c:v>
                </c:pt>
                <c:pt idx="2047">
                  <c:v>0.29500510569990274</c:v>
                </c:pt>
                <c:pt idx="2048">
                  <c:v>0.29473543890073911</c:v>
                </c:pt>
                <c:pt idx="2049">
                  <c:v>0.29451971578637776</c:v>
                </c:pt>
                <c:pt idx="2050">
                  <c:v>0.29429253726804311</c:v>
                </c:pt>
                <c:pt idx="2051">
                  <c:v>0.2939630334939049</c:v>
                </c:pt>
                <c:pt idx="2052">
                  <c:v>0.29371236108545962</c:v>
                </c:pt>
                <c:pt idx="2053">
                  <c:v>0.29343387161154871</c:v>
                </c:pt>
                <c:pt idx="2054">
                  <c:v>0.29309044305608956</c:v>
                </c:pt>
                <c:pt idx="2055">
                  <c:v>0.29265448915583786</c:v>
                </c:pt>
                <c:pt idx="2056">
                  <c:v>0.29227135154259043</c:v>
                </c:pt>
                <c:pt idx="2057">
                  <c:v>0.29203668533992028</c:v>
                </c:pt>
                <c:pt idx="2058">
                  <c:v>0.29157331794588009</c:v>
                </c:pt>
                <c:pt idx="2059">
                  <c:v>0.29101968230438041</c:v>
                </c:pt>
                <c:pt idx="2060">
                  <c:v>0.29058442017786312</c:v>
                </c:pt>
                <c:pt idx="2061">
                  <c:v>0.29001368587961079</c:v>
                </c:pt>
                <c:pt idx="2062">
                  <c:v>0.28964426201696419</c:v>
                </c:pt>
                <c:pt idx="2063">
                  <c:v>0.28958131856538571</c:v>
                </c:pt>
                <c:pt idx="2064">
                  <c:v>0.28926621418165616</c:v>
                </c:pt>
                <c:pt idx="2065">
                  <c:v>0.28873318434036577</c:v>
                </c:pt>
                <c:pt idx="2066">
                  <c:v>0.28816015860469579</c:v>
                </c:pt>
                <c:pt idx="2067">
                  <c:v>0.28761377317120634</c:v>
                </c:pt>
                <c:pt idx="2068">
                  <c:v>0.28705378956727662</c:v>
                </c:pt>
                <c:pt idx="2069">
                  <c:v>0.28657228650385785</c:v>
                </c:pt>
                <c:pt idx="2070">
                  <c:v>0.28629227245855143</c:v>
                </c:pt>
                <c:pt idx="2071">
                  <c:v>0.28585052362709445</c:v>
                </c:pt>
                <c:pt idx="2072">
                  <c:v>0.28525317976754627</c:v>
                </c:pt>
                <c:pt idx="2073">
                  <c:v>0.28461767380370412</c:v>
                </c:pt>
                <c:pt idx="2074">
                  <c:v>0.28405624653034639</c:v>
                </c:pt>
                <c:pt idx="2075">
                  <c:v>0.28362783582689993</c:v>
                </c:pt>
                <c:pt idx="2076">
                  <c:v>0.28311527765974026</c:v>
                </c:pt>
                <c:pt idx="2077">
                  <c:v>0.28265201974075455</c:v>
                </c:pt>
                <c:pt idx="2078">
                  <c:v>0.2819767273683369</c:v>
                </c:pt>
                <c:pt idx="2079">
                  <c:v>0.28091093043336829</c:v>
                </c:pt>
                <c:pt idx="2080">
                  <c:v>0.28020391891009355</c:v>
                </c:pt>
                <c:pt idx="2081">
                  <c:v>0.27977079276508365</c:v>
                </c:pt>
                <c:pt idx="2082">
                  <c:v>0.27935097006317855</c:v>
                </c:pt>
                <c:pt idx="2083">
                  <c:v>0.27903330795907172</c:v>
                </c:pt>
                <c:pt idx="2084">
                  <c:v>0.27839149741087449</c:v>
                </c:pt>
                <c:pt idx="2085">
                  <c:v>0.27771063021473669</c:v>
                </c:pt>
                <c:pt idx="2086">
                  <c:v>0.27709628374299</c:v>
                </c:pt>
                <c:pt idx="2087">
                  <c:v>0.27634013244336986</c:v>
                </c:pt>
                <c:pt idx="2088">
                  <c:v>0.27572471794175923</c:v>
                </c:pt>
                <c:pt idx="2089">
                  <c:v>0.27516210328940655</c:v>
                </c:pt>
                <c:pt idx="2090">
                  <c:v>0.2746094370718673</c:v>
                </c:pt>
                <c:pt idx="2091">
                  <c:v>0.27424351262252583</c:v>
                </c:pt>
                <c:pt idx="2092">
                  <c:v>0.27389621991068414</c:v>
                </c:pt>
                <c:pt idx="2093">
                  <c:v>0.27331323922306244</c:v>
                </c:pt>
                <c:pt idx="2094">
                  <c:v>0.27275719297549045</c:v>
                </c:pt>
                <c:pt idx="2095">
                  <c:v>0.27212036792360222</c:v>
                </c:pt>
                <c:pt idx="2096">
                  <c:v>0.27145756947964989</c:v>
                </c:pt>
                <c:pt idx="2097">
                  <c:v>0.27117437676655132</c:v>
                </c:pt>
                <c:pt idx="2098">
                  <c:v>0.27064828274852443</c:v>
                </c:pt>
                <c:pt idx="2099">
                  <c:v>0.27003407009959152</c:v>
                </c:pt>
                <c:pt idx="2100">
                  <c:v>0.26951897205015479</c:v>
                </c:pt>
                <c:pt idx="2101">
                  <c:v>0.26867224807386125</c:v>
                </c:pt>
                <c:pt idx="2102">
                  <c:v>0.26808985552323678</c:v>
                </c:pt>
                <c:pt idx="2103">
                  <c:v>0.26765667786634667</c:v>
                </c:pt>
                <c:pt idx="2104">
                  <c:v>0.2671028896510545</c:v>
                </c:pt>
                <c:pt idx="2105">
                  <c:v>0.26680312864480094</c:v>
                </c:pt>
                <c:pt idx="2106">
                  <c:v>0.26655696724964412</c:v>
                </c:pt>
                <c:pt idx="2107">
                  <c:v>0.26621849581508505</c:v>
                </c:pt>
                <c:pt idx="2108">
                  <c:v>0.26592686842474506</c:v>
                </c:pt>
                <c:pt idx="2109">
                  <c:v>0.26534803719617456</c:v>
                </c:pt>
                <c:pt idx="2110">
                  <c:v>0.26442438627040193</c:v>
                </c:pt>
                <c:pt idx="2111">
                  <c:v>0.26363593783056144</c:v>
                </c:pt>
                <c:pt idx="2112">
                  <c:v>0.26305374482830673</c:v>
                </c:pt>
                <c:pt idx="2113">
                  <c:v>0.26275064261856085</c:v>
                </c:pt>
                <c:pt idx="2114">
                  <c:v>0.26237073637545721</c:v>
                </c:pt>
                <c:pt idx="2115">
                  <c:v>0.26189552485569328</c:v>
                </c:pt>
                <c:pt idx="2116">
                  <c:v>0.2614156090209534</c:v>
                </c:pt>
                <c:pt idx="2117">
                  <c:v>0.26062061512473284</c:v>
                </c:pt>
                <c:pt idx="2118">
                  <c:v>0.26025474252068692</c:v>
                </c:pt>
                <c:pt idx="2119">
                  <c:v>0.26000727180294247</c:v>
                </c:pt>
                <c:pt idx="2120">
                  <c:v>0.25936712472744317</c:v>
                </c:pt>
                <c:pt idx="2121">
                  <c:v>0.2589129741633947</c:v>
                </c:pt>
                <c:pt idx="2122">
                  <c:v>0.2582364533119042</c:v>
                </c:pt>
                <c:pt idx="2123">
                  <c:v>0.25744571910739084</c:v>
                </c:pt>
                <c:pt idx="2124">
                  <c:v>0.25707192647373162</c:v>
                </c:pt>
                <c:pt idx="2125">
                  <c:v>0.25663869806626632</c:v>
                </c:pt>
                <c:pt idx="2126">
                  <c:v>0.25627822911249154</c:v>
                </c:pt>
                <c:pt idx="2127">
                  <c:v>0.25603230228398383</c:v>
                </c:pt>
                <c:pt idx="2128">
                  <c:v>0.25560521957516119</c:v>
                </c:pt>
                <c:pt idx="2129">
                  <c:v>0.25507094560075028</c:v>
                </c:pt>
                <c:pt idx="2130">
                  <c:v>0.25488534910604616</c:v>
                </c:pt>
                <c:pt idx="2131">
                  <c:v>0.25480701258253385</c:v>
                </c:pt>
                <c:pt idx="2132">
                  <c:v>0.25452263995986496</c:v>
                </c:pt>
                <c:pt idx="2133">
                  <c:v>0.25413417355233964</c:v>
                </c:pt>
                <c:pt idx="2134">
                  <c:v>0.25330433198010588</c:v>
                </c:pt>
                <c:pt idx="2135">
                  <c:v>0.25236072408858934</c:v>
                </c:pt>
                <c:pt idx="2136">
                  <c:v>0.25148388998452731</c:v>
                </c:pt>
                <c:pt idx="2137">
                  <c:v>0.25117142414283206</c:v>
                </c:pt>
                <c:pt idx="2138">
                  <c:v>0.25140537853241901</c:v>
                </c:pt>
                <c:pt idx="2139">
                  <c:v>0.25109326058064085</c:v>
                </c:pt>
                <c:pt idx="2140">
                  <c:v>0.25139707720099419</c:v>
                </c:pt>
                <c:pt idx="2141">
                  <c:v>0.25103659831333769</c:v>
                </c:pt>
                <c:pt idx="2142">
                  <c:v>0.24997054894939855</c:v>
                </c:pt>
                <c:pt idx="2143">
                  <c:v>0.24912653462487624</c:v>
                </c:pt>
                <c:pt idx="2144">
                  <c:v>0.24739075072567118</c:v>
                </c:pt>
                <c:pt idx="2145">
                  <c:v>0.24671750390369138</c:v>
                </c:pt>
                <c:pt idx="2146">
                  <c:v>0.24714075883550199</c:v>
                </c:pt>
                <c:pt idx="2147">
                  <c:v>0.24762185434251263</c:v>
                </c:pt>
                <c:pt idx="2148">
                  <c:v>0.24818151153318349</c:v>
                </c:pt>
                <c:pt idx="2149">
                  <c:v>0.24855687108076455</c:v>
                </c:pt>
                <c:pt idx="2150">
                  <c:v>0.24794034077861113</c:v>
                </c:pt>
              </c:numCache>
            </c:numRef>
          </c:yVal>
          <c:smooth val="1"/>
          <c:extLst>
            <c:ext xmlns:c16="http://schemas.microsoft.com/office/drawing/2014/chart" uri="{C3380CC4-5D6E-409C-BE32-E72D297353CC}">
              <c16:uniqueId val="{00000030-1C1D-46AE-B92F-7DA50429CA8D}"/>
            </c:ext>
          </c:extLst>
        </c:ser>
        <c:ser>
          <c:idx val="49"/>
          <c:order val="49"/>
          <c:spPr>
            <a:ln w="19050" cap="rnd">
              <a:solidFill>
                <a:schemeClr val="accent2">
                  <a:lumMod val="50000"/>
                  <a:lumOff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Database'!$DF$122:$DF$2272</c:f>
              <c:numCache>
                <c:formatCode>General</c:formatCode>
                <c:ptCount val="2151"/>
                <c:pt idx="0">
                  <c:v>6.6682994305613516E-2</c:v>
                </c:pt>
                <c:pt idx="1">
                  <c:v>7.4527472324093236E-2</c:v>
                </c:pt>
                <c:pt idx="2">
                  <c:v>7.7503301061786656E-2</c:v>
                </c:pt>
                <c:pt idx="3">
                  <c:v>7.9191956420770107E-2</c:v>
                </c:pt>
                <c:pt idx="4">
                  <c:v>7.6992040709321349E-2</c:v>
                </c:pt>
                <c:pt idx="5">
                  <c:v>6.4315810504428014E-2</c:v>
                </c:pt>
                <c:pt idx="6">
                  <c:v>6.5594346979963289E-2</c:v>
                </c:pt>
                <c:pt idx="7">
                  <c:v>6.9302858097477479E-2</c:v>
                </c:pt>
                <c:pt idx="8">
                  <c:v>6.7803078924083049E-2</c:v>
                </c:pt>
                <c:pt idx="9">
                  <c:v>7.0892574396996186E-2</c:v>
                </c:pt>
                <c:pt idx="10">
                  <c:v>7.0179285416569606E-2</c:v>
                </c:pt>
                <c:pt idx="11">
                  <c:v>6.5357735722973612E-2</c:v>
                </c:pt>
                <c:pt idx="12">
                  <c:v>7.5571114229943462E-2</c:v>
                </c:pt>
                <c:pt idx="13">
                  <c:v>7.891623508147394E-2</c:v>
                </c:pt>
                <c:pt idx="14">
                  <c:v>7.2747457995093356E-2</c:v>
                </c:pt>
                <c:pt idx="15">
                  <c:v>6.9191476831269402E-2</c:v>
                </c:pt>
                <c:pt idx="16">
                  <c:v>6.7899596859994762E-2</c:v>
                </c:pt>
                <c:pt idx="17">
                  <c:v>6.923120583206592E-2</c:v>
                </c:pt>
                <c:pt idx="18">
                  <c:v>6.9949912584708507E-2</c:v>
                </c:pt>
                <c:pt idx="19">
                  <c:v>6.8521317000355145E-2</c:v>
                </c:pt>
                <c:pt idx="20">
                  <c:v>7.1111446400585851E-2</c:v>
                </c:pt>
                <c:pt idx="21">
                  <c:v>7.5283813766080496E-2</c:v>
                </c:pt>
                <c:pt idx="22">
                  <c:v>7.0770809782927227E-2</c:v>
                </c:pt>
                <c:pt idx="23">
                  <c:v>6.7144939269603937E-2</c:v>
                </c:pt>
                <c:pt idx="24">
                  <c:v>6.8376385088820643E-2</c:v>
                </c:pt>
                <c:pt idx="25">
                  <c:v>6.9471869669705505E-2</c:v>
                </c:pt>
                <c:pt idx="26">
                  <c:v>7.26579700249219E-2</c:v>
                </c:pt>
                <c:pt idx="27">
                  <c:v>7.549861816765438E-2</c:v>
                </c:pt>
                <c:pt idx="28">
                  <c:v>7.2414602701920863E-2</c:v>
                </c:pt>
                <c:pt idx="29">
                  <c:v>7.1552901804474989E-2</c:v>
                </c:pt>
                <c:pt idx="30">
                  <c:v>7.2792330866736518E-2</c:v>
                </c:pt>
                <c:pt idx="31">
                  <c:v>7.5671977238509866E-2</c:v>
                </c:pt>
                <c:pt idx="32">
                  <c:v>7.3712010322098356E-2</c:v>
                </c:pt>
                <c:pt idx="33">
                  <c:v>7.2232907042028643E-2</c:v>
                </c:pt>
                <c:pt idx="34">
                  <c:v>7.2932821078336499E-2</c:v>
                </c:pt>
                <c:pt idx="35">
                  <c:v>7.1894766282593239E-2</c:v>
                </c:pt>
                <c:pt idx="36">
                  <c:v>7.2006736409972391E-2</c:v>
                </c:pt>
                <c:pt idx="37">
                  <c:v>7.2047403048042302E-2</c:v>
                </c:pt>
                <c:pt idx="38">
                  <c:v>7.3211295703021789E-2</c:v>
                </c:pt>
                <c:pt idx="39">
                  <c:v>7.3176548297872721E-2</c:v>
                </c:pt>
                <c:pt idx="40">
                  <c:v>7.3127950244314621E-2</c:v>
                </c:pt>
                <c:pt idx="41">
                  <c:v>7.3817198941576567E-2</c:v>
                </c:pt>
                <c:pt idx="42">
                  <c:v>7.1474274035073143E-2</c:v>
                </c:pt>
                <c:pt idx="43">
                  <c:v>7.0894230911293821E-2</c:v>
                </c:pt>
                <c:pt idx="44">
                  <c:v>7.2364423086474575E-2</c:v>
                </c:pt>
                <c:pt idx="45">
                  <c:v>7.1773245560548496E-2</c:v>
                </c:pt>
                <c:pt idx="46">
                  <c:v>7.2795617327037071E-2</c:v>
                </c:pt>
                <c:pt idx="47">
                  <c:v>7.4775872829526815E-2</c:v>
                </c:pt>
                <c:pt idx="48">
                  <c:v>7.5139283684139205E-2</c:v>
                </c:pt>
                <c:pt idx="49">
                  <c:v>7.5140901540820551E-2</c:v>
                </c:pt>
                <c:pt idx="50">
                  <c:v>7.4584633411660092E-2</c:v>
                </c:pt>
                <c:pt idx="51">
                  <c:v>7.4182427925455111E-2</c:v>
                </c:pt>
                <c:pt idx="52">
                  <c:v>7.5979578637913367E-2</c:v>
                </c:pt>
                <c:pt idx="53">
                  <c:v>7.7083425280673412E-2</c:v>
                </c:pt>
                <c:pt idx="54">
                  <c:v>7.6876817719611343E-2</c:v>
                </c:pt>
                <c:pt idx="55">
                  <c:v>7.8036691884651621E-2</c:v>
                </c:pt>
                <c:pt idx="56">
                  <c:v>7.7920945734042832E-2</c:v>
                </c:pt>
                <c:pt idx="57">
                  <c:v>7.6868848975470708E-2</c:v>
                </c:pt>
                <c:pt idx="58">
                  <c:v>7.7045564261295704E-2</c:v>
                </c:pt>
                <c:pt idx="59">
                  <c:v>7.7557955207051332E-2</c:v>
                </c:pt>
                <c:pt idx="60">
                  <c:v>7.8037243408354426E-2</c:v>
                </c:pt>
                <c:pt idx="61">
                  <c:v>7.778367776667762E-2</c:v>
                </c:pt>
                <c:pt idx="62">
                  <c:v>7.7703560288943319E-2</c:v>
                </c:pt>
                <c:pt idx="63">
                  <c:v>7.8472591012151413E-2</c:v>
                </c:pt>
                <c:pt idx="64">
                  <c:v>7.9843928497513969E-2</c:v>
                </c:pt>
                <c:pt idx="65">
                  <c:v>8.0561527287141124E-2</c:v>
                </c:pt>
                <c:pt idx="66">
                  <c:v>8.0395615695299225E-2</c:v>
                </c:pt>
                <c:pt idx="67">
                  <c:v>8.0176438389151061E-2</c:v>
                </c:pt>
                <c:pt idx="68">
                  <c:v>8.088653123484453E-2</c:v>
                </c:pt>
                <c:pt idx="69">
                  <c:v>8.1533725000035751E-2</c:v>
                </c:pt>
                <c:pt idx="70">
                  <c:v>8.2112574097623972E-2</c:v>
                </c:pt>
                <c:pt idx="71">
                  <c:v>8.2778691801498258E-2</c:v>
                </c:pt>
                <c:pt idx="72">
                  <c:v>8.3019222489424574E-2</c:v>
                </c:pt>
                <c:pt idx="73">
                  <c:v>8.2961552359648874E-2</c:v>
                </c:pt>
                <c:pt idx="74">
                  <c:v>8.3233949492346651E-2</c:v>
                </c:pt>
                <c:pt idx="75">
                  <c:v>8.3962256441791935E-2</c:v>
                </c:pt>
                <c:pt idx="76">
                  <c:v>8.4498382105874514E-2</c:v>
                </c:pt>
                <c:pt idx="77">
                  <c:v>8.4908899148960118E-2</c:v>
                </c:pt>
                <c:pt idx="78">
                  <c:v>8.591668231692895E-2</c:v>
                </c:pt>
                <c:pt idx="79">
                  <c:v>8.6486288951989621E-2</c:v>
                </c:pt>
                <c:pt idx="80">
                  <c:v>8.6491260731687933E-2</c:v>
                </c:pt>
                <c:pt idx="81">
                  <c:v>8.683793174694425E-2</c:v>
                </c:pt>
                <c:pt idx="82">
                  <c:v>8.7546154372332721E-2</c:v>
                </c:pt>
                <c:pt idx="83">
                  <c:v>8.8487192464034484E-2</c:v>
                </c:pt>
                <c:pt idx="84">
                  <c:v>8.9546747116971678E-2</c:v>
                </c:pt>
                <c:pt idx="85">
                  <c:v>8.9940586670142153E-2</c:v>
                </c:pt>
                <c:pt idx="86">
                  <c:v>9.0660209154416915E-2</c:v>
                </c:pt>
                <c:pt idx="87">
                  <c:v>9.1929888871515666E-2</c:v>
                </c:pt>
                <c:pt idx="88">
                  <c:v>9.2085161561668197E-2</c:v>
                </c:pt>
                <c:pt idx="89">
                  <c:v>9.2471687116080101E-2</c:v>
                </c:pt>
                <c:pt idx="90">
                  <c:v>9.3378987000715188E-2</c:v>
                </c:pt>
                <c:pt idx="91">
                  <c:v>9.4022521452136257E-2</c:v>
                </c:pt>
                <c:pt idx="92">
                  <c:v>9.4538468884321644E-2</c:v>
                </c:pt>
                <c:pt idx="93">
                  <c:v>9.5015682461663406E-2</c:v>
                </c:pt>
                <c:pt idx="94">
                  <c:v>9.5416989467427091E-2</c:v>
                </c:pt>
                <c:pt idx="95">
                  <c:v>9.6032462838308894E-2</c:v>
                </c:pt>
                <c:pt idx="96">
                  <c:v>9.6757112912709164E-2</c:v>
                </c:pt>
                <c:pt idx="97">
                  <c:v>9.7652538109897311E-2</c:v>
                </c:pt>
                <c:pt idx="98">
                  <c:v>9.8532937087011149E-2</c:v>
                </c:pt>
                <c:pt idx="99">
                  <c:v>9.923246511522478E-2</c:v>
                </c:pt>
                <c:pt idx="100">
                  <c:v>9.9809238443283002E-2</c:v>
                </c:pt>
                <c:pt idx="101">
                  <c:v>0.10019173881078508</c:v>
                </c:pt>
                <c:pt idx="102">
                  <c:v>0.10072957018629075</c:v>
                </c:pt>
                <c:pt idx="103">
                  <c:v>0.10143162800087745</c:v>
                </c:pt>
                <c:pt idx="104">
                  <c:v>0.10216476600810402</c:v>
                </c:pt>
                <c:pt idx="105">
                  <c:v>0.10272483164877289</c:v>
                </c:pt>
                <c:pt idx="106">
                  <c:v>0.10307335605638747</c:v>
                </c:pt>
                <c:pt idx="107">
                  <c:v>0.1033927638595399</c:v>
                </c:pt>
                <c:pt idx="108">
                  <c:v>0.10401461650050446</c:v>
                </c:pt>
                <c:pt idx="109">
                  <c:v>0.10452414913356904</c:v>
                </c:pt>
                <c:pt idx="110">
                  <c:v>0.10469103741137376</c:v>
                </c:pt>
                <c:pt idx="111">
                  <c:v>0.10524272121320681</c:v>
                </c:pt>
                <c:pt idx="112">
                  <c:v>0.10587075307358573</c:v>
                </c:pt>
                <c:pt idx="113">
                  <c:v>0.10631329268039254</c:v>
                </c:pt>
                <c:pt idx="114">
                  <c:v>0.106480787389252</c:v>
                </c:pt>
                <c:pt idx="115">
                  <c:v>0.10684830851616815</c:v>
                </c:pt>
                <c:pt idx="116">
                  <c:v>0.10733266069861465</c:v>
                </c:pt>
                <c:pt idx="117">
                  <c:v>0.10773847279835473</c:v>
                </c:pt>
                <c:pt idx="118">
                  <c:v>0.10801633467232595</c:v>
                </c:pt>
                <c:pt idx="119">
                  <c:v>0.10814879526047982</c:v>
                </c:pt>
                <c:pt idx="120">
                  <c:v>0.10833622768908961</c:v>
                </c:pt>
                <c:pt idx="121">
                  <c:v>0.1090264646178311</c:v>
                </c:pt>
                <c:pt idx="122">
                  <c:v>0.10984056500954327</c:v>
                </c:pt>
                <c:pt idx="123">
                  <c:v>0.1104009419521032</c:v>
                </c:pt>
                <c:pt idx="124">
                  <c:v>0.11079986131001007</c:v>
                </c:pt>
                <c:pt idx="125">
                  <c:v>0.11111471321804678</c:v>
                </c:pt>
                <c:pt idx="126">
                  <c:v>0.11139045917356845</c:v>
                </c:pt>
                <c:pt idx="127">
                  <c:v>0.11174570012555989</c:v>
                </c:pt>
                <c:pt idx="128">
                  <c:v>0.11207662714023409</c:v>
                </c:pt>
                <c:pt idx="129">
                  <c:v>0.11250665580980164</c:v>
                </c:pt>
                <c:pt idx="130">
                  <c:v>0.1130700904036991</c:v>
                </c:pt>
                <c:pt idx="131">
                  <c:v>0.11338847019466619</c:v>
                </c:pt>
                <c:pt idx="132">
                  <c:v>0.11377029687169204</c:v>
                </c:pt>
                <c:pt idx="133">
                  <c:v>0.11440417737160052</c:v>
                </c:pt>
                <c:pt idx="134">
                  <c:v>0.11457588149164276</c:v>
                </c:pt>
                <c:pt idx="135">
                  <c:v>0.11488042211961585</c:v>
                </c:pt>
                <c:pt idx="136">
                  <c:v>0.11560814155728434</c:v>
                </c:pt>
                <c:pt idx="137">
                  <c:v>0.11611280752200281</c:v>
                </c:pt>
                <c:pt idx="138">
                  <c:v>0.11659053604388127</c:v>
                </c:pt>
                <c:pt idx="139">
                  <c:v>0.1171333636755879</c:v>
                </c:pt>
                <c:pt idx="140">
                  <c:v>0.11781956552999255</c:v>
                </c:pt>
                <c:pt idx="141">
                  <c:v>0.11833799509314795</c:v>
                </c:pt>
                <c:pt idx="142">
                  <c:v>0.11871017924834781</c:v>
                </c:pt>
                <c:pt idx="143">
                  <c:v>0.11921185258237253</c:v>
                </c:pt>
                <c:pt idx="144">
                  <c:v>0.1200130174913102</c:v>
                </c:pt>
                <c:pt idx="145">
                  <c:v>0.12068939112435689</c:v>
                </c:pt>
                <c:pt idx="146">
                  <c:v>0.1210315708413815</c:v>
                </c:pt>
                <c:pt idx="147">
                  <c:v>0.1217672258233768</c:v>
                </c:pt>
                <c:pt idx="148">
                  <c:v>0.12249121175455339</c:v>
                </c:pt>
                <c:pt idx="149">
                  <c:v>0.12302141402997537</c:v>
                </c:pt>
                <c:pt idx="150">
                  <c:v>0.12371199364902025</c:v>
                </c:pt>
                <c:pt idx="151">
                  <c:v>0.12435987950544262</c:v>
                </c:pt>
                <c:pt idx="152">
                  <c:v>0.12501338669422413</c:v>
                </c:pt>
                <c:pt idx="153">
                  <c:v>0.12579472054447169</c:v>
                </c:pt>
                <c:pt idx="154">
                  <c:v>0.12649102211678473</c:v>
                </c:pt>
                <c:pt idx="155">
                  <c:v>0.12716633496401097</c:v>
                </c:pt>
                <c:pt idx="156">
                  <c:v>0.12780175094013727</c:v>
                </c:pt>
                <c:pt idx="157">
                  <c:v>0.12847002373362304</c:v>
                </c:pt>
                <c:pt idx="158">
                  <c:v>0.12908018342405977</c:v>
                </c:pt>
                <c:pt idx="159">
                  <c:v>0.12961481256686644</c:v>
                </c:pt>
                <c:pt idx="160">
                  <c:v>0.13046731285498511</c:v>
                </c:pt>
                <c:pt idx="161">
                  <c:v>0.13135708920636838</c:v>
                </c:pt>
                <c:pt idx="162">
                  <c:v>0.13216456891878559</c:v>
                </c:pt>
                <c:pt idx="163">
                  <c:v>0.13279713937586413</c:v>
                </c:pt>
                <c:pt idx="164">
                  <c:v>0.13347784482615968</c:v>
                </c:pt>
                <c:pt idx="165">
                  <c:v>0.13424930435271878</c:v>
                </c:pt>
                <c:pt idx="166">
                  <c:v>0.13503881829834932</c:v>
                </c:pt>
                <c:pt idx="167">
                  <c:v>0.13561845967712791</c:v>
                </c:pt>
                <c:pt idx="168">
                  <c:v>0.13623641278298862</c:v>
                </c:pt>
                <c:pt idx="169">
                  <c:v>0.1371526333002506</c:v>
                </c:pt>
                <c:pt idx="170">
                  <c:v>0.13795050806492315</c:v>
                </c:pt>
                <c:pt idx="171">
                  <c:v>0.13870753374455602</c:v>
                </c:pt>
                <c:pt idx="172">
                  <c:v>0.13948177132396833</c:v>
                </c:pt>
                <c:pt idx="173">
                  <c:v>0.14029531195236994</c:v>
                </c:pt>
                <c:pt idx="174">
                  <c:v>0.14109886001193298</c:v>
                </c:pt>
                <c:pt idx="175">
                  <c:v>0.14189855349957756</c:v>
                </c:pt>
                <c:pt idx="176">
                  <c:v>0.14275357323875562</c:v>
                </c:pt>
                <c:pt idx="177">
                  <c:v>0.14361559019359915</c:v>
                </c:pt>
                <c:pt idx="178">
                  <c:v>0.14447525794127705</c:v>
                </c:pt>
                <c:pt idx="179">
                  <c:v>0.14531476856808204</c:v>
                </c:pt>
                <c:pt idx="180">
                  <c:v>0.14621348300233375</c:v>
                </c:pt>
                <c:pt idx="181">
                  <c:v>0.14712638827856397</c:v>
                </c:pt>
                <c:pt idx="182">
                  <c:v>0.14801012009564893</c:v>
                </c:pt>
                <c:pt idx="183">
                  <c:v>0.14893904960237728</c:v>
                </c:pt>
                <c:pt idx="184">
                  <c:v>0.14987959908617141</c:v>
                </c:pt>
                <c:pt idx="185">
                  <c:v>0.15081985867136735</c:v>
                </c:pt>
                <c:pt idx="186">
                  <c:v>0.15181310769612097</c:v>
                </c:pt>
                <c:pt idx="187">
                  <c:v>0.15284719194427596</c:v>
                </c:pt>
                <c:pt idx="188">
                  <c:v>0.15390615420665268</c:v>
                </c:pt>
                <c:pt idx="189">
                  <c:v>0.15491069881869776</c:v>
                </c:pt>
                <c:pt idx="190">
                  <c:v>0.15590205255927447</c:v>
                </c:pt>
                <c:pt idx="191">
                  <c:v>0.1569444612322437</c:v>
                </c:pt>
                <c:pt idx="192">
                  <c:v>0.15807014046996795</c:v>
                </c:pt>
                <c:pt idx="193">
                  <c:v>0.15911685293879113</c:v>
                </c:pt>
                <c:pt idx="194">
                  <c:v>0.16020739120809052</c:v>
                </c:pt>
                <c:pt idx="195">
                  <c:v>0.16142840943678233</c:v>
                </c:pt>
                <c:pt idx="196">
                  <c:v>0.16263078022236371</c:v>
                </c:pt>
                <c:pt idx="197">
                  <c:v>0.16378915053342782</c:v>
                </c:pt>
                <c:pt idx="198">
                  <c:v>0.16494070735873118</c:v>
                </c:pt>
                <c:pt idx="199">
                  <c:v>0.16618468137016651</c:v>
                </c:pt>
                <c:pt idx="200">
                  <c:v>0.16748425796729216</c:v>
                </c:pt>
                <c:pt idx="201">
                  <c:v>0.16879414727378775</c:v>
                </c:pt>
                <c:pt idx="202">
                  <c:v>0.17004319926810607</c:v>
                </c:pt>
                <c:pt idx="203">
                  <c:v>0.17137978871200835</c:v>
                </c:pt>
                <c:pt idx="204">
                  <c:v>0.1727493396549071</c:v>
                </c:pt>
                <c:pt idx="205">
                  <c:v>0.17406625897716624</c:v>
                </c:pt>
                <c:pt idx="206">
                  <c:v>0.17539599409139148</c:v>
                </c:pt>
                <c:pt idx="207">
                  <c:v>0.17678484230717448</c:v>
                </c:pt>
                <c:pt idx="208">
                  <c:v>0.17825490448783735</c:v>
                </c:pt>
                <c:pt idx="209">
                  <c:v>0.17973064649349868</c:v>
                </c:pt>
                <c:pt idx="210">
                  <c:v>0.18112241977712976</c:v>
                </c:pt>
                <c:pt idx="211">
                  <c:v>0.18243587401436559</c:v>
                </c:pt>
                <c:pt idx="212">
                  <c:v>0.18391577147871338</c:v>
                </c:pt>
                <c:pt idx="213">
                  <c:v>0.18536946875709281</c:v>
                </c:pt>
                <c:pt idx="214">
                  <c:v>0.18678519268625007</c:v>
                </c:pt>
                <c:pt idx="215">
                  <c:v>0.18825761046326384</c:v>
                </c:pt>
                <c:pt idx="216">
                  <c:v>0.18968563419419679</c:v>
                </c:pt>
                <c:pt idx="217">
                  <c:v>0.19110806759809842</c:v>
                </c:pt>
                <c:pt idx="218">
                  <c:v>0.19256893501958219</c:v>
                </c:pt>
                <c:pt idx="219">
                  <c:v>0.19398687558575367</c:v>
                </c:pt>
                <c:pt idx="220">
                  <c:v>0.19543507244917344</c:v>
                </c:pt>
                <c:pt idx="221">
                  <c:v>0.19692982190928079</c:v>
                </c:pt>
                <c:pt idx="222">
                  <c:v>0.19828284338458024</c:v>
                </c:pt>
                <c:pt idx="223">
                  <c:v>0.19964061830249691</c:v>
                </c:pt>
                <c:pt idx="224">
                  <c:v>0.20106132428683263</c:v>
                </c:pt>
                <c:pt idx="225">
                  <c:v>0.20250010298711299</c:v>
                </c:pt>
                <c:pt idx="226">
                  <c:v>0.20388243212475957</c:v>
                </c:pt>
                <c:pt idx="227">
                  <c:v>0.20521493275824973</c:v>
                </c:pt>
                <c:pt idx="228">
                  <c:v>0.20659382247625854</c:v>
                </c:pt>
                <c:pt idx="229">
                  <c:v>0.20789315847755044</c:v>
                </c:pt>
                <c:pt idx="230">
                  <c:v>0.20914549898192661</c:v>
                </c:pt>
                <c:pt idx="231">
                  <c:v>0.2104268695810784</c:v>
                </c:pt>
                <c:pt idx="232">
                  <c:v>0.21179362137165944</c:v>
                </c:pt>
                <c:pt idx="233">
                  <c:v>0.21310731103614397</c:v>
                </c:pt>
                <c:pt idx="234">
                  <c:v>0.21426431761241316</c:v>
                </c:pt>
                <c:pt idx="235">
                  <c:v>0.21536246395527206</c:v>
                </c:pt>
                <c:pt idx="236">
                  <c:v>0.21653128201340302</c:v>
                </c:pt>
                <c:pt idx="237">
                  <c:v>0.21773199019911793</c:v>
                </c:pt>
                <c:pt idx="238">
                  <c:v>0.21879082561938853</c:v>
                </c:pt>
                <c:pt idx="239">
                  <c:v>0.21987145919850345</c:v>
                </c:pt>
                <c:pt idx="240">
                  <c:v>0.2209498297648029</c:v>
                </c:pt>
                <c:pt idx="241">
                  <c:v>0.2219313451691951</c:v>
                </c:pt>
                <c:pt idx="242">
                  <c:v>0.22292237113750643</c:v>
                </c:pt>
                <c:pt idx="243">
                  <c:v>0.22387235067571734</c:v>
                </c:pt>
                <c:pt idx="244">
                  <c:v>0.22473618745793855</c:v>
                </c:pt>
                <c:pt idx="245">
                  <c:v>0.22565253246169201</c:v>
                </c:pt>
                <c:pt idx="246">
                  <c:v>0.22653114676483987</c:v>
                </c:pt>
                <c:pt idx="247">
                  <c:v>0.22734437437274324</c:v>
                </c:pt>
                <c:pt idx="248">
                  <c:v>0.22826574096454855</c:v>
                </c:pt>
                <c:pt idx="249">
                  <c:v>0.22914177592755439</c:v>
                </c:pt>
                <c:pt idx="250">
                  <c:v>0.22996072484639143</c:v>
                </c:pt>
                <c:pt idx="251">
                  <c:v>0.23079863372568835</c:v>
                </c:pt>
                <c:pt idx="252">
                  <c:v>0.2317696845570697</c:v>
                </c:pt>
                <c:pt idx="253">
                  <c:v>0.23277242928210448</c:v>
                </c:pt>
                <c:pt idx="254">
                  <c:v>0.23362768846840995</c:v>
                </c:pt>
                <c:pt idx="255">
                  <c:v>0.23446904412368394</c:v>
                </c:pt>
                <c:pt idx="256">
                  <c:v>0.23530126611157046</c:v>
                </c:pt>
                <c:pt idx="257">
                  <c:v>0.23607581602204397</c:v>
                </c:pt>
                <c:pt idx="258">
                  <c:v>0.23682450564190446</c:v>
                </c:pt>
                <c:pt idx="259">
                  <c:v>0.23759226584054818</c:v>
                </c:pt>
                <c:pt idx="260">
                  <c:v>0.23834681260510857</c:v>
                </c:pt>
                <c:pt idx="261">
                  <c:v>0.23896772546359499</c:v>
                </c:pt>
                <c:pt idx="262">
                  <c:v>0.2396044344835877</c:v>
                </c:pt>
                <c:pt idx="263">
                  <c:v>0.2402488158984</c:v>
                </c:pt>
                <c:pt idx="264">
                  <c:v>0.24084706843290668</c:v>
                </c:pt>
                <c:pt idx="265">
                  <c:v>0.24143724161604593</c:v>
                </c:pt>
                <c:pt idx="266">
                  <c:v>0.24201233708226577</c:v>
                </c:pt>
                <c:pt idx="267">
                  <c:v>0.24256493409768867</c:v>
                </c:pt>
                <c:pt idx="268">
                  <c:v>0.24313668445658679</c:v>
                </c:pt>
                <c:pt idx="269">
                  <c:v>0.24372489030633346</c:v>
                </c:pt>
                <c:pt idx="270">
                  <c:v>0.24428594995937822</c:v>
                </c:pt>
                <c:pt idx="271">
                  <c:v>0.24483300818312767</c:v>
                </c:pt>
                <c:pt idx="272">
                  <c:v>0.24543806923093639</c:v>
                </c:pt>
                <c:pt idx="273">
                  <c:v>0.24605665792496492</c:v>
                </c:pt>
                <c:pt idx="274">
                  <c:v>0.24658508216469352</c:v>
                </c:pt>
                <c:pt idx="275">
                  <c:v>0.24716150283553331</c:v>
                </c:pt>
                <c:pt idx="276">
                  <c:v>0.24778403909275695</c:v>
                </c:pt>
                <c:pt idx="277">
                  <c:v>0.24838059918017086</c:v>
                </c:pt>
                <c:pt idx="278">
                  <c:v>0.2489671593544196</c:v>
                </c:pt>
                <c:pt idx="279">
                  <c:v>0.2495643163397554</c:v>
                </c:pt>
                <c:pt idx="280">
                  <c:v>0.25018288913324654</c:v>
                </c:pt>
                <c:pt idx="281">
                  <c:v>0.25071694318528381</c:v>
                </c:pt>
                <c:pt idx="282">
                  <c:v>0.25126838051748973</c:v>
                </c:pt>
                <c:pt idx="283">
                  <c:v>0.2518958161361286</c:v>
                </c:pt>
                <c:pt idx="284">
                  <c:v>0.25250426464710335</c:v>
                </c:pt>
                <c:pt idx="285">
                  <c:v>0.25306648242618635</c:v>
                </c:pt>
                <c:pt idx="286">
                  <c:v>0.2536082759911687</c:v>
                </c:pt>
                <c:pt idx="287">
                  <c:v>0.25418224963604569</c:v>
                </c:pt>
                <c:pt idx="288">
                  <c:v>0.25472929068643108</c:v>
                </c:pt>
                <c:pt idx="289">
                  <c:v>0.25524671264174442</c:v>
                </c:pt>
                <c:pt idx="290">
                  <c:v>0.25576633854251857</c:v>
                </c:pt>
                <c:pt idx="291">
                  <c:v>0.25627804552290118</c:v>
                </c:pt>
                <c:pt idx="292">
                  <c:v>0.25679551909122345</c:v>
                </c:pt>
                <c:pt idx="293">
                  <c:v>0.25733076476681971</c:v>
                </c:pt>
                <c:pt idx="294">
                  <c:v>0.257913417201872</c:v>
                </c:pt>
                <c:pt idx="295">
                  <c:v>0.25848046012926967</c:v>
                </c:pt>
                <c:pt idx="296">
                  <c:v>0.25899471375596289</c:v>
                </c:pt>
                <c:pt idx="297">
                  <c:v>0.25948647972692263</c:v>
                </c:pt>
                <c:pt idx="298">
                  <c:v>0.25994568750720271</c:v>
                </c:pt>
                <c:pt idx="299">
                  <c:v>0.26040856520923017</c:v>
                </c:pt>
                <c:pt idx="300">
                  <c:v>0.26093594223642308</c:v>
                </c:pt>
                <c:pt idx="301">
                  <c:v>0.26149174046844842</c:v>
                </c:pt>
                <c:pt idx="302">
                  <c:v>0.26201357932224933</c:v>
                </c:pt>
                <c:pt idx="303">
                  <c:v>0.26243951179080732</c:v>
                </c:pt>
                <c:pt idx="304">
                  <c:v>0.26288976959228832</c:v>
                </c:pt>
                <c:pt idx="305">
                  <c:v>0.26336026351762526</c:v>
                </c:pt>
                <c:pt idx="306">
                  <c:v>0.26385233387865298</c:v>
                </c:pt>
                <c:pt idx="307">
                  <c:v>0.26434084268577523</c:v>
                </c:pt>
                <c:pt idx="308">
                  <c:v>0.26478080859674935</c:v>
                </c:pt>
                <c:pt idx="309">
                  <c:v>0.26521009866272943</c:v>
                </c:pt>
                <c:pt idx="310">
                  <c:v>0.2657214542408543</c:v>
                </c:pt>
                <c:pt idx="311">
                  <c:v>0.26616917848452432</c:v>
                </c:pt>
                <c:pt idx="312">
                  <c:v>0.26657867908146854</c:v>
                </c:pt>
                <c:pt idx="313">
                  <c:v>0.26700546571620465</c:v>
                </c:pt>
                <c:pt idx="314">
                  <c:v>0.26744498195877292</c:v>
                </c:pt>
                <c:pt idx="315">
                  <c:v>0.26793952264181992</c:v>
                </c:pt>
                <c:pt idx="316">
                  <c:v>0.26849050989311074</c:v>
                </c:pt>
                <c:pt idx="317">
                  <c:v>0.26901689037165971</c:v>
                </c:pt>
                <c:pt idx="318">
                  <c:v>0.26955843007217206</c:v>
                </c:pt>
                <c:pt idx="319">
                  <c:v>0.27013052209341354</c:v>
                </c:pt>
                <c:pt idx="320">
                  <c:v>0.27074446756008036</c:v>
                </c:pt>
                <c:pt idx="321">
                  <c:v>0.27132936234267568</c:v>
                </c:pt>
                <c:pt idx="322">
                  <c:v>0.27191841239027648</c:v>
                </c:pt>
                <c:pt idx="323">
                  <c:v>0.27257329655451368</c:v>
                </c:pt>
                <c:pt idx="324">
                  <c:v>0.27321704239325634</c:v>
                </c:pt>
                <c:pt idx="325">
                  <c:v>0.27388118330400801</c:v>
                </c:pt>
                <c:pt idx="326">
                  <c:v>0.2745890044414559</c:v>
                </c:pt>
                <c:pt idx="327">
                  <c:v>0.27526966174663264</c:v>
                </c:pt>
                <c:pt idx="328">
                  <c:v>0.27594104503550138</c:v>
                </c:pt>
                <c:pt idx="329">
                  <c:v>0.27662285661436642</c:v>
                </c:pt>
                <c:pt idx="330">
                  <c:v>0.27733952412190088</c:v>
                </c:pt>
                <c:pt idx="331">
                  <c:v>0.27803699418720201</c:v>
                </c:pt>
                <c:pt idx="332">
                  <c:v>0.27870289568609752</c:v>
                </c:pt>
                <c:pt idx="333">
                  <c:v>0.2793874028262972</c:v>
                </c:pt>
                <c:pt idx="334">
                  <c:v>0.28006073191408953</c:v>
                </c:pt>
                <c:pt idx="335">
                  <c:v>0.28071882410243038</c:v>
                </c:pt>
                <c:pt idx="336">
                  <c:v>0.28136043493326629</c:v>
                </c:pt>
                <c:pt idx="337">
                  <c:v>0.28200495975152035</c:v>
                </c:pt>
                <c:pt idx="338">
                  <c:v>0.28265030797606067</c:v>
                </c:pt>
                <c:pt idx="339">
                  <c:v>0.28327618427597356</c:v>
                </c:pt>
                <c:pt idx="340">
                  <c:v>0.28391859205647896</c:v>
                </c:pt>
                <c:pt idx="341">
                  <c:v>0.28455461986868891</c:v>
                </c:pt>
                <c:pt idx="342">
                  <c:v>0.28519261396521278</c:v>
                </c:pt>
                <c:pt idx="343">
                  <c:v>0.28583951740150459</c:v>
                </c:pt>
                <c:pt idx="344">
                  <c:v>0.28643186864944559</c:v>
                </c:pt>
                <c:pt idx="345">
                  <c:v>0.28702851819550118</c:v>
                </c:pt>
                <c:pt idx="346">
                  <c:v>0.28767584824970865</c:v>
                </c:pt>
                <c:pt idx="347">
                  <c:v>0.28829391873451843</c:v>
                </c:pt>
                <c:pt idx="348">
                  <c:v>0.28888459046001641</c:v>
                </c:pt>
                <c:pt idx="349">
                  <c:v>0.28945688113219337</c:v>
                </c:pt>
                <c:pt idx="350">
                  <c:v>0.29006040973509561</c:v>
                </c:pt>
                <c:pt idx="351">
                  <c:v>0.29066618079720191</c:v>
                </c:pt>
                <c:pt idx="352">
                  <c:v>0.29127541403142038</c:v>
                </c:pt>
                <c:pt idx="353">
                  <c:v>0.29187002828745318</c:v>
                </c:pt>
                <c:pt idx="354">
                  <c:v>0.29244541655169681</c:v>
                </c:pt>
                <c:pt idx="355">
                  <c:v>0.29301645801500925</c:v>
                </c:pt>
                <c:pt idx="356">
                  <c:v>0.2936015167859381</c:v>
                </c:pt>
                <c:pt idx="357">
                  <c:v>0.29417987829692671</c:v>
                </c:pt>
                <c:pt idx="358">
                  <c:v>0.29474531274431853</c:v>
                </c:pt>
                <c:pt idx="359">
                  <c:v>0.29534259013794106</c:v>
                </c:pt>
                <c:pt idx="360">
                  <c:v>0.29593393110411775</c:v>
                </c:pt>
                <c:pt idx="361">
                  <c:v>0.29649686487700133</c:v>
                </c:pt>
                <c:pt idx="362">
                  <c:v>0.29704002480707264</c:v>
                </c:pt>
                <c:pt idx="363">
                  <c:v>0.29759895702992878</c:v>
                </c:pt>
                <c:pt idx="364">
                  <c:v>0.29816436998004403</c:v>
                </c:pt>
                <c:pt idx="365">
                  <c:v>0.29872505847989267</c:v>
                </c:pt>
                <c:pt idx="366">
                  <c:v>0.29924908726569316</c:v>
                </c:pt>
                <c:pt idx="367">
                  <c:v>0.29982512023947261</c:v>
                </c:pt>
                <c:pt idx="368">
                  <c:v>0.30040700518987817</c:v>
                </c:pt>
                <c:pt idx="369">
                  <c:v>0.30088091774908371</c:v>
                </c:pt>
                <c:pt idx="370">
                  <c:v>0.30138005642548499</c:v>
                </c:pt>
                <c:pt idx="371">
                  <c:v>0.30190521022988653</c:v>
                </c:pt>
                <c:pt idx="372">
                  <c:v>0.30242684671366465</c:v>
                </c:pt>
                <c:pt idx="373">
                  <c:v>0.30295625325023412</c:v>
                </c:pt>
                <c:pt idx="374">
                  <c:v>0.30347809942713905</c:v>
                </c:pt>
                <c:pt idx="375">
                  <c:v>0.30398712895355989</c:v>
                </c:pt>
                <c:pt idx="376">
                  <c:v>0.3044611866651421</c:v>
                </c:pt>
                <c:pt idx="377">
                  <c:v>0.30494978043877508</c:v>
                </c:pt>
                <c:pt idx="378">
                  <c:v>0.30544702377730876</c:v>
                </c:pt>
                <c:pt idx="379">
                  <c:v>0.30593390899584499</c:v>
                </c:pt>
                <c:pt idx="380">
                  <c:v>0.30643182549759596</c:v>
                </c:pt>
                <c:pt idx="381">
                  <c:v>0.30690944788396596</c:v>
                </c:pt>
                <c:pt idx="382">
                  <c:v>0.30738990606450617</c:v>
                </c:pt>
                <c:pt idx="383">
                  <c:v>0.30786346877005027</c:v>
                </c:pt>
                <c:pt idx="384">
                  <c:v>0.30832481286927166</c:v>
                </c:pt>
                <c:pt idx="385">
                  <c:v>0.30877375387497197</c:v>
                </c:pt>
                <c:pt idx="386">
                  <c:v>0.30920110797282074</c:v>
                </c:pt>
                <c:pt idx="387">
                  <c:v>0.30962294428256071</c:v>
                </c:pt>
                <c:pt idx="388">
                  <c:v>0.31004035445459838</c:v>
                </c:pt>
                <c:pt idx="389">
                  <c:v>0.31045968763467396</c:v>
                </c:pt>
                <c:pt idx="390">
                  <c:v>0.31086769595696806</c:v>
                </c:pt>
                <c:pt idx="391">
                  <c:v>0.31127903818706182</c:v>
                </c:pt>
                <c:pt idx="392">
                  <c:v>0.31170929816366838</c:v>
                </c:pt>
                <c:pt idx="393">
                  <c:v>0.3121334195365093</c:v>
                </c:pt>
                <c:pt idx="394">
                  <c:v>0.31252973497169001</c:v>
                </c:pt>
                <c:pt idx="395">
                  <c:v>0.31291414861936229</c:v>
                </c:pt>
                <c:pt idx="396">
                  <c:v>0.31329518194675149</c:v>
                </c:pt>
                <c:pt idx="397">
                  <c:v>0.31371961262330234</c:v>
                </c:pt>
                <c:pt idx="398">
                  <c:v>0.31410673081642004</c:v>
                </c:pt>
                <c:pt idx="399">
                  <c:v>0.31444095188943316</c:v>
                </c:pt>
                <c:pt idx="400">
                  <c:v>0.31479679799635218</c:v>
                </c:pt>
                <c:pt idx="401">
                  <c:v>0.31517966982581624</c:v>
                </c:pt>
                <c:pt idx="402">
                  <c:v>0.31558808415019041</c:v>
                </c:pt>
                <c:pt idx="403">
                  <c:v>0.31596777717060959</c:v>
                </c:pt>
                <c:pt idx="404">
                  <c:v>0.31632691665635743</c:v>
                </c:pt>
                <c:pt idx="405">
                  <c:v>0.31666845503648644</c:v>
                </c:pt>
                <c:pt idx="406">
                  <c:v>0.31703298438292332</c:v>
                </c:pt>
                <c:pt idx="407">
                  <c:v>0.31739317535915945</c:v>
                </c:pt>
                <c:pt idx="408">
                  <c:v>0.31771263424733159</c:v>
                </c:pt>
                <c:pt idx="409">
                  <c:v>0.31800193397431592</c:v>
                </c:pt>
                <c:pt idx="410">
                  <c:v>0.31831182251894774</c:v>
                </c:pt>
                <c:pt idx="411">
                  <c:v>0.31864845363068756</c:v>
                </c:pt>
                <c:pt idx="412">
                  <c:v>0.31900062601683599</c:v>
                </c:pt>
                <c:pt idx="413">
                  <c:v>0.31930178946621529</c:v>
                </c:pt>
                <c:pt idx="414">
                  <c:v>0.31960405674764375</c:v>
                </c:pt>
                <c:pt idx="415">
                  <c:v>0.31991091500923824</c:v>
                </c:pt>
                <c:pt idx="416">
                  <c:v>0.32020940649857049</c:v>
                </c:pt>
                <c:pt idx="417">
                  <c:v>0.32051875260792234</c:v>
                </c:pt>
                <c:pt idx="418">
                  <c:v>0.32083430712086369</c:v>
                </c:pt>
                <c:pt idx="419">
                  <c:v>0.32112196238152352</c:v>
                </c:pt>
                <c:pt idx="420">
                  <c:v>0.32140706559799326</c:v>
                </c:pt>
                <c:pt idx="421">
                  <c:v>0.32169085951687443</c:v>
                </c:pt>
                <c:pt idx="422">
                  <c:v>0.32193636485370497</c:v>
                </c:pt>
                <c:pt idx="423">
                  <c:v>0.32221997466618718</c:v>
                </c:pt>
                <c:pt idx="424">
                  <c:v>0.32246589443980395</c:v>
                </c:pt>
                <c:pt idx="425">
                  <c:v>0.32269407195388139</c:v>
                </c:pt>
                <c:pt idx="426">
                  <c:v>0.32295307615199148</c:v>
                </c:pt>
                <c:pt idx="427">
                  <c:v>0.32320483008858569</c:v>
                </c:pt>
                <c:pt idx="428">
                  <c:v>0.3234487871337825</c:v>
                </c:pt>
                <c:pt idx="429">
                  <c:v>0.32367020787122341</c:v>
                </c:pt>
                <c:pt idx="430">
                  <c:v>0.32390775680943956</c:v>
                </c:pt>
                <c:pt idx="431">
                  <c:v>0.32411651274978731</c:v>
                </c:pt>
                <c:pt idx="432">
                  <c:v>0.3243256488100274</c:v>
                </c:pt>
                <c:pt idx="433">
                  <c:v>0.32451376366897255</c:v>
                </c:pt>
                <c:pt idx="434">
                  <c:v>0.32471859491508187</c:v>
                </c:pt>
                <c:pt idx="435">
                  <c:v>0.32494777573119188</c:v>
                </c:pt>
                <c:pt idx="436">
                  <c:v>0.32518259332881788</c:v>
                </c:pt>
                <c:pt idx="437">
                  <c:v>0.32539987307059487</c:v>
                </c:pt>
                <c:pt idx="438">
                  <c:v>0.32558972791884089</c:v>
                </c:pt>
                <c:pt idx="439">
                  <c:v>0.32576053809487987</c:v>
                </c:pt>
                <c:pt idx="440">
                  <c:v>0.32595968209565901</c:v>
                </c:pt>
                <c:pt idx="441">
                  <c:v>0.32614837031519572</c:v>
                </c:pt>
                <c:pt idx="442">
                  <c:v>0.32629935572269464</c:v>
                </c:pt>
                <c:pt idx="443">
                  <c:v>0.32647100801361012</c:v>
                </c:pt>
                <c:pt idx="444">
                  <c:v>0.326673301897835</c:v>
                </c:pt>
                <c:pt idx="445">
                  <c:v>0.32687226111474593</c:v>
                </c:pt>
                <c:pt idx="446">
                  <c:v>0.32704013015505484</c:v>
                </c:pt>
                <c:pt idx="447">
                  <c:v>0.32714235863958296</c:v>
                </c:pt>
                <c:pt idx="448">
                  <c:v>0.32726791759980395</c:v>
                </c:pt>
                <c:pt idx="449">
                  <c:v>0.32739110879526628</c:v>
                </c:pt>
                <c:pt idx="450">
                  <c:v>0.32753430954083407</c:v>
                </c:pt>
                <c:pt idx="451">
                  <c:v>0.32767418312062885</c:v>
                </c:pt>
                <c:pt idx="452">
                  <c:v>0.32779892779612363</c:v>
                </c:pt>
                <c:pt idx="453">
                  <c:v>0.32789293001061465</c:v>
                </c:pt>
                <c:pt idx="454">
                  <c:v>0.32802522425048386</c:v>
                </c:pt>
                <c:pt idx="455">
                  <c:v>0.32816577577372757</c:v>
                </c:pt>
                <c:pt idx="456">
                  <c:v>0.3282920165669822</c:v>
                </c:pt>
                <c:pt idx="457">
                  <c:v>0.32841950737920755</c:v>
                </c:pt>
                <c:pt idx="458">
                  <c:v>0.32850401181127448</c:v>
                </c:pt>
                <c:pt idx="459">
                  <c:v>0.32858526005720856</c:v>
                </c:pt>
                <c:pt idx="460">
                  <c:v>0.32874639555986129</c:v>
                </c:pt>
                <c:pt idx="461">
                  <c:v>0.32886578937229344</c:v>
                </c:pt>
                <c:pt idx="462">
                  <c:v>0.32898438787858447</c:v>
                </c:pt>
                <c:pt idx="463">
                  <c:v>0.32909145116110411</c:v>
                </c:pt>
                <c:pt idx="464">
                  <c:v>0.32919411594052395</c:v>
                </c:pt>
                <c:pt idx="465">
                  <c:v>0.32927946772308386</c:v>
                </c:pt>
                <c:pt idx="466">
                  <c:v>0.32933161218503088</c:v>
                </c:pt>
                <c:pt idx="467">
                  <c:v>0.32938951887239026</c:v>
                </c:pt>
                <c:pt idx="468">
                  <c:v>0.3294875347486535</c:v>
                </c:pt>
                <c:pt idx="469">
                  <c:v>0.32958847558852372</c:v>
                </c:pt>
                <c:pt idx="470">
                  <c:v>0.3296016253899115</c:v>
                </c:pt>
                <c:pt idx="471">
                  <c:v>0.32965041045498872</c:v>
                </c:pt>
                <c:pt idx="472">
                  <c:v>0.32972715122900959</c:v>
                </c:pt>
                <c:pt idx="473">
                  <c:v>0.32977887542014855</c:v>
                </c:pt>
                <c:pt idx="474">
                  <c:v>0.32985800259088793</c:v>
                </c:pt>
                <c:pt idx="475">
                  <c:v>0.32993193839503876</c:v>
                </c:pt>
                <c:pt idx="476">
                  <c:v>0.32997977247661986</c:v>
                </c:pt>
                <c:pt idx="477">
                  <c:v>0.33008094217929806</c:v>
                </c:pt>
                <c:pt idx="478">
                  <c:v>0.330129036073603</c:v>
                </c:pt>
                <c:pt idx="479">
                  <c:v>0.33017755355852124</c:v>
                </c:pt>
                <c:pt idx="480">
                  <c:v>0.33029812529810409</c:v>
                </c:pt>
                <c:pt idx="481">
                  <c:v>0.3303302524429354</c:v>
                </c:pt>
                <c:pt idx="482">
                  <c:v>0.33034052162141869</c:v>
                </c:pt>
                <c:pt idx="483">
                  <c:v>0.33039250063408004</c:v>
                </c:pt>
                <c:pt idx="484">
                  <c:v>0.33040931112259769</c:v>
                </c:pt>
                <c:pt idx="485">
                  <c:v>0.3304697648271151</c:v>
                </c:pt>
                <c:pt idx="486">
                  <c:v>0.33053857757380184</c:v>
                </c:pt>
                <c:pt idx="487">
                  <c:v>0.3305627544565507</c:v>
                </c:pt>
                <c:pt idx="488">
                  <c:v>0.33062054244265393</c:v>
                </c:pt>
                <c:pt idx="489">
                  <c:v>0.33067543109709002</c:v>
                </c:pt>
                <c:pt idx="490">
                  <c:v>0.33071597570645861</c:v>
                </c:pt>
                <c:pt idx="491">
                  <c:v>0.3307809881617077</c:v>
                </c:pt>
                <c:pt idx="492">
                  <c:v>0.33079357881330174</c:v>
                </c:pt>
                <c:pt idx="493">
                  <c:v>0.33078666708886512</c:v>
                </c:pt>
                <c:pt idx="494">
                  <c:v>0.33081764228996152</c:v>
                </c:pt>
                <c:pt idx="495">
                  <c:v>0.33085930055349033</c:v>
                </c:pt>
                <c:pt idx="496">
                  <c:v>0.33088979896342147</c:v>
                </c:pt>
                <c:pt idx="497">
                  <c:v>0.33089974822405216</c:v>
                </c:pt>
                <c:pt idx="498">
                  <c:v>0.33092319020469135</c:v>
                </c:pt>
                <c:pt idx="499">
                  <c:v>0.33098600353274971</c:v>
                </c:pt>
                <c:pt idx="500">
                  <c:v>0.33101785938939854</c:v>
                </c:pt>
                <c:pt idx="501">
                  <c:v>0.3310189855862759</c:v>
                </c:pt>
                <c:pt idx="502">
                  <c:v>0.33106291586091502</c:v>
                </c:pt>
                <c:pt idx="503">
                  <c:v>0.33109416484220883</c:v>
                </c:pt>
                <c:pt idx="504">
                  <c:v>0.3311057459146256</c:v>
                </c:pt>
                <c:pt idx="505">
                  <c:v>0.33114268083330306</c:v>
                </c:pt>
                <c:pt idx="506">
                  <c:v>0.33118042139623433</c:v>
                </c:pt>
                <c:pt idx="507">
                  <c:v>0.33118526060946879</c:v>
                </c:pt>
                <c:pt idx="508">
                  <c:v>0.33122177986220297</c:v>
                </c:pt>
                <c:pt idx="509">
                  <c:v>0.331286129421348</c:v>
                </c:pt>
                <c:pt idx="510">
                  <c:v>0.33134770499784943</c:v>
                </c:pt>
                <c:pt idx="511">
                  <c:v>0.33140199151053146</c:v>
                </c:pt>
                <c:pt idx="512">
                  <c:v>0.33138335089793031</c:v>
                </c:pt>
                <c:pt idx="513">
                  <c:v>0.33144833854004468</c:v>
                </c:pt>
                <c:pt idx="514">
                  <c:v>0.33157517114311774</c:v>
                </c:pt>
                <c:pt idx="515">
                  <c:v>0.33154975680454241</c:v>
                </c:pt>
                <c:pt idx="516">
                  <c:v>0.33156690536124939</c:v>
                </c:pt>
                <c:pt idx="517">
                  <c:v>0.33162931804178569</c:v>
                </c:pt>
                <c:pt idx="518">
                  <c:v>0.33166413031817732</c:v>
                </c:pt>
                <c:pt idx="519">
                  <c:v>0.33165009372875415</c:v>
                </c:pt>
                <c:pt idx="520">
                  <c:v>0.3316534791117155</c:v>
                </c:pt>
                <c:pt idx="521">
                  <c:v>0.33172502880614063</c:v>
                </c:pt>
                <c:pt idx="522">
                  <c:v>0.33171465329998212</c:v>
                </c:pt>
                <c:pt idx="523">
                  <c:v>0.33171739090171881</c:v>
                </c:pt>
                <c:pt idx="524">
                  <c:v>0.33184287984010097</c:v>
                </c:pt>
                <c:pt idx="525">
                  <c:v>0.33191703444388715</c:v>
                </c:pt>
                <c:pt idx="526">
                  <c:v>0.331931526707959</c:v>
                </c:pt>
                <c:pt idx="527">
                  <c:v>0.33195483267280029</c:v>
                </c:pt>
                <c:pt idx="528">
                  <c:v>0.33196654016510468</c:v>
                </c:pt>
                <c:pt idx="529">
                  <c:v>0.33203337101953295</c:v>
                </c:pt>
                <c:pt idx="530">
                  <c:v>0.33209962816439004</c:v>
                </c:pt>
                <c:pt idx="531">
                  <c:v>0.33211056039837966</c:v>
                </c:pt>
                <c:pt idx="532">
                  <c:v>0.33213738976922219</c:v>
                </c:pt>
                <c:pt idx="533">
                  <c:v>0.332203550316855</c:v>
                </c:pt>
                <c:pt idx="534">
                  <c:v>0.33228040808722675</c:v>
                </c:pt>
                <c:pt idx="535">
                  <c:v>0.33230243169870438</c:v>
                </c:pt>
                <c:pt idx="536">
                  <c:v>0.33236238054461875</c:v>
                </c:pt>
                <c:pt idx="537">
                  <c:v>0.3324311453662393</c:v>
                </c:pt>
                <c:pt idx="538">
                  <c:v>0.33247234977807144</c:v>
                </c:pt>
                <c:pt idx="539">
                  <c:v>0.33249568243351546</c:v>
                </c:pt>
                <c:pt idx="540">
                  <c:v>0.33257396601597572</c:v>
                </c:pt>
                <c:pt idx="541">
                  <c:v>0.33266233792778294</c:v>
                </c:pt>
                <c:pt idx="542">
                  <c:v>0.33270992676239158</c:v>
                </c:pt>
                <c:pt idx="543">
                  <c:v>0.33277169117029404</c:v>
                </c:pt>
                <c:pt idx="544">
                  <c:v>0.33287521939627068</c:v>
                </c:pt>
                <c:pt idx="545">
                  <c:v>0.33297728651968023</c:v>
                </c:pt>
                <c:pt idx="546">
                  <c:v>0.33303517757534495</c:v>
                </c:pt>
                <c:pt idx="547">
                  <c:v>0.33310826033550539</c:v>
                </c:pt>
                <c:pt idx="548">
                  <c:v>0.3331950913254475</c:v>
                </c:pt>
                <c:pt idx="549">
                  <c:v>0.33326584413717147</c:v>
                </c:pt>
                <c:pt idx="550">
                  <c:v>0.33328323095657347</c:v>
                </c:pt>
                <c:pt idx="551">
                  <c:v>0.33334994401018897</c:v>
                </c:pt>
                <c:pt idx="552">
                  <c:v>0.33349626902104107</c:v>
                </c:pt>
                <c:pt idx="553">
                  <c:v>0.33351023529865226</c:v>
                </c:pt>
                <c:pt idx="554">
                  <c:v>0.33360534109906875</c:v>
                </c:pt>
                <c:pt idx="555">
                  <c:v>0.33372752174171555</c:v>
                </c:pt>
                <c:pt idx="556">
                  <c:v>0.33379225065404755</c:v>
                </c:pt>
                <c:pt idx="557">
                  <c:v>0.33383624260480954</c:v>
                </c:pt>
                <c:pt idx="558">
                  <c:v>0.3338931708624206</c:v>
                </c:pt>
                <c:pt idx="559">
                  <c:v>0.33400753702026614</c:v>
                </c:pt>
                <c:pt idx="560">
                  <c:v>0.33410113030178251</c:v>
                </c:pt>
                <c:pt idx="561">
                  <c:v>0.33419636560092841</c:v>
                </c:pt>
                <c:pt idx="562">
                  <c:v>0.33433476944290752</c:v>
                </c:pt>
                <c:pt idx="563">
                  <c:v>0.33440263787341745</c:v>
                </c:pt>
                <c:pt idx="564">
                  <c:v>0.33445509922409355</c:v>
                </c:pt>
                <c:pt idx="565">
                  <c:v>0.33451424140035962</c:v>
                </c:pt>
                <c:pt idx="566">
                  <c:v>0.33460923149480948</c:v>
                </c:pt>
                <c:pt idx="567">
                  <c:v>0.33475671885158281</c:v>
                </c:pt>
                <c:pt idx="568">
                  <c:v>0.33486397660212003</c:v>
                </c:pt>
                <c:pt idx="569">
                  <c:v>0.33496640618718226</c:v>
                </c:pt>
                <c:pt idx="570">
                  <c:v>0.33507458505242965</c:v>
                </c:pt>
                <c:pt idx="571">
                  <c:v>0.33511699905001113</c:v>
                </c:pt>
                <c:pt idx="572">
                  <c:v>0.3351643424661182</c:v>
                </c:pt>
                <c:pt idx="573">
                  <c:v>0.33530980613134148</c:v>
                </c:pt>
                <c:pt idx="574">
                  <c:v>0.33545809486132522</c:v>
                </c:pt>
                <c:pt idx="575">
                  <c:v>0.33558320753549403</c:v>
                </c:pt>
                <c:pt idx="576">
                  <c:v>0.33569844317901315</c:v>
                </c:pt>
                <c:pt idx="577">
                  <c:v>0.33583668129600724</c:v>
                </c:pt>
                <c:pt idx="578">
                  <c:v>0.33588871333590831</c:v>
                </c:pt>
                <c:pt idx="579">
                  <c:v>0.33586758004749795</c:v>
                </c:pt>
                <c:pt idx="580">
                  <c:v>0.33593740744964218</c:v>
                </c:pt>
                <c:pt idx="581">
                  <c:v>0.33610167210655745</c:v>
                </c:pt>
                <c:pt idx="582">
                  <c:v>0.33619147597689897</c:v>
                </c:pt>
                <c:pt idx="583">
                  <c:v>0.33634509393391543</c:v>
                </c:pt>
                <c:pt idx="584">
                  <c:v>0.33652538074245214</c:v>
                </c:pt>
                <c:pt idx="585">
                  <c:v>0.33654125131879814</c:v>
                </c:pt>
                <c:pt idx="586">
                  <c:v>0.33665593955698908</c:v>
                </c:pt>
                <c:pt idx="587">
                  <c:v>0.33678064042531258</c:v>
                </c:pt>
                <c:pt idx="588">
                  <c:v>0.33680255154661004</c:v>
                </c:pt>
                <c:pt idx="589">
                  <c:v>0.33690707299326617</c:v>
                </c:pt>
                <c:pt idx="590">
                  <c:v>0.33699276570420422</c:v>
                </c:pt>
                <c:pt idx="591">
                  <c:v>0.33705404631202618</c:v>
                </c:pt>
                <c:pt idx="592">
                  <c:v>0.33713272560025348</c:v>
                </c:pt>
                <c:pt idx="593">
                  <c:v>0.33727757020163124</c:v>
                </c:pt>
                <c:pt idx="594">
                  <c:v>0.33743099137844529</c:v>
                </c:pt>
                <c:pt idx="595">
                  <c:v>0.33745000431996591</c:v>
                </c:pt>
                <c:pt idx="596">
                  <c:v>0.33754586488791366</c:v>
                </c:pt>
                <c:pt idx="597">
                  <c:v>0.33766576815733251</c:v>
                </c:pt>
                <c:pt idx="598">
                  <c:v>0.33781354721537488</c:v>
                </c:pt>
                <c:pt idx="599">
                  <c:v>0.33783322016215367</c:v>
                </c:pt>
                <c:pt idx="600">
                  <c:v>0.33783713059023324</c:v>
                </c:pt>
                <c:pt idx="601">
                  <c:v>0.33796974906355537</c:v>
                </c:pt>
                <c:pt idx="602">
                  <c:v>0.3381634327102328</c:v>
                </c:pt>
                <c:pt idx="603">
                  <c:v>0.33834905080632649</c:v>
                </c:pt>
                <c:pt idx="604">
                  <c:v>0.33838783611964868</c:v>
                </c:pt>
                <c:pt idx="605">
                  <c:v>0.3383698193587627</c:v>
                </c:pt>
                <c:pt idx="606">
                  <c:v>0.33844979264977199</c:v>
                </c:pt>
                <c:pt idx="607">
                  <c:v>0.33864084224098856</c:v>
                </c:pt>
                <c:pt idx="608">
                  <c:v>0.33872850160305862</c:v>
                </c:pt>
                <c:pt idx="609">
                  <c:v>0.33867841428372819</c:v>
                </c:pt>
                <c:pt idx="610">
                  <c:v>0.33873652250050595</c:v>
                </c:pt>
                <c:pt idx="611">
                  <c:v>0.33885569253992731</c:v>
                </c:pt>
                <c:pt idx="612">
                  <c:v>0.33895440935524052</c:v>
                </c:pt>
                <c:pt idx="613">
                  <c:v>0.33904528556181618</c:v>
                </c:pt>
                <c:pt idx="614">
                  <c:v>0.33919402829882933</c:v>
                </c:pt>
                <c:pt idx="615">
                  <c:v>0.33932084515620659</c:v>
                </c:pt>
                <c:pt idx="616">
                  <c:v>0.33937185826268496</c:v>
                </c:pt>
                <c:pt idx="617">
                  <c:v>0.33945656206125041</c:v>
                </c:pt>
                <c:pt idx="618">
                  <c:v>0.33959484233977166</c:v>
                </c:pt>
                <c:pt idx="619">
                  <c:v>0.3397531743161108</c:v>
                </c:pt>
                <c:pt idx="620">
                  <c:v>0.33995656923475787</c:v>
                </c:pt>
                <c:pt idx="621">
                  <c:v>0.34000185910691005</c:v>
                </c:pt>
                <c:pt idx="622">
                  <c:v>0.34013751715577839</c:v>
                </c:pt>
                <c:pt idx="623">
                  <c:v>0.34030985536454877</c:v>
                </c:pt>
                <c:pt idx="624">
                  <c:v>0.34046251014229223</c:v>
                </c:pt>
                <c:pt idx="625">
                  <c:v>0.34069095161874247</c:v>
                </c:pt>
                <c:pt idx="626">
                  <c:v>0.340791169861756</c:v>
                </c:pt>
                <c:pt idx="627">
                  <c:v>0.34088066316130083</c:v>
                </c:pt>
                <c:pt idx="628">
                  <c:v>0.34111604253864974</c:v>
                </c:pt>
                <c:pt idx="629">
                  <c:v>0.34120502768413169</c:v>
                </c:pt>
                <c:pt idx="630">
                  <c:v>0.34129804816392401</c:v>
                </c:pt>
                <c:pt idx="631">
                  <c:v>0.34148829275357406</c:v>
                </c:pt>
                <c:pt idx="632">
                  <c:v>0.3417081702456124</c:v>
                </c:pt>
                <c:pt idx="633">
                  <c:v>0.34180637324592117</c:v>
                </c:pt>
                <c:pt idx="634">
                  <c:v>0.34184680307285226</c:v>
                </c:pt>
                <c:pt idx="635">
                  <c:v>0.34197211225425095</c:v>
                </c:pt>
                <c:pt idx="636">
                  <c:v>0.34206729767077593</c:v>
                </c:pt>
                <c:pt idx="637">
                  <c:v>0.34213600771479991</c:v>
                </c:pt>
                <c:pt idx="638">
                  <c:v>0.342224913520291</c:v>
                </c:pt>
                <c:pt idx="639">
                  <c:v>0.34244211208494885</c:v>
                </c:pt>
                <c:pt idx="640">
                  <c:v>0.34258284457676674</c:v>
                </c:pt>
                <c:pt idx="641">
                  <c:v>0.34267791838313527</c:v>
                </c:pt>
                <c:pt idx="642">
                  <c:v>0.34281630655819922</c:v>
                </c:pt>
                <c:pt idx="643">
                  <c:v>0.34288451877275899</c:v>
                </c:pt>
                <c:pt idx="644">
                  <c:v>0.3429633414611119</c:v>
                </c:pt>
                <c:pt idx="645">
                  <c:v>0.34305159263993601</c:v>
                </c:pt>
                <c:pt idx="646">
                  <c:v>0.34306622882876386</c:v>
                </c:pt>
                <c:pt idx="647">
                  <c:v>0.34313617859674211</c:v>
                </c:pt>
                <c:pt idx="648">
                  <c:v>0.34322639624106621</c:v>
                </c:pt>
                <c:pt idx="649">
                  <c:v>0.34333459442597697</c:v>
                </c:pt>
                <c:pt idx="650">
                  <c:v>0.34348347449786276</c:v>
                </c:pt>
                <c:pt idx="651">
                  <c:v>0.34351044509296386</c:v>
                </c:pt>
                <c:pt idx="652">
                  <c:v>0.3434259207031724</c:v>
                </c:pt>
                <c:pt idx="653">
                  <c:v>0.34342450780710049</c:v>
                </c:pt>
                <c:pt idx="654">
                  <c:v>0.34344154392039467</c:v>
                </c:pt>
                <c:pt idx="655">
                  <c:v>0.34345944894472091</c:v>
                </c:pt>
                <c:pt idx="656">
                  <c:v>0.34349530167978548</c:v>
                </c:pt>
                <c:pt idx="657">
                  <c:v>0.34353670719894902</c:v>
                </c:pt>
                <c:pt idx="658">
                  <c:v>0.34365217448349811</c:v>
                </c:pt>
                <c:pt idx="659">
                  <c:v>0.34371142598546328</c:v>
                </c:pt>
                <c:pt idx="660">
                  <c:v>0.34372620884696897</c:v>
                </c:pt>
                <c:pt idx="661">
                  <c:v>0.34377198547697591</c:v>
                </c:pt>
                <c:pt idx="662">
                  <c:v>0.3437542075682028</c:v>
                </c:pt>
                <c:pt idx="663">
                  <c:v>0.34371482514629464</c:v>
                </c:pt>
                <c:pt idx="664">
                  <c:v>0.34375155523401663</c:v>
                </c:pt>
                <c:pt idx="665">
                  <c:v>0.34387409366864979</c:v>
                </c:pt>
                <c:pt idx="666">
                  <c:v>0.34395222102991302</c:v>
                </c:pt>
                <c:pt idx="667">
                  <c:v>0.3439922902553465</c:v>
                </c:pt>
                <c:pt idx="668">
                  <c:v>0.34411169812715214</c:v>
                </c:pt>
                <c:pt idx="669">
                  <c:v>0.34424164152329312</c:v>
                </c:pt>
                <c:pt idx="670">
                  <c:v>0.34433864303878381</c:v>
                </c:pt>
                <c:pt idx="671">
                  <c:v>0.34447312913225597</c:v>
                </c:pt>
                <c:pt idx="672">
                  <c:v>0.3446745201097377</c:v>
                </c:pt>
                <c:pt idx="673">
                  <c:v>0.3447949239827775</c:v>
                </c:pt>
                <c:pt idx="674">
                  <c:v>0.34487390962528258</c:v>
                </c:pt>
                <c:pt idx="675">
                  <c:v>0.34494862753035765</c:v>
                </c:pt>
                <c:pt idx="676">
                  <c:v>0.34502365938692342</c:v>
                </c:pt>
                <c:pt idx="677">
                  <c:v>0.34516747262289399</c:v>
                </c:pt>
                <c:pt idx="678">
                  <c:v>0.34534860806346646</c:v>
                </c:pt>
                <c:pt idx="679">
                  <c:v>0.34547678473283977</c:v>
                </c:pt>
                <c:pt idx="680">
                  <c:v>0.34559680932903941</c:v>
                </c:pt>
                <c:pt idx="681">
                  <c:v>0.34572038741321337</c:v>
                </c:pt>
                <c:pt idx="682">
                  <c:v>0.34583254329021501</c:v>
                </c:pt>
                <c:pt idx="683">
                  <c:v>0.34590249268297263</c:v>
                </c:pt>
                <c:pt idx="684">
                  <c:v>0.34604264958047942</c:v>
                </c:pt>
                <c:pt idx="685">
                  <c:v>0.34617196543311307</c:v>
                </c:pt>
                <c:pt idx="686">
                  <c:v>0.34618342089839055</c:v>
                </c:pt>
                <c:pt idx="687">
                  <c:v>0.34623955493833775</c:v>
                </c:pt>
                <c:pt idx="688">
                  <c:v>0.34630655696634433</c:v>
                </c:pt>
                <c:pt idx="689">
                  <c:v>0.34636256568317925</c:v>
                </c:pt>
                <c:pt idx="690">
                  <c:v>0.34650917252696473</c:v>
                </c:pt>
                <c:pt idx="691">
                  <c:v>0.34665888780812359</c:v>
                </c:pt>
                <c:pt idx="692">
                  <c:v>0.34676519462503319</c:v>
                </c:pt>
                <c:pt idx="693">
                  <c:v>0.34683605436519671</c:v>
                </c:pt>
                <c:pt idx="694">
                  <c:v>0.34689591459326313</c:v>
                </c:pt>
                <c:pt idx="695">
                  <c:v>0.34695111825840819</c:v>
                </c:pt>
                <c:pt idx="696">
                  <c:v>0.34698728834565773</c:v>
                </c:pt>
                <c:pt idx="697">
                  <c:v>0.34702198490623631</c:v>
                </c:pt>
                <c:pt idx="698">
                  <c:v>0.34709461375727546</c:v>
                </c:pt>
                <c:pt idx="699">
                  <c:v>0.34714817731437542</c:v>
                </c:pt>
                <c:pt idx="700">
                  <c:v>0.34722200612578419</c:v>
                </c:pt>
                <c:pt idx="701">
                  <c:v>0.34731132438485979</c:v>
                </c:pt>
                <c:pt idx="702">
                  <c:v>0.34741833125318139</c:v>
                </c:pt>
                <c:pt idx="703">
                  <c:v>0.3474816963281544</c:v>
                </c:pt>
                <c:pt idx="704">
                  <c:v>0.34747461625814613</c:v>
                </c:pt>
                <c:pt idx="705">
                  <c:v>0.34751142584380257</c:v>
                </c:pt>
                <c:pt idx="706">
                  <c:v>0.34754646038232617</c:v>
                </c:pt>
                <c:pt idx="707">
                  <c:v>0.34758923059984542</c:v>
                </c:pt>
                <c:pt idx="708">
                  <c:v>0.34764851470334285</c:v>
                </c:pt>
                <c:pt idx="709">
                  <c:v>0.34773802910310531</c:v>
                </c:pt>
                <c:pt idx="710">
                  <c:v>0.34780600693374142</c:v>
                </c:pt>
                <c:pt idx="711">
                  <c:v>0.34784973547508019</c:v>
                </c:pt>
                <c:pt idx="712">
                  <c:v>0.34786763663899462</c:v>
                </c:pt>
                <c:pt idx="713">
                  <c:v>0.34787002489040697</c:v>
                </c:pt>
                <c:pt idx="714">
                  <c:v>0.34790534217159902</c:v>
                </c:pt>
                <c:pt idx="715">
                  <c:v>0.3479102261424985</c:v>
                </c:pt>
                <c:pt idx="716">
                  <c:v>0.34790635182743562</c:v>
                </c:pt>
                <c:pt idx="717">
                  <c:v>0.34794279138502082</c:v>
                </c:pt>
                <c:pt idx="718">
                  <c:v>0.34799099724523863</c:v>
                </c:pt>
                <c:pt idx="719">
                  <c:v>0.34800023596252444</c:v>
                </c:pt>
                <c:pt idx="720">
                  <c:v>0.34803385771746792</c:v>
                </c:pt>
                <c:pt idx="721">
                  <c:v>0.34811615476911101</c:v>
                </c:pt>
                <c:pt idx="722">
                  <c:v>0.34812849811850982</c:v>
                </c:pt>
                <c:pt idx="723">
                  <c:v>0.34819627638269462</c:v>
                </c:pt>
                <c:pt idx="724">
                  <c:v>0.3482925854593108</c:v>
                </c:pt>
                <c:pt idx="725">
                  <c:v>0.34831673241090466</c:v>
                </c:pt>
                <c:pt idx="726">
                  <c:v>0.34836655114743786</c:v>
                </c:pt>
                <c:pt idx="727">
                  <c:v>0.34845701574736293</c:v>
                </c:pt>
                <c:pt idx="728">
                  <c:v>0.34857240805004047</c:v>
                </c:pt>
                <c:pt idx="729">
                  <c:v>0.34865335023288496</c:v>
                </c:pt>
                <c:pt idx="730">
                  <c:v>0.34874691970636568</c:v>
                </c:pt>
                <c:pt idx="731">
                  <c:v>0.34884277389789725</c:v>
                </c:pt>
                <c:pt idx="732">
                  <c:v>0.3489503175253581</c:v>
                </c:pt>
                <c:pt idx="733">
                  <c:v>0.34906362325508639</c:v>
                </c:pt>
                <c:pt idx="734">
                  <c:v>0.34920935376878254</c:v>
                </c:pt>
                <c:pt idx="735">
                  <c:v>0.34938391303243038</c:v>
                </c:pt>
                <c:pt idx="736">
                  <c:v>0.34954125885391862</c:v>
                </c:pt>
                <c:pt idx="737">
                  <c:v>0.34968136500550528</c:v>
                </c:pt>
                <c:pt idx="738">
                  <c:v>0.34984008419771934</c:v>
                </c:pt>
                <c:pt idx="739">
                  <c:v>0.34996097922364422</c:v>
                </c:pt>
                <c:pt idx="740">
                  <c:v>0.35006233880673898</c:v>
                </c:pt>
                <c:pt idx="741">
                  <c:v>0.35020908454761007</c:v>
                </c:pt>
                <c:pt idx="742">
                  <c:v>0.35033391495857907</c:v>
                </c:pt>
                <c:pt idx="743">
                  <c:v>0.35047814192597393</c:v>
                </c:pt>
                <c:pt idx="744">
                  <c:v>0.35070421862324924</c:v>
                </c:pt>
                <c:pt idx="745">
                  <c:v>0.3508968536896902</c:v>
                </c:pt>
                <c:pt idx="746">
                  <c:v>0.35107053213090689</c:v>
                </c:pt>
                <c:pt idx="747">
                  <c:v>0.35124874343280094</c:v>
                </c:pt>
                <c:pt idx="748">
                  <c:v>0.35143192409595753</c:v>
                </c:pt>
                <c:pt idx="749">
                  <c:v>0.35155143147569462</c:v>
                </c:pt>
                <c:pt idx="750">
                  <c:v>0.35173541919279483</c:v>
                </c:pt>
                <c:pt idx="751">
                  <c:v>0.35188203372394938</c:v>
                </c:pt>
                <c:pt idx="752">
                  <c:v>0.3520028242782694</c:v>
                </c:pt>
                <c:pt idx="753">
                  <c:v>0.35219629000791719</c:v>
                </c:pt>
                <c:pt idx="754">
                  <c:v>0.35236671148946913</c:v>
                </c:pt>
                <c:pt idx="755">
                  <c:v>0.35252318283959566</c:v>
                </c:pt>
                <c:pt idx="756">
                  <c:v>0.35267826180951062</c:v>
                </c:pt>
                <c:pt idx="757">
                  <c:v>0.35280868754018968</c:v>
                </c:pt>
                <c:pt idx="758">
                  <c:v>0.35295859518657097</c:v>
                </c:pt>
                <c:pt idx="759">
                  <c:v>0.35312986747711222</c:v>
                </c:pt>
                <c:pt idx="760">
                  <c:v>0.35328006950022744</c:v>
                </c:pt>
                <c:pt idx="761">
                  <c:v>0.35339760234479911</c:v>
                </c:pt>
                <c:pt idx="762">
                  <c:v>0.35353858217364303</c:v>
                </c:pt>
                <c:pt idx="763">
                  <c:v>0.35368100574157685</c:v>
                </c:pt>
                <c:pt idx="764">
                  <c:v>0.35375909457406923</c:v>
                </c:pt>
                <c:pt idx="765">
                  <c:v>0.35386322455435532</c:v>
                </c:pt>
                <c:pt idx="766">
                  <c:v>0.35395836144852438</c:v>
                </c:pt>
                <c:pt idx="767">
                  <c:v>0.3540193453860947</c:v>
                </c:pt>
                <c:pt idx="768">
                  <c:v>0.35410104792988401</c:v>
                </c:pt>
                <c:pt idx="769">
                  <c:v>0.35415807732552557</c:v>
                </c:pt>
                <c:pt idx="770">
                  <c:v>0.35425831037204331</c:v>
                </c:pt>
                <c:pt idx="771">
                  <c:v>0.35430518186462429</c:v>
                </c:pt>
                <c:pt idx="772">
                  <c:v>0.35427683518287406</c:v>
                </c:pt>
                <c:pt idx="773">
                  <c:v>0.35430400245113153</c:v>
                </c:pt>
                <c:pt idx="774">
                  <c:v>0.35434851404741741</c:v>
                </c:pt>
                <c:pt idx="775">
                  <c:v>0.35436395017770939</c:v>
                </c:pt>
                <c:pt idx="776">
                  <c:v>0.35437170099757442</c:v>
                </c:pt>
                <c:pt idx="777">
                  <c:v>0.35443808811091032</c:v>
                </c:pt>
                <c:pt idx="778">
                  <c:v>0.35445404728140978</c:v>
                </c:pt>
                <c:pt idx="779">
                  <c:v>0.35444313927848708</c:v>
                </c:pt>
                <c:pt idx="780">
                  <c:v>0.35445337469507426</c:v>
                </c:pt>
                <c:pt idx="781">
                  <c:v>0.35443403618827868</c:v>
                </c:pt>
                <c:pt idx="782">
                  <c:v>0.35439268997544243</c:v>
                </c:pt>
                <c:pt idx="783">
                  <c:v>0.35432988839931806</c:v>
                </c:pt>
                <c:pt idx="784">
                  <c:v>0.35426476176723282</c:v>
                </c:pt>
                <c:pt idx="785">
                  <c:v>0.35421405484135055</c:v>
                </c:pt>
                <c:pt idx="786">
                  <c:v>0.35416008559649365</c:v>
                </c:pt>
                <c:pt idx="787">
                  <c:v>0.35409118383003352</c:v>
                </c:pt>
                <c:pt idx="788">
                  <c:v>0.35405354671111217</c:v>
                </c:pt>
                <c:pt idx="789">
                  <c:v>0.35400662654237536</c:v>
                </c:pt>
                <c:pt idx="790">
                  <c:v>0.35395218456106647</c:v>
                </c:pt>
                <c:pt idx="791">
                  <c:v>0.35390244862748821</c:v>
                </c:pt>
                <c:pt idx="792">
                  <c:v>0.3538376021937108</c:v>
                </c:pt>
                <c:pt idx="793">
                  <c:v>0.35374634585089754</c:v>
                </c:pt>
                <c:pt idx="794">
                  <c:v>0.35366965843289444</c:v>
                </c:pt>
                <c:pt idx="795">
                  <c:v>0.35360212796410062</c:v>
                </c:pt>
                <c:pt idx="796">
                  <c:v>0.35351302371208893</c:v>
                </c:pt>
                <c:pt idx="797">
                  <c:v>0.35344239861282811</c:v>
                </c:pt>
                <c:pt idx="798">
                  <c:v>0.35336225975331353</c:v>
                </c:pt>
                <c:pt idx="799">
                  <c:v>0.35328507487250677</c:v>
                </c:pt>
                <c:pt idx="800">
                  <c:v>0.35319759410897628</c:v>
                </c:pt>
                <c:pt idx="801">
                  <c:v>0.35313383570188012</c:v>
                </c:pt>
                <c:pt idx="802">
                  <c:v>0.35309292759346445</c:v>
                </c:pt>
                <c:pt idx="803">
                  <c:v>0.3530534686208604</c:v>
                </c:pt>
                <c:pt idx="804">
                  <c:v>0.35304038367827184</c:v>
                </c:pt>
                <c:pt idx="805">
                  <c:v>0.35304063830875504</c:v>
                </c:pt>
                <c:pt idx="806">
                  <c:v>0.35301229696366443</c:v>
                </c:pt>
                <c:pt idx="807">
                  <c:v>0.35299377637179313</c:v>
                </c:pt>
                <c:pt idx="808">
                  <c:v>0.35299879365963599</c:v>
                </c:pt>
                <c:pt idx="809">
                  <c:v>0.35301686591951814</c:v>
                </c:pt>
                <c:pt idx="810">
                  <c:v>0.35303811140939229</c:v>
                </c:pt>
                <c:pt idx="811">
                  <c:v>0.35308594333958404</c:v>
                </c:pt>
                <c:pt idx="812">
                  <c:v>0.35311293955920836</c:v>
                </c:pt>
                <c:pt idx="813">
                  <c:v>0.35313115952335306</c:v>
                </c:pt>
                <c:pt idx="814">
                  <c:v>0.35316479023914238</c:v>
                </c:pt>
                <c:pt idx="815">
                  <c:v>0.3532047359223201</c:v>
                </c:pt>
                <c:pt idx="816">
                  <c:v>0.35323465444759722</c:v>
                </c:pt>
                <c:pt idx="817">
                  <c:v>0.35325746271928771</c:v>
                </c:pt>
                <c:pt idx="818">
                  <c:v>0.35330676090039215</c:v>
                </c:pt>
                <c:pt idx="819">
                  <c:v>0.3533692760237595</c:v>
                </c:pt>
                <c:pt idx="820">
                  <c:v>0.35341822142684531</c:v>
                </c:pt>
                <c:pt idx="821">
                  <c:v>0.35348139919687654</c:v>
                </c:pt>
                <c:pt idx="822">
                  <c:v>0.35356410929235177</c:v>
                </c:pt>
                <c:pt idx="823">
                  <c:v>0.3536174273972435</c:v>
                </c:pt>
                <c:pt idx="824">
                  <c:v>0.3536688484467323</c:v>
                </c:pt>
                <c:pt idx="825">
                  <c:v>0.35371386818847933</c:v>
                </c:pt>
                <c:pt idx="826">
                  <c:v>0.35374319505129453</c:v>
                </c:pt>
                <c:pt idx="827">
                  <c:v>0.35378251318426585</c:v>
                </c:pt>
                <c:pt idx="828">
                  <c:v>0.35381150524952337</c:v>
                </c:pt>
                <c:pt idx="829">
                  <c:v>0.353849179050919</c:v>
                </c:pt>
                <c:pt idx="830">
                  <c:v>0.35389095512086888</c:v>
                </c:pt>
                <c:pt idx="831">
                  <c:v>0.35391808509885553</c:v>
                </c:pt>
                <c:pt idx="832">
                  <c:v>0.35395260193235106</c:v>
                </c:pt>
                <c:pt idx="833">
                  <c:v>0.35400693865865945</c:v>
                </c:pt>
                <c:pt idx="834">
                  <c:v>0.35406220379841508</c:v>
                </c:pt>
                <c:pt idx="835">
                  <c:v>0.35413618890107501</c:v>
                </c:pt>
                <c:pt idx="836">
                  <c:v>0.35417569326241266</c:v>
                </c:pt>
                <c:pt idx="837">
                  <c:v>0.35421516595324071</c:v>
                </c:pt>
                <c:pt idx="838">
                  <c:v>0.35424941274159766</c:v>
                </c:pt>
                <c:pt idx="839">
                  <c:v>0.35425139354789081</c:v>
                </c:pt>
                <c:pt idx="840">
                  <c:v>0.35428798048412929</c:v>
                </c:pt>
                <c:pt idx="841">
                  <c:v>0.35433818974857889</c:v>
                </c:pt>
                <c:pt idx="842">
                  <c:v>0.35436978212960374</c:v>
                </c:pt>
                <c:pt idx="843">
                  <c:v>0.35440992783554054</c:v>
                </c:pt>
                <c:pt idx="844">
                  <c:v>0.35443091611610994</c:v>
                </c:pt>
                <c:pt idx="845">
                  <c:v>0.35444614260066598</c:v>
                </c:pt>
                <c:pt idx="846">
                  <c:v>0.35446348202884986</c:v>
                </c:pt>
                <c:pt idx="847">
                  <c:v>0.35449756704750568</c:v>
                </c:pt>
                <c:pt idx="848">
                  <c:v>0.3545293480476866</c:v>
                </c:pt>
                <c:pt idx="849">
                  <c:v>0.35455515495468748</c:v>
                </c:pt>
                <c:pt idx="850">
                  <c:v>0.35459357572647915</c:v>
                </c:pt>
                <c:pt idx="851">
                  <c:v>0.35461678284984366</c:v>
                </c:pt>
                <c:pt idx="852">
                  <c:v>0.3546397187351083</c:v>
                </c:pt>
                <c:pt idx="853">
                  <c:v>0.35467575245951882</c:v>
                </c:pt>
                <c:pt idx="854">
                  <c:v>0.3547070300311323</c:v>
                </c:pt>
                <c:pt idx="855">
                  <c:v>0.35473045160152356</c:v>
                </c:pt>
                <c:pt idx="856">
                  <c:v>0.3547450583445062</c:v>
                </c:pt>
                <c:pt idx="857">
                  <c:v>0.35476289455710625</c:v>
                </c:pt>
                <c:pt idx="858">
                  <c:v>0.35478470117656596</c:v>
                </c:pt>
                <c:pt idx="859">
                  <c:v>0.35480697412129319</c:v>
                </c:pt>
                <c:pt idx="860">
                  <c:v>0.35483610390785736</c:v>
                </c:pt>
                <c:pt idx="861">
                  <c:v>0.35485585444091622</c:v>
                </c:pt>
                <c:pt idx="862">
                  <c:v>0.35487216121724408</c:v>
                </c:pt>
                <c:pt idx="863">
                  <c:v>0.35487685530313012</c:v>
                </c:pt>
                <c:pt idx="864">
                  <c:v>0.35488557605371041</c:v>
                </c:pt>
                <c:pt idx="865">
                  <c:v>0.35489335647421077</c:v>
                </c:pt>
                <c:pt idx="866">
                  <c:v>0.3549048475317616</c:v>
                </c:pt>
                <c:pt idx="867">
                  <c:v>0.35492314176181244</c:v>
                </c:pt>
                <c:pt idx="868">
                  <c:v>0.35493246594438638</c:v>
                </c:pt>
                <c:pt idx="869">
                  <c:v>0.35493391049570383</c:v>
                </c:pt>
                <c:pt idx="870">
                  <c:v>0.35493830536187493</c:v>
                </c:pt>
                <c:pt idx="871">
                  <c:v>0.3549347930262392</c:v>
                </c:pt>
                <c:pt idx="872">
                  <c:v>0.3549429383072657</c:v>
                </c:pt>
                <c:pt idx="873">
                  <c:v>0.35495940607457116</c:v>
                </c:pt>
                <c:pt idx="874">
                  <c:v>0.35497913498484096</c:v>
                </c:pt>
                <c:pt idx="875">
                  <c:v>0.35501467744160925</c:v>
                </c:pt>
                <c:pt idx="876">
                  <c:v>0.35503432988699873</c:v>
                </c:pt>
                <c:pt idx="877">
                  <c:v>0.35505130143539682</c:v>
                </c:pt>
                <c:pt idx="878">
                  <c:v>0.35506216776637789</c:v>
                </c:pt>
                <c:pt idx="879">
                  <c:v>0.35507346559421277</c:v>
                </c:pt>
                <c:pt idx="880">
                  <c:v>0.35507976476877462</c:v>
                </c:pt>
                <c:pt idx="881">
                  <c:v>0.35508439501680522</c:v>
                </c:pt>
                <c:pt idx="882">
                  <c:v>0.3550868940637133</c:v>
                </c:pt>
                <c:pt idx="883">
                  <c:v>0.35509104539118574</c:v>
                </c:pt>
                <c:pt idx="884">
                  <c:v>0.35508855653797555</c:v>
                </c:pt>
                <c:pt idx="885">
                  <c:v>0.35508810793133322</c:v>
                </c:pt>
                <c:pt idx="886">
                  <c:v>0.35509270741796733</c:v>
                </c:pt>
                <c:pt idx="887">
                  <c:v>0.35511170538062836</c:v>
                </c:pt>
                <c:pt idx="888">
                  <c:v>0.35513564451703039</c:v>
                </c:pt>
                <c:pt idx="889">
                  <c:v>0.35514643065456769</c:v>
                </c:pt>
                <c:pt idx="890">
                  <c:v>0.35514485299418813</c:v>
                </c:pt>
                <c:pt idx="891">
                  <c:v>0.35514476518629023</c:v>
                </c:pt>
                <c:pt idx="892">
                  <c:v>0.3551462267977849</c:v>
                </c:pt>
                <c:pt idx="893">
                  <c:v>0.35515172745311324</c:v>
                </c:pt>
                <c:pt idx="894">
                  <c:v>0.35516564101595921</c:v>
                </c:pt>
                <c:pt idx="895">
                  <c:v>0.35518563546032622</c:v>
                </c:pt>
                <c:pt idx="896">
                  <c:v>0.35519727019713782</c:v>
                </c:pt>
                <c:pt idx="897">
                  <c:v>0.35520368281615639</c:v>
                </c:pt>
                <c:pt idx="898">
                  <c:v>0.35522272982732606</c:v>
                </c:pt>
                <c:pt idx="899">
                  <c:v>0.35526465446324695</c:v>
                </c:pt>
                <c:pt idx="900">
                  <c:v>0.3552823151909405</c:v>
                </c:pt>
                <c:pt idx="901">
                  <c:v>0.35529423616232919</c:v>
                </c:pt>
                <c:pt idx="902">
                  <c:v>0.35530720073328043</c:v>
                </c:pt>
                <c:pt idx="903">
                  <c:v>0.35530202108816072</c:v>
                </c:pt>
                <c:pt idx="904">
                  <c:v>0.35530458358228661</c:v>
                </c:pt>
                <c:pt idx="905">
                  <c:v>0.35533449043524329</c:v>
                </c:pt>
                <c:pt idx="906">
                  <c:v>0.35534888707214235</c:v>
                </c:pt>
                <c:pt idx="907">
                  <c:v>0.35535445905872659</c:v>
                </c:pt>
                <c:pt idx="908">
                  <c:v>0.35536865424472541</c:v>
                </c:pt>
                <c:pt idx="909">
                  <c:v>0.35537967644017182</c:v>
                </c:pt>
                <c:pt idx="910">
                  <c:v>0.35538269278943019</c:v>
                </c:pt>
                <c:pt idx="911">
                  <c:v>0.35538748408555271</c:v>
                </c:pt>
                <c:pt idx="912">
                  <c:v>0.35539355000299527</c:v>
                </c:pt>
                <c:pt idx="913">
                  <c:v>0.35541267199431203</c:v>
                </c:pt>
                <c:pt idx="914">
                  <c:v>0.35542861087728106</c:v>
                </c:pt>
                <c:pt idx="915">
                  <c:v>0.35544741521465967</c:v>
                </c:pt>
                <c:pt idx="916">
                  <c:v>0.35548720928269922</c:v>
                </c:pt>
                <c:pt idx="917">
                  <c:v>0.35550450166476349</c:v>
                </c:pt>
                <c:pt idx="918">
                  <c:v>0.35550375434082554</c:v>
                </c:pt>
                <c:pt idx="919">
                  <c:v>0.35553373442402197</c:v>
                </c:pt>
                <c:pt idx="920">
                  <c:v>0.35556841749371876</c:v>
                </c:pt>
                <c:pt idx="921">
                  <c:v>0.35558809602326819</c:v>
                </c:pt>
                <c:pt idx="922">
                  <c:v>0.35562038615414288</c:v>
                </c:pt>
                <c:pt idx="923">
                  <c:v>0.35564132185929448</c:v>
                </c:pt>
                <c:pt idx="924">
                  <c:v>0.35563670909922468</c:v>
                </c:pt>
                <c:pt idx="925">
                  <c:v>0.35563060180806527</c:v>
                </c:pt>
                <c:pt idx="926">
                  <c:v>0.35562710591527918</c:v>
                </c:pt>
                <c:pt idx="927">
                  <c:v>0.3556180414023446</c:v>
                </c:pt>
                <c:pt idx="928">
                  <c:v>0.35561413933232688</c:v>
                </c:pt>
                <c:pt idx="929">
                  <c:v>0.35561975268334406</c:v>
                </c:pt>
                <c:pt idx="930">
                  <c:v>0.35562902794367401</c:v>
                </c:pt>
                <c:pt idx="931">
                  <c:v>0.35563749337423595</c:v>
                </c:pt>
                <c:pt idx="932">
                  <c:v>0.35564017230330852</c:v>
                </c:pt>
                <c:pt idx="933">
                  <c:v>0.35563054938721139</c:v>
                </c:pt>
                <c:pt idx="934">
                  <c:v>0.35561305908877477</c:v>
                </c:pt>
                <c:pt idx="935">
                  <c:v>0.35560053182245577</c:v>
                </c:pt>
                <c:pt idx="936">
                  <c:v>0.35558919393831934</c:v>
                </c:pt>
                <c:pt idx="937">
                  <c:v>0.35557661179118921</c:v>
                </c:pt>
                <c:pt idx="938">
                  <c:v>0.35556173764183113</c:v>
                </c:pt>
                <c:pt idx="939">
                  <c:v>0.35554537690549282</c:v>
                </c:pt>
                <c:pt idx="940">
                  <c:v>0.35552601929310096</c:v>
                </c:pt>
                <c:pt idx="941">
                  <c:v>0.355500303257624</c:v>
                </c:pt>
                <c:pt idx="942">
                  <c:v>0.35547555255918217</c:v>
                </c:pt>
                <c:pt idx="943">
                  <c:v>0.35544039758313173</c:v>
                </c:pt>
                <c:pt idx="944">
                  <c:v>0.35539937940598237</c:v>
                </c:pt>
                <c:pt idx="945">
                  <c:v>0.35535235424567418</c:v>
                </c:pt>
                <c:pt idx="946">
                  <c:v>0.35529277122647507</c:v>
                </c:pt>
                <c:pt idx="947">
                  <c:v>0.35524151796033587</c:v>
                </c:pt>
                <c:pt idx="948">
                  <c:v>0.35518117983471709</c:v>
                </c:pt>
                <c:pt idx="949">
                  <c:v>0.35510987297398205</c:v>
                </c:pt>
                <c:pt idx="950">
                  <c:v>0.35505443162192202</c:v>
                </c:pt>
                <c:pt idx="951">
                  <c:v>0.35498421978042433</c:v>
                </c:pt>
                <c:pt idx="952">
                  <c:v>0.35488895812434951</c:v>
                </c:pt>
                <c:pt idx="953">
                  <c:v>0.35482484588047969</c:v>
                </c:pt>
                <c:pt idx="954">
                  <c:v>0.35475561239961334</c:v>
                </c:pt>
                <c:pt idx="955">
                  <c:v>0.35467276306978329</c:v>
                </c:pt>
                <c:pt idx="956">
                  <c:v>0.35461413421182214</c:v>
                </c:pt>
                <c:pt idx="957">
                  <c:v>0.35456568390864018</c:v>
                </c:pt>
                <c:pt idx="958">
                  <c:v>0.35452465834866115</c:v>
                </c:pt>
                <c:pt idx="959">
                  <c:v>0.35449753807088391</c:v>
                </c:pt>
                <c:pt idx="960">
                  <c:v>0.35447943304497764</c:v>
                </c:pt>
                <c:pt idx="961">
                  <c:v>0.35447535876470471</c:v>
                </c:pt>
                <c:pt idx="962">
                  <c:v>0.35447790209356178</c:v>
                </c:pt>
                <c:pt idx="963">
                  <c:v>0.35447887974464926</c:v>
                </c:pt>
                <c:pt idx="964">
                  <c:v>0.35451882587026001</c:v>
                </c:pt>
                <c:pt idx="965">
                  <c:v>0.35459414251646604</c:v>
                </c:pt>
                <c:pt idx="966">
                  <c:v>0.3546649273724965</c:v>
                </c:pt>
                <c:pt idx="967">
                  <c:v>0.35475789723652734</c:v>
                </c:pt>
                <c:pt idx="968">
                  <c:v>0.35486646474259326</c:v>
                </c:pt>
                <c:pt idx="969">
                  <c:v>0.35496660339990288</c:v>
                </c:pt>
                <c:pt idx="970">
                  <c:v>0.35508512224934768</c:v>
                </c:pt>
                <c:pt idx="971">
                  <c:v>0.35522758527316761</c:v>
                </c:pt>
                <c:pt idx="972">
                  <c:v>0.35538957183210013</c:v>
                </c:pt>
                <c:pt idx="973">
                  <c:v>0.35555030707247509</c:v>
                </c:pt>
                <c:pt idx="974">
                  <c:v>0.35571343032122904</c:v>
                </c:pt>
                <c:pt idx="975">
                  <c:v>0.35587988044830277</c:v>
                </c:pt>
                <c:pt idx="976">
                  <c:v>0.35604621525741526</c:v>
                </c:pt>
                <c:pt idx="977">
                  <c:v>0.35621816310256643</c:v>
                </c:pt>
                <c:pt idx="978">
                  <c:v>0.35638739933860947</c:v>
                </c:pt>
                <c:pt idx="979">
                  <c:v>0.35654465604943925</c:v>
                </c:pt>
                <c:pt idx="980">
                  <c:v>0.35671141749742291</c:v>
                </c:pt>
                <c:pt idx="981">
                  <c:v>0.35685963700171336</c:v>
                </c:pt>
                <c:pt idx="982">
                  <c:v>0.3570015427973065</c:v>
                </c:pt>
                <c:pt idx="983">
                  <c:v>0.35713566466499636</c:v>
                </c:pt>
                <c:pt idx="984">
                  <c:v>0.35725202815482365</c:v>
                </c:pt>
                <c:pt idx="985">
                  <c:v>0.35735251083129677</c:v>
                </c:pt>
                <c:pt idx="986">
                  <c:v>0.35744933170605969</c:v>
                </c:pt>
                <c:pt idx="987">
                  <c:v>0.35752778374576599</c:v>
                </c:pt>
                <c:pt idx="988">
                  <c:v>0.35760541448310351</c:v>
                </c:pt>
                <c:pt idx="989">
                  <c:v>0.35765963776971876</c:v>
                </c:pt>
                <c:pt idx="990">
                  <c:v>0.35770405457394178</c:v>
                </c:pt>
                <c:pt idx="991">
                  <c:v>0.35773180828962015</c:v>
                </c:pt>
                <c:pt idx="992">
                  <c:v>0.35773970732590582</c:v>
                </c:pt>
                <c:pt idx="993">
                  <c:v>0.357721876486993</c:v>
                </c:pt>
                <c:pt idx="994">
                  <c:v>0.35767463377514791</c:v>
                </c:pt>
                <c:pt idx="995">
                  <c:v>0.35760554884004958</c:v>
                </c:pt>
                <c:pt idx="996">
                  <c:v>0.35753314923322321</c:v>
                </c:pt>
                <c:pt idx="997">
                  <c:v>0.35745089576818417</c:v>
                </c:pt>
                <c:pt idx="998">
                  <c:v>0.3573500749603673</c:v>
                </c:pt>
                <c:pt idx="999">
                  <c:v>0.35723283315740401</c:v>
                </c:pt>
                <c:pt idx="1000">
                  <c:v>0.35711291038072662</c:v>
                </c:pt>
                <c:pt idx="1001">
                  <c:v>0.35697127217407715</c:v>
                </c:pt>
                <c:pt idx="1002">
                  <c:v>0.35683713090999558</c:v>
                </c:pt>
                <c:pt idx="1003">
                  <c:v>0.35670654543413116</c:v>
                </c:pt>
                <c:pt idx="1004">
                  <c:v>0.3565474924107947</c:v>
                </c:pt>
                <c:pt idx="1005">
                  <c:v>0.35638505275101195</c:v>
                </c:pt>
                <c:pt idx="1006">
                  <c:v>0.35620454452440248</c:v>
                </c:pt>
                <c:pt idx="1007">
                  <c:v>0.35601044186848069</c:v>
                </c:pt>
                <c:pt idx="1008">
                  <c:v>0.35582803284667713</c:v>
                </c:pt>
                <c:pt idx="1009">
                  <c:v>0.3556346970181547</c:v>
                </c:pt>
                <c:pt idx="1010">
                  <c:v>0.35543183371253956</c:v>
                </c:pt>
                <c:pt idx="1011">
                  <c:v>0.35520954860564896</c:v>
                </c:pt>
                <c:pt idx="1012">
                  <c:v>0.35497793267073696</c:v>
                </c:pt>
                <c:pt idx="1013">
                  <c:v>0.35474490103094231</c:v>
                </c:pt>
                <c:pt idx="1014">
                  <c:v>0.3545143574734102</c:v>
                </c:pt>
                <c:pt idx="1015">
                  <c:v>0.35427038038238057</c:v>
                </c:pt>
                <c:pt idx="1016">
                  <c:v>0.35402197145332154</c:v>
                </c:pt>
                <c:pt idx="1017">
                  <c:v>0.35375067985809777</c:v>
                </c:pt>
                <c:pt idx="1018">
                  <c:v>0.35344807020419733</c:v>
                </c:pt>
                <c:pt idx="1019">
                  <c:v>0.35313087064150661</c:v>
                </c:pt>
                <c:pt idx="1020">
                  <c:v>0.35280271515385936</c:v>
                </c:pt>
                <c:pt idx="1021">
                  <c:v>0.35243198873523712</c:v>
                </c:pt>
                <c:pt idx="1022">
                  <c:v>0.35204667946042373</c:v>
                </c:pt>
                <c:pt idx="1023">
                  <c:v>0.35162088013773657</c:v>
                </c:pt>
                <c:pt idx="1024">
                  <c:v>0.35118799058592165</c:v>
                </c:pt>
                <c:pt idx="1025">
                  <c:v>0.35072364386379173</c:v>
                </c:pt>
                <c:pt idx="1026">
                  <c:v>0.35021901223718138</c:v>
                </c:pt>
                <c:pt idx="1027">
                  <c:v>0.34969380570634073</c:v>
                </c:pt>
                <c:pt idx="1028">
                  <c:v>0.34910986918535053</c:v>
                </c:pt>
                <c:pt idx="1029">
                  <c:v>0.34848517764101744</c:v>
                </c:pt>
                <c:pt idx="1030">
                  <c:v>0.34783646745614494</c:v>
                </c:pt>
                <c:pt idx="1031">
                  <c:v>0.34712921979546968</c:v>
                </c:pt>
                <c:pt idx="1032">
                  <c:v>0.34638679453555854</c:v>
                </c:pt>
                <c:pt idx="1033">
                  <c:v>0.34561220045375157</c:v>
                </c:pt>
                <c:pt idx="1034">
                  <c:v>0.34480106620338252</c:v>
                </c:pt>
                <c:pt idx="1035">
                  <c:v>0.34395750238084166</c:v>
                </c:pt>
                <c:pt idx="1036">
                  <c:v>0.34306546718221148</c:v>
                </c:pt>
                <c:pt idx="1037">
                  <c:v>0.34213041684902684</c:v>
                </c:pt>
                <c:pt idx="1038">
                  <c:v>0.34113976533811158</c:v>
                </c:pt>
                <c:pt idx="1039">
                  <c:v>0.34009105914716442</c:v>
                </c:pt>
                <c:pt idx="1040">
                  <c:v>0.33903286577837871</c:v>
                </c:pt>
                <c:pt idx="1041">
                  <c:v>0.33793783186572995</c:v>
                </c:pt>
                <c:pt idx="1042">
                  <c:v>0.3368129679265221</c:v>
                </c:pt>
                <c:pt idx="1043">
                  <c:v>0.33565706414441343</c:v>
                </c:pt>
                <c:pt idx="1044">
                  <c:v>0.33449991908431564</c:v>
                </c:pt>
                <c:pt idx="1045">
                  <c:v>0.33331089276337705</c:v>
                </c:pt>
                <c:pt idx="1046">
                  <c:v>0.33211207738015674</c:v>
                </c:pt>
                <c:pt idx="1047">
                  <c:v>0.3309123795921618</c:v>
                </c:pt>
                <c:pt idx="1048">
                  <c:v>0.32969243079254346</c:v>
                </c:pt>
                <c:pt idx="1049">
                  <c:v>0.3284763336408878</c:v>
                </c:pt>
                <c:pt idx="1050">
                  <c:v>0.32723618021281098</c:v>
                </c:pt>
                <c:pt idx="1051">
                  <c:v>0.32601940750188052</c:v>
                </c:pt>
                <c:pt idx="1052">
                  <c:v>0.32479058706926206</c:v>
                </c:pt>
                <c:pt idx="1053">
                  <c:v>0.32361691506610907</c:v>
                </c:pt>
                <c:pt idx="1054">
                  <c:v>0.32245308326030347</c:v>
                </c:pt>
                <c:pt idx="1055">
                  <c:v>0.32134232353421049</c:v>
                </c:pt>
                <c:pt idx="1056">
                  <c:v>0.32022928216532537</c:v>
                </c:pt>
                <c:pt idx="1057">
                  <c:v>0.31921731122191471</c:v>
                </c:pt>
                <c:pt idx="1058">
                  <c:v>0.31822160713571862</c:v>
                </c:pt>
                <c:pt idx="1059">
                  <c:v>0.31736041837162604</c:v>
                </c:pt>
                <c:pt idx="1060">
                  <c:v>0.31658810413192878</c:v>
                </c:pt>
                <c:pt idx="1061">
                  <c:v>0.31596232860993151</c:v>
                </c:pt>
                <c:pt idx="1062">
                  <c:v>0.3154650507031494</c:v>
                </c:pt>
                <c:pt idx="1063">
                  <c:v>0.31508881424887464</c:v>
                </c:pt>
                <c:pt idx="1064">
                  <c:v>0.3148678020102566</c:v>
                </c:pt>
                <c:pt idx="1065">
                  <c:v>0.31479893102872814</c:v>
                </c:pt>
                <c:pt idx="1066">
                  <c:v>0.31486885842758688</c:v>
                </c:pt>
                <c:pt idx="1067">
                  <c:v>0.31507994483266599</c:v>
                </c:pt>
                <c:pt idx="1068">
                  <c:v>0.31541771708420357</c:v>
                </c:pt>
                <c:pt idx="1069">
                  <c:v>0.31583144810801028</c:v>
                </c:pt>
                <c:pt idx="1070">
                  <c:v>0.31630159038983957</c:v>
                </c:pt>
                <c:pt idx="1071">
                  <c:v>0.31687186225413022</c:v>
                </c:pt>
                <c:pt idx="1072">
                  <c:v>0.31744845166134428</c:v>
                </c:pt>
                <c:pt idx="1073">
                  <c:v>0.31809927781485042</c:v>
                </c:pt>
                <c:pt idx="1074">
                  <c:v>0.31874095936986807</c:v>
                </c:pt>
                <c:pt idx="1075">
                  <c:v>0.3194098249211646</c:v>
                </c:pt>
                <c:pt idx="1076">
                  <c:v>0.32006633919935057</c:v>
                </c:pt>
                <c:pt idx="1077">
                  <c:v>0.32073012878690932</c:v>
                </c:pt>
                <c:pt idx="1078">
                  <c:v>0.32137753357776405</c:v>
                </c:pt>
                <c:pt idx="1079">
                  <c:v>0.32201944107025687</c:v>
                </c:pt>
                <c:pt idx="1080">
                  <c:v>0.3226579462944909</c:v>
                </c:pt>
                <c:pt idx="1081">
                  <c:v>0.32328590513800615</c:v>
                </c:pt>
                <c:pt idx="1082">
                  <c:v>0.32392170858972241</c:v>
                </c:pt>
                <c:pt idx="1083">
                  <c:v>0.32454434077196531</c:v>
                </c:pt>
                <c:pt idx="1084">
                  <c:v>0.32516210944765805</c:v>
                </c:pt>
                <c:pt idx="1085">
                  <c:v>0.32576872121065215</c:v>
                </c:pt>
                <c:pt idx="1086">
                  <c:v>0.32634595452212228</c:v>
                </c:pt>
                <c:pt idx="1087">
                  <c:v>0.32691120008243429</c:v>
                </c:pt>
                <c:pt idx="1088">
                  <c:v>0.32745437620048989</c:v>
                </c:pt>
                <c:pt idx="1089">
                  <c:v>0.32796755255154042</c:v>
                </c:pt>
                <c:pt idx="1090">
                  <c:v>0.32846344585729242</c:v>
                </c:pt>
                <c:pt idx="1091">
                  <c:v>0.32892968170663156</c:v>
                </c:pt>
                <c:pt idx="1092">
                  <c:v>0.32936103871458755</c:v>
                </c:pt>
                <c:pt idx="1093">
                  <c:v>0.32977185398129927</c:v>
                </c:pt>
                <c:pt idx="1094">
                  <c:v>0.33016364834840678</c:v>
                </c:pt>
                <c:pt idx="1095">
                  <c:v>0.33052553016318509</c:v>
                </c:pt>
                <c:pt idx="1096">
                  <c:v>0.33087203239661211</c:v>
                </c:pt>
                <c:pt idx="1097">
                  <c:v>0.33119050114673215</c:v>
                </c:pt>
                <c:pt idx="1098">
                  <c:v>0.3314768815874618</c:v>
                </c:pt>
                <c:pt idx="1099">
                  <c:v>0.33174911109229616</c:v>
                </c:pt>
                <c:pt idx="1100">
                  <c:v>0.33199402498818725</c:v>
                </c:pt>
                <c:pt idx="1101">
                  <c:v>0.33221322170989392</c:v>
                </c:pt>
                <c:pt idx="1102">
                  <c:v>0.33241401365680617</c:v>
                </c:pt>
                <c:pt idx="1103">
                  <c:v>0.33259618184224704</c:v>
                </c:pt>
                <c:pt idx="1104">
                  <c:v>0.33275857766750683</c:v>
                </c:pt>
                <c:pt idx="1105">
                  <c:v>0.33291637149407943</c:v>
                </c:pt>
                <c:pt idx="1106">
                  <c:v>0.33305985430908525</c:v>
                </c:pt>
                <c:pt idx="1107">
                  <c:v>0.33318549908437006</c:v>
                </c:pt>
                <c:pt idx="1108">
                  <c:v>0.33330845946760224</c:v>
                </c:pt>
                <c:pt idx="1109">
                  <c:v>0.33344666739196244</c:v>
                </c:pt>
                <c:pt idx="1110">
                  <c:v>0.33359880504966366</c:v>
                </c:pt>
                <c:pt idx="1111">
                  <c:v>0.33375459628472542</c:v>
                </c:pt>
                <c:pt idx="1112">
                  <c:v>0.33391457797105834</c:v>
                </c:pt>
                <c:pt idx="1113">
                  <c:v>0.33407675694505917</c:v>
                </c:pt>
                <c:pt idx="1114">
                  <c:v>0.33425923346006142</c:v>
                </c:pt>
                <c:pt idx="1115">
                  <c:v>0.33446429281392387</c:v>
                </c:pt>
                <c:pt idx="1116">
                  <c:v>0.33469359793516101</c:v>
                </c:pt>
                <c:pt idx="1117">
                  <c:v>0.33495659364558944</c:v>
                </c:pt>
                <c:pt idx="1118">
                  <c:v>0.33521234857943055</c:v>
                </c:pt>
                <c:pt idx="1119">
                  <c:v>0.33546945731899219</c:v>
                </c:pt>
                <c:pt idx="1120">
                  <c:v>0.33573506095945266</c:v>
                </c:pt>
                <c:pt idx="1121">
                  <c:v>0.33600889640138226</c:v>
                </c:pt>
                <c:pt idx="1122">
                  <c:v>0.33629657248077871</c:v>
                </c:pt>
                <c:pt idx="1123">
                  <c:v>0.33660721588396703</c:v>
                </c:pt>
                <c:pt idx="1124">
                  <c:v>0.33691087576226231</c:v>
                </c:pt>
                <c:pt idx="1125">
                  <c:v>0.33720837967698564</c:v>
                </c:pt>
                <c:pt idx="1126">
                  <c:v>0.33751296226314276</c:v>
                </c:pt>
                <c:pt idx="1127">
                  <c:v>0.33782734229734473</c:v>
                </c:pt>
                <c:pt idx="1128">
                  <c:v>0.3381335789587368</c:v>
                </c:pt>
                <c:pt idx="1129">
                  <c:v>0.33845784489804842</c:v>
                </c:pt>
                <c:pt idx="1130">
                  <c:v>0.33876996282162836</c:v>
                </c:pt>
                <c:pt idx="1131">
                  <c:v>0.33905319531480388</c:v>
                </c:pt>
                <c:pt idx="1132">
                  <c:v>0.33933796533356136</c:v>
                </c:pt>
                <c:pt idx="1133">
                  <c:v>0.33960830107710843</c:v>
                </c:pt>
                <c:pt idx="1134">
                  <c:v>0.33989423230034449</c:v>
                </c:pt>
                <c:pt idx="1135">
                  <c:v>0.34018406271914986</c:v>
                </c:pt>
                <c:pt idx="1136">
                  <c:v>0.34045341509943805</c:v>
                </c:pt>
                <c:pt idx="1137">
                  <c:v>0.34072607639095459</c:v>
                </c:pt>
                <c:pt idx="1138">
                  <c:v>0.34099154946410976</c:v>
                </c:pt>
                <c:pt idx="1139">
                  <c:v>0.34124719054625574</c:v>
                </c:pt>
                <c:pt idx="1140">
                  <c:v>0.34149594809162792</c:v>
                </c:pt>
                <c:pt idx="1141">
                  <c:v>0.34174629042430854</c:v>
                </c:pt>
                <c:pt idx="1142">
                  <c:v>0.34198257400301518</c:v>
                </c:pt>
                <c:pt idx="1143">
                  <c:v>0.3422226949842026</c:v>
                </c:pt>
                <c:pt idx="1144">
                  <c:v>0.34247801306613024</c:v>
                </c:pt>
                <c:pt idx="1145">
                  <c:v>0.34271884490271942</c:v>
                </c:pt>
                <c:pt idx="1146">
                  <c:v>0.34294977937215076</c:v>
                </c:pt>
                <c:pt idx="1147">
                  <c:v>0.34318189306382002</c:v>
                </c:pt>
                <c:pt idx="1148">
                  <c:v>0.34340648106745347</c:v>
                </c:pt>
                <c:pt idx="1149">
                  <c:v>0.34361911098895542</c:v>
                </c:pt>
                <c:pt idx="1150">
                  <c:v>0.34382193164853198</c:v>
                </c:pt>
                <c:pt idx="1151">
                  <c:v>0.34403827184746144</c:v>
                </c:pt>
                <c:pt idx="1152">
                  <c:v>0.34424312801422002</c:v>
                </c:pt>
                <c:pt idx="1153">
                  <c:v>0.34442719809043271</c:v>
                </c:pt>
                <c:pt idx="1154">
                  <c:v>0.34462414101572064</c:v>
                </c:pt>
                <c:pt idx="1155">
                  <c:v>0.34480725227855952</c:v>
                </c:pt>
                <c:pt idx="1156">
                  <c:v>0.34498292068956721</c:v>
                </c:pt>
                <c:pt idx="1157">
                  <c:v>0.34518341772345412</c:v>
                </c:pt>
                <c:pt idx="1158">
                  <c:v>0.34536217274763659</c:v>
                </c:pt>
                <c:pt idx="1159">
                  <c:v>0.34553824365081792</c:v>
                </c:pt>
                <c:pt idx="1160">
                  <c:v>0.34572203165206666</c:v>
                </c:pt>
                <c:pt idx="1161">
                  <c:v>0.34588910202360196</c:v>
                </c:pt>
                <c:pt idx="1162">
                  <c:v>0.34606236344093771</c:v>
                </c:pt>
                <c:pt idx="1163">
                  <c:v>0.34624704831697084</c:v>
                </c:pt>
                <c:pt idx="1164">
                  <c:v>0.34641244701397317</c:v>
                </c:pt>
                <c:pt idx="1165">
                  <c:v>0.34657338653032488</c:v>
                </c:pt>
                <c:pt idx="1166">
                  <c:v>0.34672559959703103</c:v>
                </c:pt>
                <c:pt idx="1167">
                  <c:v>0.34685782836336704</c:v>
                </c:pt>
                <c:pt idx="1168">
                  <c:v>0.3470070100172396</c:v>
                </c:pt>
                <c:pt idx="1169">
                  <c:v>0.34715014354378398</c:v>
                </c:pt>
                <c:pt idx="1170">
                  <c:v>0.34729664906450081</c:v>
                </c:pt>
                <c:pt idx="1171">
                  <c:v>0.34745548864642434</c:v>
                </c:pt>
                <c:pt idx="1172">
                  <c:v>0.34761104469911602</c:v>
                </c:pt>
                <c:pt idx="1173">
                  <c:v>0.34776764446587749</c:v>
                </c:pt>
                <c:pt idx="1174">
                  <c:v>0.34791046515930346</c:v>
                </c:pt>
                <c:pt idx="1175">
                  <c:v>0.34804460671425286</c:v>
                </c:pt>
                <c:pt idx="1176">
                  <c:v>0.34817370277772602</c:v>
                </c:pt>
                <c:pt idx="1177">
                  <c:v>0.34830347919866922</c:v>
                </c:pt>
                <c:pt idx="1178">
                  <c:v>0.34844110466035394</c:v>
                </c:pt>
                <c:pt idx="1179">
                  <c:v>0.34855943092438196</c:v>
                </c:pt>
                <c:pt idx="1180">
                  <c:v>0.34868720878983267</c:v>
                </c:pt>
                <c:pt idx="1181">
                  <c:v>0.34882465597454465</c:v>
                </c:pt>
                <c:pt idx="1182">
                  <c:v>0.34894093257918996</c:v>
                </c:pt>
                <c:pt idx="1183">
                  <c:v>0.34907281529782858</c:v>
                </c:pt>
                <c:pt idx="1184">
                  <c:v>0.34921381014747294</c:v>
                </c:pt>
                <c:pt idx="1185">
                  <c:v>0.34933136825038064</c:v>
                </c:pt>
                <c:pt idx="1186">
                  <c:v>0.34945253933975762</c:v>
                </c:pt>
                <c:pt idx="1187">
                  <c:v>0.34956751511904205</c:v>
                </c:pt>
                <c:pt idx="1188">
                  <c:v>0.34967962224812571</c:v>
                </c:pt>
                <c:pt idx="1189">
                  <c:v>0.34979276760371142</c:v>
                </c:pt>
                <c:pt idx="1190">
                  <c:v>0.34990589011418272</c:v>
                </c:pt>
                <c:pt idx="1191">
                  <c:v>0.35000672108966796</c:v>
                </c:pt>
                <c:pt idx="1192">
                  <c:v>0.35010075172651994</c:v>
                </c:pt>
                <c:pt idx="1193">
                  <c:v>0.35019477028627272</c:v>
                </c:pt>
                <c:pt idx="1194">
                  <c:v>0.35027579979358708</c:v>
                </c:pt>
                <c:pt idx="1195">
                  <c:v>0.35036908929999805</c:v>
                </c:pt>
                <c:pt idx="1196">
                  <c:v>0.35047254535895861</c:v>
                </c:pt>
                <c:pt idx="1197">
                  <c:v>0.35058225698621781</c:v>
                </c:pt>
                <c:pt idx="1198">
                  <c:v>0.35070109242937164</c:v>
                </c:pt>
                <c:pt idx="1199">
                  <c:v>0.35081052152933334</c:v>
                </c:pt>
                <c:pt idx="1200">
                  <c:v>0.35090291931435741</c:v>
                </c:pt>
                <c:pt idx="1201">
                  <c:v>0.35099627567734099</c:v>
                </c:pt>
                <c:pt idx="1202">
                  <c:v>0.35109476982278282</c:v>
                </c:pt>
                <c:pt idx="1203">
                  <c:v>0.35118759938858352</c:v>
                </c:pt>
                <c:pt idx="1204">
                  <c:v>0.35129260058140632</c:v>
                </c:pt>
                <c:pt idx="1205">
                  <c:v>0.35138955388457593</c:v>
                </c:pt>
                <c:pt idx="1206">
                  <c:v>0.35147356540650865</c:v>
                </c:pt>
                <c:pt idx="1207">
                  <c:v>0.35156596189378675</c:v>
                </c:pt>
                <c:pt idx="1208">
                  <c:v>0.35166248369797842</c:v>
                </c:pt>
                <c:pt idx="1209">
                  <c:v>0.35176527998080087</c:v>
                </c:pt>
                <c:pt idx="1210">
                  <c:v>0.35185705781764653</c:v>
                </c:pt>
                <c:pt idx="1211">
                  <c:v>0.35193838856856252</c:v>
                </c:pt>
                <c:pt idx="1212">
                  <c:v>0.3520207272412888</c:v>
                </c:pt>
                <c:pt idx="1213">
                  <c:v>0.35209974145752115</c:v>
                </c:pt>
                <c:pt idx="1214">
                  <c:v>0.35219131395811137</c:v>
                </c:pt>
                <c:pt idx="1215">
                  <c:v>0.35228310798947832</c:v>
                </c:pt>
                <c:pt idx="1216">
                  <c:v>0.35236210713032529</c:v>
                </c:pt>
                <c:pt idx="1217">
                  <c:v>0.35244011128536473</c:v>
                </c:pt>
                <c:pt idx="1218">
                  <c:v>0.35252474733021616</c:v>
                </c:pt>
                <c:pt idx="1219">
                  <c:v>0.35259396749043198</c:v>
                </c:pt>
                <c:pt idx="1220">
                  <c:v>0.35266838126336825</c:v>
                </c:pt>
                <c:pt idx="1221">
                  <c:v>0.35275972328452926</c:v>
                </c:pt>
                <c:pt idx="1222">
                  <c:v>0.35284880506272992</c:v>
                </c:pt>
                <c:pt idx="1223">
                  <c:v>0.35293865029336202</c:v>
                </c:pt>
                <c:pt idx="1224">
                  <c:v>0.35301871941090274</c:v>
                </c:pt>
                <c:pt idx="1225">
                  <c:v>0.35309798633310452</c:v>
                </c:pt>
                <c:pt idx="1226">
                  <c:v>0.35316090833559</c:v>
                </c:pt>
                <c:pt idx="1227">
                  <c:v>0.3532103651990311</c:v>
                </c:pt>
                <c:pt idx="1228">
                  <c:v>0.35327409547261257</c:v>
                </c:pt>
                <c:pt idx="1229">
                  <c:v>0.35333657584093797</c:v>
                </c:pt>
                <c:pt idx="1230">
                  <c:v>0.3534035403937989</c:v>
                </c:pt>
                <c:pt idx="1231">
                  <c:v>0.35347746557063014</c:v>
                </c:pt>
                <c:pt idx="1232">
                  <c:v>0.35353792804341405</c:v>
                </c:pt>
                <c:pt idx="1233">
                  <c:v>0.35359015366810193</c:v>
                </c:pt>
                <c:pt idx="1234">
                  <c:v>0.35364206356934619</c:v>
                </c:pt>
                <c:pt idx="1235">
                  <c:v>0.35369425402692012</c:v>
                </c:pt>
                <c:pt idx="1236">
                  <c:v>0.35375107739310224</c:v>
                </c:pt>
                <c:pt idx="1237">
                  <c:v>0.35381585983395164</c:v>
                </c:pt>
                <c:pt idx="1238">
                  <c:v>0.35388590266301906</c:v>
                </c:pt>
                <c:pt idx="1239">
                  <c:v>0.35395949187730036</c:v>
                </c:pt>
                <c:pt idx="1240">
                  <c:v>0.35404648721098869</c:v>
                </c:pt>
                <c:pt idx="1241">
                  <c:v>0.35413538773840841</c:v>
                </c:pt>
                <c:pt idx="1242">
                  <c:v>0.35421097774370386</c:v>
                </c:pt>
                <c:pt idx="1243">
                  <c:v>0.35429397777926935</c:v>
                </c:pt>
                <c:pt idx="1244">
                  <c:v>0.35437842097098154</c:v>
                </c:pt>
                <c:pt idx="1245">
                  <c:v>0.3544564570718845</c:v>
                </c:pt>
                <c:pt idx="1246">
                  <c:v>0.35453117341606871</c:v>
                </c:pt>
                <c:pt idx="1247">
                  <c:v>0.3545999439078707</c:v>
                </c:pt>
                <c:pt idx="1248">
                  <c:v>0.35465399477088361</c:v>
                </c:pt>
                <c:pt idx="1249">
                  <c:v>0.35470444670058138</c:v>
                </c:pt>
                <c:pt idx="1250">
                  <c:v>0.35476947820175969</c:v>
                </c:pt>
                <c:pt idx="1251">
                  <c:v>0.3548344831458084</c:v>
                </c:pt>
                <c:pt idx="1252">
                  <c:v>0.3549149794966493</c:v>
                </c:pt>
                <c:pt idx="1253">
                  <c:v>0.35498308729654254</c:v>
                </c:pt>
                <c:pt idx="1254">
                  <c:v>0.35503003223216084</c:v>
                </c:pt>
                <c:pt idx="1255">
                  <c:v>0.35507385827685928</c:v>
                </c:pt>
                <c:pt idx="1256">
                  <c:v>0.35511492677286333</c:v>
                </c:pt>
                <c:pt idx="1257">
                  <c:v>0.3551615854299095</c:v>
                </c:pt>
                <c:pt idx="1258">
                  <c:v>0.35521400166898115</c:v>
                </c:pt>
                <c:pt idx="1259">
                  <c:v>0.35526938566281602</c:v>
                </c:pt>
                <c:pt idx="1260">
                  <c:v>0.35532292298936702</c:v>
                </c:pt>
                <c:pt idx="1261">
                  <c:v>0.35537319035812032</c:v>
                </c:pt>
                <c:pt idx="1262">
                  <c:v>0.3554205310558885</c:v>
                </c:pt>
                <c:pt idx="1263">
                  <c:v>0.35548158185681095</c:v>
                </c:pt>
                <c:pt idx="1264">
                  <c:v>0.35555251536808402</c:v>
                </c:pt>
                <c:pt idx="1265">
                  <c:v>0.35560964413858503</c:v>
                </c:pt>
                <c:pt idx="1266">
                  <c:v>0.3556757543171154</c:v>
                </c:pt>
                <c:pt idx="1267">
                  <c:v>0.35573625856321972</c:v>
                </c:pt>
                <c:pt idx="1268">
                  <c:v>0.35577619349036205</c:v>
                </c:pt>
                <c:pt idx="1269">
                  <c:v>0.35583972692387666</c:v>
                </c:pt>
                <c:pt idx="1270">
                  <c:v>0.35591530504093472</c:v>
                </c:pt>
                <c:pt idx="1271">
                  <c:v>0.35598559920932127</c:v>
                </c:pt>
                <c:pt idx="1272">
                  <c:v>0.35605644968663691</c:v>
                </c:pt>
                <c:pt idx="1273">
                  <c:v>0.35612231187722648</c:v>
                </c:pt>
                <c:pt idx="1274">
                  <c:v>0.35619002558031104</c:v>
                </c:pt>
                <c:pt idx="1275">
                  <c:v>0.35625878610871758</c:v>
                </c:pt>
                <c:pt idx="1276">
                  <c:v>0.3563385035205317</c:v>
                </c:pt>
                <c:pt idx="1277">
                  <c:v>0.35641192401700877</c:v>
                </c:pt>
                <c:pt idx="1278">
                  <c:v>0.35646695295303976</c:v>
                </c:pt>
                <c:pt idx="1279">
                  <c:v>0.35652854993144195</c:v>
                </c:pt>
                <c:pt idx="1280">
                  <c:v>0.35658460103810635</c:v>
                </c:pt>
                <c:pt idx="1281">
                  <c:v>0.35664977957446253</c:v>
                </c:pt>
                <c:pt idx="1282">
                  <c:v>0.35673180238128332</c:v>
                </c:pt>
                <c:pt idx="1283">
                  <c:v>0.35680738156867348</c:v>
                </c:pt>
                <c:pt idx="1284">
                  <c:v>0.35687305741662323</c:v>
                </c:pt>
                <c:pt idx="1285">
                  <c:v>0.35693363843657028</c:v>
                </c:pt>
                <c:pt idx="1286">
                  <c:v>0.3569898714429624</c:v>
                </c:pt>
                <c:pt idx="1287">
                  <c:v>0.35704150445701982</c:v>
                </c:pt>
                <c:pt idx="1288">
                  <c:v>0.35708248356482947</c:v>
                </c:pt>
                <c:pt idx="1289">
                  <c:v>0.35712858660855468</c:v>
                </c:pt>
                <c:pt idx="1290">
                  <c:v>0.35716719925168566</c:v>
                </c:pt>
                <c:pt idx="1291">
                  <c:v>0.35720340863335392</c:v>
                </c:pt>
                <c:pt idx="1292">
                  <c:v>0.35725368702648064</c:v>
                </c:pt>
                <c:pt idx="1293">
                  <c:v>0.35731130177789544</c:v>
                </c:pt>
                <c:pt idx="1294">
                  <c:v>0.35737437840761671</c:v>
                </c:pt>
                <c:pt idx="1295">
                  <c:v>0.35744225665519358</c:v>
                </c:pt>
                <c:pt idx="1296">
                  <c:v>0.35750383634377597</c:v>
                </c:pt>
                <c:pt idx="1297">
                  <c:v>0.35756179546873129</c:v>
                </c:pt>
                <c:pt idx="1298">
                  <c:v>0.35763562861605336</c:v>
                </c:pt>
                <c:pt idx="1299">
                  <c:v>0.35772372864152224</c:v>
                </c:pt>
                <c:pt idx="1300">
                  <c:v>0.35780294935914014</c:v>
                </c:pt>
                <c:pt idx="1301">
                  <c:v>0.35789926110432485</c:v>
                </c:pt>
                <c:pt idx="1302">
                  <c:v>0.35799045571045185</c:v>
                </c:pt>
                <c:pt idx="1303">
                  <c:v>0.35806584982120898</c:v>
                </c:pt>
                <c:pt idx="1304">
                  <c:v>0.35813092756774956</c:v>
                </c:pt>
                <c:pt idx="1305">
                  <c:v>0.35819503187169199</c:v>
                </c:pt>
                <c:pt idx="1306">
                  <c:v>0.35824774134679344</c:v>
                </c:pt>
                <c:pt idx="1307">
                  <c:v>0.35828760359897882</c:v>
                </c:pt>
                <c:pt idx="1308">
                  <c:v>0.35835157866002926</c:v>
                </c:pt>
                <c:pt idx="1309">
                  <c:v>0.3584133840579562</c:v>
                </c:pt>
                <c:pt idx="1310">
                  <c:v>0.3584807004949313</c:v>
                </c:pt>
                <c:pt idx="1311">
                  <c:v>0.35855706311043867</c:v>
                </c:pt>
                <c:pt idx="1312">
                  <c:v>0.35861006726582678</c:v>
                </c:pt>
                <c:pt idx="1313">
                  <c:v>0.35866382973266853</c:v>
                </c:pt>
                <c:pt idx="1314">
                  <c:v>0.35873177660072875</c:v>
                </c:pt>
                <c:pt idx="1315">
                  <c:v>0.35880105394801248</c:v>
                </c:pt>
                <c:pt idx="1316">
                  <c:v>0.35887619758051509</c:v>
                </c:pt>
                <c:pt idx="1317">
                  <c:v>0.35895364770740512</c:v>
                </c:pt>
                <c:pt idx="1318">
                  <c:v>0.35902797013373089</c:v>
                </c:pt>
                <c:pt idx="1319">
                  <c:v>0.35908909634592029</c:v>
                </c:pt>
                <c:pt idx="1320">
                  <c:v>0.35915123192584525</c:v>
                </c:pt>
                <c:pt idx="1321">
                  <c:v>0.35922715315881432</c:v>
                </c:pt>
                <c:pt idx="1322">
                  <c:v>0.35929835867258259</c:v>
                </c:pt>
                <c:pt idx="1323">
                  <c:v>0.35938042961811206</c:v>
                </c:pt>
                <c:pt idx="1324">
                  <c:v>0.35946137167264003</c:v>
                </c:pt>
                <c:pt idx="1325">
                  <c:v>0.35953529319053246</c:v>
                </c:pt>
                <c:pt idx="1326">
                  <c:v>0.3596143176667661</c:v>
                </c:pt>
                <c:pt idx="1327">
                  <c:v>0.35968454746083783</c:v>
                </c:pt>
                <c:pt idx="1328">
                  <c:v>0.35976131215302565</c:v>
                </c:pt>
                <c:pt idx="1329">
                  <c:v>0.35984739963937556</c:v>
                </c:pt>
                <c:pt idx="1330">
                  <c:v>0.35993024489143716</c:v>
                </c:pt>
                <c:pt idx="1331">
                  <c:v>0.35999670832771774</c:v>
                </c:pt>
                <c:pt idx="1332">
                  <c:v>0.36008868637162023</c:v>
                </c:pt>
                <c:pt idx="1333">
                  <c:v>0.36020631365937233</c:v>
                </c:pt>
                <c:pt idx="1334">
                  <c:v>0.36030762393729043</c:v>
                </c:pt>
                <c:pt idx="1335">
                  <c:v>0.36042939967006454</c:v>
                </c:pt>
                <c:pt idx="1336">
                  <c:v>0.36052196078291804</c:v>
                </c:pt>
                <c:pt idx="1337">
                  <c:v>0.36058135333060487</c:v>
                </c:pt>
                <c:pt idx="1338">
                  <c:v>0.36065693214404154</c:v>
                </c:pt>
                <c:pt idx="1339">
                  <c:v>0.36072825073761478</c:v>
                </c:pt>
                <c:pt idx="1340">
                  <c:v>0.36079988566111637</c:v>
                </c:pt>
                <c:pt idx="1341">
                  <c:v>0.36087944883328715</c:v>
                </c:pt>
                <c:pt idx="1342">
                  <c:v>0.36094847175947747</c:v>
                </c:pt>
                <c:pt idx="1343">
                  <c:v>0.36099875747819593</c:v>
                </c:pt>
                <c:pt idx="1344">
                  <c:v>0.3610679994959986</c:v>
                </c:pt>
                <c:pt idx="1345">
                  <c:v>0.3611480442436677</c:v>
                </c:pt>
                <c:pt idx="1346">
                  <c:v>0.36121841251053005</c:v>
                </c:pt>
                <c:pt idx="1347">
                  <c:v>0.36130907914276195</c:v>
                </c:pt>
                <c:pt idx="1348">
                  <c:v>0.361372819380467</c:v>
                </c:pt>
                <c:pt idx="1349">
                  <c:v>0.36140365257659735</c:v>
                </c:pt>
                <c:pt idx="1350">
                  <c:v>0.36145212971902113</c:v>
                </c:pt>
                <c:pt idx="1351">
                  <c:v>0.36150567189620486</c:v>
                </c:pt>
                <c:pt idx="1352">
                  <c:v>0.36153768900379468</c:v>
                </c:pt>
                <c:pt idx="1353">
                  <c:v>0.36157084226996017</c:v>
                </c:pt>
                <c:pt idx="1354">
                  <c:v>0.36159680603634631</c:v>
                </c:pt>
                <c:pt idx="1355">
                  <c:v>0.36160388645617197</c:v>
                </c:pt>
                <c:pt idx="1356">
                  <c:v>0.36160788528745763</c:v>
                </c:pt>
                <c:pt idx="1357">
                  <c:v>0.36162962034181606</c:v>
                </c:pt>
                <c:pt idx="1358">
                  <c:v>0.36164324840075585</c:v>
                </c:pt>
                <c:pt idx="1359">
                  <c:v>0.36165250661035292</c:v>
                </c:pt>
                <c:pt idx="1360">
                  <c:v>0.36165702008886852</c:v>
                </c:pt>
                <c:pt idx="1361">
                  <c:v>0.36166727966125328</c:v>
                </c:pt>
                <c:pt idx="1362">
                  <c:v>0.36168193153069678</c:v>
                </c:pt>
                <c:pt idx="1363">
                  <c:v>0.36171193029582921</c:v>
                </c:pt>
                <c:pt idx="1364">
                  <c:v>0.3617446081804902</c:v>
                </c:pt>
                <c:pt idx="1365">
                  <c:v>0.36176026689424695</c:v>
                </c:pt>
                <c:pt idx="1366">
                  <c:v>0.36177735332488359</c:v>
                </c:pt>
                <c:pt idx="1367">
                  <c:v>0.36178550387387087</c:v>
                </c:pt>
                <c:pt idx="1368">
                  <c:v>0.36177937729825427</c:v>
                </c:pt>
                <c:pt idx="1369">
                  <c:v>0.36178509778639012</c:v>
                </c:pt>
                <c:pt idx="1370">
                  <c:v>0.36178988898920927</c:v>
                </c:pt>
                <c:pt idx="1371">
                  <c:v>0.36177982164465838</c:v>
                </c:pt>
                <c:pt idx="1372">
                  <c:v>0.36178176741259954</c:v>
                </c:pt>
                <c:pt idx="1373">
                  <c:v>0.36174833364558623</c:v>
                </c:pt>
                <c:pt idx="1374">
                  <c:v>0.36168378373395499</c:v>
                </c:pt>
                <c:pt idx="1375">
                  <c:v>0.36163748061583195</c:v>
                </c:pt>
                <c:pt idx="1376">
                  <c:v>0.36156899320870939</c:v>
                </c:pt>
                <c:pt idx="1377">
                  <c:v>0.36151119113336816</c:v>
                </c:pt>
                <c:pt idx="1378">
                  <c:v>0.36148429882936034</c:v>
                </c:pt>
                <c:pt idx="1379">
                  <c:v>0.36142913491863649</c:v>
                </c:pt>
                <c:pt idx="1380">
                  <c:v>0.36136945734289044</c:v>
                </c:pt>
                <c:pt idx="1381">
                  <c:v>0.36131349763820547</c:v>
                </c:pt>
                <c:pt idx="1382">
                  <c:v>0.36124361133398891</c:v>
                </c:pt>
                <c:pt idx="1383">
                  <c:v>0.36115715307458357</c:v>
                </c:pt>
                <c:pt idx="1384">
                  <c:v>0.36106795524717256</c:v>
                </c:pt>
                <c:pt idx="1385">
                  <c:v>0.36097737643546557</c:v>
                </c:pt>
                <c:pt idx="1386">
                  <c:v>0.36086134012902799</c:v>
                </c:pt>
                <c:pt idx="1387">
                  <c:v>0.36076831720827668</c:v>
                </c:pt>
                <c:pt idx="1388">
                  <c:v>0.36068344959577781</c:v>
                </c:pt>
                <c:pt idx="1389">
                  <c:v>0.36059337703466326</c:v>
                </c:pt>
                <c:pt idx="1390">
                  <c:v>0.36053177982962858</c:v>
                </c:pt>
                <c:pt idx="1391">
                  <c:v>0.36045843229921082</c:v>
                </c:pt>
                <c:pt idx="1392">
                  <c:v>0.36037889886814645</c:v>
                </c:pt>
                <c:pt idx="1393">
                  <c:v>0.36030896405762841</c:v>
                </c:pt>
                <c:pt idx="1394">
                  <c:v>0.3602424628686805</c:v>
                </c:pt>
                <c:pt idx="1395">
                  <c:v>0.36017337084145212</c:v>
                </c:pt>
                <c:pt idx="1396">
                  <c:v>0.36010638572933334</c:v>
                </c:pt>
                <c:pt idx="1397">
                  <c:v>0.36004223382384043</c:v>
                </c:pt>
                <c:pt idx="1398">
                  <c:v>0.35997711711845176</c:v>
                </c:pt>
                <c:pt idx="1399">
                  <c:v>0.35991099706540669</c:v>
                </c:pt>
                <c:pt idx="1400">
                  <c:v>0.35984718550108696</c:v>
                </c:pt>
                <c:pt idx="1401">
                  <c:v>0.35978700674755265</c:v>
                </c:pt>
                <c:pt idx="1402">
                  <c:v>0.35973433596903232</c:v>
                </c:pt>
                <c:pt idx="1403">
                  <c:v>0.35966357523878267</c:v>
                </c:pt>
                <c:pt idx="1404">
                  <c:v>0.35958545431321404</c:v>
                </c:pt>
                <c:pt idx="1405">
                  <c:v>0.35951505559623187</c:v>
                </c:pt>
                <c:pt idx="1406">
                  <c:v>0.35943324590192205</c:v>
                </c:pt>
                <c:pt idx="1407">
                  <c:v>0.35935668459206349</c:v>
                </c:pt>
                <c:pt idx="1408">
                  <c:v>0.35929835486919992</c:v>
                </c:pt>
                <c:pt idx="1409">
                  <c:v>0.35921486295118682</c:v>
                </c:pt>
                <c:pt idx="1410">
                  <c:v>0.35910970460170039</c:v>
                </c:pt>
                <c:pt idx="1411">
                  <c:v>0.35902094551206681</c:v>
                </c:pt>
                <c:pt idx="1412">
                  <c:v>0.3589308082174465</c:v>
                </c:pt>
                <c:pt idx="1413">
                  <c:v>0.35884744611929847</c:v>
                </c:pt>
                <c:pt idx="1414">
                  <c:v>0.35876968474987936</c:v>
                </c:pt>
                <c:pt idx="1415">
                  <c:v>0.35869279719551656</c:v>
                </c:pt>
                <c:pt idx="1416">
                  <c:v>0.35861786194553519</c:v>
                </c:pt>
                <c:pt idx="1417">
                  <c:v>0.35854414728553402</c:v>
                </c:pt>
                <c:pt idx="1418">
                  <c:v>0.35848249241417207</c:v>
                </c:pt>
                <c:pt idx="1419">
                  <c:v>0.35840128052449605</c:v>
                </c:pt>
                <c:pt idx="1420">
                  <c:v>0.35830625928588633</c:v>
                </c:pt>
                <c:pt idx="1421">
                  <c:v>0.35822835652857493</c:v>
                </c:pt>
                <c:pt idx="1422">
                  <c:v>0.35813618851983042</c:v>
                </c:pt>
                <c:pt idx="1423">
                  <c:v>0.35807653020547714</c:v>
                </c:pt>
                <c:pt idx="1424">
                  <c:v>0.35803880240589375</c:v>
                </c:pt>
                <c:pt idx="1425">
                  <c:v>0.35799288329422607</c:v>
                </c:pt>
                <c:pt idx="1426">
                  <c:v>0.35795668363302457</c:v>
                </c:pt>
                <c:pt idx="1427">
                  <c:v>0.35789938361991869</c:v>
                </c:pt>
                <c:pt idx="1428">
                  <c:v>0.35784945492144554</c:v>
                </c:pt>
                <c:pt idx="1429">
                  <c:v>0.35779912197456337</c:v>
                </c:pt>
                <c:pt idx="1430">
                  <c:v>0.35773079248869771</c:v>
                </c:pt>
                <c:pt idx="1431">
                  <c:v>0.35768886209006295</c:v>
                </c:pt>
                <c:pt idx="1432">
                  <c:v>0.35766062646456748</c:v>
                </c:pt>
                <c:pt idx="1433">
                  <c:v>0.35762237007656744</c:v>
                </c:pt>
                <c:pt idx="1434">
                  <c:v>0.35760661865517362</c:v>
                </c:pt>
                <c:pt idx="1435">
                  <c:v>0.35761212865217656</c:v>
                </c:pt>
                <c:pt idx="1436">
                  <c:v>0.35759753957030777</c:v>
                </c:pt>
                <c:pt idx="1437">
                  <c:v>0.35757865029707236</c:v>
                </c:pt>
                <c:pt idx="1438">
                  <c:v>0.35755736884240347</c:v>
                </c:pt>
                <c:pt idx="1439">
                  <c:v>0.35751827866367319</c:v>
                </c:pt>
                <c:pt idx="1440">
                  <c:v>0.35748097412899132</c:v>
                </c:pt>
                <c:pt idx="1441">
                  <c:v>0.3574212237673649</c:v>
                </c:pt>
                <c:pt idx="1442">
                  <c:v>0.35740151853558483</c:v>
                </c:pt>
                <c:pt idx="1443">
                  <c:v>0.35739156978372266</c:v>
                </c:pt>
                <c:pt idx="1444">
                  <c:v>0.35737333398769638</c:v>
                </c:pt>
                <c:pt idx="1445">
                  <c:v>0.35739219978939274</c:v>
                </c:pt>
                <c:pt idx="1446">
                  <c:v>0.35740774104917711</c:v>
                </c:pt>
                <c:pt idx="1447">
                  <c:v>0.35742975819191436</c:v>
                </c:pt>
                <c:pt idx="1448">
                  <c:v>0.35746897352322887</c:v>
                </c:pt>
                <c:pt idx="1449">
                  <c:v>0.35748618720904624</c:v>
                </c:pt>
                <c:pt idx="1450">
                  <c:v>0.35750654261496401</c:v>
                </c:pt>
                <c:pt idx="1451">
                  <c:v>0.35754514014357658</c:v>
                </c:pt>
                <c:pt idx="1452">
                  <c:v>0.35763414212778138</c:v>
                </c:pt>
                <c:pt idx="1453">
                  <c:v>0.35772150939173125</c:v>
                </c:pt>
                <c:pt idx="1454">
                  <c:v>0.35783691478893243</c:v>
                </c:pt>
                <c:pt idx="1455">
                  <c:v>0.35799400907704815</c:v>
                </c:pt>
                <c:pt idx="1456">
                  <c:v>0.35811543505833926</c:v>
                </c:pt>
                <c:pt idx="1457">
                  <c:v>0.35817263137326821</c:v>
                </c:pt>
                <c:pt idx="1458">
                  <c:v>0.35830542653156189</c:v>
                </c:pt>
                <c:pt idx="1459">
                  <c:v>0.35841656102132385</c:v>
                </c:pt>
                <c:pt idx="1460">
                  <c:v>0.35852188401612078</c:v>
                </c:pt>
                <c:pt idx="1461">
                  <c:v>0.3585978679186313</c:v>
                </c:pt>
                <c:pt idx="1462">
                  <c:v>0.35878540349686011</c:v>
                </c:pt>
                <c:pt idx="1463">
                  <c:v>0.35894890086888376</c:v>
                </c:pt>
                <c:pt idx="1464">
                  <c:v>0.35901419078962094</c:v>
                </c:pt>
                <c:pt idx="1465">
                  <c:v>0.35909452884744497</c:v>
                </c:pt>
                <c:pt idx="1466">
                  <c:v>0.35914314418785165</c:v>
                </c:pt>
                <c:pt idx="1467">
                  <c:v>0.3591087745738708</c:v>
                </c:pt>
                <c:pt idx="1468">
                  <c:v>0.35906321555457971</c:v>
                </c:pt>
                <c:pt idx="1469">
                  <c:v>0.35907135969531029</c:v>
                </c:pt>
                <c:pt idx="1470">
                  <c:v>0.35906098648594359</c:v>
                </c:pt>
                <c:pt idx="1471">
                  <c:v>0.35912078294061439</c:v>
                </c:pt>
                <c:pt idx="1472">
                  <c:v>0.3592546494259457</c:v>
                </c:pt>
                <c:pt idx="1473">
                  <c:v>0.35942456404181433</c:v>
                </c:pt>
                <c:pt idx="1474">
                  <c:v>0.35955851942886774</c:v>
                </c:pt>
                <c:pt idx="1475">
                  <c:v>0.35964723637547102</c:v>
                </c:pt>
                <c:pt idx="1476">
                  <c:v>0.35963783383478942</c:v>
                </c:pt>
                <c:pt idx="1477">
                  <c:v>0.35959865843983724</c:v>
                </c:pt>
                <c:pt idx="1478">
                  <c:v>0.35962443748471346</c:v>
                </c:pt>
                <c:pt idx="1479">
                  <c:v>0.35968579557314179</c:v>
                </c:pt>
                <c:pt idx="1480">
                  <c:v>0.35971625702637572</c:v>
                </c:pt>
                <c:pt idx="1481">
                  <c:v>0.35978729843685486</c:v>
                </c:pt>
                <c:pt idx="1482">
                  <c:v>0.35983671702875991</c:v>
                </c:pt>
                <c:pt idx="1483">
                  <c:v>0.35981735853411534</c:v>
                </c:pt>
                <c:pt idx="1484">
                  <c:v>0.35977616770642701</c:v>
                </c:pt>
                <c:pt idx="1485">
                  <c:v>0.35978248705697835</c:v>
                </c:pt>
                <c:pt idx="1486">
                  <c:v>0.35980908284789487</c:v>
                </c:pt>
                <c:pt idx="1487">
                  <c:v>0.35981547660731367</c:v>
                </c:pt>
                <c:pt idx="1488">
                  <c:v>0.35985204348351835</c:v>
                </c:pt>
                <c:pt idx="1489">
                  <c:v>0.35985719270798294</c:v>
                </c:pt>
                <c:pt idx="1490">
                  <c:v>0.35986357595342611</c:v>
                </c:pt>
                <c:pt idx="1491">
                  <c:v>0.3598045579335416</c:v>
                </c:pt>
                <c:pt idx="1492">
                  <c:v>0.35974745221827642</c:v>
                </c:pt>
                <c:pt idx="1493">
                  <c:v>0.35969567003758202</c:v>
                </c:pt>
                <c:pt idx="1494">
                  <c:v>0.35964359465192958</c:v>
                </c:pt>
                <c:pt idx="1495">
                  <c:v>0.35955852681392925</c:v>
                </c:pt>
                <c:pt idx="1496">
                  <c:v>0.35950097248564683</c:v>
                </c:pt>
                <c:pt idx="1497">
                  <c:v>0.35950878957836635</c:v>
                </c:pt>
                <c:pt idx="1498">
                  <c:v>0.3594144559718111</c:v>
                </c:pt>
                <c:pt idx="1499">
                  <c:v>0.3592569780207262</c:v>
                </c:pt>
                <c:pt idx="1500">
                  <c:v>0.35913175984843493</c:v>
                </c:pt>
                <c:pt idx="1501">
                  <c:v>0.35896390350670077</c:v>
                </c:pt>
                <c:pt idx="1502">
                  <c:v>0.35878481418505731</c:v>
                </c:pt>
                <c:pt idx="1503">
                  <c:v>0.35862812561839813</c:v>
                </c:pt>
                <c:pt idx="1504">
                  <c:v>0.35845624498176498</c:v>
                </c:pt>
                <c:pt idx="1505">
                  <c:v>0.35825107839196596</c:v>
                </c:pt>
                <c:pt idx="1506">
                  <c:v>0.35798987240584573</c:v>
                </c:pt>
                <c:pt idx="1507">
                  <c:v>0.35769182486819834</c:v>
                </c:pt>
                <c:pt idx="1508">
                  <c:v>0.35734652300822511</c:v>
                </c:pt>
                <c:pt idx="1509">
                  <c:v>0.35698658710305459</c:v>
                </c:pt>
                <c:pt idx="1510">
                  <c:v>0.35661945802246775</c:v>
                </c:pt>
                <c:pt idx="1511">
                  <c:v>0.35618121254207552</c:v>
                </c:pt>
                <c:pt idx="1512">
                  <c:v>0.35572316451452585</c:v>
                </c:pt>
                <c:pt idx="1513">
                  <c:v>0.35521971459122126</c:v>
                </c:pt>
                <c:pt idx="1514">
                  <c:v>0.35462636834780453</c:v>
                </c:pt>
                <c:pt idx="1515">
                  <c:v>0.35400923629742459</c:v>
                </c:pt>
                <c:pt idx="1516">
                  <c:v>0.35333244721625423</c:v>
                </c:pt>
                <c:pt idx="1517">
                  <c:v>0.35261936438887487</c:v>
                </c:pt>
                <c:pt idx="1518">
                  <c:v>0.35182157889359927</c:v>
                </c:pt>
                <c:pt idx="1519">
                  <c:v>0.35099986775334974</c:v>
                </c:pt>
                <c:pt idx="1520">
                  <c:v>0.35002264942721056</c:v>
                </c:pt>
                <c:pt idx="1521">
                  <c:v>0.34890000830631784</c:v>
                </c:pt>
                <c:pt idx="1522">
                  <c:v>0.34776141888972228</c:v>
                </c:pt>
                <c:pt idx="1523">
                  <c:v>0.34656496717341057</c:v>
                </c:pt>
                <c:pt idx="1524">
                  <c:v>0.34526186494560146</c:v>
                </c:pt>
                <c:pt idx="1525">
                  <c:v>0.34387452655268963</c:v>
                </c:pt>
                <c:pt idx="1526">
                  <c:v>0.3424623382268126</c:v>
                </c:pt>
                <c:pt idx="1527">
                  <c:v>0.34090030664452403</c:v>
                </c:pt>
                <c:pt idx="1528">
                  <c:v>0.33926937087525394</c:v>
                </c:pt>
                <c:pt idx="1529">
                  <c:v>0.33745016691417179</c:v>
                </c:pt>
                <c:pt idx="1530">
                  <c:v>0.33550682201529286</c:v>
                </c:pt>
                <c:pt idx="1531">
                  <c:v>0.33346932442021421</c:v>
                </c:pt>
                <c:pt idx="1532">
                  <c:v>0.33129986954760188</c:v>
                </c:pt>
                <c:pt idx="1533">
                  <c:v>0.32896041811052407</c:v>
                </c:pt>
                <c:pt idx="1534">
                  <c:v>0.32653546445858656</c:v>
                </c:pt>
                <c:pt idx="1535">
                  <c:v>0.32397301753105467</c:v>
                </c:pt>
                <c:pt idx="1536">
                  <c:v>0.32127215597791359</c:v>
                </c:pt>
                <c:pt idx="1537">
                  <c:v>0.31842193002165436</c:v>
                </c:pt>
                <c:pt idx="1538">
                  <c:v>0.31541037647556419</c:v>
                </c:pt>
                <c:pt idx="1539">
                  <c:v>0.31220332270930312</c:v>
                </c:pt>
                <c:pt idx="1540">
                  <c:v>0.30895429613288089</c:v>
                </c:pt>
                <c:pt idx="1541">
                  <c:v>0.3054506813548396</c:v>
                </c:pt>
                <c:pt idx="1542">
                  <c:v>0.30198792190587903</c:v>
                </c:pt>
                <c:pt idx="1543">
                  <c:v>0.29850698572140938</c:v>
                </c:pt>
                <c:pt idx="1544">
                  <c:v>0.29494147601766102</c:v>
                </c:pt>
                <c:pt idx="1545">
                  <c:v>0.29142463574301314</c:v>
                </c:pt>
                <c:pt idx="1546">
                  <c:v>0.28785627408075498</c:v>
                </c:pt>
                <c:pt idx="1547">
                  <c:v>0.28438807341221772</c:v>
                </c:pt>
                <c:pt idx="1548">
                  <c:v>0.28084703155581831</c:v>
                </c:pt>
                <c:pt idx="1549">
                  <c:v>0.27755005686607964</c:v>
                </c:pt>
                <c:pt idx="1550">
                  <c:v>0.27426713910268935</c:v>
                </c:pt>
                <c:pt idx="1551">
                  <c:v>0.27126438044849094</c:v>
                </c:pt>
                <c:pt idx="1552">
                  <c:v>0.26846859317812727</c:v>
                </c:pt>
                <c:pt idx="1553">
                  <c:v>0.26586366204472811</c:v>
                </c:pt>
                <c:pt idx="1554">
                  <c:v>0.26358035194890267</c:v>
                </c:pt>
                <c:pt idx="1555">
                  <c:v>0.26154823235583247</c:v>
                </c:pt>
                <c:pt idx="1556">
                  <c:v>0.25980471513044917</c:v>
                </c:pt>
                <c:pt idx="1557">
                  <c:v>0.25832210686554719</c:v>
                </c:pt>
                <c:pt idx="1558">
                  <c:v>0.25716055233093632</c:v>
                </c:pt>
                <c:pt idx="1559">
                  <c:v>0.25630262932221637</c:v>
                </c:pt>
                <c:pt idx="1560">
                  <c:v>0.25568343124885828</c:v>
                </c:pt>
                <c:pt idx="1561">
                  <c:v>0.2554494801977491</c:v>
                </c:pt>
                <c:pt idx="1562">
                  <c:v>0.25536697109789858</c:v>
                </c:pt>
                <c:pt idx="1563">
                  <c:v>0.25550721144465188</c:v>
                </c:pt>
                <c:pt idx="1564">
                  <c:v>0.25587125701331837</c:v>
                </c:pt>
                <c:pt idx="1565">
                  <c:v>0.25636523350131152</c:v>
                </c:pt>
                <c:pt idx="1566">
                  <c:v>0.25706370054750488</c:v>
                </c:pt>
                <c:pt idx="1567">
                  <c:v>0.25784348559262499</c:v>
                </c:pt>
                <c:pt idx="1568">
                  <c:v>0.25883558686611713</c:v>
                </c:pt>
                <c:pt idx="1569">
                  <c:v>0.25981026789975714</c:v>
                </c:pt>
                <c:pt idx="1570">
                  <c:v>0.2609072238914602</c:v>
                </c:pt>
                <c:pt idx="1571">
                  <c:v>0.26200062161444454</c:v>
                </c:pt>
                <c:pt idx="1572">
                  <c:v>0.26315467212032678</c:v>
                </c:pt>
                <c:pt idx="1573">
                  <c:v>0.26429589166671907</c:v>
                </c:pt>
                <c:pt idx="1574">
                  <c:v>0.26545677769509174</c:v>
                </c:pt>
                <c:pt idx="1575">
                  <c:v>0.26664624493345884</c:v>
                </c:pt>
                <c:pt idx="1576">
                  <c:v>0.26782656368781566</c:v>
                </c:pt>
                <c:pt idx="1577">
                  <c:v>0.26903280579393712</c:v>
                </c:pt>
                <c:pt idx="1578">
                  <c:v>0.270184639392824</c:v>
                </c:pt>
                <c:pt idx="1579">
                  <c:v>0.27135156653972808</c:v>
                </c:pt>
                <c:pt idx="1580">
                  <c:v>0.2724518808742033</c:v>
                </c:pt>
                <c:pt idx="1581">
                  <c:v>0.27348688853999437</c:v>
                </c:pt>
                <c:pt idx="1582">
                  <c:v>0.27452530202842568</c:v>
                </c:pt>
                <c:pt idx="1583">
                  <c:v>0.27554550657709354</c:v>
                </c:pt>
                <c:pt idx="1584">
                  <c:v>0.27653835678921829</c:v>
                </c:pt>
                <c:pt idx="1585">
                  <c:v>0.27751349870546527</c:v>
                </c:pt>
                <c:pt idx="1586">
                  <c:v>0.27846835244779294</c:v>
                </c:pt>
                <c:pt idx="1587">
                  <c:v>0.27941877128175896</c:v>
                </c:pt>
                <c:pt idx="1588">
                  <c:v>0.28035192760208977</c:v>
                </c:pt>
                <c:pt idx="1589">
                  <c:v>0.28127229025144357</c:v>
                </c:pt>
                <c:pt idx="1590">
                  <c:v>0.28221474116992784</c:v>
                </c:pt>
                <c:pt idx="1591">
                  <c:v>0.28308798461260648</c:v>
                </c:pt>
                <c:pt idx="1592">
                  <c:v>0.2839081392332119</c:v>
                </c:pt>
                <c:pt idx="1593">
                  <c:v>0.28472724896477941</c:v>
                </c:pt>
                <c:pt idx="1594">
                  <c:v>0.28551515247758086</c:v>
                </c:pt>
                <c:pt idx="1595">
                  <c:v>0.2862802622093561</c:v>
                </c:pt>
                <c:pt idx="1596">
                  <c:v>0.28703339663803978</c:v>
                </c:pt>
                <c:pt idx="1597">
                  <c:v>0.28778249698801966</c:v>
                </c:pt>
                <c:pt idx="1598">
                  <c:v>0.28850420550608108</c:v>
                </c:pt>
                <c:pt idx="1599">
                  <c:v>0.28919610481549651</c:v>
                </c:pt>
                <c:pt idx="1600">
                  <c:v>0.28987810491999694</c:v>
                </c:pt>
                <c:pt idx="1601">
                  <c:v>0.29052592930743354</c:v>
                </c:pt>
                <c:pt idx="1602">
                  <c:v>0.29120196718826269</c:v>
                </c:pt>
                <c:pt idx="1603">
                  <c:v>0.29188232578557166</c:v>
                </c:pt>
                <c:pt idx="1604">
                  <c:v>0.29255270299203812</c:v>
                </c:pt>
                <c:pt idx="1605">
                  <c:v>0.29323494866842026</c:v>
                </c:pt>
                <c:pt idx="1606">
                  <c:v>0.2939056215001164</c:v>
                </c:pt>
                <c:pt idx="1607">
                  <c:v>0.29456947104126546</c:v>
                </c:pt>
                <c:pt idx="1608">
                  <c:v>0.29521830400802124</c:v>
                </c:pt>
                <c:pt idx="1609">
                  <c:v>0.29588954332559442</c:v>
                </c:pt>
                <c:pt idx="1610">
                  <c:v>0.2965819490930301</c:v>
                </c:pt>
                <c:pt idx="1611">
                  <c:v>0.29726119193748746</c:v>
                </c:pt>
                <c:pt idx="1612">
                  <c:v>0.29793655700118288</c:v>
                </c:pt>
                <c:pt idx="1613">
                  <c:v>0.29861722797758383</c:v>
                </c:pt>
                <c:pt idx="1614">
                  <c:v>0.29930906439617044</c:v>
                </c:pt>
                <c:pt idx="1615">
                  <c:v>0.29998837815960938</c:v>
                </c:pt>
                <c:pt idx="1616">
                  <c:v>0.30065268660541317</c:v>
                </c:pt>
                <c:pt idx="1617">
                  <c:v>0.30133929052970249</c:v>
                </c:pt>
                <c:pt idx="1618">
                  <c:v>0.30202985010918937</c:v>
                </c:pt>
                <c:pt idx="1619">
                  <c:v>0.30270905106865414</c:v>
                </c:pt>
                <c:pt idx="1620">
                  <c:v>0.30338651007103462</c:v>
                </c:pt>
                <c:pt idx="1621">
                  <c:v>0.304071867475258</c:v>
                </c:pt>
                <c:pt idx="1622">
                  <c:v>0.3047569518203756</c:v>
                </c:pt>
                <c:pt idx="1623">
                  <c:v>0.30542290973670067</c:v>
                </c:pt>
                <c:pt idx="1624">
                  <c:v>0.30611166976423282</c:v>
                </c:pt>
                <c:pt idx="1625">
                  <c:v>0.30682761363370731</c:v>
                </c:pt>
                <c:pt idx="1626">
                  <c:v>0.30752427824832218</c:v>
                </c:pt>
                <c:pt idx="1627">
                  <c:v>0.30821780657230002</c:v>
                </c:pt>
                <c:pt idx="1628">
                  <c:v>0.30891262209655301</c:v>
                </c:pt>
                <c:pt idx="1629">
                  <c:v>0.3095983445537665</c:v>
                </c:pt>
                <c:pt idx="1630">
                  <c:v>0.31030216644704006</c:v>
                </c:pt>
                <c:pt idx="1631">
                  <c:v>0.31104356795996158</c:v>
                </c:pt>
                <c:pt idx="1632">
                  <c:v>0.31181767519425946</c:v>
                </c:pt>
                <c:pt idx="1633">
                  <c:v>0.31257922534509802</c:v>
                </c:pt>
                <c:pt idx="1634">
                  <c:v>0.31338690226504828</c:v>
                </c:pt>
                <c:pt idx="1635">
                  <c:v>0.31414375586504417</c:v>
                </c:pt>
                <c:pt idx="1636">
                  <c:v>0.3148719191214619</c:v>
                </c:pt>
                <c:pt idx="1637">
                  <c:v>0.3156092003005399</c:v>
                </c:pt>
                <c:pt idx="1638">
                  <c:v>0.31631522895513542</c:v>
                </c:pt>
                <c:pt idx="1639">
                  <c:v>0.31704910771528855</c:v>
                </c:pt>
                <c:pt idx="1640">
                  <c:v>0.3177925937660423</c:v>
                </c:pt>
                <c:pt idx="1641">
                  <c:v>0.31855984158279038</c:v>
                </c:pt>
                <c:pt idx="1642">
                  <c:v>0.31928973163518143</c:v>
                </c:pt>
                <c:pt idx="1643">
                  <c:v>0.32003550991364577</c:v>
                </c:pt>
                <c:pt idx="1644">
                  <c:v>0.32078237001643711</c:v>
                </c:pt>
                <c:pt idx="1645">
                  <c:v>0.32151212681212948</c:v>
                </c:pt>
                <c:pt idx="1646">
                  <c:v>0.32225988039145292</c:v>
                </c:pt>
                <c:pt idx="1647">
                  <c:v>0.32304315636730457</c:v>
                </c:pt>
                <c:pt idx="1648">
                  <c:v>0.32379378943672688</c:v>
                </c:pt>
                <c:pt idx="1649">
                  <c:v>0.32453359330659254</c:v>
                </c:pt>
                <c:pt idx="1650">
                  <c:v>0.32527264381770643</c:v>
                </c:pt>
                <c:pt idx="1651">
                  <c:v>0.32599367760154752</c:v>
                </c:pt>
                <c:pt idx="1652">
                  <c:v>0.32672605242481745</c:v>
                </c:pt>
                <c:pt idx="1653">
                  <c:v>0.32746602904516048</c:v>
                </c:pt>
                <c:pt idx="1654">
                  <c:v>0.32817839552431577</c:v>
                </c:pt>
                <c:pt idx="1655">
                  <c:v>0.32891388954980566</c:v>
                </c:pt>
                <c:pt idx="1656">
                  <c:v>0.3296676715834615</c:v>
                </c:pt>
                <c:pt idx="1657">
                  <c:v>0.33038900085128348</c:v>
                </c:pt>
                <c:pt idx="1658">
                  <c:v>0.33111277197799027</c:v>
                </c:pt>
                <c:pt idx="1659">
                  <c:v>0.33181825260851078</c:v>
                </c:pt>
                <c:pt idx="1660">
                  <c:v>0.33248534714884542</c:v>
                </c:pt>
                <c:pt idx="1661">
                  <c:v>0.33317530317477834</c:v>
                </c:pt>
                <c:pt idx="1662">
                  <c:v>0.33389727959432669</c:v>
                </c:pt>
                <c:pt idx="1663">
                  <c:v>0.33456582339178126</c:v>
                </c:pt>
                <c:pt idx="1664">
                  <c:v>0.33521113844832379</c:v>
                </c:pt>
                <c:pt idx="1665">
                  <c:v>0.33585189837112434</c:v>
                </c:pt>
                <c:pt idx="1666">
                  <c:v>0.33643685939458295</c:v>
                </c:pt>
                <c:pt idx="1667">
                  <c:v>0.33702571449074875</c:v>
                </c:pt>
                <c:pt idx="1668">
                  <c:v>0.33766358394275758</c:v>
                </c:pt>
                <c:pt idx="1669">
                  <c:v>0.33832050491642379</c:v>
                </c:pt>
                <c:pt idx="1670">
                  <c:v>0.33898807822837385</c:v>
                </c:pt>
                <c:pt idx="1671">
                  <c:v>0.33973080203971834</c:v>
                </c:pt>
                <c:pt idx="1672">
                  <c:v>0.34039414592405154</c:v>
                </c:pt>
                <c:pt idx="1673">
                  <c:v>0.34103751206852184</c:v>
                </c:pt>
                <c:pt idx="1674">
                  <c:v>0.34165929362025671</c:v>
                </c:pt>
                <c:pt idx="1675">
                  <c:v>0.34221352193957583</c:v>
                </c:pt>
                <c:pt idx="1676">
                  <c:v>0.34279830471970291</c:v>
                </c:pt>
                <c:pt idx="1677">
                  <c:v>0.34337442367281429</c:v>
                </c:pt>
                <c:pt idx="1678">
                  <c:v>0.34398005534461801</c:v>
                </c:pt>
                <c:pt idx="1679">
                  <c:v>0.34457706108501679</c:v>
                </c:pt>
                <c:pt idx="1680">
                  <c:v>0.34519189630347963</c:v>
                </c:pt>
                <c:pt idx="1681">
                  <c:v>0.34576637811098748</c:v>
                </c:pt>
                <c:pt idx="1682">
                  <c:v>0.34631994408104028</c:v>
                </c:pt>
                <c:pt idx="1683">
                  <c:v>0.34686396043605755</c:v>
                </c:pt>
                <c:pt idx="1684">
                  <c:v>0.34737370585412669</c:v>
                </c:pt>
                <c:pt idx="1685">
                  <c:v>0.34789819514134557</c:v>
                </c:pt>
                <c:pt idx="1686">
                  <c:v>0.34843859551412687</c:v>
                </c:pt>
                <c:pt idx="1687">
                  <c:v>0.34895331593179729</c:v>
                </c:pt>
                <c:pt idx="1688">
                  <c:v>0.34945604965541338</c:v>
                </c:pt>
                <c:pt idx="1689">
                  <c:v>0.34994807058898475</c:v>
                </c:pt>
                <c:pt idx="1690">
                  <c:v>0.35044460159438523</c:v>
                </c:pt>
                <c:pt idx="1691">
                  <c:v>0.35092031677027835</c:v>
                </c:pt>
                <c:pt idx="1692">
                  <c:v>0.35139803101148281</c:v>
                </c:pt>
                <c:pt idx="1693">
                  <c:v>0.35188379705355644</c:v>
                </c:pt>
                <c:pt idx="1694">
                  <c:v>0.35234066337596959</c:v>
                </c:pt>
                <c:pt idx="1695">
                  <c:v>0.35275455495812785</c:v>
                </c:pt>
                <c:pt idx="1696">
                  <c:v>0.35320386579657487</c:v>
                </c:pt>
                <c:pt idx="1697">
                  <c:v>0.35366499636633897</c:v>
                </c:pt>
                <c:pt idx="1698">
                  <c:v>0.35411738776475099</c:v>
                </c:pt>
                <c:pt idx="1699">
                  <c:v>0.35459936533031117</c:v>
                </c:pt>
                <c:pt idx="1700">
                  <c:v>0.35503683031174765</c:v>
                </c:pt>
                <c:pt idx="1701">
                  <c:v>0.35545615866893715</c:v>
                </c:pt>
                <c:pt idx="1702">
                  <c:v>0.35583973607760816</c:v>
                </c:pt>
                <c:pt idx="1703">
                  <c:v>0.35620493737898373</c:v>
                </c:pt>
                <c:pt idx="1704">
                  <c:v>0.35659156819264021</c:v>
                </c:pt>
                <c:pt idx="1705">
                  <c:v>0.35700791269186177</c:v>
                </c:pt>
                <c:pt idx="1706">
                  <c:v>0.35742470389205577</c:v>
                </c:pt>
                <c:pt idx="1707">
                  <c:v>0.35782477832054599</c:v>
                </c:pt>
                <c:pt idx="1708">
                  <c:v>0.35824294984364996</c:v>
                </c:pt>
                <c:pt idx="1709">
                  <c:v>0.35861973512047779</c:v>
                </c:pt>
                <c:pt idx="1710">
                  <c:v>0.3589508382855387</c:v>
                </c:pt>
                <c:pt idx="1711">
                  <c:v>0.3593094892124768</c:v>
                </c:pt>
                <c:pt idx="1712">
                  <c:v>0.35965699257116146</c:v>
                </c:pt>
                <c:pt idx="1713">
                  <c:v>0.36002192450253795</c:v>
                </c:pt>
                <c:pt idx="1714">
                  <c:v>0.36040966081604636</c:v>
                </c:pt>
                <c:pt idx="1715">
                  <c:v>0.36079261343857261</c:v>
                </c:pt>
                <c:pt idx="1716">
                  <c:v>0.36112563985186058</c:v>
                </c:pt>
                <c:pt idx="1717">
                  <c:v>0.3614535350972034</c:v>
                </c:pt>
                <c:pt idx="1718">
                  <c:v>0.36176018969014129</c:v>
                </c:pt>
                <c:pt idx="1719">
                  <c:v>0.36205467363675897</c:v>
                </c:pt>
                <c:pt idx="1720">
                  <c:v>0.36237464282516701</c:v>
                </c:pt>
                <c:pt idx="1721">
                  <c:v>0.36269478168650132</c:v>
                </c:pt>
                <c:pt idx="1722">
                  <c:v>0.36301404748669158</c:v>
                </c:pt>
                <c:pt idx="1723">
                  <c:v>0.36332910682874742</c:v>
                </c:pt>
                <c:pt idx="1724">
                  <c:v>0.36366213446337076</c:v>
                </c:pt>
                <c:pt idx="1725">
                  <c:v>0.36402433233253734</c:v>
                </c:pt>
                <c:pt idx="1726">
                  <c:v>0.36434716001180228</c:v>
                </c:pt>
                <c:pt idx="1727">
                  <c:v>0.36466181829698002</c:v>
                </c:pt>
                <c:pt idx="1728">
                  <c:v>0.36496919442048065</c:v>
                </c:pt>
                <c:pt idx="1729">
                  <c:v>0.36523258978359974</c:v>
                </c:pt>
                <c:pt idx="1730">
                  <c:v>0.36552940371309667</c:v>
                </c:pt>
                <c:pt idx="1731">
                  <c:v>0.36584997019655913</c:v>
                </c:pt>
                <c:pt idx="1732">
                  <c:v>0.36616234592377722</c:v>
                </c:pt>
                <c:pt idx="1733">
                  <c:v>0.36649770239873974</c:v>
                </c:pt>
                <c:pt idx="1734">
                  <c:v>0.36681320840121878</c:v>
                </c:pt>
                <c:pt idx="1735">
                  <c:v>0.36711995820152277</c:v>
                </c:pt>
                <c:pt idx="1736">
                  <c:v>0.36742886215270937</c:v>
                </c:pt>
                <c:pt idx="1737">
                  <c:v>0.36770556631316725</c:v>
                </c:pt>
                <c:pt idx="1738">
                  <c:v>0.36792861838004159</c:v>
                </c:pt>
                <c:pt idx="1739">
                  <c:v>0.36820673887189131</c:v>
                </c:pt>
                <c:pt idx="1740">
                  <c:v>0.36849344006077783</c:v>
                </c:pt>
                <c:pt idx="1741">
                  <c:v>0.3687753382253291</c:v>
                </c:pt>
                <c:pt idx="1742">
                  <c:v>0.36907656034153774</c:v>
                </c:pt>
                <c:pt idx="1743">
                  <c:v>0.36939212086488515</c:v>
                </c:pt>
                <c:pt idx="1744">
                  <c:v>0.36966652965979629</c:v>
                </c:pt>
                <c:pt idx="1745">
                  <c:v>0.36993014857692019</c:v>
                </c:pt>
                <c:pt idx="1746">
                  <c:v>0.37019984509906806</c:v>
                </c:pt>
                <c:pt idx="1747">
                  <c:v>0.37045272187291567</c:v>
                </c:pt>
                <c:pt idx="1748">
                  <c:v>0.37070560547810788</c:v>
                </c:pt>
                <c:pt idx="1749">
                  <c:v>0.37095493852011158</c:v>
                </c:pt>
                <c:pt idx="1750">
                  <c:v>0.37120368554636424</c:v>
                </c:pt>
                <c:pt idx="1751">
                  <c:v>0.37143612097733486</c:v>
                </c:pt>
                <c:pt idx="1752">
                  <c:v>0.37171128315950419</c:v>
                </c:pt>
                <c:pt idx="1753">
                  <c:v>0.3720122808131141</c:v>
                </c:pt>
                <c:pt idx="1754">
                  <c:v>0.37230793062746043</c:v>
                </c:pt>
                <c:pt idx="1755">
                  <c:v>0.37265455552874083</c:v>
                </c:pt>
                <c:pt idx="1756">
                  <c:v>0.37295799571189692</c:v>
                </c:pt>
                <c:pt idx="1757">
                  <c:v>0.37323764344301935</c:v>
                </c:pt>
                <c:pt idx="1758">
                  <c:v>0.37350503491663911</c:v>
                </c:pt>
                <c:pt idx="1759">
                  <c:v>0.37378069281914761</c:v>
                </c:pt>
                <c:pt idx="1760">
                  <c:v>0.37404952206323094</c:v>
                </c:pt>
                <c:pt idx="1761">
                  <c:v>0.37434468447779051</c:v>
                </c:pt>
                <c:pt idx="1762">
                  <c:v>0.37467401601180511</c:v>
                </c:pt>
                <c:pt idx="1763">
                  <c:v>0.37502341669661904</c:v>
                </c:pt>
                <c:pt idx="1764">
                  <c:v>0.37535693719184149</c:v>
                </c:pt>
                <c:pt idx="1765">
                  <c:v>0.37567218511613104</c:v>
                </c:pt>
                <c:pt idx="1766">
                  <c:v>0.37601622454769568</c:v>
                </c:pt>
                <c:pt idx="1767">
                  <c:v>0.37634148307986609</c:v>
                </c:pt>
                <c:pt idx="1768">
                  <c:v>0.37664211701074707</c:v>
                </c:pt>
                <c:pt idx="1769">
                  <c:v>0.3769515263788103</c:v>
                </c:pt>
                <c:pt idx="1770">
                  <c:v>0.37724670751574579</c:v>
                </c:pt>
                <c:pt idx="1771">
                  <c:v>0.37755171094215761</c:v>
                </c:pt>
                <c:pt idx="1772">
                  <c:v>0.3778580828165255</c:v>
                </c:pt>
                <c:pt idx="1773">
                  <c:v>0.37818008140649462</c:v>
                </c:pt>
                <c:pt idx="1774">
                  <c:v>0.37851502455343694</c:v>
                </c:pt>
                <c:pt idx="1775">
                  <c:v>0.37883910996626974</c:v>
                </c:pt>
                <c:pt idx="1776">
                  <c:v>0.37912433133278833</c:v>
                </c:pt>
                <c:pt idx="1777">
                  <c:v>0.37939681421191701</c:v>
                </c:pt>
                <c:pt idx="1778">
                  <c:v>0.37963210448883844</c:v>
                </c:pt>
                <c:pt idx="1779">
                  <c:v>0.37984710050499348</c:v>
                </c:pt>
                <c:pt idx="1780">
                  <c:v>0.38005330972784668</c:v>
                </c:pt>
                <c:pt idx="1781">
                  <c:v>0.38022310036331958</c:v>
                </c:pt>
                <c:pt idx="1782">
                  <c:v>0.38035582629550801</c:v>
                </c:pt>
                <c:pt idx="1783">
                  <c:v>0.38041638869275557</c:v>
                </c:pt>
                <c:pt idx="1784">
                  <c:v>0.38048887539595072</c:v>
                </c:pt>
                <c:pt idx="1785">
                  <c:v>0.38053657679650721</c:v>
                </c:pt>
                <c:pt idx="1786">
                  <c:v>0.38058412731086261</c:v>
                </c:pt>
                <c:pt idx="1787">
                  <c:v>0.38066834464541793</c:v>
                </c:pt>
                <c:pt idx="1788">
                  <c:v>0.38067473181357636</c:v>
                </c:pt>
                <c:pt idx="1789">
                  <c:v>0.38064625438552097</c:v>
                </c:pt>
                <c:pt idx="1790">
                  <c:v>0.38055770699121344</c:v>
                </c:pt>
                <c:pt idx="1791">
                  <c:v>0.38042326371234808</c:v>
                </c:pt>
                <c:pt idx="1792">
                  <c:v>0.38024344485992256</c:v>
                </c:pt>
                <c:pt idx="1793">
                  <c:v>0.38005505021425739</c:v>
                </c:pt>
                <c:pt idx="1794">
                  <c:v>0.37985464774839928</c:v>
                </c:pt>
                <c:pt idx="1795">
                  <c:v>0.37965945703884457</c:v>
                </c:pt>
                <c:pt idx="1796">
                  <c:v>0.37948060518022442</c:v>
                </c:pt>
                <c:pt idx="1797">
                  <c:v>0.37922702888926518</c:v>
                </c:pt>
                <c:pt idx="1798">
                  <c:v>0.37893930008923088</c:v>
                </c:pt>
                <c:pt idx="1799">
                  <c:v>0.37863645563435377</c:v>
                </c:pt>
                <c:pt idx="1800">
                  <c:v>0.37827538890086648</c:v>
                </c:pt>
                <c:pt idx="1801">
                  <c:v>0.37791363889927282</c:v>
                </c:pt>
                <c:pt idx="1802">
                  <c:v>0.37756171290660506</c:v>
                </c:pt>
                <c:pt idx="1803">
                  <c:v>0.37716228515142985</c:v>
                </c:pt>
                <c:pt idx="1804">
                  <c:v>0.37670999392583981</c:v>
                </c:pt>
                <c:pt idx="1805">
                  <c:v>0.37623798231483785</c:v>
                </c:pt>
                <c:pt idx="1806">
                  <c:v>0.37576187101176828</c:v>
                </c:pt>
                <c:pt idx="1807">
                  <c:v>0.37530827282993928</c:v>
                </c:pt>
                <c:pt idx="1808">
                  <c:v>0.3748399407397392</c:v>
                </c:pt>
                <c:pt idx="1809">
                  <c:v>0.37433842501393783</c:v>
                </c:pt>
                <c:pt idx="1810">
                  <c:v>0.37384382199544985</c:v>
                </c:pt>
                <c:pt idx="1811">
                  <c:v>0.37331933110557075</c:v>
                </c:pt>
                <c:pt idx="1812">
                  <c:v>0.37280612379342853</c:v>
                </c:pt>
                <c:pt idx="1813">
                  <c:v>0.37234713403731295</c:v>
                </c:pt>
                <c:pt idx="1814">
                  <c:v>0.37184156147179531</c:v>
                </c:pt>
                <c:pt idx="1815">
                  <c:v>0.37133024651139696</c:v>
                </c:pt>
                <c:pt idx="1816">
                  <c:v>0.37082757241487646</c:v>
                </c:pt>
                <c:pt idx="1817">
                  <c:v>0.37032664908922364</c:v>
                </c:pt>
                <c:pt idx="1818">
                  <c:v>0.36981210385346747</c:v>
                </c:pt>
                <c:pt idx="1819">
                  <c:v>0.3693230193938008</c:v>
                </c:pt>
                <c:pt idx="1820">
                  <c:v>0.36879819378903961</c:v>
                </c:pt>
                <c:pt idx="1821">
                  <c:v>0.36826148759153715</c:v>
                </c:pt>
                <c:pt idx="1822">
                  <c:v>0.3677344047324218</c:v>
                </c:pt>
                <c:pt idx="1823">
                  <c:v>0.36718393995200316</c:v>
                </c:pt>
                <c:pt idx="1824">
                  <c:v>0.36667728444447256</c:v>
                </c:pt>
                <c:pt idx="1825">
                  <c:v>0.36616298925995117</c:v>
                </c:pt>
                <c:pt idx="1826">
                  <c:v>0.36560460628414254</c:v>
                </c:pt>
                <c:pt idx="1827">
                  <c:v>0.36507650136472547</c:v>
                </c:pt>
                <c:pt idx="1828">
                  <c:v>0.36452448746319593</c:v>
                </c:pt>
                <c:pt idx="1829">
                  <c:v>0.3639213563180061</c:v>
                </c:pt>
                <c:pt idx="1830">
                  <c:v>0.3633652120741917</c:v>
                </c:pt>
                <c:pt idx="1831">
                  <c:v>0.36277778174160852</c:v>
                </c:pt>
                <c:pt idx="1832">
                  <c:v>0.36217064341181121</c:v>
                </c:pt>
                <c:pt idx="1833">
                  <c:v>0.36157227506522444</c:v>
                </c:pt>
                <c:pt idx="1834">
                  <c:v>0.3609482644974813</c:v>
                </c:pt>
                <c:pt idx="1835">
                  <c:v>0.36027002995104512</c:v>
                </c:pt>
                <c:pt idx="1836">
                  <c:v>0.35956398206909573</c:v>
                </c:pt>
                <c:pt idx="1837">
                  <c:v>0.35885120288159317</c:v>
                </c:pt>
                <c:pt idx="1838">
                  <c:v>0.35813098617207578</c:v>
                </c:pt>
                <c:pt idx="1839">
                  <c:v>0.357377237301781</c:v>
                </c:pt>
                <c:pt idx="1840">
                  <c:v>0.3566009143248991</c:v>
                </c:pt>
                <c:pt idx="1841">
                  <c:v>0.3557629212897882</c:v>
                </c:pt>
                <c:pt idx="1842">
                  <c:v>0.35487477348468272</c:v>
                </c:pt>
                <c:pt idx="1843">
                  <c:v>0.35401864728918581</c:v>
                </c:pt>
                <c:pt idx="1844">
                  <c:v>0.35314502869268383</c:v>
                </c:pt>
                <c:pt idx="1845">
                  <c:v>0.35223602102091661</c:v>
                </c:pt>
                <c:pt idx="1846">
                  <c:v>0.35134080130716178</c:v>
                </c:pt>
                <c:pt idx="1847">
                  <c:v>0.35040804631836825</c:v>
                </c:pt>
                <c:pt idx="1848">
                  <c:v>0.34943537935234148</c:v>
                </c:pt>
                <c:pt idx="1849">
                  <c:v>0.34850968080331479</c:v>
                </c:pt>
                <c:pt idx="1850">
                  <c:v>0.3475515736568256</c:v>
                </c:pt>
                <c:pt idx="1851">
                  <c:v>0.34655391080462411</c:v>
                </c:pt>
                <c:pt idx="1852">
                  <c:v>0.34556934351990004</c:v>
                </c:pt>
                <c:pt idx="1853">
                  <c:v>0.34454526886019021</c:v>
                </c:pt>
                <c:pt idx="1854">
                  <c:v>0.34359394742405414</c:v>
                </c:pt>
                <c:pt idx="1855">
                  <c:v>0.34271548587824968</c:v>
                </c:pt>
                <c:pt idx="1856">
                  <c:v>0.34201378498726331</c:v>
                </c:pt>
                <c:pt idx="1857">
                  <c:v>0.34134620402623256</c:v>
                </c:pt>
                <c:pt idx="1858">
                  <c:v>0.34087907921672</c:v>
                </c:pt>
                <c:pt idx="1859">
                  <c:v>0.34052920067118131</c:v>
                </c:pt>
                <c:pt idx="1860">
                  <c:v>0.34029642546903188</c:v>
                </c:pt>
                <c:pt idx="1861">
                  <c:v>0.34021235340218192</c:v>
                </c:pt>
                <c:pt idx="1862">
                  <c:v>0.3403033231538275</c:v>
                </c:pt>
                <c:pt idx="1863">
                  <c:v>0.34052105904576985</c:v>
                </c:pt>
                <c:pt idx="1864">
                  <c:v>0.34083710177833942</c:v>
                </c:pt>
                <c:pt idx="1865">
                  <c:v>0.34122307221537146</c:v>
                </c:pt>
                <c:pt idx="1866">
                  <c:v>0.34165159626302577</c:v>
                </c:pt>
                <c:pt idx="1867">
                  <c:v>0.34213713471327784</c:v>
                </c:pt>
                <c:pt idx="1868">
                  <c:v>0.34267381235607336</c:v>
                </c:pt>
                <c:pt idx="1869">
                  <c:v>0.34317800196777926</c:v>
                </c:pt>
                <c:pt idx="1870">
                  <c:v>0.3437188686127095</c:v>
                </c:pt>
                <c:pt idx="1871">
                  <c:v>0.34410582538704243</c:v>
                </c:pt>
                <c:pt idx="1872">
                  <c:v>0.34442226153871874</c:v>
                </c:pt>
                <c:pt idx="1873">
                  <c:v>0.34469673411674834</c:v>
                </c:pt>
                <c:pt idx="1874">
                  <c:v>0.34493536320516066</c:v>
                </c:pt>
                <c:pt idx="1875">
                  <c:v>0.34511045594523165</c:v>
                </c:pt>
                <c:pt idx="1876">
                  <c:v>0.34522593703211624</c:v>
                </c:pt>
                <c:pt idx="1877">
                  <c:v>0.34535166822545688</c:v>
                </c:pt>
                <c:pt idx="1878">
                  <c:v>0.34542495683680935</c:v>
                </c:pt>
                <c:pt idx="1879">
                  <c:v>0.34550042100803458</c:v>
                </c:pt>
                <c:pt idx="1880">
                  <c:v>0.34558619817345665</c:v>
                </c:pt>
                <c:pt idx="1881">
                  <c:v>0.34560798879675064</c:v>
                </c:pt>
                <c:pt idx="1882">
                  <c:v>0.34555576276456906</c:v>
                </c:pt>
                <c:pt idx="1883">
                  <c:v>0.34555557691758709</c:v>
                </c:pt>
                <c:pt idx="1884">
                  <c:v>0.34550897868173736</c:v>
                </c:pt>
                <c:pt idx="1885">
                  <c:v>0.34547906688402014</c:v>
                </c:pt>
                <c:pt idx="1886">
                  <c:v>0.34545829985192622</c:v>
                </c:pt>
                <c:pt idx="1887">
                  <c:v>0.34543183997422516</c:v>
                </c:pt>
                <c:pt idx="1888">
                  <c:v>0.34541756106680815</c:v>
                </c:pt>
                <c:pt idx="1889">
                  <c:v>0.34543354368011209</c:v>
                </c:pt>
                <c:pt idx="1890">
                  <c:v>0.34548576943873982</c:v>
                </c:pt>
                <c:pt idx="1891">
                  <c:v>0.34556573013457886</c:v>
                </c:pt>
                <c:pt idx="1892">
                  <c:v>0.34566866613689357</c:v>
                </c:pt>
                <c:pt idx="1893">
                  <c:v>0.34575924464206653</c:v>
                </c:pt>
                <c:pt idx="1894">
                  <c:v>0.34589373129001416</c:v>
                </c:pt>
                <c:pt idx="1895">
                  <c:v>0.34606580379117219</c:v>
                </c:pt>
                <c:pt idx="1896">
                  <c:v>0.34631010818870189</c:v>
                </c:pt>
                <c:pt idx="1897">
                  <c:v>0.34658925487544429</c:v>
                </c:pt>
                <c:pt idx="1898">
                  <c:v>0.34682518316622407</c:v>
                </c:pt>
                <c:pt idx="1899">
                  <c:v>0.3471228517522173</c:v>
                </c:pt>
                <c:pt idx="1900">
                  <c:v>0.34738602810453195</c:v>
                </c:pt>
                <c:pt idx="1901">
                  <c:v>0.34766437272263823</c:v>
                </c:pt>
                <c:pt idx="1902">
                  <c:v>0.34804702559767731</c:v>
                </c:pt>
                <c:pt idx="1903">
                  <c:v>0.34842780111505417</c:v>
                </c:pt>
                <c:pt idx="1904">
                  <c:v>0.34882215140379813</c:v>
                </c:pt>
                <c:pt idx="1905">
                  <c:v>0.34924052159142643</c:v>
                </c:pt>
                <c:pt idx="1906">
                  <c:v>0.34964283209214292</c:v>
                </c:pt>
                <c:pt idx="1907">
                  <c:v>0.35010184290127588</c:v>
                </c:pt>
                <c:pt idx="1908">
                  <c:v>0.35053264454439742</c:v>
                </c:pt>
                <c:pt idx="1909">
                  <c:v>0.35092292506562556</c:v>
                </c:pt>
                <c:pt idx="1910">
                  <c:v>0.35137605710253106</c:v>
                </c:pt>
                <c:pt idx="1911">
                  <c:v>0.35180372590357228</c:v>
                </c:pt>
                <c:pt idx="1912">
                  <c:v>0.35221769091779936</c:v>
                </c:pt>
                <c:pt idx="1913">
                  <c:v>0.35265025302162112</c:v>
                </c:pt>
                <c:pt idx="1914">
                  <c:v>0.35302213371798707</c:v>
                </c:pt>
                <c:pt idx="1915">
                  <c:v>0.35333955791801613</c:v>
                </c:pt>
                <c:pt idx="1916">
                  <c:v>0.35361347559264766</c:v>
                </c:pt>
                <c:pt idx="1917">
                  <c:v>0.35383370829707078</c:v>
                </c:pt>
                <c:pt idx="1918">
                  <c:v>0.35402447928295749</c:v>
                </c:pt>
                <c:pt idx="1919">
                  <c:v>0.35414027131648512</c:v>
                </c:pt>
                <c:pt idx="1920">
                  <c:v>0.35419538498293451</c:v>
                </c:pt>
                <c:pt idx="1921">
                  <c:v>0.35421359502580851</c:v>
                </c:pt>
                <c:pt idx="1922">
                  <c:v>0.35419706364823328</c:v>
                </c:pt>
                <c:pt idx="1923">
                  <c:v>0.35414036879361782</c:v>
                </c:pt>
                <c:pt idx="1924">
                  <c:v>0.35401791173635466</c:v>
                </c:pt>
                <c:pt idx="1925">
                  <c:v>0.35386330671433325</c:v>
                </c:pt>
                <c:pt idx="1926">
                  <c:v>0.35365864234221694</c:v>
                </c:pt>
                <c:pt idx="1927">
                  <c:v>0.35345562748888576</c:v>
                </c:pt>
                <c:pt idx="1928">
                  <c:v>0.35326713272145566</c:v>
                </c:pt>
                <c:pt idx="1929">
                  <c:v>0.35308230109410138</c:v>
                </c:pt>
                <c:pt idx="1930">
                  <c:v>0.35284973553463422</c:v>
                </c:pt>
                <c:pt idx="1931">
                  <c:v>0.35258612580676391</c:v>
                </c:pt>
                <c:pt idx="1932">
                  <c:v>0.3523042075729334</c:v>
                </c:pt>
                <c:pt idx="1933">
                  <c:v>0.35209514083765958</c:v>
                </c:pt>
                <c:pt idx="1934">
                  <c:v>0.35187855922367567</c:v>
                </c:pt>
                <c:pt idx="1935">
                  <c:v>0.35168743366840238</c:v>
                </c:pt>
                <c:pt idx="1936">
                  <c:v>0.35150320473841301</c:v>
                </c:pt>
                <c:pt idx="1937">
                  <c:v>0.35123796832104032</c:v>
                </c:pt>
                <c:pt idx="1938">
                  <c:v>0.35100159447383766</c:v>
                </c:pt>
                <c:pt idx="1939">
                  <c:v>0.3507884961562297</c:v>
                </c:pt>
                <c:pt idx="1940">
                  <c:v>0.35052502358303311</c:v>
                </c:pt>
                <c:pt idx="1941">
                  <c:v>0.35036911863618164</c:v>
                </c:pt>
                <c:pt idx="1942">
                  <c:v>0.35026400745767966</c:v>
                </c:pt>
                <c:pt idx="1943">
                  <c:v>0.35010619650606634</c:v>
                </c:pt>
                <c:pt idx="1944">
                  <c:v>0.34999766088787432</c:v>
                </c:pt>
                <c:pt idx="1945">
                  <c:v>0.34996096360514484</c:v>
                </c:pt>
                <c:pt idx="1946">
                  <c:v>0.34987681632013851</c:v>
                </c:pt>
                <c:pt idx="1947">
                  <c:v>0.349783094736208</c:v>
                </c:pt>
                <c:pt idx="1948">
                  <c:v>0.34971099901489477</c:v>
                </c:pt>
                <c:pt idx="1949">
                  <c:v>0.3496345074370602</c:v>
                </c:pt>
                <c:pt idx="1950">
                  <c:v>0.34957722847074851</c:v>
                </c:pt>
                <c:pt idx="1951">
                  <c:v>0.34952922423233418</c:v>
                </c:pt>
                <c:pt idx="1952">
                  <c:v>0.34943883580410623</c:v>
                </c:pt>
                <c:pt idx="1953">
                  <c:v>0.34939741405180191</c:v>
                </c:pt>
                <c:pt idx="1954">
                  <c:v>0.34928240184006271</c:v>
                </c:pt>
                <c:pt idx="1955">
                  <c:v>0.34913521547591264</c:v>
                </c:pt>
                <c:pt idx="1956">
                  <c:v>0.3490123955150129</c:v>
                </c:pt>
                <c:pt idx="1957">
                  <c:v>0.34889514292527557</c:v>
                </c:pt>
                <c:pt idx="1958">
                  <c:v>0.3486899351436446</c:v>
                </c:pt>
                <c:pt idx="1959">
                  <c:v>0.34843467564829972</c:v>
                </c:pt>
                <c:pt idx="1960">
                  <c:v>0.34819371077156552</c:v>
                </c:pt>
                <c:pt idx="1961">
                  <c:v>0.3479613858951251</c:v>
                </c:pt>
                <c:pt idx="1962">
                  <c:v>0.34765922881988737</c:v>
                </c:pt>
                <c:pt idx="1963">
                  <c:v>0.34736942066015625</c:v>
                </c:pt>
                <c:pt idx="1964">
                  <c:v>0.34708127850539122</c:v>
                </c:pt>
                <c:pt idx="1965">
                  <c:v>0.34665405179826153</c:v>
                </c:pt>
                <c:pt idx="1966">
                  <c:v>0.34633292935159071</c:v>
                </c:pt>
                <c:pt idx="1967">
                  <c:v>0.34609243444520094</c:v>
                </c:pt>
                <c:pt idx="1968">
                  <c:v>0.34570544906168871</c:v>
                </c:pt>
                <c:pt idx="1969">
                  <c:v>0.34533746632564127</c:v>
                </c:pt>
                <c:pt idx="1970">
                  <c:v>0.34496243217205896</c:v>
                </c:pt>
                <c:pt idx="1971">
                  <c:v>0.3444350285348004</c:v>
                </c:pt>
                <c:pt idx="1972">
                  <c:v>0.34398464839559068</c:v>
                </c:pt>
                <c:pt idx="1973">
                  <c:v>0.34364992592740667</c:v>
                </c:pt>
                <c:pt idx="1974">
                  <c:v>0.34320526115053768</c:v>
                </c:pt>
                <c:pt idx="1975">
                  <c:v>0.34278325923692715</c:v>
                </c:pt>
                <c:pt idx="1976">
                  <c:v>0.34238389273587116</c:v>
                </c:pt>
                <c:pt idx="1977">
                  <c:v>0.34194467609391493</c:v>
                </c:pt>
                <c:pt idx="1978">
                  <c:v>0.34142602128302846</c:v>
                </c:pt>
                <c:pt idx="1979">
                  <c:v>0.34093963871468058</c:v>
                </c:pt>
                <c:pt idx="1980">
                  <c:v>0.34046677698920752</c:v>
                </c:pt>
                <c:pt idx="1981">
                  <c:v>0.34000026289384194</c:v>
                </c:pt>
                <c:pt idx="1982">
                  <c:v>0.3395118425571757</c:v>
                </c:pt>
                <c:pt idx="1983">
                  <c:v>0.33904470869144632</c:v>
                </c:pt>
                <c:pt idx="1984">
                  <c:v>0.33859531029766171</c:v>
                </c:pt>
                <c:pt idx="1985">
                  <c:v>0.33815371689103252</c:v>
                </c:pt>
                <c:pt idx="1986">
                  <c:v>0.33768974407344027</c:v>
                </c:pt>
                <c:pt idx="1987">
                  <c:v>0.33729910647382016</c:v>
                </c:pt>
                <c:pt idx="1988">
                  <c:v>0.3370053387072785</c:v>
                </c:pt>
                <c:pt idx="1989">
                  <c:v>0.33663041737964328</c:v>
                </c:pt>
                <c:pt idx="1990">
                  <c:v>0.33624028927375998</c:v>
                </c:pt>
                <c:pt idx="1991">
                  <c:v>0.33585651628823698</c:v>
                </c:pt>
                <c:pt idx="1992">
                  <c:v>0.33539380266994484</c:v>
                </c:pt>
                <c:pt idx="1993">
                  <c:v>0.33503227824443621</c:v>
                </c:pt>
                <c:pt idx="1994">
                  <c:v>0.33476170070584788</c:v>
                </c:pt>
                <c:pt idx="1995">
                  <c:v>0.33446617798762679</c:v>
                </c:pt>
                <c:pt idx="1996">
                  <c:v>0.33423654569950406</c:v>
                </c:pt>
                <c:pt idx="1997">
                  <c:v>0.33394308727346483</c:v>
                </c:pt>
                <c:pt idx="1998">
                  <c:v>0.33361885895231796</c:v>
                </c:pt>
                <c:pt idx="1999">
                  <c:v>0.33325648825294435</c:v>
                </c:pt>
                <c:pt idx="2000">
                  <c:v>0.33295555485744072</c:v>
                </c:pt>
                <c:pt idx="2001">
                  <c:v>0.33263114593945858</c:v>
                </c:pt>
                <c:pt idx="2002">
                  <c:v>0.33230688859050167</c:v>
                </c:pt>
                <c:pt idx="2003">
                  <c:v>0.33201597731726756</c:v>
                </c:pt>
                <c:pt idx="2004">
                  <c:v>0.33173766056501736</c:v>
                </c:pt>
                <c:pt idx="2005">
                  <c:v>0.3314715942261231</c:v>
                </c:pt>
                <c:pt idx="2006">
                  <c:v>0.33124823588515323</c:v>
                </c:pt>
                <c:pt idx="2007">
                  <c:v>0.33100388428206712</c:v>
                </c:pt>
                <c:pt idx="2008">
                  <c:v>0.33077992316732291</c:v>
                </c:pt>
                <c:pt idx="2009">
                  <c:v>0.33050366229339306</c:v>
                </c:pt>
                <c:pt idx="2010">
                  <c:v>0.33021569482286917</c:v>
                </c:pt>
                <c:pt idx="2011">
                  <c:v>0.33000258230089674</c:v>
                </c:pt>
                <c:pt idx="2012">
                  <c:v>0.32974403391996243</c:v>
                </c:pt>
                <c:pt idx="2013">
                  <c:v>0.32941293604705119</c:v>
                </c:pt>
                <c:pt idx="2014">
                  <c:v>0.32907358140980253</c:v>
                </c:pt>
                <c:pt idx="2015">
                  <c:v>0.32880952260429192</c:v>
                </c:pt>
                <c:pt idx="2016">
                  <c:v>0.32855613462573968</c:v>
                </c:pt>
                <c:pt idx="2017">
                  <c:v>0.32831236568088223</c:v>
                </c:pt>
                <c:pt idx="2018">
                  <c:v>0.32814105123987908</c:v>
                </c:pt>
                <c:pt idx="2019">
                  <c:v>0.32782144802787477</c:v>
                </c:pt>
                <c:pt idx="2020">
                  <c:v>0.32736601168401269</c:v>
                </c:pt>
                <c:pt idx="2021">
                  <c:v>0.32694091768255201</c:v>
                </c:pt>
                <c:pt idx="2022">
                  <c:v>0.32644913762898231</c:v>
                </c:pt>
                <c:pt idx="2023">
                  <c:v>0.32605009251267209</c:v>
                </c:pt>
                <c:pt idx="2024">
                  <c:v>0.32581024236650147</c:v>
                </c:pt>
                <c:pt idx="2025">
                  <c:v>0.32544693019452225</c:v>
                </c:pt>
                <c:pt idx="2026">
                  <c:v>0.32503503220954416</c:v>
                </c:pt>
                <c:pt idx="2027">
                  <c:v>0.32465205208854148</c:v>
                </c:pt>
                <c:pt idx="2028">
                  <c:v>0.32423127594436457</c:v>
                </c:pt>
                <c:pt idx="2029">
                  <c:v>0.32384107750718155</c:v>
                </c:pt>
                <c:pt idx="2030">
                  <c:v>0.3236257759281343</c:v>
                </c:pt>
                <c:pt idx="2031">
                  <c:v>0.32341330039280813</c:v>
                </c:pt>
                <c:pt idx="2032">
                  <c:v>0.32309671830427455</c:v>
                </c:pt>
                <c:pt idx="2033">
                  <c:v>0.32268174553846746</c:v>
                </c:pt>
                <c:pt idx="2034">
                  <c:v>0.32231492553065638</c:v>
                </c:pt>
                <c:pt idx="2035">
                  <c:v>0.32198612558351908</c:v>
                </c:pt>
                <c:pt idx="2036">
                  <c:v>0.32164831924433418</c:v>
                </c:pt>
                <c:pt idx="2037">
                  <c:v>0.32151023773026677</c:v>
                </c:pt>
                <c:pt idx="2038">
                  <c:v>0.3213610158585633</c:v>
                </c:pt>
                <c:pt idx="2039">
                  <c:v>0.32106051548899406</c:v>
                </c:pt>
                <c:pt idx="2040">
                  <c:v>0.32080992033737393</c:v>
                </c:pt>
                <c:pt idx="2041">
                  <c:v>0.32061136843006183</c:v>
                </c:pt>
                <c:pt idx="2042">
                  <c:v>0.32034519759454555</c:v>
                </c:pt>
                <c:pt idx="2043">
                  <c:v>0.3201436188689088</c:v>
                </c:pt>
                <c:pt idx="2044">
                  <c:v>0.31994913281298859</c:v>
                </c:pt>
                <c:pt idx="2045">
                  <c:v>0.31962823253208245</c:v>
                </c:pt>
                <c:pt idx="2046">
                  <c:v>0.31931589531386478</c:v>
                </c:pt>
                <c:pt idx="2047">
                  <c:v>0.31896798680000976</c:v>
                </c:pt>
                <c:pt idx="2048">
                  <c:v>0.31866153617200704</c:v>
                </c:pt>
                <c:pt idx="2049">
                  <c:v>0.31837459501061244</c:v>
                </c:pt>
                <c:pt idx="2050">
                  <c:v>0.31804335718816035</c:v>
                </c:pt>
                <c:pt idx="2051">
                  <c:v>0.31768176346350585</c:v>
                </c:pt>
                <c:pt idx="2052">
                  <c:v>0.31712218889075089</c:v>
                </c:pt>
                <c:pt idx="2053">
                  <c:v>0.31654428282577401</c:v>
                </c:pt>
                <c:pt idx="2054">
                  <c:v>0.31621575506556265</c:v>
                </c:pt>
                <c:pt idx="2055">
                  <c:v>0.31590194712822001</c:v>
                </c:pt>
                <c:pt idx="2056">
                  <c:v>0.31553637928769906</c:v>
                </c:pt>
                <c:pt idx="2057">
                  <c:v>0.31540326414634134</c:v>
                </c:pt>
                <c:pt idx="2058">
                  <c:v>0.31505198717820743</c:v>
                </c:pt>
                <c:pt idx="2059">
                  <c:v>0.31440516785713007</c:v>
                </c:pt>
                <c:pt idx="2060">
                  <c:v>0.31423102915838569</c:v>
                </c:pt>
                <c:pt idx="2061">
                  <c:v>0.31400809702974547</c:v>
                </c:pt>
                <c:pt idx="2062">
                  <c:v>0.31356639858210855</c:v>
                </c:pt>
                <c:pt idx="2063">
                  <c:v>0.313433384529823</c:v>
                </c:pt>
                <c:pt idx="2064">
                  <c:v>0.3128605659891317</c:v>
                </c:pt>
                <c:pt idx="2065">
                  <c:v>0.31208404470987761</c:v>
                </c:pt>
                <c:pt idx="2066">
                  <c:v>0.3116710107905486</c:v>
                </c:pt>
                <c:pt idx="2067">
                  <c:v>0.31105418290544334</c:v>
                </c:pt>
                <c:pt idx="2068">
                  <c:v>0.31036860985337594</c:v>
                </c:pt>
                <c:pt idx="2069">
                  <c:v>0.30991706354326182</c:v>
                </c:pt>
                <c:pt idx="2070">
                  <c:v>0.30947486003750141</c:v>
                </c:pt>
                <c:pt idx="2071">
                  <c:v>0.30898818029611341</c:v>
                </c:pt>
                <c:pt idx="2072">
                  <c:v>0.30844117833699225</c:v>
                </c:pt>
                <c:pt idx="2073">
                  <c:v>0.30781321733215966</c:v>
                </c:pt>
                <c:pt idx="2074">
                  <c:v>0.3072289386121338</c:v>
                </c:pt>
                <c:pt idx="2075">
                  <c:v>0.3066114513310933</c:v>
                </c:pt>
                <c:pt idx="2076">
                  <c:v>0.30588948377173164</c:v>
                </c:pt>
                <c:pt idx="2077">
                  <c:v>0.30524645382666327</c:v>
                </c:pt>
                <c:pt idx="2078">
                  <c:v>0.30458090990531489</c:v>
                </c:pt>
                <c:pt idx="2079">
                  <c:v>0.30366282667376271</c:v>
                </c:pt>
                <c:pt idx="2080">
                  <c:v>0.30307845407636769</c:v>
                </c:pt>
                <c:pt idx="2081">
                  <c:v>0.30277606560979359</c:v>
                </c:pt>
                <c:pt idx="2082">
                  <c:v>0.30211345390210903</c:v>
                </c:pt>
                <c:pt idx="2083">
                  <c:v>0.30146806435308421</c:v>
                </c:pt>
                <c:pt idx="2084">
                  <c:v>0.30086167361916422</c:v>
                </c:pt>
                <c:pt idx="2085">
                  <c:v>0.30004767142912558</c:v>
                </c:pt>
                <c:pt idx="2086">
                  <c:v>0.29942759503381589</c:v>
                </c:pt>
                <c:pt idx="2087">
                  <c:v>0.29897712069912702</c:v>
                </c:pt>
                <c:pt idx="2088">
                  <c:v>0.298447651251257</c:v>
                </c:pt>
                <c:pt idx="2089">
                  <c:v>0.29800239573916493</c:v>
                </c:pt>
                <c:pt idx="2090">
                  <c:v>0.29755281648988047</c:v>
                </c:pt>
                <c:pt idx="2091">
                  <c:v>0.29707091557336984</c:v>
                </c:pt>
                <c:pt idx="2092">
                  <c:v>0.2963973571299065</c:v>
                </c:pt>
                <c:pt idx="2093">
                  <c:v>0.29557942973354512</c:v>
                </c:pt>
                <c:pt idx="2094">
                  <c:v>0.29492008142435083</c:v>
                </c:pt>
                <c:pt idx="2095">
                  <c:v>0.29416121437452497</c:v>
                </c:pt>
                <c:pt idx="2096">
                  <c:v>0.29338463484771499</c:v>
                </c:pt>
                <c:pt idx="2097">
                  <c:v>0.29270435108913517</c:v>
                </c:pt>
                <c:pt idx="2098">
                  <c:v>0.29206084223571011</c:v>
                </c:pt>
                <c:pt idx="2099">
                  <c:v>0.29142731962045226</c:v>
                </c:pt>
                <c:pt idx="2100">
                  <c:v>0.29102039968402776</c:v>
                </c:pt>
                <c:pt idx="2101">
                  <c:v>0.29079808524941092</c:v>
                </c:pt>
                <c:pt idx="2102">
                  <c:v>0.29027501257835403</c:v>
                </c:pt>
                <c:pt idx="2103">
                  <c:v>0.28982345866074793</c:v>
                </c:pt>
                <c:pt idx="2104">
                  <c:v>0.2893837684090495</c:v>
                </c:pt>
                <c:pt idx="2105">
                  <c:v>0.28879186287135655</c:v>
                </c:pt>
                <c:pt idx="2106">
                  <c:v>0.28855917250815655</c:v>
                </c:pt>
                <c:pt idx="2107">
                  <c:v>0.28810907508175987</c:v>
                </c:pt>
                <c:pt idx="2108">
                  <c:v>0.28752411957132146</c:v>
                </c:pt>
                <c:pt idx="2109">
                  <c:v>0.28703046381076147</c:v>
                </c:pt>
                <c:pt idx="2110">
                  <c:v>0.28604440642559775</c:v>
                </c:pt>
                <c:pt idx="2111">
                  <c:v>0.28528585723519501</c:v>
                </c:pt>
                <c:pt idx="2112">
                  <c:v>0.28474818272620622</c:v>
                </c:pt>
                <c:pt idx="2113">
                  <c:v>0.28405102148230071</c:v>
                </c:pt>
                <c:pt idx="2114">
                  <c:v>0.28347159118494125</c:v>
                </c:pt>
                <c:pt idx="2115">
                  <c:v>0.28306180198121206</c:v>
                </c:pt>
                <c:pt idx="2116">
                  <c:v>0.28242921466167448</c:v>
                </c:pt>
                <c:pt idx="2117">
                  <c:v>0.2816287677333657</c:v>
                </c:pt>
                <c:pt idx="2118">
                  <c:v>0.28123841906482649</c:v>
                </c:pt>
                <c:pt idx="2119">
                  <c:v>0.28057458667838608</c:v>
                </c:pt>
                <c:pt idx="2120">
                  <c:v>0.27977205359842566</c:v>
                </c:pt>
                <c:pt idx="2121">
                  <c:v>0.27918383583792356</c:v>
                </c:pt>
                <c:pt idx="2122">
                  <c:v>0.27846224563711447</c:v>
                </c:pt>
                <c:pt idx="2123">
                  <c:v>0.27776388485547154</c:v>
                </c:pt>
                <c:pt idx="2124">
                  <c:v>0.27722422150592579</c:v>
                </c:pt>
                <c:pt idx="2125">
                  <c:v>0.27721226165071922</c:v>
                </c:pt>
                <c:pt idx="2126">
                  <c:v>0.27724623149452099</c:v>
                </c:pt>
                <c:pt idx="2127">
                  <c:v>0.27673146352945427</c:v>
                </c:pt>
                <c:pt idx="2128">
                  <c:v>0.27647765273711578</c:v>
                </c:pt>
                <c:pt idx="2129">
                  <c:v>0.27588605406809102</c:v>
                </c:pt>
                <c:pt idx="2130">
                  <c:v>0.27498732793412306</c:v>
                </c:pt>
                <c:pt idx="2131">
                  <c:v>0.2744049991904009</c:v>
                </c:pt>
                <c:pt idx="2132">
                  <c:v>0.27382943531054099</c:v>
                </c:pt>
                <c:pt idx="2133">
                  <c:v>0.2734618736968773</c:v>
                </c:pt>
                <c:pt idx="2134">
                  <c:v>0.27325229791316796</c:v>
                </c:pt>
                <c:pt idx="2135">
                  <c:v>0.27310244844504084</c:v>
                </c:pt>
                <c:pt idx="2136">
                  <c:v>0.272803615375243</c:v>
                </c:pt>
                <c:pt idx="2137">
                  <c:v>0.2720614007795884</c:v>
                </c:pt>
                <c:pt idx="2138">
                  <c:v>0.27119399968186297</c:v>
                </c:pt>
                <c:pt idx="2139">
                  <c:v>0.27066275753740304</c:v>
                </c:pt>
                <c:pt idx="2140">
                  <c:v>0.27028714213483895</c:v>
                </c:pt>
                <c:pt idx="2141">
                  <c:v>0.26988381394439603</c:v>
                </c:pt>
                <c:pt idx="2142">
                  <c:v>0.26935995665818085</c:v>
                </c:pt>
                <c:pt idx="2143">
                  <c:v>0.26916064371225445</c:v>
                </c:pt>
                <c:pt idx="2144">
                  <c:v>0.26885720637150362</c:v>
                </c:pt>
                <c:pt idx="2145">
                  <c:v>0.2686571978491058</c:v>
                </c:pt>
                <c:pt idx="2146">
                  <c:v>0.26934731014230823</c:v>
                </c:pt>
                <c:pt idx="2147">
                  <c:v>0.26872797013918254</c:v>
                </c:pt>
                <c:pt idx="2148">
                  <c:v>0.26792498965261319</c:v>
                </c:pt>
                <c:pt idx="2149">
                  <c:v>0.26705728839643933</c:v>
                </c:pt>
                <c:pt idx="2150">
                  <c:v>0.26620611960365198</c:v>
                </c:pt>
              </c:numCache>
            </c:numRef>
          </c:yVal>
          <c:smooth val="1"/>
          <c:extLst>
            <c:ext xmlns:c16="http://schemas.microsoft.com/office/drawing/2014/chart" uri="{C3380CC4-5D6E-409C-BE32-E72D297353CC}">
              <c16:uniqueId val="{00000031-1C1D-46AE-B92F-7DA50429CA8D}"/>
            </c:ext>
          </c:extLst>
        </c:ser>
        <c:ser>
          <c:idx val="50"/>
          <c:order val="50"/>
          <c:spPr>
            <a:ln w="19050" cap="rnd">
              <a:solidFill>
                <a:schemeClr val="accent3">
                  <a:lumMod val="50000"/>
                  <a:lumOff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Database'!$DG$122:$DG$2272</c:f>
              <c:numCache>
                <c:formatCode>General</c:formatCode>
                <c:ptCount val="2151"/>
              </c:numCache>
            </c:numRef>
          </c:yVal>
          <c:smooth val="1"/>
          <c:extLst>
            <c:ext xmlns:c16="http://schemas.microsoft.com/office/drawing/2014/chart" uri="{C3380CC4-5D6E-409C-BE32-E72D297353CC}">
              <c16:uniqueId val="{00000032-1C1D-46AE-B92F-7DA50429CA8D}"/>
            </c:ext>
          </c:extLst>
        </c:ser>
        <c:ser>
          <c:idx val="51"/>
          <c:order val="51"/>
          <c:spPr>
            <a:ln w="19050" cap="rnd">
              <a:solidFill>
                <a:schemeClr val="accent4">
                  <a:lumMod val="50000"/>
                  <a:lumOff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Database'!$DH$122:$DH$2272</c:f>
              <c:numCache>
                <c:formatCode>General</c:formatCode>
                <c:ptCount val="2151"/>
                <c:pt idx="0">
                  <c:v>7.6787627427291283E-2</c:v>
                </c:pt>
                <c:pt idx="1">
                  <c:v>7.6555211976321536E-2</c:v>
                </c:pt>
                <c:pt idx="2">
                  <c:v>8.4706376330290475E-2</c:v>
                </c:pt>
                <c:pt idx="3">
                  <c:v>8.1771104490408864E-2</c:v>
                </c:pt>
                <c:pt idx="4">
                  <c:v>7.461902074410226E-2</c:v>
                </c:pt>
                <c:pt idx="5">
                  <c:v>7.4781109872166365E-2</c:v>
                </c:pt>
                <c:pt idx="6">
                  <c:v>7.8564863396195048E-2</c:v>
                </c:pt>
                <c:pt idx="7">
                  <c:v>7.9296945391093013E-2</c:v>
                </c:pt>
                <c:pt idx="8">
                  <c:v>7.8348379760912773E-2</c:v>
                </c:pt>
                <c:pt idx="9">
                  <c:v>8.0724027262699657E-2</c:v>
                </c:pt>
                <c:pt idx="10">
                  <c:v>8.0806195692681618E-2</c:v>
                </c:pt>
                <c:pt idx="11">
                  <c:v>7.6450066060758951E-2</c:v>
                </c:pt>
                <c:pt idx="12">
                  <c:v>7.6606875494363749E-2</c:v>
                </c:pt>
                <c:pt idx="13">
                  <c:v>7.5775874575416444E-2</c:v>
                </c:pt>
                <c:pt idx="14">
                  <c:v>7.2071856559546121E-2</c:v>
                </c:pt>
                <c:pt idx="15">
                  <c:v>7.1401493048299403E-2</c:v>
                </c:pt>
                <c:pt idx="16">
                  <c:v>7.4311882700309417E-2</c:v>
                </c:pt>
                <c:pt idx="17">
                  <c:v>7.7413254838804638E-2</c:v>
                </c:pt>
                <c:pt idx="18">
                  <c:v>7.5290779504429903E-2</c:v>
                </c:pt>
                <c:pt idx="19">
                  <c:v>7.7796325546966874E-2</c:v>
                </c:pt>
                <c:pt idx="20">
                  <c:v>8.1810771515088115E-2</c:v>
                </c:pt>
                <c:pt idx="21">
                  <c:v>8.215986762950872E-2</c:v>
                </c:pt>
                <c:pt idx="22">
                  <c:v>8.1323195472477836E-2</c:v>
                </c:pt>
                <c:pt idx="23">
                  <c:v>8.0044321217496883E-2</c:v>
                </c:pt>
                <c:pt idx="24">
                  <c:v>8.0573264343527615E-2</c:v>
                </c:pt>
                <c:pt idx="25">
                  <c:v>7.9134854124095391E-2</c:v>
                </c:pt>
                <c:pt idx="26">
                  <c:v>7.82856434680263E-2</c:v>
                </c:pt>
                <c:pt idx="27">
                  <c:v>7.9656552252628562E-2</c:v>
                </c:pt>
                <c:pt idx="28">
                  <c:v>8.0187863286066197E-2</c:v>
                </c:pt>
                <c:pt idx="29">
                  <c:v>7.9947250685231855E-2</c:v>
                </c:pt>
                <c:pt idx="30">
                  <c:v>7.9981568969190897E-2</c:v>
                </c:pt>
                <c:pt idx="31">
                  <c:v>8.207362912004601E-2</c:v>
                </c:pt>
                <c:pt idx="32">
                  <c:v>8.194518184447612E-2</c:v>
                </c:pt>
                <c:pt idx="33">
                  <c:v>7.9713452435916238E-2</c:v>
                </c:pt>
                <c:pt idx="34">
                  <c:v>7.8734405893318496E-2</c:v>
                </c:pt>
                <c:pt idx="35">
                  <c:v>8.228731949952868E-2</c:v>
                </c:pt>
                <c:pt idx="36">
                  <c:v>8.3300642486942703E-2</c:v>
                </c:pt>
                <c:pt idx="37">
                  <c:v>8.1098665903382494E-2</c:v>
                </c:pt>
                <c:pt idx="38">
                  <c:v>8.1232972830544925E-2</c:v>
                </c:pt>
                <c:pt idx="39">
                  <c:v>8.2248796436516905E-2</c:v>
                </c:pt>
                <c:pt idx="40">
                  <c:v>8.3176353929115945E-2</c:v>
                </c:pt>
                <c:pt idx="41">
                  <c:v>8.3945803800752936E-2</c:v>
                </c:pt>
                <c:pt idx="42">
                  <c:v>8.5241897971978231E-2</c:v>
                </c:pt>
                <c:pt idx="43">
                  <c:v>8.5549976572566799E-2</c:v>
                </c:pt>
                <c:pt idx="44">
                  <c:v>8.4966951427004209E-2</c:v>
                </c:pt>
                <c:pt idx="45">
                  <c:v>8.7141442505902167E-2</c:v>
                </c:pt>
                <c:pt idx="46">
                  <c:v>8.5336140225553733E-2</c:v>
                </c:pt>
                <c:pt idx="47">
                  <c:v>8.2216043638799766E-2</c:v>
                </c:pt>
                <c:pt idx="48">
                  <c:v>8.3417907575514552E-2</c:v>
                </c:pt>
                <c:pt idx="49">
                  <c:v>8.5326840843970408E-2</c:v>
                </c:pt>
                <c:pt idx="50">
                  <c:v>8.6751414605957353E-2</c:v>
                </c:pt>
                <c:pt idx="51">
                  <c:v>8.7791927063271755E-2</c:v>
                </c:pt>
                <c:pt idx="52">
                  <c:v>8.7978564001814474E-2</c:v>
                </c:pt>
                <c:pt idx="53">
                  <c:v>8.7546716290894708E-2</c:v>
                </c:pt>
                <c:pt idx="54">
                  <c:v>8.713072411478899E-2</c:v>
                </c:pt>
                <c:pt idx="55">
                  <c:v>8.7149631174384665E-2</c:v>
                </c:pt>
                <c:pt idx="56">
                  <c:v>8.7943932797833149E-2</c:v>
                </c:pt>
                <c:pt idx="57">
                  <c:v>8.9125045794405722E-2</c:v>
                </c:pt>
                <c:pt idx="58">
                  <c:v>8.9954056917989411E-2</c:v>
                </c:pt>
                <c:pt idx="59">
                  <c:v>9.0052766474540261E-2</c:v>
                </c:pt>
                <c:pt idx="60">
                  <c:v>8.9929065888212686E-2</c:v>
                </c:pt>
                <c:pt idx="61">
                  <c:v>8.9654748652303648E-2</c:v>
                </c:pt>
                <c:pt idx="62">
                  <c:v>9.0057897387514352E-2</c:v>
                </c:pt>
                <c:pt idx="63">
                  <c:v>9.0646556398203113E-2</c:v>
                </c:pt>
                <c:pt idx="64">
                  <c:v>9.0805355030766685E-2</c:v>
                </c:pt>
                <c:pt idx="65">
                  <c:v>9.0813728714626576E-2</c:v>
                </c:pt>
                <c:pt idx="66">
                  <c:v>9.1041650990160969E-2</c:v>
                </c:pt>
                <c:pt idx="67">
                  <c:v>9.2024551581397065E-2</c:v>
                </c:pt>
                <c:pt idx="68">
                  <c:v>9.3432040440333639E-2</c:v>
                </c:pt>
                <c:pt idx="69">
                  <c:v>9.3716477966445541E-2</c:v>
                </c:pt>
                <c:pt idx="70">
                  <c:v>9.3387358881762084E-2</c:v>
                </c:pt>
                <c:pt idx="71">
                  <c:v>9.3568264692637945E-2</c:v>
                </c:pt>
                <c:pt idx="72">
                  <c:v>9.43889600144419E-2</c:v>
                </c:pt>
                <c:pt idx="73">
                  <c:v>9.4864436997165361E-2</c:v>
                </c:pt>
                <c:pt idx="74">
                  <c:v>9.4870643367176641E-2</c:v>
                </c:pt>
                <c:pt idx="75">
                  <c:v>9.5867372748835708E-2</c:v>
                </c:pt>
                <c:pt idx="76">
                  <c:v>9.6897899311090538E-2</c:v>
                </c:pt>
                <c:pt idx="77">
                  <c:v>9.754647309681562E-2</c:v>
                </c:pt>
                <c:pt idx="78">
                  <c:v>9.7467444524975244E-2</c:v>
                </c:pt>
                <c:pt idx="79">
                  <c:v>9.7673587937035802E-2</c:v>
                </c:pt>
                <c:pt idx="80">
                  <c:v>9.8263561080632097E-2</c:v>
                </c:pt>
                <c:pt idx="81">
                  <c:v>9.9337260784699843E-2</c:v>
                </c:pt>
                <c:pt idx="82">
                  <c:v>9.985005062760903E-2</c:v>
                </c:pt>
                <c:pt idx="83">
                  <c:v>0.10002740500656582</c:v>
                </c:pt>
                <c:pt idx="84">
                  <c:v>0.10053834995433543</c:v>
                </c:pt>
                <c:pt idx="85">
                  <c:v>0.1009453883100473</c:v>
                </c:pt>
                <c:pt idx="86">
                  <c:v>0.10157611120308513</c:v>
                </c:pt>
                <c:pt idx="87">
                  <c:v>0.10238441124860305</c:v>
                </c:pt>
                <c:pt idx="88">
                  <c:v>0.1028425867060479</c:v>
                </c:pt>
                <c:pt idx="89">
                  <c:v>0.10363315941475382</c:v>
                </c:pt>
                <c:pt idx="90">
                  <c:v>0.10466705416629851</c:v>
                </c:pt>
                <c:pt idx="91">
                  <c:v>0.10501404656158371</c:v>
                </c:pt>
                <c:pt idx="92">
                  <c:v>0.10534003787282342</c:v>
                </c:pt>
                <c:pt idx="93">
                  <c:v>0.10588639392400917</c:v>
                </c:pt>
                <c:pt idx="94">
                  <c:v>0.10654224909982175</c:v>
                </c:pt>
                <c:pt idx="95">
                  <c:v>0.10692521818574319</c:v>
                </c:pt>
                <c:pt idx="96">
                  <c:v>0.10723700102137074</c:v>
                </c:pt>
                <c:pt idx="97">
                  <c:v>0.10796559132293759</c:v>
                </c:pt>
                <c:pt idx="98">
                  <c:v>0.10882693813244471</c:v>
                </c:pt>
                <c:pt idx="99">
                  <c:v>0.10938345636689777</c:v>
                </c:pt>
                <c:pt idx="100">
                  <c:v>0.10973578237924793</c:v>
                </c:pt>
                <c:pt idx="101">
                  <c:v>0.11059347967566029</c:v>
                </c:pt>
                <c:pt idx="102">
                  <c:v>0.11078781269700054</c:v>
                </c:pt>
                <c:pt idx="103">
                  <c:v>0.11065385905480307</c:v>
                </c:pt>
                <c:pt idx="104">
                  <c:v>0.11188393749342135</c:v>
                </c:pt>
                <c:pt idx="105">
                  <c:v>0.11265169237276344</c:v>
                </c:pt>
                <c:pt idx="106">
                  <c:v>0.11297971160396246</c:v>
                </c:pt>
                <c:pt idx="107">
                  <c:v>0.11352905229657995</c:v>
                </c:pt>
                <c:pt idx="108">
                  <c:v>0.11390293632487485</c:v>
                </c:pt>
                <c:pt idx="109">
                  <c:v>0.11419588704530131</c:v>
                </c:pt>
                <c:pt idx="110">
                  <c:v>0.11453227582137067</c:v>
                </c:pt>
                <c:pt idx="111">
                  <c:v>0.11497155739643372</c:v>
                </c:pt>
                <c:pt idx="112">
                  <c:v>0.11547912818607044</c:v>
                </c:pt>
                <c:pt idx="113">
                  <c:v>0.11591018284497906</c:v>
                </c:pt>
                <c:pt idx="114">
                  <c:v>0.11606922431064659</c:v>
                </c:pt>
                <c:pt idx="115">
                  <c:v>0.11649781464605156</c:v>
                </c:pt>
                <c:pt idx="116">
                  <c:v>0.11710106895484122</c:v>
                </c:pt>
                <c:pt idx="117">
                  <c:v>0.11764134302382438</c:v>
                </c:pt>
                <c:pt idx="118">
                  <c:v>0.11772097864069424</c:v>
                </c:pt>
                <c:pt idx="119">
                  <c:v>0.11773914502794559</c:v>
                </c:pt>
                <c:pt idx="120">
                  <c:v>0.11831207762207753</c:v>
                </c:pt>
                <c:pt idx="121">
                  <c:v>0.11909273618092936</c:v>
                </c:pt>
                <c:pt idx="122">
                  <c:v>0.11951923836771637</c:v>
                </c:pt>
                <c:pt idx="123">
                  <c:v>0.11940254050472619</c:v>
                </c:pt>
                <c:pt idx="124">
                  <c:v>0.11985255117421127</c:v>
                </c:pt>
                <c:pt idx="125">
                  <c:v>0.12026452315950081</c:v>
                </c:pt>
                <c:pt idx="126">
                  <c:v>0.12045210112675313</c:v>
                </c:pt>
                <c:pt idx="127">
                  <c:v>0.12073253143482506</c:v>
                </c:pt>
                <c:pt idx="128">
                  <c:v>0.12116660455726018</c:v>
                </c:pt>
                <c:pt idx="129">
                  <c:v>0.12166148854941877</c:v>
                </c:pt>
                <c:pt idx="130">
                  <c:v>0.1219026643246951</c:v>
                </c:pt>
                <c:pt idx="131">
                  <c:v>0.1222471007609784</c:v>
                </c:pt>
                <c:pt idx="132">
                  <c:v>0.12276882551503654</c:v>
                </c:pt>
                <c:pt idx="133">
                  <c:v>0.12333054503216374</c:v>
                </c:pt>
                <c:pt idx="134">
                  <c:v>0.12332258765644592</c:v>
                </c:pt>
                <c:pt idx="135">
                  <c:v>0.12350626984554403</c:v>
                </c:pt>
                <c:pt idx="136">
                  <c:v>0.12424117295184893</c:v>
                </c:pt>
                <c:pt idx="137">
                  <c:v>0.1247750064933637</c:v>
                </c:pt>
                <c:pt idx="138">
                  <c:v>0.12516721178143939</c:v>
                </c:pt>
                <c:pt idx="139">
                  <c:v>0.12546535206084941</c:v>
                </c:pt>
                <c:pt idx="140">
                  <c:v>0.12576508368612227</c:v>
                </c:pt>
                <c:pt idx="141">
                  <c:v>0.12632064854005917</c:v>
                </c:pt>
                <c:pt idx="142">
                  <c:v>0.1268864213215444</c:v>
                </c:pt>
                <c:pt idx="143">
                  <c:v>0.12723721983422567</c:v>
                </c:pt>
                <c:pt idx="144">
                  <c:v>0.12768127245091035</c:v>
                </c:pt>
                <c:pt idx="145">
                  <c:v>0.12815954166957891</c:v>
                </c:pt>
                <c:pt idx="146">
                  <c:v>0.12862953078197331</c:v>
                </c:pt>
                <c:pt idx="147">
                  <c:v>0.12923149306757217</c:v>
                </c:pt>
                <c:pt idx="148">
                  <c:v>0.12970569586127795</c:v>
                </c:pt>
                <c:pt idx="149">
                  <c:v>0.13002835396106244</c:v>
                </c:pt>
                <c:pt idx="150">
                  <c:v>0.13078478108671587</c:v>
                </c:pt>
                <c:pt idx="151">
                  <c:v>0.13130251795709161</c:v>
                </c:pt>
                <c:pt idx="152">
                  <c:v>0.13164912590770531</c:v>
                </c:pt>
                <c:pt idx="153">
                  <c:v>0.13225551759633511</c:v>
                </c:pt>
                <c:pt idx="154">
                  <c:v>0.13278790876469065</c:v>
                </c:pt>
                <c:pt idx="155">
                  <c:v>0.1332971118508349</c:v>
                </c:pt>
                <c:pt idx="156">
                  <c:v>0.13376568142308701</c:v>
                </c:pt>
                <c:pt idx="157">
                  <c:v>0.13425419024813734</c:v>
                </c:pt>
                <c:pt idx="158">
                  <c:v>0.13477176406940636</c:v>
                </c:pt>
                <c:pt idx="159">
                  <c:v>0.1352888860200239</c:v>
                </c:pt>
                <c:pt idx="160">
                  <c:v>0.13582192345222813</c:v>
                </c:pt>
                <c:pt idx="161">
                  <c:v>0.1364041578843877</c:v>
                </c:pt>
                <c:pt idx="162">
                  <c:v>0.13704493954980271</c:v>
                </c:pt>
                <c:pt idx="163">
                  <c:v>0.13757001504440644</c:v>
                </c:pt>
                <c:pt idx="164">
                  <c:v>0.13807540314101621</c:v>
                </c:pt>
                <c:pt idx="165">
                  <c:v>0.138644281030395</c:v>
                </c:pt>
                <c:pt idx="166">
                  <c:v>0.13933114703738936</c:v>
                </c:pt>
                <c:pt idx="167">
                  <c:v>0.13981970436219895</c:v>
                </c:pt>
                <c:pt idx="168">
                  <c:v>0.14026891168850006</c:v>
                </c:pt>
                <c:pt idx="169">
                  <c:v>0.14088245646584446</c:v>
                </c:pt>
                <c:pt idx="170">
                  <c:v>0.14133420340233249</c:v>
                </c:pt>
                <c:pt idx="171">
                  <c:v>0.14188463845622265</c:v>
                </c:pt>
                <c:pt idx="172">
                  <c:v>0.14262201558704365</c:v>
                </c:pt>
                <c:pt idx="173">
                  <c:v>0.14323796559995081</c:v>
                </c:pt>
                <c:pt idx="174">
                  <c:v>0.1438270885999795</c:v>
                </c:pt>
                <c:pt idx="175">
                  <c:v>0.14441335695286725</c:v>
                </c:pt>
                <c:pt idx="176">
                  <c:v>0.1449417321077561</c:v>
                </c:pt>
                <c:pt idx="177">
                  <c:v>0.14550993032468834</c:v>
                </c:pt>
                <c:pt idx="178">
                  <c:v>0.14609626793248412</c:v>
                </c:pt>
                <c:pt idx="179">
                  <c:v>0.14661580182791698</c:v>
                </c:pt>
                <c:pt idx="180">
                  <c:v>0.14731701680771356</c:v>
                </c:pt>
                <c:pt idx="181">
                  <c:v>0.14802531337156669</c:v>
                </c:pt>
                <c:pt idx="182">
                  <c:v>0.14857370204721779</c:v>
                </c:pt>
                <c:pt idx="183">
                  <c:v>0.14921780813089899</c:v>
                </c:pt>
                <c:pt idx="184">
                  <c:v>0.14982844437798865</c:v>
                </c:pt>
                <c:pt idx="185">
                  <c:v>0.15035725387652252</c:v>
                </c:pt>
                <c:pt idx="186">
                  <c:v>0.15096758188442536</c:v>
                </c:pt>
                <c:pt idx="187">
                  <c:v>0.15162529135661604</c:v>
                </c:pt>
                <c:pt idx="188">
                  <c:v>0.15231595236670439</c:v>
                </c:pt>
                <c:pt idx="189">
                  <c:v>0.15298012902997518</c:v>
                </c:pt>
                <c:pt idx="190">
                  <c:v>0.15367820982160138</c:v>
                </c:pt>
                <c:pt idx="191">
                  <c:v>0.15433981924479792</c:v>
                </c:pt>
                <c:pt idx="192">
                  <c:v>0.15484797748552973</c:v>
                </c:pt>
                <c:pt idx="193">
                  <c:v>0.1554430143057309</c:v>
                </c:pt>
                <c:pt idx="194">
                  <c:v>0.15611499470265602</c:v>
                </c:pt>
                <c:pt idx="195">
                  <c:v>0.15679350102087442</c:v>
                </c:pt>
                <c:pt idx="196">
                  <c:v>0.15741500481218221</c:v>
                </c:pt>
                <c:pt idx="197">
                  <c:v>0.15807965226122744</c:v>
                </c:pt>
                <c:pt idx="198">
                  <c:v>0.15882554333426835</c:v>
                </c:pt>
                <c:pt idx="199">
                  <c:v>0.15953674183220443</c:v>
                </c:pt>
                <c:pt idx="200">
                  <c:v>0.16022355252171441</c:v>
                </c:pt>
                <c:pt idx="201">
                  <c:v>0.16091215393919797</c:v>
                </c:pt>
                <c:pt idx="202">
                  <c:v>0.16164295956670779</c:v>
                </c:pt>
                <c:pt idx="203">
                  <c:v>0.16233546672153656</c:v>
                </c:pt>
                <c:pt idx="204">
                  <c:v>0.16300090987551205</c:v>
                </c:pt>
                <c:pt idx="205">
                  <c:v>0.16369862572294569</c:v>
                </c:pt>
                <c:pt idx="206">
                  <c:v>0.1644749050752751</c:v>
                </c:pt>
                <c:pt idx="207">
                  <c:v>0.16524519052837397</c:v>
                </c:pt>
                <c:pt idx="208">
                  <c:v>0.1659586646423199</c:v>
                </c:pt>
                <c:pt idx="209">
                  <c:v>0.16668726957664207</c:v>
                </c:pt>
                <c:pt idx="210">
                  <c:v>0.16740685100238537</c:v>
                </c:pt>
                <c:pt idx="211">
                  <c:v>0.16810262112815777</c:v>
                </c:pt>
                <c:pt idx="212">
                  <c:v>0.16884587848771071</c:v>
                </c:pt>
                <c:pt idx="213">
                  <c:v>0.16959154815283198</c:v>
                </c:pt>
                <c:pt idx="214">
                  <c:v>0.17033713086665733</c:v>
                </c:pt>
                <c:pt idx="215">
                  <c:v>0.1711125887301275</c:v>
                </c:pt>
                <c:pt idx="216">
                  <c:v>0.17182036924094279</c:v>
                </c:pt>
                <c:pt idx="217">
                  <c:v>0.17249147816775537</c:v>
                </c:pt>
                <c:pt idx="218">
                  <c:v>0.17317382160116226</c:v>
                </c:pt>
                <c:pt idx="219">
                  <c:v>0.17385332871962314</c:v>
                </c:pt>
                <c:pt idx="220">
                  <c:v>0.17455067572981242</c:v>
                </c:pt>
                <c:pt idx="221">
                  <c:v>0.17526934921980317</c:v>
                </c:pt>
                <c:pt idx="222">
                  <c:v>0.17596624713062214</c:v>
                </c:pt>
                <c:pt idx="223">
                  <c:v>0.17667139403866428</c:v>
                </c:pt>
                <c:pt idx="224">
                  <c:v>0.17738795378131048</c:v>
                </c:pt>
                <c:pt idx="225">
                  <c:v>0.178081430988143</c:v>
                </c:pt>
                <c:pt idx="226">
                  <c:v>0.17873086541361374</c:v>
                </c:pt>
                <c:pt idx="227">
                  <c:v>0.17936397368106616</c:v>
                </c:pt>
                <c:pt idx="228">
                  <c:v>0.18007177226412008</c:v>
                </c:pt>
                <c:pt idx="229">
                  <c:v>0.18067727616123694</c:v>
                </c:pt>
                <c:pt idx="230">
                  <c:v>0.18127274998936152</c:v>
                </c:pt>
                <c:pt idx="231">
                  <c:v>0.18197326016014728</c:v>
                </c:pt>
                <c:pt idx="232">
                  <c:v>0.18259743869652223</c:v>
                </c:pt>
                <c:pt idx="233">
                  <c:v>0.18321874582998135</c:v>
                </c:pt>
                <c:pt idx="234">
                  <c:v>0.18385515036777364</c:v>
                </c:pt>
                <c:pt idx="235">
                  <c:v>0.18443067757664267</c:v>
                </c:pt>
                <c:pt idx="236">
                  <c:v>0.18495800285203132</c:v>
                </c:pt>
                <c:pt idx="237">
                  <c:v>0.18546264741040422</c:v>
                </c:pt>
                <c:pt idx="238">
                  <c:v>0.18604347085217746</c:v>
                </c:pt>
                <c:pt idx="239">
                  <c:v>0.18661708714418801</c:v>
                </c:pt>
                <c:pt idx="240">
                  <c:v>0.18714529259484522</c:v>
                </c:pt>
                <c:pt idx="241">
                  <c:v>0.1876074276009497</c:v>
                </c:pt>
                <c:pt idx="242">
                  <c:v>0.18810930829900252</c:v>
                </c:pt>
                <c:pt idx="243">
                  <c:v>0.18860136004418951</c:v>
                </c:pt>
                <c:pt idx="244">
                  <c:v>0.18902736448399746</c:v>
                </c:pt>
                <c:pt idx="245">
                  <c:v>0.18944939291902504</c:v>
                </c:pt>
                <c:pt idx="246">
                  <c:v>0.1899359602642611</c:v>
                </c:pt>
                <c:pt idx="247">
                  <c:v>0.19046605586427071</c:v>
                </c:pt>
                <c:pt idx="248">
                  <c:v>0.19087973258014576</c:v>
                </c:pt>
                <c:pt idx="249">
                  <c:v>0.19134310709906513</c:v>
                </c:pt>
                <c:pt idx="250">
                  <c:v>0.19185577416304123</c:v>
                </c:pt>
                <c:pt idx="251">
                  <c:v>0.19229064706220109</c:v>
                </c:pt>
                <c:pt idx="252">
                  <c:v>0.1928172292926712</c:v>
                </c:pt>
                <c:pt idx="253">
                  <c:v>0.19337244322246847</c:v>
                </c:pt>
                <c:pt idx="254">
                  <c:v>0.19382733732876259</c:v>
                </c:pt>
                <c:pt idx="255">
                  <c:v>0.19438753550302931</c:v>
                </c:pt>
                <c:pt idx="256">
                  <c:v>0.19492684671431293</c:v>
                </c:pt>
                <c:pt idx="257">
                  <c:v>0.19532084087289972</c:v>
                </c:pt>
                <c:pt idx="258">
                  <c:v>0.19574556102591267</c:v>
                </c:pt>
                <c:pt idx="259">
                  <c:v>0.19619097817646924</c:v>
                </c:pt>
                <c:pt idx="260">
                  <c:v>0.19662443608703009</c:v>
                </c:pt>
                <c:pt idx="261">
                  <c:v>0.19701218474024054</c:v>
                </c:pt>
                <c:pt idx="262">
                  <c:v>0.19735848146866017</c:v>
                </c:pt>
                <c:pt idx="263">
                  <c:v>0.19771555513044484</c:v>
                </c:pt>
                <c:pt idx="264">
                  <c:v>0.19818707512619435</c:v>
                </c:pt>
                <c:pt idx="265">
                  <c:v>0.19852180872537928</c:v>
                </c:pt>
                <c:pt idx="266">
                  <c:v>0.19880826162314044</c:v>
                </c:pt>
                <c:pt idx="267">
                  <c:v>0.19917778914811554</c:v>
                </c:pt>
                <c:pt idx="268">
                  <c:v>0.1994984371061653</c:v>
                </c:pt>
                <c:pt idx="269">
                  <c:v>0.19977963764119044</c:v>
                </c:pt>
                <c:pt idx="270">
                  <c:v>0.20004602402053609</c:v>
                </c:pt>
                <c:pt idx="271">
                  <c:v>0.20047207315090435</c:v>
                </c:pt>
                <c:pt idx="272">
                  <c:v>0.20090264405996813</c:v>
                </c:pt>
                <c:pt idx="273">
                  <c:v>0.2012562808330485</c:v>
                </c:pt>
                <c:pt idx="274">
                  <c:v>0.20156320148242499</c:v>
                </c:pt>
                <c:pt idx="275">
                  <c:v>0.20191487360706342</c:v>
                </c:pt>
                <c:pt idx="276">
                  <c:v>0.20230980518812056</c:v>
                </c:pt>
                <c:pt idx="277">
                  <c:v>0.20269094220194872</c:v>
                </c:pt>
                <c:pt idx="278">
                  <c:v>0.20305063235395973</c:v>
                </c:pt>
                <c:pt idx="279">
                  <c:v>0.20342841045195467</c:v>
                </c:pt>
                <c:pt idx="280">
                  <c:v>0.20384733757324103</c:v>
                </c:pt>
                <c:pt idx="281">
                  <c:v>0.20416855177556814</c:v>
                </c:pt>
                <c:pt idx="282">
                  <c:v>0.20450679109952266</c:v>
                </c:pt>
                <c:pt idx="283">
                  <c:v>0.20492644631592236</c:v>
                </c:pt>
                <c:pt idx="284">
                  <c:v>0.20533656482355686</c:v>
                </c:pt>
                <c:pt idx="285">
                  <c:v>0.20570969242493342</c:v>
                </c:pt>
                <c:pt idx="286">
                  <c:v>0.20607034450839243</c:v>
                </c:pt>
                <c:pt idx="287">
                  <c:v>0.20647205749170319</c:v>
                </c:pt>
                <c:pt idx="288">
                  <c:v>0.2068731214799078</c:v>
                </c:pt>
                <c:pt idx="289">
                  <c:v>0.20725219317269863</c:v>
                </c:pt>
                <c:pt idx="290">
                  <c:v>0.20761571154709482</c:v>
                </c:pt>
                <c:pt idx="291">
                  <c:v>0.20800431392650334</c:v>
                </c:pt>
                <c:pt idx="292">
                  <c:v>0.20837274834276956</c:v>
                </c:pt>
                <c:pt idx="293">
                  <c:v>0.20870252225995603</c:v>
                </c:pt>
                <c:pt idx="294">
                  <c:v>0.2090960483142357</c:v>
                </c:pt>
                <c:pt idx="295">
                  <c:v>0.20948994714646732</c:v>
                </c:pt>
                <c:pt idx="296">
                  <c:v>0.20984769856872151</c:v>
                </c:pt>
                <c:pt idx="297">
                  <c:v>0.210192271925671</c:v>
                </c:pt>
                <c:pt idx="298">
                  <c:v>0.21053769725036867</c:v>
                </c:pt>
                <c:pt idx="299">
                  <c:v>0.21088925538197381</c:v>
                </c:pt>
                <c:pt idx="300">
                  <c:v>0.21125164831232479</c:v>
                </c:pt>
                <c:pt idx="301">
                  <c:v>0.21160412733335274</c:v>
                </c:pt>
                <c:pt idx="302">
                  <c:v>0.21196075611843476</c:v>
                </c:pt>
                <c:pt idx="303">
                  <c:v>0.21231174924770538</c:v>
                </c:pt>
                <c:pt idx="304">
                  <c:v>0.2126441258176944</c:v>
                </c:pt>
                <c:pt idx="305">
                  <c:v>0.21297089403921657</c:v>
                </c:pt>
                <c:pt idx="306">
                  <c:v>0.2133065922672841</c:v>
                </c:pt>
                <c:pt idx="307">
                  <c:v>0.21361842014290186</c:v>
                </c:pt>
                <c:pt idx="308">
                  <c:v>0.21394299845318052</c:v>
                </c:pt>
                <c:pt idx="309">
                  <c:v>0.21427881059572021</c:v>
                </c:pt>
                <c:pt idx="310">
                  <c:v>0.21458943030004343</c:v>
                </c:pt>
                <c:pt idx="311">
                  <c:v>0.21491012562083889</c:v>
                </c:pt>
                <c:pt idx="312">
                  <c:v>0.21523866081014023</c:v>
                </c:pt>
                <c:pt idx="313">
                  <c:v>0.21555639262358986</c:v>
                </c:pt>
                <c:pt idx="314">
                  <c:v>0.21590242908712712</c:v>
                </c:pt>
                <c:pt idx="315">
                  <c:v>0.21628268676330994</c:v>
                </c:pt>
                <c:pt idx="316">
                  <c:v>0.21667803036628894</c:v>
                </c:pt>
                <c:pt idx="317">
                  <c:v>0.21703637481350282</c:v>
                </c:pt>
                <c:pt idx="318">
                  <c:v>0.21742415932760328</c:v>
                </c:pt>
                <c:pt idx="319">
                  <c:v>0.21785529950882929</c:v>
                </c:pt>
                <c:pt idx="320">
                  <c:v>0.21829978261224514</c:v>
                </c:pt>
                <c:pt idx="321">
                  <c:v>0.21877243784229491</c:v>
                </c:pt>
                <c:pt idx="322">
                  <c:v>0.21926176376833995</c:v>
                </c:pt>
                <c:pt idx="323">
                  <c:v>0.21974179368777483</c:v>
                </c:pt>
                <c:pt idx="324">
                  <c:v>0.22025927135351642</c:v>
                </c:pt>
                <c:pt idx="325">
                  <c:v>0.22077686912172678</c:v>
                </c:pt>
                <c:pt idx="326">
                  <c:v>0.22126467073693137</c:v>
                </c:pt>
                <c:pt idx="327">
                  <c:v>0.22178416639670151</c:v>
                </c:pt>
                <c:pt idx="328">
                  <c:v>0.22233975610322218</c:v>
                </c:pt>
                <c:pt idx="329">
                  <c:v>0.22291375384944176</c:v>
                </c:pt>
                <c:pt idx="330">
                  <c:v>0.22344618551140882</c:v>
                </c:pt>
                <c:pt idx="331">
                  <c:v>0.22401421900843799</c:v>
                </c:pt>
                <c:pt idx="332">
                  <c:v>0.22458049957668758</c:v>
                </c:pt>
                <c:pt idx="333">
                  <c:v>0.22507498053247768</c:v>
                </c:pt>
                <c:pt idx="334">
                  <c:v>0.22561676847721235</c:v>
                </c:pt>
                <c:pt idx="335">
                  <c:v>0.22616062894066866</c:v>
                </c:pt>
                <c:pt idx="336">
                  <c:v>0.22664467292654789</c:v>
                </c:pt>
                <c:pt idx="337">
                  <c:v>0.2271861661866269</c:v>
                </c:pt>
                <c:pt idx="338">
                  <c:v>0.22772143228983546</c:v>
                </c:pt>
                <c:pt idx="339">
                  <c:v>0.22819799617952985</c:v>
                </c:pt>
                <c:pt idx="340">
                  <c:v>0.22868323818850275</c:v>
                </c:pt>
                <c:pt idx="341">
                  <c:v>0.22919945070785228</c:v>
                </c:pt>
                <c:pt idx="342">
                  <c:v>0.22974042261401192</c:v>
                </c:pt>
                <c:pt idx="343">
                  <c:v>0.23024943667598238</c:v>
                </c:pt>
                <c:pt idx="344">
                  <c:v>0.23075402970160466</c:v>
                </c:pt>
                <c:pt idx="345">
                  <c:v>0.23126163355537041</c:v>
                </c:pt>
                <c:pt idx="346">
                  <c:v>0.23174888008517355</c:v>
                </c:pt>
                <c:pt idx="347">
                  <c:v>0.2322387718317219</c:v>
                </c:pt>
                <c:pt idx="348">
                  <c:v>0.23274105932637371</c:v>
                </c:pt>
                <c:pt idx="349">
                  <c:v>0.23324579779570165</c:v>
                </c:pt>
                <c:pt idx="350">
                  <c:v>0.23373040879471918</c:v>
                </c:pt>
                <c:pt idx="351">
                  <c:v>0.23422795992879594</c:v>
                </c:pt>
                <c:pt idx="352">
                  <c:v>0.23475194117874512</c:v>
                </c:pt>
                <c:pt idx="353">
                  <c:v>0.23525333661395839</c:v>
                </c:pt>
                <c:pt idx="354">
                  <c:v>0.2357087981597723</c:v>
                </c:pt>
                <c:pt idx="355">
                  <c:v>0.23617640576779805</c:v>
                </c:pt>
                <c:pt idx="356">
                  <c:v>0.2367318448859651</c:v>
                </c:pt>
                <c:pt idx="357">
                  <c:v>0.23723155400355281</c:v>
                </c:pt>
                <c:pt idx="358">
                  <c:v>0.23769543919321667</c:v>
                </c:pt>
                <c:pt idx="359">
                  <c:v>0.23819769488078535</c:v>
                </c:pt>
                <c:pt idx="360">
                  <c:v>0.23870186542572067</c:v>
                </c:pt>
                <c:pt idx="361">
                  <c:v>0.23918978573948083</c:v>
                </c:pt>
                <c:pt idx="362">
                  <c:v>0.23966370379209292</c:v>
                </c:pt>
                <c:pt idx="363">
                  <c:v>0.24013939401907666</c:v>
                </c:pt>
                <c:pt idx="364">
                  <c:v>0.2406257110974396</c:v>
                </c:pt>
                <c:pt idx="365">
                  <c:v>0.2411165215323173</c:v>
                </c:pt>
                <c:pt idx="366">
                  <c:v>0.24158119302759787</c:v>
                </c:pt>
                <c:pt idx="367">
                  <c:v>0.24206403632561865</c:v>
                </c:pt>
                <c:pt idx="368">
                  <c:v>0.24256133469331523</c:v>
                </c:pt>
                <c:pt idx="369">
                  <c:v>0.24300849514656253</c:v>
                </c:pt>
                <c:pt idx="370">
                  <c:v>0.24346766543553675</c:v>
                </c:pt>
                <c:pt idx="371">
                  <c:v>0.24394976621743228</c:v>
                </c:pt>
                <c:pt idx="372">
                  <c:v>0.24442838009622636</c:v>
                </c:pt>
                <c:pt idx="373">
                  <c:v>0.24488030802412922</c:v>
                </c:pt>
                <c:pt idx="374">
                  <c:v>0.245342747234124</c:v>
                </c:pt>
                <c:pt idx="375">
                  <c:v>0.24581019673033555</c:v>
                </c:pt>
                <c:pt idx="376">
                  <c:v>0.24623879779777313</c:v>
                </c:pt>
                <c:pt idx="377">
                  <c:v>0.24671333728957712</c:v>
                </c:pt>
                <c:pt idx="378">
                  <c:v>0.24720361688571901</c:v>
                </c:pt>
                <c:pt idx="379">
                  <c:v>0.2476574097771457</c:v>
                </c:pt>
                <c:pt idx="380">
                  <c:v>0.24806749276767204</c:v>
                </c:pt>
                <c:pt idx="381">
                  <c:v>0.24847738496006436</c:v>
                </c:pt>
                <c:pt idx="382">
                  <c:v>0.24893052127559834</c:v>
                </c:pt>
                <c:pt idx="383">
                  <c:v>0.24936048423713264</c:v>
                </c:pt>
                <c:pt idx="384">
                  <c:v>0.24978694923097358</c:v>
                </c:pt>
                <c:pt idx="385">
                  <c:v>0.25021405929738721</c:v>
                </c:pt>
                <c:pt idx="386">
                  <c:v>0.25063084968216592</c:v>
                </c:pt>
                <c:pt idx="387">
                  <c:v>0.25106786832261374</c:v>
                </c:pt>
                <c:pt idx="388">
                  <c:v>0.25149426020810012</c:v>
                </c:pt>
                <c:pt idx="389">
                  <c:v>0.25188839824415321</c:v>
                </c:pt>
                <c:pt idx="390">
                  <c:v>0.25228990006562996</c:v>
                </c:pt>
                <c:pt idx="391">
                  <c:v>0.25269050381527597</c:v>
                </c:pt>
                <c:pt idx="392">
                  <c:v>0.25309716810971211</c:v>
                </c:pt>
                <c:pt idx="393">
                  <c:v>0.25351662611043468</c:v>
                </c:pt>
                <c:pt idx="394">
                  <c:v>0.25391866107729544</c:v>
                </c:pt>
                <c:pt idx="395">
                  <c:v>0.25431415412637542</c:v>
                </c:pt>
                <c:pt idx="396">
                  <c:v>0.25471082275912416</c:v>
                </c:pt>
                <c:pt idx="397">
                  <c:v>0.2550951340899969</c:v>
                </c:pt>
                <c:pt idx="398">
                  <c:v>0.25547542881194013</c:v>
                </c:pt>
                <c:pt idx="399">
                  <c:v>0.25589522064819303</c:v>
                </c:pt>
                <c:pt idx="400">
                  <c:v>0.25625713788701654</c:v>
                </c:pt>
                <c:pt idx="401">
                  <c:v>0.25662895024352728</c:v>
                </c:pt>
                <c:pt idx="402">
                  <c:v>0.25704207588599365</c:v>
                </c:pt>
                <c:pt idx="403">
                  <c:v>0.25741375499183405</c:v>
                </c:pt>
                <c:pt idx="404">
                  <c:v>0.25777436475582877</c:v>
                </c:pt>
                <c:pt idx="405">
                  <c:v>0.25812768114414281</c:v>
                </c:pt>
                <c:pt idx="406">
                  <c:v>0.25849910901807477</c:v>
                </c:pt>
                <c:pt idx="407">
                  <c:v>0.25889886920179123</c:v>
                </c:pt>
                <c:pt idx="408">
                  <c:v>0.25928138651714344</c:v>
                </c:pt>
                <c:pt idx="409">
                  <c:v>0.25963338577016726</c:v>
                </c:pt>
                <c:pt idx="410">
                  <c:v>0.25999940350206135</c:v>
                </c:pt>
                <c:pt idx="411">
                  <c:v>0.2603559288815413</c:v>
                </c:pt>
                <c:pt idx="412">
                  <c:v>0.26070618116924499</c:v>
                </c:pt>
                <c:pt idx="413">
                  <c:v>0.26107913030889002</c:v>
                </c:pt>
                <c:pt idx="414">
                  <c:v>0.2614426008486268</c:v>
                </c:pt>
                <c:pt idx="415">
                  <c:v>0.26179035601144546</c:v>
                </c:pt>
                <c:pt idx="416">
                  <c:v>0.26213107350176412</c:v>
                </c:pt>
                <c:pt idx="417">
                  <c:v>0.26247493196763794</c:v>
                </c:pt>
                <c:pt idx="418">
                  <c:v>0.26283458332275389</c:v>
                </c:pt>
                <c:pt idx="419">
                  <c:v>0.26318660893898649</c:v>
                </c:pt>
                <c:pt idx="420">
                  <c:v>0.26349887892001939</c:v>
                </c:pt>
                <c:pt idx="421">
                  <c:v>0.26382952620898387</c:v>
                </c:pt>
                <c:pt idx="422">
                  <c:v>0.26416116946115137</c:v>
                </c:pt>
                <c:pt idx="423">
                  <c:v>0.26451127576656863</c:v>
                </c:pt>
                <c:pt idx="424">
                  <c:v>0.26486523030836545</c:v>
                </c:pt>
                <c:pt idx="425">
                  <c:v>0.26520001564134482</c:v>
                </c:pt>
                <c:pt idx="426">
                  <c:v>0.26549400524698569</c:v>
                </c:pt>
                <c:pt idx="427">
                  <c:v>0.26579253155670329</c:v>
                </c:pt>
                <c:pt idx="428">
                  <c:v>0.26610910492382939</c:v>
                </c:pt>
                <c:pt idx="429">
                  <c:v>0.26642292845710175</c:v>
                </c:pt>
                <c:pt idx="430">
                  <c:v>0.26671762373639157</c:v>
                </c:pt>
                <c:pt idx="431">
                  <c:v>0.26698876161451796</c:v>
                </c:pt>
                <c:pt idx="432">
                  <c:v>0.26728410472829239</c:v>
                </c:pt>
                <c:pt idx="433">
                  <c:v>0.26760382800366483</c:v>
                </c:pt>
                <c:pt idx="434">
                  <c:v>0.26791025369275528</c:v>
                </c:pt>
                <c:pt idx="435">
                  <c:v>0.26821075054092486</c:v>
                </c:pt>
                <c:pt idx="436">
                  <c:v>0.2685172837728434</c:v>
                </c:pt>
                <c:pt idx="437">
                  <c:v>0.26884579966942157</c:v>
                </c:pt>
                <c:pt idx="438">
                  <c:v>0.26916744023300015</c:v>
                </c:pt>
                <c:pt idx="439">
                  <c:v>0.26946850203973205</c:v>
                </c:pt>
                <c:pt idx="440">
                  <c:v>0.26977769137932095</c:v>
                </c:pt>
                <c:pt idx="441">
                  <c:v>0.27006957360162182</c:v>
                </c:pt>
                <c:pt idx="442">
                  <c:v>0.27032568623704895</c:v>
                </c:pt>
                <c:pt idx="443">
                  <c:v>0.27059690903991079</c:v>
                </c:pt>
                <c:pt idx="444">
                  <c:v>0.27088020054828049</c:v>
                </c:pt>
                <c:pt idx="445">
                  <c:v>0.27115875690178437</c:v>
                </c:pt>
                <c:pt idx="446">
                  <c:v>0.27142973243429397</c:v>
                </c:pt>
                <c:pt idx="447">
                  <c:v>0.27170626718895441</c:v>
                </c:pt>
                <c:pt idx="448">
                  <c:v>0.27197820183499394</c:v>
                </c:pt>
                <c:pt idx="449">
                  <c:v>0.27220123550618269</c:v>
                </c:pt>
                <c:pt idx="450">
                  <c:v>0.27246383609787544</c:v>
                </c:pt>
                <c:pt idx="451">
                  <c:v>0.27273560503211774</c:v>
                </c:pt>
                <c:pt idx="452">
                  <c:v>0.27300990708861789</c:v>
                </c:pt>
                <c:pt idx="453">
                  <c:v>0.27327422156578168</c:v>
                </c:pt>
                <c:pt idx="454">
                  <c:v>0.27353678751277444</c:v>
                </c:pt>
                <c:pt idx="455">
                  <c:v>0.27378296982523115</c:v>
                </c:pt>
                <c:pt idx="456">
                  <c:v>0.2740176794903591</c:v>
                </c:pt>
                <c:pt idx="457">
                  <c:v>0.2742862761280957</c:v>
                </c:pt>
                <c:pt idx="458">
                  <c:v>0.27455153865913756</c:v>
                </c:pt>
                <c:pt idx="459">
                  <c:v>0.27481109026192546</c:v>
                </c:pt>
                <c:pt idx="460">
                  <c:v>0.27506629978021552</c:v>
                </c:pt>
                <c:pt idx="461">
                  <c:v>0.27529636649875522</c:v>
                </c:pt>
                <c:pt idx="462">
                  <c:v>0.27554001913122134</c:v>
                </c:pt>
                <c:pt idx="463">
                  <c:v>0.27577618941254545</c:v>
                </c:pt>
                <c:pt idx="464">
                  <c:v>0.2760215263686393</c:v>
                </c:pt>
                <c:pt idx="465">
                  <c:v>0.27627493774022116</c:v>
                </c:pt>
                <c:pt idx="466">
                  <c:v>0.2765129527450062</c:v>
                </c:pt>
                <c:pt idx="467">
                  <c:v>0.27672407408443661</c:v>
                </c:pt>
                <c:pt idx="468">
                  <c:v>0.2769491093827563</c:v>
                </c:pt>
                <c:pt idx="469">
                  <c:v>0.27719529465112897</c:v>
                </c:pt>
                <c:pt idx="470">
                  <c:v>0.27742845044741454</c:v>
                </c:pt>
                <c:pt idx="471">
                  <c:v>0.27765492524516289</c:v>
                </c:pt>
                <c:pt idx="472">
                  <c:v>0.27788965997393861</c:v>
                </c:pt>
                <c:pt idx="473">
                  <c:v>0.27811021258002339</c:v>
                </c:pt>
                <c:pt idx="474">
                  <c:v>0.27832948986296058</c:v>
                </c:pt>
                <c:pt idx="475">
                  <c:v>0.27856820843842983</c:v>
                </c:pt>
                <c:pt idx="476">
                  <c:v>0.27879112110097704</c:v>
                </c:pt>
                <c:pt idx="477">
                  <c:v>0.27899484352175796</c:v>
                </c:pt>
                <c:pt idx="478">
                  <c:v>0.27923158160605382</c:v>
                </c:pt>
                <c:pt idx="479">
                  <c:v>0.27948175534968661</c:v>
                </c:pt>
                <c:pt idx="480">
                  <c:v>0.27972952076025898</c:v>
                </c:pt>
                <c:pt idx="481">
                  <c:v>0.27997651759382897</c:v>
                </c:pt>
                <c:pt idx="482">
                  <c:v>0.2801706805377327</c:v>
                </c:pt>
                <c:pt idx="483">
                  <c:v>0.28034177951854361</c:v>
                </c:pt>
                <c:pt idx="484">
                  <c:v>0.28053800308977467</c:v>
                </c:pt>
                <c:pt idx="485">
                  <c:v>0.28075265822182677</c:v>
                </c:pt>
                <c:pt idx="486">
                  <c:v>0.28096989787587029</c:v>
                </c:pt>
                <c:pt idx="487">
                  <c:v>0.28117984713774985</c:v>
                </c:pt>
                <c:pt idx="488">
                  <c:v>0.28137816802597193</c:v>
                </c:pt>
                <c:pt idx="489">
                  <c:v>0.28159317027965014</c:v>
                </c:pt>
                <c:pt idx="490">
                  <c:v>0.28183497740132452</c:v>
                </c:pt>
                <c:pt idx="491">
                  <c:v>0.28202735342537433</c:v>
                </c:pt>
                <c:pt idx="492">
                  <c:v>0.28222536104116275</c:v>
                </c:pt>
                <c:pt idx="493">
                  <c:v>0.28244437164212616</c:v>
                </c:pt>
                <c:pt idx="494">
                  <c:v>0.28264389701349885</c:v>
                </c:pt>
                <c:pt idx="495">
                  <c:v>0.28282651571562084</c:v>
                </c:pt>
                <c:pt idx="496">
                  <c:v>0.28301115494372092</c:v>
                </c:pt>
                <c:pt idx="497">
                  <c:v>0.28321196277867144</c:v>
                </c:pt>
                <c:pt idx="498">
                  <c:v>0.2834292735402682</c:v>
                </c:pt>
                <c:pt idx="499">
                  <c:v>0.28362904192667732</c:v>
                </c:pt>
                <c:pt idx="500">
                  <c:v>0.28378253537071407</c:v>
                </c:pt>
                <c:pt idx="501">
                  <c:v>0.28400325747647615</c:v>
                </c:pt>
                <c:pt idx="502">
                  <c:v>0.28419894574829929</c:v>
                </c:pt>
                <c:pt idx="503">
                  <c:v>0.28437478058782256</c:v>
                </c:pt>
                <c:pt idx="504">
                  <c:v>0.28459345412589876</c:v>
                </c:pt>
                <c:pt idx="505">
                  <c:v>0.28476986498213613</c:v>
                </c:pt>
                <c:pt idx="506">
                  <c:v>0.28496279998068541</c:v>
                </c:pt>
                <c:pt idx="507">
                  <c:v>0.28515693145475884</c:v>
                </c:pt>
                <c:pt idx="508">
                  <c:v>0.28532228903326629</c:v>
                </c:pt>
                <c:pt idx="509">
                  <c:v>0.28553022909124109</c:v>
                </c:pt>
                <c:pt idx="510">
                  <c:v>0.28572796991678023</c:v>
                </c:pt>
                <c:pt idx="511">
                  <c:v>0.28587410505456817</c:v>
                </c:pt>
                <c:pt idx="512">
                  <c:v>0.28603654833878683</c:v>
                </c:pt>
                <c:pt idx="513">
                  <c:v>0.2862287512889255</c:v>
                </c:pt>
                <c:pt idx="514">
                  <c:v>0.28641140924734027</c:v>
                </c:pt>
                <c:pt idx="515">
                  <c:v>0.28660022358645759</c:v>
                </c:pt>
                <c:pt idx="516">
                  <c:v>0.28678617420898916</c:v>
                </c:pt>
                <c:pt idx="517">
                  <c:v>0.28696895897804647</c:v>
                </c:pt>
                <c:pt idx="518">
                  <c:v>0.28715508786716071</c:v>
                </c:pt>
                <c:pt idx="519">
                  <c:v>0.28736005756732969</c:v>
                </c:pt>
                <c:pt idx="520">
                  <c:v>0.28753825293248347</c:v>
                </c:pt>
                <c:pt idx="521">
                  <c:v>0.28769931989461145</c:v>
                </c:pt>
                <c:pt idx="522">
                  <c:v>0.28787142371208474</c:v>
                </c:pt>
                <c:pt idx="523">
                  <c:v>0.28800922831793141</c:v>
                </c:pt>
                <c:pt idx="524">
                  <c:v>0.28820283887675213</c:v>
                </c:pt>
                <c:pt idx="525">
                  <c:v>0.28836282614501274</c:v>
                </c:pt>
                <c:pt idx="526">
                  <c:v>0.288544440247121</c:v>
                </c:pt>
                <c:pt idx="527">
                  <c:v>0.2887517893262061</c:v>
                </c:pt>
                <c:pt idx="528">
                  <c:v>0.28891259029540106</c:v>
                </c:pt>
                <c:pt idx="529">
                  <c:v>0.28907815499595663</c:v>
                </c:pt>
                <c:pt idx="530">
                  <c:v>0.28923837270003933</c:v>
                </c:pt>
                <c:pt idx="531">
                  <c:v>0.28937251104310141</c:v>
                </c:pt>
                <c:pt idx="532">
                  <c:v>0.2895569297851554</c:v>
                </c:pt>
                <c:pt idx="533">
                  <c:v>0.2897513150259915</c:v>
                </c:pt>
                <c:pt idx="534">
                  <c:v>0.28993686504248167</c:v>
                </c:pt>
                <c:pt idx="535">
                  <c:v>0.29006981093971934</c:v>
                </c:pt>
                <c:pt idx="536">
                  <c:v>0.29022596475658041</c:v>
                </c:pt>
                <c:pt idx="537">
                  <c:v>0.29038976229867558</c:v>
                </c:pt>
                <c:pt idx="538">
                  <c:v>0.29054389223744498</c:v>
                </c:pt>
                <c:pt idx="539">
                  <c:v>0.29071209428625949</c:v>
                </c:pt>
                <c:pt idx="540">
                  <c:v>0.29093382041439858</c:v>
                </c:pt>
                <c:pt idx="541">
                  <c:v>0.29113710175059609</c:v>
                </c:pt>
                <c:pt idx="542">
                  <c:v>0.29126922655174164</c:v>
                </c:pt>
                <c:pt idx="543">
                  <c:v>0.29145028867256456</c:v>
                </c:pt>
                <c:pt idx="544">
                  <c:v>0.29162280722891698</c:v>
                </c:pt>
                <c:pt idx="545">
                  <c:v>0.2917588973216747</c:v>
                </c:pt>
                <c:pt idx="546">
                  <c:v>0.29189835066160902</c:v>
                </c:pt>
                <c:pt idx="547">
                  <c:v>0.29208725432235966</c:v>
                </c:pt>
                <c:pt idx="548">
                  <c:v>0.2922740992074</c:v>
                </c:pt>
                <c:pt idx="549">
                  <c:v>0.29241256967850554</c:v>
                </c:pt>
                <c:pt idx="550">
                  <c:v>0.29257800506343606</c:v>
                </c:pt>
                <c:pt idx="551">
                  <c:v>0.29272186368149761</c:v>
                </c:pt>
                <c:pt idx="552">
                  <c:v>0.29289314194820304</c:v>
                </c:pt>
                <c:pt idx="553">
                  <c:v>0.29303582671277567</c:v>
                </c:pt>
                <c:pt idx="554">
                  <c:v>0.29319584258387316</c:v>
                </c:pt>
                <c:pt idx="555">
                  <c:v>0.29337517200922208</c:v>
                </c:pt>
                <c:pt idx="556">
                  <c:v>0.29354662714051033</c:v>
                </c:pt>
                <c:pt idx="557">
                  <c:v>0.29368576712201483</c:v>
                </c:pt>
                <c:pt idx="558">
                  <c:v>0.29382538456128598</c:v>
                </c:pt>
                <c:pt idx="559">
                  <c:v>0.29400832524127363</c:v>
                </c:pt>
                <c:pt idx="560">
                  <c:v>0.29416854102365603</c:v>
                </c:pt>
                <c:pt idx="561">
                  <c:v>0.2942833412859715</c:v>
                </c:pt>
                <c:pt idx="562">
                  <c:v>0.2944668390749059</c:v>
                </c:pt>
                <c:pt idx="563">
                  <c:v>0.29465356082718697</c:v>
                </c:pt>
                <c:pt idx="564">
                  <c:v>0.29476671349653299</c:v>
                </c:pt>
                <c:pt idx="565">
                  <c:v>0.29490995904110667</c:v>
                </c:pt>
                <c:pt idx="566">
                  <c:v>0.29507231937843476</c:v>
                </c:pt>
                <c:pt idx="567">
                  <c:v>0.29518783847701091</c:v>
                </c:pt>
                <c:pt idx="568">
                  <c:v>0.29537297798257639</c:v>
                </c:pt>
                <c:pt idx="569">
                  <c:v>0.29556397535696965</c:v>
                </c:pt>
                <c:pt idx="570">
                  <c:v>0.29571872904165963</c:v>
                </c:pt>
                <c:pt idx="571">
                  <c:v>0.29591967595594576</c:v>
                </c:pt>
                <c:pt idx="572">
                  <c:v>0.29606017673939938</c:v>
                </c:pt>
                <c:pt idx="573">
                  <c:v>0.29622327165664147</c:v>
                </c:pt>
                <c:pt idx="574">
                  <c:v>0.29639635412528231</c:v>
                </c:pt>
                <c:pt idx="575">
                  <c:v>0.29653154008112426</c:v>
                </c:pt>
                <c:pt idx="576">
                  <c:v>0.29664702382990904</c:v>
                </c:pt>
                <c:pt idx="577">
                  <c:v>0.29680046758621464</c:v>
                </c:pt>
                <c:pt idx="578">
                  <c:v>0.2969598457792354</c:v>
                </c:pt>
                <c:pt idx="579">
                  <c:v>0.29708570407470353</c:v>
                </c:pt>
                <c:pt idx="580">
                  <c:v>0.29724176669384877</c:v>
                </c:pt>
                <c:pt idx="581">
                  <c:v>0.29737761353642439</c:v>
                </c:pt>
                <c:pt idx="582">
                  <c:v>0.29751776120796419</c:v>
                </c:pt>
                <c:pt idx="583">
                  <c:v>0.29770298868563616</c:v>
                </c:pt>
                <c:pt idx="584">
                  <c:v>0.29788794365261362</c:v>
                </c:pt>
                <c:pt idx="585">
                  <c:v>0.2979967534622287</c:v>
                </c:pt>
                <c:pt idx="586">
                  <c:v>0.29814904867703401</c:v>
                </c:pt>
                <c:pt idx="587">
                  <c:v>0.29830088985602438</c:v>
                </c:pt>
                <c:pt idx="588">
                  <c:v>0.29839549530386617</c:v>
                </c:pt>
                <c:pt idx="589">
                  <c:v>0.29850060942387585</c:v>
                </c:pt>
                <c:pt idx="590">
                  <c:v>0.29861193774937883</c:v>
                </c:pt>
                <c:pt idx="591">
                  <c:v>0.29875802607750562</c:v>
                </c:pt>
                <c:pt idx="592">
                  <c:v>0.29895098477529247</c:v>
                </c:pt>
                <c:pt idx="593">
                  <c:v>0.29905598811400863</c:v>
                </c:pt>
                <c:pt idx="594">
                  <c:v>0.29921594987917116</c:v>
                </c:pt>
                <c:pt idx="595">
                  <c:v>0.29941226433851748</c:v>
                </c:pt>
                <c:pt idx="596">
                  <c:v>0.29950882272848145</c:v>
                </c:pt>
                <c:pt idx="597">
                  <c:v>0.29961839677164376</c:v>
                </c:pt>
                <c:pt idx="598">
                  <c:v>0.2998012690037764</c:v>
                </c:pt>
                <c:pt idx="599">
                  <c:v>0.29991621601387686</c:v>
                </c:pt>
                <c:pt idx="600">
                  <c:v>0.30001302055811369</c:v>
                </c:pt>
                <c:pt idx="601">
                  <c:v>0.30013120112862163</c:v>
                </c:pt>
                <c:pt idx="602">
                  <c:v>0.30023028729458034</c:v>
                </c:pt>
                <c:pt idx="603">
                  <c:v>0.30045514738919699</c:v>
                </c:pt>
                <c:pt idx="604">
                  <c:v>0.30055926120494003</c:v>
                </c:pt>
                <c:pt idx="605">
                  <c:v>0.30061863998014521</c:v>
                </c:pt>
                <c:pt idx="606">
                  <c:v>0.30078039690819031</c:v>
                </c:pt>
                <c:pt idx="607">
                  <c:v>0.30093667430833654</c:v>
                </c:pt>
                <c:pt idx="608">
                  <c:v>0.30110968593102139</c:v>
                </c:pt>
                <c:pt idx="609">
                  <c:v>0.30126025867359846</c:v>
                </c:pt>
                <c:pt idx="610">
                  <c:v>0.30137151516160182</c:v>
                </c:pt>
                <c:pt idx="611">
                  <c:v>0.30148974561976433</c:v>
                </c:pt>
                <c:pt idx="612">
                  <c:v>0.30158071578491802</c:v>
                </c:pt>
                <c:pt idx="613">
                  <c:v>0.30167138428451085</c:v>
                </c:pt>
                <c:pt idx="614">
                  <c:v>0.30178251910283932</c:v>
                </c:pt>
                <c:pt idx="615">
                  <c:v>0.30194313948666351</c:v>
                </c:pt>
                <c:pt idx="616">
                  <c:v>0.30210588050495263</c:v>
                </c:pt>
                <c:pt idx="617">
                  <c:v>0.30229729661367427</c:v>
                </c:pt>
                <c:pt idx="618">
                  <c:v>0.30238858748715652</c:v>
                </c:pt>
                <c:pt idx="619">
                  <c:v>0.30242898373770105</c:v>
                </c:pt>
                <c:pt idx="620">
                  <c:v>0.30257688968950575</c:v>
                </c:pt>
                <c:pt idx="621">
                  <c:v>0.30283155143593721</c:v>
                </c:pt>
                <c:pt idx="622">
                  <c:v>0.3030536065589246</c:v>
                </c:pt>
                <c:pt idx="623">
                  <c:v>0.30317330841229556</c:v>
                </c:pt>
                <c:pt idx="624">
                  <c:v>0.30323386476428088</c:v>
                </c:pt>
                <c:pt idx="625">
                  <c:v>0.30341993072193074</c:v>
                </c:pt>
                <c:pt idx="626">
                  <c:v>0.3035819306066927</c:v>
                </c:pt>
                <c:pt idx="627">
                  <c:v>0.30374515259690127</c:v>
                </c:pt>
                <c:pt idx="628">
                  <c:v>0.30391486520713246</c:v>
                </c:pt>
                <c:pt idx="629">
                  <c:v>0.30403250067875981</c:v>
                </c:pt>
                <c:pt idx="630">
                  <c:v>0.30416353142322672</c:v>
                </c:pt>
                <c:pt idx="631">
                  <c:v>0.3043346506080819</c:v>
                </c:pt>
                <c:pt idx="632">
                  <c:v>0.30451986120932806</c:v>
                </c:pt>
                <c:pt idx="633">
                  <c:v>0.30458005137495436</c:v>
                </c:pt>
                <c:pt idx="634">
                  <c:v>0.3045920833639551</c:v>
                </c:pt>
                <c:pt idx="635">
                  <c:v>0.30471535719723347</c:v>
                </c:pt>
                <c:pt idx="636">
                  <c:v>0.30490231654473127</c:v>
                </c:pt>
                <c:pt idx="637">
                  <c:v>0.30507784334013394</c:v>
                </c:pt>
                <c:pt idx="638">
                  <c:v>0.3051838324922253</c:v>
                </c:pt>
                <c:pt idx="639">
                  <c:v>0.30524059205254256</c:v>
                </c:pt>
                <c:pt idx="640">
                  <c:v>0.30539078101366102</c:v>
                </c:pt>
                <c:pt idx="641">
                  <c:v>0.30552336355964838</c:v>
                </c:pt>
                <c:pt idx="642">
                  <c:v>0.30564082323204045</c:v>
                </c:pt>
                <c:pt idx="643">
                  <c:v>0.30581980944252912</c:v>
                </c:pt>
                <c:pt idx="644">
                  <c:v>0.30586094519160384</c:v>
                </c:pt>
                <c:pt idx="645">
                  <c:v>0.30593943122306339</c:v>
                </c:pt>
                <c:pt idx="646">
                  <c:v>0.30616757703235992</c:v>
                </c:pt>
                <c:pt idx="647">
                  <c:v>0.30626094701060741</c:v>
                </c:pt>
                <c:pt idx="648">
                  <c:v>0.30629300796128728</c:v>
                </c:pt>
                <c:pt idx="649">
                  <c:v>0.30637424573835564</c:v>
                </c:pt>
                <c:pt idx="650">
                  <c:v>0.30661228053913281</c:v>
                </c:pt>
                <c:pt idx="651">
                  <c:v>0.30663635597881306</c:v>
                </c:pt>
                <c:pt idx="652">
                  <c:v>0.30675817318490667</c:v>
                </c:pt>
                <c:pt idx="653">
                  <c:v>0.30687615849148098</c:v>
                </c:pt>
                <c:pt idx="654">
                  <c:v>0.30697399020087229</c:v>
                </c:pt>
                <c:pt idx="655">
                  <c:v>0.30710022414473509</c:v>
                </c:pt>
                <c:pt idx="656">
                  <c:v>0.30724642318675754</c:v>
                </c:pt>
                <c:pt idx="657">
                  <c:v>0.30742614116827127</c:v>
                </c:pt>
                <c:pt idx="658">
                  <c:v>0.30757688725761584</c:v>
                </c:pt>
                <c:pt idx="659">
                  <c:v>0.30763105239037136</c:v>
                </c:pt>
                <c:pt idx="660">
                  <c:v>0.3077080292762806</c:v>
                </c:pt>
                <c:pt idx="661">
                  <c:v>0.3077955558719711</c:v>
                </c:pt>
                <c:pt idx="662">
                  <c:v>0.30777332480984615</c:v>
                </c:pt>
                <c:pt idx="663">
                  <c:v>0.30788387198070466</c:v>
                </c:pt>
                <c:pt idx="664">
                  <c:v>0.30802630969324218</c:v>
                </c:pt>
                <c:pt idx="665">
                  <c:v>0.30823543075027959</c:v>
                </c:pt>
                <c:pt idx="666">
                  <c:v>0.30831128151295512</c:v>
                </c:pt>
                <c:pt idx="667">
                  <c:v>0.30833680420467863</c:v>
                </c:pt>
                <c:pt idx="668">
                  <c:v>0.3084483180062465</c:v>
                </c:pt>
                <c:pt idx="669">
                  <c:v>0.30847359604280838</c:v>
                </c:pt>
                <c:pt idx="670">
                  <c:v>0.3085670843961783</c:v>
                </c:pt>
                <c:pt idx="671">
                  <c:v>0.30876600550074917</c:v>
                </c:pt>
                <c:pt idx="672">
                  <c:v>0.30902955371977425</c:v>
                </c:pt>
                <c:pt idx="673">
                  <c:v>0.3091552089071487</c:v>
                </c:pt>
                <c:pt idx="674">
                  <c:v>0.30921856865148367</c:v>
                </c:pt>
                <c:pt idx="675">
                  <c:v>0.30934749650050719</c:v>
                </c:pt>
                <c:pt idx="676">
                  <c:v>0.30942030771419732</c:v>
                </c:pt>
                <c:pt idx="677">
                  <c:v>0.30948934292825614</c:v>
                </c:pt>
                <c:pt idx="678">
                  <c:v>0.3096429512156334</c:v>
                </c:pt>
                <c:pt idx="679">
                  <c:v>0.30978395471119879</c:v>
                </c:pt>
                <c:pt idx="680">
                  <c:v>0.30992290387172122</c:v>
                </c:pt>
                <c:pt idx="681">
                  <c:v>0.31004926799361504</c:v>
                </c:pt>
                <c:pt idx="682">
                  <c:v>0.31021571421412725</c:v>
                </c:pt>
                <c:pt idx="683">
                  <c:v>0.31034539037152048</c:v>
                </c:pt>
                <c:pt idx="684">
                  <c:v>0.3104270818635253</c:v>
                </c:pt>
                <c:pt idx="685">
                  <c:v>0.31057138967921638</c:v>
                </c:pt>
                <c:pt idx="686">
                  <c:v>0.31075783785180744</c:v>
                </c:pt>
                <c:pt idx="687">
                  <c:v>0.31093116838557894</c:v>
                </c:pt>
                <c:pt idx="688">
                  <c:v>0.31107815952534534</c:v>
                </c:pt>
                <c:pt idx="689">
                  <c:v>0.31119318465791351</c:v>
                </c:pt>
                <c:pt idx="690">
                  <c:v>0.3112890139871573</c:v>
                </c:pt>
                <c:pt idx="691">
                  <c:v>0.3113859474407582</c:v>
                </c:pt>
                <c:pt idx="692">
                  <c:v>0.31151558580487487</c:v>
                </c:pt>
                <c:pt idx="693">
                  <c:v>0.31167982569930908</c:v>
                </c:pt>
                <c:pt idx="694">
                  <c:v>0.3118207298148058</c:v>
                </c:pt>
                <c:pt idx="695">
                  <c:v>0.31191101113075215</c:v>
                </c:pt>
                <c:pt idx="696">
                  <c:v>0.3120566768295141</c:v>
                </c:pt>
                <c:pt idx="697">
                  <c:v>0.31219262013914079</c:v>
                </c:pt>
                <c:pt idx="698">
                  <c:v>0.31234641298310434</c:v>
                </c:pt>
                <c:pt idx="699">
                  <c:v>0.31251421314328737</c:v>
                </c:pt>
                <c:pt idx="700">
                  <c:v>0.31267302972826699</c:v>
                </c:pt>
                <c:pt idx="701">
                  <c:v>0.31281820790646414</c:v>
                </c:pt>
                <c:pt idx="702">
                  <c:v>0.31289089322492081</c:v>
                </c:pt>
                <c:pt idx="703">
                  <c:v>0.31299658882506592</c:v>
                </c:pt>
                <c:pt idx="704">
                  <c:v>0.31312376145207432</c:v>
                </c:pt>
                <c:pt idx="705">
                  <c:v>0.3132449169443885</c:v>
                </c:pt>
                <c:pt idx="706">
                  <c:v>0.31334385813323934</c:v>
                </c:pt>
                <c:pt idx="707">
                  <c:v>0.31352171144939783</c:v>
                </c:pt>
                <c:pt idx="708">
                  <c:v>0.31366262495390357</c:v>
                </c:pt>
                <c:pt idx="709">
                  <c:v>0.3137727295161723</c:v>
                </c:pt>
                <c:pt idx="710">
                  <c:v>0.31390495916123451</c:v>
                </c:pt>
                <c:pt idx="711">
                  <c:v>0.31400206264545</c:v>
                </c:pt>
                <c:pt idx="712">
                  <c:v>0.31409605255727063</c:v>
                </c:pt>
                <c:pt idx="713">
                  <c:v>0.31419045126307915</c:v>
                </c:pt>
                <c:pt idx="714">
                  <c:v>0.3142858908646548</c:v>
                </c:pt>
                <c:pt idx="715">
                  <c:v>0.3143889147851292</c:v>
                </c:pt>
                <c:pt idx="716">
                  <c:v>0.31449373294912825</c:v>
                </c:pt>
                <c:pt idx="717">
                  <c:v>0.31461629354662407</c:v>
                </c:pt>
                <c:pt idx="718">
                  <c:v>0.31472901257879587</c:v>
                </c:pt>
                <c:pt idx="719">
                  <c:v>0.31483797252272411</c:v>
                </c:pt>
                <c:pt idx="720">
                  <c:v>0.31498205652049988</c:v>
                </c:pt>
                <c:pt idx="721">
                  <c:v>0.31513985537914163</c:v>
                </c:pt>
                <c:pt idx="722">
                  <c:v>0.31525406714790588</c:v>
                </c:pt>
                <c:pt idx="723">
                  <c:v>0.31542114087531625</c:v>
                </c:pt>
                <c:pt idx="724">
                  <c:v>0.315590217226912</c:v>
                </c:pt>
                <c:pt idx="725">
                  <c:v>0.3157191312884256</c:v>
                </c:pt>
                <c:pt idx="726">
                  <c:v>0.31587046583883144</c:v>
                </c:pt>
                <c:pt idx="727">
                  <c:v>0.31601449307455959</c:v>
                </c:pt>
                <c:pt idx="728">
                  <c:v>0.31617611895092401</c:v>
                </c:pt>
                <c:pt idx="729">
                  <c:v>0.3162862271358326</c:v>
                </c:pt>
                <c:pt idx="730">
                  <c:v>0.3164321654777375</c:v>
                </c:pt>
                <c:pt idx="731">
                  <c:v>0.31660138457188763</c:v>
                </c:pt>
                <c:pt idx="732">
                  <c:v>0.31677306383827536</c:v>
                </c:pt>
                <c:pt idx="733">
                  <c:v>0.31694559391962335</c:v>
                </c:pt>
                <c:pt idx="734">
                  <c:v>0.31718119627303282</c:v>
                </c:pt>
                <c:pt idx="735">
                  <c:v>0.31740558955409398</c:v>
                </c:pt>
                <c:pt idx="736">
                  <c:v>0.31757106060459911</c:v>
                </c:pt>
                <c:pt idx="737">
                  <c:v>0.31775297606746106</c:v>
                </c:pt>
                <c:pt idx="738">
                  <c:v>0.31794653415505209</c:v>
                </c:pt>
                <c:pt idx="739">
                  <c:v>0.31816805475449317</c:v>
                </c:pt>
                <c:pt idx="740">
                  <c:v>0.31844262521636174</c:v>
                </c:pt>
                <c:pt idx="741">
                  <c:v>0.31868552317862875</c:v>
                </c:pt>
                <c:pt idx="742">
                  <c:v>0.31891405645051529</c:v>
                </c:pt>
                <c:pt idx="743">
                  <c:v>0.31913999924774589</c:v>
                </c:pt>
                <c:pt idx="744">
                  <c:v>0.31936745394633115</c:v>
                </c:pt>
                <c:pt idx="745">
                  <c:v>0.31960582084039241</c:v>
                </c:pt>
                <c:pt idx="746">
                  <c:v>0.31984534171656898</c:v>
                </c:pt>
                <c:pt idx="747">
                  <c:v>0.32009542962998633</c:v>
                </c:pt>
                <c:pt idx="748">
                  <c:v>0.32034654133371027</c:v>
                </c:pt>
                <c:pt idx="749">
                  <c:v>0.32058245909418726</c:v>
                </c:pt>
                <c:pt idx="750">
                  <c:v>0.32086273693773998</c:v>
                </c:pt>
                <c:pt idx="751">
                  <c:v>0.32110819268231988</c:v>
                </c:pt>
                <c:pt idx="752">
                  <c:v>0.32133745876113912</c:v>
                </c:pt>
                <c:pt idx="753">
                  <c:v>0.32160291221779286</c:v>
                </c:pt>
                <c:pt idx="754">
                  <c:v>0.32185671064079074</c:v>
                </c:pt>
                <c:pt idx="755">
                  <c:v>0.32208551910839356</c:v>
                </c:pt>
                <c:pt idx="756">
                  <c:v>0.32232568386270999</c:v>
                </c:pt>
                <c:pt idx="757">
                  <c:v>0.32256243083161512</c:v>
                </c:pt>
                <c:pt idx="758">
                  <c:v>0.322787527994367</c:v>
                </c:pt>
                <c:pt idx="759">
                  <c:v>0.32301539437516924</c:v>
                </c:pt>
                <c:pt idx="760">
                  <c:v>0.32323839663800708</c:v>
                </c:pt>
                <c:pt idx="761">
                  <c:v>0.32343085079834077</c:v>
                </c:pt>
                <c:pt idx="762">
                  <c:v>0.32359930986320706</c:v>
                </c:pt>
                <c:pt idx="763">
                  <c:v>0.32381128932713654</c:v>
                </c:pt>
                <c:pt idx="764">
                  <c:v>0.32402147395632136</c:v>
                </c:pt>
                <c:pt idx="765">
                  <c:v>0.3242304136503556</c:v>
                </c:pt>
                <c:pt idx="766">
                  <c:v>0.32446100713577203</c:v>
                </c:pt>
                <c:pt idx="767">
                  <c:v>0.32464892228764869</c:v>
                </c:pt>
                <c:pt idx="768">
                  <c:v>0.32479153100776365</c:v>
                </c:pt>
                <c:pt idx="769">
                  <c:v>0.32495518264456197</c:v>
                </c:pt>
                <c:pt idx="770">
                  <c:v>0.32514684188491805</c:v>
                </c:pt>
                <c:pt idx="771">
                  <c:v>0.32530910033433635</c:v>
                </c:pt>
                <c:pt idx="772">
                  <c:v>0.32545406511314784</c:v>
                </c:pt>
                <c:pt idx="773">
                  <c:v>0.32561244278783891</c:v>
                </c:pt>
                <c:pt idx="774">
                  <c:v>0.32574820625285522</c:v>
                </c:pt>
                <c:pt idx="775">
                  <c:v>0.32589189078011216</c:v>
                </c:pt>
                <c:pt idx="776">
                  <c:v>0.32605858469904403</c:v>
                </c:pt>
                <c:pt idx="777">
                  <c:v>0.32621941748543187</c:v>
                </c:pt>
                <c:pt idx="778">
                  <c:v>0.32633339594027561</c:v>
                </c:pt>
                <c:pt idx="779">
                  <c:v>0.32647030658987714</c:v>
                </c:pt>
                <c:pt idx="780">
                  <c:v>0.32659750058792936</c:v>
                </c:pt>
                <c:pt idx="781">
                  <c:v>0.32669164106773213</c:v>
                </c:pt>
                <c:pt idx="782">
                  <c:v>0.32677943619703659</c:v>
                </c:pt>
                <c:pt idx="783">
                  <c:v>0.32686327234485901</c:v>
                </c:pt>
                <c:pt idx="784">
                  <c:v>0.32694194593668197</c:v>
                </c:pt>
                <c:pt idx="785">
                  <c:v>0.32702106069473386</c:v>
                </c:pt>
                <c:pt idx="786">
                  <c:v>0.32712466784110111</c:v>
                </c:pt>
                <c:pt idx="787">
                  <c:v>0.32726506575929365</c:v>
                </c:pt>
                <c:pt idx="788">
                  <c:v>0.32737681257856666</c:v>
                </c:pt>
                <c:pt idx="789">
                  <c:v>0.32746097129992918</c:v>
                </c:pt>
                <c:pt idx="790">
                  <c:v>0.32753170168589846</c:v>
                </c:pt>
                <c:pt idx="791">
                  <c:v>0.32759586967254156</c:v>
                </c:pt>
                <c:pt idx="792">
                  <c:v>0.32763345235717362</c:v>
                </c:pt>
                <c:pt idx="793">
                  <c:v>0.3276928808491093</c:v>
                </c:pt>
                <c:pt idx="794">
                  <c:v>0.32777725427806587</c:v>
                </c:pt>
                <c:pt idx="795">
                  <c:v>0.32786354751336383</c:v>
                </c:pt>
                <c:pt idx="796">
                  <c:v>0.32794467292299773</c:v>
                </c:pt>
                <c:pt idx="797">
                  <c:v>0.32802025887381142</c:v>
                </c:pt>
                <c:pt idx="798">
                  <c:v>0.32807000171946177</c:v>
                </c:pt>
                <c:pt idx="799">
                  <c:v>0.3281354551748043</c:v>
                </c:pt>
                <c:pt idx="800">
                  <c:v>0.32819420003692551</c:v>
                </c:pt>
                <c:pt idx="801">
                  <c:v>0.32826377270438978</c:v>
                </c:pt>
                <c:pt idx="802">
                  <c:v>0.32836589348075762</c:v>
                </c:pt>
                <c:pt idx="803">
                  <c:v>0.32845080073797855</c:v>
                </c:pt>
                <c:pt idx="804">
                  <c:v>0.32854762590480435</c:v>
                </c:pt>
                <c:pt idx="805">
                  <c:v>0.32863530115404521</c:v>
                </c:pt>
                <c:pt idx="806">
                  <c:v>0.32872084236797655</c:v>
                </c:pt>
                <c:pt idx="807">
                  <c:v>0.32881021115607839</c:v>
                </c:pt>
                <c:pt idx="808">
                  <c:v>0.32891002766469485</c:v>
                </c:pt>
                <c:pt idx="809">
                  <c:v>0.32902373127149454</c:v>
                </c:pt>
                <c:pt idx="810">
                  <c:v>0.32913324245297249</c:v>
                </c:pt>
                <c:pt idx="811">
                  <c:v>0.32924946873128247</c:v>
                </c:pt>
                <c:pt idx="812">
                  <c:v>0.32935948563549883</c:v>
                </c:pt>
                <c:pt idx="813">
                  <c:v>0.3294703133503582</c:v>
                </c:pt>
                <c:pt idx="814">
                  <c:v>0.32958649037648319</c:v>
                </c:pt>
                <c:pt idx="815">
                  <c:v>0.32969616254686457</c:v>
                </c:pt>
                <c:pt idx="816">
                  <c:v>0.32981182236563694</c:v>
                </c:pt>
                <c:pt idx="817">
                  <c:v>0.32994283047639511</c:v>
                </c:pt>
                <c:pt idx="818">
                  <c:v>0.3300728765748065</c:v>
                </c:pt>
                <c:pt idx="819">
                  <c:v>0.33020844670291477</c:v>
                </c:pt>
                <c:pt idx="820">
                  <c:v>0.33033931632774816</c:v>
                </c:pt>
                <c:pt idx="821">
                  <c:v>0.33045796388136345</c:v>
                </c:pt>
                <c:pt idx="822">
                  <c:v>0.33055691085010769</c:v>
                </c:pt>
                <c:pt idx="823">
                  <c:v>0.33066778929256185</c:v>
                </c:pt>
                <c:pt idx="824">
                  <c:v>0.3307794611407025</c:v>
                </c:pt>
                <c:pt idx="825">
                  <c:v>0.33089874107889922</c:v>
                </c:pt>
                <c:pt idx="826">
                  <c:v>0.33102919108311663</c:v>
                </c:pt>
                <c:pt idx="827">
                  <c:v>0.3311527494382121</c:v>
                </c:pt>
                <c:pt idx="828">
                  <c:v>0.33126695880938711</c:v>
                </c:pt>
                <c:pt idx="829">
                  <c:v>0.33138694489343989</c:v>
                </c:pt>
                <c:pt idx="830">
                  <c:v>0.33150621069851832</c:v>
                </c:pt>
                <c:pt idx="831">
                  <c:v>0.33161318436256026</c:v>
                </c:pt>
                <c:pt idx="832">
                  <c:v>0.33173645790399164</c:v>
                </c:pt>
                <c:pt idx="833">
                  <c:v>0.33186620662578542</c:v>
                </c:pt>
                <c:pt idx="834">
                  <c:v>0.3319948326152638</c:v>
                </c:pt>
                <c:pt idx="835">
                  <c:v>0.33211665140742991</c:v>
                </c:pt>
                <c:pt idx="836">
                  <c:v>0.33223885854769208</c:v>
                </c:pt>
                <c:pt idx="837">
                  <c:v>0.33236803470288534</c:v>
                </c:pt>
                <c:pt idx="838">
                  <c:v>0.33248534892687992</c:v>
                </c:pt>
                <c:pt idx="839">
                  <c:v>0.33259985267618958</c:v>
                </c:pt>
                <c:pt idx="840">
                  <c:v>0.33271204599778575</c:v>
                </c:pt>
                <c:pt idx="841">
                  <c:v>0.33280341852663664</c:v>
                </c:pt>
                <c:pt idx="842">
                  <c:v>0.33289906180084167</c:v>
                </c:pt>
                <c:pt idx="843">
                  <c:v>0.33299964903233797</c:v>
                </c:pt>
                <c:pt idx="844">
                  <c:v>0.33308733802865081</c:v>
                </c:pt>
                <c:pt idx="845">
                  <c:v>0.33318535179147268</c:v>
                </c:pt>
                <c:pt idx="846">
                  <c:v>0.33327319258622812</c:v>
                </c:pt>
                <c:pt idx="847">
                  <c:v>0.33336736748101919</c:v>
                </c:pt>
                <c:pt idx="848">
                  <c:v>0.33346511923583044</c:v>
                </c:pt>
                <c:pt idx="849">
                  <c:v>0.33355753123420923</c:v>
                </c:pt>
                <c:pt idx="850">
                  <c:v>0.33365736216724567</c:v>
                </c:pt>
                <c:pt idx="851">
                  <c:v>0.33375167002046124</c:v>
                </c:pt>
                <c:pt idx="852">
                  <c:v>0.33385271900727531</c:v>
                </c:pt>
                <c:pt idx="853">
                  <c:v>0.33396341321582851</c:v>
                </c:pt>
                <c:pt idx="854">
                  <c:v>0.33407569386286262</c:v>
                </c:pt>
                <c:pt idx="855">
                  <c:v>0.33417139892439102</c:v>
                </c:pt>
                <c:pt idx="856">
                  <c:v>0.3342554649538943</c:v>
                </c:pt>
                <c:pt idx="857">
                  <c:v>0.33434230579884594</c:v>
                </c:pt>
                <c:pt idx="858">
                  <c:v>0.33442560547204875</c:v>
                </c:pt>
                <c:pt idx="859">
                  <c:v>0.33451418750534412</c:v>
                </c:pt>
                <c:pt idx="860">
                  <c:v>0.33461248791741299</c:v>
                </c:pt>
                <c:pt idx="861">
                  <c:v>0.33470060298416965</c:v>
                </c:pt>
                <c:pt idx="862">
                  <c:v>0.33478117474166247</c:v>
                </c:pt>
                <c:pt idx="863">
                  <c:v>0.33485806847181449</c:v>
                </c:pt>
                <c:pt idx="864">
                  <c:v>0.33494212698065295</c:v>
                </c:pt>
                <c:pt idx="865">
                  <c:v>0.33503281964803616</c:v>
                </c:pt>
                <c:pt idx="866">
                  <c:v>0.33511343823910472</c:v>
                </c:pt>
                <c:pt idx="867">
                  <c:v>0.33519741124431385</c:v>
                </c:pt>
                <c:pt idx="868">
                  <c:v>0.33527814213197349</c:v>
                </c:pt>
                <c:pt idx="869">
                  <c:v>0.33534566972870244</c:v>
                </c:pt>
                <c:pt idx="870">
                  <c:v>0.33541730981250267</c:v>
                </c:pt>
                <c:pt idx="871">
                  <c:v>0.33548928986000143</c:v>
                </c:pt>
                <c:pt idx="872">
                  <c:v>0.33556817285276264</c:v>
                </c:pt>
                <c:pt idx="873">
                  <c:v>0.3356517104311687</c:v>
                </c:pt>
                <c:pt idx="874">
                  <c:v>0.3357332085007172</c:v>
                </c:pt>
                <c:pt idx="875">
                  <c:v>0.33582647169606777</c:v>
                </c:pt>
                <c:pt idx="876">
                  <c:v>0.33590881698253089</c:v>
                </c:pt>
                <c:pt idx="877">
                  <c:v>0.33598815456204889</c:v>
                </c:pt>
                <c:pt idx="878">
                  <c:v>0.33605474698282251</c:v>
                </c:pt>
                <c:pt idx="879">
                  <c:v>0.33612363362789371</c:v>
                </c:pt>
                <c:pt idx="880">
                  <c:v>0.33618719956026405</c:v>
                </c:pt>
                <c:pt idx="881">
                  <c:v>0.33626160474691852</c:v>
                </c:pt>
                <c:pt idx="882">
                  <c:v>0.33633501049702152</c:v>
                </c:pt>
                <c:pt idx="883">
                  <c:v>0.33641169357724782</c:v>
                </c:pt>
                <c:pt idx="884">
                  <c:v>0.33649816856219111</c:v>
                </c:pt>
                <c:pt idx="885">
                  <c:v>0.33657535749778722</c:v>
                </c:pt>
                <c:pt idx="886">
                  <c:v>0.33665208147446912</c:v>
                </c:pt>
                <c:pt idx="887">
                  <c:v>0.33673948556973027</c:v>
                </c:pt>
                <c:pt idx="888">
                  <c:v>0.3368318581576058</c:v>
                </c:pt>
                <c:pt idx="889">
                  <c:v>0.33690832155858791</c:v>
                </c:pt>
                <c:pt idx="890">
                  <c:v>0.33696105622555095</c:v>
                </c:pt>
                <c:pt idx="891">
                  <c:v>0.33702148478939331</c:v>
                </c:pt>
                <c:pt idx="892">
                  <c:v>0.33709079310764994</c:v>
                </c:pt>
                <c:pt idx="893">
                  <c:v>0.33715468389428277</c:v>
                </c:pt>
                <c:pt idx="894">
                  <c:v>0.33723031223895789</c:v>
                </c:pt>
                <c:pt idx="895">
                  <c:v>0.33731484849392679</c:v>
                </c:pt>
                <c:pt idx="896">
                  <c:v>0.33738841806036318</c:v>
                </c:pt>
                <c:pt idx="897">
                  <c:v>0.33745948405837217</c:v>
                </c:pt>
                <c:pt idx="898">
                  <c:v>0.33753201393846854</c:v>
                </c:pt>
                <c:pt idx="899">
                  <c:v>0.337609917060262</c:v>
                </c:pt>
                <c:pt idx="900">
                  <c:v>0.33768608318756765</c:v>
                </c:pt>
                <c:pt idx="901">
                  <c:v>0.33776228087235416</c:v>
                </c:pt>
                <c:pt idx="902">
                  <c:v>0.33783553746506928</c:v>
                </c:pt>
                <c:pt idx="903">
                  <c:v>0.33790997327045891</c:v>
                </c:pt>
                <c:pt idx="904">
                  <c:v>0.33797888331306075</c:v>
                </c:pt>
                <c:pt idx="905">
                  <c:v>0.338050092430002</c:v>
                </c:pt>
                <c:pt idx="906">
                  <c:v>0.33812510105773769</c:v>
                </c:pt>
                <c:pt idx="907">
                  <c:v>0.33820486055393856</c:v>
                </c:pt>
                <c:pt idx="908">
                  <c:v>0.33828796539979739</c:v>
                </c:pt>
                <c:pt idx="909">
                  <c:v>0.33835728169609958</c:v>
                </c:pt>
                <c:pt idx="910">
                  <c:v>0.33843208353820547</c:v>
                </c:pt>
                <c:pt idx="911">
                  <c:v>0.33850319065600004</c:v>
                </c:pt>
                <c:pt idx="912">
                  <c:v>0.33856781079022219</c:v>
                </c:pt>
                <c:pt idx="913">
                  <c:v>0.33864540559959894</c:v>
                </c:pt>
                <c:pt idx="914">
                  <c:v>0.3387263505054689</c:v>
                </c:pt>
                <c:pt idx="915">
                  <c:v>0.33880342289376708</c:v>
                </c:pt>
                <c:pt idx="916">
                  <c:v>0.33888567167011613</c:v>
                </c:pt>
                <c:pt idx="917">
                  <c:v>0.33896375585350552</c:v>
                </c:pt>
                <c:pt idx="918">
                  <c:v>0.33904704749162801</c:v>
                </c:pt>
                <c:pt idx="919">
                  <c:v>0.33913208260245292</c:v>
                </c:pt>
                <c:pt idx="920">
                  <c:v>0.33920754386613067</c:v>
                </c:pt>
                <c:pt idx="921">
                  <c:v>0.3392782876483012</c:v>
                </c:pt>
                <c:pt idx="922">
                  <c:v>0.33934573615832725</c:v>
                </c:pt>
                <c:pt idx="923">
                  <c:v>0.33940939058105907</c:v>
                </c:pt>
                <c:pt idx="924">
                  <c:v>0.33947071776229648</c:v>
                </c:pt>
                <c:pt idx="925">
                  <c:v>0.33953306374824493</c:v>
                </c:pt>
                <c:pt idx="926">
                  <c:v>0.33959670106458684</c:v>
                </c:pt>
                <c:pt idx="927">
                  <c:v>0.33965727169016446</c:v>
                </c:pt>
                <c:pt idx="928">
                  <c:v>0.33971997983297336</c:v>
                </c:pt>
                <c:pt idx="929">
                  <c:v>0.33979821400205967</c:v>
                </c:pt>
                <c:pt idx="930">
                  <c:v>0.33986498503499535</c:v>
                </c:pt>
                <c:pt idx="931">
                  <c:v>0.33991832374383318</c:v>
                </c:pt>
                <c:pt idx="932">
                  <c:v>0.33997586127849422</c:v>
                </c:pt>
                <c:pt idx="933">
                  <c:v>0.34000762908877374</c:v>
                </c:pt>
                <c:pt idx="934">
                  <c:v>0.34005632759779214</c:v>
                </c:pt>
                <c:pt idx="935">
                  <c:v>0.34013505296562085</c:v>
                </c:pt>
                <c:pt idx="936">
                  <c:v>0.34019748894473789</c:v>
                </c:pt>
                <c:pt idx="937">
                  <c:v>0.34026278787859954</c:v>
                </c:pt>
                <c:pt idx="938">
                  <c:v>0.34032465907815684</c:v>
                </c:pt>
                <c:pt idx="939">
                  <c:v>0.34037527447654542</c:v>
                </c:pt>
                <c:pt idx="940">
                  <c:v>0.34042553468215647</c:v>
                </c:pt>
                <c:pt idx="941">
                  <c:v>0.34047625196749948</c:v>
                </c:pt>
                <c:pt idx="942">
                  <c:v>0.34052215212588438</c:v>
                </c:pt>
                <c:pt idx="943">
                  <c:v>0.34056631735825094</c:v>
                </c:pt>
                <c:pt idx="944">
                  <c:v>0.34060482359990335</c:v>
                </c:pt>
                <c:pt idx="945">
                  <c:v>0.34064113940319701</c:v>
                </c:pt>
                <c:pt idx="946">
                  <c:v>0.34068397617363044</c:v>
                </c:pt>
                <c:pt idx="947">
                  <c:v>0.34070975107937906</c:v>
                </c:pt>
                <c:pt idx="948">
                  <c:v>0.34070762115178743</c:v>
                </c:pt>
                <c:pt idx="949">
                  <c:v>0.34071129429367736</c:v>
                </c:pt>
                <c:pt idx="950">
                  <c:v>0.34071286996722733</c:v>
                </c:pt>
                <c:pt idx="951">
                  <c:v>0.34072622920700207</c:v>
                </c:pt>
                <c:pt idx="952">
                  <c:v>0.34075546359182995</c:v>
                </c:pt>
                <c:pt idx="953">
                  <c:v>0.34078469523545202</c:v>
                </c:pt>
                <c:pt idx="954">
                  <c:v>0.3407980253688066</c:v>
                </c:pt>
                <c:pt idx="955">
                  <c:v>0.34081376870369229</c:v>
                </c:pt>
                <c:pt idx="956">
                  <c:v>0.34083706229183425</c:v>
                </c:pt>
                <c:pt idx="957">
                  <c:v>0.34086616377315554</c:v>
                </c:pt>
                <c:pt idx="958">
                  <c:v>0.34090325111920045</c:v>
                </c:pt>
                <c:pt idx="959">
                  <c:v>0.3409524912147604</c:v>
                </c:pt>
                <c:pt idx="960">
                  <c:v>0.34099717162676352</c:v>
                </c:pt>
                <c:pt idx="961">
                  <c:v>0.34103104487364178</c:v>
                </c:pt>
                <c:pt idx="962">
                  <c:v>0.3410877204443013</c:v>
                </c:pt>
                <c:pt idx="963">
                  <c:v>0.34115190306492327</c:v>
                </c:pt>
                <c:pt idx="964">
                  <c:v>0.34123567793278714</c:v>
                </c:pt>
                <c:pt idx="965">
                  <c:v>0.34134056865567369</c:v>
                </c:pt>
                <c:pt idx="966">
                  <c:v>0.34145428490155977</c:v>
                </c:pt>
                <c:pt idx="967">
                  <c:v>0.3415891897929404</c:v>
                </c:pt>
                <c:pt idx="968">
                  <c:v>0.34173362695779491</c:v>
                </c:pt>
                <c:pt idx="969">
                  <c:v>0.34188396561870293</c:v>
                </c:pt>
                <c:pt idx="970">
                  <c:v>0.34203527207183471</c:v>
                </c:pt>
                <c:pt idx="971">
                  <c:v>0.34219305451419091</c:v>
                </c:pt>
                <c:pt idx="972">
                  <c:v>0.34236008322772715</c:v>
                </c:pt>
                <c:pt idx="973">
                  <c:v>0.34253369566520359</c:v>
                </c:pt>
                <c:pt idx="974">
                  <c:v>0.34273389639357504</c:v>
                </c:pt>
                <c:pt idx="975">
                  <c:v>0.34293450535896097</c:v>
                </c:pt>
                <c:pt idx="976">
                  <c:v>0.34312850944000667</c:v>
                </c:pt>
                <c:pt idx="977">
                  <c:v>0.34333343312573855</c:v>
                </c:pt>
                <c:pt idx="978">
                  <c:v>0.34352872195830747</c:v>
                </c:pt>
                <c:pt idx="979">
                  <c:v>0.3437256499934363</c:v>
                </c:pt>
                <c:pt idx="980">
                  <c:v>0.34394508159937409</c:v>
                </c:pt>
                <c:pt idx="981">
                  <c:v>0.34413863433341324</c:v>
                </c:pt>
                <c:pt idx="982">
                  <c:v>0.34432916377193762</c:v>
                </c:pt>
                <c:pt idx="983">
                  <c:v>0.34451326011663791</c:v>
                </c:pt>
                <c:pt idx="984">
                  <c:v>0.34466597656630898</c:v>
                </c:pt>
                <c:pt idx="985">
                  <c:v>0.344824695257332</c:v>
                </c:pt>
                <c:pt idx="986">
                  <c:v>0.34499345023998035</c:v>
                </c:pt>
                <c:pt idx="987">
                  <c:v>0.34514294776615212</c:v>
                </c:pt>
                <c:pt idx="988">
                  <c:v>0.34529552939038938</c:v>
                </c:pt>
                <c:pt idx="989">
                  <c:v>0.34543761122020578</c:v>
                </c:pt>
                <c:pt idx="990">
                  <c:v>0.34557276964279615</c:v>
                </c:pt>
                <c:pt idx="991">
                  <c:v>0.34569489768201017</c:v>
                </c:pt>
                <c:pt idx="992">
                  <c:v>0.34580249745116537</c:v>
                </c:pt>
                <c:pt idx="993">
                  <c:v>0.34589904545604616</c:v>
                </c:pt>
                <c:pt idx="994">
                  <c:v>0.34597752096429729</c:v>
                </c:pt>
                <c:pt idx="995">
                  <c:v>0.34604284480295627</c:v>
                </c:pt>
                <c:pt idx="996">
                  <c:v>0.34610637380508708</c:v>
                </c:pt>
                <c:pt idx="997">
                  <c:v>0.34616963361158953</c:v>
                </c:pt>
                <c:pt idx="998">
                  <c:v>0.34622337520509472</c:v>
                </c:pt>
                <c:pt idx="999">
                  <c:v>0.34626393906529879</c:v>
                </c:pt>
                <c:pt idx="1000">
                  <c:v>0.34630826907620821</c:v>
                </c:pt>
                <c:pt idx="1001">
                  <c:v>0.34635488445340901</c:v>
                </c:pt>
                <c:pt idx="1002">
                  <c:v>0.3463884091967388</c:v>
                </c:pt>
                <c:pt idx="1003">
                  <c:v>0.34641166324308309</c:v>
                </c:pt>
                <c:pt idx="1004">
                  <c:v>0.34641684149568269</c:v>
                </c:pt>
                <c:pt idx="1005">
                  <c:v>0.34641159062927013</c:v>
                </c:pt>
                <c:pt idx="1006">
                  <c:v>0.34639595442218263</c:v>
                </c:pt>
                <c:pt idx="1007">
                  <c:v>0.34639151828744569</c:v>
                </c:pt>
                <c:pt idx="1008">
                  <c:v>0.34639518839219857</c:v>
                </c:pt>
                <c:pt idx="1009">
                  <c:v>0.34639442712834057</c:v>
                </c:pt>
                <c:pt idx="1010">
                  <c:v>0.3463764742641981</c:v>
                </c:pt>
                <c:pt idx="1011">
                  <c:v>0.34632882573303664</c:v>
                </c:pt>
                <c:pt idx="1012">
                  <c:v>0.34626216125837611</c:v>
                </c:pt>
                <c:pt idx="1013">
                  <c:v>0.34619085956790357</c:v>
                </c:pt>
                <c:pt idx="1014">
                  <c:v>0.34610576064361859</c:v>
                </c:pt>
                <c:pt idx="1015">
                  <c:v>0.34603368163125975</c:v>
                </c:pt>
                <c:pt idx="1016">
                  <c:v>0.34595921861844331</c:v>
                </c:pt>
                <c:pt idx="1017">
                  <c:v>0.34587719644999737</c:v>
                </c:pt>
                <c:pt idx="1018">
                  <c:v>0.34577980089095806</c:v>
                </c:pt>
                <c:pt idx="1019">
                  <c:v>0.34566833114578382</c:v>
                </c:pt>
                <c:pt idx="1020">
                  <c:v>0.34553421628542175</c:v>
                </c:pt>
                <c:pt idx="1021">
                  <c:v>0.34539389178203544</c:v>
                </c:pt>
                <c:pt idx="1022">
                  <c:v>0.34524900689425692</c:v>
                </c:pt>
                <c:pt idx="1023">
                  <c:v>0.34510569411125741</c:v>
                </c:pt>
                <c:pt idx="1024">
                  <c:v>0.34496482269508283</c:v>
                </c:pt>
                <c:pt idx="1025">
                  <c:v>0.34481846935691607</c:v>
                </c:pt>
                <c:pt idx="1026">
                  <c:v>0.34465843633330601</c:v>
                </c:pt>
                <c:pt idx="1027">
                  <c:v>0.34448222175364324</c:v>
                </c:pt>
                <c:pt idx="1028">
                  <c:v>0.34426836062484978</c:v>
                </c:pt>
                <c:pt idx="1029">
                  <c:v>0.34403220357408754</c:v>
                </c:pt>
                <c:pt idx="1030">
                  <c:v>0.34377148721908918</c:v>
                </c:pt>
                <c:pt idx="1031">
                  <c:v>0.34347366532324447</c:v>
                </c:pt>
                <c:pt idx="1032">
                  <c:v>0.34317445193806329</c:v>
                </c:pt>
                <c:pt idx="1033">
                  <c:v>0.34287458503837431</c:v>
                </c:pt>
                <c:pt idx="1034">
                  <c:v>0.34255050913989998</c:v>
                </c:pt>
                <c:pt idx="1035">
                  <c:v>0.34221492743291176</c:v>
                </c:pt>
                <c:pt idx="1036">
                  <c:v>0.34185402857813241</c:v>
                </c:pt>
                <c:pt idx="1037">
                  <c:v>0.34146408078014928</c:v>
                </c:pt>
                <c:pt idx="1038">
                  <c:v>0.34104747097536975</c:v>
                </c:pt>
                <c:pt idx="1039">
                  <c:v>0.34061568465854747</c:v>
                </c:pt>
                <c:pt idx="1040">
                  <c:v>0.34017450199934229</c:v>
                </c:pt>
                <c:pt idx="1041">
                  <c:v>0.33971345154707522</c:v>
                </c:pt>
                <c:pt idx="1042">
                  <c:v>0.33923462908869828</c:v>
                </c:pt>
                <c:pt idx="1043">
                  <c:v>0.33873558464391779</c:v>
                </c:pt>
                <c:pt idx="1044">
                  <c:v>0.3382349377973255</c:v>
                </c:pt>
                <c:pt idx="1045">
                  <c:v>0.33772110760894597</c:v>
                </c:pt>
                <c:pt idx="1046">
                  <c:v>0.33718335448050268</c:v>
                </c:pt>
                <c:pt idx="1047">
                  <c:v>0.33662784664779166</c:v>
                </c:pt>
                <c:pt idx="1048">
                  <c:v>0.33604944062838066</c:v>
                </c:pt>
                <c:pt idx="1049">
                  <c:v>0.33545642173010193</c:v>
                </c:pt>
                <c:pt idx="1050">
                  <c:v>0.33485102320629095</c:v>
                </c:pt>
                <c:pt idx="1051">
                  <c:v>0.33424881789692495</c:v>
                </c:pt>
                <c:pt idx="1052">
                  <c:v>0.33363961282966675</c:v>
                </c:pt>
                <c:pt idx="1053">
                  <c:v>0.33304460775277439</c:v>
                </c:pt>
                <c:pt idx="1054">
                  <c:v>0.33243988130866114</c:v>
                </c:pt>
                <c:pt idx="1055">
                  <c:v>0.33185645648822187</c:v>
                </c:pt>
                <c:pt idx="1056">
                  <c:v>0.33126321394957575</c:v>
                </c:pt>
                <c:pt idx="1057">
                  <c:v>0.33071080629616717</c:v>
                </c:pt>
                <c:pt idx="1058">
                  <c:v>0.3301652775821447</c:v>
                </c:pt>
                <c:pt idx="1059">
                  <c:v>0.32965987331529495</c:v>
                </c:pt>
                <c:pt idx="1060">
                  <c:v>0.32918552999572853</c:v>
                </c:pt>
                <c:pt idx="1061">
                  <c:v>0.32877536473336372</c:v>
                </c:pt>
                <c:pt idx="1062">
                  <c:v>0.32841058246338178</c:v>
                </c:pt>
                <c:pt idx="1063">
                  <c:v>0.32812117830223553</c:v>
                </c:pt>
                <c:pt idx="1064">
                  <c:v>0.32792538951225453</c:v>
                </c:pt>
                <c:pt idx="1065">
                  <c:v>0.3277927813015355</c:v>
                </c:pt>
                <c:pt idx="1066">
                  <c:v>0.3277331609776421</c:v>
                </c:pt>
                <c:pt idx="1067">
                  <c:v>0.32774338377415685</c:v>
                </c:pt>
                <c:pt idx="1068">
                  <c:v>0.32781906327527771</c:v>
                </c:pt>
                <c:pt idx="1069">
                  <c:v>0.32795621772071198</c:v>
                </c:pt>
                <c:pt idx="1070">
                  <c:v>0.32813466892508208</c:v>
                </c:pt>
                <c:pt idx="1071">
                  <c:v>0.3283806244068011</c:v>
                </c:pt>
                <c:pt idx="1072">
                  <c:v>0.32863790066995652</c:v>
                </c:pt>
                <c:pt idx="1073">
                  <c:v>0.3289442222874906</c:v>
                </c:pt>
                <c:pt idx="1074">
                  <c:v>0.32925663631726465</c:v>
                </c:pt>
                <c:pt idx="1075">
                  <c:v>0.32959302257789291</c:v>
                </c:pt>
                <c:pt idx="1076">
                  <c:v>0.3299290944232085</c:v>
                </c:pt>
                <c:pt idx="1077">
                  <c:v>0.33027339059289823</c:v>
                </c:pt>
                <c:pt idx="1078">
                  <c:v>0.33062012824272485</c:v>
                </c:pt>
                <c:pt idx="1079">
                  <c:v>0.33097552259846741</c:v>
                </c:pt>
                <c:pt idx="1080">
                  <c:v>0.33133379806207736</c:v>
                </c:pt>
                <c:pt idx="1081">
                  <c:v>0.33169776509946142</c:v>
                </c:pt>
                <c:pt idx="1082">
                  <c:v>0.33206643134624558</c:v>
                </c:pt>
                <c:pt idx="1083">
                  <c:v>0.33242685825459689</c:v>
                </c:pt>
                <c:pt idx="1084">
                  <c:v>0.33279684307093582</c:v>
                </c:pt>
                <c:pt idx="1085">
                  <c:v>0.33316687653309568</c:v>
                </c:pt>
                <c:pt idx="1086">
                  <c:v>0.33352266748601828</c:v>
                </c:pt>
                <c:pt idx="1087">
                  <c:v>0.33388638147860844</c:v>
                </c:pt>
                <c:pt idx="1088">
                  <c:v>0.33423577468091975</c:v>
                </c:pt>
                <c:pt idx="1089">
                  <c:v>0.3345693599717352</c:v>
                </c:pt>
                <c:pt idx="1090">
                  <c:v>0.33490951569160776</c:v>
                </c:pt>
                <c:pt idx="1091">
                  <c:v>0.33522526213520148</c:v>
                </c:pt>
                <c:pt idx="1092">
                  <c:v>0.3355156649364599</c:v>
                </c:pt>
                <c:pt idx="1093">
                  <c:v>0.33580710421243953</c:v>
                </c:pt>
                <c:pt idx="1094">
                  <c:v>0.33609104092521697</c:v>
                </c:pt>
                <c:pt idx="1095">
                  <c:v>0.33636429588120675</c:v>
                </c:pt>
                <c:pt idx="1096">
                  <c:v>0.33664484602612471</c:v>
                </c:pt>
                <c:pt idx="1097">
                  <c:v>0.33690623746359627</c:v>
                </c:pt>
                <c:pt idx="1098">
                  <c:v>0.33715249300283495</c:v>
                </c:pt>
                <c:pt idx="1099">
                  <c:v>0.33739057217116236</c:v>
                </c:pt>
                <c:pt idx="1100">
                  <c:v>0.33761121798416216</c:v>
                </c:pt>
                <c:pt idx="1101">
                  <c:v>0.33782854563869463</c:v>
                </c:pt>
                <c:pt idx="1102">
                  <c:v>0.33804832750148828</c:v>
                </c:pt>
                <c:pt idx="1103">
                  <c:v>0.33824696448099401</c:v>
                </c:pt>
                <c:pt idx="1104">
                  <c:v>0.33843616763102302</c:v>
                </c:pt>
                <c:pt idx="1105">
                  <c:v>0.33861474831031985</c:v>
                </c:pt>
                <c:pt idx="1106">
                  <c:v>0.33877144821551847</c:v>
                </c:pt>
                <c:pt idx="1107">
                  <c:v>0.33891938271875865</c:v>
                </c:pt>
                <c:pt idx="1108">
                  <c:v>0.33906992718951451</c:v>
                </c:pt>
                <c:pt idx="1109">
                  <c:v>0.33921562517079212</c:v>
                </c:pt>
                <c:pt idx="1110">
                  <c:v>0.33936866708606606</c:v>
                </c:pt>
                <c:pt idx="1111">
                  <c:v>0.33952453470079202</c:v>
                </c:pt>
                <c:pt idx="1112">
                  <c:v>0.33968394528933299</c:v>
                </c:pt>
                <c:pt idx="1113">
                  <c:v>0.33985058034134319</c:v>
                </c:pt>
                <c:pt idx="1114">
                  <c:v>0.34001366685415979</c:v>
                </c:pt>
                <c:pt idx="1115">
                  <c:v>0.34018880400198226</c:v>
                </c:pt>
                <c:pt idx="1116">
                  <c:v>0.34036942271175291</c:v>
                </c:pt>
                <c:pt idx="1117">
                  <c:v>0.34055283834282529</c:v>
                </c:pt>
                <c:pt idx="1118">
                  <c:v>0.34074936897187191</c:v>
                </c:pt>
                <c:pt idx="1119">
                  <c:v>0.34094336691832144</c:v>
                </c:pt>
                <c:pt idx="1120">
                  <c:v>0.34114796607934256</c:v>
                </c:pt>
                <c:pt idx="1121">
                  <c:v>0.34137762520546944</c:v>
                </c:pt>
                <c:pt idx="1122">
                  <c:v>0.34159547041393035</c:v>
                </c:pt>
                <c:pt idx="1123">
                  <c:v>0.34181174762921418</c:v>
                </c:pt>
                <c:pt idx="1124">
                  <c:v>0.34203772688482698</c:v>
                </c:pt>
                <c:pt idx="1125">
                  <c:v>0.34225544846189043</c:v>
                </c:pt>
                <c:pt idx="1126">
                  <c:v>0.34247912765833166</c:v>
                </c:pt>
                <c:pt idx="1127">
                  <c:v>0.34272484355456539</c:v>
                </c:pt>
                <c:pt idx="1128">
                  <c:v>0.34296563533377394</c:v>
                </c:pt>
                <c:pt idx="1129">
                  <c:v>0.34319606152676352</c:v>
                </c:pt>
                <c:pt idx="1130">
                  <c:v>0.34342872450757661</c:v>
                </c:pt>
                <c:pt idx="1131">
                  <c:v>0.34366002635544818</c:v>
                </c:pt>
                <c:pt idx="1132">
                  <c:v>0.34388098272888129</c:v>
                </c:pt>
                <c:pt idx="1133">
                  <c:v>0.34410089095407265</c:v>
                </c:pt>
                <c:pt idx="1134">
                  <c:v>0.34432858759991597</c:v>
                </c:pt>
                <c:pt idx="1135">
                  <c:v>0.34454347413577707</c:v>
                </c:pt>
                <c:pt idx="1136">
                  <c:v>0.34474816856925172</c:v>
                </c:pt>
                <c:pt idx="1137">
                  <c:v>0.34495468342495811</c:v>
                </c:pt>
                <c:pt idx="1138">
                  <c:v>0.34516229918303615</c:v>
                </c:pt>
                <c:pt idx="1139">
                  <c:v>0.3453558860858772</c:v>
                </c:pt>
                <c:pt idx="1140">
                  <c:v>0.34553932247965707</c:v>
                </c:pt>
                <c:pt idx="1141">
                  <c:v>0.34571906873957764</c:v>
                </c:pt>
                <c:pt idx="1142">
                  <c:v>0.34588431297769756</c:v>
                </c:pt>
                <c:pt idx="1143">
                  <c:v>0.3460543095357374</c:v>
                </c:pt>
                <c:pt idx="1144">
                  <c:v>0.34622846363115939</c:v>
                </c:pt>
                <c:pt idx="1145">
                  <c:v>0.34639977305581421</c:v>
                </c:pt>
                <c:pt idx="1146">
                  <c:v>0.34656491863791078</c:v>
                </c:pt>
                <c:pt idx="1147">
                  <c:v>0.34673849496655951</c:v>
                </c:pt>
                <c:pt idx="1148">
                  <c:v>0.34691096371285629</c:v>
                </c:pt>
                <c:pt idx="1149">
                  <c:v>0.34707732138564573</c:v>
                </c:pt>
                <c:pt idx="1150">
                  <c:v>0.34725039001090291</c:v>
                </c:pt>
                <c:pt idx="1151">
                  <c:v>0.34742464987295446</c:v>
                </c:pt>
                <c:pt idx="1152">
                  <c:v>0.34757862404729573</c:v>
                </c:pt>
                <c:pt idx="1153">
                  <c:v>0.34772698194376056</c:v>
                </c:pt>
                <c:pt idx="1154">
                  <c:v>0.34787796577218777</c:v>
                </c:pt>
                <c:pt idx="1155">
                  <c:v>0.34801691677765739</c:v>
                </c:pt>
                <c:pt idx="1156">
                  <c:v>0.34815985078890749</c:v>
                </c:pt>
                <c:pt idx="1157">
                  <c:v>0.34831249356319871</c:v>
                </c:pt>
                <c:pt idx="1158">
                  <c:v>0.3484597468874317</c:v>
                </c:pt>
                <c:pt idx="1159">
                  <c:v>0.34861154441420822</c:v>
                </c:pt>
                <c:pt idx="1160">
                  <c:v>0.34875509995549986</c:v>
                </c:pt>
                <c:pt idx="1161">
                  <c:v>0.34888861887277661</c:v>
                </c:pt>
                <c:pt idx="1162">
                  <c:v>0.34901000433223167</c:v>
                </c:pt>
                <c:pt idx="1163">
                  <c:v>0.34910813169084781</c:v>
                </c:pt>
                <c:pt idx="1164">
                  <c:v>0.34922643373759793</c:v>
                </c:pt>
                <c:pt idx="1165">
                  <c:v>0.34935311522639395</c:v>
                </c:pt>
                <c:pt idx="1166">
                  <c:v>0.3494640801776297</c:v>
                </c:pt>
                <c:pt idx="1167">
                  <c:v>0.34957665931378706</c:v>
                </c:pt>
                <c:pt idx="1168">
                  <c:v>0.34968818321088074</c:v>
                </c:pt>
                <c:pt idx="1169">
                  <c:v>0.34977338769515615</c:v>
                </c:pt>
                <c:pt idx="1170">
                  <c:v>0.34987745045736696</c:v>
                </c:pt>
                <c:pt idx="1171">
                  <c:v>0.34999658541047785</c:v>
                </c:pt>
                <c:pt idx="1172">
                  <c:v>0.35011576838898267</c:v>
                </c:pt>
                <c:pt idx="1173">
                  <c:v>0.35023896746474215</c:v>
                </c:pt>
                <c:pt idx="1174">
                  <c:v>0.35035440132455714</c:v>
                </c:pt>
                <c:pt idx="1175">
                  <c:v>0.35047190647678467</c:v>
                </c:pt>
                <c:pt idx="1176">
                  <c:v>0.35057947614080548</c:v>
                </c:pt>
                <c:pt idx="1177">
                  <c:v>0.35068718371598173</c:v>
                </c:pt>
                <c:pt idx="1178">
                  <c:v>0.35080383041751251</c:v>
                </c:pt>
                <c:pt idx="1179">
                  <c:v>0.3509214106287899</c:v>
                </c:pt>
                <c:pt idx="1180">
                  <c:v>0.35103516197558032</c:v>
                </c:pt>
                <c:pt idx="1181">
                  <c:v>0.35115354989087422</c:v>
                </c:pt>
                <c:pt idx="1182">
                  <c:v>0.35126493308226542</c:v>
                </c:pt>
                <c:pt idx="1183">
                  <c:v>0.3513656477043719</c:v>
                </c:pt>
                <c:pt idx="1184">
                  <c:v>0.35147198014442788</c:v>
                </c:pt>
                <c:pt idx="1185">
                  <c:v>0.35157214936739578</c:v>
                </c:pt>
                <c:pt idx="1186">
                  <c:v>0.35166469012530327</c:v>
                </c:pt>
                <c:pt idx="1187">
                  <c:v>0.35176215712668485</c:v>
                </c:pt>
                <c:pt idx="1188">
                  <c:v>0.35186389068896196</c:v>
                </c:pt>
                <c:pt idx="1189">
                  <c:v>0.35196391677296507</c:v>
                </c:pt>
                <c:pt idx="1190">
                  <c:v>0.35206399240847491</c:v>
                </c:pt>
                <c:pt idx="1191">
                  <c:v>0.35216272423675449</c:v>
                </c:pt>
                <c:pt idx="1192">
                  <c:v>0.35225623505999909</c:v>
                </c:pt>
                <c:pt idx="1193">
                  <c:v>0.35235296236824781</c:v>
                </c:pt>
                <c:pt idx="1194">
                  <c:v>0.35245397095175018</c:v>
                </c:pt>
                <c:pt idx="1195">
                  <c:v>0.35255154565180352</c:v>
                </c:pt>
                <c:pt idx="1196">
                  <c:v>0.35265458353280293</c:v>
                </c:pt>
                <c:pt idx="1197">
                  <c:v>0.35276053897004633</c:v>
                </c:pt>
                <c:pt idx="1198">
                  <c:v>0.35286607203416082</c:v>
                </c:pt>
                <c:pt idx="1199">
                  <c:v>0.35296890003544928</c:v>
                </c:pt>
                <c:pt idx="1200">
                  <c:v>0.35306253149116457</c:v>
                </c:pt>
                <c:pt idx="1201">
                  <c:v>0.35313744769014527</c:v>
                </c:pt>
                <c:pt idx="1202">
                  <c:v>0.35320157272932562</c:v>
                </c:pt>
                <c:pt idx="1203">
                  <c:v>0.35327236604116369</c:v>
                </c:pt>
                <c:pt idx="1204">
                  <c:v>0.3533483374142829</c:v>
                </c:pt>
                <c:pt idx="1205">
                  <c:v>0.35342464641743154</c:v>
                </c:pt>
                <c:pt idx="1206">
                  <c:v>0.35350128594424196</c:v>
                </c:pt>
                <c:pt idx="1207">
                  <c:v>0.35358554114613749</c:v>
                </c:pt>
                <c:pt idx="1208">
                  <c:v>0.35367754033537424</c:v>
                </c:pt>
                <c:pt idx="1209">
                  <c:v>0.35376351862455607</c:v>
                </c:pt>
                <c:pt idx="1210">
                  <c:v>0.35384791178384917</c:v>
                </c:pt>
                <c:pt idx="1211">
                  <c:v>0.35392621344037095</c:v>
                </c:pt>
                <c:pt idx="1212">
                  <c:v>0.35398163452046799</c:v>
                </c:pt>
                <c:pt idx="1213">
                  <c:v>0.35402331623160199</c:v>
                </c:pt>
                <c:pt idx="1214">
                  <c:v>0.3540668624131591</c:v>
                </c:pt>
                <c:pt idx="1215">
                  <c:v>0.3541327003452952</c:v>
                </c:pt>
                <c:pt idx="1216">
                  <c:v>0.35422281905465586</c:v>
                </c:pt>
                <c:pt idx="1217">
                  <c:v>0.35431427846619457</c:v>
                </c:pt>
                <c:pt idx="1218">
                  <c:v>0.35440716639470476</c:v>
                </c:pt>
                <c:pt idx="1219">
                  <c:v>0.35450290374158538</c:v>
                </c:pt>
                <c:pt idx="1220">
                  <c:v>0.35458134385391382</c:v>
                </c:pt>
                <c:pt idx="1221">
                  <c:v>0.35465628384540948</c:v>
                </c:pt>
                <c:pt idx="1222">
                  <c:v>0.35474351189631403</c:v>
                </c:pt>
                <c:pt idx="1223">
                  <c:v>0.35483686606852421</c:v>
                </c:pt>
                <c:pt idx="1224">
                  <c:v>0.35491548439400838</c:v>
                </c:pt>
                <c:pt idx="1225">
                  <c:v>0.3549845211183118</c:v>
                </c:pt>
                <c:pt idx="1226">
                  <c:v>0.35505399130921855</c:v>
                </c:pt>
                <c:pt idx="1227">
                  <c:v>0.35511659417084135</c:v>
                </c:pt>
                <c:pt idx="1228">
                  <c:v>0.35519223261955157</c:v>
                </c:pt>
                <c:pt idx="1229">
                  <c:v>0.35528630533219846</c:v>
                </c:pt>
                <c:pt idx="1230">
                  <c:v>0.35536418128443586</c:v>
                </c:pt>
                <c:pt idx="1231">
                  <c:v>0.35542914037756429</c:v>
                </c:pt>
                <c:pt idx="1232">
                  <c:v>0.35549903497067392</c:v>
                </c:pt>
                <c:pt idx="1233">
                  <c:v>0.35556574627083121</c:v>
                </c:pt>
                <c:pt idx="1234">
                  <c:v>0.35562711939498581</c:v>
                </c:pt>
                <c:pt idx="1235">
                  <c:v>0.35570201724888545</c:v>
                </c:pt>
                <c:pt idx="1236">
                  <c:v>0.35576170119772205</c:v>
                </c:pt>
                <c:pt idx="1237">
                  <c:v>0.35580930406974365</c:v>
                </c:pt>
                <c:pt idx="1238">
                  <c:v>0.35586830096197913</c:v>
                </c:pt>
                <c:pt idx="1239">
                  <c:v>0.35592105192011392</c:v>
                </c:pt>
                <c:pt idx="1240">
                  <c:v>0.35599912111180387</c:v>
                </c:pt>
                <c:pt idx="1241">
                  <c:v>0.35608508983946363</c:v>
                </c:pt>
                <c:pt idx="1242">
                  <c:v>0.35615693831667067</c:v>
                </c:pt>
                <c:pt idx="1243">
                  <c:v>0.3562356517352841</c:v>
                </c:pt>
                <c:pt idx="1244">
                  <c:v>0.35631322960723105</c:v>
                </c:pt>
                <c:pt idx="1245">
                  <c:v>0.356377327168587</c:v>
                </c:pt>
                <c:pt idx="1246">
                  <c:v>0.35645355375503512</c:v>
                </c:pt>
                <c:pt idx="1247">
                  <c:v>0.3565385301541677</c:v>
                </c:pt>
                <c:pt idx="1248">
                  <c:v>0.35660951495147747</c:v>
                </c:pt>
                <c:pt idx="1249">
                  <c:v>0.35667592551424326</c:v>
                </c:pt>
                <c:pt idx="1250">
                  <c:v>0.35674624254611248</c:v>
                </c:pt>
                <c:pt idx="1251">
                  <c:v>0.35682317271161401</c:v>
                </c:pt>
                <c:pt idx="1252">
                  <c:v>0.35690694124778183</c:v>
                </c:pt>
                <c:pt idx="1253">
                  <c:v>0.35699087271587571</c:v>
                </c:pt>
                <c:pt idx="1254">
                  <c:v>0.35707181064086663</c:v>
                </c:pt>
                <c:pt idx="1255">
                  <c:v>0.35712880021584614</c:v>
                </c:pt>
                <c:pt idx="1256">
                  <c:v>0.35717127294241302</c:v>
                </c:pt>
                <c:pt idx="1257">
                  <c:v>0.35722663473526034</c:v>
                </c:pt>
                <c:pt idx="1258">
                  <c:v>0.35728275055936748</c:v>
                </c:pt>
                <c:pt idx="1259">
                  <c:v>0.35734592078699096</c:v>
                </c:pt>
                <c:pt idx="1260">
                  <c:v>0.35741558733122863</c:v>
                </c:pt>
                <c:pt idx="1261">
                  <c:v>0.3574751778951985</c:v>
                </c:pt>
                <c:pt idx="1262">
                  <c:v>0.35752881790122854</c:v>
                </c:pt>
                <c:pt idx="1263">
                  <c:v>0.35759042400479202</c:v>
                </c:pt>
                <c:pt idx="1264">
                  <c:v>0.35764803405044621</c:v>
                </c:pt>
                <c:pt idx="1265">
                  <c:v>0.35771528710782574</c:v>
                </c:pt>
                <c:pt idx="1266">
                  <c:v>0.35780102167352812</c:v>
                </c:pt>
                <c:pt idx="1267">
                  <c:v>0.35787830786239866</c:v>
                </c:pt>
                <c:pt idx="1268">
                  <c:v>0.35795923234367982</c:v>
                </c:pt>
                <c:pt idx="1269">
                  <c:v>0.358038675117274</c:v>
                </c:pt>
                <c:pt idx="1270">
                  <c:v>0.35810776404424388</c:v>
                </c:pt>
                <c:pt idx="1271">
                  <c:v>0.35818070739435787</c:v>
                </c:pt>
                <c:pt idx="1272">
                  <c:v>0.35824446653042091</c:v>
                </c:pt>
                <c:pt idx="1273">
                  <c:v>0.35831627740422017</c:v>
                </c:pt>
                <c:pt idx="1274">
                  <c:v>0.35840232578895231</c:v>
                </c:pt>
                <c:pt idx="1275">
                  <c:v>0.35848204192235356</c:v>
                </c:pt>
                <c:pt idx="1276">
                  <c:v>0.35857870914615458</c:v>
                </c:pt>
                <c:pt idx="1277">
                  <c:v>0.35866048457719296</c:v>
                </c:pt>
                <c:pt idx="1278">
                  <c:v>0.35870787925177017</c:v>
                </c:pt>
                <c:pt idx="1279">
                  <c:v>0.35877680752383428</c:v>
                </c:pt>
                <c:pt idx="1280">
                  <c:v>0.35885029713591399</c:v>
                </c:pt>
                <c:pt idx="1281">
                  <c:v>0.35892531983248316</c:v>
                </c:pt>
                <c:pt idx="1282">
                  <c:v>0.35901661615526304</c:v>
                </c:pt>
                <c:pt idx="1283">
                  <c:v>0.35911049817271906</c:v>
                </c:pt>
                <c:pt idx="1284">
                  <c:v>0.35918298354883182</c:v>
                </c:pt>
                <c:pt idx="1285">
                  <c:v>0.35923756431203935</c:v>
                </c:pt>
                <c:pt idx="1286">
                  <c:v>0.35929644645474501</c:v>
                </c:pt>
                <c:pt idx="1287">
                  <c:v>0.35935558947229779</c:v>
                </c:pt>
                <c:pt idx="1288">
                  <c:v>0.35942758276790721</c:v>
                </c:pt>
                <c:pt idx="1289">
                  <c:v>0.35950964781388611</c:v>
                </c:pt>
                <c:pt idx="1290">
                  <c:v>0.35956358689367218</c:v>
                </c:pt>
                <c:pt idx="1291">
                  <c:v>0.35961216000551666</c:v>
                </c:pt>
                <c:pt idx="1292">
                  <c:v>0.3596829821405671</c:v>
                </c:pt>
                <c:pt idx="1293">
                  <c:v>0.35974543905021045</c:v>
                </c:pt>
                <c:pt idx="1294">
                  <c:v>0.35982416860007915</c:v>
                </c:pt>
                <c:pt idx="1295">
                  <c:v>0.35993354144082262</c:v>
                </c:pt>
                <c:pt idx="1296">
                  <c:v>0.36000717245824654</c:v>
                </c:pt>
                <c:pt idx="1297">
                  <c:v>0.36005672080818646</c:v>
                </c:pt>
                <c:pt idx="1298">
                  <c:v>0.36012688599949999</c:v>
                </c:pt>
                <c:pt idx="1299">
                  <c:v>0.36020284028017319</c:v>
                </c:pt>
                <c:pt idx="1300">
                  <c:v>0.36028060915754662</c:v>
                </c:pt>
                <c:pt idx="1301">
                  <c:v>0.36037224372444004</c:v>
                </c:pt>
                <c:pt idx="1302">
                  <c:v>0.36047099240163299</c:v>
                </c:pt>
                <c:pt idx="1303">
                  <c:v>0.36056524246110366</c:v>
                </c:pt>
                <c:pt idx="1304">
                  <c:v>0.36065175122931864</c:v>
                </c:pt>
                <c:pt idx="1305">
                  <c:v>0.36074885567492831</c:v>
                </c:pt>
                <c:pt idx="1306">
                  <c:v>0.36081903639190677</c:v>
                </c:pt>
                <c:pt idx="1307">
                  <c:v>0.3608753523103389</c:v>
                </c:pt>
                <c:pt idx="1308">
                  <c:v>0.36095203415637506</c:v>
                </c:pt>
                <c:pt idx="1309">
                  <c:v>0.36101005332717695</c:v>
                </c:pt>
                <c:pt idx="1310">
                  <c:v>0.36109044195919354</c:v>
                </c:pt>
                <c:pt idx="1311">
                  <c:v>0.36118588206275098</c:v>
                </c:pt>
                <c:pt idx="1312">
                  <c:v>0.36126343403145977</c:v>
                </c:pt>
                <c:pt idx="1313">
                  <c:v>0.36136265781104004</c:v>
                </c:pt>
                <c:pt idx="1314">
                  <c:v>0.36144753654433165</c:v>
                </c:pt>
                <c:pt idx="1315">
                  <c:v>0.36152581774616865</c:v>
                </c:pt>
                <c:pt idx="1316">
                  <c:v>0.3616062851383699</c:v>
                </c:pt>
                <c:pt idx="1317">
                  <c:v>0.36166316865880482</c:v>
                </c:pt>
                <c:pt idx="1318">
                  <c:v>0.36173409851095034</c:v>
                </c:pt>
                <c:pt idx="1319">
                  <c:v>0.36180218442396161</c:v>
                </c:pt>
                <c:pt idx="1320">
                  <c:v>0.36186724611043714</c:v>
                </c:pt>
                <c:pt idx="1321">
                  <c:v>0.36194446776844885</c:v>
                </c:pt>
                <c:pt idx="1322">
                  <c:v>0.36202209235243127</c:v>
                </c:pt>
                <c:pt idx="1323">
                  <c:v>0.36211309699552546</c:v>
                </c:pt>
                <c:pt idx="1324">
                  <c:v>0.36220348363070382</c:v>
                </c:pt>
                <c:pt idx="1325">
                  <c:v>0.3622910300110706</c:v>
                </c:pt>
                <c:pt idx="1326">
                  <c:v>0.36238308023520749</c:v>
                </c:pt>
                <c:pt idx="1327">
                  <c:v>0.36246133906310818</c:v>
                </c:pt>
                <c:pt idx="1328">
                  <c:v>0.36255622002538451</c:v>
                </c:pt>
                <c:pt idx="1329">
                  <c:v>0.36266905661864701</c:v>
                </c:pt>
                <c:pt idx="1330">
                  <c:v>0.36277571707236228</c:v>
                </c:pt>
                <c:pt idx="1331">
                  <c:v>0.36288727434640405</c:v>
                </c:pt>
                <c:pt idx="1332">
                  <c:v>0.36299327746313437</c:v>
                </c:pt>
                <c:pt idx="1333">
                  <c:v>0.36309055127017081</c:v>
                </c:pt>
                <c:pt idx="1334">
                  <c:v>0.36319720234566216</c:v>
                </c:pt>
                <c:pt idx="1335">
                  <c:v>0.36331398483559335</c:v>
                </c:pt>
                <c:pt idx="1336">
                  <c:v>0.36341482167214473</c:v>
                </c:pt>
                <c:pt idx="1337">
                  <c:v>0.36351388431209131</c:v>
                </c:pt>
                <c:pt idx="1338">
                  <c:v>0.36361685857408094</c:v>
                </c:pt>
                <c:pt idx="1339">
                  <c:v>0.36371342209778929</c:v>
                </c:pt>
                <c:pt idx="1340">
                  <c:v>0.36380547812805508</c:v>
                </c:pt>
                <c:pt idx="1341">
                  <c:v>0.36389769224122553</c:v>
                </c:pt>
                <c:pt idx="1342">
                  <c:v>0.36398605333948142</c:v>
                </c:pt>
                <c:pt idx="1343">
                  <c:v>0.36405772676120712</c:v>
                </c:pt>
                <c:pt idx="1344">
                  <c:v>0.3641441139048629</c:v>
                </c:pt>
                <c:pt idx="1345">
                  <c:v>0.364243590733554</c:v>
                </c:pt>
                <c:pt idx="1346">
                  <c:v>0.36433318689657163</c:v>
                </c:pt>
                <c:pt idx="1347">
                  <c:v>0.36443493506735997</c:v>
                </c:pt>
                <c:pt idx="1348">
                  <c:v>0.36451483013369151</c:v>
                </c:pt>
                <c:pt idx="1349">
                  <c:v>0.36457334590839691</c:v>
                </c:pt>
                <c:pt idx="1350">
                  <c:v>0.36464021044243616</c:v>
                </c:pt>
                <c:pt idx="1351">
                  <c:v>0.36470257326779237</c:v>
                </c:pt>
                <c:pt idx="1352">
                  <c:v>0.36475055105422199</c:v>
                </c:pt>
                <c:pt idx="1353">
                  <c:v>0.36480081598322373</c:v>
                </c:pt>
                <c:pt idx="1354">
                  <c:v>0.3648408443478926</c:v>
                </c:pt>
                <c:pt idx="1355">
                  <c:v>0.36486272453416985</c:v>
                </c:pt>
                <c:pt idx="1356">
                  <c:v>0.36488330233314453</c:v>
                </c:pt>
                <c:pt idx="1357">
                  <c:v>0.36493488101910548</c:v>
                </c:pt>
                <c:pt idx="1358">
                  <c:v>0.36497704306605611</c:v>
                </c:pt>
                <c:pt idx="1359">
                  <c:v>0.36502885613033831</c:v>
                </c:pt>
                <c:pt idx="1360">
                  <c:v>0.3650973291890291</c:v>
                </c:pt>
                <c:pt idx="1361">
                  <c:v>0.36515507748643072</c:v>
                </c:pt>
                <c:pt idx="1362">
                  <c:v>0.36521557690859896</c:v>
                </c:pt>
                <c:pt idx="1363">
                  <c:v>0.3652888816996987</c:v>
                </c:pt>
                <c:pt idx="1364">
                  <c:v>0.3653617770803525</c:v>
                </c:pt>
                <c:pt idx="1365">
                  <c:v>0.36541772156288199</c:v>
                </c:pt>
                <c:pt idx="1366">
                  <c:v>0.36547626737343175</c:v>
                </c:pt>
                <c:pt idx="1367">
                  <c:v>0.36551593681328826</c:v>
                </c:pt>
                <c:pt idx="1368">
                  <c:v>0.36554324708646369</c:v>
                </c:pt>
                <c:pt idx="1369">
                  <c:v>0.36555795158526361</c:v>
                </c:pt>
                <c:pt idx="1370">
                  <c:v>0.36554829786925547</c:v>
                </c:pt>
                <c:pt idx="1371">
                  <c:v>0.36554597532723987</c:v>
                </c:pt>
                <c:pt idx="1372">
                  <c:v>0.36553862704053292</c:v>
                </c:pt>
                <c:pt idx="1373">
                  <c:v>0.36553864342327974</c:v>
                </c:pt>
                <c:pt idx="1374">
                  <c:v>0.36554771907129907</c:v>
                </c:pt>
                <c:pt idx="1375">
                  <c:v>0.3655348630065251</c:v>
                </c:pt>
                <c:pt idx="1376">
                  <c:v>0.3655025069135453</c:v>
                </c:pt>
                <c:pt idx="1377">
                  <c:v>0.36547386814307109</c:v>
                </c:pt>
                <c:pt idx="1378">
                  <c:v>0.36545141576986628</c:v>
                </c:pt>
                <c:pt idx="1379">
                  <c:v>0.36541987852231522</c:v>
                </c:pt>
                <c:pt idx="1380">
                  <c:v>0.36539744492437881</c:v>
                </c:pt>
                <c:pt idx="1381">
                  <c:v>0.36537141849261007</c:v>
                </c:pt>
                <c:pt idx="1382">
                  <c:v>0.36531670289758306</c:v>
                </c:pt>
                <c:pt idx="1383">
                  <c:v>0.36528388168331111</c:v>
                </c:pt>
                <c:pt idx="1384">
                  <c:v>0.36526817916708199</c:v>
                </c:pt>
                <c:pt idx="1385">
                  <c:v>0.36524670066219023</c:v>
                </c:pt>
                <c:pt idx="1386">
                  <c:v>0.3652307246107136</c:v>
                </c:pt>
                <c:pt idx="1387">
                  <c:v>0.36519554088724759</c:v>
                </c:pt>
                <c:pt idx="1388">
                  <c:v>0.36514542948587209</c:v>
                </c:pt>
                <c:pt idx="1389">
                  <c:v>0.365103406197618</c:v>
                </c:pt>
                <c:pt idx="1390">
                  <c:v>0.36507888386154946</c:v>
                </c:pt>
                <c:pt idx="1391">
                  <c:v>0.36505002517616109</c:v>
                </c:pt>
                <c:pt idx="1392">
                  <c:v>0.3650307272905538</c:v>
                </c:pt>
                <c:pt idx="1393">
                  <c:v>0.36499275912597123</c:v>
                </c:pt>
                <c:pt idx="1394">
                  <c:v>0.36493852063816129</c:v>
                </c:pt>
                <c:pt idx="1395">
                  <c:v>0.36489641204003415</c:v>
                </c:pt>
                <c:pt idx="1396">
                  <c:v>0.36484760783847509</c:v>
                </c:pt>
                <c:pt idx="1397">
                  <c:v>0.36481070896109241</c:v>
                </c:pt>
                <c:pt idx="1398">
                  <c:v>0.36478416214017778</c:v>
                </c:pt>
                <c:pt idx="1399">
                  <c:v>0.36475613378057642</c:v>
                </c:pt>
                <c:pt idx="1400">
                  <c:v>0.36472957137183998</c:v>
                </c:pt>
                <c:pt idx="1401">
                  <c:v>0.36470993621736664</c:v>
                </c:pt>
                <c:pt idx="1402">
                  <c:v>0.36469920650157195</c:v>
                </c:pt>
                <c:pt idx="1403">
                  <c:v>0.36468155371369865</c:v>
                </c:pt>
                <c:pt idx="1404">
                  <c:v>0.36466543189459161</c:v>
                </c:pt>
                <c:pt idx="1405">
                  <c:v>0.36464637490198532</c:v>
                </c:pt>
                <c:pt idx="1406">
                  <c:v>0.3646184977824059</c:v>
                </c:pt>
                <c:pt idx="1407">
                  <c:v>0.3646027866349193</c:v>
                </c:pt>
                <c:pt idx="1408">
                  <c:v>0.36459296889688525</c:v>
                </c:pt>
                <c:pt idx="1409">
                  <c:v>0.36458296624313041</c:v>
                </c:pt>
                <c:pt idx="1410">
                  <c:v>0.36458490416839284</c:v>
                </c:pt>
                <c:pt idx="1411">
                  <c:v>0.36456723698858146</c:v>
                </c:pt>
                <c:pt idx="1412">
                  <c:v>0.36454093805842985</c:v>
                </c:pt>
                <c:pt idx="1413">
                  <c:v>0.36451564636046596</c:v>
                </c:pt>
                <c:pt idx="1414">
                  <c:v>0.36448164946531847</c:v>
                </c:pt>
                <c:pt idx="1415">
                  <c:v>0.36444808319304522</c:v>
                </c:pt>
                <c:pt idx="1416">
                  <c:v>0.3644170463811347</c:v>
                </c:pt>
                <c:pt idx="1417">
                  <c:v>0.36437724153953804</c:v>
                </c:pt>
                <c:pt idx="1418">
                  <c:v>0.36432440952593992</c:v>
                </c:pt>
                <c:pt idx="1419">
                  <c:v>0.36428125434945796</c:v>
                </c:pt>
                <c:pt idx="1420">
                  <c:v>0.36423818906067518</c:v>
                </c:pt>
                <c:pt idx="1421">
                  <c:v>0.36420189720508844</c:v>
                </c:pt>
                <c:pt idx="1422">
                  <c:v>0.36417194350381282</c:v>
                </c:pt>
                <c:pt idx="1423">
                  <c:v>0.36414476371873611</c:v>
                </c:pt>
                <c:pt idx="1424">
                  <c:v>0.36410933337392093</c:v>
                </c:pt>
                <c:pt idx="1425">
                  <c:v>0.36409387411946931</c:v>
                </c:pt>
                <c:pt idx="1426">
                  <c:v>0.36408257942179761</c:v>
                </c:pt>
                <c:pt idx="1427">
                  <c:v>0.3640663529818709</c:v>
                </c:pt>
                <c:pt idx="1428">
                  <c:v>0.36407468852697161</c:v>
                </c:pt>
                <c:pt idx="1429">
                  <c:v>0.36408651063664887</c:v>
                </c:pt>
                <c:pt idx="1430">
                  <c:v>0.36409977807375432</c:v>
                </c:pt>
                <c:pt idx="1431">
                  <c:v>0.36411023633045231</c:v>
                </c:pt>
                <c:pt idx="1432">
                  <c:v>0.36413720350343787</c:v>
                </c:pt>
                <c:pt idx="1433">
                  <c:v>0.36413151698931578</c:v>
                </c:pt>
                <c:pt idx="1434">
                  <c:v>0.36411276822366245</c:v>
                </c:pt>
                <c:pt idx="1435">
                  <c:v>0.36412824249583259</c:v>
                </c:pt>
                <c:pt idx="1436">
                  <c:v>0.36413987525470759</c:v>
                </c:pt>
                <c:pt idx="1437">
                  <c:v>0.36414964518582815</c:v>
                </c:pt>
                <c:pt idx="1438">
                  <c:v>0.36416553382739708</c:v>
                </c:pt>
                <c:pt idx="1439">
                  <c:v>0.36417170795879156</c:v>
                </c:pt>
                <c:pt idx="1440">
                  <c:v>0.36416544445850613</c:v>
                </c:pt>
                <c:pt idx="1441">
                  <c:v>0.36415192297996518</c:v>
                </c:pt>
                <c:pt idx="1442">
                  <c:v>0.3641844805497132</c:v>
                </c:pt>
                <c:pt idx="1443">
                  <c:v>0.36420701037796727</c:v>
                </c:pt>
                <c:pt idx="1444">
                  <c:v>0.36423299810337473</c:v>
                </c:pt>
                <c:pt idx="1445">
                  <c:v>0.36427642933790771</c:v>
                </c:pt>
                <c:pt idx="1446">
                  <c:v>0.36430778938932518</c:v>
                </c:pt>
                <c:pt idx="1447">
                  <c:v>0.36435212339543943</c:v>
                </c:pt>
                <c:pt idx="1448">
                  <c:v>0.36442079342793149</c:v>
                </c:pt>
                <c:pt idx="1449">
                  <c:v>0.36448366326722109</c:v>
                </c:pt>
                <c:pt idx="1450">
                  <c:v>0.36453917394709578</c:v>
                </c:pt>
                <c:pt idx="1451">
                  <c:v>0.36457853074066354</c:v>
                </c:pt>
                <c:pt idx="1452">
                  <c:v>0.36460039123058879</c:v>
                </c:pt>
                <c:pt idx="1453">
                  <c:v>0.3646720786362711</c:v>
                </c:pt>
                <c:pt idx="1454">
                  <c:v>0.36476598456220682</c:v>
                </c:pt>
                <c:pt idx="1455">
                  <c:v>0.36483231592974924</c:v>
                </c:pt>
                <c:pt idx="1456">
                  <c:v>0.36486438774236851</c:v>
                </c:pt>
                <c:pt idx="1457">
                  <c:v>0.36492220367916844</c:v>
                </c:pt>
                <c:pt idx="1458">
                  <c:v>0.36496253503423776</c:v>
                </c:pt>
                <c:pt idx="1459">
                  <c:v>0.36498323443071845</c:v>
                </c:pt>
                <c:pt idx="1460">
                  <c:v>0.36505654887798428</c:v>
                </c:pt>
                <c:pt idx="1461">
                  <c:v>0.36517501974655103</c:v>
                </c:pt>
                <c:pt idx="1462">
                  <c:v>0.36524846565917768</c:v>
                </c:pt>
                <c:pt idx="1463">
                  <c:v>0.36532856047379486</c:v>
                </c:pt>
                <c:pt idx="1464">
                  <c:v>0.36542381645097871</c:v>
                </c:pt>
                <c:pt idx="1465">
                  <c:v>0.36547560776977578</c:v>
                </c:pt>
                <c:pt idx="1466">
                  <c:v>0.36548534325709037</c:v>
                </c:pt>
                <c:pt idx="1467">
                  <c:v>0.36552422070911095</c:v>
                </c:pt>
                <c:pt idx="1468">
                  <c:v>0.36557312497368294</c:v>
                </c:pt>
                <c:pt idx="1469">
                  <c:v>0.3656463540384704</c:v>
                </c:pt>
                <c:pt idx="1470">
                  <c:v>0.36578471895570952</c:v>
                </c:pt>
                <c:pt idx="1471">
                  <c:v>0.36586493467558184</c:v>
                </c:pt>
                <c:pt idx="1472">
                  <c:v>0.36593445118459011</c:v>
                </c:pt>
                <c:pt idx="1473">
                  <c:v>0.36601233344138823</c:v>
                </c:pt>
                <c:pt idx="1474">
                  <c:v>0.36610214993770973</c:v>
                </c:pt>
                <c:pt idx="1475">
                  <c:v>0.36612278249904745</c:v>
                </c:pt>
                <c:pt idx="1476">
                  <c:v>0.36614026206313288</c:v>
                </c:pt>
                <c:pt idx="1477">
                  <c:v>0.3662179187887431</c:v>
                </c:pt>
                <c:pt idx="1478">
                  <c:v>0.36628397153404518</c:v>
                </c:pt>
                <c:pt idx="1479">
                  <c:v>0.36635205765809437</c:v>
                </c:pt>
                <c:pt idx="1480">
                  <c:v>0.3664010337545533</c:v>
                </c:pt>
                <c:pt idx="1481">
                  <c:v>0.36649530545219222</c:v>
                </c:pt>
                <c:pt idx="1482">
                  <c:v>0.36650635713171731</c:v>
                </c:pt>
                <c:pt idx="1483">
                  <c:v>0.36649377238481956</c:v>
                </c:pt>
                <c:pt idx="1484">
                  <c:v>0.36649537921826125</c:v>
                </c:pt>
                <c:pt idx="1485">
                  <c:v>0.36651574969166889</c:v>
                </c:pt>
                <c:pt idx="1486">
                  <c:v>0.36654588379843478</c:v>
                </c:pt>
                <c:pt idx="1487">
                  <c:v>0.36656471345090919</c:v>
                </c:pt>
                <c:pt idx="1488">
                  <c:v>0.36658583722461063</c:v>
                </c:pt>
                <c:pt idx="1489">
                  <c:v>0.36659930628312604</c:v>
                </c:pt>
                <c:pt idx="1490">
                  <c:v>0.36662088175733293</c:v>
                </c:pt>
                <c:pt idx="1491">
                  <c:v>0.36661509047513124</c:v>
                </c:pt>
                <c:pt idx="1492">
                  <c:v>0.36661968544312185</c:v>
                </c:pt>
                <c:pt idx="1493">
                  <c:v>0.36663520114373355</c:v>
                </c:pt>
                <c:pt idx="1494">
                  <c:v>0.36659370355511545</c:v>
                </c:pt>
                <c:pt idx="1495">
                  <c:v>0.36652059188824926</c:v>
                </c:pt>
                <c:pt idx="1496">
                  <c:v>0.36647883967216432</c:v>
                </c:pt>
                <c:pt idx="1497">
                  <c:v>0.3664302070143306</c:v>
                </c:pt>
                <c:pt idx="1498">
                  <c:v>0.36637934605580202</c:v>
                </c:pt>
                <c:pt idx="1499">
                  <c:v>0.36633963194029739</c:v>
                </c:pt>
                <c:pt idx="1500">
                  <c:v>0.36629757071025165</c:v>
                </c:pt>
                <c:pt idx="1501">
                  <c:v>0.36622880528112994</c:v>
                </c:pt>
                <c:pt idx="1502">
                  <c:v>0.36616500880553077</c:v>
                </c:pt>
                <c:pt idx="1503">
                  <c:v>0.36609645581609956</c:v>
                </c:pt>
                <c:pt idx="1504">
                  <c:v>0.3660155360817226</c:v>
                </c:pt>
                <c:pt idx="1505">
                  <c:v>0.36590180010358386</c:v>
                </c:pt>
                <c:pt idx="1506">
                  <c:v>0.36573346378625199</c:v>
                </c:pt>
                <c:pt idx="1507">
                  <c:v>0.36556709920267177</c:v>
                </c:pt>
                <c:pt idx="1508">
                  <c:v>0.36536258765885271</c:v>
                </c:pt>
                <c:pt idx="1509">
                  <c:v>0.36517385566112437</c:v>
                </c:pt>
                <c:pt idx="1510">
                  <c:v>0.3650227954872714</c:v>
                </c:pt>
                <c:pt idx="1511">
                  <c:v>0.36480651697653937</c:v>
                </c:pt>
                <c:pt idx="1512">
                  <c:v>0.36458523792913528</c:v>
                </c:pt>
                <c:pt idx="1513">
                  <c:v>0.36433019151451934</c:v>
                </c:pt>
                <c:pt idx="1514">
                  <c:v>0.36402595784961772</c:v>
                </c:pt>
                <c:pt idx="1515">
                  <c:v>0.36367997830070697</c:v>
                </c:pt>
                <c:pt idx="1516">
                  <c:v>0.36327162715085398</c:v>
                </c:pt>
                <c:pt idx="1517">
                  <c:v>0.36280070460729541</c:v>
                </c:pt>
                <c:pt idx="1518">
                  <c:v>0.3623132385849015</c:v>
                </c:pt>
                <c:pt idx="1519">
                  <c:v>0.36176615476016671</c:v>
                </c:pt>
                <c:pt idx="1520">
                  <c:v>0.36118178247074578</c:v>
                </c:pt>
                <c:pt idx="1521">
                  <c:v>0.3605638050015218</c:v>
                </c:pt>
                <c:pt idx="1522">
                  <c:v>0.35992708746526975</c:v>
                </c:pt>
                <c:pt idx="1523">
                  <c:v>0.35921081137963623</c:v>
                </c:pt>
                <c:pt idx="1524">
                  <c:v>0.35843671569109903</c:v>
                </c:pt>
                <c:pt idx="1525">
                  <c:v>0.35758525652277323</c:v>
                </c:pt>
                <c:pt idx="1526">
                  <c:v>0.35667708744095422</c:v>
                </c:pt>
                <c:pt idx="1527">
                  <c:v>0.35568485793000332</c:v>
                </c:pt>
                <c:pt idx="1528">
                  <c:v>0.35463570756380086</c:v>
                </c:pt>
                <c:pt idx="1529">
                  <c:v>0.35349218847072872</c:v>
                </c:pt>
                <c:pt idx="1530">
                  <c:v>0.35230036890694033</c:v>
                </c:pt>
                <c:pt idx="1531">
                  <c:v>0.35100917471993692</c:v>
                </c:pt>
                <c:pt idx="1532">
                  <c:v>0.34963415616623755</c:v>
                </c:pt>
                <c:pt idx="1533">
                  <c:v>0.3481517955022666</c:v>
                </c:pt>
                <c:pt idx="1534">
                  <c:v>0.34658262384552674</c:v>
                </c:pt>
                <c:pt idx="1535">
                  <c:v>0.34487266771805575</c:v>
                </c:pt>
                <c:pt idx="1536">
                  <c:v>0.34307632129970161</c:v>
                </c:pt>
                <c:pt idx="1537">
                  <c:v>0.34119785572219641</c:v>
                </c:pt>
                <c:pt idx="1538">
                  <c:v>0.33916962403041068</c:v>
                </c:pt>
                <c:pt idx="1539">
                  <c:v>0.33699755885011728</c:v>
                </c:pt>
                <c:pt idx="1540">
                  <c:v>0.33475071137416107</c:v>
                </c:pt>
                <c:pt idx="1541">
                  <c:v>0.33229020105274387</c:v>
                </c:pt>
                <c:pt idx="1542">
                  <c:v>0.32983150061586125</c:v>
                </c:pt>
                <c:pt idx="1543">
                  <c:v>0.32732767974408516</c:v>
                </c:pt>
                <c:pt idx="1544">
                  <c:v>0.32473148312864697</c:v>
                </c:pt>
                <c:pt idx="1545">
                  <c:v>0.322159376628599</c:v>
                </c:pt>
                <c:pt idx="1546">
                  <c:v>0.31956729032082842</c:v>
                </c:pt>
                <c:pt idx="1547">
                  <c:v>0.31696264841555238</c:v>
                </c:pt>
                <c:pt idx="1548">
                  <c:v>0.31425351814312968</c:v>
                </c:pt>
                <c:pt idx="1549">
                  <c:v>0.31169330867104167</c:v>
                </c:pt>
                <c:pt idx="1550">
                  <c:v>0.30905258531366292</c:v>
                </c:pt>
                <c:pt idx="1551">
                  <c:v>0.30665621460273479</c:v>
                </c:pt>
                <c:pt idx="1552">
                  <c:v>0.30441367964537941</c:v>
                </c:pt>
                <c:pt idx="1553">
                  <c:v>0.30229634148347184</c:v>
                </c:pt>
                <c:pt idx="1554">
                  <c:v>0.30043163288637609</c:v>
                </c:pt>
                <c:pt idx="1555">
                  <c:v>0.29877971493020627</c:v>
                </c:pt>
                <c:pt idx="1556">
                  <c:v>0.29729919987741499</c:v>
                </c:pt>
                <c:pt idx="1557">
                  <c:v>0.29599194379768079</c:v>
                </c:pt>
                <c:pt idx="1558">
                  <c:v>0.29493208707962482</c:v>
                </c:pt>
                <c:pt idx="1559">
                  <c:v>0.29406433132127202</c:v>
                </c:pt>
                <c:pt idx="1560">
                  <c:v>0.29340701154582</c:v>
                </c:pt>
                <c:pt idx="1561">
                  <c:v>0.29303232845529753</c:v>
                </c:pt>
                <c:pt idx="1562">
                  <c:v>0.29282229871708082</c:v>
                </c:pt>
                <c:pt idx="1563">
                  <c:v>0.29281726788288637</c:v>
                </c:pt>
                <c:pt idx="1564">
                  <c:v>0.29299264287127708</c:v>
                </c:pt>
                <c:pt idx="1565">
                  <c:v>0.2932673951532529</c:v>
                </c:pt>
                <c:pt idx="1566">
                  <c:v>0.29372401246628904</c:v>
                </c:pt>
                <c:pt idx="1567">
                  <c:v>0.29423690363456206</c:v>
                </c:pt>
                <c:pt idx="1568">
                  <c:v>0.29488947048892311</c:v>
                </c:pt>
                <c:pt idx="1569">
                  <c:v>0.29557728451573706</c:v>
                </c:pt>
                <c:pt idx="1570">
                  <c:v>0.29637722573323438</c:v>
                </c:pt>
                <c:pt idx="1571">
                  <c:v>0.29720067872876887</c:v>
                </c:pt>
                <c:pt idx="1572">
                  <c:v>0.29808308529802824</c:v>
                </c:pt>
                <c:pt idx="1573">
                  <c:v>0.29899859086728614</c:v>
                </c:pt>
                <c:pt idx="1574">
                  <c:v>0.29997728676199814</c:v>
                </c:pt>
                <c:pt idx="1575">
                  <c:v>0.30099303608116207</c:v>
                </c:pt>
                <c:pt idx="1576">
                  <c:v>0.30199408094300551</c:v>
                </c:pt>
                <c:pt idx="1577">
                  <c:v>0.30302860581391328</c:v>
                </c:pt>
                <c:pt idx="1578">
                  <c:v>0.30405211489228462</c:v>
                </c:pt>
                <c:pt idx="1579">
                  <c:v>0.30508769252000167</c:v>
                </c:pt>
                <c:pt idx="1580">
                  <c:v>0.30609598320968973</c:v>
                </c:pt>
                <c:pt idx="1581">
                  <c:v>0.30710759998772025</c:v>
                </c:pt>
                <c:pt idx="1582">
                  <c:v>0.30810800836222152</c:v>
                </c:pt>
                <c:pt idx="1583">
                  <c:v>0.30909111659372951</c:v>
                </c:pt>
                <c:pt idx="1584">
                  <c:v>0.31006073787622496</c:v>
                </c:pt>
                <c:pt idx="1585">
                  <c:v>0.31102548303743105</c:v>
                </c:pt>
                <c:pt idx="1586">
                  <c:v>0.31200919495494644</c:v>
                </c:pt>
                <c:pt idx="1587">
                  <c:v>0.31292577431013746</c:v>
                </c:pt>
                <c:pt idx="1588">
                  <c:v>0.31380907665085206</c:v>
                </c:pt>
                <c:pt idx="1589">
                  <c:v>0.31467982977732772</c:v>
                </c:pt>
                <c:pt idx="1590">
                  <c:v>0.31553460779181441</c:v>
                </c:pt>
                <c:pt idx="1591">
                  <c:v>0.31634415336712418</c:v>
                </c:pt>
                <c:pt idx="1592">
                  <c:v>0.31712780521257783</c:v>
                </c:pt>
                <c:pt idx="1593">
                  <c:v>0.31788348303233316</c:v>
                </c:pt>
                <c:pt idx="1594">
                  <c:v>0.31859416092748216</c:v>
                </c:pt>
                <c:pt idx="1595">
                  <c:v>0.31927911388259472</c:v>
                </c:pt>
                <c:pt idx="1596">
                  <c:v>0.31994599236706661</c:v>
                </c:pt>
                <c:pt idx="1597">
                  <c:v>0.32060391506940872</c:v>
                </c:pt>
                <c:pt idx="1598">
                  <c:v>0.32121634431947577</c:v>
                </c:pt>
                <c:pt idx="1599">
                  <c:v>0.32178196823621769</c:v>
                </c:pt>
                <c:pt idx="1600">
                  <c:v>0.32235372491072939</c:v>
                </c:pt>
                <c:pt idx="1601">
                  <c:v>0.32288236162518352</c:v>
                </c:pt>
                <c:pt idx="1602">
                  <c:v>0.32344081199804692</c:v>
                </c:pt>
                <c:pt idx="1603">
                  <c:v>0.32401836389994748</c:v>
                </c:pt>
                <c:pt idx="1604">
                  <c:v>0.32457478998977735</c:v>
                </c:pt>
                <c:pt idx="1605">
                  <c:v>0.32512356773744239</c:v>
                </c:pt>
                <c:pt idx="1606">
                  <c:v>0.32567204281896517</c:v>
                </c:pt>
                <c:pt idx="1607">
                  <c:v>0.32621297863588761</c:v>
                </c:pt>
                <c:pt idx="1608">
                  <c:v>0.3267631255898471</c:v>
                </c:pt>
                <c:pt idx="1609">
                  <c:v>0.3273061653453338</c:v>
                </c:pt>
                <c:pt idx="1610">
                  <c:v>0.32786555463930495</c:v>
                </c:pt>
                <c:pt idx="1611">
                  <c:v>0.32840470086869228</c:v>
                </c:pt>
                <c:pt idx="1612">
                  <c:v>0.32891972344122083</c:v>
                </c:pt>
                <c:pt idx="1613">
                  <c:v>0.32945148574576322</c:v>
                </c:pt>
                <c:pt idx="1614">
                  <c:v>0.32999252466708245</c:v>
                </c:pt>
                <c:pt idx="1615">
                  <c:v>0.33052737348632638</c:v>
                </c:pt>
                <c:pt idx="1616">
                  <c:v>0.33105998113877372</c:v>
                </c:pt>
                <c:pt idx="1617">
                  <c:v>0.33159976810592934</c:v>
                </c:pt>
                <c:pt idx="1618">
                  <c:v>0.33212155149753181</c:v>
                </c:pt>
                <c:pt idx="1619">
                  <c:v>0.3326587207743385</c:v>
                </c:pt>
                <c:pt idx="1620">
                  <c:v>0.33319672486804469</c:v>
                </c:pt>
                <c:pt idx="1621">
                  <c:v>0.33374443245450419</c:v>
                </c:pt>
                <c:pt idx="1622">
                  <c:v>0.33428632798204277</c:v>
                </c:pt>
                <c:pt idx="1623">
                  <c:v>0.3348328894263628</c:v>
                </c:pt>
                <c:pt idx="1624">
                  <c:v>0.335372913301272</c:v>
                </c:pt>
                <c:pt idx="1625">
                  <c:v>0.33590016596100786</c:v>
                </c:pt>
                <c:pt idx="1626">
                  <c:v>0.33644139479151908</c:v>
                </c:pt>
                <c:pt idx="1627">
                  <c:v>0.33699326734990853</c:v>
                </c:pt>
                <c:pt idx="1628">
                  <c:v>0.33753662871163037</c:v>
                </c:pt>
                <c:pt idx="1629">
                  <c:v>0.33809725520184769</c:v>
                </c:pt>
                <c:pt idx="1630">
                  <c:v>0.33866153662315984</c:v>
                </c:pt>
                <c:pt idx="1631">
                  <c:v>0.3392087789968356</c:v>
                </c:pt>
                <c:pt idx="1632">
                  <c:v>0.3397404202811562</c:v>
                </c:pt>
                <c:pt idx="1633">
                  <c:v>0.34029742755799658</c:v>
                </c:pt>
                <c:pt idx="1634">
                  <c:v>0.34086943706092493</c:v>
                </c:pt>
                <c:pt idx="1635">
                  <c:v>0.34141489228254013</c:v>
                </c:pt>
                <c:pt idx="1636">
                  <c:v>0.34196038326084088</c:v>
                </c:pt>
                <c:pt idx="1637">
                  <c:v>0.34250916826728145</c:v>
                </c:pt>
                <c:pt idx="1638">
                  <c:v>0.34302337139381467</c:v>
                </c:pt>
                <c:pt idx="1639">
                  <c:v>0.34356678414953934</c:v>
                </c:pt>
                <c:pt idx="1640">
                  <c:v>0.34413883834726566</c:v>
                </c:pt>
                <c:pt idx="1641">
                  <c:v>0.34470920844557512</c:v>
                </c:pt>
                <c:pt idx="1642">
                  <c:v>0.34527691048721149</c:v>
                </c:pt>
                <c:pt idx="1643">
                  <c:v>0.34583419093569473</c:v>
                </c:pt>
                <c:pt idx="1644">
                  <c:v>0.3464123628169018</c:v>
                </c:pt>
                <c:pt idx="1645">
                  <c:v>0.34701349639830337</c:v>
                </c:pt>
                <c:pt idx="1646">
                  <c:v>0.34758795783589774</c:v>
                </c:pt>
                <c:pt idx="1647">
                  <c:v>0.34816479592696997</c:v>
                </c:pt>
                <c:pt idx="1648">
                  <c:v>0.34873519817484372</c:v>
                </c:pt>
                <c:pt idx="1649">
                  <c:v>0.34929106920684611</c:v>
                </c:pt>
                <c:pt idx="1650">
                  <c:v>0.34984203474430825</c:v>
                </c:pt>
                <c:pt idx="1651">
                  <c:v>0.3503959122479941</c:v>
                </c:pt>
                <c:pt idx="1652">
                  <c:v>0.35094086896613336</c:v>
                </c:pt>
                <c:pt idx="1653">
                  <c:v>0.35146123097510662</c:v>
                </c:pt>
                <c:pt idx="1654">
                  <c:v>0.35197068646828006</c:v>
                </c:pt>
                <c:pt idx="1655">
                  <c:v>0.35252119992552022</c:v>
                </c:pt>
                <c:pt idx="1656">
                  <c:v>0.35309574773168695</c:v>
                </c:pt>
                <c:pt idx="1657">
                  <c:v>0.35364856706192654</c:v>
                </c:pt>
                <c:pt idx="1658">
                  <c:v>0.35422281819641893</c:v>
                </c:pt>
                <c:pt idx="1659">
                  <c:v>0.35477653012032367</c:v>
                </c:pt>
                <c:pt idx="1660">
                  <c:v>0.35531607869411808</c:v>
                </c:pt>
                <c:pt idx="1661">
                  <c:v>0.35583526926163023</c:v>
                </c:pt>
                <c:pt idx="1662">
                  <c:v>0.35635102834401849</c:v>
                </c:pt>
                <c:pt idx="1663">
                  <c:v>0.35685766605835184</c:v>
                </c:pt>
                <c:pt idx="1664">
                  <c:v>0.35733601265601672</c:v>
                </c:pt>
                <c:pt idx="1665">
                  <c:v>0.35781177943683051</c:v>
                </c:pt>
                <c:pt idx="1666">
                  <c:v>0.35828786772298554</c:v>
                </c:pt>
                <c:pt idx="1667">
                  <c:v>0.35875514363738575</c:v>
                </c:pt>
                <c:pt idx="1668">
                  <c:v>0.35921300086695607</c:v>
                </c:pt>
                <c:pt idx="1669">
                  <c:v>0.35962851903805726</c:v>
                </c:pt>
                <c:pt idx="1670">
                  <c:v>0.36010031374729962</c:v>
                </c:pt>
                <c:pt idx="1671">
                  <c:v>0.36059967521595399</c:v>
                </c:pt>
                <c:pt idx="1672">
                  <c:v>0.36108526798422708</c:v>
                </c:pt>
                <c:pt idx="1673">
                  <c:v>0.36163098136184385</c:v>
                </c:pt>
                <c:pt idx="1674">
                  <c:v>0.36209887300344484</c:v>
                </c:pt>
                <c:pt idx="1675">
                  <c:v>0.36249853629433221</c:v>
                </c:pt>
                <c:pt idx="1676">
                  <c:v>0.36293338844160888</c:v>
                </c:pt>
                <c:pt idx="1677">
                  <c:v>0.36335650717917173</c:v>
                </c:pt>
                <c:pt idx="1678">
                  <c:v>0.36376098351720776</c:v>
                </c:pt>
                <c:pt idx="1679">
                  <c:v>0.36419709488014601</c:v>
                </c:pt>
                <c:pt idx="1680">
                  <c:v>0.36463390552140168</c:v>
                </c:pt>
                <c:pt idx="1681">
                  <c:v>0.36504445615626985</c:v>
                </c:pt>
                <c:pt idx="1682">
                  <c:v>0.36543287747765901</c:v>
                </c:pt>
                <c:pt idx="1683">
                  <c:v>0.36581400398278358</c:v>
                </c:pt>
                <c:pt idx="1684">
                  <c:v>0.3661734764157385</c:v>
                </c:pt>
                <c:pt idx="1685">
                  <c:v>0.36654747750696487</c:v>
                </c:pt>
                <c:pt idx="1686">
                  <c:v>0.36693179253495778</c:v>
                </c:pt>
                <c:pt idx="1687">
                  <c:v>0.36728100885443338</c:v>
                </c:pt>
                <c:pt idx="1688">
                  <c:v>0.36761477127269943</c:v>
                </c:pt>
                <c:pt idx="1689">
                  <c:v>0.36795317925008514</c:v>
                </c:pt>
                <c:pt idx="1690">
                  <c:v>0.3682675961081095</c:v>
                </c:pt>
                <c:pt idx="1691">
                  <c:v>0.36858714074643389</c:v>
                </c:pt>
                <c:pt idx="1692">
                  <c:v>0.36895981049182702</c:v>
                </c:pt>
                <c:pt idx="1693">
                  <c:v>0.36930991959759457</c:v>
                </c:pt>
                <c:pt idx="1694">
                  <c:v>0.36962080031472361</c:v>
                </c:pt>
                <c:pt idx="1695">
                  <c:v>0.36988505138265926</c:v>
                </c:pt>
                <c:pt idx="1696">
                  <c:v>0.37019632952411802</c:v>
                </c:pt>
                <c:pt idx="1697">
                  <c:v>0.37050010557748458</c:v>
                </c:pt>
                <c:pt idx="1698">
                  <c:v>0.37080573473163669</c:v>
                </c:pt>
                <c:pt idx="1699">
                  <c:v>0.37116005000636476</c:v>
                </c:pt>
                <c:pt idx="1700">
                  <c:v>0.3714663726076291</c:v>
                </c:pt>
                <c:pt idx="1701">
                  <c:v>0.37172941219819067</c:v>
                </c:pt>
                <c:pt idx="1702">
                  <c:v>0.37199373768201954</c:v>
                </c:pt>
                <c:pt idx="1703">
                  <c:v>0.37228320754673599</c:v>
                </c:pt>
                <c:pt idx="1704">
                  <c:v>0.37259075256781654</c:v>
                </c:pt>
                <c:pt idx="1705">
                  <c:v>0.3729331183236444</c:v>
                </c:pt>
                <c:pt idx="1706">
                  <c:v>0.37326568458026982</c:v>
                </c:pt>
                <c:pt idx="1707">
                  <c:v>0.37357200832465032</c:v>
                </c:pt>
                <c:pt idx="1708">
                  <c:v>0.37386407364829538</c:v>
                </c:pt>
                <c:pt idx="1709">
                  <c:v>0.37414816312552185</c:v>
                </c:pt>
                <c:pt idx="1710">
                  <c:v>0.37442340182057582</c:v>
                </c:pt>
                <c:pt idx="1711">
                  <c:v>0.37468025516771303</c:v>
                </c:pt>
                <c:pt idx="1712">
                  <c:v>0.37491701423489188</c:v>
                </c:pt>
                <c:pt idx="1713">
                  <c:v>0.37516150643159452</c:v>
                </c:pt>
                <c:pt idx="1714">
                  <c:v>0.37539840644877637</c:v>
                </c:pt>
                <c:pt idx="1715">
                  <c:v>0.37560685927455234</c:v>
                </c:pt>
                <c:pt idx="1716">
                  <c:v>0.37584622534174561</c:v>
                </c:pt>
                <c:pt idx="1717">
                  <c:v>0.37611157444775722</c:v>
                </c:pt>
                <c:pt idx="1718">
                  <c:v>0.37632438365990284</c:v>
                </c:pt>
                <c:pt idx="1719">
                  <c:v>0.37654143114275712</c:v>
                </c:pt>
                <c:pt idx="1720">
                  <c:v>0.37678444136081152</c:v>
                </c:pt>
                <c:pt idx="1721">
                  <c:v>0.37699921880742487</c:v>
                </c:pt>
                <c:pt idx="1722">
                  <c:v>0.37724184798226973</c:v>
                </c:pt>
                <c:pt idx="1723">
                  <c:v>0.37753093508457347</c:v>
                </c:pt>
                <c:pt idx="1724">
                  <c:v>0.37778928548370366</c:v>
                </c:pt>
                <c:pt idx="1725">
                  <c:v>0.37803604657722745</c:v>
                </c:pt>
                <c:pt idx="1726">
                  <c:v>0.37828360105255676</c:v>
                </c:pt>
                <c:pt idx="1727">
                  <c:v>0.37851783322645455</c:v>
                </c:pt>
                <c:pt idx="1728">
                  <c:v>0.37876333088189518</c:v>
                </c:pt>
                <c:pt idx="1729">
                  <c:v>0.37901506390035644</c:v>
                </c:pt>
                <c:pt idx="1730">
                  <c:v>0.37926801075469396</c:v>
                </c:pt>
                <c:pt idx="1731">
                  <c:v>0.3795183438122906</c:v>
                </c:pt>
                <c:pt idx="1732">
                  <c:v>0.37975618746214562</c:v>
                </c:pt>
                <c:pt idx="1733">
                  <c:v>0.37998699300795885</c:v>
                </c:pt>
                <c:pt idx="1734">
                  <c:v>0.38020401807913856</c:v>
                </c:pt>
                <c:pt idx="1735">
                  <c:v>0.38043120673739189</c:v>
                </c:pt>
                <c:pt idx="1736">
                  <c:v>0.38065464193960658</c:v>
                </c:pt>
                <c:pt idx="1737">
                  <c:v>0.38088743104483186</c:v>
                </c:pt>
                <c:pt idx="1738">
                  <c:v>0.38112921341082046</c:v>
                </c:pt>
                <c:pt idx="1739">
                  <c:v>0.38135845029923576</c:v>
                </c:pt>
                <c:pt idx="1740">
                  <c:v>0.38159807677917373</c:v>
                </c:pt>
                <c:pt idx="1741">
                  <c:v>0.38182054328851356</c:v>
                </c:pt>
                <c:pt idx="1742">
                  <c:v>0.38200408737743086</c:v>
                </c:pt>
                <c:pt idx="1743">
                  <c:v>0.38222428793802904</c:v>
                </c:pt>
                <c:pt idx="1744">
                  <c:v>0.38247837760808157</c:v>
                </c:pt>
                <c:pt idx="1745">
                  <c:v>0.38269662320586578</c:v>
                </c:pt>
                <c:pt idx="1746">
                  <c:v>0.38294525426876652</c:v>
                </c:pt>
                <c:pt idx="1747">
                  <c:v>0.38319160299026311</c:v>
                </c:pt>
                <c:pt idx="1748">
                  <c:v>0.3834241073092069</c:v>
                </c:pt>
                <c:pt idx="1749">
                  <c:v>0.38365190766749885</c:v>
                </c:pt>
                <c:pt idx="1750">
                  <c:v>0.38385862976133817</c:v>
                </c:pt>
                <c:pt idx="1751">
                  <c:v>0.38403988667214128</c:v>
                </c:pt>
                <c:pt idx="1752">
                  <c:v>0.38425489383619005</c:v>
                </c:pt>
                <c:pt idx="1753">
                  <c:v>0.38447319070485703</c:v>
                </c:pt>
                <c:pt idx="1754">
                  <c:v>0.38469169685377552</c:v>
                </c:pt>
                <c:pt idx="1755">
                  <c:v>0.38493016686457215</c:v>
                </c:pt>
                <c:pt idx="1756">
                  <c:v>0.38517384510277558</c:v>
                </c:pt>
                <c:pt idx="1757">
                  <c:v>0.38542465721071534</c:v>
                </c:pt>
                <c:pt idx="1758">
                  <c:v>0.38564986858476269</c:v>
                </c:pt>
                <c:pt idx="1759">
                  <c:v>0.3859063472839776</c:v>
                </c:pt>
                <c:pt idx="1760">
                  <c:v>0.38615585142714726</c:v>
                </c:pt>
                <c:pt idx="1761">
                  <c:v>0.38633940724410626</c:v>
                </c:pt>
                <c:pt idx="1762">
                  <c:v>0.38656431673036257</c:v>
                </c:pt>
                <c:pt idx="1763">
                  <c:v>0.38681862594431687</c:v>
                </c:pt>
                <c:pt idx="1764">
                  <c:v>0.38704460949682495</c:v>
                </c:pt>
                <c:pt idx="1765">
                  <c:v>0.38726754621727988</c:v>
                </c:pt>
                <c:pt idx="1766">
                  <c:v>0.38753190130787685</c:v>
                </c:pt>
                <c:pt idx="1767">
                  <c:v>0.38778935762941652</c:v>
                </c:pt>
                <c:pt idx="1768">
                  <c:v>0.38802356254413067</c:v>
                </c:pt>
                <c:pt idx="1769">
                  <c:v>0.38828929380017702</c:v>
                </c:pt>
                <c:pt idx="1770">
                  <c:v>0.38860609699995213</c:v>
                </c:pt>
                <c:pt idx="1771">
                  <c:v>0.38886528305106643</c:v>
                </c:pt>
                <c:pt idx="1772">
                  <c:v>0.38911250123543201</c:v>
                </c:pt>
                <c:pt idx="1773">
                  <c:v>0.38933732840398427</c:v>
                </c:pt>
                <c:pt idx="1774">
                  <c:v>0.38954732747351883</c:v>
                </c:pt>
                <c:pt idx="1775">
                  <c:v>0.38975843717324649</c:v>
                </c:pt>
                <c:pt idx="1776">
                  <c:v>0.38999022942345257</c:v>
                </c:pt>
                <c:pt idx="1777">
                  <c:v>0.39022835103093279</c:v>
                </c:pt>
                <c:pt idx="1778">
                  <c:v>0.39043940895242263</c:v>
                </c:pt>
                <c:pt idx="1779">
                  <c:v>0.39063882471481276</c:v>
                </c:pt>
                <c:pt idx="1780">
                  <c:v>0.39083208801833003</c:v>
                </c:pt>
                <c:pt idx="1781">
                  <c:v>0.39098132032706395</c:v>
                </c:pt>
                <c:pt idx="1782">
                  <c:v>0.39111698401693573</c:v>
                </c:pt>
                <c:pt idx="1783">
                  <c:v>0.39121539547842099</c:v>
                </c:pt>
                <c:pt idx="1784">
                  <c:v>0.39129533187435922</c:v>
                </c:pt>
                <c:pt idx="1785">
                  <c:v>0.3913446513199263</c:v>
                </c:pt>
                <c:pt idx="1786">
                  <c:v>0.39138653359772474</c:v>
                </c:pt>
                <c:pt idx="1787">
                  <c:v>0.39140190478999193</c:v>
                </c:pt>
                <c:pt idx="1788">
                  <c:v>0.39141991084990396</c:v>
                </c:pt>
                <c:pt idx="1789">
                  <c:v>0.39143130323533493</c:v>
                </c:pt>
                <c:pt idx="1790">
                  <c:v>0.39143542616740928</c:v>
                </c:pt>
                <c:pt idx="1791">
                  <c:v>0.39140622408121623</c:v>
                </c:pt>
                <c:pt idx="1792">
                  <c:v>0.39134308284751024</c:v>
                </c:pt>
                <c:pt idx="1793">
                  <c:v>0.39121259412310999</c:v>
                </c:pt>
                <c:pt idx="1794">
                  <c:v>0.39105245572197295</c:v>
                </c:pt>
                <c:pt idx="1795">
                  <c:v>0.39091823502332307</c:v>
                </c:pt>
                <c:pt idx="1796">
                  <c:v>0.39078876722940104</c:v>
                </c:pt>
                <c:pt idx="1797">
                  <c:v>0.39062326873011005</c:v>
                </c:pt>
                <c:pt idx="1798">
                  <c:v>0.39045763431031971</c:v>
                </c:pt>
                <c:pt idx="1799">
                  <c:v>0.39027584746811184</c:v>
                </c:pt>
                <c:pt idx="1800">
                  <c:v>0.39005919660955141</c:v>
                </c:pt>
                <c:pt idx="1801">
                  <c:v>0.38984039081416449</c:v>
                </c:pt>
                <c:pt idx="1802">
                  <c:v>0.38961649097164691</c:v>
                </c:pt>
                <c:pt idx="1803">
                  <c:v>0.3893864259631501</c:v>
                </c:pt>
                <c:pt idx="1804">
                  <c:v>0.38913738448766494</c:v>
                </c:pt>
                <c:pt idx="1805">
                  <c:v>0.38885809147230949</c:v>
                </c:pt>
                <c:pt idx="1806">
                  <c:v>0.38858566278931495</c:v>
                </c:pt>
                <c:pt idx="1807">
                  <c:v>0.38831680825484199</c:v>
                </c:pt>
                <c:pt idx="1808">
                  <c:v>0.38797652462388887</c:v>
                </c:pt>
                <c:pt idx="1809">
                  <c:v>0.38763526262973946</c:v>
                </c:pt>
                <c:pt idx="1810">
                  <c:v>0.38727985463914988</c:v>
                </c:pt>
                <c:pt idx="1811">
                  <c:v>0.3868652798569448</c:v>
                </c:pt>
                <c:pt idx="1812">
                  <c:v>0.38646601212766357</c:v>
                </c:pt>
                <c:pt idx="1813">
                  <c:v>0.38609240683616375</c:v>
                </c:pt>
                <c:pt idx="1814">
                  <c:v>0.385696308032007</c:v>
                </c:pt>
                <c:pt idx="1815">
                  <c:v>0.38530412415878484</c:v>
                </c:pt>
                <c:pt idx="1816">
                  <c:v>0.38492305279561884</c:v>
                </c:pt>
                <c:pt idx="1817">
                  <c:v>0.38454620880611223</c:v>
                </c:pt>
                <c:pt idx="1818">
                  <c:v>0.38417324793351088</c:v>
                </c:pt>
                <c:pt idx="1819">
                  <c:v>0.38384414802264738</c:v>
                </c:pt>
                <c:pt idx="1820">
                  <c:v>0.38347865757976279</c:v>
                </c:pt>
                <c:pt idx="1821">
                  <c:v>0.38311601205140028</c:v>
                </c:pt>
                <c:pt idx="1822">
                  <c:v>0.38275915017351475</c:v>
                </c:pt>
                <c:pt idx="1823">
                  <c:v>0.3823913215779382</c:v>
                </c:pt>
                <c:pt idx="1824">
                  <c:v>0.3820182853804785</c:v>
                </c:pt>
                <c:pt idx="1825">
                  <c:v>0.38167183691877282</c:v>
                </c:pt>
                <c:pt idx="1826">
                  <c:v>0.38130798603551108</c:v>
                </c:pt>
                <c:pt idx="1827">
                  <c:v>0.38093799822880187</c:v>
                </c:pt>
                <c:pt idx="1828">
                  <c:v>0.38054242615086009</c:v>
                </c:pt>
                <c:pt idx="1829">
                  <c:v>0.38012271695789729</c:v>
                </c:pt>
                <c:pt idx="1830">
                  <c:v>0.37972590104161297</c:v>
                </c:pt>
                <c:pt idx="1831">
                  <c:v>0.37933073533008593</c:v>
                </c:pt>
                <c:pt idx="1832">
                  <c:v>0.37894875163933911</c:v>
                </c:pt>
                <c:pt idx="1833">
                  <c:v>0.3785887838523409</c:v>
                </c:pt>
                <c:pt idx="1834">
                  <c:v>0.37820427098237447</c:v>
                </c:pt>
                <c:pt idx="1835">
                  <c:v>0.37779402004436219</c:v>
                </c:pt>
                <c:pt idx="1836">
                  <c:v>0.377386012196117</c:v>
                </c:pt>
                <c:pt idx="1837">
                  <c:v>0.37696699890400592</c:v>
                </c:pt>
                <c:pt idx="1838">
                  <c:v>0.37654533797884399</c:v>
                </c:pt>
                <c:pt idx="1839">
                  <c:v>0.37613021567147514</c:v>
                </c:pt>
                <c:pt idx="1840">
                  <c:v>0.37572058230439631</c:v>
                </c:pt>
                <c:pt idx="1841">
                  <c:v>0.37525393852335492</c:v>
                </c:pt>
                <c:pt idx="1842">
                  <c:v>0.37478438956361088</c:v>
                </c:pt>
                <c:pt idx="1843">
                  <c:v>0.37429716122889573</c:v>
                </c:pt>
                <c:pt idx="1844">
                  <c:v>0.37384121327494252</c:v>
                </c:pt>
                <c:pt idx="1845">
                  <c:v>0.37338249489161468</c:v>
                </c:pt>
                <c:pt idx="1846">
                  <c:v>0.37292195870100714</c:v>
                </c:pt>
                <c:pt idx="1847">
                  <c:v>0.372482006104077</c:v>
                </c:pt>
                <c:pt idx="1848">
                  <c:v>0.37199632751188655</c:v>
                </c:pt>
                <c:pt idx="1849">
                  <c:v>0.37151428736279057</c:v>
                </c:pt>
                <c:pt idx="1850">
                  <c:v>0.37102780412344272</c:v>
                </c:pt>
                <c:pt idx="1851">
                  <c:v>0.3705363152840182</c:v>
                </c:pt>
                <c:pt idx="1852">
                  <c:v>0.37001890881259741</c:v>
                </c:pt>
                <c:pt idx="1853">
                  <c:v>0.3694653900280041</c:v>
                </c:pt>
                <c:pt idx="1854">
                  <c:v>0.36893702186351712</c:v>
                </c:pt>
                <c:pt idx="1855">
                  <c:v>0.36849341595954338</c:v>
                </c:pt>
                <c:pt idx="1856">
                  <c:v>0.36812890058847864</c:v>
                </c:pt>
                <c:pt idx="1857">
                  <c:v>0.36779506823852176</c:v>
                </c:pt>
                <c:pt idx="1858">
                  <c:v>0.36750702913328875</c:v>
                </c:pt>
                <c:pt idx="1859">
                  <c:v>0.36722678546078208</c:v>
                </c:pt>
                <c:pt idx="1860">
                  <c:v>0.36698048752878004</c:v>
                </c:pt>
                <c:pt idx="1861">
                  <c:v>0.36678401488708179</c:v>
                </c:pt>
                <c:pt idx="1862">
                  <c:v>0.36660762712719563</c:v>
                </c:pt>
                <c:pt idx="1863">
                  <c:v>0.36649729431041661</c:v>
                </c:pt>
                <c:pt idx="1864">
                  <c:v>0.36647928812375391</c:v>
                </c:pt>
                <c:pt idx="1865">
                  <c:v>0.36647895253434409</c:v>
                </c:pt>
                <c:pt idx="1866">
                  <c:v>0.36653444057497753</c:v>
                </c:pt>
                <c:pt idx="1867">
                  <c:v>0.36659846918567246</c:v>
                </c:pt>
                <c:pt idx="1868">
                  <c:v>0.36663837120391235</c:v>
                </c:pt>
                <c:pt idx="1869">
                  <c:v>0.36672605511880851</c:v>
                </c:pt>
                <c:pt idx="1870">
                  <c:v>0.36677138026389006</c:v>
                </c:pt>
                <c:pt idx="1871">
                  <c:v>0.3668322908259633</c:v>
                </c:pt>
                <c:pt idx="1872">
                  <c:v>0.36694701050643164</c:v>
                </c:pt>
                <c:pt idx="1873">
                  <c:v>0.36703138019354703</c:v>
                </c:pt>
                <c:pt idx="1874">
                  <c:v>0.36715372253165418</c:v>
                </c:pt>
                <c:pt idx="1875">
                  <c:v>0.36722447425799026</c:v>
                </c:pt>
                <c:pt idx="1876">
                  <c:v>0.36728678529482001</c:v>
                </c:pt>
                <c:pt idx="1877">
                  <c:v>0.36735454212567181</c:v>
                </c:pt>
                <c:pt idx="1878">
                  <c:v>0.36738447959921539</c:v>
                </c:pt>
                <c:pt idx="1879">
                  <c:v>0.36745275621656193</c:v>
                </c:pt>
                <c:pt idx="1880">
                  <c:v>0.36758027225189133</c:v>
                </c:pt>
                <c:pt idx="1881">
                  <c:v>0.36762796244824636</c:v>
                </c:pt>
                <c:pt idx="1882">
                  <c:v>0.36767010168083986</c:v>
                </c:pt>
                <c:pt idx="1883">
                  <c:v>0.36768332996737296</c:v>
                </c:pt>
                <c:pt idx="1884">
                  <c:v>0.36761439762160492</c:v>
                </c:pt>
                <c:pt idx="1885">
                  <c:v>0.36748572661476259</c:v>
                </c:pt>
                <c:pt idx="1886">
                  <c:v>0.36739154525215872</c:v>
                </c:pt>
                <c:pt idx="1887">
                  <c:v>0.36728718980535685</c:v>
                </c:pt>
                <c:pt idx="1888">
                  <c:v>0.36721363128247025</c:v>
                </c:pt>
                <c:pt idx="1889">
                  <c:v>0.36719116106445426</c:v>
                </c:pt>
                <c:pt idx="1890">
                  <c:v>0.36718201384157068</c:v>
                </c:pt>
                <c:pt idx="1891">
                  <c:v>0.36716860650662286</c:v>
                </c:pt>
                <c:pt idx="1892">
                  <c:v>0.36710607075215212</c:v>
                </c:pt>
                <c:pt idx="1893">
                  <c:v>0.36696711554303835</c:v>
                </c:pt>
                <c:pt idx="1894">
                  <c:v>0.36687576463710769</c:v>
                </c:pt>
                <c:pt idx="1895">
                  <c:v>0.3667682354646688</c:v>
                </c:pt>
                <c:pt idx="1896">
                  <c:v>0.36672841602233031</c:v>
                </c:pt>
                <c:pt idx="1897">
                  <c:v>0.36670396217443324</c:v>
                </c:pt>
                <c:pt idx="1898">
                  <c:v>0.36665831425974243</c:v>
                </c:pt>
                <c:pt idx="1899">
                  <c:v>0.36664894413243188</c:v>
                </c:pt>
                <c:pt idx="1900">
                  <c:v>0.3666275245133192</c:v>
                </c:pt>
                <c:pt idx="1901">
                  <c:v>0.36666096211737781</c:v>
                </c:pt>
                <c:pt idx="1902">
                  <c:v>0.36677314873101396</c:v>
                </c:pt>
                <c:pt idx="1903">
                  <c:v>0.36688602750044358</c:v>
                </c:pt>
                <c:pt idx="1904">
                  <c:v>0.36696993823184759</c:v>
                </c:pt>
                <c:pt idx="1905">
                  <c:v>0.36703462983696661</c:v>
                </c:pt>
                <c:pt idx="1906">
                  <c:v>0.36712967200270313</c:v>
                </c:pt>
                <c:pt idx="1907">
                  <c:v>0.36721510524575313</c:v>
                </c:pt>
                <c:pt idx="1908">
                  <c:v>0.36736457011684309</c:v>
                </c:pt>
                <c:pt idx="1909">
                  <c:v>0.36756005951021781</c:v>
                </c:pt>
                <c:pt idx="1910">
                  <c:v>0.36783036814378622</c:v>
                </c:pt>
                <c:pt idx="1911">
                  <c:v>0.36806067887804544</c:v>
                </c:pt>
                <c:pt idx="1912">
                  <c:v>0.36833219369950349</c:v>
                </c:pt>
                <c:pt idx="1913">
                  <c:v>0.36857781685841312</c:v>
                </c:pt>
                <c:pt idx="1914">
                  <c:v>0.36875690940297945</c:v>
                </c:pt>
                <c:pt idx="1915">
                  <c:v>0.36896629409971965</c:v>
                </c:pt>
                <c:pt idx="1916">
                  <c:v>0.36911933054110496</c:v>
                </c:pt>
                <c:pt idx="1917">
                  <c:v>0.3692042165931288</c:v>
                </c:pt>
                <c:pt idx="1918">
                  <c:v>0.36925426649490478</c:v>
                </c:pt>
                <c:pt idx="1919">
                  <c:v>0.36927464159444728</c:v>
                </c:pt>
                <c:pt idx="1920">
                  <c:v>0.36924233621616187</c:v>
                </c:pt>
                <c:pt idx="1921">
                  <c:v>0.36917449787492362</c:v>
                </c:pt>
                <c:pt idx="1922">
                  <c:v>0.36910130377562106</c:v>
                </c:pt>
                <c:pt idx="1923">
                  <c:v>0.36899077742590025</c:v>
                </c:pt>
                <c:pt idx="1924">
                  <c:v>0.36878492472044228</c:v>
                </c:pt>
                <c:pt idx="1925">
                  <c:v>0.36858964573405412</c:v>
                </c:pt>
                <c:pt idx="1926">
                  <c:v>0.36844108627590716</c:v>
                </c:pt>
                <c:pt idx="1927">
                  <c:v>0.36820850799787586</c:v>
                </c:pt>
                <c:pt idx="1928">
                  <c:v>0.36793401726854807</c:v>
                </c:pt>
                <c:pt idx="1929">
                  <c:v>0.36770975514909643</c:v>
                </c:pt>
                <c:pt idx="1930">
                  <c:v>0.36742331014407498</c:v>
                </c:pt>
                <c:pt idx="1931">
                  <c:v>0.36709774118720723</c:v>
                </c:pt>
                <c:pt idx="1932">
                  <c:v>0.36682350218581466</c:v>
                </c:pt>
                <c:pt idx="1933">
                  <c:v>0.36655422200652382</c:v>
                </c:pt>
                <c:pt idx="1934">
                  <c:v>0.36618493622520748</c:v>
                </c:pt>
                <c:pt idx="1935">
                  <c:v>0.36589645128151033</c:v>
                </c:pt>
                <c:pt idx="1936">
                  <c:v>0.36559917776245393</c:v>
                </c:pt>
                <c:pt idx="1937">
                  <c:v>0.36523639959877058</c:v>
                </c:pt>
                <c:pt idx="1938">
                  <c:v>0.36491166785793849</c:v>
                </c:pt>
                <c:pt idx="1939">
                  <c:v>0.36466886956240746</c:v>
                </c:pt>
                <c:pt idx="1940">
                  <c:v>0.3644235594913951</c:v>
                </c:pt>
                <c:pt idx="1941">
                  <c:v>0.36421634351706289</c:v>
                </c:pt>
                <c:pt idx="1942">
                  <c:v>0.36404455057077373</c:v>
                </c:pt>
                <c:pt idx="1943">
                  <c:v>0.36387488149172359</c:v>
                </c:pt>
                <c:pt idx="1944">
                  <c:v>0.36376378382575209</c:v>
                </c:pt>
                <c:pt idx="1945">
                  <c:v>0.36369874235543459</c:v>
                </c:pt>
                <c:pt idx="1946">
                  <c:v>0.3636636375544175</c:v>
                </c:pt>
                <c:pt idx="1947">
                  <c:v>0.36370898400469676</c:v>
                </c:pt>
                <c:pt idx="1948">
                  <c:v>0.36370149874022228</c:v>
                </c:pt>
                <c:pt idx="1949">
                  <c:v>0.36365410213388388</c:v>
                </c:pt>
                <c:pt idx="1950">
                  <c:v>0.36370364944002898</c:v>
                </c:pt>
                <c:pt idx="1951">
                  <c:v>0.36378401904538027</c:v>
                </c:pt>
                <c:pt idx="1952">
                  <c:v>0.36382993442959582</c:v>
                </c:pt>
                <c:pt idx="1953">
                  <c:v>0.36400536824267293</c:v>
                </c:pt>
                <c:pt idx="1954">
                  <c:v>0.364043572426965</c:v>
                </c:pt>
                <c:pt idx="1955">
                  <c:v>0.36397880586900361</c:v>
                </c:pt>
                <c:pt idx="1956">
                  <c:v>0.36401499410497123</c:v>
                </c:pt>
                <c:pt idx="1957">
                  <c:v>0.36403637217214624</c:v>
                </c:pt>
                <c:pt idx="1958">
                  <c:v>0.36408126330530549</c:v>
                </c:pt>
                <c:pt idx="1959">
                  <c:v>0.364215459408058</c:v>
                </c:pt>
                <c:pt idx="1960">
                  <c:v>0.36428208511972476</c:v>
                </c:pt>
                <c:pt idx="1961">
                  <c:v>0.36435386039208462</c:v>
                </c:pt>
                <c:pt idx="1962">
                  <c:v>0.36441914410958548</c:v>
                </c:pt>
                <c:pt idx="1963">
                  <c:v>0.36451762561075479</c:v>
                </c:pt>
                <c:pt idx="1964">
                  <c:v>0.36458645928383698</c:v>
                </c:pt>
                <c:pt idx="1965">
                  <c:v>0.3646327836118099</c:v>
                </c:pt>
                <c:pt idx="1966">
                  <c:v>0.36466053581822272</c:v>
                </c:pt>
                <c:pt idx="1967">
                  <c:v>0.36458319253971055</c:v>
                </c:pt>
                <c:pt idx="1968">
                  <c:v>0.36446668001327348</c:v>
                </c:pt>
                <c:pt idx="1969">
                  <c:v>0.36437143710380521</c:v>
                </c:pt>
                <c:pt idx="1970">
                  <c:v>0.36429908947197759</c:v>
                </c:pt>
                <c:pt idx="1971">
                  <c:v>0.3641576990570079</c:v>
                </c:pt>
                <c:pt idx="1972">
                  <c:v>0.36406228508151739</c:v>
                </c:pt>
                <c:pt idx="1973">
                  <c:v>0.36404543824352004</c:v>
                </c:pt>
                <c:pt idx="1974">
                  <c:v>0.36396612114368448</c:v>
                </c:pt>
                <c:pt idx="1975">
                  <c:v>0.36394670680917268</c:v>
                </c:pt>
                <c:pt idx="1976">
                  <c:v>0.36395780886835699</c:v>
                </c:pt>
                <c:pt idx="1977">
                  <c:v>0.36389752917224971</c:v>
                </c:pt>
                <c:pt idx="1978">
                  <c:v>0.3637780537468302</c:v>
                </c:pt>
                <c:pt idx="1979">
                  <c:v>0.36366307505330636</c:v>
                </c:pt>
                <c:pt idx="1980">
                  <c:v>0.36351194784282237</c:v>
                </c:pt>
                <c:pt idx="1981">
                  <c:v>0.36340848971519435</c:v>
                </c:pt>
                <c:pt idx="1982">
                  <c:v>0.36329987653994644</c:v>
                </c:pt>
                <c:pt idx="1983">
                  <c:v>0.36322442749917244</c:v>
                </c:pt>
                <c:pt idx="1984">
                  <c:v>0.36319560752342911</c:v>
                </c:pt>
                <c:pt idx="1985">
                  <c:v>0.36310464774888573</c:v>
                </c:pt>
                <c:pt idx="1986">
                  <c:v>0.36299384472837803</c:v>
                </c:pt>
                <c:pt idx="1987">
                  <c:v>0.36290842387664518</c:v>
                </c:pt>
                <c:pt idx="1988">
                  <c:v>0.36280853993706019</c:v>
                </c:pt>
                <c:pt idx="1989">
                  <c:v>0.36274860286384109</c:v>
                </c:pt>
                <c:pt idx="1990">
                  <c:v>0.36273035045481805</c:v>
                </c:pt>
                <c:pt idx="1991">
                  <c:v>0.36266680941581125</c:v>
                </c:pt>
                <c:pt idx="1992">
                  <c:v>0.36256305004628908</c:v>
                </c:pt>
                <c:pt idx="1993">
                  <c:v>0.36251104601335449</c:v>
                </c:pt>
                <c:pt idx="1994">
                  <c:v>0.36248343411580736</c:v>
                </c:pt>
                <c:pt idx="1995">
                  <c:v>0.36246631557356052</c:v>
                </c:pt>
                <c:pt idx="1996">
                  <c:v>0.36253044375822463</c:v>
                </c:pt>
                <c:pt idx="1997">
                  <c:v>0.3625140268698816</c:v>
                </c:pt>
                <c:pt idx="1998">
                  <c:v>0.36246938117914107</c:v>
                </c:pt>
                <c:pt idx="1999">
                  <c:v>0.36234877124415782</c:v>
                </c:pt>
                <c:pt idx="2000">
                  <c:v>0.36228173158547899</c:v>
                </c:pt>
                <c:pt idx="2001">
                  <c:v>0.36217218122624822</c:v>
                </c:pt>
                <c:pt idx="2002">
                  <c:v>0.36199839211414714</c:v>
                </c:pt>
                <c:pt idx="2003">
                  <c:v>0.36192405679790696</c:v>
                </c:pt>
                <c:pt idx="2004">
                  <c:v>0.36191781494837344</c:v>
                </c:pt>
                <c:pt idx="2005">
                  <c:v>0.36185885796769091</c:v>
                </c:pt>
                <c:pt idx="2006">
                  <c:v>0.36186792561044639</c:v>
                </c:pt>
                <c:pt idx="2007">
                  <c:v>0.36179108714263691</c:v>
                </c:pt>
                <c:pt idx="2008">
                  <c:v>0.36160918002913545</c:v>
                </c:pt>
                <c:pt idx="2009">
                  <c:v>0.36145391251213549</c:v>
                </c:pt>
                <c:pt idx="2010">
                  <c:v>0.36132706076595533</c:v>
                </c:pt>
                <c:pt idx="2011">
                  <c:v>0.36124519358964452</c:v>
                </c:pt>
                <c:pt idx="2012">
                  <c:v>0.36116052304125207</c:v>
                </c:pt>
                <c:pt idx="2013">
                  <c:v>0.36094164510122734</c:v>
                </c:pt>
                <c:pt idx="2014">
                  <c:v>0.36059346093839978</c:v>
                </c:pt>
                <c:pt idx="2015">
                  <c:v>0.36041167686757297</c:v>
                </c:pt>
                <c:pt idx="2016">
                  <c:v>0.36027298849082506</c:v>
                </c:pt>
                <c:pt idx="2017">
                  <c:v>0.36013413489432639</c:v>
                </c:pt>
                <c:pt idx="2018">
                  <c:v>0.36008510159031926</c:v>
                </c:pt>
                <c:pt idx="2019">
                  <c:v>0.35993608109448672</c:v>
                </c:pt>
                <c:pt idx="2020">
                  <c:v>0.35971520481264729</c:v>
                </c:pt>
                <c:pt idx="2021">
                  <c:v>0.35944417997785222</c:v>
                </c:pt>
                <c:pt idx="2022">
                  <c:v>0.35912480969785432</c:v>
                </c:pt>
                <c:pt idx="2023">
                  <c:v>0.35885699580773922</c:v>
                </c:pt>
                <c:pt idx="2024">
                  <c:v>0.35856086842799567</c:v>
                </c:pt>
                <c:pt idx="2025">
                  <c:v>0.3583180809904179</c:v>
                </c:pt>
                <c:pt idx="2026">
                  <c:v>0.35823888554216454</c:v>
                </c:pt>
                <c:pt idx="2027">
                  <c:v>0.35802289144180449</c:v>
                </c:pt>
                <c:pt idx="2028">
                  <c:v>0.35780452121988815</c:v>
                </c:pt>
                <c:pt idx="2029">
                  <c:v>0.35753684261260738</c:v>
                </c:pt>
                <c:pt idx="2030">
                  <c:v>0.35718606609364584</c:v>
                </c:pt>
                <c:pt idx="2031">
                  <c:v>0.35696429344840902</c:v>
                </c:pt>
                <c:pt idx="2032">
                  <c:v>0.35680827302940504</c:v>
                </c:pt>
                <c:pt idx="2033">
                  <c:v>0.35648080141306299</c:v>
                </c:pt>
                <c:pt idx="2034">
                  <c:v>0.35620710317268856</c:v>
                </c:pt>
                <c:pt idx="2035">
                  <c:v>0.3559727351902276</c:v>
                </c:pt>
                <c:pt idx="2036">
                  <c:v>0.35564006122064312</c:v>
                </c:pt>
                <c:pt idx="2037">
                  <c:v>0.35545075046336544</c:v>
                </c:pt>
                <c:pt idx="2038">
                  <c:v>0.35533622516065905</c:v>
                </c:pt>
                <c:pt idx="2039">
                  <c:v>0.35504672272333004</c:v>
                </c:pt>
                <c:pt idx="2040">
                  <c:v>0.35479180754673983</c:v>
                </c:pt>
                <c:pt idx="2041">
                  <c:v>0.35455570427892952</c:v>
                </c:pt>
                <c:pt idx="2042">
                  <c:v>0.35416862185040943</c:v>
                </c:pt>
                <c:pt idx="2043">
                  <c:v>0.35378506228531897</c:v>
                </c:pt>
                <c:pt idx="2044">
                  <c:v>0.35342175480137716</c:v>
                </c:pt>
                <c:pt idx="2045">
                  <c:v>0.35309226114287684</c:v>
                </c:pt>
                <c:pt idx="2046">
                  <c:v>0.3528917723468788</c:v>
                </c:pt>
                <c:pt idx="2047">
                  <c:v>0.35264402672499728</c:v>
                </c:pt>
                <c:pt idx="2048">
                  <c:v>0.35237812042004402</c:v>
                </c:pt>
                <c:pt idx="2049">
                  <c:v>0.35225179577957905</c:v>
                </c:pt>
                <c:pt idx="2050">
                  <c:v>0.35208540541247174</c:v>
                </c:pt>
                <c:pt idx="2051">
                  <c:v>0.35197903385718227</c:v>
                </c:pt>
                <c:pt idx="2052">
                  <c:v>0.35185469233594052</c:v>
                </c:pt>
                <c:pt idx="2053">
                  <c:v>0.35153657784577064</c:v>
                </c:pt>
                <c:pt idx="2054">
                  <c:v>0.35122297104221017</c:v>
                </c:pt>
                <c:pt idx="2055">
                  <c:v>0.350819648434398</c:v>
                </c:pt>
                <c:pt idx="2056">
                  <c:v>0.35050985848156718</c:v>
                </c:pt>
                <c:pt idx="2057">
                  <c:v>0.35039541926583145</c:v>
                </c:pt>
                <c:pt idx="2058">
                  <c:v>0.35014081126763924</c:v>
                </c:pt>
                <c:pt idx="2059">
                  <c:v>0.34984849439064009</c:v>
                </c:pt>
                <c:pt idx="2060">
                  <c:v>0.34954345619749666</c:v>
                </c:pt>
                <c:pt idx="2061">
                  <c:v>0.34919599581627109</c:v>
                </c:pt>
                <c:pt idx="2062">
                  <c:v>0.34890197717081312</c:v>
                </c:pt>
                <c:pt idx="2063">
                  <c:v>0.34863361540288168</c:v>
                </c:pt>
                <c:pt idx="2064">
                  <c:v>0.34841592607366728</c:v>
                </c:pt>
                <c:pt idx="2065">
                  <c:v>0.34812807076970653</c:v>
                </c:pt>
                <c:pt idx="2066">
                  <c:v>0.34784953220257991</c:v>
                </c:pt>
                <c:pt idx="2067">
                  <c:v>0.34761543103306208</c:v>
                </c:pt>
                <c:pt idx="2068">
                  <c:v>0.3473609052206092</c:v>
                </c:pt>
                <c:pt idx="2069">
                  <c:v>0.34696994044405932</c:v>
                </c:pt>
                <c:pt idx="2070">
                  <c:v>0.3463855815650842</c:v>
                </c:pt>
                <c:pt idx="2071">
                  <c:v>0.34596229907468318</c:v>
                </c:pt>
                <c:pt idx="2072">
                  <c:v>0.34538437172071973</c:v>
                </c:pt>
                <c:pt idx="2073">
                  <c:v>0.34484057114912209</c:v>
                </c:pt>
                <c:pt idx="2074">
                  <c:v>0.34458675787492932</c:v>
                </c:pt>
                <c:pt idx="2075">
                  <c:v>0.34414040866851908</c:v>
                </c:pt>
                <c:pt idx="2076">
                  <c:v>0.34394783686632519</c:v>
                </c:pt>
                <c:pt idx="2077">
                  <c:v>0.3437620212302413</c:v>
                </c:pt>
                <c:pt idx="2078">
                  <c:v>0.34329972797342889</c:v>
                </c:pt>
                <c:pt idx="2079">
                  <c:v>0.34287505089318709</c:v>
                </c:pt>
                <c:pt idx="2080">
                  <c:v>0.3421698396711097</c:v>
                </c:pt>
                <c:pt idx="2081">
                  <c:v>0.34150673826545552</c:v>
                </c:pt>
                <c:pt idx="2082">
                  <c:v>0.34105536308008993</c:v>
                </c:pt>
                <c:pt idx="2083">
                  <c:v>0.34057161850940743</c:v>
                </c:pt>
                <c:pt idx="2084">
                  <c:v>0.3401512284805191</c:v>
                </c:pt>
                <c:pt idx="2085">
                  <c:v>0.33959871458435459</c:v>
                </c:pt>
                <c:pt idx="2086">
                  <c:v>0.33919648222736143</c:v>
                </c:pt>
                <c:pt idx="2087">
                  <c:v>0.33897423424131518</c:v>
                </c:pt>
                <c:pt idx="2088">
                  <c:v>0.3385385945453474</c:v>
                </c:pt>
                <c:pt idx="2089">
                  <c:v>0.3381232491146971</c:v>
                </c:pt>
                <c:pt idx="2090">
                  <c:v>0.33764258046615775</c:v>
                </c:pt>
                <c:pt idx="2091">
                  <c:v>0.33699600595854057</c:v>
                </c:pt>
                <c:pt idx="2092">
                  <c:v>0.33649765036773943</c:v>
                </c:pt>
                <c:pt idx="2093">
                  <c:v>0.33615710066694798</c:v>
                </c:pt>
                <c:pt idx="2094">
                  <c:v>0.33578853160532152</c:v>
                </c:pt>
                <c:pt idx="2095">
                  <c:v>0.33540416573521004</c:v>
                </c:pt>
                <c:pt idx="2096">
                  <c:v>0.33505404049599091</c:v>
                </c:pt>
                <c:pt idx="2097">
                  <c:v>0.33461183966490532</c:v>
                </c:pt>
                <c:pt idx="2098">
                  <c:v>0.33404666930370147</c:v>
                </c:pt>
                <c:pt idx="2099">
                  <c:v>0.33355040082365689</c:v>
                </c:pt>
                <c:pt idx="2100">
                  <c:v>0.33313571040311091</c:v>
                </c:pt>
                <c:pt idx="2101">
                  <c:v>0.33267652170631085</c:v>
                </c:pt>
                <c:pt idx="2102">
                  <c:v>0.3321233345412567</c:v>
                </c:pt>
                <c:pt idx="2103">
                  <c:v>0.33164521952610354</c:v>
                </c:pt>
                <c:pt idx="2104">
                  <c:v>0.33093763775506169</c:v>
                </c:pt>
                <c:pt idx="2105">
                  <c:v>0.33015480670105352</c:v>
                </c:pt>
                <c:pt idx="2106">
                  <c:v>0.32989976382953268</c:v>
                </c:pt>
                <c:pt idx="2107">
                  <c:v>0.32955586782581964</c:v>
                </c:pt>
                <c:pt idx="2108">
                  <c:v>0.32911083715131867</c:v>
                </c:pt>
                <c:pt idx="2109">
                  <c:v>0.32881069360796816</c:v>
                </c:pt>
                <c:pt idx="2110">
                  <c:v>0.32827054472391587</c:v>
                </c:pt>
                <c:pt idx="2111">
                  <c:v>0.32758268936026319</c:v>
                </c:pt>
                <c:pt idx="2112">
                  <c:v>0.32719430660163534</c:v>
                </c:pt>
                <c:pt idx="2113">
                  <c:v>0.32706608018388267</c:v>
                </c:pt>
                <c:pt idx="2114">
                  <c:v>0.3265940684789293</c:v>
                </c:pt>
                <c:pt idx="2115">
                  <c:v>0.3259758383297866</c:v>
                </c:pt>
                <c:pt idx="2116">
                  <c:v>0.32549010346189583</c:v>
                </c:pt>
                <c:pt idx="2117">
                  <c:v>0.32486896920143443</c:v>
                </c:pt>
                <c:pt idx="2118">
                  <c:v>0.32447661278780676</c:v>
                </c:pt>
                <c:pt idx="2119">
                  <c:v>0.32423827705137936</c:v>
                </c:pt>
                <c:pt idx="2120">
                  <c:v>0.32354028996025597</c:v>
                </c:pt>
                <c:pt idx="2121">
                  <c:v>0.32286307001110681</c:v>
                </c:pt>
                <c:pt idx="2122">
                  <c:v>0.3223175267908665</c:v>
                </c:pt>
                <c:pt idx="2123">
                  <c:v>0.32156488912200826</c:v>
                </c:pt>
                <c:pt idx="2124">
                  <c:v>0.32091277331731505</c:v>
                </c:pt>
                <c:pt idx="2125">
                  <c:v>0.32002593613171654</c:v>
                </c:pt>
                <c:pt idx="2126">
                  <c:v>0.3192838401752145</c:v>
                </c:pt>
                <c:pt idx="2127">
                  <c:v>0.31901610426230537</c:v>
                </c:pt>
                <c:pt idx="2128">
                  <c:v>0.31903104253610343</c:v>
                </c:pt>
                <c:pt idx="2129">
                  <c:v>0.31907278854748761</c:v>
                </c:pt>
                <c:pt idx="2130">
                  <c:v>0.31862748877381725</c:v>
                </c:pt>
                <c:pt idx="2131">
                  <c:v>0.31799694382858212</c:v>
                </c:pt>
                <c:pt idx="2132">
                  <c:v>0.31761052219237229</c:v>
                </c:pt>
                <c:pt idx="2133">
                  <c:v>0.31744743148709076</c:v>
                </c:pt>
                <c:pt idx="2134">
                  <c:v>0.31732369359667623</c:v>
                </c:pt>
                <c:pt idx="2135">
                  <c:v>0.31686243938312186</c:v>
                </c:pt>
                <c:pt idx="2136">
                  <c:v>0.31606584348924688</c:v>
                </c:pt>
                <c:pt idx="2137">
                  <c:v>0.31515800993220183</c:v>
                </c:pt>
                <c:pt idx="2138">
                  <c:v>0.31474705690868832</c:v>
                </c:pt>
                <c:pt idx="2139">
                  <c:v>0.31462714161668415</c:v>
                </c:pt>
                <c:pt idx="2140">
                  <c:v>0.31456130157279344</c:v>
                </c:pt>
                <c:pt idx="2141">
                  <c:v>0.31442926075651828</c:v>
                </c:pt>
                <c:pt idx="2142">
                  <c:v>0.31392033818376802</c:v>
                </c:pt>
                <c:pt idx="2143">
                  <c:v>0.31357610224598914</c:v>
                </c:pt>
                <c:pt idx="2144">
                  <c:v>0.3133841148203651</c:v>
                </c:pt>
                <c:pt idx="2145">
                  <c:v>0.31288590039665592</c:v>
                </c:pt>
                <c:pt idx="2146">
                  <c:v>0.312182006120231</c:v>
                </c:pt>
                <c:pt idx="2147">
                  <c:v>0.31178594142642829</c:v>
                </c:pt>
                <c:pt idx="2148">
                  <c:v>0.31159354055621508</c:v>
                </c:pt>
                <c:pt idx="2149">
                  <c:v>0.31126191193894237</c:v>
                </c:pt>
                <c:pt idx="2150">
                  <c:v>0.31143062304189789</c:v>
                </c:pt>
              </c:numCache>
            </c:numRef>
          </c:yVal>
          <c:smooth val="1"/>
          <c:extLst>
            <c:ext xmlns:c16="http://schemas.microsoft.com/office/drawing/2014/chart" uri="{C3380CC4-5D6E-409C-BE32-E72D297353CC}">
              <c16:uniqueId val="{00000033-1C1D-46AE-B92F-7DA50429CA8D}"/>
            </c:ext>
          </c:extLst>
        </c:ser>
        <c:ser>
          <c:idx val="52"/>
          <c:order val="52"/>
          <c:spPr>
            <a:ln w="19050" cap="rnd">
              <a:solidFill>
                <a:schemeClr val="accent5">
                  <a:lumMod val="50000"/>
                  <a:lumOff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Database'!$DI$122:$DI$2272</c:f>
              <c:numCache>
                <c:formatCode>General</c:formatCode>
                <c:ptCount val="2151"/>
                <c:pt idx="0">
                  <c:v>6.4161795945535019E-2</c:v>
                </c:pt>
                <c:pt idx="1">
                  <c:v>6.5609327980213697E-2</c:v>
                </c:pt>
                <c:pt idx="2">
                  <c:v>7.2498210049027026E-2</c:v>
                </c:pt>
                <c:pt idx="3">
                  <c:v>7.3896082258860615E-2</c:v>
                </c:pt>
                <c:pt idx="4">
                  <c:v>7.1122955465584434E-2</c:v>
                </c:pt>
                <c:pt idx="5">
                  <c:v>6.6924414929920573E-2</c:v>
                </c:pt>
                <c:pt idx="6">
                  <c:v>6.7936691261738319E-2</c:v>
                </c:pt>
                <c:pt idx="7">
                  <c:v>6.812359870421314E-2</c:v>
                </c:pt>
                <c:pt idx="8">
                  <c:v>6.6856435152668203E-2</c:v>
                </c:pt>
                <c:pt idx="9">
                  <c:v>6.7239764465184884E-2</c:v>
                </c:pt>
                <c:pt idx="10">
                  <c:v>6.7148351312071239E-2</c:v>
                </c:pt>
                <c:pt idx="11">
                  <c:v>6.5327316398291646E-2</c:v>
                </c:pt>
                <c:pt idx="12">
                  <c:v>6.6963731945955771E-2</c:v>
                </c:pt>
                <c:pt idx="13">
                  <c:v>6.5455354414635458E-2</c:v>
                </c:pt>
                <c:pt idx="14">
                  <c:v>6.0649887300217864E-2</c:v>
                </c:pt>
                <c:pt idx="15">
                  <c:v>6.1119813206686413E-2</c:v>
                </c:pt>
                <c:pt idx="16">
                  <c:v>6.1518294415518038E-2</c:v>
                </c:pt>
                <c:pt idx="17">
                  <c:v>6.40688773815591E-2</c:v>
                </c:pt>
                <c:pt idx="18">
                  <c:v>6.8364850905664812E-2</c:v>
                </c:pt>
                <c:pt idx="19">
                  <c:v>7.162255018253888E-2</c:v>
                </c:pt>
                <c:pt idx="20">
                  <c:v>7.302044173405646E-2</c:v>
                </c:pt>
                <c:pt idx="21">
                  <c:v>7.0551954003314779E-2</c:v>
                </c:pt>
                <c:pt idx="22">
                  <c:v>6.9604337901895755E-2</c:v>
                </c:pt>
                <c:pt idx="23">
                  <c:v>6.9128801459876502E-2</c:v>
                </c:pt>
                <c:pt idx="24">
                  <c:v>6.9900010019307804E-2</c:v>
                </c:pt>
                <c:pt idx="25">
                  <c:v>6.7628212120949882E-2</c:v>
                </c:pt>
                <c:pt idx="26">
                  <c:v>6.7074225346492614E-2</c:v>
                </c:pt>
                <c:pt idx="27">
                  <c:v>6.9163708414148026E-2</c:v>
                </c:pt>
                <c:pt idx="28">
                  <c:v>7.013113714858514E-2</c:v>
                </c:pt>
                <c:pt idx="29">
                  <c:v>6.9966238531769864E-2</c:v>
                </c:pt>
                <c:pt idx="30">
                  <c:v>6.9546622590229465E-2</c:v>
                </c:pt>
                <c:pt idx="31">
                  <c:v>7.0571186606658926E-2</c:v>
                </c:pt>
                <c:pt idx="32">
                  <c:v>6.9606472569765779E-2</c:v>
                </c:pt>
                <c:pt idx="33">
                  <c:v>6.7928125365475031E-2</c:v>
                </c:pt>
                <c:pt idx="34">
                  <c:v>6.7997278949498974E-2</c:v>
                </c:pt>
                <c:pt idx="35">
                  <c:v>7.0881790295469302E-2</c:v>
                </c:pt>
                <c:pt idx="36">
                  <c:v>7.2376286813714927E-2</c:v>
                </c:pt>
                <c:pt idx="37">
                  <c:v>7.1357691414528912E-2</c:v>
                </c:pt>
                <c:pt idx="38">
                  <c:v>7.1458327712539613E-2</c:v>
                </c:pt>
                <c:pt idx="39">
                  <c:v>7.1502467365276157E-2</c:v>
                </c:pt>
                <c:pt idx="40">
                  <c:v>7.2144901154895261E-2</c:v>
                </c:pt>
                <c:pt idx="41">
                  <c:v>7.373014257672085E-2</c:v>
                </c:pt>
                <c:pt idx="42">
                  <c:v>7.3680957176469594E-2</c:v>
                </c:pt>
                <c:pt idx="43">
                  <c:v>7.3239095566083615E-2</c:v>
                </c:pt>
                <c:pt idx="44">
                  <c:v>7.3168032180523451E-2</c:v>
                </c:pt>
                <c:pt idx="45">
                  <c:v>7.5203347925907604E-2</c:v>
                </c:pt>
                <c:pt idx="46">
                  <c:v>7.3955623440135496E-2</c:v>
                </c:pt>
                <c:pt idx="47">
                  <c:v>7.1525012371310051E-2</c:v>
                </c:pt>
                <c:pt idx="48">
                  <c:v>7.2408352332841958E-2</c:v>
                </c:pt>
                <c:pt idx="49">
                  <c:v>7.3989821402026451E-2</c:v>
                </c:pt>
                <c:pt idx="50">
                  <c:v>7.5361147051218422E-2</c:v>
                </c:pt>
                <c:pt idx="51">
                  <c:v>7.6506554884584008E-2</c:v>
                </c:pt>
                <c:pt idx="52">
                  <c:v>7.6285623522336296E-2</c:v>
                </c:pt>
                <c:pt idx="53">
                  <c:v>7.575125459334893E-2</c:v>
                </c:pt>
                <c:pt idx="54">
                  <c:v>7.5582747411983189E-2</c:v>
                </c:pt>
                <c:pt idx="55">
                  <c:v>7.4897715781899285E-2</c:v>
                </c:pt>
                <c:pt idx="56">
                  <c:v>7.5598680864099418E-2</c:v>
                </c:pt>
                <c:pt idx="57">
                  <c:v>7.711595684209066E-2</c:v>
                </c:pt>
                <c:pt idx="58">
                  <c:v>7.7519630561008079E-2</c:v>
                </c:pt>
                <c:pt idx="59">
                  <c:v>7.7396563268011823E-2</c:v>
                </c:pt>
                <c:pt idx="60">
                  <c:v>7.7114398182320396E-2</c:v>
                </c:pt>
                <c:pt idx="61">
                  <c:v>7.657191925526384E-2</c:v>
                </c:pt>
                <c:pt idx="62">
                  <c:v>7.7199939437878076E-2</c:v>
                </c:pt>
                <c:pt idx="63">
                  <c:v>7.7850982835299551E-2</c:v>
                </c:pt>
                <c:pt idx="64">
                  <c:v>7.7661033165732959E-2</c:v>
                </c:pt>
                <c:pt idx="65">
                  <c:v>7.7660093711312203E-2</c:v>
                </c:pt>
                <c:pt idx="66">
                  <c:v>7.8001031532415208E-2</c:v>
                </c:pt>
                <c:pt idx="67">
                  <c:v>7.8940133898786499E-2</c:v>
                </c:pt>
                <c:pt idx="68">
                  <c:v>7.9894598367934652E-2</c:v>
                </c:pt>
                <c:pt idx="69">
                  <c:v>7.9948173635217445E-2</c:v>
                </c:pt>
                <c:pt idx="70">
                  <c:v>7.9624488217848399E-2</c:v>
                </c:pt>
                <c:pt idx="71">
                  <c:v>7.9854290053612789E-2</c:v>
                </c:pt>
                <c:pt idx="72">
                  <c:v>8.0791706250794695E-2</c:v>
                </c:pt>
                <c:pt idx="73">
                  <c:v>8.104966570852136E-2</c:v>
                </c:pt>
                <c:pt idx="74">
                  <c:v>8.0300653515853929E-2</c:v>
                </c:pt>
                <c:pt idx="75">
                  <c:v>8.1020956443179387E-2</c:v>
                </c:pt>
                <c:pt idx="76">
                  <c:v>8.2016120876387474E-2</c:v>
                </c:pt>
                <c:pt idx="77">
                  <c:v>8.2606945415467981E-2</c:v>
                </c:pt>
                <c:pt idx="78">
                  <c:v>8.2293848589177085E-2</c:v>
                </c:pt>
                <c:pt idx="79">
                  <c:v>8.2255678074185795E-2</c:v>
                </c:pt>
                <c:pt idx="80">
                  <c:v>8.2660908350100745E-2</c:v>
                </c:pt>
                <c:pt idx="81">
                  <c:v>8.3542150411627158E-2</c:v>
                </c:pt>
                <c:pt idx="82">
                  <c:v>8.375641757581398E-2</c:v>
                </c:pt>
                <c:pt idx="83">
                  <c:v>8.3668114513234401E-2</c:v>
                </c:pt>
                <c:pt idx="84">
                  <c:v>8.407442695322849E-2</c:v>
                </c:pt>
                <c:pt idx="85">
                  <c:v>8.4391310759905094E-2</c:v>
                </c:pt>
                <c:pt idx="86">
                  <c:v>8.4699288014138341E-2</c:v>
                </c:pt>
                <c:pt idx="87">
                  <c:v>8.5002453010775067E-2</c:v>
                </c:pt>
                <c:pt idx="88">
                  <c:v>8.5542629884723317E-2</c:v>
                </c:pt>
                <c:pt idx="89">
                  <c:v>8.6331951942033511E-2</c:v>
                </c:pt>
                <c:pt idx="90">
                  <c:v>8.7064220243457544E-2</c:v>
                </c:pt>
                <c:pt idx="91">
                  <c:v>8.7051862312459025E-2</c:v>
                </c:pt>
                <c:pt idx="92">
                  <c:v>8.6949175400504133E-2</c:v>
                </c:pt>
                <c:pt idx="93">
                  <c:v>8.7141384724684898E-2</c:v>
                </c:pt>
                <c:pt idx="94">
                  <c:v>8.7732796720460859E-2</c:v>
                </c:pt>
                <c:pt idx="95">
                  <c:v>8.8069042626814656E-2</c:v>
                </c:pt>
                <c:pt idx="96">
                  <c:v>8.8282837194878103E-2</c:v>
                </c:pt>
                <c:pt idx="97">
                  <c:v>8.8795181557474054E-2</c:v>
                </c:pt>
                <c:pt idx="98">
                  <c:v>8.933022060960176E-2</c:v>
                </c:pt>
                <c:pt idx="99">
                  <c:v>8.958431674101959E-2</c:v>
                </c:pt>
                <c:pt idx="100">
                  <c:v>8.9668149041656875E-2</c:v>
                </c:pt>
                <c:pt idx="101">
                  <c:v>9.0113334527693989E-2</c:v>
                </c:pt>
                <c:pt idx="102">
                  <c:v>9.0123001751629017E-2</c:v>
                </c:pt>
                <c:pt idx="103">
                  <c:v>8.9975448364152347E-2</c:v>
                </c:pt>
                <c:pt idx="104">
                  <c:v>9.0937375533545792E-2</c:v>
                </c:pt>
                <c:pt idx="105">
                  <c:v>9.1510499977154505E-2</c:v>
                </c:pt>
                <c:pt idx="106">
                  <c:v>9.1636170108682705E-2</c:v>
                </c:pt>
                <c:pt idx="107">
                  <c:v>9.1799107650831283E-2</c:v>
                </c:pt>
                <c:pt idx="108">
                  <c:v>9.1965909873143889E-2</c:v>
                </c:pt>
                <c:pt idx="109">
                  <c:v>9.2123772648890143E-2</c:v>
                </c:pt>
                <c:pt idx="110">
                  <c:v>9.2296532954354416E-2</c:v>
                </c:pt>
                <c:pt idx="111">
                  <c:v>9.2698801950461096E-2</c:v>
                </c:pt>
                <c:pt idx="112">
                  <c:v>9.3100957670874673E-2</c:v>
                </c:pt>
                <c:pt idx="113">
                  <c:v>9.3298374980988655E-2</c:v>
                </c:pt>
                <c:pt idx="114">
                  <c:v>9.3191124265432454E-2</c:v>
                </c:pt>
                <c:pt idx="115">
                  <c:v>9.3281776778722889E-2</c:v>
                </c:pt>
                <c:pt idx="116">
                  <c:v>9.3645317322826507E-2</c:v>
                </c:pt>
                <c:pt idx="117">
                  <c:v>9.4274275514813322E-2</c:v>
                </c:pt>
                <c:pt idx="118">
                  <c:v>9.4300694512858316E-2</c:v>
                </c:pt>
                <c:pt idx="119">
                  <c:v>9.4131565533609254E-2</c:v>
                </c:pt>
                <c:pt idx="120">
                  <c:v>9.446692492349977E-2</c:v>
                </c:pt>
                <c:pt idx="121">
                  <c:v>9.4902085810381343E-2</c:v>
                </c:pt>
                <c:pt idx="122">
                  <c:v>9.5030658877547358E-2</c:v>
                </c:pt>
                <c:pt idx="123">
                  <c:v>9.4784228811812574E-2</c:v>
                </c:pt>
                <c:pt idx="124">
                  <c:v>9.5249386143421155E-2</c:v>
                </c:pt>
                <c:pt idx="125">
                  <c:v>9.5561367931236554E-2</c:v>
                </c:pt>
                <c:pt idx="126">
                  <c:v>9.5529391275879852E-2</c:v>
                </c:pt>
                <c:pt idx="127">
                  <c:v>9.5731934034372079E-2</c:v>
                </c:pt>
                <c:pt idx="128">
                  <c:v>9.5990241967601642E-2</c:v>
                </c:pt>
                <c:pt idx="129">
                  <c:v>9.6237433063509722E-2</c:v>
                </c:pt>
                <c:pt idx="130">
                  <c:v>9.6313736403181346E-2</c:v>
                </c:pt>
                <c:pt idx="131">
                  <c:v>9.6419143677538469E-2</c:v>
                </c:pt>
                <c:pt idx="132">
                  <c:v>9.6702104040276571E-2</c:v>
                </c:pt>
                <c:pt idx="133">
                  <c:v>9.7114532123512107E-2</c:v>
                </c:pt>
                <c:pt idx="134">
                  <c:v>9.6972067560583505E-2</c:v>
                </c:pt>
                <c:pt idx="135">
                  <c:v>9.6955596211514894E-2</c:v>
                </c:pt>
                <c:pt idx="136">
                  <c:v>9.7431910120978252E-2</c:v>
                </c:pt>
                <c:pt idx="137">
                  <c:v>9.7921128605760147E-2</c:v>
                </c:pt>
                <c:pt idx="138">
                  <c:v>9.8096666631501558E-2</c:v>
                </c:pt>
                <c:pt idx="139">
                  <c:v>9.8046375314413389E-2</c:v>
                </c:pt>
                <c:pt idx="140">
                  <c:v>9.8241027536865075E-2</c:v>
                </c:pt>
                <c:pt idx="141">
                  <c:v>9.8665109930025321E-2</c:v>
                </c:pt>
                <c:pt idx="142">
                  <c:v>9.9055987972897996E-2</c:v>
                </c:pt>
                <c:pt idx="143">
                  <c:v>9.9210651246223913E-2</c:v>
                </c:pt>
                <c:pt idx="144">
                  <c:v>9.9415396268872788E-2</c:v>
                </c:pt>
                <c:pt idx="145">
                  <c:v>9.9640265211806689E-2</c:v>
                </c:pt>
                <c:pt idx="146">
                  <c:v>9.98633522116395E-2</c:v>
                </c:pt>
                <c:pt idx="147">
                  <c:v>0.10020683347539672</c:v>
                </c:pt>
                <c:pt idx="148">
                  <c:v>0.10044695529340242</c:v>
                </c:pt>
                <c:pt idx="149">
                  <c:v>0.10057674798546988</c:v>
                </c:pt>
                <c:pt idx="150">
                  <c:v>0.10112837026570609</c:v>
                </c:pt>
                <c:pt idx="151">
                  <c:v>0.10147801567856075</c:v>
                </c:pt>
                <c:pt idx="152">
                  <c:v>0.10164028616127289</c:v>
                </c:pt>
                <c:pt idx="153">
                  <c:v>0.10194608306392265</c:v>
                </c:pt>
                <c:pt idx="154">
                  <c:v>0.10218090488799512</c:v>
                </c:pt>
                <c:pt idx="155">
                  <c:v>0.10242708641540503</c:v>
                </c:pt>
                <c:pt idx="156">
                  <c:v>0.10269641847071208</c:v>
                </c:pt>
                <c:pt idx="157">
                  <c:v>0.10293492713453541</c:v>
                </c:pt>
                <c:pt idx="158">
                  <c:v>0.10319493973095023</c:v>
                </c:pt>
                <c:pt idx="159">
                  <c:v>0.10348284306627814</c:v>
                </c:pt>
                <c:pt idx="160">
                  <c:v>0.10374234846173054</c:v>
                </c:pt>
                <c:pt idx="161">
                  <c:v>0.10405407178672642</c:v>
                </c:pt>
                <c:pt idx="162">
                  <c:v>0.10445266688483328</c:v>
                </c:pt>
                <c:pt idx="163">
                  <c:v>0.10481433137370809</c:v>
                </c:pt>
                <c:pt idx="164">
                  <c:v>0.10508163568489703</c:v>
                </c:pt>
                <c:pt idx="165">
                  <c:v>0.10534546920470356</c:v>
                </c:pt>
                <c:pt idx="166">
                  <c:v>0.10575495403360484</c:v>
                </c:pt>
                <c:pt idx="167">
                  <c:v>0.1059942366205907</c:v>
                </c:pt>
                <c:pt idx="168">
                  <c:v>0.10620110797667626</c:v>
                </c:pt>
                <c:pt idx="169">
                  <c:v>0.10655346245579433</c:v>
                </c:pt>
                <c:pt idx="170">
                  <c:v>0.10674213593251265</c:v>
                </c:pt>
                <c:pt idx="171">
                  <c:v>0.10702544468209674</c:v>
                </c:pt>
                <c:pt idx="172">
                  <c:v>0.10750080170222594</c:v>
                </c:pt>
                <c:pt idx="173">
                  <c:v>0.10787815833219834</c:v>
                </c:pt>
                <c:pt idx="174">
                  <c:v>0.10820801919506302</c:v>
                </c:pt>
                <c:pt idx="175">
                  <c:v>0.10851068679497693</c:v>
                </c:pt>
                <c:pt idx="176">
                  <c:v>0.10877498081171692</c:v>
                </c:pt>
                <c:pt idx="177">
                  <c:v>0.10903429779333991</c:v>
                </c:pt>
                <c:pt idx="178">
                  <c:v>0.10930120716905682</c:v>
                </c:pt>
                <c:pt idx="179">
                  <c:v>0.10956594577643335</c:v>
                </c:pt>
                <c:pt idx="180">
                  <c:v>0.10995851155931614</c:v>
                </c:pt>
                <c:pt idx="181">
                  <c:v>0.11036650446908491</c:v>
                </c:pt>
                <c:pt idx="182">
                  <c:v>0.11068249566061722</c:v>
                </c:pt>
                <c:pt idx="183">
                  <c:v>0.11105488484246658</c:v>
                </c:pt>
                <c:pt idx="184">
                  <c:v>0.11136124451002666</c:v>
                </c:pt>
                <c:pt idx="185">
                  <c:v>0.11157799163793797</c:v>
                </c:pt>
                <c:pt idx="186">
                  <c:v>0.11192114378427759</c:v>
                </c:pt>
                <c:pt idx="187">
                  <c:v>0.11229646836394169</c:v>
                </c:pt>
                <c:pt idx="188">
                  <c:v>0.11267969793694961</c:v>
                </c:pt>
                <c:pt idx="189">
                  <c:v>0.11305708525171083</c:v>
                </c:pt>
                <c:pt idx="190">
                  <c:v>0.11346542157603789</c:v>
                </c:pt>
                <c:pt idx="191">
                  <c:v>0.11382976831448734</c:v>
                </c:pt>
                <c:pt idx="192">
                  <c:v>0.11403942853749104</c:v>
                </c:pt>
                <c:pt idx="193">
                  <c:v>0.11431201550340298</c:v>
                </c:pt>
                <c:pt idx="194">
                  <c:v>0.11467479967890247</c:v>
                </c:pt>
                <c:pt idx="195">
                  <c:v>0.11508119566671322</c:v>
                </c:pt>
                <c:pt idx="196">
                  <c:v>0.11538388483903596</c:v>
                </c:pt>
                <c:pt idx="197">
                  <c:v>0.11570893385989905</c:v>
                </c:pt>
                <c:pt idx="198">
                  <c:v>0.11612274974958886</c:v>
                </c:pt>
                <c:pt idx="199">
                  <c:v>0.11655925278295592</c:v>
                </c:pt>
                <c:pt idx="200">
                  <c:v>0.11692907737968794</c:v>
                </c:pt>
                <c:pt idx="201">
                  <c:v>0.1172658190352794</c:v>
                </c:pt>
                <c:pt idx="202">
                  <c:v>0.11769729757930551</c:v>
                </c:pt>
                <c:pt idx="203">
                  <c:v>0.1180645810653967</c:v>
                </c:pt>
                <c:pt idx="204">
                  <c:v>0.11839282316559308</c:v>
                </c:pt>
                <c:pt idx="205">
                  <c:v>0.11877145449486216</c:v>
                </c:pt>
                <c:pt idx="206">
                  <c:v>0.11920529573988807</c:v>
                </c:pt>
                <c:pt idx="207">
                  <c:v>0.11962571683608636</c:v>
                </c:pt>
                <c:pt idx="208">
                  <c:v>0.11999760097811407</c:v>
                </c:pt>
                <c:pt idx="209">
                  <c:v>0.12039740799084203</c:v>
                </c:pt>
                <c:pt idx="210">
                  <c:v>0.12078767502317156</c:v>
                </c:pt>
                <c:pt idx="211">
                  <c:v>0.12114513374945236</c:v>
                </c:pt>
                <c:pt idx="212">
                  <c:v>0.12151328495510216</c:v>
                </c:pt>
                <c:pt idx="213">
                  <c:v>0.12190404089786121</c:v>
                </c:pt>
                <c:pt idx="214">
                  <c:v>0.12231385456613135</c:v>
                </c:pt>
                <c:pt idx="215">
                  <c:v>0.12273413181265007</c:v>
                </c:pt>
                <c:pt idx="216">
                  <c:v>0.12309545231155626</c:v>
                </c:pt>
                <c:pt idx="217">
                  <c:v>0.12343826955708186</c:v>
                </c:pt>
                <c:pt idx="218">
                  <c:v>0.12381164365392168</c:v>
                </c:pt>
                <c:pt idx="219">
                  <c:v>0.12415020141219306</c:v>
                </c:pt>
                <c:pt idx="220">
                  <c:v>0.12449933765861872</c:v>
                </c:pt>
                <c:pt idx="221">
                  <c:v>0.12488749313487207</c:v>
                </c:pt>
                <c:pt idx="222">
                  <c:v>0.12527283692820351</c:v>
                </c:pt>
                <c:pt idx="223">
                  <c:v>0.12566086036330157</c:v>
                </c:pt>
                <c:pt idx="224">
                  <c:v>0.12605164038060104</c:v>
                </c:pt>
                <c:pt idx="225">
                  <c:v>0.12643724262536682</c:v>
                </c:pt>
                <c:pt idx="226">
                  <c:v>0.1267871763141257</c:v>
                </c:pt>
                <c:pt idx="227">
                  <c:v>0.12711166149828459</c:v>
                </c:pt>
                <c:pt idx="228">
                  <c:v>0.127469828839335</c:v>
                </c:pt>
                <c:pt idx="229">
                  <c:v>0.12777530377064514</c:v>
                </c:pt>
                <c:pt idx="230">
                  <c:v>0.12809617741524962</c:v>
                </c:pt>
                <c:pt idx="231">
                  <c:v>0.12850239761890347</c:v>
                </c:pt>
                <c:pt idx="232">
                  <c:v>0.12882979044820125</c:v>
                </c:pt>
                <c:pt idx="233">
                  <c:v>0.12916196028117918</c:v>
                </c:pt>
                <c:pt idx="234">
                  <c:v>0.12952682696176032</c:v>
                </c:pt>
                <c:pt idx="235">
                  <c:v>0.12983459895001881</c:v>
                </c:pt>
                <c:pt idx="236">
                  <c:v>0.13007857019831773</c:v>
                </c:pt>
                <c:pt idx="237">
                  <c:v>0.13029781187107584</c:v>
                </c:pt>
                <c:pt idx="238">
                  <c:v>0.13062995306412648</c:v>
                </c:pt>
                <c:pt idx="239">
                  <c:v>0.13092798434823025</c:v>
                </c:pt>
                <c:pt idx="240">
                  <c:v>0.1311713491998949</c:v>
                </c:pt>
                <c:pt idx="241">
                  <c:v>0.13138886743212677</c:v>
                </c:pt>
                <c:pt idx="242">
                  <c:v>0.1316433801564045</c:v>
                </c:pt>
                <c:pt idx="243">
                  <c:v>0.13188599872459289</c:v>
                </c:pt>
                <c:pt idx="244">
                  <c:v>0.13206922847182803</c:v>
                </c:pt>
                <c:pt idx="245">
                  <c:v>0.13225592788015464</c:v>
                </c:pt>
                <c:pt idx="246">
                  <c:v>0.13250783817691414</c:v>
                </c:pt>
                <c:pt idx="247">
                  <c:v>0.13280595965645481</c:v>
                </c:pt>
                <c:pt idx="248">
                  <c:v>0.1329976118421102</c:v>
                </c:pt>
                <c:pt idx="249">
                  <c:v>0.13323537151814638</c:v>
                </c:pt>
                <c:pt idx="250">
                  <c:v>0.13352057783475377</c:v>
                </c:pt>
                <c:pt idx="251">
                  <c:v>0.13374204288133468</c:v>
                </c:pt>
                <c:pt idx="252">
                  <c:v>0.13402583998549134</c:v>
                </c:pt>
                <c:pt idx="253">
                  <c:v>0.13433310801541984</c:v>
                </c:pt>
                <c:pt idx="254">
                  <c:v>0.13458143800966568</c:v>
                </c:pt>
                <c:pt idx="255">
                  <c:v>0.13494399974633339</c:v>
                </c:pt>
                <c:pt idx="256">
                  <c:v>0.1352714375543668</c:v>
                </c:pt>
                <c:pt idx="257">
                  <c:v>0.13544692040562553</c:v>
                </c:pt>
                <c:pt idx="258">
                  <c:v>0.13569861406650929</c:v>
                </c:pt>
                <c:pt idx="259">
                  <c:v>0.13596742893904482</c:v>
                </c:pt>
                <c:pt idx="260">
                  <c:v>0.13620411486219763</c:v>
                </c:pt>
                <c:pt idx="261">
                  <c:v>0.13638818394079152</c:v>
                </c:pt>
                <c:pt idx="262">
                  <c:v>0.13657708179055697</c:v>
                </c:pt>
                <c:pt idx="263">
                  <c:v>0.13679575567390842</c:v>
                </c:pt>
                <c:pt idx="264">
                  <c:v>0.13706803546491586</c:v>
                </c:pt>
                <c:pt idx="265">
                  <c:v>0.1372577348666168</c:v>
                </c:pt>
                <c:pt idx="266">
                  <c:v>0.13740796890886911</c:v>
                </c:pt>
                <c:pt idx="267">
                  <c:v>0.13759007032214957</c:v>
                </c:pt>
                <c:pt idx="268">
                  <c:v>0.13776071612434082</c:v>
                </c:pt>
                <c:pt idx="269">
                  <c:v>0.13789099428603482</c:v>
                </c:pt>
                <c:pt idx="270">
                  <c:v>0.13799128719123152</c:v>
                </c:pt>
                <c:pt idx="271">
                  <c:v>0.13826859081210688</c:v>
                </c:pt>
                <c:pt idx="272">
                  <c:v>0.13851980413455353</c:v>
                </c:pt>
                <c:pt idx="273">
                  <c:v>0.13866330249476949</c:v>
                </c:pt>
                <c:pt idx="274">
                  <c:v>0.13875691576659008</c:v>
                </c:pt>
                <c:pt idx="275">
                  <c:v>0.13892188379935141</c:v>
                </c:pt>
                <c:pt idx="276">
                  <c:v>0.13914467409647346</c:v>
                </c:pt>
                <c:pt idx="277">
                  <c:v>0.1393441349765745</c:v>
                </c:pt>
                <c:pt idx="278">
                  <c:v>0.1395409018481488</c:v>
                </c:pt>
                <c:pt idx="279">
                  <c:v>0.13976005661324051</c:v>
                </c:pt>
                <c:pt idx="280">
                  <c:v>0.14000722946564439</c:v>
                </c:pt>
                <c:pt idx="281">
                  <c:v>0.1401604693568875</c:v>
                </c:pt>
                <c:pt idx="282">
                  <c:v>0.14032637884715252</c:v>
                </c:pt>
                <c:pt idx="283">
                  <c:v>0.14056362598461672</c:v>
                </c:pt>
                <c:pt idx="284">
                  <c:v>0.14079880619449439</c:v>
                </c:pt>
                <c:pt idx="285">
                  <c:v>0.14101100614102569</c:v>
                </c:pt>
                <c:pt idx="286">
                  <c:v>0.14121416244709767</c:v>
                </c:pt>
                <c:pt idx="287">
                  <c:v>0.14144180466368542</c:v>
                </c:pt>
                <c:pt idx="288">
                  <c:v>0.14167931197319758</c:v>
                </c:pt>
                <c:pt idx="289">
                  <c:v>0.14188955106726764</c:v>
                </c:pt>
                <c:pt idx="290">
                  <c:v>0.14205405288315323</c:v>
                </c:pt>
                <c:pt idx="291">
                  <c:v>0.14225661226302364</c:v>
                </c:pt>
                <c:pt idx="292">
                  <c:v>0.14246270576066611</c:v>
                </c:pt>
                <c:pt idx="293">
                  <c:v>0.14264803170276227</c:v>
                </c:pt>
                <c:pt idx="294">
                  <c:v>0.14286754686964231</c:v>
                </c:pt>
                <c:pt idx="295">
                  <c:v>0.14310107595185653</c:v>
                </c:pt>
                <c:pt idx="296">
                  <c:v>0.14331939900697477</c:v>
                </c:pt>
                <c:pt idx="297">
                  <c:v>0.14349914112294546</c:v>
                </c:pt>
                <c:pt idx="298">
                  <c:v>0.14366878077775694</c:v>
                </c:pt>
                <c:pt idx="299">
                  <c:v>0.14384961635301177</c:v>
                </c:pt>
                <c:pt idx="300">
                  <c:v>0.14406128919044198</c:v>
                </c:pt>
                <c:pt idx="301">
                  <c:v>0.14424460922456997</c:v>
                </c:pt>
                <c:pt idx="302">
                  <c:v>0.14443495968834344</c:v>
                </c:pt>
                <c:pt idx="303">
                  <c:v>0.14464974191542054</c:v>
                </c:pt>
                <c:pt idx="304">
                  <c:v>0.14483407920877089</c:v>
                </c:pt>
                <c:pt idx="305">
                  <c:v>0.14500332842684366</c:v>
                </c:pt>
                <c:pt idx="306">
                  <c:v>0.1451753798087011</c:v>
                </c:pt>
                <c:pt idx="307">
                  <c:v>0.14533180909278642</c:v>
                </c:pt>
                <c:pt idx="308">
                  <c:v>0.14551299242869797</c:v>
                </c:pt>
                <c:pt idx="309">
                  <c:v>0.14570821915834964</c:v>
                </c:pt>
                <c:pt idx="310">
                  <c:v>0.14586333350739042</c:v>
                </c:pt>
                <c:pt idx="311">
                  <c:v>0.14604902661949884</c:v>
                </c:pt>
                <c:pt idx="312">
                  <c:v>0.14624161323625254</c:v>
                </c:pt>
                <c:pt idx="313">
                  <c:v>0.14639577544156909</c:v>
                </c:pt>
                <c:pt idx="314">
                  <c:v>0.14658449690003686</c:v>
                </c:pt>
                <c:pt idx="315">
                  <c:v>0.14681260818212102</c:v>
                </c:pt>
                <c:pt idx="316">
                  <c:v>0.14705259461255013</c:v>
                </c:pt>
                <c:pt idx="317">
                  <c:v>0.14721970919670593</c:v>
                </c:pt>
                <c:pt idx="318">
                  <c:v>0.1474349366626608</c:v>
                </c:pt>
                <c:pt idx="319">
                  <c:v>0.14771743636505516</c:v>
                </c:pt>
                <c:pt idx="320">
                  <c:v>0.14798115476993623</c:v>
                </c:pt>
                <c:pt idx="321">
                  <c:v>0.14827307333538531</c:v>
                </c:pt>
                <c:pt idx="322">
                  <c:v>0.1485674672375944</c:v>
                </c:pt>
                <c:pt idx="323">
                  <c:v>0.1488148323888695</c:v>
                </c:pt>
                <c:pt idx="324">
                  <c:v>0.14912815633672677</c:v>
                </c:pt>
                <c:pt idx="325">
                  <c:v>0.14943994858623724</c:v>
                </c:pt>
                <c:pt idx="326">
                  <c:v>0.14969635306055909</c:v>
                </c:pt>
                <c:pt idx="327">
                  <c:v>0.15003132867185434</c:v>
                </c:pt>
                <c:pt idx="328">
                  <c:v>0.15038549321145897</c:v>
                </c:pt>
                <c:pt idx="329">
                  <c:v>0.15072305759955618</c:v>
                </c:pt>
                <c:pt idx="330">
                  <c:v>0.1510505342461238</c:v>
                </c:pt>
                <c:pt idx="331">
                  <c:v>0.15140101309628193</c:v>
                </c:pt>
                <c:pt idx="332">
                  <c:v>0.15174094926643664</c:v>
                </c:pt>
                <c:pt idx="333">
                  <c:v>0.15201921979236346</c:v>
                </c:pt>
                <c:pt idx="334">
                  <c:v>0.15234572173028257</c:v>
                </c:pt>
                <c:pt idx="335">
                  <c:v>0.15269422452166892</c:v>
                </c:pt>
                <c:pt idx="336">
                  <c:v>0.15301236074128333</c:v>
                </c:pt>
                <c:pt idx="337">
                  <c:v>0.15332619835949748</c:v>
                </c:pt>
                <c:pt idx="338">
                  <c:v>0.15364167699675979</c:v>
                </c:pt>
                <c:pt idx="339">
                  <c:v>0.15394649272442751</c:v>
                </c:pt>
                <c:pt idx="340">
                  <c:v>0.15423761935401553</c:v>
                </c:pt>
                <c:pt idx="341">
                  <c:v>0.1545346796877117</c:v>
                </c:pt>
                <c:pt idx="342">
                  <c:v>0.15485178996217588</c:v>
                </c:pt>
                <c:pt idx="343">
                  <c:v>0.15518494688095738</c:v>
                </c:pt>
                <c:pt idx="344">
                  <c:v>0.1554968794690558</c:v>
                </c:pt>
                <c:pt idx="345">
                  <c:v>0.15580178626221516</c:v>
                </c:pt>
                <c:pt idx="346">
                  <c:v>0.15610960403784055</c:v>
                </c:pt>
                <c:pt idx="347">
                  <c:v>0.15641404481719889</c:v>
                </c:pt>
                <c:pt idx="348">
                  <c:v>0.15673273352454339</c:v>
                </c:pt>
                <c:pt idx="349">
                  <c:v>0.15706456942458205</c:v>
                </c:pt>
                <c:pt idx="350">
                  <c:v>0.15737647189562576</c:v>
                </c:pt>
                <c:pt idx="351">
                  <c:v>0.15768402960472291</c:v>
                </c:pt>
                <c:pt idx="352">
                  <c:v>0.15800068130028289</c:v>
                </c:pt>
                <c:pt idx="353">
                  <c:v>0.15831105494864264</c:v>
                </c:pt>
                <c:pt idx="354">
                  <c:v>0.15859143379178334</c:v>
                </c:pt>
                <c:pt idx="355">
                  <c:v>0.15888385937505342</c:v>
                </c:pt>
                <c:pt idx="356">
                  <c:v>0.15924392533692505</c:v>
                </c:pt>
                <c:pt idx="357">
                  <c:v>0.15955396265009167</c:v>
                </c:pt>
                <c:pt idx="358">
                  <c:v>0.15984699562517962</c:v>
                </c:pt>
                <c:pt idx="359">
                  <c:v>0.16018418887592181</c:v>
                </c:pt>
                <c:pt idx="360">
                  <c:v>0.16049957658625311</c:v>
                </c:pt>
                <c:pt idx="361">
                  <c:v>0.16080821148753813</c:v>
                </c:pt>
                <c:pt idx="362">
                  <c:v>0.16112068249950576</c:v>
                </c:pt>
                <c:pt idx="363">
                  <c:v>0.1614308803615053</c:v>
                </c:pt>
                <c:pt idx="364">
                  <c:v>0.16174309697951858</c:v>
                </c:pt>
                <c:pt idx="365">
                  <c:v>0.16205954399565492</c:v>
                </c:pt>
                <c:pt idx="366">
                  <c:v>0.16236927900632311</c:v>
                </c:pt>
                <c:pt idx="367">
                  <c:v>0.16267626303546837</c:v>
                </c:pt>
                <c:pt idx="368">
                  <c:v>0.16299552995251995</c:v>
                </c:pt>
                <c:pt idx="369">
                  <c:v>0.16329903728568043</c:v>
                </c:pt>
                <c:pt idx="370">
                  <c:v>0.16359974987447587</c:v>
                </c:pt>
                <c:pt idx="371">
                  <c:v>0.16392002281724607</c:v>
                </c:pt>
                <c:pt idx="372">
                  <c:v>0.16424147531866348</c:v>
                </c:pt>
                <c:pt idx="373">
                  <c:v>0.16451508020067721</c:v>
                </c:pt>
                <c:pt idx="374">
                  <c:v>0.16481097024273619</c:v>
                </c:pt>
                <c:pt idx="375">
                  <c:v>0.16512898986693339</c:v>
                </c:pt>
                <c:pt idx="376">
                  <c:v>0.16542118768140987</c:v>
                </c:pt>
                <c:pt idx="377">
                  <c:v>0.16573219162019218</c:v>
                </c:pt>
                <c:pt idx="378">
                  <c:v>0.16605513103490341</c:v>
                </c:pt>
                <c:pt idx="379">
                  <c:v>0.16636481849397314</c:v>
                </c:pt>
                <c:pt idx="380">
                  <c:v>0.16661843072087154</c:v>
                </c:pt>
                <c:pt idx="381">
                  <c:v>0.1668835121637624</c:v>
                </c:pt>
                <c:pt idx="382">
                  <c:v>0.16720075887961419</c:v>
                </c:pt>
                <c:pt idx="383">
                  <c:v>0.1674833533509891</c:v>
                </c:pt>
                <c:pt idx="384">
                  <c:v>0.16776736621762323</c:v>
                </c:pt>
                <c:pt idx="385">
                  <c:v>0.16806200644438876</c:v>
                </c:pt>
                <c:pt idx="386">
                  <c:v>0.16835796049646698</c:v>
                </c:pt>
                <c:pt idx="387">
                  <c:v>0.16864964951432238</c:v>
                </c:pt>
                <c:pt idx="388">
                  <c:v>0.16892937229235949</c:v>
                </c:pt>
                <c:pt idx="389">
                  <c:v>0.169199555209636</c:v>
                </c:pt>
                <c:pt idx="390">
                  <c:v>0.16947512803808165</c:v>
                </c:pt>
                <c:pt idx="391">
                  <c:v>0.16975347851181946</c:v>
                </c:pt>
                <c:pt idx="392">
                  <c:v>0.1700397009309548</c:v>
                </c:pt>
                <c:pt idx="393">
                  <c:v>0.17033244226660793</c:v>
                </c:pt>
                <c:pt idx="394">
                  <c:v>0.1706204906091123</c:v>
                </c:pt>
                <c:pt idx="395">
                  <c:v>0.17089704558025942</c:v>
                </c:pt>
                <c:pt idx="396">
                  <c:v>0.17114156434611072</c:v>
                </c:pt>
                <c:pt idx="397">
                  <c:v>0.17140005497457145</c:v>
                </c:pt>
                <c:pt idx="398">
                  <c:v>0.17167409700531719</c:v>
                </c:pt>
                <c:pt idx="399">
                  <c:v>0.17197341703331404</c:v>
                </c:pt>
                <c:pt idx="400">
                  <c:v>0.17220721901187294</c:v>
                </c:pt>
                <c:pt idx="401">
                  <c:v>0.17245675830744792</c:v>
                </c:pt>
                <c:pt idx="402">
                  <c:v>0.17275646205432835</c:v>
                </c:pt>
                <c:pt idx="403">
                  <c:v>0.17302187036828384</c:v>
                </c:pt>
                <c:pt idx="404">
                  <c:v>0.17327919963192054</c:v>
                </c:pt>
                <c:pt idx="405">
                  <c:v>0.17352837449129752</c:v>
                </c:pt>
                <c:pt idx="406">
                  <c:v>0.1737823559332731</c:v>
                </c:pt>
                <c:pt idx="407">
                  <c:v>0.17407960934151198</c:v>
                </c:pt>
                <c:pt idx="408">
                  <c:v>0.17436006115596289</c:v>
                </c:pt>
                <c:pt idx="409">
                  <c:v>0.17459076433970599</c:v>
                </c:pt>
                <c:pt idx="410">
                  <c:v>0.17485539259895924</c:v>
                </c:pt>
                <c:pt idx="411">
                  <c:v>0.17510905882354022</c:v>
                </c:pt>
                <c:pt idx="412">
                  <c:v>0.17534898315424916</c:v>
                </c:pt>
                <c:pt idx="413">
                  <c:v>0.17563334723312893</c:v>
                </c:pt>
                <c:pt idx="414">
                  <c:v>0.17590987637110492</c:v>
                </c:pt>
                <c:pt idx="415">
                  <c:v>0.17616687750882742</c:v>
                </c:pt>
                <c:pt idx="416">
                  <c:v>0.1764132576228945</c:v>
                </c:pt>
                <c:pt idx="417">
                  <c:v>0.17666473079755943</c:v>
                </c:pt>
                <c:pt idx="418">
                  <c:v>0.17693805964716622</c:v>
                </c:pt>
                <c:pt idx="419">
                  <c:v>0.17721787062143712</c:v>
                </c:pt>
                <c:pt idx="420">
                  <c:v>0.17745886496659027</c:v>
                </c:pt>
                <c:pt idx="421">
                  <c:v>0.17770481423746734</c:v>
                </c:pt>
                <c:pt idx="422">
                  <c:v>0.17794911449744241</c:v>
                </c:pt>
                <c:pt idx="423">
                  <c:v>0.17820933471891223</c:v>
                </c:pt>
                <c:pt idx="424">
                  <c:v>0.17847010649344927</c:v>
                </c:pt>
                <c:pt idx="425">
                  <c:v>0.17872146456699103</c:v>
                </c:pt>
                <c:pt idx="426">
                  <c:v>0.17895645951040695</c:v>
                </c:pt>
                <c:pt idx="427">
                  <c:v>0.17919007446641735</c:v>
                </c:pt>
                <c:pt idx="428">
                  <c:v>0.1794345275227591</c:v>
                </c:pt>
                <c:pt idx="429">
                  <c:v>0.17967594758536407</c:v>
                </c:pt>
                <c:pt idx="430">
                  <c:v>0.17988288993820856</c:v>
                </c:pt>
                <c:pt idx="431">
                  <c:v>0.1800945071666061</c:v>
                </c:pt>
                <c:pt idx="432">
                  <c:v>0.18034395410026086</c:v>
                </c:pt>
                <c:pt idx="433">
                  <c:v>0.1805928746298513</c:v>
                </c:pt>
                <c:pt idx="434">
                  <c:v>0.18083427408256614</c:v>
                </c:pt>
                <c:pt idx="435">
                  <c:v>0.18106837013204732</c:v>
                </c:pt>
                <c:pt idx="436">
                  <c:v>0.18129807618111946</c:v>
                </c:pt>
                <c:pt idx="437">
                  <c:v>0.18156910227911902</c:v>
                </c:pt>
                <c:pt idx="438">
                  <c:v>0.18182314968336319</c:v>
                </c:pt>
                <c:pt idx="439">
                  <c:v>0.18203970189450269</c:v>
                </c:pt>
                <c:pt idx="440">
                  <c:v>0.18230129266834019</c:v>
                </c:pt>
                <c:pt idx="441">
                  <c:v>0.18254020036724272</c:v>
                </c:pt>
                <c:pt idx="442">
                  <c:v>0.18274738918712527</c:v>
                </c:pt>
                <c:pt idx="443">
                  <c:v>0.18299205646867076</c:v>
                </c:pt>
                <c:pt idx="444">
                  <c:v>0.18323270271071204</c:v>
                </c:pt>
                <c:pt idx="445">
                  <c:v>0.18346184205995172</c:v>
                </c:pt>
                <c:pt idx="446">
                  <c:v>0.1836886580651611</c:v>
                </c:pt>
                <c:pt idx="447">
                  <c:v>0.18392201793568641</c:v>
                </c:pt>
                <c:pt idx="448">
                  <c:v>0.18414634580860842</c:v>
                </c:pt>
                <c:pt idx="449">
                  <c:v>0.18432927044322733</c:v>
                </c:pt>
                <c:pt idx="450">
                  <c:v>0.18453632116441676</c:v>
                </c:pt>
                <c:pt idx="451">
                  <c:v>0.18477071983602311</c:v>
                </c:pt>
                <c:pt idx="452">
                  <c:v>0.1850085177882469</c:v>
                </c:pt>
                <c:pt idx="453">
                  <c:v>0.18520996273605464</c:v>
                </c:pt>
                <c:pt idx="454">
                  <c:v>0.18544230663153324</c:v>
                </c:pt>
                <c:pt idx="455">
                  <c:v>0.18566240570822654</c:v>
                </c:pt>
                <c:pt idx="456">
                  <c:v>0.18585147360499954</c:v>
                </c:pt>
                <c:pt idx="457">
                  <c:v>0.18608202827075268</c:v>
                </c:pt>
                <c:pt idx="458">
                  <c:v>0.18632221431477633</c:v>
                </c:pt>
                <c:pt idx="459">
                  <c:v>0.18656357466782567</c:v>
                </c:pt>
                <c:pt idx="460">
                  <c:v>0.18679824389013708</c:v>
                </c:pt>
                <c:pt idx="461">
                  <c:v>0.18699763851113618</c:v>
                </c:pt>
                <c:pt idx="462">
                  <c:v>0.18720315313604016</c:v>
                </c:pt>
                <c:pt idx="463">
                  <c:v>0.18741884205543999</c:v>
                </c:pt>
                <c:pt idx="464">
                  <c:v>0.18764580649104198</c:v>
                </c:pt>
                <c:pt idx="465">
                  <c:v>0.18786717265916231</c:v>
                </c:pt>
                <c:pt idx="466">
                  <c:v>0.188069769798931</c:v>
                </c:pt>
                <c:pt idx="467">
                  <c:v>0.18828400498657294</c:v>
                </c:pt>
                <c:pt idx="468">
                  <c:v>0.18848228617149376</c:v>
                </c:pt>
                <c:pt idx="469">
                  <c:v>0.18868082486779256</c:v>
                </c:pt>
                <c:pt idx="470">
                  <c:v>0.18889496216234977</c:v>
                </c:pt>
                <c:pt idx="471">
                  <c:v>0.18910750600465673</c:v>
                </c:pt>
                <c:pt idx="472">
                  <c:v>0.18932937187971099</c:v>
                </c:pt>
                <c:pt idx="473">
                  <c:v>0.18954470643875457</c:v>
                </c:pt>
                <c:pt idx="474">
                  <c:v>0.18975006817010365</c:v>
                </c:pt>
                <c:pt idx="475">
                  <c:v>0.18996716528100979</c:v>
                </c:pt>
                <c:pt idx="476">
                  <c:v>0.19017345996685822</c:v>
                </c:pt>
                <c:pt idx="477">
                  <c:v>0.19036356456122774</c:v>
                </c:pt>
                <c:pt idx="478">
                  <c:v>0.19058292655774969</c:v>
                </c:pt>
                <c:pt idx="479">
                  <c:v>0.19080689156519559</c:v>
                </c:pt>
                <c:pt idx="480">
                  <c:v>0.19101632780836772</c:v>
                </c:pt>
                <c:pt idx="481">
                  <c:v>0.19124220957207641</c:v>
                </c:pt>
                <c:pt idx="482">
                  <c:v>0.19144290235263781</c:v>
                </c:pt>
                <c:pt idx="483">
                  <c:v>0.19162918133139975</c:v>
                </c:pt>
                <c:pt idx="484">
                  <c:v>0.19182136634158189</c:v>
                </c:pt>
                <c:pt idx="485">
                  <c:v>0.19202110842406017</c:v>
                </c:pt>
                <c:pt idx="486">
                  <c:v>0.19222523256393131</c:v>
                </c:pt>
                <c:pt idx="487">
                  <c:v>0.19243370705084759</c:v>
                </c:pt>
                <c:pt idx="488">
                  <c:v>0.19262996748883818</c:v>
                </c:pt>
                <c:pt idx="489">
                  <c:v>0.19284801465707199</c:v>
                </c:pt>
                <c:pt idx="490">
                  <c:v>0.19309500871487903</c:v>
                </c:pt>
                <c:pt idx="491">
                  <c:v>0.19327566508942381</c:v>
                </c:pt>
                <c:pt idx="492">
                  <c:v>0.19348260324171274</c:v>
                </c:pt>
                <c:pt idx="493">
                  <c:v>0.19371029914821056</c:v>
                </c:pt>
                <c:pt idx="494">
                  <c:v>0.19387795455932841</c:v>
                </c:pt>
                <c:pt idx="495">
                  <c:v>0.19406582443378806</c:v>
                </c:pt>
                <c:pt idx="496">
                  <c:v>0.19426686824174655</c:v>
                </c:pt>
                <c:pt idx="497">
                  <c:v>0.1944677829220984</c:v>
                </c:pt>
                <c:pt idx="498">
                  <c:v>0.19469949997204158</c:v>
                </c:pt>
                <c:pt idx="499">
                  <c:v>0.19491243916749731</c:v>
                </c:pt>
                <c:pt idx="500">
                  <c:v>0.19508336122774117</c:v>
                </c:pt>
                <c:pt idx="501">
                  <c:v>0.1953079028957537</c:v>
                </c:pt>
                <c:pt idx="502">
                  <c:v>0.19549781765596841</c:v>
                </c:pt>
                <c:pt idx="503">
                  <c:v>0.19566819387640585</c:v>
                </c:pt>
                <c:pt idx="504">
                  <c:v>0.19587647473745004</c:v>
                </c:pt>
                <c:pt idx="505">
                  <c:v>0.1960419301773163</c:v>
                </c:pt>
                <c:pt idx="506">
                  <c:v>0.19623495411522462</c:v>
                </c:pt>
                <c:pt idx="507">
                  <c:v>0.19644733885021179</c:v>
                </c:pt>
                <c:pt idx="508">
                  <c:v>0.19662179279344319</c:v>
                </c:pt>
                <c:pt idx="509">
                  <c:v>0.19682401531262275</c:v>
                </c:pt>
                <c:pt idx="510">
                  <c:v>0.19702865526366062</c:v>
                </c:pt>
                <c:pt idx="511">
                  <c:v>0.19721339911450556</c:v>
                </c:pt>
                <c:pt idx="512">
                  <c:v>0.19740968451368332</c:v>
                </c:pt>
                <c:pt idx="513">
                  <c:v>0.19760998173510638</c:v>
                </c:pt>
                <c:pt idx="514">
                  <c:v>0.19778814343053852</c:v>
                </c:pt>
                <c:pt idx="515">
                  <c:v>0.19798720820982471</c:v>
                </c:pt>
                <c:pt idx="516">
                  <c:v>0.19818332568101193</c:v>
                </c:pt>
                <c:pt idx="517">
                  <c:v>0.19837854553992398</c:v>
                </c:pt>
                <c:pt idx="518">
                  <c:v>0.19858531616225353</c:v>
                </c:pt>
                <c:pt idx="519">
                  <c:v>0.19880232327285263</c:v>
                </c:pt>
                <c:pt idx="520">
                  <c:v>0.19900635615442422</c:v>
                </c:pt>
                <c:pt idx="521">
                  <c:v>0.19920144219406657</c:v>
                </c:pt>
                <c:pt idx="522">
                  <c:v>0.19937312511654989</c:v>
                </c:pt>
                <c:pt idx="523">
                  <c:v>0.19952070423944057</c:v>
                </c:pt>
                <c:pt idx="524">
                  <c:v>0.19971254049367304</c:v>
                </c:pt>
                <c:pt idx="525">
                  <c:v>0.19988249232123143</c:v>
                </c:pt>
                <c:pt idx="526">
                  <c:v>0.20009699820880358</c:v>
                </c:pt>
                <c:pt idx="527">
                  <c:v>0.20033372466132363</c:v>
                </c:pt>
                <c:pt idx="528">
                  <c:v>0.20052067183918884</c:v>
                </c:pt>
                <c:pt idx="529">
                  <c:v>0.20069958861294632</c:v>
                </c:pt>
                <c:pt idx="530">
                  <c:v>0.20086949734372159</c:v>
                </c:pt>
                <c:pt idx="531">
                  <c:v>0.20102318749304438</c:v>
                </c:pt>
                <c:pt idx="532">
                  <c:v>0.20122146946428635</c:v>
                </c:pt>
                <c:pt idx="533">
                  <c:v>0.20144135255115783</c:v>
                </c:pt>
                <c:pt idx="534">
                  <c:v>0.20164966387123176</c:v>
                </c:pt>
                <c:pt idx="535">
                  <c:v>0.20180560822884866</c:v>
                </c:pt>
                <c:pt idx="536">
                  <c:v>0.20199187836143187</c:v>
                </c:pt>
                <c:pt idx="537">
                  <c:v>0.20217677692637182</c:v>
                </c:pt>
                <c:pt idx="538">
                  <c:v>0.20234441832232683</c:v>
                </c:pt>
                <c:pt idx="539">
                  <c:v>0.20252075400599456</c:v>
                </c:pt>
                <c:pt idx="540">
                  <c:v>0.20276207496992626</c:v>
                </c:pt>
                <c:pt idx="541">
                  <c:v>0.20298280987718331</c:v>
                </c:pt>
                <c:pt idx="542">
                  <c:v>0.20312280421323617</c:v>
                </c:pt>
                <c:pt idx="543">
                  <c:v>0.20331214869776412</c:v>
                </c:pt>
                <c:pt idx="544">
                  <c:v>0.20352472446487493</c:v>
                </c:pt>
                <c:pt idx="545">
                  <c:v>0.20371434970977456</c:v>
                </c:pt>
                <c:pt idx="546">
                  <c:v>0.20385618316240639</c:v>
                </c:pt>
                <c:pt idx="547">
                  <c:v>0.20406347201317035</c:v>
                </c:pt>
                <c:pt idx="548">
                  <c:v>0.20428368446488501</c:v>
                </c:pt>
                <c:pt idx="549">
                  <c:v>0.20445861574595536</c:v>
                </c:pt>
                <c:pt idx="550">
                  <c:v>0.20464435531081226</c:v>
                </c:pt>
                <c:pt idx="551">
                  <c:v>0.20482272435407842</c:v>
                </c:pt>
                <c:pt idx="552">
                  <c:v>0.20501948352823121</c:v>
                </c:pt>
                <c:pt idx="553">
                  <c:v>0.20517160245648261</c:v>
                </c:pt>
                <c:pt idx="554">
                  <c:v>0.20534581017859641</c:v>
                </c:pt>
                <c:pt idx="555">
                  <c:v>0.2055478117401881</c:v>
                </c:pt>
                <c:pt idx="556">
                  <c:v>0.20575233895913236</c:v>
                </c:pt>
                <c:pt idx="557">
                  <c:v>0.20592437040916967</c:v>
                </c:pt>
                <c:pt idx="558">
                  <c:v>0.20608969748126585</c:v>
                </c:pt>
                <c:pt idx="559">
                  <c:v>0.20628887187872677</c:v>
                </c:pt>
                <c:pt idx="560">
                  <c:v>0.20648865801697283</c:v>
                </c:pt>
                <c:pt idx="561">
                  <c:v>0.20663698828185426</c:v>
                </c:pt>
                <c:pt idx="562">
                  <c:v>0.20684624259655635</c:v>
                </c:pt>
                <c:pt idx="563">
                  <c:v>0.2070821047968848</c:v>
                </c:pt>
                <c:pt idx="564">
                  <c:v>0.20721888117720286</c:v>
                </c:pt>
                <c:pt idx="565">
                  <c:v>0.20738348260290276</c:v>
                </c:pt>
                <c:pt idx="566">
                  <c:v>0.20758528412039043</c:v>
                </c:pt>
                <c:pt idx="567">
                  <c:v>0.20776847534285192</c:v>
                </c:pt>
                <c:pt idx="568">
                  <c:v>0.20794806294169868</c:v>
                </c:pt>
                <c:pt idx="569">
                  <c:v>0.20813143879481907</c:v>
                </c:pt>
                <c:pt idx="570">
                  <c:v>0.20832101129477945</c:v>
                </c:pt>
                <c:pt idx="571">
                  <c:v>0.20852607888141883</c:v>
                </c:pt>
                <c:pt idx="572">
                  <c:v>0.2086891397073333</c:v>
                </c:pt>
                <c:pt idx="573">
                  <c:v>0.20888189241473162</c:v>
                </c:pt>
                <c:pt idx="574">
                  <c:v>0.20909833380330833</c:v>
                </c:pt>
                <c:pt idx="575">
                  <c:v>0.2092281513355807</c:v>
                </c:pt>
                <c:pt idx="576">
                  <c:v>0.20936584725769025</c:v>
                </c:pt>
                <c:pt idx="577">
                  <c:v>0.20958530596383884</c:v>
                </c:pt>
                <c:pt idx="578">
                  <c:v>0.20979052574610987</c:v>
                </c:pt>
                <c:pt idx="579">
                  <c:v>0.20993091689811483</c:v>
                </c:pt>
                <c:pt idx="580">
                  <c:v>0.21009724695907725</c:v>
                </c:pt>
                <c:pt idx="581">
                  <c:v>0.21030512451368044</c:v>
                </c:pt>
                <c:pt idx="582">
                  <c:v>0.21048499258126577</c:v>
                </c:pt>
                <c:pt idx="583">
                  <c:v>0.21067277297678288</c:v>
                </c:pt>
                <c:pt idx="584">
                  <c:v>0.21086576763353285</c:v>
                </c:pt>
                <c:pt idx="585">
                  <c:v>0.21105958618958431</c:v>
                </c:pt>
                <c:pt idx="586">
                  <c:v>0.21123999096936208</c:v>
                </c:pt>
                <c:pt idx="587">
                  <c:v>0.21139854276557959</c:v>
                </c:pt>
                <c:pt idx="588">
                  <c:v>0.21153998593348899</c:v>
                </c:pt>
                <c:pt idx="589">
                  <c:v>0.2117043853839474</c:v>
                </c:pt>
                <c:pt idx="590">
                  <c:v>0.21185187236007677</c:v>
                </c:pt>
                <c:pt idx="591">
                  <c:v>0.21200209257872779</c:v>
                </c:pt>
                <c:pt idx="592">
                  <c:v>0.21219484751602977</c:v>
                </c:pt>
                <c:pt idx="593">
                  <c:v>0.21232151558940071</c:v>
                </c:pt>
                <c:pt idx="594">
                  <c:v>0.21252986901255613</c:v>
                </c:pt>
                <c:pt idx="595">
                  <c:v>0.21281220536086565</c:v>
                </c:pt>
                <c:pt idx="596">
                  <c:v>0.21294013824300714</c:v>
                </c:pt>
                <c:pt idx="597">
                  <c:v>0.21307773041660064</c:v>
                </c:pt>
                <c:pt idx="598">
                  <c:v>0.21328421946764745</c:v>
                </c:pt>
                <c:pt idx="599">
                  <c:v>0.21344014653856724</c:v>
                </c:pt>
                <c:pt idx="600">
                  <c:v>0.21357591892839567</c:v>
                </c:pt>
                <c:pt idx="601">
                  <c:v>0.2137165637055434</c:v>
                </c:pt>
                <c:pt idx="602">
                  <c:v>0.21384253196468905</c:v>
                </c:pt>
                <c:pt idx="603">
                  <c:v>0.21408540419488922</c:v>
                </c:pt>
                <c:pt idx="604">
                  <c:v>0.21427084038234445</c:v>
                </c:pt>
                <c:pt idx="605">
                  <c:v>0.21440883717626077</c:v>
                </c:pt>
                <c:pt idx="606">
                  <c:v>0.21456293951578775</c:v>
                </c:pt>
                <c:pt idx="607">
                  <c:v>0.21470518425877394</c:v>
                </c:pt>
                <c:pt idx="608">
                  <c:v>0.21490432432800563</c:v>
                </c:pt>
                <c:pt idx="609">
                  <c:v>0.21512370728413457</c:v>
                </c:pt>
                <c:pt idx="610">
                  <c:v>0.21528228288802875</c:v>
                </c:pt>
                <c:pt idx="611">
                  <c:v>0.21541828247197672</c:v>
                </c:pt>
                <c:pt idx="612">
                  <c:v>0.21553781712055087</c:v>
                </c:pt>
                <c:pt idx="613">
                  <c:v>0.21567661021386283</c:v>
                </c:pt>
                <c:pt idx="614">
                  <c:v>0.21580117175322558</c:v>
                </c:pt>
                <c:pt idx="615">
                  <c:v>0.21602398163619699</c:v>
                </c:pt>
                <c:pt idx="616">
                  <c:v>0.21626702810253487</c:v>
                </c:pt>
                <c:pt idx="617">
                  <c:v>0.21645022017034335</c:v>
                </c:pt>
                <c:pt idx="618">
                  <c:v>0.21656614136380048</c:v>
                </c:pt>
                <c:pt idx="619">
                  <c:v>0.21665241067594368</c:v>
                </c:pt>
                <c:pt idx="620">
                  <c:v>0.21681663282318273</c:v>
                </c:pt>
                <c:pt idx="621">
                  <c:v>0.21705132063263155</c:v>
                </c:pt>
                <c:pt idx="622">
                  <c:v>0.21731217157280658</c:v>
                </c:pt>
                <c:pt idx="623">
                  <c:v>0.2175048550770993</c:v>
                </c:pt>
                <c:pt idx="624">
                  <c:v>0.217614690468481</c:v>
                </c:pt>
                <c:pt idx="625">
                  <c:v>0.21784378906604274</c:v>
                </c:pt>
                <c:pt idx="626">
                  <c:v>0.2180134935771367</c:v>
                </c:pt>
                <c:pt idx="627">
                  <c:v>0.21815941417339679</c:v>
                </c:pt>
                <c:pt idx="628">
                  <c:v>0.2183562427050505</c:v>
                </c:pt>
                <c:pt idx="629">
                  <c:v>0.21845588495104518</c:v>
                </c:pt>
                <c:pt idx="630">
                  <c:v>0.21861207086232751</c:v>
                </c:pt>
                <c:pt idx="631">
                  <c:v>0.21888338986058345</c:v>
                </c:pt>
                <c:pt idx="632">
                  <c:v>0.2191227294939774</c:v>
                </c:pt>
                <c:pt idx="633">
                  <c:v>0.21921373493107618</c:v>
                </c:pt>
                <c:pt idx="634">
                  <c:v>0.21923288366611612</c:v>
                </c:pt>
                <c:pt idx="635">
                  <c:v>0.21934399752011643</c:v>
                </c:pt>
                <c:pt idx="636">
                  <c:v>0.21960164184221967</c:v>
                </c:pt>
                <c:pt idx="637">
                  <c:v>0.21978906265935208</c:v>
                </c:pt>
                <c:pt idx="638">
                  <c:v>0.21988381814137312</c:v>
                </c:pt>
                <c:pt idx="639">
                  <c:v>0.22005409285882502</c:v>
                </c:pt>
                <c:pt idx="640">
                  <c:v>0.22025840527132781</c:v>
                </c:pt>
                <c:pt idx="641">
                  <c:v>0.22042480085002769</c:v>
                </c:pt>
                <c:pt idx="642">
                  <c:v>0.22056867582097525</c:v>
                </c:pt>
                <c:pt idx="643">
                  <c:v>0.2207255884000198</c:v>
                </c:pt>
                <c:pt idx="644">
                  <c:v>0.2207837257206621</c:v>
                </c:pt>
                <c:pt idx="645">
                  <c:v>0.22091054074929103</c:v>
                </c:pt>
                <c:pt idx="646">
                  <c:v>0.22120769392561609</c:v>
                </c:pt>
                <c:pt idx="647">
                  <c:v>0.22142450875025924</c:v>
                </c:pt>
                <c:pt idx="648">
                  <c:v>0.22142166190477672</c:v>
                </c:pt>
                <c:pt idx="649">
                  <c:v>0.22141295279205242</c:v>
                </c:pt>
                <c:pt idx="650">
                  <c:v>0.22179129208757609</c:v>
                </c:pt>
                <c:pt idx="651">
                  <c:v>0.22180870731590571</c:v>
                </c:pt>
                <c:pt idx="652">
                  <c:v>0.22209492227150629</c:v>
                </c:pt>
                <c:pt idx="653">
                  <c:v>0.22229897490556527</c:v>
                </c:pt>
                <c:pt idx="654">
                  <c:v>0.22248677881188783</c:v>
                </c:pt>
                <c:pt idx="655">
                  <c:v>0.22263818675498659</c:v>
                </c:pt>
                <c:pt idx="656">
                  <c:v>0.2227552503783449</c:v>
                </c:pt>
                <c:pt idx="657">
                  <c:v>0.22289199043014421</c:v>
                </c:pt>
                <c:pt idx="658">
                  <c:v>0.22300709452167355</c:v>
                </c:pt>
                <c:pt idx="659">
                  <c:v>0.22308602239081887</c:v>
                </c:pt>
                <c:pt idx="660">
                  <c:v>0.22326944750495833</c:v>
                </c:pt>
                <c:pt idx="661">
                  <c:v>0.22344197395370138</c:v>
                </c:pt>
                <c:pt idx="662">
                  <c:v>0.22348306830703182</c:v>
                </c:pt>
                <c:pt idx="663">
                  <c:v>0.22361062880719665</c:v>
                </c:pt>
                <c:pt idx="664">
                  <c:v>0.22375125852469124</c:v>
                </c:pt>
                <c:pt idx="665">
                  <c:v>0.22389357389328016</c:v>
                </c:pt>
                <c:pt idx="666">
                  <c:v>0.22399595574046327</c:v>
                </c:pt>
                <c:pt idx="667">
                  <c:v>0.22405399900988951</c:v>
                </c:pt>
                <c:pt idx="668">
                  <c:v>0.22419405606192208</c:v>
                </c:pt>
                <c:pt idx="669">
                  <c:v>0.22430791494732341</c:v>
                </c:pt>
                <c:pt idx="670">
                  <c:v>0.22445390357312092</c:v>
                </c:pt>
                <c:pt idx="671">
                  <c:v>0.22464477407156727</c:v>
                </c:pt>
                <c:pt idx="672">
                  <c:v>0.22495330920049175</c:v>
                </c:pt>
                <c:pt idx="673">
                  <c:v>0.22515915530926478</c:v>
                </c:pt>
                <c:pt idx="674">
                  <c:v>0.2252871286872562</c:v>
                </c:pt>
                <c:pt idx="675">
                  <c:v>0.22540970243194072</c:v>
                </c:pt>
                <c:pt idx="676">
                  <c:v>0.22551331736949087</c:v>
                </c:pt>
                <c:pt idx="677">
                  <c:v>0.22566441475934382</c:v>
                </c:pt>
                <c:pt idx="678">
                  <c:v>0.22583247210550716</c:v>
                </c:pt>
                <c:pt idx="679">
                  <c:v>0.22597648646594468</c:v>
                </c:pt>
                <c:pt idx="680">
                  <c:v>0.22612457289232255</c:v>
                </c:pt>
                <c:pt idx="681">
                  <c:v>0.22629960064037033</c:v>
                </c:pt>
                <c:pt idx="682">
                  <c:v>0.22645862929534208</c:v>
                </c:pt>
                <c:pt idx="683">
                  <c:v>0.22657570867976951</c:v>
                </c:pt>
                <c:pt idx="684">
                  <c:v>0.22675346734339116</c:v>
                </c:pt>
                <c:pt idx="685">
                  <c:v>0.22697113405610905</c:v>
                </c:pt>
                <c:pt idx="686">
                  <c:v>0.22712736436549952</c:v>
                </c:pt>
                <c:pt idx="687">
                  <c:v>0.22728864463477003</c:v>
                </c:pt>
                <c:pt idx="688">
                  <c:v>0.22742697765456796</c:v>
                </c:pt>
                <c:pt idx="689">
                  <c:v>0.2275317630447283</c:v>
                </c:pt>
                <c:pt idx="690">
                  <c:v>0.22766555699845173</c:v>
                </c:pt>
                <c:pt idx="691">
                  <c:v>0.22777161695835013</c:v>
                </c:pt>
                <c:pt idx="692">
                  <c:v>0.22791358506362372</c:v>
                </c:pt>
                <c:pt idx="693">
                  <c:v>0.22807450584711073</c:v>
                </c:pt>
                <c:pt idx="694">
                  <c:v>0.22825270720015403</c:v>
                </c:pt>
                <c:pt idx="695">
                  <c:v>0.22835292341376831</c:v>
                </c:pt>
                <c:pt idx="696">
                  <c:v>0.22850794487158524</c:v>
                </c:pt>
                <c:pt idx="697">
                  <c:v>0.22865352406997216</c:v>
                </c:pt>
                <c:pt idx="698">
                  <c:v>0.2287557733979102</c:v>
                </c:pt>
                <c:pt idx="699">
                  <c:v>0.2289167583078511</c:v>
                </c:pt>
                <c:pt idx="700">
                  <c:v>0.22909064103913979</c:v>
                </c:pt>
                <c:pt idx="701">
                  <c:v>0.22923518087331055</c:v>
                </c:pt>
                <c:pt idx="702">
                  <c:v>0.22942133827114833</c:v>
                </c:pt>
                <c:pt idx="703">
                  <c:v>0.22964273751841768</c:v>
                </c:pt>
                <c:pt idx="704">
                  <c:v>0.22976400568623342</c:v>
                </c:pt>
                <c:pt idx="705">
                  <c:v>0.22989316404680141</c:v>
                </c:pt>
                <c:pt idx="706">
                  <c:v>0.2300109089777107</c:v>
                </c:pt>
                <c:pt idx="707">
                  <c:v>0.23015555849864336</c:v>
                </c:pt>
                <c:pt idx="708">
                  <c:v>0.23022651157945107</c:v>
                </c:pt>
                <c:pt idx="709">
                  <c:v>0.23034063205471308</c:v>
                </c:pt>
                <c:pt idx="710">
                  <c:v>0.23050595523908846</c:v>
                </c:pt>
                <c:pt idx="711">
                  <c:v>0.23059849580529654</c:v>
                </c:pt>
                <c:pt idx="712">
                  <c:v>0.23067870859303016</c:v>
                </c:pt>
                <c:pt idx="713">
                  <c:v>0.23080311741087925</c:v>
                </c:pt>
                <c:pt idx="714">
                  <c:v>0.23090857397850229</c:v>
                </c:pt>
                <c:pt idx="715">
                  <c:v>0.23099514446855218</c:v>
                </c:pt>
                <c:pt idx="716">
                  <c:v>0.23109626080266801</c:v>
                </c:pt>
                <c:pt idx="717">
                  <c:v>0.23122495638711318</c:v>
                </c:pt>
                <c:pt idx="718">
                  <c:v>0.23137651603236767</c:v>
                </c:pt>
                <c:pt idx="719">
                  <c:v>0.23149628969289529</c:v>
                </c:pt>
                <c:pt idx="720">
                  <c:v>0.23163789694462325</c:v>
                </c:pt>
                <c:pt idx="721">
                  <c:v>0.23178607507319007</c:v>
                </c:pt>
                <c:pt idx="722">
                  <c:v>0.23190724612637137</c:v>
                </c:pt>
                <c:pt idx="723">
                  <c:v>0.23203831888992366</c:v>
                </c:pt>
                <c:pt idx="724">
                  <c:v>0.23219690624619008</c:v>
                </c:pt>
                <c:pt idx="725">
                  <c:v>0.23236256172865377</c:v>
                </c:pt>
                <c:pt idx="726">
                  <c:v>0.23254478258697472</c:v>
                </c:pt>
                <c:pt idx="727">
                  <c:v>0.23271213269553628</c:v>
                </c:pt>
                <c:pt idx="728">
                  <c:v>0.23286638424816464</c:v>
                </c:pt>
                <c:pt idx="729">
                  <c:v>0.23299770415559973</c:v>
                </c:pt>
                <c:pt idx="730">
                  <c:v>0.23314706271666988</c:v>
                </c:pt>
                <c:pt idx="731">
                  <c:v>0.2332690666699829</c:v>
                </c:pt>
                <c:pt idx="732">
                  <c:v>0.23343233016676024</c:v>
                </c:pt>
                <c:pt idx="733">
                  <c:v>0.23364223491824423</c:v>
                </c:pt>
                <c:pt idx="734">
                  <c:v>0.23384833104538705</c:v>
                </c:pt>
                <c:pt idx="735">
                  <c:v>0.23402167720153857</c:v>
                </c:pt>
                <c:pt idx="736">
                  <c:v>0.23420484561907404</c:v>
                </c:pt>
                <c:pt idx="737">
                  <c:v>0.23436855961842509</c:v>
                </c:pt>
                <c:pt idx="738">
                  <c:v>0.23454757708151133</c:v>
                </c:pt>
                <c:pt idx="739">
                  <c:v>0.23475865637309956</c:v>
                </c:pt>
                <c:pt idx="740">
                  <c:v>0.23496993903075655</c:v>
                </c:pt>
                <c:pt idx="741">
                  <c:v>0.23520296564632434</c:v>
                </c:pt>
                <c:pt idx="742">
                  <c:v>0.23543868311120328</c:v>
                </c:pt>
                <c:pt idx="743">
                  <c:v>0.23565379701478881</c:v>
                </c:pt>
                <c:pt idx="744">
                  <c:v>0.23590282997900316</c:v>
                </c:pt>
                <c:pt idx="745">
                  <c:v>0.23611786138894386</c:v>
                </c:pt>
                <c:pt idx="746">
                  <c:v>0.23626629611786654</c:v>
                </c:pt>
                <c:pt idx="747">
                  <c:v>0.23646846102483507</c:v>
                </c:pt>
                <c:pt idx="748">
                  <c:v>0.23668213510922018</c:v>
                </c:pt>
                <c:pt idx="749">
                  <c:v>0.23687480615174303</c:v>
                </c:pt>
                <c:pt idx="750">
                  <c:v>0.23712955442936812</c:v>
                </c:pt>
                <c:pt idx="751">
                  <c:v>0.23740039600939702</c:v>
                </c:pt>
                <c:pt idx="752">
                  <c:v>0.23761388163368069</c:v>
                </c:pt>
                <c:pt idx="753">
                  <c:v>0.23784885643349107</c:v>
                </c:pt>
                <c:pt idx="754">
                  <c:v>0.23806336343608936</c:v>
                </c:pt>
                <c:pt idx="755">
                  <c:v>0.2382657235949491</c:v>
                </c:pt>
                <c:pt idx="756">
                  <c:v>0.23848259589591758</c:v>
                </c:pt>
                <c:pt idx="757">
                  <c:v>0.23869563644407887</c:v>
                </c:pt>
                <c:pt idx="758">
                  <c:v>0.23891018207245521</c:v>
                </c:pt>
                <c:pt idx="759">
                  <c:v>0.23915115406262713</c:v>
                </c:pt>
                <c:pt idx="760">
                  <c:v>0.23935317909710543</c:v>
                </c:pt>
                <c:pt idx="761">
                  <c:v>0.23950679939540165</c:v>
                </c:pt>
                <c:pt idx="762">
                  <c:v>0.23968829214898854</c:v>
                </c:pt>
                <c:pt idx="763">
                  <c:v>0.23987391634645397</c:v>
                </c:pt>
                <c:pt idx="764">
                  <c:v>0.24005707131261703</c:v>
                </c:pt>
                <c:pt idx="765">
                  <c:v>0.24024525453905335</c:v>
                </c:pt>
                <c:pt idx="766">
                  <c:v>0.24043294851396721</c:v>
                </c:pt>
                <c:pt idx="767">
                  <c:v>0.24061777929279363</c:v>
                </c:pt>
                <c:pt idx="768">
                  <c:v>0.2407563615837319</c:v>
                </c:pt>
                <c:pt idx="769">
                  <c:v>0.24088905526980856</c:v>
                </c:pt>
                <c:pt idx="770">
                  <c:v>0.24103148443435488</c:v>
                </c:pt>
                <c:pt idx="771">
                  <c:v>0.24117033855247091</c:v>
                </c:pt>
                <c:pt idx="772">
                  <c:v>0.24127262513686723</c:v>
                </c:pt>
                <c:pt idx="773">
                  <c:v>0.24140675130877587</c:v>
                </c:pt>
                <c:pt idx="774">
                  <c:v>0.24157920319556189</c:v>
                </c:pt>
                <c:pt idx="775">
                  <c:v>0.24170999481143682</c:v>
                </c:pt>
                <c:pt idx="776">
                  <c:v>0.24182470629071448</c:v>
                </c:pt>
                <c:pt idx="777">
                  <c:v>0.2419346824873875</c:v>
                </c:pt>
                <c:pt idx="778">
                  <c:v>0.24205874365216803</c:v>
                </c:pt>
                <c:pt idx="779">
                  <c:v>0.24217525432872455</c:v>
                </c:pt>
                <c:pt idx="780">
                  <c:v>0.24228047763561919</c:v>
                </c:pt>
                <c:pt idx="781">
                  <c:v>0.2423948572999817</c:v>
                </c:pt>
                <c:pt idx="782">
                  <c:v>0.2424798197462649</c:v>
                </c:pt>
                <c:pt idx="783">
                  <c:v>0.24252654470436422</c:v>
                </c:pt>
                <c:pt idx="784">
                  <c:v>0.24259290338554362</c:v>
                </c:pt>
                <c:pt idx="785">
                  <c:v>0.2426757350697443</c:v>
                </c:pt>
                <c:pt idx="786">
                  <c:v>0.24276614387829132</c:v>
                </c:pt>
                <c:pt idx="787">
                  <c:v>0.2428818382604426</c:v>
                </c:pt>
                <c:pt idx="788">
                  <c:v>0.24297576324007267</c:v>
                </c:pt>
                <c:pt idx="789">
                  <c:v>0.24305269380757433</c:v>
                </c:pt>
                <c:pt idx="790">
                  <c:v>0.24310849117252861</c:v>
                </c:pt>
                <c:pt idx="791">
                  <c:v>0.24316710743877357</c:v>
                </c:pt>
                <c:pt idx="792">
                  <c:v>0.24320837353339231</c:v>
                </c:pt>
                <c:pt idx="793">
                  <c:v>0.24325983128896209</c:v>
                </c:pt>
                <c:pt idx="794">
                  <c:v>0.24334429262413301</c:v>
                </c:pt>
                <c:pt idx="795">
                  <c:v>0.24343138331316083</c:v>
                </c:pt>
                <c:pt idx="796">
                  <c:v>0.24351831237292129</c:v>
                </c:pt>
                <c:pt idx="797">
                  <c:v>0.24358976652801292</c:v>
                </c:pt>
                <c:pt idx="798">
                  <c:v>0.24365016060396613</c:v>
                </c:pt>
                <c:pt idx="799">
                  <c:v>0.24371113566431338</c:v>
                </c:pt>
                <c:pt idx="800">
                  <c:v>0.24375030006930953</c:v>
                </c:pt>
                <c:pt idx="801">
                  <c:v>0.24380500477429487</c:v>
                </c:pt>
                <c:pt idx="802">
                  <c:v>0.24387781495383365</c:v>
                </c:pt>
                <c:pt idx="803">
                  <c:v>0.24395071716497155</c:v>
                </c:pt>
                <c:pt idx="804">
                  <c:v>0.24403872959739181</c:v>
                </c:pt>
                <c:pt idx="805">
                  <c:v>0.24412204816585456</c:v>
                </c:pt>
                <c:pt idx="806">
                  <c:v>0.24421131369898422</c:v>
                </c:pt>
                <c:pt idx="807">
                  <c:v>0.24429149266743103</c:v>
                </c:pt>
                <c:pt idx="808">
                  <c:v>0.24437534417817552</c:v>
                </c:pt>
                <c:pt idx="809">
                  <c:v>0.24446011665713732</c:v>
                </c:pt>
                <c:pt idx="810">
                  <c:v>0.24454528672394235</c:v>
                </c:pt>
                <c:pt idx="811">
                  <c:v>0.24462473925642625</c:v>
                </c:pt>
                <c:pt idx="812">
                  <c:v>0.24471965816849406</c:v>
                </c:pt>
                <c:pt idx="813">
                  <c:v>0.24482619080188775</c:v>
                </c:pt>
                <c:pt idx="814">
                  <c:v>0.24492965935068498</c:v>
                </c:pt>
                <c:pt idx="815">
                  <c:v>0.24503760974393032</c:v>
                </c:pt>
                <c:pt idx="816">
                  <c:v>0.24514590810976045</c:v>
                </c:pt>
                <c:pt idx="817">
                  <c:v>0.24525648002482869</c:v>
                </c:pt>
                <c:pt idx="818">
                  <c:v>0.2453707266491498</c:v>
                </c:pt>
                <c:pt idx="819">
                  <c:v>0.24549161902530839</c:v>
                </c:pt>
                <c:pt idx="820">
                  <c:v>0.24561321252479162</c:v>
                </c:pt>
                <c:pt idx="821">
                  <c:v>0.24572593665515541</c:v>
                </c:pt>
                <c:pt idx="822">
                  <c:v>0.24582511568052076</c:v>
                </c:pt>
                <c:pt idx="823">
                  <c:v>0.24593126263058149</c:v>
                </c:pt>
                <c:pt idx="824">
                  <c:v>0.24604365238622483</c:v>
                </c:pt>
                <c:pt idx="825">
                  <c:v>0.24615091255145893</c:v>
                </c:pt>
                <c:pt idx="826">
                  <c:v>0.24625913934994234</c:v>
                </c:pt>
                <c:pt idx="827">
                  <c:v>0.2463653802827733</c:v>
                </c:pt>
                <c:pt idx="828">
                  <c:v>0.24645637447783311</c:v>
                </c:pt>
                <c:pt idx="829">
                  <c:v>0.24656137349424975</c:v>
                </c:pt>
                <c:pt idx="830">
                  <c:v>0.24667492560750048</c:v>
                </c:pt>
                <c:pt idx="831">
                  <c:v>0.24677232081567824</c:v>
                </c:pt>
                <c:pt idx="832">
                  <c:v>0.24688871530003875</c:v>
                </c:pt>
                <c:pt idx="833">
                  <c:v>0.24700040090984265</c:v>
                </c:pt>
                <c:pt idx="834">
                  <c:v>0.24710236944096994</c:v>
                </c:pt>
                <c:pt idx="835">
                  <c:v>0.2471966408247003</c:v>
                </c:pt>
                <c:pt idx="836">
                  <c:v>0.24729320598859839</c:v>
                </c:pt>
                <c:pt idx="837">
                  <c:v>0.24738455227252662</c:v>
                </c:pt>
                <c:pt idx="838">
                  <c:v>0.24748553747574772</c:v>
                </c:pt>
                <c:pt idx="839">
                  <c:v>0.24759577045713341</c:v>
                </c:pt>
                <c:pt idx="840">
                  <c:v>0.24769876871638408</c:v>
                </c:pt>
                <c:pt idx="841">
                  <c:v>0.24779494116800019</c:v>
                </c:pt>
                <c:pt idx="842">
                  <c:v>0.24788842788828938</c:v>
                </c:pt>
                <c:pt idx="843">
                  <c:v>0.24797776381433231</c:v>
                </c:pt>
                <c:pt idx="844">
                  <c:v>0.248063638838387</c:v>
                </c:pt>
                <c:pt idx="845">
                  <c:v>0.24816140241964732</c:v>
                </c:pt>
                <c:pt idx="846">
                  <c:v>0.24824996673403002</c:v>
                </c:pt>
                <c:pt idx="847">
                  <c:v>0.24834851781720949</c:v>
                </c:pt>
                <c:pt idx="848">
                  <c:v>0.24844264378069911</c:v>
                </c:pt>
                <c:pt idx="849">
                  <c:v>0.24852956589866357</c:v>
                </c:pt>
                <c:pt idx="850">
                  <c:v>0.24862159229821354</c:v>
                </c:pt>
                <c:pt idx="851">
                  <c:v>0.2487003605169702</c:v>
                </c:pt>
                <c:pt idx="852">
                  <c:v>0.24877530775303</c:v>
                </c:pt>
                <c:pt idx="853">
                  <c:v>0.24886099903501613</c:v>
                </c:pt>
                <c:pt idx="854">
                  <c:v>0.24893586282505284</c:v>
                </c:pt>
                <c:pt idx="855">
                  <c:v>0.24901627076479063</c:v>
                </c:pt>
                <c:pt idx="856">
                  <c:v>0.24909936021431656</c:v>
                </c:pt>
                <c:pt idx="857">
                  <c:v>0.24917907331232905</c:v>
                </c:pt>
                <c:pt idx="858">
                  <c:v>0.24926629245790824</c:v>
                </c:pt>
                <c:pt idx="859">
                  <c:v>0.24934920231634849</c:v>
                </c:pt>
                <c:pt idx="860">
                  <c:v>0.24942675277901802</c:v>
                </c:pt>
                <c:pt idx="861">
                  <c:v>0.24950654264081329</c:v>
                </c:pt>
                <c:pt idx="862">
                  <c:v>0.24959093918294814</c:v>
                </c:pt>
                <c:pt idx="863">
                  <c:v>0.24966306469971311</c:v>
                </c:pt>
                <c:pt idx="864">
                  <c:v>0.24973826284398284</c:v>
                </c:pt>
                <c:pt idx="865">
                  <c:v>0.24981471111175924</c:v>
                </c:pt>
                <c:pt idx="866">
                  <c:v>0.24989535096635782</c:v>
                </c:pt>
                <c:pt idx="867">
                  <c:v>0.24998317827138009</c:v>
                </c:pt>
                <c:pt idx="868">
                  <c:v>0.25005577091237069</c:v>
                </c:pt>
                <c:pt idx="869">
                  <c:v>0.25012720587958615</c:v>
                </c:pt>
                <c:pt idx="870">
                  <c:v>0.2501888129690259</c:v>
                </c:pt>
                <c:pt idx="871">
                  <c:v>0.25022343920094042</c:v>
                </c:pt>
                <c:pt idx="872">
                  <c:v>0.2502833086606493</c:v>
                </c:pt>
                <c:pt idx="873">
                  <c:v>0.25035634587230354</c:v>
                </c:pt>
                <c:pt idx="874">
                  <c:v>0.2504251344184581</c:v>
                </c:pt>
                <c:pt idx="875">
                  <c:v>0.2505028096456921</c:v>
                </c:pt>
                <c:pt idx="876">
                  <c:v>0.25057774883836126</c:v>
                </c:pt>
                <c:pt idx="877">
                  <c:v>0.25065319755363746</c:v>
                </c:pt>
                <c:pt idx="878">
                  <c:v>0.25072013287943423</c:v>
                </c:pt>
                <c:pt idx="879">
                  <c:v>0.25079288068628841</c:v>
                </c:pt>
                <c:pt idx="880">
                  <c:v>0.2508722085031922</c:v>
                </c:pt>
                <c:pt idx="881">
                  <c:v>0.25094672957744973</c:v>
                </c:pt>
                <c:pt idx="882">
                  <c:v>0.25101948487431258</c:v>
                </c:pt>
                <c:pt idx="883">
                  <c:v>0.25108782724627782</c:v>
                </c:pt>
                <c:pt idx="884">
                  <c:v>0.25115182481781512</c:v>
                </c:pt>
                <c:pt idx="885">
                  <c:v>0.25121716315909509</c:v>
                </c:pt>
                <c:pt idx="886">
                  <c:v>0.25128138284457857</c:v>
                </c:pt>
                <c:pt idx="887">
                  <c:v>0.25135512023429901</c:v>
                </c:pt>
                <c:pt idx="888">
                  <c:v>0.25143136858338383</c:v>
                </c:pt>
                <c:pt idx="889">
                  <c:v>0.25150352776300866</c:v>
                </c:pt>
                <c:pt idx="890">
                  <c:v>0.25157450515351754</c:v>
                </c:pt>
                <c:pt idx="891">
                  <c:v>0.25163056744589785</c:v>
                </c:pt>
                <c:pt idx="892">
                  <c:v>0.25168028861960168</c:v>
                </c:pt>
                <c:pt idx="893">
                  <c:v>0.25173936639417932</c:v>
                </c:pt>
                <c:pt idx="894">
                  <c:v>0.25180016864599342</c:v>
                </c:pt>
                <c:pt idx="895">
                  <c:v>0.25184777924577456</c:v>
                </c:pt>
                <c:pt idx="896">
                  <c:v>0.25191082961525307</c:v>
                </c:pt>
                <c:pt idx="897">
                  <c:v>0.25199233706961993</c:v>
                </c:pt>
                <c:pt idx="898">
                  <c:v>0.25205726065335571</c:v>
                </c:pt>
                <c:pt idx="899">
                  <c:v>0.25212606898754514</c:v>
                </c:pt>
                <c:pt idx="900">
                  <c:v>0.25218676085898295</c:v>
                </c:pt>
                <c:pt idx="901">
                  <c:v>0.25223266476646183</c:v>
                </c:pt>
                <c:pt idx="902">
                  <c:v>0.25229145514704987</c:v>
                </c:pt>
                <c:pt idx="903">
                  <c:v>0.2523561459797502</c:v>
                </c:pt>
                <c:pt idx="904">
                  <c:v>0.25241454939726299</c:v>
                </c:pt>
                <c:pt idx="905">
                  <c:v>0.25248873489849405</c:v>
                </c:pt>
                <c:pt idx="906">
                  <c:v>0.25255053711682368</c:v>
                </c:pt>
                <c:pt idx="907">
                  <c:v>0.25259932076299668</c:v>
                </c:pt>
                <c:pt idx="908">
                  <c:v>0.25265921561081423</c:v>
                </c:pt>
                <c:pt idx="909">
                  <c:v>0.25270939496217831</c:v>
                </c:pt>
                <c:pt idx="910">
                  <c:v>0.25276321028014581</c:v>
                </c:pt>
                <c:pt idx="911">
                  <c:v>0.25282464199177829</c:v>
                </c:pt>
                <c:pt idx="912">
                  <c:v>0.25289619051510215</c:v>
                </c:pt>
                <c:pt idx="913">
                  <c:v>0.25296470348489647</c:v>
                </c:pt>
                <c:pt idx="914">
                  <c:v>0.25303682923268062</c:v>
                </c:pt>
                <c:pt idx="915">
                  <c:v>0.25310302767218668</c:v>
                </c:pt>
                <c:pt idx="916">
                  <c:v>0.25316657437151419</c:v>
                </c:pt>
                <c:pt idx="917">
                  <c:v>0.25322873173207755</c:v>
                </c:pt>
                <c:pt idx="918">
                  <c:v>0.25329189240508715</c:v>
                </c:pt>
                <c:pt idx="919">
                  <c:v>0.25336118399445201</c:v>
                </c:pt>
                <c:pt idx="920">
                  <c:v>0.25343159423423706</c:v>
                </c:pt>
                <c:pt idx="921">
                  <c:v>0.25348865916902791</c:v>
                </c:pt>
                <c:pt idx="922">
                  <c:v>0.25353894483073575</c:v>
                </c:pt>
                <c:pt idx="923">
                  <c:v>0.25358781120723622</c:v>
                </c:pt>
                <c:pt idx="924">
                  <c:v>0.25364235407740227</c:v>
                </c:pt>
                <c:pt idx="925">
                  <c:v>0.2536803339745331</c:v>
                </c:pt>
                <c:pt idx="926">
                  <c:v>0.25373069335151061</c:v>
                </c:pt>
                <c:pt idx="927">
                  <c:v>0.25379134102335904</c:v>
                </c:pt>
                <c:pt idx="928">
                  <c:v>0.25384351160357321</c:v>
                </c:pt>
                <c:pt idx="929">
                  <c:v>0.25389866439435677</c:v>
                </c:pt>
                <c:pt idx="930">
                  <c:v>0.25395565534123582</c:v>
                </c:pt>
                <c:pt idx="931">
                  <c:v>0.25400589960835757</c:v>
                </c:pt>
                <c:pt idx="932">
                  <c:v>0.25405620369599008</c:v>
                </c:pt>
                <c:pt idx="933">
                  <c:v>0.25408926066993204</c:v>
                </c:pt>
                <c:pt idx="934">
                  <c:v>0.25413557523386815</c:v>
                </c:pt>
                <c:pt idx="935">
                  <c:v>0.25421444755939898</c:v>
                </c:pt>
                <c:pt idx="936">
                  <c:v>0.25426467873262343</c:v>
                </c:pt>
                <c:pt idx="937">
                  <c:v>0.25430668621221159</c:v>
                </c:pt>
                <c:pt idx="938">
                  <c:v>0.2543483185806783</c:v>
                </c:pt>
                <c:pt idx="939">
                  <c:v>0.25437352651447992</c:v>
                </c:pt>
                <c:pt idx="940">
                  <c:v>0.25438650918719213</c:v>
                </c:pt>
                <c:pt idx="941">
                  <c:v>0.25442368756506667</c:v>
                </c:pt>
                <c:pt idx="942">
                  <c:v>0.25446804005977369</c:v>
                </c:pt>
                <c:pt idx="943">
                  <c:v>0.2544992266031047</c:v>
                </c:pt>
                <c:pt idx="944">
                  <c:v>0.25452961801543267</c:v>
                </c:pt>
                <c:pt idx="945">
                  <c:v>0.25455343911103306</c:v>
                </c:pt>
                <c:pt idx="946">
                  <c:v>0.25456486621320085</c:v>
                </c:pt>
                <c:pt idx="947">
                  <c:v>0.25458435809737306</c:v>
                </c:pt>
                <c:pt idx="948">
                  <c:v>0.25460397649602368</c:v>
                </c:pt>
                <c:pt idx="949">
                  <c:v>0.25460500618284132</c:v>
                </c:pt>
                <c:pt idx="950">
                  <c:v>0.25460093567129943</c:v>
                </c:pt>
                <c:pt idx="951">
                  <c:v>0.25460786837709354</c:v>
                </c:pt>
                <c:pt idx="952">
                  <c:v>0.25461045683554578</c:v>
                </c:pt>
                <c:pt idx="953">
                  <c:v>0.25461991295902653</c:v>
                </c:pt>
                <c:pt idx="954">
                  <c:v>0.25462278792240128</c:v>
                </c:pt>
                <c:pt idx="955">
                  <c:v>0.25463274296015892</c:v>
                </c:pt>
                <c:pt idx="956">
                  <c:v>0.25465002397542696</c:v>
                </c:pt>
                <c:pt idx="957">
                  <c:v>0.25466934525066071</c:v>
                </c:pt>
                <c:pt idx="958">
                  <c:v>0.25470009460875481</c:v>
                </c:pt>
                <c:pt idx="959">
                  <c:v>0.25473595695932649</c:v>
                </c:pt>
                <c:pt idx="960">
                  <c:v>0.25476659548807712</c:v>
                </c:pt>
                <c:pt idx="961">
                  <c:v>0.25478343298456207</c:v>
                </c:pt>
                <c:pt idx="962">
                  <c:v>0.25481811903354301</c:v>
                </c:pt>
                <c:pt idx="963">
                  <c:v>0.25485851128542214</c:v>
                </c:pt>
                <c:pt idx="964">
                  <c:v>0.25491686026815924</c:v>
                </c:pt>
                <c:pt idx="965">
                  <c:v>0.25498814791854924</c:v>
                </c:pt>
                <c:pt idx="966">
                  <c:v>0.2550683697550683</c:v>
                </c:pt>
                <c:pt idx="967">
                  <c:v>0.25516495865597316</c:v>
                </c:pt>
                <c:pt idx="968">
                  <c:v>0.2552720921476041</c:v>
                </c:pt>
                <c:pt idx="969">
                  <c:v>0.25538383584676344</c:v>
                </c:pt>
                <c:pt idx="970">
                  <c:v>0.25550350548886525</c:v>
                </c:pt>
                <c:pt idx="971">
                  <c:v>0.25564032596055053</c:v>
                </c:pt>
                <c:pt idx="972">
                  <c:v>0.25577787129229396</c:v>
                </c:pt>
                <c:pt idx="973">
                  <c:v>0.25591900326830569</c:v>
                </c:pt>
                <c:pt idx="974">
                  <c:v>0.25606840110416862</c:v>
                </c:pt>
                <c:pt idx="975">
                  <c:v>0.25620741867768976</c:v>
                </c:pt>
                <c:pt idx="976">
                  <c:v>0.25635117558490833</c:v>
                </c:pt>
                <c:pt idx="977">
                  <c:v>0.25650982299824898</c:v>
                </c:pt>
                <c:pt idx="978">
                  <c:v>0.25667174868151793</c:v>
                </c:pt>
                <c:pt idx="979">
                  <c:v>0.25682416437326433</c:v>
                </c:pt>
                <c:pt idx="980">
                  <c:v>0.2569953152106344</c:v>
                </c:pt>
                <c:pt idx="981">
                  <c:v>0.25714579030210249</c:v>
                </c:pt>
                <c:pt idx="982">
                  <c:v>0.25728575948213922</c:v>
                </c:pt>
                <c:pt idx="983">
                  <c:v>0.25742383402760971</c:v>
                </c:pt>
                <c:pt idx="984">
                  <c:v>0.25754760788145187</c:v>
                </c:pt>
                <c:pt idx="985">
                  <c:v>0.25766555502794036</c:v>
                </c:pt>
                <c:pt idx="986">
                  <c:v>0.25778147843492932</c:v>
                </c:pt>
                <c:pt idx="987">
                  <c:v>0.25788870444165696</c:v>
                </c:pt>
                <c:pt idx="988">
                  <c:v>0.25799925601853219</c:v>
                </c:pt>
                <c:pt idx="989">
                  <c:v>0.25809619784792975</c:v>
                </c:pt>
                <c:pt idx="990">
                  <c:v>0.25819486257319402</c:v>
                </c:pt>
                <c:pt idx="991">
                  <c:v>0.25827567892411929</c:v>
                </c:pt>
                <c:pt idx="992">
                  <c:v>0.25834233479592789</c:v>
                </c:pt>
                <c:pt idx="993">
                  <c:v>0.25839943700013668</c:v>
                </c:pt>
                <c:pt idx="994">
                  <c:v>0.2584492366216915</c:v>
                </c:pt>
                <c:pt idx="995">
                  <c:v>0.25849383320089331</c:v>
                </c:pt>
                <c:pt idx="996">
                  <c:v>0.25853342487386827</c:v>
                </c:pt>
                <c:pt idx="997">
                  <c:v>0.25857879803785588</c:v>
                </c:pt>
                <c:pt idx="998">
                  <c:v>0.25860930118068143</c:v>
                </c:pt>
                <c:pt idx="999">
                  <c:v>0.25862822486368559</c:v>
                </c:pt>
                <c:pt idx="1000">
                  <c:v>0.25863853375228235</c:v>
                </c:pt>
                <c:pt idx="1001">
                  <c:v>0.25864038055198141</c:v>
                </c:pt>
                <c:pt idx="1002">
                  <c:v>0.25863264187837065</c:v>
                </c:pt>
                <c:pt idx="1003">
                  <c:v>0.2586051319252507</c:v>
                </c:pt>
                <c:pt idx="1004">
                  <c:v>0.25857387183909392</c:v>
                </c:pt>
                <c:pt idx="1005">
                  <c:v>0.25853841740876154</c:v>
                </c:pt>
                <c:pt idx="1006">
                  <c:v>0.25850378181962108</c:v>
                </c:pt>
                <c:pt idx="1007">
                  <c:v>0.25846354137427646</c:v>
                </c:pt>
                <c:pt idx="1008">
                  <c:v>0.25842415007637209</c:v>
                </c:pt>
                <c:pt idx="1009">
                  <c:v>0.25837639681800645</c:v>
                </c:pt>
                <c:pt idx="1010">
                  <c:v>0.25831501665889517</c:v>
                </c:pt>
                <c:pt idx="1011">
                  <c:v>0.25824781853690409</c:v>
                </c:pt>
                <c:pt idx="1012">
                  <c:v>0.25816688737859478</c:v>
                </c:pt>
                <c:pt idx="1013">
                  <c:v>0.25807577251573477</c:v>
                </c:pt>
                <c:pt idx="1014">
                  <c:v>0.25797427316746729</c:v>
                </c:pt>
                <c:pt idx="1015">
                  <c:v>0.25787978120584926</c:v>
                </c:pt>
                <c:pt idx="1016">
                  <c:v>0.25777401277073797</c:v>
                </c:pt>
                <c:pt idx="1017">
                  <c:v>0.25767168704885629</c:v>
                </c:pt>
                <c:pt idx="1018">
                  <c:v>0.25756188290951898</c:v>
                </c:pt>
                <c:pt idx="1019">
                  <c:v>0.25744533917743156</c:v>
                </c:pt>
                <c:pt idx="1020">
                  <c:v>0.25732365995063716</c:v>
                </c:pt>
                <c:pt idx="1021">
                  <c:v>0.25718203639636233</c:v>
                </c:pt>
                <c:pt idx="1022">
                  <c:v>0.25703668031813004</c:v>
                </c:pt>
                <c:pt idx="1023">
                  <c:v>0.25688114181134297</c:v>
                </c:pt>
                <c:pt idx="1024">
                  <c:v>0.2567213509087149</c:v>
                </c:pt>
                <c:pt idx="1025">
                  <c:v>0.25654636744854437</c:v>
                </c:pt>
                <c:pt idx="1026">
                  <c:v>0.25636235885263153</c:v>
                </c:pt>
                <c:pt idx="1027">
                  <c:v>0.25617129906779906</c:v>
                </c:pt>
                <c:pt idx="1028">
                  <c:v>0.25593994646169699</c:v>
                </c:pt>
                <c:pt idx="1029">
                  <c:v>0.25569549541677589</c:v>
                </c:pt>
                <c:pt idx="1030">
                  <c:v>0.25543323644739391</c:v>
                </c:pt>
                <c:pt idx="1031">
                  <c:v>0.25513418758008505</c:v>
                </c:pt>
                <c:pt idx="1032">
                  <c:v>0.25483413618300432</c:v>
                </c:pt>
                <c:pt idx="1033">
                  <c:v>0.25453504813222705</c:v>
                </c:pt>
                <c:pt idx="1034">
                  <c:v>0.2542079250343719</c:v>
                </c:pt>
                <c:pt idx="1035">
                  <c:v>0.25386696712432544</c:v>
                </c:pt>
                <c:pt idx="1036">
                  <c:v>0.25350415552254751</c:v>
                </c:pt>
                <c:pt idx="1037">
                  <c:v>0.2531125606162194</c:v>
                </c:pt>
                <c:pt idx="1038">
                  <c:v>0.25269752471445539</c:v>
                </c:pt>
                <c:pt idx="1039">
                  <c:v>0.25226540262500169</c:v>
                </c:pt>
                <c:pt idx="1040">
                  <c:v>0.25182952834753297</c:v>
                </c:pt>
                <c:pt idx="1041">
                  <c:v>0.25138121728885759</c:v>
                </c:pt>
                <c:pt idx="1042">
                  <c:v>0.25090653765655607</c:v>
                </c:pt>
                <c:pt idx="1043">
                  <c:v>0.25041933127238242</c:v>
                </c:pt>
                <c:pt idx="1044">
                  <c:v>0.24992925674971808</c:v>
                </c:pt>
                <c:pt idx="1045">
                  <c:v>0.24940745101598708</c:v>
                </c:pt>
                <c:pt idx="1046">
                  <c:v>0.24887849361516032</c:v>
                </c:pt>
                <c:pt idx="1047">
                  <c:v>0.24834788903109373</c:v>
                </c:pt>
                <c:pt idx="1048">
                  <c:v>0.24778718962954574</c:v>
                </c:pt>
                <c:pt idx="1049">
                  <c:v>0.24721507452011507</c:v>
                </c:pt>
                <c:pt idx="1050">
                  <c:v>0.24663438963571047</c:v>
                </c:pt>
                <c:pt idx="1051">
                  <c:v>0.2460526279440074</c:v>
                </c:pt>
                <c:pt idx="1052">
                  <c:v>0.24545656240290137</c:v>
                </c:pt>
                <c:pt idx="1053">
                  <c:v>0.24487543795620645</c:v>
                </c:pt>
                <c:pt idx="1054">
                  <c:v>0.2442900428061017</c:v>
                </c:pt>
                <c:pt idx="1055">
                  <c:v>0.2437197626580061</c:v>
                </c:pt>
                <c:pt idx="1056">
                  <c:v>0.24313859974330035</c:v>
                </c:pt>
                <c:pt idx="1057">
                  <c:v>0.24259154057998952</c:v>
                </c:pt>
                <c:pt idx="1058">
                  <c:v>0.24205093457619398</c:v>
                </c:pt>
                <c:pt idx="1059">
                  <c:v>0.24154020308289473</c:v>
                </c:pt>
                <c:pt idx="1060">
                  <c:v>0.24105159376077767</c:v>
                </c:pt>
                <c:pt idx="1061">
                  <c:v>0.2406146801869565</c:v>
                </c:pt>
                <c:pt idx="1062">
                  <c:v>0.24021917572917553</c:v>
                </c:pt>
                <c:pt idx="1063">
                  <c:v>0.23988879042981415</c:v>
                </c:pt>
                <c:pt idx="1064">
                  <c:v>0.23962461330887308</c:v>
                </c:pt>
                <c:pt idx="1065">
                  <c:v>0.23942076615552055</c:v>
                </c:pt>
                <c:pt idx="1066">
                  <c:v>0.23928191739068549</c:v>
                </c:pt>
                <c:pt idx="1067">
                  <c:v>0.23920010961974628</c:v>
                </c:pt>
                <c:pt idx="1068">
                  <c:v>0.23919321222277956</c:v>
                </c:pt>
                <c:pt idx="1069">
                  <c:v>0.2392376112103477</c:v>
                </c:pt>
                <c:pt idx="1070">
                  <c:v>0.23931175167609986</c:v>
                </c:pt>
                <c:pt idx="1071">
                  <c:v>0.23943991778971374</c:v>
                </c:pt>
                <c:pt idx="1072">
                  <c:v>0.23958279847819333</c:v>
                </c:pt>
                <c:pt idx="1073">
                  <c:v>0.23976210586845884</c:v>
                </c:pt>
                <c:pt idx="1074">
                  <c:v>0.23995815195424108</c:v>
                </c:pt>
                <c:pt idx="1075">
                  <c:v>0.24017973136057588</c:v>
                </c:pt>
                <c:pt idx="1076">
                  <c:v>0.24040925113117359</c:v>
                </c:pt>
                <c:pt idx="1077">
                  <c:v>0.24065543500055994</c:v>
                </c:pt>
                <c:pt idx="1078">
                  <c:v>0.24090673605575283</c:v>
                </c:pt>
                <c:pt idx="1079">
                  <c:v>0.24117735405784627</c:v>
                </c:pt>
                <c:pt idx="1080">
                  <c:v>0.241445412138378</c:v>
                </c:pt>
                <c:pt idx="1081">
                  <c:v>0.24171857386330076</c:v>
                </c:pt>
                <c:pt idx="1082">
                  <c:v>0.24199605829139456</c:v>
                </c:pt>
                <c:pt idx="1083">
                  <c:v>0.24227584706211011</c:v>
                </c:pt>
                <c:pt idx="1084">
                  <c:v>0.24255331689571258</c:v>
                </c:pt>
                <c:pt idx="1085">
                  <c:v>0.24283124443927787</c:v>
                </c:pt>
                <c:pt idx="1086">
                  <c:v>0.24310726231261018</c:v>
                </c:pt>
                <c:pt idx="1087">
                  <c:v>0.24338045112712559</c:v>
                </c:pt>
                <c:pt idx="1088">
                  <c:v>0.2436490659958436</c:v>
                </c:pt>
                <c:pt idx="1089">
                  <c:v>0.24390323928645116</c:v>
                </c:pt>
                <c:pt idx="1090">
                  <c:v>0.24415124091811868</c:v>
                </c:pt>
                <c:pt idx="1091">
                  <c:v>0.24439224549832531</c:v>
                </c:pt>
                <c:pt idx="1092">
                  <c:v>0.24461147680647941</c:v>
                </c:pt>
                <c:pt idx="1093">
                  <c:v>0.24484153746345938</c:v>
                </c:pt>
                <c:pt idx="1094">
                  <c:v>0.24508107861759743</c:v>
                </c:pt>
                <c:pt idx="1095">
                  <c:v>0.24530538541377908</c:v>
                </c:pt>
                <c:pt idx="1096">
                  <c:v>0.24553680102689091</c:v>
                </c:pt>
                <c:pt idx="1097">
                  <c:v>0.24575085441906505</c:v>
                </c:pt>
                <c:pt idx="1098">
                  <c:v>0.24595181856751683</c:v>
                </c:pt>
                <c:pt idx="1099">
                  <c:v>0.24614432331326422</c:v>
                </c:pt>
                <c:pt idx="1100">
                  <c:v>0.24632274716265767</c:v>
                </c:pt>
                <c:pt idx="1101">
                  <c:v>0.24649315001073049</c:v>
                </c:pt>
                <c:pt idx="1102">
                  <c:v>0.24665682968622363</c:v>
                </c:pt>
                <c:pt idx="1103">
                  <c:v>0.24681565965721494</c:v>
                </c:pt>
                <c:pt idx="1104">
                  <c:v>0.24695771636334007</c:v>
                </c:pt>
                <c:pt idx="1105">
                  <c:v>0.24709419969225377</c:v>
                </c:pt>
                <c:pt idx="1106">
                  <c:v>0.24722422225036303</c:v>
                </c:pt>
                <c:pt idx="1107">
                  <c:v>0.2473368349757441</c:v>
                </c:pt>
                <c:pt idx="1108">
                  <c:v>0.24746234350857918</c:v>
                </c:pt>
                <c:pt idx="1109">
                  <c:v>0.24759696775516563</c:v>
                </c:pt>
                <c:pt idx="1110">
                  <c:v>0.24772402263119683</c:v>
                </c:pt>
                <c:pt idx="1111">
                  <c:v>0.24785178497314805</c:v>
                </c:pt>
                <c:pt idx="1112">
                  <c:v>0.24798218943216954</c:v>
                </c:pt>
                <c:pt idx="1113">
                  <c:v>0.24811006963133755</c:v>
                </c:pt>
                <c:pt idx="1114">
                  <c:v>0.24824073416349388</c:v>
                </c:pt>
                <c:pt idx="1115">
                  <c:v>0.24838491365859924</c:v>
                </c:pt>
                <c:pt idx="1116">
                  <c:v>0.24853459910464135</c:v>
                </c:pt>
                <c:pt idx="1117">
                  <c:v>0.24868373409431835</c:v>
                </c:pt>
                <c:pt idx="1118">
                  <c:v>0.24884904959988466</c:v>
                </c:pt>
                <c:pt idx="1119">
                  <c:v>0.24902153524218029</c:v>
                </c:pt>
                <c:pt idx="1120">
                  <c:v>0.24919447509791368</c:v>
                </c:pt>
                <c:pt idx="1121">
                  <c:v>0.24937881658123509</c:v>
                </c:pt>
                <c:pt idx="1122">
                  <c:v>0.24956813626316054</c:v>
                </c:pt>
                <c:pt idx="1123">
                  <c:v>0.24976550543137488</c:v>
                </c:pt>
                <c:pt idx="1124">
                  <c:v>0.24996487005237975</c:v>
                </c:pt>
                <c:pt idx="1125">
                  <c:v>0.25016239419506486</c:v>
                </c:pt>
                <c:pt idx="1126">
                  <c:v>0.25036674005850035</c:v>
                </c:pt>
                <c:pt idx="1127">
                  <c:v>0.25058385314044684</c:v>
                </c:pt>
                <c:pt idx="1128">
                  <c:v>0.25078912736359693</c:v>
                </c:pt>
                <c:pt idx="1129">
                  <c:v>0.25101088444892422</c:v>
                </c:pt>
                <c:pt idx="1130">
                  <c:v>0.25122967850547789</c:v>
                </c:pt>
                <c:pt idx="1131">
                  <c:v>0.25143294845538861</c:v>
                </c:pt>
                <c:pt idx="1132">
                  <c:v>0.25163758286856047</c:v>
                </c:pt>
                <c:pt idx="1133">
                  <c:v>0.25183146753280433</c:v>
                </c:pt>
                <c:pt idx="1134">
                  <c:v>0.25203300512598786</c:v>
                </c:pt>
                <c:pt idx="1135">
                  <c:v>0.25223260517835</c:v>
                </c:pt>
                <c:pt idx="1136">
                  <c:v>0.25241740512821759</c:v>
                </c:pt>
                <c:pt idx="1137">
                  <c:v>0.25260702535379331</c:v>
                </c:pt>
                <c:pt idx="1138">
                  <c:v>0.25279824091726272</c:v>
                </c:pt>
                <c:pt idx="1139">
                  <c:v>0.2529745823525385</c:v>
                </c:pt>
                <c:pt idx="1140">
                  <c:v>0.25313926722326435</c:v>
                </c:pt>
                <c:pt idx="1141">
                  <c:v>0.25331116943349646</c:v>
                </c:pt>
                <c:pt idx="1142">
                  <c:v>0.25347681056023252</c:v>
                </c:pt>
                <c:pt idx="1143">
                  <c:v>0.25363858029426195</c:v>
                </c:pt>
                <c:pt idx="1144">
                  <c:v>0.25380782745033009</c:v>
                </c:pt>
                <c:pt idx="1145">
                  <c:v>0.25397130570014581</c:v>
                </c:pt>
                <c:pt idx="1146">
                  <c:v>0.25412749920434213</c:v>
                </c:pt>
                <c:pt idx="1147">
                  <c:v>0.25427977149931535</c:v>
                </c:pt>
                <c:pt idx="1148">
                  <c:v>0.25442288887048153</c:v>
                </c:pt>
                <c:pt idx="1149">
                  <c:v>0.25456823937196482</c:v>
                </c:pt>
                <c:pt idx="1150">
                  <c:v>0.25471316002647143</c:v>
                </c:pt>
                <c:pt idx="1151">
                  <c:v>0.25485304362368982</c:v>
                </c:pt>
                <c:pt idx="1152">
                  <c:v>0.2549943567679398</c:v>
                </c:pt>
                <c:pt idx="1153">
                  <c:v>0.25513634348784048</c:v>
                </c:pt>
                <c:pt idx="1154">
                  <c:v>0.25528237785846258</c:v>
                </c:pt>
                <c:pt idx="1155">
                  <c:v>0.25541629254245984</c:v>
                </c:pt>
                <c:pt idx="1156">
                  <c:v>0.25555050166991355</c:v>
                </c:pt>
                <c:pt idx="1157">
                  <c:v>0.25569255961549825</c:v>
                </c:pt>
                <c:pt idx="1158">
                  <c:v>0.25580459248255788</c:v>
                </c:pt>
                <c:pt idx="1159">
                  <c:v>0.25590919324142197</c:v>
                </c:pt>
                <c:pt idx="1160">
                  <c:v>0.25601781543689639</c:v>
                </c:pt>
                <c:pt idx="1161">
                  <c:v>0.25612252751672532</c:v>
                </c:pt>
                <c:pt idx="1162">
                  <c:v>0.25623037328619186</c:v>
                </c:pt>
                <c:pt idx="1163">
                  <c:v>0.25634691496944101</c:v>
                </c:pt>
                <c:pt idx="1164">
                  <c:v>0.25645569343314228</c:v>
                </c:pt>
                <c:pt idx="1165">
                  <c:v>0.25656494765546728</c:v>
                </c:pt>
                <c:pt idx="1166">
                  <c:v>0.25666535533817419</c:v>
                </c:pt>
                <c:pt idx="1167">
                  <c:v>0.2567485293342579</c:v>
                </c:pt>
                <c:pt idx="1168">
                  <c:v>0.2568537588391277</c:v>
                </c:pt>
                <c:pt idx="1169">
                  <c:v>0.25696446221873398</c:v>
                </c:pt>
                <c:pt idx="1170">
                  <c:v>0.25706825056322191</c:v>
                </c:pt>
                <c:pt idx="1171">
                  <c:v>0.25718865503782512</c:v>
                </c:pt>
                <c:pt idx="1172">
                  <c:v>0.25730016196327404</c:v>
                </c:pt>
                <c:pt idx="1173">
                  <c:v>0.2573940920285413</c:v>
                </c:pt>
                <c:pt idx="1174">
                  <c:v>0.25748915716867021</c:v>
                </c:pt>
                <c:pt idx="1175">
                  <c:v>0.25758437693377079</c:v>
                </c:pt>
                <c:pt idx="1176">
                  <c:v>0.25767541315943077</c:v>
                </c:pt>
                <c:pt idx="1177">
                  <c:v>0.25776922339974928</c:v>
                </c:pt>
                <c:pt idx="1178">
                  <c:v>0.25787157761915053</c:v>
                </c:pt>
                <c:pt idx="1179">
                  <c:v>0.25796441590188296</c:v>
                </c:pt>
                <c:pt idx="1180">
                  <c:v>0.25805383588004555</c:v>
                </c:pt>
                <c:pt idx="1181">
                  <c:v>0.25813804400838686</c:v>
                </c:pt>
                <c:pt idx="1182">
                  <c:v>0.25821711049955787</c:v>
                </c:pt>
                <c:pt idx="1183">
                  <c:v>0.25830553884705493</c:v>
                </c:pt>
                <c:pt idx="1184">
                  <c:v>0.2583942443551841</c:v>
                </c:pt>
                <c:pt idx="1185">
                  <c:v>0.25847277626304471</c:v>
                </c:pt>
                <c:pt idx="1186">
                  <c:v>0.2585481462451979</c:v>
                </c:pt>
                <c:pt idx="1187">
                  <c:v>0.25862643770361876</c:v>
                </c:pt>
                <c:pt idx="1188">
                  <c:v>0.25870484788445353</c:v>
                </c:pt>
                <c:pt idx="1189">
                  <c:v>0.2587812462641525</c:v>
                </c:pt>
                <c:pt idx="1190">
                  <c:v>0.25885983649994376</c:v>
                </c:pt>
                <c:pt idx="1191">
                  <c:v>0.25893636700810913</c:v>
                </c:pt>
                <c:pt idx="1192">
                  <c:v>0.25900383436086516</c:v>
                </c:pt>
                <c:pt idx="1193">
                  <c:v>0.2590755656342012</c:v>
                </c:pt>
                <c:pt idx="1194">
                  <c:v>0.25915190441666308</c:v>
                </c:pt>
                <c:pt idx="1195">
                  <c:v>0.25922722776296797</c:v>
                </c:pt>
                <c:pt idx="1196">
                  <c:v>0.25930837595240602</c:v>
                </c:pt>
                <c:pt idx="1197">
                  <c:v>0.2593878560218727</c:v>
                </c:pt>
                <c:pt idx="1198">
                  <c:v>0.25946464714374273</c:v>
                </c:pt>
                <c:pt idx="1199">
                  <c:v>0.25954514088285446</c:v>
                </c:pt>
                <c:pt idx="1200">
                  <c:v>0.2596152323155077</c:v>
                </c:pt>
                <c:pt idx="1201">
                  <c:v>0.25967682499518352</c:v>
                </c:pt>
                <c:pt idx="1202">
                  <c:v>0.25974781099102029</c:v>
                </c:pt>
                <c:pt idx="1203">
                  <c:v>0.25980867418815895</c:v>
                </c:pt>
                <c:pt idx="1204">
                  <c:v>0.25986021366047168</c:v>
                </c:pt>
                <c:pt idx="1205">
                  <c:v>0.25992256258858726</c:v>
                </c:pt>
                <c:pt idx="1206">
                  <c:v>0.25998947228897601</c:v>
                </c:pt>
                <c:pt idx="1207">
                  <c:v>0.26004895476156087</c:v>
                </c:pt>
                <c:pt idx="1208">
                  <c:v>0.26012481140650306</c:v>
                </c:pt>
                <c:pt idx="1209">
                  <c:v>0.26020049794002326</c:v>
                </c:pt>
                <c:pt idx="1210">
                  <c:v>0.26025653906872553</c:v>
                </c:pt>
                <c:pt idx="1211">
                  <c:v>0.26031178780038827</c:v>
                </c:pt>
                <c:pt idx="1212">
                  <c:v>0.26037390926237197</c:v>
                </c:pt>
                <c:pt idx="1213">
                  <c:v>0.26042087786395901</c:v>
                </c:pt>
                <c:pt idx="1214">
                  <c:v>0.26046816392917432</c:v>
                </c:pt>
                <c:pt idx="1215">
                  <c:v>0.26052773798586953</c:v>
                </c:pt>
                <c:pt idx="1216">
                  <c:v>0.26057658080676843</c:v>
                </c:pt>
                <c:pt idx="1217">
                  <c:v>0.26061703938755038</c:v>
                </c:pt>
                <c:pt idx="1218">
                  <c:v>0.26067678445470016</c:v>
                </c:pt>
                <c:pt idx="1219">
                  <c:v>0.2607489857086322</c:v>
                </c:pt>
                <c:pt idx="1220">
                  <c:v>0.26079857894163666</c:v>
                </c:pt>
                <c:pt idx="1221">
                  <c:v>0.26085165269050742</c:v>
                </c:pt>
                <c:pt idx="1222">
                  <c:v>0.26090703132567544</c:v>
                </c:pt>
                <c:pt idx="1223">
                  <c:v>0.26094448911646617</c:v>
                </c:pt>
                <c:pt idx="1224">
                  <c:v>0.26099643601175221</c:v>
                </c:pt>
                <c:pt idx="1225">
                  <c:v>0.26106286297675907</c:v>
                </c:pt>
                <c:pt idx="1226">
                  <c:v>0.26111559875544371</c:v>
                </c:pt>
                <c:pt idx="1227">
                  <c:v>0.26117307817744595</c:v>
                </c:pt>
                <c:pt idx="1228">
                  <c:v>0.261222989725516</c:v>
                </c:pt>
                <c:pt idx="1229">
                  <c:v>0.26126566240994126</c:v>
                </c:pt>
                <c:pt idx="1230">
                  <c:v>0.26130736664652549</c:v>
                </c:pt>
                <c:pt idx="1231">
                  <c:v>0.26133569571357629</c:v>
                </c:pt>
                <c:pt idx="1232">
                  <c:v>0.26137662595878147</c:v>
                </c:pt>
                <c:pt idx="1233">
                  <c:v>0.26142730637167094</c:v>
                </c:pt>
                <c:pt idx="1234">
                  <c:v>0.26146297376115241</c:v>
                </c:pt>
                <c:pt idx="1235">
                  <c:v>0.26149967464646967</c:v>
                </c:pt>
                <c:pt idx="1236">
                  <c:v>0.26153846884970566</c:v>
                </c:pt>
                <c:pt idx="1237">
                  <c:v>0.2615767485871705</c:v>
                </c:pt>
                <c:pt idx="1238">
                  <c:v>0.26161477073274436</c:v>
                </c:pt>
                <c:pt idx="1239">
                  <c:v>0.26165921781571505</c:v>
                </c:pt>
                <c:pt idx="1240">
                  <c:v>0.26170448415470632</c:v>
                </c:pt>
                <c:pt idx="1241">
                  <c:v>0.26174667282802488</c:v>
                </c:pt>
                <c:pt idx="1242">
                  <c:v>0.26178900654966925</c:v>
                </c:pt>
                <c:pt idx="1243">
                  <c:v>0.26184532238380664</c:v>
                </c:pt>
                <c:pt idx="1244">
                  <c:v>0.26190287945496765</c:v>
                </c:pt>
                <c:pt idx="1245">
                  <c:v>0.26195300308949132</c:v>
                </c:pt>
                <c:pt idx="1246">
                  <c:v>0.26200857269441019</c:v>
                </c:pt>
                <c:pt idx="1247">
                  <c:v>0.26206260266513043</c:v>
                </c:pt>
                <c:pt idx="1248">
                  <c:v>0.26211188154271087</c:v>
                </c:pt>
                <c:pt idx="1249">
                  <c:v>0.26215261205044066</c:v>
                </c:pt>
                <c:pt idx="1250">
                  <c:v>0.26219233358172195</c:v>
                </c:pt>
                <c:pt idx="1251">
                  <c:v>0.26223838763114621</c:v>
                </c:pt>
                <c:pt idx="1252">
                  <c:v>0.26228809282124338</c:v>
                </c:pt>
                <c:pt idx="1253">
                  <c:v>0.26234026325056736</c:v>
                </c:pt>
                <c:pt idx="1254">
                  <c:v>0.26238890214768151</c:v>
                </c:pt>
                <c:pt idx="1255">
                  <c:v>0.26242239753866853</c:v>
                </c:pt>
                <c:pt idx="1256">
                  <c:v>0.26245102027276362</c:v>
                </c:pt>
                <c:pt idx="1257">
                  <c:v>0.26248323060695422</c:v>
                </c:pt>
                <c:pt idx="1258">
                  <c:v>0.26251303797091424</c:v>
                </c:pt>
                <c:pt idx="1259">
                  <c:v>0.26255262783499228</c:v>
                </c:pt>
                <c:pt idx="1260">
                  <c:v>0.2625959437875362</c:v>
                </c:pt>
                <c:pt idx="1261">
                  <c:v>0.26263102072914202</c:v>
                </c:pt>
                <c:pt idx="1262">
                  <c:v>0.2626632571414147</c:v>
                </c:pt>
                <c:pt idx="1263">
                  <c:v>0.26270546615350665</c:v>
                </c:pt>
                <c:pt idx="1264">
                  <c:v>0.26274726906517437</c:v>
                </c:pt>
                <c:pt idx="1265">
                  <c:v>0.26279111874957145</c:v>
                </c:pt>
                <c:pt idx="1266">
                  <c:v>0.26285336073432708</c:v>
                </c:pt>
                <c:pt idx="1267">
                  <c:v>0.2629014632213898</c:v>
                </c:pt>
                <c:pt idx="1268">
                  <c:v>0.26294135789998857</c:v>
                </c:pt>
                <c:pt idx="1269">
                  <c:v>0.26298629639754373</c:v>
                </c:pt>
                <c:pt idx="1270">
                  <c:v>0.26302286022073496</c:v>
                </c:pt>
                <c:pt idx="1271">
                  <c:v>0.26306394252337811</c:v>
                </c:pt>
                <c:pt idx="1272">
                  <c:v>0.26310279265774555</c:v>
                </c:pt>
                <c:pt idx="1273">
                  <c:v>0.26314134925541505</c:v>
                </c:pt>
                <c:pt idx="1274">
                  <c:v>0.26318857407481855</c:v>
                </c:pt>
                <c:pt idx="1275">
                  <c:v>0.2632312769766168</c:v>
                </c:pt>
                <c:pt idx="1276">
                  <c:v>0.26327918478324536</c:v>
                </c:pt>
                <c:pt idx="1277">
                  <c:v>0.26332316247564463</c:v>
                </c:pt>
                <c:pt idx="1278">
                  <c:v>0.2633508040088276</c:v>
                </c:pt>
                <c:pt idx="1279">
                  <c:v>0.26338690149876248</c:v>
                </c:pt>
                <c:pt idx="1280">
                  <c:v>0.26343209211691332</c:v>
                </c:pt>
                <c:pt idx="1281">
                  <c:v>0.26346602909212358</c:v>
                </c:pt>
                <c:pt idx="1282">
                  <c:v>0.26349973870056737</c:v>
                </c:pt>
                <c:pt idx="1283">
                  <c:v>0.2635271318467805</c:v>
                </c:pt>
                <c:pt idx="1284">
                  <c:v>0.26356236036116804</c:v>
                </c:pt>
                <c:pt idx="1285">
                  <c:v>0.26359021456388448</c:v>
                </c:pt>
                <c:pt idx="1286">
                  <c:v>0.26362683683140914</c:v>
                </c:pt>
                <c:pt idx="1287">
                  <c:v>0.26368146476031268</c:v>
                </c:pt>
                <c:pt idx="1288">
                  <c:v>0.26373000329969426</c:v>
                </c:pt>
                <c:pt idx="1289">
                  <c:v>0.2637771452045326</c:v>
                </c:pt>
                <c:pt idx="1290">
                  <c:v>0.26381234685613469</c:v>
                </c:pt>
                <c:pt idx="1291">
                  <c:v>0.26384208347810872</c:v>
                </c:pt>
                <c:pt idx="1292">
                  <c:v>0.26388115056521877</c:v>
                </c:pt>
                <c:pt idx="1293">
                  <c:v>0.26390906172927259</c:v>
                </c:pt>
                <c:pt idx="1294">
                  <c:v>0.26395012834401854</c:v>
                </c:pt>
                <c:pt idx="1295">
                  <c:v>0.26400785149730016</c:v>
                </c:pt>
                <c:pt idx="1296">
                  <c:v>0.26404589125447703</c:v>
                </c:pt>
                <c:pt idx="1297">
                  <c:v>0.26407327279078213</c:v>
                </c:pt>
                <c:pt idx="1298">
                  <c:v>0.26410147046685456</c:v>
                </c:pt>
                <c:pt idx="1299">
                  <c:v>0.26412586219436834</c:v>
                </c:pt>
                <c:pt idx="1300">
                  <c:v>0.26416353212391702</c:v>
                </c:pt>
                <c:pt idx="1301">
                  <c:v>0.26420504167222419</c:v>
                </c:pt>
                <c:pt idx="1302">
                  <c:v>0.26426447838564415</c:v>
                </c:pt>
                <c:pt idx="1303">
                  <c:v>0.26433763360796692</c:v>
                </c:pt>
                <c:pt idx="1304">
                  <c:v>0.26439188613624226</c:v>
                </c:pt>
                <c:pt idx="1305">
                  <c:v>0.26444811821909431</c:v>
                </c:pt>
                <c:pt idx="1306">
                  <c:v>0.26449419539661384</c:v>
                </c:pt>
                <c:pt idx="1307">
                  <c:v>0.26453114167759351</c:v>
                </c:pt>
                <c:pt idx="1308">
                  <c:v>0.26458655327266606</c:v>
                </c:pt>
                <c:pt idx="1309">
                  <c:v>0.26464301588666045</c:v>
                </c:pt>
                <c:pt idx="1310">
                  <c:v>0.26469703966223679</c:v>
                </c:pt>
                <c:pt idx="1311">
                  <c:v>0.26475666059058378</c:v>
                </c:pt>
                <c:pt idx="1312">
                  <c:v>0.26479674230689954</c:v>
                </c:pt>
                <c:pt idx="1313">
                  <c:v>0.26483508343878087</c:v>
                </c:pt>
                <c:pt idx="1314">
                  <c:v>0.26487517348329831</c:v>
                </c:pt>
                <c:pt idx="1315">
                  <c:v>0.26491157504048624</c:v>
                </c:pt>
                <c:pt idx="1316">
                  <c:v>0.26495186410636112</c:v>
                </c:pt>
                <c:pt idx="1317">
                  <c:v>0.26498512380053368</c:v>
                </c:pt>
                <c:pt idx="1318">
                  <c:v>0.26501717560891297</c:v>
                </c:pt>
                <c:pt idx="1319">
                  <c:v>0.26503609937916184</c:v>
                </c:pt>
                <c:pt idx="1320">
                  <c:v>0.26506360664149503</c:v>
                </c:pt>
                <c:pt idx="1321">
                  <c:v>0.26509716925968513</c:v>
                </c:pt>
                <c:pt idx="1322">
                  <c:v>0.26513921922840672</c:v>
                </c:pt>
                <c:pt idx="1323">
                  <c:v>0.26519997937464818</c:v>
                </c:pt>
                <c:pt idx="1324">
                  <c:v>0.26526438692904936</c:v>
                </c:pt>
                <c:pt idx="1325">
                  <c:v>0.26533636482359713</c:v>
                </c:pt>
                <c:pt idx="1326">
                  <c:v>0.26540346807968024</c:v>
                </c:pt>
                <c:pt idx="1327">
                  <c:v>0.26546539618588294</c:v>
                </c:pt>
                <c:pt idx="1328">
                  <c:v>0.26553267482006676</c:v>
                </c:pt>
                <c:pt idx="1329">
                  <c:v>0.26560033177108605</c:v>
                </c:pt>
                <c:pt idx="1330">
                  <c:v>0.26567072783125051</c:v>
                </c:pt>
                <c:pt idx="1331">
                  <c:v>0.26574750663108654</c:v>
                </c:pt>
                <c:pt idx="1332">
                  <c:v>0.26581867859452468</c:v>
                </c:pt>
                <c:pt idx="1333">
                  <c:v>0.26588906610686963</c:v>
                </c:pt>
                <c:pt idx="1334">
                  <c:v>0.26595791491416249</c:v>
                </c:pt>
                <c:pt idx="1335">
                  <c:v>0.26602601793526415</c:v>
                </c:pt>
                <c:pt idx="1336">
                  <c:v>0.26608708556407951</c:v>
                </c:pt>
                <c:pt idx="1337">
                  <c:v>0.26614205839369104</c:v>
                </c:pt>
                <c:pt idx="1338">
                  <c:v>0.26620387987817512</c:v>
                </c:pt>
                <c:pt idx="1339">
                  <c:v>0.26627026694597317</c:v>
                </c:pt>
                <c:pt idx="1340">
                  <c:v>0.26632570550604417</c:v>
                </c:pt>
                <c:pt idx="1341">
                  <c:v>0.26637428818143599</c:v>
                </c:pt>
                <c:pt idx="1342">
                  <c:v>0.26642605101964506</c:v>
                </c:pt>
                <c:pt idx="1343">
                  <c:v>0.2664686963583312</c:v>
                </c:pt>
                <c:pt idx="1344">
                  <c:v>0.26651705400474518</c:v>
                </c:pt>
                <c:pt idx="1345">
                  <c:v>0.26658242696561046</c:v>
                </c:pt>
                <c:pt idx="1346">
                  <c:v>0.26662943120466692</c:v>
                </c:pt>
                <c:pt idx="1347">
                  <c:v>0.26666364294866551</c:v>
                </c:pt>
                <c:pt idx="1348">
                  <c:v>0.26669656781768031</c:v>
                </c:pt>
                <c:pt idx="1349">
                  <c:v>0.26672353886546196</c:v>
                </c:pt>
                <c:pt idx="1350">
                  <c:v>0.26674698808362168</c:v>
                </c:pt>
                <c:pt idx="1351">
                  <c:v>0.26676682439289606</c:v>
                </c:pt>
                <c:pt idx="1352">
                  <c:v>0.26678033222816505</c:v>
                </c:pt>
                <c:pt idx="1353">
                  <c:v>0.26678423896827624</c:v>
                </c:pt>
                <c:pt idx="1354">
                  <c:v>0.26678933294646517</c:v>
                </c:pt>
                <c:pt idx="1355">
                  <c:v>0.26678803190142458</c:v>
                </c:pt>
                <c:pt idx="1356">
                  <c:v>0.26680203900715477</c:v>
                </c:pt>
                <c:pt idx="1357">
                  <c:v>0.26681751169584533</c:v>
                </c:pt>
                <c:pt idx="1358">
                  <c:v>0.26682270890114473</c:v>
                </c:pt>
                <c:pt idx="1359">
                  <c:v>0.26682905829970882</c:v>
                </c:pt>
                <c:pt idx="1360">
                  <c:v>0.26683009922239748</c:v>
                </c:pt>
                <c:pt idx="1361">
                  <c:v>0.26685296467098901</c:v>
                </c:pt>
                <c:pt idx="1362">
                  <c:v>0.26688784439867796</c:v>
                </c:pt>
                <c:pt idx="1363">
                  <c:v>0.26692896103984115</c:v>
                </c:pt>
                <c:pt idx="1364">
                  <c:v>0.26698778579578192</c:v>
                </c:pt>
                <c:pt idx="1365">
                  <c:v>0.26701128553061432</c:v>
                </c:pt>
                <c:pt idx="1366">
                  <c:v>0.26702031327990078</c:v>
                </c:pt>
                <c:pt idx="1367">
                  <c:v>0.26703050586874577</c:v>
                </c:pt>
                <c:pt idx="1368">
                  <c:v>0.26703249324373962</c:v>
                </c:pt>
                <c:pt idx="1369">
                  <c:v>0.26702427501690357</c:v>
                </c:pt>
                <c:pt idx="1370">
                  <c:v>0.26700325570339284</c:v>
                </c:pt>
                <c:pt idx="1371">
                  <c:v>0.2669859305632617</c:v>
                </c:pt>
                <c:pt idx="1372">
                  <c:v>0.2669634665960417</c:v>
                </c:pt>
                <c:pt idx="1373">
                  <c:v>0.26693989577748173</c:v>
                </c:pt>
                <c:pt idx="1374">
                  <c:v>0.26691924912241555</c:v>
                </c:pt>
                <c:pt idx="1375">
                  <c:v>0.26689291700413403</c:v>
                </c:pt>
                <c:pt idx="1376">
                  <c:v>0.26684799638970136</c:v>
                </c:pt>
                <c:pt idx="1377">
                  <c:v>0.26681476887760935</c:v>
                </c:pt>
                <c:pt idx="1378">
                  <c:v>0.26680739595526898</c:v>
                </c:pt>
                <c:pt idx="1379">
                  <c:v>0.2667642140877397</c:v>
                </c:pt>
                <c:pt idx="1380">
                  <c:v>0.26671067329449993</c:v>
                </c:pt>
                <c:pt idx="1381">
                  <c:v>0.26667078548649337</c:v>
                </c:pt>
                <c:pt idx="1382">
                  <c:v>0.26660492545423115</c:v>
                </c:pt>
                <c:pt idx="1383">
                  <c:v>0.26655859985026042</c:v>
                </c:pt>
                <c:pt idx="1384">
                  <c:v>0.26654343441092748</c:v>
                </c:pt>
                <c:pt idx="1385">
                  <c:v>0.26649436022941431</c:v>
                </c:pt>
                <c:pt idx="1386">
                  <c:v>0.26642521094994381</c:v>
                </c:pt>
                <c:pt idx="1387">
                  <c:v>0.26636604908706984</c:v>
                </c:pt>
                <c:pt idx="1388">
                  <c:v>0.26629305366653672</c:v>
                </c:pt>
                <c:pt idx="1389">
                  <c:v>0.26623283325556873</c:v>
                </c:pt>
                <c:pt idx="1390">
                  <c:v>0.26620154704508231</c:v>
                </c:pt>
                <c:pt idx="1391">
                  <c:v>0.2661592486078862</c:v>
                </c:pt>
                <c:pt idx="1392">
                  <c:v>0.26611505070214064</c:v>
                </c:pt>
                <c:pt idx="1393">
                  <c:v>0.26607095565201411</c:v>
                </c:pt>
                <c:pt idx="1394">
                  <c:v>0.26602546303101932</c:v>
                </c:pt>
                <c:pt idx="1395">
                  <c:v>0.26598527820987644</c:v>
                </c:pt>
                <c:pt idx="1396">
                  <c:v>0.26594774870815313</c:v>
                </c:pt>
                <c:pt idx="1397">
                  <c:v>0.2659075454244284</c:v>
                </c:pt>
                <c:pt idx="1398">
                  <c:v>0.2658678664763558</c:v>
                </c:pt>
                <c:pt idx="1399">
                  <c:v>0.26583135675684488</c:v>
                </c:pt>
                <c:pt idx="1400">
                  <c:v>0.26579472103588336</c:v>
                </c:pt>
                <c:pt idx="1401">
                  <c:v>0.2657572476656247</c:v>
                </c:pt>
                <c:pt idx="1402">
                  <c:v>0.26572539125652583</c:v>
                </c:pt>
                <c:pt idx="1403">
                  <c:v>0.26568829019981</c:v>
                </c:pt>
                <c:pt idx="1404">
                  <c:v>0.26564062462269128</c:v>
                </c:pt>
                <c:pt idx="1405">
                  <c:v>0.26560859997100006</c:v>
                </c:pt>
                <c:pt idx="1406">
                  <c:v>0.2655891640611131</c:v>
                </c:pt>
                <c:pt idx="1407">
                  <c:v>0.26555545032324451</c:v>
                </c:pt>
                <c:pt idx="1408">
                  <c:v>0.26552338979657736</c:v>
                </c:pt>
                <c:pt idx="1409">
                  <c:v>0.26548494098330477</c:v>
                </c:pt>
                <c:pt idx="1410">
                  <c:v>0.26543571598731103</c:v>
                </c:pt>
                <c:pt idx="1411">
                  <c:v>0.26538759829795072</c:v>
                </c:pt>
                <c:pt idx="1412">
                  <c:v>0.26533906771243942</c:v>
                </c:pt>
                <c:pt idx="1413">
                  <c:v>0.26528878919693294</c:v>
                </c:pt>
                <c:pt idx="1414">
                  <c:v>0.26523297547566765</c:v>
                </c:pt>
                <c:pt idx="1415">
                  <c:v>0.26518085391272345</c:v>
                </c:pt>
                <c:pt idx="1416">
                  <c:v>0.26513142955572588</c:v>
                </c:pt>
                <c:pt idx="1417">
                  <c:v>0.26507854262372388</c:v>
                </c:pt>
                <c:pt idx="1418">
                  <c:v>0.26502157555712241</c:v>
                </c:pt>
                <c:pt idx="1419">
                  <c:v>0.26497074980698848</c:v>
                </c:pt>
                <c:pt idx="1420">
                  <c:v>0.26491872105035391</c:v>
                </c:pt>
                <c:pt idx="1421">
                  <c:v>0.2648777874057211</c:v>
                </c:pt>
                <c:pt idx="1422">
                  <c:v>0.26485125957720995</c:v>
                </c:pt>
                <c:pt idx="1423">
                  <c:v>0.26480525396039117</c:v>
                </c:pt>
                <c:pt idx="1424">
                  <c:v>0.26474695318295771</c:v>
                </c:pt>
                <c:pt idx="1425">
                  <c:v>0.26470453191766741</c:v>
                </c:pt>
                <c:pt idx="1426">
                  <c:v>0.26465281548717878</c:v>
                </c:pt>
                <c:pt idx="1427">
                  <c:v>0.26460398867670643</c:v>
                </c:pt>
                <c:pt idx="1428">
                  <c:v>0.26458090609920415</c:v>
                </c:pt>
                <c:pt idx="1429">
                  <c:v>0.26455425662477788</c:v>
                </c:pt>
                <c:pt idx="1430">
                  <c:v>0.26451609396256243</c:v>
                </c:pt>
                <c:pt idx="1431">
                  <c:v>0.26448665308145275</c:v>
                </c:pt>
                <c:pt idx="1432">
                  <c:v>0.26447162268745239</c:v>
                </c:pt>
                <c:pt idx="1433">
                  <c:v>0.26444201254007016</c:v>
                </c:pt>
                <c:pt idx="1434">
                  <c:v>0.26441875377896557</c:v>
                </c:pt>
                <c:pt idx="1435">
                  <c:v>0.26442196715828054</c:v>
                </c:pt>
                <c:pt idx="1436">
                  <c:v>0.2643944067102581</c:v>
                </c:pt>
                <c:pt idx="1437">
                  <c:v>0.26439634237456938</c:v>
                </c:pt>
                <c:pt idx="1438">
                  <c:v>0.26438611060188238</c:v>
                </c:pt>
                <c:pt idx="1439">
                  <c:v>0.26436842964070767</c:v>
                </c:pt>
                <c:pt idx="1440">
                  <c:v>0.26436975562330728</c:v>
                </c:pt>
                <c:pt idx="1441">
                  <c:v>0.26434701568577673</c:v>
                </c:pt>
                <c:pt idx="1442">
                  <c:v>0.2643450940843573</c:v>
                </c:pt>
                <c:pt idx="1443">
                  <c:v>0.26434201889728787</c:v>
                </c:pt>
                <c:pt idx="1444">
                  <c:v>0.26434255106507359</c:v>
                </c:pt>
                <c:pt idx="1445">
                  <c:v>0.26436546204056244</c:v>
                </c:pt>
                <c:pt idx="1446">
                  <c:v>0.26437874107898035</c:v>
                </c:pt>
                <c:pt idx="1447">
                  <c:v>0.2644017895673007</c:v>
                </c:pt>
                <c:pt idx="1448">
                  <c:v>0.26443882767003984</c:v>
                </c:pt>
                <c:pt idx="1449">
                  <c:v>0.26445107209513308</c:v>
                </c:pt>
                <c:pt idx="1450">
                  <c:v>0.26445564950673822</c:v>
                </c:pt>
                <c:pt idx="1451">
                  <c:v>0.26448420096882874</c:v>
                </c:pt>
                <c:pt idx="1452">
                  <c:v>0.26450700153488732</c:v>
                </c:pt>
                <c:pt idx="1453">
                  <c:v>0.26451018984321939</c:v>
                </c:pt>
                <c:pt idx="1454">
                  <c:v>0.2645349660588438</c:v>
                </c:pt>
                <c:pt idx="1455">
                  <c:v>0.26457458356034341</c:v>
                </c:pt>
                <c:pt idx="1456">
                  <c:v>0.26461223841193171</c:v>
                </c:pt>
                <c:pt idx="1457">
                  <c:v>0.26463816708334348</c:v>
                </c:pt>
                <c:pt idx="1458">
                  <c:v>0.26466672510572509</c:v>
                </c:pt>
                <c:pt idx="1459">
                  <c:v>0.26467475418945841</c:v>
                </c:pt>
                <c:pt idx="1460">
                  <c:v>0.26468271214044742</c:v>
                </c:pt>
                <c:pt idx="1461">
                  <c:v>0.26468652461052689</c:v>
                </c:pt>
                <c:pt idx="1462">
                  <c:v>0.26467887913617011</c:v>
                </c:pt>
                <c:pt idx="1463">
                  <c:v>0.26467628097021395</c:v>
                </c:pt>
                <c:pt idx="1464">
                  <c:v>0.26470274054362969</c:v>
                </c:pt>
                <c:pt idx="1465">
                  <c:v>0.26473997368744967</c:v>
                </c:pt>
                <c:pt idx="1466">
                  <c:v>0.2647950104730139</c:v>
                </c:pt>
                <c:pt idx="1467">
                  <c:v>0.26486634338849785</c:v>
                </c:pt>
                <c:pt idx="1468">
                  <c:v>0.26491816168705679</c:v>
                </c:pt>
                <c:pt idx="1469">
                  <c:v>0.26496894476575311</c:v>
                </c:pt>
                <c:pt idx="1470">
                  <c:v>0.26503156851446624</c:v>
                </c:pt>
                <c:pt idx="1471">
                  <c:v>0.26506122488971151</c:v>
                </c:pt>
                <c:pt idx="1472">
                  <c:v>0.26506947950375731</c:v>
                </c:pt>
                <c:pt idx="1473">
                  <c:v>0.26509889824850785</c:v>
                </c:pt>
                <c:pt idx="1474">
                  <c:v>0.26511357242428252</c:v>
                </c:pt>
                <c:pt idx="1475">
                  <c:v>0.26516085094539782</c:v>
                </c:pt>
                <c:pt idx="1476">
                  <c:v>0.26518607187972992</c:v>
                </c:pt>
                <c:pt idx="1477">
                  <c:v>0.26518759450634044</c:v>
                </c:pt>
                <c:pt idx="1478">
                  <c:v>0.26521312158728522</c:v>
                </c:pt>
                <c:pt idx="1479">
                  <c:v>0.26524334918143522</c:v>
                </c:pt>
                <c:pt idx="1480">
                  <c:v>0.26524438533245903</c:v>
                </c:pt>
                <c:pt idx="1481">
                  <c:v>0.2652474577701624</c:v>
                </c:pt>
                <c:pt idx="1482">
                  <c:v>0.2652789894526037</c:v>
                </c:pt>
                <c:pt idx="1483">
                  <c:v>0.26528691643592867</c:v>
                </c:pt>
                <c:pt idx="1484">
                  <c:v>0.26526577603522655</c:v>
                </c:pt>
                <c:pt idx="1485">
                  <c:v>0.26527545907339711</c:v>
                </c:pt>
                <c:pt idx="1486">
                  <c:v>0.26530277095858062</c:v>
                </c:pt>
                <c:pt idx="1487">
                  <c:v>0.2652904707603348</c:v>
                </c:pt>
                <c:pt idx="1488">
                  <c:v>0.26523869528232263</c:v>
                </c:pt>
                <c:pt idx="1489">
                  <c:v>0.26521509010693795</c:v>
                </c:pt>
                <c:pt idx="1490">
                  <c:v>0.26521101569620376</c:v>
                </c:pt>
                <c:pt idx="1491">
                  <c:v>0.26515435976058382</c:v>
                </c:pt>
                <c:pt idx="1492">
                  <c:v>0.26514018762468888</c:v>
                </c:pt>
                <c:pt idx="1493">
                  <c:v>0.26514479653184558</c:v>
                </c:pt>
                <c:pt idx="1494">
                  <c:v>0.26510029410891151</c:v>
                </c:pt>
                <c:pt idx="1495">
                  <c:v>0.2650536660485342</c:v>
                </c:pt>
                <c:pt idx="1496">
                  <c:v>0.26498889947695786</c:v>
                </c:pt>
                <c:pt idx="1497">
                  <c:v>0.26487923508777395</c:v>
                </c:pt>
                <c:pt idx="1498">
                  <c:v>0.26479816309109716</c:v>
                </c:pt>
                <c:pt idx="1499">
                  <c:v>0.26472152525087583</c:v>
                </c:pt>
                <c:pt idx="1500">
                  <c:v>0.26463157791641545</c:v>
                </c:pt>
                <c:pt idx="1501">
                  <c:v>0.26452714315382364</c:v>
                </c:pt>
                <c:pt idx="1502">
                  <c:v>0.26444364914694274</c:v>
                </c:pt>
                <c:pt idx="1503">
                  <c:v>0.2642848935336925</c:v>
                </c:pt>
                <c:pt idx="1504">
                  <c:v>0.26413031193878417</c:v>
                </c:pt>
                <c:pt idx="1505">
                  <c:v>0.26400063127255508</c:v>
                </c:pt>
                <c:pt idx="1506">
                  <c:v>0.26382923324983282</c:v>
                </c:pt>
                <c:pt idx="1507">
                  <c:v>0.26363563226618747</c:v>
                </c:pt>
                <c:pt idx="1508">
                  <c:v>0.26345171078164692</c:v>
                </c:pt>
                <c:pt idx="1509">
                  <c:v>0.26322513125979968</c:v>
                </c:pt>
                <c:pt idx="1510">
                  <c:v>0.26295205534731636</c:v>
                </c:pt>
                <c:pt idx="1511">
                  <c:v>0.26266399093030163</c:v>
                </c:pt>
                <c:pt idx="1512">
                  <c:v>0.26237782746211646</c:v>
                </c:pt>
                <c:pt idx="1513">
                  <c:v>0.26206392685733548</c:v>
                </c:pt>
                <c:pt idx="1514">
                  <c:v>0.2616989346066893</c:v>
                </c:pt>
                <c:pt idx="1515">
                  <c:v>0.26128594124175147</c:v>
                </c:pt>
                <c:pt idx="1516">
                  <c:v>0.26084907465094881</c:v>
                </c:pt>
                <c:pt idx="1517">
                  <c:v>0.26037394870191716</c:v>
                </c:pt>
                <c:pt idx="1518">
                  <c:v>0.25986891288116826</c:v>
                </c:pt>
                <c:pt idx="1519">
                  <c:v>0.25936372595521839</c:v>
                </c:pt>
                <c:pt idx="1520">
                  <c:v>0.25876273962571689</c:v>
                </c:pt>
                <c:pt idx="1521">
                  <c:v>0.2581056703502233</c:v>
                </c:pt>
                <c:pt idx="1522">
                  <c:v>0.25739493010103842</c:v>
                </c:pt>
                <c:pt idx="1523">
                  <c:v>0.25658488776906196</c:v>
                </c:pt>
                <c:pt idx="1524">
                  <c:v>0.2557187964818361</c:v>
                </c:pt>
                <c:pt idx="1525">
                  <c:v>0.25481190444067126</c:v>
                </c:pt>
                <c:pt idx="1526">
                  <c:v>0.25385179830754379</c:v>
                </c:pt>
                <c:pt idx="1527">
                  <c:v>0.25283615306219626</c:v>
                </c:pt>
                <c:pt idx="1528">
                  <c:v>0.25181288617164593</c:v>
                </c:pt>
                <c:pt idx="1529">
                  <c:v>0.25066558369589953</c:v>
                </c:pt>
                <c:pt idx="1530">
                  <c:v>0.24947360545163119</c:v>
                </c:pt>
                <c:pt idx="1531">
                  <c:v>0.24817409491335507</c:v>
                </c:pt>
                <c:pt idx="1532">
                  <c:v>0.24676917246180277</c:v>
                </c:pt>
                <c:pt idx="1533">
                  <c:v>0.24525934198317814</c:v>
                </c:pt>
                <c:pt idx="1534">
                  <c:v>0.24371407962418626</c:v>
                </c:pt>
                <c:pt idx="1535">
                  <c:v>0.24205408478352641</c:v>
                </c:pt>
                <c:pt idx="1536">
                  <c:v>0.24035101484678231</c:v>
                </c:pt>
                <c:pt idx="1537">
                  <c:v>0.23861702603621124</c:v>
                </c:pt>
                <c:pt idx="1538">
                  <c:v>0.2367541445460668</c:v>
                </c:pt>
                <c:pt idx="1539">
                  <c:v>0.23478454130736992</c:v>
                </c:pt>
                <c:pt idx="1540">
                  <c:v>0.23275486569690654</c:v>
                </c:pt>
                <c:pt idx="1541">
                  <c:v>0.23054651865810208</c:v>
                </c:pt>
                <c:pt idx="1542">
                  <c:v>0.22836106471226295</c:v>
                </c:pt>
                <c:pt idx="1543">
                  <c:v>0.22615516620189191</c:v>
                </c:pt>
                <c:pt idx="1544">
                  <c:v>0.22386360441984929</c:v>
                </c:pt>
                <c:pt idx="1545">
                  <c:v>0.22161254703673516</c:v>
                </c:pt>
                <c:pt idx="1546">
                  <c:v>0.21935203003401768</c:v>
                </c:pt>
                <c:pt idx="1547">
                  <c:v>0.21711328509024153</c:v>
                </c:pt>
                <c:pt idx="1548">
                  <c:v>0.21481665146206108</c:v>
                </c:pt>
                <c:pt idx="1549">
                  <c:v>0.21263597294288084</c:v>
                </c:pt>
                <c:pt idx="1550">
                  <c:v>0.21042844755593995</c:v>
                </c:pt>
                <c:pt idx="1551">
                  <c:v>0.20838969116095329</c:v>
                </c:pt>
                <c:pt idx="1552">
                  <c:v>0.20646664095129583</c:v>
                </c:pt>
                <c:pt idx="1553">
                  <c:v>0.20463638470434783</c:v>
                </c:pt>
                <c:pt idx="1554">
                  <c:v>0.20298655623816678</c:v>
                </c:pt>
                <c:pt idx="1555">
                  <c:v>0.20148092424483346</c:v>
                </c:pt>
                <c:pt idx="1556">
                  <c:v>0.20014983307643766</c:v>
                </c:pt>
                <c:pt idx="1557">
                  <c:v>0.19893973826448363</c:v>
                </c:pt>
                <c:pt idx="1558">
                  <c:v>0.19795700447274059</c:v>
                </c:pt>
                <c:pt idx="1559">
                  <c:v>0.19717927402047761</c:v>
                </c:pt>
                <c:pt idx="1560">
                  <c:v>0.1965335671031927</c:v>
                </c:pt>
                <c:pt idx="1561">
                  <c:v>0.19611055051137213</c:v>
                </c:pt>
                <c:pt idx="1562">
                  <c:v>0.1958071835855891</c:v>
                </c:pt>
                <c:pt idx="1563">
                  <c:v>0.19567116297457443</c:v>
                </c:pt>
                <c:pt idx="1564">
                  <c:v>0.19564804458195595</c:v>
                </c:pt>
                <c:pt idx="1565">
                  <c:v>0.1956836141891927</c:v>
                </c:pt>
                <c:pt idx="1566">
                  <c:v>0.19582141411089568</c:v>
                </c:pt>
                <c:pt idx="1567">
                  <c:v>0.19606812824885497</c:v>
                </c:pt>
                <c:pt idx="1568">
                  <c:v>0.19640168925072762</c:v>
                </c:pt>
                <c:pt idx="1569">
                  <c:v>0.19682186663340351</c:v>
                </c:pt>
                <c:pt idx="1570">
                  <c:v>0.19743098465464062</c:v>
                </c:pt>
                <c:pt idx="1571">
                  <c:v>0.1979872171588628</c:v>
                </c:pt>
                <c:pt idx="1572">
                  <c:v>0.19855968996429371</c:v>
                </c:pt>
                <c:pt idx="1573">
                  <c:v>0.19918976523227258</c:v>
                </c:pt>
                <c:pt idx="1574">
                  <c:v>0.19987061519024577</c:v>
                </c:pt>
                <c:pt idx="1575">
                  <c:v>0.20055394412132074</c:v>
                </c:pt>
                <c:pt idx="1576">
                  <c:v>0.2012879125812379</c:v>
                </c:pt>
                <c:pt idx="1577">
                  <c:v>0.20210207746597117</c:v>
                </c:pt>
                <c:pt idx="1578">
                  <c:v>0.20288329745898892</c:v>
                </c:pt>
                <c:pt idx="1579">
                  <c:v>0.20366682922654114</c:v>
                </c:pt>
                <c:pt idx="1580">
                  <c:v>0.20447266517036131</c:v>
                </c:pt>
                <c:pt idx="1581">
                  <c:v>0.20530460490217087</c:v>
                </c:pt>
                <c:pt idx="1582">
                  <c:v>0.2061258477918618</c:v>
                </c:pt>
                <c:pt idx="1583">
                  <c:v>0.20698907674473069</c:v>
                </c:pt>
                <c:pt idx="1584">
                  <c:v>0.20780365053506464</c:v>
                </c:pt>
                <c:pt idx="1585">
                  <c:v>0.20860074493718561</c:v>
                </c:pt>
                <c:pt idx="1586">
                  <c:v>0.20939231132489047</c:v>
                </c:pt>
                <c:pt idx="1587">
                  <c:v>0.21013680143543464</c:v>
                </c:pt>
                <c:pt idx="1588">
                  <c:v>0.21083161461398972</c:v>
                </c:pt>
                <c:pt idx="1589">
                  <c:v>0.21155053329242901</c:v>
                </c:pt>
                <c:pt idx="1590">
                  <c:v>0.21226337521221308</c:v>
                </c:pt>
                <c:pt idx="1591">
                  <c:v>0.21295057316174945</c:v>
                </c:pt>
                <c:pt idx="1592">
                  <c:v>0.21365897125911995</c:v>
                </c:pt>
                <c:pt idx="1593">
                  <c:v>0.21430677560060132</c:v>
                </c:pt>
                <c:pt idx="1594">
                  <c:v>0.21489126656429844</c:v>
                </c:pt>
                <c:pt idx="1595">
                  <c:v>0.21547846325107145</c:v>
                </c:pt>
                <c:pt idx="1596">
                  <c:v>0.2160526571651302</c:v>
                </c:pt>
                <c:pt idx="1597">
                  <c:v>0.21660560451028307</c:v>
                </c:pt>
                <c:pt idx="1598">
                  <c:v>0.21714396118075283</c:v>
                </c:pt>
                <c:pt idx="1599">
                  <c:v>0.21767242879416807</c:v>
                </c:pt>
                <c:pt idx="1600">
                  <c:v>0.21818590186466821</c:v>
                </c:pt>
                <c:pt idx="1601">
                  <c:v>0.21866343501869312</c:v>
                </c:pt>
                <c:pt idx="1602">
                  <c:v>0.21915787788002886</c:v>
                </c:pt>
                <c:pt idx="1603">
                  <c:v>0.21966599255782471</c:v>
                </c:pt>
                <c:pt idx="1604">
                  <c:v>0.22015077069766911</c:v>
                </c:pt>
                <c:pt idx="1605">
                  <c:v>0.22062329003443013</c:v>
                </c:pt>
                <c:pt idx="1606">
                  <c:v>0.22108965980763215</c:v>
                </c:pt>
                <c:pt idx="1607">
                  <c:v>0.22155246818018356</c:v>
                </c:pt>
                <c:pt idx="1608">
                  <c:v>0.22200015203639387</c:v>
                </c:pt>
                <c:pt idx="1609">
                  <c:v>0.22244466681870892</c:v>
                </c:pt>
                <c:pt idx="1610">
                  <c:v>0.22288742862087385</c:v>
                </c:pt>
                <c:pt idx="1611">
                  <c:v>0.22333318447566433</c:v>
                </c:pt>
                <c:pt idx="1612">
                  <c:v>0.22374483264486075</c:v>
                </c:pt>
                <c:pt idx="1613">
                  <c:v>0.22420704966587182</c:v>
                </c:pt>
                <c:pt idx="1614">
                  <c:v>0.22472870059863992</c:v>
                </c:pt>
                <c:pt idx="1615">
                  <c:v>0.22519361277401007</c:v>
                </c:pt>
                <c:pt idx="1616">
                  <c:v>0.22564964382347583</c:v>
                </c:pt>
                <c:pt idx="1617">
                  <c:v>0.2261170188153464</c:v>
                </c:pt>
                <c:pt idx="1618">
                  <c:v>0.22654427772643823</c:v>
                </c:pt>
                <c:pt idx="1619">
                  <c:v>0.22698655332698556</c:v>
                </c:pt>
                <c:pt idx="1620">
                  <c:v>0.22743686437102908</c:v>
                </c:pt>
                <c:pt idx="1621">
                  <c:v>0.22791032462829738</c:v>
                </c:pt>
                <c:pt idx="1622">
                  <c:v>0.22837607098790624</c:v>
                </c:pt>
                <c:pt idx="1623">
                  <c:v>0.22884492486443472</c:v>
                </c:pt>
                <c:pt idx="1624">
                  <c:v>0.22929831328304037</c:v>
                </c:pt>
                <c:pt idx="1625">
                  <c:v>0.22974770806273467</c:v>
                </c:pt>
                <c:pt idx="1626">
                  <c:v>0.23020415171503639</c:v>
                </c:pt>
                <c:pt idx="1627">
                  <c:v>0.23064672446115844</c:v>
                </c:pt>
                <c:pt idx="1628">
                  <c:v>0.23109637596797752</c:v>
                </c:pt>
                <c:pt idx="1629">
                  <c:v>0.23156754404068233</c:v>
                </c:pt>
                <c:pt idx="1630">
                  <c:v>0.23205049006971579</c:v>
                </c:pt>
                <c:pt idx="1631">
                  <c:v>0.2325063212197532</c:v>
                </c:pt>
                <c:pt idx="1632">
                  <c:v>0.23294069551128702</c:v>
                </c:pt>
                <c:pt idx="1633">
                  <c:v>0.23341107879480905</c:v>
                </c:pt>
                <c:pt idx="1634">
                  <c:v>0.23388854484532631</c:v>
                </c:pt>
                <c:pt idx="1635">
                  <c:v>0.23435699730774481</c:v>
                </c:pt>
                <c:pt idx="1636">
                  <c:v>0.23482949963705144</c:v>
                </c:pt>
                <c:pt idx="1637">
                  <c:v>0.2353233350039409</c:v>
                </c:pt>
                <c:pt idx="1638">
                  <c:v>0.23582082942114233</c:v>
                </c:pt>
                <c:pt idx="1639">
                  <c:v>0.23631563206897854</c:v>
                </c:pt>
                <c:pt idx="1640">
                  <c:v>0.2368288513456045</c:v>
                </c:pt>
                <c:pt idx="1641">
                  <c:v>0.2373642896177488</c:v>
                </c:pt>
                <c:pt idx="1642">
                  <c:v>0.23783692786064925</c:v>
                </c:pt>
                <c:pt idx="1643">
                  <c:v>0.2382948242217956</c:v>
                </c:pt>
                <c:pt idx="1644">
                  <c:v>0.23877755284614302</c:v>
                </c:pt>
                <c:pt idx="1645">
                  <c:v>0.23924984803689878</c:v>
                </c:pt>
                <c:pt idx="1646">
                  <c:v>0.23974918233366024</c:v>
                </c:pt>
                <c:pt idx="1647">
                  <c:v>0.2402956019067691</c:v>
                </c:pt>
                <c:pt idx="1648">
                  <c:v>0.24079829222330398</c:v>
                </c:pt>
                <c:pt idx="1649">
                  <c:v>0.24129632904674467</c:v>
                </c:pt>
                <c:pt idx="1650">
                  <c:v>0.24178092936676268</c:v>
                </c:pt>
                <c:pt idx="1651">
                  <c:v>0.24223044848481215</c:v>
                </c:pt>
                <c:pt idx="1652">
                  <c:v>0.24269698430362299</c:v>
                </c:pt>
                <c:pt idx="1653">
                  <c:v>0.24315926469656865</c:v>
                </c:pt>
                <c:pt idx="1654">
                  <c:v>0.24362944953137636</c:v>
                </c:pt>
                <c:pt idx="1655">
                  <c:v>0.24410345645721776</c:v>
                </c:pt>
                <c:pt idx="1656">
                  <c:v>0.24458704349229365</c:v>
                </c:pt>
                <c:pt idx="1657">
                  <c:v>0.24505077980852877</c:v>
                </c:pt>
                <c:pt idx="1658">
                  <c:v>0.24550930973582605</c:v>
                </c:pt>
                <c:pt idx="1659">
                  <c:v>0.24597396206672828</c:v>
                </c:pt>
                <c:pt idx="1660">
                  <c:v>0.24643856757037122</c:v>
                </c:pt>
                <c:pt idx="1661">
                  <c:v>0.24688845922490779</c:v>
                </c:pt>
                <c:pt idx="1662">
                  <c:v>0.24733506025733987</c:v>
                </c:pt>
                <c:pt idx="1663">
                  <c:v>0.24778530221598061</c:v>
                </c:pt>
                <c:pt idx="1664">
                  <c:v>0.24823228319751323</c:v>
                </c:pt>
                <c:pt idx="1665">
                  <c:v>0.24865859015226952</c:v>
                </c:pt>
                <c:pt idx="1666">
                  <c:v>0.24910621011548484</c:v>
                </c:pt>
                <c:pt idx="1667">
                  <c:v>0.24952520163359751</c:v>
                </c:pt>
                <c:pt idx="1668">
                  <c:v>0.24992513806169045</c:v>
                </c:pt>
                <c:pt idx="1669">
                  <c:v>0.25026851797307659</c:v>
                </c:pt>
                <c:pt idx="1670">
                  <c:v>0.25068584037578112</c:v>
                </c:pt>
                <c:pt idx="1671">
                  <c:v>0.25114319914053462</c:v>
                </c:pt>
                <c:pt idx="1672">
                  <c:v>0.25155798025954451</c:v>
                </c:pt>
                <c:pt idx="1673">
                  <c:v>0.25201264677107349</c:v>
                </c:pt>
                <c:pt idx="1674">
                  <c:v>0.25240679164840901</c:v>
                </c:pt>
                <c:pt idx="1675">
                  <c:v>0.25270531915221278</c:v>
                </c:pt>
                <c:pt idx="1676">
                  <c:v>0.25306073566804949</c:v>
                </c:pt>
                <c:pt idx="1677">
                  <c:v>0.25342489274548513</c:v>
                </c:pt>
                <c:pt idx="1678">
                  <c:v>0.25380526406421505</c:v>
                </c:pt>
                <c:pt idx="1679">
                  <c:v>0.25416517011470036</c:v>
                </c:pt>
                <c:pt idx="1680">
                  <c:v>0.25454254417600136</c:v>
                </c:pt>
                <c:pt idx="1681">
                  <c:v>0.25490895326255975</c:v>
                </c:pt>
                <c:pt idx="1682">
                  <c:v>0.25525871709957793</c:v>
                </c:pt>
                <c:pt idx="1683">
                  <c:v>0.25560561162619355</c:v>
                </c:pt>
                <c:pt idx="1684">
                  <c:v>0.2559682558818927</c:v>
                </c:pt>
                <c:pt idx="1685">
                  <c:v>0.25630050780152031</c:v>
                </c:pt>
                <c:pt idx="1686">
                  <c:v>0.25660448289299781</c:v>
                </c:pt>
                <c:pt idx="1687">
                  <c:v>0.25690745727171294</c:v>
                </c:pt>
                <c:pt idx="1688">
                  <c:v>0.25719763124379597</c:v>
                </c:pt>
                <c:pt idx="1689">
                  <c:v>0.25748596865838497</c:v>
                </c:pt>
                <c:pt idx="1690">
                  <c:v>0.25777271665005391</c:v>
                </c:pt>
                <c:pt idx="1691">
                  <c:v>0.25807809544402266</c:v>
                </c:pt>
                <c:pt idx="1692">
                  <c:v>0.25839862234950639</c:v>
                </c:pt>
                <c:pt idx="1693">
                  <c:v>0.2587298055019826</c:v>
                </c:pt>
                <c:pt idx="1694">
                  <c:v>0.2590238037925881</c:v>
                </c:pt>
                <c:pt idx="1695">
                  <c:v>0.25929554658138348</c:v>
                </c:pt>
                <c:pt idx="1696">
                  <c:v>0.2595736411782269</c:v>
                </c:pt>
                <c:pt idx="1697">
                  <c:v>0.25983356630190257</c:v>
                </c:pt>
                <c:pt idx="1698">
                  <c:v>0.26009626135327196</c:v>
                </c:pt>
                <c:pt idx="1699">
                  <c:v>0.2603768693170378</c:v>
                </c:pt>
                <c:pt idx="1700">
                  <c:v>0.26063433547385007</c:v>
                </c:pt>
                <c:pt idx="1701">
                  <c:v>0.26087896064822336</c:v>
                </c:pt>
                <c:pt idx="1702">
                  <c:v>0.26109548366248142</c:v>
                </c:pt>
                <c:pt idx="1703">
                  <c:v>0.26132368801605182</c:v>
                </c:pt>
                <c:pt idx="1704">
                  <c:v>0.26157581965761784</c:v>
                </c:pt>
                <c:pt idx="1705">
                  <c:v>0.26184163997468762</c:v>
                </c:pt>
                <c:pt idx="1706">
                  <c:v>0.2621318034954323</c:v>
                </c:pt>
                <c:pt idx="1707">
                  <c:v>0.26240299609608736</c:v>
                </c:pt>
                <c:pt idx="1708">
                  <c:v>0.26268811550906523</c:v>
                </c:pt>
                <c:pt idx="1709">
                  <c:v>0.26293794726523789</c:v>
                </c:pt>
                <c:pt idx="1710">
                  <c:v>0.26316625369735519</c:v>
                </c:pt>
                <c:pt idx="1711">
                  <c:v>0.26339720643439768</c:v>
                </c:pt>
                <c:pt idx="1712">
                  <c:v>0.26360201753762319</c:v>
                </c:pt>
                <c:pt idx="1713">
                  <c:v>0.26382817076011428</c:v>
                </c:pt>
                <c:pt idx="1714">
                  <c:v>0.26407591553933502</c:v>
                </c:pt>
                <c:pt idx="1715">
                  <c:v>0.26428231476298009</c:v>
                </c:pt>
                <c:pt idx="1716">
                  <c:v>0.2645237601718195</c:v>
                </c:pt>
                <c:pt idx="1717">
                  <c:v>0.26478700326515336</c:v>
                </c:pt>
                <c:pt idx="1718">
                  <c:v>0.26499813049408183</c:v>
                </c:pt>
                <c:pt idx="1719">
                  <c:v>0.26525276165001516</c:v>
                </c:pt>
                <c:pt idx="1720">
                  <c:v>0.26548155569982834</c:v>
                </c:pt>
                <c:pt idx="1721">
                  <c:v>0.26567479586042714</c:v>
                </c:pt>
                <c:pt idx="1722">
                  <c:v>0.26587766672056667</c:v>
                </c:pt>
                <c:pt idx="1723">
                  <c:v>0.26606338670584001</c:v>
                </c:pt>
                <c:pt idx="1724">
                  <c:v>0.26627274177486715</c:v>
                </c:pt>
                <c:pt idx="1725">
                  <c:v>0.26649913418775556</c:v>
                </c:pt>
                <c:pt idx="1726">
                  <c:v>0.26670933343062025</c:v>
                </c:pt>
                <c:pt idx="1727">
                  <c:v>0.26694424641466807</c:v>
                </c:pt>
                <c:pt idx="1728">
                  <c:v>0.26715320073475168</c:v>
                </c:pt>
                <c:pt idx="1729">
                  <c:v>0.26733684595040236</c:v>
                </c:pt>
                <c:pt idx="1730">
                  <c:v>0.26749880253625241</c:v>
                </c:pt>
                <c:pt idx="1731">
                  <c:v>0.26769016636865145</c:v>
                </c:pt>
                <c:pt idx="1732">
                  <c:v>0.26790055210128783</c:v>
                </c:pt>
                <c:pt idx="1733">
                  <c:v>0.26813328320906077</c:v>
                </c:pt>
                <c:pt idx="1734">
                  <c:v>0.26838058929949055</c:v>
                </c:pt>
                <c:pt idx="1735">
                  <c:v>0.2686015592188476</c:v>
                </c:pt>
                <c:pt idx="1736">
                  <c:v>0.26881847715304713</c:v>
                </c:pt>
                <c:pt idx="1737">
                  <c:v>0.2690127931350757</c:v>
                </c:pt>
                <c:pt idx="1738">
                  <c:v>0.26917014800862876</c:v>
                </c:pt>
                <c:pt idx="1739">
                  <c:v>0.26934857502560466</c:v>
                </c:pt>
                <c:pt idx="1740">
                  <c:v>0.26952297604102332</c:v>
                </c:pt>
                <c:pt idx="1741">
                  <c:v>0.2697086987760231</c:v>
                </c:pt>
                <c:pt idx="1742">
                  <c:v>0.26990338468409997</c:v>
                </c:pt>
                <c:pt idx="1743">
                  <c:v>0.27009826760293826</c:v>
                </c:pt>
                <c:pt idx="1744">
                  <c:v>0.27030411387366476</c:v>
                </c:pt>
                <c:pt idx="1745">
                  <c:v>0.27049329753378665</c:v>
                </c:pt>
                <c:pt idx="1746">
                  <c:v>0.27067308288090858</c:v>
                </c:pt>
                <c:pt idx="1747">
                  <c:v>0.27088194934699211</c:v>
                </c:pt>
                <c:pt idx="1748">
                  <c:v>0.27108569625841022</c:v>
                </c:pt>
                <c:pt idx="1749">
                  <c:v>0.27125775783283895</c:v>
                </c:pt>
                <c:pt idx="1750">
                  <c:v>0.27143146078930291</c:v>
                </c:pt>
                <c:pt idx="1751">
                  <c:v>0.27159296522610044</c:v>
                </c:pt>
                <c:pt idx="1752">
                  <c:v>0.27177035236267783</c:v>
                </c:pt>
                <c:pt idx="1753">
                  <c:v>0.27194881858666659</c:v>
                </c:pt>
                <c:pt idx="1754">
                  <c:v>0.27213292115516269</c:v>
                </c:pt>
                <c:pt idx="1755">
                  <c:v>0.27234579771529183</c:v>
                </c:pt>
                <c:pt idx="1756">
                  <c:v>0.27252113451611143</c:v>
                </c:pt>
                <c:pt idx="1757">
                  <c:v>0.2726551615718768</c:v>
                </c:pt>
                <c:pt idx="1758">
                  <c:v>0.2728331082367777</c:v>
                </c:pt>
                <c:pt idx="1759">
                  <c:v>0.27303287116456026</c:v>
                </c:pt>
                <c:pt idx="1760">
                  <c:v>0.27323442903973483</c:v>
                </c:pt>
                <c:pt idx="1761">
                  <c:v>0.27348310874445159</c:v>
                </c:pt>
                <c:pt idx="1762">
                  <c:v>0.27371394152169315</c:v>
                </c:pt>
                <c:pt idx="1763">
                  <c:v>0.27390776448152648</c:v>
                </c:pt>
                <c:pt idx="1764">
                  <c:v>0.2741123797892438</c:v>
                </c:pt>
                <c:pt idx="1765">
                  <c:v>0.27429373377873345</c:v>
                </c:pt>
                <c:pt idx="1766">
                  <c:v>0.27448660847013995</c:v>
                </c:pt>
                <c:pt idx="1767">
                  <c:v>0.27467313968228063</c:v>
                </c:pt>
                <c:pt idx="1768">
                  <c:v>0.27482711622428363</c:v>
                </c:pt>
                <c:pt idx="1769">
                  <c:v>0.27501257759620779</c:v>
                </c:pt>
                <c:pt idx="1770">
                  <c:v>0.27521819801436526</c:v>
                </c:pt>
                <c:pt idx="1771">
                  <c:v>0.27540406502294518</c:v>
                </c:pt>
                <c:pt idx="1772">
                  <c:v>0.27559327460873129</c:v>
                </c:pt>
                <c:pt idx="1773">
                  <c:v>0.27579399797670995</c:v>
                </c:pt>
                <c:pt idx="1774">
                  <c:v>0.27596848051126383</c:v>
                </c:pt>
                <c:pt idx="1775">
                  <c:v>0.27612789480193251</c:v>
                </c:pt>
                <c:pt idx="1776">
                  <c:v>0.27627549309557176</c:v>
                </c:pt>
                <c:pt idx="1777">
                  <c:v>0.27642494986738975</c:v>
                </c:pt>
                <c:pt idx="1778">
                  <c:v>0.27658106478822392</c:v>
                </c:pt>
                <c:pt idx="1779">
                  <c:v>0.27672724618779637</c:v>
                </c:pt>
                <c:pt idx="1780">
                  <c:v>0.27687680277369059</c:v>
                </c:pt>
                <c:pt idx="1781">
                  <c:v>0.27702867039082246</c:v>
                </c:pt>
                <c:pt idx="1782">
                  <c:v>0.27713777209462215</c:v>
                </c:pt>
                <c:pt idx="1783">
                  <c:v>0.27720212360267454</c:v>
                </c:pt>
                <c:pt idx="1784">
                  <c:v>0.27726243433625641</c:v>
                </c:pt>
                <c:pt idx="1785">
                  <c:v>0.27728416129185846</c:v>
                </c:pt>
                <c:pt idx="1786">
                  <c:v>0.27731497535301292</c:v>
                </c:pt>
                <c:pt idx="1787">
                  <c:v>0.27733928493970667</c:v>
                </c:pt>
                <c:pt idx="1788">
                  <c:v>0.27736147330022454</c:v>
                </c:pt>
                <c:pt idx="1789">
                  <c:v>0.27738446875545203</c:v>
                </c:pt>
                <c:pt idx="1790">
                  <c:v>0.27741010199447108</c:v>
                </c:pt>
                <c:pt idx="1791">
                  <c:v>0.27737659794624797</c:v>
                </c:pt>
                <c:pt idx="1792">
                  <c:v>0.27733395392992571</c:v>
                </c:pt>
                <c:pt idx="1793">
                  <c:v>0.27723517048313523</c:v>
                </c:pt>
                <c:pt idx="1794">
                  <c:v>0.2771151872451329</c:v>
                </c:pt>
                <c:pt idx="1795">
                  <c:v>0.277008702334607</c:v>
                </c:pt>
                <c:pt idx="1796">
                  <c:v>0.27688924556328581</c:v>
                </c:pt>
                <c:pt idx="1797">
                  <c:v>0.27678069763562291</c:v>
                </c:pt>
                <c:pt idx="1798">
                  <c:v>0.27668015897602433</c:v>
                </c:pt>
                <c:pt idx="1799">
                  <c:v>0.27657102505116032</c:v>
                </c:pt>
                <c:pt idx="1800">
                  <c:v>0.27647533977346533</c:v>
                </c:pt>
                <c:pt idx="1801">
                  <c:v>0.27635079394240553</c:v>
                </c:pt>
                <c:pt idx="1802">
                  <c:v>0.27623334279605422</c:v>
                </c:pt>
                <c:pt idx="1803">
                  <c:v>0.27606325665089426</c:v>
                </c:pt>
                <c:pt idx="1804">
                  <c:v>0.27583835524769357</c:v>
                </c:pt>
                <c:pt idx="1805">
                  <c:v>0.27561622152122572</c:v>
                </c:pt>
                <c:pt idx="1806">
                  <c:v>0.27538434618493224</c:v>
                </c:pt>
                <c:pt idx="1807">
                  <c:v>0.27512535570806379</c:v>
                </c:pt>
                <c:pt idx="1808">
                  <c:v>0.27490079954830016</c:v>
                </c:pt>
                <c:pt idx="1809">
                  <c:v>0.27467179665255159</c:v>
                </c:pt>
                <c:pt idx="1810">
                  <c:v>0.27440854462252617</c:v>
                </c:pt>
                <c:pt idx="1811">
                  <c:v>0.2741478408134706</c:v>
                </c:pt>
                <c:pt idx="1812">
                  <c:v>0.27386880351026388</c:v>
                </c:pt>
                <c:pt idx="1813">
                  <c:v>0.27359247977787793</c:v>
                </c:pt>
                <c:pt idx="1814">
                  <c:v>0.27331235013785732</c:v>
                </c:pt>
                <c:pt idx="1815">
                  <c:v>0.27303652172227433</c:v>
                </c:pt>
                <c:pt idx="1816">
                  <c:v>0.27275666204141774</c:v>
                </c:pt>
                <c:pt idx="1817">
                  <c:v>0.27249134627027549</c:v>
                </c:pt>
                <c:pt idx="1818">
                  <c:v>0.27220282480862029</c:v>
                </c:pt>
                <c:pt idx="1819">
                  <c:v>0.271904176885708</c:v>
                </c:pt>
                <c:pt idx="1820">
                  <c:v>0.27162090887932683</c:v>
                </c:pt>
                <c:pt idx="1821">
                  <c:v>0.27133670533000254</c:v>
                </c:pt>
                <c:pt idx="1822">
                  <c:v>0.27106969741355441</c:v>
                </c:pt>
                <c:pt idx="1823">
                  <c:v>0.27083682788469321</c:v>
                </c:pt>
                <c:pt idx="1824">
                  <c:v>0.27058565981896193</c:v>
                </c:pt>
                <c:pt idx="1825">
                  <c:v>0.27031236215814691</c:v>
                </c:pt>
                <c:pt idx="1826">
                  <c:v>0.27004992784382109</c:v>
                </c:pt>
                <c:pt idx="1827">
                  <c:v>0.26972947748955256</c:v>
                </c:pt>
                <c:pt idx="1828">
                  <c:v>0.26938378696562182</c:v>
                </c:pt>
                <c:pt idx="1829">
                  <c:v>0.26906473618373244</c:v>
                </c:pt>
                <c:pt idx="1830">
                  <c:v>0.26874074545643406</c:v>
                </c:pt>
                <c:pt idx="1831">
                  <c:v>0.26843228928898949</c:v>
                </c:pt>
                <c:pt idx="1832">
                  <c:v>0.26817407293183471</c:v>
                </c:pt>
                <c:pt idx="1833">
                  <c:v>0.2678880894985432</c:v>
                </c:pt>
                <c:pt idx="1834">
                  <c:v>0.26756052393725316</c:v>
                </c:pt>
                <c:pt idx="1835">
                  <c:v>0.26721412197955724</c:v>
                </c:pt>
                <c:pt idx="1836">
                  <c:v>0.26683264387141042</c:v>
                </c:pt>
                <c:pt idx="1837">
                  <c:v>0.26648893208610097</c:v>
                </c:pt>
                <c:pt idx="1838">
                  <c:v>0.26616317987922117</c:v>
                </c:pt>
                <c:pt idx="1839">
                  <c:v>0.26584156187760194</c:v>
                </c:pt>
                <c:pt idx="1840">
                  <c:v>0.26557653057775121</c:v>
                </c:pt>
                <c:pt idx="1841">
                  <c:v>0.26522343071726645</c:v>
                </c:pt>
                <c:pt idx="1842">
                  <c:v>0.26483864684013569</c:v>
                </c:pt>
                <c:pt idx="1843">
                  <c:v>0.26443409137471163</c:v>
                </c:pt>
                <c:pt idx="1844">
                  <c:v>0.26404903725096535</c:v>
                </c:pt>
                <c:pt idx="1845">
                  <c:v>0.26364456523698571</c:v>
                </c:pt>
                <c:pt idx="1846">
                  <c:v>0.26326578928905192</c:v>
                </c:pt>
                <c:pt idx="1847">
                  <c:v>0.26287389757478224</c:v>
                </c:pt>
                <c:pt idx="1848">
                  <c:v>0.26245499460731242</c:v>
                </c:pt>
                <c:pt idx="1849">
                  <c:v>0.26202939447112233</c:v>
                </c:pt>
                <c:pt idx="1850">
                  <c:v>0.26160105083030599</c:v>
                </c:pt>
                <c:pt idx="1851">
                  <c:v>0.26115606323572144</c:v>
                </c:pt>
                <c:pt idx="1852">
                  <c:v>0.26073632375604583</c:v>
                </c:pt>
                <c:pt idx="1853">
                  <c:v>0.26030976138244422</c:v>
                </c:pt>
                <c:pt idx="1854">
                  <c:v>0.25988376087025539</c:v>
                </c:pt>
                <c:pt idx="1855">
                  <c:v>0.25955478354124645</c:v>
                </c:pt>
                <c:pt idx="1856">
                  <c:v>0.259240530717118</c:v>
                </c:pt>
                <c:pt idx="1857">
                  <c:v>0.25892751456845703</c:v>
                </c:pt>
                <c:pt idx="1858">
                  <c:v>0.25862393627204039</c:v>
                </c:pt>
                <c:pt idx="1859">
                  <c:v>0.25827685369679421</c:v>
                </c:pt>
                <c:pt idx="1860">
                  <c:v>0.25798922365066729</c:v>
                </c:pt>
                <c:pt idx="1861">
                  <c:v>0.25770625435375977</c:v>
                </c:pt>
                <c:pt idx="1862">
                  <c:v>0.25749662166236414</c:v>
                </c:pt>
                <c:pt idx="1863">
                  <c:v>0.25738641144256125</c:v>
                </c:pt>
                <c:pt idx="1864">
                  <c:v>0.25728791714625981</c:v>
                </c:pt>
                <c:pt idx="1865">
                  <c:v>0.25716006465044233</c:v>
                </c:pt>
                <c:pt idx="1866">
                  <c:v>0.25709265845935886</c:v>
                </c:pt>
                <c:pt idx="1867">
                  <c:v>0.25701012336415968</c:v>
                </c:pt>
                <c:pt idx="1868">
                  <c:v>0.25693562279071314</c:v>
                </c:pt>
                <c:pt idx="1869">
                  <c:v>0.2569162260340378</c:v>
                </c:pt>
                <c:pt idx="1870">
                  <c:v>0.2568900366187345</c:v>
                </c:pt>
                <c:pt idx="1871">
                  <c:v>0.25688694251170457</c:v>
                </c:pt>
                <c:pt idx="1872">
                  <c:v>0.25694703073753528</c:v>
                </c:pt>
                <c:pt idx="1873">
                  <c:v>0.25696826887663837</c:v>
                </c:pt>
                <c:pt idx="1874">
                  <c:v>0.25703365936500283</c:v>
                </c:pt>
                <c:pt idx="1875">
                  <c:v>0.25707058622788326</c:v>
                </c:pt>
                <c:pt idx="1876">
                  <c:v>0.25706813541884188</c:v>
                </c:pt>
                <c:pt idx="1877">
                  <c:v>0.25712828523239528</c:v>
                </c:pt>
                <c:pt idx="1878">
                  <c:v>0.25723853877466346</c:v>
                </c:pt>
                <c:pt idx="1879">
                  <c:v>0.25730144876833666</c:v>
                </c:pt>
                <c:pt idx="1880">
                  <c:v>0.25739442077197533</c:v>
                </c:pt>
                <c:pt idx="1881">
                  <c:v>0.25743369574137237</c:v>
                </c:pt>
                <c:pt idx="1882">
                  <c:v>0.25742654761735873</c:v>
                </c:pt>
                <c:pt idx="1883">
                  <c:v>0.25741824640192279</c:v>
                </c:pt>
                <c:pt idx="1884">
                  <c:v>0.25736441895621315</c:v>
                </c:pt>
                <c:pt idx="1885">
                  <c:v>0.25729045093034075</c:v>
                </c:pt>
                <c:pt idx="1886">
                  <c:v>0.25721696853662851</c:v>
                </c:pt>
                <c:pt idx="1887">
                  <c:v>0.25710382703826357</c:v>
                </c:pt>
                <c:pt idx="1888">
                  <c:v>0.25698894832355529</c:v>
                </c:pt>
                <c:pt idx="1889">
                  <c:v>0.25690000294248599</c:v>
                </c:pt>
                <c:pt idx="1890">
                  <c:v>0.25680019086706435</c:v>
                </c:pt>
                <c:pt idx="1891">
                  <c:v>0.25671773171801721</c:v>
                </c:pt>
                <c:pt idx="1892">
                  <c:v>0.25663463730406361</c:v>
                </c:pt>
                <c:pt idx="1893">
                  <c:v>0.25654351742860881</c:v>
                </c:pt>
                <c:pt idx="1894">
                  <c:v>0.25643616769067323</c:v>
                </c:pt>
                <c:pt idx="1895">
                  <c:v>0.25632904669481921</c:v>
                </c:pt>
                <c:pt idx="1896">
                  <c:v>0.25624841906761736</c:v>
                </c:pt>
                <c:pt idx="1897">
                  <c:v>0.25613361497739534</c:v>
                </c:pt>
                <c:pt idx="1898">
                  <c:v>0.25602953938976253</c:v>
                </c:pt>
                <c:pt idx="1899">
                  <c:v>0.2559726360612134</c:v>
                </c:pt>
                <c:pt idx="1900">
                  <c:v>0.25587937656038479</c:v>
                </c:pt>
                <c:pt idx="1901">
                  <c:v>0.25581091436453335</c:v>
                </c:pt>
                <c:pt idx="1902">
                  <c:v>0.25580650621922918</c:v>
                </c:pt>
                <c:pt idx="1903">
                  <c:v>0.25574941272318391</c:v>
                </c:pt>
                <c:pt idx="1904">
                  <c:v>0.2557530122025542</c:v>
                </c:pt>
                <c:pt idx="1905">
                  <c:v>0.25578501881571064</c:v>
                </c:pt>
                <c:pt idx="1906">
                  <c:v>0.25584601091929543</c:v>
                </c:pt>
                <c:pt idx="1907">
                  <c:v>0.25599149721613107</c:v>
                </c:pt>
                <c:pt idx="1908">
                  <c:v>0.25612933995352144</c:v>
                </c:pt>
                <c:pt idx="1909">
                  <c:v>0.25627942772843254</c:v>
                </c:pt>
                <c:pt idx="1910">
                  <c:v>0.25646619505680057</c:v>
                </c:pt>
                <c:pt idx="1911">
                  <c:v>0.25663892290947143</c:v>
                </c:pt>
                <c:pt idx="1912">
                  <c:v>0.2568317725186498</c:v>
                </c:pt>
                <c:pt idx="1913">
                  <c:v>0.25703218925870286</c:v>
                </c:pt>
                <c:pt idx="1914">
                  <c:v>0.2571802399192063</c:v>
                </c:pt>
                <c:pt idx="1915">
                  <c:v>0.2573411944216516</c:v>
                </c:pt>
                <c:pt idx="1916">
                  <c:v>0.25748360118953123</c:v>
                </c:pt>
                <c:pt idx="1917">
                  <c:v>0.25760498066450682</c:v>
                </c:pt>
                <c:pt idx="1918">
                  <c:v>0.25776483475402318</c:v>
                </c:pt>
                <c:pt idx="1919">
                  <c:v>0.25781955727040962</c:v>
                </c:pt>
                <c:pt idx="1920">
                  <c:v>0.25781707517576691</c:v>
                </c:pt>
                <c:pt idx="1921">
                  <c:v>0.25778001502365061</c:v>
                </c:pt>
                <c:pt idx="1922">
                  <c:v>0.25767319679656775</c:v>
                </c:pt>
                <c:pt idx="1923">
                  <c:v>0.25758976900739344</c:v>
                </c:pt>
                <c:pt idx="1924">
                  <c:v>0.25750677171016828</c:v>
                </c:pt>
                <c:pt idx="1925">
                  <c:v>0.25734447060719029</c:v>
                </c:pt>
                <c:pt idx="1926">
                  <c:v>0.25714263531423881</c:v>
                </c:pt>
                <c:pt idx="1927">
                  <c:v>0.25694025214280675</c:v>
                </c:pt>
                <c:pt idx="1928">
                  <c:v>0.25669232113096513</c:v>
                </c:pt>
                <c:pt idx="1929">
                  <c:v>0.25649095749751322</c:v>
                </c:pt>
                <c:pt idx="1930">
                  <c:v>0.25630532524942712</c:v>
                </c:pt>
                <c:pt idx="1931">
                  <c:v>0.2560628667501037</c:v>
                </c:pt>
                <c:pt idx="1932">
                  <c:v>0.25583058526654529</c:v>
                </c:pt>
                <c:pt idx="1933">
                  <c:v>0.25558646542197361</c:v>
                </c:pt>
                <c:pt idx="1934">
                  <c:v>0.25528459397666303</c:v>
                </c:pt>
                <c:pt idx="1935">
                  <c:v>0.25500900062439963</c:v>
                </c:pt>
                <c:pt idx="1936">
                  <c:v>0.25463528946653452</c:v>
                </c:pt>
                <c:pt idx="1937">
                  <c:v>0.25430345260370912</c:v>
                </c:pt>
                <c:pt idx="1938">
                  <c:v>0.25405024503558105</c:v>
                </c:pt>
                <c:pt idx="1939">
                  <c:v>0.25382705829765667</c:v>
                </c:pt>
                <c:pt idx="1940">
                  <c:v>0.25366037970847849</c:v>
                </c:pt>
                <c:pt idx="1941">
                  <c:v>0.25355741954562422</c:v>
                </c:pt>
                <c:pt idx="1942">
                  <c:v>0.25338454931124138</c:v>
                </c:pt>
                <c:pt idx="1943">
                  <c:v>0.25320354087188129</c:v>
                </c:pt>
                <c:pt idx="1944">
                  <c:v>0.25309272071285349</c:v>
                </c:pt>
                <c:pt idx="1945">
                  <c:v>0.25301437233564944</c:v>
                </c:pt>
                <c:pt idx="1946">
                  <c:v>0.25292600842156904</c:v>
                </c:pt>
                <c:pt idx="1947">
                  <c:v>0.25289484400969536</c:v>
                </c:pt>
                <c:pt idx="1948">
                  <c:v>0.25284001790629618</c:v>
                </c:pt>
                <c:pt idx="1949">
                  <c:v>0.25273636595339238</c:v>
                </c:pt>
                <c:pt idx="1950">
                  <c:v>0.25269871341371014</c:v>
                </c:pt>
                <c:pt idx="1951">
                  <c:v>0.25270367987016118</c:v>
                </c:pt>
                <c:pt idx="1952">
                  <c:v>0.25268953049972381</c:v>
                </c:pt>
                <c:pt idx="1953">
                  <c:v>0.25269692271872352</c:v>
                </c:pt>
                <c:pt idx="1954">
                  <c:v>0.25271651193504319</c:v>
                </c:pt>
                <c:pt idx="1955">
                  <c:v>0.25277025063342545</c:v>
                </c:pt>
                <c:pt idx="1956">
                  <c:v>0.25283604623972861</c:v>
                </c:pt>
                <c:pt idx="1957">
                  <c:v>0.25296356548009652</c:v>
                </c:pt>
                <c:pt idx="1958">
                  <c:v>0.25299166562224235</c:v>
                </c:pt>
                <c:pt idx="1959">
                  <c:v>0.25299143418997594</c:v>
                </c:pt>
                <c:pt idx="1960">
                  <c:v>0.25296865918793981</c:v>
                </c:pt>
                <c:pt idx="1961">
                  <c:v>0.25288551993115999</c:v>
                </c:pt>
                <c:pt idx="1962">
                  <c:v>0.25282773874021253</c:v>
                </c:pt>
                <c:pt idx="1963">
                  <c:v>0.25280030705002082</c:v>
                </c:pt>
                <c:pt idx="1964">
                  <c:v>0.25277475681608591</c:v>
                </c:pt>
                <c:pt idx="1965">
                  <c:v>0.25274803441989285</c:v>
                </c:pt>
                <c:pt idx="1966">
                  <c:v>0.25270562855046291</c:v>
                </c:pt>
                <c:pt idx="1967">
                  <c:v>0.25258288080760743</c:v>
                </c:pt>
                <c:pt idx="1968">
                  <c:v>0.2524817886438574</c:v>
                </c:pt>
                <c:pt idx="1969">
                  <c:v>0.25243971406827304</c:v>
                </c:pt>
                <c:pt idx="1970">
                  <c:v>0.25238210653844334</c:v>
                </c:pt>
                <c:pt idx="1971">
                  <c:v>0.25232757740812212</c:v>
                </c:pt>
                <c:pt idx="1972">
                  <c:v>0.25226402008020532</c:v>
                </c:pt>
                <c:pt idx="1973">
                  <c:v>0.2522173401306867</c:v>
                </c:pt>
                <c:pt idx="1974">
                  <c:v>0.25209622081183619</c:v>
                </c:pt>
                <c:pt idx="1975">
                  <c:v>0.25197187275888683</c:v>
                </c:pt>
                <c:pt idx="1976">
                  <c:v>0.25189128246987064</c:v>
                </c:pt>
                <c:pt idx="1977">
                  <c:v>0.25173352413919609</c:v>
                </c:pt>
                <c:pt idx="1978">
                  <c:v>0.25146402794557315</c:v>
                </c:pt>
                <c:pt idx="1979">
                  <c:v>0.25132714484581825</c:v>
                </c:pt>
                <c:pt idx="1980">
                  <c:v>0.25122319665513526</c:v>
                </c:pt>
                <c:pt idx="1981">
                  <c:v>0.25112807896684169</c:v>
                </c:pt>
                <c:pt idx="1982">
                  <c:v>0.25111385477449516</c:v>
                </c:pt>
                <c:pt idx="1983">
                  <c:v>0.25099834528428971</c:v>
                </c:pt>
                <c:pt idx="1984">
                  <c:v>0.25084247857866027</c:v>
                </c:pt>
                <c:pt idx="1985">
                  <c:v>0.25067382346011119</c:v>
                </c:pt>
                <c:pt idx="1986">
                  <c:v>0.2504469173126746</c:v>
                </c:pt>
                <c:pt idx="1987">
                  <c:v>0.25027391150063388</c:v>
                </c:pt>
                <c:pt idx="1988">
                  <c:v>0.25008574175590131</c:v>
                </c:pt>
                <c:pt idx="1989">
                  <c:v>0.24998902318645597</c:v>
                </c:pt>
                <c:pt idx="1990">
                  <c:v>0.24997596443966508</c:v>
                </c:pt>
                <c:pt idx="1991">
                  <c:v>0.24987981536684445</c:v>
                </c:pt>
                <c:pt idx="1992">
                  <c:v>0.2498018394700724</c:v>
                </c:pt>
                <c:pt idx="1993">
                  <c:v>0.24969927802779965</c:v>
                </c:pt>
                <c:pt idx="1994">
                  <c:v>0.24954983718795234</c:v>
                </c:pt>
                <c:pt idx="1995">
                  <c:v>0.24941302614550478</c:v>
                </c:pt>
                <c:pt idx="1996">
                  <c:v>0.24931060336588948</c:v>
                </c:pt>
                <c:pt idx="1997">
                  <c:v>0.24917525498152168</c:v>
                </c:pt>
                <c:pt idx="1998">
                  <c:v>0.2490123090071564</c:v>
                </c:pt>
                <c:pt idx="1999">
                  <c:v>0.24879147587751807</c:v>
                </c:pt>
                <c:pt idx="2000">
                  <c:v>0.24859874774630497</c:v>
                </c:pt>
                <c:pt idx="2001">
                  <c:v>0.24842087177910935</c:v>
                </c:pt>
                <c:pt idx="2002">
                  <c:v>0.24822277287890104</c:v>
                </c:pt>
                <c:pt idx="2003">
                  <c:v>0.24806273474235238</c:v>
                </c:pt>
                <c:pt idx="2004">
                  <c:v>0.24796133959657288</c:v>
                </c:pt>
                <c:pt idx="2005">
                  <c:v>0.2478525927433782</c:v>
                </c:pt>
                <c:pt idx="2006">
                  <c:v>0.24776121566716594</c:v>
                </c:pt>
                <c:pt idx="2007">
                  <c:v>0.24764454137121886</c:v>
                </c:pt>
                <c:pt idx="2008">
                  <c:v>0.24757113105508685</c:v>
                </c:pt>
                <c:pt idx="2009">
                  <c:v>0.24740816628666762</c:v>
                </c:pt>
                <c:pt idx="2010">
                  <c:v>0.2471527377889545</c:v>
                </c:pt>
                <c:pt idx="2011">
                  <c:v>0.24701821996991483</c:v>
                </c:pt>
                <c:pt idx="2012">
                  <c:v>0.24686971254407286</c:v>
                </c:pt>
                <c:pt idx="2013">
                  <c:v>0.24666741323302799</c:v>
                </c:pt>
                <c:pt idx="2014">
                  <c:v>0.24657195659369546</c:v>
                </c:pt>
                <c:pt idx="2015">
                  <c:v>0.24637414657523546</c:v>
                </c:pt>
                <c:pt idx="2016">
                  <c:v>0.24603790878578868</c:v>
                </c:pt>
                <c:pt idx="2017">
                  <c:v>0.24577597699805553</c:v>
                </c:pt>
                <c:pt idx="2018">
                  <c:v>0.24544665737821947</c:v>
                </c:pt>
                <c:pt idx="2019">
                  <c:v>0.24513600862456841</c:v>
                </c:pt>
                <c:pt idx="2020">
                  <c:v>0.24486088837375272</c:v>
                </c:pt>
                <c:pt idx="2021">
                  <c:v>0.24458826495087016</c:v>
                </c:pt>
                <c:pt idx="2022">
                  <c:v>0.24436952340136786</c:v>
                </c:pt>
                <c:pt idx="2023">
                  <c:v>0.24411632505734496</c:v>
                </c:pt>
                <c:pt idx="2024">
                  <c:v>0.24388392453910521</c:v>
                </c:pt>
                <c:pt idx="2025">
                  <c:v>0.24362086652585954</c:v>
                </c:pt>
                <c:pt idx="2026">
                  <c:v>0.24330338779761385</c:v>
                </c:pt>
                <c:pt idx="2027">
                  <c:v>0.24299842219761514</c:v>
                </c:pt>
                <c:pt idx="2028">
                  <c:v>0.24263170061320158</c:v>
                </c:pt>
                <c:pt idx="2029">
                  <c:v>0.24247667612424162</c:v>
                </c:pt>
                <c:pt idx="2030">
                  <c:v>0.24224776588316588</c:v>
                </c:pt>
                <c:pt idx="2031">
                  <c:v>0.24207601914542662</c:v>
                </c:pt>
                <c:pt idx="2032">
                  <c:v>0.24196663290252776</c:v>
                </c:pt>
                <c:pt idx="2033">
                  <c:v>0.24167860694101248</c:v>
                </c:pt>
                <c:pt idx="2034">
                  <c:v>0.24143526210701263</c:v>
                </c:pt>
                <c:pt idx="2035">
                  <c:v>0.24125928738748881</c:v>
                </c:pt>
                <c:pt idx="2036">
                  <c:v>0.24110202583958892</c:v>
                </c:pt>
                <c:pt idx="2037">
                  <c:v>0.24096107326487062</c:v>
                </c:pt>
                <c:pt idx="2038">
                  <c:v>0.2408397699146958</c:v>
                </c:pt>
                <c:pt idx="2039">
                  <c:v>0.24056151507894677</c:v>
                </c:pt>
                <c:pt idx="2040">
                  <c:v>0.24020834292423246</c:v>
                </c:pt>
                <c:pt idx="2041">
                  <c:v>0.24005899651634865</c:v>
                </c:pt>
                <c:pt idx="2042">
                  <c:v>0.23989706662529042</c:v>
                </c:pt>
                <c:pt idx="2043">
                  <c:v>0.2397383234581992</c:v>
                </c:pt>
                <c:pt idx="2044">
                  <c:v>0.23957768580496422</c:v>
                </c:pt>
                <c:pt idx="2045">
                  <c:v>0.23929154106100312</c:v>
                </c:pt>
                <c:pt idx="2046">
                  <c:v>0.23896499846232699</c:v>
                </c:pt>
                <c:pt idx="2047">
                  <c:v>0.23857917532036463</c:v>
                </c:pt>
                <c:pt idx="2048">
                  <c:v>0.23829134364628998</c:v>
                </c:pt>
                <c:pt idx="2049">
                  <c:v>0.2381041104961493</c:v>
                </c:pt>
                <c:pt idx="2050">
                  <c:v>0.23787528017071477</c:v>
                </c:pt>
                <c:pt idx="2051">
                  <c:v>0.23770964806093434</c:v>
                </c:pt>
                <c:pt idx="2052">
                  <c:v>0.23749337046002869</c:v>
                </c:pt>
                <c:pt idx="2053">
                  <c:v>0.23723282120081438</c:v>
                </c:pt>
                <c:pt idx="2054">
                  <c:v>0.2368628941170994</c:v>
                </c:pt>
                <c:pt idx="2055">
                  <c:v>0.23651362863159178</c:v>
                </c:pt>
                <c:pt idx="2056">
                  <c:v>0.23637405834951764</c:v>
                </c:pt>
                <c:pt idx="2057">
                  <c:v>0.23616389402875981</c:v>
                </c:pt>
                <c:pt idx="2058">
                  <c:v>0.23608617582903949</c:v>
                </c:pt>
                <c:pt idx="2059">
                  <c:v>0.23606170522533074</c:v>
                </c:pt>
                <c:pt idx="2060">
                  <c:v>0.235858448520436</c:v>
                </c:pt>
                <c:pt idx="2061">
                  <c:v>0.23550192065603262</c:v>
                </c:pt>
                <c:pt idx="2062">
                  <c:v>0.23514060032176901</c:v>
                </c:pt>
                <c:pt idx="2063">
                  <c:v>0.23481231367495115</c:v>
                </c:pt>
                <c:pt idx="2064">
                  <c:v>0.23439145028439276</c:v>
                </c:pt>
                <c:pt idx="2065">
                  <c:v>0.23415623717870662</c:v>
                </c:pt>
                <c:pt idx="2066">
                  <c:v>0.23391163946646565</c:v>
                </c:pt>
                <c:pt idx="2067">
                  <c:v>0.23358530154657201</c:v>
                </c:pt>
                <c:pt idx="2068">
                  <c:v>0.23331088297324118</c:v>
                </c:pt>
                <c:pt idx="2069">
                  <c:v>0.23292297246600924</c:v>
                </c:pt>
                <c:pt idx="2070">
                  <c:v>0.23258064461196751</c:v>
                </c:pt>
                <c:pt idx="2071">
                  <c:v>0.23228569606872593</c:v>
                </c:pt>
                <c:pt idx="2072">
                  <c:v>0.23200421191411627</c:v>
                </c:pt>
                <c:pt idx="2073">
                  <c:v>0.2316218015921675</c:v>
                </c:pt>
                <c:pt idx="2074">
                  <c:v>0.23110881025985386</c:v>
                </c:pt>
                <c:pt idx="2075">
                  <c:v>0.23079147599875574</c:v>
                </c:pt>
                <c:pt idx="2076">
                  <c:v>0.23047446244350836</c:v>
                </c:pt>
                <c:pt idx="2077">
                  <c:v>0.23020003294010552</c:v>
                </c:pt>
                <c:pt idx="2078">
                  <c:v>0.23010743440384462</c:v>
                </c:pt>
                <c:pt idx="2079">
                  <c:v>0.22977966341091513</c:v>
                </c:pt>
                <c:pt idx="2080">
                  <c:v>0.22934374609215444</c:v>
                </c:pt>
                <c:pt idx="2081">
                  <c:v>0.22893244418118716</c:v>
                </c:pt>
                <c:pt idx="2082">
                  <c:v>0.22841596541918285</c:v>
                </c:pt>
                <c:pt idx="2083">
                  <c:v>0.22800659175993868</c:v>
                </c:pt>
                <c:pt idx="2084">
                  <c:v>0.227686147306943</c:v>
                </c:pt>
                <c:pt idx="2085">
                  <c:v>0.22737543792924939</c:v>
                </c:pt>
                <c:pt idx="2086">
                  <c:v>0.22720468951870731</c:v>
                </c:pt>
                <c:pt idx="2087">
                  <c:v>0.22694061688207232</c:v>
                </c:pt>
                <c:pt idx="2088">
                  <c:v>0.22656904432984618</c:v>
                </c:pt>
                <c:pt idx="2089">
                  <c:v>0.22620136202170885</c:v>
                </c:pt>
                <c:pt idx="2090">
                  <c:v>0.22577234443597086</c:v>
                </c:pt>
                <c:pt idx="2091">
                  <c:v>0.22539640017778104</c:v>
                </c:pt>
                <c:pt idx="2092">
                  <c:v>0.22493188939123845</c:v>
                </c:pt>
                <c:pt idx="2093">
                  <c:v>0.2243610844145961</c:v>
                </c:pt>
                <c:pt idx="2094">
                  <c:v>0.22389601755495173</c:v>
                </c:pt>
                <c:pt idx="2095">
                  <c:v>0.2234249477401403</c:v>
                </c:pt>
                <c:pt idx="2096">
                  <c:v>0.2230827187398339</c:v>
                </c:pt>
                <c:pt idx="2097">
                  <c:v>0.22307032722857287</c:v>
                </c:pt>
                <c:pt idx="2098">
                  <c:v>0.22283508362929461</c:v>
                </c:pt>
                <c:pt idx="2099">
                  <c:v>0.22241913998476268</c:v>
                </c:pt>
                <c:pt idx="2100">
                  <c:v>0.2220497390350534</c:v>
                </c:pt>
                <c:pt idx="2101">
                  <c:v>0.22150462895029324</c:v>
                </c:pt>
                <c:pt idx="2102">
                  <c:v>0.22106313774494071</c:v>
                </c:pt>
                <c:pt idx="2103">
                  <c:v>0.2208045500594171</c:v>
                </c:pt>
                <c:pt idx="2104">
                  <c:v>0.22047134629486062</c:v>
                </c:pt>
                <c:pt idx="2105">
                  <c:v>0.22013205899340937</c:v>
                </c:pt>
                <c:pt idx="2106">
                  <c:v>0.21994533750389519</c:v>
                </c:pt>
                <c:pt idx="2107">
                  <c:v>0.21967147366802806</c:v>
                </c:pt>
                <c:pt idx="2108">
                  <c:v>0.21926071753518128</c:v>
                </c:pt>
                <c:pt idx="2109">
                  <c:v>0.21876789584623868</c:v>
                </c:pt>
                <c:pt idx="2110">
                  <c:v>0.2181068878620207</c:v>
                </c:pt>
                <c:pt idx="2111">
                  <c:v>0.21727915751107052</c:v>
                </c:pt>
                <c:pt idx="2112">
                  <c:v>0.21653703823852663</c:v>
                </c:pt>
                <c:pt idx="2113">
                  <c:v>0.21614960105999625</c:v>
                </c:pt>
                <c:pt idx="2114">
                  <c:v>0.21577939773264354</c:v>
                </c:pt>
                <c:pt idx="2115">
                  <c:v>0.2153154945873601</c:v>
                </c:pt>
                <c:pt idx="2116">
                  <c:v>0.21519337544339553</c:v>
                </c:pt>
                <c:pt idx="2117">
                  <c:v>0.21494122032493349</c:v>
                </c:pt>
                <c:pt idx="2118">
                  <c:v>0.2142675542473377</c:v>
                </c:pt>
                <c:pt idx="2119">
                  <c:v>0.21402116080652492</c:v>
                </c:pt>
                <c:pt idx="2120">
                  <c:v>0.21381320787644956</c:v>
                </c:pt>
                <c:pt idx="2121">
                  <c:v>0.21351603158062971</c:v>
                </c:pt>
                <c:pt idx="2122">
                  <c:v>0.21351286521493265</c:v>
                </c:pt>
                <c:pt idx="2123">
                  <c:v>0.21317886694073593</c:v>
                </c:pt>
                <c:pt idx="2124">
                  <c:v>0.21266149009274959</c:v>
                </c:pt>
                <c:pt idx="2125">
                  <c:v>0.21209721880856813</c:v>
                </c:pt>
                <c:pt idx="2126">
                  <c:v>0.21179390235826243</c:v>
                </c:pt>
                <c:pt idx="2127">
                  <c:v>0.21158990233855932</c:v>
                </c:pt>
                <c:pt idx="2128">
                  <c:v>0.21123718093438601</c:v>
                </c:pt>
                <c:pt idx="2129">
                  <c:v>0.21070540643158767</c:v>
                </c:pt>
                <c:pt idx="2130">
                  <c:v>0.20983829020224076</c:v>
                </c:pt>
                <c:pt idx="2131">
                  <c:v>0.20923556627256801</c:v>
                </c:pt>
                <c:pt idx="2132">
                  <c:v>0.20893255373258487</c:v>
                </c:pt>
                <c:pt idx="2133">
                  <c:v>0.20867365318380346</c:v>
                </c:pt>
                <c:pt idx="2134">
                  <c:v>0.20843085285825827</c:v>
                </c:pt>
                <c:pt idx="2135">
                  <c:v>0.20810495502787638</c:v>
                </c:pt>
                <c:pt idx="2136">
                  <c:v>0.20773585423964483</c:v>
                </c:pt>
                <c:pt idx="2137">
                  <c:v>0.20724703564798874</c:v>
                </c:pt>
                <c:pt idx="2138">
                  <c:v>0.20687803551304582</c:v>
                </c:pt>
                <c:pt idx="2139">
                  <c:v>0.20675228588745842</c:v>
                </c:pt>
                <c:pt idx="2140">
                  <c:v>0.20612533746266948</c:v>
                </c:pt>
                <c:pt idx="2141">
                  <c:v>0.20610182337178193</c:v>
                </c:pt>
                <c:pt idx="2142">
                  <c:v>0.20647575182859748</c:v>
                </c:pt>
                <c:pt idx="2143">
                  <c:v>0.2063762054540472</c:v>
                </c:pt>
                <c:pt idx="2144">
                  <c:v>0.20653130705927128</c:v>
                </c:pt>
                <c:pt idx="2145">
                  <c:v>0.20600085818556294</c:v>
                </c:pt>
                <c:pt idx="2146">
                  <c:v>0.2046120431896549</c:v>
                </c:pt>
                <c:pt idx="2147">
                  <c:v>0.20389354932146475</c:v>
                </c:pt>
                <c:pt idx="2148">
                  <c:v>0.20372573620434145</c:v>
                </c:pt>
                <c:pt idx="2149">
                  <c:v>0.20366455341061476</c:v>
                </c:pt>
                <c:pt idx="2150">
                  <c:v>0.20338500438334575</c:v>
                </c:pt>
              </c:numCache>
            </c:numRef>
          </c:yVal>
          <c:smooth val="1"/>
          <c:extLst>
            <c:ext xmlns:c16="http://schemas.microsoft.com/office/drawing/2014/chart" uri="{C3380CC4-5D6E-409C-BE32-E72D297353CC}">
              <c16:uniqueId val="{00000034-1C1D-46AE-B92F-7DA50429CA8D}"/>
            </c:ext>
          </c:extLst>
        </c:ser>
        <c:ser>
          <c:idx val="53"/>
          <c:order val="53"/>
          <c:spPr>
            <a:ln w="19050" cap="rnd">
              <a:solidFill>
                <a:schemeClr val="accent6">
                  <a:lumMod val="50000"/>
                  <a:lumOff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Database'!$DJ$122:$DJ$2272</c:f>
              <c:numCache>
                <c:formatCode>General</c:formatCode>
                <c:ptCount val="2151"/>
                <c:pt idx="0">
                  <c:v>7.7886564759837476E-2</c:v>
                </c:pt>
                <c:pt idx="1">
                  <c:v>7.7330925308019396E-2</c:v>
                </c:pt>
                <c:pt idx="2">
                  <c:v>8.3888859395497242E-2</c:v>
                </c:pt>
                <c:pt idx="3">
                  <c:v>8.1450232492392818E-2</c:v>
                </c:pt>
                <c:pt idx="4">
                  <c:v>7.5014989048551181E-2</c:v>
                </c:pt>
                <c:pt idx="5">
                  <c:v>7.2656407398173084E-2</c:v>
                </c:pt>
                <c:pt idx="6">
                  <c:v>7.4439657944637902E-2</c:v>
                </c:pt>
                <c:pt idx="7">
                  <c:v>7.6109448973386007E-2</c:v>
                </c:pt>
                <c:pt idx="8">
                  <c:v>7.8474096180137162E-2</c:v>
                </c:pt>
                <c:pt idx="9">
                  <c:v>7.6972809797275984E-2</c:v>
                </c:pt>
                <c:pt idx="10">
                  <c:v>7.5811063866873557E-2</c:v>
                </c:pt>
                <c:pt idx="11">
                  <c:v>7.5114582810568695E-2</c:v>
                </c:pt>
                <c:pt idx="12">
                  <c:v>7.3581131264990884E-2</c:v>
                </c:pt>
                <c:pt idx="13">
                  <c:v>7.1853530118372103E-2</c:v>
                </c:pt>
                <c:pt idx="14">
                  <c:v>6.881993338385535E-2</c:v>
                </c:pt>
                <c:pt idx="15">
                  <c:v>6.8569294677450862E-2</c:v>
                </c:pt>
                <c:pt idx="16">
                  <c:v>6.9900176490753085E-2</c:v>
                </c:pt>
                <c:pt idx="17">
                  <c:v>7.2878117747882706E-2</c:v>
                </c:pt>
                <c:pt idx="18">
                  <c:v>7.4714098524165051E-2</c:v>
                </c:pt>
                <c:pt idx="19">
                  <c:v>7.7441845014214694E-2</c:v>
                </c:pt>
                <c:pt idx="20">
                  <c:v>8.0079621535976586E-2</c:v>
                </c:pt>
                <c:pt idx="21">
                  <c:v>7.9310303807752461E-2</c:v>
                </c:pt>
                <c:pt idx="22">
                  <c:v>7.8246701268539762E-2</c:v>
                </c:pt>
                <c:pt idx="23">
                  <c:v>7.6392810042974976E-2</c:v>
                </c:pt>
                <c:pt idx="24">
                  <c:v>7.6517968123057986E-2</c:v>
                </c:pt>
                <c:pt idx="25">
                  <c:v>7.6818843945073753E-2</c:v>
                </c:pt>
                <c:pt idx="26">
                  <c:v>7.5335809294813649E-2</c:v>
                </c:pt>
                <c:pt idx="27">
                  <c:v>7.5626867818984603E-2</c:v>
                </c:pt>
                <c:pt idx="28">
                  <c:v>7.7477337660665432E-2</c:v>
                </c:pt>
                <c:pt idx="29">
                  <c:v>7.7862246966551418E-2</c:v>
                </c:pt>
                <c:pt idx="30">
                  <c:v>7.7397964374275388E-2</c:v>
                </c:pt>
                <c:pt idx="31">
                  <c:v>7.8362257205091726E-2</c:v>
                </c:pt>
                <c:pt idx="32">
                  <c:v>7.8709541326454371E-2</c:v>
                </c:pt>
                <c:pt idx="33">
                  <c:v>7.7156497912887603E-2</c:v>
                </c:pt>
                <c:pt idx="34">
                  <c:v>7.5939572141532533E-2</c:v>
                </c:pt>
                <c:pt idx="35">
                  <c:v>7.7317634754153666E-2</c:v>
                </c:pt>
                <c:pt idx="36">
                  <c:v>7.9161614960145441E-2</c:v>
                </c:pt>
                <c:pt idx="37">
                  <c:v>7.9179120193961894E-2</c:v>
                </c:pt>
                <c:pt idx="38">
                  <c:v>7.9312225877339368E-2</c:v>
                </c:pt>
                <c:pt idx="39">
                  <c:v>7.9602104226987255E-2</c:v>
                </c:pt>
                <c:pt idx="40">
                  <c:v>7.9691576508717166E-2</c:v>
                </c:pt>
                <c:pt idx="41">
                  <c:v>7.9781790361087526E-2</c:v>
                </c:pt>
                <c:pt idx="42">
                  <c:v>7.9999916026370063E-2</c:v>
                </c:pt>
                <c:pt idx="43">
                  <c:v>8.0429918472267908E-2</c:v>
                </c:pt>
                <c:pt idx="44">
                  <c:v>8.0949877885473628E-2</c:v>
                </c:pt>
                <c:pt idx="45">
                  <c:v>8.2704695922611718E-2</c:v>
                </c:pt>
                <c:pt idx="46">
                  <c:v>8.0989891377163295E-2</c:v>
                </c:pt>
                <c:pt idx="47">
                  <c:v>7.8497698854920694E-2</c:v>
                </c:pt>
                <c:pt idx="48">
                  <c:v>8.0132008792893936E-2</c:v>
                </c:pt>
                <c:pt idx="49">
                  <c:v>8.1203650615263301E-2</c:v>
                </c:pt>
                <c:pt idx="50">
                  <c:v>8.2029131927633031E-2</c:v>
                </c:pt>
                <c:pt idx="51">
                  <c:v>8.3806451587864025E-2</c:v>
                </c:pt>
                <c:pt idx="52">
                  <c:v>8.4239971796513699E-2</c:v>
                </c:pt>
                <c:pt idx="53">
                  <c:v>8.3866777256761629E-2</c:v>
                </c:pt>
                <c:pt idx="54">
                  <c:v>8.3429363462024744E-2</c:v>
                </c:pt>
                <c:pt idx="55">
                  <c:v>8.295927143912761E-2</c:v>
                </c:pt>
                <c:pt idx="56">
                  <c:v>8.3429530251016279E-2</c:v>
                </c:pt>
                <c:pt idx="57">
                  <c:v>8.4396835495786429E-2</c:v>
                </c:pt>
                <c:pt idx="58">
                  <c:v>8.4666726965447345E-2</c:v>
                </c:pt>
                <c:pt idx="59">
                  <c:v>8.4673916827610482E-2</c:v>
                </c:pt>
                <c:pt idx="60">
                  <c:v>8.4795152875780447E-2</c:v>
                </c:pt>
                <c:pt idx="61">
                  <c:v>8.4763642444904197E-2</c:v>
                </c:pt>
                <c:pt idx="62">
                  <c:v>8.5069305707576606E-2</c:v>
                </c:pt>
                <c:pt idx="63">
                  <c:v>8.5339216331977233E-2</c:v>
                </c:pt>
                <c:pt idx="64">
                  <c:v>8.5223284761102691E-2</c:v>
                </c:pt>
                <c:pt idx="65">
                  <c:v>8.5551401471389787E-2</c:v>
                </c:pt>
                <c:pt idx="66">
                  <c:v>8.5805221256603503E-2</c:v>
                </c:pt>
                <c:pt idx="67">
                  <c:v>8.636133516067894E-2</c:v>
                </c:pt>
                <c:pt idx="68">
                  <c:v>8.7452389683101761E-2</c:v>
                </c:pt>
                <c:pt idx="69">
                  <c:v>8.7756235099204938E-2</c:v>
                </c:pt>
                <c:pt idx="70">
                  <c:v>8.751338575180713E-2</c:v>
                </c:pt>
                <c:pt idx="71">
                  <c:v>8.7431595858879441E-2</c:v>
                </c:pt>
                <c:pt idx="72">
                  <c:v>8.8110801758269089E-2</c:v>
                </c:pt>
                <c:pt idx="73">
                  <c:v>8.8493963265178846E-2</c:v>
                </c:pt>
                <c:pt idx="74">
                  <c:v>8.8341144683451389E-2</c:v>
                </c:pt>
                <c:pt idx="75">
                  <c:v>8.9346442284407634E-2</c:v>
                </c:pt>
                <c:pt idx="76">
                  <c:v>9.0287121988967114E-2</c:v>
                </c:pt>
                <c:pt idx="77">
                  <c:v>9.0698563924659692E-2</c:v>
                </c:pt>
                <c:pt idx="78">
                  <c:v>9.0641129850566091E-2</c:v>
                </c:pt>
                <c:pt idx="79">
                  <c:v>9.0701695233868021E-2</c:v>
                </c:pt>
                <c:pt idx="80">
                  <c:v>9.1049456875443815E-2</c:v>
                </c:pt>
                <c:pt idx="81">
                  <c:v>9.210883138599528E-2</c:v>
                </c:pt>
                <c:pt idx="82">
                  <c:v>9.2491625185063819E-2</c:v>
                </c:pt>
                <c:pt idx="83">
                  <c:v>9.2424546583335807E-2</c:v>
                </c:pt>
                <c:pt idx="84">
                  <c:v>9.269122094805067E-2</c:v>
                </c:pt>
                <c:pt idx="85">
                  <c:v>9.3218015933935583E-2</c:v>
                </c:pt>
                <c:pt idx="86">
                  <c:v>9.3883207287736067E-2</c:v>
                </c:pt>
                <c:pt idx="87">
                  <c:v>9.4424279355777838E-2</c:v>
                </c:pt>
                <c:pt idx="88">
                  <c:v>9.4877762810354524E-2</c:v>
                </c:pt>
                <c:pt idx="89">
                  <c:v>9.5498091374952285E-2</c:v>
                </c:pt>
                <c:pt idx="90">
                  <c:v>9.6164808182495912E-2</c:v>
                </c:pt>
                <c:pt idx="91">
                  <c:v>9.636552754646277E-2</c:v>
                </c:pt>
                <c:pt idx="92">
                  <c:v>9.6511302377907685E-2</c:v>
                </c:pt>
                <c:pt idx="93">
                  <c:v>9.6866212930144704E-2</c:v>
                </c:pt>
                <c:pt idx="94">
                  <c:v>9.7456229724083146E-2</c:v>
                </c:pt>
                <c:pt idx="95">
                  <c:v>9.7820968725978216E-2</c:v>
                </c:pt>
                <c:pt idx="96">
                  <c:v>9.8094000862619171E-2</c:v>
                </c:pt>
                <c:pt idx="97">
                  <c:v>9.8684291670443791E-2</c:v>
                </c:pt>
                <c:pt idx="98">
                  <c:v>9.9285370783145657E-2</c:v>
                </c:pt>
                <c:pt idx="99">
                  <c:v>9.9626570600929845E-2</c:v>
                </c:pt>
                <c:pt idx="100">
                  <c:v>9.9835167637362776E-2</c:v>
                </c:pt>
                <c:pt idx="101">
                  <c:v>0.10037727151234593</c:v>
                </c:pt>
                <c:pt idx="102">
                  <c:v>0.10042155810322888</c:v>
                </c:pt>
                <c:pt idx="103">
                  <c:v>0.10028597961847095</c:v>
                </c:pt>
                <c:pt idx="104">
                  <c:v>0.10135824416087884</c:v>
                </c:pt>
                <c:pt idx="105">
                  <c:v>0.10194733482134737</c:v>
                </c:pt>
                <c:pt idx="106">
                  <c:v>0.10208930632191214</c:v>
                </c:pt>
                <c:pt idx="107">
                  <c:v>0.10242461197733586</c:v>
                </c:pt>
                <c:pt idx="108">
                  <c:v>0.10262268548894539</c:v>
                </c:pt>
                <c:pt idx="109">
                  <c:v>0.10271984022298085</c:v>
                </c:pt>
                <c:pt idx="110">
                  <c:v>0.10285189941784634</c:v>
                </c:pt>
                <c:pt idx="111">
                  <c:v>0.10340457056163066</c:v>
                </c:pt>
                <c:pt idx="112">
                  <c:v>0.10396415273952303</c:v>
                </c:pt>
                <c:pt idx="113">
                  <c:v>0.10422519062283729</c:v>
                </c:pt>
                <c:pt idx="114">
                  <c:v>0.1041059873846778</c:v>
                </c:pt>
                <c:pt idx="115">
                  <c:v>0.1042276410599202</c:v>
                </c:pt>
                <c:pt idx="116">
                  <c:v>0.10460106113322583</c:v>
                </c:pt>
                <c:pt idx="117">
                  <c:v>0.10507957128922246</c:v>
                </c:pt>
                <c:pt idx="118">
                  <c:v>0.10516832283913134</c:v>
                </c:pt>
                <c:pt idx="119">
                  <c:v>0.10519932800929262</c:v>
                </c:pt>
                <c:pt idx="120">
                  <c:v>0.10569852552790358</c:v>
                </c:pt>
                <c:pt idx="121">
                  <c:v>0.1061285830210638</c:v>
                </c:pt>
                <c:pt idx="122">
                  <c:v>0.10626304270188196</c:v>
                </c:pt>
                <c:pt idx="123">
                  <c:v>0.10611460590092174</c:v>
                </c:pt>
                <c:pt idx="124">
                  <c:v>0.10656784379784416</c:v>
                </c:pt>
                <c:pt idx="125">
                  <c:v>0.10686034167264684</c:v>
                </c:pt>
                <c:pt idx="126">
                  <c:v>0.10686380240852755</c:v>
                </c:pt>
                <c:pt idx="127">
                  <c:v>0.1072146969527632</c:v>
                </c:pt>
                <c:pt idx="128">
                  <c:v>0.10745911363752958</c:v>
                </c:pt>
                <c:pt idx="129">
                  <c:v>0.10762210676843963</c:v>
                </c:pt>
                <c:pt idx="130">
                  <c:v>0.10776773635049337</c:v>
                </c:pt>
                <c:pt idx="131">
                  <c:v>0.10795521380969252</c:v>
                </c:pt>
                <c:pt idx="132">
                  <c:v>0.10832427256274103</c:v>
                </c:pt>
                <c:pt idx="133">
                  <c:v>0.1088294449834919</c:v>
                </c:pt>
                <c:pt idx="134">
                  <c:v>0.10876254589665685</c:v>
                </c:pt>
                <c:pt idx="135">
                  <c:v>0.10884531197593876</c:v>
                </c:pt>
                <c:pt idx="136">
                  <c:v>0.10942711189936044</c:v>
                </c:pt>
                <c:pt idx="137">
                  <c:v>0.10983575848838793</c:v>
                </c:pt>
                <c:pt idx="138">
                  <c:v>0.11000017287586798</c:v>
                </c:pt>
                <c:pt idx="139">
                  <c:v>0.11004923312343183</c:v>
                </c:pt>
                <c:pt idx="140">
                  <c:v>0.11033931215994924</c:v>
                </c:pt>
                <c:pt idx="141">
                  <c:v>0.11080574024257357</c:v>
                </c:pt>
                <c:pt idx="142">
                  <c:v>0.11122832174013068</c:v>
                </c:pt>
                <c:pt idx="143">
                  <c:v>0.11148075387248914</c:v>
                </c:pt>
                <c:pt idx="144">
                  <c:v>0.11172200503174719</c:v>
                </c:pt>
                <c:pt idx="145">
                  <c:v>0.11203121918378432</c:v>
                </c:pt>
                <c:pt idx="146">
                  <c:v>0.11243611684682704</c:v>
                </c:pt>
                <c:pt idx="147">
                  <c:v>0.11277222387732067</c:v>
                </c:pt>
                <c:pt idx="148">
                  <c:v>0.11305649486793867</c:v>
                </c:pt>
                <c:pt idx="149">
                  <c:v>0.11334608327378744</c:v>
                </c:pt>
                <c:pt idx="150">
                  <c:v>0.1139587073975689</c:v>
                </c:pt>
                <c:pt idx="151">
                  <c:v>0.11438926315936852</c:v>
                </c:pt>
                <c:pt idx="152">
                  <c:v>0.11465254573002177</c:v>
                </c:pt>
                <c:pt idx="153">
                  <c:v>0.11501069882551178</c:v>
                </c:pt>
                <c:pt idx="154">
                  <c:v>0.11529858339973044</c:v>
                </c:pt>
                <c:pt idx="155">
                  <c:v>0.115620709222242</c:v>
                </c:pt>
                <c:pt idx="156">
                  <c:v>0.11598435928936952</c:v>
                </c:pt>
                <c:pt idx="157">
                  <c:v>0.1163216399490522</c:v>
                </c:pt>
                <c:pt idx="158">
                  <c:v>0.1166737236268563</c:v>
                </c:pt>
                <c:pt idx="159">
                  <c:v>0.11704370391142517</c:v>
                </c:pt>
                <c:pt idx="160">
                  <c:v>0.11741314846343126</c:v>
                </c:pt>
                <c:pt idx="161">
                  <c:v>0.11779522536151103</c:v>
                </c:pt>
                <c:pt idx="162">
                  <c:v>0.11821600762271621</c:v>
                </c:pt>
                <c:pt idx="163">
                  <c:v>0.11859094944628222</c:v>
                </c:pt>
                <c:pt idx="164">
                  <c:v>0.11897757731914511</c:v>
                </c:pt>
                <c:pt idx="165">
                  <c:v>0.11941218401037175</c:v>
                </c:pt>
                <c:pt idx="166">
                  <c:v>0.11989788877736675</c:v>
                </c:pt>
                <c:pt idx="167">
                  <c:v>0.12022111962656519</c:v>
                </c:pt>
                <c:pt idx="168">
                  <c:v>0.1204997162329202</c:v>
                </c:pt>
                <c:pt idx="169">
                  <c:v>0.12088885015136608</c:v>
                </c:pt>
                <c:pt idx="170">
                  <c:v>0.12118250630879862</c:v>
                </c:pt>
                <c:pt idx="171">
                  <c:v>0.12156465636708047</c:v>
                </c:pt>
                <c:pt idx="172">
                  <c:v>0.12209082860942677</c:v>
                </c:pt>
                <c:pt idx="173">
                  <c:v>0.12254372853517415</c:v>
                </c:pt>
                <c:pt idx="174">
                  <c:v>0.12298896069945443</c:v>
                </c:pt>
                <c:pt idx="175">
                  <c:v>0.12343008018407096</c:v>
                </c:pt>
                <c:pt idx="176">
                  <c:v>0.12380209762254202</c:v>
                </c:pt>
                <c:pt idx="177">
                  <c:v>0.12412370828607162</c:v>
                </c:pt>
                <c:pt idx="178">
                  <c:v>0.12443848163690897</c:v>
                </c:pt>
                <c:pt idx="179">
                  <c:v>0.12478734247423802</c:v>
                </c:pt>
                <c:pt idx="180">
                  <c:v>0.12529694332351013</c:v>
                </c:pt>
                <c:pt idx="181">
                  <c:v>0.12581182447701811</c:v>
                </c:pt>
                <c:pt idx="182">
                  <c:v>0.12619618367355742</c:v>
                </c:pt>
                <c:pt idx="183">
                  <c:v>0.12667633906635958</c:v>
                </c:pt>
                <c:pt idx="184">
                  <c:v>0.12709313381858667</c:v>
                </c:pt>
                <c:pt idx="185">
                  <c:v>0.12739610819226593</c:v>
                </c:pt>
                <c:pt idx="186">
                  <c:v>0.12779853810704198</c:v>
                </c:pt>
                <c:pt idx="187">
                  <c:v>0.12826317750140059</c:v>
                </c:pt>
                <c:pt idx="188">
                  <c:v>0.12877523012480196</c:v>
                </c:pt>
                <c:pt idx="189">
                  <c:v>0.12928566542377973</c:v>
                </c:pt>
                <c:pt idx="190">
                  <c:v>0.12979622075227046</c:v>
                </c:pt>
                <c:pt idx="191">
                  <c:v>0.13025810483351474</c:v>
                </c:pt>
                <c:pt idx="192">
                  <c:v>0.1306004388381363</c:v>
                </c:pt>
                <c:pt idx="193">
                  <c:v>0.13095975945920413</c:v>
                </c:pt>
                <c:pt idx="194">
                  <c:v>0.13138563418352087</c:v>
                </c:pt>
                <c:pt idx="195">
                  <c:v>0.13186929727600524</c:v>
                </c:pt>
                <c:pt idx="196">
                  <c:v>0.13230311149605492</c:v>
                </c:pt>
                <c:pt idx="197">
                  <c:v>0.13276457279198317</c:v>
                </c:pt>
                <c:pt idx="198">
                  <c:v>0.13329609007091425</c:v>
                </c:pt>
                <c:pt idx="199">
                  <c:v>0.13385049106944527</c:v>
                </c:pt>
                <c:pt idx="200">
                  <c:v>0.13432685477281511</c:v>
                </c:pt>
                <c:pt idx="201">
                  <c:v>0.13476452938505204</c:v>
                </c:pt>
                <c:pt idx="202">
                  <c:v>0.13530900059809611</c:v>
                </c:pt>
                <c:pt idx="203">
                  <c:v>0.13580012211740913</c:v>
                </c:pt>
                <c:pt idx="204">
                  <c:v>0.1362359238513092</c:v>
                </c:pt>
                <c:pt idx="205">
                  <c:v>0.13668296135820662</c:v>
                </c:pt>
                <c:pt idx="206">
                  <c:v>0.13722167767363633</c:v>
                </c:pt>
                <c:pt idx="207">
                  <c:v>0.13778319336072078</c:v>
                </c:pt>
                <c:pt idx="208">
                  <c:v>0.13830822589744476</c:v>
                </c:pt>
                <c:pt idx="209">
                  <c:v>0.13879970995810195</c:v>
                </c:pt>
                <c:pt idx="210">
                  <c:v>0.13928255762736827</c:v>
                </c:pt>
                <c:pt idx="211">
                  <c:v>0.1397607208864898</c:v>
                </c:pt>
                <c:pt idx="212">
                  <c:v>0.14025945313514235</c:v>
                </c:pt>
                <c:pt idx="213">
                  <c:v>0.14079445925105891</c:v>
                </c:pt>
                <c:pt idx="214">
                  <c:v>0.14134004588203569</c:v>
                </c:pt>
                <c:pt idx="215">
                  <c:v>0.14185140427232099</c:v>
                </c:pt>
                <c:pt idx="216">
                  <c:v>0.14233580911731916</c:v>
                </c:pt>
                <c:pt idx="217">
                  <c:v>0.1428118452178494</c:v>
                </c:pt>
                <c:pt idx="218">
                  <c:v>0.14328866801432963</c:v>
                </c:pt>
                <c:pt idx="219">
                  <c:v>0.14374991095086206</c:v>
                </c:pt>
                <c:pt idx="220">
                  <c:v>0.14422900105060588</c:v>
                </c:pt>
                <c:pt idx="221">
                  <c:v>0.14473041360782993</c:v>
                </c:pt>
                <c:pt idx="222">
                  <c:v>0.14516104790679607</c:v>
                </c:pt>
                <c:pt idx="223">
                  <c:v>0.14563265433763226</c:v>
                </c:pt>
                <c:pt idx="224">
                  <c:v>0.14616368522638953</c:v>
                </c:pt>
                <c:pt idx="225">
                  <c:v>0.14665071416069483</c:v>
                </c:pt>
                <c:pt idx="226">
                  <c:v>0.14707840522220064</c:v>
                </c:pt>
                <c:pt idx="227">
                  <c:v>0.14749571801103986</c:v>
                </c:pt>
                <c:pt idx="228">
                  <c:v>0.14801958608944499</c:v>
                </c:pt>
                <c:pt idx="229">
                  <c:v>0.14844485376396035</c:v>
                </c:pt>
                <c:pt idx="230">
                  <c:v>0.14884959462011116</c:v>
                </c:pt>
                <c:pt idx="231">
                  <c:v>0.14934461189919465</c:v>
                </c:pt>
                <c:pt idx="232">
                  <c:v>0.14979051319876954</c:v>
                </c:pt>
                <c:pt idx="233">
                  <c:v>0.15023194106851304</c:v>
                </c:pt>
                <c:pt idx="234">
                  <c:v>0.1506730728488436</c:v>
                </c:pt>
                <c:pt idx="235">
                  <c:v>0.15105598007742396</c:v>
                </c:pt>
                <c:pt idx="236">
                  <c:v>0.15140421033468401</c:v>
                </c:pt>
                <c:pt idx="237">
                  <c:v>0.15173749133202463</c:v>
                </c:pt>
                <c:pt idx="238">
                  <c:v>0.15211921983245019</c:v>
                </c:pt>
                <c:pt idx="239">
                  <c:v>0.15248572402299843</c:v>
                </c:pt>
                <c:pt idx="240">
                  <c:v>0.15281872785167239</c:v>
                </c:pt>
                <c:pt idx="241">
                  <c:v>0.15311692758913414</c:v>
                </c:pt>
                <c:pt idx="242">
                  <c:v>0.15344432470764588</c:v>
                </c:pt>
                <c:pt idx="243">
                  <c:v>0.15377442667862803</c:v>
                </c:pt>
                <c:pt idx="244">
                  <c:v>0.15407008921019716</c:v>
                </c:pt>
                <c:pt idx="245">
                  <c:v>0.15433937139048076</c:v>
                </c:pt>
                <c:pt idx="246">
                  <c:v>0.15467240444706593</c:v>
                </c:pt>
                <c:pt idx="247">
                  <c:v>0.15505582869523657</c:v>
                </c:pt>
                <c:pt idx="248">
                  <c:v>0.15529604372734623</c:v>
                </c:pt>
                <c:pt idx="249">
                  <c:v>0.1555689215423276</c:v>
                </c:pt>
                <c:pt idx="250">
                  <c:v>0.15589604090802683</c:v>
                </c:pt>
                <c:pt idx="251">
                  <c:v>0.15618787581808127</c:v>
                </c:pt>
                <c:pt idx="252">
                  <c:v>0.1565433373797247</c:v>
                </c:pt>
                <c:pt idx="253">
                  <c:v>0.15691718188117329</c:v>
                </c:pt>
                <c:pt idx="254">
                  <c:v>0.15722373851018559</c:v>
                </c:pt>
                <c:pt idx="255">
                  <c:v>0.15762657297184757</c:v>
                </c:pt>
                <c:pt idx="256">
                  <c:v>0.15800374858269212</c:v>
                </c:pt>
                <c:pt idx="257">
                  <c:v>0.15824980746907086</c:v>
                </c:pt>
                <c:pt idx="258">
                  <c:v>0.15855924138241231</c:v>
                </c:pt>
                <c:pt idx="259">
                  <c:v>0.15888654251419229</c:v>
                </c:pt>
                <c:pt idx="260">
                  <c:v>0.15919349321733869</c:v>
                </c:pt>
                <c:pt idx="261">
                  <c:v>0.15947966392185611</c:v>
                </c:pt>
                <c:pt idx="262">
                  <c:v>0.15972496960296464</c:v>
                </c:pt>
                <c:pt idx="263">
                  <c:v>0.15996845394932932</c:v>
                </c:pt>
                <c:pt idx="264">
                  <c:v>0.16030067769109077</c:v>
                </c:pt>
                <c:pt idx="265">
                  <c:v>0.16052379550923454</c:v>
                </c:pt>
                <c:pt idx="266">
                  <c:v>0.16069723201333466</c:v>
                </c:pt>
                <c:pt idx="267">
                  <c:v>0.16092058437170509</c:v>
                </c:pt>
                <c:pt idx="268">
                  <c:v>0.16113729689162209</c:v>
                </c:pt>
                <c:pt idx="269">
                  <c:v>0.16132436765083455</c:v>
                </c:pt>
                <c:pt idx="270">
                  <c:v>0.16148750375899026</c:v>
                </c:pt>
                <c:pt idx="271">
                  <c:v>0.1618145097689441</c:v>
                </c:pt>
                <c:pt idx="272">
                  <c:v>0.16211678471344015</c:v>
                </c:pt>
                <c:pt idx="273">
                  <c:v>0.16231597405988957</c:v>
                </c:pt>
                <c:pt idx="274">
                  <c:v>0.16247024882507954</c:v>
                </c:pt>
                <c:pt idx="275">
                  <c:v>0.16268940982926963</c:v>
                </c:pt>
                <c:pt idx="276">
                  <c:v>0.16295838589439415</c:v>
                </c:pt>
                <c:pt idx="277">
                  <c:v>0.16319819971742056</c:v>
                </c:pt>
                <c:pt idx="278">
                  <c:v>0.16344634840955038</c:v>
                </c:pt>
                <c:pt idx="279">
                  <c:v>0.16371454869800475</c:v>
                </c:pt>
                <c:pt idx="280">
                  <c:v>0.1639977172189073</c:v>
                </c:pt>
                <c:pt idx="281">
                  <c:v>0.16418936793625269</c:v>
                </c:pt>
                <c:pt idx="282">
                  <c:v>0.16440344141624805</c:v>
                </c:pt>
                <c:pt idx="283">
                  <c:v>0.16470019438377848</c:v>
                </c:pt>
                <c:pt idx="284">
                  <c:v>0.16499249847469952</c:v>
                </c:pt>
                <c:pt idx="285">
                  <c:v>0.16525545778513653</c:v>
                </c:pt>
                <c:pt idx="286">
                  <c:v>0.1655061835643275</c:v>
                </c:pt>
                <c:pt idx="287">
                  <c:v>0.1657857698798606</c:v>
                </c:pt>
                <c:pt idx="288">
                  <c:v>0.16605538349895474</c:v>
                </c:pt>
                <c:pt idx="289">
                  <c:v>0.16630253975735773</c:v>
                </c:pt>
                <c:pt idx="290">
                  <c:v>0.1665375807852302</c:v>
                </c:pt>
                <c:pt idx="291">
                  <c:v>0.16677082777010729</c:v>
                </c:pt>
                <c:pt idx="292">
                  <c:v>0.16701296523279904</c:v>
                </c:pt>
                <c:pt idx="293">
                  <c:v>0.16726957193352865</c:v>
                </c:pt>
                <c:pt idx="294">
                  <c:v>0.16755084344090579</c:v>
                </c:pt>
                <c:pt idx="295">
                  <c:v>0.16783030199318705</c:v>
                </c:pt>
                <c:pt idx="296">
                  <c:v>0.1680841003194721</c:v>
                </c:pt>
                <c:pt idx="297">
                  <c:v>0.16831543523644352</c:v>
                </c:pt>
                <c:pt idx="298">
                  <c:v>0.16851862424731992</c:v>
                </c:pt>
                <c:pt idx="299">
                  <c:v>0.16872164910679208</c:v>
                </c:pt>
                <c:pt idx="300">
                  <c:v>0.16896857998026579</c:v>
                </c:pt>
                <c:pt idx="301">
                  <c:v>0.16918490929082838</c:v>
                </c:pt>
                <c:pt idx="302">
                  <c:v>0.16941680821590296</c:v>
                </c:pt>
                <c:pt idx="303">
                  <c:v>0.16968545157137668</c:v>
                </c:pt>
                <c:pt idx="304">
                  <c:v>0.16990185237306288</c:v>
                </c:pt>
                <c:pt idx="305">
                  <c:v>0.17011568517640141</c:v>
                </c:pt>
                <c:pt idx="306">
                  <c:v>0.1703529974251132</c:v>
                </c:pt>
                <c:pt idx="307">
                  <c:v>0.17054372761291089</c:v>
                </c:pt>
                <c:pt idx="308">
                  <c:v>0.17073683753244764</c:v>
                </c:pt>
                <c:pt idx="309">
                  <c:v>0.17094549686003535</c:v>
                </c:pt>
                <c:pt idx="310">
                  <c:v>0.17115433057959914</c:v>
                </c:pt>
                <c:pt idx="311">
                  <c:v>0.1713821329340964</c:v>
                </c:pt>
                <c:pt idx="312">
                  <c:v>0.17161171412714085</c:v>
                </c:pt>
                <c:pt idx="313">
                  <c:v>0.17181607374245522</c:v>
                </c:pt>
                <c:pt idx="314">
                  <c:v>0.17205447426552811</c:v>
                </c:pt>
                <c:pt idx="315">
                  <c:v>0.17232963217838426</c:v>
                </c:pt>
                <c:pt idx="316">
                  <c:v>0.17261601595979228</c:v>
                </c:pt>
                <c:pt idx="317">
                  <c:v>0.17284567285037092</c:v>
                </c:pt>
                <c:pt idx="318">
                  <c:v>0.17310669019725688</c:v>
                </c:pt>
                <c:pt idx="319">
                  <c:v>0.17341588941347597</c:v>
                </c:pt>
                <c:pt idx="320">
                  <c:v>0.17372077763438476</c:v>
                </c:pt>
                <c:pt idx="321">
                  <c:v>0.17406756683030886</c:v>
                </c:pt>
                <c:pt idx="322">
                  <c:v>0.17442867103792556</c:v>
                </c:pt>
                <c:pt idx="323">
                  <c:v>0.17474781628150401</c:v>
                </c:pt>
                <c:pt idx="324">
                  <c:v>0.17511643931895948</c:v>
                </c:pt>
                <c:pt idx="325">
                  <c:v>0.17548183149413363</c:v>
                </c:pt>
                <c:pt idx="326">
                  <c:v>0.17580202350516785</c:v>
                </c:pt>
                <c:pt idx="327">
                  <c:v>0.17618293538573995</c:v>
                </c:pt>
                <c:pt idx="328">
                  <c:v>0.17658809809063672</c:v>
                </c:pt>
                <c:pt idx="329">
                  <c:v>0.17699198347940481</c:v>
                </c:pt>
                <c:pt idx="330">
                  <c:v>0.17738977619595045</c:v>
                </c:pt>
                <c:pt idx="331">
                  <c:v>0.17781008543787802</c:v>
                </c:pt>
                <c:pt idx="332">
                  <c:v>0.17821927156555362</c:v>
                </c:pt>
                <c:pt idx="333">
                  <c:v>0.17857222655623273</c:v>
                </c:pt>
                <c:pt idx="334">
                  <c:v>0.17894090372937108</c:v>
                </c:pt>
                <c:pt idx="335">
                  <c:v>0.17933040594939556</c:v>
                </c:pt>
                <c:pt idx="336">
                  <c:v>0.17972225173115844</c:v>
                </c:pt>
                <c:pt idx="337">
                  <c:v>0.18009141589803968</c:v>
                </c:pt>
                <c:pt idx="338">
                  <c:v>0.18045409169657053</c:v>
                </c:pt>
                <c:pt idx="339">
                  <c:v>0.18080839774847979</c:v>
                </c:pt>
                <c:pt idx="340">
                  <c:v>0.18115942318058634</c:v>
                </c:pt>
                <c:pt idx="341">
                  <c:v>0.18153484003405659</c:v>
                </c:pt>
                <c:pt idx="342">
                  <c:v>0.18193377341286596</c:v>
                </c:pt>
                <c:pt idx="343">
                  <c:v>0.18231253174176532</c:v>
                </c:pt>
                <c:pt idx="344">
                  <c:v>0.18268305102866331</c:v>
                </c:pt>
                <c:pt idx="345">
                  <c:v>0.18305109207270623</c:v>
                </c:pt>
                <c:pt idx="346">
                  <c:v>0.18340196368342362</c:v>
                </c:pt>
                <c:pt idx="347">
                  <c:v>0.18376075990717444</c:v>
                </c:pt>
                <c:pt idx="348">
                  <c:v>0.18412408637838798</c:v>
                </c:pt>
                <c:pt idx="349">
                  <c:v>0.18448450867312668</c:v>
                </c:pt>
                <c:pt idx="350">
                  <c:v>0.18486830257208811</c:v>
                </c:pt>
                <c:pt idx="351">
                  <c:v>0.18524568621856141</c:v>
                </c:pt>
                <c:pt idx="352">
                  <c:v>0.185618880340533</c:v>
                </c:pt>
                <c:pt idx="353">
                  <c:v>0.18599460946214255</c:v>
                </c:pt>
                <c:pt idx="354">
                  <c:v>0.18631783745048328</c:v>
                </c:pt>
                <c:pt idx="355">
                  <c:v>0.18664132123012814</c:v>
                </c:pt>
                <c:pt idx="356">
                  <c:v>0.18704655553301022</c:v>
                </c:pt>
                <c:pt idx="357">
                  <c:v>0.18740891192822984</c:v>
                </c:pt>
                <c:pt idx="358">
                  <c:v>0.1877531586830726</c:v>
                </c:pt>
                <c:pt idx="359">
                  <c:v>0.18814126860816172</c:v>
                </c:pt>
                <c:pt idx="360">
                  <c:v>0.18851885942129387</c:v>
                </c:pt>
                <c:pt idx="361">
                  <c:v>0.18888516617546836</c:v>
                </c:pt>
                <c:pt idx="362">
                  <c:v>0.18924582518396341</c:v>
                </c:pt>
                <c:pt idx="363">
                  <c:v>0.18960387334918016</c:v>
                </c:pt>
                <c:pt idx="364">
                  <c:v>0.18995425658104062</c:v>
                </c:pt>
                <c:pt idx="365">
                  <c:v>0.1903115356346812</c:v>
                </c:pt>
                <c:pt idx="366">
                  <c:v>0.19068377464504152</c:v>
                </c:pt>
                <c:pt idx="367">
                  <c:v>0.19105466985432293</c:v>
                </c:pt>
                <c:pt idx="368">
                  <c:v>0.19143034171231352</c:v>
                </c:pt>
                <c:pt idx="369">
                  <c:v>0.19177391809952468</c:v>
                </c:pt>
                <c:pt idx="370">
                  <c:v>0.19211946361207147</c:v>
                </c:pt>
                <c:pt idx="371">
                  <c:v>0.19247911527536429</c:v>
                </c:pt>
                <c:pt idx="372">
                  <c:v>0.19283555540751429</c:v>
                </c:pt>
                <c:pt idx="373">
                  <c:v>0.19317278773849167</c:v>
                </c:pt>
                <c:pt idx="374">
                  <c:v>0.19352314962287323</c:v>
                </c:pt>
                <c:pt idx="375">
                  <c:v>0.19388500638881459</c:v>
                </c:pt>
                <c:pt idx="376">
                  <c:v>0.19422491079136617</c:v>
                </c:pt>
                <c:pt idx="377">
                  <c:v>0.19458595943707549</c:v>
                </c:pt>
                <c:pt idx="378">
                  <c:v>0.19495373822424808</c:v>
                </c:pt>
                <c:pt idx="379">
                  <c:v>0.19529906985435244</c:v>
                </c:pt>
                <c:pt idx="380">
                  <c:v>0.19560294941354828</c:v>
                </c:pt>
                <c:pt idx="381">
                  <c:v>0.19591292462105833</c:v>
                </c:pt>
                <c:pt idx="382">
                  <c:v>0.19626212122418249</c:v>
                </c:pt>
                <c:pt idx="383">
                  <c:v>0.19656300098583621</c:v>
                </c:pt>
                <c:pt idx="384">
                  <c:v>0.19689569599706133</c:v>
                </c:pt>
                <c:pt idx="385">
                  <c:v>0.19725186154326266</c:v>
                </c:pt>
                <c:pt idx="386">
                  <c:v>0.19756795070191588</c:v>
                </c:pt>
                <c:pt idx="387">
                  <c:v>0.19789528090225228</c:v>
                </c:pt>
                <c:pt idx="388">
                  <c:v>0.19822405860406778</c:v>
                </c:pt>
                <c:pt idx="389">
                  <c:v>0.19854172541572268</c:v>
                </c:pt>
                <c:pt idx="390">
                  <c:v>0.19884684314589615</c:v>
                </c:pt>
                <c:pt idx="391">
                  <c:v>0.19914955229883546</c:v>
                </c:pt>
                <c:pt idx="392">
                  <c:v>0.19946586004878694</c:v>
                </c:pt>
                <c:pt idx="393">
                  <c:v>0.19979678012666094</c:v>
                </c:pt>
                <c:pt idx="394">
                  <c:v>0.200121222504275</c:v>
                </c:pt>
                <c:pt idx="395">
                  <c:v>0.20043966348593956</c:v>
                </c:pt>
                <c:pt idx="396">
                  <c:v>0.20074461046238298</c:v>
                </c:pt>
                <c:pt idx="397">
                  <c:v>0.20105225599650142</c:v>
                </c:pt>
                <c:pt idx="398">
                  <c:v>0.20136407164188783</c:v>
                </c:pt>
                <c:pt idx="399">
                  <c:v>0.20170265007662813</c:v>
                </c:pt>
                <c:pt idx="400">
                  <c:v>0.20198505916135923</c:v>
                </c:pt>
                <c:pt idx="401">
                  <c:v>0.20226990722614105</c:v>
                </c:pt>
                <c:pt idx="402">
                  <c:v>0.20259047773766151</c:v>
                </c:pt>
                <c:pt idx="403">
                  <c:v>0.20289756918299492</c:v>
                </c:pt>
                <c:pt idx="404">
                  <c:v>0.20319542534344362</c:v>
                </c:pt>
                <c:pt idx="405">
                  <c:v>0.20348367241471679</c:v>
                </c:pt>
                <c:pt idx="406">
                  <c:v>0.20378693737389297</c:v>
                </c:pt>
                <c:pt idx="407">
                  <c:v>0.2041096297638014</c:v>
                </c:pt>
                <c:pt idx="408">
                  <c:v>0.20441383220717876</c:v>
                </c:pt>
                <c:pt idx="409">
                  <c:v>0.20469226576486285</c:v>
                </c:pt>
                <c:pt idx="410">
                  <c:v>0.20500627525171641</c:v>
                </c:pt>
                <c:pt idx="411">
                  <c:v>0.20529559753147539</c:v>
                </c:pt>
                <c:pt idx="412">
                  <c:v>0.20555851885631152</c:v>
                </c:pt>
                <c:pt idx="413">
                  <c:v>0.20587740215002848</c:v>
                </c:pt>
                <c:pt idx="414">
                  <c:v>0.20618152934232606</c:v>
                </c:pt>
                <c:pt idx="415">
                  <c:v>0.20646994593420642</c:v>
                </c:pt>
                <c:pt idx="416">
                  <c:v>0.20677202063666009</c:v>
                </c:pt>
                <c:pt idx="417">
                  <c:v>0.20705736147636777</c:v>
                </c:pt>
                <c:pt idx="418">
                  <c:v>0.2073508238081283</c:v>
                </c:pt>
                <c:pt idx="419">
                  <c:v>0.2076502964822112</c:v>
                </c:pt>
                <c:pt idx="420">
                  <c:v>0.20791867601440472</c:v>
                </c:pt>
                <c:pt idx="421">
                  <c:v>0.20819384892699952</c:v>
                </c:pt>
                <c:pt idx="422">
                  <c:v>0.20846749512877938</c:v>
                </c:pt>
                <c:pt idx="423">
                  <c:v>0.20877795108803454</c:v>
                </c:pt>
                <c:pt idx="424">
                  <c:v>0.20907587374601774</c:v>
                </c:pt>
                <c:pt idx="425">
                  <c:v>0.20934976443008005</c:v>
                </c:pt>
                <c:pt idx="426">
                  <c:v>0.20960536408249711</c:v>
                </c:pt>
                <c:pt idx="427">
                  <c:v>0.20987376459129747</c:v>
                </c:pt>
                <c:pt idx="428">
                  <c:v>0.21015725088593684</c:v>
                </c:pt>
                <c:pt idx="429">
                  <c:v>0.21043204264824167</c:v>
                </c:pt>
                <c:pt idx="430">
                  <c:v>0.21067888416089861</c:v>
                </c:pt>
                <c:pt idx="431">
                  <c:v>0.21092550293409004</c:v>
                </c:pt>
                <c:pt idx="432">
                  <c:v>0.21120335330860485</c:v>
                </c:pt>
                <c:pt idx="433">
                  <c:v>0.21146962496209221</c:v>
                </c:pt>
                <c:pt idx="434">
                  <c:v>0.21173695593037137</c:v>
                </c:pt>
                <c:pt idx="435">
                  <c:v>0.21200184346181436</c:v>
                </c:pt>
                <c:pt idx="436">
                  <c:v>0.21225427643615191</c:v>
                </c:pt>
                <c:pt idx="437">
                  <c:v>0.21252466369452358</c:v>
                </c:pt>
                <c:pt idx="438">
                  <c:v>0.2128045194792868</c:v>
                </c:pt>
                <c:pt idx="439">
                  <c:v>0.21308640980181714</c:v>
                </c:pt>
                <c:pt idx="440">
                  <c:v>0.21337765954575105</c:v>
                </c:pt>
                <c:pt idx="441">
                  <c:v>0.21364058465804245</c:v>
                </c:pt>
                <c:pt idx="442">
                  <c:v>0.21386838788224158</c:v>
                </c:pt>
                <c:pt idx="443">
                  <c:v>0.21412648863477288</c:v>
                </c:pt>
                <c:pt idx="444">
                  <c:v>0.2143987290849432</c:v>
                </c:pt>
                <c:pt idx="445">
                  <c:v>0.21465869950067906</c:v>
                </c:pt>
                <c:pt idx="446">
                  <c:v>0.2149000552936815</c:v>
                </c:pt>
                <c:pt idx="447">
                  <c:v>0.21516729094361278</c:v>
                </c:pt>
                <c:pt idx="448">
                  <c:v>0.21543460713975957</c:v>
                </c:pt>
                <c:pt idx="449">
                  <c:v>0.21565367542311675</c:v>
                </c:pt>
                <c:pt idx="450">
                  <c:v>0.21588891332040205</c:v>
                </c:pt>
                <c:pt idx="451">
                  <c:v>0.2161327593304847</c:v>
                </c:pt>
                <c:pt idx="452">
                  <c:v>0.21637397663531921</c:v>
                </c:pt>
                <c:pt idx="453">
                  <c:v>0.21659304415655622</c:v>
                </c:pt>
                <c:pt idx="454">
                  <c:v>0.21684902145576457</c:v>
                </c:pt>
                <c:pt idx="455">
                  <c:v>0.21710497518041705</c:v>
                </c:pt>
                <c:pt idx="456">
                  <c:v>0.21733650801093385</c:v>
                </c:pt>
                <c:pt idx="457">
                  <c:v>0.21756825502716656</c:v>
                </c:pt>
                <c:pt idx="458">
                  <c:v>0.21781843810247259</c:v>
                </c:pt>
                <c:pt idx="459">
                  <c:v>0.21808625788153715</c:v>
                </c:pt>
                <c:pt idx="460">
                  <c:v>0.21833348783234255</c:v>
                </c:pt>
                <c:pt idx="461">
                  <c:v>0.2185439452093545</c:v>
                </c:pt>
                <c:pt idx="462">
                  <c:v>0.2187644647982693</c:v>
                </c:pt>
                <c:pt idx="463">
                  <c:v>0.21899508449271918</c:v>
                </c:pt>
                <c:pt idx="464">
                  <c:v>0.21923974832762783</c:v>
                </c:pt>
                <c:pt idx="465">
                  <c:v>0.21948660087287372</c:v>
                </c:pt>
                <c:pt idx="466">
                  <c:v>0.21971463948768519</c:v>
                </c:pt>
                <c:pt idx="467">
                  <c:v>0.21992667308400526</c:v>
                </c:pt>
                <c:pt idx="468">
                  <c:v>0.22014735960955259</c:v>
                </c:pt>
                <c:pt idx="469">
                  <c:v>0.22038511028456154</c:v>
                </c:pt>
                <c:pt idx="470">
                  <c:v>0.22061914804522068</c:v>
                </c:pt>
                <c:pt idx="471">
                  <c:v>0.22085095977766234</c:v>
                </c:pt>
                <c:pt idx="472">
                  <c:v>0.22108490284526847</c:v>
                </c:pt>
                <c:pt idx="473">
                  <c:v>0.22129819355039046</c:v>
                </c:pt>
                <c:pt idx="474">
                  <c:v>0.22150183738891827</c:v>
                </c:pt>
                <c:pt idx="475">
                  <c:v>0.22173428363500089</c:v>
                </c:pt>
                <c:pt idx="476">
                  <c:v>0.22196459291206461</c:v>
                </c:pt>
                <c:pt idx="477">
                  <c:v>0.2221662831220558</c:v>
                </c:pt>
                <c:pt idx="478">
                  <c:v>0.22240194929380033</c:v>
                </c:pt>
                <c:pt idx="479">
                  <c:v>0.22264757422917844</c:v>
                </c:pt>
                <c:pt idx="480">
                  <c:v>0.22288181726244369</c:v>
                </c:pt>
                <c:pt idx="481">
                  <c:v>0.22313087854676708</c:v>
                </c:pt>
                <c:pt idx="482">
                  <c:v>0.22333521142199411</c:v>
                </c:pt>
                <c:pt idx="483">
                  <c:v>0.22351327598709755</c:v>
                </c:pt>
                <c:pt idx="484">
                  <c:v>0.22371941678203791</c:v>
                </c:pt>
                <c:pt idx="485">
                  <c:v>0.22394033245650036</c:v>
                </c:pt>
                <c:pt idx="486">
                  <c:v>0.22415274773002578</c:v>
                </c:pt>
                <c:pt idx="487">
                  <c:v>0.2243437035135257</c:v>
                </c:pt>
                <c:pt idx="488">
                  <c:v>0.22456047101420326</c:v>
                </c:pt>
                <c:pt idx="489">
                  <c:v>0.22479791288787443</c:v>
                </c:pt>
                <c:pt idx="490">
                  <c:v>0.22504209924239396</c:v>
                </c:pt>
                <c:pt idx="491">
                  <c:v>0.22523753855075249</c:v>
                </c:pt>
                <c:pt idx="492">
                  <c:v>0.22547212127975147</c:v>
                </c:pt>
                <c:pt idx="493">
                  <c:v>0.22572801341572898</c:v>
                </c:pt>
                <c:pt idx="494">
                  <c:v>0.22590297222598302</c:v>
                </c:pt>
                <c:pt idx="495">
                  <c:v>0.22609241219286999</c:v>
                </c:pt>
                <c:pt idx="496">
                  <c:v>0.2262969935693061</c:v>
                </c:pt>
                <c:pt idx="497">
                  <c:v>0.22650709169760253</c:v>
                </c:pt>
                <c:pt idx="498">
                  <c:v>0.22675112374461337</c:v>
                </c:pt>
                <c:pt idx="499">
                  <c:v>0.22696849588397908</c:v>
                </c:pt>
                <c:pt idx="500">
                  <c:v>0.22713267774184279</c:v>
                </c:pt>
                <c:pt idx="501">
                  <c:v>0.22735914820008096</c:v>
                </c:pt>
                <c:pt idx="502">
                  <c:v>0.22757344267221155</c:v>
                </c:pt>
                <c:pt idx="503">
                  <c:v>0.22777083940992149</c:v>
                </c:pt>
                <c:pt idx="504">
                  <c:v>0.22799104462425013</c:v>
                </c:pt>
                <c:pt idx="505">
                  <c:v>0.22815797261553686</c:v>
                </c:pt>
                <c:pt idx="506">
                  <c:v>0.2283605495047725</c:v>
                </c:pt>
                <c:pt idx="507">
                  <c:v>0.22858844151985921</c:v>
                </c:pt>
                <c:pt idx="508">
                  <c:v>0.22876392102687992</c:v>
                </c:pt>
                <c:pt idx="509">
                  <c:v>0.22898010041972974</c:v>
                </c:pt>
                <c:pt idx="510">
                  <c:v>0.22920493774962514</c:v>
                </c:pt>
                <c:pt idx="511">
                  <c:v>0.2294029071353213</c:v>
                </c:pt>
                <c:pt idx="512">
                  <c:v>0.22960472555994746</c:v>
                </c:pt>
                <c:pt idx="513">
                  <c:v>0.22980037812753396</c:v>
                </c:pt>
                <c:pt idx="514">
                  <c:v>0.22996368627892502</c:v>
                </c:pt>
                <c:pt idx="515">
                  <c:v>0.23015724612749933</c:v>
                </c:pt>
                <c:pt idx="516">
                  <c:v>0.23035211984042722</c:v>
                </c:pt>
                <c:pt idx="517">
                  <c:v>0.23055428609464426</c:v>
                </c:pt>
                <c:pt idx="518">
                  <c:v>0.23078090201465426</c:v>
                </c:pt>
                <c:pt idx="519">
                  <c:v>0.23101245194015993</c:v>
                </c:pt>
                <c:pt idx="520">
                  <c:v>0.23123501341357153</c:v>
                </c:pt>
                <c:pt idx="521">
                  <c:v>0.23145373042476156</c:v>
                </c:pt>
                <c:pt idx="522">
                  <c:v>0.23161215378051869</c:v>
                </c:pt>
                <c:pt idx="523">
                  <c:v>0.23176177093717257</c:v>
                </c:pt>
                <c:pt idx="524">
                  <c:v>0.2319808426806497</c:v>
                </c:pt>
                <c:pt idx="525">
                  <c:v>0.23216314053807607</c:v>
                </c:pt>
                <c:pt idx="526">
                  <c:v>0.23238180643698192</c:v>
                </c:pt>
                <c:pt idx="527">
                  <c:v>0.23262267208410828</c:v>
                </c:pt>
                <c:pt idx="528">
                  <c:v>0.23281247093626281</c:v>
                </c:pt>
                <c:pt idx="529">
                  <c:v>0.23299954157243055</c:v>
                </c:pt>
                <c:pt idx="530">
                  <c:v>0.23317742998996596</c:v>
                </c:pt>
                <c:pt idx="531">
                  <c:v>0.23333774012927186</c:v>
                </c:pt>
                <c:pt idx="532">
                  <c:v>0.23355334421197202</c:v>
                </c:pt>
                <c:pt idx="533">
                  <c:v>0.23378094248050807</c:v>
                </c:pt>
                <c:pt idx="534">
                  <c:v>0.23399865045038318</c:v>
                </c:pt>
                <c:pt idx="535">
                  <c:v>0.23416917909916365</c:v>
                </c:pt>
                <c:pt idx="536">
                  <c:v>0.23436398724938054</c:v>
                </c:pt>
                <c:pt idx="537">
                  <c:v>0.23455155810108219</c:v>
                </c:pt>
                <c:pt idx="538">
                  <c:v>0.23472650899740591</c:v>
                </c:pt>
                <c:pt idx="539">
                  <c:v>0.23493431258968442</c:v>
                </c:pt>
                <c:pt idx="540">
                  <c:v>0.23518175586973067</c:v>
                </c:pt>
                <c:pt idx="541">
                  <c:v>0.23539605822129858</c:v>
                </c:pt>
                <c:pt idx="542">
                  <c:v>0.23553478154314311</c:v>
                </c:pt>
                <c:pt idx="543">
                  <c:v>0.23573008598820758</c:v>
                </c:pt>
                <c:pt idx="544">
                  <c:v>0.23593376933289997</c:v>
                </c:pt>
                <c:pt idx="545">
                  <c:v>0.23611383713914513</c:v>
                </c:pt>
                <c:pt idx="546">
                  <c:v>0.23628799298046366</c:v>
                </c:pt>
                <c:pt idx="547">
                  <c:v>0.2365136835969974</c:v>
                </c:pt>
                <c:pt idx="548">
                  <c:v>0.23674262716197034</c:v>
                </c:pt>
                <c:pt idx="549">
                  <c:v>0.23692806289157484</c:v>
                </c:pt>
                <c:pt idx="550">
                  <c:v>0.23712978734845949</c:v>
                </c:pt>
                <c:pt idx="551">
                  <c:v>0.23730547601789134</c:v>
                </c:pt>
                <c:pt idx="552">
                  <c:v>0.23750290049646752</c:v>
                </c:pt>
                <c:pt idx="553">
                  <c:v>0.23769173914058203</c:v>
                </c:pt>
                <c:pt idx="554">
                  <c:v>0.23789612921175576</c:v>
                </c:pt>
                <c:pt idx="555">
                  <c:v>0.23811742127696134</c:v>
                </c:pt>
                <c:pt idx="556">
                  <c:v>0.2383311286104802</c:v>
                </c:pt>
                <c:pt idx="557">
                  <c:v>0.23850282707803575</c:v>
                </c:pt>
                <c:pt idx="558">
                  <c:v>0.23865903556624787</c:v>
                </c:pt>
                <c:pt idx="559">
                  <c:v>0.23885541288703416</c:v>
                </c:pt>
                <c:pt idx="560">
                  <c:v>0.23906876524060597</c:v>
                </c:pt>
                <c:pt idx="561">
                  <c:v>0.23923018969928009</c:v>
                </c:pt>
                <c:pt idx="562">
                  <c:v>0.23944586479587096</c:v>
                </c:pt>
                <c:pt idx="563">
                  <c:v>0.23967076864872408</c:v>
                </c:pt>
                <c:pt idx="564">
                  <c:v>0.23980518128056125</c:v>
                </c:pt>
                <c:pt idx="565">
                  <c:v>0.23999107229628411</c:v>
                </c:pt>
                <c:pt idx="566">
                  <c:v>0.24021703684063675</c:v>
                </c:pt>
                <c:pt idx="567">
                  <c:v>0.24039343310623926</c:v>
                </c:pt>
                <c:pt idx="568">
                  <c:v>0.24062106662708613</c:v>
                </c:pt>
                <c:pt idx="569">
                  <c:v>0.24083151859037022</c:v>
                </c:pt>
                <c:pt idx="570">
                  <c:v>0.24099194575030156</c:v>
                </c:pt>
                <c:pt idx="571">
                  <c:v>0.2412131310962429</c:v>
                </c:pt>
                <c:pt idx="572">
                  <c:v>0.24140445518532072</c:v>
                </c:pt>
                <c:pt idx="573">
                  <c:v>0.24161703533188353</c:v>
                </c:pt>
                <c:pt idx="574">
                  <c:v>0.24181719754092615</c:v>
                </c:pt>
                <c:pt idx="575">
                  <c:v>0.24195551686922392</c:v>
                </c:pt>
                <c:pt idx="576">
                  <c:v>0.24212386099050262</c:v>
                </c:pt>
                <c:pt idx="577">
                  <c:v>0.24237466209946981</c:v>
                </c:pt>
                <c:pt idx="578">
                  <c:v>0.24254886363435102</c:v>
                </c:pt>
                <c:pt idx="579">
                  <c:v>0.24271975101510476</c:v>
                </c:pt>
                <c:pt idx="580">
                  <c:v>0.24293220555717987</c:v>
                </c:pt>
                <c:pt idx="581">
                  <c:v>0.24310890341273719</c:v>
                </c:pt>
                <c:pt idx="582">
                  <c:v>0.24330657645236822</c:v>
                </c:pt>
                <c:pt idx="583">
                  <c:v>0.24353050450498745</c:v>
                </c:pt>
                <c:pt idx="584">
                  <c:v>0.24374322596379261</c:v>
                </c:pt>
                <c:pt idx="585">
                  <c:v>0.2439214648114961</c:v>
                </c:pt>
                <c:pt idx="586">
                  <c:v>0.24411080086669865</c:v>
                </c:pt>
                <c:pt idx="587">
                  <c:v>0.24429281495125957</c:v>
                </c:pt>
                <c:pt idx="588">
                  <c:v>0.24444635935099002</c:v>
                </c:pt>
                <c:pt idx="589">
                  <c:v>0.24460263666276116</c:v>
                </c:pt>
                <c:pt idx="590">
                  <c:v>0.2447668060760034</c:v>
                </c:pt>
                <c:pt idx="591">
                  <c:v>0.24496049643474729</c:v>
                </c:pt>
                <c:pt idx="592">
                  <c:v>0.24518249958061919</c:v>
                </c:pt>
                <c:pt idx="593">
                  <c:v>0.24531877002265992</c:v>
                </c:pt>
                <c:pt idx="594">
                  <c:v>0.24551068072094476</c:v>
                </c:pt>
                <c:pt idx="595">
                  <c:v>0.24575265266770394</c:v>
                </c:pt>
                <c:pt idx="596">
                  <c:v>0.24588791732899676</c:v>
                </c:pt>
                <c:pt idx="597">
                  <c:v>0.24605188712920215</c:v>
                </c:pt>
                <c:pt idx="598">
                  <c:v>0.24628171958117276</c:v>
                </c:pt>
                <c:pt idx="599">
                  <c:v>0.24642747518603833</c:v>
                </c:pt>
                <c:pt idx="600">
                  <c:v>0.24659207188041213</c:v>
                </c:pt>
                <c:pt idx="601">
                  <c:v>0.24673839040909842</c:v>
                </c:pt>
                <c:pt idx="602">
                  <c:v>0.24682222810156865</c:v>
                </c:pt>
                <c:pt idx="603">
                  <c:v>0.24707428625729946</c:v>
                </c:pt>
                <c:pt idx="604">
                  <c:v>0.24725472896560816</c:v>
                </c:pt>
                <c:pt idx="605">
                  <c:v>0.2473926024520067</c:v>
                </c:pt>
                <c:pt idx="606">
                  <c:v>0.24758846153369407</c:v>
                </c:pt>
                <c:pt idx="607">
                  <c:v>0.2478084972421315</c:v>
                </c:pt>
                <c:pt idx="608">
                  <c:v>0.24802665056166848</c:v>
                </c:pt>
                <c:pt idx="609">
                  <c:v>0.24819274911305722</c:v>
                </c:pt>
                <c:pt idx="610">
                  <c:v>0.2483081537267835</c:v>
                </c:pt>
                <c:pt idx="611">
                  <c:v>0.24846423501023104</c:v>
                </c:pt>
                <c:pt idx="612">
                  <c:v>0.24860740104084308</c:v>
                </c:pt>
                <c:pt idx="613">
                  <c:v>0.24873315703062771</c:v>
                </c:pt>
                <c:pt idx="614">
                  <c:v>0.24887450072466202</c:v>
                </c:pt>
                <c:pt idx="615">
                  <c:v>0.24909327049166211</c:v>
                </c:pt>
                <c:pt idx="616">
                  <c:v>0.24932288848674986</c:v>
                </c:pt>
                <c:pt idx="617">
                  <c:v>0.24952906201839639</c:v>
                </c:pt>
                <c:pt idx="618">
                  <c:v>0.24962800805910512</c:v>
                </c:pt>
                <c:pt idx="619">
                  <c:v>0.2497030516492886</c:v>
                </c:pt>
                <c:pt idx="620">
                  <c:v>0.24990493586871523</c:v>
                </c:pt>
                <c:pt idx="621">
                  <c:v>0.25021703230520292</c:v>
                </c:pt>
                <c:pt idx="622">
                  <c:v>0.25049941903348277</c:v>
                </c:pt>
                <c:pt idx="623">
                  <c:v>0.25067600727006728</c:v>
                </c:pt>
                <c:pt idx="624">
                  <c:v>0.25077812834771662</c:v>
                </c:pt>
                <c:pt idx="625">
                  <c:v>0.25099221945158973</c:v>
                </c:pt>
                <c:pt idx="626">
                  <c:v>0.25116573725237923</c:v>
                </c:pt>
                <c:pt idx="627">
                  <c:v>0.25132755633954934</c:v>
                </c:pt>
                <c:pt idx="628">
                  <c:v>0.2515159583957689</c:v>
                </c:pt>
                <c:pt idx="629">
                  <c:v>0.2516854171369714</c:v>
                </c:pt>
                <c:pt idx="630">
                  <c:v>0.25187791631416917</c:v>
                </c:pt>
                <c:pt idx="631">
                  <c:v>0.25209912785352034</c:v>
                </c:pt>
                <c:pt idx="632">
                  <c:v>0.25230855498952809</c:v>
                </c:pt>
                <c:pt idx="633">
                  <c:v>0.25242094933107467</c:v>
                </c:pt>
                <c:pt idx="634">
                  <c:v>0.25248632989093317</c:v>
                </c:pt>
                <c:pt idx="635">
                  <c:v>0.2526238266520896</c:v>
                </c:pt>
                <c:pt idx="636">
                  <c:v>0.2528463973303452</c:v>
                </c:pt>
                <c:pt idx="637">
                  <c:v>0.25307838709257685</c:v>
                </c:pt>
                <c:pt idx="638">
                  <c:v>0.25324126818416526</c:v>
                </c:pt>
                <c:pt idx="639">
                  <c:v>0.25331754434711956</c:v>
                </c:pt>
                <c:pt idx="640">
                  <c:v>0.25348527327440412</c:v>
                </c:pt>
                <c:pt idx="641">
                  <c:v>0.25367495724316774</c:v>
                </c:pt>
                <c:pt idx="642">
                  <c:v>0.25387010071268817</c:v>
                </c:pt>
                <c:pt idx="643">
                  <c:v>0.25405251294132158</c:v>
                </c:pt>
                <c:pt idx="644">
                  <c:v>0.25411896758027858</c:v>
                </c:pt>
                <c:pt idx="645">
                  <c:v>0.25421171677567422</c:v>
                </c:pt>
                <c:pt idx="646">
                  <c:v>0.2544268449752527</c:v>
                </c:pt>
                <c:pt idx="647">
                  <c:v>0.25465457550927262</c:v>
                </c:pt>
                <c:pt idx="648">
                  <c:v>0.2547284532696073</c:v>
                </c:pt>
                <c:pt idx="649">
                  <c:v>0.25478513652210616</c:v>
                </c:pt>
                <c:pt idx="650">
                  <c:v>0.25513264969701915</c:v>
                </c:pt>
                <c:pt idx="651">
                  <c:v>0.2551526829152172</c:v>
                </c:pt>
                <c:pt idx="652">
                  <c:v>0.25526329223368255</c:v>
                </c:pt>
                <c:pt idx="653">
                  <c:v>0.2553842255011779</c:v>
                </c:pt>
                <c:pt idx="654">
                  <c:v>0.255584634144774</c:v>
                </c:pt>
                <c:pt idx="655">
                  <c:v>0.25573747243119799</c:v>
                </c:pt>
                <c:pt idx="656">
                  <c:v>0.25582895699586294</c:v>
                </c:pt>
                <c:pt idx="657">
                  <c:v>0.25596889357261449</c:v>
                </c:pt>
                <c:pt idx="658">
                  <c:v>0.25620874149050504</c:v>
                </c:pt>
                <c:pt idx="659">
                  <c:v>0.25637606065381285</c:v>
                </c:pt>
                <c:pt idx="660">
                  <c:v>0.25654827021921484</c:v>
                </c:pt>
                <c:pt idx="661">
                  <c:v>0.25669781827786836</c:v>
                </c:pt>
                <c:pt idx="662">
                  <c:v>0.2566320860239672</c:v>
                </c:pt>
                <c:pt idx="663">
                  <c:v>0.25664053874626719</c:v>
                </c:pt>
                <c:pt idx="664">
                  <c:v>0.25675820102044689</c:v>
                </c:pt>
                <c:pt idx="665">
                  <c:v>0.2569279467881182</c:v>
                </c:pt>
                <c:pt idx="666">
                  <c:v>0.25706281456611291</c:v>
                </c:pt>
                <c:pt idx="667">
                  <c:v>0.25725984389405571</c:v>
                </c:pt>
                <c:pt idx="668">
                  <c:v>0.25743852534155193</c:v>
                </c:pt>
                <c:pt idx="669">
                  <c:v>0.25755609961399012</c:v>
                </c:pt>
                <c:pt idx="670">
                  <c:v>0.25769671255456189</c:v>
                </c:pt>
                <c:pt idx="671">
                  <c:v>0.25781426789786754</c:v>
                </c:pt>
                <c:pt idx="672">
                  <c:v>0.2580336845368737</c:v>
                </c:pt>
                <c:pt idx="673">
                  <c:v>0.25819807717135951</c:v>
                </c:pt>
                <c:pt idx="674">
                  <c:v>0.25829740143004237</c:v>
                </c:pt>
                <c:pt idx="675">
                  <c:v>0.25844980940849294</c:v>
                </c:pt>
                <c:pt idx="676">
                  <c:v>0.25860431810356727</c:v>
                </c:pt>
                <c:pt idx="677">
                  <c:v>0.25871294586268229</c:v>
                </c:pt>
                <c:pt idx="678">
                  <c:v>0.25882997504312438</c:v>
                </c:pt>
                <c:pt idx="679">
                  <c:v>0.25894958311456812</c:v>
                </c:pt>
                <c:pt idx="680">
                  <c:v>0.25905292058221513</c:v>
                </c:pt>
                <c:pt idx="681">
                  <c:v>0.25917799055622714</c:v>
                </c:pt>
                <c:pt idx="682">
                  <c:v>0.25939115381122652</c:v>
                </c:pt>
                <c:pt idx="683">
                  <c:v>0.25955290988367646</c:v>
                </c:pt>
                <c:pt idx="684">
                  <c:v>0.25970218254825839</c:v>
                </c:pt>
                <c:pt idx="685">
                  <c:v>0.25992786276263824</c:v>
                </c:pt>
                <c:pt idx="686">
                  <c:v>0.26007462598714842</c:v>
                </c:pt>
                <c:pt idx="687">
                  <c:v>0.26018819550316646</c:v>
                </c:pt>
                <c:pt idx="688">
                  <c:v>0.2603644786847793</c:v>
                </c:pt>
                <c:pt idx="689">
                  <c:v>0.26048531584500517</c:v>
                </c:pt>
                <c:pt idx="690">
                  <c:v>0.26056940510039989</c:v>
                </c:pt>
                <c:pt idx="691">
                  <c:v>0.2607059484524748</c:v>
                </c:pt>
                <c:pt idx="692">
                  <c:v>0.26085074491868254</c:v>
                </c:pt>
                <c:pt idx="693">
                  <c:v>0.26099933751999438</c:v>
                </c:pt>
                <c:pt idx="694">
                  <c:v>0.26112338551278463</c:v>
                </c:pt>
                <c:pt idx="695">
                  <c:v>0.2612462185530513</c:v>
                </c:pt>
                <c:pt idx="696">
                  <c:v>0.26139541970962216</c:v>
                </c:pt>
                <c:pt idx="697">
                  <c:v>0.26150536880190439</c:v>
                </c:pt>
                <c:pt idx="698">
                  <c:v>0.26164238063212136</c:v>
                </c:pt>
                <c:pt idx="699">
                  <c:v>0.26180504095641005</c:v>
                </c:pt>
                <c:pt idx="700">
                  <c:v>0.26191637174929056</c:v>
                </c:pt>
                <c:pt idx="701">
                  <c:v>0.26204224232742501</c:v>
                </c:pt>
                <c:pt idx="702">
                  <c:v>0.26215055899149142</c:v>
                </c:pt>
                <c:pt idx="703">
                  <c:v>0.26225705237255009</c:v>
                </c:pt>
                <c:pt idx="704">
                  <c:v>0.26242488751880311</c:v>
                </c:pt>
                <c:pt idx="705">
                  <c:v>0.26255302966971461</c:v>
                </c:pt>
                <c:pt idx="706">
                  <c:v>0.26265502888998721</c:v>
                </c:pt>
                <c:pt idx="707">
                  <c:v>0.26278244708367726</c:v>
                </c:pt>
                <c:pt idx="708">
                  <c:v>0.26293955581784573</c:v>
                </c:pt>
                <c:pt idx="709">
                  <c:v>0.26304891779196959</c:v>
                </c:pt>
                <c:pt idx="710">
                  <c:v>0.26320647114186707</c:v>
                </c:pt>
                <c:pt idx="711">
                  <c:v>0.26335983213151976</c:v>
                </c:pt>
                <c:pt idx="712">
                  <c:v>0.26346537643257423</c:v>
                </c:pt>
                <c:pt idx="713">
                  <c:v>0.26349947584325067</c:v>
                </c:pt>
                <c:pt idx="714">
                  <c:v>0.26351089450943599</c:v>
                </c:pt>
                <c:pt idx="715">
                  <c:v>0.2636109583825616</c:v>
                </c:pt>
                <c:pt idx="716">
                  <c:v>0.26370912487116049</c:v>
                </c:pt>
                <c:pt idx="717">
                  <c:v>0.26380082411639383</c:v>
                </c:pt>
                <c:pt idx="718">
                  <c:v>0.26393263660914507</c:v>
                </c:pt>
                <c:pt idx="719">
                  <c:v>0.26403526074503231</c:v>
                </c:pt>
                <c:pt idx="720">
                  <c:v>0.26410797751240467</c:v>
                </c:pt>
                <c:pt idx="721">
                  <c:v>0.26423237548219464</c:v>
                </c:pt>
                <c:pt idx="722">
                  <c:v>0.26439919337758583</c:v>
                </c:pt>
                <c:pt idx="723">
                  <c:v>0.26455467423341511</c:v>
                </c:pt>
                <c:pt idx="724">
                  <c:v>0.2646943355861236</c:v>
                </c:pt>
                <c:pt idx="725">
                  <c:v>0.26477015215621064</c:v>
                </c:pt>
                <c:pt idx="726">
                  <c:v>0.26485475238915601</c:v>
                </c:pt>
                <c:pt idx="727">
                  <c:v>0.26502085868507946</c:v>
                </c:pt>
                <c:pt idx="728">
                  <c:v>0.26520104131199934</c:v>
                </c:pt>
                <c:pt idx="729">
                  <c:v>0.2653406352963576</c:v>
                </c:pt>
                <c:pt idx="730">
                  <c:v>0.2654978255095668</c:v>
                </c:pt>
                <c:pt idx="731">
                  <c:v>0.26564486474183147</c:v>
                </c:pt>
                <c:pt idx="732">
                  <c:v>0.26579396985020148</c:v>
                </c:pt>
                <c:pt idx="733">
                  <c:v>0.26596074061540304</c:v>
                </c:pt>
                <c:pt idx="734">
                  <c:v>0.2661354374756289</c:v>
                </c:pt>
                <c:pt idx="735">
                  <c:v>0.26630640060759253</c:v>
                </c:pt>
                <c:pt idx="736">
                  <c:v>0.26647554092261921</c:v>
                </c:pt>
                <c:pt idx="737">
                  <c:v>0.26666009411065178</c:v>
                </c:pt>
                <c:pt idx="738">
                  <c:v>0.26684829191869031</c:v>
                </c:pt>
                <c:pt idx="739">
                  <c:v>0.26700254370196186</c:v>
                </c:pt>
                <c:pt idx="740">
                  <c:v>0.26715607768741295</c:v>
                </c:pt>
                <c:pt idx="741">
                  <c:v>0.26731287672233123</c:v>
                </c:pt>
                <c:pt idx="742">
                  <c:v>0.26749022457752936</c:v>
                </c:pt>
                <c:pt idx="743">
                  <c:v>0.26767229576718865</c:v>
                </c:pt>
                <c:pt idx="744">
                  <c:v>0.26791864147192618</c:v>
                </c:pt>
                <c:pt idx="745">
                  <c:v>0.26812569309628614</c:v>
                </c:pt>
                <c:pt idx="746">
                  <c:v>0.26830073197139132</c:v>
                </c:pt>
                <c:pt idx="747">
                  <c:v>0.26849439173140605</c:v>
                </c:pt>
                <c:pt idx="748">
                  <c:v>0.26867611998233215</c:v>
                </c:pt>
                <c:pt idx="749">
                  <c:v>0.26886384019364512</c:v>
                </c:pt>
                <c:pt idx="750">
                  <c:v>0.26911119067845951</c:v>
                </c:pt>
                <c:pt idx="751">
                  <c:v>0.26933740426267599</c:v>
                </c:pt>
                <c:pt idx="752">
                  <c:v>0.26957199071788823</c:v>
                </c:pt>
                <c:pt idx="753">
                  <c:v>0.26980666902807848</c:v>
                </c:pt>
                <c:pt idx="754">
                  <c:v>0.26997913458006551</c:v>
                </c:pt>
                <c:pt idx="755">
                  <c:v>0.27014729384314973</c:v>
                </c:pt>
                <c:pt idx="756">
                  <c:v>0.27031954783487883</c:v>
                </c:pt>
                <c:pt idx="757">
                  <c:v>0.27044810693454341</c:v>
                </c:pt>
                <c:pt idx="758">
                  <c:v>0.27062751239363053</c:v>
                </c:pt>
                <c:pt idx="759">
                  <c:v>0.27084624097023807</c:v>
                </c:pt>
                <c:pt idx="760">
                  <c:v>0.27104470802051178</c:v>
                </c:pt>
                <c:pt idx="761">
                  <c:v>0.27124064556480398</c:v>
                </c:pt>
                <c:pt idx="762">
                  <c:v>0.27141699084449084</c:v>
                </c:pt>
                <c:pt idx="763">
                  <c:v>0.27158713998639827</c:v>
                </c:pt>
                <c:pt idx="764">
                  <c:v>0.27173059541133759</c:v>
                </c:pt>
                <c:pt idx="765">
                  <c:v>0.27187993636345981</c:v>
                </c:pt>
                <c:pt idx="766">
                  <c:v>0.27202935804726397</c:v>
                </c:pt>
                <c:pt idx="767">
                  <c:v>0.27216396890714195</c:v>
                </c:pt>
                <c:pt idx="768">
                  <c:v>0.27230425950767967</c:v>
                </c:pt>
                <c:pt idx="769">
                  <c:v>0.27242805752457988</c:v>
                </c:pt>
                <c:pt idx="770">
                  <c:v>0.27257101322999727</c:v>
                </c:pt>
                <c:pt idx="771">
                  <c:v>0.27269489834075167</c:v>
                </c:pt>
                <c:pt idx="772">
                  <c:v>0.27277655756454272</c:v>
                </c:pt>
                <c:pt idx="773">
                  <c:v>0.27289807561074109</c:v>
                </c:pt>
                <c:pt idx="774">
                  <c:v>0.27304296949972334</c:v>
                </c:pt>
                <c:pt idx="775">
                  <c:v>0.27315481891199395</c:v>
                </c:pt>
                <c:pt idx="776">
                  <c:v>0.27327401997363976</c:v>
                </c:pt>
                <c:pt idx="777">
                  <c:v>0.27339657247129323</c:v>
                </c:pt>
                <c:pt idx="778">
                  <c:v>0.27344513754827088</c:v>
                </c:pt>
                <c:pt idx="779">
                  <c:v>0.273528081568848</c:v>
                </c:pt>
                <c:pt idx="780">
                  <c:v>0.27362814401337526</c:v>
                </c:pt>
                <c:pt idx="781">
                  <c:v>0.27367910412572366</c:v>
                </c:pt>
                <c:pt idx="782">
                  <c:v>0.27373246218158404</c:v>
                </c:pt>
                <c:pt idx="783">
                  <c:v>0.27378694223594063</c:v>
                </c:pt>
                <c:pt idx="784">
                  <c:v>0.27383451265148656</c:v>
                </c:pt>
                <c:pt idx="785">
                  <c:v>0.27389193038593568</c:v>
                </c:pt>
                <c:pt idx="786">
                  <c:v>0.27395324605832277</c:v>
                </c:pt>
                <c:pt idx="787">
                  <c:v>0.27401687049381995</c:v>
                </c:pt>
                <c:pt idx="788">
                  <c:v>0.27408775949787378</c:v>
                </c:pt>
                <c:pt idx="789">
                  <c:v>0.27414689281069005</c:v>
                </c:pt>
                <c:pt idx="790">
                  <c:v>0.27418696798140124</c:v>
                </c:pt>
                <c:pt idx="791">
                  <c:v>0.27422253784895584</c:v>
                </c:pt>
                <c:pt idx="792">
                  <c:v>0.2742771207432757</c:v>
                </c:pt>
                <c:pt idx="793">
                  <c:v>0.2742984005904831</c:v>
                </c:pt>
                <c:pt idx="794">
                  <c:v>0.27429015043607335</c:v>
                </c:pt>
                <c:pt idx="795">
                  <c:v>0.27432324283281212</c:v>
                </c:pt>
                <c:pt idx="796">
                  <c:v>0.27435092628894497</c:v>
                </c:pt>
                <c:pt idx="797">
                  <c:v>0.27437783081954215</c:v>
                </c:pt>
                <c:pt idx="798">
                  <c:v>0.27440181911710965</c:v>
                </c:pt>
                <c:pt idx="799">
                  <c:v>0.27443173782668207</c:v>
                </c:pt>
                <c:pt idx="800">
                  <c:v>0.27444826212192774</c:v>
                </c:pt>
                <c:pt idx="801">
                  <c:v>0.2744734467304541</c:v>
                </c:pt>
                <c:pt idx="802">
                  <c:v>0.27452086261185932</c:v>
                </c:pt>
                <c:pt idx="803">
                  <c:v>0.27456484466521475</c:v>
                </c:pt>
                <c:pt idx="804">
                  <c:v>0.27461695321104101</c:v>
                </c:pt>
                <c:pt idx="805">
                  <c:v>0.27467649620119466</c:v>
                </c:pt>
                <c:pt idx="806">
                  <c:v>0.27472465303595572</c:v>
                </c:pt>
                <c:pt idx="807">
                  <c:v>0.27478831787338448</c:v>
                </c:pt>
                <c:pt idx="808">
                  <c:v>0.27485652520951137</c:v>
                </c:pt>
                <c:pt idx="809">
                  <c:v>0.27492834730752524</c:v>
                </c:pt>
                <c:pt idx="810">
                  <c:v>0.27500370217005904</c:v>
                </c:pt>
                <c:pt idx="811">
                  <c:v>0.27509176215705727</c:v>
                </c:pt>
                <c:pt idx="812">
                  <c:v>0.27517263753123489</c:v>
                </c:pt>
                <c:pt idx="813">
                  <c:v>0.2752608348213279</c:v>
                </c:pt>
                <c:pt idx="814">
                  <c:v>0.27534268083080099</c:v>
                </c:pt>
                <c:pt idx="815">
                  <c:v>0.27541298041369838</c:v>
                </c:pt>
                <c:pt idx="816">
                  <c:v>0.27549217988216546</c:v>
                </c:pt>
                <c:pt idx="817">
                  <c:v>0.27557804204184833</c:v>
                </c:pt>
                <c:pt idx="818">
                  <c:v>0.27566398961167016</c:v>
                </c:pt>
                <c:pt idx="819">
                  <c:v>0.27575435680289734</c:v>
                </c:pt>
                <c:pt idx="820">
                  <c:v>0.27584539270458303</c:v>
                </c:pt>
                <c:pt idx="821">
                  <c:v>0.27593529761661645</c:v>
                </c:pt>
                <c:pt idx="822">
                  <c:v>0.27601083135699761</c:v>
                </c:pt>
                <c:pt idx="823">
                  <c:v>0.27609841142545366</c:v>
                </c:pt>
                <c:pt idx="824">
                  <c:v>0.27620530751331773</c:v>
                </c:pt>
                <c:pt idx="825">
                  <c:v>0.276295264944451</c:v>
                </c:pt>
                <c:pt idx="826">
                  <c:v>0.27637688926007742</c:v>
                </c:pt>
                <c:pt idx="827">
                  <c:v>0.27646768268881061</c:v>
                </c:pt>
                <c:pt idx="828">
                  <c:v>0.27655579641394512</c:v>
                </c:pt>
                <c:pt idx="829">
                  <c:v>0.27663702601652057</c:v>
                </c:pt>
                <c:pt idx="830">
                  <c:v>0.27671501530264342</c:v>
                </c:pt>
                <c:pt idx="831">
                  <c:v>0.27678686248677403</c:v>
                </c:pt>
                <c:pt idx="832">
                  <c:v>0.27685897617339311</c:v>
                </c:pt>
                <c:pt idx="833">
                  <c:v>0.27694636783004051</c:v>
                </c:pt>
                <c:pt idx="834">
                  <c:v>0.27704675096199316</c:v>
                </c:pt>
                <c:pt idx="835">
                  <c:v>0.27714597011389736</c:v>
                </c:pt>
                <c:pt idx="836">
                  <c:v>0.27722482056302228</c:v>
                </c:pt>
                <c:pt idx="837">
                  <c:v>0.2772961197026243</c:v>
                </c:pt>
                <c:pt idx="838">
                  <c:v>0.27737086605837724</c:v>
                </c:pt>
                <c:pt idx="839">
                  <c:v>0.27743348465197654</c:v>
                </c:pt>
                <c:pt idx="840">
                  <c:v>0.27750520655063865</c:v>
                </c:pt>
                <c:pt idx="841">
                  <c:v>0.27757361253035068</c:v>
                </c:pt>
                <c:pt idx="842">
                  <c:v>0.27764046134410397</c:v>
                </c:pt>
                <c:pt idx="843">
                  <c:v>0.27771206579885238</c:v>
                </c:pt>
                <c:pt idx="844">
                  <c:v>0.27777032890157916</c:v>
                </c:pt>
                <c:pt idx="845">
                  <c:v>0.2778406386081072</c:v>
                </c:pt>
                <c:pt idx="846">
                  <c:v>0.27789722095533592</c:v>
                </c:pt>
                <c:pt idx="847">
                  <c:v>0.27795065754587028</c:v>
                </c:pt>
                <c:pt idx="848">
                  <c:v>0.27801140742597846</c:v>
                </c:pt>
                <c:pt idx="849">
                  <c:v>0.27806828583958998</c:v>
                </c:pt>
                <c:pt idx="850">
                  <c:v>0.2781306925383879</c:v>
                </c:pt>
                <c:pt idx="851">
                  <c:v>0.27819042698315227</c:v>
                </c:pt>
                <c:pt idx="852">
                  <c:v>0.278257185657663</c:v>
                </c:pt>
                <c:pt idx="853">
                  <c:v>0.27833321368448832</c:v>
                </c:pt>
                <c:pt idx="854">
                  <c:v>0.27840867558402521</c:v>
                </c:pt>
                <c:pt idx="855">
                  <c:v>0.2784774893660304</c:v>
                </c:pt>
                <c:pt idx="856">
                  <c:v>0.27854975274343136</c:v>
                </c:pt>
                <c:pt idx="857">
                  <c:v>0.2786079545282662</c:v>
                </c:pt>
                <c:pt idx="858">
                  <c:v>0.27866099875999312</c:v>
                </c:pt>
                <c:pt idx="859">
                  <c:v>0.27871442795360712</c:v>
                </c:pt>
                <c:pt idx="860">
                  <c:v>0.27876065437137981</c:v>
                </c:pt>
                <c:pt idx="861">
                  <c:v>0.27880489318722579</c:v>
                </c:pt>
                <c:pt idx="862">
                  <c:v>0.27884788434044588</c:v>
                </c:pt>
                <c:pt idx="863">
                  <c:v>0.27888397762705713</c:v>
                </c:pt>
                <c:pt idx="864">
                  <c:v>0.2789244954153432</c:v>
                </c:pt>
                <c:pt idx="865">
                  <c:v>0.27896393423533977</c:v>
                </c:pt>
                <c:pt idx="866">
                  <c:v>0.2790097918425572</c:v>
                </c:pt>
                <c:pt idx="867">
                  <c:v>0.27906467080968489</c:v>
                </c:pt>
                <c:pt idx="868">
                  <c:v>0.27911256840698867</c:v>
                </c:pt>
                <c:pt idx="869">
                  <c:v>0.2791597637457508</c:v>
                </c:pt>
                <c:pt idx="870">
                  <c:v>0.27920068045703111</c:v>
                </c:pt>
                <c:pt idx="871">
                  <c:v>0.2792292622998927</c:v>
                </c:pt>
                <c:pt idx="872">
                  <c:v>0.27927366907530915</c:v>
                </c:pt>
                <c:pt idx="873">
                  <c:v>0.27932891472878313</c:v>
                </c:pt>
                <c:pt idx="874">
                  <c:v>0.27937679379179342</c:v>
                </c:pt>
                <c:pt idx="875">
                  <c:v>0.27943483845235695</c:v>
                </c:pt>
                <c:pt idx="876">
                  <c:v>0.27948236404870197</c:v>
                </c:pt>
                <c:pt idx="877">
                  <c:v>0.27951726436648444</c:v>
                </c:pt>
                <c:pt idx="878">
                  <c:v>0.27955116606201891</c:v>
                </c:pt>
                <c:pt idx="879">
                  <c:v>0.27959159662065541</c:v>
                </c:pt>
                <c:pt idx="880">
                  <c:v>0.27963642537672878</c:v>
                </c:pt>
                <c:pt idx="881">
                  <c:v>0.27967832898060158</c:v>
                </c:pt>
                <c:pt idx="882">
                  <c:v>0.27972392570225968</c:v>
                </c:pt>
                <c:pt idx="883">
                  <c:v>0.27976089722050496</c:v>
                </c:pt>
                <c:pt idx="884">
                  <c:v>0.27978623271174513</c:v>
                </c:pt>
                <c:pt idx="885">
                  <c:v>0.27982282758145938</c:v>
                </c:pt>
                <c:pt idx="886">
                  <c:v>0.27986296282617379</c:v>
                </c:pt>
                <c:pt idx="887">
                  <c:v>0.27991363032925926</c:v>
                </c:pt>
                <c:pt idx="888">
                  <c:v>0.27998176481586906</c:v>
                </c:pt>
                <c:pt idx="889">
                  <c:v>0.28002717151155693</c:v>
                </c:pt>
                <c:pt idx="890">
                  <c:v>0.28005303621939664</c:v>
                </c:pt>
                <c:pt idx="891">
                  <c:v>0.28007806328108847</c:v>
                </c:pt>
                <c:pt idx="892">
                  <c:v>0.2800987985136944</c:v>
                </c:pt>
                <c:pt idx="893">
                  <c:v>0.28012075078005116</c:v>
                </c:pt>
                <c:pt idx="894">
                  <c:v>0.28015564708026636</c:v>
                </c:pt>
                <c:pt idx="895">
                  <c:v>0.28019166886704999</c:v>
                </c:pt>
                <c:pt idx="896">
                  <c:v>0.28023229587450538</c:v>
                </c:pt>
                <c:pt idx="897">
                  <c:v>0.28028667881027403</c:v>
                </c:pt>
                <c:pt idx="898">
                  <c:v>0.28032781848142246</c:v>
                </c:pt>
                <c:pt idx="899">
                  <c:v>0.28037863363885396</c:v>
                </c:pt>
                <c:pt idx="900">
                  <c:v>0.28041381363581186</c:v>
                </c:pt>
                <c:pt idx="901">
                  <c:v>0.28042833609480949</c:v>
                </c:pt>
                <c:pt idx="902">
                  <c:v>0.28045863068878268</c:v>
                </c:pt>
                <c:pt idx="903">
                  <c:v>0.28049447570219249</c:v>
                </c:pt>
                <c:pt idx="904">
                  <c:v>0.28052121057176871</c:v>
                </c:pt>
                <c:pt idx="905">
                  <c:v>0.28055728372549055</c:v>
                </c:pt>
                <c:pt idx="906">
                  <c:v>0.28059319464240295</c:v>
                </c:pt>
                <c:pt idx="907">
                  <c:v>0.28062617422864267</c:v>
                </c:pt>
                <c:pt idx="908">
                  <c:v>0.28066077322442523</c:v>
                </c:pt>
                <c:pt idx="909">
                  <c:v>0.28069382128869391</c:v>
                </c:pt>
                <c:pt idx="910">
                  <c:v>0.2807280092309557</c:v>
                </c:pt>
                <c:pt idx="911">
                  <c:v>0.28075344421885523</c:v>
                </c:pt>
                <c:pt idx="912">
                  <c:v>0.28076667544553574</c:v>
                </c:pt>
                <c:pt idx="913">
                  <c:v>0.28079840615801005</c:v>
                </c:pt>
                <c:pt idx="914">
                  <c:v>0.2808272002707734</c:v>
                </c:pt>
                <c:pt idx="915">
                  <c:v>0.28086459804945924</c:v>
                </c:pt>
                <c:pt idx="916">
                  <c:v>0.28092618236733097</c:v>
                </c:pt>
                <c:pt idx="917">
                  <c:v>0.28096137521793296</c:v>
                </c:pt>
                <c:pt idx="918">
                  <c:v>0.28098897138412277</c:v>
                </c:pt>
                <c:pt idx="919">
                  <c:v>0.28102841910014853</c:v>
                </c:pt>
                <c:pt idx="920">
                  <c:v>0.28105280947963157</c:v>
                </c:pt>
                <c:pt idx="921">
                  <c:v>0.28107679589024331</c:v>
                </c:pt>
                <c:pt idx="922">
                  <c:v>0.2811080337934615</c:v>
                </c:pt>
                <c:pt idx="923">
                  <c:v>0.28113565895637677</c:v>
                </c:pt>
                <c:pt idx="924">
                  <c:v>0.28115411838945525</c:v>
                </c:pt>
                <c:pt idx="925">
                  <c:v>0.28117190619890214</c:v>
                </c:pt>
                <c:pt idx="926">
                  <c:v>0.28119450563305942</c:v>
                </c:pt>
                <c:pt idx="927">
                  <c:v>0.28121629177888519</c:v>
                </c:pt>
                <c:pt idx="928">
                  <c:v>0.2812448316702616</c:v>
                </c:pt>
                <c:pt idx="929">
                  <c:v>0.28129181668518122</c:v>
                </c:pt>
                <c:pt idx="930">
                  <c:v>0.2813212366826604</c:v>
                </c:pt>
                <c:pt idx="931">
                  <c:v>0.28134054086581606</c:v>
                </c:pt>
                <c:pt idx="932">
                  <c:v>0.28136203877054961</c:v>
                </c:pt>
                <c:pt idx="933">
                  <c:v>0.28135507845430036</c:v>
                </c:pt>
                <c:pt idx="934">
                  <c:v>0.28136566246666672</c:v>
                </c:pt>
                <c:pt idx="935">
                  <c:v>0.28140383100483107</c:v>
                </c:pt>
                <c:pt idx="936">
                  <c:v>0.28142926046661354</c:v>
                </c:pt>
                <c:pt idx="937">
                  <c:v>0.28146216975570487</c:v>
                </c:pt>
                <c:pt idx="938">
                  <c:v>0.28148294981618394</c:v>
                </c:pt>
                <c:pt idx="939">
                  <c:v>0.28148410986660705</c:v>
                </c:pt>
                <c:pt idx="940">
                  <c:v>0.281496153910478</c:v>
                </c:pt>
                <c:pt idx="941">
                  <c:v>0.28151627461055811</c:v>
                </c:pt>
                <c:pt idx="942">
                  <c:v>0.28152050922612237</c:v>
                </c:pt>
                <c:pt idx="943">
                  <c:v>0.2815183523885974</c:v>
                </c:pt>
                <c:pt idx="944">
                  <c:v>0.28151343668318396</c:v>
                </c:pt>
                <c:pt idx="945">
                  <c:v>0.28150518530666319</c:v>
                </c:pt>
                <c:pt idx="946">
                  <c:v>0.28148296604514073</c:v>
                </c:pt>
                <c:pt idx="947">
                  <c:v>0.28146629344941326</c:v>
                </c:pt>
                <c:pt idx="948">
                  <c:v>0.28144995159985492</c:v>
                </c:pt>
                <c:pt idx="949">
                  <c:v>0.28141854173816655</c:v>
                </c:pt>
                <c:pt idx="950">
                  <c:v>0.28138333987257513</c:v>
                </c:pt>
                <c:pt idx="951">
                  <c:v>0.28135068816863634</c:v>
                </c:pt>
                <c:pt idx="952">
                  <c:v>0.28131041841815585</c:v>
                </c:pt>
                <c:pt idx="953">
                  <c:v>0.28128587556143092</c:v>
                </c:pt>
                <c:pt idx="954">
                  <c:v>0.28124746852951971</c:v>
                </c:pt>
                <c:pt idx="955">
                  <c:v>0.28122032345521686</c:v>
                </c:pt>
                <c:pt idx="956">
                  <c:v>0.28121201701224569</c:v>
                </c:pt>
                <c:pt idx="957">
                  <c:v>0.28120323251181517</c:v>
                </c:pt>
                <c:pt idx="958">
                  <c:v>0.28120503725558893</c:v>
                </c:pt>
                <c:pt idx="959">
                  <c:v>0.28120643355835168</c:v>
                </c:pt>
                <c:pt idx="960">
                  <c:v>0.28120669310294449</c:v>
                </c:pt>
                <c:pt idx="961">
                  <c:v>0.28120105235701964</c:v>
                </c:pt>
                <c:pt idx="962">
                  <c:v>0.28120544957588772</c:v>
                </c:pt>
                <c:pt idx="963">
                  <c:v>0.28120905389970602</c:v>
                </c:pt>
                <c:pt idx="964">
                  <c:v>0.28123509891563986</c:v>
                </c:pt>
                <c:pt idx="965">
                  <c:v>0.2812752336813692</c:v>
                </c:pt>
                <c:pt idx="966">
                  <c:v>0.28132126425242682</c:v>
                </c:pt>
                <c:pt idx="967">
                  <c:v>0.28137849228095829</c:v>
                </c:pt>
                <c:pt idx="968">
                  <c:v>0.28145941412449854</c:v>
                </c:pt>
                <c:pt idx="969">
                  <c:v>0.28155649842798519</c:v>
                </c:pt>
                <c:pt idx="970">
                  <c:v>0.28164874180081378</c:v>
                </c:pt>
                <c:pt idx="971">
                  <c:v>0.28175629931401963</c:v>
                </c:pt>
                <c:pt idx="972">
                  <c:v>0.28187037858108588</c:v>
                </c:pt>
                <c:pt idx="973">
                  <c:v>0.28199073068973363</c:v>
                </c:pt>
                <c:pt idx="974">
                  <c:v>0.2821087524589605</c:v>
                </c:pt>
                <c:pt idx="975">
                  <c:v>0.28222052320353469</c:v>
                </c:pt>
                <c:pt idx="976">
                  <c:v>0.28233199595352759</c:v>
                </c:pt>
                <c:pt idx="977">
                  <c:v>0.28245591201643078</c:v>
                </c:pt>
                <c:pt idx="978">
                  <c:v>0.28256309343045011</c:v>
                </c:pt>
                <c:pt idx="979">
                  <c:v>0.28268297182949675</c:v>
                </c:pt>
                <c:pt idx="980">
                  <c:v>0.28283688006431634</c:v>
                </c:pt>
                <c:pt idx="981">
                  <c:v>0.28295921641734362</c:v>
                </c:pt>
                <c:pt idx="982">
                  <c:v>0.28307592445692636</c:v>
                </c:pt>
                <c:pt idx="983">
                  <c:v>0.28318298274313408</c:v>
                </c:pt>
                <c:pt idx="984">
                  <c:v>0.28325954301714523</c:v>
                </c:pt>
                <c:pt idx="985">
                  <c:v>0.28334880019323005</c:v>
                </c:pt>
                <c:pt idx="986">
                  <c:v>0.28344919552976272</c:v>
                </c:pt>
                <c:pt idx="987">
                  <c:v>0.28352763808765596</c:v>
                </c:pt>
                <c:pt idx="988">
                  <c:v>0.28361187622065359</c:v>
                </c:pt>
                <c:pt idx="989">
                  <c:v>0.28368532089622905</c:v>
                </c:pt>
                <c:pt idx="990">
                  <c:v>0.28374094270229527</c:v>
                </c:pt>
                <c:pt idx="991">
                  <c:v>0.28378721847108823</c:v>
                </c:pt>
                <c:pt idx="992">
                  <c:v>0.28382071613424326</c:v>
                </c:pt>
                <c:pt idx="993">
                  <c:v>0.28384656985099616</c:v>
                </c:pt>
                <c:pt idx="994">
                  <c:v>0.28386270742202996</c:v>
                </c:pt>
                <c:pt idx="995">
                  <c:v>0.28387232829251902</c:v>
                </c:pt>
                <c:pt idx="996">
                  <c:v>0.2838748214378477</c:v>
                </c:pt>
                <c:pt idx="997">
                  <c:v>0.28388081107669777</c:v>
                </c:pt>
                <c:pt idx="998">
                  <c:v>0.28387246656683268</c:v>
                </c:pt>
                <c:pt idx="999">
                  <c:v>0.28384830658832033</c:v>
                </c:pt>
                <c:pt idx="1000">
                  <c:v>0.28382721389120052</c:v>
                </c:pt>
                <c:pt idx="1001">
                  <c:v>0.2838037246320162</c:v>
                </c:pt>
                <c:pt idx="1002">
                  <c:v>0.28377479253818716</c:v>
                </c:pt>
                <c:pt idx="1003">
                  <c:v>0.2837403388851607</c:v>
                </c:pt>
                <c:pt idx="1004">
                  <c:v>0.28368437236955762</c:v>
                </c:pt>
                <c:pt idx="1005">
                  <c:v>0.28362095827504707</c:v>
                </c:pt>
                <c:pt idx="1006">
                  <c:v>0.28354744243744667</c:v>
                </c:pt>
                <c:pt idx="1007">
                  <c:v>0.28347570898276797</c:v>
                </c:pt>
                <c:pt idx="1008">
                  <c:v>0.28340481145247559</c:v>
                </c:pt>
                <c:pt idx="1009">
                  <c:v>0.2833159680117403</c:v>
                </c:pt>
                <c:pt idx="1010">
                  <c:v>0.28322553636515096</c:v>
                </c:pt>
                <c:pt idx="1011">
                  <c:v>0.28312117232137141</c:v>
                </c:pt>
                <c:pt idx="1012">
                  <c:v>0.28300141746487301</c:v>
                </c:pt>
                <c:pt idx="1013">
                  <c:v>0.28287892202763737</c:v>
                </c:pt>
                <c:pt idx="1014">
                  <c:v>0.28275927685990454</c:v>
                </c:pt>
                <c:pt idx="1015">
                  <c:v>0.28263453587580017</c:v>
                </c:pt>
                <c:pt idx="1016">
                  <c:v>0.28249612353703574</c:v>
                </c:pt>
                <c:pt idx="1017">
                  <c:v>0.28235803550460919</c:v>
                </c:pt>
                <c:pt idx="1018">
                  <c:v>0.28221398142848808</c:v>
                </c:pt>
                <c:pt idx="1019">
                  <c:v>0.28205096727663254</c:v>
                </c:pt>
                <c:pt idx="1020">
                  <c:v>0.28187143206319698</c:v>
                </c:pt>
                <c:pt idx="1021">
                  <c:v>0.28167416382142924</c:v>
                </c:pt>
                <c:pt idx="1022">
                  <c:v>0.28147062125925326</c:v>
                </c:pt>
                <c:pt idx="1023">
                  <c:v>0.28124544495471043</c:v>
                </c:pt>
                <c:pt idx="1024">
                  <c:v>0.28102537585558979</c:v>
                </c:pt>
                <c:pt idx="1025">
                  <c:v>0.28079628953736369</c:v>
                </c:pt>
                <c:pt idx="1026">
                  <c:v>0.28054318758656649</c:v>
                </c:pt>
                <c:pt idx="1027">
                  <c:v>0.28028379636109141</c:v>
                </c:pt>
                <c:pt idx="1028">
                  <c:v>0.27998708366830893</c:v>
                </c:pt>
                <c:pt idx="1029">
                  <c:v>0.27965815025152901</c:v>
                </c:pt>
                <c:pt idx="1030">
                  <c:v>0.27930389693715035</c:v>
                </c:pt>
                <c:pt idx="1031">
                  <c:v>0.27891194369290356</c:v>
                </c:pt>
                <c:pt idx="1032">
                  <c:v>0.27851587719417253</c:v>
                </c:pt>
                <c:pt idx="1033">
                  <c:v>0.27811314086051986</c:v>
                </c:pt>
                <c:pt idx="1034">
                  <c:v>0.27768272044029918</c:v>
                </c:pt>
                <c:pt idx="1035">
                  <c:v>0.27723856596959773</c:v>
                </c:pt>
                <c:pt idx="1036">
                  <c:v>0.27676851595323354</c:v>
                </c:pt>
                <c:pt idx="1037">
                  <c:v>0.27626281729667868</c:v>
                </c:pt>
                <c:pt idx="1038">
                  <c:v>0.27573508355282517</c:v>
                </c:pt>
                <c:pt idx="1039">
                  <c:v>0.27519667315904173</c:v>
                </c:pt>
                <c:pt idx="1040">
                  <c:v>0.27464078566082173</c:v>
                </c:pt>
                <c:pt idx="1041">
                  <c:v>0.27406246578647581</c:v>
                </c:pt>
                <c:pt idx="1042">
                  <c:v>0.27345984175998278</c:v>
                </c:pt>
                <c:pt idx="1043">
                  <c:v>0.27283852430110922</c:v>
                </c:pt>
                <c:pt idx="1044">
                  <c:v>0.27222087864859962</c:v>
                </c:pt>
                <c:pt idx="1045">
                  <c:v>0.27157377789999176</c:v>
                </c:pt>
                <c:pt idx="1046">
                  <c:v>0.27090439756749213</c:v>
                </c:pt>
                <c:pt idx="1047">
                  <c:v>0.27022073918080425</c:v>
                </c:pt>
                <c:pt idx="1048">
                  <c:v>0.26950510673856537</c:v>
                </c:pt>
                <c:pt idx="1049">
                  <c:v>0.26878529713195848</c:v>
                </c:pt>
                <c:pt idx="1050">
                  <c:v>0.26805709436219599</c:v>
                </c:pt>
                <c:pt idx="1051">
                  <c:v>0.26732640127752277</c:v>
                </c:pt>
                <c:pt idx="1052">
                  <c:v>0.26658670548540447</c:v>
                </c:pt>
                <c:pt idx="1053">
                  <c:v>0.26585487563310867</c:v>
                </c:pt>
                <c:pt idx="1054">
                  <c:v>0.26511328720698418</c:v>
                </c:pt>
                <c:pt idx="1055">
                  <c:v>0.26438336015994213</c:v>
                </c:pt>
                <c:pt idx="1056">
                  <c:v>0.26363651424039641</c:v>
                </c:pt>
                <c:pt idx="1057">
                  <c:v>0.26292623622599059</c:v>
                </c:pt>
                <c:pt idx="1058">
                  <c:v>0.26221162546867322</c:v>
                </c:pt>
                <c:pt idx="1059">
                  <c:v>0.26154443786039044</c:v>
                </c:pt>
                <c:pt idx="1060">
                  <c:v>0.26090526829264665</c:v>
                </c:pt>
                <c:pt idx="1061">
                  <c:v>0.26032829761992132</c:v>
                </c:pt>
                <c:pt idx="1062">
                  <c:v>0.25980037587711813</c:v>
                </c:pt>
                <c:pt idx="1063">
                  <c:v>0.25934435621201385</c:v>
                </c:pt>
                <c:pt idx="1064">
                  <c:v>0.25897629859338589</c:v>
                </c:pt>
                <c:pt idx="1065">
                  <c:v>0.25868130014748492</c:v>
                </c:pt>
                <c:pt idx="1066">
                  <c:v>0.25846753086731827</c:v>
                </c:pt>
                <c:pt idx="1067">
                  <c:v>0.25833569026547698</c:v>
                </c:pt>
                <c:pt idx="1068">
                  <c:v>0.25829005492661283</c:v>
                </c:pt>
                <c:pt idx="1069">
                  <c:v>0.25829761890092873</c:v>
                </c:pt>
                <c:pt idx="1070">
                  <c:v>0.25834665142391039</c:v>
                </c:pt>
                <c:pt idx="1071">
                  <c:v>0.25846098467114315</c:v>
                </c:pt>
                <c:pt idx="1072">
                  <c:v>0.25860349907234753</c:v>
                </c:pt>
                <c:pt idx="1073">
                  <c:v>0.25879699236203407</c:v>
                </c:pt>
                <c:pt idx="1074">
                  <c:v>0.25900600910712596</c:v>
                </c:pt>
                <c:pt idx="1075">
                  <c:v>0.25925965980554766</c:v>
                </c:pt>
                <c:pt idx="1076">
                  <c:v>0.25950614251943643</c:v>
                </c:pt>
                <c:pt idx="1077">
                  <c:v>0.25975927174794716</c:v>
                </c:pt>
                <c:pt idx="1078">
                  <c:v>0.26002412399975405</c:v>
                </c:pt>
                <c:pt idx="1079">
                  <c:v>0.26030134879767969</c:v>
                </c:pt>
                <c:pt idx="1080">
                  <c:v>0.26058847192138873</c:v>
                </c:pt>
                <c:pt idx="1081">
                  <c:v>0.26088672514141215</c:v>
                </c:pt>
                <c:pt idx="1082">
                  <c:v>0.26119643833569978</c:v>
                </c:pt>
                <c:pt idx="1083">
                  <c:v>0.26151421140022979</c:v>
                </c:pt>
                <c:pt idx="1084">
                  <c:v>0.26183658900842327</c:v>
                </c:pt>
                <c:pt idx="1085">
                  <c:v>0.26216223320849991</c:v>
                </c:pt>
                <c:pt idx="1086">
                  <c:v>0.26248122635035753</c:v>
                </c:pt>
                <c:pt idx="1087">
                  <c:v>0.2627925000419557</c:v>
                </c:pt>
                <c:pt idx="1088">
                  <c:v>0.26309516623009876</c:v>
                </c:pt>
                <c:pt idx="1089">
                  <c:v>0.26337326588603194</c:v>
                </c:pt>
                <c:pt idx="1090">
                  <c:v>0.26364479727838769</c:v>
                </c:pt>
                <c:pt idx="1091">
                  <c:v>0.26391346273396432</c:v>
                </c:pt>
                <c:pt idx="1092">
                  <c:v>0.2641661107627099</c:v>
                </c:pt>
                <c:pt idx="1093">
                  <c:v>0.26441570027740907</c:v>
                </c:pt>
                <c:pt idx="1094">
                  <c:v>0.2646741248650652</c:v>
                </c:pt>
                <c:pt idx="1095">
                  <c:v>0.2649076816147185</c:v>
                </c:pt>
                <c:pt idx="1096">
                  <c:v>0.26512673800085546</c:v>
                </c:pt>
                <c:pt idx="1097">
                  <c:v>0.26534870185069975</c:v>
                </c:pt>
                <c:pt idx="1098">
                  <c:v>0.26556208552436633</c:v>
                </c:pt>
                <c:pt idx="1099">
                  <c:v>0.26577155587307683</c:v>
                </c:pt>
                <c:pt idx="1100">
                  <c:v>0.26598464359326779</c:v>
                </c:pt>
                <c:pt idx="1101">
                  <c:v>0.26617362993956267</c:v>
                </c:pt>
                <c:pt idx="1102">
                  <c:v>0.26635259545195827</c:v>
                </c:pt>
                <c:pt idx="1103">
                  <c:v>0.26651914021284528</c:v>
                </c:pt>
                <c:pt idx="1104">
                  <c:v>0.26666784802287641</c:v>
                </c:pt>
                <c:pt idx="1105">
                  <c:v>0.26680899597051155</c:v>
                </c:pt>
                <c:pt idx="1106">
                  <c:v>0.26694992847945864</c:v>
                </c:pt>
                <c:pt idx="1107">
                  <c:v>0.26707780963333033</c:v>
                </c:pt>
                <c:pt idx="1108">
                  <c:v>0.26719553051330241</c:v>
                </c:pt>
                <c:pt idx="1109">
                  <c:v>0.267321213790088</c:v>
                </c:pt>
                <c:pt idx="1110">
                  <c:v>0.26744871743599896</c:v>
                </c:pt>
                <c:pt idx="1111">
                  <c:v>0.26756716838690359</c:v>
                </c:pt>
                <c:pt idx="1112">
                  <c:v>0.2676965295374894</c:v>
                </c:pt>
                <c:pt idx="1113">
                  <c:v>0.2678328512788915</c:v>
                </c:pt>
                <c:pt idx="1114">
                  <c:v>0.2679659278628897</c:v>
                </c:pt>
                <c:pt idx="1115">
                  <c:v>0.26810264647294441</c:v>
                </c:pt>
                <c:pt idx="1116">
                  <c:v>0.26825770351674633</c:v>
                </c:pt>
                <c:pt idx="1117">
                  <c:v>0.26842267876584897</c:v>
                </c:pt>
                <c:pt idx="1118">
                  <c:v>0.26859868998957104</c:v>
                </c:pt>
                <c:pt idx="1119">
                  <c:v>0.26877999864252022</c:v>
                </c:pt>
                <c:pt idx="1120">
                  <c:v>0.26896835511732947</c:v>
                </c:pt>
                <c:pt idx="1121">
                  <c:v>0.2691737277072716</c:v>
                </c:pt>
                <c:pt idx="1122">
                  <c:v>0.26937725596132073</c:v>
                </c:pt>
                <c:pt idx="1123">
                  <c:v>0.26958477033025563</c:v>
                </c:pt>
                <c:pt idx="1124">
                  <c:v>0.26980523008372576</c:v>
                </c:pt>
                <c:pt idx="1125">
                  <c:v>0.27002417687670754</c:v>
                </c:pt>
                <c:pt idx="1126">
                  <c:v>0.27025261374115522</c:v>
                </c:pt>
                <c:pt idx="1127">
                  <c:v>0.2705028157226706</c:v>
                </c:pt>
                <c:pt idx="1128">
                  <c:v>0.27074408523144872</c:v>
                </c:pt>
                <c:pt idx="1129">
                  <c:v>0.27099056085396994</c:v>
                </c:pt>
                <c:pt idx="1130">
                  <c:v>0.27123489003587126</c:v>
                </c:pt>
                <c:pt idx="1131">
                  <c:v>0.27146831718054681</c:v>
                </c:pt>
                <c:pt idx="1132">
                  <c:v>0.27170528536666821</c:v>
                </c:pt>
                <c:pt idx="1133">
                  <c:v>0.27194080149113331</c:v>
                </c:pt>
                <c:pt idx="1134">
                  <c:v>0.27217645857513251</c:v>
                </c:pt>
                <c:pt idx="1135">
                  <c:v>0.27240843980413609</c:v>
                </c:pt>
                <c:pt idx="1136">
                  <c:v>0.27263582104401302</c:v>
                </c:pt>
                <c:pt idx="1137">
                  <c:v>0.27285117816973492</c:v>
                </c:pt>
                <c:pt idx="1138">
                  <c:v>0.27305151604630901</c:v>
                </c:pt>
                <c:pt idx="1139">
                  <c:v>0.27325285501118307</c:v>
                </c:pt>
                <c:pt idx="1140">
                  <c:v>0.27344708676237667</c:v>
                </c:pt>
                <c:pt idx="1141">
                  <c:v>0.27363479128103352</c:v>
                </c:pt>
                <c:pt idx="1142">
                  <c:v>0.27381925249717226</c:v>
                </c:pt>
                <c:pt idx="1143">
                  <c:v>0.27399390209576985</c:v>
                </c:pt>
                <c:pt idx="1144">
                  <c:v>0.27415168922764055</c:v>
                </c:pt>
                <c:pt idx="1145">
                  <c:v>0.27432447040303959</c:v>
                </c:pt>
                <c:pt idx="1146">
                  <c:v>0.27450256596559913</c:v>
                </c:pt>
                <c:pt idx="1147">
                  <c:v>0.27467686277552233</c:v>
                </c:pt>
                <c:pt idx="1148">
                  <c:v>0.27485893194009131</c:v>
                </c:pt>
                <c:pt idx="1149">
                  <c:v>0.27502424153250177</c:v>
                </c:pt>
                <c:pt idx="1150">
                  <c:v>0.27518183420249609</c:v>
                </c:pt>
                <c:pt idx="1151">
                  <c:v>0.27532963913459541</c:v>
                </c:pt>
                <c:pt idx="1152">
                  <c:v>0.27547750315557695</c:v>
                </c:pt>
                <c:pt idx="1153">
                  <c:v>0.27561674059955282</c:v>
                </c:pt>
                <c:pt idx="1154">
                  <c:v>0.27575849430551774</c:v>
                </c:pt>
                <c:pt idx="1155">
                  <c:v>0.27590638306090226</c:v>
                </c:pt>
                <c:pt idx="1156">
                  <c:v>0.27605192274280738</c:v>
                </c:pt>
                <c:pt idx="1157">
                  <c:v>0.27620245965220386</c:v>
                </c:pt>
                <c:pt idx="1158">
                  <c:v>0.27634100018770086</c:v>
                </c:pt>
                <c:pt idx="1159">
                  <c:v>0.27647046563664629</c:v>
                </c:pt>
                <c:pt idx="1160">
                  <c:v>0.27660013891604446</c:v>
                </c:pt>
                <c:pt idx="1161">
                  <c:v>0.27672564245049541</c:v>
                </c:pt>
                <c:pt idx="1162">
                  <c:v>0.27684639968884883</c:v>
                </c:pt>
                <c:pt idx="1163">
                  <c:v>0.27696637249542477</c:v>
                </c:pt>
                <c:pt idx="1164">
                  <c:v>0.2770832550478608</c:v>
                </c:pt>
                <c:pt idx="1165">
                  <c:v>0.27719580375788117</c:v>
                </c:pt>
                <c:pt idx="1166">
                  <c:v>0.27730596139912445</c:v>
                </c:pt>
                <c:pt idx="1167">
                  <c:v>0.27741426222011645</c:v>
                </c:pt>
                <c:pt idx="1168">
                  <c:v>0.27752508142714044</c:v>
                </c:pt>
                <c:pt idx="1169">
                  <c:v>0.2776280669686102</c:v>
                </c:pt>
                <c:pt idx="1170">
                  <c:v>0.27772965733683092</c:v>
                </c:pt>
                <c:pt idx="1171">
                  <c:v>0.27783170071189961</c:v>
                </c:pt>
                <c:pt idx="1172">
                  <c:v>0.27794076831986819</c:v>
                </c:pt>
                <c:pt idx="1173">
                  <c:v>0.27805434584735439</c:v>
                </c:pt>
                <c:pt idx="1174">
                  <c:v>0.27815208502009092</c:v>
                </c:pt>
                <c:pt idx="1175">
                  <c:v>0.27824945446968918</c:v>
                </c:pt>
                <c:pt idx="1176">
                  <c:v>0.27833598258091624</c:v>
                </c:pt>
                <c:pt idx="1177">
                  <c:v>0.27840927034727869</c:v>
                </c:pt>
                <c:pt idx="1178">
                  <c:v>0.27849773829534402</c:v>
                </c:pt>
                <c:pt idx="1179">
                  <c:v>0.27858643012601136</c:v>
                </c:pt>
                <c:pt idx="1180">
                  <c:v>0.27867201572214539</c:v>
                </c:pt>
                <c:pt idx="1181">
                  <c:v>0.27877955437794394</c:v>
                </c:pt>
                <c:pt idx="1182">
                  <c:v>0.27887681992404167</c:v>
                </c:pt>
                <c:pt idx="1183">
                  <c:v>0.27897185158959414</c:v>
                </c:pt>
                <c:pt idx="1184">
                  <c:v>0.27907184096995935</c:v>
                </c:pt>
                <c:pt idx="1185">
                  <c:v>0.27914549645344633</c:v>
                </c:pt>
                <c:pt idx="1186">
                  <c:v>0.27921852092385946</c:v>
                </c:pt>
                <c:pt idx="1187">
                  <c:v>0.27929403382607548</c:v>
                </c:pt>
                <c:pt idx="1188">
                  <c:v>0.27937183202480298</c:v>
                </c:pt>
                <c:pt idx="1189">
                  <c:v>0.27944843269773473</c:v>
                </c:pt>
                <c:pt idx="1190">
                  <c:v>0.27952231364020835</c:v>
                </c:pt>
                <c:pt idx="1191">
                  <c:v>0.27959785644933782</c:v>
                </c:pt>
                <c:pt idx="1192">
                  <c:v>0.27967479434463183</c:v>
                </c:pt>
                <c:pt idx="1193">
                  <c:v>0.27974624228493022</c:v>
                </c:pt>
                <c:pt idx="1194">
                  <c:v>0.27981414137058608</c:v>
                </c:pt>
                <c:pt idx="1195">
                  <c:v>0.27988884583740331</c:v>
                </c:pt>
                <c:pt idx="1196">
                  <c:v>0.27996614600888614</c:v>
                </c:pt>
                <c:pt idx="1197">
                  <c:v>0.28004708061246353</c:v>
                </c:pt>
                <c:pt idx="1198">
                  <c:v>0.28014274847243614</c:v>
                </c:pt>
                <c:pt idx="1199">
                  <c:v>0.28022165908209451</c:v>
                </c:pt>
                <c:pt idx="1200">
                  <c:v>0.28027585336585942</c:v>
                </c:pt>
                <c:pt idx="1201">
                  <c:v>0.28033082476459414</c:v>
                </c:pt>
                <c:pt idx="1202">
                  <c:v>0.28038232831123155</c:v>
                </c:pt>
                <c:pt idx="1203">
                  <c:v>0.28043860582090319</c:v>
                </c:pt>
                <c:pt idx="1204">
                  <c:v>0.28050917524890107</c:v>
                </c:pt>
                <c:pt idx="1205">
                  <c:v>0.28057342679026215</c:v>
                </c:pt>
                <c:pt idx="1206">
                  <c:v>0.28063958784702042</c:v>
                </c:pt>
                <c:pt idx="1207">
                  <c:v>0.28069340809420978</c:v>
                </c:pt>
                <c:pt idx="1208">
                  <c:v>0.28075318390156245</c:v>
                </c:pt>
                <c:pt idx="1209">
                  <c:v>0.28081941712602648</c:v>
                </c:pt>
                <c:pt idx="1210">
                  <c:v>0.28088456275962753</c:v>
                </c:pt>
                <c:pt idx="1211">
                  <c:v>0.28094866456744449</c:v>
                </c:pt>
                <c:pt idx="1212">
                  <c:v>0.280999291567683</c:v>
                </c:pt>
                <c:pt idx="1213">
                  <c:v>0.28103635660234944</c:v>
                </c:pt>
                <c:pt idx="1214">
                  <c:v>0.28106682251393372</c:v>
                </c:pt>
                <c:pt idx="1215">
                  <c:v>0.28110183340781059</c:v>
                </c:pt>
                <c:pt idx="1216">
                  <c:v>0.28114001017537849</c:v>
                </c:pt>
                <c:pt idx="1217">
                  <c:v>0.28117388661721049</c:v>
                </c:pt>
                <c:pt idx="1218">
                  <c:v>0.28121837247008125</c:v>
                </c:pt>
                <c:pt idx="1219">
                  <c:v>0.28125769282761248</c:v>
                </c:pt>
                <c:pt idx="1220">
                  <c:v>0.28129873812522377</c:v>
                </c:pt>
                <c:pt idx="1221">
                  <c:v>0.28135323713063431</c:v>
                </c:pt>
                <c:pt idx="1222">
                  <c:v>0.28140824659332919</c:v>
                </c:pt>
                <c:pt idx="1223">
                  <c:v>0.28146344063749035</c:v>
                </c:pt>
                <c:pt idx="1224">
                  <c:v>0.28152049942052609</c:v>
                </c:pt>
                <c:pt idx="1225">
                  <c:v>0.2815826231754664</c:v>
                </c:pt>
                <c:pt idx="1226">
                  <c:v>0.28163011120328507</c:v>
                </c:pt>
                <c:pt idx="1227">
                  <c:v>0.28167997545482421</c:v>
                </c:pt>
                <c:pt idx="1228">
                  <c:v>0.28172688401205337</c:v>
                </c:pt>
                <c:pt idx="1229">
                  <c:v>0.28176483055237728</c:v>
                </c:pt>
                <c:pt idx="1230">
                  <c:v>0.2818038638854436</c:v>
                </c:pt>
                <c:pt idx="1231">
                  <c:v>0.28183487184468264</c:v>
                </c:pt>
                <c:pt idx="1232">
                  <c:v>0.28187184569647777</c:v>
                </c:pt>
                <c:pt idx="1233">
                  <c:v>0.28191055266821324</c:v>
                </c:pt>
                <c:pt idx="1234">
                  <c:v>0.28194304926054164</c:v>
                </c:pt>
                <c:pt idx="1235">
                  <c:v>0.28198605303281704</c:v>
                </c:pt>
                <c:pt idx="1236">
                  <c:v>0.28202141409875314</c:v>
                </c:pt>
                <c:pt idx="1237">
                  <c:v>0.2820439056974311</c:v>
                </c:pt>
                <c:pt idx="1238">
                  <c:v>0.28208409666835754</c:v>
                </c:pt>
                <c:pt idx="1239">
                  <c:v>0.28213645463683001</c:v>
                </c:pt>
                <c:pt idx="1240">
                  <c:v>0.28219406213052145</c:v>
                </c:pt>
                <c:pt idx="1241">
                  <c:v>0.28224406393139201</c:v>
                </c:pt>
                <c:pt idx="1242">
                  <c:v>0.28229894917684334</c:v>
                </c:pt>
                <c:pt idx="1243">
                  <c:v>0.28235395165169425</c:v>
                </c:pt>
                <c:pt idx="1244">
                  <c:v>0.28240030357821999</c:v>
                </c:pt>
                <c:pt idx="1245">
                  <c:v>0.2824497507151566</c:v>
                </c:pt>
                <c:pt idx="1246">
                  <c:v>0.28250477478057351</c:v>
                </c:pt>
                <c:pt idx="1247">
                  <c:v>0.28255736365034712</c:v>
                </c:pt>
                <c:pt idx="1248">
                  <c:v>0.28259087492047552</c:v>
                </c:pt>
                <c:pt idx="1249">
                  <c:v>0.28260327187491585</c:v>
                </c:pt>
                <c:pt idx="1250">
                  <c:v>0.28263196051291056</c:v>
                </c:pt>
                <c:pt idx="1251">
                  <c:v>0.28266873523206787</c:v>
                </c:pt>
                <c:pt idx="1252">
                  <c:v>0.28270650431298255</c:v>
                </c:pt>
                <c:pt idx="1253">
                  <c:v>0.28275352853299857</c:v>
                </c:pt>
                <c:pt idx="1254">
                  <c:v>0.28281157026151105</c:v>
                </c:pt>
                <c:pt idx="1255">
                  <c:v>0.28283932911611925</c:v>
                </c:pt>
                <c:pt idx="1256">
                  <c:v>0.28285879403099973</c:v>
                </c:pt>
                <c:pt idx="1257">
                  <c:v>0.28287841832747607</c:v>
                </c:pt>
                <c:pt idx="1258">
                  <c:v>0.28289222355394</c:v>
                </c:pt>
                <c:pt idx="1259">
                  <c:v>0.28291295249273901</c:v>
                </c:pt>
                <c:pt idx="1260">
                  <c:v>0.28292518860261062</c:v>
                </c:pt>
                <c:pt idx="1261">
                  <c:v>0.28294350191202899</c:v>
                </c:pt>
                <c:pt idx="1262">
                  <c:v>0.28296599313211729</c:v>
                </c:pt>
                <c:pt idx="1263">
                  <c:v>0.28299410360169103</c:v>
                </c:pt>
                <c:pt idx="1264">
                  <c:v>0.28302932257319341</c:v>
                </c:pt>
                <c:pt idx="1265">
                  <c:v>0.28305939617403414</c:v>
                </c:pt>
                <c:pt idx="1266">
                  <c:v>0.28309203840502833</c:v>
                </c:pt>
                <c:pt idx="1267">
                  <c:v>0.28312868680005815</c:v>
                </c:pt>
                <c:pt idx="1268">
                  <c:v>0.28316477724147227</c:v>
                </c:pt>
                <c:pt idx="1269">
                  <c:v>0.28320921379844699</c:v>
                </c:pt>
                <c:pt idx="1270">
                  <c:v>0.28326596336093823</c:v>
                </c:pt>
                <c:pt idx="1271">
                  <c:v>0.2833093834302256</c:v>
                </c:pt>
                <c:pt idx="1272">
                  <c:v>0.28334024943454289</c:v>
                </c:pt>
                <c:pt idx="1273">
                  <c:v>0.28337444157560654</c:v>
                </c:pt>
                <c:pt idx="1274">
                  <c:v>0.28340918783714031</c:v>
                </c:pt>
                <c:pt idx="1275">
                  <c:v>0.28344314431822948</c:v>
                </c:pt>
                <c:pt idx="1276">
                  <c:v>0.28348223082045637</c:v>
                </c:pt>
                <c:pt idx="1277">
                  <c:v>0.28352685298854641</c:v>
                </c:pt>
                <c:pt idx="1278">
                  <c:v>0.28356547591259701</c:v>
                </c:pt>
                <c:pt idx="1279">
                  <c:v>0.28360266336685874</c:v>
                </c:pt>
                <c:pt idx="1280">
                  <c:v>0.28364765930939756</c:v>
                </c:pt>
                <c:pt idx="1281">
                  <c:v>0.28368585630771909</c:v>
                </c:pt>
                <c:pt idx="1282">
                  <c:v>0.28371790420312587</c:v>
                </c:pt>
                <c:pt idx="1283">
                  <c:v>0.28374980456267263</c:v>
                </c:pt>
                <c:pt idx="1284">
                  <c:v>0.2837831820670636</c:v>
                </c:pt>
                <c:pt idx="1285">
                  <c:v>0.28381339152357676</c:v>
                </c:pt>
                <c:pt idx="1286">
                  <c:v>0.28384972045314566</c:v>
                </c:pt>
                <c:pt idx="1287">
                  <c:v>0.28388484567604771</c:v>
                </c:pt>
                <c:pt idx="1288">
                  <c:v>0.28392358681080371</c:v>
                </c:pt>
                <c:pt idx="1289">
                  <c:v>0.28397042708741088</c:v>
                </c:pt>
                <c:pt idx="1290">
                  <c:v>0.28400958943483207</c:v>
                </c:pt>
                <c:pt idx="1291">
                  <c:v>0.28404564071319921</c:v>
                </c:pt>
                <c:pt idx="1292">
                  <c:v>0.28408367356206926</c:v>
                </c:pt>
                <c:pt idx="1293">
                  <c:v>0.28411566119396825</c:v>
                </c:pt>
                <c:pt idx="1294">
                  <c:v>0.28415488899242114</c:v>
                </c:pt>
                <c:pt idx="1295">
                  <c:v>0.28419919518937492</c:v>
                </c:pt>
                <c:pt idx="1296">
                  <c:v>0.28422800173698298</c:v>
                </c:pt>
                <c:pt idx="1297">
                  <c:v>0.28424717454805798</c:v>
                </c:pt>
                <c:pt idx="1298">
                  <c:v>0.28427550166591503</c:v>
                </c:pt>
                <c:pt idx="1299">
                  <c:v>0.28430040931759198</c:v>
                </c:pt>
                <c:pt idx="1300">
                  <c:v>0.28433840617409428</c:v>
                </c:pt>
                <c:pt idx="1301">
                  <c:v>0.28439671822982915</c:v>
                </c:pt>
                <c:pt idx="1302">
                  <c:v>0.2844476515561527</c:v>
                </c:pt>
                <c:pt idx="1303">
                  <c:v>0.28449584393675625</c:v>
                </c:pt>
                <c:pt idx="1304">
                  <c:v>0.28453206003625636</c:v>
                </c:pt>
                <c:pt idx="1305">
                  <c:v>0.28455704895844836</c:v>
                </c:pt>
                <c:pt idx="1306">
                  <c:v>0.28458799801067258</c:v>
                </c:pt>
                <c:pt idx="1307">
                  <c:v>0.2846258397671369</c:v>
                </c:pt>
                <c:pt idx="1308">
                  <c:v>0.28466310489600399</c:v>
                </c:pt>
                <c:pt idx="1309">
                  <c:v>0.28469780205287215</c:v>
                </c:pt>
                <c:pt idx="1310">
                  <c:v>0.284730737306989</c:v>
                </c:pt>
                <c:pt idx="1311">
                  <c:v>0.28474884305845349</c:v>
                </c:pt>
                <c:pt idx="1312">
                  <c:v>0.28477176345784283</c:v>
                </c:pt>
                <c:pt idx="1313">
                  <c:v>0.28480978712611688</c:v>
                </c:pt>
                <c:pt idx="1314">
                  <c:v>0.2848468048516431</c:v>
                </c:pt>
                <c:pt idx="1315">
                  <c:v>0.28489178173288338</c:v>
                </c:pt>
                <c:pt idx="1316">
                  <c:v>0.28493292830124428</c:v>
                </c:pt>
                <c:pt idx="1317">
                  <c:v>0.28496386864704798</c:v>
                </c:pt>
                <c:pt idx="1318">
                  <c:v>0.28499546199285236</c:v>
                </c:pt>
                <c:pt idx="1319">
                  <c:v>0.28500994383455774</c:v>
                </c:pt>
                <c:pt idx="1320">
                  <c:v>0.28503869098209017</c:v>
                </c:pt>
                <c:pt idx="1321">
                  <c:v>0.28508397749588976</c:v>
                </c:pt>
                <c:pt idx="1322">
                  <c:v>0.28512427318274713</c:v>
                </c:pt>
                <c:pt idx="1323">
                  <c:v>0.28518172159585214</c:v>
                </c:pt>
                <c:pt idx="1324">
                  <c:v>0.28523862684898221</c:v>
                </c:pt>
                <c:pt idx="1325">
                  <c:v>0.28528941032836802</c:v>
                </c:pt>
                <c:pt idx="1326">
                  <c:v>0.28534226501744159</c:v>
                </c:pt>
                <c:pt idx="1327">
                  <c:v>0.28538867796651263</c:v>
                </c:pt>
                <c:pt idx="1328">
                  <c:v>0.2854459822912126</c:v>
                </c:pt>
                <c:pt idx="1329">
                  <c:v>0.28550609453681136</c:v>
                </c:pt>
                <c:pt idx="1330">
                  <c:v>0.28557188497869546</c:v>
                </c:pt>
                <c:pt idx="1331">
                  <c:v>0.28565290356993617</c:v>
                </c:pt>
                <c:pt idx="1332">
                  <c:v>0.28572264475891829</c:v>
                </c:pt>
                <c:pt idx="1333">
                  <c:v>0.28579740229484768</c:v>
                </c:pt>
                <c:pt idx="1334">
                  <c:v>0.28585821572722192</c:v>
                </c:pt>
                <c:pt idx="1335">
                  <c:v>0.28590423296579354</c:v>
                </c:pt>
                <c:pt idx="1336">
                  <c:v>0.2859499148702534</c:v>
                </c:pt>
                <c:pt idx="1337">
                  <c:v>0.28597915081061037</c:v>
                </c:pt>
                <c:pt idx="1338">
                  <c:v>0.28602665347058048</c:v>
                </c:pt>
                <c:pt idx="1339">
                  <c:v>0.28609152483986494</c:v>
                </c:pt>
                <c:pt idx="1340">
                  <c:v>0.28614306807696122</c:v>
                </c:pt>
                <c:pt idx="1341">
                  <c:v>0.28619345067376661</c:v>
                </c:pt>
                <c:pt idx="1342">
                  <c:v>0.28624290358171389</c:v>
                </c:pt>
                <c:pt idx="1343">
                  <c:v>0.28628144356825308</c:v>
                </c:pt>
                <c:pt idx="1344">
                  <c:v>0.2863248623452842</c:v>
                </c:pt>
                <c:pt idx="1345">
                  <c:v>0.28638010619856735</c:v>
                </c:pt>
                <c:pt idx="1346">
                  <c:v>0.28642174740690401</c:v>
                </c:pt>
                <c:pt idx="1347">
                  <c:v>0.28645714200680933</c:v>
                </c:pt>
                <c:pt idx="1348">
                  <c:v>0.2864844288187442</c:v>
                </c:pt>
                <c:pt idx="1349">
                  <c:v>0.28649522358168422</c:v>
                </c:pt>
                <c:pt idx="1350">
                  <c:v>0.28651723395752643</c:v>
                </c:pt>
                <c:pt idx="1351">
                  <c:v>0.28655175685050316</c:v>
                </c:pt>
                <c:pt idx="1352">
                  <c:v>0.28656201503846357</c:v>
                </c:pt>
                <c:pt idx="1353">
                  <c:v>0.2865580552287561</c:v>
                </c:pt>
                <c:pt idx="1354">
                  <c:v>0.28656177890306478</c:v>
                </c:pt>
                <c:pt idx="1355">
                  <c:v>0.28655546724812153</c:v>
                </c:pt>
                <c:pt idx="1356">
                  <c:v>0.2865451576239878</c:v>
                </c:pt>
                <c:pt idx="1357">
                  <c:v>0.28656567269580929</c:v>
                </c:pt>
                <c:pt idx="1358">
                  <c:v>0.28659490041081381</c:v>
                </c:pt>
                <c:pt idx="1359">
                  <c:v>0.28661864857825292</c:v>
                </c:pt>
                <c:pt idx="1360">
                  <c:v>0.28664996881829879</c:v>
                </c:pt>
                <c:pt idx="1361">
                  <c:v>0.28666796237612951</c:v>
                </c:pt>
                <c:pt idx="1362">
                  <c:v>0.28668668010673254</c:v>
                </c:pt>
                <c:pt idx="1363">
                  <c:v>0.28671450296204898</c:v>
                </c:pt>
                <c:pt idx="1364">
                  <c:v>0.28673191807792459</c:v>
                </c:pt>
                <c:pt idx="1365">
                  <c:v>0.28674695203304074</c:v>
                </c:pt>
                <c:pt idx="1366">
                  <c:v>0.28676989093417199</c:v>
                </c:pt>
                <c:pt idx="1367">
                  <c:v>0.28677761449266098</c:v>
                </c:pt>
                <c:pt idx="1368">
                  <c:v>0.2867818008539651</c:v>
                </c:pt>
                <c:pt idx="1369">
                  <c:v>0.28676081051857422</c:v>
                </c:pt>
                <c:pt idx="1370">
                  <c:v>0.28671636740617473</c:v>
                </c:pt>
                <c:pt idx="1371">
                  <c:v>0.28667854998161335</c:v>
                </c:pt>
                <c:pt idx="1372">
                  <c:v>0.28662599817935169</c:v>
                </c:pt>
                <c:pt idx="1373">
                  <c:v>0.28658582599164512</c:v>
                </c:pt>
                <c:pt idx="1374">
                  <c:v>0.28655780916659007</c:v>
                </c:pt>
                <c:pt idx="1375">
                  <c:v>0.28651102706981041</c:v>
                </c:pt>
                <c:pt idx="1376">
                  <c:v>0.28644859224927693</c:v>
                </c:pt>
                <c:pt idx="1377">
                  <c:v>0.28638450711667335</c:v>
                </c:pt>
                <c:pt idx="1378">
                  <c:v>0.28632357593304053</c:v>
                </c:pt>
                <c:pt idx="1379">
                  <c:v>0.28626086448849897</c:v>
                </c:pt>
                <c:pt idx="1380">
                  <c:v>0.28619945464636953</c:v>
                </c:pt>
                <c:pt idx="1381">
                  <c:v>0.28614548554678204</c:v>
                </c:pt>
                <c:pt idx="1382">
                  <c:v>0.28608260723920043</c:v>
                </c:pt>
                <c:pt idx="1383">
                  <c:v>0.28602650333105473</c:v>
                </c:pt>
                <c:pt idx="1384">
                  <c:v>0.28598236699113855</c:v>
                </c:pt>
                <c:pt idx="1385">
                  <c:v>0.28593129721965077</c:v>
                </c:pt>
                <c:pt idx="1386">
                  <c:v>0.28587979606533076</c:v>
                </c:pt>
                <c:pt idx="1387">
                  <c:v>0.28581750052186156</c:v>
                </c:pt>
                <c:pt idx="1388">
                  <c:v>0.28575202735239674</c:v>
                </c:pt>
                <c:pt idx="1389">
                  <c:v>0.28566725327184517</c:v>
                </c:pt>
                <c:pt idx="1390">
                  <c:v>0.28557794462026376</c:v>
                </c:pt>
                <c:pt idx="1391">
                  <c:v>0.28551133144610513</c:v>
                </c:pt>
                <c:pt idx="1392">
                  <c:v>0.28544073887908111</c:v>
                </c:pt>
                <c:pt idx="1393">
                  <c:v>0.28537900289153423</c:v>
                </c:pt>
                <c:pt idx="1394">
                  <c:v>0.28533967813396371</c:v>
                </c:pt>
                <c:pt idx="1395">
                  <c:v>0.28528545425311364</c:v>
                </c:pt>
                <c:pt idx="1396">
                  <c:v>0.28522361008211855</c:v>
                </c:pt>
                <c:pt idx="1397">
                  <c:v>0.28515984893701823</c:v>
                </c:pt>
                <c:pt idx="1398">
                  <c:v>0.28509614445832027</c:v>
                </c:pt>
                <c:pt idx="1399">
                  <c:v>0.28503328309728437</c:v>
                </c:pt>
                <c:pt idx="1400">
                  <c:v>0.28495949647423058</c:v>
                </c:pt>
                <c:pt idx="1401">
                  <c:v>0.28490339238372087</c:v>
                </c:pt>
                <c:pt idx="1402">
                  <c:v>0.28486424741901373</c:v>
                </c:pt>
                <c:pt idx="1403">
                  <c:v>0.2848087393441896</c:v>
                </c:pt>
                <c:pt idx="1404">
                  <c:v>0.28474932757454896</c:v>
                </c:pt>
                <c:pt idx="1405">
                  <c:v>0.28469613225947071</c:v>
                </c:pt>
                <c:pt idx="1406">
                  <c:v>0.28464450427171251</c:v>
                </c:pt>
                <c:pt idx="1407">
                  <c:v>0.28457601761367174</c:v>
                </c:pt>
                <c:pt idx="1408">
                  <c:v>0.28450311084650792</c:v>
                </c:pt>
                <c:pt idx="1409">
                  <c:v>0.28444107519290029</c:v>
                </c:pt>
                <c:pt idx="1410">
                  <c:v>0.28436658911005969</c:v>
                </c:pt>
                <c:pt idx="1411">
                  <c:v>0.28430034308907942</c:v>
                </c:pt>
                <c:pt idx="1412">
                  <c:v>0.28425664432269471</c:v>
                </c:pt>
                <c:pt idx="1413">
                  <c:v>0.284186926532429</c:v>
                </c:pt>
                <c:pt idx="1414">
                  <c:v>0.28409326978284183</c:v>
                </c:pt>
                <c:pt idx="1415">
                  <c:v>0.28402499345916854</c:v>
                </c:pt>
                <c:pt idx="1416">
                  <c:v>0.28396053319008385</c:v>
                </c:pt>
                <c:pt idx="1417">
                  <c:v>0.28390183154752419</c:v>
                </c:pt>
                <c:pt idx="1418">
                  <c:v>0.28386386615495557</c:v>
                </c:pt>
                <c:pt idx="1419">
                  <c:v>0.28379632979327662</c:v>
                </c:pt>
                <c:pt idx="1420">
                  <c:v>0.28371833104848232</c:v>
                </c:pt>
                <c:pt idx="1421">
                  <c:v>0.28364123113895107</c:v>
                </c:pt>
                <c:pt idx="1422">
                  <c:v>0.28354391554626335</c:v>
                </c:pt>
                <c:pt idx="1423">
                  <c:v>0.28346968157083352</c:v>
                </c:pt>
                <c:pt idx="1424">
                  <c:v>0.28340008137650569</c:v>
                </c:pt>
                <c:pt idx="1425">
                  <c:v>0.2833370318274851</c:v>
                </c:pt>
                <c:pt idx="1426">
                  <c:v>0.28328031928536285</c:v>
                </c:pt>
                <c:pt idx="1427">
                  <c:v>0.2832137780168878</c:v>
                </c:pt>
                <c:pt idx="1428">
                  <c:v>0.28315564377174895</c:v>
                </c:pt>
                <c:pt idx="1429">
                  <c:v>0.28311398639171936</c:v>
                </c:pt>
                <c:pt idx="1430">
                  <c:v>0.28307849927722345</c:v>
                </c:pt>
                <c:pt idx="1431">
                  <c:v>0.28303293265829937</c:v>
                </c:pt>
                <c:pt idx="1432">
                  <c:v>0.28299859868233385</c:v>
                </c:pt>
                <c:pt idx="1433">
                  <c:v>0.28295585403340701</c:v>
                </c:pt>
                <c:pt idx="1434">
                  <c:v>0.28290804367605266</c:v>
                </c:pt>
                <c:pt idx="1435">
                  <c:v>0.28289092671406979</c:v>
                </c:pt>
                <c:pt idx="1436">
                  <c:v>0.28286390380718873</c:v>
                </c:pt>
                <c:pt idx="1437">
                  <c:v>0.2828408564048171</c:v>
                </c:pt>
                <c:pt idx="1438">
                  <c:v>0.28281674927532402</c:v>
                </c:pt>
                <c:pt idx="1439">
                  <c:v>0.2827876049412153</c:v>
                </c:pt>
                <c:pt idx="1440">
                  <c:v>0.2827656142483434</c:v>
                </c:pt>
                <c:pt idx="1441">
                  <c:v>0.28271751176758914</c:v>
                </c:pt>
                <c:pt idx="1442">
                  <c:v>0.28269206006856101</c:v>
                </c:pt>
                <c:pt idx="1443">
                  <c:v>0.28268214260277053</c:v>
                </c:pt>
                <c:pt idx="1444">
                  <c:v>0.28267737268325105</c:v>
                </c:pt>
                <c:pt idx="1445">
                  <c:v>0.28270465784930976</c:v>
                </c:pt>
                <c:pt idx="1446">
                  <c:v>0.2827254833752128</c:v>
                </c:pt>
                <c:pt idx="1447">
                  <c:v>0.2827365735329842</c:v>
                </c:pt>
                <c:pt idx="1448">
                  <c:v>0.28275670566627004</c:v>
                </c:pt>
                <c:pt idx="1449">
                  <c:v>0.28273297206269488</c:v>
                </c:pt>
                <c:pt idx="1450">
                  <c:v>0.28271579131052849</c:v>
                </c:pt>
                <c:pt idx="1451">
                  <c:v>0.28274631419484969</c:v>
                </c:pt>
                <c:pt idx="1452">
                  <c:v>0.28268091706671655</c:v>
                </c:pt>
                <c:pt idx="1453">
                  <c:v>0.28269341464824621</c:v>
                </c:pt>
                <c:pt idx="1454">
                  <c:v>0.28273806064355428</c:v>
                </c:pt>
                <c:pt idx="1455">
                  <c:v>0.28275852058686418</c:v>
                </c:pt>
                <c:pt idx="1456">
                  <c:v>0.282845360274605</c:v>
                </c:pt>
                <c:pt idx="1457">
                  <c:v>0.28294471281174155</c:v>
                </c:pt>
                <c:pt idx="1458">
                  <c:v>0.28297048338690162</c:v>
                </c:pt>
                <c:pt idx="1459">
                  <c:v>0.28296573572708034</c:v>
                </c:pt>
                <c:pt idx="1460">
                  <c:v>0.28299822690822612</c:v>
                </c:pt>
                <c:pt idx="1461">
                  <c:v>0.28304644317065802</c:v>
                </c:pt>
                <c:pt idx="1462">
                  <c:v>0.28307770825630119</c:v>
                </c:pt>
                <c:pt idx="1463">
                  <c:v>0.28307606703824323</c:v>
                </c:pt>
                <c:pt idx="1464">
                  <c:v>0.28305808510096359</c:v>
                </c:pt>
                <c:pt idx="1465">
                  <c:v>0.2830131167717021</c:v>
                </c:pt>
                <c:pt idx="1466">
                  <c:v>0.28297175037036087</c:v>
                </c:pt>
                <c:pt idx="1467">
                  <c:v>0.28298586768625278</c:v>
                </c:pt>
                <c:pt idx="1468">
                  <c:v>0.28302383463616282</c:v>
                </c:pt>
                <c:pt idx="1469">
                  <c:v>0.28305253992175333</c:v>
                </c:pt>
                <c:pt idx="1470">
                  <c:v>0.28309414226522356</c:v>
                </c:pt>
                <c:pt idx="1471">
                  <c:v>0.28311333963166491</c:v>
                </c:pt>
                <c:pt idx="1472">
                  <c:v>0.28311079065353978</c:v>
                </c:pt>
                <c:pt idx="1473">
                  <c:v>0.28316967298226831</c:v>
                </c:pt>
                <c:pt idx="1474">
                  <c:v>0.28321362456190718</c:v>
                </c:pt>
                <c:pt idx="1475">
                  <c:v>0.28323678830593679</c:v>
                </c:pt>
                <c:pt idx="1476">
                  <c:v>0.28324110678561326</c:v>
                </c:pt>
                <c:pt idx="1477">
                  <c:v>0.28321905991565188</c:v>
                </c:pt>
                <c:pt idx="1478">
                  <c:v>0.28320230505044008</c:v>
                </c:pt>
                <c:pt idx="1479">
                  <c:v>0.2831670020902764</c:v>
                </c:pt>
                <c:pt idx="1480">
                  <c:v>0.28315611906173216</c:v>
                </c:pt>
                <c:pt idx="1481">
                  <c:v>0.28317301166057235</c:v>
                </c:pt>
                <c:pt idx="1482">
                  <c:v>0.28315702637866913</c:v>
                </c:pt>
                <c:pt idx="1483">
                  <c:v>0.28316143328985738</c:v>
                </c:pt>
                <c:pt idx="1484">
                  <c:v>0.28319079545626441</c:v>
                </c:pt>
                <c:pt idx="1485">
                  <c:v>0.28315400423617043</c:v>
                </c:pt>
                <c:pt idx="1486">
                  <c:v>0.28309820619431109</c:v>
                </c:pt>
                <c:pt idx="1487">
                  <c:v>0.2830910114729121</c:v>
                </c:pt>
                <c:pt idx="1488">
                  <c:v>0.28311544300612201</c:v>
                </c:pt>
                <c:pt idx="1489">
                  <c:v>0.28307105345187733</c:v>
                </c:pt>
                <c:pt idx="1490">
                  <c:v>0.28303097359318824</c:v>
                </c:pt>
                <c:pt idx="1491">
                  <c:v>0.28299586210934286</c:v>
                </c:pt>
                <c:pt idx="1492">
                  <c:v>0.2828917364546642</c:v>
                </c:pt>
                <c:pt idx="1493">
                  <c:v>0.28281123452332374</c:v>
                </c:pt>
                <c:pt idx="1494">
                  <c:v>0.28276463617041236</c:v>
                </c:pt>
                <c:pt idx="1495">
                  <c:v>0.2826933262396929</c:v>
                </c:pt>
                <c:pt idx="1496">
                  <c:v>0.28262097056053598</c:v>
                </c:pt>
                <c:pt idx="1497">
                  <c:v>0.28254234952152352</c:v>
                </c:pt>
                <c:pt idx="1498">
                  <c:v>0.28243416508931718</c:v>
                </c:pt>
                <c:pt idx="1499">
                  <c:v>0.28232353495836365</c:v>
                </c:pt>
                <c:pt idx="1500">
                  <c:v>0.28219588269320245</c:v>
                </c:pt>
                <c:pt idx="1501">
                  <c:v>0.28203308800097698</c:v>
                </c:pt>
                <c:pt idx="1502">
                  <c:v>0.2818474873931216</c:v>
                </c:pt>
                <c:pt idx="1503">
                  <c:v>0.28164548651903892</c:v>
                </c:pt>
                <c:pt idx="1504">
                  <c:v>0.28145982396849095</c:v>
                </c:pt>
                <c:pt idx="1505">
                  <c:v>0.28128187248953668</c:v>
                </c:pt>
                <c:pt idx="1506">
                  <c:v>0.28106775160068714</c:v>
                </c:pt>
                <c:pt idx="1507">
                  <c:v>0.28080368443329112</c:v>
                </c:pt>
                <c:pt idx="1508">
                  <c:v>0.28050692476660694</c:v>
                </c:pt>
                <c:pt idx="1509">
                  <c:v>0.28018475222148376</c:v>
                </c:pt>
                <c:pt idx="1510">
                  <c:v>0.27979595311092093</c:v>
                </c:pt>
                <c:pt idx="1511">
                  <c:v>0.27941858133528891</c:v>
                </c:pt>
                <c:pt idx="1512">
                  <c:v>0.27905522676219469</c:v>
                </c:pt>
                <c:pt idx="1513">
                  <c:v>0.2786789607630486</c:v>
                </c:pt>
                <c:pt idx="1514">
                  <c:v>0.27825412719469622</c:v>
                </c:pt>
                <c:pt idx="1515">
                  <c:v>0.27780803357050043</c:v>
                </c:pt>
                <c:pt idx="1516">
                  <c:v>0.27727307944595098</c:v>
                </c:pt>
                <c:pt idx="1517">
                  <c:v>0.27668434300362571</c:v>
                </c:pt>
                <c:pt idx="1518">
                  <c:v>0.27602249691273634</c:v>
                </c:pt>
                <c:pt idx="1519">
                  <c:v>0.27526549878140344</c:v>
                </c:pt>
                <c:pt idx="1520">
                  <c:v>0.2744814937676146</c:v>
                </c:pt>
                <c:pt idx="1521">
                  <c:v>0.27364401602913108</c:v>
                </c:pt>
                <c:pt idx="1522">
                  <c:v>0.2727570325990219</c:v>
                </c:pt>
                <c:pt idx="1523">
                  <c:v>0.27183661318337693</c:v>
                </c:pt>
                <c:pt idx="1524">
                  <c:v>0.27083446666633421</c:v>
                </c:pt>
                <c:pt idx="1525">
                  <c:v>0.26974796591674494</c:v>
                </c:pt>
                <c:pt idx="1526">
                  <c:v>0.26857568727385617</c:v>
                </c:pt>
                <c:pt idx="1527">
                  <c:v>0.2673618147109052</c:v>
                </c:pt>
                <c:pt idx="1528">
                  <c:v>0.26611113368567718</c:v>
                </c:pt>
                <c:pt idx="1529">
                  <c:v>0.26475056837572325</c:v>
                </c:pt>
                <c:pt idx="1530">
                  <c:v>0.26335659295807495</c:v>
                </c:pt>
                <c:pt idx="1531">
                  <c:v>0.26185564237298459</c:v>
                </c:pt>
                <c:pt idx="1532">
                  <c:v>0.26023677866931072</c:v>
                </c:pt>
                <c:pt idx="1533">
                  <c:v>0.25852724961682361</c:v>
                </c:pt>
                <c:pt idx="1534">
                  <c:v>0.25679536380096191</c:v>
                </c:pt>
                <c:pt idx="1535">
                  <c:v>0.25492439708577946</c:v>
                </c:pt>
                <c:pt idx="1536">
                  <c:v>0.25298551910320716</c:v>
                </c:pt>
                <c:pt idx="1537">
                  <c:v>0.25098556517911258</c:v>
                </c:pt>
                <c:pt idx="1538">
                  <c:v>0.24886253366112063</c:v>
                </c:pt>
                <c:pt idx="1539">
                  <c:v>0.24659529710243797</c:v>
                </c:pt>
                <c:pt idx="1540">
                  <c:v>0.24429495591118397</c:v>
                </c:pt>
                <c:pt idx="1541">
                  <c:v>0.24184363933587349</c:v>
                </c:pt>
                <c:pt idx="1542">
                  <c:v>0.23939061869101916</c:v>
                </c:pt>
                <c:pt idx="1543">
                  <c:v>0.23688658030028756</c:v>
                </c:pt>
                <c:pt idx="1544">
                  <c:v>0.23435236224698289</c:v>
                </c:pt>
                <c:pt idx="1545">
                  <c:v>0.2318192359804806</c:v>
                </c:pt>
                <c:pt idx="1546">
                  <c:v>0.2292344640042446</c:v>
                </c:pt>
                <c:pt idx="1547">
                  <c:v>0.2267225973921049</c:v>
                </c:pt>
                <c:pt idx="1548">
                  <c:v>0.22418330591151414</c:v>
                </c:pt>
                <c:pt idx="1549">
                  <c:v>0.22172581071407971</c:v>
                </c:pt>
                <c:pt idx="1550">
                  <c:v>0.21925431020574493</c:v>
                </c:pt>
                <c:pt idx="1551">
                  <c:v>0.21694366479381677</c:v>
                </c:pt>
                <c:pt idx="1552">
                  <c:v>0.21469922994883905</c:v>
                </c:pt>
                <c:pt idx="1553">
                  <c:v>0.21258351617334739</c:v>
                </c:pt>
                <c:pt idx="1554">
                  <c:v>0.21069565340587296</c:v>
                </c:pt>
                <c:pt idx="1555">
                  <c:v>0.20898505317408392</c:v>
                </c:pt>
                <c:pt idx="1556">
                  <c:v>0.20744420762191385</c:v>
                </c:pt>
                <c:pt idx="1557">
                  <c:v>0.20607806653966246</c:v>
                </c:pt>
                <c:pt idx="1558">
                  <c:v>0.20489749125003112</c:v>
                </c:pt>
                <c:pt idx="1559">
                  <c:v>0.20388761048551438</c:v>
                </c:pt>
                <c:pt idx="1560">
                  <c:v>0.20306068882243611</c:v>
                </c:pt>
                <c:pt idx="1561">
                  <c:v>0.20244743974879356</c:v>
                </c:pt>
                <c:pt idx="1562">
                  <c:v>0.20199414854598949</c:v>
                </c:pt>
                <c:pt idx="1563">
                  <c:v>0.20175722271170357</c:v>
                </c:pt>
                <c:pt idx="1564">
                  <c:v>0.20161806837886487</c:v>
                </c:pt>
                <c:pt idx="1565">
                  <c:v>0.20160545317286624</c:v>
                </c:pt>
                <c:pt idx="1566">
                  <c:v>0.20175869408395763</c:v>
                </c:pt>
                <c:pt idx="1567">
                  <c:v>0.20197256969149513</c:v>
                </c:pt>
                <c:pt idx="1568">
                  <c:v>0.20230157363037202</c:v>
                </c:pt>
                <c:pt idx="1569">
                  <c:v>0.2027033619158605</c:v>
                </c:pt>
                <c:pt idx="1570">
                  <c:v>0.20321372444094241</c:v>
                </c:pt>
                <c:pt idx="1571">
                  <c:v>0.20377753978730395</c:v>
                </c:pt>
                <c:pt idx="1572">
                  <c:v>0.2044459128075744</c:v>
                </c:pt>
                <c:pt idx="1573">
                  <c:v>0.20513352169187829</c:v>
                </c:pt>
                <c:pt idx="1574">
                  <c:v>0.20587336963928651</c:v>
                </c:pt>
                <c:pt idx="1575">
                  <c:v>0.20666536445769837</c:v>
                </c:pt>
                <c:pt idx="1576">
                  <c:v>0.20750503544239704</c:v>
                </c:pt>
                <c:pt idx="1577">
                  <c:v>0.20840835913288622</c:v>
                </c:pt>
                <c:pt idx="1578">
                  <c:v>0.20930726181993017</c:v>
                </c:pt>
                <c:pt idx="1579">
                  <c:v>0.21027809694955099</c:v>
                </c:pt>
                <c:pt idx="1580">
                  <c:v>0.2112023943799729</c:v>
                </c:pt>
                <c:pt idx="1581">
                  <c:v>0.21210254059785005</c:v>
                </c:pt>
                <c:pt idx="1582">
                  <c:v>0.21303366943364654</c:v>
                </c:pt>
                <c:pt idx="1583">
                  <c:v>0.21398686747308204</c:v>
                </c:pt>
                <c:pt idx="1584">
                  <c:v>0.21492344251478068</c:v>
                </c:pt>
                <c:pt idx="1585">
                  <c:v>0.21586383312960541</c:v>
                </c:pt>
                <c:pt idx="1586">
                  <c:v>0.21683695015612678</c:v>
                </c:pt>
                <c:pt idx="1587">
                  <c:v>0.21774689697325714</c:v>
                </c:pt>
                <c:pt idx="1588">
                  <c:v>0.21864524115641878</c:v>
                </c:pt>
                <c:pt idx="1589">
                  <c:v>0.21949651928035255</c:v>
                </c:pt>
                <c:pt idx="1590">
                  <c:v>0.22031117928447586</c:v>
                </c:pt>
                <c:pt idx="1591">
                  <c:v>0.22110759176236539</c:v>
                </c:pt>
                <c:pt idx="1592">
                  <c:v>0.22185003124203359</c:v>
                </c:pt>
                <c:pt idx="1593">
                  <c:v>0.22260746954373531</c:v>
                </c:pt>
                <c:pt idx="1594">
                  <c:v>0.22340319920546794</c:v>
                </c:pt>
                <c:pt idx="1595">
                  <c:v>0.22410788442196949</c:v>
                </c:pt>
                <c:pt idx="1596">
                  <c:v>0.22477510287558156</c:v>
                </c:pt>
                <c:pt idx="1597">
                  <c:v>0.22541753724818403</c:v>
                </c:pt>
                <c:pt idx="1598">
                  <c:v>0.2260290007233976</c:v>
                </c:pt>
                <c:pt idx="1599">
                  <c:v>0.22656628916958721</c:v>
                </c:pt>
                <c:pt idx="1600">
                  <c:v>0.22711973473882396</c:v>
                </c:pt>
                <c:pt idx="1601">
                  <c:v>0.22766614692736217</c:v>
                </c:pt>
                <c:pt idx="1602">
                  <c:v>0.22820026538474047</c:v>
                </c:pt>
                <c:pt idx="1603">
                  <c:v>0.22869714445462616</c:v>
                </c:pt>
                <c:pt idx="1604">
                  <c:v>0.22921679702348977</c:v>
                </c:pt>
                <c:pt idx="1605">
                  <c:v>0.22975904193063681</c:v>
                </c:pt>
                <c:pt idx="1606">
                  <c:v>0.23027037077625448</c:v>
                </c:pt>
                <c:pt idx="1607">
                  <c:v>0.23076540476929183</c:v>
                </c:pt>
                <c:pt idx="1608">
                  <c:v>0.23127202305729264</c:v>
                </c:pt>
                <c:pt idx="1609">
                  <c:v>0.23177746515661615</c:v>
                </c:pt>
                <c:pt idx="1610">
                  <c:v>0.23227457619716574</c:v>
                </c:pt>
                <c:pt idx="1611">
                  <c:v>0.2327737179989311</c:v>
                </c:pt>
                <c:pt idx="1612">
                  <c:v>0.23328115756287304</c:v>
                </c:pt>
                <c:pt idx="1613">
                  <c:v>0.23378173631286936</c:v>
                </c:pt>
                <c:pt idx="1614">
                  <c:v>0.2342619379431754</c:v>
                </c:pt>
                <c:pt idx="1615">
                  <c:v>0.23476784603653764</c:v>
                </c:pt>
                <c:pt idx="1616">
                  <c:v>0.23530686252810218</c:v>
                </c:pt>
                <c:pt idx="1617">
                  <c:v>0.23581902757739281</c:v>
                </c:pt>
                <c:pt idx="1618">
                  <c:v>0.23631661736026835</c:v>
                </c:pt>
                <c:pt idx="1619">
                  <c:v>0.23682314590695838</c:v>
                </c:pt>
                <c:pt idx="1620">
                  <c:v>0.23731269646394026</c:v>
                </c:pt>
                <c:pt idx="1621">
                  <c:v>0.23776786985557605</c:v>
                </c:pt>
                <c:pt idx="1622">
                  <c:v>0.23826385450106849</c:v>
                </c:pt>
                <c:pt idx="1623">
                  <c:v>0.23876985081195248</c:v>
                </c:pt>
                <c:pt idx="1624">
                  <c:v>0.23928260877508159</c:v>
                </c:pt>
                <c:pt idx="1625">
                  <c:v>0.23982400612784729</c:v>
                </c:pt>
                <c:pt idx="1626">
                  <c:v>0.24034148719406268</c:v>
                </c:pt>
                <c:pt idx="1627">
                  <c:v>0.24086793108460205</c:v>
                </c:pt>
                <c:pt idx="1628">
                  <c:v>0.24137435225026282</c:v>
                </c:pt>
                <c:pt idx="1629">
                  <c:v>0.24185823938896434</c:v>
                </c:pt>
                <c:pt idx="1630">
                  <c:v>0.24235179326535314</c:v>
                </c:pt>
                <c:pt idx="1631">
                  <c:v>0.24286982490367523</c:v>
                </c:pt>
                <c:pt idx="1632">
                  <c:v>0.24339233560608919</c:v>
                </c:pt>
                <c:pt idx="1633">
                  <c:v>0.24391988909678564</c:v>
                </c:pt>
                <c:pt idx="1634">
                  <c:v>0.24447776028689028</c:v>
                </c:pt>
                <c:pt idx="1635">
                  <c:v>0.24501442947003418</c:v>
                </c:pt>
                <c:pt idx="1636">
                  <c:v>0.24553915443524563</c:v>
                </c:pt>
                <c:pt idx="1637">
                  <c:v>0.24607691465502315</c:v>
                </c:pt>
                <c:pt idx="1638">
                  <c:v>0.24662096723824503</c:v>
                </c:pt>
                <c:pt idx="1639">
                  <c:v>0.24716105616855455</c:v>
                </c:pt>
                <c:pt idx="1640">
                  <c:v>0.24772229587989333</c:v>
                </c:pt>
                <c:pt idx="1641">
                  <c:v>0.24824229594984301</c:v>
                </c:pt>
                <c:pt idx="1642">
                  <c:v>0.24876237880991628</c:v>
                </c:pt>
                <c:pt idx="1643">
                  <c:v>0.24929731241545436</c:v>
                </c:pt>
                <c:pt idx="1644">
                  <c:v>0.24983279469677436</c:v>
                </c:pt>
                <c:pt idx="1645">
                  <c:v>0.25036858771643805</c:v>
                </c:pt>
                <c:pt idx="1646">
                  <c:v>0.25090925348587939</c:v>
                </c:pt>
                <c:pt idx="1647">
                  <c:v>0.25145556863040525</c:v>
                </c:pt>
                <c:pt idx="1648">
                  <c:v>0.25200875856003768</c:v>
                </c:pt>
                <c:pt idx="1649">
                  <c:v>0.25257194772877761</c:v>
                </c:pt>
                <c:pt idx="1650">
                  <c:v>0.25312562838460501</c:v>
                </c:pt>
                <c:pt idx="1651">
                  <c:v>0.25369001769972294</c:v>
                </c:pt>
                <c:pt idx="1652">
                  <c:v>0.2542405847184086</c:v>
                </c:pt>
                <c:pt idx="1653">
                  <c:v>0.25478026361137346</c:v>
                </c:pt>
                <c:pt idx="1654">
                  <c:v>0.25529768050796675</c:v>
                </c:pt>
                <c:pt idx="1655">
                  <c:v>0.25583061601000584</c:v>
                </c:pt>
                <c:pt idx="1656">
                  <c:v>0.25636596173955234</c:v>
                </c:pt>
                <c:pt idx="1657">
                  <c:v>0.25689647932030396</c:v>
                </c:pt>
                <c:pt idx="1658">
                  <c:v>0.25743568870507927</c:v>
                </c:pt>
                <c:pt idx="1659">
                  <c:v>0.25795760188712763</c:v>
                </c:pt>
                <c:pt idx="1660">
                  <c:v>0.25847320392002943</c:v>
                </c:pt>
                <c:pt idx="1661">
                  <c:v>0.25897398675518463</c:v>
                </c:pt>
                <c:pt idx="1662">
                  <c:v>0.25945391693277436</c:v>
                </c:pt>
                <c:pt idx="1663">
                  <c:v>0.25994361351897916</c:v>
                </c:pt>
                <c:pt idx="1664">
                  <c:v>0.26043860082724352</c:v>
                </c:pt>
                <c:pt idx="1665">
                  <c:v>0.26092476712974344</c:v>
                </c:pt>
                <c:pt idx="1666">
                  <c:v>0.26135320865306627</c:v>
                </c:pt>
                <c:pt idx="1667">
                  <c:v>0.26177104034494919</c:v>
                </c:pt>
                <c:pt idx="1668">
                  <c:v>0.26220761084871186</c:v>
                </c:pt>
                <c:pt idx="1669">
                  <c:v>0.26258731077640712</c:v>
                </c:pt>
                <c:pt idx="1670">
                  <c:v>0.26304307498349111</c:v>
                </c:pt>
                <c:pt idx="1671">
                  <c:v>0.26359753076903991</c:v>
                </c:pt>
                <c:pt idx="1672">
                  <c:v>0.26406035477643724</c:v>
                </c:pt>
                <c:pt idx="1673">
                  <c:v>0.26451261114160646</c:v>
                </c:pt>
                <c:pt idx="1674">
                  <c:v>0.26494123757908827</c:v>
                </c:pt>
                <c:pt idx="1675">
                  <c:v>0.26528283732118529</c:v>
                </c:pt>
                <c:pt idx="1676">
                  <c:v>0.26568824142821906</c:v>
                </c:pt>
                <c:pt idx="1677">
                  <c:v>0.26611871917982743</c:v>
                </c:pt>
                <c:pt idx="1678">
                  <c:v>0.2665557528845362</c:v>
                </c:pt>
                <c:pt idx="1679">
                  <c:v>0.26701115511902668</c:v>
                </c:pt>
                <c:pt idx="1680">
                  <c:v>0.26744927306729177</c:v>
                </c:pt>
                <c:pt idx="1681">
                  <c:v>0.26784758639357414</c:v>
                </c:pt>
                <c:pt idx="1682">
                  <c:v>0.26819740139678361</c:v>
                </c:pt>
                <c:pt idx="1683">
                  <c:v>0.26857621234462187</c:v>
                </c:pt>
                <c:pt idx="1684">
                  <c:v>0.26894197641480844</c:v>
                </c:pt>
                <c:pt idx="1685">
                  <c:v>0.26930846116792251</c:v>
                </c:pt>
                <c:pt idx="1686">
                  <c:v>0.26969760522802849</c:v>
                </c:pt>
                <c:pt idx="1687">
                  <c:v>0.27004955649411216</c:v>
                </c:pt>
                <c:pt idx="1688">
                  <c:v>0.27037491158193955</c:v>
                </c:pt>
                <c:pt idx="1689">
                  <c:v>0.27069714382789423</c:v>
                </c:pt>
                <c:pt idx="1690">
                  <c:v>0.27099863893284271</c:v>
                </c:pt>
                <c:pt idx="1691">
                  <c:v>0.27133020537157831</c:v>
                </c:pt>
                <c:pt idx="1692">
                  <c:v>0.27168959521202046</c:v>
                </c:pt>
                <c:pt idx="1693">
                  <c:v>0.27202852900825292</c:v>
                </c:pt>
                <c:pt idx="1694">
                  <c:v>0.27235804884977993</c:v>
                </c:pt>
                <c:pt idx="1695">
                  <c:v>0.27268753132400869</c:v>
                </c:pt>
                <c:pt idx="1696">
                  <c:v>0.27300709687869679</c:v>
                </c:pt>
                <c:pt idx="1697">
                  <c:v>0.2733028846816587</c:v>
                </c:pt>
                <c:pt idx="1698">
                  <c:v>0.27361636987569815</c:v>
                </c:pt>
                <c:pt idx="1699">
                  <c:v>0.27395266737174123</c:v>
                </c:pt>
                <c:pt idx="1700">
                  <c:v>0.27425270956256959</c:v>
                </c:pt>
                <c:pt idx="1701">
                  <c:v>0.27453130613089211</c:v>
                </c:pt>
                <c:pt idx="1702">
                  <c:v>0.27481907699013908</c:v>
                </c:pt>
                <c:pt idx="1703">
                  <c:v>0.27508011846291902</c:v>
                </c:pt>
                <c:pt idx="1704">
                  <c:v>0.27535326728448545</c:v>
                </c:pt>
                <c:pt idx="1705">
                  <c:v>0.27566867374928999</c:v>
                </c:pt>
                <c:pt idx="1706">
                  <c:v>0.27597103951407059</c:v>
                </c:pt>
                <c:pt idx="1707">
                  <c:v>0.27626361478935918</c:v>
                </c:pt>
                <c:pt idx="1708">
                  <c:v>0.27656852346664246</c:v>
                </c:pt>
                <c:pt idx="1709">
                  <c:v>0.27684261395828719</c:v>
                </c:pt>
                <c:pt idx="1710">
                  <c:v>0.27709605105110358</c:v>
                </c:pt>
                <c:pt idx="1711">
                  <c:v>0.27733978819765809</c:v>
                </c:pt>
                <c:pt idx="1712">
                  <c:v>0.27755600975241962</c:v>
                </c:pt>
                <c:pt idx="1713">
                  <c:v>0.27778997284087886</c:v>
                </c:pt>
                <c:pt idx="1714">
                  <c:v>0.27801557585849235</c:v>
                </c:pt>
                <c:pt idx="1715">
                  <c:v>0.27824373789649504</c:v>
                </c:pt>
                <c:pt idx="1716">
                  <c:v>0.27850359335402392</c:v>
                </c:pt>
                <c:pt idx="1717">
                  <c:v>0.2787668115906814</c:v>
                </c:pt>
                <c:pt idx="1718">
                  <c:v>0.27902550232778034</c:v>
                </c:pt>
                <c:pt idx="1719">
                  <c:v>0.27927540461936573</c:v>
                </c:pt>
                <c:pt idx="1720">
                  <c:v>0.27953283167819098</c:v>
                </c:pt>
                <c:pt idx="1721">
                  <c:v>0.27977615863299476</c:v>
                </c:pt>
                <c:pt idx="1722">
                  <c:v>0.28002126453440446</c:v>
                </c:pt>
                <c:pt idx="1723">
                  <c:v>0.28028404046861982</c:v>
                </c:pt>
                <c:pt idx="1724">
                  <c:v>0.28051926982765801</c:v>
                </c:pt>
                <c:pt idx="1725">
                  <c:v>0.28071370522838918</c:v>
                </c:pt>
                <c:pt idx="1726">
                  <c:v>0.28093613265614242</c:v>
                </c:pt>
                <c:pt idx="1727">
                  <c:v>0.28116375654521891</c:v>
                </c:pt>
                <c:pt idx="1728">
                  <c:v>0.28138355767151396</c:v>
                </c:pt>
                <c:pt idx="1729">
                  <c:v>0.2815970295262582</c:v>
                </c:pt>
                <c:pt idx="1730">
                  <c:v>0.28185416560695414</c:v>
                </c:pt>
                <c:pt idx="1731">
                  <c:v>0.28207784271477437</c:v>
                </c:pt>
                <c:pt idx="1732">
                  <c:v>0.28230825828934797</c:v>
                </c:pt>
                <c:pt idx="1733">
                  <c:v>0.28256062303617291</c:v>
                </c:pt>
                <c:pt idx="1734">
                  <c:v>0.28278800800594595</c:v>
                </c:pt>
                <c:pt idx="1735">
                  <c:v>0.2830208557964034</c:v>
                </c:pt>
                <c:pt idx="1736">
                  <c:v>0.28324550870612075</c:v>
                </c:pt>
                <c:pt idx="1737">
                  <c:v>0.28345989381773801</c:v>
                </c:pt>
                <c:pt idx="1738">
                  <c:v>0.28368750049003544</c:v>
                </c:pt>
                <c:pt idx="1739">
                  <c:v>0.28388646525266997</c:v>
                </c:pt>
                <c:pt idx="1740">
                  <c:v>0.2840470482663508</c:v>
                </c:pt>
                <c:pt idx="1741">
                  <c:v>0.28424209079893836</c:v>
                </c:pt>
                <c:pt idx="1742">
                  <c:v>0.28443974048827342</c:v>
                </c:pt>
                <c:pt idx="1743">
                  <c:v>0.28460923536374899</c:v>
                </c:pt>
                <c:pt idx="1744">
                  <c:v>0.28485260908845134</c:v>
                </c:pt>
                <c:pt idx="1745">
                  <c:v>0.28509499129999427</c:v>
                </c:pt>
                <c:pt idx="1746">
                  <c:v>0.28531394233809987</c:v>
                </c:pt>
                <c:pt idx="1747">
                  <c:v>0.28554454405385599</c:v>
                </c:pt>
                <c:pt idx="1748">
                  <c:v>0.28573337889390421</c:v>
                </c:pt>
                <c:pt idx="1749">
                  <c:v>0.28591230452033795</c:v>
                </c:pt>
                <c:pt idx="1750">
                  <c:v>0.28611308178464961</c:v>
                </c:pt>
                <c:pt idx="1751">
                  <c:v>0.28632361051030158</c:v>
                </c:pt>
                <c:pt idx="1752">
                  <c:v>0.28652237340997089</c:v>
                </c:pt>
                <c:pt idx="1753">
                  <c:v>0.28673695968318147</c:v>
                </c:pt>
                <c:pt idx="1754">
                  <c:v>0.28694667378184952</c:v>
                </c:pt>
                <c:pt idx="1755">
                  <c:v>0.28713496151180151</c:v>
                </c:pt>
                <c:pt idx="1756">
                  <c:v>0.2873481688506398</c:v>
                </c:pt>
                <c:pt idx="1757">
                  <c:v>0.28758506334058825</c:v>
                </c:pt>
                <c:pt idx="1758">
                  <c:v>0.28780896500002329</c:v>
                </c:pt>
                <c:pt idx="1759">
                  <c:v>0.28803490872676346</c:v>
                </c:pt>
                <c:pt idx="1760">
                  <c:v>0.28825166866851354</c:v>
                </c:pt>
                <c:pt idx="1761">
                  <c:v>0.2884927228119582</c:v>
                </c:pt>
                <c:pt idx="1762">
                  <c:v>0.2886996621942855</c:v>
                </c:pt>
                <c:pt idx="1763">
                  <c:v>0.2888890966398851</c:v>
                </c:pt>
                <c:pt idx="1764">
                  <c:v>0.28911137611595855</c:v>
                </c:pt>
                <c:pt idx="1765">
                  <c:v>0.28928505490586937</c:v>
                </c:pt>
                <c:pt idx="1766">
                  <c:v>0.28942664491417602</c:v>
                </c:pt>
                <c:pt idx="1767">
                  <c:v>0.28961774384644684</c:v>
                </c:pt>
                <c:pt idx="1768">
                  <c:v>0.28980507099542696</c:v>
                </c:pt>
                <c:pt idx="1769">
                  <c:v>0.29001208257035882</c:v>
                </c:pt>
                <c:pt idx="1770">
                  <c:v>0.29026463292258298</c:v>
                </c:pt>
                <c:pt idx="1771">
                  <c:v>0.2904837662203108</c:v>
                </c:pt>
                <c:pt idx="1772">
                  <c:v>0.29072241803536164</c:v>
                </c:pt>
                <c:pt idx="1773">
                  <c:v>0.29091361750921513</c:v>
                </c:pt>
                <c:pt idx="1774">
                  <c:v>0.29104851391612013</c:v>
                </c:pt>
                <c:pt idx="1775">
                  <c:v>0.29118711961279392</c:v>
                </c:pt>
                <c:pt idx="1776">
                  <c:v>0.29130597120115659</c:v>
                </c:pt>
                <c:pt idx="1777">
                  <c:v>0.29145923343606323</c:v>
                </c:pt>
                <c:pt idx="1778">
                  <c:v>0.29167077673607189</c:v>
                </c:pt>
                <c:pt idx="1779">
                  <c:v>0.29185045857708031</c:v>
                </c:pt>
                <c:pt idx="1780">
                  <c:v>0.29201609513974236</c:v>
                </c:pt>
                <c:pt idx="1781">
                  <c:v>0.29215846114804594</c:v>
                </c:pt>
                <c:pt idx="1782">
                  <c:v>0.29227660320658161</c:v>
                </c:pt>
                <c:pt idx="1783">
                  <c:v>0.29234929209587857</c:v>
                </c:pt>
                <c:pt idx="1784">
                  <c:v>0.29241142042224222</c:v>
                </c:pt>
                <c:pt idx="1785">
                  <c:v>0.2924332134046686</c:v>
                </c:pt>
                <c:pt idx="1786">
                  <c:v>0.2924709868342113</c:v>
                </c:pt>
                <c:pt idx="1787">
                  <c:v>0.2924917815658965</c:v>
                </c:pt>
                <c:pt idx="1788">
                  <c:v>0.29251899325402647</c:v>
                </c:pt>
                <c:pt idx="1789">
                  <c:v>0.29255825085888965</c:v>
                </c:pt>
                <c:pt idx="1790">
                  <c:v>0.29260381277724268</c:v>
                </c:pt>
                <c:pt idx="1791">
                  <c:v>0.29260519526856976</c:v>
                </c:pt>
                <c:pt idx="1792">
                  <c:v>0.29258126997053541</c:v>
                </c:pt>
                <c:pt idx="1793">
                  <c:v>0.2925279064084701</c:v>
                </c:pt>
                <c:pt idx="1794">
                  <c:v>0.29245187350988572</c:v>
                </c:pt>
                <c:pt idx="1795">
                  <c:v>0.29235603349156619</c:v>
                </c:pt>
                <c:pt idx="1796">
                  <c:v>0.29226217829096807</c:v>
                </c:pt>
                <c:pt idx="1797">
                  <c:v>0.29215265975042559</c:v>
                </c:pt>
                <c:pt idx="1798">
                  <c:v>0.29204851429077899</c:v>
                </c:pt>
                <c:pt idx="1799">
                  <c:v>0.29189775677682461</c:v>
                </c:pt>
                <c:pt idx="1800">
                  <c:v>0.29169314666156304</c:v>
                </c:pt>
                <c:pt idx="1801">
                  <c:v>0.29153283656446383</c:v>
                </c:pt>
                <c:pt idx="1802">
                  <c:v>0.29137172615677592</c:v>
                </c:pt>
                <c:pt idx="1803">
                  <c:v>0.291184396839829</c:v>
                </c:pt>
                <c:pt idx="1804">
                  <c:v>0.29101265388406272</c:v>
                </c:pt>
                <c:pt idx="1805">
                  <c:v>0.29081141865656041</c:v>
                </c:pt>
                <c:pt idx="1806">
                  <c:v>0.2905634429342811</c:v>
                </c:pt>
                <c:pt idx="1807">
                  <c:v>0.29030158330383204</c:v>
                </c:pt>
                <c:pt idx="1808">
                  <c:v>0.29001067951046933</c:v>
                </c:pt>
                <c:pt idx="1809">
                  <c:v>0.2897693952518452</c:v>
                </c:pt>
                <c:pt idx="1810">
                  <c:v>0.28949936943607274</c:v>
                </c:pt>
                <c:pt idx="1811">
                  <c:v>0.28919400364519776</c:v>
                </c:pt>
                <c:pt idx="1812">
                  <c:v>0.28888756765563767</c:v>
                </c:pt>
                <c:pt idx="1813">
                  <c:v>0.28858839604005215</c:v>
                </c:pt>
                <c:pt idx="1814">
                  <c:v>0.28829004475573389</c:v>
                </c:pt>
                <c:pt idx="1815">
                  <c:v>0.28798346769755367</c:v>
                </c:pt>
                <c:pt idx="1816">
                  <c:v>0.28771292713438079</c:v>
                </c:pt>
                <c:pt idx="1817">
                  <c:v>0.28750870372835652</c:v>
                </c:pt>
                <c:pt idx="1818">
                  <c:v>0.28723968947017881</c:v>
                </c:pt>
                <c:pt idx="1819">
                  <c:v>0.28697522851450691</c:v>
                </c:pt>
                <c:pt idx="1820">
                  <c:v>0.28669029433716658</c:v>
                </c:pt>
                <c:pt idx="1821">
                  <c:v>0.28636605242373842</c:v>
                </c:pt>
                <c:pt idx="1822">
                  <c:v>0.28606446180923845</c:v>
                </c:pt>
                <c:pt idx="1823">
                  <c:v>0.28576262250086043</c:v>
                </c:pt>
                <c:pt idx="1824">
                  <c:v>0.28547755519414725</c:v>
                </c:pt>
                <c:pt idx="1825">
                  <c:v>0.28520316562647702</c:v>
                </c:pt>
                <c:pt idx="1826">
                  <c:v>0.28491465285938783</c:v>
                </c:pt>
                <c:pt idx="1827">
                  <c:v>0.28462608810816553</c:v>
                </c:pt>
                <c:pt idx="1828">
                  <c:v>0.28433081070756938</c:v>
                </c:pt>
                <c:pt idx="1829">
                  <c:v>0.28401722269130014</c:v>
                </c:pt>
                <c:pt idx="1830">
                  <c:v>0.28368835166032791</c:v>
                </c:pt>
                <c:pt idx="1831">
                  <c:v>0.28334592637886641</c:v>
                </c:pt>
                <c:pt idx="1832">
                  <c:v>0.28299260394807729</c:v>
                </c:pt>
                <c:pt idx="1833">
                  <c:v>0.2826618279109237</c:v>
                </c:pt>
                <c:pt idx="1834">
                  <c:v>0.28227929331814844</c:v>
                </c:pt>
                <c:pt idx="1835">
                  <c:v>0.28191236682715898</c:v>
                </c:pt>
                <c:pt idx="1836">
                  <c:v>0.28158405535707764</c:v>
                </c:pt>
                <c:pt idx="1837">
                  <c:v>0.2812208397272456</c:v>
                </c:pt>
                <c:pt idx="1838">
                  <c:v>0.28083126568461464</c:v>
                </c:pt>
                <c:pt idx="1839">
                  <c:v>0.28048293019039033</c:v>
                </c:pt>
                <c:pt idx="1840">
                  <c:v>0.28016912833051205</c:v>
                </c:pt>
                <c:pt idx="1841">
                  <c:v>0.27976700168738172</c:v>
                </c:pt>
                <c:pt idx="1842">
                  <c:v>0.2793491008098194</c:v>
                </c:pt>
                <c:pt idx="1843">
                  <c:v>0.27895959228193418</c:v>
                </c:pt>
                <c:pt idx="1844">
                  <c:v>0.27850077412510615</c:v>
                </c:pt>
                <c:pt idx="1845">
                  <c:v>0.27805458386643817</c:v>
                </c:pt>
                <c:pt idx="1846">
                  <c:v>0.27766269835509627</c:v>
                </c:pt>
                <c:pt idx="1847">
                  <c:v>0.27722353876057432</c:v>
                </c:pt>
                <c:pt idx="1848">
                  <c:v>0.2768057184137267</c:v>
                </c:pt>
                <c:pt idx="1849">
                  <c:v>0.27637480368543299</c:v>
                </c:pt>
                <c:pt idx="1850">
                  <c:v>0.27589803664243356</c:v>
                </c:pt>
                <c:pt idx="1851">
                  <c:v>0.27538473787017698</c:v>
                </c:pt>
                <c:pt idx="1852">
                  <c:v>0.27487960601993083</c:v>
                </c:pt>
                <c:pt idx="1853">
                  <c:v>0.27432366062029018</c:v>
                </c:pt>
                <c:pt idx="1854">
                  <c:v>0.27379457927415041</c:v>
                </c:pt>
                <c:pt idx="1855">
                  <c:v>0.27335373023686632</c:v>
                </c:pt>
                <c:pt idx="1856">
                  <c:v>0.2729463359293976</c:v>
                </c:pt>
                <c:pt idx="1857">
                  <c:v>0.27254824573239778</c:v>
                </c:pt>
                <c:pt idx="1858">
                  <c:v>0.27215382098458901</c:v>
                </c:pt>
                <c:pt idx="1859">
                  <c:v>0.27174695846690244</c:v>
                </c:pt>
                <c:pt idx="1860">
                  <c:v>0.27136599454914523</c:v>
                </c:pt>
                <c:pt idx="1861">
                  <c:v>0.27095951483747299</c:v>
                </c:pt>
                <c:pt idx="1862">
                  <c:v>0.27064022580068514</c:v>
                </c:pt>
                <c:pt idx="1863">
                  <c:v>0.27042363871047509</c:v>
                </c:pt>
                <c:pt idx="1864">
                  <c:v>0.27023782867362073</c:v>
                </c:pt>
                <c:pt idx="1865">
                  <c:v>0.27007651170788999</c:v>
                </c:pt>
                <c:pt idx="1866">
                  <c:v>0.26994129834144071</c:v>
                </c:pt>
                <c:pt idx="1867">
                  <c:v>0.26978673551517246</c:v>
                </c:pt>
                <c:pt idx="1868">
                  <c:v>0.26968024791172301</c:v>
                </c:pt>
                <c:pt idx="1869">
                  <c:v>0.26963920611266484</c:v>
                </c:pt>
                <c:pt idx="1870">
                  <c:v>0.26961795087711848</c:v>
                </c:pt>
                <c:pt idx="1871">
                  <c:v>0.26959819028551563</c:v>
                </c:pt>
                <c:pt idx="1872">
                  <c:v>0.26963467906088157</c:v>
                </c:pt>
                <c:pt idx="1873">
                  <c:v>0.26967231853041701</c:v>
                </c:pt>
                <c:pt idx="1874">
                  <c:v>0.26975163118119189</c:v>
                </c:pt>
                <c:pt idx="1875">
                  <c:v>0.26982175131826519</c:v>
                </c:pt>
                <c:pt idx="1876">
                  <c:v>0.2699244868015927</c:v>
                </c:pt>
                <c:pt idx="1877">
                  <c:v>0.27002948478642769</c:v>
                </c:pt>
                <c:pt idx="1878">
                  <c:v>0.27013067391425932</c:v>
                </c:pt>
                <c:pt idx="1879">
                  <c:v>0.27023848869808104</c:v>
                </c:pt>
                <c:pt idx="1880">
                  <c:v>0.27039487143564617</c:v>
                </c:pt>
                <c:pt idx="1881">
                  <c:v>0.2704920791806994</c:v>
                </c:pt>
                <c:pt idx="1882">
                  <c:v>0.27058142429429488</c:v>
                </c:pt>
                <c:pt idx="1883">
                  <c:v>0.27064406051189044</c:v>
                </c:pt>
                <c:pt idx="1884">
                  <c:v>0.27066917213308883</c:v>
                </c:pt>
                <c:pt idx="1885">
                  <c:v>0.2706136666264744</c:v>
                </c:pt>
                <c:pt idx="1886">
                  <c:v>0.27052375328915462</c:v>
                </c:pt>
                <c:pt idx="1887">
                  <c:v>0.27038998935321296</c:v>
                </c:pt>
                <c:pt idx="1888">
                  <c:v>0.27021258989670671</c:v>
                </c:pt>
                <c:pt idx="1889">
                  <c:v>0.27009178615556634</c:v>
                </c:pt>
                <c:pt idx="1890">
                  <c:v>0.26999575344228494</c:v>
                </c:pt>
                <c:pt idx="1891">
                  <c:v>0.26991450500161479</c:v>
                </c:pt>
                <c:pt idx="1892">
                  <c:v>0.26982430486441616</c:v>
                </c:pt>
                <c:pt idx="1893">
                  <c:v>0.26974042593323616</c:v>
                </c:pt>
                <c:pt idx="1894">
                  <c:v>0.26959579279375262</c:v>
                </c:pt>
                <c:pt idx="1895">
                  <c:v>0.26941949017619349</c:v>
                </c:pt>
                <c:pt idx="1896">
                  <c:v>0.26929254405644704</c:v>
                </c:pt>
                <c:pt idx="1897">
                  <c:v>0.26912726093476902</c:v>
                </c:pt>
                <c:pt idx="1898">
                  <c:v>0.26895156458676855</c:v>
                </c:pt>
                <c:pt idx="1899">
                  <c:v>0.26879725816638944</c:v>
                </c:pt>
                <c:pt idx="1900">
                  <c:v>0.26865687267983818</c:v>
                </c:pt>
                <c:pt idx="1901">
                  <c:v>0.26852635724172741</c:v>
                </c:pt>
                <c:pt idx="1902">
                  <c:v>0.26850476138449714</c:v>
                </c:pt>
                <c:pt idx="1903">
                  <c:v>0.26851424466872958</c:v>
                </c:pt>
                <c:pt idx="1904">
                  <c:v>0.26853670965228799</c:v>
                </c:pt>
                <c:pt idx="1905">
                  <c:v>0.26857849103589843</c:v>
                </c:pt>
                <c:pt idx="1906">
                  <c:v>0.26864831860500898</c:v>
                </c:pt>
                <c:pt idx="1907">
                  <c:v>0.26876695471548678</c:v>
                </c:pt>
                <c:pt idx="1908">
                  <c:v>0.2689318992281361</c:v>
                </c:pt>
                <c:pt idx="1909">
                  <c:v>0.2691135565619529</c:v>
                </c:pt>
                <c:pt idx="1910">
                  <c:v>0.26938960876030799</c:v>
                </c:pt>
                <c:pt idx="1911">
                  <c:v>0.26970534955787101</c:v>
                </c:pt>
                <c:pt idx="1912">
                  <c:v>0.26996395884439028</c:v>
                </c:pt>
                <c:pt idx="1913">
                  <c:v>0.27024500775357641</c:v>
                </c:pt>
                <c:pt idx="1914">
                  <c:v>0.27046514654214832</c:v>
                </c:pt>
                <c:pt idx="1915">
                  <c:v>0.27060606921573455</c:v>
                </c:pt>
                <c:pt idx="1916">
                  <c:v>0.27080839022581737</c:v>
                </c:pt>
                <c:pt idx="1917">
                  <c:v>0.27094986038395369</c:v>
                </c:pt>
                <c:pt idx="1918">
                  <c:v>0.27107650712101644</c:v>
                </c:pt>
                <c:pt idx="1919">
                  <c:v>0.27115434069916827</c:v>
                </c:pt>
                <c:pt idx="1920">
                  <c:v>0.2712282664863353</c:v>
                </c:pt>
                <c:pt idx="1921">
                  <c:v>0.27121683268162539</c:v>
                </c:pt>
                <c:pt idx="1922">
                  <c:v>0.27113865964529299</c:v>
                </c:pt>
                <c:pt idx="1923">
                  <c:v>0.27106624032587678</c:v>
                </c:pt>
                <c:pt idx="1924">
                  <c:v>0.27095333168556807</c:v>
                </c:pt>
                <c:pt idx="1925">
                  <c:v>0.27077701764751411</c:v>
                </c:pt>
                <c:pt idx="1926">
                  <c:v>0.27055922100432495</c:v>
                </c:pt>
                <c:pt idx="1927">
                  <c:v>0.27035718686838556</c:v>
                </c:pt>
                <c:pt idx="1928">
                  <c:v>0.27013857168957839</c:v>
                </c:pt>
                <c:pt idx="1929">
                  <c:v>0.26992249368810284</c:v>
                </c:pt>
                <c:pt idx="1930">
                  <c:v>0.26969679861005091</c:v>
                </c:pt>
                <c:pt idx="1931">
                  <c:v>0.26942833942697525</c:v>
                </c:pt>
                <c:pt idx="1932">
                  <c:v>0.26913966315727555</c:v>
                </c:pt>
                <c:pt idx="1933">
                  <c:v>0.26886447955134835</c:v>
                </c:pt>
                <c:pt idx="1934">
                  <c:v>0.26855237049519926</c:v>
                </c:pt>
                <c:pt idx="1935">
                  <c:v>0.2682822090563442</c:v>
                </c:pt>
                <c:pt idx="1936">
                  <c:v>0.26798065889986999</c:v>
                </c:pt>
                <c:pt idx="1937">
                  <c:v>0.26762754039163705</c:v>
                </c:pt>
                <c:pt idx="1938">
                  <c:v>0.26732617938371644</c:v>
                </c:pt>
                <c:pt idx="1939">
                  <c:v>0.26702360119241136</c:v>
                </c:pt>
                <c:pt idx="1940">
                  <c:v>0.26672213221778418</c:v>
                </c:pt>
                <c:pt idx="1941">
                  <c:v>0.2664475321025766</c:v>
                </c:pt>
                <c:pt idx="1942">
                  <c:v>0.26623781088245496</c:v>
                </c:pt>
                <c:pt idx="1943">
                  <c:v>0.26608465757275129</c:v>
                </c:pt>
                <c:pt idx="1944">
                  <c:v>0.26595660804076987</c:v>
                </c:pt>
                <c:pt idx="1945">
                  <c:v>0.26590626990084215</c:v>
                </c:pt>
                <c:pt idx="1946">
                  <c:v>0.26580949540155829</c:v>
                </c:pt>
                <c:pt idx="1947">
                  <c:v>0.26573562247177568</c:v>
                </c:pt>
                <c:pt idx="1948">
                  <c:v>0.26564038566395137</c:v>
                </c:pt>
                <c:pt idx="1949">
                  <c:v>0.26550924400248954</c:v>
                </c:pt>
                <c:pt idx="1950">
                  <c:v>0.26542563189540619</c:v>
                </c:pt>
                <c:pt idx="1951">
                  <c:v>0.26533516222854336</c:v>
                </c:pt>
                <c:pt idx="1952">
                  <c:v>0.26527706539770624</c:v>
                </c:pt>
                <c:pt idx="1953">
                  <c:v>0.26529238570794816</c:v>
                </c:pt>
                <c:pt idx="1954">
                  <c:v>0.26525876498130807</c:v>
                </c:pt>
                <c:pt idx="1955">
                  <c:v>0.26524879792903161</c:v>
                </c:pt>
                <c:pt idx="1956">
                  <c:v>0.2652440481190419</c:v>
                </c:pt>
                <c:pt idx="1957">
                  <c:v>0.26524050947295069</c:v>
                </c:pt>
                <c:pt idx="1958">
                  <c:v>0.26518924631566415</c:v>
                </c:pt>
                <c:pt idx="1959">
                  <c:v>0.26512212943243013</c:v>
                </c:pt>
                <c:pt idx="1960">
                  <c:v>0.26506652860629543</c:v>
                </c:pt>
                <c:pt idx="1961">
                  <c:v>0.26501240435811896</c:v>
                </c:pt>
                <c:pt idx="1962">
                  <c:v>0.2649366864959955</c:v>
                </c:pt>
                <c:pt idx="1963">
                  <c:v>0.26491646226297599</c:v>
                </c:pt>
                <c:pt idx="1964">
                  <c:v>0.26485518012149345</c:v>
                </c:pt>
                <c:pt idx="1965">
                  <c:v>0.26468881284058288</c:v>
                </c:pt>
                <c:pt idx="1966">
                  <c:v>0.26460140977682628</c:v>
                </c:pt>
                <c:pt idx="1967">
                  <c:v>0.26451670650595555</c:v>
                </c:pt>
                <c:pt idx="1968">
                  <c:v>0.26437757517727695</c:v>
                </c:pt>
                <c:pt idx="1969">
                  <c:v>0.26431523485085856</c:v>
                </c:pt>
                <c:pt idx="1970">
                  <c:v>0.26421215794034503</c:v>
                </c:pt>
                <c:pt idx="1971">
                  <c:v>0.26399684465778511</c:v>
                </c:pt>
                <c:pt idx="1972">
                  <c:v>0.26383858191274506</c:v>
                </c:pt>
                <c:pt idx="1973">
                  <c:v>0.2637471571977551</c:v>
                </c:pt>
                <c:pt idx="1974">
                  <c:v>0.26357916551560556</c:v>
                </c:pt>
                <c:pt idx="1975">
                  <c:v>0.26344576819191662</c:v>
                </c:pt>
                <c:pt idx="1976">
                  <c:v>0.26333786938509446</c:v>
                </c:pt>
                <c:pt idx="1977">
                  <c:v>0.26312909043952354</c:v>
                </c:pt>
                <c:pt idx="1978">
                  <c:v>0.26280388970038954</c:v>
                </c:pt>
                <c:pt idx="1979">
                  <c:v>0.26257924565413782</c:v>
                </c:pt>
                <c:pt idx="1980">
                  <c:v>0.26235811824723326</c:v>
                </c:pt>
                <c:pt idx="1981">
                  <c:v>0.26213172131093915</c:v>
                </c:pt>
                <c:pt idx="1982">
                  <c:v>0.26194704838412564</c:v>
                </c:pt>
                <c:pt idx="1983">
                  <c:v>0.26171261297446125</c:v>
                </c:pt>
                <c:pt idx="1984">
                  <c:v>0.26140626473005807</c:v>
                </c:pt>
                <c:pt idx="1985">
                  <c:v>0.26118943601538236</c:v>
                </c:pt>
                <c:pt idx="1986">
                  <c:v>0.26100158827651554</c:v>
                </c:pt>
                <c:pt idx="1987">
                  <c:v>0.26082652566741488</c:v>
                </c:pt>
                <c:pt idx="1988">
                  <c:v>0.26071456425907608</c:v>
                </c:pt>
                <c:pt idx="1989">
                  <c:v>0.26057199523249958</c:v>
                </c:pt>
                <c:pt idx="1990">
                  <c:v>0.26041776188506077</c:v>
                </c:pt>
                <c:pt idx="1991">
                  <c:v>0.26026235817543691</c:v>
                </c:pt>
                <c:pt idx="1992">
                  <c:v>0.26010792819688122</c:v>
                </c:pt>
                <c:pt idx="1993">
                  <c:v>0.25993517321672227</c:v>
                </c:pt>
                <c:pt idx="1994">
                  <c:v>0.25975858556405917</c:v>
                </c:pt>
                <c:pt idx="1995">
                  <c:v>0.25958883418403073</c:v>
                </c:pt>
                <c:pt idx="1996">
                  <c:v>0.25944060283740206</c:v>
                </c:pt>
                <c:pt idx="1997">
                  <c:v>0.25924145739824084</c:v>
                </c:pt>
                <c:pt idx="1998">
                  <c:v>0.25900484151333625</c:v>
                </c:pt>
                <c:pt idx="1999">
                  <c:v>0.25876205233716904</c:v>
                </c:pt>
                <c:pt idx="2000">
                  <c:v>0.25855108388380216</c:v>
                </c:pt>
                <c:pt idx="2001">
                  <c:v>0.25835466779863925</c:v>
                </c:pt>
                <c:pt idx="2002">
                  <c:v>0.25825285281946769</c:v>
                </c:pt>
                <c:pt idx="2003">
                  <c:v>0.25805636723172126</c:v>
                </c:pt>
                <c:pt idx="2004">
                  <c:v>0.25781297583018165</c:v>
                </c:pt>
                <c:pt idx="2005">
                  <c:v>0.25758029558808304</c:v>
                </c:pt>
                <c:pt idx="2006">
                  <c:v>0.25729136788720813</c:v>
                </c:pt>
                <c:pt idx="2007">
                  <c:v>0.2570369437294569</c:v>
                </c:pt>
                <c:pt idx="2008">
                  <c:v>0.25682929271289207</c:v>
                </c:pt>
                <c:pt idx="2009">
                  <c:v>0.25656789234195004</c:v>
                </c:pt>
                <c:pt idx="2010">
                  <c:v>0.25630244567497157</c:v>
                </c:pt>
                <c:pt idx="2011">
                  <c:v>0.25608370736748326</c:v>
                </c:pt>
                <c:pt idx="2012">
                  <c:v>0.25574747008594706</c:v>
                </c:pt>
                <c:pt idx="2013">
                  <c:v>0.25550615227092521</c:v>
                </c:pt>
                <c:pt idx="2014">
                  <c:v>0.25544381919558545</c:v>
                </c:pt>
                <c:pt idx="2015">
                  <c:v>0.25524858100581455</c:v>
                </c:pt>
                <c:pt idx="2016">
                  <c:v>0.25510320402133907</c:v>
                </c:pt>
                <c:pt idx="2017">
                  <c:v>0.25485831982058332</c:v>
                </c:pt>
                <c:pt idx="2018">
                  <c:v>0.25427918109227005</c:v>
                </c:pt>
                <c:pt idx="2019">
                  <c:v>0.25391989788648456</c:v>
                </c:pt>
                <c:pt idx="2020">
                  <c:v>0.25373244120087085</c:v>
                </c:pt>
                <c:pt idx="2021">
                  <c:v>0.25340676922490263</c:v>
                </c:pt>
                <c:pt idx="2022">
                  <c:v>0.2531564643560566</c:v>
                </c:pt>
                <c:pt idx="2023">
                  <c:v>0.25286383091898706</c:v>
                </c:pt>
                <c:pt idx="2024">
                  <c:v>0.25237470406126644</c:v>
                </c:pt>
                <c:pt idx="2025">
                  <c:v>0.25202771273830077</c:v>
                </c:pt>
                <c:pt idx="2026">
                  <c:v>0.25184916066820784</c:v>
                </c:pt>
                <c:pt idx="2027">
                  <c:v>0.25158226055543548</c:v>
                </c:pt>
                <c:pt idx="2028">
                  <c:v>0.25134130566313889</c:v>
                </c:pt>
                <c:pt idx="2029">
                  <c:v>0.2511142421833687</c:v>
                </c:pt>
                <c:pt idx="2030">
                  <c:v>0.25083409456110445</c:v>
                </c:pt>
                <c:pt idx="2031">
                  <c:v>0.25057057965884921</c:v>
                </c:pt>
                <c:pt idx="2032">
                  <c:v>0.25042201476348763</c:v>
                </c:pt>
                <c:pt idx="2033">
                  <c:v>0.25017911184675529</c:v>
                </c:pt>
                <c:pt idx="2034">
                  <c:v>0.24985583575410933</c:v>
                </c:pt>
                <c:pt idx="2035">
                  <c:v>0.24964087294096907</c:v>
                </c:pt>
                <c:pt idx="2036">
                  <c:v>0.24933780261898608</c:v>
                </c:pt>
                <c:pt idx="2037">
                  <c:v>0.24894746212093752</c:v>
                </c:pt>
                <c:pt idx="2038">
                  <c:v>0.24869683802773213</c:v>
                </c:pt>
                <c:pt idx="2039">
                  <c:v>0.2484135135100195</c:v>
                </c:pt>
                <c:pt idx="2040">
                  <c:v>0.24808104849247778</c:v>
                </c:pt>
                <c:pt idx="2041">
                  <c:v>0.24793407997576877</c:v>
                </c:pt>
                <c:pt idx="2042">
                  <c:v>0.24768916100553193</c:v>
                </c:pt>
                <c:pt idx="2043">
                  <c:v>0.24735581494222103</c:v>
                </c:pt>
                <c:pt idx="2044">
                  <c:v>0.24704842768061833</c:v>
                </c:pt>
                <c:pt idx="2045">
                  <c:v>0.24665950195799938</c:v>
                </c:pt>
                <c:pt idx="2046">
                  <c:v>0.24637198678404082</c:v>
                </c:pt>
                <c:pt idx="2047">
                  <c:v>0.24609712838157702</c:v>
                </c:pt>
                <c:pt idx="2048">
                  <c:v>0.24587678177172792</c:v>
                </c:pt>
                <c:pt idx="2049">
                  <c:v>0.24563561982804152</c:v>
                </c:pt>
                <c:pt idx="2050">
                  <c:v>0.24523610960207254</c:v>
                </c:pt>
                <c:pt idx="2051">
                  <c:v>0.24491162760168753</c:v>
                </c:pt>
                <c:pt idx="2052">
                  <c:v>0.24459152378360635</c:v>
                </c:pt>
                <c:pt idx="2053">
                  <c:v>0.24433198349539267</c:v>
                </c:pt>
                <c:pt idx="2054">
                  <c:v>0.24413659885479064</c:v>
                </c:pt>
                <c:pt idx="2055">
                  <c:v>0.24389413913376601</c:v>
                </c:pt>
                <c:pt idx="2056">
                  <c:v>0.24363581187145725</c:v>
                </c:pt>
                <c:pt idx="2057">
                  <c:v>0.24335756275778886</c:v>
                </c:pt>
                <c:pt idx="2058">
                  <c:v>0.24302973037369999</c:v>
                </c:pt>
                <c:pt idx="2059">
                  <c:v>0.24265381139895226</c:v>
                </c:pt>
                <c:pt idx="2060">
                  <c:v>0.2424083983255817</c:v>
                </c:pt>
                <c:pt idx="2061">
                  <c:v>0.24205145315796509</c:v>
                </c:pt>
                <c:pt idx="2062">
                  <c:v>0.24175738791101334</c:v>
                </c:pt>
                <c:pt idx="2063">
                  <c:v>0.24163516550951858</c:v>
                </c:pt>
                <c:pt idx="2064">
                  <c:v>0.24112361241168068</c:v>
                </c:pt>
                <c:pt idx="2065">
                  <c:v>0.24065115714843577</c:v>
                </c:pt>
                <c:pt idx="2066">
                  <c:v>0.24014757187483785</c:v>
                </c:pt>
                <c:pt idx="2067">
                  <c:v>0.23949590312742644</c:v>
                </c:pt>
                <c:pt idx="2068">
                  <c:v>0.23939350365284709</c:v>
                </c:pt>
                <c:pt idx="2069">
                  <c:v>0.23930831863968094</c:v>
                </c:pt>
                <c:pt idx="2070">
                  <c:v>0.23900654200354476</c:v>
                </c:pt>
                <c:pt idx="2071">
                  <c:v>0.23880708110107471</c:v>
                </c:pt>
                <c:pt idx="2072">
                  <c:v>0.23828899555807806</c:v>
                </c:pt>
                <c:pt idx="2073">
                  <c:v>0.2375594950062048</c:v>
                </c:pt>
                <c:pt idx="2074">
                  <c:v>0.23709907742592698</c:v>
                </c:pt>
                <c:pt idx="2075">
                  <c:v>0.23685271193937874</c:v>
                </c:pt>
                <c:pt idx="2076">
                  <c:v>0.23661245723914881</c:v>
                </c:pt>
                <c:pt idx="2077">
                  <c:v>0.23633487591169533</c:v>
                </c:pt>
                <c:pt idx="2078">
                  <c:v>0.23596032196635361</c:v>
                </c:pt>
                <c:pt idx="2079">
                  <c:v>0.2353682472403047</c:v>
                </c:pt>
                <c:pt idx="2080">
                  <c:v>0.23482052533582368</c:v>
                </c:pt>
                <c:pt idx="2081">
                  <c:v>0.23454509241345531</c:v>
                </c:pt>
                <c:pt idx="2082">
                  <c:v>0.23438420952461356</c:v>
                </c:pt>
                <c:pt idx="2083">
                  <c:v>0.23418321070745671</c:v>
                </c:pt>
                <c:pt idx="2084">
                  <c:v>0.23383286596772604</c:v>
                </c:pt>
                <c:pt idx="2085">
                  <c:v>0.2333319311114315</c:v>
                </c:pt>
                <c:pt idx="2086">
                  <c:v>0.23280677325644059</c:v>
                </c:pt>
                <c:pt idx="2087">
                  <c:v>0.23237694648566576</c:v>
                </c:pt>
                <c:pt idx="2088">
                  <c:v>0.23199071617318415</c:v>
                </c:pt>
                <c:pt idx="2089">
                  <c:v>0.2316542405550929</c:v>
                </c:pt>
                <c:pt idx="2090">
                  <c:v>0.2314900466415124</c:v>
                </c:pt>
                <c:pt idx="2091">
                  <c:v>0.23126307316128281</c:v>
                </c:pt>
                <c:pt idx="2092">
                  <c:v>0.23089879734565835</c:v>
                </c:pt>
                <c:pt idx="2093">
                  <c:v>0.23039414385731175</c:v>
                </c:pt>
                <c:pt idx="2094">
                  <c:v>0.22972553579464292</c:v>
                </c:pt>
                <c:pt idx="2095">
                  <c:v>0.22923870306791028</c:v>
                </c:pt>
                <c:pt idx="2096">
                  <c:v>0.22896938731465957</c:v>
                </c:pt>
                <c:pt idx="2097">
                  <c:v>0.22874486128725036</c:v>
                </c:pt>
                <c:pt idx="2098">
                  <c:v>0.22839381666797612</c:v>
                </c:pt>
                <c:pt idx="2099">
                  <c:v>0.22788878372789503</c:v>
                </c:pt>
                <c:pt idx="2100">
                  <c:v>0.22733155442061195</c:v>
                </c:pt>
                <c:pt idx="2101">
                  <c:v>0.22679966836036577</c:v>
                </c:pt>
                <c:pt idx="2102">
                  <c:v>0.22625976322955291</c:v>
                </c:pt>
                <c:pt idx="2103">
                  <c:v>0.22591422866180191</c:v>
                </c:pt>
                <c:pt idx="2104">
                  <c:v>0.22575040884588801</c:v>
                </c:pt>
                <c:pt idx="2105">
                  <c:v>0.22540823080976047</c:v>
                </c:pt>
                <c:pt idx="2106">
                  <c:v>0.22529705005113843</c:v>
                </c:pt>
                <c:pt idx="2107">
                  <c:v>0.22505809441651273</c:v>
                </c:pt>
                <c:pt idx="2108">
                  <c:v>0.22438293234126136</c:v>
                </c:pt>
                <c:pt idx="2109">
                  <c:v>0.22403334705339631</c:v>
                </c:pt>
                <c:pt idx="2110">
                  <c:v>0.22371014305866899</c:v>
                </c:pt>
                <c:pt idx="2111">
                  <c:v>0.22331327949851743</c:v>
                </c:pt>
                <c:pt idx="2112">
                  <c:v>0.22305128177380071</c:v>
                </c:pt>
                <c:pt idx="2113">
                  <c:v>0.22253371018225754</c:v>
                </c:pt>
                <c:pt idx="2114">
                  <c:v>0.22202099273972989</c:v>
                </c:pt>
                <c:pt idx="2115">
                  <c:v>0.22151813703127887</c:v>
                </c:pt>
                <c:pt idx="2116">
                  <c:v>0.22085239977561119</c:v>
                </c:pt>
                <c:pt idx="2117">
                  <c:v>0.22048561929622543</c:v>
                </c:pt>
                <c:pt idx="2118">
                  <c:v>0.22007755731937115</c:v>
                </c:pt>
                <c:pt idx="2119">
                  <c:v>0.21947619497879209</c:v>
                </c:pt>
                <c:pt idx="2120">
                  <c:v>0.21919307723424916</c:v>
                </c:pt>
                <c:pt idx="2121">
                  <c:v>0.21875392305291383</c:v>
                </c:pt>
                <c:pt idx="2122">
                  <c:v>0.21789345047579434</c:v>
                </c:pt>
                <c:pt idx="2123">
                  <c:v>0.21730300152444892</c:v>
                </c:pt>
                <c:pt idx="2124">
                  <c:v>0.2168387201234919</c:v>
                </c:pt>
                <c:pt idx="2125">
                  <c:v>0.21609034521061762</c:v>
                </c:pt>
                <c:pt idx="2126">
                  <c:v>0.21592216547043061</c:v>
                </c:pt>
                <c:pt idx="2127">
                  <c:v>0.21573990654732955</c:v>
                </c:pt>
                <c:pt idx="2128">
                  <c:v>0.21513274906447655</c:v>
                </c:pt>
                <c:pt idx="2129">
                  <c:v>0.21477003345732962</c:v>
                </c:pt>
                <c:pt idx="2130">
                  <c:v>0.21450926820385505</c:v>
                </c:pt>
                <c:pt idx="2131">
                  <c:v>0.21416513675787555</c:v>
                </c:pt>
                <c:pt idx="2132">
                  <c:v>0.21397736746481766</c:v>
                </c:pt>
                <c:pt idx="2133">
                  <c:v>0.21394861682678376</c:v>
                </c:pt>
                <c:pt idx="2134">
                  <c:v>0.21334763522405517</c:v>
                </c:pt>
                <c:pt idx="2135">
                  <c:v>0.21267934494885518</c:v>
                </c:pt>
                <c:pt idx="2136">
                  <c:v>0.21236133323841364</c:v>
                </c:pt>
                <c:pt idx="2137">
                  <c:v>0.21179161929315918</c:v>
                </c:pt>
                <c:pt idx="2138">
                  <c:v>0.21179022982643914</c:v>
                </c:pt>
                <c:pt idx="2139">
                  <c:v>0.2119252811054996</c:v>
                </c:pt>
                <c:pt idx="2140">
                  <c:v>0.21126709977642763</c:v>
                </c:pt>
                <c:pt idx="2141">
                  <c:v>0.21102987999262632</c:v>
                </c:pt>
                <c:pt idx="2142">
                  <c:v>0.21023613487545548</c:v>
                </c:pt>
                <c:pt idx="2143">
                  <c:v>0.20940901644515134</c:v>
                </c:pt>
                <c:pt idx="2144">
                  <c:v>0.20889326426587787</c:v>
                </c:pt>
                <c:pt idx="2145">
                  <c:v>0.20830003769500349</c:v>
                </c:pt>
                <c:pt idx="2146">
                  <c:v>0.2076649339920161</c:v>
                </c:pt>
                <c:pt idx="2147">
                  <c:v>0.20753596574221567</c:v>
                </c:pt>
                <c:pt idx="2148">
                  <c:v>0.20690357755072966</c:v>
                </c:pt>
                <c:pt idx="2149">
                  <c:v>0.20591612004886883</c:v>
                </c:pt>
                <c:pt idx="2150">
                  <c:v>0.20529901565544215</c:v>
                </c:pt>
              </c:numCache>
            </c:numRef>
          </c:yVal>
          <c:smooth val="1"/>
          <c:extLst>
            <c:ext xmlns:c16="http://schemas.microsoft.com/office/drawing/2014/chart" uri="{C3380CC4-5D6E-409C-BE32-E72D297353CC}">
              <c16:uniqueId val="{00000035-1C1D-46AE-B92F-7DA50429CA8D}"/>
            </c:ext>
          </c:extLst>
        </c:ser>
        <c:ser>
          <c:idx val="54"/>
          <c:order val="54"/>
          <c:spPr>
            <a:ln w="19050" cap="rnd">
              <a:solidFill>
                <a:schemeClr val="accent1"/>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Database'!$DK$122:$DK$2272</c:f>
              <c:numCache>
                <c:formatCode>General</c:formatCode>
                <c:ptCount val="2151"/>
                <c:pt idx="0">
                  <c:v>8.9116733932019299E-2</c:v>
                </c:pt>
                <c:pt idx="1">
                  <c:v>8.8170335862790841E-2</c:v>
                </c:pt>
                <c:pt idx="2">
                  <c:v>9.6182609950693818E-2</c:v>
                </c:pt>
                <c:pt idx="3">
                  <c:v>9.4642134657507926E-2</c:v>
                </c:pt>
                <c:pt idx="4">
                  <c:v>8.8619105520960126E-2</c:v>
                </c:pt>
                <c:pt idx="5">
                  <c:v>8.6742109075475304E-2</c:v>
                </c:pt>
                <c:pt idx="6">
                  <c:v>9.0552264642945843E-2</c:v>
                </c:pt>
                <c:pt idx="7">
                  <c:v>9.1666453854116633E-2</c:v>
                </c:pt>
                <c:pt idx="8">
                  <c:v>9.0211247708548117E-2</c:v>
                </c:pt>
                <c:pt idx="9">
                  <c:v>9.1827264687791677E-2</c:v>
                </c:pt>
                <c:pt idx="10">
                  <c:v>9.1798889245423287E-2</c:v>
                </c:pt>
                <c:pt idx="11">
                  <c:v>8.7709711715642444E-2</c:v>
                </c:pt>
                <c:pt idx="12">
                  <c:v>8.7102071234800058E-2</c:v>
                </c:pt>
                <c:pt idx="13">
                  <c:v>8.5529525602190196E-2</c:v>
                </c:pt>
                <c:pt idx="14">
                  <c:v>8.1412878043852985E-2</c:v>
                </c:pt>
                <c:pt idx="15">
                  <c:v>8.1469451879880514E-2</c:v>
                </c:pt>
                <c:pt idx="16">
                  <c:v>8.3892770468475444E-2</c:v>
                </c:pt>
                <c:pt idx="17">
                  <c:v>8.7628784502788479E-2</c:v>
                </c:pt>
                <c:pt idx="18">
                  <c:v>8.8499622506855349E-2</c:v>
                </c:pt>
                <c:pt idx="19">
                  <c:v>9.0229258507801613E-2</c:v>
                </c:pt>
                <c:pt idx="20">
                  <c:v>9.2918830132497757E-2</c:v>
                </c:pt>
                <c:pt idx="21">
                  <c:v>9.2948584422722733E-2</c:v>
                </c:pt>
                <c:pt idx="22">
                  <c:v>9.2617858170685075E-2</c:v>
                </c:pt>
                <c:pt idx="23">
                  <c:v>9.0971007348573121E-2</c:v>
                </c:pt>
                <c:pt idx="24">
                  <c:v>9.1105975091558225E-2</c:v>
                </c:pt>
                <c:pt idx="25">
                  <c:v>9.0827370638689287E-2</c:v>
                </c:pt>
                <c:pt idx="26">
                  <c:v>8.9147670082129135E-2</c:v>
                </c:pt>
                <c:pt idx="27">
                  <c:v>8.9963919616171353E-2</c:v>
                </c:pt>
                <c:pt idx="28">
                  <c:v>9.2301137679446324E-2</c:v>
                </c:pt>
                <c:pt idx="29">
                  <c:v>9.2152889996928611E-2</c:v>
                </c:pt>
                <c:pt idx="30">
                  <c:v>9.1530180108483059E-2</c:v>
                </c:pt>
                <c:pt idx="31">
                  <c:v>9.3396247424816378E-2</c:v>
                </c:pt>
                <c:pt idx="32">
                  <c:v>9.2936061879402773E-2</c:v>
                </c:pt>
                <c:pt idx="33">
                  <c:v>9.0931615471351632E-2</c:v>
                </c:pt>
                <c:pt idx="34">
                  <c:v>9.0191014386271931E-2</c:v>
                </c:pt>
                <c:pt idx="35">
                  <c:v>9.188823918181066E-2</c:v>
                </c:pt>
                <c:pt idx="36">
                  <c:v>9.3374527744242319E-2</c:v>
                </c:pt>
                <c:pt idx="37">
                  <c:v>9.2912884789357705E-2</c:v>
                </c:pt>
                <c:pt idx="38">
                  <c:v>9.3824080988397188E-2</c:v>
                </c:pt>
                <c:pt idx="39">
                  <c:v>9.3722979978798304E-2</c:v>
                </c:pt>
                <c:pt idx="40">
                  <c:v>9.4038887370982371E-2</c:v>
                </c:pt>
                <c:pt idx="41">
                  <c:v>9.5777270480415136E-2</c:v>
                </c:pt>
                <c:pt idx="42">
                  <c:v>9.5442109390803706E-2</c:v>
                </c:pt>
                <c:pt idx="43">
                  <c:v>9.5121079838226597E-2</c:v>
                </c:pt>
                <c:pt idx="44">
                  <c:v>9.5529784815952798E-2</c:v>
                </c:pt>
                <c:pt idx="45">
                  <c:v>9.7640538065476234E-2</c:v>
                </c:pt>
                <c:pt idx="46">
                  <c:v>9.6217882990330031E-2</c:v>
                </c:pt>
                <c:pt idx="47">
                  <c:v>9.3713588741675902E-2</c:v>
                </c:pt>
                <c:pt idx="48">
                  <c:v>9.4896643342392159E-2</c:v>
                </c:pt>
                <c:pt idx="49">
                  <c:v>9.6155148384389308E-2</c:v>
                </c:pt>
                <c:pt idx="50">
                  <c:v>9.7440721904880734E-2</c:v>
                </c:pt>
                <c:pt idx="51">
                  <c:v>9.9503862872898433E-2</c:v>
                </c:pt>
                <c:pt idx="52">
                  <c:v>9.9535145313793483E-2</c:v>
                </c:pt>
                <c:pt idx="53">
                  <c:v>9.900766568668333E-2</c:v>
                </c:pt>
                <c:pt idx="54">
                  <c:v>9.8945536920163668E-2</c:v>
                </c:pt>
                <c:pt idx="55">
                  <c:v>9.8423206363101354E-2</c:v>
                </c:pt>
                <c:pt idx="56">
                  <c:v>9.8886644289534961E-2</c:v>
                </c:pt>
                <c:pt idx="57">
                  <c:v>9.9839129870944052E-2</c:v>
                </c:pt>
                <c:pt idx="58">
                  <c:v>9.9785095140520919E-2</c:v>
                </c:pt>
                <c:pt idx="59">
                  <c:v>9.9919424054749337E-2</c:v>
                </c:pt>
                <c:pt idx="60">
                  <c:v>0.10024527398196525</c:v>
                </c:pt>
                <c:pt idx="61">
                  <c:v>9.9927841220535676E-2</c:v>
                </c:pt>
                <c:pt idx="62">
                  <c:v>0.10033065834655996</c:v>
                </c:pt>
                <c:pt idx="63">
                  <c:v>0.10105182436170772</c:v>
                </c:pt>
                <c:pt idx="64">
                  <c:v>0.10139469374349763</c:v>
                </c:pt>
                <c:pt idx="65">
                  <c:v>0.10135956615797559</c:v>
                </c:pt>
                <c:pt idx="66">
                  <c:v>0.10152093463383506</c:v>
                </c:pt>
                <c:pt idx="67">
                  <c:v>0.10245161680891461</c:v>
                </c:pt>
                <c:pt idx="68">
                  <c:v>0.10354705520205409</c:v>
                </c:pt>
                <c:pt idx="69">
                  <c:v>0.10365969835499012</c:v>
                </c:pt>
                <c:pt idx="70">
                  <c:v>0.10338927030795397</c:v>
                </c:pt>
                <c:pt idx="71">
                  <c:v>0.10378896537663385</c:v>
                </c:pt>
                <c:pt idx="72">
                  <c:v>0.10463667802977128</c:v>
                </c:pt>
                <c:pt idx="73">
                  <c:v>0.104919715824165</c:v>
                </c:pt>
                <c:pt idx="74">
                  <c:v>0.10466017445104418</c:v>
                </c:pt>
                <c:pt idx="75">
                  <c:v>0.10562737528128437</c:v>
                </c:pt>
                <c:pt idx="76">
                  <c:v>0.10663465619492972</c:v>
                </c:pt>
                <c:pt idx="77">
                  <c:v>0.1072006720460494</c:v>
                </c:pt>
                <c:pt idx="78">
                  <c:v>0.10714252889578779</c:v>
                </c:pt>
                <c:pt idx="79">
                  <c:v>0.10730928201546469</c:v>
                </c:pt>
                <c:pt idx="80">
                  <c:v>0.10783601172053774</c:v>
                </c:pt>
                <c:pt idx="81">
                  <c:v>0.10903165069627591</c:v>
                </c:pt>
                <c:pt idx="82">
                  <c:v>0.10940938063029017</c:v>
                </c:pt>
                <c:pt idx="83">
                  <c:v>0.10934974304557156</c:v>
                </c:pt>
                <c:pt idx="84">
                  <c:v>0.10981710057258716</c:v>
                </c:pt>
                <c:pt idx="85">
                  <c:v>0.11032367196481414</c:v>
                </c:pt>
                <c:pt idx="86">
                  <c:v>0.11099202322001511</c:v>
                </c:pt>
                <c:pt idx="87">
                  <c:v>0.11168397708658988</c:v>
                </c:pt>
                <c:pt idx="88">
                  <c:v>0.11219542734240727</c:v>
                </c:pt>
                <c:pt idx="89">
                  <c:v>0.11292406336706899</c:v>
                </c:pt>
                <c:pt idx="90">
                  <c:v>0.11377734362308174</c:v>
                </c:pt>
                <c:pt idx="91">
                  <c:v>0.11416940740219365</c:v>
                </c:pt>
                <c:pt idx="92">
                  <c:v>0.11438967954579131</c:v>
                </c:pt>
                <c:pt idx="93">
                  <c:v>0.11475021353220878</c:v>
                </c:pt>
                <c:pt idx="94">
                  <c:v>0.11537826052351929</c:v>
                </c:pt>
                <c:pt idx="95">
                  <c:v>0.1158523157528742</c:v>
                </c:pt>
                <c:pt idx="96">
                  <c:v>0.11622350479014364</c:v>
                </c:pt>
                <c:pt idx="97">
                  <c:v>0.11686888570574433</c:v>
                </c:pt>
                <c:pt idx="98">
                  <c:v>0.11752162435245102</c:v>
                </c:pt>
                <c:pt idx="99">
                  <c:v>0.11797253188847912</c:v>
                </c:pt>
                <c:pt idx="100">
                  <c:v>0.11833830895361937</c:v>
                </c:pt>
                <c:pt idx="101">
                  <c:v>0.11879350929542221</c:v>
                </c:pt>
                <c:pt idx="102">
                  <c:v>0.11896062678200481</c:v>
                </c:pt>
                <c:pt idx="103">
                  <c:v>0.11906168208011243</c:v>
                </c:pt>
                <c:pt idx="104">
                  <c:v>0.11996601796258004</c:v>
                </c:pt>
                <c:pt idx="105">
                  <c:v>0.12066649683953623</c:v>
                </c:pt>
                <c:pt idx="106">
                  <c:v>0.12105231598340527</c:v>
                </c:pt>
                <c:pt idx="107">
                  <c:v>0.12141010790409378</c:v>
                </c:pt>
                <c:pt idx="108">
                  <c:v>0.12151896113430438</c:v>
                </c:pt>
                <c:pt idx="109">
                  <c:v>0.12168312559029593</c:v>
                </c:pt>
                <c:pt idx="110">
                  <c:v>0.12210019968970914</c:v>
                </c:pt>
                <c:pt idx="111">
                  <c:v>0.12245486157983621</c:v>
                </c:pt>
                <c:pt idx="112">
                  <c:v>0.12289132213328953</c:v>
                </c:pt>
                <c:pt idx="113">
                  <c:v>0.12330241749442084</c:v>
                </c:pt>
                <c:pt idx="114">
                  <c:v>0.12331473090545549</c:v>
                </c:pt>
                <c:pt idx="115">
                  <c:v>0.12361220029045838</c:v>
                </c:pt>
                <c:pt idx="116">
                  <c:v>0.12411616022097134</c:v>
                </c:pt>
                <c:pt idx="117">
                  <c:v>0.12455904696707855</c:v>
                </c:pt>
                <c:pt idx="118">
                  <c:v>0.12460336894551127</c:v>
                </c:pt>
                <c:pt idx="119">
                  <c:v>0.12461746135629999</c:v>
                </c:pt>
                <c:pt idx="120">
                  <c:v>0.12515151035922498</c:v>
                </c:pt>
                <c:pt idx="121">
                  <c:v>0.12564788853830533</c:v>
                </c:pt>
                <c:pt idx="122">
                  <c:v>0.1258379542618773</c:v>
                </c:pt>
                <c:pt idx="123">
                  <c:v>0.12572374437807268</c:v>
                </c:pt>
                <c:pt idx="124">
                  <c:v>0.12633601354510202</c:v>
                </c:pt>
                <c:pt idx="125">
                  <c:v>0.1267283656375725</c:v>
                </c:pt>
                <c:pt idx="126">
                  <c:v>0.12670393303680302</c:v>
                </c:pt>
                <c:pt idx="127">
                  <c:v>0.12694185922596868</c:v>
                </c:pt>
                <c:pt idx="128">
                  <c:v>0.12727797807905786</c:v>
                </c:pt>
                <c:pt idx="129">
                  <c:v>0.12764639642209921</c:v>
                </c:pt>
                <c:pt idx="130">
                  <c:v>0.12783975363797825</c:v>
                </c:pt>
                <c:pt idx="131">
                  <c:v>0.12816736331965087</c:v>
                </c:pt>
                <c:pt idx="132">
                  <c:v>0.12865480172163313</c:v>
                </c:pt>
                <c:pt idx="133">
                  <c:v>0.1291302441108742</c:v>
                </c:pt>
                <c:pt idx="134">
                  <c:v>0.12901846426274471</c:v>
                </c:pt>
                <c:pt idx="135">
                  <c:v>0.12909863240837038</c:v>
                </c:pt>
                <c:pt idx="136">
                  <c:v>0.12975024335390944</c:v>
                </c:pt>
                <c:pt idx="137">
                  <c:v>0.13025454935741687</c:v>
                </c:pt>
                <c:pt idx="138">
                  <c:v>0.13051081212147667</c:v>
                </c:pt>
                <c:pt idx="139">
                  <c:v>0.13066291907298608</c:v>
                </c:pt>
                <c:pt idx="140">
                  <c:v>0.13113183667170519</c:v>
                </c:pt>
                <c:pt idx="141">
                  <c:v>0.13158204634850326</c:v>
                </c:pt>
                <c:pt idx="142">
                  <c:v>0.13192800221878717</c:v>
                </c:pt>
                <c:pt idx="143">
                  <c:v>0.13230301185908983</c:v>
                </c:pt>
                <c:pt idx="144">
                  <c:v>0.13265980808314837</c:v>
                </c:pt>
                <c:pt idx="145">
                  <c:v>0.13301553439504044</c:v>
                </c:pt>
                <c:pt idx="146">
                  <c:v>0.13341843621972491</c:v>
                </c:pt>
                <c:pt idx="147">
                  <c:v>0.13393616289301633</c:v>
                </c:pt>
                <c:pt idx="148">
                  <c:v>0.1343308864625736</c:v>
                </c:pt>
                <c:pt idx="149">
                  <c:v>0.13458943875516294</c:v>
                </c:pt>
                <c:pt idx="150">
                  <c:v>0.13528855016879351</c:v>
                </c:pt>
                <c:pt idx="151">
                  <c:v>0.13581160912235724</c:v>
                </c:pt>
                <c:pt idx="152">
                  <c:v>0.13614683952964304</c:v>
                </c:pt>
                <c:pt idx="153">
                  <c:v>0.13655557639787666</c:v>
                </c:pt>
                <c:pt idx="154">
                  <c:v>0.13691692961572638</c:v>
                </c:pt>
                <c:pt idx="155">
                  <c:v>0.13735065956399647</c:v>
                </c:pt>
                <c:pt idx="156">
                  <c:v>0.13783164643213044</c:v>
                </c:pt>
                <c:pt idx="157">
                  <c:v>0.13819405628885723</c:v>
                </c:pt>
                <c:pt idx="158">
                  <c:v>0.13860278310953142</c:v>
                </c:pt>
                <c:pt idx="159">
                  <c:v>0.13911733911996113</c:v>
                </c:pt>
                <c:pt idx="160">
                  <c:v>0.139535300193145</c:v>
                </c:pt>
                <c:pt idx="161">
                  <c:v>0.14000289931501694</c:v>
                </c:pt>
                <c:pt idx="162">
                  <c:v>0.14057839765441915</c:v>
                </c:pt>
                <c:pt idx="163">
                  <c:v>0.14106546172710718</c:v>
                </c:pt>
                <c:pt idx="164">
                  <c:v>0.14147120958992357</c:v>
                </c:pt>
                <c:pt idx="165">
                  <c:v>0.14190089216787741</c:v>
                </c:pt>
                <c:pt idx="166">
                  <c:v>0.14248922127537414</c:v>
                </c:pt>
                <c:pt idx="167">
                  <c:v>0.14289995373435363</c:v>
                </c:pt>
                <c:pt idx="168">
                  <c:v>0.14327352142721547</c:v>
                </c:pt>
                <c:pt idx="169">
                  <c:v>0.14380149851044532</c:v>
                </c:pt>
                <c:pt idx="170">
                  <c:v>0.14419345886972013</c:v>
                </c:pt>
                <c:pt idx="171">
                  <c:v>0.14467540109655211</c:v>
                </c:pt>
                <c:pt idx="172">
                  <c:v>0.1453138158167766</c:v>
                </c:pt>
                <c:pt idx="173">
                  <c:v>0.14581825899480649</c:v>
                </c:pt>
                <c:pt idx="174">
                  <c:v>0.14629663551600761</c:v>
                </c:pt>
                <c:pt idx="175">
                  <c:v>0.1467854781797823</c:v>
                </c:pt>
                <c:pt idx="176">
                  <c:v>0.14724916158900328</c:v>
                </c:pt>
                <c:pt idx="177">
                  <c:v>0.14768516550014935</c:v>
                </c:pt>
                <c:pt idx="178">
                  <c:v>0.14813023226476538</c:v>
                </c:pt>
                <c:pt idx="179">
                  <c:v>0.14861415997179384</c:v>
                </c:pt>
                <c:pt idx="180">
                  <c:v>0.1491937598897761</c:v>
                </c:pt>
                <c:pt idx="181">
                  <c:v>0.1497559684359728</c:v>
                </c:pt>
                <c:pt idx="182">
                  <c:v>0.15021763321487225</c:v>
                </c:pt>
                <c:pt idx="183">
                  <c:v>0.15079257770968282</c:v>
                </c:pt>
                <c:pt idx="184">
                  <c:v>0.15130397317702518</c:v>
                </c:pt>
                <c:pt idx="185">
                  <c:v>0.15170028675067093</c:v>
                </c:pt>
                <c:pt idx="186">
                  <c:v>0.15224050327677827</c:v>
                </c:pt>
                <c:pt idx="187">
                  <c:v>0.15279333927003239</c:v>
                </c:pt>
                <c:pt idx="188">
                  <c:v>0.15334499741777749</c:v>
                </c:pt>
                <c:pt idx="189">
                  <c:v>0.15392078026256595</c:v>
                </c:pt>
                <c:pt idx="190">
                  <c:v>0.15452432461184304</c:v>
                </c:pt>
                <c:pt idx="191">
                  <c:v>0.15508752034088227</c:v>
                </c:pt>
                <c:pt idx="192">
                  <c:v>0.15551103982074935</c:v>
                </c:pt>
                <c:pt idx="193">
                  <c:v>0.15600204686391267</c:v>
                </c:pt>
                <c:pt idx="194">
                  <c:v>0.15656048609788931</c:v>
                </c:pt>
                <c:pt idx="195">
                  <c:v>0.15713107048780375</c:v>
                </c:pt>
                <c:pt idx="196">
                  <c:v>0.15766279018811052</c:v>
                </c:pt>
                <c:pt idx="197">
                  <c:v>0.15820051884604466</c:v>
                </c:pt>
                <c:pt idx="198">
                  <c:v>0.15878587856357645</c:v>
                </c:pt>
                <c:pt idx="199">
                  <c:v>0.15942399946463903</c:v>
                </c:pt>
                <c:pt idx="200">
                  <c:v>0.16003033907770836</c:v>
                </c:pt>
                <c:pt idx="201">
                  <c:v>0.16060098618466409</c:v>
                </c:pt>
                <c:pt idx="202">
                  <c:v>0.16118390140527353</c:v>
                </c:pt>
                <c:pt idx="203">
                  <c:v>0.16177002577777952</c:v>
                </c:pt>
                <c:pt idx="204">
                  <c:v>0.16234855071198021</c:v>
                </c:pt>
                <c:pt idx="205">
                  <c:v>0.16292845853127338</c:v>
                </c:pt>
                <c:pt idx="206">
                  <c:v>0.16355488200885215</c:v>
                </c:pt>
                <c:pt idx="207">
                  <c:v>0.16418623583024913</c:v>
                </c:pt>
                <c:pt idx="208">
                  <c:v>0.16479772714365595</c:v>
                </c:pt>
                <c:pt idx="209">
                  <c:v>0.16541525477090316</c:v>
                </c:pt>
                <c:pt idx="210">
                  <c:v>0.16601240365694186</c:v>
                </c:pt>
                <c:pt idx="211">
                  <c:v>0.16658217620023807</c:v>
                </c:pt>
                <c:pt idx="212">
                  <c:v>0.16721908900498175</c:v>
                </c:pt>
                <c:pt idx="213">
                  <c:v>0.16786802553386584</c:v>
                </c:pt>
                <c:pt idx="214">
                  <c:v>0.16850023153793836</c:v>
                </c:pt>
                <c:pt idx="215">
                  <c:v>0.1691077158213804</c:v>
                </c:pt>
                <c:pt idx="216">
                  <c:v>0.16971090569911321</c:v>
                </c:pt>
                <c:pt idx="217">
                  <c:v>0.17029682949825883</c:v>
                </c:pt>
                <c:pt idx="218">
                  <c:v>0.17084118833026865</c:v>
                </c:pt>
                <c:pt idx="219">
                  <c:v>0.17139726759204257</c:v>
                </c:pt>
                <c:pt idx="220">
                  <c:v>0.17198429386137937</c:v>
                </c:pt>
                <c:pt idx="221">
                  <c:v>0.1725957072071862</c:v>
                </c:pt>
                <c:pt idx="222">
                  <c:v>0.17317269055797993</c:v>
                </c:pt>
                <c:pt idx="223">
                  <c:v>0.17376756004905689</c:v>
                </c:pt>
                <c:pt idx="224">
                  <c:v>0.17438845839365016</c:v>
                </c:pt>
                <c:pt idx="225">
                  <c:v>0.17498405855035834</c:v>
                </c:pt>
                <c:pt idx="226">
                  <c:v>0.1755338844133639</c:v>
                </c:pt>
                <c:pt idx="227">
                  <c:v>0.17606118276005644</c:v>
                </c:pt>
                <c:pt idx="228">
                  <c:v>0.1766501008670395</c:v>
                </c:pt>
                <c:pt idx="229">
                  <c:v>0.17712026362017719</c:v>
                </c:pt>
                <c:pt idx="230">
                  <c:v>0.17759910954931279</c:v>
                </c:pt>
                <c:pt idx="231">
                  <c:v>0.17822820346479226</c:v>
                </c:pt>
                <c:pt idx="232">
                  <c:v>0.17875225632819691</c:v>
                </c:pt>
                <c:pt idx="233">
                  <c:v>0.179265644685069</c:v>
                </c:pt>
                <c:pt idx="234">
                  <c:v>0.17980056633304953</c:v>
                </c:pt>
                <c:pt idx="235">
                  <c:v>0.18025134118029848</c:v>
                </c:pt>
                <c:pt idx="236">
                  <c:v>0.18067889423091854</c:v>
                </c:pt>
                <c:pt idx="237">
                  <c:v>0.1811179443195253</c:v>
                </c:pt>
                <c:pt idx="238">
                  <c:v>0.18163636476304512</c:v>
                </c:pt>
                <c:pt idx="239">
                  <c:v>0.18211698621129405</c:v>
                </c:pt>
                <c:pt idx="240">
                  <c:v>0.18253418151810796</c:v>
                </c:pt>
                <c:pt idx="241">
                  <c:v>0.18290158545516866</c:v>
                </c:pt>
                <c:pt idx="242">
                  <c:v>0.18331578055492934</c:v>
                </c:pt>
                <c:pt idx="243">
                  <c:v>0.18373372892906681</c:v>
                </c:pt>
                <c:pt idx="244">
                  <c:v>0.18410134071188081</c:v>
                </c:pt>
                <c:pt idx="245">
                  <c:v>0.18445788043861192</c:v>
                </c:pt>
                <c:pt idx="246">
                  <c:v>0.18487330262225452</c:v>
                </c:pt>
                <c:pt idx="247">
                  <c:v>0.18532784271292579</c:v>
                </c:pt>
                <c:pt idx="248">
                  <c:v>0.18565553145355321</c:v>
                </c:pt>
                <c:pt idx="249">
                  <c:v>0.18604710353450368</c:v>
                </c:pt>
                <c:pt idx="250">
                  <c:v>0.18650450212264724</c:v>
                </c:pt>
                <c:pt idx="251">
                  <c:v>0.18688675928058518</c:v>
                </c:pt>
                <c:pt idx="252">
                  <c:v>0.18735139220078065</c:v>
                </c:pt>
                <c:pt idx="253">
                  <c:v>0.18783343799825572</c:v>
                </c:pt>
                <c:pt idx="254">
                  <c:v>0.1882086926498199</c:v>
                </c:pt>
                <c:pt idx="255">
                  <c:v>0.18869413169372606</c:v>
                </c:pt>
                <c:pt idx="256">
                  <c:v>0.18916956291865131</c:v>
                </c:pt>
                <c:pt idx="257">
                  <c:v>0.18951028659899691</c:v>
                </c:pt>
                <c:pt idx="258">
                  <c:v>0.18987148768287734</c:v>
                </c:pt>
                <c:pt idx="259">
                  <c:v>0.19025461941931318</c:v>
                </c:pt>
                <c:pt idx="260">
                  <c:v>0.19063454182470529</c:v>
                </c:pt>
                <c:pt idx="261">
                  <c:v>0.19097982285313062</c:v>
                </c:pt>
                <c:pt idx="262">
                  <c:v>0.19128917319357697</c:v>
                </c:pt>
                <c:pt idx="263">
                  <c:v>0.19159968115843554</c:v>
                </c:pt>
                <c:pt idx="264">
                  <c:v>0.19199592148513081</c:v>
                </c:pt>
                <c:pt idx="265">
                  <c:v>0.19232559686948134</c:v>
                </c:pt>
                <c:pt idx="266">
                  <c:v>0.19260967323178244</c:v>
                </c:pt>
                <c:pt idx="267">
                  <c:v>0.19290486675421017</c:v>
                </c:pt>
                <c:pt idx="268">
                  <c:v>0.1932133618565961</c:v>
                </c:pt>
                <c:pt idx="269">
                  <c:v>0.19348752728989127</c:v>
                </c:pt>
                <c:pt idx="270">
                  <c:v>0.1937147142473391</c:v>
                </c:pt>
                <c:pt idx="271">
                  <c:v>0.19410952559634687</c:v>
                </c:pt>
                <c:pt idx="272">
                  <c:v>0.1945116560385893</c:v>
                </c:pt>
                <c:pt idx="273">
                  <c:v>0.19483001309734341</c:v>
                </c:pt>
                <c:pt idx="274">
                  <c:v>0.19507479057161212</c:v>
                </c:pt>
                <c:pt idx="275">
                  <c:v>0.19537362940560768</c:v>
                </c:pt>
                <c:pt idx="276">
                  <c:v>0.19572596014098995</c:v>
                </c:pt>
                <c:pt idx="277">
                  <c:v>0.19606200946965091</c:v>
                </c:pt>
                <c:pt idx="278">
                  <c:v>0.19636756080030612</c:v>
                </c:pt>
                <c:pt idx="279">
                  <c:v>0.19670869661955381</c:v>
                </c:pt>
                <c:pt idx="280">
                  <c:v>0.19712069821966613</c:v>
                </c:pt>
                <c:pt idx="281">
                  <c:v>0.19739802073482537</c:v>
                </c:pt>
                <c:pt idx="282">
                  <c:v>0.1976789077314228</c:v>
                </c:pt>
                <c:pt idx="283">
                  <c:v>0.19804710095124947</c:v>
                </c:pt>
                <c:pt idx="284">
                  <c:v>0.19842170044223695</c:v>
                </c:pt>
                <c:pt idx="285">
                  <c:v>0.19876538635250648</c:v>
                </c:pt>
                <c:pt idx="286">
                  <c:v>0.19909697564455286</c:v>
                </c:pt>
                <c:pt idx="287">
                  <c:v>0.19946646762298906</c:v>
                </c:pt>
                <c:pt idx="288">
                  <c:v>0.1998420342431324</c:v>
                </c:pt>
                <c:pt idx="289">
                  <c:v>0.20018453197113553</c:v>
                </c:pt>
                <c:pt idx="290">
                  <c:v>0.20048145664136438</c:v>
                </c:pt>
                <c:pt idx="291">
                  <c:v>0.20080800201433066</c:v>
                </c:pt>
                <c:pt idx="292">
                  <c:v>0.20114327124132117</c:v>
                </c:pt>
                <c:pt idx="293">
                  <c:v>0.20147154522149788</c:v>
                </c:pt>
                <c:pt idx="294">
                  <c:v>0.20184416124951363</c:v>
                </c:pt>
                <c:pt idx="295">
                  <c:v>0.20221823081995982</c:v>
                </c:pt>
                <c:pt idx="296">
                  <c:v>0.20256079292036219</c:v>
                </c:pt>
                <c:pt idx="297">
                  <c:v>0.20287908078120642</c:v>
                </c:pt>
                <c:pt idx="298">
                  <c:v>0.20316258138084287</c:v>
                </c:pt>
                <c:pt idx="299">
                  <c:v>0.20344455704180398</c:v>
                </c:pt>
                <c:pt idx="300">
                  <c:v>0.20377968037036209</c:v>
                </c:pt>
                <c:pt idx="301">
                  <c:v>0.20409130063499367</c:v>
                </c:pt>
                <c:pt idx="302">
                  <c:v>0.20440968469148005</c:v>
                </c:pt>
                <c:pt idx="303">
                  <c:v>0.20474467078255398</c:v>
                </c:pt>
                <c:pt idx="304">
                  <c:v>0.20505090694072783</c:v>
                </c:pt>
                <c:pt idx="305">
                  <c:v>0.20535342256527964</c:v>
                </c:pt>
                <c:pt idx="306">
                  <c:v>0.20566836234229199</c:v>
                </c:pt>
                <c:pt idx="307">
                  <c:v>0.20593993505231203</c:v>
                </c:pt>
                <c:pt idx="308">
                  <c:v>0.20622799829103991</c:v>
                </c:pt>
                <c:pt idx="309">
                  <c:v>0.20653632335565789</c:v>
                </c:pt>
                <c:pt idx="310">
                  <c:v>0.2068223834827542</c:v>
                </c:pt>
                <c:pt idx="311">
                  <c:v>0.20710998608011366</c:v>
                </c:pt>
                <c:pt idx="312">
                  <c:v>0.20740182399576543</c:v>
                </c:pt>
                <c:pt idx="313">
                  <c:v>0.20768953677907229</c:v>
                </c:pt>
                <c:pt idx="314">
                  <c:v>0.20801510901041464</c:v>
                </c:pt>
                <c:pt idx="315">
                  <c:v>0.20838198423837304</c:v>
                </c:pt>
                <c:pt idx="316">
                  <c:v>0.20876273326013473</c:v>
                </c:pt>
                <c:pt idx="317">
                  <c:v>0.20907877469053268</c:v>
                </c:pt>
                <c:pt idx="318">
                  <c:v>0.20942830476907429</c:v>
                </c:pt>
                <c:pt idx="319">
                  <c:v>0.20983680900324483</c:v>
                </c:pt>
                <c:pt idx="320">
                  <c:v>0.21026424931454835</c:v>
                </c:pt>
                <c:pt idx="321">
                  <c:v>0.21072591151956965</c:v>
                </c:pt>
                <c:pt idx="322">
                  <c:v>0.2111900773542621</c:v>
                </c:pt>
                <c:pt idx="323">
                  <c:v>0.21160733482012598</c:v>
                </c:pt>
                <c:pt idx="324">
                  <c:v>0.21208014744052597</c:v>
                </c:pt>
                <c:pt idx="325">
                  <c:v>0.21255797927394424</c:v>
                </c:pt>
                <c:pt idx="326">
                  <c:v>0.21299714013319573</c:v>
                </c:pt>
                <c:pt idx="327">
                  <c:v>0.21349598975847575</c:v>
                </c:pt>
                <c:pt idx="328">
                  <c:v>0.21402910503136316</c:v>
                </c:pt>
                <c:pt idx="329">
                  <c:v>0.2145676218792327</c:v>
                </c:pt>
                <c:pt idx="330">
                  <c:v>0.21507496448700614</c:v>
                </c:pt>
                <c:pt idx="331">
                  <c:v>0.21561187334183216</c:v>
                </c:pt>
                <c:pt idx="332">
                  <c:v>0.21614171796009499</c:v>
                </c:pt>
                <c:pt idx="333">
                  <c:v>0.21660300534009067</c:v>
                </c:pt>
                <c:pt idx="334">
                  <c:v>0.21710107508471579</c:v>
                </c:pt>
                <c:pt idx="335">
                  <c:v>0.21762057504417787</c:v>
                </c:pt>
                <c:pt idx="336">
                  <c:v>0.2181192533176822</c:v>
                </c:pt>
                <c:pt idx="337">
                  <c:v>0.21861332874570616</c:v>
                </c:pt>
                <c:pt idx="338">
                  <c:v>0.21910803095094233</c:v>
                </c:pt>
                <c:pt idx="339">
                  <c:v>0.21958608663831636</c:v>
                </c:pt>
                <c:pt idx="340">
                  <c:v>0.22004592896168229</c:v>
                </c:pt>
                <c:pt idx="341">
                  <c:v>0.22053672524878412</c:v>
                </c:pt>
                <c:pt idx="342">
                  <c:v>0.22105877113078296</c:v>
                </c:pt>
                <c:pt idx="343">
                  <c:v>0.22154868356171586</c:v>
                </c:pt>
                <c:pt idx="344">
                  <c:v>0.22202347913855022</c:v>
                </c:pt>
                <c:pt idx="345">
                  <c:v>0.22250677592589585</c:v>
                </c:pt>
                <c:pt idx="346">
                  <c:v>0.22299658645634848</c:v>
                </c:pt>
                <c:pt idx="347">
                  <c:v>0.22349426482670387</c:v>
                </c:pt>
                <c:pt idx="348">
                  <c:v>0.22398905310142259</c:v>
                </c:pt>
                <c:pt idx="349">
                  <c:v>0.22446927476333559</c:v>
                </c:pt>
                <c:pt idx="350">
                  <c:v>0.22496321262665164</c:v>
                </c:pt>
                <c:pt idx="351">
                  <c:v>0.22545602123109368</c:v>
                </c:pt>
                <c:pt idx="352">
                  <c:v>0.22595075573625603</c:v>
                </c:pt>
                <c:pt idx="353">
                  <c:v>0.22642943099841153</c:v>
                </c:pt>
                <c:pt idx="354">
                  <c:v>0.22688312707069794</c:v>
                </c:pt>
                <c:pt idx="355">
                  <c:v>0.22735840906119376</c:v>
                </c:pt>
                <c:pt idx="356">
                  <c:v>0.22790913935218141</c:v>
                </c:pt>
                <c:pt idx="357">
                  <c:v>0.22840843332031055</c:v>
                </c:pt>
                <c:pt idx="358">
                  <c:v>0.22887239109174129</c:v>
                </c:pt>
                <c:pt idx="359">
                  <c:v>0.22936881068788698</c:v>
                </c:pt>
                <c:pt idx="360">
                  <c:v>0.2298620471472036</c:v>
                </c:pt>
                <c:pt idx="361">
                  <c:v>0.23034789860875737</c:v>
                </c:pt>
                <c:pt idx="362">
                  <c:v>0.23082681164151295</c:v>
                </c:pt>
                <c:pt idx="363">
                  <c:v>0.23128921778664147</c:v>
                </c:pt>
                <c:pt idx="364">
                  <c:v>0.23176322115077186</c:v>
                </c:pt>
                <c:pt idx="365">
                  <c:v>0.23225474054918646</c:v>
                </c:pt>
                <c:pt idx="366">
                  <c:v>0.23274111789467425</c:v>
                </c:pt>
                <c:pt idx="367">
                  <c:v>0.23322822656758704</c:v>
                </c:pt>
                <c:pt idx="368">
                  <c:v>0.23373129630697723</c:v>
                </c:pt>
                <c:pt idx="369">
                  <c:v>0.23420389674975528</c:v>
                </c:pt>
                <c:pt idx="370">
                  <c:v>0.23466083480966851</c:v>
                </c:pt>
                <c:pt idx="371">
                  <c:v>0.23515008109259447</c:v>
                </c:pt>
                <c:pt idx="372">
                  <c:v>0.23565349186038684</c:v>
                </c:pt>
                <c:pt idx="373">
                  <c:v>0.23610039776029002</c:v>
                </c:pt>
                <c:pt idx="374">
                  <c:v>0.23655706782588612</c:v>
                </c:pt>
                <c:pt idx="375">
                  <c:v>0.23703282172109838</c:v>
                </c:pt>
                <c:pt idx="376">
                  <c:v>0.23749209399345617</c:v>
                </c:pt>
                <c:pt idx="377">
                  <c:v>0.23796905747809696</c:v>
                </c:pt>
                <c:pt idx="378">
                  <c:v>0.23846289536025075</c:v>
                </c:pt>
                <c:pt idx="379">
                  <c:v>0.2389518606504327</c:v>
                </c:pt>
                <c:pt idx="380">
                  <c:v>0.23937921338468601</c:v>
                </c:pt>
                <c:pt idx="381">
                  <c:v>0.23981065328916648</c:v>
                </c:pt>
                <c:pt idx="382">
                  <c:v>0.24029046436257598</c:v>
                </c:pt>
                <c:pt idx="383">
                  <c:v>0.24070836335269977</c:v>
                </c:pt>
                <c:pt idx="384">
                  <c:v>0.24113193517061182</c:v>
                </c:pt>
                <c:pt idx="385">
                  <c:v>0.24158021274860242</c:v>
                </c:pt>
                <c:pt idx="386">
                  <c:v>0.24203866271200139</c:v>
                </c:pt>
                <c:pt idx="387">
                  <c:v>0.24249255899770814</c:v>
                </c:pt>
                <c:pt idx="388">
                  <c:v>0.24293637759302689</c:v>
                </c:pt>
                <c:pt idx="389">
                  <c:v>0.2433756971302905</c:v>
                </c:pt>
                <c:pt idx="390">
                  <c:v>0.24380449937519003</c:v>
                </c:pt>
                <c:pt idx="391">
                  <c:v>0.24423384271393431</c:v>
                </c:pt>
                <c:pt idx="392">
                  <c:v>0.24467980672232634</c:v>
                </c:pt>
                <c:pt idx="393">
                  <c:v>0.24513557137434341</c:v>
                </c:pt>
                <c:pt idx="394">
                  <c:v>0.24557579707568403</c:v>
                </c:pt>
                <c:pt idx="395">
                  <c:v>0.24601264663797054</c:v>
                </c:pt>
                <c:pt idx="396">
                  <c:v>0.24645452272648105</c:v>
                </c:pt>
                <c:pt idx="397">
                  <c:v>0.2468855656103012</c:v>
                </c:pt>
                <c:pt idx="398">
                  <c:v>0.24730730759635519</c:v>
                </c:pt>
                <c:pt idx="399">
                  <c:v>0.24775920169366153</c:v>
                </c:pt>
                <c:pt idx="400">
                  <c:v>0.24816441102201905</c:v>
                </c:pt>
                <c:pt idx="401">
                  <c:v>0.24857873182337883</c:v>
                </c:pt>
                <c:pt idx="402">
                  <c:v>0.24902973770277259</c:v>
                </c:pt>
                <c:pt idx="403">
                  <c:v>0.2494501155374739</c:v>
                </c:pt>
                <c:pt idx="404">
                  <c:v>0.24985450727402511</c:v>
                </c:pt>
                <c:pt idx="405">
                  <c:v>0.25024404125721061</c:v>
                </c:pt>
                <c:pt idx="406">
                  <c:v>0.25064816874696544</c:v>
                </c:pt>
                <c:pt idx="407">
                  <c:v>0.25109674989881609</c:v>
                </c:pt>
                <c:pt idx="408">
                  <c:v>0.25153789962585343</c:v>
                </c:pt>
                <c:pt idx="409">
                  <c:v>0.25194822113893617</c:v>
                </c:pt>
                <c:pt idx="410">
                  <c:v>0.2523780593581999</c:v>
                </c:pt>
                <c:pt idx="411">
                  <c:v>0.25278921258644765</c:v>
                </c:pt>
                <c:pt idx="412">
                  <c:v>0.25318342041268033</c:v>
                </c:pt>
                <c:pt idx="413">
                  <c:v>0.2536104365316067</c:v>
                </c:pt>
                <c:pt idx="414">
                  <c:v>0.25402950815533393</c:v>
                </c:pt>
                <c:pt idx="415">
                  <c:v>0.25443313038364651</c:v>
                </c:pt>
                <c:pt idx="416">
                  <c:v>0.25483181637036795</c:v>
                </c:pt>
                <c:pt idx="417">
                  <c:v>0.25524498806040152</c:v>
                </c:pt>
                <c:pt idx="418">
                  <c:v>0.25567311168309642</c:v>
                </c:pt>
                <c:pt idx="419">
                  <c:v>0.25608642585659758</c:v>
                </c:pt>
                <c:pt idx="420">
                  <c:v>0.25647929406130748</c:v>
                </c:pt>
                <c:pt idx="421">
                  <c:v>0.25688543159185134</c:v>
                </c:pt>
                <c:pt idx="422">
                  <c:v>0.25727918057962001</c:v>
                </c:pt>
                <c:pt idx="423">
                  <c:v>0.2576875965294298</c:v>
                </c:pt>
                <c:pt idx="424">
                  <c:v>0.25809106626280442</c:v>
                </c:pt>
                <c:pt idx="425">
                  <c:v>0.25848328571416113</c:v>
                </c:pt>
                <c:pt idx="426">
                  <c:v>0.25886235577411565</c:v>
                </c:pt>
                <c:pt idx="427">
                  <c:v>0.25923376431022743</c:v>
                </c:pt>
                <c:pt idx="428">
                  <c:v>0.25961970265696172</c:v>
                </c:pt>
                <c:pt idx="429">
                  <c:v>0.26000852439900474</c:v>
                </c:pt>
                <c:pt idx="430">
                  <c:v>0.26037021111734143</c:v>
                </c:pt>
                <c:pt idx="431">
                  <c:v>0.2607219024347705</c:v>
                </c:pt>
                <c:pt idx="432">
                  <c:v>0.26110748766091424</c:v>
                </c:pt>
                <c:pt idx="433">
                  <c:v>0.26150089520939868</c:v>
                </c:pt>
                <c:pt idx="434">
                  <c:v>0.26188861025863813</c:v>
                </c:pt>
                <c:pt idx="435">
                  <c:v>0.262264652406347</c:v>
                </c:pt>
                <c:pt idx="436">
                  <c:v>0.26262331028682406</c:v>
                </c:pt>
                <c:pt idx="437">
                  <c:v>0.2630039844295643</c:v>
                </c:pt>
                <c:pt idx="438">
                  <c:v>0.26340577804410198</c:v>
                </c:pt>
                <c:pt idx="439">
                  <c:v>0.26381404825482802</c:v>
                </c:pt>
                <c:pt idx="440">
                  <c:v>0.26419247676275082</c:v>
                </c:pt>
                <c:pt idx="441">
                  <c:v>0.26456619416997135</c:v>
                </c:pt>
                <c:pt idx="442">
                  <c:v>0.26492328288263395</c:v>
                </c:pt>
                <c:pt idx="443">
                  <c:v>0.26529296965328431</c:v>
                </c:pt>
                <c:pt idx="444">
                  <c:v>0.26565876340075906</c:v>
                </c:pt>
                <c:pt idx="445">
                  <c:v>0.26601887108472017</c:v>
                </c:pt>
                <c:pt idx="446">
                  <c:v>0.26638515428464588</c:v>
                </c:pt>
                <c:pt idx="447">
                  <c:v>0.26675430760191587</c:v>
                </c:pt>
                <c:pt idx="448">
                  <c:v>0.267117636671862</c:v>
                </c:pt>
                <c:pt idx="449">
                  <c:v>0.26743081762408377</c:v>
                </c:pt>
                <c:pt idx="450">
                  <c:v>0.26777556924676843</c:v>
                </c:pt>
                <c:pt idx="451">
                  <c:v>0.26813639651025339</c:v>
                </c:pt>
                <c:pt idx="452">
                  <c:v>0.26849946880381576</c:v>
                </c:pt>
                <c:pt idx="453">
                  <c:v>0.26883999632310024</c:v>
                </c:pt>
                <c:pt idx="454">
                  <c:v>0.26920040029275244</c:v>
                </c:pt>
                <c:pt idx="455">
                  <c:v>0.26955093995519053</c:v>
                </c:pt>
                <c:pt idx="456">
                  <c:v>0.26987977940280339</c:v>
                </c:pt>
                <c:pt idx="457">
                  <c:v>0.27022577746181509</c:v>
                </c:pt>
                <c:pt idx="458">
                  <c:v>0.27058747350029427</c:v>
                </c:pt>
                <c:pt idx="459">
                  <c:v>0.27096194314743455</c:v>
                </c:pt>
                <c:pt idx="460">
                  <c:v>0.27131851724416667</c:v>
                </c:pt>
                <c:pt idx="461">
                  <c:v>0.27163448630746617</c:v>
                </c:pt>
                <c:pt idx="462">
                  <c:v>0.27196906178291119</c:v>
                </c:pt>
                <c:pt idx="463">
                  <c:v>0.27231847464694314</c:v>
                </c:pt>
                <c:pt idx="464">
                  <c:v>0.27265783036778751</c:v>
                </c:pt>
                <c:pt idx="465">
                  <c:v>0.27299806955057854</c:v>
                </c:pt>
                <c:pt idx="466">
                  <c:v>0.27332858328092746</c:v>
                </c:pt>
                <c:pt idx="467">
                  <c:v>0.27365010352657704</c:v>
                </c:pt>
                <c:pt idx="468">
                  <c:v>0.27396159111967006</c:v>
                </c:pt>
                <c:pt idx="469">
                  <c:v>0.27428646267319129</c:v>
                </c:pt>
                <c:pt idx="470">
                  <c:v>0.27462989242864783</c:v>
                </c:pt>
                <c:pt idx="471">
                  <c:v>0.27496428127402178</c:v>
                </c:pt>
                <c:pt idx="472">
                  <c:v>0.27530451242814741</c:v>
                </c:pt>
                <c:pt idx="473">
                  <c:v>0.2756307550302865</c:v>
                </c:pt>
                <c:pt idx="474">
                  <c:v>0.27595072506389179</c:v>
                </c:pt>
                <c:pt idx="475">
                  <c:v>0.27629091213849727</c:v>
                </c:pt>
                <c:pt idx="476">
                  <c:v>0.27661187382326363</c:v>
                </c:pt>
                <c:pt idx="477">
                  <c:v>0.27689769216021071</c:v>
                </c:pt>
                <c:pt idx="478">
                  <c:v>0.27722967260918796</c:v>
                </c:pt>
                <c:pt idx="479">
                  <c:v>0.27757843039777108</c:v>
                </c:pt>
                <c:pt idx="480">
                  <c:v>0.2779133667620049</c:v>
                </c:pt>
                <c:pt idx="481">
                  <c:v>0.27824811043257364</c:v>
                </c:pt>
                <c:pt idx="482">
                  <c:v>0.27853235396741299</c:v>
                </c:pt>
                <c:pt idx="483">
                  <c:v>0.27880130680616694</c:v>
                </c:pt>
                <c:pt idx="484">
                  <c:v>0.27911684693928546</c:v>
                </c:pt>
                <c:pt idx="485">
                  <c:v>0.27945151392429052</c:v>
                </c:pt>
                <c:pt idx="486">
                  <c:v>0.27978292026130108</c:v>
                </c:pt>
                <c:pt idx="487">
                  <c:v>0.28010205304927127</c:v>
                </c:pt>
                <c:pt idx="488">
                  <c:v>0.28041862977749449</c:v>
                </c:pt>
                <c:pt idx="489">
                  <c:v>0.28074647798911984</c:v>
                </c:pt>
                <c:pt idx="490">
                  <c:v>0.28108824259721527</c:v>
                </c:pt>
                <c:pt idx="491">
                  <c:v>0.28138022887557984</c:v>
                </c:pt>
                <c:pt idx="492">
                  <c:v>0.28169149951606975</c:v>
                </c:pt>
                <c:pt idx="493">
                  <c:v>0.28202337441346015</c:v>
                </c:pt>
                <c:pt idx="494">
                  <c:v>0.28230638525052049</c:v>
                </c:pt>
                <c:pt idx="495">
                  <c:v>0.28258854305096048</c:v>
                </c:pt>
                <c:pt idx="496">
                  <c:v>0.2828772125989516</c:v>
                </c:pt>
                <c:pt idx="497">
                  <c:v>0.283176465212644</c:v>
                </c:pt>
                <c:pt idx="498">
                  <c:v>0.28352017683758063</c:v>
                </c:pt>
                <c:pt idx="499">
                  <c:v>0.28383591462372199</c:v>
                </c:pt>
                <c:pt idx="500">
                  <c:v>0.28408811929488947</c:v>
                </c:pt>
                <c:pt idx="501">
                  <c:v>0.28441359863928134</c:v>
                </c:pt>
                <c:pt idx="502">
                  <c:v>0.28473133071080309</c:v>
                </c:pt>
                <c:pt idx="503">
                  <c:v>0.2850225119187782</c:v>
                </c:pt>
                <c:pt idx="504">
                  <c:v>0.2853270429524648</c:v>
                </c:pt>
                <c:pt idx="505">
                  <c:v>0.28558826330751347</c:v>
                </c:pt>
                <c:pt idx="506">
                  <c:v>0.28586521741314891</c:v>
                </c:pt>
                <c:pt idx="507">
                  <c:v>0.28615607989247605</c:v>
                </c:pt>
                <c:pt idx="508">
                  <c:v>0.28646649528930018</c:v>
                </c:pt>
                <c:pt idx="509">
                  <c:v>0.28679426691554816</c:v>
                </c:pt>
                <c:pt idx="510">
                  <c:v>0.28710509260154238</c:v>
                </c:pt>
                <c:pt idx="511">
                  <c:v>0.28739593385785606</c:v>
                </c:pt>
                <c:pt idx="512">
                  <c:v>0.28768074566015817</c:v>
                </c:pt>
                <c:pt idx="513">
                  <c:v>0.28797121482303467</c:v>
                </c:pt>
                <c:pt idx="514">
                  <c:v>0.28823892086914399</c:v>
                </c:pt>
                <c:pt idx="515">
                  <c:v>0.28852498354710815</c:v>
                </c:pt>
                <c:pt idx="516">
                  <c:v>0.28882080457894849</c:v>
                </c:pt>
                <c:pt idx="517">
                  <c:v>0.28912193041813666</c:v>
                </c:pt>
                <c:pt idx="518">
                  <c:v>0.28942656559041641</c:v>
                </c:pt>
                <c:pt idx="519">
                  <c:v>0.28974198442033655</c:v>
                </c:pt>
                <c:pt idx="520">
                  <c:v>0.2900380219866861</c:v>
                </c:pt>
                <c:pt idx="521">
                  <c:v>0.29032468788817423</c:v>
                </c:pt>
                <c:pt idx="522">
                  <c:v>0.29058486593799676</c:v>
                </c:pt>
                <c:pt idx="523">
                  <c:v>0.29084172750948323</c:v>
                </c:pt>
                <c:pt idx="524">
                  <c:v>0.29117097284707905</c:v>
                </c:pt>
                <c:pt idx="525">
                  <c:v>0.29142839483313782</c:v>
                </c:pt>
                <c:pt idx="526">
                  <c:v>0.29173556630749453</c:v>
                </c:pt>
                <c:pt idx="527">
                  <c:v>0.29205729724183827</c:v>
                </c:pt>
                <c:pt idx="528">
                  <c:v>0.29229863391451749</c:v>
                </c:pt>
                <c:pt idx="529">
                  <c:v>0.29257103990602557</c:v>
                </c:pt>
                <c:pt idx="530">
                  <c:v>0.2928569536429344</c:v>
                </c:pt>
                <c:pt idx="531">
                  <c:v>0.29310786554178098</c:v>
                </c:pt>
                <c:pt idx="532">
                  <c:v>0.29336550970689018</c:v>
                </c:pt>
                <c:pt idx="533">
                  <c:v>0.29367401108026847</c:v>
                </c:pt>
                <c:pt idx="534">
                  <c:v>0.29398799730311692</c:v>
                </c:pt>
                <c:pt idx="535">
                  <c:v>0.29423726932242228</c:v>
                </c:pt>
                <c:pt idx="536">
                  <c:v>0.29453435202778766</c:v>
                </c:pt>
                <c:pt idx="537">
                  <c:v>0.29482792423101872</c:v>
                </c:pt>
                <c:pt idx="538">
                  <c:v>0.29509001283625974</c:v>
                </c:pt>
                <c:pt idx="539">
                  <c:v>0.29535400019519958</c:v>
                </c:pt>
                <c:pt idx="540">
                  <c:v>0.29569128849546905</c:v>
                </c:pt>
                <c:pt idx="541">
                  <c:v>0.29601036766005567</c:v>
                </c:pt>
                <c:pt idx="542">
                  <c:v>0.29624189793306172</c:v>
                </c:pt>
                <c:pt idx="543">
                  <c:v>0.29652825793173221</c:v>
                </c:pt>
                <c:pt idx="544">
                  <c:v>0.29682569206858744</c:v>
                </c:pt>
                <c:pt idx="545">
                  <c:v>0.29710234994379614</c:v>
                </c:pt>
                <c:pt idx="546">
                  <c:v>0.29738013474290026</c:v>
                </c:pt>
                <c:pt idx="547">
                  <c:v>0.29768300615671073</c:v>
                </c:pt>
                <c:pt idx="548">
                  <c:v>0.29798311990001869</c:v>
                </c:pt>
                <c:pt idx="549">
                  <c:v>0.29825062028234689</c:v>
                </c:pt>
                <c:pt idx="550">
                  <c:v>0.29852722552688132</c:v>
                </c:pt>
                <c:pt idx="551">
                  <c:v>0.29877943394977508</c:v>
                </c:pt>
                <c:pt idx="552">
                  <c:v>0.29907066452578107</c:v>
                </c:pt>
                <c:pt idx="553">
                  <c:v>0.29935266769481012</c:v>
                </c:pt>
                <c:pt idx="554">
                  <c:v>0.29962972099804641</c:v>
                </c:pt>
                <c:pt idx="555">
                  <c:v>0.29992336892302845</c:v>
                </c:pt>
                <c:pt idx="556">
                  <c:v>0.30022381616763205</c:v>
                </c:pt>
                <c:pt idx="557">
                  <c:v>0.3004867398357946</c:v>
                </c:pt>
                <c:pt idx="558">
                  <c:v>0.30073776697638982</c:v>
                </c:pt>
                <c:pt idx="559">
                  <c:v>0.3010324541915676</c:v>
                </c:pt>
                <c:pt idx="560">
                  <c:v>0.30132499602964935</c:v>
                </c:pt>
                <c:pt idx="561">
                  <c:v>0.30154967808279109</c:v>
                </c:pt>
                <c:pt idx="562">
                  <c:v>0.30185651368739697</c:v>
                </c:pt>
                <c:pt idx="563">
                  <c:v>0.302192332462484</c:v>
                </c:pt>
                <c:pt idx="564">
                  <c:v>0.30241087202852462</c:v>
                </c:pt>
                <c:pt idx="565">
                  <c:v>0.30266129229861966</c:v>
                </c:pt>
                <c:pt idx="566">
                  <c:v>0.30295275926911719</c:v>
                </c:pt>
                <c:pt idx="567">
                  <c:v>0.30322000347933731</c:v>
                </c:pt>
                <c:pt idx="568">
                  <c:v>0.30352221163469645</c:v>
                </c:pt>
                <c:pt idx="569">
                  <c:v>0.30381814577182664</c:v>
                </c:pt>
                <c:pt idx="570">
                  <c:v>0.30408514553281285</c:v>
                </c:pt>
                <c:pt idx="571">
                  <c:v>0.30439502621743914</c:v>
                </c:pt>
                <c:pt idx="572">
                  <c:v>0.30462455420549556</c:v>
                </c:pt>
                <c:pt idx="573">
                  <c:v>0.30488912979682053</c:v>
                </c:pt>
                <c:pt idx="574">
                  <c:v>0.30521189039236823</c:v>
                </c:pt>
                <c:pt idx="575">
                  <c:v>0.30544766561527908</c:v>
                </c:pt>
                <c:pt idx="576">
                  <c:v>0.30568110660302972</c:v>
                </c:pt>
                <c:pt idx="577">
                  <c:v>0.30599277500173061</c:v>
                </c:pt>
                <c:pt idx="578">
                  <c:v>0.30626629380879794</c:v>
                </c:pt>
                <c:pt idx="579">
                  <c:v>0.30650649816891012</c:v>
                </c:pt>
                <c:pt idx="580">
                  <c:v>0.30678426132065822</c:v>
                </c:pt>
                <c:pt idx="581">
                  <c:v>0.30704064235675643</c:v>
                </c:pt>
                <c:pt idx="582">
                  <c:v>0.30730752416478202</c:v>
                </c:pt>
                <c:pt idx="583">
                  <c:v>0.30759064733958824</c:v>
                </c:pt>
                <c:pt idx="584">
                  <c:v>0.30786047493745261</c:v>
                </c:pt>
                <c:pt idx="585">
                  <c:v>0.30812519750395345</c:v>
                </c:pt>
                <c:pt idx="586">
                  <c:v>0.30839784178108481</c:v>
                </c:pt>
                <c:pt idx="587">
                  <c:v>0.30865287136336877</c:v>
                </c:pt>
                <c:pt idx="588">
                  <c:v>0.30887474860463621</c:v>
                </c:pt>
                <c:pt idx="589">
                  <c:v>0.30911864008234818</c:v>
                </c:pt>
                <c:pt idx="590">
                  <c:v>0.30937533188421906</c:v>
                </c:pt>
                <c:pt idx="591">
                  <c:v>0.30965674793621939</c:v>
                </c:pt>
                <c:pt idx="592">
                  <c:v>0.30995068360406802</c:v>
                </c:pt>
                <c:pt idx="593">
                  <c:v>0.31017705995545036</c:v>
                </c:pt>
                <c:pt idx="594">
                  <c:v>0.31044677212807281</c:v>
                </c:pt>
                <c:pt idx="595">
                  <c:v>0.31072444682201439</c:v>
                </c:pt>
                <c:pt idx="596">
                  <c:v>0.31096439203706083</c:v>
                </c:pt>
                <c:pt idx="597">
                  <c:v>0.31121662610764672</c:v>
                </c:pt>
                <c:pt idx="598">
                  <c:v>0.31151208516888085</c:v>
                </c:pt>
                <c:pt idx="599">
                  <c:v>0.3117036031631828</c:v>
                </c:pt>
                <c:pt idx="600">
                  <c:v>0.31194768696966108</c:v>
                </c:pt>
                <c:pt idx="601">
                  <c:v>0.31220231483006727</c:v>
                </c:pt>
                <c:pt idx="602">
                  <c:v>0.31237238760761138</c:v>
                </c:pt>
                <c:pt idx="603">
                  <c:v>0.31263738899857491</c:v>
                </c:pt>
                <c:pt idx="604">
                  <c:v>0.31286909843535632</c:v>
                </c:pt>
                <c:pt idx="605">
                  <c:v>0.3130882690009989</c:v>
                </c:pt>
                <c:pt idx="606">
                  <c:v>0.3133505971236985</c:v>
                </c:pt>
                <c:pt idx="607">
                  <c:v>0.31361462749944424</c:v>
                </c:pt>
                <c:pt idx="608">
                  <c:v>0.31389692775971939</c:v>
                </c:pt>
                <c:pt idx="609">
                  <c:v>0.31414579993095815</c:v>
                </c:pt>
                <c:pt idx="610">
                  <c:v>0.31433317559844243</c:v>
                </c:pt>
                <c:pt idx="611">
                  <c:v>0.31453949515141361</c:v>
                </c:pt>
                <c:pt idx="612">
                  <c:v>0.31474183605277911</c:v>
                </c:pt>
                <c:pt idx="613">
                  <c:v>0.31496522874364846</c:v>
                </c:pt>
                <c:pt idx="614">
                  <c:v>0.31520027833460529</c:v>
                </c:pt>
                <c:pt idx="615">
                  <c:v>0.31548496435730988</c:v>
                </c:pt>
                <c:pt idx="616">
                  <c:v>0.31575242996644109</c:v>
                </c:pt>
                <c:pt idx="617">
                  <c:v>0.316012906084012</c:v>
                </c:pt>
                <c:pt idx="618">
                  <c:v>0.31620716713467295</c:v>
                </c:pt>
                <c:pt idx="619">
                  <c:v>0.31636689120049855</c:v>
                </c:pt>
                <c:pt idx="620">
                  <c:v>0.31662543082410072</c:v>
                </c:pt>
                <c:pt idx="621">
                  <c:v>0.31694592300792995</c:v>
                </c:pt>
                <c:pt idx="622">
                  <c:v>0.3173174718406202</c:v>
                </c:pt>
                <c:pt idx="623">
                  <c:v>0.31758981090974792</c:v>
                </c:pt>
                <c:pt idx="624">
                  <c:v>0.31772001705742609</c:v>
                </c:pt>
                <c:pt idx="625">
                  <c:v>0.31801929992831457</c:v>
                </c:pt>
                <c:pt idx="626">
                  <c:v>0.31826868188890078</c:v>
                </c:pt>
                <c:pt idx="627">
                  <c:v>0.31851297596576683</c:v>
                </c:pt>
                <c:pt idx="628">
                  <c:v>0.31882319984330149</c:v>
                </c:pt>
                <c:pt idx="629">
                  <c:v>0.31904742247884554</c:v>
                </c:pt>
                <c:pt idx="630">
                  <c:v>0.31927325357313546</c:v>
                </c:pt>
                <c:pt idx="631">
                  <c:v>0.31954801427226148</c:v>
                </c:pt>
                <c:pt idx="632">
                  <c:v>0.31983455196398086</c:v>
                </c:pt>
                <c:pt idx="633">
                  <c:v>0.32004308689228927</c:v>
                </c:pt>
                <c:pt idx="634">
                  <c:v>0.32016954912729895</c:v>
                </c:pt>
                <c:pt idx="635">
                  <c:v>0.32031105918461911</c:v>
                </c:pt>
                <c:pt idx="636">
                  <c:v>0.32062179763376258</c:v>
                </c:pt>
                <c:pt idx="637">
                  <c:v>0.32090030605666503</c:v>
                </c:pt>
                <c:pt idx="638">
                  <c:v>0.32109927634418656</c:v>
                </c:pt>
                <c:pt idx="639">
                  <c:v>0.32134764341530836</c:v>
                </c:pt>
                <c:pt idx="640">
                  <c:v>0.32159541493002636</c:v>
                </c:pt>
                <c:pt idx="641">
                  <c:v>0.32180775000067974</c:v>
                </c:pt>
                <c:pt idx="642">
                  <c:v>0.32203893150854029</c:v>
                </c:pt>
                <c:pt idx="643">
                  <c:v>0.3222830024234688</c:v>
                </c:pt>
                <c:pt idx="644">
                  <c:v>0.32242416033890803</c:v>
                </c:pt>
                <c:pt idx="645">
                  <c:v>0.32258842872047744</c:v>
                </c:pt>
                <c:pt idx="646">
                  <c:v>0.32284650569742918</c:v>
                </c:pt>
                <c:pt idx="647">
                  <c:v>0.32312494691896193</c:v>
                </c:pt>
                <c:pt idx="648">
                  <c:v>0.32320178776536418</c:v>
                </c:pt>
                <c:pt idx="649">
                  <c:v>0.32325796944140128</c:v>
                </c:pt>
                <c:pt idx="650">
                  <c:v>0.32370125774170838</c:v>
                </c:pt>
                <c:pt idx="651">
                  <c:v>0.32372667502144509</c:v>
                </c:pt>
                <c:pt idx="652">
                  <c:v>0.32386509986119688</c:v>
                </c:pt>
                <c:pt idx="653">
                  <c:v>0.32404068981106654</c:v>
                </c:pt>
                <c:pt idx="654">
                  <c:v>0.32418648056096883</c:v>
                </c:pt>
                <c:pt idx="655">
                  <c:v>0.32435253989545992</c:v>
                </c:pt>
                <c:pt idx="656">
                  <c:v>0.32450674985352995</c:v>
                </c:pt>
                <c:pt idx="657">
                  <c:v>0.32476154113250877</c:v>
                </c:pt>
                <c:pt idx="658">
                  <c:v>0.32502033888961418</c:v>
                </c:pt>
                <c:pt idx="659">
                  <c:v>0.32524301157594315</c:v>
                </c:pt>
                <c:pt idx="660">
                  <c:v>0.32546213687188746</c:v>
                </c:pt>
                <c:pt idx="661">
                  <c:v>0.32560983202153743</c:v>
                </c:pt>
                <c:pt idx="662">
                  <c:v>0.32564428607414686</c:v>
                </c:pt>
                <c:pt idx="663">
                  <c:v>0.3257390452518294</c:v>
                </c:pt>
                <c:pt idx="664">
                  <c:v>0.32590050020500611</c:v>
                </c:pt>
                <c:pt idx="665">
                  <c:v>0.32612556010297844</c:v>
                </c:pt>
                <c:pt idx="666">
                  <c:v>0.32630269570164971</c:v>
                </c:pt>
                <c:pt idx="667">
                  <c:v>0.3264744308274008</c:v>
                </c:pt>
                <c:pt idx="668">
                  <c:v>0.32669745362344527</c:v>
                </c:pt>
                <c:pt idx="669">
                  <c:v>0.32689993183812421</c:v>
                </c:pt>
                <c:pt idx="670">
                  <c:v>0.32709382762414663</c:v>
                </c:pt>
                <c:pt idx="671">
                  <c:v>0.32733424376624759</c:v>
                </c:pt>
                <c:pt idx="672">
                  <c:v>0.32760574454755204</c:v>
                </c:pt>
                <c:pt idx="673">
                  <c:v>0.32773814659924355</c:v>
                </c:pt>
                <c:pt idx="674">
                  <c:v>0.3278467967267833</c:v>
                </c:pt>
                <c:pt idx="675">
                  <c:v>0.32806827526483406</c:v>
                </c:pt>
                <c:pt idx="676">
                  <c:v>0.32832030842817567</c:v>
                </c:pt>
                <c:pt idx="677">
                  <c:v>0.32852590238654256</c:v>
                </c:pt>
                <c:pt idx="678">
                  <c:v>0.32873540440018661</c:v>
                </c:pt>
                <c:pt idx="679">
                  <c:v>0.32892497449826785</c:v>
                </c:pt>
                <c:pt idx="680">
                  <c:v>0.32904034971755508</c:v>
                </c:pt>
                <c:pt idx="681">
                  <c:v>0.32914428683299884</c:v>
                </c:pt>
                <c:pt idx="682">
                  <c:v>0.32938424872560146</c:v>
                </c:pt>
                <c:pt idx="683">
                  <c:v>0.32965022755144302</c:v>
                </c:pt>
                <c:pt idx="684">
                  <c:v>0.32986232749770111</c:v>
                </c:pt>
                <c:pt idx="685">
                  <c:v>0.3300632867046191</c:v>
                </c:pt>
                <c:pt idx="686">
                  <c:v>0.3302400155260718</c:v>
                </c:pt>
                <c:pt idx="687">
                  <c:v>0.33038618660280766</c:v>
                </c:pt>
                <c:pt idx="688">
                  <c:v>0.33059235475072518</c:v>
                </c:pt>
                <c:pt idx="689">
                  <c:v>0.33077992239772408</c:v>
                </c:pt>
                <c:pt idx="690">
                  <c:v>0.33090731605889151</c:v>
                </c:pt>
                <c:pt idx="691">
                  <c:v>0.33110762768323104</c:v>
                </c:pt>
                <c:pt idx="692">
                  <c:v>0.33129357108520646</c:v>
                </c:pt>
                <c:pt idx="693">
                  <c:v>0.33145648466708061</c:v>
                </c:pt>
                <c:pt idx="694">
                  <c:v>0.3316059805388884</c:v>
                </c:pt>
                <c:pt idx="695">
                  <c:v>0.33180720385678714</c:v>
                </c:pt>
                <c:pt idx="696">
                  <c:v>0.33195535855122671</c:v>
                </c:pt>
                <c:pt idx="697">
                  <c:v>0.33211399385970902</c:v>
                </c:pt>
                <c:pt idx="698">
                  <c:v>0.33235625966609944</c:v>
                </c:pt>
                <c:pt idx="699">
                  <c:v>0.33253066013721289</c:v>
                </c:pt>
                <c:pt idx="700">
                  <c:v>0.33269418454860622</c:v>
                </c:pt>
                <c:pt idx="701">
                  <c:v>0.33286823582377884</c:v>
                </c:pt>
                <c:pt idx="702">
                  <c:v>0.33300751648121535</c:v>
                </c:pt>
                <c:pt idx="703">
                  <c:v>0.33317260499296486</c:v>
                </c:pt>
                <c:pt idx="704">
                  <c:v>0.33336547538968625</c:v>
                </c:pt>
                <c:pt idx="705">
                  <c:v>0.33354990986379601</c:v>
                </c:pt>
                <c:pt idx="706">
                  <c:v>0.33373838622707036</c:v>
                </c:pt>
                <c:pt idx="707">
                  <c:v>0.33389861872639098</c:v>
                </c:pt>
                <c:pt idx="708">
                  <c:v>0.33404908503331793</c:v>
                </c:pt>
                <c:pt idx="709">
                  <c:v>0.33421727188551165</c:v>
                </c:pt>
                <c:pt idx="710">
                  <c:v>0.33437772959153994</c:v>
                </c:pt>
                <c:pt idx="711">
                  <c:v>0.33452918453034169</c:v>
                </c:pt>
                <c:pt idx="712">
                  <c:v>0.33468486991001711</c:v>
                </c:pt>
                <c:pt idx="713">
                  <c:v>0.33480315889494311</c:v>
                </c:pt>
                <c:pt idx="714">
                  <c:v>0.33488640807605291</c:v>
                </c:pt>
                <c:pt idx="715">
                  <c:v>0.33497298424688177</c:v>
                </c:pt>
                <c:pt idx="716">
                  <c:v>0.33507031367683221</c:v>
                </c:pt>
                <c:pt idx="717">
                  <c:v>0.33518911439484267</c:v>
                </c:pt>
                <c:pt idx="718">
                  <c:v>0.33530789554522089</c:v>
                </c:pt>
                <c:pt idx="719">
                  <c:v>0.33542199449964638</c:v>
                </c:pt>
                <c:pt idx="720">
                  <c:v>0.33557429645623255</c:v>
                </c:pt>
                <c:pt idx="721">
                  <c:v>0.33574348386586678</c:v>
                </c:pt>
                <c:pt idx="722">
                  <c:v>0.33588680225013218</c:v>
                </c:pt>
                <c:pt idx="723">
                  <c:v>0.33603413472383292</c:v>
                </c:pt>
                <c:pt idx="724">
                  <c:v>0.33621178238538568</c:v>
                </c:pt>
                <c:pt idx="725">
                  <c:v>0.33636778655091898</c:v>
                </c:pt>
                <c:pt idx="726">
                  <c:v>0.33652616669530483</c:v>
                </c:pt>
                <c:pt idx="727">
                  <c:v>0.33671891979907914</c:v>
                </c:pt>
                <c:pt idx="728">
                  <c:v>0.33690139356799725</c:v>
                </c:pt>
                <c:pt idx="729">
                  <c:v>0.33704354605788095</c:v>
                </c:pt>
                <c:pt idx="730">
                  <c:v>0.33719906921270687</c:v>
                </c:pt>
                <c:pt idx="731">
                  <c:v>0.33732921143144323</c:v>
                </c:pt>
                <c:pt idx="732">
                  <c:v>0.33748568889370628</c:v>
                </c:pt>
                <c:pt idx="733">
                  <c:v>0.33766121009476513</c:v>
                </c:pt>
                <c:pt idx="734">
                  <c:v>0.33786907661420207</c:v>
                </c:pt>
                <c:pt idx="735">
                  <c:v>0.33810044236362441</c:v>
                </c:pt>
                <c:pt idx="736">
                  <c:v>0.33833167213343956</c:v>
                </c:pt>
                <c:pt idx="737">
                  <c:v>0.33857112841103104</c:v>
                </c:pt>
                <c:pt idx="738">
                  <c:v>0.33880784414739212</c:v>
                </c:pt>
                <c:pt idx="739">
                  <c:v>0.33901117991090973</c:v>
                </c:pt>
                <c:pt idx="740">
                  <c:v>0.33925569141406742</c:v>
                </c:pt>
                <c:pt idx="741">
                  <c:v>0.3395388634167929</c:v>
                </c:pt>
                <c:pt idx="742">
                  <c:v>0.33978193455408928</c:v>
                </c:pt>
                <c:pt idx="743">
                  <c:v>0.33999903052060976</c:v>
                </c:pt>
                <c:pt idx="744">
                  <c:v>0.34021742327434062</c:v>
                </c:pt>
                <c:pt idx="745">
                  <c:v>0.34047573444411922</c:v>
                </c:pt>
                <c:pt idx="746">
                  <c:v>0.3406969219303459</c:v>
                </c:pt>
                <c:pt idx="747">
                  <c:v>0.34095247025825515</c:v>
                </c:pt>
                <c:pt idx="748">
                  <c:v>0.34125640970585169</c:v>
                </c:pt>
                <c:pt idx="749">
                  <c:v>0.34153574345377197</c:v>
                </c:pt>
                <c:pt idx="750">
                  <c:v>0.34181370895096513</c:v>
                </c:pt>
                <c:pt idx="751">
                  <c:v>0.34211177975201118</c:v>
                </c:pt>
                <c:pt idx="752">
                  <c:v>0.34237223410308376</c:v>
                </c:pt>
                <c:pt idx="753">
                  <c:v>0.34260679840664893</c:v>
                </c:pt>
                <c:pt idx="754">
                  <c:v>0.34284229435698382</c:v>
                </c:pt>
                <c:pt idx="755">
                  <c:v>0.34306654057378966</c:v>
                </c:pt>
                <c:pt idx="756">
                  <c:v>0.34330211978232145</c:v>
                </c:pt>
                <c:pt idx="757">
                  <c:v>0.34353916188925626</c:v>
                </c:pt>
                <c:pt idx="758">
                  <c:v>0.34377858020773</c:v>
                </c:pt>
                <c:pt idx="759">
                  <c:v>0.34402696790387544</c:v>
                </c:pt>
                <c:pt idx="760">
                  <c:v>0.3442665825989491</c:v>
                </c:pt>
                <c:pt idx="761">
                  <c:v>0.34446947906054914</c:v>
                </c:pt>
                <c:pt idx="762">
                  <c:v>0.3447022368368427</c:v>
                </c:pt>
                <c:pt idx="763">
                  <c:v>0.34493656920031862</c:v>
                </c:pt>
                <c:pt idx="764">
                  <c:v>0.34513397813675223</c:v>
                </c:pt>
                <c:pt idx="765">
                  <c:v>0.34535175422578784</c:v>
                </c:pt>
                <c:pt idx="766">
                  <c:v>0.34553976525142072</c:v>
                </c:pt>
                <c:pt idx="767">
                  <c:v>0.34570219385395901</c:v>
                </c:pt>
                <c:pt idx="768">
                  <c:v>0.34588205559111945</c:v>
                </c:pt>
                <c:pt idx="769">
                  <c:v>0.34603321841803575</c:v>
                </c:pt>
                <c:pt idx="770">
                  <c:v>0.34619805267070358</c:v>
                </c:pt>
                <c:pt idx="771">
                  <c:v>0.34634538366491635</c:v>
                </c:pt>
                <c:pt idx="772">
                  <c:v>0.34644917667073249</c:v>
                </c:pt>
                <c:pt idx="773">
                  <c:v>0.34658136527409228</c:v>
                </c:pt>
                <c:pt idx="774">
                  <c:v>0.34673077850734657</c:v>
                </c:pt>
                <c:pt idx="775">
                  <c:v>0.34685470684139136</c:v>
                </c:pt>
                <c:pt idx="776">
                  <c:v>0.34696672955088909</c:v>
                </c:pt>
                <c:pt idx="777">
                  <c:v>0.34711303413659061</c:v>
                </c:pt>
                <c:pt idx="778">
                  <c:v>0.34721989783111212</c:v>
                </c:pt>
                <c:pt idx="779">
                  <c:v>0.34733160890753001</c:v>
                </c:pt>
                <c:pt idx="780">
                  <c:v>0.34746778558343383</c:v>
                </c:pt>
                <c:pt idx="781">
                  <c:v>0.34756858400091745</c:v>
                </c:pt>
                <c:pt idx="782">
                  <c:v>0.34764316332031342</c:v>
                </c:pt>
                <c:pt idx="783">
                  <c:v>0.34769969046914867</c:v>
                </c:pt>
                <c:pt idx="784">
                  <c:v>0.34774751446218038</c:v>
                </c:pt>
                <c:pt idx="785">
                  <c:v>0.34778823693818922</c:v>
                </c:pt>
                <c:pt idx="786">
                  <c:v>0.34785458436656325</c:v>
                </c:pt>
                <c:pt idx="787">
                  <c:v>0.34794432206663561</c:v>
                </c:pt>
                <c:pt idx="788">
                  <c:v>0.34801471240874721</c:v>
                </c:pt>
                <c:pt idx="789">
                  <c:v>0.34806708378587792</c:v>
                </c:pt>
                <c:pt idx="790">
                  <c:v>0.34809648600652676</c:v>
                </c:pt>
                <c:pt idx="791">
                  <c:v>0.34810558206445852</c:v>
                </c:pt>
                <c:pt idx="792">
                  <c:v>0.34811683081055861</c:v>
                </c:pt>
                <c:pt idx="793">
                  <c:v>0.34813084629528257</c:v>
                </c:pt>
                <c:pt idx="794">
                  <c:v>0.3481584309593016</c:v>
                </c:pt>
                <c:pt idx="795">
                  <c:v>0.348195312192147</c:v>
                </c:pt>
                <c:pt idx="796">
                  <c:v>0.34821865900660359</c:v>
                </c:pt>
                <c:pt idx="797">
                  <c:v>0.34824655656105391</c:v>
                </c:pt>
                <c:pt idx="798">
                  <c:v>0.34826179436747323</c:v>
                </c:pt>
                <c:pt idx="799">
                  <c:v>0.34828133716602805</c:v>
                </c:pt>
                <c:pt idx="800">
                  <c:v>0.34829418077102048</c:v>
                </c:pt>
                <c:pt idx="801">
                  <c:v>0.34831482865287683</c:v>
                </c:pt>
                <c:pt idx="802">
                  <c:v>0.34834105632613283</c:v>
                </c:pt>
                <c:pt idx="803">
                  <c:v>0.3483807198665681</c:v>
                </c:pt>
                <c:pt idx="804">
                  <c:v>0.34844789788946934</c:v>
                </c:pt>
                <c:pt idx="805">
                  <c:v>0.34851832750748346</c:v>
                </c:pt>
                <c:pt idx="806">
                  <c:v>0.34856243219609845</c:v>
                </c:pt>
                <c:pt idx="807">
                  <c:v>0.34863352373864459</c:v>
                </c:pt>
                <c:pt idx="808">
                  <c:v>0.34870474160865034</c:v>
                </c:pt>
                <c:pt idx="809">
                  <c:v>0.34876598997627412</c:v>
                </c:pt>
                <c:pt idx="810">
                  <c:v>0.34884978781059711</c:v>
                </c:pt>
                <c:pt idx="811">
                  <c:v>0.34895500859745604</c:v>
                </c:pt>
                <c:pt idx="812">
                  <c:v>0.34905748809669318</c:v>
                </c:pt>
                <c:pt idx="813">
                  <c:v>0.3491811064506834</c:v>
                </c:pt>
                <c:pt idx="814">
                  <c:v>0.34928880978981852</c:v>
                </c:pt>
                <c:pt idx="815">
                  <c:v>0.34939417913827236</c:v>
                </c:pt>
                <c:pt idx="816">
                  <c:v>0.34949251688868194</c:v>
                </c:pt>
                <c:pt idx="817">
                  <c:v>0.34957081690513475</c:v>
                </c:pt>
                <c:pt idx="818">
                  <c:v>0.34967380111567303</c:v>
                </c:pt>
                <c:pt idx="819">
                  <c:v>0.34978935256427851</c:v>
                </c:pt>
                <c:pt idx="820">
                  <c:v>0.34990672560701236</c:v>
                </c:pt>
                <c:pt idx="821">
                  <c:v>0.35001788019202257</c:v>
                </c:pt>
                <c:pt idx="822">
                  <c:v>0.3501247686080084</c:v>
                </c:pt>
                <c:pt idx="823">
                  <c:v>0.35023457086815296</c:v>
                </c:pt>
                <c:pt idx="824">
                  <c:v>0.35034832747235778</c:v>
                </c:pt>
                <c:pt idx="825">
                  <c:v>0.35046165917762545</c:v>
                </c:pt>
                <c:pt idx="826">
                  <c:v>0.35058924060343105</c:v>
                </c:pt>
                <c:pt idx="827">
                  <c:v>0.35069699791497727</c:v>
                </c:pt>
                <c:pt idx="828">
                  <c:v>0.35078430562410673</c:v>
                </c:pt>
                <c:pt idx="829">
                  <c:v>0.35087748943920644</c:v>
                </c:pt>
                <c:pt idx="830">
                  <c:v>0.35095929971622719</c:v>
                </c:pt>
                <c:pt idx="831">
                  <c:v>0.35103302212330861</c:v>
                </c:pt>
                <c:pt idx="832">
                  <c:v>0.35112059040631211</c:v>
                </c:pt>
                <c:pt idx="833">
                  <c:v>0.35122019043389335</c:v>
                </c:pt>
                <c:pt idx="834">
                  <c:v>0.35132134767859297</c:v>
                </c:pt>
                <c:pt idx="835">
                  <c:v>0.35141652684499941</c:v>
                </c:pt>
                <c:pt idx="836">
                  <c:v>0.35151783985474605</c:v>
                </c:pt>
                <c:pt idx="837">
                  <c:v>0.35163235605166837</c:v>
                </c:pt>
                <c:pt idx="838">
                  <c:v>0.35173300243889966</c:v>
                </c:pt>
                <c:pt idx="839">
                  <c:v>0.35183175696370883</c:v>
                </c:pt>
                <c:pt idx="840">
                  <c:v>0.35193262185971097</c:v>
                </c:pt>
                <c:pt idx="841">
                  <c:v>0.35201634085257938</c:v>
                </c:pt>
                <c:pt idx="842">
                  <c:v>0.35210027432889213</c:v>
                </c:pt>
                <c:pt idx="843">
                  <c:v>0.35219785252861474</c:v>
                </c:pt>
                <c:pt idx="844">
                  <c:v>0.35226943196166</c:v>
                </c:pt>
                <c:pt idx="845">
                  <c:v>0.35233642406759569</c:v>
                </c:pt>
                <c:pt idx="846">
                  <c:v>0.35240296608717375</c:v>
                </c:pt>
                <c:pt idx="847">
                  <c:v>0.35248076424366953</c:v>
                </c:pt>
                <c:pt idx="848">
                  <c:v>0.35255508766494198</c:v>
                </c:pt>
                <c:pt idx="849">
                  <c:v>0.35262242502312752</c:v>
                </c:pt>
                <c:pt idx="850">
                  <c:v>0.35270067228789692</c:v>
                </c:pt>
                <c:pt idx="851">
                  <c:v>0.3527701235865548</c:v>
                </c:pt>
                <c:pt idx="852">
                  <c:v>0.35283818404205797</c:v>
                </c:pt>
                <c:pt idx="853">
                  <c:v>0.35292229585007728</c:v>
                </c:pt>
                <c:pt idx="854">
                  <c:v>0.3530096768047386</c:v>
                </c:pt>
                <c:pt idx="855">
                  <c:v>0.3530847939450969</c:v>
                </c:pt>
                <c:pt idx="856">
                  <c:v>0.35315266440285686</c:v>
                </c:pt>
                <c:pt idx="857">
                  <c:v>0.35321729401122132</c:v>
                </c:pt>
                <c:pt idx="858">
                  <c:v>0.35328593582033507</c:v>
                </c:pt>
                <c:pt idx="859">
                  <c:v>0.35334967746271612</c:v>
                </c:pt>
                <c:pt idx="860">
                  <c:v>0.35341064217359058</c:v>
                </c:pt>
                <c:pt idx="861">
                  <c:v>0.35346472102239784</c:v>
                </c:pt>
                <c:pt idx="862">
                  <c:v>0.35350818146738083</c:v>
                </c:pt>
                <c:pt idx="863">
                  <c:v>0.35354891057585136</c:v>
                </c:pt>
                <c:pt idx="864">
                  <c:v>0.35359744954455458</c:v>
                </c:pt>
                <c:pt idx="865">
                  <c:v>0.3536528474561158</c:v>
                </c:pt>
                <c:pt idx="866">
                  <c:v>0.35369889058039305</c:v>
                </c:pt>
                <c:pt idx="867">
                  <c:v>0.3537499989487452</c:v>
                </c:pt>
                <c:pt idx="868">
                  <c:v>0.35379603863102416</c:v>
                </c:pt>
                <c:pt idx="869">
                  <c:v>0.35382839110682784</c:v>
                </c:pt>
                <c:pt idx="870">
                  <c:v>0.35386431503742627</c:v>
                </c:pt>
                <c:pt idx="871">
                  <c:v>0.35389808885519947</c:v>
                </c:pt>
                <c:pt idx="872">
                  <c:v>0.35394164956188684</c:v>
                </c:pt>
                <c:pt idx="873">
                  <c:v>0.35399283925801939</c:v>
                </c:pt>
                <c:pt idx="874">
                  <c:v>0.35403932324662019</c:v>
                </c:pt>
                <c:pt idx="875">
                  <c:v>0.35409430689620841</c:v>
                </c:pt>
                <c:pt idx="876">
                  <c:v>0.3541432608095107</c:v>
                </c:pt>
                <c:pt idx="877">
                  <c:v>0.35419140829487211</c:v>
                </c:pt>
                <c:pt idx="878">
                  <c:v>0.35422404863468476</c:v>
                </c:pt>
                <c:pt idx="879">
                  <c:v>0.35426462827328359</c:v>
                </c:pt>
                <c:pt idx="880">
                  <c:v>0.35430758512713972</c:v>
                </c:pt>
                <c:pt idx="881">
                  <c:v>0.35435421002952122</c:v>
                </c:pt>
                <c:pt idx="882">
                  <c:v>0.35440241761327496</c:v>
                </c:pt>
                <c:pt idx="883">
                  <c:v>0.35444375058148969</c:v>
                </c:pt>
                <c:pt idx="884">
                  <c:v>0.35448329856868588</c:v>
                </c:pt>
                <c:pt idx="885">
                  <c:v>0.3545252497201174</c:v>
                </c:pt>
                <c:pt idx="886">
                  <c:v>0.35456575660902673</c:v>
                </c:pt>
                <c:pt idx="887">
                  <c:v>0.35461818664748224</c:v>
                </c:pt>
                <c:pt idx="888">
                  <c:v>0.35468095814513495</c:v>
                </c:pt>
                <c:pt idx="889">
                  <c:v>0.3547292442261103</c:v>
                </c:pt>
                <c:pt idx="890">
                  <c:v>0.3547591464927673</c:v>
                </c:pt>
                <c:pt idx="891">
                  <c:v>0.35478666138570408</c:v>
                </c:pt>
                <c:pt idx="892">
                  <c:v>0.35482463510112788</c:v>
                </c:pt>
                <c:pt idx="893">
                  <c:v>0.35484967351076868</c:v>
                </c:pt>
                <c:pt idx="894">
                  <c:v>0.35488983882766489</c:v>
                </c:pt>
                <c:pt idx="895">
                  <c:v>0.35492575137030863</c:v>
                </c:pt>
                <c:pt idx="896">
                  <c:v>0.354965375198246</c:v>
                </c:pt>
                <c:pt idx="897">
                  <c:v>0.35501651527490541</c:v>
                </c:pt>
                <c:pt idx="898">
                  <c:v>0.35505769608283994</c:v>
                </c:pt>
                <c:pt idx="899">
                  <c:v>0.35510521985880139</c:v>
                </c:pt>
                <c:pt idx="900">
                  <c:v>0.35514528900234527</c:v>
                </c:pt>
                <c:pt idx="901">
                  <c:v>0.35517709766333666</c:v>
                </c:pt>
                <c:pt idx="902">
                  <c:v>0.35521012498336041</c:v>
                </c:pt>
                <c:pt idx="903">
                  <c:v>0.35524387501358556</c:v>
                </c:pt>
                <c:pt idx="904">
                  <c:v>0.3552700138459457</c:v>
                </c:pt>
                <c:pt idx="905">
                  <c:v>0.35529919140784955</c:v>
                </c:pt>
                <c:pt idx="906">
                  <c:v>0.35533218104514025</c:v>
                </c:pt>
                <c:pt idx="907">
                  <c:v>0.35536524321803248</c:v>
                </c:pt>
                <c:pt idx="908">
                  <c:v>0.35540616824132293</c:v>
                </c:pt>
                <c:pt idx="909">
                  <c:v>0.35544159736884157</c:v>
                </c:pt>
                <c:pt idx="910">
                  <c:v>0.35547660612732335</c:v>
                </c:pt>
                <c:pt idx="911">
                  <c:v>0.35550190886738958</c:v>
                </c:pt>
                <c:pt idx="912">
                  <c:v>0.35551438877357677</c:v>
                </c:pt>
                <c:pt idx="913">
                  <c:v>0.35554896323920043</c:v>
                </c:pt>
                <c:pt idx="914">
                  <c:v>0.35557959211976753</c:v>
                </c:pt>
                <c:pt idx="915">
                  <c:v>0.35562155945512991</c:v>
                </c:pt>
                <c:pt idx="916">
                  <c:v>0.35569271372461159</c:v>
                </c:pt>
                <c:pt idx="917">
                  <c:v>0.35573475195123644</c:v>
                </c:pt>
                <c:pt idx="918">
                  <c:v>0.35577082111463582</c:v>
                </c:pt>
                <c:pt idx="919">
                  <c:v>0.35581679132883709</c:v>
                </c:pt>
                <c:pt idx="920">
                  <c:v>0.35584538090249468</c:v>
                </c:pt>
                <c:pt idx="921">
                  <c:v>0.35587290936705118</c:v>
                </c:pt>
                <c:pt idx="922">
                  <c:v>0.35591208560815463</c:v>
                </c:pt>
                <c:pt idx="923">
                  <c:v>0.35593466595843476</c:v>
                </c:pt>
                <c:pt idx="924">
                  <c:v>0.35594360333067748</c:v>
                </c:pt>
                <c:pt idx="925">
                  <c:v>0.3559501013585642</c:v>
                </c:pt>
                <c:pt idx="926">
                  <c:v>0.35596243585833953</c:v>
                </c:pt>
                <c:pt idx="927">
                  <c:v>0.355974775979573</c:v>
                </c:pt>
                <c:pt idx="928">
                  <c:v>0.35597671236881095</c:v>
                </c:pt>
                <c:pt idx="929">
                  <c:v>0.35597966763970607</c:v>
                </c:pt>
                <c:pt idx="930">
                  <c:v>0.35599974845101351</c:v>
                </c:pt>
                <c:pt idx="931">
                  <c:v>0.35600895612101141</c:v>
                </c:pt>
                <c:pt idx="932">
                  <c:v>0.35602375287783766</c:v>
                </c:pt>
                <c:pt idx="933">
                  <c:v>0.35604902666998672</c:v>
                </c:pt>
                <c:pt idx="934">
                  <c:v>0.35605475697617472</c:v>
                </c:pt>
                <c:pt idx="935">
                  <c:v>0.35605641756316825</c:v>
                </c:pt>
                <c:pt idx="936">
                  <c:v>0.35606535223338814</c:v>
                </c:pt>
                <c:pt idx="937">
                  <c:v>0.35608086198540384</c:v>
                </c:pt>
                <c:pt idx="938">
                  <c:v>0.35608651608139991</c:v>
                </c:pt>
                <c:pt idx="939">
                  <c:v>0.35608363401957016</c:v>
                </c:pt>
                <c:pt idx="940">
                  <c:v>0.35608716153358011</c:v>
                </c:pt>
                <c:pt idx="941">
                  <c:v>0.35608155722056095</c:v>
                </c:pt>
                <c:pt idx="942">
                  <c:v>0.35606805103578232</c:v>
                </c:pt>
                <c:pt idx="943">
                  <c:v>0.35604832465884012</c:v>
                </c:pt>
                <c:pt idx="944">
                  <c:v>0.35602300261357395</c:v>
                </c:pt>
                <c:pt idx="945">
                  <c:v>0.35599490659267768</c:v>
                </c:pt>
                <c:pt idx="946">
                  <c:v>0.35595606667339297</c:v>
                </c:pt>
                <c:pt idx="947">
                  <c:v>0.35592291878339877</c:v>
                </c:pt>
                <c:pt idx="948">
                  <c:v>0.35588677216457693</c:v>
                </c:pt>
                <c:pt idx="949">
                  <c:v>0.35583100348241392</c:v>
                </c:pt>
                <c:pt idx="950">
                  <c:v>0.35577492553522089</c:v>
                </c:pt>
                <c:pt idx="951">
                  <c:v>0.35572192635860023</c:v>
                </c:pt>
                <c:pt idx="952">
                  <c:v>0.35565303245687008</c:v>
                </c:pt>
                <c:pt idx="953">
                  <c:v>0.35560895745997884</c:v>
                </c:pt>
                <c:pt idx="954">
                  <c:v>0.35556321446166034</c:v>
                </c:pt>
                <c:pt idx="955">
                  <c:v>0.35551239814409707</c:v>
                </c:pt>
                <c:pt idx="956">
                  <c:v>0.35546976003768155</c:v>
                </c:pt>
                <c:pt idx="957">
                  <c:v>0.35543748016975046</c:v>
                </c:pt>
                <c:pt idx="958">
                  <c:v>0.35541591210509349</c:v>
                </c:pt>
                <c:pt idx="959">
                  <c:v>0.35540644638815949</c:v>
                </c:pt>
                <c:pt idx="960">
                  <c:v>0.35539439256249244</c:v>
                </c:pt>
                <c:pt idx="961">
                  <c:v>0.35538974258481493</c:v>
                </c:pt>
                <c:pt idx="962">
                  <c:v>0.3553850160892838</c:v>
                </c:pt>
                <c:pt idx="963">
                  <c:v>0.35536626575529623</c:v>
                </c:pt>
                <c:pt idx="964">
                  <c:v>0.35538995346954178</c:v>
                </c:pt>
                <c:pt idx="965">
                  <c:v>0.35544233661662394</c:v>
                </c:pt>
                <c:pt idx="966">
                  <c:v>0.35549164371280645</c:v>
                </c:pt>
                <c:pt idx="967">
                  <c:v>0.35556404031083821</c:v>
                </c:pt>
                <c:pt idx="968">
                  <c:v>0.35565021810946851</c:v>
                </c:pt>
                <c:pt idx="969">
                  <c:v>0.35573074870145655</c:v>
                </c:pt>
                <c:pt idx="970">
                  <c:v>0.3558265233992654</c:v>
                </c:pt>
                <c:pt idx="971">
                  <c:v>0.35594906271453236</c:v>
                </c:pt>
                <c:pt idx="972">
                  <c:v>0.35607432424138802</c:v>
                </c:pt>
                <c:pt idx="973">
                  <c:v>0.35620132073048477</c:v>
                </c:pt>
                <c:pt idx="974">
                  <c:v>0.35633977537827904</c:v>
                </c:pt>
                <c:pt idx="975">
                  <c:v>0.3564926026822291</c:v>
                </c:pt>
                <c:pt idx="976">
                  <c:v>0.35664072268930841</c:v>
                </c:pt>
                <c:pt idx="977">
                  <c:v>0.35679567881011137</c:v>
                </c:pt>
                <c:pt idx="978">
                  <c:v>0.35694945002303563</c:v>
                </c:pt>
                <c:pt idx="979">
                  <c:v>0.35709432217036136</c:v>
                </c:pt>
                <c:pt idx="980">
                  <c:v>0.35725128445150883</c:v>
                </c:pt>
                <c:pt idx="981">
                  <c:v>0.35738702403957218</c:v>
                </c:pt>
                <c:pt idx="982">
                  <c:v>0.35751638296815164</c:v>
                </c:pt>
                <c:pt idx="983">
                  <c:v>0.3576478511748899</c:v>
                </c:pt>
                <c:pt idx="984">
                  <c:v>0.35775160473326667</c:v>
                </c:pt>
                <c:pt idx="985">
                  <c:v>0.35785768640601284</c:v>
                </c:pt>
                <c:pt idx="986">
                  <c:v>0.35798540348308761</c:v>
                </c:pt>
                <c:pt idx="987">
                  <c:v>0.35807940432359203</c:v>
                </c:pt>
                <c:pt idx="988">
                  <c:v>0.35816373718370137</c:v>
                </c:pt>
                <c:pt idx="989">
                  <c:v>0.35824552975241364</c:v>
                </c:pt>
                <c:pt idx="990">
                  <c:v>0.3583144646623882</c:v>
                </c:pt>
                <c:pt idx="991">
                  <c:v>0.35836187017458876</c:v>
                </c:pt>
                <c:pt idx="992">
                  <c:v>0.35839750431242628</c:v>
                </c:pt>
                <c:pt idx="993">
                  <c:v>0.35842118415181501</c:v>
                </c:pt>
                <c:pt idx="994">
                  <c:v>0.35842028727593628</c:v>
                </c:pt>
                <c:pt idx="995">
                  <c:v>0.35840228264231905</c:v>
                </c:pt>
                <c:pt idx="996">
                  <c:v>0.35838406134773132</c:v>
                </c:pt>
                <c:pt idx="997">
                  <c:v>0.35836034623031571</c:v>
                </c:pt>
                <c:pt idx="998">
                  <c:v>0.35832828388705629</c:v>
                </c:pt>
                <c:pt idx="999">
                  <c:v>0.35829252645923892</c:v>
                </c:pt>
                <c:pt idx="1000">
                  <c:v>0.35824605060359332</c:v>
                </c:pt>
                <c:pt idx="1001">
                  <c:v>0.35818957455355083</c:v>
                </c:pt>
                <c:pt idx="1002">
                  <c:v>0.35812607609463271</c:v>
                </c:pt>
                <c:pt idx="1003">
                  <c:v>0.35804830568234308</c:v>
                </c:pt>
                <c:pt idx="1004">
                  <c:v>0.35794799480502998</c:v>
                </c:pt>
                <c:pt idx="1005">
                  <c:v>0.35783600179293923</c:v>
                </c:pt>
                <c:pt idx="1006">
                  <c:v>0.35772135137812011</c:v>
                </c:pt>
                <c:pt idx="1007">
                  <c:v>0.35760494847872443</c:v>
                </c:pt>
                <c:pt idx="1008">
                  <c:v>0.3574986723108029</c:v>
                </c:pt>
                <c:pt idx="1009">
                  <c:v>0.3573766288111373</c:v>
                </c:pt>
                <c:pt idx="1010">
                  <c:v>0.35724059512856482</c:v>
                </c:pt>
                <c:pt idx="1011">
                  <c:v>0.35708906466731039</c:v>
                </c:pt>
                <c:pt idx="1012">
                  <c:v>0.35691707667039019</c:v>
                </c:pt>
                <c:pt idx="1013">
                  <c:v>0.35673479197725039</c:v>
                </c:pt>
                <c:pt idx="1014">
                  <c:v>0.35654838229368918</c:v>
                </c:pt>
                <c:pt idx="1015">
                  <c:v>0.356359198188337</c:v>
                </c:pt>
                <c:pt idx="1016">
                  <c:v>0.35615352404412909</c:v>
                </c:pt>
                <c:pt idx="1017">
                  <c:v>0.3559401838739995</c:v>
                </c:pt>
                <c:pt idx="1018">
                  <c:v>0.35571044014537589</c:v>
                </c:pt>
                <c:pt idx="1019">
                  <c:v>0.35546545605177587</c:v>
                </c:pt>
                <c:pt idx="1020">
                  <c:v>0.35520219289240029</c:v>
                </c:pt>
                <c:pt idx="1021">
                  <c:v>0.35491079501272321</c:v>
                </c:pt>
                <c:pt idx="1022">
                  <c:v>0.3546138226893914</c:v>
                </c:pt>
                <c:pt idx="1023">
                  <c:v>0.3542898338814407</c:v>
                </c:pt>
                <c:pt idx="1024">
                  <c:v>0.35395603690955518</c:v>
                </c:pt>
                <c:pt idx="1025">
                  <c:v>0.35361165133228728</c:v>
                </c:pt>
                <c:pt idx="1026">
                  <c:v>0.35323431534983118</c:v>
                </c:pt>
                <c:pt idx="1027">
                  <c:v>0.35284582378277735</c:v>
                </c:pt>
                <c:pt idx="1028">
                  <c:v>0.35240014801038039</c:v>
                </c:pt>
                <c:pt idx="1029">
                  <c:v>0.35191004574339618</c:v>
                </c:pt>
                <c:pt idx="1030">
                  <c:v>0.35140263715951708</c:v>
                </c:pt>
                <c:pt idx="1031">
                  <c:v>0.35083910214338676</c:v>
                </c:pt>
                <c:pt idx="1032">
                  <c:v>0.35026411789328321</c:v>
                </c:pt>
                <c:pt idx="1033">
                  <c:v>0.34967393269319896</c:v>
                </c:pt>
                <c:pt idx="1034">
                  <c:v>0.34906349686379695</c:v>
                </c:pt>
                <c:pt idx="1035">
                  <c:v>0.34843575079354866</c:v>
                </c:pt>
                <c:pt idx="1036">
                  <c:v>0.34777372497250075</c:v>
                </c:pt>
                <c:pt idx="1037">
                  <c:v>0.34708505667749812</c:v>
                </c:pt>
                <c:pt idx="1038">
                  <c:v>0.34635425085025623</c:v>
                </c:pt>
                <c:pt idx="1039">
                  <c:v>0.34559054576150633</c:v>
                </c:pt>
                <c:pt idx="1040">
                  <c:v>0.34481281911527467</c:v>
                </c:pt>
                <c:pt idx="1041">
                  <c:v>0.34401429004665623</c:v>
                </c:pt>
                <c:pt idx="1042">
                  <c:v>0.34317580251263219</c:v>
                </c:pt>
                <c:pt idx="1043">
                  <c:v>0.34230183366945105</c:v>
                </c:pt>
                <c:pt idx="1044">
                  <c:v>0.34143587413785642</c:v>
                </c:pt>
                <c:pt idx="1045">
                  <c:v>0.34053228320276879</c:v>
                </c:pt>
                <c:pt idx="1046">
                  <c:v>0.3396019863101512</c:v>
                </c:pt>
                <c:pt idx="1047">
                  <c:v>0.33865120230904006</c:v>
                </c:pt>
                <c:pt idx="1048">
                  <c:v>0.33764265268573174</c:v>
                </c:pt>
                <c:pt idx="1049">
                  <c:v>0.33661579697495642</c:v>
                </c:pt>
                <c:pt idx="1050">
                  <c:v>0.3355809622707735</c:v>
                </c:pt>
                <c:pt idx="1051">
                  <c:v>0.33455192651334603</c:v>
                </c:pt>
                <c:pt idx="1052">
                  <c:v>0.33351591886347087</c:v>
                </c:pt>
                <c:pt idx="1053">
                  <c:v>0.33249470071212989</c:v>
                </c:pt>
                <c:pt idx="1054">
                  <c:v>0.33146967971154639</c:v>
                </c:pt>
                <c:pt idx="1055">
                  <c:v>0.33045590047858003</c:v>
                </c:pt>
                <c:pt idx="1056">
                  <c:v>0.32942228151110547</c:v>
                </c:pt>
                <c:pt idx="1057">
                  <c:v>0.32843373119725966</c:v>
                </c:pt>
                <c:pt idx="1058">
                  <c:v>0.32743508742801619</c:v>
                </c:pt>
                <c:pt idx="1059">
                  <c:v>0.32650972399498129</c:v>
                </c:pt>
                <c:pt idx="1060">
                  <c:v>0.32561881286578553</c:v>
                </c:pt>
                <c:pt idx="1061">
                  <c:v>0.32481713100870396</c:v>
                </c:pt>
                <c:pt idx="1062">
                  <c:v>0.32410910848073476</c:v>
                </c:pt>
                <c:pt idx="1063">
                  <c:v>0.32349212163552937</c:v>
                </c:pt>
                <c:pt idx="1064">
                  <c:v>0.32298359591873899</c:v>
                </c:pt>
                <c:pt idx="1065">
                  <c:v>0.32258332799246714</c:v>
                </c:pt>
                <c:pt idx="1066">
                  <c:v>0.32229945165898588</c:v>
                </c:pt>
                <c:pt idx="1067">
                  <c:v>0.32211182560217538</c:v>
                </c:pt>
                <c:pt idx="1068">
                  <c:v>0.32204294668550948</c:v>
                </c:pt>
                <c:pt idx="1069">
                  <c:v>0.32207368708571954</c:v>
                </c:pt>
                <c:pt idx="1070">
                  <c:v>0.32214756324920818</c:v>
                </c:pt>
                <c:pt idx="1071">
                  <c:v>0.32230479887607089</c:v>
                </c:pt>
                <c:pt idx="1072">
                  <c:v>0.32249418472618546</c:v>
                </c:pt>
                <c:pt idx="1073">
                  <c:v>0.32275653837337687</c:v>
                </c:pt>
                <c:pt idx="1074">
                  <c:v>0.32302630277820515</c:v>
                </c:pt>
                <c:pt idx="1075">
                  <c:v>0.32333420623691222</c:v>
                </c:pt>
                <c:pt idx="1076">
                  <c:v>0.32365624711302682</c:v>
                </c:pt>
                <c:pt idx="1077">
                  <c:v>0.32399095778526504</c:v>
                </c:pt>
                <c:pt idx="1078">
                  <c:v>0.32434611820429504</c:v>
                </c:pt>
                <c:pt idx="1079">
                  <c:v>0.32473417508579044</c:v>
                </c:pt>
                <c:pt idx="1080">
                  <c:v>0.32512876275819647</c:v>
                </c:pt>
                <c:pt idx="1081">
                  <c:v>0.32553529694282263</c:v>
                </c:pt>
                <c:pt idx="1082">
                  <c:v>0.32596523530807364</c:v>
                </c:pt>
                <c:pt idx="1083">
                  <c:v>0.32639938016014519</c:v>
                </c:pt>
                <c:pt idx="1084">
                  <c:v>0.32683854132964779</c:v>
                </c:pt>
                <c:pt idx="1085">
                  <c:v>0.32729097596909834</c:v>
                </c:pt>
                <c:pt idx="1086">
                  <c:v>0.32772648691033385</c:v>
                </c:pt>
                <c:pt idx="1087">
                  <c:v>0.3281478504987127</c:v>
                </c:pt>
                <c:pt idx="1088">
                  <c:v>0.3285633757405132</c:v>
                </c:pt>
                <c:pt idx="1089">
                  <c:v>0.32894750213485641</c:v>
                </c:pt>
                <c:pt idx="1090">
                  <c:v>0.32931785212798809</c:v>
                </c:pt>
                <c:pt idx="1091">
                  <c:v>0.32968210201626263</c:v>
                </c:pt>
                <c:pt idx="1092">
                  <c:v>0.3300290001252611</c:v>
                </c:pt>
                <c:pt idx="1093">
                  <c:v>0.33036709681584014</c:v>
                </c:pt>
                <c:pt idx="1094">
                  <c:v>0.33069946795128896</c:v>
                </c:pt>
                <c:pt idx="1095">
                  <c:v>0.33102228756090429</c:v>
                </c:pt>
                <c:pt idx="1096">
                  <c:v>0.33134478671054918</c:v>
                </c:pt>
                <c:pt idx="1097">
                  <c:v>0.33165226193081998</c:v>
                </c:pt>
                <c:pt idx="1098">
                  <c:v>0.33195392654600181</c:v>
                </c:pt>
                <c:pt idx="1099">
                  <c:v>0.33224133308463538</c:v>
                </c:pt>
                <c:pt idx="1100">
                  <c:v>0.33251441641514878</c:v>
                </c:pt>
                <c:pt idx="1101">
                  <c:v>0.33276667597330528</c:v>
                </c:pt>
                <c:pt idx="1102">
                  <c:v>0.33301124660150222</c:v>
                </c:pt>
                <c:pt idx="1103">
                  <c:v>0.33323312573322234</c:v>
                </c:pt>
                <c:pt idx="1104">
                  <c:v>0.33343461372191346</c:v>
                </c:pt>
                <c:pt idx="1105">
                  <c:v>0.3336220622300507</c:v>
                </c:pt>
                <c:pt idx="1106">
                  <c:v>0.33379617692532776</c:v>
                </c:pt>
                <c:pt idx="1107">
                  <c:v>0.33395757178919244</c:v>
                </c:pt>
                <c:pt idx="1108">
                  <c:v>0.33411755525736891</c:v>
                </c:pt>
                <c:pt idx="1109">
                  <c:v>0.33428157813233789</c:v>
                </c:pt>
                <c:pt idx="1110">
                  <c:v>0.3344498322610398</c:v>
                </c:pt>
                <c:pt idx="1111">
                  <c:v>0.33461831913826662</c:v>
                </c:pt>
                <c:pt idx="1112">
                  <c:v>0.33479758129536408</c:v>
                </c:pt>
                <c:pt idx="1113">
                  <c:v>0.33498327833394809</c:v>
                </c:pt>
                <c:pt idx="1114">
                  <c:v>0.33517196609462702</c:v>
                </c:pt>
                <c:pt idx="1115">
                  <c:v>0.33538035057626558</c:v>
                </c:pt>
                <c:pt idx="1116">
                  <c:v>0.33560013639376046</c:v>
                </c:pt>
                <c:pt idx="1117">
                  <c:v>0.33582459361590783</c:v>
                </c:pt>
                <c:pt idx="1118">
                  <c:v>0.33606581519894396</c:v>
                </c:pt>
                <c:pt idx="1119">
                  <c:v>0.33631314890792424</c:v>
                </c:pt>
                <c:pt idx="1120">
                  <c:v>0.33657206739411921</c:v>
                </c:pt>
                <c:pt idx="1121">
                  <c:v>0.33685373253547485</c:v>
                </c:pt>
                <c:pt idx="1122">
                  <c:v>0.3371373880142155</c:v>
                </c:pt>
                <c:pt idx="1123">
                  <c:v>0.33743213471066147</c:v>
                </c:pt>
                <c:pt idx="1124">
                  <c:v>0.33773462308710744</c:v>
                </c:pt>
                <c:pt idx="1125">
                  <c:v>0.33803542624445976</c:v>
                </c:pt>
                <c:pt idx="1126">
                  <c:v>0.33834280568021785</c:v>
                </c:pt>
                <c:pt idx="1127">
                  <c:v>0.33866746027956668</c:v>
                </c:pt>
                <c:pt idx="1128">
                  <c:v>0.33898557898468118</c:v>
                </c:pt>
                <c:pt idx="1129">
                  <c:v>0.33931727121217126</c:v>
                </c:pt>
                <c:pt idx="1130">
                  <c:v>0.33964271157734155</c:v>
                </c:pt>
                <c:pt idx="1131">
                  <c:v>0.33994213534128231</c:v>
                </c:pt>
                <c:pt idx="1132">
                  <c:v>0.34024405533528862</c:v>
                </c:pt>
                <c:pt idx="1133">
                  <c:v>0.34053387910810029</c:v>
                </c:pt>
                <c:pt idx="1134">
                  <c:v>0.34082484020007731</c:v>
                </c:pt>
                <c:pt idx="1135">
                  <c:v>0.34113083204755384</c:v>
                </c:pt>
                <c:pt idx="1136">
                  <c:v>0.34142421751523866</c:v>
                </c:pt>
                <c:pt idx="1137">
                  <c:v>0.34170898723028875</c:v>
                </c:pt>
                <c:pt idx="1138">
                  <c:v>0.34198235438338614</c:v>
                </c:pt>
                <c:pt idx="1139">
                  <c:v>0.34224954542914371</c:v>
                </c:pt>
                <c:pt idx="1140">
                  <c:v>0.34250352319858418</c:v>
                </c:pt>
                <c:pt idx="1141">
                  <c:v>0.34276098968081653</c:v>
                </c:pt>
                <c:pt idx="1142">
                  <c:v>0.34301602283114874</c:v>
                </c:pt>
                <c:pt idx="1143">
                  <c:v>0.34325595152625438</c:v>
                </c:pt>
                <c:pt idx="1144">
                  <c:v>0.34349287279798424</c:v>
                </c:pt>
                <c:pt idx="1145">
                  <c:v>0.34372830348086009</c:v>
                </c:pt>
                <c:pt idx="1146">
                  <c:v>0.34394982545422925</c:v>
                </c:pt>
                <c:pt idx="1147">
                  <c:v>0.34417552864082063</c:v>
                </c:pt>
                <c:pt idx="1148">
                  <c:v>0.34440484563233048</c:v>
                </c:pt>
                <c:pt idx="1149">
                  <c:v>0.3446174834133458</c:v>
                </c:pt>
                <c:pt idx="1150">
                  <c:v>0.34482233792878175</c:v>
                </c:pt>
                <c:pt idx="1151">
                  <c:v>0.34502096916775016</c:v>
                </c:pt>
                <c:pt idx="1152">
                  <c:v>0.34522386394647997</c:v>
                </c:pt>
                <c:pt idx="1153">
                  <c:v>0.34542112990544238</c:v>
                </c:pt>
                <c:pt idx="1154">
                  <c:v>0.34561435962458381</c:v>
                </c:pt>
                <c:pt idx="1155">
                  <c:v>0.34581600780704647</c:v>
                </c:pt>
                <c:pt idx="1156">
                  <c:v>0.34601483613804151</c:v>
                </c:pt>
                <c:pt idx="1157">
                  <c:v>0.34621370641311738</c:v>
                </c:pt>
                <c:pt idx="1158">
                  <c:v>0.34640361862519575</c:v>
                </c:pt>
                <c:pt idx="1159">
                  <c:v>0.34658931241457019</c:v>
                </c:pt>
                <c:pt idx="1160">
                  <c:v>0.34676067848176012</c:v>
                </c:pt>
                <c:pt idx="1161">
                  <c:v>0.34691744571728705</c:v>
                </c:pt>
                <c:pt idx="1162">
                  <c:v>0.34707108650418617</c:v>
                </c:pt>
                <c:pt idx="1163">
                  <c:v>0.34721202365883408</c:v>
                </c:pt>
                <c:pt idx="1164">
                  <c:v>0.34736393718805852</c:v>
                </c:pt>
                <c:pt idx="1165">
                  <c:v>0.34752179054588445</c:v>
                </c:pt>
                <c:pt idx="1166">
                  <c:v>0.34766649800551891</c:v>
                </c:pt>
                <c:pt idx="1167">
                  <c:v>0.34781363280212996</c:v>
                </c:pt>
                <c:pt idx="1168">
                  <c:v>0.34795739823748234</c:v>
                </c:pt>
                <c:pt idx="1169">
                  <c:v>0.34807792723860514</c:v>
                </c:pt>
                <c:pt idx="1170">
                  <c:v>0.3482092786137776</c:v>
                </c:pt>
                <c:pt idx="1171">
                  <c:v>0.3483493032062957</c:v>
                </c:pt>
                <c:pt idx="1172">
                  <c:v>0.34848788301662958</c:v>
                </c:pt>
                <c:pt idx="1173">
                  <c:v>0.34862543594236267</c:v>
                </c:pt>
                <c:pt idx="1174">
                  <c:v>0.34875654082385749</c:v>
                </c:pt>
                <c:pt idx="1175">
                  <c:v>0.34889511007984947</c:v>
                </c:pt>
                <c:pt idx="1176">
                  <c:v>0.34900883627935214</c:v>
                </c:pt>
                <c:pt idx="1177">
                  <c:v>0.34911241260106723</c:v>
                </c:pt>
                <c:pt idx="1178">
                  <c:v>0.34922709044027345</c:v>
                </c:pt>
                <c:pt idx="1179">
                  <c:v>0.34933147153259325</c:v>
                </c:pt>
                <c:pt idx="1180">
                  <c:v>0.34943936568972989</c:v>
                </c:pt>
                <c:pt idx="1181">
                  <c:v>0.3495686298827741</c:v>
                </c:pt>
                <c:pt idx="1182">
                  <c:v>0.34968904997562938</c:v>
                </c:pt>
                <c:pt idx="1183">
                  <c:v>0.34980335719316596</c:v>
                </c:pt>
                <c:pt idx="1184">
                  <c:v>0.34991879784667695</c:v>
                </c:pt>
                <c:pt idx="1185">
                  <c:v>0.35002152402523562</c:v>
                </c:pt>
                <c:pt idx="1186">
                  <c:v>0.35012415520727652</c:v>
                </c:pt>
                <c:pt idx="1187">
                  <c:v>0.35022573790325423</c:v>
                </c:pt>
                <c:pt idx="1188">
                  <c:v>0.35032531260316774</c:v>
                </c:pt>
                <c:pt idx="1189">
                  <c:v>0.35043277354189156</c:v>
                </c:pt>
                <c:pt idx="1190">
                  <c:v>0.35054622604553737</c:v>
                </c:pt>
                <c:pt idx="1191">
                  <c:v>0.35064797339653214</c:v>
                </c:pt>
                <c:pt idx="1192">
                  <c:v>0.35074808090893156</c:v>
                </c:pt>
                <c:pt idx="1193">
                  <c:v>0.35084655527207348</c:v>
                </c:pt>
                <c:pt idx="1194">
                  <c:v>0.35093750888862796</c:v>
                </c:pt>
                <c:pt idx="1195">
                  <c:v>0.35102787339270408</c:v>
                </c:pt>
                <c:pt idx="1196">
                  <c:v>0.35112575141011287</c:v>
                </c:pt>
                <c:pt idx="1197">
                  <c:v>0.35122468064911055</c:v>
                </c:pt>
                <c:pt idx="1198">
                  <c:v>0.35131561719650506</c:v>
                </c:pt>
                <c:pt idx="1199">
                  <c:v>0.35141200161906849</c:v>
                </c:pt>
                <c:pt idx="1200">
                  <c:v>0.35150078142014185</c:v>
                </c:pt>
                <c:pt idx="1201">
                  <c:v>0.35157835823802314</c:v>
                </c:pt>
                <c:pt idx="1202">
                  <c:v>0.35166225669340972</c:v>
                </c:pt>
                <c:pt idx="1203">
                  <c:v>0.35173675062964316</c:v>
                </c:pt>
                <c:pt idx="1204">
                  <c:v>0.35180683089208808</c:v>
                </c:pt>
                <c:pt idx="1205">
                  <c:v>0.35188403389167516</c:v>
                </c:pt>
                <c:pt idx="1206">
                  <c:v>0.35195720130855729</c:v>
                </c:pt>
                <c:pt idx="1207">
                  <c:v>0.35203910993984838</c:v>
                </c:pt>
                <c:pt idx="1208">
                  <c:v>0.35212356900246539</c:v>
                </c:pt>
                <c:pt idx="1209">
                  <c:v>0.35220558379869121</c:v>
                </c:pt>
                <c:pt idx="1210">
                  <c:v>0.35228159819640936</c:v>
                </c:pt>
                <c:pt idx="1211">
                  <c:v>0.3523385750651018</c:v>
                </c:pt>
                <c:pt idx="1212">
                  <c:v>0.35239834335524894</c:v>
                </c:pt>
                <c:pt idx="1213">
                  <c:v>0.35245678217187876</c:v>
                </c:pt>
                <c:pt idx="1214">
                  <c:v>0.352500199467287</c:v>
                </c:pt>
                <c:pt idx="1215">
                  <c:v>0.35256171627082261</c:v>
                </c:pt>
                <c:pt idx="1216">
                  <c:v>0.35262536972520636</c:v>
                </c:pt>
                <c:pt idx="1217">
                  <c:v>0.35268416000001396</c:v>
                </c:pt>
                <c:pt idx="1218">
                  <c:v>0.35275168465269563</c:v>
                </c:pt>
                <c:pt idx="1219">
                  <c:v>0.35281745326996922</c:v>
                </c:pt>
                <c:pt idx="1220">
                  <c:v>0.35287120745919504</c:v>
                </c:pt>
                <c:pt idx="1221">
                  <c:v>0.35292662261899782</c:v>
                </c:pt>
                <c:pt idx="1222">
                  <c:v>0.35299394178728449</c:v>
                </c:pt>
                <c:pt idx="1223">
                  <c:v>0.3530673928257953</c:v>
                </c:pt>
                <c:pt idx="1224">
                  <c:v>0.35313243400995847</c:v>
                </c:pt>
                <c:pt idx="1225">
                  <c:v>0.35319690881944732</c:v>
                </c:pt>
                <c:pt idx="1226">
                  <c:v>0.35325194102484492</c:v>
                </c:pt>
                <c:pt idx="1227">
                  <c:v>0.35329919835445595</c:v>
                </c:pt>
                <c:pt idx="1228">
                  <c:v>0.35335552822956018</c:v>
                </c:pt>
                <c:pt idx="1229">
                  <c:v>0.35342242226941195</c:v>
                </c:pt>
                <c:pt idx="1230">
                  <c:v>0.35347777058335766</c:v>
                </c:pt>
                <c:pt idx="1231">
                  <c:v>0.35352328215128459</c:v>
                </c:pt>
                <c:pt idx="1232">
                  <c:v>0.35356823982308883</c:v>
                </c:pt>
                <c:pt idx="1233">
                  <c:v>0.35360408704759733</c:v>
                </c:pt>
                <c:pt idx="1234">
                  <c:v>0.35363896769723402</c:v>
                </c:pt>
                <c:pt idx="1235">
                  <c:v>0.35368350106980634</c:v>
                </c:pt>
                <c:pt idx="1236">
                  <c:v>0.35372275361811106</c:v>
                </c:pt>
                <c:pt idx="1237">
                  <c:v>0.35376279932085253</c:v>
                </c:pt>
                <c:pt idx="1238">
                  <c:v>0.3538066649444776</c:v>
                </c:pt>
                <c:pt idx="1239">
                  <c:v>0.35385295594985883</c:v>
                </c:pt>
                <c:pt idx="1240">
                  <c:v>0.35390842853711996</c:v>
                </c:pt>
                <c:pt idx="1241">
                  <c:v>0.35395479448694217</c:v>
                </c:pt>
                <c:pt idx="1242">
                  <c:v>0.35398839409604493</c:v>
                </c:pt>
                <c:pt idx="1243">
                  <c:v>0.35403491689483063</c:v>
                </c:pt>
                <c:pt idx="1244">
                  <c:v>0.35407771611971067</c:v>
                </c:pt>
                <c:pt idx="1245">
                  <c:v>0.35411603287475607</c:v>
                </c:pt>
                <c:pt idx="1246">
                  <c:v>0.35417638473854929</c:v>
                </c:pt>
                <c:pt idx="1247">
                  <c:v>0.35424282217055625</c:v>
                </c:pt>
                <c:pt idx="1248">
                  <c:v>0.35428532208513769</c:v>
                </c:pt>
                <c:pt idx="1249">
                  <c:v>0.35431409128912533</c:v>
                </c:pt>
                <c:pt idx="1250">
                  <c:v>0.35434588838570935</c:v>
                </c:pt>
                <c:pt idx="1251">
                  <c:v>0.35438893152083945</c:v>
                </c:pt>
                <c:pt idx="1252">
                  <c:v>0.35442757450105439</c:v>
                </c:pt>
                <c:pt idx="1253">
                  <c:v>0.35448529707745952</c:v>
                </c:pt>
                <c:pt idx="1254">
                  <c:v>0.35456007163272685</c:v>
                </c:pt>
                <c:pt idx="1255">
                  <c:v>0.35459400227127841</c:v>
                </c:pt>
                <c:pt idx="1256">
                  <c:v>0.3546111633314375</c:v>
                </c:pt>
                <c:pt idx="1257">
                  <c:v>0.3546442222080653</c:v>
                </c:pt>
                <c:pt idx="1258">
                  <c:v>0.35467662098165037</c:v>
                </c:pt>
                <c:pt idx="1259">
                  <c:v>0.35471068239711462</c:v>
                </c:pt>
                <c:pt idx="1260">
                  <c:v>0.35474856891543988</c:v>
                </c:pt>
                <c:pt idx="1261">
                  <c:v>0.35478291377511217</c:v>
                </c:pt>
                <c:pt idx="1262">
                  <c:v>0.35480608580638778</c:v>
                </c:pt>
                <c:pt idx="1263">
                  <c:v>0.35484333587632078</c:v>
                </c:pt>
                <c:pt idx="1264">
                  <c:v>0.35489650040229193</c:v>
                </c:pt>
                <c:pt idx="1265">
                  <c:v>0.35493427561298435</c:v>
                </c:pt>
                <c:pt idx="1266">
                  <c:v>0.3549713489711071</c:v>
                </c:pt>
                <c:pt idx="1267">
                  <c:v>0.35501380342966854</c:v>
                </c:pt>
                <c:pt idx="1268">
                  <c:v>0.35505209591769832</c:v>
                </c:pt>
                <c:pt idx="1269">
                  <c:v>0.35509807151737816</c:v>
                </c:pt>
                <c:pt idx="1270">
                  <c:v>0.3551522858220848</c:v>
                </c:pt>
                <c:pt idx="1271">
                  <c:v>0.35519651587417761</c:v>
                </c:pt>
                <c:pt idx="1272">
                  <c:v>0.35522855366437972</c:v>
                </c:pt>
                <c:pt idx="1273">
                  <c:v>0.35526225348517698</c:v>
                </c:pt>
                <c:pt idx="1274">
                  <c:v>0.35530148627055064</c:v>
                </c:pt>
                <c:pt idx="1275">
                  <c:v>0.35533567065729676</c:v>
                </c:pt>
                <c:pt idx="1276">
                  <c:v>0.35537187042626989</c:v>
                </c:pt>
                <c:pt idx="1277">
                  <c:v>0.35541346681078118</c:v>
                </c:pt>
                <c:pt idx="1278">
                  <c:v>0.35544324120458887</c:v>
                </c:pt>
                <c:pt idx="1279">
                  <c:v>0.35547588899001159</c:v>
                </c:pt>
                <c:pt idx="1280">
                  <c:v>0.35551168405726497</c:v>
                </c:pt>
                <c:pt idx="1281">
                  <c:v>0.35554964692909879</c:v>
                </c:pt>
                <c:pt idx="1282">
                  <c:v>0.35559339330201173</c:v>
                </c:pt>
                <c:pt idx="1283">
                  <c:v>0.35563207273101599</c:v>
                </c:pt>
                <c:pt idx="1284">
                  <c:v>0.35568017177489503</c:v>
                </c:pt>
                <c:pt idx="1285">
                  <c:v>0.35571899606120133</c:v>
                </c:pt>
                <c:pt idx="1286">
                  <c:v>0.35574063280791329</c:v>
                </c:pt>
                <c:pt idx="1287">
                  <c:v>0.35576631667747155</c:v>
                </c:pt>
                <c:pt idx="1288">
                  <c:v>0.35579500862825042</c:v>
                </c:pt>
                <c:pt idx="1289">
                  <c:v>0.35583485417517591</c:v>
                </c:pt>
                <c:pt idx="1290">
                  <c:v>0.35588401460268632</c:v>
                </c:pt>
                <c:pt idx="1291">
                  <c:v>0.35592842932475915</c:v>
                </c:pt>
                <c:pt idx="1292">
                  <c:v>0.35597367817890885</c:v>
                </c:pt>
                <c:pt idx="1293">
                  <c:v>0.35601271538871165</c:v>
                </c:pt>
                <c:pt idx="1294">
                  <c:v>0.35605550658353674</c:v>
                </c:pt>
                <c:pt idx="1295">
                  <c:v>0.3561039967875117</c:v>
                </c:pt>
                <c:pt idx="1296">
                  <c:v>0.35613075046598164</c:v>
                </c:pt>
                <c:pt idx="1297">
                  <c:v>0.35613869386161134</c:v>
                </c:pt>
                <c:pt idx="1298">
                  <c:v>0.35616543738071749</c:v>
                </c:pt>
                <c:pt idx="1299">
                  <c:v>0.35619085465800482</c:v>
                </c:pt>
                <c:pt idx="1300">
                  <c:v>0.35622842786553671</c:v>
                </c:pt>
                <c:pt idx="1301">
                  <c:v>0.35628958404787098</c:v>
                </c:pt>
                <c:pt idx="1302">
                  <c:v>0.35634887271518201</c:v>
                </c:pt>
                <c:pt idx="1303">
                  <c:v>0.35640144816971314</c:v>
                </c:pt>
                <c:pt idx="1304">
                  <c:v>0.35645207286656105</c:v>
                </c:pt>
                <c:pt idx="1305">
                  <c:v>0.35650887013346438</c:v>
                </c:pt>
                <c:pt idx="1306">
                  <c:v>0.35654997440976782</c:v>
                </c:pt>
                <c:pt idx="1307">
                  <c:v>0.35659148290937609</c:v>
                </c:pt>
                <c:pt idx="1308">
                  <c:v>0.35663931527727749</c:v>
                </c:pt>
                <c:pt idx="1309">
                  <c:v>0.35667653705182567</c:v>
                </c:pt>
                <c:pt idx="1310">
                  <c:v>0.35671393536413748</c:v>
                </c:pt>
                <c:pt idx="1311">
                  <c:v>0.35674049504548955</c:v>
                </c:pt>
                <c:pt idx="1312">
                  <c:v>0.35677099772584353</c:v>
                </c:pt>
                <c:pt idx="1313">
                  <c:v>0.35682380829755539</c:v>
                </c:pt>
                <c:pt idx="1314">
                  <c:v>0.3568563851710862</c:v>
                </c:pt>
                <c:pt idx="1315">
                  <c:v>0.35688520099070759</c:v>
                </c:pt>
                <c:pt idx="1316">
                  <c:v>0.3569249512743804</c:v>
                </c:pt>
                <c:pt idx="1317">
                  <c:v>0.35693522727998861</c:v>
                </c:pt>
                <c:pt idx="1318">
                  <c:v>0.35696691698768879</c:v>
                </c:pt>
                <c:pt idx="1319">
                  <c:v>0.35701732689921784</c:v>
                </c:pt>
                <c:pt idx="1320">
                  <c:v>0.35705101236754117</c:v>
                </c:pt>
                <c:pt idx="1321">
                  <c:v>0.35708299066802424</c:v>
                </c:pt>
                <c:pt idx="1322">
                  <c:v>0.35712658591947005</c:v>
                </c:pt>
                <c:pt idx="1323">
                  <c:v>0.35718808074835412</c:v>
                </c:pt>
                <c:pt idx="1324">
                  <c:v>0.35725013272903094</c:v>
                </c:pt>
                <c:pt idx="1325">
                  <c:v>0.35731328836757131</c:v>
                </c:pt>
                <c:pt idx="1326">
                  <c:v>0.35738179521573565</c:v>
                </c:pt>
                <c:pt idx="1327">
                  <c:v>0.35744537262364701</c:v>
                </c:pt>
                <c:pt idx="1328">
                  <c:v>0.35751164945233066</c:v>
                </c:pt>
                <c:pt idx="1329">
                  <c:v>0.35758177900495064</c:v>
                </c:pt>
                <c:pt idx="1330">
                  <c:v>0.35766161188089951</c:v>
                </c:pt>
                <c:pt idx="1331">
                  <c:v>0.35774705586266736</c:v>
                </c:pt>
                <c:pt idx="1332">
                  <c:v>0.35782684346230004</c:v>
                </c:pt>
                <c:pt idx="1333">
                  <c:v>0.35792567109736723</c:v>
                </c:pt>
                <c:pt idx="1334">
                  <c:v>0.35800228421620367</c:v>
                </c:pt>
                <c:pt idx="1335">
                  <c:v>0.35805859067947976</c:v>
                </c:pt>
                <c:pt idx="1336">
                  <c:v>0.35811282305902464</c:v>
                </c:pt>
                <c:pt idx="1337">
                  <c:v>0.35815068251349547</c:v>
                </c:pt>
                <c:pt idx="1338">
                  <c:v>0.35820479185930537</c:v>
                </c:pt>
                <c:pt idx="1339">
                  <c:v>0.35826879555371988</c:v>
                </c:pt>
                <c:pt idx="1340">
                  <c:v>0.35832368182804125</c:v>
                </c:pt>
                <c:pt idx="1341">
                  <c:v>0.35837992932737511</c:v>
                </c:pt>
                <c:pt idx="1342">
                  <c:v>0.35843278154819141</c:v>
                </c:pt>
                <c:pt idx="1343">
                  <c:v>0.35847141689201445</c:v>
                </c:pt>
                <c:pt idx="1344">
                  <c:v>0.35852201033294301</c:v>
                </c:pt>
                <c:pt idx="1345">
                  <c:v>0.35859426180869636</c:v>
                </c:pt>
                <c:pt idx="1346">
                  <c:v>0.35863993303967917</c:v>
                </c:pt>
                <c:pt idx="1347">
                  <c:v>0.3586715605904276</c:v>
                </c:pt>
                <c:pt idx="1348">
                  <c:v>0.3587022028099538</c:v>
                </c:pt>
                <c:pt idx="1349">
                  <c:v>0.35871075533305796</c:v>
                </c:pt>
                <c:pt idx="1350">
                  <c:v>0.35873248245233719</c:v>
                </c:pt>
                <c:pt idx="1351">
                  <c:v>0.35877474206098525</c:v>
                </c:pt>
                <c:pt idx="1352">
                  <c:v>0.35879283850416505</c:v>
                </c:pt>
                <c:pt idx="1353">
                  <c:v>0.35879368596641581</c:v>
                </c:pt>
                <c:pt idx="1354">
                  <c:v>0.35880334925516572</c:v>
                </c:pt>
                <c:pt idx="1355">
                  <c:v>0.35880368414576519</c:v>
                </c:pt>
                <c:pt idx="1356">
                  <c:v>0.35881488965178771</c:v>
                </c:pt>
                <c:pt idx="1357">
                  <c:v>0.35883414587078138</c:v>
                </c:pt>
                <c:pt idx="1358">
                  <c:v>0.35885065827007745</c:v>
                </c:pt>
                <c:pt idx="1359">
                  <c:v>0.3588603239610002</c:v>
                </c:pt>
                <c:pt idx="1360">
                  <c:v>0.35886348772281251</c:v>
                </c:pt>
                <c:pt idx="1361">
                  <c:v>0.35886504043508155</c:v>
                </c:pt>
                <c:pt idx="1362">
                  <c:v>0.3588726165565454</c:v>
                </c:pt>
                <c:pt idx="1363">
                  <c:v>0.35888639455007953</c:v>
                </c:pt>
                <c:pt idx="1364">
                  <c:v>0.3588862276680449</c:v>
                </c:pt>
                <c:pt idx="1365">
                  <c:v>0.35888968768240587</c:v>
                </c:pt>
                <c:pt idx="1366">
                  <c:v>0.35890313032280607</c:v>
                </c:pt>
                <c:pt idx="1367">
                  <c:v>0.3588984385635528</c:v>
                </c:pt>
                <c:pt idx="1368">
                  <c:v>0.3588916852822141</c:v>
                </c:pt>
                <c:pt idx="1369">
                  <c:v>0.35886574752707273</c:v>
                </c:pt>
                <c:pt idx="1370">
                  <c:v>0.35881736570370149</c:v>
                </c:pt>
                <c:pt idx="1371">
                  <c:v>0.35876551936899165</c:v>
                </c:pt>
                <c:pt idx="1372">
                  <c:v>0.35870253660963747</c:v>
                </c:pt>
                <c:pt idx="1373">
                  <c:v>0.35865054004490599</c:v>
                </c:pt>
                <c:pt idx="1374">
                  <c:v>0.35859970466727525</c:v>
                </c:pt>
                <c:pt idx="1375">
                  <c:v>0.35853463865334206</c:v>
                </c:pt>
                <c:pt idx="1376">
                  <c:v>0.35845765656577394</c:v>
                </c:pt>
                <c:pt idx="1377">
                  <c:v>0.35838028798748356</c:v>
                </c:pt>
                <c:pt idx="1378">
                  <c:v>0.35830853149241421</c:v>
                </c:pt>
                <c:pt idx="1379">
                  <c:v>0.35822497318706686</c:v>
                </c:pt>
                <c:pt idx="1380">
                  <c:v>0.35815313796214787</c:v>
                </c:pt>
                <c:pt idx="1381">
                  <c:v>0.35806740761791483</c:v>
                </c:pt>
                <c:pt idx="1382">
                  <c:v>0.35794192236001382</c:v>
                </c:pt>
                <c:pt idx="1383">
                  <c:v>0.35784877295133827</c:v>
                </c:pt>
                <c:pt idx="1384">
                  <c:v>0.3577699008194542</c:v>
                </c:pt>
                <c:pt idx="1385">
                  <c:v>0.35769285864179245</c:v>
                </c:pt>
                <c:pt idx="1386">
                  <c:v>0.35763285841096226</c:v>
                </c:pt>
                <c:pt idx="1387">
                  <c:v>0.3575438017738613</c:v>
                </c:pt>
                <c:pt idx="1388">
                  <c:v>0.35744242814038812</c:v>
                </c:pt>
                <c:pt idx="1389">
                  <c:v>0.35733349298840006</c:v>
                </c:pt>
                <c:pt idx="1390">
                  <c:v>0.35722460583150645</c:v>
                </c:pt>
                <c:pt idx="1391">
                  <c:v>0.35713325944576368</c:v>
                </c:pt>
                <c:pt idx="1392">
                  <c:v>0.35704591848844996</c:v>
                </c:pt>
                <c:pt idx="1393">
                  <c:v>0.35695927824323093</c:v>
                </c:pt>
                <c:pt idx="1394">
                  <c:v>0.35688397509665865</c:v>
                </c:pt>
                <c:pt idx="1395">
                  <c:v>0.3567993505885852</c:v>
                </c:pt>
                <c:pt idx="1396">
                  <c:v>0.3567062036244894</c:v>
                </c:pt>
                <c:pt idx="1397">
                  <c:v>0.3566235011776086</c:v>
                </c:pt>
                <c:pt idx="1398">
                  <c:v>0.35654355998526865</c:v>
                </c:pt>
                <c:pt idx="1399">
                  <c:v>0.35646640216388653</c:v>
                </c:pt>
                <c:pt idx="1400">
                  <c:v>0.35639517119781544</c:v>
                </c:pt>
                <c:pt idx="1401">
                  <c:v>0.35632129179194094</c:v>
                </c:pt>
                <c:pt idx="1402">
                  <c:v>0.35624760751104095</c:v>
                </c:pt>
                <c:pt idx="1403">
                  <c:v>0.35617807952792563</c:v>
                </c:pt>
                <c:pt idx="1404">
                  <c:v>0.35610916583576246</c:v>
                </c:pt>
                <c:pt idx="1405">
                  <c:v>0.35604314129587533</c:v>
                </c:pt>
                <c:pt idx="1406">
                  <c:v>0.35599428653639348</c:v>
                </c:pt>
                <c:pt idx="1407">
                  <c:v>0.35590805504274731</c:v>
                </c:pt>
                <c:pt idx="1408">
                  <c:v>0.35580595157670047</c:v>
                </c:pt>
                <c:pt idx="1409">
                  <c:v>0.35570351702425967</c:v>
                </c:pt>
                <c:pt idx="1410">
                  <c:v>0.35557428564978255</c:v>
                </c:pt>
                <c:pt idx="1411">
                  <c:v>0.35546389941510698</c:v>
                </c:pt>
                <c:pt idx="1412">
                  <c:v>0.35535939056926291</c:v>
                </c:pt>
                <c:pt idx="1413">
                  <c:v>0.35526272048638036</c:v>
                </c:pt>
                <c:pt idx="1414">
                  <c:v>0.35517136332518245</c:v>
                </c:pt>
                <c:pt idx="1415">
                  <c:v>0.35507612297168184</c:v>
                </c:pt>
                <c:pt idx="1416">
                  <c:v>0.35499310715446669</c:v>
                </c:pt>
                <c:pt idx="1417">
                  <c:v>0.35489169446617241</c:v>
                </c:pt>
                <c:pt idx="1418">
                  <c:v>0.35477209573590379</c:v>
                </c:pt>
                <c:pt idx="1419">
                  <c:v>0.35467124559024171</c:v>
                </c:pt>
                <c:pt idx="1420">
                  <c:v>0.35457464407734035</c:v>
                </c:pt>
                <c:pt idx="1421">
                  <c:v>0.35447666780692511</c:v>
                </c:pt>
                <c:pt idx="1422">
                  <c:v>0.35438097336115032</c:v>
                </c:pt>
                <c:pt idx="1423">
                  <c:v>0.35429773411413806</c:v>
                </c:pt>
                <c:pt idx="1424">
                  <c:v>0.35420739667267692</c:v>
                </c:pt>
                <c:pt idx="1425">
                  <c:v>0.35413148752693929</c:v>
                </c:pt>
                <c:pt idx="1426">
                  <c:v>0.3540717617991887</c:v>
                </c:pt>
                <c:pt idx="1427">
                  <c:v>0.35399342944296747</c:v>
                </c:pt>
                <c:pt idx="1428">
                  <c:v>0.35392591171735005</c:v>
                </c:pt>
                <c:pt idx="1429">
                  <c:v>0.35385987452540307</c:v>
                </c:pt>
                <c:pt idx="1430">
                  <c:v>0.35378758967410895</c:v>
                </c:pt>
                <c:pt idx="1431">
                  <c:v>0.35372041255388881</c:v>
                </c:pt>
                <c:pt idx="1432">
                  <c:v>0.35366490334176381</c:v>
                </c:pt>
                <c:pt idx="1433">
                  <c:v>0.3535826170296566</c:v>
                </c:pt>
                <c:pt idx="1434">
                  <c:v>0.3534947484640833</c:v>
                </c:pt>
                <c:pt idx="1435">
                  <c:v>0.35345791909448265</c:v>
                </c:pt>
                <c:pt idx="1436">
                  <c:v>0.35340016780630173</c:v>
                </c:pt>
                <c:pt idx="1437">
                  <c:v>0.35336377469763863</c:v>
                </c:pt>
                <c:pt idx="1438">
                  <c:v>0.3533578629629186</c:v>
                </c:pt>
                <c:pt idx="1439">
                  <c:v>0.35331456125575761</c:v>
                </c:pt>
                <c:pt idx="1440">
                  <c:v>0.35326401673086311</c:v>
                </c:pt>
                <c:pt idx="1441">
                  <c:v>0.35320899007578238</c:v>
                </c:pt>
                <c:pt idx="1442">
                  <c:v>0.35318692325809048</c:v>
                </c:pt>
                <c:pt idx="1443">
                  <c:v>0.35316738731476899</c:v>
                </c:pt>
                <c:pt idx="1444">
                  <c:v>0.35314478494880586</c:v>
                </c:pt>
                <c:pt idx="1445">
                  <c:v>0.35315119803659822</c:v>
                </c:pt>
                <c:pt idx="1446">
                  <c:v>0.35315534506744006</c:v>
                </c:pt>
                <c:pt idx="1447">
                  <c:v>0.35317954135391777</c:v>
                </c:pt>
                <c:pt idx="1448">
                  <c:v>0.35322220181022129</c:v>
                </c:pt>
                <c:pt idx="1449">
                  <c:v>0.35322819706276176</c:v>
                </c:pt>
                <c:pt idx="1450">
                  <c:v>0.35323264696921758</c:v>
                </c:pt>
                <c:pt idx="1451">
                  <c:v>0.35327078307463977</c:v>
                </c:pt>
                <c:pt idx="1452">
                  <c:v>0.3532384434879095</c:v>
                </c:pt>
                <c:pt idx="1453">
                  <c:v>0.35325055255215659</c:v>
                </c:pt>
                <c:pt idx="1454">
                  <c:v>0.35328243858856268</c:v>
                </c:pt>
                <c:pt idx="1455">
                  <c:v>0.35331750431683523</c:v>
                </c:pt>
                <c:pt idx="1456">
                  <c:v>0.35338276298921362</c:v>
                </c:pt>
                <c:pt idx="1457">
                  <c:v>0.35343159306542304</c:v>
                </c:pt>
                <c:pt idx="1458">
                  <c:v>0.35347400469027063</c:v>
                </c:pt>
                <c:pt idx="1459">
                  <c:v>0.3535070048482904</c:v>
                </c:pt>
                <c:pt idx="1460">
                  <c:v>0.35353773080992673</c:v>
                </c:pt>
                <c:pt idx="1461">
                  <c:v>0.35356801605455929</c:v>
                </c:pt>
                <c:pt idx="1462">
                  <c:v>0.35356974729010515</c:v>
                </c:pt>
                <c:pt idx="1463">
                  <c:v>0.3535863651128992</c:v>
                </c:pt>
                <c:pt idx="1464">
                  <c:v>0.353665327683859</c:v>
                </c:pt>
                <c:pt idx="1465">
                  <c:v>0.35373468338099351</c:v>
                </c:pt>
                <c:pt idx="1466">
                  <c:v>0.35380724026372484</c:v>
                </c:pt>
                <c:pt idx="1467">
                  <c:v>0.35386072040895228</c:v>
                </c:pt>
                <c:pt idx="1468">
                  <c:v>0.35379975357615184</c:v>
                </c:pt>
                <c:pt idx="1469">
                  <c:v>0.35379495820784151</c:v>
                </c:pt>
                <c:pt idx="1470">
                  <c:v>0.35378323838973125</c:v>
                </c:pt>
                <c:pt idx="1471">
                  <c:v>0.35379025575134238</c:v>
                </c:pt>
                <c:pt idx="1472">
                  <c:v>0.35382676290102238</c:v>
                </c:pt>
                <c:pt idx="1473">
                  <c:v>0.35388367417186989</c:v>
                </c:pt>
                <c:pt idx="1474">
                  <c:v>0.35391046070047355</c:v>
                </c:pt>
                <c:pt idx="1475">
                  <c:v>0.35390343601990343</c:v>
                </c:pt>
                <c:pt idx="1476">
                  <c:v>0.35387458428546653</c:v>
                </c:pt>
                <c:pt idx="1477">
                  <c:v>0.35389485588277952</c:v>
                </c:pt>
                <c:pt idx="1478">
                  <c:v>0.35389355657229449</c:v>
                </c:pt>
                <c:pt idx="1479">
                  <c:v>0.35388402564316584</c:v>
                </c:pt>
                <c:pt idx="1480">
                  <c:v>0.35387375398908527</c:v>
                </c:pt>
                <c:pt idx="1481">
                  <c:v>0.35388833438447659</c:v>
                </c:pt>
                <c:pt idx="1482">
                  <c:v>0.35386050592056395</c:v>
                </c:pt>
                <c:pt idx="1483">
                  <c:v>0.35381873390292579</c:v>
                </c:pt>
                <c:pt idx="1484">
                  <c:v>0.35379141194391117</c:v>
                </c:pt>
                <c:pt idx="1485">
                  <c:v>0.3537457481745328</c:v>
                </c:pt>
                <c:pt idx="1486">
                  <c:v>0.35366654824641852</c:v>
                </c:pt>
                <c:pt idx="1487">
                  <c:v>0.35357299211373544</c:v>
                </c:pt>
                <c:pt idx="1488">
                  <c:v>0.35343446844092674</c:v>
                </c:pt>
                <c:pt idx="1489">
                  <c:v>0.35336525102182853</c:v>
                </c:pt>
                <c:pt idx="1490">
                  <c:v>0.35333235059426493</c:v>
                </c:pt>
                <c:pt idx="1491">
                  <c:v>0.3532552012757384</c:v>
                </c:pt>
                <c:pt idx="1492">
                  <c:v>0.35318818717880979</c:v>
                </c:pt>
                <c:pt idx="1493">
                  <c:v>0.35314294640692889</c:v>
                </c:pt>
                <c:pt idx="1494">
                  <c:v>0.35302919587564624</c:v>
                </c:pt>
                <c:pt idx="1495">
                  <c:v>0.35285561388905884</c:v>
                </c:pt>
                <c:pt idx="1496">
                  <c:v>0.35272814667161917</c:v>
                </c:pt>
                <c:pt idx="1497">
                  <c:v>0.35262358171947988</c:v>
                </c:pt>
                <c:pt idx="1498">
                  <c:v>0.35249070226443724</c:v>
                </c:pt>
                <c:pt idx="1499">
                  <c:v>0.35236910195582788</c:v>
                </c:pt>
                <c:pt idx="1500">
                  <c:v>0.35221376618305383</c:v>
                </c:pt>
                <c:pt idx="1501">
                  <c:v>0.35201800929061094</c:v>
                </c:pt>
                <c:pt idx="1502">
                  <c:v>0.35185244690146761</c:v>
                </c:pt>
                <c:pt idx="1503">
                  <c:v>0.35157200634530056</c:v>
                </c:pt>
                <c:pt idx="1504">
                  <c:v>0.35122898595627733</c:v>
                </c:pt>
                <c:pt idx="1505">
                  <c:v>0.350931756716379</c:v>
                </c:pt>
                <c:pt idx="1506">
                  <c:v>0.3505639509383654</c:v>
                </c:pt>
                <c:pt idx="1507">
                  <c:v>0.35019681919052886</c:v>
                </c:pt>
                <c:pt idx="1508">
                  <c:v>0.34986252994647055</c:v>
                </c:pt>
                <c:pt idx="1509">
                  <c:v>0.34945822561551854</c:v>
                </c:pt>
                <c:pt idx="1510">
                  <c:v>0.34903184092810324</c:v>
                </c:pt>
                <c:pt idx="1511">
                  <c:v>0.34852807779353706</c:v>
                </c:pt>
                <c:pt idx="1512">
                  <c:v>0.34797748139691337</c:v>
                </c:pt>
                <c:pt idx="1513">
                  <c:v>0.34741153995062346</c:v>
                </c:pt>
                <c:pt idx="1514">
                  <c:v>0.3467487475838909</c:v>
                </c:pt>
                <c:pt idx="1515">
                  <c:v>0.34602068993392249</c:v>
                </c:pt>
                <c:pt idx="1516">
                  <c:v>0.34523875013545996</c:v>
                </c:pt>
                <c:pt idx="1517">
                  <c:v>0.34440764024576831</c:v>
                </c:pt>
                <c:pt idx="1518">
                  <c:v>0.34348421163481402</c:v>
                </c:pt>
                <c:pt idx="1519">
                  <c:v>0.34250195361678831</c:v>
                </c:pt>
                <c:pt idx="1520">
                  <c:v>0.34142542954730071</c:v>
                </c:pt>
                <c:pt idx="1521">
                  <c:v>0.3402460357744122</c:v>
                </c:pt>
                <c:pt idx="1522">
                  <c:v>0.33902465779873275</c:v>
                </c:pt>
                <c:pt idx="1523">
                  <c:v>0.33773718512082923</c:v>
                </c:pt>
                <c:pt idx="1524">
                  <c:v>0.33630891213387698</c:v>
                </c:pt>
                <c:pt idx="1525">
                  <c:v>0.33481420157643105</c:v>
                </c:pt>
                <c:pt idx="1526">
                  <c:v>0.33324562915979389</c:v>
                </c:pt>
                <c:pt idx="1527">
                  <c:v>0.33158315359223861</c:v>
                </c:pt>
                <c:pt idx="1528">
                  <c:v>0.32986006762496295</c:v>
                </c:pt>
                <c:pt idx="1529">
                  <c:v>0.32801716669416686</c:v>
                </c:pt>
                <c:pt idx="1530">
                  <c:v>0.32611329710256531</c:v>
                </c:pt>
                <c:pt idx="1531">
                  <c:v>0.32407994180264293</c:v>
                </c:pt>
                <c:pt idx="1532">
                  <c:v>0.32192409206714356</c:v>
                </c:pt>
                <c:pt idx="1533">
                  <c:v>0.31964365502626152</c:v>
                </c:pt>
                <c:pt idx="1534">
                  <c:v>0.31729184851192455</c:v>
                </c:pt>
                <c:pt idx="1535">
                  <c:v>0.3147834681300245</c:v>
                </c:pt>
                <c:pt idx="1536">
                  <c:v>0.31217689798029896</c:v>
                </c:pt>
                <c:pt idx="1537">
                  <c:v>0.30949075623797173</c:v>
                </c:pt>
                <c:pt idx="1538">
                  <c:v>0.3066248113033696</c:v>
                </c:pt>
                <c:pt idx="1539">
                  <c:v>0.30354390548356197</c:v>
                </c:pt>
                <c:pt idx="1540">
                  <c:v>0.30045174187783058</c:v>
                </c:pt>
                <c:pt idx="1541">
                  <c:v>0.29714839899927598</c:v>
                </c:pt>
                <c:pt idx="1542">
                  <c:v>0.29387687014157599</c:v>
                </c:pt>
                <c:pt idx="1543">
                  <c:v>0.29058884029103615</c:v>
                </c:pt>
                <c:pt idx="1544">
                  <c:v>0.2872428079295315</c:v>
                </c:pt>
                <c:pt idx="1545">
                  <c:v>0.28390193671386521</c:v>
                </c:pt>
                <c:pt idx="1546">
                  <c:v>0.28052954622969589</c:v>
                </c:pt>
                <c:pt idx="1547">
                  <c:v>0.27717694789831088</c:v>
                </c:pt>
                <c:pt idx="1548">
                  <c:v>0.27372400509777828</c:v>
                </c:pt>
                <c:pt idx="1549">
                  <c:v>0.27044917476309738</c:v>
                </c:pt>
                <c:pt idx="1550">
                  <c:v>0.26710067922313213</c:v>
                </c:pt>
                <c:pt idx="1551">
                  <c:v>0.26404352330826075</c:v>
                </c:pt>
                <c:pt idx="1552">
                  <c:v>0.26118653313497631</c:v>
                </c:pt>
                <c:pt idx="1553">
                  <c:v>0.25845899855975463</c:v>
                </c:pt>
                <c:pt idx="1554">
                  <c:v>0.2559862396766785</c:v>
                </c:pt>
                <c:pt idx="1555">
                  <c:v>0.25374523364741081</c:v>
                </c:pt>
                <c:pt idx="1556">
                  <c:v>0.25172113313177052</c:v>
                </c:pt>
                <c:pt idx="1557">
                  <c:v>0.24986238398047436</c:v>
                </c:pt>
                <c:pt idx="1558">
                  <c:v>0.24831280183338969</c:v>
                </c:pt>
                <c:pt idx="1559">
                  <c:v>0.24702906187014154</c:v>
                </c:pt>
                <c:pt idx="1560">
                  <c:v>0.24595974673650986</c:v>
                </c:pt>
                <c:pt idx="1561">
                  <c:v>0.24520219335857654</c:v>
                </c:pt>
                <c:pt idx="1562">
                  <c:v>0.24461047851718373</c:v>
                </c:pt>
                <c:pt idx="1563">
                  <c:v>0.24422334289288303</c:v>
                </c:pt>
                <c:pt idx="1564">
                  <c:v>0.24405541235662087</c:v>
                </c:pt>
                <c:pt idx="1565">
                  <c:v>0.24404478353456049</c:v>
                </c:pt>
                <c:pt idx="1566">
                  <c:v>0.24423976310033421</c:v>
                </c:pt>
                <c:pt idx="1567">
                  <c:v>0.2445370335599403</c:v>
                </c:pt>
                <c:pt idx="1568">
                  <c:v>0.24503497584369671</c:v>
                </c:pt>
                <c:pt idx="1569">
                  <c:v>0.24559390597698352</c:v>
                </c:pt>
                <c:pt idx="1570">
                  <c:v>0.24627270721229802</c:v>
                </c:pt>
                <c:pt idx="1571">
                  <c:v>0.24704154661535524</c:v>
                </c:pt>
                <c:pt idx="1572">
                  <c:v>0.2479802418029747</c:v>
                </c:pt>
                <c:pt idx="1573">
                  <c:v>0.24890458575774876</c:v>
                </c:pt>
                <c:pt idx="1574">
                  <c:v>0.24988565327643367</c:v>
                </c:pt>
                <c:pt idx="1575">
                  <c:v>0.25091807502963448</c:v>
                </c:pt>
                <c:pt idx="1576">
                  <c:v>0.25202495451096935</c:v>
                </c:pt>
                <c:pt idx="1577">
                  <c:v>0.25318927601296776</c:v>
                </c:pt>
                <c:pt idx="1578">
                  <c:v>0.25436634808584929</c:v>
                </c:pt>
                <c:pt idx="1579">
                  <c:v>0.25564273446587388</c:v>
                </c:pt>
                <c:pt idx="1580">
                  <c:v>0.25688260212661013</c:v>
                </c:pt>
                <c:pt idx="1581">
                  <c:v>0.25810788007321867</c:v>
                </c:pt>
                <c:pt idx="1582">
                  <c:v>0.25935934652988263</c:v>
                </c:pt>
                <c:pt idx="1583">
                  <c:v>0.26065477618657429</c:v>
                </c:pt>
                <c:pt idx="1584">
                  <c:v>0.26193097802964355</c:v>
                </c:pt>
                <c:pt idx="1585">
                  <c:v>0.26320993653403862</c:v>
                </c:pt>
                <c:pt idx="1586">
                  <c:v>0.26451772122675449</c:v>
                </c:pt>
                <c:pt idx="1587">
                  <c:v>0.26574018927805909</c:v>
                </c:pt>
                <c:pt idx="1588">
                  <c:v>0.26695735046553959</c:v>
                </c:pt>
                <c:pt idx="1589">
                  <c:v>0.26810711668629089</c:v>
                </c:pt>
                <c:pt idx="1590">
                  <c:v>0.26918571829089227</c:v>
                </c:pt>
                <c:pt idx="1591">
                  <c:v>0.27025582477921084</c:v>
                </c:pt>
                <c:pt idx="1592">
                  <c:v>0.27130864816224443</c:v>
                </c:pt>
                <c:pt idx="1593">
                  <c:v>0.27230753061009744</c:v>
                </c:pt>
                <c:pt idx="1594">
                  <c:v>0.27327359966034592</c:v>
                </c:pt>
                <c:pt idx="1595">
                  <c:v>0.27418862181511888</c:v>
                </c:pt>
                <c:pt idx="1596">
                  <c:v>0.27506427387807081</c:v>
                </c:pt>
                <c:pt idx="1597">
                  <c:v>0.27588358804443569</c:v>
                </c:pt>
                <c:pt idx="1598">
                  <c:v>0.27670016634373634</c:v>
                </c:pt>
                <c:pt idx="1599">
                  <c:v>0.27747505373796844</c:v>
                </c:pt>
                <c:pt idx="1600">
                  <c:v>0.27825186653968931</c:v>
                </c:pt>
                <c:pt idx="1601">
                  <c:v>0.27901878817838072</c:v>
                </c:pt>
                <c:pt idx="1602">
                  <c:v>0.27976126790667283</c:v>
                </c:pt>
                <c:pt idx="1603">
                  <c:v>0.28050941053296752</c:v>
                </c:pt>
                <c:pt idx="1604">
                  <c:v>0.28120538976973936</c:v>
                </c:pt>
                <c:pt idx="1605">
                  <c:v>0.28183033965559812</c:v>
                </c:pt>
                <c:pt idx="1606">
                  <c:v>0.28248586745842769</c:v>
                </c:pt>
                <c:pt idx="1607">
                  <c:v>0.28313452888703883</c:v>
                </c:pt>
                <c:pt idx="1608">
                  <c:v>0.28376307918389243</c:v>
                </c:pt>
                <c:pt idx="1609">
                  <c:v>0.28442819505478822</c:v>
                </c:pt>
                <c:pt idx="1610">
                  <c:v>0.28514702359205496</c:v>
                </c:pt>
                <c:pt idx="1611">
                  <c:v>0.28581311310456897</c:v>
                </c:pt>
                <c:pt idx="1612">
                  <c:v>0.28646602344489319</c:v>
                </c:pt>
                <c:pt idx="1613">
                  <c:v>0.28711415067032636</c:v>
                </c:pt>
                <c:pt idx="1614">
                  <c:v>0.28774866492953333</c:v>
                </c:pt>
                <c:pt idx="1615">
                  <c:v>0.28837742149296397</c:v>
                </c:pt>
                <c:pt idx="1616">
                  <c:v>0.28897475573307757</c:v>
                </c:pt>
                <c:pt idx="1617">
                  <c:v>0.28961282569799712</c:v>
                </c:pt>
                <c:pt idx="1618">
                  <c:v>0.29025332963718409</c:v>
                </c:pt>
                <c:pt idx="1619">
                  <c:v>0.29089803512683138</c:v>
                </c:pt>
                <c:pt idx="1620">
                  <c:v>0.29155758244108454</c:v>
                </c:pt>
                <c:pt idx="1621">
                  <c:v>0.29225839386582619</c:v>
                </c:pt>
                <c:pt idx="1622">
                  <c:v>0.29292552622541096</c:v>
                </c:pt>
                <c:pt idx="1623">
                  <c:v>0.29358549932481837</c:v>
                </c:pt>
                <c:pt idx="1624">
                  <c:v>0.29424163558859767</c:v>
                </c:pt>
                <c:pt idx="1625">
                  <c:v>0.29487881692385182</c:v>
                </c:pt>
                <c:pt idx="1626">
                  <c:v>0.29553495350006315</c:v>
                </c:pt>
                <c:pt idx="1627">
                  <c:v>0.29619911926322728</c:v>
                </c:pt>
                <c:pt idx="1628">
                  <c:v>0.29685976598607272</c:v>
                </c:pt>
                <c:pt idx="1629">
                  <c:v>0.29754209783233326</c:v>
                </c:pt>
                <c:pt idx="1630">
                  <c:v>0.2982195760258981</c:v>
                </c:pt>
                <c:pt idx="1631">
                  <c:v>0.29890083044357535</c:v>
                </c:pt>
                <c:pt idx="1632">
                  <c:v>0.2995756466112629</c:v>
                </c:pt>
                <c:pt idx="1633">
                  <c:v>0.30027499582426226</c:v>
                </c:pt>
                <c:pt idx="1634">
                  <c:v>0.30099422494508049</c:v>
                </c:pt>
                <c:pt idx="1635">
                  <c:v>0.30170581015663661</c:v>
                </c:pt>
                <c:pt idx="1636">
                  <c:v>0.30243012413163012</c:v>
                </c:pt>
                <c:pt idx="1637">
                  <c:v>0.30314725591468533</c:v>
                </c:pt>
                <c:pt idx="1638">
                  <c:v>0.30386756336485554</c:v>
                </c:pt>
                <c:pt idx="1639">
                  <c:v>0.3045691289346712</c:v>
                </c:pt>
                <c:pt idx="1640">
                  <c:v>0.30525543564013607</c:v>
                </c:pt>
                <c:pt idx="1641">
                  <c:v>0.30596310965929763</c:v>
                </c:pt>
                <c:pt idx="1642">
                  <c:v>0.30661587908260207</c:v>
                </c:pt>
                <c:pt idx="1643">
                  <c:v>0.30729511754980304</c:v>
                </c:pt>
                <c:pt idx="1644">
                  <c:v>0.30799669382743239</c:v>
                </c:pt>
                <c:pt idx="1645">
                  <c:v>0.30871349182571711</c:v>
                </c:pt>
                <c:pt idx="1646">
                  <c:v>0.30942969100011286</c:v>
                </c:pt>
                <c:pt idx="1647">
                  <c:v>0.31017167050155225</c:v>
                </c:pt>
                <c:pt idx="1648">
                  <c:v>0.31090567816307441</c:v>
                </c:pt>
                <c:pt idx="1649">
                  <c:v>0.3116523812672034</c:v>
                </c:pt>
                <c:pt idx="1650">
                  <c:v>0.31237303307484104</c:v>
                </c:pt>
                <c:pt idx="1651">
                  <c:v>0.31310449477774188</c:v>
                </c:pt>
                <c:pt idx="1652">
                  <c:v>0.31380541324725736</c:v>
                </c:pt>
                <c:pt idx="1653">
                  <c:v>0.31445898771275688</c:v>
                </c:pt>
                <c:pt idx="1654">
                  <c:v>0.31510411838016372</c:v>
                </c:pt>
                <c:pt idx="1655">
                  <c:v>0.31578023396605365</c:v>
                </c:pt>
                <c:pt idx="1656">
                  <c:v>0.31646162013944956</c:v>
                </c:pt>
                <c:pt idx="1657">
                  <c:v>0.31712859230200457</c:v>
                </c:pt>
                <c:pt idx="1658">
                  <c:v>0.31780928828459387</c:v>
                </c:pt>
                <c:pt idx="1659">
                  <c:v>0.3184825355661981</c:v>
                </c:pt>
                <c:pt idx="1660">
                  <c:v>0.31914186661226202</c:v>
                </c:pt>
                <c:pt idx="1661">
                  <c:v>0.3198038346411452</c:v>
                </c:pt>
                <c:pt idx="1662">
                  <c:v>0.32048839173439325</c:v>
                </c:pt>
                <c:pt idx="1663">
                  <c:v>0.32114148495515304</c:v>
                </c:pt>
                <c:pt idx="1664">
                  <c:v>0.32179131797442168</c:v>
                </c:pt>
                <c:pt idx="1665">
                  <c:v>0.32238791901745317</c:v>
                </c:pt>
                <c:pt idx="1666">
                  <c:v>0.3229728790890794</c:v>
                </c:pt>
                <c:pt idx="1667">
                  <c:v>0.32357556880810684</c:v>
                </c:pt>
                <c:pt idx="1668">
                  <c:v>0.3241802497217004</c:v>
                </c:pt>
                <c:pt idx="1669">
                  <c:v>0.32477922608706827</c:v>
                </c:pt>
                <c:pt idx="1670">
                  <c:v>0.32538297978113873</c:v>
                </c:pt>
                <c:pt idx="1671">
                  <c:v>0.32600153826120276</c:v>
                </c:pt>
                <c:pt idx="1672">
                  <c:v>0.32660920638955199</c:v>
                </c:pt>
                <c:pt idx="1673">
                  <c:v>0.32721702849287798</c:v>
                </c:pt>
                <c:pt idx="1674">
                  <c:v>0.32781066129206415</c:v>
                </c:pt>
                <c:pt idx="1675">
                  <c:v>0.32842879616406506</c:v>
                </c:pt>
                <c:pt idx="1676">
                  <c:v>0.32899067123817788</c:v>
                </c:pt>
                <c:pt idx="1677">
                  <c:v>0.32950352235230157</c:v>
                </c:pt>
                <c:pt idx="1678">
                  <c:v>0.3300147289383904</c:v>
                </c:pt>
                <c:pt idx="1679">
                  <c:v>0.33052728497194839</c:v>
                </c:pt>
                <c:pt idx="1680">
                  <c:v>0.33102484393169479</c:v>
                </c:pt>
                <c:pt idx="1681">
                  <c:v>0.33152573978314742</c:v>
                </c:pt>
                <c:pt idx="1682">
                  <c:v>0.3320524389879399</c:v>
                </c:pt>
                <c:pt idx="1683">
                  <c:v>0.33254335470484536</c:v>
                </c:pt>
                <c:pt idx="1684">
                  <c:v>0.33299170627914276</c:v>
                </c:pt>
                <c:pt idx="1685">
                  <c:v>0.3334732628791412</c:v>
                </c:pt>
                <c:pt idx="1686">
                  <c:v>0.33397140806430653</c:v>
                </c:pt>
                <c:pt idx="1687">
                  <c:v>0.33443838895030947</c:v>
                </c:pt>
                <c:pt idx="1688">
                  <c:v>0.33490820777186636</c:v>
                </c:pt>
                <c:pt idx="1689">
                  <c:v>0.3353636630126508</c:v>
                </c:pt>
                <c:pt idx="1690">
                  <c:v>0.33577479808089611</c:v>
                </c:pt>
                <c:pt idx="1691">
                  <c:v>0.33622241299689365</c:v>
                </c:pt>
                <c:pt idx="1692">
                  <c:v>0.33666010058880297</c:v>
                </c:pt>
                <c:pt idx="1693">
                  <c:v>0.33708551805350373</c:v>
                </c:pt>
                <c:pt idx="1694">
                  <c:v>0.33749109709814401</c:v>
                </c:pt>
                <c:pt idx="1695">
                  <c:v>0.33786369906337921</c:v>
                </c:pt>
                <c:pt idx="1696">
                  <c:v>0.33826220077032249</c:v>
                </c:pt>
                <c:pt idx="1697">
                  <c:v>0.3386576877212959</c:v>
                </c:pt>
                <c:pt idx="1698">
                  <c:v>0.3390519663441473</c:v>
                </c:pt>
                <c:pt idx="1699">
                  <c:v>0.33947335096862452</c:v>
                </c:pt>
                <c:pt idx="1700">
                  <c:v>0.33985995486704662</c:v>
                </c:pt>
                <c:pt idx="1701">
                  <c:v>0.34022343217986267</c:v>
                </c:pt>
                <c:pt idx="1702">
                  <c:v>0.34058533563553445</c:v>
                </c:pt>
                <c:pt idx="1703">
                  <c:v>0.34092283272611068</c:v>
                </c:pt>
                <c:pt idx="1704">
                  <c:v>0.34127586816357636</c:v>
                </c:pt>
                <c:pt idx="1705">
                  <c:v>0.34165146041145394</c:v>
                </c:pt>
                <c:pt idx="1706">
                  <c:v>0.34202183329572056</c:v>
                </c:pt>
                <c:pt idx="1707">
                  <c:v>0.34238102831328182</c:v>
                </c:pt>
                <c:pt idx="1708">
                  <c:v>0.3427344958460265</c:v>
                </c:pt>
                <c:pt idx="1709">
                  <c:v>0.34309901925785846</c:v>
                </c:pt>
                <c:pt idx="1710">
                  <c:v>0.3434624350789714</c:v>
                </c:pt>
                <c:pt idx="1711">
                  <c:v>0.34382038747388322</c:v>
                </c:pt>
                <c:pt idx="1712">
                  <c:v>0.34421004051362658</c:v>
                </c:pt>
                <c:pt idx="1713">
                  <c:v>0.34456249408692702</c:v>
                </c:pt>
                <c:pt idx="1714">
                  <c:v>0.34490241726231369</c:v>
                </c:pt>
                <c:pt idx="1715">
                  <c:v>0.3451924665451172</c:v>
                </c:pt>
                <c:pt idx="1716">
                  <c:v>0.34549368139366288</c:v>
                </c:pt>
                <c:pt idx="1717">
                  <c:v>0.34578544858547922</c:v>
                </c:pt>
                <c:pt idx="1718">
                  <c:v>0.34606166801946175</c:v>
                </c:pt>
                <c:pt idx="1719">
                  <c:v>0.34636882272937108</c:v>
                </c:pt>
                <c:pt idx="1720">
                  <c:v>0.34667540070476149</c:v>
                </c:pt>
                <c:pt idx="1721">
                  <c:v>0.34697422416604512</c:v>
                </c:pt>
                <c:pt idx="1722">
                  <c:v>0.34727712932202676</c:v>
                </c:pt>
                <c:pt idx="1723">
                  <c:v>0.34757100244091266</c:v>
                </c:pt>
                <c:pt idx="1724">
                  <c:v>0.34788777243953622</c:v>
                </c:pt>
                <c:pt idx="1725">
                  <c:v>0.34822901356957675</c:v>
                </c:pt>
                <c:pt idx="1726">
                  <c:v>0.34854067748519907</c:v>
                </c:pt>
                <c:pt idx="1727">
                  <c:v>0.34886242584466975</c:v>
                </c:pt>
                <c:pt idx="1728">
                  <c:v>0.34916980327675118</c:v>
                </c:pt>
                <c:pt idx="1729">
                  <c:v>0.34945574662803608</c:v>
                </c:pt>
                <c:pt idx="1730">
                  <c:v>0.34972355825811824</c:v>
                </c:pt>
                <c:pt idx="1731">
                  <c:v>0.35001074872787497</c:v>
                </c:pt>
                <c:pt idx="1732">
                  <c:v>0.35030919681889205</c:v>
                </c:pt>
                <c:pt idx="1733">
                  <c:v>0.35064024495735763</c:v>
                </c:pt>
                <c:pt idx="1734">
                  <c:v>0.35096169054283627</c:v>
                </c:pt>
                <c:pt idx="1735">
                  <c:v>0.35125420075499919</c:v>
                </c:pt>
                <c:pt idx="1736">
                  <c:v>0.3515434040682533</c:v>
                </c:pt>
                <c:pt idx="1737">
                  <c:v>0.35180778033758181</c:v>
                </c:pt>
                <c:pt idx="1738">
                  <c:v>0.35201816543539605</c:v>
                </c:pt>
                <c:pt idx="1739">
                  <c:v>0.35226922755759754</c:v>
                </c:pt>
                <c:pt idx="1740">
                  <c:v>0.35252967685511366</c:v>
                </c:pt>
                <c:pt idx="1741">
                  <c:v>0.35278369711700419</c:v>
                </c:pt>
                <c:pt idx="1742">
                  <c:v>0.35304202719373884</c:v>
                </c:pt>
                <c:pt idx="1743">
                  <c:v>0.35329798390098993</c:v>
                </c:pt>
                <c:pt idx="1744">
                  <c:v>0.35356355246076782</c:v>
                </c:pt>
                <c:pt idx="1745">
                  <c:v>0.35382572893810565</c:v>
                </c:pt>
                <c:pt idx="1746">
                  <c:v>0.35405979863758219</c:v>
                </c:pt>
                <c:pt idx="1747">
                  <c:v>0.35428328159550487</c:v>
                </c:pt>
                <c:pt idx="1748">
                  <c:v>0.35451701287328491</c:v>
                </c:pt>
                <c:pt idx="1749">
                  <c:v>0.35476392105483262</c:v>
                </c:pt>
                <c:pt idx="1750">
                  <c:v>0.35501684555867269</c:v>
                </c:pt>
                <c:pt idx="1751">
                  <c:v>0.35531358406902608</c:v>
                </c:pt>
                <c:pt idx="1752">
                  <c:v>0.35558625694269375</c:v>
                </c:pt>
                <c:pt idx="1753">
                  <c:v>0.35584421989155257</c:v>
                </c:pt>
                <c:pt idx="1754">
                  <c:v>0.35610458639707115</c:v>
                </c:pt>
                <c:pt idx="1755">
                  <c:v>0.35635610581579663</c:v>
                </c:pt>
                <c:pt idx="1756">
                  <c:v>0.3566281417067681</c:v>
                </c:pt>
                <c:pt idx="1757">
                  <c:v>0.35689960928441328</c:v>
                </c:pt>
                <c:pt idx="1758">
                  <c:v>0.357206845560535</c:v>
                </c:pt>
                <c:pt idx="1759">
                  <c:v>0.35750602796386416</c:v>
                </c:pt>
                <c:pt idx="1760">
                  <c:v>0.35780148523992611</c:v>
                </c:pt>
                <c:pt idx="1761">
                  <c:v>0.35804113500492035</c:v>
                </c:pt>
                <c:pt idx="1762">
                  <c:v>0.35825483643395079</c:v>
                </c:pt>
                <c:pt idx="1763">
                  <c:v>0.35851520997277259</c:v>
                </c:pt>
                <c:pt idx="1764">
                  <c:v>0.3587850443115117</c:v>
                </c:pt>
                <c:pt idx="1765">
                  <c:v>0.35903666068077672</c:v>
                </c:pt>
                <c:pt idx="1766">
                  <c:v>0.35934426210480863</c:v>
                </c:pt>
                <c:pt idx="1767">
                  <c:v>0.35961940676554377</c:v>
                </c:pt>
                <c:pt idx="1768">
                  <c:v>0.35986775123711023</c:v>
                </c:pt>
                <c:pt idx="1769">
                  <c:v>0.36011230617420814</c:v>
                </c:pt>
                <c:pt idx="1770">
                  <c:v>0.36035197702106386</c:v>
                </c:pt>
                <c:pt idx="1771">
                  <c:v>0.36059315201191217</c:v>
                </c:pt>
                <c:pt idx="1772">
                  <c:v>0.36082065679076769</c:v>
                </c:pt>
                <c:pt idx="1773">
                  <c:v>0.36104522818094281</c:v>
                </c:pt>
                <c:pt idx="1774">
                  <c:v>0.36131842076851478</c:v>
                </c:pt>
                <c:pt idx="1775">
                  <c:v>0.36155654793601189</c:v>
                </c:pt>
                <c:pt idx="1776">
                  <c:v>0.36177158505624485</c:v>
                </c:pt>
                <c:pt idx="1777">
                  <c:v>0.36199510581063504</c:v>
                </c:pt>
                <c:pt idx="1778">
                  <c:v>0.36219047768752816</c:v>
                </c:pt>
                <c:pt idx="1779">
                  <c:v>0.36237965996193894</c:v>
                </c:pt>
                <c:pt idx="1780">
                  <c:v>0.36257848663503517</c:v>
                </c:pt>
                <c:pt idx="1781">
                  <c:v>0.36277881958810981</c:v>
                </c:pt>
                <c:pt idx="1782">
                  <c:v>0.36292582616173941</c:v>
                </c:pt>
                <c:pt idx="1783">
                  <c:v>0.36302047095406587</c:v>
                </c:pt>
                <c:pt idx="1784">
                  <c:v>0.36310432262081527</c:v>
                </c:pt>
                <c:pt idx="1785">
                  <c:v>0.36314191345958885</c:v>
                </c:pt>
                <c:pt idx="1786">
                  <c:v>0.36317614646834856</c:v>
                </c:pt>
                <c:pt idx="1787">
                  <c:v>0.36319052968417437</c:v>
                </c:pt>
                <c:pt idx="1788">
                  <c:v>0.36321519745948666</c:v>
                </c:pt>
                <c:pt idx="1789">
                  <c:v>0.3632271341586451</c:v>
                </c:pt>
                <c:pt idx="1790">
                  <c:v>0.3632502084506592</c:v>
                </c:pt>
                <c:pt idx="1791">
                  <c:v>0.36325788636479994</c:v>
                </c:pt>
                <c:pt idx="1792">
                  <c:v>0.36322278524188678</c:v>
                </c:pt>
                <c:pt idx="1793">
                  <c:v>0.36314634752591823</c:v>
                </c:pt>
                <c:pt idx="1794">
                  <c:v>0.36305606636251619</c:v>
                </c:pt>
                <c:pt idx="1795">
                  <c:v>0.36295473942919654</c:v>
                </c:pt>
                <c:pt idx="1796">
                  <c:v>0.36285274755132235</c:v>
                </c:pt>
                <c:pt idx="1797">
                  <c:v>0.36271848568638809</c:v>
                </c:pt>
                <c:pt idx="1798">
                  <c:v>0.36257507706688719</c:v>
                </c:pt>
                <c:pt idx="1799">
                  <c:v>0.3623920510286025</c:v>
                </c:pt>
                <c:pt idx="1800">
                  <c:v>0.36216429566224723</c:v>
                </c:pt>
                <c:pt idx="1801">
                  <c:v>0.36194188422089413</c:v>
                </c:pt>
                <c:pt idx="1802">
                  <c:v>0.36168938427550623</c:v>
                </c:pt>
                <c:pt idx="1803">
                  <c:v>0.361444267144716</c:v>
                </c:pt>
                <c:pt idx="1804">
                  <c:v>0.36119404610362488</c:v>
                </c:pt>
                <c:pt idx="1805">
                  <c:v>0.36092087617070995</c:v>
                </c:pt>
                <c:pt idx="1806">
                  <c:v>0.36066480988731042</c:v>
                </c:pt>
                <c:pt idx="1807">
                  <c:v>0.36039499124394342</c:v>
                </c:pt>
                <c:pt idx="1808">
                  <c:v>0.36007505600015494</c:v>
                </c:pt>
                <c:pt idx="1809">
                  <c:v>0.35976781159122179</c:v>
                </c:pt>
                <c:pt idx="1810">
                  <c:v>0.35947304283843345</c:v>
                </c:pt>
                <c:pt idx="1811">
                  <c:v>0.35913693410841468</c:v>
                </c:pt>
                <c:pt idx="1812">
                  <c:v>0.35881516536001284</c:v>
                </c:pt>
                <c:pt idx="1813">
                  <c:v>0.35857137366054209</c:v>
                </c:pt>
                <c:pt idx="1814">
                  <c:v>0.35824908207751976</c:v>
                </c:pt>
                <c:pt idx="1815">
                  <c:v>0.35791043693544317</c:v>
                </c:pt>
                <c:pt idx="1816">
                  <c:v>0.35754996066594907</c:v>
                </c:pt>
                <c:pt idx="1817">
                  <c:v>0.35715703899597262</c:v>
                </c:pt>
                <c:pt idx="1818">
                  <c:v>0.35676256192408701</c:v>
                </c:pt>
                <c:pt idx="1819">
                  <c:v>0.35636691159025241</c:v>
                </c:pt>
                <c:pt idx="1820">
                  <c:v>0.35596080140196323</c:v>
                </c:pt>
                <c:pt idx="1821">
                  <c:v>0.35554992924859197</c:v>
                </c:pt>
                <c:pt idx="1822">
                  <c:v>0.35516276465647523</c:v>
                </c:pt>
                <c:pt idx="1823">
                  <c:v>0.35478388333817512</c:v>
                </c:pt>
                <c:pt idx="1824">
                  <c:v>0.35439826634316879</c:v>
                </c:pt>
                <c:pt idx="1825">
                  <c:v>0.35402345709979266</c:v>
                </c:pt>
                <c:pt idx="1826">
                  <c:v>0.35367283221311413</c:v>
                </c:pt>
                <c:pt idx="1827">
                  <c:v>0.35327821334525361</c:v>
                </c:pt>
                <c:pt idx="1828">
                  <c:v>0.35286216548484256</c:v>
                </c:pt>
                <c:pt idx="1829">
                  <c:v>0.35241864278509799</c:v>
                </c:pt>
                <c:pt idx="1830">
                  <c:v>0.35196628789712259</c:v>
                </c:pt>
                <c:pt idx="1831">
                  <c:v>0.3515280645710292</c:v>
                </c:pt>
                <c:pt idx="1832">
                  <c:v>0.35109089856911074</c:v>
                </c:pt>
                <c:pt idx="1833">
                  <c:v>0.35068040541039625</c:v>
                </c:pt>
                <c:pt idx="1834">
                  <c:v>0.35025752241853109</c:v>
                </c:pt>
                <c:pt idx="1835">
                  <c:v>0.34979899326014774</c:v>
                </c:pt>
                <c:pt idx="1836">
                  <c:v>0.34933269559821545</c:v>
                </c:pt>
                <c:pt idx="1837">
                  <c:v>0.34886861948015108</c:v>
                </c:pt>
                <c:pt idx="1838">
                  <c:v>0.34840155163332925</c:v>
                </c:pt>
                <c:pt idx="1839">
                  <c:v>0.34794134724550729</c:v>
                </c:pt>
                <c:pt idx="1840">
                  <c:v>0.34750460321927551</c:v>
                </c:pt>
                <c:pt idx="1841">
                  <c:v>0.34699371594686296</c:v>
                </c:pt>
                <c:pt idx="1842">
                  <c:v>0.34647421335522427</c:v>
                </c:pt>
                <c:pt idx="1843">
                  <c:v>0.34593634259941908</c:v>
                </c:pt>
                <c:pt idx="1844">
                  <c:v>0.34536013809196175</c:v>
                </c:pt>
                <c:pt idx="1845">
                  <c:v>0.34478814945715425</c:v>
                </c:pt>
                <c:pt idx="1846">
                  <c:v>0.34425358583291543</c:v>
                </c:pt>
                <c:pt idx="1847">
                  <c:v>0.34369459422680132</c:v>
                </c:pt>
                <c:pt idx="1848">
                  <c:v>0.34312953294000142</c:v>
                </c:pt>
                <c:pt idx="1849">
                  <c:v>0.34257495622721201</c:v>
                </c:pt>
                <c:pt idx="1850">
                  <c:v>0.34197908692620499</c:v>
                </c:pt>
                <c:pt idx="1851">
                  <c:v>0.34133858960804825</c:v>
                </c:pt>
                <c:pt idx="1852">
                  <c:v>0.34069014538612635</c:v>
                </c:pt>
                <c:pt idx="1853">
                  <c:v>0.34002108676052822</c:v>
                </c:pt>
                <c:pt idx="1854">
                  <c:v>0.33932339893729679</c:v>
                </c:pt>
                <c:pt idx="1855">
                  <c:v>0.33866554604553983</c:v>
                </c:pt>
                <c:pt idx="1856">
                  <c:v>0.3380958909535548</c:v>
                </c:pt>
                <c:pt idx="1857">
                  <c:v>0.33752848588284373</c:v>
                </c:pt>
                <c:pt idx="1858">
                  <c:v>0.33699913197187126</c:v>
                </c:pt>
                <c:pt idx="1859">
                  <c:v>0.33649409475469222</c:v>
                </c:pt>
                <c:pt idx="1860">
                  <c:v>0.33599486457649363</c:v>
                </c:pt>
                <c:pt idx="1861">
                  <c:v>0.33549827754269329</c:v>
                </c:pt>
                <c:pt idx="1862">
                  <c:v>0.33505727011093001</c:v>
                </c:pt>
                <c:pt idx="1863">
                  <c:v>0.33465901621364141</c:v>
                </c:pt>
                <c:pt idx="1864">
                  <c:v>0.33430824993614872</c:v>
                </c:pt>
                <c:pt idx="1865">
                  <c:v>0.33399080698206957</c:v>
                </c:pt>
                <c:pt idx="1866">
                  <c:v>0.33372627398000682</c:v>
                </c:pt>
                <c:pt idx="1867">
                  <c:v>0.33348563785732671</c:v>
                </c:pt>
                <c:pt idx="1868">
                  <c:v>0.33330604674937953</c:v>
                </c:pt>
                <c:pt idx="1869">
                  <c:v>0.3332184541150201</c:v>
                </c:pt>
                <c:pt idx="1870">
                  <c:v>0.33316553924213205</c:v>
                </c:pt>
                <c:pt idx="1871">
                  <c:v>0.3330995631147492</c:v>
                </c:pt>
                <c:pt idx="1872">
                  <c:v>0.33311169439912058</c:v>
                </c:pt>
                <c:pt idx="1873">
                  <c:v>0.333124178959818</c:v>
                </c:pt>
                <c:pt idx="1874">
                  <c:v>0.33314522448749512</c:v>
                </c:pt>
                <c:pt idx="1875">
                  <c:v>0.33321553565859313</c:v>
                </c:pt>
                <c:pt idx="1876">
                  <c:v>0.33338743297565615</c:v>
                </c:pt>
                <c:pt idx="1877">
                  <c:v>0.33352348503153856</c:v>
                </c:pt>
                <c:pt idx="1878">
                  <c:v>0.33369319107253115</c:v>
                </c:pt>
                <c:pt idx="1879">
                  <c:v>0.33381774499534655</c:v>
                </c:pt>
                <c:pt idx="1880">
                  <c:v>0.33393539769537589</c:v>
                </c:pt>
                <c:pt idx="1881">
                  <c:v>0.33400885754618459</c:v>
                </c:pt>
                <c:pt idx="1882">
                  <c:v>0.33403990018800706</c:v>
                </c:pt>
                <c:pt idx="1883">
                  <c:v>0.33407289859446104</c:v>
                </c:pt>
                <c:pt idx="1884">
                  <c:v>0.33407309215576492</c:v>
                </c:pt>
                <c:pt idx="1885">
                  <c:v>0.33402262723639814</c:v>
                </c:pt>
                <c:pt idx="1886">
                  <c:v>0.33390120249653049</c:v>
                </c:pt>
                <c:pt idx="1887">
                  <c:v>0.33375909226418488</c:v>
                </c:pt>
                <c:pt idx="1888">
                  <c:v>0.33358778733487315</c:v>
                </c:pt>
                <c:pt idx="1889">
                  <c:v>0.33343078107858903</c:v>
                </c:pt>
                <c:pt idx="1890">
                  <c:v>0.33329609285286743</c:v>
                </c:pt>
                <c:pt idx="1891">
                  <c:v>0.33316793847606846</c:v>
                </c:pt>
                <c:pt idx="1892">
                  <c:v>0.33300149913809152</c:v>
                </c:pt>
                <c:pt idx="1893">
                  <c:v>0.33276462430290693</c:v>
                </c:pt>
                <c:pt idx="1894">
                  <c:v>0.33255360234729592</c:v>
                </c:pt>
                <c:pt idx="1895">
                  <c:v>0.33233712044974012</c:v>
                </c:pt>
                <c:pt idx="1896">
                  <c:v>0.33216586959946798</c:v>
                </c:pt>
                <c:pt idx="1897">
                  <c:v>0.33200135915686191</c:v>
                </c:pt>
                <c:pt idx="1898">
                  <c:v>0.33177878236738395</c:v>
                </c:pt>
                <c:pt idx="1899">
                  <c:v>0.33156152947184464</c:v>
                </c:pt>
                <c:pt idx="1900">
                  <c:v>0.33134367556470939</c:v>
                </c:pt>
                <c:pt idx="1901">
                  <c:v>0.3310888199250212</c:v>
                </c:pt>
                <c:pt idx="1902">
                  <c:v>0.33102990475223398</c:v>
                </c:pt>
                <c:pt idx="1903">
                  <c:v>0.33102233551654497</c:v>
                </c:pt>
                <c:pt idx="1904">
                  <c:v>0.33103088249714602</c:v>
                </c:pt>
                <c:pt idx="1905">
                  <c:v>0.33112955486866102</c:v>
                </c:pt>
                <c:pt idx="1906">
                  <c:v>0.33121155606247016</c:v>
                </c:pt>
                <c:pt idx="1907">
                  <c:v>0.3313079347592664</c:v>
                </c:pt>
                <c:pt idx="1908">
                  <c:v>0.33147375502127263</c:v>
                </c:pt>
                <c:pt idx="1909">
                  <c:v>0.33168254830106686</c:v>
                </c:pt>
                <c:pt idx="1910">
                  <c:v>0.33193304460328205</c:v>
                </c:pt>
                <c:pt idx="1911">
                  <c:v>0.33226052671597639</c:v>
                </c:pt>
                <c:pt idx="1912">
                  <c:v>0.3325726333389909</c:v>
                </c:pt>
                <c:pt idx="1913">
                  <c:v>0.33288459474696053</c:v>
                </c:pt>
                <c:pt idx="1914">
                  <c:v>0.33319396276374275</c:v>
                </c:pt>
                <c:pt idx="1915">
                  <c:v>0.33346798331581623</c:v>
                </c:pt>
                <c:pt idx="1916">
                  <c:v>0.33367595591890692</c:v>
                </c:pt>
                <c:pt idx="1917">
                  <c:v>0.33381359428191199</c:v>
                </c:pt>
                <c:pt idx="1918">
                  <c:v>0.33391754871463625</c:v>
                </c:pt>
                <c:pt idx="1919">
                  <c:v>0.33395882098216073</c:v>
                </c:pt>
                <c:pt idx="1920">
                  <c:v>0.3339120309271022</c:v>
                </c:pt>
                <c:pt idx="1921">
                  <c:v>0.33385566125569205</c:v>
                </c:pt>
                <c:pt idx="1922">
                  <c:v>0.33379096518689783</c:v>
                </c:pt>
                <c:pt idx="1923">
                  <c:v>0.33366718609399365</c:v>
                </c:pt>
                <c:pt idx="1924">
                  <c:v>0.33348119305267993</c:v>
                </c:pt>
                <c:pt idx="1925">
                  <c:v>0.33325170524523973</c:v>
                </c:pt>
                <c:pt idx="1926">
                  <c:v>0.3329776618520594</c:v>
                </c:pt>
                <c:pt idx="1927">
                  <c:v>0.33268472772266605</c:v>
                </c:pt>
                <c:pt idx="1928">
                  <c:v>0.33239620848388646</c:v>
                </c:pt>
                <c:pt idx="1929">
                  <c:v>0.33207768319006675</c:v>
                </c:pt>
                <c:pt idx="1930">
                  <c:v>0.33167430834131145</c:v>
                </c:pt>
                <c:pt idx="1931">
                  <c:v>0.33125066728298713</c:v>
                </c:pt>
                <c:pt idx="1932">
                  <c:v>0.3308006956549539</c:v>
                </c:pt>
                <c:pt idx="1933">
                  <c:v>0.33039357922434004</c:v>
                </c:pt>
                <c:pt idx="1934">
                  <c:v>0.329957613512395</c:v>
                </c:pt>
                <c:pt idx="1935">
                  <c:v>0.32956984178894549</c:v>
                </c:pt>
                <c:pt idx="1936">
                  <c:v>0.32914087494910382</c:v>
                </c:pt>
                <c:pt idx="1937">
                  <c:v>0.32869010098062812</c:v>
                </c:pt>
                <c:pt idx="1938">
                  <c:v>0.3283345548120285</c:v>
                </c:pt>
                <c:pt idx="1939">
                  <c:v>0.32797257706919375</c:v>
                </c:pt>
                <c:pt idx="1940">
                  <c:v>0.32759286963809098</c:v>
                </c:pt>
                <c:pt idx="1941">
                  <c:v>0.32730175333170347</c:v>
                </c:pt>
                <c:pt idx="1942">
                  <c:v>0.32698237496581478</c:v>
                </c:pt>
                <c:pt idx="1943">
                  <c:v>0.32667231112054607</c:v>
                </c:pt>
                <c:pt idx="1944">
                  <c:v>0.32645901984078157</c:v>
                </c:pt>
                <c:pt idx="1945">
                  <c:v>0.3263288767622185</c:v>
                </c:pt>
                <c:pt idx="1946">
                  <c:v>0.32620064781378566</c:v>
                </c:pt>
                <c:pt idx="1947">
                  <c:v>0.32615319669114035</c:v>
                </c:pt>
                <c:pt idx="1948">
                  <c:v>0.32607481074565675</c:v>
                </c:pt>
                <c:pt idx="1949">
                  <c:v>0.32598333309616478</c:v>
                </c:pt>
                <c:pt idx="1950">
                  <c:v>0.32593407134633784</c:v>
                </c:pt>
                <c:pt idx="1951">
                  <c:v>0.32592207381646127</c:v>
                </c:pt>
                <c:pt idx="1952">
                  <c:v>0.32584184089592771</c:v>
                </c:pt>
                <c:pt idx="1953">
                  <c:v>0.32579063597041741</c:v>
                </c:pt>
                <c:pt idx="1954">
                  <c:v>0.32570544525365097</c:v>
                </c:pt>
                <c:pt idx="1955">
                  <c:v>0.32558167950719269</c:v>
                </c:pt>
                <c:pt idx="1956">
                  <c:v>0.32549973168326179</c:v>
                </c:pt>
                <c:pt idx="1957">
                  <c:v>0.32543170402679272</c:v>
                </c:pt>
                <c:pt idx="1958">
                  <c:v>0.32535101702905983</c:v>
                </c:pt>
                <c:pt idx="1959">
                  <c:v>0.32529436435198988</c:v>
                </c:pt>
                <c:pt idx="1960">
                  <c:v>0.32519697573348205</c:v>
                </c:pt>
                <c:pt idx="1961">
                  <c:v>0.32510913102150879</c:v>
                </c:pt>
                <c:pt idx="1962">
                  <c:v>0.32500651443500955</c:v>
                </c:pt>
                <c:pt idx="1963">
                  <c:v>0.32487715258062516</c:v>
                </c:pt>
                <c:pt idx="1964">
                  <c:v>0.32480805898292781</c:v>
                </c:pt>
                <c:pt idx="1965">
                  <c:v>0.32477358323747807</c:v>
                </c:pt>
                <c:pt idx="1966">
                  <c:v>0.32471675554004481</c:v>
                </c:pt>
                <c:pt idx="1967">
                  <c:v>0.32461716551882391</c:v>
                </c:pt>
                <c:pt idx="1968">
                  <c:v>0.32448353286059911</c:v>
                </c:pt>
                <c:pt idx="1969">
                  <c:v>0.32441750150910764</c:v>
                </c:pt>
                <c:pt idx="1970">
                  <c:v>0.3242877596133838</c:v>
                </c:pt>
                <c:pt idx="1971">
                  <c:v>0.32409458742483266</c:v>
                </c:pt>
                <c:pt idx="1972">
                  <c:v>0.32388872032150218</c:v>
                </c:pt>
                <c:pt idx="1973">
                  <c:v>0.3236186684055245</c:v>
                </c:pt>
                <c:pt idx="1974">
                  <c:v>0.32333856116772841</c:v>
                </c:pt>
                <c:pt idx="1975">
                  <c:v>0.3231106638730295</c:v>
                </c:pt>
                <c:pt idx="1976">
                  <c:v>0.32290492719901714</c:v>
                </c:pt>
                <c:pt idx="1977">
                  <c:v>0.32267666079363139</c:v>
                </c:pt>
                <c:pt idx="1978">
                  <c:v>0.32242393643088324</c:v>
                </c:pt>
                <c:pt idx="1979">
                  <c:v>0.32216093712368593</c:v>
                </c:pt>
                <c:pt idx="1980">
                  <c:v>0.32190073485241433</c:v>
                </c:pt>
                <c:pt idx="1981">
                  <c:v>0.3216224556508267</c:v>
                </c:pt>
                <c:pt idx="1982">
                  <c:v>0.32132189261723648</c:v>
                </c:pt>
                <c:pt idx="1983">
                  <c:v>0.32100917418620906</c:v>
                </c:pt>
                <c:pt idx="1984">
                  <c:v>0.32065729724099634</c:v>
                </c:pt>
                <c:pt idx="1985">
                  <c:v>0.32036516545266819</c:v>
                </c:pt>
                <c:pt idx="1986">
                  <c:v>0.32006124418267928</c:v>
                </c:pt>
                <c:pt idx="1987">
                  <c:v>0.31982226648521683</c:v>
                </c:pt>
                <c:pt idx="1988">
                  <c:v>0.31966949046448295</c:v>
                </c:pt>
                <c:pt idx="1989">
                  <c:v>0.31949438537333497</c:v>
                </c:pt>
                <c:pt idx="1990">
                  <c:v>0.31933634931930871</c:v>
                </c:pt>
                <c:pt idx="1991">
                  <c:v>0.319156929115815</c:v>
                </c:pt>
                <c:pt idx="1992">
                  <c:v>0.31897434296085686</c:v>
                </c:pt>
                <c:pt idx="1993">
                  <c:v>0.31878401268549927</c:v>
                </c:pt>
                <c:pt idx="1994">
                  <c:v>0.31860550481604982</c:v>
                </c:pt>
                <c:pt idx="1995">
                  <c:v>0.31840430976460182</c:v>
                </c:pt>
                <c:pt idx="1996">
                  <c:v>0.31821143247568073</c:v>
                </c:pt>
                <c:pt idx="1997">
                  <c:v>0.31798426784160511</c:v>
                </c:pt>
                <c:pt idx="1998">
                  <c:v>0.31774102275161881</c:v>
                </c:pt>
                <c:pt idx="1999">
                  <c:v>0.31741247215390628</c:v>
                </c:pt>
                <c:pt idx="2000">
                  <c:v>0.31711833532387301</c:v>
                </c:pt>
                <c:pt idx="2001">
                  <c:v>0.31680732024383035</c:v>
                </c:pt>
                <c:pt idx="2002">
                  <c:v>0.31644641650420685</c:v>
                </c:pt>
                <c:pt idx="2003">
                  <c:v>0.31614503590369547</c:v>
                </c:pt>
                <c:pt idx="2004">
                  <c:v>0.31588369464326804</c:v>
                </c:pt>
                <c:pt idx="2005">
                  <c:v>0.31562457065871058</c:v>
                </c:pt>
                <c:pt idx="2006">
                  <c:v>0.31544790505559661</c:v>
                </c:pt>
                <c:pt idx="2007">
                  <c:v>0.31515772153767468</c:v>
                </c:pt>
                <c:pt idx="2008">
                  <c:v>0.31479828215419325</c:v>
                </c:pt>
                <c:pt idx="2009">
                  <c:v>0.31445610373860061</c:v>
                </c:pt>
                <c:pt idx="2010">
                  <c:v>0.31405640473399832</c:v>
                </c:pt>
                <c:pt idx="2011">
                  <c:v>0.31376693778407577</c:v>
                </c:pt>
                <c:pt idx="2012">
                  <c:v>0.31349449966103909</c:v>
                </c:pt>
                <c:pt idx="2013">
                  <c:v>0.31317593522273951</c:v>
                </c:pt>
                <c:pt idx="2014">
                  <c:v>0.31292462635987828</c:v>
                </c:pt>
                <c:pt idx="2015">
                  <c:v>0.31262639968385597</c:v>
                </c:pt>
                <c:pt idx="2016">
                  <c:v>0.3123111596693256</c:v>
                </c:pt>
                <c:pt idx="2017">
                  <c:v>0.3120033010040697</c:v>
                </c:pt>
                <c:pt idx="2018">
                  <c:v>0.31156833435531794</c:v>
                </c:pt>
                <c:pt idx="2019">
                  <c:v>0.31116955989819783</c:v>
                </c:pt>
                <c:pt idx="2020">
                  <c:v>0.31081272333314242</c:v>
                </c:pt>
                <c:pt idx="2021">
                  <c:v>0.31042344538112832</c:v>
                </c:pt>
                <c:pt idx="2022">
                  <c:v>0.31011971924281218</c:v>
                </c:pt>
                <c:pt idx="2023">
                  <c:v>0.30972860336858282</c:v>
                </c:pt>
                <c:pt idx="2024">
                  <c:v>0.3092063421572151</c:v>
                </c:pt>
                <c:pt idx="2025">
                  <c:v>0.30880173069986344</c:v>
                </c:pt>
                <c:pt idx="2026">
                  <c:v>0.30846474018935927</c:v>
                </c:pt>
                <c:pt idx="2027">
                  <c:v>0.30805302687818042</c:v>
                </c:pt>
                <c:pt idx="2028">
                  <c:v>0.30770691639588682</c:v>
                </c:pt>
                <c:pt idx="2029">
                  <c:v>0.30741186992550334</c:v>
                </c:pt>
                <c:pt idx="2030">
                  <c:v>0.30694669875492075</c:v>
                </c:pt>
                <c:pt idx="2031">
                  <c:v>0.30649487871505859</c:v>
                </c:pt>
                <c:pt idx="2032">
                  <c:v>0.30614712988259851</c:v>
                </c:pt>
                <c:pt idx="2033">
                  <c:v>0.30576391566546424</c:v>
                </c:pt>
                <c:pt idx="2034">
                  <c:v>0.30547901663008992</c:v>
                </c:pt>
                <c:pt idx="2035">
                  <c:v>0.30524030184176137</c:v>
                </c:pt>
                <c:pt idx="2036">
                  <c:v>0.30486138320328154</c:v>
                </c:pt>
                <c:pt idx="2037">
                  <c:v>0.30444880905254162</c:v>
                </c:pt>
                <c:pt idx="2038">
                  <c:v>0.30415549401753922</c:v>
                </c:pt>
                <c:pt idx="2039">
                  <c:v>0.3038178469211289</c:v>
                </c:pt>
                <c:pt idx="2040">
                  <c:v>0.30346218104270628</c:v>
                </c:pt>
                <c:pt idx="2041">
                  <c:v>0.30321689095013843</c:v>
                </c:pt>
                <c:pt idx="2042">
                  <c:v>0.30270141976291198</c:v>
                </c:pt>
                <c:pt idx="2043">
                  <c:v>0.30210254338505177</c:v>
                </c:pt>
                <c:pt idx="2044">
                  <c:v>0.30176897604975123</c:v>
                </c:pt>
                <c:pt idx="2045">
                  <c:v>0.30144764597767121</c:v>
                </c:pt>
                <c:pt idx="2046">
                  <c:v>0.30115258411930734</c:v>
                </c:pt>
                <c:pt idx="2047">
                  <c:v>0.30084041214427776</c:v>
                </c:pt>
                <c:pt idx="2048">
                  <c:v>0.30040618852190348</c:v>
                </c:pt>
                <c:pt idx="2049">
                  <c:v>0.29995692192166135</c:v>
                </c:pt>
                <c:pt idx="2050">
                  <c:v>0.29953198638000239</c:v>
                </c:pt>
                <c:pt idx="2051">
                  <c:v>0.29923122369048288</c:v>
                </c:pt>
                <c:pt idx="2052">
                  <c:v>0.29888599456655979</c:v>
                </c:pt>
                <c:pt idx="2053">
                  <c:v>0.29845383996170477</c:v>
                </c:pt>
                <c:pt idx="2054">
                  <c:v>0.29816935988906296</c:v>
                </c:pt>
                <c:pt idx="2055">
                  <c:v>0.29778818729722123</c:v>
                </c:pt>
                <c:pt idx="2056">
                  <c:v>0.29741513821093907</c:v>
                </c:pt>
                <c:pt idx="2057">
                  <c:v>0.29715867878258828</c:v>
                </c:pt>
                <c:pt idx="2058">
                  <c:v>0.29669194878521232</c:v>
                </c:pt>
                <c:pt idx="2059">
                  <c:v>0.29609536602770853</c:v>
                </c:pt>
                <c:pt idx="2060">
                  <c:v>0.29548659381207631</c:v>
                </c:pt>
                <c:pt idx="2061">
                  <c:v>0.29488511337051421</c:v>
                </c:pt>
                <c:pt idx="2062">
                  <c:v>0.29452175836156474</c:v>
                </c:pt>
                <c:pt idx="2063">
                  <c:v>0.29445519912217377</c:v>
                </c:pt>
                <c:pt idx="2064">
                  <c:v>0.29420417260327453</c:v>
                </c:pt>
                <c:pt idx="2065">
                  <c:v>0.29379879310735185</c:v>
                </c:pt>
                <c:pt idx="2066">
                  <c:v>0.29342180736359996</c:v>
                </c:pt>
                <c:pt idx="2067">
                  <c:v>0.29276890489310253</c:v>
                </c:pt>
                <c:pt idx="2068">
                  <c:v>0.29207067399588293</c:v>
                </c:pt>
                <c:pt idx="2069">
                  <c:v>0.29159109238824188</c:v>
                </c:pt>
                <c:pt idx="2070">
                  <c:v>0.29105534110069847</c:v>
                </c:pt>
                <c:pt idx="2071">
                  <c:v>0.29053247634408857</c:v>
                </c:pt>
                <c:pt idx="2072">
                  <c:v>0.29024352583351187</c:v>
                </c:pt>
                <c:pt idx="2073">
                  <c:v>0.28987993428510483</c:v>
                </c:pt>
                <c:pt idx="2074">
                  <c:v>0.2894851264915716</c:v>
                </c:pt>
                <c:pt idx="2075">
                  <c:v>0.28910592166233545</c:v>
                </c:pt>
                <c:pt idx="2076">
                  <c:v>0.28853591011425778</c:v>
                </c:pt>
                <c:pt idx="2077">
                  <c:v>0.28796770548235812</c:v>
                </c:pt>
                <c:pt idx="2078">
                  <c:v>0.28744598519627312</c:v>
                </c:pt>
                <c:pt idx="2079">
                  <c:v>0.28682885149120274</c:v>
                </c:pt>
                <c:pt idx="2080">
                  <c:v>0.28628248704832177</c:v>
                </c:pt>
                <c:pt idx="2081">
                  <c:v>0.28593225620833923</c:v>
                </c:pt>
                <c:pt idx="2082">
                  <c:v>0.28546009295811392</c:v>
                </c:pt>
                <c:pt idx="2083">
                  <c:v>0.28489908956139615</c:v>
                </c:pt>
                <c:pt idx="2084">
                  <c:v>0.2844923375386707</c:v>
                </c:pt>
                <c:pt idx="2085">
                  <c:v>0.28402774359036825</c:v>
                </c:pt>
                <c:pt idx="2086">
                  <c:v>0.28348357614261227</c:v>
                </c:pt>
                <c:pt idx="2087">
                  <c:v>0.28293861015296629</c:v>
                </c:pt>
                <c:pt idx="2088">
                  <c:v>0.28223575240873772</c:v>
                </c:pt>
                <c:pt idx="2089">
                  <c:v>0.28143580161008863</c:v>
                </c:pt>
                <c:pt idx="2090">
                  <c:v>0.28094845110331151</c:v>
                </c:pt>
                <c:pt idx="2091">
                  <c:v>0.28061264057849383</c:v>
                </c:pt>
                <c:pt idx="2092">
                  <c:v>0.28012569826382877</c:v>
                </c:pt>
                <c:pt idx="2093">
                  <c:v>0.27960901238130714</c:v>
                </c:pt>
                <c:pt idx="2094">
                  <c:v>0.27905850527353898</c:v>
                </c:pt>
                <c:pt idx="2095">
                  <c:v>0.2784826495798553</c:v>
                </c:pt>
                <c:pt idx="2096">
                  <c:v>0.27806499165060916</c:v>
                </c:pt>
                <c:pt idx="2097">
                  <c:v>0.27788106793549489</c:v>
                </c:pt>
                <c:pt idx="2098">
                  <c:v>0.27745310657984468</c:v>
                </c:pt>
                <c:pt idx="2099">
                  <c:v>0.27686152331457331</c:v>
                </c:pt>
                <c:pt idx="2100">
                  <c:v>0.27622886314246914</c:v>
                </c:pt>
                <c:pt idx="2101">
                  <c:v>0.27549348863285517</c:v>
                </c:pt>
                <c:pt idx="2102">
                  <c:v>0.27506939484681325</c:v>
                </c:pt>
                <c:pt idx="2103">
                  <c:v>0.27478552899892067</c:v>
                </c:pt>
                <c:pt idx="2104">
                  <c:v>0.27436623427275381</c:v>
                </c:pt>
                <c:pt idx="2105">
                  <c:v>0.2738741285282868</c:v>
                </c:pt>
                <c:pt idx="2106">
                  <c:v>0.27326856327134569</c:v>
                </c:pt>
                <c:pt idx="2107">
                  <c:v>0.27242471079377678</c:v>
                </c:pt>
                <c:pt idx="2108">
                  <c:v>0.27162891987238241</c:v>
                </c:pt>
                <c:pt idx="2109">
                  <c:v>0.27121665321376515</c:v>
                </c:pt>
                <c:pt idx="2110">
                  <c:v>0.27094030307870826</c:v>
                </c:pt>
                <c:pt idx="2111">
                  <c:v>0.27056367129738629</c:v>
                </c:pt>
                <c:pt idx="2112">
                  <c:v>0.27031377541835339</c:v>
                </c:pt>
                <c:pt idx="2113">
                  <c:v>0.26984585420031104</c:v>
                </c:pt>
                <c:pt idx="2114">
                  <c:v>0.26897530799489239</c:v>
                </c:pt>
                <c:pt idx="2115">
                  <c:v>0.26841181940881342</c:v>
                </c:pt>
                <c:pt idx="2116">
                  <c:v>0.26792127123085913</c:v>
                </c:pt>
                <c:pt idx="2117">
                  <c:v>0.26723433328992519</c:v>
                </c:pt>
                <c:pt idx="2118">
                  <c:v>0.26655562963036378</c:v>
                </c:pt>
                <c:pt idx="2119">
                  <c:v>0.26573892300321139</c:v>
                </c:pt>
                <c:pt idx="2120">
                  <c:v>0.26492619630090403</c:v>
                </c:pt>
                <c:pt idx="2121">
                  <c:v>0.26435906968469919</c:v>
                </c:pt>
                <c:pt idx="2122">
                  <c:v>0.26399533555150378</c:v>
                </c:pt>
                <c:pt idx="2123">
                  <c:v>0.2635032417808183</c:v>
                </c:pt>
                <c:pt idx="2124">
                  <c:v>0.26287212798732607</c:v>
                </c:pt>
                <c:pt idx="2125">
                  <c:v>0.26206377764799504</c:v>
                </c:pt>
                <c:pt idx="2126">
                  <c:v>0.26141624575462569</c:v>
                </c:pt>
                <c:pt idx="2127">
                  <c:v>0.2610999112413947</c:v>
                </c:pt>
                <c:pt idx="2128">
                  <c:v>0.2607400742351294</c:v>
                </c:pt>
                <c:pt idx="2129">
                  <c:v>0.26052633167851141</c:v>
                </c:pt>
                <c:pt idx="2130">
                  <c:v>0.2603587333604615</c:v>
                </c:pt>
                <c:pt idx="2131">
                  <c:v>0.25963488002931184</c:v>
                </c:pt>
                <c:pt idx="2132">
                  <c:v>0.2592454237593444</c:v>
                </c:pt>
                <c:pt idx="2133">
                  <c:v>0.25903857212510334</c:v>
                </c:pt>
                <c:pt idx="2134">
                  <c:v>0.25814487906669231</c:v>
                </c:pt>
                <c:pt idx="2135">
                  <c:v>0.25747485158305655</c:v>
                </c:pt>
                <c:pt idx="2136">
                  <c:v>0.25677836252374181</c:v>
                </c:pt>
                <c:pt idx="2137">
                  <c:v>0.25606329317177295</c:v>
                </c:pt>
                <c:pt idx="2138">
                  <c:v>0.25570002725199653</c:v>
                </c:pt>
                <c:pt idx="2139">
                  <c:v>0.25514501818368079</c:v>
                </c:pt>
                <c:pt idx="2140">
                  <c:v>0.25444533134741204</c:v>
                </c:pt>
                <c:pt idx="2141">
                  <c:v>0.25400405601432891</c:v>
                </c:pt>
                <c:pt idx="2142">
                  <c:v>0.25369337740928238</c:v>
                </c:pt>
                <c:pt idx="2143">
                  <c:v>0.25340822674396296</c:v>
                </c:pt>
                <c:pt idx="2144">
                  <c:v>0.253536048680297</c:v>
                </c:pt>
                <c:pt idx="2145">
                  <c:v>0.25297129746879771</c:v>
                </c:pt>
                <c:pt idx="2146">
                  <c:v>0.25191057880320555</c:v>
                </c:pt>
                <c:pt idx="2147">
                  <c:v>0.2518638526087027</c:v>
                </c:pt>
                <c:pt idx="2148">
                  <c:v>0.2509032859521374</c:v>
                </c:pt>
                <c:pt idx="2149">
                  <c:v>0.25014981993430407</c:v>
                </c:pt>
                <c:pt idx="2150">
                  <c:v>0.24952044125967396</c:v>
                </c:pt>
              </c:numCache>
            </c:numRef>
          </c:yVal>
          <c:smooth val="1"/>
          <c:extLst>
            <c:ext xmlns:c16="http://schemas.microsoft.com/office/drawing/2014/chart" uri="{C3380CC4-5D6E-409C-BE32-E72D297353CC}">
              <c16:uniqueId val="{00000036-1C1D-46AE-B92F-7DA50429CA8D}"/>
            </c:ext>
          </c:extLst>
        </c:ser>
        <c:ser>
          <c:idx val="55"/>
          <c:order val="55"/>
          <c:spPr>
            <a:ln w="19050" cap="rnd">
              <a:solidFill>
                <a:schemeClr val="accent2"/>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Database'!$DL$122:$DL$2272</c:f>
              <c:numCache>
                <c:formatCode>General</c:formatCode>
                <c:ptCount val="2151"/>
                <c:pt idx="0">
                  <c:v>8.9725585197241942E-2</c:v>
                </c:pt>
                <c:pt idx="1">
                  <c:v>9.0625993101737481E-2</c:v>
                </c:pt>
                <c:pt idx="2">
                  <c:v>9.5027526082740663E-2</c:v>
                </c:pt>
                <c:pt idx="3">
                  <c:v>9.3320659043898205E-2</c:v>
                </c:pt>
                <c:pt idx="4">
                  <c:v>8.8850388623983131E-2</c:v>
                </c:pt>
                <c:pt idx="5">
                  <c:v>8.4941658952338558E-2</c:v>
                </c:pt>
                <c:pt idx="6">
                  <c:v>8.5814222738302595E-2</c:v>
                </c:pt>
                <c:pt idx="7">
                  <c:v>8.5693422578359893E-2</c:v>
                </c:pt>
                <c:pt idx="8">
                  <c:v>8.5622789364689991E-2</c:v>
                </c:pt>
                <c:pt idx="9">
                  <c:v>8.6934440605362595E-2</c:v>
                </c:pt>
                <c:pt idx="10">
                  <c:v>8.832419522659346E-2</c:v>
                </c:pt>
                <c:pt idx="11">
                  <c:v>8.7268308177685106E-2</c:v>
                </c:pt>
                <c:pt idx="12">
                  <c:v>8.479445558260934E-2</c:v>
                </c:pt>
                <c:pt idx="13">
                  <c:v>8.3676386365048858E-2</c:v>
                </c:pt>
                <c:pt idx="14">
                  <c:v>8.170291124242339E-2</c:v>
                </c:pt>
                <c:pt idx="15">
                  <c:v>8.0814395579694165E-2</c:v>
                </c:pt>
                <c:pt idx="16">
                  <c:v>8.0293280619874563E-2</c:v>
                </c:pt>
                <c:pt idx="17">
                  <c:v>8.238660351021658E-2</c:v>
                </c:pt>
                <c:pt idx="18">
                  <c:v>8.5419506771018949E-2</c:v>
                </c:pt>
                <c:pt idx="19">
                  <c:v>8.8298255810726464E-2</c:v>
                </c:pt>
                <c:pt idx="20">
                  <c:v>9.0935739263415472E-2</c:v>
                </c:pt>
                <c:pt idx="21">
                  <c:v>9.0290907602969803E-2</c:v>
                </c:pt>
                <c:pt idx="22">
                  <c:v>8.9854037659330699E-2</c:v>
                </c:pt>
                <c:pt idx="23">
                  <c:v>8.8198418137002008E-2</c:v>
                </c:pt>
                <c:pt idx="24">
                  <c:v>8.8445320107573625E-2</c:v>
                </c:pt>
                <c:pt idx="25">
                  <c:v>8.893236281268492E-2</c:v>
                </c:pt>
                <c:pt idx="26">
                  <c:v>8.755483832896456E-2</c:v>
                </c:pt>
                <c:pt idx="27">
                  <c:v>8.7869913875066416E-2</c:v>
                </c:pt>
                <c:pt idx="28">
                  <c:v>8.9193745770429586E-2</c:v>
                </c:pt>
                <c:pt idx="29">
                  <c:v>8.9599207748303863E-2</c:v>
                </c:pt>
                <c:pt idx="30">
                  <c:v>8.9384110201301284E-2</c:v>
                </c:pt>
                <c:pt idx="31">
                  <c:v>9.0698473314865011E-2</c:v>
                </c:pt>
                <c:pt idx="32">
                  <c:v>9.0964799651917741E-2</c:v>
                </c:pt>
                <c:pt idx="33">
                  <c:v>8.8714301000895002E-2</c:v>
                </c:pt>
                <c:pt idx="34">
                  <c:v>8.7083793252328068E-2</c:v>
                </c:pt>
                <c:pt idx="35">
                  <c:v>8.9773114241659846E-2</c:v>
                </c:pt>
                <c:pt idx="36">
                  <c:v>9.1762560572267213E-2</c:v>
                </c:pt>
                <c:pt idx="37">
                  <c:v>9.1037930341023435E-2</c:v>
                </c:pt>
                <c:pt idx="38">
                  <c:v>9.1391137718474139E-2</c:v>
                </c:pt>
                <c:pt idx="39">
                  <c:v>9.2650790615820933E-2</c:v>
                </c:pt>
                <c:pt idx="40">
                  <c:v>9.3603056072239191E-2</c:v>
                </c:pt>
                <c:pt idx="41">
                  <c:v>9.3973678416341674E-2</c:v>
                </c:pt>
                <c:pt idx="42">
                  <c:v>9.4460477398289347E-2</c:v>
                </c:pt>
                <c:pt idx="43">
                  <c:v>9.4393735031110634E-2</c:v>
                </c:pt>
                <c:pt idx="44">
                  <c:v>9.3946141634133687E-2</c:v>
                </c:pt>
                <c:pt idx="45">
                  <c:v>9.6069141068890765E-2</c:v>
                </c:pt>
                <c:pt idx="46">
                  <c:v>9.4624674615074858E-2</c:v>
                </c:pt>
                <c:pt idx="47">
                  <c:v>9.2122517505670617E-2</c:v>
                </c:pt>
                <c:pt idx="48">
                  <c:v>9.3670870908683423E-2</c:v>
                </c:pt>
                <c:pt idx="49">
                  <c:v>9.5149248812662054E-2</c:v>
                </c:pt>
                <c:pt idx="50">
                  <c:v>9.6190071463225668E-2</c:v>
                </c:pt>
                <c:pt idx="51">
                  <c:v>9.7596299532613326E-2</c:v>
                </c:pt>
                <c:pt idx="52">
                  <c:v>9.7878519382449125E-2</c:v>
                </c:pt>
                <c:pt idx="53">
                  <c:v>9.7697084244288246E-2</c:v>
                </c:pt>
                <c:pt idx="54">
                  <c:v>9.7621327864911109E-2</c:v>
                </c:pt>
                <c:pt idx="55">
                  <c:v>9.6872261790801481E-2</c:v>
                </c:pt>
                <c:pt idx="56">
                  <c:v>9.7363182407281521E-2</c:v>
                </c:pt>
                <c:pt idx="57">
                  <c:v>9.8766847194912688E-2</c:v>
                </c:pt>
                <c:pt idx="58">
                  <c:v>9.9564278483274718E-2</c:v>
                </c:pt>
                <c:pt idx="59">
                  <c:v>9.9265979980943622E-2</c:v>
                </c:pt>
                <c:pt idx="60">
                  <c:v>9.8943174325902383E-2</c:v>
                </c:pt>
                <c:pt idx="61">
                  <c:v>9.9127321141403588E-2</c:v>
                </c:pt>
                <c:pt idx="62">
                  <c:v>9.9838260029857795E-2</c:v>
                </c:pt>
                <c:pt idx="63">
                  <c:v>0.10068599814928754</c:v>
                </c:pt>
                <c:pt idx="64">
                  <c:v>0.10105440083670124</c:v>
                </c:pt>
                <c:pt idx="65">
                  <c:v>0.10081689246561464</c:v>
                </c:pt>
                <c:pt idx="66">
                  <c:v>0.100908635855886</c:v>
                </c:pt>
                <c:pt idx="67">
                  <c:v>0.1019437782021257</c:v>
                </c:pt>
                <c:pt idx="68">
                  <c:v>0.10306348207164844</c:v>
                </c:pt>
                <c:pt idx="69">
                  <c:v>0.10325054132072453</c:v>
                </c:pt>
                <c:pt idx="70">
                  <c:v>0.1030842372127166</c:v>
                </c:pt>
                <c:pt idx="71">
                  <c:v>0.10354681797833905</c:v>
                </c:pt>
                <c:pt idx="72">
                  <c:v>0.10429562706309969</c:v>
                </c:pt>
                <c:pt idx="73">
                  <c:v>0.10460475080317178</c:v>
                </c:pt>
                <c:pt idx="74">
                  <c:v>0.10463749856660293</c:v>
                </c:pt>
                <c:pt idx="75">
                  <c:v>0.10554774757437681</c:v>
                </c:pt>
                <c:pt idx="76">
                  <c:v>0.10640187556696364</c:v>
                </c:pt>
                <c:pt idx="77">
                  <c:v>0.10694053572002123</c:v>
                </c:pt>
                <c:pt idx="78">
                  <c:v>0.10718923723597644</c:v>
                </c:pt>
                <c:pt idx="79">
                  <c:v>0.10752261891241298</c:v>
                </c:pt>
                <c:pt idx="80">
                  <c:v>0.10803772592998118</c:v>
                </c:pt>
                <c:pt idx="81">
                  <c:v>0.10926955891198108</c:v>
                </c:pt>
                <c:pt idx="82">
                  <c:v>0.10965080641218855</c:v>
                </c:pt>
                <c:pt idx="83">
                  <c:v>0.10956507958463625</c:v>
                </c:pt>
                <c:pt idx="84">
                  <c:v>0.11002597162896993</c:v>
                </c:pt>
                <c:pt idx="85">
                  <c:v>0.11081400442887716</c:v>
                </c:pt>
                <c:pt idx="86">
                  <c:v>0.11166028251386761</c:v>
                </c:pt>
                <c:pt idx="87">
                  <c:v>0.11224018322473019</c:v>
                </c:pt>
                <c:pt idx="88">
                  <c:v>0.11286899110287503</c:v>
                </c:pt>
                <c:pt idx="89">
                  <c:v>0.11366532558579028</c:v>
                </c:pt>
                <c:pt idx="90">
                  <c:v>0.11449983877800547</c:v>
                </c:pt>
                <c:pt idx="91">
                  <c:v>0.11502108594298401</c:v>
                </c:pt>
                <c:pt idx="92">
                  <c:v>0.11543181210305013</c:v>
                </c:pt>
                <c:pt idx="93">
                  <c:v>0.11598962496898345</c:v>
                </c:pt>
                <c:pt idx="94">
                  <c:v>0.11676314422969077</c:v>
                </c:pt>
                <c:pt idx="95">
                  <c:v>0.11726600530059712</c:v>
                </c:pt>
                <c:pt idx="96">
                  <c:v>0.11757240162054761</c:v>
                </c:pt>
                <c:pt idx="97">
                  <c:v>0.11811857064721525</c:v>
                </c:pt>
                <c:pt idx="98">
                  <c:v>0.11873888773993367</c:v>
                </c:pt>
                <c:pt idx="99">
                  <c:v>0.11915139077124577</c:v>
                </c:pt>
                <c:pt idx="100">
                  <c:v>0.11948756086391989</c:v>
                </c:pt>
                <c:pt idx="101">
                  <c:v>0.1201561909742256</c:v>
                </c:pt>
                <c:pt idx="102">
                  <c:v>0.12047386487159539</c:v>
                </c:pt>
                <c:pt idx="103">
                  <c:v>0.12064260001554494</c:v>
                </c:pt>
                <c:pt idx="104">
                  <c:v>0.12173322258140985</c:v>
                </c:pt>
                <c:pt idx="105">
                  <c:v>0.12235768336295309</c:v>
                </c:pt>
                <c:pt idx="106">
                  <c:v>0.12257525713690813</c:v>
                </c:pt>
                <c:pt idx="107">
                  <c:v>0.12299418262077259</c:v>
                </c:pt>
                <c:pt idx="108">
                  <c:v>0.1233100400146685</c:v>
                </c:pt>
                <c:pt idx="109">
                  <c:v>0.12359103531564879</c:v>
                </c:pt>
                <c:pt idx="110">
                  <c:v>0.1239273424663941</c:v>
                </c:pt>
                <c:pt idx="111">
                  <c:v>0.12438795817625854</c:v>
                </c:pt>
                <c:pt idx="112">
                  <c:v>0.12487631888732292</c:v>
                </c:pt>
                <c:pt idx="113">
                  <c:v>0.12521332072318211</c:v>
                </c:pt>
                <c:pt idx="114">
                  <c:v>0.12521541479133289</c:v>
                </c:pt>
                <c:pt idx="115">
                  <c:v>0.12542615135447846</c:v>
                </c:pt>
                <c:pt idx="116">
                  <c:v>0.12587722280668975</c:v>
                </c:pt>
                <c:pt idx="117">
                  <c:v>0.12654018603322603</c:v>
                </c:pt>
                <c:pt idx="118">
                  <c:v>0.12674011709030578</c:v>
                </c:pt>
                <c:pt idx="119">
                  <c:v>0.12678001432436459</c:v>
                </c:pt>
                <c:pt idx="120">
                  <c:v>0.12724921307389672</c:v>
                </c:pt>
                <c:pt idx="121">
                  <c:v>0.12780507172896094</c:v>
                </c:pt>
                <c:pt idx="122">
                  <c:v>0.12796908758940961</c:v>
                </c:pt>
                <c:pt idx="123">
                  <c:v>0.1276820240640775</c:v>
                </c:pt>
                <c:pt idx="124">
                  <c:v>0.12838969889790872</c:v>
                </c:pt>
                <c:pt idx="125">
                  <c:v>0.12890349009621901</c:v>
                </c:pt>
                <c:pt idx="126">
                  <c:v>0.12893935282476618</c:v>
                </c:pt>
                <c:pt idx="127">
                  <c:v>0.12923687365650985</c:v>
                </c:pt>
                <c:pt idx="128">
                  <c:v>0.12965665059549783</c:v>
                </c:pt>
                <c:pt idx="129">
                  <c:v>0.13008289894787287</c:v>
                </c:pt>
                <c:pt idx="130">
                  <c:v>0.13022339156616788</c:v>
                </c:pt>
                <c:pt idx="131">
                  <c:v>0.13038980296139213</c:v>
                </c:pt>
                <c:pt idx="132">
                  <c:v>0.13079479705171151</c:v>
                </c:pt>
                <c:pt idx="133">
                  <c:v>0.1313940318533395</c:v>
                </c:pt>
                <c:pt idx="134">
                  <c:v>0.1313511268741954</c:v>
                </c:pt>
                <c:pt idx="135">
                  <c:v>0.13149402641955632</c:v>
                </c:pt>
                <c:pt idx="136">
                  <c:v>0.13222682214410347</c:v>
                </c:pt>
                <c:pt idx="137">
                  <c:v>0.13276887115534944</c:v>
                </c:pt>
                <c:pt idx="138">
                  <c:v>0.13305133148105244</c:v>
                </c:pt>
                <c:pt idx="139">
                  <c:v>0.13322580999233949</c:v>
                </c:pt>
                <c:pt idx="140">
                  <c:v>0.13370385529767292</c:v>
                </c:pt>
                <c:pt idx="141">
                  <c:v>0.13423265151883276</c:v>
                </c:pt>
                <c:pt idx="142">
                  <c:v>0.13466323626839768</c:v>
                </c:pt>
                <c:pt idx="143">
                  <c:v>0.13503907865930823</c:v>
                </c:pt>
                <c:pt idx="144">
                  <c:v>0.13545271626493086</c:v>
                </c:pt>
                <c:pt idx="145">
                  <c:v>0.13588975122229652</c:v>
                </c:pt>
                <c:pt idx="146">
                  <c:v>0.13635361465052934</c:v>
                </c:pt>
                <c:pt idx="147">
                  <c:v>0.13690406682318382</c:v>
                </c:pt>
                <c:pt idx="148">
                  <c:v>0.13733496494261688</c:v>
                </c:pt>
                <c:pt idx="149">
                  <c:v>0.13763695341739238</c:v>
                </c:pt>
                <c:pt idx="150">
                  <c:v>0.13834082496766356</c:v>
                </c:pt>
                <c:pt idx="151">
                  <c:v>0.13891012743534006</c:v>
                </c:pt>
                <c:pt idx="152">
                  <c:v>0.13934519563645811</c:v>
                </c:pt>
                <c:pt idx="153">
                  <c:v>0.13987749184344703</c:v>
                </c:pt>
                <c:pt idx="154">
                  <c:v>0.14033974060644602</c:v>
                </c:pt>
                <c:pt idx="155">
                  <c:v>0.14082499953617444</c:v>
                </c:pt>
                <c:pt idx="156">
                  <c:v>0.14130290169713602</c:v>
                </c:pt>
                <c:pt idx="157">
                  <c:v>0.14172556168217995</c:v>
                </c:pt>
                <c:pt idx="158">
                  <c:v>0.14219842037368133</c:v>
                </c:pt>
                <c:pt idx="159">
                  <c:v>0.14274197534366731</c:v>
                </c:pt>
                <c:pt idx="160">
                  <c:v>0.14323228773773539</c:v>
                </c:pt>
                <c:pt idx="161">
                  <c:v>0.14380160595326186</c:v>
                </c:pt>
                <c:pt idx="162">
                  <c:v>0.14446844214403926</c:v>
                </c:pt>
                <c:pt idx="163">
                  <c:v>0.14493903304308517</c:v>
                </c:pt>
                <c:pt idx="164">
                  <c:v>0.1453763801657196</c:v>
                </c:pt>
                <c:pt idx="165">
                  <c:v>0.14589815645865692</c:v>
                </c:pt>
                <c:pt idx="166">
                  <c:v>0.14658174773923782</c:v>
                </c:pt>
                <c:pt idx="167">
                  <c:v>0.14708667411641876</c:v>
                </c:pt>
                <c:pt idx="168">
                  <c:v>0.14751760430739946</c:v>
                </c:pt>
                <c:pt idx="169">
                  <c:v>0.1480525409252938</c:v>
                </c:pt>
                <c:pt idx="170">
                  <c:v>0.14853820817456545</c:v>
                </c:pt>
                <c:pt idx="171">
                  <c:v>0.14910148988087221</c:v>
                </c:pt>
                <c:pt idx="172">
                  <c:v>0.14975635599422885</c:v>
                </c:pt>
                <c:pt idx="173">
                  <c:v>0.15031081466196003</c:v>
                </c:pt>
                <c:pt idx="174">
                  <c:v>0.15088742568576674</c:v>
                </c:pt>
                <c:pt idx="175">
                  <c:v>0.15148792463931673</c:v>
                </c:pt>
                <c:pt idx="176">
                  <c:v>0.15197335988594562</c:v>
                </c:pt>
                <c:pt idx="177">
                  <c:v>0.15249476539512552</c:v>
                </c:pt>
                <c:pt idx="178">
                  <c:v>0.15304799119394716</c:v>
                </c:pt>
                <c:pt idx="179">
                  <c:v>0.15354892194249836</c:v>
                </c:pt>
                <c:pt idx="180">
                  <c:v>0.15417863878499624</c:v>
                </c:pt>
                <c:pt idx="181">
                  <c:v>0.15482159904218507</c:v>
                </c:pt>
                <c:pt idx="182">
                  <c:v>0.15536775193513849</c:v>
                </c:pt>
                <c:pt idx="183">
                  <c:v>0.15600681207084308</c:v>
                </c:pt>
                <c:pt idx="184">
                  <c:v>0.15659955180575227</c:v>
                </c:pt>
                <c:pt idx="185">
                  <c:v>0.15709454381280444</c:v>
                </c:pt>
                <c:pt idx="186">
                  <c:v>0.15765431368949367</c:v>
                </c:pt>
                <c:pt idx="187">
                  <c:v>0.15826715903801417</c:v>
                </c:pt>
                <c:pt idx="188">
                  <c:v>0.15893003259424221</c:v>
                </c:pt>
                <c:pt idx="189">
                  <c:v>0.15958566271546881</c:v>
                </c:pt>
                <c:pt idx="190">
                  <c:v>0.16026421235026755</c:v>
                </c:pt>
                <c:pt idx="191">
                  <c:v>0.16090164908216309</c:v>
                </c:pt>
                <c:pt idx="192">
                  <c:v>0.16139649949998067</c:v>
                </c:pt>
                <c:pt idx="193">
                  <c:v>0.16194926391507317</c:v>
                </c:pt>
                <c:pt idx="194">
                  <c:v>0.16258270668387756</c:v>
                </c:pt>
                <c:pt idx="195">
                  <c:v>0.16325151958516115</c:v>
                </c:pt>
                <c:pt idx="196">
                  <c:v>0.16384787885471946</c:v>
                </c:pt>
                <c:pt idx="197">
                  <c:v>0.16446292482542546</c:v>
                </c:pt>
                <c:pt idx="198">
                  <c:v>0.16514873581794307</c:v>
                </c:pt>
                <c:pt idx="199">
                  <c:v>0.16584651766162545</c:v>
                </c:pt>
                <c:pt idx="200">
                  <c:v>0.16651109774405837</c:v>
                </c:pt>
                <c:pt idx="201">
                  <c:v>0.16716081063013877</c:v>
                </c:pt>
                <c:pt idx="202">
                  <c:v>0.16785929756607965</c:v>
                </c:pt>
                <c:pt idx="203">
                  <c:v>0.1685076429257629</c:v>
                </c:pt>
                <c:pt idx="204">
                  <c:v>0.1691243181744958</c:v>
                </c:pt>
                <c:pt idx="205">
                  <c:v>0.16978024679829684</c:v>
                </c:pt>
                <c:pt idx="206">
                  <c:v>0.17048939279250117</c:v>
                </c:pt>
                <c:pt idx="207">
                  <c:v>0.17120209816527523</c:v>
                </c:pt>
                <c:pt idx="208">
                  <c:v>0.17189426375195746</c:v>
                </c:pt>
                <c:pt idx="209">
                  <c:v>0.17261489878432831</c:v>
                </c:pt>
                <c:pt idx="210">
                  <c:v>0.1733001447905744</c:v>
                </c:pt>
                <c:pt idx="211">
                  <c:v>0.17393082912910285</c:v>
                </c:pt>
                <c:pt idx="212">
                  <c:v>0.17463147563287484</c:v>
                </c:pt>
                <c:pt idx="213">
                  <c:v>0.17533092351744942</c:v>
                </c:pt>
                <c:pt idx="214">
                  <c:v>0.17601576477928349</c:v>
                </c:pt>
                <c:pt idx="215">
                  <c:v>0.17671166639861821</c:v>
                </c:pt>
                <c:pt idx="216">
                  <c:v>0.17738315833442789</c:v>
                </c:pt>
                <c:pt idx="217">
                  <c:v>0.17803119683569435</c:v>
                </c:pt>
                <c:pt idx="218">
                  <c:v>0.17865837839047802</c:v>
                </c:pt>
                <c:pt idx="219">
                  <c:v>0.17930375088532122</c:v>
                </c:pt>
                <c:pt idx="220">
                  <c:v>0.17995030063102044</c:v>
                </c:pt>
                <c:pt idx="221">
                  <c:v>0.18058476056073083</c:v>
                </c:pt>
                <c:pt idx="222">
                  <c:v>0.18123527506424017</c:v>
                </c:pt>
                <c:pt idx="223">
                  <c:v>0.1818913721486887</c:v>
                </c:pt>
                <c:pt idx="224">
                  <c:v>0.1825478317940441</c:v>
                </c:pt>
                <c:pt idx="225">
                  <c:v>0.18320394002852755</c:v>
                </c:pt>
                <c:pt idx="226">
                  <c:v>0.18381607926348476</c:v>
                </c:pt>
                <c:pt idx="227">
                  <c:v>0.18439665042634101</c:v>
                </c:pt>
                <c:pt idx="228">
                  <c:v>0.18502698069416568</c:v>
                </c:pt>
                <c:pt idx="229">
                  <c:v>0.18559579814863125</c:v>
                </c:pt>
                <c:pt idx="230">
                  <c:v>0.18616205456376775</c:v>
                </c:pt>
                <c:pt idx="231">
                  <c:v>0.18679801660249115</c:v>
                </c:pt>
                <c:pt idx="232">
                  <c:v>0.18737146458641588</c:v>
                </c:pt>
                <c:pt idx="233">
                  <c:v>0.18794396640654773</c:v>
                </c:pt>
                <c:pt idx="234">
                  <c:v>0.18852318535271415</c:v>
                </c:pt>
                <c:pt idx="235">
                  <c:v>0.189039639955907</c:v>
                </c:pt>
                <c:pt idx="236">
                  <c:v>0.18950966424258742</c:v>
                </c:pt>
                <c:pt idx="237">
                  <c:v>0.18996094247790343</c:v>
                </c:pt>
                <c:pt idx="238">
                  <c:v>0.19049448241404565</c:v>
                </c:pt>
                <c:pt idx="239">
                  <c:v>0.19100967432816418</c:v>
                </c:pt>
                <c:pt idx="240">
                  <c:v>0.19148236013959316</c:v>
                </c:pt>
                <c:pt idx="241">
                  <c:v>0.19191582994974485</c:v>
                </c:pt>
                <c:pt idx="242">
                  <c:v>0.19237300190594989</c:v>
                </c:pt>
                <c:pt idx="243">
                  <c:v>0.19282351523008767</c:v>
                </c:pt>
                <c:pt idx="244">
                  <c:v>0.19323149580216928</c:v>
                </c:pt>
                <c:pt idx="245">
                  <c:v>0.19363531789763258</c:v>
                </c:pt>
                <c:pt idx="246">
                  <c:v>0.19411017877907774</c:v>
                </c:pt>
                <c:pt idx="247">
                  <c:v>0.1946290611968691</c:v>
                </c:pt>
                <c:pt idx="248">
                  <c:v>0.19499651241189567</c:v>
                </c:pt>
                <c:pt idx="249">
                  <c:v>0.19541001783497861</c:v>
                </c:pt>
                <c:pt idx="250">
                  <c:v>0.19588452384591604</c:v>
                </c:pt>
                <c:pt idx="251">
                  <c:v>0.19629981202605487</c:v>
                </c:pt>
                <c:pt idx="252">
                  <c:v>0.19680097507956351</c:v>
                </c:pt>
                <c:pt idx="253">
                  <c:v>0.19732423517044259</c:v>
                </c:pt>
                <c:pt idx="254">
                  <c:v>0.1977463037100754</c:v>
                </c:pt>
                <c:pt idx="255">
                  <c:v>0.19826151022756086</c:v>
                </c:pt>
                <c:pt idx="256">
                  <c:v>0.19876832578339942</c:v>
                </c:pt>
                <c:pt idx="257">
                  <c:v>0.19915514526361591</c:v>
                </c:pt>
                <c:pt idx="258">
                  <c:v>0.19956598570122566</c:v>
                </c:pt>
                <c:pt idx="259">
                  <c:v>0.19999165808607836</c:v>
                </c:pt>
                <c:pt idx="260">
                  <c:v>0.20040147470378153</c:v>
                </c:pt>
                <c:pt idx="261">
                  <c:v>0.20076495843128517</c:v>
                </c:pt>
                <c:pt idx="262">
                  <c:v>0.20109225949343956</c:v>
                </c:pt>
                <c:pt idx="263">
                  <c:v>0.20142097203012974</c:v>
                </c:pt>
                <c:pt idx="264">
                  <c:v>0.20183147373350899</c:v>
                </c:pt>
                <c:pt idx="265">
                  <c:v>0.2021705204938187</c:v>
                </c:pt>
                <c:pt idx="266">
                  <c:v>0.20248050944309057</c:v>
                </c:pt>
                <c:pt idx="267">
                  <c:v>0.20282848807079482</c:v>
                </c:pt>
                <c:pt idx="268">
                  <c:v>0.20313254436898731</c:v>
                </c:pt>
                <c:pt idx="269">
                  <c:v>0.20339644902938506</c:v>
                </c:pt>
                <c:pt idx="270">
                  <c:v>0.20364290061237447</c:v>
                </c:pt>
                <c:pt idx="271">
                  <c:v>0.20407110790536212</c:v>
                </c:pt>
                <c:pt idx="272">
                  <c:v>0.20448386274444963</c:v>
                </c:pt>
                <c:pt idx="273">
                  <c:v>0.20479002225319798</c:v>
                </c:pt>
                <c:pt idx="274">
                  <c:v>0.20504025568772799</c:v>
                </c:pt>
                <c:pt idx="275">
                  <c:v>0.20535614411874983</c:v>
                </c:pt>
                <c:pt idx="276">
                  <c:v>0.20572626685476791</c:v>
                </c:pt>
                <c:pt idx="277">
                  <c:v>0.20606852584517885</c:v>
                </c:pt>
                <c:pt idx="278">
                  <c:v>0.20641222921593236</c:v>
                </c:pt>
                <c:pt idx="279">
                  <c:v>0.2067779185770626</c:v>
                </c:pt>
                <c:pt idx="280">
                  <c:v>0.20717047487751272</c:v>
                </c:pt>
                <c:pt idx="281">
                  <c:v>0.20747707957245973</c:v>
                </c:pt>
                <c:pt idx="282">
                  <c:v>0.2077977742779622</c:v>
                </c:pt>
                <c:pt idx="283">
                  <c:v>0.20819153395771808</c:v>
                </c:pt>
                <c:pt idx="284">
                  <c:v>0.20857879815969141</c:v>
                </c:pt>
                <c:pt idx="285">
                  <c:v>0.20893868965906945</c:v>
                </c:pt>
                <c:pt idx="286">
                  <c:v>0.20929524198880509</c:v>
                </c:pt>
                <c:pt idx="287">
                  <c:v>0.20969527202491756</c:v>
                </c:pt>
                <c:pt idx="288">
                  <c:v>0.21007727023048561</c:v>
                </c:pt>
                <c:pt idx="289">
                  <c:v>0.21042835144177444</c:v>
                </c:pt>
                <c:pt idx="290">
                  <c:v>0.2107698336716167</c:v>
                </c:pt>
                <c:pt idx="291">
                  <c:v>0.21112543054981536</c:v>
                </c:pt>
                <c:pt idx="292">
                  <c:v>0.21147641761525549</c:v>
                </c:pt>
                <c:pt idx="293">
                  <c:v>0.21181377015039515</c:v>
                </c:pt>
                <c:pt idx="294">
                  <c:v>0.21218699299227936</c:v>
                </c:pt>
                <c:pt idx="295">
                  <c:v>0.21257642858969428</c:v>
                </c:pt>
                <c:pt idx="296">
                  <c:v>0.21295262560760961</c:v>
                </c:pt>
                <c:pt idx="297">
                  <c:v>0.21330509946684298</c:v>
                </c:pt>
                <c:pt idx="298">
                  <c:v>0.21361944328873519</c:v>
                </c:pt>
                <c:pt idx="299">
                  <c:v>0.21392488607889162</c:v>
                </c:pt>
                <c:pt idx="300">
                  <c:v>0.21427437070953048</c:v>
                </c:pt>
                <c:pt idx="301">
                  <c:v>0.21460564173506927</c:v>
                </c:pt>
                <c:pt idx="302">
                  <c:v>0.21494516420685197</c:v>
                </c:pt>
                <c:pt idx="303">
                  <c:v>0.21529466815208065</c:v>
                </c:pt>
                <c:pt idx="304">
                  <c:v>0.21560248412494668</c:v>
                </c:pt>
                <c:pt idx="305">
                  <c:v>0.21592363308024418</c:v>
                </c:pt>
                <c:pt idx="306">
                  <c:v>0.21627622453965487</c:v>
                </c:pt>
                <c:pt idx="307">
                  <c:v>0.21654416726283968</c:v>
                </c:pt>
                <c:pt idx="308">
                  <c:v>0.2168389680712359</c:v>
                </c:pt>
                <c:pt idx="309">
                  <c:v>0.21717426953448063</c:v>
                </c:pt>
                <c:pt idx="310">
                  <c:v>0.21749020996418958</c:v>
                </c:pt>
                <c:pt idx="311">
                  <c:v>0.21780381319234335</c:v>
                </c:pt>
                <c:pt idx="312">
                  <c:v>0.21811600390642624</c:v>
                </c:pt>
                <c:pt idx="313">
                  <c:v>0.21842004375354351</c:v>
                </c:pt>
                <c:pt idx="314">
                  <c:v>0.2187728031019531</c:v>
                </c:pt>
                <c:pt idx="315">
                  <c:v>0.21915527587850012</c:v>
                </c:pt>
                <c:pt idx="316">
                  <c:v>0.21953032047866736</c:v>
                </c:pt>
                <c:pt idx="317">
                  <c:v>0.21985347953458648</c:v>
                </c:pt>
                <c:pt idx="318">
                  <c:v>0.22022894131211102</c:v>
                </c:pt>
                <c:pt idx="319">
                  <c:v>0.22067341981821431</c:v>
                </c:pt>
                <c:pt idx="320">
                  <c:v>0.22112024905784033</c:v>
                </c:pt>
                <c:pt idx="321">
                  <c:v>0.22158844373790257</c:v>
                </c:pt>
                <c:pt idx="322">
                  <c:v>0.22207220064730546</c:v>
                </c:pt>
                <c:pt idx="323">
                  <c:v>0.22255259824905185</c:v>
                </c:pt>
                <c:pt idx="324">
                  <c:v>0.22306201940470793</c:v>
                </c:pt>
                <c:pt idx="325">
                  <c:v>0.22357310774263961</c:v>
                </c:pt>
                <c:pt idx="326">
                  <c:v>0.22406436160004653</c:v>
                </c:pt>
                <c:pt idx="327">
                  <c:v>0.22458312330964883</c:v>
                </c:pt>
                <c:pt idx="328">
                  <c:v>0.22513633184990023</c:v>
                </c:pt>
                <c:pt idx="329">
                  <c:v>0.22571089184146234</c:v>
                </c:pt>
                <c:pt idx="330">
                  <c:v>0.2262589511737344</c:v>
                </c:pt>
                <c:pt idx="331">
                  <c:v>0.22681449431515352</c:v>
                </c:pt>
                <c:pt idx="332">
                  <c:v>0.22735722690433202</c:v>
                </c:pt>
                <c:pt idx="333">
                  <c:v>0.22786998047153251</c:v>
                </c:pt>
                <c:pt idx="334">
                  <c:v>0.22840154614100441</c:v>
                </c:pt>
                <c:pt idx="335">
                  <c:v>0.22894508934179925</c:v>
                </c:pt>
                <c:pt idx="336">
                  <c:v>0.22947754859983374</c:v>
                </c:pt>
                <c:pt idx="337">
                  <c:v>0.23000296753643631</c:v>
                </c:pt>
                <c:pt idx="338">
                  <c:v>0.23051863893908411</c:v>
                </c:pt>
                <c:pt idx="339">
                  <c:v>0.23101095654954493</c:v>
                </c:pt>
                <c:pt idx="340">
                  <c:v>0.23151378445857648</c:v>
                </c:pt>
                <c:pt idx="341">
                  <c:v>0.23203833161171539</c:v>
                </c:pt>
                <c:pt idx="342">
                  <c:v>0.23258454882656018</c:v>
                </c:pt>
                <c:pt idx="343">
                  <c:v>0.23311831809502367</c:v>
                </c:pt>
                <c:pt idx="344">
                  <c:v>0.23364396100023602</c:v>
                </c:pt>
                <c:pt idx="345">
                  <c:v>0.23416862570694921</c:v>
                </c:pt>
                <c:pt idx="346">
                  <c:v>0.2346736990864946</c:v>
                </c:pt>
                <c:pt idx="347">
                  <c:v>0.23517223309030186</c:v>
                </c:pt>
                <c:pt idx="348">
                  <c:v>0.23567426985793735</c:v>
                </c:pt>
                <c:pt idx="349">
                  <c:v>0.23617739047971545</c:v>
                </c:pt>
                <c:pt idx="350">
                  <c:v>0.23668593496497992</c:v>
                </c:pt>
                <c:pt idx="351">
                  <c:v>0.23720490641635275</c:v>
                </c:pt>
                <c:pt idx="352">
                  <c:v>0.23774132136128082</c:v>
                </c:pt>
                <c:pt idx="353">
                  <c:v>0.23826288986148894</c:v>
                </c:pt>
                <c:pt idx="354">
                  <c:v>0.23874008448314243</c:v>
                </c:pt>
                <c:pt idx="355">
                  <c:v>0.23922647253823892</c:v>
                </c:pt>
                <c:pt idx="356">
                  <c:v>0.23979479398375772</c:v>
                </c:pt>
                <c:pt idx="357">
                  <c:v>0.24031636025449601</c:v>
                </c:pt>
                <c:pt idx="358">
                  <c:v>0.24081044752605985</c:v>
                </c:pt>
                <c:pt idx="359">
                  <c:v>0.24134461931656212</c:v>
                </c:pt>
                <c:pt idx="360">
                  <c:v>0.24185999253630722</c:v>
                </c:pt>
                <c:pt idx="361">
                  <c:v>0.2423653089777735</c:v>
                </c:pt>
                <c:pt idx="362">
                  <c:v>0.24286955664384602</c:v>
                </c:pt>
                <c:pt idx="363">
                  <c:v>0.24336706193414712</c:v>
                </c:pt>
                <c:pt idx="364">
                  <c:v>0.24385823361014847</c:v>
                </c:pt>
                <c:pt idx="365">
                  <c:v>0.24436260416051847</c:v>
                </c:pt>
                <c:pt idx="366">
                  <c:v>0.24488780413740455</c:v>
                </c:pt>
                <c:pt idx="367">
                  <c:v>0.24539747110964702</c:v>
                </c:pt>
                <c:pt idx="368">
                  <c:v>0.24591578641045767</c:v>
                </c:pt>
                <c:pt idx="369">
                  <c:v>0.24640927795892975</c:v>
                </c:pt>
                <c:pt idx="370">
                  <c:v>0.24690067356756581</c:v>
                </c:pt>
                <c:pt idx="371">
                  <c:v>0.24740591129411152</c:v>
                </c:pt>
                <c:pt idx="372">
                  <c:v>0.24790413817451382</c:v>
                </c:pt>
                <c:pt idx="373">
                  <c:v>0.24837696513812049</c:v>
                </c:pt>
                <c:pt idx="374">
                  <c:v>0.24886074868636129</c:v>
                </c:pt>
                <c:pt idx="375">
                  <c:v>0.2493618719896542</c:v>
                </c:pt>
                <c:pt idx="376">
                  <c:v>0.24985184020268211</c:v>
                </c:pt>
                <c:pt idx="377">
                  <c:v>0.25035040219936766</c:v>
                </c:pt>
                <c:pt idx="378">
                  <c:v>0.25085375243322067</c:v>
                </c:pt>
                <c:pt idx="379">
                  <c:v>0.25134324241569678</c:v>
                </c:pt>
                <c:pt idx="380">
                  <c:v>0.25177835969386386</c:v>
                </c:pt>
                <c:pt idx="381">
                  <c:v>0.25222768862641903</c:v>
                </c:pt>
                <c:pt idx="382">
                  <c:v>0.25273621066367113</c:v>
                </c:pt>
                <c:pt idx="383">
                  <c:v>0.25318835302279868</c:v>
                </c:pt>
                <c:pt idx="384">
                  <c:v>0.25364245379313544</c:v>
                </c:pt>
                <c:pt idx="385">
                  <c:v>0.25411222451346321</c:v>
                </c:pt>
                <c:pt idx="386">
                  <c:v>0.25458064122141066</c:v>
                </c:pt>
                <c:pt idx="387">
                  <c:v>0.25504993257000691</c:v>
                </c:pt>
                <c:pt idx="388">
                  <c:v>0.25550800031133275</c:v>
                </c:pt>
                <c:pt idx="389">
                  <c:v>0.25595396645981139</c:v>
                </c:pt>
                <c:pt idx="390">
                  <c:v>0.25640142668532534</c:v>
                </c:pt>
                <c:pt idx="391">
                  <c:v>0.25684795889548812</c:v>
                </c:pt>
                <c:pt idx="392">
                  <c:v>0.25730319740044055</c:v>
                </c:pt>
                <c:pt idx="393">
                  <c:v>0.25776723764732573</c:v>
                </c:pt>
                <c:pt idx="394">
                  <c:v>0.25821144535992402</c:v>
                </c:pt>
                <c:pt idx="395">
                  <c:v>0.25865125405367284</c:v>
                </c:pt>
                <c:pt idx="396">
                  <c:v>0.25910025951811161</c:v>
                </c:pt>
                <c:pt idx="397">
                  <c:v>0.25953158312797414</c:v>
                </c:pt>
                <c:pt idx="398">
                  <c:v>0.2599566400213264</c:v>
                </c:pt>
                <c:pt idx="399">
                  <c:v>0.26042723860850736</c:v>
                </c:pt>
                <c:pt idx="400">
                  <c:v>0.26085755369794217</c:v>
                </c:pt>
                <c:pt idx="401">
                  <c:v>0.26128419775564843</c:v>
                </c:pt>
                <c:pt idx="402">
                  <c:v>0.26173574625305129</c:v>
                </c:pt>
                <c:pt idx="403">
                  <c:v>0.26218178666305653</c:v>
                </c:pt>
                <c:pt idx="404">
                  <c:v>0.26260821657104022</c:v>
                </c:pt>
                <c:pt idx="405">
                  <c:v>0.26301001244164773</c:v>
                </c:pt>
                <c:pt idx="406">
                  <c:v>0.26342246731142155</c:v>
                </c:pt>
                <c:pt idx="407">
                  <c:v>0.2638745046569026</c:v>
                </c:pt>
                <c:pt idx="408">
                  <c:v>0.26431508545762461</c:v>
                </c:pt>
                <c:pt idx="409">
                  <c:v>0.26472297739511003</c:v>
                </c:pt>
                <c:pt idx="410">
                  <c:v>0.26514733593953149</c:v>
                </c:pt>
                <c:pt idx="411">
                  <c:v>0.26555915767237792</c:v>
                </c:pt>
                <c:pt idx="412">
                  <c:v>0.2659619610351609</c:v>
                </c:pt>
                <c:pt idx="413">
                  <c:v>0.26639523629235962</c:v>
                </c:pt>
                <c:pt idx="414">
                  <c:v>0.26680812906949281</c:v>
                </c:pt>
                <c:pt idx="415">
                  <c:v>0.26721667243262076</c:v>
                </c:pt>
                <c:pt idx="416">
                  <c:v>0.26766577895747828</c:v>
                </c:pt>
                <c:pt idx="417">
                  <c:v>0.26809471758614828</c:v>
                </c:pt>
                <c:pt idx="418">
                  <c:v>0.26851307006429387</c:v>
                </c:pt>
                <c:pt idx="419">
                  <c:v>0.26891269586308292</c:v>
                </c:pt>
                <c:pt idx="420">
                  <c:v>0.26929742661148887</c:v>
                </c:pt>
                <c:pt idx="421">
                  <c:v>0.26969432769311763</c:v>
                </c:pt>
                <c:pt idx="422">
                  <c:v>0.27007898941188829</c:v>
                </c:pt>
                <c:pt idx="423">
                  <c:v>0.27049724122582081</c:v>
                </c:pt>
                <c:pt idx="424">
                  <c:v>0.27091500180277994</c:v>
                </c:pt>
                <c:pt idx="425">
                  <c:v>0.2713128176603507</c:v>
                </c:pt>
                <c:pt idx="426">
                  <c:v>0.27167866686224179</c:v>
                </c:pt>
                <c:pt idx="427">
                  <c:v>0.27203952334518738</c:v>
                </c:pt>
                <c:pt idx="428">
                  <c:v>0.2724212032936485</c:v>
                </c:pt>
                <c:pt idx="429">
                  <c:v>0.27280768427985708</c:v>
                </c:pt>
                <c:pt idx="430">
                  <c:v>0.27315176090235899</c:v>
                </c:pt>
                <c:pt idx="431">
                  <c:v>0.27349792577279786</c:v>
                </c:pt>
                <c:pt idx="432">
                  <c:v>0.27389027162217339</c:v>
                </c:pt>
                <c:pt idx="433">
                  <c:v>0.27427222755051983</c:v>
                </c:pt>
                <c:pt idx="434">
                  <c:v>0.27464324094090586</c:v>
                </c:pt>
                <c:pt idx="435">
                  <c:v>0.27501455798889657</c:v>
                </c:pt>
                <c:pt idx="436">
                  <c:v>0.2753920875056779</c:v>
                </c:pt>
                <c:pt idx="437">
                  <c:v>0.27578361795787171</c:v>
                </c:pt>
                <c:pt idx="438">
                  <c:v>0.27617713478822781</c:v>
                </c:pt>
                <c:pt idx="439">
                  <c:v>0.27656185682036316</c:v>
                </c:pt>
                <c:pt idx="440">
                  <c:v>0.27693219913101991</c:v>
                </c:pt>
                <c:pt idx="441">
                  <c:v>0.27730312423634929</c:v>
                </c:pt>
                <c:pt idx="442">
                  <c:v>0.27765133309523166</c:v>
                </c:pt>
                <c:pt idx="443">
                  <c:v>0.27799707969792004</c:v>
                </c:pt>
                <c:pt idx="444">
                  <c:v>0.27837143781187684</c:v>
                </c:pt>
                <c:pt idx="445">
                  <c:v>0.27873552052043093</c:v>
                </c:pt>
                <c:pt idx="446">
                  <c:v>0.27906811434174833</c:v>
                </c:pt>
                <c:pt idx="447">
                  <c:v>0.27943066321895177</c:v>
                </c:pt>
                <c:pt idx="448">
                  <c:v>0.27978945920262283</c:v>
                </c:pt>
                <c:pt idx="449">
                  <c:v>0.28009139963721547</c:v>
                </c:pt>
                <c:pt idx="450">
                  <c:v>0.28044761085652709</c:v>
                </c:pt>
                <c:pt idx="451">
                  <c:v>0.28080243215448308</c:v>
                </c:pt>
                <c:pt idx="452">
                  <c:v>0.28114687584027648</c:v>
                </c:pt>
                <c:pt idx="453">
                  <c:v>0.28147797468530389</c:v>
                </c:pt>
                <c:pt idx="454">
                  <c:v>0.28183297416774061</c:v>
                </c:pt>
                <c:pt idx="455">
                  <c:v>0.28217615522143763</c:v>
                </c:pt>
                <c:pt idx="456">
                  <c:v>0.28249366208695292</c:v>
                </c:pt>
                <c:pt idx="457">
                  <c:v>0.28283475408634851</c:v>
                </c:pt>
                <c:pt idx="458">
                  <c:v>0.28317994805786861</c:v>
                </c:pt>
                <c:pt idx="459">
                  <c:v>0.28352909245045282</c:v>
                </c:pt>
                <c:pt idx="460">
                  <c:v>0.28387114437125022</c:v>
                </c:pt>
                <c:pt idx="461">
                  <c:v>0.28418075376618329</c:v>
                </c:pt>
                <c:pt idx="462">
                  <c:v>0.28450629028463231</c:v>
                </c:pt>
                <c:pt idx="463">
                  <c:v>0.28483155414358213</c:v>
                </c:pt>
                <c:pt idx="464">
                  <c:v>0.2851446769251354</c:v>
                </c:pt>
                <c:pt idx="465">
                  <c:v>0.28546112744127894</c:v>
                </c:pt>
                <c:pt idx="466">
                  <c:v>0.28577532519847787</c:v>
                </c:pt>
                <c:pt idx="467">
                  <c:v>0.28609933663999004</c:v>
                </c:pt>
                <c:pt idx="468">
                  <c:v>0.28641420476612484</c:v>
                </c:pt>
                <c:pt idx="469">
                  <c:v>0.28672583282430769</c:v>
                </c:pt>
                <c:pt idx="470">
                  <c:v>0.28702630957638231</c:v>
                </c:pt>
                <c:pt idx="471">
                  <c:v>0.28733832776716145</c:v>
                </c:pt>
                <c:pt idx="472">
                  <c:v>0.28767129951411591</c:v>
                </c:pt>
                <c:pt idx="473">
                  <c:v>0.28798829836250178</c:v>
                </c:pt>
                <c:pt idx="474">
                  <c:v>0.28827580611632214</c:v>
                </c:pt>
                <c:pt idx="475">
                  <c:v>0.28860213630919779</c:v>
                </c:pt>
                <c:pt idx="476">
                  <c:v>0.28892391318045019</c:v>
                </c:pt>
                <c:pt idx="477">
                  <c:v>0.28918664698213925</c:v>
                </c:pt>
                <c:pt idx="478">
                  <c:v>0.28949856527247281</c:v>
                </c:pt>
                <c:pt idx="479">
                  <c:v>0.28983300461155664</c:v>
                </c:pt>
                <c:pt idx="480">
                  <c:v>0.29015519187940292</c:v>
                </c:pt>
                <c:pt idx="481">
                  <c:v>0.29046456061552578</c:v>
                </c:pt>
                <c:pt idx="482">
                  <c:v>0.29073120460338231</c:v>
                </c:pt>
                <c:pt idx="483">
                  <c:v>0.29098962542741708</c:v>
                </c:pt>
                <c:pt idx="484">
                  <c:v>0.29126111806865679</c:v>
                </c:pt>
                <c:pt idx="485">
                  <c:v>0.291580583160443</c:v>
                </c:pt>
                <c:pt idx="486">
                  <c:v>0.29190613609036214</c:v>
                </c:pt>
                <c:pt idx="487">
                  <c:v>0.29218527653103921</c:v>
                </c:pt>
                <c:pt idx="488">
                  <c:v>0.29246593777347668</c:v>
                </c:pt>
                <c:pt idx="489">
                  <c:v>0.29277062978083884</c:v>
                </c:pt>
                <c:pt idx="490">
                  <c:v>0.2930994663674803</c:v>
                </c:pt>
                <c:pt idx="491">
                  <c:v>0.29336650943002179</c:v>
                </c:pt>
                <c:pt idx="492">
                  <c:v>0.29365991319984203</c:v>
                </c:pt>
                <c:pt idx="493">
                  <c:v>0.29397570948197121</c:v>
                </c:pt>
                <c:pt idx="494">
                  <c:v>0.29422555162085817</c:v>
                </c:pt>
                <c:pt idx="495">
                  <c:v>0.29448634475244756</c:v>
                </c:pt>
                <c:pt idx="496">
                  <c:v>0.29475940290414671</c:v>
                </c:pt>
                <c:pt idx="497">
                  <c:v>0.2950359205302675</c:v>
                </c:pt>
                <c:pt idx="498">
                  <c:v>0.29533191212851212</c:v>
                </c:pt>
                <c:pt idx="499">
                  <c:v>0.29562820828378444</c:v>
                </c:pt>
                <c:pt idx="500">
                  <c:v>0.29588221803659731</c:v>
                </c:pt>
                <c:pt idx="501">
                  <c:v>0.29617292259211664</c:v>
                </c:pt>
                <c:pt idx="502">
                  <c:v>0.29646074921611626</c:v>
                </c:pt>
                <c:pt idx="503">
                  <c:v>0.29673088813638088</c:v>
                </c:pt>
                <c:pt idx="504">
                  <c:v>0.29702317254394933</c:v>
                </c:pt>
                <c:pt idx="505">
                  <c:v>0.2972969412860707</c:v>
                </c:pt>
                <c:pt idx="506">
                  <c:v>0.29757651886784292</c:v>
                </c:pt>
                <c:pt idx="507">
                  <c:v>0.29784210976048087</c:v>
                </c:pt>
                <c:pt idx="508">
                  <c:v>0.29810778341650973</c:v>
                </c:pt>
                <c:pt idx="509">
                  <c:v>0.2984091657681523</c:v>
                </c:pt>
                <c:pt idx="510">
                  <c:v>0.29868796208624443</c:v>
                </c:pt>
                <c:pt idx="511">
                  <c:v>0.29891242340688523</c:v>
                </c:pt>
                <c:pt idx="512">
                  <c:v>0.29917956537235751</c:v>
                </c:pt>
                <c:pt idx="513">
                  <c:v>0.29946673130262713</c:v>
                </c:pt>
                <c:pt idx="514">
                  <c:v>0.29972061472780798</c:v>
                </c:pt>
                <c:pt idx="515">
                  <c:v>0.29999719593281077</c:v>
                </c:pt>
                <c:pt idx="516">
                  <c:v>0.30026902800157051</c:v>
                </c:pt>
                <c:pt idx="517">
                  <c:v>0.3005381845947413</c:v>
                </c:pt>
                <c:pt idx="518">
                  <c:v>0.30081953334995193</c:v>
                </c:pt>
                <c:pt idx="519">
                  <c:v>0.30111582689133726</c:v>
                </c:pt>
                <c:pt idx="520">
                  <c:v>0.30139928569620472</c:v>
                </c:pt>
                <c:pt idx="521">
                  <c:v>0.30167443543893774</c:v>
                </c:pt>
                <c:pt idx="522">
                  <c:v>0.30189415956633736</c:v>
                </c:pt>
                <c:pt idx="523">
                  <c:v>0.30209898093276538</c:v>
                </c:pt>
                <c:pt idx="524">
                  <c:v>0.30239095769508889</c:v>
                </c:pt>
                <c:pt idx="525">
                  <c:v>0.30264270629224582</c:v>
                </c:pt>
                <c:pt idx="526">
                  <c:v>0.30292199893745403</c:v>
                </c:pt>
                <c:pt idx="527">
                  <c:v>0.30321625438831179</c:v>
                </c:pt>
                <c:pt idx="528">
                  <c:v>0.30344699784637991</c:v>
                </c:pt>
                <c:pt idx="529">
                  <c:v>0.30371239058269844</c:v>
                </c:pt>
                <c:pt idx="530">
                  <c:v>0.30396004473036181</c:v>
                </c:pt>
                <c:pt idx="531">
                  <c:v>0.30416418368398862</c:v>
                </c:pt>
                <c:pt idx="532">
                  <c:v>0.30442550143898833</c:v>
                </c:pt>
                <c:pt idx="533">
                  <c:v>0.30471321994095807</c:v>
                </c:pt>
                <c:pt idx="534">
                  <c:v>0.30500690016840332</c:v>
                </c:pt>
                <c:pt idx="535">
                  <c:v>0.30525254058915746</c:v>
                </c:pt>
                <c:pt idx="536">
                  <c:v>0.3055111288582259</c:v>
                </c:pt>
                <c:pt idx="537">
                  <c:v>0.30576662263714816</c:v>
                </c:pt>
                <c:pt idx="538">
                  <c:v>0.30600334853872152</c:v>
                </c:pt>
                <c:pt idx="539">
                  <c:v>0.30625133732945642</c:v>
                </c:pt>
                <c:pt idx="540">
                  <c:v>0.30655568740990541</c:v>
                </c:pt>
                <c:pt idx="541">
                  <c:v>0.30685676782331045</c:v>
                </c:pt>
                <c:pt idx="542">
                  <c:v>0.30709933419757823</c:v>
                </c:pt>
                <c:pt idx="543">
                  <c:v>0.30735534203083364</c:v>
                </c:pt>
                <c:pt idx="544">
                  <c:v>0.30761769396305999</c:v>
                </c:pt>
                <c:pt idx="545">
                  <c:v>0.30786340578091587</c:v>
                </c:pt>
                <c:pt idx="546">
                  <c:v>0.3081059173343787</c:v>
                </c:pt>
                <c:pt idx="547">
                  <c:v>0.30839036558430061</c:v>
                </c:pt>
                <c:pt idx="548">
                  <c:v>0.30865473573289287</c:v>
                </c:pt>
                <c:pt idx="549">
                  <c:v>0.30885763085286683</c:v>
                </c:pt>
                <c:pt idx="550">
                  <c:v>0.30913049746374682</c:v>
                </c:pt>
                <c:pt idx="551">
                  <c:v>0.30938685710726016</c:v>
                </c:pt>
                <c:pt idx="552">
                  <c:v>0.30966518500769546</c:v>
                </c:pt>
                <c:pt idx="553">
                  <c:v>0.30990836480734768</c:v>
                </c:pt>
                <c:pt idx="554">
                  <c:v>0.31015767623954654</c:v>
                </c:pt>
                <c:pt idx="555">
                  <c:v>0.31043729651262925</c:v>
                </c:pt>
                <c:pt idx="556">
                  <c:v>0.31072652951788426</c:v>
                </c:pt>
                <c:pt idx="557">
                  <c:v>0.31095322646875123</c:v>
                </c:pt>
                <c:pt idx="558">
                  <c:v>0.31117287079609712</c:v>
                </c:pt>
                <c:pt idx="559">
                  <c:v>0.31144532661941349</c:v>
                </c:pt>
                <c:pt idx="560">
                  <c:v>0.31170945596888794</c:v>
                </c:pt>
                <c:pt idx="561">
                  <c:v>0.31191600620023235</c:v>
                </c:pt>
                <c:pt idx="562">
                  <c:v>0.31220562218722869</c:v>
                </c:pt>
                <c:pt idx="563">
                  <c:v>0.31251526068600022</c:v>
                </c:pt>
                <c:pt idx="564">
                  <c:v>0.31271349260880593</c:v>
                </c:pt>
                <c:pt idx="565">
                  <c:v>0.31296827308341385</c:v>
                </c:pt>
                <c:pt idx="566">
                  <c:v>0.31326513015365481</c:v>
                </c:pt>
                <c:pt idx="567">
                  <c:v>0.31349625865907144</c:v>
                </c:pt>
                <c:pt idx="568">
                  <c:v>0.31377111345321695</c:v>
                </c:pt>
                <c:pt idx="569">
                  <c:v>0.31403319312011169</c:v>
                </c:pt>
                <c:pt idx="570">
                  <c:v>0.31425548344642379</c:v>
                </c:pt>
                <c:pt idx="571">
                  <c:v>0.31454808874095325</c:v>
                </c:pt>
                <c:pt idx="572">
                  <c:v>0.3147850281420877</c:v>
                </c:pt>
                <c:pt idx="573">
                  <c:v>0.31505931167408247</c:v>
                </c:pt>
                <c:pt idx="574">
                  <c:v>0.3153614809357585</c:v>
                </c:pt>
                <c:pt idx="575">
                  <c:v>0.31558301236443925</c:v>
                </c:pt>
                <c:pt idx="576">
                  <c:v>0.31578678432278912</c:v>
                </c:pt>
                <c:pt idx="577">
                  <c:v>0.31604958354836665</c:v>
                </c:pt>
                <c:pt idx="578">
                  <c:v>0.31628589540603097</c:v>
                </c:pt>
                <c:pt idx="579">
                  <c:v>0.31648921033511362</c:v>
                </c:pt>
                <c:pt idx="580">
                  <c:v>0.31675675148326304</c:v>
                </c:pt>
                <c:pt idx="581">
                  <c:v>0.31704352708384881</c:v>
                </c:pt>
                <c:pt idx="582">
                  <c:v>0.31728565670756825</c:v>
                </c:pt>
                <c:pt idx="583">
                  <c:v>0.31755147967129388</c:v>
                </c:pt>
                <c:pt idx="584">
                  <c:v>0.31782470167327004</c:v>
                </c:pt>
                <c:pt idx="585">
                  <c:v>0.31805560950426254</c:v>
                </c:pt>
                <c:pt idx="586">
                  <c:v>0.31828105147608876</c:v>
                </c:pt>
                <c:pt idx="587">
                  <c:v>0.31849663282325141</c:v>
                </c:pt>
                <c:pt idx="588">
                  <c:v>0.3187019782449077</c:v>
                </c:pt>
                <c:pt idx="589">
                  <c:v>0.31894843304623249</c:v>
                </c:pt>
                <c:pt idx="590">
                  <c:v>0.31917488926704313</c:v>
                </c:pt>
                <c:pt idx="591">
                  <c:v>0.31939419556078463</c:v>
                </c:pt>
                <c:pt idx="592">
                  <c:v>0.31964197614700357</c:v>
                </c:pt>
                <c:pt idx="593">
                  <c:v>0.31985872585813974</c:v>
                </c:pt>
                <c:pt idx="594">
                  <c:v>0.32015205347465719</c:v>
                </c:pt>
                <c:pt idx="595">
                  <c:v>0.32044833281746188</c:v>
                </c:pt>
                <c:pt idx="596">
                  <c:v>0.32059265879507798</c:v>
                </c:pt>
                <c:pt idx="597">
                  <c:v>0.32079127354566778</c:v>
                </c:pt>
                <c:pt idx="598">
                  <c:v>0.321093681848382</c:v>
                </c:pt>
                <c:pt idx="599">
                  <c:v>0.32128848342708066</c:v>
                </c:pt>
                <c:pt idx="600">
                  <c:v>0.32151203625567032</c:v>
                </c:pt>
                <c:pt idx="601">
                  <c:v>0.32175528723527491</c:v>
                </c:pt>
                <c:pt idx="602">
                  <c:v>0.32193212897318801</c:v>
                </c:pt>
                <c:pt idx="603">
                  <c:v>0.32218948148696591</c:v>
                </c:pt>
                <c:pt idx="604">
                  <c:v>0.32239720706726732</c:v>
                </c:pt>
                <c:pt idx="605">
                  <c:v>0.32257800142999865</c:v>
                </c:pt>
                <c:pt idx="606">
                  <c:v>0.32279426138594713</c:v>
                </c:pt>
                <c:pt idx="607">
                  <c:v>0.32301394915823423</c:v>
                </c:pt>
                <c:pt idx="608">
                  <c:v>0.32327506645156129</c:v>
                </c:pt>
                <c:pt idx="609">
                  <c:v>0.32352261725215675</c:v>
                </c:pt>
                <c:pt idx="610">
                  <c:v>0.32370294140957356</c:v>
                </c:pt>
                <c:pt idx="611">
                  <c:v>0.32389231488499848</c:v>
                </c:pt>
                <c:pt idx="612">
                  <c:v>0.32406674666233404</c:v>
                </c:pt>
                <c:pt idx="613">
                  <c:v>0.32425850687831603</c:v>
                </c:pt>
                <c:pt idx="614">
                  <c:v>0.32447686443592688</c:v>
                </c:pt>
                <c:pt idx="615">
                  <c:v>0.32474753697208097</c:v>
                </c:pt>
                <c:pt idx="616">
                  <c:v>0.32499826089777578</c:v>
                </c:pt>
                <c:pt idx="617">
                  <c:v>0.32524352276950919</c:v>
                </c:pt>
                <c:pt idx="618">
                  <c:v>0.32544295235301623</c:v>
                </c:pt>
                <c:pt idx="619">
                  <c:v>0.32560035124165798</c:v>
                </c:pt>
                <c:pt idx="620">
                  <c:v>0.32585125353412558</c:v>
                </c:pt>
                <c:pt idx="621">
                  <c:v>0.32620345426295178</c:v>
                </c:pt>
                <c:pt idx="622">
                  <c:v>0.32650847306515834</c:v>
                </c:pt>
                <c:pt idx="623">
                  <c:v>0.32672272839153815</c:v>
                </c:pt>
                <c:pt idx="624">
                  <c:v>0.32690145082664551</c:v>
                </c:pt>
                <c:pt idx="625">
                  <c:v>0.32713366668186633</c:v>
                </c:pt>
                <c:pt idx="626">
                  <c:v>0.32736441479768302</c:v>
                </c:pt>
                <c:pt idx="627">
                  <c:v>0.3276205097303303</c:v>
                </c:pt>
                <c:pt idx="628">
                  <c:v>0.32784183312673432</c:v>
                </c:pt>
                <c:pt idx="629">
                  <c:v>0.32810010262910844</c:v>
                </c:pt>
                <c:pt idx="630">
                  <c:v>0.3283560895299884</c:v>
                </c:pt>
                <c:pt idx="631">
                  <c:v>0.32858184008367514</c:v>
                </c:pt>
                <c:pt idx="632">
                  <c:v>0.32884625689383662</c:v>
                </c:pt>
                <c:pt idx="633">
                  <c:v>0.32902989341851302</c:v>
                </c:pt>
                <c:pt idx="634">
                  <c:v>0.32914907675742194</c:v>
                </c:pt>
                <c:pt idx="635">
                  <c:v>0.32931225190781915</c:v>
                </c:pt>
                <c:pt idx="636">
                  <c:v>0.32957771712832673</c:v>
                </c:pt>
                <c:pt idx="637">
                  <c:v>0.32984550149260361</c:v>
                </c:pt>
                <c:pt idx="638">
                  <c:v>0.33005159560157787</c:v>
                </c:pt>
                <c:pt idx="639">
                  <c:v>0.33022600244774764</c:v>
                </c:pt>
                <c:pt idx="640">
                  <c:v>0.33045534161489798</c:v>
                </c:pt>
                <c:pt idx="641">
                  <c:v>0.33063833682772875</c:v>
                </c:pt>
                <c:pt idx="642">
                  <c:v>0.33080433286783534</c:v>
                </c:pt>
                <c:pt idx="643">
                  <c:v>0.33104833125799099</c:v>
                </c:pt>
                <c:pt idx="644">
                  <c:v>0.33118348948861254</c:v>
                </c:pt>
                <c:pt idx="645">
                  <c:v>0.33138225464813154</c:v>
                </c:pt>
                <c:pt idx="646">
                  <c:v>0.33172734230366024</c:v>
                </c:pt>
                <c:pt idx="647">
                  <c:v>0.33186231783671327</c:v>
                </c:pt>
                <c:pt idx="648">
                  <c:v>0.33190274334028941</c:v>
                </c:pt>
                <c:pt idx="649">
                  <c:v>0.33203124395708017</c:v>
                </c:pt>
                <c:pt idx="650">
                  <c:v>0.33242289624938337</c:v>
                </c:pt>
                <c:pt idx="651">
                  <c:v>0.33244899835909969</c:v>
                </c:pt>
                <c:pt idx="652">
                  <c:v>0.33266460955588206</c:v>
                </c:pt>
                <c:pt idx="653">
                  <c:v>0.33282684534558432</c:v>
                </c:pt>
                <c:pt idx="654">
                  <c:v>0.33298738938133804</c:v>
                </c:pt>
                <c:pt idx="655">
                  <c:v>0.33310750920479926</c:v>
                </c:pt>
                <c:pt idx="656">
                  <c:v>0.33315741974163071</c:v>
                </c:pt>
                <c:pt idx="657">
                  <c:v>0.33324491222043012</c:v>
                </c:pt>
                <c:pt idx="658">
                  <c:v>0.33343728644497395</c:v>
                </c:pt>
                <c:pt idx="659">
                  <c:v>0.33361137768895349</c:v>
                </c:pt>
                <c:pt idx="660">
                  <c:v>0.33381832250304982</c:v>
                </c:pt>
                <c:pt idx="661">
                  <c:v>0.33398578804813628</c:v>
                </c:pt>
                <c:pt idx="662">
                  <c:v>0.33398138661175514</c:v>
                </c:pt>
                <c:pt idx="663">
                  <c:v>0.33399785811081761</c:v>
                </c:pt>
                <c:pt idx="664">
                  <c:v>0.33415240901155485</c:v>
                </c:pt>
                <c:pt idx="665">
                  <c:v>0.33442533224470422</c:v>
                </c:pt>
                <c:pt idx="666">
                  <c:v>0.33458223235647738</c:v>
                </c:pt>
                <c:pt idx="667">
                  <c:v>0.33477630982541157</c:v>
                </c:pt>
                <c:pt idx="668">
                  <c:v>0.33495675971739686</c:v>
                </c:pt>
                <c:pt idx="669">
                  <c:v>0.33502442468748161</c:v>
                </c:pt>
                <c:pt idx="670">
                  <c:v>0.33509198321764994</c:v>
                </c:pt>
                <c:pt idx="671">
                  <c:v>0.33528371821277575</c:v>
                </c:pt>
                <c:pt idx="672">
                  <c:v>0.33554561958070933</c:v>
                </c:pt>
                <c:pt idx="673">
                  <c:v>0.33572522297589519</c:v>
                </c:pt>
                <c:pt idx="674">
                  <c:v>0.33585366410028267</c:v>
                </c:pt>
                <c:pt idx="675">
                  <c:v>0.33602799429751035</c:v>
                </c:pt>
                <c:pt idx="676">
                  <c:v>0.3362020683192169</c:v>
                </c:pt>
                <c:pt idx="677">
                  <c:v>0.33638350317624971</c:v>
                </c:pt>
                <c:pt idx="678">
                  <c:v>0.33659150381173558</c:v>
                </c:pt>
                <c:pt idx="679">
                  <c:v>0.33676774754341671</c:v>
                </c:pt>
                <c:pt idx="680">
                  <c:v>0.33692588306411947</c:v>
                </c:pt>
                <c:pt idx="681">
                  <c:v>0.33704054942188272</c:v>
                </c:pt>
                <c:pt idx="682">
                  <c:v>0.33714258187349749</c:v>
                </c:pt>
                <c:pt idx="683">
                  <c:v>0.33727841472965575</c:v>
                </c:pt>
                <c:pt idx="684">
                  <c:v>0.33742119931327985</c:v>
                </c:pt>
                <c:pt idx="685">
                  <c:v>0.33759735071466945</c:v>
                </c:pt>
                <c:pt idx="686">
                  <c:v>0.33786985220057875</c:v>
                </c:pt>
                <c:pt idx="687">
                  <c:v>0.3381078657958228</c:v>
                </c:pt>
                <c:pt idx="688">
                  <c:v>0.33826766920488055</c:v>
                </c:pt>
                <c:pt idx="689">
                  <c:v>0.33841601059105947</c:v>
                </c:pt>
                <c:pt idx="690">
                  <c:v>0.33855992126829609</c:v>
                </c:pt>
                <c:pt idx="691">
                  <c:v>0.33869359773149282</c:v>
                </c:pt>
                <c:pt idx="692">
                  <c:v>0.33883319260815598</c:v>
                </c:pt>
                <c:pt idx="693">
                  <c:v>0.3389912822621281</c:v>
                </c:pt>
                <c:pt idx="694">
                  <c:v>0.33915655271834561</c:v>
                </c:pt>
                <c:pt idx="695">
                  <c:v>0.33925562163835804</c:v>
                </c:pt>
                <c:pt idx="696">
                  <c:v>0.3393835107494087</c:v>
                </c:pt>
                <c:pt idx="697">
                  <c:v>0.33956252177533641</c:v>
                </c:pt>
                <c:pt idx="698">
                  <c:v>0.33974392374859946</c:v>
                </c:pt>
                <c:pt idx="699">
                  <c:v>0.33993542242713343</c:v>
                </c:pt>
                <c:pt idx="700">
                  <c:v>0.34009667650082404</c:v>
                </c:pt>
                <c:pt idx="701">
                  <c:v>0.34021824692627844</c:v>
                </c:pt>
                <c:pt idx="702">
                  <c:v>0.34035346626251606</c:v>
                </c:pt>
                <c:pt idx="703">
                  <c:v>0.34047108030342271</c:v>
                </c:pt>
                <c:pt idx="704">
                  <c:v>0.34061379843079909</c:v>
                </c:pt>
                <c:pt idx="705">
                  <c:v>0.3407596897301568</c:v>
                </c:pt>
                <c:pt idx="706">
                  <c:v>0.3409302018877855</c:v>
                </c:pt>
                <c:pt idx="707">
                  <c:v>0.34107003868769853</c:v>
                </c:pt>
                <c:pt idx="708">
                  <c:v>0.34119434289143974</c:v>
                </c:pt>
                <c:pt idx="709">
                  <c:v>0.3413081139739314</c:v>
                </c:pt>
                <c:pt idx="710">
                  <c:v>0.34146694629436936</c:v>
                </c:pt>
                <c:pt idx="711">
                  <c:v>0.34160989378808337</c:v>
                </c:pt>
                <c:pt idx="712">
                  <c:v>0.34171880524549952</c:v>
                </c:pt>
                <c:pt idx="713">
                  <c:v>0.34183272993230424</c:v>
                </c:pt>
                <c:pt idx="714">
                  <c:v>0.34192006440443734</c:v>
                </c:pt>
                <c:pt idx="715">
                  <c:v>0.34199833968120785</c:v>
                </c:pt>
                <c:pt idx="716">
                  <c:v>0.34210640710552315</c:v>
                </c:pt>
                <c:pt idx="717">
                  <c:v>0.34222686906269467</c:v>
                </c:pt>
                <c:pt idx="718">
                  <c:v>0.3423499337716262</c:v>
                </c:pt>
                <c:pt idx="719">
                  <c:v>0.34244218521786646</c:v>
                </c:pt>
                <c:pt idx="720">
                  <c:v>0.34256308621273907</c:v>
                </c:pt>
                <c:pt idx="721">
                  <c:v>0.34267568209526361</c:v>
                </c:pt>
                <c:pt idx="722">
                  <c:v>0.34278612196046354</c:v>
                </c:pt>
                <c:pt idx="723">
                  <c:v>0.34292894428440629</c:v>
                </c:pt>
                <c:pt idx="724">
                  <c:v>0.34305948813710835</c:v>
                </c:pt>
                <c:pt idx="725">
                  <c:v>0.3431817878125723</c:v>
                </c:pt>
                <c:pt idx="726">
                  <c:v>0.34330234299414802</c:v>
                </c:pt>
                <c:pt idx="727">
                  <c:v>0.34344658218924939</c:v>
                </c:pt>
                <c:pt idx="728">
                  <c:v>0.34361912320850835</c:v>
                </c:pt>
                <c:pt idx="729">
                  <c:v>0.34374038819538183</c:v>
                </c:pt>
                <c:pt idx="730">
                  <c:v>0.34390465532708431</c:v>
                </c:pt>
                <c:pt idx="731">
                  <c:v>0.34409213276082024</c:v>
                </c:pt>
                <c:pt idx="732">
                  <c:v>0.34425968858238293</c:v>
                </c:pt>
                <c:pt idx="733">
                  <c:v>0.34443596859241404</c:v>
                </c:pt>
                <c:pt idx="734">
                  <c:v>0.34465449456161829</c:v>
                </c:pt>
                <c:pt idx="735">
                  <c:v>0.34485633465402304</c:v>
                </c:pt>
                <c:pt idx="736">
                  <c:v>0.34504557439564471</c:v>
                </c:pt>
                <c:pt idx="737">
                  <c:v>0.34527484845511042</c:v>
                </c:pt>
                <c:pt idx="738">
                  <c:v>0.34550796176473336</c:v>
                </c:pt>
                <c:pt idx="739">
                  <c:v>0.34572006667599536</c:v>
                </c:pt>
                <c:pt idx="740">
                  <c:v>0.34591974054101771</c:v>
                </c:pt>
                <c:pt idx="741">
                  <c:v>0.34610988488390665</c:v>
                </c:pt>
                <c:pt idx="742">
                  <c:v>0.34631809594844148</c:v>
                </c:pt>
                <c:pt idx="743">
                  <c:v>0.34653837737869481</c:v>
                </c:pt>
                <c:pt idx="744">
                  <c:v>0.34682946463643932</c:v>
                </c:pt>
                <c:pt idx="745">
                  <c:v>0.34708908857808835</c:v>
                </c:pt>
                <c:pt idx="746">
                  <c:v>0.34732544366249196</c:v>
                </c:pt>
                <c:pt idx="747">
                  <c:v>0.34757149743132293</c:v>
                </c:pt>
                <c:pt idx="748">
                  <c:v>0.34782143136197186</c:v>
                </c:pt>
                <c:pt idx="749">
                  <c:v>0.34802634502845997</c:v>
                </c:pt>
                <c:pt idx="750">
                  <c:v>0.34828007280089041</c:v>
                </c:pt>
                <c:pt idx="751">
                  <c:v>0.34854405710019587</c:v>
                </c:pt>
                <c:pt idx="752">
                  <c:v>0.3487531052393526</c:v>
                </c:pt>
                <c:pt idx="753">
                  <c:v>0.34900136924123754</c:v>
                </c:pt>
                <c:pt idx="754">
                  <c:v>0.34922699864556189</c:v>
                </c:pt>
                <c:pt idx="755">
                  <c:v>0.34944323399299426</c:v>
                </c:pt>
                <c:pt idx="756">
                  <c:v>0.34968285486371942</c:v>
                </c:pt>
                <c:pt idx="757">
                  <c:v>0.3499381872185845</c:v>
                </c:pt>
                <c:pt idx="758">
                  <c:v>0.35016084176633488</c:v>
                </c:pt>
                <c:pt idx="759">
                  <c:v>0.35038172178709992</c:v>
                </c:pt>
                <c:pt idx="760">
                  <c:v>0.35060528269503016</c:v>
                </c:pt>
                <c:pt idx="761">
                  <c:v>0.3507814291481326</c:v>
                </c:pt>
                <c:pt idx="762">
                  <c:v>0.35098264622649716</c:v>
                </c:pt>
                <c:pt idx="763">
                  <c:v>0.35120207147060495</c:v>
                </c:pt>
                <c:pt idx="764">
                  <c:v>0.35139139989962009</c:v>
                </c:pt>
                <c:pt idx="765">
                  <c:v>0.35158130646063013</c:v>
                </c:pt>
                <c:pt idx="766">
                  <c:v>0.35175275318839777</c:v>
                </c:pt>
                <c:pt idx="767">
                  <c:v>0.35189661483973772</c:v>
                </c:pt>
                <c:pt idx="768">
                  <c:v>0.35204455062068579</c:v>
                </c:pt>
                <c:pt idx="769">
                  <c:v>0.3521740772328153</c:v>
                </c:pt>
                <c:pt idx="770">
                  <c:v>0.35231372768643926</c:v>
                </c:pt>
                <c:pt idx="771">
                  <c:v>0.35244341762292281</c:v>
                </c:pt>
                <c:pt idx="772">
                  <c:v>0.35255205421237085</c:v>
                </c:pt>
                <c:pt idx="773">
                  <c:v>0.35266918439749845</c:v>
                </c:pt>
                <c:pt idx="774">
                  <c:v>0.35278282532401622</c:v>
                </c:pt>
                <c:pt idx="775">
                  <c:v>0.35288974510814258</c:v>
                </c:pt>
                <c:pt idx="776">
                  <c:v>0.35299763320468386</c:v>
                </c:pt>
                <c:pt idx="777">
                  <c:v>0.35311037085643543</c:v>
                </c:pt>
                <c:pt idx="778">
                  <c:v>0.35320243300805138</c:v>
                </c:pt>
                <c:pt idx="779">
                  <c:v>0.35331042059024886</c:v>
                </c:pt>
                <c:pt idx="780">
                  <c:v>0.35340217405390911</c:v>
                </c:pt>
                <c:pt idx="781">
                  <c:v>0.3534651528296604</c:v>
                </c:pt>
                <c:pt idx="782">
                  <c:v>0.35350888293000776</c:v>
                </c:pt>
                <c:pt idx="783">
                  <c:v>0.3535274137237106</c:v>
                </c:pt>
                <c:pt idx="784">
                  <c:v>0.35354802916807232</c:v>
                </c:pt>
                <c:pt idx="785">
                  <c:v>0.35358164139817366</c:v>
                </c:pt>
                <c:pt idx="786">
                  <c:v>0.35362653174246067</c:v>
                </c:pt>
                <c:pt idx="787">
                  <c:v>0.35369064459925664</c:v>
                </c:pt>
                <c:pt idx="788">
                  <c:v>0.35374359713877723</c:v>
                </c:pt>
                <c:pt idx="789">
                  <c:v>0.35378440890132357</c:v>
                </c:pt>
                <c:pt idx="790">
                  <c:v>0.35378189364582457</c:v>
                </c:pt>
                <c:pt idx="791">
                  <c:v>0.3537768694976518</c:v>
                </c:pt>
                <c:pt idx="792">
                  <c:v>0.35377460727360138</c:v>
                </c:pt>
                <c:pt idx="793">
                  <c:v>0.35375746331835467</c:v>
                </c:pt>
                <c:pt idx="794">
                  <c:v>0.35376016124883919</c:v>
                </c:pt>
                <c:pt idx="795">
                  <c:v>0.35378374436091936</c:v>
                </c:pt>
                <c:pt idx="796">
                  <c:v>0.35380631791268291</c:v>
                </c:pt>
                <c:pt idx="797">
                  <c:v>0.35381276062695938</c:v>
                </c:pt>
                <c:pt idx="798">
                  <c:v>0.35380348470316408</c:v>
                </c:pt>
                <c:pt idx="799">
                  <c:v>0.35380208830334148</c:v>
                </c:pt>
                <c:pt idx="800">
                  <c:v>0.35377479682360163</c:v>
                </c:pt>
                <c:pt idx="801">
                  <c:v>0.35377218730902005</c:v>
                </c:pt>
                <c:pt idx="802">
                  <c:v>0.35380709377567737</c:v>
                </c:pt>
                <c:pt idx="803">
                  <c:v>0.35382993938630802</c:v>
                </c:pt>
                <c:pt idx="804">
                  <c:v>0.35386970998230632</c:v>
                </c:pt>
                <c:pt idx="805">
                  <c:v>0.35390176862281814</c:v>
                </c:pt>
                <c:pt idx="806">
                  <c:v>0.35394381944782632</c:v>
                </c:pt>
                <c:pt idx="807">
                  <c:v>0.35399483053835862</c:v>
                </c:pt>
                <c:pt idx="808">
                  <c:v>0.35403254143243862</c:v>
                </c:pt>
                <c:pt idx="809">
                  <c:v>0.35406201580498609</c:v>
                </c:pt>
                <c:pt idx="810">
                  <c:v>0.35412421912562042</c:v>
                </c:pt>
                <c:pt idx="811">
                  <c:v>0.35418696369491331</c:v>
                </c:pt>
                <c:pt idx="812">
                  <c:v>0.35426085668895224</c:v>
                </c:pt>
                <c:pt idx="813">
                  <c:v>0.35437968051315111</c:v>
                </c:pt>
                <c:pt idx="814">
                  <c:v>0.35446996734557129</c:v>
                </c:pt>
                <c:pt idx="815">
                  <c:v>0.35454120275957779</c:v>
                </c:pt>
                <c:pt idx="816">
                  <c:v>0.35461936919776349</c:v>
                </c:pt>
                <c:pt idx="817">
                  <c:v>0.35469589556243569</c:v>
                </c:pt>
                <c:pt idx="818">
                  <c:v>0.35478792356939742</c:v>
                </c:pt>
                <c:pt idx="819">
                  <c:v>0.35489885439481572</c:v>
                </c:pt>
                <c:pt idx="820">
                  <c:v>0.35498963284663948</c:v>
                </c:pt>
                <c:pt idx="821">
                  <c:v>0.35508039110957351</c:v>
                </c:pt>
                <c:pt idx="822">
                  <c:v>0.35516742015152231</c:v>
                </c:pt>
                <c:pt idx="823">
                  <c:v>0.35524674111379118</c:v>
                </c:pt>
                <c:pt idx="824">
                  <c:v>0.35531820138302767</c:v>
                </c:pt>
                <c:pt idx="825">
                  <c:v>0.35540144385291517</c:v>
                </c:pt>
                <c:pt idx="826">
                  <c:v>0.35548589557496219</c:v>
                </c:pt>
                <c:pt idx="827">
                  <c:v>0.35557199700523173</c:v>
                </c:pt>
                <c:pt idx="828">
                  <c:v>0.35565845048147127</c:v>
                </c:pt>
                <c:pt idx="829">
                  <c:v>0.35574448718305329</c:v>
                </c:pt>
                <c:pt idx="830">
                  <c:v>0.35583431070781096</c:v>
                </c:pt>
                <c:pt idx="831">
                  <c:v>0.35590006892685411</c:v>
                </c:pt>
                <c:pt idx="832">
                  <c:v>0.35597246903759666</c:v>
                </c:pt>
                <c:pt idx="833">
                  <c:v>0.35605331290770659</c:v>
                </c:pt>
                <c:pt idx="834">
                  <c:v>0.35611696018477934</c:v>
                </c:pt>
                <c:pt idx="835">
                  <c:v>0.35619241602947183</c:v>
                </c:pt>
                <c:pt idx="836">
                  <c:v>0.35626774722527127</c:v>
                </c:pt>
                <c:pt idx="837">
                  <c:v>0.35634990108739756</c:v>
                </c:pt>
                <c:pt idx="838">
                  <c:v>0.35643397299675678</c:v>
                </c:pt>
                <c:pt idx="839">
                  <c:v>0.35653066704817843</c:v>
                </c:pt>
                <c:pt idx="840">
                  <c:v>0.35661257420264336</c:v>
                </c:pt>
                <c:pt idx="841">
                  <c:v>0.35668071004853935</c:v>
                </c:pt>
                <c:pt idx="842">
                  <c:v>0.35674204756559957</c:v>
                </c:pt>
                <c:pt idx="843">
                  <c:v>0.35679659177040141</c:v>
                </c:pt>
                <c:pt idx="844">
                  <c:v>0.35684091840123194</c:v>
                </c:pt>
                <c:pt idx="845">
                  <c:v>0.35688528725241092</c:v>
                </c:pt>
                <c:pt idx="846">
                  <c:v>0.35693510170741433</c:v>
                </c:pt>
                <c:pt idx="847">
                  <c:v>0.35700448651451783</c:v>
                </c:pt>
                <c:pt idx="848">
                  <c:v>0.35706974416195375</c:v>
                </c:pt>
                <c:pt idx="849">
                  <c:v>0.3571305139717571</c:v>
                </c:pt>
                <c:pt idx="850">
                  <c:v>0.35721235172884058</c:v>
                </c:pt>
                <c:pt idx="851">
                  <c:v>0.35726823292384696</c:v>
                </c:pt>
                <c:pt idx="852">
                  <c:v>0.35731350345401819</c:v>
                </c:pt>
                <c:pt idx="853">
                  <c:v>0.35738387660386411</c:v>
                </c:pt>
                <c:pt idx="854">
                  <c:v>0.35745706974222685</c:v>
                </c:pt>
                <c:pt idx="855">
                  <c:v>0.35751113566537152</c:v>
                </c:pt>
                <c:pt idx="856">
                  <c:v>0.35755783821880288</c:v>
                </c:pt>
                <c:pt idx="857">
                  <c:v>0.35760373788113015</c:v>
                </c:pt>
                <c:pt idx="858">
                  <c:v>0.35764220013190995</c:v>
                </c:pt>
                <c:pt idx="859">
                  <c:v>0.35768543079460446</c:v>
                </c:pt>
                <c:pt idx="860">
                  <c:v>0.35773915157389408</c:v>
                </c:pt>
                <c:pt idx="861">
                  <c:v>0.35778085640253249</c:v>
                </c:pt>
                <c:pt idx="862">
                  <c:v>0.35781161395437361</c:v>
                </c:pt>
                <c:pt idx="863">
                  <c:v>0.3578378360409194</c:v>
                </c:pt>
                <c:pt idx="864">
                  <c:v>0.35787109553312169</c:v>
                </c:pt>
                <c:pt idx="865">
                  <c:v>0.35790906043825538</c:v>
                </c:pt>
                <c:pt idx="866">
                  <c:v>0.35794280535893147</c:v>
                </c:pt>
                <c:pt idx="867">
                  <c:v>0.35798130302810022</c:v>
                </c:pt>
                <c:pt idx="868">
                  <c:v>0.35801760920755821</c:v>
                </c:pt>
                <c:pt idx="869">
                  <c:v>0.35804923028585106</c:v>
                </c:pt>
                <c:pt idx="870">
                  <c:v>0.35807417370969241</c:v>
                </c:pt>
                <c:pt idx="871">
                  <c:v>0.35809447468291206</c:v>
                </c:pt>
                <c:pt idx="872">
                  <c:v>0.35812149368245733</c:v>
                </c:pt>
                <c:pt idx="873">
                  <c:v>0.3581421813153926</c:v>
                </c:pt>
                <c:pt idx="874">
                  <c:v>0.35817278048715678</c:v>
                </c:pt>
                <c:pt idx="875">
                  <c:v>0.35822253289261657</c:v>
                </c:pt>
                <c:pt idx="876">
                  <c:v>0.35825822972702209</c:v>
                </c:pt>
                <c:pt idx="877">
                  <c:v>0.35829122408345287</c:v>
                </c:pt>
                <c:pt idx="878">
                  <c:v>0.35831792405483681</c:v>
                </c:pt>
                <c:pt idx="879">
                  <c:v>0.35834859502555583</c:v>
                </c:pt>
                <c:pt idx="880">
                  <c:v>0.35837945136745986</c:v>
                </c:pt>
                <c:pt idx="881">
                  <c:v>0.35840566800210683</c:v>
                </c:pt>
                <c:pt idx="882">
                  <c:v>0.35842988673265075</c:v>
                </c:pt>
                <c:pt idx="883">
                  <c:v>0.35845498811610255</c:v>
                </c:pt>
                <c:pt idx="884">
                  <c:v>0.35847127011195096</c:v>
                </c:pt>
                <c:pt idx="885">
                  <c:v>0.35849377501693552</c:v>
                </c:pt>
                <c:pt idx="886">
                  <c:v>0.35852742098450568</c:v>
                </c:pt>
                <c:pt idx="887">
                  <c:v>0.35856689084088028</c:v>
                </c:pt>
                <c:pt idx="888">
                  <c:v>0.35861037920198252</c:v>
                </c:pt>
                <c:pt idx="889">
                  <c:v>0.35863927072703738</c:v>
                </c:pt>
                <c:pt idx="890">
                  <c:v>0.35865055427046116</c:v>
                </c:pt>
                <c:pt idx="891">
                  <c:v>0.35866041144489214</c:v>
                </c:pt>
                <c:pt idx="892">
                  <c:v>0.35867567417515045</c:v>
                </c:pt>
                <c:pt idx="893">
                  <c:v>0.35868123109449535</c:v>
                </c:pt>
                <c:pt idx="894">
                  <c:v>0.35870637853833293</c:v>
                </c:pt>
                <c:pt idx="895">
                  <c:v>0.3587363900853191</c:v>
                </c:pt>
                <c:pt idx="896">
                  <c:v>0.35875988749442261</c:v>
                </c:pt>
                <c:pt idx="897">
                  <c:v>0.35879209010306506</c:v>
                </c:pt>
                <c:pt idx="898">
                  <c:v>0.35881642525564095</c:v>
                </c:pt>
                <c:pt idx="899">
                  <c:v>0.35884141576411266</c:v>
                </c:pt>
                <c:pt idx="900">
                  <c:v>0.35886489619705902</c:v>
                </c:pt>
                <c:pt idx="901">
                  <c:v>0.35888272508930852</c:v>
                </c:pt>
                <c:pt idx="902">
                  <c:v>0.35890602103993996</c:v>
                </c:pt>
                <c:pt idx="903">
                  <c:v>0.35893599394473119</c:v>
                </c:pt>
                <c:pt idx="904">
                  <c:v>0.35895554805129448</c:v>
                </c:pt>
                <c:pt idx="905">
                  <c:v>0.35898452762507888</c:v>
                </c:pt>
                <c:pt idx="906">
                  <c:v>0.35901013361570389</c:v>
                </c:pt>
                <c:pt idx="907">
                  <c:v>0.35903504437830325</c:v>
                </c:pt>
                <c:pt idx="908">
                  <c:v>0.35905350982387213</c:v>
                </c:pt>
                <c:pt idx="909">
                  <c:v>0.3590787830109976</c:v>
                </c:pt>
                <c:pt idx="910">
                  <c:v>0.35911118126814195</c:v>
                </c:pt>
                <c:pt idx="911">
                  <c:v>0.35913110294159351</c:v>
                </c:pt>
                <c:pt idx="912">
                  <c:v>0.35914821782886941</c:v>
                </c:pt>
                <c:pt idx="913">
                  <c:v>0.35917732010372178</c:v>
                </c:pt>
                <c:pt idx="914">
                  <c:v>0.35920085311310346</c:v>
                </c:pt>
                <c:pt idx="915">
                  <c:v>0.35922384315014777</c:v>
                </c:pt>
                <c:pt idx="916">
                  <c:v>0.35925775361257611</c:v>
                </c:pt>
                <c:pt idx="917">
                  <c:v>0.35928212851861874</c:v>
                </c:pt>
                <c:pt idx="918">
                  <c:v>0.35930607125837816</c:v>
                </c:pt>
                <c:pt idx="919">
                  <c:v>0.35933238162231323</c:v>
                </c:pt>
                <c:pt idx="920">
                  <c:v>0.35935350162907892</c:v>
                </c:pt>
                <c:pt idx="921">
                  <c:v>0.3593644509956555</c:v>
                </c:pt>
                <c:pt idx="922">
                  <c:v>0.35936735379977414</c:v>
                </c:pt>
                <c:pt idx="923">
                  <c:v>0.35935992159432667</c:v>
                </c:pt>
                <c:pt idx="924">
                  <c:v>0.3593628066271492</c:v>
                </c:pt>
                <c:pt idx="925">
                  <c:v>0.3593670770652016</c:v>
                </c:pt>
                <c:pt idx="926">
                  <c:v>0.35937195003991768</c:v>
                </c:pt>
                <c:pt idx="927">
                  <c:v>0.35938140905138399</c:v>
                </c:pt>
                <c:pt idx="928">
                  <c:v>0.35938387456364018</c:v>
                </c:pt>
                <c:pt idx="929">
                  <c:v>0.35939058244278671</c:v>
                </c:pt>
                <c:pt idx="930">
                  <c:v>0.35940027247661027</c:v>
                </c:pt>
                <c:pt idx="931">
                  <c:v>0.35940202225142032</c:v>
                </c:pt>
                <c:pt idx="932">
                  <c:v>0.35940685109001352</c:v>
                </c:pt>
                <c:pt idx="933">
                  <c:v>0.35940218325452072</c:v>
                </c:pt>
                <c:pt idx="934">
                  <c:v>0.35939050848558107</c:v>
                </c:pt>
                <c:pt idx="935">
                  <c:v>0.35938857169483374</c:v>
                </c:pt>
                <c:pt idx="936">
                  <c:v>0.35938424092033822</c:v>
                </c:pt>
                <c:pt idx="937">
                  <c:v>0.35938519245409234</c:v>
                </c:pt>
                <c:pt idx="938">
                  <c:v>0.35937079534020477</c:v>
                </c:pt>
                <c:pt idx="939">
                  <c:v>0.35934027713251099</c:v>
                </c:pt>
                <c:pt idx="940">
                  <c:v>0.35931650073484295</c:v>
                </c:pt>
                <c:pt idx="941">
                  <c:v>0.35928895102300179</c:v>
                </c:pt>
                <c:pt idx="942">
                  <c:v>0.35925793780566401</c:v>
                </c:pt>
                <c:pt idx="943">
                  <c:v>0.35923097602653736</c:v>
                </c:pt>
                <c:pt idx="944">
                  <c:v>0.3592215805894754</c:v>
                </c:pt>
                <c:pt idx="945">
                  <c:v>0.3591832580893275</c:v>
                </c:pt>
                <c:pt idx="946">
                  <c:v>0.35912579525570426</c:v>
                </c:pt>
                <c:pt idx="947">
                  <c:v>0.35907930434595242</c:v>
                </c:pt>
                <c:pt idx="948">
                  <c:v>0.35901580987923681</c:v>
                </c:pt>
                <c:pt idx="949">
                  <c:v>0.35894709939029695</c:v>
                </c:pt>
                <c:pt idx="950">
                  <c:v>0.35888919870342345</c:v>
                </c:pt>
                <c:pt idx="951">
                  <c:v>0.35883405403851315</c:v>
                </c:pt>
                <c:pt idx="952">
                  <c:v>0.35878093603713807</c:v>
                </c:pt>
                <c:pt idx="953">
                  <c:v>0.35872741693654148</c:v>
                </c:pt>
                <c:pt idx="954">
                  <c:v>0.35865720110233568</c:v>
                </c:pt>
                <c:pt idx="955">
                  <c:v>0.35858621519573775</c:v>
                </c:pt>
                <c:pt idx="956">
                  <c:v>0.3585234562505577</c:v>
                </c:pt>
                <c:pt idx="957">
                  <c:v>0.35846384817511084</c:v>
                </c:pt>
                <c:pt idx="958">
                  <c:v>0.35842448095313628</c:v>
                </c:pt>
                <c:pt idx="959">
                  <c:v>0.3583981405271035</c:v>
                </c:pt>
                <c:pt idx="960">
                  <c:v>0.35836826807971622</c:v>
                </c:pt>
                <c:pt idx="961">
                  <c:v>0.35832846042650335</c:v>
                </c:pt>
                <c:pt idx="962">
                  <c:v>0.35831285346314257</c:v>
                </c:pt>
                <c:pt idx="963">
                  <c:v>0.35830599547466707</c:v>
                </c:pt>
                <c:pt idx="964">
                  <c:v>0.35832746482752081</c:v>
                </c:pt>
                <c:pt idx="965">
                  <c:v>0.35838369752350113</c:v>
                </c:pt>
                <c:pt idx="966">
                  <c:v>0.35842842351420395</c:v>
                </c:pt>
                <c:pt idx="967">
                  <c:v>0.35848162515939291</c:v>
                </c:pt>
                <c:pt idx="968">
                  <c:v>0.35855829698937786</c:v>
                </c:pt>
                <c:pt idx="969">
                  <c:v>0.35863143413063092</c:v>
                </c:pt>
                <c:pt idx="970">
                  <c:v>0.35871797168341724</c:v>
                </c:pt>
                <c:pt idx="971">
                  <c:v>0.35882880628118868</c:v>
                </c:pt>
                <c:pt idx="972">
                  <c:v>0.35896093021324643</c:v>
                </c:pt>
                <c:pt idx="973">
                  <c:v>0.359069155282777</c:v>
                </c:pt>
                <c:pt idx="974">
                  <c:v>0.35919806610761729</c:v>
                </c:pt>
                <c:pt idx="975">
                  <c:v>0.35934377673113049</c:v>
                </c:pt>
                <c:pt idx="976">
                  <c:v>0.35947955193851328</c:v>
                </c:pt>
                <c:pt idx="977">
                  <c:v>0.359637121197115</c:v>
                </c:pt>
                <c:pt idx="978">
                  <c:v>0.35981276229177411</c:v>
                </c:pt>
                <c:pt idx="979">
                  <c:v>0.35995527325624255</c:v>
                </c:pt>
                <c:pt idx="980">
                  <c:v>0.36010499526868411</c:v>
                </c:pt>
                <c:pt idx="981">
                  <c:v>0.36023674376994569</c:v>
                </c:pt>
                <c:pt idx="982">
                  <c:v>0.36035171440722674</c:v>
                </c:pt>
                <c:pt idx="983">
                  <c:v>0.36047447035600583</c:v>
                </c:pt>
                <c:pt idx="984">
                  <c:v>0.36057731526594344</c:v>
                </c:pt>
                <c:pt idx="985">
                  <c:v>0.3606784928747932</c:v>
                </c:pt>
                <c:pt idx="986">
                  <c:v>0.36079747886479546</c:v>
                </c:pt>
                <c:pt idx="987">
                  <c:v>0.36088438591083155</c:v>
                </c:pt>
                <c:pt idx="988">
                  <c:v>0.36096649824237942</c:v>
                </c:pt>
                <c:pt idx="989">
                  <c:v>0.36104025482469204</c:v>
                </c:pt>
                <c:pt idx="990">
                  <c:v>0.36109985899837033</c:v>
                </c:pt>
                <c:pt idx="991">
                  <c:v>0.36112678655663605</c:v>
                </c:pt>
                <c:pt idx="992">
                  <c:v>0.3611495339573057</c:v>
                </c:pt>
                <c:pt idx="993">
                  <c:v>0.36116584335581581</c:v>
                </c:pt>
                <c:pt idx="994">
                  <c:v>0.36115189877125237</c:v>
                </c:pt>
                <c:pt idx="995">
                  <c:v>0.36111797164033299</c:v>
                </c:pt>
                <c:pt idx="996">
                  <c:v>0.36109441439747642</c:v>
                </c:pt>
                <c:pt idx="997">
                  <c:v>0.36106580084307005</c:v>
                </c:pt>
                <c:pt idx="998">
                  <c:v>0.36103108031785353</c:v>
                </c:pt>
                <c:pt idx="999">
                  <c:v>0.36100881056449197</c:v>
                </c:pt>
                <c:pt idx="1000">
                  <c:v>0.36095705676695938</c:v>
                </c:pt>
                <c:pt idx="1001">
                  <c:v>0.36088416153416664</c:v>
                </c:pt>
                <c:pt idx="1002">
                  <c:v>0.36080887307177667</c:v>
                </c:pt>
                <c:pt idx="1003">
                  <c:v>0.36070516112584367</c:v>
                </c:pt>
                <c:pt idx="1004">
                  <c:v>0.36059626093245395</c:v>
                </c:pt>
                <c:pt idx="1005">
                  <c:v>0.36049053753847193</c:v>
                </c:pt>
                <c:pt idx="1006">
                  <c:v>0.36037543636879898</c:v>
                </c:pt>
                <c:pt idx="1007">
                  <c:v>0.36025141722941906</c:v>
                </c:pt>
                <c:pt idx="1008">
                  <c:v>0.36014224953420637</c:v>
                </c:pt>
                <c:pt idx="1009">
                  <c:v>0.36000825976836737</c:v>
                </c:pt>
                <c:pt idx="1010">
                  <c:v>0.35986397956315191</c:v>
                </c:pt>
                <c:pt idx="1011">
                  <c:v>0.35970603856968636</c:v>
                </c:pt>
                <c:pt idx="1012">
                  <c:v>0.35952484543316182</c:v>
                </c:pt>
                <c:pt idx="1013">
                  <c:v>0.35933784340507885</c:v>
                </c:pt>
                <c:pt idx="1014">
                  <c:v>0.35914666220403141</c:v>
                </c:pt>
                <c:pt idx="1015">
                  <c:v>0.35894915009100553</c:v>
                </c:pt>
                <c:pt idx="1016">
                  <c:v>0.35874329425868251</c:v>
                </c:pt>
                <c:pt idx="1017">
                  <c:v>0.35851747498681347</c:v>
                </c:pt>
                <c:pt idx="1018">
                  <c:v>0.35826320575720549</c:v>
                </c:pt>
                <c:pt idx="1019">
                  <c:v>0.35799611179941815</c:v>
                </c:pt>
                <c:pt idx="1020">
                  <c:v>0.3577079725829943</c:v>
                </c:pt>
                <c:pt idx="1021">
                  <c:v>0.35739294435701835</c:v>
                </c:pt>
                <c:pt idx="1022">
                  <c:v>0.35707061054997341</c:v>
                </c:pt>
                <c:pt idx="1023">
                  <c:v>0.35672218183044735</c:v>
                </c:pt>
                <c:pt idx="1024">
                  <c:v>0.35637106254993994</c:v>
                </c:pt>
                <c:pt idx="1025">
                  <c:v>0.35599995938621848</c:v>
                </c:pt>
                <c:pt idx="1026">
                  <c:v>0.35560210437393325</c:v>
                </c:pt>
                <c:pt idx="1027">
                  <c:v>0.35519228182576196</c:v>
                </c:pt>
                <c:pt idx="1028">
                  <c:v>0.35473078058137925</c:v>
                </c:pt>
                <c:pt idx="1029">
                  <c:v>0.35423924899475151</c:v>
                </c:pt>
                <c:pt idx="1030">
                  <c:v>0.35372700919466443</c:v>
                </c:pt>
                <c:pt idx="1031">
                  <c:v>0.35317220932703247</c:v>
                </c:pt>
                <c:pt idx="1032">
                  <c:v>0.35260321091320607</c:v>
                </c:pt>
                <c:pt idx="1033">
                  <c:v>0.35202611066862127</c:v>
                </c:pt>
                <c:pt idx="1034">
                  <c:v>0.35141217170003108</c:v>
                </c:pt>
                <c:pt idx="1035">
                  <c:v>0.35077989564354245</c:v>
                </c:pt>
                <c:pt idx="1036">
                  <c:v>0.35010413540758095</c:v>
                </c:pt>
                <c:pt idx="1037">
                  <c:v>0.34938643742450554</c:v>
                </c:pt>
                <c:pt idx="1038">
                  <c:v>0.34862659228512016</c:v>
                </c:pt>
                <c:pt idx="1039">
                  <c:v>0.34783052475793891</c:v>
                </c:pt>
                <c:pt idx="1040">
                  <c:v>0.34702168335055594</c:v>
                </c:pt>
                <c:pt idx="1041">
                  <c:v>0.34618606905978982</c:v>
                </c:pt>
                <c:pt idx="1042">
                  <c:v>0.34531335012543618</c:v>
                </c:pt>
                <c:pt idx="1043">
                  <c:v>0.34441139604868481</c:v>
                </c:pt>
                <c:pt idx="1044">
                  <c:v>0.3435072326239294</c:v>
                </c:pt>
                <c:pt idx="1045">
                  <c:v>0.34256489480404112</c:v>
                </c:pt>
                <c:pt idx="1046">
                  <c:v>0.34160089252148079</c:v>
                </c:pt>
                <c:pt idx="1047">
                  <c:v>0.34060801740880714</c:v>
                </c:pt>
                <c:pt idx="1048">
                  <c:v>0.33956900500512227</c:v>
                </c:pt>
                <c:pt idx="1049">
                  <c:v>0.3385316147530299</c:v>
                </c:pt>
                <c:pt idx="1050">
                  <c:v>0.33746794277186609</c:v>
                </c:pt>
                <c:pt idx="1051">
                  <c:v>0.33641307679658145</c:v>
                </c:pt>
                <c:pt idx="1052">
                  <c:v>0.33535795509335659</c:v>
                </c:pt>
                <c:pt idx="1053">
                  <c:v>0.33431636931793141</c:v>
                </c:pt>
                <c:pt idx="1054">
                  <c:v>0.33325722463037177</c:v>
                </c:pt>
                <c:pt idx="1055">
                  <c:v>0.33222961883799046</c:v>
                </c:pt>
                <c:pt idx="1056">
                  <c:v>0.33119807924785089</c:v>
                </c:pt>
                <c:pt idx="1057">
                  <c:v>0.3302035338167893</c:v>
                </c:pt>
                <c:pt idx="1058">
                  <c:v>0.32919908737037135</c:v>
                </c:pt>
                <c:pt idx="1059">
                  <c:v>0.32827373449250469</c:v>
                </c:pt>
                <c:pt idx="1060">
                  <c:v>0.3273855175762837</c:v>
                </c:pt>
                <c:pt idx="1061">
                  <c:v>0.3265867429295346</c:v>
                </c:pt>
                <c:pt idx="1062">
                  <c:v>0.32588793089335999</c:v>
                </c:pt>
                <c:pt idx="1063">
                  <c:v>0.32528461520789476</c:v>
                </c:pt>
                <c:pt idx="1064">
                  <c:v>0.32479363177927684</c:v>
                </c:pt>
                <c:pt idx="1065">
                  <c:v>0.3244115383761324</c:v>
                </c:pt>
                <c:pt idx="1066">
                  <c:v>0.32413554519470528</c:v>
                </c:pt>
                <c:pt idx="1067">
                  <c:v>0.32396402992514189</c:v>
                </c:pt>
                <c:pt idx="1068">
                  <c:v>0.32390215764574709</c:v>
                </c:pt>
                <c:pt idx="1069">
                  <c:v>0.32392864200799953</c:v>
                </c:pt>
                <c:pt idx="1070">
                  <c:v>0.32401891724503301</c:v>
                </c:pt>
                <c:pt idx="1071">
                  <c:v>0.32420649584404709</c:v>
                </c:pt>
                <c:pt idx="1072">
                  <c:v>0.32441898532899938</c:v>
                </c:pt>
                <c:pt idx="1073">
                  <c:v>0.32471099540635689</c:v>
                </c:pt>
                <c:pt idx="1074">
                  <c:v>0.32500974618244233</c:v>
                </c:pt>
                <c:pt idx="1075">
                  <c:v>0.32534286790761047</c:v>
                </c:pt>
                <c:pt idx="1076">
                  <c:v>0.32569160595548241</c:v>
                </c:pt>
                <c:pt idx="1077">
                  <c:v>0.32606502689235417</c:v>
                </c:pt>
                <c:pt idx="1078">
                  <c:v>0.3264451270733722</c:v>
                </c:pt>
                <c:pt idx="1079">
                  <c:v>0.3268506149299199</c:v>
                </c:pt>
                <c:pt idx="1080">
                  <c:v>0.3272592909836089</c:v>
                </c:pt>
                <c:pt idx="1081">
                  <c:v>0.32767112418617694</c:v>
                </c:pt>
                <c:pt idx="1082">
                  <c:v>0.32810494196081791</c:v>
                </c:pt>
                <c:pt idx="1083">
                  <c:v>0.32855094236868249</c:v>
                </c:pt>
                <c:pt idx="1084">
                  <c:v>0.32899635754215173</c:v>
                </c:pt>
                <c:pt idx="1085">
                  <c:v>0.32945307622204101</c:v>
                </c:pt>
                <c:pt idx="1086">
                  <c:v>0.32989765869260695</c:v>
                </c:pt>
                <c:pt idx="1087">
                  <c:v>0.3303186940373381</c:v>
                </c:pt>
                <c:pt idx="1088">
                  <c:v>0.3307322886165418</c:v>
                </c:pt>
                <c:pt idx="1089">
                  <c:v>0.3311264431888295</c:v>
                </c:pt>
                <c:pt idx="1090">
                  <c:v>0.33150502691851713</c:v>
                </c:pt>
                <c:pt idx="1091">
                  <c:v>0.33187532300558087</c:v>
                </c:pt>
                <c:pt idx="1092">
                  <c:v>0.33223182132261581</c:v>
                </c:pt>
                <c:pt idx="1093">
                  <c:v>0.33257714252947146</c:v>
                </c:pt>
                <c:pt idx="1094">
                  <c:v>0.33291358732782944</c:v>
                </c:pt>
                <c:pt idx="1095">
                  <c:v>0.33323790799051228</c:v>
                </c:pt>
                <c:pt idx="1096">
                  <c:v>0.33356314812885213</c:v>
                </c:pt>
                <c:pt idx="1097">
                  <c:v>0.33386871527446943</c:v>
                </c:pt>
                <c:pt idx="1098">
                  <c:v>0.33415987078679626</c:v>
                </c:pt>
                <c:pt idx="1099">
                  <c:v>0.3344399124023692</c:v>
                </c:pt>
                <c:pt idx="1100">
                  <c:v>0.3347042586838373</c:v>
                </c:pt>
                <c:pt idx="1101">
                  <c:v>0.33495190267251651</c:v>
                </c:pt>
                <c:pt idx="1102">
                  <c:v>0.33519627441964833</c:v>
                </c:pt>
                <c:pt idx="1103">
                  <c:v>0.33541334890471286</c:v>
                </c:pt>
                <c:pt idx="1104">
                  <c:v>0.33560700836904606</c:v>
                </c:pt>
                <c:pt idx="1105">
                  <c:v>0.33578830266534759</c:v>
                </c:pt>
                <c:pt idx="1106">
                  <c:v>0.33595315703768308</c:v>
                </c:pt>
                <c:pt idx="1107">
                  <c:v>0.33611093895401617</c:v>
                </c:pt>
                <c:pt idx="1108">
                  <c:v>0.33627352725250903</c:v>
                </c:pt>
                <c:pt idx="1109">
                  <c:v>0.33644080406320914</c:v>
                </c:pt>
                <c:pt idx="1110">
                  <c:v>0.3366052876661903</c:v>
                </c:pt>
                <c:pt idx="1111">
                  <c:v>0.33676803254685833</c:v>
                </c:pt>
                <c:pt idx="1112">
                  <c:v>0.33693636099820284</c:v>
                </c:pt>
                <c:pt idx="1113">
                  <c:v>0.33710371507544762</c:v>
                </c:pt>
                <c:pt idx="1114">
                  <c:v>0.33728244597282114</c:v>
                </c:pt>
                <c:pt idx="1115">
                  <c:v>0.33748124613270103</c:v>
                </c:pt>
                <c:pt idx="1116">
                  <c:v>0.33769240323991917</c:v>
                </c:pt>
                <c:pt idx="1117">
                  <c:v>0.33791669861527246</c:v>
                </c:pt>
                <c:pt idx="1118">
                  <c:v>0.33815289289411576</c:v>
                </c:pt>
                <c:pt idx="1119">
                  <c:v>0.33839056377655496</c:v>
                </c:pt>
                <c:pt idx="1120">
                  <c:v>0.33863791270410637</c:v>
                </c:pt>
                <c:pt idx="1121">
                  <c:v>0.33890368652764824</c:v>
                </c:pt>
                <c:pt idx="1122">
                  <c:v>0.33917973313984118</c:v>
                </c:pt>
                <c:pt idx="1123">
                  <c:v>0.33946922662863149</c:v>
                </c:pt>
                <c:pt idx="1124">
                  <c:v>0.33976818954873522</c:v>
                </c:pt>
                <c:pt idx="1125">
                  <c:v>0.34007702044033</c:v>
                </c:pt>
                <c:pt idx="1126">
                  <c:v>0.34038031610051817</c:v>
                </c:pt>
                <c:pt idx="1127">
                  <c:v>0.34069866090819573</c:v>
                </c:pt>
                <c:pt idx="1128">
                  <c:v>0.34100854487518273</c:v>
                </c:pt>
                <c:pt idx="1129">
                  <c:v>0.34131644012415069</c:v>
                </c:pt>
                <c:pt idx="1130">
                  <c:v>0.341625881643145</c:v>
                </c:pt>
                <c:pt idx="1131">
                  <c:v>0.34192092824497061</c:v>
                </c:pt>
                <c:pt idx="1132">
                  <c:v>0.34220382153296441</c:v>
                </c:pt>
                <c:pt idx="1133">
                  <c:v>0.3424820552113359</c:v>
                </c:pt>
                <c:pt idx="1134">
                  <c:v>0.34276866848203474</c:v>
                </c:pt>
                <c:pt idx="1135">
                  <c:v>0.34305808641263358</c:v>
                </c:pt>
                <c:pt idx="1136">
                  <c:v>0.34334533213461005</c:v>
                </c:pt>
                <c:pt idx="1137">
                  <c:v>0.34362454302037015</c:v>
                </c:pt>
                <c:pt idx="1138">
                  <c:v>0.34390368371548807</c:v>
                </c:pt>
                <c:pt idx="1139">
                  <c:v>0.34416401624908488</c:v>
                </c:pt>
                <c:pt idx="1140">
                  <c:v>0.34440476899396089</c:v>
                </c:pt>
                <c:pt idx="1141">
                  <c:v>0.34465071292300892</c:v>
                </c:pt>
                <c:pt idx="1142">
                  <c:v>0.34489011291951077</c:v>
                </c:pt>
                <c:pt idx="1143">
                  <c:v>0.34511757098144119</c:v>
                </c:pt>
                <c:pt idx="1144">
                  <c:v>0.34534554947834623</c:v>
                </c:pt>
                <c:pt idx="1145">
                  <c:v>0.34556784224342918</c:v>
                </c:pt>
                <c:pt idx="1146">
                  <c:v>0.34577533350585377</c:v>
                </c:pt>
                <c:pt idx="1147">
                  <c:v>0.34598646855937459</c:v>
                </c:pt>
                <c:pt idx="1148">
                  <c:v>0.34619713649660461</c:v>
                </c:pt>
                <c:pt idx="1149">
                  <c:v>0.34639330713572841</c:v>
                </c:pt>
                <c:pt idx="1150">
                  <c:v>0.34658099986545632</c:v>
                </c:pt>
                <c:pt idx="1151">
                  <c:v>0.34677035451766103</c:v>
                </c:pt>
                <c:pt idx="1152">
                  <c:v>0.3469481427143602</c:v>
                </c:pt>
                <c:pt idx="1153">
                  <c:v>0.34711375052480348</c:v>
                </c:pt>
                <c:pt idx="1154">
                  <c:v>0.34729594691062565</c:v>
                </c:pt>
                <c:pt idx="1155">
                  <c:v>0.3474702400321546</c:v>
                </c:pt>
                <c:pt idx="1156">
                  <c:v>0.34764253893092656</c:v>
                </c:pt>
                <c:pt idx="1157">
                  <c:v>0.34783758632475931</c:v>
                </c:pt>
                <c:pt idx="1158">
                  <c:v>0.34801894191875477</c:v>
                </c:pt>
                <c:pt idx="1159">
                  <c:v>0.34819005356733052</c:v>
                </c:pt>
                <c:pt idx="1160">
                  <c:v>0.34835594668057707</c:v>
                </c:pt>
                <c:pt idx="1161">
                  <c:v>0.34850709557493326</c:v>
                </c:pt>
                <c:pt idx="1162">
                  <c:v>0.3486524799892195</c:v>
                </c:pt>
                <c:pt idx="1163">
                  <c:v>0.34877703376179775</c:v>
                </c:pt>
                <c:pt idx="1164">
                  <c:v>0.34891949986234533</c:v>
                </c:pt>
                <c:pt idx="1165">
                  <c:v>0.34907625604656217</c:v>
                </c:pt>
                <c:pt idx="1166">
                  <c:v>0.34921449826162237</c:v>
                </c:pt>
                <c:pt idx="1167">
                  <c:v>0.34934655134683551</c:v>
                </c:pt>
                <c:pt idx="1168">
                  <c:v>0.34948288405266065</c:v>
                </c:pt>
                <c:pt idx="1169">
                  <c:v>0.34959999688394405</c:v>
                </c:pt>
                <c:pt idx="1170">
                  <c:v>0.34972335433125673</c:v>
                </c:pt>
                <c:pt idx="1171">
                  <c:v>0.34986074506504022</c:v>
                </c:pt>
                <c:pt idx="1172">
                  <c:v>0.34999556525415149</c:v>
                </c:pt>
                <c:pt idx="1173">
                  <c:v>0.35012488092873434</c:v>
                </c:pt>
                <c:pt idx="1174">
                  <c:v>0.35024806090805405</c:v>
                </c:pt>
                <c:pt idx="1175">
                  <c:v>0.35037301915156221</c:v>
                </c:pt>
                <c:pt idx="1176">
                  <c:v>0.35048262686788295</c:v>
                </c:pt>
                <c:pt idx="1177">
                  <c:v>0.35058769548587732</c:v>
                </c:pt>
                <c:pt idx="1178">
                  <c:v>0.35070419527111923</c:v>
                </c:pt>
                <c:pt idx="1179">
                  <c:v>0.35081562535433264</c:v>
                </c:pt>
                <c:pt idx="1180">
                  <c:v>0.35092387366826133</c:v>
                </c:pt>
                <c:pt idx="1181">
                  <c:v>0.3510364331047538</c:v>
                </c:pt>
                <c:pt idx="1182">
                  <c:v>0.35114083265057255</c:v>
                </c:pt>
                <c:pt idx="1183">
                  <c:v>0.3512401480202994</c:v>
                </c:pt>
                <c:pt idx="1184">
                  <c:v>0.35134643379814157</c:v>
                </c:pt>
                <c:pt idx="1185">
                  <c:v>0.35144305158392913</c:v>
                </c:pt>
                <c:pt idx="1186">
                  <c:v>0.35153572663549348</c:v>
                </c:pt>
                <c:pt idx="1187">
                  <c:v>0.35162619135829037</c:v>
                </c:pt>
                <c:pt idx="1188">
                  <c:v>0.35170913546665639</c:v>
                </c:pt>
                <c:pt idx="1189">
                  <c:v>0.35180742142039567</c:v>
                </c:pt>
                <c:pt idx="1190">
                  <c:v>0.35191328999795907</c:v>
                </c:pt>
                <c:pt idx="1191">
                  <c:v>0.35200947687664685</c:v>
                </c:pt>
                <c:pt idx="1192">
                  <c:v>0.35211313629813473</c:v>
                </c:pt>
                <c:pt idx="1193">
                  <c:v>0.35220200454497208</c:v>
                </c:pt>
                <c:pt idx="1194">
                  <c:v>0.35227586367118618</c:v>
                </c:pt>
                <c:pt idx="1195">
                  <c:v>0.35235638281567211</c:v>
                </c:pt>
                <c:pt idx="1196">
                  <c:v>0.35244193768260085</c:v>
                </c:pt>
                <c:pt idx="1197">
                  <c:v>0.35252563341055981</c:v>
                </c:pt>
                <c:pt idx="1198">
                  <c:v>0.35260251406582405</c:v>
                </c:pt>
                <c:pt idx="1199">
                  <c:v>0.35268853656540272</c:v>
                </c:pt>
                <c:pt idx="1200">
                  <c:v>0.35276480159948015</c:v>
                </c:pt>
                <c:pt idx="1201">
                  <c:v>0.3528309606797308</c:v>
                </c:pt>
                <c:pt idx="1202">
                  <c:v>0.35290958590975757</c:v>
                </c:pt>
                <c:pt idx="1203">
                  <c:v>0.35297624390172694</c:v>
                </c:pt>
                <c:pt idx="1204">
                  <c:v>0.35303403811242567</c:v>
                </c:pt>
                <c:pt idx="1205">
                  <c:v>0.35310246625527569</c:v>
                </c:pt>
                <c:pt idx="1206">
                  <c:v>0.35317246415858256</c:v>
                </c:pt>
                <c:pt idx="1207">
                  <c:v>0.35324422645863779</c:v>
                </c:pt>
                <c:pt idx="1208">
                  <c:v>0.35333183167605514</c:v>
                </c:pt>
                <c:pt idx="1209">
                  <c:v>0.35340438625125042</c:v>
                </c:pt>
                <c:pt idx="1210">
                  <c:v>0.35345618513169214</c:v>
                </c:pt>
                <c:pt idx="1211">
                  <c:v>0.35351571736769288</c:v>
                </c:pt>
                <c:pt idx="1212">
                  <c:v>0.3535744821861897</c:v>
                </c:pt>
                <c:pt idx="1213">
                  <c:v>0.35362225148171039</c:v>
                </c:pt>
                <c:pt idx="1214">
                  <c:v>0.35367594980662415</c:v>
                </c:pt>
                <c:pt idx="1215">
                  <c:v>0.35374335126763695</c:v>
                </c:pt>
                <c:pt idx="1216">
                  <c:v>0.35380199577029708</c:v>
                </c:pt>
                <c:pt idx="1217">
                  <c:v>0.35386061194248014</c:v>
                </c:pt>
                <c:pt idx="1218">
                  <c:v>0.35393336995752045</c:v>
                </c:pt>
                <c:pt idx="1219">
                  <c:v>0.3540137087525384</c:v>
                </c:pt>
                <c:pt idx="1220">
                  <c:v>0.35406452740389865</c:v>
                </c:pt>
                <c:pt idx="1221">
                  <c:v>0.35411779243369373</c:v>
                </c:pt>
                <c:pt idx="1222">
                  <c:v>0.3541740435732032</c:v>
                </c:pt>
                <c:pt idx="1223">
                  <c:v>0.35421401065006464</c:v>
                </c:pt>
                <c:pt idx="1224">
                  <c:v>0.35426055338157642</c:v>
                </c:pt>
                <c:pt idx="1225">
                  <c:v>0.35431293461734509</c:v>
                </c:pt>
                <c:pt idx="1226">
                  <c:v>0.35435396154570081</c:v>
                </c:pt>
                <c:pt idx="1227">
                  <c:v>0.35438954750640411</c:v>
                </c:pt>
                <c:pt idx="1228">
                  <c:v>0.35443274297213062</c:v>
                </c:pt>
                <c:pt idx="1229">
                  <c:v>0.35448103491299549</c:v>
                </c:pt>
                <c:pt idx="1230">
                  <c:v>0.35452762950196554</c:v>
                </c:pt>
                <c:pt idx="1231">
                  <c:v>0.35457077950911303</c:v>
                </c:pt>
                <c:pt idx="1232">
                  <c:v>0.35461007178183562</c:v>
                </c:pt>
                <c:pt idx="1233">
                  <c:v>0.35464581325116362</c:v>
                </c:pt>
                <c:pt idx="1234">
                  <c:v>0.35467735955567964</c:v>
                </c:pt>
                <c:pt idx="1235">
                  <c:v>0.35471585910153264</c:v>
                </c:pt>
                <c:pt idx="1236">
                  <c:v>0.35474850798570978</c:v>
                </c:pt>
                <c:pt idx="1237">
                  <c:v>0.35478296761399758</c:v>
                </c:pt>
                <c:pt idx="1238">
                  <c:v>0.35482035299176012</c:v>
                </c:pt>
                <c:pt idx="1239">
                  <c:v>0.35485617596316521</c:v>
                </c:pt>
                <c:pt idx="1240">
                  <c:v>0.35489899093931071</c:v>
                </c:pt>
                <c:pt idx="1241">
                  <c:v>0.35494369408747839</c:v>
                </c:pt>
                <c:pt idx="1242">
                  <c:v>0.35498496481271885</c:v>
                </c:pt>
                <c:pt idx="1243">
                  <c:v>0.35505226349509184</c:v>
                </c:pt>
                <c:pt idx="1244">
                  <c:v>0.35511573385293205</c:v>
                </c:pt>
                <c:pt idx="1245">
                  <c:v>0.35515757807488441</c:v>
                </c:pt>
                <c:pt idx="1246">
                  <c:v>0.35521324541592153</c:v>
                </c:pt>
                <c:pt idx="1247">
                  <c:v>0.35526587627541578</c:v>
                </c:pt>
                <c:pt idx="1248">
                  <c:v>0.35528964487159387</c:v>
                </c:pt>
                <c:pt idx="1249">
                  <c:v>0.35531639367291046</c:v>
                </c:pt>
                <c:pt idx="1250">
                  <c:v>0.35535363388517321</c:v>
                </c:pt>
                <c:pt idx="1251">
                  <c:v>0.35539291678351487</c:v>
                </c:pt>
                <c:pt idx="1252">
                  <c:v>0.35542659051737918</c:v>
                </c:pt>
                <c:pt idx="1253">
                  <c:v>0.35548348194172341</c:v>
                </c:pt>
                <c:pt idx="1254">
                  <c:v>0.35554982470379404</c:v>
                </c:pt>
                <c:pt idx="1255">
                  <c:v>0.35558676996866251</c:v>
                </c:pt>
                <c:pt idx="1256">
                  <c:v>0.35562522582131523</c:v>
                </c:pt>
                <c:pt idx="1257">
                  <c:v>0.35565676511849159</c:v>
                </c:pt>
                <c:pt idx="1258">
                  <c:v>0.3556757641131833</c:v>
                </c:pt>
                <c:pt idx="1259">
                  <c:v>0.35570899726652055</c:v>
                </c:pt>
                <c:pt idx="1260">
                  <c:v>0.3557408887812486</c:v>
                </c:pt>
                <c:pt idx="1261">
                  <c:v>0.35577168920940938</c:v>
                </c:pt>
                <c:pt idx="1262">
                  <c:v>0.3558051827264801</c:v>
                </c:pt>
                <c:pt idx="1263">
                  <c:v>0.3558405030785865</c:v>
                </c:pt>
                <c:pt idx="1264">
                  <c:v>0.35587709394011635</c:v>
                </c:pt>
                <c:pt idx="1265">
                  <c:v>0.35591129069639577</c:v>
                </c:pt>
                <c:pt idx="1266">
                  <c:v>0.35595712637416693</c:v>
                </c:pt>
                <c:pt idx="1267">
                  <c:v>0.35599246148483416</c:v>
                </c:pt>
                <c:pt idx="1268">
                  <c:v>0.356017526121229</c:v>
                </c:pt>
                <c:pt idx="1269">
                  <c:v>0.3560540327326201</c:v>
                </c:pt>
                <c:pt idx="1270">
                  <c:v>0.35607941096263546</c:v>
                </c:pt>
                <c:pt idx="1271">
                  <c:v>0.35611763168109789</c:v>
                </c:pt>
                <c:pt idx="1272">
                  <c:v>0.35616639348830065</c:v>
                </c:pt>
                <c:pt idx="1273">
                  <c:v>0.356204515020551</c:v>
                </c:pt>
                <c:pt idx="1274">
                  <c:v>0.35625141146488654</c:v>
                </c:pt>
                <c:pt idx="1275">
                  <c:v>0.35629520146736815</c:v>
                </c:pt>
                <c:pt idx="1276">
                  <c:v>0.35634381117539721</c:v>
                </c:pt>
                <c:pt idx="1277">
                  <c:v>0.35638649531695288</c:v>
                </c:pt>
                <c:pt idx="1278">
                  <c:v>0.35641119611704836</c:v>
                </c:pt>
                <c:pt idx="1279">
                  <c:v>0.35644141743666108</c:v>
                </c:pt>
                <c:pt idx="1280">
                  <c:v>0.35646334164684051</c:v>
                </c:pt>
                <c:pt idx="1281">
                  <c:v>0.35649563714024296</c:v>
                </c:pt>
                <c:pt idx="1282">
                  <c:v>0.35654548779900325</c:v>
                </c:pt>
                <c:pt idx="1283">
                  <c:v>0.356590889507028</c:v>
                </c:pt>
                <c:pt idx="1284">
                  <c:v>0.35661057760408837</c:v>
                </c:pt>
                <c:pt idx="1285">
                  <c:v>0.35662765275584468</c:v>
                </c:pt>
                <c:pt idx="1286">
                  <c:v>0.35665388170280771</c:v>
                </c:pt>
                <c:pt idx="1287">
                  <c:v>0.35668591548685713</c:v>
                </c:pt>
                <c:pt idx="1288">
                  <c:v>0.356743039854375</c:v>
                </c:pt>
                <c:pt idx="1289">
                  <c:v>0.35680021641638193</c:v>
                </c:pt>
                <c:pt idx="1290">
                  <c:v>0.35682712962255886</c:v>
                </c:pt>
                <c:pt idx="1291">
                  <c:v>0.35685234449555719</c:v>
                </c:pt>
                <c:pt idx="1292">
                  <c:v>0.35689569958818046</c:v>
                </c:pt>
                <c:pt idx="1293">
                  <c:v>0.35693556416236133</c:v>
                </c:pt>
                <c:pt idx="1294">
                  <c:v>0.35699109495257469</c:v>
                </c:pt>
                <c:pt idx="1295">
                  <c:v>0.35707205624136718</c:v>
                </c:pt>
                <c:pt idx="1296">
                  <c:v>0.35711551148788329</c:v>
                </c:pt>
                <c:pt idx="1297">
                  <c:v>0.35714268567661422</c:v>
                </c:pt>
                <c:pt idx="1298">
                  <c:v>0.35717589162377034</c:v>
                </c:pt>
                <c:pt idx="1299">
                  <c:v>0.35719704073374814</c:v>
                </c:pt>
                <c:pt idx="1300">
                  <c:v>0.35723682459074668</c:v>
                </c:pt>
                <c:pt idx="1301">
                  <c:v>0.35729849854905121</c:v>
                </c:pt>
                <c:pt idx="1302">
                  <c:v>0.35735562536101795</c:v>
                </c:pt>
                <c:pt idx="1303">
                  <c:v>0.35740708739853738</c:v>
                </c:pt>
                <c:pt idx="1304">
                  <c:v>0.35745400138790956</c:v>
                </c:pt>
                <c:pt idx="1305">
                  <c:v>0.35749732696713182</c:v>
                </c:pt>
                <c:pt idx="1306">
                  <c:v>0.35753417647235253</c:v>
                </c:pt>
                <c:pt idx="1307">
                  <c:v>0.35757395559283461</c:v>
                </c:pt>
                <c:pt idx="1308">
                  <c:v>0.35762792035650354</c:v>
                </c:pt>
                <c:pt idx="1309">
                  <c:v>0.35767778131413225</c:v>
                </c:pt>
                <c:pt idx="1310">
                  <c:v>0.35772660293207031</c:v>
                </c:pt>
                <c:pt idx="1311">
                  <c:v>0.35778434270662512</c:v>
                </c:pt>
                <c:pt idx="1312">
                  <c:v>0.35781217873162879</c:v>
                </c:pt>
                <c:pt idx="1313">
                  <c:v>0.35782590533984343</c:v>
                </c:pt>
                <c:pt idx="1314">
                  <c:v>0.35786393740745925</c:v>
                </c:pt>
                <c:pt idx="1315">
                  <c:v>0.35790484634269265</c:v>
                </c:pt>
                <c:pt idx="1316">
                  <c:v>0.35795409664654504</c:v>
                </c:pt>
                <c:pt idx="1317">
                  <c:v>0.35801551088340428</c:v>
                </c:pt>
                <c:pt idx="1318">
                  <c:v>0.35806048220947462</c:v>
                </c:pt>
                <c:pt idx="1319">
                  <c:v>0.35808906582648808</c:v>
                </c:pt>
                <c:pt idx="1320">
                  <c:v>0.35811372585010992</c:v>
                </c:pt>
                <c:pt idx="1321">
                  <c:v>0.35813158582977428</c:v>
                </c:pt>
                <c:pt idx="1322">
                  <c:v>0.35816704007248928</c:v>
                </c:pt>
                <c:pt idx="1323">
                  <c:v>0.35822013138322339</c:v>
                </c:pt>
                <c:pt idx="1324">
                  <c:v>0.35827776782651349</c:v>
                </c:pt>
                <c:pt idx="1325">
                  <c:v>0.35835101533643537</c:v>
                </c:pt>
                <c:pt idx="1326">
                  <c:v>0.3584118970677494</c:v>
                </c:pt>
                <c:pt idx="1327">
                  <c:v>0.35845311827336945</c:v>
                </c:pt>
                <c:pt idx="1328">
                  <c:v>0.35850982393227332</c:v>
                </c:pt>
                <c:pt idx="1329">
                  <c:v>0.35857341740553617</c:v>
                </c:pt>
                <c:pt idx="1330">
                  <c:v>0.35863677763684221</c:v>
                </c:pt>
                <c:pt idx="1331">
                  <c:v>0.35870584397905142</c:v>
                </c:pt>
                <c:pt idx="1332">
                  <c:v>0.358772704937524</c:v>
                </c:pt>
                <c:pt idx="1333">
                  <c:v>0.35884584035139616</c:v>
                </c:pt>
                <c:pt idx="1334">
                  <c:v>0.35890543344381104</c:v>
                </c:pt>
                <c:pt idx="1335">
                  <c:v>0.35894837536286756</c:v>
                </c:pt>
                <c:pt idx="1336">
                  <c:v>0.35900444811993565</c:v>
                </c:pt>
                <c:pt idx="1337">
                  <c:v>0.35906012974553225</c:v>
                </c:pt>
                <c:pt idx="1338">
                  <c:v>0.35912193034351186</c:v>
                </c:pt>
                <c:pt idx="1339">
                  <c:v>0.35919918718957072</c:v>
                </c:pt>
                <c:pt idx="1340">
                  <c:v>0.35927232510006929</c:v>
                </c:pt>
                <c:pt idx="1341">
                  <c:v>0.35934279735085045</c:v>
                </c:pt>
                <c:pt idx="1342">
                  <c:v>0.35940819599629276</c:v>
                </c:pt>
                <c:pt idx="1343">
                  <c:v>0.35948276477184105</c:v>
                </c:pt>
                <c:pt idx="1344">
                  <c:v>0.35954363162566544</c:v>
                </c:pt>
                <c:pt idx="1345">
                  <c:v>0.35958674154791853</c:v>
                </c:pt>
                <c:pt idx="1346">
                  <c:v>0.35962944635122929</c:v>
                </c:pt>
                <c:pt idx="1347">
                  <c:v>0.3596688200419737</c:v>
                </c:pt>
                <c:pt idx="1348">
                  <c:v>0.35969663190748763</c:v>
                </c:pt>
                <c:pt idx="1349">
                  <c:v>0.35972079148593056</c:v>
                </c:pt>
                <c:pt idx="1350">
                  <c:v>0.35974236398851889</c:v>
                </c:pt>
                <c:pt idx="1351">
                  <c:v>0.35974783830487517</c:v>
                </c:pt>
                <c:pt idx="1352">
                  <c:v>0.35975101221434036</c:v>
                </c:pt>
                <c:pt idx="1353">
                  <c:v>0.35975207619409072</c:v>
                </c:pt>
                <c:pt idx="1354">
                  <c:v>0.35975429720660701</c:v>
                </c:pt>
                <c:pt idx="1355">
                  <c:v>0.35974857756442286</c:v>
                </c:pt>
                <c:pt idx="1356">
                  <c:v>0.35976434118121742</c:v>
                </c:pt>
                <c:pt idx="1357">
                  <c:v>0.35977609663189752</c:v>
                </c:pt>
                <c:pt idx="1358">
                  <c:v>0.35977726567786023</c:v>
                </c:pt>
                <c:pt idx="1359">
                  <c:v>0.35976535992175074</c:v>
                </c:pt>
                <c:pt idx="1360">
                  <c:v>0.35973905940904216</c:v>
                </c:pt>
                <c:pt idx="1361">
                  <c:v>0.35972956127608019</c:v>
                </c:pt>
                <c:pt idx="1362">
                  <c:v>0.35972414240461142</c:v>
                </c:pt>
                <c:pt idx="1363">
                  <c:v>0.35972818242896154</c:v>
                </c:pt>
                <c:pt idx="1364">
                  <c:v>0.35973826031733053</c:v>
                </c:pt>
                <c:pt idx="1365">
                  <c:v>0.35972961393627673</c:v>
                </c:pt>
                <c:pt idx="1366">
                  <c:v>0.35970918271768348</c:v>
                </c:pt>
                <c:pt idx="1367">
                  <c:v>0.35970123519252778</c:v>
                </c:pt>
                <c:pt idx="1368">
                  <c:v>0.35970266599026984</c:v>
                </c:pt>
                <c:pt idx="1369">
                  <c:v>0.35967658477744052</c:v>
                </c:pt>
                <c:pt idx="1370">
                  <c:v>0.35963315790547279</c:v>
                </c:pt>
                <c:pt idx="1371">
                  <c:v>0.35959821472509557</c:v>
                </c:pt>
                <c:pt idx="1372">
                  <c:v>0.35955640497199814</c:v>
                </c:pt>
                <c:pt idx="1373">
                  <c:v>0.35951164312841288</c:v>
                </c:pt>
                <c:pt idx="1374">
                  <c:v>0.35948082543720616</c:v>
                </c:pt>
                <c:pt idx="1375">
                  <c:v>0.35941857596394672</c:v>
                </c:pt>
                <c:pt idx="1376">
                  <c:v>0.35932354634564501</c:v>
                </c:pt>
                <c:pt idx="1377">
                  <c:v>0.35922784189796708</c:v>
                </c:pt>
                <c:pt idx="1378">
                  <c:v>0.35913240265143731</c:v>
                </c:pt>
                <c:pt idx="1379">
                  <c:v>0.35904137685803894</c:v>
                </c:pt>
                <c:pt idx="1380">
                  <c:v>0.35894994180047607</c:v>
                </c:pt>
                <c:pt idx="1381">
                  <c:v>0.35886818943833282</c:v>
                </c:pt>
                <c:pt idx="1382">
                  <c:v>0.35877996696695713</c:v>
                </c:pt>
                <c:pt idx="1383">
                  <c:v>0.3586973245202203</c:v>
                </c:pt>
                <c:pt idx="1384">
                  <c:v>0.35862551609900267</c:v>
                </c:pt>
                <c:pt idx="1385">
                  <c:v>0.35854814224725323</c:v>
                </c:pt>
                <c:pt idx="1386">
                  <c:v>0.35847735357010119</c:v>
                </c:pt>
                <c:pt idx="1387">
                  <c:v>0.35838086630399829</c:v>
                </c:pt>
                <c:pt idx="1388">
                  <c:v>0.35826380032911453</c:v>
                </c:pt>
                <c:pt idx="1389">
                  <c:v>0.35815323663385595</c:v>
                </c:pt>
                <c:pt idx="1390">
                  <c:v>0.3580537041978788</c:v>
                </c:pt>
                <c:pt idx="1391">
                  <c:v>0.3579596637279609</c:v>
                </c:pt>
                <c:pt idx="1392">
                  <c:v>0.35786669317166853</c:v>
                </c:pt>
                <c:pt idx="1393">
                  <c:v>0.35778406045213274</c:v>
                </c:pt>
                <c:pt idx="1394">
                  <c:v>0.35771545688771716</c:v>
                </c:pt>
                <c:pt idx="1395">
                  <c:v>0.35762292763769282</c:v>
                </c:pt>
                <c:pt idx="1396">
                  <c:v>0.35752189808343166</c:v>
                </c:pt>
                <c:pt idx="1397">
                  <c:v>0.35743706276389148</c:v>
                </c:pt>
                <c:pt idx="1398">
                  <c:v>0.35734271153650621</c:v>
                </c:pt>
                <c:pt idx="1399">
                  <c:v>0.35725512092308437</c:v>
                </c:pt>
                <c:pt idx="1400">
                  <c:v>0.35718834272111044</c:v>
                </c:pt>
                <c:pt idx="1401">
                  <c:v>0.35711227308289067</c:v>
                </c:pt>
                <c:pt idx="1402">
                  <c:v>0.35702910670131621</c:v>
                </c:pt>
                <c:pt idx="1403">
                  <c:v>0.35694117804521602</c:v>
                </c:pt>
                <c:pt idx="1404">
                  <c:v>0.35685323505836358</c:v>
                </c:pt>
                <c:pt idx="1405">
                  <c:v>0.35676952243048859</c:v>
                </c:pt>
                <c:pt idx="1406">
                  <c:v>0.35667959999171517</c:v>
                </c:pt>
                <c:pt idx="1407">
                  <c:v>0.3565895720897907</c:v>
                </c:pt>
                <c:pt idx="1408">
                  <c:v>0.35651182401897508</c:v>
                </c:pt>
                <c:pt idx="1409">
                  <c:v>0.35641927543884783</c:v>
                </c:pt>
                <c:pt idx="1410">
                  <c:v>0.35630870083327942</c:v>
                </c:pt>
                <c:pt idx="1411">
                  <c:v>0.35620799733087344</c:v>
                </c:pt>
                <c:pt idx="1412">
                  <c:v>0.35610670806371214</c:v>
                </c:pt>
                <c:pt idx="1413">
                  <c:v>0.35601711971372008</c:v>
                </c:pt>
                <c:pt idx="1414">
                  <c:v>0.35593588631488277</c:v>
                </c:pt>
                <c:pt idx="1415">
                  <c:v>0.35584455149156602</c:v>
                </c:pt>
                <c:pt idx="1416">
                  <c:v>0.35576313090637884</c:v>
                </c:pt>
                <c:pt idx="1417">
                  <c:v>0.35565889634145847</c:v>
                </c:pt>
                <c:pt idx="1418">
                  <c:v>0.35552923669238101</c:v>
                </c:pt>
                <c:pt idx="1419">
                  <c:v>0.35542278055547483</c:v>
                </c:pt>
                <c:pt idx="1420">
                  <c:v>0.35532068689004914</c:v>
                </c:pt>
                <c:pt idx="1421">
                  <c:v>0.35521832078728682</c:v>
                </c:pt>
                <c:pt idx="1422">
                  <c:v>0.35512002610327142</c:v>
                </c:pt>
                <c:pt idx="1423">
                  <c:v>0.35503606866904897</c:v>
                </c:pt>
                <c:pt idx="1424">
                  <c:v>0.35494075825482091</c:v>
                </c:pt>
                <c:pt idx="1425">
                  <c:v>0.35486572190459237</c:v>
                </c:pt>
                <c:pt idx="1426">
                  <c:v>0.35481860293786388</c:v>
                </c:pt>
                <c:pt idx="1427">
                  <c:v>0.35473409163481745</c:v>
                </c:pt>
                <c:pt idx="1428">
                  <c:v>0.35465522798376226</c:v>
                </c:pt>
                <c:pt idx="1429">
                  <c:v>0.3545796979273283</c:v>
                </c:pt>
                <c:pt idx="1430">
                  <c:v>0.35448677480608343</c:v>
                </c:pt>
                <c:pt idx="1431">
                  <c:v>0.35440600914989168</c:v>
                </c:pt>
                <c:pt idx="1432">
                  <c:v>0.35433494428027368</c:v>
                </c:pt>
                <c:pt idx="1433">
                  <c:v>0.35425746742745073</c:v>
                </c:pt>
                <c:pt idx="1434">
                  <c:v>0.35418925128849787</c:v>
                </c:pt>
                <c:pt idx="1435">
                  <c:v>0.35414676706863363</c:v>
                </c:pt>
                <c:pt idx="1436">
                  <c:v>0.35410051915234986</c:v>
                </c:pt>
                <c:pt idx="1437">
                  <c:v>0.35405128257320767</c:v>
                </c:pt>
                <c:pt idx="1438">
                  <c:v>0.35401280151001063</c:v>
                </c:pt>
                <c:pt idx="1439">
                  <c:v>0.35396722204335412</c:v>
                </c:pt>
                <c:pt idx="1440">
                  <c:v>0.35392885806923241</c:v>
                </c:pt>
                <c:pt idx="1441">
                  <c:v>0.35388113896607515</c:v>
                </c:pt>
                <c:pt idx="1442">
                  <c:v>0.35384478634772948</c:v>
                </c:pt>
                <c:pt idx="1443">
                  <c:v>0.35382565650508374</c:v>
                </c:pt>
                <c:pt idx="1444">
                  <c:v>0.3538103022790291</c:v>
                </c:pt>
                <c:pt idx="1445">
                  <c:v>0.35381444797222644</c:v>
                </c:pt>
                <c:pt idx="1446">
                  <c:v>0.353828932716586</c:v>
                </c:pt>
                <c:pt idx="1447">
                  <c:v>0.35382459616856976</c:v>
                </c:pt>
                <c:pt idx="1448">
                  <c:v>0.35382213327824313</c:v>
                </c:pt>
                <c:pt idx="1449">
                  <c:v>0.35380907294297331</c:v>
                </c:pt>
                <c:pt idx="1450">
                  <c:v>0.35379065519843067</c:v>
                </c:pt>
                <c:pt idx="1451">
                  <c:v>0.3538288515481729</c:v>
                </c:pt>
                <c:pt idx="1452">
                  <c:v>0.35381839962780576</c:v>
                </c:pt>
                <c:pt idx="1453">
                  <c:v>0.35384290628100734</c:v>
                </c:pt>
                <c:pt idx="1454">
                  <c:v>0.35382697686682701</c:v>
                </c:pt>
                <c:pt idx="1455">
                  <c:v>0.35381460824870659</c:v>
                </c:pt>
                <c:pt idx="1456">
                  <c:v>0.35384060684997881</c:v>
                </c:pt>
                <c:pt idx="1457">
                  <c:v>0.35386205417111033</c:v>
                </c:pt>
                <c:pt idx="1458">
                  <c:v>0.35383300872184448</c:v>
                </c:pt>
                <c:pt idx="1459">
                  <c:v>0.35384261231430664</c:v>
                </c:pt>
                <c:pt idx="1460">
                  <c:v>0.35389453713291147</c:v>
                </c:pt>
                <c:pt idx="1461">
                  <c:v>0.35397804678359862</c:v>
                </c:pt>
                <c:pt idx="1462">
                  <c:v>0.35401718304721536</c:v>
                </c:pt>
                <c:pt idx="1463">
                  <c:v>0.35411707391732339</c:v>
                </c:pt>
                <c:pt idx="1464">
                  <c:v>0.35422059477418461</c:v>
                </c:pt>
                <c:pt idx="1465">
                  <c:v>0.35424506162224562</c:v>
                </c:pt>
                <c:pt idx="1466">
                  <c:v>0.35428900791933754</c:v>
                </c:pt>
                <c:pt idx="1467">
                  <c:v>0.35436383142805644</c:v>
                </c:pt>
                <c:pt idx="1468">
                  <c:v>0.35436372673364286</c:v>
                </c:pt>
                <c:pt idx="1469">
                  <c:v>0.35437574828019608</c:v>
                </c:pt>
                <c:pt idx="1470">
                  <c:v>0.35438525526130543</c:v>
                </c:pt>
                <c:pt idx="1471">
                  <c:v>0.354399927278857</c:v>
                </c:pt>
                <c:pt idx="1472">
                  <c:v>0.35440697760328455</c:v>
                </c:pt>
                <c:pt idx="1473">
                  <c:v>0.35443251435078049</c:v>
                </c:pt>
                <c:pt idx="1474">
                  <c:v>0.35448557098534333</c:v>
                </c:pt>
                <c:pt idx="1475">
                  <c:v>0.35449239920561793</c:v>
                </c:pt>
                <c:pt idx="1476">
                  <c:v>0.35446718804437971</c:v>
                </c:pt>
                <c:pt idx="1477">
                  <c:v>0.35449894628736994</c:v>
                </c:pt>
                <c:pt idx="1478">
                  <c:v>0.35449020876390236</c:v>
                </c:pt>
                <c:pt idx="1479">
                  <c:v>0.35444325981707969</c:v>
                </c:pt>
                <c:pt idx="1480">
                  <c:v>0.35442483009899789</c:v>
                </c:pt>
                <c:pt idx="1481">
                  <c:v>0.35444610467669624</c:v>
                </c:pt>
                <c:pt idx="1482">
                  <c:v>0.35439527116838604</c:v>
                </c:pt>
                <c:pt idx="1483">
                  <c:v>0.35434095475664257</c:v>
                </c:pt>
                <c:pt idx="1484">
                  <c:v>0.35432646430754744</c:v>
                </c:pt>
                <c:pt idx="1485">
                  <c:v>0.35430229517083944</c:v>
                </c:pt>
                <c:pt idx="1486">
                  <c:v>0.35427312565552688</c:v>
                </c:pt>
                <c:pt idx="1487">
                  <c:v>0.35420681939218479</c:v>
                </c:pt>
                <c:pt idx="1488">
                  <c:v>0.35413265419456869</c:v>
                </c:pt>
                <c:pt idx="1489">
                  <c:v>0.35404162400228772</c:v>
                </c:pt>
                <c:pt idx="1490">
                  <c:v>0.35393375958756429</c:v>
                </c:pt>
                <c:pt idx="1491">
                  <c:v>0.35378687830134731</c:v>
                </c:pt>
                <c:pt idx="1492">
                  <c:v>0.35364231465598223</c:v>
                </c:pt>
                <c:pt idx="1493">
                  <c:v>0.3535200052764324</c:v>
                </c:pt>
                <c:pt idx="1494">
                  <c:v>0.35338271576606511</c:v>
                </c:pt>
                <c:pt idx="1495">
                  <c:v>0.35320916358047744</c:v>
                </c:pt>
                <c:pt idx="1496">
                  <c:v>0.35306133298890968</c:v>
                </c:pt>
                <c:pt idx="1497">
                  <c:v>0.35295795577772909</c:v>
                </c:pt>
                <c:pt idx="1498">
                  <c:v>0.35279734141603064</c:v>
                </c:pt>
                <c:pt idx="1499">
                  <c:v>0.35259784821061951</c:v>
                </c:pt>
                <c:pt idx="1500">
                  <c:v>0.35241405525414504</c:v>
                </c:pt>
                <c:pt idx="1501">
                  <c:v>0.35221035461373851</c:v>
                </c:pt>
                <c:pt idx="1502">
                  <c:v>0.35197541284959472</c:v>
                </c:pt>
                <c:pt idx="1503">
                  <c:v>0.35175481904698264</c:v>
                </c:pt>
                <c:pt idx="1504">
                  <c:v>0.35152043283713869</c:v>
                </c:pt>
                <c:pt idx="1505">
                  <c:v>0.35122796203386658</c:v>
                </c:pt>
                <c:pt idx="1506">
                  <c:v>0.3509272123617852</c:v>
                </c:pt>
                <c:pt idx="1507">
                  <c:v>0.35057780899231089</c:v>
                </c:pt>
                <c:pt idx="1508">
                  <c:v>0.35017706212098942</c:v>
                </c:pt>
                <c:pt idx="1509">
                  <c:v>0.34975801127303519</c:v>
                </c:pt>
                <c:pt idx="1510">
                  <c:v>0.34934899683788934</c:v>
                </c:pt>
                <c:pt idx="1511">
                  <c:v>0.34884643038413032</c:v>
                </c:pt>
                <c:pt idx="1512">
                  <c:v>0.34828965349705393</c:v>
                </c:pt>
                <c:pt idx="1513">
                  <c:v>0.34772927860374736</c:v>
                </c:pt>
                <c:pt idx="1514">
                  <c:v>0.3470870402083282</c:v>
                </c:pt>
                <c:pt idx="1515">
                  <c:v>0.34638948218481996</c:v>
                </c:pt>
                <c:pt idx="1516">
                  <c:v>0.34562779741041716</c:v>
                </c:pt>
                <c:pt idx="1517">
                  <c:v>0.34485000857091896</c:v>
                </c:pt>
                <c:pt idx="1518">
                  <c:v>0.34393361964919911</c:v>
                </c:pt>
                <c:pt idx="1519">
                  <c:v>0.34291319253858399</c:v>
                </c:pt>
                <c:pt idx="1520">
                  <c:v>0.34181317193740623</c:v>
                </c:pt>
                <c:pt idx="1521">
                  <c:v>0.34060786562374262</c:v>
                </c:pt>
                <c:pt idx="1522">
                  <c:v>0.33934028467586841</c:v>
                </c:pt>
                <c:pt idx="1523">
                  <c:v>0.33800231757625609</c:v>
                </c:pt>
                <c:pt idx="1524">
                  <c:v>0.33657728285954763</c:v>
                </c:pt>
                <c:pt idx="1525">
                  <c:v>0.33506302580846953</c:v>
                </c:pt>
                <c:pt idx="1526">
                  <c:v>0.33346851535271732</c:v>
                </c:pt>
                <c:pt idx="1527">
                  <c:v>0.33179612968257644</c:v>
                </c:pt>
                <c:pt idx="1528">
                  <c:v>0.33005576108136236</c:v>
                </c:pt>
                <c:pt idx="1529">
                  <c:v>0.32821615459216419</c:v>
                </c:pt>
                <c:pt idx="1530">
                  <c:v>0.3263111481710903</c:v>
                </c:pt>
                <c:pt idx="1531">
                  <c:v>0.32431127323248188</c:v>
                </c:pt>
                <c:pt idx="1532">
                  <c:v>0.32222064184474464</c:v>
                </c:pt>
                <c:pt idx="1533">
                  <c:v>0.32004493385058363</c:v>
                </c:pt>
                <c:pt idx="1534">
                  <c:v>0.31772550538198768</c:v>
                </c:pt>
                <c:pt idx="1535">
                  <c:v>0.31525408766114238</c:v>
                </c:pt>
                <c:pt idx="1536">
                  <c:v>0.31270135993051906</c:v>
                </c:pt>
                <c:pt idx="1537">
                  <c:v>0.31001825313830716</c:v>
                </c:pt>
                <c:pt idx="1538">
                  <c:v>0.30722257939357434</c:v>
                </c:pt>
                <c:pt idx="1539">
                  <c:v>0.30431191529377538</c:v>
                </c:pt>
                <c:pt idx="1540">
                  <c:v>0.30131506618346898</c:v>
                </c:pt>
                <c:pt idx="1541">
                  <c:v>0.29808152919136616</c:v>
                </c:pt>
                <c:pt idx="1542">
                  <c:v>0.29488724164324598</c:v>
                </c:pt>
                <c:pt idx="1543">
                  <c:v>0.29168226609640757</c:v>
                </c:pt>
                <c:pt idx="1544">
                  <c:v>0.28836652338835206</c:v>
                </c:pt>
                <c:pt idx="1545">
                  <c:v>0.28505913842101815</c:v>
                </c:pt>
                <c:pt idx="1546">
                  <c:v>0.28171459939646604</c:v>
                </c:pt>
                <c:pt idx="1547">
                  <c:v>0.27839926844177004</c:v>
                </c:pt>
                <c:pt idx="1548">
                  <c:v>0.27494053604269825</c:v>
                </c:pt>
                <c:pt idx="1549">
                  <c:v>0.27171060558196519</c:v>
                </c:pt>
                <c:pt idx="1550">
                  <c:v>0.26849576645191947</c:v>
                </c:pt>
                <c:pt idx="1551">
                  <c:v>0.26548540339247562</c:v>
                </c:pt>
                <c:pt idx="1552">
                  <c:v>0.26262968062774145</c:v>
                </c:pt>
                <c:pt idx="1553">
                  <c:v>0.25992027873073059</c:v>
                </c:pt>
                <c:pt idx="1554">
                  <c:v>0.25747929517586016</c:v>
                </c:pt>
                <c:pt idx="1555">
                  <c:v>0.25523135766228855</c:v>
                </c:pt>
                <c:pt idx="1556">
                  <c:v>0.25323028840503298</c:v>
                </c:pt>
                <c:pt idx="1557">
                  <c:v>0.2514425264555154</c:v>
                </c:pt>
                <c:pt idx="1558">
                  <c:v>0.2499399217817285</c:v>
                </c:pt>
                <c:pt idx="1559">
                  <c:v>0.24866721744429787</c:v>
                </c:pt>
                <c:pt idx="1560">
                  <c:v>0.24764542918870244</c:v>
                </c:pt>
                <c:pt idx="1561">
                  <c:v>0.24696252796154075</c:v>
                </c:pt>
                <c:pt idx="1562">
                  <c:v>0.24644157921493284</c:v>
                </c:pt>
                <c:pt idx="1563">
                  <c:v>0.24612983309033529</c:v>
                </c:pt>
                <c:pt idx="1564">
                  <c:v>0.24605107884506672</c:v>
                </c:pt>
                <c:pt idx="1565">
                  <c:v>0.24611773961881647</c:v>
                </c:pt>
                <c:pt idx="1566">
                  <c:v>0.2463986945586365</c:v>
                </c:pt>
                <c:pt idx="1567">
                  <c:v>0.24676465776654924</c:v>
                </c:pt>
                <c:pt idx="1568">
                  <c:v>0.24734036145836771</c:v>
                </c:pt>
                <c:pt idx="1569">
                  <c:v>0.24793008508036354</c:v>
                </c:pt>
                <c:pt idx="1570">
                  <c:v>0.24860605168405972</c:v>
                </c:pt>
                <c:pt idx="1571">
                  <c:v>0.24937922885909133</c:v>
                </c:pt>
                <c:pt idx="1572">
                  <c:v>0.25024529583551708</c:v>
                </c:pt>
                <c:pt idx="1573">
                  <c:v>0.25118027779303653</c:v>
                </c:pt>
                <c:pt idx="1574">
                  <c:v>0.25224344030868212</c:v>
                </c:pt>
                <c:pt idx="1575">
                  <c:v>0.25334122843879853</c:v>
                </c:pt>
                <c:pt idx="1576">
                  <c:v>0.25446006062378917</c:v>
                </c:pt>
                <c:pt idx="1577">
                  <c:v>0.25565264117464132</c:v>
                </c:pt>
                <c:pt idx="1578">
                  <c:v>0.25681791107324486</c:v>
                </c:pt>
                <c:pt idx="1579">
                  <c:v>0.25798164745697988</c:v>
                </c:pt>
                <c:pt idx="1580">
                  <c:v>0.2591905109628086</c:v>
                </c:pt>
                <c:pt idx="1581">
                  <c:v>0.2604319390487338</c:v>
                </c:pt>
                <c:pt idx="1582">
                  <c:v>0.26167334919840296</c:v>
                </c:pt>
                <c:pt idx="1583">
                  <c:v>0.26297156064865268</c:v>
                </c:pt>
                <c:pt idx="1584">
                  <c:v>0.26423486662610468</c:v>
                </c:pt>
                <c:pt idx="1585">
                  <c:v>0.26549210183143318</c:v>
                </c:pt>
                <c:pt idx="1586">
                  <c:v>0.26676624841434499</c:v>
                </c:pt>
                <c:pt idx="1587">
                  <c:v>0.26795140118305105</c:v>
                </c:pt>
                <c:pt idx="1588">
                  <c:v>0.26912255158512993</c:v>
                </c:pt>
                <c:pt idx="1589">
                  <c:v>0.27022602075317964</c:v>
                </c:pt>
                <c:pt idx="1590">
                  <c:v>0.27124229815834267</c:v>
                </c:pt>
                <c:pt idx="1591">
                  <c:v>0.27226832177442822</c:v>
                </c:pt>
                <c:pt idx="1592">
                  <c:v>0.2732733115037746</c:v>
                </c:pt>
                <c:pt idx="1593">
                  <c:v>0.27424269518533551</c:v>
                </c:pt>
                <c:pt idx="1594">
                  <c:v>0.27522499564397168</c:v>
                </c:pt>
                <c:pt idx="1595">
                  <c:v>0.2761111805670457</c:v>
                </c:pt>
                <c:pt idx="1596">
                  <c:v>0.27694491293049267</c:v>
                </c:pt>
                <c:pt idx="1597">
                  <c:v>0.27771042806353036</c:v>
                </c:pt>
                <c:pt idx="1598">
                  <c:v>0.27848998080723003</c:v>
                </c:pt>
                <c:pt idx="1599">
                  <c:v>0.27921077778521181</c:v>
                </c:pt>
                <c:pt idx="1600">
                  <c:v>0.27993840329411696</c:v>
                </c:pt>
                <c:pt idx="1601">
                  <c:v>0.28067294249782632</c:v>
                </c:pt>
                <c:pt idx="1602">
                  <c:v>0.28137968056098128</c:v>
                </c:pt>
                <c:pt idx="1603">
                  <c:v>0.28205289189407617</c:v>
                </c:pt>
                <c:pt idx="1604">
                  <c:v>0.28272313147026262</c:v>
                </c:pt>
                <c:pt idx="1605">
                  <c:v>0.283375072421851</c:v>
                </c:pt>
                <c:pt idx="1606">
                  <c:v>0.28403133170725398</c:v>
                </c:pt>
                <c:pt idx="1607">
                  <c:v>0.28469361844493618</c:v>
                </c:pt>
                <c:pt idx="1608">
                  <c:v>0.2853410683225257</c:v>
                </c:pt>
                <c:pt idx="1609">
                  <c:v>0.2859750777761596</c:v>
                </c:pt>
                <c:pt idx="1610">
                  <c:v>0.28661932619454944</c:v>
                </c:pt>
                <c:pt idx="1611">
                  <c:v>0.28723867791798707</c:v>
                </c:pt>
                <c:pt idx="1612">
                  <c:v>0.28780879847851654</c:v>
                </c:pt>
                <c:pt idx="1613">
                  <c:v>0.28841732237422019</c:v>
                </c:pt>
                <c:pt idx="1614">
                  <c:v>0.28904982966532627</c:v>
                </c:pt>
                <c:pt idx="1615">
                  <c:v>0.28966161580949534</c:v>
                </c:pt>
                <c:pt idx="1616">
                  <c:v>0.29027200315687268</c:v>
                </c:pt>
                <c:pt idx="1617">
                  <c:v>0.29088712340853423</c:v>
                </c:pt>
                <c:pt idx="1618">
                  <c:v>0.29146261783502231</c:v>
                </c:pt>
                <c:pt idx="1619">
                  <c:v>0.29206847293206034</c:v>
                </c:pt>
                <c:pt idx="1620">
                  <c:v>0.29270269437747037</c:v>
                </c:pt>
                <c:pt idx="1621">
                  <c:v>0.29337616893465285</c:v>
                </c:pt>
                <c:pt idx="1622">
                  <c:v>0.29401091872332624</c:v>
                </c:pt>
                <c:pt idx="1623">
                  <c:v>0.29466328235288125</c:v>
                </c:pt>
                <c:pt idx="1624">
                  <c:v>0.29529271560364267</c:v>
                </c:pt>
                <c:pt idx="1625">
                  <c:v>0.2958620295653171</c:v>
                </c:pt>
                <c:pt idx="1626">
                  <c:v>0.29649045317219563</c:v>
                </c:pt>
                <c:pt idx="1627">
                  <c:v>0.29715380580547451</c:v>
                </c:pt>
                <c:pt idx="1628">
                  <c:v>0.2978088554861878</c:v>
                </c:pt>
                <c:pt idx="1629">
                  <c:v>0.29849547502696688</c:v>
                </c:pt>
                <c:pt idx="1630">
                  <c:v>0.29919087295196573</c:v>
                </c:pt>
                <c:pt idx="1631">
                  <c:v>0.29985710353276546</c:v>
                </c:pt>
                <c:pt idx="1632">
                  <c:v>0.30051640797684409</c:v>
                </c:pt>
                <c:pt idx="1633">
                  <c:v>0.3011728489659426</c:v>
                </c:pt>
                <c:pt idx="1634">
                  <c:v>0.30179982745959744</c:v>
                </c:pt>
                <c:pt idx="1635">
                  <c:v>0.30246219271803526</c:v>
                </c:pt>
                <c:pt idx="1636">
                  <c:v>0.30314120817190121</c:v>
                </c:pt>
                <c:pt idx="1637">
                  <c:v>0.30381597255459153</c:v>
                </c:pt>
                <c:pt idx="1638">
                  <c:v>0.30450839915079575</c:v>
                </c:pt>
                <c:pt idx="1639">
                  <c:v>0.30518930254980919</c:v>
                </c:pt>
                <c:pt idx="1640">
                  <c:v>0.30586548349154713</c:v>
                </c:pt>
                <c:pt idx="1641">
                  <c:v>0.30654313160883873</c:v>
                </c:pt>
                <c:pt idx="1642">
                  <c:v>0.30720012934772084</c:v>
                </c:pt>
                <c:pt idx="1643">
                  <c:v>0.30785725715343237</c:v>
                </c:pt>
                <c:pt idx="1644">
                  <c:v>0.30855669207891617</c:v>
                </c:pt>
                <c:pt idx="1645">
                  <c:v>0.30927368239746444</c:v>
                </c:pt>
                <c:pt idx="1646">
                  <c:v>0.30999279648422173</c:v>
                </c:pt>
                <c:pt idx="1647">
                  <c:v>0.31076380112048035</c:v>
                </c:pt>
                <c:pt idx="1648">
                  <c:v>0.31149730261231517</c:v>
                </c:pt>
                <c:pt idx="1649">
                  <c:v>0.31222706076720991</c:v>
                </c:pt>
                <c:pt idx="1650">
                  <c:v>0.31293340807250242</c:v>
                </c:pt>
                <c:pt idx="1651">
                  <c:v>0.3136131600572809</c:v>
                </c:pt>
                <c:pt idx="1652">
                  <c:v>0.31430110790036303</c:v>
                </c:pt>
                <c:pt idx="1653">
                  <c:v>0.31498214936457775</c:v>
                </c:pt>
                <c:pt idx="1654">
                  <c:v>0.31562439105055778</c:v>
                </c:pt>
                <c:pt idx="1655">
                  <c:v>0.31629904978340023</c:v>
                </c:pt>
                <c:pt idx="1656">
                  <c:v>0.31699478040728041</c:v>
                </c:pt>
                <c:pt idx="1657">
                  <c:v>0.3176610921990089</c:v>
                </c:pt>
                <c:pt idx="1658">
                  <c:v>0.3183240746155413</c:v>
                </c:pt>
                <c:pt idx="1659">
                  <c:v>0.31898397166282755</c:v>
                </c:pt>
                <c:pt idx="1660">
                  <c:v>0.31962231869686936</c:v>
                </c:pt>
                <c:pt idx="1661">
                  <c:v>0.32027555727502371</c:v>
                </c:pt>
                <c:pt idx="1662">
                  <c:v>0.32094792593807914</c:v>
                </c:pt>
                <c:pt idx="1663">
                  <c:v>0.32159602290972972</c:v>
                </c:pt>
                <c:pt idx="1664">
                  <c:v>0.32223950009376057</c:v>
                </c:pt>
                <c:pt idx="1665">
                  <c:v>0.32287406781514422</c:v>
                </c:pt>
                <c:pt idx="1666">
                  <c:v>0.32348404758873722</c:v>
                </c:pt>
                <c:pt idx="1667">
                  <c:v>0.32406630619317051</c:v>
                </c:pt>
                <c:pt idx="1668">
                  <c:v>0.32465342681851478</c:v>
                </c:pt>
                <c:pt idx="1669">
                  <c:v>0.32521225384922625</c:v>
                </c:pt>
                <c:pt idx="1670">
                  <c:v>0.32580624696297994</c:v>
                </c:pt>
                <c:pt idx="1671">
                  <c:v>0.3264190063020424</c:v>
                </c:pt>
                <c:pt idx="1672">
                  <c:v>0.32702013818987657</c:v>
                </c:pt>
                <c:pt idx="1673">
                  <c:v>0.32764691140846103</c:v>
                </c:pt>
                <c:pt idx="1674">
                  <c:v>0.32823396884216965</c:v>
                </c:pt>
                <c:pt idx="1675">
                  <c:v>0.32880443701648615</c:v>
                </c:pt>
                <c:pt idx="1676">
                  <c:v>0.32935405678839463</c:v>
                </c:pt>
                <c:pt idx="1677">
                  <c:v>0.32985884763910017</c:v>
                </c:pt>
                <c:pt idx="1678">
                  <c:v>0.33039089212955891</c:v>
                </c:pt>
                <c:pt idx="1679">
                  <c:v>0.33091738505371965</c:v>
                </c:pt>
                <c:pt idx="1680">
                  <c:v>0.33145365382855196</c:v>
                </c:pt>
                <c:pt idx="1681">
                  <c:v>0.33196758763785428</c:v>
                </c:pt>
                <c:pt idx="1682">
                  <c:v>0.33249024412500211</c:v>
                </c:pt>
                <c:pt idx="1683">
                  <c:v>0.33298205625009897</c:v>
                </c:pt>
                <c:pt idx="1684">
                  <c:v>0.33342433758449785</c:v>
                </c:pt>
                <c:pt idx="1685">
                  <c:v>0.333897716710641</c:v>
                </c:pt>
                <c:pt idx="1686">
                  <c:v>0.33439326089557248</c:v>
                </c:pt>
                <c:pt idx="1687">
                  <c:v>0.33485272126265725</c:v>
                </c:pt>
                <c:pt idx="1688">
                  <c:v>0.33528252130351355</c:v>
                </c:pt>
                <c:pt idx="1689">
                  <c:v>0.33576174012082927</c:v>
                </c:pt>
                <c:pt idx="1690">
                  <c:v>0.33618527460832476</c:v>
                </c:pt>
                <c:pt idx="1691">
                  <c:v>0.33659851116757084</c:v>
                </c:pt>
                <c:pt idx="1692">
                  <c:v>0.33702712244095512</c:v>
                </c:pt>
                <c:pt idx="1693">
                  <c:v>0.33740486378387075</c:v>
                </c:pt>
                <c:pt idx="1694">
                  <c:v>0.33778363416494911</c:v>
                </c:pt>
                <c:pt idx="1695">
                  <c:v>0.33813192446472812</c:v>
                </c:pt>
                <c:pt idx="1696">
                  <c:v>0.33850462103436002</c:v>
                </c:pt>
                <c:pt idx="1697">
                  <c:v>0.33887843734671286</c:v>
                </c:pt>
                <c:pt idx="1698">
                  <c:v>0.33925219809627033</c:v>
                </c:pt>
                <c:pt idx="1699">
                  <c:v>0.3396340198789019</c:v>
                </c:pt>
                <c:pt idx="1700">
                  <c:v>0.34000695402746056</c:v>
                </c:pt>
                <c:pt idx="1701">
                  <c:v>0.3403789038046745</c:v>
                </c:pt>
                <c:pt idx="1702">
                  <c:v>0.34073812240808482</c:v>
                </c:pt>
                <c:pt idx="1703">
                  <c:v>0.3410938207854588</c:v>
                </c:pt>
                <c:pt idx="1704">
                  <c:v>0.34146797682187469</c:v>
                </c:pt>
                <c:pt idx="1705">
                  <c:v>0.34181814081967737</c:v>
                </c:pt>
                <c:pt idx="1706">
                  <c:v>0.34216817546534223</c:v>
                </c:pt>
                <c:pt idx="1707">
                  <c:v>0.34252886344480321</c:v>
                </c:pt>
                <c:pt idx="1708">
                  <c:v>0.34289249725192894</c:v>
                </c:pt>
                <c:pt idx="1709">
                  <c:v>0.34324561639941459</c:v>
                </c:pt>
                <c:pt idx="1710">
                  <c:v>0.34361034074514024</c:v>
                </c:pt>
                <c:pt idx="1711">
                  <c:v>0.34396038502012311</c:v>
                </c:pt>
                <c:pt idx="1712">
                  <c:v>0.3442904850782727</c:v>
                </c:pt>
                <c:pt idx="1713">
                  <c:v>0.34463491573834643</c:v>
                </c:pt>
                <c:pt idx="1714">
                  <c:v>0.34499089044945058</c:v>
                </c:pt>
                <c:pt idx="1715">
                  <c:v>0.34532593925659838</c:v>
                </c:pt>
                <c:pt idx="1716">
                  <c:v>0.3456574356125876</c:v>
                </c:pt>
                <c:pt idx="1717">
                  <c:v>0.34597751464608134</c:v>
                </c:pt>
                <c:pt idx="1718">
                  <c:v>0.34631524127075702</c:v>
                </c:pt>
                <c:pt idx="1719">
                  <c:v>0.34663330711479085</c:v>
                </c:pt>
                <c:pt idx="1720">
                  <c:v>0.34694045232522042</c:v>
                </c:pt>
                <c:pt idx="1721">
                  <c:v>0.34724393196677833</c:v>
                </c:pt>
                <c:pt idx="1722">
                  <c:v>0.34752609450076338</c:v>
                </c:pt>
                <c:pt idx="1723">
                  <c:v>0.34775002636137797</c:v>
                </c:pt>
                <c:pt idx="1724">
                  <c:v>0.34803513451266471</c:v>
                </c:pt>
                <c:pt idx="1725">
                  <c:v>0.34834616359172799</c:v>
                </c:pt>
                <c:pt idx="1726">
                  <c:v>0.34863496878535605</c:v>
                </c:pt>
                <c:pt idx="1727">
                  <c:v>0.34893524499305911</c:v>
                </c:pt>
                <c:pt idx="1728">
                  <c:v>0.34923028206409373</c:v>
                </c:pt>
                <c:pt idx="1729">
                  <c:v>0.34951393103541523</c:v>
                </c:pt>
                <c:pt idx="1730">
                  <c:v>0.34978690081464431</c:v>
                </c:pt>
                <c:pt idx="1731">
                  <c:v>0.35009880220472045</c:v>
                </c:pt>
                <c:pt idx="1732">
                  <c:v>0.35043008848048757</c:v>
                </c:pt>
                <c:pt idx="1733">
                  <c:v>0.35073227807881313</c:v>
                </c:pt>
                <c:pt idx="1734">
                  <c:v>0.3510505042234337</c:v>
                </c:pt>
                <c:pt idx="1735">
                  <c:v>0.35133464220023997</c:v>
                </c:pt>
                <c:pt idx="1736">
                  <c:v>0.35157900308155104</c:v>
                </c:pt>
                <c:pt idx="1737">
                  <c:v>0.3518315331875117</c:v>
                </c:pt>
                <c:pt idx="1738">
                  <c:v>0.35206943857751583</c:v>
                </c:pt>
                <c:pt idx="1739">
                  <c:v>0.35231227570123097</c:v>
                </c:pt>
                <c:pt idx="1740">
                  <c:v>0.35254307304484628</c:v>
                </c:pt>
                <c:pt idx="1741">
                  <c:v>0.35279933320534523</c:v>
                </c:pt>
                <c:pt idx="1742">
                  <c:v>0.3530815773822667</c:v>
                </c:pt>
                <c:pt idx="1743">
                  <c:v>0.35333057533422613</c:v>
                </c:pt>
                <c:pt idx="1744">
                  <c:v>0.35357278456129276</c:v>
                </c:pt>
                <c:pt idx="1745">
                  <c:v>0.35381880288883555</c:v>
                </c:pt>
                <c:pt idx="1746">
                  <c:v>0.35403787255656249</c:v>
                </c:pt>
                <c:pt idx="1747">
                  <c:v>0.35428211732221904</c:v>
                </c:pt>
                <c:pt idx="1748">
                  <c:v>0.35456419146567769</c:v>
                </c:pt>
                <c:pt idx="1749">
                  <c:v>0.35482314312846674</c:v>
                </c:pt>
                <c:pt idx="1750">
                  <c:v>0.35507604037812529</c:v>
                </c:pt>
                <c:pt idx="1751">
                  <c:v>0.35531456834251879</c:v>
                </c:pt>
                <c:pt idx="1752">
                  <c:v>0.35557715991084643</c:v>
                </c:pt>
                <c:pt idx="1753">
                  <c:v>0.3558668983666764</c:v>
                </c:pt>
                <c:pt idx="1754">
                  <c:v>0.35612268892164356</c:v>
                </c:pt>
                <c:pt idx="1755">
                  <c:v>0.35636931798666271</c:v>
                </c:pt>
                <c:pt idx="1756">
                  <c:v>0.35662020649655246</c:v>
                </c:pt>
                <c:pt idx="1757">
                  <c:v>0.35684974349379761</c:v>
                </c:pt>
                <c:pt idx="1758">
                  <c:v>0.35707368233626074</c:v>
                </c:pt>
                <c:pt idx="1759">
                  <c:v>0.35735144316057016</c:v>
                </c:pt>
                <c:pt idx="1760">
                  <c:v>0.3576482478214989</c:v>
                </c:pt>
                <c:pt idx="1761">
                  <c:v>0.35791505252344419</c:v>
                </c:pt>
                <c:pt idx="1762">
                  <c:v>0.35819253747157048</c:v>
                </c:pt>
                <c:pt idx="1763">
                  <c:v>0.35843951547684433</c:v>
                </c:pt>
                <c:pt idx="1764">
                  <c:v>0.35868668669400333</c:v>
                </c:pt>
                <c:pt idx="1765">
                  <c:v>0.35893507972094985</c:v>
                </c:pt>
                <c:pt idx="1766">
                  <c:v>0.35920529614363911</c:v>
                </c:pt>
                <c:pt idx="1767">
                  <c:v>0.35948300500839414</c:v>
                </c:pt>
                <c:pt idx="1768">
                  <c:v>0.35978010341894739</c:v>
                </c:pt>
                <c:pt idx="1769">
                  <c:v>0.36006311147271269</c:v>
                </c:pt>
                <c:pt idx="1770">
                  <c:v>0.36036044345117596</c:v>
                </c:pt>
                <c:pt idx="1771">
                  <c:v>0.36062235706726753</c:v>
                </c:pt>
                <c:pt idx="1772">
                  <c:v>0.36086717258913631</c:v>
                </c:pt>
                <c:pt idx="1773">
                  <c:v>0.36110217052816856</c:v>
                </c:pt>
                <c:pt idx="1774">
                  <c:v>0.36130876649258709</c:v>
                </c:pt>
                <c:pt idx="1775">
                  <c:v>0.36150228666174183</c:v>
                </c:pt>
                <c:pt idx="1776">
                  <c:v>0.36169742938068383</c:v>
                </c:pt>
                <c:pt idx="1777">
                  <c:v>0.36187447009169621</c:v>
                </c:pt>
                <c:pt idx="1778">
                  <c:v>0.36207780606401374</c:v>
                </c:pt>
                <c:pt idx="1779">
                  <c:v>0.36227904394260618</c:v>
                </c:pt>
                <c:pt idx="1780">
                  <c:v>0.36247782156445169</c:v>
                </c:pt>
                <c:pt idx="1781">
                  <c:v>0.36267371128714593</c:v>
                </c:pt>
                <c:pt idx="1782">
                  <c:v>0.36282769334673409</c:v>
                </c:pt>
                <c:pt idx="1783">
                  <c:v>0.3629287147984237</c:v>
                </c:pt>
                <c:pt idx="1784">
                  <c:v>0.36302624642508524</c:v>
                </c:pt>
                <c:pt idx="1785">
                  <c:v>0.36309840604842564</c:v>
                </c:pt>
                <c:pt idx="1786">
                  <c:v>0.36315244528688262</c:v>
                </c:pt>
                <c:pt idx="1787">
                  <c:v>0.36319070721457064</c:v>
                </c:pt>
                <c:pt idx="1788">
                  <c:v>0.36321173574237192</c:v>
                </c:pt>
                <c:pt idx="1789">
                  <c:v>0.36320946723647918</c:v>
                </c:pt>
                <c:pt idx="1790">
                  <c:v>0.36318674092592756</c:v>
                </c:pt>
                <c:pt idx="1791">
                  <c:v>0.36315895474216447</c:v>
                </c:pt>
                <c:pt idx="1792">
                  <c:v>0.36312509484669248</c:v>
                </c:pt>
                <c:pt idx="1793">
                  <c:v>0.36304626521892747</c:v>
                </c:pt>
                <c:pt idx="1794">
                  <c:v>0.36295784928453406</c:v>
                </c:pt>
                <c:pt idx="1795">
                  <c:v>0.36285502857673535</c:v>
                </c:pt>
                <c:pt idx="1796">
                  <c:v>0.36272703163304221</c:v>
                </c:pt>
                <c:pt idx="1797">
                  <c:v>0.36257151032175078</c:v>
                </c:pt>
                <c:pt idx="1798">
                  <c:v>0.36239314876708856</c:v>
                </c:pt>
                <c:pt idx="1799">
                  <c:v>0.36221416362610159</c:v>
                </c:pt>
                <c:pt idx="1800">
                  <c:v>0.36200377011816637</c:v>
                </c:pt>
                <c:pt idx="1801">
                  <c:v>0.36179479582389801</c:v>
                </c:pt>
                <c:pt idx="1802">
                  <c:v>0.36159366610947424</c:v>
                </c:pt>
                <c:pt idx="1803">
                  <c:v>0.36136883317253399</c:v>
                </c:pt>
                <c:pt idx="1804">
                  <c:v>0.36112374842415651</c:v>
                </c:pt>
                <c:pt idx="1805">
                  <c:v>0.36085024592582071</c:v>
                </c:pt>
                <c:pt idx="1806">
                  <c:v>0.36055242742729421</c:v>
                </c:pt>
                <c:pt idx="1807">
                  <c:v>0.36026332404564387</c:v>
                </c:pt>
                <c:pt idx="1808">
                  <c:v>0.35993349954308052</c:v>
                </c:pt>
                <c:pt idx="1809">
                  <c:v>0.35961363387814038</c:v>
                </c:pt>
                <c:pt idx="1810">
                  <c:v>0.35934838705452982</c:v>
                </c:pt>
                <c:pt idx="1811">
                  <c:v>0.35904018521576536</c:v>
                </c:pt>
                <c:pt idx="1812">
                  <c:v>0.3586837494232491</c:v>
                </c:pt>
                <c:pt idx="1813">
                  <c:v>0.35832912815972401</c:v>
                </c:pt>
                <c:pt idx="1814">
                  <c:v>0.35797227887529504</c:v>
                </c:pt>
                <c:pt idx="1815">
                  <c:v>0.35758610040583222</c:v>
                </c:pt>
                <c:pt idx="1816">
                  <c:v>0.35721663372719159</c:v>
                </c:pt>
                <c:pt idx="1817">
                  <c:v>0.35689175058268496</c:v>
                </c:pt>
                <c:pt idx="1818">
                  <c:v>0.35652916845548949</c:v>
                </c:pt>
                <c:pt idx="1819">
                  <c:v>0.35614068278744976</c:v>
                </c:pt>
                <c:pt idx="1820">
                  <c:v>0.35575172030093299</c:v>
                </c:pt>
                <c:pt idx="1821">
                  <c:v>0.35538931556659598</c:v>
                </c:pt>
                <c:pt idx="1822">
                  <c:v>0.35501598536453871</c:v>
                </c:pt>
                <c:pt idx="1823">
                  <c:v>0.35461676285976962</c:v>
                </c:pt>
                <c:pt idx="1824">
                  <c:v>0.35425425105337943</c:v>
                </c:pt>
                <c:pt idx="1825">
                  <c:v>0.35388455082317077</c:v>
                </c:pt>
                <c:pt idx="1826">
                  <c:v>0.3534757764812772</c:v>
                </c:pt>
                <c:pt idx="1827">
                  <c:v>0.35306275036341689</c:v>
                </c:pt>
                <c:pt idx="1828">
                  <c:v>0.35262597204043072</c:v>
                </c:pt>
                <c:pt idx="1829">
                  <c:v>0.35217953545881214</c:v>
                </c:pt>
                <c:pt idx="1830">
                  <c:v>0.35176933015399131</c:v>
                </c:pt>
                <c:pt idx="1831">
                  <c:v>0.35133455741556247</c:v>
                </c:pt>
                <c:pt idx="1832">
                  <c:v>0.35091680394500707</c:v>
                </c:pt>
                <c:pt idx="1833">
                  <c:v>0.35048425341239309</c:v>
                </c:pt>
                <c:pt idx="1834">
                  <c:v>0.3499712249148717</c:v>
                </c:pt>
                <c:pt idx="1835">
                  <c:v>0.34948570265155637</c:v>
                </c:pt>
                <c:pt idx="1836">
                  <c:v>0.34902861212171737</c:v>
                </c:pt>
                <c:pt idx="1837">
                  <c:v>0.34854585082358525</c:v>
                </c:pt>
                <c:pt idx="1838">
                  <c:v>0.34808549621042234</c:v>
                </c:pt>
                <c:pt idx="1839">
                  <c:v>0.34760243155374243</c:v>
                </c:pt>
                <c:pt idx="1840">
                  <c:v>0.34706729637982087</c:v>
                </c:pt>
                <c:pt idx="1841">
                  <c:v>0.34651093473796551</c:v>
                </c:pt>
                <c:pt idx="1842">
                  <c:v>0.34597025994646335</c:v>
                </c:pt>
                <c:pt idx="1843">
                  <c:v>0.34542042288954394</c:v>
                </c:pt>
                <c:pt idx="1844">
                  <c:v>0.3448350194052458</c:v>
                </c:pt>
                <c:pt idx="1845">
                  <c:v>0.34428882861690724</c:v>
                </c:pt>
                <c:pt idx="1846">
                  <c:v>0.34371885188135143</c:v>
                </c:pt>
                <c:pt idx="1847">
                  <c:v>0.34313517879052458</c:v>
                </c:pt>
                <c:pt idx="1848">
                  <c:v>0.34251850266720107</c:v>
                </c:pt>
                <c:pt idx="1849">
                  <c:v>0.34188607454491321</c:v>
                </c:pt>
                <c:pt idx="1850">
                  <c:v>0.34124092207097084</c:v>
                </c:pt>
                <c:pt idx="1851">
                  <c:v>0.34054514742716413</c:v>
                </c:pt>
                <c:pt idx="1852">
                  <c:v>0.33984945851875442</c:v>
                </c:pt>
                <c:pt idx="1853">
                  <c:v>0.33915099269058407</c:v>
                </c:pt>
                <c:pt idx="1854">
                  <c:v>0.3384323036103441</c:v>
                </c:pt>
                <c:pt idx="1855">
                  <c:v>0.33776794020228978</c:v>
                </c:pt>
                <c:pt idx="1856">
                  <c:v>0.33718394022678821</c:v>
                </c:pt>
                <c:pt idx="1857">
                  <c:v>0.33661032379944106</c:v>
                </c:pt>
                <c:pt idx="1858">
                  <c:v>0.33607340183298556</c:v>
                </c:pt>
                <c:pt idx="1859">
                  <c:v>0.33555010670517732</c:v>
                </c:pt>
                <c:pt idx="1860">
                  <c:v>0.33503569616123996</c:v>
                </c:pt>
                <c:pt idx="1861">
                  <c:v>0.33452749083014205</c:v>
                </c:pt>
                <c:pt idx="1862">
                  <c:v>0.33406685480930176</c:v>
                </c:pt>
                <c:pt idx="1863">
                  <c:v>0.33369246710673767</c:v>
                </c:pt>
                <c:pt idx="1864">
                  <c:v>0.33340613484584641</c:v>
                </c:pt>
                <c:pt idx="1865">
                  <c:v>0.33312803421453285</c:v>
                </c:pt>
                <c:pt idx="1866">
                  <c:v>0.3329276134901536</c:v>
                </c:pt>
                <c:pt idx="1867">
                  <c:v>0.33275369960523099</c:v>
                </c:pt>
                <c:pt idx="1868">
                  <c:v>0.33253884526174909</c:v>
                </c:pt>
                <c:pt idx="1869">
                  <c:v>0.33243242328456574</c:v>
                </c:pt>
                <c:pt idx="1870">
                  <c:v>0.33235108884888787</c:v>
                </c:pt>
                <c:pt idx="1871">
                  <c:v>0.33227645465295663</c:v>
                </c:pt>
                <c:pt idx="1872">
                  <c:v>0.33225809317434601</c:v>
                </c:pt>
                <c:pt idx="1873">
                  <c:v>0.33227021610028762</c:v>
                </c:pt>
                <c:pt idx="1874">
                  <c:v>0.33234083079411453</c:v>
                </c:pt>
                <c:pt idx="1875">
                  <c:v>0.33240379303784401</c:v>
                </c:pt>
                <c:pt idx="1876">
                  <c:v>0.33253524843824384</c:v>
                </c:pt>
                <c:pt idx="1877">
                  <c:v>0.33263984908229743</c:v>
                </c:pt>
                <c:pt idx="1878">
                  <c:v>0.33275458811668912</c:v>
                </c:pt>
                <c:pt idx="1879">
                  <c:v>0.33285212777940526</c:v>
                </c:pt>
                <c:pt idx="1880">
                  <c:v>0.33296218042199821</c:v>
                </c:pt>
                <c:pt idx="1881">
                  <c:v>0.33302194068871488</c:v>
                </c:pt>
                <c:pt idx="1882">
                  <c:v>0.33305349838712156</c:v>
                </c:pt>
                <c:pt idx="1883">
                  <c:v>0.33307083812124855</c:v>
                </c:pt>
                <c:pt idx="1884">
                  <c:v>0.33305006419794814</c:v>
                </c:pt>
                <c:pt idx="1885">
                  <c:v>0.33295542031334496</c:v>
                </c:pt>
                <c:pt idx="1886">
                  <c:v>0.33281912116075685</c:v>
                </c:pt>
                <c:pt idx="1887">
                  <c:v>0.33267826046303312</c:v>
                </c:pt>
                <c:pt idx="1888">
                  <c:v>0.33250164613194549</c:v>
                </c:pt>
                <c:pt idx="1889">
                  <c:v>0.33231594575225265</c:v>
                </c:pt>
                <c:pt idx="1890">
                  <c:v>0.33211986517062919</c:v>
                </c:pt>
                <c:pt idx="1891">
                  <c:v>0.33194052075190311</c:v>
                </c:pt>
                <c:pt idx="1892">
                  <c:v>0.33175106665325332</c:v>
                </c:pt>
                <c:pt idx="1893">
                  <c:v>0.33150305862211765</c:v>
                </c:pt>
                <c:pt idx="1894">
                  <c:v>0.33130744049975863</c:v>
                </c:pt>
                <c:pt idx="1895">
                  <c:v>0.33116299074341821</c:v>
                </c:pt>
                <c:pt idx="1896">
                  <c:v>0.33099510503032487</c:v>
                </c:pt>
                <c:pt idx="1897">
                  <c:v>0.33080120812345276</c:v>
                </c:pt>
                <c:pt idx="1898">
                  <c:v>0.33059474609972039</c:v>
                </c:pt>
                <c:pt idx="1899">
                  <c:v>0.33037938209430912</c:v>
                </c:pt>
                <c:pt idx="1900">
                  <c:v>0.33018365526477239</c:v>
                </c:pt>
                <c:pt idx="1901">
                  <c:v>0.33002698352305687</c:v>
                </c:pt>
                <c:pt idx="1902">
                  <c:v>0.32998638498518051</c:v>
                </c:pt>
                <c:pt idx="1903">
                  <c:v>0.32994522812739574</c:v>
                </c:pt>
                <c:pt idx="1904">
                  <c:v>0.32993091502994448</c:v>
                </c:pt>
                <c:pt idx="1905">
                  <c:v>0.32996262645278707</c:v>
                </c:pt>
                <c:pt idx="1906">
                  <c:v>0.33002290692942182</c:v>
                </c:pt>
                <c:pt idx="1907">
                  <c:v>0.33011877523241362</c:v>
                </c:pt>
                <c:pt idx="1908">
                  <c:v>0.33027855783258925</c:v>
                </c:pt>
                <c:pt idx="1909">
                  <c:v>0.33049974228931012</c:v>
                </c:pt>
                <c:pt idx="1910">
                  <c:v>0.3307765647918019</c:v>
                </c:pt>
                <c:pt idx="1911">
                  <c:v>0.3310667795418491</c:v>
                </c:pt>
                <c:pt idx="1912">
                  <c:v>0.33134863542445786</c:v>
                </c:pt>
                <c:pt idx="1913">
                  <c:v>0.33163047385869521</c:v>
                </c:pt>
                <c:pt idx="1914">
                  <c:v>0.33185984187277812</c:v>
                </c:pt>
                <c:pt idx="1915">
                  <c:v>0.33208142135759688</c:v>
                </c:pt>
                <c:pt idx="1916">
                  <c:v>0.33228648764564311</c:v>
                </c:pt>
                <c:pt idx="1917">
                  <c:v>0.33242912085060888</c:v>
                </c:pt>
                <c:pt idx="1918">
                  <c:v>0.33256708752089692</c:v>
                </c:pt>
                <c:pt idx="1919">
                  <c:v>0.33261365918671765</c:v>
                </c:pt>
                <c:pt idx="1920">
                  <c:v>0.33260873988281142</c:v>
                </c:pt>
                <c:pt idx="1921">
                  <c:v>0.33252755994436672</c:v>
                </c:pt>
                <c:pt idx="1922">
                  <c:v>0.33237231094408759</c:v>
                </c:pt>
                <c:pt idx="1923">
                  <c:v>0.33220657680294191</c:v>
                </c:pt>
                <c:pt idx="1924">
                  <c:v>0.33195235202393647</c:v>
                </c:pt>
                <c:pt idx="1925">
                  <c:v>0.3316904561939778</c:v>
                </c:pt>
                <c:pt idx="1926">
                  <c:v>0.33145105657759905</c:v>
                </c:pt>
                <c:pt idx="1927">
                  <c:v>0.3311244154939581</c:v>
                </c:pt>
                <c:pt idx="1928">
                  <c:v>0.33076492924627365</c:v>
                </c:pt>
                <c:pt idx="1929">
                  <c:v>0.33041099205435287</c:v>
                </c:pt>
                <c:pt idx="1930">
                  <c:v>0.32994402802557249</c:v>
                </c:pt>
                <c:pt idx="1931">
                  <c:v>0.32948737917948745</c:v>
                </c:pt>
                <c:pt idx="1932">
                  <c:v>0.32905949896059972</c:v>
                </c:pt>
                <c:pt idx="1933">
                  <c:v>0.32865013667756532</c:v>
                </c:pt>
                <c:pt idx="1934">
                  <c:v>0.32821461893027132</c:v>
                </c:pt>
                <c:pt idx="1935">
                  <c:v>0.32780645735452657</c:v>
                </c:pt>
                <c:pt idx="1936">
                  <c:v>0.32734930978416127</c:v>
                </c:pt>
                <c:pt idx="1937">
                  <c:v>0.32685528188814522</c:v>
                </c:pt>
                <c:pt idx="1938">
                  <c:v>0.32640637436280368</c:v>
                </c:pt>
                <c:pt idx="1939">
                  <c:v>0.32598556714673332</c:v>
                </c:pt>
                <c:pt idx="1940">
                  <c:v>0.32561138663341871</c:v>
                </c:pt>
                <c:pt idx="1941">
                  <c:v>0.32530094838697149</c:v>
                </c:pt>
                <c:pt idx="1942">
                  <c:v>0.32498281509170385</c:v>
                </c:pt>
                <c:pt idx="1943">
                  <c:v>0.32468022471248187</c:v>
                </c:pt>
                <c:pt idx="1944">
                  <c:v>0.32444898769164499</c:v>
                </c:pt>
                <c:pt idx="1945">
                  <c:v>0.32424609675204841</c:v>
                </c:pt>
                <c:pt idx="1946">
                  <c:v>0.32411744249146501</c:v>
                </c:pt>
                <c:pt idx="1947">
                  <c:v>0.32410350796820819</c:v>
                </c:pt>
                <c:pt idx="1948">
                  <c:v>0.32404350685707362</c:v>
                </c:pt>
                <c:pt idx="1949">
                  <c:v>0.3240239714244999</c:v>
                </c:pt>
                <c:pt idx="1950">
                  <c:v>0.32395039006985527</c:v>
                </c:pt>
                <c:pt idx="1951">
                  <c:v>0.32382837804055348</c:v>
                </c:pt>
                <c:pt idx="1952">
                  <c:v>0.32373440351316402</c:v>
                </c:pt>
                <c:pt idx="1953">
                  <c:v>0.32364480972628584</c:v>
                </c:pt>
                <c:pt idx="1954">
                  <c:v>0.32357796969274322</c:v>
                </c:pt>
                <c:pt idx="1955">
                  <c:v>0.32357212806453634</c:v>
                </c:pt>
                <c:pt idx="1956">
                  <c:v>0.32356783045384357</c:v>
                </c:pt>
                <c:pt idx="1957">
                  <c:v>0.32359994703468375</c:v>
                </c:pt>
                <c:pt idx="1958">
                  <c:v>0.32355406024672728</c:v>
                </c:pt>
                <c:pt idx="1959">
                  <c:v>0.32348782915557983</c:v>
                </c:pt>
                <c:pt idx="1960">
                  <c:v>0.32341548320751684</c:v>
                </c:pt>
                <c:pt idx="1961">
                  <c:v>0.32334691231211993</c:v>
                </c:pt>
                <c:pt idx="1962">
                  <c:v>0.32322760791305638</c:v>
                </c:pt>
                <c:pt idx="1963">
                  <c:v>0.32310827421339561</c:v>
                </c:pt>
                <c:pt idx="1964">
                  <c:v>0.32300963180178316</c:v>
                </c:pt>
                <c:pt idx="1965">
                  <c:v>0.32284493356391603</c:v>
                </c:pt>
                <c:pt idx="1966">
                  <c:v>0.32270544084700875</c:v>
                </c:pt>
                <c:pt idx="1967">
                  <c:v>0.32253594954099157</c:v>
                </c:pt>
                <c:pt idx="1968">
                  <c:v>0.32235007104862806</c:v>
                </c:pt>
                <c:pt idx="1969">
                  <c:v>0.32222033725417687</c:v>
                </c:pt>
                <c:pt idx="1970">
                  <c:v>0.32207936315537555</c:v>
                </c:pt>
                <c:pt idx="1971">
                  <c:v>0.32195369560673726</c:v>
                </c:pt>
                <c:pt idx="1972">
                  <c:v>0.32177180277949957</c:v>
                </c:pt>
                <c:pt idx="1973">
                  <c:v>0.32152702347775197</c:v>
                </c:pt>
                <c:pt idx="1974">
                  <c:v>0.32128527774870602</c:v>
                </c:pt>
                <c:pt idx="1975">
                  <c:v>0.32109745748104762</c:v>
                </c:pt>
                <c:pt idx="1976">
                  <c:v>0.32090688508882353</c:v>
                </c:pt>
                <c:pt idx="1977">
                  <c:v>0.32066755674940134</c:v>
                </c:pt>
                <c:pt idx="1978">
                  <c:v>0.32041357501486778</c:v>
                </c:pt>
                <c:pt idx="1979">
                  <c:v>0.32012368821119619</c:v>
                </c:pt>
                <c:pt idx="1980">
                  <c:v>0.31975956861838206</c:v>
                </c:pt>
                <c:pt idx="1981">
                  <c:v>0.31947687341453235</c:v>
                </c:pt>
                <c:pt idx="1982">
                  <c:v>0.31923831838961386</c:v>
                </c:pt>
                <c:pt idx="1983">
                  <c:v>0.31891650966224111</c:v>
                </c:pt>
                <c:pt idx="1984">
                  <c:v>0.31855156293345788</c:v>
                </c:pt>
                <c:pt idx="1985">
                  <c:v>0.31825628917179916</c:v>
                </c:pt>
                <c:pt idx="1986">
                  <c:v>0.31791610696988437</c:v>
                </c:pt>
                <c:pt idx="1987">
                  <c:v>0.31766412685189954</c:v>
                </c:pt>
                <c:pt idx="1988">
                  <c:v>0.31753911632186421</c:v>
                </c:pt>
                <c:pt idx="1989">
                  <c:v>0.31735709681881424</c:v>
                </c:pt>
                <c:pt idx="1990">
                  <c:v>0.31716681225585597</c:v>
                </c:pt>
                <c:pt idx="1991">
                  <c:v>0.31696110896927854</c:v>
                </c:pt>
                <c:pt idx="1992">
                  <c:v>0.31673526320224504</c:v>
                </c:pt>
                <c:pt idx="1993">
                  <c:v>0.31654154678978014</c:v>
                </c:pt>
                <c:pt idx="1994">
                  <c:v>0.31638512903989696</c:v>
                </c:pt>
                <c:pt idx="1995">
                  <c:v>0.31617532909371021</c:v>
                </c:pt>
                <c:pt idx="1996">
                  <c:v>0.31596962997980566</c:v>
                </c:pt>
                <c:pt idx="1997">
                  <c:v>0.31576812700952134</c:v>
                </c:pt>
                <c:pt idx="1998">
                  <c:v>0.315527494750235</c:v>
                </c:pt>
                <c:pt idx="1999">
                  <c:v>0.31524958757472848</c:v>
                </c:pt>
                <c:pt idx="2000">
                  <c:v>0.31511464377879617</c:v>
                </c:pt>
                <c:pt idx="2001">
                  <c:v>0.31486354791115279</c:v>
                </c:pt>
                <c:pt idx="2002">
                  <c:v>0.31449724834413995</c:v>
                </c:pt>
                <c:pt idx="2003">
                  <c:v>0.31424591630306131</c:v>
                </c:pt>
                <c:pt idx="2004">
                  <c:v>0.3140306258027224</c:v>
                </c:pt>
                <c:pt idx="2005">
                  <c:v>0.31381091402146488</c:v>
                </c:pt>
                <c:pt idx="2006">
                  <c:v>0.31370479358958714</c:v>
                </c:pt>
                <c:pt idx="2007">
                  <c:v>0.31347605020543762</c:v>
                </c:pt>
                <c:pt idx="2008">
                  <c:v>0.31312829845087337</c:v>
                </c:pt>
                <c:pt idx="2009">
                  <c:v>0.31285218517942343</c:v>
                </c:pt>
                <c:pt idx="2010">
                  <c:v>0.31261265474382616</c:v>
                </c:pt>
                <c:pt idx="2011">
                  <c:v>0.3123883387050892</c:v>
                </c:pt>
                <c:pt idx="2012">
                  <c:v>0.31216977278876784</c:v>
                </c:pt>
                <c:pt idx="2013">
                  <c:v>0.31185214197202105</c:v>
                </c:pt>
                <c:pt idx="2014">
                  <c:v>0.31147104818818688</c:v>
                </c:pt>
                <c:pt idx="2015">
                  <c:v>0.31113184249407189</c:v>
                </c:pt>
                <c:pt idx="2016">
                  <c:v>0.31077102229066339</c:v>
                </c:pt>
                <c:pt idx="2017">
                  <c:v>0.31045935392564544</c:v>
                </c:pt>
                <c:pt idx="2018">
                  <c:v>0.31014714151948169</c:v>
                </c:pt>
                <c:pt idx="2019">
                  <c:v>0.30976627070044144</c:v>
                </c:pt>
                <c:pt idx="2020">
                  <c:v>0.30936009102189693</c:v>
                </c:pt>
                <c:pt idx="2021">
                  <c:v>0.30897152137200429</c:v>
                </c:pt>
                <c:pt idx="2022">
                  <c:v>0.30856316757630758</c:v>
                </c:pt>
                <c:pt idx="2023">
                  <c:v>0.30818982220090807</c:v>
                </c:pt>
                <c:pt idx="2024">
                  <c:v>0.30791886337802954</c:v>
                </c:pt>
                <c:pt idx="2025">
                  <c:v>0.30758633480878628</c:v>
                </c:pt>
                <c:pt idx="2026">
                  <c:v>0.3072337208978056</c:v>
                </c:pt>
                <c:pt idx="2027">
                  <c:v>0.3068723644502927</c:v>
                </c:pt>
                <c:pt idx="2028">
                  <c:v>0.30653159572266203</c:v>
                </c:pt>
                <c:pt idx="2029">
                  <c:v>0.30615489036333804</c:v>
                </c:pt>
                <c:pt idx="2030">
                  <c:v>0.30588278206683195</c:v>
                </c:pt>
                <c:pt idx="2031">
                  <c:v>0.30551918154567398</c:v>
                </c:pt>
                <c:pt idx="2032">
                  <c:v>0.30504309421978909</c:v>
                </c:pt>
                <c:pt idx="2033">
                  <c:v>0.30469140365423802</c:v>
                </c:pt>
                <c:pt idx="2034">
                  <c:v>0.3042949769601036</c:v>
                </c:pt>
                <c:pt idx="2035">
                  <c:v>0.30393523845181059</c:v>
                </c:pt>
                <c:pt idx="2036">
                  <c:v>0.30369789027666078</c:v>
                </c:pt>
                <c:pt idx="2037">
                  <c:v>0.30335431327896062</c:v>
                </c:pt>
                <c:pt idx="2038">
                  <c:v>0.30298676228596361</c:v>
                </c:pt>
                <c:pt idx="2039">
                  <c:v>0.30261479851409179</c:v>
                </c:pt>
                <c:pt idx="2040">
                  <c:v>0.30224055388151294</c:v>
                </c:pt>
                <c:pt idx="2041">
                  <c:v>0.30189306371305236</c:v>
                </c:pt>
                <c:pt idx="2042">
                  <c:v>0.30152090087080147</c:v>
                </c:pt>
                <c:pt idx="2043">
                  <c:v>0.30119743654518921</c:v>
                </c:pt>
                <c:pt idx="2044">
                  <c:v>0.30091825362453134</c:v>
                </c:pt>
                <c:pt idx="2045">
                  <c:v>0.30057521359065792</c:v>
                </c:pt>
                <c:pt idx="2046">
                  <c:v>0.30017334616837421</c:v>
                </c:pt>
                <c:pt idx="2047">
                  <c:v>0.2997788442752542</c:v>
                </c:pt>
                <c:pt idx="2048">
                  <c:v>0.29921256202250196</c:v>
                </c:pt>
                <c:pt idx="2049">
                  <c:v>0.29862127733136096</c:v>
                </c:pt>
                <c:pt idx="2050">
                  <c:v>0.29826006774987851</c:v>
                </c:pt>
                <c:pt idx="2051">
                  <c:v>0.29782140174296878</c:v>
                </c:pt>
                <c:pt idx="2052">
                  <c:v>0.2974866872426658</c:v>
                </c:pt>
                <c:pt idx="2053">
                  <c:v>0.29736081516582769</c:v>
                </c:pt>
                <c:pt idx="2054">
                  <c:v>0.29708378823730497</c:v>
                </c:pt>
                <c:pt idx="2055">
                  <c:v>0.2966891337453082</c:v>
                </c:pt>
                <c:pt idx="2056">
                  <c:v>0.2960747506912606</c:v>
                </c:pt>
                <c:pt idx="2057">
                  <c:v>0.29550191080317689</c:v>
                </c:pt>
                <c:pt idx="2058">
                  <c:v>0.2951131955703909</c:v>
                </c:pt>
                <c:pt idx="2059">
                  <c:v>0.29457051131355988</c:v>
                </c:pt>
                <c:pt idx="2060">
                  <c:v>0.29414675643935956</c:v>
                </c:pt>
                <c:pt idx="2061">
                  <c:v>0.29377845162805916</c:v>
                </c:pt>
                <c:pt idx="2062">
                  <c:v>0.29334417521540218</c:v>
                </c:pt>
                <c:pt idx="2063">
                  <c:v>0.29299272611219734</c:v>
                </c:pt>
                <c:pt idx="2064">
                  <c:v>0.29266624349757869</c:v>
                </c:pt>
                <c:pt idx="2065">
                  <c:v>0.29231267194790705</c:v>
                </c:pt>
                <c:pt idx="2066">
                  <c:v>0.291747887600321</c:v>
                </c:pt>
                <c:pt idx="2067">
                  <c:v>0.29129280011305475</c:v>
                </c:pt>
                <c:pt idx="2068">
                  <c:v>0.29093281514792046</c:v>
                </c:pt>
                <c:pt idx="2069">
                  <c:v>0.29057659340644476</c:v>
                </c:pt>
                <c:pt idx="2070">
                  <c:v>0.29038872513746855</c:v>
                </c:pt>
                <c:pt idx="2071">
                  <c:v>0.29004812782881412</c:v>
                </c:pt>
                <c:pt idx="2072">
                  <c:v>0.28968943757706028</c:v>
                </c:pt>
                <c:pt idx="2073">
                  <c:v>0.28914973048109543</c:v>
                </c:pt>
                <c:pt idx="2074">
                  <c:v>0.2884498781695804</c:v>
                </c:pt>
                <c:pt idx="2075">
                  <c:v>0.2878443475054478</c:v>
                </c:pt>
                <c:pt idx="2076">
                  <c:v>0.28717321861852219</c:v>
                </c:pt>
                <c:pt idx="2077">
                  <c:v>0.28668435264912301</c:v>
                </c:pt>
                <c:pt idx="2078">
                  <c:v>0.28640022284934757</c:v>
                </c:pt>
                <c:pt idx="2079">
                  <c:v>0.28592968812970015</c:v>
                </c:pt>
                <c:pt idx="2080">
                  <c:v>0.28530739603715027</c:v>
                </c:pt>
                <c:pt idx="2081">
                  <c:v>0.28478925673401534</c:v>
                </c:pt>
                <c:pt idx="2082">
                  <c:v>0.28417973639783178</c:v>
                </c:pt>
                <c:pt idx="2083">
                  <c:v>0.28367079383361177</c:v>
                </c:pt>
                <c:pt idx="2084">
                  <c:v>0.28323435016106852</c:v>
                </c:pt>
                <c:pt idx="2085">
                  <c:v>0.28266935758436074</c:v>
                </c:pt>
                <c:pt idx="2086">
                  <c:v>0.28219457922337732</c:v>
                </c:pt>
                <c:pt idx="2087">
                  <c:v>0.28158866776584496</c:v>
                </c:pt>
                <c:pt idx="2088">
                  <c:v>0.28114632270797985</c:v>
                </c:pt>
                <c:pt idx="2089">
                  <c:v>0.28087995099973972</c:v>
                </c:pt>
                <c:pt idx="2090">
                  <c:v>0.28045312857264854</c:v>
                </c:pt>
                <c:pt idx="2091">
                  <c:v>0.28003050709284411</c:v>
                </c:pt>
                <c:pt idx="2092">
                  <c:v>0.27935091280943936</c:v>
                </c:pt>
                <c:pt idx="2093">
                  <c:v>0.27861662443557234</c:v>
                </c:pt>
                <c:pt idx="2094">
                  <c:v>0.27791626943169079</c:v>
                </c:pt>
                <c:pt idx="2095">
                  <c:v>0.2772181943026385</c:v>
                </c:pt>
                <c:pt idx="2096">
                  <c:v>0.27698025380325825</c:v>
                </c:pt>
                <c:pt idx="2097">
                  <c:v>0.27668527907436796</c:v>
                </c:pt>
                <c:pt idx="2098">
                  <c:v>0.27619883204261009</c:v>
                </c:pt>
                <c:pt idx="2099">
                  <c:v>0.27574863481538386</c:v>
                </c:pt>
                <c:pt idx="2100">
                  <c:v>0.27496036501123067</c:v>
                </c:pt>
                <c:pt idx="2101">
                  <c:v>0.27409169699968033</c:v>
                </c:pt>
                <c:pt idx="2102">
                  <c:v>0.27340765545204476</c:v>
                </c:pt>
                <c:pt idx="2103">
                  <c:v>0.27288243345491847</c:v>
                </c:pt>
                <c:pt idx="2104">
                  <c:v>0.27243211190869099</c:v>
                </c:pt>
                <c:pt idx="2105">
                  <c:v>0.27192786701744126</c:v>
                </c:pt>
                <c:pt idx="2106">
                  <c:v>0.2714268887695957</c:v>
                </c:pt>
                <c:pt idx="2107">
                  <c:v>0.27077060764392796</c:v>
                </c:pt>
                <c:pt idx="2108">
                  <c:v>0.27000172625272356</c:v>
                </c:pt>
                <c:pt idx="2109">
                  <c:v>0.26943949255648708</c:v>
                </c:pt>
                <c:pt idx="2110">
                  <c:v>0.2690408091678031</c:v>
                </c:pt>
                <c:pt idx="2111">
                  <c:v>0.26856649167229113</c:v>
                </c:pt>
                <c:pt idx="2112">
                  <c:v>0.26823781491933191</c:v>
                </c:pt>
                <c:pt idx="2113">
                  <c:v>0.26794132744490967</c:v>
                </c:pt>
                <c:pt idx="2114">
                  <c:v>0.26720934689968528</c:v>
                </c:pt>
                <c:pt idx="2115">
                  <c:v>0.26650920010053852</c:v>
                </c:pt>
                <c:pt idx="2116">
                  <c:v>0.26591925760283014</c:v>
                </c:pt>
                <c:pt idx="2117">
                  <c:v>0.265202917045046</c:v>
                </c:pt>
                <c:pt idx="2118">
                  <c:v>0.26451822926374541</c:v>
                </c:pt>
                <c:pt idx="2119">
                  <c:v>0.26398220714712828</c:v>
                </c:pt>
                <c:pt idx="2120">
                  <c:v>0.26350685128851525</c:v>
                </c:pt>
                <c:pt idx="2121">
                  <c:v>0.26275076447559775</c:v>
                </c:pt>
                <c:pt idx="2122">
                  <c:v>0.26239020290215281</c:v>
                </c:pt>
                <c:pt idx="2123">
                  <c:v>0.26217078747980693</c:v>
                </c:pt>
                <c:pt idx="2124">
                  <c:v>0.26165873639367349</c:v>
                </c:pt>
                <c:pt idx="2125">
                  <c:v>0.26117475592857514</c:v>
                </c:pt>
                <c:pt idx="2126">
                  <c:v>0.26032471275467928</c:v>
                </c:pt>
                <c:pt idx="2127">
                  <c:v>0.25938762250615238</c:v>
                </c:pt>
                <c:pt idx="2128">
                  <c:v>0.25846126089426935</c:v>
                </c:pt>
                <c:pt idx="2129">
                  <c:v>0.25772104523567757</c:v>
                </c:pt>
                <c:pt idx="2130">
                  <c:v>0.2575077723041117</c:v>
                </c:pt>
                <c:pt idx="2131">
                  <c:v>0.25682455210747296</c:v>
                </c:pt>
                <c:pt idx="2132">
                  <c:v>0.25616224958924588</c:v>
                </c:pt>
                <c:pt idx="2133">
                  <c:v>0.25580226692618374</c:v>
                </c:pt>
                <c:pt idx="2134">
                  <c:v>0.25505962689107847</c:v>
                </c:pt>
                <c:pt idx="2135">
                  <c:v>0.25465418151942237</c:v>
                </c:pt>
                <c:pt idx="2136">
                  <c:v>0.25450494897987569</c:v>
                </c:pt>
                <c:pt idx="2137">
                  <c:v>0.25410670374649208</c:v>
                </c:pt>
                <c:pt idx="2138">
                  <c:v>0.25369769389481051</c:v>
                </c:pt>
                <c:pt idx="2139">
                  <c:v>0.25339027875653075</c:v>
                </c:pt>
                <c:pt idx="2140">
                  <c:v>0.25320417745205887</c:v>
                </c:pt>
                <c:pt idx="2141">
                  <c:v>0.25287580505693108</c:v>
                </c:pt>
                <c:pt idx="2142">
                  <c:v>0.25258299756248453</c:v>
                </c:pt>
                <c:pt idx="2143">
                  <c:v>0.25215250798889549</c:v>
                </c:pt>
                <c:pt idx="2144">
                  <c:v>0.25115019056433935</c:v>
                </c:pt>
                <c:pt idx="2145">
                  <c:v>0.25059141868442297</c:v>
                </c:pt>
                <c:pt idx="2146">
                  <c:v>0.25026086366707695</c:v>
                </c:pt>
                <c:pt idx="2147">
                  <c:v>0.25005398278230845</c:v>
                </c:pt>
                <c:pt idx="2148">
                  <c:v>0.2498720517557074</c:v>
                </c:pt>
                <c:pt idx="2149">
                  <c:v>0.24954816526677304</c:v>
                </c:pt>
                <c:pt idx="2150">
                  <c:v>0.24886337973959827</c:v>
                </c:pt>
              </c:numCache>
            </c:numRef>
          </c:yVal>
          <c:smooth val="1"/>
          <c:extLst>
            <c:ext xmlns:c16="http://schemas.microsoft.com/office/drawing/2014/chart" uri="{C3380CC4-5D6E-409C-BE32-E72D297353CC}">
              <c16:uniqueId val="{00000037-1C1D-46AE-B92F-7DA50429CA8D}"/>
            </c:ext>
          </c:extLst>
        </c:ser>
        <c:ser>
          <c:idx val="56"/>
          <c:order val="56"/>
          <c:spPr>
            <a:ln w="19050" cap="rnd">
              <a:solidFill>
                <a:schemeClr val="accent3"/>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Database'!$DM$122:$DM$2272</c:f>
              <c:numCache>
                <c:formatCode>General</c:formatCode>
                <c:ptCount val="2151"/>
                <c:pt idx="0">
                  <c:v>6.8161008283427971E-2</c:v>
                </c:pt>
                <c:pt idx="1">
                  <c:v>6.5283415039963141E-2</c:v>
                </c:pt>
                <c:pt idx="2">
                  <c:v>6.9759707063600629E-2</c:v>
                </c:pt>
                <c:pt idx="3">
                  <c:v>6.6667328334146111E-2</c:v>
                </c:pt>
                <c:pt idx="4">
                  <c:v>6.2041609934948873E-2</c:v>
                </c:pt>
                <c:pt idx="5">
                  <c:v>6.5020910015831226E-2</c:v>
                </c:pt>
                <c:pt idx="6">
                  <c:v>6.6149275008179451E-2</c:v>
                </c:pt>
                <c:pt idx="7">
                  <c:v>6.4952952157727506E-2</c:v>
                </c:pt>
                <c:pt idx="8">
                  <c:v>6.7011669220503903E-2</c:v>
                </c:pt>
                <c:pt idx="9">
                  <c:v>6.9786333535403658E-2</c:v>
                </c:pt>
                <c:pt idx="10">
                  <c:v>6.9112825433370537E-2</c:v>
                </c:pt>
                <c:pt idx="11">
                  <c:v>6.484834652239764E-2</c:v>
                </c:pt>
                <c:pt idx="12">
                  <c:v>6.8369256969549583E-2</c:v>
                </c:pt>
                <c:pt idx="13">
                  <c:v>6.9470417654015168E-2</c:v>
                </c:pt>
                <c:pt idx="14">
                  <c:v>6.4899880770532853E-2</c:v>
                </c:pt>
                <c:pt idx="15">
                  <c:v>6.0281062234800176E-2</c:v>
                </c:pt>
                <c:pt idx="16">
                  <c:v>6.3161733052392616E-2</c:v>
                </c:pt>
                <c:pt idx="17">
                  <c:v>7.0006468878939535E-2</c:v>
                </c:pt>
                <c:pt idx="18">
                  <c:v>7.2641655537199964E-2</c:v>
                </c:pt>
                <c:pt idx="19">
                  <c:v>7.1389502747154956E-2</c:v>
                </c:pt>
                <c:pt idx="20">
                  <c:v>6.8807163309210231E-2</c:v>
                </c:pt>
                <c:pt idx="21">
                  <c:v>6.5485610742668884E-2</c:v>
                </c:pt>
                <c:pt idx="22">
                  <c:v>7.0442447126952648E-2</c:v>
                </c:pt>
                <c:pt idx="23">
                  <c:v>7.0244510787769554E-2</c:v>
                </c:pt>
                <c:pt idx="24">
                  <c:v>6.7541123446366674E-2</c:v>
                </c:pt>
                <c:pt idx="25">
                  <c:v>6.8635339873374057E-2</c:v>
                </c:pt>
                <c:pt idx="26">
                  <c:v>6.6011542029156683E-2</c:v>
                </c:pt>
                <c:pt idx="27">
                  <c:v>6.5316484709187675E-2</c:v>
                </c:pt>
                <c:pt idx="28">
                  <c:v>6.9385538927405024E-2</c:v>
                </c:pt>
                <c:pt idx="29">
                  <c:v>6.8652266145963481E-2</c:v>
                </c:pt>
                <c:pt idx="30">
                  <c:v>6.7660506283080638E-2</c:v>
                </c:pt>
                <c:pt idx="31">
                  <c:v>7.0645613509972213E-2</c:v>
                </c:pt>
                <c:pt idx="32">
                  <c:v>7.243642522715317E-2</c:v>
                </c:pt>
                <c:pt idx="33">
                  <c:v>7.2556636370066083E-2</c:v>
                </c:pt>
                <c:pt idx="34">
                  <c:v>7.2130562435896453E-2</c:v>
                </c:pt>
                <c:pt idx="35">
                  <c:v>7.0885704831474883E-2</c:v>
                </c:pt>
                <c:pt idx="36">
                  <c:v>7.1315320855352041E-2</c:v>
                </c:pt>
                <c:pt idx="37">
                  <c:v>7.0307717143449175E-2</c:v>
                </c:pt>
                <c:pt idx="38">
                  <c:v>6.7743821742511326E-2</c:v>
                </c:pt>
                <c:pt idx="39">
                  <c:v>7.0554969738903225E-2</c:v>
                </c:pt>
                <c:pt idx="40">
                  <c:v>7.3482962429134782E-2</c:v>
                </c:pt>
                <c:pt idx="41">
                  <c:v>7.2948198370413511E-2</c:v>
                </c:pt>
                <c:pt idx="42">
                  <c:v>7.1829751299473513E-2</c:v>
                </c:pt>
                <c:pt idx="43">
                  <c:v>7.1425639693372997E-2</c:v>
                </c:pt>
                <c:pt idx="44">
                  <c:v>7.1752222212584579E-2</c:v>
                </c:pt>
                <c:pt idx="45">
                  <c:v>7.2534746138821993E-2</c:v>
                </c:pt>
                <c:pt idx="46">
                  <c:v>7.2436926818538541E-2</c:v>
                </c:pt>
                <c:pt idx="47">
                  <c:v>7.2687115397225013E-2</c:v>
                </c:pt>
                <c:pt idx="48">
                  <c:v>7.4973706781563468E-2</c:v>
                </c:pt>
                <c:pt idx="49">
                  <c:v>7.7809420326656401E-2</c:v>
                </c:pt>
                <c:pt idx="50">
                  <c:v>7.8729522350505066E-2</c:v>
                </c:pt>
                <c:pt idx="51">
                  <c:v>7.7175666534941845E-2</c:v>
                </c:pt>
                <c:pt idx="52">
                  <c:v>7.6189273935316104E-2</c:v>
                </c:pt>
                <c:pt idx="53">
                  <c:v>7.5863133136575944E-2</c:v>
                </c:pt>
                <c:pt idx="54">
                  <c:v>7.6279825968840795E-2</c:v>
                </c:pt>
                <c:pt idx="55">
                  <c:v>7.7304850442456427E-2</c:v>
                </c:pt>
                <c:pt idx="56">
                  <c:v>7.7716278365295266E-2</c:v>
                </c:pt>
                <c:pt idx="57">
                  <c:v>7.7835579938613786E-2</c:v>
                </c:pt>
                <c:pt idx="58">
                  <c:v>7.9034686082443406E-2</c:v>
                </c:pt>
                <c:pt idx="59">
                  <c:v>7.8791776179608863E-2</c:v>
                </c:pt>
                <c:pt idx="60">
                  <c:v>7.8067950088036631E-2</c:v>
                </c:pt>
                <c:pt idx="61">
                  <c:v>7.7958652045602997E-2</c:v>
                </c:pt>
                <c:pt idx="62">
                  <c:v>7.93820091855367E-2</c:v>
                </c:pt>
                <c:pt idx="63">
                  <c:v>8.0327188189330267E-2</c:v>
                </c:pt>
                <c:pt idx="64">
                  <c:v>7.9855981562432163E-2</c:v>
                </c:pt>
                <c:pt idx="65">
                  <c:v>8.0881834868602301E-2</c:v>
                </c:pt>
                <c:pt idx="66">
                  <c:v>8.2128572075876746E-2</c:v>
                </c:pt>
                <c:pt idx="67">
                  <c:v>8.3196078527578168E-2</c:v>
                </c:pt>
                <c:pt idx="68">
                  <c:v>8.3295097564326973E-2</c:v>
                </c:pt>
                <c:pt idx="69">
                  <c:v>8.3339384343081857E-2</c:v>
                </c:pt>
                <c:pt idx="70">
                  <c:v>8.3514376188458597E-2</c:v>
                </c:pt>
                <c:pt idx="71">
                  <c:v>8.3669589005018141E-2</c:v>
                </c:pt>
                <c:pt idx="72">
                  <c:v>8.4483185914649941E-2</c:v>
                </c:pt>
                <c:pt idx="73">
                  <c:v>8.5526557042580317E-2</c:v>
                </c:pt>
                <c:pt idx="74">
                  <c:v>8.6584662800407497E-2</c:v>
                </c:pt>
                <c:pt idx="75">
                  <c:v>8.6670454309955833E-2</c:v>
                </c:pt>
                <c:pt idx="76">
                  <c:v>8.7247605711774812E-2</c:v>
                </c:pt>
                <c:pt idx="77">
                  <c:v>8.8663954897219344E-2</c:v>
                </c:pt>
                <c:pt idx="78">
                  <c:v>8.8546311957289361E-2</c:v>
                </c:pt>
                <c:pt idx="79">
                  <c:v>8.9132746769123514E-2</c:v>
                </c:pt>
                <c:pt idx="80">
                  <c:v>9.0151294924045486E-2</c:v>
                </c:pt>
                <c:pt idx="81">
                  <c:v>9.0378184038803558E-2</c:v>
                </c:pt>
                <c:pt idx="82">
                  <c:v>9.1165125790408474E-2</c:v>
                </c:pt>
                <c:pt idx="83">
                  <c:v>9.2284075765253659E-2</c:v>
                </c:pt>
                <c:pt idx="84">
                  <c:v>9.328607305845954E-2</c:v>
                </c:pt>
                <c:pt idx="85">
                  <c:v>9.3751869592971548E-2</c:v>
                </c:pt>
                <c:pt idx="86">
                  <c:v>9.4563413355639211E-2</c:v>
                </c:pt>
                <c:pt idx="87">
                  <c:v>9.5926611805620732E-2</c:v>
                </c:pt>
                <c:pt idx="88">
                  <c:v>9.6644973412317356E-2</c:v>
                </c:pt>
                <c:pt idx="89">
                  <c:v>9.7247869435645132E-2</c:v>
                </c:pt>
                <c:pt idx="90">
                  <c:v>9.7939196268715736E-2</c:v>
                </c:pt>
                <c:pt idx="91">
                  <c:v>9.8677617338402926E-2</c:v>
                </c:pt>
                <c:pt idx="92">
                  <c:v>9.9403107850150052E-2</c:v>
                </c:pt>
                <c:pt idx="93">
                  <c:v>0.10014876515746444</c:v>
                </c:pt>
                <c:pt idx="94">
                  <c:v>0.10083392631079591</c:v>
                </c:pt>
                <c:pt idx="95">
                  <c:v>0.1017638285738955</c:v>
                </c:pt>
                <c:pt idx="96">
                  <c:v>0.10260903432649922</c:v>
                </c:pt>
                <c:pt idx="97">
                  <c:v>0.10331731337210043</c:v>
                </c:pt>
                <c:pt idx="98">
                  <c:v>0.10414397088806421</c:v>
                </c:pt>
                <c:pt idx="99">
                  <c:v>0.10484619885682832</c:v>
                </c:pt>
                <c:pt idx="100">
                  <c:v>0.10546212207197714</c:v>
                </c:pt>
                <c:pt idx="101">
                  <c:v>0.10605308694638717</c:v>
                </c:pt>
                <c:pt idx="102">
                  <c:v>0.10692198610504071</c:v>
                </c:pt>
                <c:pt idx="103">
                  <c:v>0.10787386380102666</c:v>
                </c:pt>
                <c:pt idx="104">
                  <c:v>0.10841779504490412</c:v>
                </c:pt>
                <c:pt idx="105">
                  <c:v>0.10915893948382305</c:v>
                </c:pt>
                <c:pt idx="106">
                  <c:v>0.10972754245948775</c:v>
                </c:pt>
                <c:pt idx="107">
                  <c:v>0.10973543955728489</c:v>
                </c:pt>
                <c:pt idx="108">
                  <c:v>0.11026157248748732</c:v>
                </c:pt>
                <c:pt idx="109">
                  <c:v>0.11110881087644971</c:v>
                </c:pt>
                <c:pt idx="110">
                  <c:v>0.11191499219226624</c:v>
                </c:pt>
                <c:pt idx="111">
                  <c:v>0.11242613527388606</c:v>
                </c:pt>
                <c:pt idx="112">
                  <c:v>0.11276573154261589</c:v>
                </c:pt>
                <c:pt idx="113">
                  <c:v>0.11306593141245776</c:v>
                </c:pt>
                <c:pt idx="114">
                  <c:v>0.11370745889065649</c:v>
                </c:pt>
                <c:pt idx="115">
                  <c:v>0.11423975311630341</c:v>
                </c:pt>
                <c:pt idx="116">
                  <c:v>0.1145683527447743</c:v>
                </c:pt>
                <c:pt idx="117">
                  <c:v>0.11498534312123675</c:v>
                </c:pt>
                <c:pt idx="118">
                  <c:v>0.11531399149881945</c:v>
                </c:pt>
                <c:pt idx="119">
                  <c:v>0.11572872653146199</c:v>
                </c:pt>
                <c:pt idx="120">
                  <c:v>0.11650919529558186</c:v>
                </c:pt>
                <c:pt idx="121">
                  <c:v>0.11711930355439483</c:v>
                </c:pt>
                <c:pt idx="122">
                  <c:v>0.11757509256945814</c:v>
                </c:pt>
                <c:pt idx="123">
                  <c:v>0.1179045566947473</c:v>
                </c:pt>
                <c:pt idx="124">
                  <c:v>0.11836040419659051</c:v>
                </c:pt>
                <c:pt idx="125">
                  <c:v>0.11896247544575338</c:v>
                </c:pt>
                <c:pt idx="126">
                  <c:v>0.11952127030797277</c:v>
                </c:pt>
                <c:pt idx="127">
                  <c:v>0.11965766815804015</c:v>
                </c:pt>
                <c:pt idx="128">
                  <c:v>0.12006419643785327</c:v>
                </c:pt>
                <c:pt idx="129">
                  <c:v>0.12076820643258501</c:v>
                </c:pt>
                <c:pt idx="130">
                  <c:v>0.12135136276160656</c:v>
                </c:pt>
                <c:pt idx="131">
                  <c:v>0.12172525612272089</c:v>
                </c:pt>
                <c:pt idx="132">
                  <c:v>0.12211499431936657</c:v>
                </c:pt>
                <c:pt idx="133">
                  <c:v>0.12267518357555796</c:v>
                </c:pt>
                <c:pt idx="134">
                  <c:v>0.12320948428748381</c:v>
                </c:pt>
                <c:pt idx="135">
                  <c:v>0.12376548371276401</c:v>
                </c:pt>
                <c:pt idx="136">
                  <c:v>0.12441420641361041</c:v>
                </c:pt>
                <c:pt idx="137">
                  <c:v>0.12493494355397543</c:v>
                </c:pt>
                <c:pt idx="138">
                  <c:v>0.12561137525013674</c:v>
                </c:pt>
                <c:pt idx="139">
                  <c:v>0.12636625927855877</c:v>
                </c:pt>
                <c:pt idx="140">
                  <c:v>0.12685011420512621</c:v>
                </c:pt>
                <c:pt idx="141">
                  <c:v>0.12755726396272837</c:v>
                </c:pt>
                <c:pt idx="142">
                  <c:v>0.12833395472803602</c:v>
                </c:pt>
                <c:pt idx="143">
                  <c:v>0.12898986308574442</c:v>
                </c:pt>
                <c:pt idx="144">
                  <c:v>0.12964134371480832</c:v>
                </c:pt>
                <c:pt idx="145">
                  <c:v>0.13024727040647976</c:v>
                </c:pt>
                <c:pt idx="146">
                  <c:v>0.13084057077290798</c:v>
                </c:pt>
                <c:pt idx="147">
                  <c:v>0.13171269311635822</c:v>
                </c:pt>
                <c:pt idx="148">
                  <c:v>0.13256688748074152</c:v>
                </c:pt>
                <c:pt idx="149">
                  <c:v>0.13324460792590892</c:v>
                </c:pt>
                <c:pt idx="150">
                  <c:v>0.1339722889657754</c:v>
                </c:pt>
                <c:pt idx="151">
                  <c:v>0.13466517698655536</c:v>
                </c:pt>
                <c:pt idx="152">
                  <c:v>0.13543604344019522</c:v>
                </c:pt>
                <c:pt idx="153">
                  <c:v>0.13644142124509137</c:v>
                </c:pt>
                <c:pt idx="154">
                  <c:v>0.13720109495846267</c:v>
                </c:pt>
                <c:pt idx="155">
                  <c:v>0.13788909965983456</c:v>
                </c:pt>
                <c:pt idx="156">
                  <c:v>0.13865690738397077</c:v>
                </c:pt>
                <c:pt idx="157">
                  <c:v>0.13946809484065031</c:v>
                </c:pt>
                <c:pt idx="158">
                  <c:v>0.1402532587120244</c:v>
                </c:pt>
                <c:pt idx="159">
                  <c:v>0.1409661056840926</c:v>
                </c:pt>
                <c:pt idx="160">
                  <c:v>0.14178867366288619</c:v>
                </c:pt>
                <c:pt idx="161">
                  <c:v>0.14259344990628056</c:v>
                </c:pt>
                <c:pt idx="162">
                  <c:v>0.1434211084709652</c:v>
                </c:pt>
                <c:pt idx="163">
                  <c:v>0.14441175772431278</c:v>
                </c:pt>
                <c:pt idx="164">
                  <c:v>0.14525644543226326</c:v>
                </c:pt>
                <c:pt idx="165">
                  <c:v>0.14601884317911304</c:v>
                </c:pt>
                <c:pt idx="166">
                  <c:v>0.14691924177742041</c:v>
                </c:pt>
                <c:pt idx="167">
                  <c:v>0.1477848233497854</c:v>
                </c:pt>
                <c:pt idx="168">
                  <c:v>0.14858431387973722</c:v>
                </c:pt>
                <c:pt idx="169">
                  <c:v>0.1493615941283982</c:v>
                </c:pt>
                <c:pt idx="170">
                  <c:v>0.1503038945445303</c:v>
                </c:pt>
                <c:pt idx="171">
                  <c:v>0.15127954729768939</c:v>
                </c:pt>
                <c:pt idx="172">
                  <c:v>0.15216102674766727</c:v>
                </c:pt>
                <c:pt idx="173">
                  <c:v>0.15297878569168799</c:v>
                </c:pt>
                <c:pt idx="174">
                  <c:v>0.15387742478749811</c:v>
                </c:pt>
                <c:pt idx="175">
                  <c:v>0.15484517113091489</c:v>
                </c:pt>
                <c:pt idx="176">
                  <c:v>0.15568239222994798</c:v>
                </c:pt>
                <c:pt idx="177">
                  <c:v>0.15659880874646881</c:v>
                </c:pt>
                <c:pt idx="178">
                  <c:v>0.15761406189879243</c:v>
                </c:pt>
                <c:pt idx="179">
                  <c:v>0.15863806124122407</c:v>
                </c:pt>
                <c:pt idx="180">
                  <c:v>0.15957932068004188</c:v>
                </c:pt>
                <c:pt idx="181">
                  <c:v>0.16053656535980942</c:v>
                </c:pt>
                <c:pt idx="182">
                  <c:v>0.16159876204627679</c:v>
                </c:pt>
                <c:pt idx="183">
                  <c:v>0.1626190552165766</c:v>
                </c:pt>
                <c:pt idx="184">
                  <c:v>0.16361390024817232</c:v>
                </c:pt>
                <c:pt idx="185">
                  <c:v>0.16461729296173025</c:v>
                </c:pt>
                <c:pt idx="186">
                  <c:v>0.16569081149301865</c:v>
                </c:pt>
                <c:pt idx="187">
                  <c:v>0.16680327872170667</c:v>
                </c:pt>
                <c:pt idx="188">
                  <c:v>0.16793217174389649</c:v>
                </c:pt>
                <c:pt idx="189">
                  <c:v>0.16899215284161992</c:v>
                </c:pt>
                <c:pt idx="190">
                  <c:v>0.17009994578893328</c:v>
                </c:pt>
                <c:pt idx="191">
                  <c:v>0.1712887327531272</c:v>
                </c:pt>
                <c:pt idx="192">
                  <c:v>0.17252350148008067</c:v>
                </c:pt>
                <c:pt idx="193">
                  <c:v>0.17371305056858785</c:v>
                </c:pt>
                <c:pt idx="194">
                  <c:v>0.17490301000566544</c:v>
                </c:pt>
                <c:pt idx="195">
                  <c:v>0.17612106141376316</c:v>
                </c:pt>
                <c:pt idx="196">
                  <c:v>0.17730031364417065</c:v>
                </c:pt>
                <c:pt idx="197">
                  <c:v>0.17854336080178265</c:v>
                </c:pt>
                <c:pt idx="198">
                  <c:v>0.17988371517140764</c:v>
                </c:pt>
                <c:pt idx="199">
                  <c:v>0.18117537244418092</c:v>
                </c:pt>
                <c:pt idx="200">
                  <c:v>0.18249767064992259</c:v>
                </c:pt>
                <c:pt idx="201">
                  <c:v>0.1838765717547016</c:v>
                </c:pt>
                <c:pt idx="202">
                  <c:v>0.18530236261661148</c:v>
                </c:pt>
                <c:pt idx="203">
                  <c:v>0.18662535895848867</c:v>
                </c:pt>
                <c:pt idx="204">
                  <c:v>0.18791993189908274</c:v>
                </c:pt>
                <c:pt idx="205">
                  <c:v>0.18933363269440587</c:v>
                </c:pt>
                <c:pt idx="206">
                  <c:v>0.19076414606982808</c:v>
                </c:pt>
                <c:pt idx="207">
                  <c:v>0.19218414929655944</c:v>
                </c:pt>
                <c:pt idx="208">
                  <c:v>0.193605246380159</c:v>
                </c:pt>
                <c:pt idx="209">
                  <c:v>0.19509592068475914</c:v>
                </c:pt>
                <c:pt idx="210">
                  <c:v>0.19652843751817048</c:v>
                </c:pt>
                <c:pt idx="211">
                  <c:v>0.19786376885989018</c:v>
                </c:pt>
                <c:pt idx="212">
                  <c:v>0.19928154070002002</c:v>
                </c:pt>
                <c:pt idx="213">
                  <c:v>0.20071240747504274</c:v>
                </c:pt>
                <c:pt idx="214">
                  <c:v>0.20214843752179865</c:v>
                </c:pt>
                <c:pt idx="215">
                  <c:v>0.20362073911393894</c:v>
                </c:pt>
                <c:pt idx="216">
                  <c:v>0.20506703686549932</c:v>
                </c:pt>
                <c:pt idx="217">
                  <c:v>0.20646495898698627</c:v>
                </c:pt>
                <c:pt idx="218">
                  <c:v>0.20780786864197107</c:v>
                </c:pt>
                <c:pt idx="219">
                  <c:v>0.20923179525609228</c:v>
                </c:pt>
                <c:pt idx="220">
                  <c:v>0.21065071943466526</c:v>
                </c:pt>
                <c:pt idx="221">
                  <c:v>0.21199817476991253</c:v>
                </c:pt>
                <c:pt idx="222">
                  <c:v>0.21333454185962633</c:v>
                </c:pt>
                <c:pt idx="223">
                  <c:v>0.21469620148874602</c:v>
                </c:pt>
                <c:pt idx="224">
                  <c:v>0.2160893555830764</c:v>
                </c:pt>
                <c:pt idx="225">
                  <c:v>0.21748202327657196</c:v>
                </c:pt>
                <c:pt idx="226">
                  <c:v>0.21882130131888891</c:v>
                </c:pt>
                <c:pt idx="227">
                  <c:v>0.22010476564509088</c:v>
                </c:pt>
                <c:pt idx="228">
                  <c:v>0.22140716422678466</c:v>
                </c:pt>
                <c:pt idx="229">
                  <c:v>0.22264831995664536</c:v>
                </c:pt>
                <c:pt idx="230">
                  <c:v>0.22382406048488615</c:v>
                </c:pt>
                <c:pt idx="231">
                  <c:v>0.22497802230918187</c:v>
                </c:pt>
                <c:pt idx="232">
                  <c:v>0.22626646502879913</c:v>
                </c:pt>
                <c:pt idx="233">
                  <c:v>0.22751860392261194</c:v>
                </c:pt>
                <c:pt idx="234">
                  <c:v>0.22862140102094405</c:v>
                </c:pt>
                <c:pt idx="235">
                  <c:v>0.22978259709212945</c:v>
                </c:pt>
                <c:pt idx="236">
                  <c:v>0.23087991056317744</c:v>
                </c:pt>
                <c:pt idx="237">
                  <c:v>0.23189099788372725</c:v>
                </c:pt>
                <c:pt idx="238">
                  <c:v>0.23295967915946347</c:v>
                </c:pt>
                <c:pt idx="239">
                  <c:v>0.23394606732167986</c:v>
                </c:pt>
                <c:pt idx="240">
                  <c:v>0.23487660277950861</c:v>
                </c:pt>
                <c:pt idx="241">
                  <c:v>0.23582915257521173</c:v>
                </c:pt>
                <c:pt idx="242">
                  <c:v>0.23672668591825563</c:v>
                </c:pt>
                <c:pt idx="243">
                  <c:v>0.2375895130698851</c:v>
                </c:pt>
                <c:pt idx="244">
                  <c:v>0.23845177310039534</c:v>
                </c:pt>
                <c:pt idx="245">
                  <c:v>0.23938285161772047</c:v>
                </c:pt>
                <c:pt idx="246">
                  <c:v>0.24023598699504503</c:v>
                </c:pt>
                <c:pt idx="247">
                  <c:v>0.24096950205789891</c:v>
                </c:pt>
                <c:pt idx="248">
                  <c:v>0.2418098476817668</c:v>
                </c:pt>
                <c:pt idx="249">
                  <c:v>0.24265350062981828</c:v>
                </c:pt>
                <c:pt idx="250">
                  <c:v>0.24349866644103399</c:v>
                </c:pt>
                <c:pt idx="251">
                  <c:v>0.24439833060242722</c:v>
                </c:pt>
                <c:pt idx="252">
                  <c:v>0.24528454671194644</c:v>
                </c:pt>
                <c:pt idx="253">
                  <c:v>0.24613692178097193</c:v>
                </c:pt>
                <c:pt idx="254">
                  <c:v>0.24692886761974009</c:v>
                </c:pt>
                <c:pt idx="255">
                  <c:v>0.24772393093601308</c:v>
                </c:pt>
                <c:pt idx="256">
                  <c:v>0.24853333065938629</c:v>
                </c:pt>
                <c:pt idx="257">
                  <c:v>0.24931357891566006</c:v>
                </c:pt>
                <c:pt idx="258">
                  <c:v>0.25009971232363398</c:v>
                </c:pt>
                <c:pt idx="259">
                  <c:v>0.25082494047956222</c:v>
                </c:pt>
                <c:pt idx="260">
                  <c:v>0.25147209524986452</c:v>
                </c:pt>
                <c:pt idx="261">
                  <c:v>0.25213830095420925</c:v>
                </c:pt>
                <c:pt idx="262">
                  <c:v>0.25278032632283215</c:v>
                </c:pt>
                <c:pt idx="263">
                  <c:v>0.25338179421707491</c:v>
                </c:pt>
                <c:pt idx="264">
                  <c:v>0.25397169877433595</c:v>
                </c:pt>
                <c:pt idx="265">
                  <c:v>0.25456035736647514</c:v>
                </c:pt>
                <c:pt idx="266">
                  <c:v>0.25515366990343397</c:v>
                </c:pt>
                <c:pt idx="267">
                  <c:v>0.25574827628042512</c:v>
                </c:pt>
                <c:pt idx="268">
                  <c:v>0.25629780116465378</c:v>
                </c:pt>
                <c:pt idx="269">
                  <c:v>0.25684392110826376</c:v>
                </c:pt>
                <c:pt idx="270">
                  <c:v>0.25737412989590802</c:v>
                </c:pt>
                <c:pt idx="271">
                  <c:v>0.25788638571283257</c:v>
                </c:pt>
                <c:pt idx="272">
                  <c:v>0.25843185623987736</c:v>
                </c:pt>
                <c:pt idx="273">
                  <c:v>0.25899555636150584</c:v>
                </c:pt>
                <c:pt idx="274">
                  <c:v>0.25956942398789912</c:v>
                </c:pt>
                <c:pt idx="275">
                  <c:v>0.26013328694398613</c:v>
                </c:pt>
                <c:pt idx="276">
                  <c:v>0.26070822227124846</c:v>
                </c:pt>
                <c:pt idx="277">
                  <c:v>0.2613076486418846</c:v>
                </c:pt>
                <c:pt idx="278">
                  <c:v>0.26186394166013643</c:v>
                </c:pt>
                <c:pt idx="279">
                  <c:v>0.26241497508821904</c:v>
                </c:pt>
                <c:pt idx="280">
                  <c:v>0.26300619291907235</c:v>
                </c:pt>
                <c:pt idx="281">
                  <c:v>0.26356493672931153</c:v>
                </c:pt>
                <c:pt idx="282">
                  <c:v>0.26415347074727813</c:v>
                </c:pt>
                <c:pt idx="283">
                  <c:v>0.26478272930082519</c:v>
                </c:pt>
                <c:pt idx="284">
                  <c:v>0.26526695837058539</c:v>
                </c:pt>
                <c:pt idx="285">
                  <c:v>0.2657859025636588</c:v>
                </c:pt>
                <c:pt idx="286">
                  <c:v>0.26637647703778988</c:v>
                </c:pt>
                <c:pt idx="287">
                  <c:v>0.266967618824477</c:v>
                </c:pt>
                <c:pt idx="288">
                  <c:v>0.2675137321562468</c:v>
                </c:pt>
                <c:pt idx="289">
                  <c:v>0.26804650605520147</c:v>
                </c:pt>
                <c:pt idx="290">
                  <c:v>0.2686286691686432</c:v>
                </c:pt>
                <c:pt idx="291">
                  <c:v>0.26917163865799587</c:v>
                </c:pt>
                <c:pt idx="292">
                  <c:v>0.26967180786215372</c:v>
                </c:pt>
                <c:pt idx="293">
                  <c:v>0.27014996855845402</c:v>
                </c:pt>
                <c:pt idx="294">
                  <c:v>0.27068345567920227</c:v>
                </c:pt>
                <c:pt idx="295">
                  <c:v>0.27126194539972798</c:v>
                </c:pt>
                <c:pt idx="296">
                  <c:v>0.27183704531398822</c:v>
                </c:pt>
                <c:pt idx="297">
                  <c:v>0.27234780698444777</c:v>
                </c:pt>
                <c:pt idx="298">
                  <c:v>0.27284572719083572</c:v>
                </c:pt>
                <c:pt idx="299">
                  <c:v>0.27333185491780915</c:v>
                </c:pt>
                <c:pt idx="300">
                  <c:v>0.27379835056893825</c:v>
                </c:pt>
                <c:pt idx="301">
                  <c:v>0.27429259653547616</c:v>
                </c:pt>
                <c:pt idx="302">
                  <c:v>0.27480693119022065</c:v>
                </c:pt>
                <c:pt idx="303">
                  <c:v>0.27529298078475722</c:v>
                </c:pt>
                <c:pt idx="304">
                  <c:v>0.27574987019716929</c:v>
                </c:pt>
                <c:pt idx="305">
                  <c:v>0.27619950683376432</c:v>
                </c:pt>
                <c:pt idx="306">
                  <c:v>0.27666819283046135</c:v>
                </c:pt>
                <c:pt idx="307">
                  <c:v>0.27713049199540868</c:v>
                </c:pt>
                <c:pt idx="308">
                  <c:v>0.27760748711949584</c:v>
                </c:pt>
                <c:pt idx="309">
                  <c:v>0.27807798780257481</c:v>
                </c:pt>
                <c:pt idx="310">
                  <c:v>0.27847884527228639</c:v>
                </c:pt>
                <c:pt idx="311">
                  <c:v>0.27893391914518806</c:v>
                </c:pt>
                <c:pt idx="312">
                  <c:v>0.27943335395740204</c:v>
                </c:pt>
                <c:pt idx="313">
                  <c:v>0.27991817222109933</c:v>
                </c:pt>
                <c:pt idx="314">
                  <c:v>0.28041975588034496</c:v>
                </c:pt>
                <c:pt idx="315">
                  <c:v>0.28091587136296531</c:v>
                </c:pt>
                <c:pt idx="316">
                  <c:v>0.28139736237852464</c:v>
                </c:pt>
                <c:pt idx="317">
                  <c:v>0.28194439161660273</c:v>
                </c:pt>
                <c:pt idx="318">
                  <c:v>0.2825078118330781</c:v>
                </c:pt>
                <c:pt idx="319">
                  <c:v>0.28308176007384495</c:v>
                </c:pt>
                <c:pt idx="320">
                  <c:v>0.28373071573492686</c:v>
                </c:pt>
                <c:pt idx="321">
                  <c:v>0.28437232383828648</c:v>
                </c:pt>
                <c:pt idx="322">
                  <c:v>0.28502027611488256</c:v>
                </c:pt>
                <c:pt idx="323">
                  <c:v>0.28571207165255025</c:v>
                </c:pt>
                <c:pt idx="324">
                  <c:v>0.28639115836178763</c:v>
                </c:pt>
                <c:pt idx="325">
                  <c:v>0.28706675958496808</c:v>
                </c:pt>
                <c:pt idx="326">
                  <c:v>0.28776434617048935</c:v>
                </c:pt>
                <c:pt idx="327">
                  <c:v>0.2885470881398135</c:v>
                </c:pt>
                <c:pt idx="328">
                  <c:v>0.28931001677735607</c:v>
                </c:pt>
                <c:pt idx="329">
                  <c:v>0.29002238697561594</c:v>
                </c:pt>
                <c:pt idx="330">
                  <c:v>0.2907843851060366</c:v>
                </c:pt>
                <c:pt idx="331">
                  <c:v>0.29153856234193215</c:v>
                </c:pt>
                <c:pt idx="332">
                  <c:v>0.29225792869572204</c:v>
                </c:pt>
                <c:pt idx="333">
                  <c:v>0.29296893524819839</c:v>
                </c:pt>
                <c:pt idx="334">
                  <c:v>0.29366876697888966</c:v>
                </c:pt>
                <c:pt idx="335">
                  <c:v>0.29436876941553236</c:v>
                </c:pt>
                <c:pt idx="336">
                  <c:v>0.29507743694265681</c:v>
                </c:pt>
                <c:pt idx="337">
                  <c:v>0.29581722107395003</c:v>
                </c:pt>
                <c:pt idx="338">
                  <c:v>0.29653990259033791</c:v>
                </c:pt>
                <c:pt idx="339">
                  <c:v>0.2972076743595613</c:v>
                </c:pt>
                <c:pt idx="340">
                  <c:v>0.29791137354099734</c:v>
                </c:pt>
                <c:pt idx="341">
                  <c:v>0.29861351463892549</c:v>
                </c:pt>
                <c:pt idx="342">
                  <c:v>0.29931136839284428</c:v>
                </c:pt>
                <c:pt idx="343">
                  <c:v>0.29999838993544303</c:v>
                </c:pt>
                <c:pt idx="344">
                  <c:v>0.30067830719364602</c:v>
                </c:pt>
                <c:pt idx="345">
                  <c:v>0.30135354665296005</c:v>
                </c:pt>
                <c:pt idx="346">
                  <c:v>0.30199779162564117</c:v>
                </c:pt>
                <c:pt idx="347">
                  <c:v>0.30268728172016846</c:v>
                </c:pt>
                <c:pt idx="348">
                  <c:v>0.30339250037079696</c:v>
                </c:pt>
                <c:pt idx="349">
                  <c:v>0.3040732543298505</c:v>
                </c:pt>
                <c:pt idx="350">
                  <c:v>0.30474959244886379</c:v>
                </c:pt>
                <c:pt idx="351">
                  <c:v>0.30540024615920724</c:v>
                </c:pt>
                <c:pt idx="352">
                  <c:v>0.306055902563591</c:v>
                </c:pt>
                <c:pt idx="353">
                  <c:v>0.30675689882979795</c:v>
                </c:pt>
                <c:pt idx="354">
                  <c:v>0.30741878241250131</c:v>
                </c:pt>
                <c:pt idx="355">
                  <c:v>0.30805929309543151</c:v>
                </c:pt>
                <c:pt idx="356">
                  <c:v>0.30872846372521751</c:v>
                </c:pt>
                <c:pt idx="357">
                  <c:v>0.3093777592514701</c:v>
                </c:pt>
                <c:pt idx="358">
                  <c:v>0.31001986987084135</c:v>
                </c:pt>
                <c:pt idx="359">
                  <c:v>0.31071301251498745</c:v>
                </c:pt>
                <c:pt idx="360">
                  <c:v>0.31137348130658943</c:v>
                </c:pt>
                <c:pt idx="361">
                  <c:v>0.31202498301116371</c:v>
                </c:pt>
                <c:pt idx="362">
                  <c:v>0.31268229038144951</c:v>
                </c:pt>
                <c:pt idx="363">
                  <c:v>0.31332707256673259</c:v>
                </c:pt>
                <c:pt idx="364">
                  <c:v>0.31397788327996695</c:v>
                </c:pt>
                <c:pt idx="365">
                  <c:v>0.31463472858383218</c:v>
                </c:pt>
                <c:pt idx="366">
                  <c:v>0.31526617557247327</c:v>
                </c:pt>
                <c:pt idx="367">
                  <c:v>0.31589869458187975</c:v>
                </c:pt>
                <c:pt idx="368">
                  <c:v>0.31654621738238181</c:v>
                </c:pt>
                <c:pt idx="369">
                  <c:v>0.31714604861202128</c:v>
                </c:pt>
                <c:pt idx="370">
                  <c:v>0.3177765084664691</c:v>
                </c:pt>
                <c:pt idx="371">
                  <c:v>0.31840366974273809</c:v>
                </c:pt>
                <c:pt idx="372">
                  <c:v>0.31899234524914089</c:v>
                </c:pt>
                <c:pt idx="373">
                  <c:v>0.31959059531792294</c:v>
                </c:pt>
                <c:pt idx="374">
                  <c:v>0.32022788252195666</c:v>
                </c:pt>
                <c:pt idx="375">
                  <c:v>0.32088801639419634</c:v>
                </c:pt>
                <c:pt idx="376">
                  <c:v>0.3215004449966653</c:v>
                </c:pt>
                <c:pt idx="377">
                  <c:v>0.32207850205876604</c:v>
                </c:pt>
                <c:pt idx="378">
                  <c:v>0.32266699136419458</c:v>
                </c:pt>
                <c:pt idx="379">
                  <c:v>0.32328638528121151</c:v>
                </c:pt>
                <c:pt idx="380">
                  <c:v>0.32384762456677696</c:v>
                </c:pt>
                <c:pt idx="381">
                  <c:v>0.3243974168749077</c:v>
                </c:pt>
                <c:pt idx="382">
                  <c:v>0.324994077891334</c:v>
                </c:pt>
                <c:pt idx="383">
                  <c:v>0.32556807104864877</c:v>
                </c:pt>
                <c:pt idx="384">
                  <c:v>0.32612557729156749</c:v>
                </c:pt>
                <c:pt idx="385">
                  <c:v>0.32668879998708283</c:v>
                </c:pt>
                <c:pt idx="386">
                  <c:v>0.32727761507901093</c:v>
                </c:pt>
                <c:pt idx="387">
                  <c:v>0.32783553651617492</c:v>
                </c:pt>
                <c:pt idx="388">
                  <c:v>0.32836907615826955</c:v>
                </c:pt>
                <c:pt idx="389">
                  <c:v>0.32890570881010422</c:v>
                </c:pt>
                <c:pt idx="390">
                  <c:v>0.3294308512368142</c:v>
                </c:pt>
                <c:pt idx="391">
                  <c:v>0.32995670016149931</c:v>
                </c:pt>
                <c:pt idx="392">
                  <c:v>0.33049725988982237</c:v>
                </c:pt>
                <c:pt idx="393">
                  <c:v>0.3310227059385773</c:v>
                </c:pt>
                <c:pt idx="394">
                  <c:v>0.33152761086195048</c:v>
                </c:pt>
                <c:pt idx="395">
                  <c:v>0.33204178316438265</c:v>
                </c:pt>
                <c:pt idx="396">
                  <c:v>0.33258019757001528</c:v>
                </c:pt>
                <c:pt idx="397">
                  <c:v>0.33308031742495703</c:v>
                </c:pt>
                <c:pt idx="398">
                  <c:v>0.33354640321752371</c:v>
                </c:pt>
                <c:pt idx="399">
                  <c:v>0.33405404792122667</c:v>
                </c:pt>
                <c:pt idx="400">
                  <c:v>0.33456862950804389</c:v>
                </c:pt>
                <c:pt idx="401">
                  <c:v>0.33507652519393161</c:v>
                </c:pt>
                <c:pt idx="402">
                  <c:v>0.33558500520368278</c:v>
                </c:pt>
                <c:pt idx="403">
                  <c:v>0.33608615602538944</c:v>
                </c:pt>
                <c:pt idx="404">
                  <c:v>0.3365669871316132</c:v>
                </c:pt>
                <c:pt idx="405">
                  <c:v>0.33702991014469763</c:v>
                </c:pt>
                <c:pt idx="406">
                  <c:v>0.33752452423638046</c:v>
                </c:pt>
                <c:pt idx="407">
                  <c:v>0.33799305214515235</c:v>
                </c:pt>
                <c:pt idx="408">
                  <c:v>0.33843746805303487</c:v>
                </c:pt>
                <c:pt idx="409">
                  <c:v>0.33889884728991121</c:v>
                </c:pt>
                <c:pt idx="410">
                  <c:v>0.33936553167586819</c:v>
                </c:pt>
                <c:pt idx="411">
                  <c:v>0.33980504763957525</c:v>
                </c:pt>
                <c:pt idx="412">
                  <c:v>0.34023131507103327</c:v>
                </c:pt>
                <c:pt idx="413">
                  <c:v>0.34070796120704855</c:v>
                </c:pt>
                <c:pt idx="414">
                  <c:v>0.34117108831840742</c:v>
                </c:pt>
                <c:pt idx="415">
                  <c:v>0.34161110137790934</c:v>
                </c:pt>
                <c:pt idx="416">
                  <c:v>0.34204614092430147</c:v>
                </c:pt>
                <c:pt idx="417">
                  <c:v>0.34248547034892818</c:v>
                </c:pt>
                <c:pt idx="418">
                  <c:v>0.34293518688612051</c:v>
                </c:pt>
                <c:pt idx="419">
                  <c:v>0.34336700091404698</c:v>
                </c:pt>
                <c:pt idx="420">
                  <c:v>0.3437965447070051</c:v>
                </c:pt>
                <c:pt idx="421">
                  <c:v>0.3442203905604615</c:v>
                </c:pt>
                <c:pt idx="422">
                  <c:v>0.34459329279622786</c:v>
                </c:pt>
                <c:pt idx="423">
                  <c:v>0.34498533379060597</c:v>
                </c:pt>
                <c:pt idx="424">
                  <c:v>0.3454166661669158</c:v>
                </c:pt>
                <c:pt idx="425">
                  <c:v>0.3458400982533707</c:v>
                </c:pt>
                <c:pt idx="426">
                  <c:v>0.34619075208434591</c:v>
                </c:pt>
                <c:pt idx="427">
                  <c:v>0.34657705230328512</c:v>
                </c:pt>
                <c:pt idx="428">
                  <c:v>0.34698757874919539</c:v>
                </c:pt>
                <c:pt idx="429">
                  <c:v>0.3473716424146987</c:v>
                </c:pt>
                <c:pt idx="430">
                  <c:v>0.34772820157125123</c:v>
                </c:pt>
                <c:pt idx="431">
                  <c:v>0.34804770890509035</c:v>
                </c:pt>
                <c:pt idx="432">
                  <c:v>0.34838774030221703</c:v>
                </c:pt>
                <c:pt idx="433">
                  <c:v>0.34874215098985922</c:v>
                </c:pt>
                <c:pt idx="434">
                  <c:v>0.34907725524541838</c:v>
                </c:pt>
                <c:pt idx="435">
                  <c:v>0.349422432671461</c:v>
                </c:pt>
                <c:pt idx="436">
                  <c:v>0.34980124528539874</c:v>
                </c:pt>
                <c:pt idx="437">
                  <c:v>0.35015764682726402</c:v>
                </c:pt>
                <c:pt idx="438">
                  <c:v>0.3505235453387896</c:v>
                </c:pt>
                <c:pt idx="439">
                  <c:v>0.3509076353336007</c:v>
                </c:pt>
                <c:pt idx="440">
                  <c:v>0.3512539343070557</c:v>
                </c:pt>
                <c:pt idx="441">
                  <c:v>0.35159117561665204</c:v>
                </c:pt>
                <c:pt idx="442">
                  <c:v>0.35189499047283873</c:v>
                </c:pt>
                <c:pt idx="443">
                  <c:v>0.35219504347037972</c:v>
                </c:pt>
                <c:pt idx="444">
                  <c:v>0.35250507683324495</c:v>
                </c:pt>
                <c:pt idx="445">
                  <c:v>0.35281341427201496</c:v>
                </c:pt>
                <c:pt idx="446">
                  <c:v>0.35311884180116743</c:v>
                </c:pt>
                <c:pt idx="447">
                  <c:v>0.35340916012442242</c:v>
                </c:pt>
                <c:pt idx="448">
                  <c:v>0.35372284543848515</c:v>
                </c:pt>
                <c:pt idx="449">
                  <c:v>0.35400053917678048</c:v>
                </c:pt>
                <c:pt idx="450">
                  <c:v>0.3542716004243438</c:v>
                </c:pt>
                <c:pt idx="451">
                  <c:v>0.35455845654424389</c:v>
                </c:pt>
                <c:pt idx="452">
                  <c:v>0.35485828210218268</c:v>
                </c:pt>
                <c:pt idx="453">
                  <c:v>0.35514006194569031</c:v>
                </c:pt>
                <c:pt idx="454">
                  <c:v>0.35541327584194599</c:v>
                </c:pt>
                <c:pt idx="455">
                  <c:v>0.35568578552522262</c:v>
                </c:pt>
                <c:pt idx="456">
                  <c:v>0.35596910750517052</c:v>
                </c:pt>
                <c:pt idx="457">
                  <c:v>0.35626130239885173</c:v>
                </c:pt>
                <c:pt idx="458">
                  <c:v>0.35652622048070343</c:v>
                </c:pt>
                <c:pt idx="459">
                  <c:v>0.35677513650086662</c:v>
                </c:pt>
                <c:pt idx="460">
                  <c:v>0.35702890693345113</c:v>
                </c:pt>
                <c:pt idx="461">
                  <c:v>0.35728578187556853</c:v>
                </c:pt>
                <c:pt idx="462">
                  <c:v>0.35756125066762617</c:v>
                </c:pt>
                <c:pt idx="463">
                  <c:v>0.35779116126499377</c:v>
                </c:pt>
                <c:pt idx="464">
                  <c:v>0.35804390822668458</c:v>
                </c:pt>
                <c:pt idx="465">
                  <c:v>0.35830685836590176</c:v>
                </c:pt>
                <c:pt idx="466">
                  <c:v>0.35854778093894329</c:v>
                </c:pt>
                <c:pt idx="467">
                  <c:v>0.35877443460603636</c:v>
                </c:pt>
                <c:pt idx="468">
                  <c:v>0.35899613560459342</c:v>
                </c:pt>
                <c:pt idx="469">
                  <c:v>0.35922671768752007</c:v>
                </c:pt>
                <c:pt idx="470">
                  <c:v>0.35944915411907896</c:v>
                </c:pt>
                <c:pt idx="471">
                  <c:v>0.35968341674013699</c:v>
                </c:pt>
                <c:pt idx="472">
                  <c:v>0.35992834585992389</c:v>
                </c:pt>
                <c:pt idx="473">
                  <c:v>0.36013966192262042</c:v>
                </c:pt>
                <c:pt idx="474">
                  <c:v>0.360345307986913</c:v>
                </c:pt>
                <c:pt idx="475">
                  <c:v>0.36059194761546687</c:v>
                </c:pt>
                <c:pt idx="476">
                  <c:v>0.36082126047564983</c:v>
                </c:pt>
                <c:pt idx="477">
                  <c:v>0.36098845909423322</c:v>
                </c:pt>
                <c:pt idx="478">
                  <c:v>0.36118857665582627</c:v>
                </c:pt>
                <c:pt idx="479">
                  <c:v>0.36143023090468662</c:v>
                </c:pt>
                <c:pt idx="480">
                  <c:v>0.36170205112212878</c:v>
                </c:pt>
                <c:pt idx="481">
                  <c:v>0.36188484156716322</c:v>
                </c:pt>
                <c:pt idx="482">
                  <c:v>0.36204792793364199</c:v>
                </c:pt>
                <c:pt idx="483">
                  <c:v>0.36226093507522994</c:v>
                </c:pt>
                <c:pt idx="484">
                  <c:v>0.3624518463975992</c:v>
                </c:pt>
                <c:pt idx="485">
                  <c:v>0.36264628695684292</c:v>
                </c:pt>
                <c:pt idx="486">
                  <c:v>0.36284476389610304</c:v>
                </c:pt>
                <c:pt idx="487">
                  <c:v>0.36305216973287852</c:v>
                </c:pt>
                <c:pt idx="488">
                  <c:v>0.36324827320456277</c:v>
                </c:pt>
                <c:pt idx="489">
                  <c:v>0.36345745985918781</c:v>
                </c:pt>
                <c:pt idx="490">
                  <c:v>0.36368827918430258</c:v>
                </c:pt>
                <c:pt idx="491">
                  <c:v>0.36385539391226313</c:v>
                </c:pt>
                <c:pt idx="492">
                  <c:v>0.36401012472188415</c:v>
                </c:pt>
                <c:pt idx="493">
                  <c:v>0.36418787386383927</c:v>
                </c:pt>
                <c:pt idx="494">
                  <c:v>0.36437204770407922</c:v>
                </c:pt>
                <c:pt idx="495">
                  <c:v>0.36454804906119032</c:v>
                </c:pt>
                <c:pt idx="496">
                  <c:v>0.36473059444195588</c:v>
                </c:pt>
                <c:pt idx="497">
                  <c:v>0.36492801217962151</c:v>
                </c:pt>
                <c:pt idx="498">
                  <c:v>0.36512184000827519</c:v>
                </c:pt>
                <c:pt idx="499">
                  <c:v>0.36531624804945423</c:v>
                </c:pt>
                <c:pt idx="500">
                  <c:v>0.36546603446265941</c:v>
                </c:pt>
                <c:pt idx="501">
                  <c:v>0.36565720732163487</c:v>
                </c:pt>
                <c:pt idx="502">
                  <c:v>0.36587601796322627</c:v>
                </c:pt>
                <c:pt idx="503">
                  <c:v>0.36605280805293922</c:v>
                </c:pt>
                <c:pt idx="504">
                  <c:v>0.36619978853753921</c:v>
                </c:pt>
                <c:pt idx="505">
                  <c:v>0.36640843256672073</c:v>
                </c:pt>
                <c:pt idx="506">
                  <c:v>0.36659184665441641</c:v>
                </c:pt>
                <c:pt idx="507">
                  <c:v>0.36671014952710551</c:v>
                </c:pt>
                <c:pt idx="508">
                  <c:v>0.36691450457856084</c:v>
                </c:pt>
                <c:pt idx="509">
                  <c:v>0.36713393859161564</c:v>
                </c:pt>
                <c:pt idx="510">
                  <c:v>0.36731624092324378</c:v>
                </c:pt>
                <c:pt idx="511">
                  <c:v>0.36746747380389183</c:v>
                </c:pt>
                <c:pt idx="512">
                  <c:v>0.36761043968200546</c:v>
                </c:pt>
                <c:pt idx="513">
                  <c:v>0.36780201377423083</c:v>
                </c:pt>
                <c:pt idx="514">
                  <c:v>0.36800151800392911</c:v>
                </c:pt>
                <c:pt idx="515">
                  <c:v>0.36817179315902382</c:v>
                </c:pt>
                <c:pt idx="516">
                  <c:v>0.36833230529254002</c:v>
                </c:pt>
                <c:pt idx="517">
                  <c:v>0.36849936547145273</c:v>
                </c:pt>
                <c:pt idx="518">
                  <c:v>0.36868859364560863</c:v>
                </c:pt>
                <c:pt idx="519">
                  <c:v>0.36887594583295452</c:v>
                </c:pt>
                <c:pt idx="520">
                  <c:v>0.36906270812956804</c:v>
                </c:pt>
                <c:pt idx="521">
                  <c:v>0.36927303595029093</c:v>
                </c:pt>
                <c:pt idx="522">
                  <c:v>0.3694171316774279</c:v>
                </c:pt>
                <c:pt idx="523">
                  <c:v>0.36954763403031016</c:v>
                </c:pt>
                <c:pt idx="524">
                  <c:v>0.36977927283805306</c:v>
                </c:pt>
                <c:pt idx="525">
                  <c:v>0.36994194057461716</c:v>
                </c:pt>
                <c:pt idx="526">
                  <c:v>0.37012969441001742</c:v>
                </c:pt>
                <c:pt idx="527">
                  <c:v>0.37032407119003707</c:v>
                </c:pt>
                <c:pt idx="528">
                  <c:v>0.37043743291578407</c:v>
                </c:pt>
                <c:pt idx="529">
                  <c:v>0.37062666258667298</c:v>
                </c:pt>
                <c:pt idx="530">
                  <c:v>0.37086314851989216</c:v>
                </c:pt>
                <c:pt idx="531">
                  <c:v>0.37104618425279301</c:v>
                </c:pt>
                <c:pt idx="532">
                  <c:v>0.37117292732295909</c:v>
                </c:pt>
                <c:pt idx="533">
                  <c:v>0.3713552834662826</c:v>
                </c:pt>
                <c:pt idx="534">
                  <c:v>0.37156643037013964</c:v>
                </c:pt>
                <c:pt idx="535">
                  <c:v>0.37172011441587238</c:v>
                </c:pt>
                <c:pt idx="536">
                  <c:v>0.3718922262112912</c:v>
                </c:pt>
                <c:pt idx="537">
                  <c:v>0.37209356969668689</c:v>
                </c:pt>
                <c:pt idx="538">
                  <c:v>0.3722926893786444</c:v>
                </c:pt>
                <c:pt idx="539">
                  <c:v>0.37248203045205369</c:v>
                </c:pt>
                <c:pt idx="540">
                  <c:v>0.37269358470516306</c:v>
                </c:pt>
                <c:pt idx="541">
                  <c:v>0.37290053052884692</c:v>
                </c:pt>
                <c:pt idx="542">
                  <c:v>0.3730724363700037</c:v>
                </c:pt>
                <c:pt idx="543">
                  <c:v>0.37326119456015405</c:v>
                </c:pt>
                <c:pt idx="544">
                  <c:v>0.37349400452950726</c:v>
                </c:pt>
                <c:pt idx="545">
                  <c:v>0.37371659480139502</c:v>
                </c:pt>
                <c:pt idx="546">
                  <c:v>0.37387665241124607</c:v>
                </c:pt>
                <c:pt idx="547">
                  <c:v>0.37408129934160711</c:v>
                </c:pt>
                <c:pt idx="548">
                  <c:v>0.37429297448930116</c:v>
                </c:pt>
                <c:pt idx="549">
                  <c:v>0.37445916518117933</c:v>
                </c:pt>
                <c:pt idx="550">
                  <c:v>0.37461876505548403</c:v>
                </c:pt>
                <c:pt idx="551">
                  <c:v>0.37480772996767814</c:v>
                </c:pt>
                <c:pt idx="552">
                  <c:v>0.37508778121177438</c:v>
                </c:pt>
                <c:pt idx="553">
                  <c:v>0.37530992623954967</c:v>
                </c:pt>
                <c:pt idx="554">
                  <c:v>0.3754698025053968</c:v>
                </c:pt>
                <c:pt idx="555">
                  <c:v>0.37563934274575378</c:v>
                </c:pt>
                <c:pt idx="556">
                  <c:v>0.37584558321675815</c:v>
                </c:pt>
                <c:pt idx="557">
                  <c:v>0.37602106433927968</c:v>
                </c:pt>
                <c:pt idx="558">
                  <c:v>0.3762061579889569</c:v>
                </c:pt>
                <c:pt idx="559">
                  <c:v>0.37644777451609102</c:v>
                </c:pt>
                <c:pt idx="560">
                  <c:v>0.37665635189788144</c:v>
                </c:pt>
                <c:pt idx="561">
                  <c:v>0.37689611674546941</c:v>
                </c:pt>
                <c:pt idx="562">
                  <c:v>0.37717936754739895</c:v>
                </c:pt>
                <c:pt idx="563">
                  <c:v>0.37735747305343353</c:v>
                </c:pt>
                <c:pt idx="564">
                  <c:v>0.37754104941513078</c:v>
                </c:pt>
                <c:pt idx="565">
                  <c:v>0.37773059999591624</c:v>
                </c:pt>
                <c:pt idx="566">
                  <c:v>0.37794195448843942</c:v>
                </c:pt>
                <c:pt idx="567">
                  <c:v>0.37818480705317653</c:v>
                </c:pt>
                <c:pt idx="568">
                  <c:v>0.37839363787946717</c:v>
                </c:pt>
                <c:pt idx="569">
                  <c:v>0.37860248600462887</c:v>
                </c:pt>
                <c:pt idx="570">
                  <c:v>0.37882106975734753</c:v>
                </c:pt>
                <c:pt idx="571">
                  <c:v>0.37899375982446415</c:v>
                </c:pt>
                <c:pt idx="572">
                  <c:v>0.37915108922187662</c:v>
                </c:pt>
                <c:pt idx="573">
                  <c:v>0.37940649372685215</c:v>
                </c:pt>
                <c:pt idx="574">
                  <c:v>0.37967969012361413</c:v>
                </c:pt>
                <c:pt idx="575">
                  <c:v>0.37989578652498007</c:v>
                </c:pt>
                <c:pt idx="576">
                  <c:v>0.38008727673906001</c:v>
                </c:pt>
                <c:pt idx="577">
                  <c:v>0.38031247007736074</c:v>
                </c:pt>
                <c:pt idx="578">
                  <c:v>0.38046109532481304</c:v>
                </c:pt>
                <c:pt idx="579">
                  <c:v>0.38059978185210563</c:v>
                </c:pt>
                <c:pt idx="580">
                  <c:v>0.38083214914051861</c:v>
                </c:pt>
                <c:pt idx="581">
                  <c:v>0.38107378931369434</c:v>
                </c:pt>
                <c:pt idx="582">
                  <c:v>0.3813348068580697</c:v>
                </c:pt>
                <c:pt idx="583">
                  <c:v>0.38155718819598378</c:v>
                </c:pt>
                <c:pt idx="584">
                  <c:v>0.38172705447613442</c:v>
                </c:pt>
                <c:pt idx="585">
                  <c:v>0.38198674759877599</c:v>
                </c:pt>
                <c:pt idx="586">
                  <c:v>0.38220572808013342</c:v>
                </c:pt>
                <c:pt idx="587">
                  <c:v>0.38236806900080128</c:v>
                </c:pt>
                <c:pt idx="588">
                  <c:v>0.3825028227501221</c:v>
                </c:pt>
                <c:pt idx="589">
                  <c:v>0.38266016748170073</c:v>
                </c:pt>
                <c:pt idx="590">
                  <c:v>0.38290628427167733</c:v>
                </c:pt>
                <c:pt idx="591">
                  <c:v>0.38320595371177624</c:v>
                </c:pt>
                <c:pt idx="592">
                  <c:v>0.38339515501306048</c:v>
                </c:pt>
                <c:pt idx="593">
                  <c:v>0.38356198346531811</c:v>
                </c:pt>
                <c:pt idx="594">
                  <c:v>0.38378424474452988</c:v>
                </c:pt>
                <c:pt idx="595">
                  <c:v>0.38396307463459961</c:v>
                </c:pt>
                <c:pt idx="596">
                  <c:v>0.38412204747216255</c:v>
                </c:pt>
                <c:pt idx="597">
                  <c:v>0.38432631429607245</c:v>
                </c:pt>
                <c:pt idx="598">
                  <c:v>0.3846110810495702</c:v>
                </c:pt>
                <c:pt idx="599">
                  <c:v>0.38477953042272067</c:v>
                </c:pt>
                <c:pt idx="600">
                  <c:v>0.3849656374201908</c:v>
                </c:pt>
                <c:pt idx="601">
                  <c:v>0.38520981854503655</c:v>
                </c:pt>
                <c:pt idx="602">
                  <c:v>0.38539788199704272</c:v>
                </c:pt>
                <c:pt idx="603">
                  <c:v>0.38557114459949765</c:v>
                </c:pt>
                <c:pt idx="604">
                  <c:v>0.38575051634356017</c:v>
                </c:pt>
                <c:pt idx="605">
                  <c:v>0.38593922040734902</c:v>
                </c:pt>
                <c:pt idx="606">
                  <c:v>0.38613756857808818</c:v>
                </c:pt>
                <c:pt idx="607">
                  <c:v>0.38635120703437292</c:v>
                </c:pt>
                <c:pt idx="608">
                  <c:v>0.386567372909915</c:v>
                </c:pt>
                <c:pt idx="609">
                  <c:v>0.38673160791045219</c:v>
                </c:pt>
                <c:pt idx="610">
                  <c:v>0.38686316853188646</c:v>
                </c:pt>
                <c:pt idx="611">
                  <c:v>0.38708207865593414</c:v>
                </c:pt>
                <c:pt idx="612">
                  <c:v>0.38728463619968184</c:v>
                </c:pt>
                <c:pt idx="613">
                  <c:v>0.3874616990439102</c:v>
                </c:pt>
                <c:pt idx="614">
                  <c:v>0.38773933056056636</c:v>
                </c:pt>
                <c:pt idx="615">
                  <c:v>0.38789192455745236</c:v>
                </c:pt>
                <c:pt idx="616">
                  <c:v>0.38796030192623959</c:v>
                </c:pt>
                <c:pt idx="617">
                  <c:v>0.38824687128793006</c:v>
                </c:pt>
                <c:pt idx="618">
                  <c:v>0.38848409410345325</c:v>
                </c:pt>
                <c:pt idx="619">
                  <c:v>0.38865447670659048</c:v>
                </c:pt>
                <c:pt idx="620">
                  <c:v>0.38890535991159458</c:v>
                </c:pt>
                <c:pt idx="621">
                  <c:v>0.38921564527541691</c:v>
                </c:pt>
                <c:pt idx="622">
                  <c:v>0.38951327615875769</c:v>
                </c:pt>
                <c:pt idx="623">
                  <c:v>0.38973683847555646</c:v>
                </c:pt>
                <c:pt idx="624">
                  <c:v>0.38991223488502497</c:v>
                </c:pt>
                <c:pt idx="625">
                  <c:v>0.39013401505597772</c:v>
                </c:pt>
                <c:pt idx="626">
                  <c:v>0.39034033531196766</c:v>
                </c:pt>
                <c:pt idx="627">
                  <c:v>0.3905912714107993</c:v>
                </c:pt>
                <c:pt idx="628">
                  <c:v>0.39084733125506305</c:v>
                </c:pt>
                <c:pt idx="629">
                  <c:v>0.39107010042291229</c:v>
                </c:pt>
                <c:pt idx="630">
                  <c:v>0.39132972347802769</c:v>
                </c:pt>
                <c:pt idx="631">
                  <c:v>0.39161631797070656</c:v>
                </c:pt>
                <c:pt idx="632">
                  <c:v>0.39180129052309792</c:v>
                </c:pt>
                <c:pt idx="633">
                  <c:v>0.39202163875565499</c:v>
                </c:pt>
                <c:pt idx="634">
                  <c:v>0.39221879552979017</c:v>
                </c:pt>
                <c:pt idx="635">
                  <c:v>0.39235656372508726</c:v>
                </c:pt>
                <c:pt idx="636">
                  <c:v>0.39250246949486084</c:v>
                </c:pt>
                <c:pt idx="637">
                  <c:v>0.39270949344472633</c:v>
                </c:pt>
                <c:pt idx="638">
                  <c:v>0.39292059087169079</c:v>
                </c:pt>
                <c:pt idx="639">
                  <c:v>0.3930719352639554</c:v>
                </c:pt>
                <c:pt idx="640">
                  <c:v>0.39337696762323066</c:v>
                </c:pt>
                <c:pt idx="641">
                  <c:v>0.39363017826665825</c:v>
                </c:pt>
                <c:pt idx="642">
                  <c:v>0.39378801333577762</c:v>
                </c:pt>
                <c:pt idx="643">
                  <c:v>0.39394395173545149</c:v>
                </c:pt>
                <c:pt idx="644">
                  <c:v>0.39407287761767562</c:v>
                </c:pt>
                <c:pt idx="645">
                  <c:v>0.39424561704820182</c:v>
                </c:pt>
                <c:pt idx="646">
                  <c:v>0.39443482884583519</c:v>
                </c:pt>
                <c:pt idx="647">
                  <c:v>0.39459681735205815</c:v>
                </c:pt>
                <c:pt idx="648">
                  <c:v>0.39477766648694096</c:v>
                </c:pt>
                <c:pt idx="649">
                  <c:v>0.39497976438617294</c:v>
                </c:pt>
                <c:pt idx="650">
                  <c:v>0.39518155715576264</c:v>
                </c:pt>
                <c:pt idx="651">
                  <c:v>0.39521258712535595</c:v>
                </c:pt>
                <c:pt idx="652">
                  <c:v>0.39544140732548705</c:v>
                </c:pt>
                <c:pt idx="653">
                  <c:v>0.39559967621274367</c:v>
                </c:pt>
                <c:pt idx="654">
                  <c:v>0.39568269574504272</c:v>
                </c:pt>
                <c:pt idx="655">
                  <c:v>0.39582986545461285</c:v>
                </c:pt>
                <c:pt idx="656">
                  <c:v>0.39598064506986491</c:v>
                </c:pt>
                <c:pt idx="657">
                  <c:v>0.39611472385329027</c:v>
                </c:pt>
                <c:pt idx="658">
                  <c:v>0.39633477645686582</c:v>
                </c:pt>
                <c:pt idx="659">
                  <c:v>0.3965204216168936</c:v>
                </c:pt>
                <c:pt idx="660">
                  <c:v>0.3966833795001195</c:v>
                </c:pt>
                <c:pt idx="661">
                  <c:v>0.39690964718789051</c:v>
                </c:pt>
                <c:pt idx="662">
                  <c:v>0.39701769071419307</c:v>
                </c:pt>
                <c:pt idx="663">
                  <c:v>0.39714175370679095</c:v>
                </c:pt>
                <c:pt idx="664">
                  <c:v>0.39731696866879379</c:v>
                </c:pt>
                <c:pt idx="665">
                  <c:v>0.39750649134501143</c:v>
                </c:pt>
                <c:pt idx="666">
                  <c:v>0.3976825500738112</c:v>
                </c:pt>
                <c:pt idx="667">
                  <c:v>0.3978677588161344</c:v>
                </c:pt>
                <c:pt idx="668">
                  <c:v>0.39807388316896281</c:v>
                </c:pt>
                <c:pt idx="669">
                  <c:v>0.39825126392037019</c:v>
                </c:pt>
                <c:pt idx="670">
                  <c:v>0.39842518745283861</c:v>
                </c:pt>
                <c:pt idx="671">
                  <c:v>0.39856474226256339</c:v>
                </c:pt>
                <c:pt idx="672">
                  <c:v>0.39879326577939261</c:v>
                </c:pt>
                <c:pt idx="673">
                  <c:v>0.39899033454187854</c:v>
                </c:pt>
                <c:pt idx="674">
                  <c:v>0.3990914184654259</c:v>
                </c:pt>
                <c:pt idx="675">
                  <c:v>0.39916906629068577</c:v>
                </c:pt>
                <c:pt idx="676">
                  <c:v>0.39928983445593053</c:v>
                </c:pt>
                <c:pt idx="677">
                  <c:v>0.39947542375072836</c:v>
                </c:pt>
                <c:pt idx="678">
                  <c:v>0.39969062040779796</c:v>
                </c:pt>
                <c:pt idx="679">
                  <c:v>0.39986304255449506</c:v>
                </c:pt>
                <c:pt idx="680">
                  <c:v>0.40007037215271857</c:v>
                </c:pt>
                <c:pt idx="681">
                  <c:v>0.40023239911010761</c:v>
                </c:pt>
                <c:pt idx="682">
                  <c:v>0.40035276508950551</c:v>
                </c:pt>
                <c:pt idx="683">
                  <c:v>0.40045794101426896</c:v>
                </c:pt>
                <c:pt idx="684">
                  <c:v>0.40061258775063441</c:v>
                </c:pt>
                <c:pt idx="685">
                  <c:v>0.40085278911290195</c:v>
                </c:pt>
                <c:pt idx="686">
                  <c:v>0.40102231696955798</c:v>
                </c:pt>
                <c:pt idx="687">
                  <c:v>0.40114587738394558</c:v>
                </c:pt>
                <c:pt idx="688">
                  <c:v>0.40133434278079183</c:v>
                </c:pt>
                <c:pt idx="689">
                  <c:v>0.40147018920479849</c:v>
                </c:pt>
                <c:pt idx="690">
                  <c:v>0.40158867701354667</c:v>
                </c:pt>
                <c:pt idx="691">
                  <c:v>0.40175089399109326</c:v>
                </c:pt>
                <c:pt idx="692">
                  <c:v>0.40192466416980704</c:v>
                </c:pt>
                <c:pt idx="693">
                  <c:v>0.40208300633931504</c:v>
                </c:pt>
                <c:pt idx="694">
                  <c:v>0.40224032777576318</c:v>
                </c:pt>
                <c:pt idx="695">
                  <c:v>0.40241725194142663</c:v>
                </c:pt>
                <c:pt idx="696">
                  <c:v>0.4025884674737939</c:v>
                </c:pt>
                <c:pt idx="697">
                  <c:v>0.40269073626658675</c:v>
                </c:pt>
                <c:pt idx="698">
                  <c:v>0.40283603897523079</c:v>
                </c:pt>
                <c:pt idx="699">
                  <c:v>0.40298105389303585</c:v>
                </c:pt>
                <c:pt idx="700">
                  <c:v>0.40313112618083141</c:v>
                </c:pt>
                <c:pt idx="701">
                  <c:v>0.40331636273006316</c:v>
                </c:pt>
                <c:pt idx="702">
                  <c:v>0.40347642009151574</c:v>
                </c:pt>
                <c:pt idx="703">
                  <c:v>0.40363437644821287</c:v>
                </c:pt>
                <c:pt idx="704">
                  <c:v>0.40378451535494247</c:v>
                </c:pt>
                <c:pt idx="705">
                  <c:v>0.40393059695569272</c:v>
                </c:pt>
                <c:pt idx="706">
                  <c:v>0.40408042814302397</c:v>
                </c:pt>
                <c:pt idx="707">
                  <c:v>0.40421476592429834</c:v>
                </c:pt>
                <c:pt idx="708">
                  <c:v>0.40430122448267519</c:v>
                </c:pt>
                <c:pt idx="709">
                  <c:v>0.40440228394847305</c:v>
                </c:pt>
                <c:pt idx="710">
                  <c:v>0.40448720614375605</c:v>
                </c:pt>
                <c:pt idx="711">
                  <c:v>0.40453223272298433</c:v>
                </c:pt>
                <c:pt idx="712">
                  <c:v>0.40462759211854044</c:v>
                </c:pt>
                <c:pt idx="713">
                  <c:v>0.40473907627398914</c:v>
                </c:pt>
                <c:pt idx="714">
                  <c:v>0.40483553099360731</c:v>
                </c:pt>
                <c:pt idx="715">
                  <c:v>0.40496355283442892</c:v>
                </c:pt>
                <c:pt idx="716">
                  <c:v>0.40505991174724992</c:v>
                </c:pt>
                <c:pt idx="717">
                  <c:v>0.40516869954709517</c:v>
                </c:pt>
                <c:pt idx="718">
                  <c:v>0.40526149621330765</c:v>
                </c:pt>
                <c:pt idx="719">
                  <c:v>0.40534429124909716</c:v>
                </c:pt>
                <c:pt idx="720">
                  <c:v>0.40545425725623102</c:v>
                </c:pt>
                <c:pt idx="721">
                  <c:v>0.40556477887885795</c:v>
                </c:pt>
                <c:pt idx="722">
                  <c:v>0.40569179948707951</c:v>
                </c:pt>
                <c:pt idx="723">
                  <c:v>0.40582792452343691</c:v>
                </c:pt>
                <c:pt idx="724">
                  <c:v>0.4059846605370801</c:v>
                </c:pt>
                <c:pt idx="725">
                  <c:v>0.40613461008904722</c:v>
                </c:pt>
                <c:pt idx="726">
                  <c:v>0.40626921312815462</c:v>
                </c:pt>
                <c:pt idx="727">
                  <c:v>0.40640102737609191</c:v>
                </c:pt>
                <c:pt idx="728">
                  <c:v>0.40655621071148723</c:v>
                </c:pt>
                <c:pt idx="729">
                  <c:v>0.40667372286607861</c:v>
                </c:pt>
                <c:pt idx="730">
                  <c:v>0.40682312042945185</c:v>
                </c:pt>
                <c:pt idx="731">
                  <c:v>0.40700787874904831</c:v>
                </c:pt>
                <c:pt idx="732">
                  <c:v>0.40715960753311548</c:v>
                </c:pt>
                <c:pt idx="733">
                  <c:v>0.40730491074839992</c:v>
                </c:pt>
                <c:pt idx="734">
                  <c:v>0.40747781499851748</c:v>
                </c:pt>
                <c:pt idx="735">
                  <c:v>0.40772311625370428</c:v>
                </c:pt>
                <c:pt idx="736">
                  <c:v>0.40790504857066728</c:v>
                </c:pt>
                <c:pt idx="737">
                  <c:v>0.40810609621164406</c:v>
                </c:pt>
                <c:pt idx="738">
                  <c:v>0.40837090391665609</c:v>
                </c:pt>
                <c:pt idx="739">
                  <c:v>0.40855784042258625</c:v>
                </c:pt>
                <c:pt idx="740">
                  <c:v>0.40875144756001119</c:v>
                </c:pt>
                <c:pt idx="741">
                  <c:v>0.40903789350560688</c:v>
                </c:pt>
                <c:pt idx="742">
                  <c:v>0.40930374345953591</c:v>
                </c:pt>
                <c:pt idx="743">
                  <c:v>0.40952749238706027</c:v>
                </c:pt>
                <c:pt idx="744">
                  <c:v>0.40977736148975358</c:v>
                </c:pt>
                <c:pt idx="745">
                  <c:v>0.4100365741604533</c:v>
                </c:pt>
                <c:pt idx="746">
                  <c:v>0.41021940841608312</c:v>
                </c:pt>
                <c:pt idx="747">
                  <c:v>0.41047162805444537</c:v>
                </c:pt>
                <c:pt idx="748">
                  <c:v>0.41077909537794222</c:v>
                </c:pt>
                <c:pt idx="749">
                  <c:v>0.41105129878038382</c:v>
                </c:pt>
                <c:pt idx="750">
                  <c:v>0.41137226096675206</c:v>
                </c:pt>
                <c:pt idx="751">
                  <c:v>0.41163596085936477</c:v>
                </c:pt>
                <c:pt idx="752">
                  <c:v>0.41182265986607575</c:v>
                </c:pt>
                <c:pt idx="753">
                  <c:v>0.41208358490383756</c:v>
                </c:pt>
                <c:pt idx="754">
                  <c:v>0.41231614173531517</c:v>
                </c:pt>
                <c:pt idx="755">
                  <c:v>0.4125306641985968</c:v>
                </c:pt>
                <c:pt idx="756">
                  <c:v>0.41275475193268579</c:v>
                </c:pt>
                <c:pt idx="757">
                  <c:v>0.41297792623563784</c:v>
                </c:pt>
                <c:pt idx="758">
                  <c:v>0.4131932372124531</c:v>
                </c:pt>
                <c:pt idx="759">
                  <c:v>0.41339529762887911</c:v>
                </c:pt>
                <c:pt idx="760">
                  <c:v>0.41361893139170491</c:v>
                </c:pt>
                <c:pt idx="761">
                  <c:v>0.41382883442069396</c:v>
                </c:pt>
                <c:pt idx="762">
                  <c:v>0.41404828472287791</c:v>
                </c:pt>
                <c:pt idx="763">
                  <c:v>0.41424760379003195</c:v>
                </c:pt>
                <c:pt idx="764">
                  <c:v>0.41443803099508275</c:v>
                </c:pt>
                <c:pt idx="765">
                  <c:v>0.41464856712239712</c:v>
                </c:pt>
                <c:pt idx="766">
                  <c:v>0.41481933749862671</c:v>
                </c:pt>
                <c:pt idx="767">
                  <c:v>0.41495645953438798</c:v>
                </c:pt>
                <c:pt idx="768">
                  <c:v>0.41508091080318837</c:v>
                </c:pt>
                <c:pt idx="769">
                  <c:v>0.41520203878573625</c:v>
                </c:pt>
                <c:pt idx="770">
                  <c:v>0.41532794495043968</c:v>
                </c:pt>
                <c:pt idx="771">
                  <c:v>0.4154566128584869</c:v>
                </c:pt>
                <c:pt idx="772">
                  <c:v>0.41558765248550916</c:v>
                </c:pt>
                <c:pt idx="773">
                  <c:v>0.41571380260149127</c:v>
                </c:pt>
                <c:pt idx="774">
                  <c:v>0.41583585134772011</c:v>
                </c:pt>
                <c:pt idx="775">
                  <c:v>0.41592952632723462</c:v>
                </c:pt>
                <c:pt idx="776">
                  <c:v>0.4160187081623084</c:v>
                </c:pt>
                <c:pt idx="777">
                  <c:v>0.4161017412694934</c:v>
                </c:pt>
                <c:pt idx="778">
                  <c:v>0.41614252746520347</c:v>
                </c:pt>
                <c:pt idx="779">
                  <c:v>0.4162327775119215</c:v>
                </c:pt>
                <c:pt idx="780">
                  <c:v>0.41632387517223995</c:v>
                </c:pt>
                <c:pt idx="781">
                  <c:v>0.41638417123663451</c:v>
                </c:pt>
                <c:pt idx="782">
                  <c:v>0.41642578674680952</c:v>
                </c:pt>
                <c:pt idx="783">
                  <c:v>0.41645787238764548</c:v>
                </c:pt>
                <c:pt idx="784">
                  <c:v>0.41647585323344449</c:v>
                </c:pt>
                <c:pt idx="785">
                  <c:v>0.41650316160679379</c:v>
                </c:pt>
                <c:pt idx="786">
                  <c:v>0.41653885646558536</c:v>
                </c:pt>
                <c:pt idx="787">
                  <c:v>0.41658376809388442</c:v>
                </c:pt>
                <c:pt idx="788">
                  <c:v>0.41662904196776518</c:v>
                </c:pt>
                <c:pt idx="789">
                  <c:v>0.41665009752996957</c:v>
                </c:pt>
                <c:pt idx="790">
                  <c:v>0.41665280626273865</c:v>
                </c:pt>
                <c:pt idx="791">
                  <c:v>0.4166559500319087</c:v>
                </c:pt>
                <c:pt idx="792">
                  <c:v>0.41664611518652289</c:v>
                </c:pt>
                <c:pt idx="793">
                  <c:v>0.41663350059316923</c:v>
                </c:pt>
                <c:pt idx="794">
                  <c:v>0.41664039051417112</c:v>
                </c:pt>
                <c:pt idx="795">
                  <c:v>0.41665082041712825</c:v>
                </c:pt>
                <c:pt idx="796">
                  <c:v>0.41664309358355472</c:v>
                </c:pt>
                <c:pt idx="797">
                  <c:v>0.41663822801941724</c:v>
                </c:pt>
                <c:pt idx="798">
                  <c:v>0.41659918243705069</c:v>
                </c:pt>
                <c:pt idx="799">
                  <c:v>0.41659181855220589</c:v>
                </c:pt>
                <c:pt idx="800">
                  <c:v>0.41658690443610352</c:v>
                </c:pt>
                <c:pt idx="801">
                  <c:v>0.41658990570766669</c:v>
                </c:pt>
                <c:pt idx="802">
                  <c:v>0.41662190032843432</c:v>
                </c:pt>
                <c:pt idx="803">
                  <c:v>0.41665483982316331</c:v>
                </c:pt>
                <c:pt idx="804">
                  <c:v>0.4167095565477707</c:v>
                </c:pt>
                <c:pt idx="805">
                  <c:v>0.41676706040869105</c:v>
                </c:pt>
                <c:pt idx="806">
                  <c:v>0.41680562764792345</c:v>
                </c:pt>
                <c:pt idx="807">
                  <c:v>0.4168795695871152</c:v>
                </c:pt>
                <c:pt idx="808">
                  <c:v>0.41695734450442618</c:v>
                </c:pt>
                <c:pt idx="809">
                  <c:v>0.41704145526398206</c:v>
                </c:pt>
                <c:pt idx="810">
                  <c:v>0.41713081633087828</c:v>
                </c:pt>
                <c:pt idx="811">
                  <c:v>0.41723995602594255</c:v>
                </c:pt>
                <c:pt idx="812">
                  <c:v>0.417339051268584</c:v>
                </c:pt>
                <c:pt idx="813">
                  <c:v>0.41744311927056005</c:v>
                </c:pt>
                <c:pt idx="814">
                  <c:v>0.41754672649156949</c:v>
                </c:pt>
                <c:pt idx="815">
                  <c:v>0.41764395336563043</c:v>
                </c:pt>
                <c:pt idx="816">
                  <c:v>0.41774722459513169</c:v>
                </c:pt>
                <c:pt idx="817">
                  <c:v>0.41786036080484878</c:v>
                </c:pt>
                <c:pt idx="818">
                  <c:v>0.41797583374357422</c:v>
                </c:pt>
                <c:pt idx="819">
                  <c:v>0.41809684433834365</c:v>
                </c:pt>
                <c:pt idx="820">
                  <c:v>0.41821846630301929</c:v>
                </c:pt>
                <c:pt idx="821">
                  <c:v>0.41833312075627688</c:v>
                </c:pt>
                <c:pt idx="822">
                  <c:v>0.41842583184896709</c:v>
                </c:pt>
                <c:pt idx="823">
                  <c:v>0.41853441299310495</c:v>
                </c:pt>
                <c:pt idx="824">
                  <c:v>0.41865946785512059</c:v>
                </c:pt>
                <c:pt idx="825">
                  <c:v>0.41877642446161129</c:v>
                </c:pt>
                <c:pt idx="826">
                  <c:v>0.41889574965740795</c:v>
                </c:pt>
                <c:pt idx="827">
                  <c:v>0.41901338516063674</c:v>
                </c:pt>
                <c:pt idx="828">
                  <c:v>0.41912244951508953</c:v>
                </c:pt>
                <c:pt idx="829">
                  <c:v>0.41922940950466986</c:v>
                </c:pt>
                <c:pt idx="830">
                  <c:v>0.41933319799984625</c:v>
                </c:pt>
                <c:pt idx="831">
                  <c:v>0.41941915851263883</c:v>
                </c:pt>
                <c:pt idx="832">
                  <c:v>0.4195132744203795</c:v>
                </c:pt>
                <c:pt idx="833">
                  <c:v>0.41962168709189629</c:v>
                </c:pt>
                <c:pt idx="834">
                  <c:v>0.41972899595465313</c:v>
                </c:pt>
                <c:pt idx="835">
                  <c:v>0.4198293437905562</c:v>
                </c:pt>
                <c:pt idx="836">
                  <c:v>0.41994187819758899</c:v>
                </c:pt>
                <c:pt idx="837">
                  <c:v>0.42007231380062465</c:v>
                </c:pt>
                <c:pt idx="838">
                  <c:v>0.42017999094503228</c:v>
                </c:pt>
                <c:pt idx="839">
                  <c:v>0.42028806909623845</c:v>
                </c:pt>
                <c:pt idx="840">
                  <c:v>0.42039473316742265</c:v>
                </c:pt>
                <c:pt idx="841">
                  <c:v>0.42046983733286408</c:v>
                </c:pt>
                <c:pt idx="842">
                  <c:v>0.42055450564018515</c:v>
                </c:pt>
                <c:pt idx="843">
                  <c:v>0.42065762545820817</c:v>
                </c:pt>
                <c:pt idx="844">
                  <c:v>0.42073498031942247</c:v>
                </c:pt>
                <c:pt idx="845">
                  <c:v>0.42082174919002829</c:v>
                </c:pt>
                <c:pt idx="846">
                  <c:v>0.42089107311050383</c:v>
                </c:pt>
                <c:pt idx="847">
                  <c:v>0.42096221329022754</c:v>
                </c:pt>
                <c:pt idx="848">
                  <c:v>0.42103907536035717</c:v>
                </c:pt>
                <c:pt idx="849">
                  <c:v>0.42110738162056566</c:v>
                </c:pt>
                <c:pt idx="850">
                  <c:v>0.4211788522052507</c:v>
                </c:pt>
                <c:pt idx="851">
                  <c:v>0.42124977485089365</c:v>
                </c:pt>
                <c:pt idx="852">
                  <c:v>0.42132679287546898</c:v>
                </c:pt>
                <c:pt idx="853">
                  <c:v>0.42142874721982232</c:v>
                </c:pt>
                <c:pt idx="854">
                  <c:v>0.42154028625983669</c:v>
                </c:pt>
                <c:pt idx="855">
                  <c:v>0.42162999490170444</c:v>
                </c:pt>
                <c:pt idx="856">
                  <c:v>0.42171842342400678</c:v>
                </c:pt>
                <c:pt idx="857">
                  <c:v>0.42179859997848385</c:v>
                </c:pt>
                <c:pt idx="858">
                  <c:v>0.42186904850918988</c:v>
                </c:pt>
                <c:pt idx="859">
                  <c:v>0.42194489803890284</c:v>
                </c:pt>
                <c:pt idx="860">
                  <c:v>0.42202745532398039</c:v>
                </c:pt>
                <c:pt idx="861">
                  <c:v>0.42209921719150878</c:v>
                </c:pt>
                <c:pt idx="862">
                  <c:v>0.42216779280584604</c:v>
                </c:pt>
                <c:pt idx="863">
                  <c:v>0.42222022310075297</c:v>
                </c:pt>
                <c:pt idx="864">
                  <c:v>0.42227634719799895</c:v>
                </c:pt>
                <c:pt idx="865">
                  <c:v>0.42233380237553186</c:v>
                </c:pt>
                <c:pt idx="866">
                  <c:v>0.42238589001216748</c:v>
                </c:pt>
                <c:pt idx="867">
                  <c:v>0.4224303098506918</c:v>
                </c:pt>
                <c:pt idx="868">
                  <c:v>0.42248957165350315</c:v>
                </c:pt>
                <c:pt idx="869">
                  <c:v>0.42254855083823789</c:v>
                </c:pt>
                <c:pt idx="870">
                  <c:v>0.42260504344006972</c:v>
                </c:pt>
                <c:pt idx="871">
                  <c:v>0.42267398961325719</c:v>
                </c:pt>
                <c:pt idx="872">
                  <c:v>0.42273432743716494</c:v>
                </c:pt>
                <c:pt idx="873">
                  <c:v>0.42278677715984242</c:v>
                </c:pt>
                <c:pt idx="874">
                  <c:v>0.42284419310061683</c:v>
                </c:pt>
                <c:pt idx="875">
                  <c:v>0.42290160106476843</c:v>
                </c:pt>
                <c:pt idx="876">
                  <c:v>0.42296144187984158</c:v>
                </c:pt>
                <c:pt idx="877">
                  <c:v>0.42302242561492842</c:v>
                </c:pt>
                <c:pt idx="878">
                  <c:v>0.42308286140940005</c:v>
                </c:pt>
                <c:pt idx="879">
                  <c:v>0.42315176835486251</c:v>
                </c:pt>
                <c:pt idx="880">
                  <c:v>0.42323577490183678</c:v>
                </c:pt>
                <c:pt idx="881">
                  <c:v>0.42330275884134655</c:v>
                </c:pt>
                <c:pt idx="882">
                  <c:v>0.42336628312142155</c:v>
                </c:pt>
                <c:pt idx="883">
                  <c:v>0.42342726946045656</c:v>
                </c:pt>
                <c:pt idx="884">
                  <c:v>0.42347602081809105</c:v>
                </c:pt>
                <c:pt idx="885">
                  <c:v>0.42352907015824898</c:v>
                </c:pt>
                <c:pt idx="886">
                  <c:v>0.4235912694719553</c:v>
                </c:pt>
                <c:pt idx="887">
                  <c:v>0.42366073367241791</c:v>
                </c:pt>
                <c:pt idx="888">
                  <c:v>0.42372754157461096</c:v>
                </c:pt>
                <c:pt idx="889">
                  <c:v>0.4237855462335946</c:v>
                </c:pt>
                <c:pt idx="890">
                  <c:v>0.42382497332437485</c:v>
                </c:pt>
                <c:pt idx="891">
                  <c:v>0.42386503076944188</c:v>
                </c:pt>
                <c:pt idx="892">
                  <c:v>0.42390915612681251</c:v>
                </c:pt>
                <c:pt idx="893">
                  <c:v>0.42396441470976637</c:v>
                </c:pt>
                <c:pt idx="894">
                  <c:v>0.42402295959885983</c:v>
                </c:pt>
                <c:pt idx="895">
                  <c:v>0.42408381503744946</c:v>
                </c:pt>
                <c:pt idx="896">
                  <c:v>0.42413352831801698</c:v>
                </c:pt>
                <c:pt idx="897">
                  <c:v>0.42417830762799918</c:v>
                </c:pt>
                <c:pt idx="898">
                  <c:v>0.42423394911275469</c:v>
                </c:pt>
                <c:pt idx="899">
                  <c:v>0.42430098711760961</c:v>
                </c:pt>
                <c:pt idx="900">
                  <c:v>0.42436030436156713</c:v>
                </c:pt>
                <c:pt idx="901">
                  <c:v>0.4244264812257097</c:v>
                </c:pt>
                <c:pt idx="902">
                  <c:v>0.42448429492111889</c:v>
                </c:pt>
                <c:pt idx="903">
                  <c:v>0.42452927552364478</c:v>
                </c:pt>
                <c:pt idx="904">
                  <c:v>0.42457800990911676</c:v>
                </c:pt>
                <c:pt idx="905">
                  <c:v>0.4246392024960719</c:v>
                </c:pt>
                <c:pt idx="906">
                  <c:v>0.42470173341702938</c:v>
                </c:pt>
                <c:pt idx="907">
                  <c:v>0.42476502670706556</c:v>
                </c:pt>
                <c:pt idx="908">
                  <c:v>0.42484362150521404</c:v>
                </c:pt>
                <c:pt idx="909">
                  <c:v>0.42491213679197987</c:v>
                </c:pt>
                <c:pt idx="910">
                  <c:v>0.42498706278034648</c:v>
                </c:pt>
                <c:pt idx="911">
                  <c:v>0.42504760295165295</c:v>
                </c:pt>
                <c:pt idx="912">
                  <c:v>0.42509742271487649</c:v>
                </c:pt>
                <c:pt idx="913">
                  <c:v>0.42516827578236027</c:v>
                </c:pt>
                <c:pt idx="914">
                  <c:v>0.42524088716723213</c:v>
                </c:pt>
                <c:pt idx="915">
                  <c:v>0.42530410020051673</c:v>
                </c:pt>
                <c:pt idx="916">
                  <c:v>0.4253853756919434</c:v>
                </c:pt>
                <c:pt idx="917">
                  <c:v>0.42544154707328835</c:v>
                </c:pt>
                <c:pt idx="918">
                  <c:v>0.42546796041682883</c:v>
                </c:pt>
                <c:pt idx="919">
                  <c:v>0.42552956619897708</c:v>
                </c:pt>
                <c:pt idx="920">
                  <c:v>0.42559349339875019</c:v>
                </c:pt>
                <c:pt idx="921">
                  <c:v>0.42564599240024076</c:v>
                </c:pt>
                <c:pt idx="922">
                  <c:v>0.42571041600238524</c:v>
                </c:pt>
                <c:pt idx="923">
                  <c:v>0.42576885029829797</c:v>
                </c:pt>
                <c:pt idx="924">
                  <c:v>0.42579427607774645</c:v>
                </c:pt>
                <c:pt idx="925">
                  <c:v>0.42582207150789969</c:v>
                </c:pt>
                <c:pt idx="926">
                  <c:v>0.42585565833796385</c:v>
                </c:pt>
                <c:pt idx="927">
                  <c:v>0.42588503329230526</c:v>
                </c:pt>
                <c:pt idx="928">
                  <c:v>0.42591305123683604</c:v>
                </c:pt>
                <c:pt idx="929">
                  <c:v>0.42595269685075182</c:v>
                </c:pt>
                <c:pt idx="930">
                  <c:v>0.42599872548084833</c:v>
                </c:pt>
                <c:pt idx="931">
                  <c:v>0.42603155107194701</c:v>
                </c:pt>
                <c:pt idx="932">
                  <c:v>0.42607251839881272</c:v>
                </c:pt>
                <c:pt idx="933">
                  <c:v>0.42611264930616705</c:v>
                </c:pt>
                <c:pt idx="934">
                  <c:v>0.42614090285240841</c:v>
                </c:pt>
                <c:pt idx="935">
                  <c:v>0.42618037692742811</c:v>
                </c:pt>
                <c:pt idx="936">
                  <c:v>0.42621697564806693</c:v>
                </c:pt>
                <c:pt idx="937">
                  <c:v>0.42625948497037908</c:v>
                </c:pt>
                <c:pt idx="938">
                  <c:v>0.42628687741408755</c:v>
                </c:pt>
                <c:pt idx="939">
                  <c:v>0.4262966274851559</c:v>
                </c:pt>
                <c:pt idx="940">
                  <c:v>0.42631668739226142</c:v>
                </c:pt>
                <c:pt idx="941">
                  <c:v>0.42632147521848207</c:v>
                </c:pt>
                <c:pt idx="942">
                  <c:v>0.42631916912210016</c:v>
                </c:pt>
                <c:pt idx="943">
                  <c:v>0.4263222676360589</c:v>
                </c:pt>
                <c:pt idx="944">
                  <c:v>0.42633196423129088</c:v>
                </c:pt>
                <c:pt idx="945">
                  <c:v>0.42632399925292713</c:v>
                </c:pt>
                <c:pt idx="946">
                  <c:v>0.42630610716660416</c:v>
                </c:pt>
                <c:pt idx="947">
                  <c:v>0.42629590516279658</c:v>
                </c:pt>
                <c:pt idx="948">
                  <c:v>0.42627100743912277</c:v>
                </c:pt>
                <c:pt idx="949">
                  <c:v>0.42623222813829414</c:v>
                </c:pt>
                <c:pt idx="950">
                  <c:v>0.42620783847565574</c:v>
                </c:pt>
                <c:pt idx="951">
                  <c:v>0.42617673755636637</c:v>
                </c:pt>
                <c:pt idx="952">
                  <c:v>0.42612764630618805</c:v>
                </c:pt>
                <c:pt idx="953">
                  <c:v>0.4260998627612384</c:v>
                </c:pt>
                <c:pt idx="954">
                  <c:v>0.42606279097801664</c:v>
                </c:pt>
                <c:pt idx="955">
                  <c:v>0.42601284248399812</c:v>
                </c:pt>
                <c:pt idx="956">
                  <c:v>0.42599026588124872</c:v>
                </c:pt>
                <c:pt idx="957">
                  <c:v>0.42597401661810524</c:v>
                </c:pt>
                <c:pt idx="958">
                  <c:v>0.4259645163116364</c:v>
                </c:pt>
                <c:pt idx="959">
                  <c:v>0.42597546417461013</c:v>
                </c:pt>
                <c:pt idx="960">
                  <c:v>0.42598053521995222</c:v>
                </c:pt>
                <c:pt idx="961">
                  <c:v>0.42597435294998348</c:v>
                </c:pt>
                <c:pt idx="962">
                  <c:v>0.42599413693148791</c:v>
                </c:pt>
                <c:pt idx="963">
                  <c:v>0.42602670867859871</c:v>
                </c:pt>
                <c:pt idx="964">
                  <c:v>0.42607867684309947</c:v>
                </c:pt>
                <c:pt idx="965">
                  <c:v>0.42614274501446953</c:v>
                </c:pt>
                <c:pt idx="966">
                  <c:v>0.42623755207930197</c:v>
                </c:pt>
                <c:pt idx="967">
                  <c:v>0.42636774569949737</c:v>
                </c:pt>
                <c:pt idx="968">
                  <c:v>0.42650823726272941</c:v>
                </c:pt>
                <c:pt idx="969">
                  <c:v>0.42667058671309416</c:v>
                </c:pt>
                <c:pt idx="970">
                  <c:v>0.42683087020868177</c:v>
                </c:pt>
                <c:pt idx="971">
                  <c:v>0.42700059653557615</c:v>
                </c:pt>
                <c:pt idx="972">
                  <c:v>0.42717340756073313</c:v>
                </c:pt>
                <c:pt idx="973">
                  <c:v>0.42735759310594967</c:v>
                </c:pt>
                <c:pt idx="974">
                  <c:v>0.42755819498552777</c:v>
                </c:pt>
                <c:pt idx="975">
                  <c:v>0.42776669765203906</c:v>
                </c:pt>
                <c:pt idx="976">
                  <c:v>0.42797838744693584</c:v>
                </c:pt>
                <c:pt idx="977">
                  <c:v>0.42820427082396129</c:v>
                </c:pt>
                <c:pt idx="978">
                  <c:v>0.42844150611997683</c:v>
                </c:pt>
                <c:pt idx="979">
                  <c:v>0.42864967983550101</c:v>
                </c:pt>
                <c:pt idx="980">
                  <c:v>0.42886803774644777</c:v>
                </c:pt>
                <c:pt idx="981">
                  <c:v>0.42906164348010639</c:v>
                </c:pt>
                <c:pt idx="982">
                  <c:v>0.42923432108847254</c:v>
                </c:pt>
                <c:pt idx="983">
                  <c:v>0.42941791555223513</c:v>
                </c:pt>
                <c:pt idx="984">
                  <c:v>0.42958574290960688</c:v>
                </c:pt>
                <c:pt idx="985">
                  <c:v>0.42973869251585001</c:v>
                </c:pt>
                <c:pt idx="986">
                  <c:v>0.42989727025583685</c:v>
                </c:pt>
                <c:pt idx="987">
                  <c:v>0.43003607260987642</c:v>
                </c:pt>
                <c:pt idx="988">
                  <c:v>0.43017072779946014</c:v>
                </c:pt>
                <c:pt idx="989">
                  <c:v>0.43028937407394702</c:v>
                </c:pt>
                <c:pt idx="990">
                  <c:v>0.43041963562668012</c:v>
                </c:pt>
                <c:pt idx="991">
                  <c:v>0.43051840111473078</c:v>
                </c:pt>
                <c:pt idx="992">
                  <c:v>0.43059335538155019</c:v>
                </c:pt>
                <c:pt idx="993">
                  <c:v>0.43065853314735031</c:v>
                </c:pt>
                <c:pt idx="994">
                  <c:v>0.43068212772601178</c:v>
                </c:pt>
                <c:pt idx="995">
                  <c:v>0.4306784633364969</c:v>
                </c:pt>
                <c:pt idx="996">
                  <c:v>0.43067022655833304</c:v>
                </c:pt>
                <c:pt idx="997">
                  <c:v>0.43064159539844454</c:v>
                </c:pt>
                <c:pt idx="998">
                  <c:v>0.43062138415781864</c:v>
                </c:pt>
                <c:pt idx="999">
                  <c:v>0.43059289012679214</c:v>
                </c:pt>
                <c:pt idx="1000">
                  <c:v>0.43056554194855107</c:v>
                </c:pt>
                <c:pt idx="1001">
                  <c:v>0.43055209675402323</c:v>
                </c:pt>
                <c:pt idx="1002">
                  <c:v>0.43050641576355791</c:v>
                </c:pt>
                <c:pt idx="1003">
                  <c:v>0.43043886169306894</c:v>
                </c:pt>
                <c:pt idx="1004">
                  <c:v>0.43034720819472327</c:v>
                </c:pt>
                <c:pt idx="1005">
                  <c:v>0.43023157946249974</c:v>
                </c:pt>
                <c:pt idx="1006">
                  <c:v>0.43011636931705982</c:v>
                </c:pt>
                <c:pt idx="1007">
                  <c:v>0.43000461228765258</c:v>
                </c:pt>
                <c:pt idx="1008">
                  <c:v>0.42989890820171511</c:v>
                </c:pt>
                <c:pt idx="1009">
                  <c:v>0.42978036289540106</c:v>
                </c:pt>
                <c:pt idx="1010">
                  <c:v>0.42963406334357684</c:v>
                </c:pt>
                <c:pt idx="1011">
                  <c:v>0.4294645275350657</c:v>
                </c:pt>
                <c:pt idx="1012">
                  <c:v>0.42927937777943365</c:v>
                </c:pt>
                <c:pt idx="1013">
                  <c:v>0.42908027896560563</c:v>
                </c:pt>
                <c:pt idx="1014">
                  <c:v>0.42887763296913245</c:v>
                </c:pt>
                <c:pt idx="1015">
                  <c:v>0.42866343414091551</c:v>
                </c:pt>
                <c:pt idx="1016">
                  <c:v>0.42842573398177924</c:v>
                </c:pt>
                <c:pt idx="1017">
                  <c:v>0.42818544456254815</c:v>
                </c:pt>
                <c:pt idx="1018">
                  <c:v>0.42792092216468852</c:v>
                </c:pt>
                <c:pt idx="1019">
                  <c:v>0.42763756419020221</c:v>
                </c:pt>
                <c:pt idx="1020">
                  <c:v>0.42734268283589066</c:v>
                </c:pt>
                <c:pt idx="1021">
                  <c:v>0.42700377968930664</c:v>
                </c:pt>
                <c:pt idx="1022">
                  <c:v>0.42664567276425225</c:v>
                </c:pt>
                <c:pt idx="1023">
                  <c:v>0.42626499387994965</c:v>
                </c:pt>
                <c:pt idx="1024">
                  <c:v>0.42587384599106731</c:v>
                </c:pt>
                <c:pt idx="1025">
                  <c:v>0.42546289410132615</c:v>
                </c:pt>
                <c:pt idx="1026">
                  <c:v>0.42501336539597179</c:v>
                </c:pt>
                <c:pt idx="1027">
                  <c:v>0.42454268940824241</c:v>
                </c:pt>
                <c:pt idx="1028">
                  <c:v>0.4240072325431628</c:v>
                </c:pt>
                <c:pt idx="1029">
                  <c:v>0.42341979613441977</c:v>
                </c:pt>
                <c:pt idx="1030">
                  <c:v>0.42280211037305976</c:v>
                </c:pt>
                <c:pt idx="1031">
                  <c:v>0.42211138906807349</c:v>
                </c:pt>
                <c:pt idx="1032">
                  <c:v>0.42138767250065817</c:v>
                </c:pt>
                <c:pt idx="1033">
                  <c:v>0.42064007542899234</c:v>
                </c:pt>
                <c:pt idx="1034">
                  <c:v>0.4198312297894416</c:v>
                </c:pt>
                <c:pt idx="1035">
                  <c:v>0.41898050347836319</c:v>
                </c:pt>
                <c:pt idx="1036">
                  <c:v>0.41806881006113894</c:v>
                </c:pt>
                <c:pt idx="1037">
                  <c:v>0.41708596407546872</c:v>
                </c:pt>
                <c:pt idx="1038">
                  <c:v>0.41605561730556467</c:v>
                </c:pt>
                <c:pt idx="1039">
                  <c:v>0.41497052259478712</c:v>
                </c:pt>
                <c:pt idx="1040">
                  <c:v>0.41386941414433931</c:v>
                </c:pt>
                <c:pt idx="1041">
                  <c:v>0.41273326279210326</c:v>
                </c:pt>
                <c:pt idx="1042">
                  <c:v>0.41154938569329941</c:v>
                </c:pt>
                <c:pt idx="1043">
                  <c:v>0.41032847389177624</c:v>
                </c:pt>
                <c:pt idx="1044">
                  <c:v>0.40911545259531845</c:v>
                </c:pt>
                <c:pt idx="1045">
                  <c:v>0.40786526954120994</c:v>
                </c:pt>
                <c:pt idx="1046">
                  <c:v>0.40660245532779188</c:v>
                </c:pt>
                <c:pt idx="1047">
                  <c:v>0.40533348112142287</c:v>
                </c:pt>
                <c:pt idx="1048">
                  <c:v>0.40401970586694808</c:v>
                </c:pt>
                <c:pt idx="1049">
                  <c:v>0.40270663117544991</c:v>
                </c:pt>
                <c:pt idx="1050">
                  <c:v>0.4013871213930138</c:v>
                </c:pt>
                <c:pt idx="1051">
                  <c:v>0.40008960422803974</c:v>
                </c:pt>
                <c:pt idx="1052">
                  <c:v>0.39878988350728889</c:v>
                </c:pt>
                <c:pt idx="1053">
                  <c:v>0.39753655489490775</c:v>
                </c:pt>
                <c:pt idx="1054">
                  <c:v>0.39628721467013284</c:v>
                </c:pt>
                <c:pt idx="1055">
                  <c:v>0.39509328802908567</c:v>
                </c:pt>
                <c:pt idx="1056">
                  <c:v>0.39388761822352142</c:v>
                </c:pt>
                <c:pt idx="1057">
                  <c:v>0.39279686880241926</c:v>
                </c:pt>
                <c:pt idx="1058">
                  <c:v>0.39173208969778811</c:v>
                </c:pt>
                <c:pt idx="1059">
                  <c:v>0.39079970092398053</c:v>
                </c:pt>
                <c:pt idx="1060">
                  <c:v>0.38995898170458743</c:v>
                </c:pt>
                <c:pt idx="1061">
                  <c:v>0.38927391979687248</c:v>
                </c:pt>
                <c:pt idx="1062">
                  <c:v>0.38871939451279075</c:v>
                </c:pt>
                <c:pt idx="1063">
                  <c:v>0.38831043045910613</c:v>
                </c:pt>
                <c:pt idx="1064">
                  <c:v>0.3880730170778714</c:v>
                </c:pt>
                <c:pt idx="1065">
                  <c:v>0.38798701533551333</c:v>
                </c:pt>
                <c:pt idx="1066">
                  <c:v>0.38806148108179639</c:v>
                </c:pt>
                <c:pt idx="1067">
                  <c:v>0.38828085908803917</c:v>
                </c:pt>
                <c:pt idx="1068">
                  <c:v>0.38864301297961373</c:v>
                </c:pt>
                <c:pt idx="1069">
                  <c:v>0.3891124237811649</c:v>
                </c:pt>
                <c:pt idx="1070">
                  <c:v>0.38963083475027233</c:v>
                </c:pt>
                <c:pt idx="1071">
                  <c:v>0.39025604907782702</c:v>
                </c:pt>
                <c:pt idx="1072">
                  <c:v>0.39089587424881805</c:v>
                </c:pt>
                <c:pt idx="1073">
                  <c:v>0.39161301582909208</c:v>
                </c:pt>
                <c:pt idx="1074">
                  <c:v>0.39232590253711902</c:v>
                </c:pt>
                <c:pt idx="1075">
                  <c:v>0.39307239076251449</c:v>
                </c:pt>
                <c:pt idx="1076">
                  <c:v>0.39381899866621833</c:v>
                </c:pt>
                <c:pt idx="1077">
                  <c:v>0.39458278268056884</c:v>
                </c:pt>
                <c:pt idx="1078">
                  <c:v>0.39532739318239335</c:v>
                </c:pt>
                <c:pt idx="1079">
                  <c:v>0.3960829163480164</c:v>
                </c:pt>
                <c:pt idx="1080">
                  <c:v>0.39682191333705069</c:v>
                </c:pt>
                <c:pt idx="1081">
                  <c:v>0.39753789640163251</c:v>
                </c:pt>
                <c:pt idx="1082">
                  <c:v>0.39826838769843903</c:v>
                </c:pt>
                <c:pt idx="1083">
                  <c:v>0.39898937362182174</c:v>
                </c:pt>
                <c:pt idx="1084">
                  <c:v>0.39970204738339737</c:v>
                </c:pt>
                <c:pt idx="1085">
                  <c:v>0.40041088931031821</c:v>
                </c:pt>
                <c:pt idx="1086">
                  <c:v>0.40107800562061874</c:v>
                </c:pt>
                <c:pt idx="1087">
                  <c:v>0.40172436761803171</c:v>
                </c:pt>
                <c:pt idx="1088">
                  <c:v>0.40235548539520005</c:v>
                </c:pt>
                <c:pt idx="1089">
                  <c:v>0.40295070684547785</c:v>
                </c:pt>
                <c:pt idx="1090">
                  <c:v>0.40352392727794789</c:v>
                </c:pt>
                <c:pt idx="1091">
                  <c:v>0.40406730187280537</c:v>
                </c:pt>
                <c:pt idx="1092">
                  <c:v>0.40457728262853876</c:v>
                </c:pt>
                <c:pt idx="1093">
                  <c:v>0.40506002076789621</c:v>
                </c:pt>
                <c:pt idx="1094">
                  <c:v>0.4055189167789266</c:v>
                </c:pt>
                <c:pt idx="1095">
                  <c:v>0.40594605705914555</c:v>
                </c:pt>
                <c:pt idx="1096">
                  <c:v>0.40635268959807885</c:v>
                </c:pt>
                <c:pt idx="1097">
                  <c:v>0.40673459098519055</c:v>
                </c:pt>
                <c:pt idx="1098">
                  <c:v>0.40708716840177184</c:v>
                </c:pt>
                <c:pt idx="1099">
                  <c:v>0.40742061947649028</c:v>
                </c:pt>
                <c:pt idx="1100">
                  <c:v>0.40772755083398549</c:v>
                </c:pt>
                <c:pt idx="1101">
                  <c:v>0.40800697723253493</c:v>
                </c:pt>
                <c:pt idx="1102">
                  <c:v>0.40826563210512207</c:v>
                </c:pt>
                <c:pt idx="1103">
                  <c:v>0.40849800557178551</c:v>
                </c:pt>
                <c:pt idx="1104">
                  <c:v>0.40871767642202556</c:v>
                </c:pt>
                <c:pt idx="1105">
                  <c:v>0.40891989231254189</c:v>
                </c:pt>
                <c:pt idx="1106">
                  <c:v>0.40910411596144503</c:v>
                </c:pt>
                <c:pt idx="1107">
                  <c:v>0.40927735430876427</c:v>
                </c:pt>
                <c:pt idx="1108">
                  <c:v>0.40944807402517219</c:v>
                </c:pt>
                <c:pt idx="1109">
                  <c:v>0.40962256012454246</c:v>
                </c:pt>
                <c:pt idx="1110">
                  <c:v>0.40980493534088347</c:v>
                </c:pt>
                <c:pt idx="1111">
                  <c:v>0.40999367741505921</c:v>
                </c:pt>
                <c:pt idx="1112">
                  <c:v>0.41019659554821386</c:v>
                </c:pt>
                <c:pt idx="1113">
                  <c:v>0.41041084921932014</c:v>
                </c:pt>
                <c:pt idx="1114">
                  <c:v>0.4106326102854489</c:v>
                </c:pt>
                <c:pt idx="1115">
                  <c:v>0.41088162667344541</c:v>
                </c:pt>
                <c:pt idx="1116">
                  <c:v>0.41115073842206068</c:v>
                </c:pt>
                <c:pt idx="1117">
                  <c:v>0.4114333259047796</c:v>
                </c:pt>
                <c:pt idx="1118">
                  <c:v>0.4117347403916633</c:v>
                </c:pt>
                <c:pt idx="1119">
                  <c:v>0.41205076768804072</c:v>
                </c:pt>
                <c:pt idx="1120">
                  <c:v>0.41237544836740092</c:v>
                </c:pt>
                <c:pt idx="1121">
                  <c:v>0.41272405647557592</c:v>
                </c:pt>
                <c:pt idx="1122">
                  <c:v>0.4130747967857285</c:v>
                </c:pt>
                <c:pt idx="1123">
                  <c:v>0.41344394829900016</c:v>
                </c:pt>
                <c:pt idx="1124">
                  <c:v>0.41381244655174926</c:v>
                </c:pt>
                <c:pt idx="1125">
                  <c:v>0.41417561210298404</c:v>
                </c:pt>
                <c:pt idx="1126">
                  <c:v>0.41454059015216504</c:v>
                </c:pt>
                <c:pt idx="1127">
                  <c:v>0.41491872966317828</c:v>
                </c:pt>
                <c:pt idx="1128">
                  <c:v>0.41528545846029719</c:v>
                </c:pt>
                <c:pt idx="1129">
                  <c:v>0.41565331815056</c:v>
                </c:pt>
                <c:pt idx="1130">
                  <c:v>0.41601641459053895</c:v>
                </c:pt>
                <c:pt idx="1131">
                  <c:v>0.41634793489827221</c:v>
                </c:pt>
                <c:pt idx="1132">
                  <c:v>0.41667225190846185</c:v>
                </c:pt>
                <c:pt idx="1133">
                  <c:v>0.41698941224434893</c:v>
                </c:pt>
                <c:pt idx="1134">
                  <c:v>0.41730631219296849</c:v>
                </c:pt>
                <c:pt idx="1135">
                  <c:v>0.41763864989052407</c:v>
                </c:pt>
                <c:pt idx="1136">
                  <c:v>0.41796270106609712</c:v>
                </c:pt>
                <c:pt idx="1137">
                  <c:v>0.41828578431037905</c:v>
                </c:pt>
                <c:pt idx="1138">
                  <c:v>0.41860879991031058</c:v>
                </c:pt>
                <c:pt idx="1139">
                  <c:v>0.41891936260650592</c:v>
                </c:pt>
                <c:pt idx="1140">
                  <c:v>0.41922136032392809</c:v>
                </c:pt>
                <c:pt idx="1141">
                  <c:v>0.4195181986205046</c:v>
                </c:pt>
                <c:pt idx="1142">
                  <c:v>0.41980332065787929</c:v>
                </c:pt>
                <c:pt idx="1143">
                  <c:v>0.42008013907429548</c:v>
                </c:pt>
                <c:pt idx="1144">
                  <c:v>0.42035354464837771</c:v>
                </c:pt>
                <c:pt idx="1145">
                  <c:v>0.42063030073149993</c:v>
                </c:pt>
                <c:pt idx="1146">
                  <c:v>0.42090337324803473</c:v>
                </c:pt>
                <c:pt idx="1147">
                  <c:v>0.42117162614095321</c:v>
                </c:pt>
                <c:pt idx="1148">
                  <c:v>0.4214306581709964</c:v>
                </c:pt>
                <c:pt idx="1149">
                  <c:v>0.42168573632625345</c:v>
                </c:pt>
                <c:pt idx="1150">
                  <c:v>0.4219379128364551</c:v>
                </c:pt>
                <c:pt idx="1151">
                  <c:v>0.42218527875279871</c:v>
                </c:pt>
                <c:pt idx="1152">
                  <c:v>0.42243501286339985</c:v>
                </c:pt>
                <c:pt idx="1153">
                  <c:v>0.42268702564451638</c:v>
                </c:pt>
                <c:pt idx="1154">
                  <c:v>0.42292775165984714</c:v>
                </c:pt>
                <c:pt idx="1155">
                  <c:v>0.42316722145624247</c:v>
                </c:pt>
                <c:pt idx="1156">
                  <c:v>0.42341094992904454</c:v>
                </c:pt>
                <c:pt idx="1157">
                  <c:v>0.42366201586611502</c:v>
                </c:pt>
                <c:pt idx="1158">
                  <c:v>0.42390475140435457</c:v>
                </c:pt>
                <c:pt idx="1159">
                  <c:v>0.4241336453529479</c:v>
                </c:pt>
                <c:pt idx="1160">
                  <c:v>0.42435180302024472</c:v>
                </c:pt>
                <c:pt idx="1161">
                  <c:v>0.4245608190768988</c:v>
                </c:pt>
                <c:pt idx="1162">
                  <c:v>0.42476629146675665</c:v>
                </c:pt>
                <c:pt idx="1163">
                  <c:v>0.42497042890852493</c:v>
                </c:pt>
                <c:pt idx="1164">
                  <c:v>0.42516253179109736</c:v>
                </c:pt>
                <c:pt idx="1165">
                  <c:v>0.42534825412290345</c:v>
                </c:pt>
                <c:pt idx="1166">
                  <c:v>0.42552705234471705</c:v>
                </c:pt>
                <c:pt idx="1167">
                  <c:v>0.42568722640500362</c:v>
                </c:pt>
                <c:pt idx="1168">
                  <c:v>0.42586324792474883</c:v>
                </c:pt>
                <c:pt idx="1169">
                  <c:v>0.42603853392695518</c:v>
                </c:pt>
                <c:pt idx="1170">
                  <c:v>0.42620698865321005</c:v>
                </c:pt>
                <c:pt idx="1171">
                  <c:v>0.4263757377582858</c:v>
                </c:pt>
                <c:pt idx="1172">
                  <c:v>0.42655371163873185</c:v>
                </c:pt>
                <c:pt idx="1173">
                  <c:v>0.4267274819177857</c:v>
                </c:pt>
                <c:pt idx="1174">
                  <c:v>0.42689823046597647</c:v>
                </c:pt>
                <c:pt idx="1175">
                  <c:v>0.42707765329083341</c:v>
                </c:pt>
                <c:pt idx="1176">
                  <c:v>0.42724270969175909</c:v>
                </c:pt>
                <c:pt idx="1177">
                  <c:v>0.42741204885134421</c:v>
                </c:pt>
                <c:pt idx="1178">
                  <c:v>0.42758519350350394</c:v>
                </c:pt>
                <c:pt idx="1179">
                  <c:v>0.42774892331289821</c:v>
                </c:pt>
                <c:pt idx="1180">
                  <c:v>0.42791552356854529</c:v>
                </c:pt>
                <c:pt idx="1181">
                  <c:v>0.42808166570169232</c:v>
                </c:pt>
                <c:pt idx="1182">
                  <c:v>0.42824242138819302</c:v>
                </c:pt>
                <c:pt idx="1183">
                  <c:v>0.42840511449782875</c:v>
                </c:pt>
                <c:pt idx="1184">
                  <c:v>0.42855970744588462</c:v>
                </c:pt>
                <c:pt idx="1185">
                  <c:v>0.42870302914297614</c:v>
                </c:pt>
                <c:pt idx="1186">
                  <c:v>0.42884685940572514</c:v>
                </c:pt>
                <c:pt idx="1187">
                  <c:v>0.42898388232217161</c:v>
                </c:pt>
                <c:pt idx="1188">
                  <c:v>0.42911797042749616</c:v>
                </c:pt>
                <c:pt idx="1189">
                  <c:v>0.42925524811294685</c:v>
                </c:pt>
                <c:pt idx="1190">
                  <c:v>0.42938836569597782</c:v>
                </c:pt>
                <c:pt idx="1191">
                  <c:v>0.42951785726748287</c:v>
                </c:pt>
                <c:pt idx="1192">
                  <c:v>0.42964325182969998</c:v>
                </c:pt>
                <c:pt idx="1193">
                  <c:v>0.42977632639388869</c:v>
                </c:pt>
                <c:pt idx="1194">
                  <c:v>0.42991054557018593</c:v>
                </c:pt>
                <c:pt idx="1195">
                  <c:v>0.43004107869561231</c:v>
                </c:pt>
                <c:pt idx="1196">
                  <c:v>0.43017989078412128</c:v>
                </c:pt>
                <c:pt idx="1197">
                  <c:v>0.43032579382505592</c:v>
                </c:pt>
                <c:pt idx="1198">
                  <c:v>0.43047473309230827</c:v>
                </c:pt>
                <c:pt idx="1199">
                  <c:v>0.43061645260804554</c:v>
                </c:pt>
                <c:pt idx="1200">
                  <c:v>0.43073962562447204</c:v>
                </c:pt>
                <c:pt idx="1201">
                  <c:v>0.43086002820413571</c:v>
                </c:pt>
                <c:pt idx="1202">
                  <c:v>0.43098336754023064</c:v>
                </c:pt>
                <c:pt idx="1203">
                  <c:v>0.43109932259517186</c:v>
                </c:pt>
                <c:pt idx="1204">
                  <c:v>0.43122403002343473</c:v>
                </c:pt>
                <c:pt idx="1205">
                  <c:v>0.43135237733091253</c:v>
                </c:pt>
                <c:pt idx="1206">
                  <c:v>0.43147237089599938</c:v>
                </c:pt>
                <c:pt idx="1207">
                  <c:v>0.43160098722094825</c:v>
                </c:pt>
                <c:pt idx="1208">
                  <c:v>0.43173826248395292</c:v>
                </c:pt>
                <c:pt idx="1209">
                  <c:v>0.43187547820325128</c:v>
                </c:pt>
                <c:pt idx="1210">
                  <c:v>0.43199352362501714</c:v>
                </c:pt>
                <c:pt idx="1211">
                  <c:v>0.43209419750013028</c:v>
                </c:pt>
                <c:pt idx="1212">
                  <c:v>0.43219548059002794</c:v>
                </c:pt>
                <c:pt idx="1213">
                  <c:v>0.43229747967727872</c:v>
                </c:pt>
                <c:pt idx="1214">
                  <c:v>0.43240167984393296</c:v>
                </c:pt>
                <c:pt idx="1215">
                  <c:v>0.43250837843740958</c:v>
                </c:pt>
                <c:pt idx="1216">
                  <c:v>0.43261062152204827</c:v>
                </c:pt>
                <c:pt idx="1217">
                  <c:v>0.43270681242645043</c:v>
                </c:pt>
                <c:pt idx="1218">
                  <c:v>0.43282038506980136</c:v>
                </c:pt>
                <c:pt idx="1219">
                  <c:v>0.43293354766105135</c:v>
                </c:pt>
                <c:pt idx="1220">
                  <c:v>0.43302615772106429</c:v>
                </c:pt>
                <c:pt idx="1221">
                  <c:v>0.4331288274493898</c:v>
                </c:pt>
                <c:pt idx="1222">
                  <c:v>0.43323501986985063</c:v>
                </c:pt>
                <c:pt idx="1223">
                  <c:v>0.43332025413972314</c:v>
                </c:pt>
                <c:pt idx="1224">
                  <c:v>0.43342203059650236</c:v>
                </c:pt>
                <c:pt idx="1225">
                  <c:v>0.43354148536214865</c:v>
                </c:pt>
                <c:pt idx="1226">
                  <c:v>0.43364115857942354</c:v>
                </c:pt>
                <c:pt idx="1227">
                  <c:v>0.4337442973605225</c:v>
                </c:pt>
                <c:pt idx="1228">
                  <c:v>0.43384551576476188</c:v>
                </c:pt>
                <c:pt idx="1229">
                  <c:v>0.4339431115668792</c:v>
                </c:pt>
                <c:pt idx="1230">
                  <c:v>0.434036500057073</c:v>
                </c:pt>
                <c:pt idx="1231">
                  <c:v>0.43411844836619001</c:v>
                </c:pt>
                <c:pt idx="1232">
                  <c:v>0.43420222208400444</c:v>
                </c:pt>
                <c:pt idx="1233">
                  <c:v>0.43427597612130414</c:v>
                </c:pt>
                <c:pt idx="1234">
                  <c:v>0.43435748625500109</c:v>
                </c:pt>
                <c:pt idx="1235">
                  <c:v>0.43445921235783919</c:v>
                </c:pt>
                <c:pt idx="1236">
                  <c:v>0.43454674563755252</c:v>
                </c:pt>
                <c:pt idx="1237">
                  <c:v>0.43463780826966908</c:v>
                </c:pt>
                <c:pt idx="1238">
                  <c:v>0.43473467473056132</c:v>
                </c:pt>
                <c:pt idx="1239">
                  <c:v>0.43482914015269208</c:v>
                </c:pt>
                <c:pt idx="1240">
                  <c:v>0.43493648933065759</c:v>
                </c:pt>
                <c:pt idx="1241">
                  <c:v>0.43504265927949387</c:v>
                </c:pt>
                <c:pt idx="1242">
                  <c:v>0.43513938271176644</c:v>
                </c:pt>
                <c:pt idx="1243">
                  <c:v>0.43522896325991489</c:v>
                </c:pt>
                <c:pt idx="1244">
                  <c:v>0.43531411116611274</c:v>
                </c:pt>
                <c:pt idx="1245">
                  <c:v>0.43539835374638353</c:v>
                </c:pt>
                <c:pt idx="1246">
                  <c:v>0.43549537803139304</c:v>
                </c:pt>
                <c:pt idx="1247">
                  <c:v>0.43558961807523972</c:v>
                </c:pt>
                <c:pt idx="1248">
                  <c:v>0.4356619371050599</c:v>
                </c:pt>
                <c:pt idx="1249">
                  <c:v>0.43573520256861747</c:v>
                </c:pt>
                <c:pt idx="1250">
                  <c:v>0.43581115539430187</c:v>
                </c:pt>
                <c:pt idx="1251">
                  <c:v>0.43589320372484613</c:v>
                </c:pt>
                <c:pt idx="1252">
                  <c:v>0.4359929724972928</c:v>
                </c:pt>
                <c:pt idx="1253">
                  <c:v>0.43608422191758267</c:v>
                </c:pt>
                <c:pt idx="1254">
                  <c:v>0.43615347378110036</c:v>
                </c:pt>
                <c:pt idx="1255">
                  <c:v>0.43621363099997135</c:v>
                </c:pt>
                <c:pt idx="1256">
                  <c:v>0.43626939444740348</c:v>
                </c:pt>
                <c:pt idx="1257">
                  <c:v>0.43633626789430857</c:v>
                </c:pt>
                <c:pt idx="1258">
                  <c:v>0.43641106159940918</c:v>
                </c:pt>
                <c:pt idx="1259">
                  <c:v>0.43648993096084382</c:v>
                </c:pt>
                <c:pt idx="1260">
                  <c:v>0.43656718946768214</c:v>
                </c:pt>
                <c:pt idx="1261">
                  <c:v>0.43664499293720233</c:v>
                </c:pt>
                <c:pt idx="1262">
                  <c:v>0.43672096780569408</c:v>
                </c:pt>
                <c:pt idx="1263">
                  <c:v>0.43680950803138324</c:v>
                </c:pt>
                <c:pt idx="1264">
                  <c:v>0.43691526123381902</c:v>
                </c:pt>
                <c:pt idx="1265">
                  <c:v>0.4370017949117096</c:v>
                </c:pt>
                <c:pt idx="1266">
                  <c:v>0.43708824012917608</c:v>
                </c:pt>
                <c:pt idx="1267">
                  <c:v>0.43718187432054451</c:v>
                </c:pt>
                <c:pt idx="1268">
                  <c:v>0.43726933189489986</c:v>
                </c:pt>
                <c:pt idx="1269">
                  <c:v>0.43736589610944843</c:v>
                </c:pt>
                <c:pt idx="1270">
                  <c:v>0.43746920062514699</c:v>
                </c:pt>
                <c:pt idx="1271">
                  <c:v>0.43756987135474579</c:v>
                </c:pt>
                <c:pt idx="1272">
                  <c:v>0.4376583807881092</c:v>
                </c:pt>
                <c:pt idx="1273">
                  <c:v>0.43774740143372232</c:v>
                </c:pt>
                <c:pt idx="1274">
                  <c:v>0.43785547177200418</c:v>
                </c:pt>
                <c:pt idx="1275">
                  <c:v>0.43794879047289975</c:v>
                </c:pt>
                <c:pt idx="1276">
                  <c:v>0.43804082039570064</c:v>
                </c:pt>
                <c:pt idx="1277">
                  <c:v>0.43813491742953498</c:v>
                </c:pt>
                <c:pt idx="1278">
                  <c:v>0.43820693060605259</c:v>
                </c:pt>
                <c:pt idx="1279">
                  <c:v>0.43828517557772334</c:v>
                </c:pt>
                <c:pt idx="1280">
                  <c:v>0.43835890251204512</c:v>
                </c:pt>
                <c:pt idx="1281">
                  <c:v>0.43844363391390212</c:v>
                </c:pt>
                <c:pt idx="1282">
                  <c:v>0.43854507751701383</c:v>
                </c:pt>
                <c:pt idx="1283">
                  <c:v>0.43864261903928065</c:v>
                </c:pt>
                <c:pt idx="1284">
                  <c:v>0.43871277025371397</c:v>
                </c:pt>
                <c:pt idx="1285">
                  <c:v>0.43879026435552931</c:v>
                </c:pt>
                <c:pt idx="1286">
                  <c:v>0.43886913921030518</c:v>
                </c:pt>
                <c:pt idx="1287">
                  <c:v>0.43893332359491383</c:v>
                </c:pt>
                <c:pt idx="1288">
                  <c:v>0.43901432844255428</c:v>
                </c:pt>
                <c:pt idx="1289">
                  <c:v>0.43910920180395846</c:v>
                </c:pt>
                <c:pt idx="1290">
                  <c:v>0.4391981745727998</c:v>
                </c:pt>
                <c:pt idx="1291">
                  <c:v>0.43928689534732995</c:v>
                </c:pt>
                <c:pt idx="1292">
                  <c:v>0.43937878876859554</c:v>
                </c:pt>
                <c:pt idx="1293">
                  <c:v>0.43948004507350807</c:v>
                </c:pt>
                <c:pt idx="1294">
                  <c:v>0.43957316932460705</c:v>
                </c:pt>
                <c:pt idx="1295">
                  <c:v>0.4396517328230331</c:v>
                </c:pt>
                <c:pt idx="1296">
                  <c:v>0.43974057804018213</c:v>
                </c:pt>
                <c:pt idx="1297">
                  <c:v>0.43983404132791942</c:v>
                </c:pt>
                <c:pt idx="1298">
                  <c:v>0.43992157487525668</c:v>
                </c:pt>
                <c:pt idx="1299">
                  <c:v>0.44001846745470585</c:v>
                </c:pt>
                <c:pt idx="1300">
                  <c:v>0.44010792735976262</c:v>
                </c:pt>
                <c:pt idx="1301">
                  <c:v>0.44019692154008855</c:v>
                </c:pt>
                <c:pt idx="1302">
                  <c:v>0.4403005746491952</c:v>
                </c:pt>
                <c:pt idx="1303">
                  <c:v>0.44039902393631597</c:v>
                </c:pt>
                <c:pt idx="1304">
                  <c:v>0.44048686867799686</c:v>
                </c:pt>
                <c:pt idx="1305">
                  <c:v>0.44057555676538973</c:v>
                </c:pt>
                <c:pt idx="1306">
                  <c:v>0.44065319000616365</c:v>
                </c:pt>
                <c:pt idx="1307">
                  <c:v>0.44073157026283344</c:v>
                </c:pt>
                <c:pt idx="1308">
                  <c:v>0.4408196403080169</c:v>
                </c:pt>
                <c:pt idx="1309">
                  <c:v>0.44089809190278384</c:v>
                </c:pt>
                <c:pt idx="1310">
                  <c:v>0.44098081398435801</c:v>
                </c:pt>
                <c:pt idx="1311">
                  <c:v>0.44105804433628043</c:v>
                </c:pt>
                <c:pt idx="1312">
                  <c:v>0.44112404040388614</c:v>
                </c:pt>
                <c:pt idx="1313">
                  <c:v>0.4412029920499389</c:v>
                </c:pt>
                <c:pt idx="1314">
                  <c:v>0.44128387694825322</c:v>
                </c:pt>
                <c:pt idx="1315">
                  <c:v>0.4413638976218684</c:v>
                </c:pt>
                <c:pt idx="1316">
                  <c:v>0.44145591719856281</c:v>
                </c:pt>
                <c:pt idx="1317">
                  <c:v>0.44154264074522359</c:v>
                </c:pt>
                <c:pt idx="1318">
                  <c:v>0.44162932346208295</c:v>
                </c:pt>
                <c:pt idx="1319">
                  <c:v>0.44171443013783668</c:v>
                </c:pt>
                <c:pt idx="1320">
                  <c:v>0.44178600175095933</c:v>
                </c:pt>
                <c:pt idx="1321">
                  <c:v>0.44184954384326797</c:v>
                </c:pt>
                <c:pt idx="1322">
                  <c:v>0.44193542872619007</c:v>
                </c:pt>
                <c:pt idx="1323">
                  <c:v>0.44204414798756914</c:v>
                </c:pt>
                <c:pt idx="1324">
                  <c:v>0.44215587177263788</c:v>
                </c:pt>
                <c:pt idx="1325">
                  <c:v>0.44228761865265726</c:v>
                </c:pt>
                <c:pt idx="1326">
                  <c:v>0.44240210314169043</c:v>
                </c:pt>
                <c:pt idx="1327">
                  <c:v>0.4424941834550698</c:v>
                </c:pt>
                <c:pt idx="1328">
                  <c:v>0.44259523990658595</c:v>
                </c:pt>
                <c:pt idx="1329">
                  <c:v>0.44269069551964413</c:v>
                </c:pt>
                <c:pt idx="1330">
                  <c:v>0.442800240346237</c:v>
                </c:pt>
                <c:pt idx="1331">
                  <c:v>0.44291585194847011</c:v>
                </c:pt>
                <c:pt idx="1332">
                  <c:v>0.44303068706774146</c:v>
                </c:pt>
                <c:pt idx="1333">
                  <c:v>0.44315923573106325</c:v>
                </c:pt>
                <c:pt idx="1334">
                  <c:v>0.44328126198426027</c:v>
                </c:pt>
                <c:pt idx="1335">
                  <c:v>0.44339982771702552</c:v>
                </c:pt>
                <c:pt idx="1336">
                  <c:v>0.44351269252527631</c:v>
                </c:pt>
                <c:pt idx="1337">
                  <c:v>0.44362599933806557</c:v>
                </c:pt>
                <c:pt idx="1338">
                  <c:v>0.4437401943911794</c:v>
                </c:pt>
                <c:pt idx="1339">
                  <c:v>0.44384903033081119</c:v>
                </c:pt>
                <c:pt idx="1340">
                  <c:v>0.44395879731188953</c:v>
                </c:pt>
                <c:pt idx="1341">
                  <c:v>0.44406776168220014</c:v>
                </c:pt>
                <c:pt idx="1342">
                  <c:v>0.44417234892477331</c:v>
                </c:pt>
                <c:pt idx="1343">
                  <c:v>0.44427798348708386</c:v>
                </c:pt>
                <c:pt idx="1344">
                  <c:v>0.44438006404256286</c:v>
                </c:pt>
                <c:pt idx="1345">
                  <c:v>0.4444854285906728</c:v>
                </c:pt>
                <c:pt idx="1346">
                  <c:v>0.44457123761958856</c:v>
                </c:pt>
                <c:pt idx="1347">
                  <c:v>0.44463661530289239</c:v>
                </c:pt>
                <c:pt idx="1348">
                  <c:v>0.44470500966116289</c:v>
                </c:pt>
                <c:pt idx="1349">
                  <c:v>0.4447649014957189</c:v>
                </c:pt>
                <c:pt idx="1350">
                  <c:v>0.44482792532979615</c:v>
                </c:pt>
                <c:pt idx="1351">
                  <c:v>0.44490443848545308</c:v>
                </c:pt>
                <c:pt idx="1352">
                  <c:v>0.44495577522415536</c:v>
                </c:pt>
                <c:pt idx="1353">
                  <c:v>0.44498591920726271</c:v>
                </c:pt>
                <c:pt idx="1354">
                  <c:v>0.4450212814563132</c:v>
                </c:pt>
                <c:pt idx="1355">
                  <c:v>0.44504321685584353</c:v>
                </c:pt>
                <c:pt idx="1356">
                  <c:v>0.44508018314797509</c:v>
                </c:pt>
                <c:pt idx="1357">
                  <c:v>0.44512584184794551</c:v>
                </c:pt>
                <c:pt idx="1358">
                  <c:v>0.44515777977135013</c:v>
                </c:pt>
                <c:pt idx="1359">
                  <c:v>0.4452002891103361</c:v>
                </c:pt>
                <c:pt idx="1360">
                  <c:v>0.44524352256444183</c:v>
                </c:pt>
                <c:pt idx="1361">
                  <c:v>0.44528838697176881</c:v>
                </c:pt>
                <c:pt idx="1362">
                  <c:v>0.44535365211570549</c:v>
                </c:pt>
                <c:pt idx="1363">
                  <c:v>0.4454092927341386</c:v>
                </c:pt>
                <c:pt idx="1364">
                  <c:v>0.44544880797478537</c:v>
                </c:pt>
                <c:pt idx="1365">
                  <c:v>0.44547964329955897</c:v>
                </c:pt>
                <c:pt idx="1366">
                  <c:v>0.4455038566151151</c:v>
                </c:pt>
                <c:pt idx="1367">
                  <c:v>0.44552894884033228</c:v>
                </c:pt>
                <c:pt idx="1368">
                  <c:v>0.44555005824241745</c:v>
                </c:pt>
                <c:pt idx="1369">
                  <c:v>0.44556443676694951</c:v>
                </c:pt>
                <c:pt idx="1370">
                  <c:v>0.44557364872491806</c:v>
                </c:pt>
                <c:pt idx="1371">
                  <c:v>0.44555731142061639</c:v>
                </c:pt>
                <c:pt idx="1372">
                  <c:v>0.44552886375790779</c:v>
                </c:pt>
                <c:pt idx="1373">
                  <c:v>0.4455059544775728</c:v>
                </c:pt>
                <c:pt idx="1374">
                  <c:v>0.44546474948145759</c:v>
                </c:pt>
                <c:pt idx="1375">
                  <c:v>0.44543708056330161</c:v>
                </c:pt>
                <c:pt idx="1376">
                  <c:v>0.44541225724704986</c:v>
                </c:pt>
                <c:pt idx="1377">
                  <c:v>0.44536534698181224</c:v>
                </c:pt>
                <c:pt idx="1378">
                  <c:v>0.44532600321437715</c:v>
                </c:pt>
                <c:pt idx="1379">
                  <c:v>0.44528315509508348</c:v>
                </c:pt>
                <c:pt idx="1380">
                  <c:v>0.44524534974551599</c:v>
                </c:pt>
                <c:pt idx="1381">
                  <c:v>0.44519705765884421</c:v>
                </c:pt>
                <c:pt idx="1382">
                  <c:v>0.4451342407437564</c:v>
                </c:pt>
                <c:pt idx="1383">
                  <c:v>0.44505688435623081</c:v>
                </c:pt>
                <c:pt idx="1384">
                  <c:v>0.44496268810932493</c:v>
                </c:pt>
                <c:pt idx="1385">
                  <c:v>0.44488428360869126</c:v>
                </c:pt>
                <c:pt idx="1386">
                  <c:v>0.4447982615728408</c:v>
                </c:pt>
                <c:pt idx="1387">
                  <c:v>0.44471700252350188</c:v>
                </c:pt>
                <c:pt idx="1388">
                  <c:v>0.44463840537121363</c:v>
                </c:pt>
                <c:pt idx="1389">
                  <c:v>0.44455380952254075</c:v>
                </c:pt>
                <c:pt idx="1390">
                  <c:v>0.44449396845101541</c:v>
                </c:pt>
                <c:pt idx="1391">
                  <c:v>0.44443694677427653</c:v>
                </c:pt>
                <c:pt idx="1392">
                  <c:v>0.44437971476429355</c:v>
                </c:pt>
                <c:pt idx="1393">
                  <c:v>0.4443292116115562</c:v>
                </c:pt>
                <c:pt idx="1394">
                  <c:v>0.44429207754718836</c:v>
                </c:pt>
                <c:pt idx="1395">
                  <c:v>0.44423973277621309</c:v>
                </c:pt>
                <c:pt idx="1396">
                  <c:v>0.4441829680284517</c:v>
                </c:pt>
                <c:pt idx="1397">
                  <c:v>0.44412662036032247</c:v>
                </c:pt>
                <c:pt idx="1398">
                  <c:v>0.44405844119586696</c:v>
                </c:pt>
                <c:pt idx="1399">
                  <c:v>0.44400804255644483</c:v>
                </c:pt>
                <c:pt idx="1400">
                  <c:v>0.44397168762653277</c:v>
                </c:pt>
                <c:pt idx="1401">
                  <c:v>0.44391686425736915</c:v>
                </c:pt>
                <c:pt idx="1402">
                  <c:v>0.44386884415756195</c:v>
                </c:pt>
                <c:pt idx="1403">
                  <c:v>0.44380763158802833</c:v>
                </c:pt>
                <c:pt idx="1404">
                  <c:v>0.44371902742086355</c:v>
                </c:pt>
                <c:pt idx="1405">
                  <c:v>0.44365719548734489</c:v>
                </c:pt>
                <c:pt idx="1406">
                  <c:v>0.44360527836479341</c:v>
                </c:pt>
                <c:pt idx="1407">
                  <c:v>0.4435492262508392</c:v>
                </c:pt>
                <c:pt idx="1408">
                  <c:v>0.44350276032567759</c:v>
                </c:pt>
                <c:pt idx="1409">
                  <c:v>0.44345066257137394</c:v>
                </c:pt>
                <c:pt idx="1410">
                  <c:v>0.44339749039884807</c:v>
                </c:pt>
                <c:pt idx="1411">
                  <c:v>0.44333152426078154</c:v>
                </c:pt>
                <c:pt idx="1412">
                  <c:v>0.44325744877056356</c:v>
                </c:pt>
                <c:pt idx="1413">
                  <c:v>0.44319452760634642</c:v>
                </c:pt>
                <c:pt idx="1414">
                  <c:v>0.44312891217782741</c:v>
                </c:pt>
                <c:pt idx="1415">
                  <c:v>0.44305785526141445</c:v>
                </c:pt>
                <c:pt idx="1416">
                  <c:v>0.44298965693474268</c:v>
                </c:pt>
                <c:pt idx="1417">
                  <c:v>0.44292437006937302</c:v>
                </c:pt>
                <c:pt idx="1418">
                  <c:v>0.44285309359662933</c:v>
                </c:pt>
                <c:pt idx="1419">
                  <c:v>0.44277710214683613</c:v>
                </c:pt>
                <c:pt idx="1420">
                  <c:v>0.4427012589669666</c:v>
                </c:pt>
                <c:pt idx="1421">
                  <c:v>0.44264786524583055</c:v>
                </c:pt>
                <c:pt idx="1422">
                  <c:v>0.44258621415715549</c:v>
                </c:pt>
                <c:pt idx="1423">
                  <c:v>0.44255280667224173</c:v>
                </c:pt>
                <c:pt idx="1424">
                  <c:v>0.44255416726438407</c:v>
                </c:pt>
                <c:pt idx="1425">
                  <c:v>0.44252312037411717</c:v>
                </c:pt>
                <c:pt idx="1426">
                  <c:v>0.44247791853136015</c:v>
                </c:pt>
                <c:pt idx="1427">
                  <c:v>0.44242405652693373</c:v>
                </c:pt>
                <c:pt idx="1428">
                  <c:v>0.44237636834431204</c:v>
                </c:pt>
                <c:pt idx="1429">
                  <c:v>0.44234464822923208</c:v>
                </c:pt>
                <c:pt idx="1430">
                  <c:v>0.44230170490835374</c:v>
                </c:pt>
                <c:pt idx="1431">
                  <c:v>0.4422904679221995</c:v>
                </c:pt>
                <c:pt idx="1432">
                  <c:v>0.4423081108237375</c:v>
                </c:pt>
                <c:pt idx="1433">
                  <c:v>0.44229481742965998</c:v>
                </c:pt>
                <c:pt idx="1434">
                  <c:v>0.4423089852041015</c:v>
                </c:pt>
                <c:pt idx="1435">
                  <c:v>0.4423261531653005</c:v>
                </c:pt>
                <c:pt idx="1436">
                  <c:v>0.44230739420512949</c:v>
                </c:pt>
                <c:pt idx="1437">
                  <c:v>0.44230523127524762</c:v>
                </c:pt>
                <c:pt idx="1438">
                  <c:v>0.44231567613055683</c:v>
                </c:pt>
                <c:pt idx="1439">
                  <c:v>0.44231351893477105</c:v>
                </c:pt>
                <c:pt idx="1440">
                  <c:v>0.44232426419892551</c:v>
                </c:pt>
                <c:pt idx="1441">
                  <c:v>0.44232316766935814</c:v>
                </c:pt>
                <c:pt idx="1442">
                  <c:v>0.44234972802447681</c:v>
                </c:pt>
                <c:pt idx="1443">
                  <c:v>0.44237015569250698</c:v>
                </c:pt>
                <c:pt idx="1444">
                  <c:v>0.44239744068860865</c:v>
                </c:pt>
                <c:pt idx="1445">
                  <c:v>0.44245062124782275</c:v>
                </c:pt>
                <c:pt idx="1446">
                  <c:v>0.44248206752238578</c:v>
                </c:pt>
                <c:pt idx="1447">
                  <c:v>0.4425296673408427</c:v>
                </c:pt>
                <c:pt idx="1448">
                  <c:v>0.44260308360549921</c:v>
                </c:pt>
                <c:pt idx="1449">
                  <c:v>0.44264032126697045</c:v>
                </c:pt>
                <c:pt idx="1450">
                  <c:v>0.44267842604946012</c:v>
                </c:pt>
                <c:pt idx="1451">
                  <c:v>0.4427262190019769</c:v>
                </c:pt>
                <c:pt idx="1452">
                  <c:v>0.44273708190181121</c:v>
                </c:pt>
                <c:pt idx="1453">
                  <c:v>0.44274326319206064</c:v>
                </c:pt>
                <c:pt idx="1454">
                  <c:v>0.44276536750436674</c:v>
                </c:pt>
                <c:pt idx="1455">
                  <c:v>0.44285056382357862</c:v>
                </c:pt>
                <c:pt idx="1456">
                  <c:v>0.44293844082924377</c:v>
                </c:pt>
                <c:pt idx="1457">
                  <c:v>0.44307235866991262</c:v>
                </c:pt>
                <c:pt idx="1458">
                  <c:v>0.44319709055751627</c:v>
                </c:pt>
                <c:pt idx="1459">
                  <c:v>0.44328252401469292</c:v>
                </c:pt>
                <c:pt idx="1460">
                  <c:v>0.44339289004395899</c:v>
                </c:pt>
                <c:pt idx="1461">
                  <c:v>0.44353305535352439</c:v>
                </c:pt>
                <c:pt idx="1462">
                  <c:v>0.44361861561317811</c:v>
                </c:pt>
                <c:pt idx="1463">
                  <c:v>0.44372765420681137</c:v>
                </c:pt>
                <c:pt idx="1464">
                  <c:v>0.44382211298864593</c:v>
                </c:pt>
                <c:pt idx="1465">
                  <c:v>0.44387896188264292</c:v>
                </c:pt>
                <c:pt idx="1466">
                  <c:v>0.44396899675500245</c:v>
                </c:pt>
                <c:pt idx="1467">
                  <c:v>0.4440599374131462</c:v>
                </c:pt>
                <c:pt idx="1468">
                  <c:v>0.44411652260983875</c:v>
                </c:pt>
                <c:pt idx="1469">
                  <c:v>0.44416846759939504</c:v>
                </c:pt>
                <c:pt idx="1470">
                  <c:v>0.44422230914363842</c:v>
                </c:pt>
                <c:pt idx="1471">
                  <c:v>0.44426302807094792</c:v>
                </c:pt>
                <c:pt idx="1472">
                  <c:v>0.44428455445963905</c:v>
                </c:pt>
                <c:pt idx="1473">
                  <c:v>0.44431513566585595</c:v>
                </c:pt>
                <c:pt idx="1474">
                  <c:v>0.44437955974821836</c:v>
                </c:pt>
                <c:pt idx="1475">
                  <c:v>0.44449227518832785</c:v>
                </c:pt>
                <c:pt idx="1476">
                  <c:v>0.44453795036783877</c:v>
                </c:pt>
                <c:pt idx="1477">
                  <c:v>0.44456371019253754</c:v>
                </c:pt>
                <c:pt idx="1478">
                  <c:v>0.44461882895332688</c:v>
                </c:pt>
                <c:pt idx="1479">
                  <c:v>0.44466495161131708</c:v>
                </c:pt>
                <c:pt idx="1480">
                  <c:v>0.44471491811340447</c:v>
                </c:pt>
                <c:pt idx="1481">
                  <c:v>0.44480377825019812</c:v>
                </c:pt>
                <c:pt idx="1482">
                  <c:v>0.44488986047306928</c:v>
                </c:pt>
                <c:pt idx="1483">
                  <c:v>0.44494964023416522</c:v>
                </c:pt>
                <c:pt idx="1484">
                  <c:v>0.44497875548913529</c:v>
                </c:pt>
                <c:pt idx="1485">
                  <c:v>0.44497625709985472</c:v>
                </c:pt>
                <c:pt idx="1486">
                  <c:v>0.44494114882449076</c:v>
                </c:pt>
                <c:pt idx="1487">
                  <c:v>0.44491735303921481</c:v>
                </c:pt>
                <c:pt idx="1488">
                  <c:v>0.44487346051238513</c:v>
                </c:pt>
                <c:pt idx="1489">
                  <c:v>0.44483690168579587</c:v>
                </c:pt>
                <c:pt idx="1490">
                  <c:v>0.44480683691936895</c:v>
                </c:pt>
                <c:pt idx="1491">
                  <c:v>0.44480213054819351</c:v>
                </c:pt>
                <c:pt idx="1492">
                  <c:v>0.44475024938407309</c:v>
                </c:pt>
                <c:pt idx="1493">
                  <c:v>0.44468469168200886</c:v>
                </c:pt>
                <c:pt idx="1494">
                  <c:v>0.44461787492838128</c:v>
                </c:pt>
                <c:pt idx="1495">
                  <c:v>0.44447548563992384</c:v>
                </c:pt>
                <c:pt idx="1496">
                  <c:v>0.44439228753297755</c:v>
                </c:pt>
                <c:pt idx="1497">
                  <c:v>0.44435276450214717</c:v>
                </c:pt>
                <c:pt idx="1498">
                  <c:v>0.44425902167982029</c:v>
                </c:pt>
                <c:pt idx="1499">
                  <c:v>0.44416006445360406</c:v>
                </c:pt>
                <c:pt idx="1500">
                  <c:v>0.44404968992233257</c:v>
                </c:pt>
                <c:pt idx="1501">
                  <c:v>0.44389750294102143</c:v>
                </c:pt>
                <c:pt idx="1502">
                  <c:v>0.44372867477639871</c:v>
                </c:pt>
                <c:pt idx="1503">
                  <c:v>0.4435239242396547</c:v>
                </c:pt>
                <c:pt idx="1504">
                  <c:v>0.44329853307698519</c:v>
                </c:pt>
                <c:pt idx="1505">
                  <c:v>0.44304568619554635</c:v>
                </c:pt>
                <c:pt idx="1506">
                  <c:v>0.44271129086125693</c:v>
                </c:pt>
                <c:pt idx="1507">
                  <c:v>0.44238421171162196</c:v>
                </c:pt>
                <c:pt idx="1508">
                  <c:v>0.44205613579746267</c:v>
                </c:pt>
                <c:pt idx="1509">
                  <c:v>0.4416758001169046</c:v>
                </c:pt>
                <c:pt idx="1510">
                  <c:v>0.4412831810205074</c:v>
                </c:pt>
                <c:pt idx="1511">
                  <c:v>0.44083722923926488</c:v>
                </c:pt>
                <c:pt idx="1512">
                  <c:v>0.44036641637381929</c:v>
                </c:pt>
                <c:pt idx="1513">
                  <c:v>0.43985622565032273</c:v>
                </c:pt>
                <c:pt idx="1514">
                  <c:v>0.43929319870213207</c:v>
                </c:pt>
                <c:pt idx="1515">
                  <c:v>0.43865293883319884</c:v>
                </c:pt>
                <c:pt idx="1516">
                  <c:v>0.43791633060888735</c:v>
                </c:pt>
                <c:pt idx="1517">
                  <c:v>0.43708937024841504</c:v>
                </c:pt>
                <c:pt idx="1518">
                  <c:v>0.43619125240019652</c:v>
                </c:pt>
                <c:pt idx="1519">
                  <c:v>0.43522801662354843</c:v>
                </c:pt>
                <c:pt idx="1520">
                  <c:v>0.43414136131179237</c:v>
                </c:pt>
                <c:pt idx="1521">
                  <c:v>0.43295389786917532</c:v>
                </c:pt>
                <c:pt idx="1522">
                  <c:v>0.43169998067294529</c:v>
                </c:pt>
                <c:pt idx="1523">
                  <c:v>0.43031026221032259</c:v>
                </c:pt>
                <c:pt idx="1524">
                  <c:v>0.42880256878717926</c:v>
                </c:pt>
                <c:pt idx="1525">
                  <c:v>0.42720131909241527</c:v>
                </c:pt>
                <c:pt idx="1526">
                  <c:v>0.42551621807577539</c:v>
                </c:pt>
                <c:pt idx="1527">
                  <c:v>0.42370520195892875</c:v>
                </c:pt>
                <c:pt idx="1528">
                  <c:v>0.42183580395741077</c:v>
                </c:pt>
                <c:pt idx="1529">
                  <c:v>0.41976387175061586</c:v>
                </c:pt>
                <c:pt idx="1530">
                  <c:v>0.41758651825450244</c:v>
                </c:pt>
                <c:pt idx="1531">
                  <c:v>0.41525866531064554</c:v>
                </c:pt>
                <c:pt idx="1532">
                  <c:v>0.41276837338662475</c:v>
                </c:pt>
                <c:pt idx="1533">
                  <c:v>0.41012268417965941</c:v>
                </c:pt>
                <c:pt idx="1534">
                  <c:v>0.4073343621193799</c:v>
                </c:pt>
                <c:pt idx="1535">
                  <c:v>0.40433056342054835</c:v>
                </c:pt>
                <c:pt idx="1536">
                  <c:v>0.40120218101625899</c:v>
                </c:pt>
                <c:pt idx="1537">
                  <c:v>0.39791132616055408</c:v>
                </c:pt>
                <c:pt idx="1538">
                  <c:v>0.39444061952144266</c:v>
                </c:pt>
                <c:pt idx="1539">
                  <c:v>0.39076263092187585</c:v>
                </c:pt>
                <c:pt idx="1540">
                  <c:v>0.38700669273196447</c:v>
                </c:pt>
                <c:pt idx="1541">
                  <c:v>0.38295789104233524</c:v>
                </c:pt>
                <c:pt idx="1542">
                  <c:v>0.37893862463790073</c:v>
                </c:pt>
                <c:pt idx="1543">
                  <c:v>0.37486938565622446</c:v>
                </c:pt>
                <c:pt idx="1544">
                  <c:v>0.37069854328550783</c:v>
                </c:pt>
                <c:pt idx="1545">
                  <c:v>0.36658588896792182</c:v>
                </c:pt>
                <c:pt idx="1546">
                  <c:v>0.36244680023360654</c:v>
                </c:pt>
                <c:pt idx="1547">
                  <c:v>0.35833845125050229</c:v>
                </c:pt>
                <c:pt idx="1548">
                  <c:v>0.35408754645030482</c:v>
                </c:pt>
                <c:pt idx="1549">
                  <c:v>0.35014262885276787</c:v>
                </c:pt>
                <c:pt idx="1550">
                  <c:v>0.34614286348717066</c:v>
                </c:pt>
                <c:pt idx="1551">
                  <c:v>0.34252814307255242</c:v>
                </c:pt>
                <c:pt idx="1552">
                  <c:v>0.33919217779007599</c:v>
                </c:pt>
                <c:pt idx="1553">
                  <c:v>0.33610471245601947</c:v>
                </c:pt>
                <c:pt idx="1554">
                  <c:v>0.33335069993629957</c:v>
                </c:pt>
                <c:pt idx="1555">
                  <c:v>0.3308785467133834</c:v>
                </c:pt>
                <c:pt idx="1556">
                  <c:v>0.32876890710197665</c:v>
                </c:pt>
                <c:pt idx="1557">
                  <c:v>0.32695338761466342</c:v>
                </c:pt>
                <c:pt idx="1558">
                  <c:v>0.32552249053088539</c:v>
                </c:pt>
                <c:pt idx="1559">
                  <c:v>0.32447449514704996</c:v>
                </c:pt>
                <c:pt idx="1560">
                  <c:v>0.32369010546486393</c:v>
                </c:pt>
                <c:pt idx="1561">
                  <c:v>0.32333682415310855</c:v>
                </c:pt>
                <c:pt idx="1562">
                  <c:v>0.32317906258309037</c:v>
                </c:pt>
                <c:pt idx="1563">
                  <c:v>0.32331103365400005</c:v>
                </c:pt>
                <c:pt idx="1564">
                  <c:v>0.32366468476990046</c:v>
                </c:pt>
                <c:pt idx="1565">
                  <c:v>0.32420499272675207</c:v>
                </c:pt>
                <c:pt idx="1566">
                  <c:v>0.32500432936638962</c:v>
                </c:pt>
                <c:pt idx="1567">
                  <c:v>0.32587842334275074</c:v>
                </c:pt>
                <c:pt idx="1568">
                  <c:v>0.32698942721736207</c:v>
                </c:pt>
                <c:pt idx="1569">
                  <c:v>0.32811021118118328</c:v>
                </c:pt>
                <c:pt idx="1570">
                  <c:v>0.32936287379780843</c:v>
                </c:pt>
                <c:pt idx="1571">
                  <c:v>0.33063939893848371</c:v>
                </c:pt>
                <c:pt idx="1572">
                  <c:v>0.33204407913619877</c:v>
                </c:pt>
                <c:pt idx="1573">
                  <c:v>0.33340170861659529</c:v>
                </c:pt>
                <c:pt idx="1574">
                  <c:v>0.33479896000789539</c:v>
                </c:pt>
                <c:pt idx="1575">
                  <c:v>0.33617984892652863</c:v>
                </c:pt>
                <c:pt idx="1576">
                  <c:v>0.33757597516963372</c:v>
                </c:pt>
                <c:pt idx="1577">
                  <c:v>0.3389960423568803</c:v>
                </c:pt>
                <c:pt idx="1578">
                  <c:v>0.34035565626159275</c:v>
                </c:pt>
                <c:pt idx="1579">
                  <c:v>0.34172463558542238</c:v>
                </c:pt>
                <c:pt idx="1580">
                  <c:v>0.34304258544253202</c:v>
                </c:pt>
                <c:pt idx="1581">
                  <c:v>0.34427535950182236</c:v>
                </c:pt>
                <c:pt idx="1582">
                  <c:v>0.34554785069970301</c:v>
                </c:pt>
                <c:pt idx="1583">
                  <c:v>0.34685462291030483</c:v>
                </c:pt>
                <c:pt idx="1584">
                  <c:v>0.34810117108647926</c:v>
                </c:pt>
                <c:pt idx="1585">
                  <c:v>0.34932734924360248</c:v>
                </c:pt>
                <c:pt idx="1586">
                  <c:v>0.35056337128883369</c:v>
                </c:pt>
                <c:pt idx="1587">
                  <c:v>0.35171246692816166</c:v>
                </c:pt>
                <c:pt idx="1588">
                  <c:v>0.35280659920797852</c:v>
                </c:pt>
                <c:pt idx="1589">
                  <c:v>0.35387302547332355</c:v>
                </c:pt>
                <c:pt idx="1590">
                  <c:v>0.3548862603283412</c:v>
                </c:pt>
                <c:pt idx="1591">
                  <c:v>0.355890322291262</c:v>
                </c:pt>
                <c:pt idx="1592">
                  <c:v>0.35684009409193163</c:v>
                </c:pt>
                <c:pt idx="1593">
                  <c:v>0.35780942031715673</c:v>
                </c:pt>
                <c:pt idx="1594">
                  <c:v>0.35878830870926787</c:v>
                </c:pt>
                <c:pt idx="1595">
                  <c:v>0.35972373508451067</c:v>
                </c:pt>
                <c:pt idx="1596">
                  <c:v>0.36064752155277208</c:v>
                </c:pt>
                <c:pt idx="1597">
                  <c:v>0.36157896909191994</c:v>
                </c:pt>
                <c:pt idx="1598">
                  <c:v>0.36245488623862182</c:v>
                </c:pt>
                <c:pt idx="1599">
                  <c:v>0.36325896790279927</c:v>
                </c:pt>
                <c:pt idx="1600">
                  <c:v>0.36412121192351571</c:v>
                </c:pt>
                <c:pt idx="1601">
                  <c:v>0.36497440184022284</c:v>
                </c:pt>
                <c:pt idx="1602">
                  <c:v>0.36583958103443509</c:v>
                </c:pt>
                <c:pt idx="1603">
                  <c:v>0.36677903716162757</c:v>
                </c:pt>
                <c:pt idx="1604">
                  <c:v>0.36763506802209456</c:v>
                </c:pt>
                <c:pt idx="1605">
                  <c:v>0.36843415657614981</c:v>
                </c:pt>
                <c:pt idx="1606">
                  <c:v>0.36924391302846832</c:v>
                </c:pt>
                <c:pt idx="1607">
                  <c:v>0.3700455188426986</c:v>
                </c:pt>
                <c:pt idx="1608">
                  <c:v>0.37080292261911824</c:v>
                </c:pt>
                <c:pt idx="1609">
                  <c:v>0.37160670516453043</c:v>
                </c:pt>
                <c:pt idx="1610">
                  <c:v>0.37244193485658639</c:v>
                </c:pt>
                <c:pt idx="1611">
                  <c:v>0.37326556732101634</c:v>
                </c:pt>
                <c:pt idx="1612">
                  <c:v>0.37410208239455595</c:v>
                </c:pt>
                <c:pt idx="1613">
                  <c:v>0.37491455811756985</c:v>
                </c:pt>
                <c:pt idx="1614">
                  <c:v>0.37571428990471306</c:v>
                </c:pt>
                <c:pt idx="1615">
                  <c:v>0.37652929985655481</c:v>
                </c:pt>
                <c:pt idx="1616">
                  <c:v>0.37732480455553202</c:v>
                </c:pt>
                <c:pt idx="1617">
                  <c:v>0.37814507657868229</c:v>
                </c:pt>
                <c:pt idx="1618">
                  <c:v>0.37896757823482519</c:v>
                </c:pt>
                <c:pt idx="1619">
                  <c:v>0.3798285285681689</c:v>
                </c:pt>
                <c:pt idx="1620">
                  <c:v>0.3806504430300513</c:v>
                </c:pt>
                <c:pt idx="1621">
                  <c:v>0.38146871040085345</c:v>
                </c:pt>
                <c:pt idx="1622">
                  <c:v>0.38227771282434136</c:v>
                </c:pt>
                <c:pt idx="1623">
                  <c:v>0.38306202547594426</c:v>
                </c:pt>
                <c:pt idx="1624">
                  <c:v>0.3838677559745754</c:v>
                </c:pt>
                <c:pt idx="1625">
                  <c:v>0.38465783502844869</c:v>
                </c:pt>
                <c:pt idx="1626">
                  <c:v>0.3854809717476731</c:v>
                </c:pt>
                <c:pt idx="1627">
                  <c:v>0.38633968652275003</c:v>
                </c:pt>
                <c:pt idx="1628">
                  <c:v>0.38718512353009488</c:v>
                </c:pt>
                <c:pt idx="1629">
                  <c:v>0.3880370503721286</c:v>
                </c:pt>
                <c:pt idx="1630">
                  <c:v>0.38893885011151141</c:v>
                </c:pt>
                <c:pt idx="1631">
                  <c:v>0.38980883795131893</c:v>
                </c:pt>
                <c:pt idx="1632">
                  <c:v>0.39067822609163444</c:v>
                </c:pt>
                <c:pt idx="1633">
                  <c:v>0.39153363222135845</c:v>
                </c:pt>
                <c:pt idx="1634">
                  <c:v>0.39238240926975249</c:v>
                </c:pt>
                <c:pt idx="1635">
                  <c:v>0.39323194925135579</c:v>
                </c:pt>
                <c:pt idx="1636">
                  <c:v>0.39406365386250108</c:v>
                </c:pt>
                <c:pt idx="1637">
                  <c:v>0.39491994646545697</c:v>
                </c:pt>
                <c:pt idx="1638">
                  <c:v>0.39578873892906402</c:v>
                </c:pt>
                <c:pt idx="1639">
                  <c:v>0.39665152628696371</c:v>
                </c:pt>
                <c:pt idx="1640">
                  <c:v>0.39752778861869498</c:v>
                </c:pt>
                <c:pt idx="1641">
                  <c:v>0.39839383963326119</c:v>
                </c:pt>
                <c:pt idx="1642">
                  <c:v>0.39925259286409931</c:v>
                </c:pt>
                <c:pt idx="1643">
                  <c:v>0.40013073630957369</c:v>
                </c:pt>
                <c:pt idx="1644">
                  <c:v>0.40101152874060997</c:v>
                </c:pt>
                <c:pt idx="1645">
                  <c:v>0.40191058998071244</c:v>
                </c:pt>
                <c:pt idx="1646">
                  <c:v>0.40279805583601985</c:v>
                </c:pt>
                <c:pt idx="1647">
                  <c:v>0.40368857184622753</c:v>
                </c:pt>
                <c:pt idx="1648">
                  <c:v>0.40456879244826621</c:v>
                </c:pt>
                <c:pt idx="1649">
                  <c:v>0.405451332615057</c:v>
                </c:pt>
                <c:pt idx="1650">
                  <c:v>0.40631567025384524</c:v>
                </c:pt>
                <c:pt idx="1651">
                  <c:v>0.40716278784992133</c:v>
                </c:pt>
                <c:pt idx="1652">
                  <c:v>0.40801980579182162</c:v>
                </c:pt>
                <c:pt idx="1653">
                  <c:v>0.40887589010667075</c:v>
                </c:pt>
                <c:pt idx="1654">
                  <c:v>0.40970207836257627</c:v>
                </c:pt>
                <c:pt idx="1655">
                  <c:v>0.41053512430729278</c:v>
                </c:pt>
                <c:pt idx="1656">
                  <c:v>0.41136921073262828</c:v>
                </c:pt>
                <c:pt idx="1657">
                  <c:v>0.41220100470421478</c:v>
                </c:pt>
                <c:pt idx="1658">
                  <c:v>0.41302310239707651</c:v>
                </c:pt>
                <c:pt idx="1659">
                  <c:v>0.41384839656547451</c:v>
                </c:pt>
                <c:pt idx="1660">
                  <c:v>0.41469732482968147</c:v>
                </c:pt>
                <c:pt idx="1661">
                  <c:v>0.41549994191567041</c:v>
                </c:pt>
                <c:pt idx="1662">
                  <c:v>0.41628016744058555</c:v>
                </c:pt>
                <c:pt idx="1663">
                  <c:v>0.41705719071458613</c:v>
                </c:pt>
                <c:pt idx="1664">
                  <c:v>0.41781207137880516</c:v>
                </c:pt>
                <c:pt idx="1665">
                  <c:v>0.4185473352322453</c:v>
                </c:pt>
                <c:pt idx="1666">
                  <c:v>0.41929602064510202</c:v>
                </c:pt>
                <c:pt idx="1667">
                  <c:v>0.42004518237358757</c:v>
                </c:pt>
                <c:pt idx="1668">
                  <c:v>0.42078821465075172</c:v>
                </c:pt>
                <c:pt idx="1669">
                  <c:v>0.4215310872508144</c:v>
                </c:pt>
                <c:pt idx="1670">
                  <c:v>0.42226102505206237</c:v>
                </c:pt>
                <c:pt idx="1671">
                  <c:v>0.42299675584937835</c:v>
                </c:pt>
                <c:pt idx="1672">
                  <c:v>0.42369923118849079</c:v>
                </c:pt>
                <c:pt idx="1673">
                  <c:v>0.4243847705159427</c:v>
                </c:pt>
                <c:pt idx="1674">
                  <c:v>0.42504769033198203</c:v>
                </c:pt>
                <c:pt idx="1675">
                  <c:v>0.42565763599083767</c:v>
                </c:pt>
                <c:pt idx="1676">
                  <c:v>0.42630449944415538</c:v>
                </c:pt>
                <c:pt idx="1677">
                  <c:v>0.42695253542254319</c:v>
                </c:pt>
                <c:pt idx="1678">
                  <c:v>0.42760176392850902</c:v>
                </c:pt>
                <c:pt idx="1679">
                  <c:v>0.42826452778638191</c:v>
                </c:pt>
                <c:pt idx="1680">
                  <c:v>0.42893081081661649</c:v>
                </c:pt>
                <c:pt idx="1681">
                  <c:v>0.4295639100378888</c:v>
                </c:pt>
                <c:pt idx="1682">
                  <c:v>0.43016498265109376</c:v>
                </c:pt>
                <c:pt idx="1683">
                  <c:v>0.43077654087075706</c:v>
                </c:pt>
                <c:pt idx="1684">
                  <c:v>0.43137310140446594</c:v>
                </c:pt>
                <c:pt idx="1685">
                  <c:v>0.43197215855493898</c:v>
                </c:pt>
                <c:pt idx="1686">
                  <c:v>0.43259275748077902</c:v>
                </c:pt>
                <c:pt idx="1687">
                  <c:v>0.43316819001344448</c:v>
                </c:pt>
                <c:pt idx="1688">
                  <c:v>0.43371241032377239</c:v>
                </c:pt>
                <c:pt idx="1689">
                  <c:v>0.43427337892625278</c:v>
                </c:pt>
                <c:pt idx="1690">
                  <c:v>0.43478149537301986</c:v>
                </c:pt>
                <c:pt idx="1691">
                  <c:v>0.43528031657286653</c:v>
                </c:pt>
                <c:pt idx="1692">
                  <c:v>0.43580383261579064</c:v>
                </c:pt>
                <c:pt idx="1693">
                  <c:v>0.43630173443542036</c:v>
                </c:pt>
                <c:pt idx="1694">
                  <c:v>0.43679111536486848</c:v>
                </c:pt>
                <c:pt idx="1695">
                  <c:v>0.43726955027506936</c:v>
                </c:pt>
                <c:pt idx="1696">
                  <c:v>0.43774657167477438</c:v>
                </c:pt>
                <c:pt idx="1697">
                  <c:v>0.43819626408471629</c:v>
                </c:pt>
                <c:pt idx="1698">
                  <c:v>0.43867761831833407</c:v>
                </c:pt>
                <c:pt idx="1699">
                  <c:v>0.43918743855960579</c:v>
                </c:pt>
                <c:pt idx="1700">
                  <c:v>0.43967004477968058</c:v>
                </c:pt>
                <c:pt idx="1701">
                  <c:v>0.4401562470726843</c:v>
                </c:pt>
                <c:pt idx="1702">
                  <c:v>0.44063013429896714</c:v>
                </c:pt>
                <c:pt idx="1703">
                  <c:v>0.44107068416473522</c:v>
                </c:pt>
                <c:pt idx="1704">
                  <c:v>0.44153734376368353</c:v>
                </c:pt>
                <c:pt idx="1705">
                  <c:v>0.44201331046077658</c:v>
                </c:pt>
                <c:pt idx="1706">
                  <c:v>0.44246030526175245</c:v>
                </c:pt>
                <c:pt idx="1707">
                  <c:v>0.44290678304506265</c:v>
                </c:pt>
                <c:pt idx="1708">
                  <c:v>0.4433537177554876</c:v>
                </c:pt>
                <c:pt idx="1709">
                  <c:v>0.44377141304316142</c:v>
                </c:pt>
                <c:pt idx="1710">
                  <c:v>0.4441739401858773</c:v>
                </c:pt>
                <c:pt idx="1711">
                  <c:v>0.44457008354609967</c:v>
                </c:pt>
                <c:pt idx="1712">
                  <c:v>0.44493342727334823</c:v>
                </c:pt>
                <c:pt idx="1713">
                  <c:v>0.44531657347915604</c:v>
                </c:pt>
                <c:pt idx="1714">
                  <c:v>0.44570818061407352</c:v>
                </c:pt>
                <c:pt idx="1715">
                  <c:v>0.44608947789777115</c:v>
                </c:pt>
                <c:pt idx="1716">
                  <c:v>0.44645167171634653</c:v>
                </c:pt>
                <c:pt idx="1717">
                  <c:v>0.44680944411245349</c:v>
                </c:pt>
                <c:pt idx="1718">
                  <c:v>0.44714375054132893</c:v>
                </c:pt>
                <c:pt idx="1719">
                  <c:v>0.44747765584386895</c:v>
                </c:pt>
                <c:pt idx="1720">
                  <c:v>0.44784631789659474</c:v>
                </c:pt>
                <c:pt idx="1721">
                  <c:v>0.44821592564886642</c:v>
                </c:pt>
                <c:pt idx="1722">
                  <c:v>0.44859537273225292</c:v>
                </c:pt>
                <c:pt idx="1723">
                  <c:v>0.44899477554576112</c:v>
                </c:pt>
                <c:pt idx="1724">
                  <c:v>0.4493859310288566</c:v>
                </c:pt>
                <c:pt idx="1725">
                  <c:v>0.44979165059596582</c:v>
                </c:pt>
                <c:pt idx="1726">
                  <c:v>0.45016762748012851</c:v>
                </c:pt>
                <c:pt idx="1727">
                  <c:v>0.45053207632118442</c:v>
                </c:pt>
                <c:pt idx="1728">
                  <c:v>0.45089354530414844</c:v>
                </c:pt>
                <c:pt idx="1729">
                  <c:v>0.45123733864591453</c:v>
                </c:pt>
                <c:pt idx="1730">
                  <c:v>0.45157671519321269</c:v>
                </c:pt>
                <c:pt idx="1731">
                  <c:v>0.45191942456266904</c:v>
                </c:pt>
                <c:pt idx="1732">
                  <c:v>0.45225849570269183</c:v>
                </c:pt>
                <c:pt idx="1733">
                  <c:v>0.45261049330263375</c:v>
                </c:pt>
                <c:pt idx="1734">
                  <c:v>0.45293894777994481</c:v>
                </c:pt>
                <c:pt idx="1735">
                  <c:v>0.45326671240321997</c:v>
                </c:pt>
                <c:pt idx="1736">
                  <c:v>0.45358717219221378</c:v>
                </c:pt>
                <c:pt idx="1737">
                  <c:v>0.45390595265450501</c:v>
                </c:pt>
                <c:pt idx="1738">
                  <c:v>0.45422530591775906</c:v>
                </c:pt>
                <c:pt idx="1739">
                  <c:v>0.45452839405357803</c:v>
                </c:pt>
                <c:pt idx="1740">
                  <c:v>0.4548227046937468</c:v>
                </c:pt>
                <c:pt idx="1741">
                  <c:v>0.45512059748061029</c:v>
                </c:pt>
                <c:pt idx="1742">
                  <c:v>0.45540112244617642</c:v>
                </c:pt>
                <c:pt idx="1743">
                  <c:v>0.45566824451559085</c:v>
                </c:pt>
                <c:pt idx="1744">
                  <c:v>0.45598169561894003</c:v>
                </c:pt>
                <c:pt idx="1745">
                  <c:v>0.45628482944642501</c:v>
                </c:pt>
                <c:pt idx="1746">
                  <c:v>0.45661099722987514</c:v>
                </c:pt>
                <c:pt idx="1747">
                  <c:v>0.45693656081610207</c:v>
                </c:pt>
                <c:pt idx="1748">
                  <c:v>0.45724415422229625</c:v>
                </c:pt>
                <c:pt idx="1749">
                  <c:v>0.45755844083836195</c:v>
                </c:pt>
                <c:pt idx="1750">
                  <c:v>0.45786880412384096</c:v>
                </c:pt>
                <c:pt idx="1751">
                  <c:v>0.45816649733988934</c:v>
                </c:pt>
                <c:pt idx="1752">
                  <c:v>0.45847524969040521</c:v>
                </c:pt>
                <c:pt idx="1753">
                  <c:v>0.45879838591694416</c:v>
                </c:pt>
                <c:pt idx="1754">
                  <c:v>0.45911789226954597</c:v>
                </c:pt>
                <c:pt idx="1755">
                  <c:v>0.4594384957454114</c:v>
                </c:pt>
                <c:pt idx="1756">
                  <c:v>0.45976964721212843</c:v>
                </c:pt>
                <c:pt idx="1757">
                  <c:v>0.4600997607244402</c:v>
                </c:pt>
                <c:pt idx="1758">
                  <c:v>0.46044593372851628</c:v>
                </c:pt>
                <c:pt idx="1759">
                  <c:v>0.46083488610147455</c:v>
                </c:pt>
                <c:pt idx="1760">
                  <c:v>0.46119047414164988</c:v>
                </c:pt>
                <c:pt idx="1761">
                  <c:v>0.46153764520548668</c:v>
                </c:pt>
                <c:pt idx="1762">
                  <c:v>0.46188224206564277</c:v>
                </c:pt>
                <c:pt idx="1763">
                  <c:v>0.46217563855024107</c:v>
                </c:pt>
                <c:pt idx="1764">
                  <c:v>0.46247171968070661</c:v>
                </c:pt>
                <c:pt idx="1765">
                  <c:v>0.46278646629755998</c:v>
                </c:pt>
                <c:pt idx="1766">
                  <c:v>0.46314875031904951</c:v>
                </c:pt>
                <c:pt idx="1767">
                  <c:v>0.46351628366487047</c:v>
                </c:pt>
                <c:pt idx="1768">
                  <c:v>0.46391063352765044</c:v>
                </c:pt>
                <c:pt idx="1769">
                  <c:v>0.46428796931522082</c:v>
                </c:pt>
                <c:pt idx="1770">
                  <c:v>0.46465717806497109</c:v>
                </c:pt>
                <c:pt idx="1771">
                  <c:v>0.46503180573344832</c:v>
                </c:pt>
                <c:pt idx="1772">
                  <c:v>0.46541973590097885</c:v>
                </c:pt>
                <c:pt idx="1773">
                  <c:v>0.46580078073515824</c:v>
                </c:pt>
                <c:pt idx="1774">
                  <c:v>0.46613646291777622</c:v>
                </c:pt>
                <c:pt idx="1775">
                  <c:v>0.46649092746717896</c:v>
                </c:pt>
                <c:pt idx="1776">
                  <c:v>0.4668067910760389</c:v>
                </c:pt>
                <c:pt idx="1777">
                  <c:v>0.46707482104739073</c:v>
                </c:pt>
                <c:pt idx="1778">
                  <c:v>0.46737117548454515</c:v>
                </c:pt>
                <c:pt idx="1779">
                  <c:v>0.46761208427519679</c:v>
                </c:pt>
                <c:pt idx="1780">
                  <c:v>0.46784141411968577</c:v>
                </c:pt>
                <c:pt idx="1781">
                  <c:v>0.46800098959555009</c:v>
                </c:pt>
                <c:pt idx="1782">
                  <c:v>0.46816974186474652</c:v>
                </c:pt>
                <c:pt idx="1783">
                  <c:v>0.46830460781510447</c:v>
                </c:pt>
                <c:pt idx="1784">
                  <c:v>0.46839205957320756</c:v>
                </c:pt>
                <c:pt idx="1785">
                  <c:v>0.46844604157791297</c:v>
                </c:pt>
                <c:pt idx="1786">
                  <c:v>0.46847081116507044</c:v>
                </c:pt>
                <c:pt idx="1787">
                  <c:v>0.46843876090299874</c:v>
                </c:pt>
                <c:pt idx="1788">
                  <c:v>0.46840494857689691</c:v>
                </c:pt>
                <c:pt idx="1789">
                  <c:v>0.46835664976531977</c:v>
                </c:pt>
                <c:pt idx="1790">
                  <c:v>0.46828599978913577</c:v>
                </c:pt>
                <c:pt idx="1791">
                  <c:v>0.46820722161755085</c:v>
                </c:pt>
                <c:pt idx="1792">
                  <c:v>0.4680549053782157</c:v>
                </c:pt>
                <c:pt idx="1793">
                  <c:v>0.46780532372248551</c:v>
                </c:pt>
                <c:pt idx="1794">
                  <c:v>0.46757172590763002</c:v>
                </c:pt>
                <c:pt idx="1795">
                  <c:v>0.46725796036002348</c:v>
                </c:pt>
                <c:pt idx="1796">
                  <c:v>0.46692559356325275</c:v>
                </c:pt>
                <c:pt idx="1797">
                  <c:v>0.46660425158925611</c:v>
                </c:pt>
                <c:pt idx="1798">
                  <c:v>0.46630399836607772</c:v>
                </c:pt>
                <c:pt idx="1799">
                  <c:v>0.46593972446519238</c:v>
                </c:pt>
                <c:pt idx="1800">
                  <c:v>0.46555615191262012</c:v>
                </c:pt>
                <c:pt idx="1801">
                  <c:v>0.46514529157182133</c:v>
                </c:pt>
                <c:pt idx="1802">
                  <c:v>0.46468487973951911</c:v>
                </c:pt>
                <c:pt idx="1803">
                  <c:v>0.46421917938642604</c:v>
                </c:pt>
                <c:pt idx="1804">
                  <c:v>0.46372811549905807</c:v>
                </c:pt>
                <c:pt idx="1805">
                  <c:v>0.46321021174519061</c:v>
                </c:pt>
                <c:pt idx="1806">
                  <c:v>0.46267488863005846</c:v>
                </c:pt>
                <c:pt idx="1807">
                  <c:v>0.46214609391104261</c:v>
                </c:pt>
                <c:pt idx="1808">
                  <c:v>0.46161979576201517</c:v>
                </c:pt>
                <c:pt idx="1809">
                  <c:v>0.46106649366474356</c:v>
                </c:pt>
                <c:pt idx="1810">
                  <c:v>0.46050049423243644</c:v>
                </c:pt>
                <c:pt idx="1811">
                  <c:v>0.45989912913389236</c:v>
                </c:pt>
                <c:pt idx="1812">
                  <c:v>0.45927999020183624</c:v>
                </c:pt>
                <c:pt idx="1813">
                  <c:v>0.45866686602307488</c:v>
                </c:pt>
                <c:pt idx="1814">
                  <c:v>0.45805027004402366</c:v>
                </c:pt>
                <c:pt idx="1815">
                  <c:v>0.45745671618891565</c:v>
                </c:pt>
                <c:pt idx="1816">
                  <c:v>0.45683323692012684</c:v>
                </c:pt>
                <c:pt idx="1817">
                  <c:v>0.4561858833871883</c:v>
                </c:pt>
                <c:pt idx="1818">
                  <c:v>0.45555844174856214</c:v>
                </c:pt>
                <c:pt idx="1819">
                  <c:v>0.45495230294090011</c:v>
                </c:pt>
                <c:pt idx="1820">
                  <c:v>0.45431852338512885</c:v>
                </c:pt>
                <c:pt idx="1821">
                  <c:v>0.45375124220029645</c:v>
                </c:pt>
                <c:pt idx="1822">
                  <c:v>0.45312928904784117</c:v>
                </c:pt>
                <c:pt idx="1823">
                  <c:v>0.45245143924369113</c:v>
                </c:pt>
                <c:pt idx="1824">
                  <c:v>0.45177451695443399</c:v>
                </c:pt>
                <c:pt idx="1825">
                  <c:v>0.45114512056032535</c:v>
                </c:pt>
                <c:pt idx="1826">
                  <c:v>0.45043387151534781</c:v>
                </c:pt>
                <c:pt idx="1827">
                  <c:v>0.44972799946181513</c:v>
                </c:pt>
                <c:pt idx="1828">
                  <c:v>0.44903762481062631</c:v>
                </c:pt>
                <c:pt idx="1829">
                  <c:v>0.44826283653115323</c:v>
                </c:pt>
                <c:pt idx="1830">
                  <c:v>0.4475094582228854</c:v>
                </c:pt>
                <c:pt idx="1831">
                  <c:v>0.44676362734099406</c:v>
                </c:pt>
                <c:pt idx="1832">
                  <c:v>0.44605269449876506</c:v>
                </c:pt>
                <c:pt idx="1833">
                  <c:v>0.44531213050584867</c:v>
                </c:pt>
                <c:pt idx="1834">
                  <c:v>0.4445214267381225</c:v>
                </c:pt>
                <c:pt idx="1835">
                  <c:v>0.44368532377672398</c:v>
                </c:pt>
                <c:pt idx="1836">
                  <c:v>0.44282116883674916</c:v>
                </c:pt>
                <c:pt idx="1837">
                  <c:v>0.44194158878833417</c:v>
                </c:pt>
                <c:pt idx="1838">
                  <c:v>0.44104189567352087</c:v>
                </c:pt>
                <c:pt idx="1839">
                  <c:v>0.44014290704313841</c:v>
                </c:pt>
                <c:pt idx="1840">
                  <c:v>0.43922484367389175</c:v>
                </c:pt>
                <c:pt idx="1841">
                  <c:v>0.43824293462355768</c:v>
                </c:pt>
                <c:pt idx="1842">
                  <c:v>0.43726167871729765</c:v>
                </c:pt>
                <c:pt idx="1843">
                  <c:v>0.43625839806099354</c:v>
                </c:pt>
                <c:pt idx="1844">
                  <c:v>0.43524154428221484</c:v>
                </c:pt>
                <c:pt idx="1845">
                  <c:v>0.43423556086718551</c:v>
                </c:pt>
                <c:pt idx="1846">
                  <c:v>0.43322229833649778</c:v>
                </c:pt>
                <c:pt idx="1847">
                  <c:v>0.43219605731668165</c:v>
                </c:pt>
                <c:pt idx="1848">
                  <c:v>0.43105773845069306</c:v>
                </c:pt>
                <c:pt idx="1849">
                  <c:v>0.42987293456950565</c:v>
                </c:pt>
                <c:pt idx="1850">
                  <c:v>0.4287125606876539</c:v>
                </c:pt>
                <c:pt idx="1851">
                  <c:v>0.42746828657667013</c:v>
                </c:pt>
                <c:pt idx="1852">
                  <c:v>0.42629054179515813</c:v>
                </c:pt>
                <c:pt idx="1853">
                  <c:v>0.42512279166563188</c:v>
                </c:pt>
                <c:pt idx="1854">
                  <c:v>0.42402807650029323</c:v>
                </c:pt>
                <c:pt idx="1855">
                  <c:v>0.42301189775072823</c:v>
                </c:pt>
                <c:pt idx="1856">
                  <c:v>0.42222920523048507</c:v>
                </c:pt>
                <c:pt idx="1857">
                  <c:v>0.42156481843437205</c:v>
                </c:pt>
                <c:pt idx="1858">
                  <c:v>0.42102634527379545</c:v>
                </c:pt>
                <c:pt idx="1859">
                  <c:v>0.42059261855653673</c:v>
                </c:pt>
                <c:pt idx="1860">
                  <c:v>0.42028390515162606</c:v>
                </c:pt>
                <c:pt idx="1861">
                  <c:v>0.42009256521915384</c:v>
                </c:pt>
                <c:pt idx="1862">
                  <c:v>0.42005375222521341</c:v>
                </c:pt>
                <c:pt idx="1863">
                  <c:v>0.42024343626499316</c:v>
                </c:pt>
                <c:pt idx="1864">
                  <c:v>0.42053469147136813</c:v>
                </c:pt>
                <c:pt idx="1865">
                  <c:v>0.42088950020268995</c:v>
                </c:pt>
                <c:pt idx="1866">
                  <c:v>0.42136437526318987</c:v>
                </c:pt>
                <c:pt idx="1867">
                  <c:v>0.42182538407324238</c:v>
                </c:pt>
                <c:pt idx="1868">
                  <c:v>0.4222885213646374</c:v>
                </c:pt>
                <c:pt idx="1869">
                  <c:v>0.42273436579270113</c:v>
                </c:pt>
                <c:pt idx="1870">
                  <c:v>0.42314918318099054</c:v>
                </c:pt>
                <c:pt idx="1871">
                  <c:v>0.42346995131170179</c:v>
                </c:pt>
                <c:pt idx="1872">
                  <c:v>0.42373943706106537</c:v>
                </c:pt>
                <c:pt idx="1873">
                  <c:v>0.42400746998636851</c:v>
                </c:pt>
                <c:pt idx="1874">
                  <c:v>0.4242895990200522</c:v>
                </c:pt>
                <c:pt idx="1875">
                  <c:v>0.42448824320050499</c:v>
                </c:pt>
                <c:pt idx="1876">
                  <c:v>0.42468653951928781</c:v>
                </c:pt>
                <c:pt idx="1877">
                  <c:v>0.42482311961734953</c:v>
                </c:pt>
                <c:pt idx="1878">
                  <c:v>0.4248588042982811</c:v>
                </c:pt>
                <c:pt idx="1879">
                  <c:v>0.42490615128399151</c:v>
                </c:pt>
                <c:pt idx="1880">
                  <c:v>0.42491798314238299</c:v>
                </c:pt>
                <c:pt idx="1881">
                  <c:v>0.42491837168740604</c:v>
                </c:pt>
                <c:pt idx="1882">
                  <c:v>0.42488401630112094</c:v>
                </c:pt>
                <c:pt idx="1883">
                  <c:v>0.42488066301208999</c:v>
                </c:pt>
                <c:pt idx="1884">
                  <c:v>0.42485363491057937</c:v>
                </c:pt>
                <c:pt idx="1885">
                  <c:v>0.4247933732977483</c:v>
                </c:pt>
                <c:pt idx="1886">
                  <c:v>0.42473235617909988</c:v>
                </c:pt>
                <c:pt idx="1887">
                  <c:v>0.42468649076810627</c:v>
                </c:pt>
                <c:pt idx="1888">
                  <c:v>0.42463840590396384</c:v>
                </c:pt>
                <c:pt idx="1889">
                  <c:v>0.42462205179321422</c:v>
                </c:pt>
                <c:pt idx="1890">
                  <c:v>0.4246080217519162</c:v>
                </c:pt>
                <c:pt idx="1891">
                  <c:v>0.42464877396709982</c:v>
                </c:pt>
                <c:pt idx="1892">
                  <c:v>0.42473950264092902</c:v>
                </c:pt>
                <c:pt idx="1893">
                  <c:v>0.42484076681002203</c:v>
                </c:pt>
                <c:pt idx="1894">
                  <c:v>0.42496018591228674</c:v>
                </c:pt>
                <c:pt idx="1895">
                  <c:v>0.42514502570973978</c:v>
                </c:pt>
                <c:pt idx="1896">
                  <c:v>0.42537369930004915</c:v>
                </c:pt>
                <c:pt idx="1897">
                  <c:v>0.42558270565435685</c:v>
                </c:pt>
                <c:pt idx="1898">
                  <c:v>0.42579162736228215</c:v>
                </c:pt>
                <c:pt idx="1899">
                  <c:v>0.42609134721552494</c:v>
                </c:pt>
                <c:pt idx="1900">
                  <c:v>0.42634850262511043</c:v>
                </c:pt>
                <c:pt idx="1901">
                  <c:v>0.42662666213370898</c:v>
                </c:pt>
                <c:pt idx="1902">
                  <c:v>0.42705286044426766</c:v>
                </c:pt>
                <c:pt idx="1903">
                  <c:v>0.42748242358422872</c:v>
                </c:pt>
                <c:pt idx="1904">
                  <c:v>0.42791934528063469</c:v>
                </c:pt>
                <c:pt idx="1905">
                  <c:v>0.42844740114042068</c:v>
                </c:pt>
                <c:pt idx="1906">
                  <c:v>0.42889476056907444</c:v>
                </c:pt>
                <c:pt idx="1907">
                  <c:v>0.42931642625638272</c:v>
                </c:pt>
                <c:pt idx="1908">
                  <c:v>0.42979605008611682</c:v>
                </c:pt>
                <c:pt idx="1909">
                  <c:v>0.43028821620891788</c:v>
                </c:pt>
                <c:pt idx="1910">
                  <c:v>0.43076390634010453</c:v>
                </c:pt>
                <c:pt idx="1911">
                  <c:v>0.43128617836801125</c:v>
                </c:pt>
                <c:pt idx="1912">
                  <c:v>0.43179013743662892</c:v>
                </c:pt>
                <c:pt idx="1913">
                  <c:v>0.43222988974258714</c:v>
                </c:pt>
                <c:pt idx="1914">
                  <c:v>0.43264262297123829</c:v>
                </c:pt>
                <c:pt idx="1915">
                  <c:v>0.43301791234239911</c:v>
                </c:pt>
                <c:pt idx="1916">
                  <c:v>0.43333704826413405</c:v>
                </c:pt>
                <c:pt idx="1917">
                  <c:v>0.43360257475795239</c:v>
                </c:pt>
                <c:pt idx="1918">
                  <c:v>0.43384438131890907</c:v>
                </c:pt>
                <c:pt idx="1919">
                  <c:v>0.43401124655749462</c:v>
                </c:pt>
                <c:pt idx="1920">
                  <c:v>0.43411650589014372</c:v>
                </c:pt>
                <c:pt idx="1921">
                  <c:v>0.43418895209741176</c:v>
                </c:pt>
                <c:pt idx="1922">
                  <c:v>0.43422794916081031</c:v>
                </c:pt>
                <c:pt idx="1923">
                  <c:v>0.43422068927770319</c:v>
                </c:pt>
                <c:pt idx="1924">
                  <c:v>0.43414363404866413</c:v>
                </c:pt>
                <c:pt idx="1925">
                  <c:v>0.43403841481054495</c:v>
                </c:pt>
                <c:pt idx="1926">
                  <c:v>0.43389361707349289</c:v>
                </c:pt>
                <c:pt idx="1927">
                  <c:v>0.43375661105321023</c:v>
                </c:pt>
                <c:pt idx="1928">
                  <c:v>0.43364163902043451</c:v>
                </c:pt>
                <c:pt idx="1929">
                  <c:v>0.43353503425771694</c:v>
                </c:pt>
                <c:pt idx="1930">
                  <c:v>0.43341543271090172</c:v>
                </c:pt>
                <c:pt idx="1931">
                  <c:v>0.43318431183359718</c:v>
                </c:pt>
                <c:pt idx="1932">
                  <c:v>0.43288595624151455</c:v>
                </c:pt>
                <c:pt idx="1933">
                  <c:v>0.43269815229687852</c:v>
                </c:pt>
                <c:pt idx="1934">
                  <c:v>0.43247594320299432</c:v>
                </c:pt>
                <c:pt idx="1935">
                  <c:v>0.4322732590388787</c:v>
                </c:pt>
                <c:pt idx="1936">
                  <c:v>0.43204729199594322</c:v>
                </c:pt>
                <c:pt idx="1937">
                  <c:v>0.43178329403681359</c:v>
                </c:pt>
                <c:pt idx="1938">
                  <c:v>0.43157703165550337</c:v>
                </c:pt>
                <c:pt idx="1939">
                  <c:v>0.4313728345011047</c:v>
                </c:pt>
                <c:pt idx="1940">
                  <c:v>0.43120944203281236</c:v>
                </c:pt>
                <c:pt idx="1941">
                  <c:v>0.43115704528349791</c:v>
                </c:pt>
                <c:pt idx="1942">
                  <c:v>0.43106977496187948</c:v>
                </c:pt>
                <c:pt idx="1943">
                  <c:v>0.43094253609528516</c:v>
                </c:pt>
                <c:pt idx="1944">
                  <c:v>0.43085015913597485</c:v>
                </c:pt>
                <c:pt idx="1945">
                  <c:v>0.43080909534495465</c:v>
                </c:pt>
                <c:pt idx="1946">
                  <c:v>0.43073281331819185</c:v>
                </c:pt>
                <c:pt idx="1947">
                  <c:v>0.43065809135157701</c:v>
                </c:pt>
                <c:pt idx="1948">
                  <c:v>0.43056626125646885</c:v>
                </c:pt>
                <c:pt idx="1949">
                  <c:v>0.43045333831007793</c:v>
                </c:pt>
                <c:pt idx="1950">
                  <c:v>0.43036029944093607</c:v>
                </c:pt>
                <c:pt idx="1951">
                  <c:v>0.43023335609591862</c:v>
                </c:pt>
                <c:pt idx="1952">
                  <c:v>0.43010771490412508</c:v>
                </c:pt>
                <c:pt idx="1953">
                  <c:v>0.43005762652775753</c:v>
                </c:pt>
                <c:pt idx="1954">
                  <c:v>0.42992624120184003</c:v>
                </c:pt>
                <c:pt idx="1955">
                  <c:v>0.42979761639371983</c:v>
                </c:pt>
                <c:pt idx="1956">
                  <c:v>0.42965326135590337</c:v>
                </c:pt>
                <c:pt idx="1957">
                  <c:v>0.42946313004044717</c:v>
                </c:pt>
                <c:pt idx="1958">
                  <c:v>0.42925274736144875</c:v>
                </c:pt>
                <c:pt idx="1959">
                  <c:v>0.42903533460263904</c:v>
                </c:pt>
                <c:pt idx="1960">
                  <c:v>0.42878916843262371</c:v>
                </c:pt>
                <c:pt idx="1961">
                  <c:v>0.42856894315048349</c:v>
                </c:pt>
                <c:pt idx="1962">
                  <c:v>0.42829201153556462</c:v>
                </c:pt>
                <c:pt idx="1963">
                  <c:v>0.42798385377738019</c:v>
                </c:pt>
                <c:pt idx="1964">
                  <c:v>0.42772397443005411</c:v>
                </c:pt>
                <c:pt idx="1965">
                  <c:v>0.42741954772928858</c:v>
                </c:pt>
                <c:pt idx="1966">
                  <c:v>0.42714779076041881</c:v>
                </c:pt>
                <c:pt idx="1967">
                  <c:v>0.42689080936570395</c:v>
                </c:pt>
                <c:pt idx="1968">
                  <c:v>0.4265093467282503</c:v>
                </c:pt>
                <c:pt idx="1969">
                  <c:v>0.42615256767456672</c:v>
                </c:pt>
                <c:pt idx="1970">
                  <c:v>0.42578344901846354</c:v>
                </c:pt>
                <c:pt idx="1971">
                  <c:v>0.42529134936839325</c:v>
                </c:pt>
                <c:pt idx="1972">
                  <c:v>0.42483316284718659</c:v>
                </c:pt>
                <c:pt idx="1973">
                  <c:v>0.42440335955667324</c:v>
                </c:pt>
                <c:pt idx="1974">
                  <c:v>0.42392919965654235</c:v>
                </c:pt>
                <c:pt idx="1975">
                  <c:v>0.42353156226739136</c:v>
                </c:pt>
                <c:pt idx="1976">
                  <c:v>0.42314730346818452</c:v>
                </c:pt>
                <c:pt idx="1977">
                  <c:v>0.42269093340214231</c:v>
                </c:pt>
                <c:pt idx="1978">
                  <c:v>0.42217360696443623</c:v>
                </c:pt>
                <c:pt idx="1979">
                  <c:v>0.42169147830773945</c:v>
                </c:pt>
                <c:pt idx="1980">
                  <c:v>0.42117634606759674</c:v>
                </c:pt>
                <c:pt idx="1981">
                  <c:v>0.4207007993482928</c:v>
                </c:pt>
                <c:pt idx="1982">
                  <c:v>0.42025599561242477</c:v>
                </c:pt>
                <c:pt idx="1983">
                  <c:v>0.41980453836331927</c:v>
                </c:pt>
                <c:pt idx="1984">
                  <c:v>0.41933487037794109</c:v>
                </c:pt>
                <c:pt idx="1985">
                  <c:v>0.41889807394461559</c:v>
                </c:pt>
                <c:pt idx="1986">
                  <c:v>0.41848401174811739</c:v>
                </c:pt>
                <c:pt idx="1987">
                  <c:v>0.41808498038741648</c:v>
                </c:pt>
                <c:pt idx="1988">
                  <c:v>0.41772520754002379</c:v>
                </c:pt>
                <c:pt idx="1989">
                  <c:v>0.4173628757850561</c:v>
                </c:pt>
                <c:pt idx="1990">
                  <c:v>0.41701515402600192</c:v>
                </c:pt>
                <c:pt idx="1991">
                  <c:v>0.41663391872644689</c:v>
                </c:pt>
                <c:pt idx="1992">
                  <c:v>0.41619650810834652</c:v>
                </c:pt>
                <c:pt idx="1993">
                  <c:v>0.41584596161933973</c:v>
                </c:pt>
                <c:pt idx="1994">
                  <c:v>0.4155502337653712</c:v>
                </c:pt>
                <c:pt idx="1995">
                  <c:v>0.41523777019163405</c:v>
                </c:pt>
                <c:pt idx="1996">
                  <c:v>0.4150047961605185</c:v>
                </c:pt>
                <c:pt idx="1997">
                  <c:v>0.41471788549861038</c:v>
                </c:pt>
                <c:pt idx="1998">
                  <c:v>0.41440958294674712</c:v>
                </c:pt>
                <c:pt idx="1999">
                  <c:v>0.41399870785265319</c:v>
                </c:pt>
                <c:pt idx="2000">
                  <c:v>0.41367489709320493</c:v>
                </c:pt>
                <c:pt idx="2001">
                  <c:v>0.41329670750737169</c:v>
                </c:pt>
                <c:pt idx="2002">
                  <c:v>0.41286087408218952</c:v>
                </c:pt>
                <c:pt idx="2003">
                  <c:v>0.41245465563667</c:v>
                </c:pt>
                <c:pt idx="2004">
                  <c:v>0.41197844015659307</c:v>
                </c:pt>
                <c:pt idx="2005">
                  <c:v>0.4116802960728092</c:v>
                </c:pt>
                <c:pt idx="2006">
                  <c:v>0.41150606164314157</c:v>
                </c:pt>
                <c:pt idx="2007">
                  <c:v>0.41128222847225521</c:v>
                </c:pt>
                <c:pt idx="2008">
                  <c:v>0.41126378584333168</c:v>
                </c:pt>
                <c:pt idx="2009">
                  <c:v>0.41102743312644413</c:v>
                </c:pt>
                <c:pt idx="2010">
                  <c:v>0.41058551656700026</c:v>
                </c:pt>
                <c:pt idx="2011">
                  <c:v>0.41036288410059035</c:v>
                </c:pt>
                <c:pt idx="2012">
                  <c:v>0.41010216078985634</c:v>
                </c:pt>
                <c:pt idx="2013">
                  <c:v>0.4097760457702711</c:v>
                </c:pt>
                <c:pt idx="2014">
                  <c:v>0.40960408801881426</c:v>
                </c:pt>
                <c:pt idx="2015">
                  <c:v>0.40935412791950504</c:v>
                </c:pt>
                <c:pt idx="2016">
                  <c:v>0.40896524100113524</c:v>
                </c:pt>
                <c:pt idx="2017">
                  <c:v>0.40868383317451601</c:v>
                </c:pt>
                <c:pt idx="2018">
                  <c:v>0.40834320247276018</c:v>
                </c:pt>
                <c:pt idx="2019">
                  <c:v>0.40800232873537712</c:v>
                </c:pt>
                <c:pt idx="2020">
                  <c:v>0.40778524842468161</c:v>
                </c:pt>
                <c:pt idx="2021">
                  <c:v>0.40743546431411642</c:v>
                </c:pt>
                <c:pt idx="2022">
                  <c:v>0.40708151433480744</c:v>
                </c:pt>
                <c:pt idx="2023">
                  <c:v>0.40667321946227747</c:v>
                </c:pt>
                <c:pt idx="2024">
                  <c:v>0.406092125809423</c:v>
                </c:pt>
                <c:pt idx="2025">
                  <c:v>0.40563100401217422</c:v>
                </c:pt>
                <c:pt idx="2026">
                  <c:v>0.40521838095009266</c:v>
                </c:pt>
                <c:pt idx="2027">
                  <c:v>0.40481931010650274</c:v>
                </c:pt>
                <c:pt idx="2028">
                  <c:v>0.40456035292075132</c:v>
                </c:pt>
                <c:pt idx="2029">
                  <c:v>0.40433225143735946</c:v>
                </c:pt>
                <c:pt idx="2030">
                  <c:v>0.4039718397989806</c:v>
                </c:pt>
                <c:pt idx="2031">
                  <c:v>0.40350143592206594</c:v>
                </c:pt>
                <c:pt idx="2032">
                  <c:v>0.40299557169823874</c:v>
                </c:pt>
                <c:pt idx="2033">
                  <c:v>0.40258889575330786</c:v>
                </c:pt>
                <c:pt idx="2034">
                  <c:v>0.40233076853390087</c:v>
                </c:pt>
                <c:pt idx="2035">
                  <c:v>0.40211497864549789</c:v>
                </c:pt>
                <c:pt idx="2036">
                  <c:v>0.4019516247908832</c:v>
                </c:pt>
                <c:pt idx="2037">
                  <c:v>0.40157516639844976</c:v>
                </c:pt>
                <c:pt idx="2038">
                  <c:v>0.4010676577498265</c:v>
                </c:pt>
                <c:pt idx="2039">
                  <c:v>0.40069671562227455</c:v>
                </c:pt>
                <c:pt idx="2040">
                  <c:v>0.40024639355146968</c:v>
                </c:pt>
                <c:pt idx="2041">
                  <c:v>0.39991405212347203</c:v>
                </c:pt>
                <c:pt idx="2042">
                  <c:v>0.39966563124111293</c:v>
                </c:pt>
                <c:pt idx="2043">
                  <c:v>0.39932694509587913</c:v>
                </c:pt>
                <c:pt idx="2044">
                  <c:v>0.39912445736690066</c:v>
                </c:pt>
                <c:pt idx="2045">
                  <c:v>0.39887283717387262</c:v>
                </c:pt>
                <c:pt idx="2046">
                  <c:v>0.39850407900232532</c:v>
                </c:pt>
                <c:pt idx="2047">
                  <c:v>0.39822424941861101</c:v>
                </c:pt>
                <c:pt idx="2048">
                  <c:v>0.39784504101547419</c:v>
                </c:pt>
                <c:pt idx="2049">
                  <c:v>0.39742245662073244</c:v>
                </c:pt>
                <c:pt idx="2050">
                  <c:v>0.39721457913469099</c:v>
                </c:pt>
                <c:pt idx="2051">
                  <c:v>0.39692940024836493</c:v>
                </c:pt>
                <c:pt idx="2052">
                  <c:v>0.39653960522219994</c:v>
                </c:pt>
                <c:pt idx="2053">
                  <c:v>0.39618702504448439</c:v>
                </c:pt>
                <c:pt idx="2054">
                  <c:v>0.39555721322748383</c:v>
                </c:pt>
                <c:pt idx="2055">
                  <c:v>0.39490266818561226</c:v>
                </c:pt>
                <c:pt idx="2056">
                  <c:v>0.39455984095009605</c:v>
                </c:pt>
                <c:pt idx="2057">
                  <c:v>0.39413576078188273</c:v>
                </c:pt>
                <c:pt idx="2058">
                  <c:v>0.39369989268364947</c:v>
                </c:pt>
                <c:pt idx="2059">
                  <c:v>0.39331668827180399</c:v>
                </c:pt>
                <c:pt idx="2060">
                  <c:v>0.39273750079762165</c:v>
                </c:pt>
                <c:pt idx="2061">
                  <c:v>0.39212110823319052</c:v>
                </c:pt>
                <c:pt idx="2062">
                  <c:v>0.39173657231756792</c:v>
                </c:pt>
                <c:pt idx="2063">
                  <c:v>0.39146697665894403</c:v>
                </c:pt>
                <c:pt idx="2064">
                  <c:v>0.39094915525466706</c:v>
                </c:pt>
                <c:pt idx="2065">
                  <c:v>0.39038999612300018</c:v>
                </c:pt>
                <c:pt idx="2066">
                  <c:v>0.38979446898249615</c:v>
                </c:pt>
                <c:pt idx="2067">
                  <c:v>0.38898566889277691</c:v>
                </c:pt>
                <c:pt idx="2068">
                  <c:v>0.38835446111247895</c:v>
                </c:pt>
                <c:pt idx="2069">
                  <c:v>0.3879315065338787</c:v>
                </c:pt>
                <c:pt idx="2070">
                  <c:v>0.38735072138972665</c:v>
                </c:pt>
                <c:pt idx="2071">
                  <c:v>0.3866950176268602</c:v>
                </c:pt>
                <c:pt idx="2072">
                  <c:v>0.38609200401090155</c:v>
                </c:pt>
                <c:pt idx="2073">
                  <c:v>0.38533004658315212</c:v>
                </c:pt>
                <c:pt idx="2074">
                  <c:v>0.38454894449175692</c:v>
                </c:pt>
                <c:pt idx="2075">
                  <c:v>0.38391296884522114</c:v>
                </c:pt>
                <c:pt idx="2076">
                  <c:v>0.38324899930280348</c:v>
                </c:pt>
                <c:pt idx="2077">
                  <c:v>0.38246729813374869</c:v>
                </c:pt>
                <c:pt idx="2078">
                  <c:v>0.3817341299536936</c:v>
                </c:pt>
                <c:pt idx="2079">
                  <c:v>0.38091710458644013</c:v>
                </c:pt>
                <c:pt idx="2080">
                  <c:v>0.37989739549532192</c:v>
                </c:pt>
                <c:pt idx="2081">
                  <c:v>0.3789866709706291</c:v>
                </c:pt>
                <c:pt idx="2082">
                  <c:v>0.37815580461387466</c:v>
                </c:pt>
                <c:pt idx="2083">
                  <c:v>0.37736977115302589</c:v>
                </c:pt>
                <c:pt idx="2084">
                  <c:v>0.37668084321570833</c:v>
                </c:pt>
                <c:pt idx="2085">
                  <c:v>0.37596299918172121</c:v>
                </c:pt>
                <c:pt idx="2086">
                  <c:v>0.37515995205047359</c:v>
                </c:pt>
                <c:pt idx="2087">
                  <c:v>0.37443196723718869</c:v>
                </c:pt>
                <c:pt idx="2088">
                  <c:v>0.37375344030052915</c:v>
                </c:pt>
                <c:pt idx="2089">
                  <c:v>0.37288793826988825</c:v>
                </c:pt>
                <c:pt idx="2090">
                  <c:v>0.37199897548780275</c:v>
                </c:pt>
                <c:pt idx="2091">
                  <c:v>0.37110634518911151</c:v>
                </c:pt>
                <c:pt idx="2092">
                  <c:v>0.37041438649666825</c:v>
                </c:pt>
                <c:pt idx="2093">
                  <c:v>0.36993798164269842</c:v>
                </c:pt>
                <c:pt idx="2094">
                  <c:v>0.36937443064769493</c:v>
                </c:pt>
                <c:pt idx="2095">
                  <c:v>0.36896835996432692</c:v>
                </c:pt>
                <c:pt idx="2096">
                  <c:v>0.36842461224194967</c:v>
                </c:pt>
                <c:pt idx="2097">
                  <c:v>0.36763447912303598</c:v>
                </c:pt>
                <c:pt idx="2098">
                  <c:v>0.36697737051964702</c:v>
                </c:pt>
                <c:pt idx="2099">
                  <c:v>0.36623532199873582</c:v>
                </c:pt>
                <c:pt idx="2100">
                  <c:v>0.36541037843999463</c:v>
                </c:pt>
                <c:pt idx="2101">
                  <c:v>0.36457203250851117</c:v>
                </c:pt>
                <c:pt idx="2102">
                  <c:v>0.36396709838166347</c:v>
                </c:pt>
                <c:pt idx="2103">
                  <c:v>0.36343466396873209</c:v>
                </c:pt>
                <c:pt idx="2104">
                  <c:v>0.36244985073982416</c:v>
                </c:pt>
                <c:pt idx="2105">
                  <c:v>0.36172554831254572</c:v>
                </c:pt>
                <c:pt idx="2106">
                  <c:v>0.36111346033136954</c:v>
                </c:pt>
                <c:pt idx="2107">
                  <c:v>0.36035854159350772</c:v>
                </c:pt>
                <c:pt idx="2108">
                  <c:v>0.36006493491519326</c:v>
                </c:pt>
                <c:pt idx="2109">
                  <c:v>0.35974804277539579</c:v>
                </c:pt>
                <c:pt idx="2110">
                  <c:v>0.35914354485103939</c:v>
                </c:pt>
                <c:pt idx="2111">
                  <c:v>0.35858808014537741</c:v>
                </c:pt>
                <c:pt idx="2112">
                  <c:v>0.35796247098969797</c:v>
                </c:pt>
                <c:pt idx="2113">
                  <c:v>0.35712869742352477</c:v>
                </c:pt>
                <c:pt idx="2114">
                  <c:v>0.35618822598557215</c:v>
                </c:pt>
                <c:pt idx="2115">
                  <c:v>0.35533404366968041</c:v>
                </c:pt>
                <c:pt idx="2116">
                  <c:v>0.35462333340220847</c:v>
                </c:pt>
                <c:pt idx="2117">
                  <c:v>0.35408916648913608</c:v>
                </c:pt>
                <c:pt idx="2118">
                  <c:v>0.35375329842080044</c:v>
                </c:pt>
                <c:pt idx="2119">
                  <c:v>0.35305833287107946</c:v>
                </c:pt>
                <c:pt idx="2120">
                  <c:v>0.35207226184702001</c:v>
                </c:pt>
                <c:pt idx="2121">
                  <c:v>0.35133741211789565</c:v>
                </c:pt>
                <c:pt idx="2122">
                  <c:v>0.35059382777508369</c:v>
                </c:pt>
                <c:pt idx="2123">
                  <c:v>0.34987830670619013</c:v>
                </c:pt>
                <c:pt idx="2124">
                  <c:v>0.34981544185744773</c:v>
                </c:pt>
                <c:pt idx="2125">
                  <c:v>0.34933835674122976</c:v>
                </c:pt>
                <c:pt idx="2126">
                  <c:v>0.34858814387697762</c:v>
                </c:pt>
                <c:pt idx="2127">
                  <c:v>0.34820379260700213</c:v>
                </c:pt>
                <c:pt idx="2128">
                  <c:v>0.34754134319777502</c:v>
                </c:pt>
                <c:pt idx="2129">
                  <c:v>0.34708355569957122</c:v>
                </c:pt>
                <c:pt idx="2130">
                  <c:v>0.34668106772321189</c:v>
                </c:pt>
                <c:pt idx="2131">
                  <c:v>0.34617604889382703</c:v>
                </c:pt>
                <c:pt idx="2132">
                  <c:v>0.34556244039879075</c:v>
                </c:pt>
                <c:pt idx="2133">
                  <c:v>0.34485792659716008</c:v>
                </c:pt>
                <c:pt idx="2134">
                  <c:v>0.34432526302177324</c:v>
                </c:pt>
                <c:pt idx="2135">
                  <c:v>0.34382109683773981</c:v>
                </c:pt>
                <c:pt idx="2136">
                  <c:v>0.34323060039725678</c:v>
                </c:pt>
                <c:pt idx="2137">
                  <c:v>0.34197836328975767</c:v>
                </c:pt>
                <c:pt idx="2138">
                  <c:v>0.34106822603721998</c:v>
                </c:pt>
                <c:pt idx="2139">
                  <c:v>0.34063544676966706</c:v>
                </c:pt>
                <c:pt idx="2140">
                  <c:v>0.3404410894758419</c:v>
                </c:pt>
                <c:pt idx="2141">
                  <c:v>0.34044865788369111</c:v>
                </c:pt>
                <c:pt idx="2142">
                  <c:v>0.3407501194041147</c:v>
                </c:pt>
                <c:pt idx="2143">
                  <c:v>0.34044535105393409</c:v>
                </c:pt>
                <c:pt idx="2144">
                  <c:v>0.33953339818652423</c:v>
                </c:pt>
                <c:pt idx="2145">
                  <c:v>0.33893402518392834</c:v>
                </c:pt>
                <c:pt idx="2146">
                  <c:v>0.33823107433108079</c:v>
                </c:pt>
                <c:pt idx="2147">
                  <c:v>0.33739402012048858</c:v>
                </c:pt>
                <c:pt idx="2148">
                  <c:v>0.33784758339225851</c:v>
                </c:pt>
                <c:pt idx="2149">
                  <c:v>0.33827628847832614</c:v>
                </c:pt>
                <c:pt idx="2150">
                  <c:v>0.33785880978990762</c:v>
                </c:pt>
              </c:numCache>
            </c:numRef>
          </c:yVal>
          <c:smooth val="1"/>
          <c:extLst>
            <c:ext xmlns:c16="http://schemas.microsoft.com/office/drawing/2014/chart" uri="{C3380CC4-5D6E-409C-BE32-E72D297353CC}">
              <c16:uniqueId val="{00000038-1C1D-46AE-B92F-7DA50429CA8D}"/>
            </c:ext>
          </c:extLst>
        </c:ser>
        <c:ser>
          <c:idx val="57"/>
          <c:order val="57"/>
          <c:spPr>
            <a:ln w="19050" cap="rnd">
              <a:solidFill>
                <a:schemeClr val="accent4"/>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Database'!$DN$122:$DN$2272</c:f>
              <c:numCache>
                <c:formatCode>General</c:formatCode>
                <c:ptCount val="2151"/>
                <c:pt idx="0">
                  <c:v>7.2271541175042184E-2</c:v>
                </c:pt>
                <c:pt idx="1">
                  <c:v>7.1374668840074373E-2</c:v>
                </c:pt>
                <c:pt idx="2">
                  <c:v>7.3336191792296945E-2</c:v>
                </c:pt>
                <c:pt idx="3">
                  <c:v>7.0065701940622907E-2</c:v>
                </c:pt>
                <c:pt idx="4">
                  <c:v>6.6683580720893518E-2</c:v>
                </c:pt>
                <c:pt idx="5">
                  <c:v>6.8593160161233457E-2</c:v>
                </c:pt>
                <c:pt idx="6">
                  <c:v>6.8119112657632999E-2</c:v>
                </c:pt>
                <c:pt idx="7">
                  <c:v>6.6550367192198395E-2</c:v>
                </c:pt>
                <c:pt idx="8">
                  <c:v>6.999668288930154E-2</c:v>
                </c:pt>
                <c:pt idx="9">
                  <c:v>7.0029200744142636E-2</c:v>
                </c:pt>
                <c:pt idx="10">
                  <c:v>6.9571967036507365E-2</c:v>
                </c:pt>
                <c:pt idx="11">
                  <c:v>6.9391046532071163E-2</c:v>
                </c:pt>
                <c:pt idx="12">
                  <c:v>7.1740402469660278E-2</c:v>
                </c:pt>
                <c:pt idx="13">
                  <c:v>7.3045621837626626E-2</c:v>
                </c:pt>
                <c:pt idx="14">
                  <c:v>6.9743950951678096E-2</c:v>
                </c:pt>
                <c:pt idx="15">
                  <c:v>6.417727019841174E-2</c:v>
                </c:pt>
                <c:pt idx="16">
                  <c:v>6.4310461369979421E-2</c:v>
                </c:pt>
                <c:pt idx="17">
                  <c:v>6.8750235671273877E-2</c:v>
                </c:pt>
                <c:pt idx="18">
                  <c:v>7.1328436699469866E-2</c:v>
                </c:pt>
                <c:pt idx="19">
                  <c:v>7.2217156591820375E-2</c:v>
                </c:pt>
                <c:pt idx="20">
                  <c:v>7.1246283640160557E-2</c:v>
                </c:pt>
                <c:pt idx="21">
                  <c:v>6.7766613014644428E-2</c:v>
                </c:pt>
                <c:pt idx="22">
                  <c:v>7.2050858966924439E-2</c:v>
                </c:pt>
                <c:pt idx="23">
                  <c:v>7.2687354803058477E-2</c:v>
                </c:pt>
                <c:pt idx="24">
                  <c:v>7.0643744789087623E-2</c:v>
                </c:pt>
                <c:pt idx="25">
                  <c:v>6.7800028205291116E-2</c:v>
                </c:pt>
                <c:pt idx="26">
                  <c:v>6.5660950683514033E-2</c:v>
                </c:pt>
                <c:pt idx="27">
                  <c:v>6.7043480968999647E-2</c:v>
                </c:pt>
                <c:pt idx="28">
                  <c:v>7.0192500817313097E-2</c:v>
                </c:pt>
                <c:pt idx="29">
                  <c:v>7.0268174390493335E-2</c:v>
                </c:pt>
                <c:pt idx="30">
                  <c:v>7.0189096064647558E-2</c:v>
                </c:pt>
                <c:pt idx="31">
                  <c:v>7.2931178143619255E-2</c:v>
                </c:pt>
                <c:pt idx="32">
                  <c:v>7.3482398276948205E-2</c:v>
                </c:pt>
                <c:pt idx="33">
                  <c:v>7.3025739167931494E-2</c:v>
                </c:pt>
                <c:pt idx="34">
                  <c:v>7.3071652926916211E-2</c:v>
                </c:pt>
                <c:pt idx="35">
                  <c:v>7.2783567548003525E-2</c:v>
                </c:pt>
                <c:pt idx="36">
                  <c:v>7.2124491517423381E-2</c:v>
                </c:pt>
                <c:pt idx="37">
                  <c:v>6.9840110485415427E-2</c:v>
                </c:pt>
                <c:pt idx="38">
                  <c:v>6.8546247774751198E-2</c:v>
                </c:pt>
                <c:pt idx="39">
                  <c:v>7.1289032903103275E-2</c:v>
                </c:pt>
                <c:pt idx="40">
                  <c:v>7.3561278179902864E-2</c:v>
                </c:pt>
                <c:pt idx="41">
                  <c:v>7.2828069358140943E-2</c:v>
                </c:pt>
                <c:pt idx="42">
                  <c:v>7.2423022226190445E-2</c:v>
                </c:pt>
                <c:pt idx="43">
                  <c:v>7.2167496232283704E-2</c:v>
                </c:pt>
                <c:pt idx="44">
                  <c:v>7.1776387067039996E-2</c:v>
                </c:pt>
                <c:pt idx="45">
                  <c:v>7.1885820816628102E-2</c:v>
                </c:pt>
                <c:pt idx="46">
                  <c:v>7.2314298236111893E-2</c:v>
                </c:pt>
                <c:pt idx="47">
                  <c:v>7.2981150824005983E-2</c:v>
                </c:pt>
                <c:pt idx="48">
                  <c:v>7.3518338042636119E-2</c:v>
                </c:pt>
                <c:pt idx="49">
                  <c:v>7.6535969800444761E-2</c:v>
                </c:pt>
                <c:pt idx="50">
                  <c:v>7.7925277801226045E-2</c:v>
                </c:pt>
                <c:pt idx="51">
                  <c:v>7.5505893423043244E-2</c:v>
                </c:pt>
                <c:pt idx="52">
                  <c:v>7.4597667212407473E-2</c:v>
                </c:pt>
                <c:pt idx="53">
                  <c:v>7.4796480161630541E-2</c:v>
                </c:pt>
                <c:pt idx="54">
                  <c:v>7.5582152236510422E-2</c:v>
                </c:pt>
                <c:pt idx="55">
                  <c:v>7.6054136886160653E-2</c:v>
                </c:pt>
                <c:pt idx="56">
                  <c:v>7.6538303674827945E-2</c:v>
                </c:pt>
                <c:pt idx="57">
                  <c:v>7.7048872641530486E-2</c:v>
                </c:pt>
                <c:pt idx="58">
                  <c:v>7.7569210340636366E-2</c:v>
                </c:pt>
                <c:pt idx="59">
                  <c:v>7.7332044141729006E-2</c:v>
                </c:pt>
                <c:pt idx="60">
                  <c:v>7.6886664339592584E-2</c:v>
                </c:pt>
                <c:pt idx="61">
                  <c:v>7.6540002836060397E-2</c:v>
                </c:pt>
                <c:pt idx="62">
                  <c:v>7.7321338203502593E-2</c:v>
                </c:pt>
                <c:pt idx="63">
                  <c:v>7.7978623481102183E-2</c:v>
                </c:pt>
                <c:pt idx="64">
                  <c:v>7.7843505174049199E-2</c:v>
                </c:pt>
                <c:pt idx="65">
                  <c:v>7.8901191776538648E-2</c:v>
                </c:pt>
                <c:pt idx="66">
                  <c:v>8.0187000401674979E-2</c:v>
                </c:pt>
                <c:pt idx="67">
                  <c:v>8.1279602083448962E-2</c:v>
                </c:pt>
                <c:pt idx="68">
                  <c:v>8.1047725252546665E-2</c:v>
                </c:pt>
                <c:pt idx="69">
                  <c:v>8.1033921872820616E-2</c:v>
                </c:pt>
                <c:pt idx="70">
                  <c:v>8.1209860662580527E-2</c:v>
                </c:pt>
                <c:pt idx="71">
                  <c:v>8.0978775214986531E-2</c:v>
                </c:pt>
                <c:pt idx="72">
                  <c:v>8.1762628893516917E-2</c:v>
                </c:pt>
                <c:pt idx="73">
                  <c:v>8.2845946145479368E-2</c:v>
                </c:pt>
                <c:pt idx="74">
                  <c:v>8.37175783967221E-2</c:v>
                </c:pt>
                <c:pt idx="75">
                  <c:v>8.3749787943726242E-2</c:v>
                </c:pt>
                <c:pt idx="76">
                  <c:v>8.4269248841322295E-2</c:v>
                </c:pt>
                <c:pt idx="77">
                  <c:v>8.5533839360510303E-2</c:v>
                </c:pt>
                <c:pt idx="78">
                  <c:v>8.5149309347829646E-2</c:v>
                </c:pt>
                <c:pt idx="79">
                  <c:v>8.5714492173841958E-2</c:v>
                </c:pt>
                <c:pt idx="80">
                  <c:v>8.6837584074190496E-2</c:v>
                </c:pt>
                <c:pt idx="81">
                  <c:v>8.6847110512777645E-2</c:v>
                </c:pt>
                <c:pt idx="82">
                  <c:v>8.762532827998655E-2</c:v>
                </c:pt>
                <c:pt idx="83">
                  <c:v>8.8709649916155417E-2</c:v>
                </c:pt>
                <c:pt idx="84">
                  <c:v>8.9359220299937869E-2</c:v>
                </c:pt>
                <c:pt idx="85">
                  <c:v>8.9953464594019247E-2</c:v>
                </c:pt>
                <c:pt idx="86">
                  <c:v>9.083180762251801E-2</c:v>
                </c:pt>
                <c:pt idx="87">
                  <c:v>9.1880495346321964E-2</c:v>
                </c:pt>
                <c:pt idx="88">
                  <c:v>9.2465726998225806E-2</c:v>
                </c:pt>
                <c:pt idx="89">
                  <c:v>9.2940841606576965E-2</c:v>
                </c:pt>
                <c:pt idx="90">
                  <c:v>9.3490581239432879E-2</c:v>
                </c:pt>
                <c:pt idx="91">
                  <c:v>9.4239720464883839E-2</c:v>
                </c:pt>
                <c:pt idx="92">
                  <c:v>9.4846401141797085E-2</c:v>
                </c:pt>
                <c:pt idx="93">
                  <c:v>9.5453054230359366E-2</c:v>
                </c:pt>
                <c:pt idx="94">
                  <c:v>9.6234941538383509E-2</c:v>
                </c:pt>
                <c:pt idx="95">
                  <c:v>9.7015864280796019E-2</c:v>
                </c:pt>
                <c:pt idx="96">
                  <c:v>9.7585228085553852E-2</c:v>
                </c:pt>
                <c:pt idx="97">
                  <c:v>9.8102096557400195E-2</c:v>
                </c:pt>
                <c:pt idx="98">
                  <c:v>9.9003014205005083E-2</c:v>
                </c:pt>
                <c:pt idx="99">
                  <c:v>9.9690752035068983E-2</c:v>
                </c:pt>
                <c:pt idx="100">
                  <c:v>0.10007566179824216</c:v>
                </c:pt>
                <c:pt idx="101">
                  <c:v>0.10061259394777378</c:v>
                </c:pt>
                <c:pt idx="102">
                  <c:v>0.10135467035467245</c:v>
                </c:pt>
                <c:pt idx="103">
                  <c:v>0.10216818535734599</c:v>
                </c:pt>
                <c:pt idx="104">
                  <c:v>0.10285780166143814</c:v>
                </c:pt>
                <c:pt idx="105">
                  <c:v>0.10356677794835915</c:v>
                </c:pt>
                <c:pt idx="106">
                  <c:v>0.10398920913143467</c:v>
                </c:pt>
                <c:pt idx="107">
                  <c:v>0.10394034388348333</c:v>
                </c:pt>
                <c:pt idx="108">
                  <c:v>0.10437115193434461</c:v>
                </c:pt>
                <c:pt idx="109">
                  <c:v>0.10511924187906226</c:v>
                </c:pt>
                <c:pt idx="110">
                  <c:v>0.10585178475787847</c:v>
                </c:pt>
                <c:pt idx="111">
                  <c:v>0.10624831837252274</c:v>
                </c:pt>
                <c:pt idx="112">
                  <c:v>0.10655031756682082</c:v>
                </c:pt>
                <c:pt idx="113">
                  <c:v>0.10689912517942728</c:v>
                </c:pt>
                <c:pt idx="114">
                  <c:v>0.10751706998233446</c:v>
                </c:pt>
                <c:pt idx="115">
                  <c:v>0.10794435477169077</c:v>
                </c:pt>
                <c:pt idx="116">
                  <c:v>0.10817704503699981</c:v>
                </c:pt>
                <c:pt idx="117">
                  <c:v>0.10864953446913932</c:v>
                </c:pt>
                <c:pt idx="118">
                  <c:v>0.10892032184281507</c:v>
                </c:pt>
                <c:pt idx="119">
                  <c:v>0.10919870568780692</c:v>
                </c:pt>
                <c:pt idx="120">
                  <c:v>0.10987177101442723</c:v>
                </c:pt>
                <c:pt idx="121">
                  <c:v>0.11053478290249467</c:v>
                </c:pt>
                <c:pt idx="122">
                  <c:v>0.1110076947833621</c:v>
                </c:pt>
                <c:pt idx="123">
                  <c:v>0.11122308317147367</c:v>
                </c:pt>
                <c:pt idx="124">
                  <c:v>0.11163773770257811</c:v>
                </c:pt>
                <c:pt idx="125">
                  <c:v>0.11213745116505382</c:v>
                </c:pt>
                <c:pt idx="126">
                  <c:v>0.11256432815539393</c:v>
                </c:pt>
                <c:pt idx="127">
                  <c:v>0.1127565677417068</c:v>
                </c:pt>
                <c:pt idx="128">
                  <c:v>0.11316736341422513</c:v>
                </c:pt>
                <c:pt idx="129">
                  <c:v>0.11379386197490288</c:v>
                </c:pt>
                <c:pt idx="130">
                  <c:v>0.11428278479115238</c:v>
                </c:pt>
                <c:pt idx="131">
                  <c:v>0.11459130529871263</c:v>
                </c:pt>
                <c:pt idx="132">
                  <c:v>0.11494408346608043</c:v>
                </c:pt>
                <c:pt idx="133">
                  <c:v>0.1154731280134213</c:v>
                </c:pt>
                <c:pt idx="134">
                  <c:v>0.11589535670435845</c:v>
                </c:pt>
                <c:pt idx="135">
                  <c:v>0.11634456745671012</c:v>
                </c:pt>
                <c:pt idx="136">
                  <c:v>0.11692523617613437</c:v>
                </c:pt>
                <c:pt idx="137">
                  <c:v>0.11734582678205947</c:v>
                </c:pt>
                <c:pt idx="138">
                  <c:v>0.117977806774943</c:v>
                </c:pt>
                <c:pt idx="139">
                  <c:v>0.11874077147422561</c:v>
                </c:pt>
                <c:pt idx="140">
                  <c:v>0.11921149405380473</c:v>
                </c:pt>
                <c:pt idx="141">
                  <c:v>0.11982682896205488</c:v>
                </c:pt>
                <c:pt idx="142">
                  <c:v>0.12047498733491015</c:v>
                </c:pt>
                <c:pt idx="143">
                  <c:v>0.12103250788248998</c:v>
                </c:pt>
                <c:pt idx="144">
                  <c:v>0.12161526384769417</c:v>
                </c:pt>
                <c:pt idx="145">
                  <c:v>0.12218586087489325</c:v>
                </c:pt>
                <c:pt idx="146">
                  <c:v>0.12274946173222502</c:v>
                </c:pt>
                <c:pt idx="147">
                  <c:v>0.12345196135306664</c:v>
                </c:pt>
                <c:pt idx="148">
                  <c:v>0.12420099589911628</c:v>
                </c:pt>
                <c:pt idx="149">
                  <c:v>0.12488629043569528</c:v>
                </c:pt>
                <c:pt idx="150">
                  <c:v>0.12550899688543174</c:v>
                </c:pt>
                <c:pt idx="151">
                  <c:v>0.12615565316159744</c:v>
                </c:pt>
                <c:pt idx="152">
                  <c:v>0.12690772411840148</c:v>
                </c:pt>
                <c:pt idx="153">
                  <c:v>0.12777945291277845</c:v>
                </c:pt>
                <c:pt idx="154">
                  <c:v>0.12842968590173504</c:v>
                </c:pt>
                <c:pt idx="155">
                  <c:v>0.12903913247300081</c:v>
                </c:pt>
                <c:pt idx="156">
                  <c:v>0.12973299648500733</c:v>
                </c:pt>
                <c:pt idx="157">
                  <c:v>0.13037182779958356</c:v>
                </c:pt>
                <c:pt idx="158">
                  <c:v>0.13102957666441928</c:v>
                </c:pt>
                <c:pt idx="159">
                  <c:v>0.13174131893575813</c:v>
                </c:pt>
                <c:pt idx="160">
                  <c:v>0.13252581851290854</c:v>
                </c:pt>
                <c:pt idx="161">
                  <c:v>0.13326164622444625</c:v>
                </c:pt>
                <c:pt idx="162">
                  <c:v>0.13399926723630903</c:v>
                </c:pt>
                <c:pt idx="163">
                  <c:v>0.13490595838862679</c:v>
                </c:pt>
                <c:pt idx="164">
                  <c:v>0.13563907735401595</c:v>
                </c:pt>
                <c:pt idx="165">
                  <c:v>0.13627518075945158</c:v>
                </c:pt>
                <c:pt idx="166">
                  <c:v>0.13707267584319191</c:v>
                </c:pt>
                <c:pt idx="167">
                  <c:v>0.13787936874017595</c:v>
                </c:pt>
                <c:pt idx="168">
                  <c:v>0.13862758405067441</c:v>
                </c:pt>
                <c:pt idx="169">
                  <c:v>0.13932559931113872</c:v>
                </c:pt>
                <c:pt idx="170">
                  <c:v>0.1402252819447454</c:v>
                </c:pt>
                <c:pt idx="171">
                  <c:v>0.1411551003637552</c:v>
                </c:pt>
                <c:pt idx="172">
                  <c:v>0.14195698771649243</c:v>
                </c:pt>
                <c:pt idx="173">
                  <c:v>0.1426550469429024</c:v>
                </c:pt>
                <c:pt idx="174">
                  <c:v>0.14344819593482461</c:v>
                </c:pt>
                <c:pt idx="175">
                  <c:v>0.14433105679793837</c:v>
                </c:pt>
                <c:pt idx="176">
                  <c:v>0.14505955543781426</c:v>
                </c:pt>
                <c:pt idx="177">
                  <c:v>0.1458763324033758</c:v>
                </c:pt>
                <c:pt idx="178">
                  <c:v>0.1468077352445023</c:v>
                </c:pt>
                <c:pt idx="179">
                  <c:v>0.14776116309022949</c:v>
                </c:pt>
                <c:pt idx="180">
                  <c:v>0.14861977501218543</c:v>
                </c:pt>
                <c:pt idx="181">
                  <c:v>0.1494951527173024</c:v>
                </c:pt>
                <c:pt idx="182">
                  <c:v>0.15048353202981549</c:v>
                </c:pt>
                <c:pt idx="183">
                  <c:v>0.15137519608761263</c:v>
                </c:pt>
                <c:pt idx="184">
                  <c:v>0.15226181564855529</c:v>
                </c:pt>
                <c:pt idx="185">
                  <c:v>0.15320805277319355</c:v>
                </c:pt>
                <c:pt idx="186">
                  <c:v>0.15420795278242105</c:v>
                </c:pt>
                <c:pt idx="187">
                  <c:v>0.15520840637518485</c:v>
                </c:pt>
                <c:pt idx="188">
                  <c:v>0.15621011413885774</c:v>
                </c:pt>
                <c:pt idx="189">
                  <c:v>0.15720418020224805</c:v>
                </c:pt>
                <c:pt idx="190">
                  <c:v>0.15820183360689952</c:v>
                </c:pt>
                <c:pt idx="191">
                  <c:v>0.15926620659999585</c:v>
                </c:pt>
                <c:pt idx="192">
                  <c:v>0.16043337089158627</c:v>
                </c:pt>
                <c:pt idx="193">
                  <c:v>0.16153340691347221</c:v>
                </c:pt>
                <c:pt idx="194">
                  <c:v>0.16260101176332367</c:v>
                </c:pt>
                <c:pt idx="195">
                  <c:v>0.16368392162885315</c:v>
                </c:pt>
                <c:pt idx="196">
                  <c:v>0.16480936511432767</c:v>
                </c:pt>
                <c:pt idx="197">
                  <c:v>0.16598919293801936</c:v>
                </c:pt>
                <c:pt idx="198">
                  <c:v>0.16721472289449169</c:v>
                </c:pt>
                <c:pt idx="199">
                  <c:v>0.1683934856353021</c:v>
                </c:pt>
                <c:pt idx="200">
                  <c:v>0.16959252917567944</c:v>
                </c:pt>
                <c:pt idx="201">
                  <c:v>0.17084390702439015</c:v>
                </c:pt>
                <c:pt idx="202">
                  <c:v>0.17215600865185599</c:v>
                </c:pt>
                <c:pt idx="203">
                  <c:v>0.17339883980356674</c:v>
                </c:pt>
                <c:pt idx="204">
                  <c:v>0.17461057065316909</c:v>
                </c:pt>
                <c:pt idx="205">
                  <c:v>0.17589380601768467</c:v>
                </c:pt>
                <c:pt idx="206">
                  <c:v>0.17721914514011894</c:v>
                </c:pt>
                <c:pt idx="207">
                  <c:v>0.17853896196149169</c:v>
                </c:pt>
                <c:pt idx="208">
                  <c:v>0.17984457466674039</c:v>
                </c:pt>
                <c:pt idx="209">
                  <c:v>0.18123267920763644</c:v>
                </c:pt>
                <c:pt idx="210">
                  <c:v>0.18254745053368282</c:v>
                </c:pt>
                <c:pt idx="211">
                  <c:v>0.18376020369352233</c:v>
                </c:pt>
                <c:pt idx="212">
                  <c:v>0.18512986482079466</c:v>
                </c:pt>
                <c:pt idx="213">
                  <c:v>0.18647239186249917</c:v>
                </c:pt>
                <c:pt idx="214">
                  <c:v>0.18778059498964561</c:v>
                </c:pt>
                <c:pt idx="215">
                  <c:v>0.18915190584698297</c:v>
                </c:pt>
                <c:pt idx="216">
                  <c:v>0.19051447911197919</c:v>
                </c:pt>
                <c:pt idx="217">
                  <c:v>0.19182379367880864</c:v>
                </c:pt>
                <c:pt idx="218">
                  <c:v>0.19305668735500106</c:v>
                </c:pt>
                <c:pt idx="219">
                  <c:v>0.19440910397229058</c:v>
                </c:pt>
                <c:pt idx="220">
                  <c:v>0.19574629123463738</c:v>
                </c:pt>
                <c:pt idx="221">
                  <c:v>0.19697526710323285</c:v>
                </c:pt>
                <c:pt idx="222">
                  <c:v>0.19822485381721758</c:v>
                </c:pt>
                <c:pt idx="223">
                  <c:v>0.1995086426579088</c:v>
                </c:pt>
                <c:pt idx="224">
                  <c:v>0.20082000841434192</c:v>
                </c:pt>
                <c:pt idx="225">
                  <c:v>0.20212442091663116</c:v>
                </c:pt>
                <c:pt idx="226">
                  <c:v>0.20337861531176452</c:v>
                </c:pt>
                <c:pt idx="227">
                  <c:v>0.20459124521708563</c:v>
                </c:pt>
                <c:pt idx="228">
                  <c:v>0.20584593701626688</c:v>
                </c:pt>
                <c:pt idx="229">
                  <c:v>0.2070675448091662</c:v>
                </c:pt>
                <c:pt idx="230">
                  <c:v>0.20821543112581639</c:v>
                </c:pt>
                <c:pt idx="231">
                  <c:v>0.20929954425512506</c:v>
                </c:pt>
                <c:pt idx="232">
                  <c:v>0.21051897331209801</c:v>
                </c:pt>
                <c:pt idx="233">
                  <c:v>0.21171717300951762</c:v>
                </c:pt>
                <c:pt idx="234">
                  <c:v>0.21277896034137922</c:v>
                </c:pt>
                <c:pt idx="235">
                  <c:v>0.21386406039982894</c:v>
                </c:pt>
                <c:pt idx="236">
                  <c:v>0.21490004344152955</c:v>
                </c:pt>
                <c:pt idx="237">
                  <c:v>0.21587163952420629</c:v>
                </c:pt>
                <c:pt idx="238">
                  <c:v>0.21688227286755254</c:v>
                </c:pt>
                <c:pt idx="239">
                  <c:v>0.21778744676558484</c:v>
                </c:pt>
                <c:pt idx="240">
                  <c:v>0.21862493217548343</c:v>
                </c:pt>
                <c:pt idx="241">
                  <c:v>0.21949430710918147</c:v>
                </c:pt>
                <c:pt idx="242">
                  <c:v>0.22033082380452804</c:v>
                </c:pt>
                <c:pt idx="243">
                  <c:v>0.22112704148748583</c:v>
                </c:pt>
                <c:pt idx="244">
                  <c:v>0.22189925075027431</c:v>
                </c:pt>
                <c:pt idx="245">
                  <c:v>0.22277540939223042</c:v>
                </c:pt>
                <c:pt idx="246">
                  <c:v>0.22356597533159395</c:v>
                </c:pt>
                <c:pt idx="247">
                  <c:v>0.22420640343390963</c:v>
                </c:pt>
                <c:pt idx="248">
                  <c:v>0.2249328600895952</c:v>
                </c:pt>
                <c:pt idx="249">
                  <c:v>0.22569272372626106</c:v>
                </c:pt>
                <c:pt idx="250">
                  <c:v>0.22647292620338269</c:v>
                </c:pt>
                <c:pt idx="251">
                  <c:v>0.22726602368337981</c:v>
                </c:pt>
                <c:pt idx="252">
                  <c:v>0.22806788890574892</c:v>
                </c:pt>
                <c:pt idx="253">
                  <c:v>0.22886072648225519</c:v>
                </c:pt>
                <c:pt idx="254">
                  <c:v>0.22960212151402282</c:v>
                </c:pt>
                <c:pt idx="255">
                  <c:v>0.23033860846336243</c:v>
                </c:pt>
                <c:pt idx="256">
                  <c:v>0.23106345690559907</c:v>
                </c:pt>
                <c:pt idx="257">
                  <c:v>0.23174009120627703</c:v>
                </c:pt>
                <c:pt idx="258">
                  <c:v>0.23246837793988973</c:v>
                </c:pt>
                <c:pt idx="259">
                  <c:v>0.23316205675090163</c:v>
                </c:pt>
                <c:pt idx="260">
                  <c:v>0.23378728660038209</c:v>
                </c:pt>
                <c:pt idx="261">
                  <c:v>0.23442477462875896</c:v>
                </c:pt>
                <c:pt idx="262">
                  <c:v>0.2350389851852642</c:v>
                </c:pt>
                <c:pt idx="263">
                  <c:v>0.23560973315936029</c:v>
                </c:pt>
                <c:pt idx="264">
                  <c:v>0.23615572230907575</c:v>
                </c:pt>
                <c:pt idx="265">
                  <c:v>0.23672337562615389</c:v>
                </c:pt>
                <c:pt idx="266">
                  <c:v>0.2373112405505905</c:v>
                </c:pt>
                <c:pt idx="267">
                  <c:v>0.23789753786943771</c:v>
                </c:pt>
                <c:pt idx="268">
                  <c:v>0.23842502250631437</c:v>
                </c:pt>
                <c:pt idx="269">
                  <c:v>0.23893236493411249</c:v>
                </c:pt>
                <c:pt idx="270">
                  <c:v>0.23941941404850786</c:v>
                </c:pt>
                <c:pt idx="271">
                  <c:v>0.23992113751197428</c:v>
                </c:pt>
                <c:pt idx="272">
                  <c:v>0.24046355116220045</c:v>
                </c:pt>
                <c:pt idx="273">
                  <c:v>0.24101609359885243</c:v>
                </c:pt>
                <c:pt idx="274">
                  <c:v>0.24155504808195269</c:v>
                </c:pt>
                <c:pt idx="275">
                  <c:v>0.24208978429498487</c:v>
                </c:pt>
                <c:pt idx="276">
                  <c:v>0.24264064123366755</c:v>
                </c:pt>
                <c:pt idx="277">
                  <c:v>0.243209921333438</c:v>
                </c:pt>
                <c:pt idx="278">
                  <c:v>0.24373168255176703</c:v>
                </c:pt>
                <c:pt idx="279">
                  <c:v>0.24423588401869054</c:v>
                </c:pt>
                <c:pt idx="280">
                  <c:v>0.24476832355374736</c:v>
                </c:pt>
                <c:pt idx="281">
                  <c:v>0.24529972967068239</c:v>
                </c:pt>
                <c:pt idx="282">
                  <c:v>0.24586844290534704</c:v>
                </c:pt>
                <c:pt idx="283">
                  <c:v>0.24646977585102078</c:v>
                </c:pt>
                <c:pt idx="284">
                  <c:v>0.24692671949696185</c:v>
                </c:pt>
                <c:pt idx="285">
                  <c:v>0.24741315793237392</c:v>
                </c:pt>
                <c:pt idx="286">
                  <c:v>0.24796113628119812</c:v>
                </c:pt>
                <c:pt idx="287">
                  <c:v>0.24849634810512242</c:v>
                </c:pt>
                <c:pt idx="288">
                  <c:v>0.24901816847243707</c:v>
                </c:pt>
                <c:pt idx="289">
                  <c:v>0.24954168369484064</c:v>
                </c:pt>
                <c:pt idx="290">
                  <c:v>0.25009839598196565</c:v>
                </c:pt>
                <c:pt idx="291">
                  <c:v>0.2506269820202025</c:v>
                </c:pt>
                <c:pt idx="292">
                  <c:v>0.25111538815957224</c:v>
                </c:pt>
                <c:pt idx="293">
                  <c:v>0.25157197700580913</c:v>
                </c:pt>
                <c:pt idx="294">
                  <c:v>0.25205534915972566</c:v>
                </c:pt>
                <c:pt idx="295">
                  <c:v>0.25258842961899963</c:v>
                </c:pt>
                <c:pt idx="296">
                  <c:v>0.25313744913760577</c:v>
                </c:pt>
                <c:pt idx="297">
                  <c:v>0.25363432801857483</c:v>
                </c:pt>
                <c:pt idx="298">
                  <c:v>0.2541047636347018</c:v>
                </c:pt>
                <c:pt idx="299">
                  <c:v>0.25456145715025458</c:v>
                </c:pt>
                <c:pt idx="300">
                  <c:v>0.25502322316026049</c:v>
                </c:pt>
                <c:pt idx="301">
                  <c:v>0.25549930722569275</c:v>
                </c:pt>
                <c:pt idx="302">
                  <c:v>0.25598865836015666</c:v>
                </c:pt>
                <c:pt idx="303">
                  <c:v>0.25645848153165773</c:v>
                </c:pt>
                <c:pt idx="304">
                  <c:v>0.25691202417024306</c:v>
                </c:pt>
                <c:pt idx="305">
                  <c:v>0.25735395854522553</c:v>
                </c:pt>
                <c:pt idx="306">
                  <c:v>0.25780491633971336</c:v>
                </c:pt>
                <c:pt idx="307">
                  <c:v>0.25826320853580564</c:v>
                </c:pt>
                <c:pt idx="308">
                  <c:v>0.2587242801050828</c:v>
                </c:pt>
                <c:pt idx="309">
                  <c:v>0.2591707320999263</c:v>
                </c:pt>
                <c:pt idx="310">
                  <c:v>0.25956465656642197</c:v>
                </c:pt>
                <c:pt idx="311">
                  <c:v>0.25998882754088543</c:v>
                </c:pt>
                <c:pt idx="312">
                  <c:v>0.26045525773633621</c:v>
                </c:pt>
                <c:pt idx="313">
                  <c:v>0.26093680428798699</c:v>
                </c:pt>
                <c:pt idx="314">
                  <c:v>0.2614145999772865</c:v>
                </c:pt>
                <c:pt idx="315">
                  <c:v>0.26189194546871597</c:v>
                </c:pt>
                <c:pt idx="316">
                  <c:v>0.26237274208582312</c:v>
                </c:pt>
                <c:pt idx="317">
                  <c:v>0.26288933134716275</c:v>
                </c:pt>
                <c:pt idx="318">
                  <c:v>0.26342576494070408</c:v>
                </c:pt>
                <c:pt idx="319">
                  <c:v>0.2639813300925864</c:v>
                </c:pt>
                <c:pt idx="320">
                  <c:v>0.26459211282290668</c:v>
                </c:pt>
                <c:pt idx="321">
                  <c:v>0.26520087917667601</c:v>
                </c:pt>
                <c:pt idx="322">
                  <c:v>0.26582178605609874</c:v>
                </c:pt>
                <c:pt idx="323">
                  <c:v>0.26648438923444678</c:v>
                </c:pt>
                <c:pt idx="324">
                  <c:v>0.26714124383497545</c:v>
                </c:pt>
                <c:pt idx="325">
                  <c:v>0.26777858076023558</c:v>
                </c:pt>
                <c:pt idx="326">
                  <c:v>0.26841104347658851</c:v>
                </c:pt>
                <c:pt idx="327">
                  <c:v>0.26915648614366444</c:v>
                </c:pt>
                <c:pt idx="328">
                  <c:v>0.26989333392396925</c:v>
                </c:pt>
                <c:pt idx="329">
                  <c:v>0.27057655613161663</c:v>
                </c:pt>
                <c:pt idx="330">
                  <c:v>0.27129828920722104</c:v>
                </c:pt>
                <c:pt idx="331">
                  <c:v>0.27200535072401616</c:v>
                </c:pt>
                <c:pt idx="332">
                  <c:v>0.2726824656339249</c:v>
                </c:pt>
                <c:pt idx="333">
                  <c:v>0.27337026660683805</c:v>
                </c:pt>
                <c:pt idx="334">
                  <c:v>0.27404768034685129</c:v>
                </c:pt>
                <c:pt idx="335">
                  <c:v>0.27471862166766808</c:v>
                </c:pt>
                <c:pt idx="336">
                  <c:v>0.27538803238694448</c:v>
                </c:pt>
                <c:pt idx="337">
                  <c:v>0.27607609990298726</c:v>
                </c:pt>
                <c:pt idx="338">
                  <c:v>0.27675000607200206</c:v>
                </c:pt>
                <c:pt idx="339">
                  <c:v>0.27738123440573564</c:v>
                </c:pt>
                <c:pt idx="340">
                  <c:v>0.2780490841403811</c:v>
                </c:pt>
                <c:pt idx="341">
                  <c:v>0.27871443644305011</c:v>
                </c:pt>
                <c:pt idx="342">
                  <c:v>0.27937524351640763</c:v>
                </c:pt>
                <c:pt idx="343">
                  <c:v>0.28003032272553896</c:v>
                </c:pt>
                <c:pt idx="344">
                  <c:v>0.28066327532878504</c:v>
                </c:pt>
                <c:pt idx="345">
                  <c:v>0.28129001216965327</c:v>
                </c:pt>
                <c:pt idx="346">
                  <c:v>0.28190550558087057</c:v>
                </c:pt>
                <c:pt idx="347">
                  <c:v>0.2825521820648354</c:v>
                </c:pt>
                <c:pt idx="348">
                  <c:v>0.28321008283521454</c:v>
                </c:pt>
                <c:pt idx="349">
                  <c:v>0.28384997968965131</c:v>
                </c:pt>
                <c:pt idx="350">
                  <c:v>0.28448737713801253</c:v>
                </c:pt>
                <c:pt idx="351">
                  <c:v>0.28511351544630376</c:v>
                </c:pt>
                <c:pt idx="352">
                  <c:v>0.28574771422155593</c:v>
                </c:pt>
                <c:pt idx="353">
                  <c:v>0.28639188352093942</c:v>
                </c:pt>
                <c:pt idx="354">
                  <c:v>0.28701712916371874</c:v>
                </c:pt>
                <c:pt idx="355">
                  <c:v>0.28763555733087826</c:v>
                </c:pt>
                <c:pt idx="356">
                  <c:v>0.28826912848734487</c:v>
                </c:pt>
                <c:pt idx="357">
                  <c:v>0.28887724141156218</c:v>
                </c:pt>
                <c:pt idx="358">
                  <c:v>0.28947757747922725</c:v>
                </c:pt>
                <c:pt idx="359">
                  <c:v>0.29013402975937269</c:v>
                </c:pt>
                <c:pt idx="360">
                  <c:v>0.29079587269380336</c:v>
                </c:pt>
                <c:pt idx="361">
                  <c:v>0.29142156590584972</c:v>
                </c:pt>
                <c:pt idx="362">
                  <c:v>0.2920164512665897</c:v>
                </c:pt>
                <c:pt idx="363">
                  <c:v>0.29263534049065482</c:v>
                </c:pt>
                <c:pt idx="364">
                  <c:v>0.29325944529370696</c:v>
                </c:pt>
                <c:pt idx="365">
                  <c:v>0.29387707199827767</c:v>
                </c:pt>
                <c:pt idx="366">
                  <c:v>0.2944579788749917</c:v>
                </c:pt>
                <c:pt idx="367">
                  <c:v>0.2950672680491338</c:v>
                </c:pt>
                <c:pt idx="368">
                  <c:v>0.29569847151699585</c:v>
                </c:pt>
                <c:pt idx="369">
                  <c:v>0.29626709450762601</c:v>
                </c:pt>
                <c:pt idx="370">
                  <c:v>0.29684079067155944</c:v>
                </c:pt>
                <c:pt idx="371">
                  <c:v>0.29743012048840339</c:v>
                </c:pt>
                <c:pt idx="372">
                  <c:v>0.29801195569447642</c:v>
                </c:pt>
                <c:pt idx="373">
                  <c:v>0.29858695815583997</c:v>
                </c:pt>
                <c:pt idx="374">
                  <c:v>0.29919267461902749</c:v>
                </c:pt>
                <c:pt idx="375">
                  <c:v>0.29981021087893833</c:v>
                </c:pt>
                <c:pt idx="376">
                  <c:v>0.3003664862935207</c:v>
                </c:pt>
                <c:pt idx="377">
                  <c:v>0.30090489767525125</c:v>
                </c:pt>
                <c:pt idx="378">
                  <c:v>0.30146379730251366</c:v>
                </c:pt>
                <c:pt idx="379">
                  <c:v>0.30205406437178456</c:v>
                </c:pt>
                <c:pt idx="380">
                  <c:v>0.30260480255885158</c:v>
                </c:pt>
                <c:pt idx="381">
                  <c:v>0.30313029505331629</c:v>
                </c:pt>
                <c:pt idx="382">
                  <c:v>0.30367749890491358</c:v>
                </c:pt>
                <c:pt idx="383">
                  <c:v>0.30421378724080211</c:v>
                </c:pt>
                <c:pt idx="384">
                  <c:v>0.30474149418065177</c:v>
                </c:pt>
                <c:pt idx="385">
                  <c:v>0.30527729197077363</c:v>
                </c:pt>
                <c:pt idx="386">
                  <c:v>0.30583376686885783</c:v>
                </c:pt>
                <c:pt idx="387">
                  <c:v>0.30637428636046493</c:v>
                </c:pt>
                <c:pt idx="388">
                  <c:v>0.30688851582643611</c:v>
                </c:pt>
                <c:pt idx="389">
                  <c:v>0.3073869537161445</c:v>
                </c:pt>
                <c:pt idx="390">
                  <c:v>0.30788052568444674</c:v>
                </c:pt>
                <c:pt idx="391">
                  <c:v>0.3083839760623926</c:v>
                </c:pt>
                <c:pt idx="392">
                  <c:v>0.30890838977938501</c:v>
                </c:pt>
                <c:pt idx="393">
                  <c:v>0.30941810003541798</c:v>
                </c:pt>
                <c:pt idx="394">
                  <c:v>0.30989758305369558</c:v>
                </c:pt>
                <c:pt idx="395">
                  <c:v>0.31037764033433307</c:v>
                </c:pt>
                <c:pt idx="396">
                  <c:v>0.31088477548025417</c:v>
                </c:pt>
                <c:pt idx="397">
                  <c:v>0.31137834860395058</c:v>
                </c:pt>
                <c:pt idx="398">
                  <c:v>0.31184134432994565</c:v>
                </c:pt>
                <c:pt idx="399">
                  <c:v>0.31232223927049468</c:v>
                </c:pt>
                <c:pt idx="400">
                  <c:v>0.31280531824728491</c:v>
                </c:pt>
                <c:pt idx="401">
                  <c:v>0.31327865975594049</c:v>
                </c:pt>
                <c:pt idx="402">
                  <c:v>0.31375021313318824</c:v>
                </c:pt>
                <c:pt idx="403">
                  <c:v>0.31421378682440987</c:v>
                </c:pt>
                <c:pt idx="404">
                  <c:v>0.3146749796659532</c:v>
                </c:pt>
                <c:pt idx="405">
                  <c:v>0.31512756429381861</c:v>
                </c:pt>
                <c:pt idx="406">
                  <c:v>0.31559482701187364</c:v>
                </c:pt>
                <c:pt idx="407">
                  <c:v>0.31603431432026868</c:v>
                </c:pt>
                <c:pt idx="408">
                  <c:v>0.31645517297252884</c:v>
                </c:pt>
                <c:pt idx="409">
                  <c:v>0.31689963782883596</c:v>
                </c:pt>
                <c:pt idx="410">
                  <c:v>0.31734919165095715</c:v>
                </c:pt>
                <c:pt idx="411">
                  <c:v>0.31777417523428508</c:v>
                </c:pt>
                <c:pt idx="412">
                  <c:v>0.31818488602331985</c:v>
                </c:pt>
                <c:pt idx="413">
                  <c:v>0.31863134484838979</c:v>
                </c:pt>
                <c:pt idx="414">
                  <c:v>0.31906162551734368</c:v>
                </c:pt>
                <c:pt idx="415">
                  <c:v>0.31947683864296667</c:v>
                </c:pt>
                <c:pt idx="416">
                  <c:v>0.31990300409408562</c:v>
                </c:pt>
                <c:pt idx="417">
                  <c:v>0.32031509827909449</c:v>
                </c:pt>
                <c:pt idx="418">
                  <c:v>0.32073602103639209</c:v>
                </c:pt>
                <c:pt idx="419">
                  <c:v>0.32115319083469779</c:v>
                </c:pt>
                <c:pt idx="420">
                  <c:v>0.32154824962535178</c:v>
                </c:pt>
                <c:pt idx="421">
                  <c:v>0.32194536354345804</c:v>
                </c:pt>
                <c:pt idx="422">
                  <c:v>0.32230424185925871</c:v>
                </c:pt>
                <c:pt idx="423">
                  <c:v>0.3226577309634448</c:v>
                </c:pt>
                <c:pt idx="424">
                  <c:v>0.32305928098785336</c:v>
                </c:pt>
                <c:pt idx="425">
                  <c:v>0.32347009048530179</c:v>
                </c:pt>
                <c:pt idx="426">
                  <c:v>0.32382165690684617</c:v>
                </c:pt>
                <c:pt idx="427">
                  <c:v>0.32419755307242304</c:v>
                </c:pt>
                <c:pt idx="428">
                  <c:v>0.3245844271908877</c:v>
                </c:pt>
                <c:pt idx="429">
                  <c:v>0.32494037753685789</c:v>
                </c:pt>
                <c:pt idx="430">
                  <c:v>0.32528474138534219</c:v>
                </c:pt>
                <c:pt idx="431">
                  <c:v>0.32559963137670517</c:v>
                </c:pt>
                <c:pt idx="432">
                  <c:v>0.32593866395408028</c:v>
                </c:pt>
                <c:pt idx="433">
                  <c:v>0.32630402171863371</c:v>
                </c:pt>
                <c:pt idx="434">
                  <c:v>0.32663464274416648</c:v>
                </c:pt>
                <c:pt idx="435">
                  <c:v>0.32695429114987623</c:v>
                </c:pt>
                <c:pt idx="436">
                  <c:v>0.32729419494219408</c:v>
                </c:pt>
                <c:pt idx="437">
                  <c:v>0.32763209075182403</c:v>
                </c:pt>
                <c:pt idx="438">
                  <c:v>0.32797859272534069</c:v>
                </c:pt>
                <c:pt idx="439">
                  <c:v>0.32833315582563682</c:v>
                </c:pt>
                <c:pt idx="440">
                  <c:v>0.32866956687229881</c:v>
                </c:pt>
                <c:pt idx="441">
                  <c:v>0.32897861544742102</c:v>
                </c:pt>
                <c:pt idx="442">
                  <c:v>0.32925241333892247</c:v>
                </c:pt>
                <c:pt idx="443">
                  <c:v>0.32956388886215637</c:v>
                </c:pt>
                <c:pt idx="444">
                  <c:v>0.329855350232719</c:v>
                </c:pt>
                <c:pt idx="445">
                  <c:v>0.33013416210543906</c:v>
                </c:pt>
                <c:pt idx="446">
                  <c:v>0.3304285952141342</c:v>
                </c:pt>
                <c:pt idx="447">
                  <c:v>0.33071685495227438</c:v>
                </c:pt>
                <c:pt idx="448">
                  <c:v>0.33101998424448659</c:v>
                </c:pt>
                <c:pt idx="449">
                  <c:v>0.33127968102968292</c:v>
                </c:pt>
                <c:pt idx="450">
                  <c:v>0.33153910513287466</c:v>
                </c:pt>
                <c:pt idx="451">
                  <c:v>0.33180358751807576</c:v>
                </c:pt>
                <c:pt idx="452">
                  <c:v>0.33207450292392382</c:v>
                </c:pt>
                <c:pt idx="453">
                  <c:v>0.33233430201168584</c:v>
                </c:pt>
                <c:pt idx="454">
                  <c:v>0.3325906314110943</c:v>
                </c:pt>
                <c:pt idx="455">
                  <c:v>0.33284362493287106</c:v>
                </c:pt>
                <c:pt idx="456">
                  <c:v>0.33310294638326815</c:v>
                </c:pt>
                <c:pt idx="457">
                  <c:v>0.3333845950948981</c:v>
                </c:pt>
                <c:pt idx="458">
                  <c:v>0.33364838771652328</c:v>
                </c:pt>
                <c:pt idx="459">
                  <c:v>0.33389705197647351</c:v>
                </c:pt>
                <c:pt idx="460">
                  <c:v>0.33414024609740706</c:v>
                </c:pt>
                <c:pt idx="461">
                  <c:v>0.33437650115954271</c:v>
                </c:pt>
                <c:pt idx="462">
                  <c:v>0.33463455050768626</c:v>
                </c:pt>
                <c:pt idx="463">
                  <c:v>0.33486401729916554</c:v>
                </c:pt>
                <c:pt idx="464">
                  <c:v>0.33509405407278381</c:v>
                </c:pt>
                <c:pt idx="465">
                  <c:v>0.33533005054334392</c:v>
                </c:pt>
                <c:pt idx="466">
                  <c:v>0.33554963181205616</c:v>
                </c:pt>
                <c:pt idx="467">
                  <c:v>0.33574785413502156</c:v>
                </c:pt>
                <c:pt idx="468">
                  <c:v>0.33593316176598736</c:v>
                </c:pt>
                <c:pt idx="469">
                  <c:v>0.33613632286758316</c:v>
                </c:pt>
                <c:pt idx="470">
                  <c:v>0.33636292820539726</c:v>
                </c:pt>
                <c:pt idx="471">
                  <c:v>0.3365851494444369</c:v>
                </c:pt>
                <c:pt idx="472">
                  <c:v>0.33680900847088191</c:v>
                </c:pt>
                <c:pt idx="473">
                  <c:v>0.33700496080615561</c:v>
                </c:pt>
                <c:pt idx="474">
                  <c:v>0.33720263155425051</c:v>
                </c:pt>
                <c:pt idx="475">
                  <c:v>0.33742812419808826</c:v>
                </c:pt>
                <c:pt idx="476">
                  <c:v>0.33763000152118211</c:v>
                </c:pt>
                <c:pt idx="477">
                  <c:v>0.33778679850808818</c:v>
                </c:pt>
                <c:pt idx="478">
                  <c:v>0.33796966511662707</c:v>
                </c:pt>
                <c:pt idx="479">
                  <c:v>0.33819336623131041</c:v>
                </c:pt>
                <c:pt idx="480">
                  <c:v>0.33845675392121949</c:v>
                </c:pt>
                <c:pt idx="481">
                  <c:v>0.33864414095129486</c:v>
                </c:pt>
                <c:pt idx="482">
                  <c:v>0.3388049176207038</c:v>
                </c:pt>
                <c:pt idx="483">
                  <c:v>0.33899930514415183</c:v>
                </c:pt>
                <c:pt idx="484">
                  <c:v>0.33917065463117541</c:v>
                </c:pt>
                <c:pt idx="485">
                  <c:v>0.33933316616334741</c:v>
                </c:pt>
                <c:pt idx="486">
                  <c:v>0.33950145944243332</c:v>
                </c:pt>
                <c:pt idx="487">
                  <c:v>0.33969798933850526</c:v>
                </c:pt>
                <c:pt idx="488">
                  <c:v>0.33987404187207959</c:v>
                </c:pt>
                <c:pt idx="489">
                  <c:v>0.34004000343594454</c:v>
                </c:pt>
                <c:pt idx="490">
                  <c:v>0.34021437230862522</c:v>
                </c:pt>
                <c:pt idx="491">
                  <c:v>0.3403769015206472</c:v>
                </c:pt>
                <c:pt idx="492">
                  <c:v>0.34052819602348805</c:v>
                </c:pt>
                <c:pt idx="493">
                  <c:v>0.34069116095844137</c:v>
                </c:pt>
                <c:pt idx="494">
                  <c:v>0.34086036613821236</c:v>
                </c:pt>
                <c:pt idx="495">
                  <c:v>0.34101556438321251</c:v>
                </c:pt>
                <c:pt idx="496">
                  <c:v>0.34118691167707355</c:v>
                </c:pt>
                <c:pt idx="497">
                  <c:v>0.34138772306689408</c:v>
                </c:pt>
                <c:pt idx="498">
                  <c:v>0.34155921643732262</c:v>
                </c:pt>
                <c:pt idx="499">
                  <c:v>0.34172317635343513</c:v>
                </c:pt>
                <c:pt idx="500">
                  <c:v>0.34184950300276667</c:v>
                </c:pt>
                <c:pt idx="501">
                  <c:v>0.34202557665997618</c:v>
                </c:pt>
                <c:pt idx="502">
                  <c:v>0.3422278960560689</c:v>
                </c:pt>
                <c:pt idx="503">
                  <c:v>0.34238704023287075</c:v>
                </c:pt>
                <c:pt idx="504">
                  <c:v>0.34251526548056149</c:v>
                </c:pt>
                <c:pt idx="505">
                  <c:v>0.34271456082844121</c:v>
                </c:pt>
                <c:pt idx="506">
                  <c:v>0.34288713992996533</c:v>
                </c:pt>
                <c:pt idx="507">
                  <c:v>0.34298910127384646</c:v>
                </c:pt>
                <c:pt idx="508">
                  <c:v>0.34317009058235176</c:v>
                </c:pt>
                <c:pt idx="509">
                  <c:v>0.34335204621648296</c:v>
                </c:pt>
                <c:pt idx="510">
                  <c:v>0.34350364587440402</c:v>
                </c:pt>
                <c:pt idx="511">
                  <c:v>0.34365107384485971</c:v>
                </c:pt>
                <c:pt idx="512">
                  <c:v>0.3437881184785776</c:v>
                </c:pt>
                <c:pt idx="513">
                  <c:v>0.34395939294946043</c:v>
                </c:pt>
                <c:pt idx="514">
                  <c:v>0.34412882504938436</c:v>
                </c:pt>
                <c:pt idx="515">
                  <c:v>0.34427851624447708</c:v>
                </c:pt>
                <c:pt idx="516">
                  <c:v>0.34442663000304002</c:v>
                </c:pt>
                <c:pt idx="517">
                  <c:v>0.3445834030817001</c:v>
                </c:pt>
                <c:pt idx="518">
                  <c:v>0.34475689355711486</c:v>
                </c:pt>
                <c:pt idx="519">
                  <c:v>0.34493517844375904</c:v>
                </c:pt>
                <c:pt idx="520">
                  <c:v>0.34511667314381905</c:v>
                </c:pt>
                <c:pt idx="521">
                  <c:v>0.3453161708644264</c:v>
                </c:pt>
                <c:pt idx="522">
                  <c:v>0.34543318916773691</c:v>
                </c:pt>
                <c:pt idx="523">
                  <c:v>0.34552800346022688</c:v>
                </c:pt>
                <c:pt idx="524">
                  <c:v>0.34572990220130179</c:v>
                </c:pt>
                <c:pt idx="525">
                  <c:v>0.34590264964625356</c:v>
                </c:pt>
                <c:pt idx="526">
                  <c:v>0.34608112521676926</c:v>
                </c:pt>
                <c:pt idx="527">
                  <c:v>0.34625121886232635</c:v>
                </c:pt>
                <c:pt idx="528">
                  <c:v>0.34634056091667481</c:v>
                </c:pt>
                <c:pt idx="529">
                  <c:v>0.34649670332961185</c:v>
                </c:pt>
                <c:pt idx="530">
                  <c:v>0.34670182425868012</c:v>
                </c:pt>
                <c:pt idx="531">
                  <c:v>0.34686976435106648</c:v>
                </c:pt>
                <c:pt idx="532">
                  <c:v>0.34700217634808667</c:v>
                </c:pt>
                <c:pt idx="533">
                  <c:v>0.34716880475415546</c:v>
                </c:pt>
                <c:pt idx="534">
                  <c:v>0.34735891776878569</c:v>
                </c:pt>
                <c:pt idx="535">
                  <c:v>0.34750523091079727</c:v>
                </c:pt>
                <c:pt idx="536">
                  <c:v>0.34766189975116996</c:v>
                </c:pt>
                <c:pt idx="537">
                  <c:v>0.34785935718758881</c:v>
                </c:pt>
                <c:pt idx="538">
                  <c:v>0.34805113552208494</c:v>
                </c:pt>
                <c:pt idx="539">
                  <c:v>0.34819053178219489</c:v>
                </c:pt>
                <c:pt idx="540">
                  <c:v>0.34836178103685239</c:v>
                </c:pt>
                <c:pt idx="541">
                  <c:v>0.34855097328672563</c:v>
                </c:pt>
                <c:pt idx="542">
                  <c:v>0.34872276021116649</c:v>
                </c:pt>
                <c:pt idx="543">
                  <c:v>0.34889265093508365</c:v>
                </c:pt>
                <c:pt idx="544">
                  <c:v>0.34910112018095468</c:v>
                </c:pt>
                <c:pt idx="545">
                  <c:v>0.34929955636955418</c:v>
                </c:pt>
                <c:pt idx="546">
                  <c:v>0.34943226158833496</c:v>
                </c:pt>
                <c:pt idx="547">
                  <c:v>0.34959583508455228</c:v>
                </c:pt>
                <c:pt idx="548">
                  <c:v>0.34979881908597615</c:v>
                </c:pt>
                <c:pt idx="549">
                  <c:v>0.35000583684859254</c:v>
                </c:pt>
                <c:pt idx="550">
                  <c:v>0.35015424162801095</c:v>
                </c:pt>
                <c:pt idx="551">
                  <c:v>0.35031918461482686</c:v>
                </c:pt>
                <c:pt idx="552">
                  <c:v>0.35056610770841717</c:v>
                </c:pt>
                <c:pt idx="553">
                  <c:v>0.35074421964469266</c:v>
                </c:pt>
                <c:pt idx="554">
                  <c:v>0.35091206529877028</c:v>
                </c:pt>
                <c:pt idx="555">
                  <c:v>0.35109666410545448</c:v>
                </c:pt>
                <c:pt idx="556">
                  <c:v>0.35128617849454802</c:v>
                </c:pt>
                <c:pt idx="557">
                  <c:v>0.35144454081044524</c:v>
                </c:pt>
                <c:pt idx="558">
                  <c:v>0.35161333295553421</c:v>
                </c:pt>
                <c:pt idx="559">
                  <c:v>0.35183487556141396</c:v>
                </c:pt>
                <c:pt idx="560">
                  <c:v>0.35201909167373241</c:v>
                </c:pt>
                <c:pt idx="561">
                  <c:v>0.35221584302173109</c:v>
                </c:pt>
                <c:pt idx="562">
                  <c:v>0.35245641110920561</c:v>
                </c:pt>
                <c:pt idx="563">
                  <c:v>0.35261731817199765</c:v>
                </c:pt>
                <c:pt idx="564">
                  <c:v>0.35279300007488196</c:v>
                </c:pt>
                <c:pt idx="565">
                  <c:v>0.35299640282396005</c:v>
                </c:pt>
                <c:pt idx="566">
                  <c:v>0.35321097300896476</c:v>
                </c:pt>
                <c:pt idx="567">
                  <c:v>0.35340252690836998</c:v>
                </c:pt>
                <c:pt idx="568">
                  <c:v>0.35362781705785412</c:v>
                </c:pt>
                <c:pt idx="569">
                  <c:v>0.35384180018937167</c:v>
                </c:pt>
                <c:pt idx="570">
                  <c:v>0.35401308154700722</c:v>
                </c:pt>
                <c:pt idx="571">
                  <c:v>0.35418745372593735</c:v>
                </c:pt>
                <c:pt idx="572">
                  <c:v>0.35434758370200042</c:v>
                </c:pt>
                <c:pt idx="573">
                  <c:v>0.35458839823563054</c:v>
                </c:pt>
                <c:pt idx="574">
                  <c:v>0.35483754599422318</c:v>
                </c:pt>
                <c:pt idx="575">
                  <c:v>0.35502880799767933</c:v>
                </c:pt>
                <c:pt idx="576">
                  <c:v>0.35520632078554198</c:v>
                </c:pt>
                <c:pt idx="577">
                  <c:v>0.35542240611713888</c:v>
                </c:pt>
                <c:pt idx="578">
                  <c:v>0.3555416756331698</c:v>
                </c:pt>
                <c:pt idx="579">
                  <c:v>0.35567593122739627</c:v>
                </c:pt>
                <c:pt idx="580">
                  <c:v>0.35589936709447773</c:v>
                </c:pt>
                <c:pt idx="581">
                  <c:v>0.35609914572021228</c:v>
                </c:pt>
                <c:pt idx="582">
                  <c:v>0.35634176845436133</c:v>
                </c:pt>
                <c:pt idx="583">
                  <c:v>0.35658217264215847</c:v>
                </c:pt>
                <c:pt idx="584">
                  <c:v>0.35677424861539403</c:v>
                </c:pt>
                <c:pt idx="585">
                  <c:v>0.35697024331769905</c:v>
                </c:pt>
                <c:pt idx="586">
                  <c:v>0.35717332078460945</c:v>
                </c:pt>
                <c:pt idx="587">
                  <c:v>0.35735835962825985</c:v>
                </c:pt>
                <c:pt idx="588">
                  <c:v>0.35750877807866549</c:v>
                </c:pt>
                <c:pt idx="589">
                  <c:v>0.35766288963079118</c:v>
                </c:pt>
                <c:pt idx="590">
                  <c:v>0.35784242069344252</c:v>
                </c:pt>
                <c:pt idx="591">
                  <c:v>0.35805759516366359</c:v>
                </c:pt>
                <c:pt idx="592">
                  <c:v>0.35826197804533749</c:v>
                </c:pt>
                <c:pt idx="593">
                  <c:v>0.35841847032786672</c:v>
                </c:pt>
                <c:pt idx="594">
                  <c:v>0.35861415858369899</c:v>
                </c:pt>
                <c:pt idx="595">
                  <c:v>0.35878517983448432</c:v>
                </c:pt>
                <c:pt idx="596">
                  <c:v>0.35895338553754441</c:v>
                </c:pt>
                <c:pt idx="597">
                  <c:v>0.35913806196699882</c:v>
                </c:pt>
                <c:pt idx="598">
                  <c:v>0.35940095685874657</c:v>
                </c:pt>
                <c:pt idx="599">
                  <c:v>0.35960989922186054</c:v>
                </c:pt>
                <c:pt idx="600">
                  <c:v>0.35977518344188369</c:v>
                </c:pt>
                <c:pt idx="601">
                  <c:v>0.35997993736402439</c:v>
                </c:pt>
                <c:pt idx="602">
                  <c:v>0.36015031086467991</c:v>
                </c:pt>
                <c:pt idx="603">
                  <c:v>0.36030417693530437</c:v>
                </c:pt>
                <c:pt idx="604">
                  <c:v>0.36048006467985477</c:v>
                </c:pt>
                <c:pt idx="605">
                  <c:v>0.36067102639394893</c:v>
                </c:pt>
                <c:pt idx="606">
                  <c:v>0.36085682512170081</c:v>
                </c:pt>
                <c:pt idx="607">
                  <c:v>0.36101843570229608</c:v>
                </c:pt>
                <c:pt idx="608">
                  <c:v>0.36121201671071351</c:v>
                </c:pt>
                <c:pt idx="609">
                  <c:v>0.36139717396257787</c:v>
                </c:pt>
                <c:pt idx="610">
                  <c:v>0.36154030752644356</c:v>
                </c:pt>
                <c:pt idx="611">
                  <c:v>0.36173213075998317</c:v>
                </c:pt>
                <c:pt idx="612">
                  <c:v>0.36189227335126645</c:v>
                </c:pt>
                <c:pt idx="613">
                  <c:v>0.36203716615927717</c:v>
                </c:pt>
                <c:pt idx="614">
                  <c:v>0.36230343569259249</c:v>
                </c:pt>
                <c:pt idx="615">
                  <c:v>0.36248279376483783</c:v>
                </c:pt>
                <c:pt idx="616">
                  <c:v>0.36257327997226935</c:v>
                </c:pt>
                <c:pt idx="617">
                  <c:v>0.36280667154155094</c:v>
                </c:pt>
                <c:pt idx="618">
                  <c:v>0.36298740485117414</c:v>
                </c:pt>
                <c:pt idx="619">
                  <c:v>0.36315645192478602</c:v>
                </c:pt>
                <c:pt idx="620">
                  <c:v>0.36343794894037268</c:v>
                </c:pt>
                <c:pt idx="621">
                  <c:v>0.36369790984743094</c:v>
                </c:pt>
                <c:pt idx="622">
                  <c:v>0.36394647177047501</c:v>
                </c:pt>
                <c:pt idx="623">
                  <c:v>0.36416305331033533</c:v>
                </c:pt>
                <c:pt idx="624">
                  <c:v>0.36437070154091605</c:v>
                </c:pt>
                <c:pt idx="625">
                  <c:v>0.36455422522149172</c:v>
                </c:pt>
                <c:pt idx="626">
                  <c:v>0.36476845783895556</c:v>
                </c:pt>
                <c:pt idx="627">
                  <c:v>0.36504820009539635</c:v>
                </c:pt>
                <c:pt idx="628">
                  <c:v>0.36525019127840735</c:v>
                </c:pt>
                <c:pt idx="629">
                  <c:v>0.36543933910165438</c:v>
                </c:pt>
                <c:pt idx="630">
                  <c:v>0.36567178619556451</c:v>
                </c:pt>
                <c:pt idx="631">
                  <c:v>0.36593857961164727</c:v>
                </c:pt>
                <c:pt idx="632">
                  <c:v>0.36616781959188538</c:v>
                </c:pt>
                <c:pt idx="633">
                  <c:v>0.36637705598310016</c:v>
                </c:pt>
                <c:pt idx="634">
                  <c:v>0.3665262993459979</c:v>
                </c:pt>
                <c:pt idx="635">
                  <c:v>0.3666388314262452</c:v>
                </c:pt>
                <c:pt idx="636">
                  <c:v>0.36682157472070526</c:v>
                </c:pt>
                <c:pt idx="637">
                  <c:v>0.36700315529863564</c:v>
                </c:pt>
                <c:pt idx="638">
                  <c:v>0.36715495191155645</c:v>
                </c:pt>
                <c:pt idx="639">
                  <c:v>0.36734844931623206</c:v>
                </c:pt>
                <c:pt idx="640">
                  <c:v>0.36767678182307634</c:v>
                </c:pt>
                <c:pt idx="641">
                  <c:v>0.36792999148288752</c:v>
                </c:pt>
                <c:pt idx="642">
                  <c:v>0.36806766722154055</c:v>
                </c:pt>
                <c:pt idx="643">
                  <c:v>0.36818504777911193</c:v>
                </c:pt>
                <c:pt idx="644">
                  <c:v>0.36829002732992661</c:v>
                </c:pt>
                <c:pt idx="645">
                  <c:v>0.36845205534255415</c:v>
                </c:pt>
                <c:pt idx="646">
                  <c:v>0.36863810413222814</c:v>
                </c:pt>
                <c:pt idx="647">
                  <c:v>0.36880645306883625</c:v>
                </c:pt>
                <c:pt idx="648">
                  <c:v>0.36897760391411544</c:v>
                </c:pt>
                <c:pt idx="649">
                  <c:v>0.36915989176152336</c:v>
                </c:pt>
                <c:pt idx="650">
                  <c:v>0.36935794814182382</c:v>
                </c:pt>
                <c:pt idx="651">
                  <c:v>0.36938695042113651</c:v>
                </c:pt>
                <c:pt idx="652">
                  <c:v>0.36954154327559657</c:v>
                </c:pt>
                <c:pt idx="653">
                  <c:v>0.36971967630206493</c:v>
                </c:pt>
                <c:pt idx="654">
                  <c:v>0.36997422036888344</c:v>
                </c:pt>
                <c:pt idx="655">
                  <c:v>0.37015222124737995</c:v>
                </c:pt>
                <c:pt idx="656">
                  <c:v>0.37026856211576931</c:v>
                </c:pt>
                <c:pt idx="657">
                  <c:v>0.37043825793316937</c:v>
                </c:pt>
                <c:pt idx="658">
                  <c:v>0.37067678724642716</c:v>
                </c:pt>
                <c:pt idx="659">
                  <c:v>0.370789887662202</c:v>
                </c:pt>
                <c:pt idx="660">
                  <c:v>0.37095110604832032</c:v>
                </c:pt>
                <c:pt idx="661">
                  <c:v>0.37115157596627402</c:v>
                </c:pt>
                <c:pt idx="662">
                  <c:v>0.3712271679425343</c:v>
                </c:pt>
                <c:pt idx="663">
                  <c:v>0.37134578521531675</c:v>
                </c:pt>
                <c:pt idx="664">
                  <c:v>0.37148138025827904</c:v>
                </c:pt>
                <c:pt idx="665">
                  <c:v>0.37164195155509527</c:v>
                </c:pt>
                <c:pt idx="666">
                  <c:v>0.37178299318638347</c:v>
                </c:pt>
                <c:pt idx="667">
                  <c:v>0.3718564651176306</c:v>
                </c:pt>
                <c:pt idx="668">
                  <c:v>0.37204541179470113</c:v>
                </c:pt>
                <c:pt idx="669">
                  <c:v>0.37226690695370945</c:v>
                </c:pt>
                <c:pt idx="670">
                  <c:v>0.37246792271113033</c:v>
                </c:pt>
                <c:pt idx="671">
                  <c:v>0.37266994201806991</c:v>
                </c:pt>
                <c:pt idx="672">
                  <c:v>0.37290142621187861</c:v>
                </c:pt>
                <c:pt idx="673">
                  <c:v>0.37303278595889505</c:v>
                </c:pt>
                <c:pt idx="674">
                  <c:v>0.3731181406181987</c:v>
                </c:pt>
                <c:pt idx="675">
                  <c:v>0.37323817896109318</c:v>
                </c:pt>
                <c:pt idx="676">
                  <c:v>0.37340264852542099</c:v>
                </c:pt>
                <c:pt idx="677">
                  <c:v>0.37357603012338519</c:v>
                </c:pt>
                <c:pt idx="678">
                  <c:v>0.37378183482731714</c:v>
                </c:pt>
                <c:pt idx="679">
                  <c:v>0.37395617422515781</c:v>
                </c:pt>
                <c:pt idx="680">
                  <c:v>0.37411119372619367</c:v>
                </c:pt>
                <c:pt idx="681">
                  <c:v>0.37425978034805141</c:v>
                </c:pt>
                <c:pt idx="682">
                  <c:v>0.37447194430240777</c:v>
                </c:pt>
                <c:pt idx="683">
                  <c:v>0.37459551637531202</c:v>
                </c:pt>
                <c:pt idx="684">
                  <c:v>0.37469891860429388</c:v>
                </c:pt>
                <c:pt idx="685">
                  <c:v>0.37486717165487021</c:v>
                </c:pt>
                <c:pt idx="686">
                  <c:v>0.37498542743565344</c:v>
                </c:pt>
                <c:pt idx="687">
                  <c:v>0.37513047657842363</c:v>
                </c:pt>
                <c:pt idx="688">
                  <c:v>0.37533367855514949</c:v>
                </c:pt>
                <c:pt idx="689">
                  <c:v>0.3755136411060766</c:v>
                </c:pt>
                <c:pt idx="690">
                  <c:v>0.37567654381532067</c:v>
                </c:pt>
                <c:pt idx="691">
                  <c:v>0.37585053620306536</c:v>
                </c:pt>
                <c:pt idx="692">
                  <c:v>0.37600504547886787</c:v>
                </c:pt>
                <c:pt idx="693">
                  <c:v>0.3761273750396909</c:v>
                </c:pt>
                <c:pt idx="694">
                  <c:v>0.37624070004023386</c:v>
                </c:pt>
                <c:pt idx="695">
                  <c:v>0.37636804348914538</c:v>
                </c:pt>
                <c:pt idx="696">
                  <c:v>0.37649357133998568</c:v>
                </c:pt>
                <c:pt idx="697">
                  <c:v>0.3766235161474758</c:v>
                </c:pt>
                <c:pt idx="698">
                  <c:v>0.37679388910564776</c:v>
                </c:pt>
                <c:pt idx="699">
                  <c:v>0.37692958226118289</c:v>
                </c:pt>
                <c:pt idx="700">
                  <c:v>0.3770830088427235</c:v>
                </c:pt>
                <c:pt idx="701">
                  <c:v>0.37728479463706471</c:v>
                </c:pt>
                <c:pt idx="702">
                  <c:v>0.37742822375276086</c:v>
                </c:pt>
                <c:pt idx="703">
                  <c:v>0.37757872479453169</c:v>
                </c:pt>
                <c:pt idx="704">
                  <c:v>0.37773594850594439</c:v>
                </c:pt>
                <c:pt idx="705">
                  <c:v>0.37786911843985527</c:v>
                </c:pt>
                <c:pt idx="706">
                  <c:v>0.37796021824823572</c:v>
                </c:pt>
                <c:pt idx="707">
                  <c:v>0.37809287419237186</c:v>
                </c:pt>
                <c:pt idx="708">
                  <c:v>0.37821110099277444</c:v>
                </c:pt>
                <c:pt idx="709">
                  <c:v>0.37830840168684626</c:v>
                </c:pt>
                <c:pt idx="710">
                  <c:v>0.37841487473808605</c:v>
                </c:pt>
                <c:pt idx="711">
                  <c:v>0.37854392264159542</c:v>
                </c:pt>
                <c:pt idx="712">
                  <c:v>0.37867992640563131</c:v>
                </c:pt>
                <c:pt idx="713">
                  <c:v>0.37877823332462085</c:v>
                </c:pt>
                <c:pt idx="714">
                  <c:v>0.37887594459014357</c:v>
                </c:pt>
                <c:pt idx="715">
                  <c:v>0.37893927922440368</c:v>
                </c:pt>
                <c:pt idx="716">
                  <c:v>0.37898168881295841</c:v>
                </c:pt>
                <c:pt idx="717">
                  <c:v>0.37905899429830203</c:v>
                </c:pt>
                <c:pt idx="718">
                  <c:v>0.37913529361542397</c:v>
                </c:pt>
                <c:pt idx="719">
                  <c:v>0.37920779277826794</c:v>
                </c:pt>
                <c:pt idx="720">
                  <c:v>0.37931515478301875</c:v>
                </c:pt>
                <c:pt idx="721">
                  <c:v>0.37944635762570184</c:v>
                </c:pt>
                <c:pt idx="722">
                  <c:v>0.37959822676740623</c:v>
                </c:pt>
                <c:pt idx="723">
                  <c:v>0.37975671754855811</c:v>
                </c:pt>
                <c:pt idx="724">
                  <c:v>0.37990789590007074</c:v>
                </c:pt>
                <c:pt idx="725">
                  <c:v>0.38002367753673943</c:v>
                </c:pt>
                <c:pt idx="726">
                  <c:v>0.38012843947959424</c:v>
                </c:pt>
                <c:pt idx="727">
                  <c:v>0.38024624997409262</c:v>
                </c:pt>
                <c:pt idx="728">
                  <c:v>0.3803877576945629</c:v>
                </c:pt>
                <c:pt idx="729">
                  <c:v>0.38053619414103917</c:v>
                </c:pt>
                <c:pt idx="730">
                  <c:v>0.38067090361441558</c:v>
                </c:pt>
                <c:pt idx="731">
                  <c:v>0.38077954869841862</c:v>
                </c:pt>
                <c:pt idx="732">
                  <c:v>0.38091396981634112</c:v>
                </c:pt>
                <c:pt idx="733">
                  <c:v>0.3810770896364597</c:v>
                </c:pt>
                <c:pt idx="734">
                  <c:v>0.38122520272029758</c:v>
                </c:pt>
                <c:pt idx="735">
                  <c:v>0.38139683795144513</c:v>
                </c:pt>
                <c:pt idx="736">
                  <c:v>0.38155776171013484</c:v>
                </c:pt>
                <c:pt idx="737">
                  <c:v>0.38173886455107914</c:v>
                </c:pt>
                <c:pt idx="738">
                  <c:v>0.38193040421597407</c:v>
                </c:pt>
                <c:pt idx="739">
                  <c:v>0.3821221151873378</c:v>
                </c:pt>
                <c:pt idx="740">
                  <c:v>0.38234342740274424</c:v>
                </c:pt>
                <c:pt idx="741">
                  <c:v>0.38252363964435426</c:v>
                </c:pt>
                <c:pt idx="742">
                  <c:v>0.38271639728343437</c:v>
                </c:pt>
                <c:pt idx="743">
                  <c:v>0.38290333632470447</c:v>
                </c:pt>
                <c:pt idx="744">
                  <c:v>0.38311315363363002</c:v>
                </c:pt>
                <c:pt idx="745">
                  <c:v>0.38333547824904518</c:v>
                </c:pt>
                <c:pt idx="746">
                  <c:v>0.38354950273174032</c:v>
                </c:pt>
                <c:pt idx="747">
                  <c:v>0.38376758909168002</c:v>
                </c:pt>
                <c:pt idx="748">
                  <c:v>0.38398946491602137</c:v>
                </c:pt>
                <c:pt idx="749">
                  <c:v>0.38421440341570506</c:v>
                </c:pt>
                <c:pt idx="750">
                  <c:v>0.38445435352475837</c:v>
                </c:pt>
                <c:pt idx="751">
                  <c:v>0.38466136148372848</c:v>
                </c:pt>
                <c:pt idx="752">
                  <c:v>0.38484131862296161</c:v>
                </c:pt>
                <c:pt idx="753">
                  <c:v>0.38504903668631707</c:v>
                </c:pt>
                <c:pt idx="754">
                  <c:v>0.38522026306922913</c:v>
                </c:pt>
                <c:pt idx="755">
                  <c:v>0.38539992197390388</c:v>
                </c:pt>
                <c:pt idx="756">
                  <c:v>0.38559330059293789</c:v>
                </c:pt>
                <c:pt idx="757">
                  <c:v>0.38577505230045145</c:v>
                </c:pt>
                <c:pt idx="758">
                  <c:v>0.38596284750047571</c:v>
                </c:pt>
                <c:pt idx="759">
                  <c:v>0.38617168861297269</c:v>
                </c:pt>
                <c:pt idx="760">
                  <c:v>0.38637378353589824</c:v>
                </c:pt>
                <c:pt idx="761">
                  <c:v>0.38655152672573684</c:v>
                </c:pt>
                <c:pt idx="762">
                  <c:v>0.3867279050113388</c:v>
                </c:pt>
                <c:pt idx="763">
                  <c:v>0.38688894556013653</c:v>
                </c:pt>
                <c:pt idx="764">
                  <c:v>0.38704737498812181</c:v>
                </c:pt>
                <c:pt idx="765">
                  <c:v>0.38719831098271956</c:v>
                </c:pt>
                <c:pt idx="766">
                  <c:v>0.38731135401982941</c:v>
                </c:pt>
                <c:pt idx="767">
                  <c:v>0.38742949566411772</c:v>
                </c:pt>
                <c:pt idx="768">
                  <c:v>0.38753747300602842</c:v>
                </c:pt>
                <c:pt idx="769">
                  <c:v>0.38763223733216551</c:v>
                </c:pt>
                <c:pt idx="770">
                  <c:v>0.38773710670944661</c:v>
                </c:pt>
                <c:pt idx="771">
                  <c:v>0.38786210657876224</c:v>
                </c:pt>
                <c:pt idx="772">
                  <c:v>0.38798165127978229</c:v>
                </c:pt>
                <c:pt idx="773">
                  <c:v>0.3880922928797183</c:v>
                </c:pt>
                <c:pt idx="774">
                  <c:v>0.3882293718101168</c:v>
                </c:pt>
                <c:pt idx="775">
                  <c:v>0.38832460086630655</c:v>
                </c:pt>
                <c:pt idx="776">
                  <c:v>0.38837533266261293</c:v>
                </c:pt>
                <c:pt idx="777">
                  <c:v>0.3884727309744383</c:v>
                </c:pt>
                <c:pt idx="778">
                  <c:v>0.38854256929550951</c:v>
                </c:pt>
                <c:pt idx="779">
                  <c:v>0.38859130736763769</c:v>
                </c:pt>
                <c:pt idx="780">
                  <c:v>0.38867250456384217</c:v>
                </c:pt>
                <c:pt idx="781">
                  <c:v>0.38871305752027502</c:v>
                </c:pt>
                <c:pt idx="782">
                  <c:v>0.38874836470073076</c:v>
                </c:pt>
                <c:pt idx="783">
                  <c:v>0.38879530569998799</c:v>
                </c:pt>
                <c:pt idx="784">
                  <c:v>0.38881167498640173</c:v>
                </c:pt>
                <c:pt idx="785">
                  <c:v>0.38882767509359067</c:v>
                </c:pt>
                <c:pt idx="786">
                  <c:v>0.38885514919480713</c:v>
                </c:pt>
                <c:pt idx="787">
                  <c:v>0.38887258999927415</c:v>
                </c:pt>
                <c:pt idx="788">
                  <c:v>0.38891081449650439</c:v>
                </c:pt>
                <c:pt idx="789">
                  <c:v>0.38893925594650014</c:v>
                </c:pt>
                <c:pt idx="790">
                  <c:v>0.38895964747725298</c:v>
                </c:pt>
                <c:pt idx="791">
                  <c:v>0.38896061327151288</c:v>
                </c:pt>
                <c:pt idx="792">
                  <c:v>0.38895477723966487</c:v>
                </c:pt>
                <c:pt idx="793">
                  <c:v>0.38891724135405653</c:v>
                </c:pt>
                <c:pt idx="794">
                  <c:v>0.38888144751020409</c:v>
                </c:pt>
                <c:pt idx="795">
                  <c:v>0.38889665956937031</c:v>
                </c:pt>
                <c:pt idx="796">
                  <c:v>0.38891629079092049</c:v>
                </c:pt>
                <c:pt idx="797">
                  <c:v>0.38892977925548539</c:v>
                </c:pt>
                <c:pt idx="798">
                  <c:v>0.3889568689903658</c:v>
                </c:pt>
                <c:pt idx="799">
                  <c:v>0.38896251787366593</c:v>
                </c:pt>
                <c:pt idx="800">
                  <c:v>0.38891957623780432</c:v>
                </c:pt>
                <c:pt idx="801">
                  <c:v>0.38892225194453839</c:v>
                </c:pt>
                <c:pt idx="802">
                  <c:v>0.38895200433881549</c:v>
                </c:pt>
                <c:pt idx="803">
                  <c:v>0.3889872572938331</c:v>
                </c:pt>
                <c:pt idx="804">
                  <c:v>0.38904671533829083</c:v>
                </c:pt>
                <c:pt idx="805">
                  <c:v>0.38914707256043113</c:v>
                </c:pt>
                <c:pt idx="806">
                  <c:v>0.38920872929406974</c:v>
                </c:pt>
                <c:pt idx="807">
                  <c:v>0.38928074151202313</c:v>
                </c:pt>
                <c:pt idx="808">
                  <c:v>0.38934959920917106</c:v>
                </c:pt>
                <c:pt idx="809">
                  <c:v>0.38940709765676029</c:v>
                </c:pt>
                <c:pt idx="810">
                  <c:v>0.38949180022671648</c:v>
                </c:pt>
                <c:pt idx="811">
                  <c:v>0.38959053583415243</c:v>
                </c:pt>
                <c:pt idx="812">
                  <c:v>0.38968438553863421</c:v>
                </c:pt>
                <c:pt idx="813">
                  <c:v>0.38980420602596594</c:v>
                </c:pt>
                <c:pt idx="814">
                  <c:v>0.38990955147732431</c:v>
                </c:pt>
                <c:pt idx="815">
                  <c:v>0.38999351769538554</c:v>
                </c:pt>
                <c:pt idx="816">
                  <c:v>0.39009490666274371</c:v>
                </c:pt>
                <c:pt idx="817">
                  <c:v>0.39021398661011092</c:v>
                </c:pt>
                <c:pt idx="818">
                  <c:v>0.39032780572713799</c:v>
                </c:pt>
                <c:pt idx="819">
                  <c:v>0.39044859394529435</c:v>
                </c:pt>
                <c:pt idx="820">
                  <c:v>0.39056631666132652</c:v>
                </c:pt>
                <c:pt idx="821">
                  <c:v>0.39067124047074225</c:v>
                </c:pt>
                <c:pt idx="822">
                  <c:v>0.39075180477486215</c:v>
                </c:pt>
                <c:pt idx="823">
                  <c:v>0.39084365564287299</c:v>
                </c:pt>
                <c:pt idx="824">
                  <c:v>0.39093900264250731</c:v>
                </c:pt>
                <c:pt idx="825">
                  <c:v>0.39104210058262795</c:v>
                </c:pt>
                <c:pt idx="826">
                  <c:v>0.39114551533815761</c:v>
                </c:pt>
                <c:pt idx="827">
                  <c:v>0.39125770885221295</c:v>
                </c:pt>
                <c:pt idx="828">
                  <c:v>0.39138440357921872</c:v>
                </c:pt>
                <c:pt idx="829">
                  <c:v>0.39148904748936175</c:v>
                </c:pt>
                <c:pt idx="830">
                  <c:v>0.39158281438681602</c:v>
                </c:pt>
                <c:pt idx="831">
                  <c:v>0.39166452602164176</c:v>
                </c:pt>
                <c:pt idx="832">
                  <c:v>0.39173911456860361</c:v>
                </c:pt>
                <c:pt idx="833">
                  <c:v>0.3918402471316782</c:v>
                </c:pt>
                <c:pt idx="834">
                  <c:v>0.39195440938241727</c:v>
                </c:pt>
                <c:pt idx="835">
                  <c:v>0.39207156942391386</c:v>
                </c:pt>
                <c:pt idx="836">
                  <c:v>0.39216413872117856</c:v>
                </c:pt>
                <c:pt idx="837">
                  <c:v>0.39225456559643795</c:v>
                </c:pt>
                <c:pt idx="838">
                  <c:v>0.39234452688542154</c:v>
                </c:pt>
                <c:pt idx="839">
                  <c:v>0.39241091301642622</c:v>
                </c:pt>
                <c:pt idx="840">
                  <c:v>0.3925056621918725</c:v>
                </c:pt>
                <c:pt idx="841">
                  <c:v>0.39261524603815173</c:v>
                </c:pt>
                <c:pt idx="842">
                  <c:v>0.39269703968415487</c:v>
                </c:pt>
                <c:pt idx="843">
                  <c:v>0.39278003211080242</c:v>
                </c:pt>
                <c:pt idx="844">
                  <c:v>0.39284645359153769</c:v>
                </c:pt>
                <c:pt idx="845">
                  <c:v>0.39290378741297954</c:v>
                </c:pt>
                <c:pt idx="846">
                  <c:v>0.39296339190195556</c:v>
                </c:pt>
                <c:pt idx="847">
                  <c:v>0.39304695556876457</c:v>
                </c:pt>
                <c:pt idx="848">
                  <c:v>0.39312355216825146</c:v>
                </c:pt>
                <c:pt idx="849">
                  <c:v>0.39319088712923006</c:v>
                </c:pt>
                <c:pt idx="850">
                  <c:v>0.39326708879915345</c:v>
                </c:pt>
                <c:pt idx="851">
                  <c:v>0.39333044156016389</c:v>
                </c:pt>
                <c:pt idx="852">
                  <c:v>0.39339220616482762</c:v>
                </c:pt>
                <c:pt idx="853">
                  <c:v>0.39347072664251947</c:v>
                </c:pt>
                <c:pt idx="854">
                  <c:v>0.39354402784008197</c:v>
                </c:pt>
                <c:pt idx="855">
                  <c:v>0.39361265706005216</c:v>
                </c:pt>
                <c:pt idx="856">
                  <c:v>0.39367500530660954</c:v>
                </c:pt>
                <c:pt idx="857">
                  <c:v>0.39374008666937604</c:v>
                </c:pt>
                <c:pt idx="858">
                  <c:v>0.39381613964911177</c:v>
                </c:pt>
                <c:pt idx="859">
                  <c:v>0.39388549385686117</c:v>
                </c:pt>
                <c:pt idx="860">
                  <c:v>0.39395659563296753</c:v>
                </c:pt>
                <c:pt idx="861">
                  <c:v>0.3940201161093963</c:v>
                </c:pt>
                <c:pt idx="862">
                  <c:v>0.39407696350492616</c:v>
                </c:pt>
                <c:pt idx="863">
                  <c:v>0.39412275449952761</c:v>
                </c:pt>
                <c:pt idx="864">
                  <c:v>0.39417434317656302</c:v>
                </c:pt>
                <c:pt idx="865">
                  <c:v>0.39423420112950192</c:v>
                </c:pt>
                <c:pt idx="866">
                  <c:v>0.39427767195772095</c:v>
                </c:pt>
                <c:pt idx="867">
                  <c:v>0.39431328358136747</c:v>
                </c:pt>
                <c:pt idx="868">
                  <c:v>0.39435781239515161</c:v>
                </c:pt>
                <c:pt idx="869">
                  <c:v>0.39439238653964176</c:v>
                </c:pt>
                <c:pt idx="870">
                  <c:v>0.39442893795863432</c:v>
                </c:pt>
                <c:pt idx="871">
                  <c:v>0.39447479604583319</c:v>
                </c:pt>
                <c:pt idx="872">
                  <c:v>0.39451646515668298</c:v>
                </c:pt>
                <c:pt idx="873">
                  <c:v>0.3945531250023932</c:v>
                </c:pt>
                <c:pt idx="874">
                  <c:v>0.39459307850390979</c:v>
                </c:pt>
                <c:pt idx="875">
                  <c:v>0.3946379729694372</c:v>
                </c:pt>
                <c:pt idx="876">
                  <c:v>0.3946794561313387</c:v>
                </c:pt>
                <c:pt idx="877">
                  <c:v>0.3947174962545878</c:v>
                </c:pt>
                <c:pt idx="878">
                  <c:v>0.39475309772043571</c:v>
                </c:pt>
                <c:pt idx="879">
                  <c:v>0.39480121168492555</c:v>
                </c:pt>
                <c:pt idx="880">
                  <c:v>0.39486388421262725</c:v>
                </c:pt>
                <c:pt idx="881">
                  <c:v>0.39490888648046912</c:v>
                </c:pt>
                <c:pt idx="882">
                  <c:v>0.39495029948569549</c:v>
                </c:pt>
                <c:pt idx="883">
                  <c:v>0.39499434699225394</c:v>
                </c:pt>
                <c:pt idx="884">
                  <c:v>0.39502441209234079</c:v>
                </c:pt>
                <c:pt idx="885">
                  <c:v>0.39506481568203</c:v>
                </c:pt>
                <c:pt idx="886">
                  <c:v>0.39512097456581663</c:v>
                </c:pt>
                <c:pt idx="887">
                  <c:v>0.39518501909322179</c:v>
                </c:pt>
                <c:pt idx="888">
                  <c:v>0.39525754975219951</c:v>
                </c:pt>
                <c:pt idx="889">
                  <c:v>0.39530786120842148</c:v>
                </c:pt>
                <c:pt idx="890">
                  <c:v>0.39534395909530518</c:v>
                </c:pt>
                <c:pt idx="891">
                  <c:v>0.39536805695846561</c:v>
                </c:pt>
                <c:pt idx="892">
                  <c:v>0.39537958526866795</c:v>
                </c:pt>
                <c:pt idx="893">
                  <c:v>0.3953914702187345</c:v>
                </c:pt>
                <c:pt idx="894">
                  <c:v>0.39543150030663471</c:v>
                </c:pt>
                <c:pt idx="895">
                  <c:v>0.39547670596702683</c:v>
                </c:pt>
                <c:pt idx="896">
                  <c:v>0.39551912661946553</c:v>
                </c:pt>
                <c:pt idx="897">
                  <c:v>0.39558429445733817</c:v>
                </c:pt>
                <c:pt idx="898">
                  <c:v>0.39562876941828257</c:v>
                </c:pt>
                <c:pt idx="899">
                  <c:v>0.39566659254597908</c:v>
                </c:pt>
                <c:pt idx="900">
                  <c:v>0.39571095724978916</c:v>
                </c:pt>
                <c:pt idx="901">
                  <c:v>0.39575277667605985</c:v>
                </c:pt>
                <c:pt idx="902">
                  <c:v>0.39579724817587286</c:v>
                </c:pt>
                <c:pt idx="903">
                  <c:v>0.39585359184919477</c:v>
                </c:pt>
                <c:pt idx="904">
                  <c:v>0.39589143572154711</c:v>
                </c:pt>
                <c:pt idx="905">
                  <c:v>0.39592536557337771</c:v>
                </c:pt>
                <c:pt idx="906">
                  <c:v>0.39596973035936128</c:v>
                </c:pt>
                <c:pt idx="907">
                  <c:v>0.39601399859552111</c:v>
                </c:pt>
                <c:pt idx="908">
                  <c:v>0.39606438361519558</c:v>
                </c:pt>
                <c:pt idx="909">
                  <c:v>0.39611812859157675</c:v>
                </c:pt>
                <c:pt idx="910">
                  <c:v>0.39617535387908442</c:v>
                </c:pt>
                <c:pt idx="911">
                  <c:v>0.39621746489622439</c:v>
                </c:pt>
                <c:pt idx="912">
                  <c:v>0.39624650849641641</c:v>
                </c:pt>
                <c:pt idx="913">
                  <c:v>0.39629533744382534</c:v>
                </c:pt>
                <c:pt idx="914">
                  <c:v>0.39634321083811797</c:v>
                </c:pt>
                <c:pt idx="915">
                  <c:v>0.39638785268669352</c:v>
                </c:pt>
                <c:pt idx="916">
                  <c:v>0.39645053582497342</c:v>
                </c:pt>
                <c:pt idx="917">
                  <c:v>0.39648797761001253</c:v>
                </c:pt>
                <c:pt idx="918">
                  <c:v>0.3965023932407033</c:v>
                </c:pt>
                <c:pt idx="919">
                  <c:v>0.3965480556295245</c:v>
                </c:pt>
                <c:pt idx="920">
                  <c:v>0.39659129116694336</c:v>
                </c:pt>
                <c:pt idx="921">
                  <c:v>0.39662809310077463</c:v>
                </c:pt>
                <c:pt idx="922">
                  <c:v>0.39668337185120023</c:v>
                </c:pt>
                <c:pt idx="923">
                  <c:v>0.39672032289042419</c:v>
                </c:pt>
                <c:pt idx="924">
                  <c:v>0.39674459944543211</c:v>
                </c:pt>
                <c:pt idx="925">
                  <c:v>0.39676364882503617</c:v>
                </c:pt>
                <c:pt idx="926">
                  <c:v>0.39678315292175409</c:v>
                </c:pt>
                <c:pt idx="927">
                  <c:v>0.3967971705633187</c:v>
                </c:pt>
                <c:pt idx="928">
                  <c:v>0.39681474865705307</c:v>
                </c:pt>
                <c:pt idx="929">
                  <c:v>0.39683434811809981</c:v>
                </c:pt>
                <c:pt idx="930">
                  <c:v>0.39686876941048377</c:v>
                </c:pt>
                <c:pt idx="931">
                  <c:v>0.39691090173842825</c:v>
                </c:pt>
                <c:pt idx="932">
                  <c:v>0.39693588330762869</c:v>
                </c:pt>
                <c:pt idx="933">
                  <c:v>0.39695088093868058</c:v>
                </c:pt>
                <c:pt idx="934">
                  <c:v>0.39695264656109908</c:v>
                </c:pt>
                <c:pt idx="935">
                  <c:v>0.39694043595344697</c:v>
                </c:pt>
                <c:pt idx="936">
                  <c:v>0.39694628464020565</c:v>
                </c:pt>
                <c:pt idx="937">
                  <c:v>0.39696766483811219</c:v>
                </c:pt>
                <c:pt idx="938">
                  <c:v>0.39697427764432897</c:v>
                </c:pt>
                <c:pt idx="939">
                  <c:v>0.39697856719172431</c:v>
                </c:pt>
                <c:pt idx="940">
                  <c:v>0.39698376337819247</c:v>
                </c:pt>
                <c:pt idx="941">
                  <c:v>0.39696827911931393</c:v>
                </c:pt>
                <c:pt idx="942">
                  <c:v>0.39693812058818129</c:v>
                </c:pt>
                <c:pt idx="943">
                  <c:v>0.39692069296857513</c:v>
                </c:pt>
                <c:pt idx="944">
                  <c:v>0.39690614423740755</c:v>
                </c:pt>
                <c:pt idx="945">
                  <c:v>0.39688492256850288</c:v>
                </c:pt>
                <c:pt idx="946">
                  <c:v>0.39686664682913403</c:v>
                </c:pt>
                <c:pt idx="947">
                  <c:v>0.3968417875691011</c:v>
                </c:pt>
                <c:pt idx="948">
                  <c:v>0.3967996982826234</c:v>
                </c:pt>
                <c:pt idx="949">
                  <c:v>0.39674752553508158</c:v>
                </c:pt>
                <c:pt idx="950">
                  <c:v>0.39669869092004539</c:v>
                </c:pt>
                <c:pt idx="951">
                  <c:v>0.39665559225511671</c:v>
                </c:pt>
                <c:pt idx="952">
                  <c:v>0.39661194991652288</c:v>
                </c:pt>
                <c:pt idx="953">
                  <c:v>0.39657380596613884</c:v>
                </c:pt>
                <c:pt idx="954">
                  <c:v>0.39652210016226874</c:v>
                </c:pt>
                <c:pt idx="955">
                  <c:v>0.39646312400240191</c:v>
                </c:pt>
                <c:pt idx="956">
                  <c:v>0.39641072100249719</c:v>
                </c:pt>
                <c:pt idx="957">
                  <c:v>0.39636961812439003</c:v>
                </c:pt>
                <c:pt idx="958">
                  <c:v>0.39635035190034112</c:v>
                </c:pt>
                <c:pt idx="959">
                  <c:v>0.39634307513574824</c:v>
                </c:pt>
                <c:pt idx="960">
                  <c:v>0.39633563672535116</c:v>
                </c:pt>
                <c:pt idx="961">
                  <c:v>0.3963345687506199</c:v>
                </c:pt>
                <c:pt idx="962">
                  <c:v>0.39633283167643746</c:v>
                </c:pt>
                <c:pt idx="963">
                  <c:v>0.39633221228207605</c:v>
                </c:pt>
                <c:pt idx="964">
                  <c:v>0.39635029238531505</c:v>
                </c:pt>
                <c:pt idx="965">
                  <c:v>0.39637694688975245</c:v>
                </c:pt>
                <c:pt idx="966">
                  <c:v>0.39641423897620692</c:v>
                </c:pt>
                <c:pt idx="967">
                  <c:v>0.39646282394140187</c:v>
                </c:pt>
                <c:pt idx="968">
                  <c:v>0.39653892698773685</c:v>
                </c:pt>
                <c:pt idx="969">
                  <c:v>0.39663120262140855</c:v>
                </c:pt>
                <c:pt idx="970">
                  <c:v>0.39672197897849087</c:v>
                </c:pt>
                <c:pt idx="971">
                  <c:v>0.39683369068125818</c:v>
                </c:pt>
                <c:pt idx="972">
                  <c:v>0.39695142403315015</c:v>
                </c:pt>
                <c:pt idx="973">
                  <c:v>0.39706613208313996</c:v>
                </c:pt>
                <c:pt idx="974">
                  <c:v>0.39718474802698461</c:v>
                </c:pt>
                <c:pt idx="975">
                  <c:v>0.39730745842535703</c:v>
                </c:pt>
                <c:pt idx="976">
                  <c:v>0.39744249575252777</c:v>
                </c:pt>
                <c:pt idx="977">
                  <c:v>0.39758827307486788</c:v>
                </c:pt>
                <c:pt idx="978">
                  <c:v>0.39773717526393959</c:v>
                </c:pt>
                <c:pt idx="979">
                  <c:v>0.39786672167318576</c:v>
                </c:pt>
                <c:pt idx="980">
                  <c:v>0.39801194472142964</c:v>
                </c:pt>
                <c:pt idx="981">
                  <c:v>0.39813643373703861</c:v>
                </c:pt>
                <c:pt idx="982">
                  <c:v>0.39824978385595866</c:v>
                </c:pt>
                <c:pt idx="983">
                  <c:v>0.39836240344205226</c:v>
                </c:pt>
                <c:pt idx="984">
                  <c:v>0.39845056355270375</c:v>
                </c:pt>
                <c:pt idx="985">
                  <c:v>0.39854030329389989</c:v>
                </c:pt>
                <c:pt idx="986">
                  <c:v>0.39863424218452675</c:v>
                </c:pt>
                <c:pt idx="987">
                  <c:v>0.39871230018134152</c:v>
                </c:pt>
                <c:pt idx="988">
                  <c:v>0.39879475516897195</c:v>
                </c:pt>
                <c:pt idx="989">
                  <c:v>0.39888086939103884</c:v>
                </c:pt>
                <c:pt idx="990">
                  <c:v>0.39894881951582567</c:v>
                </c:pt>
                <c:pt idx="991">
                  <c:v>0.3989901766805235</c:v>
                </c:pt>
                <c:pt idx="992">
                  <c:v>0.39901816961799846</c:v>
                </c:pt>
                <c:pt idx="993">
                  <c:v>0.39903049617527131</c:v>
                </c:pt>
                <c:pt idx="994">
                  <c:v>0.39902386015294361</c:v>
                </c:pt>
                <c:pt idx="995">
                  <c:v>0.39900404409095325</c:v>
                </c:pt>
                <c:pt idx="996">
                  <c:v>0.39898349759668134</c:v>
                </c:pt>
                <c:pt idx="997">
                  <c:v>0.39896312796385985</c:v>
                </c:pt>
                <c:pt idx="998">
                  <c:v>0.39892772890760764</c:v>
                </c:pt>
                <c:pt idx="999">
                  <c:v>0.39888095418053443</c:v>
                </c:pt>
                <c:pt idx="1000">
                  <c:v>0.39883312298171902</c:v>
                </c:pt>
                <c:pt idx="1001">
                  <c:v>0.39878183871520029</c:v>
                </c:pt>
                <c:pt idx="1002">
                  <c:v>0.39871591868196793</c:v>
                </c:pt>
                <c:pt idx="1003">
                  <c:v>0.39863154719985783</c:v>
                </c:pt>
                <c:pt idx="1004">
                  <c:v>0.39853179403936873</c:v>
                </c:pt>
                <c:pt idx="1005">
                  <c:v>0.39842178327858213</c:v>
                </c:pt>
                <c:pt idx="1006">
                  <c:v>0.39830476399779985</c:v>
                </c:pt>
                <c:pt idx="1007">
                  <c:v>0.39819459792657685</c:v>
                </c:pt>
                <c:pt idx="1008">
                  <c:v>0.39809600730951766</c:v>
                </c:pt>
                <c:pt idx="1009">
                  <c:v>0.39797138359888035</c:v>
                </c:pt>
                <c:pt idx="1010">
                  <c:v>0.3978307837547812</c:v>
                </c:pt>
                <c:pt idx="1011">
                  <c:v>0.39766264065510804</c:v>
                </c:pt>
                <c:pt idx="1012">
                  <c:v>0.39747411306235475</c:v>
                </c:pt>
                <c:pt idx="1013">
                  <c:v>0.39728250639511975</c:v>
                </c:pt>
                <c:pt idx="1014">
                  <c:v>0.39708862530064853</c:v>
                </c:pt>
                <c:pt idx="1015">
                  <c:v>0.39688588112995388</c:v>
                </c:pt>
                <c:pt idx="1016">
                  <c:v>0.39667676353713066</c:v>
                </c:pt>
                <c:pt idx="1017">
                  <c:v>0.39644453745911518</c:v>
                </c:pt>
                <c:pt idx="1018">
                  <c:v>0.39618330106357441</c:v>
                </c:pt>
                <c:pt idx="1019">
                  <c:v>0.39590033867977614</c:v>
                </c:pt>
                <c:pt idx="1020">
                  <c:v>0.39559447856312741</c:v>
                </c:pt>
                <c:pt idx="1021">
                  <c:v>0.39525224446407109</c:v>
                </c:pt>
                <c:pt idx="1022">
                  <c:v>0.39489526355157228</c:v>
                </c:pt>
                <c:pt idx="1023">
                  <c:v>0.39450517763283033</c:v>
                </c:pt>
                <c:pt idx="1024">
                  <c:v>0.39410901305388996</c:v>
                </c:pt>
                <c:pt idx="1025">
                  <c:v>0.39368836480373148</c:v>
                </c:pt>
                <c:pt idx="1026">
                  <c:v>0.39321768042357852</c:v>
                </c:pt>
                <c:pt idx="1027">
                  <c:v>0.39273000240679073</c:v>
                </c:pt>
                <c:pt idx="1028">
                  <c:v>0.39217802906032401</c:v>
                </c:pt>
                <c:pt idx="1029">
                  <c:v>0.39155926435063054</c:v>
                </c:pt>
                <c:pt idx="1030">
                  <c:v>0.39090575006078127</c:v>
                </c:pt>
                <c:pt idx="1031">
                  <c:v>0.39018361143870228</c:v>
                </c:pt>
                <c:pt idx="1032">
                  <c:v>0.38941854193505271</c:v>
                </c:pt>
                <c:pt idx="1033">
                  <c:v>0.38861671396371333</c:v>
                </c:pt>
                <c:pt idx="1034">
                  <c:v>0.3877599685738114</c:v>
                </c:pt>
                <c:pt idx="1035">
                  <c:v>0.38685533491273305</c:v>
                </c:pt>
                <c:pt idx="1036">
                  <c:v>0.38589858666794924</c:v>
                </c:pt>
                <c:pt idx="1037">
                  <c:v>0.38488370395810129</c:v>
                </c:pt>
                <c:pt idx="1038">
                  <c:v>0.38380822216191007</c:v>
                </c:pt>
                <c:pt idx="1039">
                  <c:v>0.38267129202519873</c:v>
                </c:pt>
                <c:pt idx="1040">
                  <c:v>0.38152358242030976</c:v>
                </c:pt>
                <c:pt idx="1041">
                  <c:v>0.3803397605912533</c:v>
                </c:pt>
                <c:pt idx="1042">
                  <c:v>0.37910079538581321</c:v>
                </c:pt>
                <c:pt idx="1043">
                  <c:v>0.37782574646430711</c:v>
                </c:pt>
                <c:pt idx="1044">
                  <c:v>0.37656406616619903</c:v>
                </c:pt>
                <c:pt idx="1045">
                  <c:v>0.37525406626317892</c:v>
                </c:pt>
                <c:pt idx="1046">
                  <c:v>0.3739331323402304</c:v>
                </c:pt>
                <c:pt idx="1047">
                  <c:v>0.372614591159316</c:v>
                </c:pt>
                <c:pt idx="1048">
                  <c:v>0.37124399181226925</c:v>
                </c:pt>
                <c:pt idx="1049">
                  <c:v>0.36987693078366729</c:v>
                </c:pt>
                <c:pt idx="1050">
                  <c:v>0.36850616566882682</c:v>
                </c:pt>
                <c:pt idx="1051">
                  <c:v>0.36716127134786342</c:v>
                </c:pt>
                <c:pt idx="1052">
                  <c:v>0.36582454130098618</c:v>
                </c:pt>
                <c:pt idx="1053">
                  <c:v>0.3645227583792347</c:v>
                </c:pt>
                <c:pt idx="1054">
                  <c:v>0.36321327045345092</c:v>
                </c:pt>
                <c:pt idx="1055">
                  <c:v>0.36197876793951694</c:v>
                </c:pt>
                <c:pt idx="1056">
                  <c:v>0.36074069036730455</c:v>
                </c:pt>
                <c:pt idx="1057">
                  <c:v>0.35961240951671619</c:v>
                </c:pt>
                <c:pt idx="1058">
                  <c:v>0.35852434281036588</c:v>
                </c:pt>
                <c:pt idx="1059">
                  <c:v>0.35756128742706528</c:v>
                </c:pt>
                <c:pt idx="1060">
                  <c:v>0.35667816471775282</c:v>
                </c:pt>
                <c:pt idx="1061">
                  <c:v>0.35595228975785309</c:v>
                </c:pt>
                <c:pt idx="1062">
                  <c:v>0.35536713120944924</c:v>
                </c:pt>
                <c:pt idx="1063">
                  <c:v>0.35491955334288899</c:v>
                </c:pt>
                <c:pt idx="1064">
                  <c:v>0.35464843129489898</c:v>
                </c:pt>
                <c:pt idx="1065">
                  <c:v>0.35453273510098243</c:v>
                </c:pt>
                <c:pt idx="1066">
                  <c:v>0.35457447943353498</c:v>
                </c:pt>
                <c:pt idx="1067">
                  <c:v>0.35477130128462803</c:v>
                </c:pt>
                <c:pt idx="1068">
                  <c:v>0.35510077365011167</c:v>
                </c:pt>
                <c:pt idx="1069">
                  <c:v>0.35552100360508537</c:v>
                </c:pt>
                <c:pt idx="1070">
                  <c:v>0.35600888465123209</c:v>
                </c:pt>
                <c:pt idx="1071">
                  <c:v>0.35660613571179794</c:v>
                </c:pt>
                <c:pt idx="1072">
                  <c:v>0.35722285452023045</c:v>
                </c:pt>
                <c:pt idx="1073">
                  <c:v>0.35793429863701393</c:v>
                </c:pt>
                <c:pt idx="1074">
                  <c:v>0.3586321431965791</c:v>
                </c:pt>
                <c:pt idx="1075">
                  <c:v>0.35936702995621239</c:v>
                </c:pt>
                <c:pt idx="1076">
                  <c:v>0.36008646086395729</c:v>
                </c:pt>
                <c:pt idx="1077">
                  <c:v>0.36080868419705325</c:v>
                </c:pt>
                <c:pt idx="1078">
                  <c:v>0.3615214911116485</c:v>
                </c:pt>
                <c:pt idx="1079">
                  <c:v>0.36223545631062048</c:v>
                </c:pt>
                <c:pt idx="1080">
                  <c:v>0.3629463847220063</c:v>
                </c:pt>
                <c:pt idx="1081">
                  <c:v>0.36364949302501159</c:v>
                </c:pt>
                <c:pt idx="1082">
                  <c:v>0.36436378699700372</c:v>
                </c:pt>
                <c:pt idx="1083">
                  <c:v>0.36506282479725111</c:v>
                </c:pt>
                <c:pt idx="1084">
                  <c:v>0.36575002490183733</c:v>
                </c:pt>
                <c:pt idx="1085">
                  <c:v>0.36642963222503949</c:v>
                </c:pt>
                <c:pt idx="1086">
                  <c:v>0.36707555184342411</c:v>
                </c:pt>
                <c:pt idx="1087">
                  <c:v>0.36771073406606508</c:v>
                </c:pt>
                <c:pt idx="1088">
                  <c:v>0.36831957335490834</c:v>
                </c:pt>
                <c:pt idx="1089">
                  <c:v>0.36889130423668998</c:v>
                </c:pt>
                <c:pt idx="1090">
                  <c:v>0.36945131948907889</c:v>
                </c:pt>
                <c:pt idx="1091">
                  <c:v>0.36997477144102703</c:v>
                </c:pt>
                <c:pt idx="1092">
                  <c:v>0.37045938372468917</c:v>
                </c:pt>
                <c:pt idx="1093">
                  <c:v>0.37092289035997544</c:v>
                </c:pt>
                <c:pt idx="1094">
                  <c:v>0.37136168267645431</c:v>
                </c:pt>
                <c:pt idx="1095">
                  <c:v>0.37177490470645219</c:v>
                </c:pt>
                <c:pt idx="1096">
                  <c:v>0.37217724471075347</c:v>
                </c:pt>
                <c:pt idx="1097">
                  <c:v>0.37254384725635331</c:v>
                </c:pt>
                <c:pt idx="1098">
                  <c:v>0.37288024178048268</c:v>
                </c:pt>
                <c:pt idx="1099">
                  <c:v>0.37319508858259853</c:v>
                </c:pt>
                <c:pt idx="1100">
                  <c:v>0.37346840347667287</c:v>
                </c:pt>
                <c:pt idx="1101">
                  <c:v>0.3737324332319592</c:v>
                </c:pt>
                <c:pt idx="1102">
                  <c:v>0.37399319555089022</c:v>
                </c:pt>
                <c:pt idx="1103">
                  <c:v>0.37420830565472313</c:v>
                </c:pt>
                <c:pt idx="1104">
                  <c:v>0.37441280258924231</c:v>
                </c:pt>
                <c:pt idx="1105">
                  <c:v>0.37460859673909752</c:v>
                </c:pt>
                <c:pt idx="1106">
                  <c:v>0.3747784698679702</c:v>
                </c:pt>
                <c:pt idx="1107">
                  <c:v>0.37495190498665432</c:v>
                </c:pt>
                <c:pt idx="1108">
                  <c:v>0.37513050828878347</c:v>
                </c:pt>
                <c:pt idx="1109">
                  <c:v>0.37531615496801685</c:v>
                </c:pt>
                <c:pt idx="1110">
                  <c:v>0.37550297113813613</c:v>
                </c:pt>
                <c:pt idx="1111">
                  <c:v>0.37568066277089551</c:v>
                </c:pt>
                <c:pt idx="1112">
                  <c:v>0.37587792724543073</c:v>
                </c:pt>
                <c:pt idx="1113">
                  <c:v>0.37608268987981575</c:v>
                </c:pt>
                <c:pt idx="1114">
                  <c:v>0.37630094184300295</c:v>
                </c:pt>
                <c:pt idx="1115">
                  <c:v>0.37655342455640906</c:v>
                </c:pt>
                <c:pt idx="1116">
                  <c:v>0.37681946168168018</c:v>
                </c:pt>
                <c:pt idx="1117">
                  <c:v>0.37709831101505364</c:v>
                </c:pt>
                <c:pt idx="1118">
                  <c:v>0.37739211203848311</c:v>
                </c:pt>
                <c:pt idx="1119">
                  <c:v>0.37769173573517673</c:v>
                </c:pt>
                <c:pt idx="1120">
                  <c:v>0.37800725065117941</c:v>
                </c:pt>
                <c:pt idx="1121">
                  <c:v>0.37834762337395361</c:v>
                </c:pt>
                <c:pt idx="1122">
                  <c:v>0.37869488684408054</c:v>
                </c:pt>
                <c:pt idx="1123">
                  <c:v>0.37906752963536156</c:v>
                </c:pt>
                <c:pt idx="1124">
                  <c:v>0.37943502516414868</c:v>
                </c:pt>
                <c:pt idx="1125">
                  <c:v>0.37979606650088699</c:v>
                </c:pt>
                <c:pt idx="1126">
                  <c:v>0.38016593081434286</c:v>
                </c:pt>
                <c:pt idx="1127">
                  <c:v>0.38054250508384801</c:v>
                </c:pt>
                <c:pt idx="1128">
                  <c:v>0.38090411168917687</c:v>
                </c:pt>
                <c:pt idx="1129">
                  <c:v>0.38127743437620748</c:v>
                </c:pt>
                <c:pt idx="1130">
                  <c:v>0.38163558642460899</c:v>
                </c:pt>
                <c:pt idx="1131">
                  <c:v>0.38197027962212698</c:v>
                </c:pt>
                <c:pt idx="1132">
                  <c:v>0.38231062209738953</c:v>
                </c:pt>
                <c:pt idx="1133">
                  <c:v>0.38263206092548901</c:v>
                </c:pt>
                <c:pt idx="1134">
                  <c:v>0.38295635029699993</c:v>
                </c:pt>
                <c:pt idx="1135">
                  <c:v>0.38329382712941856</c:v>
                </c:pt>
                <c:pt idx="1136">
                  <c:v>0.3836214925344496</c:v>
                </c:pt>
                <c:pt idx="1137">
                  <c:v>0.38395202209501211</c:v>
                </c:pt>
                <c:pt idx="1138">
                  <c:v>0.38428582849765863</c:v>
                </c:pt>
                <c:pt idx="1139">
                  <c:v>0.38460986919217266</c:v>
                </c:pt>
                <c:pt idx="1140">
                  <c:v>0.38493393667600873</c:v>
                </c:pt>
                <c:pt idx="1141">
                  <c:v>0.38524019343861365</c:v>
                </c:pt>
                <c:pt idx="1142">
                  <c:v>0.3855344652245945</c:v>
                </c:pt>
                <c:pt idx="1143">
                  <c:v>0.38581721907199729</c:v>
                </c:pt>
                <c:pt idx="1144">
                  <c:v>0.38607991658359558</c:v>
                </c:pt>
                <c:pt idx="1145">
                  <c:v>0.38635555150774076</c:v>
                </c:pt>
                <c:pt idx="1146">
                  <c:v>0.38663308638338423</c:v>
                </c:pt>
                <c:pt idx="1147">
                  <c:v>0.3869066630318852</c:v>
                </c:pt>
                <c:pt idx="1148">
                  <c:v>0.38717970608418512</c:v>
                </c:pt>
                <c:pt idx="1149">
                  <c:v>0.38744106899667324</c:v>
                </c:pt>
                <c:pt idx="1150">
                  <c:v>0.38769870167979786</c:v>
                </c:pt>
                <c:pt idx="1151">
                  <c:v>0.38794282874673885</c:v>
                </c:pt>
                <c:pt idx="1152">
                  <c:v>0.38819239148760692</c:v>
                </c:pt>
                <c:pt idx="1153">
                  <c:v>0.38844128164738873</c:v>
                </c:pt>
                <c:pt idx="1154">
                  <c:v>0.38868092770135881</c:v>
                </c:pt>
                <c:pt idx="1155">
                  <c:v>0.38891417689028951</c:v>
                </c:pt>
                <c:pt idx="1156">
                  <c:v>0.38914078715453559</c:v>
                </c:pt>
                <c:pt idx="1157">
                  <c:v>0.38936929908154311</c:v>
                </c:pt>
                <c:pt idx="1158">
                  <c:v>0.38959211104052693</c:v>
                </c:pt>
                <c:pt idx="1159">
                  <c:v>0.3898197861941452</c:v>
                </c:pt>
                <c:pt idx="1160">
                  <c:v>0.39004143558980248</c:v>
                </c:pt>
                <c:pt idx="1161">
                  <c:v>0.39025286300951834</c:v>
                </c:pt>
                <c:pt idx="1162">
                  <c:v>0.39045748818440029</c:v>
                </c:pt>
                <c:pt idx="1163">
                  <c:v>0.39065379933684063</c:v>
                </c:pt>
                <c:pt idx="1164">
                  <c:v>0.39084599489490435</c:v>
                </c:pt>
                <c:pt idx="1165">
                  <c:v>0.39103188230421626</c:v>
                </c:pt>
                <c:pt idx="1166">
                  <c:v>0.39122034804621036</c:v>
                </c:pt>
                <c:pt idx="1167">
                  <c:v>0.39140337949066617</c:v>
                </c:pt>
                <c:pt idx="1168">
                  <c:v>0.39159102394764345</c:v>
                </c:pt>
                <c:pt idx="1169">
                  <c:v>0.39177413469867139</c:v>
                </c:pt>
                <c:pt idx="1170">
                  <c:v>0.39195746675568155</c:v>
                </c:pt>
                <c:pt idx="1171">
                  <c:v>0.39214637570603911</c:v>
                </c:pt>
                <c:pt idx="1172">
                  <c:v>0.3923361826961928</c:v>
                </c:pt>
                <c:pt idx="1173">
                  <c:v>0.39252991909349683</c:v>
                </c:pt>
                <c:pt idx="1174">
                  <c:v>0.39270373425977612</c:v>
                </c:pt>
                <c:pt idx="1175">
                  <c:v>0.39286315413681222</c:v>
                </c:pt>
                <c:pt idx="1176">
                  <c:v>0.39301852821785549</c:v>
                </c:pt>
                <c:pt idx="1177">
                  <c:v>0.39316944689962868</c:v>
                </c:pt>
                <c:pt idx="1178">
                  <c:v>0.39333809286967569</c:v>
                </c:pt>
                <c:pt idx="1179">
                  <c:v>0.3935055994594992</c:v>
                </c:pt>
                <c:pt idx="1180">
                  <c:v>0.39367283622585642</c:v>
                </c:pt>
                <c:pt idx="1181">
                  <c:v>0.39384883334674586</c:v>
                </c:pt>
                <c:pt idx="1182">
                  <c:v>0.39401453677424142</c:v>
                </c:pt>
                <c:pt idx="1183">
                  <c:v>0.39417249208039834</c:v>
                </c:pt>
                <c:pt idx="1184">
                  <c:v>0.39432917787114469</c:v>
                </c:pt>
                <c:pt idx="1185">
                  <c:v>0.39446416762307068</c:v>
                </c:pt>
                <c:pt idx="1186">
                  <c:v>0.39459524533949919</c:v>
                </c:pt>
                <c:pt idx="1187">
                  <c:v>0.39473114146273763</c:v>
                </c:pt>
                <c:pt idx="1188">
                  <c:v>0.39486582864883574</c:v>
                </c:pt>
                <c:pt idx="1189">
                  <c:v>0.39501070837812263</c:v>
                </c:pt>
                <c:pt idx="1190">
                  <c:v>0.39516832637023586</c:v>
                </c:pt>
                <c:pt idx="1191">
                  <c:v>0.39530393469706332</c:v>
                </c:pt>
                <c:pt idx="1192">
                  <c:v>0.39543284462228817</c:v>
                </c:pt>
                <c:pt idx="1193">
                  <c:v>0.39556243697800619</c:v>
                </c:pt>
                <c:pt idx="1194">
                  <c:v>0.39568091627652047</c:v>
                </c:pt>
                <c:pt idx="1195">
                  <c:v>0.3958014984124964</c:v>
                </c:pt>
                <c:pt idx="1196">
                  <c:v>0.39593217887118165</c:v>
                </c:pt>
                <c:pt idx="1197">
                  <c:v>0.39606226776974185</c:v>
                </c:pt>
                <c:pt idx="1198">
                  <c:v>0.39618110504907317</c:v>
                </c:pt>
                <c:pt idx="1199">
                  <c:v>0.39631057701440708</c:v>
                </c:pt>
                <c:pt idx="1200">
                  <c:v>0.39643838175928442</c:v>
                </c:pt>
                <c:pt idx="1201">
                  <c:v>0.39654641554859538</c:v>
                </c:pt>
                <c:pt idx="1202">
                  <c:v>0.39665468284349825</c:v>
                </c:pt>
                <c:pt idx="1203">
                  <c:v>0.3967601966270986</c:v>
                </c:pt>
                <c:pt idx="1204">
                  <c:v>0.39685692825596508</c:v>
                </c:pt>
                <c:pt idx="1205">
                  <c:v>0.39696969536845689</c:v>
                </c:pt>
                <c:pt idx="1206">
                  <c:v>0.3970885512959883</c:v>
                </c:pt>
                <c:pt idx="1207">
                  <c:v>0.39721914412952364</c:v>
                </c:pt>
                <c:pt idx="1208">
                  <c:v>0.39735307868584463</c:v>
                </c:pt>
                <c:pt idx="1209">
                  <c:v>0.39747916415703693</c:v>
                </c:pt>
                <c:pt idx="1210">
                  <c:v>0.39759878749974281</c:v>
                </c:pt>
                <c:pt idx="1211">
                  <c:v>0.39770000001228739</c:v>
                </c:pt>
                <c:pt idx="1212">
                  <c:v>0.397793019477308</c:v>
                </c:pt>
                <c:pt idx="1213">
                  <c:v>0.3978955147815757</c:v>
                </c:pt>
                <c:pt idx="1214">
                  <c:v>0.3979950685906804</c:v>
                </c:pt>
                <c:pt idx="1215">
                  <c:v>0.39810021320188599</c:v>
                </c:pt>
                <c:pt idx="1216">
                  <c:v>0.3982120605048633</c:v>
                </c:pt>
                <c:pt idx="1217">
                  <c:v>0.39831592072160321</c:v>
                </c:pt>
                <c:pt idx="1218">
                  <c:v>0.39842146810125079</c:v>
                </c:pt>
                <c:pt idx="1219">
                  <c:v>0.39851223944915287</c:v>
                </c:pt>
                <c:pt idx="1220">
                  <c:v>0.39859520808941001</c:v>
                </c:pt>
                <c:pt idx="1221">
                  <c:v>0.39868232324992897</c:v>
                </c:pt>
                <c:pt idx="1222">
                  <c:v>0.39877528849435501</c:v>
                </c:pt>
                <c:pt idx="1223">
                  <c:v>0.39886018001230505</c:v>
                </c:pt>
                <c:pt idx="1224">
                  <c:v>0.3989532391240968</c:v>
                </c:pt>
                <c:pt idx="1225">
                  <c:v>0.39905220316405665</c:v>
                </c:pt>
                <c:pt idx="1226">
                  <c:v>0.39913845146798882</c:v>
                </c:pt>
                <c:pt idx="1227">
                  <c:v>0.39923342815949797</c:v>
                </c:pt>
                <c:pt idx="1228">
                  <c:v>0.39932127584732519</c:v>
                </c:pt>
                <c:pt idx="1229">
                  <c:v>0.39940059957601354</c:v>
                </c:pt>
                <c:pt idx="1230">
                  <c:v>0.3994822859437468</c:v>
                </c:pt>
                <c:pt idx="1231">
                  <c:v>0.39955307058326062</c:v>
                </c:pt>
                <c:pt idx="1232">
                  <c:v>0.39962794302149035</c:v>
                </c:pt>
                <c:pt idx="1233">
                  <c:v>0.39971163433701634</c:v>
                </c:pt>
                <c:pt idx="1234">
                  <c:v>0.3997783388497253</c:v>
                </c:pt>
                <c:pt idx="1235">
                  <c:v>0.39984662413748984</c:v>
                </c:pt>
                <c:pt idx="1236">
                  <c:v>0.3999094092513848</c:v>
                </c:pt>
                <c:pt idx="1237">
                  <c:v>0.39996022454566199</c:v>
                </c:pt>
                <c:pt idx="1238">
                  <c:v>0.40002409456061572</c:v>
                </c:pt>
                <c:pt idx="1239">
                  <c:v>0.40008975678710551</c:v>
                </c:pt>
                <c:pt idx="1240">
                  <c:v>0.40017978345335831</c:v>
                </c:pt>
                <c:pt idx="1241">
                  <c:v>0.40026340603029781</c:v>
                </c:pt>
                <c:pt idx="1242">
                  <c:v>0.40034097176364264</c:v>
                </c:pt>
                <c:pt idx="1243">
                  <c:v>0.40043246947445477</c:v>
                </c:pt>
                <c:pt idx="1244">
                  <c:v>0.40051244210508674</c:v>
                </c:pt>
                <c:pt idx="1245">
                  <c:v>0.40059867993691256</c:v>
                </c:pt>
                <c:pt idx="1246">
                  <c:v>0.40070666382789671</c:v>
                </c:pt>
                <c:pt idx="1247">
                  <c:v>0.40080890120693952</c:v>
                </c:pt>
                <c:pt idx="1248">
                  <c:v>0.40089152737290251</c:v>
                </c:pt>
                <c:pt idx="1249">
                  <c:v>0.40095837785376176</c:v>
                </c:pt>
                <c:pt idx="1250">
                  <c:v>0.40103192778030011</c:v>
                </c:pt>
                <c:pt idx="1251">
                  <c:v>0.40111018172239271</c:v>
                </c:pt>
                <c:pt idx="1252">
                  <c:v>0.40119323140848889</c:v>
                </c:pt>
                <c:pt idx="1253">
                  <c:v>0.40128519024738857</c:v>
                </c:pt>
                <c:pt idx="1254">
                  <c:v>0.40137325440416322</c:v>
                </c:pt>
                <c:pt idx="1255">
                  <c:v>0.40143661339800635</c:v>
                </c:pt>
                <c:pt idx="1256">
                  <c:v>0.40149470352765487</c:v>
                </c:pt>
                <c:pt idx="1257">
                  <c:v>0.40156286304448452</c:v>
                </c:pt>
                <c:pt idx="1258">
                  <c:v>0.40162992937315029</c:v>
                </c:pt>
                <c:pt idx="1259">
                  <c:v>0.40170165466524299</c:v>
                </c:pt>
                <c:pt idx="1260">
                  <c:v>0.40177891738053617</c:v>
                </c:pt>
                <c:pt idx="1261">
                  <c:v>0.40184880514644838</c:v>
                </c:pt>
                <c:pt idx="1262">
                  <c:v>0.401907507384417</c:v>
                </c:pt>
                <c:pt idx="1263">
                  <c:v>0.40198003938289917</c:v>
                </c:pt>
                <c:pt idx="1264">
                  <c:v>0.40206434357087611</c:v>
                </c:pt>
                <c:pt idx="1265">
                  <c:v>0.40213740457383235</c:v>
                </c:pt>
                <c:pt idx="1266">
                  <c:v>0.40221695951649722</c:v>
                </c:pt>
                <c:pt idx="1267">
                  <c:v>0.40229428638141451</c:v>
                </c:pt>
                <c:pt idx="1268">
                  <c:v>0.40236382642182472</c:v>
                </c:pt>
                <c:pt idx="1269">
                  <c:v>0.40244282145204829</c:v>
                </c:pt>
                <c:pt idx="1270">
                  <c:v>0.40251994048444023</c:v>
                </c:pt>
                <c:pt idx="1271">
                  <c:v>0.40260146234189981</c:v>
                </c:pt>
                <c:pt idx="1272">
                  <c:v>0.40268133321891214</c:v>
                </c:pt>
                <c:pt idx="1273">
                  <c:v>0.40275553010620241</c:v>
                </c:pt>
                <c:pt idx="1274">
                  <c:v>0.40284553055323108</c:v>
                </c:pt>
                <c:pt idx="1275">
                  <c:v>0.40291985525505875</c:v>
                </c:pt>
                <c:pt idx="1276">
                  <c:v>0.40298418493162841</c:v>
                </c:pt>
                <c:pt idx="1277">
                  <c:v>0.40306060131686311</c:v>
                </c:pt>
                <c:pt idx="1278">
                  <c:v>0.40312163058487088</c:v>
                </c:pt>
                <c:pt idx="1279">
                  <c:v>0.40318749228458756</c:v>
                </c:pt>
                <c:pt idx="1280">
                  <c:v>0.4032616800545113</c:v>
                </c:pt>
                <c:pt idx="1281">
                  <c:v>0.40333647508716552</c:v>
                </c:pt>
                <c:pt idx="1282">
                  <c:v>0.40341885535473893</c:v>
                </c:pt>
                <c:pt idx="1283">
                  <c:v>0.40349412675062862</c:v>
                </c:pt>
                <c:pt idx="1284">
                  <c:v>0.40356334575808733</c:v>
                </c:pt>
                <c:pt idx="1285">
                  <c:v>0.40362869402383961</c:v>
                </c:pt>
                <c:pt idx="1286">
                  <c:v>0.40368770951938132</c:v>
                </c:pt>
                <c:pt idx="1287">
                  <c:v>0.40375116587264798</c:v>
                </c:pt>
                <c:pt idx="1288">
                  <c:v>0.40383462351549992</c:v>
                </c:pt>
                <c:pt idx="1289">
                  <c:v>0.4039294936416935</c:v>
                </c:pt>
                <c:pt idx="1290">
                  <c:v>0.40402095447125069</c:v>
                </c:pt>
                <c:pt idx="1291">
                  <c:v>0.40410678413668805</c:v>
                </c:pt>
                <c:pt idx="1292">
                  <c:v>0.40418742693063514</c:v>
                </c:pt>
                <c:pt idx="1293">
                  <c:v>0.40425704640563631</c:v>
                </c:pt>
                <c:pt idx="1294">
                  <c:v>0.40432533773374474</c:v>
                </c:pt>
                <c:pt idx="1295">
                  <c:v>0.40438898683556834</c:v>
                </c:pt>
                <c:pt idx="1296">
                  <c:v>0.40444195454359494</c:v>
                </c:pt>
                <c:pt idx="1297">
                  <c:v>0.40447122470371855</c:v>
                </c:pt>
                <c:pt idx="1298">
                  <c:v>0.4045350902292541</c:v>
                </c:pt>
                <c:pt idx="1299">
                  <c:v>0.40461736276758004</c:v>
                </c:pt>
                <c:pt idx="1300">
                  <c:v>0.40469160912561647</c:v>
                </c:pt>
                <c:pt idx="1301">
                  <c:v>0.40478960974531702</c:v>
                </c:pt>
                <c:pt idx="1302">
                  <c:v>0.40488356976446149</c:v>
                </c:pt>
                <c:pt idx="1303">
                  <c:v>0.40495514928026638</c:v>
                </c:pt>
                <c:pt idx="1304">
                  <c:v>0.40503604019959338</c:v>
                </c:pt>
                <c:pt idx="1305">
                  <c:v>0.40512663534978571</c:v>
                </c:pt>
                <c:pt idx="1306">
                  <c:v>0.40520774009116084</c:v>
                </c:pt>
                <c:pt idx="1307">
                  <c:v>0.40529673434411051</c:v>
                </c:pt>
                <c:pt idx="1308">
                  <c:v>0.40539179516617291</c:v>
                </c:pt>
                <c:pt idx="1309">
                  <c:v>0.40548171446767745</c:v>
                </c:pt>
                <c:pt idx="1310">
                  <c:v>0.40556917214846294</c:v>
                </c:pt>
                <c:pt idx="1311">
                  <c:v>0.40564693433079202</c:v>
                </c:pt>
                <c:pt idx="1312">
                  <c:v>0.4057173563453062</c:v>
                </c:pt>
                <c:pt idx="1313">
                  <c:v>0.40580106158081047</c:v>
                </c:pt>
                <c:pt idx="1314">
                  <c:v>0.40588147793677481</c:v>
                </c:pt>
                <c:pt idx="1315">
                  <c:v>0.4059603973672164</c:v>
                </c:pt>
                <c:pt idx="1316">
                  <c:v>0.40604948336154961</c:v>
                </c:pt>
                <c:pt idx="1317">
                  <c:v>0.40613319917597196</c:v>
                </c:pt>
                <c:pt idx="1318">
                  <c:v>0.40620616719077307</c:v>
                </c:pt>
                <c:pt idx="1319">
                  <c:v>0.40626796256006364</c:v>
                </c:pt>
                <c:pt idx="1320">
                  <c:v>0.40632698892905794</c:v>
                </c:pt>
                <c:pt idx="1321">
                  <c:v>0.40637153938219212</c:v>
                </c:pt>
                <c:pt idx="1322">
                  <c:v>0.40644356300810625</c:v>
                </c:pt>
                <c:pt idx="1323">
                  <c:v>0.40655445166891124</c:v>
                </c:pt>
                <c:pt idx="1324">
                  <c:v>0.40665409992685969</c:v>
                </c:pt>
                <c:pt idx="1325">
                  <c:v>0.40676606951243183</c:v>
                </c:pt>
                <c:pt idx="1326">
                  <c:v>0.40685895896490437</c:v>
                </c:pt>
                <c:pt idx="1327">
                  <c:v>0.40691705242769216</c:v>
                </c:pt>
                <c:pt idx="1328">
                  <c:v>0.40699863475585712</c:v>
                </c:pt>
                <c:pt idx="1329">
                  <c:v>0.40708206727758528</c:v>
                </c:pt>
                <c:pt idx="1330">
                  <c:v>0.40717474248067959</c:v>
                </c:pt>
                <c:pt idx="1331">
                  <c:v>0.40728258546594515</c:v>
                </c:pt>
                <c:pt idx="1332">
                  <c:v>0.40738422311343436</c:v>
                </c:pt>
                <c:pt idx="1333">
                  <c:v>0.40748370942307538</c:v>
                </c:pt>
                <c:pt idx="1334">
                  <c:v>0.40759159757465163</c:v>
                </c:pt>
                <c:pt idx="1335">
                  <c:v>0.40771131667939958</c:v>
                </c:pt>
                <c:pt idx="1336">
                  <c:v>0.40781559011761553</c:v>
                </c:pt>
                <c:pt idx="1337">
                  <c:v>0.40792340346956957</c:v>
                </c:pt>
                <c:pt idx="1338">
                  <c:v>0.40802747060858335</c:v>
                </c:pt>
                <c:pt idx="1339">
                  <c:v>0.40811730682269487</c:v>
                </c:pt>
                <c:pt idx="1340">
                  <c:v>0.40820788910077677</c:v>
                </c:pt>
                <c:pt idx="1341">
                  <c:v>0.40829445914406998</c:v>
                </c:pt>
                <c:pt idx="1342">
                  <c:v>0.4083820648259045</c:v>
                </c:pt>
                <c:pt idx="1343">
                  <c:v>0.40846660520998118</c:v>
                </c:pt>
                <c:pt idx="1344">
                  <c:v>0.40855509434932863</c:v>
                </c:pt>
                <c:pt idx="1345">
                  <c:v>0.40865385815945193</c:v>
                </c:pt>
                <c:pt idx="1346">
                  <c:v>0.408736937400278</c:v>
                </c:pt>
                <c:pt idx="1347">
                  <c:v>0.40881785929096809</c:v>
                </c:pt>
                <c:pt idx="1348">
                  <c:v>0.40888388292023686</c:v>
                </c:pt>
                <c:pt idx="1349">
                  <c:v>0.4089329683352993</c:v>
                </c:pt>
                <c:pt idx="1350">
                  <c:v>0.40898549244746057</c:v>
                </c:pt>
                <c:pt idx="1351">
                  <c:v>0.40902960058121041</c:v>
                </c:pt>
                <c:pt idx="1352">
                  <c:v>0.4090643315466107</c:v>
                </c:pt>
                <c:pt idx="1353">
                  <c:v>0.40909887101474474</c:v>
                </c:pt>
                <c:pt idx="1354">
                  <c:v>0.40912597391805616</c:v>
                </c:pt>
                <c:pt idx="1355">
                  <c:v>0.40913768630857866</c:v>
                </c:pt>
                <c:pt idx="1356">
                  <c:v>0.40916269329613125</c:v>
                </c:pt>
                <c:pt idx="1357">
                  <c:v>0.40919843607671669</c:v>
                </c:pt>
                <c:pt idx="1358">
                  <c:v>0.40921984782432158</c:v>
                </c:pt>
                <c:pt idx="1359">
                  <c:v>0.40923539444785878</c:v>
                </c:pt>
                <c:pt idx="1360">
                  <c:v>0.40925148004293727</c:v>
                </c:pt>
                <c:pt idx="1361">
                  <c:v>0.40926326736700003</c:v>
                </c:pt>
                <c:pt idx="1362">
                  <c:v>0.4092649527777476</c:v>
                </c:pt>
                <c:pt idx="1363">
                  <c:v>0.40930547184288502</c:v>
                </c:pt>
                <c:pt idx="1364">
                  <c:v>0.40935467223212846</c:v>
                </c:pt>
                <c:pt idx="1365">
                  <c:v>0.40938675320138912</c:v>
                </c:pt>
                <c:pt idx="1366">
                  <c:v>0.40943477371490306</c:v>
                </c:pt>
                <c:pt idx="1367">
                  <c:v>0.4094552268255669</c:v>
                </c:pt>
                <c:pt idx="1368">
                  <c:v>0.40946145746635859</c:v>
                </c:pt>
                <c:pt idx="1369">
                  <c:v>0.40945297384169704</c:v>
                </c:pt>
                <c:pt idx="1370">
                  <c:v>0.40941853344370188</c:v>
                </c:pt>
                <c:pt idx="1371">
                  <c:v>0.40939281879292438</c:v>
                </c:pt>
                <c:pt idx="1372">
                  <c:v>0.40936022931110938</c:v>
                </c:pt>
                <c:pt idx="1373">
                  <c:v>0.40933462709929086</c:v>
                </c:pt>
                <c:pt idx="1374">
                  <c:v>0.40932022017680653</c:v>
                </c:pt>
                <c:pt idx="1375">
                  <c:v>0.40928062881592736</c:v>
                </c:pt>
                <c:pt idx="1376">
                  <c:v>0.40921712344325156</c:v>
                </c:pt>
                <c:pt idx="1377">
                  <c:v>0.40915885016700598</c:v>
                </c:pt>
                <c:pt idx="1378">
                  <c:v>0.40910712653851711</c:v>
                </c:pt>
                <c:pt idx="1379">
                  <c:v>0.40905115571895651</c:v>
                </c:pt>
                <c:pt idx="1380">
                  <c:v>0.4090108467642144</c:v>
                </c:pt>
                <c:pt idx="1381">
                  <c:v>0.40895422739873372</c:v>
                </c:pt>
                <c:pt idx="1382">
                  <c:v>0.40887168208412022</c:v>
                </c:pt>
                <c:pt idx="1383">
                  <c:v>0.40879158258542098</c:v>
                </c:pt>
                <c:pt idx="1384">
                  <c:v>0.40870791243065757</c:v>
                </c:pt>
                <c:pt idx="1385">
                  <c:v>0.40863138351807499</c:v>
                </c:pt>
                <c:pt idx="1386">
                  <c:v>0.40855187895561268</c:v>
                </c:pt>
                <c:pt idx="1387">
                  <c:v>0.40846679971544403</c:v>
                </c:pt>
                <c:pt idx="1388">
                  <c:v>0.40837825665480015</c:v>
                </c:pt>
                <c:pt idx="1389">
                  <c:v>0.40828825829957111</c:v>
                </c:pt>
                <c:pt idx="1390">
                  <c:v>0.40821667501827202</c:v>
                </c:pt>
                <c:pt idx="1391">
                  <c:v>0.40814953694724937</c:v>
                </c:pt>
                <c:pt idx="1392">
                  <c:v>0.40808695967751735</c:v>
                </c:pt>
                <c:pt idx="1393">
                  <c:v>0.40802301318248135</c:v>
                </c:pt>
                <c:pt idx="1394">
                  <c:v>0.4079658740288658</c:v>
                </c:pt>
                <c:pt idx="1395">
                  <c:v>0.4078966098073511</c:v>
                </c:pt>
                <c:pt idx="1396">
                  <c:v>0.40781496441116288</c:v>
                </c:pt>
                <c:pt idx="1397">
                  <c:v>0.40775277573955626</c:v>
                </c:pt>
                <c:pt idx="1398">
                  <c:v>0.407694283547551</c:v>
                </c:pt>
                <c:pt idx="1399">
                  <c:v>0.40763535971136772</c:v>
                </c:pt>
                <c:pt idx="1400">
                  <c:v>0.40759498036012487</c:v>
                </c:pt>
                <c:pt idx="1401">
                  <c:v>0.40753217104861533</c:v>
                </c:pt>
                <c:pt idx="1402">
                  <c:v>0.40745172047454997</c:v>
                </c:pt>
                <c:pt idx="1403">
                  <c:v>0.40738924322252662</c:v>
                </c:pt>
                <c:pt idx="1404">
                  <c:v>0.4073243442590071</c:v>
                </c:pt>
                <c:pt idx="1405">
                  <c:v>0.40726364982239471</c:v>
                </c:pt>
                <c:pt idx="1406">
                  <c:v>0.40721471262652148</c:v>
                </c:pt>
                <c:pt idx="1407">
                  <c:v>0.40715829879754056</c:v>
                </c:pt>
                <c:pt idx="1408">
                  <c:v>0.40710491701956464</c:v>
                </c:pt>
                <c:pt idx="1409">
                  <c:v>0.40703503239974403</c:v>
                </c:pt>
                <c:pt idx="1410">
                  <c:v>0.40695823665680075</c:v>
                </c:pt>
                <c:pt idx="1411">
                  <c:v>0.40687925917918166</c:v>
                </c:pt>
                <c:pt idx="1412">
                  <c:v>0.40678184935235168</c:v>
                </c:pt>
                <c:pt idx="1413">
                  <c:v>0.40670236097693913</c:v>
                </c:pt>
                <c:pt idx="1414">
                  <c:v>0.40663368266893324</c:v>
                </c:pt>
                <c:pt idx="1415">
                  <c:v>0.40655450526698456</c:v>
                </c:pt>
                <c:pt idx="1416">
                  <c:v>0.40647044490196199</c:v>
                </c:pt>
                <c:pt idx="1417">
                  <c:v>0.40639466777676386</c:v>
                </c:pt>
                <c:pt idx="1418">
                  <c:v>0.40632455052917926</c:v>
                </c:pt>
                <c:pt idx="1419">
                  <c:v>0.40624113272455453</c:v>
                </c:pt>
                <c:pt idx="1420">
                  <c:v>0.40615213812707651</c:v>
                </c:pt>
                <c:pt idx="1421">
                  <c:v>0.40608063886220008</c:v>
                </c:pt>
                <c:pt idx="1422">
                  <c:v>0.40600214776456339</c:v>
                </c:pt>
                <c:pt idx="1423">
                  <c:v>0.40594047427447588</c:v>
                </c:pt>
                <c:pt idx="1424">
                  <c:v>0.40589607201150851</c:v>
                </c:pt>
                <c:pt idx="1425">
                  <c:v>0.40584498749615733</c:v>
                </c:pt>
                <c:pt idx="1426">
                  <c:v>0.40578075988693313</c:v>
                </c:pt>
                <c:pt idx="1427">
                  <c:v>0.40572504594962949</c:v>
                </c:pt>
                <c:pt idx="1428">
                  <c:v>0.40570010534061413</c:v>
                </c:pt>
                <c:pt idx="1429">
                  <c:v>0.40566643955465836</c:v>
                </c:pt>
                <c:pt idx="1430">
                  <c:v>0.40563196483371944</c:v>
                </c:pt>
                <c:pt idx="1431">
                  <c:v>0.40558847092176803</c:v>
                </c:pt>
                <c:pt idx="1432">
                  <c:v>0.40553559427937014</c:v>
                </c:pt>
                <c:pt idx="1433">
                  <c:v>0.40549491361096662</c:v>
                </c:pt>
                <c:pt idx="1434">
                  <c:v>0.40546736542533496</c:v>
                </c:pt>
                <c:pt idx="1435">
                  <c:v>0.40548973229316604</c:v>
                </c:pt>
                <c:pt idx="1436">
                  <c:v>0.40548843226189346</c:v>
                </c:pt>
                <c:pt idx="1437">
                  <c:v>0.4054820017121285</c:v>
                </c:pt>
                <c:pt idx="1438">
                  <c:v>0.40548679009096289</c:v>
                </c:pt>
                <c:pt idx="1439">
                  <c:v>0.40546866461418357</c:v>
                </c:pt>
                <c:pt idx="1440">
                  <c:v>0.40546207333942208</c:v>
                </c:pt>
                <c:pt idx="1441">
                  <c:v>0.40545198056355103</c:v>
                </c:pt>
                <c:pt idx="1442">
                  <c:v>0.4054721118520464</c:v>
                </c:pt>
                <c:pt idx="1443">
                  <c:v>0.40550198490880196</c:v>
                </c:pt>
                <c:pt idx="1444">
                  <c:v>0.40554012972480141</c:v>
                </c:pt>
                <c:pt idx="1445">
                  <c:v>0.40558637241388346</c:v>
                </c:pt>
                <c:pt idx="1446">
                  <c:v>0.40561369314863072</c:v>
                </c:pt>
                <c:pt idx="1447">
                  <c:v>0.40564918716793308</c:v>
                </c:pt>
                <c:pt idx="1448">
                  <c:v>0.40569815925163394</c:v>
                </c:pt>
                <c:pt idx="1449">
                  <c:v>0.405739718883873</c:v>
                </c:pt>
                <c:pt idx="1450">
                  <c:v>0.40577773776912124</c:v>
                </c:pt>
                <c:pt idx="1451">
                  <c:v>0.40582154680749388</c:v>
                </c:pt>
                <c:pt idx="1452">
                  <c:v>0.4058796662037103</c:v>
                </c:pt>
                <c:pt idx="1453">
                  <c:v>0.40595219183720194</c:v>
                </c:pt>
                <c:pt idx="1454">
                  <c:v>0.40598775482970345</c:v>
                </c:pt>
                <c:pt idx="1455">
                  <c:v>0.40597334987906719</c:v>
                </c:pt>
                <c:pt idx="1456">
                  <c:v>0.40601238213753316</c:v>
                </c:pt>
                <c:pt idx="1457">
                  <c:v>0.40609088374905095</c:v>
                </c:pt>
                <c:pt idx="1458">
                  <c:v>0.40615941410825185</c:v>
                </c:pt>
                <c:pt idx="1459">
                  <c:v>0.40625995853003255</c:v>
                </c:pt>
                <c:pt idx="1460">
                  <c:v>0.40635031509089253</c:v>
                </c:pt>
                <c:pt idx="1461">
                  <c:v>0.40643986088186157</c:v>
                </c:pt>
                <c:pt idx="1462">
                  <c:v>0.40649768411103732</c:v>
                </c:pt>
                <c:pt idx="1463">
                  <c:v>0.40656732381645644</c:v>
                </c:pt>
                <c:pt idx="1464">
                  <c:v>0.40659120295801215</c:v>
                </c:pt>
                <c:pt idx="1465">
                  <c:v>0.40661738752881371</c:v>
                </c:pt>
                <c:pt idx="1466">
                  <c:v>0.40661108517750599</c:v>
                </c:pt>
                <c:pt idx="1467">
                  <c:v>0.40661942669880408</c:v>
                </c:pt>
                <c:pt idx="1468">
                  <c:v>0.40667782924727208</c:v>
                </c:pt>
                <c:pt idx="1469">
                  <c:v>0.40672012907519078</c:v>
                </c:pt>
                <c:pt idx="1470">
                  <c:v>0.40676735568821032</c:v>
                </c:pt>
                <c:pt idx="1471">
                  <c:v>0.406815996763983</c:v>
                </c:pt>
                <c:pt idx="1472">
                  <c:v>0.40688321405591293</c:v>
                </c:pt>
                <c:pt idx="1473">
                  <c:v>0.40691123758723347</c:v>
                </c:pt>
                <c:pt idx="1474">
                  <c:v>0.40698894060039592</c:v>
                </c:pt>
                <c:pt idx="1475">
                  <c:v>0.40710333724691017</c:v>
                </c:pt>
                <c:pt idx="1476">
                  <c:v>0.40719525740110374</c:v>
                </c:pt>
                <c:pt idx="1477">
                  <c:v>0.40728769683272698</c:v>
                </c:pt>
                <c:pt idx="1478">
                  <c:v>0.40734186340662321</c:v>
                </c:pt>
                <c:pt idx="1479">
                  <c:v>0.40733902854010379</c:v>
                </c:pt>
                <c:pt idx="1480">
                  <c:v>0.40736156661123973</c:v>
                </c:pt>
                <c:pt idx="1481">
                  <c:v>0.40739775979262483</c:v>
                </c:pt>
                <c:pt idx="1482">
                  <c:v>0.40741953473350029</c:v>
                </c:pt>
                <c:pt idx="1483">
                  <c:v>0.40742335011241176</c:v>
                </c:pt>
                <c:pt idx="1484">
                  <c:v>0.40743179002703506</c:v>
                </c:pt>
                <c:pt idx="1485">
                  <c:v>0.40741038239772126</c:v>
                </c:pt>
                <c:pt idx="1486">
                  <c:v>0.40733564790776455</c:v>
                </c:pt>
                <c:pt idx="1487">
                  <c:v>0.40728592654524859</c:v>
                </c:pt>
                <c:pt idx="1488">
                  <c:v>0.4072431115950163</c:v>
                </c:pt>
                <c:pt idx="1489">
                  <c:v>0.40719384184087642</c:v>
                </c:pt>
                <c:pt idx="1490">
                  <c:v>0.40713736263306072</c:v>
                </c:pt>
                <c:pt idx="1491">
                  <c:v>0.40710452086636811</c:v>
                </c:pt>
                <c:pt idx="1492">
                  <c:v>0.40709643755537689</c:v>
                </c:pt>
                <c:pt idx="1493">
                  <c:v>0.40705438023765783</c:v>
                </c:pt>
                <c:pt idx="1494">
                  <c:v>0.40698040506062583</c:v>
                </c:pt>
                <c:pt idx="1495">
                  <c:v>0.40684950363049438</c:v>
                </c:pt>
                <c:pt idx="1496">
                  <c:v>0.40673326247293606</c:v>
                </c:pt>
                <c:pt idx="1497">
                  <c:v>0.40657518638147511</c:v>
                </c:pt>
                <c:pt idx="1498">
                  <c:v>0.40644561741678142</c:v>
                </c:pt>
                <c:pt idx="1499">
                  <c:v>0.40633679931110439</c:v>
                </c:pt>
                <c:pt idx="1500">
                  <c:v>0.40621288965631192</c:v>
                </c:pt>
                <c:pt idx="1501">
                  <c:v>0.40608692050911516</c:v>
                </c:pt>
                <c:pt idx="1502">
                  <c:v>0.40592379555979474</c:v>
                </c:pt>
                <c:pt idx="1503">
                  <c:v>0.40568527129874227</c:v>
                </c:pt>
                <c:pt idx="1504">
                  <c:v>0.40539437754583552</c:v>
                </c:pt>
                <c:pt idx="1505">
                  <c:v>0.40506770363522859</c:v>
                </c:pt>
                <c:pt idx="1506">
                  <c:v>0.40469231548172263</c:v>
                </c:pt>
                <c:pt idx="1507">
                  <c:v>0.40431959892451813</c:v>
                </c:pt>
                <c:pt idx="1508">
                  <c:v>0.40395667752706138</c:v>
                </c:pt>
                <c:pt idx="1509">
                  <c:v>0.40355004916146786</c:v>
                </c:pt>
                <c:pt idx="1510">
                  <c:v>0.4031481196810025</c:v>
                </c:pt>
                <c:pt idx="1511">
                  <c:v>0.40265940286102647</c:v>
                </c:pt>
                <c:pt idx="1512">
                  <c:v>0.40214242818657869</c:v>
                </c:pt>
                <c:pt idx="1513">
                  <c:v>0.40159916774043269</c:v>
                </c:pt>
                <c:pt idx="1514">
                  <c:v>0.40091272940428269</c:v>
                </c:pt>
                <c:pt idx="1515">
                  <c:v>0.40014491746643532</c:v>
                </c:pt>
                <c:pt idx="1516">
                  <c:v>0.39933842862482544</c:v>
                </c:pt>
                <c:pt idx="1517">
                  <c:v>0.39845394643013715</c:v>
                </c:pt>
                <c:pt idx="1518">
                  <c:v>0.39750098543359941</c:v>
                </c:pt>
                <c:pt idx="1519">
                  <c:v>0.39654240773742527</c:v>
                </c:pt>
                <c:pt idx="1520">
                  <c:v>0.39542602374465624</c:v>
                </c:pt>
                <c:pt idx="1521">
                  <c:v>0.3941882543856588</c:v>
                </c:pt>
                <c:pt idx="1522">
                  <c:v>0.39288273846913602</c:v>
                </c:pt>
                <c:pt idx="1523">
                  <c:v>0.39144210931694484</c:v>
                </c:pt>
                <c:pt idx="1524">
                  <c:v>0.38991235866724433</c:v>
                </c:pt>
                <c:pt idx="1525">
                  <c:v>0.38830091220500451</c:v>
                </c:pt>
                <c:pt idx="1526">
                  <c:v>0.38663278057156525</c:v>
                </c:pt>
                <c:pt idx="1527">
                  <c:v>0.38480439522481386</c:v>
                </c:pt>
                <c:pt idx="1528">
                  <c:v>0.38293719567789281</c:v>
                </c:pt>
                <c:pt idx="1529">
                  <c:v>0.38083835838623131</c:v>
                </c:pt>
                <c:pt idx="1530">
                  <c:v>0.37861518191509463</c:v>
                </c:pt>
                <c:pt idx="1531">
                  <c:v>0.37620901774005916</c:v>
                </c:pt>
                <c:pt idx="1532">
                  <c:v>0.3736082415540663</c:v>
                </c:pt>
                <c:pt idx="1533">
                  <c:v>0.37082914503092157</c:v>
                </c:pt>
                <c:pt idx="1534">
                  <c:v>0.36795943673081632</c:v>
                </c:pt>
                <c:pt idx="1535">
                  <c:v>0.364914032285514</c:v>
                </c:pt>
                <c:pt idx="1536">
                  <c:v>0.36176420708614732</c:v>
                </c:pt>
                <c:pt idx="1537">
                  <c:v>0.35854543234821029</c:v>
                </c:pt>
                <c:pt idx="1538">
                  <c:v>0.35509300521069526</c:v>
                </c:pt>
                <c:pt idx="1539">
                  <c:v>0.35138475454629048</c:v>
                </c:pt>
                <c:pt idx="1540">
                  <c:v>0.34764976081200766</c:v>
                </c:pt>
                <c:pt idx="1541">
                  <c:v>0.34364485600934463</c:v>
                </c:pt>
                <c:pt idx="1542">
                  <c:v>0.33968619478547762</c:v>
                </c:pt>
                <c:pt idx="1543">
                  <c:v>0.33568068067757051</c:v>
                </c:pt>
                <c:pt idx="1544">
                  <c:v>0.33164102767842701</c:v>
                </c:pt>
                <c:pt idx="1545">
                  <c:v>0.32764455179505131</c:v>
                </c:pt>
                <c:pt idx="1546">
                  <c:v>0.32361783961315083</c:v>
                </c:pt>
                <c:pt idx="1547">
                  <c:v>0.31966020025173308</c:v>
                </c:pt>
                <c:pt idx="1548">
                  <c:v>0.31559318653606666</c:v>
                </c:pt>
                <c:pt idx="1549">
                  <c:v>0.31183544559711862</c:v>
                </c:pt>
                <c:pt idx="1550">
                  <c:v>0.30808266757719077</c:v>
                </c:pt>
                <c:pt idx="1551">
                  <c:v>0.30466165792322436</c:v>
                </c:pt>
                <c:pt idx="1552">
                  <c:v>0.30150540129536041</c:v>
                </c:pt>
                <c:pt idx="1553">
                  <c:v>0.29857669757540345</c:v>
                </c:pt>
                <c:pt idx="1554">
                  <c:v>0.29597171654997306</c:v>
                </c:pt>
                <c:pt idx="1555">
                  <c:v>0.29361932408759955</c:v>
                </c:pt>
                <c:pt idx="1556">
                  <c:v>0.29161587079448908</c:v>
                </c:pt>
                <c:pt idx="1557">
                  <c:v>0.28992027968922468</c:v>
                </c:pt>
                <c:pt idx="1558">
                  <c:v>0.28855223586399809</c:v>
                </c:pt>
                <c:pt idx="1559">
                  <c:v>0.28751682989157207</c:v>
                </c:pt>
                <c:pt idx="1560">
                  <c:v>0.28674843946766965</c:v>
                </c:pt>
                <c:pt idx="1561">
                  <c:v>0.28635877961183592</c:v>
                </c:pt>
                <c:pt idx="1562">
                  <c:v>0.28618754572871857</c:v>
                </c:pt>
                <c:pt idx="1563">
                  <c:v>0.28630567892008468</c:v>
                </c:pt>
                <c:pt idx="1564">
                  <c:v>0.28666391910044875</c:v>
                </c:pt>
                <c:pt idx="1565">
                  <c:v>0.28716038994672122</c:v>
                </c:pt>
                <c:pt idx="1566">
                  <c:v>0.28790847953211018</c:v>
                </c:pt>
                <c:pt idx="1567">
                  <c:v>0.28871591524060852</c:v>
                </c:pt>
                <c:pt idx="1568">
                  <c:v>0.28972765000965678</c:v>
                </c:pt>
                <c:pt idx="1569">
                  <c:v>0.29074478813654875</c:v>
                </c:pt>
                <c:pt idx="1570">
                  <c:v>0.29190075773575325</c:v>
                </c:pt>
                <c:pt idx="1571">
                  <c:v>0.29305346966900192</c:v>
                </c:pt>
                <c:pt idx="1572">
                  <c:v>0.29425504679500847</c:v>
                </c:pt>
                <c:pt idx="1573">
                  <c:v>0.29548239524386943</c:v>
                </c:pt>
                <c:pt idx="1574">
                  <c:v>0.29678548081432266</c:v>
                </c:pt>
                <c:pt idx="1575">
                  <c:v>0.29807261340201036</c:v>
                </c:pt>
                <c:pt idx="1576">
                  <c:v>0.2993472831926613</c:v>
                </c:pt>
                <c:pt idx="1577">
                  <c:v>0.30067105232824304</c:v>
                </c:pt>
                <c:pt idx="1578">
                  <c:v>0.30190857217560024</c:v>
                </c:pt>
                <c:pt idx="1579">
                  <c:v>0.30308483955093141</c:v>
                </c:pt>
                <c:pt idx="1580">
                  <c:v>0.30428259717899198</c:v>
                </c:pt>
                <c:pt idx="1581">
                  <c:v>0.30546839672150566</c:v>
                </c:pt>
                <c:pt idx="1582">
                  <c:v>0.3066288760991856</c:v>
                </c:pt>
                <c:pt idx="1583">
                  <c:v>0.3077916101433375</c:v>
                </c:pt>
                <c:pt idx="1584">
                  <c:v>0.3089272008666743</c:v>
                </c:pt>
                <c:pt idx="1585">
                  <c:v>0.31004319604969321</c:v>
                </c:pt>
                <c:pt idx="1586">
                  <c:v>0.31113436864904259</c:v>
                </c:pt>
                <c:pt idx="1587">
                  <c:v>0.31218813667170475</c:v>
                </c:pt>
                <c:pt idx="1588">
                  <c:v>0.31322751764554418</c:v>
                </c:pt>
                <c:pt idx="1589">
                  <c:v>0.31423587392421093</c:v>
                </c:pt>
                <c:pt idx="1590">
                  <c:v>0.3151975711774298</c:v>
                </c:pt>
                <c:pt idx="1591">
                  <c:v>0.3161542321472543</c:v>
                </c:pt>
                <c:pt idx="1592">
                  <c:v>0.31710567723152311</c:v>
                </c:pt>
                <c:pt idx="1593">
                  <c:v>0.3180215743017285</c:v>
                </c:pt>
                <c:pt idx="1594">
                  <c:v>0.31890077445090015</c:v>
                </c:pt>
                <c:pt idx="1595">
                  <c:v>0.31976596065913016</c:v>
                </c:pt>
                <c:pt idx="1596">
                  <c:v>0.3206184087647545</c:v>
                </c:pt>
                <c:pt idx="1597">
                  <c:v>0.32145303428028998</c:v>
                </c:pt>
                <c:pt idx="1598">
                  <c:v>0.3222695908349496</c:v>
                </c:pt>
                <c:pt idx="1599">
                  <c:v>0.32305457250323921</c:v>
                </c:pt>
                <c:pt idx="1600">
                  <c:v>0.32386369401534182</c:v>
                </c:pt>
                <c:pt idx="1601">
                  <c:v>0.32466165927841745</c:v>
                </c:pt>
                <c:pt idx="1602">
                  <c:v>0.32546358891157245</c:v>
                </c:pt>
                <c:pt idx="1603">
                  <c:v>0.32630848672025509</c:v>
                </c:pt>
                <c:pt idx="1604">
                  <c:v>0.32710305541112816</c:v>
                </c:pt>
                <c:pt idx="1605">
                  <c:v>0.32784774860897997</c:v>
                </c:pt>
                <c:pt idx="1606">
                  <c:v>0.32861399861575119</c:v>
                </c:pt>
                <c:pt idx="1607">
                  <c:v>0.32938235857557402</c:v>
                </c:pt>
                <c:pt idx="1608">
                  <c:v>0.33013624207516234</c:v>
                </c:pt>
                <c:pt idx="1609">
                  <c:v>0.33091715525028925</c:v>
                </c:pt>
                <c:pt idx="1610">
                  <c:v>0.33173945493318752</c:v>
                </c:pt>
                <c:pt idx="1611">
                  <c:v>0.33252630513902121</c:v>
                </c:pt>
                <c:pt idx="1612">
                  <c:v>0.33329427281565172</c:v>
                </c:pt>
                <c:pt idx="1613">
                  <c:v>0.33407800667104298</c:v>
                </c:pt>
                <c:pt idx="1614">
                  <c:v>0.33487363667429343</c:v>
                </c:pt>
                <c:pt idx="1615">
                  <c:v>0.33564967009892643</c:v>
                </c:pt>
                <c:pt idx="1616">
                  <c:v>0.3364171186603982</c:v>
                </c:pt>
                <c:pt idx="1617">
                  <c:v>0.3372007937436301</c:v>
                </c:pt>
                <c:pt idx="1618">
                  <c:v>0.33795667291240289</c:v>
                </c:pt>
                <c:pt idx="1619">
                  <c:v>0.33872636021622865</c:v>
                </c:pt>
                <c:pt idx="1620">
                  <c:v>0.33952112674397178</c:v>
                </c:pt>
                <c:pt idx="1621">
                  <c:v>0.3403499243260068</c:v>
                </c:pt>
                <c:pt idx="1622">
                  <c:v>0.34115326258068984</c:v>
                </c:pt>
                <c:pt idx="1623">
                  <c:v>0.34196050038290915</c:v>
                </c:pt>
                <c:pt idx="1624">
                  <c:v>0.34276982646986914</c:v>
                </c:pt>
                <c:pt idx="1625">
                  <c:v>0.34357416087293186</c:v>
                </c:pt>
                <c:pt idx="1626">
                  <c:v>0.3443791916625738</c:v>
                </c:pt>
                <c:pt idx="1627">
                  <c:v>0.34519383810626253</c:v>
                </c:pt>
                <c:pt idx="1628">
                  <c:v>0.34600173585155791</c:v>
                </c:pt>
                <c:pt idx="1629">
                  <c:v>0.34681051947900571</c:v>
                </c:pt>
                <c:pt idx="1630">
                  <c:v>0.34762755485571489</c:v>
                </c:pt>
                <c:pt idx="1631">
                  <c:v>0.34844800092573963</c:v>
                </c:pt>
                <c:pt idx="1632">
                  <c:v>0.34928281270709133</c:v>
                </c:pt>
                <c:pt idx="1633">
                  <c:v>0.35011380328232228</c:v>
                </c:pt>
                <c:pt idx="1634">
                  <c:v>0.35094090207529471</c:v>
                </c:pt>
                <c:pt idx="1635">
                  <c:v>0.35177533669467903</c:v>
                </c:pt>
                <c:pt idx="1636">
                  <c:v>0.35261929398173447</c:v>
                </c:pt>
                <c:pt idx="1637">
                  <c:v>0.35346268876783887</c:v>
                </c:pt>
                <c:pt idx="1638">
                  <c:v>0.35430929871267836</c:v>
                </c:pt>
                <c:pt idx="1639">
                  <c:v>0.35515283312546297</c:v>
                </c:pt>
                <c:pt idx="1640">
                  <c:v>0.35600977444197551</c:v>
                </c:pt>
                <c:pt idx="1641">
                  <c:v>0.35683947191120247</c:v>
                </c:pt>
                <c:pt idx="1642">
                  <c:v>0.35767449478073238</c:v>
                </c:pt>
                <c:pt idx="1643">
                  <c:v>0.35852523502461003</c:v>
                </c:pt>
                <c:pt idx="1644">
                  <c:v>0.35937126542583431</c:v>
                </c:pt>
                <c:pt idx="1645">
                  <c:v>0.3602223857014632</c:v>
                </c:pt>
                <c:pt idx="1646">
                  <c:v>0.36107727275323476</c:v>
                </c:pt>
                <c:pt idx="1647">
                  <c:v>0.36195207267413831</c:v>
                </c:pt>
                <c:pt idx="1648">
                  <c:v>0.36279044487274642</c:v>
                </c:pt>
                <c:pt idx="1649">
                  <c:v>0.3636110903120206</c:v>
                </c:pt>
                <c:pt idx="1650">
                  <c:v>0.36443621999183023</c:v>
                </c:pt>
                <c:pt idx="1651">
                  <c:v>0.36522939669483345</c:v>
                </c:pt>
                <c:pt idx="1652">
                  <c:v>0.36604523873271888</c:v>
                </c:pt>
                <c:pt idx="1653">
                  <c:v>0.36688744106518723</c:v>
                </c:pt>
                <c:pt idx="1654">
                  <c:v>0.36771017383531274</c:v>
                </c:pt>
                <c:pt idx="1655">
                  <c:v>0.3685123661657112</c:v>
                </c:pt>
                <c:pt idx="1656">
                  <c:v>0.36930442783082257</c:v>
                </c:pt>
                <c:pt idx="1657">
                  <c:v>0.37009171231415783</c:v>
                </c:pt>
                <c:pt idx="1658">
                  <c:v>0.37083795188765428</c:v>
                </c:pt>
                <c:pt idx="1659">
                  <c:v>0.37163234637341858</c:v>
                </c:pt>
                <c:pt idx="1660">
                  <c:v>0.37245928758508501</c:v>
                </c:pt>
                <c:pt idx="1661">
                  <c:v>0.37325499326975281</c:v>
                </c:pt>
                <c:pt idx="1662">
                  <c:v>0.37409043806816572</c:v>
                </c:pt>
                <c:pt idx="1663">
                  <c:v>0.37486850895327173</c:v>
                </c:pt>
                <c:pt idx="1664">
                  <c:v>0.37559009842955954</c:v>
                </c:pt>
                <c:pt idx="1665">
                  <c:v>0.37631492262470667</c:v>
                </c:pt>
                <c:pt idx="1666">
                  <c:v>0.37704840933205747</c:v>
                </c:pt>
                <c:pt idx="1667">
                  <c:v>0.37777171992972974</c:v>
                </c:pt>
                <c:pt idx="1668">
                  <c:v>0.37851182107530978</c:v>
                </c:pt>
                <c:pt idx="1669">
                  <c:v>0.37928839736282333</c:v>
                </c:pt>
                <c:pt idx="1670">
                  <c:v>0.38001519309280068</c:v>
                </c:pt>
                <c:pt idx="1671">
                  <c:v>0.38071974016261906</c:v>
                </c:pt>
                <c:pt idx="1672">
                  <c:v>0.38143190942542787</c:v>
                </c:pt>
                <c:pt idx="1673">
                  <c:v>0.38213794637690524</c:v>
                </c:pt>
                <c:pt idx="1674">
                  <c:v>0.3828239988191906</c:v>
                </c:pt>
                <c:pt idx="1675">
                  <c:v>0.38350767887544418</c:v>
                </c:pt>
                <c:pt idx="1676">
                  <c:v>0.38417517769139398</c:v>
                </c:pt>
                <c:pt idx="1677">
                  <c:v>0.38480208634523499</c:v>
                </c:pt>
                <c:pt idx="1678">
                  <c:v>0.38544765627626765</c:v>
                </c:pt>
                <c:pt idx="1679">
                  <c:v>0.38610849867250169</c:v>
                </c:pt>
                <c:pt idx="1680">
                  <c:v>0.38676617824398479</c:v>
                </c:pt>
                <c:pt idx="1681">
                  <c:v>0.3873951449030133</c:v>
                </c:pt>
                <c:pt idx="1682">
                  <c:v>0.38801971600220692</c:v>
                </c:pt>
                <c:pt idx="1683">
                  <c:v>0.38862211602325641</c:v>
                </c:pt>
                <c:pt idx="1684">
                  <c:v>0.38917737396300661</c:v>
                </c:pt>
                <c:pt idx="1685">
                  <c:v>0.38975963044716516</c:v>
                </c:pt>
                <c:pt idx="1686">
                  <c:v>0.39035692289581564</c:v>
                </c:pt>
                <c:pt idx="1687">
                  <c:v>0.39092449623742681</c:v>
                </c:pt>
                <c:pt idx="1688">
                  <c:v>0.39148716655024524</c:v>
                </c:pt>
                <c:pt idx="1689">
                  <c:v>0.39204587434246108</c:v>
                </c:pt>
                <c:pt idx="1690">
                  <c:v>0.39255522194680265</c:v>
                </c:pt>
                <c:pt idx="1691">
                  <c:v>0.39305115100309607</c:v>
                </c:pt>
                <c:pt idx="1692">
                  <c:v>0.39354597758102322</c:v>
                </c:pt>
                <c:pt idx="1693">
                  <c:v>0.39404457692949091</c:v>
                </c:pt>
                <c:pt idx="1694">
                  <c:v>0.39453223217029237</c:v>
                </c:pt>
                <c:pt idx="1695">
                  <c:v>0.39500324403205572</c:v>
                </c:pt>
                <c:pt idx="1696">
                  <c:v>0.39550364320638187</c:v>
                </c:pt>
                <c:pt idx="1697">
                  <c:v>0.39601249786251214</c:v>
                </c:pt>
                <c:pt idx="1698">
                  <c:v>0.39651309955379399</c:v>
                </c:pt>
                <c:pt idx="1699">
                  <c:v>0.39705541148508489</c:v>
                </c:pt>
                <c:pt idx="1700">
                  <c:v>0.39754568113420136</c:v>
                </c:pt>
                <c:pt idx="1701">
                  <c:v>0.39799731250331433</c:v>
                </c:pt>
                <c:pt idx="1702">
                  <c:v>0.39844986878109206</c:v>
                </c:pt>
                <c:pt idx="1703">
                  <c:v>0.39889886702106381</c:v>
                </c:pt>
                <c:pt idx="1704">
                  <c:v>0.39934929731374691</c:v>
                </c:pt>
                <c:pt idx="1705">
                  <c:v>0.39982682806132841</c:v>
                </c:pt>
                <c:pt idx="1706">
                  <c:v>0.40024712144886543</c:v>
                </c:pt>
                <c:pt idx="1707">
                  <c:v>0.40066283315204482</c:v>
                </c:pt>
                <c:pt idx="1708">
                  <c:v>0.40104793498069746</c:v>
                </c:pt>
                <c:pt idx="1709">
                  <c:v>0.40145381274659259</c:v>
                </c:pt>
                <c:pt idx="1710">
                  <c:v>0.40185216084148728</c:v>
                </c:pt>
                <c:pt idx="1711">
                  <c:v>0.40226652838187898</c:v>
                </c:pt>
                <c:pt idx="1712">
                  <c:v>0.40269646910045442</c:v>
                </c:pt>
                <c:pt idx="1713">
                  <c:v>0.4031147812004397</c:v>
                </c:pt>
                <c:pt idx="1714">
                  <c:v>0.40354749038573429</c:v>
                </c:pt>
                <c:pt idx="1715">
                  <c:v>0.40394028016051425</c:v>
                </c:pt>
                <c:pt idx="1716">
                  <c:v>0.4043304441715736</c:v>
                </c:pt>
                <c:pt idx="1717">
                  <c:v>0.40470771603241568</c:v>
                </c:pt>
                <c:pt idx="1718">
                  <c:v>0.40506670028481412</c:v>
                </c:pt>
                <c:pt idx="1719">
                  <c:v>0.40543191589431155</c:v>
                </c:pt>
                <c:pt idx="1720">
                  <c:v>0.40580760520237225</c:v>
                </c:pt>
                <c:pt idx="1721">
                  <c:v>0.40618748809469007</c:v>
                </c:pt>
                <c:pt idx="1722">
                  <c:v>0.40653894443430277</c:v>
                </c:pt>
                <c:pt idx="1723">
                  <c:v>0.40686021727207211</c:v>
                </c:pt>
                <c:pt idx="1724">
                  <c:v>0.40721967708270851</c:v>
                </c:pt>
                <c:pt idx="1725">
                  <c:v>0.40757421123552168</c:v>
                </c:pt>
                <c:pt idx="1726">
                  <c:v>0.40792685145052371</c:v>
                </c:pt>
                <c:pt idx="1727">
                  <c:v>0.40830569359141827</c:v>
                </c:pt>
                <c:pt idx="1728">
                  <c:v>0.40868108253303798</c:v>
                </c:pt>
                <c:pt idx="1729">
                  <c:v>0.40904056591438492</c:v>
                </c:pt>
                <c:pt idx="1730">
                  <c:v>0.40941964381450496</c:v>
                </c:pt>
                <c:pt idx="1731">
                  <c:v>0.40980746558272263</c:v>
                </c:pt>
                <c:pt idx="1732">
                  <c:v>0.41016125691538369</c:v>
                </c:pt>
                <c:pt idx="1733">
                  <c:v>0.41050118026441801</c:v>
                </c:pt>
                <c:pt idx="1734">
                  <c:v>0.4108152415189108</c:v>
                </c:pt>
                <c:pt idx="1735">
                  <c:v>0.4111322497932095</c:v>
                </c:pt>
                <c:pt idx="1736">
                  <c:v>0.41143320712281373</c:v>
                </c:pt>
                <c:pt idx="1737">
                  <c:v>0.41174028326220857</c:v>
                </c:pt>
                <c:pt idx="1738">
                  <c:v>0.41203526381710298</c:v>
                </c:pt>
                <c:pt idx="1739">
                  <c:v>0.41234634898380779</c:v>
                </c:pt>
                <c:pt idx="1740">
                  <c:v>0.41267794411902209</c:v>
                </c:pt>
                <c:pt idx="1741">
                  <c:v>0.41298928239066141</c:v>
                </c:pt>
                <c:pt idx="1742">
                  <c:v>0.4132999868962936</c:v>
                </c:pt>
                <c:pt idx="1743">
                  <c:v>0.41359751464796429</c:v>
                </c:pt>
                <c:pt idx="1744">
                  <c:v>0.41387952467262928</c:v>
                </c:pt>
                <c:pt idx="1745">
                  <c:v>0.41412543549696118</c:v>
                </c:pt>
                <c:pt idx="1746">
                  <c:v>0.41439197332285388</c:v>
                </c:pt>
                <c:pt idx="1747">
                  <c:v>0.41468503520625477</c:v>
                </c:pt>
                <c:pt idx="1748">
                  <c:v>0.41496892929507379</c:v>
                </c:pt>
                <c:pt idx="1749">
                  <c:v>0.41529798808274182</c:v>
                </c:pt>
                <c:pt idx="1750">
                  <c:v>0.41561476826277338</c:v>
                </c:pt>
                <c:pt idx="1751">
                  <c:v>0.41592640316182466</c:v>
                </c:pt>
                <c:pt idx="1752">
                  <c:v>0.41625392158560642</c:v>
                </c:pt>
                <c:pt idx="1753">
                  <c:v>0.41662882296771042</c:v>
                </c:pt>
                <c:pt idx="1754">
                  <c:v>0.41694160144275244</c:v>
                </c:pt>
                <c:pt idx="1755">
                  <c:v>0.41721787532690291</c:v>
                </c:pt>
                <c:pt idx="1756">
                  <c:v>0.41753362323735965</c:v>
                </c:pt>
                <c:pt idx="1757">
                  <c:v>0.41783373413341068</c:v>
                </c:pt>
                <c:pt idx="1758">
                  <c:v>0.41814436660858467</c:v>
                </c:pt>
                <c:pt idx="1759">
                  <c:v>0.41849592441726674</c:v>
                </c:pt>
                <c:pt idx="1760">
                  <c:v>0.41885842731461365</c:v>
                </c:pt>
                <c:pt idx="1761">
                  <c:v>0.41919643739521101</c:v>
                </c:pt>
                <c:pt idx="1762">
                  <c:v>0.41952234760330159</c:v>
                </c:pt>
                <c:pt idx="1763">
                  <c:v>0.41986288092254048</c:v>
                </c:pt>
                <c:pt idx="1764">
                  <c:v>0.42020160066952789</c:v>
                </c:pt>
                <c:pt idx="1765">
                  <c:v>0.42051677074865829</c:v>
                </c:pt>
                <c:pt idx="1766">
                  <c:v>0.42083956049004639</c:v>
                </c:pt>
                <c:pt idx="1767">
                  <c:v>0.42118755820219755</c:v>
                </c:pt>
                <c:pt idx="1768">
                  <c:v>0.42153304278014575</c:v>
                </c:pt>
                <c:pt idx="1769">
                  <c:v>0.42189487529951131</c:v>
                </c:pt>
                <c:pt idx="1770">
                  <c:v>0.42230213775694586</c:v>
                </c:pt>
                <c:pt idx="1771">
                  <c:v>0.42265591428813565</c:v>
                </c:pt>
                <c:pt idx="1772">
                  <c:v>0.42300118169559947</c:v>
                </c:pt>
                <c:pt idx="1773">
                  <c:v>0.42332810767938905</c:v>
                </c:pt>
                <c:pt idx="1774">
                  <c:v>0.42359566711795171</c:v>
                </c:pt>
                <c:pt idx="1775">
                  <c:v>0.42389391405015214</c:v>
                </c:pt>
                <c:pt idx="1776">
                  <c:v>0.4242196366462368</c:v>
                </c:pt>
                <c:pt idx="1777">
                  <c:v>0.42449172406900454</c:v>
                </c:pt>
                <c:pt idx="1778">
                  <c:v>0.42475638946622435</c:v>
                </c:pt>
                <c:pt idx="1779">
                  <c:v>0.42500044680223531</c:v>
                </c:pt>
                <c:pt idx="1780">
                  <c:v>0.42524119101694563</c:v>
                </c:pt>
                <c:pt idx="1781">
                  <c:v>0.4254244938617337</c:v>
                </c:pt>
                <c:pt idx="1782">
                  <c:v>0.42560005443888588</c:v>
                </c:pt>
                <c:pt idx="1783">
                  <c:v>0.42576640197150795</c:v>
                </c:pt>
                <c:pt idx="1784">
                  <c:v>0.42585819038580336</c:v>
                </c:pt>
                <c:pt idx="1785">
                  <c:v>0.42588537872961396</c:v>
                </c:pt>
                <c:pt idx="1786">
                  <c:v>0.42589919381283653</c:v>
                </c:pt>
                <c:pt idx="1787">
                  <c:v>0.42584678105891777</c:v>
                </c:pt>
                <c:pt idx="1788">
                  <c:v>0.42581356338440801</c:v>
                </c:pt>
                <c:pt idx="1789">
                  <c:v>0.42578996891309046</c:v>
                </c:pt>
                <c:pt idx="1790">
                  <c:v>0.42570899427687819</c:v>
                </c:pt>
                <c:pt idx="1791">
                  <c:v>0.42562491075749476</c:v>
                </c:pt>
                <c:pt idx="1792">
                  <c:v>0.42552430597468183</c:v>
                </c:pt>
                <c:pt idx="1793">
                  <c:v>0.4253013791720977</c:v>
                </c:pt>
                <c:pt idx="1794">
                  <c:v>0.42507364237877426</c:v>
                </c:pt>
                <c:pt idx="1795">
                  <c:v>0.42481783784795518</c:v>
                </c:pt>
                <c:pt idx="1796">
                  <c:v>0.4245079547589295</c:v>
                </c:pt>
                <c:pt idx="1797">
                  <c:v>0.4241946099083278</c:v>
                </c:pt>
                <c:pt idx="1798">
                  <c:v>0.42389062059693322</c:v>
                </c:pt>
                <c:pt idx="1799">
                  <c:v>0.42352843103253518</c:v>
                </c:pt>
                <c:pt idx="1800">
                  <c:v>0.42312141247061702</c:v>
                </c:pt>
                <c:pt idx="1801">
                  <c:v>0.42270615145673851</c:v>
                </c:pt>
                <c:pt idx="1802">
                  <c:v>0.42223040301580744</c:v>
                </c:pt>
                <c:pt idx="1803">
                  <c:v>0.42178891562882376</c:v>
                </c:pt>
                <c:pt idx="1804">
                  <c:v>0.42135041800835338</c:v>
                </c:pt>
                <c:pt idx="1805">
                  <c:v>0.42088050059760979</c:v>
                </c:pt>
                <c:pt idx="1806">
                  <c:v>0.42040898962806578</c:v>
                </c:pt>
                <c:pt idx="1807">
                  <c:v>0.41996295784661636</c:v>
                </c:pt>
                <c:pt idx="1808">
                  <c:v>0.41944933979576704</c:v>
                </c:pt>
                <c:pt idx="1809">
                  <c:v>0.41892013531987976</c:v>
                </c:pt>
                <c:pt idx="1810">
                  <c:v>0.41842479829890517</c:v>
                </c:pt>
                <c:pt idx="1811">
                  <c:v>0.4179006786653397</c:v>
                </c:pt>
                <c:pt idx="1812">
                  <c:v>0.41735147482859597</c:v>
                </c:pt>
                <c:pt idx="1813">
                  <c:v>0.41684671673267321</c:v>
                </c:pt>
                <c:pt idx="1814">
                  <c:v>0.41628434491984345</c:v>
                </c:pt>
                <c:pt idx="1815">
                  <c:v>0.41568018703049509</c:v>
                </c:pt>
                <c:pt idx="1816">
                  <c:v>0.41509761988567567</c:v>
                </c:pt>
                <c:pt idx="1817">
                  <c:v>0.41451702238264104</c:v>
                </c:pt>
                <c:pt idx="1818">
                  <c:v>0.41392701958417955</c:v>
                </c:pt>
                <c:pt idx="1819">
                  <c:v>0.41337458870431232</c:v>
                </c:pt>
                <c:pt idx="1820">
                  <c:v>0.41277582403694146</c:v>
                </c:pt>
                <c:pt idx="1821">
                  <c:v>0.41216291693727941</c:v>
                </c:pt>
                <c:pt idx="1822">
                  <c:v>0.41156294312534386</c:v>
                </c:pt>
                <c:pt idx="1823">
                  <c:v>0.41095710858770373</c:v>
                </c:pt>
                <c:pt idx="1824">
                  <c:v>0.41032574865625043</c:v>
                </c:pt>
                <c:pt idx="1825">
                  <c:v>0.40972095251591156</c:v>
                </c:pt>
                <c:pt idx="1826">
                  <c:v>0.4091088536065785</c:v>
                </c:pt>
                <c:pt idx="1827">
                  <c:v>0.40844792774840188</c:v>
                </c:pt>
                <c:pt idx="1828">
                  <c:v>0.40776328203655449</c:v>
                </c:pt>
                <c:pt idx="1829">
                  <c:v>0.40705213960028797</c:v>
                </c:pt>
                <c:pt idx="1830">
                  <c:v>0.40632695419832626</c:v>
                </c:pt>
                <c:pt idx="1831">
                  <c:v>0.40560534809366461</c:v>
                </c:pt>
                <c:pt idx="1832">
                  <c:v>0.40490100452120553</c:v>
                </c:pt>
                <c:pt idx="1833">
                  <c:v>0.40419460568545823</c:v>
                </c:pt>
                <c:pt idx="1834">
                  <c:v>0.40344402560842546</c:v>
                </c:pt>
                <c:pt idx="1835">
                  <c:v>0.40265399517357697</c:v>
                </c:pt>
                <c:pt idx="1836">
                  <c:v>0.40183845821552405</c:v>
                </c:pt>
                <c:pt idx="1837">
                  <c:v>0.40101830361903174</c:v>
                </c:pt>
                <c:pt idx="1838">
                  <c:v>0.40019331976524231</c:v>
                </c:pt>
                <c:pt idx="1839">
                  <c:v>0.39934772059936097</c:v>
                </c:pt>
                <c:pt idx="1840">
                  <c:v>0.39851544509011633</c:v>
                </c:pt>
                <c:pt idx="1841">
                  <c:v>0.39758564044469136</c:v>
                </c:pt>
                <c:pt idx="1842">
                  <c:v>0.39659186291282839</c:v>
                </c:pt>
                <c:pt idx="1843">
                  <c:v>0.39562773555339348</c:v>
                </c:pt>
                <c:pt idx="1844">
                  <c:v>0.39465065864541576</c:v>
                </c:pt>
                <c:pt idx="1845">
                  <c:v>0.39364543584332123</c:v>
                </c:pt>
                <c:pt idx="1846">
                  <c:v>0.39267319790450839</c:v>
                </c:pt>
                <c:pt idx="1847">
                  <c:v>0.39167253996994139</c:v>
                </c:pt>
                <c:pt idx="1848">
                  <c:v>0.39060305977721144</c:v>
                </c:pt>
                <c:pt idx="1849">
                  <c:v>0.38950043928512468</c:v>
                </c:pt>
                <c:pt idx="1850">
                  <c:v>0.388398540990542</c:v>
                </c:pt>
                <c:pt idx="1851">
                  <c:v>0.38723777168008228</c:v>
                </c:pt>
                <c:pt idx="1852">
                  <c:v>0.38610846115001229</c:v>
                </c:pt>
                <c:pt idx="1853">
                  <c:v>0.38494987695756461</c:v>
                </c:pt>
                <c:pt idx="1854">
                  <c:v>0.38387376696686176</c:v>
                </c:pt>
                <c:pt idx="1855">
                  <c:v>0.38286960556549027</c:v>
                </c:pt>
                <c:pt idx="1856">
                  <c:v>0.38207736347980187</c:v>
                </c:pt>
                <c:pt idx="1857">
                  <c:v>0.38134916168571292</c:v>
                </c:pt>
                <c:pt idx="1858">
                  <c:v>0.38081125299357699</c:v>
                </c:pt>
                <c:pt idx="1859">
                  <c:v>0.38041040789504782</c:v>
                </c:pt>
                <c:pt idx="1860">
                  <c:v>0.38012391903002074</c:v>
                </c:pt>
                <c:pt idx="1861">
                  <c:v>0.37999126680170514</c:v>
                </c:pt>
                <c:pt idx="1862">
                  <c:v>0.38001227850629515</c:v>
                </c:pt>
                <c:pt idx="1863">
                  <c:v>0.38015633892677481</c:v>
                </c:pt>
                <c:pt idx="1864">
                  <c:v>0.38043641846639614</c:v>
                </c:pt>
                <c:pt idx="1865">
                  <c:v>0.38078829457064867</c:v>
                </c:pt>
                <c:pt idx="1866">
                  <c:v>0.38120930360084654</c:v>
                </c:pt>
                <c:pt idx="1867">
                  <c:v>0.38166526702052472</c:v>
                </c:pt>
                <c:pt idx="1868">
                  <c:v>0.38211424028867658</c:v>
                </c:pt>
                <c:pt idx="1869">
                  <c:v>0.38255169530310856</c:v>
                </c:pt>
                <c:pt idx="1870">
                  <c:v>0.38295889060118476</c:v>
                </c:pt>
                <c:pt idx="1871">
                  <c:v>0.38328321728306619</c:v>
                </c:pt>
                <c:pt idx="1872">
                  <c:v>0.3835845302427508</c:v>
                </c:pt>
                <c:pt idx="1873">
                  <c:v>0.38384512407404742</c:v>
                </c:pt>
                <c:pt idx="1874">
                  <c:v>0.38407381702807003</c:v>
                </c:pt>
                <c:pt idx="1875">
                  <c:v>0.38427088567694612</c:v>
                </c:pt>
                <c:pt idx="1876">
                  <c:v>0.38447907451656188</c:v>
                </c:pt>
                <c:pt idx="1877">
                  <c:v>0.38461566875668501</c:v>
                </c:pt>
                <c:pt idx="1878">
                  <c:v>0.3847017946859545</c:v>
                </c:pt>
                <c:pt idx="1879">
                  <c:v>0.38475052590178677</c:v>
                </c:pt>
                <c:pt idx="1880">
                  <c:v>0.38470198783603915</c:v>
                </c:pt>
                <c:pt idx="1881">
                  <c:v>0.3846821957518447</c:v>
                </c:pt>
                <c:pt idx="1882">
                  <c:v>0.38463358539977804</c:v>
                </c:pt>
                <c:pt idx="1883">
                  <c:v>0.38461334946388676</c:v>
                </c:pt>
                <c:pt idx="1884">
                  <c:v>0.38459431764819468</c:v>
                </c:pt>
                <c:pt idx="1885">
                  <c:v>0.38452729423504978</c:v>
                </c:pt>
                <c:pt idx="1886">
                  <c:v>0.38446177711599122</c:v>
                </c:pt>
                <c:pt idx="1887">
                  <c:v>0.38438196393866786</c:v>
                </c:pt>
                <c:pt idx="1888">
                  <c:v>0.38430762878051805</c:v>
                </c:pt>
                <c:pt idx="1889">
                  <c:v>0.38430342726162275</c:v>
                </c:pt>
                <c:pt idx="1890">
                  <c:v>0.38432644297416424</c:v>
                </c:pt>
                <c:pt idx="1891">
                  <c:v>0.38439371476889689</c:v>
                </c:pt>
                <c:pt idx="1892">
                  <c:v>0.38447266842969707</c:v>
                </c:pt>
                <c:pt idx="1893">
                  <c:v>0.38453696317991487</c:v>
                </c:pt>
                <c:pt idx="1894">
                  <c:v>0.38465768595378408</c:v>
                </c:pt>
                <c:pt idx="1895">
                  <c:v>0.38483653735005313</c:v>
                </c:pt>
                <c:pt idx="1896">
                  <c:v>0.38504287915330293</c:v>
                </c:pt>
                <c:pt idx="1897">
                  <c:v>0.3852673960130954</c:v>
                </c:pt>
                <c:pt idx="1898">
                  <c:v>0.38546199010700688</c:v>
                </c:pt>
                <c:pt idx="1899">
                  <c:v>0.38566304584334848</c:v>
                </c:pt>
                <c:pt idx="1900">
                  <c:v>0.38590324447304564</c:v>
                </c:pt>
                <c:pt idx="1901">
                  <c:v>0.38624459040368714</c:v>
                </c:pt>
                <c:pt idx="1902">
                  <c:v>0.38664016494696868</c:v>
                </c:pt>
                <c:pt idx="1903">
                  <c:v>0.38701583612276597</c:v>
                </c:pt>
                <c:pt idx="1904">
                  <c:v>0.38741722719995081</c:v>
                </c:pt>
                <c:pt idx="1905">
                  <c:v>0.38782060764236276</c:v>
                </c:pt>
                <c:pt idx="1906">
                  <c:v>0.38823637298170705</c:v>
                </c:pt>
                <c:pt idx="1907">
                  <c:v>0.3887450242056259</c:v>
                </c:pt>
                <c:pt idx="1908">
                  <c:v>0.38923414957968644</c:v>
                </c:pt>
                <c:pt idx="1909">
                  <c:v>0.38971876469420019</c:v>
                </c:pt>
                <c:pt idx="1910">
                  <c:v>0.39021513477449837</c:v>
                </c:pt>
                <c:pt idx="1911">
                  <c:v>0.3907037381333644</c:v>
                </c:pt>
                <c:pt idx="1912">
                  <c:v>0.3911381185609395</c:v>
                </c:pt>
                <c:pt idx="1913">
                  <c:v>0.39153931023096328</c:v>
                </c:pt>
                <c:pt idx="1914">
                  <c:v>0.39193685604121004</c:v>
                </c:pt>
                <c:pt idx="1915">
                  <c:v>0.39232146085858899</c:v>
                </c:pt>
                <c:pt idx="1916">
                  <c:v>0.39265838058396801</c:v>
                </c:pt>
                <c:pt idx="1917">
                  <c:v>0.39293017237754779</c:v>
                </c:pt>
                <c:pt idx="1918">
                  <c:v>0.39319576335256495</c:v>
                </c:pt>
                <c:pt idx="1919">
                  <c:v>0.39336296010095245</c:v>
                </c:pt>
                <c:pt idx="1920">
                  <c:v>0.3934704731202277</c:v>
                </c:pt>
                <c:pt idx="1921">
                  <c:v>0.39348605751925647</c:v>
                </c:pt>
                <c:pt idx="1922">
                  <c:v>0.39338225296558377</c:v>
                </c:pt>
                <c:pt idx="1923">
                  <c:v>0.39335561657620205</c:v>
                </c:pt>
                <c:pt idx="1924">
                  <c:v>0.39329073186744151</c:v>
                </c:pt>
                <c:pt idx="1925">
                  <c:v>0.39317247954459239</c:v>
                </c:pt>
                <c:pt idx="1926">
                  <c:v>0.39313561184243095</c:v>
                </c:pt>
                <c:pt idx="1927">
                  <c:v>0.39296900966333626</c:v>
                </c:pt>
                <c:pt idx="1928">
                  <c:v>0.39265275421714851</c:v>
                </c:pt>
                <c:pt idx="1929">
                  <c:v>0.39246008883579808</c:v>
                </c:pt>
                <c:pt idx="1930">
                  <c:v>0.39224783937376162</c:v>
                </c:pt>
                <c:pt idx="1931">
                  <c:v>0.39198260202170676</c:v>
                </c:pt>
                <c:pt idx="1932">
                  <c:v>0.39178917338930314</c:v>
                </c:pt>
                <c:pt idx="1933">
                  <c:v>0.39158102334032979</c:v>
                </c:pt>
                <c:pt idx="1934">
                  <c:v>0.39126998703334442</c:v>
                </c:pt>
                <c:pt idx="1935">
                  <c:v>0.39103274737038851</c:v>
                </c:pt>
                <c:pt idx="1936">
                  <c:v>0.3907483144341099</c:v>
                </c:pt>
                <c:pt idx="1937">
                  <c:v>0.39042967747888913</c:v>
                </c:pt>
                <c:pt idx="1938">
                  <c:v>0.39020506411380046</c:v>
                </c:pt>
                <c:pt idx="1939">
                  <c:v>0.38996133198035982</c:v>
                </c:pt>
                <c:pt idx="1940">
                  <c:v>0.38980267371978367</c:v>
                </c:pt>
                <c:pt idx="1941">
                  <c:v>0.38973137544519254</c:v>
                </c:pt>
                <c:pt idx="1942">
                  <c:v>0.38964453735701171</c:v>
                </c:pt>
                <c:pt idx="1943">
                  <c:v>0.3895834119444736</c:v>
                </c:pt>
                <c:pt idx="1944">
                  <c:v>0.38945712001222327</c:v>
                </c:pt>
                <c:pt idx="1945">
                  <c:v>0.38928762635541653</c:v>
                </c:pt>
                <c:pt idx="1946">
                  <c:v>0.38917217178200519</c:v>
                </c:pt>
                <c:pt idx="1947">
                  <c:v>0.38904932723455338</c:v>
                </c:pt>
                <c:pt idx="1948">
                  <c:v>0.38895544652546726</c:v>
                </c:pt>
                <c:pt idx="1949">
                  <c:v>0.38892833938153348</c:v>
                </c:pt>
                <c:pt idx="1950">
                  <c:v>0.38881668863416774</c:v>
                </c:pt>
                <c:pt idx="1951">
                  <c:v>0.38863524347343875</c:v>
                </c:pt>
                <c:pt idx="1952">
                  <c:v>0.38848828901125448</c:v>
                </c:pt>
                <c:pt idx="1953">
                  <c:v>0.38837246269952441</c:v>
                </c:pt>
                <c:pt idx="1954">
                  <c:v>0.38820470196806878</c:v>
                </c:pt>
                <c:pt idx="1955">
                  <c:v>0.38808767691239754</c:v>
                </c:pt>
                <c:pt idx="1956">
                  <c:v>0.38792079843715427</c:v>
                </c:pt>
                <c:pt idx="1957">
                  <c:v>0.38767906955781045</c:v>
                </c:pt>
                <c:pt idx="1958">
                  <c:v>0.38743391881253997</c:v>
                </c:pt>
                <c:pt idx="1959">
                  <c:v>0.38718099071498346</c:v>
                </c:pt>
                <c:pt idx="1960">
                  <c:v>0.38691163336795609</c:v>
                </c:pt>
                <c:pt idx="1961">
                  <c:v>0.38666871116186474</c:v>
                </c:pt>
                <c:pt idx="1962">
                  <c:v>0.38637137612394729</c:v>
                </c:pt>
                <c:pt idx="1963">
                  <c:v>0.38608583173497496</c:v>
                </c:pt>
                <c:pt idx="1964">
                  <c:v>0.3857882996676017</c:v>
                </c:pt>
                <c:pt idx="1965">
                  <c:v>0.38543283770019993</c:v>
                </c:pt>
                <c:pt idx="1966">
                  <c:v>0.38506880833294654</c:v>
                </c:pt>
                <c:pt idx="1967">
                  <c:v>0.38461751849849185</c:v>
                </c:pt>
                <c:pt idx="1968">
                  <c:v>0.38413194152233349</c:v>
                </c:pt>
                <c:pt idx="1969">
                  <c:v>0.38365999197860212</c:v>
                </c:pt>
                <c:pt idx="1970">
                  <c:v>0.38321990107366055</c:v>
                </c:pt>
                <c:pt idx="1971">
                  <c:v>0.38278076682357143</c:v>
                </c:pt>
                <c:pt idx="1972">
                  <c:v>0.38230461055622023</c:v>
                </c:pt>
                <c:pt idx="1973">
                  <c:v>0.38180142835386222</c:v>
                </c:pt>
                <c:pt idx="1974">
                  <c:v>0.38131356154919577</c:v>
                </c:pt>
                <c:pt idx="1975">
                  <c:v>0.38087106417712485</c:v>
                </c:pt>
                <c:pt idx="1976">
                  <c:v>0.3804982543989946</c:v>
                </c:pt>
                <c:pt idx="1977">
                  <c:v>0.38006321472563837</c:v>
                </c:pt>
                <c:pt idx="1978">
                  <c:v>0.37963803035637184</c:v>
                </c:pt>
                <c:pt idx="1979">
                  <c:v>0.37918761595901307</c:v>
                </c:pt>
                <c:pt idx="1980">
                  <c:v>0.37868952694538494</c:v>
                </c:pt>
                <c:pt idx="1981">
                  <c:v>0.37822279559306077</c:v>
                </c:pt>
                <c:pt idx="1982">
                  <c:v>0.37778609314571671</c:v>
                </c:pt>
                <c:pt idx="1983">
                  <c:v>0.37730879418307489</c:v>
                </c:pt>
                <c:pt idx="1984">
                  <c:v>0.37678917762080727</c:v>
                </c:pt>
                <c:pt idx="1985">
                  <c:v>0.37629824415556284</c:v>
                </c:pt>
                <c:pt idx="1986">
                  <c:v>0.37580276231920612</c:v>
                </c:pt>
                <c:pt idx="1987">
                  <c:v>0.37532997305036808</c:v>
                </c:pt>
                <c:pt idx="1988">
                  <c:v>0.37488251948388412</c:v>
                </c:pt>
                <c:pt idx="1989">
                  <c:v>0.37445257320633268</c:v>
                </c:pt>
                <c:pt idx="1990">
                  <c:v>0.37399908746874749</c:v>
                </c:pt>
                <c:pt idx="1991">
                  <c:v>0.37362761297057473</c:v>
                </c:pt>
                <c:pt idx="1992">
                  <c:v>0.37331021378327089</c:v>
                </c:pt>
                <c:pt idx="1993">
                  <c:v>0.37297994451965266</c:v>
                </c:pt>
                <c:pt idx="1994">
                  <c:v>0.37273602644085674</c:v>
                </c:pt>
                <c:pt idx="1995">
                  <c:v>0.37243831615894329</c:v>
                </c:pt>
                <c:pt idx="1996">
                  <c:v>0.37211037925717738</c:v>
                </c:pt>
                <c:pt idx="1997">
                  <c:v>0.3718184864980692</c:v>
                </c:pt>
                <c:pt idx="1998">
                  <c:v>0.37157762367272867</c:v>
                </c:pt>
                <c:pt idx="1999">
                  <c:v>0.37119558234844857</c:v>
                </c:pt>
                <c:pt idx="2000">
                  <c:v>0.3708859060309479</c:v>
                </c:pt>
                <c:pt idx="2001">
                  <c:v>0.37052385811158467</c:v>
                </c:pt>
                <c:pt idx="2002">
                  <c:v>0.3700452786027697</c:v>
                </c:pt>
                <c:pt idx="2003">
                  <c:v>0.36969771392350032</c:v>
                </c:pt>
                <c:pt idx="2004">
                  <c:v>0.36941658578035969</c:v>
                </c:pt>
                <c:pt idx="2005">
                  <c:v>0.36914314433250356</c:v>
                </c:pt>
                <c:pt idx="2006">
                  <c:v>0.36897339348625824</c:v>
                </c:pt>
                <c:pt idx="2007">
                  <c:v>0.36872145377566179</c:v>
                </c:pt>
                <c:pt idx="2008">
                  <c:v>0.3684315498929322</c:v>
                </c:pt>
                <c:pt idx="2009">
                  <c:v>0.36815538518460222</c:v>
                </c:pt>
                <c:pt idx="2010">
                  <c:v>0.36790105957585012</c:v>
                </c:pt>
                <c:pt idx="2011">
                  <c:v>0.3676808120539074</c:v>
                </c:pt>
                <c:pt idx="2012">
                  <c:v>0.3674265973940935</c:v>
                </c:pt>
                <c:pt idx="2013">
                  <c:v>0.36709838086112284</c:v>
                </c:pt>
                <c:pt idx="2014">
                  <c:v>0.36674419533429292</c:v>
                </c:pt>
                <c:pt idx="2015">
                  <c:v>0.36642646283182817</c:v>
                </c:pt>
                <c:pt idx="2016">
                  <c:v>0.36609348188289198</c:v>
                </c:pt>
                <c:pt idx="2017">
                  <c:v>0.36581876724868218</c:v>
                </c:pt>
                <c:pt idx="2018">
                  <c:v>0.36551252938251061</c:v>
                </c:pt>
                <c:pt idx="2019">
                  <c:v>0.36518576106895989</c:v>
                </c:pt>
                <c:pt idx="2020">
                  <c:v>0.3649373129048647</c:v>
                </c:pt>
                <c:pt idx="2021">
                  <c:v>0.36458432705903693</c:v>
                </c:pt>
                <c:pt idx="2022">
                  <c:v>0.36421483063903498</c:v>
                </c:pt>
                <c:pt idx="2023">
                  <c:v>0.36381290872513677</c:v>
                </c:pt>
                <c:pt idx="2024">
                  <c:v>0.36331536957212046</c:v>
                </c:pt>
                <c:pt idx="2025">
                  <c:v>0.3628765178199776</c:v>
                </c:pt>
                <c:pt idx="2026">
                  <c:v>0.36249067338266056</c:v>
                </c:pt>
                <c:pt idx="2027">
                  <c:v>0.36204694337124982</c:v>
                </c:pt>
                <c:pt idx="2028">
                  <c:v>0.36163625226457724</c:v>
                </c:pt>
                <c:pt idx="2029">
                  <c:v>0.36122273444826697</c:v>
                </c:pt>
                <c:pt idx="2030">
                  <c:v>0.36079536833812526</c:v>
                </c:pt>
                <c:pt idx="2031">
                  <c:v>0.36039689595446012</c:v>
                </c:pt>
                <c:pt idx="2032">
                  <c:v>0.36013660684699139</c:v>
                </c:pt>
                <c:pt idx="2033">
                  <c:v>0.35986914621842542</c:v>
                </c:pt>
                <c:pt idx="2034">
                  <c:v>0.35954033313272143</c:v>
                </c:pt>
                <c:pt idx="2035">
                  <c:v>0.35924255154140167</c:v>
                </c:pt>
                <c:pt idx="2036">
                  <c:v>0.35887311860329191</c:v>
                </c:pt>
                <c:pt idx="2037">
                  <c:v>0.35850735724802307</c:v>
                </c:pt>
                <c:pt idx="2038">
                  <c:v>0.35833669397002138</c:v>
                </c:pt>
                <c:pt idx="2039">
                  <c:v>0.35815682758854156</c:v>
                </c:pt>
                <c:pt idx="2040">
                  <c:v>0.357818272651312</c:v>
                </c:pt>
                <c:pt idx="2041">
                  <c:v>0.35749597037791087</c:v>
                </c:pt>
                <c:pt idx="2042">
                  <c:v>0.35714586586099029</c:v>
                </c:pt>
                <c:pt idx="2043">
                  <c:v>0.35672003261260449</c:v>
                </c:pt>
                <c:pt idx="2044">
                  <c:v>0.3564875163559193</c:v>
                </c:pt>
                <c:pt idx="2045">
                  <c:v>0.35627185168177428</c:v>
                </c:pt>
                <c:pt idx="2046">
                  <c:v>0.35587170068009666</c:v>
                </c:pt>
                <c:pt idx="2047">
                  <c:v>0.35551375675272534</c:v>
                </c:pt>
                <c:pt idx="2048">
                  <c:v>0.35519087867374299</c:v>
                </c:pt>
                <c:pt idx="2049">
                  <c:v>0.3548581144534162</c:v>
                </c:pt>
                <c:pt idx="2050">
                  <c:v>0.3545507423532166</c:v>
                </c:pt>
                <c:pt idx="2051">
                  <c:v>0.35423276275171017</c:v>
                </c:pt>
                <c:pt idx="2052">
                  <c:v>0.3538947878833904</c:v>
                </c:pt>
                <c:pt idx="2053">
                  <c:v>0.35348066391599886</c:v>
                </c:pt>
                <c:pt idx="2054">
                  <c:v>0.35309674600163393</c:v>
                </c:pt>
                <c:pt idx="2055">
                  <c:v>0.35271739811726421</c:v>
                </c:pt>
                <c:pt idx="2056">
                  <c:v>0.35220592012955737</c:v>
                </c:pt>
                <c:pt idx="2057">
                  <c:v>0.35172763813143249</c:v>
                </c:pt>
                <c:pt idx="2058">
                  <c:v>0.35115644417005215</c:v>
                </c:pt>
                <c:pt idx="2059">
                  <c:v>0.35051889092333738</c:v>
                </c:pt>
                <c:pt idx="2060">
                  <c:v>0.34988236972931891</c:v>
                </c:pt>
                <c:pt idx="2061">
                  <c:v>0.34926607463809667</c:v>
                </c:pt>
                <c:pt idx="2062">
                  <c:v>0.34891912157859312</c:v>
                </c:pt>
                <c:pt idx="2063">
                  <c:v>0.34855672059329246</c:v>
                </c:pt>
                <c:pt idx="2064">
                  <c:v>0.3482602837585107</c:v>
                </c:pt>
                <c:pt idx="2065">
                  <c:v>0.34796331930941787</c:v>
                </c:pt>
                <c:pt idx="2066">
                  <c:v>0.34739947591668274</c:v>
                </c:pt>
                <c:pt idx="2067">
                  <c:v>0.34686435144779632</c:v>
                </c:pt>
                <c:pt idx="2068">
                  <c:v>0.34632130111222975</c:v>
                </c:pt>
                <c:pt idx="2069">
                  <c:v>0.3457399273219694</c:v>
                </c:pt>
                <c:pt idx="2070">
                  <c:v>0.3451441815764304</c:v>
                </c:pt>
                <c:pt idx="2071">
                  <c:v>0.3445818380897534</c:v>
                </c:pt>
                <c:pt idx="2072">
                  <c:v>0.34390044735401676</c:v>
                </c:pt>
                <c:pt idx="2073">
                  <c:v>0.34312754242631471</c:v>
                </c:pt>
                <c:pt idx="2074">
                  <c:v>0.34240658984704203</c:v>
                </c:pt>
                <c:pt idx="2075">
                  <c:v>0.34154151826649121</c:v>
                </c:pt>
                <c:pt idx="2076">
                  <c:v>0.34070693847885841</c:v>
                </c:pt>
                <c:pt idx="2077">
                  <c:v>0.3398529303914728</c:v>
                </c:pt>
                <c:pt idx="2078">
                  <c:v>0.3389755078967911</c:v>
                </c:pt>
                <c:pt idx="2079">
                  <c:v>0.33830313679209789</c:v>
                </c:pt>
                <c:pt idx="2080">
                  <c:v>0.33773513001029087</c:v>
                </c:pt>
                <c:pt idx="2081">
                  <c:v>0.33727420825070248</c:v>
                </c:pt>
                <c:pt idx="2082">
                  <c:v>0.33682068897398637</c:v>
                </c:pt>
                <c:pt idx="2083">
                  <c:v>0.33622587041289398</c:v>
                </c:pt>
                <c:pt idx="2084">
                  <c:v>0.3356505712462825</c:v>
                </c:pt>
                <c:pt idx="2085">
                  <c:v>0.33491858330558605</c:v>
                </c:pt>
                <c:pt idx="2086">
                  <c:v>0.33413462859814053</c:v>
                </c:pt>
                <c:pt idx="2087">
                  <c:v>0.33344490515593539</c:v>
                </c:pt>
                <c:pt idx="2088">
                  <c:v>0.33251855719538786</c:v>
                </c:pt>
                <c:pt idx="2089">
                  <c:v>0.33161871925689451</c:v>
                </c:pt>
                <c:pt idx="2090">
                  <c:v>0.33080176396070432</c:v>
                </c:pt>
                <c:pt idx="2091">
                  <c:v>0.32987270099225002</c:v>
                </c:pt>
                <c:pt idx="2092">
                  <c:v>0.32909456607675774</c:v>
                </c:pt>
                <c:pt idx="2093">
                  <c:v>0.32833243491836273</c:v>
                </c:pt>
                <c:pt idx="2094">
                  <c:v>0.32770140407352005</c:v>
                </c:pt>
                <c:pt idx="2095">
                  <c:v>0.32737288919575014</c:v>
                </c:pt>
                <c:pt idx="2096">
                  <c:v>0.32680100939170637</c:v>
                </c:pt>
                <c:pt idx="2097">
                  <c:v>0.32609455465118836</c:v>
                </c:pt>
                <c:pt idx="2098">
                  <c:v>0.32559811815388912</c:v>
                </c:pt>
                <c:pt idx="2099">
                  <c:v>0.32478561963148694</c:v>
                </c:pt>
                <c:pt idx="2100">
                  <c:v>0.32372944554918864</c:v>
                </c:pt>
                <c:pt idx="2101">
                  <c:v>0.32312066545413648</c:v>
                </c:pt>
                <c:pt idx="2102">
                  <c:v>0.32249231807987216</c:v>
                </c:pt>
                <c:pt idx="2103">
                  <c:v>0.32194027061413644</c:v>
                </c:pt>
                <c:pt idx="2104">
                  <c:v>0.3216328282358964</c:v>
                </c:pt>
                <c:pt idx="2105">
                  <c:v>0.32110457004470017</c:v>
                </c:pt>
                <c:pt idx="2106">
                  <c:v>0.32071462200525808</c:v>
                </c:pt>
                <c:pt idx="2107">
                  <c:v>0.32018150672504192</c:v>
                </c:pt>
                <c:pt idx="2108">
                  <c:v>0.31972580197766715</c:v>
                </c:pt>
                <c:pt idx="2109">
                  <c:v>0.3195336163213392</c:v>
                </c:pt>
                <c:pt idx="2110">
                  <c:v>0.31860283417496871</c:v>
                </c:pt>
                <c:pt idx="2111">
                  <c:v>0.31761012457189836</c:v>
                </c:pt>
                <c:pt idx="2112">
                  <c:v>0.31692623402186082</c:v>
                </c:pt>
                <c:pt idx="2113">
                  <c:v>0.31610220875970652</c:v>
                </c:pt>
                <c:pt idx="2114">
                  <c:v>0.3156753759049577</c:v>
                </c:pt>
                <c:pt idx="2115">
                  <c:v>0.31499748816387058</c:v>
                </c:pt>
                <c:pt idx="2116">
                  <c:v>0.31399494219645968</c:v>
                </c:pt>
                <c:pt idx="2117">
                  <c:v>0.31336525134368304</c:v>
                </c:pt>
                <c:pt idx="2118">
                  <c:v>0.31270468358102771</c:v>
                </c:pt>
                <c:pt idx="2119">
                  <c:v>0.31232198311120229</c:v>
                </c:pt>
                <c:pt idx="2120">
                  <c:v>0.3121625117378381</c:v>
                </c:pt>
                <c:pt idx="2121">
                  <c:v>0.31144482706109033</c:v>
                </c:pt>
                <c:pt idx="2122">
                  <c:v>0.31062921899264179</c:v>
                </c:pt>
                <c:pt idx="2123">
                  <c:v>0.30998453908700302</c:v>
                </c:pt>
                <c:pt idx="2124">
                  <c:v>0.30948271448927733</c:v>
                </c:pt>
                <c:pt idx="2125">
                  <c:v>0.30905147020956975</c:v>
                </c:pt>
                <c:pt idx="2126">
                  <c:v>0.3087093336697711</c:v>
                </c:pt>
                <c:pt idx="2127">
                  <c:v>0.30828481971985794</c:v>
                </c:pt>
                <c:pt idx="2128">
                  <c:v>0.30745071860501078</c:v>
                </c:pt>
                <c:pt idx="2129">
                  <c:v>0.30678132961057153</c:v>
                </c:pt>
                <c:pt idx="2130">
                  <c:v>0.30648749950013549</c:v>
                </c:pt>
                <c:pt idx="2131">
                  <c:v>0.3057838522225424</c:v>
                </c:pt>
                <c:pt idx="2132">
                  <c:v>0.3050735048504315</c:v>
                </c:pt>
                <c:pt idx="2133">
                  <c:v>0.30468893304863071</c:v>
                </c:pt>
                <c:pt idx="2134">
                  <c:v>0.30384804030525842</c:v>
                </c:pt>
                <c:pt idx="2135">
                  <c:v>0.30332425750840347</c:v>
                </c:pt>
                <c:pt idx="2136">
                  <c:v>0.30319731902815555</c:v>
                </c:pt>
                <c:pt idx="2137">
                  <c:v>0.30275690868073518</c:v>
                </c:pt>
                <c:pt idx="2138">
                  <c:v>0.30229288601004334</c:v>
                </c:pt>
                <c:pt idx="2139">
                  <c:v>0.30136109544842432</c:v>
                </c:pt>
                <c:pt idx="2140">
                  <c:v>0.30091734674432968</c:v>
                </c:pt>
                <c:pt idx="2141">
                  <c:v>0.30029378100116705</c:v>
                </c:pt>
                <c:pt idx="2142">
                  <c:v>0.29932206779384823</c:v>
                </c:pt>
                <c:pt idx="2143">
                  <c:v>0.29890435587831443</c:v>
                </c:pt>
                <c:pt idx="2144">
                  <c:v>0.29835302586128271</c:v>
                </c:pt>
                <c:pt idx="2145">
                  <c:v>0.2976972685288144</c:v>
                </c:pt>
                <c:pt idx="2146">
                  <c:v>0.29764186839407147</c:v>
                </c:pt>
                <c:pt idx="2147">
                  <c:v>0.29725281633452422</c:v>
                </c:pt>
                <c:pt idx="2148">
                  <c:v>0.29741150101621744</c:v>
                </c:pt>
                <c:pt idx="2149">
                  <c:v>0.29803133090221973</c:v>
                </c:pt>
                <c:pt idx="2150">
                  <c:v>0.2978532311336084</c:v>
                </c:pt>
              </c:numCache>
            </c:numRef>
          </c:yVal>
          <c:smooth val="1"/>
          <c:extLst>
            <c:ext xmlns:c16="http://schemas.microsoft.com/office/drawing/2014/chart" uri="{C3380CC4-5D6E-409C-BE32-E72D297353CC}">
              <c16:uniqueId val="{00000039-1C1D-46AE-B92F-7DA50429CA8D}"/>
            </c:ext>
          </c:extLst>
        </c:ser>
        <c:ser>
          <c:idx val="58"/>
          <c:order val="58"/>
          <c:spPr>
            <a:ln w="19050" cap="rnd">
              <a:solidFill>
                <a:schemeClr val="accent5"/>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Database'!$DO$122:$DO$2272</c:f>
              <c:numCache>
                <c:formatCode>General</c:formatCode>
                <c:ptCount val="2151"/>
                <c:pt idx="0">
                  <c:v>6.6923721062711675E-2</c:v>
                </c:pt>
                <c:pt idx="1">
                  <c:v>6.8620831348357961E-2</c:v>
                </c:pt>
                <c:pt idx="2">
                  <c:v>7.0303873264840389E-2</c:v>
                </c:pt>
                <c:pt idx="3">
                  <c:v>6.6104483587368493E-2</c:v>
                </c:pt>
                <c:pt idx="4">
                  <c:v>6.2811825272937868E-2</c:v>
                </c:pt>
                <c:pt idx="5">
                  <c:v>6.710089551478142E-2</c:v>
                </c:pt>
                <c:pt idx="6">
                  <c:v>6.800609015314231E-2</c:v>
                </c:pt>
                <c:pt idx="7">
                  <c:v>6.5052527123715689E-2</c:v>
                </c:pt>
                <c:pt idx="8">
                  <c:v>6.4772682821687078E-2</c:v>
                </c:pt>
                <c:pt idx="9">
                  <c:v>6.5611643901710259E-2</c:v>
                </c:pt>
                <c:pt idx="10">
                  <c:v>6.6488922982759782E-2</c:v>
                </c:pt>
                <c:pt idx="11">
                  <c:v>6.628354225996215E-2</c:v>
                </c:pt>
                <c:pt idx="12">
                  <c:v>6.8664998960619658E-2</c:v>
                </c:pt>
                <c:pt idx="13">
                  <c:v>6.8206903984352155E-2</c:v>
                </c:pt>
                <c:pt idx="14">
                  <c:v>6.3398371340531431E-2</c:v>
                </c:pt>
                <c:pt idx="15">
                  <c:v>6.042246428317874E-2</c:v>
                </c:pt>
                <c:pt idx="16">
                  <c:v>6.2400239685796575E-2</c:v>
                </c:pt>
                <c:pt idx="17">
                  <c:v>6.7532690576317431E-2</c:v>
                </c:pt>
                <c:pt idx="18">
                  <c:v>7.0206752813641096E-2</c:v>
                </c:pt>
                <c:pt idx="19">
                  <c:v>7.0274547319725281E-2</c:v>
                </c:pt>
                <c:pt idx="20">
                  <c:v>6.867888746527516E-2</c:v>
                </c:pt>
                <c:pt idx="21">
                  <c:v>6.5412086683662565E-2</c:v>
                </c:pt>
                <c:pt idx="22">
                  <c:v>7.0498234004152505E-2</c:v>
                </c:pt>
                <c:pt idx="23">
                  <c:v>7.0467391207490696E-2</c:v>
                </c:pt>
                <c:pt idx="24">
                  <c:v>6.7388887982486489E-2</c:v>
                </c:pt>
                <c:pt idx="25">
                  <c:v>6.6532144568586124E-2</c:v>
                </c:pt>
                <c:pt idx="26">
                  <c:v>6.3275244117508345E-2</c:v>
                </c:pt>
                <c:pt idx="27">
                  <c:v>6.3621191945937031E-2</c:v>
                </c:pt>
                <c:pt idx="28">
                  <c:v>6.97224902548777E-2</c:v>
                </c:pt>
                <c:pt idx="29">
                  <c:v>6.8947992107620759E-2</c:v>
                </c:pt>
                <c:pt idx="30">
                  <c:v>6.6651676434293594E-2</c:v>
                </c:pt>
                <c:pt idx="31">
                  <c:v>6.8265549501746556E-2</c:v>
                </c:pt>
                <c:pt idx="32">
                  <c:v>6.9928037917917032E-2</c:v>
                </c:pt>
                <c:pt idx="33">
                  <c:v>7.0485829246270074E-2</c:v>
                </c:pt>
                <c:pt idx="34">
                  <c:v>7.0540122141028769E-2</c:v>
                </c:pt>
                <c:pt idx="35">
                  <c:v>6.9488865440767628E-2</c:v>
                </c:pt>
                <c:pt idx="36">
                  <c:v>6.9723299848797618E-2</c:v>
                </c:pt>
                <c:pt idx="37">
                  <c:v>6.8748314299445668E-2</c:v>
                </c:pt>
                <c:pt idx="38">
                  <c:v>6.6947988887833529E-2</c:v>
                </c:pt>
                <c:pt idx="39">
                  <c:v>6.9263493061124851E-2</c:v>
                </c:pt>
                <c:pt idx="40">
                  <c:v>7.1680596526779453E-2</c:v>
                </c:pt>
                <c:pt idx="41">
                  <c:v>7.1404459191018899E-2</c:v>
                </c:pt>
                <c:pt idx="42">
                  <c:v>6.9786329919058185E-2</c:v>
                </c:pt>
                <c:pt idx="43">
                  <c:v>6.905406386229869E-2</c:v>
                </c:pt>
                <c:pt idx="44">
                  <c:v>6.9308217988614598E-2</c:v>
                </c:pt>
                <c:pt idx="45">
                  <c:v>6.9230935186835887E-2</c:v>
                </c:pt>
                <c:pt idx="46">
                  <c:v>6.9182732348694195E-2</c:v>
                </c:pt>
                <c:pt idx="47">
                  <c:v>6.981975007389836E-2</c:v>
                </c:pt>
                <c:pt idx="48">
                  <c:v>7.150916051440992E-2</c:v>
                </c:pt>
                <c:pt idx="49">
                  <c:v>7.4330794858297508E-2</c:v>
                </c:pt>
                <c:pt idx="50">
                  <c:v>7.5248212324040012E-2</c:v>
                </c:pt>
                <c:pt idx="51">
                  <c:v>7.3172064187738139E-2</c:v>
                </c:pt>
                <c:pt idx="52">
                  <c:v>7.2312048135049323E-2</c:v>
                </c:pt>
                <c:pt idx="53">
                  <c:v>7.2369783004445423E-2</c:v>
                </c:pt>
                <c:pt idx="54">
                  <c:v>7.2948553070010982E-2</c:v>
                </c:pt>
                <c:pt idx="55">
                  <c:v>7.3263761612407594E-2</c:v>
                </c:pt>
                <c:pt idx="56">
                  <c:v>7.324666111275023E-2</c:v>
                </c:pt>
                <c:pt idx="57">
                  <c:v>7.3385783013972194E-2</c:v>
                </c:pt>
                <c:pt idx="58">
                  <c:v>7.4659013383834974E-2</c:v>
                </c:pt>
                <c:pt idx="59">
                  <c:v>7.4824590747131839E-2</c:v>
                </c:pt>
                <c:pt idx="60">
                  <c:v>7.4262671241213149E-2</c:v>
                </c:pt>
                <c:pt idx="61">
                  <c:v>7.3551505967440256E-2</c:v>
                </c:pt>
                <c:pt idx="62">
                  <c:v>7.4399027322229846E-2</c:v>
                </c:pt>
                <c:pt idx="63">
                  <c:v>7.5279224596875194E-2</c:v>
                </c:pt>
                <c:pt idx="64">
                  <c:v>7.5198883398377506E-2</c:v>
                </c:pt>
                <c:pt idx="65">
                  <c:v>7.5751744428222204E-2</c:v>
                </c:pt>
                <c:pt idx="66">
                  <c:v>7.6911512192664303E-2</c:v>
                </c:pt>
                <c:pt idx="67">
                  <c:v>7.8244828391425034E-2</c:v>
                </c:pt>
                <c:pt idx="68">
                  <c:v>7.7712511090446357E-2</c:v>
                </c:pt>
                <c:pt idx="69">
                  <c:v>7.761496380176458E-2</c:v>
                </c:pt>
                <c:pt idx="70">
                  <c:v>7.7967958257211908E-2</c:v>
                </c:pt>
                <c:pt idx="71">
                  <c:v>7.7946312303339996E-2</c:v>
                </c:pt>
                <c:pt idx="72">
                  <c:v>7.8402734197928134E-2</c:v>
                </c:pt>
                <c:pt idx="73">
                  <c:v>7.9202304977515528E-2</c:v>
                </c:pt>
                <c:pt idx="74">
                  <c:v>8.0269750817959395E-2</c:v>
                </c:pt>
                <c:pt idx="75">
                  <c:v>8.0295656320005404E-2</c:v>
                </c:pt>
                <c:pt idx="76">
                  <c:v>8.0762096272004411E-2</c:v>
                </c:pt>
                <c:pt idx="77">
                  <c:v>8.2036497074836692E-2</c:v>
                </c:pt>
                <c:pt idx="78">
                  <c:v>8.1801863035076652E-2</c:v>
                </c:pt>
                <c:pt idx="79">
                  <c:v>8.2189785678229266E-2</c:v>
                </c:pt>
                <c:pt idx="80">
                  <c:v>8.2982205302654086E-2</c:v>
                </c:pt>
                <c:pt idx="81">
                  <c:v>8.3069394716592818E-2</c:v>
                </c:pt>
                <c:pt idx="82">
                  <c:v>8.3964745255728321E-2</c:v>
                </c:pt>
                <c:pt idx="83">
                  <c:v>8.505629799245347E-2</c:v>
                </c:pt>
                <c:pt idx="84">
                  <c:v>8.5544660418710269E-2</c:v>
                </c:pt>
                <c:pt idx="85">
                  <c:v>8.6066567326129606E-2</c:v>
                </c:pt>
                <c:pt idx="86">
                  <c:v>8.6820381897342258E-2</c:v>
                </c:pt>
                <c:pt idx="87">
                  <c:v>8.7669855470473346E-2</c:v>
                </c:pt>
                <c:pt idx="88">
                  <c:v>8.8388552864295478E-2</c:v>
                </c:pt>
                <c:pt idx="89">
                  <c:v>8.8885375724437068E-2</c:v>
                </c:pt>
                <c:pt idx="90">
                  <c:v>8.9260953480961899E-2</c:v>
                </c:pt>
                <c:pt idx="91">
                  <c:v>8.9959014007059537E-2</c:v>
                </c:pt>
                <c:pt idx="92">
                  <c:v>9.0437935507064346E-2</c:v>
                </c:pt>
                <c:pt idx="93">
                  <c:v>9.088809293228084E-2</c:v>
                </c:pt>
                <c:pt idx="94">
                  <c:v>9.1633362886306469E-2</c:v>
                </c:pt>
                <c:pt idx="95">
                  <c:v>9.2450716022450044E-2</c:v>
                </c:pt>
                <c:pt idx="96">
                  <c:v>9.3025249832980036E-2</c:v>
                </c:pt>
                <c:pt idx="97">
                  <c:v>9.342087531280259E-2</c:v>
                </c:pt>
                <c:pt idx="98">
                  <c:v>9.4098550052484284E-2</c:v>
                </c:pt>
                <c:pt idx="99">
                  <c:v>9.4742047183024883E-2</c:v>
                </c:pt>
                <c:pt idx="100">
                  <c:v>9.5291763637914917E-2</c:v>
                </c:pt>
                <c:pt idx="101">
                  <c:v>9.573905850712848E-2</c:v>
                </c:pt>
                <c:pt idx="102">
                  <c:v>9.6412171825319692E-2</c:v>
                </c:pt>
                <c:pt idx="103">
                  <c:v>9.7200249961951604E-2</c:v>
                </c:pt>
                <c:pt idx="104">
                  <c:v>9.7746199348418314E-2</c:v>
                </c:pt>
                <c:pt idx="105">
                  <c:v>9.8392572542375892E-2</c:v>
                </c:pt>
                <c:pt idx="106">
                  <c:v>9.8820616190542707E-2</c:v>
                </c:pt>
                <c:pt idx="107">
                  <c:v>9.8760618895918348E-2</c:v>
                </c:pt>
                <c:pt idx="108">
                  <c:v>9.9168369845742232E-2</c:v>
                </c:pt>
                <c:pt idx="109">
                  <c:v>9.9802748407784428E-2</c:v>
                </c:pt>
                <c:pt idx="110">
                  <c:v>0.10033413781835758</c:v>
                </c:pt>
                <c:pt idx="111">
                  <c:v>0.10073396697096811</c:v>
                </c:pt>
                <c:pt idx="112">
                  <c:v>0.10110911651914817</c:v>
                </c:pt>
                <c:pt idx="113">
                  <c:v>0.10147459442801476</c:v>
                </c:pt>
                <c:pt idx="114">
                  <c:v>0.10187801280241471</c:v>
                </c:pt>
                <c:pt idx="115">
                  <c:v>0.10227975165146445</c:v>
                </c:pt>
                <c:pt idx="116">
                  <c:v>0.10260774148692124</c:v>
                </c:pt>
                <c:pt idx="117">
                  <c:v>0.10295457755461541</c:v>
                </c:pt>
                <c:pt idx="118">
                  <c:v>0.1031099930964483</c:v>
                </c:pt>
                <c:pt idx="119">
                  <c:v>0.1033546044789216</c:v>
                </c:pt>
                <c:pt idx="120">
                  <c:v>0.10406366104181873</c:v>
                </c:pt>
                <c:pt idx="121">
                  <c:v>0.10458498523759296</c:v>
                </c:pt>
                <c:pt idx="122">
                  <c:v>0.10496161096162053</c:v>
                </c:pt>
                <c:pt idx="123">
                  <c:v>0.10524203080108074</c:v>
                </c:pt>
                <c:pt idx="124">
                  <c:v>0.10562138903151724</c:v>
                </c:pt>
                <c:pt idx="125">
                  <c:v>0.10610193566245484</c:v>
                </c:pt>
                <c:pt idx="126">
                  <c:v>0.10650618812811082</c:v>
                </c:pt>
                <c:pt idx="127">
                  <c:v>0.10648562288017049</c:v>
                </c:pt>
                <c:pt idx="128">
                  <c:v>0.10679359969291836</c:v>
                </c:pt>
                <c:pt idx="129">
                  <c:v>0.10741875862410695</c:v>
                </c:pt>
                <c:pt idx="130">
                  <c:v>0.10788703871406834</c:v>
                </c:pt>
                <c:pt idx="131">
                  <c:v>0.10828196970025827</c:v>
                </c:pt>
                <c:pt idx="132">
                  <c:v>0.10861095296332039</c:v>
                </c:pt>
                <c:pt idx="133">
                  <c:v>0.10887126310933225</c:v>
                </c:pt>
                <c:pt idx="134">
                  <c:v>0.10924455651961136</c:v>
                </c:pt>
                <c:pt idx="135">
                  <c:v>0.10968852916064036</c:v>
                </c:pt>
                <c:pt idx="136">
                  <c:v>0.11021074126799774</c:v>
                </c:pt>
                <c:pt idx="137">
                  <c:v>0.11066445206637039</c:v>
                </c:pt>
                <c:pt idx="138">
                  <c:v>0.1112648576057077</c:v>
                </c:pt>
                <c:pt idx="139">
                  <c:v>0.11191827713213028</c:v>
                </c:pt>
                <c:pt idx="140">
                  <c:v>0.11229424958160529</c:v>
                </c:pt>
                <c:pt idx="141">
                  <c:v>0.11282059325282068</c:v>
                </c:pt>
                <c:pt idx="142">
                  <c:v>0.11343040812845057</c:v>
                </c:pt>
                <c:pt idx="143">
                  <c:v>0.11402415052079973</c:v>
                </c:pt>
                <c:pt idx="144">
                  <c:v>0.11449032762120594</c:v>
                </c:pt>
                <c:pt idx="145">
                  <c:v>0.11489969917295384</c:v>
                </c:pt>
                <c:pt idx="146">
                  <c:v>0.11537809333134237</c:v>
                </c:pt>
                <c:pt idx="147">
                  <c:v>0.11608422056278789</c:v>
                </c:pt>
                <c:pt idx="148">
                  <c:v>0.11678465698493938</c:v>
                </c:pt>
                <c:pt idx="149">
                  <c:v>0.11734617935732115</c:v>
                </c:pt>
                <c:pt idx="150">
                  <c:v>0.11793405979137073</c:v>
                </c:pt>
                <c:pt idx="151">
                  <c:v>0.11849942309055095</c:v>
                </c:pt>
                <c:pt idx="152">
                  <c:v>0.11914338093455133</c:v>
                </c:pt>
                <c:pt idx="153">
                  <c:v>0.11999240306067734</c:v>
                </c:pt>
                <c:pt idx="154">
                  <c:v>0.12059135693120275</c:v>
                </c:pt>
                <c:pt idx="155">
                  <c:v>0.12112774425674926</c:v>
                </c:pt>
                <c:pt idx="156">
                  <c:v>0.12177076784229844</c:v>
                </c:pt>
                <c:pt idx="157">
                  <c:v>0.12237725137421902</c:v>
                </c:pt>
                <c:pt idx="158">
                  <c:v>0.12298977888755946</c:v>
                </c:pt>
                <c:pt idx="159">
                  <c:v>0.12361293106195274</c:v>
                </c:pt>
                <c:pt idx="160">
                  <c:v>0.12421197399757189</c:v>
                </c:pt>
                <c:pt idx="161">
                  <c:v>0.12483589951466316</c:v>
                </c:pt>
                <c:pt idx="162">
                  <c:v>0.12556640057121812</c:v>
                </c:pt>
                <c:pt idx="163">
                  <c:v>0.12643954489981968</c:v>
                </c:pt>
                <c:pt idx="164">
                  <c:v>0.12711122463091565</c:v>
                </c:pt>
                <c:pt idx="165">
                  <c:v>0.12766680652972293</c:v>
                </c:pt>
                <c:pt idx="166">
                  <c:v>0.12838864195004743</c:v>
                </c:pt>
                <c:pt idx="167">
                  <c:v>0.12913192479524827</c:v>
                </c:pt>
                <c:pt idx="168">
                  <c:v>0.12980127849166442</c:v>
                </c:pt>
                <c:pt idx="169">
                  <c:v>0.13038566767754395</c:v>
                </c:pt>
                <c:pt idx="170">
                  <c:v>0.1312247124667541</c:v>
                </c:pt>
                <c:pt idx="171">
                  <c:v>0.13208098033157753</c:v>
                </c:pt>
                <c:pt idx="172">
                  <c:v>0.13276764697137425</c:v>
                </c:pt>
                <c:pt idx="173">
                  <c:v>0.13338641634447287</c:v>
                </c:pt>
                <c:pt idx="174">
                  <c:v>0.13413365912361466</c:v>
                </c:pt>
                <c:pt idx="175">
                  <c:v>0.13497169382851112</c:v>
                </c:pt>
                <c:pt idx="176">
                  <c:v>0.13558190721545249</c:v>
                </c:pt>
                <c:pt idx="177">
                  <c:v>0.13629056097337111</c:v>
                </c:pt>
                <c:pt idx="178">
                  <c:v>0.13713283773500692</c:v>
                </c:pt>
                <c:pt idx="179">
                  <c:v>0.1379983352524321</c:v>
                </c:pt>
                <c:pt idx="180">
                  <c:v>0.13878965822805223</c:v>
                </c:pt>
                <c:pt idx="181">
                  <c:v>0.13957986081606208</c:v>
                </c:pt>
                <c:pt idx="182">
                  <c:v>0.14044293191767901</c:v>
                </c:pt>
                <c:pt idx="183">
                  <c:v>0.14127905470439298</c:v>
                </c:pt>
                <c:pt idx="184">
                  <c:v>0.14207608758214277</c:v>
                </c:pt>
                <c:pt idx="185">
                  <c:v>0.142870288787318</c:v>
                </c:pt>
                <c:pt idx="186">
                  <c:v>0.14380845392001435</c:v>
                </c:pt>
                <c:pt idx="187">
                  <c:v>0.14475597982733132</c:v>
                </c:pt>
                <c:pt idx="188">
                  <c:v>0.14567122057034546</c:v>
                </c:pt>
                <c:pt idx="189">
                  <c:v>0.14652686130648696</c:v>
                </c:pt>
                <c:pt idx="190">
                  <c:v>0.14740937069111565</c:v>
                </c:pt>
                <c:pt idx="191">
                  <c:v>0.1483872431064984</c:v>
                </c:pt>
                <c:pt idx="192">
                  <c:v>0.14947318367748577</c:v>
                </c:pt>
                <c:pt idx="193">
                  <c:v>0.15044045804626327</c:v>
                </c:pt>
                <c:pt idx="194">
                  <c:v>0.15137897409120435</c:v>
                </c:pt>
                <c:pt idx="195">
                  <c:v>0.15237891955343436</c:v>
                </c:pt>
                <c:pt idx="196">
                  <c:v>0.1533813794580953</c:v>
                </c:pt>
                <c:pt idx="197">
                  <c:v>0.15441300181552894</c:v>
                </c:pt>
                <c:pt idx="198">
                  <c:v>0.15549597722488914</c:v>
                </c:pt>
                <c:pt idx="199">
                  <c:v>0.15660893118758915</c:v>
                </c:pt>
                <c:pt idx="200">
                  <c:v>0.15770909182823847</c:v>
                </c:pt>
                <c:pt idx="201">
                  <c:v>0.15881560417212282</c:v>
                </c:pt>
                <c:pt idx="202">
                  <c:v>0.15999101389201129</c:v>
                </c:pt>
                <c:pt idx="203">
                  <c:v>0.16110486447994476</c:v>
                </c:pt>
                <c:pt idx="204">
                  <c:v>0.16220077981135769</c:v>
                </c:pt>
                <c:pt idx="205">
                  <c:v>0.16337968633195782</c:v>
                </c:pt>
                <c:pt idx="206">
                  <c:v>0.1645630867745019</c:v>
                </c:pt>
                <c:pt idx="207">
                  <c:v>0.16574920838335011</c:v>
                </c:pt>
                <c:pt idx="208">
                  <c:v>0.16695601485646019</c:v>
                </c:pt>
                <c:pt idx="209">
                  <c:v>0.16820219577712855</c:v>
                </c:pt>
                <c:pt idx="210">
                  <c:v>0.16937776436801832</c:v>
                </c:pt>
                <c:pt idx="211">
                  <c:v>0.17046836156656134</c:v>
                </c:pt>
                <c:pt idx="212">
                  <c:v>0.17168718242546813</c:v>
                </c:pt>
                <c:pt idx="213">
                  <c:v>0.17289646885546364</c:v>
                </c:pt>
                <c:pt idx="214">
                  <c:v>0.17409368997282251</c:v>
                </c:pt>
                <c:pt idx="215">
                  <c:v>0.17535662029129515</c:v>
                </c:pt>
                <c:pt idx="216">
                  <c:v>0.17659005419648544</c:v>
                </c:pt>
                <c:pt idx="217">
                  <c:v>0.17776285425855912</c:v>
                </c:pt>
                <c:pt idx="218">
                  <c:v>0.17887013742664248</c:v>
                </c:pt>
                <c:pt idx="219">
                  <c:v>0.18006073726105934</c:v>
                </c:pt>
                <c:pt idx="220">
                  <c:v>0.18126110631871803</c:v>
                </c:pt>
                <c:pt idx="221">
                  <c:v>0.18240502953643858</c:v>
                </c:pt>
                <c:pt idx="222">
                  <c:v>0.18351683241915348</c:v>
                </c:pt>
                <c:pt idx="223">
                  <c:v>0.18466097092936906</c:v>
                </c:pt>
                <c:pt idx="224">
                  <c:v>0.18585081704097917</c:v>
                </c:pt>
                <c:pt idx="225">
                  <c:v>0.18703568895263026</c:v>
                </c:pt>
                <c:pt idx="226">
                  <c:v>0.18816524112753349</c:v>
                </c:pt>
                <c:pt idx="227">
                  <c:v>0.18924521065904309</c:v>
                </c:pt>
                <c:pt idx="228">
                  <c:v>0.19035655448983987</c:v>
                </c:pt>
                <c:pt idx="229">
                  <c:v>0.19144124377919572</c:v>
                </c:pt>
                <c:pt idx="230">
                  <c:v>0.1924583702047328</c:v>
                </c:pt>
                <c:pt idx="231">
                  <c:v>0.19341481415561626</c:v>
                </c:pt>
                <c:pt idx="232">
                  <c:v>0.19452468435287043</c:v>
                </c:pt>
                <c:pt idx="233">
                  <c:v>0.1956029457457511</c:v>
                </c:pt>
                <c:pt idx="234">
                  <c:v>0.19652808847823425</c:v>
                </c:pt>
                <c:pt idx="235">
                  <c:v>0.19751264662338638</c:v>
                </c:pt>
                <c:pt idx="236">
                  <c:v>0.19842839972493861</c:v>
                </c:pt>
                <c:pt idx="237">
                  <c:v>0.19926571886662156</c:v>
                </c:pt>
                <c:pt idx="238">
                  <c:v>0.20019546143588887</c:v>
                </c:pt>
                <c:pt idx="239">
                  <c:v>0.20104333595690735</c:v>
                </c:pt>
                <c:pt idx="240">
                  <c:v>0.2018131853283347</c:v>
                </c:pt>
                <c:pt idx="241">
                  <c:v>0.20257195511580214</c:v>
                </c:pt>
                <c:pt idx="242">
                  <c:v>0.2033181307909413</c:v>
                </c:pt>
                <c:pt idx="243">
                  <c:v>0.20404280496582561</c:v>
                </c:pt>
                <c:pt idx="244">
                  <c:v>0.20474880620029509</c:v>
                </c:pt>
                <c:pt idx="245">
                  <c:v>0.20554941363851531</c:v>
                </c:pt>
                <c:pt idx="246">
                  <c:v>0.20628605550654475</c:v>
                </c:pt>
                <c:pt idx="247">
                  <c:v>0.2069010267378967</c:v>
                </c:pt>
                <c:pt idx="248">
                  <c:v>0.20759123911272906</c:v>
                </c:pt>
                <c:pt idx="249">
                  <c:v>0.20826425677757135</c:v>
                </c:pt>
                <c:pt idx="250">
                  <c:v>0.20893957325831022</c:v>
                </c:pt>
                <c:pt idx="251">
                  <c:v>0.20970561702791554</c:v>
                </c:pt>
                <c:pt idx="252">
                  <c:v>0.21043210908936757</c:v>
                </c:pt>
                <c:pt idx="253">
                  <c:v>0.21110330223577997</c:v>
                </c:pt>
                <c:pt idx="254">
                  <c:v>0.21172314431229711</c:v>
                </c:pt>
                <c:pt idx="255">
                  <c:v>0.21236737362131017</c:v>
                </c:pt>
                <c:pt idx="256">
                  <c:v>0.21302532821604028</c:v>
                </c:pt>
                <c:pt idx="257">
                  <c:v>0.21364132545125361</c:v>
                </c:pt>
                <c:pt idx="258">
                  <c:v>0.21424500890334622</c:v>
                </c:pt>
                <c:pt idx="259">
                  <c:v>0.214828291717165</c:v>
                </c:pt>
                <c:pt idx="260">
                  <c:v>0.21538423298964482</c:v>
                </c:pt>
                <c:pt idx="261">
                  <c:v>0.21594279338085842</c:v>
                </c:pt>
                <c:pt idx="262">
                  <c:v>0.21650600533324962</c:v>
                </c:pt>
                <c:pt idx="263">
                  <c:v>0.21704543927522282</c:v>
                </c:pt>
                <c:pt idx="264">
                  <c:v>0.21754534764533959</c:v>
                </c:pt>
                <c:pt idx="265">
                  <c:v>0.21804875922451339</c:v>
                </c:pt>
                <c:pt idx="266">
                  <c:v>0.21857151992242849</c:v>
                </c:pt>
                <c:pt idx="267">
                  <c:v>0.21910963348999821</c:v>
                </c:pt>
                <c:pt idx="268">
                  <c:v>0.21958849111046783</c:v>
                </c:pt>
                <c:pt idx="269">
                  <c:v>0.22005251295615513</c:v>
                </c:pt>
                <c:pt idx="270">
                  <c:v>0.22050504537680948</c:v>
                </c:pt>
                <c:pt idx="271">
                  <c:v>0.22096373204565786</c:v>
                </c:pt>
                <c:pt idx="272">
                  <c:v>0.2214586882146877</c:v>
                </c:pt>
                <c:pt idx="273">
                  <c:v>0.22195434939654182</c:v>
                </c:pt>
                <c:pt idx="274">
                  <c:v>0.22240548053285344</c:v>
                </c:pt>
                <c:pt idx="275">
                  <c:v>0.22284996751272731</c:v>
                </c:pt>
                <c:pt idx="276">
                  <c:v>0.2233295858155705</c:v>
                </c:pt>
                <c:pt idx="277">
                  <c:v>0.2238649428941126</c:v>
                </c:pt>
                <c:pt idx="278">
                  <c:v>0.22437574311169398</c:v>
                </c:pt>
                <c:pt idx="279">
                  <c:v>0.22484830231752831</c:v>
                </c:pt>
                <c:pt idx="280">
                  <c:v>0.2253023589022424</c:v>
                </c:pt>
                <c:pt idx="281">
                  <c:v>0.22577513120423409</c:v>
                </c:pt>
                <c:pt idx="282">
                  <c:v>0.22628506406515983</c:v>
                </c:pt>
                <c:pt idx="283">
                  <c:v>0.22681954050985143</c:v>
                </c:pt>
                <c:pt idx="284">
                  <c:v>0.22722741581939579</c:v>
                </c:pt>
                <c:pt idx="285">
                  <c:v>0.22767471861950006</c:v>
                </c:pt>
                <c:pt idx="286">
                  <c:v>0.22818632644398604</c:v>
                </c:pt>
                <c:pt idx="287">
                  <c:v>0.2286804577132793</c:v>
                </c:pt>
                <c:pt idx="288">
                  <c:v>0.22914246509352154</c:v>
                </c:pt>
                <c:pt idx="289">
                  <c:v>0.22960931479944924</c:v>
                </c:pt>
                <c:pt idx="290">
                  <c:v>0.23013334756379611</c:v>
                </c:pt>
                <c:pt idx="291">
                  <c:v>0.23058779763642098</c:v>
                </c:pt>
                <c:pt idx="292">
                  <c:v>0.23100784870093749</c:v>
                </c:pt>
                <c:pt idx="293">
                  <c:v>0.23143371586343067</c:v>
                </c:pt>
                <c:pt idx="294">
                  <c:v>0.23187960852422015</c:v>
                </c:pt>
                <c:pt idx="295">
                  <c:v>0.2323642727116392</c:v>
                </c:pt>
                <c:pt idx="296">
                  <c:v>0.23286222323979458</c:v>
                </c:pt>
                <c:pt idx="297">
                  <c:v>0.23332793639345883</c:v>
                </c:pt>
                <c:pt idx="298">
                  <c:v>0.23377175334240474</c:v>
                </c:pt>
                <c:pt idx="299">
                  <c:v>0.23419311330766565</c:v>
                </c:pt>
                <c:pt idx="300">
                  <c:v>0.23459917102972072</c:v>
                </c:pt>
                <c:pt idx="301">
                  <c:v>0.2350350350358654</c:v>
                </c:pt>
                <c:pt idx="302">
                  <c:v>0.23549084124978803</c:v>
                </c:pt>
                <c:pt idx="303">
                  <c:v>0.23592152053069274</c:v>
                </c:pt>
                <c:pt idx="304">
                  <c:v>0.23633326327374857</c:v>
                </c:pt>
                <c:pt idx="305">
                  <c:v>0.23672506360765108</c:v>
                </c:pt>
                <c:pt idx="306">
                  <c:v>0.23711953585475942</c:v>
                </c:pt>
                <c:pt idx="307">
                  <c:v>0.23753710392140001</c:v>
                </c:pt>
                <c:pt idx="308">
                  <c:v>0.237962296036584</c:v>
                </c:pt>
                <c:pt idx="309">
                  <c:v>0.23837500531147018</c:v>
                </c:pt>
                <c:pt idx="310">
                  <c:v>0.23873992699543248</c:v>
                </c:pt>
                <c:pt idx="311">
                  <c:v>0.23913687160391262</c:v>
                </c:pt>
                <c:pt idx="312">
                  <c:v>0.23956586444838099</c:v>
                </c:pt>
                <c:pt idx="313">
                  <c:v>0.23999192069940212</c:v>
                </c:pt>
                <c:pt idx="314">
                  <c:v>0.24042750101332885</c:v>
                </c:pt>
                <c:pt idx="315">
                  <c:v>0.24086431573569608</c:v>
                </c:pt>
                <c:pt idx="316">
                  <c:v>0.24130048440534232</c:v>
                </c:pt>
                <c:pt idx="317">
                  <c:v>0.2417942772456447</c:v>
                </c:pt>
                <c:pt idx="318">
                  <c:v>0.24228444008311711</c:v>
                </c:pt>
                <c:pt idx="319">
                  <c:v>0.24276763243748403</c:v>
                </c:pt>
                <c:pt idx="320">
                  <c:v>0.24332501060965706</c:v>
                </c:pt>
                <c:pt idx="321">
                  <c:v>0.24387854337066917</c:v>
                </c:pt>
                <c:pt idx="322">
                  <c:v>0.24444625914309179</c:v>
                </c:pt>
                <c:pt idx="323">
                  <c:v>0.24506755019051929</c:v>
                </c:pt>
                <c:pt idx="324">
                  <c:v>0.24565159363301617</c:v>
                </c:pt>
                <c:pt idx="325">
                  <c:v>0.24621668165447078</c:v>
                </c:pt>
                <c:pt idx="326">
                  <c:v>0.24680513482676769</c:v>
                </c:pt>
                <c:pt idx="327">
                  <c:v>0.24749186218782226</c:v>
                </c:pt>
                <c:pt idx="328">
                  <c:v>0.248159320699193</c:v>
                </c:pt>
                <c:pt idx="329">
                  <c:v>0.24877171356028302</c:v>
                </c:pt>
                <c:pt idx="330">
                  <c:v>0.24943957734576708</c:v>
                </c:pt>
                <c:pt idx="331">
                  <c:v>0.25008624254116074</c:v>
                </c:pt>
                <c:pt idx="332">
                  <c:v>0.250697847225819</c:v>
                </c:pt>
                <c:pt idx="333">
                  <c:v>0.25132711181956008</c:v>
                </c:pt>
                <c:pt idx="334">
                  <c:v>0.25194238397765489</c:v>
                </c:pt>
                <c:pt idx="335">
                  <c:v>0.2525407034547118</c:v>
                </c:pt>
                <c:pt idx="336">
                  <c:v>0.25312805182802345</c:v>
                </c:pt>
                <c:pt idx="337">
                  <c:v>0.2537605486527208</c:v>
                </c:pt>
                <c:pt idx="338">
                  <c:v>0.25438482812292268</c:v>
                </c:pt>
                <c:pt idx="339">
                  <c:v>0.25495474574732269</c:v>
                </c:pt>
                <c:pt idx="340">
                  <c:v>0.2555351166935626</c:v>
                </c:pt>
                <c:pt idx="341">
                  <c:v>0.25612922629858725</c:v>
                </c:pt>
                <c:pt idx="342">
                  <c:v>0.25673054789575006</c:v>
                </c:pt>
                <c:pt idx="343">
                  <c:v>0.25729533840591845</c:v>
                </c:pt>
                <c:pt idx="344">
                  <c:v>0.25785568045376134</c:v>
                </c:pt>
                <c:pt idx="345">
                  <c:v>0.25842316135591453</c:v>
                </c:pt>
                <c:pt idx="346">
                  <c:v>0.25897517790390429</c:v>
                </c:pt>
                <c:pt idx="347">
                  <c:v>0.25954512271032987</c:v>
                </c:pt>
                <c:pt idx="348">
                  <c:v>0.26013541437441101</c:v>
                </c:pt>
                <c:pt idx="349">
                  <c:v>0.26072694328485674</c:v>
                </c:pt>
                <c:pt idx="350">
                  <c:v>0.26129710029116682</c:v>
                </c:pt>
                <c:pt idx="351">
                  <c:v>0.26184984210157874</c:v>
                </c:pt>
                <c:pt idx="352">
                  <c:v>0.26241122431091862</c:v>
                </c:pt>
                <c:pt idx="353">
                  <c:v>0.26298906874175076</c:v>
                </c:pt>
                <c:pt idx="354">
                  <c:v>0.26354136535169242</c:v>
                </c:pt>
                <c:pt idx="355">
                  <c:v>0.26408237517056471</c:v>
                </c:pt>
                <c:pt idx="356">
                  <c:v>0.2646423101907398</c:v>
                </c:pt>
                <c:pt idx="357">
                  <c:v>0.26517918057134082</c:v>
                </c:pt>
                <c:pt idx="358">
                  <c:v>0.26571383255259345</c:v>
                </c:pt>
                <c:pt idx="359">
                  <c:v>0.26630327427551914</c:v>
                </c:pt>
                <c:pt idx="360">
                  <c:v>0.26686864313082109</c:v>
                </c:pt>
                <c:pt idx="361">
                  <c:v>0.26742135122376254</c:v>
                </c:pt>
                <c:pt idx="362">
                  <c:v>0.26797561945389636</c:v>
                </c:pt>
                <c:pt idx="363">
                  <c:v>0.2685349734447971</c:v>
                </c:pt>
                <c:pt idx="364">
                  <c:v>0.26907769996319442</c:v>
                </c:pt>
                <c:pt idx="365">
                  <c:v>0.26961413510795751</c:v>
                </c:pt>
                <c:pt idx="366">
                  <c:v>0.27015012491935791</c:v>
                </c:pt>
                <c:pt idx="367">
                  <c:v>0.27070178223856151</c:v>
                </c:pt>
                <c:pt idx="368">
                  <c:v>0.27126278291941847</c:v>
                </c:pt>
                <c:pt idx="369">
                  <c:v>0.27176299316532937</c:v>
                </c:pt>
                <c:pt idx="370">
                  <c:v>0.27226657448586128</c:v>
                </c:pt>
                <c:pt idx="371">
                  <c:v>0.2727874239618433</c:v>
                </c:pt>
                <c:pt idx="372">
                  <c:v>0.27330547046473824</c:v>
                </c:pt>
                <c:pt idx="373">
                  <c:v>0.27381813308390551</c:v>
                </c:pt>
                <c:pt idx="374">
                  <c:v>0.27435602594252156</c:v>
                </c:pt>
                <c:pt idx="375">
                  <c:v>0.27490728677545012</c:v>
                </c:pt>
                <c:pt idx="376">
                  <c:v>0.27541437851135209</c:v>
                </c:pt>
                <c:pt idx="377">
                  <c:v>0.27588470313544294</c:v>
                </c:pt>
                <c:pt idx="378">
                  <c:v>0.27637190417686824</c:v>
                </c:pt>
                <c:pt idx="379">
                  <c:v>0.27690570933259101</c:v>
                </c:pt>
                <c:pt idx="380">
                  <c:v>0.27739452272025594</c:v>
                </c:pt>
                <c:pt idx="381">
                  <c:v>0.27785744112459348</c:v>
                </c:pt>
                <c:pt idx="382">
                  <c:v>0.278342964567732</c:v>
                </c:pt>
                <c:pt idx="383">
                  <c:v>0.27882368957848708</c:v>
                </c:pt>
                <c:pt idx="384">
                  <c:v>0.27929878262153657</c:v>
                </c:pt>
                <c:pt idx="385">
                  <c:v>0.27977885455390467</c:v>
                </c:pt>
                <c:pt idx="386">
                  <c:v>0.28026944141081028</c:v>
                </c:pt>
                <c:pt idx="387">
                  <c:v>0.2807359147009057</c:v>
                </c:pt>
                <c:pt idx="388">
                  <c:v>0.28118519933225755</c:v>
                </c:pt>
                <c:pt idx="389">
                  <c:v>0.28163864681346729</c:v>
                </c:pt>
                <c:pt idx="390">
                  <c:v>0.28207863352730417</c:v>
                </c:pt>
                <c:pt idx="391">
                  <c:v>0.2825194195652781</c:v>
                </c:pt>
                <c:pt idx="392">
                  <c:v>0.28297727664068123</c:v>
                </c:pt>
                <c:pt idx="393">
                  <c:v>0.28343503228968497</c:v>
                </c:pt>
                <c:pt idx="394">
                  <c:v>0.28385393766990324</c:v>
                </c:pt>
                <c:pt idx="395">
                  <c:v>0.28427007799992737</c:v>
                </c:pt>
                <c:pt idx="396">
                  <c:v>0.2847327718737791</c:v>
                </c:pt>
                <c:pt idx="397">
                  <c:v>0.28516292447498715</c:v>
                </c:pt>
                <c:pt idx="398">
                  <c:v>0.28556322850774313</c:v>
                </c:pt>
                <c:pt idx="399">
                  <c:v>0.28599916954165172</c:v>
                </c:pt>
                <c:pt idx="400">
                  <c:v>0.28642601780714511</c:v>
                </c:pt>
                <c:pt idx="401">
                  <c:v>0.28684420096313218</c:v>
                </c:pt>
                <c:pt idx="402">
                  <c:v>0.28726575987945063</c:v>
                </c:pt>
                <c:pt idx="403">
                  <c:v>0.2876760139713625</c:v>
                </c:pt>
                <c:pt idx="404">
                  <c:v>0.28807620713948662</c:v>
                </c:pt>
                <c:pt idx="405">
                  <c:v>0.28846319951451743</c:v>
                </c:pt>
                <c:pt idx="406">
                  <c:v>0.28886624475531003</c:v>
                </c:pt>
                <c:pt idx="407">
                  <c:v>0.289266784782991</c:v>
                </c:pt>
                <c:pt idx="408">
                  <c:v>0.28965519718480098</c:v>
                </c:pt>
                <c:pt idx="409">
                  <c:v>0.29005127537128367</c:v>
                </c:pt>
                <c:pt idx="410">
                  <c:v>0.29045263090407625</c:v>
                </c:pt>
                <c:pt idx="411">
                  <c:v>0.29082636699458714</c:v>
                </c:pt>
                <c:pt idx="412">
                  <c:v>0.29118190039256858</c:v>
                </c:pt>
                <c:pt idx="413">
                  <c:v>0.29157497669471183</c:v>
                </c:pt>
                <c:pt idx="414">
                  <c:v>0.29195413751160948</c:v>
                </c:pt>
                <c:pt idx="415">
                  <c:v>0.29231909995561756</c:v>
                </c:pt>
                <c:pt idx="416">
                  <c:v>0.29269338107090387</c:v>
                </c:pt>
                <c:pt idx="417">
                  <c:v>0.29305650916582499</c:v>
                </c:pt>
                <c:pt idx="418">
                  <c:v>0.29343401856610501</c:v>
                </c:pt>
                <c:pt idx="419">
                  <c:v>0.29381470062092546</c:v>
                </c:pt>
                <c:pt idx="420">
                  <c:v>0.29416676195616986</c:v>
                </c:pt>
                <c:pt idx="421">
                  <c:v>0.29451711879171222</c:v>
                </c:pt>
                <c:pt idx="422">
                  <c:v>0.29483310521479233</c:v>
                </c:pt>
                <c:pt idx="423">
                  <c:v>0.29514835423946567</c:v>
                </c:pt>
                <c:pt idx="424">
                  <c:v>0.29550412113817554</c:v>
                </c:pt>
                <c:pt idx="425">
                  <c:v>0.29586683230939886</c:v>
                </c:pt>
                <c:pt idx="426">
                  <c:v>0.29617733603521684</c:v>
                </c:pt>
                <c:pt idx="427">
                  <c:v>0.29649100792515498</c:v>
                </c:pt>
                <c:pt idx="428">
                  <c:v>0.29681786254012793</c:v>
                </c:pt>
                <c:pt idx="429">
                  <c:v>0.29713506884902224</c:v>
                </c:pt>
                <c:pt idx="430">
                  <c:v>0.29744266758944243</c:v>
                </c:pt>
                <c:pt idx="431">
                  <c:v>0.29771945825877039</c:v>
                </c:pt>
                <c:pt idx="432">
                  <c:v>0.29801217076227787</c:v>
                </c:pt>
                <c:pt idx="433">
                  <c:v>0.29832311117805194</c:v>
                </c:pt>
                <c:pt idx="434">
                  <c:v>0.29860660223350066</c:v>
                </c:pt>
                <c:pt idx="435">
                  <c:v>0.29888570929585973</c:v>
                </c:pt>
                <c:pt idx="436">
                  <c:v>0.2991864123373989</c:v>
                </c:pt>
                <c:pt idx="437">
                  <c:v>0.29948319640987181</c:v>
                </c:pt>
                <c:pt idx="438">
                  <c:v>0.29978178689770768</c:v>
                </c:pt>
                <c:pt idx="439">
                  <c:v>0.3000844990206914</c:v>
                </c:pt>
                <c:pt idx="440">
                  <c:v>0.30038502405240014</c:v>
                </c:pt>
                <c:pt idx="441">
                  <c:v>0.30066152732715151</c:v>
                </c:pt>
                <c:pt idx="442">
                  <c:v>0.30090300684413634</c:v>
                </c:pt>
                <c:pt idx="443">
                  <c:v>0.30117779705964715</c:v>
                </c:pt>
                <c:pt idx="444">
                  <c:v>0.3014340586389731</c:v>
                </c:pt>
                <c:pt idx="445">
                  <c:v>0.30167381405681026</c:v>
                </c:pt>
                <c:pt idx="446">
                  <c:v>0.30192071228779899</c:v>
                </c:pt>
                <c:pt idx="447">
                  <c:v>0.3021654730206263</c:v>
                </c:pt>
                <c:pt idx="448">
                  <c:v>0.30244308345304144</c:v>
                </c:pt>
                <c:pt idx="449">
                  <c:v>0.30269028763971628</c:v>
                </c:pt>
                <c:pt idx="450">
                  <c:v>0.3028955814247718</c:v>
                </c:pt>
                <c:pt idx="451">
                  <c:v>0.30312291814299136</c:v>
                </c:pt>
                <c:pt idx="452">
                  <c:v>0.30336658338261119</c:v>
                </c:pt>
                <c:pt idx="453">
                  <c:v>0.30358049864341979</c:v>
                </c:pt>
                <c:pt idx="454">
                  <c:v>0.3038003817600517</c:v>
                </c:pt>
                <c:pt idx="455">
                  <c:v>0.30401501717182083</c:v>
                </c:pt>
                <c:pt idx="456">
                  <c:v>0.30422773217789206</c:v>
                </c:pt>
                <c:pt idx="457">
                  <c:v>0.3044802577780969</c:v>
                </c:pt>
                <c:pt idx="458">
                  <c:v>0.3047059459429316</c:v>
                </c:pt>
                <c:pt idx="459">
                  <c:v>0.30490541124471815</c:v>
                </c:pt>
                <c:pt idx="460">
                  <c:v>0.30510938613408056</c:v>
                </c:pt>
                <c:pt idx="461">
                  <c:v>0.30532046929735623</c:v>
                </c:pt>
                <c:pt idx="462">
                  <c:v>0.30555323988296507</c:v>
                </c:pt>
                <c:pt idx="463">
                  <c:v>0.30574850259882425</c:v>
                </c:pt>
                <c:pt idx="464">
                  <c:v>0.30593827205182039</c:v>
                </c:pt>
                <c:pt idx="465">
                  <c:v>0.30613825995767585</c:v>
                </c:pt>
                <c:pt idx="466">
                  <c:v>0.30633265061707426</c:v>
                </c:pt>
                <c:pt idx="467">
                  <c:v>0.30651287593800808</c:v>
                </c:pt>
                <c:pt idx="468">
                  <c:v>0.30667325009885843</c:v>
                </c:pt>
                <c:pt idx="469">
                  <c:v>0.3068335393486275</c:v>
                </c:pt>
                <c:pt idx="470">
                  <c:v>0.30699763366355076</c:v>
                </c:pt>
                <c:pt idx="471">
                  <c:v>0.30717888167184121</c:v>
                </c:pt>
                <c:pt idx="472">
                  <c:v>0.30737747534594145</c:v>
                </c:pt>
                <c:pt idx="473">
                  <c:v>0.30755228099880338</c:v>
                </c:pt>
                <c:pt idx="474">
                  <c:v>0.30771128534664893</c:v>
                </c:pt>
                <c:pt idx="475">
                  <c:v>0.30789710659359021</c:v>
                </c:pt>
                <c:pt idx="476">
                  <c:v>0.30806295279755574</c:v>
                </c:pt>
                <c:pt idx="477">
                  <c:v>0.30817455838100544</c:v>
                </c:pt>
                <c:pt idx="478">
                  <c:v>0.30832548892319961</c:v>
                </c:pt>
                <c:pt idx="479">
                  <c:v>0.30852698652306587</c:v>
                </c:pt>
                <c:pt idx="480">
                  <c:v>0.30876529450990969</c:v>
                </c:pt>
                <c:pt idx="481">
                  <c:v>0.30891540293587533</c:v>
                </c:pt>
                <c:pt idx="482">
                  <c:v>0.30903537950765064</c:v>
                </c:pt>
                <c:pt idx="483">
                  <c:v>0.30919107658483291</c:v>
                </c:pt>
                <c:pt idx="484">
                  <c:v>0.30933848022981386</c:v>
                </c:pt>
                <c:pt idx="485">
                  <c:v>0.30946062126655099</c:v>
                </c:pt>
                <c:pt idx="486">
                  <c:v>0.30958292312901708</c:v>
                </c:pt>
                <c:pt idx="487">
                  <c:v>0.3097512301241116</c:v>
                </c:pt>
                <c:pt idx="488">
                  <c:v>0.30990390707390714</c:v>
                </c:pt>
                <c:pt idx="489">
                  <c:v>0.31005109751889154</c:v>
                </c:pt>
                <c:pt idx="490">
                  <c:v>0.31020592629875082</c:v>
                </c:pt>
                <c:pt idx="491">
                  <c:v>0.31033061620203928</c:v>
                </c:pt>
                <c:pt idx="492">
                  <c:v>0.3104431845598285</c:v>
                </c:pt>
                <c:pt idx="493">
                  <c:v>0.31057429836286277</c:v>
                </c:pt>
                <c:pt idx="494">
                  <c:v>0.31072307390687864</c:v>
                </c:pt>
                <c:pt idx="495">
                  <c:v>0.3108475603805616</c:v>
                </c:pt>
                <c:pt idx="496">
                  <c:v>0.31097534052708192</c:v>
                </c:pt>
                <c:pt idx="497">
                  <c:v>0.31112601121453981</c:v>
                </c:pt>
                <c:pt idx="498">
                  <c:v>0.31125895644230339</c:v>
                </c:pt>
                <c:pt idx="499">
                  <c:v>0.31139889902972334</c:v>
                </c:pt>
                <c:pt idx="500">
                  <c:v>0.31151029232436844</c:v>
                </c:pt>
                <c:pt idx="501">
                  <c:v>0.31165232643214941</c:v>
                </c:pt>
                <c:pt idx="502">
                  <c:v>0.31181542104035992</c:v>
                </c:pt>
                <c:pt idx="503">
                  <c:v>0.3119330424104213</c:v>
                </c:pt>
                <c:pt idx="504">
                  <c:v>0.31201584600545113</c:v>
                </c:pt>
                <c:pt idx="505">
                  <c:v>0.31218775169298207</c:v>
                </c:pt>
                <c:pt idx="506">
                  <c:v>0.31231683581223924</c:v>
                </c:pt>
                <c:pt idx="507">
                  <c:v>0.31235962967876546</c:v>
                </c:pt>
                <c:pt idx="508">
                  <c:v>0.31250416555441213</c:v>
                </c:pt>
                <c:pt idx="509">
                  <c:v>0.31267727863796835</c:v>
                </c:pt>
                <c:pt idx="510">
                  <c:v>0.31282031922628734</c:v>
                </c:pt>
                <c:pt idx="511">
                  <c:v>0.31292662627899875</c:v>
                </c:pt>
                <c:pt idx="512">
                  <c:v>0.31304102107779869</c:v>
                </c:pt>
                <c:pt idx="513">
                  <c:v>0.31318153102240853</c:v>
                </c:pt>
                <c:pt idx="514">
                  <c:v>0.31331031027902229</c:v>
                </c:pt>
                <c:pt idx="515">
                  <c:v>0.31345127246600391</c:v>
                </c:pt>
                <c:pt idx="516">
                  <c:v>0.31355984611777016</c:v>
                </c:pt>
                <c:pt idx="517">
                  <c:v>0.31365440101287662</c:v>
                </c:pt>
                <c:pt idx="518">
                  <c:v>0.31378077728777459</c:v>
                </c:pt>
                <c:pt idx="519">
                  <c:v>0.31393340702575651</c:v>
                </c:pt>
                <c:pt idx="520">
                  <c:v>0.31407958212259252</c:v>
                </c:pt>
                <c:pt idx="521">
                  <c:v>0.31422074068341793</c:v>
                </c:pt>
                <c:pt idx="522">
                  <c:v>0.31430396052010728</c:v>
                </c:pt>
                <c:pt idx="523">
                  <c:v>0.31438048092570142</c:v>
                </c:pt>
                <c:pt idx="524">
                  <c:v>0.31455058425128168</c:v>
                </c:pt>
                <c:pt idx="525">
                  <c:v>0.31466885936972594</c:v>
                </c:pt>
                <c:pt idx="526">
                  <c:v>0.3148161898566913</c:v>
                </c:pt>
                <c:pt idx="527">
                  <c:v>0.31496729393800743</c:v>
                </c:pt>
                <c:pt idx="528">
                  <c:v>0.31504067458368157</c:v>
                </c:pt>
                <c:pt idx="529">
                  <c:v>0.31517132629621697</c:v>
                </c:pt>
                <c:pt idx="530">
                  <c:v>0.31534505096385401</c:v>
                </c:pt>
                <c:pt idx="531">
                  <c:v>0.31548437981482241</c:v>
                </c:pt>
                <c:pt idx="532">
                  <c:v>0.31559070153959085</c:v>
                </c:pt>
                <c:pt idx="533">
                  <c:v>0.31572485889454321</c:v>
                </c:pt>
                <c:pt idx="534">
                  <c:v>0.31586785338749901</c:v>
                </c:pt>
                <c:pt idx="535">
                  <c:v>0.31596072150547805</c:v>
                </c:pt>
                <c:pt idx="536">
                  <c:v>0.3160902494005704</c:v>
                </c:pt>
                <c:pt idx="537">
                  <c:v>0.31625873223602696</c:v>
                </c:pt>
                <c:pt idx="538">
                  <c:v>0.31642490921310179</c:v>
                </c:pt>
                <c:pt idx="539">
                  <c:v>0.31656101701701106</c:v>
                </c:pt>
                <c:pt idx="540">
                  <c:v>0.31666580860000865</c:v>
                </c:pt>
                <c:pt idx="541">
                  <c:v>0.3167990795489235</c:v>
                </c:pt>
                <c:pt idx="542">
                  <c:v>0.31697637725057626</c:v>
                </c:pt>
                <c:pt idx="543">
                  <c:v>0.31709725880193845</c:v>
                </c:pt>
                <c:pt idx="544">
                  <c:v>0.31726351656775448</c:v>
                </c:pt>
                <c:pt idx="545">
                  <c:v>0.31744474160773306</c:v>
                </c:pt>
                <c:pt idx="546">
                  <c:v>0.31756711597167669</c:v>
                </c:pt>
                <c:pt idx="547">
                  <c:v>0.31772561123690696</c:v>
                </c:pt>
                <c:pt idx="548">
                  <c:v>0.31789665024999531</c:v>
                </c:pt>
                <c:pt idx="549">
                  <c:v>0.31803751014336185</c:v>
                </c:pt>
                <c:pt idx="550">
                  <c:v>0.3181621658777149</c:v>
                </c:pt>
                <c:pt idx="551">
                  <c:v>0.31829392788569227</c:v>
                </c:pt>
                <c:pt idx="552">
                  <c:v>0.31849358031276825</c:v>
                </c:pt>
                <c:pt idx="553">
                  <c:v>0.31865650067095141</c:v>
                </c:pt>
                <c:pt idx="554">
                  <c:v>0.31881410995137222</c:v>
                </c:pt>
                <c:pt idx="555">
                  <c:v>0.31897200740791171</c:v>
                </c:pt>
                <c:pt idx="556">
                  <c:v>0.31911214409760846</c:v>
                </c:pt>
                <c:pt idx="557">
                  <c:v>0.319222325604966</c:v>
                </c:pt>
                <c:pt idx="558">
                  <c:v>0.31935191916149153</c:v>
                </c:pt>
                <c:pt idx="559">
                  <c:v>0.31954734236650906</c:v>
                </c:pt>
                <c:pt idx="560">
                  <c:v>0.31972833430178327</c:v>
                </c:pt>
                <c:pt idx="561">
                  <c:v>0.31990449494273793</c:v>
                </c:pt>
                <c:pt idx="562">
                  <c:v>0.32011772605827049</c:v>
                </c:pt>
                <c:pt idx="563">
                  <c:v>0.32026175238368154</c:v>
                </c:pt>
                <c:pt idx="564">
                  <c:v>0.32038240435877852</c:v>
                </c:pt>
                <c:pt idx="565">
                  <c:v>0.32054158837708496</c:v>
                </c:pt>
                <c:pt idx="566">
                  <c:v>0.32072910856664655</c:v>
                </c:pt>
                <c:pt idx="567">
                  <c:v>0.32089313715680207</c:v>
                </c:pt>
                <c:pt idx="568">
                  <c:v>0.32108469388508576</c:v>
                </c:pt>
                <c:pt idx="569">
                  <c:v>0.32126858554421361</c:v>
                </c:pt>
                <c:pt idx="570">
                  <c:v>0.32141578939730225</c:v>
                </c:pt>
                <c:pt idx="571">
                  <c:v>0.32154916546471229</c:v>
                </c:pt>
                <c:pt idx="572">
                  <c:v>0.32167917245263461</c:v>
                </c:pt>
                <c:pt idx="573">
                  <c:v>0.32188806786553809</c:v>
                </c:pt>
                <c:pt idx="574">
                  <c:v>0.32209816619926496</c:v>
                </c:pt>
                <c:pt idx="575">
                  <c:v>0.32229143365783269</c:v>
                </c:pt>
                <c:pt idx="576">
                  <c:v>0.32245878852738158</c:v>
                </c:pt>
                <c:pt idx="577">
                  <c:v>0.32263583139920821</c:v>
                </c:pt>
                <c:pt idx="578">
                  <c:v>0.32276906957559787</c:v>
                </c:pt>
                <c:pt idx="579">
                  <c:v>0.32287866989938224</c:v>
                </c:pt>
                <c:pt idx="580">
                  <c:v>0.32306205988110709</c:v>
                </c:pt>
                <c:pt idx="581">
                  <c:v>0.3232650436913056</c:v>
                </c:pt>
                <c:pt idx="582">
                  <c:v>0.32345543790250125</c:v>
                </c:pt>
                <c:pt idx="583">
                  <c:v>0.32364557526489862</c:v>
                </c:pt>
                <c:pt idx="584">
                  <c:v>0.32381942141829595</c:v>
                </c:pt>
                <c:pt idx="585">
                  <c:v>0.32400474961151454</c:v>
                </c:pt>
                <c:pt idx="586">
                  <c:v>0.32417899604552963</c:v>
                </c:pt>
                <c:pt idx="587">
                  <c:v>0.32432371071614235</c:v>
                </c:pt>
                <c:pt idx="588">
                  <c:v>0.3244379450305212</c:v>
                </c:pt>
                <c:pt idx="589">
                  <c:v>0.32456431825622462</c:v>
                </c:pt>
                <c:pt idx="590">
                  <c:v>0.32474613521756551</c:v>
                </c:pt>
                <c:pt idx="591">
                  <c:v>0.32496855744423453</c:v>
                </c:pt>
                <c:pt idx="592">
                  <c:v>0.3251289180493302</c:v>
                </c:pt>
                <c:pt idx="593">
                  <c:v>0.3252677291804974</c:v>
                </c:pt>
                <c:pt idx="594">
                  <c:v>0.32542972029134937</c:v>
                </c:pt>
                <c:pt idx="595">
                  <c:v>0.3255370156206947</c:v>
                </c:pt>
                <c:pt idx="596">
                  <c:v>0.32568304930503961</c:v>
                </c:pt>
                <c:pt idx="597">
                  <c:v>0.32586179580032915</c:v>
                </c:pt>
                <c:pt idx="598">
                  <c:v>0.32609012091958473</c:v>
                </c:pt>
                <c:pt idx="599">
                  <c:v>0.32621582078489603</c:v>
                </c:pt>
                <c:pt idx="600">
                  <c:v>0.32637156531152112</c:v>
                </c:pt>
                <c:pt idx="601">
                  <c:v>0.32656905566688249</c:v>
                </c:pt>
                <c:pt idx="602">
                  <c:v>0.32669163894806386</c:v>
                </c:pt>
                <c:pt idx="603">
                  <c:v>0.32676127235794272</c:v>
                </c:pt>
                <c:pt idx="604">
                  <c:v>0.32694334387605678</c:v>
                </c:pt>
                <c:pt idx="605">
                  <c:v>0.3271497991729207</c:v>
                </c:pt>
                <c:pt idx="606">
                  <c:v>0.32725639988786609</c:v>
                </c:pt>
                <c:pt idx="607">
                  <c:v>0.32741375656214472</c:v>
                </c:pt>
                <c:pt idx="608">
                  <c:v>0.32761130930317545</c:v>
                </c:pt>
                <c:pt idx="609">
                  <c:v>0.32777755014004445</c:v>
                </c:pt>
                <c:pt idx="610">
                  <c:v>0.32788400044798061</c:v>
                </c:pt>
                <c:pt idx="611">
                  <c:v>0.32801492016321732</c:v>
                </c:pt>
                <c:pt idx="612">
                  <c:v>0.32812593044447275</c:v>
                </c:pt>
                <c:pt idx="613">
                  <c:v>0.32825484550812617</c:v>
                </c:pt>
                <c:pt idx="614">
                  <c:v>0.32852674356933953</c:v>
                </c:pt>
                <c:pt idx="615">
                  <c:v>0.32867641943271469</c:v>
                </c:pt>
                <c:pt idx="616">
                  <c:v>0.32872149165903231</c:v>
                </c:pt>
                <c:pt idx="617">
                  <c:v>0.3289366992961964</c:v>
                </c:pt>
                <c:pt idx="618">
                  <c:v>0.32912490661113464</c:v>
                </c:pt>
                <c:pt idx="619">
                  <c:v>0.32922733869836862</c:v>
                </c:pt>
                <c:pt idx="620">
                  <c:v>0.32938289810949661</c:v>
                </c:pt>
                <c:pt idx="621">
                  <c:v>0.32968201107506939</c:v>
                </c:pt>
                <c:pt idx="622">
                  <c:v>0.3299403185641589</c:v>
                </c:pt>
                <c:pt idx="623">
                  <c:v>0.33011943495381613</c:v>
                </c:pt>
                <c:pt idx="624">
                  <c:v>0.33028461249238816</c:v>
                </c:pt>
                <c:pt idx="625">
                  <c:v>0.33052143095423014</c:v>
                </c:pt>
                <c:pt idx="626">
                  <c:v>0.33071094978789878</c:v>
                </c:pt>
                <c:pt idx="627">
                  <c:v>0.33089159954086506</c:v>
                </c:pt>
                <c:pt idx="628">
                  <c:v>0.33106171475027502</c:v>
                </c:pt>
                <c:pt idx="629">
                  <c:v>0.33121857510231356</c:v>
                </c:pt>
                <c:pt idx="630">
                  <c:v>0.33141996488784864</c:v>
                </c:pt>
                <c:pt idx="631">
                  <c:v>0.33166076800603927</c:v>
                </c:pt>
                <c:pt idx="632">
                  <c:v>0.33185642937822618</c:v>
                </c:pt>
                <c:pt idx="633">
                  <c:v>0.3320650965051436</c:v>
                </c:pt>
                <c:pt idx="634">
                  <c:v>0.33220291241348421</c:v>
                </c:pt>
                <c:pt idx="635">
                  <c:v>0.33225024953425969</c:v>
                </c:pt>
                <c:pt idx="636">
                  <c:v>0.33242653422834212</c:v>
                </c:pt>
                <c:pt idx="637">
                  <c:v>0.33260014208717958</c:v>
                </c:pt>
                <c:pt idx="638">
                  <c:v>0.33271457674065119</c:v>
                </c:pt>
                <c:pt idx="639">
                  <c:v>0.33284394388349958</c:v>
                </c:pt>
                <c:pt idx="640">
                  <c:v>0.33314075307221414</c:v>
                </c:pt>
                <c:pt idx="641">
                  <c:v>0.33334806946411705</c:v>
                </c:pt>
                <c:pt idx="642">
                  <c:v>0.33342397702037591</c:v>
                </c:pt>
                <c:pt idx="643">
                  <c:v>0.33360465414217605</c:v>
                </c:pt>
                <c:pt idx="644">
                  <c:v>0.3336870132392023</c:v>
                </c:pt>
                <c:pt idx="645">
                  <c:v>0.33379107376060119</c:v>
                </c:pt>
                <c:pt idx="646">
                  <c:v>0.3339906055493489</c:v>
                </c:pt>
                <c:pt idx="647">
                  <c:v>0.33415812202649597</c:v>
                </c:pt>
                <c:pt idx="648">
                  <c:v>0.33430608579480459</c:v>
                </c:pt>
                <c:pt idx="649">
                  <c:v>0.33444549125655532</c:v>
                </c:pt>
                <c:pt idx="650">
                  <c:v>0.33459120290211852</c:v>
                </c:pt>
                <c:pt idx="651">
                  <c:v>0.33461747526899455</c:v>
                </c:pt>
                <c:pt idx="652">
                  <c:v>0.33483720540599099</c:v>
                </c:pt>
                <c:pt idx="653">
                  <c:v>0.33499650849274959</c:v>
                </c:pt>
                <c:pt idx="654">
                  <c:v>0.33514791512882658</c:v>
                </c:pt>
                <c:pt idx="655">
                  <c:v>0.33526968147783071</c:v>
                </c:pt>
                <c:pt idx="656">
                  <c:v>0.33535753927384132</c:v>
                </c:pt>
                <c:pt idx="657">
                  <c:v>0.33544000343575514</c:v>
                </c:pt>
                <c:pt idx="658">
                  <c:v>0.33555691891202583</c:v>
                </c:pt>
                <c:pt idx="659">
                  <c:v>0.33560691240612178</c:v>
                </c:pt>
                <c:pt idx="660">
                  <c:v>0.33573314747600519</c:v>
                </c:pt>
                <c:pt idx="661">
                  <c:v>0.33589659879815498</c:v>
                </c:pt>
                <c:pt idx="662">
                  <c:v>0.33591176073316414</c:v>
                </c:pt>
                <c:pt idx="663">
                  <c:v>0.33600115183708573</c:v>
                </c:pt>
                <c:pt idx="664">
                  <c:v>0.3361046575665137</c:v>
                </c:pt>
                <c:pt idx="665">
                  <c:v>0.33619993492991762</c:v>
                </c:pt>
                <c:pt idx="666">
                  <c:v>0.33627794252911136</c:v>
                </c:pt>
                <c:pt idx="667">
                  <c:v>0.33630863381040393</c:v>
                </c:pt>
                <c:pt idx="668">
                  <c:v>0.33643622186683758</c:v>
                </c:pt>
                <c:pt idx="669">
                  <c:v>0.3365697552160003</c:v>
                </c:pt>
                <c:pt idx="670">
                  <c:v>0.33670564919252283</c:v>
                </c:pt>
                <c:pt idx="671">
                  <c:v>0.33681630958057246</c:v>
                </c:pt>
                <c:pt idx="672">
                  <c:v>0.33709429587990741</c:v>
                </c:pt>
                <c:pt idx="673">
                  <c:v>0.33723087175719141</c:v>
                </c:pt>
                <c:pt idx="674">
                  <c:v>0.33723691813098194</c:v>
                </c:pt>
                <c:pt idx="675">
                  <c:v>0.33739266430382581</c:v>
                </c:pt>
                <c:pt idx="676">
                  <c:v>0.33760352340893535</c:v>
                </c:pt>
                <c:pt idx="677">
                  <c:v>0.33773477211331615</c:v>
                </c:pt>
                <c:pt idx="678">
                  <c:v>0.33791277157663041</c:v>
                </c:pt>
                <c:pt idx="679">
                  <c:v>0.33805656078386104</c:v>
                </c:pt>
                <c:pt idx="680">
                  <c:v>0.33817569202827308</c:v>
                </c:pt>
                <c:pt idx="681">
                  <c:v>0.33819788602888962</c:v>
                </c:pt>
                <c:pt idx="682">
                  <c:v>0.33832409730751872</c:v>
                </c:pt>
                <c:pt idx="683">
                  <c:v>0.33845171495562609</c:v>
                </c:pt>
                <c:pt idx="684">
                  <c:v>0.33855663556061194</c:v>
                </c:pt>
                <c:pt idx="685">
                  <c:v>0.33872090181701903</c:v>
                </c:pt>
                <c:pt idx="686">
                  <c:v>0.3388417838773779</c:v>
                </c:pt>
                <c:pt idx="687">
                  <c:v>0.33898071204123842</c:v>
                </c:pt>
                <c:pt idx="688">
                  <c:v>0.33914296733427962</c:v>
                </c:pt>
                <c:pt idx="689">
                  <c:v>0.33925060821524089</c:v>
                </c:pt>
                <c:pt idx="690">
                  <c:v>0.33933657447741278</c:v>
                </c:pt>
                <c:pt idx="691">
                  <c:v>0.33941339934065451</c:v>
                </c:pt>
                <c:pt idx="692">
                  <c:v>0.33953018683702624</c:v>
                </c:pt>
                <c:pt idx="693">
                  <c:v>0.33964597516526956</c:v>
                </c:pt>
                <c:pt idx="694">
                  <c:v>0.33976659395420805</c:v>
                </c:pt>
                <c:pt idx="695">
                  <c:v>0.33988303009704374</c:v>
                </c:pt>
                <c:pt idx="696">
                  <c:v>0.34003293608355173</c:v>
                </c:pt>
                <c:pt idx="697">
                  <c:v>0.34013449120652833</c:v>
                </c:pt>
                <c:pt idx="698">
                  <c:v>0.34023674988839109</c:v>
                </c:pt>
                <c:pt idx="699">
                  <c:v>0.34034277220786535</c:v>
                </c:pt>
                <c:pt idx="700">
                  <c:v>0.34046920001612885</c:v>
                </c:pt>
                <c:pt idx="701">
                  <c:v>0.34058856316249281</c:v>
                </c:pt>
                <c:pt idx="702">
                  <c:v>0.34069523746972435</c:v>
                </c:pt>
                <c:pt idx="703">
                  <c:v>0.34085283840351677</c:v>
                </c:pt>
                <c:pt idx="704">
                  <c:v>0.34099431563573607</c:v>
                </c:pt>
                <c:pt idx="705">
                  <c:v>0.34112091561649166</c:v>
                </c:pt>
                <c:pt idx="706">
                  <c:v>0.34124148337878735</c:v>
                </c:pt>
                <c:pt idx="707">
                  <c:v>0.34136843714364323</c:v>
                </c:pt>
                <c:pt idx="708">
                  <c:v>0.34145328385888568</c:v>
                </c:pt>
                <c:pt idx="709">
                  <c:v>0.34151704957677248</c:v>
                </c:pt>
                <c:pt idx="710">
                  <c:v>0.34157063671323501</c:v>
                </c:pt>
                <c:pt idx="711">
                  <c:v>0.34162877164189559</c:v>
                </c:pt>
                <c:pt idx="712">
                  <c:v>0.3416953760275277</c:v>
                </c:pt>
                <c:pt idx="713">
                  <c:v>0.34177021053436479</c:v>
                </c:pt>
                <c:pt idx="714">
                  <c:v>0.34187188216364239</c:v>
                </c:pt>
                <c:pt idx="715">
                  <c:v>0.34193443693289588</c:v>
                </c:pt>
                <c:pt idx="716">
                  <c:v>0.34196676632478301</c:v>
                </c:pt>
                <c:pt idx="717">
                  <c:v>0.34204326489576492</c:v>
                </c:pt>
                <c:pt idx="718">
                  <c:v>0.34210937230141214</c:v>
                </c:pt>
                <c:pt idx="719">
                  <c:v>0.34215730993711141</c:v>
                </c:pt>
                <c:pt idx="720">
                  <c:v>0.34223624279323933</c:v>
                </c:pt>
                <c:pt idx="721">
                  <c:v>0.34238402908906979</c:v>
                </c:pt>
                <c:pt idx="722">
                  <c:v>0.34246228958103325</c:v>
                </c:pt>
                <c:pt idx="723">
                  <c:v>0.3425318639395411</c:v>
                </c:pt>
                <c:pt idx="724">
                  <c:v>0.3426839651280405</c:v>
                </c:pt>
                <c:pt idx="725">
                  <c:v>0.34277669341561645</c:v>
                </c:pt>
                <c:pt idx="726">
                  <c:v>0.34285198214876078</c:v>
                </c:pt>
                <c:pt idx="727">
                  <c:v>0.34299250667969189</c:v>
                </c:pt>
                <c:pt idx="728">
                  <c:v>0.34311243351098225</c:v>
                </c:pt>
                <c:pt idx="729">
                  <c:v>0.34318790260705795</c:v>
                </c:pt>
                <c:pt idx="730">
                  <c:v>0.34329710371212913</c:v>
                </c:pt>
                <c:pt idx="731">
                  <c:v>0.34342302577527262</c:v>
                </c:pt>
                <c:pt idx="732">
                  <c:v>0.34353352723133135</c:v>
                </c:pt>
                <c:pt idx="733">
                  <c:v>0.34365385059808568</c:v>
                </c:pt>
                <c:pt idx="734">
                  <c:v>0.34380521428900002</c:v>
                </c:pt>
                <c:pt idx="735">
                  <c:v>0.34393787254416869</c:v>
                </c:pt>
                <c:pt idx="736">
                  <c:v>0.34405072834975758</c:v>
                </c:pt>
                <c:pt idx="737">
                  <c:v>0.34422764972343661</c:v>
                </c:pt>
                <c:pt idx="738">
                  <c:v>0.34438327440483391</c:v>
                </c:pt>
                <c:pt idx="739">
                  <c:v>0.34448892019457994</c:v>
                </c:pt>
                <c:pt idx="740">
                  <c:v>0.34466429590621578</c:v>
                </c:pt>
                <c:pt idx="741">
                  <c:v>0.34481038574290857</c:v>
                </c:pt>
                <c:pt idx="742">
                  <c:v>0.34492914954224912</c:v>
                </c:pt>
                <c:pt idx="743">
                  <c:v>0.34507288802640762</c:v>
                </c:pt>
                <c:pt idx="744">
                  <c:v>0.34528215662294898</c:v>
                </c:pt>
                <c:pt idx="745">
                  <c:v>0.345464111739822</c:v>
                </c:pt>
                <c:pt idx="746">
                  <c:v>0.34561407681925466</c:v>
                </c:pt>
                <c:pt idx="747">
                  <c:v>0.34580110196881697</c:v>
                </c:pt>
                <c:pt idx="748">
                  <c:v>0.34600831642147445</c:v>
                </c:pt>
                <c:pt idx="749">
                  <c:v>0.34620225532658688</c:v>
                </c:pt>
                <c:pt idx="750">
                  <c:v>0.34639655129601904</c:v>
                </c:pt>
                <c:pt idx="751">
                  <c:v>0.34655183509968118</c:v>
                </c:pt>
                <c:pt idx="752">
                  <c:v>0.34667796504861398</c:v>
                </c:pt>
                <c:pt idx="753">
                  <c:v>0.34681319281627121</c:v>
                </c:pt>
                <c:pt idx="754">
                  <c:v>0.34699190493489424</c:v>
                </c:pt>
                <c:pt idx="755">
                  <c:v>0.34720151530376137</c:v>
                </c:pt>
                <c:pt idx="756">
                  <c:v>0.3473715437217641</c:v>
                </c:pt>
                <c:pt idx="757">
                  <c:v>0.34752331219581273</c:v>
                </c:pt>
                <c:pt idx="758">
                  <c:v>0.34767882194826799</c:v>
                </c:pt>
                <c:pt idx="759">
                  <c:v>0.34780619601221735</c:v>
                </c:pt>
                <c:pt idx="760">
                  <c:v>0.34794962003994501</c:v>
                </c:pt>
                <c:pt idx="761">
                  <c:v>0.34806944935744211</c:v>
                </c:pt>
                <c:pt idx="762">
                  <c:v>0.34823443963639189</c:v>
                </c:pt>
                <c:pt idx="763">
                  <c:v>0.34838096509006972</c:v>
                </c:pt>
                <c:pt idx="764">
                  <c:v>0.3484970187220422</c:v>
                </c:pt>
                <c:pt idx="765">
                  <c:v>0.34865143808185556</c:v>
                </c:pt>
                <c:pt idx="766">
                  <c:v>0.34876321777578961</c:v>
                </c:pt>
                <c:pt idx="767">
                  <c:v>0.34882436401263589</c:v>
                </c:pt>
                <c:pt idx="768">
                  <c:v>0.34892548039222815</c:v>
                </c:pt>
                <c:pt idx="769">
                  <c:v>0.34901149493976824</c:v>
                </c:pt>
                <c:pt idx="770">
                  <c:v>0.34911374651884336</c:v>
                </c:pt>
                <c:pt idx="771">
                  <c:v>0.34920154275859039</c:v>
                </c:pt>
                <c:pt idx="772">
                  <c:v>0.34927602149571868</c:v>
                </c:pt>
                <c:pt idx="773">
                  <c:v>0.3493567275172782</c:v>
                </c:pt>
                <c:pt idx="774">
                  <c:v>0.34943601853751022</c:v>
                </c:pt>
                <c:pt idx="775">
                  <c:v>0.34950016660308658</c:v>
                </c:pt>
                <c:pt idx="776">
                  <c:v>0.34955836331045259</c:v>
                </c:pt>
                <c:pt idx="777">
                  <c:v>0.3496464740580929</c:v>
                </c:pt>
                <c:pt idx="778">
                  <c:v>0.34968663072265888</c:v>
                </c:pt>
                <c:pt idx="779">
                  <c:v>0.34973062574951225</c:v>
                </c:pt>
                <c:pt idx="780">
                  <c:v>0.34979339879084126</c:v>
                </c:pt>
                <c:pt idx="781">
                  <c:v>0.34982174911481495</c:v>
                </c:pt>
                <c:pt idx="782">
                  <c:v>0.34984563834980403</c:v>
                </c:pt>
                <c:pt idx="783">
                  <c:v>0.34987816352607526</c:v>
                </c:pt>
                <c:pt idx="784">
                  <c:v>0.34988148421186932</c:v>
                </c:pt>
                <c:pt idx="785">
                  <c:v>0.34988666430654419</c:v>
                </c:pt>
                <c:pt idx="786">
                  <c:v>0.34990336284128382</c:v>
                </c:pt>
                <c:pt idx="787">
                  <c:v>0.34991391057779003</c:v>
                </c:pt>
                <c:pt idx="788">
                  <c:v>0.34993485328963186</c:v>
                </c:pt>
                <c:pt idx="789">
                  <c:v>0.3499506753480694</c:v>
                </c:pt>
                <c:pt idx="790">
                  <c:v>0.34994439798049987</c:v>
                </c:pt>
                <c:pt idx="791">
                  <c:v>0.34990687740300425</c:v>
                </c:pt>
                <c:pt idx="792">
                  <c:v>0.34987758713149247</c:v>
                </c:pt>
                <c:pt idx="793">
                  <c:v>0.34985636719787311</c:v>
                </c:pt>
                <c:pt idx="794">
                  <c:v>0.34983631546337574</c:v>
                </c:pt>
                <c:pt idx="795">
                  <c:v>0.34982983820481034</c:v>
                </c:pt>
                <c:pt idx="796">
                  <c:v>0.34982464210338238</c:v>
                </c:pt>
                <c:pt idx="797">
                  <c:v>0.34981746499421545</c:v>
                </c:pt>
                <c:pt idx="798">
                  <c:v>0.34977637265899869</c:v>
                </c:pt>
                <c:pt idx="799">
                  <c:v>0.34976152533851956</c:v>
                </c:pt>
                <c:pt idx="800">
                  <c:v>0.34975651973267258</c:v>
                </c:pt>
                <c:pt idx="801">
                  <c:v>0.34975161871110655</c:v>
                </c:pt>
                <c:pt idx="802">
                  <c:v>0.3497675003336243</c:v>
                </c:pt>
                <c:pt idx="803">
                  <c:v>0.34978169353955052</c:v>
                </c:pt>
                <c:pt idx="804">
                  <c:v>0.34980998418608217</c:v>
                </c:pt>
                <c:pt idx="805">
                  <c:v>0.34984227025132458</c:v>
                </c:pt>
                <c:pt idx="806">
                  <c:v>0.34987426135983352</c:v>
                </c:pt>
                <c:pt idx="807">
                  <c:v>0.34991361223837752</c:v>
                </c:pt>
                <c:pt idx="808">
                  <c:v>0.34997105720599464</c:v>
                </c:pt>
                <c:pt idx="809">
                  <c:v>0.35004446543597983</c:v>
                </c:pt>
                <c:pt idx="810">
                  <c:v>0.35012014822057447</c:v>
                </c:pt>
                <c:pt idx="811">
                  <c:v>0.35021773366967174</c:v>
                </c:pt>
                <c:pt idx="812">
                  <c:v>0.35029607891712528</c:v>
                </c:pt>
                <c:pt idx="813">
                  <c:v>0.3503787015455373</c:v>
                </c:pt>
                <c:pt idx="814">
                  <c:v>0.35045580888025807</c:v>
                </c:pt>
                <c:pt idx="815">
                  <c:v>0.35051101396842932</c:v>
                </c:pt>
                <c:pt idx="816">
                  <c:v>0.35058214016778172</c:v>
                </c:pt>
                <c:pt idx="817">
                  <c:v>0.35066965104602782</c:v>
                </c:pt>
                <c:pt idx="818">
                  <c:v>0.35075496737247186</c:v>
                </c:pt>
                <c:pt idx="819">
                  <c:v>0.35084324195636918</c:v>
                </c:pt>
                <c:pt idx="820">
                  <c:v>0.35093709423326414</c:v>
                </c:pt>
                <c:pt idx="821">
                  <c:v>0.35101891938960272</c:v>
                </c:pt>
                <c:pt idx="822">
                  <c:v>0.35107805681935123</c:v>
                </c:pt>
                <c:pt idx="823">
                  <c:v>0.3511537273365184</c:v>
                </c:pt>
                <c:pt idx="824">
                  <c:v>0.35123917212038142</c:v>
                </c:pt>
                <c:pt idx="825">
                  <c:v>0.35132447189681276</c:v>
                </c:pt>
                <c:pt idx="826">
                  <c:v>0.35141637159874972</c:v>
                </c:pt>
                <c:pt idx="827">
                  <c:v>0.3515054785146472</c:v>
                </c:pt>
                <c:pt idx="828">
                  <c:v>0.35159532604112981</c:v>
                </c:pt>
                <c:pt idx="829">
                  <c:v>0.35167370114627755</c:v>
                </c:pt>
                <c:pt idx="830">
                  <c:v>0.35173748493430645</c:v>
                </c:pt>
                <c:pt idx="831">
                  <c:v>0.35179732270805864</c:v>
                </c:pt>
                <c:pt idx="832">
                  <c:v>0.3518673738056719</c:v>
                </c:pt>
                <c:pt idx="833">
                  <c:v>0.35194644219342158</c:v>
                </c:pt>
                <c:pt idx="834">
                  <c:v>0.35202388397155787</c:v>
                </c:pt>
                <c:pt idx="835">
                  <c:v>0.35211099551423336</c:v>
                </c:pt>
                <c:pt idx="836">
                  <c:v>0.35218946317859556</c:v>
                </c:pt>
                <c:pt idx="837">
                  <c:v>0.3522668006646747</c:v>
                </c:pt>
                <c:pt idx="838">
                  <c:v>0.352342478026547</c:v>
                </c:pt>
                <c:pt idx="839">
                  <c:v>0.35242335078546699</c:v>
                </c:pt>
                <c:pt idx="840">
                  <c:v>0.35249658512805154</c:v>
                </c:pt>
                <c:pt idx="841">
                  <c:v>0.35255275374216932</c:v>
                </c:pt>
                <c:pt idx="842">
                  <c:v>0.35260590567712113</c:v>
                </c:pt>
                <c:pt idx="843">
                  <c:v>0.35265755798612064</c:v>
                </c:pt>
                <c:pt idx="844">
                  <c:v>0.35269983384808362</c:v>
                </c:pt>
                <c:pt idx="845">
                  <c:v>0.35274744087609</c:v>
                </c:pt>
                <c:pt idx="846">
                  <c:v>0.35279028997180423</c:v>
                </c:pt>
                <c:pt idx="847">
                  <c:v>0.3528479327216254</c:v>
                </c:pt>
                <c:pt idx="848">
                  <c:v>0.35290502108218219</c:v>
                </c:pt>
                <c:pt idx="849">
                  <c:v>0.35295592880116811</c:v>
                </c:pt>
                <c:pt idx="850">
                  <c:v>0.35301867272519943</c:v>
                </c:pt>
                <c:pt idx="851">
                  <c:v>0.35306422008081478</c:v>
                </c:pt>
                <c:pt idx="852">
                  <c:v>0.35310664191676117</c:v>
                </c:pt>
                <c:pt idx="853">
                  <c:v>0.35316942076966029</c:v>
                </c:pt>
                <c:pt idx="854">
                  <c:v>0.35322994953119102</c:v>
                </c:pt>
                <c:pt idx="855">
                  <c:v>0.35327925264536814</c:v>
                </c:pt>
                <c:pt idx="856">
                  <c:v>0.35332714746133859</c:v>
                </c:pt>
                <c:pt idx="857">
                  <c:v>0.35337090760616463</c:v>
                </c:pt>
                <c:pt idx="858">
                  <c:v>0.3534087178539525</c:v>
                </c:pt>
                <c:pt idx="859">
                  <c:v>0.3534518551891625</c:v>
                </c:pt>
                <c:pt idx="860">
                  <c:v>0.35350402795838304</c:v>
                </c:pt>
                <c:pt idx="861">
                  <c:v>0.35354508955399638</c:v>
                </c:pt>
                <c:pt idx="862">
                  <c:v>0.35358060600401114</c:v>
                </c:pt>
                <c:pt idx="863">
                  <c:v>0.35360689995414335</c:v>
                </c:pt>
                <c:pt idx="864">
                  <c:v>0.35363791453739929</c:v>
                </c:pt>
                <c:pt idx="865">
                  <c:v>0.35366992445359724</c:v>
                </c:pt>
                <c:pt idx="866">
                  <c:v>0.35370048896299361</c:v>
                </c:pt>
                <c:pt idx="867">
                  <c:v>0.3537340801063717</c:v>
                </c:pt>
                <c:pt idx="868">
                  <c:v>0.3537665326789004</c:v>
                </c:pt>
                <c:pt idx="869">
                  <c:v>0.35379717889325207</c:v>
                </c:pt>
                <c:pt idx="870">
                  <c:v>0.35381775578886138</c:v>
                </c:pt>
                <c:pt idx="871">
                  <c:v>0.35382776781348757</c:v>
                </c:pt>
                <c:pt idx="872">
                  <c:v>0.35385203113909941</c:v>
                </c:pt>
                <c:pt idx="873">
                  <c:v>0.35387754189778758</c:v>
                </c:pt>
                <c:pt idx="874">
                  <c:v>0.35390471470883106</c:v>
                </c:pt>
                <c:pt idx="875">
                  <c:v>0.35394671434537384</c:v>
                </c:pt>
                <c:pt idx="876">
                  <c:v>0.35398083325947766</c:v>
                </c:pt>
                <c:pt idx="877">
                  <c:v>0.35401248289898612</c:v>
                </c:pt>
                <c:pt idx="878">
                  <c:v>0.35403131315962627</c:v>
                </c:pt>
                <c:pt idx="879">
                  <c:v>0.35406554018059327</c:v>
                </c:pt>
                <c:pt idx="880">
                  <c:v>0.35411193047969086</c:v>
                </c:pt>
                <c:pt idx="881">
                  <c:v>0.35414495881026425</c:v>
                </c:pt>
                <c:pt idx="882">
                  <c:v>0.35417305175191438</c:v>
                </c:pt>
                <c:pt idx="883">
                  <c:v>0.35420736135552316</c:v>
                </c:pt>
                <c:pt idx="884">
                  <c:v>0.35424033702687141</c:v>
                </c:pt>
                <c:pt idx="885">
                  <c:v>0.35426646568808268</c:v>
                </c:pt>
                <c:pt idx="886">
                  <c:v>0.35429978951643665</c:v>
                </c:pt>
                <c:pt idx="887">
                  <c:v>0.35433951966741101</c:v>
                </c:pt>
                <c:pt idx="888">
                  <c:v>0.35437193087225721</c:v>
                </c:pt>
                <c:pt idx="889">
                  <c:v>0.35439636164534788</c:v>
                </c:pt>
                <c:pt idx="890">
                  <c:v>0.35441131862969821</c:v>
                </c:pt>
                <c:pt idx="891">
                  <c:v>0.35442038132995973</c:v>
                </c:pt>
                <c:pt idx="892">
                  <c:v>0.35442667216321988</c:v>
                </c:pt>
                <c:pt idx="893">
                  <c:v>0.3544335686495419</c:v>
                </c:pt>
                <c:pt idx="894">
                  <c:v>0.35445847327272967</c:v>
                </c:pt>
                <c:pt idx="895">
                  <c:v>0.35449200866745584</c:v>
                </c:pt>
                <c:pt idx="896">
                  <c:v>0.35450886116596836</c:v>
                </c:pt>
                <c:pt idx="897">
                  <c:v>0.35452526224847292</c:v>
                </c:pt>
                <c:pt idx="898">
                  <c:v>0.35454996867036193</c:v>
                </c:pt>
                <c:pt idx="899">
                  <c:v>0.35457604688503469</c:v>
                </c:pt>
                <c:pt idx="900">
                  <c:v>0.35460342509736131</c:v>
                </c:pt>
                <c:pt idx="901">
                  <c:v>0.35464524432947492</c:v>
                </c:pt>
                <c:pt idx="902">
                  <c:v>0.354675956402068</c:v>
                </c:pt>
                <c:pt idx="903">
                  <c:v>0.35469671083981508</c:v>
                </c:pt>
                <c:pt idx="904">
                  <c:v>0.35471771173205041</c:v>
                </c:pt>
                <c:pt idx="905">
                  <c:v>0.35474664163076358</c:v>
                </c:pt>
                <c:pt idx="906">
                  <c:v>0.35477852936451065</c:v>
                </c:pt>
                <c:pt idx="907">
                  <c:v>0.35481151136131911</c:v>
                </c:pt>
                <c:pt idx="908">
                  <c:v>0.35485419787407846</c:v>
                </c:pt>
                <c:pt idx="909">
                  <c:v>0.35488678474325336</c:v>
                </c:pt>
                <c:pt idx="910">
                  <c:v>0.35492795979988873</c:v>
                </c:pt>
                <c:pt idx="911">
                  <c:v>0.35495801813445876</c:v>
                </c:pt>
                <c:pt idx="912">
                  <c:v>0.35497882008404602</c:v>
                </c:pt>
                <c:pt idx="913">
                  <c:v>0.3550163493487995</c:v>
                </c:pt>
                <c:pt idx="914">
                  <c:v>0.35505523930682653</c:v>
                </c:pt>
                <c:pt idx="915">
                  <c:v>0.35508965604826276</c:v>
                </c:pt>
                <c:pt idx="916">
                  <c:v>0.35513834042880216</c:v>
                </c:pt>
                <c:pt idx="917">
                  <c:v>0.35516800518971164</c:v>
                </c:pt>
                <c:pt idx="918">
                  <c:v>0.35518839727086676</c:v>
                </c:pt>
                <c:pt idx="919">
                  <c:v>0.35521832577782214</c:v>
                </c:pt>
                <c:pt idx="920">
                  <c:v>0.35523136020208285</c:v>
                </c:pt>
                <c:pt idx="921">
                  <c:v>0.35524865697060037</c:v>
                </c:pt>
                <c:pt idx="922">
                  <c:v>0.35527449948133655</c:v>
                </c:pt>
                <c:pt idx="923">
                  <c:v>0.35528968024432861</c:v>
                </c:pt>
                <c:pt idx="924">
                  <c:v>0.35530112724821317</c:v>
                </c:pt>
                <c:pt idx="925">
                  <c:v>0.35530888492346963</c:v>
                </c:pt>
                <c:pt idx="926">
                  <c:v>0.35532008799564024</c:v>
                </c:pt>
                <c:pt idx="927">
                  <c:v>0.35532611907885064</c:v>
                </c:pt>
                <c:pt idx="928">
                  <c:v>0.35533336833220447</c:v>
                </c:pt>
                <c:pt idx="929">
                  <c:v>0.35535826057315162</c:v>
                </c:pt>
                <c:pt idx="930">
                  <c:v>0.35536749887108599</c:v>
                </c:pt>
                <c:pt idx="931">
                  <c:v>0.35534968124654442</c:v>
                </c:pt>
                <c:pt idx="932">
                  <c:v>0.35535362400934695</c:v>
                </c:pt>
                <c:pt idx="933">
                  <c:v>0.35534941966233391</c:v>
                </c:pt>
                <c:pt idx="934">
                  <c:v>0.35534279852566203</c:v>
                </c:pt>
                <c:pt idx="935">
                  <c:v>0.35536244263418509</c:v>
                </c:pt>
                <c:pt idx="936">
                  <c:v>0.35537015809055461</c:v>
                </c:pt>
                <c:pt idx="937">
                  <c:v>0.35537769312712669</c:v>
                </c:pt>
                <c:pt idx="938">
                  <c:v>0.35537018498609751</c:v>
                </c:pt>
                <c:pt idx="939">
                  <c:v>0.35534637912181183</c:v>
                </c:pt>
                <c:pt idx="940">
                  <c:v>0.35532969869963388</c:v>
                </c:pt>
                <c:pt idx="941">
                  <c:v>0.35530291810791365</c:v>
                </c:pt>
                <c:pt idx="942">
                  <c:v>0.35526895567501199</c:v>
                </c:pt>
                <c:pt idx="943">
                  <c:v>0.35524187440560467</c:v>
                </c:pt>
                <c:pt idx="944">
                  <c:v>0.3552222082506154</c:v>
                </c:pt>
                <c:pt idx="945">
                  <c:v>0.35519667817216766</c:v>
                </c:pt>
                <c:pt idx="946">
                  <c:v>0.35517218743628631</c:v>
                </c:pt>
                <c:pt idx="947">
                  <c:v>0.35514072686877779</c:v>
                </c:pt>
                <c:pt idx="948">
                  <c:v>0.35510403981060668</c:v>
                </c:pt>
                <c:pt idx="949">
                  <c:v>0.35504170885224956</c:v>
                </c:pt>
                <c:pt idx="950">
                  <c:v>0.35496014887298372</c:v>
                </c:pt>
                <c:pt idx="951">
                  <c:v>0.3549021719442414</c:v>
                </c:pt>
                <c:pt idx="952">
                  <c:v>0.35484111753289088</c:v>
                </c:pt>
                <c:pt idx="953">
                  <c:v>0.35479623608333943</c:v>
                </c:pt>
                <c:pt idx="954">
                  <c:v>0.35476560148573205</c:v>
                </c:pt>
                <c:pt idx="955">
                  <c:v>0.35470832886747172</c:v>
                </c:pt>
                <c:pt idx="956">
                  <c:v>0.35464963185258336</c:v>
                </c:pt>
                <c:pt idx="957">
                  <c:v>0.354606466131415</c:v>
                </c:pt>
                <c:pt idx="958">
                  <c:v>0.35454860437954899</c:v>
                </c:pt>
                <c:pt idx="959">
                  <c:v>0.35450685533678344</c:v>
                </c:pt>
                <c:pt idx="960">
                  <c:v>0.35447822344444546</c:v>
                </c:pt>
                <c:pt idx="961">
                  <c:v>0.35445647508333095</c:v>
                </c:pt>
                <c:pt idx="962">
                  <c:v>0.35443944305694108</c:v>
                </c:pt>
                <c:pt idx="963">
                  <c:v>0.35444413866959984</c:v>
                </c:pt>
                <c:pt idx="964">
                  <c:v>0.35444657756919823</c:v>
                </c:pt>
                <c:pt idx="965">
                  <c:v>0.35444165195144234</c:v>
                </c:pt>
                <c:pt idx="966">
                  <c:v>0.35445924437953019</c:v>
                </c:pt>
                <c:pt idx="967">
                  <c:v>0.35449541132923423</c:v>
                </c:pt>
                <c:pt idx="968">
                  <c:v>0.35454667295321024</c:v>
                </c:pt>
                <c:pt idx="969">
                  <c:v>0.35460996845197418</c:v>
                </c:pt>
                <c:pt idx="970">
                  <c:v>0.35467433234327655</c:v>
                </c:pt>
                <c:pt idx="971">
                  <c:v>0.35474850377578471</c:v>
                </c:pt>
                <c:pt idx="972">
                  <c:v>0.35483665729884678</c:v>
                </c:pt>
                <c:pt idx="973">
                  <c:v>0.35491563197833925</c:v>
                </c:pt>
                <c:pt idx="974">
                  <c:v>0.35501080969166693</c:v>
                </c:pt>
                <c:pt idx="975">
                  <c:v>0.35512351831498928</c:v>
                </c:pt>
                <c:pt idx="976">
                  <c:v>0.35523234361015293</c:v>
                </c:pt>
                <c:pt idx="977">
                  <c:v>0.35534201154702821</c:v>
                </c:pt>
                <c:pt idx="978">
                  <c:v>0.35545431804613403</c:v>
                </c:pt>
                <c:pt idx="979">
                  <c:v>0.35555090473252315</c:v>
                </c:pt>
                <c:pt idx="980">
                  <c:v>0.35564161129071531</c:v>
                </c:pt>
                <c:pt idx="981">
                  <c:v>0.35573071103219078</c:v>
                </c:pt>
                <c:pt idx="982">
                  <c:v>0.35583068553342195</c:v>
                </c:pt>
                <c:pt idx="983">
                  <c:v>0.35591400977380766</c:v>
                </c:pt>
                <c:pt idx="984">
                  <c:v>0.35596718670387856</c:v>
                </c:pt>
                <c:pt idx="985">
                  <c:v>0.3560272992301286</c:v>
                </c:pt>
                <c:pt idx="986">
                  <c:v>0.35608727131156631</c:v>
                </c:pt>
                <c:pt idx="987">
                  <c:v>0.35614091031864564</c:v>
                </c:pt>
                <c:pt idx="988">
                  <c:v>0.35620940585606559</c:v>
                </c:pt>
                <c:pt idx="989">
                  <c:v>0.35626877661135431</c:v>
                </c:pt>
                <c:pt idx="990">
                  <c:v>0.35631656043019894</c:v>
                </c:pt>
                <c:pt idx="991">
                  <c:v>0.35634564382359984</c:v>
                </c:pt>
                <c:pt idx="992">
                  <c:v>0.35635890908075973</c:v>
                </c:pt>
                <c:pt idx="993">
                  <c:v>0.35635731722298902</c:v>
                </c:pt>
                <c:pt idx="994">
                  <c:v>0.35633143534260237</c:v>
                </c:pt>
                <c:pt idx="995">
                  <c:v>0.35628916473750344</c:v>
                </c:pt>
                <c:pt idx="996">
                  <c:v>0.35624346950754543</c:v>
                </c:pt>
                <c:pt idx="997">
                  <c:v>0.35618451614321905</c:v>
                </c:pt>
                <c:pt idx="998">
                  <c:v>0.3561342539682677</c:v>
                </c:pt>
                <c:pt idx="999">
                  <c:v>0.3560833780831465</c:v>
                </c:pt>
                <c:pt idx="1000">
                  <c:v>0.35602640956447607</c:v>
                </c:pt>
                <c:pt idx="1001">
                  <c:v>0.35598085752549169</c:v>
                </c:pt>
                <c:pt idx="1002">
                  <c:v>0.35590443035002606</c:v>
                </c:pt>
                <c:pt idx="1003">
                  <c:v>0.35579802955750445</c:v>
                </c:pt>
                <c:pt idx="1004">
                  <c:v>0.35568748139764822</c:v>
                </c:pt>
                <c:pt idx="1005">
                  <c:v>0.35556502874422691</c:v>
                </c:pt>
                <c:pt idx="1006">
                  <c:v>0.35543644710093875</c:v>
                </c:pt>
                <c:pt idx="1007">
                  <c:v>0.35533243576120727</c:v>
                </c:pt>
                <c:pt idx="1008">
                  <c:v>0.35522201436027823</c:v>
                </c:pt>
                <c:pt idx="1009">
                  <c:v>0.35508949552487801</c:v>
                </c:pt>
                <c:pt idx="1010">
                  <c:v>0.35495902573518939</c:v>
                </c:pt>
                <c:pt idx="1011">
                  <c:v>0.35479744781862799</c:v>
                </c:pt>
                <c:pt idx="1012">
                  <c:v>0.35461108331797825</c:v>
                </c:pt>
                <c:pt idx="1013">
                  <c:v>0.35442626928799048</c:v>
                </c:pt>
                <c:pt idx="1014">
                  <c:v>0.3542389268487709</c:v>
                </c:pt>
                <c:pt idx="1015">
                  <c:v>0.35404752533370276</c:v>
                </c:pt>
                <c:pt idx="1016">
                  <c:v>0.35385063336515987</c:v>
                </c:pt>
                <c:pt idx="1017">
                  <c:v>0.35363998686946235</c:v>
                </c:pt>
                <c:pt idx="1018">
                  <c:v>0.3534161815994043</c:v>
                </c:pt>
                <c:pt idx="1019">
                  <c:v>0.35315983834555426</c:v>
                </c:pt>
                <c:pt idx="1020">
                  <c:v>0.35288770675778974</c:v>
                </c:pt>
                <c:pt idx="1021">
                  <c:v>0.35256610560097323</c:v>
                </c:pt>
                <c:pt idx="1022">
                  <c:v>0.35221970419233989</c:v>
                </c:pt>
                <c:pt idx="1023">
                  <c:v>0.35183497516408968</c:v>
                </c:pt>
                <c:pt idx="1024">
                  <c:v>0.35144184478845003</c:v>
                </c:pt>
                <c:pt idx="1025">
                  <c:v>0.35103355523203811</c:v>
                </c:pt>
                <c:pt idx="1026">
                  <c:v>0.3505835165820661</c:v>
                </c:pt>
                <c:pt idx="1027">
                  <c:v>0.35011410999175285</c:v>
                </c:pt>
                <c:pt idx="1028">
                  <c:v>0.34958229180297806</c:v>
                </c:pt>
                <c:pt idx="1029">
                  <c:v>0.34899055740734236</c:v>
                </c:pt>
                <c:pt idx="1030">
                  <c:v>0.34835957814626828</c:v>
                </c:pt>
                <c:pt idx="1031">
                  <c:v>0.34765774040930131</c:v>
                </c:pt>
                <c:pt idx="1032">
                  <c:v>0.3469216449626098</c:v>
                </c:pt>
                <c:pt idx="1033">
                  <c:v>0.3461472223637862</c:v>
                </c:pt>
                <c:pt idx="1034">
                  <c:v>0.34532659408583405</c:v>
                </c:pt>
                <c:pt idx="1035">
                  <c:v>0.34447262838329912</c:v>
                </c:pt>
                <c:pt idx="1036">
                  <c:v>0.34356125535918736</c:v>
                </c:pt>
                <c:pt idx="1037">
                  <c:v>0.34259218977812772</c:v>
                </c:pt>
                <c:pt idx="1038">
                  <c:v>0.34156702880595535</c:v>
                </c:pt>
                <c:pt idx="1039">
                  <c:v>0.34048000174939935</c:v>
                </c:pt>
                <c:pt idx="1040">
                  <c:v>0.33937943550232541</c:v>
                </c:pt>
                <c:pt idx="1041">
                  <c:v>0.33824078678765285</c:v>
                </c:pt>
                <c:pt idx="1042">
                  <c:v>0.33705908857906747</c:v>
                </c:pt>
                <c:pt idx="1043">
                  <c:v>0.33583975693055707</c:v>
                </c:pt>
                <c:pt idx="1044">
                  <c:v>0.3346342588225763</c:v>
                </c:pt>
                <c:pt idx="1045">
                  <c:v>0.33337976535028196</c:v>
                </c:pt>
                <c:pt idx="1046">
                  <c:v>0.3321180795190592</c:v>
                </c:pt>
                <c:pt idx="1047">
                  <c:v>0.33085512573158393</c:v>
                </c:pt>
                <c:pt idx="1048">
                  <c:v>0.32954229971306398</c:v>
                </c:pt>
                <c:pt idx="1049">
                  <c:v>0.32824570758562643</c:v>
                </c:pt>
                <c:pt idx="1050">
                  <c:v>0.32693621051077854</c:v>
                </c:pt>
                <c:pt idx="1051">
                  <c:v>0.32565204434225664</c:v>
                </c:pt>
                <c:pt idx="1052">
                  <c:v>0.32436787703426145</c:v>
                </c:pt>
                <c:pt idx="1053">
                  <c:v>0.32313500887015767</c:v>
                </c:pt>
                <c:pt idx="1054">
                  <c:v>0.32190537985065787</c:v>
                </c:pt>
                <c:pt idx="1055">
                  <c:v>0.32074254135200769</c:v>
                </c:pt>
                <c:pt idx="1056">
                  <c:v>0.31959335218238144</c:v>
                </c:pt>
                <c:pt idx="1057">
                  <c:v>0.31853036217619052</c:v>
                </c:pt>
                <c:pt idx="1058">
                  <c:v>0.31748751891255728</c:v>
                </c:pt>
                <c:pt idx="1059">
                  <c:v>0.31657098169878578</c:v>
                </c:pt>
                <c:pt idx="1060">
                  <c:v>0.31572924699241633</c:v>
                </c:pt>
                <c:pt idx="1061">
                  <c:v>0.31503402157426141</c:v>
                </c:pt>
                <c:pt idx="1062">
                  <c:v>0.31447384834341646</c:v>
                </c:pt>
                <c:pt idx="1063">
                  <c:v>0.31405477547328159</c:v>
                </c:pt>
                <c:pt idx="1064">
                  <c:v>0.31379501276889954</c:v>
                </c:pt>
                <c:pt idx="1065">
                  <c:v>0.31366740564505019</c:v>
                </c:pt>
                <c:pt idx="1066">
                  <c:v>0.31368122078351468</c:v>
                </c:pt>
                <c:pt idx="1067">
                  <c:v>0.31382217022115971</c:v>
                </c:pt>
                <c:pt idx="1068">
                  <c:v>0.31408408742376742</c:v>
                </c:pt>
                <c:pt idx="1069">
                  <c:v>0.31445471199231351</c:v>
                </c:pt>
                <c:pt idx="1070">
                  <c:v>0.31487845615232779</c:v>
                </c:pt>
                <c:pt idx="1071">
                  <c:v>0.31541164995897908</c:v>
                </c:pt>
                <c:pt idx="1072">
                  <c:v>0.3159518401970593</c:v>
                </c:pt>
                <c:pt idx="1073">
                  <c:v>0.31656784070038763</c:v>
                </c:pt>
                <c:pt idx="1074">
                  <c:v>0.31717574552567979</c:v>
                </c:pt>
                <c:pt idx="1075">
                  <c:v>0.31781167124386894</c:v>
                </c:pt>
                <c:pt idx="1076">
                  <c:v>0.31844735583194073</c:v>
                </c:pt>
                <c:pt idx="1077">
                  <c:v>0.31909792439681955</c:v>
                </c:pt>
                <c:pt idx="1078">
                  <c:v>0.31973542708748376</c:v>
                </c:pt>
                <c:pt idx="1079">
                  <c:v>0.32038319258712056</c:v>
                </c:pt>
                <c:pt idx="1080">
                  <c:v>0.32101859654320691</c:v>
                </c:pt>
                <c:pt idx="1081">
                  <c:v>0.32164033136894093</c:v>
                </c:pt>
                <c:pt idx="1082">
                  <c:v>0.32227038654555745</c:v>
                </c:pt>
                <c:pt idx="1083">
                  <c:v>0.32288960847897735</c:v>
                </c:pt>
                <c:pt idx="1084">
                  <c:v>0.32349320245067892</c:v>
                </c:pt>
                <c:pt idx="1085">
                  <c:v>0.32409483249394971</c:v>
                </c:pt>
                <c:pt idx="1086">
                  <c:v>0.32467180029395609</c:v>
                </c:pt>
                <c:pt idx="1087">
                  <c:v>0.32523237544203959</c:v>
                </c:pt>
                <c:pt idx="1088">
                  <c:v>0.32578931021244312</c:v>
                </c:pt>
                <c:pt idx="1089">
                  <c:v>0.32631259339770496</c:v>
                </c:pt>
                <c:pt idx="1090">
                  <c:v>0.32680453049629254</c:v>
                </c:pt>
                <c:pt idx="1091">
                  <c:v>0.32726970429464547</c:v>
                </c:pt>
                <c:pt idx="1092">
                  <c:v>0.32769868019031873</c:v>
                </c:pt>
                <c:pt idx="1093">
                  <c:v>0.32810495077381874</c:v>
                </c:pt>
                <c:pt idx="1094">
                  <c:v>0.32848970332301053</c:v>
                </c:pt>
                <c:pt idx="1095">
                  <c:v>0.32884717442612582</c:v>
                </c:pt>
                <c:pt idx="1096">
                  <c:v>0.32918465726750307</c:v>
                </c:pt>
                <c:pt idx="1097">
                  <c:v>0.3295005086183132</c:v>
                </c:pt>
                <c:pt idx="1098">
                  <c:v>0.32978885959769449</c:v>
                </c:pt>
                <c:pt idx="1099">
                  <c:v>0.3300594764867219</c:v>
                </c:pt>
                <c:pt idx="1100">
                  <c:v>0.33029734846689007</c:v>
                </c:pt>
                <c:pt idx="1101">
                  <c:v>0.33053004534407954</c:v>
                </c:pt>
                <c:pt idx="1102">
                  <c:v>0.3307537334133166</c:v>
                </c:pt>
                <c:pt idx="1103">
                  <c:v>0.33095882333662524</c:v>
                </c:pt>
                <c:pt idx="1104">
                  <c:v>0.33115476155612583</c:v>
                </c:pt>
                <c:pt idx="1105">
                  <c:v>0.3313311329374658</c:v>
                </c:pt>
                <c:pt idx="1106">
                  <c:v>0.3314760864856795</c:v>
                </c:pt>
                <c:pt idx="1107">
                  <c:v>0.3316086203225545</c:v>
                </c:pt>
                <c:pt idx="1108">
                  <c:v>0.3317492314733414</c:v>
                </c:pt>
                <c:pt idx="1109">
                  <c:v>0.33190498838239857</c:v>
                </c:pt>
                <c:pt idx="1110">
                  <c:v>0.33207046133648571</c:v>
                </c:pt>
                <c:pt idx="1111">
                  <c:v>0.33223875208485798</c:v>
                </c:pt>
                <c:pt idx="1112">
                  <c:v>0.33241981961068606</c:v>
                </c:pt>
                <c:pt idx="1113">
                  <c:v>0.33260538845672505</c:v>
                </c:pt>
                <c:pt idx="1114">
                  <c:v>0.33279867833030002</c:v>
                </c:pt>
                <c:pt idx="1115">
                  <c:v>0.33301219868723136</c:v>
                </c:pt>
                <c:pt idx="1116">
                  <c:v>0.33324981109104851</c:v>
                </c:pt>
                <c:pt idx="1117">
                  <c:v>0.3334981757002719</c:v>
                </c:pt>
                <c:pt idx="1118">
                  <c:v>0.33377008796649504</c:v>
                </c:pt>
                <c:pt idx="1119">
                  <c:v>0.33406558767936717</c:v>
                </c:pt>
                <c:pt idx="1120">
                  <c:v>0.3343610507232469</c:v>
                </c:pt>
                <c:pt idx="1121">
                  <c:v>0.33467862261208997</c:v>
                </c:pt>
                <c:pt idx="1122">
                  <c:v>0.33499739228488012</c:v>
                </c:pt>
                <c:pt idx="1123">
                  <c:v>0.33532177988512007</c:v>
                </c:pt>
                <c:pt idx="1124">
                  <c:v>0.33565865621399188</c:v>
                </c:pt>
                <c:pt idx="1125">
                  <c:v>0.3360025353208187</c:v>
                </c:pt>
                <c:pt idx="1126">
                  <c:v>0.33634027866874533</c:v>
                </c:pt>
                <c:pt idx="1127">
                  <c:v>0.33669723760591835</c:v>
                </c:pt>
                <c:pt idx="1128">
                  <c:v>0.33704088700265328</c:v>
                </c:pt>
                <c:pt idx="1129">
                  <c:v>0.33737465244300419</c:v>
                </c:pt>
                <c:pt idx="1130">
                  <c:v>0.33770993848860087</c:v>
                </c:pt>
                <c:pt idx="1131">
                  <c:v>0.33802189030352547</c:v>
                </c:pt>
                <c:pt idx="1132">
                  <c:v>0.33833116080078929</c:v>
                </c:pt>
                <c:pt idx="1133">
                  <c:v>0.33863328185598024</c:v>
                </c:pt>
                <c:pt idx="1134">
                  <c:v>0.33894232030403959</c:v>
                </c:pt>
                <c:pt idx="1135">
                  <c:v>0.33926155246812179</c:v>
                </c:pt>
                <c:pt idx="1136">
                  <c:v>0.33957499884594933</c:v>
                </c:pt>
                <c:pt idx="1137">
                  <c:v>0.33988843907039401</c:v>
                </c:pt>
                <c:pt idx="1138">
                  <c:v>0.34020565092430316</c:v>
                </c:pt>
                <c:pt idx="1139">
                  <c:v>0.34050641535565801</c:v>
                </c:pt>
                <c:pt idx="1140">
                  <c:v>0.34079937423534923</c:v>
                </c:pt>
                <c:pt idx="1141">
                  <c:v>0.34108522004913916</c:v>
                </c:pt>
                <c:pt idx="1142">
                  <c:v>0.34135828138317192</c:v>
                </c:pt>
                <c:pt idx="1143">
                  <c:v>0.34162732224342546</c:v>
                </c:pt>
                <c:pt idx="1144">
                  <c:v>0.3418891519306404</c:v>
                </c:pt>
                <c:pt idx="1145">
                  <c:v>0.34215729357368896</c:v>
                </c:pt>
                <c:pt idx="1146">
                  <c:v>0.34242946979451611</c:v>
                </c:pt>
                <c:pt idx="1147">
                  <c:v>0.34269020812343975</c:v>
                </c:pt>
                <c:pt idx="1148">
                  <c:v>0.34294359148254489</c:v>
                </c:pt>
                <c:pt idx="1149">
                  <c:v>0.34318984180932161</c:v>
                </c:pt>
                <c:pt idx="1150">
                  <c:v>0.34343061264153346</c:v>
                </c:pt>
                <c:pt idx="1151">
                  <c:v>0.34365949526670958</c:v>
                </c:pt>
                <c:pt idx="1152">
                  <c:v>0.34388860631438645</c:v>
                </c:pt>
                <c:pt idx="1153">
                  <c:v>0.34411590727473601</c:v>
                </c:pt>
                <c:pt idx="1154">
                  <c:v>0.34432845075253193</c:v>
                </c:pt>
                <c:pt idx="1155">
                  <c:v>0.34454339465921135</c:v>
                </c:pt>
                <c:pt idx="1156">
                  <c:v>0.34477111351974726</c:v>
                </c:pt>
                <c:pt idx="1157">
                  <c:v>0.34499895305098671</c:v>
                </c:pt>
                <c:pt idx="1158">
                  <c:v>0.34522259434799119</c:v>
                </c:pt>
                <c:pt idx="1159">
                  <c:v>0.34543978984079238</c:v>
                </c:pt>
                <c:pt idx="1160">
                  <c:v>0.34564590193693201</c:v>
                </c:pt>
                <c:pt idx="1161">
                  <c:v>0.34585389477343842</c:v>
                </c:pt>
                <c:pt idx="1162">
                  <c:v>0.34605184469127387</c:v>
                </c:pt>
                <c:pt idx="1163">
                  <c:v>0.34624710805166892</c:v>
                </c:pt>
                <c:pt idx="1164">
                  <c:v>0.34643311388047343</c:v>
                </c:pt>
                <c:pt idx="1165">
                  <c:v>0.3466078916526088</c:v>
                </c:pt>
                <c:pt idx="1166">
                  <c:v>0.34678457484560266</c:v>
                </c:pt>
                <c:pt idx="1167">
                  <c:v>0.34695752938019897</c:v>
                </c:pt>
                <c:pt idx="1168">
                  <c:v>0.34713176065146828</c:v>
                </c:pt>
                <c:pt idx="1169">
                  <c:v>0.34729750131085763</c:v>
                </c:pt>
                <c:pt idx="1170">
                  <c:v>0.34746691625134812</c:v>
                </c:pt>
                <c:pt idx="1171">
                  <c:v>0.34763517442373848</c:v>
                </c:pt>
                <c:pt idx="1172">
                  <c:v>0.34781087368811847</c:v>
                </c:pt>
                <c:pt idx="1173">
                  <c:v>0.34799617403413885</c:v>
                </c:pt>
                <c:pt idx="1174">
                  <c:v>0.34816597992071535</c:v>
                </c:pt>
                <c:pt idx="1175">
                  <c:v>0.34833210349711358</c:v>
                </c:pt>
                <c:pt idx="1176">
                  <c:v>0.34848856847081117</c:v>
                </c:pt>
                <c:pt idx="1177">
                  <c:v>0.34864212965429314</c:v>
                </c:pt>
                <c:pt idx="1178">
                  <c:v>0.3488046946304566</c:v>
                </c:pt>
                <c:pt idx="1179">
                  <c:v>0.34896134075457325</c:v>
                </c:pt>
                <c:pt idx="1180">
                  <c:v>0.34912317527092135</c:v>
                </c:pt>
                <c:pt idx="1181">
                  <c:v>0.34928861423482022</c:v>
                </c:pt>
                <c:pt idx="1182">
                  <c:v>0.34944141408403634</c:v>
                </c:pt>
                <c:pt idx="1183">
                  <c:v>0.34959063414479302</c:v>
                </c:pt>
                <c:pt idx="1184">
                  <c:v>0.34972507104071798</c:v>
                </c:pt>
                <c:pt idx="1185">
                  <c:v>0.3498491982339062</c:v>
                </c:pt>
                <c:pt idx="1186">
                  <c:v>0.34998127251569694</c:v>
                </c:pt>
                <c:pt idx="1187">
                  <c:v>0.3501093697938516</c:v>
                </c:pt>
                <c:pt idx="1188">
                  <c:v>0.35023958233603664</c:v>
                </c:pt>
                <c:pt idx="1189">
                  <c:v>0.3503751338134406</c:v>
                </c:pt>
                <c:pt idx="1190">
                  <c:v>0.35051401429273826</c:v>
                </c:pt>
                <c:pt idx="1191">
                  <c:v>0.35063820183346722</c:v>
                </c:pt>
                <c:pt idx="1192">
                  <c:v>0.35075522495318845</c:v>
                </c:pt>
                <c:pt idx="1193">
                  <c:v>0.35087979415641263</c:v>
                </c:pt>
                <c:pt idx="1194">
                  <c:v>0.35099811239750361</c:v>
                </c:pt>
                <c:pt idx="1195">
                  <c:v>0.35111996321678546</c:v>
                </c:pt>
                <c:pt idx="1196">
                  <c:v>0.35126115962719889</c:v>
                </c:pt>
                <c:pt idx="1197">
                  <c:v>0.35139154751905127</c:v>
                </c:pt>
                <c:pt idx="1198">
                  <c:v>0.35151321610247716</c:v>
                </c:pt>
                <c:pt idx="1199">
                  <c:v>0.35163464631932673</c:v>
                </c:pt>
                <c:pt idx="1200">
                  <c:v>0.35173612383242187</c:v>
                </c:pt>
                <c:pt idx="1201">
                  <c:v>0.35183563980351584</c:v>
                </c:pt>
                <c:pt idx="1202">
                  <c:v>0.35193660499026658</c:v>
                </c:pt>
                <c:pt idx="1203">
                  <c:v>0.35203739411617302</c:v>
                </c:pt>
                <c:pt idx="1204">
                  <c:v>0.35214521668226312</c:v>
                </c:pt>
                <c:pt idx="1205">
                  <c:v>0.35225831912701339</c:v>
                </c:pt>
                <c:pt idx="1206">
                  <c:v>0.35237600844949779</c:v>
                </c:pt>
                <c:pt idx="1207">
                  <c:v>0.35249449319909248</c:v>
                </c:pt>
                <c:pt idx="1208">
                  <c:v>0.35260740779857341</c:v>
                </c:pt>
                <c:pt idx="1209">
                  <c:v>0.3527224810103074</c:v>
                </c:pt>
                <c:pt idx="1210">
                  <c:v>0.35281967118695085</c:v>
                </c:pt>
                <c:pt idx="1211">
                  <c:v>0.35290332567637711</c:v>
                </c:pt>
                <c:pt idx="1212">
                  <c:v>0.35299477310758592</c:v>
                </c:pt>
                <c:pt idx="1213">
                  <c:v>0.35308106867089761</c:v>
                </c:pt>
                <c:pt idx="1214">
                  <c:v>0.35316153647276799</c:v>
                </c:pt>
                <c:pt idx="1215">
                  <c:v>0.35324601103154007</c:v>
                </c:pt>
                <c:pt idx="1216">
                  <c:v>0.35333350891843684</c:v>
                </c:pt>
                <c:pt idx="1217">
                  <c:v>0.35341465336508565</c:v>
                </c:pt>
                <c:pt idx="1218">
                  <c:v>0.35350044157077765</c:v>
                </c:pt>
                <c:pt idx="1219">
                  <c:v>0.35357976626556242</c:v>
                </c:pt>
                <c:pt idx="1220">
                  <c:v>0.35365559961897836</c:v>
                </c:pt>
                <c:pt idx="1221">
                  <c:v>0.35372993450896528</c:v>
                </c:pt>
                <c:pt idx="1222">
                  <c:v>0.35382246152083802</c:v>
                </c:pt>
                <c:pt idx="1223">
                  <c:v>0.35392673014757881</c:v>
                </c:pt>
                <c:pt idx="1224">
                  <c:v>0.35402085231099029</c:v>
                </c:pt>
                <c:pt idx="1225">
                  <c:v>0.35412238295136228</c:v>
                </c:pt>
                <c:pt idx="1226">
                  <c:v>0.35420499995195204</c:v>
                </c:pt>
                <c:pt idx="1227">
                  <c:v>0.35428207537578826</c:v>
                </c:pt>
                <c:pt idx="1228">
                  <c:v>0.35435790386500493</c:v>
                </c:pt>
                <c:pt idx="1229">
                  <c:v>0.35442389221760745</c:v>
                </c:pt>
                <c:pt idx="1230">
                  <c:v>0.35449469694033203</c:v>
                </c:pt>
                <c:pt idx="1231">
                  <c:v>0.35455709603843416</c:v>
                </c:pt>
                <c:pt idx="1232">
                  <c:v>0.35462059774395144</c:v>
                </c:pt>
                <c:pt idx="1233">
                  <c:v>0.35469437914185126</c:v>
                </c:pt>
                <c:pt idx="1234">
                  <c:v>0.35474867080228228</c:v>
                </c:pt>
                <c:pt idx="1235">
                  <c:v>0.35479071687159841</c:v>
                </c:pt>
                <c:pt idx="1236">
                  <c:v>0.35484819726366307</c:v>
                </c:pt>
                <c:pt idx="1237">
                  <c:v>0.35491238276613624</c:v>
                </c:pt>
                <c:pt idx="1238">
                  <c:v>0.35497526398179807</c:v>
                </c:pt>
                <c:pt idx="1239">
                  <c:v>0.35504966073583882</c:v>
                </c:pt>
                <c:pt idx="1240">
                  <c:v>0.35513264235510533</c:v>
                </c:pt>
                <c:pt idx="1241">
                  <c:v>0.35519670055535091</c:v>
                </c:pt>
                <c:pt idx="1242">
                  <c:v>0.35525185727175451</c:v>
                </c:pt>
                <c:pt idx="1243">
                  <c:v>0.355332386484142</c:v>
                </c:pt>
                <c:pt idx="1244">
                  <c:v>0.355412633855064</c:v>
                </c:pt>
                <c:pt idx="1245">
                  <c:v>0.35548859251289677</c:v>
                </c:pt>
                <c:pt idx="1246">
                  <c:v>0.3555745230440352</c:v>
                </c:pt>
                <c:pt idx="1247">
                  <c:v>0.35565216665767352</c:v>
                </c:pt>
                <c:pt idx="1248">
                  <c:v>0.35571235502772253</c:v>
                </c:pt>
                <c:pt idx="1249">
                  <c:v>0.35576340033177994</c:v>
                </c:pt>
                <c:pt idx="1250">
                  <c:v>0.35582329019281334</c:v>
                </c:pt>
                <c:pt idx="1251">
                  <c:v>0.35589638971903564</c:v>
                </c:pt>
                <c:pt idx="1252">
                  <c:v>0.35598465146042751</c:v>
                </c:pt>
                <c:pt idx="1253">
                  <c:v>0.35606453117636078</c:v>
                </c:pt>
                <c:pt idx="1254">
                  <c:v>0.35613980159862946</c:v>
                </c:pt>
                <c:pt idx="1255">
                  <c:v>0.35619873240873684</c:v>
                </c:pt>
                <c:pt idx="1256">
                  <c:v>0.35624258353123112</c:v>
                </c:pt>
                <c:pt idx="1257">
                  <c:v>0.3563008403693253</c:v>
                </c:pt>
                <c:pt idx="1258">
                  <c:v>0.35637461280746702</c:v>
                </c:pt>
                <c:pt idx="1259">
                  <c:v>0.35643608552804995</c:v>
                </c:pt>
                <c:pt idx="1260">
                  <c:v>0.35648683398710007</c:v>
                </c:pt>
                <c:pt idx="1261">
                  <c:v>0.35654141124764221</c:v>
                </c:pt>
                <c:pt idx="1262">
                  <c:v>0.35659173113405895</c:v>
                </c:pt>
                <c:pt idx="1263">
                  <c:v>0.35664764380368491</c:v>
                </c:pt>
                <c:pt idx="1264">
                  <c:v>0.35670859398339605</c:v>
                </c:pt>
                <c:pt idx="1265">
                  <c:v>0.35676782143042968</c:v>
                </c:pt>
                <c:pt idx="1266">
                  <c:v>0.3568304291018593</c:v>
                </c:pt>
                <c:pt idx="1267">
                  <c:v>0.35689508815288723</c:v>
                </c:pt>
                <c:pt idx="1268">
                  <c:v>0.35696489277658427</c:v>
                </c:pt>
                <c:pt idx="1269">
                  <c:v>0.35703497129530426</c:v>
                </c:pt>
                <c:pt idx="1270">
                  <c:v>0.35709669440112063</c:v>
                </c:pt>
                <c:pt idx="1271">
                  <c:v>0.35716781458457486</c:v>
                </c:pt>
                <c:pt idx="1272">
                  <c:v>0.35723952356008043</c:v>
                </c:pt>
                <c:pt idx="1273">
                  <c:v>0.35730590072641255</c:v>
                </c:pt>
                <c:pt idx="1274">
                  <c:v>0.35738336974152168</c:v>
                </c:pt>
                <c:pt idx="1275">
                  <c:v>0.3574565629340436</c:v>
                </c:pt>
                <c:pt idx="1276">
                  <c:v>0.35753554649463704</c:v>
                </c:pt>
                <c:pt idx="1277">
                  <c:v>0.3576085460017851</c:v>
                </c:pt>
                <c:pt idx="1278">
                  <c:v>0.35766634906410605</c:v>
                </c:pt>
                <c:pt idx="1279">
                  <c:v>0.35772636069842578</c:v>
                </c:pt>
                <c:pt idx="1280">
                  <c:v>0.35777294778560603</c:v>
                </c:pt>
                <c:pt idx="1281">
                  <c:v>0.35783175578242149</c:v>
                </c:pt>
                <c:pt idx="1282">
                  <c:v>0.35790824667747767</c:v>
                </c:pt>
                <c:pt idx="1283">
                  <c:v>0.35797618850202012</c:v>
                </c:pt>
                <c:pt idx="1284">
                  <c:v>0.35802909703695951</c:v>
                </c:pt>
                <c:pt idx="1285">
                  <c:v>0.35808858453278419</c:v>
                </c:pt>
                <c:pt idx="1286">
                  <c:v>0.35813307005538086</c:v>
                </c:pt>
                <c:pt idx="1287">
                  <c:v>0.35817653125441568</c:v>
                </c:pt>
                <c:pt idx="1288">
                  <c:v>0.35825081662469632</c:v>
                </c:pt>
                <c:pt idx="1289">
                  <c:v>0.35833012161659106</c:v>
                </c:pt>
                <c:pt idx="1290">
                  <c:v>0.35840480395554808</c:v>
                </c:pt>
                <c:pt idx="1291">
                  <c:v>0.35848530231774228</c:v>
                </c:pt>
                <c:pt idx="1292">
                  <c:v>0.35855692379451659</c:v>
                </c:pt>
                <c:pt idx="1293">
                  <c:v>0.35861617880595903</c:v>
                </c:pt>
                <c:pt idx="1294">
                  <c:v>0.35868150871808524</c:v>
                </c:pt>
                <c:pt idx="1295">
                  <c:v>0.35874651035783889</c:v>
                </c:pt>
                <c:pt idx="1296">
                  <c:v>0.35880174891867767</c:v>
                </c:pt>
                <c:pt idx="1297">
                  <c:v>0.35884472803664452</c:v>
                </c:pt>
                <c:pt idx="1298">
                  <c:v>0.35890267025800737</c:v>
                </c:pt>
                <c:pt idx="1299">
                  <c:v>0.35897078926151033</c:v>
                </c:pt>
                <c:pt idx="1300">
                  <c:v>0.35903105171859617</c:v>
                </c:pt>
                <c:pt idx="1301">
                  <c:v>0.35909851580100033</c:v>
                </c:pt>
                <c:pt idx="1302">
                  <c:v>0.35917969014122192</c:v>
                </c:pt>
                <c:pt idx="1303">
                  <c:v>0.35925171783622023</c:v>
                </c:pt>
                <c:pt idx="1304">
                  <c:v>0.35932247692686664</c:v>
                </c:pt>
                <c:pt idx="1305">
                  <c:v>0.35940776845785782</c:v>
                </c:pt>
                <c:pt idx="1306">
                  <c:v>0.35947374197152154</c:v>
                </c:pt>
                <c:pt idx="1307">
                  <c:v>0.35953155834437789</c:v>
                </c:pt>
                <c:pt idx="1308">
                  <c:v>0.35960663798331849</c:v>
                </c:pt>
                <c:pt idx="1309">
                  <c:v>0.35968233562747626</c:v>
                </c:pt>
                <c:pt idx="1310">
                  <c:v>0.35975105517861694</c:v>
                </c:pt>
                <c:pt idx="1311">
                  <c:v>0.35981619166863293</c:v>
                </c:pt>
                <c:pt idx="1312">
                  <c:v>0.35986569007727942</c:v>
                </c:pt>
                <c:pt idx="1313">
                  <c:v>0.35991213336206568</c:v>
                </c:pt>
                <c:pt idx="1314">
                  <c:v>0.35997087494791558</c:v>
                </c:pt>
                <c:pt idx="1315">
                  <c:v>0.3600252554017635</c:v>
                </c:pt>
                <c:pt idx="1316">
                  <c:v>0.36010404112479377</c:v>
                </c:pt>
                <c:pt idx="1317">
                  <c:v>0.36019934927372627</c:v>
                </c:pt>
                <c:pt idx="1318">
                  <c:v>0.36027149703002398</c:v>
                </c:pt>
                <c:pt idx="1319">
                  <c:v>0.36034189285070983</c:v>
                </c:pt>
                <c:pt idx="1320">
                  <c:v>0.36039805184559109</c:v>
                </c:pt>
                <c:pt idx="1321">
                  <c:v>0.3604262986376619</c:v>
                </c:pt>
                <c:pt idx="1322">
                  <c:v>0.36048613219977693</c:v>
                </c:pt>
                <c:pt idx="1323">
                  <c:v>0.36057594777120633</c:v>
                </c:pt>
                <c:pt idx="1324">
                  <c:v>0.3606610389203333</c:v>
                </c:pt>
                <c:pt idx="1325">
                  <c:v>0.36076213719187872</c:v>
                </c:pt>
                <c:pt idx="1326">
                  <c:v>0.36084657343120569</c:v>
                </c:pt>
                <c:pt idx="1327">
                  <c:v>0.36091305404959523</c:v>
                </c:pt>
                <c:pt idx="1328">
                  <c:v>0.3609804931149776</c:v>
                </c:pt>
                <c:pt idx="1329">
                  <c:v>0.36102164454262881</c:v>
                </c:pt>
                <c:pt idx="1330">
                  <c:v>0.36110284341533028</c:v>
                </c:pt>
                <c:pt idx="1331">
                  <c:v>0.36120596095578761</c:v>
                </c:pt>
                <c:pt idx="1332">
                  <c:v>0.3613015465825235</c:v>
                </c:pt>
                <c:pt idx="1333">
                  <c:v>0.36142729714928873</c:v>
                </c:pt>
                <c:pt idx="1334">
                  <c:v>0.36153820045235469</c:v>
                </c:pt>
                <c:pt idx="1335">
                  <c:v>0.36163648349425648</c:v>
                </c:pt>
                <c:pt idx="1336">
                  <c:v>0.36172644560741735</c:v>
                </c:pt>
                <c:pt idx="1337">
                  <c:v>0.36181412780365907</c:v>
                </c:pt>
                <c:pt idx="1338">
                  <c:v>0.36190450770174926</c:v>
                </c:pt>
                <c:pt idx="1339">
                  <c:v>0.3619858422737714</c:v>
                </c:pt>
                <c:pt idx="1340">
                  <c:v>0.36206569248326348</c:v>
                </c:pt>
                <c:pt idx="1341">
                  <c:v>0.36214687790727068</c:v>
                </c:pt>
                <c:pt idx="1342">
                  <c:v>0.36222437988845879</c:v>
                </c:pt>
                <c:pt idx="1343">
                  <c:v>0.3623004111235244</c:v>
                </c:pt>
                <c:pt idx="1344">
                  <c:v>0.36236929288586589</c:v>
                </c:pt>
                <c:pt idx="1345">
                  <c:v>0.36242642122995522</c:v>
                </c:pt>
                <c:pt idx="1346">
                  <c:v>0.36248960995554791</c:v>
                </c:pt>
                <c:pt idx="1347">
                  <c:v>0.36255846562943111</c:v>
                </c:pt>
                <c:pt idx="1348">
                  <c:v>0.36260946328969973</c:v>
                </c:pt>
                <c:pt idx="1349">
                  <c:v>0.36266312742616513</c:v>
                </c:pt>
                <c:pt idx="1350">
                  <c:v>0.36270963126267813</c:v>
                </c:pt>
                <c:pt idx="1351">
                  <c:v>0.36272637592665014</c:v>
                </c:pt>
                <c:pt idx="1352">
                  <c:v>0.36274835796755545</c:v>
                </c:pt>
                <c:pt idx="1353">
                  <c:v>0.3627777169891378</c:v>
                </c:pt>
                <c:pt idx="1354">
                  <c:v>0.36280070346420024</c:v>
                </c:pt>
                <c:pt idx="1355">
                  <c:v>0.36281347372898093</c:v>
                </c:pt>
                <c:pt idx="1356">
                  <c:v>0.36284938798100946</c:v>
                </c:pt>
                <c:pt idx="1357">
                  <c:v>0.36287427654051979</c:v>
                </c:pt>
                <c:pt idx="1358">
                  <c:v>0.36287468514406918</c:v>
                </c:pt>
                <c:pt idx="1359">
                  <c:v>0.36288869730884715</c:v>
                </c:pt>
                <c:pt idx="1360">
                  <c:v>0.3628976806225131</c:v>
                </c:pt>
                <c:pt idx="1361">
                  <c:v>0.36291959344900526</c:v>
                </c:pt>
                <c:pt idx="1362">
                  <c:v>0.36295763756682931</c:v>
                </c:pt>
                <c:pt idx="1363">
                  <c:v>0.36300069495544601</c:v>
                </c:pt>
                <c:pt idx="1364">
                  <c:v>0.36304653488112132</c:v>
                </c:pt>
                <c:pt idx="1365">
                  <c:v>0.36306817493772331</c:v>
                </c:pt>
                <c:pt idx="1366">
                  <c:v>0.36308651151181742</c:v>
                </c:pt>
                <c:pt idx="1367">
                  <c:v>0.36309534558467593</c:v>
                </c:pt>
                <c:pt idx="1368">
                  <c:v>0.36308929912883886</c:v>
                </c:pt>
                <c:pt idx="1369">
                  <c:v>0.36308110317340159</c:v>
                </c:pt>
                <c:pt idx="1370">
                  <c:v>0.36306233929818227</c:v>
                </c:pt>
                <c:pt idx="1371">
                  <c:v>0.36303732474526429</c:v>
                </c:pt>
                <c:pt idx="1372">
                  <c:v>0.36300798168294729</c:v>
                </c:pt>
                <c:pt idx="1373">
                  <c:v>0.36297560768504011</c:v>
                </c:pt>
                <c:pt idx="1374">
                  <c:v>0.3629373928757183</c:v>
                </c:pt>
                <c:pt idx="1375">
                  <c:v>0.36289885491428137</c:v>
                </c:pt>
                <c:pt idx="1376">
                  <c:v>0.36284878283652944</c:v>
                </c:pt>
                <c:pt idx="1377">
                  <c:v>0.3627911304389359</c:v>
                </c:pt>
                <c:pt idx="1378">
                  <c:v>0.36274104521218059</c:v>
                </c:pt>
                <c:pt idx="1379">
                  <c:v>0.36269281318366287</c:v>
                </c:pt>
                <c:pt idx="1380">
                  <c:v>0.36265144731683557</c:v>
                </c:pt>
                <c:pt idx="1381">
                  <c:v>0.36260265796398322</c:v>
                </c:pt>
                <c:pt idx="1382">
                  <c:v>0.36254596219851676</c:v>
                </c:pt>
                <c:pt idx="1383">
                  <c:v>0.36247851370187001</c:v>
                </c:pt>
                <c:pt idx="1384">
                  <c:v>0.3624020520888494</c:v>
                </c:pt>
                <c:pt idx="1385">
                  <c:v>0.36232661893873752</c:v>
                </c:pt>
                <c:pt idx="1386">
                  <c:v>0.3622446868852105</c:v>
                </c:pt>
                <c:pt idx="1387">
                  <c:v>0.36216117003642562</c:v>
                </c:pt>
                <c:pt idx="1388">
                  <c:v>0.36206661504760035</c:v>
                </c:pt>
                <c:pt idx="1389">
                  <c:v>0.36197714008869336</c:v>
                </c:pt>
                <c:pt idx="1390">
                  <c:v>0.36190803459042198</c:v>
                </c:pt>
                <c:pt idx="1391">
                  <c:v>0.36184976711783756</c:v>
                </c:pt>
                <c:pt idx="1392">
                  <c:v>0.3618006158550271</c:v>
                </c:pt>
                <c:pt idx="1393">
                  <c:v>0.36174272710145766</c:v>
                </c:pt>
                <c:pt idx="1394">
                  <c:v>0.36169978605136083</c:v>
                </c:pt>
                <c:pt idx="1395">
                  <c:v>0.36163240482949205</c:v>
                </c:pt>
                <c:pt idx="1396">
                  <c:v>0.36154476634888583</c:v>
                </c:pt>
                <c:pt idx="1397">
                  <c:v>0.3614650145340576</c:v>
                </c:pt>
                <c:pt idx="1398">
                  <c:v>0.36137912659143562</c:v>
                </c:pt>
                <c:pt idx="1399">
                  <c:v>0.36129900002280096</c:v>
                </c:pt>
                <c:pt idx="1400">
                  <c:v>0.36121249212015788</c:v>
                </c:pt>
                <c:pt idx="1401">
                  <c:v>0.36114591439290938</c:v>
                </c:pt>
                <c:pt idx="1402">
                  <c:v>0.36109300256898336</c:v>
                </c:pt>
                <c:pt idx="1403">
                  <c:v>0.361037858944184</c:v>
                </c:pt>
                <c:pt idx="1404">
                  <c:v>0.36099719943051117</c:v>
                </c:pt>
                <c:pt idx="1405">
                  <c:v>0.36094313547484513</c:v>
                </c:pt>
                <c:pt idx="1406">
                  <c:v>0.36088400380724855</c:v>
                </c:pt>
                <c:pt idx="1407">
                  <c:v>0.36081629085019978</c:v>
                </c:pt>
                <c:pt idx="1408">
                  <c:v>0.36073693329469503</c:v>
                </c:pt>
                <c:pt idx="1409">
                  <c:v>0.36067465757931866</c:v>
                </c:pt>
                <c:pt idx="1410">
                  <c:v>0.36061617541955315</c:v>
                </c:pt>
                <c:pt idx="1411">
                  <c:v>0.36055232767902995</c:v>
                </c:pt>
                <c:pt idx="1412">
                  <c:v>0.36049868395772161</c:v>
                </c:pt>
                <c:pt idx="1413">
                  <c:v>0.36043146721455566</c:v>
                </c:pt>
                <c:pt idx="1414">
                  <c:v>0.36035082915502881</c:v>
                </c:pt>
                <c:pt idx="1415">
                  <c:v>0.36027329950757164</c:v>
                </c:pt>
                <c:pt idx="1416">
                  <c:v>0.36019460901806916</c:v>
                </c:pt>
                <c:pt idx="1417">
                  <c:v>0.36011763857520601</c:v>
                </c:pt>
                <c:pt idx="1418">
                  <c:v>0.36003722732987531</c:v>
                </c:pt>
                <c:pt idx="1419">
                  <c:v>0.35995594885804838</c:v>
                </c:pt>
                <c:pt idx="1420">
                  <c:v>0.35986937140717706</c:v>
                </c:pt>
                <c:pt idx="1421">
                  <c:v>0.35980498462598948</c:v>
                </c:pt>
                <c:pt idx="1422">
                  <c:v>0.35974730684976991</c:v>
                </c:pt>
                <c:pt idx="1423">
                  <c:v>0.35969568292922638</c:v>
                </c:pt>
                <c:pt idx="1424">
                  <c:v>0.35965616739010997</c:v>
                </c:pt>
                <c:pt idx="1425">
                  <c:v>0.35961242755311185</c:v>
                </c:pt>
                <c:pt idx="1426">
                  <c:v>0.3595609199654522</c:v>
                </c:pt>
                <c:pt idx="1427">
                  <c:v>0.35950400777489339</c:v>
                </c:pt>
                <c:pt idx="1428">
                  <c:v>0.35946579355642466</c:v>
                </c:pt>
                <c:pt idx="1429">
                  <c:v>0.3594340857311622</c:v>
                </c:pt>
                <c:pt idx="1430">
                  <c:v>0.35939791623509315</c:v>
                </c:pt>
                <c:pt idx="1431">
                  <c:v>0.35935815528446402</c:v>
                </c:pt>
                <c:pt idx="1432">
                  <c:v>0.3593268671293372</c:v>
                </c:pt>
                <c:pt idx="1433">
                  <c:v>0.35928371186502389</c:v>
                </c:pt>
                <c:pt idx="1434">
                  <c:v>0.35924502513822082</c:v>
                </c:pt>
                <c:pt idx="1435">
                  <c:v>0.35922422603196263</c:v>
                </c:pt>
                <c:pt idx="1436">
                  <c:v>0.35918735705924881</c:v>
                </c:pt>
                <c:pt idx="1437">
                  <c:v>0.35917680523265072</c:v>
                </c:pt>
                <c:pt idx="1438">
                  <c:v>0.3591563264359901</c:v>
                </c:pt>
                <c:pt idx="1439">
                  <c:v>0.35911398834692371</c:v>
                </c:pt>
                <c:pt idx="1440">
                  <c:v>0.35911851656290367</c:v>
                </c:pt>
                <c:pt idx="1441">
                  <c:v>0.35911220791182941</c:v>
                </c:pt>
                <c:pt idx="1442">
                  <c:v>0.35911564502540488</c:v>
                </c:pt>
                <c:pt idx="1443">
                  <c:v>0.35914538269040935</c:v>
                </c:pt>
                <c:pt idx="1444">
                  <c:v>0.35916749058120162</c:v>
                </c:pt>
                <c:pt idx="1445">
                  <c:v>0.35918137267104866</c:v>
                </c:pt>
                <c:pt idx="1446">
                  <c:v>0.35920245089412806</c:v>
                </c:pt>
                <c:pt idx="1447">
                  <c:v>0.35925367559175991</c:v>
                </c:pt>
                <c:pt idx="1448">
                  <c:v>0.35931468383467946</c:v>
                </c:pt>
                <c:pt idx="1449">
                  <c:v>0.35933670261744544</c:v>
                </c:pt>
                <c:pt idx="1450">
                  <c:v>0.35935890147546007</c:v>
                </c:pt>
                <c:pt idx="1451">
                  <c:v>0.35939769899055002</c:v>
                </c:pt>
                <c:pt idx="1452">
                  <c:v>0.35938421503387558</c:v>
                </c:pt>
                <c:pt idx="1453">
                  <c:v>0.35947666110615012</c:v>
                </c:pt>
                <c:pt idx="1454">
                  <c:v>0.35953670414792516</c:v>
                </c:pt>
                <c:pt idx="1455">
                  <c:v>0.35958373739219701</c:v>
                </c:pt>
                <c:pt idx="1456">
                  <c:v>0.3596466405678691</c:v>
                </c:pt>
                <c:pt idx="1457">
                  <c:v>0.35961824111600477</c:v>
                </c:pt>
                <c:pt idx="1458">
                  <c:v>0.35967680048486822</c:v>
                </c:pt>
                <c:pt idx="1459">
                  <c:v>0.35974964218434052</c:v>
                </c:pt>
                <c:pt idx="1460">
                  <c:v>0.35979400151430613</c:v>
                </c:pt>
                <c:pt idx="1461">
                  <c:v>0.35980882146300636</c:v>
                </c:pt>
                <c:pt idx="1462">
                  <c:v>0.35990159452229431</c:v>
                </c:pt>
                <c:pt idx="1463">
                  <c:v>0.36000051772303404</c:v>
                </c:pt>
                <c:pt idx="1464">
                  <c:v>0.36006584464204155</c:v>
                </c:pt>
                <c:pt idx="1465">
                  <c:v>0.36017956867944267</c:v>
                </c:pt>
                <c:pt idx="1466">
                  <c:v>0.36026588699058532</c:v>
                </c:pt>
                <c:pt idx="1467">
                  <c:v>0.36029585103854683</c:v>
                </c:pt>
                <c:pt idx="1468">
                  <c:v>0.36031130855359578</c:v>
                </c:pt>
                <c:pt idx="1469">
                  <c:v>0.36033127494892758</c:v>
                </c:pt>
                <c:pt idx="1470">
                  <c:v>0.36033441594864457</c:v>
                </c:pt>
                <c:pt idx="1471">
                  <c:v>0.36034875344273304</c:v>
                </c:pt>
                <c:pt idx="1472">
                  <c:v>0.36037064068657049</c:v>
                </c:pt>
                <c:pt idx="1473">
                  <c:v>0.36040080485057518</c:v>
                </c:pt>
                <c:pt idx="1474">
                  <c:v>0.36044591150859656</c:v>
                </c:pt>
                <c:pt idx="1475">
                  <c:v>0.36051891102451439</c:v>
                </c:pt>
                <c:pt idx="1476">
                  <c:v>0.36055340394384677</c:v>
                </c:pt>
                <c:pt idx="1477">
                  <c:v>0.36057198875048097</c:v>
                </c:pt>
                <c:pt idx="1478">
                  <c:v>0.36060755684280038</c:v>
                </c:pt>
                <c:pt idx="1479">
                  <c:v>0.36064502119557629</c:v>
                </c:pt>
                <c:pt idx="1480">
                  <c:v>0.3606581559782982</c:v>
                </c:pt>
                <c:pt idx="1481">
                  <c:v>0.36069404542501565</c:v>
                </c:pt>
                <c:pt idx="1482">
                  <c:v>0.36070954611991873</c:v>
                </c:pt>
                <c:pt idx="1483">
                  <c:v>0.36067163763997584</c:v>
                </c:pt>
                <c:pt idx="1484">
                  <c:v>0.36064526805645519</c:v>
                </c:pt>
                <c:pt idx="1485">
                  <c:v>0.36060299091351183</c:v>
                </c:pt>
                <c:pt idx="1486">
                  <c:v>0.36051178945874279</c:v>
                </c:pt>
                <c:pt idx="1487">
                  <c:v>0.36044238634372044</c:v>
                </c:pt>
                <c:pt idx="1488">
                  <c:v>0.36035887537476702</c:v>
                </c:pt>
                <c:pt idx="1489">
                  <c:v>0.36029390747136653</c:v>
                </c:pt>
                <c:pt idx="1490">
                  <c:v>0.36024061963627929</c:v>
                </c:pt>
                <c:pt idx="1491">
                  <c:v>0.36020365304264174</c:v>
                </c:pt>
                <c:pt idx="1492">
                  <c:v>0.36018758191602035</c:v>
                </c:pt>
                <c:pt idx="1493">
                  <c:v>0.36011953808309077</c:v>
                </c:pt>
                <c:pt idx="1494">
                  <c:v>0.35999077473937352</c:v>
                </c:pt>
                <c:pt idx="1495">
                  <c:v>0.35984645896056283</c:v>
                </c:pt>
                <c:pt idx="1496">
                  <c:v>0.35970331667460842</c:v>
                </c:pt>
                <c:pt idx="1497">
                  <c:v>0.35951285720494702</c:v>
                </c:pt>
                <c:pt idx="1498">
                  <c:v>0.35935433844860926</c:v>
                </c:pt>
                <c:pt idx="1499">
                  <c:v>0.35922320544318537</c:v>
                </c:pt>
                <c:pt idx="1500">
                  <c:v>0.35906144201881735</c:v>
                </c:pt>
                <c:pt idx="1501">
                  <c:v>0.35886671476124787</c:v>
                </c:pt>
                <c:pt idx="1502">
                  <c:v>0.35868574494609606</c:v>
                </c:pt>
                <c:pt idx="1503">
                  <c:v>0.3584935322648371</c:v>
                </c:pt>
                <c:pt idx="1504">
                  <c:v>0.35824205396842806</c:v>
                </c:pt>
                <c:pt idx="1505">
                  <c:v>0.35794136123416315</c:v>
                </c:pt>
                <c:pt idx="1506">
                  <c:v>0.35761802613093963</c:v>
                </c:pt>
                <c:pt idx="1507">
                  <c:v>0.35726879425699171</c:v>
                </c:pt>
                <c:pt idx="1508">
                  <c:v>0.35687624421179787</c:v>
                </c:pt>
                <c:pt idx="1509">
                  <c:v>0.35645994425170074</c:v>
                </c:pt>
                <c:pt idx="1510">
                  <c:v>0.35606444090445183</c:v>
                </c:pt>
                <c:pt idx="1511">
                  <c:v>0.35557038932447727</c:v>
                </c:pt>
                <c:pt idx="1512">
                  <c:v>0.35503151013361017</c:v>
                </c:pt>
                <c:pt idx="1513">
                  <c:v>0.35445311038370941</c:v>
                </c:pt>
                <c:pt idx="1514">
                  <c:v>0.35376367568324518</c:v>
                </c:pt>
                <c:pt idx="1515">
                  <c:v>0.35301134966719916</c:v>
                </c:pt>
                <c:pt idx="1516">
                  <c:v>0.35218743856281071</c:v>
                </c:pt>
                <c:pt idx="1517">
                  <c:v>0.3512758096516459</c:v>
                </c:pt>
                <c:pt idx="1518">
                  <c:v>0.35030209643948673</c:v>
                </c:pt>
                <c:pt idx="1519">
                  <c:v>0.34927808784146713</c:v>
                </c:pt>
                <c:pt idx="1520">
                  <c:v>0.34815240216107773</c:v>
                </c:pt>
                <c:pt idx="1521">
                  <c:v>0.34695333952389623</c:v>
                </c:pt>
                <c:pt idx="1522">
                  <c:v>0.34566272643304435</c:v>
                </c:pt>
                <c:pt idx="1523">
                  <c:v>0.3442569760476899</c:v>
                </c:pt>
                <c:pt idx="1524">
                  <c:v>0.34272899050124511</c:v>
                </c:pt>
                <c:pt idx="1525">
                  <c:v>0.34110549572860133</c:v>
                </c:pt>
                <c:pt idx="1526">
                  <c:v>0.33936586128355639</c:v>
                </c:pt>
                <c:pt idx="1527">
                  <c:v>0.33754327947653268</c:v>
                </c:pt>
                <c:pt idx="1528">
                  <c:v>0.3356874724121674</c:v>
                </c:pt>
                <c:pt idx="1529">
                  <c:v>0.33364230754846513</c:v>
                </c:pt>
                <c:pt idx="1530">
                  <c:v>0.33149928817914104</c:v>
                </c:pt>
                <c:pt idx="1531">
                  <c:v>0.32921060824578552</c:v>
                </c:pt>
                <c:pt idx="1532">
                  <c:v>0.32677963767851276</c:v>
                </c:pt>
                <c:pt idx="1533">
                  <c:v>0.32417797093558876</c:v>
                </c:pt>
                <c:pt idx="1534">
                  <c:v>0.32145094949593445</c:v>
                </c:pt>
                <c:pt idx="1535">
                  <c:v>0.31858731043840316</c:v>
                </c:pt>
                <c:pt idx="1536">
                  <c:v>0.3155901007245428</c:v>
                </c:pt>
                <c:pt idx="1537">
                  <c:v>0.31244489977893558</c:v>
                </c:pt>
                <c:pt idx="1538">
                  <c:v>0.30916047054175849</c:v>
                </c:pt>
                <c:pt idx="1539">
                  <c:v>0.30566910705033618</c:v>
                </c:pt>
                <c:pt idx="1540">
                  <c:v>0.30216349480690768</c:v>
                </c:pt>
                <c:pt idx="1541">
                  <c:v>0.2984201052191533</c:v>
                </c:pt>
                <c:pt idx="1542">
                  <c:v>0.29474588483615155</c:v>
                </c:pt>
                <c:pt idx="1543">
                  <c:v>0.29108469877511473</c:v>
                </c:pt>
                <c:pt idx="1544">
                  <c:v>0.28733062864736747</c:v>
                </c:pt>
                <c:pt idx="1545">
                  <c:v>0.28364962294953072</c:v>
                </c:pt>
                <c:pt idx="1546">
                  <c:v>0.27996853515172787</c:v>
                </c:pt>
                <c:pt idx="1547">
                  <c:v>0.2763446088834845</c:v>
                </c:pt>
                <c:pt idx="1548">
                  <c:v>0.27262299740772961</c:v>
                </c:pt>
                <c:pt idx="1549">
                  <c:v>0.26917801010010306</c:v>
                </c:pt>
                <c:pt idx="1550">
                  <c:v>0.26573004432286934</c:v>
                </c:pt>
                <c:pt idx="1551">
                  <c:v>0.26260050596758616</c:v>
                </c:pt>
                <c:pt idx="1552">
                  <c:v>0.25971387739195256</c:v>
                </c:pt>
                <c:pt idx="1553">
                  <c:v>0.25703720042348488</c:v>
                </c:pt>
                <c:pt idx="1554">
                  <c:v>0.25465894883017914</c:v>
                </c:pt>
                <c:pt idx="1555">
                  <c:v>0.25253795982140931</c:v>
                </c:pt>
                <c:pt idx="1556">
                  <c:v>0.25070190844174162</c:v>
                </c:pt>
                <c:pt idx="1557">
                  <c:v>0.24912308476489678</c:v>
                </c:pt>
                <c:pt idx="1558">
                  <c:v>0.24785608055713207</c:v>
                </c:pt>
                <c:pt idx="1559">
                  <c:v>0.24689623612582576</c:v>
                </c:pt>
                <c:pt idx="1560">
                  <c:v>0.24616700111495335</c:v>
                </c:pt>
                <c:pt idx="1561">
                  <c:v>0.24578695292050337</c:v>
                </c:pt>
                <c:pt idx="1562">
                  <c:v>0.24558887591925216</c:v>
                </c:pt>
                <c:pt idx="1563">
                  <c:v>0.24564734803643953</c:v>
                </c:pt>
                <c:pt idx="1564">
                  <c:v>0.24589633104738592</c:v>
                </c:pt>
                <c:pt idx="1565">
                  <c:v>0.24627876546543304</c:v>
                </c:pt>
                <c:pt idx="1566">
                  <c:v>0.24688486564588286</c:v>
                </c:pt>
                <c:pt idx="1567">
                  <c:v>0.24754331996147069</c:v>
                </c:pt>
                <c:pt idx="1568">
                  <c:v>0.24837627386801109</c:v>
                </c:pt>
                <c:pt idx="1569">
                  <c:v>0.24922475543704495</c:v>
                </c:pt>
                <c:pt idx="1570">
                  <c:v>0.25019623515246642</c:v>
                </c:pt>
                <c:pt idx="1571">
                  <c:v>0.25117198501889909</c:v>
                </c:pt>
                <c:pt idx="1572">
                  <c:v>0.25220834543622411</c:v>
                </c:pt>
                <c:pt idx="1573">
                  <c:v>0.25325576531086696</c:v>
                </c:pt>
                <c:pt idx="1574">
                  <c:v>0.25434948121191292</c:v>
                </c:pt>
                <c:pt idx="1575">
                  <c:v>0.25545849441611262</c:v>
                </c:pt>
                <c:pt idx="1576">
                  <c:v>0.2565666926793021</c:v>
                </c:pt>
                <c:pt idx="1577">
                  <c:v>0.25772040071875946</c:v>
                </c:pt>
                <c:pt idx="1578">
                  <c:v>0.25881213771852712</c:v>
                </c:pt>
                <c:pt idx="1579">
                  <c:v>0.25989301154531264</c:v>
                </c:pt>
                <c:pt idx="1580">
                  <c:v>0.26095067535238853</c:v>
                </c:pt>
                <c:pt idx="1581">
                  <c:v>0.26198646263444408</c:v>
                </c:pt>
                <c:pt idx="1582">
                  <c:v>0.26299550268016597</c:v>
                </c:pt>
                <c:pt idx="1583">
                  <c:v>0.26399555515156431</c:v>
                </c:pt>
                <c:pt idx="1584">
                  <c:v>0.26496148371668249</c:v>
                </c:pt>
                <c:pt idx="1585">
                  <c:v>0.26590197269855914</c:v>
                </c:pt>
                <c:pt idx="1586">
                  <c:v>0.26680621861157866</c:v>
                </c:pt>
                <c:pt idx="1587">
                  <c:v>0.26770085748304795</c:v>
                </c:pt>
                <c:pt idx="1588">
                  <c:v>0.26857344021723539</c:v>
                </c:pt>
                <c:pt idx="1589">
                  <c:v>0.26943840740416919</c:v>
                </c:pt>
                <c:pt idx="1590">
                  <c:v>0.27028005534707961</c:v>
                </c:pt>
                <c:pt idx="1591">
                  <c:v>0.27112546427508893</c:v>
                </c:pt>
                <c:pt idx="1592">
                  <c:v>0.27198199912051496</c:v>
                </c:pt>
                <c:pt idx="1593">
                  <c:v>0.27279751545544068</c:v>
                </c:pt>
                <c:pt idx="1594">
                  <c:v>0.27358539702012646</c:v>
                </c:pt>
                <c:pt idx="1595">
                  <c:v>0.27436815800862768</c:v>
                </c:pt>
                <c:pt idx="1596">
                  <c:v>0.27514118186912406</c:v>
                </c:pt>
                <c:pt idx="1597">
                  <c:v>0.27588606920977782</c:v>
                </c:pt>
                <c:pt idx="1598">
                  <c:v>0.27663724455626376</c:v>
                </c:pt>
                <c:pt idx="1599">
                  <c:v>0.27739935764749274</c:v>
                </c:pt>
                <c:pt idx="1600">
                  <c:v>0.27812994475352543</c:v>
                </c:pt>
                <c:pt idx="1601">
                  <c:v>0.27882879364280194</c:v>
                </c:pt>
                <c:pt idx="1602">
                  <c:v>0.27954149881549006</c:v>
                </c:pt>
                <c:pt idx="1603">
                  <c:v>0.28025264994110505</c:v>
                </c:pt>
                <c:pt idx="1604">
                  <c:v>0.28095843478752197</c:v>
                </c:pt>
                <c:pt idx="1605">
                  <c:v>0.28166275015528547</c:v>
                </c:pt>
                <c:pt idx="1606">
                  <c:v>0.28235992658125836</c:v>
                </c:pt>
                <c:pt idx="1607">
                  <c:v>0.28305633242682954</c:v>
                </c:pt>
                <c:pt idx="1608">
                  <c:v>0.28374668157048505</c:v>
                </c:pt>
                <c:pt idx="1609">
                  <c:v>0.28444193472547047</c:v>
                </c:pt>
                <c:pt idx="1610">
                  <c:v>0.28513767489723008</c:v>
                </c:pt>
                <c:pt idx="1611">
                  <c:v>0.28584683337401068</c:v>
                </c:pt>
                <c:pt idx="1612">
                  <c:v>0.2865662515395625</c:v>
                </c:pt>
                <c:pt idx="1613">
                  <c:v>0.28727347676739318</c:v>
                </c:pt>
                <c:pt idx="1614">
                  <c:v>0.28799917775990402</c:v>
                </c:pt>
                <c:pt idx="1615">
                  <c:v>0.28870375920698155</c:v>
                </c:pt>
                <c:pt idx="1616">
                  <c:v>0.28936494712066074</c:v>
                </c:pt>
                <c:pt idx="1617">
                  <c:v>0.29006892245707672</c:v>
                </c:pt>
                <c:pt idx="1618">
                  <c:v>0.29078161074811054</c:v>
                </c:pt>
                <c:pt idx="1619">
                  <c:v>0.29149822352579041</c:v>
                </c:pt>
                <c:pt idx="1620">
                  <c:v>0.29221216354984891</c:v>
                </c:pt>
                <c:pt idx="1621">
                  <c:v>0.29294215588917466</c:v>
                </c:pt>
                <c:pt idx="1622">
                  <c:v>0.29366596177050369</c:v>
                </c:pt>
                <c:pt idx="1623">
                  <c:v>0.29438003296246368</c:v>
                </c:pt>
                <c:pt idx="1624">
                  <c:v>0.29510344052350873</c:v>
                </c:pt>
                <c:pt idx="1625">
                  <c:v>0.29582334624688916</c:v>
                </c:pt>
                <c:pt idx="1626">
                  <c:v>0.29657112108779421</c:v>
                </c:pt>
                <c:pt idx="1627">
                  <c:v>0.29734687566984347</c:v>
                </c:pt>
                <c:pt idx="1628">
                  <c:v>0.29810031299902656</c:v>
                </c:pt>
                <c:pt idx="1629">
                  <c:v>0.29886848291387919</c:v>
                </c:pt>
                <c:pt idx="1630">
                  <c:v>0.29965361795520579</c:v>
                </c:pt>
                <c:pt idx="1631">
                  <c:v>0.30042122286748457</c:v>
                </c:pt>
                <c:pt idx="1632">
                  <c:v>0.30117883123099098</c:v>
                </c:pt>
                <c:pt idx="1633">
                  <c:v>0.30192588482177629</c:v>
                </c:pt>
                <c:pt idx="1634">
                  <c:v>0.30266031317032344</c:v>
                </c:pt>
                <c:pt idx="1635">
                  <c:v>0.30341032786204369</c:v>
                </c:pt>
                <c:pt idx="1636">
                  <c:v>0.30414505636690192</c:v>
                </c:pt>
                <c:pt idx="1637">
                  <c:v>0.30490204291511336</c:v>
                </c:pt>
                <c:pt idx="1638">
                  <c:v>0.30567766155302728</c:v>
                </c:pt>
                <c:pt idx="1639">
                  <c:v>0.3064633061104523</c:v>
                </c:pt>
                <c:pt idx="1640">
                  <c:v>0.30727340812752596</c:v>
                </c:pt>
                <c:pt idx="1641">
                  <c:v>0.30805907239609209</c:v>
                </c:pt>
                <c:pt idx="1642">
                  <c:v>0.30885190753423791</c:v>
                </c:pt>
                <c:pt idx="1643">
                  <c:v>0.3096571683007891</c:v>
                </c:pt>
                <c:pt idx="1644">
                  <c:v>0.3104582919010937</c:v>
                </c:pt>
                <c:pt idx="1645">
                  <c:v>0.31125796432852504</c:v>
                </c:pt>
                <c:pt idx="1646">
                  <c:v>0.31204952827067062</c:v>
                </c:pt>
                <c:pt idx="1647">
                  <c:v>0.31284894644385958</c:v>
                </c:pt>
                <c:pt idx="1648">
                  <c:v>0.31363418606174737</c:v>
                </c:pt>
                <c:pt idx="1649">
                  <c:v>0.31440968602596636</c:v>
                </c:pt>
                <c:pt idx="1650">
                  <c:v>0.31517404514647573</c:v>
                </c:pt>
                <c:pt idx="1651">
                  <c:v>0.31592922741571594</c:v>
                </c:pt>
                <c:pt idx="1652">
                  <c:v>0.31668613864917711</c:v>
                </c:pt>
                <c:pt idx="1653">
                  <c:v>0.31742907206218179</c:v>
                </c:pt>
                <c:pt idx="1654">
                  <c:v>0.31815157654137577</c:v>
                </c:pt>
                <c:pt idx="1655">
                  <c:v>0.31890301123232673</c:v>
                </c:pt>
                <c:pt idx="1656">
                  <c:v>0.31967178831121607</c:v>
                </c:pt>
                <c:pt idx="1657">
                  <c:v>0.32041703466044119</c:v>
                </c:pt>
                <c:pt idx="1658">
                  <c:v>0.32116333966053018</c:v>
                </c:pt>
                <c:pt idx="1659">
                  <c:v>0.32190710415988344</c:v>
                </c:pt>
                <c:pt idx="1660">
                  <c:v>0.32263933441967318</c:v>
                </c:pt>
                <c:pt idx="1661">
                  <c:v>0.32337040587815902</c:v>
                </c:pt>
                <c:pt idx="1662">
                  <c:v>0.32413162618036179</c:v>
                </c:pt>
                <c:pt idx="1663">
                  <c:v>0.32484810103505474</c:v>
                </c:pt>
                <c:pt idx="1664">
                  <c:v>0.32553251640654285</c:v>
                </c:pt>
                <c:pt idx="1665">
                  <c:v>0.32619821986876157</c:v>
                </c:pt>
                <c:pt idx="1666">
                  <c:v>0.32688446104409996</c:v>
                </c:pt>
                <c:pt idx="1667">
                  <c:v>0.32755349508056175</c:v>
                </c:pt>
                <c:pt idx="1668">
                  <c:v>0.32825704576857023</c:v>
                </c:pt>
                <c:pt idx="1669">
                  <c:v>0.32900309314346415</c:v>
                </c:pt>
                <c:pt idx="1670">
                  <c:v>0.3297119555008583</c:v>
                </c:pt>
                <c:pt idx="1671">
                  <c:v>0.33042961734694248</c:v>
                </c:pt>
                <c:pt idx="1672">
                  <c:v>0.33112265903684479</c:v>
                </c:pt>
                <c:pt idx="1673">
                  <c:v>0.33180469918309258</c:v>
                </c:pt>
                <c:pt idx="1674">
                  <c:v>0.33246555547022921</c:v>
                </c:pt>
                <c:pt idx="1675">
                  <c:v>0.3331043020160066</c:v>
                </c:pt>
                <c:pt idx="1676">
                  <c:v>0.33373097901842447</c:v>
                </c:pt>
                <c:pt idx="1677">
                  <c:v>0.33432472326092211</c:v>
                </c:pt>
                <c:pt idx="1678">
                  <c:v>0.33492764771518613</c:v>
                </c:pt>
                <c:pt idx="1679">
                  <c:v>0.33553259478835934</c:v>
                </c:pt>
                <c:pt idx="1680">
                  <c:v>0.33614937791425298</c:v>
                </c:pt>
                <c:pt idx="1681">
                  <c:v>0.33675988321797057</c:v>
                </c:pt>
                <c:pt idx="1682">
                  <c:v>0.33738775105219715</c:v>
                </c:pt>
                <c:pt idx="1683">
                  <c:v>0.33798591363931579</c:v>
                </c:pt>
                <c:pt idx="1684">
                  <c:v>0.33857440052903315</c:v>
                </c:pt>
                <c:pt idx="1685">
                  <c:v>0.33913806025027604</c:v>
                </c:pt>
                <c:pt idx="1686">
                  <c:v>0.33968116090502254</c:v>
                </c:pt>
                <c:pt idx="1687">
                  <c:v>0.34021350435520398</c:v>
                </c:pt>
                <c:pt idx="1688">
                  <c:v>0.34070709790711207</c:v>
                </c:pt>
                <c:pt idx="1689">
                  <c:v>0.34123319509929456</c:v>
                </c:pt>
                <c:pt idx="1690">
                  <c:v>0.34174996850567113</c:v>
                </c:pt>
                <c:pt idx="1691">
                  <c:v>0.34226410476093555</c:v>
                </c:pt>
                <c:pt idx="1692">
                  <c:v>0.34278864200433884</c:v>
                </c:pt>
                <c:pt idx="1693">
                  <c:v>0.34329092924910215</c:v>
                </c:pt>
                <c:pt idx="1694">
                  <c:v>0.3437848030758674</c:v>
                </c:pt>
                <c:pt idx="1695">
                  <c:v>0.34425673980506044</c:v>
                </c:pt>
                <c:pt idx="1696">
                  <c:v>0.34474260833472431</c:v>
                </c:pt>
                <c:pt idx="1697">
                  <c:v>0.34523672920497561</c:v>
                </c:pt>
                <c:pt idx="1698">
                  <c:v>0.34571437552267897</c:v>
                </c:pt>
                <c:pt idx="1699">
                  <c:v>0.34620124021135101</c:v>
                </c:pt>
                <c:pt idx="1700">
                  <c:v>0.34665915535748965</c:v>
                </c:pt>
                <c:pt idx="1701">
                  <c:v>0.34708968819636521</c:v>
                </c:pt>
                <c:pt idx="1702">
                  <c:v>0.34750685849931634</c:v>
                </c:pt>
                <c:pt idx="1703">
                  <c:v>0.34795084372169516</c:v>
                </c:pt>
                <c:pt idx="1704">
                  <c:v>0.34838369854308499</c:v>
                </c:pt>
                <c:pt idx="1705">
                  <c:v>0.34881868568112867</c:v>
                </c:pt>
                <c:pt idx="1706">
                  <c:v>0.34923740681248372</c:v>
                </c:pt>
                <c:pt idx="1707">
                  <c:v>0.34964302414460752</c:v>
                </c:pt>
                <c:pt idx="1708">
                  <c:v>0.35000215580575517</c:v>
                </c:pt>
                <c:pt idx="1709">
                  <c:v>0.35041675921639936</c:v>
                </c:pt>
                <c:pt idx="1710">
                  <c:v>0.3508642819881338</c:v>
                </c:pt>
                <c:pt idx="1711">
                  <c:v>0.35127683360264439</c:v>
                </c:pt>
                <c:pt idx="1712">
                  <c:v>0.35171069081099821</c:v>
                </c:pt>
                <c:pt idx="1713">
                  <c:v>0.35211649548000112</c:v>
                </c:pt>
                <c:pt idx="1714">
                  <c:v>0.35250314382031817</c:v>
                </c:pt>
                <c:pt idx="1715">
                  <c:v>0.35284999518487292</c:v>
                </c:pt>
                <c:pt idx="1716">
                  <c:v>0.3532146965325989</c:v>
                </c:pt>
                <c:pt idx="1717">
                  <c:v>0.3535428737389758</c:v>
                </c:pt>
                <c:pt idx="1718">
                  <c:v>0.35385665641774233</c:v>
                </c:pt>
                <c:pt idx="1719">
                  <c:v>0.35422783065939384</c:v>
                </c:pt>
                <c:pt idx="1720">
                  <c:v>0.35458995956025613</c:v>
                </c:pt>
                <c:pt idx="1721">
                  <c:v>0.35495823635315854</c:v>
                </c:pt>
                <c:pt idx="1722">
                  <c:v>0.35531450907615802</c:v>
                </c:pt>
                <c:pt idx="1723">
                  <c:v>0.35565231306205614</c:v>
                </c:pt>
                <c:pt idx="1724">
                  <c:v>0.35601604329330944</c:v>
                </c:pt>
                <c:pt idx="1725">
                  <c:v>0.35639324760948293</c:v>
                </c:pt>
                <c:pt idx="1726">
                  <c:v>0.35675592946589357</c:v>
                </c:pt>
                <c:pt idx="1727">
                  <c:v>0.35713554161205963</c:v>
                </c:pt>
                <c:pt idx="1728">
                  <c:v>0.35749450131027033</c:v>
                </c:pt>
                <c:pt idx="1729">
                  <c:v>0.35782577833397511</c:v>
                </c:pt>
                <c:pt idx="1730">
                  <c:v>0.35817996500275234</c:v>
                </c:pt>
                <c:pt idx="1731">
                  <c:v>0.35852112411585418</c:v>
                </c:pt>
                <c:pt idx="1732">
                  <c:v>0.35884299756250609</c:v>
                </c:pt>
                <c:pt idx="1733">
                  <c:v>0.35918096182009213</c:v>
                </c:pt>
                <c:pt idx="1734">
                  <c:v>0.35950419047193433</c:v>
                </c:pt>
                <c:pt idx="1735">
                  <c:v>0.35983085818417937</c:v>
                </c:pt>
                <c:pt idx="1736">
                  <c:v>0.36016678324052931</c:v>
                </c:pt>
                <c:pt idx="1737">
                  <c:v>0.36048107790107614</c:v>
                </c:pt>
                <c:pt idx="1738">
                  <c:v>0.36077018325933774</c:v>
                </c:pt>
                <c:pt idx="1739">
                  <c:v>0.3610765549647223</c:v>
                </c:pt>
                <c:pt idx="1740">
                  <c:v>0.36140384330905145</c:v>
                </c:pt>
                <c:pt idx="1741">
                  <c:v>0.36169227760961337</c:v>
                </c:pt>
                <c:pt idx="1742">
                  <c:v>0.36196670683421606</c:v>
                </c:pt>
                <c:pt idx="1743">
                  <c:v>0.36222890213254216</c:v>
                </c:pt>
                <c:pt idx="1744">
                  <c:v>0.3624853137125954</c:v>
                </c:pt>
                <c:pt idx="1745">
                  <c:v>0.36270931271025869</c:v>
                </c:pt>
                <c:pt idx="1746">
                  <c:v>0.36299089619816299</c:v>
                </c:pt>
                <c:pt idx="1747">
                  <c:v>0.36332498521920487</c:v>
                </c:pt>
                <c:pt idx="1748">
                  <c:v>0.36364014238325004</c:v>
                </c:pt>
                <c:pt idx="1749">
                  <c:v>0.36397779481224557</c:v>
                </c:pt>
                <c:pt idx="1750">
                  <c:v>0.36427657567561872</c:v>
                </c:pt>
                <c:pt idx="1751">
                  <c:v>0.36453229430004574</c:v>
                </c:pt>
                <c:pt idx="1752">
                  <c:v>0.36483205249746931</c:v>
                </c:pt>
                <c:pt idx="1753">
                  <c:v>0.36514243543968633</c:v>
                </c:pt>
                <c:pt idx="1754">
                  <c:v>0.36543934029081987</c:v>
                </c:pt>
                <c:pt idx="1755">
                  <c:v>0.3657608157983267</c:v>
                </c:pt>
                <c:pt idx="1756">
                  <c:v>0.36608164435384943</c:v>
                </c:pt>
                <c:pt idx="1757">
                  <c:v>0.36637125154762257</c:v>
                </c:pt>
                <c:pt idx="1758">
                  <c:v>0.36670180078062237</c:v>
                </c:pt>
                <c:pt idx="1759">
                  <c:v>0.3670683789685425</c:v>
                </c:pt>
                <c:pt idx="1760">
                  <c:v>0.36740571004395256</c:v>
                </c:pt>
                <c:pt idx="1761">
                  <c:v>0.36773553397836301</c:v>
                </c:pt>
                <c:pt idx="1762">
                  <c:v>0.36805364728951545</c:v>
                </c:pt>
                <c:pt idx="1763">
                  <c:v>0.36835108308747017</c:v>
                </c:pt>
                <c:pt idx="1764">
                  <c:v>0.36866224133351588</c:v>
                </c:pt>
                <c:pt idx="1765">
                  <c:v>0.36895999476928387</c:v>
                </c:pt>
                <c:pt idx="1766">
                  <c:v>0.36928410600449241</c:v>
                </c:pt>
                <c:pt idx="1767">
                  <c:v>0.36959530671517821</c:v>
                </c:pt>
                <c:pt idx="1768">
                  <c:v>0.36988560141742705</c:v>
                </c:pt>
                <c:pt idx="1769">
                  <c:v>0.37020119516279282</c:v>
                </c:pt>
                <c:pt idx="1770">
                  <c:v>0.37054095984040297</c:v>
                </c:pt>
                <c:pt idx="1771">
                  <c:v>0.37085895106598715</c:v>
                </c:pt>
                <c:pt idx="1772">
                  <c:v>0.37118180429504838</c:v>
                </c:pt>
                <c:pt idx="1773">
                  <c:v>0.37150171278919314</c:v>
                </c:pt>
                <c:pt idx="1774">
                  <c:v>0.37179932126360393</c:v>
                </c:pt>
                <c:pt idx="1775">
                  <c:v>0.37208437608670736</c:v>
                </c:pt>
                <c:pt idx="1776">
                  <c:v>0.37237125082141037</c:v>
                </c:pt>
                <c:pt idx="1777">
                  <c:v>0.37263772525328037</c:v>
                </c:pt>
                <c:pt idx="1778">
                  <c:v>0.37289939781508896</c:v>
                </c:pt>
                <c:pt idx="1779">
                  <c:v>0.37311654833966995</c:v>
                </c:pt>
                <c:pt idx="1780">
                  <c:v>0.37334433117854426</c:v>
                </c:pt>
                <c:pt idx="1781">
                  <c:v>0.37354213508684087</c:v>
                </c:pt>
                <c:pt idx="1782">
                  <c:v>0.37371993505286455</c:v>
                </c:pt>
                <c:pt idx="1783">
                  <c:v>0.3738735300358888</c:v>
                </c:pt>
                <c:pt idx="1784">
                  <c:v>0.37397843242711842</c:v>
                </c:pt>
                <c:pt idx="1785">
                  <c:v>0.37403931316389677</c:v>
                </c:pt>
                <c:pt idx="1786">
                  <c:v>0.3740790547970359</c:v>
                </c:pt>
                <c:pt idx="1787">
                  <c:v>0.3740588147366084</c:v>
                </c:pt>
                <c:pt idx="1788">
                  <c:v>0.3740586408680377</c:v>
                </c:pt>
                <c:pt idx="1789">
                  <c:v>0.37405053554382367</c:v>
                </c:pt>
                <c:pt idx="1790">
                  <c:v>0.37404177010486644</c:v>
                </c:pt>
                <c:pt idx="1791">
                  <c:v>0.37400363475210857</c:v>
                </c:pt>
                <c:pt idx="1792">
                  <c:v>0.37390579350971159</c:v>
                </c:pt>
                <c:pt idx="1793">
                  <c:v>0.37372375659775292</c:v>
                </c:pt>
                <c:pt idx="1794">
                  <c:v>0.37350142962868221</c:v>
                </c:pt>
                <c:pt idx="1795">
                  <c:v>0.37323403548406936</c:v>
                </c:pt>
                <c:pt idx="1796">
                  <c:v>0.37294713390253786</c:v>
                </c:pt>
                <c:pt idx="1797">
                  <c:v>0.37267583892513195</c:v>
                </c:pt>
                <c:pt idx="1798">
                  <c:v>0.37241189120043022</c:v>
                </c:pt>
                <c:pt idx="1799">
                  <c:v>0.37211575113484502</c:v>
                </c:pt>
                <c:pt idx="1800">
                  <c:v>0.37182780489396133</c:v>
                </c:pt>
                <c:pt idx="1801">
                  <c:v>0.37150149844883873</c:v>
                </c:pt>
                <c:pt idx="1802">
                  <c:v>0.37113157989551654</c:v>
                </c:pt>
                <c:pt idx="1803">
                  <c:v>0.37075122941735766</c:v>
                </c:pt>
                <c:pt idx="1804">
                  <c:v>0.37034480460937758</c:v>
                </c:pt>
                <c:pt idx="1805">
                  <c:v>0.36991887546862445</c:v>
                </c:pt>
                <c:pt idx="1806">
                  <c:v>0.36946489092956281</c:v>
                </c:pt>
                <c:pt idx="1807">
                  <c:v>0.36901436620409783</c:v>
                </c:pt>
                <c:pt idx="1808">
                  <c:v>0.36853627878544531</c:v>
                </c:pt>
                <c:pt idx="1809">
                  <c:v>0.36806467931200015</c:v>
                </c:pt>
                <c:pt idx="1810">
                  <c:v>0.36760784007022268</c:v>
                </c:pt>
                <c:pt idx="1811">
                  <c:v>0.36711035649390183</c:v>
                </c:pt>
                <c:pt idx="1812">
                  <c:v>0.3665849953081099</c:v>
                </c:pt>
                <c:pt idx="1813">
                  <c:v>0.36606265577563951</c:v>
                </c:pt>
                <c:pt idx="1814">
                  <c:v>0.3655433614924139</c:v>
                </c:pt>
                <c:pt idx="1815">
                  <c:v>0.3650166682202467</c:v>
                </c:pt>
                <c:pt idx="1816">
                  <c:v>0.36448860345129946</c:v>
                </c:pt>
                <c:pt idx="1817">
                  <c:v>0.36398368649221263</c:v>
                </c:pt>
                <c:pt idx="1818">
                  <c:v>0.36345700976850331</c:v>
                </c:pt>
                <c:pt idx="1819">
                  <c:v>0.36292338004633068</c:v>
                </c:pt>
                <c:pt idx="1820">
                  <c:v>0.36239113056542543</c:v>
                </c:pt>
                <c:pt idx="1821">
                  <c:v>0.36189758986215953</c:v>
                </c:pt>
                <c:pt idx="1822">
                  <c:v>0.36137502523714882</c:v>
                </c:pt>
                <c:pt idx="1823">
                  <c:v>0.36083989002679168</c:v>
                </c:pt>
                <c:pt idx="1824">
                  <c:v>0.36027380286555893</c:v>
                </c:pt>
                <c:pt idx="1825">
                  <c:v>0.35973093422430208</c:v>
                </c:pt>
                <c:pt idx="1826">
                  <c:v>0.35917958339484302</c:v>
                </c:pt>
                <c:pt idx="1827">
                  <c:v>0.35863119402150234</c:v>
                </c:pt>
                <c:pt idx="1828">
                  <c:v>0.35808580825382991</c:v>
                </c:pt>
                <c:pt idx="1829">
                  <c:v>0.35746633481132228</c:v>
                </c:pt>
                <c:pt idx="1830">
                  <c:v>0.3568400775473643</c:v>
                </c:pt>
                <c:pt idx="1831">
                  <c:v>0.35617547638233377</c:v>
                </c:pt>
                <c:pt idx="1832">
                  <c:v>0.35546096671061367</c:v>
                </c:pt>
                <c:pt idx="1833">
                  <c:v>0.35478832931877324</c:v>
                </c:pt>
                <c:pt idx="1834">
                  <c:v>0.35407455129040671</c:v>
                </c:pt>
                <c:pt idx="1835">
                  <c:v>0.35331580599132906</c:v>
                </c:pt>
                <c:pt idx="1836">
                  <c:v>0.35255233035142658</c:v>
                </c:pt>
                <c:pt idx="1837">
                  <c:v>0.35177879595785982</c:v>
                </c:pt>
                <c:pt idx="1838">
                  <c:v>0.35097766359049459</c:v>
                </c:pt>
                <c:pt idx="1839">
                  <c:v>0.35018077313546753</c:v>
                </c:pt>
                <c:pt idx="1840">
                  <c:v>0.34940755452917066</c:v>
                </c:pt>
                <c:pt idx="1841">
                  <c:v>0.34854131242570396</c:v>
                </c:pt>
                <c:pt idx="1842">
                  <c:v>0.3476164026781885</c:v>
                </c:pt>
                <c:pt idx="1843">
                  <c:v>0.3467261559493437</c:v>
                </c:pt>
                <c:pt idx="1844">
                  <c:v>0.34584590961951395</c:v>
                </c:pt>
                <c:pt idx="1845">
                  <c:v>0.3449545367605249</c:v>
                </c:pt>
                <c:pt idx="1846">
                  <c:v>0.34403611772963827</c:v>
                </c:pt>
                <c:pt idx="1847">
                  <c:v>0.34308879336961756</c:v>
                </c:pt>
                <c:pt idx="1848">
                  <c:v>0.34206538556178212</c:v>
                </c:pt>
                <c:pt idx="1849">
                  <c:v>0.34098659415640875</c:v>
                </c:pt>
                <c:pt idx="1850">
                  <c:v>0.33995627333625267</c:v>
                </c:pt>
                <c:pt idx="1851">
                  <c:v>0.33891414617135379</c:v>
                </c:pt>
                <c:pt idx="1852">
                  <c:v>0.33788854917365674</c:v>
                </c:pt>
                <c:pt idx="1853">
                  <c:v>0.33684881019034402</c:v>
                </c:pt>
                <c:pt idx="1854">
                  <c:v>0.33588927900392002</c:v>
                </c:pt>
                <c:pt idx="1855">
                  <c:v>0.33500197542287014</c:v>
                </c:pt>
                <c:pt idx="1856">
                  <c:v>0.3343038758895589</c:v>
                </c:pt>
                <c:pt idx="1857">
                  <c:v>0.33369914808625856</c:v>
                </c:pt>
                <c:pt idx="1858">
                  <c:v>0.33320323158374698</c:v>
                </c:pt>
                <c:pt idx="1859">
                  <c:v>0.33277318380424992</c:v>
                </c:pt>
                <c:pt idx="1860">
                  <c:v>0.3324938230621694</c:v>
                </c:pt>
                <c:pt idx="1861">
                  <c:v>0.33233198850281515</c:v>
                </c:pt>
                <c:pt idx="1862">
                  <c:v>0.33232830386481832</c:v>
                </c:pt>
                <c:pt idx="1863">
                  <c:v>0.33251999598876641</c:v>
                </c:pt>
                <c:pt idx="1864">
                  <c:v>0.33278388344298365</c:v>
                </c:pt>
                <c:pt idx="1865">
                  <c:v>0.33307419600420551</c:v>
                </c:pt>
                <c:pt idx="1866">
                  <c:v>0.33343441908386023</c:v>
                </c:pt>
                <c:pt idx="1867">
                  <c:v>0.33381041946517387</c:v>
                </c:pt>
                <c:pt idx="1868">
                  <c:v>0.33421417475022558</c:v>
                </c:pt>
                <c:pt idx="1869">
                  <c:v>0.33460162352616035</c:v>
                </c:pt>
                <c:pt idx="1870">
                  <c:v>0.33498439193509527</c:v>
                </c:pt>
                <c:pt idx="1871">
                  <c:v>0.33527083322558987</c:v>
                </c:pt>
                <c:pt idx="1872">
                  <c:v>0.33552993981992496</c:v>
                </c:pt>
                <c:pt idx="1873">
                  <c:v>0.33575438749480369</c:v>
                </c:pt>
                <c:pt idx="1874">
                  <c:v>0.33595084117689006</c:v>
                </c:pt>
                <c:pt idx="1875">
                  <c:v>0.33612297478318914</c:v>
                </c:pt>
                <c:pt idx="1876">
                  <c:v>0.33627680876898491</c:v>
                </c:pt>
                <c:pt idx="1877">
                  <c:v>0.33639854024580179</c:v>
                </c:pt>
                <c:pt idx="1878">
                  <c:v>0.33650416752176088</c:v>
                </c:pt>
                <c:pt idx="1879">
                  <c:v>0.33657117594580366</c:v>
                </c:pt>
                <c:pt idx="1880">
                  <c:v>0.33660082602398184</c:v>
                </c:pt>
                <c:pt idx="1881">
                  <c:v>0.33659960169023889</c:v>
                </c:pt>
                <c:pt idx="1882">
                  <c:v>0.33653725962892311</c:v>
                </c:pt>
                <c:pt idx="1883">
                  <c:v>0.33648760969901009</c:v>
                </c:pt>
                <c:pt idx="1884">
                  <c:v>0.33638711056723153</c:v>
                </c:pt>
                <c:pt idx="1885">
                  <c:v>0.33626534305837147</c:v>
                </c:pt>
                <c:pt idx="1886">
                  <c:v>0.33617648032039371</c:v>
                </c:pt>
                <c:pt idx="1887">
                  <c:v>0.33609976356466831</c:v>
                </c:pt>
                <c:pt idx="1888">
                  <c:v>0.33602457489521925</c:v>
                </c:pt>
                <c:pt idx="1889">
                  <c:v>0.33601771210977804</c:v>
                </c:pt>
                <c:pt idx="1890">
                  <c:v>0.33602278672362612</c:v>
                </c:pt>
                <c:pt idx="1891">
                  <c:v>0.33605057089389012</c:v>
                </c:pt>
                <c:pt idx="1892">
                  <c:v>0.33612226286422636</c:v>
                </c:pt>
                <c:pt idx="1893">
                  <c:v>0.33621632433335935</c:v>
                </c:pt>
                <c:pt idx="1894">
                  <c:v>0.33631514325123207</c:v>
                </c:pt>
                <c:pt idx="1895">
                  <c:v>0.33645471219232298</c:v>
                </c:pt>
                <c:pt idx="1896">
                  <c:v>0.33664129347280308</c:v>
                </c:pt>
                <c:pt idx="1897">
                  <c:v>0.3368201304245515</c:v>
                </c:pt>
                <c:pt idx="1898">
                  <c:v>0.3370086314951703</c:v>
                </c:pt>
                <c:pt idx="1899">
                  <c:v>0.33725683624796116</c:v>
                </c:pt>
                <c:pt idx="1900">
                  <c:v>0.33748751488622047</c:v>
                </c:pt>
                <c:pt idx="1901">
                  <c:v>0.33779388162523144</c:v>
                </c:pt>
                <c:pt idx="1902">
                  <c:v>0.33814746097637349</c:v>
                </c:pt>
                <c:pt idx="1903">
                  <c:v>0.33845391666560154</c:v>
                </c:pt>
                <c:pt idx="1904">
                  <c:v>0.33880690153205645</c:v>
                </c:pt>
                <c:pt idx="1905">
                  <c:v>0.33918700534624086</c:v>
                </c:pt>
                <c:pt idx="1906">
                  <c:v>0.33955413419270625</c:v>
                </c:pt>
                <c:pt idx="1907">
                  <c:v>0.33996515332736083</c:v>
                </c:pt>
                <c:pt idx="1908">
                  <c:v>0.34040835144952042</c:v>
                </c:pt>
                <c:pt idx="1909">
                  <c:v>0.3408783972606626</c:v>
                </c:pt>
                <c:pt idx="1910">
                  <c:v>0.34133460177600289</c:v>
                </c:pt>
                <c:pt idx="1911">
                  <c:v>0.34180547995257987</c:v>
                </c:pt>
                <c:pt idx="1912">
                  <c:v>0.34226356033399791</c:v>
                </c:pt>
                <c:pt idx="1913">
                  <c:v>0.34263485561845036</c:v>
                </c:pt>
                <c:pt idx="1914">
                  <c:v>0.34294795952364149</c:v>
                </c:pt>
                <c:pt idx="1915">
                  <c:v>0.34324727846081099</c:v>
                </c:pt>
                <c:pt idx="1916">
                  <c:v>0.34353628380599671</c:v>
                </c:pt>
                <c:pt idx="1917">
                  <c:v>0.34376976196737535</c:v>
                </c:pt>
                <c:pt idx="1918">
                  <c:v>0.34400987602835537</c:v>
                </c:pt>
                <c:pt idx="1919">
                  <c:v>0.34415668776814612</c:v>
                </c:pt>
                <c:pt idx="1920">
                  <c:v>0.34423085793032127</c:v>
                </c:pt>
                <c:pt idx="1921">
                  <c:v>0.34427614512618171</c:v>
                </c:pt>
                <c:pt idx="1922">
                  <c:v>0.3442889611045083</c:v>
                </c:pt>
                <c:pt idx="1923">
                  <c:v>0.34425910008307997</c:v>
                </c:pt>
                <c:pt idx="1924">
                  <c:v>0.34417520193602719</c:v>
                </c:pt>
                <c:pt idx="1925">
                  <c:v>0.34404123509651069</c:v>
                </c:pt>
                <c:pt idx="1926">
                  <c:v>0.34385275941022786</c:v>
                </c:pt>
                <c:pt idx="1927">
                  <c:v>0.34366087358497754</c:v>
                </c:pt>
                <c:pt idx="1928">
                  <c:v>0.34346959731108573</c:v>
                </c:pt>
                <c:pt idx="1929">
                  <c:v>0.34328053100949935</c:v>
                </c:pt>
                <c:pt idx="1930">
                  <c:v>0.3430292033591808</c:v>
                </c:pt>
                <c:pt idx="1931">
                  <c:v>0.34275763570786028</c:v>
                </c:pt>
                <c:pt idx="1932">
                  <c:v>0.34249365661870596</c:v>
                </c:pt>
                <c:pt idx="1933">
                  <c:v>0.34225775590747309</c:v>
                </c:pt>
                <c:pt idx="1934">
                  <c:v>0.34198452611835545</c:v>
                </c:pt>
                <c:pt idx="1935">
                  <c:v>0.34176596678795329</c:v>
                </c:pt>
                <c:pt idx="1936">
                  <c:v>0.34152618557984055</c:v>
                </c:pt>
                <c:pt idx="1937">
                  <c:v>0.34122124306818885</c:v>
                </c:pt>
                <c:pt idx="1938">
                  <c:v>0.34095923478333784</c:v>
                </c:pt>
                <c:pt idx="1939">
                  <c:v>0.3407414618306342</c:v>
                </c:pt>
                <c:pt idx="1940">
                  <c:v>0.34053737616757901</c:v>
                </c:pt>
                <c:pt idx="1941">
                  <c:v>0.34042245751977446</c:v>
                </c:pt>
                <c:pt idx="1942">
                  <c:v>0.34033296019278669</c:v>
                </c:pt>
                <c:pt idx="1943">
                  <c:v>0.34017946247315783</c:v>
                </c:pt>
                <c:pt idx="1944">
                  <c:v>0.34001653013975636</c:v>
                </c:pt>
                <c:pt idx="1945">
                  <c:v>0.33979747824161022</c:v>
                </c:pt>
                <c:pt idx="1946">
                  <c:v>0.33967494793700476</c:v>
                </c:pt>
                <c:pt idx="1947">
                  <c:v>0.33958759010845979</c:v>
                </c:pt>
                <c:pt idx="1948">
                  <c:v>0.33950578198120712</c:v>
                </c:pt>
                <c:pt idx="1949">
                  <c:v>0.33948510874362553</c:v>
                </c:pt>
                <c:pt idx="1950">
                  <c:v>0.33941145100186437</c:v>
                </c:pt>
                <c:pt idx="1951">
                  <c:v>0.33931063975714587</c:v>
                </c:pt>
                <c:pt idx="1952">
                  <c:v>0.33917048785817899</c:v>
                </c:pt>
                <c:pt idx="1953">
                  <c:v>0.33905069072710364</c:v>
                </c:pt>
                <c:pt idx="1954">
                  <c:v>0.33887527840722004</c:v>
                </c:pt>
                <c:pt idx="1955">
                  <c:v>0.33866449581468389</c:v>
                </c:pt>
                <c:pt idx="1956">
                  <c:v>0.33847101959436593</c:v>
                </c:pt>
                <c:pt idx="1957">
                  <c:v>0.33825440324562056</c:v>
                </c:pt>
                <c:pt idx="1958">
                  <c:v>0.33801957031071767</c:v>
                </c:pt>
                <c:pt idx="1959">
                  <c:v>0.33779926799445553</c:v>
                </c:pt>
                <c:pt idx="1960">
                  <c:v>0.33752878027380256</c:v>
                </c:pt>
                <c:pt idx="1961">
                  <c:v>0.33726360019481</c:v>
                </c:pt>
                <c:pt idx="1962">
                  <c:v>0.33695192723788675</c:v>
                </c:pt>
                <c:pt idx="1963">
                  <c:v>0.33659941479798355</c:v>
                </c:pt>
                <c:pt idx="1964">
                  <c:v>0.33628468235118819</c:v>
                </c:pt>
                <c:pt idx="1965">
                  <c:v>0.33594217944840921</c:v>
                </c:pt>
                <c:pt idx="1966">
                  <c:v>0.33561277218400726</c:v>
                </c:pt>
                <c:pt idx="1967">
                  <c:v>0.33526318605561506</c:v>
                </c:pt>
                <c:pt idx="1968">
                  <c:v>0.33485022498097972</c:v>
                </c:pt>
                <c:pt idx="1969">
                  <c:v>0.3344834426791663</c:v>
                </c:pt>
                <c:pt idx="1970">
                  <c:v>0.33407767290302837</c:v>
                </c:pt>
                <c:pt idx="1971">
                  <c:v>0.33360547471783103</c:v>
                </c:pt>
                <c:pt idx="1972">
                  <c:v>0.33310958346682468</c:v>
                </c:pt>
                <c:pt idx="1973">
                  <c:v>0.33255481136801135</c:v>
                </c:pt>
                <c:pt idx="1974">
                  <c:v>0.33200850280278843</c:v>
                </c:pt>
                <c:pt idx="1975">
                  <c:v>0.33147132464619594</c:v>
                </c:pt>
                <c:pt idx="1976">
                  <c:v>0.33102844595086217</c:v>
                </c:pt>
                <c:pt idx="1977">
                  <c:v>0.33058057783804523</c:v>
                </c:pt>
                <c:pt idx="1978">
                  <c:v>0.33015464886442242</c:v>
                </c:pt>
                <c:pt idx="1979">
                  <c:v>0.32972148561167036</c:v>
                </c:pt>
                <c:pt idx="1980">
                  <c:v>0.32930829593718292</c:v>
                </c:pt>
                <c:pt idx="1981">
                  <c:v>0.32890872621664519</c:v>
                </c:pt>
                <c:pt idx="1982">
                  <c:v>0.32853330107632989</c:v>
                </c:pt>
                <c:pt idx="1983">
                  <c:v>0.32810193461858672</c:v>
                </c:pt>
                <c:pt idx="1984">
                  <c:v>0.32765599984200627</c:v>
                </c:pt>
                <c:pt idx="1985">
                  <c:v>0.32721417994585189</c:v>
                </c:pt>
                <c:pt idx="1986">
                  <c:v>0.32670082379919541</c:v>
                </c:pt>
                <c:pt idx="1987">
                  <c:v>0.32629883778855284</c:v>
                </c:pt>
                <c:pt idx="1988">
                  <c:v>0.326005093521121</c:v>
                </c:pt>
                <c:pt idx="1989">
                  <c:v>0.3256269806941447</c:v>
                </c:pt>
                <c:pt idx="1990">
                  <c:v>0.32526487245640828</c:v>
                </c:pt>
                <c:pt idx="1991">
                  <c:v>0.32483755562704569</c:v>
                </c:pt>
                <c:pt idx="1992">
                  <c:v>0.32426925968573278</c:v>
                </c:pt>
                <c:pt idx="1993">
                  <c:v>0.32387447609897452</c:v>
                </c:pt>
                <c:pt idx="1994">
                  <c:v>0.323558921682842</c:v>
                </c:pt>
                <c:pt idx="1995">
                  <c:v>0.32323383009721907</c:v>
                </c:pt>
                <c:pt idx="1996">
                  <c:v>0.32303133042549459</c:v>
                </c:pt>
                <c:pt idx="1997">
                  <c:v>0.3227487130115736</c:v>
                </c:pt>
                <c:pt idx="1998">
                  <c:v>0.32242410873384042</c:v>
                </c:pt>
                <c:pt idx="1999">
                  <c:v>0.32204864132138161</c:v>
                </c:pt>
                <c:pt idx="2000">
                  <c:v>0.32177647788526437</c:v>
                </c:pt>
                <c:pt idx="2001">
                  <c:v>0.32140970813123232</c:v>
                </c:pt>
                <c:pt idx="2002">
                  <c:v>0.32094696797266214</c:v>
                </c:pt>
                <c:pt idx="2003">
                  <c:v>0.32057821210103293</c:v>
                </c:pt>
                <c:pt idx="2004">
                  <c:v>0.3202220077837265</c:v>
                </c:pt>
                <c:pt idx="2005">
                  <c:v>0.31988253330888933</c:v>
                </c:pt>
                <c:pt idx="2006">
                  <c:v>0.31958627929739164</c:v>
                </c:pt>
                <c:pt idx="2007">
                  <c:v>0.31931698823463311</c:v>
                </c:pt>
                <c:pt idx="2008">
                  <c:v>0.31908022063582209</c:v>
                </c:pt>
                <c:pt idx="2009">
                  <c:v>0.31881872025251562</c:v>
                </c:pt>
                <c:pt idx="2010">
                  <c:v>0.3186775998906079</c:v>
                </c:pt>
                <c:pt idx="2011">
                  <c:v>0.31846557488633814</c:v>
                </c:pt>
                <c:pt idx="2012">
                  <c:v>0.31811498490708617</c:v>
                </c:pt>
                <c:pt idx="2013">
                  <c:v>0.31773837794097498</c:v>
                </c:pt>
                <c:pt idx="2014">
                  <c:v>0.31729204453033538</c:v>
                </c:pt>
                <c:pt idx="2015">
                  <c:v>0.31693371429364897</c:v>
                </c:pt>
                <c:pt idx="2016">
                  <c:v>0.31659592402539988</c:v>
                </c:pt>
                <c:pt idx="2017">
                  <c:v>0.31630793821637726</c:v>
                </c:pt>
                <c:pt idx="2018">
                  <c:v>0.31608380536774389</c:v>
                </c:pt>
                <c:pt idx="2019">
                  <c:v>0.3157486099229751</c:v>
                </c:pt>
                <c:pt idx="2020">
                  <c:v>0.31537786523785938</c:v>
                </c:pt>
                <c:pt idx="2021">
                  <c:v>0.31499895255181698</c:v>
                </c:pt>
                <c:pt idx="2022">
                  <c:v>0.31456044227372637</c:v>
                </c:pt>
                <c:pt idx="2023">
                  <c:v>0.31416414735600912</c:v>
                </c:pt>
                <c:pt idx="2024">
                  <c:v>0.31381917093033213</c:v>
                </c:pt>
                <c:pt idx="2025">
                  <c:v>0.31347204210102758</c:v>
                </c:pt>
                <c:pt idx="2026">
                  <c:v>0.3131611431563619</c:v>
                </c:pt>
                <c:pt idx="2027">
                  <c:v>0.31281401136990633</c:v>
                </c:pt>
                <c:pt idx="2028">
                  <c:v>0.31248923504307685</c:v>
                </c:pt>
                <c:pt idx="2029">
                  <c:v>0.31219718096964294</c:v>
                </c:pt>
                <c:pt idx="2030">
                  <c:v>0.31187880307844978</c:v>
                </c:pt>
                <c:pt idx="2031">
                  <c:v>0.31143430297942926</c:v>
                </c:pt>
                <c:pt idx="2032">
                  <c:v>0.311066030047294</c:v>
                </c:pt>
                <c:pt idx="2033">
                  <c:v>0.31076187429185159</c:v>
                </c:pt>
                <c:pt idx="2034">
                  <c:v>0.31038573693624366</c:v>
                </c:pt>
                <c:pt idx="2035">
                  <c:v>0.31022657603471487</c:v>
                </c:pt>
                <c:pt idx="2036">
                  <c:v>0.31007060059528524</c:v>
                </c:pt>
                <c:pt idx="2037">
                  <c:v>0.30970540453038381</c:v>
                </c:pt>
                <c:pt idx="2038">
                  <c:v>0.30943497101269524</c:v>
                </c:pt>
                <c:pt idx="2039">
                  <c:v>0.3091224199345492</c:v>
                </c:pt>
                <c:pt idx="2040">
                  <c:v>0.30877778165905762</c:v>
                </c:pt>
                <c:pt idx="2041">
                  <c:v>0.30849748326999599</c:v>
                </c:pt>
                <c:pt idx="2042">
                  <c:v>0.30823934340179138</c:v>
                </c:pt>
                <c:pt idx="2043">
                  <c:v>0.307921207280342</c:v>
                </c:pt>
                <c:pt idx="2044">
                  <c:v>0.30750770016300044</c:v>
                </c:pt>
                <c:pt idx="2045">
                  <c:v>0.30716153092671311</c:v>
                </c:pt>
                <c:pt idx="2046">
                  <c:v>0.3067633047104128</c:v>
                </c:pt>
                <c:pt idx="2047">
                  <c:v>0.3063824742104706</c:v>
                </c:pt>
                <c:pt idx="2048">
                  <c:v>0.30616140695837152</c:v>
                </c:pt>
                <c:pt idx="2049">
                  <c:v>0.30589731466528719</c:v>
                </c:pt>
                <c:pt idx="2050">
                  <c:v>0.30560323830973046</c:v>
                </c:pt>
                <c:pt idx="2051">
                  <c:v>0.3053035426668339</c:v>
                </c:pt>
                <c:pt idx="2052">
                  <c:v>0.30487966612841388</c:v>
                </c:pt>
                <c:pt idx="2053">
                  <c:v>0.30448933390717259</c:v>
                </c:pt>
                <c:pt idx="2054">
                  <c:v>0.3041904983910389</c:v>
                </c:pt>
                <c:pt idx="2055">
                  <c:v>0.30385694209085667</c:v>
                </c:pt>
                <c:pt idx="2056">
                  <c:v>0.30357367518652123</c:v>
                </c:pt>
                <c:pt idx="2057">
                  <c:v>0.30328751900004519</c:v>
                </c:pt>
                <c:pt idx="2058">
                  <c:v>0.3026992972054201</c:v>
                </c:pt>
                <c:pt idx="2059">
                  <c:v>0.30211779073833839</c:v>
                </c:pt>
                <c:pt idx="2060">
                  <c:v>0.30184122765848942</c:v>
                </c:pt>
                <c:pt idx="2061">
                  <c:v>0.30131881514033904</c:v>
                </c:pt>
                <c:pt idx="2062">
                  <c:v>0.30084793009487365</c:v>
                </c:pt>
                <c:pt idx="2063">
                  <c:v>0.30069090632401047</c:v>
                </c:pt>
                <c:pt idx="2064">
                  <c:v>0.3001739983919367</c:v>
                </c:pt>
                <c:pt idx="2065">
                  <c:v>0.29960454050659274</c:v>
                </c:pt>
                <c:pt idx="2066">
                  <c:v>0.29919688155085344</c:v>
                </c:pt>
                <c:pt idx="2067">
                  <c:v>0.2985995765891401</c:v>
                </c:pt>
                <c:pt idx="2068">
                  <c:v>0.2979735394286272</c:v>
                </c:pt>
                <c:pt idx="2069">
                  <c:v>0.29749654786802104</c:v>
                </c:pt>
                <c:pt idx="2070">
                  <c:v>0.29700401797832959</c:v>
                </c:pt>
                <c:pt idx="2071">
                  <c:v>0.296439687977818</c:v>
                </c:pt>
                <c:pt idx="2072">
                  <c:v>0.29601523650776568</c:v>
                </c:pt>
                <c:pt idx="2073">
                  <c:v>0.29543380573057637</c:v>
                </c:pt>
                <c:pt idx="2074">
                  <c:v>0.2947989397519713</c:v>
                </c:pt>
                <c:pt idx="2075">
                  <c:v>0.29425243913611454</c:v>
                </c:pt>
                <c:pt idx="2076">
                  <c:v>0.29334181072183907</c:v>
                </c:pt>
                <c:pt idx="2077">
                  <c:v>0.29247332402692244</c:v>
                </c:pt>
                <c:pt idx="2078">
                  <c:v>0.29187057701779223</c:v>
                </c:pt>
                <c:pt idx="2079">
                  <c:v>0.29117108196102476</c:v>
                </c:pt>
                <c:pt idx="2080">
                  <c:v>0.29059682412895654</c:v>
                </c:pt>
                <c:pt idx="2081">
                  <c:v>0.29018528161305746</c:v>
                </c:pt>
                <c:pt idx="2082">
                  <c:v>0.28952653051336719</c:v>
                </c:pt>
                <c:pt idx="2083">
                  <c:v>0.28882045236615955</c:v>
                </c:pt>
                <c:pt idx="2084">
                  <c:v>0.28821542488584401</c:v>
                </c:pt>
                <c:pt idx="2085">
                  <c:v>0.28768157754029305</c:v>
                </c:pt>
                <c:pt idx="2086">
                  <c:v>0.28707440548129975</c:v>
                </c:pt>
                <c:pt idx="2087">
                  <c:v>0.28633180931011365</c:v>
                </c:pt>
                <c:pt idx="2088">
                  <c:v>0.28576211517974509</c:v>
                </c:pt>
                <c:pt idx="2089">
                  <c:v>0.28491079794448809</c:v>
                </c:pt>
                <c:pt idx="2090">
                  <c:v>0.28418844803257087</c:v>
                </c:pt>
                <c:pt idx="2091">
                  <c:v>0.28379607777551957</c:v>
                </c:pt>
                <c:pt idx="2092">
                  <c:v>0.28291207271713192</c:v>
                </c:pt>
                <c:pt idx="2093">
                  <c:v>0.28214994952178957</c:v>
                </c:pt>
                <c:pt idx="2094">
                  <c:v>0.28139701475367768</c:v>
                </c:pt>
                <c:pt idx="2095">
                  <c:v>0.28039604390104605</c:v>
                </c:pt>
                <c:pt idx="2096">
                  <c:v>0.27998313006431436</c:v>
                </c:pt>
                <c:pt idx="2097">
                  <c:v>0.2796676064609967</c:v>
                </c:pt>
                <c:pt idx="2098">
                  <c:v>0.27911427097323555</c:v>
                </c:pt>
                <c:pt idx="2099">
                  <c:v>0.27869485938788391</c:v>
                </c:pt>
                <c:pt idx="2100">
                  <c:v>0.27812406561124459</c:v>
                </c:pt>
                <c:pt idx="2101">
                  <c:v>0.27744939859683132</c:v>
                </c:pt>
                <c:pt idx="2102">
                  <c:v>0.27687458611640636</c:v>
                </c:pt>
                <c:pt idx="2103">
                  <c:v>0.27622181747965247</c:v>
                </c:pt>
                <c:pt idx="2104">
                  <c:v>0.27559156292327947</c:v>
                </c:pt>
                <c:pt idx="2105">
                  <c:v>0.27495462210473892</c:v>
                </c:pt>
                <c:pt idx="2106">
                  <c:v>0.2744575945761723</c:v>
                </c:pt>
                <c:pt idx="2107">
                  <c:v>0.27437714405516433</c:v>
                </c:pt>
                <c:pt idx="2108">
                  <c:v>0.27404306714448201</c:v>
                </c:pt>
                <c:pt idx="2109">
                  <c:v>0.27332922917912167</c:v>
                </c:pt>
                <c:pt idx="2110">
                  <c:v>0.27263363564801796</c:v>
                </c:pt>
                <c:pt idx="2111">
                  <c:v>0.27179932298744519</c:v>
                </c:pt>
                <c:pt idx="2112">
                  <c:v>0.27100320705444586</c:v>
                </c:pt>
                <c:pt idx="2113">
                  <c:v>0.27069563682426456</c:v>
                </c:pt>
                <c:pt idx="2114">
                  <c:v>0.27033953516632697</c:v>
                </c:pt>
                <c:pt idx="2115">
                  <c:v>0.26950519898407838</c:v>
                </c:pt>
                <c:pt idx="2116">
                  <c:v>0.26885489845933946</c:v>
                </c:pt>
                <c:pt idx="2117">
                  <c:v>0.26811269937303583</c:v>
                </c:pt>
                <c:pt idx="2118">
                  <c:v>0.26738430210662462</c:v>
                </c:pt>
                <c:pt idx="2119">
                  <c:v>0.2670110567699962</c:v>
                </c:pt>
                <c:pt idx="2120">
                  <c:v>0.26648927188650978</c:v>
                </c:pt>
                <c:pt idx="2121">
                  <c:v>0.26570870204933567</c:v>
                </c:pt>
                <c:pt idx="2122">
                  <c:v>0.26459143463647744</c:v>
                </c:pt>
                <c:pt idx="2123">
                  <c:v>0.26387938232894725</c:v>
                </c:pt>
                <c:pt idx="2124">
                  <c:v>0.26361571948185097</c:v>
                </c:pt>
                <c:pt idx="2125">
                  <c:v>0.2631385722132748</c:v>
                </c:pt>
                <c:pt idx="2126">
                  <c:v>0.26305336244721833</c:v>
                </c:pt>
                <c:pt idx="2127">
                  <c:v>0.26274760657388685</c:v>
                </c:pt>
                <c:pt idx="2128">
                  <c:v>0.26189262706048161</c:v>
                </c:pt>
                <c:pt idx="2129">
                  <c:v>0.2614649547646275</c:v>
                </c:pt>
                <c:pt idx="2130">
                  <c:v>0.26152853498345824</c:v>
                </c:pt>
                <c:pt idx="2131">
                  <c:v>0.26099942741117094</c:v>
                </c:pt>
                <c:pt idx="2132">
                  <c:v>0.26025602579624812</c:v>
                </c:pt>
                <c:pt idx="2133">
                  <c:v>0.25989594805283428</c:v>
                </c:pt>
                <c:pt idx="2134">
                  <c:v>0.2589374264428243</c:v>
                </c:pt>
                <c:pt idx="2135">
                  <c:v>0.25822066074554823</c:v>
                </c:pt>
                <c:pt idx="2136">
                  <c:v>0.25798627722441686</c:v>
                </c:pt>
                <c:pt idx="2137">
                  <c:v>0.25748557544108358</c:v>
                </c:pt>
                <c:pt idx="2138">
                  <c:v>0.25701083138311165</c:v>
                </c:pt>
                <c:pt idx="2139">
                  <c:v>0.25651005957841444</c:v>
                </c:pt>
                <c:pt idx="2140">
                  <c:v>0.25636528401198594</c:v>
                </c:pt>
                <c:pt idx="2141">
                  <c:v>0.2560207940482036</c:v>
                </c:pt>
                <c:pt idx="2142">
                  <c:v>0.25526501680706187</c:v>
                </c:pt>
                <c:pt idx="2143">
                  <c:v>0.25502151128822709</c:v>
                </c:pt>
                <c:pt idx="2144">
                  <c:v>0.25499642444259235</c:v>
                </c:pt>
                <c:pt idx="2145">
                  <c:v>0.25451759582969835</c:v>
                </c:pt>
                <c:pt idx="2146">
                  <c:v>0.25439959943725476</c:v>
                </c:pt>
                <c:pt idx="2147">
                  <c:v>0.25388420344581047</c:v>
                </c:pt>
                <c:pt idx="2148">
                  <c:v>0.25320531532801388</c:v>
                </c:pt>
                <c:pt idx="2149">
                  <c:v>0.25281661922497056</c:v>
                </c:pt>
                <c:pt idx="2150">
                  <c:v>0.25276773531812452</c:v>
                </c:pt>
              </c:numCache>
            </c:numRef>
          </c:yVal>
          <c:smooth val="1"/>
          <c:extLst>
            <c:ext xmlns:c16="http://schemas.microsoft.com/office/drawing/2014/chart" uri="{C3380CC4-5D6E-409C-BE32-E72D297353CC}">
              <c16:uniqueId val="{0000003A-1C1D-46AE-B92F-7DA50429CA8D}"/>
            </c:ext>
          </c:extLst>
        </c:ser>
        <c:ser>
          <c:idx val="59"/>
          <c:order val="59"/>
          <c:spPr>
            <a:ln w="19050" cap="rnd">
              <a:solidFill>
                <a:schemeClr val="accent6"/>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Database'!$DP$122:$DP$2272</c:f>
              <c:numCache>
                <c:formatCode>General</c:formatCode>
                <c:ptCount val="2151"/>
                <c:pt idx="0">
                  <c:v>6.7797304156610269E-2</c:v>
                </c:pt>
                <c:pt idx="1">
                  <c:v>6.5242842078965871E-2</c:v>
                </c:pt>
                <c:pt idx="2">
                  <c:v>6.5335109610446543E-2</c:v>
                </c:pt>
                <c:pt idx="3">
                  <c:v>6.2510749129268406E-2</c:v>
                </c:pt>
                <c:pt idx="4">
                  <c:v>6.0706077170330934E-2</c:v>
                </c:pt>
                <c:pt idx="5">
                  <c:v>6.3108056924504177E-2</c:v>
                </c:pt>
                <c:pt idx="6">
                  <c:v>6.1637101573569018E-2</c:v>
                </c:pt>
                <c:pt idx="7">
                  <c:v>5.9167729217062641E-2</c:v>
                </c:pt>
                <c:pt idx="8">
                  <c:v>6.2887650464213699E-2</c:v>
                </c:pt>
                <c:pt idx="9">
                  <c:v>6.4319049421777866E-2</c:v>
                </c:pt>
                <c:pt idx="10">
                  <c:v>6.4103838829082257E-2</c:v>
                </c:pt>
                <c:pt idx="11">
                  <c:v>6.2716167424575572E-2</c:v>
                </c:pt>
                <c:pt idx="12">
                  <c:v>6.4922105881546066E-2</c:v>
                </c:pt>
                <c:pt idx="13">
                  <c:v>6.4589552990697074E-2</c:v>
                </c:pt>
                <c:pt idx="14">
                  <c:v>6.0349248715269262E-2</c:v>
                </c:pt>
                <c:pt idx="15">
                  <c:v>5.8498132812042414E-2</c:v>
                </c:pt>
                <c:pt idx="16">
                  <c:v>6.0365498544690151E-2</c:v>
                </c:pt>
                <c:pt idx="17">
                  <c:v>6.4536644129410556E-2</c:v>
                </c:pt>
                <c:pt idx="18">
                  <c:v>6.6234185336929693E-2</c:v>
                </c:pt>
                <c:pt idx="19">
                  <c:v>6.5067513943012509E-2</c:v>
                </c:pt>
                <c:pt idx="20">
                  <c:v>6.2487857956419028E-2</c:v>
                </c:pt>
                <c:pt idx="21">
                  <c:v>5.9257555190093902E-2</c:v>
                </c:pt>
                <c:pt idx="22">
                  <c:v>6.6353667687036266E-2</c:v>
                </c:pt>
                <c:pt idx="23">
                  <c:v>6.7458703800043859E-2</c:v>
                </c:pt>
                <c:pt idx="24">
                  <c:v>6.445867089474229E-2</c:v>
                </c:pt>
                <c:pt idx="25">
                  <c:v>6.4205016041409824E-2</c:v>
                </c:pt>
                <c:pt idx="26">
                  <c:v>6.0886677749057344E-2</c:v>
                </c:pt>
                <c:pt idx="27">
                  <c:v>5.9971813433934672E-2</c:v>
                </c:pt>
                <c:pt idx="28">
                  <c:v>6.4062550851418487E-2</c:v>
                </c:pt>
                <c:pt idx="29">
                  <c:v>6.5065238986604698E-2</c:v>
                </c:pt>
                <c:pt idx="30">
                  <c:v>6.4324714380998085E-2</c:v>
                </c:pt>
                <c:pt idx="31">
                  <c:v>6.4917915289611036E-2</c:v>
                </c:pt>
                <c:pt idx="32">
                  <c:v>6.5656079667232844E-2</c:v>
                </c:pt>
                <c:pt idx="33">
                  <c:v>6.6444687216101875E-2</c:v>
                </c:pt>
                <c:pt idx="34">
                  <c:v>6.7392032778386526E-2</c:v>
                </c:pt>
                <c:pt idx="35">
                  <c:v>6.6295792315234359E-2</c:v>
                </c:pt>
                <c:pt idx="36">
                  <c:v>6.4781863580601132E-2</c:v>
                </c:pt>
                <c:pt idx="37">
                  <c:v>6.2910728346570563E-2</c:v>
                </c:pt>
                <c:pt idx="38">
                  <c:v>6.358463739642739E-2</c:v>
                </c:pt>
                <c:pt idx="39">
                  <c:v>6.5935031141374167E-2</c:v>
                </c:pt>
                <c:pt idx="40">
                  <c:v>6.7660399390274115E-2</c:v>
                </c:pt>
                <c:pt idx="41">
                  <c:v>6.7625120552611426E-2</c:v>
                </c:pt>
                <c:pt idx="42">
                  <c:v>6.6197784871300472E-2</c:v>
                </c:pt>
                <c:pt idx="43">
                  <c:v>6.5751997062666434E-2</c:v>
                </c:pt>
                <c:pt idx="44">
                  <c:v>6.6342557662771764E-2</c:v>
                </c:pt>
                <c:pt idx="45">
                  <c:v>6.6324864820914542E-2</c:v>
                </c:pt>
                <c:pt idx="46">
                  <c:v>6.6232462536683898E-2</c:v>
                </c:pt>
                <c:pt idx="47">
                  <c:v>6.6444372410936522E-2</c:v>
                </c:pt>
                <c:pt idx="48">
                  <c:v>6.7056715946841525E-2</c:v>
                </c:pt>
                <c:pt idx="49">
                  <c:v>7.0545614257237196E-2</c:v>
                </c:pt>
                <c:pt idx="50">
                  <c:v>7.2234142401138846E-2</c:v>
                </c:pt>
                <c:pt idx="51">
                  <c:v>6.9578447789232847E-2</c:v>
                </c:pt>
                <c:pt idx="52">
                  <c:v>6.8759368411251576E-2</c:v>
                </c:pt>
                <c:pt idx="53">
                  <c:v>6.9071603735032169E-2</c:v>
                </c:pt>
                <c:pt idx="54">
                  <c:v>6.973169784051364E-2</c:v>
                </c:pt>
                <c:pt idx="55">
                  <c:v>6.9686251466958726E-2</c:v>
                </c:pt>
                <c:pt idx="56">
                  <c:v>6.9627908673530178E-2</c:v>
                </c:pt>
                <c:pt idx="57">
                  <c:v>6.9956723591509132E-2</c:v>
                </c:pt>
                <c:pt idx="58">
                  <c:v>7.1056630121912975E-2</c:v>
                </c:pt>
                <c:pt idx="59">
                  <c:v>7.0908927767108929E-2</c:v>
                </c:pt>
                <c:pt idx="60">
                  <c:v>7.0178786436110072E-2</c:v>
                </c:pt>
                <c:pt idx="61">
                  <c:v>6.9701193724726607E-2</c:v>
                </c:pt>
                <c:pt idx="62">
                  <c:v>7.0989417412780961E-2</c:v>
                </c:pt>
                <c:pt idx="63">
                  <c:v>7.1889098075177099E-2</c:v>
                </c:pt>
                <c:pt idx="64">
                  <c:v>7.1323242520975452E-2</c:v>
                </c:pt>
                <c:pt idx="65">
                  <c:v>7.2112214814186157E-2</c:v>
                </c:pt>
                <c:pt idx="66">
                  <c:v>7.3203732975079372E-2</c:v>
                </c:pt>
                <c:pt idx="67">
                  <c:v>7.4204855141292339E-2</c:v>
                </c:pt>
                <c:pt idx="68">
                  <c:v>7.4237798860364454E-2</c:v>
                </c:pt>
                <c:pt idx="69">
                  <c:v>7.4453639129464691E-2</c:v>
                </c:pt>
                <c:pt idx="70">
                  <c:v>7.4752143762882847E-2</c:v>
                </c:pt>
                <c:pt idx="71">
                  <c:v>7.4574497338261062E-2</c:v>
                </c:pt>
                <c:pt idx="72">
                  <c:v>7.506139556300595E-2</c:v>
                </c:pt>
                <c:pt idx="73">
                  <c:v>7.5743700518166951E-2</c:v>
                </c:pt>
                <c:pt idx="74">
                  <c:v>7.6383916627275408E-2</c:v>
                </c:pt>
                <c:pt idx="75">
                  <c:v>7.6666101818476176E-2</c:v>
                </c:pt>
                <c:pt idx="76">
                  <c:v>7.7292230524853803E-2</c:v>
                </c:pt>
                <c:pt idx="77">
                  <c:v>7.834892460486835E-2</c:v>
                </c:pt>
                <c:pt idx="78">
                  <c:v>7.8124748213360073E-2</c:v>
                </c:pt>
                <c:pt idx="79">
                  <c:v>7.8632454378792627E-2</c:v>
                </c:pt>
                <c:pt idx="80">
                  <c:v>7.9490306708039082E-2</c:v>
                </c:pt>
                <c:pt idx="81">
                  <c:v>7.9339534200688164E-2</c:v>
                </c:pt>
                <c:pt idx="82">
                  <c:v>8.0049499403961943E-2</c:v>
                </c:pt>
                <c:pt idx="83">
                  <c:v>8.1162878924988885E-2</c:v>
                </c:pt>
                <c:pt idx="84">
                  <c:v>8.189556775913015E-2</c:v>
                </c:pt>
                <c:pt idx="85">
                  <c:v>8.2445702470973312E-2</c:v>
                </c:pt>
                <c:pt idx="86">
                  <c:v>8.3202554785626118E-2</c:v>
                </c:pt>
                <c:pt idx="87">
                  <c:v>8.4139553045753615E-2</c:v>
                </c:pt>
                <c:pt idx="88">
                  <c:v>8.4681307715570878E-2</c:v>
                </c:pt>
                <c:pt idx="89">
                  <c:v>8.5203457554123965E-2</c:v>
                </c:pt>
                <c:pt idx="90">
                  <c:v>8.5778508610237933E-2</c:v>
                </c:pt>
                <c:pt idx="91">
                  <c:v>8.6209664631387392E-2</c:v>
                </c:pt>
                <c:pt idx="92">
                  <c:v>8.6643021618735869E-2</c:v>
                </c:pt>
                <c:pt idx="93">
                  <c:v>8.7237705892879727E-2</c:v>
                </c:pt>
                <c:pt idx="94">
                  <c:v>8.8003345049409556E-2</c:v>
                </c:pt>
                <c:pt idx="95">
                  <c:v>8.880409116628063E-2</c:v>
                </c:pt>
                <c:pt idx="96">
                  <c:v>8.940569380824398E-2</c:v>
                </c:pt>
                <c:pt idx="97">
                  <c:v>8.9894132459590159E-2</c:v>
                </c:pt>
                <c:pt idx="98">
                  <c:v>9.0535237985289244E-2</c:v>
                </c:pt>
                <c:pt idx="99">
                  <c:v>9.1048095136768592E-2</c:v>
                </c:pt>
                <c:pt idx="100">
                  <c:v>9.145017155277714E-2</c:v>
                </c:pt>
                <c:pt idx="101">
                  <c:v>9.189900920629486E-2</c:v>
                </c:pt>
                <c:pt idx="102">
                  <c:v>9.2604534182301732E-2</c:v>
                </c:pt>
                <c:pt idx="103">
                  <c:v>9.3422289627345334E-2</c:v>
                </c:pt>
                <c:pt idx="104">
                  <c:v>9.4014893931455457E-2</c:v>
                </c:pt>
                <c:pt idx="105">
                  <c:v>9.4513833061456123E-2</c:v>
                </c:pt>
                <c:pt idx="106">
                  <c:v>9.4803112009556934E-2</c:v>
                </c:pt>
                <c:pt idx="107">
                  <c:v>9.4888214819947247E-2</c:v>
                </c:pt>
                <c:pt idx="108">
                  <c:v>9.5340764883836304E-2</c:v>
                </c:pt>
                <c:pt idx="109">
                  <c:v>9.5988964472579222E-2</c:v>
                </c:pt>
                <c:pt idx="110">
                  <c:v>9.6587548320766783E-2</c:v>
                </c:pt>
                <c:pt idx="111">
                  <c:v>9.705558544590287E-2</c:v>
                </c:pt>
                <c:pt idx="112">
                  <c:v>9.7358237734839329E-2</c:v>
                </c:pt>
                <c:pt idx="113">
                  <c:v>9.755312419453617E-2</c:v>
                </c:pt>
                <c:pt idx="114">
                  <c:v>9.8027210510988949E-2</c:v>
                </c:pt>
                <c:pt idx="115">
                  <c:v>9.8436642391521043E-2</c:v>
                </c:pt>
                <c:pt idx="116">
                  <c:v>9.871003196544853E-2</c:v>
                </c:pt>
                <c:pt idx="117">
                  <c:v>9.9080988766492892E-2</c:v>
                </c:pt>
                <c:pt idx="118">
                  <c:v>9.9197802743725652E-2</c:v>
                </c:pt>
                <c:pt idx="119">
                  <c:v>9.9418013312783993E-2</c:v>
                </c:pt>
                <c:pt idx="120">
                  <c:v>0.10020195978813895</c:v>
                </c:pt>
                <c:pt idx="121">
                  <c:v>0.10075856872564642</c:v>
                </c:pt>
                <c:pt idx="122">
                  <c:v>0.10110069744078938</c:v>
                </c:pt>
                <c:pt idx="123">
                  <c:v>0.10128132185767395</c:v>
                </c:pt>
                <c:pt idx="124">
                  <c:v>0.10151945089264684</c:v>
                </c:pt>
                <c:pt idx="125">
                  <c:v>0.10197585380659273</c:v>
                </c:pt>
                <c:pt idx="126">
                  <c:v>0.10247309538183787</c:v>
                </c:pt>
                <c:pt idx="127">
                  <c:v>0.10248523119995591</c:v>
                </c:pt>
                <c:pt idx="128">
                  <c:v>0.10284609000610064</c:v>
                </c:pt>
                <c:pt idx="129">
                  <c:v>0.10349395753951957</c:v>
                </c:pt>
                <c:pt idx="130">
                  <c:v>0.10387130238409398</c:v>
                </c:pt>
                <c:pt idx="131">
                  <c:v>0.10415600945882002</c:v>
                </c:pt>
                <c:pt idx="132">
                  <c:v>0.1044603367719175</c:v>
                </c:pt>
                <c:pt idx="133">
                  <c:v>0.10482100775078963</c:v>
                </c:pt>
                <c:pt idx="134">
                  <c:v>0.1051719083531482</c:v>
                </c:pt>
                <c:pt idx="135">
                  <c:v>0.10559204153462483</c:v>
                </c:pt>
                <c:pt idx="136">
                  <c:v>0.10614508849244982</c:v>
                </c:pt>
                <c:pt idx="137">
                  <c:v>0.10659562727012356</c:v>
                </c:pt>
                <c:pt idx="138">
                  <c:v>0.10716138439056443</c:v>
                </c:pt>
                <c:pt idx="139">
                  <c:v>0.10777550169898927</c:v>
                </c:pt>
                <c:pt idx="140">
                  <c:v>0.10816036963162824</c:v>
                </c:pt>
                <c:pt idx="141">
                  <c:v>0.10871371271921736</c:v>
                </c:pt>
                <c:pt idx="142">
                  <c:v>0.10931100222852326</c:v>
                </c:pt>
                <c:pt idx="143">
                  <c:v>0.10980274457626386</c:v>
                </c:pt>
                <c:pt idx="144">
                  <c:v>0.1102535030142691</c:v>
                </c:pt>
                <c:pt idx="145">
                  <c:v>0.11070218876448913</c:v>
                </c:pt>
                <c:pt idx="146">
                  <c:v>0.11121281552358274</c:v>
                </c:pt>
                <c:pt idx="147">
                  <c:v>0.11189520877516246</c:v>
                </c:pt>
                <c:pt idx="148">
                  <c:v>0.11254915258311841</c:v>
                </c:pt>
                <c:pt idx="149">
                  <c:v>0.11307636531076963</c:v>
                </c:pt>
                <c:pt idx="150">
                  <c:v>0.11368446225482297</c:v>
                </c:pt>
                <c:pt idx="151">
                  <c:v>0.1142490103065721</c:v>
                </c:pt>
                <c:pt idx="152">
                  <c:v>0.11486148072290464</c:v>
                </c:pt>
                <c:pt idx="153">
                  <c:v>0.11567894496798514</c:v>
                </c:pt>
                <c:pt idx="154">
                  <c:v>0.11622154714842341</c:v>
                </c:pt>
                <c:pt idx="155">
                  <c:v>0.11671882305388263</c:v>
                </c:pt>
                <c:pt idx="156">
                  <c:v>0.11738721312762079</c:v>
                </c:pt>
                <c:pt idx="157">
                  <c:v>0.11799846951999438</c:v>
                </c:pt>
                <c:pt idx="158">
                  <c:v>0.1185910256618143</c:v>
                </c:pt>
                <c:pt idx="159">
                  <c:v>0.11919248206338064</c:v>
                </c:pt>
                <c:pt idx="160">
                  <c:v>0.11984877274099216</c:v>
                </c:pt>
                <c:pt idx="161">
                  <c:v>0.12048470533463894</c:v>
                </c:pt>
                <c:pt idx="162">
                  <c:v>0.1211535880890704</c:v>
                </c:pt>
                <c:pt idx="163">
                  <c:v>0.12198259605373209</c:v>
                </c:pt>
                <c:pt idx="164">
                  <c:v>0.12265714783747016</c:v>
                </c:pt>
                <c:pt idx="165">
                  <c:v>0.12324169017476781</c:v>
                </c:pt>
                <c:pt idx="166">
                  <c:v>0.1239649229459862</c:v>
                </c:pt>
                <c:pt idx="167">
                  <c:v>0.12464549826028137</c:v>
                </c:pt>
                <c:pt idx="168">
                  <c:v>0.12525850297474428</c:v>
                </c:pt>
                <c:pt idx="169">
                  <c:v>0.12585986037226624</c:v>
                </c:pt>
                <c:pt idx="170">
                  <c:v>0.12668838227603285</c:v>
                </c:pt>
                <c:pt idx="171">
                  <c:v>0.1275142730643338</c:v>
                </c:pt>
                <c:pt idx="172">
                  <c:v>0.12816869299054282</c:v>
                </c:pt>
                <c:pt idx="173">
                  <c:v>0.12877138793662871</c:v>
                </c:pt>
                <c:pt idx="174">
                  <c:v>0.12949688486047642</c:v>
                </c:pt>
                <c:pt idx="175">
                  <c:v>0.13031681636731349</c:v>
                </c:pt>
                <c:pt idx="176">
                  <c:v>0.13096208158699682</c:v>
                </c:pt>
                <c:pt idx="177">
                  <c:v>0.13166121177782852</c:v>
                </c:pt>
                <c:pt idx="178">
                  <c:v>0.13246501688772819</c:v>
                </c:pt>
                <c:pt idx="179">
                  <c:v>0.13332250245590468</c:v>
                </c:pt>
                <c:pt idx="180">
                  <c:v>0.1340473792917122</c:v>
                </c:pt>
                <c:pt idx="181">
                  <c:v>0.13479672494041475</c:v>
                </c:pt>
                <c:pt idx="182">
                  <c:v>0.13571316395020869</c:v>
                </c:pt>
                <c:pt idx="183">
                  <c:v>0.13654575556479648</c:v>
                </c:pt>
                <c:pt idx="184">
                  <c:v>0.13732769838529868</c:v>
                </c:pt>
                <c:pt idx="185">
                  <c:v>0.13811550148095023</c:v>
                </c:pt>
                <c:pt idx="186">
                  <c:v>0.1389942914044503</c:v>
                </c:pt>
                <c:pt idx="187">
                  <c:v>0.13988741643835312</c:v>
                </c:pt>
                <c:pt idx="188">
                  <c:v>0.14078017053461159</c:v>
                </c:pt>
                <c:pt idx="189">
                  <c:v>0.14165607479089212</c:v>
                </c:pt>
                <c:pt idx="190">
                  <c:v>0.14250164837811394</c:v>
                </c:pt>
                <c:pt idx="191">
                  <c:v>0.1434045678221724</c:v>
                </c:pt>
                <c:pt idx="192">
                  <c:v>0.14444383476289724</c:v>
                </c:pt>
                <c:pt idx="193">
                  <c:v>0.14542207638451912</c:v>
                </c:pt>
                <c:pt idx="194">
                  <c:v>0.14637587854109352</c:v>
                </c:pt>
                <c:pt idx="195">
                  <c:v>0.14734673032358844</c:v>
                </c:pt>
                <c:pt idx="196">
                  <c:v>0.14829532114063121</c:v>
                </c:pt>
                <c:pt idx="197">
                  <c:v>0.14928824638204549</c:v>
                </c:pt>
                <c:pt idx="198">
                  <c:v>0.15035630719978252</c:v>
                </c:pt>
                <c:pt idx="199">
                  <c:v>0.15143076583764306</c:v>
                </c:pt>
                <c:pt idx="200">
                  <c:v>0.15249937975779826</c:v>
                </c:pt>
                <c:pt idx="201">
                  <c:v>0.15358361787979105</c:v>
                </c:pt>
                <c:pt idx="202">
                  <c:v>0.15473051710723471</c:v>
                </c:pt>
                <c:pt idx="203">
                  <c:v>0.15580250565647283</c:v>
                </c:pt>
                <c:pt idx="204">
                  <c:v>0.15685026407324462</c:v>
                </c:pt>
                <c:pt idx="205">
                  <c:v>0.15798507698825748</c:v>
                </c:pt>
                <c:pt idx="206">
                  <c:v>0.15912138159669334</c:v>
                </c:pt>
                <c:pt idx="207">
                  <c:v>0.16025294287995198</c:v>
                </c:pt>
                <c:pt idx="208">
                  <c:v>0.16140854758329137</c:v>
                </c:pt>
                <c:pt idx="209">
                  <c:v>0.16267940262936878</c:v>
                </c:pt>
                <c:pt idx="210">
                  <c:v>0.16385428332347737</c:v>
                </c:pt>
                <c:pt idx="211">
                  <c:v>0.16488513879409103</c:v>
                </c:pt>
                <c:pt idx="212">
                  <c:v>0.16605026270463816</c:v>
                </c:pt>
                <c:pt idx="213">
                  <c:v>0.16721411166925171</c:v>
                </c:pt>
                <c:pt idx="214">
                  <c:v>0.16836434925813215</c:v>
                </c:pt>
                <c:pt idx="215">
                  <c:v>0.16955701224385114</c:v>
                </c:pt>
                <c:pt idx="216">
                  <c:v>0.17074735377172146</c:v>
                </c:pt>
                <c:pt idx="217">
                  <c:v>0.17188978993132134</c:v>
                </c:pt>
                <c:pt idx="218">
                  <c:v>0.17295597426228662</c:v>
                </c:pt>
                <c:pt idx="219">
                  <c:v>0.17414614905860779</c:v>
                </c:pt>
                <c:pt idx="220">
                  <c:v>0.17532296768321695</c:v>
                </c:pt>
                <c:pt idx="221">
                  <c:v>0.17638948906983212</c:v>
                </c:pt>
                <c:pt idx="222">
                  <c:v>0.1774663013035421</c:v>
                </c:pt>
                <c:pt idx="223">
                  <c:v>0.17857834725385269</c:v>
                </c:pt>
                <c:pt idx="224">
                  <c:v>0.17972579563817792</c:v>
                </c:pt>
                <c:pt idx="225">
                  <c:v>0.18087974946553156</c:v>
                </c:pt>
                <c:pt idx="226">
                  <c:v>0.1819513382250649</c:v>
                </c:pt>
                <c:pt idx="227">
                  <c:v>0.1829732849643452</c:v>
                </c:pt>
                <c:pt idx="228">
                  <c:v>0.1840824294828208</c:v>
                </c:pt>
                <c:pt idx="229">
                  <c:v>0.18512068067559753</c:v>
                </c:pt>
                <c:pt idx="230">
                  <c:v>0.18606906153621816</c:v>
                </c:pt>
                <c:pt idx="231">
                  <c:v>0.18697640314747391</c:v>
                </c:pt>
                <c:pt idx="232">
                  <c:v>0.18803755548450576</c:v>
                </c:pt>
                <c:pt idx="233">
                  <c:v>0.18907255462196457</c:v>
                </c:pt>
                <c:pt idx="234">
                  <c:v>0.18996005033673505</c:v>
                </c:pt>
                <c:pt idx="235">
                  <c:v>0.19089347478484855</c:v>
                </c:pt>
                <c:pt idx="236">
                  <c:v>0.19175008374117317</c:v>
                </c:pt>
                <c:pt idx="237">
                  <c:v>0.19253141980886232</c:v>
                </c:pt>
                <c:pt idx="238">
                  <c:v>0.19342674717772854</c:v>
                </c:pt>
                <c:pt idx="239">
                  <c:v>0.19423549064371562</c:v>
                </c:pt>
                <c:pt idx="240">
                  <c:v>0.19499065126065782</c:v>
                </c:pt>
                <c:pt idx="241">
                  <c:v>0.19580108555726425</c:v>
                </c:pt>
                <c:pt idx="242">
                  <c:v>0.19654190108572611</c:v>
                </c:pt>
                <c:pt idx="243">
                  <c:v>0.19723256029412414</c:v>
                </c:pt>
                <c:pt idx="244">
                  <c:v>0.19791838669059289</c:v>
                </c:pt>
                <c:pt idx="245">
                  <c:v>0.19868149479962102</c:v>
                </c:pt>
                <c:pt idx="246">
                  <c:v>0.19937878596816894</c:v>
                </c:pt>
                <c:pt idx="247">
                  <c:v>0.19996426676446447</c:v>
                </c:pt>
                <c:pt idx="248">
                  <c:v>0.20063320031670262</c:v>
                </c:pt>
                <c:pt idx="249">
                  <c:v>0.20132148679294429</c:v>
                </c:pt>
                <c:pt idx="250">
                  <c:v>0.20201509714218766</c:v>
                </c:pt>
                <c:pt idx="251">
                  <c:v>0.20271716779258245</c:v>
                </c:pt>
                <c:pt idx="252">
                  <c:v>0.2034093442562768</c:v>
                </c:pt>
                <c:pt idx="253">
                  <c:v>0.20408457396084514</c:v>
                </c:pt>
                <c:pt idx="254">
                  <c:v>0.20472122899448572</c:v>
                </c:pt>
                <c:pt idx="255">
                  <c:v>0.20536708260308736</c:v>
                </c:pt>
                <c:pt idx="256">
                  <c:v>0.20600972652811814</c:v>
                </c:pt>
                <c:pt idx="257">
                  <c:v>0.2066039222787244</c:v>
                </c:pt>
                <c:pt idx="258">
                  <c:v>0.20720879055333827</c:v>
                </c:pt>
                <c:pt idx="259">
                  <c:v>0.20779107736248217</c:v>
                </c:pt>
                <c:pt idx="260">
                  <c:v>0.20832623966987973</c:v>
                </c:pt>
                <c:pt idx="261">
                  <c:v>0.20883224193054759</c:v>
                </c:pt>
                <c:pt idx="262">
                  <c:v>0.20932921947438446</c:v>
                </c:pt>
                <c:pt idx="263">
                  <c:v>0.20980955911343105</c:v>
                </c:pt>
                <c:pt idx="264">
                  <c:v>0.21027965962185502</c:v>
                </c:pt>
                <c:pt idx="265">
                  <c:v>0.21075942684919569</c:v>
                </c:pt>
                <c:pt idx="266">
                  <c:v>0.21125382208443486</c:v>
                </c:pt>
                <c:pt idx="267">
                  <c:v>0.21174920872317929</c:v>
                </c:pt>
                <c:pt idx="268">
                  <c:v>0.21214620028915951</c:v>
                </c:pt>
                <c:pt idx="269">
                  <c:v>0.21254701300419887</c:v>
                </c:pt>
                <c:pt idx="270">
                  <c:v>0.21297443029650362</c:v>
                </c:pt>
                <c:pt idx="271">
                  <c:v>0.21335190378060712</c:v>
                </c:pt>
                <c:pt idx="272">
                  <c:v>0.21377754641884505</c:v>
                </c:pt>
                <c:pt idx="273">
                  <c:v>0.21423879402346288</c:v>
                </c:pt>
                <c:pt idx="274">
                  <c:v>0.21467328392632692</c:v>
                </c:pt>
                <c:pt idx="275">
                  <c:v>0.21508273337547937</c:v>
                </c:pt>
                <c:pt idx="276">
                  <c:v>0.21550962474253646</c:v>
                </c:pt>
                <c:pt idx="277">
                  <c:v>0.21599297759647418</c:v>
                </c:pt>
                <c:pt idx="278">
                  <c:v>0.21646365172218007</c:v>
                </c:pt>
                <c:pt idx="279">
                  <c:v>0.21689687646447128</c:v>
                </c:pt>
                <c:pt idx="280">
                  <c:v>0.21730488287412111</c:v>
                </c:pt>
                <c:pt idx="281">
                  <c:v>0.21775418942832289</c:v>
                </c:pt>
                <c:pt idx="282">
                  <c:v>0.21824165107108665</c:v>
                </c:pt>
                <c:pt idx="283">
                  <c:v>0.21874546757708779</c:v>
                </c:pt>
                <c:pt idx="284">
                  <c:v>0.21913410936085811</c:v>
                </c:pt>
                <c:pt idx="285">
                  <c:v>0.21956117073118628</c:v>
                </c:pt>
                <c:pt idx="286">
                  <c:v>0.22003497064397989</c:v>
                </c:pt>
                <c:pt idx="287">
                  <c:v>0.22045281375231629</c:v>
                </c:pt>
                <c:pt idx="288">
                  <c:v>0.22087301268855383</c:v>
                </c:pt>
                <c:pt idx="289">
                  <c:v>0.2213152311400052</c:v>
                </c:pt>
                <c:pt idx="290">
                  <c:v>0.22179374196755094</c:v>
                </c:pt>
                <c:pt idx="291">
                  <c:v>0.22221642534126784</c:v>
                </c:pt>
                <c:pt idx="292">
                  <c:v>0.22260271805013254</c:v>
                </c:pt>
                <c:pt idx="293">
                  <c:v>0.22298318754328736</c:v>
                </c:pt>
                <c:pt idx="294">
                  <c:v>0.22339573004816859</c:v>
                </c:pt>
                <c:pt idx="295">
                  <c:v>0.22383330611429594</c:v>
                </c:pt>
                <c:pt idx="296">
                  <c:v>0.22427478448782068</c:v>
                </c:pt>
                <c:pt idx="297">
                  <c:v>0.22471857562481456</c:v>
                </c:pt>
                <c:pt idx="298">
                  <c:v>0.22511418054015644</c:v>
                </c:pt>
                <c:pt idx="299">
                  <c:v>0.22547276987913381</c:v>
                </c:pt>
                <c:pt idx="300">
                  <c:v>0.22584313906249454</c:v>
                </c:pt>
                <c:pt idx="301">
                  <c:v>0.22624199796397923</c:v>
                </c:pt>
                <c:pt idx="302">
                  <c:v>0.22665367527619848</c:v>
                </c:pt>
                <c:pt idx="303">
                  <c:v>0.2270355766504826</c:v>
                </c:pt>
                <c:pt idx="304">
                  <c:v>0.22740724790467179</c:v>
                </c:pt>
                <c:pt idx="305">
                  <c:v>0.22776972894410827</c:v>
                </c:pt>
                <c:pt idx="306">
                  <c:v>0.22813641530429285</c:v>
                </c:pt>
                <c:pt idx="307">
                  <c:v>0.22849515331046924</c:v>
                </c:pt>
                <c:pt idx="308">
                  <c:v>0.22887481396299866</c:v>
                </c:pt>
                <c:pt idx="309">
                  <c:v>0.22925597869146128</c:v>
                </c:pt>
                <c:pt idx="310">
                  <c:v>0.22957404698154316</c:v>
                </c:pt>
                <c:pt idx="311">
                  <c:v>0.22993568804740461</c:v>
                </c:pt>
                <c:pt idx="312">
                  <c:v>0.23031915244943055</c:v>
                </c:pt>
                <c:pt idx="313">
                  <c:v>0.23066796772924081</c:v>
                </c:pt>
                <c:pt idx="314">
                  <c:v>0.23107806375135476</c:v>
                </c:pt>
                <c:pt idx="315">
                  <c:v>0.23148986741835728</c:v>
                </c:pt>
                <c:pt idx="316">
                  <c:v>0.23186596075040219</c:v>
                </c:pt>
                <c:pt idx="317">
                  <c:v>0.2323087542716378</c:v>
                </c:pt>
                <c:pt idx="318">
                  <c:v>0.23275769720583364</c:v>
                </c:pt>
                <c:pt idx="319">
                  <c:v>0.23320295413340456</c:v>
                </c:pt>
                <c:pt idx="320">
                  <c:v>0.23370867934473438</c:v>
                </c:pt>
                <c:pt idx="321">
                  <c:v>0.2342068206476888</c:v>
                </c:pt>
                <c:pt idx="322">
                  <c:v>0.23472265200859818</c:v>
                </c:pt>
                <c:pt idx="323">
                  <c:v>0.23530105763074669</c:v>
                </c:pt>
                <c:pt idx="324">
                  <c:v>0.23582769927980926</c:v>
                </c:pt>
                <c:pt idx="325">
                  <c:v>0.23634407175715375</c:v>
                </c:pt>
                <c:pt idx="326">
                  <c:v>0.23690249255505427</c:v>
                </c:pt>
                <c:pt idx="327">
                  <c:v>0.23750011054849965</c:v>
                </c:pt>
                <c:pt idx="328">
                  <c:v>0.23807750445921019</c:v>
                </c:pt>
                <c:pt idx="329">
                  <c:v>0.23862803947948419</c:v>
                </c:pt>
                <c:pt idx="330">
                  <c:v>0.23924081699335453</c:v>
                </c:pt>
                <c:pt idx="331">
                  <c:v>0.23983399015114024</c:v>
                </c:pt>
                <c:pt idx="332">
                  <c:v>0.24039010742568293</c:v>
                </c:pt>
                <c:pt idx="333">
                  <c:v>0.2409588209110731</c:v>
                </c:pt>
                <c:pt idx="334">
                  <c:v>0.2415111568817544</c:v>
                </c:pt>
                <c:pt idx="335">
                  <c:v>0.24204871798085784</c:v>
                </c:pt>
                <c:pt idx="336">
                  <c:v>0.24258104911793263</c:v>
                </c:pt>
                <c:pt idx="337">
                  <c:v>0.24315783092713028</c:v>
                </c:pt>
                <c:pt idx="338">
                  <c:v>0.24372609255335589</c:v>
                </c:pt>
                <c:pt idx="339">
                  <c:v>0.24424483470627759</c:v>
                </c:pt>
                <c:pt idx="340">
                  <c:v>0.24479483669896729</c:v>
                </c:pt>
                <c:pt idx="341">
                  <c:v>0.24533862387226457</c:v>
                </c:pt>
                <c:pt idx="342">
                  <c:v>0.24586651082751054</c:v>
                </c:pt>
                <c:pt idx="343">
                  <c:v>0.24636379982922654</c:v>
                </c:pt>
                <c:pt idx="344">
                  <c:v>0.24686787253282502</c:v>
                </c:pt>
                <c:pt idx="345">
                  <c:v>0.24737866299619393</c:v>
                </c:pt>
                <c:pt idx="346">
                  <c:v>0.24786171819996008</c:v>
                </c:pt>
                <c:pt idx="347">
                  <c:v>0.24838614093417957</c:v>
                </c:pt>
                <c:pt idx="348">
                  <c:v>0.24892173920844149</c:v>
                </c:pt>
                <c:pt idx="349">
                  <c:v>0.2494344907952393</c:v>
                </c:pt>
                <c:pt idx="350">
                  <c:v>0.24995883921597728</c:v>
                </c:pt>
                <c:pt idx="351">
                  <c:v>0.25045905313173417</c:v>
                </c:pt>
                <c:pt idx="352">
                  <c:v>0.25095169570218684</c:v>
                </c:pt>
                <c:pt idx="353">
                  <c:v>0.25146953299174102</c:v>
                </c:pt>
                <c:pt idx="354">
                  <c:v>0.2519726664929115</c:v>
                </c:pt>
                <c:pt idx="355">
                  <c:v>0.25246692890423955</c:v>
                </c:pt>
                <c:pt idx="356">
                  <c:v>0.2529709788759299</c:v>
                </c:pt>
                <c:pt idx="357">
                  <c:v>0.25346859812774208</c:v>
                </c:pt>
                <c:pt idx="358">
                  <c:v>0.25394970271014239</c:v>
                </c:pt>
                <c:pt idx="359">
                  <c:v>0.25445201057532268</c:v>
                </c:pt>
                <c:pt idx="360">
                  <c:v>0.25495809485189036</c:v>
                </c:pt>
                <c:pt idx="361">
                  <c:v>0.25545107706316039</c:v>
                </c:pt>
                <c:pt idx="362">
                  <c:v>0.25593371371113327</c:v>
                </c:pt>
                <c:pt idx="363">
                  <c:v>0.25642228010402018</c:v>
                </c:pt>
                <c:pt idx="364">
                  <c:v>0.25690866765482651</c:v>
                </c:pt>
                <c:pt idx="365">
                  <c:v>0.25739045490985085</c:v>
                </c:pt>
                <c:pt idx="366">
                  <c:v>0.25784969084996257</c:v>
                </c:pt>
                <c:pt idx="367">
                  <c:v>0.25832725437651771</c:v>
                </c:pt>
                <c:pt idx="368">
                  <c:v>0.25882123370908139</c:v>
                </c:pt>
                <c:pt idx="369">
                  <c:v>0.25926287242519225</c:v>
                </c:pt>
                <c:pt idx="370">
                  <c:v>0.25970587396004957</c:v>
                </c:pt>
                <c:pt idx="371">
                  <c:v>0.26016310429757067</c:v>
                </c:pt>
                <c:pt idx="372">
                  <c:v>0.26061334270286957</c:v>
                </c:pt>
                <c:pt idx="373">
                  <c:v>0.26104536572200215</c:v>
                </c:pt>
                <c:pt idx="374">
                  <c:v>0.26151550100923382</c:v>
                </c:pt>
                <c:pt idx="375">
                  <c:v>0.2620147773427362</c:v>
                </c:pt>
                <c:pt idx="376">
                  <c:v>0.2624764544719338</c:v>
                </c:pt>
                <c:pt idx="377">
                  <c:v>0.26289612620003355</c:v>
                </c:pt>
                <c:pt idx="378">
                  <c:v>0.26331991882766337</c:v>
                </c:pt>
                <c:pt idx="379">
                  <c:v>0.26377603208357842</c:v>
                </c:pt>
                <c:pt idx="380">
                  <c:v>0.26418367265992393</c:v>
                </c:pt>
                <c:pt idx="381">
                  <c:v>0.26458923127373218</c:v>
                </c:pt>
                <c:pt idx="382">
                  <c:v>0.26503895899086427</c:v>
                </c:pt>
                <c:pt idx="383">
                  <c:v>0.26545491179629344</c:v>
                </c:pt>
                <c:pt idx="384">
                  <c:v>0.26586015621012415</c:v>
                </c:pt>
                <c:pt idx="385">
                  <c:v>0.26627378569784005</c:v>
                </c:pt>
                <c:pt idx="386">
                  <c:v>0.2667038101555621</c:v>
                </c:pt>
                <c:pt idx="387">
                  <c:v>0.2670999326235956</c:v>
                </c:pt>
                <c:pt idx="388">
                  <c:v>0.2674727043430134</c:v>
                </c:pt>
                <c:pt idx="389">
                  <c:v>0.26785362985232952</c:v>
                </c:pt>
                <c:pt idx="390">
                  <c:v>0.26824932288162584</c:v>
                </c:pt>
                <c:pt idx="391">
                  <c:v>0.2686281560154139</c:v>
                </c:pt>
                <c:pt idx="392">
                  <c:v>0.26899671544584874</c:v>
                </c:pt>
                <c:pt idx="393">
                  <c:v>0.26940271489054718</c:v>
                </c:pt>
                <c:pt idx="394">
                  <c:v>0.26977483784482864</c:v>
                </c:pt>
                <c:pt idx="395">
                  <c:v>0.27012582781639599</c:v>
                </c:pt>
                <c:pt idx="396">
                  <c:v>0.27048740031079355</c:v>
                </c:pt>
                <c:pt idx="397">
                  <c:v>0.27084989460540743</c:v>
                </c:pt>
                <c:pt idx="398">
                  <c:v>0.27120157147629914</c:v>
                </c:pt>
                <c:pt idx="399">
                  <c:v>0.27157681295102137</c:v>
                </c:pt>
                <c:pt idx="400">
                  <c:v>0.27193283084093106</c:v>
                </c:pt>
                <c:pt idx="401">
                  <c:v>0.2722950454003959</c:v>
                </c:pt>
                <c:pt idx="402">
                  <c:v>0.2726775313781018</c:v>
                </c:pt>
                <c:pt idx="403">
                  <c:v>0.27302726287952578</c:v>
                </c:pt>
                <c:pt idx="404">
                  <c:v>0.27336535695628261</c:v>
                </c:pt>
                <c:pt idx="405">
                  <c:v>0.2736977045551563</c:v>
                </c:pt>
                <c:pt idx="406">
                  <c:v>0.27405469958306172</c:v>
                </c:pt>
                <c:pt idx="407">
                  <c:v>0.27437284089981068</c:v>
                </c:pt>
                <c:pt idx="408">
                  <c:v>0.2746633194239268</c:v>
                </c:pt>
                <c:pt idx="409">
                  <c:v>0.27497589574228654</c:v>
                </c:pt>
                <c:pt idx="410">
                  <c:v>0.27532293978528316</c:v>
                </c:pt>
                <c:pt idx="411">
                  <c:v>0.27563687385572072</c:v>
                </c:pt>
                <c:pt idx="412">
                  <c:v>0.27591664454880854</c:v>
                </c:pt>
                <c:pt idx="413">
                  <c:v>0.27624820513694393</c:v>
                </c:pt>
                <c:pt idx="414">
                  <c:v>0.27656866892429921</c:v>
                </c:pt>
                <c:pt idx="415">
                  <c:v>0.2768716752873267</c:v>
                </c:pt>
                <c:pt idx="416">
                  <c:v>0.27717705823460764</c:v>
                </c:pt>
                <c:pt idx="417">
                  <c:v>0.27748502017727406</c:v>
                </c:pt>
                <c:pt idx="418">
                  <c:v>0.27779764027091713</c:v>
                </c:pt>
                <c:pt idx="419">
                  <c:v>0.27809098769237051</c:v>
                </c:pt>
                <c:pt idx="420">
                  <c:v>0.27837702013968169</c:v>
                </c:pt>
                <c:pt idx="421">
                  <c:v>0.27867414647232441</c:v>
                </c:pt>
                <c:pt idx="422">
                  <c:v>0.2789403703053438</c:v>
                </c:pt>
                <c:pt idx="423">
                  <c:v>0.27919043314794151</c:v>
                </c:pt>
                <c:pt idx="424">
                  <c:v>0.27948191767097269</c:v>
                </c:pt>
                <c:pt idx="425">
                  <c:v>0.27978694040936619</c:v>
                </c:pt>
                <c:pt idx="426">
                  <c:v>0.28004638247867608</c:v>
                </c:pt>
                <c:pt idx="427">
                  <c:v>0.28029753203661195</c:v>
                </c:pt>
                <c:pt idx="428">
                  <c:v>0.28055942558305952</c:v>
                </c:pt>
                <c:pt idx="429">
                  <c:v>0.28081737096671283</c:v>
                </c:pt>
                <c:pt idx="430">
                  <c:v>0.28106022981293483</c:v>
                </c:pt>
                <c:pt idx="431">
                  <c:v>0.2812787165111495</c:v>
                </c:pt>
                <c:pt idx="432">
                  <c:v>0.28151740436837969</c:v>
                </c:pt>
                <c:pt idx="433">
                  <c:v>0.28176928517060706</c:v>
                </c:pt>
                <c:pt idx="434">
                  <c:v>0.28198855505528353</c:v>
                </c:pt>
                <c:pt idx="435">
                  <c:v>0.28220430297720761</c:v>
                </c:pt>
                <c:pt idx="436">
                  <c:v>0.28244927839231132</c:v>
                </c:pt>
                <c:pt idx="437">
                  <c:v>0.28268943704085853</c:v>
                </c:pt>
                <c:pt idx="438">
                  <c:v>0.28292859593349479</c:v>
                </c:pt>
                <c:pt idx="439">
                  <c:v>0.28316828064021121</c:v>
                </c:pt>
                <c:pt idx="440">
                  <c:v>0.28340036679301878</c:v>
                </c:pt>
                <c:pt idx="441">
                  <c:v>0.28361863342766586</c:v>
                </c:pt>
                <c:pt idx="442">
                  <c:v>0.28381141324867526</c:v>
                </c:pt>
                <c:pt idx="443">
                  <c:v>0.28403137152361668</c:v>
                </c:pt>
                <c:pt idx="444">
                  <c:v>0.2842284224405443</c:v>
                </c:pt>
                <c:pt idx="445">
                  <c:v>0.28440816132742386</c:v>
                </c:pt>
                <c:pt idx="446">
                  <c:v>0.28459793348093826</c:v>
                </c:pt>
                <c:pt idx="447">
                  <c:v>0.28479629379526844</c:v>
                </c:pt>
                <c:pt idx="448">
                  <c:v>0.28500504646741276</c:v>
                </c:pt>
                <c:pt idx="449">
                  <c:v>0.28516964202692496</c:v>
                </c:pt>
                <c:pt idx="450">
                  <c:v>0.28534261363113489</c:v>
                </c:pt>
                <c:pt idx="451">
                  <c:v>0.28550480399815714</c:v>
                </c:pt>
                <c:pt idx="452">
                  <c:v>0.28566459438575503</c:v>
                </c:pt>
                <c:pt idx="453">
                  <c:v>0.28582526571454087</c:v>
                </c:pt>
                <c:pt idx="454">
                  <c:v>0.28598126058002432</c:v>
                </c:pt>
                <c:pt idx="455">
                  <c:v>0.28613584799790209</c:v>
                </c:pt>
                <c:pt idx="456">
                  <c:v>0.28629935193327105</c:v>
                </c:pt>
                <c:pt idx="457">
                  <c:v>0.28647871545262726</c:v>
                </c:pt>
                <c:pt idx="458">
                  <c:v>0.28664996791388975</c:v>
                </c:pt>
                <c:pt idx="459">
                  <c:v>0.28681403373692888</c:v>
                </c:pt>
                <c:pt idx="460">
                  <c:v>0.28696774610874476</c:v>
                </c:pt>
                <c:pt idx="461">
                  <c:v>0.28711380225805866</c:v>
                </c:pt>
                <c:pt idx="462">
                  <c:v>0.28728069637548503</c:v>
                </c:pt>
                <c:pt idx="463">
                  <c:v>0.28742525577256633</c:v>
                </c:pt>
                <c:pt idx="464">
                  <c:v>0.2875499269157073</c:v>
                </c:pt>
                <c:pt idx="465">
                  <c:v>0.28768997373135768</c:v>
                </c:pt>
                <c:pt idx="466">
                  <c:v>0.2878408304235206</c:v>
                </c:pt>
                <c:pt idx="467">
                  <c:v>0.28798705340085989</c:v>
                </c:pt>
                <c:pt idx="468">
                  <c:v>0.2880964167226498</c:v>
                </c:pt>
                <c:pt idx="469">
                  <c:v>0.28819283617515018</c:v>
                </c:pt>
                <c:pt idx="470">
                  <c:v>0.28830040551874481</c:v>
                </c:pt>
                <c:pt idx="471">
                  <c:v>0.28842416449976094</c:v>
                </c:pt>
                <c:pt idx="472">
                  <c:v>0.28857095924314274</c:v>
                </c:pt>
                <c:pt idx="473">
                  <c:v>0.28870474837457033</c:v>
                </c:pt>
                <c:pt idx="474">
                  <c:v>0.2888205545191353</c:v>
                </c:pt>
                <c:pt idx="475">
                  <c:v>0.28896080326162715</c:v>
                </c:pt>
                <c:pt idx="476">
                  <c:v>0.28907533351704717</c:v>
                </c:pt>
                <c:pt idx="477">
                  <c:v>0.28911924471414568</c:v>
                </c:pt>
                <c:pt idx="478">
                  <c:v>0.28921547932264774</c:v>
                </c:pt>
                <c:pt idx="479">
                  <c:v>0.28936222612699086</c:v>
                </c:pt>
                <c:pt idx="480">
                  <c:v>0.28953147556961301</c:v>
                </c:pt>
                <c:pt idx="481">
                  <c:v>0.28964046218406814</c:v>
                </c:pt>
                <c:pt idx="482">
                  <c:v>0.2897176286162797</c:v>
                </c:pt>
                <c:pt idx="483">
                  <c:v>0.28981094779370781</c:v>
                </c:pt>
                <c:pt idx="484">
                  <c:v>0.28988343426953644</c:v>
                </c:pt>
                <c:pt idx="485">
                  <c:v>0.28995766658737748</c:v>
                </c:pt>
                <c:pt idx="486">
                  <c:v>0.29004623314240391</c:v>
                </c:pt>
                <c:pt idx="487">
                  <c:v>0.29016364331500549</c:v>
                </c:pt>
                <c:pt idx="488">
                  <c:v>0.29027089648385312</c:v>
                </c:pt>
                <c:pt idx="489">
                  <c:v>0.2903671350270931</c:v>
                </c:pt>
                <c:pt idx="490">
                  <c:v>0.29045925618250851</c:v>
                </c:pt>
                <c:pt idx="491">
                  <c:v>0.29052365124826085</c:v>
                </c:pt>
                <c:pt idx="492">
                  <c:v>0.29057021198567284</c:v>
                </c:pt>
                <c:pt idx="493">
                  <c:v>0.29064652560352772</c:v>
                </c:pt>
                <c:pt idx="494">
                  <c:v>0.29078108890154986</c:v>
                </c:pt>
                <c:pt idx="495">
                  <c:v>0.29086259330233527</c:v>
                </c:pt>
                <c:pt idx="496">
                  <c:v>0.29093688554813729</c:v>
                </c:pt>
                <c:pt idx="497">
                  <c:v>0.2910428815374933</c:v>
                </c:pt>
                <c:pt idx="498">
                  <c:v>0.29110235928540473</c:v>
                </c:pt>
                <c:pt idx="499">
                  <c:v>0.29118446268105036</c:v>
                </c:pt>
                <c:pt idx="500">
                  <c:v>0.29125815783802272</c:v>
                </c:pt>
                <c:pt idx="501">
                  <c:v>0.29133983947141834</c:v>
                </c:pt>
                <c:pt idx="502">
                  <c:v>0.29143265509306504</c:v>
                </c:pt>
                <c:pt idx="503">
                  <c:v>0.29150132760423619</c:v>
                </c:pt>
                <c:pt idx="504">
                  <c:v>0.29156975977486604</c:v>
                </c:pt>
                <c:pt idx="505">
                  <c:v>0.29168795037689144</c:v>
                </c:pt>
                <c:pt idx="506">
                  <c:v>0.29177174526796379</c:v>
                </c:pt>
                <c:pt idx="507">
                  <c:v>0.29178738514383878</c:v>
                </c:pt>
                <c:pt idx="508">
                  <c:v>0.2918685459590884</c:v>
                </c:pt>
                <c:pt idx="509">
                  <c:v>0.29198226947851458</c:v>
                </c:pt>
                <c:pt idx="510">
                  <c:v>0.2920711053200799</c:v>
                </c:pt>
                <c:pt idx="511">
                  <c:v>0.29211656588054286</c:v>
                </c:pt>
                <c:pt idx="512">
                  <c:v>0.29216790303093182</c:v>
                </c:pt>
                <c:pt idx="513">
                  <c:v>0.29226922931417842</c:v>
                </c:pt>
                <c:pt idx="514">
                  <c:v>0.29238110799199429</c:v>
                </c:pt>
                <c:pt idx="515">
                  <c:v>0.29246263793153376</c:v>
                </c:pt>
                <c:pt idx="516">
                  <c:v>0.29250875921641167</c:v>
                </c:pt>
                <c:pt idx="517">
                  <c:v>0.29255909065460134</c:v>
                </c:pt>
                <c:pt idx="518">
                  <c:v>0.29266584114786931</c:v>
                </c:pt>
                <c:pt idx="519">
                  <c:v>0.29275407877980536</c:v>
                </c:pt>
                <c:pt idx="520">
                  <c:v>0.29283269899212455</c:v>
                </c:pt>
                <c:pt idx="521">
                  <c:v>0.29292736265817293</c:v>
                </c:pt>
                <c:pt idx="522">
                  <c:v>0.29295026173879918</c:v>
                </c:pt>
                <c:pt idx="523">
                  <c:v>0.29296928559581453</c:v>
                </c:pt>
                <c:pt idx="524">
                  <c:v>0.293098037162282</c:v>
                </c:pt>
                <c:pt idx="525">
                  <c:v>0.29321449953735695</c:v>
                </c:pt>
                <c:pt idx="526">
                  <c:v>0.29331388235034805</c:v>
                </c:pt>
                <c:pt idx="527">
                  <c:v>0.29340709499787171</c:v>
                </c:pt>
                <c:pt idx="528">
                  <c:v>0.29344567484568734</c:v>
                </c:pt>
                <c:pt idx="529">
                  <c:v>0.29351771116399944</c:v>
                </c:pt>
                <c:pt idx="530">
                  <c:v>0.29363292204943081</c:v>
                </c:pt>
                <c:pt idx="531">
                  <c:v>0.29372090635606846</c:v>
                </c:pt>
                <c:pt idx="532">
                  <c:v>0.29377267967427806</c:v>
                </c:pt>
                <c:pt idx="533">
                  <c:v>0.29385413062928323</c:v>
                </c:pt>
                <c:pt idx="534">
                  <c:v>0.29396152589118596</c:v>
                </c:pt>
                <c:pt idx="535">
                  <c:v>0.29403368454363304</c:v>
                </c:pt>
                <c:pt idx="536">
                  <c:v>0.29408447362900997</c:v>
                </c:pt>
                <c:pt idx="537">
                  <c:v>0.29416648308013071</c:v>
                </c:pt>
                <c:pt idx="538">
                  <c:v>0.29427311690272673</c:v>
                </c:pt>
                <c:pt idx="539">
                  <c:v>0.29439509420144283</c:v>
                </c:pt>
                <c:pt idx="540">
                  <c:v>0.29450393676850217</c:v>
                </c:pt>
                <c:pt idx="541">
                  <c:v>0.29459563997112093</c:v>
                </c:pt>
                <c:pt idx="542">
                  <c:v>0.294672764537669</c:v>
                </c:pt>
                <c:pt idx="543">
                  <c:v>0.29478966533308321</c:v>
                </c:pt>
                <c:pt idx="544">
                  <c:v>0.29492480536119486</c:v>
                </c:pt>
                <c:pt idx="545">
                  <c:v>0.29503822524624951</c:v>
                </c:pt>
                <c:pt idx="546">
                  <c:v>0.2951234509289869</c:v>
                </c:pt>
                <c:pt idx="547">
                  <c:v>0.29522157519864223</c:v>
                </c:pt>
                <c:pt idx="548">
                  <c:v>0.29533304098004792</c:v>
                </c:pt>
                <c:pt idx="549">
                  <c:v>0.29543423318473727</c:v>
                </c:pt>
                <c:pt idx="550">
                  <c:v>0.29549348779555973</c:v>
                </c:pt>
                <c:pt idx="551">
                  <c:v>0.29558630837735772</c:v>
                </c:pt>
                <c:pt idx="552">
                  <c:v>0.29576398667293019</c:v>
                </c:pt>
                <c:pt idx="553">
                  <c:v>0.29588193741328311</c:v>
                </c:pt>
                <c:pt idx="554">
                  <c:v>0.29597496434977161</c:v>
                </c:pt>
                <c:pt idx="555">
                  <c:v>0.29606449206347057</c:v>
                </c:pt>
                <c:pt idx="556">
                  <c:v>0.29615392310448191</c:v>
                </c:pt>
                <c:pt idx="557">
                  <c:v>0.29626216936878436</c:v>
                </c:pt>
                <c:pt idx="558">
                  <c:v>0.29635802146111051</c:v>
                </c:pt>
                <c:pt idx="559">
                  <c:v>0.29648056276871865</c:v>
                </c:pt>
                <c:pt idx="560">
                  <c:v>0.29660282549902389</c:v>
                </c:pt>
                <c:pt idx="561">
                  <c:v>0.29676707214864623</c:v>
                </c:pt>
                <c:pt idx="562">
                  <c:v>0.29694625012839865</c:v>
                </c:pt>
                <c:pt idx="563">
                  <c:v>0.29700904099276171</c:v>
                </c:pt>
                <c:pt idx="564">
                  <c:v>0.29709598684550881</c:v>
                </c:pt>
                <c:pt idx="565">
                  <c:v>0.29719168847237881</c:v>
                </c:pt>
                <c:pt idx="566">
                  <c:v>0.29731397282943128</c:v>
                </c:pt>
                <c:pt idx="567">
                  <c:v>0.29748434631138432</c:v>
                </c:pt>
                <c:pt idx="568">
                  <c:v>0.29764441538561881</c:v>
                </c:pt>
                <c:pt idx="569">
                  <c:v>0.29777892050236709</c:v>
                </c:pt>
                <c:pt idx="570">
                  <c:v>0.29787918191037344</c:v>
                </c:pt>
                <c:pt idx="571">
                  <c:v>0.29794487103466072</c:v>
                </c:pt>
                <c:pt idx="572">
                  <c:v>0.29802415157652706</c:v>
                </c:pt>
                <c:pt idx="573">
                  <c:v>0.29819534824131977</c:v>
                </c:pt>
                <c:pt idx="574">
                  <c:v>0.2983681997526535</c:v>
                </c:pt>
                <c:pt idx="575">
                  <c:v>0.29849250146993728</c:v>
                </c:pt>
                <c:pt idx="576">
                  <c:v>0.29861166013886775</c:v>
                </c:pt>
                <c:pt idx="577">
                  <c:v>0.2987676297531946</c:v>
                </c:pt>
                <c:pt idx="578">
                  <c:v>0.29883005395809864</c:v>
                </c:pt>
                <c:pt idx="579">
                  <c:v>0.29889529956668115</c:v>
                </c:pt>
                <c:pt idx="580">
                  <c:v>0.29903481614754707</c:v>
                </c:pt>
                <c:pt idx="581">
                  <c:v>0.29916279999724843</c:v>
                </c:pt>
                <c:pt idx="582">
                  <c:v>0.29932318886711246</c:v>
                </c:pt>
                <c:pt idx="583">
                  <c:v>0.29948940993106565</c:v>
                </c:pt>
                <c:pt idx="584">
                  <c:v>0.29961872495432079</c:v>
                </c:pt>
                <c:pt idx="585">
                  <c:v>0.29973047542741477</c:v>
                </c:pt>
                <c:pt idx="586">
                  <c:v>0.29986196909726309</c:v>
                </c:pt>
                <c:pt idx="587">
                  <c:v>0.29997809466237935</c:v>
                </c:pt>
                <c:pt idx="588">
                  <c:v>0.30005041743989141</c:v>
                </c:pt>
                <c:pt idx="589">
                  <c:v>0.3001470317935962</c:v>
                </c:pt>
                <c:pt idx="590">
                  <c:v>0.30029061234682813</c:v>
                </c:pt>
                <c:pt idx="591">
                  <c:v>0.30046222779795295</c:v>
                </c:pt>
                <c:pt idx="592">
                  <c:v>0.3005723842742789</c:v>
                </c:pt>
                <c:pt idx="593">
                  <c:v>0.30063868563998869</c:v>
                </c:pt>
                <c:pt idx="594">
                  <c:v>0.30075036572275132</c:v>
                </c:pt>
                <c:pt idx="595">
                  <c:v>0.30085246954859696</c:v>
                </c:pt>
                <c:pt idx="596">
                  <c:v>0.30092813156374898</c:v>
                </c:pt>
                <c:pt idx="597">
                  <c:v>0.3010483780171665</c:v>
                </c:pt>
                <c:pt idx="598">
                  <c:v>0.3012623724744608</c:v>
                </c:pt>
                <c:pt idx="599">
                  <c:v>0.3014234928403377</c:v>
                </c:pt>
                <c:pt idx="600">
                  <c:v>0.30151910336367321</c:v>
                </c:pt>
                <c:pt idx="601">
                  <c:v>0.30163571940477363</c:v>
                </c:pt>
                <c:pt idx="602">
                  <c:v>0.30172298157843874</c:v>
                </c:pt>
                <c:pt idx="603">
                  <c:v>0.30178760044546404</c:v>
                </c:pt>
                <c:pt idx="604">
                  <c:v>0.30190418777160971</c:v>
                </c:pt>
                <c:pt idx="605">
                  <c:v>0.30204411094632472</c:v>
                </c:pt>
                <c:pt idx="606">
                  <c:v>0.30215971655480295</c:v>
                </c:pt>
                <c:pt idx="607">
                  <c:v>0.30229167375230842</c:v>
                </c:pt>
                <c:pt idx="608">
                  <c:v>0.30242020200949454</c:v>
                </c:pt>
                <c:pt idx="609">
                  <c:v>0.302506094764945</c:v>
                </c:pt>
                <c:pt idx="610">
                  <c:v>0.30257921822517303</c:v>
                </c:pt>
                <c:pt idx="611">
                  <c:v>0.30265816903445258</c:v>
                </c:pt>
                <c:pt idx="612">
                  <c:v>0.30273520224743361</c:v>
                </c:pt>
                <c:pt idx="613">
                  <c:v>0.3028634937706231</c:v>
                </c:pt>
                <c:pt idx="614">
                  <c:v>0.3030845570559304</c:v>
                </c:pt>
                <c:pt idx="615">
                  <c:v>0.30318420652265327</c:v>
                </c:pt>
                <c:pt idx="616">
                  <c:v>0.30320164464906263</c:v>
                </c:pt>
                <c:pt idx="617">
                  <c:v>0.30340357801747081</c:v>
                </c:pt>
                <c:pt idx="618">
                  <c:v>0.30356771071408789</c:v>
                </c:pt>
                <c:pt idx="619">
                  <c:v>0.30364257170146308</c:v>
                </c:pt>
                <c:pt idx="620">
                  <c:v>0.30376089694450087</c:v>
                </c:pt>
                <c:pt idx="621">
                  <c:v>0.3040067533893398</c:v>
                </c:pt>
                <c:pt idx="622">
                  <c:v>0.3041951364996463</c:v>
                </c:pt>
                <c:pt idx="623">
                  <c:v>0.30432211771821294</c:v>
                </c:pt>
                <c:pt idx="624">
                  <c:v>0.3044646076169007</c:v>
                </c:pt>
                <c:pt idx="625">
                  <c:v>0.30460656629536936</c:v>
                </c:pt>
                <c:pt idx="626">
                  <c:v>0.30475298489874353</c:v>
                </c:pt>
                <c:pt idx="627">
                  <c:v>0.30493076971302568</c:v>
                </c:pt>
                <c:pt idx="628">
                  <c:v>0.30504905638440871</c:v>
                </c:pt>
                <c:pt idx="629">
                  <c:v>0.30519085393203205</c:v>
                </c:pt>
                <c:pt idx="630">
                  <c:v>0.30535860444153212</c:v>
                </c:pt>
                <c:pt idx="631">
                  <c:v>0.30553267889626912</c:v>
                </c:pt>
                <c:pt idx="632">
                  <c:v>0.30571811521949915</c:v>
                </c:pt>
                <c:pt idx="633">
                  <c:v>0.30589845223448292</c:v>
                </c:pt>
                <c:pt idx="634">
                  <c:v>0.30597169278742548</c:v>
                </c:pt>
                <c:pt idx="635">
                  <c:v>0.30593351392278767</c:v>
                </c:pt>
                <c:pt idx="636">
                  <c:v>0.30609080344954637</c:v>
                </c:pt>
                <c:pt idx="637">
                  <c:v>0.30627457353974125</c:v>
                </c:pt>
                <c:pt idx="638">
                  <c:v>0.30637117456557617</c:v>
                </c:pt>
                <c:pt idx="639">
                  <c:v>0.30639662850478067</c:v>
                </c:pt>
                <c:pt idx="640">
                  <c:v>0.30662408917407219</c:v>
                </c:pt>
                <c:pt idx="641">
                  <c:v>0.30683330473137915</c:v>
                </c:pt>
                <c:pt idx="642">
                  <c:v>0.30693839781622517</c:v>
                </c:pt>
                <c:pt idx="643">
                  <c:v>0.3070283181259465</c:v>
                </c:pt>
                <c:pt idx="644">
                  <c:v>0.30705667857304358</c:v>
                </c:pt>
                <c:pt idx="645">
                  <c:v>0.30715546025012652</c:v>
                </c:pt>
                <c:pt idx="646">
                  <c:v>0.30735627515142</c:v>
                </c:pt>
                <c:pt idx="647">
                  <c:v>0.30743931112550155</c:v>
                </c:pt>
                <c:pt idx="648">
                  <c:v>0.30753264485657456</c:v>
                </c:pt>
                <c:pt idx="649">
                  <c:v>0.30765860501504921</c:v>
                </c:pt>
                <c:pt idx="650">
                  <c:v>0.30777212289616362</c:v>
                </c:pt>
                <c:pt idx="651">
                  <c:v>0.30779628940758652</c:v>
                </c:pt>
                <c:pt idx="652">
                  <c:v>0.30786592375491656</c:v>
                </c:pt>
                <c:pt idx="653">
                  <c:v>0.30793179837495227</c:v>
                </c:pt>
                <c:pt idx="654">
                  <c:v>0.30802302377305341</c:v>
                </c:pt>
                <c:pt idx="655">
                  <c:v>0.30809913321905058</c:v>
                </c:pt>
                <c:pt idx="656">
                  <c:v>0.3081427064546754</c:v>
                </c:pt>
                <c:pt idx="657">
                  <c:v>0.30819750487051861</c:v>
                </c:pt>
                <c:pt idx="658">
                  <c:v>0.30831153035094838</c:v>
                </c:pt>
                <c:pt idx="659">
                  <c:v>0.3083990397255742</c:v>
                </c:pt>
                <c:pt idx="660">
                  <c:v>0.30851558597035056</c:v>
                </c:pt>
                <c:pt idx="661">
                  <c:v>0.30865026924933653</c:v>
                </c:pt>
                <c:pt idx="662">
                  <c:v>0.30868841952338227</c:v>
                </c:pt>
                <c:pt idx="663">
                  <c:v>0.30871661775282261</c:v>
                </c:pt>
                <c:pt idx="664">
                  <c:v>0.30878597028263727</c:v>
                </c:pt>
                <c:pt idx="665">
                  <c:v>0.30886592752003356</c:v>
                </c:pt>
                <c:pt idx="666">
                  <c:v>0.30890887942628348</c:v>
                </c:pt>
                <c:pt idx="667">
                  <c:v>0.3089093531612499</c:v>
                </c:pt>
                <c:pt idx="668">
                  <c:v>0.30898767194180971</c:v>
                </c:pt>
                <c:pt idx="669">
                  <c:v>0.30903384320303168</c:v>
                </c:pt>
                <c:pt idx="670">
                  <c:v>0.30913051196571373</c:v>
                </c:pt>
                <c:pt idx="671">
                  <c:v>0.3092443342773965</c:v>
                </c:pt>
                <c:pt idx="672">
                  <c:v>0.30944943094720739</c:v>
                </c:pt>
                <c:pt idx="673">
                  <c:v>0.30956696201332923</c:v>
                </c:pt>
                <c:pt idx="674">
                  <c:v>0.30958165067212301</c:v>
                </c:pt>
                <c:pt idx="675">
                  <c:v>0.30963387882606225</c:v>
                </c:pt>
                <c:pt idx="676">
                  <c:v>0.30972538677258776</c:v>
                </c:pt>
                <c:pt idx="677">
                  <c:v>0.30985755036200885</c:v>
                </c:pt>
                <c:pt idx="678">
                  <c:v>0.31002600372599909</c:v>
                </c:pt>
                <c:pt idx="679">
                  <c:v>0.31013786424974749</c:v>
                </c:pt>
                <c:pt idx="680">
                  <c:v>0.3102326107459194</c:v>
                </c:pt>
                <c:pt idx="681">
                  <c:v>0.31028794620855493</c:v>
                </c:pt>
                <c:pt idx="682">
                  <c:v>0.31038753694182869</c:v>
                </c:pt>
                <c:pt idx="683">
                  <c:v>0.31045169097488406</c:v>
                </c:pt>
                <c:pt idx="684">
                  <c:v>0.31053833164214512</c:v>
                </c:pt>
                <c:pt idx="685">
                  <c:v>0.31071036490054033</c:v>
                </c:pt>
                <c:pt idx="686">
                  <c:v>0.31081156965415996</c:v>
                </c:pt>
                <c:pt idx="687">
                  <c:v>0.31088015515048345</c:v>
                </c:pt>
                <c:pt idx="688">
                  <c:v>0.31095446420494738</c:v>
                </c:pt>
                <c:pt idx="689">
                  <c:v>0.31099102059731715</c:v>
                </c:pt>
                <c:pt idx="690">
                  <c:v>0.31105484335665817</c:v>
                </c:pt>
                <c:pt idx="691">
                  <c:v>0.3111398241072611</c:v>
                </c:pt>
                <c:pt idx="692">
                  <c:v>0.311231378591528</c:v>
                </c:pt>
                <c:pt idx="693">
                  <c:v>0.31135123362004086</c:v>
                </c:pt>
                <c:pt idx="694">
                  <c:v>0.31143281570286424</c:v>
                </c:pt>
                <c:pt idx="695">
                  <c:v>0.31143954281286879</c:v>
                </c:pt>
                <c:pt idx="696">
                  <c:v>0.31147694267091713</c:v>
                </c:pt>
                <c:pt idx="697">
                  <c:v>0.31149958687315621</c:v>
                </c:pt>
                <c:pt idx="698">
                  <c:v>0.31156545297944821</c:v>
                </c:pt>
                <c:pt idx="699">
                  <c:v>0.31168119320034365</c:v>
                </c:pt>
                <c:pt idx="700">
                  <c:v>0.31177121717051298</c:v>
                </c:pt>
                <c:pt idx="701">
                  <c:v>0.31185321200845556</c:v>
                </c:pt>
                <c:pt idx="702">
                  <c:v>0.31194389911602211</c:v>
                </c:pt>
                <c:pt idx="703">
                  <c:v>0.31204179400093507</c:v>
                </c:pt>
                <c:pt idx="704">
                  <c:v>0.31217120136895432</c:v>
                </c:pt>
                <c:pt idx="705">
                  <c:v>0.31225719275550273</c:v>
                </c:pt>
                <c:pt idx="706">
                  <c:v>0.31233283613313229</c:v>
                </c:pt>
                <c:pt idx="707">
                  <c:v>0.3123727243627567</c:v>
                </c:pt>
                <c:pt idx="708">
                  <c:v>0.31241938094693772</c:v>
                </c:pt>
                <c:pt idx="709">
                  <c:v>0.31244389159864455</c:v>
                </c:pt>
                <c:pt idx="710">
                  <c:v>0.31247764762957025</c:v>
                </c:pt>
                <c:pt idx="711">
                  <c:v>0.31251268898494672</c:v>
                </c:pt>
                <c:pt idx="712">
                  <c:v>0.31253281212499512</c:v>
                </c:pt>
                <c:pt idx="713">
                  <c:v>0.31253142871598549</c:v>
                </c:pt>
                <c:pt idx="714">
                  <c:v>0.31254571674215798</c:v>
                </c:pt>
                <c:pt idx="715">
                  <c:v>0.31259437169946758</c:v>
                </c:pt>
                <c:pt idx="716">
                  <c:v>0.31260585026093229</c:v>
                </c:pt>
                <c:pt idx="717">
                  <c:v>0.31265299933532081</c:v>
                </c:pt>
                <c:pt idx="718">
                  <c:v>0.31274362151002061</c:v>
                </c:pt>
                <c:pt idx="719">
                  <c:v>0.31276995284744896</c:v>
                </c:pt>
                <c:pt idx="720">
                  <c:v>0.3127979458685971</c:v>
                </c:pt>
                <c:pt idx="721">
                  <c:v>0.31283369263939725</c:v>
                </c:pt>
                <c:pt idx="722">
                  <c:v>0.31284659837135576</c:v>
                </c:pt>
                <c:pt idx="723">
                  <c:v>0.31285622012639563</c:v>
                </c:pt>
                <c:pt idx="724">
                  <c:v>0.3129652776771083</c:v>
                </c:pt>
                <c:pt idx="725">
                  <c:v>0.31306703351754489</c:v>
                </c:pt>
                <c:pt idx="726">
                  <c:v>0.3131448816833512</c:v>
                </c:pt>
                <c:pt idx="727">
                  <c:v>0.31323898967463409</c:v>
                </c:pt>
                <c:pt idx="728">
                  <c:v>0.31328906560177416</c:v>
                </c:pt>
                <c:pt idx="729">
                  <c:v>0.3133385649499037</c:v>
                </c:pt>
                <c:pt idx="730">
                  <c:v>0.31341088469436418</c:v>
                </c:pt>
                <c:pt idx="731">
                  <c:v>0.31348499677871011</c:v>
                </c:pt>
                <c:pt idx="732">
                  <c:v>0.31356299500746615</c:v>
                </c:pt>
                <c:pt idx="733">
                  <c:v>0.31367163971590778</c:v>
                </c:pt>
                <c:pt idx="734">
                  <c:v>0.31378517003323103</c:v>
                </c:pt>
                <c:pt idx="735">
                  <c:v>0.31387894114095066</c:v>
                </c:pt>
                <c:pt idx="736">
                  <c:v>0.31401394122083787</c:v>
                </c:pt>
                <c:pt idx="737">
                  <c:v>0.31415813464503556</c:v>
                </c:pt>
                <c:pt idx="738">
                  <c:v>0.31431784061164153</c:v>
                </c:pt>
                <c:pt idx="739">
                  <c:v>0.31447488270324964</c:v>
                </c:pt>
                <c:pt idx="740">
                  <c:v>0.31462037226067857</c:v>
                </c:pt>
                <c:pt idx="741">
                  <c:v>0.3147602924503709</c:v>
                </c:pt>
                <c:pt idx="742">
                  <c:v>0.3148831791731177</c:v>
                </c:pt>
                <c:pt idx="743">
                  <c:v>0.31501881745863053</c:v>
                </c:pt>
                <c:pt idx="744">
                  <c:v>0.31520067796362256</c:v>
                </c:pt>
                <c:pt idx="745">
                  <c:v>0.31538948994121491</c:v>
                </c:pt>
                <c:pt idx="746">
                  <c:v>0.31554618483813313</c:v>
                </c:pt>
                <c:pt idx="747">
                  <c:v>0.31573724744878856</c:v>
                </c:pt>
                <c:pt idx="748">
                  <c:v>0.31597442863923569</c:v>
                </c:pt>
                <c:pt idx="749">
                  <c:v>0.31616179127196259</c:v>
                </c:pt>
                <c:pt idx="750">
                  <c:v>0.31633254338780925</c:v>
                </c:pt>
                <c:pt idx="751">
                  <c:v>0.31653240556682377</c:v>
                </c:pt>
                <c:pt idx="752">
                  <c:v>0.3166659043647857</c:v>
                </c:pt>
                <c:pt idx="753">
                  <c:v>0.31681896121329456</c:v>
                </c:pt>
                <c:pt idx="754">
                  <c:v>0.31699776887900666</c:v>
                </c:pt>
                <c:pt idx="755">
                  <c:v>0.31714440046352421</c:v>
                </c:pt>
                <c:pt idx="756">
                  <c:v>0.31728592636349823</c:v>
                </c:pt>
                <c:pt idx="757">
                  <c:v>0.3173867525092699</c:v>
                </c:pt>
                <c:pt idx="758">
                  <c:v>0.3175327295548826</c:v>
                </c:pt>
                <c:pt idx="759">
                  <c:v>0.31770345549257351</c:v>
                </c:pt>
                <c:pt idx="760">
                  <c:v>0.31785460844481045</c:v>
                </c:pt>
                <c:pt idx="761">
                  <c:v>0.31801309071895528</c:v>
                </c:pt>
                <c:pt idx="762">
                  <c:v>0.31813325180525903</c:v>
                </c:pt>
                <c:pt idx="763">
                  <c:v>0.31821408969122489</c:v>
                </c:pt>
                <c:pt idx="764">
                  <c:v>0.31829906421232151</c:v>
                </c:pt>
                <c:pt idx="765">
                  <c:v>0.31841708965808529</c:v>
                </c:pt>
                <c:pt idx="766">
                  <c:v>0.31855230347138314</c:v>
                </c:pt>
                <c:pt idx="767">
                  <c:v>0.31866677287951667</c:v>
                </c:pt>
                <c:pt idx="768">
                  <c:v>0.31876109563805161</c:v>
                </c:pt>
                <c:pt idx="769">
                  <c:v>0.31883863416179126</c:v>
                </c:pt>
                <c:pt idx="770">
                  <c:v>0.31890494925908325</c:v>
                </c:pt>
                <c:pt idx="771">
                  <c:v>0.31898400457388748</c:v>
                </c:pt>
                <c:pt idx="772">
                  <c:v>0.31905381770771668</c:v>
                </c:pt>
                <c:pt idx="773">
                  <c:v>0.31912385146376127</c:v>
                </c:pt>
                <c:pt idx="774">
                  <c:v>0.31921475541937583</c:v>
                </c:pt>
                <c:pt idx="775">
                  <c:v>0.31926714785717419</c:v>
                </c:pt>
                <c:pt idx="776">
                  <c:v>0.3192897116278467</c:v>
                </c:pt>
                <c:pt idx="777">
                  <c:v>0.31933333393915225</c:v>
                </c:pt>
                <c:pt idx="778">
                  <c:v>0.31938077024394129</c:v>
                </c:pt>
                <c:pt idx="779">
                  <c:v>0.31939076137176858</c:v>
                </c:pt>
                <c:pt idx="780">
                  <c:v>0.31941428315728709</c:v>
                </c:pt>
                <c:pt idx="781">
                  <c:v>0.31944055231193835</c:v>
                </c:pt>
                <c:pt idx="782">
                  <c:v>0.31943180042571778</c:v>
                </c:pt>
                <c:pt idx="783">
                  <c:v>0.31939559992057337</c:v>
                </c:pt>
                <c:pt idx="784">
                  <c:v>0.31937188577310333</c:v>
                </c:pt>
                <c:pt idx="785">
                  <c:v>0.31937099170896627</c:v>
                </c:pt>
                <c:pt idx="786">
                  <c:v>0.31935963556264474</c:v>
                </c:pt>
                <c:pt idx="787">
                  <c:v>0.31934914752143978</c:v>
                </c:pt>
                <c:pt idx="788">
                  <c:v>0.31934338360023479</c:v>
                </c:pt>
                <c:pt idx="789">
                  <c:v>0.31932189548973633</c:v>
                </c:pt>
                <c:pt idx="790">
                  <c:v>0.31927076547094441</c:v>
                </c:pt>
                <c:pt idx="791">
                  <c:v>0.31921725768069131</c:v>
                </c:pt>
                <c:pt idx="792">
                  <c:v>0.31917620683572778</c:v>
                </c:pt>
                <c:pt idx="793">
                  <c:v>0.3191148970801862</c:v>
                </c:pt>
                <c:pt idx="794">
                  <c:v>0.31905771108011871</c:v>
                </c:pt>
                <c:pt idx="795">
                  <c:v>0.31903018376450304</c:v>
                </c:pt>
                <c:pt idx="796">
                  <c:v>0.3190062000784914</c:v>
                </c:pt>
                <c:pt idx="797">
                  <c:v>0.31896984370435782</c:v>
                </c:pt>
                <c:pt idx="798">
                  <c:v>0.31891745996605686</c:v>
                </c:pt>
                <c:pt idx="799">
                  <c:v>0.31888274192546601</c:v>
                </c:pt>
                <c:pt idx="800">
                  <c:v>0.3188314947020448</c:v>
                </c:pt>
                <c:pt idx="801">
                  <c:v>0.31880395186527993</c:v>
                </c:pt>
                <c:pt idx="802">
                  <c:v>0.31882639614304392</c:v>
                </c:pt>
                <c:pt idx="803">
                  <c:v>0.31881942825855664</c:v>
                </c:pt>
                <c:pt idx="804">
                  <c:v>0.31880820574170338</c:v>
                </c:pt>
                <c:pt idx="805">
                  <c:v>0.31881908078997673</c:v>
                </c:pt>
                <c:pt idx="806">
                  <c:v>0.31881159351192051</c:v>
                </c:pt>
                <c:pt idx="807">
                  <c:v>0.318799735736426</c:v>
                </c:pt>
                <c:pt idx="808">
                  <c:v>0.31881786789258865</c:v>
                </c:pt>
                <c:pt idx="809">
                  <c:v>0.31885640732338971</c:v>
                </c:pt>
                <c:pt idx="810">
                  <c:v>0.31889483343394232</c:v>
                </c:pt>
                <c:pt idx="811">
                  <c:v>0.31895360465039752</c:v>
                </c:pt>
                <c:pt idx="812">
                  <c:v>0.31899647808851467</c:v>
                </c:pt>
                <c:pt idx="813">
                  <c:v>0.31903889730419327</c:v>
                </c:pt>
                <c:pt idx="814">
                  <c:v>0.31908583138957064</c:v>
                </c:pt>
                <c:pt idx="815">
                  <c:v>0.31912355137022907</c:v>
                </c:pt>
                <c:pt idx="816">
                  <c:v>0.31917170465260408</c:v>
                </c:pt>
                <c:pt idx="817">
                  <c:v>0.31923405910421043</c:v>
                </c:pt>
                <c:pt idx="818">
                  <c:v>0.31929885769790672</c:v>
                </c:pt>
                <c:pt idx="819">
                  <c:v>0.31937735264043066</c:v>
                </c:pt>
                <c:pt idx="820">
                  <c:v>0.31943931540183546</c:v>
                </c:pt>
                <c:pt idx="821">
                  <c:v>0.31949750515833908</c:v>
                </c:pt>
                <c:pt idx="822">
                  <c:v>0.31954274803460142</c:v>
                </c:pt>
                <c:pt idx="823">
                  <c:v>0.31959087780860473</c:v>
                </c:pt>
                <c:pt idx="824">
                  <c:v>0.31963732854844823</c:v>
                </c:pt>
                <c:pt idx="825">
                  <c:v>0.31969184401464923</c:v>
                </c:pt>
                <c:pt idx="826">
                  <c:v>0.31975105998078668</c:v>
                </c:pt>
                <c:pt idx="827">
                  <c:v>0.31980940988658779</c:v>
                </c:pt>
                <c:pt idx="828">
                  <c:v>0.31986646558237575</c:v>
                </c:pt>
                <c:pt idx="829">
                  <c:v>0.31991860649356674</c:v>
                </c:pt>
                <c:pt idx="830">
                  <c:v>0.3199659382371956</c:v>
                </c:pt>
                <c:pt idx="831">
                  <c:v>0.32000161944292466</c:v>
                </c:pt>
                <c:pt idx="832">
                  <c:v>0.32004108229861178</c:v>
                </c:pt>
                <c:pt idx="833">
                  <c:v>0.3200975289097357</c:v>
                </c:pt>
                <c:pt idx="834">
                  <c:v>0.3201575850975516</c:v>
                </c:pt>
                <c:pt idx="835">
                  <c:v>0.3202154233696663</c:v>
                </c:pt>
                <c:pt idx="836">
                  <c:v>0.32027429347817504</c:v>
                </c:pt>
                <c:pt idx="837">
                  <c:v>0.32034703421459371</c:v>
                </c:pt>
                <c:pt idx="838">
                  <c:v>0.32040127895984144</c:v>
                </c:pt>
                <c:pt idx="839">
                  <c:v>0.32044866238092123</c:v>
                </c:pt>
                <c:pt idx="840">
                  <c:v>0.32049814839274643</c:v>
                </c:pt>
                <c:pt idx="841">
                  <c:v>0.32053280912346027</c:v>
                </c:pt>
                <c:pt idx="842">
                  <c:v>0.32056061121146068</c:v>
                </c:pt>
                <c:pt idx="843">
                  <c:v>0.32058386573242503</c:v>
                </c:pt>
                <c:pt idx="844">
                  <c:v>0.32060615536384707</c:v>
                </c:pt>
                <c:pt idx="845">
                  <c:v>0.32063729282810322</c:v>
                </c:pt>
                <c:pt idx="846">
                  <c:v>0.32065772835082168</c:v>
                </c:pt>
                <c:pt idx="847">
                  <c:v>0.32069973678732033</c:v>
                </c:pt>
                <c:pt idx="848">
                  <c:v>0.32073330653902549</c:v>
                </c:pt>
                <c:pt idx="849">
                  <c:v>0.32075510984150629</c:v>
                </c:pt>
                <c:pt idx="850">
                  <c:v>0.32076982661398373</c:v>
                </c:pt>
                <c:pt idx="851">
                  <c:v>0.32079144800934173</c:v>
                </c:pt>
                <c:pt idx="852">
                  <c:v>0.3208130119179326</c:v>
                </c:pt>
                <c:pt idx="853">
                  <c:v>0.32086103199166199</c:v>
                </c:pt>
                <c:pt idx="854">
                  <c:v>0.32092559917228586</c:v>
                </c:pt>
                <c:pt idx="855">
                  <c:v>0.32096412572155114</c:v>
                </c:pt>
                <c:pt idx="856">
                  <c:v>0.32099571518431652</c:v>
                </c:pt>
                <c:pt idx="857">
                  <c:v>0.32102919597513307</c:v>
                </c:pt>
                <c:pt idx="858">
                  <c:v>0.32105690406333282</c:v>
                </c:pt>
                <c:pt idx="859">
                  <c:v>0.32108647119132044</c:v>
                </c:pt>
                <c:pt idx="860">
                  <c:v>0.32112735746764692</c:v>
                </c:pt>
                <c:pt idx="861">
                  <c:v>0.32115661050961192</c:v>
                </c:pt>
                <c:pt idx="862">
                  <c:v>0.32117381557762742</c:v>
                </c:pt>
                <c:pt idx="863">
                  <c:v>0.32118515972886302</c:v>
                </c:pt>
                <c:pt idx="864">
                  <c:v>0.32120211513885305</c:v>
                </c:pt>
                <c:pt idx="865">
                  <c:v>0.32122554594347141</c:v>
                </c:pt>
                <c:pt idx="866">
                  <c:v>0.32123983719404825</c:v>
                </c:pt>
                <c:pt idx="867">
                  <c:v>0.32125133426236324</c:v>
                </c:pt>
                <c:pt idx="868">
                  <c:v>0.32126786279667485</c:v>
                </c:pt>
                <c:pt idx="869">
                  <c:v>0.32127836017837053</c:v>
                </c:pt>
                <c:pt idx="870">
                  <c:v>0.32128932729342946</c:v>
                </c:pt>
                <c:pt idx="871">
                  <c:v>0.32130734947684209</c:v>
                </c:pt>
                <c:pt idx="872">
                  <c:v>0.32132016993915308</c:v>
                </c:pt>
                <c:pt idx="873">
                  <c:v>0.32132711666987562</c:v>
                </c:pt>
                <c:pt idx="874">
                  <c:v>0.32133938249645833</c:v>
                </c:pt>
                <c:pt idx="875">
                  <c:v>0.32135220149582583</c:v>
                </c:pt>
                <c:pt idx="876">
                  <c:v>0.32136723191158539</c:v>
                </c:pt>
                <c:pt idx="877">
                  <c:v>0.32138852903645782</c:v>
                </c:pt>
                <c:pt idx="878">
                  <c:v>0.32140340765940362</c:v>
                </c:pt>
                <c:pt idx="879">
                  <c:v>0.321421323850761</c:v>
                </c:pt>
                <c:pt idx="880">
                  <c:v>0.32144307809772749</c:v>
                </c:pt>
                <c:pt idx="881">
                  <c:v>0.32146523666379329</c:v>
                </c:pt>
                <c:pt idx="882">
                  <c:v>0.32148805796023489</c:v>
                </c:pt>
                <c:pt idx="883">
                  <c:v>0.32150593729915811</c:v>
                </c:pt>
                <c:pt idx="884">
                  <c:v>0.32152311951243923</c:v>
                </c:pt>
                <c:pt idx="885">
                  <c:v>0.3215372803681445</c:v>
                </c:pt>
                <c:pt idx="886">
                  <c:v>0.32155074251757526</c:v>
                </c:pt>
                <c:pt idx="887">
                  <c:v>0.32157196207039496</c:v>
                </c:pt>
                <c:pt idx="888">
                  <c:v>0.32158764965616649</c:v>
                </c:pt>
                <c:pt idx="889">
                  <c:v>0.32160698180324182</c:v>
                </c:pt>
                <c:pt idx="890">
                  <c:v>0.32162143345740041</c:v>
                </c:pt>
                <c:pt idx="891">
                  <c:v>0.32162700273754025</c:v>
                </c:pt>
                <c:pt idx="892">
                  <c:v>0.32164029793262844</c:v>
                </c:pt>
                <c:pt idx="893">
                  <c:v>0.32165896407538869</c:v>
                </c:pt>
                <c:pt idx="894">
                  <c:v>0.32167358019710302</c:v>
                </c:pt>
                <c:pt idx="895">
                  <c:v>0.3216742938280579</c:v>
                </c:pt>
                <c:pt idx="896">
                  <c:v>0.32168239782901975</c:v>
                </c:pt>
                <c:pt idx="897">
                  <c:v>0.32169318187746937</c:v>
                </c:pt>
                <c:pt idx="898">
                  <c:v>0.32170755323740702</c:v>
                </c:pt>
                <c:pt idx="899">
                  <c:v>0.32173564914758968</c:v>
                </c:pt>
                <c:pt idx="900">
                  <c:v>0.32175131945693608</c:v>
                </c:pt>
                <c:pt idx="901">
                  <c:v>0.32176309592761343</c:v>
                </c:pt>
                <c:pt idx="902">
                  <c:v>0.32177696581077531</c:v>
                </c:pt>
                <c:pt idx="903">
                  <c:v>0.3217831963967977</c:v>
                </c:pt>
                <c:pt idx="904">
                  <c:v>0.32179223355576098</c:v>
                </c:pt>
                <c:pt idx="905">
                  <c:v>0.32181504417221413</c:v>
                </c:pt>
                <c:pt idx="906">
                  <c:v>0.32183787432982947</c:v>
                </c:pt>
                <c:pt idx="907">
                  <c:v>0.32186588767435581</c:v>
                </c:pt>
                <c:pt idx="908">
                  <c:v>0.3218938774130074</c:v>
                </c:pt>
                <c:pt idx="909">
                  <c:v>0.3219182257435878</c:v>
                </c:pt>
                <c:pt idx="910">
                  <c:v>0.32195062423292159</c:v>
                </c:pt>
                <c:pt idx="911">
                  <c:v>0.32196161742643831</c:v>
                </c:pt>
                <c:pt idx="912">
                  <c:v>0.32195483837486288</c:v>
                </c:pt>
                <c:pt idx="913">
                  <c:v>0.32197489356161907</c:v>
                </c:pt>
                <c:pt idx="914">
                  <c:v>0.3219909112321922</c:v>
                </c:pt>
                <c:pt idx="915">
                  <c:v>0.32200866939373851</c:v>
                </c:pt>
                <c:pt idx="916">
                  <c:v>0.32205002200820959</c:v>
                </c:pt>
                <c:pt idx="917">
                  <c:v>0.32207060265220339</c:v>
                </c:pt>
                <c:pt idx="918">
                  <c:v>0.32207868434415554</c:v>
                </c:pt>
                <c:pt idx="919">
                  <c:v>0.32210062913422804</c:v>
                </c:pt>
                <c:pt idx="920">
                  <c:v>0.3221180913708982</c:v>
                </c:pt>
                <c:pt idx="921">
                  <c:v>0.32212976385261261</c:v>
                </c:pt>
                <c:pt idx="922">
                  <c:v>0.32214426575152005</c:v>
                </c:pt>
                <c:pt idx="923">
                  <c:v>0.32214659541907498</c:v>
                </c:pt>
                <c:pt idx="924">
                  <c:v>0.32215433198451365</c:v>
                </c:pt>
                <c:pt idx="925">
                  <c:v>0.32216437364307321</c:v>
                </c:pt>
                <c:pt idx="926">
                  <c:v>0.32216971973850367</c:v>
                </c:pt>
                <c:pt idx="927">
                  <c:v>0.32217861379525298</c:v>
                </c:pt>
                <c:pt idx="928">
                  <c:v>0.32217420683697645</c:v>
                </c:pt>
                <c:pt idx="929">
                  <c:v>0.32216449993449164</c:v>
                </c:pt>
                <c:pt idx="930">
                  <c:v>0.3221640667010775</c:v>
                </c:pt>
                <c:pt idx="931">
                  <c:v>0.32215057243108741</c:v>
                </c:pt>
                <c:pt idx="932">
                  <c:v>0.3221479173818495</c:v>
                </c:pt>
                <c:pt idx="933">
                  <c:v>0.32214500038360216</c:v>
                </c:pt>
                <c:pt idx="934">
                  <c:v>0.32213215513765775</c:v>
                </c:pt>
                <c:pt idx="935">
                  <c:v>0.32213016803070049</c:v>
                </c:pt>
                <c:pt idx="936">
                  <c:v>0.32212545623707012</c:v>
                </c:pt>
                <c:pt idx="937">
                  <c:v>0.32212272937506331</c:v>
                </c:pt>
                <c:pt idx="938">
                  <c:v>0.32210940656481118</c:v>
                </c:pt>
                <c:pt idx="939">
                  <c:v>0.32208416373248089</c:v>
                </c:pt>
                <c:pt idx="940">
                  <c:v>0.32206694515836398</c:v>
                </c:pt>
                <c:pt idx="941">
                  <c:v>0.32204249486823883</c:v>
                </c:pt>
                <c:pt idx="942">
                  <c:v>0.32200995251622672</c:v>
                </c:pt>
                <c:pt idx="943">
                  <c:v>0.32197402692066796</c:v>
                </c:pt>
                <c:pt idx="944">
                  <c:v>0.32193672034393273</c:v>
                </c:pt>
                <c:pt idx="945">
                  <c:v>0.32189565414526661</c:v>
                </c:pt>
                <c:pt idx="946">
                  <c:v>0.3218481725286706</c:v>
                </c:pt>
                <c:pt idx="947">
                  <c:v>0.32179795164527542</c:v>
                </c:pt>
                <c:pt idx="948">
                  <c:v>0.32174089034235992</c:v>
                </c:pt>
                <c:pt idx="949">
                  <c:v>0.32166903370826122</c:v>
                </c:pt>
                <c:pt idx="950">
                  <c:v>0.32158463506462087</c:v>
                </c:pt>
                <c:pt idx="951">
                  <c:v>0.32151885605054337</c:v>
                </c:pt>
                <c:pt idx="952">
                  <c:v>0.32145980210660108</c:v>
                </c:pt>
                <c:pt idx="953">
                  <c:v>0.32140706403311742</c:v>
                </c:pt>
                <c:pt idx="954">
                  <c:v>0.32135498250065825</c:v>
                </c:pt>
                <c:pt idx="955">
                  <c:v>0.32128793478581336</c:v>
                </c:pt>
                <c:pt idx="956">
                  <c:v>0.3212246371154277</c:v>
                </c:pt>
                <c:pt idx="957">
                  <c:v>0.32116426577423512</c:v>
                </c:pt>
                <c:pt idx="958">
                  <c:v>0.32110956702163523</c:v>
                </c:pt>
                <c:pt idx="959">
                  <c:v>0.32106682220485233</c:v>
                </c:pt>
                <c:pt idx="960">
                  <c:v>0.32103058163734199</c:v>
                </c:pt>
                <c:pt idx="961">
                  <c:v>0.32099558007306267</c:v>
                </c:pt>
                <c:pt idx="962">
                  <c:v>0.32097795855426342</c:v>
                </c:pt>
                <c:pt idx="963">
                  <c:v>0.32097142935147976</c:v>
                </c:pt>
                <c:pt idx="964">
                  <c:v>0.32098579957625201</c:v>
                </c:pt>
                <c:pt idx="965">
                  <c:v>0.32101910543377343</c:v>
                </c:pt>
                <c:pt idx="966">
                  <c:v>0.32106134191268559</c:v>
                </c:pt>
                <c:pt idx="967">
                  <c:v>0.32112353528857734</c:v>
                </c:pt>
                <c:pt idx="968">
                  <c:v>0.3212052641891126</c:v>
                </c:pt>
                <c:pt idx="969">
                  <c:v>0.32129816686502582</c:v>
                </c:pt>
                <c:pt idx="970">
                  <c:v>0.32139655218026125</c:v>
                </c:pt>
                <c:pt idx="971">
                  <c:v>0.32151432551532694</c:v>
                </c:pt>
                <c:pt idx="972">
                  <c:v>0.32163706137918435</c:v>
                </c:pt>
                <c:pt idx="973">
                  <c:v>0.32176318599445497</c:v>
                </c:pt>
                <c:pt idx="974">
                  <c:v>0.32190569463082896</c:v>
                </c:pt>
                <c:pt idx="975">
                  <c:v>0.32206487759803365</c:v>
                </c:pt>
                <c:pt idx="976">
                  <c:v>0.32222033839531333</c:v>
                </c:pt>
                <c:pt idx="977">
                  <c:v>0.32237930528289083</c:v>
                </c:pt>
                <c:pt idx="978">
                  <c:v>0.32254190790925125</c:v>
                </c:pt>
                <c:pt idx="979">
                  <c:v>0.32268459882168848</c:v>
                </c:pt>
                <c:pt idx="980">
                  <c:v>0.32282660774160321</c:v>
                </c:pt>
                <c:pt idx="981">
                  <c:v>0.3229591544727819</c:v>
                </c:pt>
                <c:pt idx="982">
                  <c:v>0.32308388052398723</c:v>
                </c:pt>
                <c:pt idx="983">
                  <c:v>0.32320586575517135</c:v>
                </c:pt>
                <c:pt idx="984">
                  <c:v>0.32331342580035277</c:v>
                </c:pt>
                <c:pt idx="985">
                  <c:v>0.32341214092401821</c:v>
                </c:pt>
                <c:pt idx="986">
                  <c:v>0.32350627654162395</c:v>
                </c:pt>
                <c:pt idx="987">
                  <c:v>0.32359517551005768</c:v>
                </c:pt>
                <c:pt idx="988">
                  <c:v>0.32369279929821504</c:v>
                </c:pt>
                <c:pt idx="989">
                  <c:v>0.32377390245189569</c:v>
                </c:pt>
                <c:pt idx="990">
                  <c:v>0.32384331484487766</c:v>
                </c:pt>
                <c:pt idx="991">
                  <c:v>0.32389613143649121</c:v>
                </c:pt>
                <c:pt idx="992">
                  <c:v>0.32392783161385863</c:v>
                </c:pt>
                <c:pt idx="993">
                  <c:v>0.32393351696303224</c:v>
                </c:pt>
                <c:pt idx="994">
                  <c:v>0.32391473544436478</c:v>
                </c:pt>
                <c:pt idx="995">
                  <c:v>0.32387622011778</c:v>
                </c:pt>
                <c:pt idx="996">
                  <c:v>0.32383887886642543</c:v>
                </c:pt>
                <c:pt idx="997">
                  <c:v>0.32378799169749745</c:v>
                </c:pt>
                <c:pt idx="998">
                  <c:v>0.32373724012031646</c:v>
                </c:pt>
                <c:pt idx="999">
                  <c:v>0.3236898160563117</c:v>
                </c:pt>
                <c:pt idx="1000">
                  <c:v>0.32362488734328615</c:v>
                </c:pt>
                <c:pt idx="1001">
                  <c:v>0.32354642743135559</c:v>
                </c:pt>
                <c:pt idx="1002">
                  <c:v>0.32346334279340522</c:v>
                </c:pt>
                <c:pt idx="1003">
                  <c:v>0.32337252417379186</c:v>
                </c:pt>
                <c:pt idx="1004">
                  <c:v>0.32325408952514745</c:v>
                </c:pt>
                <c:pt idx="1005">
                  <c:v>0.32312162180072646</c:v>
                </c:pt>
                <c:pt idx="1006">
                  <c:v>0.32298237578866534</c:v>
                </c:pt>
                <c:pt idx="1007">
                  <c:v>0.32284750040762722</c:v>
                </c:pt>
                <c:pt idx="1008">
                  <c:v>0.32271490690730459</c:v>
                </c:pt>
                <c:pt idx="1009">
                  <c:v>0.32258525891838136</c:v>
                </c:pt>
                <c:pt idx="1010">
                  <c:v>0.3224467717737588</c:v>
                </c:pt>
                <c:pt idx="1011">
                  <c:v>0.32227502911083378</c:v>
                </c:pt>
                <c:pt idx="1012">
                  <c:v>0.3220883278253252</c:v>
                </c:pt>
                <c:pt idx="1013">
                  <c:v>0.32189506339308926</c:v>
                </c:pt>
                <c:pt idx="1014">
                  <c:v>0.32169931129270712</c:v>
                </c:pt>
                <c:pt idx="1015">
                  <c:v>0.32149300582468204</c:v>
                </c:pt>
                <c:pt idx="1016">
                  <c:v>0.32127522147712256</c:v>
                </c:pt>
                <c:pt idx="1017">
                  <c:v>0.32104058799851048</c:v>
                </c:pt>
                <c:pt idx="1018">
                  <c:v>0.32078377886066328</c:v>
                </c:pt>
                <c:pt idx="1019">
                  <c:v>0.32050428123561475</c:v>
                </c:pt>
                <c:pt idx="1020">
                  <c:v>0.32020386943107226</c:v>
                </c:pt>
                <c:pt idx="1021">
                  <c:v>0.31987499564363703</c:v>
                </c:pt>
                <c:pt idx="1022">
                  <c:v>0.31953586033633113</c:v>
                </c:pt>
                <c:pt idx="1023">
                  <c:v>0.31915993181222463</c:v>
                </c:pt>
                <c:pt idx="1024">
                  <c:v>0.31877530104413682</c:v>
                </c:pt>
                <c:pt idx="1025">
                  <c:v>0.31836719098295885</c:v>
                </c:pt>
                <c:pt idx="1026">
                  <c:v>0.3179155063706684</c:v>
                </c:pt>
                <c:pt idx="1027">
                  <c:v>0.31744653783978211</c:v>
                </c:pt>
                <c:pt idx="1028">
                  <c:v>0.31693599355199381</c:v>
                </c:pt>
                <c:pt idx="1029">
                  <c:v>0.31639125456065553</c:v>
                </c:pt>
                <c:pt idx="1030">
                  <c:v>0.31581323655629184</c:v>
                </c:pt>
                <c:pt idx="1031">
                  <c:v>0.31516950688167777</c:v>
                </c:pt>
                <c:pt idx="1032">
                  <c:v>0.31450207673841674</c:v>
                </c:pt>
                <c:pt idx="1033">
                  <c:v>0.31380877945640617</c:v>
                </c:pt>
                <c:pt idx="1034">
                  <c:v>0.31306548893180935</c:v>
                </c:pt>
                <c:pt idx="1035">
                  <c:v>0.31229104331002094</c:v>
                </c:pt>
                <c:pt idx="1036">
                  <c:v>0.31146878623738133</c:v>
                </c:pt>
                <c:pt idx="1037">
                  <c:v>0.31058548638744815</c:v>
                </c:pt>
                <c:pt idx="1038">
                  <c:v>0.30966142824511905</c:v>
                </c:pt>
                <c:pt idx="1039">
                  <c:v>0.30869864969370525</c:v>
                </c:pt>
                <c:pt idx="1040">
                  <c:v>0.30771598332970512</c:v>
                </c:pt>
                <c:pt idx="1041">
                  <c:v>0.30669576007201232</c:v>
                </c:pt>
                <c:pt idx="1042">
                  <c:v>0.30564013348979352</c:v>
                </c:pt>
                <c:pt idx="1043">
                  <c:v>0.30455594284907078</c:v>
                </c:pt>
                <c:pt idx="1044">
                  <c:v>0.3034689517549537</c:v>
                </c:pt>
                <c:pt idx="1045">
                  <c:v>0.30235256151267703</c:v>
                </c:pt>
                <c:pt idx="1046">
                  <c:v>0.30123016488106802</c:v>
                </c:pt>
                <c:pt idx="1047">
                  <c:v>0.30010211022952632</c:v>
                </c:pt>
                <c:pt idx="1048">
                  <c:v>0.29894617433609771</c:v>
                </c:pt>
                <c:pt idx="1049">
                  <c:v>0.29780119629794943</c:v>
                </c:pt>
                <c:pt idx="1050">
                  <c:v>0.29665276926922379</c:v>
                </c:pt>
                <c:pt idx="1051">
                  <c:v>0.29551707568454177</c:v>
                </c:pt>
                <c:pt idx="1052">
                  <c:v>0.29437765285401191</c:v>
                </c:pt>
                <c:pt idx="1053">
                  <c:v>0.2932814395051721</c:v>
                </c:pt>
                <c:pt idx="1054">
                  <c:v>0.29217364693507636</c:v>
                </c:pt>
                <c:pt idx="1055">
                  <c:v>0.29114421525204282</c:v>
                </c:pt>
                <c:pt idx="1056">
                  <c:v>0.29013598398194329</c:v>
                </c:pt>
                <c:pt idx="1057">
                  <c:v>0.28920699935583993</c:v>
                </c:pt>
                <c:pt idx="1058">
                  <c:v>0.28830998045179895</c:v>
                </c:pt>
                <c:pt idx="1059">
                  <c:v>0.28751708765301393</c:v>
                </c:pt>
                <c:pt idx="1060">
                  <c:v>0.28678905050677456</c:v>
                </c:pt>
                <c:pt idx="1061">
                  <c:v>0.28619146761237119</c:v>
                </c:pt>
                <c:pt idx="1062">
                  <c:v>0.28571294567183225</c:v>
                </c:pt>
                <c:pt idx="1063">
                  <c:v>0.28535342574864514</c:v>
                </c:pt>
                <c:pt idx="1064">
                  <c:v>0.2851333323748691</c:v>
                </c:pt>
                <c:pt idx="1065">
                  <c:v>0.28503105233564163</c:v>
                </c:pt>
                <c:pt idx="1066">
                  <c:v>0.28504968712744128</c:v>
                </c:pt>
                <c:pt idx="1067">
                  <c:v>0.28519002316211473</c:v>
                </c:pt>
                <c:pt idx="1068">
                  <c:v>0.28544508711998079</c:v>
                </c:pt>
                <c:pt idx="1069">
                  <c:v>0.28579096943805177</c:v>
                </c:pt>
                <c:pt idx="1070">
                  <c:v>0.28618023248380875</c:v>
                </c:pt>
                <c:pt idx="1071">
                  <c:v>0.28666216447945331</c:v>
                </c:pt>
                <c:pt idx="1072">
                  <c:v>0.28715428114532943</c:v>
                </c:pt>
                <c:pt idx="1073">
                  <c:v>0.28771204734842953</c:v>
                </c:pt>
                <c:pt idx="1074">
                  <c:v>0.28826484457085333</c:v>
                </c:pt>
                <c:pt idx="1075">
                  <c:v>0.28884757948780176</c:v>
                </c:pt>
                <c:pt idx="1076">
                  <c:v>0.28943019964290917</c:v>
                </c:pt>
                <c:pt idx="1077">
                  <c:v>0.29002035285816657</c:v>
                </c:pt>
                <c:pt idx="1078">
                  <c:v>0.290605214824532</c:v>
                </c:pt>
                <c:pt idx="1079">
                  <c:v>0.2912050213540972</c:v>
                </c:pt>
                <c:pt idx="1080">
                  <c:v>0.29179202869208049</c:v>
                </c:pt>
                <c:pt idx="1081">
                  <c:v>0.29237154351847477</c:v>
                </c:pt>
                <c:pt idx="1082">
                  <c:v>0.29295547304984654</c:v>
                </c:pt>
                <c:pt idx="1083">
                  <c:v>0.2935191683774348</c:v>
                </c:pt>
                <c:pt idx="1084">
                  <c:v>0.29407577240726046</c:v>
                </c:pt>
                <c:pt idx="1085">
                  <c:v>0.29462313887361358</c:v>
                </c:pt>
                <c:pt idx="1086">
                  <c:v>0.29513880236934931</c:v>
                </c:pt>
                <c:pt idx="1087">
                  <c:v>0.29563709504614505</c:v>
                </c:pt>
                <c:pt idx="1088">
                  <c:v>0.29611676714393731</c:v>
                </c:pt>
                <c:pt idx="1089">
                  <c:v>0.29656616342222658</c:v>
                </c:pt>
                <c:pt idx="1090">
                  <c:v>0.2970006996717251</c:v>
                </c:pt>
                <c:pt idx="1091">
                  <c:v>0.29741392377200943</c:v>
                </c:pt>
                <c:pt idx="1092">
                  <c:v>0.29780354667077186</c:v>
                </c:pt>
                <c:pt idx="1093">
                  <c:v>0.29817340711169377</c:v>
                </c:pt>
                <c:pt idx="1094">
                  <c:v>0.29853000629580223</c:v>
                </c:pt>
                <c:pt idx="1095">
                  <c:v>0.29885211355653502</c:v>
                </c:pt>
                <c:pt idx="1096">
                  <c:v>0.2991590208671302</c:v>
                </c:pt>
                <c:pt idx="1097">
                  <c:v>0.29943873214922906</c:v>
                </c:pt>
                <c:pt idx="1098">
                  <c:v>0.29967806932245672</c:v>
                </c:pt>
                <c:pt idx="1099">
                  <c:v>0.29991760351623947</c:v>
                </c:pt>
                <c:pt idx="1100">
                  <c:v>0.30013690264646259</c:v>
                </c:pt>
                <c:pt idx="1101">
                  <c:v>0.30034158869059691</c:v>
                </c:pt>
                <c:pt idx="1102">
                  <c:v>0.30054297402041091</c:v>
                </c:pt>
                <c:pt idx="1103">
                  <c:v>0.30072196690979353</c:v>
                </c:pt>
                <c:pt idx="1104">
                  <c:v>0.30087460659436227</c:v>
                </c:pt>
                <c:pt idx="1105">
                  <c:v>0.30101501662594804</c:v>
                </c:pt>
                <c:pt idx="1106">
                  <c:v>0.30113833145857882</c:v>
                </c:pt>
                <c:pt idx="1107">
                  <c:v>0.30125061338151277</c:v>
                </c:pt>
                <c:pt idx="1108">
                  <c:v>0.3013752337233922</c:v>
                </c:pt>
                <c:pt idx="1109">
                  <c:v>0.30151355791572626</c:v>
                </c:pt>
                <c:pt idx="1110">
                  <c:v>0.30165448203277395</c:v>
                </c:pt>
                <c:pt idx="1111">
                  <c:v>0.30180286735611689</c:v>
                </c:pt>
                <c:pt idx="1112">
                  <c:v>0.30196411851528188</c:v>
                </c:pt>
                <c:pt idx="1113">
                  <c:v>0.30212452901505882</c:v>
                </c:pt>
                <c:pt idx="1114">
                  <c:v>0.30229467847333386</c:v>
                </c:pt>
                <c:pt idx="1115">
                  <c:v>0.3024846626196892</c:v>
                </c:pt>
                <c:pt idx="1116">
                  <c:v>0.3026927430535909</c:v>
                </c:pt>
                <c:pt idx="1117">
                  <c:v>0.30291152084145273</c:v>
                </c:pt>
                <c:pt idx="1118">
                  <c:v>0.30314710966986674</c:v>
                </c:pt>
                <c:pt idx="1119">
                  <c:v>0.30339844207796546</c:v>
                </c:pt>
                <c:pt idx="1120">
                  <c:v>0.30365164855261123</c:v>
                </c:pt>
                <c:pt idx="1121">
                  <c:v>0.30392494476068077</c:v>
                </c:pt>
                <c:pt idx="1122">
                  <c:v>0.30419703123658764</c:v>
                </c:pt>
                <c:pt idx="1123">
                  <c:v>0.30447457196473071</c:v>
                </c:pt>
                <c:pt idx="1124">
                  <c:v>0.30475915218223187</c:v>
                </c:pt>
                <c:pt idx="1125">
                  <c:v>0.30504491067576089</c:v>
                </c:pt>
                <c:pt idx="1126">
                  <c:v>0.30532661891763796</c:v>
                </c:pt>
                <c:pt idx="1127">
                  <c:v>0.3056208583544866</c:v>
                </c:pt>
                <c:pt idx="1128">
                  <c:v>0.30590799446701378</c:v>
                </c:pt>
                <c:pt idx="1129">
                  <c:v>0.30619211076372044</c:v>
                </c:pt>
                <c:pt idx="1130">
                  <c:v>0.30647150111779209</c:v>
                </c:pt>
                <c:pt idx="1131">
                  <c:v>0.30673415283026273</c:v>
                </c:pt>
                <c:pt idx="1132">
                  <c:v>0.30700159718669912</c:v>
                </c:pt>
                <c:pt idx="1133">
                  <c:v>0.30726847497398685</c:v>
                </c:pt>
                <c:pt idx="1134">
                  <c:v>0.30753706566875921</c:v>
                </c:pt>
                <c:pt idx="1135">
                  <c:v>0.30780941519564425</c:v>
                </c:pt>
                <c:pt idx="1136">
                  <c:v>0.308072362023802</c:v>
                </c:pt>
                <c:pt idx="1137">
                  <c:v>0.30833423539978705</c:v>
                </c:pt>
                <c:pt idx="1138">
                  <c:v>0.30859004125356998</c:v>
                </c:pt>
                <c:pt idx="1139">
                  <c:v>0.30884018598196733</c:v>
                </c:pt>
                <c:pt idx="1140">
                  <c:v>0.30908786415096468</c:v>
                </c:pt>
                <c:pt idx="1141">
                  <c:v>0.30932735026872399</c:v>
                </c:pt>
                <c:pt idx="1142">
                  <c:v>0.3095522637140396</c:v>
                </c:pt>
                <c:pt idx="1143">
                  <c:v>0.30977530147749643</c:v>
                </c:pt>
                <c:pt idx="1144">
                  <c:v>0.30999772719508428</c:v>
                </c:pt>
                <c:pt idx="1145">
                  <c:v>0.3102218167503597</c:v>
                </c:pt>
                <c:pt idx="1146">
                  <c:v>0.31044927354940072</c:v>
                </c:pt>
                <c:pt idx="1147">
                  <c:v>0.31066604901120914</c:v>
                </c:pt>
                <c:pt idx="1148">
                  <c:v>0.31087118116958395</c:v>
                </c:pt>
                <c:pt idx="1149">
                  <c:v>0.311070656586587</c:v>
                </c:pt>
                <c:pt idx="1150">
                  <c:v>0.3112637161259928</c:v>
                </c:pt>
                <c:pt idx="1151">
                  <c:v>0.31145113669045843</c:v>
                </c:pt>
                <c:pt idx="1152">
                  <c:v>0.31163797680121469</c:v>
                </c:pt>
                <c:pt idx="1153">
                  <c:v>0.31182692954678487</c:v>
                </c:pt>
                <c:pt idx="1154">
                  <c:v>0.31200884478907204</c:v>
                </c:pt>
                <c:pt idx="1155">
                  <c:v>0.31218082597576446</c:v>
                </c:pt>
                <c:pt idx="1156">
                  <c:v>0.31235535305431633</c:v>
                </c:pt>
                <c:pt idx="1157">
                  <c:v>0.31254135670718686</c:v>
                </c:pt>
                <c:pt idx="1158">
                  <c:v>0.31270064485428412</c:v>
                </c:pt>
                <c:pt idx="1159">
                  <c:v>0.31286343099132824</c:v>
                </c:pt>
                <c:pt idx="1160">
                  <c:v>0.31304073312533681</c:v>
                </c:pt>
                <c:pt idx="1161">
                  <c:v>0.31319935563586249</c:v>
                </c:pt>
                <c:pt idx="1162">
                  <c:v>0.31335792043428751</c:v>
                </c:pt>
                <c:pt idx="1163">
                  <c:v>0.3135312332919396</c:v>
                </c:pt>
                <c:pt idx="1164">
                  <c:v>0.31367822285463487</c:v>
                </c:pt>
                <c:pt idx="1165">
                  <c:v>0.31380038771925839</c:v>
                </c:pt>
                <c:pt idx="1166">
                  <c:v>0.3139369374908314</c:v>
                </c:pt>
                <c:pt idx="1167">
                  <c:v>0.3140636352143466</c:v>
                </c:pt>
                <c:pt idx="1168">
                  <c:v>0.31420465686273058</c:v>
                </c:pt>
                <c:pt idx="1169">
                  <c:v>0.31435714519954727</c:v>
                </c:pt>
                <c:pt idx="1170">
                  <c:v>0.31449648074440373</c:v>
                </c:pt>
                <c:pt idx="1171">
                  <c:v>0.31463331899371855</c:v>
                </c:pt>
                <c:pt idx="1172">
                  <c:v>0.31477766468144935</c:v>
                </c:pt>
                <c:pt idx="1173">
                  <c:v>0.31492059900292974</c:v>
                </c:pt>
                <c:pt idx="1174">
                  <c:v>0.31505330534279768</c:v>
                </c:pt>
                <c:pt idx="1175">
                  <c:v>0.31518938283819337</c:v>
                </c:pt>
                <c:pt idx="1176">
                  <c:v>0.31531558309133256</c:v>
                </c:pt>
                <c:pt idx="1177">
                  <c:v>0.31543741748019954</c:v>
                </c:pt>
                <c:pt idx="1178">
                  <c:v>0.31556436485380851</c:v>
                </c:pt>
                <c:pt idx="1179">
                  <c:v>0.315695442724997</c:v>
                </c:pt>
                <c:pt idx="1180">
                  <c:v>0.3158191812126892</c:v>
                </c:pt>
                <c:pt idx="1181">
                  <c:v>0.31594520134523268</c:v>
                </c:pt>
                <c:pt idx="1182">
                  <c:v>0.31606712014691424</c:v>
                </c:pt>
                <c:pt idx="1183">
                  <c:v>0.31618284842963179</c:v>
                </c:pt>
                <c:pt idx="1184">
                  <c:v>0.31629615067278516</c:v>
                </c:pt>
                <c:pt idx="1185">
                  <c:v>0.31640189704568039</c:v>
                </c:pt>
                <c:pt idx="1186">
                  <c:v>0.31650882614403769</c:v>
                </c:pt>
                <c:pt idx="1187">
                  <c:v>0.31660926355875585</c:v>
                </c:pt>
                <c:pt idx="1188">
                  <c:v>0.31670713700672265</c:v>
                </c:pt>
                <c:pt idx="1189">
                  <c:v>0.31680769300711947</c:v>
                </c:pt>
                <c:pt idx="1190">
                  <c:v>0.31690160805993345</c:v>
                </c:pt>
                <c:pt idx="1191">
                  <c:v>0.31700121244070228</c:v>
                </c:pt>
                <c:pt idx="1192">
                  <c:v>0.31710302492349024</c:v>
                </c:pt>
                <c:pt idx="1193">
                  <c:v>0.31720704228200991</c:v>
                </c:pt>
                <c:pt idx="1194">
                  <c:v>0.31731773062792329</c:v>
                </c:pt>
                <c:pt idx="1195">
                  <c:v>0.31741878661773176</c:v>
                </c:pt>
                <c:pt idx="1196">
                  <c:v>0.31752164219426476</c:v>
                </c:pt>
                <c:pt idx="1197">
                  <c:v>0.31763115367991768</c:v>
                </c:pt>
                <c:pt idx="1198">
                  <c:v>0.31773783901681402</c:v>
                </c:pt>
                <c:pt idx="1199">
                  <c:v>0.31784413356026636</c:v>
                </c:pt>
                <c:pt idx="1200">
                  <c:v>0.31794623023793006</c:v>
                </c:pt>
                <c:pt idx="1201">
                  <c:v>0.31803229639032027</c:v>
                </c:pt>
                <c:pt idx="1202">
                  <c:v>0.31811240869967966</c:v>
                </c:pt>
                <c:pt idx="1203">
                  <c:v>0.31819146118365244</c:v>
                </c:pt>
                <c:pt idx="1204">
                  <c:v>0.31826724979700044</c:v>
                </c:pt>
                <c:pt idx="1205">
                  <c:v>0.31835182349344709</c:v>
                </c:pt>
                <c:pt idx="1206">
                  <c:v>0.31843991235568986</c:v>
                </c:pt>
                <c:pt idx="1207">
                  <c:v>0.31853134154441198</c:v>
                </c:pt>
                <c:pt idx="1208">
                  <c:v>0.31862367108521389</c:v>
                </c:pt>
                <c:pt idx="1209">
                  <c:v>0.31871081401454887</c:v>
                </c:pt>
                <c:pt idx="1210">
                  <c:v>0.31876876423005279</c:v>
                </c:pt>
                <c:pt idx="1211">
                  <c:v>0.31882773225041966</c:v>
                </c:pt>
                <c:pt idx="1212">
                  <c:v>0.31889966909029011</c:v>
                </c:pt>
                <c:pt idx="1213">
                  <c:v>0.31896281083882316</c:v>
                </c:pt>
                <c:pt idx="1214">
                  <c:v>0.31903975065721618</c:v>
                </c:pt>
                <c:pt idx="1215">
                  <c:v>0.31912144138923004</c:v>
                </c:pt>
                <c:pt idx="1216">
                  <c:v>0.31918938321066959</c:v>
                </c:pt>
                <c:pt idx="1217">
                  <c:v>0.3192546657890552</c:v>
                </c:pt>
                <c:pt idx="1218">
                  <c:v>0.31932739052993392</c:v>
                </c:pt>
                <c:pt idx="1219">
                  <c:v>0.31939203774664249</c:v>
                </c:pt>
                <c:pt idx="1220">
                  <c:v>0.31945388649373446</c:v>
                </c:pt>
                <c:pt idx="1221">
                  <c:v>0.31952480389542048</c:v>
                </c:pt>
                <c:pt idx="1222">
                  <c:v>0.31959802341061794</c:v>
                </c:pt>
                <c:pt idx="1223">
                  <c:v>0.31967121837849072</c:v>
                </c:pt>
                <c:pt idx="1224">
                  <c:v>0.31973825145255586</c:v>
                </c:pt>
                <c:pt idx="1225">
                  <c:v>0.31980463754864408</c:v>
                </c:pt>
                <c:pt idx="1226">
                  <c:v>0.31986096039687001</c:v>
                </c:pt>
                <c:pt idx="1227">
                  <c:v>0.31991190346465925</c:v>
                </c:pt>
                <c:pt idx="1228">
                  <c:v>0.31996905012751858</c:v>
                </c:pt>
                <c:pt idx="1229">
                  <c:v>0.32002320953126628</c:v>
                </c:pt>
                <c:pt idx="1230">
                  <c:v>0.32008290382303056</c:v>
                </c:pt>
                <c:pt idx="1231">
                  <c:v>0.32014661650347515</c:v>
                </c:pt>
                <c:pt idx="1232">
                  <c:v>0.3202015081839899</c:v>
                </c:pt>
                <c:pt idx="1233">
                  <c:v>0.32025689055135392</c:v>
                </c:pt>
                <c:pt idx="1234">
                  <c:v>0.3203049503803439</c:v>
                </c:pt>
                <c:pt idx="1235">
                  <c:v>0.32034749945273511</c:v>
                </c:pt>
                <c:pt idx="1236">
                  <c:v>0.32039280467890308</c:v>
                </c:pt>
                <c:pt idx="1237">
                  <c:v>0.32044338881309181</c:v>
                </c:pt>
                <c:pt idx="1238">
                  <c:v>0.32049551496284434</c:v>
                </c:pt>
                <c:pt idx="1239">
                  <c:v>0.3205456305150205</c:v>
                </c:pt>
                <c:pt idx="1240">
                  <c:v>0.32061433635516795</c:v>
                </c:pt>
                <c:pt idx="1241">
                  <c:v>0.32067974163001067</c:v>
                </c:pt>
                <c:pt idx="1242">
                  <c:v>0.3207369207885557</c:v>
                </c:pt>
                <c:pt idx="1243">
                  <c:v>0.32081458881659802</c:v>
                </c:pt>
                <c:pt idx="1244">
                  <c:v>0.32088028896614251</c:v>
                </c:pt>
                <c:pt idx="1245">
                  <c:v>0.32093511371494166</c:v>
                </c:pt>
                <c:pt idx="1246">
                  <c:v>0.3210047687797099</c:v>
                </c:pt>
                <c:pt idx="1247">
                  <c:v>0.32105946005505875</c:v>
                </c:pt>
                <c:pt idx="1248">
                  <c:v>0.32110029221855574</c:v>
                </c:pt>
                <c:pt idx="1249">
                  <c:v>0.32114740407961878</c:v>
                </c:pt>
                <c:pt idx="1250">
                  <c:v>0.32118892852134834</c:v>
                </c:pt>
                <c:pt idx="1251">
                  <c:v>0.32123959675316555</c:v>
                </c:pt>
                <c:pt idx="1252">
                  <c:v>0.32130512883493906</c:v>
                </c:pt>
                <c:pt idx="1253">
                  <c:v>0.32136143194124028</c:v>
                </c:pt>
                <c:pt idx="1254">
                  <c:v>0.32140021587570361</c:v>
                </c:pt>
                <c:pt idx="1255">
                  <c:v>0.32143568816218809</c:v>
                </c:pt>
                <c:pt idx="1256">
                  <c:v>0.32146730496375597</c:v>
                </c:pt>
                <c:pt idx="1257">
                  <c:v>0.32150506667609607</c:v>
                </c:pt>
                <c:pt idx="1258">
                  <c:v>0.32155697548317447</c:v>
                </c:pt>
                <c:pt idx="1259">
                  <c:v>0.32159588104906389</c:v>
                </c:pt>
                <c:pt idx="1260">
                  <c:v>0.32161640493021432</c:v>
                </c:pt>
                <c:pt idx="1261">
                  <c:v>0.3216555504652287</c:v>
                </c:pt>
                <c:pt idx="1262">
                  <c:v>0.32170170313194418</c:v>
                </c:pt>
                <c:pt idx="1263">
                  <c:v>0.32174010032378786</c:v>
                </c:pt>
                <c:pt idx="1264">
                  <c:v>0.32178235290536028</c:v>
                </c:pt>
                <c:pt idx="1265">
                  <c:v>0.32182882902343318</c:v>
                </c:pt>
                <c:pt idx="1266">
                  <c:v>0.32187712934516832</c:v>
                </c:pt>
                <c:pt idx="1267">
                  <c:v>0.32192144116983779</c:v>
                </c:pt>
                <c:pt idx="1268">
                  <c:v>0.32197686010586818</c:v>
                </c:pt>
                <c:pt idx="1269">
                  <c:v>0.32202939286195403</c:v>
                </c:pt>
                <c:pt idx="1270">
                  <c:v>0.32205371041529696</c:v>
                </c:pt>
                <c:pt idx="1271">
                  <c:v>0.32210490174285628</c:v>
                </c:pt>
                <c:pt idx="1272">
                  <c:v>0.32218148324784529</c:v>
                </c:pt>
                <c:pt idx="1273">
                  <c:v>0.32223157131964331</c:v>
                </c:pt>
                <c:pt idx="1274">
                  <c:v>0.3222820759163702</c:v>
                </c:pt>
                <c:pt idx="1275">
                  <c:v>0.3223327873971103</c:v>
                </c:pt>
                <c:pt idx="1276">
                  <c:v>0.32237492293126074</c:v>
                </c:pt>
                <c:pt idx="1277">
                  <c:v>0.32242381944918658</c:v>
                </c:pt>
                <c:pt idx="1278">
                  <c:v>0.32247361467925689</c:v>
                </c:pt>
                <c:pt idx="1279">
                  <c:v>0.32252048569990766</c:v>
                </c:pt>
                <c:pt idx="1280">
                  <c:v>0.32255638847018864</c:v>
                </c:pt>
                <c:pt idx="1281">
                  <c:v>0.3226014799741394</c:v>
                </c:pt>
                <c:pt idx="1282">
                  <c:v>0.32265589712187709</c:v>
                </c:pt>
                <c:pt idx="1283">
                  <c:v>0.32271022200140476</c:v>
                </c:pt>
                <c:pt idx="1284">
                  <c:v>0.32276404295822148</c:v>
                </c:pt>
                <c:pt idx="1285">
                  <c:v>0.32281784427796439</c:v>
                </c:pt>
                <c:pt idx="1286">
                  <c:v>0.32286978753724616</c:v>
                </c:pt>
                <c:pt idx="1287">
                  <c:v>0.32291756646391745</c:v>
                </c:pt>
                <c:pt idx="1288">
                  <c:v>0.32296872165643148</c:v>
                </c:pt>
                <c:pt idx="1289">
                  <c:v>0.32302172392727374</c:v>
                </c:pt>
                <c:pt idx="1290">
                  <c:v>0.32306910044863207</c:v>
                </c:pt>
                <c:pt idx="1291">
                  <c:v>0.32312065735324969</c:v>
                </c:pt>
                <c:pt idx="1292">
                  <c:v>0.3231701198479251</c:v>
                </c:pt>
                <c:pt idx="1293">
                  <c:v>0.32321575772698835</c:v>
                </c:pt>
                <c:pt idx="1294">
                  <c:v>0.32326686027215495</c:v>
                </c:pt>
                <c:pt idx="1295">
                  <c:v>0.32331663243430797</c:v>
                </c:pt>
                <c:pt idx="1296">
                  <c:v>0.32336167908427887</c:v>
                </c:pt>
                <c:pt idx="1297">
                  <c:v>0.32340461806286452</c:v>
                </c:pt>
                <c:pt idx="1298">
                  <c:v>0.32344925031991251</c:v>
                </c:pt>
                <c:pt idx="1299">
                  <c:v>0.32349770507158621</c:v>
                </c:pt>
                <c:pt idx="1300">
                  <c:v>0.32354467122121217</c:v>
                </c:pt>
                <c:pt idx="1301">
                  <c:v>0.32359579842452563</c:v>
                </c:pt>
                <c:pt idx="1302">
                  <c:v>0.32365950424970591</c:v>
                </c:pt>
                <c:pt idx="1303">
                  <c:v>0.32371639315134898</c:v>
                </c:pt>
                <c:pt idx="1304">
                  <c:v>0.32377613000040145</c:v>
                </c:pt>
                <c:pt idx="1305">
                  <c:v>0.32385035819439528</c:v>
                </c:pt>
                <c:pt idx="1306">
                  <c:v>0.32390361917447796</c:v>
                </c:pt>
                <c:pt idx="1307">
                  <c:v>0.32395725635964306</c:v>
                </c:pt>
                <c:pt idx="1308">
                  <c:v>0.32401509835112347</c:v>
                </c:pt>
                <c:pt idx="1309">
                  <c:v>0.32405883570791955</c:v>
                </c:pt>
                <c:pt idx="1310">
                  <c:v>0.32410790631753572</c:v>
                </c:pt>
                <c:pt idx="1311">
                  <c:v>0.32415239685128666</c:v>
                </c:pt>
                <c:pt idx="1312">
                  <c:v>0.32419143526897876</c:v>
                </c:pt>
                <c:pt idx="1313">
                  <c:v>0.32423633219940101</c:v>
                </c:pt>
                <c:pt idx="1314">
                  <c:v>0.32428994558485141</c:v>
                </c:pt>
                <c:pt idx="1315">
                  <c:v>0.32435135732445936</c:v>
                </c:pt>
                <c:pt idx="1316">
                  <c:v>0.32441754410062412</c:v>
                </c:pt>
                <c:pt idx="1317">
                  <c:v>0.32448512066640328</c:v>
                </c:pt>
                <c:pt idx="1318">
                  <c:v>0.32454322217934356</c:v>
                </c:pt>
                <c:pt idx="1319">
                  <c:v>0.32459756212737573</c:v>
                </c:pt>
                <c:pt idx="1320">
                  <c:v>0.3246363666454351</c:v>
                </c:pt>
                <c:pt idx="1321">
                  <c:v>0.32465710049890811</c:v>
                </c:pt>
                <c:pt idx="1322">
                  <c:v>0.32470249754126229</c:v>
                </c:pt>
                <c:pt idx="1323">
                  <c:v>0.3247656481953925</c:v>
                </c:pt>
                <c:pt idx="1324">
                  <c:v>0.32482836621669825</c:v>
                </c:pt>
                <c:pt idx="1325">
                  <c:v>0.3249119817966431</c:v>
                </c:pt>
                <c:pt idx="1326">
                  <c:v>0.32497456456723856</c:v>
                </c:pt>
                <c:pt idx="1327">
                  <c:v>0.3250108042644369</c:v>
                </c:pt>
                <c:pt idx="1328">
                  <c:v>0.3250590456910239</c:v>
                </c:pt>
                <c:pt idx="1329">
                  <c:v>0.32509102522111316</c:v>
                </c:pt>
                <c:pt idx="1330">
                  <c:v>0.32515392546488636</c:v>
                </c:pt>
                <c:pt idx="1331">
                  <c:v>0.32524473696750722</c:v>
                </c:pt>
                <c:pt idx="1332">
                  <c:v>0.32531818421460917</c:v>
                </c:pt>
                <c:pt idx="1333">
                  <c:v>0.32540748287528759</c:v>
                </c:pt>
                <c:pt idx="1334">
                  <c:v>0.32548620495719144</c:v>
                </c:pt>
                <c:pt idx="1335">
                  <c:v>0.32554343776629913</c:v>
                </c:pt>
                <c:pt idx="1336">
                  <c:v>0.32560572033262075</c:v>
                </c:pt>
                <c:pt idx="1337">
                  <c:v>0.32567574667579835</c:v>
                </c:pt>
                <c:pt idx="1338">
                  <c:v>0.32574433051898438</c:v>
                </c:pt>
                <c:pt idx="1339">
                  <c:v>0.32581340995942543</c:v>
                </c:pt>
                <c:pt idx="1340">
                  <c:v>0.32587523419535813</c:v>
                </c:pt>
                <c:pt idx="1341">
                  <c:v>0.32592973709198642</c:v>
                </c:pt>
                <c:pt idx="1342">
                  <c:v>0.32598457310003148</c:v>
                </c:pt>
                <c:pt idx="1343">
                  <c:v>0.3260335224724189</c:v>
                </c:pt>
                <c:pt idx="1344">
                  <c:v>0.32608522209039048</c:v>
                </c:pt>
                <c:pt idx="1345">
                  <c:v>0.32613746505920127</c:v>
                </c:pt>
                <c:pt idx="1346">
                  <c:v>0.32618857627318043</c:v>
                </c:pt>
                <c:pt idx="1347">
                  <c:v>0.32624422766645356</c:v>
                </c:pt>
                <c:pt idx="1348">
                  <c:v>0.32628816820656442</c:v>
                </c:pt>
                <c:pt idx="1349">
                  <c:v>0.32633586798589292</c:v>
                </c:pt>
                <c:pt idx="1350">
                  <c:v>0.32637233238469981</c:v>
                </c:pt>
                <c:pt idx="1351">
                  <c:v>0.32638723381323637</c:v>
                </c:pt>
                <c:pt idx="1352">
                  <c:v>0.32640182393408801</c:v>
                </c:pt>
                <c:pt idx="1353">
                  <c:v>0.32640695371111522</c:v>
                </c:pt>
                <c:pt idx="1354">
                  <c:v>0.32641678516594375</c:v>
                </c:pt>
                <c:pt idx="1355">
                  <c:v>0.32642168680714834</c:v>
                </c:pt>
                <c:pt idx="1356">
                  <c:v>0.32645106464140189</c:v>
                </c:pt>
                <c:pt idx="1357">
                  <c:v>0.32647206862127315</c:v>
                </c:pt>
                <c:pt idx="1358">
                  <c:v>0.32648194929871438</c:v>
                </c:pt>
                <c:pt idx="1359">
                  <c:v>0.32648280511796063</c:v>
                </c:pt>
                <c:pt idx="1360">
                  <c:v>0.32647034962078886</c:v>
                </c:pt>
                <c:pt idx="1361">
                  <c:v>0.32647457568311694</c:v>
                </c:pt>
                <c:pt idx="1362">
                  <c:v>0.32648188647118886</c:v>
                </c:pt>
                <c:pt idx="1363">
                  <c:v>0.32650838669918403</c:v>
                </c:pt>
                <c:pt idx="1364">
                  <c:v>0.32654668553381644</c:v>
                </c:pt>
                <c:pt idx="1365">
                  <c:v>0.32656159749772362</c:v>
                </c:pt>
                <c:pt idx="1366">
                  <c:v>0.32657532890882973</c:v>
                </c:pt>
                <c:pt idx="1367">
                  <c:v>0.32658307027697225</c:v>
                </c:pt>
                <c:pt idx="1368">
                  <c:v>0.32658259073767054</c:v>
                </c:pt>
                <c:pt idx="1369">
                  <c:v>0.32657461175943991</c:v>
                </c:pt>
                <c:pt idx="1370">
                  <c:v>0.32655954122612352</c:v>
                </c:pt>
                <c:pt idx="1371">
                  <c:v>0.32652838275211654</c:v>
                </c:pt>
                <c:pt idx="1372">
                  <c:v>0.32648287233069878</c:v>
                </c:pt>
                <c:pt idx="1373">
                  <c:v>0.32644971198120282</c:v>
                </c:pt>
                <c:pt idx="1374">
                  <c:v>0.32641231549847866</c:v>
                </c:pt>
                <c:pt idx="1375">
                  <c:v>0.3263728607153511</c:v>
                </c:pt>
                <c:pt idx="1376">
                  <c:v>0.32633313347763276</c:v>
                </c:pt>
                <c:pt idx="1377">
                  <c:v>0.32627571231696906</c:v>
                </c:pt>
                <c:pt idx="1378">
                  <c:v>0.32622063132452528</c:v>
                </c:pt>
                <c:pt idx="1379">
                  <c:v>0.32615421004619344</c:v>
                </c:pt>
                <c:pt idx="1380">
                  <c:v>0.32608169700917494</c:v>
                </c:pt>
                <c:pt idx="1381">
                  <c:v>0.32601988113807184</c:v>
                </c:pt>
                <c:pt idx="1382">
                  <c:v>0.32594311316543406</c:v>
                </c:pt>
                <c:pt idx="1383">
                  <c:v>0.32586900534046487</c:v>
                </c:pt>
                <c:pt idx="1384">
                  <c:v>0.32580453118092256</c:v>
                </c:pt>
                <c:pt idx="1385">
                  <c:v>0.32573885981080197</c:v>
                </c:pt>
                <c:pt idx="1386">
                  <c:v>0.32567122384910968</c:v>
                </c:pt>
                <c:pt idx="1387">
                  <c:v>0.32558841510351577</c:v>
                </c:pt>
                <c:pt idx="1388">
                  <c:v>0.32550127735399381</c:v>
                </c:pt>
                <c:pt idx="1389">
                  <c:v>0.32540497445859645</c:v>
                </c:pt>
                <c:pt idx="1390">
                  <c:v>0.32530991128041831</c:v>
                </c:pt>
                <c:pt idx="1391">
                  <c:v>0.32522212260346284</c:v>
                </c:pt>
                <c:pt idx="1392">
                  <c:v>0.32513347988742103</c:v>
                </c:pt>
                <c:pt idx="1393">
                  <c:v>0.32505440500727534</c:v>
                </c:pt>
                <c:pt idx="1394">
                  <c:v>0.32497718407241188</c:v>
                </c:pt>
                <c:pt idx="1395">
                  <c:v>0.32490655725226159</c:v>
                </c:pt>
                <c:pt idx="1396">
                  <c:v>0.32484906510014183</c:v>
                </c:pt>
                <c:pt idx="1397">
                  <c:v>0.32478163239238955</c:v>
                </c:pt>
                <c:pt idx="1398">
                  <c:v>0.32471080311375683</c:v>
                </c:pt>
                <c:pt idx="1399">
                  <c:v>0.32464437061179185</c:v>
                </c:pt>
                <c:pt idx="1400">
                  <c:v>0.32457442275914822</c:v>
                </c:pt>
                <c:pt idx="1401">
                  <c:v>0.32451614574782717</c:v>
                </c:pt>
                <c:pt idx="1402">
                  <c:v>0.3244703219833478</c:v>
                </c:pt>
                <c:pt idx="1403">
                  <c:v>0.32441776458459931</c:v>
                </c:pt>
                <c:pt idx="1404">
                  <c:v>0.3243667382268734</c:v>
                </c:pt>
                <c:pt idx="1405">
                  <c:v>0.32431247835904364</c:v>
                </c:pt>
                <c:pt idx="1406">
                  <c:v>0.32425453891281375</c:v>
                </c:pt>
                <c:pt idx="1407">
                  <c:v>0.32419717535756631</c:v>
                </c:pt>
                <c:pt idx="1408">
                  <c:v>0.32414323756810487</c:v>
                </c:pt>
                <c:pt idx="1409">
                  <c:v>0.32408089734685669</c:v>
                </c:pt>
                <c:pt idx="1410">
                  <c:v>0.32401728682802378</c:v>
                </c:pt>
                <c:pt idx="1411">
                  <c:v>0.32394278866965037</c:v>
                </c:pt>
                <c:pt idx="1412">
                  <c:v>0.32385488233757198</c:v>
                </c:pt>
                <c:pt idx="1413">
                  <c:v>0.32377944074319426</c:v>
                </c:pt>
                <c:pt idx="1414">
                  <c:v>0.32370338776781288</c:v>
                </c:pt>
                <c:pt idx="1415">
                  <c:v>0.32362242602357144</c:v>
                </c:pt>
                <c:pt idx="1416">
                  <c:v>0.32354419031980763</c:v>
                </c:pt>
                <c:pt idx="1417">
                  <c:v>0.32346618386457843</c:v>
                </c:pt>
                <c:pt idx="1418">
                  <c:v>0.32338184282293975</c:v>
                </c:pt>
                <c:pt idx="1419">
                  <c:v>0.32329982634479854</c:v>
                </c:pt>
                <c:pt idx="1420">
                  <c:v>0.32321889841764678</c:v>
                </c:pt>
                <c:pt idx="1421">
                  <c:v>0.32315106327409354</c:v>
                </c:pt>
                <c:pt idx="1422">
                  <c:v>0.32308656832371091</c:v>
                </c:pt>
                <c:pt idx="1423">
                  <c:v>0.32302279555257496</c:v>
                </c:pt>
                <c:pt idx="1424">
                  <c:v>0.32296208893156347</c:v>
                </c:pt>
                <c:pt idx="1425">
                  <c:v>0.32291185627893176</c:v>
                </c:pt>
                <c:pt idx="1426">
                  <c:v>0.32285377002341087</c:v>
                </c:pt>
                <c:pt idx="1427">
                  <c:v>0.32280065216518344</c:v>
                </c:pt>
                <c:pt idx="1428">
                  <c:v>0.32278393337722078</c:v>
                </c:pt>
                <c:pt idx="1429">
                  <c:v>0.32274484914575158</c:v>
                </c:pt>
                <c:pt idx="1430">
                  <c:v>0.32269079778715754</c:v>
                </c:pt>
                <c:pt idx="1431">
                  <c:v>0.32264272360185353</c:v>
                </c:pt>
                <c:pt idx="1432">
                  <c:v>0.32259126379971687</c:v>
                </c:pt>
                <c:pt idx="1433">
                  <c:v>0.32254653775488945</c:v>
                </c:pt>
                <c:pt idx="1434">
                  <c:v>0.3225142480748831</c:v>
                </c:pt>
                <c:pt idx="1435">
                  <c:v>0.32251373358682806</c:v>
                </c:pt>
                <c:pt idx="1436">
                  <c:v>0.3225040633348219</c:v>
                </c:pt>
                <c:pt idx="1437">
                  <c:v>0.32247190739805764</c:v>
                </c:pt>
                <c:pt idx="1438">
                  <c:v>0.3224555883478295</c:v>
                </c:pt>
                <c:pt idx="1439">
                  <c:v>0.32243487945634747</c:v>
                </c:pt>
                <c:pt idx="1440">
                  <c:v>0.32239649302747991</c:v>
                </c:pt>
                <c:pt idx="1441">
                  <c:v>0.32235548411269238</c:v>
                </c:pt>
                <c:pt idx="1442">
                  <c:v>0.32234318748136431</c:v>
                </c:pt>
                <c:pt idx="1443">
                  <c:v>0.32233716096081938</c:v>
                </c:pt>
                <c:pt idx="1444">
                  <c:v>0.32233324577920291</c:v>
                </c:pt>
                <c:pt idx="1445">
                  <c:v>0.32232978259787043</c:v>
                </c:pt>
                <c:pt idx="1446">
                  <c:v>0.32231877555440858</c:v>
                </c:pt>
                <c:pt idx="1447">
                  <c:v>0.32231779908727659</c:v>
                </c:pt>
                <c:pt idx="1448">
                  <c:v>0.322352583871859</c:v>
                </c:pt>
                <c:pt idx="1449">
                  <c:v>0.32239987070239579</c:v>
                </c:pt>
                <c:pt idx="1450">
                  <c:v>0.32244936475656677</c:v>
                </c:pt>
                <c:pt idx="1451">
                  <c:v>0.32248417740220742</c:v>
                </c:pt>
                <c:pt idx="1452">
                  <c:v>0.32247427882921315</c:v>
                </c:pt>
                <c:pt idx="1453">
                  <c:v>0.32248110248431217</c:v>
                </c:pt>
                <c:pt idx="1454">
                  <c:v>0.32252581445156708</c:v>
                </c:pt>
                <c:pt idx="1455">
                  <c:v>0.32258248759619462</c:v>
                </c:pt>
                <c:pt idx="1456">
                  <c:v>0.32264839408774859</c:v>
                </c:pt>
                <c:pt idx="1457">
                  <c:v>0.32269231379082058</c:v>
                </c:pt>
                <c:pt idx="1458">
                  <c:v>0.32277244595261023</c:v>
                </c:pt>
                <c:pt idx="1459">
                  <c:v>0.32286496721011798</c:v>
                </c:pt>
                <c:pt idx="1460">
                  <c:v>0.32292380444209517</c:v>
                </c:pt>
                <c:pt idx="1461">
                  <c:v>0.32293831110382881</c:v>
                </c:pt>
                <c:pt idx="1462">
                  <c:v>0.32298825711220919</c:v>
                </c:pt>
                <c:pt idx="1463">
                  <c:v>0.32310333127088375</c:v>
                </c:pt>
                <c:pt idx="1464">
                  <c:v>0.32318018112299091</c:v>
                </c:pt>
                <c:pt idx="1465">
                  <c:v>0.32327758217776009</c:v>
                </c:pt>
                <c:pt idx="1466">
                  <c:v>0.32336043504528389</c:v>
                </c:pt>
                <c:pt idx="1467">
                  <c:v>0.32339700622211381</c:v>
                </c:pt>
                <c:pt idx="1468">
                  <c:v>0.32340109951813861</c:v>
                </c:pt>
                <c:pt idx="1469">
                  <c:v>0.32340871124727305</c:v>
                </c:pt>
                <c:pt idx="1470">
                  <c:v>0.32340748154592763</c:v>
                </c:pt>
                <c:pt idx="1471">
                  <c:v>0.32341846771989458</c:v>
                </c:pt>
                <c:pt idx="1472">
                  <c:v>0.32343060783959937</c:v>
                </c:pt>
                <c:pt idx="1473">
                  <c:v>0.32344409456053708</c:v>
                </c:pt>
                <c:pt idx="1474">
                  <c:v>0.32346381427835197</c:v>
                </c:pt>
                <c:pt idx="1475">
                  <c:v>0.32350332235242324</c:v>
                </c:pt>
                <c:pt idx="1476">
                  <c:v>0.32353573533320407</c:v>
                </c:pt>
                <c:pt idx="1477">
                  <c:v>0.32353365784881283</c:v>
                </c:pt>
                <c:pt idx="1478">
                  <c:v>0.32354521877249548</c:v>
                </c:pt>
                <c:pt idx="1479">
                  <c:v>0.32356556090289629</c:v>
                </c:pt>
                <c:pt idx="1480">
                  <c:v>0.32357217165955304</c:v>
                </c:pt>
                <c:pt idx="1481">
                  <c:v>0.32357458237533665</c:v>
                </c:pt>
                <c:pt idx="1482">
                  <c:v>0.32359020777885239</c:v>
                </c:pt>
                <c:pt idx="1483">
                  <c:v>0.3236153694332663</c:v>
                </c:pt>
                <c:pt idx="1484">
                  <c:v>0.32364603576510026</c:v>
                </c:pt>
                <c:pt idx="1485">
                  <c:v>0.32364698249729801</c:v>
                </c:pt>
                <c:pt idx="1486">
                  <c:v>0.32360729060392041</c:v>
                </c:pt>
                <c:pt idx="1487">
                  <c:v>0.32358133032166564</c:v>
                </c:pt>
                <c:pt idx="1488">
                  <c:v>0.32354851462561718</c:v>
                </c:pt>
                <c:pt idx="1489">
                  <c:v>0.32349563129118941</c:v>
                </c:pt>
                <c:pt idx="1490">
                  <c:v>0.32344161795332643</c:v>
                </c:pt>
                <c:pt idx="1491">
                  <c:v>0.32338308882752048</c:v>
                </c:pt>
                <c:pt idx="1492">
                  <c:v>0.32331792286048261</c:v>
                </c:pt>
                <c:pt idx="1493">
                  <c:v>0.32322661711168826</c:v>
                </c:pt>
                <c:pt idx="1494">
                  <c:v>0.32314897990392</c:v>
                </c:pt>
                <c:pt idx="1495">
                  <c:v>0.32305985502547307</c:v>
                </c:pt>
                <c:pt idx="1496">
                  <c:v>0.32293336011353618</c:v>
                </c:pt>
                <c:pt idx="1497">
                  <c:v>0.32276919932581216</c:v>
                </c:pt>
                <c:pt idx="1498">
                  <c:v>0.32260837622069832</c:v>
                </c:pt>
                <c:pt idx="1499">
                  <c:v>0.32240370349674485</c:v>
                </c:pt>
                <c:pt idx="1500">
                  <c:v>0.32223848462257837</c:v>
                </c:pt>
                <c:pt idx="1501">
                  <c:v>0.32207828422997603</c:v>
                </c:pt>
                <c:pt idx="1502">
                  <c:v>0.32191865613600085</c:v>
                </c:pt>
                <c:pt idx="1503">
                  <c:v>0.32173077567524161</c:v>
                </c:pt>
                <c:pt idx="1504">
                  <c:v>0.32152160348092479</c:v>
                </c:pt>
                <c:pt idx="1505">
                  <c:v>0.32129189393607654</c:v>
                </c:pt>
                <c:pt idx="1506">
                  <c:v>0.32103907588352504</c:v>
                </c:pt>
                <c:pt idx="1507">
                  <c:v>0.32071307525701842</c:v>
                </c:pt>
                <c:pt idx="1508">
                  <c:v>0.32032624419926758</c:v>
                </c:pt>
                <c:pt idx="1509">
                  <c:v>0.31992466118591795</c:v>
                </c:pt>
                <c:pt idx="1510">
                  <c:v>0.31946777254060138</c:v>
                </c:pt>
                <c:pt idx="1511">
                  <c:v>0.31899049905718097</c:v>
                </c:pt>
                <c:pt idx="1512">
                  <c:v>0.31849434667688742</c:v>
                </c:pt>
                <c:pt idx="1513">
                  <c:v>0.31803500044471844</c:v>
                </c:pt>
                <c:pt idx="1514">
                  <c:v>0.31749716491485142</c:v>
                </c:pt>
                <c:pt idx="1515">
                  <c:v>0.31687916562744312</c:v>
                </c:pt>
                <c:pt idx="1516">
                  <c:v>0.31619230646135138</c:v>
                </c:pt>
                <c:pt idx="1517">
                  <c:v>0.3154525860883412</c:v>
                </c:pt>
                <c:pt idx="1518">
                  <c:v>0.31462152792101117</c:v>
                </c:pt>
                <c:pt idx="1519">
                  <c:v>0.31374061591498864</c:v>
                </c:pt>
                <c:pt idx="1520">
                  <c:v>0.31272401954252044</c:v>
                </c:pt>
                <c:pt idx="1521">
                  <c:v>0.31159491494159064</c:v>
                </c:pt>
                <c:pt idx="1522">
                  <c:v>0.31040064857242494</c:v>
                </c:pt>
                <c:pt idx="1523">
                  <c:v>0.30910690176729422</c:v>
                </c:pt>
                <c:pt idx="1524">
                  <c:v>0.30767298575369006</c:v>
                </c:pt>
                <c:pt idx="1525">
                  <c:v>0.30619820801476472</c:v>
                </c:pt>
                <c:pt idx="1526">
                  <c:v>0.30467284135770883</c:v>
                </c:pt>
                <c:pt idx="1527">
                  <c:v>0.30303442325815561</c:v>
                </c:pt>
                <c:pt idx="1528">
                  <c:v>0.3013648871651371</c:v>
                </c:pt>
                <c:pt idx="1529">
                  <c:v>0.29951738611789275</c:v>
                </c:pt>
                <c:pt idx="1530">
                  <c:v>0.29755203715105893</c:v>
                </c:pt>
                <c:pt idx="1531">
                  <c:v>0.29549668150219616</c:v>
                </c:pt>
                <c:pt idx="1532">
                  <c:v>0.29332873973193063</c:v>
                </c:pt>
                <c:pt idx="1533">
                  <c:v>0.29100246485825249</c:v>
                </c:pt>
                <c:pt idx="1534">
                  <c:v>0.28861647387866179</c:v>
                </c:pt>
                <c:pt idx="1535">
                  <c:v>0.28604625783500576</c:v>
                </c:pt>
                <c:pt idx="1536">
                  <c:v>0.28337902695687633</c:v>
                </c:pt>
                <c:pt idx="1537">
                  <c:v>0.28056160440994943</c:v>
                </c:pt>
                <c:pt idx="1538">
                  <c:v>0.27765032142563351</c:v>
                </c:pt>
                <c:pt idx="1539">
                  <c:v>0.27457636994036166</c:v>
                </c:pt>
                <c:pt idx="1540">
                  <c:v>0.27148204866739772</c:v>
                </c:pt>
                <c:pt idx="1541">
                  <c:v>0.26822265064083872</c:v>
                </c:pt>
                <c:pt idx="1542">
                  <c:v>0.26496402474054409</c:v>
                </c:pt>
                <c:pt idx="1543">
                  <c:v>0.26166497847260189</c:v>
                </c:pt>
                <c:pt idx="1544">
                  <c:v>0.25827502718021828</c:v>
                </c:pt>
                <c:pt idx="1545">
                  <c:v>0.25500904245114359</c:v>
                </c:pt>
                <c:pt idx="1546">
                  <c:v>0.25173097510710063</c:v>
                </c:pt>
                <c:pt idx="1547">
                  <c:v>0.24853048682213505</c:v>
                </c:pt>
                <c:pt idx="1548">
                  <c:v>0.24532205376778984</c:v>
                </c:pt>
                <c:pt idx="1549">
                  <c:v>0.24231386122783724</c:v>
                </c:pt>
                <c:pt idx="1550">
                  <c:v>0.23926602338516359</c:v>
                </c:pt>
                <c:pt idx="1551">
                  <c:v>0.23653300913288491</c:v>
                </c:pt>
                <c:pt idx="1552">
                  <c:v>0.23403026159207552</c:v>
                </c:pt>
                <c:pt idx="1553">
                  <c:v>0.23172637738535817</c:v>
                </c:pt>
                <c:pt idx="1554">
                  <c:v>0.2296640210916403</c:v>
                </c:pt>
                <c:pt idx="1555">
                  <c:v>0.22782754877852149</c:v>
                </c:pt>
                <c:pt idx="1556">
                  <c:v>0.22624762918493421</c:v>
                </c:pt>
                <c:pt idx="1557">
                  <c:v>0.22488602541931654</c:v>
                </c:pt>
                <c:pt idx="1558">
                  <c:v>0.22380088547165811</c:v>
                </c:pt>
                <c:pt idx="1559">
                  <c:v>0.22299345592277675</c:v>
                </c:pt>
                <c:pt idx="1560">
                  <c:v>0.2223933109559062</c:v>
                </c:pt>
                <c:pt idx="1561">
                  <c:v>0.22210812520344803</c:v>
                </c:pt>
                <c:pt idx="1562">
                  <c:v>0.22196593052368577</c:v>
                </c:pt>
                <c:pt idx="1563">
                  <c:v>0.22204247267218782</c:v>
                </c:pt>
                <c:pt idx="1564">
                  <c:v>0.22229394935088964</c:v>
                </c:pt>
                <c:pt idx="1565">
                  <c:v>0.22266767213691699</c:v>
                </c:pt>
                <c:pt idx="1566">
                  <c:v>0.22320925790273236</c:v>
                </c:pt>
                <c:pt idx="1567">
                  <c:v>0.22384438595752157</c:v>
                </c:pt>
                <c:pt idx="1568">
                  <c:v>0.22466533833555</c:v>
                </c:pt>
                <c:pt idx="1569">
                  <c:v>0.22549963920862237</c:v>
                </c:pt>
                <c:pt idx="1570">
                  <c:v>0.2264903258512313</c:v>
                </c:pt>
                <c:pt idx="1571">
                  <c:v>0.22742865902420373</c:v>
                </c:pt>
                <c:pt idx="1572">
                  <c:v>0.22841244220323964</c:v>
                </c:pt>
                <c:pt idx="1573">
                  <c:v>0.22938724424381715</c:v>
                </c:pt>
                <c:pt idx="1574">
                  <c:v>0.23036923960388825</c:v>
                </c:pt>
                <c:pt idx="1575">
                  <c:v>0.23134365787521352</c:v>
                </c:pt>
                <c:pt idx="1576">
                  <c:v>0.23233184257664918</c:v>
                </c:pt>
                <c:pt idx="1577">
                  <c:v>0.23335567448028127</c:v>
                </c:pt>
                <c:pt idx="1578">
                  <c:v>0.23433272609424138</c:v>
                </c:pt>
                <c:pt idx="1579">
                  <c:v>0.23529694632781398</c:v>
                </c:pt>
                <c:pt idx="1580">
                  <c:v>0.23624995942041241</c:v>
                </c:pt>
                <c:pt idx="1581">
                  <c:v>0.23719011920873814</c:v>
                </c:pt>
                <c:pt idx="1582">
                  <c:v>0.23811056955549006</c:v>
                </c:pt>
                <c:pt idx="1583">
                  <c:v>0.23903085257665768</c:v>
                </c:pt>
                <c:pt idx="1584">
                  <c:v>0.23991924846950904</c:v>
                </c:pt>
                <c:pt idx="1585">
                  <c:v>0.24078738083254578</c:v>
                </c:pt>
                <c:pt idx="1586">
                  <c:v>0.24163361510713932</c:v>
                </c:pt>
                <c:pt idx="1587">
                  <c:v>0.2424536834765024</c:v>
                </c:pt>
                <c:pt idx="1588">
                  <c:v>0.24324643902459794</c:v>
                </c:pt>
                <c:pt idx="1589">
                  <c:v>0.24403535637254414</c:v>
                </c:pt>
                <c:pt idx="1590">
                  <c:v>0.24480496181610856</c:v>
                </c:pt>
                <c:pt idx="1591">
                  <c:v>0.24556223135889418</c:v>
                </c:pt>
                <c:pt idx="1592">
                  <c:v>0.24631398392791201</c:v>
                </c:pt>
                <c:pt idx="1593">
                  <c:v>0.24704410659218853</c:v>
                </c:pt>
                <c:pt idx="1594">
                  <c:v>0.24775268095802641</c:v>
                </c:pt>
                <c:pt idx="1595">
                  <c:v>0.24844371214217645</c:v>
                </c:pt>
                <c:pt idx="1596">
                  <c:v>0.24912407865852959</c:v>
                </c:pt>
                <c:pt idx="1597">
                  <c:v>0.24979855224066835</c:v>
                </c:pt>
                <c:pt idx="1598">
                  <c:v>0.2504405864487767</c:v>
                </c:pt>
                <c:pt idx="1599">
                  <c:v>0.25103778918842762</c:v>
                </c:pt>
                <c:pt idx="1600">
                  <c:v>0.25167712705113665</c:v>
                </c:pt>
                <c:pt idx="1601">
                  <c:v>0.25230315560169664</c:v>
                </c:pt>
                <c:pt idx="1602">
                  <c:v>0.25294759538827866</c:v>
                </c:pt>
                <c:pt idx="1603">
                  <c:v>0.25366048655378243</c:v>
                </c:pt>
                <c:pt idx="1604">
                  <c:v>0.25430214029430787</c:v>
                </c:pt>
                <c:pt idx="1605">
                  <c:v>0.25490802834446041</c:v>
                </c:pt>
                <c:pt idx="1606">
                  <c:v>0.25550902372384177</c:v>
                </c:pt>
                <c:pt idx="1607">
                  <c:v>0.25606208658475799</c:v>
                </c:pt>
                <c:pt idx="1608">
                  <c:v>0.25662901520740505</c:v>
                </c:pt>
                <c:pt idx="1609">
                  <c:v>0.25724907573642258</c:v>
                </c:pt>
                <c:pt idx="1610">
                  <c:v>0.25792105403979054</c:v>
                </c:pt>
                <c:pt idx="1611">
                  <c:v>0.25854475911053698</c:v>
                </c:pt>
                <c:pt idx="1612">
                  <c:v>0.25918630768210343</c:v>
                </c:pt>
                <c:pt idx="1613">
                  <c:v>0.25981466943113807</c:v>
                </c:pt>
                <c:pt idx="1614">
                  <c:v>0.26041326161422401</c:v>
                </c:pt>
                <c:pt idx="1615">
                  <c:v>0.26101982921309008</c:v>
                </c:pt>
                <c:pt idx="1616">
                  <c:v>0.2616130647342817</c:v>
                </c:pt>
                <c:pt idx="1617">
                  <c:v>0.26224880282505875</c:v>
                </c:pt>
                <c:pt idx="1618">
                  <c:v>0.26289920030461589</c:v>
                </c:pt>
                <c:pt idx="1619">
                  <c:v>0.26354206198144331</c:v>
                </c:pt>
                <c:pt idx="1620">
                  <c:v>0.26417703686108279</c:v>
                </c:pt>
                <c:pt idx="1621">
                  <c:v>0.26484869151204832</c:v>
                </c:pt>
                <c:pt idx="1622">
                  <c:v>0.26548416745525216</c:v>
                </c:pt>
                <c:pt idx="1623">
                  <c:v>0.26606218781986546</c:v>
                </c:pt>
                <c:pt idx="1624">
                  <c:v>0.26669514350823337</c:v>
                </c:pt>
                <c:pt idx="1625">
                  <c:v>0.26736731882273845</c:v>
                </c:pt>
                <c:pt idx="1626">
                  <c:v>0.268011824153158</c:v>
                </c:pt>
                <c:pt idx="1627">
                  <c:v>0.26865039916558081</c:v>
                </c:pt>
                <c:pt idx="1628">
                  <c:v>0.2692995576249681</c:v>
                </c:pt>
                <c:pt idx="1629">
                  <c:v>0.26995950542420505</c:v>
                </c:pt>
                <c:pt idx="1630">
                  <c:v>0.27061097347835011</c:v>
                </c:pt>
                <c:pt idx="1631">
                  <c:v>0.27126994931351017</c:v>
                </c:pt>
                <c:pt idx="1632">
                  <c:v>0.27195686922877943</c:v>
                </c:pt>
                <c:pt idx="1633">
                  <c:v>0.27261412575401323</c:v>
                </c:pt>
                <c:pt idx="1634">
                  <c:v>0.2732395060289427</c:v>
                </c:pt>
                <c:pt idx="1635">
                  <c:v>0.2739019551581981</c:v>
                </c:pt>
                <c:pt idx="1636">
                  <c:v>0.27456722571076236</c:v>
                </c:pt>
                <c:pt idx="1637">
                  <c:v>0.27525324446020849</c:v>
                </c:pt>
                <c:pt idx="1638">
                  <c:v>0.27598729334184341</c:v>
                </c:pt>
                <c:pt idx="1639">
                  <c:v>0.27668180871485498</c:v>
                </c:pt>
                <c:pt idx="1640">
                  <c:v>0.27737890769695911</c:v>
                </c:pt>
                <c:pt idx="1641">
                  <c:v>0.2780461152589454</c:v>
                </c:pt>
                <c:pt idx="1642">
                  <c:v>0.27872505672451309</c:v>
                </c:pt>
                <c:pt idx="1643">
                  <c:v>0.27938993890431973</c:v>
                </c:pt>
                <c:pt idx="1644">
                  <c:v>0.2800832494886934</c:v>
                </c:pt>
                <c:pt idx="1645">
                  <c:v>0.28082377494300959</c:v>
                </c:pt>
                <c:pt idx="1646">
                  <c:v>0.28151265982389095</c:v>
                </c:pt>
                <c:pt idx="1647">
                  <c:v>0.28217626349971475</c:v>
                </c:pt>
                <c:pt idx="1648">
                  <c:v>0.28286386567974925</c:v>
                </c:pt>
                <c:pt idx="1649">
                  <c:v>0.28354336149968906</c:v>
                </c:pt>
                <c:pt idx="1650">
                  <c:v>0.28421472330122821</c:v>
                </c:pt>
                <c:pt idx="1651">
                  <c:v>0.28490476604745824</c:v>
                </c:pt>
                <c:pt idx="1652">
                  <c:v>0.2855849881905857</c:v>
                </c:pt>
                <c:pt idx="1653">
                  <c:v>0.28624608453367828</c:v>
                </c:pt>
                <c:pt idx="1654">
                  <c:v>0.28689372608027003</c:v>
                </c:pt>
                <c:pt idx="1655">
                  <c:v>0.28754759995525198</c:v>
                </c:pt>
                <c:pt idx="1656">
                  <c:v>0.28820590421371223</c:v>
                </c:pt>
                <c:pt idx="1657">
                  <c:v>0.288858389950995</c:v>
                </c:pt>
                <c:pt idx="1658">
                  <c:v>0.28950141940130197</c:v>
                </c:pt>
                <c:pt idx="1659">
                  <c:v>0.29015532621398227</c:v>
                </c:pt>
                <c:pt idx="1660">
                  <c:v>0.2908141557495536</c:v>
                </c:pt>
                <c:pt idx="1661">
                  <c:v>0.29147261182019096</c:v>
                </c:pt>
                <c:pt idx="1662">
                  <c:v>0.29214924814928306</c:v>
                </c:pt>
                <c:pt idx="1663">
                  <c:v>0.29279852768637066</c:v>
                </c:pt>
                <c:pt idx="1664">
                  <c:v>0.29344675975972456</c:v>
                </c:pt>
                <c:pt idx="1665">
                  <c:v>0.29406937307784853</c:v>
                </c:pt>
                <c:pt idx="1666">
                  <c:v>0.2946706888069936</c:v>
                </c:pt>
                <c:pt idx="1667">
                  <c:v>0.29526294453810392</c:v>
                </c:pt>
                <c:pt idx="1668">
                  <c:v>0.29586365082849764</c:v>
                </c:pt>
                <c:pt idx="1669">
                  <c:v>0.29646209548192043</c:v>
                </c:pt>
                <c:pt idx="1670">
                  <c:v>0.29705472159310703</c:v>
                </c:pt>
                <c:pt idx="1671">
                  <c:v>0.29765332364591568</c:v>
                </c:pt>
                <c:pt idx="1672">
                  <c:v>0.29823643376710424</c:v>
                </c:pt>
                <c:pt idx="1673">
                  <c:v>0.29880316616955266</c:v>
                </c:pt>
                <c:pt idx="1674">
                  <c:v>0.29937422752193449</c:v>
                </c:pt>
                <c:pt idx="1675">
                  <c:v>0.29995918916280795</c:v>
                </c:pt>
                <c:pt idx="1676">
                  <c:v>0.30051147479158807</c:v>
                </c:pt>
                <c:pt idx="1677">
                  <c:v>0.30104140402823953</c:v>
                </c:pt>
                <c:pt idx="1678">
                  <c:v>0.30157149691790414</c:v>
                </c:pt>
                <c:pt idx="1679">
                  <c:v>0.30208695916101391</c:v>
                </c:pt>
                <c:pt idx="1680">
                  <c:v>0.30259413527258477</c:v>
                </c:pt>
                <c:pt idx="1681">
                  <c:v>0.30310138410619653</c:v>
                </c:pt>
                <c:pt idx="1682">
                  <c:v>0.30360608439614611</c:v>
                </c:pt>
                <c:pt idx="1683">
                  <c:v>0.3041233057753665</c:v>
                </c:pt>
                <c:pt idx="1684">
                  <c:v>0.30464535871441195</c:v>
                </c:pt>
                <c:pt idx="1685">
                  <c:v>0.30515227904560355</c:v>
                </c:pt>
                <c:pt idx="1686">
                  <c:v>0.30568787080314025</c:v>
                </c:pt>
                <c:pt idx="1687">
                  <c:v>0.30616600009132761</c:v>
                </c:pt>
                <c:pt idx="1688">
                  <c:v>0.3066020436714349</c:v>
                </c:pt>
                <c:pt idx="1689">
                  <c:v>0.30704112411478651</c:v>
                </c:pt>
                <c:pt idx="1690">
                  <c:v>0.30744181981400681</c:v>
                </c:pt>
                <c:pt idx="1691">
                  <c:v>0.30783165156087949</c:v>
                </c:pt>
                <c:pt idx="1692">
                  <c:v>0.3082273332141468</c:v>
                </c:pt>
                <c:pt idx="1693">
                  <c:v>0.30862114070510316</c:v>
                </c:pt>
                <c:pt idx="1694">
                  <c:v>0.30904726656289222</c:v>
                </c:pt>
                <c:pt idx="1695">
                  <c:v>0.30950026983843876</c:v>
                </c:pt>
                <c:pt idx="1696">
                  <c:v>0.30994734700248922</c:v>
                </c:pt>
                <c:pt idx="1697">
                  <c:v>0.3104279893905238</c:v>
                </c:pt>
                <c:pt idx="1698">
                  <c:v>0.31087357113251352</c:v>
                </c:pt>
                <c:pt idx="1699">
                  <c:v>0.31131088636256871</c:v>
                </c:pt>
                <c:pt idx="1700">
                  <c:v>0.31172467494520678</c:v>
                </c:pt>
                <c:pt idx="1701">
                  <c:v>0.31212589557151177</c:v>
                </c:pt>
                <c:pt idx="1702">
                  <c:v>0.31250273204224854</c:v>
                </c:pt>
                <c:pt idx="1703">
                  <c:v>0.31286770064780184</c:v>
                </c:pt>
                <c:pt idx="1704">
                  <c:v>0.31321837228729105</c:v>
                </c:pt>
                <c:pt idx="1705">
                  <c:v>0.31357903642029167</c:v>
                </c:pt>
                <c:pt idx="1706">
                  <c:v>0.31395566458860175</c:v>
                </c:pt>
                <c:pt idx="1707">
                  <c:v>0.31430961817832342</c:v>
                </c:pt>
                <c:pt idx="1708">
                  <c:v>0.31465277085620075</c:v>
                </c:pt>
                <c:pt idx="1709">
                  <c:v>0.3150081898941392</c:v>
                </c:pt>
                <c:pt idx="1710">
                  <c:v>0.31536120429003134</c:v>
                </c:pt>
                <c:pt idx="1711">
                  <c:v>0.31570500875071744</c:v>
                </c:pt>
                <c:pt idx="1712">
                  <c:v>0.31606178581412991</c:v>
                </c:pt>
                <c:pt idx="1713">
                  <c:v>0.31640641956992882</c:v>
                </c:pt>
                <c:pt idx="1714">
                  <c:v>0.31673472425166987</c:v>
                </c:pt>
                <c:pt idx="1715">
                  <c:v>0.31704469547131708</c:v>
                </c:pt>
                <c:pt idx="1716">
                  <c:v>0.31740213952813656</c:v>
                </c:pt>
                <c:pt idx="1717">
                  <c:v>0.31776280885984831</c:v>
                </c:pt>
                <c:pt idx="1718">
                  <c:v>0.31810833192739157</c:v>
                </c:pt>
                <c:pt idx="1719">
                  <c:v>0.31845445332877259</c:v>
                </c:pt>
                <c:pt idx="1720">
                  <c:v>0.31878008830065419</c:v>
                </c:pt>
                <c:pt idx="1721">
                  <c:v>0.3190587984634331</c:v>
                </c:pt>
                <c:pt idx="1722">
                  <c:v>0.31934730015271157</c:v>
                </c:pt>
                <c:pt idx="1723">
                  <c:v>0.31960854615211931</c:v>
                </c:pt>
                <c:pt idx="1724">
                  <c:v>0.31992403878908154</c:v>
                </c:pt>
                <c:pt idx="1725">
                  <c:v>0.32027872781142347</c:v>
                </c:pt>
                <c:pt idx="1726">
                  <c:v>0.32059031508023428</c:v>
                </c:pt>
                <c:pt idx="1727">
                  <c:v>0.32091253199398467</c:v>
                </c:pt>
                <c:pt idx="1728">
                  <c:v>0.32121814907350427</c:v>
                </c:pt>
                <c:pt idx="1729">
                  <c:v>0.32148590638617908</c:v>
                </c:pt>
                <c:pt idx="1730">
                  <c:v>0.32175792788169683</c:v>
                </c:pt>
                <c:pt idx="1731">
                  <c:v>0.32203465636732315</c:v>
                </c:pt>
                <c:pt idx="1732">
                  <c:v>0.3223411867866281</c:v>
                </c:pt>
                <c:pt idx="1733">
                  <c:v>0.32262191663636869</c:v>
                </c:pt>
                <c:pt idx="1734">
                  <c:v>0.32288047694282102</c:v>
                </c:pt>
                <c:pt idx="1735">
                  <c:v>0.32314806790734352</c:v>
                </c:pt>
                <c:pt idx="1736">
                  <c:v>0.32341215656040867</c:v>
                </c:pt>
                <c:pt idx="1737">
                  <c:v>0.32366546803763957</c:v>
                </c:pt>
                <c:pt idx="1738">
                  <c:v>0.32392554030714343</c:v>
                </c:pt>
                <c:pt idx="1739">
                  <c:v>0.32416104240372451</c:v>
                </c:pt>
                <c:pt idx="1740">
                  <c:v>0.32435262708214047</c:v>
                </c:pt>
                <c:pt idx="1741">
                  <c:v>0.32459804748941301</c:v>
                </c:pt>
                <c:pt idx="1742">
                  <c:v>0.32485992278887238</c:v>
                </c:pt>
                <c:pt idx="1743">
                  <c:v>0.32509989645605136</c:v>
                </c:pt>
                <c:pt idx="1744">
                  <c:v>0.32538982927146609</c:v>
                </c:pt>
                <c:pt idx="1745">
                  <c:v>0.32568941839067661</c:v>
                </c:pt>
                <c:pt idx="1746">
                  <c:v>0.32592351174744549</c:v>
                </c:pt>
                <c:pt idx="1747">
                  <c:v>0.32615609913386129</c:v>
                </c:pt>
                <c:pt idx="1748">
                  <c:v>0.32641803658952062</c:v>
                </c:pt>
                <c:pt idx="1749">
                  <c:v>0.32665862182287714</c:v>
                </c:pt>
                <c:pt idx="1750">
                  <c:v>0.32691691698537517</c:v>
                </c:pt>
                <c:pt idx="1751">
                  <c:v>0.32720518317515207</c:v>
                </c:pt>
                <c:pt idx="1752">
                  <c:v>0.32747535528539612</c:v>
                </c:pt>
                <c:pt idx="1753">
                  <c:v>0.3277443940170997</c:v>
                </c:pt>
                <c:pt idx="1754">
                  <c:v>0.32801193208424734</c:v>
                </c:pt>
                <c:pt idx="1755">
                  <c:v>0.32828293628078159</c:v>
                </c:pt>
                <c:pt idx="1756">
                  <c:v>0.32855415305598951</c:v>
                </c:pt>
                <c:pt idx="1757">
                  <c:v>0.32881930996014669</c:v>
                </c:pt>
                <c:pt idx="1758">
                  <c:v>0.32908580927336673</c:v>
                </c:pt>
                <c:pt idx="1759">
                  <c:v>0.32937602706706043</c:v>
                </c:pt>
                <c:pt idx="1760">
                  <c:v>0.32963951909559652</c:v>
                </c:pt>
                <c:pt idx="1761">
                  <c:v>0.32992205117185369</c:v>
                </c:pt>
                <c:pt idx="1762">
                  <c:v>0.33019885049315234</c:v>
                </c:pt>
                <c:pt idx="1763">
                  <c:v>0.33044362175501024</c:v>
                </c:pt>
                <c:pt idx="1764">
                  <c:v>0.33070345894162378</c:v>
                </c:pt>
                <c:pt idx="1765">
                  <c:v>0.33095445454261507</c:v>
                </c:pt>
                <c:pt idx="1766">
                  <c:v>0.33121301462880454</c:v>
                </c:pt>
                <c:pt idx="1767">
                  <c:v>0.33150041318075041</c:v>
                </c:pt>
                <c:pt idx="1768">
                  <c:v>0.33181034665505055</c:v>
                </c:pt>
                <c:pt idx="1769">
                  <c:v>0.33210715876188063</c:v>
                </c:pt>
                <c:pt idx="1770">
                  <c:v>0.33243091337086589</c:v>
                </c:pt>
                <c:pt idx="1771">
                  <c:v>0.33270996649826751</c:v>
                </c:pt>
                <c:pt idx="1772">
                  <c:v>0.33296089441048798</c:v>
                </c:pt>
                <c:pt idx="1773">
                  <c:v>0.33321877333488698</c:v>
                </c:pt>
                <c:pt idx="1774">
                  <c:v>0.33345559015877041</c:v>
                </c:pt>
                <c:pt idx="1775">
                  <c:v>0.33370378076899682</c:v>
                </c:pt>
                <c:pt idx="1776">
                  <c:v>0.33396525080496137</c:v>
                </c:pt>
                <c:pt idx="1777">
                  <c:v>0.33418714227678148</c:v>
                </c:pt>
                <c:pt idx="1778">
                  <c:v>0.33442155165497151</c:v>
                </c:pt>
                <c:pt idx="1779">
                  <c:v>0.3346317515812034</c:v>
                </c:pt>
                <c:pt idx="1780">
                  <c:v>0.3348416669503182</c:v>
                </c:pt>
                <c:pt idx="1781">
                  <c:v>0.33504337130217715</c:v>
                </c:pt>
                <c:pt idx="1782">
                  <c:v>0.33518982820753768</c:v>
                </c:pt>
                <c:pt idx="1783">
                  <c:v>0.33529174231811215</c:v>
                </c:pt>
                <c:pt idx="1784">
                  <c:v>0.33535495800954235</c:v>
                </c:pt>
                <c:pt idx="1785">
                  <c:v>0.33533722481265588</c:v>
                </c:pt>
                <c:pt idx="1786">
                  <c:v>0.33534595319242122</c:v>
                </c:pt>
                <c:pt idx="1787">
                  <c:v>0.33533679226021351</c:v>
                </c:pt>
                <c:pt idx="1788">
                  <c:v>0.33531722053469082</c:v>
                </c:pt>
                <c:pt idx="1789">
                  <c:v>0.3353045720850783</c:v>
                </c:pt>
                <c:pt idx="1790">
                  <c:v>0.3352692166878431</c:v>
                </c:pt>
                <c:pt idx="1791">
                  <c:v>0.33517370780071593</c:v>
                </c:pt>
                <c:pt idx="1792">
                  <c:v>0.33507442624218992</c:v>
                </c:pt>
                <c:pt idx="1793">
                  <c:v>0.33492065883149413</c:v>
                </c:pt>
                <c:pt idx="1794">
                  <c:v>0.3347253815176961</c:v>
                </c:pt>
                <c:pt idx="1795">
                  <c:v>0.33451330065795859</c:v>
                </c:pt>
                <c:pt idx="1796">
                  <c:v>0.33426957653187911</c:v>
                </c:pt>
                <c:pt idx="1797">
                  <c:v>0.33402237194145529</c:v>
                </c:pt>
                <c:pt idx="1798">
                  <c:v>0.33376887180917131</c:v>
                </c:pt>
                <c:pt idx="1799">
                  <c:v>0.33348592161249968</c:v>
                </c:pt>
                <c:pt idx="1800">
                  <c:v>0.33318253030224632</c:v>
                </c:pt>
                <c:pt idx="1801">
                  <c:v>0.33287250200112001</c:v>
                </c:pt>
                <c:pt idx="1802">
                  <c:v>0.33253838406549824</c:v>
                </c:pt>
                <c:pt idx="1803">
                  <c:v>0.33217641544608112</c:v>
                </c:pt>
                <c:pt idx="1804">
                  <c:v>0.33180093561331025</c:v>
                </c:pt>
                <c:pt idx="1805">
                  <c:v>0.33139607332151227</c:v>
                </c:pt>
                <c:pt idx="1806">
                  <c:v>0.33092638488332943</c:v>
                </c:pt>
                <c:pt idx="1807">
                  <c:v>0.33047005356904186</c:v>
                </c:pt>
                <c:pt idx="1808">
                  <c:v>0.33001442271417719</c:v>
                </c:pt>
                <c:pt idx="1809">
                  <c:v>0.32956086349463681</c:v>
                </c:pt>
                <c:pt idx="1810">
                  <c:v>0.32911148266663565</c:v>
                </c:pt>
                <c:pt idx="1811">
                  <c:v>0.32868876237978711</c:v>
                </c:pt>
                <c:pt idx="1812">
                  <c:v>0.32823540677713164</c:v>
                </c:pt>
                <c:pt idx="1813">
                  <c:v>0.32778448302772994</c:v>
                </c:pt>
                <c:pt idx="1814">
                  <c:v>0.32733400046736383</c:v>
                </c:pt>
                <c:pt idx="1815">
                  <c:v>0.32691753617545483</c:v>
                </c:pt>
                <c:pt idx="1816">
                  <c:v>0.32645601826805493</c:v>
                </c:pt>
                <c:pt idx="1817">
                  <c:v>0.32598890643018757</c:v>
                </c:pt>
                <c:pt idx="1818">
                  <c:v>0.32551704038745555</c:v>
                </c:pt>
                <c:pt idx="1819">
                  <c:v>0.32503450751463397</c:v>
                </c:pt>
                <c:pt idx="1820">
                  <c:v>0.32452962752620085</c:v>
                </c:pt>
                <c:pt idx="1821">
                  <c:v>0.32403240044565562</c:v>
                </c:pt>
                <c:pt idx="1822">
                  <c:v>0.32352927956975369</c:v>
                </c:pt>
                <c:pt idx="1823">
                  <c:v>0.3230001499416662</c:v>
                </c:pt>
                <c:pt idx="1824">
                  <c:v>0.32247811786226271</c:v>
                </c:pt>
                <c:pt idx="1825">
                  <c:v>0.3219903156193018</c:v>
                </c:pt>
                <c:pt idx="1826">
                  <c:v>0.3214943415054507</c:v>
                </c:pt>
                <c:pt idx="1827">
                  <c:v>0.32097088998962553</c:v>
                </c:pt>
                <c:pt idx="1828">
                  <c:v>0.32044335910849636</c:v>
                </c:pt>
                <c:pt idx="1829">
                  <c:v>0.31984606464587706</c:v>
                </c:pt>
                <c:pt idx="1830">
                  <c:v>0.31924667827947956</c:v>
                </c:pt>
                <c:pt idx="1831">
                  <c:v>0.31862900783281117</c:v>
                </c:pt>
                <c:pt idx="1832">
                  <c:v>0.31798359985772068</c:v>
                </c:pt>
                <c:pt idx="1833">
                  <c:v>0.31737319538971553</c:v>
                </c:pt>
                <c:pt idx="1834">
                  <c:v>0.31672768273635654</c:v>
                </c:pt>
                <c:pt idx="1835">
                  <c:v>0.31605921354547872</c:v>
                </c:pt>
                <c:pt idx="1836">
                  <c:v>0.31541267982824067</c:v>
                </c:pt>
                <c:pt idx="1837">
                  <c:v>0.31473188046370687</c:v>
                </c:pt>
                <c:pt idx="1838">
                  <c:v>0.31404273239150626</c:v>
                </c:pt>
                <c:pt idx="1839">
                  <c:v>0.3133233880276538</c:v>
                </c:pt>
                <c:pt idx="1840">
                  <c:v>0.31257669219689477</c:v>
                </c:pt>
                <c:pt idx="1841">
                  <c:v>0.31178043267764904</c:v>
                </c:pt>
                <c:pt idx="1842">
                  <c:v>0.31094779338246825</c:v>
                </c:pt>
                <c:pt idx="1843">
                  <c:v>0.31011144719918532</c:v>
                </c:pt>
                <c:pt idx="1844">
                  <c:v>0.30930784066667577</c:v>
                </c:pt>
                <c:pt idx="1845">
                  <c:v>0.30845578529438722</c:v>
                </c:pt>
                <c:pt idx="1846">
                  <c:v>0.307556776129779</c:v>
                </c:pt>
                <c:pt idx="1847">
                  <c:v>0.30666535027803571</c:v>
                </c:pt>
                <c:pt idx="1848">
                  <c:v>0.30575092822375732</c:v>
                </c:pt>
                <c:pt idx="1849">
                  <c:v>0.30480416032724578</c:v>
                </c:pt>
                <c:pt idx="1850">
                  <c:v>0.30385088323024173</c:v>
                </c:pt>
                <c:pt idx="1851">
                  <c:v>0.30287018897148216</c:v>
                </c:pt>
                <c:pt idx="1852">
                  <c:v>0.30192609421037342</c:v>
                </c:pt>
                <c:pt idx="1853">
                  <c:v>0.30093252333630516</c:v>
                </c:pt>
                <c:pt idx="1854">
                  <c:v>0.30003915685552912</c:v>
                </c:pt>
                <c:pt idx="1855">
                  <c:v>0.2992833570598108</c:v>
                </c:pt>
                <c:pt idx="1856">
                  <c:v>0.2986127006992943</c:v>
                </c:pt>
                <c:pt idx="1857">
                  <c:v>0.29793256103681204</c:v>
                </c:pt>
                <c:pt idx="1858">
                  <c:v>0.29744564134325296</c:v>
                </c:pt>
                <c:pt idx="1859">
                  <c:v>0.29703791714216327</c:v>
                </c:pt>
                <c:pt idx="1860">
                  <c:v>0.29676339688707315</c:v>
                </c:pt>
                <c:pt idx="1861">
                  <c:v>0.29665201764836452</c:v>
                </c:pt>
                <c:pt idx="1862">
                  <c:v>0.29667346427930269</c:v>
                </c:pt>
                <c:pt idx="1863">
                  <c:v>0.29680162372490909</c:v>
                </c:pt>
                <c:pt idx="1864">
                  <c:v>0.29700049096222964</c:v>
                </c:pt>
                <c:pt idx="1865">
                  <c:v>0.29725052817599718</c:v>
                </c:pt>
                <c:pt idx="1866">
                  <c:v>0.29757385938548547</c:v>
                </c:pt>
                <c:pt idx="1867">
                  <c:v>0.2979212636904871</c:v>
                </c:pt>
                <c:pt idx="1868">
                  <c:v>0.29829542542351722</c:v>
                </c:pt>
                <c:pt idx="1869">
                  <c:v>0.29866066372258548</c:v>
                </c:pt>
                <c:pt idx="1870">
                  <c:v>0.29903624265247974</c:v>
                </c:pt>
                <c:pt idx="1871">
                  <c:v>0.29930261904928779</c:v>
                </c:pt>
                <c:pt idx="1872">
                  <c:v>0.29953158337254754</c:v>
                </c:pt>
                <c:pt idx="1873">
                  <c:v>0.29973867415333411</c:v>
                </c:pt>
                <c:pt idx="1874">
                  <c:v>0.29992692973079527</c:v>
                </c:pt>
                <c:pt idx="1875">
                  <c:v>0.30006009462636007</c:v>
                </c:pt>
                <c:pt idx="1876">
                  <c:v>0.30018105520667548</c:v>
                </c:pt>
                <c:pt idx="1877">
                  <c:v>0.3002529113277837</c:v>
                </c:pt>
                <c:pt idx="1878">
                  <c:v>0.30023308934501536</c:v>
                </c:pt>
                <c:pt idx="1879">
                  <c:v>0.30024643272779905</c:v>
                </c:pt>
                <c:pt idx="1880">
                  <c:v>0.30025541317896237</c:v>
                </c:pt>
                <c:pt idx="1881">
                  <c:v>0.30024225178545833</c:v>
                </c:pt>
                <c:pt idx="1882">
                  <c:v>0.30020675449707102</c:v>
                </c:pt>
                <c:pt idx="1883">
                  <c:v>0.30018257188969016</c:v>
                </c:pt>
                <c:pt idx="1884">
                  <c:v>0.30012498390388709</c:v>
                </c:pt>
                <c:pt idx="1885">
                  <c:v>0.3000384862665017</c:v>
                </c:pt>
                <c:pt idx="1886">
                  <c:v>0.29998171741680552</c:v>
                </c:pt>
                <c:pt idx="1887">
                  <c:v>0.29995032480197148</c:v>
                </c:pt>
                <c:pt idx="1888">
                  <c:v>0.29985381862436528</c:v>
                </c:pt>
                <c:pt idx="1889">
                  <c:v>0.29979760190607807</c:v>
                </c:pt>
                <c:pt idx="1890">
                  <c:v>0.29978635190568997</c:v>
                </c:pt>
                <c:pt idx="1891">
                  <c:v>0.29980351333865218</c:v>
                </c:pt>
                <c:pt idx="1892">
                  <c:v>0.29987622086507959</c:v>
                </c:pt>
                <c:pt idx="1893">
                  <c:v>0.30001331884372956</c:v>
                </c:pt>
                <c:pt idx="1894">
                  <c:v>0.30013833502626985</c:v>
                </c:pt>
                <c:pt idx="1895">
                  <c:v>0.30029533539762915</c:v>
                </c:pt>
                <c:pt idx="1896">
                  <c:v>0.30047882972198153</c:v>
                </c:pt>
                <c:pt idx="1897">
                  <c:v>0.30066471094825725</c:v>
                </c:pt>
                <c:pt idx="1898">
                  <c:v>0.30084218062075974</c:v>
                </c:pt>
                <c:pt idx="1899">
                  <c:v>0.30103485601396912</c:v>
                </c:pt>
                <c:pt idx="1900">
                  <c:v>0.3012595952506083</c:v>
                </c:pt>
                <c:pt idx="1901">
                  <c:v>0.30155848704132354</c:v>
                </c:pt>
                <c:pt idx="1902">
                  <c:v>0.30191377817249837</c:v>
                </c:pt>
                <c:pt idx="1903">
                  <c:v>0.30226935277837014</c:v>
                </c:pt>
                <c:pt idx="1904">
                  <c:v>0.30264448888909773</c:v>
                </c:pt>
                <c:pt idx="1905">
                  <c:v>0.30306499217330352</c:v>
                </c:pt>
                <c:pt idx="1906">
                  <c:v>0.3034403288732726</c:v>
                </c:pt>
                <c:pt idx="1907">
                  <c:v>0.30383657378529311</c:v>
                </c:pt>
                <c:pt idx="1908">
                  <c:v>0.30423343789607776</c:v>
                </c:pt>
                <c:pt idx="1909">
                  <c:v>0.30460371165878569</c:v>
                </c:pt>
                <c:pt idx="1910">
                  <c:v>0.30497801300918698</c:v>
                </c:pt>
                <c:pt idx="1911">
                  <c:v>0.30537315669483339</c:v>
                </c:pt>
                <c:pt idx="1912">
                  <c:v>0.30580321061478838</c:v>
                </c:pt>
                <c:pt idx="1913">
                  <c:v>0.30616242233700602</c:v>
                </c:pt>
                <c:pt idx="1914">
                  <c:v>0.3064973004598745</c:v>
                </c:pt>
                <c:pt idx="1915">
                  <c:v>0.30682495517505304</c:v>
                </c:pt>
                <c:pt idx="1916">
                  <c:v>0.30706576557271786</c:v>
                </c:pt>
                <c:pt idx="1917">
                  <c:v>0.30723669171171303</c:v>
                </c:pt>
                <c:pt idx="1918">
                  <c:v>0.30734420206026269</c:v>
                </c:pt>
                <c:pt idx="1919">
                  <c:v>0.30746580503150372</c:v>
                </c:pt>
                <c:pt idx="1920">
                  <c:v>0.30754642175078334</c:v>
                </c:pt>
                <c:pt idx="1921">
                  <c:v>0.30756408514352868</c:v>
                </c:pt>
                <c:pt idx="1922">
                  <c:v>0.30759274930086272</c:v>
                </c:pt>
                <c:pt idx="1923">
                  <c:v>0.30757413853102394</c:v>
                </c:pt>
                <c:pt idx="1924">
                  <c:v>0.3074346911348364</c:v>
                </c:pt>
                <c:pt idx="1925">
                  <c:v>0.30731479220449004</c:v>
                </c:pt>
                <c:pt idx="1926">
                  <c:v>0.30724329719150151</c:v>
                </c:pt>
                <c:pt idx="1927">
                  <c:v>0.30709478060502188</c:v>
                </c:pt>
                <c:pt idx="1928">
                  <c:v>0.30689247469847963</c:v>
                </c:pt>
                <c:pt idx="1929">
                  <c:v>0.30673107060766219</c:v>
                </c:pt>
                <c:pt idx="1930">
                  <c:v>0.30651943653060926</c:v>
                </c:pt>
                <c:pt idx="1931">
                  <c:v>0.30629345969768568</c:v>
                </c:pt>
                <c:pt idx="1932">
                  <c:v>0.30610390392216819</c:v>
                </c:pt>
                <c:pt idx="1933">
                  <c:v>0.30590992632904096</c:v>
                </c:pt>
                <c:pt idx="1934">
                  <c:v>0.30567329357278322</c:v>
                </c:pt>
                <c:pt idx="1935">
                  <c:v>0.30546091867293018</c:v>
                </c:pt>
                <c:pt idx="1936">
                  <c:v>0.30519173253914206</c:v>
                </c:pt>
                <c:pt idx="1937">
                  <c:v>0.30490183652771696</c:v>
                </c:pt>
                <c:pt idx="1938">
                  <c:v>0.30467500836483397</c:v>
                </c:pt>
                <c:pt idx="1939">
                  <c:v>0.30444021376857111</c:v>
                </c:pt>
                <c:pt idx="1940">
                  <c:v>0.30426093073457872</c:v>
                </c:pt>
                <c:pt idx="1941">
                  <c:v>0.30408990921021312</c:v>
                </c:pt>
                <c:pt idx="1942">
                  <c:v>0.30392238616980766</c:v>
                </c:pt>
                <c:pt idx="1943">
                  <c:v>0.30378460268462731</c:v>
                </c:pt>
                <c:pt idx="1944">
                  <c:v>0.30368883635218052</c:v>
                </c:pt>
                <c:pt idx="1945">
                  <c:v>0.30364273019346821</c:v>
                </c:pt>
                <c:pt idx="1946">
                  <c:v>0.30357277808060995</c:v>
                </c:pt>
                <c:pt idx="1947">
                  <c:v>0.30356871753408332</c:v>
                </c:pt>
                <c:pt idx="1948">
                  <c:v>0.30347989498441169</c:v>
                </c:pt>
                <c:pt idx="1949">
                  <c:v>0.30333855649258107</c:v>
                </c:pt>
                <c:pt idx="1950">
                  <c:v>0.30320277903164783</c:v>
                </c:pt>
                <c:pt idx="1951">
                  <c:v>0.30300738863345272</c:v>
                </c:pt>
                <c:pt idx="1952">
                  <c:v>0.3028481981069136</c:v>
                </c:pt>
                <c:pt idx="1953">
                  <c:v>0.30274183154358675</c:v>
                </c:pt>
                <c:pt idx="1954">
                  <c:v>0.30257084327626277</c:v>
                </c:pt>
                <c:pt idx="1955">
                  <c:v>0.3023954735815208</c:v>
                </c:pt>
                <c:pt idx="1956">
                  <c:v>0.30224985725181314</c:v>
                </c:pt>
                <c:pt idx="1957">
                  <c:v>0.30210664580109509</c:v>
                </c:pt>
                <c:pt idx="1958">
                  <c:v>0.30189832227221081</c:v>
                </c:pt>
                <c:pt idx="1959">
                  <c:v>0.30171586138989698</c:v>
                </c:pt>
                <c:pt idx="1960">
                  <c:v>0.3014637708914491</c:v>
                </c:pt>
                <c:pt idx="1961">
                  <c:v>0.30112715643793475</c:v>
                </c:pt>
                <c:pt idx="1962">
                  <c:v>0.3008168921950089</c:v>
                </c:pt>
                <c:pt idx="1963">
                  <c:v>0.30055332216098307</c:v>
                </c:pt>
                <c:pt idx="1964">
                  <c:v>0.30024637294768508</c:v>
                </c:pt>
                <c:pt idx="1965">
                  <c:v>0.29988104231935847</c:v>
                </c:pt>
                <c:pt idx="1966">
                  <c:v>0.29953166713730101</c:v>
                </c:pt>
                <c:pt idx="1967">
                  <c:v>0.29908259787259289</c:v>
                </c:pt>
                <c:pt idx="1968">
                  <c:v>0.29865097839490695</c:v>
                </c:pt>
                <c:pt idx="1969">
                  <c:v>0.2983080634250766</c:v>
                </c:pt>
                <c:pt idx="1970">
                  <c:v>0.29794297181354112</c:v>
                </c:pt>
                <c:pt idx="1971">
                  <c:v>0.29755911952714148</c:v>
                </c:pt>
                <c:pt idx="1972">
                  <c:v>0.29716129990297063</c:v>
                </c:pt>
                <c:pt idx="1973">
                  <c:v>0.29677389054879805</c:v>
                </c:pt>
                <c:pt idx="1974">
                  <c:v>0.29632788259149989</c:v>
                </c:pt>
                <c:pt idx="1975">
                  <c:v>0.29591006601743403</c:v>
                </c:pt>
                <c:pt idx="1976">
                  <c:v>0.29548225020227509</c:v>
                </c:pt>
                <c:pt idx="1977">
                  <c:v>0.29503858243760112</c:v>
                </c:pt>
                <c:pt idx="1978">
                  <c:v>0.29452887119510712</c:v>
                </c:pt>
                <c:pt idx="1979">
                  <c:v>0.29409524497799061</c:v>
                </c:pt>
                <c:pt idx="1980">
                  <c:v>0.29370232082643771</c:v>
                </c:pt>
                <c:pt idx="1981">
                  <c:v>0.29327284637995293</c:v>
                </c:pt>
                <c:pt idx="1982">
                  <c:v>0.2928636838880152</c:v>
                </c:pt>
                <c:pt idx="1983">
                  <c:v>0.29241137680153456</c:v>
                </c:pt>
                <c:pt idx="1984">
                  <c:v>0.29190822295965529</c:v>
                </c:pt>
                <c:pt idx="1985">
                  <c:v>0.29143270786579317</c:v>
                </c:pt>
                <c:pt idx="1986">
                  <c:v>0.29093811379077744</c:v>
                </c:pt>
                <c:pt idx="1987">
                  <c:v>0.29049691621205614</c:v>
                </c:pt>
                <c:pt idx="1988">
                  <c:v>0.29007380322908599</c:v>
                </c:pt>
                <c:pt idx="1989">
                  <c:v>0.28970621783765849</c:v>
                </c:pt>
                <c:pt idx="1990">
                  <c:v>0.28939639295753045</c:v>
                </c:pt>
                <c:pt idx="1991">
                  <c:v>0.28905925098897972</c:v>
                </c:pt>
                <c:pt idx="1992">
                  <c:v>0.28872195770278702</c:v>
                </c:pt>
                <c:pt idx="1993">
                  <c:v>0.28843119059003297</c:v>
                </c:pt>
                <c:pt idx="1994">
                  <c:v>0.28819626767286338</c:v>
                </c:pt>
                <c:pt idx="1995">
                  <c:v>0.28791100328696578</c:v>
                </c:pt>
                <c:pt idx="1996">
                  <c:v>0.28768212991969366</c:v>
                </c:pt>
                <c:pt idx="1997">
                  <c:v>0.28737611320951423</c:v>
                </c:pt>
                <c:pt idx="1998">
                  <c:v>0.28695778477105188</c:v>
                </c:pt>
                <c:pt idx="1999">
                  <c:v>0.2865901851964614</c:v>
                </c:pt>
                <c:pt idx="2000">
                  <c:v>0.28632953770034758</c:v>
                </c:pt>
                <c:pt idx="2001">
                  <c:v>0.28602111550011466</c:v>
                </c:pt>
                <c:pt idx="2002">
                  <c:v>0.28575113497519944</c:v>
                </c:pt>
                <c:pt idx="2003">
                  <c:v>0.28545351607311736</c:v>
                </c:pt>
                <c:pt idx="2004">
                  <c:v>0.28514993461934901</c:v>
                </c:pt>
                <c:pt idx="2005">
                  <c:v>0.28481023684925222</c:v>
                </c:pt>
                <c:pt idx="2006">
                  <c:v>0.28439997752900603</c:v>
                </c:pt>
                <c:pt idx="2007">
                  <c:v>0.28408532081342369</c:v>
                </c:pt>
                <c:pt idx="2008">
                  <c:v>0.28377813743917596</c:v>
                </c:pt>
                <c:pt idx="2009">
                  <c:v>0.28349343612134853</c:v>
                </c:pt>
                <c:pt idx="2010">
                  <c:v>0.28336252101253706</c:v>
                </c:pt>
                <c:pt idx="2011">
                  <c:v>0.28317902145175694</c:v>
                </c:pt>
                <c:pt idx="2012">
                  <c:v>0.28289207584577025</c:v>
                </c:pt>
                <c:pt idx="2013">
                  <c:v>0.2826062620280918</c:v>
                </c:pt>
                <c:pt idx="2014">
                  <c:v>0.28231983870401911</c:v>
                </c:pt>
                <c:pt idx="2015">
                  <c:v>0.28207218998445671</c:v>
                </c:pt>
                <c:pt idx="2016">
                  <c:v>0.28190682740325795</c:v>
                </c:pt>
                <c:pt idx="2017">
                  <c:v>0.2816605365000297</c:v>
                </c:pt>
                <c:pt idx="2018">
                  <c:v>0.28130365425773352</c:v>
                </c:pt>
                <c:pt idx="2019">
                  <c:v>0.28096526196753957</c:v>
                </c:pt>
                <c:pt idx="2020">
                  <c:v>0.28060414631013159</c:v>
                </c:pt>
                <c:pt idx="2021">
                  <c:v>0.28020722994455621</c:v>
                </c:pt>
                <c:pt idx="2022">
                  <c:v>0.27979658978787963</c:v>
                </c:pt>
                <c:pt idx="2023">
                  <c:v>0.27946035297986488</c:v>
                </c:pt>
                <c:pt idx="2024">
                  <c:v>0.27913863613698831</c:v>
                </c:pt>
                <c:pt idx="2025">
                  <c:v>0.27881313020423387</c:v>
                </c:pt>
                <c:pt idx="2026">
                  <c:v>0.2786051934927174</c:v>
                </c:pt>
                <c:pt idx="2027">
                  <c:v>0.27831629282163212</c:v>
                </c:pt>
                <c:pt idx="2028">
                  <c:v>0.27799064247588673</c:v>
                </c:pt>
                <c:pt idx="2029">
                  <c:v>0.27770277204925325</c:v>
                </c:pt>
                <c:pt idx="2030">
                  <c:v>0.27724050818198753</c:v>
                </c:pt>
                <c:pt idx="2031">
                  <c:v>0.2768733242077131</c:v>
                </c:pt>
                <c:pt idx="2032">
                  <c:v>0.27658366807767426</c:v>
                </c:pt>
                <c:pt idx="2033">
                  <c:v>0.27626403274649403</c:v>
                </c:pt>
                <c:pt idx="2034">
                  <c:v>0.27609899772213403</c:v>
                </c:pt>
                <c:pt idx="2035">
                  <c:v>0.27591217287432074</c:v>
                </c:pt>
                <c:pt idx="2036">
                  <c:v>0.27545782851349815</c:v>
                </c:pt>
                <c:pt idx="2037">
                  <c:v>0.27505929500448656</c:v>
                </c:pt>
                <c:pt idx="2038">
                  <c:v>0.27478696945382869</c:v>
                </c:pt>
                <c:pt idx="2039">
                  <c:v>0.27446680376832416</c:v>
                </c:pt>
                <c:pt idx="2040">
                  <c:v>0.27428423656871481</c:v>
                </c:pt>
                <c:pt idx="2041">
                  <c:v>0.27407314288293344</c:v>
                </c:pt>
                <c:pt idx="2042">
                  <c:v>0.27366137356631459</c:v>
                </c:pt>
                <c:pt idx="2043">
                  <c:v>0.27328391360885912</c:v>
                </c:pt>
                <c:pt idx="2044">
                  <c:v>0.27300250387200359</c:v>
                </c:pt>
                <c:pt idx="2045">
                  <c:v>0.27280410260664323</c:v>
                </c:pt>
                <c:pt idx="2046">
                  <c:v>0.27257808108395909</c:v>
                </c:pt>
                <c:pt idx="2047">
                  <c:v>0.27230337861238429</c:v>
                </c:pt>
                <c:pt idx="2048">
                  <c:v>0.27205017045857344</c:v>
                </c:pt>
                <c:pt idx="2049">
                  <c:v>0.2717013834182529</c:v>
                </c:pt>
                <c:pt idx="2050">
                  <c:v>0.27138496169382376</c:v>
                </c:pt>
                <c:pt idx="2051">
                  <c:v>0.27117074195635543</c:v>
                </c:pt>
                <c:pt idx="2052">
                  <c:v>0.27089470398918269</c:v>
                </c:pt>
                <c:pt idx="2053">
                  <c:v>0.27051750063245122</c:v>
                </c:pt>
                <c:pt idx="2054">
                  <c:v>0.27016084152074299</c:v>
                </c:pt>
                <c:pt idx="2055">
                  <c:v>0.26990927092372802</c:v>
                </c:pt>
                <c:pt idx="2056">
                  <c:v>0.26963208150118279</c:v>
                </c:pt>
                <c:pt idx="2057">
                  <c:v>0.26945883431692486</c:v>
                </c:pt>
                <c:pt idx="2058">
                  <c:v>0.26932002028265806</c:v>
                </c:pt>
                <c:pt idx="2059">
                  <c:v>0.26883355897466027</c:v>
                </c:pt>
                <c:pt idx="2060">
                  <c:v>0.2683500363359404</c:v>
                </c:pt>
                <c:pt idx="2061">
                  <c:v>0.26785980492742972</c:v>
                </c:pt>
                <c:pt idx="2062">
                  <c:v>0.26737654726923027</c:v>
                </c:pt>
                <c:pt idx="2063">
                  <c:v>0.26721639843255751</c:v>
                </c:pt>
                <c:pt idx="2064">
                  <c:v>0.26690898030335281</c:v>
                </c:pt>
                <c:pt idx="2065">
                  <c:v>0.26647277742206077</c:v>
                </c:pt>
                <c:pt idx="2066">
                  <c:v>0.26597642381899395</c:v>
                </c:pt>
                <c:pt idx="2067">
                  <c:v>0.26532600314493487</c:v>
                </c:pt>
                <c:pt idx="2068">
                  <c:v>0.26477431107420496</c:v>
                </c:pt>
                <c:pt idx="2069">
                  <c:v>0.26427721656465014</c:v>
                </c:pt>
                <c:pt idx="2070">
                  <c:v>0.2638108465130114</c:v>
                </c:pt>
                <c:pt idx="2071">
                  <c:v>0.26342344575108606</c:v>
                </c:pt>
                <c:pt idx="2072">
                  <c:v>0.26289702071788495</c:v>
                </c:pt>
                <c:pt idx="2073">
                  <c:v>0.26224900070475837</c:v>
                </c:pt>
                <c:pt idx="2074">
                  <c:v>0.26168355755944828</c:v>
                </c:pt>
                <c:pt idx="2075">
                  <c:v>0.26096973875465729</c:v>
                </c:pt>
                <c:pt idx="2076">
                  <c:v>0.26027001761517904</c:v>
                </c:pt>
                <c:pt idx="2077">
                  <c:v>0.25975757831778662</c:v>
                </c:pt>
                <c:pt idx="2078">
                  <c:v>0.25917508261301275</c:v>
                </c:pt>
                <c:pt idx="2079">
                  <c:v>0.25851291191387132</c:v>
                </c:pt>
                <c:pt idx="2080">
                  <c:v>0.25773441134745656</c:v>
                </c:pt>
                <c:pt idx="2081">
                  <c:v>0.25705062370249271</c:v>
                </c:pt>
                <c:pt idx="2082">
                  <c:v>0.25646215339259343</c:v>
                </c:pt>
                <c:pt idx="2083">
                  <c:v>0.25590021926161305</c:v>
                </c:pt>
                <c:pt idx="2084">
                  <c:v>0.25561505311748073</c:v>
                </c:pt>
                <c:pt idx="2085">
                  <c:v>0.25525152314954513</c:v>
                </c:pt>
                <c:pt idx="2086">
                  <c:v>0.2546960822726419</c:v>
                </c:pt>
                <c:pt idx="2087">
                  <c:v>0.25410608779884442</c:v>
                </c:pt>
                <c:pt idx="2088">
                  <c:v>0.25333996013179011</c:v>
                </c:pt>
                <c:pt idx="2089">
                  <c:v>0.25255108750579452</c:v>
                </c:pt>
                <c:pt idx="2090">
                  <c:v>0.25185032418782027</c:v>
                </c:pt>
                <c:pt idx="2091">
                  <c:v>0.25126353722247158</c:v>
                </c:pt>
                <c:pt idx="2092">
                  <c:v>0.25088606832710131</c:v>
                </c:pt>
                <c:pt idx="2093">
                  <c:v>0.25055035515137541</c:v>
                </c:pt>
                <c:pt idx="2094">
                  <c:v>0.25006334672541064</c:v>
                </c:pt>
                <c:pt idx="2095">
                  <c:v>0.24945723549484364</c:v>
                </c:pt>
                <c:pt idx="2096">
                  <c:v>0.24889522102081743</c:v>
                </c:pt>
                <c:pt idx="2097">
                  <c:v>0.24838052599789082</c:v>
                </c:pt>
                <c:pt idx="2098">
                  <c:v>0.24776529186244403</c:v>
                </c:pt>
                <c:pt idx="2099">
                  <c:v>0.2472236214965714</c:v>
                </c:pt>
                <c:pt idx="2100">
                  <c:v>0.24692433484091283</c:v>
                </c:pt>
                <c:pt idx="2101">
                  <c:v>0.24641809596292297</c:v>
                </c:pt>
                <c:pt idx="2102">
                  <c:v>0.2459618374733655</c:v>
                </c:pt>
                <c:pt idx="2103">
                  <c:v>0.24571704378117909</c:v>
                </c:pt>
                <c:pt idx="2104">
                  <c:v>0.2449552790343191</c:v>
                </c:pt>
                <c:pt idx="2105">
                  <c:v>0.24429201112118901</c:v>
                </c:pt>
                <c:pt idx="2106">
                  <c:v>0.24392845167215041</c:v>
                </c:pt>
                <c:pt idx="2107">
                  <c:v>0.24342946714679548</c:v>
                </c:pt>
                <c:pt idx="2108">
                  <c:v>0.24305558692140639</c:v>
                </c:pt>
                <c:pt idx="2109">
                  <c:v>0.2425684343754162</c:v>
                </c:pt>
                <c:pt idx="2110">
                  <c:v>0.24205547689079399</c:v>
                </c:pt>
                <c:pt idx="2111">
                  <c:v>0.24152398184167856</c:v>
                </c:pt>
                <c:pt idx="2112">
                  <c:v>0.24085997526787314</c:v>
                </c:pt>
                <c:pt idx="2113">
                  <c:v>0.24036782962203809</c:v>
                </c:pt>
                <c:pt idx="2114">
                  <c:v>0.23953222321921494</c:v>
                </c:pt>
                <c:pt idx="2115">
                  <c:v>0.23862983890114678</c:v>
                </c:pt>
                <c:pt idx="2116">
                  <c:v>0.23826448273649001</c:v>
                </c:pt>
                <c:pt idx="2117">
                  <c:v>0.23777671534429282</c:v>
                </c:pt>
                <c:pt idx="2118">
                  <c:v>0.23737328818147949</c:v>
                </c:pt>
                <c:pt idx="2119">
                  <c:v>0.23701022801337568</c:v>
                </c:pt>
                <c:pt idx="2120">
                  <c:v>0.23612414063819118</c:v>
                </c:pt>
                <c:pt idx="2121">
                  <c:v>0.23530520024808566</c:v>
                </c:pt>
                <c:pt idx="2122">
                  <c:v>0.23470212031452742</c:v>
                </c:pt>
                <c:pt idx="2123">
                  <c:v>0.23435290503065542</c:v>
                </c:pt>
                <c:pt idx="2124">
                  <c:v>0.23452957869150448</c:v>
                </c:pt>
                <c:pt idx="2125">
                  <c:v>0.23428148055457654</c:v>
                </c:pt>
                <c:pt idx="2126">
                  <c:v>0.23391192251802215</c:v>
                </c:pt>
                <c:pt idx="2127">
                  <c:v>0.23340086408693683</c:v>
                </c:pt>
                <c:pt idx="2128">
                  <c:v>0.23249628063937477</c:v>
                </c:pt>
                <c:pt idx="2129">
                  <c:v>0.23213277527892798</c:v>
                </c:pt>
                <c:pt idx="2130">
                  <c:v>0.23152833231102843</c:v>
                </c:pt>
                <c:pt idx="2131">
                  <c:v>0.23116351704604624</c:v>
                </c:pt>
                <c:pt idx="2132">
                  <c:v>0.23130388554122286</c:v>
                </c:pt>
                <c:pt idx="2133">
                  <c:v>0.23084791706279562</c:v>
                </c:pt>
                <c:pt idx="2134">
                  <c:v>0.23060076718266534</c:v>
                </c:pt>
                <c:pt idx="2135">
                  <c:v>0.23004038641814481</c:v>
                </c:pt>
                <c:pt idx="2136">
                  <c:v>0.22862233520449923</c:v>
                </c:pt>
                <c:pt idx="2137">
                  <c:v>0.22727106620446547</c:v>
                </c:pt>
                <c:pt idx="2138">
                  <c:v>0.22611096216337054</c:v>
                </c:pt>
                <c:pt idx="2139">
                  <c:v>0.22563048471338421</c:v>
                </c:pt>
                <c:pt idx="2140">
                  <c:v>0.22623965848339389</c:v>
                </c:pt>
                <c:pt idx="2141">
                  <c:v>0.22664455490714117</c:v>
                </c:pt>
                <c:pt idx="2142">
                  <c:v>0.22770208629678787</c:v>
                </c:pt>
                <c:pt idx="2143">
                  <c:v>0.22778810045696116</c:v>
                </c:pt>
                <c:pt idx="2144">
                  <c:v>0.22711345527945989</c:v>
                </c:pt>
                <c:pt idx="2145">
                  <c:v>0.2264930216776796</c:v>
                </c:pt>
                <c:pt idx="2146">
                  <c:v>0.22544522923718416</c:v>
                </c:pt>
                <c:pt idx="2147">
                  <c:v>0.22430031472172018</c:v>
                </c:pt>
                <c:pt idx="2148">
                  <c:v>0.22409835086553317</c:v>
                </c:pt>
                <c:pt idx="2149">
                  <c:v>0.22379920458218486</c:v>
                </c:pt>
                <c:pt idx="2150">
                  <c:v>0.22289882376651174</c:v>
                </c:pt>
              </c:numCache>
            </c:numRef>
          </c:yVal>
          <c:smooth val="1"/>
          <c:extLst>
            <c:ext xmlns:c16="http://schemas.microsoft.com/office/drawing/2014/chart" uri="{C3380CC4-5D6E-409C-BE32-E72D297353CC}">
              <c16:uniqueId val="{0000003B-1C1D-46AE-B92F-7DA50429CA8D}"/>
            </c:ext>
          </c:extLst>
        </c:ser>
        <c:ser>
          <c:idx val="60"/>
          <c:order val="60"/>
          <c:spPr>
            <a:ln w="19050" cap="rnd">
              <a:solidFill>
                <a:schemeClr val="accent1">
                  <a:lumMod val="6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Database'!$DQ$122:$DQ$2272</c:f>
              <c:numCache>
                <c:formatCode>General</c:formatCode>
                <c:ptCount val="2151"/>
                <c:pt idx="0">
                  <c:v>8.855252706417803E-2</c:v>
                </c:pt>
                <c:pt idx="1">
                  <c:v>8.8372211399938436E-2</c:v>
                </c:pt>
                <c:pt idx="2">
                  <c:v>8.7474211573311741E-2</c:v>
                </c:pt>
                <c:pt idx="3">
                  <c:v>8.3655104341697387E-2</c:v>
                </c:pt>
                <c:pt idx="4">
                  <c:v>8.1730168261712463E-2</c:v>
                </c:pt>
                <c:pt idx="5">
                  <c:v>8.3781845092116655E-2</c:v>
                </c:pt>
                <c:pt idx="6">
                  <c:v>8.2495788957206273E-2</c:v>
                </c:pt>
                <c:pt idx="7">
                  <c:v>8.0780303878600815E-2</c:v>
                </c:pt>
                <c:pt idx="8">
                  <c:v>8.6608731819072068E-2</c:v>
                </c:pt>
                <c:pt idx="9">
                  <c:v>8.8099364828311821E-2</c:v>
                </c:pt>
                <c:pt idx="10">
                  <c:v>8.7212505692738362E-2</c:v>
                </c:pt>
                <c:pt idx="11">
                  <c:v>8.4754045519088453E-2</c:v>
                </c:pt>
                <c:pt idx="12">
                  <c:v>8.5435124318426814E-2</c:v>
                </c:pt>
                <c:pt idx="13">
                  <c:v>8.5856192893310757E-2</c:v>
                </c:pt>
                <c:pt idx="14">
                  <c:v>8.294190466397057E-2</c:v>
                </c:pt>
                <c:pt idx="15">
                  <c:v>8.0418930332173219E-2</c:v>
                </c:pt>
                <c:pt idx="16">
                  <c:v>8.0017478505394479E-2</c:v>
                </c:pt>
                <c:pt idx="17">
                  <c:v>8.3437983043427102E-2</c:v>
                </c:pt>
                <c:pt idx="18">
                  <c:v>8.7293621919196165E-2</c:v>
                </c:pt>
                <c:pt idx="19">
                  <c:v>8.7121201994493039E-2</c:v>
                </c:pt>
                <c:pt idx="20">
                  <c:v>8.4384947551761444E-2</c:v>
                </c:pt>
                <c:pt idx="21">
                  <c:v>7.9904986664408623E-2</c:v>
                </c:pt>
                <c:pt idx="22">
                  <c:v>8.7925240018465592E-2</c:v>
                </c:pt>
                <c:pt idx="23">
                  <c:v>8.8395190250008568E-2</c:v>
                </c:pt>
                <c:pt idx="24">
                  <c:v>8.4375944169650732E-2</c:v>
                </c:pt>
                <c:pt idx="25">
                  <c:v>8.5119380495438504E-2</c:v>
                </c:pt>
                <c:pt idx="26">
                  <c:v>8.2197998792150923E-2</c:v>
                </c:pt>
                <c:pt idx="27">
                  <c:v>8.1961838246256954E-2</c:v>
                </c:pt>
                <c:pt idx="28">
                  <c:v>8.7046103749536988E-2</c:v>
                </c:pt>
                <c:pt idx="29">
                  <c:v>8.6671038070169668E-2</c:v>
                </c:pt>
                <c:pt idx="30">
                  <c:v>8.4770687470386519E-2</c:v>
                </c:pt>
                <c:pt idx="31">
                  <c:v>8.6168275216256807E-2</c:v>
                </c:pt>
                <c:pt idx="32">
                  <c:v>8.6706777747620076E-2</c:v>
                </c:pt>
                <c:pt idx="33">
                  <c:v>8.7629675005474916E-2</c:v>
                </c:pt>
                <c:pt idx="34">
                  <c:v>8.9340939073786416E-2</c:v>
                </c:pt>
                <c:pt idx="35">
                  <c:v>8.8357238500605062E-2</c:v>
                </c:pt>
                <c:pt idx="36">
                  <c:v>8.8437648975675021E-2</c:v>
                </c:pt>
                <c:pt idx="37">
                  <c:v>8.7018758959556283E-2</c:v>
                </c:pt>
                <c:pt idx="38">
                  <c:v>8.4996777804304605E-2</c:v>
                </c:pt>
                <c:pt idx="39">
                  <c:v>8.6568808544773099E-2</c:v>
                </c:pt>
                <c:pt idx="40">
                  <c:v>8.8701618013104375E-2</c:v>
                </c:pt>
                <c:pt idx="41">
                  <c:v>8.9174872008455544E-2</c:v>
                </c:pt>
                <c:pt idx="42">
                  <c:v>8.8003545651079165E-2</c:v>
                </c:pt>
                <c:pt idx="43">
                  <c:v>8.7771883388165869E-2</c:v>
                </c:pt>
                <c:pt idx="44">
                  <c:v>8.8476817116505499E-2</c:v>
                </c:pt>
                <c:pt idx="45">
                  <c:v>8.839546250708756E-2</c:v>
                </c:pt>
                <c:pt idx="46">
                  <c:v>8.8218175152483258E-2</c:v>
                </c:pt>
                <c:pt idx="47">
                  <c:v>8.8515265191710601E-2</c:v>
                </c:pt>
                <c:pt idx="48">
                  <c:v>8.940507693840849E-2</c:v>
                </c:pt>
                <c:pt idx="49">
                  <c:v>9.258103313864248E-2</c:v>
                </c:pt>
                <c:pt idx="50">
                  <c:v>9.385426282433762E-2</c:v>
                </c:pt>
                <c:pt idx="51">
                  <c:v>9.1382624752285244E-2</c:v>
                </c:pt>
                <c:pt idx="52">
                  <c:v>9.1226011215783886E-2</c:v>
                </c:pt>
                <c:pt idx="53">
                  <c:v>9.188218644280316E-2</c:v>
                </c:pt>
                <c:pt idx="54">
                  <c:v>9.2389760082841485E-2</c:v>
                </c:pt>
                <c:pt idx="55">
                  <c:v>9.2247130546572409E-2</c:v>
                </c:pt>
                <c:pt idx="56">
                  <c:v>9.2244521412528854E-2</c:v>
                </c:pt>
                <c:pt idx="57">
                  <c:v>9.2610423467447092E-2</c:v>
                </c:pt>
                <c:pt idx="58">
                  <c:v>9.3403958007675481E-2</c:v>
                </c:pt>
                <c:pt idx="59">
                  <c:v>9.3218755451407675E-2</c:v>
                </c:pt>
                <c:pt idx="60">
                  <c:v>9.2902549938176052E-2</c:v>
                </c:pt>
                <c:pt idx="61">
                  <c:v>9.3006284119809615E-2</c:v>
                </c:pt>
                <c:pt idx="62">
                  <c:v>9.3843577997192187E-2</c:v>
                </c:pt>
                <c:pt idx="63">
                  <c:v>9.4501315019719812E-2</c:v>
                </c:pt>
                <c:pt idx="64">
                  <c:v>9.445396107492586E-2</c:v>
                </c:pt>
                <c:pt idx="65">
                  <c:v>9.5336606897476917E-2</c:v>
                </c:pt>
                <c:pt idx="66">
                  <c:v>9.6360495740480501E-2</c:v>
                </c:pt>
                <c:pt idx="67">
                  <c:v>9.737148919958423E-2</c:v>
                </c:pt>
                <c:pt idx="68">
                  <c:v>9.7458025390078709E-2</c:v>
                </c:pt>
                <c:pt idx="69">
                  <c:v>9.7615001410725585E-2</c:v>
                </c:pt>
                <c:pt idx="70">
                  <c:v>9.7797520569852456E-2</c:v>
                </c:pt>
                <c:pt idx="71">
                  <c:v>9.7567347166025178E-2</c:v>
                </c:pt>
                <c:pt idx="72">
                  <c:v>9.8449420916432565E-2</c:v>
                </c:pt>
                <c:pt idx="73">
                  <c:v>9.9537660530416031E-2</c:v>
                </c:pt>
                <c:pt idx="74">
                  <c:v>0.10030363719760488</c:v>
                </c:pt>
                <c:pt idx="75">
                  <c:v>0.10054382228515446</c:v>
                </c:pt>
                <c:pt idx="76">
                  <c:v>0.10118811231919668</c:v>
                </c:pt>
                <c:pt idx="77">
                  <c:v>0.10240122279866994</c:v>
                </c:pt>
                <c:pt idx="78">
                  <c:v>0.10210884028133804</c:v>
                </c:pt>
                <c:pt idx="79">
                  <c:v>0.10263397974029985</c:v>
                </c:pt>
                <c:pt idx="80">
                  <c:v>0.10360540655512836</c:v>
                </c:pt>
                <c:pt idx="81">
                  <c:v>0.10364252008224427</c:v>
                </c:pt>
                <c:pt idx="82">
                  <c:v>0.10464908685389351</c:v>
                </c:pt>
                <c:pt idx="83">
                  <c:v>0.10600405585365787</c:v>
                </c:pt>
                <c:pt idx="84">
                  <c:v>0.10678531337270815</c:v>
                </c:pt>
                <c:pt idx="85">
                  <c:v>0.10716622766525692</c:v>
                </c:pt>
                <c:pt idx="86">
                  <c:v>0.10794899312366042</c:v>
                </c:pt>
                <c:pt idx="87">
                  <c:v>0.10923109771910544</c:v>
                </c:pt>
                <c:pt idx="88">
                  <c:v>0.10990777020457555</c:v>
                </c:pt>
                <c:pt idx="89">
                  <c:v>0.11049574891983861</c:v>
                </c:pt>
                <c:pt idx="90">
                  <c:v>0.11117493860889265</c:v>
                </c:pt>
                <c:pt idx="91">
                  <c:v>0.11188769106515439</c:v>
                </c:pt>
                <c:pt idx="92">
                  <c:v>0.11233469350738688</c:v>
                </c:pt>
                <c:pt idx="93">
                  <c:v>0.11285230421341748</c:v>
                </c:pt>
                <c:pt idx="94">
                  <c:v>0.11383544529212251</c:v>
                </c:pt>
                <c:pt idx="95">
                  <c:v>0.11480847169255264</c:v>
                </c:pt>
                <c:pt idx="96">
                  <c:v>0.11542653823617378</c:v>
                </c:pt>
                <c:pt idx="97">
                  <c:v>0.11585723018411605</c:v>
                </c:pt>
                <c:pt idx="98">
                  <c:v>0.11673122773657889</c:v>
                </c:pt>
                <c:pt idx="99">
                  <c:v>0.11747936160003443</c:v>
                </c:pt>
                <c:pt idx="100">
                  <c:v>0.1179959798634677</c:v>
                </c:pt>
                <c:pt idx="101">
                  <c:v>0.11855718679198039</c:v>
                </c:pt>
                <c:pt idx="102">
                  <c:v>0.11935196519591112</c:v>
                </c:pt>
                <c:pt idx="103">
                  <c:v>0.12022405959029693</c:v>
                </c:pt>
                <c:pt idx="104">
                  <c:v>0.1208558222367796</c:v>
                </c:pt>
                <c:pt idx="105">
                  <c:v>0.12152541918635697</c:v>
                </c:pt>
                <c:pt idx="106">
                  <c:v>0.12197746849347062</c:v>
                </c:pt>
                <c:pt idx="107">
                  <c:v>0.1220462804767702</c:v>
                </c:pt>
                <c:pt idx="108">
                  <c:v>0.12247849044227156</c:v>
                </c:pt>
                <c:pt idx="109">
                  <c:v>0.12313517915989575</c:v>
                </c:pt>
                <c:pt idx="110">
                  <c:v>0.1237798966054867</c:v>
                </c:pt>
                <c:pt idx="111">
                  <c:v>0.12434974654486541</c:v>
                </c:pt>
                <c:pt idx="112">
                  <c:v>0.12472437459342385</c:v>
                </c:pt>
                <c:pt idx="113">
                  <c:v>0.12494535168135158</c:v>
                </c:pt>
                <c:pt idx="114">
                  <c:v>0.12554692235199058</c:v>
                </c:pt>
                <c:pt idx="115">
                  <c:v>0.12599239704839854</c:v>
                </c:pt>
                <c:pt idx="116">
                  <c:v>0.12622701682557</c:v>
                </c:pt>
                <c:pt idx="117">
                  <c:v>0.12666571499455256</c:v>
                </c:pt>
                <c:pt idx="118">
                  <c:v>0.12701414375822836</c:v>
                </c:pt>
                <c:pt idx="119">
                  <c:v>0.12741280202764801</c:v>
                </c:pt>
                <c:pt idx="120">
                  <c:v>0.12814947515965422</c:v>
                </c:pt>
                <c:pt idx="121">
                  <c:v>0.12872526717613442</c:v>
                </c:pt>
                <c:pt idx="122">
                  <c:v>0.12911187037664792</c:v>
                </c:pt>
                <c:pt idx="123">
                  <c:v>0.129323715595592</c:v>
                </c:pt>
                <c:pt idx="124">
                  <c:v>0.12972980786855817</c:v>
                </c:pt>
                <c:pt idx="125">
                  <c:v>0.1302717335696526</c:v>
                </c:pt>
                <c:pt idx="126">
                  <c:v>0.13077379087697102</c:v>
                </c:pt>
                <c:pt idx="127">
                  <c:v>0.13099167331538747</c:v>
                </c:pt>
                <c:pt idx="128">
                  <c:v>0.13140004572383726</c:v>
                </c:pt>
                <c:pt idx="129">
                  <c:v>0.13203641508330247</c:v>
                </c:pt>
                <c:pt idx="130">
                  <c:v>0.13257045467211515</c:v>
                </c:pt>
                <c:pt idx="131">
                  <c:v>0.13289970344627758</c:v>
                </c:pt>
                <c:pt idx="132">
                  <c:v>0.13321644060735402</c:v>
                </c:pt>
                <c:pt idx="133">
                  <c:v>0.13366417291316918</c:v>
                </c:pt>
                <c:pt idx="134">
                  <c:v>0.13417729694422972</c:v>
                </c:pt>
                <c:pt idx="135">
                  <c:v>0.13470409747039996</c:v>
                </c:pt>
                <c:pt idx="136">
                  <c:v>0.13527575784855261</c:v>
                </c:pt>
                <c:pt idx="137">
                  <c:v>0.13574355226956569</c:v>
                </c:pt>
                <c:pt idx="138">
                  <c:v>0.13631134750346244</c:v>
                </c:pt>
                <c:pt idx="139">
                  <c:v>0.13696074488355536</c:v>
                </c:pt>
                <c:pt idx="140">
                  <c:v>0.13752410080807712</c:v>
                </c:pt>
                <c:pt idx="141">
                  <c:v>0.13820862322887839</c:v>
                </c:pt>
                <c:pt idx="142">
                  <c:v>0.13886717113629299</c:v>
                </c:pt>
                <c:pt idx="143">
                  <c:v>0.13942528668565846</c:v>
                </c:pt>
                <c:pt idx="144">
                  <c:v>0.14005120247510902</c:v>
                </c:pt>
                <c:pt idx="145">
                  <c:v>0.14063362811342384</c:v>
                </c:pt>
                <c:pt idx="146">
                  <c:v>0.14114161363081509</c:v>
                </c:pt>
                <c:pt idx="147">
                  <c:v>0.14186845769517556</c:v>
                </c:pt>
                <c:pt idx="148">
                  <c:v>0.14260249216123397</c:v>
                </c:pt>
                <c:pt idx="149">
                  <c:v>0.14322928082848072</c:v>
                </c:pt>
                <c:pt idx="150">
                  <c:v>0.14398657117973271</c:v>
                </c:pt>
                <c:pt idx="151">
                  <c:v>0.14468840022584775</c:v>
                </c:pt>
                <c:pt idx="152">
                  <c:v>0.14539777585996447</c:v>
                </c:pt>
                <c:pt idx="153">
                  <c:v>0.14624642385913447</c:v>
                </c:pt>
                <c:pt idx="154">
                  <c:v>0.14693917296595896</c:v>
                </c:pt>
                <c:pt idx="155">
                  <c:v>0.14759402120573864</c:v>
                </c:pt>
                <c:pt idx="156">
                  <c:v>0.14825197493003286</c:v>
                </c:pt>
                <c:pt idx="157">
                  <c:v>0.14898535641981298</c:v>
                </c:pt>
                <c:pt idx="158">
                  <c:v>0.14973770438624781</c:v>
                </c:pt>
                <c:pt idx="159">
                  <c:v>0.15043415670842389</c:v>
                </c:pt>
                <c:pt idx="160">
                  <c:v>0.15113712147034816</c:v>
                </c:pt>
                <c:pt idx="161">
                  <c:v>0.15187320787157946</c:v>
                </c:pt>
                <c:pt idx="162">
                  <c:v>0.15270253443806145</c:v>
                </c:pt>
                <c:pt idx="163">
                  <c:v>0.15359373692532788</c:v>
                </c:pt>
                <c:pt idx="164">
                  <c:v>0.15436860858839763</c:v>
                </c:pt>
                <c:pt idx="165">
                  <c:v>0.15507093345208189</c:v>
                </c:pt>
                <c:pt idx="166">
                  <c:v>0.15583632290754462</c:v>
                </c:pt>
                <c:pt idx="167">
                  <c:v>0.15665279834216658</c:v>
                </c:pt>
                <c:pt idx="168">
                  <c:v>0.15742282642281627</c:v>
                </c:pt>
                <c:pt idx="169">
                  <c:v>0.15810603430600065</c:v>
                </c:pt>
                <c:pt idx="170">
                  <c:v>0.15901383941699912</c:v>
                </c:pt>
                <c:pt idx="171">
                  <c:v>0.1599506735353414</c:v>
                </c:pt>
                <c:pt idx="172">
                  <c:v>0.16074836806460335</c:v>
                </c:pt>
                <c:pt idx="173">
                  <c:v>0.16149069990640477</c:v>
                </c:pt>
                <c:pt idx="174">
                  <c:v>0.16231129395647464</c:v>
                </c:pt>
                <c:pt idx="175">
                  <c:v>0.1631926613377887</c:v>
                </c:pt>
                <c:pt idx="176">
                  <c:v>0.1639306476103751</c:v>
                </c:pt>
                <c:pt idx="177">
                  <c:v>0.1647659325987274</c:v>
                </c:pt>
                <c:pt idx="178">
                  <c:v>0.16571972111472119</c:v>
                </c:pt>
                <c:pt idx="179">
                  <c:v>0.16668708306393584</c:v>
                </c:pt>
                <c:pt idx="180">
                  <c:v>0.16754805709517243</c:v>
                </c:pt>
                <c:pt idx="181">
                  <c:v>0.16841303255079651</c:v>
                </c:pt>
                <c:pt idx="182">
                  <c:v>0.16938703398062296</c:v>
                </c:pt>
                <c:pt idx="183">
                  <c:v>0.17031703347096036</c:v>
                </c:pt>
                <c:pt idx="184">
                  <c:v>0.17121069283518744</c:v>
                </c:pt>
                <c:pt idx="185">
                  <c:v>0.17211436960048374</c:v>
                </c:pt>
                <c:pt idx="186">
                  <c:v>0.17316002782680881</c:v>
                </c:pt>
                <c:pt idx="187">
                  <c:v>0.17420639279785877</c:v>
                </c:pt>
                <c:pt idx="188">
                  <c:v>0.17522027775511684</c:v>
                </c:pt>
                <c:pt idx="189">
                  <c:v>0.17618809494372725</c:v>
                </c:pt>
                <c:pt idx="190">
                  <c:v>0.17718659172825815</c:v>
                </c:pt>
                <c:pt idx="191">
                  <c:v>0.17826232609059886</c:v>
                </c:pt>
                <c:pt idx="192">
                  <c:v>0.17940439247357001</c:v>
                </c:pt>
                <c:pt idx="193">
                  <c:v>0.18046873508149827</c:v>
                </c:pt>
                <c:pt idx="194">
                  <c:v>0.18152751008754298</c:v>
                </c:pt>
                <c:pt idx="195">
                  <c:v>0.18263708922127278</c:v>
                </c:pt>
                <c:pt idx="196">
                  <c:v>0.18372207371139238</c:v>
                </c:pt>
                <c:pt idx="197">
                  <c:v>0.18485379560015422</c:v>
                </c:pt>
                <c:pt idx="198">
                  <c:v>0.18606782492082327</c:v>
                </c:pt>
                <c:pt idx="199">
                  <c:v>0.18728911133331339</c:v>
                </c:pt>
                <c:pt idx="200">
                  <c:v>0.1885021206868116</c:v>
                </c:pt>
                <c:pt idx="201">
                  <c:v>0.18972872430582322</c:v>
                </c:pt>
                <c:pt idx="202">
                  <c:v>0.19101805035813849</c:v>
                </c:pt>
                <c:pt idx="203">
                  <c:v>0.19221140605696194</c:v>
                </c:pt>
                <c:pt idx="204">
                  <c:v>0.19338261872495813</c:v>
                </c:pt>
                <c:pt idx="205">
                  <c:v>0.19467680511025928</c:v>
                </c:pt>
                <c:pt idx="206">
                  <c:v>0.19596214090665853</c:v>
                </c:pt>
                <c:pt idx="207">
                  <c:v>0.19724926936929732</c:v>
                </c:pt>
                <c:pt idx="208">
                  <c:v>0.19857189630394526</c:v>
                </c:pt>
                <c:pt idx="209">
                  <c:v>0.19993802501969901</c:v>
                </c:pt>
                <c:pt idx="210">
                  <c:v>0.20123982370474147</c:v>
                </c:pt>
                <c:pt idx="211">
                  <c:v>0.20245034548616272</c:v>
                </c:pt>
                <c:pt idx="212">
                  <c:v>0.2037531290466906</c:v>
                </c:pt>
                <c:pt idx="213">
                  <c:v>0.20505377131634606</c:v>
                </c:pt>
                <c:pt idx="214">
                  <c:v>0.2063445262076615</c:v>
                </c:pt>
                <c:pt idx="215">
                  <c:v>0.20767306950690759</c:v>
                </c:pt>
                <c:pt idx="216">
                  <c:v>0.20900441715761631</c:v>
                </c:pt>
                <c:pt idx="217">
                  <c:v>0.21029975942140369</c:v>
                </c:pt>
                <c:pt idx="218">
                  <c:v>0.2115270049383938</c:v>
                </c:pt>
                <c:pt idx="219">
                  <c:v>0.21283802482863193</c:v>
                </c:pt>
                <c:pt idx="220">
                  <c:v>0.21413432557282733</c:v>
                </c:pt>
                <c:pt idx="221">
                  <c:v>0.21534720958704398</c:v>
                </c:pt>
                <c:pt idx="222">
                  <c:v>0.21657204028679444</c:v>
                </c:pt>
                <c:pt idx="223">
                  <c:v>0.21783311864784019</c:v>
                </c:pt>
                <c:pt idx="224">
                  <c:v>0.21912738620182601</c:v>
                </c:pt>
                <c:pt idx="225">
                  <c:v>0.22041593245889812</c:v>
                </c:pt>
                <c:pt idx="226">
                  <c:v>0.22163975673711631</c:v>
                </c:pt>
                <c:pt idx="227">
                  <c:v>0.22280431494606334</c:v>
                </c:pt>
                <c:pt idx="228">
                  <c:v>0.22400166754916451</c:v>
                </c:pt>
                <c:pt idx="229">
                  <c:v>0.22516229727741463</c:v>
                </c:pt>
                <c:pt idx="230">
                  <c:v>0.22625699671423041</c:v>
                </c:pt>
                <c:pt idx="231">
                  <c:v>0.22730596882688925</c:v>
                </c:pt>
                <c:pt idx="232">
                  <c:v>0.22850810253460496</c:v>
                </c:pt>
                <c:pt idx="233">
                  <c:v>0.22966986311178181</c:v>
                </c:pt>
                <c:pt idx="234">
                  <c:v>0.23066578251922351</c:v>
                </c:pt>
                <c:pt idx="235">
                  <c:v>0.2317303244103672</c:v>
                </c:pt>
                <c:pt idx="236">
                  <c:v>0.23272914388838969</c:v>
                </c:pt>
                <c:pt idx="237">
                  <c:v>0.23364187630070987</c:v>
                </c:pt>
                <c:pt idx="238">
                  <c:v>0.23462860853959069</c:v>
                </c:pt>
                <c:pt idx="239">
                  <c:v>0.23555853869447371</c:v>
                </c:pt>
                <c:pt idx="240">
                  <c:v>0.2364292143987341</c:v>
                </c:pt>
                <c:pt idx="241">
                  <c:v>0.23727805334094379</c:v>
                </c:pt>
                <c:pt idx="242">
                  <c:v>0.23809978989419112</c:v>
                </c:pt>
                <c:pt idx="243">
                  <c:v>0.23887814369757707</c:v>
                </c:pt>
                <c:pt idx="244">
                  <c:v>0.23961377106431167</c:v>
                </c:pt>
                <c:pt idx="245">
                  <c:v>0.24044014074623746</c:v>
                </c:pt>
                <c:pt idx="246">
                  <c:v>0.24119588951083606</c:v>
                </c:pt>
                <c:pt idx="247">
                  <c:v>0.24183092203536105</c:v>
                </c:pt>
                <c:pt idx="248">
                  <c:v>0.24258611228671878</c:v>
                </c:pt>
                <c:pt idx="249">
                  <c:v>0.24332001714745807</c:v>
                </c:pt>
                <c:pt idx="250">
                  <c:v>0.24403614723599776</c:v>
                </c:pt>
                <c:pt idx="251">
                  <c:v>0.2448268699939263</c:v>
                </c:pt>
                <c:pt idx="252">
                  <c:v>0.24559929004031253</c:v>
                </c:pt>
                <c:pt idx="253">
                  <c:v>0.24633762832922798</c:v>
                </c:pt>
                <c:pt idx="254">
                  <c:v>0.24702942826421206</c:v>
                </c:pt>
                <c:pt idx="255">
                  <c:v>0.24775996244125054</c:v>
                </c:pt>
                <c:pt idx="256">
                  <c:v>0.24847450915409511</c:v>
                </c:pt>
                <c:pt idx="257">
                  <c:v>0.24909749937591905</c:v>
                </c:pt>
                <c:pt idx="258">
                  <c:v>0.24976622003294768</c:v>
                </c:pt>
                <c:pt idx="259">
                  <c:v>0.25041351996034106</c:v>
                </c:pt>
                <c:pt idx="260">
                  <c:v>0.25099913521044109</c:v>
                </c:pt>
                <c:pt idx="261">
                  <c:v>0.25155712470613706</c:v>
                </c:pt>
                <c:pt idx="262">
                  <c:v>0.25211151864616804</c:v>
                </c:pt>
                <c:pt idx="263">
                  <c:v>0.25266720168563461</c:v>
                </c:pt>
                <c:pt idx="264">
                  <c:v>0.25325091216403733</c:v>
                </c:pt>
                <c:pt idx="265">
                  <c:v>0.2538103380925989</c:v>
                </c:pt>
                <c:pt idx="266">
                  <c:v>0.25435953807338407</c:v>
                </c:pt>
                <c:pt idx="267">
                  <c:v>0.25491898494714144</c:v>
                </c:pt>
                <c:pt idx="268">
                  <c:v>0.25544187323341322</c:v>
                </c:pt>
                <c:pt idx="269">
                  <c:v>0.25596015764713992</c:v>
                </c:pt>
                <c:pt idx="270">
                  <c:v>0.25646073053677865</c:v>
                </c:pt>
                <c:pt idx="271">
                  <c:v>0.25696436517472315</c:v>
                </c:pt>
                <c:pt idx="272">
                  <c:v>0.25751767103121032</c:v>
                </c:pt>
                <c:pt idx="273">
                  <c:v>0.2580776262099953</c:v>
                </c:pt>
                <c:pt idx="274">
                  <c:v>0.25857569356621646</c:v>
                </c:pt>
                <c:pt idx="275">
                  <c:v>0.25907661284196876</c:v>
                </c:pt>
                <c:pt idx="276">
                  <c:v>0.25960689743812648</c:v>
                </c:pt>
                <c:pt idx="277">
                  <c:v>0.26015540795550801</c:v>
                </c:pt>
                <c:pt idx="278">
                  <c:v>0.26066187800148177</c:v>
                </c:pt>
                <c:pt idx="279">
                  <c:v>0.26115029390416594</c:v>
                </c:pt>
                <c:pt idx="280">
                  <c:v>0.2616604114092102</c:v>
                </c:pt>
                <c:pt idx="281">
                  <c:v>0.26215864940946138</c:v>
                </c:pt>
                <c:pt idx="282">
                  <c:v>0.26269499473604369</c:v>
                </c:pt>
                <c:pt idx="283">
                  <c:v>0.26327599668233431</c:v>
                </c:pt>
                <c:pt idx="284">
                  <c:v>0.26373313409835536</c:v>
                </c:pt>
                <c:pt idx="285">
                  <c:v>0.2642232981341705</c:v>
                </c:pt>
                <c:pt idx="286">
                  <c:v>0.26476310486388416</c:v>
                </c:pt>
                <c:pt idx="287">
                  <c:v>0.26526098691574296</c:v>
                </c:pt>
                <c:pt idx="288">
                  <c:v>0.26575076468280368</c:v>
                </c:pt>
                <c:pt idx="289">
                  <c:v>0.26625708267450587</c:v>
                </c:pt>
                <c:pt idx="290">
                  <c:v>0.26680843350583061</c:v>
                </c:pt>
                <c:pt idx="291">
                  <c:v>0.26729664419380023</c:v>
                </c:pt>
                <c:pt idx="292">
                  <c:v>0.26774178754143513</c:v>
                </c:pt>
                <c:pt idx="293">
                  <c:v>0.26818056675507029</c:v>
                </c:pt>
                <c:pt idx="294">
                  <c:v>0.26867078388087495</c:v>
                </c:pt>
                <c:pt idx="295">
                  <c:v>0.2691975058120824</c:v>
                </c:pt>
                <c:pt idx="296">
                  <c:v>0.26972314223546473</c:v>
                </c:pt>
                <c:pt idx="297">
                  <c:v>0.27022247471061672</c:v>
                </c:pt>
                <c:pt idx="298">
                  <c:v>0.27067286098311821</c:v>
                </c:pt>
                <c:pt idx="299">
                  <c:v>0.27108820533768302</c:v>
                </c:pt>
                <c:pt idx="300">
                  <c:v>0.27151196168544606</c:v>
                </c:pt>
                <c:pt idx="301">
                  <c:v>0.27197658266155395</c:v>
                </c:pt>
                <c:pt idx="302">
                  <c:v>0.27246680237977272</c:v>
                </c:pt>
                <c:pt idx="303">
                  <c:v>0.27292793452720038</c:v>
                </c:pt>
                <c:pt idx="304">
                  <c:v>0.27335838072655011</c:v>
                </c:pt>
                <c:pt idx="305">
                  <c:v>0.2737657581969169</c:v>
                </c:pt>
                <c:pt idx="306">
                  <c:v>0.27417670677896738</c:v>
                </c:pt>
                <c:pt idx="307">
                  <c:v>0.2745921601525852</c:v>
                </c:pt>
                <c:pt idx="308">
                  <c:v>0.27504839167093392</c:v>
                </c:pt>
                <c:pt idx="309">
                  <c:v>0.27550707247795669</c:v>
                </c:pt>
                <c:pt idx="310">
                  <c:v>0.27586115186799748</c:v>
                </c:pt>
                <c:pt idx="311">
                  <c:v>0.2762488700525681</c:v>
                </c:pt>
                <c:pt idx="312">
                  <c:v>0.27667880305524045</c:v>
                </c:pt>
                <c:pt idx="313">
                  <c:v>0.27710888546939411</c:v>
                </c:pt>
                <c:pt idx="314">
                  <c:v>0.2775497342852416</c:v>
                </c:pt>
                <c:pt idx="315">
                  <c:v>0.27799749367647125</c:v>
                </c:pt>
                <c:pt idx="316">
                  <c:v>0.27845231606231852</c:v>
                </c:pt>
                <c:pt idx="317">
                  <c:v>0.27897176826846232</c:v>
                </c:pt>
                <c:pt idx="318">
                  <c:v>0.27949458673560729</c:v>
                </c:pt>
                <c:pt idx="319">
                  <c:v>0.28000814677000135</c:v>
                </c:pt>
                <c:pt idx="320">
                  <c:v>0.28057325577233699</c:v>
                </c:pt>
                <c:pt idx="321">
                  <c:v>0.28114309825223721</c:v>
                </c:pt>
                <c:pt idx="322">
                  <c:v>0.28174076545340865</c:v>
                </c:pt>
                <c:pt idx="323">
                  <c:v>0.28239736275255267</c:v>
                </c:pt>
                <c:pt idx="324">
                  <c:v>0.28300188000082571</c:v>
                </c:pt>
                <c:pt idx="325">
                  <c:v>0.28359804952546663</c:v>
                </c:pt>
                <c:pt idx="326">
                  <c:v>0.28424293162045239</c:v>
                </c:pt>
                <c:pt idx="327">
                  <c:v>0.28495103115124759</c:v>
                </c:pt>
                <c:pt idx="328">
                  <c:v>0.28564943399337112</c:v>
                </c:pt>
                <c:pt idx="329">
                  <c:v>0.2863104817661874</c:v>
                </c:pt>
                <c:pt idx="330">
                  <c:v>0.28698061241758316</c:v>
                </c:pt>
                <c:pt idx="331">
                  <c:v>0.28764991992349498</c:v>
                </c:pt>
                <c:pt idx="332">
                  <c:v>0.28830507338668476</c:v>
                </c:pt>
                <c:pt idx="333">
                  <c:v>0.28896773511779056</c:v>
                </c:pt>
                <c:pt idx="334">
                  <c:v>0.28960415527106537</c:v>
                </c:pt>
                <c:pt idx="335">
                  <c:v>0.29021558122899044</c:v>
                </c:pt>
                <c:pt idx="336">
                  <c:v>0.29081573375540098</c:v>
                </c:pt>
                <c:pt idx="337">
                  <c:v>0.29147847766334861</c:v>
                </c:pt>
                <c:pt idx="338">
                  <c:v>0.29212094347356959</c:v>
                </c:pt>
                <c:pt idx="339">
                  <c:v>0.29268787908217786</c:v>
                </c:pt>
                <c:pt idx="340">
                  <c:v>0.2933041213392244</c:v>
                </c:pt>
                <c:pt idx="341">
                  <c:v>0.29391189186128069</c:v>
                </c:pt>
                <c:pt idx="342">
                  <c:v>0.29450563216765552</c:v>
                </c:pt>
                <c:pt idx="343">
                  <c:v>0.29508987600759268</c:v>
                </c:pt>
                <c:pt idx="344">
                  <c:v>0.29566565801779937</c:v>
                </c:pt>
                <c:pt idx="345">
                  <c:v>0.29624170895052554</c:v>
                </c:pt>
                <c:pt idx="346">
                  <c:v>0.29679732095746614</c:v>
                </c:pt>
                <c:pt idx="347">
                  <c:v>0.29738275190353392</c:v>
                </c:pt>
                <c:pt idx="348">
                  <c:v>0.29798034541929769</c:v>
                </c:pt>
                <c:pt idx="349">
                  <c:v>0.29856180372474322</c:v>
                </c:pt>
                <c:pt idx="350">
                  <c:v>0.29914593883136181</c:v>
                </c:pt>
                <c:pt idx="351">
                  <c:v>0.29970932267502692</c:v>
                </c:pt>
                <c:pt idx="352">
                  <c:v>0.30026912927373262</c:v>
                </c:pt>
                <c:pt idx="353">
                  <c:v>0.30083595745156794</c:v>
                </c:pt>
                <c:pt idx="354">
                  <c:v>0.3013804944710074</c:v>
                </c:pt>
                <c:pt idx="355">
                  <c:v>0.30192979941725068</c:v>
                </c:pt>
                <c:pt idx="356">
                  <c:v>0.30252174513064062</c:v>
                </c:pt>
                <c:pt idx="357">
                  <c:v>0.30307536451453915</c:v>
                </c:pt>
                <c:pt idx="358">
                  <c:v>0.30360585584859084</c:v>
                </c:pt>
                <c:pt idx="359">
                  <c:v>0.30418120804961407</c:v>
                </c:pt>
                <c:pt idx="360">
                  <c:v>0.3047366820574966</c:v>
                </c:pt>
                <c:pt idx="361">
                  <c:v>0.30526997157507751</c:v>
                </c:pt>
                <c:pt idx="362">
                  <c:v>0.30579744025617911</c:v>
                </c:pt>
                <c:pt idx="363">
                  <c:v>0.30634562572674873</c:v>
                </c:pt>
                <c:pt idx="364">
                  <c:v>0.30689765196444463</c:v>
                </c:pt>
                <c:pt idx="365">
                  <c:v>0.30743814710405254</c:v>
                </c:pt>
                <c:pt idx="366">
                  <c:v>0.30793243730644732</c:v>
                </c:pt>
                <c:pt idx="367">
                  <c:v>0.30846383338696653</c:v>
                </c:pt>
                <c:pt idx="368">
                  <c:v>0.30901842913795469</c:v>
                </c:pt>
                <c:pt idx="369">
                  <c:v>0.30950075563809737</c:v>
                </c:pt>
                <c:pt idx="370">
                  <c:v>0.3099938430450615</c:v>
                </c:pt>
                <c:pt idx="371">
                  <c:v>0.3104985920537755</c:v>
                </c:pt>
                <c:pt idx="372">
                  <c:v>0.31099014775043549</c:v>
                </c:pt>
                <c:pt idx="373">
                  <c:v>0.3114858697779741</c:v>
                </c:pt>
                <c:pt idx="374">
                  <c:v>0.31201300866803255</c:v>
                </c:pt>
                <c:pt idx="375">
                  <c:v>0.31255824445945818</c:v>
                </c:pt>
                <c:pt idx="376">
                  <c:v>0.31305905552785618</c:v>
                </c:pt>
                <c:pt idx="377">
                  <c:v>0.31351909211472212</c:v>
                </c:pt>
                <c:pt idx="378">
                  <c:v>0.31399318391936165</c:v>
                </c:pt>
                <c:pt idx="379">
                  <c:v>0.31451131265489735</c:v>
                </c:pt>
                <c:pt idx="380">
                  <c:v>0.31497423097029298</c:v>
                </c:pt>
                <c:pt idx="381">
                  <c:v>0.31542501144964274</c:v>
                </c:pt>
                <c:pt idx="382">
                  <c:v>0.31591608180924208</c:v>
                </c:pt>
                <c:pt idx="383">
                  <c:v>0.31636915874657895</c:v>
                </c:pt>
                <c:pt idx="384">
                  <c:v>0.31680094167623946</c:v>
                </c:pt>
                <c:pt idx="385">
                  <c:v>0.31723676465508299</c:v>
                </c:pt>
                <c:pt idx="386">
                  <c:v>0.31769675086217625</c:v>
                </c:pt>
                <c:pt idx="387">
                  <c:v>0.31813861221583745</c:v>
                </c:pt>
                <c:pt idx="388">
                  <c:v>0.31856247427583212</c:v>
                </c:pt>
                <c:pt idx="389">
                  <c:v>0.31898985357288251</c:v>
                </c:pt>
                <c:pt idx="390">
                  <c:v>0.31943489382207252</c:v>
                </c:pt>
                <c:pt idx="391">
                  <c:v>0.31985409444508445</c:v>
                </c:pt>
                <c:pt idx="392">
                  <c:v>0.32025263912808954</c:v>
                </c:pt>
                <c:pt idx="393">
                  <c:v>0.32068757127501146</c:v>
                </c:pt>
                <c:pt idx="394">
                  <c:v>0.32109951239910617</c:v>
                </c:pt>
                <c:pt idx="395">
                  <c:v>0.3215071290779361</c:v>
                </c:pt>
                <c:pt idx="396">
                  <c:v>0.32193686072833017</c:v>
                </c:pt>
                <c:pt idx="397">
                  <c:v>0.3223506325632795</c:v>
                </c:pt>
                <c:pt idx="398">
                  <c:v>0.32273778825922628</c:v>
                </c:pt>
                <c:pt idx="399">
                  <c:v>0.32314800507462244</c:v>
                </c:pt>
                <c:pt idx="400">
                  <c:v>0.32352740204246827</c:v>
                </c:pt>
                <c:pt idx="401">
                  <c:v>0.3238962681704633</c:v>
                </c:pt>
                <c:pt idx="402">
                  <c:v>0.32428230066013103</c:v>
                </c:pt>
                <c:pt idx="403">
                  <c:v>0.32467672492406424</c:v>
                </c:pt>
                <c:pt idx="404">
                  <c:v>0.32504512780813671</c:v>
                </c:pt>
                <c:pt idx="405">
                  <c:v>0.32539555530338099</c:v>
                </c:pt>
                <c:pt idx="406">
                  <c:v>0.32579590486000848</c:v>
                </c:pt>
                <c:pt idx="407">
                  <c:v>0.32616661010664411</c:v>
                </c:pt>
                <c:pt idx="408">
                  <c:v>0.32650149727778582</c:v>
                </c:pt>
                <c:pt idx="409">
                  <c:v>0.32684526251872897</c:v>
                </c:pt>
                <c:pt idx="410">
                  <c:v>0.32723426576947706</c:v>
                </c:pt>
                <c:pt idx="411">
                  <c:v>0.32758452928305454</c:v>
                </c:pt>
                <c:pt idx="412">
                  <c:v>0.32788992906550823</c:v>
                </c:pt>
                <c:pt idx="413">
                  <c:v>0.32824645293991278</c:v>
                </c:pt>
                <c:pt idx="414">
                  <c:v>0.32858312501480613</c:v>
                </c:pt>
                <c:pt idx="415">
                  <c:v>0.3288980230453194</c:v>
                </c:pt>
                <c:pt idx="416">
                  <c:v>0.32922255587910171</c:v>
                </c:pt>
                <c:pt idx="417">
                  <c:v>0.32957071093698953</c:v>
                </c:pt>
                <c:pt idx="418">
                  <c:v>0.32992924775263088</c:v>
                </c:pt>
                <c:pt idx="419">
                  <c:v>0.33025681121898237</c:v>
                </c:pt>
                <c:pt idx="420">
                  <c:v>0.3305875591577786</c:v>
                </c:pt>
                <c:pt idx="421">
                  <c:v>0.33091333947525309</c:v>
                </c:pt>
                <c:pt idx="422">
                  <c:v>0.33118658622118358</c:v>
                </c:pt>
                <c:pt idx="423">
                  <c:v>0.33147065402541559</c:v>
                </c:pt>
                <c:pt idx="424">
                  <c:v>0.33179452243244562</c:v>
                </c:pt>
                <c:pt idx="425">
                  <c:v>0.33211722501111757</c:v>
                </c:pt>
                <c:pt idx="426">
                  <c:v>0.33237443550811357</c:v>
                </c:pt>
                <c:pt idx="427">
                  <c:v>0.33262942236165149</c:v>
                </c:pt>
                <c:pt idx="428">
                  <c:v>0.33290780312359702</c:v>
                </c:pt>
                <c:pt idx="429">
                  <c:v>0.33319456503974459</c:v>
                </c:pt>
                <c:pt idx="430">
                  <c:v>0.33348995509303986</c:v>
                </c:pt>
                <c:pt idx="431">
                  <c:v>0.33374770239559676</c:v>
                </c:pt>
                <c:pt idx="432">
                  <c:v>0.33400862919847801</c:v>
                </c:pt>
                <c:pt idx="433">
                  <c:v>0.33427371272694856</c:v>
                </c:pt>
                <c:pt idx="434">
                  <c:v>0.33450422703437033</c:v>
                </c:pt>
                <c:pt idx="435">
                  <c:v>0.33473862805852939</c:v>
                </c:pt>
                <c:pt idx="436">
                  <c:v>0.33501319046525052</c:v>
                </c:pt>
                <c:pt idx="437">
                  <c:v>0.33527491624945976</c:v>
                </c:pt>
                <c:pt idx="438">
                  <c:v>0.33553136820715657</c:v>
                </c:pt>
                <c:pt idx="439">
                  <c:v>0.33578610516230278</c:v>
                </c:pt>
                <c:pt idx="440">
                  <c:v>0.33602387415635343</c:v>
                </c:pt>
                <c:pt idx="441">
                  <c:v>0.33624986180554028</c:v>
                </c:pt>
                <c:pt idx="442">
                  <c:v>0.33644870802781107</c:v>
                </c:pt>
                <c:pt idx="443">
                  <c:v>0.3366739173906364</c:v>
                </c:pt>
                <c:pt idx="444">
                  <c:v>0.33691155236522058</c:v>
                </c:pt>
                <c:pt idx="445">
                  <c:v>0.33712908573520162</c:v>
                </c:pt>
                <c:pt idx="446">
                  <c:v>0.33731755629208887</c:v>
                </c:pt>
                <c:pt idx="447">
                  <c:v>0.33750461223986489</c:v>
                </c:pt>
                <c:pt idx="448">
                  <c:v>0.33772206828131268</c:v>
                </c:pt>
                <c:pt idx="449">
                  <c:v>0.33790936490362294</c:v>
                </c:pt>
                <c:pt idx="450">
                  <c:v>0.3380949156040875</c:v>
                </c:pt>
                <c:pt idx="451">
                  <c:v>0.3382878402868939</c:v>
                </c:pt>
                <c:pt idx="452">
                  <c:v>0.33848383077618321</c:v>
                </c:pt>
                <c:pt idx="453">
                  <c:v>0.33865776519550522</c:v>
                </c:pt>
                <c:pt idx="454">
                  <c:v>0.33883082908756124</c:v>
                </c:pt>
                <c:pt idx="455">
                  <c:v>0.33900271274292337</c:v>
                </c:pt>
                <c:pt idx="456">
                  <c:v>0.3391779128271426</c:v>
                </c:pt>
                <c:pt idx="457">
                  <c:v>0.33935815618285509</c:v>
                </c:pt>
                <c:pt idx="458">
                  <c:v>0.33952327802415788</c:v>
                </c:pt>
                <c:pt idx="459">
                  <c:v>0.339682137591866</c:v>
                </c:pt>
                <c:pt idx="460">
                  <c:v>0.33983887336941304</c:v>
                </c:pt>
                <c:pt idx="461">
                  <c:v>0.3399955789307692</c:v>
                </c:pt>
                <c:pt idx="462">
                  <c:v>0.34017933336687856</c:v>
                </c:pt>
                <c:pt idx="463">
                  <c:v>0.34033240326317565</c:v>
                </c:pt>
                <c:pt idx="464">
                  <c:v>0.34046247887440623</c:v>
                </c:pt>
                <c:pt idx="465">
                  <c:v>0.3406039127832266</c:v>
                </c:pt>
                <c:pt idx="466">
                  <c:v>0.34075065799052212</c:v>
                </c:pt>
                <c:pt idx="467">
                  <c:v>0.34089613209544783</c:v>
                </c:pt>
                <c:pt idx="468">
                  <c:v>0.34099419625725896</c:v>
                </c:pt>
                <c:pt idx="469">
                  <c:v>0.34108024080346028</c:v>
                </c:pt>
                <c:pt idx="470">
                  <c:v>0.34119322966086418</c:v>
                </c:pt>
                <c:pt idx="471">
                  <c:v>0.34130842183902166</c:v>
                </c:pt>
                <c:pt idx="472">
                  <c:v>0.34145242419226074</c:v>
                </c:pt>
                <c:pt idx="473">
                  <c:v>0.34159463922915156</c:v>
                </c:pt>
                <c:pt idx="474">
                  <c:v>0.3417029639556653</c:v>
                </c:pt>
                <c:pt idx="475">
                  <c:v>0.3418337878749857</c:v>
                </c:pt>
                <c:pt idx="476">
                  <c:v>0.3419469006581613</c:v>
                </c:pt>
                <c:pt idx="477">
                  <c:v>0.34201854597427245</c:v>
                </c:pt>
                <c:pt idx="478">
                  <c:v>0.34211457665174688</c:v>
                </c:pt>
                <c:pt idx="479">
                  <c:v>0.34224806670353281</c:v>
                </c:pt>
                <c:pt idx="480">
                  <c:v>0.34242030003238105</c:v>
                </c:pt>
                <c:pt idx="481">
                  <c:v>0.34253089745878457</c:v>
                </c:pt>
                <c:pt idx="482">
                  <c:v>0.34261182222834224</c:v>
                </c:pt>
                <c:pt idx="483">
                  <c:v>0.34271481884984301</c:v>
                </c:pt>
                <c:pt idx="484">
                  <c:v>0.34278636443035237</c:v>
                </c:pt>
                <c:pt idx="485">
                  <c:v>0.3428598400007879</c:v>
                </c:pt>
                <c:pt idx="486">
                  <c:v>0.34293807861143172</c:v>
                </c:pt>
                <c:pt idx="487">
                  <c:v>0.34302567722031024</c:v>
                </c:pt>
                <c:pt idx="488">
                  <c:v>0.34311665523521606</c:v>
                </c:pt>
                <c:pt idx="489">
                  <c:v>0.3432084054282461</c:v>
                </c:pt>
                <c:pt idx="490">
                  <c:v>0.34330707717929726</c:v>
                </c:pt>
                <c:pt idx="491">
                  <c:v>0.34339964023339037</c:v>
                </c:pt>
                <c:pt idx="492">
                  <c:v>0.34344717224884375</c:v>
                </c:pt>
                <c:pt idx="493">
                  <c:v>0.34349710442940951</c:v>
                </c:pt>
                <c:pt idx="494">
                  <c:v>0.34360307453065531</c:v>
                </c:pt>
                <c:pt idx="495">
                  <c:v>0.34367134239765101</c:v>
                </c:pt>
                <c:pt idx="496">
                  <c:v>0.34375486437782082</c:v>
                </c:pt>
                <c:pt idx="497">
                  <c:v>0.34388583388888666</c:v>
                </c:pt>
                <c:pt idx="498">
                  <c:v>0.34394936973237655</c:v>
                </c:pt>
                <c:pt idx="499">
                  <c:v>0.34402681265636786</c:v>
                </c:pt>
                <c:pt idx="500">
                  <c:v>0.34408558329560335</c:v>
                </c:pt>
                <c:pt idx="501">
                  <c:v>0.34415379223287229</c:v>
                </c:pt>
                <c:pt idx="502">
                  <c:v>0.34425373211212534</c:v>
                </c:pt>
                <c:pt idx="503">
                  <c:v>0.34432868752807178</c:v>
                </c:pt>
                <c:pt idx="504">
                  <c:v>0.34438884064876157</c:v>
                </c:pt>
                <c:pt idx="505">
                  <c:v>0.34450635951657138</c:v>
                </c:pt>
                <c:pt idx="506">
                  <c:v>0.34459445240632225</c:v>
                </c:pt>
                <c:pt idx="507">
                  <c:v>0.34460703768505702</c:v>
                </c:pt>
                <c:pt idx="508">
                  <c:v>0.34466996075858342</c:v>
                </c:pt>
                <c:pt idx="509">
                  <c:v>0.34478050574974656</c:v>
                </c:pt>
                <c:pt idx="510">
                  <c:v>0.34486020671162659</c:v>
                </c:pt>
                <c:pt idx="511">
                  <c:v>0.34486942511470992</c:v>
                </c:pt>
                <c:pt idx="512">
                  <c:v>0.34490974830037741</c:v>
                </c:pt>
                <c:pt idx="513">
                  <c:v>0.34501005963473458</c:v>
                </c:pt>
                <c:pt idx="514">
                  <c:v>0.34511235141644375</c:v>
                </c:pt>
                <c:pt idx="515">
                  <c:v>0.34518464160759083</c:v>
                </c:pt>
                <c:pt idx="516">
                  <c:v>0.34524321898885235</c:v>
                </c:pt>
                <c:pt idx="517">
                  <c:v>0.34530094826018748</c:v>
                </c:pt>
                <c:pt idx="518">
                  <c:v>0.34537214441023384</c:v>
                </c:pt>
                <c:pt idx="519">
                  <c:v>0.34545118859428015</c:v>
                </c:pt>
                <c:pt idx="520">
                  <c:v>0.34552950179510028</c:v>
                </c:pt>
                <c:pt idx="521">
                  <c:v>0.34562365251796212</c:v>
                </c:pt>
                <c:pt idx="522">
                  <c:v>0.34565941029164832</c:v>
                </c:pt>
                <c:pt idx="523">
                  <c:v>0.34567022070826164</c:v>
                </c:pt>
                <c:pt idx="524">
                  <c:v>0.34578530908825605</c:v>
                </c:pt>
                <c:pt idx="525">
                  <c:v>0.34588161085812413</c:v>
                </c:pt>
                <c:pt idx="526">
                  <c:v>0.34599078183379456</c:v>
                </c:pt>
                <c:pt idx="527">
                  <c:v>0.34609362367752383</c:v>
                </c:pt>
                <c:pt idx="528">
                  <c:v>0.34610724555014311</c:v>
                </c:pt>
                <c:pt idx="529">
                  <c:v>0.34614948134749324</c:v>
                </c:pt>
                <c:pt idx="530">
                  <c:v>0.34626693849961976</c:v>
                </c:pt>
                <c:pt idx="531">
                  <c:v>0.34636976162559602</c:v>
                </c:pt>
                <c:pt idx="532">
                  <c:v>0.34641285956305512</c:v>
                </c:pt>
                <c:pt idx="533">
                  <c:v>0.3464754505558118</c:v>
                </c:pt>
                <c:pt idx="534">
                  <c:v>0.34657111264352142</c:v>
                </c:pt>
                <c:pt idx="535">
                  <c:v>0.34664353848800755</c:v>
                </c:pt>
                <c:pt idx="536">
                  <c:v>0.34671527551850878</c:v>
                </c:pt>
                <c:pt idx="537">
                  <c:v>0.34679543176729655</c:v>
                </c:pt>
                <c:pt idx="538">
                  <c:v>0.34687500972879226</c:v>
                </c:pt>
                <c:pt idx="539">
                  <c:v>0.34697921820030203</c:v>
                </c:pt>
                <c:pt idx="540">
                  <c:v>0.3470650838113592</c:v>
                </c:pt>
                <c:pt idx="541">
                  <c:v>0.34715481258292097</c:v>
                </c:pt>
                <c:pt idx="542">
                  <c:v>0.34725639493164212</c:v>
                </c:pt>
                <c:pt idx="543">
                  <c:v>0.34735634740547239</c:v>
                </c:pt>
                <c:pt idx="544">
                  <c:v>0.34747865343233492</c:v>
                </c:pt>
                <c:pt idx="545">
                  <c:v>0.34758713782826978</c:v>
                </c:pt>
                <c:pt idx="546">
                  <c:v>0.34765737645641631</c:v>
                </c:pt>
                <c:pt idx="547">
                  <c:v>0.34773975342223834</c:v>
                </c:pt>
                <c:pt idx="548">
                  <c:v>0.34785003825600463</c:v>
                </c:pt>
                <c:pt idx="549">
                  <c:v>0.34797031169910703</c:v>
                </c:pt>
                <c:pt idx="550">
                  <c:v>0.34805672676495109</c:v>
                </c:pt>
                <c:pt idx="551">
                  <c:v>0.34814125855323147</c:v>
                </c:pt>
                <c:pt idx="552">
                  <c:v>0.34829733499414695</c:v>
                </c:pt>
                <c:pt idx="553">
                  <c:v>0.34841705874395584</c:v>
                </c:pt>
                <c:pt idx="554">
                  <c:v>0.34850225362894327</c:v>
                </c:pt>
                <c:pt idx="555">
                  <c:v>0.34859774184685399</c:v>
                </c:pt>
                <c:pt idx="556">
                  <c:v>0.3487105156376471</c:v>
                </c:pt>
                <c:pt idx="557">
                  <c:v>0.34878449856809746</c:v>
                </c:pt>
                <c:pt idx="558">
                  <c:v>0.34888225425550617</c:v>
                </c:pt>
                <c:pt idx="559">
                  <c:v>0.3490438412236519</c:v>
                </c:pt>
                <c:pt idx="560">
                  <c:v>0.34916361387579214</c:v>
                </c:pt>
                <c:pt idx="561">
                  <c:v>0.34930670381378182</c:v>
                </c:pt>
                <c:pt idx="562">
                  <c:v>0.34947330841948815</c:v>
                </c:pt>
                <c:pt idx="563">
                  <c:v>0.34952924090567516</c:v>
                </c:pt>
                <c:pt idx="564">
                  <c:v>0.34962277707907202</c:v>
                </c:pt>
                <c:pt idx="565">
                  <c:v>0.349735975141787</c:v>
                </c:pt>
                <c:pt idx="566">
                  <c:v>0.34986787134990988</c:v>
                </c:pt>
                <c:pt idx="567">
                  <c:v>0.35001690788335954</c:v>
                </c:pt>
                <c:pt idx="568">
                  <c:v>0.35017150172390865</c:v>
                </c:pt>
                <c:pt idx="569">
                  <c:v>0.35030303926003697</c:v>
                </c:pt>
                <c:pt idx="570">
                  <c:v>0.35039203749688297</c:v>
                </c:pt>
                <c:pt idx="571">
                  <c:v>0.35045552710239641</c:v>
                </c:pt>
                <c:pt idx="572">
                  <c:v>0.35052218998320889</c:v>
                </c:pt>
                <c:pt idx="573">
                  <c:v>0.35068687173932078</c:v>
                </c:pt>
                <c:pt idx="574">
                  <c:v>0.3508625695008829</c:v>
                </c:pt>
                <c:pt idx="575">
                  <c:v>0.3510196247425052</c:v>
                </c:pt>
                <c:pt idx="576">
                  <c:v>0.35114510012296751</c:v>
                </c:pt>
                <c:pt idx="577">
                  <c:v>0.35127552934599954</c:v>
                </c:pt>
                <c:pt idx="578">
                  <c:v>0.35134857800788044</c:v>
                </c:pt>
                <c:pt idx="579">
                  <c:v>0.3514185548303263</c:v>
                </c:pt>
                <c:pt idx="580">
                  <c:v>0.35156543506149834</c:v>
                </c:pt>
                <c:pt idx="581">
                  <c:v>0.3516982293504532</c:v>
                </c:pt>
                <c:pt idx="582">
                  <c:v>0.35184761293176353</c:v>
                </c:pt>
                <c:pt idx="583">
                  <c:v>0.35200290424326153</c:v>
                </c:pt>
                <c:pt idx="584">
                  <c:v>0.3521362698987362</c:v>
                </c:pt>
                <c:pt idx="585">
                  <c:v>0.35229156778686893</c:v>
                </c:pt>
                <c:pt idx="586">
                  <c:v>0.35242213267009065</c:v>
                </c:pt>
                <c:pt idx="587">
                  <c:v>0.35249109388843114</c:v>
                </c:pt>
                <c:pt idx="588">
                  <c:v>0.3525100034809201</c:v>
                </c:pt>
                <c:pt idx="589">
                  <c:v>0.35264772000504091</c:v>
                </c:pt>
                <c:pt idx="590">
                  <c:v>0.35281577715876161</c:v>
                </c:pt>
                <c:pt idx="591">
                  <c:v>0.35296712581803452</c:v>
                </c:pt>
                <c:pt idx="592">
                  <c:v>0.3530551984339077</c:v>
                </c:pt>
                <c:pt idx="593">
                  <c:v>0.35310903088454304</c:v>
                </c:pt>
                <c:pt idx="594">
                  <c:v>0.35323906808676392</c:v>
                </c:pt>
                <c:pt idx="595">
                  <c:v>0.35337550286332192</c:v>
                </c:pt>
                <c:pt idx="596">
                  <c:v>0.35347744671916392</c:v>
                </c:pt>
                <c:pt idx="597">
                  <c:v>0.35358433308006715</c:v>
                </c:pt>
                <c:pt idx="598">
                  <c:v>0.3537675703556748</c:v>
                </c:pt>
                <c:pt idx="599">
                  <c:v>0.35390342459925211</c:v>
                </c:pt>
                <c:pt idx="600">
                  <c:v>0.35399971121986623</c:v>
                </c:pt>
                <c:pt idx="601">
                  <c:v>0.35414459102768969</c:v>
                </c:pt>
                <c:pt idx="602">
                  <c:v>0.35425285048394883</c:v>
                </c:pt>
                <c:pt idx="603">
                  <c:v>0.35429298824345246</c:v>
                </c:pt>
                <c:pt idx="604">
                  <c:v>0.35440293476523382</c:v>
                </c:pt>
                <c:pt idx="605">
                  <c:v>0.35453402704517512</c:v>
                </c:pt>
                <c:pt idx="606">
                  <c:v>0.35460561788168282</c:v>
                </c:pt>
                <c:pt idx="607">
                  <c:v>0.3546983816123121</c:v>
                </c:pt>
                <c:pt idx="608">
                  <c:v>0.35484057911533839</c:v>
                </c:pt>
                <c:pt idx="609">
                  <c:v>0.35496878334790444</c:v>
                </c:pt>
                <c:pt idx="610">
                  <c:v>0.35503604543632344</c:v>
                </c:pt>
                <c:pt idx="611">
                  <c:v>0.35514589400400182</c:v>
                </c:pt>
                <c:pt idx="612">
                  <c:v>0.35523730199295417</c:v>
                </c:pt>
                <c:pt idx="613">
                  <c:v>0.35533067958034081</c:v>
                </c:pt>
                <c:pt idx="614">
                  <c:v>0.35552457579082225</c:v>
                </c:pt>
                <c:pt idx="615">
                  <c:v>0.35564643229819276</c:v>
                </c:pt>
                <c:pt idx="616">
                  <c:v>0.35569327148817836</c:v>
                </c:pt>
                <c:pt idx="617">
                  <c:v>0.35587543500690177</c:v>
                </c:pt>
                <c:pt idx="618">
                  <c:v>0.35600975594269807</c:v>
                </c:pt>
                <c:pt idx="619">
                  <c:v>0.35608696832680425</c:v>
                </c:pt>
                <c:pt idx="620">
                  <c:v>0.35624115873440004</c:v>
                </c:pt>
                <c:pt idx="621">
                  <c:v>0.35644818709074572</c:v>
                </c:pt>
                <c:pt idx="622">
                  <c:v>0.35669346820853204</c:v>
                </c:pt>
                <c:pt idx="623">
                  <c:v>0.35688209020471273</c:v>
                </c:pt>
                <c:pt idx="624">
                  <c:v>0.35698806189414795</c:v>
                </c:pt>
                <c:pt idx="625">
                  <c:v>0.35710839613184175</c:v>
                </c:pt>
                <c:pt idx="626">
                  <c:v>0.35724870180610813</c:v>
                </c:pt>
                <c:pt idx="627">
                  <c:v>0.35745183227983041</c:v>
                </c:pt>
                <c:pt idx="628">
                  <c:v>0.35761848960642495</c:v>
                </c:pt>
                <c:pt idx="629">
                  <c:v>0.35773609443822219</c:v>
                </c:pt>
                <c:pt idx="630">
                  <c:v>0.35787636285597979</c:v>
                </c:pt>
                <c:pt idx="631">
                  <c:v>0.3580512548305122</c:v>
                </c:pt>
                <c:pt idx="632">
                  <c:v>0.3581905849228853</c:v>
                </c:pt>
                <c:pt idx="633">
                  <c:v>0.35837502359267082</c:v>
                </c:pt>
                <c:pt idx="634">
                  <c:v>0.35849892092990759</c:v>
                </c:pt>
                <c:pt idx="635">
                  <c:v>0.35851655014061573</c:v>
                </c:pt>
                <c:pt idx="636">
                  <c:v>0.35865812598527508</c:v>
                </c:pt>
                <c:pt idx="637">
                  <c:v>0.35880791300137843</c:v>
                </c:pt>
                <c:pt idx="638">
                  <c:v>0.35889693743589296</c:v>
                </c:pt>
                <c:pt idx="639">
                  <c:v>0.35897081825584087</c:v>
                </c:pt>
                <c:pt idx="640">
                  <c:v>0.35919278763326146</c:v>
                </c:pt>
                <c:pt idx="641">
                  <c:v>0.35936912793423925</c:v>
                </c:pt>
                <c:pt idx="642">
                  <c:v>0.35945872328705303</c:v>
                </c:pt>
                <c:pt idx="643">
                  <c:v>0.35955330737377872</c:v>
                </c:pt>
                <c:pt idx="644">
                  <c:v>0.35954388863764569</c:v>
                </c:pt>
                <c:pt idx="645">
                  <c:v>0.35958273457062395</c:v>
                </c:pt>
                <c:pt idx="646">
                  <c:v>0.35974942614976113</c:v>
                </c:pt>
                <c:pt idx="647">
                  <c:v>0.35993423842634636</c:v>
                </c:pt>
                <c:pt idx="648">
                  <c:v>0.3600509141156496</c:v>
                </c:pt>
                <c:pt idx="649">
                  <c:v>0.36012960387182164</c:v>
                </c:pt>
                <c:pt idx="650">
                  <c:v>0.36028585647387784</c:v>
                </c:pt>
                <c:pt idx="651">
                  <c:v>0.3603141464053507</c:v>
                </c:pt>
                <c:pt idx="652">
                  <c:v>0.36032764736347461</c:v>
                </c:pt>
                <c:pt idx="653">
                  <c:v>0.3603488730130498</c:v>
                </c:pt>
                <c:pt idx="654">
                  <c:v>0.36031796533766586</c:v>
                </c:pt>
                <c:pt idx="655">
                  <c:v>0.36036829671236198</c:v>
                </c:pt>
                <c:pt idx="656">
                  <c:v>0.3604214606421155</c:v>
                </c:pt>
                <c:pt idx="657">
                  <c:v>0.36055940827418315</c:v>
                </c:pt>
                <c:pt idx="658">
                  <c:v>0.36075388985744311</c:v>
                </c:pt>
                <c:pt idx="659">
                  <c:v>0.36085101706778494</c:v>
                </c:pt>
                <c:pt idx="660">
                  <c:v>0.36094028890015223</c:v>
                </c:pt>
                <c:pt idx="661">
                  <c:v>0.3610176056088979</c:v>
                </c:pt>
                <c:pt idx="662">
                  <c:v>0.36097295135316115</c:v>
                </c:pt>
                <c:pt idx="663">
                  <c:v>0.36102872029701832</c:v>
                </c:pt>
                <c:pt idx="664">
                  <c:v>0.36114107895796943</c:v>
                </c:pt>
                <c:pt idx="665">
                  <c:v>0.36131922851469161</c:v>
                </c:pt>
                <c:pt idx="666">
                  <c:v>0.36143141727532618</c:v>
                </c:pt>
                <c:pt idx="667">
                  <c:v>0.36153779138730807</c:v>
                </c:pt>
                <c:pt idx="668">
                  <c:v>0.36167500602162012</c:v>
                </c:pt>
                <c:pt idx="669">
                  <c:v>0.36175930964331632</c:v>
                </c:pt>
                <c:pt idx="670">
                  <c:v>0.36186112383570146</c:v>
                </c:pt>
                <c:pt idx="671">
                  <c:v>0.36196753328184456</c:v>
                </c:pt>
                <c:pt idx="672">
                  <c:v>0.36216929690898053</c:v>
                </c:pt>
                <c:pt idx="673">
                  <c:v>0.36227445247890094</c:v>
                </c:pt>
                <c:pt idx="674">
                  <c:v>0.36229792038090486</c:v>
                </c:pt>
                <c:pt idx="675">
                  <c:v>0.36241549408065971</c:v>
                </c:pt>
                <c:pt idx="676">
                  <c:v>0.36257790693575909</c:v>
                </c:pt>
                <c:pt idx="677">
                  <c:v>0.36269367255367557</c:v>
                </c:pt>
                <c:pt idx="678">
                  <c:v>0.3628254113664296</c:v>
                </c:pt>
                <c:pt idx="679">
                  <c:v>0.36295675555320911</c:v>
                </c:pt>
                <c:pt idx="680">
                  <c:v>0.36307202750474987</c:v>
                </c:pt>
                <c:pt idx="681">
                  <c:v>0.36314639035633456</c:v>
                </c:pt>
                <c:pt idx="682">
                  <c:v>0.36328428137430557</c:v>
                </c:pt>
                <c:pt idx="683">
                  <c:v>0.36339527890691864</c:v>
                </c:pt>
                <c:pt idx="684">
                  <c:v>0.36343733317153454</c:v>
                </c:pt>
                <c:pt idx="685">
                  <c:v>0.36349143460590988</c:v>
                </c:pt>
                <c:pt idx="686">
                  <c:v>0.36354203386056233</c:v>
                </c:pt>
                <c:pt idx="687">
                  <c:v>0.36364963892080765</c:v>
                </c:pt>
                <c:pt idx="688">
                  <c:v>0.36377669596367962</c:v>
                </c:pt>
                <c:pt idx="689">
                  <c:v>0.36382778829465012</c:v>
                </c:pt>
                <c:pt idx="690">
                  <c:v>0.3639070349498385</c:v>
                </c:pt>
                <c:pt idx="691">
                  <c:v>0.36400194324876151</c:v>
                </c:pt>
                <c:pt idx="692">
                  <c:v>0.36409324020690342</c:v>
                </c:pt>
                <c:pt idx="693">
                  <c:v>0.36417228595819201</c:v>
                </c:pt>
                <c:pt idx="694">
                  <c:v>0.36428916684096585</c:v>
                </c:pt>
                <c:pt idx="695">
                  <c:v>0.36437384768778608</c:v>
                </c:pt>
                <c:pt idx="696">
                  <c:v>0.36444440858394045</c:v>
                </c:pt>
                <c:pt idx="697">
                  <c:v>0.36448599774014728</c:v>
                </c:pt>
                <c:pt idx="698">
                  <c:v>0.36457346093203208</c:v>
                </c:pt>
                <c:pt idx="699">
                  <c:v>0.36467665546371214</c:v>
                </c:pt>
                <c:pt idx="700">
                  <c:v>0.3647307150184092</c:v>
                </c:pt>
                <c:pt idx="701">
                  <c:v>0.36480489030668656</c:v>
                </c:pt>
                <c:pt idx="702">
                  <c:v>0.36490038971074218</c:v>
                </c:pt>
                <c:pt idx="703">
                  <c:v>0.36496754790131763</c:v>
                </c:pt>
                <c:pt idx="704">
                  <c:v>0.36504897226681798</c:v>
                </c:pt>
                <c:pt idx="705">
                  <c:v>0.36514420010450227</c:v>
                </c:pt>
                <c:pt idx="706">
                  <c:v>0.36526511472242545</c:v>
                </c:pt>
                <c:pt idx="707">
                  <c:v>0.36535062072262892</c:v>
                </c:pt>
                <c:pt idx="708">
                  <c:v>0.36538836191199237</c:v>
                </c:pt>
                <c:pt idx="709">
                  <c:v>0.3654569743026912</c:v>
                </c:pt>
                <c:pt idx="710">
                  <c:v>0.36548341927798572</c:v>
                </c:pt>
                <c:pt idx="711">
                  <c:v>0.36547922933538962</c:v>
                </c:pt>
                <c:pt idx="712">
                  <c:v>0.36558618151755579</c:v>
                </c:pt>
                <c:pt idx="713">
                  <c:v>0.3656466044466688</c:v>
                </c:pt>
                <c:pt idx="714">
                  <c:v>0.3656778182499037</c:v>
                </c:pt>
                <c:pt idx="715">
                  <c:v>0.36574547089306481</c:v>
                </c:pt>
                <c:pt idx="716">
                  <c:v>0.36577116527233228</c:v>
                </c:pt>
                <c:pt idx="717">
                  <c:v>0.36582744467594991</c:v>
                </c:pt>
                <c:pt idx="718">
                  <c:v>0.36590074814658563</c:v>
                </c:pt>
                <c:pt idx="719">
                  <c:v>0.36592766298574975</c:v>
                </c:pt>
                <c:pt idx="720">
                  <c:v>0.36598700543749002</c:v>
                </c:pt>
                <c:pt idx="721">
                  <c:v>0.36601093597532125</c:v>
                </c:pt>
                <c:pt idx="722">
                  <c:v>0.36598561813697411</c:v>
                </c:pt>
                <c:pt idx="723">
                  <c:v>0.36602035161488256</c:v>
                </c:pt>
                <c:pt idx="724">
                  <c:v>0.3660867421088379</c:v>
                </c:pt>
                <c:pt idx="725">
                  <c:v>0.36610343228431369</c:v>
                </c:pt>
                <c:pt idx="726">
                  <c:v>0.36615632863737346</c:v>
                </c:pt>
                <c:pt idx="727">
                  <c:v>0.3662706794962734</c:v>
                </c:pt>
                <c:pt idx="728">
                  <c:v>0.36637077718395905</c:v>
                </c:pt>
                <c:pt idx="729">
                  <c:v>0.36646784057595999</c:v>
                </c:pt>
                <c:pt idx="730">
                  <c:v>0.36656725437399684</c:v>
                </c:pt>
                <c:pt idx="731">
                  <c:v>0.36665560684467352</c:v>
                </c:pt>
                <c:pt idx="732">
                  <c:v>0.36672221788606768</c:v>
                </c:pt>
                <c:pt idx="733">
                  <c:v>0.36677715957777601</c:v>
                </c:pt>
                <c:pt idx="734">
                  <c:v>0.36690257983672153</c:v>
                </c:pt>
                <c:pt idx="735">
                  <c:v>0.36700174261940122</c:v>
                </c:pt>
                <c:pt idx="736">
                  <c:v>0.36711740562279277</c:v>
                </c:pt>
                <c:pt idx="737">
                  <c:v>0.36725723843609215</c:v>
                </c:pt>
                <c:pt idx="738">
                  <c:v>0.36734067394121839</c:v>
                </c:pt>
                <c:pt idx="739">
                  <c:v>0.36742811133492542</c:v>
                </c:pt>
                <c:pt idx="740">
                  <c:v>0.36758998974216989</c:v>
                </c:pt>
                <c:pt idx="741">
                  <c:v>0.36776044522813994</c:v>
                </c:pt>
                <c:pt idx="742">
                  <c:v>0.36792585013067508</c:v>
                </c:pt>
                <c:pt idx="743">
                  <c:v>0.36807564961221972</c:v>
                </c:pt>
                <c:pt idx="744">
                  <c:v>0.36827262723622373</c:v>
                </c:pt>
                <c:pt idx="745">
                  <c:v>0.36843185523977345</c:v>
                </c:pt>
                <c:pt idx="746">
                  <c:v>0.36852863276857289</c:v>
                </c:pt>
                <c:pt idx="747">
                  <c:v>0.3686765851687796</c:v>
                </c:pt>
                <c:pt idx="748">
                  <c:v>0.36884265236483826</c:v>
                </c:pt>
                <c:pt idx="749">
                  <c:v>0.36896962917429782</c:v>
                </c:pt>
                <c:pt idx="750">
                  <c:v>0.36915352325198286</c:v>
                </c:pt>
                <c:pt idx="751">
                  <c:v>0.36932186905928654</c:v>
                </c:pt>
                <c:pt idx="752">
                  <c:v>0.3694382628370188</c:v>
                </c:pt>
                <c:pt idx="753">
                  <c:v>0.36959428211537215</c:v>
                </c:pt>
                <c:pt idx="754">
                  <c:v>0.36974203121246291</c:v>
                </c:pt>
                <c:pt idx="755">
                  <c:v>0.36988147579954106</c:v>
                </c:pt>
                <c:pt idx="756">
                  <c:v>0.37001960142765711</c:v>
                </c:pt>
                <c:pt idx="757">
                  <c:v>0.37013778492197141</c:v>
                </c:pt>
                <c:pt idx="758">
                  <c:v>0.37027300967691285</c:v>
                </c:pt>
                <c:pt idx="759">
                  <c:v>0.37041935959334588</c:v>
                </c:pt>
                <c:pt idx="760">
                  <c:v>0.37055065155473987</c:v>
                </c:pt>
                <c:pt idx="761">
                  <c:v>0.37063747837140015</c:v>
                </c:pt>
                <c:pt idx="762">
                  <c:v>0.37079709925294368</c:v>
                </c:pt>
                <c:pt idx="763">
                  <c:v>0.37091693032316675</c:v>
                </c:pt>
                <c:pt idx="764">
                  <c:v>0.37100874536185596</c:v>
                </c:pt>
                <c:pt idx="765">
                  <c:v>0.37116782389935282</c:v>
                </c:pt>
                <c:pt idx="766">
                  <c:v>0.37125289035786824</c:v>
                </c:pt>
                <c:pt idx="767">
                  <c:v>0.37130731896821079</c:v>
                </c:pt>
                <c:pt idx="768">
                  <c:v>0.37141120818799095</c:v>
                </c:pt>
                <c:pt idx="769">
                  <c:v>0.37147454346765141</c:v>
                </c:pt>
                <c:pt idx="770">
                  <c:v>0.37154237938680729</c:v>
                </c:pt>
                <c:pt idx="771">
                  <c:v>0.37161122718568063</c:v>
                </c:pt>
                <c:pt idx="772">
                  <c:v>0.37165585174812782</c:v>
                </c:pt>
                <c:pt idx="773">
                  <c:v>0.37171248424297704</c:v>
                </c:pt>
                <c:pt idx="774">
                  <c:v>0.37178454584746912</c:v>
                </c:pt>
                <c:pt idx="775">
                  <c:v>0.37183031205849609</c:v>
                </c:pt>
                <c:pt idx="776">
                  <c:v>0.37186612498474059</c:v>
                </c:pt>
                <c:pt idx="777">
                  <c:v>0.37191480946465544</c:v>
                </c:pt>
                <c:pt idx="778">
                  <c:v>0.37194632931978483</c:v>
                </c:pt>
                <c:pt idx="779">
                  <c:v>0.37196890272708599</c:v>
                </c:pt>
                <c:pt idx="780">
                  <c:v>0.37200058331570413</c:v>
                </c:pt>
                <c:pt idx="781">
                  <c:v>0.37202574198215538</c:v>
                </c:pt>
                <c:pt idx="782">
                  <c:v>0.37202056167763636</c:v>
                </c:pt>
                <c:pt idx="783">
                  <c:v>0.37199996973759103</c:v>
                </c:pt>
                <c:pt idx="784">
                  <c:v>0.37197747281670973</c:v>
                </c:pt>
                <c:pt idx="785">
                  <c:v>0.3719722800268182</c:v>
                </c:pt>
                <c:pt idx="786">
                  <c:v>0.3719601522160923</c:v>
                </c:pt>
                <c:pt idx="787">
                  <c:v>0.37193524210734202</c:v>
                </c:pt>
                <c:pt idx="788">
                  <c:v>0.37193760843024948</c:v>
                </c:pt>
                <c:pt idx="789">
                  <c:v>0.37194033068258925</c:v>
                </c:pt>
                <c:pt idx="790">
                  <c:v>0.37190066701410401</c:v>
                </c:pt>
                <c:pt idx="791">
                  <c:v>0.37184788826473314</c:v>
                </c:pt>
                <c:pt idx="792">
                  <c:v>0.3718232353775448</c:v>
                </c:pt>
                <c:pt idx="793">
                  <c:v>0.37176302900542096</c:v>
                </c:pt>
                <c:pt idx="794">
                  <c:v>0.37169539110695843</c:v>
                </c:pt>
                <c:pt idx="795">
                  <c:v>0.37166981568005886</c:v>
                </c:pt>
                <c:pt idx="796">
                  <c:v>0.37165322002008089</c:v>
                </c:pt>
                <c:pt idx="797">
                  <c:v>0.37162858233500001</c:v>
                </c:pt>
                <c:pt idx="798">
                  <c:v>0.37158552422896157</c:v>
                </c:pt>
                <c:pt idx="799">
                  <c:v>0.37156185617760523</c:v>
                </c:pt>
                <c:pt idx="800">
                  <c:v>0.37153745058679827</c:v>
                </c:pt>
                <c:pt idx="801">
                  <c:v>0.37151204243738839</c:v>
                </c:pt>
                <c:pt idx="802">
                  <c:v>0.37152216211110572</c:v>
                </c:pt>
                <c:pt idx="803">
                  <c:v>0.37151329227677937</c:v>
                </c:pt>
                <c:pt idx="804">
                  <c:v>0.37150170239272401</c:v>
                </c:pt>
                <c:pt idx="805">
                  <c:v>0.3714947152933803</c:v>
                </c:pt>
                <c:pt idx="806">
                  <c:v>0.37150846720360264</c:v>
                </c:pt>
                <c:pt idx="807">
                  <c:v>0.37151689064061594</c:v>
                </c:pt>
                <c:pt idx="808">
                  <c:v>0.37154575944294482</c:v>
                </c:pt>
                <c:pt idx="809">
                  <c:v>0.37160417016239261</c:v>
                </c:pt>
                <c:pt idx="810">
                  <c:v>0.37164945064438298</c:v>
                </c:pt>
                <c:pt idx="811">
                  <c:v>0.37169126600950769</c:v>
                </c:pt>
                <c:pt idx="812">
                  <c:v>0.37174176969235417</c:v>
                </c:pt>
                <c:pt idx="813">
                  <c:v>0.37180747417829002</c:v>
                </c:pt>
                <c:pt idx="814">
                  <c:v>0.37186591634330429</c:v>
                </c:pt>
                <c:pt idx="815">
                  <c:v>0.37192671727147325</c:v>
                </c:pt>
                <c:pt idx="816">
                  <c:v>0.37197999843919138</c:v>
                </c:pt>
                <c:pt idx="817">
                  <c:v>0.37202558325375151</c:v>
                </c:pt>
                <c:pt idx="818">
                  <c:v>0.37208439166275026</c:v>
                </c:pt>
                <c:pt idx="819">
                  <c:v>0.37214960931676261</c:v>
                </c:pt>
                <c:pt idx="820">
                  <c:v>0.37220708995423607</c:v>
                </c:pt>
                <c:pt idx="821">
                  <c:v>0.37227232128614113</c:v>
                </c:pt>
                <c:pt idx="822">
                  <c:v>0.37233826243714468</c:v>
                </c:pt>
                <c:pt idx="823">
                  <c:v>0.37239262641628662</c:v>
                </c:pt>
                <c:pt idx="824">
                  <c:v>0.37245242359304093</c:v>
                </c:pt>
                <c:pt idx="825">
                  <c:v>0.372510553929219</c:v>
                </c:pt>
                <c:pt idx="826">
                  <c:v>0.37255880414041914</c:v>
                </c:pt>
                <c:pt idx="827">
                  <c:v>0.3726152218813707</c:v>
                </c:pt>
                <c:pt idx="828">
                  <c:v>0.37267324393738233</c:v>
                </c:pt>
                <c:pt idx="829">
                  <c:v>0.37272487375826935</c:v>
                </c:pt>
                <c:pt idx="830">
                  <c:v>0.37276840681453188</c:v>
                </c:pt>
                <c:pt idx="831">
                  <c:v>0.37280353160504554</c:v>
                </c:pt>
                <c:pt idx="832">
                  <c:v>0.37284857131797255</c:v>
                </c:pt>
                <c:pt idx="833">
                  <c:v>0.37290932851909292</c:v>
                </c:pt>
                <c:pt idx="834">
                  <c:v>0.37297521061226613</c:v>
                </c:pt>
                <c:pt idx="835">
                  <c:v>0.37303888689045972</c:v>
                </c:pt>
                <c:pt idx="836">
                  <c:v>0.37309986650848037</c:v>
                </c:pt>
                <c:pt idx="837">
                  <c:v>0.37317111049086371</c:v>
                </c:pt>
                <c:pt idx="838">
                  <c:v>0.37322458390042995</c:v>
                </c:pt>
                <c:pt idx="839">
                  <c:v>0.37326927484764288</c:v>
                </c:pt>
                <c:pt idx="840">
                  <c:v>0.37331990497515832</c:v>
                </c:pt>
                <c:pt idx="841">
                  <c:v>0.37335592837201098</c:v>
                </c:pt>
                <c:pt idx="842">
                  <c:v>0.37338296880680261</c:v>
                </c:pt>
                <c:pt idx="843">
                  <c:v>0.37341092466918596</c:v>
                </c:pt>
                <c:pt idx="844">
                  <c:v>0.37342822316085988</c:v>
                </c:pt>
                <c:pt idx="845">
                  <c:v>0.37344328487618839</c:v>
                </c:pt>
                <c:pt idx="846">
                  <c:v>0.37345828418218402</c:v>
                </c:pt>
                <c:pt idx="847">
                  <c:v>0.37349803963206646</c:v>
                </c:pt>
                <c:pt idx="848">
                  <c:v>0.37353152491833486</c:v>
                </c:pt>
                <c:pt idx="849">
                  <c:v>0.3735562400823686</c:v>
                </c:pt>
                <c:pt idx="850">
                  <c:v>0.37358599674248644</c:v>
                </c:pt>
                <c:pt idx="851">
                  <c:v>0.37361140875229171</c:v>
                </c:pt>
                <c:pt idx="852">
                  <c:v>0.37364074176045264</c:v>
                </c:pt>
                <c:pt idx="853">
                  <c:v>0.3736823519967738</c:v>
                </c:pt>
                <c:pt idx="854">
                  <c:v>0.37372194978089529</c:v>
                </c:pt>
                <c:pt idx="855">
                  <c:v>0.3737550312605209</c:v>
                </c:pt>
                <c:pt idx="856">
                  <c:v>0.37378393335005161</c:v>
                </c:pt>
                <c:pt idx="857">
                  <c:v>0.37380715295969957</c:v>
                </c:pt>
                <c:pt idx="858">
                  <c:v>0.37383880300826094</c:v>
                </c:pt>
                <c:pt idx="859">
                  <c:v>0.37386009424268529</c:v>
                </c:pt>
                <c:pt idx="860">
                  <c:v>0.37386335498308076</c:v>
                </c:pt>
                <c:pt idx="861">
                  <c:v>0.37387780253395814</c:v>
                </c:pt>
                <c:pt idx="862">
                  <c:v>0.37389965292483623</c:v>
                </c:pt>
                <c:pt idx="863">
                  <c:v>0.37390351817701178</c:v>
                </c:pt>
                <c:pt idx="864">
                  <c:v>0.37391397925647779</c:v>
                </c:pt>
                <c:pt idx="865">
                  <c:v>0.37393713450040761</c:v>
                </c:pt>
                <c:pt idx="866">
                  <c:v>0.37394831882237667</c:v>
                </c:pt>
                <c:pt idx="867">
                  <c:v>0.37395434265355193</c:v>
                </c:pt>
                <c:pt idx="868">
                  <c:v>0.37395809981716016</c:v>
                </c:pt>
                <c:pt idx="869">
                  <c:v>0.37395085316938009</c:v>
                </c:pt>
                <c:pt idx="870">
                  <c:v>0.37395252778182936</c:v>
                </c:pt>
                <c:pt idx="871">
                  <c:v>0.37395316115806693</c:v>
                </c:pt>
                <c:pt idx="872">
                  <c:v>0.37395716953481789</c:v>
                </c:pt>
                <c:pt idx="873">
                  <c:v>0.37396939327037054</c:v>
                </c:pt>
                <c:pt idx="874">
                  <c:v>0.37398357480057048</c:v>
                </c:pt>
                <c:pt idx="875">
                  <c:v>0.37400567321154093</c:v>
                </c:pt>
                <c:pt idx="876">
                  <c:v>0.37401585143604871</c:v>
                </c:pt>
                <c:pt idx="877">
                  <c:v>0.37402045597606781</c:v>
                </c:pt>
                <c:pt idx="878">
                  <c:v>0.37403006940787903</c:v>
                </c:pt>
                <c:pt idx="879">
                  <c:v>0.37403770408447262</c:v>
                </c:pt>
                <c:pt idx="880">
                  <c:v>0.37403911464509365</c:v>
                </c:pt>
                <c:pt idx="881">
                  <c:v>0.37404561509640155</c:v>
                </c:pt>
                <c:pt idx="882">
                  <c:v>0.37405747510373155</c:v>
                </c:pt>
                <c:pt idx="883">
                  <c:v>0.37406499146605948</c:v>
                </c:pt>
                <c:pt idx="884">
                  <c:v>0.37406877439775088</c:v>
                </c:pt>
                <c:pt idx="885">
                  <c:v>0.37406966616296944</c:v>
                </c:pt>
                <c:pt idx="886">
                  <c:v>0.37406948127536149</c:v>
                </c:pt>
                <c:pt idx="887">
                  <c:v>0.37408905133304121</c:v>
                </c:pt>
                <c:pt idx="888">
                  <c:v>0.37411404913173635</c:v>
                </c:pt>
                <c:pt idx="889">
                  <c:v>0.374125957837039</c:v>
                </c:pt>
                <c:pt idx="890">
                  <c:v>0.37413188923315238</c:v>
                </c:pt>
                <c:pt idx="891">
                  <c:v>0.37412988403201136</c:v>
                </c:pt>
                <c:pt idx="892">
                  <c:v>0.37412014450556591</c:v>
                </c:pt>
                <c:pt idx="893">
                  <c:v>0.37412177690460241</c:v>
                </c:pt>
                <c:pt idx="894">
                  <c:v>0.37413038972773788</c:v>
                </c:pt>
                <c:pt idx="895">
                  <c:v>0.37414287153914322</c:v>
                </c:pt>
                <c:pt idx="896">
                  <c:v>0.37414382907714278</c:v>
                </c:pt>
                <c:pt idx="897">
                  <c:v>0.37414491891155693</c:v>
                </c:pt>
                <c:pt idx="898">
                  <c:v>0.37414622233746964</c:v>
                </c:pt>
                <c:pt idx="899">
                  <c:v>0.37415059933763556</c:v>
                </c:pt>
                <c:pt idx="900">
                  <c:v>0.37415287507840961</c:v>
                </c:pt>
                <c:pt idx="901">
                  <c:v>0.37415691533908646</c:v>
                </c:pt>
                <c:pt idx="902">
                  <c:v>0.37415805961372772</c:v>
                </c:pt>
                <c:pt idx="903">
                  <c:v>0.37415026054499995</c:v>
                </c:pt>
                <c:pt idx="904">
                  <c:v>0.37414847243173988</c:v>
                </c:pt>
                <c:pt idx="905">
                  <c:v>0.37415833168562274</c:v>
                </c:pt>
                <c:pt idx="906">
                  <c:v>0.3741733606868885</c:v>
                </c:pt>
                <c:pt idx="907">
                  <c:v>0.37419683713085261</c:v>
                </c:pt>
                <c:pt idx="908">
                  <c:v>0.37423184764357603</c:v>
                </c:pt>
                <c:pt idx="909">
                  <c:v>0.37426005129950696</c:v>
                </c:pt>
                <c:pt idx="910">
                  <c:v>0.37427497014225053</c:v>
                </c:pt>
                <c:pt idx="911">
                  <c:v>0.37428133162727506</c:v>
                </c:pt>
                <c:pt idx="912">
                  <c:v>0.37427198622931707</c:v>
                </c:pt>
                <c:pt idx="913">
                  <c:v>0.37428346799407741</c:v>
                </c:pt>
                <c:pt idx="914">
                  <c:v>0.37429268671657728</c:v>
                </c:pt>
                <c:pt idx="915">
                  <c:v>0.37430025107458958</c:v>
                </c:pt>
                <c:pt idx="916">
                  <c:v>0.37432221834210005</c:v>
                </c:pt>
                <c:pt idx="917">
                  <c:v>0.3743274436231801</c:v>
                </c:pt>
                <c:pt idx="918">
                  <c:v>0.37432059681982427</c:v>
                </c:pt>
                <c:pt idx="919">
                  <c:v>0.37433106850312919</c:v>
                </c:pt>
                <c:pt idx="920">
                  <c:v>0.37433615745291804</c:v>
                </c:pt>
                <c:pt idx="921">
                  <c:v>0.37433835692299328</c:v>
                </c:pt>
                <c:pt idx="922">
                  <c:v>0.3743518732168663</c:v>
                </c:pt>
                <c:pt idx="923">
                  <c:v>0.37434835390700555</c:v>
                </c:pt>
                <c:pt idx="924">
                  <c:v>0.37433505877968792</c:v>
                </c:pt>
                <c:pt idx="925">
                  <c:v>0.37432236226404569</c:v>
                </c:pt>
                <c:pt idx="926">
                  <c:v>0.37431556615381983</c:v>
                </c:pt>
                <c:pt idx="927">
                  <c:v>0.3743031640970223</c:v>
                </c:pt>
                <c:pt idx="928">
                  <c:v>0.37429783711364562</c:v>
                </c:pt>
                <c:pt idx="929">
                  <c:v>0.374315576080479</c:v>
                </c:pt>
                <c:pt idx="930">
                  <c:v>0.37431701184939375</c:v>
                </c:pt>
                <c:pt idx="931">
                  <c:v>0.374302042842036</c:v>
                </c:pt>
                <c:pt idx="932">
                  <c:v>0.37429233819375601</c:v>
                </c:pt>
                <c:pt idx="933">
                  <c:v>0.37426020722319703</c:v>
                </c:pt>
                <c:pt idx="934">
                  <c:v>0.37423741443506026</c:v>
                </c:pt>
                <c:pt idx="935">
                  <c:v>0.37423341030396112</c:v>
                </c:pt>
                <c:pt idx="936">
                  <c:v>0.37422751571693941</c:v>
                </c:pt>
                <c:pt idx="937">
                  <c:v>0.37423949751023738</c:v>
                </c:pt>
                <c:pt idx="938">
                  <c:v>0.3742291747480686</c:v>
                </c:pt>
                <c:pt idx="939">
                  <c:v>0.37420288025729415</c:v>
                </c:pt>
                <c:pt idx="940">
                  <c:v>0.37418280654099839</c:v>
                </c:pt>
                <c:pt idx="941">
                  <c:v>0.37414131854037541</c:v>
                </c:pt>
                <c:pt idx="942">
                  <c:v>0.37408923665837568</c:v>
                </c:pt>
                <c:pt idx="943">
                  <c:v>0.37404065633903993</c:v>
                </c:pt>
                <c:pt idx="944">
                  <c:v>0.37398662936288479</c:v>
                </c:pt>
                <c:pt idx="945">
                  <c:v>0.37393683804559347</c:v>
                </c:pt>
                <c:pt idx="946">
                  <c:v>0.37388386478502444</c:v>
                </c:pt>
                <c:pt idx="947">
                  <c:v>0.37383912574744876</c:v>
                </c:pt>
                <c:pt idx="948">
                  <c:v>0.37380573264622746</c:v>
                </c:pt>
                <c:pt idx="949">
                  <c:v>0.37373199501702398</c:v>
                </c:pt>
                <c:pt idx="950">
                  <c:v>0.37364447391597039</c:v>
                </c:pt>
                <c:pt idx="951">
                  <c:v>0.37357358935915058</c:v>
                </c:pt>
                <c:pt idx="952">
                  <c:v>0.37348665258124392</c:v>
                </c:pt>
                <c:pt idx="953">
                  <c:v>0.37341827591030202</c:v>
                </c:pt>
                <c:pt idx="954">
                  <c:v>0.37335492794376846</c:v>
                </c:pt>
                <c:pt idx="955">
                  <c:v>0.37328530555249112</c:v>
                </c:pt>
                <c:pt idx="956">
                  <c:v>0.37320695911043095</c:v>
                </c:pt>
                <c:pt idx="957">
                  <c:v>0.37314061223965816</c:v>
                </c:pt>
                <c:pt idx="958">
                  <c:v>0.37308326724842783</c:v>
                </c:pt>
                <c:pt idx="959">
                  <c:v>0.37303341848518162</c:v>
                </c:pt>
                <c:pt idx="960">
                  <c:v>0.37299372259007679</c:v>
                </c:pt>
                <c:pt idx="961">
                  <c:v>0.37296347911407385</c:v>
                </c:pt>
                <c:pt idx="962">
                  <c:v>0.37293009405035954</c:v>
                </c:pt>
                <c:pt idx="963">
                  <c:v>0.3729046328295666</c:v>
                </c:pt>
                <c:pt idx="964">
                  <c:v>0.37289353002576986</c:v>
                </c:pt>
                <c:pt idx="965">
                  <c:v>0.37288537668099631</c:v>
                </c:pt>
                <c:pt idx="966">
                  <c:v>0.37288833629546608</c:v>
                </c:pt>
                <c:pt idx="967">
                  <c:v>0.37291197907426676</c:v>
                </c:pt>
                <c:pt idx="968">
                  <c:v>0.37294854872896832</c:v>
                </c:pt>
                <c:pt idx="969">
                  <c:v>0.3729841393783106</c:v>
                </c:pt>
                <c:pt idx="970">
                  <c:v>0.3730309628839244</c:v>
                </c:pt>
                <c:pt idx="971">
                  <c:v>0.37310036288466658</c:v>
                </c:pt>
                <c:pt idx="972">
                  <c:v>0.37316601024842372</c:v>
                </c:pt>
                <c:pt idx="973">
                  <c:v>0.37324466194257716</c:v>
                </c:pt>
                <c:pt idx="974">
                  <c:v>0.37334205161523126</c:v>
                </c:pt>
                <c:pt idx="975">
                  <c:v>0.37344642994130162</c:v>
                </c:pt>
                <c:pt idx="976">
                  <c:v>0.37356820411978181</c:v>
                </c:pt>
                <c:pt idx="977">
                  <c:v>0.37368407811933957</c:v>
                </c:pt>
                <c:pt idx="978">
                  <c:v>0.37380030565502165</c:v>
                </c:pt>
                <c:pt idx="979">
                  <c:v>0.37389364717107904</c:v>
                </c:pt>
                <c:pt idx="980">
                  <c:v>0.37398052563989631</c:v>
                </c:pt>
                <c:pt idx="981">
                  <c:v>0.37406790204647261</c:v>
                </c:pt>
                <c:pt idx="982">
                  <c:v>0.37415761650277535</c:v>
                </c:pt>
                <c:pt idx="983">
                  <c:v>0.37423933107296126</c:v>
                </c:pt>
                <c:pt idx="984">
                  <c:v>0.37430139951194169</c:v>
                </c:pt>
                <c:pt idx="985">
                  <c:v>0.37436630465068127</c:v>
                </c:pt>
                <c:pt idx="986">
                  <c:v>0.3744333562907291</c:v>
                </c:pt>
                <c:pt idx="987">
                  <c:v>0.37448478239121857</c:v>
                </c:pt>
                <c:pt idx="988">
                  <c:v>0.37454274563710938</c:v>
                </c:pt>
                <c:pt idx="989">
                  <c:v>0.374599850450825</c:v>
                </c:pt>
                <c:pt idx="990">
                  <c:v>0.37464313386269094</c:v>
                </c:pt>
                <c:pt idx="991">
                  <c:v>0.37467489949509236</c:v>
                </c:pt>
                <c:pt idx="992">
                  <c:v>0.37470224077237885</c:v>
                </c:pt>
                <c:pt idx="993">
                  <c:v>0.37470588184939907</c:v>
                </c:pt>
                <c:pt idx="994">
                  <c:v>0.37468673572196537</c:v>
                </c:pt>
                <c:pt idx="995">
                  <c:v>0.37464560129690283</c:v>
                </c:pt>
                <c:pt idx="996">
                  <c:v>0.37461220800239708</c:v>
                </c:pt>
                <c:pt idx="997">
                  <c:v>0.37457724712278068</c:v>
                </c:pt>
                <c:pt idx="998">
                  <c:v>0.37453516516643043</c:v>
                </c:pt>
                <c:pt idx="999">
                  <c:v>0.37449082289379748</c:v>
                </c:pt>
                <c:pt idx="1000">
                  <c:v>0.37443929625815614</c:v>
                </c:pt>
                <c:pt idx="1001">
                  <c:v>0.37437844411592508</c:v>
                </c:pt>
                <c:pt idx="1002">
                  <c:v>0.3743130751443226</c:v>
                </c:pt>
                <c:pt idx="1003">
                  <c:v>0.37423686559003233</c:v>
                </c:pt>
                <c:pt idx="1004">
                  <c:v>0.37414473019096445</c:v>
                </c:pt>
                <c:pt idx="1005">
                  <c:v>0.37404948672991889</c:v>
                </c:pt>
                <c:pt idx="1006">
                  <c:v>0.37394488967393086</c:v>
                </c:pt>
                <c:pt idx="1007">
                  <c:v>0.37383916483727048</c:v>
                </c:pt>
                <c:pt idx="1008">
                  <c:v>0.37372946419152048</c:v>
                </c:pt>
                <c:pt idx="1009">
                  <c:v>0.37360229877142964</c:v>
                </c:pt>
                <c:pt idx="1010">
                  <c:v>0.37346783118631527</c:v>
                </c:pt>
                <c:pt idx="1011">
                  <c:v>0.37330109202538475</c:v>
                </c:pt>
                <c:pt idx="1012">
                  <c:v>0.37311588913203791</c:v>
                </c:pt>
                <c:pt idx="1013">
                  <c:v>0.37292678688217923</c:v>
                </c:pt>
                <c:pt idx="1014">
                  <c:v>0.37273292239351247</c:v>
                </c:pt>
                <c:pt idx="1015">
                  <c:v>0.37252710380494863</c:v>
                </c:pt>
                <c:pt idx="1016">
                  <c:v>0.37231004959924635</c:v>
                </c:pt>
                <c:pt idx="1017">
                  <c:v>0.37208236762088043</c:v>
                </c:pt>
                <c:pt idx="1018">
                  <c:v>0.37183649187669277</c:v>
                </c:pt>
                <c:pt idx="1019">
                  <c:v>0.37155290495896204</c:v>
                </c:pt>
                <c:pt idx="1020">
                  <c:v>0.37124853250944018</c:v>
                </c:pt>
                <c:pt idx="1021">
                  <c:v>0.37090637207388227</c:v>
                </c:pt>
                <c:pt idx="1022">
                  <c:v>0.37053705904618622</c:v>
                </c:pt>
                <c:pt idx="1023">
                  <c:v>0.37013325388634111</c:v>
                </c:pt>
                <c:pt idx="1024">
                  <c:v>0.36973789015988223</c:v>
                </c:pt>
                <c:pt idx="1025">
                  <c:v>0.36931470128985094</c:v>
                </c:pt>
                <c:pt idx="1026">
                  <c:v>0.36885035230908964</c:v>
                </c:pt>
                <c:pt idx="1027">
                  <c:v>0.36837882613104012</c:v>
                </c:pt>
                <c:pt idx="1028">
                  <c:v>0.36784644557279855</c:v>
                </c:pt>
                <c:pt idx="1029">
                  <c:v>0.36726184480146212</c:v>
                </c:pt>
                <c:pt idx="1030">
                  <c:v>0.36663886734472023</c:v>
                </c:pt>
                <c:pt idx="1031">
                  <c:v>0.36594077441920686</c:v>
                </c:pt>
                <c:pt idx="1032">
                  <c:v>0.3652067119070761</c:v>
                </c:pt>
                <c:pt idx="1033">
                  <c:v>0.36443900984069222</c:v>
                </c:pt>
                <c:pt idx="1034">
                  <c:v>0.36361642434431302</c:v>
                </c:pt>
                <c:pt idx="1035">
                  <c:v>0.36275196103439322</c:v>
                </c:pt>
                <c:pt idx="1036">
                  <c:v>0.36182949341784959</c:v>
                </c:pt>
                <c:pt idx="1037">
                  <c:v>0.36083972384546037</c:v>
                </c:pt>
                <c:pt idx="1038">
                  <c:v>0.35980380868533862</c:v>
                </c:pt>
                <c:pt idx="1039">
                  <c:v>0.35871218840126828</c:v>
                </c:pt>
                <c:pt idx="1040">
                  <c:v>0.35760568601317594</c:v>
                </c:pt>
                <c:pt idx="1041">
                  <c:v>0.35646362075804588</c:v>
                </c:pt>
                <c:pt idx="1042">
                  <c:v>0.3552815617909148</c:v>
                </c:pt>
                <c:pt idx="1043">
                  <c:v>0.35405906242353513</c:v>
                </c:pt>
                <c:pt idx="1044">
                  <c:v>0.35284281891608488</c:v>
                </c:pt>
                <c:pt idx="1045">
                  <c:v>0.35158747067257051</c:v>
                </c:pt>
                <c:pt idx="1046">
                  <c:v>0.35031550805029948</c:v>
                </c:pt>
                <c:pt idx="1047">
                  <c:v>0.34904422912470956</c:v>
                </c:pt>
                <c:pt idx="1048">
                  <c:v>0.34772912531833039</c:v>
                </c:pt>
                <c:pt idx="1049">
                  <c:v>0.34641860657374918</c:v>
                </c:pt>
                <c:pt idx="1050">
                  <c:v>0.3451060488371524</c:v>
                </c:pt>
                <c:pt idx="1051">
                  <c:v>0.34381623558222013</c:v>
                </c:pt>
                <c:pt idx="1052">
                  <c:v>0.34252891603004393</c:v>
                </c:pt>
                <c:pt idx="1053">
                  <c:v>0.34128159227734223</c:v>
                </c:pt>
                <c:pt idx="1054">
                  <c:v>0.34003426011342724</c:v>
                </c:pt>
                <c:pt idx="1055">
                  <c:v>0.33885229287150542</c:v>
                </c:pt>
                <c:pt idx="1056">
                  <c:v>0.33766435362961089</c:v>
                </c:pt>
                <c:pt idx="1057">
                  <c:v>0.33658319247743956</c:v>
                </c:pt>
                <c:pt idx="1058">
                  <c:v>0.33553844241056191</c:v>
                </c:pt>
                <c:pt idx="1059">
                  <c:v>0.33461024408360934</c:v>
                </c:pt>
                <c:pt idx="1060">
                  <c:v>0.33375719054413061</c:v>
                </c:pt>
                <c:pt idx="1061">
                  <c:v>0.33306102510456298</c:v>
                </c:pt>
                <c:pt idx="1062">
                  <c:v>0.33248619719249167</c:v>
                </c:pt>
                <c:pt idx="1063">
                  <c:v>0.33204923542367015</c:v>
                </c:pt>
                <c:pt idx="1064">
                  <c:v>0.3317786646264746</c:v>
                </c:pt>
                <c:pt idx="1065">
                  <c:v>0.33163817300157511</c:v>
                </c:pt>
                <c:pt idx="1066">
                  <c:v>0.33164424804132503</c:v>
                </c:pt>
                <c:pt idx="1067">
                  <c:v>0.33179080047483195</c:v>
                </c:pt>
                <c:pt idx="1068">
                  <c:v>0.33205857204025679</c:v>
                </c:pt>
                <c:pt idx="1069">
                  <c:v>0.33242186884723246</c:v>
                </c:pt>
                <c:pt idx="1070">
                  <c:v>0.33283345469697162</c:v>
                </c:pt>
                <c:pt idx="1071">
                  <c:v>0.33333832583437473</c:v>
                </c:pt>
                <c:pt idx="1072">
                  <c:v>0.33386525825225433</c:v>
                </c:pt>
                <c:pt idx="1073">
                  <c:v>0.33446864795797421</c:v>
                </c:pt>
                <c:pt idx="1074">
                  <c:v>0.33507215932516488</c:v>
                </c:pt>
                <c:pt idx="1075">
                  <c:v>0.33572421563303356</c:v>
                </c:pt>
                <c:pt idx="1076">
                  <c:v>0.33635483066666422</c:v>
                </c:pt>
                <c:pt idx="1077">
                  <c:v>0.33698393381253772</c:v>
                </c:pt>
                <c:pt idx="1078">
                  <c:v>0.33761229026269751</c:v>
                </c:pt>
                <c:pt idx="1079">
                  <c:v>0.33824606394737078</c:v>
                </c:pt>
                <c:pt idx="1080">
                  <c:v>0.33887051920922256</c:v>
                </c:pt>
                <c:pt idx="1081">
                  <c:v>0.33948869543787302</c:v>
                </c:pt>
                <c:pt idx="1082">
                  <c:v>0.34012127112579282</c:v>
                </c:pt>
                <c:pt idx="1083">
                  <c:v>0.34073365244381343</c:v>
                </c:pt>
                <c:pt idx="1084">
                  <c:v>0.34133598267601767</c:v>
                </c:pt>
                <c:pt idx="1085">
                  <c:v>0.34194258339473721</c:v>
                </c:pt>
                <c:pt idx="1086">
                  <c:v>0.34251966393906735</c:v>
                </c:pt>
                <c:pt idx="1087">
                  <c:v>0.34307333623092839</c:v>
                </c:pt>
                <c:pt idx="1088">
                  <c:v>0.3436086454779233</c:v>
                </c:pt>
                <c:pt idx="1089">
                  <c:v>0.34410192064466089</c:v>
                </c:pt>
                <c:pt idx="1090">
                  <c:v>0.34457712056340112</c:v>
                </c:pt>
                <c:pt idx="1091">
                  <c:v>0.34502871079487107</c:v>
                </c:pt>
                <c:pt idx="1092">
                  <c:v>0.34544601181826584</c:v>
                </c:pt>
                <c:pt idx="1093">
                  <c:v>0.34584538426022721</c:v>
                </c:pt>
                <c:pt idx="1094">
                  <c:v>0.34623447635547411</c:v>
                </c:pt>
                <c:pt idx="1095">
                  <c:v>0.34658597342490854</c:v>
                </c:pt>
                <c:pt idx="1096">
                  <c:v>0.34691690706632022</c:v>
                </c:pt>
                <c:pt idx="1097">
                  <c:v>0.34722711891324759</c:v>
                </c:pt>
                <c:pt idx="1098">
                  <c:v>0.34750518216820758</c:v>
                </c:pt>
                <c:pt idx="1099">
                  <c:v>0.34776934268689752</c:v>
                </c:pt>
                <c:pt idx="1100">
                  <c:v>0.34800649502521658</c:v>
                </c:pt>
                <c:pt idx="1101">
                  <c:v>0.34823169597683234</c:v>
                </c:pt>
                <c:pt idx="1102">
                  <c:v>0.34844755113879627</c:v>
                </c:pt>
                <c:pt idx="1103">
                  <c:v>0.34863999392957434</c:v>
                </c:pt>
                <c:pt idx="1104">
                  <c:v>0.34881845109611875</c:v>
                </c:pt>
                <c:pt idx="1105">
                  <c:v>0.34898145882625409</c:v>
                </c:pt>
                <c:pt idx="1106">
                  <c:v>0.34912457830328592</c:v>
                </c:pt>
                <c:pt idx="1107">
                  <c:v>0.34925471615043974</c:v>
                </c:pt>
                <c:pt idx="1108">
                  <c:v>0.34938794895921416</c:v>
                </c:pt>
                <c:pt idx="1109">
                  <c:v>0.34953078852082725</c:v>
                </c:pt>
                <c:pt idx="1110">
                  <c:v>0.34968272203961742</c:v>
                </c:pt>
                <c:pt idx="1111">
                  <c:v>0.34984597365115327</c:v>
                </c:pt>
                <c:pt idx="1112">
                  <c:v>0.35001424821921773</c:v>
                </c:pt>
                <c:pt idx="1113">
                  <c:v>0.35018926976279524</c:v>
                </c:pt>
                <c:pt idx="1114">
                  <c:v>0.35037158463930368</c:v>
                </c:pt>
                <c:pt idx="1115">
                  <c:v>0.3505620170583415</c:v>
                </c:pt>
                <c:pt idx="1116">
                  <c:v>0.3507899513588642</c:v>
                </c:pt>
                <c:pt idx="1117">
                  <c:v>0.35104297191133454</c:v>
                </c:pt>
                <c:pt idx="1118">
                  <c:v>0.35130755906649797</c:v>
                </c:pt>
                <c:pt idx="1119">
                  <c:v>0.35159488559364399</c:v>
                </c:pt>
                <c:pt idx="1120">
                  <c:v>0.35188332336458777</c:v>
                </c:pt>
                <c:pt idx="1121">
                  <c:v>0.35219162195816472</c:v>
                </c:pt>
                <c:pt idx="1122">
                  <c:v>0.3524999232783152</c:v>
                </c:pt>
                <c:pt idx="1123">
                  <c:v>0.35281545324322944</c:v>
                </c:pt>
                <c:pt idx="1124">
                  <c:v>0.3531392289718937</c:v>
                </c:pt>
                <c:pt idx="1125">
                  <c:v>0.35346410092025565</c:v>
                </c:pt>
                <c:pt idx="1126">
                  <c:v>0.3537844109195078</c:v>
                </c:pt>
                <c:pt idx="1127">
                  <c:v>0.35411793274705516</c:v>
                </c:pt>
                <c:pt idx="1128">
                  <c:v>0.35443863699953909</c:v>
                </c:pt>
                <c:pt idx="1129">
                  <c:v>0.35474666265947657</c:v>
                </c:pt>
                <c:pt idx="1130">
                  <c:v>0.35505368229806983</c:v>
                </c:pt>
                <c:pt idx="1131">
                  <c:v>0.35535586379646117</c:v>
                </c:pt>
                <c:pt idx="1132">
                  <c:v>0.35565602454878364</c:v>
                </c:pt>
                <c:pt idx="1133">
                  <c:v>0.35594464411047771</c:v>
                </c:pt>
                <c:pt idx="1134">
                  <c:v>0.35624106821205714</c:v>
                </c:pt>
                <c:pt idx="1135">
                  <c:v>0.35653846870026901</c:v>
                </c:pt>
                <c:pt idx="1136">
                  <c:v>0.35681847879394041</c:v>
                </c:pt>
                <c:pt idx="1137">
                  <c:v>0.35710751470587132</c:v>
                </c:pt>
                <c:pt idx="1138">
                  <c:v>0.35740557688531821</c:v>
                </c:pt>
                <c:pt idx="1139">
                  <c:v>0.35768509307258961</c:v>
                </c:pt>
                <c:pt idx="1140">
                  <c:v>0.35795802664371723</c:v>
                </c:pt>
                <c:pt idx="1141">
                  <c:v>0.35822057245042965</c:v>
                </c:pt>
                <c:pt idx="1142">
                  <c:v>0.35846227661795599</c:v>
                </c:pt>
                <c:pt idx="1143">
                  <c:v>0.35870827889825235</c:v>
                </c:pt>
                <c:pt idx="1144">
                  <c:v>0.35895542553632609</c:v>
                </c:pt>
                <c:pt idx="1145">
                  <c:v>0.35920391773232496</c:v>
                </c:pt>
                <c:pt idx="1146">
                  <c:v>0.35945386415071834</c:v>
                </c:pt>
                <c:pt idx="1147">
                  <c:v>0.35969764729793924</c:v>
                </c:pt>
                <c:pt idx="1148">
                  <c:v>0.35993281300544933</c:v>
                </c:pt>
                <c:pt idx="1149">
                  <c:v>0.36015860825724993</c:v>
                </c:pt>
                <c:pt idx="1150">
                  <c:v>0.3603789653478871</c:v>
                </c:pt>
                <c:pt idx="1151">
                  <c:v>0.36060402686364862</c:v>
                </c:pt>
                <c:pt idx="1152">
                  <c:v>0.36081103724947933</c:v>
                </c:pt>
                <c:pt idx="1153">
                  <c:v>0.36101859653337559</c:v>
                </c:pt>
                <c:pt idx="1154">
                  <c:v>0.36122362672623604</c:v>
                </c:pt>
                <c:pt idx="1155">
                  <c:v>0.3614190893668508</c:v>
                </c:pt>
                <c:pt idx="1156">
                  <c:v>0.36162604511145718</c:v>
                </c:pt>
                <c:pt idx="1157">
                  <c:v>0.36183429604577722</c:v>
                </c:pt>
                <c:pt idx="1158">
                  <c:v>0.36202418251715934</c:v>
                </c:pt>
                <c:pt idx="1159">
                  <c:v>0.36221965878459822</c:v>
                </c:pt>
                <c:pt idx="1160">
                  <c:v>0.36241052756808889</c:v>
                </c:pt>
                <c:pt idx="1161">
                  <c:v>0.36259459154233747</c:v>
                </c:pt>
                <c:pt idx="1162">
                  <c:v>0.36277301021108582</c:v>
                </c:pt>
                <c:pt idx="1163">
                  <c:v>0.3629518602530446</c:v>
                </c:pt>
                <c:pt idx="1164">
                  <c:v>0.36312211803145916</c:v>
                </c:pt>
                <c:pt idx="1165">
                  <c:v>0.36328337531473265</c:v>
                </c:pt>
                <c:pt idx="1166">
                  <c:v>0.36344256197142127</c:v>
                </c:pt>
                <c:pt idx="1167">
                  <c:v>0.36359225996150041</c:v>
                </c:pt>
                <c:pt idx="1168">
                  <c:v>0.3637556596381562</c:v>
                </c:pt>
                <c:pt idx="1169">
                  <c:v>0.36392037949692607</c:v>
                </c:pt>
                <c:pt idx="1170">
                  <c:v>0.36407514835871629</c:v>
                </c:pt>
                <c:pt idx="1171">
                  <c:v>0.36423209088978803</c:v>
                </c:pt>
                <c:pt idx="1172">
                  <c:v>0.36439428021620807</c:v>
                </c:pt>
                <c:pt idx="1173">
                  <c:v>0.36454957557085915</c:v>
                </c:pt>
                <c:pt idx="1174">
                  <c:v>0.36469771286724378</c:v>
                </c:pt>
                <c:pt idx="1175">
                  <c:v>0.36484914304046839</c:v>
                </c:pt>
                <c:pt idx="1176">
                  <c:v>0.36499147715416047</c:v>
                </c:pt>
                <c:pt idx="1177">
                  <c:v>0.36513275738367418</c:v>
                </c:pt>
                <c:pt idx="1178">
                  <c:v>0.36528084541046418</c:v>
                </c:pt>
                <c:pt idx="1179">
                  <c:v>0.36542399436635087</c:v>
                </c:pt>
                <c:pt idx="1180">
                  <c:v>0.36557356087168352</c:v>
                </c:pt>
                <c:pt idx="1181">
                  <c:v>0.36571500370568505</c:v>
                </c:pt>
                <c:pt idx="1182">
                  <c:v>0.36584756111624123</c:v>
                </c:pt>
                <c:pt idx="1183">
                  <c:v>0.36598878836359372</c:v>
                </c:pt>
                <c:pt idx="1184">
                  <c:v>0.36612823940305655</c:v>
                </c:pt>
                <c:pt idx="1185">
                  <c:v>0.36626210631458539</c:v>
                </c:pt>
                <c:pt idx="1186">
                  <c:v>0.36638922231841436</c:v>
                </c:pt>
                <c:pt idx="1187">
                  <c:v>0.36650109037596601</c:v>
                </c:pt>
                <c:pt idx="1188">
                  <c:v>0.36659673740549059</c:v>
                </c:pt>
                <c:pt idx="1189">
                  <c:v>0.36670907713805206</c:v>
                </c:pt>
                <c:pt idx="1190">
                  <c:v>0.36681456271693696</c:v>
                </c:pt>
                <c:pt idx="1191">
                  <c:v>0.36692404402522999</c:v>
                </c:pt>
                <c:pt idx="1192">
                  <c:v>0.36704194984240796</c:v>
                </c:pt>
                <c:pt idx="1193">
                  <c:v>0.36715703727843479</c:v>
                </c:pt>
                <c:pt idx="1194">
                  <c:v>0.36726962311336492</c:v>
                </c:pt>
                <c:pt idx="1195">
                  <c:v>0.36738039268900974</c:v>
                </c:pt>
                <c:pt idx="1196">
                  <c:v>0.36750011893177065</c:v>
                </c:pt>
                <c:pt idx="1197">
                  <c:v>0.36762170547183626</c:v>
                </c:pt>
                <c:pt idx="1198">
                  <c:v>0.36774468853256909</c:v>
                </c:pt>
                <c:pt idx="1199">
                  <c:v>0.36786024931728606</c:v>
                </c:pt>
                <c:pt idx="1200">
                  <c:v>0.36795946325070833</c:v>
                </c:pt>
                <c:pt idx="1201">
                  <c:v>0.36805004115826123</c:v>
                </c:pt>
                <c:pt idx="1202">
                  <c:v>0.36813311290369088</c:v>
                </c:pt>
                <c:pt idx="1203">
                  <c:v>0.36821579669296134</c:v>
                </c:pt>
                <c:pt idx="1204">
                  <c:v>0.3683038957734161</c:v>
                </c:pt>
                <c:pt idx="1205">
                  <c:v>0.36839849781904183</c:v>
                </c:pt>
                <c:pt idx="1206">
                  <c:v>0.36849038605746404</c:v>
                </c:pt>
                <c:pt idx="1207">
                  <c:v>0.36859373994282274</c:v>
                </c:pt>
                <c:pt idx="1208">
                  <c:v>0.36870503912116775</c:v>
                </c:pt>
                <c:pt idx="1209">
                  <c:v>0.36881042938996633</c:v>
                </c:pt>
                <c:pt idx="1210">
                  <c:v>0.36890028181458084</c:v>
                </c:pt>
                <c:pt idx="1211">
                  <c:v>0.36897716781490769</c:v>
                </c:pt>
                <c:pt idx="1212">
                  <c:v>0.36905395898836107</c:v>
                </c:pt>
                <c:pt idx="1213">
                  <c:v>0.36912466428718033</c:v>
                </c:pt>
                <c:pt idx="1214">
                  <c:v>0.36919053998208934</c:v>
                </c:pt>
                <c:pt idx="1215">
                  <c:v>0.3692685006058663</c:v>
                </c:pt>
                <c:pt idx="1216">
                  <c:v>0.36934444434834934</c:v>
                </c:pt>
                <c:pt idx="1217">
                  <c:v>0.36941569868443574</c:v>
                </c:pt>
                <c:pt idx="1218">
                  <c:v>0.36950173760402855</c:v>
                </c:pt>
                <c:pt idx="1219">
                  <c:v>0.3695928888055886</c:v>
                </c:pt>
                <c:pt idx="1220">
                  <c:v>0.36966541486969212</c:v>
                </c:pt>
                <c:pt idx="1221">
                  <c:v>0.36974313583771273</c:v>
                </c:pt>
                <c:pt idx="1222">
                  <c:v>0.36982524964828523</c:v>
                </c:pt>
                <c:pt idx="1223">
                  <c:v>0.36990137427326314</c:v>
                </c:pt>
                <c:pt idx="1224">
                  <c:v>0.369972221623944</c:v>
                </c:pt>
                <c:pt idx="1225">
                  <c:v>0.37004257628909504</c:v>
                </c:pt>
                <c:pt idx="1226">
                  <c:v>0.37010542884065578</c:v>
                </c:pt>
                <c:pt idx="1227">
                  <c:v>0.37016391724458403</c:v>
                </c:pt>
                <c:pt idx="1228">
                  <c:v>0.37022868259716651</c:v>
                </c:pt>
                <c:pt idx="1229">
                  <c:v>0.3702971992794799</c:v>
                </c:pt>
                <c:pt idx="1230">
                  <c:v>0.37036538329524732</c:v>
                </c:pt>
                <c:pt idx="1231">
                  <c:v>0.37042886688234272</c:v>
                </c:pt>
                <c:pt idx="1232">
                  <c:v>0.37048687121405138</c:v>
                </c:pt>
                <c:pt idx="1233">
                  <c:v>0.3705429858513023</c:v>
                </c:pt>
                <c:pt idx="1234">
                  <c:v>0.37059435119820011</c:v>
                </c:pt>
                <c:pt idx="1235">
                  <c:v>0.3706453285698621</c:v>
                </c:pt>
                <c:pt idx="1236">
                  <c:v>0.37069950346465008</c:v>
                </c:pt>
                <c:pt idx="1237">
                  <c:v>0.37076207339360129</c:v>
                </c:pt>
                <c:pt idx="1238">
                  <c:v>0.37082656586156171</c:v>
                </c:pt>
                <c:pt idx="1239">
                  <c:v>0.37089835816371325</c:v>
                </c:pt>
                <c:pt idx="1240">
                  <c:v>0.37097280107620451</c:v>
                </c:pt>
                <c:pt idx="1241">
                  <c:v>0.37103327056313401</c:v>
                </c:pt>
                <c:pt idx="1242">
                  <c:v>0.37108576414830158</c:v>
                </c:pt>
                <c:pt idx="1243">
                  <c:v>0.37113450025644457</c:v>
                </c:pt>
                <c:pt idx="1244">
                  <c:v>0.37118450078283399</c:v>
                </c:pt>
                <c:pt idx="1245">
                  <c:v>0.37124165739290094</c:v>
                </c:pt>
                <c:pt idx="1246">
                  <c:v>0.37130893734490039</c:v>
                </c:pt>
                <c:pt idx="1247">
                  <c:v>0.37138249837771881</c:v>
                </c:pt>
                <c:pt idx="1248">
                  <c:v>0.37143590126943943</c:v>
                </c:pt>
                <c:pt idx="1249">
                  <c:v>0.37148443291488409</c:v>
                </c:pt>
                <c:pt idx="1250">
                  <c:v>0.37154302812356826</c:v>
                </c:pt>
                <c:pt idx="1251">
                  <c:v>0.37160742377924416</c:v>
                </c:pt>
                <c:pt idx="1252">
                  <c:v>0.37168721992408837</c:v>
                </c:pt>
                <c:pt idx="1253">
                  <c:v>0.37175316997802926</c:v>
                </c:pt>
                <c:pt idx="1254">
                  <c:v>0.37180713501818813</c:v>
                </c:pt>
                <c:pt idx="1255">
                  <c:v>0.37184168447404947</c:v>
                </c:pt>
                <c:pt idx="1256">
                  <c:v>0.37185144913602497</c:v>
                </c:pt>
                <c:pt idx="1257">
                  <c:v>0.37189251098027892</c:v>
                </c:pt>
                <c:pt idx="1258">
                  <c:v>0.37194886760548673</c:v>
                </c:pt>
                <c:pt idx="1259">
                  <c:v>0.37200094235459219</c:v>
                </c:pt>
                <c:pt idx="1260">
                  <c:v>0.37205685343122941</c:v>
                </c:pt>
                <c:pt idx="1261">
                  <c:v>0.37211647415036625</c:v>
                </c:pt>
                <c:pt idx="1262">
                  <c:v>0.37218064818043567</c:v>
                </c:pt>
                <c:pt idx="1263">
                  <c:v>0.37223558265751827</c:v>
                </c:pt>
                <c:pt idx="1264">
                  <c:v>0.37229662313868106</c:v>
                </c:pt>
                <c:pt idx="1265">
                  <c:v>0.37234603502467922</c:v>
                </c:pt>
                <c:pt idx="1266">
                  <c:v>0.3723816870115369</c:v>
                </c:pt>
                <c:pt idx="1267">
                  <c:v>0.37242777602605193</c:v>
                </c:pt>
                <c:pt idx="1268">
                  <c:v>0.37248043630692801</c:v>
                </c:pt>
                <c:pt idx="1269">
                  <c:v>0.37253430718396441</c:v>
                </c:pt>
                <c:pt idx="1270">
                  <c:v>0.3725816078159887</c:v>
                </c:pt>
                <c:pt idx="1271">
                  <c:v>0.37263146090827393</c:v>
                </c:pt>
                <c:pt idx="1272">
                  <c:v>0.37267756747541125</c:v>
                </c:pt>
                <c:pt idx="1273">
                  <c:v>0.37272012190419018</c:v>
                </c:pt>
                <c:pt idx="1274">
                  <c:v>0.3727701183597214</c:v>
                </c:pt>
                <c:pt idx="1275">
                  <c:v>0.37281815647104422</c:v>
                </c:pt>
                <c:pt idx="1276">
                  <c:v>0.37286401088807769</c:v>
                </c:pt>
                <c:pt idx="1277">
                  <c:v>0.37292431592226899</c:v>
                </c:pt>
                <c:pt idx="1278">
                  <c:v>0.37298240335583527</c:v>
                </c:pt>
                <c:pt idx="1279">
                  <c:v>0.37303972920840084</c:v>
                </c:pt>
                <c:pt idx="1280">
                  <c:v>0.37310644648168395</c:v>
                </c:pt>
                <c:pt idx="1281">
                  <c:v>0.37316978502147197</c:v>
                </c:pt>
                <c:pt idx="1282">
                  <c:v>0.37323731662752713</c:v>
                </c:pt>
                <c:pt idx="1283">
                  <c:v>0.37329508933960248</c:v>
                </c:pt>
                <c:pt idx="1284">
                  <c:v>0.37335408075692483</c:v>
                </c:pt>
                <c:pt idx="1285">
                  <c:v>0.37340665075121199</c:v>
                </c:pt>
                <c:pt idx="1286">
                  <c:v>0.37345878324410681</c:v>
                </c:pt>
                <c:pt idx="1287">
                  <c:v>0.37352441620037324</c:v>
                </c:pt>
                <c:pt idx="1288">
                  <c:v>0.37357510347614215</c:v>
                </c:pt>
                <c:pt idx="1289">
                  <c:v>0.37362639572094936</c:v>
                </c:pt>
                <c:pt idx="1290">
                  <c:v>0.37367728567337921</c:v>
                </c:pt>
                <c:pt idx="1291">
                  <c:v>0.37371814545957793</c:v>
                </c:pt>
                <c:pt idx="1292">
                  <c:v>0.37377271573961779</c:v>
                </c:pt>
                <c:pt idx="1293">
                  <c:v>0.37383885084225404</c:v>
                </c:pt>
                <c:pt idx="1294">
                  <c:v>0.37389142259064201</c:v>
                </c:pt>
                <c:pt idx="1295">
                  <c:v>0.37393645641440187</c:v>
                </c:pt>
                <c:pt idx="1296">
                  <c:v>0.37397972410378011</c:v>
                </c:pt>
                <c:pt idx="1297">
                  <c:v>0.37401176380827245</c:v>
                </c:pt>
                <c:pt idx="1298">
                  <c:v>0.37405553960358701</c:v>
                </c:pt>
                <c:pt idx="1299">
                  <c:v>0.37410754347182645</c:v>
                </c:pt>
                <c:pt idx="1300">
                  <c:v>0.37416487748876248</c:v>
                </c:pt>
                <c:pt idx="1301">
                  <c:v>0.37423765977333229</c:v>
                </c:pt>
                <c:pt idx="1302">
                  <c:v>0.3743078686939228</c:v>
                </c:pt>
                <c:pt idx="1303">
                  <c:v>0.37437240183859677</c:v>
                </c:pt>
                <c:pt idx="1304">
                  <c:v>0.37443419996888189</c:v>
                </c:pt>
                <c:pt idx="1305">
                  <c:v>0.37448888291414056</c:v>
                </c:pt>
                <c:pt idx="1306">
                  <c:v>0.37454591313551794</c:v>
                </c:pt>
                <c:pt idx="1307">
                  <c:v>0.3746155042468346</c:v>
                </c:pt>
                <c:pt idx="1308">
                  <c:v>0.37469332039704328</c:v>
                </c:pt>
                <c:pt idx="1309">
                  <c:v>0.37476451934232252</c:v>
                </c:pt>
                <c:pt idx="1310">
                  <c:v>0.37484200127004036</c:v>
                </c:pt>
                <c:pt idx="1311">
                  <c:v>0.37492667561488835</c:v>
                </c:pt>
                <c:pt idx="1312">
                  <c:v>0.37498831642621516</c:v>
                </c:pt>
                <c:pt idx="1313">
                  <c:v>0.37505863946243551</c:v>
                </c:pt>
                <c:pt idx="1314">
                  <c:v>0.3751240476356788</c:v>
                </c:pt>
                <c:pt idx="1315">
                  <c:v>0.3751801379862425</c:v>
                </c:pt>
                <c:pt idx="1316">
                  <c:v>0.37524471057727382</c:v>
                </c:pt>
                <c:pt idx="1317">
                  <c:v>0.37529928587769912</c:v>
                </c:pt>
                <c:pt idx="1318">
                  <c:v>0.37535368368046074</c:v>
                </c:pt>
                <c:pt idx="1319">
                  <c:v>0.37540195102828067</c:v>
                </c:pt>
                <c:pt idx="1320">
                  <c:v>0.37544159165675001</c:v>
                </c:pt>
                <c:pt idx="1321">
                  <c:v>0.37547934584361448</c:v>
                </c:pt>
                <c:pt idx="1322">
                  <c:v>0.3755253473258276</c:v>
                </c:pt>
                <c:pt idx="1323">
                  <c:v>0.37557612101288984</c:v>
                </c:pt>
                <c:pt idx="1324">
                  <c:v>0.37564826105834997</c:v>
                </c:pt>
                <c:pt idx="1325">
                  <c:v>0.37574367353713739</c:v>
                </c:pt>
                <c:pt idx="1326">
                  <c:v>0.37581987549659052</c:v>
                </c:pt>
                <c:pt idx="1327">
                  <c:v>0.37588264761970008</c:v>
                </c:pt>
                <c:pt idx="1328">
                  <c:v>0.37596116209931713</c:v>
                </c:pt>
                <c:pt idx="1329">
                  <c:v>0.37603167973163382</c:v>
                </c:pt>
                <c:pt idx="1330">
                  <c:v>0.37611772360355405</c:v>
                </c:pt>
                <c:pt idx="1331">
                  <c:v>0.37623126270885338</c:v>
                </c:pt>
                <c:pt idx="1332">
                  <c:v>0.37632859554776904</c:v>
                </c:pt>
                <c:pt idx="1333">
                  <c:v>0.37641878109615828</c:v>
                </c:pt>
                <c:pt idx="1334">
                  <c:v>0.37651662140712222</c:v>
                </c:pt>
                <c:pt idx="1335">
                  <c:v>0.37662049790338781</c:v>
                </c:pt>
                <c:pt idx="1336">
                  <c:v>0.37670941099360672</c:v>
                </c:pt>
                <c:pt idx="1337">
                  <c:v>0.37680084442291722</c:v>
                </c:pt>
                <c:pt idx="1338">
                  <c:v>0.37688940034377166</c:v>
                </c:pt>
                <c:pt idx="1339">
                  <c:v>0.37695996035178014</c:v>
                </c:pt>
                <c:pt idx="1340">
                  <c:v>0.37703743637262516</c:v>
                </c:pt>
                <c:pt idx="1341">
                  <c:v>0.37711783202844362</c:v>
                </c:pt>
                <c:pt idx="1342">
                  <c:v>0.37719457907186432</c:v>
                </c:pt>
                <c:pt idx="1343">
                  <c:v>0.37727303761732484</c:v>
                </c:pt>
                <c:pt idx="1344">
                  <c:v>0.3773489707680926</c:v>
                </c:pt>
                <c:pt idx="1345">
                  <c:v>0.37742732502409204</c:v>
                </c:pt>
                <c:pt idx="1346">
                  <c:v>0.37749160737380483</c:v>
                </c:pt>
                <c:pt idx="1347">
                  <c:v>0.37754641975606501</c:v>
                </c:pt>
                <c:pt idx="1348">
                  <c:v>0.37759441453699955</c:v>
                </c:pt>
                <c:pt idx="1349">
                  <c:v>0.3776348569949628</c:v>
                </c:pt>
                <c:pt idx="1350">
                  <c:v>0.37767160832257979</c:v>
                </c:pt>
                <c:pt idx="1351">
                  <c:v>0.37769952104905613</c:v>
                </c:pt>
                <c:pt idx="1352">
                  <c:v>0.37772015620284721</c:v>
                </c:pt>
                <c:pt idx="1353">
                  <c:v>0.37774077197793754</c:v>
                </c:pt>
                <c:pt idx="1354">
                  <c:v>0.37774704644804363</c:v>
                </c:pt>
                <c:pt idx="1355">
                  <c:v>0.37773607042847246</c:v>
                </c:pt>
                <c:pt idx="1356">
                  <c:v>0.37773537356584713</c:v>
                </c:pt>
                <c:pt idx="1357">
                  <c:v>0.37775252590648795</c:v>
                </c:pt>
                <c:pt idx="1358">
                  <c:v>0.37775009791133191</c:v>
                </c:pt>
                <c:pt idx="1359">
                  <c:v>0.3777547856450198</c:v>
                </c:pt>
                <c:pt idx="1360">
                  <c:v>0.37777066960235633</c:v>
                </c:pt>
                <c:pt idx="1361">
                  <c:v>0.37778884846795185</c:v>
                </c:pt>
                <c:pt idx="1362">
                  <c:v>0.37780568056062486</c:v>
                </c:pt>
                <c:pt idx="1363">
                  <c:v>0.37784628569074624</c:v>
                </c:pt>
                <c:pt idx="1364">
                  <c:v>0.37790226253560161</c:v>
                </c:pt>
                <c:pt idx="1365">
                  <c:v>0.37793164404616547</c:v>
                </c:pt>
                <c:pt idx="1366">
                  <c:v>0.37795974604179322</c:v>
                </c:pt>
                <c:pt idx="1367">
                  <c:v>0.37797414652195421</c:v>
                </c:pt>
                <c:pt idx="1368">
                  <c:v>0.37798011569594991</c:v>
                </c:pt>
                <c:pt idx="1369">
                  <c:v>0.37797212538698516</c:v>
                </c:pt>
                <c:pt idx="1370">
                  <c:v>0.37794267934327497</c:v>
                </c:pt>
                <c:pt idx="1371">
                  <c:v>0.37791125383720447</c:v>
                </c:pt>
                <c:pt idx="1372">
                  <c:v>0.37787479183481981</c:v>
                </c:pt>
                <c:pt idx="1373">
                  <c:v>0.3778352325339967</c:v>
                </c:pt>
                <c:pt idx="1374">
                  <c:v>0.37779290285723777</c:v>
                </c:pt>
                <c:pt idx="1375">
                  <c:v>0.37773348602557927</c:v>
                </c:pt>
                <c:pt idx="1376">
                  <c:v>0.37765029697698399</c:v>
                </c:pt>
                <c:pt idx="1377">
                  <c:v>0.37757325273576842</c:v>
                </c:pt>
                <c:pt idx="1378">
                  <c:v>0.3774983525462266</c:v>
                </c:pt>
                <c:pt idx="1379">
                  <c:v>0.37743187814279078</c:v>
                </c:pt>
                <c:pt idx="1380">
                  <c:v>0.37738606474644981</c:v>
                </c:pt>
                <c:pt idx="1381">
                  <c:v>0.37732514372688408</c:v>
                </c:pt>
                <c:pt idx="1382">
                  <c:v>0.37724903384394981</c:v>
                </c:pt>
                <c:pt idx="1383">
                  <c:v>0.37716771844281544</c:v>
                </c:pt>
                <c:pt idx="1384">
                  <c:v>0.37707724001501886</c:v>
                </c:pt>
                <c:pt idx="1385">
                  <c:v>0.37700395778790585</c:v>
                </c:pt>
                <c:pt idx="1386">
                  <c:v>0.3769349178282253</c:v>
                </c:pt>
                <c:pt idx="1387">
                  <c:v>0.37685112221922451</c:v>
                </c:pt>
                <c:pt idx="1388">
                  <c:v>0.37677247694569616</c:v>
                </c:pt>
                <c:pt idx="1389">
                  <c:v>0.37666790314123694</c:v>
                </c:pt>
                <c:pt idx="1390">
                  <c:v>0.37655601840722491</c:v>
                </c:pt>
                <c:pt idx="1391">
                  <c:v>0.37646982015834296</c:v>
                </c:pt>
                <c:pt idx="1392">
                  <c:v>0.37638147675161587</c:v>
                </c:pt>
                <c:pt idx="1393">
                  <c:v>0.37630628944817657</c:v>
                </c:pt>
                <c:pt idx="1394">
                  <c:v>0.37625816703471643</c:v>
                </c:pt>
                <c:pt idx="1395">
                  <c:v>0.37618324616380489</c:v>
                </c:pt>
                <c:pt idx="1396">
                  <c:v>0.37609628287930713</c:v>
                </c:pt>
                <c:pt idx="1397">
                  <c:v>0.37602056528957561</c:v>
                </c:pt>
                <c:pt idx="1398">
                  <c:v>0.3759405118824275</c:v>
                </c:pt>
                <c:pt idx="1399">
                  <c:v>0.37586392465163759</c:v>
                </c:pt>
                <c:pt idx="1400">
                  <c:v>0.37579436507173414</c:v>
                </c:pt>
                <c:pt idx="1401">
                  <c:v>0.37572416051092317</c:v>
                </c:pt>
                <c:pt idx="1402">
                  <c:v>0.37565239932764305</c:v>
                </c:pt>
                <c:pt idx="1403">
                  <c:v>0.37558325846027502</c:v>
                </c:pt>
                <c:pt idx="1404">
                  <c:v>0.37552184357255269</c:v>
                </c:pt>
                <c:pt idx="1405">
                  <c:v>0.37545030298702214</c:v>
                </c:pt>
                <c:pt idx="1406">
                  <c:v>0.3753772189218943</c:v>
                </c:pt>
                <c:pt idx="1407">
                  <c:v>0.37529434559468616</c:v>
                </c:pt>
                <c:pt idx="1408">
                  <c:v>0.37519498062968754</c:v>
                </c:pt>
                <c:pt idx="1409">
                  <c:v>0.37511962729439657</c:v>
                </c:pt>
                <c:pt idx="1410">
                  <c:v>0.37505078169371436</c:v>
                </c:pt>
                <c:pt idx="1411">
                  <c:v>0.37497151046647487</c:v>
                </c:pt>
                <c:pt idx="1412">
                  <c:v>0.37490674652335515</c:v>
                </c:pt>
                <c:pt idx="1413">
                  <c:v>0.37482469792996215</c:v>
                </c:pt>
                <c:pt idx="1414">
                  <c:v>0.3747209055983256</c:v>
                </c:pt>
                <c:pt idx="1415">
                  <c:v>0.37463270703077506</c:v>
                </c:pt>
                <c:pt idx="1416">
                  <c:v>0.37455047533586255</c:v>
                </c:pt>
                <c:pt idx="1417">
                  <c:v>0.37446254127176121</c:v>
                </c:pt>
                <c:pt idx="1418">
                  <c:v>0.37437549798101349</c:v>
                </c:pt>
                <c:pt idx="1419">
                  <c:v>0.37427761928201325</c:v>
                </c:pt>
                <c:pt idx="1420">
                  <c:v>0.37416866701257029</c:v>
                </c:pt>
                <c:pt idx="1421">
                  <c:v>0.3740787662961722</c:v>
                </c:pt>
                <c:pt idx="1422">
                  <c:v>0.37398413280774595</c:v>
                </c:pt>
                <c:pt idx="1423">
                  <c:v>0.37391510805868178</c:v>
                </c:pt>
                <c:pt idx="1424">
                  <c:v>0.37386322193387073</c:v>
                </c:pt>
                <c:pt idx="1425">
                  <c:v>0.3738029554474393</c:v>
                </c:pt>
                <c:pt idx="1426">
                  <c:v>0.37374437218506124</c:v>
                </c:pt>
                <c:pt idx="1427">
                  <c:v>0.37367602494477808</c:v>
                </c:pt>
                <c:pt idx="1428">
                  <c:v>0.37361746266290857</c:v>
                </c:pt>
                <c:pt idx="1429">
                  <c:v>0.3735765947930072</c:v>
                </c:pt>
                <c:pt idx="1430">
                  <c:v>0.37353805956604486</c:v>
                </c:pt>
                <c:pt idx="1431">
                  <c:v>0.37350335944144292</c:v>
                </c:pt>
                <c:pt idx="1432">
                  <c:v>0.37348688299861316</c:v>
                </c:pt>
                <c:pt idx="1433">
                  <c:v>0.37344487765546708</c:v>
                </c:pt>
                <c:pt idx="1434">
                  <c:v>0.37340120516541098</c:v>
                </c:pt>
                <c:pt idx="1435">
                  <c:v>0.3734139377032088</c:v>
                </c:pt>
                <c:pt idx="1436">
                  <c:v>0.37338974951553983</c:v>
                </c:pt>
                <c:pt idx="1437">
                  <c:v>0.37336880142200096</c:v>
                </c:pt>
                <c:pt idx="1438">
                  <c:v>0.37338497285328809</c:v>
                </c:pt>
                <c:pt idx="1439">
                  <c:v>0.37336215903115139</c:v>
                </c:pt>
                <c:pt idx="1440">
                  <c:v>0.37333887421259609</c:v>
                </c:pt>
                <c:pt idx="1441">
                  <c:v>0.37332897619764144</c:v>
                </c:pt>
                <c:pt idx="1442">
                  <c:v>0.37333347804525419</c:v>
                </c:pt>
                <c:pt idx="1443">
                  <c:v>0.37331759200724474</c:v>
                </c:pt>
                <c:pt idx="1444">
                  <c:v>0.37332372428137162</c:v>
                </c:pt>
                <c:pt idx="1445">
                  <c:v>0.37334627117170527</c:v>
                </c:pt>
                <c:pt idx="1446">
                  <c:v>0.37332867315824081</c:v>
                </c:pt>
                <c:pt idx="1447">
                  <c:v>0.37335713152132127</c:v>
                </c:pt>
                <c:pt idx="1448">
                  <c:v>0.3734212159396999</c:v>
                </c:pt>
                <c:pt idx="1449">
                  <c:v>0.37345550425192897</c:v>
                </c:pt>
                <c:pt idx="1450">
                  <c:v>0.37351055476801426</c:v>
                </c:pt>
                <c:pt idx="1451">
                  <c:v>0.37355088014001803</c:v>
                </c:pt>
                <c:pt idx="1452">
                  <c:v>0.37358114538741494</c:v>
                </c:pt>
                <c:pt idx="1453">
                  <c:v>0.37363466917655264</c:v>
                </c:pt>
                <c:pt idx="1454">
                  <c:v>0.3737018581343669</c:v>
                </c:pt>
                <c:pt idx="1455">
                  <c:v>0.37369999415755367</c:v>
                </c:pt>
                <c:pt idx="1456">
                  <c:v>0.37379191479594498</c:v>
                </c:pt>
                <c:pt idx="1457">
                  <c:v>0.37396003522673604</c:v>
                </c:pt>
                <c:pt idx="1458">
                  <c:v>0.37405559069730598</c:v>
                </c:pt>
                <c:pt idx="1459">
                  <c:v>0.37416643417020423</c:v>
                </c:pt>
                <c:pt idx="1460">
                  <c:v>0.3742566579552693</c:v>
                </c:pt>
                <c:pt idx="1461">
                  <c:v>0.37432284447656011</c:v>
                </c:pt>
                <c:pt idx="1462">
                  <c:v>0.37433677373886037</c:v>
                </c:pt>
                <c:pt idx="1463">
                  <c:v>0.37441728163343707</c:v>
                </c:pt>
                <c:pt idx="1464">
                  <c:v>0.37448513020444879</c:v>
                </c:pt>
                <c:pt idx="1465">
                  <c:v>0.37455693257664308</c:v>
                </c:pt>
                <c:pt idx="1466">
                  <c:v>0.37459366581575543</c:v>
                </c:pt>
                <c:pt idx="1467">
                  <c:v>0.37458758972104594</c:v>
                </c:pt>
                <c:pt idx="1468">
                  <c:v>0.37462090789822006</c:v>
                </c:pt>
                <c:pt idx="1469">
                  <c:v>0.37465759402715415</c:v>
                </c:pt>
                <c:pt idx="1470">
                  <c:v>0.37469639140788308</c:v>
                </c:pt>
                <c:pt idx="1471">
                  <c:v>0.3747294435932777</c:v>
                </c:pt>
                <c:pt idx="1472">
                  <c:v>0.37479148570083604</c:v>
                </c:pt>
                <c:pt idx="1473">
                  <c:v>0.37483887274331762</c:v>
                </c:pt>
                <c:pt idx="1474">
                  <c:v>0.37484699043785552</c:v>
                </c:pt>
                <c:pt idx="1475">
                  <c:v>0.37487429963769386</c:v>
                </c:pt>
                <c:pt idx="1476">
                  <c:v>0.37493381696431965</c:v>
                </c:pt>
                <c:pt idx="1477">
                  <c:v>0.374949361421548</c:v>
                </c:pt>
                <c:pt idx="1478">
                  <c:v>0.37496219711552187</c:v>
                </c:pt>
                <c:pt idx="1479">
                  <c:v>0.37497118109920385</c:v>
                </c:pt>
                <c:pt idx="1480">
                  <c:v>0.37499811512108971</c:v>
                </c:pt>
                <c:pt idx="1481">
                  <c:v>0.37503836380206462</c:v>
                </c:pt>
                <c:pt idx="1482">
                  <c:v>0.37505251066748652</c:v>
                </c:pt>
                <c:pt idx="1483">
                  <c:v>0.37508516494934702</c:v>
                </c:pt>
                <c:pt idx="1484">
                  <c:v>0.37510424156895383</c:v>
                </c:pt>
                <c:pt idx="1485">
                  <c:v>0.37509836107682309</c:v>
                </c:pt>
                <c:pt idx="1486">
                  <c:v>0.37509473481469829</c:v>
                </c:pt>
                <c:pt idx="1487">
                  <c:v>0.3750759918897355</c:v>
                </c:pt>
                <c:pt idx="1488">
                  <c:v>0.37506666069785161</c:v>
                </c:pt>
                <c:pt idx="1489">
                  <c:v>0.37503143913584869</c:v>
                </c:pt>
                <c:pt idx="1490">
                  <c:v>0.37499929903167012</c:v>
                </c:pt>
                <c:pt idx="1491">
                  <c:v>0.37489793414548572</c:v>
                </c:pt>
                <c:pt idx="1492">
                  <c:v>0.37481701918058724</c:v>
                </c:pt>
                <c:pt idx="1493">
                  <c:v>0.37473406307050056</c:v>
                </c:pt>
                <c:pt idx="1494">
                  <c:v>0.37462756593785945</c:v>
                </c:pt>
                <c:pt idx="1495">
                  <c:v>0.37448419736408978</c:v>
                </c:pt>
                <c:pt idx="1496">
                  <c:v>0.37435034936564593</c:v>
                </c:pt>
                <c:pt idx="1497">
                  <c:v>0.37422042058774735</c:v>
                </c:pt>
                <c:pt idx="1498">
                  <c:v>0.37405867597141884</c:v>
                </c:pt>
                <c:pt idx="1499">
                  <c:v>0.37387023439605055</c:v>
                </c:pt>
                <c:pt idx="1500">
                  <c:v>0.3736910290699505</c:v>
                </c:pt>
                <c:pt idx="1501">
                  <c:v>0.37349133436934151</c:v>
                </c:pt>
                <c:pt idx="1502">
                  <c:v>0.37327746394354894</c:v>
                </c:pt>
                <c:pt idx="1503">
                  <c:v>0.3730083499896657</c:v>
                </c:pt>
                <c:pt idx="1504">
                  <c:v>0.37275439775867875</c:v>
                </c:pt>
                <c:pt idx="1505">
                  <c:v>0.37246258413461519</c:v>
                </c:pt>
                <c:pt idx="1506">
                  <c:v>0.37210339338689374</c:v>
                </c:pt>
                <c:pt idx="1507">
                  <c:v>0.3717494121633404</c:v>
                </c:pt>
                <c:pt idx="1508">
                  <c:v>0.37140568130812252</c:v>
                </c:pt>
                <c:pt idx="1509">
                  <c:v>0.37098945601521205</c:v>
                </c:pt>
                <c:pt idx="1510">
                  <c:v>0.37056590608322743</c:v>
                </c:pt>
                <c:pt idx="1511">
                  <c:v>0.37006089532168535</c:v>
                </c:pt>
                <c:pt idx="1512">
                  <c:v>0.36949951461555958</c:v>
                </c:pt>
                <c:pt idx="1513">
                  <c:v>0.36889982161501372</c:v>
                </c:pt>
                <c:pt idx="1514">
                  <c:v>0.36824427848822694</c:v>
                </c:pt>
                <c:pt idx="1515">
                  <c:v>0.36756530833097889</c:v>
                </c:pt>
                <c:pt idx="1516">
                  <c:v>0.36679305482437813</c:v>
                </c:pt>
                <c:pt idx="1517">
                  <c:v>0.3659695768904398</c:v>
                </c:pt>
                <c:pt idx="1518">
                  <c:v>0.36505891258196327</c:v>
                </c:pt>
                <c:pt idx="1519">
                  <c:v>0.3640871726032095</c:v>
                </c:pt>
                <c:pt idx="1520">
                  <c:v>0.36298450049291681</c:v>
                </c:pt>
                <c:pt idx="1521">
                  <c:v>0.36178526298693314</c:v>
                </c:pt>
                <c:pt idx="1522">
                  <c:v>0.36051959323373711</c:v>
                </c:pt>
                <c:pt idx="1523">
                  <c:v>0.35909771709014476</c:v>
                </c:pt>
                <c:pt idx="1524">
                  <c:v>0.35758635353664409</c:v>
                </c:pt>
                <c:pt idx="1525">
                  <c:v>0.35596205046916513</c:v>
                </c:pt>
                <c:pt idx="1526">
                  <c:v>0.35422648437025578</c:v>
                </c:pt>
                <c:pt idx="1527">
                  <c:v>0.35240603074970922</c:v>
                </c:pt>
                <c:pt idx="1528">
                  <c:v>0.35053353077365773</c:v>
                </c:pt>
                <c:pt idx="1529">
                  <c:v>0.34847848788633318</c:v>
                </c:pt>
                <c:pt idx="1530">
                  <c:v>0.34633776862231214</c:v>
                </c:pt>
                <c:pt idx="1531">
                  <c:v>0.34406279508477411</c:v>
                </c:pt>
                <c:pt idx="1532">
                  <c:v>0.34165238490064032</c:v>
                </c:pt>
                <c:pt idx="1533">
                  <c:v>0.33905714933967152</c:v>
                </c:pt>
                <c:pt idx="1534">
                  <c:v>0.33635763511330802</c:v>
                </c:pt>
                <c:pt idx="1535">
                  <c:v>0.33351413568537575</c:v>
                </c:pt>
                <c:pt idx="1536">
                  <c:v>0.33056024057592387</c:v>
                </c:pt>
                <c:pt idx="1537">
                  <c:v>0.32747315969592578</c:v>
                </c:pt>
                <c:pt idx="1538">
                  <c:v>0.32424161607058494</c:v>
                </c:pt>
                <c:pt idx="1539">
                  <c:v>0.32080360037064354</c:v>
                </c:pt>
                <c:pt idx="1540">
                  <c:v>0.31737227927261241</c:v>
                </c:pt>
                <c:pt idx="1541">
                  <c:v>0.31372321683839316</c:v>
                </c:pt>
                <c:pt idx="1542">
                  <c:v>0.31012634953170359</c:v>
                </c:pt>
                <c:pt idx="1543">
                  <c:v>0.30654238321710076</c:v>
                </c:pt>
                <c:pt idx="1544">
                  <c:v>0.30289303011105612</c:v>
                </c:pt>
                <c:pt idx="1545">
                  <c:v>0.29930258469616183</c:v>
                </c:pt>
                <c:pt idx="1546">
                  <c:v>0.29568211720636045</c:v>
                </c:pt>
                <c:pt idx="1547">
                  <c:v>0.29215091826362327</c:v>
                </c:pt>
                <c:pt idx="1548">
                  <c:v>0.28854913599350823</c:v>
                </c:pt>
                <c:pt idx="1549">
                  <c:v>0.28521250703725393</c:v>
                </c:pt>
                <c:pt idx="1550">
                  <c:v>0.2818740612900793</c:v>
                </c:pt>
                <c:pt idx="1551">
                  <c:v>0.27885710585488249</c:v>
                </c:pt>
                <c:pt idx="1552">
                  <c:v>0.2760993034986472</c:v>
                </c:pt>
                <c:pt idx="1553">
                  <c:v>0.2735257490469154</c:v>
                </c:pt>
                <c:pt idx="1554">
                  <c:v>0.27126289921172647</c:v>
                </c:pt>
                <c:pt idx="1555">
                  <c:v>0.26926102874823238</c:v>
                </c:pt>
                <c:pt idx="1556">
                  <c:v>0.26753823308597213</c:v>
                </c:pt>
                <c:pt idx="1557">
                  <c:v>0.266096583803828</c:v>
                </c:pt>
                <c:pt idx="1558">
                  <c:v>0.26491262918239133</c:v>
                </c:pt>
                <c:pt idx="1559">
                  <c:v>0.2639958123611546</c:v>
                </c:pt>
                <c:pt idx="1560">
                  <c:v>0.26333183354059231</c:v>
                </c:pt>
                <c:pt idx="1561">
                  <c:v>0.26299981199394989</c:v>
                </c:pt>
                <c:pt idx="1562">
                  <c:v>0.26284282169605189</c:v>
                </c:pt>
                <c:pt idx="1563">
                  <c:v>0.26293430209575802</c:v>
                </c:pt>
                <c:pt idx="1564">
                  <c:v>0.26324939903442657</c:v>
                </c:pt>
                <c:pt idx="1565">
                  <c:v>0.26367804278681345</c:v>
                </c:pt>
                <c:pt idx="1566">
                  <c:v>0.26429338209422787</c:v>
                </c:pt>
                <c:pt idx="1567">
                  <c:v>0.26500580688437564</c:v>
                </c:pt>
                <c:pt idx="1568">
                  <c:v>0.26594108500707697</c:v>
                </c:pt>
                <c:pt idx="1569">
                  <c:v>0.26683922258328413</c:v>
                </c:pt>
                <c:pt idx="1570">
                  <c:v>0.2678596839171285</c:v>
                </c:pt>
                <c:pt idx="1571">
                  <c:v>0.26886451393042599</c:v>
                </c:pt>
                <c:pt idx="1572">
                  <c:v>0.26988113387542528</c:v>
                </c:pt>
                <c:pt idx="1573">
                  <c:v>0.27093559839752152</c:v>
                </c:pt>
                <c:pt idx="1574">
                  <c:v>0.27205507157650682</c:v>
                </c:pt>
                <c:pt idx="1575">
                  <c:v>0.27317171233155202</c:v>
                </c:pt>
                <c:pt idx="1576">
                  <c:v>0.27426847541377891</c:v>
                </c:pt>
                <c:pt idx="1577">
                  <c:v>0.27541399283552526</c:v>
                </c:pt>
                <c:pt idx="1578">
                  <c:v>0.27647125702716835</c:v>
                </c:pt>
                <c:pt idx="1579">
                  <c:v>0.27746644869110426</c:v>
                </c:pt>
                <c:pt idx="1580">
                  <c:v>0.27847992139740946</c:v>
                </c:pt>
                <c:pt idx="1581">
                  <c:v>0.27945856730699387</c:v>
                </c:pt>
                <c:pt idx="1582">
                  <c:v>0.28044756541210519</c:v>
                </c:pt>
                <c:pt idx="1583">
                  <c:v>0.28148568516949668</c:v>
                </c:pt>
                <c:pt idx="1584">
                  <c:v>0.2824475240665591</c:v>
                </c:pt>
                <c:pt idx="1585">
                  <c:v>0.28337822159546161</c:v>
                </c:pt>
                <c:pt idx="1586">
                  <c:v>0.28428888475458391</c:v>
                </c:pt>
                <c:pt idx="1587">
                  <c:v>0.28515529515049748</c:v>
                </c:pt>
                <c:pt idx="1588">
                  <c:v>0.28595069799179046</c:v>
                </c:pt>
                <c:pt idx="1589">
                  <c:v>0.28678219014961681</c:v>
                </c:pt>
                <c:pt idx="1590">
                  <c:v>0.2876015746728538</c:v>
                </c:pt>
                <c:pt idx="1591">
                  <c:v>0.2884204016027761</c:v>
                </c:pt>
                <c:pt idx="1592">
                  <c:v>0.28925740380216541</c:v>
                </c:pt>
                <c:pt idx="1593">
                  <c:v>0.29005667593966622</c:v>
                </c:pt>
                <c:pt idx="1594">
                  <c:v>0.29084841188457</c:v>
                </c:pt>
                <c:pt idx="1595">
                  <c:v>0.29160222340654884</c:v>
                </c:pt>
                <c:pt idx="1596">
                  <c:v>0.29233524413824397</c:v>
                </c:pt>
                <c:pt idx="1597">
                  <c:v>0.29304286330816764</c:v>
                </c:pt>
                <c:pt idx="1598">
                  <c:v>0.29373556421479674</c:v>
                </c:pt>
                <c:pt idx="1599">
                  <c:v>0.29438951237162719</c:v>
                </c:pt>
                <c:pt idx="1600">
                  <c:v>0.2950643351562296</c:v>
                </c:pt>
                <c:pt idx="1601">
                  <c:v>0.29572037130961298</c:v>
                </c:pt>
                <c:pt idx="1602">
                  <c:v>0.29639433940134158</c:v>
                </c:pt>
                <c:pt idx="1603">
                  <c:v>0.29709852034056078</c:v>
                </c:pt>
                <c:pt idx="1604">
                  <c:v>0.29777380836739331</c:v>
                </c:pt>
                <c:pt idx="1605">
                  <c:v>0.29843042056508584</c:v>
                </c:pt>
                <c:pt idx="1606">
                  <c:v>0.29909621619701593</c:v>
                </c:pt>
                <c:pt idx="1607">
                  <c:v>0.29976193198002049</c:v>
                </c:pt>
                <c:pt idx="1608">
                  <c:v>0.30042890827214186</c:v>
                </c:pt>
                <c:pt idx="1609">
                  <c:v>0.30109288004629442</c:v>
                </c:pt>
                <c:pt idx="1610">
                  <c:v>0.30177480633926373</c:v>
                </c:pt>
                <c:pt idx="1611">
                  <c:v>0.30244275877409105</c:v>
                </c:pt>
                <c:pt idx="1612">
                  <c:v>0.30307768269790186</c:v>
                </c:pt>
                <c:pt idx="1613">
                  <c:v>0.30375245634932763</c:v>
                </c:pt>
                <c:pt idx="1614">
                  <c:v>0.30445704600321305</c:v>
                </c:pt>
                <c:pt idx="1615">
                  <c:v>0.30514842956962068</c:v>
                </c:pt>
                <c:pt idx="1616">
                  <c:v>0.30586000947654429</c:v>
                </c:pt>
                <c:pt idx="1617">
                  <c:v>0.30655724549895652</c:v>
                </c:pt>
                <c:pt idx="1618">
                  <c:v>0.30721372878762232</c:v>
                </c:pt>
                <c:pt idx="1619">
                  <c:v>0.30789519375655888</c:v>
                </c:pt>
                <c:pt idx="1620">
                  <c:v>0.30860190434425067</c:v>
                </c:pt>
                <c:pt idx="1621">
                  <c:v>0.30933185620513365</c:v>
                </c:pt>
                <c:pt idx="1622">
                  <c:v>0.31003910627256642</c:v>
                </c:pt>
                <c:pt idx="1623">
                  <c:v>0.31077272756375446</c:v>
                </c:pt>
                <c:pt idx="1624">
                  <c:v>0.31148098026824494</c:v>
                </c:pt>
                <c:pt idx="1625">
                  <c:v>0.31214498350266934</c:v>
                </c:pt>
                <c:pt idx="1626">
                  <c:v>0.31283894821519914</c:v>
                </c:pt>
                <c:pt idx="1627">
                  <c:v>0.3135417266532658</c:v>
                </c:pt>
                <c:pt idx="1628">
                  <c:v>0.31425406913594761</c:v>
                </c:pt>
                <c:pt idx="1629">
                  <c:v>0.31497627926545196</c:v>
                </c:pt>
                <c:pt idx="1630">
                  <c:v>0.31573768776846417</c:v>
                </c:pt>
                <c:pt idx="1631">
                  <c:v>0.31647154856687654</c:v>
                </c:pt>
                <c:pt idx="1632">
                  <c:v>0.31722479135393128</c:v>
                </c:pt>
                <c:pt idx="1633">
                  <c:v>0.31794893530778828</c:v>
                </c:pt>
                <c:pt idx="1634">
                  <c:v>0.31863927629165262</c:v>
                </c:pt>
                <c:pt idx="1635">
                  <c:v>0.31935821853414742</c:v>
                </c:pt>
                <c:pt idx="1636">
                  <c:v>0.32007027206719746</c:v>
                </c:pt>
                <c:pt idx="1637">
                  <c:v>0.32081048902750736</c:v>
                </c:pt>
                <c:pt idx="1638">
                  <c:v>0.32157487986036476</c:v>
                </c:pt>
                <c:pt idx="1639">
                  <c:v>0.32233718334522871</c:v>
                </c:pt>
                <c:pt idx="1640">
                  <c:v>0.32314167143941858</c:v>
                </c:pt>
                <c:pt idx="1641">
                  <c:v>0.32390139308302096</c:v>
                </c:pt>
                <c:pt idx="1642">
                  <c:v>0.32462579616995496</c:v>
                </c:pt>
                <c:pt idx="1643">
                  <c:v>0.3253650484793344</c:v>
                </c:pt>
                <c:pt idx="1644">
                  <c:v>0.32612632088026106</c:v>
                </c:pt>
                <c:pt idx="1645">
                  <c:v>0.3268819238034712</c:v>
                </c:pt>
                <c:pt idx="1646">
                  <c:v>0.32765634758789852</c:v>
                </c:pt>
                <c:pt idx="1647">
                  <c:v>0.3284881560821199</c:v>
                </c:pt>
                <c:pt idx="1648">
                  <c:v>0.32926776927888862</c:v>
                </c:pt>
                <c:pt idx="1649">
                  <c:v>0.33003046462797819</c:v>
                </c:pt>
                <c:pt idx="1650">
                  <c:v>0.33077781956673141</c:v>
                </c:pt>
                <c:pt idx="1651">
                  <c:v>0.33149577020110388</c:v>
                </c:pt>
                <c:pt idx="1652">
                  <c:v>0.33222415005008538</c:v>
                </c:pt>
                <c:pt idx="1653">
                  <c:v>0.33292736502780257</c:v>
                </c:pt>
                <c:pt idx="1654">
                  <c:v>0.33364238082646142</c:v>
                </c:pt>
                <c:pt idx="1655">
                  <c:v>0.33437858045579194</c:v>
                </c:pt>
                <c:pt idx="1656">
                  <c:v>0.33513358032157181</c:v>
                </c:pt>
                <c:pt idx="1657">
                  <c:v>0.33587631542925361</c:v>
                </c:pt>
                <c:pt idx="1658">
                  <c:v>0.33664387794741168</c:v>
                </c:pt>
                <c:pt idx="1659">
                  <c:v>0.33737518913951448</c:v>
                </c:pt>
                <c:pt idx="1660">
                  <c:v>0.33807322609135443</c:v>
                </c:pt>
                <c:pt idx="1661">
                  <c:v>0.33879377683898815</c:v>
                </c:pt>
                <c:pt idx="1662">
                  <c:v>0.33954132480335947</c:v>
                </c:pt>
                <c:pt idx="1663">
                  <c:v>0.34024286301502715</c:v>
                </c:pt>
                <c:pt idx="1664">
                  <c:v>0.34092991292138891</c:v>
                </c:pt>
                <c:pt idx="1665">
                  <c:v>0.34159898437116104</c:v>
                </c:pt>
                <c:pt idx="1666">
                  <c:v>0.34227116590396589</c:v>
                </c:pt>
                <c:pt idx="1667">
                  <c:v>0.34290510928244572</c:v>
                </c:pt>
                <c:pt idx="1668">
                  <c:v>0.34357602046552299</c:v>
                </c:pt>
                <c:pt idx="1669">
                  <c:v>0.34429012417994875</c:v>
                </c:pt>
                <c:pt idx="1670">
                  <c:v>0.34496274038193891</c:v>
                </c:pt>
                <c:pt idx="1671">
                  <c:v>0.34562654584427904</c:v>
                </c:pt>
                <c:pt idx="1672">
                  <c:v>0.34628443796414676</c:v>
                </c:pt>
                <c:pt idx="1673">
                  <c:v>0.34693047921306358</c:v>
                </c:pt>
                <c:pt idx="1674">
                  <c:v>0.34756327557780214</c:v>
                </c:pt>
                <c:pt idx="1675">
                  <c:v>0.34818822734646099</c:v>
                </c:pt>
                <c:pt idx="1676">
                  <c:v>0.34879813251521191</c:v>
                </c:pt>
                <c:pt idx="1677">
                  <c:v>0.34937026029281676</c:v>
                </c:pt>
                <c:pt idx="1678">
                  <c:v>0.34997902246136814</c:v>
                </c:pt>
                <c:pt idx="1679">
                  <c:v>0.35057605608543579</c:v>
                </c:pt>
                <c:pt idx="1680">
                  <c:v>0.35116495385240837</c:v>
                </c:pt>
                <c:pt idx="1681">
                  <c:v>0.35175744191311181</c:v>
                </c:pt>
                <c:pt idx="1682">
                  <c:v>0.35236400807492724</c:v>
                </c:pt>
                <c:pt idx="1683">
                  <c:v>0.35293472336429293</c:v>
                </c:pt>
                <c:pt idx="1684">
                  <c:v>0.35349024578106292</c:v>
                </c:pt>
                <c:pt idx="1685">
                  <c:v>0.35403920844829279</c:v>
                </c:pt>
                <c:pt idx="1686">
                  <c:v>0.35456731890321125</c:v>
                </c:pt>
                <c:pt idx="1687">
                  <c:v>0.3550869407780155</c:v>
                </c:pt>
                <c:pt idx="1688">
                  <c:v>0.35558981400432971</c:v>
                </c:pt>
                <c:pt idx="1689">
                  <c:v>0.35611734217264773</c:v>
                </c:pt>
                <c:pt idx="1690">
                  <c:v>0.35658996848018726</c:v>
                </c:pt>
                <c:pt idx="1691">
                  <c:v>0.35706940151930366</c:v>
                </c:pt>
                <c:pt idx="1692">
                  <c:v>0.35754857381722321</c:v>
                </c:pt>
                <c:pt idx="1693">
                  <c:v>0.35797718397746064</c:v>
                </c:pt>
                <c:pt idx="1694">
                  <c:v>0.35842931752847357</c:v>
                </c:pt>
                <c:pt idx="1695">
                  <c:v>0.35886522346011845</c:v>
                </c:pt>
                <c:pt idx="1696">
                  <c:v>0.35933399976211455</c:v>
                </c:pt>
                <c:pt idx="1697">
                  <c:v>0.35983014145908793</c:v>
                </c:pt>
                <c:pt idx="1698">
                  <c:v>0.36030587004789805</c:v>
                </c:pt>
                <c:pt idx="1699">
                  <c:v>0.36080712604511916</c:v>
                </c:pt>
                <c:pt idx="1700">
                  <c:v>0.36127257719782807</c:v>
                </c:pt>
                <c:pt idx="1701">
                  <c:v>0.36171488237883037</c:v>
                </c:pt>
                <c:pt idx="1702">
                  <c:v>0.36214566049087349</c:v>
                </c:pt>
                <c:pt idx="1703">
                  <c:v>0.36256018856656941</c:v>
                </c:pt>
                <c:pt idx="1704">
                  <c:v>0.36295808294497672</c:v>
                </c:pt>
                <c:pt idx="1705">
                  <c:v>0.36333466150687554</c:v>
                </c:pt>
                <c:pt idx="1706">
                  <c:v>0.36371172024332737</c:v>
                </c:pt>
                <c:pt idx="1707">
                  <c:v>0.36411437076012182</c:v>
                </c:pt>
                <c:pt idx="1708">
                  <c:v>0.36453101632072804</c:v>
                </c:pt>
                <c:pt idx="1709">
                  <c:v>0.36493161875777291</c:v>
                </c:pt>
                <c:pt idx="1710">
                  <c:v>0.36535475368037479</c:v>
                </c:pt>
                <c:pt idx="1711">
                  <c:v>0.36575837387379478</c:v>
                </c:pt>
                <c:pt idx="1712">
                  <c:v>0.36614609795746428</c:v>
                </c:pt>
                <c:pt idx="1713">
                  <c:v>0.36652415782310449</c:v>
                </c:pt>
                <c:pt idx="1714">
                  <c:v>0.36689909029330486</c:v>
                </c:pt>
                <c:pt idx="1715">
                  <c:v>0.36725716028869432</c:v>
                </c:pt>
                <c:pt idx="1716">
                  <c:v>0.36761815709321394</c:v>
                </c:pt>
                <c:pt idx="1717">
                  <c:v>0.36797383038421411</c:v>
                </c:pt>
                <c:pt idx="1718">
                  <c:v>0.36834900510519697</c:v>
                </c:pt>
                <c:pt idx="1719">
                  <c:v>0.36871645383817087</c:v>
                </c:pt>
                <c:pt idx="1720">
                  <c:v>0.36906029477015245</c:v>
                </c:pt>
                <c:pt idx="1721">
                  <c:v>0.36934566320644846</c:v>
                </c:pt>
                <c:pt idx="1722">
                  <c:v>0.36969814144806196</c:v>
                </c:pt>
                <c:pt idx="1723">
                  <c:v>0.37005505782683107</c:v>
                </c:pt>
                <c:pt idx="1724">
                  <c:v>0.37041959334630198</c:v>
                </c:pt>
                <c:pt idx="1725">
                  <c:v>0.37085617973784113</c:v>
                </c:pt>
                <c:pt idx="1726">
                  <c:v>0.37121044397671971</c:v>
                </c:pt>
                <c:pt idx="1727">
                  <c:v>0.37150976627950066</c:v>
                </c:pt>
                <c:pt idx="1728">
                  <c:v>0.3718328613945488</c:v>
                </c:pt>
                <c:pt idx="1729">
                  <c:v>0.37213705162596061</c:v>
                </c:pt>
                <c:pt idx="1730">
                  <c:v>0.37243073694082462</c:v>
                </c:pt>
                <c:pt idx="1731">
                  <c:v>0.37275023168644572</c:v>
                </c:pt>
                <c:pt idx="1732">
                  <c:v>0.3730673522973651</c:v>
                </c:pt>
                <c:pt idx="1733">
                  <c:v>0.37339336191858113</c:v>
                </c:pt>
                <c:pt idx="1734">
                  <c:v>0.37371933749252967</c:v>
                </c:pt>
                <c:pt idx="1735">
                  <c:v>0.37403532990734273</c:v>
                </c:pt>
                <c:pt idx="1736">
                  <c:v>0.37435875790398926</c:v>
                </c:pt>
                <c:pt idx="1737">
                  <c:v>0.37465063885276012</c:v>
                </c:pt>
                <c:pt idx="1738">
                  <c:v>0.37491497861420342</c:v>
                </c:pt>
                <c:pt idx="1739">
                  <c:v>0.37519043327466378</c:v>
                </c:pt>
                <c:pt idx="1740">
                  <c:v>0.37543931705447259</c:v>
                </c:pt>
                <c:pt idx="1741">
                  <c:v>0.37572431012697982</c:v>
                </c:pt>
                <c:pt idx="1742">
                  <c:v>0.37604100655309569</c:v>
                </c:pt>
                <c:pt idx="1743">
                  <c:v>0.37632144162945863</c:v>
                </c:pt>
                <c:pt idx="1744">
                  <c:v>0.37662219795551238</c:v>
                </c:pt>
                <c:pt idx="1745">
                  <c:v>0.37690126339500413</c:v>
                </c:pt>
                <c:pt idx="1746">
                  <c:v>0.37713895356250443</c:v>
                </c:pt>
                <c:pt idx="1747">
                  <c:v>0.37741072443476037</c:v>
                </c:pt>
                <c:pt idx="1748">
                  <c:v>0.37771014216846011</c:v>
                </c:pt>
                <c:pt idx="1749">
                  <c:v>0.37802316346047721</c:v>
                </c:pt>
                <c:pt idx="1750">
                  <c:v>0.37831189850809138</c:v>
                </c:pt>
                <c:pt idx="1751">
                  <c:v>0.37860484429805896</c:v>
                </c:pt>
                <c:pt idx="1752">
                  <c:v>0.37889446445234648</c:v>
                </c:pt>
                <c:pt idx="1753">
                  <c:v>0.3791729386145955</c:v>
                </c:pt>
                <c:pt idx="1754">
                  <c:v>0.37944976288634208</c:v>
                </c:pt>
                <c:pt idx="1755">
                  <c:v>0.37974259032464613</c:v>
                </c:pt>
                <c:pt idx="1756">
                  <c:v>0.38002913465415028</c:v>
                </c:pt>
                <c:pt idx="1757">
                  <c:v>0.38029923974950836</c:v>
                </c:pt>
                <c:pt idx="1758">
                  <c:v>0.38055843926420846</c:v>
                </c:pt>
                <c:pt idx="1759">
                  <c:v>0.38087034779424872</c:v>
                </c:pt>
                <c:pt idx="1760">
                  <c:v>0.38117493111523593</c:v>
                </c:pt>
                <c:pt idx="1761">
                  <c:v>0.38148556590558308</c:v>
                </c:pt>
                <c:pt idx="1762">
                  <c:v>0.38183525379567024</c:v>
                </c:pt>
                <c:pt idx="1763">
                  <c:v>0.38215120450318801</c:v>
                </c:pt>
                <c:pt idx="1764">
                  <c:v>0.3824195915606175</c:v>
                </c:pt>
                <c:pt idx="1765">
                  <c:v>0.38267603178159071</c:v>
                </c:pt>
                <c:pt idx="1766">
                  <c:v>0.38290115151515619</c:v>
                </c:pt>
                <c:pt idx="1767">
                  <c:v>0.38319486731316382</c:v>
                </c:pt>
                <c:pt idx="1768">
                  <c:v>0.38350828792171221</c:v>
                </c:pt>
                <c:pt idx="1769">
                  <c:v>0.38383206984561352</c:v>
                </c:pt>
                <c:pt idx="1770">
                  <c:v>0.38422079486339417</c:v>
                </c:pt>
                <c:pt idx="1771">
                  <c:v>0.38455128132845839</c:v>
                </c:pt>
                <c:pt idx="1772">
                  <c:v>0.38485267949374008</c:v>
                </c:pt>
                <c:pt idx="1773">
                  <c:v>0.38515911185549911</c:v>
                </c:pt>
                <c:pt idx="1774">
                  <c:v>0.38545026144544209</c:v>
                </c:pt>
                <c:pt idx="1775">
                  <c:v>0.38574363178943161</c:v>
                </c:pt>
                <c:pt idx="1776">
                  <c:v>0.38605675735979483</c:v>
                </c:pt>
                <c:pt idx="1777">
                  <c:v>0.38634397459425146</c:v>
                </c:pt>
                <c:pt idx="1778">
                  <c:v>0.38662500937314404</c:v>
                </c:pt>
                <c:pt idx="1779">
                  <c:v>0.38687071706555259</c:v>
                </c:pt>
                <c:pt idx="1780">
                  <c:v>0.38710296060218213</c:v>
                </c:pt>
                <c:pt idx="1781">
                  <c:v>0.38727158223431446</c:v>
                </c:pt>
                <c:pt idx="1782">
                  <c:v>0.38745138968935872</c:v>
                </c:pt>
                <c:pt idx="1783">
                  <c:v>0.38761636930942345</c:v>
                </c:pt>
                <c:pt idx="1784">
                  <c:v>0.38770935847146953</c:v>
                </c:pt>
                <c:pt idx="1785">
                  <c:v>0.38775536767017499</c:v>
                </c:pt>
                <c:pt idx="1786">
                  <c:v>0.38778792866763334</c:v>
                </c:pt>
                <c:pt idx="1787">
                  <c:v>0.3877620808226217</c:v>
                </c:pt>
                <c:pt idx="1788">
                  <c:v>0.38773297898226167</c:v>
                </c:pt>
                <c:pt idx="1789">
                  <c:v>0.38770008368404169</c:v>
                </c:pt>
                <c:pt idx="1790">
                  <c:v>0.38764531956701376</c:v>
                </c:pt>
                <c:pt idx="1791">
                  <c:v>0.38753087076902054</c:v>
                </c:pt>
                <c:pt idx="1792">
                  <c:v>0.38739493843461253</c:v>
                </c:pt>
                <c:pt idx="1793">
                  <c:v>0.38722117089335423</c:v>
                </c:pt>
                <c:pt idx="1794">
                  <c:v>0.38699188500987242</c:v>
                </c:pt>
                <c:pt idx="1795">
                  <c:v>0.38674336638547091</c:v>
                </c:pt>
                <c:pt idx="1796">
                  <c:v>0.38648355873358714</c:v>
                </c:pt>
                <c:pt idx="1797">
                  <c:v>0.38621685128543354</c:v>
                </c:pt>
                <c:pt idx="1798">
                  <c:v>0.38596559325721652</c:v>
                </c:pt>
                <c:pt idx="1799">
                  <c:v>0.38566529887570739</c:v>
                </c:pt>
                <c:pt idx="1800">
                  <c:v>0.3853318387054781</c:v>
                </c:pt>
                <c:pt idx="1801">
                  <c:v>0.38498585378994821</c:v>
                </c:pt>
                <c:pt idx="1802">
                  <c:v>0.38460694447418381</c:v>
                </c:pt>
                <c:pt idx="1803">
                  <c:v>0.38420601034245888</c:v>
                </c:pt>
                <c:pt idx="1804">
                  <c:v>0.38377443519666349</c:v>
                </c:pt>
                <c:pt idx="1805">
                  <c:v>0.3833393040801174</c:v>
                </c:pt>
                <c:pt idx="1806">
                  <c:v>0.38286664748321514</c:v>
                </c:pt>
                <c:pt idx="1807">
                  <c:v>0.38238912261449859</c:v>
                </c:pt>
                <c:pt idx="1808">
                  <c:v>0.38191806340299433</c:v>
                </c:pt>
                <c:pt idx="1809">
                  <c:v>0.38144349816606865</c:v>
                </c:pt>
                <c:pt idx="1810">
                  <c:v>0.38097175722027127</c:v>
                </c:pt>
                <c:pt idx="1811">
                  <c:v>0.38048819000790751</c:v>
                </c:pt>
                <c:pt idx="1812">
                  <c:v>0.37998791808999782</c:v>
                </c:pt>
                <c:pt idx="1813">
                  <c:v>0.37950632759484676</c:v>
                </c:pt>
                <c:pt idx="1814">
                  <c:v>0.37901865977375454</c:v>
                </c:pt>
                <c:pt idx="1815">
                  <c:v>0.37855182374826596</c:v>
                </c:pt>
                <c:pt idx="1816">
                  <c:v>0.37804923786111555</c:v>
                </c:pt>
                <c:pt idx="1817">
                  <c:v>0.37753434102072464</c:v>
                </c:pt>
                <c:pt idx="1818">
                  <c:v>0.37702256998100586</c:v>
                </c:pt>
                <c:pt idx="1819">
                  <c:v>0.37651641598786606</c:v>
                </c:pt>
                <c:pt idx="1820">
                  <c:v>0.37598121680525082</c:v>
                </c:pt>
                <c:pt idx="1821">
                  <c:v>0.37547192917043798</c:v>
                </c:pt>
                <c:pt idx="1822">
                  <c:v>0.3749498976390741</c:v>
                </c:pt>
                <c:pt idx="1823">
                  <c:v>0.3743823908141064</c:v>
                </c:pt>
                <c:pt idx="1824">
                  <c:v>0.37384762653868026</c:v>
                </c:pt>
                <c:pt idx="1825">
                  <c:v>0.37333593235565132</c:v>
                </c:pt>
                <c:pt idx="1826">
                  <c:v>0.37276883920349002</c:v>
                </c:pt>
                <c:pt idx="1827">
                  <c:v>0.37218036117191122</c:v>
                </c:pt>
                <c:pt idx="1828">
                  <c:v>0.37155380670470045</c:v>
                </c:pt>
                <c:pt idx="1829">
                  <c:v>0.37090130210025957</c:v>
                </c:pt>
                <c:pt idx="1830">
                  <c:v>0.37026838544114388</c:v>
                </c:pt>
                <c:pt idx="1831">
                  <c:v>0.36962713690288146</c:v>
                </c:pt>
                <c:pt idx="1832">
                  <c:v>0.36901903875975245</c:v>
                </c:pt>
                <c:pt idx="1833">
                  <c:v>0.3683778925344614</c:v>
                </c:pt>
                <c:pt idx="1834">
                  <c:v>0.36768267277912542</c:v>
                </c:pt>
                <c:pt idx="1835">
                  <c:v>0.36693660660230548</c:v>
                </c:pt>
                <c:pt idx="1836">
                  <c:v>0.36614012252397665</c:v>
                </c:pt>
                <c:pt idx="1837">
                  <c:v>0.36536020973744004</c:v>
                </c:pt>
                <c:pt idx="1838">
                  <c:v>0.36455827762390269</c:v>
                </c:pt>
                <c:pt idx="1839">
                  <c:v>0.36376762044464667</c:v>
                </c:pt>
                <c:pt idx="1840">
                  <c:v>0.36301588632661347</c:v>
                </c:pt>
                <c:pt idx="1841">
                  <c:v>0.36216579848198088</c:v>
                </c:pt>
                <c:pt idx="1842">
                  <c:v>0.36126583082180536</c:v>
                </c:pt>
                <c:pt idx="1843">
                  <c:v>0.36041243529072603</c:v>
                </c:pt>
                <c:pt idx="1844">
                  <c:v>0.35950046536025132</c:v>
                </c:pt>
                <c:pt idx="1845">
                  <c:v>0.35856128742311499</c:v>
                </c:pt>
                <c:pt idx="1846">
                  <c:v>0.35767548916685149</c:v>
                </c:pt>
                <c:pt idx="1847">
                  <c:v>0.35674963171401991</c:v>
                </c:pt>
                <c:pt idx="1848">
                  <c:v>0.355767146701013</c:v>
                </c:pt>
                <c:pt idx="1849">
                  <c:v>0.35477313137861682</c:v>
                </c:pt>
                <c:pt idx="1850">
                  <c:v>0.35376000485240883</c:v>
                </c:pt>
                <c:pt idx="1851">
                  <c:v>0.35266502390941001</c:v>
                </c:pt>
                <c:pt idx="1852">
                  <c:v>0.35162147304356872</c:v>
                </c:pt>
                <c:pt idx="1853">
                  <c:v>0.35056994155224147</c:v>
                </c:pt>
                <c:pt idx="1854">
                  <c:v>0.34956979838045027</c:v>
                </c:pt>
                <c:pt idx="1855">
                  <c:v>0.34861371931593671</c:v>
                </c:pt>
                <c:pt idx="1856">
                  <c:v>0.34787546315201306</c:v>
                </c:pt>
                <c:pt idx="1857">
                  <c:v>0.34719714265546653</c:v>
                </c:pt>
                <c:pt idx="1858">
                  <c:v>0.34669533679360143</c:v>
                </c:pt>
                <c:pt idx="1859">
                  <c:v>0.34637420825606702</c:v>
                </c:pt>
                <c:pt idx="1860">
                  <c:v>0.34609522711728363</c:v>
                </c:pt>
                <c:pt idx="1861">
                  <c:v>0.34592262934050949</c:v>
                </c:pt>
                <c:pt idx="1862">
                  <c:v>0.34586863581230082</c:v>
                </c:pt>
                <c:pt idx="1863">
                  <c:v>0.34593643592488982</c:v>
                </c:pt>
                <c:pt idx="1864">
                  <c:v>0.34608802908872266</c:v>
                </c:pt>
                <c:pt idx="1865">
                  <c:v>0.34634697915312002</c:v>
                </c:pt>
                <c:pt idx="1866">
                  <c:v>0.34671693742151771</c:v>
                </c:pt>
                <c:pt idx="1867">
                  <c:v>0.34708822088971142</c:v>
                </c:pt>
                <c:pt idx="1868">
                  <c:v>0.34746174424928095</c:v>
                </c:pt>
                <c:pt idx="1869">
                  <c:v>0.34784205874988366</c:v>
                </c:pt>
                <c:pt idx="1870">
                  <c:v>0.34821121559653517</c:v>
                </c:pt>
                <c:pt idx="1871">
                  <c:v>0.34848136739400348</c:v>
                </c:pt>
                <c:pt idx="1872">
                  <c:v>0.34875602515241838</c:v>
                </c:pt>
                <c:pt idx="1873">
                  <c:v>0.34895094864181203</c:v>
                </c:pt>
                <c:pt idx="1874">
                  <c:v>0.34906897458205971</c:v>
                </c:pt>
                <c:pt idx="1875">
                  <c:v>0.34918952846962176</c:v>
                </c:pt>
                <c:pt idx="1876">
                  <c:v>0.3493011512920286</c:v>
                </c:pt>
                <c:pt idx="1877">
                  <c:v>0.34937561895578995</c:v>
                </c:pt>
                <c:pt idx="1878">
                  <c:v>0.34942398924352552</c:v>
                </c:pt>
                <c:pt idx="1879">
                  <c:v>0.34945352008476371</c:v>
                </c:pt>
                <c:pt idx="1880">
                  <c:v>0.34942276039736592</c:v>
                </c:pt>
                <c:pt idx="1881">
                  <c:v>0.34940407739868934</c:v>
                </c:pt>
                <c:pt idx="1882">
                  <c:v>0.34938659112660303</c:v>
                </c:pt>
                <c:pt idx="1883">
                  <c:v>0.3493516340941813</c:v>
                </c:pt>
                <c:pt idx="1884">
                  <c:v>0.34925846588184012</c:v>
                </c:pt>
                <c:pt idx="1885">
                  <c:v>0.34917922982780564</c:v>
                </c:pt>
                <c:pt idx="1886">
                  <c:v>0.34910168988453161</c:v>
                </c:pt>
                <c:pt idx="1887">
                  <c:v>0.34904700086556179</c:v>
                </c:pt>
                <c:pt idx="1888">
                  <c:v>0.34900388537981514</c:v>
                </c:pt>
                <c:pt idx="1889">
                  <c:v>0.34900273895906508</c:v>
                </c:pt>
                <c:pt idx="1890">
                  <c:v>0.3490147966956097</c:v>
                </c:pt>
                <c:pt idx="1891">
                  <c:v>0.34904633497664567</c:v>
                </c:pt>
                <c:pt idx="1892">
                  <c:v>0.3491234799177742</c:v>
                </c:pt>
                <c:pt idx="1893">
                  <c:v>0.34922637799260764</c:v>
                </c:pt>
                <c:pt idx="1894">
                  <c:v>0.34934756105171089</c:v>
                </c:pt>
                <c:pt idx="1895">
                  <c:v>0.34950601693978817</c:v>
                </c:pt>
                <c:pt idx="1896">
                  <c:v>0.34971278934956057</c:v>
                </c:pt>
                <c:pt idx="1897">
                  <c:v>0.34994537582040069</c:v>
                </c:pt>
                <c:pt idx="1898">
                  <c:v>0.35013469933835034</c:v>
                </c:pt>
                <c:pt idx="1899">
                  <c:v>0.35034102355238783</c:v>
                </c:pt>
                <c:pt idx="1900">
                  <c:v>0.35057044623636857</c:v>
                </c:pt>
                <c:pt idx="1901">
                  <c:v>0.35083790547641791</c:v>
                </c:pt>
                <c:pt idx="1902">
                  <c:v>0.35123150603223235</c:v>
                </c:pt>
                <c:pt idx="1903">
                  <c:v>0.35168479459693663</c:v>
                </c:pt>
                <c:pt idx="1904">
                  <c:v>0.35208963375520619</c:v>
                </c:pt>
                <c:pt idx="1905">
                  <c:v>0.35250574836893428</c:v>
                </c:pt>
                <c:pt idx="1906">
                  <c:v>0.35291809084708103</c:v>
                </c:pt>
                <c:pt idx="1907">
                  <c:v>0.353333964147658</c:v>
                </c:pt>
                <c:pt idx="1908">
                  <c:v>0.35377879559591358</c:v>
                </c:pt>
                <c:pt idx="1909">
                  <c:v>0.35426197065313442</c:v>
                </c:pt>
                <c:pt idx="1910">
                  <c:v>0.35472275873046555</c:v>
                </c:pt>
                <c:pt idx="1911">
                  <c:v>0.35523281110205246</c:v>
                </c:pt>
                <c:pt idx="1912">
                  <c:v>0.35570805405644101</c:v>
                </c:pt>
                <c:pt idx="1913">
                  <c:v>0.35616173876703067</c:v>
                </c:pt>
                <c:pt idx="1914">
                  <c:v>0.35658390617917762</c:v>
                </c:pt>
                <c:pt idx="1915">
                  <c:v>0.35688979401873611</c:v>
                </c:pt>
                <c:pt idx="1916">
                  <c:v>0.35718661571983873</c:v>
                </c:pt>
                <c:pt idx="1917">
                  <c:v>0.35741196936971376</c:v>
                </c:pt>
                <c:pt idx="1918">
                  <c:v>0.35760412416044307</c:v>
                </c:pt>
                <c:pt idx="1919">
                  <c:v>0.35773179269229627</c:v>
                </c:pt>
                <c:pt idx="1920">
                  <c:v>0.35777661766880059</c:v>
                </c:pt>
                <c:pt idx="1921">
                  <c:v>0.35782118705974447</c:v>
                </c:pt>
                <c:pt idx="1922">
                  <c:v>0.35784878194925884</c:v>
                </c:pt>
                <c:pt idx="1923">
                  <c:v>0.35784413644566376</c:v>
                </c:pt>
                <c:pt idx="1924">
                  <c:v>0.35783972194297009</c:v>
                </c:pt>
                <c:pt idx="1925">
                  <c:v>0.35773235205471421</c:v>
                </c:pt>
                <c:pt idx="1926">
                  <c:v>0.35755314222416829</c:v>
                </c:pt>
                <c:pt idx="1927">
                  <c:v>0.35736210857082057</c:v>
                </c:pt>
                <c:pt idx="1928">
                  <c:v>0.35714236403083105</c:v>
                </c:pt>
                <c:pt idx="1929">
                  <c:v>0.3569195540149126</c:v>
                </c:pt>
                <c:pt idx="1930">
                  <c:v>0.35660305396183284</c:v>
                </c:pt>
                <c:pt idx="1931">
                  <c:v>0.3563188342553838</c:v>
                </c:pt>
                <c:pt idx="1932">
                  <c:v>0.35605079038683546</c:v>
                </c:pt>
                <c:pt idx="1933">
                  <c:v>0.35581998094385942</c:v>
                </c:pt>
                <c:pt idx="1934">
                  <c:v>0.35560612762160276</c:v>
                </c:pt>
                <c:pt idx="1935">
                  <c:v>0.35541734361609945</c:v>
                </c:pt>
                <c:pt idx="1936">
                  <c:v>0.35520104627228166</c:v>
                </c:pt>
                <c:pt idx="1937">
                  <c:v>0.35490766017282022</c:v>
                </c:pt>
                <c:pt idx="1938">
                  <c:v>0.35464098439051656</c:v>
                </c:pt>
                <c:pt idx="1939">
                  <c:v>0.35442745866665398</c:v>
                </c:pt>
                <c:pt idx="1940">
                  <c:v>0.35425058944555826</c:v>
                </c:pt>
                <c:pt idx="1941">
                  <c:v>0.35411414966391935</c:v>
                </c:pt>
                <c:pt idx="1942">
                  <c:v>0.3539968336644061</c:v>
                </c:pt>
                <c:pt idx="1943">
                  <c:v>0.35387248184827697</c:v>
                </c:pt>
                <c:pt idx="1944">
                  <c:v>0.35376120923697796</c:v>
                </c:pt>
                <c:pt idx="1945">
                  <c:v>0.35363103066557072</c:v>
                </c:pt>
                <c:pt idx="1946">
                  <c:v>0.35353535768406497</c:v>
                </c:pt>
                <c:pt idx="1947">
                  <c:v>0.35350772673414355</c:v>
                </c:pt>
                <c:pt idx="1948">
                  <c:v>0.3534162899858459</c:v>
                </c:pt>
                <c:pt idx="1949">
                  <c:v>0.35329831118484351</c:v>
                </c:pt>
                <c:pt idx="1950">
                  <c:v>0.35317376073293905</c:v>
                </c:pt>
                <c:pt idx="1951">
                  <c:v>0.35300829827745517</c:v>
                </c:pt>
                <c:pt idx="1952">
                  <c:v>0.35283878532663443</c:v>
                </c:pt>
                <c:pt idx="1953">
                  <c:v>0.35268241443694742</c:v>
                </c:pt>
                <c:pt idx="1954">
                  <c:v>0.35250984479445524</c:v>
                </c:pt>
                <c:pt idx="1955">
                  <c:v>0.35236685640295223</c:v>
                </c:pt>
                <c:pt idx="1956">
                  <c:v>0.35220969106635874</c:v>
                </c:pt>
                <c:pt idx="1957">
                  <c:v>0.35207743454365809</c:v>
                </c:pt>
                <c:pt idx="1958">
                  <c:v>0.35183649311721682</c:v>
                </c:pt>
                <c:pt idx="1959">
                  <c:v>0.35151583244107876</c:v>
                </c:pt>
                <c:pt idx="1960">
                  <c:v>0.35121886196494073</c:v>
                </c:pt>
                <c:pt idx="1961">
                  <c:v>0.35089702356292013</c:v>
                </c:pt>
                <c:pt idx="1962">
                  <c:v>0.35057492585832617</c:v>
                </c:pt>
                <c:pt idx="1963">
                  <c:v>0.35032326759032356</c:v>
                </c:pt>
                <c:pt idx="1964">
                  <c:v>0.35003148697054892</c:v>
                </c:pt>
                <c:pt idx="1965">
                  <c:v>0.34966366521766473</c:v>
                </c:pt>
                <c:pt idx="1966">
                  <c:v>0.34932584912218401</c:v>
                </c:pt>
                <c:pt idx="1967">
                  <c:v>0.34894671355982387</c:v>
                </c:pt>
                <c:pt idx="1968">
                  <c:v>0.34850676529459218</c:v>
                </c:pt>
                <c:pt idx="1969">
                  <c:v>0.34808888766219431</c:v>
                </c:pt>
                <c:pt idx="1970">
                  <c:v>0.34769355290542231</c:v>
                </c:pt>
                <c:pt idx="1971">
                  <c:v>0.34728531222206743</c:v>
                </c:pt>
                <c:pt idx="1972">
                  <c:v>0.34682088854828796</c:v>
                </c:pt>
                <c:pt idx="1973">
                  <c:v>0.34634544900278064</c:v>
                </c:pt>
                <c:pt idx="1974">
                  <c:v>0.34584805003393809</c:v>
                </c:pt>
                <c:pt idx="1975">
                  <c:v>0.34532532228508245</c:v>
                </c:pt>
                <c:pt idx="1976">
                  <c:v>0.34486788426408665</c:v>
                </c:pt>
                <c:pt idx="1977">
                  <c:v>0.3444207465176013</c:v>
                </c:pt>
                <c:pt idx="1978">
                  <c:v>0.34399611104816002</c:v>
                </c:pt>
                <c:pt idx="1979">
                  <c:v>0.34356631069581667</c:v>
                </c:pt>
                <c:pt idx="1980">
                  <c:v>0.34316980705227335</c:v>
                </c:pt>
                <c:pt idx="1981">
                  <c:v>0.34271566264331565</c:v>
                </c:pt>
                <c:pt idx="1982">
                  <c:v>0.34224643475763977</c:v>
                </c:pt>
                <c:pt idx="1983">
                  <c:v>0.34176703092642785</c:v>
                </c:pt>
                <c:pt idx="1984">
                  <c:v>0.34121689531116112</c:v>
                </c:pt>
                <c:pt idx="1985">
                  <c:v>0.34075783344896365</c:v>
                </c:pt>
                <c:pt idx="1986">
                  <c:v>0.34033149493700382</c:v>
                </c:pt>
                <c:pt idx="1987">
                  <c:v>0.33992313971886451</c:v>
                </c:pt>
                <c:pt idx="1988">
                  <c:v>0.33961300595216803</c:v>
                </c:pt>
                <c:pt idx="1989">
                  <c:v>0.33919300507155281</c:v>
                </c:pt>
                <c:pt idx="1990">
                  <c:v>0.3386788572509461</c:v>
                </c:pt>
                <c:pt idx="1991">
                  <c:v>0.33828683211710781</c:v>
                </c:pt>
                <c:pt idx="1992">
                  <c:v>0.33787592322643517</c:v>
                </c:pt>
                <c:pt idx="1993">
                  <c:v>0.33752329253078367</c:v>
                </c:pt>
                <c:pt idx="1994">
                  <c:v>0.33732172686823975</c:v>
                </c:pt>
                <c:pt idx="1995">
                  <c:v>0.33703925345651653</c:v>
                </c:pt>
                <c:pt idx="1996">
                  <c:v>0.336739814257903</c:v>
                </c:pt>
                <c:pt idx="1997">
                  <c:v>0.33644233032297971</c:v>
                </c:pt>
                <c:pt idx="1998">
                  <c:v>0.33618569457063757</c:v>
                </c:pt>
                <c:pt idx="1999">
                  <c:v>0.33579429145195122</c:v>
                </c:pt>
                <c:pt idx="2000">
                  <c:v>0.33543686500932379</c:v>
                </c:pt>
                <c:pt idx="2001">
                  <c:v>0.3350359370367873</c:v>
                </c:pt>
                <c:pt idx="2002">
                  <c:v>0.33450279679359318</c:v>
                </c:pt>
                <c:pt idx="2003">
                  <c:v>0.33414482349924035</c:v>
                </c:pt>
                <c:pt idx="2004">
                  <c:v>0.33391350559154231</c:v>
                </c:pt>
                <c:pt idx="2005">
                  <c:v>0.33360279007205601</c:v>
                </c:pt>
                <c:pt idx="2006">
                  <c:v>0.33337603506076291</c:v>
                </c:pt>
                <c:pt idx="2007">
                  <c:v>0.3330719694980212</c:v>
                </c:pt>
                <c:pt idx="2008">
                  <c:v>0.33267356463217551</c:v>
                </c:pt>
                <c:pt idx="2009">
                  <c:v>0.33228276907678495</c:v>
                </c:pt>
                <c:pt idx="2010">
                  <c:v>0.33187614097870871</c:v>
                </c:pt>
                <c:pt idx="2011">
                  <c:v>0.33159322491223936</c:v>
                </c:pt>
                <c:pt idx="2012">
                  <c:v>0.3313000561489326</c:v>
                </c:pt>
                <c:pt idx="2013">
                  <c:v>0.33094157467081559</c:v>
                </c:pt>
                <c:pt idx="2014">
                  <c:v>0.33065931501199386</c:v>
                </c:pt>
                <c:pt idx="2015">
                  <c:v>0.33037791535608924</c:v>
                </c:pt>
                <c:pt idx="2016">
                  <c:v>0.33005280989571989</c:v>
                </c:pt>
                <c:pt idx="2017">
                  <c:v>0.32976229567850973</c:v>
                </c:pt>
                <c:pt idx="2018">
                  <c:v>0.32946219817388117</c:v>
                </c:pt>
                <c:pt idx="2019">
                  <c:v>0.32913063282608968</c:v>
                </c:pt>
                <c:pt idx="2020">
                  <c:v>0.32879565233028935</c:v>
                </c:pt>
                <c:pt idx="2021">
                  <c:v>0.32840764802645456</c:v>
                </c:pt>
                <c:pt idx="2022">
                  <c:v>0.32803647743145037</c:v>
                </c:pt>
                <c:pt idx="2023">
                  <c:v>0.32764155315843757</c:v>
                </c:pt>
                <c:pt idx="2024">
                  <c:v>0.3271571661358626</c:v>
                </c:pt>
                <c:pt idx="2025">
                  <c:v>0.32676475859853527</c:v>
                </c:pt>
                <c:pt idx="2026">
                  <c:v>0.32643067420335353</c:v>
                </c:pt>
                <c:pt idx="2027">
                  <c:v>0.3260820032699549</c:v>
                </c:pt>
                <c:pt idx="2028">
                  <c:v>0.32583461500742877</c:v>
                </c:pt>
                <c:pt idx="2029">
                  <c:v>0.32559131773620043</c:v>
                </c:pt>
                <c:pt idx="2030">
                  <c:v>0.32526443823159412</c:v>
                </c:pt>
                <c:pt idx="2031">
                  <c:v>0.32490372495841996</c:v>
                </c:pt>
                <c:pt idx="2032">
                  <c:v>0.32454951225302814</c:v>
                </c:pt>
                <c:pt idx="2033">
                  <c:v>0.32422223360363334</c:v>
                </c:pt>
                <c:pt idx="2034">
                  <c:v>0.32387551936401254</c:v>
                </c:pt>
                <c:pt idx="2035">
                  <c:v>0.32363067381245331</c:v>
                </c:pt>
                <c:pt idx="2036">
                  <c:v>0.3233323938126636</c:v>
                </c:pt>
                <c:pt idx="2037">
                  <c:v>0.32299580306233527</c:v>
                </c:pt>
                <c:pt idx="2038">
                  <c:v>0.32286812340973708</c:v>
                </c:pt>
                <c:pt idx="2039">
                  <c:v>0.32261621326153073</c:v>
                </c:pt>
                <c:pt idx="2040">
                  <c:v>0.32231282312948356</c:v>
                </c:pt>
                <c:pt idx="2041">
                  <c:v>0.32206286646671783</c:v>
                </c:pt>
                <c:pt idx="2042">
                  <c:v>0.32168054106420924</c:v>
                </c:pt>
                <c:pt idx="2043">
                  <c:v>0.32135307420913667</c:v>
                </c:pt>
                <c:pt idx="2044">
                  <c:v>0.32103905321380538</c:v>
                </c:pt>
                <c:pt idx="2045">
                  <c:v>0.32079628838892399</c:v>
                </c:pt>
                <c:pt idx="2046">
                  <c:v>0.32057034012795715</c:v>
                </c:pt>
                <c:pt idx="2047">
                  <c:v>0.32020514654536836</c:v>
                </c:pt>
                <c:pt idx="2048">
                  <c:v>0.31987775614052932</c:v>
                </c:pt>
                <c:pt idx="2049">
                  <c:v>0.31950566744237924</c:v>
                </c:pt>
                <c:pt idx="2050">
                  <c:v>0.31906340166722491</c:v>
                </c:pt>
                <c:pt idx="2051">
                  <c:v>0.31872904992795975</c:v>
                </c:pt>
                <c:pt idx="2052">
                  <c:v>0.31850258196512066</c:v>
                </c:pt>
                <c:pt idx="2053">
                  <c:v>0.31819563503711573</c:v>
                </c:pt>
                <c:pt idx="2054">
                  <c:v>0.31782965652087247</c:v>
                </c:pt>
                <c:pt idx="2055">
                  <c:v>0.31755145363785969</c:v>
                </c:pt>
                <c:pt idx="2056">
                  <c:v>0.31717071913528061</c:v>
                </c:pt>
                <c:pt idx="2057">
                  <c:v>0.31668566906974865</c:v>
                </c:pt>
                <c:pt idx="2058">
                  <c:v>0.31624843311116063</c:v>
                </c:pt>
                <c:pt idx="2059">
                  <c:v>0.31573877233671105</c:v>
                </c:pt>
                <c:pt idx="2060">
                  <c:v>0.3152454282911954</c:v>
                </c:pt>
                <c:pt idx="2061">
                  <c:v>0.31496231791282392</c:v>
                </c:pt>
                <c:pt idx="2062">
                  <c:v>0.31489751773517211</c:v>
                </c:pt>
                <c:pt idx="2063">
                  <c:v>0.31471326691772822</c:v>
                </c:pt>
                <c:pt idx="2064">
                  <c:v>0.31423306325088513</c:v>
                </c:pt>
                <c:pt idx="2065">
                  <c:v>0.31365650991322308</c:v>
                </c:pt>
                <c:pt idx="2066">
                  <c:v>0.3130655349829034</c:v>
                </c:pt>
                <c:pt idx="2067">
                  <c:v>0.31255263066223449</c:v>
                </c:pt>
                <c:pt idx="2068">
                  <c:v>0.31217607874356451</c:v>
                </c:pt>
                <c:pt idx="2069">
                  <c:v>0.31188539740971727</c:v>
                </c:pt>
                <c:pt idx="2070">
                  <c:v>0.31145928860990596</c:v>
                </c:pt>
                <c:pt idx="2071">
                  <c:v>0.31093283348482276</c:v>
                </c:pt>
                <c:pt idx="2072">
                  <c:v>0.31024590312047495</c:v>
                </c:pt>
                <c:pt idx="2073">
                  <c:v>0.30935474955808234</c:v>
                </c:pt>
                <c:pt idx="2074">
                  <c:v>0.3085876784173382</c:v>
                </c:pt>
                <c:pt idx="2075">
                  <c:v>0.30786977547999977</c:v>
                </c:pt>
                <c:pt idx="2076">
                  <c:v>0.30715923951067109</c:v>
                </c:pt>
                <c:pt idx="2077">
                  <c:v>0.30664206276768818</c:v>
                </c:pt>
                <c:pt idx="2078">
                  <c:v>0.30613235940945188</c:v>
                </c:pt>
                <c:pt idx="2079">
                  <c:v>0.30546148894958441</c:v>
                </c:pt>
                <c:pt idx="2080">
                  <c:v>0.30483522474435937</c:v>
                </c:pt>
                <c:pt idx="2081">
                  <c:v>0.30419209529553054</c:v>
                </c:pt>
                <c:pt idx="2082">
                  <c:v>0.3034481949916521</c:v>
                </c:pt>
                <c:pt idx="2083">
                  <c:v>0.30267968060496075</c:v>
                </c:pt>
                <c:pt idx="2084">
                  <c:v>0.30204222646954298</c:v>
                </c:pt>
                <c:pt idx="2085">
                  <c:v>0.30156199248172172</c:v>
                </c:pt>
                <c:pt idx="2086">
                  <c:v>0.30101479097911271</c:v>
                </c:pt>
                <c:pt idx="2087">
                  <c:v>0.30047839254920167</c:v>
                </c:pt>
                <c:pt idx="2088">
                  <c:v>0.29988302161537628</c:v>
                </c:pt>
                <c:pt idx="2089">
                  <c:v>0.29907886722559879</c:v>
                </c:pt>
                <c:pt idx="2090">
                  <c:v>0.29837288927784816</c:v>
                </c:pt>
                <c:pt idx="2091">
                  <c:v>0.29766027458042754</c:v>
                </c:pt>
                <c:pt idx="2092">
                  <c:v>0.2968113257007654</c:v>
                </c:pt>
                <c:pt idx="2093">
                  <c:v>0.29616497580141959</c:v>
                </c:pt>
                <c:pt idx="2094">
                  <c:v>0.29564830733414676</c:v>
                </c:pt>
                <c:pt idx="2095">
                  <c:v>0.29518091787282702</c:v>
                </c:pt>
                <c:pt idx="2096">
                  <c:v>0.29481661494611267</c:v>
                </c:pt>
                <c:pt idx="2097">
                  <c:v>0.29430464521976268</c:v>
                </c:pt>
                <c:pt idx="2098">
                  <c:v>0.29361466409264547</c:v>
                </c:pt>
                <c:pt idx="2099">
                  <c:v>0.29289256866471008</c:v>
                </c:pt>
                <c:pt idx="2100">
                  <c:v>0.29204829296439366</c:v>
                </c:pt>
                <c:pt idx="2101">
                  <c:v>0.2913108965101982</c:v>
                </c:pt>
                <c:pt idx="2102">
                  <c:v>0.29076388819383214</c:v>
                </c:pt>
                <c:pt idx="2103">
                  <c:v>0.29039769198471538</c:v>
                </c:pt>
                <c:pt idx="2104">
                  <c:v>0.29027841659931203</c:v>
                </c:pt>
                <c:pt idx="2105">
                  <c:v>0.28993174745827277</c:v>
                </c:pt>
                <c:pt idx="2106">
                  <c:v>0.28929415686227661</c:v>
                </c:pt>
                <c:pt idx="2107">
                  <c:v>0.28855455515873035</c:v>
                </c:pt>
                <c:pt idx="2108">
                  <c:v>0.28759621646371192</c:v>
                </c:pt>
                <c:pt idx="2109">
                  <c:v>0.28693540264672451</c:v>
                </c:pt>
                <c:pt idx="2110">
                  <c:v>0.2867964838850276</c:v>
                </c:pt>
                <c:pt idx="2111">
                  <c:v>0.28654219072263021</c:v>
                </c:pt>
                <c:pt idx="2112">
                  <c:v>0.28624506562846502</c:v>
                </c:pt>
                <c:pt idx="2113">
                  <c:v>0.28561011137390907</c:v>
                </c:pt>
                <c:pt idx="2114">
                  <c:v>0.28457649752842679</c:v>
                </c:pt>
                <c:pt idx="2115">
                  <c:v>0.28371361514317733</c:v>
                </c:pt>
                <c:pt idx="2116">
                  <c:v>0.28290249497367115</c:v>
                </c:pt>
                <c:pt idx="2117">
                  <c:v>0.28250404032071136</c:v>
                </c:pt>
                <c:pt idx="2118">
                  <c:v>0.28232281413399102</c:v>
                </c:pt>
                <c:pt idx="2119">
                  <c:v>0.28187882046622353</c:v>
                </c:pt>
                <c:pt idx="2120">
                  <c:v>0.28124306465543913</c:v>
                </c:pt>
                <c:pt idx="2121">
                  <c:v>0.28070519145337319</c:v>
                </c:pt>
                <c:pt idx="2122">
                  <c:v>0.2802626341829878</c:v>
                </c:pt>
                <c:pt idx="2123">
                  <c:v>0.27965696414048374</c:v>
                </c:pt>
                <c:pt idx="2124">
                  <c:v>0.27937270031573208</c:v>
                </c:pt>
                <c:pt idx="2125">
                  <c:v>0.27886950157385243</c:v>
                </c:pt>
                <c:pt idx="2126">
                  <c:v>0.2781792174795174</c:v>
                </c:pt>
                <c:pt idx="2127">
                  <c:v>0.27741826900304495</c:v>
                </c:pt>
                <c:pt idx="2128">
                  <c:v>0.27657482056996119</c:v>
                </c:pt>
                <c:pt idx="2129">
                  <c:v>0.27593164573711043</c:v>
                </c:pt>
                <c:pt idx="2130">
                  <c:v>0.27521933789720304</c:v>
                </c:pt>
                <c:pt idx="2131">
                  <c:v>0.27484105609110465</c:v>
                </c:pt>
                <c:pt idx="2132">
                  <c:v>0.27432423144928059</c:v>
                </c:pt>
                <c:pt idx="2133">
                  <c:v>0.27349729155098362</c:v>
                </c:pt>
                <c:pt idx="2134">
                  <c:v>0.2728595191373771</c:v>
                </c:pt>
                <c:pt idx="2135">
                  <c:v>0.27218250571582248</c:v>
                </c:pt>
                <c:pt idx="2136">
                  <c:v>0.27185869723374811</c:v>
                </c:pt>
                <c:pt idx="2137">
                  <c:v>0.27143127643600806</c:v>
                </c:pt>
                <c:pt idx="2138">
                  <c:v>0.27084835484341263</c:v>
                </c:pt>
                <c:pt idx="2139">
                  <c:v>0.27051684053963387</c:v>
                </c:pt>
                <c:pt idx="2140">
                  <c:v>0.26998200832340841</c:v>
                </c:pt>
                <c:pt idx="2141">
                  <c:v>0.26958353655373613</c:v>
                </c:pt>
                <c:pt idx="2142">
                  <c:v>0.26884454576840672</c:v>
                </c:pt>
                <c:pt idx="2143">
                  <c:v>0.26843874346824126</c:v>
                </c:pt>
                <c:pt idx="2144">
                  <c:v>0.26841466479890647</c:v>
                </c:pt>
                <c:pt idx="2145">
                  <c:v>0.26784722844670966</c:v>
                </c:pt>
                <c:pt idx="2146">
                  <c:v>0.2672640723474729</c:v>
                </c:pt>
                <c:pt idx="2147">
                  <c:v>0.26678720813160928</c:v>
                </c:pt>
                <c:pt idx="2148">
                  <c:v>0.26630787303519765</c:v>
                </c:pt>
                <c:pt idx="2149">
                  <c:v>0.26650291926066377</c:v>
                </c:pt>
                <c:pt idx="2150">
                  <c:v>0.26724671399732886</c:v>
                </c:pt>
              </c:numCache>
            </c:numRef>
          </c:yVal>
          <c:smooth val="1"/>
          <c:extLst>
            <c:ext xmlns:c16="http://schemas.microsoft.com/office/drawing/2014/chart" uri="{C3380CC4-5D6E-409C-BE32-E72D297353CC}">
              <c16:uniqueId val="{0000003C-1C1D-46AE-B92F-7DA50429CA8D}"/>
            </c:ext>
          </c:extLst>
        </c:ser>
        <c:ser>
          <c:idx val="61"/>
          <c:order val="61"/>
          <c:spPr>
            <a:ln w="19050" cap="rnd">
              <a:solidFill>
                <a:schemeClr val="accent2">
                  <a:lumMod val="6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Database'!$DR$122:$DR$2272</c:f>
              <c:numCache>
                <c:formatCode>General</c:formatCode>
                <c:ptCount val="2151"/>
                <c:pt idx="0">
                  <c:v>7.7862724158849761E-2</c:v>
                </c:pt>
                <c:pt idx="1">
                  <c:v>7.937004895221568E-2</c:v>
                </c:pt>
                <c:pt idx="2">
                  <c:v>8.012236334382887E-2</c:v>
                </c:pt>
                <c:pt idx="3">
                  <c:v>7.9645200808078589E-2</c:v>
                </c:pt>
                <c:pt idx="4">
                  <c:v>7.7817393078624397E-2</c:v>
                </c:pt>
                <c:pt idx="5">
                  <c:v>7.1177507303455345E-2</c:v>
                </c:pt>
                <c:pt idx="6">
                  <c:v>7.045874670713391E-2</c:v>
                </c:pt>
                <c:pt idx="7">
                  <c:v>6.8271737001085561E-2</c:v>
                </c:pt>
                <c:pt idx="8">
                  <c:v>6.4431230769018258E-2</c:v>
                </c:pt>
                <c:pt idx="9">
                  <c:v>7.2532662716779731E-2</c:v>
                </c:pt>
                <c:pt idx="10">
                  <c:v>7.805640783040689E-2</c:v>
                </c:pt>
                <c:pt idx="11">
                  <c:v>7.4956699814968455E-2</c:v>
                </c:pt>
                <c:pt idx="12">
                  <c:v>7.3360282726368867E-2</c:v>
                </c:pt>
                <c:pt idx="13">
                  <c:v>7.4564817043012821E-2</c:v>
                </c:pt>
                <c:pt idx="14">
                  <c:v>7.4858047567738603E-2</c:v>
                </c:pt>
                <c:pt idx="15">
                  <c:v>7.3082896441903175E-2</c:v>
                </c:pt>
                <c:pt idx="16">
                  <c:v>7.0838126694919665E-2</c:v>
                </c:pt>
                <c:pt idx="17">
                  <c:v>7.0732832407755936E-2</c:v>
                </c:pt>
                <c:pt idx="18">
                  <c:v>7.1390454074788182E-2</c:v>
                </c:pt>
                <c:pt idx="19">
                  <c:v>6.9959286880763208E-2</c:v>
                </c:pt>
                <c:pt idx="20">
                  <c:v>7.0237341298131944E-2</c:v>
                </c:pt>
                <c:pt idx="21">
                  <c:v>7.1619440352153618E-2</c:v>
                </c:pt>
                <c:pt idx="22">
                  <c:v>7.5537431490721077E-2</c:v>
                </c:pt>
                <c:pt idx="23">
                  <c:v>7.4062095087949475E-2</c:v>
                </c:pt>
                <c:pt idx="24">
                  <c:v>7.2423223690393015E-2</c:v>
                </c:pt>
                <c:pt idx="25">
                  <c:v>7.7953671328870433E-2</c:v>
                </c:pt>
                <c:pt idx="26">
                  <c:v>7.5068788474307716E-2</c:v>
                </c:pt>
                <c:pt idx="27">
                  <c:v>7.1118615671344129E-2</c:v>
                </c:pt>
                <c:pt idx="28">
                  <c:v>7.2793048040676503E-2</c:v>
                </c:pt>
                <c:pt idx="29">
                  <c:v>7.3745969084616295E-2</c:v>
                </c:pt>
                <c:pt idx="30">
                  <c:v>7.3171661317464359E-2</c:v>
                </c:pt>
                <c:pt idx="31">
                  <c:v>7.3107948372262033E-2</c:v>
                </c:pt>
                <c:pt idx="32">
                  <c:v>7.4001800851973484E-2</c:v>
                </c:pt>
                <c:pt idx="33">
                  <c:v>7.2263147686445581E-2</c:v>
                </c:pt>
                <c:pt idx="34">
                  <c:v>7.0549559314716043E-2</c:v>
                </c:pt>
                <c:pt idx="35">
                  <c:v>7.4003378898984187E-2</c:v>
                </c:pt>
                <c:pt idx="36">
                  <c:v>7.6572473301620175E-2</c:v>
                </c:pt>
                <c:pt idx="37">
                  <c:v>7.6041509518771019E-2</c:v>
                </c:pt>
                <c:pt idx="38">
                  <c:v>7.5596883797449818E-2</c:v>
                </c:pt>
                <c:pt idx="39">
                  <c:v>7.660881879969629E-2</c:v>
                </c:pt>
                <c:pt idx="40">
                  <c:v>7.6516400156171172E-2</c:v>
                </c:pt>
                <c:pt idx="41">
                  <c:v>7.481343706374792E-2</c:v>
                </c:pt>
                <c:pt idx="42">
                  <c:v>7.6750581674850285E-2</c:v>
                </c:pt>
                <c:pt idx="43">
                  <c:v>7.7124916675656144E-2</c:v>
                </c:pt>
                <c:pt idx="44">
                  <c:v>7.5531601911142623E-2</c:v>
                </c:pt>
                <c:pt idx="45">
                  <c:v>7.8494214189626599E-2</c:v>
                </c:pt>
                <c:pt idx="46">
                  <c:v>8.0040743627396591E-2</c:v>
                </c:pt>
                <c:pt idx="47">
                  <c:v>7.9469941532782432E-2</c:v>
                </c:pt>
                <c:pt idx="48">
                  <c:v>7.7656702689812979E-2</c:v>
                </c:pt>
                <c:pt idx="49">
                  <c:v>7.785715362505459E-2</c:v>
                </c:pt>
                <c:pt idx="50">
                  <c:v>7.934554506192594E-2</c:v>
                </c:pt>
                <c:pt idx="51">
                  <c:v>8.1151911442537764E-2</c:v>
                </c:pt>
                <c:pt idx="52">
                  <c:v>8.1092819176423109E-2</c:v>
                </c:pt>
                <c:pt idx="53">
                  <c:v>8.0303141544418435E-2</c:v>
                </c:pt>
                <c:pt idx="54">
                  <c:v>8.0008957133830702E-2</c:v>
                </c:pt>
                <c:pt idx="55">
                  <c:v>8.0943517652681887E-2</c:v>
                </c:pt>
                <c:pt idx="56">
                  <c:v>8.1132504203294417E-2</c:v>
                </c:pt>
                <c:pt idx="57">
                  <c:v>8.1172677955572523E-2</c:v>
                </c:pt>
                <c:pt idx="58">
                  <c:v>8.3270058069014732E-2</c:v>
                </c:pt>
                <c:pt idx="59">
                  <c:v>8.2943170496786858E-2</c:v>
                </c:pt>
                <c:pt idx="60">
                  <c:v>8.2301792351232014E-2</c:v>
                </c:pt>
                <c:pt idx="61">
                  <c:v>8.3552049509532378E-2</c:v>
                </c:pt>
                <c:pt idx="62">
                  <c:v>8.3716959176784386E-2</c:v>
                </c:pt>
                <c:pt idx="63">
                  <c:v>8.3674496015629582E-2</c:v>
                </c:pt>
                <c:pt idx="64">
                  <c:v>8.3878522506958431E-2</c:v>
                </c:pt>
                <c:pt idx="65">
                  <c:v>8.3907391327016079E-2</c:v>
                </c:pt>
                <c:pt idx="66">
                  <c:v>8.4290321493434753E-2</c:v>
                </c:pt>
                <c:pt idx="67">
                  <c:v>8.5291230465939297E-2</c:v>
                </c:pt>
                <c:pt idx="68">
                  <c:v>8.5845808047949182E-2</c:v>
                </c:pt>
                <c:pt idx="69">
                  <c:v>8.6220126516175388E-2</c:v>
                </c:pt>
                <c:pt idx="70">
                  <c:v>8.6747070112126776E-2</c:v>
                </c:pt>
                <c:pt idx="71">
                  <c:v>8.7580237775665717E-2</c:v>
                </c:pt>
                <c:pt idx="72">
                  <c:v>8.7500940434804053E-2</c:v>
                </c:pt>
                <c:pt idx="73">
                  <c:v>8.7341472121448382E-2</c:v>
                </c:pt>
                <c:pt idx="74">
                  <c:v>8.811812149978715E-2</c:v>
                </c:pt>
                <c:pt idx="75">
                  <c:v>8.8046394461439748E-2</c:v>
                </c:pt>
                <c:pt idx="76">
                  <c:v>8.8613689330411596E-2</c:v>
                </c:pt>
                <c:pt idx="77">
                  <c:v>9.0114976791381876E-2</c:v>
                </c:pt>
                <c:pt idx="78">
                  <c:v>8.9945377663196449E-2</c:v>
                </c:pt>
                <c:pt idx="79">
                  <c:v>9.0279976467660852E-2</c:v>
                </c:pt>
                <c:pt idx="80">
                  <c:v>9.1078577522302737E-2</c:v>
                </c:pt>
                <c:pt idx="81">
                  <c:v>9.1558465703060379E-2</c:v>
                </c:pt>
                <c:pt idx="82">
                  <c:v>9.2019038957024415E-2</c:v>
                </c:pt>
                <c:pt idx="83">
                  <c:v>9.2616000725930667E-2</c:v>
                </c:pt>
                <c:pt idx="84">
                  <c:v>9.3542161109053154E-2</c:v>
                </c:pt>
                <c:pt idx="85">
                  <c:v>9.4043805075663942E-2</c:v>
                </c:pt>
                <c:pt idx="86">
                  <c:v>9.4630647059301479E-2</c:v>
                </c:pt>
                <c:pt idx="87">
                  <c:v>9.5416364591506611E-2</c:v>
                </c:pt>
                <c:pt idx="88">
                  <c:v>9.5822499908295625E-2</c:v>
                </c:pt>
                <c:pt idx="89">
                  <c:v>9.6115074672981471E-2</c:v>
                </c:pt>
                <c:pt idx="90">
                  <c:v>9.6520084835688857E-2</c:v>
                </c:pt>
                <c:pt idx="91">
                  <c:v>9.7381616265610441E-2</c:v>
                </c:pt>
                <c:pt idx="92">
                  <c:v>9.7981653521634057E-2</c:v>
                </c:pt>
                <c:pt idx="93">
                  <c:v>9.8507064283721066E-2</c:v>
                </c:pt>
                <c:pt idx="94">
                  <c:v>9.9333881049160577E-2</c:v>
                </c:pt>
                <c:pt idx="95">
                  <c:v>9.9928809177365532E-2</c:v>
                </c:pt>
                <c:pt idx="96">
                  <c:v>0.10045226983493999</c:v>
                </c:pt>
                <c:pt idx="97">
                  <c:v>0.10134102814199987</c:v>
                </c:pt>
                <c:pt idx="98">
                  <c:v>0.10225251119822309</c:v>
                </c:pt>
                <c:pt idx="99">
                  <c:v>0.10287789621870076</c:v>
                </c:pt>
                <c:pt idx="100">
                  <c:v>0.10322936927865141</c:v>
                </c:pt>
                <c:pt idx="101">
                  <c:v>0.10332215065100074</c:v>
                </c:pt>
                <c:pt idx="102">
                  <c:v>0.10369907426510283</c:v>
                </c:pt>
                <c:pt idx="103">
                  <c:v>0.1043449928144717</c:v>
                </c:pt>
                <c:pt idx="104">
                  <c:v>0.10491975595541099</c:v>
                </c:pt>
                <c:pt idx="105">
                  <c:v>0.10537038898491498</c:v>
                </c:pt>
                <c:pt idx="106">
                  <c:v>0.10590414954179843</c:v>
                </c:pt>
                <c:pt idx="107">
                  <c:v>0.10682183409105817</c:v>
                </c:pt>
                <c:pt idx="108">
                  <c:v>0.10709244261121587</c:v>
                </c:pt>
                <c:pt idx="109">
                  <c:v>0.10722807989340644</c:v>
                </c:pt>
                <c:pt idx="110">
                  <c:v>0.10765564358486389</c:v>
                </c:pt>
                <c:pt idx="111">
                  <c:v>0.10779593279220046</c:v>
                </c:pt>
                <c:pt idx="112">
                  <c:v>0.10828316579822965</c:v>
                </c:pt>
                <c:pt idx="113">
                  <c:v>0.10906721218061703</c:v>
                </c:pt>
                <c:pt idx="114">
                  <c:v>0.10917190716288332</c:v>
                </c:pt>
                <c:pt idx="115">
                  <c:v>0.10945718336721129</c:v>
                </c:pt>
                <c:pt idx="116">
                  <c:v>0.10987261372261702</c:v>
                </c:pt>
                <c:pt idx="117">
                  <c:v>0.11012806347372739</c:v>
                </c:pt>
                <c:pt idx="118">
                  <c:v>0.11056610820610395</c:v>
                </c:pt>
                <c:pt idx="119">
                  <c:v>0.11094206129106143</c:v>
                </c:pt>
                <c:pt idx="120">
                  <c:v>0.11108570452731976</c:v>
                </c:pt>
                <c:pt idx="121">
                  <c:v>0.11111017092641116</c:v>
                </c:pt>
                <c:pt idx="122">
                  <c:v>0.11146291840900811</c:v>
                </c:pt>
                <c:pt idx="123">
                  <c:v>0.1121683180718584</c:v>
                </c:pt>
                <c:pt idx="124">
                  <c:v>0.11249931581174329</c:v>
                </c:pt>
                <c:pt idx="125">
                  <c:v>0.11267342596796977</c:v>
                </c:pt>
                <c:pt idx="126">
                  <c:v>0.11287040690516585</c:v>
                </c:pt>
                <c:pt idx="127">
                  <c:v>0.11339688819188287</c:v>
                </c:pt>
                <c:pt idx="128">
                  <c:v>0.11373312727394898</c:v>
                </c:pt>
                <c:pt idx="129">
                  <c:v>0.11408374147608562</c:v>
                </c:pt>
                <c:pt idx="130">
                  <c:v>0.11474300400110209</c:v>
                </c:pt>
                <c:pt idx="131">
                  <c:v>0.11497088799245299</c:v>
                </c:pt>
                <c:pt idx="132">
                  <c:v>0.11511357575078481</c:v>
                </c:pt>
                <c:pt idx="133">
                  <c:v>0.11550575747179974</c:v>
                </c:pt>
                <c:pt idx="134">
                  <c:v>0.11571707120442944</c:v>
                </c:pt>
                <c:pt idx="135">
                  <c:v>0.11604135503506829</c:v>
                </c:pt>
                <c:pt idx="136">
                  <c:v>0.11663896169719129</c:v>
                </c:pt>
                <c:pt idx="137">
                  <c:v>0.11708761956378666</c:v>
                </c:pt>
                <c:pt idx="138">
                  <c:v>0.11760504947992183</c:v>
                </c:pt>
                <c:pt idx="139">
                  <c:v>0.11816375343855286</c:v>
                </c:pt>
                <c:pt idx="140">
                  <c:v>0.11857755891361672</c:v>
                </c:pt>
                <c:pt idx="141">
                  <c:v>0.11895875352401701</c:v>
                </c:pt>
                <c:pt idx="142">
                  <c:v>0.11935114893692313</c:v>
                </c:pt>
                <c:pt idx="143">
                  <c:v>0.11990131047609986</c:v>
                </c:pt>
                <c:pt idx="144">
                  <c:v>0.12052820583481971</c:v>
                </c:pt>
                <c:pt idx="145">
                  <c:v>0.12107392995986459</c:v>
                </c:pt>
                <c:pt idx="146">
                  <c:v>0.12150853299958242</c:v>
                </c:pt>
                <c:pt idx="147">
                  <c:v>0.12220406821043654</c:v>
                </c:pt>
                <c:pt idx="148">
                  <c:v>0.12282590464952033</c:v>
                </c:pt>
                <c:pt idx="149">
                  <c:v>0.1232228206439437</c:v>
                </c:pt>
                <c:pt idx="150">
                  <c:v>0.12366714068372416</c:v>
                </c:pt>
                <c:pt idx="151">
                  <c:v>0.1242743266762284</c:v>
                </c:pt>
                <c:pt idx="152">
                  <c:v>0.12498392383766056</c:v>
                </c:pt>
                <c:pt idx="153">
                  <c:v>0.1255417303691494</c:v>
                </c:pt>
                <c:pt idx="154">
                  <c:v>0.1262177219350934</c:v>
                </c:pt>
                <c:pt idx="155">
                  <c:v>0.12687680425920514</c:v>
                </c:pt>
                <c:pt idx="156">
                  <c:v>0.12722487830851695</c:v>
                </c:pt>
                <c:pt idx="157">
                  <c:v>0.12784564887267028</c:v>
                </c:pt>
                <c:pt idx="158">
                  <c:v>0.12858912013202692</c:v>
                </c:pt>
                <c:pt idx="159">
                  <c:v>0.12923256660936305</c:v>
                </c:pt>
                <c:pt idx="160">
                  <c:v>0.12966183310248056</c:v>
                </c:pt>
                <c:pt idx="161">
                  <c:v>0.13028585673744117</c:v>
                </c:pt>
                <c:pt idx="162">
                  <c:v>0.13116311797463168</c:v>
                </c:pt>
                <c:pt idx="163">
                  <c:v>0.13175454288444</c:v>
                </c:pt>
                <c:pt idx="164">
                  <c:v>0.13231341521556514</c:v>
                </c:pt>
                <c:pt idx="165">
                  <c:v>0.13292396323368946</c:v>
                </c:pt>
                <c:pt idx="166">
                  <c:v>0.13359230369500411</c:v>
                </c:pt>
                <c:pt idx="167">
                  <c:v>0.13424453188123639</c:v>
                </c:pt>
                <c:pt idx="168">
                  <c:v>0.13490037407251945</c:v>
                </c:pt>
                <c:pt idx="169">
                  <c:v>0.13559206162532508</c:v>
                </c:pt>
                <c:pt idx="170">
                  <c:v>0.13618770120747473</c:v>
                </c:pt>
                <c:pt idx="171">
                  <c:v>0.1368485261426613</c:v>
                </c:pt>
                <c:pt idx="172">
                  <c:v>0.13760971210651896</c:v>
                </c:pt>
                <c:pt idx="173">
                  <c:v>0.13824982785767634</c:v>
                </c:pt>
                <c:pt idx="174">
                  <c:v>0.13894702792757266</c:v>
                </c:pt>
                <c:pt idx="175">
                  <c:v>0.13970828657611342</c:v>
                </c:pt>
                <c:pt idx="176">
                  <c:v>0.14034236253972074</c:v>
                </c:pt>
                <c:pt idx="177">
                  <c:v>0.14112114588165303</c:v>
                </c:pt>
                <c:pt idx="178">
                  <c:v>0.14193942504986576</c:v>
                </c:pt>
                <c:pt idx="179">
                  <c:v>0.14253075644139854</c:v>
                </c:pt>
                <c:pt idx="180">
                  <c:v>0.14321310252514466</c:v>
                </c:pt>
                <c:pt idx="181">
                  <c:v>0.14402844587259325</c:v>
                </c:pt>
                <c:pt idx="182">
                  <c:v>0.14491716268737298</c:v>
                </c:pt>
                <c:pt idx="183">
                  <c:v>0.14559597327422166</c:v>
                </c:pt>
                <c:pt idx="184">
                  <c:v>0.14633041468861038</c:v>
                </c:pt>
                <c:pt idx="185">
                  <c:v>0.1472230555699571</c:v>
                </c:pt>
                <c:pt idx="186">
                  <c:v>0.14799137141739913</c:v>
                </c:pt>
                <c:pt idx="187">
                  <c:v>0.14876035578469829</c:v>
                </c:pt>
                <c:pt idx="188">
                  <c:v>0.14957914118581286</c:v>
                </c:pt>
                <c:pt idx="189">
                  <c:v>0.15039300893421567</c:v>
                </c:pt>
                <c:pt idx="190">
                  <c:v>0.15126022781193355</c:v>
                </c:pt>
                <c:pt idx="191">
                  <c:v>0.15216123111111346</c:v>
                </c:pt>
                <c:pt idx="192">
                  <c:v>0.15302884392514246</c:v>
                </c:pt>
                <c:pt idx="193">
                  <c:v>0.15392709838204147</c:v>
                </c:pt>
                <c:pt idx="194">
                  <c:v>0.15484569567298959</c:v>
                </c:pt>
                <c:pt idx="195">
                  <c:v>0.1557550233648943</c:v>
                </c:pt>
                <c:pt idx="196">
                  <c:v>0.15667077392218254</c:v>
                </c:pt>
                <c:pt idx="197">
                  <c:v>0.15758058884223256</c:v>
                </c:pt>
                <c:pt idx="198">
                  <c:v>0.15851394721702369</c:v>
                </c:pt>
                <c:pt idx="199">
                  <c:v>0.15955320041631207</c:v>
                </c:pt>
                <c:pt idx="200">
                  <c:v>0.16057544471088755</c:v>
                </c:pt>
                <c:pt idx="201">
                  <c:v>0.16154763264182562</c:v>
                </c:pt>
                <c:pt idx="202">
                  <c:v>0.16248685694044837</c:v>
                </c:pt>
                <c:pt idx="203">
                  <c:v>0.16354719811186844</c:v>
                </c:pt>
                <c:pt idx="204">
                  <c:v>0.16463372204050253</c:v>
                </c:pt>
                <c:pt idx="205">
                  <c:v>0.16561884842465788</c:v>
                </c:pt>
                <c:pt idx="206">
                  <c:v>0.16671322671402586</c:v>
                </c:pt>
                <c:pt idx="207">
                  <c:v>0.16783853092963921</c:v>
                </c:pt>
                <c:pt idx="208">
                  <c:v>0.16892313838210934</c:v>
                </c:pt>
                <c:pt idx="209">
                  <c:v>0.16999949775579437</c:v>
                </c:pt>
                <c:pt idx="210">
                  <c:v>0.17106744762547677</c:v>
                </c:pt>
                <c:pt idx="211">
                  <c:v>0.17212041803948383</c:v>
                </c:pt>
                <c:pt idx="212">
                  <c:v>0.17322025914079378</c:v>
                </c:pt>
                <c:pt idx="213">
                  <c:v>0.17428477646668725</c:v>
                </c:pt>
                <c:pt idx="214">
                  <c:v>0.17533719607090181</c:v>
                </c:pt>
                <c:pt idx="215">
                  <c:v>0.17647532757824327</c:v>
                </c:pt>
                <c:pt idx="216">
                  <c:v>0.17762258223472385</c:v>
                </c:pt>
                <c:pt idx="217">
                  <c:v>0.17873136488927269</c:v>
                </c:pt>
                <c:pt idx="218">
                  <c:v>0.17976361692304624</c:v>
                </c:pt>
                <c:pt idx="219">
                  <c:v>0.18080499299111361</c:v>
                </c:pt>
                <c:pt idx="220">
                  <c:v>0.18183905095626796</c:v>
                </c:pt>
                <c:pt idx="221">
                  <c:v>0.18285752363233329</c:v>
                </c:pt>
                <c:pt idx="222">
                  <c:v>0.1839270358730718</c:v>
                </c:pt>
                <c:pt idx="223">
                  <c:v>0.18496984314023537</c:v>
                </c:pt>
                <c:pt idx="224">
                  <c:v>0.18598064490494148</c:v>
                </c:pt>
                <c:pt idx="225">
                  <c:v>0.1870469255825212</c:v>
                </c:pt>
                <c:pt idx="226">
                  <c:v>0.18812083663096332</c:v>
                </c:pt>
                <c:pt idx="227">
                  <c:v>0.18915631414460529</c:v>
                </c:pt>
                <c:pt idx="228">
                  <c:v>0.19014623444918602</c:v>
                </c:pt>
                <c:pt idx="229">
                  <c:v>0.19109413920674492</c:v>
                </c:pt>
                <c:pt idx="230">
                  <c:v>0.19203541491996876</c:v>
                </c:pt>
                <c:pt idx="231">
                  <c:v>0.19300885369362905</c:v>
                </c:pt>
                <c:pt idx="232">
                  <c:v>0.19398036695620824</c:v>
                </c:pt>
                <c:pt idx="233">
                  <c:v>0.19493322348648046</c:v>
                </c:pt>
                <c:pt idx="234">
                  <c:v>0.19583670542796408</c:v>
                </c:pt>
                <c:pt idx="235">
                  <c:v>0.19671779416268184</c:v>
                </c:pt>
                <c:pt idx="236">
                  <c:v>0.1975629149052405</c:v>
                </c:pt>
                <c:pt idx="237">
                  <c:v>0.19836339065247863</c:v>
                </c:pt>
                <c:pt idx="238">
                  <c:v>0.19917047509515892</c:v>
                </c:pt>
                <c:pt idx="239">
                  <c:v>0.19992055359266167</c:v>
                </c:pt>
                <c:pt idx="240">
                  <c:v>0.20061974386672418</c:v>
                </c:pt>
                <c:pt idx="241">
                  <c:v>0.20129691234156569</c:v>
                </c:pt>
                <c:pt idx="242">
                  <c:v>0.20196100135031961</c:v>
                </c:pt>
                <c:pt idx="243">
                  <c:v>0.20262524091755393</c:v>
                </c:pt>
                <c:pt idx="244">
                  <c:v>0.20329614964362466</c:v>
                </c:pt>
                <c:pt idx="245">
                  <c:v>0.20399162274358643</c:v>
                </c:pt>
                <c:pt idx="246">
                  <c:v>0.20467174860816553</c:v>
                </c:pt>
                <c:pt idx="247">
                  <c:v>0.20529686949882656</c:v>
                </c:pt>
                <c:pt idx="248">
                  <c:v>0.20585882414623077</c:v>
                </c:pt>
                <c:pt idx="249">
                  <c:v>0.20648100754068457</c:v>
                </c:pt>
                <c:pt idx="250">
                  <c:v>0.20716118803514241</c:v>
                </c:pt>
                <c:pt idx="251">
                  <c:v>0.20779200705651699</c:v>
                </c:pt>
                <c:pt idx="252">
                  <c:v>0.20842337493778981</c:v>
                </c:pt>
                <c:pt idx="253">
                  <c:v>0.209079639043247</c:v>
                </c:pt>
                <c:pt idx="254">
                  <c:v>0.20974433329680067</c:v>
                </c:pt>
                <c:pt idx="255">
                  <c:v>0.21033891999266263</c:v>
                </c:pt>
                <c:pt idx="256">
                  <c:v>0.21089762152546129</c:v>
                </c:pt>
                <c:pt idx="257">
                  <c:v>0.21142556234787913</c:v>
                </c:pt>
                <c:pt idx="258">
                  <c:v>0.21197228527486134</c:v>
                </c:pt>
                <c:pt idx="259">
                  <c:v>0.21249362209912359</c:v>
                </c:pt>
                <c:pt idx="260">
                  <c:v>0.21297494461799896</c:v>
                </c:pt>
                <c:pt idx="261">
                  <c:v>0.21348330067578902</c:v>
                </c:pt>
                <c:pt idx="262">
                  <c:v>0.21396830476566694</c:v>
                </c:pt>
                <c:pt idx="263">
                  <c:v>0.21442681910746131</c:v>
                </c:pt>
                <c:pt idx="264">
                  <c:v>0.21490761493985175</c:v>
                </c:pt>
                <c:pt idx="265">
                  <c:v>0.2153812783027472</c:v>
                </c:pt>
                <c:pt idx="266">
                  <c:v>0.21582665855223016</c:v>
                </c:pt>
                <c:pt idx="267">
                  <c:v>0.21623363602972856</c:v>
                </c:pt>
                <c:pt idx="268">
                  <c:v>0.21663216658761306</c:v>
                </c:pt>
                <c:pt idx="269">
                  <c:v>0.21706448659415903</c:v>
                </c:pt>
                <c:pt idx="270">
                  <c:v>0.21751902027373135</c:v>
                </c:pt>
                <c:pt idx="271">
                  <c:v>0.2180070629128178</c:v>
                </c:pt>
                <c:pt idx="272">
                  <c:v>0.21845176726986082</c:v>
                </c:pt>
                <c:pt idx="273">
                  <c:v>0.21883124912222029</c:v>
                </c:pt>
                <c:pt idx="274">
                  <c:v>0.21923832813176</c:v>
                </c:pt>
                <c:pt idx="275">
                  <c:v>0.219676274822453</c:v>
                </c:pt>
                <c:pt idx="276">
                  <c:v>0.22013241784333271</c:v>
                </c:pt>
                <c:pt idx="277">
                  <c:v>0.22056612645625387</c:v>
                </c:pt>
                <c:pt idx="278">
                  <c:v>0.22096483900206135</c:v>
                </c:pt>
                <c:pt idx="279">
                  <c:v>0.22139158112141663</c:v>
                </c:pt>
                <c:pt idx="280">
                  <c:v>0.22188567237393189</c:v>
                </c:pt>
                <c:pt idx="281">
                  <c:v>0.22227583030210327</c:v>
                </c:pt>
                <c:pt idx="282">
                  <c:v>0.22268543672867533</c:v>
                </c:pt>
                <c:pt idx="283">
                  <c:v>0.22316524539693694</c:v>
                </c:pt>
                <c:pt idx="284">
                  <c:v>0.22354331791481666</c:v>
                </c:pt>
                <c:pt idx="285">
                  <c:v>0.22394892803780642</c:v>
                </c:pt>
                <c:pt idx="286">
                  <c:v>0.2243891406616301</c:v>
                </c:pt>
                <c:pt idx="287">
                  <c:v>0.2247777904720584</c:v>
                </c:pt>
                <c:pt idx="288">
                  <c:v>0.22519999041973027</c:v>
                </c:pt>
                <c:pt idx="289">
                  <c:v>0.22563270823373416</c:v>
                </c:pt>
                <c:pt idx="290">
                  <c:v>0.22604558150260126</c:v>
                </c:pt>
                <c:pt idx="291">
                  <c:v>0.22645325427515572</c:v>
                </c:pt>
                <c:pt idx="292">
                  <c:v>0.22684621446731582</c:v>
                </c:pt>
                <c:pt idx="293">
                  <c:v>0.22722391463066383</c:v>
                </c:pt>
                <c:pt idx="294">
                  <c:v>0.22763457091629213</c:v>
                </c:pt>
                <c:pt idx="295">
                  <c:v>0.22805959939208686</c:v>
                </c:pt>
                <c:pt idx="296">
                  <c:v>0.22846698018637424</c:v>
                </c:pt>
                <c:pt idx="297">
                  <c:v>0.2288349509643739</c:v>
                </c:pt>
                <c:pt idx="298">
                  <c:v>0.22925367129273902</c:v>
                </c:pt>
                <c:pt idx="299">
                  <c:v>0.2296606256814632</c:v>
                </c:pt>
                <c:pt idx="300">
                  <c:v>0.22994242519052308</c:v>
                </c:pt>
                <c:pt idx="301">
                  <c:v>0.23028914290840663</c:v>
                </c:pt>
                <c:pt idx="302">
                  <c:v>0.23069570894766722</c:v>
                </c:pt>
                <c:pt idx="303">
                  <c:v>0.23108967625039414</c:v>
                </c:pt>
                <c:pt idx="304">
                  <c:v>0.23142910251341897</c:v>
                </c:pt>
                <c:pt idx="305">
                  <c:v>0.23177052822567659</c:v>
                </c:pt>
                <c:pt idx="306">
                  <c:v>0.23214895271985866</c:v>
                </c:pt>
                <c:pt idx="307">
                  <c:v>0.23250666161838143</c:v>
                </c:pt>
                <c:pt idx="308">
                  <c:v>0.23282637768759404</c:v>
                </c:pt>
                <c:pt idx="309">
                  <c:v>0.23313184381967067</c:v>
                </c:pt>
                <c:pt idx="310">
                  <c:v>0.23347271273205783</c:v>
                </c:pt>
                <c:pt idx="311">
                  <c:v>0.23382680615313334</c:v>
                </c:pt>
                <c:pt idx="312">
                  <c:v>0.23417367249522877</c:v>
                </c:pt>
                <c:pt idx="313">
                  <c:v>0.23449211301243431</c:v>
                </c:pt>
                <c:pt idx="314">
                  <c:v>0.23486961246158386</c:v>
                </c:pt>
                <c:pt idx="315">
                  <c:v>0.23528070433097095</c:v>
                </c:pt>
                <c:pt idx="316">
                  <c:v>0.23568619548308001</c:v>
                </c:pt>
                <c:pt idx="317">
                  <c:v>0.23607407155607382</c:v>
                </c:pt>
                <c:pt idx="318">
                  <c:v>0.2364757661107012</c:v>
                </c:pt>
                <c:pt idx="319">
                  <c:v>0.2369081308679867</c:v>
                </c:pt>
                <c:pt idx="320">
                  <c:v>0.237392513182999</c:v>
                </c:pt>
                <c:pt idx="321">
                  <c:v>0.23786406766375778</c:v>
                </c:pt>
                <c:pt idx="322">
                  <c:v>0.23834863460821568</c:v>
                </c:pt>
                <c:pt idx="323">
                  <c:v>0.23889515054995517</c:v>
                </c:pt>
                <c:pt idx="324">
                  <c:v>0.23943034121779169</c:v>
                </c:pt>
                <c:pt idx="325">
                  <c:v>0.23995049023191198</c:v>
                </c:pt>
                <c:pt idx="326">
                  <c:v>0.24046758704698123</c:v>
                </c:pt>
                <c:pt idx="327">
                  <c:v>0.2410123718042767</c:v>
                </c:pt>
                <c:pt idx="328">
                  <c:v>0.24156561987991773</c:v>
                </c:pt>
                <c:pt idx="329">
                  <c:v>0.24212131568905812</c:v>
                </c:pt>
                <c:pt idx="330">
                  <c:v>0.24270198158107537</c:v>
                </c:pt>
                <c:pt idx="331">
                  <c:v>0.24326229264935995</c:v>
                </c:pt>
                <c:pt idx="332">
                  <c:v>0.243792731655842</c:v>
                </c:pt>
                <c:pt idx="333">
                  <c:v>0.24433879096707808</c:v>
                </c:pt>
                <c:pt idx="334">
                  <c:v>0.24487977119632834</c:v>
                </c:pt>
                <c:pt idx="335">
                  <c:v>0.2454176478223126</c:v>
                </c:pt>
                <c:pt idx="336">
                  <c:v>0.24594923974631611</c:v>
                </c:pt>
                <c:pt idx="337">
                  <c:v>0.24644869165493852</c:v>
                </c:pt>
                <c:pt idx="338">
                  <c:v>0.24694901608797623</c:v>
                </c:pt>
                <c:pt idx="339">
                  <c:v>0.24744826771929618</c:v>
                </c:pt>
                <c:pt idx="340">
                  <c:v>0.24793490406906038</c:v>
                </c:pt>
                <c:pt idx="341">
                  <c:v>0.24844654923523635</c:v>
                </c:pt>
                <c:pt idx="342">
                  <c:v>0.2489741097850969</c:v>
                </c:pt>
                <c:pt idx="343">
                  <c:v>0.24944305237591144</c:v>
                </c:pt>
                <c:pt idx="344">
                  <c:v>0.24991124422108821</c:v>
                </c:pt>
                <c:pt idx="345">
                  <c:v>0.25039525195471907</c:v>
                </c:pt>
                <c:pt idx="346">
                  <c:v>0.25086878432443421</c:v>
                </c:pt>
                <c:pt idx="347">
                  <c:v>0.25133714496208476</c:v>
                </c:pt>
                <c:pt idx="348">
                  <c:v>0.25181453689485395</c:v>
                </c:pt>
                <c:pt idx="349">
                  <c:v>0.25229647168274583</c:v>
                </c:pt>
                <c:pt idx="350">
                  <c:v>0.25276818890427072</c:v>
                </c:pt>
                <c:pt idx="351">
                  <c:v>0.25322462850263844</c:v>
                </c:pt>
                <c:pt idx="352">
                  <c:v>0.2536847412410565</c:v>
                </c:pt>
                <c:pt idx="353">
                  <c:v>0.25415110402307656</c:v>
                </c:pt>
                <c:pt idx="354">
                  <c:v>0.25459603748176113</c:v>
                </c:pt>
                <c:pt idx="355">
                  <c:v>0.25504910717615908</c:v>
                </c:pt>
                <c:pt idx="356">
                  <c:v>0.25555107530326499</c:v>
                </c:pt>
                <c:pt idx="357">
                  <c:v>0.25601475401153073</c:v>
                </c:pt>
                <c:pt idx="358">
                  <c:v>0.25644380384601934</c:v>
                </c:pt>
                <c:pt idx="359">
                  <c:v>0.25690031477871839</c:v>
                </c:pt>
                <c:pt idx="360">
                  <c:v>0.25737571546615912</c:v>
                </c:pt>
                <c:pt idx="361">
                  <c:v>0.25783991756106112</c:v>
                </c:pt>
                <c:pt idx="362">
                  <c:v>0.25828111879913895</c:v>
                </c:pt>
                <c:pt idx="363">
                  <c:v>0.25869226567327064</c:v>
                </c:pt>
                <c:pt idx="364">
                  <c:v>0.25913241255560093</c:v>
                </c:pt>
                <c:pt idx="365">
                  <c:v>0.25959553412076763</c:v>
                </c:pt>
                <c:pt idx="366">
                  <c:v>0.26002486069678016</c:v>
                </c:pt>
                <c:pt idx="367">
                  <c:v>0.26044267178556862</c:v>
                </c:pt>
                <c:pt idx="368">
                  <c:v>0.26089238835458306</c:v>
                </c:pt>
                <c:pt idx="369">
                  <c:v>0.26133242142417218</c:v>
                </c:pt>
                <c:pt idx="370">
                  <c:v>0.26171653875246098</c:v>
                </c:pt>
                <c:pt idx="371">
                  <c:v>0.26212055734021739</c:v>
                </c:pt>
                <c:pt idx="372">
                  <c:v>0.26254826132175646</c:v>
                </c:pt>
                <c:pt idx="373">
                  <c:v>0.26295011328555729</c:v>
                </c:pt>
                <c:pt idx="374">
                  <c:v>0.26334960312933003</c:v>
                </c:pt>
                <c:pt idx="375">
                  <c:v>0.26375409385539422</c:v>
                </c:pt>
                <c:pt idx="376">
                  <c:v>0.26414402031715506</c:v>
                </c:pt>
                <c:pt idx="377">
                  <c:v>0.26452609872280392</c:v>
                </c:pt>
                <c:pt idx="378">
                  <c:v>0.26491783666351787</c:v>
                </c:pt>
                <c:pt idx="379">
                  <c:v>0.26532142134937242</c:v>
                </c:pt>
                <c:pt idx="380">
                  <c:v>0.26569505759197765</c:v>
                </c:pt>
                <c:pt idx="381">
                  <c:v>0.26603948426674795</c:v>
                </c:pt>
                <c:pt idx="382">
                  <c:v>0.26639636370945013</c:v>
                </c:pt>
                <c:pt idx="383">
                  <c:v>0.26676332749108306</c:v>
                </c:pt>
                <c:pt idx="384">
                  <c:v>0.26712243755371029</c:v>
                </c:pt>
                <c:pt idx="385">
                  <c:v>0.26747967064022754</c:v>
                </c:pt>
                <c:pt idx="386">
                  <c:v>0.26784329215625036</c:v>
                </c:pt>
                <c:pt idx="387">
                  <c:v>0.26820740610920762</c:v>
                </c:pt>
                <c:pt idx="388">
                  <c:v>0.26854044387270215</c:v>
                </c:pt>
                <c:pt idx="389">
                  <c:v>0.26883683278555132</c:v>
                </c:pt>
                <c:pt idx="390">
                  <c:v>0.26918597455392529</c:v>
                </c:pt>
                <c:pt idx="391">
                  <c:v>0.26953285538531957</c:v>
                </c:pt>
                <c:pt idx="392">
                  <c:v>0.26985822560043493</c:v>
                </c:pt>
                <c:pt idx="393">
                  <c:v>0.27018074529597902</c:v>
                </c:pt>
                <c:pt idx="394">
                  <c:v>0.27049149874024092</c:v>
                </c:pt>
                <c:pt idx="395">
                  <c:v>0.27080509771333211</c:v>
                </c:pt>
                <c:pt idx="396">
                  <c:v>0.27111956392939734</c:v>
                </c:pt>
                <c:pt idx="397">
                  <c:v>0.27141770583450536</c:v>
                </c:pt>
                <c:pt idx="398">
                  <c:v>0.27169271114188076</c:v>
                </c:pt>
                <c:pt idx="399">
                  <c:v>0.27198952338234306</c:v>
                </c:pt>
                <c:pt idx="400">
                  <c:v>0.27228147612517312</c:v>
                </c:pt>
                <c:pt idx="401">
                  <c:v>0.27257980593385139</c:v>
                </c:pt>
                <c:pt idx="402">
                  <c:v>0.27289300698645186</c:v>
                </c:pt>
                <c:pt idx="403">
                  <c:v>0.27317955876818084</c:v>
                </c:pt>
                <c:pt idx="404">
                  <c:v>0.27346240483231116</c:v>
                </c:pt>
                <c:pt idx="405">
                  <c:v>0.27372746478813981</c:v>
                </c:pt>
                <c:pt idx="406">
                  <c:v>0.27397711929201002</c:v>
                </c:pt>
                <c:pt idx="407">
                  <c:v>0.27424090178230354</c:v>
                </c:pt>
                <c:pt idx="408">
                  <c:v>0.274503675544228</c:v>
                </c:pt>
                <c:pt idx="409">
                  <c:v>0.27476912787522645</c:v>
                </c:pt>
                <c:pt idx="410">
                  <c:v>0.27503010956076085</c:v>
                </c:pt>
                <c:pt idx="411">
                  <c:v>0.27527091951206195</c:v>
                </c:pt>
                <c:pt idx="412">
                  <c:v>0.2755057680596662</c:v>
                </c:pt>
                <c:pt idx="413">
                  <c:v>0.27577986173322738</c:v>
                </c:pt>
                <c:pt idx="414">
                  <c:v>0.27600179769212047</c:v>
                </c:pt>
                <c:pt idx="415">
                  <c:v>0.27619630971041637</c:v>
                </c:pt>
                <c:pt idx="416">
                  <c:v>0.2764430729424418</c:v>
                </c:pt>
                <c:pt idx="417">
                  <c:v>0.27670506157680363</c:v>
                </c:pt>
                <c:pt idx="418">
                  <c:v>0.27695839845420817</c:v>
                </c:pt>
                <c:pt idx="419">
                  <c:v>0.27716851002807813</c:v>
                </c:pt>
                <c:pt idx="420">
                  <c:v>0.2773827334335961</c:v>
                </c:pt>
                <c:pt idx="421">
                  <c:v>0.27760639543781734</c:v>
                </c:pt>
                <c:pt idx="422">
                  <c:v>0.27779879418111336</c:v>
                </c:pt>
                <c:pt idx="423">
                  <c:v>0.27799691299863616</c:v>
                </c:pt>
                <c:pt idx="424">
                  <c:v>0.27820235442849589</c:v>
                </c:pt>
                <c:pt idx="425">
                  <c:v>0.27841565150294395</c:v>
                </c:pt>
                <c:pt idx="426">
                  <c:v>0.27862989029259605</c:v>
                </c:pt>
                <c:pt idx="427">
                  <c:v>0.2788078069497727</c:v>
                </c:pt>
                <c:pt idx="428">
                  <c:v>0.27898971575713594</c:v>
                </c:pt>
                <c:pt idx="429">
                  <c:v>0.27917949656138952</c:v>
                </c:pt>
                <c:pt idx="430">
                  <c:v>0.27933890150908919</c:v>
                </c:pt>
                <c:pt idx="431">
                  <c:v>0.27947591602999428</c:v>
                </c:pt>
                <c:pt idx="432">
                  <c:v>0.2796430082499175</c:v>
                </c:pt>
                <c:pt idx="433">
                  <c:v>0.27983390700974686</c:v>
                </c:pt>
                <c:pt idx="434">
                  <c:v>0.27998754857955443</c:v>
                </c:pt>
                <c:pt idx="435">
                  <c:v>0.28013432513264475</c:v>
                </c:pt>
                <c:pt idx="436">
                  <c:v>0.280310683510689</c:v>
                </c:pt>
                <c:pt idx="437">
                  <c:v>0.28046469795842938</c:v>
                </c:pt>
                <c:pt idx="438">
                  <c:v>0.28060599698900152</c:v>
                </c:pt>
                <c:pt idx="439">
                  <c:v>0.28074927454643372</c:v>
                </c:pt>
                <c:pt idx="440">
                  <c:v>0.2809153530219764</c:v>
                </c:pt>
                <c:pt idx="441">
                  <c:v>0.28105540130254902</c:v>
                </c:pt>
                <c:pt idx="442">
                  <c:v>0.28115471294661221</c:v>
                </c:pt>
                <c:pt idx="443">
                  <c:v>0.2812880272874978</c:v>
                </c:pt>
                <c:pt idx="444">
                  <c:v>0.28141948233578296</c:v>
                </c:pt>
                <c:pt idx="445">
                  <c:v>0.28154292456114383</c:v>
                </c:pt>
                <c:pt idx="446">
                  <c:v>0.28166638518487402</c:v>
                </c:pt>
                <c:pt idx="447">
                  <c:v>0.28176504323143936</c:v>
                </c:pt>
                <c:pt idx="448">
                  <c:v>0.28188543373353531</c:v>
                </c:pt>
                <c:pt idx="449">
                  <c:v>0.2819813236711653</c:v>
                </c:pt>
                <c:pt idx="450">
                  <c:v>0.28205255924737593</c:v>
                </c:pt>
                <c:pt idx="451">
                  <c:v>0.28213937212503176</c:v>
                </c:pt>
                <c:pt idx="452">
                  <c:v>0.28224400142643286</c:v>
                </c:pt>
                <c:pt idx="453">
                  <c:v>0.2823372956464148</c:v>
                </c:pt>
                <c:pt idx="454">
                  <c:v>0.28240925448272142</c:v>
                </c:pt>
                <c:pt idx="455">
                  <c:v>0.28247988892986825</c:v>
                </c:pt>
                <c:pt idx="456">
                  <c:v>0.28256482734398314</c:v>
                </c:pt>
                <c:pt idx="457">
                  <c:v>0.28263305326558646</c:v>
                </c:pt>
                <c:pt idx="458">
                  <c:v>0.28270419157226367</c:v>
                </c:pt>
                <c:pt idx="459">
                  <c:v>0.2827879497869179</c:v>
                </c:pt>
                <c:pt idx="460">
                  <c:v>0.28286148910792996</c:v>
                </c:pt>
                <c:pt idx="461">
                  <c:v>0.28292712633796385</c:v>
                </c:pt>
                <c:pt idx="462">
                  <c:v>0.28300020691876027</c:v>
                </c:pt>
                <c:pt idx="463">
                  <c:v>0.28303583177845887</c:v>
                </c:pt>
                <c:pt idx="464">
                  <c:v>0.28310011111311489</c:v>
                </c:pt>
                <c:pt idx="465">
                  <c:v>0.28317469806724255</c:v>
                </c:pt>
                <c:pt idx="466">
                  <c:v>0.28323082393357574</c:v>
                </c:pt>
                <c:pt idx="467">
                  <c:v>0.28328264402413994</c:v>
                </c:pt>
                <c:pt idx="468">
                  <c:v>0.28332802692462211</c:v>
                </c:pt>
                <c:pt idx="469">
                  <c:v>0.28337429029094147</c:v>
                </c:pt>
                <c:pt idx="470">
                  <c:v>0.28340542254789119</c:v>
                </c:pt>
                <c:pt idx="471">
                  <c:v>0.2834129067799746</c:v>
                </c:pt>
                <c:pt idx="472">
                  <c:v>0.28344728605394759</c:v>
                </c:pt>
                <c:pt idx="473">
                  <c:v>0.28349975423444113</c:v>
                </c:pt>
                <c:pt idx="474">
                  <c:v>0.28352216306599493</c:v>
                </c:pt>
                <c:pt idx="475">
                  <c:v>0.2835501590864527</c:v>
                </c:pt>
                <c:pt idx="476">
                  <c:v>0.28355989947835519</c:v>
                </c:pt>
                <c:pt idx="477">
                  <c:v>0.28355898984837902</c:v>
                </c:pt>
                <c:pt idx="478">
                  <c:v>0.2835828634995724</c:v>
                </c:pt>
                <c:pt idx="479">
                  <c:v>0.2836415108231149</c:v>
                </c:pt>
                <c:pt idx="480">
                  <c:v>0.28372983468358964</c:v>
                </c:pt>
                <c:pt idx="481">
                  <c:v>0.28370920199532973</c:v>
                </c:pt>
                <c:pt idx="482">
                  <c:v>0.28368532593202461</c:v>
                </c:pt>
                <c:pt idx="483">
                  <c:v>0.28372574143088275</c:v>
                </c:pt>
                <c:pt idx="484">
                  <c:v>0.28372611144315435</c:v>
                </c:pt>
                <c:pt idx="485">
                  <c:v>0.28371689947410789</c:v>
                </c:pt>
                <c:pt idx="486">
                  <c:v>0.28371405491278462</c:v>
                </c:pt>
                <c:pt idx="487">
                  <c:v>0.28373471331426864</c:v>
                </c:pt>
                <c:pt idx="488">
                  <c:v>0.28372302248825554</c:v>
                </c:pt>
                <c:pt idx="489">
                  <c:v>0.28371505826874649</c:v>
                </c:pt>
                <c:pt idx="490">
                  <c:v>0.28374121333552543</c:v>
                </c:pt>
                <c:pt idx="491">
                  <c:v>0.28376937525180052</c:v>
                </c:pt>
                <c:pt idx="492">
                  <c:v>0.28375214287163297</c:v>
                </c:pt>
                <c:pt idx="493">
                  <c:v>0.28371865059584606</c:v>
                </c:pt>
                <c:pt idx="494">
                  <c:v>0.2837104516046432</c:v>
                </c:pt>
                <c:pt idx="495">
                  <c:v>0.28369399044012295</c:v>
                </c:pt>
                <c:pt idx="496">
                  <c:v>0.28367527822287847</c:v>
                </c:pt>
                <c:pt idx="497">
                  <c:v>0.28366393672002993</c:v>
                </c:pt>
                <c:pt idx="498">
                  <c:v>0.28366556548213984</c:v>
                </c:pt>
                <c:pt idx="499">
                  <c:v>0.28369164332647467</c:v>
                </c:pt>
                <c:pt idx="500">
                  <c:v>0.28368524043400201</c:v>
                </c:pt>
                <c:pt idx="501">
                  <c:v>0.28366308155284808</c:v>
                </c:pt>
                <c:pt idx="502">
                  <c:v>0.28365939358161096</c:v>
                </c:pt>
                <c:pt idx="503">
                  <c:v>0.28363342310019507</c:v>
                </c:pt>
                <c:pt idx="504">
                  <c:v>0.28359471336323056</c:v>
                </c:pt>
                <c:pt idx="505">
                  <c:v>0.28358898152083728</c:v>
                </c:pt>
                <c:pt idx="506">
                  <c:v>0.28359520947398625</c:v>
                </c:pt>
                <c:pt idx="507">
                  <c:v>0.28357814181811825</c:v>
                </c:pt>
                <c:pt idx="508">
                  <c:v>0.28357899997348074</c:v>
                </c:pt>
                <c:pt idx="509">
                  <c:v>0.28359238552067939</c:v>
                </c:pt>
                <c:pt idx="510">
                  <c:v>0.28358544354737153</c:v>
                </c:pt>
                <c:pt idx="511">
                  <c:v>0.2835566714367635</c:v>
                </c:pt>
                <c:pt idx="512">
                  <c:v>0.28351623173994034</c:v>
                </c:pt>
                <c:pt idx="513">
                  <c:v>0.28350957566396245</c:v>
                </c:pt>
                <c:pt idx="514">
                  <c:v>0.28351383471043973</c:v>
                </c:pt>
                <c:pt idx="515">
                  <c:v>0.28352367811163681</c:v>
                </c:pt>
                <c:pt idx="516">
                  <c:v>0.28350251793622633</c:v>
                </c:pt>
                <c:pt idx="517">
                  <c:v>0.28346789458670912</c:v>
                </c:pt>
                <c:pt idx="518">
                  <c:v>0.28346165982966426</c:v>
                </c:pt>
                <c:pt idx="519">
                  <c:v>0.28347483298698101</c:v>
                </c:pt>
                <c:pt idx="520">
                  <c:v>0.28346879418623944</c:v>
                </c:pt>
                <c:pt idx="521">
                  <c:v>0.28345884566970475</c:v>
                </c:pt>
                <c:pt idx="522">
                  <c:v>0.28347464090067648</c:v>
                </c:pt>
                <c:pt idx="523">
                  <c:v>0.28342882915082418</c:v>
                </c:pt>
                <c:pt idx="524">
                  <c:v>0.28342016673373305</c:v>
                </c:pt>
                <c:pt idx="525">
                  <c:v>0.28339838419682595</c:v>
                </c:pt>
                <c:pt idx="526">
                  <c:v>0.28340066229237948</c:v>
                </c:pt>
                <c:pt idx="527">
                  <c:v>0.2834268496620988</c:v>
                </c:pt>
                <c:pt idx="528">
                  <c:v>0.28340625632427524</c:v>
                </c:pt>
                <c:pt idx="529">
                  <c:v>0.28339483175627955</c:v>
                </c:pt>
                <c:pt idx="530">
                  <c:v>0.28340294731652549</c:v>
                </c:pt>
                <c:pt idx="531">
                  <c:v>0.28337547475523978</c:v>
                </c:pt>
                <c:pt idx="532">
                  <c:v>0.28332518123152073</c:v>
                </c:pt>
                <c:pt idx="533">
                  <c:v>0.28331765189662456</c:v>
                </c:pt>
                <c:pt idx="534">
                  <c:v>0.28334113130683108</c:v>
                </c:pt>
                <c:pt idx="535">
                  <c:v>0.28333404130794987</c:v>
                </c:pt>
                <c:pt idx="536">
                  <c:v>0.28333283893892025</c:v>
                </c:pt>
                <c:pt idx="537">
                  <c:v>0.28336047004846537</c:v>
                </c:pt>
                <c:pt idx="538">
                  <c:v>0.28337755923088781</c:v>
                </c:pt>
                <c:pt idx="539">
                  <c:v>0.28334637799782808</c:v>
                </c:pt>
                <c:pt idx="540">
                  <c:v>0.28335364894434728</c:v>
                </c:pt>
                <c:pt idx="541">
                  <c:v>0.28338013282144076</c:v>
                </c:pt>
                <c:pt idx="542">
                  <c:v>0.28339171939917845</c:v>
                </c:pt>
                <c:pt idx="543">
                  <c:v>0.28342173854914021</c:v>
                </c:pt>
                <c:pt idx="544">
                  <c:v>0.28346890065123631</c:v>
                </c:pt>
                <c:pt idx="545">
                  <c:v>0.28349853158321409</c:v>
                </c:pt>
                <c:pt idx="546">
                  <c:v>0.28349640501697199</c:v>
                </c:pt>
                <c:pt idx="547">
                  <c:v>0.28349880334700922</c:v>
                </c:pt>
                <c:pt idx="548">
                  <c:v>0.28352506683244222</c:v>
                </c:pt>
                <c:pt idx="549">
                  <c:v>0.28355952995798978</c:v>
                </c:pt>
                <c:pt idx="550">
                  <c:v>0.28353479220852768</c:v>
                </c:pt>
                <c:pt idx="551">
                  <c:v>0.28350483222066614</c:v>
                </c:pt>
                <c:pt idx="552">
                  <c:v>0.28355829784787184</c:v>
                </c:pt>
                <c:pt idx="553">
                  <c:v>0.28363073459826021</c:v>
                </c:pt>
                <c:pt idx="554">
                  <c:v>0.28363873761036912</c:v>
                </c:pt>
                <c:pt idx="555">
                  <c:v>0.28365789105414468</c:v>
                </c:pt>
                <c:pt idx="556">
                  <c:v>0.28371971517510119</c:v>
                </c:pt>
                <c:pt idx="557">
                  <c:v>0.28369805094182438</c:v>
                </c:pt>
                <c:pt idx="558">
                  <c:v>0.28368658375099148</c:v>
                </c:pt>
                <c:pt idx="559">
                  <c:v>0.28374324948152402</c:v>
                </c:pt>
                <c:pt idx="560">
                  <c:v>0.28379214047855345</c:v>
                </c:pt>
                <c:pt idx="561">
                  <c:v>0.28382602540432006</c:v>
                </c:pt>
                <c:pt idx="562">
                  <c:v>0.28388938758915983</c:v>
                </c:pt>
                <c:pt idx="563">
                  <c:v>0.28390041695359036</c:v>
                </c:pt>
                <c:pt idx="564">
                  <c:v>0.28391961675980443</c:v>
                </c:pt>
                <c:pt idx="565">
                  <c:v>0.28394738624127436</c:v>
                </c:pt>
                <c:pt idx="566">
                  <c:v>0.28397944044029882</c:v>
                </c:pt>
                <c:pt idx="567">
                  <c:v>0.28400707248094281</c:v>
                </c:pt>
                <c:pt idx="568">
                  <c:v>0.28406024191862383</c:v>
                </c:pt>
                <c:pt idx="569">
                  <c:v>0.28413065064154436</c:v>
                </c:pt>
                <c:pt idx="570">
                  <c:v>0.28419094714270238</c:v>
                </c:pt>
                <c:pt idx="571">
                  <c:v>0.28419410693012881</c:v>
                </c:pt>
                <c:pt idx="572">
                  <c:v>0.28420569704755044</c:v>
                </c:pt>
                <c:pt idx="573">
                  <c:v>0.28428469688352398</c:v>
                </c:pt>
                <c:pt idx="574">
                  <c:v>0.28432598629761574</c:v>
                </c:pt>
                <c:pt idx="575">
                  <c:v>0.28435449729906909</c:v>
                </c:pt>
                <c:pt idx="576">
                  <c:v>0.28436539619453344</c:v>
                </c:pt>
                <c:pt idx="577">
                  <c:v>0.28439755505832215</c:v>
                </c:pt>
                <c:pt idx="578">
                  <c:v>0.28442678016608669</c:v>
                </c:pt>
                <c:pt idx="579">
                  <c:v>0.28444679360432767</c:v>
                </c:pt>
                <c:pt idx="580">
                  <c:v>0.28451360447897883</c:v>
                </c:pt>
                <c:pt idx="581">
                  <c:v>0.28456448795570749</c:v>
                </c:pt>
                <c:pt idx="582">
                  <c:v>0.28465247725034376</c:v>
                </c:pt>
                <c:pt idx="583">
                  <c:v>0.28472864168061546</c:v>
                </c:pt>
                <c:pt idx="584">
                  <c:v>0.28475082211266628</c:v>
                </c:pt>
                <c:pt idx="585">
                  <c:v>0.28476571185840638</c:v>
                </c:pt>
                <c:pt idx="586">
                  <c:v>0.28484786255880229</c:v>
                </c:pt>
                <c:pt idx="587">
                  <c:v>0.28491668893956118</c:v>
                </c:pt>
                <c:pt idx="588">
                  <c:v>0.28489514305505831</c:v>
                </c:pt>
                <c:pt idx="589">
                  <c:v>0.28489213988603013</c:v>
                </c:pt>
                <c:pt idx="590">
                  <c:v>0.28492277849020647</c:v>
                </c:pt>
                <c:pt idx="591">
                  <c:v>0.28498370238334703</c:v>
                </c:pt>
                <c:pt idx="592">
                  <c:v>0.28502331946181098</c:v>
                </c:pt>
                <c:pt idx="593">
                  <c:v>0.28509253913610416</c:v>
                </c:pt>
                <c:pt idx="594">
                  <c:v>0.2851495689266268</c:v>
                </c:pt>
                <c:pt idx="595">
                  <c:v>0.28508472351084552</c:v>
                </c:pt>
                <c:pt idx="596">
                  <c:v>0.28509288615863515</c:v>
                </c:pt>
                <c:pt idx="597">
                  <c:v>0.28512440956776391</c:v>
                </c:pt>
                <c:pt idx="598">
                  <c:v>0.28521292497090311</c:v>
                </c:pt>
                <c:pt idx="599">
                  <c:v>0.28526438181395053</c:v>
                </c:pt>
                <c:pt idx="600">
                  <c:v>0.28531771167911152</c:v>
                </c:pt>
                <c:pt idx="601">
                  <c:v>0.28539938033869755</c:v>
                </c:pt>
                <c:pt idx="602">
                  <c:v>0.28541695856612076</c:v>
                </c:pt>
                <c:pt idx="603">
                  <c:v>0.28537030455564832</c:v>
                </c:pt>
                <c:pt idx="604">
                  <c:v>0.28537653338280766</c:v>
                </c:pt>
                <c:pt idx="605">
                  <c:v>0.28540352728182067</c:v>
                </c:pt>
                <c:pt idx="606">
                  <c:v>0.28539369900332817</c:v>
                </c:pt>
                <c:pt idx="607">
                  <c:v>0.28543026509690761</c:v>
                </c:pt>
                <c:pt idx="608">
                  <c:v>0.28547607563823746</c:v>
                </c:pt>
                <c:pt idx="609">
                  <c:v>0.2854833223412187</c:v>
                </c:pt>
                <c:pt idx="610">
                  <c:v>0.28548140810471645</c:v>
                </c:pt>
                <c:pt idx="611">
                  <c:v>0.28553077724770232</c:v>
                </c:pt>
                <c:pt idx="612">
                  <c:v>0.28555591419768095</c:v>
                </c:pt>
                <c:pt idx="613">
                  <c:v>0.285549677961702</c:v>
                </c:pt>
                <c:pt idx="614">
                  <c:v>0.28556688586358392</c:v>
                </c:pt>
                <c:pt idx="615">
                  <c:v>0.28561296005903652</c:v>
                </c:pt>
                <c:pt idx="616">
                  <c:v>0.28563542062731018</c:v>
                </c:pt>
                <c:pt idx="617">
                  <c:v>0.28567987080482854</c:v>
                </c:pt>
                <c:pt idx="618">
                  <c:v>0.28579823658403042</c:v>
                </c:pt>
                <c:pt idx="619">
                  <c:v>0.28584275991296809</c:v>
                </c:pt>
                <c:pt idx="620">
                  <c:v>0.28587466119354504</c:v>
                </c:pt>
                <c:pt idx="621">
                  <c:v>0.28601207961868996</c:v>
                </c:pt>
                <c:pt idx="622">
                  <c:v>0.28617148640585216</c:v>
                </c:pt>
                <c:pt idx="623">
                  <c:v>0.28623669462277029</c:v>
                </c:pt>
                <c:pt idx="624">
                  <c:v>0.28619648750407384</c:v>
                </c:pt>
                <c:pt idx="625">
                  <c:v>0.28629809679803087</c:v>
                </c:pt>
                <c:pt idx="626">
                  <c:v>0.28635654708278568</c:v>
                </c:pt>
                <c:pt idx="627">
                  <c:v>0.28642067896957274</c:v>
                </c:pt>
                <c:pt idx="628">
                  <c:v>0.28656071494702856</c:v>
                </c:pt>
                <c:pt idx="629">
                  <c:v>0.28666062467842579</c:v>
                </c:pt>
                <c:pt idx="630">
                  <c:v>0.28672381350344889</c:v>
                </c:pt>
                <c:pt idx="631">
                  <c:v>0.28678235380928574</c:v>
                </c:pt>
                <c:pt idx="632">
                  <c:v>0.28693406038192931</c:v>
                </c:pt>
                <c:pt idx="633">
                  <c:v>0.28693959406349018</c:v>
                </c:pt>
                <c:pt idx="634">
                  <c:v>0.28686912171683449</c:v>
                </c:pt>
                <c:pt idx="635">
                  <c:v>0.28690532795229373</c:v>
                </c:pt>
                <c:pt idx="636">
                  <c:v>0.2870375728488177</c:v>
                </c:pt>
                <c:pt idx="637">
                  <c:v>0.28706976345465668</c:v>
                </c:pt>
                <c:pt idx="638">
                  <c:v>0.28702383590446706</c:v>
                </c:pt>
                <c:pt idx="639">
                  <c:v>0.28712418215407504</c:v>
                </c:pt>
                <c:pt idx="640">
                  <c:v>0.28720154848792362</c:v>
                </c:pt>
                <c:pt idx="641">
                  <c:v>0.2871971766500645</c:v>
                </c:pt>
                <c:pt idx="642">
                  <c:v>0.28716957129391668</c:v>
                </c:pt>
                <c:pt idx="643">
                  <c:v>0.28715305884760389</c:v>
                </c:pt>
                <c:pt idx="644">
                  <c:v>0.28729877936126641</c:v>
                </c:pt>
                <c:pt idx="645">
                  <c:v>0.28747033517337822</c:v>
                </c:pt>
                <c:pt idx="646">
                  <c:v>0.28743910446914295</c:v>
                </c:pt>
                <c:pt idx="647">
                  <c:v>0.28738995103451243</c:v>
                </c:pt>
                <c:pt idx="648">
                  <c:v>0.28744727842701306</c:v>
                </c:pt>
                <c:pt idx="649">
                  <c:v>0.28750940137978775</c:v>
                </c:pt>
                <c:pt idx="650">
                  <c:v>0.28737399352639348</c:v>
                </c:pt>
                <c:pt idx="651">
                  <c:v>0.28739655836050459</c:v>
                </c:pt>
                <c:pt idx="652">
                  <c:v>0.28725724798643254</c:v>
                </c:pt>
                <c:pt idx="653">
                  <c:v>0.28727283153452321</c:v>
                </c:pt>
                <c:pt idx="654">
                  <c:v>0.28747714990874462</c:v>
                </c:pt>
                <c:pt idx="655">
                  <c:v>0.28753550644944642</c:v>
                </c:pt>
                <c:pt idx="656">
                  <c:v>0.28753923605977244</c:v>
                </c:pt>
                <c:pt idx="657">
                  <c:v>0.28763882199574459</c:v>
                </c:pt>
                <c:pt idx="658">
                  <c:v>0.28765039838099893</c:v>
                </c:pt>
                <c:pt idx="659">
                  <c:v>0.2875814131040107</c:v>
                </c:pt>
                <c:pt idx="660">
                  <c:v>0.28764125893485021</c:v>
                </c:pt>
                <c:pt idx="661">
                  <c:v>0.28769162628696948</c:v>
                </c:pt>
                <c:pt idx="662">
                  <c:v>0.28762169868668791</c:v>
                </c:pt>
                <c:pt idx="663">
                  <c:v>0.28760898666251911</c:v>
                </c:pt>
                <c:pt idx="664">
                  <c:v>0.2876554226419426</c:v>
                </c:pt>
                <c:pt idx="665">
                  <c:v>0.2877295494194842</c:v>
                </c:pt>
                <c:pt idx="666">
                  <c:v>0.28775262138474694</c:v>
                </c:pt>
                <c:pt idx="667">
                  <c:v>0.28778963834930193</c:v>
                </c:pt>
                <c:pt idx="668">
                  <c:v>0.28784745996255251</c:v>
                </c:pt>
                <c:pt idx="669">
                  <c:v>0.28784769536804755</c:v>
                </c:pt>
                <c:pt idx="670">
                  <c:v>0.28783647378597466</c:v>
                </c:pt>
                <c:pt idx="671">
                  <c:v>0.28787115843519073</c:v>
                </c:pt>
                <c:pt idx="672">
                  <c:v>0.28803011548600937</c:v>
                </c:pt>
                <c:pt idx="673">
                  <c:v>0.28808206009165954</c:v>
                </c:pt>
                <c:pt idx="674">
                  <c:v>0.28800497254990948</c:v>
                </c:pt>
                <c:pt idx="675">
                  <c:v>0.28799432937138314</c:v>
                </c:pt>
                <c:pt idx="676">
                  <c:v>0.28803496571021842</c:v>
                </c:pt>
                <c:pt idx="677">
                  <c:v>0.28809965264657422</c:v>
                </c:pt>
                <c:pt idx="678">
                  <c:v>0.28820302457735669</c:v>
                </c:pt>
                <c:pt idx="679">
                  <c:v>0.28825215044419311</c:v>
                </c:pt>
                <c:pt idx="680">
                  <c:v>0.28830012519173237</c:v>
                </c:pt>
                <c:pt idx="681">
                  <c:v>0.28827097448143119</c:v>
                </c:pt>
                <c:pt idx="682">
                  <c:v>0.28822983183173445</c:v>
                </c:pt>
                <c:pt idx="683">
                  <c:v>0.28819684329377948</c:v>
                </c:pt>
                <c:pt idx="684">
                  <c:v>0.28817289554944014</c:v>
                </c:pt>
                <c:pt idx="685">
                  <c:v>0.28818488459679498</c:v>
                </c:pt>
                <c:pt idx="686">
                  <c:v>0.28823062413096867</c:v>
                </c:pt>
                <c:pt idx="687">
                  <c:v>0.28831093139028913</c:v>
                </c:pt>
                <c:pt idx="688">
                  <c:v>0.2883608737424031</c:v>
                </c:pt>
                <c:pt idx="689">
                  <c:v>0.28841276467790183</c:v>
                </c:pt>
                <c:pt idx="690">
                  <c:v>0.28846970822144252</c:v>
                </c:pt>
                <c:pt idx="691">
                  <c:v>0.28845354364211867</c:v>
                </c:pt>
                <c:pt idx="692">
                  <c:v>0.28846489642932555</c:v>
                </c:pt>
                <c:pt idx="693">
                  <c:v>0.28848279700407281</c:v>
                </c:pt>
                <c:pt idx="694">
                  <c:v>0.28850405587861827</c:v>
                </c:pt>
                <c:pt idx="695">
                  <c:v>0.28847347385544314</c:v>
                </c:pt>
                <c:pt idx="696">
                  <c:v>0.28848939162507498</c:v>
                </c:pt>
                <c:pt idx="697">
                  <c:v>0.28851926836038538</c:v>
                </c:pt>
                <c:pt idx="698">
                  <c:v>0.28854071917483781</c:v>
                </c:pt>
                <c:pt idx="699">
                  <c:v>0.28859118031067915</c:v>
                </c:pt>
                <c:pt idx="700">
                  <c:v>0.28864641325900275</c:v>
                </c:pt>
                <c:pt idx="701">
                  <c:v>0.28864972958668383</c:v>
                </c:pt>
                <c:pt idx="702">
                  <c:v>0.2886761351485837</c:v>
                </c:pt>
                <c:pt idx="703">
                  <c:v>0.28872259411349793</c:v>
                </c:pt>
                <c:pt idx="704">
                  <c:v>0.28870907486638081</c:v>
                </c:pt>
                <c:pt idx="705">
                  <c:v>0.28869967546585118</c:v>
                </c:pt>
                <c:pt idx="706">
                  <c:v>0.28869763431987122</c:v>
                </c:pt>
                <c:pt idx="707">
                  <c:v>0.28870104980546923</c:v>
                </c:pt>
                <c:pt idx="708">
                  <c:v>0.28865993277218255</c:v>
                </c:pt>
                <c:pt idx="709">
                  <c:v>0.28866182976230287</c:v>
                </c:pt>
                <c:pt idx="710">
                  <c:v>0.28872952738842095</c:v>
                </c:pt>
                <c:pt idx="711">
                  <c:v>0.28876703547693539</c:v>
                </c:pt>
                <c:pt idx="712">
                  <c:v>0.28875086267461431</c:v>
                </c:pt>
                <c:pt idx="713">
                  <c:v>0.28869716763467218</c:v>
                </c:pt>
                <c:pt idx="714">
                  <c:v>0.28862831282748797</c:v>
                </c:pt>
                <c:pt idx="715">
                  <c:v>0.28859904749140047</c:v>
                </c:pt>
                <c:pt idx="716">
                  <c:v>0.28858799252524048</c:v>
                </c:pt>
                <c:pt idx="717">
                  <c:v>0.2885781212609187</c:v>
                </c:pt>
                <c:pt idx="718">
                  <c:v>0.28860945829727908</c:v>
                </c:pt>
                <c:pt idx="719">
                  <c:v>0.28859709935749089</c:v>
                </c:pt>
                <c:pt idx="720">
                  <c:v>0.28857681020249104</c:v>
                </c:pt>
                <c:pt idx="721">
                  <c:v>0.28855612714393047</c:v>
                </c:pt>
                <c:pt idx="722">
                  <c:v>0.28854571844582616</c:v>
                </c:pt>
                <c:pt idx="723">
                  <c:v>0.28854109335409589</c:v>
                </c:pt>
                <c:pt idx="724">
                  <c:v>0.28855690813112206</c:v>
                </c:pt>
                <c:pt idx="725">
                  <c:v>0.28855591517728968</c:v>
                </c:pt>
                <c:pt idx="726">
                  <c:v>0.28854159754592895</c:v>
                </c:pt>
                <c:pt idx="727">
                  <c:v>0.28855825504570248</c:v>
                </c:pt>
                <c:pt idx="728">
                  <c:v>0.28860069578303282</c:v>
                </c:pt>
                <c:pt idx="729">
                  <c:v>0.2886096955989213</c:v>
                </c:pt>
                <c:pt idx="730">
                  <c:v>0.28862951608761667</c:v>
                </c:pt>
                <c:pt idx="731">
                  <c:v>0.28868899985923724</c:v>
                </c:pt>
                <c:pt idx="732">
                  <c:v>0.28870966418542293</c:v>
                </c:pt>
                <c:pt idx="733">
                  <c:v>0.28871227601334976</c:v>
                </c:pt>
                <c:pt idx="734">
                  <c:v>0.28870299334839356</c:v>
                </c:pt>
                <c:pt idx="735">
                  <c:v>0.28875007056803964</c:v>
                </c:pt>
                <c:pt idx="736">
                  <c:v>0.28880227372256134</c:v>
                </c:pt>
                <c:pt idx="737">
                  <c:v>0.28888740269217633</c:v>
                </c:pt>
                <c:pt idx="738">
                  <c:v>0.28902102343594022</c:v>
                </c:pt>
                <c:pt idx="739">
                  <c:v>0.2891140397457132</c:v>
                </c:pt>
                <c:pt idx="740">
                  <c:v>0.28919229061126078</c:v>
                </c:pt>
                <c:pt idx="741">
                  <c:v>0.28925788252122758</c:v>
                </c:pt>
                <c:pt idx="742">
                  <c:v>0.28929792717058739</c:v>
                </c:pt>
                <c:pt idx="743">
                  <c:v>0.28935578080242191</c:v>
                </c:pt>
                <c:pt idx="744">
                  <c:v>0.28943716720435009</c:v>
                </c:pt>
                <c:pt idx="745">
                  <c:v>0.28955307907448508</c:v>
                </c:pt>
                <c:pt idx="746">
                  <c:v>0.28969648179446666</c:v>
                </c:pt>
                <c:pt idx="747">
                  <c:v>0.2898082401144802</c:v>
                </c:pt>
                <c:pt idx="748">
                  <c:v>0.28992927913038852</c:v>
                </c:pt>
                <c:pt idx="749">
                  <c:v>0.29002945327246038</c:v>
                </c:pt>
                <c:pt idx="750">
                  <c:v>0.29012538043847841</c:v>
                </c:pt>
                <c:pt idx="751">
                  <c:v>0.29022587222634755</c:v>
                </c:pt>
                <c:pt idx="752">
                  <c:v>0.29031391878458485</c:v>
                </c:pt>
                <c:pt idx="753">
                  <c:v>0.29039178275380512</c:v>
                </c:pt>
                <c:pt idx="754">
                  <c:v>0.29045242672036808</c:v>
                </c:pt>
                <c:pt idx="755">
                  <c:v>0.29051127312248221</c:v>
                </c:pt>
                <c:pt idx="756">
                  <c:v>0.2905923013870999</c:v>
                </c:pt>
                <c:pt idx="757">
                  <c:v>0.2907003264389274</c:v>
                </c:pt>
                <c:pt idx="758">
                  <c:v>0.29078149574678291</c:v>
                </c:pt>
                <c:pt idx="759">
                  <c:v>0.29085539553865253</c:v>
                </c:pt>
                <c:pt idx="760">
                  <c:v>0.29093336588491964</c:v>
                </c:pt>
                <c:pt idx="761">
                  <c:v>0.29097914630802385</c:v>
                </c:pt>
                <c:pt idx="762">
                  <c:v>0.29104026466862415</c:v>
                </c:pt>
                <c:pt idx="763">
                  <c:v>0.29110600090832067</c:v>
                </c:pt>
                <c:pt idx="764">
                  <c:v>0.29117203580654133</c:v>
                </c:pt>
                <c:pt idx="765">
                  <c:v>0.29125257134147936</c:v>
                </c:pt>
                <c:pt idx="766">
                  <c:v>0.29129921524623681</c:v>
                </c:pt>
                <c:pt idx="767">
                  <c:v>0.29132451794765551</c:v>
                </c:pt>
                <c:pt idx="768">
                  <c:v>0.29133757128749821</c:v>
                </c:pt>
                <c:pt idx="769">
                  <c:v>0.29135411999616423</c:v>
                </c:pt>
                <c:pt idx="770">
                  <c:v>0.29138905368371421</c:v>
                </c:pt>
                <c:pt idx="771">
                  <c:v>0.29140261688752878</c:v>
                </c:pt>
                <c:pt idx="772">
                  <c:v>0.29139952904406524</c:v>
                </c:pt>
                <c:pt idx="773">
                  <c:v>0.29141567522643419</c:v>
                </c:pt>
                <c:pt idx="774">
                  <c:v>0.29142942097807217</c:v>
                </c:pt>
                <c:pt idx="775">
                  <c:v>0.29142022187192113</c:v>
                </c:pt>
                <c:pt idx="776">
                  <c:v>0.29140785275745235</c:v>
                </c:pt>
                <c:pt idx="777">
                  <c:v>0.29142493634316752</c:v>
                </c:pt>
                <c:pt idx="778">
                  <c:v>0.29138742580848404</c:v>
                </c:pt>
                <c:pt idx="779">
                  <c:v>0.2913518953342345</c:v>
                </c:pt>
                <c:pt idx="780">
                  <c:v>0.29135858380437346</c:v>
                </c:pt>
                <c:pt idx="781">
                  <c:v>0.29130979009935998</c:v>
                </c:pt>
                <c:pt idx="782">
                  <c:v>0.29125848423064588</c:v>
                </c:pt>
                <c:pt idx="783">
                  <c:v>0.29121291431496371</c:v>
                </c:pt>
                <c:pt idx="784">
                  <c:v>0.29114482750232473</c:v>
                </c:pt>
                <c:pt idx="785">
                  <c:v>0.29107782031695439</c:v>
                </c:pt>
                <c:pt idx="786">
                  <c:v>0.29101424034420559</c:v>
                </c:pt>
                <c:pt idx="787">
                  <c:v>0.29093422141252473</c:v>
                </c:pt>
                <c:pt idx="788">
                  <c:v>0.29087606518019454</c:v>
                </c:pt>
                <c:pt idx="789">
                  <c:v>0.29080972164363278</c:v>
                </c:pt>
                <c:pt idx="790">
                  <c:v>0.29073776396686674</c:v>
                </c:pt>
                <c:pt idx="791">
                  <c:v>0.29064968988105883</c:v>
                </c:pt>
                <c:pt idx="792">
                  <c:v>0.2905707492688348</c:v>
                </c:pt>
                <c:pt idx="793">
                  <c:v>0.29049506418012766</c:v>
                </c:pt>
                <c:pt idx="794">
                  <c:v>0.2903996306665616</c:v>
                </c:pt>
                <c:pt idx="795">
                  <c:v>0.29033640534635979</c:v>
                </c:pt>
                <c:pt idx="796">
                  <c:v>0.29027685662600322</c:v>
                </c:pt>
                <c:pt idx="797">
                  <c:v>0.29022185465137285</c:v>
                </c:pt>
                <c:pt idx="798">
                  <c:v>0.29016732880833274</c:v>
                </c:pt>
                <c:pt idx="799">
                  <c:v>0.29010105886986054</c:v>
                </c:pt>
                <c:pt idx="800">
                  <c:v>0.29002415874112925</c:v>
                </c:pt>
                <c:pt idx="801">
                  <c:v>0.28995345682527796</c:v>
                </c:pt>
                <c:pt idx="802">
                  <c:v>0.2898769758437213</c:v>
                </c:pt>
                <c:pt idx="803">
                  <c:v>0.28981752266019595</c:v>
                </c:pt>
                <c:pt idx="804">
                  <c:v>0.28977347495461125</c:v>
                </c:pt>
                <c:pt idx="805">
                  <c:v>0.28975924274096859</c:v>
                </c:pt>
                <c:pt idx="806">
                  <c:v>0.28973128615672011</c:v>
                </c:pt>
                <c:pt idx="807">
                  <c:v>0.28970874331999413</c:v>
                </c:pt>
                <c:pt idx="808">
                  <c:v>0.28968391095451884</c:v>
                </c:pt>
                <c:pt idx="809">
                  <c:v>0.28965330311254917</c:v>
                </c:pt>
                <c:pt idx="810">
                  <c:v>0.28964150929441401</c:v>
                </c:pt>
                <c:pt idx="811">
                  <c:v>0.28963854421332963</c:v>
                </c:pt>
                <c:pt idx="812">
                  <c:v>0.28963305603135875</c:v>
                </c:pt>
                <c:pt idx="813">
                  <c:v>0.2896418919177996</c:v>
                </c:pt>
                <c:pt idx="814">
                  <c:v>0.28965103253060298</c:v>
                </c:pt>
                <c:pt idx="815">
                  <c:v>0.28965892435547064</c:v>
                </c:pt>
                <c:pt idx="816">
                  <c:v>0.28966278732952144</c:v>
                </c:pt>
                <c:pt idx="817">
                  <c:v>0.28966992687171811</c:v>
                </c:pt>
                <c:pt idx="818">
                  <c:v>0.28968457487543359</c:v>
                </c:pt>
                <c:pt idx="819">
                  <c:v>0.28969731812439586</c:v>
                </c:pt>
                <c:pt idx="820">
                  <c:v>0.28971081972661378</c:v>
                </c:pt>
                <c:pt idx="821">
                  <c:v>0.28972771010389103</c:v>
                </c:pt>
                <c:pt idx="822">
                  <c:v>0.28974655475581157</c:v>
                </c:pt>
                <c:pt idx="823">
                  <c:v>0.28975901393725456</c:v>
                </c:pt>
                <c:pt idx="824">
                  <c:v>0.28977301155277779</c:v>
                </c:pt>
                <c:pt idx="825">
                  <c:v>0.28979008866182338</c:v>
                </c:pt>
                <c:pt idx="826">
                  <c:v>0.28980968338231711</c:v>
                </c:pt>
                <c:pt idx="827">
                  <c:v>0.28982482930895132</c:v>
                </c:pt>
                <c:pt idx="828">
                  <c:v>0.28983414332065838</c:v>
                </c:pt>
                <c:pt idx="829">
                  <c:v>0.28984565057718914</c:v>
                </c:pt>
                <c:pt idx="830">
                  <c:v>0.28984997839738597</c:v>
                </c:pt>
                <c:pt idx="831">
                  <c:v>0.28984733930474604</c:v>
                </c:pt>
                <c:pt idx="832">
                  <c:v>0.28986891417165905</c:v>
                </c:pt>
                <c:pt idx="833">
                  <c:v>0.2898811390899419</c:v>
                </c:pt>
                <c:pt idx="834">
                  <c:v>0.28987301832733398</c:v>
                </c:pt>
                <c:pt idx="835">
                  <c:v>0.28987771919677319</c:v>
                </c:pt>
                <c:pt idx="836">
                  <c:v>0.28988104880045684</c:v>
                </c:pt>
                <c:pt idx="837">
                  <c:v>0.28988075987630207</c:v>
                </c:pt>
                <c:pt idx="838">
                  <c:v>0.28988520864120643</c:v>
                </c:pt>
                <c:pt idx="839">
                  <c:v>0.28989865179876312</c:v>
                </c:pt>
                <c:pt idx="840">
                  <c:v>0.28991257460372599</c:v>
                </c:pt>
                <c:pt idx="841">
                  <c:v>0.28992264599278889</c:v>
                </c:pt>
                <c:pt idx="842">
                  <c:v>0.28991687813078765</c:v>
                </c:pt>
                <c:pt idx="843">
                  <c:v>0.2899115416056639</c:v>
                </c:pt>
                <c:pt idx="844">
                  <c:v>0.28989636549171599</c:v>
                </c:pt>
                <c:pt idx="845">
                  <c:v>0.28986603823371859</c:v>
                </c:pt>
                <c:pt idx="846">
                  <c:v>0.28984895603587352</c:v>
                </c:pt>
                <c:pt idx="847">
                  <c:v>0.28986933604757265</c:v>
                </c:pt>
                <c:pt idx="848">
                  <c:v>0.2898684915673615</c:v>
                </c:pt>
                <c:pt idx="849">
                  <c:v>0.28985649408855302</c:v>
                </c:pt>
                <c:pt idx="850">
                  <c:v>0.28984668221583604</c:v>
                </c:pt>
                <c:pt idx="851">
                  <c:v>0.28983581246806883</c:v>
                </c:pt>
                <c:pt idx="852">
                  <c:v>0.28981601029846377</c:v>
                </c:pt>
                <c:pt idx="853">
                  <c:v>0.28981693400008451</c:v>
                </c:pt>
                <c:pt idx="854">
                  <c:v>0.2898287768632955</c:v>
                </c:pt>
                <c:pt idx="855">
                  <c:v>0.2898268330539831</c:v>
                </c:pt>
                <c:pt idx="856">
                  <c:v>0.28981396680791655</c:v>
                </c:pt>
                <c:pt idx="857">
                  <c:v>0.28980551635284424</c:v>
                </c:pt>
                <c:pt idx="858">
                  <c:v>0.28980690687508998</c:v>
                </c:pt>
                <c:pt idx="859">
                  <c:v>0.28980102883860809</c:v>
                </c:pt>
                <c:pt idx="860">
                  <c:v>0.28979540283577432</c:v>
                </c:pt>
                <c:pt idx="861">
                  <c:v>0.289782081744413</c:v>
                </c:pt>
                <c:pt idx="862">
                  <c:v>0.28975735842259703</c:v>
                </c:pt>
                <c:pt idx="863">
                  <c:v>0.28973086687823729</c:v>
                </c:pt>
                <c:pt idx="864">
                  <c:v>0.28971059852117387</c:v>
                </c:pt>
                <c:pt idx="865">
                  <c:v>0.28969497819682827</c:v>
                </c:pt>
                <c:pt idx="866">
                  <c:v>0.28967379933982235</c:v>
                </c:pt>
                <c:pt idx="867">
                  <c:v>0.2896578224774356</c:v>
                </c:pt>
                <c:pt idx="868">
                  <c:v>0.28963635764971218</c:v>
                </c:pt>
                <c:pt idx="869">
                  <c:v>0.28960267491731817</c:v>
                </c:pt>
                <c:pt idx="870">
                  <c:v>0.28957523883261554</c:v>
                </c:pt>
                <c:pt idx="871">
                  <c:v>0.28954816190732063</c:v>
                </c:pt>
                <c:pt idx="872">
                  <c:v>0.28952651537836233</c:v>
                </c:pt>
                <c:pt idx="873">
                  <c:v>0.28950953182005573</c:v>
                </c:pt>
                <c:pt idx="874">
                  <c:v>0.28949361070557539</c:v>
                </c:pt>
                <c:pt idx="875">
                  <c:v>0.28949179633228245</c:v>
                </c:pt>
                <c:pt idx="876">
                  <c:v>0.28947380474219125</c:v>
                </c:pt>
                <c:pt idx="877">
                  <c:v>0.28944793366054272</c:v>
                </c:pt>
                <c:pt idx="878">
                  <c:v>0.28941786281435217</c:v>
                </c:pt>
                <c:pt idx="879">
                  <c:v>0.28939111569272008</c:v>
                </c:pt>
                <c:pt idx="880">
                  <c:v>0.28936093239933347</c:v>
                </c:pt>
                <c:pt idx="881">
                  <c:v>0.28933002285734472</c:v>
                </c:pt>
                <c:pt idx="882">
                  <c:v>0.28929597444944094</c:v>
                </c:pt>
                <c:pt idx="883">
                  <c:v>0.28927169488696025</c:v>
                </c:pt>
                <c:pt idx="884">
                  <c:v>0.28924389241158838</c:v>
                </c:pt>
                <c:pt idx="885">
                  <c:v>0.28922247578524191</c:v>
                </c:pt>
                <c:pt idx="886">
                  <c:v>0.28921936864479625</c:v>
                </c:pt>
                <c:pt idx="887">
                  <c:v>0.28921644927154144</c:v>
                </c:pt>
                <c:pt idx="888">
                  <c:v>0.28921403548540897</c:v>
                </c:pt>
                <c:pt idx="889">
                  <c:v>0.28920161196408767</c:v>
                </c:pt>
                <c:pt idx="890">
                  <c:v>0.28917545228648167</c:v>
                </c:pt>
                <c:pt idx="891">
                  <c:v>0.2891500990776717</c:v>
                </c:pt>
                <c:pt idx="892">
                  <c:v>0.2891335681436768</c:v>
                </c:pt>
                <c:pt idx="893">
                  <c:v>0.28910695181702267</c:v>
                </c:pt>
                <c:pt idx="894">
                  <c:v>0.28908609761476844</c:v>
                </c:pt>
                <c:pt idx="895">
                  <c:v>0.28905935324539095</c:v>
                </c:pt>
                <c:pt idx="896">
                  <c:v>0.28904654313864153</c:v>
                </c:pt>
                <c:pt idx="897">
                  <c:v>0.28904142092129731</c:v>
                </c:pt>
                <c:pt idx="898">
                  <c:v>0.28902790086010305</c:v>
                </c:pt>
                <c:pt idx="899">
                  <c:v>0.28903444703430176</c:v>
                </c:pt>
                <c:pt idx="900">
                  <c:v>0.28902121480314574</c:v>
                </c:pt>
                <c:pt idx="901">
                  <c:v>0.2889803682159065</c:v>
                </c:pt>
                <c:pt idx="902">
                  <c:v>0.28896156817855695</c:v>
                </c:pt>
                <c:pt idx="903">
                  <c:v>0.28895215720546225</c:v>
                </c:pt>
                <c:pt idx="904">
                  <c:v>0.28893561331983458</c:v>
                </c:pt>
                <c:pt idx="905">
                  <c:v>0.28893902471692162</c:v>
                </c:pt>
                <c:pt idx="906">
                  <c:v>0.28893082930079994</c:v>
                </c:pt>
                <c:pt idx="907">
                  <c:v>0.28891650083197745</c:v>
                </c:pt>
                <c:pt idx="908">
                  <c:v>0.28890172893848853</c:v>
                </c:pt>
                <c:pt idx="909">
                  <c:v>0.28888758348557914</c:v>
                </c:pt>
                <c:pt idx="910">
                  <c:v>0.28886796787940267</c:v>
                </c:pt>
                <c:pt idx="911">
                  <c:v>0.28884610890727819</c:v>
                </c:pt>
                <c:pt idx="912">
                  <c:v>0.28882333900714441</c:v>
                </c:pt>
                <c:pt idx="913">
                  <c:v>0.28880794045431052</c:v>
                </c:pt>
                <c:pt idx="914">
                  <c:v>0.28878698078413262</c:v>
                </c:pt>
                <c:pt idx="915">
                  <c:v>0.28876909790703381</c:v>
                </c:pt>
                <c:pt idx="916">
                  <c:v>0.28876224212345503</c:v>
                </c:pt>
                <c:pt idx="917">
                  <c:v>0.28874527449770615</c:v>
                </c:pt>
                <c:pt idx="918">
                  <c:v>0.28872679229669146</c:v>
                </c:pt>
                <c:pt idx="919">
                  <c:v>0.28871320306527115</c:v>
                </c:pt>
                <c:pt idx="920">
                  <c:v>0.28869817462623404</c:v>
                </c:pt>
                <c:pt idx="921">
                  <c:v>0.28866908539712055</c:v>
                </c:pt>
                <c:pt idx="922">
                  <c:v>0.28862946957622432</c:v>
                </c:pt>
                <c:pt idx="923">
                  <c:v>0.28859141079952938</c:v>
                </c:pt>
                <c:pt idx="924">
                  <c:v>0.28855210016561228</c:v>
                </c:pt>
                <c:pt idx="925">
                  <c:v>0.28850670189843108</c:v>
                </c:pt>
                <c:pt idx="926">
                  <c:v>0.28847068189687075</c:v>
                </c:pt>
                <c:pt idx="927">
                  <c:v>0.28843923670296173</c:v>
                </c:pt>
                <c:pt idx="928">
                  <c:v>0.28841176796485191</c:v>
                </c:pt>
                <c:pt idx="929">
                  <c:v>0.28839720364704585</c:v>
                </c:pt>
                <c:pt idx="930">
                  <c:v>0.28837743100281327</c:v>
                </c:pt>
                <c:pt idx="931">
                  <c:v>0.28835707289156964</c:v>
                </c:pt>
                <c:pt idx="932">
                  <c:v>0.28833309455568751</c:v>
                </c:pt>
                <c:pt idx="933">
                  <c:v>0.28828921174869759</c:v>
                </c:pt>
                <c:pt idx="934">
                  <c:v>0.28825108633869334</c:v>
                </c:pt>
                <c:pt idx="935">
                  <c:v>0.28822994526318452</c:v>
                </c:pt>
                <c:pt idx="936">
                  <c:v>0.28820028365861</c:v>
                </c:pt>
                <c:pt idx="937">
                  <c:v>0.2881746521334137</c:v>
                </c:pt>
                <c:pt idx="938">
                  <c:v>0.28813894543484714</c:v>
                </c:pt>
                <c:pt idx="939">
                  <c:v>0.2880954360169633</c:v>
                </c:pt>
                <c:pt idx="940">
                  <c:v>0.28804515721698593</c:v>
                </c:pt>
                <c:pt idx="941">
                  <c:v>0.28798260978518359</c:v>
                </c:pt>
                <c:pt idx="942">
                  <c:v>0.28791876885245721</c:v>
                </c:pt>
                <c:pt idx="943">
                  <c:v>0.28786139131471888</c:v>
                </c:pt>
                <c:pt idx="944">
                  <c:v>0.28780647257431546</c:v>
                </c:pt>
                <c:pt idx="945">
                  <c:v>0.28774317301514202</c:v>
                </c:pt>
                <c:pt idx="946">
                  <c:v>0.28768419864160227</c:v>
                </c:pt>
                <c:pt idx="947">
                  <c:v>0.28761506124130592</c:v>
                </c:pt>
                <c:pt idx="948">
                  <c:v>0.28752348199925226</c:v>
                </c:pt>
                <c:pt idx="949">
                  <c:v>0.28743382218021835</c:v>
                </c:pt>
                <c:pt idx="950">
                  <c:v>0.28734675939122667</c:v>
                </c:pt>
                <c:pt idx="951">
                  <c:v>0.28726725695076244</c:v>
                </c:pt>
                <c:pt idx="952">
                  <c:v>0.28719207030178012</c:v>
                </c:pt>
                <c:pt idx="953">
                  <c:v>0.28712234844912005</c:v>
                </c:pt>
                <c:pt idx="954">
                  <c:v>0.28704665930361967</c:v>
                </c:pt>
                <c:pt idx="955">
                  <c:v>0.28696416746852588</c:v>
                </c:pt>
                <c:pt idx="956">
                  <c:v>0.28689620566235347</c:v>
                </c:pt>
                <c:pt idx="957">
                  <c:v>0.28683010109862467</c:v>
                </c:pt>
                <c:pt idx="958">
                  <c:v>0.28677193052886757</c:v>
                </c:pt>
                <c:pt idx="959">
                  <c:v>0.2867323661909788</c:v>
                </c:pt>
                <c:pt idx="960">
                  <c:v>0.28667892447716015</c:v>
                </c:pt>
                <c:pt idx="961">
                  <c:v>0.28661433901465844</c:v>
                </c:pt>
                <c:pt idx="962">
                  <c:v>0.28656638397022816</c:v>
                </c:pt>
                <c:pt idx="963">
                  <c:v>0.28652078060184877</c:v>
                </c:pt>
                <c:pt idx="964">
                  <c:v>0.28649065191438877</c:v>
                </c:pt>
                <c:pt idx="965">
                  <c:v>0.28647383130931442</c:v>
                </c:pt>
                <c:pt idx="966">
                  <c:v>0.2864672491844239</c:v>
                </c:pt>
                <c:pt idx="967">
                  <c:v>0.28647039018909415</c:v>
                </c:pt>
                <c:pt idx="968">
                  <c:v>0.28649276890432501</c:v>
                </c:pt>
                <c:pt idx="969">
                  <c:v>0.28653297702304881</c:v>
                </c:pt>
                <c:pt idx="970">
                  <c:v>0.28657182931029079</c:v>
                </c:pt>
                <c:pt idx="971">
                  <c:v>0.28662101336208995</c:v>
                </c:pt>
                <c:pt idx="972">
                  <c:v>0.28667944508118093</c:v>
                </c:pt>
                <c:pt idx="973">
                  <c:v>0.28674585383267498</c:v>
                </c:pt>
                <c:pt idx="974">
                  <c:v>0.28681939196434808</c:v>
                </c:pt>
                <c:pt idx="975">
                  <c:v>0.28689218143374717</c:v>
                </c:pt>
                <c:pt idx="976">
                  <c:v>0.28697770606001877</c:v>
                </c:pt>
                <c:pt idx="977">
                  <c:v>0.28706528650539137</c:v>
                </c:pt>
                <c:pt idx="978">
                  <c:v>0.28714781250883786</c:v>
                </c:pt>
                <c:pt idx="979">
                  <c:v>0.28722352847625188</c:v>
                </c:pt>
                <c:pt idx="980">
                  <c:v>0.28731577859648438</c:v>
                </c:pt>
                <c:pt idx="981">
                  <c:v>0.28738401238596389</c:v>
                </c:pt>
                <c:pt idx="982">
                  <c:v>0.28744526291483891</c:v>
                </c:pt>
                <c:pt idx="983">
                  <c:v>0.28750145924229992</c:v>
                </c:pt>
                <c:pt idx="984">
                  <c:v>0.2875296137273074</c:v>
                </c:pt>
                <c:pt idx="985">
                  <c:v>0.28756410501462115</c:v>
                </c:pt>
                <c:pt idx="986">
                  <c:v>0.28760349638089205</c:v>
                </c:pt>
                <c:pt idx="987">
                  <c:v>0.28763155916034133</c:v>
                </c:pt>
                <c:pt idx="988">
                  <c:v>0.28766346764100975</c:v>
                </c:pt>
                <c:pt idx="989">
                  <c:v>0.28769721060656805</c:v>
                </c:pt>
                <c:pt idx="990">
                  <c:v>0.2877190359067448</c:v>
                </c:pt>
                <c:pt idx="991">
                  <c:v>0.28771883494288814</c:v>
                </c:pt>
                <c:pt idx="992">
                  <c:v>0.28771306440393779</c:v>
                </c:pt>
                <c:pt idx="993">
                  <c:v>0.28768965466824664</c:v>
                </c:pt>
                <c:pt idx="994">
                  <c:v>0.28765331998843419</c:v>
                </c:pt>
                <c:pt idx="995">
                  <c:v>0.28761068440817678</c:v>
                </c:pt>
                <c:pt idx="996">
                  <c:v>0.28755930084930575</c:v>
                </c:pt>
                <c:pt idx="997">
                  <c:v>0.28750308377071432</c:v>
                </c:pt>
                <c:pt idx="998">
                  <c:v>0.28743944202875227</c:v>
                </c:pt>
                <c:pt idx="999">
                  <c:v>0.28736555317651019</c:v>
                </c:pt>
                <c:pt idx="1000">
                  <c:v>0.28728687060529384</c:v>
                </c:pt>
                <c:pt idx="1001">
                  <c:v>0.28719728054682842</c:v>
                </c:pt>
                <c:pt idx="1002">
                  <c:v>0.28710821322812574</c:v>
                </c:pt>
                <c:pt idx="1003">
                  <c:v>0.28701609306321563</c:v>
                </c:pt>
                <c:pt idx="1004">
                  <c:v>0.28690246723844087</c:v>
                </c:pt>
                <c:pt idx="1005">
                  <c:v>0.28678112658017851</c:v>
                </c:pt>
                <c:pt idx="1006">
                  <c:v>0.2866586895085777</c:v>
                </c:pt>
                <c:pt idx="1007">
                  <c:v>0.2865365609313118</c:v>
                </c:pt>
                <c:pt idx="1008">
                  <c:v>0.28640759272634436</c:v>
                </c:pt>
                <c:pt idx="1009">
                  <c:v>0.28626774436273211</c:v>
                </c:pt>
                <c:pt idx="1010">
                  <c:v>0.28612008662376953</c:v>
                </c:pt>
                <c:pt idx="1011">
                  <c:v>0.28594592669972635</c:v>
                </c:pt>
                <c:pt idx="1012">
                  <c:v>0.28575338189628163</c:v>
                </c:pt>
                <c:pt idx="1013">
                  <c:v>0.28555783694525272</c:v>
                </c:pt>
                <c:pt idx="1014">
                  <c:v>0.28536048415021992</c:v>
                </c:pt>
                <c:pt idx="1015">
                  <c:v>0.28515853381446826</c:v>
                </c:pt>
                <c:pt idx="1016">
                  <c:v>0.28494619567687074</c:v>
                </c:pt>
                <c:pt idx="1017">
                  <c:v>0.28472561337030472</c:v>
                </c:pt>
                <c:pt idx="1018">
                  <c:v>0.2844950533963268</c:v>
                </c:pt>
                <c:pt idx="1019">
                  <c:v>0.28423732664759027</c:v>
                </c:pt>
                <c:pt idx="1020">
                  <c:v>0.28396420325392907</c:v>
                </c:pt>
                <c:pt idx="1021">
                  <c:v>0.28365758762921284</c:v>
                </c:pt>
                <c:pt idx="1022">
                  <c:v>0.28333086232155447</c:v>
                </c:pt>
                <c:pt idx="1023">
                  <c:v>0.28297988579492556</c:v>
                </c:pt>
                <c:pt idx="1024">
                  <c:v>0.28262753438111415</c:v>
                </c:pt>
                <c:pt idx="1025">
                  <c:v>0.28225840092691024</c:v>
                </c:pt>
                <c:pt idx="1026">
                  <c:v>0.28186389763940412</c:v>
                </c:pt>
                <c:pt idx="1027">
                  <c:v>0.28144935609728466</c:v>
                </c:pt>
                <c:pt idx="1028">
                  <c:v>0.28097352838337575</c:v>
                </c:pt>
                <c:pt idx="1029">
                  <c:v>0.28045650469648664</c:v>
                </c:pt>
                <c:pt idx="1030">
                  <c:v>0.27991057161834099</c:v>
                </c:pt>
                <c:pt idx="1031">
                  <c:v>0.27931349341258405</c:v>
                </c:pt>
                <c:pt idx="1032">
                  <c:v>0.27869193678825416</c:v>
                </c:pt>
                <c:pt idx="1033">
                  <c:v>0.2780559017192214</c:v>
                </c:pt>
                <c:pt idx="1034">
                  <c:v>0.27736638491284238</c:v>
                </c:pt>
                <c:pt idx="1035">
                  <c:v>0.27664178469025674</c:v>
                </c:pt>
                <c:pt idx="1036">
                  <c:v>0.27587378030248005</c:v>
                </c:pt>
                <c:pt idx="1037">
                  <c:v>0.27505103520316931</c:v>
                </c:pt>
                <c:pt idx="1038">
                  <c:v>0.27419525395725619</c:v>
                </c:pt>
                <c:pt idx="1039">
                  <c:v>0.2732997883018754</c:v>
                </c:pt>
                <c:pt idx="1040">
                  <c:v>0.27238702996439973</c:v>
                </c:pt>
                <c:pt idx="1041">
                  <c:v>0.27144490032078344</c:v>
                </c:pt>
                <c:pt idx="1042">
                  <c:v>0.27046900196875878</c:v>
                </c:pt>
                <c:pt idx="1043">
                  <c:v>0.26946124706868269</c:v>
                </c:pt>
                <c:pt idx="1044">
                  <c:v>0.26845585797578098</c:v>
                </c:pt>
                <c:pt idx="1045">
                  <c:v>0.26742432499349078</c:v>
                </c:pt>
                <c:pt idx="1046">
                  <c:v>0.26639051779535006</c:v>
                </c:pt>
                <c:pt idx="1047">
                  <c:v>0.26534826026358704</c:v>
                </c:pt>
                <c:pt idx="1048">
                  <c:v>0.26427319015816791</c:v>
                </c:pt>
                <c:pt idx="1049">
                  <c:v>0.26321316482994878</c:v>
                </c:pt>
                <c:pt idx="1050">
                  <c:v>0.26214098090315835</c:v>
                </c:pt>
                <c:pt idx="1051">
                  <c:v>0.26108510228604781</c:v>
                </c:pt>
                <c:pt idx="1052">
                  <c:v>0.26003102362047176</c:v>
                </c:pt>
                <c:pt idx="1053">
                  <c:v>0.25901528535198443</c:v>
                </c:pt>
                <c:pt idx="1054">
                  <c:v>0.25799262450560806</c:v>
                </c:pt>
                <c:pt idx="1055">
                  <c:v>0.25702827420316016</c:v>
                </c:pt>
                <c:pt idx="1056">
                  <c:v>0.25607621287779908</c:v>
                </c:pt>
                <c:pt idx="1057">
                  <c:v>0.25519636794477979</c:v>
                </c:pt>
                <c:pt idx="1058">
                  <c:v>0.25433324478966685</c:v>
                </c:pt>
                <c:pt idx="1059">
                  <c:v>0.2535755166737837</c:v>
                </c:pt>
                <c:pt idx="1060">
                  <c:v>0.25288620176783039</c:v>
                </c:pt>
                <c:pt idx="1061">
                  <c:v>0.25230755303851243</c:v>
                </c:pt>
                <c:pt idx="1062">
                  <c:v>0.2518348401830231</c:v>
                </c:pt>
                <c:pt idx="1063">
                  <c:v>0.25147119899715359</c:v>
                </c:pt>
                <c:pt idx="1064">
                  <c:v>0.25122273676060985</c:v>
                </c:pt>
                <c:pt idx="1065">
                  <c:v>0.25108345331662957</c:v>
                </c:pt>
                <c:pt idx="1066">
                  <c:v>0.2510662297611943</c:v>
                </c:pt>
                <c:pt idx="1067">
                  <c:v>0.25115422815229765</c:v>
                </c:pt>
                <c:pt idx="1068">
                  <c:v>0.25133962796916604</c:v>
                </c:pt>
                <c:pt idx="1069">
                  <c:v>0.25160532737351576</c:v>
                </c:pt>
                <c:pt idx="1070">
                  <c:v>0.25191678723426603</c:v>
                </c:pt>
                <c:pt idx="1071">
                  <c:v>0.25230697085461168</c:v>
                </c:pt>
                <c:pt idx="1072">
                  <c:v>0.25271259926125289</c:v>
                </c:pt>
                <c:pt idx="1073">
                  <c:v>0.25319047622588564</c:v>
                </c:pt>
                <c:pt idx="1074">
                  <c:v>0.25365935528270289</c:v>
                </c:pt>
                <c:pt idx="1075">
                  <c:v>0.25415066623360733</c:v>
                </c:pt>
                <c:pt idx="1076">
                  <c:v>0.25464087553075837</c:v>
                </c:pt>
                <c:pt idx="1077">
                  <c:v>0.25513772368389742</c:v>
                </c:pt>
                <c:pt idx="1078">
                  <c:v>0.25563300581997689</c:v>
                </c:pt>
                <c:pt idx="1079">
                  <c:v>0.25614306749999138</c:v>
                </c:pt>
                <c:pt idx="1080">
                  <c:v>0.25664124014024203</c:v>
                </c:pt>
                <c:pt idx="1081">
                  <c:v>0.25713488794870515</c:v>
                </c:pt>
                <c:pt idx="1082">
                  <c:v>0.25763362769102255</c:v>
                </c:pt>
                <c:pt idx="1083">
                  <c:v>0.25811532002557191</c:v>
                </c:pt>
                <c:pt idx="1084">
                  <c:v>0.25859018764488045</c:v>
                </c:pt>
                <c:pt idx="1085">
                  <c:v>0.2590696614859484</c:v>
                </c:pt>
                <c:pt idx="1086">
                  <c:v>0.25953128270378739</c:v>
                </c:pt>
                <c:pt idx="1087">
                  <c:v>0.25997481284132912</c:v>
                </c:pt>
                <c:pt idx="1088">
                  <c:v>0.26040409800440667</c:v>
                </c:pt>
                <c:pt idx="1089">
                  <c:v>0.2608020445431854</c:v>
                </c:pt>
                <c:pt idx="1090">
                  <c:v>0.26117762614806811</c:v>
                </c:pt>
                <c:pt idx="1091">
                  <c:v>0.26154155256116185</c:v>
                </c:pt>
                <c:pt idx="1092">
                  <c:v>0.26188789496332154</c:v>
                </c:pt>
                <c:pt idx="1093">
                  <c:v>0.26221167827663344</c:v>
                </c:pt>
                <c:pt idx="1094">
                  <c:v>0.26252302460313226</c:v>
                </c:pt>
                <c:pt idx="1095">
                  <c:v>0.26280521147327834</c:v>
                </c:pt>
                <c:pt idx="1096">
                  <c:v>0.2630699530757668</c:v>
                </c:pt>
                <c:pt idx="1097">
                  <c:v>0.263311149224568</c:v>
                </c:pt>
                <c:pt idx="1098">
                  <c:v>0.26352617432661224</c:v>
                </c:pt>
                <c:pt idx="1099">
                  <c:v>0.26372783059842997</c:v>
                </c:pt>
                <c:pt idx="1100">
                  <c:v>0.26390158248822776</c:v>
                </c:pt>
                <c:pt idx="1101">
                  <c:v>0.26406363906443581</c:v>
                </c:pt>
                <c:pt idx="1102">
                  <c:v>0.26421158370520442</c:v>
                </c:pt>
                <c:pt idx="1103">
                  <c:v>0.2643477400424008</c:v>
                </c:pt>
                <c:pt idx="1104">
                  <c:v>0.26447850978223325</c:v>
                </c:pt>
                <c:pt idx="1105">
                  <c:v>0.2645896663913106</c:v>
                </c:pt>
                <c:pt idx="1106">
                  <c:v>0.26468456273058566</c:v>
                </c:pt>
                <c:pt idx="1107">
                  <c:v>0.26477953519444253</c:v>
                </c:pt>
                <c:pt idx="1108">
                  <c:v>0.26486821215240758</c:v>
                </c:pt>
                <c:pt idx="1109">
                  <c:v>0.26497033495173489</c:v>
                </c:pt>
                <c:pt idx="1110">
                  <c:v>0.26509895069614431</c:v>
                </c:pt>
                <c:pt idx="1111">
                  <c:v>0.26522217035925633</c:v>
                </c:pt>
                <c:pt idx="1112">
                  <c:v>0.26534307909187288</c:v>
                </c:pt>
                <c:pt idx="1113">
                  <c:v>0.26547133206584927</c:v>
                </c:pt>
                <c:pt idx="1114">
                  <c:v>0.26560513209078535</c:v>
                </c:pt>
                <c:pt idx="1115">
                  <c:v>0.26574067739315127</c:v>
                </c:pt>
                <c:pt idx="1116">
                  <c:v>0.26590659086363932</c:v>
                </c:pt>
                <c:pt idx="1117">
                  <c:v>0.26609602855259296</c:v>
                </c:pt>
                <c:pt idx="1118">
                  <c:v>0.26629174849651899</c:v>
                </c:pt>
                <c:pt idx="1119">
                  <c:v>0.26649470375188034</c:v>
                </c:pt>
                <c:pt idx="1120">
                  <c:v>0.26670968782719345</c:v>
                </c:pt>
                <c:pt idx="1121">
                  <c:v>0.26695051404756204</c:v>
                </c:pt>
                <c:pt idx="1122">
                  <c:v>0.26718325119725711</c:v>
                </c:pt>
                <c:pt idx="1123">
                  <c:v>0.2674199402924668</c:v>
                </c:pt>
                <c:pt idx="1124">
                  <c:v>0.267668775514949</c:v>
                </c:pt>
                <c:pt idx="1125">
                  <c:v>0.26791996567914395</c:v>
                </c:pt>
                <c:pt idx="1126">
                  <c:v>0.26816413040709736</c:v>
                </c:pt>
                <c:pt idx="1127">
                  <c:v>0.26842065354737937</c:v>
                </c:pt>
                <c:pt idx="1128">
                  <c:v>0.2686649987293433</c:v>
                </c:pt>
                <c:pt idx="1129">
                  <c:v>0.26889913799499765</c:v>
                </c:pt>
                <c:pt idx="1130">
                  <c:v>0.2691362532492696</c:v>
                </c:pt>
                <c:pt idx="1131">
                  <c:v>0.26938104198062468</c:v>
                </c:pt>
                <c:pt idx="1132">
                  <c:v>0.26962871775455755</c:v>
                </c:pt>
                <c:pt idx="1133">
                  <c:v>0.26986265552774308</c:v>
                </c:pt>
                <c:pt idx="1134">
                  <c:v>0.27009898881699784</c:v>
                </c:pt>
                <c:pt idx="1135">
                  <c:v>0.27032123196357144</c:v>
                </c:pt>
                <c:pt idx="1136">
                  <c:v>0.27052878040388206</c:v>
                </c:pt>
                <c:pt idx="1137">
                  <c:v>0.27074693159358243</c:v>
                </c:pt>
                <c:pt idx="1138">
                  <c:v>0.27096366382368947</c:v>
                </c:pt>
                <c:pt idx="1139">
                  <c:v>0.27117610986998147</c:v>
                </c:pt>
                <c:pt idx="1140">
                  <c:v>0.27139448141440226</c:v>
                </c:pt>
                <c:pt idx="1141">
                  <c:v>0.27159988843179117</c:v>
                </c:pt>
                <c:pt idx="1142">
                  <c:v>0.27179216580353965</c:v>
                </c:pt>
                <c:pt idx="1143">
                  <c:v>0.27198356546814778</c:v>
                </c:pt>
                <c:pt idx="1144">
                  <c:v>0.27217172256977734</c:v>
                </c:pt>
                <c:pt idx="1145">
                  <c:v>0.2723623053285838</c:v>
                </c:pt>
                <c:pt idx="1146">
                  <c:v>0.27255259127624826</c:v>
                </c:pt>
                <c:pt idx="1147">
                  <c:v>0.27273802929997631</c:v>
                </c:pt>
                <c:pt idx="1148">
                  <c:v>0.27292132791655521</c:v>
                </c:pt>
                <c:pt idx="1149">
                  <c:v>0.27309377847399724</c:v>
                </c:pt>
                <c:pt idx="1150">
                  <c:v>0.27325908140097294</c:v>
                </c:pt>
                <c:pt idx="1151">
                  <c:v>0.27342381919977982</c:v>
                </c:pt>
                <c:pt idx="1152">
                  <c:v>0.27358049091917708</c:v>
                </c:pt>
                <c:pt idx="1153">
                  <c:v>0.27373042177549523</c:v>
                </c:pt>
                <c:pt idx="1154">
                  <c:v>0.27388528989298705</c:v>
                </c:pt>
                <c:pt idx="1155">
                  <c:v>0.27404246247161596</c:v>
                </c:pt>
                <c:pt idx="1156">
                  <c:v>0.27420284654804422</c:v>
                </c:pt>
                <c:pt idx="1157">
                  <c:v>0.27436983668487186</c:v>
                </c:pt>
                <c:pt idx="1158">
                  <c:v>0.27452393241029854</c:v>
                </c:pt>
                <c:pt idx="1159">
                  <c:v>0.27466623842038379</c:v>
                </c:pt>
                <c:pt idx="1160">
                  <c:v>0.27480256064496594</c:v>
                </c:pt>
                <c:pt idx="1161">
                  <c:v>0.27493867420415757</c:v>
                </c:pt>
                <c:pt idx="1162">
                  <c:v>0.27506808121322823</c:v>
                </c:pt>
                <c:pt idx="1163">
                  <c:v>0.27518967539196693</c:v>
                </c:pt>
                <c:pt idx="1164">
                  <c:v>0.27531647009562293</c:v>
                </c:pt>
                <c:pt idx="1165">
                  <c:v>0.27544500296657182</c:v>
                </c:pt>
                <c:pt idx="1166">
                  <c:v>0.27556631962062433</c:v>
                </c:pt>
                <c:pt idx="1167">
                  <c:v>0.27568698930722119</c:v>
                </c:pt>
                <c:pt idx="1168">
                  <c:v>0.27581235561614581</c:v>
                </c:pt>
                <c:pt idx="1169">
                  <c:v>0.2759276614635236</c:v>
                </c:pt>
                <c:pt idx="1170">
                  <c:v>0.27604444595750649</c:v>
                </c:pt>
                <c:pt idx="1171">
                  <c:v>0.27616880616183898</c:v>
                </c:pt>
                <c:pt idx="1172">
                  <c:v>0.27629064703038408</c:v>
                </c:pt>
                <c:pt idx="1173">
                  <c:v>0.27640682138681255</c:v>
                </c:pt>
                <c:pt idx="1174">
                  <c:v>0.27652111459667417</c:v>
                </c:pt>
                <c:pt idx="1175">
                  <c:v>0.27663612844470897</c:v>
                </c:pt>
                <c:pt idx="1176">
                  <c:v>0.27674321389897821</c:v>
                </c:pt>
                <c:pt idx="1177">
                  <c:v>0.27685492062552591</c:v>
                </c:pt>
                <c:pt idx="1178">
                  <c:v>0.27696964254746997</c:v>
                </c:pt>
                <c:pt idx="1179">
                  <c:v>0.27706558863403929</c:v>
                </c:pt>
                <c:pt idx="1180">
                  <c:v>0.27716385419045536</c:v>
                </c:pt>
                <c:pt idx="1181">
                  <c:v>0.27725878895285211</c:v>
                </c:pt>
                <c:pt idx="1182">
                  <c:v>0.27734388870255833</c:v>
                </c:pt>
                <c:pt idx="1183">
                  <c:v>0.27744127444653721</c:v>
                </c:pt>
                <c:pt idx="1184">
                  <c:v>0.2775381767564371</c:v>
                </c:pt>
                <c:pt idx="1185">
                  <c:v>0.27761890183428012</c:v>
                </c:pt>
                <c:pt idx="1186">
                  <c:v>0.27769999143835117</c:v>
                </c:pt>
                <c:pt idx="1187">
                  <c:v>0.27777836753379792</c:v>
                </c:pt>
                <c:pt idx="1188">
                  <c:v>0.27784884536680138</c:v>
                </c:pt>
                <c:pt idx="1189">
                  <c:v>0.2779301297623612</c:v>
                </c:pt>
                <c:pt idx="1190">
                  <c:v>0.27801667657764328</c:v>
                </c:pt>
                <c:pt idx="1191">
                  <c:v>0.27809789868650098</c:v>
                </c:pt>
                <c:pt idx="1192">
                  <c:v>0.27818166733705491</c:v>
                </c:pt>
                <c:pt idx="1193">
                  <c:v>0.27826077879605227</c:v>
                </c:pt>
                <c:pt idx="1194">
                  <c:v>0.27833476217089176</c:v>
                </c:pt>
                <c:pt idx="1195">
                  <c:v>0.27841129928330516</c:v>
                </c:pt>
                <c:pt idx="1196">
                  <c:v>0.27849199743709319</c:v>
                </c:pt>
                <c:pt idx="1197">
                  <c:v>0.27857501682773206</c:v>
                </c:pt>
                <c:pt idx="1198">
                  <c:v>0.27865724717864687</c:v>
                </c:pt>
                <c:pt idx="1199">
                  <c:v>0.27874116355562456</c:v>
                </c:pt>
                <c:pt idx="1200">
                  <c:v>0.27881769484968527</c:v>
                </c:pt>
                <c:pt idx="1201">
                  <c:v>0.27888402012409269</c:v>
                </c:pt>
                <c:pt idx="1202">
                  <c:v>0.27895442610717774</c:v>
                </c:pt>
                <c:pt idx="1203">
                  <c:v>0.27901947332543564</c:v>
                </c:pt>
                <c:pt idx="1204">
                  <c:v>0.27908088040198281</c:v>
                </c:pt>
                <c:pt idx="1205">
                  <c:v>0.27914507408352801</c:v>
                </c:pt>
                <c:pt idx="1206">
                  <c:v>0.27920769721554667</c:v>
                </c:pt>
                <c:pt idx="1207">
                  <c:v>0.27927637111402348</c:v>
                </c:pt>
                <c:pt idx="1208">
                  <c:v>0.27933712561390478</c:v>
                </c:pt>
                <c:pt idx="1209">
                  <c:v>0.27939822507195206</c:v>
                </c:pt>
                <c:pt idx="1210">
                  <c:v>0.27945786607022494</c:v>
                </c:pt>
                <c:pt idx="1211">
                  <c:v>0.27950121342102729</c:v>
                </c:pt>
                <c:pt idx="1212">
                  <c:v>0.27954744558239925</c:v>
                </c:pt>
                <c:pt idx="1213">
                  <c:v>0.27960228337289056</c:v>
                </c:pt>
                <c:pt idx="1214">
                  <c:v>0.27964534591780965</c:v>
                </c:pt>
                <c:pt idx="1215">
                  <c:v>0.27968919529119896</c:v>
                </c:pt>
                <c:pt idx="1216">
                  <c:v>0.27974435122475527</c:v>
                </c:pt>
                <c:pt idx="1217">
                  <c:v>0.27979443592361825</c:v>
                </c:pt>
                <c:pt idx="1218">
                  <c:v>0.2798545604421187</c:v>
                </c:pt>
                <c:pt idx="1219">
                  <c:v>0.27992193058034226</c:v>
                </c:pt>
                <c:pt idx="1220">
                  <c:v>0.27997188970487846</c:v>
                </c:pt>
                <c:pt idx="1221">
                  <c:v>0.28002309966552413</c:v>
                </c:pt>
                <c:pt idx="1222">
                  <c:v>0.28007572860138347</c:v>
                </c:pt>
                <c:pt idx="1223">
                  <c:v>0.28011799904740964</c:v>
                </c:pt>
                <c:pt idx="1224">
                  <c:v>0.28016945659848014</c:v>
                </c:pt>
                <c:pt idx="1225">
                  <c:v>0.28022723176369158</c:v>
                </c:pt>
                <c:pt idx="1226">
                  <c:v>0.28027114430763211</c:v>
                </c:pt>
                <c:pt idx="1227">
                  <c:v>0.28032080009613275</c:v>
                </c:pt>
                <c:pt idx="1228">
                  <c:v>0.28036241270654633</c:v>
                </c:pt>
                <c:pt idx="1229">
                  <c:v>0.28039183273281482</c:v>
                </c:pt>
                <c:pt idx="1230">
                  <c:v>0.28042538809467005</c:v>
                </c:pt>
                <c:pt idx="1231">
                  <c:v>0.28044609208101817</c:v>
                </c:pt>
                <c:pt idx="1232">
                  <c:v>0.28048131516733371</c:v>
                </c:pt>
                <c:pt idx="1233">
                  <c:v>0.28052685271676486</c:v>
                </c:pt>
                <c:pt idx="1234">
                  <c:v>0.28056314487169987</c:v>
                </c:pt>
                <c:pt idx="1235">
                  <c:v>0.28061442313112872</c:v>
                </c:pt>
                <c:pt idx="1236">
                  <c:v>0.28065324775684208</c:v>
                </c:pt>
                <c:pt idx="1237">
                  <c:v>0.28068287366445283</c:v>
                </c:pt>
                <c:pt idx="1238">
                  <c:v>0.28071813046360805</c:v>
                </c:pt>
                <c:pt idx="1239">
                  <c:v>0.28074827622060433</c:v>
                </c:pt>
                <c:pt idx="1240">
                  <c:v>0.2807978357190018</c:v>
                </c:pt>
                <c:pt idx="1241">
                  <c:v>0.28084339764923566</c:v>
                </c:pt>
                <c:pt idx="1242">
                  <c:v>0.2808916572338242</c:v>
                </c:pt>
                <c:pt idx="1243">
                  <c:v>0.28094968612761068</c:v>
                </c:pt>
                <c:pt idx="1244">
                  <c:v>0.28099110688889084</c:v>
                </c:pt>
                <c:pt idx="1245">
                  <c:v>0.2810244992483395</c:v>
                </c:pt>
                <c:pt idx="1246">
                  <c:v>0.2810512976397716</c:v>
                </c:pt>
                <c:pt idx="1247">
                  <c:v>0.2810744018367381</c:v>
                </c:pt>
                <c:pt idx="1248">
                  <c:v>0.28109248475580734</c:v>
                </c:pt>
                <c:pt idx="1249">
                  <c:v>0.28111949283116805</c:v>
                </c:pt>
                <c:pt idx="1250">
                  <c:v>0.28115570686079167</c:v>
                </c:pt>
                <c:pt idx="1251">
                  <c:v>0.28118855800320991</c:v>
                </c:pt>
                <c:pt idx="1252">
                  <c:v>0.28122895558905742</c:v>
                </c:pt>
                <c:pt idx="1253">
                  <c:v>0.28127450400100051</c:v>
                </c:pt>
                <c:pt idx="1254">
                  <c:v>0.28130477687392547</c:v>
                </c:pt>
                <c:pt idx="1255">
                  <c:v>0.28133914945437993</c:v>
                </c:pt>
                <c:pt idx="1256">
                  <c:v>0.2813913001384119</c:v>
                </c:pt>
                <c:pt idx="1257">
                  <c:v>0.28142831160957521</c:v>
                </c:pt>
                <c:pt idx="1258">
                  <c:v>0.28146068831175031</c:v>
                </c:pt>
                <c:pt idx="1259">
                  <c:v>0.28150221403371306</c:v>
                </c:pt>
                <c:pt idx="1260">
                  <c:v>0.28153661592447826</c:v>
                </c:pt>
                <c:pt idx="1261">
                  <c:v>0.28157304169175679</c:v>
                </c:pt>
                <c:pt idx="1262">
                  <c:v>0.28162075920204549</c:v>
                </c:pt>
                <c:pt idx="1263">
                  <c:v>0.28165993436996978</c:v>
                </c:pt>
                <c:pt idx="1264">
                  <c:v>0.28169349940657301</c:v>
                </c:pt>
                <c:pt idx="1265">
                  <c:v>0.28172492823367451</c:v>
                </c:pt>
                <c:pt idx="1266">
                  <c:v>0.28175692873147407</c:v>
                </c:pt>
                <c:pt idx="1267">
                  <c:v>0.28179027879442003</c:v>
                </c:pt>
                <c:pt idx="1268">
                  <c:v>0.2818204290470176</c:v>
                </c:pt>
                <c:pt idx="1269">
                  <c:v>0.28185657070283526</c:v>
                </c:pt>
                <c:pt idx="1270">
                  <c:v>0.28189425364553511</c:v>
                </c:pt>
                <c:pt idx="1271">
                  <c:v>0.28192645939376276</c:v>
                </c:pt>
                <c:pt idx="1272">
                  <c:v>0.28195446290478759</c:v>
                </c:pt>
                <c:pt idx="1273">
                  <c:v>0.28197990860400957</c:v>
                </c:pt>
                <c:pt idx="1274">
                  <c:v>0.28199950962666964</c:v>
                </c:pt>
                <c:pt idx="1275">
                  <c:v>0.28203083986792699</c:v>
                </c:pt>
                <c:pt idx="1276">
                  <c:v>0.28207565037150273</c:v>
                </c:pt>
                <c:pt idx="1277">
                  <c:v>0.28211564318391669</c:v>
                </c:pt>
                <c:pt idx="1278">
                  <c:v>0.28215527844929017</c:v>
                </c:pt>
                <c:pt idx="1279">
                  <c:v>0.28218994026752964</c:v>
                </c:pt>
                <c:pt idx="1280">
                  <c:v>0.28221143027875001</c:v>
                </c:pt>
                <c:pt idx="1281">
                  <c:v>0.28224320630501948</c:v>
                </c:pt>
                <c:pt idx="1282">
                  <c:v>0.28228319855562289</c:v>
                </c:pt>
                <c:pt idx="1283">
                  <c:v>0.28232154168925044</c:v>
                </c:pt>
                <c:pt idx="1284">
                  <c:v>0.28235057051633339</c:v>
                </c:pt>
                <c:pt idx="1285">
                  <c:v>0.282390788370388</c:v>
                </c:pt>
                <c:pt idx="1286">
                  <c:v>0.28244134007950383</c:v>
                </c:pt>
                <c:pt idx="1287">
                  <c:v>0.28248181444180825</c:v>
                </c:pt>
                <c:pt idx="1288">
                  <c:v>0.28253106089486074</c:v>
                </c:pt>
                <c:pt idx="1289">
                  <c:v>0.28257853359835056</c:v>
                </c:pt>
                <c:pt idx="1290">
                  <c:v>0.28260304985030171</c:v>
                </c:pt>
                <c:pt idx="1291">
                  <c:v>0.28262752723784118</c:v>
                </c:pt>
                <c:pt idx="1292">
                  <c:v>0.28266151825663965</c:v>
                </c:pt>
                <c:pt idx="1293">
                  <c:v>0.28269581537879607</c:v>
                </c:pt>
                <c:pt idx="1294">
                  <c:v>0.28273504301355468</c:v>
                </c:pt>
                <c:pt idx="1295">
                  <c:v>0.28278151974247034</c:v>
                </c:pt>
                <c:pt idx="1296">
                  <c:v>0.28281489754728562</c:v>
                </c:pt>
                <c:pt idx="1297">
                  <c:v>0.28284072949556277</c:v>
                </c:pt>
                <c:pt idx="1298">
                  <c:v>0.28287183472733385</c:v>
                </c:pt>
                <c:pt idx="1299">
                  <c:v>0.2829057106589159</c:v>
                </c:pt>
                <c:pt idx="1300">
                  <c:v>0.28293751211604629</c:v>
                </c:pt>
                <c:pt idx="1301">
                  <c:v>0.28297269110361212</c:v>
                </c:pt>
                <c:pt idx="1302">
                  <c:v>0.28302248242546485</c:v>
                </c:pt>
                <c:pt idx="1303">
                  <c:v>0.28307047843570216</c:v>
                </c:pt>
                <c:pt idx="1304">
                  <c:v>0.2831111771923604</c:v>
                </c:pt>
                <c:pt idx="1305">
                  <c:v>0.28315649947737548</c:v>
                </c:pt>
                <c:pt idx="1306">
                  <c:v>0.28320003031621488</c:v>
                </c:pt>
                <c:pt idx="1307">
                  <c:v>0.28324658895713983</c:v>
                </c:pt>
                <c:pt idx="1308">
                  <c:v>0.28329408814941254</c:v>
                </c:pt>
                <c:pt idx="1309">
                  <c:v>0.2833395499481085</c:v>
                </c:pt>
                <c:pt idx="1310">
                  <c:v>0.28338728221846865</c:v>
                </c:pt>
                <c:pt idx="1311">
                  <c:v>0.28342682991157014</c:v>
                </c:pt>
                <c:pt idx="1312">
                  <c:v>0.28345691513211485</c:v>
                </c:pt>
                <c:pt idx="1313">
                  <c:v>0.28350164959189317</c:v>
                </c:pt>
                <c:pt idx="1314">
                  <c:v>0.28354044451636362</c:v>
                </c:pt>
                <c:pt idx="1315">
                  <c:v>0.28356490390607608</c:v>
                </c:pt>
                <c:pt idx="1316">
                  <c:v>0.28360658841727515</c:v>
                </c:pt>
                <c:pt idx="1317">
                  <c:v>0.2836536166672039</c:v>
                </c:pt>
                <c:pt idx="1318">
                  <c:v>0.28368906134360533</c:v>
                </c:pt>
                <c:pt idx="1319">
                  <c:v>0.28371215991225068</c:v>
                </c:pt>
                <c:pt idx="1320">
                  <c:v>0.28374211836206348</c:v>
                </c:pt>
                <c:pt idx="1321">
                  <c:v>0.28376837763223051</c:v>
                </c:pt>
                <c:pt idx="1322">
                  <c:v>0.28381176458993568</c:v>
                </c:pt>
                <c:pt idx="1323">
                  <c:v>0.28388538183408568</c:v>
                </c:pt>
                <c:pt idx="1324">
                  <c:v>0.28395184308013505</c:v>
                </c:pt>
                <c:pt idx="1325">
                  <c:v>0.28402411705561881</c:v>
                </c:pt>
                <c:pt idx="1326">
                  <c:v>0.28408861523459811</c:v>
                </c:pt>
                <c:pt idx="1327">
                  <c:v>0.28414000788843519</c:v>
                </c:pt>
                <c:pt idx="1328">
                  <c:v>0.28419742233305173</c:v>
                </c:pt>
                <c:pt idx="1329">
                  <c:v>0.2842553861178147</c:v>
                </c:pt>
                <c:pt idx="1330">
                  <c:v>0.28431360462018546</c:v>
                </c:pt>
                <c:pt idx="1331">
                  <c:v>0.28437078915123437</c:v>
                </c:pt>
                <c:pt idx="1332">
                  <c:v>0.28442893676642417</c:v>
                </c:pt>
                <c:pt idx="1333">
                  <c:v>0.28448869712795793</c:v>
                </c:pt>
                <c:pt idx="1334">
                  <c:v>0.2845477016018057</c:v>
                </c:pt>
                <c:pt idx="1335">
                  <c:v>0.28461235441910088</c:v>
                </c:pt>
                <c:pt idx="1336">
                  <c:v>0.28466473748854543</c:v>
                </c:pt>
                <c:pt idx="1337">
                  <c:v>0.28470580935632978</c:v>
                </c:pt>
                <c:pt idx="1338">
                  <c:v>0.28475847443764774</c:v>
                </c:pt>
                <c:pt idx="1339">
                  <c:v>0.28481267142830985</c:v>
                </c:pt>
                <c:pt idx="1340">
                  <c:v>0.28486326410632745</c:v>
                </c:pt>
                <c:pt idx="1341">
                  <c:v>0.28491934814996639</c:v>
                </c:pt>
                <c:pt idx="1342">
                  <c:v>0.28496980465626981</c:v>
                </c:pt>
                <c:pt idx="1343">
                  <c:v>0.2850115062681538</c:v>
                </c:pt>
                <c:pt idx="1344">
                  <c:v>0.28505637065069306</c:v>
                </c:pt>
                <c:pt idx="1345">
                  <c:v>0.28510514045581542</c:v>
                </c:pt>
                <c:pt idx="1346">
                  <c:v>0.28514587304301409</c:v>
                </c:pt>
                <c:pt idx="1347">
                  <c:v>0.28517701061660483</c:v>
                </c:pt>
                <c:pt idx="1348">
                  <c:v>0.28521196821271594</c:v>
                </c:pt>
                <c:pt idx="1349">
                  <c:v>0.28525144046219303</c:v>
                </c:pt>
                <c:pt idx="1350">
                  <c:v>0.28528590766219875</c:v>
                </c:pt>
                <c:pt idx="1351">
                  <c:v>0.28532842104637424</c:v>
                </c:pt>
                <c:pt idx="1352">
                  <c:v>0.28535009003651046</c:v>
                </c:pt>
                <c:pt idx="1353">
                  <c:v>0.28535224327506087</c:v>
                </c:pt>
                <c:pt idx="1354">
                  <c:v>0.28535558642369002</c:v>
                </c:pt>
                <c:pt idx="1355">
                  <c:v>0.28534734549442586</c:v>
                </c:pt>
                <c:pt idx="1356">
                  <c:v>0.28534110269840407</c:v>
                </c:pt>
                <c:pt idx="1357">
                  <c:v>0.28535698162818002</c:v>
                </c:pt>
                <c:pt idx="1358">
                  <c:v>0.28537088952384226</c:v>
                </c:pt>
                <c:pt idx="1359">
                  <c:v>0.28537934072286836</c:v>
                </c:pt>
                <c:pt idx="1360">
                  <c:v>0.28539619100073793</c:v>
                </c:pt>
                <c:pt idx="1361">
                  <c:v>0.28539787270144029</c:v>
                </c:pt>
                <c:pt idx="1362">
                  <c:v>0.28538792441162958</c:v>
                </c:pt>
                <c:pt idx="1363">
                  <c:v>0.28540795389892376</c:v>
                </c:pt>
                <c:pt idx="1364">
                  <c:v>0.28542889803804866</c:v>
                </c:pt>
                <c:pt idx="1365">
                  <c:v>0.28544398874480992</c:v>
                </c:pt>
                <c:pt idx="1366">
                  <c:v>0.28547519271563998</c:v>
                </c:pt>
                <c:pt idx="1367">
                  <c:v>0.28548342405357602</c:v>
                </c:pt>
                <c:pt idx="1368">
                  <c:v>0.28548107930522565</c:v>
                </c:pt>
                <c:pt idx="1369">
                  <c:v>0.28546853129702537</c:v>
                </c:pt>
                <c:pt idx="1370">
                  <c:v>0.28543782955196018</c:v>
                </c:pt>
                <c:pt idx="1371">
                  <c:v>0.28541268505976586</c:v>
                </c:pt>
                <c:pt idx="1372">
                  <c:v>0.28538400443417133</c:v>
                </c:pt>
                <c:pt idx="1373">
                  <c:v>0.28535436670897824</c:v>
                </c:pt>
                <c:pt idx="1374">
                  <c:v>0.28532913029648116</c:v>
                </c:pt>
                <c:pt idx="1375">
                  <c:v>0.2852889573262764</c:v>
                </c:pt>
                <c:pt idx="1376">
                  <c:v>0.28522790745351645</c:v>
                </c:pt>
                <c:pt idx="1377">
                  <c:v>0.28517554014714663</c:v>
                </c:pt>
                <c:pt idx="1378">
                  <c:v>0.28513593590583186</c:v>
                </c:pt>
                <c:pt idx="1379">
                  <c:v>0.28507838268826913</c:v>
                </c:pt>
                <c:pt idx="1380">
                  <c:v>0.28502246827707395</c:v>
                </c:pt>
                <c:pt idx="1381">
                  <c:v>0.28496787521325206</c:v>
                </c:pt>
                <c:pt idx="1382">
                  <c:v>0.28488836203912571</c:v>
                </c:pt>
                <c:pt idx="1383">
                  <c:v>0.2848255682846858</c:v>
                </c:pt>
                <c:pt idx="1384">
                  <c:v>0.28478231429934703</c:v>
                </c:pt>
                <c:pt idx="1385">
                  <c:v>0.28472073566687689</c:v>
                </c:pt>
                <c:pt idx="1386">
                  <c:v>0.28465496270393426</c:v>
                </c:pt>
                <c:pt idx="1387">
                  <c:v>0.28457525882819323</c:v>
                </c:pt>
                <c:pt idx="1388">
                  <c:v>0.28447216210777154</c:v>
                </c:pt>
                <c:pt idx="1389">
                  <c:v>0.2843920933287018</c:v>
                </c:pt>
                <c:pt idx="1390">
                  <c:v>0.28433432787406671</c:v>
                </c:pt>
                <c:pt idx="1391">
                  <c:v>0.28426773046473053</c:v>
                </c:pt>
                <c:pt idx="1392">
                  <c:v>0.28420934866584718</c:v>
                </c:pt>
                <c:pt idx="1393">
                  <c:v>0.28414750917957554</c:v>
                </c:pt>
                <c:pt idx="1394">
                  <c:v>0.28407586916604516</c:v>
                </c:pt>
                <c:pt idx="1395">
                  <c:v>0.28401106275565763</c:v>
                </c:pt>
                <c:pt idx="1396">
                  <c:v>0.2839565256779964</c:v>
                </c:pt>
                <c:pt idx="1397">
                  <c:v>0.28389328005679476</c:v>
                </c:pt>
                <c:pt idx="1398">
                  <c:v>0.28382380490337628</c:v>
                </c:pt>
                <c:pt idx="1399">
                  <c:v>0.28375816024838901</c:v>
                </c:pt>
                <c:pt idx="1400">
                  <c:v>0.28369454966755675</c:v>
                </c:pt>
                <c:pt idx="1401">
                  <c:v>0.28362629249162202</c:v>
                </c:pt>
                <c:pt idx="1402">
                  <c:v>0.28355554583898834</c:v>
                </c:pt>
                <c:pt idx="1403">
                  <c:v>0.28348629445293483</c:v>
                </c:pt>
                <c:pt idx="1404">
                  <c:v>0.28341320431719558</c:v>
                </c:pt>
                <c:pt idx="1405">
                  <c:v>0.28334579370415985</c:v>
                </c:pt>
                <c:pt idx="1406">
                  <c:v>0.28328550962556792</c:v>
                </c:pt>
                <c:pt idx="1407">
                  <c:v>0.28321582222658059</c:v>
                </c:pt>
                <c:pt idx="1408">
                  <c:v>0.28314076942070887</c:v>
                </c:pt>
                <c:pt idx="1409">
                  <c:v>0.28307233589484743</c:v>
                </c:pt>
                <c:pt idx="1410">
                  <c:v>0.28299627888176571</c:v>
                </c:pt>
                <c:pt idx="1411">
                  <c:v>0.28294041532775033</c:v>
                </c:pt>
                <c:pt idx="1412">
                  <c:v>0.28290291762374609</c:v>
                </c:pt>
                <c:pt idx="1413">
                  <c:v>0.28285309011835968</c:v>
                </c:pt>
                <c:pt idx="1414">
                  <c:v>0.2828181363027335</c:v>
                </c:pt>
                <c:pt idx="1415">
                  <c:v>0.28274532029271399</c:v>
                </c:pt>
                <c:pt idx="1416">
                  <c:v>0.28264647397795795</c:v>
                </c:pt>
                <c:pt idx="1417">
                  <c:v>0.28256186223042445</c:v>
                </c:pt>
                <c:pt idx="1418">
                  <c:v>0.28245497154801158</c:v>
                </c:pt>
                <c:pt idx="1419">
                  <c:v>0.2823793098025853</c:v>
                </c:pt>
                <c:pt idx="1420">
                  <c:v>0.28232523271176513</c:v>
                </c:pt>
                <c:pt idx="1421">
                  <c:v>0.28226004174527436</c:v>
                </c:pt>
                <c:pt idx="1422">
                  <c:v>0.2822039848524574</c:v>
                </c:pt>
                <c:pt idx="1423">
                  <c:v>0.28214490056001296</c:v>
                </c:pt>
                <c:pt idx="1424">
                  <c:v>0.28207106961603562</c:v>
                </c:pt>
                <c:pt idx="1425">
                  <c:v>0.2820223976317644</c:v>
                </c:pt>
                <c:pt idx="1426">
                  <c:v>0.28197946508009847</c:v>
                </c:pt>
                <c:pt idx="1427">
                  <c:v>0.28192668946190441</c:v>
                </c:pt>
                <c:pt idx="1428">
                  <c:v>0.28189624154054699</c:v>
                </c:pt>
                <c:pt idx="1429">
                  <c:v>0.28186493867061413</c:v>
                </c:pt>
                <c:pt idx="1430">
                  <c:v>0.28183057244043425</c:v>
                </c:pt>
                <c:pt idx="1431">
                  <c:v>0.28178858053797279</c:v>
                </c:pt>
                <c:pt idx="1432">
                  <c:v>0.28174929465266191</c:v>
                </c:pt>
                <c:pt idx="1433">
                  <c:v>0.28170504944674968</c:v>
                </c:pt>
                <c:pt idx="1434">
                  <c:v>0.28165687343843321</c:v>
                </c:pt>
                <c:pt idx="1435">
                  <c:v>0.2816513485848246</c:v>
                </c:pt>
                <c:pt idx="1436">
                  <c:v>0.28163106282241657</c:v>
                </c:pt>
                <c:pt idx="1437">
                  <c:v>0.28159095471625495</c:v>
                </c:pt>
                <c:pt idx="1438">
                  <c:v>0.28155275731922008</c:v>
                </c:pt>
                <c:pt idx="1439">
                  <c:v>0.2815125275700413</c:v>
                </c:pt>
                <c:pt idx="1440">
                  <c:v>0.28148132047746793</c:v>
                </c:pt>
                <c:pt idx="1441">
                  <c:v>0.28145652070752891</c:v>
                </c:pt>
                <c:pt idx="1442">
                  <c:v>0.28147125071279255</c:v>
                </c:pt>
                <c:pt idx="1443">
                  <c:v>0.28148224301404667</c:v>
                </c:pt>
                <c:pt idx="1444">
                  <c:v>0.28147569958607271</c:v>
                </c:pt>
                <c:pt idx="1445">
                  <c:v>0.28149410522402535</c:v>
                </c:pt>
                <c:pt idx="1446">
                  <c:v>0.28150443933139185</c:v>
                </c:pt>
                <c:pt idx="1447">
                  <c:v>0.28150963504182203</c:v>
                </c:pt>
                <c:pt idx="1448">
                  <c:v>0.28155241160914463</c:v>
                </c:pt>
                <c:pt idx="1449">
                  <c:v>0.28159281899193384</c:v>
                </c:pt>
                <c:pt idx="1450">
                  <c:v>0.28160294714893058</c:v>
                </c:pt>
                <c:pt idx="1451">
                  <c:v>0.2816333498871027</c:v>
                </c:pt>
                <c:pt idx="1452">
                  <c:v>0.28166504706234791</c:v>
                </c:pt>
                <c:pt idx="1453">
                  <c:v>0.28172055783458294</c:v>
                </c:pt>
                <c:pt idx="1454">
                  <c:v>0.28175204575188201</c:v>
                </c:pt>
                <c:pt idx="1455">
                  <c:v>0.28175392835919283</c:v>
                </c:pt>
                <c:pt idx="1456">
                  <c:v>0.28177409885708765</c:v>
                </c:pt>
                <c:pt idx="1457">
                  <c:v>0.28177663875142694</c:v>
                </c:pt>
                <c:pt idx="1458">
                  <c:v>0.28177149718242139</c:v>
                </c:pt>
                <c:pt idx="1459">
                  <c:v>0.28178353021930369</c:v>
                </c:pt>
                <c:pt idx="1460">
                  <c:v>0.28181415688632749</c:v>
                </c:pt>
                <c:pt idx="1461">
                  <c:v>0.28184053521035096</c:v>
                </c:pt>
                <c:pt idx="1462">
                  <c:v>0.28190393131760477</c:v>
                </c:pt>
                <c:pt idx="1463">
                  <c:v>0.28198097587061804</c:v>
                </c:pt>
                <c:pt idx="1464">
                  <c:v>0.28202700447900836</c:v>
                </c:pt>
                <c:pt idx="1465">
                  <c:v>0.2820761798698464</c:v>
                </c:pt>
                <c:pt idx="1466">
                  <c:v>0.28205085163243399</c:v>
                </c:pt>
                <c:pt idx="1467">
                  <c:v>0.28201286931192376</c:v>
                </c:pt>
                <c:pt idx="1468">
                  <c:v>0.28200800424644673</c:v>
                </c:pt>
                <c:pt idx="1469">
                  <c:v>0.28202301694553261</c:v>
                </c:pt>
                <c:pt idx="1470">
                  <c:v>0.28206509325861845</c:v>
                </c:pt>
                <c:pt idx="1471">
                  <c:v>0.28208453219005408</c:v>
                </c:pt>
                <c:pt idx="1472">
                  <c:v>0.28212538568848694</c:v>
                </c:pt>
                <c:pt idx="1473">
                  <c:v>0.28216004986783455</c:v>
                </c:pt>
                <c:pt idx="1474">
                  <c:v>0.28216376050784064</c:v>
                </c:pt>
                <c:pt idx="1475">
                  <c:v>0.28217816280387642</c:v>
                </c:pt>
                <c:pt idx="1476">
                  <c:v>0.28218746800963246</c:v>
                </c:pt>
                <c:pt idx="1477">
                  <c:v>0.28219775786935453</c:v>
                </c:pt>
                <c:pt idx="1478">
                  <c:v>0.28220734009187776</c:v>
                </c:pt>
                <c:pt idx="1479">
                  <c:v>0.28221595258746784</c:v>
                </c:pt>
                <c:pt idx="1480">
                  <c:v>0.28220709229587732</c:v>
                </c:pt>
                <c:pt idx="1481">
                  <c:v>0.28220704987696732</c:v>
                </c:pt>
                <c:pt idx="1482">
                  <c:v>0.28218290559162912</c:v>
                </c:pt>
                <c:pt idx="1483">
                  <c:v>0.28217644094502542</c:v>
                </c:pt>
                <c:pt idx="1484">
                  <c:v>0.28218433432239759</c:v>
                </c:pt>
                <c:pt idx="1485">
                  <c:v>0.28216585724513815</c:v>
                </c:pt>
                <c:pt idx="1486">
                  <c:v>0.28213334733766593</c:v>
                </c:pt>
                <c:pt idx="1487">
                  <c:v>0.28212408923962989</c:v>
                </c:pt>
                <c:pt idx="1488">
                  <c:v>0.28211158584813156</c:v>
                </c:pt>
                <c:pt idx="1489">
                  <c:v>0.28208071209171276</c:v>
                </c:pt>
                <c:pt idx="1490">
                  <c:v>0.28207265546265098</c:v>
                </c:pt>
                <c:pt idx="1491">
                  <c:v>0.28207138526852921</c:v>
                </c:pt>
                <c:pt idx="1492">
                  <c:v>0.28196223307958584</c:v>
                </c:pt>
                <c:pt idx="1493">
                  <c:v>0.28182503168471257</c:v>
                </c:pt>
                <c:pt idx="1494">
                  <c:v>0.28170232193046973</c:v>
                </c:pt>
                <c:pt idx="1495">
                  <c:v>0.28154914122096825</c:v>
                </c:pt>
                <c:pt idx="1496">
                  <c:v>0.28141927273440404</c:v>
                </c:pt>
                <c:pt idx="1497">
                  <c:v>0.28131712028356021</c:v>
                </c:pt>
                <c:pt idx="1498">
                  <c:v>0.2811923650858138</c:v>
                </c:pt>
                <c:pt idx="1499">
                  <c:v>0.28106059475755041</c:v>
                </c:pt>
                <c:pt idx="1500">
                  <c:v>0.28091277718320501</c:v>
                </c:pt>
                <c:pt idx="1501">
                  <c:v>0.280755475876657</c:v>
                </c:pt>
                <c:pt idx="1502">
                  <c:v>0.28057766111539645</c:v>
                </c:pt>
                <c:pt idx="1503">
                  <c:v>0.28033106388461454</c:v>
                </c:pt>
                <c:pt idx="1504">
                  <c:v>0.28007272902675567</c:v>
                </c:pt>
                <c:pt idx="1505">
                  <c:v>0.27982480436536866</c:v>
                </c:pt>
                <c:pt idx="1506">
                  <c:v>0.2795535242255951</c:v>
                </c:pt>
                <c:pt idx="1507">
                  <c:v>0.27925817156759603</c:v>
                </c:pt>
                <c:pt idx="1508">
                  <c:v>0.27898115271273749</c:v>
                </c:pt>
                <c:pt idx="1509">
                  <c:v>0.27863709143640819</c:v>
                </c:pt>
                <c:pt idx="1510">
                  <c:v>0.27825935286133646</c:v>
                </c:pt>
                <c:pt idx="1511">
                  <c:v>0.27782995664176441</c:v>
                </c:pt>
                <c:pt idx="1512">
                  <c:v>0.27735198852815907</c:v>
                </c:pt>
                <c:pt idx="1513">
                  <c:v>0.27687643115573346</c:v>
                </c:pt>
                <c:pt idx="1514">
                  <c:v>0.2763438815212666</c:v>
                </c:pt>
                <c:pt idx="1515">
                  <c:v>0.27576977235814676</c:v>
                </c:pt>
                <c:pt idx="1516">
                  <c:v>0.27514310682041559</c:v>
                </c:pt>
                <c:pt idx="1517">
                  <c:v>0.27449779734972551</c:v>
                </c:pt>
                <c:pt idx="1518">
                  <c:v>0.27375236533317993</c:v>
                </c:pt>
                <c:pt idx="1519">
                  <c:v>0.27294886701669235</c:v>
                </c:pt>
                <c:pt idx="1520">
                  <c:v>0.27204679609268112</c:v>
                </c:pt>
                <c:pt idx="1521">
                  <c:v>0.27105443266949009</c:v>
                </c:pt>
                <c:pt idx="1522">
                  <c:v>0.27001038532950533</c:v>
                </c:pt>
                <c:pt idx="1523">
                  <c:v>0.26886435984918189</c:v>
                </c:pt>
                <c:pt idx="1524">
                  <c:v>0.2676394709551404</c:v>
                </c:pt>
                <c:pt idx="1525">
                  <c:v>0.26632382919632464</c:v>
                </c:pt>
                <c:pt idx="1526">
                  <c:v>0.26492944271806523</c:v>
                </c:pt>
                <c:pt idx="1527">
                  <c:v>0.26343774219171728</c:v>
                </c:pt>
                <c:pt idx="1528">
                  <c:v>0.26188308065160187</c:v>
                </c:pt>
                <c:pt idx="1529">
                  <c:v>0.26020510879276076</c:v>
                </c:pt>
                <c:pt idx="1530">
                  <c:v>0.25845550899014896</c:v>
                </c:pt>
                <c:pt idx="1531">
                  <c:v>0.25659123912944026</c:v>
                </c:pt>
                <c:pt idx="1532">
                  <c:v>0.25461904471941038</c:v>
                </c:pt>
                <c:pt idx="1533">
                  <c:v>0.2525113936594614</c:v>
                </c:pt>
                <c:pt idx="1534">
                  <c:v>0.2503367676768688</c:v>
                </c:pt>
                <c:pt idx="1535">
                  <c:v>0.24798991849673502</c:v>
                </c:pt>
                <c:pt idx="1536">
                  <c:v>0.24558056728940234</c:v>
                </c:pt>
                <c:pt idx="1537">
                  <c:v>0.24307812566233014</c:v>
                </c:pt>
                <c:pt idx="1538">
                  <c:v>0.24045863881097709</c:v>
                </c:pt>
                <c:pt idx="1539">
                  <c:v>0.23765585749185436</c:v>
                </c:pt>
                <c:pt idx="1540">
                  <c:v>0.23488472859038567</c:v>
                </c:pt>
                <c:pt idx="1541">
                  <c:v>0.23195760391092843</c:v>
                </c:pt>
                <c:pt idx="1542">
                  <c:v>0.22907535172021065</c:v>
                </c:pt>
                <c:pt idx="1543">
                  <c:v>0.22620624061107616</c:v>
                </c:pt>
                <c:pt idx="1544">
                  <c:v>0.22330848517207938</c:v>
                </c:pt>
                <c:pt idx="1545">
                  <c:v>0.22043807079278196</c:v>
                </c:pt>
                <c:pt idx="1546">
                  <c:v>0.21752984978867485</c:v>
                </c:pt>
                <c:pt idx="1547">
                  <c:v>0.21472409485219923</c:v>
                </c:pt>
                <c:pt idx="1548">
                  <c:v>0.21185795720446046</c:v>
                </c:pt>
                <c:pt idx="1549">
                  <c:v>0.20922854410882263</c:v>
                </c:pt>
                <c:pt idx="1550">
                  <c:v>0.20665710815746249</c:v>
                </c:pt>
                <c:pt idx="1551">
                  <c:v>0.20430074890070368</c:v>
                </c:pt>
                <c:pt idx="1552">
                  <c:v>0.20214298260393107</c:v>
                </c:pt>
                <c:pt idx="1553">
                  <c:v>0.20012582405178717</c:v>
                </c:pt>
                <c:pt idx="1554">
                  <c:v>0.19834551860438396</c:v>
                </c:pt>
                <c:pt idx="1555">
                  <c:v>0.19675426007361452</c:v>
                </c:pt>
                <c:pt idx="1556">
                  <c:v>0.1953946162136293</c:v>
                </c:pt>
                <c:pt idx="1557">
                  <c:v>0.19423740366726197</c:v>
                </c:pt>
                <c:pt idx="1558">
                  <c:v>0.19332412984682298</c:v>
                </c:pt>
                <c:pt idx="1559">
                  <c:v>0.19264356445990369</c:v>
                </c:pt>
                <c:pt idx="1560">
                  <c:v>0.19215356726022029</c:v>
                </c:pt>
                <c:pt idx="1561">
                  <c:v>0.1919671315862703</c:v>
                </c:pt>
                <c:pt idx="1562">
                  <c:v>0.19188092682575594</c:v>
                </c:pt>
                <c:pt idx="1563">
                  <c:v>0.19196440314129229</c:v>
                </c:pt>
                <c:pt idx="1564">
                  <c:v>0.19221198695799471</c:v>
                </c:pt>
                <c:pt idx="1565">
                  <c:v>0.19258285382382614</c:v>
                </c:pt>
                <c:pt idx="1566">
                  <c:v>0.19312889726011939</c:v>
                </c:pt>
                <c:pt idx="1567">
                  <c:v>0.19369312040269707</c:v>
                </c:pt>
                <c:pt idx="1568">
                  <c:v>0.19442282349924453</c:v>
                </c:pt>
                <c:pt idx="1569">
                  <c:v>0.19512680750390154</c:v>
                </c:pt>
                <c:pt idx="1570">
                  <c:v>0.19586642127415591</c:v>
                </c:pt>
                <c:pt idx="1571">
                  <c:v>0.19664137265713277</c:v>
                </c:pt>
                <c:pt idx="1572">
                  <c:v>0.19749069239255335</c:v>
                </c:pt>
                <c:pt idx="1573">
                  <c:v>0.19832134032448601</c:v>
                </c:pt>
                <c:pt idx="1574">
                  <c:v>0.19918526996604113</c:v>
                </c:pt>
                <c:pt idx="1575">
                  <c:v>0.20002783509773447</c:v>
                </c:pt>
                <c:pt idx="1576">
                  <c:v>0.20089309289305382</c:v>
                </c:pt>
                <c:pt idx="1577">
                  <c:v>0.20179018938872773</c:v>
                </c:pt>
                <c:pt idx="1578">
                  <c:v>0.20263349395045924</c:v>
                </c:pt>
                <c:pt idx="1579">
                  <c:v>0.20348361150360272</c:v>
                </c:pt>
                <c:pt idx="1580">
                  <c:v>0.20429090623255008</c:v>
                </c:pt>
                <c:pt idx="1581">
                  <c:v>0.2050508282982427</c:v>
                </c:pt>
                <c:pt idx="1582">
                  <c:v>0.20580634762632166</c:v>
                </c:pt>
                <c:pt idx="1583">
                  <c:v>0.20654495101195611</c:v>
                </c:pt>
                <c:pt idx="1584">
                  <c:v>0.20727169937715884</c:v>
                </c:pt>
                <c:pt idx="1585">
                  <c:v>0.20798631944699145</c:v>
                </c:pt>
                <c:pt idx="1586">
                  <c:v>0.20868366003918279</c:v>
                </c:pt>
                <c:pt idx="1587">
                  <c:v>0.2093698063116175</c:v>
                </c:pt>
                <c:pt idx="1588">
                  <c:v>0.21004786074063916</c:v>
                </c:pt>
                <c:pt idx="1589">
                  <c:v>0.21071249719846477</c:v>
                </c:pt>
                <c:pt idx="1590">
                  <c:v>0.2113625919228502</c:v>
                </c:pt>
                <c:pt idx="1591">
                  <c:v>0.21200320225662395</c:v>
                </c:pt>
                <c:pt idx="1592">
                  <c:v>0.21264646292945297</c:v>
                </c:pt>
                <c:pt idx="1593">
                  <c:v>0.21325535935885073</c:v>
                </c:pt>
                <c:pt idx="1594">
                  <c:v>0.21384558451491328</c:v>
                </c:pt>
                <c:pt idx="1595">
                  <c:v>0.21441107076963339</c:v>
                </c:pt>
                <c:pt idx="1596">
                  <c:v>0.21495821226334863</c:v>
                </c:pt>
                <c:pt idx="1597">
                  <c:v>0.21546841913535694</c:v>
                </c:pt>
                <c:pt idx="1598">
                  <c:v>0.21600283457795313</c:v>
                </c:pt>
                <c:pt idx="1599">
                  <c:v>0.21652232279636652</c:v>
                </c:pt>
                <c:pt idx="1600">
                  <c:v>0.21705798458953965</c:v>
                </c:pt>
                <c:pt idx="1601">
                  <c:v>0.21760254618001748</c:v>
                </c:pt>
                <c:pt idx="1602">
                  <c:v>0.21814720205855512</c:v>
                </c:pt>
                <c:pt idx="1603">
                  <c:v>0.21871639471521864</c:v>
                </c:pt>
                <c:pt idx="1604">
                  <c:v>0.21925435871281371</c:v>
                </c:pt>
                <c:pt idx="1605">
                  <c:v>0.21978682782055281</c:v>
                </c:pt>
                <c:pt idx="1606">
                  <c:v>0.22030333645235242</c:v>
                </c:pt>
                <c:pt idx="1607">
                  <c:v>0.22080115293926372</c:v>
                </c:pt>
                <c:pt idx="1608">
                  <c:v>0.22127686870945451</c:v>
                </c:pt>
                <c:pt idx="1609">
                  <c:v>0.22179439333295589</c:v>
                </c:pt>
                <c:pt idx="1610">
                  <c:v>0.22232775641784905</c:v>
                </c:pt>
                <c:pt idx="1611">
                  <c:v>0.22286044972496769</c:v>
                </c:pt>
                <c:pt idx="1612">
                  <c:v>0.22341561724598302</c:v>
                </c:pt>
                <c:pt idx="1613">
                  <c:v>0.22395964809354063</c:v>
                </c:pt>
                <c:pt idx="1614">
                  <c:v>0.22450406460111019</c:v>
                </c:pt>
                <c:pt idx="1615">
                  <c:v>0.22504029703611497</c:v>
                </c:pt>
                <c:pt idx="1616">
                  <c:v>0.22557309467505895</c:v>
                </c:pt>
                <c:pt idx="1617">
                  <c:v>0.22611214609604857</c:v>
                </c:pt>
                <c:pt idx="1618">
                  <c:v>0.22662220218611595</c:v>
                </c:pt>
                <c:pt idx="1619">
                  <c:v>0.22716826703791301</c:v>
                </c:pt>
                <c:pt idx="1620">
                  <c:v>0.22770684932377619</c:v>
                </c:pt>
                <c:pt idx="1621">
                  <c:v>0.22824597016281625</c:v>
                </c:pt>
                <c:pt idx="1622">
                  <c:v>0.22880513247675296</c:v>
                </c:pt>
                <c:pt idx="1623">
                  <c:v>0.22938317622881876</c:v>
                </c:pt>
                <c:pt idx="1624">
                  <c:v>0.22994590969532358</c:v>
                </c:pt>
                <c:pt idx="1625">
                  <c:v>0.23052736048746536</c:v>
                </c:pt>
                <c:pt idx="1626">
                  <c:v>0.2310895592329282</c:v>
                </c:pt>
                <c:pt idx="1627">
                  <c:v>0.23161966040763105</c:v>
                </c:pt>
                <c:pt idx="1628">
                  <c:v>0.23217661359055097</c:v>
                </c:pt>
                <c:pt idx="1629">
                  <c:v>0.23276520602066161</c:v>
                </c:pt>
                <c:pt idx="1630">
                  <c:v>0.23332713912939038</c:v>
                </c:pt>
                <c:pt idx="1631">
                  <c:v>0.23390280409553821</c:v>
                </c:pt>
                <c:pt idx="1632">
                  <c:v>0.23450405316416445</c:v>
                </c:pt>
                <c:pt idx="1633">
                  <c:v>0.23507021387745897</c:v>
                </c:pt>
                <c:pt idx="1634">
                  <c:v>0.23560363464915715</c:v>
                </c:pt>
                <c:pt idx="1635">
                  <c:v>0.2361753488012874</c:v>
                </c:pt>
                <c:pt idx="1636">
                  <c:v>0.23675924382438787</c:v>
                </c:pt>
                <c:pt idx="1637">
                  <c:v>0.23733508896311481</c:v>
                </c:pt>
                <c:pt idx="1638">
                  <c:v>0.23791841721599125</c:v>
                </c:pt>
                <c:pt idx="1639">
                  <c:v>0.23850993652613481</c:v>
                </c:pt>
                <c:pt idx="1640">
                  <c:v>0.23910436568553975</c:v>
                </c:pt>
                <c:pt idx="1641">
                  <c:v>0.23967970775568145</c:v>
                </c:pt>
                <c:pt idx="1642">
                  <c:v>0.24029321563532627</c:v>
                </c:pt>
                <c:pt idx="1643">
                  <c:v>0.24092830929909392</c:v>
                </c:pt>
                <c:pt idx="1644">
                  <c:v>0.24154011257054409</c:v>
                </c:pt>
                <c:pt idx="1645">
                  <c:v>0.24213974273424532</c:v>
                </c:pt>
                <c:pt idx="1646">
                  <c:v>0.24276438241922974</c:v>
                </c:pt>
                <c:pt idx="1647">
                  <c:v>0.24341037024384934</c:v>
                </c:pt>
                <c:pt idx="1648">
                  <c:v>0.2440172706586016</c:v>
                </c:pt>
                <c:pt idx="1649">
                  <c:v>0.24463983844948256</c:v>
                </c:pt>
                <c:pt idx="1650">
                  <c:v>0.2452283970160988</c:v>
                </c:pt>
                <c:pt idx="1651">
                  <c:v>0.24575249992754933</c:v>
                </c:pt>
                <c:pt idx="1652">
                  <c:v>0.24631305303118523</c:v>
                </c:pt>
                <c:pt idx="1653">
                  <c:v>0.2468902476016718</c:v>
                </c:pt>
                <c:pt idx="1654">
                  <c:v>0.24742911396568654</c:v>
                </c:pt>
                <c:pt idx="1655">
                  <c:v>0.24799809987911295</c:v>
                </c:pt>
                <c:pt idx="1656">
                  <c:v>0.24858147569751413</c:v>
                </c:pt>
                <c:pt idx="1657">
                  <c:v>0.24915961313986154</c:v>
                </c:pt>
                <c:pt idx="1658">
                  <c:v>0.24974645495721268</c:v>
                </c:pt>
                <c:pt idx="1659">
                  <c:v>0.25032794298618438</c:v>
                </c:pt>
                <c:pt idx="1660">
                  <c:v>0.25091806630627372</c:v>
                </c:pt>
                <c:pt idx="1661">
                  <c:v>0.25148363158514447</c:v>
                </c:pt>
                <c:pt idx="1662">
                  <c:v>0.25203560715942647</c:v>
                </c:pt>
                <c:pt idx="1663">
                  <c:v>0.25259178264680548</c:v>
                </c:pt>
                <c:pt idx="1664">
                  <c:v>0.25313554904951791</c:v>
                </c:pt>
                <c:pt idx="1665">
                  <c:v>0.25366873669753326</c:v>
                </c:pt>
                <c:pt idx="1666">
                  <c:v>0.25424044233079091</c:v>
                </c:pt>
                <c:pt idx="1667">
                  <c:v>0.25480242083322158</c:v>
                </c:pt>
                <c:pt idx="1668">
                  <c:v>0.25534630251905216</c:v>
                </c:pt>
                <c:pt idx="1669">
                  <c:v>0.25588857622420069</c:v>
                </c:pt>
                <c:pt idx="1670">
                  <c:v>0.25641870331660394</c:v>
                </c:pt>
                <c:pt idx="1671">
                  <c:v>0.25692799778728498</c:v>
                </c:pt>
                <c:pt idx="1672">
                  <c:v>0.25744373030870188</c:v>
                </c:pt>
                <c:pt idx="1673">
                  <c:v>0.25795424313085752</c:v>
                </c:pt>
                <c:pt idx="1674">
                  <c:v>0.25846687718439415</c:v>
                </c:pt>
                <c:pt idx="1675">
                  <c:v>0.25898808002470725</c:v>
                </c:pt>
                <c:pt idx="1676">
                  <c:v>0.25948459277262409</c:v>
                </c:pt>
                <c:pt idx="1677">
                  <c:v>0.25996902689878948</c:v>
                </c:pt>
                <c:pt idx="1678">
                  <c:v>0.26045169131649004</c:v>
                </c:pt>
                <c:pt idx="1679">
                  <c:v>0.26092657830831728</c:v>
                </c:pt>
                <c:pt idx="1680">
                  <c:v>0.26138765471554271</c:v>
                </c:pt>
                <c:pt idx="1681">
                  <c:v>0.26185026506241832</c:v>
                </c:pt>
                <c:pt idx="1682">
                  <c:v>0.26231994904597578</c:v>
                </c:pt>
                <c:pt idx="1683">
                  <c:v>0.2627739917653043</c:v>
                </c:pt>
                <c:pt idx="1684">
                  <c:v>0.26321836279008881</c:v>
                </c:pt>
                <c:pt idx="1685">
                  <c:v>0.26365411222171464</c:v>
                </c:pt>
                <c:pt idx="1686">
                  <c:v>0.26408107513693674</c:v>
                </c:pt>
                <c:pt idx="1687">
                  <c:v>0.26449851546242392</c:v>
                </c:pt>
                <c:pt idx="1688">
                  <c:v>0.26490459984343279</c:v>
                </c:pt>
                <c:pt idx="1689">
                  <c:v>0.26530483288041923</c:v>
                </c:pt>
                <c:pt idx="1690">
                  <c:v>0.265697862318653</c:v>
                </c:pt>
                <c:pt idx="1691">
                  <c:v>0.26608722835486859</c:v>
                </c:pt>
                <c:pt idx="1692">
                  <c:v>0.26647413153260785</c:v>
                </c:pt>
                <c:pt idx="1693">
                  <c:v>0.26686632638259122</c:v>
                </c:pt>
                <c:pt idx="1694">
                  <c:v>0.26724869220205594</c:v>
                </c:pt>
                <c:pt idx="1695">
                  <c:v>0.26761699644214243</c:v>
                </c:pt>
                <c:pt idx="1696">
                  <c:v>0.26799916275821406</c:v>
                </c:pt>
                <c:pt idx="1697">
                  <c:v>0.26839005206708832</c:v>
                </c:pt>
                <c:pt idx="1698">
                  <c:v>0.2687692760211422</c:v>
                </c:pt>
                <c:pt idx="1699">
                  <c:v>0.26916188317178497</c:v>
                </c:pt>
                <c:pt idx="1700">
                  <c:v>0.2695336218421916</c:v>
                </c:pt>
                <c:pt idx="1701">
                  <c:v>0.2698943408853347</c:v>
                </c:pt>
                <c:pt idx="1702">
                  <c:v>0.27023328808550445</c:v>
                </c:pt>
                <c:pt idx="1703">
                  <c:v>0.27056740443116972</c:v>
                </c:pt>
                <c:pt idx="1704">
                  <c:v>0.27091083081285056</c:v>
                </c:pt>
                <c:pt idx="1705">
                  <c:v>0.27125125728403332</c:v>
                </c:pt>
                <c:pt idx="1706">
                  <c:v>0.27156690722444526</c:v>
                </c:pt>
                <c:pt idx="1707">
                  <c:v>0.27189244985014566</c:v>
                </c:pt>
                <c:pt idx="1708">
                  <c:v>0.27221977101926753</c:v>
                </c:pt>
                <c:pt idx="1709">
                  <c:v>0.27253383373309975</c:v>
                </c:pt>
                <c:pt idx="1710">
                  <c:v>0.27284209932741876</c:v>
                </c:pt>
                <c:pt idx="1711">
                  <c:v>0.27314774875703196</c:v>
                </c:pt>
                <c:pt idx="1712">
                  <c:v>0.27344131038187558</c:v>
                </c:pt>
                <c:pt idx="1713">
                  <c:v>0.27374174583907057</c:v>
                </c:pt>
                <c:pt idx="1714">
                  <c:v>0.27403783791404107</c:v>
                </c:pt>
                <c:pt idx="1715">
                  <c:v>0.27434798469062482</c:v>
                </c:pt>
                <c:pt idx="1716">
                  <c:v>0.27466635108397219</c:v>
                </c:pt>
                <c:pt idx="1717">
                  <c:v>0.27494005274078909</c:v>
                </c:pt>
                <c:pt idx="1718">
                  <c:v>0.27520338657442162</c:v>
                </c:pt>
                <c:pt idx="1719">
                  <c:v>0.27545648823791463</c:v>
                </c:pt>
                <c:pt idx="1720">
                  <c:v>0.27574062170524077</c:v>
                </c:pt>
                <c:pt idx="1721">
                  <c:v>0.2760258062700307</c:v>
                </c:pt>
                <c:pt idx="1722">
                  <c:v>0.27630406780857553</c:v>
                </c:pt>
                <c:pt idx="1723">
                  <c:v>0.27660079680376631</c:v>
                </c:pt>
                <c:pt idx="1724">
                  <c:v>0.27688173736327854</c:v>
                </c:pt>
                <c:pt idx="1725">
                  <c:v>0.27712670765767311</c:v>
                </c:pt>
                <c:pt idx="1726">
                  <c:v>0.27739155912234592</c:v>
                </c:pt>
                <c:pt idx="1727">
                  <c:v>0.2776894327237856</c:v>
                </c:pt>
                <c:pt idx="1728">
                  <c:v>0.27795571518194195</c:v>
                </c:pt>
                <c:pt idx="1729">
                  <c:v>0.27820215511982044</c:v>
                </c:pt>
                <c:pt idx="1730">
                  <c:v>0.27846582892963379</c:v>
                </c:pt>
                <c:pt idx="1731">
                  <c:v>0.27870396156420713</c:v>
                </c:pt>
                <c:pt idx="1732">
                  <c:v>0.27892277752616806</c:v>
                </c:pt>
                <c:pt idx="1733">
                  <c:v>0.27917440261903043</c:v>
                </c:pt>
                <c:pt idx="1734">
                  <c:v>0.27939722278256229</c:v>
                </c:pt>
                <c:pt idx="1735">
                  <c:v>0.27964055775571256</c:v>
                </c:pt>
                <c:pt idx="1736">
                  <c:v>0.27991016302022803</c:v>
                </c:pt>
                <c:pt idx="1737">
                  <c:v>0.28013337950206302</c:v>
                </c:pt>
                <c:pt idx="1738">
                  <c:v>0.2803231154274346</c:v>
                </c:pt>
                <c:pt idx="1739">
                  <c:v>0.28054778004239939</c:v>
                </c:pt>
                <c:pt idx="1740">
                  <c:v>0.28075693382764683</c:v>
                </c:pt>
                <c:pt idx="1741">
                  <c:v>0.28097754703889338</c:v>
                </c:pt>
                <c:pt idx="1742">
                  <c:v>0.28121825539512052</c:v>
                </c:pt>
                <c:pt idx="1743">
                  <c:v>0.28147699241372687</c:v>
                </c:pt>
                <c:pt idx="1744">
                  <c:v>0.28171902256777076</c:v>
                </c:pt>
                <c:pt idx="1745">
                  <c:v>0.28193289948063821</c:v>
                </c:pt>
                <c:pt idx="1746">
                  <c:v>0.28214363265031667</c:v>
                </c:pt>
                <c:pt idx="1747">
                  <c:v>0.28235545133872764</c:v>
                </c:pt>
                <c:pt idx="1748">
                  <c:v>0.28256742322842593</c:v>
                </c:pt>
                <c:pt idx="1749">
                  <c:v>0.28278386531853594</c:v>
                </c:pt>
                <c:pt idx="1750">
                  <c:v>0.28299630612383475</c:v>
                </c:pt>
                <c:pt idx="1751">
                  <c:v>0.28322177766350176</c:v>
                </c:pt>
                <c:pt idx="1752">
                  <c:v>0.28344184171005399</c:v>
                </c:pt>
                <c:pt idx="1753">
                  <c:v>0.28364134286932297</c:v>
                </c:pt>
                <c:pt idx="1754">
                  <c:v>0.28386800551079627</c:v>
                </c:pt>
                <c:pt idx="1755">
                  <c:v>0.28413525370215575</c:v>
                </c:pt>
                <c:pt idx="1756">
                  <c:v>0.2843595297805388</c:v>
                </c:pt>
                <c:pt idx="1757">
                  <c:v>0.28455664447655954</c:v>
                </c:pt>
                <c:pt idx="1758">
                  <c:v>0.28479361081551485</c:v>
                </c:pt>
                <c:pt idx="1759">
                  <c:v>0.28501200975626473</c:v>
                </c:pt>
                <c:pt idx="1760">
                  <c:v>0.28523090409585677</c:v>
                </c:pt>
                <c:pt idx="1761">
                  <c:v>0.28550521863076161</c:v>
                </c:pt>
                <c:pt idx="1762">
                  <c:v>0.2857575691510667</c:v>
                </c:pt>
                <c:pt idx="1763">
                  <c:v>0.28596966426644427</c:v>
                </c:pt>
                <c:pt idx="1764">
                  <c:v>0.28616827480113149</c:v>
                </c:pt>
                <c:pt idx="1765">
                  <c:v>0.28639727194636966</c:v>
                </c:pt>
                <c:pt idx="1766">
                  <c:v>0.28665285569905086</c:v>
                </c:pt>
                <c:pt idx="1767">
                  <c:v>0.28691270935444996</c:v>
                </c:pt>
                <c:pt idx="1768">
                  <c:v>0.28721598902747486</c:v>
                </c:pt>
                <c:pt idx="1769">
                  <c:v>0.28749195042772552</c:v>
                </c:pt>
                <c:pt idx="1770">
                  <c:v>0.2877477040384176</c:v>
                </c:pt>
                <c:pt idx="1771">
                  <c:v>0.28799649803692956</c:v>
                </c:pt>
                <c:pt idx="1772">
                  <c:v>0.28823891580029759</c:v>
                </c:pt>
                <c:pt idx="1773">
                  <c:v>0.28848743772934132</c:v>
                </c:pt>
                <c:pt idx="1774">
                  <c:v>0.28873080447948707</c:v>
                </c:pt>
                <c:pt idx="1775">
                  <c:v>0.28895347404235322</c:v>
                </c:pt>
                <c:pt idx="1776">
                  <c:v>0.28917289850460637</c:v>
                </c:pt>
                <c:pt idx="1777">
                  <c:v>0.28936520357002177</c:v>
                </c:pt>
                <c:pt idx="1778">
                  <c:v>0.28952757926138356</c:v>
                </c:pt>
                <c:pt idx="1779">
                  <c:v>0.28968826855539725</c:v>
                </c:pt>
                <c:pt idx="1780">
                  <c:v>0.2898601631597289</c:v>
                </c:pt>
                <c:pt idx="1781">
                  <c:v>0.29001841760773223</c:v>
                </c:pt>
                <c:pt idx="1782">
                  <c:v>0.29015424750390628</c:v>
                </c:pt>
                <c:pt idx="1783">
                  <c:v>0.29027843578420193</c:v>
                </c:pt>
                <c:pt idx="1784">
                  <c:v>0.29035981627676771</c:v>
                </c:pt>
                <c:pt idx="1785">
                  <c:v>0.29038482491424028</c:v>
                </c:pt>
                <c:pt idx="1786">
                  <c:v>0.29043457107105347</c:v>
                </c:pt>
                <c:pt idx="1787">
                  <c:v>0.29048816183335591</c:v>
                </c:pt>
                <c:pt idx="1788">
                  <c:v>0.29051099771253547</c:v>
                </c:pt>
                <c:pt idx="1789">
                  <c:v>0.2905467446167857</c:v>
                </c:pt>
                <c:pt idx="1790">
                  <c:v>0.29052270378943434</c:v>
                </c:pt>
                <c:pt idx="1791">
                  <c:v>0.29045028051370569</c:v>
                </c:pt>
                <c:pt idx="1792">
                  <c:v>0.29033857428107251</c:v>
                </c:pt>
                <c:pt idx="1793">
                  <c:v>0.29019335262605211</c:v>
                </c:pt>
                <c:pt idx="1794">
                  <c:v>0.29006638669790369</c:v>
                </c:pt>
                <c:pt idx="1795">
                  <c:v>0.28988125394567893</c:v>
                </c:pt>
                <c:pt idx="1796">
                  <c:v>0.28965857155373742</c:v>
                </c:pt>
                <c:pt idx="1797">
                  <c:v>0.28944824658214058</c:v>
                </c:pt>
                <c:pt idx="1798">
                  <c:v>0.28922304147387301</c:v>
                </c:pt>
                <c:pt idx="1799">
                  <c:v>0.28897537364295844</c:v>
                </c:pt>
                <c:pt idx="1800">
                  <c:v>0.28873384172547201</c:v>
                </c:pt>
                <c:pt idx="1801">
                  <c:v>0.28846681987661921</c:v>
                </c:pt>
                <c:pt idx="1802">
                  <c:v>0.28814727747567098</c:v>
                </c:pt>
                <c:pt idx="1803">
                  <c:v>0.28784939101757806</c:v>
                </c:pt>
                <c:pt idx="1804">
                  <c:v>0.28756012632127287</c:v>
                </c:pt>
                <c:pt idx="1805">
                  <c:v>0.28724353562782051</c:v>
                </c:pt>
                <c:pt idx="1806">
                  <c:v>0.28688981111911238</c:v>
                </c:pt>
                <c:pt idx="1807">
                  <c:v>0.28649977557842926</c:v>
                </c:pt>
                <c:pt idx="1808">
                  <c:v>0.2860792423719018</c:v>
                </c:pt>
                <c:pt idx="1809">
                  <c:v>0.28566632772480921</c:v>
                </c:pt>
                <c:pt idx="1810">
                  <c:v>0.28528161344847058</c:v>
                </c:pt>
                <c:pt idx="1811">
                  <c:v>0.28491231910005799</c:v>
                </c:pt>
                <c:pt idx="1812">
                  <c:v>0.28453711202039123</c:v>
                </c:pt>
                <c:pt idx="1813">
                  <c:v>0.28420062289258285</c:v>
                </c:pt>
                <c:pt idx="1814">
                  <c:v>0.28383756841829633</c:v>
                </c:pt>
                <c:pt idx="1815">
                  <c:v>0.28349661711308621</c:v>
                </c:pt>
                <c:pt idx="1816">
                  <c:v>0.28311503425074397</c:v>
                </c:pt>
                <c:pt idx="1817">
                  <c:v>0.28271982715107907</c:v>
                </c:pt>
                <c:pt idx="1818">
                  <c:v>0.28230167754891933</c:v>
                </c:pt>
                <c:pt idx="1819">
                  <c:v>0.28185250530990641</c:v>
                </c:pt>
                <c:pt idx="1820">
                  <c:v>0.28142832125469219</c:v>
                </c:pt>
                <c:pt idx="1821">
                  <c:v>0.28103332788936652</c:v>
                </c:pt>
                <c:pt idx="1822">
                  <c:v>0.28061243121921992</c:v>
                </c:pt>
                <c:pt idx="1823">
                  <c:v>0.28018736653886062</c:v>
                </c:pt>
                <c:pt idx="1824">
                  <c:v>0.27975880506054024</c:v>
                </c:pt>
                <c:pt idx="1825">
                  <c:v>0.27931964841817802</c:v>
                </c:pt>
                <c:pt idx="1826">
                  <c:v>0.27884344512721498</c:v>
                </c:pt>
                <c:pt idx="1827">
                  <c:v>0.27839446029806886</c:v>
                </c:pt>
                <c:pt idx="1828">
                  <c:v>0.27792732358437661</c:v>
                </c:pt>
                <c:pt idx="1829">
                  <c:v>0.27742525656006195</c:v>
                </c:pt>
                <c:pt idx="1830">
                  <c:v>0.27694235078709445</c:v>
                </c:pt>
                <c:pt idx="1831">
                  <c:v>0.27641513135110812</c:v>
                </c:pt>
                <c:pt idx="1832">
                  <c:v>0.27586235229144895</c:v>
                </c:pt>
                <c:pt idx="1833">
                  <c:v>0.27532918523896344</c:v>
                </c:pt>
                <c:pt idx="1834">
                  <c:v>0.27475378663538863</c:v>
                </c:pt>
                <c:pt idx="1835">
                  <c:v>0.27413968353123253</c:v>
                </c:pt>
                <c:pt idx="1836">
                  <c:v>0.27351220310629393</c:v>
                </c:pt>
                <c:pt idx="1837">
                  <c:v>0.27288881714871288</c:v>
                </c:pt>
                <c:pt idx="1838">
                  <c:v>0.27223579452011964</c:v>
                </c:pt>
                <c:pt idx="1839">
                  <c:v>0.27160393292877344</c:v>
                </c:pt>
                <c:pt idx="1840">
                  <c:v>0.27100240850398688</c:v>
                </c:pt>
                <c:pt idx="1841">
                  <c:v>0.27033448085415879</c:v>
                </c:pt>
                <c:pt idx="1842">
                  <c:v>0.26966281370180584</c:v>
                </c:pt>
                <c:pt idx="1843">
                  <c:v>0.26896543612938378</c:v>
                </c:pt>
                <c:pt idx="1844">
                  <c:v>0.26820726809092044</c:v>
                </c:pt>
                <c:pt idx="1845">
                  <c:v>0.26747551533958447</c:v>
                </c:pt>
                <c:pt idx="1846">
                  <c:v>0.26673525216587768</c:v>
                </c:pt>
                <c:pt idx="1847">
                  <c:v>0.26594498436979608</c:v>
                </c:pt>
                <c:pt idx="1848">
                  <c:v>0.26515305325501154</c:v>
                </c:pt>
                <c:pt idx="1849">
                  <c:v>0.2643397282836642</c:v>
                </c:pt>
                <c:pt idx="1850">
                  <c:v>0.26350748883132452</c:v>
                </c:pt>
                <c:pt idx="1851">
                  <c:v>0.26262003902092718</c:v>
                </c:pt>
                <c:pt idx="1852">
                  <c:v>0.26176442289358826</c:v>
                </c:pt>
                <c:pt idx="1853">
                  <c:v>0.26087576723720191</c:v>
                </c:pt>
                <c:pt idx="1854">
                  <c:v>0.2600583280970683</c:v>
                </c:pt>
                <c:pt idx="1855">
                  <c:v>0.25929242993362295</c:v>
                </c:pt>
                <c:pt idx="1856">
                  <c:v>0.25867724185310709</c:v>
                </c:pt>
                <c:pt idx="1857">
                  <c:v>0.25811821803510998</c:v>
                </c:pt>
                <c:pt idx="1858">
                  <c:v>0.25768924776341406</c:v>
                </c:pt>
                <c:pt idx="1859">
                  <c:v>0.25736704715717934</c:v>
                </c:pt>
                <c:pt idx="1860">
                  <c:v>0.25710970052708909</c:v>
                </c:pt>
                <c:pt idx="1861">
                  <c:v>0.25695064850528304</c:v>
                </c:pt>
                <c:pt idx="1862">
                  <c:v>0.25688989635905074</c:v>
                </c:pt>
                <c:pt idx="1863">
                  <c:v>0.25693300574025901</c:v>
                </c:pt>
                <c:pt idx="1864">
                  <c:v>0.25709346912512326</c:v>
                </c:pt>
                <c:pt idx="1865">
                  <c:v>0.25735445660097822</c:v>
                </c:pt>
                <c:pt idx="1866">
                  <c:v>0.25767243814599944</c:v>
                </c:pt>
                <c:pt idx="1867">
                  <c:v>0.25796740343355978</c:v>
                </c:pt>
                <c:pt idx="1868">
                  <c:v>0.25821984672143089</c:v>
                </c:pt>
                <c:pt idx="1869">
                  <c:v>0.25844551881165706</c:v>
                </c:pt>
                <c:pt idx="1870">
                  <c:v>0.25857201308405942</c:v>
                </c:pt>
                <c:pt idx="1871">
                  <c:v>0.25873002734727329</c:v>
                </c:pt>
                <c:pt idx="1872">
                  <c:v>0.25889714065295982</c:v>
                </c:pt>
                <c:pt idx="1873">
                  <c:v>0.259040129132313</c:v>
                </c:pt>
                <c:pt idx="1874">
                  <c:v>0.25921524278536895</c:v>
                </c:pt>
                <c:pt idx="1875">
                  <c:v>0.25931579893009166</c:v>
                </c:pt>
                <c:pt idx="1876">
                  <c:v>0.25939614620103524</c:v>
                </c:pt>
                <c:pt idx="1877">
                  <c:v>0.25943202031242968</c:v>
                </c:pt>
                <c:pt idx="1878">
                  <c:v>0.25940555092719553</c:v>
                </c:pt>
                <c:pt idx="1879">
                  <c:v>0.2593738962153494</c:v>
                </c:pt>
                <c:pt idx="1880">
                  <c:v>0.25929328589863782</c:v>
                </c:pt>
                <c:pt idx="1881">
                  <c:v>0.25923052724070333</c:v>
                </c:pt>
                <c:pt idx="1882">
                  <c:v>0.25918453153555598</c:v>
                </c:pt>
                <c:pt idx="1883">
                  <c:v>0.25910511881564974</c:v>
                </c:pt>
                <c:pt idx="1884">
                  <c:v>0.25898512922621347</c:v>
                </c:pt>
                <c:pt idx="1885">
                  <c:v>0.25882044834508494</c:v>
                </c:pt>
                <c:pt idx="1886">
                  <c:v>0.25872772425801038</c:v>
                </c:pt>
                <c:pt idx="1887">
                  <c:v>0.25862712331665033</c:v>
                </c:pt>
                <c:pt idx="1888">
                  <c:v>0.25854552411422455</c:v>
                </c:pt>
                <c:pt idx="1889">
                  <c:v>0.25855279110431723</c:v>
                </c:pt>
                <c:pt idx="1890">
                  <c:v>0.25852196907860731</c:v>
                </c:pt>
                <c:pt idx="1891">
                  <c:v>0.25850693069058989</c:v>
                </c:pt>
                <c:pt idx="1892">
                  <c:v>0.25854802472425065</c:v>
                </c:pt>
                <c:pt idx="1893">
                  <c:v>0.25863290012235185</c:v>
                </c:pt>
                <c:pt idx="1894">
                  <c:v>0.25871138897755669</c:v>
                </c:pt>
                <c:pt idx="1895">
                  <c:v>0.25881125219714468</c:v>
                </c:pt>
                <c:pt idx="1896">
                  <c:v>0.25897274769625805</c:v>
                </c:pt>
                <c:pt idx="1897">
                  <c:v>0.2591619951853284</c:v>
                </c:pt>
                <c:pt idx="1898">
                  <c:v>0.25931818293864867</c:v>
                </c:pt>
                <c:pt idx="1899">
                  <c:v>0.25951656174024301</c:v>
                </c:pt>
                <c:pt idx="1900">
                  <c:v>0.25970882819865754</c:v>
                </c:pt>
                <c:pt idx="1901">
                  <c:v>0.2599055854509672</c:v>
                </c:pt>
                <c:pt idx="1902">
                  <c:v>0.26020389022822793</c:v>
                </c:pt>
                <c:pt idx="1903">
                  <c:v>0.26053853381067466</c:v>
                </c:pt>
                <c:pt idx="1904">
                  <c:v>0.26085812187186214</c:v>
                </c:pt>
                <c:pt idx="1905">
                  <c:v>0.26118139876197527</c:v>
                </c:pt>
                <c:pt idx="1906">
                  <c:v>0.2615306855133927</c:v>
                </c:pt>
                <c:pt idx="1907">
                  <c:v>0.26192411358870388</c:v>
                </c:pt>
                <c:pt idx="1908">
                  <c:v>0.26231919251080438</c:v>
                </c:pt>
                <c:pt idx="1909">
                  <c:v>0.26274330539831831</c:v>
                </c:pt>
                <c:pt idx="1910">
                  <c:v>0.2631824021136589</c:v>
                </c:pt>
                <c:pt idx="1911">
                  <c:v>0.26357384269324141</c:v>
                </c:pt>
                <c:pt idx="1912">
                  <c:v>0.26394071437553696</c:v>
                </c:pt>
                <c:pt idx="1913">
                  <c:v>0.26426865437811942</c:v>
                </c:pt>
                <c:pt idx="1914">
                  <c:v>0.26455272955436104</c:v>
                </c:pt>
                <c:pt idx="1915">
                  <c:v>0.26483765442633805</c:v>
                </c:pt>
                <c:pt idx="1916">
                  <c:v>0.26511610779738826</c:v>
                </c:pt>
                <c:pt idx="1917">
                  <c:v>0.26535020298191148</c:v>
                </c:pt>
                <c:pt idx="1918">
                  <c:v>0.2656213731817425</c:v>
                </c:pt>
                <c:pt idx="1919">
                  <c:v>0.26574721982201671</c:v>
                </c:pt>
                <c:pt idx="1920">
                  <c:v>0.26578521511411751</c:v>
                </c:pt>
                <c:pt idx="1921">
                  <c:v>0.26579633547213599</c:v>
                </c:pt>
                <c:pt idx="1922">
                  <c:v>0.2656805521526755</c:v>
                </c:pt>
                <c:pt idx="1923">
                  <c:v>0.26566703445591727</c:v>
                </c:pt>
                <c:pt idx="1924">
                  <c:v>0.26569022919731872</c:v>
                </c:pt>
                <c:pt idx="1925">
                  <c:v>0.26563462792315296</c:v>
                </c:pt>
                <c:pt idx="1926">
                  <c:v>0.26563880126534523</c:v>
                </c:pt>
                <c:pt idx="1927">
                  <c:v>0.26552144828890645</c:v>
                </c:pt>
                <c:pt idx="1928">
                  <c:v>0.26529402747171299</c:v>
                </c:pt>
                <c:pt idx="1929">
                  <c:v>0.26511955572901202</c:v>
                </c:pt>
                <c:pt idx="1930">
                  <c:v>0.26485456358250253</c:v>
                </c:pt>
                <c:pt idx="1931">
                  <c:v>0.26461687342147083</c:v>
                </c:pt>
                <c:pt idx="1932">
                  <c:v>0.26442935854602495</c:v>
                </c:pt>
                <c:pt idx="1933">
                  <c:v>0.26425675430737428</c:v>
                </c:pt>
                <c:pt idx="1934">
                  <c:v>0.26408448338367252</c:v>
                </c:pt>
                <c:pt idx="1935">
                  <c:v>0.26392017913538152</c:v>
                </c:pt>
                <c:pt idx="1936">
                  <c:v>0.26371910185166908</c:v>
                </c:pt>
                <c:pt idx="1937">
                  <c:v>0.26347762227602517</c:v>
                </c:pt>
                <c:pt idx="1938">
                  <c:v>0.2632711830050527</c:v>
                </c:pt>
                <c:pt idx="1939">
                  <c:v>0.26305894757699394</c:v>
                </c:pt>
                <c:pt idx="1940">
                  <c:v>0.26289044874717599</c:v>
                </c:pt>
                <c:pt idx="1941">
                  <c:v>0.26274871918084247</c:v>
                </c:pt>
                <c:pt idx="1942">
                  <c:v>0.26265184323757174</c:v>
                </c:pt>
                <c:pt idx="1943">
                  <c:v>0.26258899933532082</c:v>
                </c:pt>
                <c:pt idx="1944">
                  <c:v>0.26251940508570587</c:v>
                </c:pt>
                <c:pt idx="1945">
                  <c:v>0.26248704113299126</c:v>
                </c:pt>
                <c:pt idx="1946">
                  <c:v>0.26244153157423639</c:v>
                </c:pt>
                <c:pt idx="1947">
                  <c:v>0.26239965820021677</c:v>
                </c:pt>
                <c:pt idx="1948">
                  <c:v>0.2623581561117036</c:v>
                </c:pt>
                <c:pt idx="1949">
                  <c:v>0.26232129723750414</c:v>
                </c:pt>
                <c:pt idx="1950">
                  <c:v>0.2622809196070171</c:v>
                </c:pt>
                <c:pt idx="1951">
                  <c:v>0.26224974106792359</c:v>
                </c:pt>
                <c:pt idx="1952">
                  <c:v>0.26214636553161408</c:v>
                </c:pt>
                <c:pt idx="1953">
                  <c:v>0.26204085877683891</c:v>
                </c:pt>
                <c:pt idx="1954">
                  <c:v>0.26190094692994564</c:v>
                </c:pt>
                <c:pt idx="1955">
                  <c:v>0.26169765005931839</c:v>
                </c:pt>
                <c:pt idx="1956">
                  <c:v>0.26155274488459862</c:v>
                </c:pt>
                <c:pt idx="1957">
                  <c:v>0.26144146903055993</c:v>
                </c:pt>
                <c:pt idx="1958">
                  <c:v>0.26126893225416553</c:v>
                </c:pt>
                <c:pt idx="1959">
                  <c:v>0.26110133458444923</c:v>
                </c:pt>
                <c:pt idx="1960">
                  <c:v>0.26089233877170126</c:v>
                </c:pt>
                <c:pt idx="1961">
                  <c:v>0.26064971144065335</c:v>
                </c:pt>
                <c:pt idx="1962">
                  <c:v>0.26039998306816975</c:v>
                </c:pt>
                <c:pt idx="1963">
                  <c:v>0.26016196445047585</c:v>
                </c:pt>
                <c:pt idx="1964">
                  <c:v>0.2599081119673225</c:v>
                </c:pt>
                <c:pt idx="1965">
                  <c:v>0.2595794966341709</c:v>
                </c:pt>
                <c:pt idx="1966">
                  <c:v>0.2593183131632491</c:v>
                </c:pt>
                <c:pt idx="1967">
                  <c:v>0.25905871666231445</c:v>
                </c:pt>
                <c:pt idx="1968">
                  <c:v>0.25874086700921539</c:v>
                </c:pt>
                <c:pt idx="1969">
                  <c:v>0.25851423119040379</c:v>
                </c:pt>
                <c:pt idx="1970">
                  <c:v>0.25822418409952314</c:v>
                </c:pt>
                <c:pt idx="1971">
                  <c:v>0.25779562038208903</c:v>
                </c:pt>
                <c:pt idx="1972">
                  <c:v>0.25742816063372492</c:v>
                </c:pt>
                <c:pt idx="1973">
                  <c:v>0.25710498806548693</c:v>
                </c:pt>
                <c:pt idx="1974">
                  <c:v>0.25672097266098337</c:v>
                </c:pt>
                <c:pt idx="1975">
                  <c:v>0.25635822796387314</c:v>
                </c:pt>
                <c:pt idx="1976">
                  <c:v>0.25606241996637968</c:v>
                </c:pt>
                <c:pt idx="1977">
                  <c:v>0.25567954335013315</c:v>
                </c:pt>
                <c:pt idx="1978">
                  <c:v>0.2552039274311832</c:v>
                </c:pt>
                <c:pt idx="1979">
                  <c:v>0.25481787196727695</c:v>
                </c:pt>
                <c:pt idx="1980">
                  <c:v>0.25446575836018553</c:v>
                </c:pt>
                <c:pt idx="1981">
                  <c:v>0.25406682861716262</c:v>
                </c:pt>
                <c:pt idx="1982">
                  <c:v>0.25367732212270377</c:v>
                </c:pt>
                <c:pt idx="1983">
                  <c:v>0.25327114688555269</c:v>
                </c:pt>
                <c:pt idx="1984">
                  <c:v>0.25280735130996462</c:v>
                </c:pt>
                <c:pt idx="1985">
                  <c:v>0.25239359877291917</c:v>
                </c:pt>
                <c:pt idx="1986">
                  <c:v>0.25198209592157789</c:v>
                </c:pt>
                <c:pt idx="1987">
                  <c:v>0.25164560364659577</c:v>
                </c:pt>
                <c:pt idx="1988">
                  <c:v>0.25138828506707039</c:v>
                </c:pt>
                <c:pt idx="1989">
                  <c:v>0.25105995717641727</c:v>
                </c:pt>
                <c:pt idx="1990">
                  <c:v>0.25075387425960233</c:v>
                </c:pt>
                <c:pt idx="1991">
                  <c:v>0.25042626316379168</c:v>
                </c:pt>
                <c:pt idx="1992">
                  <c:v>0.24999138079337799</c:v>
                </c:pt>
                <c:pt idx="1993">
                  <c:v>0.24968456573357237</c:v>
                </c:pt>
                <c:pt idx="1994">
                  <c:v>0.24950749866724728</c:v>
                </c:pt>
                <c:pt idx="1995">
                  <c:v>0.24923309830914975</c:v>
                </c:pt>
                <c:pt idx="1996">
                  <c:v>0.24899265112761645</c:v>
                </c:pt>
                <c:pt idx="1997">
                  <c:v>0.24868145711114767</c:v>
                </c:pt>
                <c:pt idx="1998">
                  <c:v>0.24827550867338091</c:v>
                </c:pt>
                <c:pt idx="1999">
                  <c:v>0.24788081015076838</c:v>
                </c:pt>
                <c:pt idx="2000">
                  <c:v>0.24749159936184104</c:v>
                </c:pt>
                <c:pt idx="2001">
                  <c:v>0.24719670606972413</c:v>
                </c:pt>
                <c:pt idx="2002">
                  <c:v>0.24703760544537823</c:v>
                </c:pt>
                <c:pt idx="2003">
                  <c:v>0.2467553866952156</c:v>
                </c:pt>
                <c:pt idx="2004">
                  <c:v>0.24648185885157958</c:v>
                </c:pt>
                <c:pt idx="2005">
                  <c:v>0.24620112492980206</c:v>
                </c:pt>
                <c:pt idx="2006">
                  <c:v>0.24582077898536378</c:v>
                </c:pt>
                <c:pt idx="2007">
                  <c:v>0.24548272043527911</c:v>
                </c:pt>
                <c:pt idx="2008">
                  <c:v>0.24521408669972103</c:v>
                </c:pt>
                <c:pt idx="2009">
                  <c:v>0.24490335922747916</c:v>
                </c:pt>
                <c:pt idx="2010">
                  <c:v>0.24456277580266592</c:v>
                </c:pt>
                <c:pt idx="2011">
                  <c:v>0.24428686542290057</c:v>
                </c:pt>
                <c:pt idx="2012">
                  <c:v>0.24399260439481243</c:v>
                </c:pt>
                <c:pt idx="2013">
                  <c:v>0.24367529354866146</c:v>
                </c:pt>
                <c:pt idx="2014">
                  <c:v>0.24336942867623731</c:v>
                </c:pt>
                <c:pt idx="2015">
                  <c:v>0.24310620338644573</c:v>
                </c:pt>
                <c:pt idx="2016">
                  <c:v>0.24288771020895106</c:v>
                </c:pt>
                <c:pt idx="2017">
                  <c:v>0.24266613446547713</c:v>
                </c:pt>
                <c:pt idx="2018">
                  <c:v>0.24244001441920945</c:v>
                </c:pt>
                <c:pt idx="2019">
                  <c:v>0.24215667769496263</c:v>
                </c:pt>
                <c:pt idx="2020">
                  <c:v>0.24184390904185515</c:v>
                </c:pt>
                <c:pt idx="2021">
                  <c:v>0.24151154210036044</c:v>
                </c:pt>
                <c:pt idx="2022">
                  <c:v>0.24119572745144691</c:v>
                </c:pt>
                <c:pt idx="2023">
                  <c:v>0.24083467834796682</c:v>
                </c:pt>
                <c:pt idx="2024">
                  <c:v>0.24033399164263858</c:v>
                </c:pt>
                <c:pt idx="2025">
                  <c:v>0.24000833359535897</c:v>
                </c:pt>
                <c:pt idx="2026">
                  <c:v>0.2398251136668855</c:v>
                </c:pt>
                <c:pt idx="2027">
                  <c:v>0.23953525740584017</c:v>
                </c:pt>
                <c:pt idx="2028">
                  <c:v>0.23929591031795597</c:v>
                </c:pt>
                <c:pt idx="2029">
                  <c:v>0.23915286094143226</c:v>
                </c:pt>
                <c:pt idx="2030">
                  <c:v>0.23891190068453994</c:v>
                </c:pt>
                <c:pt idx="2031">
                  <c:v>0.23860298343322672</c:v>
                </c:pt>
                <c:pt idx="2032">
                  <c:v>0.23836524747175544</c:v>
                </c:pt>
                <c:pt idx="2033">
                  <c:v>0.23804069576019268</c:v>
                </c:pt>
                <c:pt idx="2034">
                  <c:v>0.23769417948296231</c:v>
                </c:pt>
                <c:pt idx="2035">
                  <c:v>0.23741717104682966</c:v>
                </c:pt>
                <c:pt idx="2036">
                  <c:v>0.23714563117303103</c:v>
                </c:pt>
                <c:pt idx="2037">
                  <c:v>0.23696820226236773</c:v>
                </c:pt>
                <c:pt idx="2038">
                  <c:v>0.23674285075447163</c:v>
                </c:pt>
                <c:pt idx="2039">
                  <c:v>0.23653269075248859</c:v>
                </c:pt>
                <c:pt idx="2040">
                  <c:v>0.23639856364770187</c:v>
                </c:pt>
                <c:pt idx="2041">
                  <c:v>0.23624156071623906</c:v>
                </c:pt>
                <c:pt idx="2042">
                  <c:v>0.23616524298843614</c:v>
                </c:pt>
                <c:pt idx="2043">
                  <c:v>0.23601141500545855</c:v>
                </c:pt>
                <c:pt idx="2044">
                  <c:v>0.23575173091545101</c:v>
                </c:pt>
                <c:pt idx="2045">
                  <c:v>0.23552297624464646</c:v>
                </c:pt>
                <c:pt idx="2046">
                  <c:v>0.23528162633023167</c:v>
                </c:pt>
                <c:pt idx="2047">
                  <c:v>0.23500622699842175</c:v>
                </c:pt>
                <c:pt idx="2048">
                  <c:v>0.23468150936036949</c:v>
                </c:pt>
                <c:pt idx="2049">
                  <c:v>0.2345021296110231</c:v>
                </c:pt>
                <c:pt idx="2050">
                  <c:v>0.2343402061088786</c:v>
                </c:pt>
                <c:pt idx="2051">
                  <c:v>0.23398223550054173</c:v>
                </c:pt>
                <c:pt idx="2052">
                  <c:v>0.23373085062179352</c:v>
                </c:pt>
                <c:pt idx="2053">
                  <c:v>0.23349553479331772</c:v>
                </c:pt>
                <c:pt idx="2054">
                  <c:v>0.23324237931549341</c:v>
                </c:pt>
                <c:pt idx="2055">
                  <c:v>0.23302871774445919</c:v>
                </c:pt>
                <c:pt idx="2056">
                  <c:v>0.23260826922259584</c:v>
                </c:pt>
                <c:pt idx="2057">
                  <c:v>0.23223931615961022</c:v>
                </c:pt>
                <c:pt idx="2058">
                  <c:v>0.23184432842547639</c:v>
                </c:pt>
                <c:pt idx="2059">
                  <c:v>0.23136199507585187</c:v>
                </c:pt>
                <c:pt idx="2060">
                  <c:v>0.23121970769668018</c:v>
                </c:pt>
                <c:pt idx="2061">
                  <c:v>0.23105149591140975</c:v>
                </c:pt>
                <c:pt idx="2062">
                  <c:v>0.23087562552919558</c:v>
                </c:pt>
                <c:pt idx="2063">
                  <c:v>0.23077371177413161</c:v>
                </c:pt>
                <c:pt idx="2064">
                  <c:v>0.23043281632404025</c:v>
                </c:pt>
                <c:pt idx="2065">
                  <c:v>0.2301400825117943</c:v>
                </c:pt>
                <c:pt idx="2066">
                  <c:v>0.22974309793540507</c:v>
                </c:pt>
                <c:pt idx="2067">
                  <c:v>0.22921833955984985</c:v>
                </c:pt>
                <c:pt idx="2068">
                  <c:v>0.22867300854519512</c:v>
                </c:pt>
                <c:pt idx="2069">
                  <c:v>0.22809030454662627</c:v>
                </c:pt>
                <c:pt idx="2070">
                  <c:v>0.22763864809063328</c:v>
                </c:pt>
                <c:pt idx="2071">
                  <c:v>0.22713917407034376</c:v>
                </c:pt>
                <c:pt idx="2072">
                  <c:v>0.22657215268886252</c:v>
                </c:pt>
                <c:pt idx="2073">
                  <c:v>0.22610207233614196</c:v>
                </c:pt>
                <c:pt idx="2074">
                  <c:v>0.22568495298805702</c:v>
                </c:pt>
                <c:pt idx="2075">
                  <c:v>0.22520698362221048</c:v>
                </c:pt>
                <c:pt idx="2076">
                  <c:v>0.22468064010879366</c:v>
                </c:pt>
                <c:pt idx="2077">
                  <c:v>0.22428529863882818</c:v>
                </c:pt>
                <c:pt idx="2078">
                  <c:v>0.22401039572478787</c:v>
                </c:pt>
                <c:pt idx="2079">
                  <c:v>0.22349877128960791</c:v>
                </c:pt>
                <c:pt idx="2080">
                  <c:v>0.22311146363704451</c:v>
                </c:pt>
                <c:pt idx="2081">
                  <c:v>0.22279958642043948</c:v>
                </c:pt>
                <c:pt idx="2082">
                  <c:v>0.22210941678135074</c:v>
                </c:pt>
                <c:pt idx="2083">
                  <c:v>0.2215408722943161</c:v>
                </c:pt>
                <c:pt idx="2084">
                  <c:v>0.22108854238190556</c:v>
                </c:pt>
                <c:pt idx="2085">
                  <c:v>0.22046484422108414</c:v>
                </c:pt>
                <c:pt idx="2086">
                  <c:v>0.2197859376373732</c:v>
                </c:pt>
                <c:pt idx="2087">
                  <c:v>0.21913827851491444</c:v>
                </c:pt>
                <c:pt idx="2088">
                  <c:v>0.21863092838486112</c:v>
                </c:pt>
                <c:pt idx="2089">
                  <c:v>0.21814273191363132</c:v>
                </c:pt>
                <c:pt idx="2090">
                  <c:v>0.21751951694495694</c:v>
                </c:pt>
                <c:pt idx="2091">
                  <c:v>0.21705370533603419</c:v>
                </c:pt>
                <c:pt idx="2092">
                  <c:v>0.21648317112407534</c:v>
                </c:pt>
                <c:pt idx="2093">
                  <c:v>0.21571181689975549</c:v>
                </c:pt>
                <c:pt idx="2094">
                  <c:v>0.21531907844060902</c:v>
                </c:pt>
                <c:pt idx="2095">
                  <c:v>0.21501449169031495</c:v>
                </c:pt>
                <c:pt idx="2096">
                  <c:v>0.21475299414147855</c:v>
                </c:pt>
                <c:pt idx="2097">
                  <c:v>0.21468232345835245</c:v>
                </c:pt>
                <c:pt idx="2098">
                  <c:v>0.21429245942724603</c:v>
                </c:pt>
                <c:pt idx="2099">
                  <c:v>0.21366856314145344</c:v>
                </c:pt>
                <c:pt idx="2100">
                  <c:v>0.21302232918787456</c:v>
                </c:pt>
                <c:pt idx="2101">
                  <c:v>0.21225268801865205</c:v>
                </c:pt>
                <c:pt idx="2102">
                  <c:v>0.21162142902059303</c:v>
                </c:pt>
                <c:pt idx="2103">
                  <c:v>0.21130300068837973</c:v>
                </c:pt>
                <c:pt idx="2104">
                  <c:v>0.21089485337877709</c:v>
                </c:pt>
                <c:pt idx="2105">
                  <c:v>0.21032109906129626</c:v>
                </c:pt>
                <c:pt idx="2106">
                  <c:v>0.21010119599237945</c:v>
                </c:pt>
                <c:pt idx="2107">
                  <c:v>0.20985487385519516</c:v>
                </c:pt>
                <c:pt idx="2108">
                  <c:v>0.20942265546574665</c:v>
                </c:pt>
                <c:pt idx="2109">
                  <c:v>0.20929978584005113</c:v>
                </c:pt>
                <c:pt idx="2110">
                  <c:v>0.20888015116604586</c:v>
                </c:pt>
                <c:pt idx="2111">
                  <c:v>0.20818370046408516</c:v>
                </c:pt>
                <c:pt idx="2112">
                  <c:v>0.20764340906244536</c:v>
                </c:pt>
                <c:pt idx="2113">
                  <c:v>0.20699657144974318</c:v>
                </c:pt>
                <c:pt idx="2114">
                  <c:v>0.2065579278845856</c:v>
                </c:pt>
                <c:pt idx="2115">
                  <c:v>0.2063256241383439</c:v>
                </c:pt>
                <c:pt idx="2116">
                  <c:v>0.20596253515668761</c:v>
                </c:pt>
                <c:pt idx="2117">
                  <c:v>0.20571978067795083</c:v>
                </c:pt>
                <c:pt idx="2118">
                  <c:v>0.20533625875530745</c:v>
                </c:pt>
                <c:pt idx="2119">
                  <c:v>0.20442738327095519</c:v>
                </c:pt>
                <c:pt idx="2120">
                  <c:v>0.20372247559019641</c:v>
                </c:pt>
                <c:pt idx="2121">
                  <c:v>0.20319175776891088</c:v>
                </c:pt>
                <c:pt idx="2122">
                  <c:v>0.20262685510731746</c:v>
                </c:pt>
                <c:pt idx="2123">
                  <c:v>0.20235471607483593</c:v>
                </c:pt>
                <c:pt idx="2124">
                  <c:v>0.20205315495590268</c:v>
                </c:pt>
                <c:pt idx="2125">
                  <c:v>0.2016058432913094</c:v>
                </c:pt>
                <c:pt idx="2126">
                  <c:v>0.20101130241469903</c:v>
                </c:pt>
                <c:pt idx="2127">
                  <c:v>0.20054611357049892</c:v>
                </c:pt>
                <c:pt idx="2128">
                  <c:v>0.20033949978669505</c:v>
                </c:pt>
                <c:pt idx="2129">
                  <c:v>0.19997149496347619</c:v>
                </c:pt>
                <c:pt idx="2130">
                  <c:v>0.19963927240995885</c:v>
                </c:pt>
                <c:pt idx="2131">
                  <c:v>0.19945088917252063</c:v>
                </c:pt>
                <c:pt idx="2132">
                  <c:v>0.19916472187361403</c:v>
                </c:pt>
                <c:pt idx="2133">
                  <c:v>0.19871976736779817</c:v>
                </c:pt>
                <c:pt idx="2134">
                  <c:v>0.19831457572747305</c:v>
                </c:pt>
                <c:pt idx="2135">
                  <c:v>0.19748403323461861</c:v>
                </c:pt>
                <c:pt idx="2136">
                  <c:v>0.19640453468092653</c:v>
                </c:pt>
                <c:pt idx="2137">
                  <c:v>0.19602670398679353</c:v>
                </c:pt>
                <c:pt idx="2138">
                  <c:v>0.196046527681069</c:v>
                </c:pt>
                <c:pt idx="2139">
                  <c:v>0.19605437830785502</c:v>
                </c:pt>
                <c:pt idx="2140">
                  <c:v>0.19592144778948914</c:v>
                </c:pt>
                <c:pt idx="2141">
                  <c:v>0.1957575150358464</c:v>
                </c:pt>
                <c:pt idx="2142">
                  <c:v>0.19538683292739123</c:v>
                </c:pt>
                <c:pt idx="2143">
                  <c:v>0.19522943401391971</c:v>
                </c:pt>
                <c:pt idx="2144">
                  <c:v>0.19541112139263647</c:v>
                </c:pt>
                <c:pt idx="2145">
                  <c:v>0.19518808028857759</c:v>
                </c:pt>
                <c:pt idx="2146">
                  <c:v>0.19428566989296314</c:v>
                </c:pt>
                <c:pt idx="2147">
                  <c:v>0.19403567649314254</c:v>
                </c:pt>
                <c:pt idx="2148">
                  <c:v>0.1940286409117834</c:v>
                </c:pt>
                <c:pt idx="2149">
                  <c:v>0.19396465466333482</c:v>
                </c:pt>
                <c:pt idx="2150">
                  <c:v>0.19373027782223284</c:v>
                </c:pt>
              </c:numCache>
            </c:numRef>
          </c:yVal>
          <c:smooth val="1"/>
          <c:extLst>
            <c:ext xmlns:c16="http://schemas.microsoft.com/office/drawing/2014/chart" uri="{C3380CC4-5D6E-409C-BE32-E72D297353CC}">
              <c16:uniqueId val="{0000003D-1C1D-46AE-B92F-7DA50429CA8D}"/>
            </c:ext>
          </c:extLst>
        </c:ser>
        <c:ser>
          <c:idx val="62"/>
          <c:order val="62"/>
          <c:spPr>
            <a:ln w="19050" cap="rnd">
              <a:solidFill>
                <a:schemeClr val="accent3">
                  <a:lumMod val="6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Database'!$DS$122:$DS$2272</c:f>
              <c:numCache>
                <c:formatCode>General</c:formatCode>
                <c:ptCount val="2151"/>
              </c:numCache>
            </c:numRef>
          </c:yVal>
          <c:smooth val="1"/>
          <c:extLst>
            <c:ext xmlns:c16="http://schemas.microsoft.com/office/drawing/2014/chart" uri="{C3380CC4-5D6E-409C-BE32-E72D297353CC}">
              <c16:uniqueId val="{0000003E-1C1D-46AE-B92F-7DA50429CA8D}"/>
            </c:ext>
          </c:extLst>
        </c:ser>
        <c:ser>
          <c:idx val="63"/>
          <c:order val="63"/>
          <c:spPr>
            <a:ln w="19050" cap="rnd">
              <a:solidFill>
                <a:schemeClr val="accent4">
                  <a:lumMod val="6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Database'!$DT$122:$DT$2272</c:f>
              <c:numCache>
                <c:formatCode>General</c:formatCode>
                <c:ptCount val="2151"/>
              </c:numCache>
            </c:numRef>
          </c:yVal>
          <c:smooth val="1"/>
          <c:extLst>
            <c:ext xmlns:c16="http://schemas.microsoft.com/office/drawing/2014/chart" uri="{C3380CC4-5D6E-409C-BE32-E72D297353CC}">
              <c16:uniqueId val="{0000003F-1C1D-46AE-B92F-7DA50429CA8D}"/>
            </c:ext>
          </c:extLst>
        </c:ser>
        <c:ser>
          <c:idx val="64"/>
          <c:order val="64"/>
          <c:spPr>
            <a:ln w="19050" cap="rnd">
              <a:solidFill>
                <a:schemeClr val="accent5">
                  <a:lumMod val="6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Database'!$DU$122:$DU$2272</c:f>
              <c:numCache>
                <c:formatCode>General</c:formatCode>
                <c:ptCount val="2151"/>
              </c:numCache>
            </c:numRef>
          </c:yVal>
          <c:smooth val="1"/>
          <c:extLst>
            <c:ext xmlns:c16="http://schemas.microsoft.com/office/drawing/2014/chart" uri="{C3380CC4-5D6E-409C-BE32-E72D297353CC}">
              <c16:uniqueId val="{00000040-1C1D-46AE-B92F-7DA50429CA8D}"/>
            </c:ext>
          </c:extLst>
        </c:ser>
        <c:ser>
          <c:idx val="65"/>
          <c:order val="65"/>
          <c:spPr>
            <a:ln w="19050" cap="rnd">
              <a:solidFill>
                <a:schemeClr val="accent6">
                  <a:lumMod val="6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Database'!$DV$122:$DV$2272</c:f>
              <c:numCache>
                <c:formatCode>General</c:formatCode>
                <c:ptCount val="2151"/>
              </c:numCache>
            </c:numRef>
          </c:yVal>
          <c:smooth val="1"/>
          <c:extLst>
            <c:ext xmlns:c16="http://schemas.microsoft.com/office/drawing/2014/chart" uri="{C3380CC4-5D6E-409C-BE32-E72D297353CC}">
              <c16:uniqueId val="{00000041-1C1D-46AE-B92F-7DA50429CA8D}"/>
            </c:ext>
          </c:extLst>
        </c:ser>
        <c:ser>
          <c:idx val="66"/>
          <c:order val="66"/>
          <c:spPr>
            <a:ln w="19050" cap="rnd">
              <a:solidFill>
                <a:schemeClr val="accent1">
                  <a:lumMod val="80000"/>
                  <a:lumOff val="2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Database'!$DW$122:$DW$2272</c:f>
              <c:numCache>
                <c:formatCode>General</c:formatCode>
                <c:ptCount val="2151"/>
              </c:numCache>
            </c:numRef>
          </c:yVal>
          <c:smooth val="1"/>
          <c:extLst>
            <c:ext xmlns:c16="http://schemas.microsoft.com/office/drawing/2014/chart" uri="{C3380CC4-5D6E-409C-BE32-E72D297353CC}">
              <c16:uniqueId val="{00000042-1C1D-46AE-B92F-7DA50429CA8D}"/>
            </c:ext>
          </c:extLst>
        </c:ser>
        <c:ser>
          <c:idx val="67"/>
          <c:order val="67"/>
          <c:spPr>
            <a:ln w="19050" cap="rnd">
              <a:solidFill>
                <a:schemeClr val="accent2">
                  <a:lumMod val="80000"/>
                  <a:lumOff val="2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Database'!$DX$122:$DX$2272</c:f>
              <c:numCache>
                <c:formatCode>General</c:formatCode>
                <c:ptCount val="2151"/>
              </c:numCache>
            </c:numRef>
          </c:yVal>
          <c:smooth val="1"/>
          <c:extLst>
            <c:ext xmlns:c16="http://schemas.microsoft.com/office/drawing/2014/chart" uri="{C3380CC4-5D6E-409C-BE32-E72D297353CC}">
              <c16:uniqueId val="{00000043-1C1D-46AE-B92F-7DA50429CA8D}"/>
            </c:ext>
          </c:extLst>
        </c:ser>
        <c:ser>
          <c:idx val="68"/>
          <c:order val="68"/>
          <c:spPr>
            <a:ln w="19050" cap="rnd">
              <a:solidFill>
                <a:schemeClr val="accent3">
                  <a:lumMod val="80000"/>
                  <a:lumOff val="2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Database'!$DY$122:$DY$2272</c:f>
              <c:numCache>
                <c:formatCode>General</c:formatCode>
                <c:ptCount val="2151"/>
                <c:pt idx="0">
                  <c:v>6.4272201983104904E-2</c:v>
                </c:pt>
                <c:pt idx="1">
                  <c:v>6.1736126291815553E-2</c:v>
                </c:pt>
                <c:pt idx="2">
                  <c:v>6.3948572499896272E-2</c:v>
                </c:pt>
                <c:pt idx="3">
                  <c:v>6.41630567044809E-2</c:v>
                </c:pt>
                <c:pt idx="4">
                  <c:v>6.2206087937135286E-2</c:v>
                </c:pt>
                <c:pt idx="5">
                  <c:v>5.747151591392291E-2</c:v>
                </c:pt>
                <c:pt idx="6">
                  <c:v>5.7973688369934107E-2</c:v>
                </c:pt>
                <c:pt idx="7">
                  <c:v>5.5625098777233123E-2</c:v>
                </c:pt>
                <c:pt idx="8">
                  <c:v>4.968379689668543E-2</c:v>
                </c:pt>
                <c:pt idx="9">
                  <c:v>5.6921091020689714E-2</c:v>
                </c:pt>
                <c:pt idx="10">
                  <c:v>6.3474768415387614E-2</c:v>
                </c:pt>
                <c:pt idx="11">
                  <c:v>6.2494786797803847E-2</c:v>
                </c:pt>
                <c:pt idx="12">
                  <c:v>6.0221135077690786E-2</c:v>
                </c:pt>
                <c:pt idx="13">
                  <c:v>5.9029446135241082E-2</c:v>
                </c:pt>
                <c:pt idx="14">
                  <c:v>5.8449860442191054E-2</c:v>
                </c:pt>
                <c:pt idx="15">
                  <c:v>6.0751695261292427E-2</c:v>
                </c:pt>
                <c:pt idx="16">
                  <c:v>5.996952843753476E-2</c:v>
                </c:pt>
                <c:pt idx="17">
                  <c:v>5.7568848115424169E-2</c:v>
                </c:pt>
                <c:pt idx="18">
                  <c:v>5.4390289947336128E-2</c:v>
                </c:pt>
                <c:pt idx="19">
                  <c:v>5.6158801016079507E-2</c:v>
                </c:pt>
                <c:pt idx="20">
                  <c:v>5.7013338821358804E-2</c:v>
                </c:pt>
                <c:pt idx="21">
                  <c:v>5.4226094000857206E-2</c:v>
                </c:pt>
                <c:pt idx="22">
                  <c:v>6.1249142090859E-2</c:v>
                </c:pt>
                <c:pt idx="23">
                  <c:v>6.1623233656018378E-2</c:v>
                </c:pt>
                <c:pt idx="24">
                  <c:v>5.899849638557967E-2</c:v>
                </c:pt>
                <c:pt idx="25">
                  <c:v>6.3996117983922921E-2</c:v>
                </c:pt>
                <c:pt idx="26">
                  <c:v>6.0745755086977736E-2</c:v>
                </c:pt>
                <c:pt idx="27">
                  <c:v>5.6842122986973019E-2</c:v>
                </c:pt>
                <c:pt idx="28">
                  <c:v>5.9549101164631246E-2</c:v>
                </c:pt>
                <c:pt idx="29">
                  <c:v>5.9199539262447476E-2</c:v>
                </c:pt>
                <c:pt idx="30">
                  <c:v>5.761969578700582E-2</c:v>
                </c:pt>
                <c:pt idx="31">
                  <c:v>5.7843184417305959E-2</c:v>
                </c:pt>
                <c:pt idx="32">
                  <c:v>5.7879825879968379E-2</c:v>
                </c:pt>
                <c:pt idx="33">
                  <c:v>5.7175489687934788E-2</c:v>
                </c:pt>
                <c:pt idx="34">
                  <c:v>5.7370590849957687E-2</c:v>
                </c:pt>
                <c:pt idx="35">
                  <c:v>5.9894769642485503E-2</c:v>
                </c:pt>
                <c:pt idx="36">
                  <c:v>6.2026423139845376E-2</c:v>
                </c:pt>
                <c:pt idx="37">
                  <c:v>6.147721488819341E-2</c:v>
                </c:pt>
                <c:pt idx="38">
                  <c:v>5.9884928723421736E-2</c:v>
                </c:pt>
                <c:pt idx="39">
                  <c:v>6.0315676247275719E-2</c:v>
                </c:pt>
                <c:pt idx="40">
                  <c:v>6.0784126495263692E-2</c:v>
                </c:pt>
                <c:pt idx="41">
                  <c:v>6.0328129124058244E-2</c:v>
                </c:pt>
                <c:pt idx="42">
                  <c:v>6.1555826014427384E-2</c:v>
                </c:pt>
                <c:pt idx="43">
                  <c:v>6.1564029224897392E-2</c:v>
                </c:pt>
                <c:pt idx="44">
                  <c:v>6.0481452396687424E-2</c:v>
                </c:pt>
                <c:pt idx="45">
                  <c:v>6.3115975188755932E-2</c:v>
                </c:pt>
                <c:pt idx="46">
                  <c:v>6.471667356087385E-2</c:v>
                </c:pt>
                <c:pt idx="47">
                  <c:v>6.4350688723721558E-2</c:v>
                </c:pt>
                <c:pt idx="48">
                  <c:v>6.2292012677517127E-2</c:v>
                </c:pt>
                <c:pt idx="49">
                  <c:v>6.2684085607242299E-2</c:v>
                </c:pt>
                <c:pt idx="50">
                  <c:v>6.4138575846957591E-2</c:v>
                </c:pt>
                <c:pt idx="51">
                  <c:v>6.5168739891095909E-2</c:v>
                </c:pt>
                <c:pt idx="52">
                  <c:v>6.5303315888252625E-2</c:v>
                </c:pt>
                <c:pt idx="53">
                  <c:v>6.4570417566255478E-2</c:v>
                </c:pt>
                <c:pt idx="54">
                  <c:v>6.3795509372113798E-2</c:v>
                </c:pt>
                <c:pt idx="55">
                  <c:v>6.4711755538202548E-2</c:v>
                </c:pt>
                <c:pt idx="56">
                  <c:v>6.5037892068874198E-2</c:v>
                </c:pt>
                <c:pt idx="57">
                  <c:v>6.5206259778948117E-2</c:v>
                </c:pt>
                <c:pt idx="58">
                  <c:v>6.7269639179693419E-2</c:v>
                </c:pt>
                <c:pt idx="59">
                  <c:v>6.7120044365314213E-2</c:v>
                </c:pt>
                <c:pt idx="60">
                  <c:v>6.6514845074575016E-2</c:v>
                </c:pt>
                <c:pt idx="61">
                  <c:v>6.7407796285915741E-2</c:v>
                </c:pt>
                <c:pt idx="62">
                  <c:v>6.7352843490551581E-2</c:v>
                </c:pt>
                <c:pt idx="63">
                  <c:v>6.7388391292399652E-2</c:v>
                </c:pt>
                <c:pt idx="64">
                  <c:v>6.7957924372057249E-2</c:v>
                </c:pt>
                <c:pt idx="65">
                  <c:v>6.8226602075157294E-2</c:v>
                </c:pt>
                <c:pt idx="66">
                  <c:v>6.8455540651402066E-2</c:v>
                </c:pt>
                <c:pt idx="67">
                  <c:v>6.9052942322752955E-2</c:v>
                </c:pt>
                <c:pt idx="68">
                  <c:v>6.9758439120647789E-2</c:v>
                </c:pt>
                <c:pt idx="69">
                  <c:v>7.0212494087640631E-2</c:v>
                </c:pt>
                <c:pt idx="70">
                  <c:v>7.062870396395117E-2</c:v>
                </c:pt>
                <c:pt idx="71">
                  <c:v>7.1269126550135495E-2</c:v>
                </c:pt>
                <c:pt idx="72">
                  <c:v>7.1416168288153892E-2</c:v>
                </c:pt>
                <c:pt idx="73">
                  <c:v>7.1438655208090437E-2</c:v>
                </c:pt>
                <c:pt idx="74">
                  <c:v>7.1956204833885526E-2</c:v>
                </c:pt>
                <c:pt idx="75">
                  <c:v>7.2039460620323528E-2</c:v>
                </c:pt>
                <c:pt idx="76">
                  <c:v>7.2589413016233062E-2</c:v>
                </c:pt>
                <c:pt idx="77">
                  <c:v>7.3790602319917561E-2</c:v>
                </c:pt>
                <c:pt idx="78">
                  <c:v>7.3962088481908328E-2</c:v>
                </c:pt>
                <c:pt idx="79">
                  <c:v>7.4394303371229917E-2</c:v>
                </c:pt>
                <c:pt idx="80">
                  <c:v>7.5030852784376864E-2</c:v>
                </c:pt>
                <c:pt idx="81">
                  <c:v>7.5483530317973113E-2</c:v>
                </c:pt>
                <c:pt idx="82">
                  <c:v>7.5972504507578309E-2</c:v>
                </c:pt>
                <c:pt idx="83">
                  <c:v>7.6602938477873125E-2</c:v>
                </c:pt>
                <c:pt idx="84">
                  <c:v>7.7503561339529597E-2</c:v>
                </c:pt>
                <c:pt idx="85">
                  <c:v>7.8036004256843886E-2</c:v>
                </c:pt>
                <c:pt idx="86">
                  <c:v>7.8651453507620581E-2</c:v>
                </c:pt>
                <c:pt idx="87">
                  <c:v>7.9433270115685961E-2</c:v>
                </c:pt>
                <c:pt idx="88">
                  <c:v>7.9757991541382911E-2</c:v>
                </c:pt>
                <c:pt idx="89">
                  <c:v>8.00194439615768E-2</c:v>
                </c:pt>
                <c:pt idx="90">
                  <c:v>8.0489728177280492E-2</c:v>
                </c:pt>
                <c:pt idx="91">
                  <c:v>8.1464165597100013E-2</c:v>
                </c:pt>
                <c:pt idx="92">
                  <c:v>8.2174276939475946E-2</c:v>
                </c:pt>
                <c:pt idx="93">
                  <c:v>8.2754008840352319E-2</c:v>
                </c:pt>
                <c:pt idx="94">
                  <c:v>8.3557623158077118E-2</c:v>
                </c:pt>
                <c:pt idx="95">
                  <c:v>8.4060166488724206E-2</c:v>
                </c:pt>
                <c:pt idx="96">
                  <c:v>8.4582014837038241E-2</c:v>
                </c:pt>
                <c:pt idx="97">
                  <c:v>8.5603296327548331E-2</c:v>
                </c:pt>
                <c:pt idx="98">
                  <c:v>8.6416853560511542E-2</c:v>
                </c:pt>
                <c:pt idx="99">
                  <c:v>8.6876496936377792E-2</c:v>
                </c:pt>
                <c:pt idx="100">
                  <c:v>8.7161009307659146E-2</c:v>
                </c:pt>
                <c:pt idx="101">
                  <c:v>8.7560073285269421E-2</c:v>
                </c:pt>
                <c:pt idx="102">
                  <c:v>8.8116699572851842E-2</c:v>
                </c:pt>
                <c:pt idx="103">
                  <c:v>8.8715436643002465E-2</c:v>
                </c:pt>
                <c:pt idx="104">
                  <c:v>8.9192313845713175E-2</c:v>
                </c:pt>
                <c:pt idx="105">
                  <c:v>8.9524818851993371E-2</c:v>
                </c:pt>
                <c:pt idx="106">
                  <c:v>9.0042510024698999E-2</c:v>
                </c:pt>
                <c:pt idx="107">
                  <c:v>9.1131606195633139E-2</c:v>
                </c:pt>
                <c:pt idx="108">
                  <c:v>9.1504004749867141E-2</c:v>
                </c:pt>
                <c:pt idx="109">
                  <c:v>9.1700412173432291E-2</c:v>
                </c:pt>
                <c:pt idx="110">
                  <c:v>9.2196748885439925E-2</c:v>
                </c:pt>
                <c:pt idx="111">
                  <c:v>9.2400158310719349E-2</c:v>
                </c:pt>
                <c:pt idx="112">
                  <c:v>9.2832330409508626E-2</c:v>
                </c:pt>
                <c:pt idx="113">
                  <c:v>9.3509278939747809E-2</c:v>
                </c:pt>
                <c:pt idx="114">
                  <c:v>9.3802066705185941E-2</c:v>
                </c:pt>
                <c:pt idx="115">
                  <c:v>9.4213028043386507E-2</c:v>
                </c:pt>
                <c:pt idx="116">
                  <c:v>9.4648084276352504E-2</c:v>
                </c:pt>
                <c:pt idx="117">
                  <c:v>9.4898654157077933E-2</c:v>
                </c:pt>
                <c:pt idx="118">
                  <c:v>9.524384552068943E-2</c:v>
                </c:pt>
                <c:pt idx="119">
                  <c:v>9.5574687957153945E-2</c:v>
                </c:pt>
                <c:pt idx="120">
                  <c:v>9.5839532257740515E-2</c:v>
                </c:pt>
                <c:pt idx="121">
                  <c:v>9.6041523512167562E-2</c:v>
                </c:pt>
                <c:pt idx="122">
                  <c:v>9.6475687397955714E-2</c:v>
                </c:pt>
                <c:pt idx="123">
                  <c:v>9.7139322881079238E-2</c:v>
                </c:pt>
                <c:pt idx="124">
                  <c:v>9.7550797434321879E-2</c:v>
                </c:pt>
                <c:pt idx="125">
                  <c:v>9.7755660394932234E-2</c:v>
                </c:pt>
                <c:pt idx="126">
                  <c:v>9.7903722361976156E-2</c:v>
                </c:pt>
                <c:pt idx="127">
                  <c:v>9.8399823692504329E-2</c:v>
                </c:pt>
                <c:pt idx="128">
                  <c:v>9.8753232028054638E-2</c:v>
                </c:pt>
                <c:pt idx="129">
                  <c:v>9.9145507249965278E-2</c:v>
                </c:pt>
                <c:pt idx="130">
                  <c:v>9.9841630654260174E-2</c:v>
                </c:pt>
                <c:pt idx="131">
                  <c:v>0.10013173609207164</c:v>
                </c:pt>
                <c:pt idx="132">
                  <c:v>0.10032607419058949</c:v>
                </c:pt>
                <c:pt idx="133">
                  <c:v>0.10073433978192593</c:v>
                </c:pt>
                <c:pt idx="134">
                  <c:v>0.10096939237025926</c:v>
                </c:pt>
                <c:pt idx="135">
                  <c:v>0.10131332659337423</c:v>
                </c:pt>
                <c:pt idx="136">
                  <c:v>0.10192791959874792</c:v>
                </c:pt>
                <c:pt idx="137">
                  <c:v>0.10247684346360908</c:v>
                </c:pt>
                <c:pt idx="138">
                  <c:v>0.10300979227287228</c:v>
                </c:pt>
                <c:pt idx="139">
                  <c:v>0.10351652453031528</c:v>
                </c:pt>
                <c:pt idx="140">
                  <c:v>0.10397301542250471</c:v>
                </c:pt>
                <c:pt idx="141">
                  <c:v>0.10444691371514891</c:v>
                </c:pt>
                <c:pt idx="142">
                  <c:v>0.10490122489905208</c:v>
                </c:pt>
                <c:pt idx="143">
                  <c:v>0.10539629556001885</c:v>
                </c:pt>
                <c:pt idx="144">
                  <c:v>0.10605288294816033</c:v>
                </c:pt>
                <c:pt idx="145">
                  <c:v>0.10673695868735263</c:v>
                </c:pt>
                <c:pt idx="146">
                  <c:v>0.10735664947269592</c:v>
                </c:pt>
                <c:pt idx="147">
                  <c:v>0.10804421387363661</c:v>
                </c:pt>
                <c:pt idx="148">
                  <c:v>0.10858011151954365</c:v>
                </c:pt>
                <c:pt idx="149">
                  <c:v>0.10893269348307057</c:v>
                </c:pt>
                <c:pt idx="150">
                  <c:v>0.1095209697873703</c:v>
                </c:pt>
                <c:pt idx="151">
                  <c:v>0.11014161950523259</c:v>
                </c:pt>
                <c:pt idx="152">
                  <c:v>0.11076627209935598</c:v>
                </c:pt>
                <c:pt idx="153">
                  <c:v>0.11139271941980115</c:v>
                </c:pt>
                <c:pt idx="154">
                  <c:v>0.11219124798633884</c:v>
                </c:pt>
                <c:pt idx="155">
                  <c:v>0.11291972805018952</c:v>
                </c:pt>
                <c:pt idx="156">
                  <c:v>0.11322391130856868</c:v>
                </c:pt>
                <c:pt idx="157">
                  <c:v>0.11389409954676381</c:v>
                </c:pt>
                <c:pt idx="158">
                  <c:v>0.11465608337949873</c:v>
                </c:pt>
                <c:pt idx="159">
                  <c:v>0.11523190390422233</c:v>
                </c:pt>
                <c:pt idx="160">
                  <c:v>0.11574156605763343</c:v>
                </c:pt>
                <c:pt idx="161">
                  <c:v>0.11645524996818758</c:v>
                </c:pt>
                <c:pt idx="162">
                  <c:v>0.11735909206409034</c:v>
                </c:pt>
                <c:pt idx="163">
                  <c:v>0.1179223215608645</c:v>
                </c:pt>
                <c:pt idx="164">
                  <c:v>0.11849431819432936</c:v>
                </c:pt>
                <c:pt idx="165">
                  <c:v>0.11917065938579445</c:v>
                </c:pt>
                <c:pt idx="166">
                  <c:v>0.11992528231993117</c:v>
                </c:pt>
                <c:pt idx="167">
                  <c:v>0.1206380732022362</c:v>
                </c:pt>
                <c:pt idx="168">
                  <c:v>0.12132168545052707</c:v>
                </c:pt>
                <c:pt idx="169">
                  <c:v>0.12202071638178318</c:v>
                </c:pt>
                <c:pt idx="170">
                  <c:v>0.12266493636534785</c:v>
                </c:pt>
                <c:pt idx="171">
                  <c:v>0.12336245595076027</c:v>
                </c:pt>
                <c:pt idx="172">
                  <c:v>0.12413449754171718</c:v>
                </c:pt>
                <c:pt idx="173">
                  <c:v>0.12485960127167001</c:v>
                </c:pt>
                <c:pt idx="174">
                  <c:v>0.12561908266078703</c:v>
                </c:pt>
                <c:pt idx="175">
                  <c:v>0.12640355886499804</c:v>
                </c:pt>
                <c:pt idx="176">
                  <c:v>0.12708866664833837</c:v>
                </c:pt>
                <c:pt idx="177">
                  <c:v>0.12790301001954804</c:v>
                </c:pt>
                <c:pt idx="178">
                  <c:v>0.12875308337377153</c:v>
                </c:pt>
                <c:pt idx="179">
                  <c:v>0.12940750595916475</c:v>
                </c:pt>
                <c:pt idx="180">
                  <c:v>0.13019239833042492</c:v>
                </c:pt>
                <c:pt idx="181">
                  <c:v>0.13108946920429723</c:v>
                </c:pt>
                <c:pt idx="182">
                  <c:v>0.13200114535314442</c:v>
                </c:pt>
                <c:pt idx="183">
                  <c:v>0.13277377451758335</c:v>
                </c:pt>
                <c:pt idx="184">
                  <c:v>0.13359380532150339</c:v>
                </c:pt>
                <c:pt idx="185">
                  <c:v>0.13453570872058054</c:v>
                </c:pt>
                <c:pt idx="186">
                  <c:v>0.13542093783955342</c:v>
                </c:pt>
                <c:pt idx="187">
                  <c:v>0.13629949366897523</c:v>
                </c:pt>
                <c:pt idx="188">
                  <c:v>0.13720982678518256</c:v>
                </c:pt>
                <c:pt idx="189">
                  <c:v>0.13814334904714262</c:v>
                </c:pt>
                <c:pt idx="190">
                  <c:v>0.139094082067444</c:v>
                </c:pt>
                <c:pt idx="191">
                  <c:v>0.14007899106802932</c:v>
                </c:pt>
                <c:pt idx="192">
                  <c:v>0.14109510018213989</c:v>
                </c:pt>
                <c:pt idx="193">
                  <c:v>0.14210519008794364</c:v>
                </c:pt>
                <c:pt idx="194">
                  <c:v>0.14313786873934017</c:v>
                </c:pt>
                <c:pt idx="195">
                  <c:v>0.14420240710461915</c:v>
                </c:pt>
                <c:pt idx="196">
                  <c:v>0.14525766470267054</c:v>
                </c:pt>
                <c:pt idx="197">
                  <c:v>0.14631418759357739</c:v>
                </c:pt>
                <c:pt idx="198">
                  <c:v>0.14740488297690221</c:v>
                </c:pt>
                <c:pt idx="199">
                  <c:v>0.14857118385315596</c:v>
                </c:pt>
                <c:pt idx="200">
                  <c:v>0.14975351477415294</c:v>
                </c:pt>
                <c:pt idx="201">
                  <c:v>0.15092534618919926</c:v>
                </c:pt>
                <c:pt idx="202">
                  <c:v>0.15207183046211947</c:v>
                </c:pt>
                <c:pt idx="203">
                  <c:v>0.15327858825514531</c:v>
                </c:pt>
                <c:pt idx="204">
                  <c:v>0.1545028012379672</c:v>
                </c:pt>
                <c:pt idx="205">
                  <c:v>0.15569214207947216</c:v>
                </c:pt>
                <c:pt idx="206">
                  <c:v>0.15694652378271293</c:v>
                </c:pt>
                <c:pt idx="207">
                  <c:v>0.15824968909349169</c:v>
                </c:pt>
                <c:pt idx="208">
                  <c:v>0.15956994573404706</c:v>
                </c:pt>
                <c:pt idx="209">
                  <c:v>0.16083281982181286</c:v>
                </c:pt>
                <c:pt idx="210">
                  <c:v>0.16209085966713618</c:v>
                </c:pt>
                <c:pt idx="211">
                  <c:v>0.16335750387056847</c:v>
                </c:pt>
                <c:pt idx="212">
                  <c:v>0.16465776604850188</c:v>
                </c:pt>
                <c:pt idx="213">
                  <c:v>0.16593867363794987</c:v>
                </c:pt>
                <c:pt idx="214">
                  <c:v>0.16721369367484673</c:v>
                </c:pt>
                <c:pt idx="215">
                  <c:v>0.1685482468232902</c:v>
                </c:pt>
                <c:pt idx="216">
                  <c:v>0.16991815151379686</c:v>
                </c:pt>
                <c:pt idx="217">
                  <c:v>0.17125459368623488</c:v>
                </c:pt>
                <c:pt idx="218">
                  <c:v>0.1724893321937381</c:v>
                </c:pt>
                <c:pt idx="219">
                  <c:v>0.17376151505250825</c:v>
                </c:pt>
                <c:pt idx="220">
                  <c:v>0.17503182322086017</c:v>
                </c:pt>
                <c:pt idx="221">
                  <c:v>0.17627041885886086</c:v>
                </c:pt>
                <c:pt idx="222">
                  <c:v>0.17754260589481988</c:v>
                </c:pt>
                <c:pt idx="223">
                  <c:v>0.17881397201988261</c:v>
                </c:pt>
                <c:pt idx="224">
                  <c:v>0.18007507019321237</c:v>
                </c:pt>
                <c:pt idx="225">
                  <c:v>0.18134461098111876</c:v>
                </c:pt>
                <c:pt idx="226">
                  <c:v>0.18260924138848092</c:v>
                </c:pt>
                <c:pt idx="227">
                  <c:v>0.18383388408230639</c:v>
                </c:pt>
                <c:pt idx="228">
                  <c:v>0.18501489966634885</c:v>
                </c:pt>
                <c:pt idx="229">
                  <c:v>0.18618599357165985</c:v>
                </c:pt>
                <c:pt idx="230">
                  <c:v>0.18735367072206546</c:v>
                </c:pt>
                <c:pt idx="231">
                  <c:v>0.18852278372853667</c:v>
                </c:pt>
                <c:pt idx="232">
                  <c:v>0.18968651176734067</c:v>
                </c:pt>
                <c:pt idx="233">
                  <c:v>0.19082501272498878</c:v>
                </c:pt>
                <c:pt idx="234">
                  <c:v>0.19190186245167754</c:v>
                </c:pt>
                <c:pt idx="235">
                  <c:v>0.1929296020836955</c:v>
                </c:pt>
                <c:pt idx="236">
                  <c:v>0.19393847916131524</c:v>
                </c:pt>
                <c:pt idx="237">
                  <c:v>0.19493669671853323</c:v>
                </c:pt>
                <c:pt idx="238">
                  <c:v>0.19596861029791054</c:v>
                </c:pt>
                <c:pt idx="239">
                  <c:v>0.19689931109966141</c:v>
                </c:pt>
                <c:pt idx="240">
                  <c:v>0.19774187435302951</c:v>
                </c:pt>
                <c:pt idx="241">
                  <c:v>0.19856929570620754</c:v>
                </c:pt>
                <c:pt idx="242">
                  <c:v>0.1994167101649981</c:v>
                </c:pt>
                <c:pt idx="243">
                  <c:v>0.20025012412606472</c:v>
                </c:pt>
                <c:pt idx="244">
                  <c:v>0.20103959266487806</c:v>
                </c:pt>
                <c:pt idx="245">
                  <c:v>0.20187672976636542</c:v>
                </c:pt>
                <c:pt idx="246">
                  <c:v>0.20268208293883058</c:v>
                </c:pt>
                <c:pt idx="247">
                  <c:v>0.20340358755173851</c:v>
                </c:pt>
                <c:pt idx="248">
                  <c:v>0.20407804763937001</c:v>
                </c:pt>
                <c:pt idx="249">
                  <c:v>0.20482752534208229</c:v>
                </c:pt>
                <c:pt idx="250">
                  <c:v>0.20563920968337379</c:v>
                </c:pt>
                <c:pt idx="251">
                  <c:v>0.20638368991864287</c:v>
                </c:pt>
                <c:pt idx="252">
                  <c:v>0.20712212581548753</c:v>
                </c:pt>
                <c:pt idx="253">
                  <c:v>0.2078944203701634</c:v>
                </c:pt>
                <c:pt idx="254">
                  <c:v>0.20869208444746998</c:v>
                </c:pt>
                <c:pt idx="255">
                  <c:v>0.20936423342844337</c:v>
                </c:pt>
                <c:pt idx="256">
                  <c:v>0.20998886359277069</c:v>
                </c:pt>
                <c:pt idx="257">
                  <c:v>0.21061304716281304</c:v>
                </c:pt>
                <c:pt idx="258">
                  <c:v>0.21127435252379811</c:v>
                </c:pt>
                <c:pt idx="259">
                  <c:v>0.21191825489523</c:v>
                </c:pt>
                <c:pt idx="260">
                  <c:v>0.21250644738895619</c:v>
                </c:pt>
                <c:pt idx="261">
                  <c:v>0.21305538740763186</c:v>
                </c:pt>
                <c:pt idx="262">
                  <c:v>0.21355276579134022</c:v>
                </c:pt>
                <c:pt idx="263">
                  <c:v>0.21403619266788121</c:v>
                </c:pt>
                <c:pt idx="264">
                  <c:v>0.21459968027586818</c:v>
                </c:pt>
                <c:pt idx="265">
                  <c:v>0.2151506487768737</c:v>
                </c:pt>
                <c:pt idx="266">
                  <c:v>0.21565194509095187</c:v>
                </c:pt>
                <c:pt idx="267">
                  <c:v>0.21609840740271705</c:v>
                </c:pt>
                <c:pt idx="268">
                  <c:v>0.21657819929197539</c:v>
                </c:pt>
                <c:pt idx="269">
                  <c:v>0.21708057543480211</c:v>
                </c:pt>
                <c:pt idx="270">
                  <c:v>0.21756088502765125</c:v>
                </c:pt>
                <c:pt idx="271">
                  <c:v>0.2180523528843589</c:v>
                </c:pt>
                <c:pt idx="272">
                  <c:v>0.21855187314125377</c:v>
                </c:pt>
                <c:pt idx="273">
                  <c:v>0.21903102871816474</c:v>
                </c:pt>
                <c:pt idx="274">
                  <c:v>0.21949259051202372</c:v>
                </c:pt>
                <c:pt idx="275">
                  <c:v>0.21996781560105064</c:v>
                </c:pt>
                <c:pt idx="276">
                  <c:v>0.22046331314685777</c:v>
                </c:pt>
                <c:pt idx="277">
                  <c:v>0.22095433711888904</c:v>
                </c:pt>
                <c:pt idx="278">
                  <c:v>0.22137759862625406</c:v>
                </c:pt>
                <c:pt idx="279">
                  <c:v>0.22182424303327322</c:v>
                </c:pt>
                <c:pt idx="280">
                  <c:v>0.22236015714121579</c:v>
                </c:pt>
                <c:pt idx="281">
                  <c:v>0.22277487135358331</c:v>
                </c:pt>
                <c:pt idx="282">
                  <c:v>0.22320777490723775</c:v>
                </c:pt>
                <c:pt idx="283">
                  <c:v>0.22371358236358527</c:v>
                </c:pt>
                <c:pt idx="284">
                  <c:v>0.22409501297326431</c:v>
                </c:pt>
                <c:pt idx="285">
                  <c:v>0.2245151623907623</c:v>
                </c:pt>
                <c:pt idx="286">
                  <c:v>0.22498859252714964</c:v>
                </c:pt>
                <c:pt idx="287">
                  <c:v>0.22541943808726553</c:v>
                </c:pt>
                <c:pt idx="288">
                  <c:v>0.22584180777620486</c:v>
                </c:pt>
                <c:pt idx="289">
                  <c:v>0.22626534832282941</c:v>
                </c:pt>
                <c:pt idx="290">
                  <c:v>0.22670618638478288</c:v>
                </c:pt>
                <c:pt idx="291">
                  <c:v>0.22711973744882696</c:v>
                </c:pt>
                <c:pt idx="292">
                  <c:v>0.2274978879318604</c:v>
                </c:pt>
                <c:pt idx="293">
                  <c:v>0.22785790883182974</c:v>
                </c:pt>
                <c:pt idx="294">
                  <c:v>0.2282981332255806</c:v>
                </c:pt>
                <c:pt idx="295">
                  <c:v>0.22873445564570194</c:v>
                </c:pt>
                <c:pt idx="296">
                  <c:v>0.22912591160341625</c:v>
                </c:pt>
                <c:pt idx="297">
                  <c:v>0.22951230642361442</c:v>
                </c:pt>
                <c:pt idx="298">
                  <c:v>0.22993006450379996</c:v>
                </c:pt>
                <c:pt idx="299">
                  <c:v>0.23032391765835811</c:v>
                </c:pt>
                <c:pt idx="300">
                  <c:v>0.23061124268837815</c:v>
                </c:pt>
                <c:pt idx="301">
                  <c:v>0.23094697833113978</c:v>
                </c:pt>
                <c:pt idx="302">
                  <c:v>0.23134165247093944</c:v>
                </c:pt>
                <c:pt idx="303">
                  <c:v>0.23174000134500919</c:v>
                </c:pt>
                <c:pt idx="304">
                  <c:v>0.232082486419947</c:v>
                </c:pt>
                <c:pt idx="305">
                  <c:v>0.23241705393354181</c:v>
                </c:pt>
                <c:pt idx="306">
                  <c:v>0.23277946144898956</c:v>
                </c:pt>
                <c:pt idx="307">
                  <c:v>0.23312832449851861</c:v>
                </c:pt>
                <c:pt idx="308">
                  <c:v>0.23344783846643516</c:v>
                </c:pt>
                <c:pt idx="309">
                  <c:v>0.23375285799177373</c:v>
                </c:pt>
                <c:pt idx="310">
                  <c:v>0.23407486224293925</c:v>
                </c:pt>
                <c:pt idx="311">
                  <c:v>0.23441554018205182</c:v>
                </c:pt>
                <c:pt idx="312">
                  <c:v>0.23475929300590126</c:v>
                </c:pt>
                <c:pt idx="313">
                  <c:v>0.23508029655846471</c:v>
                </c:pt>
                <c:pt idx="314">
                  <c:v>0.23543562285194977</c:v>
                </c:pt>
                <c:pt idx="315">
                  <c:v>0.23582291080977699</c:v>
                </c:pt>
                <c:pt idx="316">
                  <c:v>0.23622126516921357</c:v>
                </c:pt>
                <c:pt idx="317">
                  <c:v>0.23661018804098513</c:v>
                </c:pt>
                <c:pt idx="318">
                  <c:v>0.23700556254578839</c:v>
                </c:pt>
                <c:pt idx="319">
                  <c:v>0.23742878930376099</c:v>
                </c:pt>
                <c:pt idx="320">
                  <c:v>0.23793158789187641</c:v>
                </c:pt>
                <c:pt idx="321">
                  <c:v>0.23841036281896666</c:v>
                </c:pt>
                <c:pt idx="322">
                  <c:v>0.23889119365606262</c:v>
                </c:pt>
                <c:pt idx="323">
                  <c:v>0.23943685666314052</c:v>
                </c:pt>
                <c:pt idx="324">
                  <c:v>0.23994184256619022</c:v>
                </c:pt>
                <c:pt idx="325">
                  <c:v>0.24044550494770586</c:v>
                </c:pt>
                <c:pt idx="326">
                  <c:v>0.24099184340767574</c:v>
                </c:pt>
                <c:pt idx="327">
                  <c:v>0.24155164266495521</c:v>
                </c:pt>
                <c:pt idx="328">
                  <c:v>0.242117509397618</c:v>
                </c:pt>
                <c:pt idx="329">
                  <c:v>0.24268450699104319</c:v>
                </c:pt>
                <c:pt idx="330">
                  <c:v>0.24324926274807965</c:v>
                </c:pt>
                <c:pt idx="331">
                  <c:v>0.24380826100743525</c:v>
                </c:pt>
                <c:pt idx="332">
                  <c:v>0.24435149963370142</c:v>
                </c:pt>
                <c:pt idx="333">
                  <c:v>0.24489992238972738</c:v>
                </c:pt>
                <c:pt idx="334">
                  <c:v>0.24544938889856791</c:v>
                </c:pt>
                <c:pt idx="335">
                  <c:v>0.24599673859271554</c:v>
                </c:pt>
                <c:pt idx="336">
                  <c:v>0.24653219409142982</c:v>
                </c:pt>
                <c:pt idx="337">
                  <c:v>0.24704355714485296</c:v>
                </c:pt>
                <c:pt idx="338">
                  <c:v>0.24755967518793834</c:v>
                </c:pt>
                <c:pt idx="339">
                  <c:v>0.24807478151235804</c:v>
                </c:pt>
                <c:pt idx="340">
                  <c:v>0.24857853941151595</c:v>
                </c:pt>
                <c:pt idx="341">
                  <c:v>0.24909926446807221</c:v>
                </c:pt>
                <c:pt idx="342">
                  <c:v>0.24963347748636991</c:v>
                </c:pt>
                <c:pt idx="343">
                  <c:v>0.25012555642210649</c:v>
                </c:pt>
                <c:pt idx="344">
                  <c:v>0.25062144304225725</c:v>
                </c:pt>
                <c:pt idx="345">
                  <c:v>0.25113286124117534</c:v>
                </c:pt>
                <c:pt idx="346">
                  <c:v>0.25162980715782529</c:v>
                </c:pt>
                <c:pt idx="347">
                  <c:v>0.25210857466129605</c:v>
                </c:pt>
                <c:pt idx="348">
                  <c:v>0.25260171881636889</c:v>
                </c:pt>
                <c:pt idx="349">
                  <c:v>0.25311529995328341</c:v>
                </c:pt>
                <c:pt idx="350">
                  <c:v>0.25361512332530795</c:v>
                </c:pt>
                <c:pt idx="351">
                  <c:v>0.25410444704561214</c:v>
                </c:pt>
                <c:pt idx="352">
                  <c:v>0.25459785068436791</c:v>
                </c:pt>
                <c:pt idx="353">
                  <c:v>0.25507750771689608</c:v>
                </c:pt>
                <c:pt idx="354">
                  <c:v>0.25554219686832225</c:v>
                </c:pt>
                <c:pt idx="355">
                  <c:v>0.25602166424199208</c:v>
                </c:pt>
                <c:pt idx="356">
                  <c:v>0.25654658579407313</c:v>
                </c:pt>
                <c:pt idx="357">
                  <c:v>0.25702462362539424</c:v>
                </c:pt>
                <c:pt idx="358">
                  <c:v>0.25747701723458</c:v>
                </c:pt>
                <c:pt idx="359">
                  <c:v>0.2579744058936041</c:v>
                </c:pt>
                <c:pt idx="360">
                  <c:v>0.25847299478260471</c:v>
                </c:pt>
                <c:pt idx="361">
                  <c:v>0.25895268683996303</c:v>
                </c:pt>
                <c:pt idx="362">
                  <c:v>0.25940965425592605</c:v>
                </c:pt>
                <c:pt idx="363">
                  <c:v>0.25984177048940099</c:v>
                </c:pt>
                <c:pt idx="364">
                  <c:v>0.26030399076137944</c:v>
                </c:pt>
                <c:pt idx="365">
                  <c:v>0.26078799002305714</c:v>
                </c:pt>
                <c:pt idx="366">
                  <c:v>0.26123625339395157</c:v>
                </c:pt>
                <c:pt idx="367">
                  <c:v>0.26169154156355057</c:v>
                </c:pt>
                <c:pt idx="368">
                  <c:v>0.26217326939300339</c:v>
                </c:pt>
                <c:pt idx="369">
                  <c:v>0.26262036502174818</c:v>
                </c:pt>
                <c:pt idx="370">
                  <c:v>0.263021755162481</c:v>
                </c:pt>
                <c:pt idx="371">
                  <c:v>0.26344822938596507</c:v>
                </c:pt>
                <c:pt idx="372">
                  <c:v>0.26390083443842099</c:v>
                </c:pt>
                <c:pt idx="373">
                  <c:v>0.26433550761857272</c:v>
                </c:pt>
                <c:pt idx="374">
                  <c:v>0.26476017507751293</c:v>
                </c:pt>
                <c:pt idx="375">
                  <c:v>0.26518300084633512</c:v>
                </c:pt>
                <c:pt idx="376">
                  <c:v>0.26559392795976594</c:v>
                </c:pt>
                <c:pt idx="377">
                  <c:v>0.26599417277729703</c:v>
                </c:pt>
                <c:pt idx="378">
                  <c:v>0.26641070771979886</c:v>
                </c:pt>
                <c:pt idx="379">
                  <c:v>0.26684969531287012</c:v>
                </c:pt>
                <c:pt idx="380">
                  <c:v>0.26723393072092544</c:v>
                </c:pt>
                <c:pt idx="381">
                  <c:v>0.26759462855059341</c:v>
                </c:pt>
                <c:pt idx="382">
                  <c:v>0.26798153328921054</c:v>
                </c:pt>
                <c:pt idx="383">
                  <c:v>0.26835315523498599</c:v>
                </c:pt>
                <c:pt idx="384">
                  <c:v>0.26871974836135393</c:v>
                </c:pt>
                <c:pt idx="385">
                  <c:v>0.26909433855432896</c:v>
                </c:pt>
                <c:pt idx="386">
                  <c:v>0.26948147163657826</c:v>
                </c:pt>
                <c:pt idx="387">
                  <c:v>0.26986452069976802</c:v>
                </c:pt>
                <c:pt idx="388">
                  <c:v>0.27022245107699377</c:v>
                </c:pt>
                <c:pt idx="389">
                  <c:v>0.27055700590128934</c:v>
                </c:pt>
                <c:pt idx="390">
                  <c:v>0.27092855583237802</c:v>
                </c:pt>
                <c:pt idx="391">
                  <c:v>0.27127525125214219</c:v>
                </c:pt>
                <c:pt idx="392">
                  <c:v>0.27158762486509952</c:v>
                </c:pt>
                <c:pt idx="393">
                  <c:v>0.27192313896298947</c:v>
                </c:pt>
                <c:pt idx="394">
                  <c:v>0.27225269772637162</c:v>
                </c:pt>
                <c:pt idx="395">
                  <c:v>0.27258016451275496</c:v>
                </c:pt>
                <c:pt idx="396">
                  <c:v>0.27289695394070423</c:v>
                </c:pt>
                <c:pt idx="397">
                  <c:v>0.27321799632299304</c:v>
                </c:pt>
                <c:pt idx="398">
                  <c:v>0.27352325971650077</c:v>
                </c:pt>
                <c:pt idx="399">
                  <c:v>0.27383763749058215</c:v>
                </c:pt>
                <c:pt idx="400">
                  <c:v>0.27413077331329033</c:v>
                </c:pt>
                <c:pt idx="401">
                  <c:v>0.27443100729818143</c:v>
                </c:pt>
                <c:pt idx="402">
                  <c:v>0.27475713111691796</c:v>
                </c:pt>
                <c:pt idx="403">
                  <c:v>0.27506784215569402</c:v>
                </c:pt>
                <c:pt idx="404">
                  <c:v>0.27536369990126897</c:v>
                </c:pt>
                <c:pt idx="405">
                  <c:v>0.27563697719556296</c:v>
                </c:pt>
                <c:pt idx="406">
                  <c:v>0.27591144815625762</c:v>
                </c:pt>
                <c:pt idx="407">
                  <c:v>0.27618691003863699</c:v>
                </c:pt>
                <c:pt idx="408">
                  <c:v>0.27646032520103053</c:v>
                </c:pt>
                <c:pt idx="409">
                  <c:v>0.27674621452500531</c:v>
                </c:pt>
                <c:pt idx="410">
                  <c:v>0.27700286247593392</c:v>
                </c:pt>
                <c:pt idx="411">
                  <c:v>0.2772488946146881</c:v>
                </c:pt>
                <c:pt idx="412">
                  <c:v>0.27750770905029243</c:v>
                </c:pt>
                <c:pt idx="413">
                  <c:v>0.27779087592148105</c:v>
                </c:pt>
                <c:pt idx="414">
                  <c:v>0.27802813886201183</c:v>
                </c:pt>
                <c:pt idx="415">
                  <c:v>0.27824174015479103</c:v>
                </c:pt>
                <c:pt idx="416">
                  <c:v>0.2784985876417671</c:v>
                </c:pt>
                <c:pt idx="417">
                  <c:v>0.27875502990906437</c:v>
                </c:pt>
                <c:pt idx="418">
                  <c:v>0.27901359205697479</c:v>
                </c:pt>
                <c:pt idx="419">
                  <c:v>0.27925267217707955</c:v>
                </c:pt>
                <c:pt idx="420">
                  <c:v>0.27946345565636527</c:v>
                </c:pt>
                <c:pt idx="421">
                  <c:v>0.27969386841540467</c:v>
                </c:pt>
                <c:pt idx="422">
                  <c:v>0.27991069437359134</c:v>
                </c:pt>
                <c:pt idx="423">
                  <c:v>0.28011234937207163</c:v>
                </c:pt>
                <c:pt idx="424">
                  <c:v>0.28033504010454263</c:v>
                </c:pt>
                <c:pt idx="425">
                  <c:v>0.28056294936014192</c:v>
                </c:pt>
                <c:pt idx="426">
                  <c:v>0.28075945378412809</c:v>
                </c:pt>
                <c:pt idx="427">
                  <c:v>0.28092864948067392</c:v>
                </c:pt>
                <c:pt idx="428">
                  <c:v>0.28111301015983936</c:v>
                </c:pt>
                <c:pt idx="429">
                  <c:v>0.28131233461133598</c:v>
                </c:pt>
                <c:pt idx="430">
                  <c:v>0.281485528653943</c:v>
                </c:pt>
                <c:pt idx="431">
                  <c:v>0.28163008768399628</c:v>
                </c:pt>
                <c:pt idx="432">
                  <c:v>0.28179770483279687</c:v>
                </c:pt>
                <c:pt idx="433">
                  <c:v>0.28198985741923532</c:v>
                </c:pt>
                <c:pt idx="434">
                  <c:v>0.28215185779981072</c:v>
                </c:pt>
                <c:pt idx="435">
                  <c:v>0.28231445194762189</c:v>
                </c:pt>
                <c:pt idx="436">
                  <c:v>0.28250996913002774</c:v>
                </c:pt>
                <c:pt idx="437">
                  <c:v>0.28267176964574942</c:v>
                </c:pt>
                <c:pt idx="438">
                  <c:v>0.28282292101092638</c:v>
                </c:pt>
                <c:pt idx="439">
                  <c:v>0.28298060809701031</c:v>
                </c:pt>
                <c:pt idx="440">
                  <c:v>0.28313810154032476</c:v>
                </c:pt>
                <c:pt idx="441">
                  <c:v>0.28326587535422004</c:v>
                </c:pt>
                <c:pt idx="442">
                  <c:v>0.28336077766242246</c:v>
                </c:pt>
                <c:pt idx="443">
                  <c:v>0.28350561270885705</c:v>
                </c:pt>
                <c:pt idx="444">
                  <c:v>0.28365781307503307</c:v>
                </c:pt>
                <c:pt idx="445">
                  <c:v>0.28379355707203285</c:v>
                </c:pt>
                <c:pt idx="446">
                  <c:v>0.28391371715574226</c:v>
                </c:pt>
                <c:pt idx="447">
                  <c:v>0.28404266549073759</c:v>
                </c:pt>
                <c:pt idx="448">
                  <c:v>0.28417909361716498</c:v>
                </c:pt>
                <c:pt idx="449">
                  <c:v>0.28426646440541908</c:v>
                </c:pt>
                <c:pt idx="450">
                  <c:v>0.28435565136674551</c:v>
                </c:pt>
                <c:pt idx="451">
                  <c:v>0.28445114918131648</c:v>
                </c:pt>
                <c:pt idx="452">
                  <c:v>0.28455852911642804</c:v>
                </c:pt>
                <c:pt idx="453">
                  <c:v>0.28466669811295175</c:v>
                </c:pt>
                <c:pt idx="454">
                  <c:v>0.28477191363875559</c:v>
                </c:pt>
                <c:pt idx="455">
                  <c:v>0.28486812617262064</c:v>
                </c:pt>
                <c:pt idx="456">
                  <c:v>0.28496011363725332</c:v>
                </c:pt>
                <c:pt idx="457">
                  <c:v>0.28506194959379538</c:v>
                </c:pt>
                <c:pt idx="458">
                  <c:v>0.28514726856976202</c:v>
                </c:pt>
                <c:pt idx="459">
                  <c:v>0.2852277374563193</c:v>
                </c:pt>
                <c:pt idx="460">
                  <c:v>0.28532248851407799</c:v>
                </c:pt>
                <c:pt idx="461">
                  <c:v>0.28540548938163335</c:v>
                </c:pt>
                <c:pt idx="462">
                  <c:v>0.28549659891594942</c:v>
                </c:pt>
                <c:pt idx="463">
                  <c:v>0.28555742217976615</c:v>
                </c:pt>
                <c:pt idx="464">
                  <c:v>0.28563288783214885</c:v>
                </c:pt>
                <c:pt idx="465">
                  <c:v>0.28570980775622556</c:v>
                </c:pt>
                <c:pt idx="466">
                  <c:v>0.2857692181682015</c:v>
                </c:pt>
                <c:pt idx="467">
                  <c:v>0.28584407359481834</c:v>
                </c:pt>
                <c:pt idx="468">
                  <c:v>0.28589144749064005</c:v>
                </c:pt>
                <c:pt idx="469">
                  <c:v>0.28593940257499284</c:v>
                </c:pt>
                <c:pt idx="470">
                  <c:v>0.28601486735141091</c:v>
                </c:pt>
                <c:pt idx="471">
                  <c:v>0.28606187723996657</c:v>
                </c:pt>
                <c:pt idx="472">
                  <c:v>0.28611787063822886</c:v>
                </c:pt>
                <c:pt idx="473">
                  <c:v>0.28618072808114209</c:v>
                </c:pt>
                <c:pt idx="474">
                  <c:v>0.28625176021251431</c:v>
                </c:pt>
                <c:pt idx="475">
                  <c:v>0.2863282651576779</c:v>
                </c:pt>
                <c:pt idx="476">
                  <c:v>0.28637252945703773</c:v>
                </c:pt>
                <c:pt idx="477">
                  <c:v>0.28639875658127417</c:v>
                </c:pt>
                <c:pt idx="478">
                  <c:v>0.28644978715236036</c:v>
                </c:pt>
                <c:pt idx="479">
                  <c:v>0.28652925054824063</c:v>
                </c:pt>
                <c:pt idx="480">
                  <c:v>0.28663106554870166</c:v>
                </c:pt>
                <c:pt idx="481">
                  <c:v>0.28665832771224742</c:v>
                </c:pt>
                <c:pt idx="482">
                  <c:v>0.28668041892395574</c:v>
                </c:pt>
                <c:pt idx="483">
                  <c:v>0.28674527705936242</c:v>
                </c:pt>
                <c:pt idx="484">
                  <c:v>0.2867539262079753</c:v>
                </c:pt>
                <c:pt idx="485">
                  <c:v>0.28676842932124874</c:v>
                </c:pt>
                <c:pt idx="486">
                  <c:v>0.28680353158117172</c:v>
                </c:pt>
                <c:pt idx="487">
                  <c:v>0.28686184619746419</c:v>
                </c:pt>
                <c:pt idx="488">
                  <c:v>0.2868871616380379</c:v>
                </c:pt>
                <c:pt idx="489">
                  <c:v>0.28692058563395384</c:v>
                </c:pt>
                <c:pt idx="490">
                  <c:v>0.28699180424874382</c:v>
                </c:pt>
                <c:pt idx="491">
                  <c:v>0.28705104444437551</c:v>
                </c:pt>
                <c:pt idx="492">
                  <c:v>0.28707294669108302</c:v>
                </c:pt>
                <c:pt idx="493">
                  <c:v>0.28708418864156476</c:v>
                </c:pt>
                <c:pt idx="494">
                  <c:v>0.28711141386852673</c:v>
                </c:pt>
                <c:pt idx="495">
                  <c:v>0.28716369816105147</c:v>
                </c:pt>
                <c:pt idx="496">
                  <c:v>0.28720320414073414</c:v>
                </c:pt>
                <c:pt idx="497">
                  <c:v>0.2872064223345529</c:v>
                </c:pt>
                <c:pt idx="498">
                  <c:v>0.28722836755738762</c:v>
                </c:pt>
                <c:pt idx="499">
                  <c:v>0.28729064067886828</c:v>
                </c:pt>
                <c:pt idx="500">
                  <c:v>0.2873364569844617</c:v>
                </c:pt>
                <c:pt idx="501">
                  <c:v>0.28737424371220444</c:v>
                </c:pt>
                <c:pt idx="502">
                  <c:v>0.28741301607156794</c:v>
                </c:pt>
                <c:pt idx="503">
                  <c:v>0.28742606491624129</c:v>
                </c:pt>
                <c:pt idx="504">
                  <c:v>0.28744623631265759</c:v>
                </c:pt>
                <c:pt idx="505">
                  <c:v>0.28753416145817634</c:v>
                </c:pt>
                <c:pt idx="506">
                  <c:v>0.28758945344653414</c:v>
                </c:pt>
                <c:pt idx="507">
                  <c:v>0.28756860836524539</c:v>
                </c:pt>
                <c:pt idx="508">
                  <c:v>0.2876039398090649</c:v>
                </c:pt>
                <c:pt idx="509">
                  <c:v>0.28765889701413766</c:v>
                </c:pt>
                <c:pt idx="510">
                  <c:v>0.2877005872940227</c:v>
                </c:pt>
                <c:pt idx="511">
                  <c:v>0.28773017103864079</c:v>
                </c:pt>
                <c:pt idx="512">
                  <c:v>0.28772274678747839</c:v>
                </c:pt>
                <c:pt idx="513">
                  <c:v>0.28776182651753957</c:v>
                </c:pt>
                <c:pt idx="514">
                  <c:v>0.28783192279644215</c:v>
                </c:pt>
                <c:pt idx="515">
                  <c:v>0.28787050662675462</c:v>
                </c:pt>
                <c:pt idx="516">
                  <c:v>0.2878918771249715</c:v>
                </c:pt>
                <c:pt idx="517">
                  <c:v>0.28791139957646816</c:v>
                </c:pt>
                <c:pt idx="518">
                  <c:v>0.287948248503194</c:v>
                </c:pt>
                <c:pt idx="519">
                  <c:v>0.287996945902529</c:v>
                </c:pt>
                <c:pt idx="520">
                  <c:v>0.28802883607173868</c:v>
                </c:pt>
                <c:pt idx="521">
                  <c:v>0.28806761057189662</c:v>
                </c:pt>
                <c:pt idx="522">
                  <c:v>0.28814631729232681</c:v>
                </c:pt>
                <c:pt idx="523">
                  <c:v>0.28815913337154092</c:v>
                </c:pt>
                <c:pt idx="524">
                  <c:v>0.28821175483969891</c:v>
                </c:pt>
                <c:pt idx="525">
                  <c:v>0.28826576033434304</c:v>
                </c:pt>
                <c:pt idx="526">
                  <c:v>0.28830686190501381</c:v>
                </c:pt>
                <c:pt idx="527">
                  <c:v>0.28837200369905586</c:v>
                </c:pt>
                <c:pt idx="528">
                  <c:v>0.28841258994488228</c:v>
                </c:pt>
                <c:pt idx="529">
                  <c:v>0.28843715220411487</c:v>
                </c:pt>
                <c:pt idx="530">
                  <c:v>0.28849494730954972</c:v>
                </c:pt>
                <c:pt idx="531">
                  <c:v>0.28852788661617151</c:v>
                </c:pt>
                <c:pt idx="532">
                  <c:v>0.28852442305876969</c:v>
                </c:pt>
                <c:pt idx="533">
                  <c:v>0.28858560806743822</c:v>
                </c:pt>
                <c:pt idx="534">
                  <c:v>0.28867711999544393</c:v>
                </c:pt>
                <c:pt idx="535">
                  <c:v>0.2887202340751775</c:v>
                </c:pt>
                <c:pt idx="536">
                  <c:v>0.28878323461567651</c:v>
                </c:pt>
                <c:pt idx="537">
                  <c:v>0.28885855188027987</c:v>
                </c:pt>
                <c:pt idx="538">
                  <c:v>0.28891477740512489</c:v>
                </c:pt>
                <c:pt idx="539">
                  <c:v>0.288947854008755</c:v>
                </c:pt>
                <c:pt idx="540">
                  <c:v>0.28901171381964841</c:v>
                </c:pt>
                <c:pt idx="541">
                  <c:v>0.2891003866393474</c:v>
                </c:pt>
                <c:pt idx="542">
                  <c:v>0.2891818982115299</c:v>
                </c:pt>
                <c:pt idx="543">
                  <c:v>0.28922964098914666</c:v>
                </c:pt>
                <c:pt idx="544">
                  <c:v>0.28931408052672242</c:v>
                </c:pt>
                <c:pt idx="545">
                  <c:v>0.28941012632420021</c:v>
                </c:pt>
                <c:pt idx="546">
                  <c:v>0.28946809162669246</c:v>
                </c:pt>
                <c:pt idx="547">
                  <c:v>0.28953071342904013</c:v>
                </c:pt>
                <c:pt idx="548">
                  <c:v>0.28961719013548087</c:v>
                </c:pt>
                <c:pt idx="549">
                  <c:v>0.28971304756813132</c:v>
                </c:pt>
                <c:pt idx="550">
                  <c:v>0.28976277415823398</c:v>
                </c:pt>
                <c:pt idx="551">
                  <c:v>0.28977839737971861</c:v>
                </c:pt>
                <c:pt idx="552">
                  <c:v>0.28985528838246455</c:v>
                </c:pt>
                <c:pt idx="553">
                  <c:v>0.28996837809275666</c:v>
                </c:pt>
                <c:pt idx="554">
                  <c:v>0.2900482124492636</c:v>
                </c:pt>
                <c:pt idx="555">
                  <c:v>0.29013756855444472</c:v>
                </c:pt>
                <c:pt idx="556">
                  <c:v>0.29024595109514123</c:v>
                </c:pt>
                <c:pt idx="557">
                  <c:v>0.29028450071987616</c:v>
                </c:pt>
                <c:pt idx="558">
                  <c:v>0.29033108221946224</c:v>
                </c:pt>
                <c:pt idx="559">
                  <c:v>0.29043203950983215</c:v>
                </c:pt>
                <c:pt idx="560">
                  <c:v>0.29050466942294279</c:v>
                </c:pt>
                <c:pt idx="561">
                  <c:v>0.29060555879783018</c:v>
                </c:pt>
                <c:pt idx="562">
                  <c:v>0.29074687290134965</c:v>
                </c:pt>
                <c:pt idx="563">
                  <c:v>0.2908163642535983</c:v>
                </c:pt>
                <c:pt idx="564">
                  <c:v>0.29090394943929732</c:v>
                </c:pt>
                <c:pt idx="565">
                  <c:v>0.29100281553653939</c:v>
                </c:pt>
                <c:pt idx="566">
                  <c:v>0.2910875766911829</c:v>
                </c:pt>
                <c:pt idx="567">
                  <c:v>0.29113002305333446</c:v>
                </c:pt>
                <c:pt idx="568">
                  <c:v>0.29125600650120048</c:v>
                </c:pt>
                <c:pt idx="569">
                  <c:v>0.29139220586967923</c:v>
                </c:pt>
                <c:pt idx="570">
                  <c:v>0.29147511212596505</c:v>
                </c:pt>
                <c:pt idx="571">
                  <c:v>0.29153410976121763</c:v>
                </c:pt>
                <c:pt idx="572">
                  <c:v>0.29159732310109537</c:v>
                </c:pt>
                <c:pt idx="573">
                  <c:v>0.2917324774284431</c:v>
                </c:pt>
                <c:pt idx="574">
                  <c:v>0.29184862909413106</c:v>
                </c:pt>
                <c:pt idx="575">
                  <c:v>0.29190717768854463</c:v>
                </c:pt>
                <c:pt idx="576">
                  <c:v>0.29194750631312189</c:v>
                </c:pt>
                <c:pt idx="577">
                  <c:v>0.29204122263640692</c:v>
                </c:pt>
                <c:pt idx="578">
                  <c:v>0.29215753134660988</c:v>
                </c:pt>
                <c:pt idx="579">
                  <c:v>0.29224692137598934</c:v>
                </c:pt>
                <c:pt idx="580">
                  <c:v>0.29236167408097674</c:v>
                </c:pt>
                <c:pt idx="581">
                  <c:v>0.29245113989951288</c:v>
                </c:pt>
                <c:pt idx="582">
                  <c:v>0.2925944630464325</c:v>
                </c:pt>
                <c:pt idx="583">
                  <c:v>0.2927359247604352</c:v>
                </c:pt>
                <c:pt idx="584">
                  <c:v>0.29282106396409885</c:v>
                </c:pt>
                <c:pt idx="585">
                  <c:v>0.29288283393403874</c:v>
                </c:pt>
                <c:pt idx="586">
                  <c:v>0.29300510757074932</c:v>
                </c:pt>
                <c:pt idx="587">
                  <c:v>0.29312565912842459</c:v>
                </c:pt>
                <c:pt idx="588">
                  <c:v>0.29317641093838848</c:v>
                </c:pt>
                <c:pt idx="589">
                  <c:v>0.29322811282913591</c:v>
                </c:pt>
                <c:pt idx="590">
                  <c:v>0.29332261256493702</c:v>
                </c:pt>
                <c:pt idx="591">
                  <c:v>0.29345012627411809</c:v>
                </c:pt>
                <c:pt idx="592">
                  <c:v>0.29352456007748229</c:v>
                </c:pt>
                <c:pt idx="593">
                  <c:v>0.293630549325607</c:v>
                </c:pt>
                <c:pt idx="594">
                  <c:v>0.29375148040751603</c:v>
                </c:pt>
                <c:pt idx="595">
                  <c:v>0.29377104320576669</c:v>
                </c:pt>
                <c:pt idx="596">
                  <c:v>0.29380900825202</c:v>
                </c:pt>
                <c:pt idx="597">
                  <c:v>0.29387796937637656</c:v>
                </c:pt>
                <c:pt idx="598">
                  <c:v>0.29403771265769557</c:v>
                </c:pt>
                <c:pt idx="599">
                  <c:v>0.2941849813051553</c:v>
                </c:pt>
                <c:pt idx="600">
                  <c:v>0.29426666543920182</c:v>
                </c:pt>
                <c:pt idx="601">
                  <c:v>0.29441080489963389</c:v>
                </c:pt>
                <c:pt idx="602">
                  <c:v>0.29454366821734879</c:v>
                </c:pt>
                <c:pt idx="603">
                  <c:v>0.29451306808914102</c:v>
                </c:pt>
                <c:pt idx="604">
                  <c:v>0.29456680398551049</c:v>
                </c:pt>
                <c:pt idx="605">
                  <c:v>0.29466666563925764</c:v>
                </c:pt>
                <c:pt idx="606">
                  <c:v>0.29471450227696955</c:v>
                </c:pt>
                <c:pt idx="607">
                  <c:v>0.29481625762601199</c:v>
                </c:pt>
                <c:pt idx="608">
                  <c:v>0.29493943997364325</c:v>
                </c:pt>
                <c:pt idx="609">
                  <c:v>0.29503762831095592</c:v>
                </c:pt>
                <c:pt idx="610">
                  <c:v>0.29513802986472482</c:v>
                </c:pt>
                <c:pt idx="611">
                  <c:v>0.2952183859327428</c:v>
                </c:pt>
                <c:pt idx="612">
                  <c:v>0.29525638044893493</c:v>
                </c:pt>
                <c:pt idx="613">
                  <c:v>0.29530439097750594</c:v>
                </c:pt>
                <c:pt idx="614">
                  <c:v>0.2954053037681646</c:v>
                </c:pt>
                <c:pt idx="615">
                  <c:v>0.29553671746347709</c:v>
                </c:pt>
                <c:pt idx="616">
                  <c:v>0.29563227922221608</c:v>
                </c:pt>
                <c:pt idx="617">
                  <c:v>0.2957332503149479</c:v>
                </c:pt>
                <c:pt idx="618">
                  <c:v>0.29584966008764069</c:v>
                </c:pt>
                <c:pt idx="619">
                  <c:v>0.29593854730050451</c:v>
                </c:pt>
                <c:pt idx="620">
                  <c:v>0.29607959329831102</c:v>
                </c:pt>
                <c:pt idx="621">
                  <c:v>0.29625472900311772</c:v>
                </c:pt>
                <c:pt idx="622">
                  <c:v>0.29649059338898864</c:v>
                </c:pt>
                <c:pt idx="623">
                  <c:v>0.29664397277742488</c:v>
                </c:pt>
                <c:pt idx="624">
                  <c:v>0.29666156688631906</c:v>
                </c:pt>
                <c:pt idx="625">
                  <c:v>0.29683000362229667</c:v>
                </c:pt>
                <c:pt idx="626">
                  <c:v>0.29698961040016603</c:v>
                </c:pt>
                <c:pt idx="627">
                  <c:v>0.29714047155525769</c:v>
                </c:pt>
                <c:pt idx="628">
                  <c:v>0.29726375907523672</c:v>
                </c:pt>
                <c:pt idx="629">
                  <c:v>0.29737538812907366</c:v>
                </c:pt>
                <c:pt idx="630">
                  <c:v>0.29750976223015052</c:v>
                </c:pt>
                <c:pt idx="631">
                  <c:v>0.29767503577104604</c:v>
                </c:pt>
                <c:pt idx="632">
                  <c:v>0.29787597778863378</c:v>
                </c:pt>
                <c:pt idx="633">
                  <c:v>0.29795694249141419</c:v>
                </c:pt>
                <c:pt idx="634">
                  <c:v>0.29797297845300214</c:v>
                </c:pt>
                <c:pt idx="635">
                  <c:v>0.29807092888757208</c:v>
                </c:pt>
                <c:pt idx="636">
                  <c:v>0.2982547787803595</c:v>
                </c:pt>
                <c:pt idx="637">
                  <c:v>0.29830830279639126</c:v>
                </c:pt>
                <c:pt idx="638">
                  <c:v>0.29830216795245335</c:v>
                </c:pt>
                <c:pt idx="639">
                  <c:v>0.29854310588124466</c:v>
                </c:pt>
                <c:pt idx="640">
                  <c:v>0.29864578821041948</c:v>
                </c:pt>
                <c:pt idx="641">
                  <c:v>0.29866841125296295</c:v>
                </c:pt>
                <c:pt idx="642">
                  <c:v>0.29874588034283511</c:v>
                </c:pt>
                <c:pt idx="643">
                  <c:v>0.2988141289096567</c:v>
                </c:pt>
                <c:pt idx="644">
                  <c:v>0.29902056647952913</c:v>
                </c:pt>
                <c:pt idx="645">
                  <c:v>0.29919090901306894</c:v>
                </c:pt>
                <c:pt idx="646">
                  <c:v>0.29911100517448341</c:v>
                </c:pt>
                <c:pt idx="647">
                  <c:v>0.29924063448495608</c:v>
                </c:pt>
                <c:pt idx="648">
                  <c:v>0.29939956297789622</c:v>
                </c:pt>
                <c:pt idx="649">
                  <c:v>0.29946818934780484</c:v>
                </c:pt>
                <c:pt idx="650">
                  <c:v>0.29943023672780861</c:v>
                </c:pt>
                <c:pt idx="651">
                  <c:v>0.29945374822770709</c:v>
                </c:pt>
                <c:pt idx="652">
                  <c:v>0.29954883284545869</c:v>
                </c:pt>
                <c:pt idx="653">
                  <c:v>0.29959728429334626</c:v>
                </c:pt>
                <c:pt idx="654">
                  <c:v>0.29957580137786638</c:v>
                </c:pt>
                <c:pt idx="655">
                  <c:v>0.29964009328822738</c:v>
                </c:pt>
                <c:pt idx="656">
                  <c:v>0.29973115749430468</c:v>
                </c:pt>
                <c:pt idx="657">
                  <c:v>0.29980959294554804</c:v>
                </c:pt>
                <c:pt idx="658">
                  <c:v>0.2998860589703487</c:v>
                </c:pt>
                <c:pt idx="659">
                  <c:v>0.30000260201303947</c:v>
                </c:pt>
                <c:pt idx="660">
                  <c:v>0.30015240519345099</c:v>
                </c:pt>
                <c:pt idx="661">
                  <c:v>0.30016290745949042</c:v>
                </c:pt>
                <c:pt idx="662">
                  <c:v>0.30008728156273801</c:v>
                </c:pt>
                <c:pt idx="663">
                  <c:v>0.30021780474993603</c:v>
                </c:pt>
                <c:pt idx="664">
                  <c:v>0.30031370529394991</c:v>
                </c:pt>
                <c:pt idx="665">
                  <c:v>0.30037267903201526</c:v>
                </c:pt>
                <c:pt idx="666">
                  <c:v>0.30045961334875004</c:v>
                </c:pt>
                <c:pt idx="667">
                  <c:v>0.30057525379090122</c:v>
                </c:pt>
                <c:pt idx="668">
                  <c:v>0.30068112189871671</c:v>
                </c:pt>
                <c:pt idx="669">
                  <c:v>0.3007520437239477</c:v>
                </c:pt>
                <c:pt idx="670">
                  <c:v>0.30082265174116546</c:v>
                </c:pt>
                <c:pt idx="671">
                  <c:v>0.30087623053178708</c:v>
                </c:pt>
                <c:pt idx="672">
                  <c:v>0.30106011982986591</c:v>
                </c:pt>
                <c:pt idx="673">
                  <c:v>0.30110348272217763</c:v>
                </c:pt>
                <c:pt idx="674">
                  <c:v>0.30115772861483342</c:v>
                </c:pt>
                <c:pt idx="675">
                  <c:v>0.30132731773408555</c:v>
                </c:pt>
                <c:pt idx="676">
                  <c:v>0.30145535916341443</c:v>
                </c:pt>
                <c:pt idx="677">
                  <c:v>0.30156085813802286</c:v>
                </c:pt>
                <c:pt idx="678">
                  <c:v>0.30165867720591466</c:v>
                </c:pt>
                <c:pt idx="679">
                  <c:v>0.3017469341610623</c:v>
                </c:pt>
                <c:pt idx="680">
                  <c:v>0.3017922903306503</c:v>
                </c:pt>
                <c:pt idx="681">
                  <c:v>0.30181402955193543</c:v>
                </c:pt>
                <c:pt idx="682">
                  <c:v>0.30190527588664812</c:v>
                </c:pt>
                <c:pt idx="683">
                  <c:v>0.30203394086950369</c:v>
                </c:pt>
                <c:pt idx="684">
                  <c:v>0.30211808344584806</c:v>
                </c:pt>
                <c:pt idx="685">
                  <c:v>0.30217806156040111</c:v>
                </c:pt>
                <c:pt idx="686">
                  <c:v>0.30222204712635609</c:v>
                </c:pt>
                <c:pt idx="687">
                  <c:v>0.30230129632044683</c:v>
                </c:pt>
                <c:pt idx="688">
                  <c:v>0.30239067566101002</c:v>
                </c:pt>
                <c:pt idx="689">
                  <c:v>0.30249206798534617</c:v>
                </c:pt>
                <c:pt idx="690">
                  <c:v>0.3026232737035392</c:v>
                </c:pt>
                <c:pt idx="691">
                  <c:v>0.3027011717249703</c:v>
                </c:pt>
                <c:pt idx="692">
                  <c:v>0.30277955403449242</c:v>
                </c:pt>
                <c:pt idx="693">
                  <c:v>0.30281729251218809</c:v>
                </c:pt>
                <c:pt idx="694">
                  <c:v>0.30289491754682235</c:v>
                </c:pt>
                <c:pt idx="695">
                  <c:v>0.30296832565894255</c:v>
                </c:pt>
                <c:pt idx="696">
                  <c:v>0.30306613562937978</c:v>
                </c:pt>
                <c:pt idx="697">
                  <c:v>0.30316200806638194</c:v>
                </c:pt>
                <c:pt idx="698">
                  <c:v>0.30323184324307967</c:v>
                </c:pt>
                <c:pt idx="699">
                  <c:v>0.30328798062821938</c:v>
                </c:pt>
                <c:pt idx="700">
                  <c:v>0.30333128132701198</c:v>
                </c:pt>
                <c:pt idx="701">
                  <c:v>0.30339671831453635</c:v>
                </c:pt>
                <c:pt idx="702">
                  <c:v>0.30349302008288842</c:v>
                </c:pt>
                <c:pt idx="703">
                  <c:v>0.30356353748584136</c:v>
                </c:pt>
                <c:pt idx="704">
                  <c:v>0.30362129530734933</c:v>
                </c:pt>
                <c:pt idx="705">
                  <c:v>0.30367718127303944</c:v>
                </c:pt>
                <c:pt idx="706">
                  <c:v>0.30371647516383687</c:v>
                </c:pt>
                <c:pt idx="707">
                  <c:v>0.30374151131413862</c:v>
                </c:pt>
                <c:pt idx="708">
                  <c:v>0.30377564293325898</c:v>
                </c:pt>
                <c:pt idx="709">
                  <c:v>0.30383634377044499</c:v>
                </c:pt>
                <c:pt idx="710">
                  <c:v>0.30390235437342011</c:v>
                </c:pt>
                <c:pt idx="711">
                  <c:v>0.30397736609645615</c:v>
                </c:pt>
                <c:pt idx="712">
                  <c:v>0.30405527220817491</c:v>
                </c:pt>
                <c:pt idx="713">
                  <c:v>0.30406374042119083</c:v>
                </c:pt>
                <c:pt idx="714">
                  <c:v>0.30408705409888326</c:v>
                </c:pt>
                <c:pt idx="715">
                  <c:v>0.30413063201078583</c:v>
                </c:pt>
                <c:pt idx="716">
                  <c:v>0.3041358118513629</c:v>
                </c:pt>
                <c:pt idx="717">
                  <c:v>0.30416802540127647</c:v>
                </c:pt>
                <c:pt idx="718">
                  <c:v>0.30423291239520539</c:v>
                </c:pt>
                <c:pt idx="719">
                  <c:v>0.30425439214111311</c:v>
                </c:pt>
                <c:pt idx="720">
                  <c:v>0.30426100828606045</c:v>
                </c:pt>
                <c:pt idx="721">
                  <c:v>0.3043176653297906</c:v>
                </c:pt>
                <c:pt idx="722">
                  <c:v>0.30439622302919128</c:v>
                </c:pt>
                <c:pt idx="723">
                  <c:v>0.30446699455947696</c:v>
                </c:pt>
                <c:pt idx="724">
                  <c:v>0.30456468576429324</c:v>
                </c:pt>
                <c:pt idx="725">
                  <c:v>0.30465643225849409</c:v>
                </c:pt>
                <c:pt idx="726">
                  <c:v>0.3047195221690045</c:v>
                </c:pt>
                <c:pt idx="727">
                  <c:v>0.30480005711068209</c:v>
                </c:pt>
                <c:pt idx="728">
                  <c:v>0.30490521879085813</c:v>
                </c:pt>
                <c:pt idx="729">
                  <c:v>0.30493344114641979</c:v>
                </c:pt>
                <c:pt idx="730">
                  <c:v>0.30499625650991158</c:v>
                </c:pt>
                <c:pt idx="731">
                  <c:v>0.30507468302494567</c:v>
                </c:pt>
                <c:pt idx="732">
                  <c:v>0.30515358501149104</c:v>
                </c:pt>
                <c:pt idx="733">
                  <c:v>0.30523354318695245</c:v>
                </c:pt>
                <c:pt idx="734">
                  <c:v>0.30534972336787319</c:v>
                </c:pt>
                <c:pt idx="735">
                  <c:v>0.30549640564818697</c:v>
                </c:pt>
                <c:pt idx="736">
                  <c:v>0.30556594236800377</c:v>
                </c:pt>
                <c:pt idx="737">
                  <c:v>0.30566006251216971</c:v>
                </c:pt>
                <c:pt idx="738">
                  <c:v>0.30579461548726122</c:v>
                </c:pt>
                <c:pt idx="739">
                  <c:v>0.30591725939493025</c:v>
                </c:pt>
                <c:pt idx="740">
                  <c:v>0.30604945770345293</c:v>
                </c:pt>
                <c:pt idx="741">
                  <c:v>0.30617079397109365</c:v>
                </c:pt>
                <c:pt idx="742">
                  <c:v>0.30629175897816702</c:v>
                </c:pt>
                <c:pt idx="743">
                  <c:v>0.30642137587084733</c:v>
                </c:pt>
                <c:pt idx="744">
                  <c:v>0.30657238711886609</c:v>
                </c:pt>
                <c:pt idx="745">
                  <c:v>0.30673796050362689</c:v>
                </c:pt>
                <c:pt idx="746">
                  <c:v>0.30692648831612579</c:v>
                </c:pt>
                <c:pt idx="747">
                  <c:v>0.3070922341083368</c:v>
                </c:pt>
                <c:pt idx="748">
                  <c:v>0.30725349005724645</c:v>
                </c:pt>
                <c:pt idx="749">
                  <c:v>0.30738732073574726</c:v>
                </c:pt>
                <c:pt idx="750">
                  <c:v>0.30753748544199416</c:v>
                </c:pt>
                <c:pt idx="751">
                  <c:v>0.30766370533838822</c:v>
                </c:pt>
                <c:pt idx="752">
                  <c:v>0.30775876701596744</c:v>
                </c:pt>
                <c:pt idx="753">
                  <c:v>0.30791761227405973</c:v>
                </c:pt>
                <c:pt idx="754">
                  <c:v>0.30810267387227325</c:v>
                </c:pt>
                <c:pt idx="755">
                  <c:v>0.30824664024545406</c:v>
                </c:pt>
                <c:pt idx="756">
                  <c:v>0.30838127864736664</c:v>
                </c:pt>
                <c:pt idx="757">
                  <c:v>0.30851446636201302</c:v>
                </c:pt>
                <c:pt idx="758">
                  <c:v>0.3086172613795129</c:v>
                </c:pt>
                <c:pt idx="759">
                  <c:v>0.30864672493276002</c:v>
                </c:pt>
                <c:pt idx="760">
                  <c:v>0.30876346216362766</c:v>
                </c:pt>
                <c:pt idx="761">
                  <c:v>0.30889066252795599</c:v>
                </c:pt>
                <c:pt idx="762">
                  <c:v>0.30903509493230041</c:v>
                </c:pt>
                <c:pt idx="763">
                  <c:v>0.30916555450449862</c:v>
                </c:pt>
                <c:pt idx="764">
                  <c:v>0.30928743415391485</c:v>
                </c:pt>
                <c:pt idx="765">
                  <c:v>0.30941601919988015</c:v>
                </c:pt>
                <c:pt idx="766">
                  <c:v>0.30949037379439465</c:v>
                </c:pt>
                <c:pt idx="767">
                  <c:v>0.30957743847776514</c:v>
                </c:pt>
                <c:pt idx="768">
                  <c:v>0.30969544043208047</c:v>
                </c:pt>
                <c:pt idx="769">
                  <c:v>0.30977177895932018</c:v>
                </c:pt>
                <c:pt idx="770">
                  <c:v>0.30984282076946768</c:v>
                </c:pt>
                <c:pt idx="771">
                  <c:v>0.30991218057370412</c:v>
                </c:pt>
                <c:pt idx="772">
                  <c:v>0.30995472595972773</c:v>
                </c:pt>
                <c:pt idx="773">
                  <c:v>0.31001032089115593</c:v>
                </c:pt>
                <c:pt idx="774">
                  <c:v>0.31006720701106633</c:v>
                </c:pt>
                <c:pt idx="775">
                  <c:v>0.31011438181143197</c:v>
                </c:pt>
                <c:pt idx="776">
                  <c:v>0.31015848990816169</c:v>
                </c:pt>
                <c:pt idx="777">
                  <c:v>0.31022941166519685</c:v>
                </c:pt>
                <c:pt idx="778">
                  <c:v>0.31025941620476377</c:v>
                </c:pt>
                <c:pt idx="779">
                  <c:v>0.31028779048352129</c:v>
                </c:pt>
                <c:pt idx="780">
                  <c:v>0.31031316161316486</c:v>
                </c:pt>
                <c:pt idx="781">
                  <c:v>0.31030300968685404</c:v>
                </c:pt>
                <c:pt idx="782">
                  <c:v>0.31029856152992125</c:v>
                </c:pt>
                <c:pt idx="783">
                  <c:v>0.31029226933505122</c:v>
                </c:pt>
                <c:pt idx="784">
                  <c:v>0.31028156286558772</c:v>
                </c:pt>
                <c:pt idx="785">
                  <c:v>0.31029983427264235</c:v>
                </c:pt>
                <c:pt idx="786">
                  <c:v>0.31030093644618451</c:v>
                </c:pt>
                <c:pt idx="787">
                  <c:v>0.31029319878589195</c:v>
                </c:pt>
                <c:pt idx="788">
                  <c:v>0.31029927421742343</c:v>
                </c:pt>
                <c:pt idx="789">
                  <c:v>0.31028688537594767</c:v>
                </c:pt>
                <c:pt idx="790">
                  <c:v>0.31025996652563975</c:v>
                </c:pt>
                <c:pt idx="791">
                  <c:v>0.31023427138115761</c:v>
                </c:pt>
                <c:pt idx="792">
                  <c:v>0.31019326368247363</c:v>
                </c:pt>
                <c:pt idx="793">
                  <c:v>0.31014487045745404</c:v>
                </c:pt>
                <c:pt idx="794">
                  <c:v>0.31010508344084231</c:v>
                </c:pt>
                <c:pt idx="795">
                  <c:v>0.31008650877584437</c:v>
                </c:pt>
                <c:pt idx="796">
                  <c:v>0.3100765637120802</c:v>
                </c:pt>
                <c:pt idx="797">
                  <c:v>0.31004632094834023</c:v>
                </c:pt>
                <c:pt idx="798">
                  <c:v>0.30998534543409911</c:v>
                </c:pt>
                <c:pt idx="799">
                  <c:v>0.30995358543876977</c:v>
                </c:pt>
                <c:pt idx="800">
                  <c:v>0.30990682344899495</c:v>
                </c:pt>
                <c:pt idx="801">
                  <c:v>0.30988402742023818</c:v>
                </c:pt>
                <c:pt idx="802">
                  <c:v>0.30991439086590977</c:v>
                </c:pt>
                <c:pt idx="803">
                  <c:v>0.30991710066610983</c:v>
                </c:pt>
                <c:pt idx="804">
                  <c:v>0.30991206534844085</c:v>
                </c:pt>
                <c:pt idx="805">
                  <c:v>0.30993531587155304</c:v>
                </c:pt>
                <c:pt idx="806">
                  <c:v>0.30995646403609839</c:v>
                </c:pt>
                <c:pt idx="807">
                  <c:v>0.30997787841836516</c:v>
                </c:pt>
                <c:pt idx="808">
                  <c:v>0.31000396114743412</c:v>
                </c:pt>
                <c:pt idx="809">
                  <c:v>0.31004490965240133</c:v>
                </c:pt>
                <c:pt idx="810">
                  <c:v>0.3100816901690775</c:v>
                </c:pt>
                <c:pt idx="811">
                  <c:v>0.3101122019840854</c:v>
                </c:pt>
                <c:pt idx="812">
                  <c:v>0.31015139916869822</c:v>
                </c:pt>
                <c:pt idx="813">
                  <c:v>0.31021274901933044</c:v>
                </c:pt>
                <c:pt idx="814">
                  <c:v>0.31025954152706009</c:v>
                </c:pt>
                <c:pt idx="815">
                  <c:v>0.31029145262876517</c:v>
                </c:pt>
                <c:pt idx="816">
                  <c:v>0.31033296516078268</c:v>
                </c:pt>
                <c:pt idx="817">
                  <c:v>0.31037328757999633</c:v>
                </c:pt>
                <c:pt idx="818">
                  <c:v>0.31042603170552635</c:v>
                </c:pt>
                <c:pt idx="819">
                  <c:v>0.31048389929274595</c:v>
                </c:pt>
                <c:pt idx="820">
                  <c:v>0.31055641886124752</c:v>
                </c:pt>
                <c:pt idx="821">
                  <c:v>0.31062411145080498</c:v>
                </c:pt>
                <c:pt idx="822">
                  <c:v>0.3106922813886574</c:v>
                </c:pt>
                <c:pt idx="823">
                  <c:v>0.31075100271835226</c:v>
                </c:pt>
                <c:pt idx="824">
                  <c:v>0.3108156093293668</c:v>
                </c:pt>
                <c:pt idx="825">
                  <c:v>0.31087385829207387</c:v>
                </c:pt>
                <c:pt idx="826">
                  <c:v>0.31092131753475422</c:v>
                </c:pt>
                <c:pt idx="827">
                  <c:v>0.31097524080181332</c:v>
                </c:pt>
                <c:pt idx="828">
                  <c:v>0.31102422873192426</c:v>
                </c:pt>
                <c:pt idx="829">
                  <c:v>0.31107739326683942</c:v>
                </c:pt>
                <c:pt idx="830">
                  <c:v>0.31112754385794844</c:v>
                </c:pt>
                <c:pt idx="831">
                  <c:v>0.31117088642257701</c:v>
                </c:pt>
                <c:pt idx="832">
                  <c:v>0.31123873038698729</c:v>
                </c:pt>
                <c:pt idx="833">
                  <c:v>0.31130045778995291</c:v>
                </c:pt>
                <c:pt idx="834">
                  <c:v>0.31134827862231607</c:v>
                </c:pt>
                <c:pt idx="835">
                  <c:v>0.31140672436911138</c:v>
                </c:pt>
                <c:pt idx="836">
                  <c:v>0.31145841259064228</c:v>
                </c:pt>
                <c:pt idx="837">
                  <c:v>0.31150266829441614</c:v>
                </c:pt>
                <c:pt idx="838">
                  <c:v>0.31155757250246313</c:v>
                </c:pt>
                <c:pt idx="839">
                  <c:v>0.31162589061910378</c:v>
                </c:pt>
                <c:pt idx="840">
                  <c:v>0.31168153322416958</c:v>
                </c:pt>
                <c:pt idx="841">
                  <c:v>0.31171993278234911</c:v>
                </c:pt>
                <c:pt idx="842">
                  <c:v>0.31176329689156274</c:v>
                </c:pt>
                <c:pt idx="843">
                  <c:v>0.31181020784598612</c:v>
                </c:pt>
                <c:pt idx="844">
                  <c:v>0.31184383633667939</c:v>
                </c:pt>
                <c:pt idx="845">
                  <c:v>0.31189259748175213</c:v>
                </c:pt>
                <c:pt idx="846">
                  <c:v>0.31192613474946729</c:v>
                </c:pt>
                <c:pt idx="847">
                  <c:v>0.31196254794003814</c:v>
                </c:pt>
                <c:pt idx="848">
                  <c:v>0.31199677356056399</c:v>
                </c:pt>
                <c:pt idx="849">
                  <c:v>0.31202213919345118</c:v>
                </c:pt>
                <c:pt idx="850">
                  <c:v>0.31204663721663106</c:v>
                </c:pt>
                <c:pt idx="851">
                  <c:v>0.31207771799811446</c:v>
                </c:pt>
                <c:pt idx="852">
                  <c:v>0.31211349013758727</c:v>
                </c:pt>
                <c:pt idx="853">
                  <c:v>0.31216297773773377</c:v>
                </c:pt>
                <c:pt idx="854">
                  <c:v>0.31222194930012437</c:v>
                </c:pt>
                <c:pt idx="855">
                  <c:v>0.31226549417851918</c:v>
                </c:pt>
                <c:pt idx="856">
                  <c:v>0.31229923229363926</c:v>
                </c:pt>
                <c:pt idx="857">
                  <c:v>0.31233450479848685</c:v>
                </c:pt>
                <c:pt idx="858">
                  <c:v>0.3123733948527273</c:v>
                </c:pt>
                <c:pt idx="859">
                  <c:v>0.31241072212835946</c:v>
                </c:pt>
                <c:pt idx="860">
                  <c:v>0.31245194451730568</c:v>
                </c:pt>
                <c:pt idx="861">
                  <c:v>0.31248302256390709</c:v>
                </c:pt>
                <c:pt idx="862">
                  <c:v>0.31250458932632874</c:v>
                </c:pt>
                <c:pt idx="863">
                  <c:v>0.31252276666100848</c:v>
                </c:pt>
                <c:pt idx="864">
                  <c:v>0.31254661786901594</c:v>
                </c:pt>
                <c:pt idx="865">
                  <c:v>0.31257214410746759</c:v>
                </c:pt>
                <c:pt idx="866">
                  <c:v>0.31259573196768764</c:v>
                </c:pt>
                <c:pt idx="867">
                  <c:v>0.3126258180514756</c:v>
                </c:pt>
                <c:pt idx="868">
                  <c:v>0.31265142784018235</c:v>
                </c:pt>
                <c:pt idx="869">
                  <c:v>0.31266973546797439</c:v>
                </c:pt>
                <c:pt idx="870">
                  <c:v>0.31268634841227289</c:v>
                </c:pt>
                <c:pt idx="871">
                  <c:v>0.31270623828271771</c:v>
                </c:pt>
                <c:pt idx="872">
                  <c:v>0.31272023339620453</c:v>
                </c:pt>
                <c:pt idx="873">
                  <c:v>0.31272227894600596</c:v>
                </c:pt>
                <c:pt idx="874">
                  <c:v>0.31273663161641796</c:v>
                </c:pt>
                <c:pt idx="875">
                  <c:v>0.31275694292592926</c:v>
                </c:pt>
                <c:pt idx="876">
                  <c:v>0.31277410605602651</c:v>
                </c:pt>
                <c:pt idx="877">
                  <c:v>0.3127998052199728</c:v>
                </c:pt>
                <c:pt idx="878">
                  <c:v>0.3128160926924386</c:v>
                </c:pt>
                <c:pt idx="879">
                  <c:v>0.31283716971521064</c:v>
                </c:pt>
                <c:pt idx="880">
                  <c:v>0.31285997651377812</c:v>
                </c:pt>
                <c:pt idx="881">
                  <c:v>0.31287890532953733</c:v>
                </c:pt>
                <c:pt idx="882">
                  <c:v>0.31289625412696204</c:v>
                </c:pt>
                <c:pt idx="883">
                  <c:v>0.31291501894714968</c:v>
                </c:pt>
                <c:pt idx="884">
                  <c:v>0.31292500879312196</c:v>
                </c:pt>
                <c:pt idx="885">
                  <c:v>0.31294536220413205</c:v>
                </c:pt>
                <c:pt idx="886">
                  <c:v>0.31297826532813877</c:v>
                </c:pt>
                <c:pt idx="887">
                  <c:v>0.31301564172532825</c:v>
                </c:pt>
                <c:pt idx="888">
                  <c:v>0.31305868384576579</c:v>
                </c:pt>
                <c:pt idx="889">
                  <c:v>0.31309108342347086</c:v>
                </c:pt>
                <c:pt idx="890">
                  <c:v>0.31311387921047446</c:v>
                </c:pt>
                <c:pt idx="891">
                  <c:v>0.31312726366667937</c:v>
                </c:pt>
                <c:pt idx="892">
                  <c:v>0.31314450955783518</c:v>
                </c:pt>
                <c:pt idx="893">
                  <c:v>0.31315373012828807</c:v>
                </c:pt>
                <c:pt idx="894">
                  <c:v>0.3131694714735635</c:v>
                </c:pt>
                <c:pt idx="895">
                  <c:v>0.31317364885989812</c:v>
                </c:pt>
                <c:pt idx="896">
                  <c:v>0.31319021709165712</c:v>
                </c:pt>
                <c:pt idx="897">
                  <c:v>0.3132118636075833</c:v>
                </c:pt>
                <c:pt idx="898">
                  <c:v>0.31323839782494778</c:v>
                </c:pt>
                <c:pt idx="899">
                  <c:v>0.31328886654616178</c:v>
                </c:pt>
                <c:pt idx="900">
                  <c:v>0.31331258484930857</c:v>
                </c:pt>
                <c:pt idx="901">
                  <c:v>0.31332229863388195</c:v>
                </c:pt>
                <c:pt idx="902">
                  <c:v>0.31334290235265899</c:v>
                </c:pt>
                <c:pt idx="903">
                  <c:v>0.31335484079826076</c:v>
                </c:pt>
                <c:pt idx="904">
                  <c:v>0.3133688914560892</c:v>
                </c:pt>
                <c:pt idx="905">
                  <c:v>0.31340379062593599</c:v>
                </c:pt>
                <c:pt idx="906">
                  <c:v>0.31343333422578129</c:v>
                </c:pt>
                <c:pt idx="907">
                  <c:v>0.31346069078848643</c:v>
                </c:pt>
                <c:pt idx="908">
                  <c:v>0.31348838142760377</c:v>
                </c:pt>
                <c:pt idx="909">
                  <c:v>0.31351872147840371</c:v>
                </c:pt>
                <c:pt idx="910">
                  <c:v>0.31355065699121037</c:v>
                </c:pt>
                <c:pt idx="911">
                  <c:v>0.31357462956823229</c:v>
                </c:pt>
                <c:pt idx="912">
                  <c:v>0.31359251161549545</c:v>
                </c:pt>
                <c:pt idx="913">
                  <c:v>0.31362288652486958</c:v>
                </c:pt>
                <c:pt idx="914">
                  <c:v>0.31365245882445153</c:v>
                </c:pt>
                <c:pt idx="915">
                  <c:v>0.31367953771101575</c:v>
                </c:pt>
                <c:pt idx="916">
                  <c:v>0.31371760760659512</c:v>
                </c:pt>
                <c:pt idx="917">
                  <c:v>0.31374223623907843</c:v>
                </c:pt>
                <c:pt idx="918">
                  <c:v>0.31375199002434673</c:v>
                </c:pt>
                <c:pt idx="919">
                  <c:v>0.31378575453389429</c:v>
                </c:pt>
                <c:pt idx="920">
                  <c:v>0.31382699274907222</c:v>
                </c:pt>
                <c:pt idx="921">
                  <c:v>0.31385160259697581</c:v>
                </c:pt>
                <c:pt idx="922">
                  <c:v>0.31387769159757678</c:v>
                </c:pt>
                <c:pt idx="923">
                  <c:v>0.3139027327009602</c:v>
                </c:pt>
                <c:pt idx="924">
                  <c:v>0.31391363249296272</c:v>
                </c:pt>
                <c:pt idx="925">
                  <c:v>0.31391768355699057</c:v>
                </c:pt>
                <c:pt idx="926">
                  <c:v>0.31392874615004912</c:v>
                </c:pt>
                <c:pt idx="927">
                  <c:v>0.31394525636035392</c:v>
                </c:pt>
                <c:pt idx="928">
                  <c:v>0.31395392996541244</c:v>
                </c:pt>
                <c:pt idx="929">
                  <c:v>0.3139668302201617</c:v>
                </c:pt>
                <c:pt idx="930">
                  <c:v>0.31397995094557402</c:v>
                </c:pt>
                <c:pt idx="931">
                  <c:v>0.31397669511867576</c:v>
                </c:pt>
                <c:pt idx="932">
                  <c:v>0.31398919028701139</c:v>
                </c:pt>
                <c:pt idx="933">
                  <c:v>0.31399953809706188</c:v>
                </c:pt>
                <c:pt idx="934">
                  <c:v>0.31400274747400719</c:v>
                </c:pt>
                <c:pt idx="935">
                  <c:v>0.31402813909882976</c:v>
                </c:pt>
                <c:pt idx="936">
                  <c:v>0.3140409842572538</c:v>
                </c:pt>
                <c:pt idx="937">
                  <c:v>0.31404404833297045</c:v>
                </c:pt>
                <c:pt idx="938">
                  <c:v>0.31404514278226797</c:v>
                </c:pt>
                <c:pt idx="939">
                  <c:v>0.31403869755608077</c:v>
                </c:pt>
                <c:pt idx="940">
                  <c:v>0.31403697733226027</c:v>
                </c:pt>
                <c:pt idx="941">
                  <c:v>0.31402613269612484</c:v>
                </c:pt>
                <c:pt idx="942">
                  <c:v>0.31400106860718963</c:v>
                </c:pt>
                <c:pt idx="943">
                  <c:v>0.31398351564611987</c:v>
                </c:pt>
                <c:pt idx="944">
                  <c:v>0.31396412832725634</c:v>
                </c:pt>
                <c:pt idx="945">
                  <c:v>0.31394297281400857</c:v>
                </c:pt>
                <c:pt idx="946">
                  <c:v>0.31392858906267912</c:v>
                </c:pt>
                <c:pt idx="947">
                  <c:v>0.31390205322276155</c:v>
                </c:pt>
                <c:pt idx="948">
                  <c:v>0.31385196905789176</c:v>
                </c:pt>
                <c:pt idx="949">
                  <c:v>0.31380522768118124</c:v>
                </c:pt>
                <c:pt idx="950">
                  <c:v>0.31376644558486655</c:v>
                </c:pt>
                <c:pt idx="951">
                  <c:v>0.31372679255595143</c:v>
                </c:pt>
                <c:pt idx="952">
                  <c:v>0.31369362236464826</c:v>
                </c:pt>
                <c:pt idx="953">
                  <c:v>0.31366109882032461</c:v>
                </c:pt>
                <c:pt idx="954">
                  <c:v>0.31361634979455383</c:v>
                </c:pt>
                <c:pt idx="955">
                  <c:v>0.31355046104197476</c:v>
                </c:pt>
                <c:pt idx="956">
                  <c:v>0.31349712793116907</c:v>
                </c:pt>
                <c:pt idx="957">
                  <c:v>0.31345823093234321</c:v>
                </c:pt>
                <c:pt idx="958">
                  <c:v>0.31343504926174004</c:v>
                </c:pt>
                <c:pt idx="959">
                  <c:v>0.31341923828455842</c:v>
                </c:pt>
                <c:pt idx="960">
                  <c:v>0.31340293496802524</c:v>
                </c:pt>
                <c:pt idx="961">
                  <c:v>0.31339101916076401</c:v>
                </c:pt>
                <c:pt idx="962">
                  <c:v>0.31338341834848565</c:v>
                </c:pt>
                <c:pt idx="963">
                  <c:v>0.31337199603660187</c:v>
                </c:pt>
                <c:pt idx="964">
                  <c:v>0.31338837631165517</c:v>
                </c:pt>
                <c:pt idx="965">
                  <c:v>0.31342166697975077</c:v>
                </c:pt>
                <c:pt idx="966">
                  <c:v>0.31346340864837247</c:v>
                </c:pt>
                <c:pt idx="967">
                  <c:v>0.31352655840853694</c:v>
                </c:pt>
                <c:pt idx="968">
                  <c:v>0.31360166796350097</c:v>
                </c:pt>
                <c:pt idx="969">
                  <c:v>0.31368303208838716</c:v>
                </c:pt>
                <c:pt idx="970">
                  <c:v>0.31377028127810441</c:v>
                </c:pt>
                <c:pt idx="971">
                  <c:v>0.31388046434268335</c:v>
                </c:pt>
                <c:pt idx="972">
                  <c:v>0.31398002054827207</c:v>
                </c:pt>
                <c:pt idx="973">
                  <c:v>0.31408365161994639</c:v>
                </c:pt>
                <c:pt idx="974">
                  <c:v>0.31419858446307486</c:v>
                </c:pt>
                <c:pt idx="975">
                  <c:v>0.31430780567167654</c:v>
                </c:pt>
                <c:pt idx="976">
                  <c:v>0.314425359405889</c:v>
                </c:pt>
                <c:pt idx="977">
                  <c:v>0.31455421724827642</c:v>
                </c:pt>
                <c:pt idx="978">
                  <c:v>0.314688456106407</c:v>
                </c:pt>
                <c:pt idx="979">
                  <c:v>0.31480584866598438</c:v>
                </c:pt>
                <c:pt idx="980">
                  <c:v>0.31493525944730688</c:v>
                </c:pt>
                <c:pt idx="981">
                  <c:v>0.31505066569680035</c:v>
                </c:pt>
                <c:pt idx="982">
                  <c:v>0.31515426147914211</c:v>
                </c:pt>
                <c:pt idx="983">
                  <c:v>0.31525969212060084</c:v>
                </c:pt>
                <c:pt idx="984">
                  <c:v>0.31535776591906445</c:v>
                </c:pt>
                <c:pt idx="985">
                  <c:v>0.31544281169348359</c:v>
                </c:pt>
                <c:pt idx="986">
                  <c:v>0.31552468794583749</c:v>
                </c:pt>
                <c:pt idx="987">
                  <c:v>0.31559603469093717</c:v>
                </c:pt>
                <c:pt idx="988">
                  <c:v>0.31566930984103303</c:v>
                </c:pt>
                <c:pt idx="989">
                  <c:v>0.31572816528197384</c:v>
                </c:pt>
                <c:pt idx="990">
                  <c:v>0.31578582807598538</c:v>
                </c:pt>
                <c:pt idx="991">
                  <c:v>0.3158346525455587</c:v>
                </c:pt>
                <c:pt idx="992">
                  <c:v>0.31586004452777711</c:v>
                </c:pt>
                <c:pt idx="993">
                  <c:v>0.3158696401201595</c:v>
                </c:pt>
                <c:pt idx="994">
                  <c:v>0.31586682852479009</c:v>
                </c:pt>
                <c:pt idx="995">
                  <c:v>0.31584596224819289</c:v>
                </c:pt>
                <c:pt idx="996">
                  <c:v>0.31583401281813162</c:v>
                </c:pt>
                <c:pt idx="997">
                  <c:v>0.31583574366006489</c:v>
                </c:pt>
                <c:pt idx="998">
                  <c:v>0.31581034552457865</c:v>
                </c:pt>
                <c:pt idx="999">
                  <c:v>0.31577084644045889</c:v>
                </c:pt>
                <c:pt idx="1000">
                  <c:v>0.31573086605041961</c:v>
                </c:pt>
                <c:pt idx="1001">
                  <c:v>0.31567731235220947</c:v>
                </c:pt>
                <c:pt idx="1002">
                  <c:v>0.31561955709278539</c:v>
                </c:pt>
                <c:pt idx="1003">
                  <c:v>0.31555351219488553</c:v>
                </c:pt>
                <c:pt idx="1004">
                  <c:v>0.31547414765001403</c:v>
                </c:pt>
                <c:pt idx="1005">
                  <c:v>0.31539224032209012</c:v>
                </c:pt>
                <c:pt idx="1006">
                  <c:v>0.31529577692482791</c:v>
                </c:pt>
                <c:pt idx="1007">
                  <c:v>0.31519569665033881</c:v>
                </c:pt>
                <c:pt idx="1008">
                  <c:v>0.31510616853178092</c:v>
                </c:pt>
                <c:pt idx="1009">
                  <c:v>0.31499878753465577</c:v>
                </c:pt>
                <c:pt idx="1010">
                  <c:v>0.31488866266691856</c:v>
                </c:pt>
                <c:pt idx="1011">
                  <c:v>0.31476844078723265</c:v>
                </c:pt>
                <c:pt idx="1012">
                  <c:v>0.31462833504536553</c:v>
                </c:pt>
                <c:pt idx="1013">
                  <c:v>0.3144807151473954</c:v>
                </c:pt>
                <c:pt idx="1014">
                  <c:v>0.31432614002242715</c:v>
                </c:pt>
                <c:pt idx="1015">
                  <c:v>0.31416641628245751</c:v>
                </c:pt>
                <c:pt idx="1016">
                  <c:v>0.31399899895287303</c:v>
                </c:pt>
                <c:pt idx="1017">
                  <c:v>0.31381432293566497</c:v>
                </c:pt>
                <c:pt idx="1018">
                  <c:v>0.31361065276501737</c:v>
                </c:pt>
                <c:pt idx="1019">
                  <c:v>0.31338401339646788</c:v>
                </c:pt>
                <c:pt idx="1020">
                  <c:v>0.31313197770897927</c:v>
                </c:pt>
                <c:pt idx="1021">
                  <c:v>0.31285838142458466</c:v>
                </c:pt>
                <c:pt idx="1022">
                  <c:v>0.31257641444916051</c:v>
                </c:pt>
                <c:pt idx="1023">
                  <c:v>0.31226007451884624</c:v>
                </c:pt>
                <c:pt idx="1024">
                  <c:v>0.31195239564573818</c:v>
                </c:pt>
                <c:pt idx="1025">
                  <c:v>0.31162693408164094</c:v>
                </c:pt>
                <c:pt idx="1026">
                  <c:v>0.31124658916993225</c:v>
                </c:pt>
                <c:pt idx="1027">
                  <c:v>0.31086765203409428</c:v>
                </c:pt>
                <c:pt idx="1028">
                  <c:v>0.31044252150616858</c:v>
                </c:pt>
                <c:pt idx="1029">
                  <c:v>0.3099605367939911</c:v>
                </c:pt>
                <c:pt idx="1030">
                  <c:v>0.30946392734330713</c:v>
                </c:pt>
                <c:pt idx="1031">
                  <c:v>0.30891261677651038</c:v>
                </c:pt>
                <c:pt idx="1032">
                  <c:v>0.30833201386045989</c:v>
                </c:pt>
                <c:pt idx="1033">
                  <c:v>0.30772086350690403</c:v>
                </c:pt>
                <c:pt idx="1034">
                  <c:v>0.3070747625272196</c:v>
                </c:pt>
                <c:pt idx="1035">
                  <c:v>0.30640728711775939</c:v>
                </c:pt>
                <c:pt idx="1036">
                  <c:v>0.30568340513381181</c:v>
                </c:pt>
                <c:pt idx="1037">
                  <c:v>0.30490404467410798</c:v>
                </c:pt>
                <c:pt idx="1038">
                  <c:v>0.3040872048922203</c:v>
                </c:pt>
                <c:pt idx="1039">
                  <c:v>0.30321939538968146</c:v>
                </c:pt>
                <c:pt idx="1040">
                  <c:v>0.30234381088150003</c:v>
                </c:pt>
                <c:pt idx="1041">
                  <c:v>0.30144156862274946</c:v>
                </c:pt>
                <c:pt idx="1042">
                  <c:v>0.3005105006762277</c:v>
                </c:pt>
                <c:pt idx="1043">
                  <c:v>0.29954315066929732</c:v>
                </c:pt>
                <c:pt idx="1044">
                  <c:v>0.29858281330039388</c:v>
                </c:pt>
                <c:pt idx="1045">
                  <c:v>0.29758448226955414</c:v>
                </c:pt>
                <c:pt idx="1046">
                  <c:v>0.29656867079072441</c:v>
                </c:pt>
                <c:pt idx="1047">
                  <c:v>0.29555002143219322</c:v>
                </c:pt>
                <c:pt idx="1048">
                  <c:v>0.29449428938711653</c:v>
                </c:pt>
                <c:pt idx="1049">
                  <c:v>0.29345122145203595</c:v>
                </c:pt>
                <c:pt idx="1050">
                  <c:v>0.29239965218473851</c:v>
                </c:pt>
                <c:pt idx="1051">
                  <c:v>0.29136176301002592</c:v>
                </c:pt>
                <c:pt idx="1052">
                  <c:v>0.29032406893049362</c:v>
                </c:pt>
                <c:pt idx="1053">
                  <c:v>0.28931929886655672</c:v>
                </c:pt>
                <c:pt idx="1054">
                  <c:v>0.28830535439623906</c:v>
                </c:pt>
                <c:pt idx="1055">
                  <c:v>0.28735069316345196</c:v>
                </c:pt>
                <c:pt idx="1056">
                  <c:v>0.28639910272923852</c:v>
                </c:pt>
                <c:pt idx="1057">
                  <c:v>0.28552616207443254</c:v>
                </c:pt>
                <c:pt idx="1058">
                  <c:v>0.28467643980158236</c:v>
                </c:pt>
                <c:pt idx="1059">
                  <c:v>0.28392638338260406</c:v>
                </c:pt>
                <c:pt idx="1060">
                  <c:v>0.28324120027347915</c:v>
                </c:pt>
                <c:pt idx="1061">
                  <c:v>0.2826752687694648</c:v>
                </c:pt>
                <c:pt idx="1062">
                  <c:v>0.28220771365380753</c:v>
                </c:pt>
                <c:pt idx="1063">
                  <c:v>0.28185572268994602</c:v>
                </c:pt>
                <c:pt idx="1064">
                  <c:v>0.28162980720214942</c:v>
                </c:pt>
                <c:pt idx="1065">
                  <c:v>0.28150529967386834</c:v>
                </c:pt>
                <c:pt idx="1066">
                  <c:v>0.28150866352691417</c:v>
                </c:pt>
                <c:pt idx="1067">
                  <c:v>0.28162270686608282</c:v>
                </c:pt>
                <c:pt idx="1068">
                  <c:v>0.28183792614612702</c:v>
                </c:pt>
                <c:pt idx="1069">
                  <c:v>0.28215230067790148</c:v>
                </c:pt>
                <c:pt idx="1070">
                  <c:v>0.28250588563543672</c:v>
                </c:pt>
                <c:pt idx="1071">
                  <c:v>0.28294757274144872</c:v>
                </c:pt>
                <c:pt idx="1072">
                  <c:v>0.2833966063871613</c:v>
                </c:pt>
                <c:pt idx="1073">
                  <c:v>0.283908792369304</c:v>
                </c:pt>
                <c:pt idx="1074">
                  <c:v>0.28441670627416155</c:v>
                </c:pt>
                <c:pt idx="1075">
                  <c:v>0.2849462879289027</c:v>
                </c:pt>
                <c:pt idx="1076">
                  <c:v>0.28548389539889812</c:v>
                </c:pt>
                <c:pt idx="1077">
                  <c:v>0.28603576392942837</c:v>
                </c:pt>
                <c:pt idx="1078">
                  <c:v>0.28658138033476144</c:v>
                </c:pt>
                <c:pt idx="1079">
                  <c:v>0.28713830280841951</c:v>
                </c:pt>
                <c:pt idx="1080">
                  <c:v>0.28769444924172144</c:v>
                </c:pt>
                <c:pt idx="1081">
                  <c:v>0.28825058209052251</c:v>
                </c:pt>
                <c:pt idx="1082">
                  <c:v>0.28881097343863599</c:v>
                </c:pt>
                <c:pt idx="1083">
                  <c:v>0.28936015519974628</c:v>
                </c:pt>
                <c:pt idx="1084">
                  <c:v>0.28990471091010578</c:v>
                </c:pt>
                <c:pt idx="1085">
                  <c:v>0.29043619655356828</c:v>
                </c:pt>
                <c:pt idx="1086">
                  <c:v>0.29094272321980852</c:v>
                </c:pt>
                <c:pt idx="1087">
                  <c:v>0.29144166186709836</c:v>
                </c:pt>
                <c:pt idx="1088">
                  <c:v>0.29192001327464062</c:v>
                </c:pt>
                <c:pt idx="1089">
                  <c:v>0.29236320962782331</c:v>
                </c:pt>
                <c:pt idx="1090">
                  <c:v>0.29279160435214457</c:v>
                </c:pt>
                <c:pt idx="1091">
                  <c:v>0.29319485641558446</c:v>
                </c:pt>
                <c:pt idx="1092">
                  <c:v>0.29356626667866315</c:v>
                </c:pt>
                <c:pt idx="1093">
                  <c:v>0.29392336277637127</c:v>
                </c:pt>
                <c:pt idx="1094">
                  <c:v>0.29426533358496454</c:v>
                </c:pt>
                <c:pt idx="1095">
                  <c:v>0.29458261543358305</c:v>
                </c:pt>
                <c:pt idx="1096">
                  <c:v>0.29488594343079755</c:v>
                </c:pt>
                <c:pt idx="1097">
                  <c:v>0.29516935227058955</c:v>
                </c:pt>
                <c:pt idx="1098">
                  <c:v>0.29543051292221195</c:v>
                </c:pt>
                <c:pt idx="1099">
                  <c:v>0.29567510769642574</c:v>
                </c:pt>
                <c:pt idx="1100">
                  <c:v>0.29589552523964552</c:v>
                </c:pt>
                <c:pt idx="1101">
                  <c:v>0.29610281086823542</c:v>
                </c:pt>
                <c:pt idx="1102">
                  <c:v>0.29630019255366463</c:v>
                </c:pt>
                <c:pt idx="1103">
                  <c:v>0.29647023681006451</c:v>
                </c:pt>
                <c:pt idx="1104">
                  <c:v>0.29663648424806882</c:v>
                </c:pt>
                <c:pt idx="1105">
                  <c:v>0.29678355237534865</c:v>
                </c:pt>
                <c:pt idx="1106">
                  <c:v>0.29690792824194068</c:v>
                </c:pt>
                <c:pt idx="1107">
                  <c:v>0.29703928912738448</c:v>
                </c:pt>
                <c:pt idx="1108">
                  <c:v>0.29716262225372342</c:v>
                </c:pt>
                <c:pt idx="1109">
                  <c:v>0.29729086995039355</c:v>
                </c:pt>
                <c:pt idx="1110">
                  <c:v>0.29743489741046564</c:v>
                </c:pt>
                <c:pt idx="1111">
                  <c:v>0.29757032286803714</c:v>
                </c:pt>
                <c:pt idx="1112">
                  <c:v>0.29772433203678594</c:v>
                </c:pt>
                <c:pt idx="1113">
                  <c:v>0.29789507848586866</c:v>
                </c:pt>
                <c:pt idx="1114">
                  <c:v>0.29806718492748335</c:v>
                </c:pt>
                <c:pt idx="1115">
                  <c:v>0.29826091702973523</c:v>
                </c:pt>
                <c:pt idx="1116">
                  <c:v>0.29846780233247999</c:v>
                </c:pt>
                <c:pt idx="1117">
                  <c:v>0.29868243334596872</c:v>
                </c:pt>
                <c:pt idx="1118">
                  <c:v>0.29891137594184575</c:v>
                </c:pt>
                <c:pt idx="1119">
                  <c:v>0.29914890004326283</c:v>
                </c:pt>
                <c:pt idx="1120">
                  <c:v>0.29939513385751809</c:v>
                </c:pt>
                <c:pt idx="1121">
                  <c:v>0.29966277531053365</c:v>
                </c:pt>
                <c:pt idx="1122">
                  <c:v>0.29992843302248667</c:v>
                </c:pt>
                <c:pt idx="1123">
                  <c:v>0.3002055711514085</c:v>
                </c:pt>
                <c:pt idx="1124">
                  <c:v>0.3004864036585348</c:v>
                </c:pt>
                <c:pt idx="1125">
                  <c:v>0.30076299781412574</c:v>
                </c:pt>
                <c:pt idx="1126">
                  <c:v>0.30103963136659057</c:v>
                </c:pt>
                <c:pt idx="1127">
                  <c:v>0.30133407112204208</c:v>
                </c:pt>
                <c:pt idx="1128">
                  <c:v>0.30161891925999168</c:v>
                </c:pt>
                <c:pt idx="1129">
                  <c:v>0.30190391896606911</c:v>
                </c:pt>
                <c:pt idx="1130">
                  <c:v>0.3021849009314464</c:v>
                </c:pt>
                <c:pt idx="1131">
                  <c:v>0.30246300533256426</c:v>
                </c:pt>
                <c:pt idx="1132">
                  <c:v>0.30273394414828964</c:v>
                </c:pt>
                <c:pt idx="1133">
                  <c:v>0.30298940567993232</c:v>
                </c:pt>
                <c:pt idx="1134">
                  <c:v>0.30326231737180703</c:v>
                </c:pt>
                <c:pt idx="1135">
                  <c:v>0.30353605935830508</c:v>
                </c:pt>
                <c:pt idx="1136">
                  <c:v>0.30379000650767735</c:v>
                </c:pt>
                <c:pt idx="1137">
                  <c:v>0.3040449460800842</c:v>
                </c:pt>
                <c:pt idx="1138">
                  <c:v>0.30429991096134601</c:v>
                </c:pt>
                <c:pt idx="1139">
                  <c:v>0.30454583414833125</c:v>
                </c:pt>
                <c:pt idx="1140">
                  <c:v>0.30478105775685371</c:v>
                </c:pt>
                <c:pt idx="1141">
                  <c:v>0.30501321535816373</c:v>
                </c:pt>
                <c:pt idx="1142">
                  <c:v>0.30523916619145713</c:v>
                </c:pt>
                <c:pt idx="1143">
                  <c:v>0.30545850817569647</c:v>
                </c:pt>
                <c:pt idx="1144">
                  <c:v>0.3056718166563413</c:v>
                </c:pt>
                <c:pt idx="1145">
                  <c:v>0.3058878308569824</c:v>
                </c:pt>
                <c:pt idx="1146">
                  <c:v>0.30609755022516555</c:v>
                </c:pt>
                <c:pt idx="1147">
                  <c:v>0.30631543495444541</c:v>
                </c:pt>
                <c:pt idx="1148">
                  <c:v>0.30653460419671186</c:v>
                </c:pt>
                <c:pt idx="1149">
                  <c:v>0.30674470035206941</c:v>
                </c:pt>
                <c:pt idx="1150">
                  <c:v>0.30696177121506257</c:v>
                </c:pt>
                <c:pt idx="1151">
                  <c:v>0.30717180458148141</c:v>
                </c:pt>
                <c:pt idx="1152">
                  <c:v>0.307361260121566</c:v>
                </c:pt>
                <c:pt idx="1153">
                  <c:v>0.3075455920762924</c:v>
                </c:pt>
                <c:pt idx="1154">
                  <c:v>0.30772754906610666</c:v>
                </c:pt>
                <c:pt idx="1155">
                  <c:v>0.30790369679307927</c:v>
                </c:pt>
                <c:pt idx="1156">
                  <c:v>0.30808227204069638</c:v>
                </c:pt>
                <c:pt idx="1157">
                  <c:v>0.30826968896948487</c:v>
                </c:pt>
                <c:pt idx="1158">
                  <c:v>0.30845223091061152</c:v>
                </c:pt>
                <c:pt idx="1159">
                  <c:v>0.30863159173890692</c:v>
                </c:pt>
                <c:pt idx="1160">
                  <c:v>0.30879969334240442</c:v>
                </c:pt>
                <c:pt idx="1161">
                  <c:v>0.30896409449017159</c:v>
                </c:pt>
                <c:pt idx="1162">
                  <c:v>0.309126297737297</c:v>
                </c:pt>
                <c:pt idx="1163">
                  <c:v>0.30927809155629837</c:v>
                </c:pt>
                <c:pt idx="1164">
                  <c:v>0.30943587578261172</c:v>
                </c:pt>
                <c:pt idx="1165">
                  <c:v>0.30960168334537658</c:v>
                </c:pt>
                <c:pt idx="1166">
                  <c:v>0.30975570180688533</c:v>
                </c:pt>
                <c:pt idx="1167">
                  <c:v>0.30989960541463829</c:v>
                </c:pt>
                <c:pt idx="1168">
                  <c:v>0.31005384216780851</c:v>
                </c:pt>
                <c:pt idx="1169">
                  <c:v>0.31020953867541895</c:v>
                </c:pt>
                <c:pt idx="1170">
                  <c:v>0.31035589106639805</c:v>
                </c:pt>
                <c:pt idx="1171">
                  <c:v>0.31050136991463279</c:v>
                </c:pt>
                <c:pt idx="1172">
                  <c:v>0.31064894488644845</c:v>
                </c:pt>
                <c:pt idx="1173">
                  <c:v>0.31078843897036873</c:v>
                </c:pt>
                <c:pt idx="1174">
                  <c:v>0.31092233316081991</c:v>
                </c:pt>
                <c:pt idx="1175">
                  <c:v>0.31105757268204987</c:v>
                </c:pt>
                <c:pt idx="1176">
                  <c:v>0.31118545605344489</c:v>
                </c:pt>
                <c:pt idx="1177">
                  <c:v>0.31131182749287584</c:v>
                </c:pt>
                <c:pt idx="1178">
                  <c:v>0.31144585585479506</c:v>
                </c:pt>
                <c:pt idx="1179">
                  <c:v>0.31157433868012485</c:v>
                </c:pt>
                <c:pt idx="1180">
                  <c:v>0.31171359289090406</c:v>
                </c:pt>
                <c:pt idx="1181">
                  <c:v>0.31186324431514112</c:v>
                </c:pt>
                <c:pt idx="1182">
                  <c:v>0.31199717434091462</c:v>
                </c:pt>
                <c:pt idx="1183">
                  <c:v>0.31212652952142717</c:v>
                </c:pt>
                <c:pt idx="1184">
                  <c:v>0.3122612611924388</c:v>
                </c:pt>
                <c:pt idx="1185">
                  <c:v>0.31238203434060696</c:v>
                </c:pt>
                <c:pt idx="1186">
                  <c:v>0.31249175025293846</c:v>
                </c:pt>
                <c:pt idx="1187">
                  <c:v>0.31260008382198512</c:v>
                </c:pt>
                <c:pt idx="1188">
                  <c:v>0.31270630575944597</c:v>
                </c:pt>
                <c:pt idx="1189">
                  <c:v>0.31281800635946311</c:v>
                </c:pt>
                <c:pt idx="1190">
                  <c:v>0.31292362470394863</c:v>
                </c:pt>
                <c:pt idx="1191">
                  <c:v>0.3130323963992438</c:v>
                </c:pt>
                <c:pt idx="1192">
                  <c:v>0.31314700419921554</c:v>
                </c:pt>
                <c:pt idx="1193">
                  <c:v>0.31325875943815013</c:v>
                </c:pt>
                <c:pt idx="1194">
                  <c:v>0.31337278598808133</c:v>
                </c:pt>
                <c:pt idx="1195">
                  <c:v>0.3134777920128593</c:v>
                </c:pt>
                <c:pt idx="1196">
                  <c:v>0.31358422528259799</c:v>
                </c:pt>
                <c:pt idx="1197">
                  <c:v>0.313694429063685</c:v>
                </c:pt>
                <c:pt idx="1198">
                  <c:v>0.31378766357771742</c:v>
                </c:pt>
                <c:pt idx="1199">
                  <c:v>0.31389967124679113</c:v>
                </c:pt>
                <c:pt idx="1200">
                  <c:v>0.31402121658270904</c:v>
                </c:pt>
                <c:pt idx="1201">
                  <c:v>0.31411984218090994</c:v>
                </c:pt>
                <c:pt idx="1202">
                  <c:v>0.31422418283075865</c:v>
                </c:pt>
                <c:pt idx="1203">
                  <c:v>0.3143223330451555</c:v>
                </c:pt>
                <c:pt idx="1204">
                  <c:v>0.31440997365781059</c:v>
                </c:pt>
                <c:pt idx="1205">
                  <c:v>0.31450488865514808</c:v>
                </c:pt>
                <c:pt idx="1206">
                  <c:v>0.31460395600619478</c:v>
                </c:pt>
                <c:pt idx="1207">
                  <c:v>0.31470161350554898</c:v>
                </c:pt>
                <c:pt idx="1208">
                  <c:v>0.31479803139274382</c:v>
                </c:pt>
                <c:pt idx="1209">
                  <c:v>0.31489114076946495</c:v>
                </c:pt>
                <c:pt idx="1210">
                  <c:v>0.31497516848858148</c:v>
                </c:pt>
                <c:pt idx="1211">
                  <c:v>0.31504856454396413</c:v>
                </c:pt>
                <c:pt idx="1212">
                  <c:v>0.31512622749633606</c:v>
                </c:pt>
                <c:pt idx="1213">
                  <c:v>0.31521106467977994</c:v>
                </c:pt>
                <c:pt idx="1214">
                  <c:v>0.31529741152800589</c:v>
                </c:pt>
                <c:pt idx="1215">
                  <c:v>0.31539270703419381</c:v>
                </c:pt>
                <c:pt idx="1216">
                  <c:v>0.31547865396645608</c:v>
                </c:pt>
                <c:pt idx="1217">
                  <c:v>0.31554577366135539</c:v>
                </c:pt>
                <c:pt idx="1218">
                  <c:v>0.31563315825251614</c:v>
                </c:pt>
                <c:pt idx="1219">
                  <c:v>0.31571413611574545</c:v>
                </c:pt>
                <c:pt idx="1220">
                  <c:v>0.3157901159986945</c:v>
                </c:pt>
                <c:pt idx="1221">
                  <c:v>0.31588490931804786</c:v>
                </c:pt>
                <c:pt idx="1222">
                  <c:v>0.31597227409309964</c:v>
                </c:pt>
                <c:pt idx="1223">
                  <c:v>0.3160485177342699</c:v>
                </c:pt>
                <c:pt idx="1224">
                  <c:v>0.3161245576481202</c:v>
                </c:pt>
                <c:pt idx="1225">
                  <c:v>0.31619865042836098</c:v>
                </c:pt>
                <c:pt idx="1226">
                  <c:v>0.3162664964601925</c:v>
                </c:pt>
                <c:pt idx="1227">
                  <c:v>0.31633225645620228</c:v>
                </c:pt>
                <c:pt idx="1228">
                  <c:v>0.31640235978569492</c:v>
                </c:pt>
                <c:pt idx="1229">
                  <c:v>0.31647586928035426</c:v>
                </c:pt>
                <c:pt idx="1230">
                  <c:v>0.31654622862730941</c:v>
                </c:pt>
                <c:pt idx="1231">
                  <c:v>0.31661003204146448</c:v>
                </c:pt>
                <c:pt idx="1232">
                  <c:v>0.31667373889491462</c:v>
                </c:pt>
                <c:pt idx="1233">
                  <c:v>0.31673526062030483</c:v>
                </c:pt>
                <c:pt idx="1234">
                  <c:v>0.31679511393873783</c:v>
                </c:pt>
                <c:pt idx="1235">
                  <c:v>0.31686018345443823</c:v>
                </c:pt>
                <c:pt idx="1236">
                  <c:v>0.31692383601214841</c:v>
                </c:pt>
                <c:pt idx="1237">
                  <c:v>0.31698863806683242</c:v>
                </c:pt>
                <c:pt idx="1238">
                  <c:v>0.31706047468793164</c:v>
                </c:pt>
                <c:pt idx="1239">
                  <c:v>0.31713535275311017</c:v>
                </c:pt>
                <c:pt idx="1240">
                  <c:v>0.3172256287642673</c:v>
                </c:pt>
                <c:pt idx="1241">
                  <c:v>0.31730972520991446</c:v>
                </c:pt>
                <c:pt idx="1242">
                  <c:v>0.31739324952246467</c:v>
                </c:pt>
                <c:pt idx="1243">
                  <c:v>0.31748189957975115</c:v>
                </c:pt>
                <c:pt idx="1244">
                  <c:v>0.31755297048218362</c:v>
                </c:pt>
                <c:pt idx="1245">
                  <c:v>0.3176174846960515</c:v>
                </c:pt>
                <c:pt idx="1246">
                  <c:v>0.31770222831785949</c:v>
                </c:pt>
                <c:pt idx="1247">
                  <c:v>0.31777133658067086</c:v>
                </c:pt>
                <c:pt idx="1248">
                  <c:v>0.31782265749702626</c:v>
                </c:pt>
                <c:pt idx="1249">
                  <c:v>0.31788108734233972</c:v>
                </c:pt>
                <c:pt idx="1250">
                  <c:v>0.31792834119416852</c:v>
                </c:pt>
                <c:pt idx="1251">
                  <c:v>0.31799886039821262</c:v>
                </c:pt>
                <c:pt idx="1252">
                  <c:v>0.31809240603897049</c:v>
                </c:pt>
                <c:pt idx="1253">
                  <c:v>0.31817251747127467</c:v>
                </c:pt>
                <c:pt idx="1254">
                  <c:v>0.31824672524632897</c:v>
                </c:pt>
                <c:pt idx="1255">
                  <c:v>0.31830424434989513</c:v>
                </c:pt>
                <c:pt idx="1256">
                  <c:v>0.31834638845573687</c:v>
                </c:pt>
                <c:pt idx="1257">
                  <c:v>0.31840308105271359</c:v>
                </c:pt>
                <c:pt idx="1258">
                  <c:v>0.31847112451981591</c:v>
                </c:pt>
                <c:pt idx="1259">
                  <c:v>0.3185333993080795</c:v>
                </c:pt>
                <c:pt idx="1260">
                  <c:v>0.31859001016406013</c:v>
                </c:pt>
                <c:pt idx="1261">
                  <c:v>0.31864652518143671</c:v>
                </c:pt>
                <c:pt idx="1262">
                  <c:v>0.31869912571274434</c:v>
                </c:pt>
                <c:pt idx="1263">
                  <c:v>0.31875759654484542</c:v>
                </c:pt>
                <c:pt idx="1264">
                  <c:v>0.3188236038318662</c:v>
                </c:pt>
                <c:pt idx="1265">
                  <c:v>0.31887952175926942</c:v>
                </c:pt>
                <c:pt idx="1266">
                  <c:v>0.31893380657577186</c:v>
                </c:pt>
                <c:pt idx="1267">
                  <c:v>0.31899168503580516</c:v>
                </c:pt>
                <c:pt idx="1268">
                  <c:v>0.31904589163897801</c:v>
                </c:pt>
                <c:pt idx="1269">
                  <c:v>0.31910905079352808</c:v>
                </c:pt>
                <c:pt idx="1270">
                  <c:v>0.31917360953957341</c:v>
                </c:pt>
                <c:pt idx="1271">
                  <c:v>0.31924287785133026</c:v>
                </c:pt>
                <c:pt idx="1272">
                  <c:v>0.31930742018609576</c:v>
                </c:pt>
                <c:pt idx="1273">
                  <c:v>0.31937700350598802</c:v>
                </c:pt>
                <c:pt idx="1274">
                  <c:v>0.31946254462481649</c:v>
                </c:pt>
                <c:pt idx="1275">
                  <c:v>0.3195422959768352</c:v>
                </c:pt>
                <c:pt idx="1276">
                  <c:v>0.31963346222823108</c:v>
                </c:pt>
                <c:pt idx="1277">
                  <c:v>0.31971683359061104</c:v>
                </c:pt>
                <c:pt idx="1278">
                  <c:v>0.3197848111372617</c:v>
                </c:pt>
                <c:pt idx="1279">
                  <c:v>0.31985492287350165</c:v>
                </c:pt>
                <c:pt idx="1280">
                  <c:v>0.31992226646515848</c:v>
                </c:pt>
                <c:pt idx="1281">
                  <c:v>0.31998710959115167</c:v>
                </c:pt>
                <c:pt idx="1282">
                  <c:v>0.32005255832980428</c:v>
                </c:pt>
                <c:pt idx="1283">
                  <c:v>0.32011744839749917</c:v>
                </c:pt>
                <c:pt idx="1284">
                  <c:v>0.32017680719063368</c:v>
                </c:pt>
                <c:pt idx="1285">
                  <c:v>0.32023457913870362</c:v>
                </c:pt>
                <c:pt idx="1286">
                  <c:v>0.3203009911209504</c:v>
                </c:pt>
                <c:pt idx="1287">
                  <c:v>0.32035892958268114</c:v>
                </c:pt>
                <c:pt idx="1288">
                  <c:v>0.32041018080270406</c:v>
                </c:pt>
                <c:pt idx="1289">
                  <c:v>0.32046457525541583</c:v>
                </c:pt>
                <c:pt idx="1290">
                  <c:v>0.32053071318715864</c:v>
                </c:pt>
                <c:pt idx="1291">
                  <c:v>0.32060831052302058</c:v>
                </c:pt>
                <c:pt idx="1292">
                  <c:v>0.32067992997785</c:v>
                </c:pt>
                <c:pt idx="1293">
                  <c:v>0.32076111471297414</c:v>
                </c:pt>
                <c:pt idx="1294">
                  <c:v>0.32083814439104869</c:v>
                </c:pt>
                <c:pt idx="1295">
                  <c:v>0.32090263084849086</c:v>
                </c:pt>
                <c:pt idx="1296">
                  <c:v>0.3209711084811106</c:v>
                </c:pt>
                <c:pt idx="1297">
                  <c:v>0.3210474923074636</c:v>
                </c:pt>
                <c:pt idx="1298">
                  <c:v>0.32111280431887829</c:v>
                </c:pt>
                <c:pt idx="1299">
                  <c:v>0.32117170641962378</c:v>
                </c:pt>
                <c:pt idx="1300">
                  <c:v>0.32124296462882834</c:v>
                </c:pt>
                <c:pt idx="1301">
                  <c:v>0.32132176283047914</c:v>
                </c:pt>
                <c:pt idx="1302">
                  <c:v>0.32140860979908908</c:v>
                </c:pt>
                <c:pt idx="1303">
                  <c:v>0.32150186322664692</c:v>
                </c:pt>
                <c:pt idx="1304">
                  <c:v>0.32157662344562349</c:v>
                </c:pt>
                <c:pt idx="1305">
                  <c:v>0.32164666085746951</c:v>
                </c:pt>
                <c:pt idx="1306">
                  <c:v>0.32170526584708026</c:v>
                </c:pt>
                <c:pt idx="1307">
                  <c:v>0.3217549429063799</c:v>
                </c:pt>
                <c:pt idx="1308">
                  <c:v>0.32182470806150015</c:v>
                </c:pt>
                <c:pt idx="1309">
                  <c:v>0.3218885110461368</c:v>
                </c:pt>
                <c:pt idx="1310">
                  <c:v>0.32195868167671254</c:v>
                </c:pt>
                <c:pt idx="1311">
                  <c:v>0.32204404165595601</c:v>
                </c:pt>
                <c:pt idx="1312">
                  <c:v>0.32209582313803758</c:v>
                </c:pt>
                <c:pt idx="1313">
                  <c:v>0.32213972336739244</c:v>
                </c:pt>
                <c:pt idx="1314">
                  <c:v>0.32219835032446714</c:v>
                </c:pt>
                <c:pt idx="1315">
                  <c:v>0.32224816085909519</c:v>
                </c:pt>
                <c:pt idx="1316">
                  <c:v>0.32231491297593623</c:v>
                </c:pt>
                <c:pt idx="1317">
                  <c:v>0.32239160397793082</c:v>
                </c:pt>
                <c:pt idx="1318">
                  <c:v>0.32245890058093568</c:v>
                </c:pt>
                <c:pt idx="1319">
                  <c:v>0.32251256800572903</c:v>
                </c:pt>
                <c:pt idx="1320">
                  <c:v>0.32257453807156616</c:v>
                </c:pt>
                <c:pt idx="1321">
                  <c:v>0.32264602940120707</c:v>
                </c:pt>
                <c:pt idx="1322">
                  <c:v>0.32272097594934984</c:v>
                </c:pt>
                <c:pt idx="1323">
                  <c:v>0.3228169724074168</c:v>
                </c:pt>
                <c:pt idx="1324">
                  <c:v>0.32291132855272764</c:v>
                </c:pt>
                <c:pt idx="1325">
                  <c:v>0.32300850236986872</c:v>
                </c:pt>
                <c:pt idx="1326">
                  <c:v>0.32309681491736519</c:v>
                </c:pt>
                <c:pt idx="1327">
                  <c:v>0.32316742989169828</c:v>
                </c:pt>
                <c:pt idx="1328">
                  <c:v>0.32325495768002205</c:v>
                </c:pt>
                <c:pt idx="1329">
                  <c:v>0.3233495220481068</c:v>
                </c:pt>
                <c:pt idx="1330">
                  <c:v>0.32343920947908211</c:v>
                </c:pt>
                <c:pt idx="1331">
                  <c:v>0.32353387504585723</c:v>
                </c:pt>
                <c:pt idx="1332">
                  <c:v>0.32362761979503496</c:v>
                </c:pt>
                <c:pt idx="1333">
                  <c:v>0.32371699972637047</c:v>
                </c:pt>
                <c:pt idx="1334">
                  <c:v>0.32380658511256954</c:v>
                </c:pt>
                <c:pt idx="1335">
                  <c:v>0.32390431795383307</c:v>
                </c:pt>
                <c:pt idx="1336">
                  <c:v>0.32399040086141712</c:v>
                </c:pt>
                <c:pt idx="1337">
                  <c:v>0.32406491101927992</c:v>
                </c:pt>
                <c:pt idx="1338">
                  <c:v>0.3241481193617235</c:v>
                </c:pt>
                <c:pt idx="1339">
                  <c:v>0.32423433640747074</c:v>
                </c:pt>
                <c:pt idx="1340">
                  <c:v>0.3243155199427889</c:v>
                </c:pt>
                <c:pt idx="1341">
                  <c:v>0.32439333325632497</c:v>
                </c:pt>
                <c:pt idx="1342">
                  <c:v>0.32447212082996763</c:v>
                </c:pt>
                <c:pt idx="1343">
                  <c:v>0.32455614091493229</c:v>
                </c:pt>
                <c:pt idx="1344">
                  <c:v>0.32462830285400412</c:v>
                </c:pt>
                <c:pt idx="1345">
                  <c:v>0.32468656572793758</c:v>
                </c:pt>
                <c:pt idx="1346">
                  <c:v>0.32475415183925244</c:v>
                </c:pt>
                <c:pt idx="1347">
                  <c:v>0.32482253808704459</c:v>
                </c:pt>
                <c:pt idx="1348">
                  <c:v>0.3248799034846715</c:v>
                </c:pt>
                <c:pt idx="1349">
                  <c:v>0.32494871838713207</c:v>
                </c:pt>
                <c:pt idx="1350">
                  <c:v>0.325008026813637</c:v>
                </c:pt>
                <c:pt idx="1351">
                  <c:v>0.32505122634686301</c:v>
                </c:pt>
                <c:pt idx="1352">
                  <c:v>0.32508211374814749</c:v>
                </c:pt>
                <c:pt idx="1353">
                  <c:v>0.32509566816115737</c:v>
                </c:pt>
                <c:pt idx="1354">
                  <c:v>0.32512077870802364</c:v>
                </c:pt>
                <c:pt idx="1355">
                  <c:v>0.32513971190764257</c:v>
                </c:pt>
                <c:pt idx="1356">
                  <c:v>0.32516875279625879</c:v>
                </c:pt>
                <c:pt idx="1357">
                  <c:v>0.32521479319399732</c:v>
                </c:pt>
                <c:pt idx="1358">
                  <c:v>0.32526577437627602</c:v>
                </c:pt>
                <c:pt idx="1359">
                  <c:v>0.32530526802877135</c:v>
                </c:pt>
                <c:pt idx="1360">
                  <c:v>0.32534278483850371</c:v>
                </c:pt>
                <c:pt idx="1361">
                  <c:v>0.32537892402197005</c:v>
                </c:pt>
                <c:pt idx="1362">
                  <c:v>0.32541565741672379</c:v>
                </c:pt>
                <c:pt idx="1363">
                  <c:v>0.32546813327399238</c:v>
                </c:pt>
                <c:pt idx="1364">
                  <c:v>0.32552192717347073</c:v>
                </c:pt>
                <c:pt idx="1365">
                  <c:v>0.32555458983600311</c:v>
                </c:pt>
                <c:pt idx="1366">
                  <c:v>0.32558969292556622</c:v>
                </c:pt>
                <c:pt idx="1367">
                  <c:v>0.32560836930667292</c:v>
                </c:pt>
                <c:pt idx="1368">
                  <c:v>0.32560251553464625</c:v>
                </c:pt>
                <c:pt idx="1369">
                  <c:v>0.32561799897882027</c:v>
                </c:pt>
                <c:pt idx="1370">
                  <c:v>0.3256349659345078</c:v>
                </c:pt>
                <c:pt idx="1371">
                  <c:v>0.32563426015805147</c:v>
                </c:pt>
                <c:pt idx="1372">
                  <c:v>0.32564075163582529</c:v>
                </c:pt>
                <c:pt idx="1373">
                  <c:v>0.32563035382907618</c:v>
                </c:pt>
                <c:pt idx="1374">
                  <c:v>0.32559497539059307</c:v>
                </c:pt>
                <c:pt idx="1375">
                  <c:v>0.32557650976842423</c:v>
                </c:pt>
                <c:pt idx="1376">
                  <c:v>0.32555630491703863</c:v>
                </c:pt>
                <c:pt idx="1377">
                  <c:v>0.3255235297755717</c:v>
                </c:pt>
                <c:pt idx="1378">
                  <c:v>0.32550429898740824</c:v>
                </c:pt>
                <c:pt idx="1379">
                  <c:v>0.32546670014288104</c:v>
                </c:pt>
                <c:pt idx="1380">
                  <c:v>0.32541984706413701</c:v>
                </c:pt>
                <c:pt idx="1381">
                  <c:v>0.32538019968108034</c:v>
                </c:pt>
                <c:pt idx="1382">
                  <c:v>0.32532660472116814</c:v>
                </c:pt>
                <c:pt idx="1383">
                  <c:v>0.32527110134349185</c:v>
                </c:pt>
                <c:pt idx="1384">
                  <c:v>0.32522028432293903</c:v>
                </c:pt>
                <c:pt idx="1385">
                  <c:v>0.32516710052603126</c:v>
                </c:pt>
                <c:pt idx="1386">
                  <c:v>0.32510453041321069</c:v>
                </c:pt>
                <c:pt idx="1387">
                  <c:v>0.32504146904154491</c:v>
                </c:pt>
                <c:pt idx="1388">
                  <c:v>0.32497308245849266</c:v>
                </c:pt>
                <c:pt idx="1389">
                  <c:v>0.32490892781535202</c:v>
                </c:pt>
                <c:pt idx="1390">
                  <c:v>0.32486345274202327</c:v>
                </c:pt>
                <c:pt idx="1391">
                  <c:v>0.32481818164624449</c:v>
                </c:pt>
                <c:pt idx="1392">
                  <c:v>0.32478054899831049</c:v>
                </c:pt>
                <c:pt idx="1393">
                  <c:v>0.32473332340599287</c:v>
                </c:pt>
                <c:pt idx="1394">
                  <c:v>0.32468443240027378</c:v>
                </c:pt>
                <c:pt idx="1395">
                  <c:v>0.32463279788902155</c:v>
                </c:pt>
                <c:pt idx="1396">
                  <c:v>0.32456947878587683</c:v>
                </c:pt>
                <c:pt idx="1397">
                  <c:v>0.32452632993483393</c:v>
                </c:pt>
                <c:pt idx="1398">
                  <c:v>0.32449339664914811</c:v>
                </c:pt>
                <c:pt idx="1399">
                  <c:v>0.32445126438905669</c:v>
                </c:pt>
                <c:pt idx="1400">
                  <c:v>0.32441731966987725</c:v>
                </c:pt>
                <c:pt idx="1401">
                  <c:v>0.32437604509387824</c:v>
                </c:pt>
                <c:pt idx="1402">
                  <c:v>0.32432518038952945</c:v>
                </c:pt>
                <c:pt idx="1403">
                  <c:v>0.32427912828173017</c:v>
                </c:pt>
                <c:pt idx="1404">
                  <c:v>0.32423046061189981</c:v>
                </c:pt>
                <c:pt idx="1405">
                  <c:v>0.32419619212783313</c:v>
                </c:pt>
                <c:pt idx="1406">
                  <c:v>0.32416842328240375</c:v>
                </c:pt>
                <c:pt idx="1407">
                  <c:v>0.32413570796213204</c:v>
                </c:pt>
                <c:pt idx="1408">
                  <c:v>0.32411101006977394</c:v>
                </c:pt>
                <c:pt idx="1409">
                  <c:v>0.3240884463595135</c:v>
                </c:pt>
                <c:pt idx="1410">
                  <c:v>0.32406506262222257</c:v>
                </c:pt>
                <c:pt idx="1411">
                  <c:v>0.32403139627623773</c:v>
                </c:pt>
                <c:pt idx="1412">
                  <c:v>0.32400386241693346</c:v>
                </c:pt>
                <c:pt idx="1413">
                  <c:v>0.32396602449537193</c:v>
                </c:pt>
                <c:pt idx="1414">
                  <c:v>0.32391190726117586</c:v>
                </c:pt>
                <c:pt idx="1415">
                  <c:v>0.32385927513262547</c:v>
                </c:pt>
                <c:pt idx="1416">
                  <c:v>0.32380725251954401</c:v>
                </c:pt>
                <c:pt idx="1417">
                  <c:v>0.323754064328238</c:v>
                </c:pt>
                <c:pt idx="1418">
                  <c:v>0.32369246263290008</c:v>
                </c:pt>
                <c:pt idx="1419">
                  <c:v>0.32363297756066145</c:v>
                </c:pt>
                <c:pt idx="1420">
                  <c:v>0.32357683731586101</c:v>
                </c:pt>
                <c:pt idx="1421">
                  <c:v>0.32352263474892456</c:v>
                </c:pt>
                <c:pt idx="1422">
                  <c:v>0.32345451466224501</c:v>
                </c:pt>
                <c:pt idx="1423">
                  <c:v>0.32341968725419462</c:v>
                </c:pt>
                <c:pt idx="1424">
                  <c:v>0.32340272681647553</c:v>
                </c:pt>
                <c:pt idx="1425">
                  <c:v>0.32337674570680958</c:v>
                </c:pt>
                <c:pt idx="1426">
                  <c:v>0.32336038611399159</c:v>
                </c:pt>
                <c:pt idx="1427">
                  <c:v>0.32332658148496346</c:v>
                </c:pt>
                <c:pt idx="1428">
                  <c:v>0.32329108520237249</c:v>
                </c:pt>
                <c:pt idx="1429">
                  <c:v>0.32327492662729912</c:v>
                </c:pt>
                <c:pt idx="1430">
                  <c:v>0.32326141405065428</c:v>
                </c:pt>
                <c:pt idx="1431">
                  <c:v>0.323248329907947</c:v>
                </c:pt>
                <c:pt idx="1432">
                  <c:v>0.32324441578536306</c:v>
                </c:pt>
                <c:pt idx="1433">
                  <c:v>0.32323579210970149</c:v>
                </c:pt>
                <c:pt idx="1434">
                  <c:v>0.32324017677444516</c:v>
                </c:pt>
                <c:pt idx="1435">
                  <c:v>0.32325718928773395</c:v>
                </c:pt>
                <c:pt idx="1436">
                  <c:v>0.32326507747740169</c:v>
                </c:pt>
                <c:pt idx="1437">
                  <c:v>0.3232751974359559</c:v>
                </c:pt>
                <c:pt idx="1438">
                  <c:v>0.32328902303695761</c:v>
                </c:pt>
                <c:pt idx="1439">
                  <c:v>0.32328421229049037</c:v>
                </c:pt>
                <c:pt idx="1440">
                  <c:v>0.32327813747414025</c:v>
                </c:pt>
                <c:pt idx="1441">
                  <c:v>0.32327685890023011</c:v>
                </c:pt>
                <c:pt idx="1442">
                  <c:v>0.32328413626627128</c:v>
                </c:pt>
                <c:pt idx="1443">
                  <c:v>0.3233020805448088</c:v>
                </c:pt>
                <c:pt idx="1444">
                  <c:v>0.32333310006499821</c:v>
                </c:pt>
                <c:pt idx="1445">
                  <c:v>0.32335297094375887</c:v>
                </c:pt>
                <c:pt idx="1446">
                  <c:v>0.32338506117838428</c:v>
                </c:pt>
                <c:pt idx="1447">
                  <c:v>0.32344065765021385</c:v>
                </c:pt>
                <c:pt idx="1448">
                  <c:v>0.32350136767029958</c:v>
                </c:pt>
                <c:pt idx="1449">
                  <c:v>0.32354894209189777</c:v>
                </c:pt>
                <c:pt idx="1450">
                  <c:v>0.32357841260391984</c:v>
                </c:pt>
                <c:pt idx="1451">
                  <c:v>0.32361334714511053</c:v>
                </c:pt>
                <c:pt idx="1452">
                  <c:v>0.32360995889129734</c:v>
                </c:pt>
                <c:pt idx="1453">
                  <c:v>0.32365997897566506</c:v>
                </c:pt>
                <c:pt idx="1454">
                  <c:v>0.32372707789105942</c:v>
                </c:pt>
                <c:pt idx="1455">
                  <c:v>0.32373692508945129</c:v>
                </c:pt>
                <c:pt idx="1456">
                  <c:v>0.32382763241642826</c:v>
                </c:pt>
                <c:pt idx="1457">
                  <c:v>0.32392022246846836</c:v>
                </c:pt>
                <c:pt idx="1458">
                  <c:v>0.32401090200956806</c:v>
                </c:pt>
                <c:pt idx="1459">
                  <c:v>0.32411137924846067</c:v>
                </c:pt>
                <c:pt idx="1460">
                  <c:v>0.32419319772946531</c:v>
                </c:pt>
                <c:pt idx="1461">
                  <c:v>0.32424967789889614</c:v>
                </c:pt>
                <c:pt idx="1462">
                  <c:v>0.32429872386625519</c:v>
                </c:pt>
                <c:pt idx="1463">
                  <c:v>0.32436298887611298</c:v>
                </c:pt>
                <c:pt idx="1464">
                  <c:v>0.32443521181451745</c:v>
                </c:pt>
                <c:pt idx="1465">
                  <c:v>0.324470057019067</c:v>
                </c:pt>
                <c:pt idx="1466">
                  <c:v>0.32446878108161004</c:v>
                </c:pt>
                <c:pt idx="1467">
                  <c:v>0.32451976395372495</c:v>
                </c:pt>
                <c:pt idx="1468">
                  <c:v>0.32455016487088839</c:v>
                </c:pt>
                <c:pt idx="1469">
                  <c:v>0.32459675657860698</c:v>
                </c:pt>
                <c:pt idx="1470">
                  <c:v>0.32468907785842432</c:v>
                </c:pt>
                <c:pt idx="1471">
                  <c:v>0.32475886692525274</c:v>
                </c:pt>
                <c:pt idx="1472">
                  <c:v>0.32481810723824722</c:v>
                </c:pt>
                <c:pt idx="1473">
                  <c:v>0.32488114527887296</c:v>
                </c:pt>
                <c:pt idx="1474">
                  <c:v>0.32499500351252558</c:v>
                </c:pt>
                <c:pt idx="1475">
                  <c:v>0.32511442443751054</c:v>
                </c:pt>
                <c:pt idx="1476">
                  <c:v>0.32517691839402257</c:v>
                </c:pt>
                <c:pt idx="1477">
                  <c:v>0.32518957903770807</c:v>
                </c:pt>
                <c:pt idx="1478">
                  <c:v>0.32523169570287175</c:v>
                </c:pt>
                <c:pt idx="1479">
                  <c:v>0.32524603533265323</c:v>
                </c:pt>
                <c:pt idx="1480">
                  <c:v>0.32525879471302477</c:v>
                </c:pt>
                <c:pt idx="1481">
                  <c:v>0.32528341027020002</c:v>
                </c:pt>
                <c:pt idx="1482">
                  <c:v>0.32535812882618848</c:v>
                </c:pt>
                <c:pt idx="1483">
                  <c:v>0.32539362883358453</c:v>
                </c:pt>
                <c:pt idx="1484">
                  <c:v>0.32534501187991455</c:v>
                </c:pt>
                <c:pt idx="1485">
                  <c:v>0.32535759226361188</c:v>
                </c:pt>
                <c:pt idx="1486">
                  <c:v>0.32535099060195677</c:v>
                </c:pt>
                <c:pt idx="1487">
                  <c:v>0.32532816718396512</c:v>
                </c:pt>
                <c:pt idx="1488">
                  <c:v>0.32528192000115469</c:v>
                </c:pt>
                <c:pt idx="1489">
                  <c:v>0.32526306063526816</c:v>
                </c:pt>
                <c:pt idx="1490">
                  <c:v>0.32525962132197228</c:v>
                </c:pt>
                <c:pt idx="1491">
                  <c:v>0.32523077479328039</c:v>
                </c:pt>
                <c:pt idx="1492">
                  <c:v>0.32520275575839269</c:v>
                </c:pt>
                <c:pt idx="1493">
                  <c:v>0.32518279403760958</c:v>
                </c:pt>
                <c:pt idx="1494">
                  <c:v>0.32514795318846973</c:v>
                </c:pt>
                <c:pt idx="1495">
                  <c:v>0.32505795545654059</c:v>
                </c:pt>
                <c:pt idx="1496">
                  <c:v>0.32496299043919619</c:v>
                </c:pt>
                <c:pt idx="1497">
                  <c:v>0.32484884469954928</c:v>
                </c:pt>
                <c:pt idx="1498">
                  <c:v>0.32474290836310776</c:v>
                </c:pt>
                <c:pt idx="1499">
                  <c:v>0.32460498174925251</c:v>
                </c:pt>
                <c:pt idx="1500">
                  <c:v>0.32449723671338099</c:v>
                </c:pt>
                <c:pt idx="1501">
                  <c:v>0.32442276133387704</c:v>
                </c:pt>
                <c:pt idx="1502">
                  <c:v>0.32429146146009258</c:v>
                </c:pt>
                <c:pt idx="1503">
                  <c:v>0.32413418812572997</c:v>
                </c:pt>
                <c:pt idx="1504">
                  <c:v>0.3239360571737353</c:v>
                </c:pt>
                <c:pt idx="1505">
                  <c:v>0.32366844551998969</c:v>
                </c:pt>
                <c:pt idx="1506">
                  <c:v>0.32342274491463502</c:v>
                </c:pt>
                <c:pt idx="1507">
                  <c:v>0.32315892220318992</c:v>
                </c:pt>
                <c:pt idx="1508">
                  <c:v>0.32289377968762806</c:v>
                </c:pt>
                <c:pt idx="1509">
                  <c:v>0.32257824216072223</c:v>
                </c:pt>
                <c:pt idx="1510">
                  <c:v>0.32226588827940128</c:v>
                </c:pt>
                <c:pt idx="1511">
                  <c:v>0.32188586460942403</c:v>
                </c:pt>
                <c:pt idx="1512">
                  <c:v>0.32145382680300227</c:v>
                </c:pt>
                <c:pt idx="1513">
                  <c:v>0.32101799085682153</c:v>
                </c:pt>
                <c:pt idx="1514">
                  <c:v>0.32053453977810126</c:v>
                </c:pt>
                <c:pt idx="1515">
                  <c:v>0.31999288861306258</c:v>
                </c:pt>
                <c:pt idx="1516">
                  <c:v>0.31935686676082725</c:v>
                </c:pt>
                <c:pt idx="1517">
                  <c:v>0.31862592076038498</c:v>
                </c:pt>
                <c:pt idx="1518">
                  <c:v>0.31786909543462349</c:v>
                </c:pt>
                <c:pt idx="1519">
                  <c:v>0.31705085243027548</c:v>
                </c:pt>
                <c:pt idx="1520">
                  <c:v>0.3161519697792548</c:v>
                </c:pt>
                <c:pt idx="1521">
                  <c:v>0.31519512143939582</c:v>
                </c:pt>
                <c:pt idx="1522">
                  <c:v>0.31420652691151257</c:v>
                </c:pt>
                <c:pt idx="1523">
                  <c:v>0.3130971764932593</c:v>
                </c:pt>
                <c:pt idx="1524">
                  <c:v>0.31190550265743594</c:v>
                </c:pt>
                <c:pt idx="1525">
                  <c:v>0.3106285691952147</c:v>
                </c:pt>
                <c:pt idx="1526">
                  <c:v>0.309298928594613</c:v>
                </c:pt>
                <c:pt idx="1527">
                  <c:v>0.3078393636220888</c:v>
                </c:pt>
                <c:pt idx="1528">
                  <c:v>0.30630765509977786</c:v>
                </c:pt>
                <c:pt idx="1529">
                  <c:v>0.30464019750150373</c:v>
                </c:pt>
                <c:pt idx="1530">
                  <c:v>0.30290028715819822</c:v>
                </c:pt>
                <c:pt idx="1531">
                  <c:v>0.30100476774955132</c:v>
                </c:pt>
                <c:pt idx="1532">
                  <c:v>0.29896673530680401</c:v>
                </c:pt>
                <c:pt idx="1533">
                  <c:v>0.29679479985545182</c:v>
                </c:pt>
                <c:pt idx="1534">
                  <c:v>0.29453662836209832</c:v>
                </c:pt>
                <c:pt idx="1535">
                  <c:v>0.29213170301042385</c:v>
                </c:pt>
                <c:pt idx="1536">
                  <c:v>0.28963390733696509</c:v>
                </c:pt>
                <c:pt idx="1537">
                  <c:v>0.28705635627173404</c:v>
                </c:pt>
                <c:pt idx="1538">
                  <c:v>0.28431800552229997</c:v>
                </c:pt>
                <c:pt idx="1539">
                  <c:v>0.28137537649831157</c:v>
                </c:pt>
                <c:pt idx="1540">
                  <c:v>0.27843041494028881</c:v>
                </c:pt>
                <c:pt idx="1541">
                  <c:v>0.27528977178802866</c:v>
                </c:pt>
                <c:pt idx="1542">
                  <c:v>0.2721922228031628</c:v>
                </c:pt>
                <c:pt idx="1543">
                  <c:v>0.26909903839115934</c:v>
                </c:pt>
                <c:pt idx="1544">
                  <c:v>0.26591355795067273</c:v>
                </c:pt>
                <c:pt idx="1545">
                  <c:v>0.26277847799843096</c:v>
                </c:pt>
                <c:pt idx="1546">
                  <c:v>0.2596291088830498</c:v>
                </c:pt>
                <c:pt idx="1547">
                  <c:v>0.2565180575990158</c:v>
                </c:pt>
                <c:pt idx="1548">
                  <c:v>0.25331125097044621</c:v>
                </c:pt>
                <c:pt idx="1549">
                  <c:v>0.25033027110343925</c:v>
                </c:pt>
                <c:pt idx="1550">
                  <c:v>0.24733276347826672</c:v>
                </c:pt>
                <c:pt idx="1551">
                  <c:v>0.24460887641061269</c:v>
                </c:pt>
                <c:pt idx="1552">
                  <c:v>0.24208708260364487</c:v>
                </c:pt>
                <c:pt idx="1553">
                  <c:v>0.23972531494064364</c:v>
                </c:pt>
                <c:pt idx="1554">
                  <c:v>0.23764857174078946</c:v>
                </c:pt>
                <c:pt idx="1555">
                  <c:v>0.23581007837416404</c:v>
                </c:pt>
                <c:pt idx="1556">
                  <c:v>0.23419401011127508</c:v>
                </c:pt>
                <c:pt idx="1557">
                  <c:v>0.2327940399376105</c:v>
                </c:pt>
                <c:pt idx="1558">
                  <c:v>0.23167713679910684</c:v>
                </c:pt>
                <c:pt idx="1559">
                  <c:v>0.23080575346250023</c:v>
                </c:pt>
                <c:pt idx="1560">
                  <c:v>0.23015621029795977</c:v>
                </c:pt>
                <c:pt idx="1561">
                  <c:v>0.22984871738394438</c:v>
                </c:pt>
                <c:pt idx="1562">
                  <c:v>0.22967335579618905</c:v>
                </c:pt>
                <c:pt idx="1563">
                  <c:v>0.22969065832749416</c:v>
                </c:pt>
                <c:pt idx="1564">
                  <c:v>0.22990893322046421</c:v>
                </c:pt>
                <c:pt idx="1565">
                  <c:v>0.2302530701011187</c:v>
                </c:pt>
                <c:pt idx="1566">
                  <c:v>0.23078380373857796</c:v>
                </c:pt>
                <c:pt idx="1567">
                  <c:v>0.23138910579904295</c:v>
                </c:pt>
                <c:pt idx="1568">
                  <c:v>0.23219418978661599</c:v>
                </c:pt>
                <c:pt idx="1569">
                  <c:v>0.2329775388678175</c:v>
                </c:pt>
                <c:pt idx="1570">
                  <c:v>0.23387599871620557</c:v>
                </c:pt>
                <c:pt idx="1571">
                  <c:v>0.23475642915044845</c:v>
                </c:pt>
                <c:pt idx="1572">
                  <c:v>0.2356506727362854</c:v>
                </c:pt>
                <c:pt idx="1573">
                  <c:v>0.23658668757659654</c:v>
                </c:pt>
                <c:pt idx="1574">
                  <c:v>0.23757034894069204</c:v>
                </c:pt>
                <c:pt idx="1575">
                  <c:v>0.23856371822254818</c:v>
                </c:pt>
                <c:pt idx="1576">
                  <c:v>0.23956314574220708</c:v>
                </c:pt>
                <c:pt idx="1577">
                  <c:v>0.24062839693608443</c:v>
                </c:pt>
                <c:pt idx="1578">
                  <c:v>0.24161421018486809</c:v>
                </c:pt>
                <c:pt idx="1579">
                  <c:v>0.24257268072465377</c:v>
                </c:pt>
                <c:pt idx="1580">
                  <c:v>0.24352235141409517</c:v>
                </c:pt>
                <c:pt idx="1581">
                  <c:v>0.24445273468258213</c:v>
                </c:pt>
                <c:pt idx="1582">
                  <c:v>0.2453620327650714</c:v>
                </c:pt>
                <c:pt idx="1583">
                  <c:v>0.24625260763417647</c:v>
                </c:pt>
                <c:pt idx="1584">
                  <c:v>0.24713585668082602</c:v>
                </c:pt>
                <c:pt idx="1585">
                  <c:v>0.24800762210548447</c:v>
                </c:pt>
                <c:pt idx="1586">
                  <c:v>0.24886375932446017</c:v>
                </c:pt>
                <c:pt idx="1587">
                  <c:v>0.24969129841885365</c:v>
                </c:pt>
                <c:pt idx="1588">
                  <c:v>0.2505205866316067</c:v>
                </c:pt>
                <c:pt idx="1589">
                  <c:v>0.25130546606141513</c:v>
                </c:pt>
                <c:pt idx="1590">
                  <c:v>0.25203009669475668</c:v>
                </c:pt>
                <c:pt idx="1591">
                  <c:v>0.25278421065049234</c:v>
                </c:pt>
                <c:pt idx="1592">
                  <c:v>0.25353249009438134</c:v>
                </c:pt>
                <c:pt idx="1593">
                  <c:v>0.2542694743355523</c:v>
                </c:pt>
                <c:pt idx="1594">
                  <c:v>0.25503821028502927</c:v>
                </c:pt>
                <c:pt idx="1595">
                  <c:v>0.25574348145874359</c:v>
                </c:pt>
                <c:pt idx="1596">
                  <c:v>0.25642170904605366</c:v>
                </c:pt>
                <c:pt idx="1597">
                  <c:v>0.25706337840274179</c:v>
                </c:pt>
                <c:pt idx="1598">
                  <c:v>0.25771205311899659</c:v>
                </c:pt>
                <c:pt idx="1599">
                  <c:v>0.2583144165360709</c:v>
                </c:pt>
                <c:pt idx="1600">
                  <c:v>0.25895497776009258</c:v>
                </c:pt>
                <c:pt idx="1601">
                  <c:v>0.25959499704672423</c:v>
                </c:pt>
                <c:pt idx="1602">
                  <c:v>0.26026073225878177</c:v>
                </c:pt>
                <c:pt idx="1603">
                  <c:v>0.26099533084257326</c:v>
                </c:pt>
                <c:pt idx="1604">
                  <c:v>0.26164668831796201</c:v>
                </c:pt>
                <c:pt idx="1605">
                  <c:v>0.26226983753758676</c:v>
                </c:pt>
                <c:pt idx="1606">
                  <c:v>0.26289299990333065</c:v>
                </c:pt>
                <c:pt idx="1607">
                  <c:v>0.26347556235194741</c:v>
                </c:pt>
                <c:pt idx="1608">
                  <c:v>0.26403408519476823</c:v>
                </c:pt>
                <c:pt idx="1609">
                  <c:v>0.26465104750245555</c:v>
                </c:pt>
                <c:pt idx="1610">
                  <c:v>0.26532416125414598</c:v>
                </c:pt>
                <c:pt idx="1611">
                  <c:v>0.26595666165180254</c:v>
                </c:pt>
                <c:pt idx="1612">
                  <c:v>0.26660021466349915</c:v>
                </c:pt>
                <c:pt idx="1613">
                  <c:v>0.26721672599845508</c:v>
                </c:pt>
                <c:pt idx="1614">
                  <c:v>0.26779545697456836</c:v>
                </c:pt>
                <c:pt idx="1615">
                  <c:v>0.26840781241343792</c:v>
                </c:pt>
                <c:pt idx="1616">
                  <c:v>0.269012476013539</c:v>
                </c:pt>
                <c:pt idx="1617">
                  <c:v>0.26964310120738055</c:v>
                </c:pt>
                <c:pt idx="1618">
                  <c:v>0.27028042611681985</c:v>
                </c:pt>
                <c:pt idx="1619">
                  <c:v>0.2709492603064706</c:v>
                </c:pt>
                <c:pt idx="1620">
                  <c:v>0.27161728195913515</c:v>
                </c:pt>
                <c:pt idx="1621">
                  <c:v>0.2723169473385294</c:v>
                </c:pt>
                <c:pt idx="1622">
                  <c:v>0.27296380358956368</c:v>
                </c:pt>
                <c:pt idx="1623">
                  <c:v>0.27359159558322088</c:v>
                </c:pt>
                <c:pt idx="1624">
                  <c:v>0.27423695937803627</c:v>
                </c:pt>
                <c:pt idx="1625">
                  <c:v>0.27484357317401492</c:v>
                </c:pt>
                <c:pt idx="1626">
                  <c:v>0.27548839617795445</c:v>
                </c:pt>
                <c:pt idx="1627">
                  <c:v>0.27618877812626141</c:v>
                </c:pt>
                <c:pt idx="1628">
                  <c:v>0.27685148954946609</c:v>
                </c:pt>
                <c:pt idx="1629">
                  <c:v>0.2774928259715434</c:v>
                </c:pt>
                <c:pt idx="1630">
                  <c:v>0.27817450609155392</c:v>
                </c:pt>
                <c:pt idx="1631">
                  <c:v>0.27884545154533807</c:v>
                </c:pt>
                <c:pt idx="1632">
                  <c:v>0.27951336912944774</c:v>
                </c:pt>
                <c:pt idx="1633">
                  <c:v>0.28019700315604085</c:v>
                </c:pt>
                <c:pt idx="1634">
                  <c:v>0.28089964980483378</c:v>
                </c:pt>
                <c:pt idx="1635">
                  <c:v>0.28158063814599965</c:v>
                </c:pt>
                <c:pt idx="1636">
                  <c:v>0.28225487557019863</c:v>
                </c:pt>
                <c:pt idx="1637">
                  <c:v>0.28293336219316284</c:v>
                </c:pt>
                <c:pt idx="1638">
                  <c:v>0.28360819954125938</c:v>
                </c:pt>
                <c:pt idx="1639">
                  <c:v>0.28428384927509515</c:v>
                </c:pt>
                <c:pt idx="1640">
                  <c:v>0.28494909585896133</c:v>
                </c:pt>
                <c:pt idx="1641">
                  <c:v>0.2856432940640023</c:v>
                </c:pt>
                <c:pt idx="1642">
                  <c:v>0.28632984286557661</c:v>
                </c:pt>
                <c:pt idx="1643">
                  <c:v>0.28702165498430321</c:v>
                </c:pt>
                <c:pt idx="1644">
                  <c:v>0.28773258575934518</c:v>
                </c:pt>
                <c:pt idx="1645">
                  <c:v>0.28848952964738933</c:v>
                </c:pt>
                <c:pt idx="1646">
                  <c:v>0.289186904432428</c:v>
                </c:pt>
                <c:pt idx="1647">
                  <c:v>0.28986573915397101</c:v>
                </c:pt>
                <c:pt idx="1648">
                  <c:v>0.29054942087148844</c:v>
                </c:pt>
                <c:pt idx="1649">
                  <c:v>0.29120213834535141</c:v>
                </c:pt>
                <c:pt idx="1650">
                  <c:v>0.2918692520078992</c:v>
                </c:pt>
                <c:pt idx="1651">
                  <c:v>0.29256557824082102</c:v>
                </c:pt>
                <c:pt idx="1652">
                  <c:v>0.29323491341342867</c:v>
                </c:pt>
                <c:pt idx="1653">
                  <c:v>0.29388009723874076</c:v>
                </c:pt>
                <c:pt idx="1654">
                  <c:v>0.29451791745820727</c:v>
                </c:pt>
                <c:pt idx="1655">
                  <c:v>0.29516363727262207</c:v>
                </c:pt>
                <c:pt idx="1656">
                  <c:v>0.29579369664786925</c:v>
                </c:pt>
                <c:pt idx="1657">
                  <c:v>0.29644438223206665</c:v>
                </c:pt>
                <c:pt idx="1658">
                  <c:v>0.29711442626163537</c:v>
                </c:pt>
                <c:pt idx="1659">
                  <c:v>0.2977675434994706</c:v>
                </c:pt>
                <c:pt idx="1660">
                  <c:v>0.29842062504345773</c:v>
                </c:pt>
                <c:pt idx="1661">
                  <c:v>0.29906875123515725</c:v>
                </c:pt>
                <c:pt idx="1662">
                  <c:v>0.29972294559733992</c:v>
                </c:pt>
                <c:pt idx="1663">
                  <c:v>0.30035740276951484</c:v>
                </c:pt>
                <c:pt idx="1664">
                  <c:v>0.30098313061861837</c:v>
                </c:pt>
                <c:pt idx="1665">
                  <c:v>0.30160999841793767</c:v>
                </c:pt>
                <c:pt idx="1666">
                  <c:v>0.30217489655062429</c:v>
                </c:pt>
                <c:pt idx="1667">
                  <c:v>0.30272530868744424</c:v>
                </c:pt>
                <c:pt idx="1668">
                  <c:v>0.30329100788146962</c:v>
                </c:pt>
                <c:pt idx="1669">
                  <c:v>0.30381407494804386</c:v>
                </c:pt>
                <c:pt idx="1670">
                  <c:v>0.30439730736740239</c:v>
                </c:pt>
                <c:pt idx="1671">
                  <c:v>0.30504382117067536</c:v>
                </c:pt>
                <c:pt idx="1672">
                  <c:v>0.30563403929487398</c:v>
                </c:pt>
                <c:pt idx="1673">
                  <c:v>0.30624089735804244</c:v>
                </c:pt>
                <c:pt idx="1674">
                  <c:v>0.30680721201422978</c:v>
                </c:pt>
                <c:pt idx="1675">
                  <c:v>0.30732149343441734</c:v>
                </c:pt>
                <c:pt idx="1676">
                  <c:v>0.30784335401591029</c:v>
                </c:pt>
                <c:pt idx="1677">
                  <c:v>0.30834032113125853</c:v>
                </c:pt>
                <c:pt idx="1678">
                  <c:v>0.30885094947658204</c:v>
                </c:pt>
                <c:pt idx="1679">
                  <c:v>0.30937154859375965</c:v>
                </c:pt>
                <c:pt idx="1680">
                  <c:v>0.30991797158699896</c:v>
                </c:pt>
                <c:pt idx="1681">
                  <c:v>0.31043301640120963</c:v>
                </c:pt>
                <c:pt idx="1682">
                  <c:v>0.31095800082827368</c:v>
                </c:pt>
                <c:pt idx="1683">
                  <c:v>0.31145321093777195</c:v>
                </c:pt>
                <c:pt idx="1684">
                  <c:v>0.31190604930191096</c:v>
                </c:pt>
                <c:pt idx="1685">
                  <c:v>0.31237651634203806</c:v>
                </c:pt>
                <c:pt idx="1686">
                  <c:v>0.31285054968939446</c:v>
                </c:pt>
                <c:pt idx="1687">
                  <c:v>0.31331558580545277</c:v>
                </c:pt>
                <c:pt idx="1688">
                  <c:v>0.31377076654677688</c:v>
                </c:pt>
                <c:pt idx="1689">
                  <c:v>0.31423735633649924</c:v>
                </c:pt>
                <c:pt idx="1690">
                  <c:v>0.31470255369782951</c:v>
                </c:pt>
                <c:pt idx="1691">
                  <c:v>0.31513656973990001</c:v>
                </c:pt>
                <c:pt idx="1692">
                  <c:v>0.31557790901493393</c:v>
                </c:pt>
                <c:pt idx="1693">
                  <c:v>0.31601518829242653</c:v>
                </c:pt>
                <c:pt idx="1694">
                  <c:v>0.31643238168004922</c:v>
                </c:pt>
                <c:pt idx="1695">
                  <c:v>0.31682644617189998</c:v>
                </c:pt>
                <c:pt idx="1696">
                  <c:v>0.31723075107213305</c:v>
                </c:pt>
                <c:pt idx="1697">
                  <c:v>0.31762190344396207</c:v>
                </c:pt>
                <c:pt idx="1698">
                  <c:v>0.31802014386657418</c:v>
                </c:pt>
                <c:pt idx="1699">
                  <c:v>0.31843541393834157</c:v>
                </c:pt>
                <c:pt idx="1700">
                  <c:v>0.31883154414976261</c:v>
                </c:pt>
                <c:pt idx="1701">
                  <c:v>0.31921627043448408</c:v>
                </c:pt>
                <c:pt idx="1702">
                  <c:v>0.31960588077542584</c:v>
                </c:pt>
                <c:pt idx="1703">
                  <c:v>0.31997814598318119</c:v>
                </c:pt>
                <c:pt idx="1704">
                  <c:v>0.32031349256964803</c:v>
                </c:pt>
                <c:pt idx="1705">
                  <c:v>0.32067896710472704</c:v>
                </c:pt>
                <c:pt idx="1706">
                  <c:v>0.32101778304713524</c:v>
                </c:pt>
                <c:pt idx="1707">
                  <c:v>0.32137169333707577</c:v>
                </c:pt>
                <c:pt idx="1708">
                  <c:v>0.32173074899570819</c:v>
                </c:pt>
                <c:pt idx="1709">
                  <c:v>0.32210312233366573</c:v>
                </c:pt>
                <c:pt idx="1710">
                  <c:v>0.32250087814076217</c:v>
                </c:pt>
                <c:pt idx="1711">
                  <c:v>0.32285944171999814</c:v>
                </c:pt>
                <c:pt idx="1712">
                  <c:v>0.32321121860154634</c:v>
                </c:pt>
                <c:pt idx="1713">
                  <c:v>0.32355540046240422</c:v>
                </c:pt>
                <c:pt idx="1714">
                  <c:v>0.32386889437678384</c:v>
                </c:pt>
                <c:pt idx="1715">
                  <c:v>0.32418060260428821</c:v>
                </c:pt>
                <c:pt idx="1716">
                  <c:v>0.32453143324725015</c:v>
                </c:pt>
                <c:pt idx="1717">
                  <c:v>0.32487970824100681</c:v>
                </c:pt>
                <c:pt idx="1718">
                  <c:v>0.32518024768249326</c:v>
                </c:pt>
                <c:pt idx="1719">
                  <c:v>0.32549088593120956</c:v>
                </c:pt>
                <c:pt idx="1720">
                  <c:v>0.32580831296697271</c:v>
                </c:pt>
                <c:pt idx="1721">
                  <c:v>0.32609662434610631</c:v>
                </c:pt>
                <c:pt idx="1722">
                  <c:v>0.32639503471525022</c:v>
                </c:pt>
                <c:pt idx="1723">
                  <c:v>0.32670323263455803</c:v>
                </c:pt>
                <c:pt idx="1724">
                  <c:v>0.32701860813474665</c:v>
                </c:pt>
                <c:pt idx="1725">
                  <c:v>0.3273159287903124</c:v>
                </c:pt>
                <c:pt idx="1726">
                  <c:v>0.32763383520809097</c:v>
                </c:pt>
                <c:pt idx="1727">
                  <c:v>0.32799125226336251</c:v>
                </c:pt>
                <c:pt idx="1728">
                  <c:v>0.32831261886502988</c:v>
                </c:pt>
                <c:pt idx="1729">
                  <c:v>0.32861691429130063</c:v>
                </c:pt>
                <c:pt idx="1730">
                  <c:v>0.32894180936587886</c:v>
                </c:pt>
                <c:pt idx="1731">
                  <c:v>0.32922130077471939</c:v>
                </c:pt>
                <c:pt idx="1732">
                  <c:v>0.32951546504266327</c:v>
                </c:pt>
                <c:pt idx="1733">
                  <c:v>0.32982263097831205</c:v>
                </c:pt>
                <c:pt idx="1734">
                  <c:v>0.33011802269659185</c:v>
                </c:pt>
                <c:pt idx="1735">
                  <c:v>0.33041845540454956</c:v>
                </c:pt>
                <c:pt idx="1736">
                  <c:v>0.33074338902483064</c:v>
                </c:pt>
                <c:pt idx="1737">
                  <c:v>0.33101266821106656</c:v>
                </c:pt>
                <c:pt idx="1738">
                  <c:v>0.33123815250432131</c:v>
                </c:pt>
                <c:pt idx="1739">
                  <c:v>0.33149246764707557</c:v>
                </c:pt>
                <c:pt idx="1740">
                  <c:v>0.3317109960918605</c:v>
                </c:pt>
                <c:pt idx="1741">
                  <c:v>0.33197595414658576</c:v>
                </c:pt>
                <c:pt idx="1742">
                  <c:v>0.33228001356747222</c:v>
                </c:pt>
                <c:pt idx="1743">
                  <c:v>0.33258424640497714</c:v>
                </c:pt>
                <c:pt idx="1744">
                  <c:v>0.33287900486077499</c:v>
                </c:pt>
                <c:pt idx="1745">
                  <c:v>0.33315978540477031</c:v>
                </c:pt>
                <c:pt idx="1746">
                  <c:v>0.33341493236181013</c:v>
                </c:pt>
                <c:pt idx="1747">
                  <c:v>0.33364778100403836</c:v>
                </c:pt>
                <c:pt idx="1748">
                  <c:v>0.33389163099931979</c:v>
                </c:pt>
                <c:pt idx="1749">
                  <c:v>0.33413426317567846</c:v>
                </c:pt>
                <c:pt idx="1750">
                  <c:v>0.33438259821429073</c:v>
                </c:pt>
                <c:pt idx="1751">
                  <c:v>0.33464271539857288</c:v>
                </c:pt>
                <c:pt idx="1752">
                  <c:v>0.33490134245473802</c:v>
                </c:pt>
                <c:pt idx="1753">
                  <c:v>0.33516124834627964</c:v>
                </c:pt>
                <c:pt idx="1754">
                  <c:v>0.33542824537319332</c:v>
                </c:pt>
                <c:pt idx="1755">
                  <c:v>0.33570542198135778</c:v>
                </c:pt>
                <c:pt idx="1756">
                  <c:v>0.33598279421050742</c:v>
                </c:pt>
                <c:pt idx="1757">
                  <c:v>0.33627645303626252</c:v>
                </c:pt>
                <c:pt idx="1758">
                  <c:v>0.33654680633835038</c:v>
                </c:pt>
                <c:pt idx="1759">
                  <c:v>0.33680925644724335</c:v>
                </c:pt>
                <c:pt idx="1760">
                  <c:v>0.33705809100762241</c:v>
                </c:pt>
                <c:pt idx="1761">
                  <c:v>0.33733286017424646</c:v>
                </c:pt>
                <c:pt idx="1762">
                  <c:v>0.33763157384793013</c:v>
                </c:pt>
                <c:pt idx="1763">
                  <c:v>0.33793340171676539</c:v>
                </c:pt>
                <c:pt idx="1764">
                  <c:v>0.33823645563514004</c:v>
                </c:pt>
                <c:pt idx="1765">
                  <c:v>0.33851708722701462</c:v>
                </c:pt>
                <c:pt idx="1766">
                  <c:v>0.33879089196190026</c:v>
                </c:pt>
                <c:pt idx="1767">
                  <c:v>0.33909122788737617</c:v>
                </c:pt>
                <c:pt idx="1768">
                  <c:v>0.33940616094805831</c:v>
                </c:pt>
                <c:pt idx="1769">
                  <c:v>0.33971620655252432</c:v>
                </c:pt>
                <c:pt idx="1770">
                  <c:v>0.34004627531127957</c:v>
                </c:pt>
                <c:pt idx="1771">
                  <c:v>0.34033717707666833</c:v>
                </c:pt>
                <c:pt idx="1772">
                  <c:v>0.34061886556209192</c:v>
                </c:pt>
                <c:pt idx="1773">
                  <c:v>0.3408670477228089</c:v>
                </c:pt>
                <c:pt idx="1774">
                  <c:v>0.34112226483830338</c:v>
                </c:pt>
                <c:pt idx="1775">
                  <c:v>0.34140260560601704</c:v>
                </c:pt>
                <c:pt idx="1776">
                  <c:v>0.34165774712184022</c:v>
                </c:pt>
                <c:pt idx="1777">
                  <c:v>0.34191779250839982</c:v>
                </c:pt>
                <c:pt idx="1778">
                  <c:v>0.34216800692497884</c:v>
                </c:pt>
                <c:pt idx="1779">
                  <c:v>0.34238534007333249</c:v>
                </c:pt>
                <c:pt idx="1780">
                  <c:v>0.34259384139157972</c:v>
                </c:pt>
                <c:pt idx="1781">
                  <c:v>0.34277865332116758</c:v>
                </c:pt>
                <c:pt idx="1782">
                  <c:v>0.34293015801017263</c:v>
                </c:pt>
                <c:pt idx="1783">
                  <c:v>0.34301635949612191</c:v>
                </c:pt>
                <c:pt idx="1784">
                  <c:v>0.34309223392744159</c:v>
                </c:pt>
                <c:pt idx="1785">
                  <c:v>0.34312264455192687</c:v>
                </c:pt>
                <c:pt idx="1786">
                  <c:v>0.34318595037699007</c:v>
                </c:pt>
                <c:pt idx="1787">
                  <c:v>0.34328166347771621</c:v>
                </c:pt>
                <c:pt idx="1788">
                  <c:v>0.34331505296927006</c:v>
                </c:pt>
                <c:pt idx="1789">
                  <c:v>0.34336582795673642</c:v>
                </c:pt>
                <c:pt idx="1790">
                  <c:v>0.34331778726300533</c:v>
                </c:pt>
                <c:pt idx="1791">
                  <c:v>0.34320045941451216</c:v>
                </c:pt>
                <c:pt idx="1792">
                  <c:v>0.34307218811600376</c:v>
                </c:pt>
                <c:pt idx="1793">
                  <c:v>0.34290823734563641</c:v>
                </c:pt>
                <c:pt idx="1794">
                  <c:v>0.34277837639754899</c:v>
                </c:pt>
                <c:pt idx="1795">
                  <c:v>0.34263622281130263</c:v>
                </c:pt>
                <c:pt idx="1796">
                  <c:v>0.34246363476331682</c:v>
                </c:pt>
                <c:pt idx="1797">
                  <c:v>0.34225263265639266</c:v>
                </c:pt>
                <c:pt idx="1798">
                  <c:v>0.34200513262623683</c:v>
                </c:pt>
                <c:pt idx="1799">
                  <c:v>0.34175023759410328</c:v>
                </c:pt>
                <c:pt idx="1800">
                  <c:v>0.34145895260855319</c:v>
                </c:pt>
                <c:pt idx="1801">
                  <c:v>0.34116108247683385</c:v>
                </c:pt>
                <c:pt idx="1802">
                  <c:v>0.34086565231087262</c:v>
                </c:pt>
                <c:pt idx="1803">
                  <c:v>0.34053890252295377</c:v>
                </c:pt>
                <c:pt idx="1804">
                  <c:v>0.34016849860166309</c:v>
                </c:pt>
                <c:pt idx="1805">
                  <c:v>0.33979554342636797</c:v>
                </c:pt>
                <c:pt idx="1806">
                  <c:v>0.33940337064486853</c:v>
                </c:pt>
                <c:pt idx="1807">
                  <c:v>0.33902587357612823</c:v>
                </c:pt>
                <c:pt idx="1808">
                  <c:v>0.33866176747525323</c:v>
                </c:pt>
                <c:pt idx="1809">
                  <c:v>0.33826281049525014</c:v>
                </c:pt>
                <c:pt idx="1810">
                  <c:v>0.33785897159618306</c:v>
                </c:pt>
                <c:pt idx="1811">
                  <c:v>0.33741337386364861</c:v>
                </c:pt>
                <c:pt idx="1812">
                  <c:v>0.33696517612328591</c:v>
                </c:pt>
                <c:pt idx="1813">
                  <c:v>0.33651635654488016</c:v>
                </c:pt>
                <c:pt idx="1814">
                  <c:v>0.33607244365878436</c:v>
                </c:pt>
                <c:pt idx="1815">
                  <c:v>0.33565875119049521</c:v>
                </c:pt>
                <c:pt idx="1816">
                  <c:v>0.33521538791547201</c:v>
                </c:pt>
                <c:pt idx="1817">
                  <c:v>0.33476514778452732</c:v>
                </c:pt>
                <c:pt idx="1818">
                  <c:v>0.33430609177642195</c:v>
                </c:pt>
                <c:pt idx="1819">
                  <c:v>0.33384294691453359</c:v>
                </c:pt>
                <c:pt idx="1820">
                  <c:v>0.33336887235092388</c:v>
                </c:pt>
                <c:pt idx="1821">
                  <c:v>0.3329093849374673</c:v>
                </c:pt>
                <c:pt idx="1822">
                  <c:v>0.33244853167812538</c:v>
                </c:pt>
                <c:pt idx="1823">
                  <c:v>0.33196527340839549</c:v>
                </c:pt>
                <c:pt idx="1824">
                  <c:v>0.33150901597936894</c:v>
                </c:pt>
                <c:pt idx="1825">
                  <c:v>0.33107558425700817</c:v>
                </c:pt>
                <c:pt idx="1826">
                  <c:v>0.33060318096287566</c:v>
                </c:pt>
                <c:pt idx="1827">
                  <c:v>0.33016772629452262</c:v>
                </c:pt>
                <c:pt idx="1828">
                  <c:v>0.3296887137525244</c:v>
                </c:pt>
                <c:pt idx="1829">
                  <c:v>0.32914325010147016</c:v>
                </c:pt>
                <c:pt idx="1830">
                  <c:v>0.32863412917972018</c:v>
                </c:pt>
                <c:pt idx="1831">
                  <c:v>0.32809402152803574</c:v>
                </c:pt>
                <c:pt idx="1832">
                  <c:v>0.32752638083883284</c:v>
                </c:pt>
                <c:pt idx="1833">
                  <c:v>0.3269841521757621</c:v>
                </c:pt>
                <c:pt idx="1834">
                  <c:v>0.32641897114396967</c:v>
                </c:pt>
                <c:pt idx="1835">
                  <c:v>0.32580218071161177</c:v>
                </c:pt>
                <c:pt idx="1836">
                  <c:v>0.32516138036527348</c:v>
                </c:pt>
                <c:pt idx="1837">
                  <c:v>0.32451709442317417</c:v>
                </c:pt>
                <c:pt idx="1838">
                  <c:v>0.32386163671125306</c:v>
                </c:pt>
                <c:pt idx="1839">
                  <c:v>0.32320388966228175</c:v>
                </c:pt>
                <c:pt idx="1840">
                  <c:v>0.32255368202993678</c:v>
                </c:pt>
                <c:pt idx="1841">
                  <c:v>0.32183357367403492</c:v>
                </c:pt>
                <c:pt idx="1842">
                  <c:v>0.32110372407224225</c:v>
                </c:pt>
                <c:pt idx="1843">
                  <c:v>0.3203240745826062</c:v>
                </c:pt>
                <c:pt idx="1844">
                  <c:v>0.31952126449926144</c:v>
                </c:pt>
                <c:pt idx="1845">
                  <c:v>0.31874009297216005</c:v>
                </c:pt>
                <c:pt idx="1846">
                  <c:v>0.3179901332818314</c:v>
                </c:pt>
                <c:pt idx="1847">
                  <c:v>0.3172218593617761</c:v>
                </c:pt>
                <c:pt idx="1848">
                  <c:v>0.31640396140044363</c:v>
                </c:pt>
                <c:pt idx="1849">
                  <c:v>0.31555930588465375</c:v>
                </c:pt>
                <c:pt idx="1850">
                  <c:v>0.31470502256409927</c:v>
                </c:pt>
                <c:pt idx="1851">
                  <c:v>0.31376380184328673</c:v>
                </c:pt>
                <c:pt idx="1852">
                  <c:v>0.31288737798570204</c:v>
                </c:pt>
                <c:pt idx="1853">
                  <c:v>0.31202181281986485</c:v>
                </c:pt>
                <c:pt idx="1854">
                  <c:v>0.31120270064589695</c:v>
                </c:pt>
                <c:pt idx="1855">
                  <c:v>0.31045172359361889</c:v>
                </c:pt>
                <c:pt idx="1856">
                  <c:v>0.30984011527714572</c:v>
                </c:pt>
                <c:pt idx="1857">
                  <c:v>0.30926983216046366</c:v>
                </c:pt>
                <c:pt idx="1858">
                  <c:v>0.30882984218535159</c:v>
                </c:pt>
                <c:pt idx="1859">
                  <c:v>0.30844411759836338</c:v>
                </c:pt>
                <c:pt idx="1860">
                  <c:v>0.30820992410899312</c:v>
                </c:pt>
                <c:pt idx="1861">
                  <c:v>0.30812289182215086</c:v>
                </c:pt>
                <c:pt idx="1862">
                  <c:v>0.30813994379744392</c:v>
                </c:pt>
                <c:pt idx="1863">
                  <c:v>0.30831064604227459</c:v>
                </c:pt>
                <c:pt idx="1864">
                  <c:v>0.30854456472009695</c:v>
                </c:pt>
                <c:pt idx="1865">
                  <c:v>0.30881299700292769</c:v>
                </c:pt>
                <c:pt idx="1866">
                  <c:v>0.30912642150203723</c:v>
                </c:pt>
                <c:pt idx="1867">
                  <c:v>0.30944807726933349</c:v>
                </c:pt>
                <c:pt idx="1868">
                  <c:v>0.30980530490334823</c:v>
                </c:pt>
                <c:pt idx="1869">
                  <c:v>0.31013693664507552</c:v>
                </c:pt>
                <c:pt idx="1870">
                  <c:v>0.31045021250918403</c:v>
                </c:pt>
                <c:pt idx="1871">
                  <c:v>0.3106814861440042</c:v>
                </c:pt>
                <c:pt idx="1872">
                  <c:v>0.31088600138914729</c:v>
                </c:pt>
                <c:pt idx="1873">
                  <c:v>0.31105506953022549</c:v>
                </c:pt>
                <c:pt idx="1874">
                  <c:v>0.31119988552424199</c:v>
                </c:pt>
                <c:pt idx="1875">
                  <c:v>0.31129808375916362</c:v>
                </c:pt>
                <c:pt idx="1876">
                  <c:v>0.31135493354550758</c:v>
                </c:pt>
                <c:pt idx="1877">
                  <c:v>0.31143248451851879</c:v>
                </c:pt>
                <c:pt idx="1878">
                  <c:v>0.31149396833891502</c:v>
                </c:pt>
                <c:pt idx="1879">
                  <c:v>0.31153228701045049</c:v>
                </c:pt>
                <c:pt idx="1880">
                  <c:v>0.31159296171389994</c:v>
                </c:pt>
                <c:pt idx="1881">
                  <c:v>0.31157481247915042</c:v>
                </c:pt>
                <c:pt idx="1882">
                  <c:v>0.31146185964227957</c:v>
                </c:pt>
                <c:pt idx="1883">
                  <c:v>0.31139114736427548</c:v>
                </c:pt>
                <c:pt idx="1884">
                  <c:v>0.31126511728988526</c:v>
                </c:pt>
                <c:pt idx="1885">
                  <c:v>0.31114826527753886</c:v>
                </c:pt>
                <c:pt idx="1886">
                  <c:v>0.31107886981001137</c:v>
                </c:pt>
                <c:pt idx="1887">
                  <c:v>0.31100979272770529</c:v>
                </c:pt>
                <c:pt idx="1888">
                  <c:v>0.3109284517826027</c:v>
                </c:pt>
                <c:pt idx="1889">
                  <c:v>0.31091318959406866</c:v>
                </c:pt>
                <c:pt idx="1890">
                  <c:v>0.31092055140151126</c:v>
                </c:pt>
                <c:pt idx="1891">
                  <c:v>0.31097871956045403</c:v>
                </c:pt>
                <c:pt idx="1892">
                  <c:v>0.31106055105762304</c:v>
                </c:pt>
                <c:pt idx="1893">
                  <c:v>0.31117054017327667</c:v>
                </c:pt>
                <c:pt idx="1894">
                  <c:v>0.31129525982670475</c:v>
                </c:pt>
                <c:pt idx="1895">
                  <c:v>0.31144304424651881</c:v>
                </c:pt>
                <c:pt idx="1896">
                  <c:v>0.31165483436267477</c:v>
                </c:pt>
                <c:pt idx="1897">
                  <c:v>0.31190859459866854</c:v>
                </c:pt>
                <c:pt idx="1898">
                  <c:v>0.31211245599012466</c:v>
                </c:pt>
                <c:pt idx="1899">
                  <c:v>0.31234960120066635</c:v>
                </c:pt>
                <c:pt idx="1900">
                  <c:v>0.3125751094122784</c:v>
                </c:pt>
                <c:pt idx="1901">
                  <c:v>0.31280726890087468</c:v>
                </c:pt>
                <c:pt idx="1902">
                  <c:v>0.31316166103140286</c:v>
                </c:pt>
                <c:pt idx="1903">
                  <c:v>0.31356654082052443</c:v>
                </c:pt>
                <c:pt idx="1904">
                  <c:v>0.31391611418232312</c:v>
                </c:pt>
                <c:pt idx="1905">
                  <c:v>0.31427963653101609</c:v>
                </c:pt>
                <c:pt idx="1906">
                  <c:v>0.31461668460013786</c:v>
                </c:pt>
                <c:pt idx="1907">
                  <c:v>0.31490851860745406</c:v>
                </c:pt>
                <c:pt idx="1908">
                  <c:v>0.31526647063283125</c:v>
                </c:pt>
                <c:pt idx="1909">
                  <c:v>0.3156610663811153</c:v>
                </c:pt>
                <c:pt idx="1910">
                  <c:v>0.31607000029209437</c:v>
                </c:pt>
                <c:pt idx="1911">
                  <c:v>0.3164689876475017</c:v>
                </c:pt>
                <c:pt idx="1912">
                  <c:v>0.31686438302527947</c:v>
                </c:pt>
                <c:pt idx="1913">
                  <c:v>0.31725088428716447</c:v>
                </c:pt>
                <c:pt idx="1914">
                  <c:v>0.31762596383118802</c:v>
                </c:pt>
                <c:pt idx="1915">
                  <c:v>0.31799482724177991</c:v>
                </c:pt>
                <c:pt idx="1916">
                  <c:v>0.31834503059178565</c:v>
                </c:pt>
                <c:pt idx="1917">
                  <c:v>0.31860227700281019</c:v>
                </c:pt>
                <c:pt idx="1918">
                  <c:v>0.31881317048748076</c:v>
                </c:pt>
                <c:pt idx="1919">
                  <c:v>0.31896449075703237</c:v>
                </c:pt>
                <c:pt idx="1920">
                  <c:v>0.31903557281608275</c:v>
                </c:pt>
                <c:pt idx="1921">
                  <c:v>0.31908616832383691</c:v>
                </c:pt>
                <c:pt idx="1922">
                  <c:v>0.31909199205318256</c:v>
                </c:pt>
                <c:pt idx="1923">
                  <c:v>0.31911388119889739</c:v>
                </c:pt>
                <c:pt idx="1924">
                  <c:v>0.31912092402907272</c:v>
                </c:pt>
                <c:pt idx="1925">
                  <c:v>0.31906623860321903</c:v>
                </c:pt>
                <c:pt idx="1926">
                  <c:v>0.31899400535674322</c:v>
                </c:pt>
                <c:pt idx="1927">
                  <c:v>0.31890678349654977</c:v>
                </c:pt>
                <c:pt idx="1928">
                  <c:v>0.31879101243798563</c:v>
                </c:pt>
                <c:pt idx="1929">
                  <c:v>0.31869400700281186</c:v>
                </c:pt>
                <c:pt idx="1930">
                  <c:v>0.31857567008170129</c:v>
                </c:pt>
                <c:pt idx="1931">
                  <c:v>0.31841705030314998</c:v>
                </c:pt>
                <c:pt idx="1932">
                  <c:v>0.31825695642320656</c:v>
                </c:pt>
                <c:pt idx="1933">
                  <c:v>0.3181206998231324</c:v>
                </c:pt>
                <c:pt idx="1934">
                  <c:v>0.31794153338150211</c:v>
                </c:pt>
                <c:pt idx="1935">
                  <c:v>0.3178031643937928</c:v>
                </c:pt>
                <c:pt idx="1936">
                  <c:v>0.31761370845424436</c:v>
                </c:pt>
                <c:pt idx="1937">
                  <c:v>0.31739892337412728</c:v>
                </c:pt>
                <c:pt idx="1938">
                  <c:v>0.31724333334664045</c:v>
                </c:pt>
                <c:pt idx="1939">
                  <c:v>0.31713165985712694</c:v>
                </c:pt>
                <c:pt idx="1940">
                  <c:v>0.31702677170601218</c:v>
                </c:pt>
                <c:pt idx="1941">
                  <c:v>0.31700148009558998</c:v>
                </c:pt>
                <c:pt idx="1942">
                  <c:v>0.31698323350710206</c:v>
                </c:pt>
                <c:pt idx="1943">
                  <c:v>0.31691885536459191</c:v>
                </c:pt>
                <c:pt idx="1944">
                  <c:v>0.31685494393811664</c:v>
                </c:pt>
                <c:pt idx="1945">
                  <c:v>0.31678037759797628</c:v>
                </c:pt>
                <c:pt idx="1946">
                  <c:v>0.3167384831924927</c:v>
                </c:pt>
                <c:pt idx="1947">
                  <c:v>0.31669638848693904</c:v>
                </c:pt>
                <c:pt idx="1948">
                  <c:v>0.31668300878876815</c:v>
                </c:pt>
                <c:pt idx="1949">
                  <c:v>0.31673645593943345</c:v>
                </c:pt>
                <c:pt idx="1950">
                  <c:v>0.31669574106595716</c:v>
                </c:pt>
                <c:pt idx="1951">
                  <c:v>0.31659569422346362</c:v>
                </c:pt>
                <c:pt idx="1952">
                  <c:v>0.31650526779633209</c:v>
                </c:pt>
                <c:pt idx="1953">
                  <c:v>0.3163992741101993</c:v>
                </c:pt>
                <c:pt idx="1954">
                  <c:v>0.3162951110100401</c:v>
                </c:pt>
                <c:pt idx="1955">
                  <c:v>0.31625071620555428</c:v>
                </c:pt>
                <c:pt idx="1956">
                  <c:v>0.31615392066946851</c:v>
                </c:pt>
                <c:pt idx="1957">
                  <c:v>0.31602705642358847</c:v>
                </c:pt>
                <c:pt idx="1958">
                  <c:v>0.31585261940748449</c:v>
                </c:pt>
                <c:pt idx="1959">
                  <c:v>0.3156361963653404</c:v>
                </c:pt>
                <c:pt idx="1960">
                  <c:v>0.31541470008235789</c:v>
                </c:pt>
                <c:pt idx="1961">
                  <c:v>0.31519826213766761</c:v>
                </c:pt>
                <c:pt idx="1962">
                  <c:v>0.31494366905980553</c:v>
                </c:pt>
                <c:pt idx="1963">
                  <c:v>0.31467274794925681</c:v>
                </c:pt>
                <c:pt idx="1964">
                  <c:v>0.31443810966460634</c:v>
                </c:pt>
                <c:pt idx="1965">
                  <c:v>0.31416404873526255</c:v>
                </c:pt>
                <c:pt idx="1966">
                  <c:v>0.31392114106954794</c:v>
                </c:pt>
                <c:pt idx="1967">
                  <c:v>0.31369322236134117</c:v>
                </c:pt>
                <c:pt idx="1968">
                  <c:v>0.31338099791608248</c:v>
                </c:pt>
                <c:pt idx="1969">
                  <c:v>0.31311897968806379</c:v>
                </c:pt>
                <c:pt idx="1970">
                  <c:v>0.31279898662224581</c:v>
                </c:pt>
                <c:pt idx="1971">
                  <c:v>0.31234378382596023</c:v>
                </c:pt>
                <c:pt idx="1972">
                  <c:v>0.31194758794115368</c:v>
                </c:pt>
                <c:pt idx="1973">
                  <c:v>0.31155917069918132</c:v>
                </c:pt>
                <c:pt idx="1974">
                  <c:v>0.31114527960539856</c:v>
                </c:pt>
                <c:pt idx="1975">
                  <c:v>0.31078842885830554</c:v>
                </c:pt>
                <c:pt idx="1976">
                  <c:v>0.31051098051544385</c:v>
                </c:pt>
                <c:pt idx="1977">
                  <c:v>0.310135365020069</c:v>
                </c:pt>
                <c:pt idx="1978">
                  <c:v>0.30969460587204328</c:v>
                </c:pt>
                <c:pt idx="1979">
                  <c:v>0.30928482332592855</c:v>
                </c:pt>
                <c:pt idx="1980">
                  <c:v>0.30884882773617445</c:v>
                </c:pt>
                <c:pt idx="1981">
                  <c:v>0.308468698210907</c:v>
                </c:pt>
                <c:pt idx="1982">
                  <c:v>0.30810836045472784</c:v>
                </c:pt>
                <c:pt idx="1983">
                  <c:v>0.30776222358289768</c:v>
                </c:pt>
                <c:pt idx="1984">
                  <c:v>0.30745159134447642</c:v>
                </c:pt>
                <c:pt idx="1985">
                  <c:v>0.30710963119507445</c:v>
                </c:pt>
                <c:pt idx="1986">
                  <c:v>0.30676967891319823</c:v>
                </c:pt>
                <c:pt idx="1987">
                  <c:v>0.30642333830043339</c:v>
                </c:pt>
                <c:pt idx="1988">
                  <c:v>0.30607528062357314</c:v>
                </c:pt>
                <c:pt idx="1989">
                  <c:v>0.30573629489177928</c:v>
                </c:pt>
                <c:pt idx="1990">
                  <c:v>0.30540082642625249</c:v>
                </c:pt>
                <c:pt idx="1991">
                  <c:v>0.30503338889592063</c:v>
                </c:pt>
                <c:pt idx="1992">
                  <c:v>0.30458785824324086</c:v>
                </c:pt>
                <c:pt idx="1993">
                  <c:v>0.30428618788252521</c:v>
                </c:pt>
                <c:pt idx="1994">
                  <c:v>0.30408962910575904</c:v>
                </c:pt>
                <c:pt idx="1995">
                  <c:v>0.30379995592566339</c:v>
                </c:pt>
                <c:pt idx="1996">
                  <c:v>0.30360974991140144</c:v>
                </c:pt>
                <c:pt idx="1997">
                  <c:v>0.30330309649678727</c:v>
                </c:pt>
                <c:pt idx="1998">
                  <c:v>0.30281254458757906</c:v>
                </c:pt>
                <c:pt idx="1999">
                  <c:v>0.30241707507585947</c:v>
                </c:pt>
                <c:pt idx="2000">
                  <c:v>0.30215753583642302</c:v>
                </c:pt>
                <c:pt idx="2001">
                  <c:v>0.30184313482688085</c:v>
                </c:pt>
                <c:pt idx="2002">
                  <c:v>0.3015442593029819</c:v>
                </c:pt>
                <c:pt idx="2003">
                  <c:v>0.30128107186444042</c:v>
                </c:pt>
                <c:pt idx="2004">
                  <c:v>0.30104509296815118</c:v>
                </c:pt>
                <c:pt idx="2005">
                  <c:v>0.30079044184160814</c:v>
                </c:pt>
                <c:pt idx="2006">
                  <c:v>0.30061064364084927</c:v>
                </c:pt>
                <c:pt idx="2007">
                  <c:v>0.30032864946032101</c:v>
                </c:pt>
                <c:pt idx="2008">
                  <c:v>0.29994189187513026</c:v>
                </c:pt>
                <c:pt idx="2009">
                  <c:v>0.29960698213547982</c:v>
                </c:pt>
                <c:pt idx="2010">
                  <c:v>0.29925736713629908</c:v>
                </c:pt>
                <c:pt idx="2011">
                  <c:v>0.29900186720446814</c:v>
                </c:pt>
                <c:pt idx="2012">
                  <c:v>0.298804588174232</c:v>
                </c:pt>
                <c:pt idx="2013">
                  <c:v>0.29848131431090369</c:v>
                </c:pt>
                <c:pt idx="2014">
                  <c:v>0.29811680194899859</c:v>
                </c:pt>
                <c:pt idx="2015">
                  <c:v>0.29782362804433549</c:v>
                </c:pt>
                <c:pt idx="2016">
                  <c:v>0.29752655824175872</c:v>
                </c:pt>
                <c:pt idx="2017">
                  <c:v>0.29723961250809672</c:v>
                </c:pt>
                <c:pt idx="2018">
                  <c:v>0.29694835810308878</c:v>
                </c:pt>
                <c:pt idx="2019">
                  <c:v>0.29663466737634842</c:v>
                </c:pt>
                <c:pt idx="2020">
                  <c:v>0.29627863852012198</c:v>
                </c:pt>
                <c:pt idx="2021">
                  <c:v>0.29594298241624217</c:v>
                </c:pt>
                <c:pt idx="2022">
                  <c:v>0.2957113428005797</c:v>
                </c:pt>
                <c:pt idx="2023">
                  <c:v>0.2954115383336221</c:v>
                </c:pt>
                <c:pt idx="2024">
                  <c:v>0.29507490123738916</c:v>
                </c:pt>
                <c:pt idx="2025">
                  <c:v>0.29473911463375169</c:v>
                </c:pt>
                <c:pt idx="2026">
                  <c:v>0.29432820941354015</c:v>
                </c:pt>
                <c:pt idx="2027">
                  <c:v>0.29397603713151493</c:v>
                </c:pt>
                <c:pt idx="2028">
                  <c:v>0.29367985016289472</c:v>
                </c:pt>
                <c:pt idx="2029">
                  <c:v>0.29347748062928652</c:v>
                </c:pt>
                <c:pt idx="2030">
                  <c:v>0.29321037285045093</c:v>
                </c:pt>
                <c:pt idx="2031">
                  <c:v>0.29300168941803612</c:v>
                </c:pt>
                <c:pt idx="2032">
                  <c:v>0.2926234290374265</c:v>
                </c:pt>
                <c:pt idx="2033">
                  <c:v>0.29222334846590303</c:v>
                </c:pt>
                <c:pt idx="2034">
                  <c:v>0.29198491865728893</c:v>
                </c:pt>
                <c:pt idx="2035">
                  <c:v>0.29174656594390286</c:v>
                </c:pt>
                <c:pt idx="2036">
                  <c:v>0.29160154904851993</c:v>
                </c:pt>
                <c:pt idx="2037">
                  <c:v>0.29149322062351873</c:v>
                </c:pt>
                <c:pt idx="2038">
                  <c:v>0.29120362494603441</c:v>
                </c:pt>
                <c:pt idx="2039">
                  <c:v>0.29079203849362684</c:v>
                </c:pt>
                <c:pt idx="2040">
                  <c:v>0.2905196732289943</c:v>
                </c:pt>
                <c:pt idx="2041">
                  <c:v>0.29024896305618197</c:v>
                </c:pt>
                <c:pt idx="2042">
                  <c:v>0.28999878177829563</c:v>
                </c:pt>
                <c:pt idx="2043">
                  <c:v>0.28991597154951204</c:v>
                </c:pt>
                <c:pt idx="2044">
                  <c:v>0.28976406436253321</c:v>
                </c:pt>
                <c:pt idx="2045">
                  <c:v>0.28958546042606798</c:v>
                </c:pt>
                <c:pt idx="2046">
                  <c:v>0.28940498289203048</c:v>
                </c:pt>
                <c:pt idx="2047">
                  <c:v>0.28909845616973717</c:v>
                </c:pt>
                <c:pt idx="2048">
                  <c:v>0.28870338876658791</c:v>
                </c:pt>
                <c:pt idx="2049">
                  <c:v>0.28822935744327438</c:v>
                </c:pt>
                <c:pt idx="2050">
                  <c:v>0.28770803353920377</c:v>
                </c:pt>
                <c:pt idx="2051">
                  <c:v>0.28738294058799474</c:v>
                </c:pt>
                <c:pt idx="2052">
                  <c:v>0.28717521875387558</c:v>
                </c:pt>
                <c:pt idx="2053">
                  <c:v>0.28688985711109161</c:v>
                </c:pt>
                <c:pt idx="2054">
                  <c:v>0.28676382119480176</c:v>
                </c:pt>
                <c:pt idx="2055">
                  <c:v>0.28661065639719913</c:v>
                </c:pt>
                <c:pt idx="2056">
                  <c:v>0.28626970555304093</c:v>
                </c:pt>
                <c:pt idx="2057">
                  <c:v>0.28599810949620408</c:v>
                </c:pt>
                <c:pt idx="2058">
                  <c:v>0.28555285740777359</c:v>
                </c:pt>
                <c:pt idx="2059">
                  <c:v>0.28497389577276055</c:v>
                </c:pt>
                <c:pt idx="2060">
                  <c:v>0.2846463873582748</c:v>
                </c:pt>
                <c:pt idx="2061">
                  <c:v>0.28432456165256204</c:v>
                </c:pt>
                <c:pt idx="2062">
                  <c:v>0.2839802594768383</c:v>
                </c:pt>
                <c:pt idx="2063">
                  <c:v>0.28372141289146474</c:v>
                </c:pt>
                <c:pt idx="2064">
                  <c:v>0.28316788557336309</c:v>
                </c:pt>
                <c:pt idx="2065">
                  <c:v>0.28243740291996505</c:v>
                </c:pt>
                <c:pt idx="2066">
                  <c:v>0.28199628128262305</c:v>
                </c:pt>
                <c:pt idx="2067">
                  <c:v>0.28158680911635858</c:v>
                </c:pt>
                <c:pt idx="2068">
                  <c:v>0.28119510938583431</c:v>
                </c:pt>
                <c:pt idx="2069">
                  <c:v>0.28108282059059425</c:v>
                </c:pt>
                <c:pt idx="2070">
                  <c:v>0.28077200537993141</c:v>
                </c:pt>
                <c:pt idx="2071">
                  <c:v>0.28028032648284995</c:v>
                </c:pt>
                <c:pt idx="2072">
                  <c:v>0.27983693681566213</c:v>
                </c:pt>
                <c:pt idx="2073">
                  <c:v>0.27925275922073406</c:v>
                </c:pt>
                <c:pt idx="2074">
                  <c:v>0.27863222696472589</c:v>
                </c:pt>
                <c:pt idx="2075">
                  <c:v>0.27802142047992484</c:v>
                </c:pt>
                <c:pt idx="2076">
                  <c:v>0.27744570554833292</c:v>
                </c:pt>
                <c:pt idx="2077">
                  <c:v>0.2767785016310092</c:v>
                </c:pt>
                <c:pt idx="2078">
                  <c:v>0.27598769490882485</c:v>
                </c:pt>
                <c:pt idx="2079">
                  <c:v>0.27526806625016614</c:v>
                </c:pt>
                <c:pt idx="2080">
                  <c:v>0.27465875191135414</c:v>
                </c:pt>
                <c:pt idx="2081">
                  <c:v>0.27428636915836552</c:v>
                </c:pt>
                <c:pt idx="2082">
                  <c:v>0.27398421006696394</c:v>
                </c:pt>
                <c:pt idx="2083">
                  <c:v>0.27355337038673205</c:v>
                </c:pt>
                <c:pt idx="2084">
                  <c:v>0.27289933769847502</c:v>
                </c:pt>
                <c:pt idx="2085">
                  <c:v>0.27204281761527305</c:v>
                </c:pt>
                <c:pt idx="2086">
                  <c:v>0.2713686751259296</c:v>
                </c:pt>
                <c:pt idx="2087">
                  <c:v>0.27086161896111943</c:v>
                </c:pt>
                <c:pt idx="2088">
                  <c:v>0.27029372372428812</c:v>
                </c:pt>
                <c:pt idx="2089">
                  <c:v>0.26961607364938117</c:v>
                </c:pt>
                <c:pt idx="2090">
                  <c:v>0.26890621173543133</c:v>
                </c:pt>
                <c:pt idx="2091">
                  <c:v>0.26819099158706317</c:v>
                </c:pt>
                <c:pt idx="2092">
                  <c:v>0.26761967793975255</c:v>
                </c:pt>
                <c:pt idx="2093">
                  <c:v>0.2671679586584777</c:v>
                </c:pt>
                <c:pt idx="2094">
                  <c:v>0.26661913426635703</c:v>
                </c:pt>
                <c:pt idx="2095">
                  <c:v>0.26619472417924517</c:v>
                </c:pt>
                <c:pt idx="2096">
                  <c:v>0.2656669475396613</c:v>
                </c:pt>
                <c:pt idx="2097">
                  <c:v>0.26517844711508731</c:v>
                </c:pt>
                <c:pt idx="2098">
                  <c:v>0.26486263835199364</c:v>
                </c:pt>
                <c:pt idx="2099">
                  <c:v>0.26428391815892738</c:v>
                </c:pt>
                <c:pt idx="2100">
                  <c:v>0.26370189283303763</c:v>
                </c:pt>
                <c:pt idx="2101">
                  <c:v>0.26303182585500101</c:v>
                </c:pt>
                <c:pt idx="2102">
                  <c:v>0.2623085567339023</c:v>
                </c:pt>
                <c:pt idx="2103">
                  <c:v>0.26181264757033879</c:v>
                </c:pt>
                <c:pt idx="2104">
                  <c:v>0.26142889100442152</c:v>
                </c:pt>
                <c:pt idx="2105">
                  <c:v>0.26117501603440108</c:v>
                </c:pt>
                <c:pt idx="2106">
                  <c:v>0.26093027333916208</c:v>
                </c:pt>
                <c:pt idx="2107">
                  <c:v>0.26047122182654264</c:v>
                </c:pt>
                <c:pt idx="2108">
                  <c:v>0.2597608163725536</c:v>
                </c:pt>
                <c:pt idx="2109">
                  <c:v>0.25909335575532327</c:v>
                </c:pt>
                <c:pt idx="2110">
                  <c:v>0.2584613090163026</c:v>
                </c:pt>
                <c:pt idx="2111">
                  <c:v>0.25788352597473974</c:v>
                </c:pt>
                <c:pt idx="2112">
                  <c:v>0.25762803843898746</c:v>
                </c:pt>
                <c:pt idx="2113">
                  <c:v>0.25737231702334268</c:v>
                </c:pt>
                <c:pt idx="2114">
                  <c:v>0.25688958322790117</c:v>
                </c:pt>
                <c:pt idx="2115">
                  <c:v>0.25629122480704974</c:v>
                </c:pt>
                <c:pt idx="2116">
                  <c:v>0.25573406248988428</c:v>
                </c:pt>
                <c:pt idx="2117">
                  <c:v>0.25537441494660157</c:v>
                </c:pt>
                <c:pt idx="2118">
                  <c:v>0.25515838436133847</c:v>
                </c:pt>
                <c:pt idx="2119">
                  <c:v>0.25485831077387811</c:v>
                </c:pt>
                <c:pt idx="2120">
                  <c:v>0.25432388305297504</c:v>
                </c:pt>
                <c:pt idx="2121">
                  <c:v>0.25356188467753071</c:v>
                </c:pt>
                <c:pt idx="2122">
                  <c:v>0.25303620887584161</c:v>
                </c:pt>
                <c:pt idx="2123">
                  <c:v>0.25282817707890431</c:v>
                </c:pt>
                <c:pt idx="2124">
                  <c:v>0.25242327042186241</c:v>
                </c:pt>
                <c:pt idx="2125">
                  <c:v>0.25202733400561206</c:v>
                </c:pt>
                <c:pt idx="2126">
                  <c:v>0.25140392843844434</c:v>
                </c:pt>
                <c:pt idx="2127">
                  <c:v>0.25068155436089001</c:v>
                </c:pt>
                <c:pt idx="2128">
                  <c:v>0.2504069544934715</c:v>
                </c:pt>
                <c:pt idx="2129">
                  <c:v>0.24965093374629421</c:v>
                </c:pt>
                <c:pt idx="2130">
                  <c:v>0.2489679199446205</c:v>
                </c:pt>
                <c:pt idx="2131">
                  <c:v>0.2483158837739716</c:v>
                </c:pt>
                <c:pt idx="2132">
                  <c:v>0.24758790278362028</c:v>
                </c:pt>
                <c:pt idx="2133">
                  <c:v>0.24773395552591981</c:v>
                </c:pt>
                <c:pt idx="2134">
                  <c:v>0.24794974619834573</c:v>
                </c:pt>
                <c:pt idx="2135">
                  <c:v>0.24777987753927203</c:v>
                </c:pt>
                <c:pt idx="2136">
                  <c:v>0.24769255969938828</c:v>
                </c:pt>
                <c:pt idx="2137">
                  <c:v>0.24746021806001772</c:v>
                </c:pt>
                <c:pt idx="2138">
                  <c:v>0.24679713533419392</c:v>
                </c:pt>
                <c:pt idx="2139">
                  <c:v>0.2466397630042696</c:v>
                </c:pt>
                <c:pt idx="2140">
                  <c:v>0.24605799924258095</c:v>
                </c:pt>
                <c:pt idx="2141">
                  <c:v>0.24548394080641467</c:v>
                </c:pt>
                <c:pt idx="2142">
                  <c:v>0.24477384617312289</c:v>
                </c:pt>
                <c:pt idx="2143">
                  <c:v>0.24412788558454515</c:v>
                </c:pt>
                <c:pt idx="2144">
                  <c:v>0.24321995227354812</c:v>
                </c:pt>
                <c:pt idx="2145">
                  <c:v>0.24274919916050139</c:v>
                </c:pt>
                <c:pt idx="2146">
                  <c:v>0.24307550189008054</c:v>
                </c:pt>
                <c:pt idx="2147">
                  <c:v>0.24275723968779203</c:v>
                </c:pt>
                <c:pt idx="2148">
                  <c:v>0.24283475485327791</c:v>
                </c:pt>
                <c:pt idx="2149">
                  <c:v>0.24234116464403513</c:v>
                </c:pt>
                <c:pt idx="2150">
                  <c:v>0.24130440837359998</c:v>
                </c:pt>
              </c:numCache>
            </c:numRef>
          </c:yVal>
          <c:smooth val="1"/>
          <c:extLst>
            <c:ext xmlns:c16="http://schemas.microsoft.com/office/drawing/2014/chart" uri="{C3380CC4-5D6E-409C-BE32-E72D297353CC}">
              <c16:uniqueId val="{00000044-1C1D-46AE-B92F-7DA50429CA8D}"/>
            </c:ext>
          </c:extLst>
        </c:ser>
        <c:ser>
          <c:idx val="69"/>
          <c:order val="69"/>
          <c:spPr>
            <a:ln w="19050" cap="rnd">
              <a:solidFill>
                <a:schemeClr val="accent4">
                  <a:lumMod val="80000"/>
                  <a:lumOff val="2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Database'!$DZ$122:$DZ$2272</c:f>
              <c:numCache>
                <c:formatCode>General</c:formatCode>
                <c:ptCount val="2151"/>
                <c:pt idx="0">
                  <c:v>6.0452252620585588E-2</c:v>
                </c:pt>
                <c:pt idx="1">
                  <c:v>6.0185239610507334E-2</c:v>
                </c:pt>
                <c:pt idx="2">
                  <c:v>6.2235456073439645E-2</c:v>
                </c:pt>
                <c:pt idx="3">
                  <c:v>6.2641946839117862E-2</c:v>
                </c:pt>
                <c:pt idx="4">
                  <c:v>6.0113009236550143E-2</c:v>
                </c:pt>
                <c:pt idx="5">
                  <c:v>5.2073381195606193E-2</c:v>
                </c:pt>
                <c:pt idx="6">
                  <c:v>5.3223591338871799E-2</c:v>
                </c:pt>
                <c:pt idx="7">
                  <c:v>5.253523774288351E-2</c:v>
                </c:pt>
                <c:pt idx="8">
                  <c:v>4.5713922218208337E-2</c:v>
                </c:pt>
                <c:pt idx="9">
                  <c:v>5.3132965720639524E-2</c:v>
                </c:pt>
                <c:pt idx="10">
                  <c:v>5.8862537597081092E-2</c:v>
                </c:pt>
                <c:pt idx="11">
                  <c:v>5.628244814474892E-2</c:v>
                </c:pt>
                <c:pt idx="12">
                  <c:v>5.5551762487069577E-2</c:v>
                </c:pt>
                <c:pt idx="13">
                  <c:v>5.5234720317634406E-2</c:v>
                </c:pt>
                <c:pt idx="14">
                  <c:v>5.4336213195281362E-2</c:v>
                </c:pt>
                <c:pt idx="15">
                  <c:v>5.577331434291577E-2</c:v>
                </c:pt>
                <c:pt idx="16">
                  <c:v>5.3726357497638176E-2</c:v>
                </c:pt>
                <c:pt idx="17">
                  <c:v>5.1741308080103653E-2</c:v>
                </c:pt>
                <c:pt idx="18">
                  <c:v>5.1776141874400945E-2</c:v>
                </c:pt>
                <c:pt idx="19">
                  <c:v>5.2093379600169069E-2</c:v>
                </c:pt>
                <c:pt idx="20">
                  <c:v>5.2892317530322662E-2</c:v>
                </c:pt>
                <c:pt idx="21">
                  <c:v>5.3045392690796909E-2</c:v>
                </c:pt>
                <c:pt idx="22">
                  <c:v>5.6865280758460986E-2</c:v>
                </c:pt>
                <c:pt idx="23">
                  <c:v>5.6031670361232022E-2</c:v>
                </c:pt>
                <c:pt idx="24">
                  <c:v>5.4519900096345823E-2</c:v>
                </c:pt>
                <c:pt idx="25">
                  <c:v>5.9233571951657828E-2</c:v>
                </c:pt>
                <c:pt idx="26">
                  <c:v>5.643415975747431E-2</c:v>
                </c:pt>
                <c:pt idx="27">
                  <c:v>5.2561440694557669E-2</c:v>
                </c:pt>
                <c:pt idx="28">
                  <c:v>5.3853559900752336E-2</c:v>
                </c:pt>
                <c:pt idx="29">
                  <c:v>5.3561750247369248E-2</c:v>
                </c:pt>
                <c:pt idx="30">
                  <c:v>5.253088749150947E-2</c:v>
                </c:pt>
                <c:pt idx="31">
                  <c:v>5.292629654770848E-2</c:v>
                </c:pt>
                <c:pt idx="32">
                  <c:v>5.3664991674361985E-2</c:v>
                </c:pt>
                <c:pt idx="33">
                  <c:v>5.1964182482558359E-2</c:v>
                </c:pt>
                <c:pt idx="34">
                  <c:v>5.011576456727828E-2</c:v>
                </c:pt>
                <c:pt idx="35">
                  <c:v>5.266488398419019E-2</c:v>
                </c:pt>
                <c:pt idx="36">
                  <c:v>5.5832888495459226E-2</c:v>
                </c:pt>
                <c:pt idx="37">
                  <c:v>5.6310347113784388E-2</c:v>
                </c:pt>
                <c:pt idx="38">
                  <c:v>5.4480563654130676E-2</c:v>
                </c:pt>
                <c:pt idx="39">
                  <c:v>5.422956366113476E-2</c:v>
                </c:pt>
                <c:pt idx="40">
                  <c:v>5.4194269617334728E-2</c:v>
                </c:pt>
                <c:pt idx="41">
                  <c:v>5.3796867632089074E-2</c:v>
                </c:pt>
                <c:pt idx="42">
                  <c:v>5.5787003643353698E-2</c:v>
                </c:pt>
                <c:pt idx="43">
                  <c:v>5.632631148013939E-2</c:v>
                </c:pt>
                <c:pt idx="44">
                  <c:v>5.5142856804135443E-2</c:v>
                </c:pt>
                <c:pt idx="45">
                  <c:v>5.7021645812830139E-2</c:v>
                </c:pt>
                <c:pt idx="46">
                  <c:v>5.8173992142353172E-2</c:v>
                </c:pt>
                <c:pt idx="47">
                  <c:v>5.7710952866059616E-2</c:v>
                </c:pt>
                <c:pt idx="48">
                  <c:v>5.5609527125054979E-2</c:v>
                </c:pt>
                <c:pt idx="49">
                  <c:v>5.5665236166911956E-2</c:v>
                </c:pt>
                <c:pt idx="50">
                  <c:v>5.719651777037945E-2</c:v>
                </c:pt>
                <c:pt idx="51">
                  <c:v>5.9030374899157967E-2</c:v>
                </c:pt>
                <c:pt idx="52">
                  <c:v>5.9240395917876866E-2</c:v>
                </c:pt>
                <c:pt idx="53">
                  <c:v>5.8282054306384092E-2</c:v>
                </c:pt>
                <c:pt idx="54">
                  <c:v>5.7217269783026083E-2</c:v>
                </c:pt>
                <c:pt idx="55">
                  <c:v>5.7568116748484478E-2</c:v>
                </c:pt>
                <c:pt idx="56">
                  <c:v>5.774769769104815E-2</c:v>
                </c:pt>
                <c:pt idx="57">
                  <c:v>5.7978529868253831E-2</c:v>
                </c:pt>
                <c:pt idx="58">
                  <c:v>5.9560767998622637E-2</c:v>
                </c:pt>
                <c:pt idx="59">
                  <c:v>5.9898179814911114E-2</c:v>
                </c:pt>
                <c:pt idx="60">
                  <c:v>5.9876660952112783E-2</c:v>
                </c:pt>
                <c:pt idx="61">
                  <c:v>6.0393113546826506E-2</c:v>
                </c:pt>
                <c:pt idx="62">
                  <c:v>6.0151279279958315E-2</c:v>
                </c:pt>
                <c:pt idx="63">
                  <c:v>6.013907338574951E-2</c:v>
                </c:pt>
                <c:pt idx="64">
                  <c:v>6.0668811470412802E-2</c:v>
                </c:pt>
                <c:pt idx="65">
                  <c:v>6.0742279659027933E-2</c:v>
                </c:pt>
                <c:pt idx="66">
                  <c:v>6.0887248055897299E-2</c:v>
                </c:pt>
                <c:pt idx="67">
                  <c:v>6.1500747290857992E-2</c:v>
                </c:pt>
                <c:pt idx="68">
                  <c:v>6.2150478403373899E-2</c:v>
                </c:pt>
                <c:pt idx="69">
                  <c:v>6.2414647337130334E-2</c:v>
                </c:pt>
                <c:pt idx="70">
                  <c:v>6.2605017497188872E-2</c:v>
                </c:pt>
                <c:pt idx="71">
                  <c:v>6.3149503616896696E-2</c:v>
                </c:pt>
                <c:pt idx="72">
                  <c:v>6.3252786388498572E-2</c:v>
                </c:pt>
                <c:pt idx="73">
                  <c:v>6.3336171355586127E-2</c:v>
                </c:pt>
                <c:pt idx="74">
                  <c:v>6.3960084891187083E-2</c:v>
                </c:pt>
                <c:pt idx="75">
                  <c:v>6.381526840009126E-2</c:v>
                </c:pt>
                <c:pt idx="76">
                  <c:v>6.4290195090451988E-2</c:v>
                </c:pt>
                <c:pt idx="77">
                  <c:v>6.5597737585809515E-2</c:v>
                </c:pt>
                <c:pt idx="78">
                  <c:v>6.5287245520803491E-2</c:v>
                </c:pt>
                <c:pt idx="79">
                  <c:v>6.5468735620620402E-2</c:v>
                </c:pt>
                <c:pt idx="80">
                  <c:v>6.6184514940128586E-2</c:v>
                </c:pt>
                <c:pt idx="81">
                  <c:v>6.6678822020708017E-2</c:v>
                </c:pt>
                <c:pt idx="82">
                  <c:v>6.7076638378340214E-2</c:v>
                </c:pt>
                <c:pt idx="83">
                  <c:v>6.7526517727962643E-2</c:v>
                </c:pt>
                <c:pt idx="84">
                  <c:v>6.8251673026982027E-2</c:v>
                </c:pt>
                <c:pt idx="85">
                  <c:v>6.8811362292299616E-2</c:v>
                </c:pt>
                <c:pt idx="86">
                  <c:v>6.9370972040917966E-2</c:v>
                </c:pt>
                <c:pt idx="87">
                  <c:v>6.9921349415091816E-2</c:v>
                </c:pt>
                <c:pt idx="88">
                  <c:v>7.032784329123723E-2</c:v>
                </c:pt>
                <c:pt idx="89">
                  <c:v>7.066216150299981E-2</c:v>
                </c:pt>
                <c:pt idx="90">
                  <c:v>7.1016414665347236E-2</c:v>
                </c:pt>
                <c:pt idx="91">
                  <c:v>7.1601183625080903E-2</c:v>
                </c:pt>
                <c:pt idx="92">
                  <c:v>7.2045876943685014E-2</c:v>
                </c:pt>
                <c:pt idx="93">
                  <c:v>7.2541600537752451E-2</c:v>
                </c:pt>
                <c:pt idx="94">
                  <c:v>7.3355498802859076E-2</c:v>
                </c:pt>
                <c:pt idx="95">
                  <c:v>7.3817931903858672E-2</c:v>
                </c:pt>
                <c:pt idx="96">
                  <c:v>7.4270550375475183E-2</c:v>
                </c:pt>
                <c:pt idx="97">
                  <c:v>7.5205537725829885E-2</c:v>
                </c:pt>
                <c:pt idx="98">
                  <c:v>7.581807022275254E-2</c:v>
                </c:pt>
                <c:pt idx="99">
                  <c:v>7.6296789780560273E-2</c:v>
                </c:pt>
                <c:pt idx="100">
                  <c:v>7.6794896259670176E-2</c:v>
                </c:pt>
                <c:pt idx="101">
                  <c:v>7.6823200071481426E-2</c:v>
                </c:pt>
                <c:pt idx="102">
                  <c:v>7.7141779228435972E-2</c:v>
                </c:pt>
                <c:pt idx="103">
                  <c:v>7.7773823410284659E-2</c:v>
                </c:pt>
                <c:pt idx="104">
                  <c:v>7.8272421958239344E-2</c:v>
                </c:pt>
                <c:pt idx="105">
                  <c:v>7.8507713435371107E-2</c:v>
                </c:pt>
                <c:pt idx="106">
                  <c:v>7.8848522960479298E-2</c:v>
                </c:pt>
                <c:pt idx="107">
                  <c:v>7.9781979658191532E-2</c:v>
                </c:pt>
                <c:pt idx="108">
                  <c:v>8.0205835154820757E-2</c:v>
                </c:pt>
                <c:pt idx="109">
                  <c:v>8.035545834063311E-2</c:v>
                </c:pt>
                <c:pt idx="110">
                  <c:v>8.053712799905452E-2</c:v>
                </c:pt>
                <c:pt idx="111">
                  <c:v>8.0601794711409061E-2</c:v>
                </c:pt>
                <c:pt idx="112">
                  <c:v>8.1134870039289833E-2</c:v>
                </c:pt>
                <c:pt idx="113">
                  <c:v>8.2006858983025691E-2</c:v>
                </c:pt>
                <c:pt idx="114">
                  <c:v>8.2065529423766895E-2</c:v>
                </c:pt>
                <c:pt idx="115">
                  <c:v>8.2309495336111219E-2</c:v>
                </c:pt>
                <c:pt idx="116">
                  <c:v>8.2705949643862312E-2</c:v>
                </c:pt>
                <c:pt idx="117">
                  <c:v>8.2876795153500674E-2</c:v>
                </c:pt>
                <c:pt idx="118">
                  <c:v>8.320115939007848E-2</c:v>
                </c:pt>
                <c:pt idx="119">
                  <c:v>8.3514505281774856E-2</c:v>
                </c:pt>
                <c:pt idx="120">
                  <c:v>8.3680193276344392E-2</c:v>
                </c:pt>
                <c:pt idx="121">
                  <c:v>8.3751843711581217E-2</c:v>
                </c:pt>
                <c:pt idx="122">
                  <c:v>8.4098019008702021E-2</c:v>
                </c:pt>
                <c:pt idx="123">
                  <c:v>8.4744239868302526E-2</c:v>
                </c:pt>
                <c:pt idx="124">
                  <c:v>8.5084869788847647E-2</c:v>
                </c:pt>
                <c:pt idx="125">
                  <c:v>8.5251765615365058E-2</c:v>
                </c:pt>
                <c:pt idx="126">
                  <c:v>8.5399853030897796E-2</c:v>
                </c:pt>
                <c:pt idx="127">
                  <c:v>8.5841908187466079E-2</c:v>
                </c:pt>
                <c:pt idx="128">
                  <c:v>8.6125482644137552E-2</c:v>
                </c:pt>
                <c:pt idx="129">
                  <c:v>8.6448995432283307E-2</c:v>
                </c:pt>
                <c:pt idx="130">
                  <c:v>8.7105765621737039E-2</c:v>
                </c:pt>
                <c:pt idx="131">
                  <c:v>8.7378085587767829E-2</c:v>
                </c:pt>
                <c:pt idx="132">
                  <c:v>8.7522953761200839E-2</c:v>
                </c:pt>
                <c:pt idx="133">
                  <c:v>8.782417477096871E-2</c:v>
                </c:pt>
                <c:pt idx="134">
                  <c:v>8.7996715859375296E-2</c:v>
                </c:pt>
                <c:pt idx="135">
                  <c:v>8.8268385169473995E-2</c:v>
                </c:pt>
                <c:pt idx="136">
                  <c:v>8.8762407834608689E-2</c:v>
                </c:pt>
                <c:pt idx="137">
                  <c:v>8.9154547068861389E-2</c:v>
                </c:pt>
                <c:pt idx="138">
                  <c:v>8.9663198171438405E-2</c:v>
                </c:pt>
                <c:pt idx="139">
                  <c:v>9.0209931159929105E-2</c:v>
                </c:pt>
                <c:pt idx="140">
                  <c:v>9.0496394737156871E-2</c:v>
                </c:pt>
                <c:pt idx="141">
                  <c:v>9.0836391937908892E-2</c:v>
                </c:pt>
                <c:pt idx="142">
                  <c:v>9.121374955753507E-2</c:v>
                </c:pt>
                <c:pt idx="143">
                  <c:v>9.16300413562985E-2</c:v>
                </c:pt>
                <c:pt idx="144">
                  <c:v>9.2260384320675529E-2</c:v>
                </c:pt>
                <c:pt idx="145">
                  <c:v>9.2854915334280655E-2</c:v>
                </c:pt>
                <c:pt idx="146">
                  <c:v>9.3280169484601938E-2</c:v>
                </c:pt>
                <c:pt idx="147">
                  <c:v>9.3971712914478242E-2</c:v>
                </c:pt>
                <c:pt idx="148">
                  <c:v>9.4491089248010154E-2</c:v>
                </c:pt>
                <c:pt idx="149">
                  <c:v>9.4720879353935264E-2</c:v>
                </c:pt>
                <c:pt idx="150">
                  <c:v>9.5184912634284011E-2</c:v>
                </c:pt>
                <c:pt idx="151">
                  <c:v>9.5713326522173334E-2</c:v>
                </c:pt>
                <c:pt idx="152">
                  <c:v>9.6258709624186076E-2</c:v>
                </c:pt>
                <c:pt idx="153">
                  <c:v>9.6767813901131372E-2</c:v>
                </c:pt>
                <c:pt idx="154">
                  <c:v>9.74349718523288E-2</c:v>
                </c:pt>
                <c:pt idx="155">
                  <c:v>9.8070391325368836E-2</c:v>
                </c:pt>
                <c:pt idx="156">
                  <c:v>9.836602144245922E-2</c:v>
                </c:pt>
                <c:pt idx="157">
                  <c:v>9.8904380194074548E-2</c:v>
                </c:pt>
                <c:pt idx="158">
                  <c:v>9.9535839955701866E-2</c:v>
                </c:pt>
                <c:pt idx="159">
                  <c:v>0.10006783742348059</c:v>
                </c:pt>
                <c:pt idx="160">
                  <c:v>0.10047761563734604</c:v>
                </c:pt>
                <c:pt idx="161">
                  <c:v>0.10109475071138589</c:v>
                </c:pt>
                <c:pt idx="162">
                  <c:v>0.1019189170231289</c:v>
                </c:pt>
                <c:pt idx="163">
                  <c:v>0.10239218258599404</c:v>
                </c:pt>
                <c:pt idx="164">
                  <c:v>0.10285333021533272</c:v>
                </c:pt>
                <c:pt idx="165">
                  <c:v>0.10341539464674344</c:v>
                </c:pt>
                <c:pt idx="166">
                  <c:v>0.10408668553268287</c:v>
                </c:pt>
                <c:pt idx="167">
                  <c:v>0.10468836069592659</c:v>
                </c:pt>
                <c:pt idx="168">
                  <c:v>0.10524429163144623</c:v>
                </c:pt>
                <c:pt idx="169">
                  <c:v>0.1058239554245005</c:v>
                </c:pt>
                <c:pt idx="170">
                  <c:v>0.10637352292235901</c:v>
                </c:pt>
                <c:pt idx="171">
                  <c:v>0.10698089147163986</c:v>
                </c:pt>
                <c:pt idx="172">
                  <c:v>0.10764663261114404</c:v>
                </c:pt>
                <c:pt idx="173">
                  <c:v>0.10820417786459907</c:v>
                </c:pt>
                <c:pt idx="174">
                  <c:v>0.10886793596062665</c:v>
                </c:pt>
                <c:pt idx="175">
                  <c:v>0.1096284408816061</c:v>
                </c:pt>
                <c:pt idx="176">
                  <c:v>0.11021783224815733</c:v>
                </c:pt>
                <c:pt idx="177">
                  <c:v>0.11095987687397067</c:v>
                </c:pt>
                <c:pt idx="178">
                  <c:v>0.11174594244223253</c:v>
                </c:pt>
                <c:pt idx="179">
                  <c:v>0.11229249471804592</c:v>
                </c:pt>
                <c:pt idx="180">
                  <c:v>0.11293623763777354</c:v>
                </c:pt>
                <c:pt idx="181">
                  <c:v>0.11368871182935432</c:v>
                </c:pt>
                <c:pt idx="182">
                  <c:v>0.11448273360844041</c:v>
                </c:pt>
                <c:pt idx="183">
                  <c:v>0.11518662952461578</c:v>
                </c:pt>
                <c:pt idx="184">
                  <c:v>0.11591407990524043</c:v>
                </c:pt>
                <c:pt idx="185">
                  <c:v>0.11671556846051438</c:v>
                </c:pt>
                <c:pt idx="186">
                  <c:v>0.11749702396468785</c:v>
                </c:pt>
                <c:pt idx="187">
                  <c:v>0.11826258223764002</c:v>
                </c:pt>
                <c:pt idx="188">
                  <c:v>0.11903543400729799</c:v>
                </c:pt>
                <c:pt idx="189">
                  <c:v>0.11981783298461006</c:v>
                </c:pt>
                <c:pt idx="190">
                  <c:v>0.12066030598708162</c:v>
                </c:pt>
                <c:pt idx="191">
                  <c:v>0.12155444353079921</c:v>
                </c:pt>
                <c:pt idx="192">
                  <c:v>0.12244749767290951</c:v>
                </c:pt>
                <c:pt idx="193">
                  <c:v>0.12333168254628864</c:v>
                </c:pt>
                <c:pt idx="194">
                  <c:v>0.12424915376096719</c:v>
                </c:pt>
                <c:pt idx="195">
                  <c:v>0.12520858044522964</c:v>
                </c:pt>
                <c:pt idx="196">
                  <c:v>0.1261089206978174</c:v>
                </c:pt>
                <c:pt idx="197">
                  <c:v>0.12702186066618792</c:v>
                </c:pt>
                <c:pt idx="198">
                  <c:v>0.12799907873205685</c:v>
                </c:pt>
                <c:pt idx="199">
                  <c:v>0.12902244874127786</c:v>
                </c:pt>
                <c:pt idx="200">
                  <c:v>0.1300708280740826</c:v>
                </c:pt>
                <c:pt idx="201">
                  <c:v>0.13111318364132599</c:v>
                </c:pt>
                <c:pt idx="202">
                  <c:v>0.1321015594080466</c:v>
                </c:pt>
                <c:pt idx="203">
                  <c:v>0.1331709527217457</c:v>
                </c:pt>
                <c:pt idx="204">
                  <c:v>0.13426912300223723</c:v>
                </c:pt>
                <c:pt idx="205">
                  <c:v>0.13531749757633021</c:v>
                </c:pt>
                <c:pt idx="206">
                  <c:v>0.13643956023229714</c:v>
                </c:pt>
                <c:pt idx="207">
                  <c:v>0.13759908882470809</c:v>
                </c:pt>
                <c:pt idx="208">
                  <c:v>0.13875444599604045</c:v>
                </c:pt>
                <c:pt idx="209">
                  <c:v>0.13988028097920094</c:v>
                </c:pt>
                <c:pt idx="210">
                  <c:v>0.1409882799777461</c:v>
                </c:pt>
                <c:pt idx="211">
                  <c:v>0.1420897812046332</c:v>
                </c:pt>
                <c:pt idx="212">
                  <c:v>0.14326421252008728</c:v>
                </c:pt>
                <c:pt idx="213">
                  <c:v>0.14442152210407699</c:v>
                </c:pt>
                <c:pt idx="214">
                  <c:v>0.14556794172457233</c:v>
                </c:pt>
                <c:pt idx="215">
                  <c:v>0.14677355960471347</c:v>
                </c:pt>
                <c:pt idx="216">
                  <c:v>0.14796646583422238</c:v>
                </c:pt>
                <c:pt idx="217">
                  <c:v>0.1491336715277059</c:v>
                </c:pt>
                <c:pt idx="218">
                  <c:v>0.15027006535142853</c:v>
                </c:pt>
                <c:pt idx="219">
                  <c:v>0.1514000312788</c:v>
                </c:pt>
                <c:pt idx="220">
                  <c:v>0.15251397774571504</c:v>
                </c:pt>
                <c:pt idx="221">
                  <c:v>0.15361635677457883</c:v>
                </c:pt>
                <c:pt idx="222">
                  <c:v>0.15477810461349753</c:v>
                </c:pt>
                <c:pt idx="223">
                  <c:v>0.15592834076868767</c:v>
                </c:pt>
                <c:pt idx="224">
                  <c:v>0.1570403094611936</c:v>
                </c:pt>
                <c:pt idx="225">
                  <c:v>0.15813239092635623</c:v>
                </c:pt>
                <c:pt idx="226">
                  <c:v>0.15926476072387166</c:v>
                </c:pt>
                <c:pt idx="227">
                  <c:v>0.16039437992428818</c:v>
                </c:pt>
                <c:pt idx="228">
                  <c:v>0.161460049734925</c:v>
                </c:pt>
                <c:pt idx="229">
                  <c:v>0.16250246082177688</c:v>
                </c:pt>
                <c:pt idx="230">
                  <c:v>0.16353637621766534</c:v>
                </c:pt>
                <c:pt idx="231">
                  <c:v>0.16457618367491963</c:v>
                </c:pt>
                <c:pt idx="232">
                  <c:v>0.16562779556367191</c:v>
                </c:pt>
                <c:pt idx="233">
                  <c:v>0.1666279682915138</c:v>
                </c:pt>
                <c:pt idx="234">
                  <c:v>0.16754135564268002</c:v>
                </c:pt>
                <c:pt idx="235">
                  <c:v>0.16850097973786202</c:v>
                </c:pt>
                <c:pt idx="236">
                  <c:v>0.1694156886622856</c:v>
                </c:pt>
                <c:pt idx="237">
                  <c:v>0.17026355261127055</c:v>
                </c:pt>
                <c:pt idx="238">
                  <c:v>0.17113938061813791</c:v>
                </c:pt>
                <c:pt idx="239">
                  <c:v>0.17197806529952595</c:v>
                </c:pt>
                <c:pt idx="240">
                  <c:v>0.17275816650019735</c:v>
                </c:pt>
                <c:pt idx="241">
                  <c:v>0.17347465557587738</c:v>
                </c:pt>
                <c:pt idx="242">
                  <c:v>0.17420868446341542</c:v>
                </c:pt>
                <c:pt idx="243">
                  <c:v>0.17494534543910009</c:v>
                </c:pt>
                <c:pt idx="244">
                  <c:v>0.17566076697466274</c:v>
                </c:pt>
                <c:pt idx="245">
                  <c:v>0.17641086622729571</c:v>
                </c:pt>
                <c:pt idx="246">
                  <c:v>0.17714226488581278</c:v>
                </c:pt>
                <c:pt idx="247">
                  <c:v>0.1778091520226063</c:v>
                </c:pt>
                <c:pt idx="248">
                  <c:v>0.17840759317900678</c:v>
                </c:pt>
                <c:pt idx="249">
                  <c:v>0.1790627457216655</c:v>
                </c:pt>
                <c:pt idx="250">
                  <c:v>0.17977804439401057</c:v>
                </c:pt>
                <c:pt idx="251">
                  <c:v>0.18045588829589151</c:v>
                </c:pt>
                <c:pt idx="252">
                  <c:v>0.18110760244961654</c:v>
                </c:pt>
                <c:pt idx="253">
                  <c:v>0.18177536858022889</c:v>
                </c:pt>
                <c:pt idx="254">
                  <c:v>0.18247597902669985</c:v>
                </c:pt>
                <c:pt idx="255">
                  <c:v>0.18309714345639674</c:v>
                </c:pt>
                <c:pt idx="256">
                  <c:v>0.18367825272295479</c:v>
                </c:pt>
                <c:pt idx="257">
                  <c:v>0.18423366333850347</c:v>
                </c:pt>
                <c:pt idx="258">
                  <c:v>0.18479220067340327</c:v>
                </c:pt>
                <c:pt idx="259">
                  <c:v>0.18533377283771313</c:v>
                </c:pt>
                <c:pt idx="260">
                  <c:v>0.18585042558260256</c:v>
                </c:pt>
                <c:pt idx="261">
                  <c:v>0.18639293508328217</c:v>
                </c:pt>
                <c:pt idx="262">
                  <c:v>0.18685273232614966</c:v>
                </c:pt>
                <c:pt idx="263">
                  <c:v>0.1872635622943474</c:v>
                </c:pt>
                <c:pt idx="264">
                  <c:v>0.18776152985732472</c:v>
                </c:pt>
                <c:pt idx="265">
                  <c:v>0.18824708518111688</c:v>
                </c:pt>
                <c:pt idx="266">
                  <c:v>0.18869567039967564</c:v>
                </c:pt>
                <c:pt idx="267">
                  <c:v>0.18910858676640974</c:v>
                </c:pt>
                <c:pt idx="268">
                  <c:v>0.18953285740738221</c:v>
                </c:pt>
                <c:pt idx="269">
                  <c:v>0.18994551326496942</c:v>
                </c:pt>
                <c:pt idx="270">
                  <c:v>0.19032379788230736</c:v>
                </c:pt>
                <c:pt idx="271">
                  <c:v>0.19078843112253119</c:v>
                </c:pt>
                <c:pt idx="272">
                  <c:v>0.19123946467632155</c:v>
                </c:pt>
                <c:pt idx="273">
                  <c:v>0.19163065942820415</c:v>
                </c:pt>
                <c:pt idx="274">
                  <c:v>0.19201367068032912</c:v>
                </c:pt>
                <c:pt idx="275">
                  <c:v>0.19242026563923442</c:v>
                </c:pt>
                <c:pt idx="276">
                  <c:v>0.19285972396480308</c:v>
                </c:pt>
                <c:pt idx="277">
                  <c:v>0.19330769407312645</c:v>
                </c:pt>
                <c:pt idx="278">
                  <c:v>0.19366770565758951</c:v>
                </c:pt>
                <c:pt idx="279">
                  <c:v>0.19404072797264116</c:v>
                </c:pt>
                <c:pt idx="280">
                  <c:v>0.19450719666650831</c:v>
                </c:pt>
                <c:pt idx="281">
                  <c:v>0.19485990408332099</c:v>
                </c:pt>
                <c:pt idx="282">
                  <c:v>0.19524465835585994</c:v>
                </c:pt>
                <c:pt idx="283">
                  <c:v>0.1957135995408241</c:v>
                </c:pt>
                <c:pt idx="284">
                  <c:v>0.19606092525091698</c:v>
                </c:pt>
                <c:pt idx="285">
                  <c:v>0.19643608476692043</c:v>
                </c:pt>
                <c:pt idx="286">
                  <c:v>0.19685316995215921</c:v>
                </c:pt>
                <c:pt idx="287">
                  <c:v>0.19722813158381694</c:v>
                </c:pt>
                <c:pt idx="288">
                  <c:v>0.19761221231402903</c:v>
                </c:pt>
                <c:pt idx="289">
                  <c:v>0.19799318994336912</c:v>
                </c:pt>
                <c:pt idx="290">
                  <c:v>0.19836217899409503</c:v>
                </c:pt>
                <c:pt idx="291">
                  <c:v>0.19873936060594019</c:v>
                </c:pt>
                <c:pt idx="292">
                  <c:v>0.19910406034387121</c:v>
                </c:pt>
                <c:pt idx="293">
                  <c:v>0.1994479992905388</c:v>
                </c:pt>
                <c:pt idx="294">
                  <c:v>0.19982814435124771</c:v>
                </c:pt>
                <c:pt idx="295">
                  <c:v>0.20020023025616138</c:v>
                </c:pt>
                <c:pt idx="296">
                  <c:v>0.20053970629677789</c:v>
                </c:pt>
                <c:pt idx="297">
                  <c:v>0.20087044471704915</c:v>
                </c:pt>
                <c:pt idx="298">
                  <c:v>0.20125493716718082</c:v>
                </c:pt>
                <c:pt idx="299">
                  <c:v>0.20163070621564114</c:v>
                </c:pt>
                <c:pt idx="300">
                  <c:v>0.20189261376816267</c:v>
                </c:pt>
                <c:pt idx="301">
                  <c:v>0.20221194996877215</c:v>
                </c:pt>
                <c:pt idx="302">
                  <c:v>0.20257289137710718</c:v>
                </c:pt>
                <c:pt idx="303">
                  <c:v>0.20290977122763712</c:v>
                </c:pt>
                <c:pt idx="304">
                  <c:v>0.20324070550845563</c:v>
                </c:pt>
                <c:pt idx="305">
                  <c:v>0.2035615727051463</c:v>
                </c:pt>
                <c:pt idx="306">
                  <c:v>0.20387915779363611</c:v>
                </c:pt>
                <c:pt idx="307">
                  <c:v>0.20417821982524112</c:v>
                </c:pt>
                <c:pt idx="308">
                  <c:v>0.20446528936381736</c:v>
                </c:pt>
                <c:pt idx="309">
                  <c:v>0.20475375292819056</c:v>
                </c:pt>
                <c:pt idx="310">
                  <c:v>0.20505575812356355</c:v>
                </c:pt>
                <c:pt idx="311">
                  <c:v>0.20536863177985065</c:v>
                </c:pt>
                <c:pt idx="312">
                  <c:v>0.20568387677023894</c:v>
                </c:pt>
                <c:pt idx="313">
                  <c:v>0.20598613795692255</c:v>
                </c:pt>
                <c:pt idx="314">
                  <c:v>0.20631958568457531</c:v>
                </c:pt>
                <c:pt idx="315">
                  <c:v>0.20668730270117008</c:v>
                </c:pt>
                <c:pt idx="316">
                  <c:v>0.20706728994454457</c:v>
                </c:pt>
                <c:pt idx="317">
                  <c:v>0.20740744810289835</c:v>
                </c:pt>
                <c:pt idx="318">
                  <c:v>0.20775917030073196</c:v>
                </c:pt>
                <c:pt idx="319">
                  <c:v>0.2081454324574136</c:v>
                </c:pt>
                <c:pt idx="320">
                  <c:v>0.20857652832647813</c:v>
                </c:pt>
                <c:pt idx="321">
                  <c:v>0.20899961773920409</c:v>
                </c:pt>
                <c:pt idx="322">
                  <c:v>0.20943702042752485</c:v>
                </c:pt>
                <c:pt idx="323">
                  <c:v>0.20992883017959027</c:v>
                </c:pt>
                <c:pt idx="324">
                  <c:v>0.21039703413738531</c:v>
                </c:pt>
                <c:pt idx="325">
                  <c:v>0.21086033646120858</c:v>
                </c:pt>
                <c:pt idx="326">
                  <c:v>0.21134218935521473</c:v>
                </c:pt>
                <c:pt idx="327">
                  <c:v>0.21182052462998688</c:v>
                </c:pt>
                <c:pt idx="328">
                  <c:v>0.21231510539899209</c:v>
                </c:pt>
                <c:pt idx="329">
                  <c:v>0.21282727514741828</c:v>
                </c:pt>
                <c:pt idx="330">
                  <c:v>0.2133238090953864</c:v>
                </c:pt>
                <c:pt idx="331">
                  <c:v>0.21382371443829537</c:v>
                </c:pt>
                <c:pt idx="332">
                  <c:v>0.21431680163422051</c:v>
                </c:pt>
                <c:pt idx="333">
                  <c:v>0.21480737748585707</c:v>
                </c:pt>
                <c:pt idx="334">
                  <c:v>0.21529429507675832</c:v>
                </c:pt>
                <c:pt idx="335">
                  <c:v>0.21578454654899551</c:v>
                </c:pt>
                <c:pt idx="336">
                  <c:v>0.21627504154995095</c:v>
                </c:pt>
                <c:pt idx="337">
                  <c:v>0.21672375256482443</c:v>
                </c:pt>
                <c:pt idx="338">
                  <c:v>0.21717905875531249</c:v>
                </c:pt>
                <c:pt idx="339">
                  <c:v>0.21764635989526115</c:v>
                </c:pt>
                <c:pt idx="340">
                  <c:v>0.21809021517123858</c:v>
                </c:pt>
                <c:pt idx="341">
                  <c:v>0.21854844526086578</c:v>
                </c:pt>
                <c:pt idx="342">
                  <c:v>0.21902218256031489</c:v>
                </c:pt>
                <c:pt idx="343">
                  <c:v>0.21946068233663149</c:v>
                </c:pt>
                <c:pt idx="344">
                  <c:v>0.21990595954960357</c:v>
                </c:pt>
                <c:pt idx="345">
                  <c:v>0.22036644050439866</c:v>
                </c:pt>
                <c:pt idx="346">
                  <c:v>0.2208126456976478</c:v>
                </c:pt>
                <c:pt idx="347">
                  <c:v>0.2212373910664204</c:v>
                </c:pt>
                <c:pt idx="348">
                  <c:v>0.22167943361561929</c:v>
                </c:pt>
                <c:pt idx="349">
                  <c:v>0.22214544369326886</c:v>
                </c:pt>
                <c:pt idx="350">
                  <c:v>0.22257431096926628</c:v>
                </c:pt>
                <c:pt idx="351">
                  <c:v>0.22300395385023766</c:v>
                </c:pt>
                <c:pt idx="352">
                  <c:v>0.22345501933372799</c:v>
                </c:pt>
                <c:pt idx="353">
                  <c:v>0.22389076184495518</c:v>
                </c:pt>
                <c:pt idx="354">
                  <c:v>0.22430028768838262</c:v>
                </c:pt>
                <c:pt idx="355">
                  <c:v>0.22471407532421114</c:v>
                </c:pt>
                <c:pt idx="356">
                  <c:v>0.22517209144334904</c:v>
                </c:pt>
                <c:pt idx="357">
                  <c:v>0.22561676393842847</c:v>
                </c:pt>
                <c:pt idx="358">
                  <c:v>0.22603608968249786</c:v>
                </c:pt>
                <c:pt idx="359">
                  <c:v>0.22646878660743266</c:v>
                </c:pt>
                <c:pt idx="360">
                  <c:v>0.22690873022582356</c:v>
                </c:pt>
                <c:pt idx="361">
                  <c:v>0.22733041636123341</c:v>
                </c:pt>
                <c:pt idx="362">
                  <c:v>0.22773273571803376</c:v>
                </c:pt>
                <c:pt idx="363">
                  <c:v>0.22813437627336144</c:v>
                </c:pt>
                <c:pt idx="364">
                  <c:v>0.22854812771501365</c:v>
                </c:pt>
                <c:pt idx="365">
                  <c:v>0.22897221634357803</c:v>
                </c:pt>
                <c:pt idx="366">
                  <c:v>0.22937907316095599</c:v>
                </c:pt>
                <c:pt idx="367">
                  <c:v>0.22977375259803065</c:v>
                </c:pt>
                <c:pt idx="368">
                  <c:v>0.23019350911383774</c:v>
                </c:pt>
                <c:pt idx="369">
                  <c:v>0.23060213575366215</c:v>
                </c:pt>
                <c:pt idx="370">
                  <c:v>0.23095484889540888</c:v>
                </c:pt>
                <c:pt idx="371">
                  <c:v>0.2313260803941454</c:v>
                </c:pt>
                <c:pt idx="372">
                  <c:v>0.2317229167379696</c:v>
                </c:pt>
                <c:pt idx="373">
                  <c:v>0.23209926043087034</c:v>
                </c:pt>
                <c:pt idx="374">
                  <c:v>0.23247514666797567</c:v>
                </c:pt>
                <c:pt idx="375">
                  <c:v>0.23285696724399862</c:v>
                </c:pt>
                <c:pt idx="376">
                  <c:v>0.23322768722315415</c:v>
                </c:pt>
                <c:pt idx="377">
                  <c:v>0.2335915448696757</c:v>
                </c:pt>
                <c:pt idx="378">
                  <c:v>0.23396572267708857</c:v>
                </c:pt>
                <c:pt idx="379">
                  <c:v>0.23435221445725143</c:v>
                </c:pt>
                <c:pt idx="380">
                  <c:v>0.23470241325826965</c:v>
                </c:pt>
                <c:pt idx="381">
                  <c:v>0.23502858490240475</c:v>
                </c:pt>
                <c:pt idx="382">
                  <c:v>0.23536865873101867</c:v>
                </c:pt>
                <c:pt idx="383">
                  <c:v>0.23570024504226295</c:v>
                </c:pt>
                <c:pt idx="384">
                  <c:v>0.2360200287660966</c:v>
                </c:pt>
                <c:pt idx="385">
                  <c:v>0.23634341293690816</c:v>
                </c:pt>
                <c:pt idx="386">
                  <c:v>0.23668728899255473</c:v>
                </c:pt>
                <c:pt idx="387">
                  <c:v>0.23703347283840603</c:v>
                </c:pt>
                <c:pt idx="388">
                  <c:v>0.23734745950631106</c:v>
                </c:pt>
                <c:pt idx="389">
                  <c:v>0.23762287327466258</c:v>
                </c:pt>
                <c:pt idx="390">
                  <c:v>0.23795543429326718</c:v>
                </c:pt>
                <c:pt idx="391">
                  <c:v>0.23827593136176098</c:v>
                </c:pt>
                <c:pt idx="392">
                  <c:v>0.23856454298578647</c:v>
                </c:pt>
                <c:pt idx="393">
                  <c:v>0.23887175897737656</c:v>
                </c:pt>
                <c:pt idx="394">
                  <c:v>0.23916830349123561</c:v>
                </c:pt>
                <c:pt idx="395">
                  <c:v>0.23945308328234569</c:v>
                </c:pt>
                <c:pt idx="396">
                  <c:v>0.23971497857386784</c:v>
                </c:pt>
                <c:pt idx="397">
                  <c:v>0.23999493431404803</c:v>
                </c:pt>
                <c:pt idx="398">
                  <c:v>0.24027181560716912</c:v>
                </c:pt>
                <c:pt idx="399">
                  <c:v>0.24055530137573911</c:v>
                </c:pt>
                <c:pt idx="400">
                  <c:v>0.24080322011102492</c:v>
                </c:pt>
                <c:pt idx="401">
                  <c:v>0.24106164300783192</c:v>
                </c:pt>
                <c:pt idx="402">
                  <c:v>0.24135200699482126</c:v>
                </c:pt>
                <c:pt idx="403">
                  <c:v>0.24160819055217289</c:v>
                </c:pt>
                <c:pt idx="404">
                  <c:v>0.24187267820060887</c:v>
                </c:pt>
                <c:pt idx="405">
                  <c:v>0.2421332064507091</c:v>
                </c:pt>
                <c:pt idx="406">
                  <c:v>0.24237998742337089</c:v>
                </c:pt>
                <c:pt idx="407">
                  <c:v>0.24261901245081083</c:v>
                </c:pt>
                <c:pt idx="408">
                  <c:v>0.24284699361866222</c:v>
                </c:pt>
                <c:pt idx="409">
                  <c:v>0.24308031981615782</c:v>
                </c:pt>
                <c:pt idx="410">
                  <c:v>0.24330544475375801</c:v>
                </c:pt>
                <c:pt idx="411">
                  <c:v>0.24352334915415255</c:v>
                </c:pt>
                <c:pt idx="412">
                  <c:v>0.2437480425140531</c:v>
                </c:pt>
                <c:pt idx="413">
                  <c:v>0.24399958797037949</c:v>
                </c:pt>
                <c:pt idx="414">
                  <c:v>0.24420060377441566</c:v>
                </c:pt>
                <c:pt idx="415">
                  <c:v>0.24437715761720927</c:v>
                </c:pt>
                <c:pt idx="416">
                  <c:v>0.24460432769886489</c:v>
                </c:pt>
                <c:pt idx="417">
                  <c:v>0.24483539131096133</c:v>
                </c:pt>
                <c:pt idx="418">
                  <c:v>0.2450541226705043</c:v>
                </c:pt>
                <c:pt idx="419">
                  <c:v>0.24523516152964428</c:v>
                </c:pt>
                <c:pt idx="420">
                  <c:v>0.2454103535754564</c:v>
                </c:pt>
                <c:pt idx="421">
                  <c:v>0.24561610363877398</c:v>
                </c:pt>
                <c:pt idx="422">
                  <c:v>0.24581309139844013</c:v>
                </c:pt>
                <c:pt idx="423">
                  <c:v>0.24598463354074726</c:v>
                </c:pt>
                <c:pt idx="424">
                  <c:v>0.24615745720483354</c:v>
                </c:pt>
                <c:pt idx="425">
                  <c:v>0.24634001088114463</c:v>
                </c:pt>
                <c:pt idx="426">
                  <c:v>0.24652783884050433</c:v>
                </c:pt>
                <c:pt idx="427">
                  <c:v>0.24667800583861754</c:v>
                </c:pt>
                <c:pt idx="428">
                  <c:v>0.24682841023017468</c:v>
                </c:pt>
                <c:pt idx="429">
                  <c:v>0.24698879991577252</c:v>
                </c:pt>
                <c:pt idx="430">
                  <c:v>0.24714034703937002</c:v>
                </c:pt>
                <c:pt idx="431">
                  <c:v>0.24726889925048337</c:v>
                </c:pt>
                <c:pt idx="432">
                  <c:v>0.24741056595560021</c:v>
                </c:pt>
                <c:pt idx="433">
                  <c:v>0.24755890093828969</c:v>
                </c:pt>
                <c:pt idx="434">
                  <c:v>0.24768892185922944</c:v>
                </c:pt>
                <c:pt idx="435">
                  <c:v>0.24782762331964583</c:v>
                </c:pt>
                <c:pt idx="436">
                  <c:v>0.24799688462521044</c:v>
                </c:pt>
                <c:pt idx="437">
                  <c:v>0.24814351221887768</c:v>
                </c:pt>
                <c:pt idx="438">
                  <c:v>0.24827117440677862</c:v>
                </c:pt>
                <c:pt idx="439">
                  <c:v>0.24838951286306421</c:v>
                </c:pt>
                <c:pt idx="440">
                  <c:v>0.24851161549760162</c:v>
                </c:pt>
                <c:pt idx="441">
                  <c:v>0.24862297493263322</c:v>
                </c:pt>
                <c:pt idx="442">
                  <c:v>0.24871432570334365</c:v>
                </c:pt>
                <c:pt idx="443">
                  <c:v>0.24883827653324686</c:v>
                </c:pt>
                <c:pt idx="444">
                  <c:v>0.24894769165587893</c:v>
                </c:pt>
                <c:pt idx="445">
                  <c:v>0.24904190047265376</c:v>
                </c:pt>
                <c:pt idx="446">
                  <c:v>0.24914237238063461</c:v>
                </c:pt>
                <c:pt idx="447">
                  <c:v>0.24926258604168638</c:v>
                </c:pt>
                <c:pt idx="448">
                  <c:v>0.24938250450831267</c:v>
                </c:pt>
                <c:pt idx="449">
                  <c:v>0.24945106273014953</c:v>
                </c:pt>
                <c:pt idx="450">
                  <c:v>0.24953978879208061</c:v>
                </c:pt>
                <c:pt idx="451">
                  <c:v>0.24960259222592648</c:v>
                </c:pt>
                <c:pt idx="452">
                  <c:v>0.2496615382819182</c:v>
                </c:pt>
                <c:pt idx="453">
                  <c:v>0.24974819082870625</c:v>
                </c:pt>
                <c:pt idx="454">
                  <c:v>0.24982958788179052</c:v>
                </c:pt>
                <c:pt idx="455">
                  <c:v>0.24990463925099685</c:v>
                </c:pt>
                <c:pt idx="456">
                  <c:v>0.24997763741380941</c:v>
                </c:pt>
                <c:pt idx="457">
                  <c:v>0.25003429266618954</c:v>
                </c:pt>
                <c:pt idx="458">
                  <c:v>0.25009245952937098</c:v>
                </c:pt>
                <c:pt idx="459">
                  <c:v>0.25016609045025179</c:v>
                </c:pt>
                <c:pt idx="460">
                  <c:v>0.250244146667219</c:v>
                </c:pt>
                <c:pt idx="461">
                  <c:v>0.25031019080966593</c:v>
                </c:pt>
                <c:pt idx="462">
                  <c:v>0.25037945808597706</c:v>
                </c:pt>
                <c:pt idx="463">
                  <c:v>0.25041796757233514</c:v>
                </c:pt>
                <c:pt idx="464">
                  <c:v>0.25048245005144443</c:v>
                </c:pt>
                <c:pt idx="465">
                  <c:v>0.25054305938575966</c:v>
                </c:pt>
                <c:pt idx="466">
                  <c:v>0.25057590910179967</c:v>
                </c:pt>
                <c:pt idx="467">
                  <c:v>0.25062326338666135</c:v>
                </c:pt>
                <c:pt idx="468">
                  <c:v>0.25064707204972675</c:v>
                </c:pt>
                <c:pt idx="469">
                  <c:v>0.25067079887364629</c:v>
                </c:pt>
                <c:pt idx="470">
                  <c:v>0.25071663544404671</c:v>
                </c:pt>
                <c:pt idx="471">
                  <c:v>0.25074113977544593</c:v>
                </c:pt>
                <c:pt idx="472">
                  <c:v>0.25078322720360396</c:v>
                </c:pt>
                <c:pt idx="473">
                  <c:v>0.2508405808793106</c:v>
                </c:pt>
                <c:pt idx="474">
                  <c:v>0.25089848900604539</c:v>
                </c:pt>
                <c:pt idx="475">
                  <c:v>0.25094564807130609</c:v>
                </c:pt>
                <c:pt idx="476">
                  <c:v>0.2509533577734796</c:v>
                </c:pt>
                <c:pt idx="477">
                  <c:v>0.25095050077589021</c:v>
                </c:pt>
                <c:pt idx="478">
                  <c:v>0.25098324462350113</c:v>
                </c:pt>
                <c:pt idx="479">
                  <c:v>0.25104668379856532</c:v>
                </c:pt>
                <c:pt idx="480">
                  <c:v>0.25112385345416177</c:v>
                </c:pt>
                <c:pt idx="481">
                  <c:v>0.25112642875056651</c:v>
                </c:pt>
                <c:pt idx="482">
                  <c:v>0.25112626063947618</c:v>
                </c:pt>
                <c:pt idx="483">
                  <c:v>0.25117472792554424</c:v>
                </c:pt>
                <c:pt idx="484">
                  <c:v>0.25119341575468385</c:v>
                </c:pt>
                <c:pt idx="485">
                  <c:v>0.25120550548432125</c:v>
                </c:pt>
                <c:pt idx="486">
                  <c:v>0.25121797306050569</c:v>
                </c:pt>
                <c:pt idx="487">
                  <c:v>0.25124070377881647</c:v>
                </c:pt>
                <c:pt idx="488">
                  <c:v>0.25124954979755681</c:v>
                </c:pt>
                <c:pt idx="489">
                  <c:v>0.25126189231929286</c:v>
                </c:pt>
                <c:pt idx="490">
                  <c:v>0.25129488617296114</c:v>
                </c:pt>
                <c:pt idx="491">
                  <c:v>0.25132809704339004</c:v>
                </c:pt>
                <c:pt idx="492">
                  <c:v>0.2513402424341204</c:v>
                </c:pt>
                <c:pt idx="493">
                  <c:v>0.25135075270422091</c:v>
                </c:pt>
                <c:pt idx="494">
                  <c:v>0.25137282403653166</c:v>
                </c:pt>
                <c:pt idx="495">
                  <c:v>0.25137678690225224</c:v>
                </c:pt>
                <c:pt idx="496">
                  <c:v>0.25138575915539357</c:v>
                </c:pt>
                <c:pt idx="497">
                  <c:v>0.25141181267451868</c:v>
                </c:pt>
                <c:pt idx="498">
                  <c:v>0.25140319910073644</c:v>
                </c:pt>
                <c:pt idx="499">
                  <c:v>0.25141939781629019</c:v>
                </c:pt>
                <c:pt idx="500">
                  <c:v>0.25143256120262009</c:v>
                </c:pt>
                <c:pt idx="501">
                  <c:v>0.25145465553396545</c:v>
                </c:pt>
                <c:pt idx="502">
                  <c:v>0.25147859606977757</c:v>
                </c:pt>
                <c:pt idx="503">
                  <c:v>0.25146958778098261</c:v>
                </c:pt>
                <c:pt idx="504">
                  <c:v>0.25145136278075125</c:v>
                </c:pt>
                <c:pt idx="505">
                  <c:v>0.2514887150483836</c:v>
                </c:pt>
                <c:pt idx="506">
                  <c:v>0.25153613628239385</c:v>
                </c:pt>
                <c:pt idx="507">
                  <c:v>0.25154386885557956</c:v>
                </c:pt>
                <c:pt idx="508">
                  <c:v>0.251541497926139</c:v>
                </c:pt>
                <c:pt idx="509">
                  <c:v>0.25157446668648725</c:v>
                </c:pt>
                <c:pt idx="510">
                  <c:v>0.25159864286713524</c:v>
                </c:pt>
                <c:pt idx="511">
                  <c:v>0.25158232235405537</c:v>
                </c:pt>
                <c:pt idx="512">
                  <c:v>0.25156668316770392</c:v>
                </c:pt>
                <c:pt idx="513">
                  <c:v>0.25159914840879699</c:v>
                </c:pt>
                <c:pt idx="514">
                  <c:v>0.25164924823270612</c:v>
                </c:pt>
                <c:pt idx="515">
                  <c:v>0.25167117284461721</c:v>
                </c:pt>
                <c:pt idx="516">
                  <c:v>0.25169478233453185</c:v>
                </c:pt>
                <c:pt idx="517">
                  <c:v>0.25171808954788505</c:v>
                </c:pt>
                <c:pt idx="518">
                  <c:v>0.25173080594085023</c:v>
                </c:pt>
                <c:pt idx="519">
                  <c:v>0.25174522038630021</c:v>
                </c:pt>
                <c:pt idx="520">
                  <c:v>0.25174811465801517</c:v>
                </c:pt>
                <c:pt idx="521">
                  <c:v>0.25176323575299381</c:v>
                </c:pt>
                <c:pt idx="522">
                  <c:v>0.25180589425762295</c:v>
                </c:pt>
                <c:pt idx="523">
                  <c:v>0.25177688243880375</c:v>
                </c:pt>
                <c:pt idx="524">
                  <c:v>0.25178491360206556</c:v>
                </c:pt>
                <c:pt idx="525">
                  <c:v>0.25182350398790537</c:v>
                </c:pt>
                <c:pt idx="526">
                  <c:v>0.25185939240717287</c:v>
                </c:pt>
                <c:pt idx="527">
                  <c:v>0.25191577586681363</c:v>
                </c:pt>
                <c:pt idx="528">
                  <c:v>0.25194319708015955</c:v>
                </c:pt>
                <c:pt idx="529">
                  <c:v>0.2519382752998458</c:v>
                </c:pt>
                <c:pt idx="530">
                  <c:v>0.25198793066689712</c:v>
                </c:pt>
                <c:pt idx="531">
                  <c:v>0.25202690834370395</c:v>
                </c:pt>
                <c:pt idx="532">
                  <c:v>0.25199605213560017</c:v>
                </c:pt>
                <c:pt idx="533">
                  <c:v>0.25202264314106154</c:v>
                </c:pt>
                <c:pt idx="534">
                  <c:v>0.25208206677581052</c:v>
                </c:pt>
                <c:pt idx="535">
                  <c:v>0.25210016141679809</c:v>
                </c:pt>
                <c:pt idx="536">
                  <c:v>0.25211200772642561</c:v>
                </c:pt>
                <c:pt idx="537">
                  <c:v>0.25216843817292445</c:v>
                </c:pt>
                <c:pt idx="538">
                  <c:v>0.25223154129528363</c:v>
                </c:pt>
                <c:pt idx="539">
                  <c:v>0.25223935985761181</c:v>
                </c:pt>
                <c:pt idx="540">
                  <c:v>0.25224169715555761</c:v>
                </c:pt>
                <c:pt idx="541">
                  <c:v>0.25228319038858654</c:v>
                </c:pt>
                <c:pt idx="542">
                  <c:v>0.25236723878614442</c:v>
                </c:pt>
                <c:pt idx="543">
                  <c:v>0.25242435934708474</c:v>
                </c:pt>
                <c:pt idx="544">
                  <c:v>0.2524831173711391</c:v>
                </c:pt>
                <c:pt idx="545">
                  <c:v>0.25253902039972914</c:v>
                </c:pt>
                <c:pt idx="546">
                  <c:v>0.25259975716103344</c:v>
                </c:pt>
                <c:pt idx="547">
                  <c:v>0.25261606247402946</c:v>
                </c:pt>
                <c:pt idx="548">
                  <c:v>0.25263856961140269</c:v>
                </c:pt>
                <c:pt idx="549">
                  <c:v>0.2526925483417361</c:v>
                </c:pt>
                <c:pt idx="550">
                  <c:v>0.25270515221249085</c:v>
                </c:pt>
                <c:pt idx="551">
                  <c:v>0.25271271973251674</c:v>
                </c:pt>
                <c:pt idx="552">
                  <c:v>0.25279968855912038</c:v>
                </c:pt>
                <c:pt idx="553">
                  <c:v>0.25292425026312265</c:v>
                </c:pt>
                <c:pt idx="554">
                  <c:v>0.25297458555425756</c:v>
                </c:pt>
                <c:pt idx="555">
                  <c:v>0.25302005649412623</c:v>
                </c:pt>
                <c:pt idx="556">
                  <c:v>0.25310003319593682</c:v>
                </c:pt>
                <c:pt idx="557">
                  <c:v>0.25311766618643489</c:v>
                </c:pt>
                <c:pt idx="558">
                  <c:v>0.25313981359591387</c:v>
                </c:pt>
                <c:pt idx="559">
                  <c:v>0.2532073814476003</c:v>
                </c:pt>
                <c:pt idx="560">
                  <c:v>0.25324992403240959</c:v>
                </c:pt>
                <c:pt idx="561">
                  <c:v>0.25331199304086544</c:v>
                </c:pt>
                <c:pt idx="562">
                  <c:v>0.25340727862391804</c:v>
                </c:pt>
                <c:pt idx="563">
                  <c:v>0.25344492983621009</c:v>
                </c:pt>
                <c:pt idx="564">
                  <c:v>0.25352058011274159</c:v>
                </c:pt>
                <c:pt idx="565">
                  <c:v>0.25358246803672041</c:v>
                </c:pt>
                <c:pt idx="566">
                  <c:v>0.2536334794604001</c:v>
                </c:pt>
                <c:pt idx="567">
                  <c:v>0.25370407494508579</c:v>
                </c:pt>
                <c:pt idx="568">
                  <c:v>0.25381604432627691</c:v>
                </c:pt>
                <c:pt idx="569">
                  <c:v>0.25391339115352696</c:v>
                </c:pt>
                <c:pt idx="570">
                  <c:v>0.25395972983970422</c:v>
                </c:pt>
                <c:pt idx="571">
                  <c:v>0.25399332693253202</c:v>
                </c:pt>
                <c:pt idx="572">
                  <c:v>0.25403708512968337</c:v>
                </c:pt>
                <c:pt idx="573">
                  <c:v>0.25413899171246901</c:v>
                </c:pt>
                <c:pt idx="574">
                  <c:v>0.25421142550422055</c:v>
                </c:pt>
                <c:pt idx="575">
                  <c:v>0.25427703982301675</c:v>
                </c:pt>
                <c:pt idx="576">
                  <c:v>0.25432135810830475</c:v>
                </c:pt>
                <c:pt idx="577">
                  <c:v>0.2543807070587269</c:v>
                </c:pt>
                <c:pt idx="578">
                  <c:v>0.25445827492770112</c:v>
                </c:pt>
                <c:pt idx="579">
                  <c:v>0.25450526377734267</c:v>
                </c:pt>
                <c:pt idx="580">
                  <c:v>0.25459098009749376</c:v>
                </c:pt>
                <c:pt idx="581">
                  <c:v>0.25469104687456784</c:v>
                </c:pt>
                <c:pt idx="582">
                  <c:v>0.25482065829577555</c:v>
                </c:pt>
                <c:pt idx="583">
                  <c:v>0.25491176118281778</c:v>
                </c:pt>
                <c:pt idx="584">
                  <c:v>0.25493769315232867</c:v>
                </c:pt>
                <c:pt idx="585">
                  <c:v>0.25499400007916034</c:v>
                </c:pt>
                <c:pt idx="586">
                  <c:v>0.25511339881688211</c:v>
                </c:pt>
                <c:pt idx="587">
                  <c:v>0.25522169178044396</c:v>
                </c:pt>
                <c:pt idx="588">
                  <c:v>0.2552470675572423</c:v>
                </c:pt>
                <c:pt idx="589">
                  <c:v>0.25524461372903939</c:v>
                </c:pt>
                <c:pt idx="590">
                  <c:v>0.25530088646124277</c:v>
                </c:pt>
                <c:pt idx="591">
                  <c:v>0.25541021537136593</c:v>
                </c:pt>
                <c:pt idx="592">
                  <c:v>0.25546024327297229</c:v>
                </c:pt>
                <c:pt idx="593">
                  <c:v>0.2555650276244974</c:v>
                </c:pt>
                <c:pt idx="594">
                  <c:v>0.25567519027741231</c:v>
                </c:pt>
                <c:pt idx="595">
                  <c:v>0.25567017540033748</c:v>
                </c:pt>
                <c:pt idx="596">
                  <c:v>0.25571872895093495</c:v>
                </c:pt>
                <c:pt idx="597">
                  <c:v>0.25576417944403046</c:v>
                </c:pt>
                <c:pt idx="598">
                  <c:v>0.25586403712683042</c:v>
                </c:pt>
                <c:pt idx="599">
                  <c:v>0.25597366600865817</c:v>
                </c:pt>
                <c:pt idx="600">
                  <c:v>0.25606709111932219</c:v>
                </c:pt>
                <c:pt idx="601">
                  <c:v>0.25618622659470053</c:v>
                </c:pt>
                <c:pt idx="602">
                  <c:v>0.25624675301387739</c:v>
                </c:pt>
                <c:pt idx="603">
                  <c:v>0.25619528624955984</c:v>
                </c:pt>
                <c:pt idx="604">
                  <c:v>0.25624264639440497</c:v>
                </c:pt>
                <c:pt idx="605">
                  <c:v>0.25632956370023158</c:v>
                </c:pt>
                <c:pt idx="606">
                  <c:v>0.25634260180662499</c:v>
                </c:pt>
                <c:pt idx="607">
                  <c:v>0.25638570682940703</c:v>
                </c:pt>
                <c:pt idx="608">
                  <c:v>0.2564711712849661</c:v>
                </c:pt>
                <c:pt idx="609">
                  <c:v>0.25654897282521077</c:v>
                </c:pt>
                <c:pt idx="610">
                  <c:v>0.25658620258332926</c:v>
                </c:pt>
                <c:pt idx="611">
                  <c:v>0.25664170388464846</c:v>
                </c:pt>
                <c:pt idx="612">
                  <c:v>0.25668063704896427</c:v>
                </c:pt>
                <c:pt idx="613">
                  <c:v>0.25671895867898226</c:v>
                </c:pt>
                <c:pt idx="614">
                  <c:v>0.25678183928891113</c:v>
                </c:pt>
                <c:pt idx="615">
                  <c:v>0.25685859735741817</c:v>
                </c:pt>
                <c:pt idx="616">
                  <c:v>0.25691188890226013</c:v>
                </c:pt>
                <c:pt idx="617">
                  <c:v>0.25700185231189243</c:v>
                </c:pt>
                <c:pt idx="618">
                  <c:v>0.25714529336346009</c:v>
                </c:pt>
                <c:pt idx="619">
                  <c:v>0.25721231419221735</c:v>
                </c:pt>
                <c:pt idx="620">
                  <c:v>0.25726502734390339</c:v>
                </c:pt>
                <c:pt idx="621">
                  <c:v>0.25741663384962687</c:v>
                </c:pt>
                <c:pt idx="622">
                  <c:v>0.25763904001331422</c:v>
                </c:pt>
                <c:pt idx="623">
                  <c:v>0.25775257099236165</c:v>
                </c:pt>
                <c:pt idx="624">
                  <c:v>0.25769719489438941</c:v>
                </c:pt>
                <c:pt idx="625">
                  <c:v>0.25788095015937396</c:v>
                </c:pt>
                <c:pt idx="626">
                  <c:v>0.25799202018774436</c:v>
                </c:pt>
                <c:pt idx="627">
                  <c:v>0.25805229336687291</c:v>
                </c:pt>
                <c:pt idx="628">
                  <c:v>0.25819508748058323</c:v>
                </c:pt>
                <c:pt idx="629">
                  <c:v>0.25832588013251295</c:v>
                </c:pt>
                <c:pt idx="630">
                  <c:v>0.25842711563607718</c:v>
                </c:pt>
                <c:pt idx="631">
                  <c:v>0.25852267233901011</c:v>
                </c:pt>
                <c:pt idx="632">
                  <c:v>0.25873474818572934</c:v>
                </c:pt>
                <c:pt idx="633">
                  <c:v>0.25881060507420056</c:v>
                </c:pt>
                <c:pt idx="634">
                  <c:v>0.25878159267702477</c:v>
                </c:pt>
                <c:pt idx="635">
                  <c:v>0.2588008205313132</c:v>
                </c:pt>
                <c:pt idx="636">
                  <c:v>0.25891537087078098</c:v>
                </c:pt>
                <c:pt idx="637">
                  <c:v>0.25896952134945012</c:v>
                </c:pt>
                <c:pt idx="638">
                  <c:v>0.2589928395869241</c:v>
                </c:pt>
                <c:pt idx="639">
                  <c:v>0.25917963409515687</c:v>
                </c:pt>
                <c:pt idx="640">
                  <c:v>0.25928709017846219</c:v>
                </c:pt>
                <c:pt idx="641">
                  <c:v>0.25932148162343593</c:v>
                </c:pt>
                <c:pt idx="642">
                  <c:v>0.25934820558811961</c:v>
                </c:pt>
                <c:pt idx="643">
                  <c:v>0.25927606250925317</c:v>
                </c:pt>
                <c:pt idx="644">
                  <c:v>0.25944839207261478</c:v>
                </c:pt>
                <c:pt idx="645">
                  <c:v>0.25967496991423134</c:v>
                </c:pt>
                <c:pt idx="646">
                  <c:v>0.25964838536881768</c:v>
                </c:pt>
                <c:pt idx="647">
                  <c:v>0.25970517335278714</c:v>
                </c:pt>
                <c:pt idx="648">
                  <c:v>0.25977771920301418</c:v>
                </c:pt>
                <c:pt idx="649">
                  <c:v>0.25982472001121198</c:v>
                </c:pt>
                <c:pt idx="650">
                  <c:v>0.25984949543448871</c:v>
                </c:pt>
                <c:pt idx="651">
                  <c:v>0.25986989902315855</c:v>
                </c:pt>
                <c:pt idx="652">
                  <c:v>0.25979569670417274</c:v>
                </c:pt>
                <c:pt idx="653">
                  <c:v>0.25983479323519298</c:v>
                </c:pt>
                <c:pt idx="654">
                  <c:v>0.25995442131409208</c:v>
                </c:pt>
                <c:pt idx="655">
                  <c:v>0.2600111806550785</c:v>
                </c:pt>
                <c:pt idx="656">
                  <c:v>0.26006528633434262</c:v>
                </c:pt>
                <c:pt idx="657">
                  <c:v>0.26017964433342666</c:v>
                </c:pt>
                <c:pt idx="658">
                  <c:v>0.26022623382872356</c:v>
                </c:pt>
                <c:pt idx="659">
                  <c:v>0.26022408104658212</c:v>
                </c:pt>
                <c:pt idx="660">
                  <c:v>0.26031206691665337</c:v>
                </c:pt>
                <c:pt idx="661">
                  <c:v>0.26041153682048784</c:v>
                </c:pt>
                <c:pt idx="662">
                  <c:v>0.26039629094150202</c:v>
                </c:pt>
                <c:pt idx="663">
                  <c:v>0.2604297460930019</c:v>
                </c:pt>
                <c:pt idx="664">
                  <c:v>0.26048592213659855</c:v>
                </c:pt>
                <c:pt idx="665">
                  <c:v>0.26053914730926692</c:v>
                </c:pt>
                <c:pt idx="666">
                  <c:v>0.26056379063288482</c:v>
                </c:pt>
                <c:pt idx="667">
                  <c:v>0.26056324763235289</c:v>
                </c:pt>
                <c:pt idx="668">
                  <c:v>0.26063863411258681</c:v>
                </c:pt>
                <c:pt idx="669">
                  <c:v>0.26071513005615549</c:v>
                </c:pt>
                <c:pt idx="670">
                  <c:v>0.26076311927085577</c:v>
                </c:pt>
                <c:pt idx="671">
                  <c:v>0.26082682252535738</c:v>
                </c:pt>
                <c:pt idx="672">
                  <c:v>0.2610433591008956</c:v>
                </c:pt>
                <c:pt idx="673">
                  <c:v>0.26113500836084641</c:v>
                </c:pt>
                <c:pt idx="674">
                  <c:v>0.26112335065059994</c:v>
                </c:pt>
                <c:pt idx="675">
                  <c:v>0.26115909605193155</c:v>
                </c:pt>
                <c:pt idx="676">
                  <c:v>0.26117947036279943</c:v>
                </c:pt>
                <c:pt idx="677">
                  <c:v>0.26124957656377645</c:v>
                </c:pt>
                <c:pt idx="678">
                  <c:v>0.26134330954470952</c:v>
                </c:pt>
                <c:pt idx="679">
                  <c:v>0.26140980388486201</c:v>
                </c:pt>
                <c:pt idx="680">
                  <c:v>0.26149262136618673</c:v>
                </c:pt>
                <c:pt idx="681">
                  <c:v>0.26155543679170312</c:v>
                </c:pt>
                <c:pt idx="682">
                  <c:v>0.26156898105753462</c:v>
                </c:pt>
                <c:pt idx="683">
                  <c:v>0.26158943881271163</c:v>
                </c:pt>
                <c:pt idx="684">
                  <c:v>0.26168056889852648</c:v>
                </c:pt>
                <c:pt idx="685">
                  <c:v>0.2617570857370769</c:v>
                </c:pt>
                <c:pt idx="686">
                  <c:v>0.26177792761978352</c:v>
                </c:pt>
                <c:pt idx="687">
                  <c:v>0.26187402555954287</c:v>
                </c:pt>
                <c:pt idx="688">
                  <c:v>0.26193924552872105</c:v>
                </c:pt>
                <c:pt idx="689">
                  <c:v>0.26194696608101792</c:v>
                </c:pt>
                <c:pt idx="690">
                  <c:v>0.26201557901424039</c:v>
                </c:pt>
                <c:pt idx="691">
                  <c:v>0.26204279327181568</c:v>
                </c:pt>
                <c:pt idx="692">
                  <c:v>0.26208886594085312</c:v>
                </c:pt>
                <c:pt idx="693">
                  <c:v>0.26213496815887299</c:v>
                </c:pt>
                <c:pt idx="694">
                  <c:v>0.26217648591284098</c:v>
                </c:pt>
                <c:pt idx="695">
                  <c:v>0.26219569376853241</c:v>
                </c:pt>
                <c:pt idx="696">
                  <c:v>0.26226255638690432</c:v>
                </c:pt>
                <c:pt idx="697">
                  <c:v>0.26228741773324743</c:v>
                </c:pt>
                <c:pt idx="698">
                  <c:v>0.26237855017349876</c:v>
                </c:pt>
                <c:pt idx="699">
                  <c:v>0.26246354736766581</c:v>
                </c:pt>
                <c:pt idx="700">
                  <c:v>0.26249492074673769</c:v>
                </c:pt>
                <c:pt idx="701">
                  <c:v>0.26255206903231726</c:v>
                </c:pt>
                <c:pt idx="702">
                  <c:v>0.26255696713215287</c:v>
                </c:pt>
                <c:pt idx="703">
                  <c:v>0.26254544922160511</c:v>
                </c:pt>
                <c:pt idx="704">
                  <c:v>0.26260118502069091</c:v>
                </c:pt>
                <c:pt idx="705">
                  <c:v>0.26263081444845193</c:v>
                </c:pt>
                <c:pt idx="706">
                  <c:v>0.26265003418392785</c:v>
                </c:pt>
                <c:pt idx="707">
                  <c:v>0.26266484635903203</c:v>
                </c:pt>
                <c:pt idx="708">
                  <c:v>0.26270524808604234</c:v>
                </c:pt>
                <c:pt idx="709">
                  <c:v>0.26272086858902827</c:v>
                </c:pt>
                <c:pt idx="710">
                  <c:v>0.26275958584346565</c:v>
                </c:pt>
                <c:pt idx="711">
                  <c:v>0.26281727753203993</c:v>
                </c:pt>
                <c:pt idx="712">
                  <c:v>0.26283413668329964</c:v>
                </c:pt>
                <c:pt idx="713">
                  <c:v>0.26279163985182963</c:v>
                </c:pt>
                <c:pt idx="714">
                  <c:v>0.26274370296816951</c:v>
                </c:pt>
                <c:pt idx="715">
                  <c:v>0.26272040795968604</c:v>
                </c:pt>
                <c:pt idx="716">
                  <c:v>0.26270591043529018</c:v>
                </c:pt>
                <c:pt idx="717">
                  <c:v>0.26270647603514341</c:v>
                </c:pt>
                <c:pt idx="718">
                  <c:v>0.26273142550154704</c:v>
                </c:pt>
                <c:pt idx="719">
                  <c:v>0.26274764551586743</c:v>
                </c:pt>
                <c:pt idx="720">
                  <c:v>0.26278919528445815</c:v>
                </c:pt>
                <c:pt idx="721">
                  <c:v>0.26280558975953888</c:v>
                </c:pt>
                <c:pt idx="722">
                  <c:v>0.26285514545792077</c:v>
                </c:pt>
                <c:pt idx="723">
                  <c:v>0.26292646595017727</c:v>
                </c:pt>
                <c:pt idx="724">
                  <c:v>0.26294971627708125</c:v>
                </c:pt>
                <c:pt idx="725">
                  <c:v>0.26298908184852576</c:v>
                </c:pt>
                <c:pt idx="726">
                  <c:v>0.26304189393637806</c:v>
                </c:pt>
                <c:pt idx="727">
                  <c:v>0.26305141209754818</c:v>
                </c:pt>
                <c:pt idx="728">
                  <c:v>0.26307615406937018</c:v>
                </c:pt>
                <c:pt idx="729">
                  <c:v>0.26309507904199148</c:v>
                </c:pt>
                <c:pt idx="730">
                  <c:v>0.26313412915201967</c:v>
                </c:pt>
                <c:pt idx="731">
                  <c:v>0.26317043168830162</c:v>
                </c:pt>
                <c:pt idx="732">
                  <c:v>0.2632250032980461</c:v>
                </c:pt>
                <c:pt idx="733">
                  <c:v>0.26331293616264001</c:v>
                </c:pt>
                <c:pt idx="734">
                  <c:v>0.26340970331572106</c:v>
                </c:pt>
                <c:pt idx="735">
                  <c:v>0.26349343740290881</c:v>
                </c:pt>
                <c:pt idx="736">
                  <c:v>0.26358130180726741</c:v>
                </c:pt>
                <c:pt idx="737">
                  <c:v>0.26370295605045491</c:v>
                </c:pt>
                <c:pt idx="738">
                  <c:v>0.26381722984376188</c:v>
                </c:pt>
                <c:pt idx="739">
                  <c:v>0.26392942923324109</c:v>
                </c:pt>
                <c:pt idx="740">
                  <c:v>0.26406675509697908</c:v>
                </c:pt>
                <c:pt idx="741">
                  <c:v>0.26414096401909465</c:v>
                </c:pt>
                <c:pt idx="742">
                  <c:v>0.26421016927289859</c:v>
                </c:pt>
                <c:pt idx="743">
                  <c:v>0.2642956549726298</c:v>
                </c:pt>
                <c:pt idx="744">
                  <c:v>0.26438780946148771</c:v>
                </c:pt>
                <c:pt idx="745">
                  <c:v>0.26450393737246491</c:v>
                </c:pt>
                <c:pt idx="746">
                  <c:v>0.26464236402908253</c:v>
                </c:pt>
                <c:pt idx="747">
                  <c:v>0.26477520860830833</c:v>
                </c:pt>
                <c:pt idx="748">
                  <c:v>0.26490632169442035</c:v>
                </c:pt>
                <c:pt idx="749">
                  <c:v>0.26504926825732317</c:v>
                </c:pt>
                <c:pt idx="750">
                  <c:v>0.26522494406871999</c:v>
                </c:pt>
                <c:pt idx="751">
                  <c:v>0.26536837192412327</c:v>
                </c:pt>
                <c:pt idx="752">
                  <c:v>0.26545699341967938</c:v>
                </c:pt>
                <c:pt idx="753">
                  <c:v>0.26556345137507104</c:v>
                </c:pt>
                <c:pt idx="754">
                  <c:v>0.26563745844699777</c:v>
                </c:pt>
                <c:pt idx="755">
                  <c:v>0.26570983431466</c:v>
                </c:pt>
                <c:pt idx="756">
                  <c:v>0.26581179953118594</c:v>
                </c:pt>
                <c:pt idx="757">
                  <c:v>0.26593576953895326</c:v>
                </c:pt>
                <c:pt idx="758">
                  <c:v>0.26604866073278316</c:v>
                </c:pt>
                <c:pt idx="759">
                  <c:v>0.26618117192722518</c:v>
                </c:pt>
                <c:pt idx="760">
                  <c:v>0.26629812812891401</c:v>
                </c:pt>
                <c:pt idx="761">
                  <c:v>0.26639531480880968</c:v>
                </c:pt>
                <c:pt idx="762">
                  <c:v>0.26649020324264883</c:v>
                </c:pt>
                <c:pt idx="763">
                  <c:v>0.26656500614569029</c:v>
                </c:pt>
                <c:pt idx="764">
                  <c:v>0.26660986652695579</c:v>
                </c:pt>
                <c:pt idx="765">
                  <c:v>0.26667572494106789</c:v>
                </c:pt>
                <c:pt idx="766">
                  <c:v>0.26674621242188773</c:v>
                </c:pt>
                <c:pt idx="767">
                  <c:v>0.26681201191432208</c:v>
                </c:pt>
                <c:pt idx="768">
                  <c:v>0.2668836106866519</c:v>
                </c:pt>
                <c:pt idx="769">
                  <c:v>0.26692669964775911</c:v>
                </c:pt>
                <c:pt idx="770">
                  <c:v>0.26696647626494729</c:v>
                </c:pt>
                <c:pt idx="771">
                  <c:v>0.2670035756359202</c:v>
                </c:pt>
                <c:pt idx="772">
                  <c:v>0.26702158031424039</c:v>
                </c:pt>
                <c:pt idx="773">
                  <c:v>0.26704668262012454</c:v>
                </c:pt>
                <c:pt idx="774">
                  <c:v>0.26707669162142489</c:v>
                </c:pt>
                <c:pt idx="775">
                  <c:v>0.26709151389820152</c:v>
                </c:pt>
                <c:pt idx="776">
                  <c:v>0.26709133063214363</c:v>
                </c:pt>
                <c:pt idx="777">
                  <c:v>0.26711240208930886</c:v>
                </c:pt>
                <c:pt idx="778">
                  <c:v>0.26712742461539829</c:v>
                </c:pt>
                <c:pt idx="779">
                  <c:v>0.26713716628648571</c:v>
                </c:pt>
                <c:pt idx="780">
                  <c:v>0.26716486375828286</c:v>
                </c:pt>
                <c:pt idx="781">
                  <c:v>0.26714145329274203</c:v>
                </c:pt>
                <c:pt idx="782">
                  <c:v>0.26710982050636584</c:v>
                </c:pt>
                <c:pt idx="783">
                  <c:v>0.26706177931880604</c:v>
                </c:pt>
                <c:pt idx="784">
                  <c:v>0.2670139611630325</c:v>
                </c:pt>
                <c:pt idx="785">
                  <c:v>0.26697157080447298</c:v>
                </c:pt>
                <c:pt idx="786">
                  <c:v>0.26693830437447952</c:v>
                </c:pt>
                <c:pt idx="787">
                  <c:v>0.26690970015751669</c:v>
                </c:pt>
                <c:pt idx="788">
                  <c:v>0.26688123451387979</c:v>
                </c:pt>
                <c:pt idx="789">
                  <c:v>0.26683677435956749</c:v>
                </c:pt>
                <c:pt idx="790">
                  <c:v>0.26679160194237705</c:v>
                </c:pt>
                <c:pt idx="791">
                  <c:v>0.26673545529964943</c:v>
                </c:pt>
                <c:pt idx="792">
                  <c:v>0.26667172216113189</c:v>
                </c:pt>
                <c:pt idx="793">
                  <c:v>0.26659736272257067</c:v>
                </c:pt>
                <c:pt idx="794">
                  <c:v>0.2665196374960867</c:v>
                </c:pt>
                <c:pt idx="795">
                  <c:v>0.26647451932119243</c:v>
                </c:pt>
                <c:pt idx="796">
                  <c:v>0.26643405145328997</c:v>
                </c:pt>
                <c:pt idx="797">
                  <c:v>0.26638353558552691</c:v>
                </c:pt>
                <c:pt idx="798">
                  <c:v>0.26632928672325012</c:v>
                </c:pt>
                <c:pt idx="799">
                  <c:v>0.26627259463198927</c:v>
                </c:pt>
                <c:pt idx="800">
                  <c:v>0.26618702673110856</c:v>
                </c:pt>
                <c:pt idx="801">
                  <c:v>0.26613160995706225</c:v>
                </c:pt>
                <c:pt idx="802">
                  <c:v>0.26611205826587064</c:v>
                </c:pt>
                <c:pt idx="803">
                  <c:v>0.26607927464750764</c:v>
                </c:pt>
                <c:pt idx="804">
                  <c:v>0.26605876332102724</c:v>
                </c:pt>
                <c:pt idx="805">
                  <c:v>0.26603832493293161</c:v>
                </c:pt>
                <c:pt idx="806">
                  <c:v>0.26602321076075408</c:v>
                </c:pt>
                <c:pt idx="807">
                  <c:v>0.26601754067575006</c:v>
                </c:pt>
                <c:pt idx="808">
                  <c:v>0.26601678751978752</c:v>
                </c:pt>
                <c:pt idx="809">
                  <c:v>0.26603458330609181</c:v>
                </c:pt>
                <c:pt idx="810">
                  <c:v>0.26604489612578763</c:v>
                </c:pt>
                <c:pt idx="811">
                  <c:v>0.26604977145923181</c:v>
                </c:pt>
                <c:pt idx="812">
                  <c:v>0.26606317230020365</c:v>
                </c:pt>
                <c:pt idx="813">
                  <c:v>0.26608901120996337</c:v>
                </c:pt>
                <c:pt idx="814">
                  <c:v>0.26611252972860017</c:v>
                </c:pt>
                <c:pt idx="815">
                  <c:v>0.26613180539053022</c:v>
                </c:pt>
                <c:pt idx="816">
                  <c:v>0.26615737819601137</c:v>
                </c:pt>
                <c:pt idx="817">
                  <c:v>0.26619498750743376</c:v>
                </c:pt>
                <c:pt idx="818">
                  <c:v>0.26622986669360277</c:v>
                </c:pt>
                <c:pt idx="819">
                  <c:v>0.26627297677763656</c:v>
                </c:pt>
                <c:pt idx="820">
                  <c:v>0.2663051595842072</c:v>
                </c:pt>
                <c:pt idx="821">
                  <c:v>0.26632897796837146</c:v>
                </c:pt>
                <c:pt idx="822">
                  <c:v>0.26632898334074495</c:v>
                </c:pt>
                <c:pt idx="823">
                  <c:v>0.26635457225063214</c:v>
                </c:pt>
                <c:pt idx="824">
                  <c:v>0.26639347061734031</c:v>
                </c:pt>
                <c:pt idx="825">
                  <c:v>0.2664207303352229</c:v>
                </c:pt>
                <c:pt idx="826">
                  <c:v>0.26645960186988421</c:v>
                </c:pt>
                <c:pt idx="827">
                  <c:v>0.26648483242056481</c:v>
                </c:pt>
                <c:pt idx="828">
                  <c:v>0.26647949953821259</c:v>
                </c:pt>
                <c:pt idx="829">
                  <c:v>0.26649830206054842</c:v>
                </c:pt>
                <c:pt idx="830">
                  <c:v>0.26652470002474138</c:v>
                </c:pt>
                <c:pt idx="831">
                  <c:v>0.26654064964735241</c:v>
                </c:pt>
                <c:pt idx="832">
                  <c:v>0.26657759140739729</c:v>
                </c:pt>
                <c:pt idx="833">
                  <c:v>0.26661662026470073</c:v>
                </c:pt>
                <c:pt idx="834">
                  <c:v>0.26665558118231486</c:v>
                </c:pt>
                <c:pt idx="835">
                  <c:v>0.26668758560211564</c:v>
                </c:pt>
                <c:pt idx="836">
                  <c:v>0.26671356377933231</c:v>
                </c:pt>
                <c:pt idx="837">
                  <c:v>0.26673676564328908</c:v>
                </c:pt>
                <c:pt idx="838">
                  <c:v>0.26676300778278622</c:v>
                </c:pt>
                <c:pt idx="839">
                  <c:v>0.26678348013714653</c:v>
                </c:pt>
                <c:pt idx="840">
                  <c:v>0.26681134383730482</c:v>
                </c:pt>
                <c:pt idx="841">
                  <c:v>0.2668398614481769</c:v>
                </c:pt>
                <c:pt idx="842">
                  <c:v>0.26685753942879115</c:v>
                </c:pt>
                <c:pt idx="843">
                  <c:v>0.26687645885490502</c:v>
                </c:pt>
                <c:pt idx="844">
                  <c:v>0.26688336906106663</c:v>
                </c:pt>
                <c:pt idx="845">
                  <c:v>0.26688976323729197</c:v>
                </c:pt>
                <c:pt idx="846">
                  <c:v>0.26689397158364164</c:v>
                </c:pt>
                <c:pt idx="847">
                  <c:v>0.26691073439239044</c:v>
                </c:pt>
                <c:pt idx="848">
                  <c:v>0.2669212209148355</c:v>
                </c:pt>
                <c:pt idx="849">
                  <c:v>0.26692417368119498</c:v>
                </c:pt>
                <c:pt idx="850">
                  <c:v>0.26692594694466881</c:v>
                </c:pt>
                <c:pt idx="851">
                  <c:v>0.26693913112332429</c:v>
                </c:pt>
                <c:pt idx="852">
                  <c:v>0.26696199217976463</c:v>
                </c:pt>
                <c:pt idx="853">
                  <c:v>0.266984597926817</c:v>
                </c:pt>
                <c:pt idx="854">
                  <c:v>0.26701342293695673</c:v>
                </c:pt>
                <c:pt idx="855">
                  <c:v>0.26703118466333747</c:v>
                </c:pt>
                <c:pt idx="856">
                  <c:v>0.26702883304816971</c:v>
                </c:pt>
                <c:pt idx="857">
                  <c:v>0.26703769712746733</c:v>
                </c:pt>
                <c:pt idx="858">
                  <c:v>0.2670697397779605</c:v>
                </c:pt>
                <c:pt idx="859">
                  <c:v>0.26707965409865103</c:v>
                </c:pt>
                <c:pt idx="860">
                  <c:v>0.26707314669608107</c:v>
                </c:pt>
                <c:pt idx="861">
                  <c:v>0.2670736835844551</c:v>
                </c:pt>
                <c:pt idx="862">
                  <c:v>0.26706349784658528</c:v>
                </c:pt>
                <c:pt idx="863">
                  <c:v>0.26705351349614559</c:v>
                </c:pt>
                <c:pt idx="864">
                  <c:v>0.26705381967310643</c:v>
                </c:pt>
                <c:pt idx="865">
                  <c:v>0.26707177696259715</c:v>
                </c:pt>
                <c:pt idx="866">
                  <c:v>0.26707469399370687</c:v>
                </c:pt>
                <c:pt idx="867">
                  <c:v>0.2670785215191564</c:v>
                </c:pt>
                <c:pt idx="868">
                  <c:v>0.26707823590626883</c:v>
                </c:pt>
                <c:pt idx="869">
                  <c:v>0.26707164694887625</c:v>
                </c:pt>
                <c:pt idx="870">
                  <c:v>0.26706008325394176</c:v>
                </c:pt>
                <c:pt idx="871">
                  <c:v>0.26704122720718998</c:v>
                </c:pt>
                <c:pt idx="872">
                  <c:v>0.26702914965523511</c:v>
                </c:pt>
                <c:pt idx="873">
                  <c:v>0.26700969723989454</c:v>
                </c:pt>
                <c:pt idx="874">
                  <c:v>0.26700352192456783</c:v>
                </c:pt>
                <c:pt idx="875">
                  <c:v>0.26701291592421961</c:v>
                </c:pt>
                <c:pt idx="876">
                  <c:v>0.26701484842177986</c:v>
                </c:pt>
                <c:pt idx="877">
                  <c:v>0.26702472899549068</c:v>
                </c:pt>
                <c:pt idx="878">
                  <c:v>0.26702691619924918</c:v>
                </c:pt>
                <c:pt idx="879">
                  <c:v>0.26701920913786359</c:v>
                </c:pt>
                <c:pt idx="880">
                  <c:v>0.26700323325464148</c:v>
                </c:pt>
                <c:pt idx="881">
                  <c:v>0.26699273565914483</c:v>
                </c:pt>
                <c:pt idx="882">
                  <c:v>0.26696914149221745</c:v>
                </c:pt>
                <c:pt idx="883">
                  <c:v>0.26696183738978158</c:v>
                </c:pt>
                <c:pt idx="884">
                  <c:v>0.26696609677302141</c:v>
                </c:pt>
                <c:pt idx="885">
                  <c:v>0.26696294715523705</c:v>
                </c:pt>
                <c:pt idx="886">
                  <c:v>0.26696846238557276</c:v>
                </c:pt>
                <c:pt idx="887">
                  <c:v>0.26697508576416823</c:v>
                </c:pt>
                <c:pt idx="888">
                  <c:v>0.26697667407663217</c:v>
                </c:pt>
                <c:pt idx="889">
                  <c:v>0.26697408160526842</c:v>
                </c:pt>
                <c:pt idx="890">
                  <c:v>0.26696062664697306</c:v>
                </c:pt>
                <c:pt idx="891">
                  <c:v>0.26694486107167031</c:v>
                </c:pt>
                <c:pt idx="892">
                  <c:v>0.26693019950572328</c:v>
                </c:pt>
                <c:pt idx="893">
                  <c:v>0.26692072397166117</c:v>
                </c:pt>
                <c:pt idx="894">
                  <c:v>0.26691976660588224</c:v>
                </c:pt>
                <c:pt idx="895">
                  <c:v>0.26692002727528741</c:v>
                </c:pt>
                <c:pt idx="896">
                  <c:v>0.26691730019828058</c:v>
                </c:pt>
                <c:pt idx="897">
                  <c:v>0.26692421920377113</c:v>
                </c:pt>
                <c:pt idx="898">
                  <c:v>0.26692015158142718</c:v>
                </c:pt>
                <c:pt idx="899">
                  <c:v>0.26691226374456845</c:v>
                </c:pt>
                <c:pt idx="900">
                  <c:v>0.2669088000207574</c:v>
                </c:pt>
                <c:pt idx="901">
                  <c:v>0.26690047323455407</c:v>
                </c:pt>
                <c:pt idx="902">
                  <c:v>0.2668990739879562</c:v>
                </c:pt>
                <c:pt idx="903">
                  <c:v>0.26691137743389209</c:v>
                </c:pt>
                <c:pt idx="904">
                  <c:v>0.26690634605366464</c:v>
                </c:pt>
                <c:pt idx="905">
                  <c:v>0.26689823542274688</c:v>
                </c:pt>
                <c:pt idx="906">
                  <c:v>0.26689842355641535</c:v>
                </c:pt>
                <c:pt idx="907">
                  <c:v>0.26689639015831973</c:v>
                </c:pt>
                <c:pt idx="908">
                  <c:v>0.26689993639652793</c:v>
                </c:pt>
                <c:pt idx="909">
                  <c:v>0.26690184403068634</c:v>
                </c:pt>
                <c:pt idx="910">
                  <c:v>0.26690722572127007</c:v>
                </c:pt>
                <c:pt idx="911">
                  <c:v>0.26690469645139514</c:v>
                </c:pt>
                <c:pt idx="912">
                  <c:v>0.26689021016057368</c:v>
                </c:pt>
                <c:pt idx="913">
                  <c:v>0.26689214711412673</c:v>
                </c:pt>
                <c:pt idx="914">
                  <c:v>0.26689896188574869</c:v>
                </c:pt>
                <c:pt idx="915">
                  <c:v>0.26690126581624662</c:v>
                </c:pt>
                <c:pt idx="916">
                  <c:v>0.26690965116334991</c:v>
                </c:pt>
                <c:pt idx="917">
                  <c:v>0.26691256485180698</c:v>
                </c:pt>
                <c:pt idx="918">
                  <c:v>0.26691549769592693</c:v>
                </c:pt>
                <c:pt idx="919">
                  <c:v>0.26692210656042581</c:v>
                </c:pt>
                <c:pt idx="920">
                  <c:v>0.26692578004660034</c:v>
                </c:pt>
                <c:pt idx="921">
                  <c:v>0.26692024289807065</c:v>
                </c:pt>
                <c:pt idx="922">
                  <c:v>0.26691081207514478</c:v>
                </c:pt>
                <c:pt idx="923">
                  <c:v>0.26689521312208836</c:v>
                </c:pt>
                <c:pt idx="924">
                  <c:v>0.2668750245154588</c:v>
                </c:pt>
                <c:pt idx="925">
                  <c:v>0.26685631449308295</c:v>
                </c:pt>
                <c:pt idx="926">
                  <c:v>0.26683862599324271</c:v>
                </c:pt>
                <c:pt idx="927">
                  <c:v>0.26681917737365118</c:v>
                </c:pt>
                <c:pt idx="928">
                  <c:v>0.26680089776809157</c:v>
                </c:pt>
                <c:pt idx="929">
                  <c:v>0.26678928367580107</c:v>
                </c:pt>
                <c:pt idx="930">
                  <c:v>0.26678086782950622</c:v>
                </c:pt>
                <c:pt idx="931">
                  <c:v>0.26677089110454172</c:v>
                </c:pt>
                <c:pt idx="932">
                  <c:v>0.26675727694858486</c:v>
                </c:pt>
                <c:pt idx="933">
                  <c:v>0.2667325833601043</c:v>
                </c:pt>
                <c:pt idx="934">
                  <c:v>0.26670850506996363</c:v>
                </c:pt>
                <c:pt idx="935">
                  <c:v>0.26669335351354501</c:v>
                </c:pt>
                <c:pt idx="936">
                  <c:v>0.26667438751786515</c:v>
                </c:pt>
                <c:pt idx="937">
                  <c:v>0.26665759631695912</c:v>
                </c:pt>
                <c:pt idx="938">
                  <c:v>0.2666374499441112</c:v>
                </c:pt>
                <c:pt idx="939">
                  <c:v>0.2666125830662604</c:v>
                </c:pt>
                <c:pt idx="940">
                  <c:v>0.26658551573154449</c:v>
                </c:pt>
                <c:pt idx="941">
                  <c:v>0.26655184072645288</c:v>
                </c:pt>
                <c:pt idx="942">
                  <c:v>0.26651461891552569</c:v>
                </c:pt>
                <c:pt idx="943">
                  <c:v>0.26647360118931435</c:v>
                </c:pt>
                <c:pt idx="944">
                  <c:v>0.26642633324156417</c:v>
                </c:pt>
                <c:pt idx="945">
                  <c:v>0.26637287339075583</c:v>
                </c:pt>
                <c:pt idx="946">
                  <c:v>0.26631542120901025</c:v>
                </c:pt>
                <c:pt idx="947">
                  <c:v>0.26625713751314511</c:v>
                </c:pt>
                <c:pt idx="948">
                  <c:v>0.26618186372782909</c:v>
                </c:pt>
                <c:pt idx="949">
                  <c:v>0.26610672513690431</c:v>
                </c:pt>
                <c:pt idx="950">
                  <c:v>0.26604019382486394</c:v>
                </c:pt>
                <c:pt idx="951">
                  <c:v>0.26597162398479551</c:v>
                </c:pt>
                <c:pt idx="952">
                  <c:v>0.26590147359733962</c:v>
                </c:pt>
                <c:pt idx="953">
                  <c:v>0.26583728824380004</c:v>
                </c:pt>
                <c:pt idx="954">
                  <c:v>0.26576266275722515</c:v>
                </c:pt>
                <c:pt idx="955">
                  <c:v>0.26568072834083006</c:v>
                </c:pt>
                <c:pt idx="956">
                  <c:v>0.26561793274404039</c:v>
                </c:pt>
                <c:pt idx="957">
                  <c:v>0.26555825550864359</c:v>
                </c:pt>
                <c:pt idx="958">
                  <c:v>0.26551216117774656</c:v>
                </c:pt>
                <c:pt idx="959">
                  <c:v>0.26547970086927691</c:v>
                </c:pt>
                <c:pt idx="960">
                  <c:v>0.26543901005914722</c:v>
                </c:pt>
                <c:pt idx="961">
                  <c:v>0.26539185238624635</c:v>
                </c:pt>
                <c:pt idx="962">
                  <c:v>0.2653590272539233</c:v>
                </c:pt>
                <c:pt idx="963">
                  <c:v>0.26532433118791565</c:v>
                </c:pt>
                <c:pt idx="964">
                  <c:v>0.26531826731864844</c:v>
                </c:pt>
                <c:pt idx="965">
                  <c:v>0.26533757909962102</c:v>
                </c:pt>
                <c:pt idx="966">
                  <c:v>0.26535462579452079</c:v>
                </c:pt>
                <c:pt idx="967">
                  <c:v>0.26538272458522366</c:v>
                </c:pt>
                <c:pt idx="968">
                  <c:v>0.26543006119091866</c:v>
                </c:pt>
                <c:pt idx="969">
                  <c:v>0.26548487004849214</c:v>
                </c:pt>
                <c:pt idx="970">
                  <c:v>0.26554390150177087</c:v>
                </c:pt>
                <c:pt idx="971">
                  <c:v>0.26561896403142909</c:v>
                </c:pt>
                <c:pt idx="972">
                  <c:v>0.26570579769094033</c:v>
                </c:pt>
                <c:pt idx="973">
                  <c:v>0.26579646665044315</c:v>
                </c:pt>
                <c:pt idx="974">
                  <c:v>0.26588788559957338</c:v>
                </c:pt>
                <c:pt idx="975">
                  <c:v>0.26599284069282952</c:v>
                </c:pt>
                <c:pt idx="976">
                  <c:v>0.26610898525431798</c:v>
                </c:pt>
                <c:pt idx="977">
                  <c:v>0.2662240568522965</c:v>
                </c:pt>
                <c:pt idx="978">
                  <c:v>0.26633845136638068</c:v>
                </c:pt>
                <c:pt idx="979">
                  <c:v>0.26644169914308752</c:v>
                </c:pt>
                <c:pt idx="980">
                  <c:v>0.26655292297405575</c:v>
                </c:pt>
                <c:pt idx="981">
                  <c:v>0.26664594227349286</c:v>
                </c:pt>
                <c:pt idx="982">
                  <c:v>0.26673117134967478</c:v>
                </c:pt>
                <c:pt idx="983">
                  <c:v>0.26681497253379005</c:v>
                </c:pt>
                <c:pt idx="984">
                  <c:v>0.26687437975849226</c:v>
                </c:pt>
                <c:pt idx="985">
                  <c:v>0.2669410061484539</c:v>
                </c:pt>
                <c:pt idx="986">
                  <c:v>0.26702070985259119</c:v>
                </c:pt>
                <c:pt idx="987">
                  <c:v>0.26707631897569811</c:v>
                </c:pt>
                <c:pt idx="988">
                  <c:v>0.26712438483794437</c:v>
                </c:pt>
                <c:pt idx="989">
                  <c:v>0.26718501920677989</c:v>
                </c:pt>
                <c:pt idx="990">
                  <c:v>0.26722355364779465</c:v>
                </c:pt>
                <c:pt idx="991">
                  <c:v>0.26725173658640272</c:v>
                </c:pt>
                <c:pt idx="992">
                  <c:v>0.26727702797822689</c:v>
                </c:pt>
                <c:pt idx="993">
                  <c:v>0.26727835388832194</c:v>
                </c:pt>
                <c:pt idx="994">
                  <c:v>0.26726035008573429</c:v>
                </c:pt>
                <c:pt idx="995">
                  <c:v>0.26722682282579013</c:v>
                </c:pt>
                <c:pt idx="996">
                  <c:v>0.26718484397142594</c:v>
                </c:pt>
                <c:pt idx="997">
                  <c:v>0.26713410334728582</c:v>
                </c:pt>
                <c:pt idx="998">
                  <c:v>0.26707543374667192</c:v>
                </c:pt>
                <c:pt idx="999">
                  <c:v>0.26700432630748577</c:v>
                </c:pt>
                <c:pt idx="1000">
                  <c:v>0.26693026242755319</c:v>
                </c:pt>
                <c:pt idx="1001">
                  <c:v>0.26684670745747124</c:v>
                </c:pt>
                <c:pt idx="1002">
                  <c:v>0.2667584443532483</c:v>
                </c:pt>
                <c:pt idx="1003">
                  <c:v>0.26666172393141513</c:v>
                </c:pt>
                <c:pt idx="1004">
                  <c:v>0.26655022601874845</c:v>
                </c:pt>
                <c:pt idx="1005">
                  <c:v>0.26643352603276166</c:v>
                </c:pt>
                <c:pt idx="1006">
                  <c:v>0.26631154516700706</c:v>
                </c:pt>
                <c:pt idx="1007">
                  <c:v>0.26619207305540138</c:v>
                </c:pt>
                <c:pt idx="1008">
                  <c:v>0.26605696153030256</c:v>
                </c:pt>
                <c:pt idx="1009">
                  <c:v>0.26590896438241751</c:v>
                </c:pt>
                <c:pt idx="1010">
                  <c:v>0.26577121126090258</c:v>
                </c:pt>
                <c:pt idx="1011">
                  <c:v>0.26560216147132304</c:v>
                </c:pt>
                <c:pt idx="1012">
                  <c:v>0.26542269953732828</c:v>
                </c:pt>
                <c:pt idx="1013">
                  <c:v>0.26523886378761308</c:v>
                </c:pt>
                <c:pt idx="1014">
                  <c:v>0.26505266053970422</c:v>
                </c:pt>
                <c:pt idx="1015">
                  <c:v>0.26485512820041263</c:v>
                </c:pt>
                <c:pt idx="1016">
                  <c:v>0.26464880778159977</c:v>
                </c:pt>
                <c:pt idx="1017">
                  <c:v>0.26443284389540717</c:v>
                </c:pt>
                <c:pt idx="1018">
                  <c:v>0.26420190175948233</c:v>
                </c:pt>
                <c:pt idx="1019">
                  <c:v>0.26394678933815663</c:v>
                </c:pt>
                <c:pt idx="1020">
                  <c:v>0.26367297757240188</c:v>
                </c:pt>
                <c:pt idx="1021">
                  <c:v>0.26337581973774488</c:v>
                </c:pt>
                <c:pt idx="1022">
                  <c:v>0.26306480325617865</c:v>
                </c:pt>
                <c:pt idx="1023">
                  <c:v>0.26272704431868182</c:v>
                </c:pt>
                <c:pt idx="1024">
                  <c:v>0.26238810106738358</c:v>
                </c:pt>
                <c:pt idx="1025">
                  <c:v>0.2620344153498913</c:v>
                </c:pt>
                <c:pt idx="1026">
                  <c:v>0.26164231238044505</c:v>
                </c:pt>
                <c:pt idx="1027">
                  <c:v>0.26123403795799988</c:v>
                </c:pt>
                <c:pt idx="1028">
                  <c:v>0.26078437092701562</c:v>
                </c:pt>
                <c:pt idx="1029">
                  <c:v>0.26029782830057308</c:v>
                </c:pt>
                <c:pt idx="1030">
                  <c:v>0.25978641346387227</c:v>
                </c:pt>
                <c:pt idx="1031">
                  <c:v>0.25922433554899238</c:v>
                </c:pt>
                <c:pt idx="1032">
                  <c:v>0.25862752928424632</c:v>
                </c:pt>
                <c:pt idx="1033">
                  <c:v>0.25799795556421734</c:v>
                </c:pt>
                <c:pt idx="1034">
                  <c:v>0.2573364795060098</c:v>
                </c:pt>
                <c:pt idx="1035">
                  <c:v>0.2566427266137144</c:v>
                </c:pt>
                <c:pt idx="1036">
                  <c:v>0.25591034096998527</c:v>
                </c:pt>
                <c:pt idx="1037">
                  <c:v>0.25514064261997516</c:v>
                </c:pt>
                <c:pt idx="1038">
                  <c:v>0.25432940863737846</c:v>
                </c:pt>
                <c:pt idx="1039">
                  <c:v>0.25347113899990781</c:v>
                </c:pt>
                <c:pt idx="1040">
                  <c:v>0.25260186194012468</c:v>
                </c:pt>
                <c:pt idx="1041">
                  <c:v>0.2517068635779417</c:v>
                </c:pt>
                <c:pt idx="1042">
                  <c:v>0.25077864805844752</c:v>
                </c:pt>
                <c:pt idx="1043">
                  <c:v>0.24981432869228012</c:v>
                </c:pt>
                <c:pt idx="1044">
                  <c:v>0.24886121522167692</c:v>
                </c:pt>
                <c:pt idx="1045">
                  <c:v>0.24787704953858014</c:v>
                </c:pt>
                <c:pt idx="1046">
                  <c:v>0.24688058184484976</c:v>
                </c:pt>
                <c:pt idx="1047">
                  <c:v>0.24588431027454072</c:v>
                </c:pt>
                <c:pt idx="1048">
                  <c:v>0.24485507133728279</c:v>
                </c:pt>
                <c:pt idx="1049">
                  <c:v>0.24384080494413671</c:v>
                </c:pt>
                <c:pt idx="1050">
                  <c:v>0.24282022027136815</c:v>
                </c:pt>
                <c:pt idx="1051">
                  <c:v>0.24181749123017462</c:v>
                </c:pt>
                <c:pt idx="1052">
                  <c:v>0.24082576039945502</c:v>
                </c:pt>
                <c:pt idx="1053">
                  <c:v>0.23985414724280632</c:v>
                </c:pt>
                <c:pt idx="1054">
                  <c:v>0.23887199465796635</c:v>
                </c:pt>
                <c:pt idx="1055">
                  <c:v>0.2379464992966164</c:v>
                </c:pt>
                <c:pt idx="1056">
                  <c:v>0.2370124680228147</c:v>
                </c:pt>
                <c:pt idx="1057">
                  <c:v>0.23616913953649543</c:v>
                </c:pt>
                <c:pt idx="1058">
                  <c:v>0.23536282223065932</c:v>
                </c:pt>
                <c:pt idx="1059">
                  <c:v>0.23464223792400452</c:v>
                </c:pt>
                <c:pt idx="1060">
                  <c:v>0.23398548173844835</c:v>
                </c:pt>
                <c:pt idx="1061">
                  <c:v>0.23343912353969345</c:v>
                </c:pt>
                <c:pt idx="1062">
                  <c:v>0.23298076492105432</c:v>
                </c:pt>
                <c:pt idx="1063">
                  <c:v>0.23262542195475552</c:v>
                </c:pt>
                <c:pt idx="1064">
                  <c:v>0.232397242328268</c:v>
                </c:pt>
                <c:pt idx="1065">
                  <c:v>0.23227180115968657</c:v>
                </c:pt>
                <c:pt idx="1066">
                  <c:v>0.23225592428718922</c:v>
                </c:pt>
                <c:pt idx="1067">
                  <c:v>0.23234269930908644</c:v>
                </c:pt>
                <c:pt idx="1068">
                  <c:v>0.23251970269774946</c:v>
                </c:pt>
                <c:pt idx="1069">
                  <c:v>0.2327737620970253</c:v>
                </c:pt>
                <c:pt idx="1070">
                  <c:v>0.23307257409820573</c:v>
                </c:pt>
                <c:pt idx="1071">
                  <c:v>0.23345525603448181</c:v>
                </c:pt>
                <c:pt idx="1072">
                  <c:v>0.23384380124169138</c:v>
                </c:pt>
                <c:pt idx="1073">
                  <c:v>0.2342902700884634</c:v>
                </c:pt>
                <c:pt idx="1074">
                  <c:v>0.23473765173210459</c:v>
                </c:pt>
                <c:pt idx="1075">
                  <c:v>0.23520732966147606</c:v>
                </c:pt>
                <c:pt idx="1076">
                  <c:v>0.23568283188453032</c:v>
                </c:pt>
                <c:pt idx="1077">
                  <c:v>0.23617838831689439</c:v>
                </c:pt>
                <c:pt idx="1078">
                  <c:v>0.23666087445994974</c:v>
                </c:pt>
                <c:pt idx="1079">
                  <c:v>0.23715386969048965</c:v>
                </c:pt>
                <c:pt idx="1080">
                  <c:v>0.23763712720792252</c:v>
                </c:pt>
                <c:pt idx="1081">
                  <c:v>0.23810874859115372</c:v>
                </c:pt>
                <c:pt idx="1082">
                  <c:v>0.23858883810699141</c:v>
                </c:pt>
                <c:pt idx="1083">
                  <c:v>0.23906562114005106</c:v>
                </c:pt>
                <c:pt idx="1084">
                  <c:v>0.23953661764204925</c:v>
                </c:pt>
                <c:pt idx="1085">
                  <c:v>0.24000748327523921</c:v>
                </c:pt>
                <c:pt idx="1086">
                  <c:v>0.24045475229581539</c:v>
                </c:pt>
                <c:pt idx="1087">
                  <c:v>0.24088601594851214</c:v>
                </c:pt>
                <c:pt idx="1088">
                  <c:v>0.24130780302384028</c:v>
                </c:pt>
                <c:pt idx="1089">
                  <c:v>0.24169802732222068</c:v>
                </c:pt>
                <c:pt idx="1090">
                  <c:v>0.24206988279447547</c:v>
                </c:pt>
                <c:pt idx="1091">
                  <c:v>0.24242178175710846</c:v>
                </c:pt>
                <c:pt idx="1092">
                  <c:v>0.24274481130928616</c:v>
                </c:pt>
                <c:pt idx="1093">
                  <c:v>0.24305502511983601</c:v>
                </c:pt>
                <c:pt idx="1094">
                  <c:v>0.24335371142570431</c:v>
                </c:pt>
                <c:pt idx="1095">
                  <c:v>0.24362780999460573</c:v>
                </c:pt>
                <c:pt idx="1096">
                  <c:v>0.24388867489822733</c:v>
                </c:pt>
                <c:pt idx="1097">
                  <c:v>0.24412872250395404</c:v>
                </c:pt>
                <c:pt idx="1098">
                  <c:v>0.2443460155297448</c:v>
                </c:pt>
                <c:pt idx="1099">
                  <c:v>0.24454776064637399</c:v>
                </c:pt>
                <c:pt idx="1100">
                  <c:v>0.24472134461810566</c:v>
                </c:pt>
                <c:pt idx="1101">
                  <c:v>0.24489121950420878</c:v>
                </c:pt>
                <c:pt idx="1102">
                  <c:v>0.24505387162277628</c:v>
                </c:pt>
                <c:pt idx="1103">
                  <c:v>0.24519707272196065</c:v>
                </c:pt>
                <c:pt idx="1104">
                  <c:v>0.24533607221867762</c:v>
                </c:pt>
                <c:pt idx="1105">
                  <c:v>0.24546032929889905</c:v>
                </c:pt>
                <c:pt idx="1106">
                  <c:v>0.24555431932125135</c:v>
                </c:pt>
                <c:pt idx="1107">
                  <c:v>0.24564777352424624</c:v>
                </c:pt>
                <c:pt idx="1108">
                  <c:v>0.24574487720676921</c:v>
                </c:pt>
                <c:pt idx="1109">
                  <c:v>0.24585143130297504</c:v>
                </c:pt>
                <c:pt idx="1110">
                  <c:v>0.24598094788641256</c:v>
                </c:pt>
                <c:pt idx="1111">
                  <c:v>0.2461076817106492</c:v>
                </c:pt>
                <c:pt idx="1112">
                  <c:v>0.24623317057926278</c:v>
                </c:pt>
                <c:pt idx="1113">
                  <c:v>0.2463693358098118</c:v>
                </c:pt>
                <c:pt idx="1114">
                  <c:v>0.24650974310850268</c:v>
                </c:pt>
                <c:pt idx="1115">
                  <c:v>0.2466564383377591</c:v>
                </c:pt>
                <c:pt idx="1116">
                  <c:v>0.24682682422074734</c:v>
                </c:pt>
                <c:pt idx="1117">
                  <c:v>0.24701628547405571</c:v>
                </c:pt>
                <c:pt idx="1118">
                  <c:v>0.24721143084174399</c:v>
                </c:pt>
                <c:pt idx="1119">
                  <c:v>0.24740979401892529</c:v>
                </c:pt>
                <c:pt idx="1120">
                  <c:v>0.24762665968393485</c:v>
                </c:pt>
                <c:pt idx="1121">
                  <c:v>0.24787002644678649</c:v>
                </c:pt>
                <c:pt idx="1122">
                  <c:v>0.24810544253790937</c:v>
                </c:pt>
                <c:pt idx="1123">
                  <c:v>0.24835493194678207</c:v>
                </c:pt>
                <c:pt idx="1124">
                  <c:v>0.24860563963895324</c:v>
                </c:pt>
                <c:pt idx="1125">
                  <c:v>0.24884928208283622</c:v>
                </c:pt>
                <c:pt idx="1126">
                  <c:v>0.24908955863332763</c:v>
                </c:pt>
                <c:pt idx="1127">
                  <c:v>0.24934978952910944</c:v>
                </c:pt>
                <c:pt idx="1128">
                  <c:v>0.2496000668787702</c:v>
                </c:pt>
                <c:pt idx="1129">
                  <c:v>0.24985905021015578</c:v>
                </c:pt>
                <c:pt idx="1130">
                  <c:v>0.25011622890924462</c:v>
                </c:pt>
                <c:pt idx="1131">
                  <c:v>0.25035866716448413</c:v>
                </c:pt>
                <c:pt idx="1132">
                  <c:v>0.2505950975557884</c:v>
                </c:pt>
                <c:pt idx="1133">
                  <c:v>0.25081298512975914</c:v>
                </c:pt>
                <c:pt idx="1134">
                  <c:v>0.25103953552881947</c:v>
                </c:pt>
                <c:pt idx="1135">
                  <c:v>0.25127345251499383</c:v>
                </c:pt>
                <c:pt idx="1136">
                  <c:v>0.25150380088986218</c:v>
                </c:pt>
                <c:pt idx="1137">
                  <c:v>0.25173385149401867</c:v>
                </c:pt>
                <c:pt idx="1138">
                  <c:v>0.25196478078422152</c:v>
                </c:pt>
                <c:pt idx="1139">
                  <c:v>0.25218773314193094</c:v>
                </c:pt>
                <c:pt idx="1140">
                  <c:v>0.25241084143375064</c:v>
                </c:pt>
                <c:pt idx="1141">
                  <c:v>0.2526189844326146</c:v>
                </c:pt>
                <c:pt idx="1142">
                  <c:v>0.25281448146638968</c:v>
                </c:pt>
                <c:pt idx="1143">
                  <c:v>0.25300907204106637</c:v>
                </c:pt>
                <c:pt idx="1144">
                  <c:v>0.25319585660614935</c:v>
                </c:pt>
                <c:pt idx="1145">
                  <c:v>0.25338291797508639</c:v>
                </c:pt>
                <c:pt idx="1146">
                  <c:v>0.25356838064757553</c:v>
                </c:pt>
                <c:pt idx="1147">
                  <c:v>0.25375188773654239</c:v>
                </c:pt>
                <c:pt idx="1148">
                  <c:v>0.25392739683174931</c:v>
                </c:pt>
                <c:pt idx="1149">
                  <c:v>0.25409913696602499</c:v>
                </c:pt>
                <c:pt idx="1150">
                  <c:v>0.25427101312721206</c:v>
                </c:pt>
                <c:pt idx="1151">
                  <c:v>0.25444458985628432</c:v>
                </c:pt>
                <c:pt idx="1152">
                  <c:v>0.2546052850984255</c:v>
                </c:pt>
                <c:pt idx="1153">
                  <c:v>0.25475872196559024</c:v>
                </c:pt>
                <c:pt idx="1154">
                  <c:v>0.25491544079516831</c:v>
                </c:pt>
                <c:pt idx="1155">
                  <c:v>0.25506652608117569</c:v>
                </c:pt>
                <c:pt idx="1156">
                  <c:v>0.25521256523302371</c:v>
                </c:pt>
                <c:pt idx="1157">
                  <c:v>0.25537023583134527</c:v>
                </c:pt>
                <c:pt idx="1158">
                  <c:v>0.255526411114602</c:v>
                </c:pt>
                <c:pt idx="1159">
                  <c:v>0.25567945471766118</c:v>
                </c:pt>
                <c:pt idx="1160">
                  <c:v>0.25583228769052418</c:v>
                </c:pt>
                <c:pt idx="1161">
                  <c:v>0.25598126395102017</c:v>
                </c:pt>
                <c:pt idx="1162">
                  <c:v>0.25612006136318449</c:v>
                </c:pt>
                <c:pt idx="1163">
                  <c:v>0.25624205756977741</c:v>
                </c:pt>
                <c:pt idx="1164">
                  <c:v>0.25637470104487553</c:v>
                </c:pt>
                <c:pt idx="1165">
                  <c:v>0.25651232027043053</c:v>
                </c:pt>
                <c:pt idx="1166">
                  <c:v>0.25664071324613813</c:v>
                </c:pt>
                <c:pt idx="1167">
                  <c:v>0.2567675910013405</c:v>
                </c:pt>
                <c:pt idx="1168">
                  <c:v>0.25689429689020243</c:v>
                </c:pt>
                <c:pt idx="1169">
                  <c:v>0.25700842636074167</c:v>
                </c:pt>
                <c:pt idx="1170">
                  <c:v>0.25712626813475242</c:v>
                </c:pt>
                <c:pt idx="1171">
                  <c:v>0.25725337413441224</c:v>
                </c:pt>
                <c:pt idx="1172">
                  <c:v>0.25737239269268436</c:v>
                </c:pt>
                <c:pt idx="1173">
                  <c:v>0.25748047748460073</c:v>
                </c:pt>
                <c:pt idx="1174">
                  <c:v>0.25759107193868314</c:v>
                </c:pt>
                <c:pt idx="1175">
                  <c:v>0.25770225673899055</c:v>
                </c:pt>
                <c:pt idx="1176">
                  <c:v>0.25780102546010769</c:v>
                </c:pt>
                <c:pt idx="1177">
                  <c:v>0.25790354330490167</c:v>
                </c:pt>
                <c:pt idx="1178">
                  <c:v>0.2580118037858859</c:v>
                </c:pt>
                <c:pt idx="1179">
                  <c:v>0.25809392356074295</c:v>
                </c:pt>
                <c:pt idx="1180">
                  <c:v>0.25818312370810831</c:v>
                </c:pt>
                <c:pt idx="1181">
                  <c:v>0.25829290536154309</c:v>
                </c:pt>
                <c:pt idx="1182">
                  <c:v>0.25839265564576913</c:v>
                </c:pt>
                <c:pt idx="1183">
                  <c:v>0.25850142445214136</c:v>
                </c:pt>
                <c:pt idx="1184">
                  <c:v>0.25861680917369617</c:v>
                </c:pt>
                <c:pt idx="1185">
                  <c:v>0.25870995614187753</c:v>
                </c:pt>
                <c:pt idx="1186">
                  <c:v>0.25880258219960756</c:v>
                </c:pt>
                <c:pt idx="1187">
                  <c:v>0.25889649894427241</c:v>
                </c:pt>
                <c:pt idx="1188">
                  <c:v>0.25899253608257972</c:v>
                </c:pt>
                <c:pt idx="1189">
                  <c:v>0.25908379585677715</c:v>
                </c:pt>
                <c:pt idx="1190">
                  <c:v>0.2591703867417488</c:v>
                </c:pt>
                <c:pt idx="1191">
                  <c:v>0.2592603023090943</c:v>
                </c:pt>
                <c:pt idx="1192">
                  <c:v>0.25934963257048071</c:v>
                </c:pt>
                <c:pt idx="1193">
                  <c:v>0.25943470230872268</c:v>
                </c:pt>
                <c:pt idx="1194">
                  <c:v>0.25952362412735291</c:v>
                </c:pt>
                <c:pt idx="1195">
                  <c:v>0.25960500783428936</c:v>
                </c:pt>
                <c:pt idx="1196">
                  <c:v>0.25968017082121325</c:v>
                </c:pt>
                <c:pt idx="1197">
                  <c:v>0.25976139637088708</c:v>
                </c:pt>
                <c:pt idx="1198">
                  <c:v>0.25984058667264043</c:v>
                </c:pt>
                <c:pt idx="1199">
                  <c:v>0.25992449518031613</c:v>
                </c:pt>
                <c:pt idx="1200">
                  <c:v>0.25999930753552319</c:v>
                </c:pt>
                <c:pt idx="1201">
                  <c:v>0.26007157142228654</c:v>
                </c:pt>
                <c:pt idx="1202">
                  <c:v>0.2601544666591708</c:v>
                </c:pt>
                <c:pt idx="1203">
                  <c:v>0.26022702490250332</c:v>
                </c:pt>
                <c:pt idx="1204">
                  <c:v>0.26030256198148571</c:v>
                </c:pt>
                <c:pt idx="1205">
                  <c:v>0.2603742173865195</c:v>
                </c:pt>
                <c:pt idx="1206">
                  <c:v>0.26043469175554584</c:v>
                </c:pt>
                <c:pt idx="1207">
                  <c:v>0.26050616173337171</c:v>
                </c:pt>
                <c:pt idx="1208">
                  <c:v>0.26057535984757041</c:v>
                </c:pt>
                <c:pt idx="1209">
                  <c:v>0.2606435396111258</c:v>
                </c:pt>
                <c:pt idx="1210">
                  <c:v>0.26071499302551887</c:v>
                </c:pt>
                <c:pt idx="1211">
                  <c:v>0.26077233462580157</c:v>
                </c:pt>
                <c:pt idx="1212">
                  <c:v>0.26082664283084234</c:v>
                </c:pt>
                <c:pt idx="1213">
                  <c:v>0.26088229717601413</c:v>
                </c:pt>
                <c:pt idx="1214">
                  <c:v>0.26092607178857802</c:v>
                </c:pt>
                <c:pt idx="1215">
                  <c:v>0.26098080937411966</c:v>
                </c:pt>
                <c:pt idx="1216">
                  <c:v>0.26104781977279246</c:v>
                </c:pt>
                <c:pt idx="1217">
                  <c:v>0.26111217994811675</c:v>
                </c:pt>
                <c:pt idx="1218">
                  <c:v>0.26118863758121269</c:v>
                </c:pt>
                <c:pt idx="1219">
                  <c:v>0.26127717874262824</c:v>
                </c:pt>
                <c:pt idx="1220">
                  <c:v>0.26134122460749243</c:v>
                </c:pt>
                <c:pt idx="1221">
                  <c:v>0.26140855429331733</c:v>
                </c:pt>
                <c:pt idx="1222">
                  <c:v>0.26146959383646168</c:v>
                </c:pt>
                <c:pt idx="1223">
                  <c:v>0.26151553210083989</c:v>
                </c:pt>
                <c:pt idx="1224">
                  <c:v>0.26156465292685588</c:v>
                </c:pt>
                <c:pt idx="1225">
                  <c:v>0.26160699757306755</c:v>
                </c:pt>
                <c:pt idx="1226">
                  <c:v>0.26165135248453031</c:v>
                </c:pt>
                <c:pt idx="1227">
                  <c:v>0.26169877517350809</c:v>
                </c:pt>
                <c:pt idx="1228">
                  <c:v>0.26174726727120307</c:v>
                </c:pt>
                <c:pt idx="1229">
                  <c:v>0.26179881187655835</c:v>
                </c:pt>
                <c:pt idx="1230">
                  <c:v>0.26185106953130916</c:v>
                </c:pt>
                <c:pt idx="1231">
                  <c:v>0.26190109219344476</c:v>
                </c:pt>
                <c:pt idx="1232">
                  <c:v>0.26194913880432563</c:v>
                </c:pt>
                <c:pt idx="1233">
                  <c:v>0.26200034593333887</c:v>
                </c:pt>
                <c:pt idx="1234">
                  <c:v>0.26204197959615155</c:v>
                </c:pt>
                <c:pt idx="1235">
                  <c:v>0.26207675768608868</c:v>
                </c:pt>
                <c:pt idx="1236">
                  <c:v>0.26211859713062297</c:v>
                </c:pt>
                <c:pt idx="1237">
                  <c:v>0.26216834329898459</c:v>
                </c:pt>
                <c:pt idx="1238">
                  <c:v>0.26221649072518488</c:v>
                </c:pt>
                <c:pt idx="1239">
                  <c:v>0.26226815222763361</c:v>
                </c:pt>
                <c:pt idx="1240">
                  <c:v>0.26232903697617366</c:v>
                </c:pt>
                <c:pt idx="1241">
                  <c:v>0.26237841702640924</c:v>
                </c:pt>
                <c:pt idx="1242">
                  <c:v>0.26241250643288228</c:v>
                </c:pt>
                <c:pt idx="1243">
                  <c:v>0.26246400921988305</c:v>
                </c:pt>
                <c:pt idx="1244">
                  <c:v>0.26251274923689866</c:v>
                </c:pt>
                <c:pt idx="1245">
                  <c:v>0.26255653940157275</c:v>
                </c:pt>
                <c:pt idx="1246">
                  <c:v>0.26261029248652423</c:v>
                </c:pt>
                <c:pt idx="1247">
                  <c:v>0.26264632318881942</c:v>
                </c:pt>
                <c:pt idx="1248">
                  <c:v>0.26267268463759497</c:v>
                </c:pt>
                <c:pt idx="1249">
                  <c:v>0.26270040343008666</c:v>
                </c:pt>
                <c:pt idx="1250">
                  <c:v>0.26273900063168182</c:v>
                </c:pt>
                <c:pt idx="1251">
                  <c:v>0.2627809987180359</c:v>
                </c:pt>
                <c:pt idx="1252">
                  <c:v>0.26283771225286062</c:v>
                </c:pt>
                <c:pt idx="1253">
                  <c:v>0.2628864208601</c:v>
                </c:pt>
                <c:pt idx="1254">
                  <c:v>0.26292531720043888</c:v>
                </c:pt>
                <c:pt idx="1255">
                  <c:v>0.26295434743773988</c:v>
                </c:pt>
                <c:pt idx="1256">
                  <c:v>0.26298004145375492</c:v>
                </c:pt>
                <c:pt idx="1257">
                  <c:v>0.26300704288876764</c:v>
                </c:pt>
                <c:pt idx="1258">
                  <c:v>0.26302830177784958</c:v>
                </c:pt>
                <c:pt idx="1259">
                  <c:v>0.26306498536168066</c:v>
                </c:pt>
                <c:pt idx="1260">
                  <c:v>0.26310062467096063</c:v>
                </c:pt>
                <c:pt idx="1261">
                  <c:v>0.26314527842407226</c:v>
                </c:pt>
                <c:pt idx="1262">
                  <c:v>0.2632117352463883</c:v>
                </c:pt>
                <c:pt idx="1263">
                  <c:v>0.26325949820416872</c:v>
                </c:pt>
                <c:pt idx="1264">
                  <c:v>0.26330701936128847</c:v>
                </c:pt>
                <c:pt idx="1265">
                  <c:v>0.26334504613987791</c:v>
                </c:pt>
                <c:pt idx="1266">
                  <c:v>0.26336684982934094</c:v>
                </c:pt>
                <c:pt idx="1267">
                  <c:v>0.26340469382644288</c:v>
                </c:pt>
                <c:pt idx="1268">
                  <c:v>0.26344305713046851</c:v>
                </c:pt>
                <c:pt idx="1269">
                  <c:v>0.26349180219517443</c:v>
                </c:pt>
                <c:pt idx="1270">
                  <c:v>0.26355925322325313</c:v>
                </c:pt>
                <c:pt idx="1271">
                  <c:v>0.26360568684191038</c:v>
                </c:pt>
                <c:pt idx="1272">
                  <c:v>0.2636377999204404</c:v>
                </c:pt>
                <c:pt idx="1273">
                  <c:v>0.26367404521829213</c:v>
                </c:pt>
                <c:pt idx="1274">
                  <c:v>0.26370334989766059</c:v>
                </c:pt>
                <c:pt idx="1275">
                  <c:v>0.26373981009267844</c:v>
                </c:pt>
                <c:pt idx="1276">
                  <c:v>0.26379173938550138</c:v>
                </c:pt>
                <c:pt idx="1277">
                  <c:v>0.26384020963255644</c:v>
                </c:pt>
                <c:pt idx="1278">
                  <c:v>0.26387983167110146</c:v>
                </c:pt>
                <c:pt idx="1279">
                  <c:v>0.26391850221618357</c:v>
                </c:pt>
                <c:pt idx="1280">
                  <c:v>0.2639529556112139</c:v>
                </c:pt>
                <c:pt idx="1281">
                  <c:v>0.26399311726136593</c:v>
                </c:pt>
                <c:pt idx="1282">
                  <c:v>0.26403803847089619</c:v>
                </c:pt>
                <c:pt idx="1283">
                  <c:v>0.26408288056693791</c:v>
                </c:pt>
                <c:pt idx="1284">
                  <c:v>0.2641290197285337</c:v>
                </c:pt>
                <c:pt idx="1285">
                  <c:v>0.26416542731617942</c:v>
                </c:pt>
                <c:pt idx="1286">
                  <c:v>0.26419659105776144</c:v>
                </c:pt>
                <c:pt idx="1287">
                  <c:v>0.26423256762904074</c:v>
                </c:pt>
                <c:pt idx="1288">
                  <c:v>0.26427001799537231</c:v>
                </c:pt>
                <c:pt idx="1289">
                  <c:v>0.26431137269456256</c:v>
                </c:pt>
                <c:pt idx="1290">
                  <c:v>0.26434554412638245</c:v>
                </c:pt>
                <c:pt idx="1291">
                  <c:v>0.2643790555390208</c:v>
                </c:pt>
                <c:pt idx="1292">
                  <c:v>0.26441382437828875</c:v>
                </c:pt>
                <c:pt idx="1293">
                  <c:v>0.26444588842660915</c:v>
                </c:pt>
                <c:pt idx="1294">
                  <c:v>0.26447395119303246</c:v>
                </c:pt>
                <c:pt idx="1295">
                  <c:v>0.26449904665596208</c:v>
                </c:pt>
                <c:pt idx="1296">
                  <c:v>0.26452233845815426</c:v>
                </c:pt>
                <c:pt idx="1297">
                  <c:v>0.26453301669303714</c:v>
                </c:pt>
                <c:pt idx="1298">
                  <c:v>0.26456256516551596</c:v>
                </c:pt>
                <c:pt idx="1299">
                  <c:v>0.26460812555647911</c:v>
                </c:pt>
                <c:pt idx="1300">
                  <c:v>0.26464446983488576</c:v>
                </c:pt>
                <c:pt idx="1301">
                  <c:v>0.26468394822771552</c:v>
                </c:pt>
                <c:pt idx="1302">
                  <c:v>0.26473875639186145</c:v>
                </c:pt>
                <c:pt idx="1303">
                  <c:v>0.26479631620280536</c:v>
                </c:pt>
                <c:pt idx="1304">
                  <c:v>0.26483898737404926</c:v>
                </c:pt>
                <c:pt idx="1305">
                  <c:v>0.26489107181946164</c:v>
                </c:pt>
                <c:pt idx="1306">
                  <c:v>0.26492298906408956</c:v>
                </c:pt>
                <c:pt idx="1307">
                  <c:v>0.26493212386311832</c:v>
                </c:pt>
                <c:pt idx="1308">
                  <c:v>0.26497015312326933</c:v>
                </c:pt>
                <c:pt idx="1309">
                  <c:v>0.26501005549337375</c:v>
                </c:pt>
                <c:pt idx="1310">
                  <c:v>0.26505322423382927</c:v>
                </c:pt>
                <c:pt idx="1311">
                  <c:v>0.2651074573154919</c:v>
                </c:pt>
                <c:pt idx="1312">
                  <c:v>0.26514221286966749</c:v>
                </c:pt>
                <c:pt idx="1313">
                  <c:v>0.26518026348358292</c:v>
                </c:pt>
                <c:pt idx="1314">
                  <c:v>0.26521714923087059</c:v>
                </c:pt>
                <c:pt idx="1315">
                  <c:v>0.26524239757933366</c:v>
                </c:pt>
                <c:pt idx="1316">
                  <c:v>0.26528785485064627</c:v>
                </c:pt>
                <c:pt idx="1317">
                  <c:v>0.26533732119999365</c:v>
                </c:pt>
                <c:pt idx="1318">
                  <c:v>0.26538006667311864</c:v>
                </c:pt>
                <c:pt idx="1319">
                  <c:v>0.26542687084703792</c:v>
                </c:pt>
                <c:pt idx="1320">
                  <c:v>0.26546262128323733</c:v>
                </c:pt>
                <c:pt idx="1321">
                  <c:v>0.26548819581208144</c:v>
                </c:pt>
                <c:pt idx="1322">
                  <c:v>0.26552499293622811</c:v>
                </c:pt>
                <c:pt idx="1323">
                  <c:v>0.2655723230375629</c:v>
                </c:pt>
                <c:pt idx="1324">
                  <c:v>0.26562710578158577</c:v>
                </c:pt>
                <c:pt idx="1325">
                  <c:v>0.26569335693506724</c:v>
                </c:pt>
                <c:pt idx="1326">
                  <c:v>0.26574791627788841</c:v>
                </c:pt>
                <c:pt idx="1327">
                  <c:v>0.26579581003343522</c:v>
                </c:pt>
                <c:pt idx="1328">
                  <c:v>0.26584554454885329</c:v>
                </c:pt>
                <c:pt idx="1329">
                  <c:v>0.26588328939295391</c:v>
                </c:pt>
                <c:pt idx="1330">
                  <c:v>0.26593478864443593</c:v>
                </c:pt>
                <c:pt idx="1331">
                  <c:v>0.26599643293938391</c:v>
                </c:pt>
                <c:pt idx="1332">
                  <c:v>0.26605260733670516</c:v>
                </c:pt>
                <c:pt idx="1333">
                  <c:v>0.2661145775820104</c:v>
                </c:pt>
                <c:pt idx="1334">
                  <c:v>0.26617366577526475</c:v>
                </c:pt>
                <c:pt idx="1335">
                  <c:v>0.26622135693885823</c:v>
                </c:pt>
                <c:pt idx="1336">
                  <c:v>0.26627941708295005</c:v>
                </c:pt>
                <c:pt idx="1337">
                  <c:v>0.26635919855792967</c:v>
                </c:pt>
                <c:pt idx="1338">
                  <c:v>0.26641818169794212</c:v>
                </c:pt>
                <c:pt idx="1339">
                  <c:v>0.26647096636092193</c:v>
                </c:pt>
                <c:pt idx="1340">
                  <c:v>0.26652084524370129</c:v>
                </c:pt>
                <c:pt idx="1341">
                  <c:v>0.26654800910321746</c:v>
                </c:pt>
                <c:pt idx="1342">
                  <c:v>0.26658244992125957</c:v>
                </c:pt>
                <c:pt idx="1343">
                  <c:v>0.26662603218248954</c:v>
                </c:pt>
                <c:pt idx="1344">
                  <c:v>0.26666487760338536</c:v>
                </c:pt>
                <c:pt idx="1345">
                  <c:v>0.26670072010641871</c:v>
                </c:pt>
                <c:pt idx="1346">
                  <c:v>0.26673176176912944</c:v>
                </c:pt>
                <c:pt idx="1347">
                  <c:v>0.26675313824084995</c:v>
                </c:pt>
                <c:pt idx="1348">
                  <c:v>0.26678050667037423</c:v>
                </c:pt>
                <c:pt idx="1349">
                  <c:v>0.26681091127456402</c:v>
                </c:pt>
                <c:pt idx="1350">
                  <c:v>0.26684248976218267</c:v>
                </c:pt>
                <c:pt idx="1351">
                  <c:v>0.26689003573025943</c:v>
                </c:pt>
                <c:pt idx="1352">
                  <c:v>0.26691389796812892</c:v>
                </c:pt>
                <c:pt idx="1353">
                  <c:v>0.26691834845018586</c:v>
                </c:pt>
                <c:pt idx="1354">
                  <c:v>0.26692834592009473</c:v>
                </c:pt>
                <c:pt idx="1355">
                  <c:v>0.26692871196926515</c:v>
                </c:pt>
                <c:pt idx="1356">
                  <c:v>0.26693188489635117</c:v>
                </c:pt>
                <c:pt idx="1357">
                  <c:v>0.26694635514414128</c:v>
                </c:pt>
                <c:pt idx="1358">
                  <c:v>0.26695931594419403</c:v>
                </c:pt>
                <c:pt idx="1359">
                  <c:v>0.26696642402234522</c:v>
                </c:pt>
                <c:pt idx="1360">
                  <c:v>0.26697093817172107</c:v>
                </c:pt>
                <c:pt idx="1361">
                  <c:v>0.26697039616140583</c:v>
                </c:pt>
                <c:pt idx="1362">
                  <c:v>0.26696851272545996</c:v>
                </c:pt>
                <c:pt idx="1363">
                  <c:v>0.26698375489918846</c:v>
                </c:pt>
                <c:pt idx="1364">
                  <c:v>0.2669943237000641</c:v>
                </c:pt>
                <c:pt idx="1365">
                  <c:v>0.26700136443861722</c:v>
                </c:pt>
                <c:pt idx="1366">
                  <c:v>0.26702028102728437</c:v>
                </c:pt>
                <c:pt idx="1367">
                  <c:v>0.26702359247047064</c:v>
                </c:pt>
                <c:pt idx="1368">
                  <c:v>0.26701573965852227</c:v>
                </c:pt>
                <c:pt idx="1369">
                  <c:v>0.26700953650762965</c:v>
                </c:pt>
                <c:pt idx="1370">
                  <c:v>0.26700052097764215</c:v>
                </c:pt>
                <c:pt idx="1371">
                  <c:v>0.2669743299079636</c:v>
                </c:pt>
                <c:pt idx="1372">
                  <c:v>0.26694021976217536</c:v>
                </c:pt>
                <c:pt idx="1373">
                  <c:v>0.26690977899253127</c:v>
                </c:pt>
                <c:pt idx="1374">
                  <c:v>0.26687014568678508</c:v>
                </c:pt>
                <c:pt idx="1375">
                  <c:v>0.26682721366259954</c:v>
                </c:pt>
                <c:pt idx="1376">
                  <c:v>0.26678446907487391</c:v>
                </c:pt>
                <c:pt idx="1377">
                  <c:v>0.26672051909193434</c:v>
                </c:pt>
                <c:pt idx="1378">
                  <c:v>0.26664456694154115</c:v>
                </c:pt>
                <c:pt idx="1379">
                  <c:v>0.2665835637469065</c:v>
                </c:pt>
                <c:pt idx="1380">
                  <c:v>0.26653185238792315</c:v>
                </c:pt>
                <c:pt idx="1381">
                  <c:v>0.26646565067867384</c:v>
                </c:pt>
                <c:pt idx="1382">
                  <c:v>0.26638702925114816</c:v>
                </c:pt>
                <c:pt idx="1383">
                  <c:v>0.2663173918324574</c:v>
                </c:pt>
                <c:pt idx="1384">
                  <c:v>0.26624253172277274</c:v>
                </c:pt>
                <c:pt idx="1385">
                  <c:v>0.26617103160085093</c:v>
                </c:pt>
                <c:pt idx="1386">
                  <c:v>0.26611014664393046</c:v>
                </c:pt>
                <c:pt idx="1387">
                  <c:v>0.26603894293711533</c:v>
                </c:pt>
                <c:pt idx="1388">
                  <c:v>0.26595063188072116</c:v>
                </c:pt>
                <c:pt idx="1389">
                  <c:v>0.26587428260687496</c:v>
                </c:pt>
                <c:pt idx="1390">
                  <c:v>0.26582293243480243</c:v>
                </c:pt>
                <c:pt idx="1391">
                  <c:v>0.26576517785394838</c:v>
                </c:pt>
                <c:pt idx="1392">
                  <c:v>0.26570687147124111</c:v>
                </c:pt>
                <c:pt idx="1393">
                  <c:v>0.26564772999421721</c:v>
                </c:pt>
                <c:pt idx="1394">
                  <c:v>0.26559179505571245</c:v>
                </c:pt>
                <c:pt idx="1395">
                  <c:v>0.26553131349193343</c:v>
                </c:pt>
                <c:pt idx="1396">
                  <c:v>0.26546876375323719</c:v>
                </c:pt>
                <c:pt idx="1397">
                  <c:v>0.26540179413836784</c:v>
                </c:pt>
                <c:pt idx="1398">
                  <c:v>0.26533257663483295</c:v>
                </c:pt>
                <c:pt idx="1399">
                  <c:v>0.26526097688258704</c:v>
                </c:pt>
                <c:pt idx="1400">
                  <c:v>0.26517507864943413</c:v>
                </c:pt>
                <c:pt idx="1401">
                  <c:v>0.2651134817917204</c:v>
                </c:pt>
                <c:pt idx="1402">
                  <c:v>0.26506378412233583</c:v>
                </c:pt>
                <c:pt idx="1403">
                  <c:v>0.26501158847757739</c:v>
                </c:pt>
                <c:pt idx="1404">
                  <c:v>0.26497781535167558</c:v>
                </c:pt>
                <c:pt idx="1405">
                  <c:v>0.26492009135553535</c:v>
                </c:pt>
                <c:pt idx="1406">
                  <c:v>0.26484786493422413</c:v>
                </c:pt>
                <c:pt idx="1407">
                  <c:v>0.26478185042179042</c:v>
                </c:pt>
                <c:pt idx="1408">
                  <c:v>0.2647050440584971</c:v>
                </c:pt>
                <c:pt idx="1409">
                  <c:v>0.26464381805375603</c:v>
                </c:pt>
                <c:pt idx="1410">
                  <c:v>0.26459643578261915</c:v>
                </c:pt>
                <c:pt idx="1411">
                  <c:v>0.26453259456242367</c:v>
                </c:pt>
                <c:pt idx="1412">
                  <c:v>0.26446711855446342</c:v>
                </c:pt>
                <c:pt idx="1413">
                  <c:v>0.26440319726583089</c:v>
                </c:pt>
                <c:pt idx="1414">
                  <c:v>0.26433233330657985</c:v>
                </c:pt>
                <c:pt idx="1415">
                  <c:v>0.26426003529881087</c:v>
                </c:pt>
                <c:pt idx="1416">
                  <c:v>0.26418513699006757</c:v>
                </c:pt>
                <c:pt idx="1417">
                  <c:v>0.26412276724954753</c:v>
                </c:pt>
                <c:pt idx="1418">
                  <c:v>0.26406312666790183</c:v>
                </c:pt>
                <c:pt idx="1419">
                  <c:v>0.26399610614262575</c:v>
                </c:pt>
                <c:pt idx="1420">
                  <c:v>0.26393572294887246</c:v>
                </c:pt>
                <c:pt idx="1421">
                  <c:v>0.26387838011685844</c:v>
                </c:pt>
                <c:pt idx="1422">
                  <c:v>0.26380820074881073</c:v>
                </c:pt>
                <c:pt idx="1423">
                  <c:v>0.26375590450953634</c:v>
                </c:pt>
                <c:pt idx="1424">
                  <c:v>0.26372134738022862</c:v>
                </c:pt>
                <c:pt idx="1425">
                  <c:v>0.26367343858739573</c:v>
                </c:pt>
                <c:pt idx="1426">
                  <c:v>0.26361920162869851</c:v>
                </c:pt>
                <c:pt idx="1427">
                  <c:v>0.26355304007766917</c:v>
                </c:pt>
                <c:pt idx="1428">
                  <c:v>0.26348646521895852</c:v>
                </c:pt>
                <c:pt idx="1429">
                  <c:v>0.26344238225639877</c:v>
                </c:pt>
                <c:pt idx="1430">
                  <c:v>0.26339855456857247</c:v>
                </c:pt>
                <c:pt idx="1431">
                  <c:v>0.26335192738397417</c:v>
                </c:pt>
                <c:pt idx="1432">
                  <c:v>0.26331758259359667</c:v>
                </c:pt>
                <c:pt idx="1433">
                  <c:v>0.26328435991145144</c:v>
                </c:pt>
                <c:pt idx="1434">
                  <c:v>0.26325519274916909</c:v>
                </c:pt>
                <c:pt idx="1435">
                  <c:v>0.26325145556203239</c:v>
                </c:pt>
                <c:pt idx="1436">
                  <c:v>0.26323903357250017</c:v>
                </c:pt>
                <c:pt idx="1437">
                  <c:v>0.26322713953977867</c:v>
                </c:pt>
                <c:pt idx="1438">
                  <c:v>0.26321970327881461</c:v>
                </c:pt>
                <c:pt idx="1439">
                  <c:v>0.26319632785349018</c:v>
                </c:pt>
                <c:pt idx="1440">
                  <c:v>0.26317506913661443</c:v>
                </c:pt>
                <c:pt idx="1441">
                  <c:v>0.26314772831760042</c:v>
                </c:pt>
                <c:pt idx="1442">
                  <c:v>0.26313279096264264</c:v>
                </c:pt>
                <c:pt idx="1443">
                  <c:v>0.2631352145600056</c:v>
                </c:pt>
                <c:pt idx="1444">
                  <c:v>0.26315117890805167</c:v>
                </c:pt>
                <c:pt idx="1445">
                  <c:v>0.26317271913284784</c:v>
                </c:pt>
                <c:pt idx="1446">
                  <c:v>0.26317898397546236</c:v>
                </c:pt>
                <c:pt idx="1447">
                  <c:v>0.26318345289934314</c:v>
                </c:pt>
                <c:pt idx="1448">
                  <c:v>0.26320879602377051</c:v>
                </c:pt>
                <c:pt idx="1449">
                  <c:v>0.26321931675355775</c:v>
                </c:pt>
                <c:pt idx="1450">
                  <c:v>0.26321801347619384</c:v>
                </c:pt>
                <c:pt idx="1451">
                  <c:v>0.26324643131921338</c:v>
                </c:pt>
                <c:pt idx="1452">
                  <c:v>0.26318454803797692</c:v>
                </c:pt>
                <c:pt idx="1453">
                  <c:v>0.26317516903929766</c:v>
                </c:pt>
                <c:pt idx="1454">
                  <c:v>0.26321342497332151</c:v>
                </c:pt>
                <c:pt idx="1455">
                  <c:v>0.26325280747242941</c:v>
                </c:pt>
                <c:pt idx="1456">
                  <c:v>0.26333097385908777</c:v>
                </c:pt>
                <c:pt idx="1457">
                  <c:v>0.26337899025172029</c:v>
                </c:pt>
                <c:pt idx="1458">
                  <c:v>0.26339031938223934</c:v>
                </c:pt>
                <c:pt idx="1459">
                  <c:v>0.26343261550138247</c:v>
                </c:pt>
                <c:pt idx="1460">
                  <c:v>0.26347657456939294</c:v>
                </c:pt>
                <c:pt idx="1461">
                  <c:v>0.26352087669233315</c:v>
                </c:pt>
                <c:pt idx="1462">
                  <c:v>0.26358105562733164</c:v>
                </c:pt>
                <c:pt idx="1463">
                  <c:v>0.26368618691323359</c:v>
                </c:pt>
                <c:pt idx="1464">
                  <c:v>0.26373573212251927</c:v>
                </c:pt>
                <c:pt idx="1465">
                  <c:v>0.26377674951476149</c:v>
                </c:pt>
                <c:pt idx="1466">
                  <c:v>0.26380811740145643</c:v>
                </c:pt>
                <c:pt idx="1467">
                  <c:v>0.2637931387682822</c:v>
                </c:pt>
                <c:pt idx="1468">
                  <c:v>0.26377931678869943</c:v>
                </c:pt>
                <c:pt idx="1469">
                  <c:v>0.26379286498229626</c:v>
                </c:pt>
                <c:pt idx="1470">
                  <c:v>0.26383181424283914</c:v>
                </c:pt>
                <c:pt idx="1471">
                  <c:v>0.26386771613782772</c:v>
                </c:pt>
                <c:pt idx="1472">
                  <c:v>0.26391857742404773</c:v>
                </c:pt>
                <c:pt idx="1473">
                  <c:v>0.26398190771298347</c:v>
                </c:pt>
                <c:pt idx="1474">
                  <c:v>0.26403980062676768</c:v>
                </c:pt>
                <c:pt idx="1475">
                  <c:v>0.26406934421877898</c:v>
                </c:pt>
                <c:pt idx="1476">
                  <c:v>0.26408823643084212</c:v>
                </c:pt>
                <c:pt idx="1477">
                  <c:v>0.26409312846135991</c:v>
                </c:pt>
                <c:pt idx="1478">
                  <c:v>0.26411413083606194</c:v>
                </c:pt>
                <c:pt idx="1479">
                  <c:v>0.26414930851964225</c:v>
                </c:pt>
                <c:pt idx="1480">
                  <c:v>0.26417015582799724</c:v>
                </c:pt>
                <c:pt idx="1481">
                  <c:v>0.26419868205857183</c:v>
                </c:pt>
                <c:pt idx="1482">
                  <c:v>0.26423135587503571</c:v>
                </c:pt>
                <c:pt idx="1483">
                  <c:v>0.26424726765089801</c:v>
                </c:pt>
                <c:pt idx="1484">
                  <c:v>0.2642090237580817</c:v>
                </c:pt>
                <c:pt idx="1485">
                  <c:v>0.26422514566002914</c:v>
                </c:pt>
                <c:pt idx="1486">
                  <c:v>0.26421311605739817</c:v>
                </c:pt>
                <c:pt idx="1487">
                  <c:v>0.26417724635054363</c:v>
                </c:pt>
                <c:pt idx="1488">
                  <c:v>0.26413823520998236</c:v>
                </c:pt>
                <c:pt idx="1489">
                  <c:v>0.26409740391125408</c:v>
                </c:pt>
                <c:pt idx="1490">
                  <c:v>0.26403902260989981</c:v>
                </c:pt>
                <c:pt idx="1491">
                  <c:v>0.26396088359034836</c:v>
                </c:pt>
                <c:pt idx="1492">
                  <c:v>0.26391952233930716</c:v>
                </c:pt>
                <c:pt idx="1493">
                  <c:v>0.26385479985903443</c:v>
                </c:pt>
                <c:pt idx="1494">
                  <c:v>0.26376328091839979</c:v>
                </c:pt>
                <c:pt idx="1495">
                  <c:v>0.26366341202221072</c:v>
                </c:pt>
                <c:pt idx="1496">
                  <c:v>0.2635443756105027</c:v>
                </c:pt>
                <c:pt idx="1497">
                  <c:v>0.26339745212240584</c:v>
                </c:pt>
                <c:pt idx="1498">
                  <c:v>0.26326046900000333</c:v>
                </c:pt>
                <c:pt idx="1499">
                  <c:v>0.26310305000693418</c:v>
                </c:pt>
                <c:pt idx="1500">
                  <c:v>0.26295095246629163</c:v>
                </c:pt>
                <c:pt idx="1501">
                  <c:v>0.26279643323504009</c:v>
                </c:pt>
                <c:pt idx="1502">
                  <c:v>0.26263436911013788</c:v>
                </c:pt>
                <c:pt idx="1503">
                  <c:v>0.26244173367271528</c:v>
                </c:pt>
                <c:pt idx="1504">
                  <c:v>0.26225710960599685</c:v>
                </c:pt>
                <c:pt idx="1505">
                  <c:v>0.26202871768194619</c:v>
                </c:pt>
                <c:pt idx="1506">
                  <c:v>0.26175465581171281</c:v>
                </c:pt>
                <c:pt idx="1507">
                  <c:v>0.26147025355891357</c:v>
                </c:pt>
                <c:pt idx="1508">
                  <c:v>0.26116403670704808</c:v>
                </c:pt>
                <c:pt idx="1509">
                  <c:v>0.26082150127208359</c:v>
                </c:pt>
                <c:pt idx="1510">
                  <c:v>0.26046867799149226</c:v>
                </c:pt>
                <c:pt idx="1511">
                  <c:v>0.2600776845674983</c:v>
                </c:pt>
                <c:pt idx="1512">
                  <c:v>0.25965835730139342</c:v>
                </c:pt>
                <c:pt idx="1513">
                  <c:v>0.25921670832859472</c:v>
                </c:pt>
                <c:pt idx="1514">
                  <c:v>0.25873826525028626</c:v>
                </c:pt>
                <c:pt idx="1515">
                  <c:v>0.25818124899414902</c:v>
                </c:pt>
                <c:pt idx="1516">
                  <c:v>0.25757285764295396</c:v>
                </c:pt>
                <c:pt idx="1517">
                  <c:v>0.25690034841154707</c:v>
                </c:pt>
                <c:pt idx="1518">
                  <c:v>0.25618043378730759</c:v>
                </c:pt>
                <c:pt idx="1519">
                  <c:v>0.25543553976993355</c:v>
                </c:pt>
                <c:pt idx="1520">
                  <c:v>0.25457821229111915</c:v>
                </c:pt>
                <c:pt idx="1521">
                  <c:v>0.25363213910309224</c:v>
                </c:pt>
                <c:pt idx="1522">
                  <c:v>0.25264833954293975</c:v>
                </c:pt>
                <c:pt idx="1523">
                  <c:v>0.25155411804741018</c:v>
                </c:pt>
                <c:pt idx="1524">
                  <c:v>0.25040538584306721</c:v>
                </c:pt>
                <c:pt idx="1525">
                  <c:v>0.24920269720066709</c:v>
                </c:pt>
                <c:pt idx="1526">
                  <c:v>0.24797903519301392</c:v>
                </c:pt>
                <c:pt idx="1527">
                  <c:v>0.24661221096226746</c:v>
                </c:pt>
                <c:pt idx="1528">
                  <c:v>0.24520644247816978</c:v>
                </c:pt>
                <c:pt idx="1529">
                  <c:v>0.24364161239134771</c:v>
                </c:pt>
                <c:pt idx="1530">
                  <c:v>0.24195655357032808</c:v>
                </c:pt>
                <c:pt idx="1531">
                  <c:v>0.24018385601110523</c:v>
                </c:pt>
                <c:pt idx="1532">
                  <c:v>0.23830300640740207</c:v>
                </c:pt>
                <c:pt idx="1533">
                  <c:v>0.23627483841738908</c:v>
                </c:pt>
                <c:pt idx="1534">
                  <c:v>0.23420744811701902</c:v>
                </c:pt>
                <c:pt idx="1535">
                  <c:v>0.23204661141153374</c:v>
                </c:pt>
                <c:pt idx="1536">
                  <c:v>0.2298111756418931</c:v>
                </c:pt>
                <c:pt idx="1537">
                  <c:v>0.22753958413697281</c:v>
                </c:pt>
                <c:pt idx="1538">
                  <c:v>0.22509879138401709</c:v>
                </c:pt>
                <c:pt idx="1539">
                  <c:v>0.2224829053973488</c:v>
                </c:pt>
                <c:pt idx="1540">
                  <c:v>0.21985581644090912</c:v>
                </c:pt>
                <c:pt idx="1541">
                  <c:v>0.21701976330913153</c:v>
                </c:pt>
                <c:pt idx="1542">
                  <c:v>0.21425427884683435</c:v>
                </c:pt>
                <c:pt idx="1543">
                  <c:v>0.21149014017265619</c:v>
                </c:pt>
                <c:pt idx="1544">
                  <c:v>0.20869550304779885</c:v>
                </c:pt>
                <c:pt idx="1545">
                  <c:v>0.20594151431042126</c:v>
                </c:pt>
                <c:pt idx="1546">
                  <c:v>0.203178666186309</c:v>
                </c:pt>
                <c:pt idx="1547">
                  <c:v>0.20047973465340471</c:v>
                </c:pt>
                <c:pt idx="1548">
                  <c:v>0.19771821658335897</c:v>
                </c:pt>
                <c:pt idx="1549">
                  <c:v>0.19517078367658913</c:v>
                </c:pt>
                <c:pt idx="1550">
                  <c:v>0.192672863314476</c:v>
                </c:pt>
                <c:pt idx="1551">
                  <c:v>0.19035688366318385</c:v>
                </c:pt>
                <c:pt idx="1552">
                  <c:v>0.1881895492229608</c:v>
                </c:pt>
                <c:pt idx="1553">
                  <c:v>0.18617948793979003</c:v>
                </c:pt>
                <c:pt idx="1554">
                  <c:v>0.18442200572016301</c:v>
                </c:pt>
                <c:pt idx="1555">
                  <c:v>0.18283999144877006</c:v>
                </c:pt>
                <c:pt idx="1556">
                  <c:v>0.18148906659177677</c:v>
                </c:pt>
                <c:pt idx="1557">
                  <c:v>0.18038403859852747</c:v>
                </c:pt>
                <c:pt idx="1558">
                  <c:v>0.17946153311117505</c:v>
                </c:pt>
                <c:pt idx="1559">
                  <c:v>0.1787286172223648</c:v>
                </c:pt>
                <c:pt idx="1560">
                  <c:v>0.17819032991405201</c:v>
                </c:pt>
                <c:pt idx="1561">
                  <c:v>0.1779279508161157</c:v>
                </c:pt>
                <c:pt idx="1562">
                  <c:v>0.17777908360301406</c:v>
                </c:pt>
                <c:pt idx="1563">
                  <c:v>0.17779253786859747</c:v>
                </c:pt>
                <c:pt idx="1564">
                  <c:v>0.17798960069418449</c:v>
                </c:pt>
                <c:pt idx="1565">
                  <c:v>0.17826037225725075</c:v>
                </c:pt>
                <c:pt idx="1566">
                  <c:v>0.17866619418167126</c:v>
                </c:pt>
                <c:pt idx="1567">
                  <c:v>0.17915226938147069</c:v>
                </c:pt>
                <c:pt idx="1568">
                  <c:v>0.17979237203611551</c:v>
                </c:pt>
                <c:pt idx="1569">
                  <c:v>0.18042635320773218</c:v>
                </c:pt>
                <c:pt idx="1570">
                  <c:v>0.18116047915491953</c:v>
                </c:pt>
                <c:pt idx="1571">
                  <c:v>0.18189603660383033</c:v>
                </c:pt>
                <c:pt idx="1572">
                  <c:v>0.18267699736559598</c:v>
                </c:pt>
                <c:pt idx="1573">
                  <c:v>0.18345638736897654</c:v>
                </c:pt>
                <c:pt idx="1574">
                  <c:v>0.18428331710628454</c:v>
                </c:pt>
                <c:pt idx="1575">
                  <c:v>0.18510192817585872</c:v>
                </c:pt>
                <c:pt idx="1576">
                  <c:v>0.18589610469890561</c:v>
                </c:pt>
                <c:pt idx="1577">
                  <c:v>0.18667426411008189</c:v>
                </c:pt>
                <c:pt idx="1578">
                  <c:v>0.18746803573246743</c:v>
                </c:pt>
                <c:pt idx="1579">
                  <c:v>0.1882543710599858</c:v>
                </c:pt>
                <c:pt idx="1580">
                  <c:v>0.18904165936400111</c:v>
                </c:pt>
                <c:pt idx="1581">
                  <c:v>0.18987128130161635</c:v>
                </c:pt>
                <c:pt idx="1582">
                  <c:v>0.19063917798887142</c:v>
                </c:pt>
                <c:pt idx="1583">
                  <c:v>0.19136693408015351</c:v>
                </c:pt>
                <c:pt idx="1584">
                  <c:v>0.19209746948633977</c:v>
                </c:pt>
                <c:pt idx="1585">
                  <c:v>0.19281544711178741</c:v>
                </c:pt>
                <c:pt idx="1586">
                  <c:v>0.19350713577338108</c:v>
                </c:pt>
                <c:pt idx="1587">
                  <c:v>0.19419394940362097</c:v>
                </c:pt>
                <c:pt idx="1588">
                  <c:v>0.19488833789680896</c:v>
                </c:pt>
                <c:pt idx="1589">
                  <c:v>0.195550660220385</c:v>
                </c:pt>
                <c:pt idx="1590">
                  <c:v>0.19618337665230459</c:v>
                </c:pt>
                <c:pt idx="1591">
                  <c:v>0.19681510160160789</c:v>
                </c:pt>
                <c:pt idx="1592">
                  <c:v>0.19744320591999601</c:v>
                </c:pt>
                <c:pt idx="1593">
                  <c:v>0.19804651466148296</c:v>
                </c:pt>
                <c:pt idx="1594">
                  <c:v>0.19862080908773128</c:v>
                </c:pt>
                <c:pt idx="1595">
                  <c:v>0.19919819718924547</c:v>
                </c:pt>
                <c:pt idx="1596">
                  <c:v>0.19977144941699801</c:v>
                </c:pt>
                <c:pt idx="1597">
                  <c:v>0.20033495298620194</c:v>
                </c:pt>
                <c:pt idx="1598">
                  <c:v>0.20088321325933936</c:v>
                </c:pt>
                <c:pt idx="1599">
                  <c:v>0.20143150180873573</c:v>
                </c:pt>
                <c:pt idx="1600">
                  <c:v>0.20196133493671264</c:v>
                </c:pt>
                <c:pt idx="1601">
                  <c:v>0.20244349442308826</c:v>
                </c:pt>
                <c:pt idx="1602">
                  <c:v>0.20297209216326004</c:v>
                </c:pt>
                <c:pt idx="1603">
                  <c:v>0.20352703032224731</c:v>
                </c:pt>
                <c:pt idx="1604">
                  <c:v>0.20406573736623024</c:v>
                </c:pt>
                <c:pt idx="1605">
                  <c:v>0.20461198303611106</c:v>
                </c:pt>
                <c:pt idx="1606">
                  <c:v>0.20515659728693633</c:v>
                </c:pt>
                <c:pt idx="1607">
                  <c:v>0.20571623458091906</c:v>
                </c:pt>
                <c:pt idx="1608">
                  <c:v>0.20624715397771143</c:v>
                </c:pt>
                <c:pt idx="1609">
                  <c:v>0.20676565402884917</c:v>
                </c:pt>
                <c:pt idx="1610">
                  <c:v>0.20728141868344077</c:v>
                </c:pt>
                <c:pt idx="1611">
                  <c:v>0.20780089384869013</c:v>
                </c:pt>
                <c:pt idx="1612">
                  <c:v>0.20829323282477361</c:v>
                </c:pt>
                <c:pt idx="1613">
                  <c:v>0.20879602505257189</c:v>
                </c:pt>
                <c:pt idx="1614">
                  <c:v>0.20930794097405492</c:v>
                </c:pt>
                <c:pt idx="1615">
                  <c:v>0.20983052134411026</c:v>
                </c:pt>
                <c:pt idx="1616">
                  <c:v>0.2103308855917935</c:v>
                </c:pt>
                <c:pt idx="1617">
                  <c:v>0.21086955937801521</c:v>
                </c:pt>
                <c:pt idx="1618">
                  <c:v>0.21145533191377608</c:v>
                </c:pt>
                <c:pt idx="1619">
                  <c:v>0.21202168686924194</c:v>
                </c:pt>
                <c:pt idx="1620">
                  <c:v>0.21257821248133535</c:v>
                </c:pt>
                <c:pt idx="1621">
                  <c:v>0.21313928127198434</c:v>
                </c:pt>
                <c:pt idx="1622">
                  <c:v>0.21368819225248029</c:v>
                </c:pt>
                <c:pt idx="1623">
                  <c:v>0.21421637117889289</c:v>
                </c:pt>
                <c:pt idx="1624">
                  <c:v>0.21476091434867253</c:v>
                </c:pt>
                <c:pt idx="1625">
                  <c:v>0.21529799250607254</c:v>
                </c:pt>
                <c:pt idx="1626">
                  <c:v>0.21585687674293286</c:v>
                </c:pt>
                <c:pt idx="1627">
                  <c:v>0.21643192758246502</c:v>
                </c:pt>
                <c:pt idx="1628">
                  <c:v>0.2170016062827631</c:v>
                </c:pt>
                <c:pt idx="1629">
                  <c:v>0.21758725937215426</c:v>
                </c:pt>
                <c:pt idx="1630">
                  <c:v>0.21819152107767784</c:v>
                </c:pt>
                <c:pt idx="1631">
                  <c:v>0.21877010733739258</c:v>
                </c:pt>
                <c:pt idx="1632">
                  <c:v>0.21934735095577418</c:v>
                </c:pt>
                <c:pt idx="1633">
                  <c:v>0.21990682900035519</c:v>
                </c:pt>
                <c:pt idx="1634">
                  <c:v>0.2204462918878142</c:v>
                </c:pt>
                <c:pt idx="1635">
                  <c:v>0.22099277606610965</c:v>
                </c:pt>
                <c:pt idx="1636">
                  <c:v>0.22151511039344549</c:v>
                </c:pt>
                <c:pt idx="1637">
                  <c:v>0.22207579575527983</c:v>
                </c:pt>
                <c:pt idx="1638">
                  <c:v>0.22267312616265975</c:v>
                </c:pt>
                <c:pt idx="1639">
                  <c:v>0.22323860594962444</c:v>
                </c:pt>
                <c:pt idx="1640">
                  <c:v>0.22380487821908748</c:v>
                </c:pt>
                <c:pt idx="1641">
                  <c:v>0.22436684675800991</c:v>
                </c:pt>
                <c:pt idx="1642">
                  <c:v>0.2249224759750629</c:v>
                </c:pt>
                <c:pt idx="1643">
                  <c:v>0.22548400544011926</c:v>
                </c:pt>
                <c:pt idx="1644">
                  <c:v>0.22607506703871563</c:v>
                </c:pt>
                <c:pt idx="1645">
                  <c:v>0.22671230936686473</c:v>
                </c:pt>
                <c:pt idx="1646">
                  <c:v>0.22731671100761522</c:v>
                </c:pt>
                <c:pt idx="1647">
                  <c:v>0.22792403897661936</c:v>
                </c:pt>
                <c:pt idx="1648">
                  <c:v>0.22852378326260495</c:v>
                </c:pt>
                <c:pt idx="1649">
                  <c:v>0.22912536750701409</c:v>
                </c:pt>
                <c:pt idx="1650">
                  <c:v>0.22971055609801386</c:v>
                </c:pt>
                <c:pt idx="1651">
                  <c:v>0.23029070209359812</c:v>
                </c:pt>
                <c:pt idx="1652">
                  <c:v>0.23085949090758909</c:v>
                </c:pt>
                <c:pt idx="1653">
                  <c:v>0.23140825152689484</c:v>
                </c:pt>
                <c:pt idx="1654">
                  <c:v>0.23193789480949431</c:v>
                </c:pt>
                <c:pt idx="1655">
                  <c:v>0.23248839098672872</c:v>
                </c:pt>
                <c:pt idx="1656">
                  <c:v>0.23303751064190406</c:v>
                </c:pt>
                <c:pt idx="1657">
                  <c:v>0.23359028845981547</c:v>
                </c:pt>
                <c:pt idx="1658">
                  <c:v>0.23415504985294763</c:v>
                </c:pt>
                <c:pt idx="1659">
                  <c:v>0.23471259635117522</c:v>
                </c:pt>
                <c:pt idx="1660">
                  <c:v>0.23526208310721511</c:v>
                </c:pt>
                <c:pt idx="1661">
                  <c:v>0.23581622758408441</c:v>
                </c:pt>
                <c:pt idx="1662">
                  <c:v>0.23639203704857303</c:v>
                </c:pt>
                <c:pt idx="1663">
                  <c:v>0.23694084218993713</c:v>
                </c:pt>
                <c:pt idx="1664">
                  <c:v>0.23747642200122573</c:v>
                </c:pt>
                <c:pt idx="1665">
                  <c:v>0.23800561468532952</c:v>
                </c:pt>
                <c:pt idx="1666">
                  <c:v>0.23852172986334277</c:v>
                </c:pt>
                <c:pt idx="1667">
                  <c:v>0.23904018509778538</c:v>
                </c:pt>
                <c:pt idx="1668">
                  <c:v>0.23955344315055829</c:v>
                </c:pt>
                <c:pt idx="1669">
                  <c:v>0.24006438340389349</c:v>
                </c:pt>
                <c:pt idx="1670">
                  <c:v>0.24057462869005294</c:v>
                </c:pt>
                <c:pt idx="1671">
                  <c:v>0.24107750482196766</c:v>
                </c:pt>
                <c:pt idx="1672">
                  <c:v>0.2415769655779656</c:v>
                </c:pt>
                <c:pt idx="1673">
                  <c:v>0.24209094389528682</c:v>
                </c:pt>
                <c:pt idx="1674">
                  <c:v>0.24257970945758345</c:v>
                </c:pt>
                <c:pt idx="1675">
                  <c:v>0.2430556575034378</c:v>
                </c:pt>
                <c:pt idx="1676">
                  <c:v>0.24352551511052142</c:v>
                </c:pt>
                <c:pt idx="1677">
                  <c:v>0.2439770770566955</c:v>
                </c:pt>
                <c:pt idx="1678">
                  <c:v>0.24442068846874468</c:v>
                </c:pt>
                <c:pt idx="1679">
                  <c:v>0.24486968332299694</c:v>
                </c:pt>
                <c:pt idx="1680">
                  <c:v>0.24531615933425011</c:v>
                </c:pt>
                <c:pt idx="1681">
                  <c:v>0.24575817332164382</c:v>
                </c:pt>
                <c:pt idx="1682">
                  <c:v>0.24619593829886446</c:v>
                </c:pt>
                <c:pt idx="1683">
                  <c:v>0.24662982769263642</c:v>
                </c:pt>
                <c:pt idx="1684">
                  <c:v>0.24705759368349178</c:v>
                </c:pt>
                <c:pt idx="1685">
                  <c:v>0.24748540821634868</c:v>
                </c:pt>
                <c:pt idx="1686">
                  <c:v>0.24792721907609919</c:v>
                </c:pt>
                <c:pt idx="1687">
                  <c:v>0.24833846223715395</c:v>
                </c:pt>
                <c:pt idx="1688">
                  <c:v>0.24872704814240953</c:v>
                </c:pt>
                <c:pt idx="1689">
                  <c:v>0.24912290348616797</c:v>
                </c:pt>
                <c:pt idx="1690">
                  <c:v>0.24951966300245607</c:v>
                </c:pt>
                <c:pt idx="1691">
                  <c:v>0.24989356642441693</c:v>
                </c:pt>
                <c:pt idx="1692">
                  <c:v>0.25028618745267966</c:v>
                </c:pt>
                <c:pt idx="1693">
                  <c:v>0.25066161650411872</c:v>
                </c:pt>
                <c:pt idx="1694">
                  <c:v>0.2510276296253558</c:v>
                </c:pt>
                <c:pt idx="1695">
                  <c:v>0.25137263743091459</c:v>
                </c:pt>
                <c:pt idx="1696">
                  <c:v>0.25172566538019547</c:v>
                </c:pt>
                <c:pt idx="1697">
                  <c:v>0.25207589549671955</c:v>
                </c:pt>
                <c:pt idx="1698">
                  <c:v>0.25242343095162606</c:v>
                </c:pt>
                <c:pt idx="1699">
                  <c:v>0.25277312185015494</c:v>
                </c:pt>
                <c:pt idx="1700">
                  <c:v>0.25310329012371874</c:v>
                </c:pt>
                <c:pt idx="1701">
                  <c:v>0.25341559533855701</c:v>
                </c:pt>
                <c:pt idx="1702">
                  <c:v>0.25374210394800628</c:v>
                </c:pt>
                <c:pt idx="1703">
                  <c:v>0.25406889044099207</c:v>
                </c:pt>
                <c:pt idx="1704">
                  <c:v>0.2543638238506945</c:v>
                </c:pt>
                <c:pt idx="1705">
                  <c:v>0.25467663077859054</c:v>
                </c:pt>
                <c:pt idx="1706">
                  <c:v>0.25499353713541434</c:v>
                </c:pt>
                <c:pt idx="1707">
                  <c:v>0.25531125662676007</c:v>
                </c:pt>
                <c:pt idx="1708">
                  <c:v>0.25562737835428878</c:v>
                </c:pt>
                <c:pt idx="1709">
                  <c:v>0.255954126789389</c:v>
                </c:pt>
                <c:pt idx="1710">
                  <c:v>0.25631045803099378</c:v>
                </c:pt>
                <c:pt idx="1711">
                  <c:v>0.25662198844509515</c:v>
                </c:pt>
                <c:pt idx="1712">
                  <c:v>0.25689304735007978</c:v>
                </c:pt>
                <c:pt idx="1713">
                  <c:v>0.25719427783971743</c:v>
                </c:pt>
                <c:pt idx="1714">
                  <c:v>0.25749233913021669</c:v>
                </c:pt>
                <c:pt idx="1715">
                  <c:v>0.2577853353949135</c:v>
                </c:pt>
                <c:pt idx="1716">
                  <c:v>0.25809645973541578</c:v>
                </c:pt>
                <c:pt idx="1717">
                  <c:v>0.25842857841469091</c:v>
                </c:pt>
                <c:pt idx="1718">
                  <c:v>0.258704186001879</c:v>
                </c:pt>
                <c:pt idx="1719">
                  <c:v>0.25895451738305469</c:v>
                </c:pt>
                <c:pt idx="1720">
                  <c:v>0.25922400761279923</c:v>
                </c:pt>
                <c:pt idx="1721">
                  <c:v>0.25947708800261321</c:v>
                </c:pt>
                <c:pt idx="1722">
                  <c:v>0.2597312396192033</c:v>
                </c:pt>
                <c:pt idx="1723">
                  <c:v>0.25998394585825041</c:v>
                </c:pt>
                <c:pt idx="1724">
                  <c:v>0.26023923190645276</c:v>
                </c:pt>
                <c:pt idx="1725">
                  <c:v>0.26047861981681447</c:v>
                </c:pt>
                <c:pt idx="1726">
                  <c:v>0.26073596558773909</c:v>
                </c:pt>
                <c:pt idx="1727">
                  <c:v>0.26101344938516086</c:v>
                </c:pt>
                <c:pt idx="1728">
                  <c:v>0.26128582939831874</c:v>
                </c:pt>
                <c:pt idx="1729">
                  <c:v>0.26156352137378303</c:v>
                </c:pt>
                <c:pt idx="1730">
                  <c:v>0.26183791286400765</c:v>
                </c:pt>
                <c:pt idx="1731">
                  <c:v>0.26212983117974703</c:v>
                </c:pt>
                <c:pt idx="1732">
                  <c:v>0.26238392548971023</c:v>
                </c:pt>
                <c:pt idx="1733">
                  <c:v>0.2626473781649496</c:v>
                </c:pt>
                <c:pt idx="1734">
                  <c:v>0.26290268640072523</c:v>
                </c:pt>
                <c:pt idx="1735">
                  <c:v>0.26310876407596928</c:v>
                </c:pt>
                <c:pt idx="1736">
                  <c:v>0.26325423026567257</c:v>
                </c:pt>
                <c:pt idx="1737">
                  <c:v>0.26344171781725662</c:v>
                </c:pt>
                <c:pt idx="1738">
                  <c:v>0.26358971081338323</c:v>
                </c:pt>
                <c:pt idx="1739">
                  <c:v>0.2637859641772704</c:v>
                </c:pt>
                <c:pt idx="1740">
                  <c:v>0.26403353984705064</c:v>
                </c:pt>
                <c:pt idx="1741">
                  <c:v>0.26426511668356545</c:v>
                </c:pt>
                <c:pt idx="1742">
                  <c:v>0.26450521990432646</c:v>
                </c:pt>
                <c:pt idx="1743">
                  <c:v>0.2647405609480849</c:v>
                </c:pt>
                <c:pt idx="1744">
                  <c:v>0.2649746913774495</c:v>
                </c:pt>
                <c:pt idx="1745">
                  <c:v>0.2651815986464145</c:v>
                </c:pt>
                <c:pt idx="1746">
                  <c:v>0.26541634001440767</c:v>
                </c:pt>
                <c:pt idx="1747">
                  <c:v>0.26563315582265484</c:v>
                </c:pt>
                <c:pt idx="1748">
                  <c:v>0.26586058045143596</c:v>
                </c:pt>
                <c:pt idx="1749">
                  <c:v>0.26610546158677501</c:v>
                </c:pt>
                <c:pt idx="1750">
                  <c:v>0.26631295606254457</c:v>
                </c:pt>
                <c:pt idx="1751">
                  <c:v>0.26648457274987214</c:v>
                </c:pt>
                <c:pt idx="1752">
                  <c:v>0.26669599757181561</c:v>
                </c:pt>
                <c:pt idx="1753">
                  <c:v>0.26690373543713791</c:v>
                </c:pt>
                <c:pt idx="1754">
                  <c:v>0.26711681241284674</c:v>
                </c:pt>
                <c:pt idx="1755">
                  <c:v>0.26736265638171502</c:v>
                </c:pt>
                <c:pt idx="1756">
                  <c:v>0.26759555236346683</c:v>
                </c:pt>
                <c:pt idx="1757">
                  <c:v>0.26781190800704691</c:v>
                </c:pt>
                <c:pt idx="1758">
                  <c:v>0.2680508250419899</c:v>
                </c:pt>
                <c:pt idx="1759">
                  <c:v>0.26829796665715344</c:v>
                </c:pt>
                <c:pt idx="1760">
                  <c:v>0.26850358966986393</c:v>
                </c:pt>
                <c:pt idx="1761">
                  <c:v>0.26873424770713272</c:v>
                </c:pt>
                <c:pt idx="1762">
                  <c:v>0.26895508095240039</c:v>
                </c:pt>
                <c:pt idx="1763">
                  <c:v>0.26917391697873799</c:v>
                </c:pt>
                <c:pt idx="1764">
                  <c:v>0.26943150648238096</c:v>
                </c:pt>
                <c:pt idx="1765">
                  <c:v>0.26967728598658408</c:v>
                </c:pt>
                <c:pt idx="1766">
                  <c:v>0.26995578812841142</c:v>
                </c:pt>
                <c:pt idx="1767">
                  <c:v>0.270219698249685</c:v>
                </c:pt>
                <c:pt idx="1768">
                  <c:v>0.27049173577326635</c:v>
                </c:pt>
                <c:pt idx="1769">
                  <c:v>0.27074286527795871</c:v>
                </c:pt>
                <c:pt idx="1770">
                  <c:v>0.27097853898890506</c:v>
                </c:pt>
                <c:pt idx="1771">
                  <c:v>0.27120582366817908</c:v>
                </c:pt>
                <c:pt idx="1772">
                  <c:v>0.27142110796782215</c:v>
                </c:pt>
                <c:pt idx="1773">
                  <c:v>0.27163775280571811</c:v>
                </c:pt>
                <c:pt idx="1774">
                  <c:v>0.27184741914296423</c:v>
                </c:pt>
                <c:pt idx="1775">
                  <c:v>0.27205201866611362</c:v>
                </c:pt>
                <c:pt idx="1776">
                  <c:v>0.27224712021480024</c:v>
                </c:pt>
                <c:pt idx="1777">
                  <c:v>0.27244034534533657</c:v>
                </c:pt>
                <c:pt idx="1778">
                  <c:v>0.27261591617913367</c:v>
                </c:pt>
                <c:pt idx="1779">
                  <c:v>0.27276864106046267</c:v>
                </c:pt>
                <c:pt idx="1780">
                  <c:v>0.27293812608553236</c:v>
                </c:pt>
                <c:pt idx="1781">
                  <c:v>0.27309614289347661</c:v>
                </c:pt>
                <c:pt idx="1782">
                  <c:v>0.27322088012203499</c:v>
                </c:pt>
                <c:pt idx="1783">
                  <c:v>0.27333652894901356</c:v>
                </c:pt>
                <c:pt idx="1784">
                  <c:v>0.27340748845549401</c:v>
                </c:pt>
                <c:pt idx="1785">
                  <c:v>0.27340712877617124</c:v>
                </c:pt>
                <c:pt idx="1786">
                  <c:v>0.2734372448167422</c:v>
                </c:pt>
                <c:pt idx="1787">
                  <c:v>0.27345932226388719</c:v>
                </c:pt>
                <c:pt idx="1788">
                  <c:v>0.27346497965313254</c:v>
                </c:pt>
                <c:pt idx="1789">
                  <c:v>0.27347231823425311</c:v>
                </c:pt>
                <c:pt idx="1790">
                  <c:v>0.27347779908101338</c:v>
                </c:pt>
                <c:pt idx="1791">
                  <c:v>0.27343119769379359</c:v>
                </c:pt>
                <c:pt idx="1792">
                  <c:v>0.27335358361477141</c:v>
                </c:pt>
                <c:pt idx="1793">
                  <c:v>0.27320786819750525</c:v>
                </c:pt>
                <c:pt idx="1794">
                  <c:v>0.27304924522838842</c:v>
                </c:pt>
                <c:pt idx="1795">
                  <c:v>0.27289151100520986</c:v>
                </c:pt>
                <c:pt idx="1796">
                  <c:v>0.272711465281952</c:v>
                </c:pt>
                <c:pt idx="1797">
                  <c:v>0.27250921926079946</c:v>
                </c:pt>
                <c:pt idx="1798">
                  <c:v>0.27230424755744004</c:v>
                </c:pt>
                <c:pt idx="1799">
                  <c:v>0.27207949320300345</c:v>
                </c:pt>
                <c:pt idx="1800">
                  <c:v>0.27181770294110735</c:v>
                </c:pt>
                <c:pt idx="1801">
                  <c:v>0.27154755917255496</c:v>
                </c:pt>
                <c:pt idx="1802">
                  <c:v>0.27127117713370419</c:v>
                </c:pt>
                <c:pt idx="1803">
                  <c:v>0.27098838508879797</c:v>
                </c:pt>
                <c:pt idx="1804">
                  <c:v>0.2706746173125783</c:v>
                </c:pt>
                <c:pt idx="1805">
                  <c:v>0.27035589916078406</c:v>
                </c:pt>
                <c:pt idx="1806">
                  <c:v>0.27006216331964777</c:v>
                </c:pt>
                <c:pt idx="1807">
                  <c:v>0.26972725058944946</c:v>
                </c:pt>
                <c:pt idx="1808">
                  <c:v>0.2693350535662517</c:v>
                </c:pt>
                <c:pt idx="1809">
                  <c:v>0.26898437022709554</c:v>
                </c:pt>
                <c:pt idx="1810">
                  <c:v>0.26860480519194585</c:v>
                </c:pt>
                <c:pt idx="1811">
                  <c:v>0.26819460756669011</c:v>
                </c:pt>
                <c:pt idx="1812">
                  <c:v>0.26781443554150081</c:v>
                </c:pt>
                <c:pt idx="1813">
                  <c:v>0.26748109203493314</c:v>
                </c:pt>
                <c:pt idx="1814">
                  <c:v>0.26710324368397537</c:v>
                </c:pt>
                <c:pt idx="1815">
                  <c:v>0.26673575186075876</c:v>
                </c:pt>
                <c:pt idx="1816">
                  <c:v>0.26635823880578696</c:v>
                </c:pt>
                <c:pt idx="1817">
                  <c:v>0.26595393737060458</c:v>
                </c:pt>
                <c:pt idx="1818">
                  <c:v>0.26556607299010537</c:v>
                </c:pt>
                <c:pt idx="1819">
                  <c:v>0.26522060506886902</c:v>
                </c:pt>
                <c:pt idx="1820">
                  <c:v>0.26483240664063412</c:v>
                </c:pt>
                <c:pt idx="1821">
                  <c:v>0.26443849580389878</c:v>
                </c:pt>
                <c:pt idx="1822">
                  <c:v>0.26405095426654729</c:v>
                </c:pt>
                <c:pt idx="1823">
                  <c:v>0.26365193715749285</c:v>
                </c:pt>
                <c:pt idx="1824">
                  <c:v>0.263232839977251</c:v>
                </c:pt>
                <c:pt idx="1825">
                  <c:v>0.26284585997675242</c:v>
                </c:pt>
                <c:pt idx="1826">
                  <c:v>0.26242811118072146</c:v>
                </c:pt>
                <c:pt idx="1827">
                  <c:v>0.26199801567306019</c:v>
                </c:pt>
                <c:pt idx="1828">
                  <c:v>0.26157752795586009</c:v>
                </c:pt>
                <c:pt idx="1829">
                  <c:v>0.26107411183705453</c:v>
                </c:pt>
                <c:pt idx="1830">
                  <c:v>0.26058122381428001</c:v>
                </c:pt>
                <c:pt idx="1831">
                  <c:v>0.26007616366891684</c:v>
                </c:pt>
                <c:pt idx="1832">
                  <c:v>0.25952272077134036</c:v>
                </c:pt>
                <c:pt idx="1833">
                  <c:v>0.25902096493571214</c:v>
                </c:pt>
                <c:pt idx="1834">
                  <c:v>0.25854061663225664</c:v>
                </c:pt>
                <c:pt idx="1835">
                  <c:v>0.25798244935780451</c:v>
                </c:pt>
                <c:pt idx="1836">
                  <c:v>0.25740269221506462</c:v>
                </c:pt>
                <c:pt idx="1837">
                  <c:v>0.25682812923596182</c:v>
                </c:pt>
                <c:pt idx="1838">
                  <c:v>0.25620819021640623</c:v>
                </c:pt>
                <c:pt idx="1839">
                  <c:v>0.25562346932184243</c:v>
                </c:pt>
                <c:pt idx="1840">
                  <c:v>0.25508097901316878</c:v>
                </c:pt>
                <c:pt idx="1841">
                  <c:v>0.2544694630508928</c:v>
                </c:pt>
                <c:pt idx="1842">
                  <c:v>0.25385516203372904</c:v>
                </c:pt>
                <c:pt idx="1843">
                  <c:v>0.2532137708045526</c:v>
                </c:pt>
                <c:pt idx="1844">
                  <c:v>0.25254238620594238</c:v>
                </c:pt>
                <c:pt idx="1845">
                  <c:v>0.2518740655767398</c:v>
                </c:pt>
                <c:pt idx="1846">
                  <c:v>0.25118170879055768</c:v>
                </c:pt>
                <c:pt idx="1847">
                  <c:v>0.25046534306819396</c:v>
                </c:pt>
                <c:pt idx="1848">
                  <c:v>0.24972713588050988</c:v>
                </c:pt>
                <c:pt idx="1849">
                  <c:v>0.24895609841207991</c:v>
                </c:pt>
                <c:pt idx="1850">
                  <c:v>0.24820026572083206</c:v>
                </c:pt>
                <c:pt idx="1851">
                  <c:v>0.24741118298596521</c:v>
                </c:pt>
                <c:pt idx="1852">
                  <c:v>0.24665804147637613</c:v>
                </c:pt>
                <c:pt idx="1853">
                  <c:v>0.24592787481558531</c:v>
                </c:pt>
                <c:pt idx="1854">
                  <c:v>0.24518812874987608</c:v>
                </c:pt>
                <c:pt idx="1855">
                  <c:v>0.24444730252215061</c:v>
                </c:pt>
                <c:pt idx="1856">
                  <c:v>0.24389650996348458</c:v>
                </c:pt>
                <c:pt idx="1857">
                  <c:v>0.24338053253759306</c:v>
                </c:pt>
                <c:pt idx="1858">
                  <c:v>0.24298898339539723</c:v>
                </c:pt>
                <c:pt idx="1859">
                  <c:v>0.24274508826042074</c:v>
                </c:pt>
                <c:pt idx="1860">
                  <c:v>0.24254101412944226</c:v>
                </c:pt>
                <c:pt idx="1861">
                  <c:v>0.24239133311417213</c:v>
                </c:pt>
                <c:pt idx="1862">
                  <c:v>0.24235346876070563</c:v>
                </c:pt>
                <c:pt idx="1863">
                  <c:v>0.24244132464265231</c:v>
                </c:pt>
                <c:pt idx="1864">
                  <c:v>0.24258981599823037</c:v>
                </c:pt>
                <c:pt idx="1865">
                  <c:v>0.24286484122895247</c:v>
                </c:pt>
                <c:pt idx="1866">
                  <c:v>0.2431655003031051</c:v>
                </c:pt>
                <c:pt idx="1867">
                  <c:v>0.24344430278344587</c:v>
                </c:pt>
                <c:pt idx="1868">
                  <c:v>0.24375676630174795</c:v>
                </c:pt>
                <c:pt idx="1869">
                  <c:v>0.24404130393084278</c:v>
                </c:pt>
                <c:pt idx="1870">
                  <c:v>0.24426617746753476</c:v>
                </c:pt>
                <c:pt idx="1871">
                  <c:v>0.24448419750208883</c:v>
                </c:pt>
                <c:pt idx="1872">
                  <c:v>0.24473558754655719</c:v>
                </c:pt>
                <c:pt idx="1873">
                  <c:v>0.24489119338128881</c:v>
                </c:pt>
                <c:pt idx="1874">
                  <c:v>0.24501792170205103</c:v>
                </c:pt>
                <c:pt idx="1875">
                  <c:v>0.24510136514389838</c:v>
                </c:pt>
                <c:pt idx="1876">
                  <c:v>0.24512339773255074</c:v>
                </c:pt>
                <c:pt idx="1877">
                  <c:v>0.24515995324944492</c:v>
                </c:pt>
                <c:pt idx="1878">
                  <c:v>0.24516523212848695</c:v>
                </c:pt>
                <c:pt idx="1879">
                  <c:v>0.24516747617022849</c:v>
                </c:pt>
                <c:pt idx="1880">
                  <c:v>0.2451698098100957</c:v>
                </c:pt>
                <c:pt idx="1881">
                  <c:v>0.24513530660040059</c:v>
                </c:pt>
                <c:pt idx="1882">
                  <c:v>0.24508258833725619</c:v>
                </c:pt>
                <c:pt idx="1883">
                  <c:v>0.24502943708516944</c:v>
                </c:pt>
                <c:pt idx="1884">
                  <c:v>0.24492602009495981</c:v>
                </c:pt>
                <c:pt idx="1885">
                  <c:v>0.24478965071141678</c:v>
                </c:pt>
                <c:pt idx="1886">
                  <c:v>0.24474325719873269</c:v>
                </c:pt>
                <c:pt idx="1887">
                  <c:v>0.24467493123554709</c:v>
                </c:pt>
                <c:pt idx="1888">
                  <c:v>0.24459719543840586</c:v>
                </c:pt>
                <c:pt idx="1889">
                  <c:v>0.24462988555103682</c:v>
                </c:pt>
                <c:pt idx="1890">
                  <c:v>0.24463973655583179</c:v>
                </c:pt>
                <c:pt idx="1891">
                  <c:v>0.24464210207086215</c:v>
                </c:pt>
                <c:pt idx="1892">
                  <c:v>0.24469759378186295</c:v>
                </c:pt>
                <c:pt idx="1893">
                  <c:v>0.24478524500579776</c:v>
                </c:pt>
                <c:pt idx="1894">
                  <c:v>0.24486514671410445</c:v>
                </c:pt>
                <c:pt idx="1895">
                  <c:v>0.24496262223449858</c:v>
                </c:pt>
                <c:pt idx="1896">
                  <c:v>0.24511757322157232</c:v>
                </c:pt>
                <c:pt idx="1897">
                  <c:v>0.24526629035102365</c:v>
                </c:pt>
                <c:pt idx="1898">
                  <c:v>0.24545361359168402</c:v>
                </c:pt>
                <c:pt idx="1899">
                  <c:v>0.24573268198339701</c:v>
                </c:pt>
                <c:pt idx="1900">
                  <c:v>0.24596148082505295</c:v>
                </c:pt>
                <c:pt idx="1901">
                  <c:v>0.24624787440323018</c:v>
                </c:pt>
                <c:pt idx="1902">
                  <c:v>0.24656083805069129</c:v>
                </c:pt>
                <c:pt idx="1903">
                  <c:v>0.24682447244479958</c:v>
                </c:pt>
                <c:pt idx="1904">
                  <c:v>0.24711376221439432</c:v>
                </c:pt>
                <c:pt idx="1905">
                  <c:v>0.24740703816313162</c:v>
                </c:pt>
                <c:pt idx="1906">
                  <c:v>0.24771171057816263</c:v>
                </c:pt>
                <c:pt idx="1907">
                  <c:v>0.24804803852085297</c:v>
                </c:pt>
                <c:pt idx="1908">
                  <c:v>0.24839460925061893</c:v>
                </c:pt>
                <c:pt idx="1909">
                  <c:v>0.2487674507111842</c:v>
                </c:pt>
                <c:pt idx="1910">
                  <c:v>0.24915367399237756</c:v>
                </c:pt>
                <c:pt idx="1911">
                  <c:v>0.24947259497158703</c:v>
                </c:pt>
                <c:pt idx="1912">
                  <c:v>0.24978887388942436</c:v>
                </c:pt>
                <c:pt idx="1913">
                  <c:v>0.25004159931915709</c:v>
                </c:pt>
                <c:pt idx="1914">
                  <c:v>0.25030047547220463</c:v>
                </c:pt>
                <c:pt idx="1915">
                  <c:v>0.25057858271700045</c:v>
                </c:pt>
                <c:pt idx="1916">
                  <c:v>0.25079498515220289</c:v>
                </c:pt>
                <c:pt idx="1917">
                  <c:v>0.25098554811448937</c:v>
                </c:pt>
                <c:pt idx="1918">
                  <c:v>0.25115330463763896</c:v>
                </c:pt>
                <c:pt idx="1919">
                  <c:v>0.25129445904807718</c:v>
                </c:pt>
                <c:pt idx="1920">
                  <c:v>0.25141185500415048</c:v>
                </c:pt>
                <c:pt idx="1921">
                  <c:v>0.25149534607084478</c:v>
                </c:pt>
                <c:pt idx="1922">
                  <c:v>0.25159050624251211</c:v>
                </c:pt>
                <c:pt idx="1923">
                  <c:v>0.25159798791714999</c:v>
                </c:pt>
                <c:pt idx="1924">
                  <c:v>0.2515140204217779</c:v>
                </c:pt>
                <c:pt idx="1925">
                  <c:v>0.25143486688675382</c:v>
                </c:pt>
                <c:pt idx="1926">
                  <c:v>0.25131694656181852</c:v>
                </c:pt>
                <c:pt idx="1927">
                  <c:v>0.25119346841003604</c:v>
                </c:pt>
                <c:pt idx="1928">
                  <c:v>0.25109488979345368</c:v>
                </c:pt>
                <c:pt idx="1929">
                  <c:v>0.2509639177706337</c:v>
                </c:pt>
                <c:pt idx="1930">
                  <c:v>0.2507297548016087</c:v>
                </c:pt>
                <c:pt idx="1931">
                  <c:v>0.25054053120044856</c:v>
                </c:pt>
                <c:pt idx="1932">
                  <c:v>0.25039417382195067</c:v>
                </c:pt>
                <c:pt idx="1933">
                  <c:v>0.2502562821657946</c:v>
                </c:pt>
                <c:pt idx="1934">
                  <c:v>0.25014518578643957</c:v>
                </c:pt>
                <c:pt idx="1935">
                  <c:v>0.25000981852144405</c:v>
                </c:pt>
                <c:pt idx="1936">
                  <c:v>0.24979336574021918</c:v>
                </c:pt>
                <c:pt idx="1937">
                  <c:v>0.2495558755690046</c:v>
                </c:pt>
                <c:pt idx="1938">
                  <c:v>0.24931759232041142</c:v>
                </c:pt>
                <c:pt idx="1939">
                  <c:v>0.24913757841600481</c:v>
                </c:pt>
                <c:pt idx="1940">
                  <c:v>0.24904387184213164</c:v>
                </c:pt>
                <c:pt idx="1941">
                  <c:v>0.24896921035720809</c:v>
                </c:pt>
                <c:pt idx="1942">
                  <c:v>0.24890634972097261</c:v>
                </c:pt>
                <c:pt idx="1943">
                  <c:v>0.24881885754119812</c:v>
                </c:pt>
                <c:pt idx="1944">
                  <c:v>0.24875747336397605</c:v>
                </c:pt>
                <c:pt idx="1945">
                  <c:v>0.24867588008080843</c:v>
                </c:pt>
                <c:pt idx="1946">
                  <c:v>0.24863912930598175</c:v>
                </c:pt>
                <c:pt idx="1947">
                  <c:v>0.24867576438931485</c:v>
                </c:pt>
                <c:pt idx="1948">
                  <c:v>0.24864390517450552</c:v>
                </c:pt>
                <c:pt idx="1949">
                  <c:v>0.24860660983981811</c:v>
                </c:pt>
                <c:pt idx="1950">
                  <c:v>0.24851288523992068</c:v>
                </c:pt>
                <c:pt idx="1951">
                  <c:v>0.24834257072779184</c:v>
                </c:pt>
                <c:pt idx="1952">
                  <c:v>0.24821158496935838</c:v>
                </c:pt>
                <c:pt idx="1953">
                  <c:v>0.24808243049118528</c:v>
                </c:pt>
                <c:pt idx="1954">
                  <c:v>0.24794017952404213</c:v>
                </c:pt>
                <c:pt idx="1955">
                  <c:v>0.24786660817632958</c:v>
                </c:pt>
                <c:pt idx="1956">
                  <c:v>0.24771117162340203</c:v>
                </c:pt>
                <c:pt idx="1957">
                  <c:v>0.24746552097698934</c:v>
                </c:pt>
                <c:pt idx="1958">
                  <c:v>0.24727003066911377</c:v>
                </c:pt>
                <c:pt idx="1959">
                  <c:v>0.24707252188705309</c:v>
                </c:pt>
                <c:pt idx="1960">
                  <c:v>0.24685939057432313</c:v>
                </c:pt>
                <c:pt idx="1961">
                  <c:v>0.24670867291301546</c:v>
                </c:pt>
                <c:pt idx="1962">
                  <c:v>0.24649169214501979</c:v>
                </c:pt>
                <c:pt idx="1963">
                  <c:v>0.24623221144631477</c:v>
                </c:pt>
                <c:pt idx="1964">
                  <c:v>0.2459991642415699</c:v>
                </c:pt>
                <c:pt idx="1965">
                  <c:v>0.24574385604438609</c:v>
                </c:pt>
                <c:pt idx="1966">
                  <c:v>0.24549221692435164</c:v>
                </c:pt>
                <c:pt idx="1967">
                  <c:v>0.24524113145001217</c:v>
                </c:pt>
                <c:pt idx="1968">
                  <c:v>0.24489073774573025</c:v>
                </c:pt>
                <c:pt idx="1969">
                  <c:v>0.24449837091390506</c:v>
                </c:pt>
                <c:pt idx="1970">
                  <c:v>0.24414832824538168</c:v>
                </c:pt>
                <c:pt idx="1971">
                  <c:v>0.24373820872909446</c:v>
                </c:pt>
                <c:pt idx="1972">
                  <c:v>0.24334357974706369</c:v>
                </c:pt>
                <c:pt idx="1973">
                  <c:v>0.24300006940673957</c:v>
                </c:pt>
                <c:pt idx="1974">
                  <c:v>0.24262838165118664</c:v>
                </c:pt>
                <c:pt idx="1975">
                  <c:v>0.24226945865661378</c:v>
                </c:pt>
                <c:pt idx="1976">
                  <c:v>0.24194977856239622</c:v>
                </c:pt>
                <c:pt idx="1977">
                  <c:v>0.24159163554177443</c:v>
                </c:pt>
                <c:pt idx="1978">
                  <c:v>0.24120367232247397</c:v>
                </c:pt>
                <c:pt idx="1979">
                  <c:v>0.24089615675443091</c:v>
                </c:pt>
                <c:pt idx="1980">
                  <c:v>0.24061397888825034</c:v>
                </c:pt>
                <c:pt idx="1981">
                  <c:v>0.24030345642093356</c:v>
                </c:pt>
                <c:pt idx="1982">
                  <c:v>0.24004521454603464</c:v>
                </c:pt>
                <c:pt idx="1983">
                  <c:v>0.2397467444407573</c:v>
                </c:pt>
                <c:pt idx="1984">
                  <c:v>0.23939871082654951</c:v>
                </c:pt>
                <c:pt idx="1985">
                  <c:v>0.23904220333180751</c:v>
                </c:pt>
                <c:pt idx="1986">
                  <c:v>0.23868533639527989</c:v>
                </c:pt>
                <c:pt idx="1987">
                  <c:v>0.23835147585992603</c:v>
                </c:pt>
                <c:pt idx="1988">
                  <c:v>0.23797501895505824</c:v>
                </c:pt>
                <c:pt idx="1989">
                  <c:v>0.237671128963553</c:v>
                </c:pt>
                <c:pt idx="1990">
                  <c:v>0.23748248844512354</c:v>
                </c:pt>
                <c:pt idx="1991">
                  <c:v>0.23714327510764041</c:v>
                </c:pt>
                <c:pt idx="1992">
                  <c:v>0.23669933114846189</c:v>
                </c:pt>
                <c:pt idx="1993">
                  <c:v>0.23636704382728055</c:v>
                </c:pt>
                <c:pt idx="1994">
                  <c:v>0.23605074343686075</c:v>
                </c:pt>
                <c:pt idx="1995">
                  <c:v>0.23570022511530556</c:v>
                </c:pt>
                <c:pt idx="1996">
                  <c:v>0.23539321859059681</c:v>
                </c:pt>
                <c:pt idx="1997">
                  <c:v>0.23510742840166565</c:v>
                </c:pt>
                <c:pt idx="1998">
                  <c:v>0.23477265217747847</c:v>
                </c:pt>
                <c:pt idx="1999">
                  <c:v>0.23443509496740531</c:v>
                </c:pt>
                <c:pt idx="2000">
                  <c:v>0.23424505840671583</c:v>
                </c:pt>
                <c:pt idx="2001">
                  <c:v>0.23400362817541742</c:v>
                </c:pt>
                <c:pt idx="2002">
                  <c:v>0.23374239428242469</c:v>
                </c:pt>
                <c:pt idx="2003">
                  <c:v>0.23346285522005719</c:v>
                </c:pt>
                <c:pt idx="2004">
                  <c:v>0.23322043436010312</c:v>
                </c:pt>
                <c:pt idx="2005">
                  <c:v>0.2329365590538984</c:v>
                </c:pt>
                <c:pt idx="2006">
                  <c:v>0.23255052265888942</c:v>
                </c:pt>
                <c:pt idx="2007">
                  <c:v>0.23224824886665052</c:v>
                </c:pt>
                <c:pt idx="2008">
                  <c:v>0.23199514933204601</c:v>
                </c:pt>
                <c:pt idx="2009">
                  <c:v>0.23172437985421082</c:v>
                </c:pt>
                <c:pt idx="2010">
                  <c:v>0.23153348782004279</c:v>
                </c:pt>
                <c:pt idx="2011">
                  <c:v>0.23130865766389341</c:v>
                </c:pt>
                <c:pt idx="2012">
                  <c:v>0.23101744199346549</c:v>
                </c:pt>
                <c:pt idx="2013">
                  <c:v>0.23068392193043039</c:v>
                </c:pt>
                <c:pt idx="2014">
                  <c:v>0.23027405237917789</c:v>
                </c:pt>
                <c:pt idx="2015">
                  <c:v>0.22996186051979731</c:v>
                </c:pt>
                <c:pt idx="2016">
                  <c:v>0.22968418449527314</c:v>
                </c:pt>
                <c:pt idx="2017">
                  <c:v>0.22943655007741767</c:v>
                </c:pt>
                <c:pt idx="2018">
                  <c:v>0.22925640837782421</c:v>
                </c:pt>
                <c:pt idx="2019">
                  <c:v>0.22899295751605445</c:v>
                </c:pt>
                <c:pt idx="2020">
                  <c:v>0.228684876296536</c:v>
                </c:pt>
                <c:pt idx="2021">
                  <c:v>0.22838668424622832</c:v>
                </c:pt>
                <c:pt idx="2022">
                  <c:v>0.22810682540763261</c:v>
                </c:pt>
                <c:pt idx="2023">
                  <c:v>0.22779223736354778</c:v>
                </c:pt>
                <c:pt idx="2024">
                  <c:v>0.22745137327456452</c:v>
                </c:pt>
                <c:pt idx="2025">
                  <c:v>0.22713989780700805</c:v>
                </c:pt>
                <c:pt idx="2026">
                  <c:v>0.22680841831944121</c:v>
                </c:pt>
                <c:pt idx="2027">
                  <c:v>0.22648375206922466</c:v>
                </c:pt>
                <c:pt idx="2028">
                  <c:v>0.22624651263224768</c:v>
                </c:pt>
                <c:pt idx="2029">
                  <c:v>0.225979718655721</c:v>
                </c:pt>
                <c:pt idx="2030">
                  <c:v>0.22565193463839914</c:v>
                </c:pt>
                <c:pt idx="2031">
                  <c:v>0.22544554396692532</c:v>
                </c:pt>
                <c:pt idx="2032">
                  <c:v>0.2251953418963307</c:v>
                </c:pt>
                <c:pt idx="2033">
                  <c:v>0.22497798223503543</c:v>
                </c:pt>
                <c:pt idx="2034">
                  <c:v>0.22482786971194657</c:v>
                </c:pt>
                <c:pt idx="2035">
                  <c:v>0.2246043567624271</c:v>
                </c:pt>
                <c:pt idx="2036">
                  <c:v>0.22433069955740836</c:v>
                </c:pt>
                <c:pt idx="2037">
                  <c:v>0.22401729142971125</c:v>
                </c:pt>
                <c:pt idx="2038">
                  <c:v>0.2237161181723234</c:v>
                </c:pt>
                <c:pt idx="2039">
                  <c:v>0.22341461107745195</c:v>
                </c:pt>
                <c:pt idx="2040">
                  <c:v>0.22315641347197526</c:v>
                </c:pt>
                <c:pt idx="2041">
                  <c:v>0.22302258367571717</c:v>
                </c:pt>
                <c:pt idx="2042">
                  <c:v>0.22277041581594403</c:v>
                </c:pt>
                <c:pt idx="2043">
                  <c:v>0.22247461944040392</c:v>
                </c:pt>
                <c:pt idx="2044">
                  <c:v>0.2222120834264045</c:v>
                </c:pt>
                <c:pt idx="2045">
                  <c:v>0.22184013588105189</c:v>
                </c:pt>
                <c:pt idx="2046">
                  <c:v>0.22164004894672637</c:v>
                </c:pt>
                <c:pt idx="2047">
                  <c:v>0.22152481808377025</c:v>
                </c:pt>
                <c:pt idx="2048">
                  <c:v>0.22132989618558185</c:v>
                </c:pt>
                <c:pt idx="2049">
                  <c:v>0.22118257425517304</c:v>
                </c:pt>
                <c:pt idx="2050">
                  <c:v>0.2210236275069358</c:v>
                </c:pt>
                <c:pt idx="2051">
                  <c:v>0.22064394634797405</c:v>
                </c:pt>
                <c:pt idx="2052">
                  <c:v>0.22023136292281165</c:v>
                </c:pt>
                <c:pt idx="2053">
                  <c:v>0.21994661596303833</c:v>
                </c:pt>
                <c:pt idx="2054">
                  <c:v>0.21955772591898817</c:v>
                </c:pt>
                <c:pt idx="2055">
                  <c:v>0.21932098398693892</c:v>
                </c:pt>
                <c:pt idx="2056">
                  <c:v>0.2191555888035015</c:v>
                </c:pt>
                <c:pt idx="2057">
                  <c:v>0.21891533735954827</c:v>
                </c:pt>
                <c:pt idx="2058">
                  <c:v>0.21868932867405047</c:v>
                </c:pt>
                <c:pt idx="2059">
                  <c:v>0.21824829610910665</c:v>
                </c:pt>
                <c:pt idx="2060">
                  <c:v>0.21785605456114099</c:v>
                </c:pt>
                <c:pt idx="2061">
                  <c:v>0.21752915713177623</c:v>
                </c:pt>
                <c:pt idx="2062">
                  <c:v>0.21711131024924524</c:v>
                </c:pt>
                <c:pt idx="2063">
                  <c:v>0.21684040674141758</c:v>
                </c:pt>
                <c:pt idx="2064">
                  <c:v>0.21650795095891118</c:v>
                </c:pt>
                <c:pt idx="2065">
                  <c:v>0.21605554627097923</c:v>
                </c:pt>
                <c:pt idx="2066">
                  <c:v>0.21568115014200431</c:v>
                </c:pt>
                <c:pt idx="2067">
                  <c:v>0.21519361659536076</c:v>
                </c:pt>
                <c:pt idx="2068">
                  <c:v>0.21469718488230385</c:v>
                </c:pt>
                <c:pt idx="2069">
                  <c:v>0.21424562124039156</c:v>
                </c:pt>
                <c:pt idx="2070">
                  <c:v>0.21352806637660052</c:v>
                </c:pt>
                <c:pt idx="2071">
                  <c:v>0.21304702592875521</c:v>
                </c:pt>
                <c:pt idx="2072">
                  <c:v>0.21277551884230253</c:v>
                </c:pt>
                <c:pt idx="2073">
                  <c:v>0.21218624543368272</c:v>
                </c:pt>
                <c:pt idx="2074">
                  <c:v>0.21195826761946843</c:v>
                </c:pt>
                <c:pt idx="2075">
                  <c:v>0.21179186291599464</c:v>
                </c:pt>
                <c:pt idx="2076">
                  <c:v>0.2112139720341821</c:v>
                </c:pt>
                <c:pt idx="2077">
                  <c:v>0.21090390277776527</c:v>
                </c:pt>
                <c:pt idx="2078">
                  <c:v>0.21056594338463996</c:v>
                </c:pt>
                <c:pt idx="2079">
                  <c:v>0.20999606451801833</c:v>
                </c:pt>
                <c:pt idx="2080">
                  <c:v>0.20946011705887593</c:v>
                </c:pt>
                <c:pt idx="2081">
                  <c:v>0.20883478321129567</c:v>
                </c:pt>
                <c:pt idx="2082">
                  <c:v>0.20832202670839098</c:v>
                </c:pt>
                <c:pt idx="2083">
                  <c:v>0.20782427941153006</c:v>
                </c:pt>
                <c:pt idx="2084">
                  <c:v>0.2073025964903247</c:v>
                </c:pt>
                <c:pt idx="2085">
                  <c:v>0.20697612283744229</c:v>
                </c:pt>
                <c:pt idx="2086">
                  <c:v>0.2065505797562637</c:v>
                </c:pt>
                <c:pt idx="2087">
                  <c:v>0.20606200966183241</c:v>
                </c:pt>
                <c:pt idx="2088">
                  <c:v>0.20557038335096992</c:v>
                </c:pt>
                <c:pt idx="2089">
                  <c:v>0.20493000380160808</c:v>
                </c:pt>
                <c:pt idx="2090">
                  <c:v>0.204352932558474</c:v>
                </c:pt>
                <c:pt idx="2091">
                  <c:v>0.20372199956754422</c:v>
                </c:pt>
                <c:pt idx="2092">
                  <c:v>0.20318663693639805</c:v>
                </c:pt>
                <c:pt idx="2093">
                  <c:v>0.20295428782618596</c:v>
                </c:pt>
                <c:pt idx="2094">
                  <c:v>0.20266493307619113</c:v>
                </c:pt>
                <c:pt idx="2095">
                  <c:v>0.20235767023630369</c:v>
                </c:pt>
                <c:pt idx="2096">
                  <c:v>0.20182415538853812</c:v>
                </c:pt>
                <c:pt idx="2097">
                  <c:v>0.20110085031460567</c:v>
                </c:pt>
                <c:pt idx="2098">
                  <c:v>0.20054954920316584</c:v>
                </c:pt>
                <c:pt idx="2099">
                  <c:v>0.2000081370159662</c:v>
                </c:pt>
                <c:pt idx="2100">
                  <c:v>0.19960409978954993</c:v>
                </c:pt>
                <c:pt idx="2101">
                  <c:v>0.19933415783088468</c:v>
                </c:pt>
                <c:pt idx="2102">
                  <c:v>0.19905318114928119</c:v>
                </c:pt>
                <c:pt idx="2103">
                  <c:v>0.19848051120489599</c:v>
                </c:pt>
                <c:pt idx="2104">
                  <c:v>0.19780428885980272</c:v>
                </c:pt>
                <c:pt idx="2105">
                  <c:v>0.19737638671782753</c:v>
                </c:pt>
                <c:pt idx="2106">
                  <c:v>0.19686778740912877</c:v>
                </c:pt>
                <c:pt idx="2107">
                  <c:v>0.19643179828217019</c:v>
                </c:pt>
                <c:pt idx="2108">
                  <c:v>0.19612925262391989</c:v>
                </c:pt>
                <c:pt idx="2109">
                  <c:v>0.19579021858741008</c:v>
                </c:pt>
                <c:pt idx="2110">
                  <c:v>0.19531669095798235</c:v>
                </c:pt>
                <c:pt idx="2111">
                  <c:v>0.19496368810938006</c:v>
                </c:pt>
                <c:pt idx="2112">
                  <c:v>0.19497899628293103</c:v>
                </c:pt>
                <c:pt idx="2113">
                  <c:v>0.19486335445067807</c:v>
                </c:pt>
                <c:pt idx="2114">
                  <c:v>0.19432105833101743</c:v>
                </c:pt>
                <c:pt idx="2115">
                  <c:v>0.19372217388051885</c:v>
                </c:pt>
                <c:pt idx="2116">
                  <c:v>0.19312522582378047</c:v>
                </c:pt>
                <c:pt idx="2117">
                  <c:v>0.19259393848370032</c:v>
                </c:pt>
                <c:pt idx="2118">
                  <c:v>0.1923423174502378</c:v>
                </c:pt>
                <c:pt idx="2119">
                  <c:v>0.19195853166493701</c:v>
                </c:pt>
                <c:pt idx="2120">
                  <c:v>0.19145399449613154</c:v>
                </c:pt>
                <c:pt idx="2121">
                  <c:v>0.19089344322847102</c:v>
                </c:pt>
                <c:pt idx="2122">
                  <c:v>0.19066290944843389</c:v>
                </c:pt>
                <c:pt idx="2123">
                  <c:v>0.19064421385407962</c:v>
                </c:pt>
                <c:pt idx="2124">
                  <c:v>0.19021780625558241</c:v>
                </c:pt>
                <c:pt idx="2125">
                  <c:v>0.18959508257326205</c:v>
                </c:pt>
                <c:pt idx="2126">
                  <c:v>0.18912122431083186</c:v>
                </c:pt>
                <c:pt idx="2127">
                  <c:v>0.18893389232966773</c:v>
                </c:pt>
                <c:pt idx="2128">
                  <c:v>0.18883837295133865</c:v>
                </c:pt>
                <c:pt idx="2129">
                  <c:v>0.18870551690952128</c:v>
                </c:pt>
                <c:pt idx="2130">
                  <c:v>0.18842350229121296</c:v>
                </c:pt>
                <c:pt idx="2131">
                  <c:v>0.18779999272372724</c:v>
                </c:pt>
                <c:pt idx="2132">
                  <c:v>0.18714844547828416</c:v>
                </c:pt>
                <c:pt idx="2133">
                  <c:v>0.18696010470934241</c:v>
                </c:pt>
                <c:pt idx="2134">
                  <c:v>0.18669840680537889</c:v>
                </c:pt>
                <c:pt idx="2135">
                  <c:v>0.18585634561911915</c:v>
                </c:pt>
                <c:pt idx="2136">
                  <c:v>0.18529691207190516</c:v>
                </c:pt>
                <c:pt idx="2137">
                  <c:v>0.18490276706470579</c:v>
                </c:pt>
                <c:pt idx="2138">
                  <c:v>0.18430957490946556</c:v>
                </c:pt>
                <c:pt idx="2139">
                  <c:v>0.18409693219367185</c:v>
                </c:pt>
                <c:pt idx="2140">
                  <c:v>0.18406039455634216</c:v>
                </c:pt>
                <c:pt idx="2141">
                  <c:v>0.18434209584775249</c:v>
                </c:pt>
                <c:pt idx="2142">
                  <c:v>0.18530022841054392</c:v>
                </c:pt>
                <c:pt idx="2143">
                  <c:v>0.1853886253436299</c:v>
                </c:pt>
                <c:pt idx="2144">
                  <c:v>0.18522059683463754</c:v>
                </c:pt>
                <c:pt idx="2145">
                  <c:v>0.18480002415726379</c:v>
                </c:pt>
                <c:pt idx="2146">
                  <c:v>0.18343648007559052</c:v>
                </c:pt>
                <c:pt idx="2147">
                  <c:v>0.18272302047341929</c:v>
                </c:pt>
                <c:pt idx="2148">
                  <c:v>0.1822846835341736</c:v>
                </c:pt>
                <c:pt idx="2149">
                  <c:v>0.18153390617830015</c:v>
                </c:pt>
                <c:pt idx="2150">
                  <c:v>0.18102537695765672</c:v>
                </c:pt>
              </c:numCache>
            </c:numRef>
          </c:yVal>
          <c:smooth val="1"/>
          <c:extLst>
            <c:ext xmlns:c16="http://schemas.microsoft.com/office/drawing/2014/chart" uri="{C3380CC4-5D6E-409C-BE32-E72D297353CC}">
              <c16:uniqueId val="{00000045-1C1D-46AE-B92F-7DA50429CA8D}"/>
            </c:ext>
          </c:extLst>
        </c:ser>
        <c:ser>
          <c:idx val="70"/>
          <c:order val="70"/>
          <c:spPr>
            <a:ln w="19050" cap="rnd">
              <a:solidFill>
                <a:schemeClr val="accent5">
                  <a:lumMod val="80000"/>
                  <a:lumOff val="2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Database'!$EA$122:$EA$2272</c:f>
              <c:numCache>
                <c:formatCode>General</c:formatCode>
                <c:ptCount val="2151"/>
                <c:pt idx="0">
                  <c:v>5.979814622395415E-2</c:v>
                </c:pt>
                <c:pt idx="1">
                  <c:v>6.3262101409838345E-2</c:v>
                </c:pt>
                <c:pt idx="2">
                  <c:v>6.2565471056605204E-2</c:v>
                </c:pt>
                <c:pt idx="3">
                  <c:v>6.176268963051218E-2</c:v>
                </c:pt>
                <c:pt idx="4">
                  <c:v>6.0097229235799937E-2</c:v>
                </c:pt>
                <c:pt idx="5">
                  <c:v>5.2730020224239421E-2</c:v>
                </c:pt>
                <c:pt idx="6">
                  <c:v>5.3682372280667225E-2</c:v>
                </c:pt>
                <c:pt idx="7">
                  <c:v>5.2134821794378144E-2</c:v>
                </c:pt>
                <c:pt idx="8">
                  <c:v>4.4368831844898447E-2</c:v>
                </c:pt>
                <c:pt idx="9">
                  <c:v>5.1155253111633159E-2</c:v>
                </c:pt>
                <c:pt idx="10">
                  <c:v>5.8440829825530775E-2</c:v>
                </c:pt>
                <c:pt idx="11">
                  <c:v>5.8664862854571009E-2</c:v>
                </c:pt>
                <c:pt idx="12">
                  <c:v>5.6220428456187715E-2</c:v>
                </c:pt>
                <c:pt idx="13">
                  <c:v>5.5607516678068097E-2</c:v>
                </c:pt>
                <c:pt idx="14">
                  <c:v>5.5557901066299466E-2</c:v>
                </c:pt>
                <c:pt idx="15">
                  <c:v>5.5901878591211485E-2</c:v>
                </c:pt>
                <c:pt idx="16">
                  <c:v>5.4684909496883059E-2</c:v>
                </c:pt>
                <c:pt idx="17">
                  <c:v>5.3996348549279538E-2</c:v>
                </c:pt>
                <c:pt idx="18">
                  <c:v>5.374585284436309E-2</c:v>
                </c:pt>
                <c:pt idx="19">
                  <c:v>5.3454058245450499E-2</c:v>
                </c:pt>
                <c:pt idx="20">
                  <c:v>5.3404138265902242E-2</c:v>
                </c:pt>
                <c:pt idx="21">
                  <c:v>5.2737595144872425E-2</c:v>
                </c:pt>
                <c:pt idx="22">
                  <c:v>5.6921693654947952E-2</c:v>
                </c:pt>
                <c:pt idx="23">
                  <c:v>5.6549447892153999E-2</c:v>
                </c:pt>
                <c:pt idx="24">
                  <c:v>5.5100804319994506E-2</c:v>
                </c:pt>
                <c:pt idx="25">
                  <c:v>5.9220577477281544E-2</c:v>
                </c:pt>
                <c:pt idx="26">
                  <c:v>5.6321230886530849E-2</c:v>
                </c:pt>
                <c:pt idx="27">
                  <c:v>5.3083416040960008E-2</c:v>
                </c:pt>
                <c:pt idx="28">
                  <c:v>5.5539496279049701E-2</c:v>
                </c:pt>
                <c:pt idx="29">
                  <c:v>5.5729866946982863E-2</c:v>
                </c:pt>
                <c:pt idx="30">
                  <c:v>5.4750879038978295E-2</c:v>
                </c:pt>
                <c:pt idx="31">
                  <c:v>5.5066777787191157E-2</c:v>
                </c:pt>
                <c:pt idx="32">
                  <c:v>5.5305312457213533E-2</c:v>
                </c:pt>
                <c:pt idx="33">
                  <c:v>5.3775696065882922E-2</c:v>
                </c:pt>
                <c:pt idx="34">
                  <c:v>5.2700159745619292E-2</c:v>
                </c:pt>
                <c:pt idx="35">
                  <c:v>5.5607884021246057E-2</c:v>
                </c:pt>
                <c:pt idx="36">
                  <c:v>5.760869559574195E-2</c:v>
                </c:pt>
                <c:pt idx="37">
                  <c:v>5.6966817573747663E-2</c:v>
                </c:pt>
                <c:pt idx="38">
                  <c:v>5.6201296462852067E-2</c:v>
                </c:pt>
                <c:pt idx="39">
                  <c:v>5.7039732911605114E-2</c:v>
                </c:pt>
                <c:pt idx="40">
                  <c:v>5.7283260760429111E-2</c:v>
                </c:pt>
                <c:pt idx="41">
                  <c:v>5.617714987830167E-2</c:v>
                </c:pt>
                <c:pt idx="42">
                  <c:v>5.731989502619949E-2</c:v>
                </c:pt>
                <c:pt idx="43">
                  <c:v>5.7321306893683671E-2</c:v>
                </c:pt>
                <c:pt idx="44">
                  <c:v>5.6238059335464351E-2</c:v>
                </c:pt>
                <c:pt idx="45">
                  <c:v>5.9273283284353495E-2</c:v>
                </c:pt>
                <c:pt idx="46">
                  <c:v>6.0978301795129586E-2</c:v>
                </c:pt>
                <c:pt idx="47">
                  <c:v>6.0582169087981613E-2</c:v>
                </c:pt>
                <c:pt idx="48">
                  <c:v>5.8793721200837278E-2</c:v>
                </c:pt>
                <c:pt idx="49">
                  <c:v>5.8357232967366203E-2</c:v>
                </c:pt>
                <c:pt idx="50">
                  <c:v>5.9445195717114339E-2</c:v>
                </c:pt>
                <c:pt idx="51">
                  <c:v>6.1522902266652683E-2</c:v>
                </c:pt>
                <c:pt idx="52">
                  <c:v>6.1067360787988779E-2</c:v>
                </c:pt>
                <c:pt idx="53">
                  <c:v>6.0061736883278566E-2</c:v>
                </c:pt>
                <c:pt idx="54">
                  <c:v>5.9943775251752908E-2</c:v>
                </c:pt>
                <c:pt idx="55">
                  <c:v>6.0667145490255307E-2</c:v>
                </c:pt>
                <c:pt idx="56">
                  <c:v>6.0866558671488123E-2</c:v>
                </c:pt>
                <c:pt idx="57">
                  <c:v>6.1124888422009797E-2</c:v>
                </c:pt>
                <c:pt idx="58">
                  <c:v>6.3262086211423568E-2</c:v>
                </c:pt>
                <c:pt idx="59">
                  <c:v>6.3215909614217844E-2</c:v>
                </c:pt>
                <c:pt idx="60">
                  <c:v>6.2648216350986288E-2</c:v>
                </c:pt>
                <c:pt idx="61">
                  <c:v>6.3434421803465382E-2</c:v>
                </c:pt>
                <c:pt idx="62">
                  <c:v>6.303092411459843E-2</c:v>
                </c:pt>
                <c:pt idx="63">
                  <c:v>6.3091388274168561E-2</c:v>
                </c:pt>
                <c:pt idx="64">
                  <c:v>6.415046944147916E-2</c:v>
                </c:pt>
                <c:pt idx="65">
                  <c:v>6.4021033478115427E-2</c:v>
                </c:pt>
                <c:pt idx="66">
                  <c:v>6.408976858760812E-2</c:v>
                </c:pt>
                <c:pt idx="67">
                  <c:v>6.4935056946299904E-2</c:v>
                </c:pt>
                <c:pt idx="68">
                  <c:v>6.5643239457231786E-2</c:v>
                </c:pt>
                <c:pt idx="69">
                  <c:v>6.6022016954306553E-2</c:v>
                </c:pt>
                <c:pt idx="70">
                  <c:v>6.6387324535197204E-2</c:v>
                </c:pt>
                <c:pt idx="71">
                  <c:v>6.7082225711578736E-2</c:v>
                </c:pt>
                <c:pt idx="72">
                  <c:v>6.7064741535731873E-2</c:v>
                </c:pt>
                <c:pt idx="73">
                  <c:v>6.7012308757370118E-2</c:v>
                </c:pt>
                <c:pt idx="74">
                  <c:v>6.7722080528007503E-2</c:v>
                </c:pt>
                <c:pt idx="75">
                  <c:v>6.7660955658611202E-2</c:v>
                </c:pt>
                <c:pt idx="76">
                  <c:v>6.8244651164953554E-2</c:v>
                </c:pt>
                <c:pt idx="77">
                  <c:v>6.97336230190405E-2</c:v>
                </c:pt>
                <c:pt idx="78">
                  <c:v>6.9775115145220404E-2</c:v>
                </c:pt>
                <c:pt idx="79">
                  <c:v>7.0042819161852912E-2</c:v>
                </c:pt>
                <c:pt idx="80">
                  <c:v>7.0607003542686689E-2</c:v>
                </c:pt>
                <c:pt idx="81">
                  <c:v>7.1059355512861314E-2</c:v>
                </c:pt>
                <c:pt idx="82">
                  <c:v>7.1424247852724998E-2</c:v>
                </c:pt>
                <c:pt idx="83">
                  <c:v>7.1966628827044757E-2</c:v>
                </c:pt>
                <c:pt idx="84">
                  <c:v>7.2985361984979819E-2</c:v>
                </c:pt>
                <c:pt idx="85">
                  <c:v>7.3449235317222458E-2</c:v>
                </c:pt>
                <c:pt idx="86">
                  <c:v>7.4000965099064245E-2</c:v>
                </c:pt>
                <c:pt idx="87">
                  <c:v>7.4876809925335949E-2</c:v>
                </c:pt>
                <c:pt idx="88">
                  <c:v>7.5344699376379373E-2</c:v>
                </c:pt>
                <c:pt idx="89">
                  <c:v>7.5719638322823898E-2</c:v>
                </c:pt>
                <c:pt idx="90">
                  <c:v>7.6176806440346273E-2</c:v>
                </c:pt>
                <c:pt idx="91">
                  <c:v>7.6847812678815006E-2</c:v>
                </c:pt>
                <c:pt idx="92">
                  <c:v>7.736761840665704E-2</c:v>
                </c:pt>
                <c:pt idx="93">
                  <c:v>7.7957972073408974E-2</c:v>
                </c:pt>
                <c:pt idx="94">
                  <c:v>7.8920969921077264E-2</c:v>
                </c:pt>
                <c:pt idx="95">
                  <c:v>7.9617110152627749E-2</c:v>
                </c:pt>
                <c:pt idx="96">
                  <c:v>8.0148555509235039E-2</c:v>
                </c:pt>
                <c:pt idx="97">
                  <c:v>8.0901510831019888E-2</c:v>
                </c:pt>
                <c:pt idx="98">
                  <c:v>8.1720462560076909E-2</c:v>
                </c:pt>
                <c:pt idx="99">
                  <c:v>8.2289626624651627E-2</c:v>
                </c:pt>
                <c:pt idx="100">
                  <c:v>8.2609712976680419E-2</c:v>
                </c:pt>
                <c:pt idx="101">
                  <c:v>8.2827030952832947E-2</c:v>
                </c:pt>
                <c:pt idx="102">
                  <c:v>8.3306656963651457E-2</c:v>
                </c:pt>
                <c:pt idx="103">
                  <c:v>8.3984312926172547E-2</c:v>
                </c:pt>
                <c:pt idx="104">
                  <c:v>8.4539084960983779E-2</c:v>
                </c:pt>
                <c:pt idx="105">
                  <c:v>8.4888396727034854E-2</c:v>
                </c:pt>
                <c:pt idx="106">
                  <c:v>8.5379623633677904E-2</c:v>
                </c:pt>
                <c:pt idx="107">
                  <c:v>8.6443903461985272E-2</c:v>
                </c:pt>
                <c:pt idx="108">
                  <c:v>8.6803669288870969E-2</c:v>
                </c:pt>
                <c:pt idx="109">
                  <c:v>8.6968925429706509E-2</c:v>
                </c:pt>
                <c:pt idx="110">
                  <c:v>8.7398748798976023E-2</c:v>
                </c:pt>
                <c:pt idx="111">
                  <c:v>8.7523398863497096E-2</c:v>
                </c:pt>
                <c:pt idx="112">
                  <c:v>8.8028654945295368E-2</c:v>
                </c:pt>
                <c:pt idx="113">
                  <c:v>8.8872600582755409E-2</c:v>
                </c:pt>
                <c:pt idx="114">
                  <c:v>8.8977949218392582E-2</c:v>
                </c:pt>
                <c:pt idx="115">
                  <c:v>8.9371272663293422E-2</c:v>
                </c:pt>
                <c:pt idx="116">
                  <c:v>8.993422115427524E-2</c:v>
                </c:pt>
                <c:pt idx="117">
                  <c:v>9.0146451564692018E-2</c:v>
                </c:pt>
                <c:pt idx="118">
                  <c:v>9.0532026217788789E-2</c:v>
                </c:pt>
                <c:pt idx="119">
                  <c:v>9.0905332726581675E-2</c:v>
                </c:pt>
                <c:pt idx="120">
                  <c:v>9.1091274551509185E-2</c:v>
                </c:pt>
                <c:pt idx="121">
                  <c:v>9.1176990265763438E-2</c:v>
                </c:pt>
                <c:pt idx="122">
                  <c:v>9.152375879697365E-2</c:v>
                </c:pt>
                <c:pt idx="123">
                  <c:v>9.2168135934603379E-2</c:v>
                </c:pt>
                <c:pt idx="124">
                  <c:v>9.2592439324883272E-2</c:v>
                </c:pt>
                <c:pt idx="125">
                  <c:v>9.2914738001756522E-2</c:v>
                </c:pt>
                <c:pt idx="126">
                  <c:v>9.3202567746111589E-2</c:v>
                </c:pt>
                <c:pt idx="127">
                  <c:v>9.3575729205127467E-2</c:v>
                </c:pt>
                <c:pt idx="128">
                  <c:v>9.3934413613575532E-2</c:v>
                </c:pt>
                <c:pt idx="129">
                  <c:v>9.4405306735543384E-2</c:v>
                </c:pt>
                <c:pt idx="130">
                  <c:v>9.5036905697861149E-2</c:v>
                </c:pt>
                <c:pt idx="131">
                  <c:v>9.5293726493549544E-2</c:v>
                </c:pt>
                <c:pt idx="132">
                  <c:v>9.5476688833919521E-2</c:v>
                </c:pt>
                <c:pt idx="133">
                  <c:v>9.5875737575338751E-2</c:v>
                </c:pt>
                <c:pt idx="134">
                  <c:v>9.6194708267978934E-2</c:v>
                </c:pt>
                <c:pt idx="135">
                  <c:v>9.6552342764641752E-2</c:v>
                </c:pt>
                <c:pt idx="136">
                  <c:v>9.7065341220073209E-2</c:v>
                </c:pt>
                <c:pt idx="137">
                  <c:v>9.7599380973641889E-2</c:v>
                </c:pt>
                <c:pt idx="138">
                  <c:v>9.8184899265854678E-2</c:v>
                </c:pt>
                <c:pt idx="139">
                  <c:v>9.8737446057788447E-2</c:v>
                </c:pt>
                <c:pt idx="140">
                  <c:v>9.9092699432797748E-2</c:v>
                </c:pt>
                <c:pt idx="141">
                  <c:v>9.947844849475225E-2</c:v>
                </c:pt>
                <c:pt idx="142">
                  <c:v>9.9947658546034671E-2</c:v>
                </c:pt>
                <c:pt idx="143">
                  <c:v>0.10058987192882468</c:v>
                </c:pt>
                <c:pt idx="144">
                  <c:v>0.1012586334945675</c:v>
                </c:pt>
                <c:pt idx="145">
                  <c:v>0.10186450338258758</c:v>
                </c:pt>
                <c:pt idx="146">
                  <c:v>0.10240533307574018</c:v>
                </c:pt>
                <c:pt idx="147">
                  <c:v>0.103087506650634</c:v>
                </c:pt>
                <c:pt idx="148">
                  <c:v>0.10363341338067329</c:v>
                </c:pt>
                <c:pt idx="149">
                  <c:v>0.10398745113020746</c:v>
                </c:pt>
                <c:pt idx="150">
                  <c:v>0.10458929069868388</c:v>
                </c:pt>
                <c:pt idx="151">
                  <c:v>0.10528101087446458</c:v>
                </c:pt>
                <c:pt idx="152">
                  <c:v>0.10598065398886587</c:v>
                </c:pt>
                <c:pt idx="153">
                  <c:v>0.10656901353105035</c:v>
                </c:pt>
                <c:pt idx="154">
                  <c:v>0.10729897467322168</c:v>
                </c:pt>
                <c:pt idx="155">
                  <c:v>0.10801080536438641</c:v>
                </c:pt>
                <c:pt idx="156">
                  <c:v>0.10840776164207229</c:v>
                </c:pt>
                <c:pt idx="157">
                  <c:v>0.10910183754988038</c:v>
                </c:pt>
                <c:pt idx="158">
                  <c:v>0.10989067239318277</c:v>
                </c:pt>
                <c:pt idx="159">
                  <c:v>0.11053442065703745</c:v>
                </c:pt>
                <c:pt idx="160">
                  <c:v>0.11100705943856594</c:v>
                </c:pt>
                <c:pt idx="161">
                  <c:v>0.11164877177955983</c:v>
                </c:pt>
                <c:pt idx="162">
                  <c:v>0.11252019867363842</c:v>
                </c:pt>
                <c:pt idx="163">
                  <c:v>0.11320968783456194</c:v>
                </c:pt>
                <c:pt idx="164">
                  <c:v>0.11382411288754622</c:v>
                </c:pt>
                <c:pt idx="165">
                  <c:v>0.11444753319987055</c:v>
                </c:pt>
                <c:pt idx="166">
                  <c:v>0.11515756532186179</c:v>
                </c:pt>
                <c:pt idx="167">
                  <c:v>0.11586168887239885</c:v>
                </c:pt>
                <c:pt idx="168">
                  <c:v>0.11657770469954513</c:v>
                </c:pt>
                <c:pt idx="169">
                  <c:v>0.11733625275273681</c:v>
                </c:pt>
                <c:pt idx="170">
                  <c:v>0.1180152750916796</c:v>
                </c:pt>
                <c:pt idx="171">
                  <c:v>0.1187155078133898</c:v>
                </c:pt>
                <c:pt idx="172">
                  <c:v>0.11946940721182105</c:v>
                </c:pt>
                <c:pt idx="173">
                  <c:v>0.12019103410579829</c:v>
                </c:pt>
                <c:pt idx="174">
                  <c:v>0.12097811841826811</c:v>
                </c:pt>
                <c:pt idx="175">
                  <c:v>0.12180742993440841</c:v>
                </c:pt>
                <c:pt idx="176">
                  <c:v>0.1225011554785506</c:v>
                </c:pt>
                <c:pt idx="177">
                  <c:v>0.12337561880646897</c:v>
                </c:pt>
                <c:pt idx="178">
                  <c:v>0.12430357207043574</c:v>
                </c:pt>
                <c:pt idx="179">
                  <c:v>0.12497328670904162</c:v>
                </c:pt>
                <c:pt idx="180">
                  <c:v>0.12575822152778945</c:v>
                </c:pt>
                <c:pt idx="181">
                  <c:v>0.12665133074119464</c:v>
                </c:pt>
                <c:pt idx="182">
                  <c:v>0.12756437663743983</c:v>
                </c:pt>
                <c:pt idx="183">
                  <c:v>0.12837338820123353</c:v>
                </c:pt>
                <c:pt idx="184">
                  <c:v>0.12924121530804297</c:v>
                </c:pt>
                <c:pt idx="185">
                  <c:v>0.13022852646846075</c:v>
                </c:pt>
                <c:pt idx="186">
                  <c:v>0.13117483656668597</c:v>
                </c:pt>
                <c:pt idx="187">
                  <c:v>0.13207325275977336</c:v>
                </c:pt>
                <c:pt idx="188">
                  <c:v>0.1329721205525182</c:v>
                </c:pt>
                <c:pt idx="189">
                  <c:v>0.13393353018189105</c:v>
                </c:pt>
                <c:pt idx="190">
                  <c:v>0.13495269094925941</c:v>
                </c:pt>
                <c:pt idx="191">
                  <c:v>0.13600023182147014</c:v>
                </c:pt>
                <c:pt idx="192">
                  <c:v>0.13701841470948561</c:v>
                </c:pt>
                <c:pt idx="193">
                  <c:v>0.13808495570769083</c:v>
                </c:pt>
                <c:pt idx="194">
                  <c:v>0.13917579274921629</c:v>
                </c:pt>
                <c:pt idx="195">
                  <c:v>0.14025510670668154</c:v>
                </c:pt>
                <c:pt idx="196">
                  <c:v>0.14137807927695492</c:v>
                </c:pt>
                <c:pt idx="197">
                  <c:v>0.14249131045363272</c:v>
                </c:pt>
                <c:pt idx="198">
                  <c:v>0.14360411170666185</c:v>
                </c:pt>
                <c:pt idx="199">
                  <c:v>0.14480887919318933</c:v>
                </c:pt>
                <c:pt idx="200">
                  <c:v>0.14608508765011188</c:v>
                </c:pt>
                <c:pt idx="201">
                  <c:v>0.14736155639930074</c:v>
                </c:pt>
                <c:pt idx="202">
                  <c:v>0.14850810806750492</c:v>
                </c:pt>
                <c:pt idx="203">
                  <c:v>0.14976604205787358</c:v>
                </c:pt>
                <c:pt idx="204">
                  <c:v>0.15107753308369196</c:v>
                </c:pt>
                <c:pt idx="205">
                  <c:v>0.1523274505949796</c:v>
                </c:pt>
                <c:pt idx="206">
                  <c:v>0.15363178787642398</c:v>
                </c:pt>
                <c:pt idx="207">
                  <c:v>0.15499487025748349</c:v>
                </c:pt>
                <c:pt idx="208">
                  <c:v>0.15639587894638549</c:v>
                </c:pt>
                <c:pt idx="209">
                  <c:v>0.15773868936592653</c:v>
                </c:pt>
                <c:pt idx="210">
                  <c:v>0.1590706603619593</c:v>
                </c:pt>
                <c:pt idx="211">
                  <c:v>0.1604098932443431</c:v>
                </c:pt>
                <c:pt idx="212">
                  <c:v>0.16180264059986224</c:v>
                </c:pt>
                <c:pt idx="213">
                  <c:v>0.16317667699306523</c:v>
                </c:pt>
                <c:pt idx="214">
                  <c:v>0.16453624858242719</c:v>
                </c:pt>
                <c:pt idx="215">
                  <c:v>0.16594096863449284</c:v>
                </c:pt>
                <c:pt idx="216">
                  <c:v>0.16734078041123815</c:v>
                </c:pt>
                <c:pt idx="217">
                  <c:v>0.16871717989939375</c:v>
                </c:pt>
                <c:pt idx="218">
                  <c:v>0.17005690275034457</c:v>
                </c:pt>
                <c:pt idx="219">
                  <c:v>0.17142851163263303</c:v>
                </c:pt>
                <c:pt idx="220">
                  <c:v>0.17278067965325739</c:v>
                </c:pt>
                <c:pt idx="221">
                  <c:v>0.17408573186978274</c:v>
                </c:pt>
                <c:pt idx="222">
                  <c:v>0.17542949346074552</c:v>
                </c:pt>
                <c:pt idx="223">
                  <c:v>0.1767791294558928</c:v>
                </c:pt>
                <c:pt idx="224">
                  <c:v>0.17811996689044651</c:v>
                </c:pt>
                <c:pt idx="225">
                  <c:v>0.17945460767122334</c:v>
                </c:pt>
                <c:pt idx="226">
                  <c:v>0.18078433724248408</c:v>
                </c:pt>
                <c:pt idx="227">
                  <c:v>0.18208704795108099</c:v>
                </c:pt>
                <c:pt idx="228">
                  <c:v>0.18336920515661481</c:v>
                </c:pt>
                <c:pt idx="229">
                  <c:v>0.18459852481207509</c:v>
                </c:pt>
                <c:pt idx="230">
                  <c:v>0.18580660114477113</c:v>
                </c:pt>
                <c:pt idx="231">
                  <c:v>0.1870369719889674</c:v>
                </c:pt>
                <c:pt idx="232">
                  <c:v>0.18826403166362246</c:v>
                </c:pt>
                <c:pt idx="233">
                  <c:v>0.18944970986856882</c:v>
                </c:pt>
                <c:pt idx="234">
                  <c:v>0.19055923613093304</c:v>
                </c:pt>
                <c:pt idx="235">
                  <c:v>0.19165824974979881</c:v>
                </c:pt>
                <c:pt idx="236">
                  <c:v>0.19273952162293748</c:v>
                </c:pt>
                <c:pt idx="237">
                  <c:v>0.19378878864075211</c:v>
                </c:pt>
                <c:pt idx="238">
                  <c:v>0.19483549506499898</c:v>
                </c:pt>
                <c:pt idx="239">
                  <c:v>0.19583216955768687</c:v>
                </c:pt>
                <c:pt idx="240">
                  <c:v>0.19676949051345441</c:v>
                </c:pt>
                <c:pt idx="241">
                  <c:v>0.19765517890915726</c:v>
                </c:pt>
                <c:pt idx="242">
                  <c:v>0.19858000587799904</c:v>
                </c:pt>
                <c:pt idx="243">
                  <c:v>0.19951042790848431</c:v>
                </c:pt>
                <c:pt idx="244">
                  <c:v>0.20039967288291169</c:v>
                </c:pt>
                <c:pt idx="245">
                  <c:v>0.20128972869963369</c:v>
                </c:pt>
                <c:pt idx="246">
                  <c:v>0.20215274092178601</c:v>
                </c:pt>
                <c:pt idx="247">
                  <c:v>0.20295488330955705</c:v>
                </c:pt>
                <c:pt idx="248">
                  <c:v>0.20368291093870181</c:v>
                </c:pt>
                <c:pt idx="249">
                  <c:v>0.20445944983342093</c:v>
                </c:pt>
                <c:pt idx="250">
                  <c:v>0.20529621270688733</c:v>
                </c:pt>
                <c:pt idx="251">
                  <c:v>0.20611229287338728</c:v>
                </c:pt>
                <c:pt idx="252">
                  <c:v>0.20691432148568964</c:v>
                </c:pt>
                <c:pt idx="253">
                  <c:v>0.20771528131936881</c:v>
                </c:pt>
                <c:pt idx="254">
                  <c:v>0.20850189715803391</c:v>
                </c:pt>
                <c:pt idx="255">
                  <c:v>0.20922865352387454</c:v>
                </c:pt>
                <c:pt idx="256">
                  <c:v>0.20994742307101957</c:v>
                </c:pt>
                <c:pt idx="257">
                  <c:v>0.21065752634378307</c:v>
                </c:pt>
                <c:pt idx="258">
                  <c:v>0.21133610616846901</c:v>
                </c:pt>
                <c:pt idx="259">
                  <c:v>0.21198977185807144</c:v>
                </c:pt>
                <c:pt idx="260">
                  <c:v>0.2126169829086777</c:v>
                </c:pt>
                <c:pt idx="261">
                  <c:v>0.21325030850556112</c:v>
                </c:pt>
                <c:pt idx="262">
                  <c:v>0.21377285605527488</c:v>
                </c:pt>
                <c:pt idx="263">
                  <c:v>0.21424765252805167</c:v>
                </c:pt>
                <c:pt idx="264">
                  <c:v>0.21486466635493126</c:v>
                </c:pt>
                <c:pt idx="265">
                  <c:v>0.21544397274772076</c:v>
                </c:pt>
                <c:pt idx="266">
                  <c:v>0.21595722467528033</c:v>
                </c:pt>
                <c:pt idx="267">
                  <c:v>0.2164217158138303</c:v>
                </c:pt>
                <c:pt idx="268">
                  <c:v>0.21689355690737933</c:v>
                </c:pt>
                <c:pt idx="269">
                  <c:v>0.21737292004121275</c:v>
                </c:pt>
                <c:pt idx="270">
                  <c:v>0.21783852039103843</c:v>
                </c:pt>
                <c:pt idx="271">
                  <c:v>0.21837994686387377</c:v>
                </c:pt>
                <c:pt idx="272">
                  <c:v>0.21890226092816967</c:v>
                </c:pt>
                <c:pt idx="273">
                  <c:v>0.21936137137160353</c:v>
                </c:pt>
                <c:pt idx="274">
                  <c:v>0.21981735129829036</c:v>
                </c:pt>
                <c:pt idx="275">
                  <c:v>0.22030094609135312</c:v>
                </c:pt>
                <c:pt idx="276">
                  <c:v>0.22081696467816503</c:v>
                </c:pt>
                <c:pt idx="277">
                  <c:v>0.22133505272563472</c:v>
                </c:pt>
                <c:pt idx="278">
                  <c:v>0.22178980194106121</c:v>
                </c:pt>
                <c:pt idx="279">
                  <c:v>0.22225738293918199</c:v>
                </c:pt>
                <c:pt idx="280">
                  <c:v>0.22279706417972833</c:v>
                </c:pt>
                <c:pt idx="281">
                  <c:v>0.22323139742589351</c:v>
                </c:pt>
                <c:pt idx="282">
                  <c:v>0.22368795097145147</c:v>
                </c:pt>
                <c:pt idx="283">
                  <c:v>0.22421761207248767</c:v>
                </c:pt>
                <c:pt idx="284">
                  <c:v>0.22464102629319146</c:v>
                </c:pt>
                <c:pt idx="285">
                  <c:v>0.22508449806950423</c:v>
                </c:pt>
                <c:pt idx="286">
                  <c:v>0.2255596375188044</c:v>
                </c:pt>
                <c:pt idx="287">
                  <c:v>0.2259910564519719</c:v>
                </c:pt>
                <c:pt idx="288">
                  <c:v>0.22645375423031544</c:v>
                </c:pt>
                <c:pt idx="289">
                  <c:v>0.226926388623134</c:v>
                </c:pt>
                <c:pt idx="290">
                  <c:v>0.227380007639125</c:v>
                </c:pt>
                <c:pt idx="291">
                  <c:v>0.22780295249579172</c:v>
                </c:pt>
                <c:pt idx="292">
                  <c:v>0.22820350675901624</c:v>
                </c:pt>
                <c:pt idx="293">
                  <c:v>0.2285998414712892</c:v>
                </c:pt>
                <c:pt idx="294">
                  <c:v>0.22905167798049697</c:v>
                </c:pt>
                <c:pt idx="295">
                  <c:v>0.2295061293336238</c:v>
                </c:pt>
                <c:pt idx="296">
                  <c:v>0.22992914099471184</c:v>
                </c:pt>
                <c:pt idx="297">
                  <c:v>0.23033970764678383</c:v>
                </c:pt>
                <c:pt idx="298">
                  <c:v>0.23076445787436897</c:v>
                </c:pt>
                <c:pt idx="299">
                  <c:v>0.23117358000051999</c:v>
                </c:pt>
                <c:pt idx="300">
                  <c:v>0.23152311407152473</c:v>
                </c:pt>
                <c:pt idx="301">
                  <c:v>0.23190638270868091</c:v>
                </c:pt>
                <c:pt idx="302">
                  <c:v>0.23231315654046267</c:v>
                </c:pt>
                <c:pt idx="303">
                  <c:v>0.2326925353649151</c:v>
                </c:pt>
                <c:pt idx="304">
                  <c:v>0.23305546248611619</c:v>
                </c:pt>
                <c:pt idx="305">
                  <c:v>0.23343258964729516</c:v>
                </c:pt>
                <c:pt idx="306">
                  <c:v>0.23383411681967439</c:v>
                </c:pt>
                <c:pt idx="307">
                  <c:v>0.23417678976819781</c:v>
                </c:pt>
                <c:pt idx="308">
                  <c:v>0.23451516922198112</c:v>
                </c:pt>
                <c:pt idx="309">
                  <c:v>0.23486793739044667</c:v>
                </c:pt>
                <c:pt idx="310">
                  <c:v>0.23522403487527987</c:v>
                </c:pt>
                <c:pt idx="311">
                  <c:v>0.23558002302848455</c:v>
                </c:pt>
                <c:pt idx="312">
                  <c:v>0.23593141109605084</c:v>
                </c:pt>
                <c:pt idx="313">
                  <c:v>0.23627056156874157</c:v>
                </c:pt>
                <c:pt idx="314">
                  <c:v>0.23667260105231328</c:v>
                </c:pt>
                <c:pt idx="315">
                  <c:v>0.2371049694582843</c:v>
                </c:pt>
                <c:pt idx="316">
                  <c:v>0.23752229272609812</c:v>
                </c:pt>
                <c:pt idx="317">
                  <c:v>0.23790298496914794</c:v>
                </c:pt>
                <c:pt idx="318">
                  <c:v>0.23830584407029562</c:v>
                </c:pt>
                <c:pt idx="319">
                  <c:v>0.23875862995377162</c:v>
                </c:pt>
                <c:pt idx="320">
                  <c:v>0.23927691806385587</c:v>
                </c:pt>
                <c:pt idx="321">
                  <c:v>0.23979038411392337</c:v>
                </c:pt>
                <c:pt idx="322">
                  <c:v>0.24030812226743925</c:v>
                </c:pt>
                <c:pt idx="323">
                  <c:v>0.24086034282777022</c:v>
                </c:pt>
                <c:pt idx="324">
                  <c:v>0.24139793291488321</c:v>
                </c:pt>
                <c:pt idx="325">
                  <c:v>0.24193988480059123</c:v>
                </c:pt>
                <c:pt idx="326">
                  <c:v>0.24250462881106202</c:v>
                </c:pt>
                <c:pt idx="327">
                  <c:v>0.24307149502537331</c:v>
                </c:pt>
                <c:pt idx="328">
                  <c:v>0.24363765223630982</c:v>
                </c:pt>
                <c:pt idx="329">
                  <c:v>0.2442072070643598</c:v>
                </c:pt>
                <c:pt idx="330">
                  <c:v>0.24479690240890806</c:v>
                </c:pt>
                <c:pt idx="331">
                  <c:v>0.24538120770515015</c:v>
                </c:pt>
                <c:pt idx="332">
                  <c:v>0.24594712658787385</c:v>
                </c:pt>
                <c:pt idx="333">
                  <c:v>0.24652244348680211</c:v>
                </c:pt>
                <c:pt idx="334">
                  <c:v>0.24708240327672851</c:v>
                </c:pt>
                <c:pt idx="335">
                  <c:v>0.24764242635099587</c:v>
                </c:pt>
                <c:pt idx="336">
                  <c:v>0.24821168481406186</c:v>
                </c:pt>
                <c:pt idx="337">
                  <c:v>0.24874236586126533</c:v>
                </c:pt>
                <c:pt idx="338">
                  <c:v>0.24927251225766964</c:v>
                </c:pt>
                <c:pt idx="339">
                  <c:v>0.24980436266460548</c:v>
                </c:pt>
                <c:pt idx="340">
                  <c:v>0.25032530420123766</c:v>
                </c:pt>
                <c:pt idx="341">
                  <c:v>0.25087118074552611</c:v>
                </c:pt>
                <c:pt idx="342">
                  <c:v>0.25143152859148205</c:v>
                </c:pt>
                <c:pt idx="343">
                  <c:v>0.25193010661395016</c:v>
                </c:pt>
                <c:pt idx="344">
                  <c:v>0.25245184446715713</c:v>
                </c:pt>
                <c:pt idx="345">
                  <c:v>0.25299327525680654</c:v>
                </c:pt>
                <c:pt idx="346">
                  <c:v>0.25349766042933214</c:v>
                </c:pt>
                <c:pt idx="347">
                  <c:v>0.2539950507183189</c:v>
                </c:pt>
                <c:pt idx="348">
                  <c:v>0.25450651678509756</c:v>
                </c:pt>
                <c:pt idx="349">
                  <c:v>0.25502957595776415</c:v>
                </c:pt>
                <c:pt idx="350">
                  <c:v>0.25554348936022864</c:v>
                </c:pt>
                <c:pt idx="351">
                  <c:v>0.25605780266134354</c:v>
                </c:pt>
                <c:pt idx="352">
                  <c:v>0.25658317290448279</c:v>
                </c:pt>
                <c:pt idx="353">
                  <c:v>0.25708545084477141</c:v>
                </c:pt>
                <c:pt idx="354">
                  <c:v>0.25756666645030196</c:v>
                </c:pt>
                <c:pt idx="355">
                  <c:v>0.25805652383145217</c:v>
                </c:pt>
                <c:pt idx="356">
                  <c:v>0.25858754770329839</c:v>
                </c:pt>
                <c:pt idx="357">
                  <c:v>0.25909548201953198</c:v>
                </c:pt>
                <c:pt idx="358">
                  <c:v>0.25957615599173223</c:v>
                </c:pt>
                <c:pt idx="359">
                  <c:v>0.26008008457842396</c:v>
                </c:pt>
                <c:pt idx="360">
                  <c:v>0.26058747797276421</c:v>
                </c:pt>
                <c:pt idx="361">
                  <c:v>0.26109030888862422</c:v>
                </c:pt>
                <c:pt idx="362">
                  <c:v>0.26157865169624084</c:v>
                </c:pt>
                <c:pt idx="363">
                  <c:v>0.26201604583146648</c:v>
                </c:pt>
                <c:pt idx="364">
                  <c:v>0.26248981729580478</c:v>
                </c:pt>
                <c:pt idx="365">
                  <c:v>0.26300038704478607</c:v>
                </c:pt>
                <c:pt idx="366">
                  <c:v>0.26348552549668969</c:v>
                </c:pt>
                <c:pt idx="367">
                  <c:v>0.26393436165022632</c:v>
                </c:pt>
                <c:pt idx="368">
                  <c:v>0.2644093490865263</c:v>
                </c:pt>
                <c:pt idx="369">
                  <c:v>0.26489035375788117</c:v>
                </c:pt>
                <c:pt idx="370">
                  <c:v>0.2653250767117164</c:v>
                </c:pt>
                <c:pt idx="371">
                  <c:v>0.26576521322443769</c:v>
                </c:pt>
                <c:pt idx="372">
                  <c:v>0.2662158239168998</c:v>
                </c:pt>
                <c:pt idx="373">
                  <c:v>0.26667591314364952</c:v>
                </c:pt>
                <c:pt idx="374">
                  <c:v>0.26712642511244905</c:v>
                </c:pt>
                <c:pt idx="375">
                  <c:v>0.26756533409333022</c:v>
                </c:pt>
                <c:pt idx="376">
                  <c:v>0.26797916616900125</c:v>
                </c:pt>
                <c:pt idx="377">
                  <c:v>0.26837799834721232</c:v>
                </c:pt>
                <c:pt idx="378">
                  <c:v>0.26879596886527019</c:v>
                </c:pt>
                <c:pt idx="379">
                  <c:v>0.26924568840165403</c:v>
                </c:pt>
                <c:pt idx="380">
                  <c:v>0.26965842541288626</c:v>
                </c:pt>
                <c:pt idx="381">
                  <c:v>0.27004128583758652</c:v>
                </c:pt>
                <c:pt idx="382">
                  <c:v>0.27043956175124545</c:v>
                </c:pt>
                <c:pt idx="383">
                  <c:v>0.27084711039667653</c:v>
                </c:pt>
                <c:pt idx="384">
                  <c:v>0.27123106174107076</c:v>
                </c:pt>
                <c:pt idx="385">
                  <c:v>0.27160259645982604</c:v>
                </c:pt>
                <c:pt idx="386">
                  <c:v>0.27198778787187011</c:v>
                </c:pt>
                <c:pt idx="387">
                  <c:v>0.27238315789766854</c:v>
                </c:pt>
                <c:pt idx="388">
                  <c:v>0.2727516189199638</c:v>
                </c:pt>
                <c:pt idx="389">
                  <c:v>0.27308091096953757</c:v>
                </c:pt>
                <c:pt idx="390">
                  <c:v>0.27346092049039883</c:v>
                </c:pt>
                <c:pt idx="391">
                  <c:v>0.27383046811890305</c:v>
                </c:pt>
                <c:pt idx="392">
                  <c:v>0.27417553487211138</c:v>
                </c:pt>
                <c:pt idx="393">
                  <c:v>0.2745446033025617</c:v>
                </c:pt>
                <c:pt idx="394">
                  <c:v>0.27489160539686774</c:v>
                </c:pt>
                <c:pt idx="395">
                  <c:v>0.27522104848543089</c:v>
                </c:pt>
                <c:pt idx="396">
                  <c:v>0.27553652726464523</c:v>
                </c:pt>
                <c:pt idx="397">
                  <c:v>0.27585714803093597</c:v>
                </c:pt>
                <c:pt idx="398">
                  <c:v>0.27616910237117515</c:v>
                </c:pt>
                <c:pt idx="399">
                  <c:v>0.27649947070084629</c:v>
                </c:pt>
                <c:pt idx="400">
                  <c:v>0.27680018788932753</c:v>
                </c:pt>
                <c:pt idx="401">
                  <c:v>0.27711001633751287</c:v>
                </c:pt>
                <c:pt idx="402">
                  <c:v>0.27745009032421264</c:v>
                </c:pt>
                <c:pt idx="403">
                  <c:v>0.27776331313474628</c:v>
                </c:pt>
                <c:pt idx="404">
                  <c:v>0.27806541391883194</c:v>
                </c:pt>
                <c:pt idx="405">
                  <c:v>0.27835321962774917</c:v>
                </c:pt>
                <c:pt idx="406">
                  <c:v>0.27864989167096649</c:v>
                </c:pt>
                <c:pt idx="407">
                  <c:v>0.27895452326070563</c:v>
                </c:pt>
                <c:pt idx="408">
                  <c:v>0.27922484385002266</c:v>
                </c:pt>
                <c:pt idx="409">
                  <c:v>0.27945924486023083</c:v>
                </c:pt>
                <c:pt idx="410">
                  <c:v>0.27972041984753582</c:v>
                </c:pt>
                <c:pt idx="411">
                  <c:v>0.27999255899051584</c:v>
                </c:pt>
                <c:pt idx="412">
                  <c:v>0.2802739274410308</c:v>
                </c:pt>
                <c:pt idx="413">
                  <c:v>0.28057149233800299</c:v>
                </c:pt>
                <c:pt idx="414">
                  <c:v>0.28081345829250737</c:v>
                </c:pt>
                <c:pt idx="415">
                  <c:v>0.28102768726534327</c:v>
                </c:pt>
                <c:pt idx="416">
                  <c:v>0.28129073890787137</c:v>
                </c:pt>
                <c:pt idx="417">
                  <c:v>0.28155806855560045</c:v>
                </c:pt>
                <c:pt idx="418">
                  <c:v>0.28182294792821655</c:v>
                </c:pt>
                <c:pt idx="419">
                  <c:v>0.28205894375773383</c:v>
                </c:pt>
                <c:pt idx="420">
                  <c:v>0.28227479930929045</c:v>
                </c:pt>
                <c:pt idx="421">
                  <c:v>0.28251147331011367</c:v>
                </c:pt>
                <c:pt idx="422">
                  <c:v>0.28272806953348328</c:v>
                </c:pt>
                <c:pt idx="423">
                  <c:v>0.28291452828552088</c:v>
                </c:pt>
                <c:pt idx="424">
                  <c:v>0.28313065322933695</c:v>
                </c:pt>
                <c:pt idx="425">
                  <c:v>0.28335934351276554</c:v>
                </c:pt>
                <c:pt idx="426">
                  <c:v>0.28355484145498644</c:v>
                </c:pt>
                <c:pt idx="427">
                  <c:v>0.28374095605743527</c:v>
                </c:pt>
                <c:pt idx="428">
                  <c:v>0.28394615703399045</c:v>
                </c:pt>
                <c:pt idx="429">
                  <c:v>0.28415301531367371</c:v>
                </c:pt>
                <c:pt idx="430">
                  <c:v>0.28430209850935789</c:v>
                </c:pt>
                <c:pt idx="431">
                  <c:v>0.28444271910177665</c:v>
                </c:pt>
                <c:pt idx="432">
                  <c:v>0.28462310122374923</c:v>
                </c:pt>
                <c:pt idx="433">
                  <c:v>0.28478673669188076</c:v>
                </c:pt>
                <c:pt idx="434">
                  <c:v>0.28493292552078592</c:v>
                </c:pt>
                <c:pt idx="435">
                  <c:v>0.28509540672434208</c:v>
                </c:pt>
                <c:pt idx="436">
                  <c:v>0.28529441344330297</c:v>
                </c:pt>
                <c:pt idx="437">
                  <c:v>0.28545849480727109</c:v>
                </c:pt>
                <c:pt idx="438">
                  <c:v>0.28561434263814428</c:v>
                </c:pt>
                <c:pt idx="439">
                  <c:v>0.28577844051485823</c:v>
                </c:pt>
                <c:pt idx="440">
                  <c:v>0.28593038131588799</c:v>
                </c:pt>
                <c:pt idx="441">
                  <c:v>0.28605902588971316</c:v>
                </c:pt>
                <c:pt idx="442">
                  <c:v>0.28616346394540632</c:v>
                </c:pt>
                <c:pt idx="443">
                  <c:v>0.28631842922357625</c:v>
                </c:pt>
                <c:pt idx="444">
                  <c:v>0.28646073750738044</c:v>
                </c:pt>
                <c:pt idx="445">
                  <c:v>0.28658612790492871</c:v>
                </c:pt>
                <c:pt idx="446">
                  <c:v>0.28671379736986091</c:v>
                </c:pt>
                <c:pt idx="447">
                  <c:v>0.28683869718705246</c:v>
                </c:pt>
                <c:pt idx="448">
                  <c:v>0.2869714649706287</c:v>
                </c:pt>
                <c:pt idx="449">
                  <c:v>0.28706006788677946</c:v>
                </c:pt>
                <c:pt idx="450">
                  <c:v>0.28715044717032873</c:v>
                </c:pt>
                <c:pt idx="451">
                  <c:v>0.28722860256714694</c:v>
                </c:pt>
                <c:pt idx="452">
                  <c:v>0.28731513232383005</c:v>
                </c:pt>
                <c:pt idx="453">
                  <c:v>0.28742526219579462</c:v>
                </c:pt>
                <c:pt idx="454">
                  <c:v>0.28752945427234627</c:v>
                </c:pt>
                <c:pt idx="455">
                  <c:v>0.28763291259674423</c:v>
                </c:pt>
                <c:pt idx="456">
                  <c:v>0.28774201317268516</c:v>
                </c:pt>
                <c:pt idx="457">
                  <c:v>0.28783166172324609</c:v>
                </c:pt>
                <c:pt idx="458">
                  <c:v>0.28790199848488002</c:v>
                </c:pt>
                <c:pt idx="459">
                  <c:v>0.28797572269026334</c:v>
                </c:pt>
                <c:pt idx="460">
                  <c:v>0.28807046976336453</c:v>
                </c:pt>
                <c:pt idx="461">
                  <c:v>0.28814090413456167</c:v>
                </c:pt>
                <c:pt idx="462">
                  <c:v>0.2882111579640349</c:v>
                </c:pt>
                <c:pt idx="463">
                  <c:v>0.28825463637950849</c:v>
                </c:pt>
                <c:pt idx="464">
                  <c:v>0.28833112684412965</c:v>
                </c:pt>
                <c:pt idx="465">
                  <c:v>0.28842244146925167</c:v>
                </c:pt>
                <c:pt idx="466">
                  <c:v>0.28849781593126972</c:v>
                </c:pt>
                <c:pt idx="467">
                  <c:v>0.28856891706899862</c:v>
                </c:pt>
                <c:pt idx="468">
                  <c:v>0.28859963548439854</c:v>
                </c:pt>
                <c:pt idx="469">
                  <c:v>0.2886303654910809</c:v>
                </c:pt>
                <c:pt idx="470">
                  <c:v>0.28870160356787861</c:v>
                </c:pt>
                <c:pt idx="471">
                  <c:v>0.28873733942231111</c:v>
                </c:pt>
                <c:pt idx="472">
                  <c:v>0.28878461251849052</c:v>
                </c:pt>
                <c:pt idx="473">
                  <c:v>0.28884627458042128</c:v>
                </c:pt>
                <c:pt idx="474">
                  <c:v>0.28890630635310899</c:v>
                </c:pt>
                <c:pt idx="475">
                  <c:v>0.28896002007996818</c:v>
                </c:pt>
                <c:pt idx="476">
                  <c:v>0.28897965953192739</c:v>
                </c:pt>
                <c:pt idx="477">
                  <c:v>0.28900045915481226</c:v>
                </c:pt>
                <c:pt idx="478">
                  <c:v>0.28904331457827137</c:v>
                </c:pt>
                <c:pt idx="479">
                  <c:v>0.28911004400987222</c:v>
                </c:pt>
                <c:pt idx="480">
                  <c:v>0.28919850079064591</c:v>
                </c:pt>
                <c:pt idx="481">
                  <c:v>0.28921802668458085</c:v>
                </c:pt>
                <c:pt idx="482">
                  <c:v>0.28922313320925386</c:v>
                </c:pt>
                <c:pt idx="483">
                  <c:v>0.28926708531910911</c:v>
                </c:pt>
                <c:pt idx="484">
                  <c:v>0.28928686983666518</c:v>
                </c:pt>
                <c:pt idx="485">
                  <c:v>0.28932068106271286</c:v>
                </c:pt>
                <c:pt idx="486">
                  <c:v>0.28935324692400621</c:v>
                </c:pt>
                <c:pt idx="487">
                  <c:v>0.28936679664996895</c:v>
                </c:pt>
                <c:pt idx="488">
                  <c:v>0.28939317625043348</c:v>
                </c:pt>
                <c:pt idx="489">
                  <c:v>0.28942463726794315</c:v>
                </c:pt>
                <c:pt idx="490">
                  <c:v>0.28946371034480284</c:v>
                </c:pt>
                <c:pt idx="491">
                  <c:v>0.28951622829922447</c:v>
                </c:pt>
                <c:pt idx="492">
                  <c:v>0.28953151980590891</c:v>
                </c:pt>
                <c:pt idx="493">
                  <c:v>0.28953785904470958</c:v>
                </c:pt>
                <c:pt idx="494">
                  <c:v>0.28957456506342694</c:v>
                </c:pt>
                <c:pt idx="495">
                  <c:v>0.28960343769712676</c:v>
                </c:pt>
                <c:pt idx="496">
                  <c:v>0.28962415718458118</c:v>
                </c:pt>
                <c:pt idx="497">
                  <c:v>0.28963762845209845</c:v>
                </c:pt>
                <c:pt idx="498">
                  <c:v>0.28962740522286473</c:v>
                </c:pt>
                <c:pt idx="499">
                  <c:v>0.28966024540469815</c:v>
                </c:pt>
                <c:pt idx="500">
                  <c:v>0.28969426544454285</c:v>
                </c:pt>
                <c:pt idx="501">
                  <c:v>0.28972566085019552</c:v>
                </c:pt>
                <c:pt idx="502">
                  <c:v>0.28975739991322202</c:v>
                </c:pt>
                <c:pt idx="503">
                  <c:v>0.28976376398307441</c:v>
                </c:pt>
                <c:pt idx="504">
                  <c:v>0.28977451211764971</c:v>
                </c:pt>
                <c:pt idx="505">
                  <c:v>0.28980799411624525</c:v>
                </c:pt>
                <c:pt idx="506">
                  <c:v>0.28984787537268836</c:v>
                </c:pt>
                <c:pt idx="507">
                  <c:v>0.28986326347263486</c:v>
                </c:pt>
                <c:pt idx="508">
                  <c:v>0.28989980286887795</c:v>
                </c:pt>
                <c:pt idx="509">
                  <c:v>0.28994949895036859</c:v>
                </c:pt>
                <c:pt idx="510">
                  <c:v>0.28997641548499664</c:v>
                </c:pt>
                <c:pt idx="511">
                  <c:v>0.28997668034631846</c:v>
                </c:pt>
                <c:pt idx="512">
                  <c:v>0.2899543815301972</c:v>
                </c:pt>
                <c:pt idx="513">
                  <c:v>0.28999731056523276</c:v>
                </c:pt>
                <c:pt idx="514">
                  <c:v>0.29007801570620867</c:v>
                </c:pt>
                <c:pt idx="515">
                  <c:v>0.29009592369958925</c:v>
                </c:pt>
                <c:pt idx="516">
                  <c:v>0.29010750509290156</c:v>
                </c:pt>
                <c:pt idx="517">
                  <c:v>0.29012269690086484</c:v>
                </c:pt>
                <c:pt idx="518">
                  <c:v>0.29014000666809359</c:v>
                </c:pt>
                <c:pt idx="519">
                  <c:v>0.29018575845647149</c:v>
                </c:pt>
                <c:pt idx="520">
                  <c:v>0.29022767462272908</c:v>
                </c:pt>
                <c:pt idx="521">
                  <c:v>0.29027122445962839</c:v>
                </c:pt>
                <c:pt idx="522">
                  <c:v>0.29030157506765103</c:v>
                </c:pt>
                <c:pt idx="523">
                  <c:v>0.29028151833111443</c:v>
                </c:pt>
                <c:pt idx="524">
                  <c:v>0.29031960890545833</c:v>
                </c:pt>
                <c:pt idx="525">
                  <c:v>0.29034674520962789</c:v>
                </c:pt>
                <c:pt idx="526">
                  <c:v>0.29038197089309142</c:v>
                </c:pt>
                <c:pt idx="527">
                  <c:v>0.29043220387536456</c:v>
                </c:pt>
                <c:pt idx="528">
                  <c:v>0.29044013597307511</c:v>
                </c:pt>
                <c:pt idx="529">
                  <c:v>0.29048948647984801</c:v>
                </c:pt>
                <c:pt idx="530">
                  <c:v>0.29055610792658126</c:v>
                </c:pt>
                <c:pt idx="531">
                  <c:v>0.29058036507999785</c:v>
                </c:pt>
                <c:pt idx="532">
                  <c:v>0.29059009853438172</c:v>
                </c:pt>
                <c:pt idx="533">
                  <c:v>0.29062095017746603</c:v>
                </c:pt>
                <c:pt idx="534">
                  <c:v>0.29068520306624085</c:v>
                </c:pt>
                <c:pt idx="535">
                  <c:v>0.29073453294904184</c:v>
                </c:pt>
                <c:pt idx="536">
                  <c:v>0.29076718237074362</c:v>
                </c:pt>
                <c:pt idx="537">
                  <c:v>0.29081377726140223</c:v>
                </c:pt>
                <c:pt idx="538">
                  <c:v>0.29086114833453341</c:v>
                </c:pt>
                <c:pt idx="539">
                  <c:v>0.29090731213494797</c:v>
                </c:pt>
                <c:pt idx="540">
                  <c:v>0.29095630677895601</c:v>
                </c:pt>
                <c:pt idx="541">
                  <c:v>0.291020404566316</c:v>
                </c:pt>
                <c:pt idx="542">
                  <c:v>0.29109301383233382</c:v>
                </c:pt>
                <c:pt idx="543">
                  <c:v>0.29115571885784258</c:v>
                </c:pt>
                <c:pt idx="544">
                  <c:v>0.2912401337158867</c:v>
                </c:pt>
                <c:pt idx="545">
                  <c:v>0.29133165902150965</c:v>
                </c:pt>
                <c:pt idx="546">
                  <c:v>0.29142218813388088</c:v>
                </c:pt>
                <c:pt idx="547">
                  <c:v>0.29145026790413203</c:v>
                </c:pt>
                <c:pt idx="548">
                  <c:v>0.29147432598020478</c:v>
                </c:pt>
                <c:pt idx="549">
                  <c:v>0.29153425705873165</c:v>
                </c:pt>
                <c:pt idx="550">
                  <c:v>0.2915876080761447</c:v>
                </c:pt>
                <c:pt idx="551">
                  <c:v>0.29162231675659878</c:v>
                </c:pt>
                <c:pt idx="552">
                  <c:v>0.29171257562830694</c:v>
                </c:pt>
                <c:pt idx="553">
                  <c:v>0.29181564273143135</c:v>
                </c:pt>
                <c:pt idx="554">
                  <c:v>0.29189195931674705</c:v>
                </c:pt>
                <c:pt idx="555">
                  <c:v>0.2919773700552668</c:v>
                </c:pt>
                <c:pt idx="556">
                  <c:v>0.29207379767103231</c:v>
                </c:pt>
                <c:pt idx="557">
                  <c:v>0.29210346682162963</c:v>
                </c:pt>
                <c:pt idx="558">
                  <c:v>0.29213513409177883</c:v>
                </c:pt>
                <c:pt idx="559">
                  <c:v>0.29222436110255584</c:v>
                </c:pt>
                <c:pt idx="560">
                  <c:v>0.29230370449201448</c:v>
                </c:pt>
                <c:pt idx="561">
                  <c:v>0.29236062640877297</c:v>
                </c:pt>
                <c:pt idx="562">
                  <c:v>0.29246365605768876</c:v>
                </c:pt>
                <c:pt idx="563">
                  <c:v>0.29253941953272106</c:v>
                </c:pt>
                <c:pt idx="564">
                  <c:v>0.29262372205864212</c:v>
                </c:pt>
                <c:pt idx="565">
                  <c:v>0.29270714810545861</c:v>
                </c:pt>
                <c:pt idx="566">
                  <c:v>0.2927925153871378</c:v>
                </c:pt>
                <c:pt idx="567">
                  <c:v>0.29288552503009657</c:v>
                </c:pt>
                <c:pt idx="568">
                  <c:v>0.29298647382899473</c:v>
                </c:pt>
                <c:pt idx="569">
                  <c:v>0.29308748786446021</c:v>
                </c:pt>
                <c:pt idx="570">
                  <c:v>0.29317711560245602</c:v>
                </c:pt>
                <c:pt idx="571">
                  <c:v>0.29325375907888068</c:v>
                </c:pt>
                <c:pt idx="572">
                  <c:v>0.29332105551463511</c:v>
                </c:pt>
                <c:pt idx="573">
                  <c:v>0.29343743447427911</c:v>
                </c:pt>
                <c:pt idx="574">
                  <c:v>0.2935213338133757</c:v>
                </c:pt>
                <c:pt idx="575">
                  <c:v>0.29361706946791921</c:v>
                </c:pt>
                <c:pt idx="576">
                  <c:v>0.29370405955879592</c:v>
                </c:pt>
                <c:pt idx="577">
                  <c:v>0.29380353855580982</c:v>
                </c:pt>
                <c:pt idx="578">
                  <c:v>0.29387150066080697</c:v>
                </c:pt>
                <c:pt idx="579">
                  <c:v>0.29392775842994018</c:v>
                </c:pt>
                <c:pt idx="580">
                  <c:v>0.29404151270809287</c:v>
                </c:pt>
                <c:pt idx="581">
                  <c:v>0.29414752264867622</c:v>
                </c:pt>
                <c:pt idx="582">
                  <c:v>0.29426414609674817</c:v>
                </c:pt>
                <c:pt idx="583">
                  <c:v>0.29439453117007736</c:v>
                </c:pt>
                <c:pt idx="584">
                  <c:v>0.29449642745437543</c:v>
                </c:pt>
                <c:pt idx="585">
                  <c:v>0.29454804753209013</c:v>
                </c:pt>
                <c:pt idx="586">
                  <c:v>0.29466300987017308</c:v>
                </c:pt>
                <c:pt idx="587">
                  <c:v>0.29478844603225712</c:v>
                </c:pt>
                <c:pt idx="588">
                  <c:v>0.29484543076149444</c:v>
                </c:pt>
                <c:pt idx="589">
                  <c:v>0.29482864212923149</c:v>
                </c:pt>
                <c:pt idx="590">
                  <c:v>0.29489173311764566</c:v>
                </c:pt>
                <c:pt idx="591">
                  <c:v>0.29504332131999872</c:v>
                </c:pt>
                <c:pt idx="592">
                  <c:v>0.29512973412636484</c:v>
                </c:pt>
                <c:pt idx="593">
                  <c:v>0.29521585362699981</c:v>
                </c:pt>
                <c:pt idx="594">
                  <c:v>0.2953254560237179</c:v>
                </c:pt>
                <c:pt idx="595">
                  <c:v>0.29536587788674679</c:v>
                </c:pt>
                <c:pt idx="596">
                  <c:v>0.29540500666754738</c:v>
                </c:pt>
                <c:pt idx="597">
                  <c:v>0.29545389911998243</c:v>
                </c:pt>
                <c:pt idx="598">
                  <c:v>0.29558000885953156</c:v>
                </c:pt>
                <c:pt idx="599">
                  <c:v>0.2956994451132326</c:v>
                </c:pt>
                <c:pt idx="600">
                  <c:v>0.29582016578846515</c:v>
                </c:pt>
                <c:pt idx="601">
                  <c:v>0.29598468001375339</c:v>
                </c:pt>
                <c:pt idx="602">
                  <c:v>0.29608896449324551</c:v>
                </c:pt>
                <c:pt idx="603">
                  <c:v>0.29607656281324352</c:v>
                </c:pt>
                <c:pt idx="604">
                  <c:v>0.29609147349929926</c:v>
                </c:pt>
                <c:pt idx="605">
                  <c:v>0.29614791886641484</c:v>
                </c:pt>
                <c:pt idx="606">
                  <c:v>0.29622053133206827</c:v>
                </c:pt>
                <c:pt idx="607">
                  <c:v>0.29631688321118926</c:v>
                </c:pt>
                <c:pt idx="608">
                  <c:v>0.29643528546463344</c:v>
                </c:pt>
                <c:pt idx="609">
                  <c:v>0.29652393652384662</c:v>
                </c:pt>
                <c:pt idx="610">
                  <c:v>0.29656969218380735</c:v>
                </c:pt>
                <c:pt idx="611">
                  <c:v>0.29665610557842426</c:v>
                </c:pt>
                <c:pt idx="612">
                  <c:v>0.29672023168881612</c:v>
                </c:pt>
                <c:pt idx="613">
                  <c:v>0.29676818596997379</c:v>
                </c:pt>
                <c:pt idx="614">
                  <c:v>0.29687158581886708</c:v>
                </c:pt>
                <c:pt idx="615">
                  <c:v>0.29698327517297773</c:v>
                </c:pt>
                <c:pt idx="616">
                  <c:v>0.29705114043470515</c:v>
                </c:pt>
                <c:pt idx="617">
                  <c:v>0.2971496012184392</c:v>
                </c:pt>
                <c:pt idx="618">
                  <c:v>0.29729605874319992</c:v>
                </c:pt>
                <c:pt idx="619">
                  <c:v>0.29736697422439007</c:v>
                </c:pt>
                <c:pt idx="620">
                  <c:v>0.29744166025819402</c:v>
                </c:pt>
                <c:pt idx="621">
                  <c:v>0.29762745341136215</c:v>
                </c:pt>
                <c:pt idx="622">
                  <c:v>0.29788263748046379</c:v>
                </c:pt>
                <c:pt idx="623">
                  <c:v>0.2980296920849857</c:v>
                </c:pt>
                <c:pt idx="624">
                  <c:v>0.29800775071930635</c:v>
                </c:pt>
                <c:pt idx="625">
                  <c:v>0.2981642910636319</c:v>
                </c:pt>
                <c:pt idx="626">
                  <c:v>0.29828298877123355</c:v>
                </c:pt>
                <c:pt idx="627">
                  <c:v>0.29839844665574283</c:v>
                </c:pt>
                <c:pt idx="628">
                  <c:v>0.29857699341484484</c:v>
                </c:pt>
                <c:pt idx="629">
                  <c:v>0.29872698718833207</c:v>
                </c:pt>
                <c:pt idx="630">
                  <c:v>0.2988523081875652</c:v>
                </c:pt>
                <c:pt idx="631">
                  <c:v>0.29897728604706036</c:v>
                </c:pt>
                <c:pt idx="632">
                  <c:v>0.2991858522084106</c:v>
                </c:pt>
                <c:pt idx="633">
                  <c:v>0.29924921266211502</c:v>
                </c:pt>
                <c:pt idx="634">
                  <c:v>0.29924273616475755</c:v>
                </c:pt>
                <c:pt idx="635">
                  <c:v>0.29934637743601322</c:v>
                </c:pt>
                <c:pt idx="636">
                  <c:v>0.29951167123137062</c:v>
                </c:pt>
                <c:pt idx="637">
                  <c:v>0.2995749546483682</c:v>
                </c:pt>
                <c:pt idx="638">
                  <c:v>0.29959903100138824</c:v>
                </c:pt>
                <c:pt idx="639">
                  <c:v>0.29983769289135803</c:v>
                </c:pt>
                <c:pt idx="640">
                  <c:v>0.29994456106165779</c:v>
                </c:pt>
                <c:pt idx="641">
                  <c:v>0.29998066200179369</c:v>
                </c:pt>
                <c:pt idx="642">
                  <c:v>0.30006203760509759</c:v>
                </c:pt>
                <c:pt idx="643">
                  <c:v>0.30007209295161963</c:v>
                </c:pt>
                <c:pt idx="644">
                  <c:v>0.30026248612191403</c:v>
                </c:pt>
                <c:pt idx="645">
                  <c:v>0.30045744198097524</c:v>
                </c:pt>
                <c:pt idx="646">
                  <c:v>0.300401291381799</c:v>
                </c:pt>
                <c:pt idx="647">
                  <c:v>0.30051150613350591</c:v>
                </c:pt>
                <c:pt idx="648">
                  <c:v>0.30065581386232759</c:v>
                </c:pt>
                <c:pt idx="649">
                  <c:v>0.30072055122551417</c:v>
                </c:pt>
                <c:pt idx="650">
                  <c:v>0.30066545922049764</c:v>
                </c:pt>
                <c:pt idx="651">
                  <c:v>0.30068906771104692</c:v>
                </c:pt>
                <c:pt idx="652">
                  <c:v>0.30068166826876214</c:v>
                </c:pt>
                <c:pt idx="653">
                  <c:v>0.30073122506750521</c:v>
                </c:pt>
                <c:pt idx="654">
                  <c:v>0.30083646208612957</c:v>
                </c:pt>
                <c:pt idx="655">
                  <c:v>0.30090596472975989</c:v>
                </c:pt>
                <c:pt idx="656">
                  <c:v>0.3009444687675184</c:v>
                </c:pt>
                <c:pt idx="657">
                  <c:v>0.30101590158437302</c:v>
                </c:pt>
                <c:pt idx="658">
                  <c:v>0.30116725429138053</c:v>
                </c:pt>
                <c:pt idx="659">
                  <c:v>0.30130232811460661</c:v>
                </c:pt>
                <c:pt idx="660">
                  <c:v>0.30145964629060545</c:v>
                </c:pt>
                <c:pt idx="661">
                  <c:v>0.30155422034472296</c:v>
                </c:pt>
                <c:pt idx="662">
                  <c:v>0.30149109150527714</c:v>
                </c:pt>
                <c:pt idx="663">
                  <c:v>0.30152040837572386</c:v>
                </c:pt>
                <c:pt idx="664">
                  <c:v>0.30158656305623849</c:v>
                </c:pt>
                <c:pt idx="665">
                  <c:v>0.3016962865009703</c:v>
                </c:pt>
                <c:pt idx="666">
                  <c:v>0.30175295115809542</c:v>
                </c:pt>
                <c:pt idx="667">
                  <c:v>0.30177781260174635</c:v>
                </c:pt>
                <c:pt idx="668">
                  <c:v>0.30186066051357635</c:v>
                </c:pt>
                <c:pt idx="669">
                  <c:v>0.30191091380936097</c:v>
                </c:pt>
                <c:pt idx="670">
                  <c:v>0.30197045834993747</c:v>
                </c:pt>
                <c:pt idx="671">
                  <c:v>0.3020577054597679</c:v>
                </c:pt>
                <c:pt idx="672">
                  <c:v>0.30225673859321017</c:v>
                </c:pt>
                <c:pt idx="673">
                  <c:v>0.3023352981111061</c:v>
                </c:pt>
                <c:pt idx="674">
                  <c:v>0.3023635741212527</c:v>
                </c:pt>
                <c:pt idx="675">
                  <c:v>0.30247653649509165</c:v>
                </c:pt>
                <c:pt idx="676">
                  <c:v>0.3025548557164956</c:v>
                </c:pt>
                <c:pt idx="677">
                  <c:v>0.30259196051985682</c:v>
                </c:pt>
                <c:pt idx="678">
                  <c:v>0.30267478716187796</c:v>
                </c:pt>
                <c:pt idx="679">
                  <c:v>0.30275479868651861</c:v>
                </c:pt>
                <c:pt idx="680">
                  <c:v>0.30283773408959197</c:v>
                </c:pt>
                <c:pt idx="681">
                  <c:v>0.30287019334544713</c:v>
                </c:pt>
                <c:pt idx="682">
                  <c:v>0.3029058426713605</c:v>
                </c:pt>
                <c:pt idx="683">
                  <c:v>0.30296365415145726</c:v>
                </c:pt>
                <c:pt idx="684">
                  <c:v>0.30304051275187877</c:v>
                </c:pt>
                <c:pt idx="685">
                  <c:v>0.30310504225051454</c:v>
                </c:pt>
                <c:pt idx="686">
                  <c:v>0.30320328584277539</c:v>
                </c:pt>
                <c:pt idx="687">
                  <c:v>0.30334820506047266</c:v>
                </c:pt>
                <c:pt idx="688">
                  <c:v>0.30340807752765969</c:v>
                </c:pt>
                <c:pt idx="689">
                  <c:v>0.30346415098020446</c:v>
                </c:pt>
                <c:pt idx="690">
                  <c:v>0.30356212881230604</c:v>
                </c:pt>
                <c:pt idx="691">
                  <c:v>0.30361603527539122</c:v>
                </c:pt>
                <c:pt idx="692">
                  <c:v>0.30368372486744893</c:v>
                </c:pt>
                <c:pt idx="693">
                  <c:v>0.30373925861775314</c:v>
                </c:pt>
                <c:pt idx="694">
                  <c:v>0.30381619736112309</c:v>
                </c:pt>
                <c:pt idx="695">
                  <c:v>0.30385963161660651</c:v>
                </c:pt>
                <c:pt idx="696">
                  <c:v>0.30391549227852255</c:v>
                </c:pt>
                <c:pt idx="697">
                  <c:v>0.30399529234961592</c:v>
                </c:pt>
                <c:pt idx="698">
                  <c:v>0.30408677329121298</c:v>
                </c:pt>
                <c:pt idx="699">
                  <c:v>0.3041819432164678</c:v>
                </c:pt>
                <c:pt idx="700">
                  <c:v>0.30426998946565637</c:v>
                </c:pt>
                <c:pt idx="701">
                  <c:v>0.30433366678866663</c:v>
                </c:pt>
                <c:pt idx="702">
                  <c:v>0.30436521506930841</c:v>
                </c:pt>
                <c:pt idx="703">
                  <c:v>0.30436808388807352</c:v>
                </c:pt>
                <c:pt idx="704">
                  <c:v>0.30439904602429985</c:v>
                </c:pt>
                <c:pt idx="705">
                  <c:v>0.30445871236110472</c:v>
                </c:pt>
                <c:pt idx="706">
                  <c:v>0.30453768745489362</c:v>
                </c:pt>
                <c:pt idx="707">
                  <c:v>0.30462162378846841</c:v>
                </c:pt>
                <c:pt idx="708">
                  <c:v>0.30468315021816722</c:v>
                </c:pt>
                <c:pt idx="709">
                  <c:v>0.30472443502932123</c:v>
                </c:pt>
                <c:pt idx="710">
                  <c:v>0.30474653607493768</c:v>
                </c:pt>
                <c:pt idx="711">
                  <c:v>0.30474292876148862</c:v>
                </c:pt>
                <c:pt idx="712">
                  <c:v>0.30477000634236223</c:v>
                </c:pt>
                <c:pt idx="713">
                  <c:v>0.30481524784337832</c:v>
                </c:pt>
                <c:pt idx="714">
                  <c:v>0.30482291550327129</c:v>
                </c:pt>
                <c:pt idx="715">
                  <c:v>0.30480856823785468</c:v>
                </c:pt>
                <c:pt idx="716">
                  <c:v>0.30481267328344458</c:v>
                </c:pt>
                <c:pt idx="717">
                  <c:v>0.30483678419997889</c:v>
                </c:pt>
                <c:pt idx="718">
                  <c:v>0.30484956953277886</c:v>
                </c:pt>
                <c:pt idx="719">
                  <c:v>0.3048645773146158</c:v>
                </c:pt>
                <c:pt idx="720">
                  <c:v>0.30493215137221613</c:v>
                </c:pt>
                <c:pt idx="721">
                  <c:v>0.30498547760326561</c:v>
                </c:pt>
                <c:pt idx="722">
                  <c:v>0.30500801667472249</c:v>
                </c:pt>
                <c:pt idx="723">
                  <c:v>0.30502688708557452</c:v>
                </c:pt>
                <c:pt idx="724">
                  <c:v>0.30508651901700151</c:v>
                </c:pt>
                <c:pt idx="725">
                  <c:v>0.30515381156096394</c:v>
                </c:pt>
                <c:pt idx="726">
                  <c:v>0.30521202248107882</c:v>
                </c:pt>
                <c:pt idx="727">
                  <c:v>0.30533256209366244</c:v>
                </c:pt>
                <c:pt idx="728">
                  <c:v>0.30544073445318559</c:v>
                </c:pt>
                <c:pt idx="729">
                  <c:v>0.30546077102005637</c:v>
                </c:pt>
                <c:pt idx="730">
                  <c:v>0.305521566983808</c:v>
                </c:pt>
                <c:pt idx="731">
                  <c:v>0.30559509151783509</c:v>
                </c:pt>
                <c:pt idx="732">
                  <c:v>0.3056467996176977</c:v>
                </c:pt>
                <c:pt idx="733">
                  <c:v>0.30568261340432784</c:v>
                </c:pt>
                <c:pt idx="734">
                  <c:v>0.30577933136724661</c:v>
                </c:pt>
                <c:pt idx="735">
                  <c:v>0.30591132621259559</c:v>
                </c:pt>
                <c:pt idx="736">
                  <c:v>0.30601391847663928</c:v>
                </c:pt>
                <c:pt idx="737">
                  <c:v>0.30615948510476459</c:v>
                </c:pt>
                <c:pt idx="738">
                  <c:v>0.30633861396693485</c:v>
                </c:pt>
                <c:pt idx="739">
                  <c:v>0.306443528273035</c:v>
                </c:pt>
                <c:pt idx="740">
                  <c:v>0.30657595580718944</c:v>
                </c:pt>
                <c:pt idx="741">
                  <c:v>0.30675045059454409</c:v>
                </c:pt>
                <c:pt idx="742">
                  <c:v>0.30686980389161628</c:v>
                </c:pt>
                <c:pt idx="743">
                  <c:v>0.30696289297098778</c:v>
                </c:pt>
                <c:pt idx="744">
                  <c:v>0.30704672491713575</c:v>
                </c:pt>
                <c:pt idx="745">
                  <c:v>0.30718264386857391</c:v>
                </c:pt>
                <c:pt idx="746">
                  <c:v>0.30728706733645228</c:v>
                </c:pt>
                <c:pt idx="747">
                  <c:v>0.30742025048415839</c:v>
                </c:pt>
                <c:pt idx="748">
                  <c:v>0.30761834395401483</c:v>
                </c:pt>
                <c:pt idx="749">
                  <c:v>0.30776811924562697</c:v>
                </c:pt>
                <c:pt idx="750">
                  <c:v>0.30790043588659327</c:v>
                </c:pt>
                <c:pt idx="751">
                  <c:v>0.30804805016828785</c:v>
                </c:pt>
                <c:pt idx="752">
                  <c:v>0.30816510554232907</c:v>
                </c:pt>
                <c:pt idx="753">
                  <c:v>0.3083144790155965</c:v>
                </c:pt>
                <c:pt idx="754">
                  <c:v>0.30844494021890284</c:v>
                </c:pt>
                <c:pt idx="755">
                  <c:v>0.30854999937734356</c:v>
                </c:pt>
                <c:pt idx="756">
                  <c:v>0.30866834353635758</c:v>
                </c:pt>
                <c:pt idx="757">
                  <c:v>0.3087638445492315</c:v>
                </c:pt>
                <c:pt idx="758">
                  <c:v>0.30888769088596235</c:v>
                </c:pt>
                <c:pt idx="759">
                  <c:v>0.30903124135859961</c:v>
                </c:pt>
                <c:pt idx="760">
                  <c:v>0.30916955621008241</c:v>
                </c:pt>
                <c:pt idx="761">
                  <c:v>0.30929122773599521</c:v>
                </c:pt>
                <c:pt idx="762">
                  <c:v>0.30944506003392203</c:v>
                </c:pt>
                <c:pt idx="763">
                  <c:v>0.30956177686005731</c:v>
                </c:pt>
                <c:pt idx="764">
                  <c:v>0.30965002688363819</c:v>
                </c:pt>
                <c:pt idx="765">
                  <c:v>0.30976654295088968</c:v>
                </c:pt>
                <c:pt idx="766">
                  <c:v>0.30984178033692189</c:v>
                </c:pt>
                <c:pt idx="767">
                  <c:v>0.30988797598955842</c:v>
                </c:pt>
                <c:pt idx="768">
                  <c:v>0.3099504756093337</c:v>
                </c:pt>
                <c:pt idx="769">
                  <c:v>0.30999555427485254</c:v>
                </c:pt>
                <c:pt idx="770">
                  <c:v>0.31004057039541028</c:v>
                </c:pt>
                <c:pt idx="771">
                  <c:v>0.3100888006821545</c:v>
                </c:pt>
                <c:pt idx="772">
                  <c:v>0.31013694472803649</c:v>
                </c:pt>
                <c:pt idx="773">
                  <c:v>0.31017983715877012</c:v>
                </c:pt>
                <c:pt idx="774">
                  <c:v>0.31020802304090983</c:v>
                </c:pt>
                <c:pt idx="775">
                  <c:v>0.31023317583823146</c:v>
                </c:pt>
                <c:pt idx="776">
                  <c:v>0.31025680733684985</c:v>
                </c:pt>
                <c:pt idx="777">
                  <c:v>0.31029483986383172</c:v>
                </c:pt>
                <c:pt idx="778">
                  <c:v>0.31029915441311706</c:v>
                </c:pt>
                <c:pt idx="779">
                  <c:v>0.31034739828509011</c:v>
                </c:pt>
                <c:pt idx="780">
                  <c:v>0.31039050105556104</c:v>
                </c:pt>
                <c:pt idx="781">
                  <c:v>0.31037695013702599</c:v>
                </c:pt>
                <c:pt idx="782">
                  <c:v>0.31036130791568639</c:v>
                </c:pt>
                <c:pt idx="783">
                  <c:v>0.31033372033380663</c:v>
                </c:pt>
                <c:pt idx="784">
                  <c:v>0.31030437584228415</c:v>
                </c:pt>
                <c:pt idx="785">
                  <c:v>0.31028936289283549</c:v>
                </c:pt>
                <c:pt idx="786">
                  <c:v>0.31027110652796291</c:v>
                </c:pt>
                <c:pt idx="787">
                  <c:v>0.31025616514468352</c:v>
                </c:pt>
                <c:pt idx="788">
                  <c:v>0.31024417131323195</c:v>
                </c:pt>
                <c:pt idx="789">
                  <c:v>0.31021061597176058</c:v>
                </c:pt>
                <c:pt idx="790">
                  <c:v>0.31016612232779317</c:v>
                </c:pt>
                <c:pt idx="791">
                  <c:v>0.3101105509028011</c:v>
                </c:pt>
                <c:pt idx="792">
                  <c:v>0.31005808131957896</c:v>
                </c:pt>
                <c:pt idx="793">
                  <c:v>0.31000522655859836</c:v>
                </c:pt>
                <c:pt idx="794">
                  <c:v>0.30995241657577649</c:v>
                </c:pt>
                <c:pt idx="795">
                  <c:v>0.30991244037008642</c:v>
                </c:pt>
                <c:pt idx="796">
                  <c:v>0.30986549066082364</c:v>
                </c:pt>
                <c:pt idx="797">
                  <c:v>0.30982155365206632</c:v>
                </c:pt>
                <c:pt idx="798">
                  <c:v>0.30975491617110729</c:v>
                </c:pt>
                <c:pt idx="799">
                  <c:v>0.30971012240864931</c:v>
                </c:pt>
                <c:pt idx="800">
                  <c:v>0.30966953688708426</c:v>
                </c:pt>
                <c:pt idx="801">
                  <c:v>0.30963582980655091</c:v>
                </c:pt>
                <c:pt idx="802">
                  <c:v>0.30962680295131179</c:v>
                </c:pt>
                <c:pt idx="803">
                  <c:v>0.30960889087453447</c:v>
                </c:pt>
                <c:pt idx="804">
                  <c:v>0.30959316151217392</c:v>
                </c:pt>
                <c:pt idx="805">
                  <c:v>0.30960386402974455</c:v>
                </c:pt>
                <c:pt idx="806">
                  <c:v>0.30960434038844159</c:v>
                </c:pt>
                <c:pt idx="807">
                  <c:v>0.30960433904772261</c:v>
                </c:pt>
                <c:pt idx="808">
                  <c:v>0.30961337221745761</c:v>
                </c:pt>
                <c:pt idx="809">
                  <c:v>0.30963012166550008</c:v>
                </c:pt>
                <c:pt idx="810">
                  <c:v>0.309650860398067</c:v>
                </c:pt>
                <c:pt idx="811">
                  <c:v>0.30968256499675012</c:v>
                </c:pt>
                <c:pt idx="812">
                  <c:v>0.3097011114984704</c:v>
                </c:pt>
                <c:pt idx="813">
                  <c:v>0.30971809659894967</c:v>
                </c:pt>
                <c:pt idx="814">
                  <c:v>0.30974867399497791</c:v>
                </c:pt>
                <c:pt idx="815">
                  <c:v>0.30976957672329664</c:v>
                </c:pt>
                <c:pt idx="816">
                  <c:v>0.30980220210304177</c:v>
                </c:pt>
                <c:pt idx="817">
                  <c:v>0.30985949293636228</c:v>
                </c:pt>
                <c:pt idx="818">
                  <c:v>0.30991389471833969</c:v>
                </c:pt>
                <c:pt idx="819">
                  <c:v>0.30997090382153275</c:v>
                </c:pt>
                <c:pt idx="820">
                  <c:v>0.31002593052833533</c:v>
                </c:pt>
                <c:pt idx="821">
                  <c:v>0.31007474250027967</c:v>
                </c:pt>
                <c:pt idx="822">
                  <c:v>0.31011343008414866</c:v>
                </c:pt>
                <c:pt idx="823">
                  <c:v>0.31015486592919034</c:v>
                </c:pt>
                <c:pt idx="824">
                  <c:v>0.31019572360064979</c:v>
                </c:pt>
                <c:pt idx="825">
                  <c:v>0.31024426029119639</c:v>
                </c:pt>
                <c:pt idx="826">
                  <c:v>0.31030091156528999</c:v>
                </c:pt>
                <c:pt idx="827">
                  <c:v>0.31034971380722914</c:v>
                </c:pt>
                <c:pt idx="828">
                  <c:v>0.310395769586574</c:v>
                </c:pt>
                <c:pt idx="829">
                  <c:v>0.3104359227363796</c:v>
                </c:pt>
                <c:pt idx="830">
                  <c:v>0.31046315148355291</c:v>
                </c:pt>
                <c:pt idx="831">
                  <c:v>0.31048530309931538</c:v>
                </c:pt>
                <c:pt idx="832">
                  <c:v>0.31052147336049307</c:v>
                </c:pt>
                <c:pt idx="833">
                  <c:v>0.31056150966519508</c:v>
                </c:pt>
                <c:pt idx="834">
                  <c:v>0.31059414366167631</c:v>
                </c:pt>
                <c:pt idx="835">
                  <c:v>0.31063372437472597</c:v>
                </c:pt>
                <c:pt idx="836">
                  <c:v>0.31067269536936737</c:v>
                </c:pt>
                <c:pt idx="837">
                  <c:v>0.31071371073144888</c:v>
                </c:pt>
                <c:pt idx="838">
                  <c:v>0.31075349859750873</c:v>
                </c:pt>
                <c:pt idx="839">
                  <c:v>0.31079881306950746</c:v>
                </c:pt>
                <c:pt idx="840">
                  <c:v>0.31084361344730488</c:v>
                </c:pt>
                <c:pt idx="841">
                  <c:v>0.31087856195128816</c:v>
                </c:pt>
                <c:pt idx="842">
                  <c:v>0.31090609986224421</c:v>
                </c:pt>
                <c:pt idx="843">
                  <c:v>0.31093779740358113</c:v>
                </c:pt>
                <c:pt idx="844">
                  <c:v>0.31095584213130562</c:v>
                </c:pt>
                <c:pt idx="845">
                  <c:v>0.31096978121197649</c:v>
                </c:pt>
                <c:pt idx="846">
                  <c:v>0.31098496066722014</c:v>
                </c:pt>
                <c:pt idx="847">
                  <c:v>0.31102131171200847</c:v>
                </c:pt>
                <c:pt idx="848">
                  <c:v>0.31104757694090224</c:v>
                </c:pt>
                <c:pt idx="849">
                  <c:v>0.31106465635777464</c:v>
                </c:pt>
                <c:pt idx="850">
                  <c:v>0.31108372231228448</c:v>
                </c:pt>
                <c:pt idx="851">
                  <c:v>0.31110461030791425</c:v>
                </c:pt>
                <c:pt idx="852">
                  <c:v>0.31112679117717856</c:v>
                </c:pt>
                <c:pt idx="853">
                  <c:v>0.31116057137879854</c:v>
                </c:pt>
                <c:pt idx="854">
                  <c:v>0.31119979897807976</c:v>
                </c:pt>
                <c:pt idx="855">
                  <c:v>0.31122810579556748</c:v>
                </c:pt>
                <c:pt idx="856">
                  <c:v>0.31124295918039585</c:v>
                </c:pt>
                <c:pt idx="857">
                  <c:v>0.31126510603442309</c:v>
                </c:pt>
                <c:pt idx="858">
                  <c:v>0.31130232138270647</c:v>
                </c:pt>
                <c:pt idx="859">
                  <c:v>0.31132714564436714</c:v>
                </c:pt>
                <c:pt idx="860">
                  <c:v>0.31134909013825662</c:v>
                </c:pt>
                <c:pt idx="861">
                  <c:v>0.31136565875230321</c:v>
                </c:pt>
                <c:pt idx="862">
                  <c:v>0.31137218615052192</c:v>
                </c:pt>
                <c:pt idx="863">
                  <c:v>0.31137248550975499</c:v>
                </c:pt>
                <c:pt idx="864">
                  <c:v>0.31137830887455059</c:v>
                </c:pt>
                <c:pt idx="865">
                  <c:v>0.31138593135476911</c:v>
                </c:pt>
                <c:pt idx="866">
                  <c:v>0.31139880778700313</c:v>
                </c:pt>
                <c:pt idx="867">
                  <c:v>0.31142009491452532</c:v>
                </c:pt>
                <c:pt idx="868">
                  <c:v>0.31143234858167224</c:v>
                </c:pt>
                <c:pt idx="869">
                  <c:v>0.31144497798847404</c:v>
                </c:pt>
                <c:pt idx="870">
                  <c:v>0.3114486677375668</c:v>
                </c:pt>
                <c:pt idx="871">
                  <c:v>0.31143909181008939</c:v>
                </c:pt>
                <c:pt idx="872">
                  <c:v>0.31144023872513005</c:v>
                </c:pt>
                <c:pt idx="873">
                  <c:v>0.31143913390980515</c:v>
                </c:pt>
                <c:pt idx="874">
                  <c:v>0.31144770326117716</c:v>
                </c:pt>
                <c:pt idx="875">
                  <c:v>0.31147050337739995</c:v>
                </c:pt>
                <c:pt idx="876">
                  <c:v>0.31148445800680502</c:v>
                </c:pt>
                <c:pt idx="877">
                  <c:v>0.31149914212310142</c:v>
                </c:pt>
                <c:pt idx="878">
                  <c:v>0.31151738305360843</c:v>
                </c:pt>
                <c:pt idx="879">
                  <c:v>0.31152145175273865</c:v>
                </c:pt>
                <c:pt idx="880">
                  <c:v>0.31151572490274998</c:v>
                </c:pt>
                <c:pt idx="881">
                  <c:v>0.31151753495288254</c:v>
                </c:pt>
                <c:pt idx="882">
                  <c:v>0.31151283120602352</c:v>
                </c:pt>
                <c:pt idx="883">
                  <c:v>0.31151350091959101</c:v>
                </c:pt>
                <c:pt idx="884">
                  <c:v>0.31151885462251389</c:v>
                </c:pt>
                <c:pt idx="885">
                  <c:v>0.3115216397500799</c:v>
                </c:pt>
                <c:pt idx="886">
                  <c:v>0.31152699489237518</c:v>
                </c:pt>
                <c:pt idx="887">
                  <c:v>0.31154083653334957</c:v>
                </c:pt>
                <c:pt idx="888">
                  <c:v>0.31155473029189218</c:v>
                </c:pt>
                <c:pt idx="889">
                  <c:v>0.31156534267887892</c:v>
                </c:pt>
                <c:pt idx="890">
                  <c:v>0.3115696913182871</c:v>
                </c:pt>
                <c:pt idx="891">
                  <c:v>0.31156587486310139</c:v>
                </c:pt>
                <c:pt idx="892">
                  <c:v>0.31155844634920599</c:v>
                </c:pt>
                <c:pt idx="893">
                  <c:v>0.31156439549405607</c:v>
                </c:pt>
                <c:pt idx="894">
                  <c:v>0.31158261008762622</c:v>
                </c:pt>
                <c:pt idx="895">
                  <c:v>0.31160275023689682</c:v>
                </c:pt>
                <c:pt idx="896">
                  <c:v>0.31161587115740752</c:v>
                </c:pt>
                <c:pt idx="897">
                  <c:v>0.31164492425404106</c:v>
                </c:pt>
                <c:pt idx="898">
                  <c:v>0.31165720687006776</c:v>
                </c:pt>
                <c:pt idx="899">
                  <c:v>0.31166162968321848</c:v>
                </c:pt>
                <c:pt idx="900">
                  <c:v>0.31166533863696516</c:v>
                </c:pt>
                <c:pt idx="901">
                  <c:v>0.31166186548258218</c:v>
                </c:pt>
                <c:pt idx="902">
                  <c:v>0.31166787964461173</c:v>
                </c:pt>
                <c:pt idx="903">
                  <c:v>0.3116725594535335</c:v>
                </c:pt>
                <c:pt idx="904">
                  <c:v>0.31167656090501145</c:v>
                </c:pt>
                <c:pt idx="905">
                  <c:v>0.31170148800245717</c:v>
                </c:pt>
                <c:pt idx="906">
                  <c:v>0.31171663730661753</c:v>
                </c:pt>
                <c:pt idx="907">
                  <c:v>0.31172343112654149</c:v>
                </c:pt>
                <c:pt idx="908">
                  <c:v>0.31173983314908899</c:v>
                </c:pt>
                <c:pt idx="909">
                  <c:v>0.31175974035231829</c:v>
                </c:pt>
                <c:pt idx="910">
                  <c:v>0.31177760312876596</c:v>
                </c:pt>
                <c:pt idx="911">
                  <c:v>0.31178499029569939</c:v>
                </c:pt>
                <c:pt idx="912">
                  <c:v>0.31178970159680469</c:v>
                </c:pt>
                <c:pt idx="913">
                  <c:v>0.3118038664890887</c:v>
                </c:pt>
                <c:pt idx="914">
                  <c:v>0.3118086412345869</c:v>
                </c:pt>
                <c:pt idx="915">
                  <c:v>0.31181557594226544</c:v>
                </c:pt>
                <c:pt idx="916">
                  <c:v>0.31183739837252916</c:v>
                </c:pt>
                <c:pt idx="917">
                  <c:v>0.31184397316487317</c:v>
                </c:pt>
                <c:pt idx="918">
                  <c:v>0.31183832602654299</c:v>
                </c:pt>
                <c:pt idx="919">
                  <c:v>0.3118495054125478</c:v>
                </c:pt>
                <c:pt idx="920">
                  <c:v>0.31185885014776565</c:v>
                </c:pt>
                <c:pt idx="921">
                  <c:v>0.3118627034992339</c:v>
                </c:pt>
                <c:pt idx="922">
                  <c:v>0.31187483230460494</c:v>
                </c:pt>
                <c:pt idx="923">
                  <c:v>0.31187195426733144</c:v>
                </c:pt>
                <c:pt idx="924">
                  <c:v>0.31186655907436506</c:v>
                </c:pt>
                <c:pt idx="925">
                  <c:v>0.31186093592364866</c:v>
                </c:pt>
                <c:pt idx="926">
                  <c:v>0.31185212853496513</c:v>
                </c:pt>
                <c:pt idx="927">
                  <c:v>0.31183490516165813</c:v>
                </c:pt>
                <c:pt idx="928">
                  <c:v>0.31182908827117012</c:v>
                </c:pt>
                <c:pt idx="929">
                  <c:v>0.31183259015528025</c:v>
                </c:pt>
                <c:pt idx="930">
                  <c:v>0.31183789943205781</c:v>
                </c:pt>
                <c:pt idx="931">
                  <c:v>0.31185136014540066</c:v>
                </c:pt>
                <c:pt idx="932">
                  <c:v>0.3118473772526365</c:v>
                </c:pt>
                <c:pt idx="933">
                  <c:v>0.31181856875851505</c:v>
                </c:pt>
                <c:pt idx="934">
                  <c:v>0.31179772257425675</c:v>
                </c:pt>
                <c:pt idx="935">
                  <c:v>0.31178244861821575</c:v>
                </c:pt>
                <c:pt idx="936">
                  <c:v>0.31176767962769225</c:v>
                </c:pt>
                <c:pt idx="937">
                  <c:v>0.31176429466049876</c:v>
                </c:pt>
                <c:pt idx="938">
                  <c:v>0.31175073632566819</c:v>
                </c:pt>
                <c:pt idx="939">
                  <c:v>0.31172921779903179</c:v>
                </c:pt>
                <c:pt idx="940">
                  <c:v>0.31170821240102564</c:v>
                </c:pt>
                <c:pt idx="941">
                  <c:v>0.31166962999482362</c:v>
                </c:pt>
                <c:pt idx="942">
                  <c:v>0.31162828754953481</c:v>
                </c:pt>
                <c:pt idx="943">
                  <c:v>0.31158925884510796</c:v>
                </c:pt>
                <c:pt idx="944">
                  <c:v>0.3115373309577289</c:v>
                </c:pt>
                <c:pt idx="945">
                  <c:v>0.31150044917719999</c:v>
                </c:pt>
                <c:pt idx="946">
                  <c:v>0.31148137858495217</c:v>
                </c:pt>
                <c:pt idx="947">
                  <c:v>0.31144483709740273</c:v>
                </c:pt>
                <c:pt idx="948">
                  <c:v>0.31140435666251803</c:v>
                </c:pt>
                <c:pt idx="949">
                  <c:v>0.31133913475022934</c:v>
                </c:pt>
                <c:pt idx="950">
                  <c:v>0.31125507966923432</c:v>
                </c:pt>
                <c:pt idx="951">
                  <c:v>0.31118716771565985</c:v>
                </c:pt>
                <c:pt idx="952">
                  <c:v>0.31111150860037506</c:v>
                </c:pt>
                <c:pt idx="953">
                  <c:v>0.31105230025198222</c:v>
                </c:pt>
                <c:pt idx="954">
                  <c:v>0.31099165696961162</c:v>
                </c:pt>
                <c:pt idx="955">
                  <c:v>0.31093002431703975</c:v>
                </c:pt>
                <c:pt idx="956">
                  <c:v>0.31087975685230657</c:v>
                </c:pt>
                <c:pt idx="957">
                  <c:v>0.31083532851400369</c:v>
                </c:pt>
                <c:pt idx="958">
                  <c:v>0.3107924745611928</c:v>
                </c:pt>
                <c:pt idx="959">
                  <c:v>0.3107557497712678</c:v>
                </c:pt>
                <c:pt idx="960">
                  <c:v>0.31072641517162686</c:v>
                </c:pt>
                <c:pt idx="961">
                  <c:v>0.31069429101412088</c:v>
                </c:pt>
                <c:pt idx="962">
                  <c:v>0.31067290271029629</c:v>
                </c:pt>
                <c:pt idx="963">
                  <c:v>0.31066093329597383</c:v>
                </c:pt>
                <c:pt idx="964">
                  <c:v>0.31067000427672387</c:v>
                </c:pt>
                <c:pt idx="965">
                  <c:v>0.31068906373405863</c:v>
                </c:pt>
                <c:pt idx="966">
                  <c:v>0.31072250581913313</c:v>
                </c:pt>
                <c:pt idx="967">
                  <c:v>0.3107836148166731</c:v>
                </c:pt>
                <c:pt idx="968">
                  <c:v>0.31085321796861565</c:v>
                </c:pt>
                <c:pt idx="969">
                  <c:v>0.31092996482104729</c:v>
                </c:pt>
                <c:pt idx="970">
                  <c:v>0.31100615411267768</c:v>
                </c:pt>
                <c:pt idx="971">
                  <c:v>0.31109047410864671</c:v>
                </c:pt>
                <c:pt idx="972">
                  <c:v>0.31119103442946089</c:v>
                </c:pt>
                <c:pt idx="973">
                  <c:v>0.31129003830939</c:v>
                </c:pt>
                <c:pt idx="974">
                  <c:v>0.31139249718540124</c:v>
                </c:pt>
                <c:pt idx="975">
                  <c:v>0.3115047076733079</c:v>
                </c:pt>
                <c:pt idx="976">
                  <c:v>0.31161766660089535</c:v>
                </c:pt>
                <c:pt idx="977">
                  <c:v>0.31173353327674175</c:v>
                </c:pt>
                <c:pt idx="978">
                  <c:v>0.31184509026025492</c:v>
                </c:pt>
                <c:pt idx="979">
                  <c:v>0.31195073218504249</c:v>
                </c:pt>
                <c:pt idx="980">
                  <c:v>0.31206895926939066</c:v>
                </c:pt>
                <c:pt idx="981">
                  <c:v>0.31216428952810732</c:v>
                </c:pt>
                <c:pt idx="982">
                  <c:v>0.31225091167241209</c:v>
                </c:pt>
                <c:pt idx="983">
                  <c:v>0.31233648470719144</c:v>
                </c:pt>
                <c:pt idx="984">
                  <c:v>0.31239458761137479</c:v>
                </c:pt>
                <c:pt idx="985">
                  <c:v>0.31245950689179791</c:v>
                </c:pt>
                <c:pt idx="986">
                  <c:v>0.31254046243421324</c:v>
                </c:pt>
                <c:pt idx="987">
                  <c:v>0.31259846798571433</c:v>
                </c:pt>
                <c:pt idx="988">
                  <c:v>0.3126551207337121</c:v>
                </c:pt>
                <c:pt idx="989">
                  <c:v>0.31270748569320483</c:v>
                </c:pt>
                <c:pt idx="990">
                  <c:v>0.31274688844896958</c:v>
                </c:pt>
                <c:pt idx="991">
                  <c:v>0.31276860134025014</c:v>
                </c:pt>
                <c:pt idx="992">
                  <c:v>0.31278172939553855</c:v>
                </c:pt>
                <c:pt idx="993">
                  <c:v>0.31278490619627902</c:v>
                </c:pt>
                <c:pt idx="994">
                  <c:v>0.31276734901279984</c:v>
                </c:pt>
                <c:pt idx="995">
                  <c:v>0.31273537734749995</c:v>
                </c:pt>
                <c:pt idx="996">
                  <c:v>0.31270559806974518</c:v>
                </c:pt>
                <c:pt idx="997">
                  <c:v>0.31267390138360973</c:v>
                </c:pt>
                <c:pt idx="998">
                  <c:v>0.3126347329413508</c:v>
                </c:pt>
                <c:pt idx="999">
                  <c:v>0.31259392742389641</c:v>
                </c:pt>
                <c:pt idx="1000">
                  <c:v>0.31254119222835247</c:v>
                </c:pt>
                <c:pt idx="1001">
                  <c:v>0.31247535825963207</c:v>
                </c:pt>
                <c:pt idx="1002">
                  <c:v>0.31240660153732974</c:v>
                </c:pt>
                <c:pt idx="1003">
                  <c:v>0.31232858440518718</c:v>
                </c:pt>
                <c:pt idx="1004">
                  <c:v>0.31223221793808004</c:v>
                </c:pt>
                <c:pt idx="1005">
                  <c:v>0.31212848361034257</c:v>
                </c:pt>
                <c:pt idx="1006">
                  <c:v>0.31202401778864869</c:v>
                </c:pt>
                <c:pt idx="1007">
                  <c:v>0.31190913620521593</c:v>
                </c:pt>
                <c:pt idx="1008">
                  <c:v>0.31179640357025268</c:v>
                </c:pt>
                <c:pt idx="1009">
                  <c:v>0.31167245451059045</c:v>
                </c:pt>
                <c:pt idx="1010">
                  <c:v>0.31154140423190152</c:v>
                </c:pt>
                <c:pt idx="1011">
                  <c:v>0.31140177596001611</c:v>
                </c:pt>
                <c:pt idx="1012">
                  <c:v>0.31123061214492159</c:v>
                </c:pt>
                <c:pt idx="1013">
                  <c:v>0.31104662211911122</c:v>
                </c:pt>
                <c:pt idx="1014">
                  <c:v>0.31085488652739096</c:v>
                </c:pt>
                <c:pt idx="1015">
                  <c:v>0.31065465864604208</c:v>
                </c:pt>
                <c:pt idx="1016">
                  <c:v>0.31042653537878712</c:v>
                </c:pt>
                <c:pt idx="1017">
                  <c:v>0.31020300899990916</c:v>
                </c:pt>
                <c:pt idx="1018">
                  <c:v>0.30997532094732466</c:v>
                </c:pt>
                <c:pt idx="1019">
                  <c:v>0.30971365630546299</c:v>
                </c:pt>
                <c:pt idx="1020">
                  <c:v>0.30943149427423355</c:v>
                </c:pt>
                <c:pt idx="1021">
                  <c:v>0.30912458205824217</c:v>
                </c:pt>
                <c:pt idx="1022">
                  <c:v>0.30880230697673711</c:v>
                </c:pt>
                <c:pt idx="1023">
                  <c:v>0.30844820795087263</c:v>
                </c:pt>
                <c:pt idx="1024">
                  <c:v>0.30810342216163716</c:v>
                </c:pt>
                <c:pt idx="1025">
                  <c:v>0.30773532369286771</c:v>
                </c:pt>
                <c:pt idx="1026">
                  <c:v>0.30732932928487666</c:v>
                </c:pt>
                <c:pt idx="1027">
                  <c:v>0.30690509289858964</c:v>
                </c:pt>
                <c:pt idx="1028">
                  <c:v>0.30641557539367942</c:v>
                </c:pt>
                <c:pt idx="1029">
                  <c:v>0.30588651554014096</c:v>
                </c:pt>
                <c:pt idx="1030">
                  <c:v>0.30532756709875558</c:v>
                </c:pt>
                <c:pt idx="1031">
                  <c:v>0.304702177630292</c:v>
                </c:pt>
                <c:pt idx="1032">
                  <c:v>0.30404602465893271</c:v>
                </c:pt>
                <c:pt idx="1033">
                  <c:v>0.30336300462576493</c:v>
                </c:pt>
                <c:pt idx="1034">
                  <c:v>0.30263119744940531</c:v>
                </c:pt>
                <c:pt idx="1035">
                  <c:v>0.30185815227782198</c:v>
                </c:pt>
                <c:pt idx="1036">
                  <c:v>0.3010429022963928</c:v>
                </c:pt>
                <c:pt idx="1037">
                  <c:v>0.30018233340285755</c:v>
                </c:pt>
                <c:pt idx="1038">
                  <c:v>0.29926852583289887</c:v>
                </c:pt>
                <c:pt idx="1039">
                  <c:v>0.29829789206877572</c:v>
                </c:pt>
                <c:pt idx="1040">
                  <c:v>0.29732092507233232</c:v>
                </c:pt>
                <c:pt idx="1041">
                  <c:v>0.29631258100095414</c:v>
                </c:pt>
                <c:pt idx="1042">
                  <c:v>0.29526230380895535</c:v>
                </c:pt>
                <c:pt idx="1043">
                  <c:v>0.2941875683214879</c:v>
                </c:pt>
                <c:pt idx="1044">
                  <c:v>0.29312352510644862</c:v>
                </c:pt>
                <c:pt idx="1045">
                  <c:v>0.29201449763905024</c:v>
                </c:pt>
                <c:pt idx="1046">
                  <c:v>0.29089308511173795</c:v>
                </c:pt>
                <c:pt idx="1047">
                  <c:v>0.2897739466549219</c:v>
                </c:pt>
                <c:pt idx="1048">
                  <c:v>0.28861932597564166</c:v>
                </c:pt>
                <c:pt idx="1049">
                  <c:v>0.28747812729186367</c:v>
                </c:pt>
                <c:pt idx="1050">
                  <c:v>0.28633261444667696</c:v>
                </c:pt>
                <c:pt idx="1051">
                  <c:v>0.28519734347684722</c:v>
                </c:pt>
                <c:pt idx="1052">
                  <c:v>0.28405537414744741</c:v>
                </c:pt>
                <c:pt idx="1053">
                  <c:v>0.28296163722120765</c:v>
                </c:pt>
                <c:pt idx="1054">
                  <c:v>0.28186482908099442</c:v>
                </c:pt>
                <c:pt idx="1055">
                  <c:v>0.28082591190939304</c:v>
                </c:pt>
                <c:pt idx="1056">
                  <c:v>0.27979732495439197</c:v>
                </c:pt>
                <c:pt idx="1057">
                  <c:v>0.2788499435437562</c:v>
                </c:pt>
                <c:pt idx="1058">
                  <c:v>0.27791884336063344</c:v>
                </c:pt>
                <c:pt idx="1059">
                  <c:v>0.27710175583939362</c:v>
                </c:pt>
                <c:pt idx="1060">
                  <c:v>0.27635943538967211</c:v>
                </c:pt>
                <c:pt idx="1061">
                  <c:v>0.27574431139239014</c:v>
                </c:pt>
                <c:pt idx="1062">
                  <c:v>0.27522737347990384</c:v>
                </c:pt>
                <c:pt idx="1063">
                  <c:v>0.2748431380503718</c:v>
                </c:pt>
                <c:pt idx="1064">
                  <c:v>0.27460400313706218</c:v>
                </c:pt>
                <c:pt idx="1065">
                  <c:v>0.27447548222811674</c:v>
                </c:pt>
                <c:pt idx="1066">
                  <c:v>0.27447350528977382</c:v>
                </c:pt>
                <c:pt idx="1067">
                  <c:v>0.27458952764516725</c:v>
                </c:pt>
                <c:pt idx="1068">
                  <c:v>0.27481906127152306</c:v>
                </c:pt>
                <c:pt idx="1069">
                  <c:v>0.27513812123312936</c:v>
                </c:pt>
                <c:pt idx="1070">
                  <c:v>0.2755044736795258</c:v>
                </c:pt>
                <c:pt idx="1071">
                  <c:v>0.27597461043230304</c:v>
                </c:pt>
                <c:pt idx="1072">
                  <c:v>0.27644458837886865</c:v>
                </c:pt>
                <c:pt idx="1073">
                  <c:v>0.27696903909982956</c:v>
                </c:pt>
                <c:pt idx="1074">
                  <c:v>0.27750269914894288</c:v>
                </c:pt>
                <c:pt idx="1075">
                  <c:v>0.27807105483482109</c:v>
                </c:pt>
                <c:pt idx="1076">
                  <c:v>0.27863664568620439</c:v>
                </c:pt>
                <c:pt idx="1077">
                  <c:v>0.27922082535486514</c:v>
                </c:pt>
                <c:pt idx="1078">
                  <c:v>0.27979049203642931</c:v>
                </c:pt>
                <c:pt idx="1079">
                  <c:v>0.28036573534367965</c:v>
                </c:pt>
                <c:pt idx="1080">
                  <c:v>0.28093526237059691</c:v>
                </c:pt>
                <c:pt idx="1081">
                  <c:v>0.28149770164811838</c:v>
                </c:pt>
                <c:pt idx="1082">
                  <c:v>0.28206199779023655</c:v>
                </c:pt>
                <c:pt idx="1083">
                  <c:v>0.28262245742320907</c:v>
                </c:pt>
                <c:pt idx="1084">
                  <c:v>0.28316936923398162</c:v>
                </c:pt>
                <c:pt idx="1085">
                  <c:v>0.2837161307476504</c:v>
                </c:pt>
                <c:pt idx="1086">
                  <c:v>0.28424491867556417</c:v>
                </c:pt>
                <c:pt idx="1087">
                  <c:v>0.28475056700799112</c:v>
                </c:pt>
                <c:pt idx="1088">
                  <c:v>0.28525037181329099</c:v>
                </c:pt>
                <c:pt idx="1089">
                  <c:v>0.28571999379700985</c:v>
                </c:pt>
                <c:pt idx="1090">
                  <c:v>0.28615436386412013</c:v>
                </c:pt>
                <c:pt idx="1091">
                  <c:v>0.28656584426651671</c:v>
                </c:pt>
                <c:pt idx="1092">
                  <c:v>0.28694509113334571</c:v>
                </c:pt>
                <c:pt idx="1093">
                  <c:v>0.28730740627626483</c:v>
                </c:pt>
                <c:pt idx="1094">
                  <c:v>0.28764589939524371</c:v>
                </c:pt>
                <c:pt idx="1095">
                  <c:v>0.28796780535122174</c:v>
                </c:pt>
                <c:pt idx="1096">
                  <c:v>0.28828287015145504</c:v>
                </c:pt>
                <c:pt idx="1097">
                  <c:v>0.28856814447809659</c:v>
                </c:pt>
                <c:pt idx="1098">
                  <c:v>0.28882517403599201</c:v>
                </c:pt>
                <c:pt idx="1099">
                  <c:v>0.28907127413562372</c:v>
                </c:pt>
                <c:pt idx="1100">
                  <c:v>0.28929417232998139</c:v>
                </c:pt>
                <c:pt idx="1101">
                  <c:v>0.2894964348759817</c:v>
                </c:pt>
                <c:pt idx="1102">
                  <c:v>0.28968692239326232</c:v>
                </c:pt>
                <c:pt idx="1103">
                  <c:v>0.28985528581664372</c:v>
                </c:pt>
                <c:pt idx="1104">
                  <c:v>0.29000109847763678</c:v>
                </c:pt>
                <c:pt idx="1105">
                  <c:v>0.29013322136736536</c:v>
                </c:pt>
                <c:pt idx="1106">
                  <c:v>0.29025984941108718</c:v>
                </c:pt>
                <c:pt idx="1107">
                  <c:v>0.29038482078824562</c:v>
                </c:pt>
                <c:pt idx="1108">
                  <c:v>0.29051445581231555</c:v>
                </c:pt>
                <c:pt idx="1109">
                  <c:v>0.29065879153204116</c:v>
                </c:pt>
                <c:pt idx="1110">
                  <c:v>0.29080568183207339</c:v>
                </c:pt>
                <c:pt idx="1111">
                  <c:v>0.29095176483304858</c:v>
                </c:pt>
                <c:pt idx="1112">
                  <c:v>0.29110877571439525</c:v>
                </c:pt>
                <c:pt idx="1113">
                  <c:v>0.29127030051625741</c:v>
                </c:pt>
                <c:pt idx="1114">
                  <c:v>0.29144260446436449</c:v>
                </c:pt>
                <c:pt idx="1115">
                  <c:v>0.29163725818766567</c:v>
                </c:pt>
                <c:pt idx="1116">
                  <c:v>0.29184565440607196</c:v>
                </c:pt>
                <c:pt idx="1117">
                  <c:v>0.29206480904538878</c:v>
                </c:pt>
                <c:pt idx="1118">
                  <c:v>0.29230092169689303</c:v>
                </c:pt>
                <c:pt idx="1119">
                  <c:v>0.29254908477328984</c:v>
                </c:pt>
                <c:pt idx="1120">
                  <c:v>0.29280138693175195</c:v>
                </c:pt>
                <c:pt idx="1121">
                  <c:v>0.29307378691184288</c:v>
                </c:pt>
                <c:pt idx="1122">
                  <c:v>0.29334765880663055</c:v>
                </c:pt>
                <c:pt idx="1123">
                  <c:v>0.29363047670695014</c:v>
                </c:pt>
                <c:pt idx="1124">
                  <c:v>0.29391768646715488</c:v>
                </c:pt>
                <c:pt idx="1125">
                  <c:v>0.29420415458109439</c:v>
                </c:pt>
                <c:pt idx="1126">
                  <c:v>0.29449619423180823</c:v>
                </c:pt>
                <c:pt idx="1127">
                  <c:v>0.294789577327498</c:v>
                </c:pt>
                <c:pt idx="1128">
                  <c:v>0.29507455267066945</c:v>
                </c:pt>
                <c:pt idx="1129">
                  <c:v>0.29536461687163462</c:v>
                </c:pt>
                <c:pt idx="1130">
                  <c:v>0.29564955065993576</c:v>
                </c:pt>
                <c:pt idx="1131">
                  <c:v>0.29593053783599371</c:v>
                </c:pt>
                <c:pt idx="1132">
                  <c:v>0.29621252429294032</c:v>
                </c:pt>
                <c:pt idx="1133">
                  <c:v>0.29649164470974393</c:v>
                </c:pt>
                <c:pt idx="1134">
                  <c:v>0.29677488528240364</c:v>
                </c:pt>
                <c:pt idx="1135">
                  <c:v>0.29705229113479309</c:v>
                </c:pt>
                <c:pt idx="1136">
                  <c:v>0.29732306576941375</c:v>
                </c:pt>
                <c:pt idx="1137">
                  <c:v>0.29759189180204931</c:v>
                </c:pt>
                <c:pt idx="1138">
                  <c:v>0.29785110751954291</c:v>
                </c:pt>
                <c:pt idx="1139">
                  <c:v>0.29810795210923446</c:v>
                </c:pt>
                <c:pt idx="1140">
                  <c:v>0.29836983344176499</c:v>
                </c:pt>
                <c:pt idx="1141">
                  <c:v>0.2986111958329391</c:v>
                </c:pt>
                <c:pt idx="1142">
                  <c:v>0.29883348745140781</c:v>
                </c:pt>
                <c:pt idx="1143">
                  <c:v>0.2990571721850277</c:v>
                </c:pt>
                <c:pt idx="1144">
                  <c:v>0.29927037263901596</c:v>
                </c:pt>
                <c:pt idx="1145">
                  <c:v>0.29948991085190541</c:v>
                </c:pt>
                <c:pt idx="1146">
                  <c:v>0.29971304687641026</c:v>
                </c:pt>
                <c:pt idx="1147">
                  <c:v>0.29993361594443335</c:v>
                </c:pt>
                <c:pt idx="1148">
                  <c:v>0.30015375401985506</c:v>
                </c:pt>
                <c:pt idx="1149">
                  <c:v>0.30036028641036289</c:v>
                </c:pt>
                <c:pt idx="1150">
                  <c:v>0.30056309501166384</c:v>
                </c:pt>
                <c:pt idx="1151">
                  <c:v>0.3007568817081499</c:v>
                </c:pt>
                <c:pt idx="1152">
                  <c:v>0.30095175794980417</c:v>
                </c:pt>
                <c:pt idx="1153">
                  <c:v>0.30114465871172436</c:v>
                </c:pt>
                <c:pt idx="1154">
                  <c:v>0.30133343375407545</c:v>
                </c:pt>
                <c:pt idx="1155">
                  <c:v>0.30153048674986804</c:v>
                </c:pt>
                <c:pt idx="1156">
                  <c:v>0.30172560674605059</c:v>
                </c:pt>
                <c:pt idx="1157">
                  <c:v>0.30192106383180428</c:v>
                </c:pt>
                <c:pt idx="1158">
                  <c:v>0.30211369744216637</c:v>
                </c:pt>
                <c:pt idx="1159">
                  <c:v>0.30229658246362917</c:v>
                </c:pt>
                <c:pt idx="1160">
                  <c:v>0.30247347035853522</c:v>
                </c:pt>
                <c:pt idx="1161">
                  <c:v>0.3026365283720534</c:v>
                </c:pt>
                <c:pt idx="1162">
                  <c:v>0.30279899440305008</c:v>
                </c:pt>
                <c:pt idx="1163">
                  <c:v>0.30295553448027635</c:v>
                </c:pt>
                <c:pt idx="1164">
                  <c:v>0.30311931757516053</c:v>
                </c:pt>
                <c:pt idx="1165">
                  <c:v>0.30328872937566248</c:v>
                </c:pt>
                <c:pt idx="1166">
                  <c:v>0.30344368156980145</c:v>
                </c:pt>
                <c:pt idx="1167">
                  <c:v>0.3035950571408233</c:v>
                </c:pt>
                <c:pt idx="1168">
                  <c:v>0.30374829091718308</c:v>
                </c:pt>
                <c:pt idx="1169">
                  <c:v>0.30388689391737506</c:v>
                </c:pt>
                <c:pt idx="1170">
                  <c:v>0.30402861272856901</c:v>
                </c:pt>
                <c:pt idx="1171">
                  <c:v>0.30417346000254947</c:v>
                </c:pt>
                <c:pt idx="1172">
                  <c:v>0.30432127913795143</c:v>
                </c:pt>
                <c:pt idx="1173">
                  <c:v>0.30446764061941373</c:v>
                </c:pt>
                <c:pt idx="1174">
                  <c:v>0.30460409929216725</c:v>
                </c:pt>
                <c:pt idx="1175">
                  <c:v>0.30474387646175144</c:v>
                </c:pt>
                <c:pt idx="1176">
                  <c:v>0.30487338314036661</c:v>
                </c:pt>
                <c:pt idx="1177">
                  <c:v>0.30499908546444893</c:v>
                </c:pt>
                <c:pt idx="1178">
                  <c:v>0.30512795410707549</c:v>
                </c:pt>
                <c:pt idx="1179">
                  <c:v>0.30526011479108367</c:v>
                </c:pt>
                <c:pt idx="1180">
                  <c:v>0.30538946780553861</c:v>
                </c:pt>
                <c:pt idx="1181">
                  <c:v>0.3055138789845297</c:v>
                </c:pt>
                <c:pt idx="1182">
                  <c:v>0.3056399305855812</c:v>
                </c:pt>
                <c:pt idx="1183">
                  <c:v>0.30575851245297175</c:v>
                </c:pt>
                <c:pt idx="1184">
                  <c:v>0.30588053515359159</c:v>
                </c:pt>
                <c:pt idx="1185">
                  <c:v>0.30600843720064486</c:v>
                </c:pt>
                <c:pt idx="1186">
                  <c:v>0.30612000265590694</c:v>
                </c:pt>
                <c:pt idx="1187">
                  <c:v>0.30623315034085008</c:v>
                </c:pt>
                <c:pt idx="1188">
                  <c:v>0.30634889392704595</c:v>
                </c:pt>
                <c:pt idx="1189">
                  <c:v>0.30646229871819075</c:v>
                </c:pt>
                <c:pt idx="1190">
                  <c:v>0.30657205995787606</c:v>
                </c:pt>
                <c:pt idx="1191">
                  <c:v>0.30667729688258533</c:v>
                </c:pt>
                <c:pt idx="1192">
                  <c:v>0.30677437715004835</c:v>
                </c:pt>
                <c:pt idx="1193">
                  <c:v>0.30687648150765856</c:v>
                </c:pt>
                <c:pt idx="1194">
                  <c:v>0.3069787603821118</c:v>
                </c:pt>
                <c:pt idx="1195">
                  <c:v>0.30707958286321602</c:v>
                </c:pt>
                <c:pt idx="1196">
                  <c:v>0.30718820880436631</c:v>
                </c:pt>
                <c:pt idx="1197">
                  <c:v>0.30729990159731846</c:v>
                </c:pt>
                <c:pt idx="1198">
                  <c:v>0.3074071041120397</c:v>
                </c:pt>
                <c:pt idx="1199">
                  <c:v>0.30751418286170368</c:v>
                </c:pt>
                <c:pt idx="1200">
                  <c:v>0.30761892730519425</c:v>
                </c:pt>
                <c:pt idx="1201">
                  <c:v>0.30770604425988873</c:v>
                </c:pt>
                <c:pt idx="1202">
                  <c:v>0.307783953809943</c:v>
                </c:pt>
                <c:pt idx="1203">
                  <c:v>0.30786815916651006</c:v>
                </c:pt>
                <c:pt idx="1204">
                  <c:v>0.30795734088881949</c:v>
                </c:pt>
                <c:pt idx="1205">
                  <c:v>0.30804507222263527</c:v>
                </c:pt>
                <c:pt idx="1206">
                  <c:v>0.3081341421280841</c:v>
                </c:pt>
                <c:pt idx="1207">
                  <c:v>0.30822581669668708</c:v>
                </c:pt>
                <c:pt idx="1208">
                  <c:v>0.30831911703079623</c:v>
                </c:pt>
                <c:pt idx="1209">
                  <c:v>0.30839695412868801</c:v>
                </c:pt>
                <c:pt idx="1210">
                  <c:v>0.30847136438093375</c:v>
                </c:pt>
                <c:pt idx="1211">
                  <c:v>0.3085405213021733</c:v>
                </c:pt>
                <c:pt idx="1212">
                  <c:v>0.30861407022738535</c:v>
                </c:pt>
                <c:pt idx="1213">
                  <c:v>0.30869077689134944</c:v>
                </c:pt>
                <c:pt idx="1214">
                  <c:v>0.30875423221588888</c:v>
                </c:pt>
                <c:pt idx="1215">
                  <c:v>0.3088321036514059</c:v>
                </c:pt>
                <c:pt idx="1216">
                  <c:v>0.30890545511958384</c:v>
                </c:pt>
                <c:pt idx="1217">
                  <c:v>0.30897135438241569</c:v>
                </c:pt>
                <c:pt idx="1218">
                  <c:v>0.30905961772703278</c:v>
                </c:pt>
                <c:pt idx="1219">
                  <c:v>0.30916662792336552</c:v>
                </c:pt>
                <c:pt idx="1220">
                  <c:v>0.30924041140144037</c:v>
                </c:pt>
                <c:pt idx="1221">
                  <c:v>0.30931684095273454</c:v>
                </c:pt>
                <c:pt idx="1222">
                  <c:v>0.3093882728730965</c:v>
                </c:pt>
                <c:pt idx="1223">
                  <c:v>0.30943744588254041</c:v>
                </c:pt>
                <c:pt idx="1224">
                  <c:v>0.30950054163050539</c:v>
                </c:pt>
                <c:pt idx="1225">
                  <c:v>0.30956880460103181</c:v>
                </c:pt>
                <c:pt idx="1226">
                  <c:v>0.30962998158965588</c:v>
                </c:pt>
                <c:pt idx="1227">
                  <c:v>0.30969484702604522</c:v>
                </c:pt>
                <c:pt idx="1228">
                  <c:v>0.30975769306534845</c:v>
                </c:pt>
                <c:pt idx="1229">
                  <c:v>0.30981637536799661</c:v>
                </c:pt>
                <c:pt idx="1230">
                  <c:v>0.30988035796212171</c:v>
                </c:pt>
                <c:pt idx="1231">
                  <c:v>0.30994395296324762</c:v>
                </c:pt>
                <c:pt idx="1232">
                  <c:v>0.31000388167072218</c:v>
                </c:pt>
                <c:pt idx="1233">
                  <c:v>0.31006955257142493</c:v>
                </c:pt>
                <c:pt idx="1234">
                  <c:v>0.31012122803040088</c:v>
                </c:pt>
                <c:pt idx="1235">
                  <c:v>0.31016123649382837</c:v>
                </c:pt>
                <c:pt idx="1236">
                  <c:v>0.31021247391999368</c:v>
                </c:pt>
                <c:pt idx="1237">
                  <c:v>0.31026884811177485</c:v>
                </c:pt>
                <c:pt idx="1238">
                  <c:v>0.31032968721817394</c:v>
                </c:pt>
                <c:pt idx="1239">
                  <c:v>0.31040166602031832</c:v>
                </c:pt>
                <c:pt idx="1240">
                  <c:v>0.31048418474072159</c:v>
                </c:pt>
                <c:pt idx="1241">
                  <c:v>0.31054395680781238</c:v>
                </c:pt>
                <c:pt idx="1242">
                  <c:v>0.31059392565963218</c:v>
                </c:pt>
                <c:pt idx="1243">
                  <c:v>0.31064923513113568</c:v>
                </c:pt>
                <c:pt idx="1244">
                  <c:v>0.31070304295800338</c:v>
                </c:pt>
                <c:pt idx="1245">
                  <c:v>0.31076910814171932</c:v>
                </c:pt>
                <c:pt idx="1246">
                  <c:v>0.31084071398583984</c:v>
                </c:pt>
                <c:pt idx="1247">
                  <c:v>0.3109038229095798</c:v>
                </c:pt>
                <c:pt idx="1248">
                  <c:v>0.31095303950770187</c:v>
                </c:pt>
                <c:pt idx="1249">
                  <c:v>0.31098756679660711</c:v>
                </c:pt>
                <c:pt idx="1250">
                  <c:v>0.3110249730680843</c:v>
                </c:pt>
                <c:pt idx="1251">
                  <c:v>0.31106940079208173</c:v>
                </c:pt>
                <c:pt idx="1252">
                  <c:v>0.31111752807987453</c:v>
                </c:pt>
                <c:pt idx="1253">
                  <c:v>0.31117663983130811</c:v>
                </c:pt>
                <c:pt idx="1254">
                  <c:v>0.31123298851742981</c:v>
                </c:pt>
                <c:pt idx="1255">
                  <c:v>0.31127655021439632</c:v>
                </c:pt>
                <c:pt idx="1256">
                  <c:v>0.3113252175228492</c:v>
                </c:pt>
                <c:pt idx="1257">
                  <c:v>0.31136979074723875</c:v>
                </c:pt>
                <c:pt idx="1258">
                  <c:v>0.31141323407298277</c:v>
                </c:pt>
                <c:pt idx="1259">
                  <c:v>0.31146087021209884</c:v>
                </c:pt>
                <c:pt idx="1260">
                  <c:v>0.31149923755082276</c:v>
                </c:pt>
                <c:pt idx="1261">
                  <c:v>0.31154966813952506</c:v>
                </c:pt>
                <c:pt idx="1262">
                  <c:v>0.31160856665782577</c:v>
                </c:pt>
                <c:pt idx="1263">
                  <c:v>0.31166495449176695</c:v>
                </c:pt>
                <c:pt idx="1264">
                  <c:v>0.31173533609595305</c:v>
                </c:pt>
                <c:pt idx="1265">
                  <c:v>0.31178557592813078</c:v>
                </c:pt>
                <c:pt idx="1266">
                  <c:v>0.31182519820013294</c:v>
                </c:pt>
                <c:pt idx="1267">
                  <c:v>0.31187148898171513</c:v>
                </c:pt>
                <c:pt idx="1268">
                  <c:v>0.31191066608081008</c:v>
                </c:pt>
                <c:pt idx="1269">
                  <c:v>0.31196039414011872</c:v>
                </c:pt>
                <c:pt idx="1270">
                  <c:v>0.31201429372661332</c:v>
                </c:pt>
                <c:pt idx="1271">
                  <c:v>0.31206602758064966</c:v>
                </c:pt>
                <c:pt idx="1272">
                  <c:v>0.31210908974378154</c:v>
                </c:pt>
                <c:pt idx="1273">
                  <c:v>0.31215839070980889</c:v>
                </c:pt>
                <c:pt idx="1274">
                  <c:v>0.31221909827297628</c:v>
                </c:pt>
                <c:pt idx="1275">
                  <c:v>0.31227761402882387</c:v>
                </c:pt>
                <c:pt idx="1276">
                  <c:v>0.31235575316056008</c:v>
                </c:pt>
                <c:pt idx="1277">
                  <c:v>0.31241735767649537</c:v>
                </c:pt>
                <c:pt idx="1278">
                  <c:v>0.3124513259140243</c:v>
                </c:pt>
                <c:pt idx="1279">
                  <c:v>0.31249726457070698</c:v>
                </c:pt>
                <c:pt idx="1280">
                  <c:v>0.31253318152289961</c:v>
                </c:pt>
                <c:pt idx="1281">
                  <c:v>0.31258159695208954</c:v>
                </c:pt>
                <c:pt idx="1282">
                  <c:v>0.31264696230084027</c:v>
                </c:pt>
                <c:pt idx="1283">
                  <c:v>0.31271568261214938</c:v>
                </c:pt>
                <c:pt idx="1284">
                  <c:v>0.31277839072431846</c:v>
                </c:pt>
                <c:pt idx="1285">
                  <c:v>0.31282986097171972</c:v>
                </c:pt>
                <c:pt idx="1286">
                  <c:v>0.31287200302100276</c:v>
                </c:pt>
                <c:pt idx="1287">
                  <c:v>0.31291267044192023</c:v>
                </c:pt>
                <c:pt idx="1288">
                  <c:v>0.31297128477299069</c:v>
                </c:pt>
                <c:pt idx="1289">
                  <c:v>0.31303637430416703</c:v>
                </c:pt>
                <c:pt idx="1290">
                  <c:v>0.31308879235571957</c:v>
                </c:pt>
                <c:pt idx="1291">
                  <c:v>0.3131516200258066</c:v>
                </c:pt>
                <c:pt idx="1292">
                  <c:v>0.31320444049068225</c:v>
                </c:pt>
                <c:pt idx="1293">
                  <c:v>0.31324008299244305</c:v>
                </c:pt>
                <c:pt idx="1294">
                  <c:v>0.31328769392529066</c:v>
                </c:pt>
                <c:pt idx="1295">
                  <c:v>0.31333958816696028</c:v>
                </c:pt>
                <c:pt idx="1296">
                  <c:v>0.31338300656770879</c:v>
                </c:pt>
                <c:pt idx="1297">
                  <c:v>0.31341416276118439</c:v>
                </c:pt>
                <c:pt idx="1298">
                  <c:v>0.3134622747448082</c:v>
                </c:pt>
                <c:pt idx="1299">
                  <c:v>0.31352577879472626</c:v>
                </c:pt>
                <c:pt idx="1300">
                  <c:v>0.31357664551821812</c:v>
                </c:pt>
                <c:pt idx="1301">
                  <c:v>0.31363631626849692</c:v>
                </c:pt>
                <c:pt idx="1302">
                  <c:v>0.31369964900939024</c:v>
                </c:pt>
                <c:pt idx="1303">
                  <c:v>0.3137437561710365</c:v>
                </c:pt>
                <c:pt idx="1304">
                  <c:v>0.31380007643227192</c:v>
                </c:pt>
                <c:pt idx="1305">
                  <c:v>0.31387271970891989</c:v>
                </c:pt>
                <c:pt idx="1306">
                  <c:v>0.31392377648188091</c:v>
                </c:pt>
                <c:pt idx="1307">
                  <c:v>0.31397453525727981</c:v>
                </c:pt>
                <c:pt idx="1308">
                  <c:v>0.31403669824132996</c:v>
                </c:pt>
                <c:pt idx="1309">
                  <c:v>0.3140877905487699</c:v>
                </c:pt>
                <c:pt idx="1310">
                  <c:v>0.31414196579143522</c:v>
                </c:pt>
                <c:pt idx="1311">
                  <c:v>0.31419756924635239</c:v>
                </c:pt>
                <c:pt idx="1312">
                  <c:v>0.31424456953491914</c:v>
                </c:pt>
                <c:pt idx="1313">
                  <c:v>0.31429218910044465</c:v>
                </c:pt>
                <c:pt idx="1314">
                  <c:v>0.3143540657486471</c:v>
                </c:pt>
                <c:pt idx="1315">
                  <c:v>0.31442986714121351</c:v>
                </c:pt>
                <c:pt idx="1316">
                  <c:v>0.31450437165939998</c:v>
                </c:pt>
                <c:pt idx="1317">
                  <c:v>0.31457988709465212</c:v>
                </c:pt>
                <c:pt idx="1318">
                  <c:v>0.31464168950058508</c:v>
                </c:pt>
                <c:pt idx="1319">
                  <c:v>0.31468687254736166</c:v>
                </c:pt>
                <c:pt idx="1320">
                  <c:v>0.31473445062804367</c:v>
                </c:pt>
                <c:pt idx="1321">
                  <c:v>0.31477506881100964</c:v>
                </c:pt>
                <c:pt idx="1322">
                  <c:v>0.31483311941650816</c:v>
                </c:pt>
                <c:pt idx="1323">
                  <c:v>0.3149199655135369</c:v>
                </c:pt>
                <c:pt idx="1324">
                  <c:v>0.31499527678701772</c:v>
                </c:pt>
                <c:pt idx="1325">
                  <c:v>0.31507718733498508</c:v>
                </c:pt>
                <c:pt idx="1326">
                  <c:v>0.31514373988389394</c:v>
                </c:pt>
                <c:pt idx="1327">
                  <c:v>0.31517982177360887</c:v>
                </c:pt>
                <c:pt idx="1328">
                  <c:v>0.31523673856002338</c:v>
                </c:pt>
                <c:pt idx="1329">
                  <c:v>0.31529556879440962</c:v>
                </c:pt>
                <c:pt idx="1330">
                  <c:v>0.31536110439129533</c:v>
                </c:pt>
                <c:pt idx="1331">
                  <c:v>0.31543813210192684</c:v>
                </c:pt>
                <c:pt idx="1332">
                  <c:v>0.31551319586165993</c:v>
                </c:pt>
                <c:pt idx="1333">
                  <c:v>0.31559462391986498</c:v>
                </c:pt>
                <c:pt idx="1334">
                  <c:v>0.31566990951316992</c:v>
                </c:pt>
                <c:pt idx="1335">
                  <c:v>0.31574561330119266</c:v>
                </c:pt>
                <c:pt idx="1336">
                  <c:v>0.31581432566909129</c:v>
                </c:pt>
                <c:pt idx="1337">
                  <c:v>0.31586591624495447</c:v>
                </c:pt>
                <c:pt idx="1338">
                  <c:v>0.31593970045758923</c:v>
                </c:pt>
                <c:pt idx="1339">
                  <c:v>0.3160385469457298</c:v>
                </c:pt>
                <c:pt idx="1340">
                  <c:v>0.31611220857841332</c:v>
                </c:pt>
                <c:pt idx="1341">
                  <c:v>0.31617807455345132</c:v>
                </c:pt>
                <c:pt idx="1342">
                  <c:v>0.31624687404772472</c:v>
                </c:pt>
                <c:pt idx="1343">
                  <c:v>0.31629586809706195</c:v>
                </c:pt>
                <c:pt idx="1344">
                  <c:v>0.31635291533693866</c:v>
                </c:pt>
                <c:pt idx="1345">
                  <c:v>0.31642781217124122</c:v>
                </c:pt>
                <c:pt idx="1346">
                  <c:v>0.31649004077852894</c:v>
                </c:pt>
                <c:pt idx="1347">
                  <c:v>0.31653970231101741</c:v>
                </c:pt>
                <c:pt idx="1348">
                  <c:v>0.31659017207157886</c:v>
                </c:pt>
                <c:pt idx="1349">
                  <c:v>0.31664265490824356</c:v>
                </c:pt>
                <c:pt idx="1350">
                  <c:v>0.31669249274201999</c:v>
                </c:pt>
                <c:pt idx="1351">
                  <c:v>0.31674988850193037</c:v>
                </c:pt>
                <c:pt idx="1352">
                  <c:v>0.31678290368040801</c:v>
                </c:pt>
                <c:pt idx="1353">
                  <c:v>0.31679255050432609</c:v>
                </c:pt>
                <c:pt idx="1354">
                  <c:v>0.31680988721401265</c:v>
                </c:pt>
                <c:pt idx="1355">
                  <c:v>0.31681672593826654</c:v>
                </c:pt>
                <c:pt idx="1356">
                  <c:v>0.3168260428021778</c:v>
                </c:pt>
                <c:pt idx="1357">
                  <c:v>0.31685803474650703</c:v>
                </c:pt>
                <c:pt idx="1358">
                  <c:v>0.31689325253372558</c:v>
                </c:pt>
                <c:pt idx="1359">
                  <c:v>0.31691871866295312</c:v>
                </c:pt>
                <c:pt idx="1360">
                  <c:v>0.31694830678396918</c:v>
                </c:pt>
                <c:pt idx="1361">
                  <c:v>0.31696206766950835</c:v>
                </c:pt>
                <c:pt idx="1362">
                  <c:v>0.31696634973696786</c:v>
                </c:pt>
                <c:pt idx="1363">
                  <c:v>0.31699917549268858</c:v>
                </c:pt>
                <c:pt idx="1364">
                  <c:v>0.31703032550233662</c:v>
                </c:pt>
                <c:pt idx="1365">
                  <c:v>0.31704717791332132</c:v>
                </c:pt>
                <c:pt idx="1366">
                  <c:v>0.31707509636488357</c:v>
                </c:pt>
                <c:pt idx="1367">
                  <c:v>0.31709013724590368</c:v>
                </c:pt>
                <c:pt idx="1368">
                  <c:v>0.31708563348662033</c:v>
                </c:pt>
                <c:pt idx="1369">
                  <c:v>0.31709060205200218</c:v>
                </c:pt>
                <c:pt idx="1370">
                  <c:v>0.31710310796078106</c:v>
                </c:pt>
                <c:pt idx="1371">
                  <c:v>0.31708493615345779</c:v>
                </c:pt>
                <c:pt idx="1372">
                  <c:v>0.31705486575205305</c:v>
                </c:pt>
                <c:pt idx="1373">
                  <c:v>0.31702321473848366</c:v>
                </c:pt>
                <c:pt idx="1374">
                  <c:v>0.31697522412747986</c:v>
                </c:pt>
                <c:pt idx="1375">
                  <c:v>0.31692973476583575</c:v>
                </c:pt>
                <c:pt idx="1376">
                  <c:v>0.31687552277476932</c:v>
                </c:pt>
                <c:pt idx="1377">
                  <c:v>0.31681667445339573</c:v>
                </c:pt>
                <c:pt idx="1378">
                  <c:v>0.31676038705291781</c:v>
                </c:pt>
                <c:pt idx="1379">
                  <c:v>0.31670878027768273</c:v>
                </c:pt>
                <c:pt idx="1380">
                  <c:v>0.31666799435156801</c:v>
                </c:pt>
                <c:pt idx="1381">
                  <c:v>0.31662071552928484</c:v>
                </c:pt>
                <c:pt idx="1382">
                  <c:v>0.31656569208873281</c:v>
                </c:pt>
                <c:pt idx="1383">
                  <c:v>0.31650086612350298</c:v>
                </c:pt>
                <c:pt idx="1384">
                  <c:v>0.31643148438763596</c:v>
                </c:pt>
                <c:pt idx="1385">
                  <c:v>0.31636364895322616</c:v>
                </c:pt>
                <c:pt idx="1386">
                  <c:v>0.31628631970677862</c:v>
                </c:pt>
                <c:pt idx="1387">
                  <c:v>0.31620980062088305</c:v>
                </c:pt>
                <c:pt idx="1388">
                  <c:v>0.31613254007991437</c:v>
                </c:pt>
                <c:pt idx="1389">
                  <c:v>0.31604539107973889</c:v>
                </c:pt>
                <c:pt idx="1390">
                  <c:v>0.31597100211992873</c:v>
                </c:pt>
                <c:pt idx="1391">
                  <c:v>0.31589846161625079</c:v>
                </c:pt>
                <c:pt idx="1392">
                  <c:v>0.31581651190055265</c:v>
                </c:pt>
                <c:pt idx="1393">
                  <c:v>0.31575196957623802</c:v>
                </c:pt>
                <c:pt idx="1394">
                  <c:v>0.3156982862921352</c:v>
                </c:pt>
                <c:pt idx="1395">
                  <c:v>0.31564637968748821</c:v>
                </c:pt>
                <c:pt idx="1396">
                  <c:v>0.31560567541802564</c:v>
                </c:pt>
                <c:pt idx="1397">
                  <c:v>0.31555445164172879</c:v>
                </c:pt>
                <c:pt idx="1398">
                  <c:v>0.31550382109390851</c:v>
                </c:pt>
                <c:pt idx="1399">
                  <c:v>0.31544769816293022</c:v>
                </c:pt>
                <c:pt idx="1400">
                  <c:v>0.31538499059306219</c:v>
                </c:pt>
                <c:pt idx="1401">
                  <c:v>0.31532237241375682</c:v>
                </c:pt>
                <c:pt idx="1402">
                  <c:v>0.31525667824924891</c:v>
                </c:pt>
                <c:pt idx="1403">
                  <c:v>0.31519974822626912</c:v>
                </c:pt>
                <c:pt idx="1404">
                  <c:v>0.31514166360641344</c:v>
                </c:pt>
                <c:pt idx="1405">
                  <c:v>0.31508738241238382</c:v>
                </c:pt>
                <c:pt idx="1406">
                  <c:v>0.31504533656267913</c:v>
                </c:pt>
                <c:pt idx="1407">
                  <c:v>0.31498639822293462</c:v>
                </c:pt>
                <c:pt idx="1408">
                  <c:v>0.3149157769490521</c:v>
                </c:pt>
                <c:pt idx="1409">
                  <c:v>0.31486187003534499</c:v>
                </c:pt>
                <c:pt idx="1410">
                  <c:v>0.31481537460719566</c:v>
                </c:pt>
                <c:pt idx="1411">
                  <c:v>0.31474915599341036</c:v>
                </c:pt>
                <c:pt idx="1412">
                  <c:v>0.31468407615461502</c:v>
                </c:pt>
                <c:pt idx="1413">
                  <c:v>0.31461499559298062</c:v>
                </c:pt>
                <c:pt idx="1414">
                  <c:v>0.31452351056214467</c:v>
                </c:pt>
                <c:pt idx="1415">
                  <c:v>0.31444972103846397</c:v>
                </c:pt>
                <c:pt idx="1416">
                  <c:v>0.31438527141251577</c:v>
                </c:pt>
                <c:pt idx="1417">
                  <c:v>0.31432303986529753</c:v>
                </c:pt>
                <c:pt idx="1418">
                  <c:v>0.31426721459241719</c:v>
                </c:pt>
                <c:pt idx="1419">
                  <c:v>0.31419859348408963</c:v>
                </c:pt>
                <c:pt idx="1420">
                  <c:v>0.31413137082178566</c:v>
                </c:pt>
                <c:pt idx="1421">
                  <c:v>0.31406768515152855</c:v>
                </c:pt>
                <c:pt idx="1422">
                  <c:v>0.31398557204430505</c:v>
                </c:pt>
                <c:pt idx="1423">
                  <c:v>0.31393546226518393</c:v>
                </c:pt>
                <c:pt idx="1424">
                  <c:v>0.31390305675830349</c:v>
                </c:pt>
                <c:pt idx="1425">
                  <c:v>0.31386602811063907</c:v>
                </c:pt>
                <c:pt idx="1426">
                  <c:v>0.31383427420652926</c:v>
                </c:pt>
                <c:pt idx="1427">
                  <c:v>0.31378881619351207</c:v>
                </c:pt>
                <c:pt idx="1428">
                  <c:v>0.31375295921751994</c:v>
                </c:pt>
                <c:pt idx="1429">
                  <c:v>0.31371788247372684</c:v>
                </c:pt>
                <c:pt idx="1430">
                  <c:v>0.31367985999548503</c:v>
                </c:pt>
                <c:pt idx="1431">
                  <c:v>0.31364135082634315</c:v>
                </c:pt>
                <c:pt idx="1432">
                  <c:v>0.31360113087160535</c:v>
                </c:pt>
                <c:pt idx="1433">
                  <c:v>0.31356880821637056</c:v>
                </c:pt>
                <c:pt idx="1434">
                  <c:v>0.31354661132048939</c:v>
                </c:pt>
                <c:pt idx="1435">
                  <c:v>0.31354859445592026</c:v>
                </c:pt>
                <c:pt idx="1436">
                  <c:v>0.31355013669429194</c:v>
                </c:pt>
                <c:pt idx="1437">
                  <c:v>0.31352840068533427</c:v>
                </c:pt>
                <c:pt idx="1438">
                  <c:v>0.31351742131286958</c:v>
                </c:pt>
                <c:pt idx="1439">
                  <c:v>0.31351867270444478</c:v>
                </c:pt>
                <c:pt idx="1440">
                  <c:v>0.31351202824550739</c:v>
                </c:pt>
                <c:pt idx="1441">
                  <c:v>0.31350018342940883</c:v>
                </c:pt>
                <c:pt idx="1442">
                  <c:v>0.31351861153993027</c:v>
                </c:pt>
                <c:pt idx="1443">
                  <c:v>0.31353079126900557</c:v>
                </c:pt>
                <c:pt idx="1444">
                  <c:v>0.31354485779993468</c:v>
                </c:pt>
                <c:pt idx="1445">
                  <c:v>0.31358297224674964</c:v>
                </c:pt>
                <c:pt idx="1446">
                  <c:v>0.31362125750843939</c:v>
                </c:pt>
                <c:pt idx="1447">
                  <c:v>0.31365144843145448</c:v>
                </c:pt>
                <c:pt idx="1448">
                  <c:v>0.31369319980227478</c:v>
                </c:pt>
                <c:pt idx="1449">
                  <c:v>0.31372295896357111</c:v>
                </c:pt>
                <c:pt idx="1450">
                  <c:v>0.31374137155420284</c:v>
                </c:pt>
                <c:pt idx="1451">
                  <c:v>0.31377524405756163</c:v>
                </c:pt>
                <c:pt idx="1452">
                  <c:v>0.31382232864221526</c:v>
                </c:pt>
                <c:pt idx="1453">
                  <c:v>0.31386461437191854</c:v>
                </c:pt>
                <c:pt idx="1454">
                  <c:v>0.31386327409728082</c:v>
                </c:pt>
                <c:pt idx="1455">
                  <c:v>0.31387776192946615</c:v>
                </c:pt>
                <c:pt idx="1456">
                  <c:v>0.31394460106818139</c:v>
                </c:pt>
                <c:pt idx="1457">
                  <c:v>0.3139895722629808</c:v>
                </c:pt>
                <c:pt idx="1458">
                  <c:v>0.31405474443358217</c:v>
                </c:pt>
                <c:pt idx="1459">
                  <c:v>0.3141724078425791</c:v>
                </c:pt>
                <c:pt idx="1460">
                  <c:v>0.31427426034561462</c:v>
                </c:pt>
                <c:pt idx="1461">
                  <c:v>0.31438478141783449</c:v>
                </c:pt>
                <c:pt idx="1462">
                  <c:v>0.31448023135901404</c:v>
                </c:pt>
                <c:pt idx="1463">
                  <c:v>0.31456004684559935</c:v>
                </c:pt>
                <c:pt idx="1464">
                  <c:v>0.31460657954825155</c:v>
                </c:pt>
                <c:pt idx="1465">
                  <c:v>0.31460587450469596</c:v>
                </c:pt>
                <c:pt idx="1466">
                  <c:v>0.31461258928809882</c:v>
                </c:pt>
                <c:pt idx="1467">
                  <c:v>0.31467628558334965</c:v>
                </c:pt>
                <c:pt idx="1468">
                  <c:v>0.31469380285115856</c:v>
                </c:pt>
                <c:pt idx="1469">
                  <c:v>0.31473644460063926</c:v>
                </c:pt>
                <c:pt idx="1470">
                  <c:v>0.31482752345780501</c:v>
                </c:pt>
                <c:pt idx="1471">
                  <c:v>0.31487814719537749</c:v>
                </c:pt>
                <c:pt idx="1472">
                  <c:v>0.31490086967895414</c:v>
                </c:pt>
                <c:pt idx="1473">
                  <c:v>0.31496920580776633</c:v>
                </c:pt>
                <c:pt idx="1474">
                  <c:v>0.315047817344008</c:v>
                </c:pt>
                <c:pt idx="1475">
                  <c:v>0.31508487214332243</c:v>
                </c:pt>
                <c:pt idx="1476">
                  <c:v>0.31514610385540026</c:v>
                </c:pt>
                <c:pt idx="1477">
                  <c:v>0.31522260985289691</c:v>
                </c:pt>
                <c:pt idx="1478">
                  <c:v>0.3152676347923658</c:v>
                </c:pt>
                <c:pt idx="1479">
                  <c:v>0.31527662748912871</c:v>
                </c:pt>
                <c:pt idx="1480">
                  <c:v>0.31531572776285627</c:v>
                </c:pt>
                <c:pt idx="1481">
                  <c:v>0.31538190184942649</c:v>
                </c:pt>
                <c:pt idx="1482">
                  <c:v>0.31540954264767423</c:v>
                </c:pt>
                <c:pt idx="1483">
                  <c:v>0.31543496416009004</c:v>
                </c:pt>
                <c:pt idx="1484">
                  <c:v>0.31547504875489246</c:v>
                </c:pt>
                <c:pt idx="1485">
                  <c:v>0.31548572657589974</c:v>
                </c:pt>
                <c:pt idx="1486">
                  <c:v>0.3154446806360573</c:v>
                </c:pt>
                <c:pt idx="1487">
                  <c:v>0.31540655590205674</c:v>
                </c:pt>
                <c:pt idx="1488">
                  <c:v>0.31536117411140557</c:v>
                </c:pt>
                <c:pt idx="1489">
                  <c:v>0.31530235918878918</c:v>
                </c:pt>
                <c:pt idx="1490">
                  <c:v>0.31523128217985957</c:v>
                </c:pt>
                <c:pt idx="1491">
                  <c:v>0.31514838816778495</c:v>
                </c:pt>
                <c:pt idx="1492">
                  <c:v>0.31508165593934612</c:v>
                </c:pt>
                <c:pt idx="1493">
                  <c:v>0.31501491873495185</c:v>
                </c:pt>
                <c:pt idx="1494">
                  <c:v>0.31494736597256945</c:v>
                </c:pt>
                <c:pt idx="1495">
                  <c:v>0.31487167654921472</c:v>
                </c:pt>
                <c:pt idx="1496">
                  <c:v>0.31477236879602272</c:v>
                </c:pt>
                <c:pt idx="1497">
                  <c:v>0.31464330851665029</c:v>
                </c:pt>
                <c:pt idx="1498">
                  <c:v>0.31452031305593348</c:v>
                </c:pt>
                <c:pt idx="1499">
                  <c:v>0.31439648885143012</c:v>
                </c:pt>
                <c:pt idx="1500">
                  <c:v>0.31425030528335585</c:v>
                </c:pt>
                <c:pt idx="1501">
                  <c:v>0.31406691725509084</c:v>
                </c:pt>
                <c:pt idx="1502">
                  <c:v>0.31391858633827402</c:v>
                </c:pt>
                <c:pt idx="1503">
                  <c:v>0.31373689195295462</c:v>
                </c:pt>
                <c:pt idx="1504">
                  <c:v>0.31349475290213918</c:v>
                </c:pt>
                <c:pt idx="1505">
                  <c:v>0.31324933757191359</c:v>
                </c:pt>
                <c:pt idx="1506">
                  <c:v>0.31294250695620601</c:v>
                </c:pt>
                <c:pt idx="1507">
                  <c:v>0.31262324521832663</c:v>
                </c:pt>
                <c:pt idx="1508">
                  <c:v>0.31226335598158445</c:v>
                </c:pt>
                <c:pt idx="1509">
                  <c:v>0.31189935310381328</c:v>
                </c:pt>
                <c:pt idx="1510">
                  <c:v>0.31155366726243749</c:v>
                </c:pt>
                <c:pt idx="1511">
                  <c:v>0.31113133169025708</c:v>
                </c:pt>
                <c:pt idx="1512">
                  <c:v>0.31068700641715297</c:v>
                </c:pt>
                <c:pt idx="1513">
                  <c:v>0.31019185899481933</c:v>
                </c:pt>
                <c:pt idx="1514">
                  <c:v>0.30962770137056778</c:v>
                </c:pt>
                <c:pt idx="1515">
                  <c:v>0.30901586355964294</c:v>
                </c:pt>
                <c:pt idx="1516">
                  <c:v>0.30834558822922875</c:v>
                </c:pt>
                <c:pt idx="1517">
                  <c:v>0.30761837932752889</c:v>
                </c:pt>
                <c:pt idx="1518">
                  <c:v>0.30683246642929496</c:v>
                </c:pt>
                <c:pt idx="1519">
                  <c:v>0.30603200448594148</c:v>
                </c:pt>
                <c:pt idx="1520">
                  <c:v>0.30509190492234461</c:v>
                </c:pt>
                <c:pt idx="1521">
                  <c:v>0.30405554733545226</c:v>
                </c:pt>
                <c:pt idx="1522">
                  <c:v>0.30297041752757148</c:v>
                </c:pt>
                <c:pt idx="1523">
                  <c:v>0.30176108230825521</c:v>
                </c:pt>
                <c:pt idx="1524">
                  <c:v>0.30038719830876476</c:v>
                </c:pt>
                <c:pt idx="1525">
                  <c:v>0.29897550333230322</c:v>
                </c:pt>
                <c:pt idx="1526">
                  <c:v>0.29751508586288195</c:v>
                </c:pt>
                <c:pt idx="1527">
                  <c:v>0.29590314415183933</c:v>
                </c:pt>
                <c:pt idx="1528">
                  <c:v>0.29423024641464962</c:v>
                </c:pt>
                <c:pt idx="1529">
                  <c:v>0.2923995383909414</c:v>
                </c:pt>
                <c:pt idx="1530">
                  <c:v>0.29043042131340635</c:v>
                </c:pt>
                <c:pt idx="1531">
                  <c:v>0.2883751229333727</c:v>
                </c:pt>
                <c:pt idx="1532">
                  <c:v>0.28620251260985125</c:v>
                </c:pt>
                <c:pt idx="1533">
                  <c:v>0.28389313968311491</c:v>
                </c:pt>
                <c:pt idx="1534">
                  <c:v>0.28154974977455849</c:v>
                </c:pt>
                <c:pt idx="1535">
                  <c:v>0.27905884624400518</c:v>
                </c:pt>
                <c:pt idx="1536">
                  <c:v>0.2764407737729872</c:v>
                </c:pt>
                <c:pt idx="1537">
                  <c:v>0.27370877603068638</c:v>
                </c:pt>
                <c:pt idx="1538">
                  <c:v>0.27084898404414298</c:v>
                </c:pt>
                <c:pt idx="1539">
                  <c:v>0.26777052304148818</c:v>
                </c:pt>
                <c:pt idx="1540">
                  <c:v>0.26470726749278267</c:v>
                </c:pt>
                <c:pt idx="1541">
                  <c:v>0.26149580663427785</c:v>
                </c:pt>
                <c:pt idx="1542">
                  <c:v>0.25829126995261859</c:v>
                </c:pt>
                <c:pt idx="1543">
                  <c:v>0.25507281682517685</c:v>
                </c:pt>
                <c:pt idx="1544">
                  <c:v>0.25175571212569497</c:v>
                </c:pt>
                <c:pt idx="1545">
                  <c:v>0.24850488218488262</c:v>
                </c:pt>
                <c:pt idx="1546">
                  <c:v>0.24519091412820995</c:v>
                </c:pt>
                <c:pt idx="1547">
                  <c:v>0.24201648234827411</c:v>
                </c:pt>
                <c:pt idx="1548">
                  <c:v>0.23882203356859635</c:v>
                </c:pt>
                <c:pt idx="1549">
                  <c:v>0.23582137296390918</c:v>
                </c:pt>
                <c:pt idx="1550">
                  <c:v>0.23284039275879684</c:v>
                </c:pt>
                <c:pt idx="1551">
                  <c:v>0.23013743628776898</c:v>
                </c:pt>
                <c:pt idx="1552">
                  <c:v>0.22765346078293933</c:v>
                </c:pt>
                <c:pt idx="1553">
                  <c:v>0.22528563590247405</c:v>
                </c:pt>
                <c:pt idx="1554">
                  <c:v>0.22320554503662959</c:v>
                </c:pt>
                <c:pt idx="1555">
                  <c:v>0.22137642244920919</c:v>
                </c:pt>
                <c:pt idx="1556">
                  <c:v>0.21975551753239042</c:v>
                </c:pt>
                <c:pt idx="1557">
                  <c:v>0.21831648950364535</c:v>
                </c:pt>
                <c:pt idx="1558">
                  <c:v>0.21718383248606266</c:v>
                </c:pt>
                <c:pt idx="1559">
                  <c:v>0.21630468543963702</c:v>
                </c:pt>
                <c:pt idx="1560">
                  <c:v>0.21566756862027928</c:v>
                </c:pt>
                <c:pt idx="1561">
                  <c:v>0.21537492531710245</c:v>
                </c:pt>
                <c:pt idx="1562">
                  <c:v>0.21521411684754899</c:v>
                </c:pt>
                <c:pt idx="1563">
                  <c:v>0.21527937512278358</c:v>
                </c:pt>
                <c:pt idx="1564">
                  <c:v>0.21553205333906475</c:v>
                </c:pt>
                <c:pt idx="1565">
                  <c:v>0.21589025884074223</c:v>
                </c:pt>
                <c:pt idx="1566">
                  <c:v>0.21642139504809466</c:v>
                </c:pt>
                <c:pt idx="1567">
                  <c:v>0.21702285988867565</c:v>
                </c:pt>
                <c:pt idx="1568">
                  <c:v>0.21778757543727656</c:v>
                </c:pt>
                <c:pt idx="1569">
                  <c:v>0.21857817738491528</c:v>
                </c:pt>
                <c:pt idx="1570">
                  <c:v>0.21948936444471093</c:v>
                </c:pt>
                <c:pt idx="1571">
                  <c:v>0.22039822046452465</c:v>
                </c:pt>
                <c:pt idx="1572">
                  <c:v>0.22139601638776227</c:v>
                </c:pt>
                <c:pt idx="1573">
                  <c:v>0.22236617478236817</c:v>
                </c:pt>
                <c:pt idx="1574">
                  <c:v>0.22336724844176567</c:v>
                </c:pt>
                <c:pt idx="1575">
                  <c:v>0.22434453180425873</c:v>
                </c:pt>
                <c:pt idx="1576">
                  <c:v>0.22533206975817341</c:v>
                </c:pt>
                <c:pt idx="1577">
                  <c:v>0.22635142870849409</c:v>
                </c:pt>
                <c:pt idx="1578">
                  <c:v>0.22729753475324491</c:v>
                </c:pt>
                <c:pt idx="1579">
                  <c:v>0.22820113364426109</c:v>
                </c:pt>
                <c:pt idx="1580">
                  <c:v>0.22912772885277199</c:v>
                </c:pt>
                <c:pt idx="1581">
                  <c:v>0.23002070941764882</c:v>
                </c:pt>
                <c:pt idx="1582">
                  <c:v>0.23092250563387862</c:v>
                </c:pt>
                <c:pt idx="1583">
                  <c:v>0.23186951863124636</c:v>
                </c:pt>
                <c:pt idx="1584">
                  <c:v>0.23277012107897641</c:v>
                </c:pt>
                <c:pt idx="1585">
                  <c:v>0.23365045795468861</c:v>
                </c:pt>
                <c:pt idx="1586">
                  <c:v>0.23450974016456008</c:v>
                </c:pt>
                <c:pt idx="1587">
                  <c:v>0.23533346855000695</c:v>
                </c:pt>
                <c:pt idx="1588">
                  <c:v>0.23612902142367939</c:v>
                </c:pt>
                <c:pt idx="1589">
                  <c:v>0.23691835037010411</c:v>
                </c:pt>
                <c:pt idx="1590">
                  <c:v>0.23767603288357061</c:v>
                </c:pt>
                <c:pt idx="1591">
                  <c:v>0.2384302369702623</c:v>
                </c:pt>
                <c:pt idx="1592">
                  <c:v>0.23919526344791633</c:v>
                </c:pt>
                <c:pt idx="1593">
                  <c:v>0.23991700500079902</c:v>
                </c:pt>
                <c:pt idx="1594">
                  <c:v>0.24059913602585781</c:v>
                </c:pt>
                <c:pt idx="1595">
                  <c:v>0.24127525311543052</c:v>
                </c:pt>
                <c:pt idx="1596">
                  <c:v>0.24193989259783769</c:v>
                </c:pt>
                <c:pt idx="1597">
                  <c:v>0.24258028197620804</c:v>
                </c:pt>
                <c:pt idx="1598">
                  <c:v>0.24322221577085326</c:v>
                </c:pt>
                <c:pt idx="1599">
                  <c:v>0.24385531126336679</c:v>
                </c:pt>
                <c:pt idx="1600">
                  <c:v>0.24448775722188218</c:v>
                </c:pt>
                <c:pt idx="1601">
                  <c:v>0.2450989833830847</c:v>
                </c:pt>
                <c:pt idx="1602">
                  <c:v>0.24573396393085808</c:v>
                </c:pt>
                <c:pt idx="1603">
                  <c:v>0.2464090773354459</c:v>
                </c:pt>
                <c:pt idx="1604">
                  <c:v>0.24703536611568952</c:v>
                </c:pt>
                <c:pt idx="1605">
                  <c:v>0.24764370195196586</c:v>
                </c:pt>
                <c:pt idx="1606">
                  <c:v>0.24824811921588608</c:v>
                </c:pt>
                <c:pt idx="1607">
                  <c:v>0.24882338849468141</c:v>
                </c:pt>
                <c:pt idx="1608">
                  <c:v>0.24939328558463961</c:v>
                </c:pt>
                <c:pt idx="1609">
                  <c:v>0.25000291772145022</c:v>
                </c:pt>
                <c:pt idx="1610">
                  <c:v>0.25065328378143409</c:v>
                </c:pt>
                <c:pt idx="1611">
                  <c:v>0.25127158777281222</c:v>
                </c:pt>
                <c:pt idx="1612">
                  <c:v>0.25188380350155498</c:v>
                </c:pt>
                <c:pt idx="1613">
                  <c:v>0.25251247265932736</c:v>
                </c:pt>
                <c:pt idx="1614">
                  <c:v>0.25314917920408714</c:v>
                </c:pt>
                <c:pt idx="1615">
                  <c:v>0.25377304813443141</c:v>
                </c:pt>
                <c:pt idx="1616">
                  <c:v>0.25439056531317072</c:v>
                </c:pt>
                <c:pt idx="1617">
                  <c:v>0.2550359200029908</c:v>
                </c:pt>
                <c:pt idx="1618">
                  <c:v>0.25568523468010446</c:v>
                </c:pt>
                <c:pt idx="1619">
                  <c:v>0.25631696501042139</c:v>
                </c:pt>
                <c:pt idx="1620">
                  <c:v>0.25696150088103847</c:v>
                </c:pt>
                <c:pt idx="1621">
                  <c:v>0.25763931171146554</c:v>
                </c:pt>
                <c:pt idx="1622">
                  <c:v>0.2582913847840001</c:v>
                </c:pt>
                <c:pt idx="1623">
                  <c:v>0.25891468424145808</c:v>
                </c:pt>
                <c:pt idx="1624">
                  <c:v>0.25956353307077967</c:v>
                </c:pt>
                <c:pt idx="1625">
                  <c:v>0.26022014412053635</c:v>
                </c:pt>
                <c:pt idx="1626">
                  <c:v>0.26088320614687593</c:v>
                </c:pt>
                <c:pt idx="1627">
                  <c:v>0.26158084878865878</c:v>
                </c:pt>
                <c:pt idx="1628">
                  <c:v>0.26224030364372769</c:v>
                </c:pt>
                <c:pt idx="1629">
                  <c:v>0.26289029662419727</c:v>
                </c:pt>
                <c:pt idx="1630">
                  <c:v>0.26355191840283554</c:v>
                </c:pt>
                <c:pt idx="1631">
                  <c:v>0.26419865942777954</c:v>
                </c:pt>
                <c:pt idx="1632">
                  <c:v>0.26480900415413716</c:v>
                </c:pt>
                <c:pt idx="1633">
                  <c:v>0.2654655357353049</c:v>
                </c:pt>
                <c:pt idx="1634">
                  <c:v>0.26613959233903767</c:v>
                </c:pt>
                <c:pt idx="1635">
                  <c:v>0.26681774640248296</c:v>
                </c:pt>
                <c:pt idx="1636">
                  <c:v>0.26752322514565025</c:v>
                </c:pt>
                <c:pt idx="1637">
                  <c:v>0.26821066033104535</c:v>
                </c:pt>
                <c:pt idx="1638">
                  <c:v>0.26889724185631669</c:v>
                </c:pt>
                <c:pt idx="1639">
                  <c:v>0.26957892734972649</c:v>
                </c:pt>
                <c:pt idx="1640">
                  <c:v>0.27023420468939718</c:v>
                </c:pt>
                <c:pt idx="1641">
                  <c:v>0.27093053362922215</c:v>
                </c:pt>
                <c:pt idx="1642">
                  <c:v>0.27162328125586299</c:v>
                </c:pt>
                <c:pt idx="1643">
                  <c:v>0.27231540646150876</c:v>
                </c:pt>
                <c:pt idx="1644">
                  <c:v>0.2730153545118586</c:v>
                </c:pt>
                <c:pt idx="1645">
                  <c:v>0.27373854721613367</c:v>
                </c:pt>
                <c:pt idx="1646">
                  <c:v>0.27443488778275521</c:v>
                </c:pt>
                <c:pt idx="1647">
                  <c:v>0.27512595623072994</c:v>
                </c:pt>
                <c:pt idx="1648">
                  <c:v>0.27580410678939371</c:v>
                </c:pt>
                <c:pt idx="1649">
                  <c:v>0.27646877334393438</c:v>
                </c:pt>
                <c:pt idx="1650">
                  <c:v>0.27713076442695689</c:v>
                </c:pt>
                <c:pt idx="1651">
                  <c:v>0.27778065959125242</c:v>
                </c:pt>
                <c:pt idx="1652">
                  <c:v>0.27843927199628232</c:v>
                </c:pt>
                <c:pt idx="1653">
                  <c:v>0.27909123586037277</c:v>
                </c:pt>
                <c:pt idx="1654">
                  <c:v>0.27972748555419091</c:v>
                </c:pt>
                <c:pt idx="1655">
                  <c:v>0.28040436350562442</c:v>
                </c:pt>
                <c:pt idx="1656">
                  <c:v>0.28110754219232997</c:v>
                </c:pt>
                <c:pt idx="1657">
                  <c:v>0.28178134264149146</c:v>
                </c:pt>
                <c:pt idx="1658">
                  <c:v>0.28248262731207258</c:v>
                </c:pt>
                <c:pt idx="1659">
                  <c:v>0.28314092557337128</c:v>
                </c:pt>
                <c:pt idx="1660">
                  <c:v>0.28374256869400255</c:v>
                </c:pt>
                <c:pt idx="1661">
                  <c:v>0.28438229584887664</c:v>
                </c:pt>
                <c:pt idx="1662">
                  <c:v>0.28504850989717584</c:v>
                </c:pt>
                <c:pt idx="1663">
                  <c:v>0.28568197268180839</c:v>
                </c:pt>
                <c:pt idx="1664">
                  <c:v>0.28631581864457334</c:v>
                </c:pt>
                <c:pt idx="1665">
                  <c:v>0.28692779546947494</c:v>
                </c:pt>
                <c:pt idx="1666">
                  <c:v>0.28751911338140573</c:v>
                </c:pt>
                <c:pt idx="1667">
                  <c:v>0.28810716047277568</c:v>
                </c:pt>
                <c:pt idx="1668">
                  <c:v>0.28870061884017156</c:v>
                </c:pt>
                <c:pt idx="1669">
                  <c:v>0.28929694539717804</c:v>
                </c:pt>
                <c:pt idx="1670">
                  <c:v>0.28989826764993692</c:v>
                </c:pt>
                <c:pt idx="1671">
                  <c:v>0.2905135154572312</c:v>
                </c:pt>
                <c:pt idx="1672">
                  <c:v>0.2910975404042444</c:v>
                </c:pt>
                <c:pt idx="1673">
                  <c:v>0.29167808644078264</c:v>
                </c:pt>
                <c:pt idx="1674">
                  <c:v>0.29224064347778461</c:v>
                </c:pt>
                <c:pt idx="1675">
                  <c:v>0.29278189602847976</c:v>
                </c:pt>
                <c:pt idx="1676">
                  <c:v>0.29330915705980459</c:v>
                </c:pt>
                <c:pt idx="1677">
                  <c:v>0.29380180803833023</c:v>
                </c:pt>
                <c:pt idx="1678">
                  <c:v>0.29432668216557617</c:v>
                </c:pt>
                <c:pt idx="1679">
                  <c:v>0.29484152485740739</c:v>
                </c:pt>
                <c:pt idx="1680">
                  <c:v>0.29535701834791878</c:v>
                </c:pt>
                <c:pt idx="1681">
                  <c:v>0.29589310327618285</c:v>
                </c:pt>
                <c:pt idx="1682">
                  <c:v>0.29646366025173992</c:v>
                </c:pt>
                <c:pt idx="1683">
                  <c:v>0.29700455712798846</c:v>
                </c:pt>
                <c:pt idx="1684">
                  <c:v>0.29756429075221985</c:v>
                </c:pt>
                <c:pt idx="1685">
                  <c:v>0.29807594328164161</c:v>
                </c:pt>
                <c:pt idx="1686">
                  <c:v>0.29855538870127801</c:v>
                </c:pt>
                <c:pt idx="1687">
                  <c:v>0.2990361764784944</c:v>
                </c:pt>
                <c:pt idx="1688">
                  <c:v>0.29950379839371838</c:v>
                </c:pt>
                <c:pt idx="1689">
                  <c:v>0.29992587890820482</c:v>
                </c:pt>
                <c:pt idx="1690">
                  <c:v>0.3003881676053165</c:v>
                </c:pt>
                <c:pt idx="1691">
                  <c:v>0.30086600418570897</c:v>
                </c:pt>
                <c:pt idx="1692">
                  <c:v>0.30132169078210147</c:v>
                </c:pt>
                <c:pt idx="1693">
                  <c:v>0.3018081427739287</c:v>
                </c:pt>
                <c:pt idx="1694">
                  <c:v>0.3022455593483202</c:v>
                </c:pt>
                <c:pt idx="1695">
                  <c:v>0.30264988989797087</c:v>
                </c:pt>
                <c:pt idx="1696">
                  <c:v>0.30306357878499113</c:v>
                </c:pt>
                <c:pt idx="1697">
                  <c:v>0.30344999740596784</c:v>
                </c:pt>
                <c:pt idx="1698">
                  <c:v>0.30385405213805705</c:v>
                </c:pt>
                <c:pt idx="1699">
                  <c:v>0.30427181812949228</c:v>
                </c:pt>
                <c:pt idx="1700">
                  <c:v>0.30467844602600036</c:v>
                </c:pt>
                <c:pt idx="1701">
                  <c:v>0.30508272752938276</c:v>
                </c:pt>
                <c:pt idx="1702">
                  <c:v>0.30548624525584273</c:v>
                </c:pt>
                <c:pt idx="1703">
                  <c:v>0.30587393400358959</c:v>
                </c:pt>
                <c:pt idx="1704">
                  <c:v>0.30628023090964801</c:v>
                </c:pt>
                <c:pt idx="1705">
                  <c:v>0.30666714112617327</c:v>
                </c:pt>
                <c:pt idx="1706">
                  <c:v>0.30703176056444553</c:v>
                </c:pt>
                <c:pt idx="1707">
                  <c:v>0.30741092121734065</c:v>
                </c:pt>
                <c:pt idx="1708">
                  <c:v>0.30779052277733021</c:v>
                </c:pt>
                <c:pt idx="1709">
                  <c:v>0.30816327949149108</c:v>
                </c:pt>
                <c:pt idx="1710">
                  <c:v>0.30855493862680294</c:v>
                </c:pt>
                <c:pt idx="1711">
                  <c:v>0.30890982396398498</c:v>
                </c:pt>
                <c:pt idx="1712">
                  <c:v>0.30922467347967597</c:v>
                </c:pt>
                <c:pt idx="1713">
                  <c:v>0.30955913590667011</c:v>
                </c:pt>
                <c:pt idx="1714">
                  <c:v>0.30987759137057141</c:v>
                </c:pt>
                <c:pt idx="1715">
                  <c:v>0.31021462143248107</c:v>
                </c:pt>
                <c:pt idx="1716">
                  <c:v>0.31056610661608869</c:v>
                </c:pt>
                <c:pt idx="1717">
                  <c:v>0.31091732677566902</c:v>
                </c:pt>
                <c:pt idx="1718">
                  <c:v>0.3112607990632103</c:v>
                </c:pt>
                <c:pt idx="1719">
                  <c:v>0.31157930293177954</c:v>
                </c:pt>
                <c:pt idx="1720">
                  <c:v>0.31189659187684621</c:v>
                </c:pt>
                <c:pt idx="1721">
                  <c:v>0.31217392793943538</c:v>
                </c:pt>
                <c:pt idx="1722">
                  <c:v>0.31248673399990606</c:v>
                </c:pt>
                <c:pt idx="1723">
                  <c:v>0.31279761964207548</c:v>
                </c:pt>
                <c:pt idx="1724">
                  <c:v>0.31313254303768551</c:v>
                </c:pt>
                <c:pt idx="1725">
                  <c:v>0.31351208260665148</c:v>
                </c:pt>
                <c:pt idx="1726">
                  <c:v>0.31384866736865086</c:v>
                </c:pt>
                <c:pt idx="1727">
                  <c:v>0.31418737571338068</c:v>
                </c:pt>
                <c:pt idx="1728">
                  <c:v>0.31449677338077942</c:v>
                </c:pt>
                <c:pt idx="1729">
                  <c:v>0.31476789965332919</c:v>
                </c:pt>
                <c:pt idx="1730">
                  <c:v>0.31504189436522828</c:v>
                </c:pt>
                <c:pt idx="1731">
                  <c:v>0.31532034150054705</c:v>
                </c:pt>
                <c:pt idx="1732">
                  <c:v>0.31559576377579246</c:v>
                </c:pt>
                <c:pt idx="1733">
                  <c:v>0.31588399554533347</c:v>
                </c:pt>
                <c:pt idx="1734">
                  <c:v>0.31615104303431379</c:v>
                </c:pt>
                <c:pt idx="1735">
                  <c:v>0.31641684144528148</c:v>
                </c:pt>
                <c:pt idx="1736">
                  <c:v>0.31667297959018237</c:v>
                </c:pt>
                <c:pt idx="1737">
                  <c:v>0.31691890757813035</c:v>
                </c:pt>
                <c:pt idx="1738">
                  <c:v>0.31713667724005518</c:v>
                </c:pt>
                <c:pt idx="1739">
                  <c:v>0.31739518574459685</c:v>
                </c:pt>
                <c:pt idx="1740">
                  <c:v>0.31766661271070351</c:v>
                </c:pt>
                <c:pt idx="1741">
                  <c:v>0.31794245084420197</c:v>
                </c:pt>
                <c:pt idx="1742">
                  <c:v>0.31824248526373972</c:v>
                </c:pt>
                <c:pt idx="1743">
                  <c:v>0.31853616609218421</c:v>
                </c:pt>
                <c:pt idx="1744">
                  <c:v>0.31882143403830526</c:v>
                </c:pt>
                <c:pt idx="1745">
                  <c:v>0.31909584523306728</c:v>
                </c:pt>
                <c:pt idx="1746">
                  <c:v>0.31934507940863116</c:v>
                </c:pt>
                <c:pt idx="1747">
                  <c:v>0.31957291604834254</c:v>
                </c:pt>
                <c:pt idx="1748">
                  <c:v>0.31982712053920143</c:v>
                </c:pt>
                <c:pt idx="1749">
                  <c:v>0.32005014394526216</c:v>
                </c:pt>
                <c:pt idx="1750">
                  <c:v>0.32029778121316621</c:v>
                </c:pt>
                <c:pt idx="1751">
                  <c:v>0.32057154378133329</c:v>
                </c:pt>
                <c:pt idx="1752">
                  <c:v>0.32084694950286624</c:v>
                </c:pt>
                <c:pt idx="1753">
                  <c:v>0.32113018864949044</c:v>
                </c:pt>
                <c:pt idx="1754">
                  <c:v>0.32141369206922438</c:v>
                </c:pt>
                <c:pt idx="1755">
                  <c:v>0.32172891818434018</c:v>
                </c:pt>
                <c:pt idx="1756">
                  <c:v>0.3220122894578894</c:v>
                </c:pt>
                <c:pt idx="1757">
                  <c:v>0.32228229414931675</c:v>
                </c:pt>
                <c:pt idx="1758">
                  <c:v>0.32253064326794539</c:v>
                </c:pt>
                <c:pt idx="1759">
                  <c:v>0.32279923609688321</c:v>
                </c:pt>
                <c:pt idx="1760">
                  <c:v>0.32305533649288182</c:v>
                </c:pt>
                <c:pt idx="1761">
                  <c:v>0.32331590887797618</c:v>
                </c:pt>
                <c:pt idx="1762">
                  <c:v>0.32359640611752666</c:v>
                </c:pt>
                <c:pt idx="1763">
                  <c:v>0.32389778721477025</c:v>
                </c:pt>
                <c:pt idx="1764">
                  <c:v>0.32417139746389045</c:v>
                </c:pt>
                <c:pt idx="1765">
                  <c:v>0.32443320878472309</c:v>
                </c:pt>
                <c:pt idx="1766">
                  <c:v>0.32472441940888824</c:v>
                </c:pt>
                <c:pt idx="1767">
                  <c:v>0.32501512994858572</c:v>
                </c:pt>
                <c:pt idx="1768">
                  <c:v>0.32526924960239478</c:v>
                </c:pt>
                <c:pt idx="1769">
                  <c:v>0.3255640086789614</c:v>
                </c:pt>
                <c:pt idx="1770">
                  <c:v>0.3258985980615563</c:v>
                </c:pt>
                <c:pt idx="1771">
                  <c:v>0.32619891683505325</c:v>
                </c:pt>
                <c:pt idx="1772">
                  <c:v>0.32649861838280841</c:v>
                </c:pt>
                <c:pt idx="1773">
                  <c:v>0.32680784034744015</c:v>
                </c:pt>
                <c:pt idx="1774">
                  <c:v>0.32708113083553086</c:v>
                </c:pt>
                <c:pt idx="1775">
                  <c:v>0.32734144133451709</c:v>
                </c:pt>
                <c:pt idx="1776">
                  <c:v>0.32758424642647821</c:v>
                </c:pt>
                <c:pt idx="1777">
                  <c:v>0.3278315931912989</c:v>
                </c:pt>
                <c:pt idx="1778">
                  <c:v>0.32806854527691104</c:v>
                </c:pt>
                <c:pt idx="1779">
                  <c:v>0.3282699249003283</c:v>
                </c:pt>
                <c:pt idx="1780">
                  <c:v>0.32846718758706733</c:v>
                </c:pt>
                <c:pt idx="1781">
                  <c:v>0.32861624589026134</c:v>
                </c:pt>
                <c:pt idx="1782">
                  <c:v>0.32876979531265732</c:v>
                </c:pt>
                <c:pt idx="1783">
                  <c:v>0.32890455572519822</c:v>
                </c:pt>
                <c:pt idx="1784">
                  <c:v>0.32899779533131385</c:v>
                </c:pt>
                <c:pt idx="1785">
                  <c:v>0.32908063924921493</c:v>
                </c:pt>
                <c:pt idx="1786">
                  <c:v>0.32912571341180968</c:v>
                </c:pt>
                <c:pt idx="1787">
                  <c:v>0.32910403382736247</c:v>
                </c:pt>
                <c:pt idx="1788">
                  <c:v>0.32910157643247318</c:v>
                </c:pt>
                <c:pt idx="1789">
                  <c:v>0.32911353058243481</c:v>
                </c:pt>
                <c:pt idx="1790">
                  <c:v>0.32905078060108889</c:v>
                </c:pt>
                <c:pt idx="1791">
                  <c:v>0.32899351181808073</c:v>
                </c:pt>
                <c:pt idx="1792">
                  <c:v>0.32890231985815538</c:v>
                </c:pt>
                <c:pt idx="1793">
                  <c:v>0.32871950648097509</c:v>
                </c:pt>
                <c:pt idx="1794">
                  <c:v>0.32856676128498546</c:v>
                </c:pt>
                <c:pt idx="1795">
                  <c:v>0.32840113057136161</c:v>
                </c:pt>
                <c:pt idx="1796">
                  <c:v>0.32819663921322595</c:v>
                </c:pt>
                <c:pt idx="1797">
                  <c:v>0.3279814715817711</c:v>
                </c:pt>
                <c:pt idx="1798">
                  <c:v>0.32776114441753507</c:v>
                </c:pt>
                <c:pt idx="1799">
                  <c:v>0.32751578923156527</c:v>
                </c:pt>
                <c:pt idx="1800">
                  <c:v>0.32724600807166859</c:v>
                </c:pt>
                <c:pt idx="1801">
                  <c:v>0.32696121638440917</c:v>
                </c:pt>
                <c:pt idx="1802">
                  <c:v>0.32666567122239454</c:v>
                </c:pt>
                <c:pt idx="1803">
                  <c:v>0.32634741889267127</c:v>
                </c:pt>
                <c:pt idx="1804">
                  <c:v>0.32600158998974643</c:v>
                </c:pt>
                <c:pt idx="1805">
                  <c:v>0.32562033767494808</c:v>
                </c:pt>
                <c:pt idx="1806">
                  <c:v>0.32521577027280535</c:v>
                </c:pt>
                <c:pt idx="1807">
                  <c:v>0.32482576652683887</c:v>
                </c:pt>
                <c:pt idx="1808">
                  <c:v>0.32441570290223354</c:v>
                </c:pt>
                <c:pt idx="1809">
                  <c:v>0.32398604863484898</c:v>
                </c:pt>
                <c:pt idx="1810">
                  <c:v>0.3235603709360414</c:v>
                </c:pt>
                <c:pt idx="1811">
                  <c:v>0.32313554469287503</c:v>
                </c:pt>
                <c:pt idx="1812">
                  <c:v>0.32269164585413845</c:v>
                </c:pt>
                <c:pt idx="1813">
                  <c:v>0.3222487413015161</c:v>
                </c:pt>
                <c:pt idx="1814">
                  <c:v>0.32182404116742847</c:v>
                </c:pt>
                <c:pt idx="1815">
                  <c:v>0.32142610469176186</c:v>
                </c:pt>
                <c:pt idx="1816">
                  <c:v>0.32100057083962502</c:v>
                </c:pt>
                <c:pt idx="1817">
                  <c:v>0.32059934250427352</c:v>
                </c:pt>
                <c:pt idx="1818">
                  <c:v>0.32016188377062682</c:v>
                </c:pt>
                <c:pt idx="1819">
                  <c:v>0.31970698418678523</c:v>
                </c:pt>
                <c:pt idx="1820">
                  <c:v>0.31924779046266633</c:v>
                </c:pt>
                <c:pt idx="1821">
                  <c:v>0.3187962670100476</c:v>
                </c:pt>
                <c:pt idx="1822">
                  <c:v>0.31833338276775808</c:v>
                </c:pt>
                <c:pt idx="1823">
                  <c:v>0.31786114107623181</c:v>
                </c:pt>
                <c:pt idx="1824">
                  <c:v>0.31738416755879473</c:v>
                </c:pt>
                <c:pt idx="1825">
                  <c:v>0.31688184520147072</c:v>
                </c:pt>
                <c:pt idx="1826">
                  <c:v>0.31634968564132293</c:v>
                </c:pt>
                <c:pt idx="1827">
                  <c:v>0.31581373102693155</c:v>
                </c:pt>
                <c:pt idx="1828">
                  <c:v>0.31525037590039601</c:v>
                </c:pt>
                <c:pt idx="1829">
                  <c:v>0.31470894100914365</c:v>
                </c:pt>
                <c:pt idx="1830">
                  <c:v>0.31417112864394353</c:v>
                </c:pt>
                <c:pt idx="1831">
                  <c:v>0.31362045437252661</c:v>
                </c:pt>
                <c:pt idx="1832">
                  <c:v>0.3131006398151201</c:v>
                </c:pt>
                <c:pt idx="1833">
                  <c:v>0.31254390519642195</c:v>
                </c:pt>
                <c:pt idx="1834">
                  <c:v>0.31191835225760128</c:v>
                </c:pt>
                <c:pt idx="1835">
                  <c:v>0.31128550321354659</c:v>
                </c:pt>
                <c:pt idx="1836">
                  <c:v>0.31063123443387902</c:v>
                </c:pt>
                <c:pt idx="1837">
                  <c:v>0.3099745579613109</c:v>
                </c:pt>
                <c:pt idx="1838">
                  <c:v>0.30932725654870247</c:v>
                </c:pt>
                <c:pt idx="1839">
                  <c:v>0.30865222740165876</c:v>
                </c:pt>
                <c:pt idx="1840">
                  <c:v>0.30795488204617788</c:v>
                </c:pt>
                <c:pt idx="1841">
                  <c:v>0.30721562109861011</c:v>
                </c:pt>
                <c:pt idx="1842">
                  <c:v>0.30645547425834763</c:v>
                </c:pt>
                <c:pt idx="1843">
                  <c:v>0.30570504464459303</c:v>
                </c:pt>
                <c:pt idx="1844">
                  <c:v>0.30492382883101093</c:v>
                </c:pt>
                <c:pt idx="1845">
                  <c:v>0.30411341514252305</c:v>
                </c:pt>
                <c:pt idx="1846">
                  <c:v>0.30327857860824908</c:v>
                </c:pt>
                <c:pt idx="1847">
                  <c:v>0.30241095000551765</c:v>
                </c:pt>
                <c:pt idx="1848">
                  <c:v>0.30154858680253693</c:v>
                </c:pt>
                <c:pt idx="1849">
                  <c:v>0.30066113835726366</c:v>
                </c:pt>
                <c:pt idx="1850">
                  <c:v>0.29978456440297802</c:v>
                </c:pt>
                <c:pt idx="1851">
                  <c:v>0.29890137187353244</c:v>
                </c:pt>
                <c:pt idx="1852">
                  <c:v>0.29800685388169063</c:v>
                </c:pt>
                <c:pt idx="1853">
                  <c:v>0.29706311535242774</c:v>
                </c:pt>
                <c:pt idx="1854">
                  <c:v>0.29622059322129118</c:v>
                </c:pt>
                <c:pt idx="1855">
                  <c:v>0.29544760365521694</c:v>
                </c:pt>
                <c:pt idx="1856">
                  <c:v>0.29481492705124795</c:v>
                </c:pt>
                <c:pt idx="1857">
                  <c:v>0.2942373099530185</c:v>
                </c:pt>
                <c:pt idx="1858">
                  <c:v>0.29380726386689254</c:v>
                </c:pt>
                <c:pt idx="1859">
                  <c:v>0.29345162379694684</c:v>
                </c:pt>
                <c:pt idx="1860">
                  <c:v>0.29321416347508655</c:v>
                </c:pt>
                <c:pt idx="1861">
                  <c:v>0.29310200359252297</c:v>
                </c:pt>
                <c:pt idx="1862">
                  <c:v>0.29316074950409282</c:v>
                </c:pt>
                <c:pt idx="1863">
                  <c:v>0.29332488733966033</c:v>
                </c:pt>
                <c:pt idx="1864">
                  <c:v>0.29355303869293986</c:v>
                </c:pt>
                <c:pt idx="1865">
                  <c:v>0.2938606171258043</c:v>
                </c:pt>
                <c:pt idx="1866">
                  <c:v>0.2941919367489052</c:v>
                </c:pt>
                <c:pt idx="1867">
                  <c:v>0.29451984137930032</c:v>
                </c:pt>
                <c:pt idx="1868">
                  <c:v>0.29486975810856109</c:v>
                </c:pt>
                <c:pt idx="1869">
                  <c:v>0.2951877566022249</c:v>
                </c:pt>
                <c:pt idx="1870">
                  <c:v>0.29547243515433502</c:v>
                </c:pt>
                <c:pt idx="1871">
                  <c:v>0.29569119705421493</c:v>
                </c:pt>
                <c:pt idx="1872">
                  <c:v>0.29588546583264114</c:v>
                </c:pt>
                <c:pt idx="1873">
                  <c:v>0.2960371283736502</c:v>
                </c:pt>
                <c:pt idx="1874">
                  <c:v>0.29615625324112765</c:v>
                </c:pt>
                <c:pt idx="1875">
                  <c:v>0.29626305717147239</c:v>
                </c:pt>
                <c:pt idx="1876">
                  <c:v>0.29636231730158974</c:v>
                </c:pt>
                <c:pt idx="1877">
                  <c:v>0.29641819192489161</c:v>
                </c:pt>
                <c:pt idx="1878">
                  <c:v>0.29643577242691449</c:v>
                </c:pt>
                <c:pt idx="1879">
                  <c:v>0.29643801376100304</c:v>
                </c:pt>
                <c:pt idx="1880">
                  <c:v>0.2963941498407402</c:v>
                </c:pt>
                <c:pt idx="1881">
                  <c:v>0.29635179741246448</c:v>
                </c:pt>
                <c:pt idx="1882">
                  <c:v>0.29627578258913756</c:v>
                </c:pt>
                <c:pt idx="1883">
                  <c:v>0.29624962894958778</c:v>
                </c:pt>
                <c:pt idx="1884">
                  <c:v>0.29622663043184155</c:v>
                </c:pt>
                <c:pt idx="1885">
                  <c:v>0.29615440939686843</c:v>
                </c:pt>
                <c:pt idx="1886">
                  <c:v>0.2961427808293729</c:v>
                </c:pt>
                <c:pt idx="1887">
                  <c:v>0.29612967748526325</c:v>
                </c:pt>
                <c:pt idx="1888">
                  <c:v>0.29607840828335186</c:v>
                </c:pt>
                <c:pt idx="1889">
                  <c:v>0.29607186964549648</c:v>
                </c:pt>
                <c:pt idx="1890">
                  <c:v>0.29605395097090076</c:v>
                </c:pt>
                <c:pt idx="1891">
                  <c:v>0.29607083880716129</c:v>
                </c:pt>
                <c:pt idx="1892">
                  <c:v>0.29613052829337888</c:v>
                </c:pt>
                <c:pt idx="1893">
                  <c:v>0.29620019974993844</c:v>
                </c:pt>
                <c:pt idx="1894">
                  <c:v>0.29631070747124022</c:v>
                </c:pt>
                <c:pt idx="1895">
                  <c:v>0.29648099804865091</c:v>
                </c:pt>
                <c:pt idx="1896">
                  <c:v>0.29667480703993626</c:v>
                </c:pt>
                <c:pt idx="1897">
                  <c:v>0.296866251830471</c:v>
                </c:pt>
                <c:pt idx="1898">
                  <c:v>0.29707639367594912</c:v>
                </c:pt>
                <c:pt idx="1899">
                  <c:v>0.29734369507749775</c:v>
                </c:pt>
                <c:pt idx="1900">
                  <c:v>0.29760469896197739</c:v>
                </c:pt>
                <c:pt idx="1901">
                  <c:v>0.29796791308824822</c:v>
                </c:pt>
                <c:pt idx="1902">
                  <c:v>0.29833329303997952</c:v>
                </c:pt>
                <c:pt idx="1903">
                  <c:v>0.29860715060920051</c:v>
                </c:pt>
                <c:pt idx="1904">
                  <c:v>0.29897244554772118</c:v>
                </c:pt>
                <c:pt idx="1905">
                  <c:v>0.29938407897622527</c:v>
                </c:pt>
                <c:pt idx="1906">
                  <c:v>0.29976893008207223</c:v>
                </c:pt>
                <c:pt idx="1907">
                  <c:v>0.30026259761777191</c:v>
                </c:pt>
                <c:pt idx="1908">
                  <c:v>0.3006969697199115</c:v>
                </c:pt>
                <c:pt idx="1909">
                  <c:v>0.301080376596565</c:v>
                </c:pt>
                <c:pt idx="1910">
                  <c:v>0.30145140246182711</c:v>
                </c:pt>
                <c:pt idx="1911">
                  <c:v>0.30181184443634596</c:v>
                </c:pt>
                <c:pt idx="1912">
                  <c:v>0.30218363968314388</c:v>
                </c:pt>
                <c:pt idx="1913">
                  <c:v>0.30255752957401127</c:v>
                </c:pt>
                <c:pt idx="1914">
                  <c:v>0.30286858720684645</c:v>
                </c:pt>
                <c:pt idx="1915">
                  <c:v>0.30318325527662232</c:v>
                </c:pt>
                <c:pt idx="1916">
                  <c:v>0.30347652981169188</c:v>
                </c:pt>
                <c:pt idx="1917">
                  <c:v>0.30370970735473729</c:v>
                </c:pt>
                <c:pt idx="1918">
                  <c:v>0.30392140270814871</c:v>
                </c:pt>
                <c:pt idx="1919">
                  <c:v>0.30409213430140863</c:v>
                </c:pt>
                <c:pt idx="1920">
                  <c:v>0.30422101622012304</c:v>
                </c:pt>
                <c:pt idx="1921">
                  <c:v>0.30429364813409149</c:v>
                </c:pt>
                <c:pt idx="1922">
                  <c:v>0.30434193569998053</c:v>
                </c:pt>
                <c:pt idx="1923">
                  <c:v>0.30434408285008135</c:v>
                </c:pt>
                <c:pt idx="1924">
                  <c:v>0.30425067064823419</c:v>
                </c:pt>
                <c:pt idx="1925">
                  <c:v>0.30418367710494848</c:v>
                </c:pt>
                <c:pt idx="1926">
                  <c:v>0.30413147556211856</c:v>
                </c:pt>
                <c:pt idx="1927">
                  <c:v>0.30402458430906237</c:v>
                </c:pt>
                <c:pt idx="1928">
                  <c:v>0.30392916625924671</c:v>
                </c:pt>
                <c:pt idx="1929">
                  <c:v>0.30381067905035014</c:v>
                </c:pt>
                <c:pt idx="1930">
                  <c:v>0.30358373608174688</c:v>
                </c:pt>
                <c:pt idx="1931">
                  <c:v>0.30337740019777665</c:v>
                </c:pt>
                <c:pt idx="1932">
                  <c:v>0.30319867201910067</c:v>
                </c:pt>
                <c:pt idx="1933">
                  <c:v>0.30303169229507382</c:v>
                </c:pt>
                <c:pt idx="1934">
                  <c:v>0.30283462440763076</c:v>
                </c:pt>
                <c:pt idx="1935">
                  <c:v>0.30268092433468385</c:v>
                </c:pt>
                <c:pt idx="1936">
                  <c:v>0.30249237467120255</c:v>
                </c:pt>
                <c:pt idx="1937">
                  <c:v>0.30226803395691598</c:v>
                </c:pt>
                <c:pt idx="1938">
                  <c:v>0.30211240348630158</c:v>
                </c:pt>
                <c:pt idx="1939">
                  <c:v>0.30196453041403432</c:v>
                </c:pt>
                <c:pt idx="1940">
                  <c:v>0.3018171534248823</c:v>
                </c:pt>
                <c:pt idx="1941">
                  <c:v>0.30174438655618202</c:v>
                </c:pt>
                <c:pt idx="1942">
                  <c:v>0.3016654621466322</c:v>
                </c:pt>
                <c:pt idx="1943">
                  <c:v>0.30159877287743325</c:v>
                </c:pt>
                <c:pt idx="1944">
                  <c:v>0.3015493611583997</c:v>
                </c:pt>
                <c:pt idx="1945">
                  <c:v>0.30152742377899916</c:v>
                </c:pt>
                <c:pt idx="1946">
                  <c:v>0.30149906922339204</c:v>
                </c:pt>
                <c:pt idx="1947">
                  <c:v>0.30151396806674108</c:v>
                </c:pt>
                <c:pt idx="1948">
                  <c:v>0.30145461370081206</c:v>
                </c:pt>
                <c:pt idx="1949">
                  <c:v>0.30135696574508125</c:v>
                </c:pt>
                <c:pt idx="1950">
                  <c:v>0.30127494290798867</c:v>
                </c:pt>
                <c:pt idx="1951">
                  <c:v>0.30114052378646217</c:v>
                </c:pt>
                <c:pt idx="1952">
                  <c:v>0.30102378557089532</c:v>
                </c:pt>
                <c:pt idx="1953">
                  <c:v>0.30096056537238969</c:v>
                </c:pt>
                <c:pt idx="1954">
                  <c:v>0.30084104741921647</c:v>
                </c:pt>
                <c:pt idx="1955">
                  <c:v>0.30073650657045442</c:v>
                </c:pt>
                <c:pt idx="1956">
                  <c:v>0.30059020034451001</c:v>
                </c:pt>
                <c:pt idx="1957">
                  <c:v>0.3004151561719241</c:v>
                </c:pt>
                <c:pt idx="1958">
                  <c:v>0.30019836748487233</c:v>
                </c:pt>
                <c:pt idx="1959">
                  <c:v>0.2999228249299542</c:v>
                </c:pt>
                <c:pt idx="1960">
                  <c:v>0.29965268591076721</c:v>
                </c:pt>
                <c:pt idx="1961">
                  <c:v>0.29937283543201015</c:v>
                </c:pt>
                <c:pt idx="1962">
                  <c:v>0.2991053438325339</c:v>
                </c:pt>
                <c:pt idx="1963">
                  <c:v>0.2988777334847596</c:v>
                </c:pt>
                <c:pt idx="1964">
                  <c:v>0.29863735585065548</c:v>
                </c:pt>
                <c:pt idx="1965">
                  <c:v>0.29841337679389562</c:v>
                </c:pt>
                <c:pt idx="1966">
                  <c:v>0.29813383592472764</c:v>
                </c:pt>
                <c:pt idx="1967">
                  <c:v>0.29773011408276889</c:v>
                </c:pt>
                <c:pt idx="1968">
                  <c:v>0.29734360730725662</c:v>
                </c:pt>
                <c:pt idx="1969">
                  <c:v>0.29700481534352247</c:v>
                </c:pt>
                <c:pt idx="1970">
                  <c:v>0.29664153964844786</c:v>
                </c:pt>
                <c:pt idx="1971">
                  <c:v>0.29623097203739146</c:v>
                </c:pt>
                <c:pt idx="1972">
                  <c:v>0.29585837107451424</c:v>
                </c:pt>
                <c:pt idx="1973">
                  <c:v>0.29551931029999162</c:v>
                </c:pt>
                <c:pt idx="1974">
                  <c:v>0.2951088954498986</c:v>
                </c:pt>
                <c:pt idx="1975">
                  <c:v>0.29472187358649665</c:v>
                </c:pt>
                <c:pt idx="1976">
                  <c:v>0.29441484433018789</c:v>
                </c:pt>
                <c:pt idx="1977">
                  <c:v>0.29402663292042969</c:v>
                </c:pt>
                <c:pt idx="1978">
                  <c:v>0.2935359047839306</c:v>
                </c:pt>
                <c:pt idx="1979">
                  <c:v>0.29315015374886272</c:v>
                </c:pt>
                <c:pt idx="1980">
                  <c:v>0.29282789448812957</c:v>
                </c:pt>
                <c:pt idx="1981">
                  <c:v>0.29242290529246873</c:v>
                </c:pt>
                <c:pt idx="1982">
                  <c:v>0.29201816826059068</c:v>
                </c:pt>
                <c:pt idx="1983">
                  <c:v>0.29157546975228438</c:v>
                </c:pt>
                <c:pt idx="1984">
                  <c:v>0.29101290199488439</c:v>
                </c:pt>
                <c:pt idx="1985">
                  <c:v>0.29063323778064687</c:v>
                </c:pt>
                <c:pt idx="1986">
                  <c:v>0.29033980116898478</c:v>
                </c:pt>
                <c:pt idx="1987">
                  <c:v>0.29000232649071939</c:v>
                </c:pt>
                <c:pt idx="1988">
                  <c:v>0.28978762689240456</c:v>
                </c:pt>
                <c:pt idx="1989">
                  <c:v>0.28944201325506974</c:v>
                </c:pt>
                <c:pt idx="1990">
                  <c:v>0.28895960189650638</c:v>
                </c:pt>
                <c:pt idx="1991">
                  <c:v>0.28858926990023881</c:v>
                </c:pt>
                <c:pt idx="1992">
                  <c:v>0.28822187899215657</c:v>
                </c:pt>
                <c:pt idx="1993">
                  <c:v>0.28787776680814298</c:v>
                </c:pt>
                <c:pt idx="1994">
                  <c:v>0.28762015774550881</c:v>
                </c:pt>
                <c:pt idx="1995">
                  <c:v>0.28730167405758344</c:v>
                </c:pt>
                <c:pt idx="1996">
                  <c:v>0.28696075418469341</c:v>
                </c:pt>
                <c:pt idx="1997">
                  <c:v>0.28664209168361937</c:v>
                </c:pt>
                <c:pt idx="1998">
                  <c:v>0.28635121526888124</c:v>
                </c:pt>
                <c:pt idx="1999">
                  <c:v>0.28595070725999777</c:v>
                </c:pt>
                <c:pt idx="2000">
                  <c:v>0.285583052882808</c:v>
                </c:pt>
                <c:pt idx="2001">
                  <c:v>0.28522218967834384</c:v>
                </c:pt>
                <c:pt idx="2002">
                  <c:v>0.28480220562118508</c:v>
                </c:pt>
                <c:pt idx="2003">
                  <c:v>0.28446391903993917</c:v>
                </c:pt>
                <c:pt idx="2004">
                  <c:v>0.28423067332002755</c:v>
                </c:pt>
                <c:pt idx="2005">
                  <c:v>0.28393546957394339</c:v>
                </c:pt>
                <c:pt idx="2006">
                  <c:v>0.28363377518832095</c:v>
                </c:pt>
                <c:pt idx="2007">
                  <c:v>0.28332946663720765</c:v>
                </c:pt>
                <c:pt idx="2008">
                  <c:v>0.28298884854238304</c:v>
                </c:pt>
                <c:pt idx="2009">
                  <c:v>0.2826870100961188</c:v>
                </c:pt>
                <c:pt idx="2010">
                  <c:v>0.28247851869531326</c:v>
                </c:pt>
                <c:pt idx="2011">
                  <c:v>0.28223331583381839</c:v>
                </c:pt>
                <c:pt idx="2012">
                  <c:v>0.28191283986707555</c:v>
                </c:pt>
                <c:pt idx="2013">
                  <c:v>0.28158201197451888</c:v>
                </c:pt>
                <c:pt idx="2014">
                  <c:v>0.28121572023192326</c:v>
                </c:pt>
                <c:pt idx="2015">
                  <c:v>0.28090461099757708</c:v>
                </c:pt>
                <c:pt idx="2016">
                  <c:v>0.28067800046029845</c:v>
                </c:pt>
                <c:pt idx="2017">
                  <c:v>0.28040666037268286</c:v>
                </c:pt>
                <c:pt idx="2018">
                  <c:v>0.28007451781976478</c:v>
                </c:pt>
                <c:pt idx="2019">
                  <c:v>0.27970811026429748</c:v>
                </c:pt>
                <c:pt idx="2020">
                  <c:v>0.27927908330564416</c:v>
                </c:pt>
                <c:pt idx="2021">
                  <c:v>0.27887995929194914</c:v>
                </c:pt>
                <c:pt idx="2022">
                  <c:v>0.27850383083650748</c:v>
                </c:pt>
                <c:pt idx="2023">
                  <c:v>0.27814965703580058</c:v>
                </c:pt>
                <c:pt idx="2024">
                  <c:v>0.27785422232480378</c:v>
                </c:pt>
                <c:pt idx="2025">
                  <c:v>0.27753116124662774</c:v>
                </c:pt>
                <c:pt idx="2026">
                  <c:v>0.27720406047376517</c:v>
                </c:pt>
                <c:pt idx="2027">
                  <c:v>0.27685805977077754</c:v>
                </c:pt>
                <c:pt idx="2028">
                  <c:v>0.27645922766887349</c:v>
                </c:pt>
                <c:pt idx="2029">
                  <c:v>0.2762339919640957</c:v>
                </c:pt>
                <c:pt idx="2030">
                  <c:v>0.27595110991110799</c:v>
                </c:pt>
                <c:pt idx="2031">
                  <c:v>0.27565067852435082</c:v>
                </c:pt>
                <c:pt idx="2032">
                  <c:v>0.27536566927965295</c:v>
                </c:pt>
                <c:pt idx="2033">
                  <c:v>0.27494461130543019</c:v>
                </c:pt>
                <c:pt idx="2034">
                  <c:v>0.27453293071292278</c:v>
                </c:pt>
                <c:pt idx="2035">
                  <c:v>0.27433835618858832</c:v>
                </c:pt>
                <c:pt idx="2036">
                  <c:v>0.2740932966977887</c:v>
                </c:pt>
                <c:pt idx="2037">
                  <c:v>0.27377717807358465</c:v>
                </c:pt>
                <c:pt idx="2038">
                  <c:v>0.27352797595252409</c:v>
                </c:pt>
                <c:pt idx="2039">
                  <c:v>0.27316593281468948</c:v>
                </c:pt>
                <c:pt idx="2040">
                  <c:v>0.27285444682934351</c:v>
                </c:pt>
                <c:pt idx="2041">
                  <c:v>0.27264265158218387</c:v>
                </c:pt>
                <c:pt idx="2042">
                  <c:v>0.27237312114311441</c:v>
                </c:pt>
                <c:pt idx="2043">
                  <c:v>0.27215107107334907</c:v>
                </c:pt>
                <c:pt idx="2044">
                  <c:v>0.27188036549516476</c:v>
                </c:pt>
                <c:pt idx="2045">
                  <c:v>0.27165160140880334</c:v>
                </c:pt>
                <c:pt idx="2046">
                  <c:v>0.27139880616486983</c:v>
                </c:pt>
                <c:pt idx="2047">
                  <c:v>0.27103480504003169</c:v>
                </c:pt>
                <c:pt idx="2048">
                  <c:v>0.27073999475880101</c:v>
                </c:pt>
                <c:pt idx="2049">
                  <c:v>0.27038241478360464</c:v>
                </c:pt>
                <c:pt idx="2050">
                  <c:v>0.27001432304433237</c:v>
                </c:pt>
                <c:pt idx="2051">
                  <c:v>0.26969042876472876</c:v>
                </c:pt>
                <c:pt idx="2052">
                  <c:v>0.26933132135329046</c:v>
                </c:pt>
                <c:pt idx="2053">
                  <c:v>0.26906186856068165</c:v>
                </c:pt>
                <c:pt idx="2054">
                  <c:v>0.26889551981185128</c:v>
                </c:pt>
                <c:pt idx="2055">
                  <c:v>0.26867370345863306</c:v>
                </c:pt>
                <c:pt idx="2056">
                  <c:v>0.26833403655682325</c:v>
                </c:pt>
                <c:pt idx="2057">
                  <c:v>0.2679482384921964</c:v>
                </c:pt>
                <c:pt idx="2058">
                  <c:v>0.26749258022105343</c:v>
                </c:pt>
                <c:pt idx="2059">
                  <c:v>0.26704413790764686</c:v>
                </c:pt>
                <c:pt idx="2060">
                  <c:v>0.26674131331490314</c:v>
                </c:pt>
                <c:pt idx="2061">
                  <c:v>0.26643847916455043</c:v>
                </c:pt>
                <c:pt idx="2062">
                  <c:v>0.2661498024106595</c:v>
                </c:pt>
                <c:pt idx="2063">
                  <c:v>0.26578631626250532</c:v>
                </c:pt>
                <c:pt idx="2064">
                  <c:v>0.26530255262037272</c:v>
                </c:pt>
                <c:pt idx="2065">
                  <c:v>0.26479749818030363</c:v>
                </c:pt>
                <c:pt idx="2066">
                  <c:v>0.26422161469451105</c:v>
                </c:pt>
                <c:pt idx="2067">
                  <c:v>0.26370926897595315</c:v>
                </c:pt>
                <c:pt idx="2068">
                  <c:v>0.26328094957932646</c:v>
                </c:pt>
                <c:pt idx="2069">
                  <c:v>0.26291243912089263</c:v>
                </c:pt>
                <c:pt idx="2070">
                  <c:v>0.26246233140112918</c:v>
                </c:pt>
                <c:pt idx="2071">
                  <c:v>0.26197572147172693</c:v>
                </c:pt>
                <c:pt idx="2072">
                  <c:v>0.26142025455030843</c:v>
                </c:pt>
                <c:pt idx="2073">
                  <c:v>0.26068598708358376</c:v>
                </c:pt>
                <c:pt idx="2074">
                  <c:v>0.26022974039051555</c:v>
                </c:pt>
                <c:pt idx="2075">
                  <c:v>0.25983153290098088</c:v>
                </c:pt>
                <c:pt idx="2076">
                  <c:v>0.25918627610266848</c:v>
                </c:pt>
                <c:pt idx="2077">
                  <c:v>0.25865076520386171</c:v>
                </c:pt>
                <c:pt idx="2078">
                  <c:v>0.25813018599812904</c:v>
                </c:pt>
                <c:pt idx="2079">
                  <c:v>0.25736491960957064</c:v>
                </c:pt>
                <c:pt idx="2080">
                  <c:v>0.25679866176927263</c:v>
                </c:pt>
                <c:pt idx="2081">
                  <c:v>0.25644361603289467</c:v>
                </c:pt>
                <c:pt idx="2082">
                  <c:v>0.25586051128715587</c:v>
                </c:pt>
                <c:pt idx="2083">
                  <c:v>0.25531290298248727</c:v>
                </c:pt>
                <c:pt idx="2084">
                  <c:v>0.25481072419905093</c:v>
                </c:pt>
                <c:pt idx="2085">
                  <c:v>0.25409711601191409</c:v>
                </c:pt>
                <c:pt idx="2086">
                  <c:v>0.25337209572703773</c:v>
                </c:pt>
                <c:pt idx="2087">
                  <c:v>0.2528329646200726</c:v>
                </c:pt>
                <c:pt idx="2088">
                  <c:v>0.25215627996841622</c:v>
                </c:pt>
                <c:pt idx="2089">
                  <c:v>0.2514084307444111</c:v>
                </c:pt>
                <c:pt idx="2090">
                  <c:v>0.25084543147778526</c:v>
                </c:pt>
                <c:pt idx="2091">
                  <c:v>0.25011933632158839</c:v>
                </c:pt>
                <c:pt idx="2092">
                  <c:v>0.24948849295894951</c:v>
                </c:pt>
                <c:pt idx="2093">
                  <c:v>0.24919275707131583</c:v>
                </c:pt>
                <c:pt idx="2094">
                  <c:v>0.24881233599778993</c:v>
                </c:pt>
                <c:pt idx="2095">
                  <c:v>0.24825660255862703</c:v>
                </c:pt>
                <c:pt idx="2096">
                  <c:v>0.24785767124843186</c:v>
                </c:pt>
                <c:pt idx="2097">
                  <c:v>0.24747343677439146</c:v>
                </c:pt>
                <c:pt idx="2098">
                  <c:v>0.24687283124510753</c:v>
                </c:pt>
                <c:pt idx="2099">
                  <c:v>0.24665644947138002</c:v>
                </c:pt>
                <c:pt idx="2100">
                  <c:v>0.24641098573543344</c:v>
                </c:pt>
                <c:pt idx="2101">
                  <c:v>0.24578520457543529</c:v>
                </c:pt>
                <c:pt idx="2102">
                  <c:v>0.24547128703034116</c:v>
                </c:pt>
                <c:pt idx="2103">
                  <c:v>0.24509480152300225</c:v>
                </c:pt>
                <c:pt idx="2104">
                  <c:v>0.24428719911414409</c:v>
                </c:pt>
                <c:pt idx="2105">
                  <c:v>0.24355104917600157</c:v>
                </c:pt>
                <c:pt idx="2106">
                  <c:v>0.24304715368975502</c:v>
                </c:pt>
                <c:pt idx="2107">
                  <c:v>0.24245240792526204</c:v>
                </c:pt>
                <c:pt idx="2108">
                  <c:v>0.24188290228409517</c:v>
                </c:pt>
                <c:pt idx="2109">
                  <c:v>0.24137452871691042</c:v>
                </c:pt>
                <c:pt idx="2110">
                  <c:v>0.24074489989532877</c:v>
                </c:pt>
                <c:pt idx="2111">
                  <c:v>0.2402339719730657</c:v>
                </c:pt>
                <c:pt idx="2112">
                  <c:v>0.23990410110965066</c:v>
                </c:pt>
                <c:pt idx="2113">
                  <c:v>0.2397738349907961</c:v>
                </c:pt>
                <c:pt idx="2114">
                  <c:v>0.23951187609543698</c:v>
                </c:pt>
                <c:pt idx="2115">
                  <c:v>0.23881744000406516</c:v>
                </c:pt>
                <c:pt idx="2116">
                  <c:v>0.23837360691757334</c:v>
                </c:pt>
                <c:pt idx="2117">
                  <c:v>0.23793474592545186</c:v>
                </c:pt>
                <c:pt idx="2118">
                  <c:v>0.23723069404804575</c:v>
                </c:pt>
                <c:pt idx="2119">
                  <c:v>0.23676600719338345</c:v>
                </c:pt>
                <c:pt idx="2120">
                  <c:v>0.23606628295429632</c:v>
                </c:pt>
                <c:pt idx="2121">
                  <c:v>0.23524220441862331</c:v>
                </c:pt>
                <c:pt idx="2122">
                  <c:v>0.23467623630764992</c:v>
                </c:pt>
                <c:pt idx="2123">
                  <c:v>0.23406781486322081</c:v>
                </c:pt>
                <c:pt idx="2124">
                  <c:v>0.23357248723274041</c:v>
                </c:pt>
                <c:pt idx="2125">
                  <c:v>0.2332507474273621</c:v>
                </c:pt>
                <c:pt idx="2126">
                  <c:v>0.23287522252088774</c:v>
                </c:pt>
                <c:pt idx="2127">
                  <c:v>0.23245426014684922</c:v>
                </c:pt>
                <c:pt idx="2128">
                  <c:v>0.23230244988875337</c:v>
                </c:pt>
                <c:pt idx="2129">
                  <c:v>0.23177678507166136</c:v>
                </c:pt>
                <c:pt idx="2130">
                  <c:v>0.23131624682734522</c:v>
                </c:pt>
                <c:pt idx="2131">
                  <c:v>0.23134963976221753</c:v>
                </c:pt>
                <c:pt idx="2132">
                  <c:v>0.23063979156113321</c:v>
                </c:pt>
                <c:pt idx="2133">
                  <c:v>0.22975030150593065</c:v>
                </c:pt>
                <c:pt idx="2134">
                  <c:v>0.22931355429299924</c:v>
                </c:pt>
                <c:pt idx="2135">
                  <c:v>0.22851144683807437</c:v>
                </c:pt>
                <c:pt idx="2136">
                  <c:v>0.22796254268521787</c:v>
                </c:pt>
                <c:pt idx="2137">
                  <c:v>0.22803778011713316</c:v>
                </c:pt>
                <c:pt idx="2138">
                  <c:v>0.22759472870659958</c:v>
                </c:pt>
                <c:pt idx="2139">
                  <c:v>0.22714052575578245</c:v>
                </c:pt>
                <c:pt idx="2140">
                  <c:v>0.2269607631811342</c:v>
                </c:pt>
                <c:pt idx="2141">
                  <c:v>0.22643152346048714</c:v>
                </c:pt>
                <c:pt idx="2142">
                  <c:v>0.22558156400275631</c:v>
                </c:pt>
                <c:pt idx="2143">
                  <c:v>0.22524100291898241</c:v>
                </c:pt>
                <c:pt idx="2144">
                  <c:v>0.2247829226090432</c:v>
                </c:pt>
                <c:pt idx="2145">
                  <c:v>0.22464026338640516</c:v>
                </c:pt>
                <c:pt idx="2146">
                  <c:v>0.22586536470814603</c:v>
                </c:pt>
                <c:pt idx="2147">
                  <c:v>0.2253320052514608</c:v>
                </c:pt>
                <c:pt idx="2148">
                  <c:v>0.22448210641919866</c:v>
                </c:pt>
                <c:pt idx="2149">
                  <c:v>0.22390896121856388</c:v>
                </c:pt>
                <c:pt idx="2150">
                  <c:v>0.22293643087622916</c:v>
                </c:pt>
              </c:numCache>
            </c:numRef>
          </c:yVal>
          <c:smooth val="1"/>
          <c:extLst>
            <c:ext xmlns:c16="http://schemas.microsoft.com/office/drawing/2014/chart" uri="{C3380CC4-5D6E-409C-BE32-E72D297353CC}">
              <c16:uniqueId val="{00000046-1C1D-46AE-B92F-7DA50429CA8D}"/>
            </c:ext>
          </c:extLst>
        </c:ser>
        <c:ser>
          <c:idx val="71"/>
          <c:order val="71"/>
          <c:spPr>
            <a:ln w="19050" cap="rnd">
              <a:solidFill>
                <a:schemeClr val="accent6">
                  <a:lumMod val="80000"/>
                  <a:lumOff val="2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Database'!$EB$122:$EB$2272</c:f>
              <c:numCache>
                <c:formatCode>General</c:formatCode>
                <c:ptCount val="2151"/>
                <c:pt idx="0">
                  <c:v>5.8918159698384494E-2</c:v>
                </c:pt>
                <c:pt idx="1">
                  <c:v>6.0179633015602439E-2</c:v>
                </c:pt>
                <c:pt idx="2">
                  <c:v>6.1314211163451759E-2</c:v>
                </c:pt>
                <c:pt idx="3">
                  <c:v>5.7624717912694412E-2</c:v>
                </c:pt>
                <c:pt idx="4">
                  <c:v>5.2483041559701876E-2</c:v>
                </c:pt>
                <c:pt idx="5">
                  <c:v>4.8708151624404762E-2</c:v>
                </c:pt>
                <c:pt idx="6">
                  <c:v>5.2105703450931053E-2</c:v>
                </c:pt>
                <c:pt idx="7">
                  <c:v>5.1232043148087124E-2</c:v>
                </c:pt>
                <c:pt idx="8">
                  <c:v>4.3011276789327514E-2</c:v>
                </c:pt>
                <c:pt idx="9">
                  <c:v>4.9387074729651509E-2</c:v>
                </c:pt>
                <c:pt idx="10">
                  <c:v>5.5204545818741124E-2</c:v>
                </c:pt>
                <c:pt idx="11">
                  <c:v>5.3873754732777009E-2</c:v>
                </c:pt>
                <c:pt idx="12">
                  <c:v>5.4887323683317259E-2</c:v>
                </c:pt>
                <c:pt idx="13">
                  <c:v>5.3276804386766553E-2</c:v>
                </c:pt>
                <c:pt idx="14">
                  <c:v>4.9797959098531165E-2</c:v>
                </c:pt>
                <c:pt idx="15">
                  <c:v>5.2014756959263879E-2</c:v>
                </c:pt>
                <c:pt idx="16">
                  <c:v>5.1530203350722441E-2</c:v>
                </c:pt>
                <c:pt idx="17">
                  <c:v>4.9945251557734015E-2</c:v>
                </c:pt>
                <c:pt idx="18">
                  <c:v>4.8478459936482032E-2</c:v>
                </c:pt>
                <c:pt idx="19">
                  <c:v>4.9815675804103988E-2</c:v>
                </c:pt>
                <c:pt idx="20">
                  <c:v>5.11628825463478E-2</c:v>
                </c:pt>
                <c:pt idx="21">
                  <c:v>5.0056752831953766E-2</c:v>
                </c:pt>
                <c:pt idx="22">
                  <c:v>5.2608363188322765E-2</c:v>
                </c:pt>
                <c:pt idx="23">
                  <c:v>5.1784319379703292E-2</c:v>
                </c:pt>
                <c:pt idx="24">
                  <c:v>5.1114432664355301E-2</c:v>
                </c:pt>
                <c:pt idx="25">
                  <c:v>5.6222634573580101E-2</c:v>
                </c:pt>
                <c:pt idx="26">
                  <c:v>5.3220850039271635E-2</c:v>
                </c:pt>
                <c:pt idx="27">
                  <c:v>4.8636140792589842E-2</c:v>
                </c:pt>
                <c:pt idx="28">
                  <c:v>4.928974979891787E-2</c:v>
                </c:pt>
                <c:pt idx="29">
                  <c:v>5.0164013424417175E-2</c:v>
                </c:pt>
                <c:pt idx="30">
                  <c:v>4.9937185770980379E-2</c:v>
                </c:pt>
                <c:pt idx="31">
                  <c:v>4.9608914991298263E-2</c:v>
                </c:pt>
                <c:pt idx="32">
                  <c:v>4.9646742509123216E-2</c:v>
                </c:pt>
                <c:pt idx="33">
                  <c:v>4.9729930672003375E-2</c:v>
                </c:pt>
                <c:pt idx="34">
                  <c:v>5.0249898468462784E-2</c:v>
                </c:pt>
                <c:pt idx="35">
                  <c:v>5.0269781728850382E-2</c:v>
                </c:pt>
                <c:pt idx="36">
                  <c:v>5.1246992078771259E-2</c:v>
                </c:pt>
                <c:pt idx="37">
                  <c:v>5.1679631899681618E-2</c:v>
                </c:pt>
                <c:pt idx="38">
                  <c:v>5.1993923893775357E-2</c:v>
                </c:pt>
                <c:pt idx="39">
                  <c:v>5.234301688632411E-2</c:v>
                </c:pt>
                <c:pt idx="40">
                  <c:v>5.2125215027780926E-2</c:v>
                </c:pt>
                <c:pt idx="41">
                  <c:v>5.1590124765409584E-2</c:v>
                </c:pt>
                <c:pt idx="42">
                  <c:v>5.2692728745079596E-2</c:v>
                </c:pt>
                <c:pt idx="43">
                  <c:v>5.2468481772630825E-2</c:v>
                </c:pt>
                <c:pt idx="44">
                  <c:v>5.1179103825948959E-2</c:v>
                </c:pt>
                <c:pt idx="45">
                  <c:v>5.3903739887453193E-2</c:v>
                </c:pt>
                <c:pt idx="46">
                  <c:v>5.5389098466081775E-2</c:v>
                </c:pt>
                <c:pt idx="47">
                  <c:v>5.5039919221576118E-2</c:v>
                </c:pt>
                <c:pt idx="48">
                  <c:v>5.3744024165826326E-2</c:v>
                </c:pt>
                <c:pt idx="49">
                  <c:v>5.3968507615520557E-2</c:v>
                </c:pt>
                <c:pt idx="50">
                  <c:v>5.5092446530918542E-2</c:v>
                </c:pt>
                <c:pt idx="51">
                  <c:v>5.6281952165369277E-2</c:v>
                </c:pt>
                <c:pt idx="52">
                  <c:v>5.5958532134172373E-2</c:v>
                </c:pt>
                <c:pt idx="53">
                  <c:v>5.4754014773341131E-2</c:v>
                </c:pt>
                <c:pt idx="54">
                  <c:v>5.3855239446197557E-2</c:v>
                </c:pt>
                <c:pt idx="55">
                  <c:v>5.5066128692112554E-2</c:v>
                </c:pt>
                <c:pt idx="56">
                  <c:v>5.5523237646423883E-2</c:v>
                </c:pt>
                <c:pt idx="57">
                  <c:v>5.5611934617828131E-2</c:v>
                </c:pt>
                <c:pt idx="58">
                  <c:v>5.7637484077301238E-2</c:v>
                </c:pt>
                <c:pt idx="59">
                  <c:v>5.776073754004022E-2</c:v>
                </c:pt>
                <c:pt idx="60">
                  <c:v>5.7289478456378239E-2</c:v>
                </c:pt>
                <c:pt idx="61">
                  <c:v>5.7809259971234039E-2</c:v>
                </c:pt>
                <c:pt idx="62">
                  <c:v>5.7605730210988249E-2</c:v>
                </c:pt>
                <c:pt idx="63">
                  <c:v>5.779462621691913E-2</c:v>
                </c:pt>
                <c:pt idx="64">
                  <c:v>5.8631028466869128E-2</c:v>
                </c:pt>
                <c:pt idx="65">
                  <c:v>5.8427252217647087E-2</c:v>
                </c:pt>
                <c:pt idx="66">
                  <c:v>5.8467018243849221E-2</c:v>
                </c:pt>
                <c:pt idx="67">
                  <c:v>5.9265515519695298E-2</c:v>
                </c:pt>
                <c:pt idx="68">
                  <c:v>5.994557544542136E-2</c:v>
                </c:pt>
                <c:pt idx="69">
                  <c:v>6.0298454250002957E-2</c:v>
                </c:pt>
                <c:pt idx="70">
                  <c:v>6.0592173294400177E-2</c:v>
                </c:pt>
                <c:pt idx="71">
                  <c:v>6.1132839577927416E-2</c:v>
                </c:pt>
                <c:pt idx="72">
                  <c:v>6.0991768261369483E-2</c:v>
                </c:pt>
                <c:pt idx="73">
                  <c:v>6.0984110563520405E-2</c:v>
                </c:pt>
                <c:pt idx="74">
                  <c:v>6.1889124164509528E-2</c:v>
                </c:pt>
                <c:pt idx="75">
                  <c:v>6.1755141679805448E-2</c:v>
                </c:pt>
                <c:pt idx="76">
                  <c:v>6.2111069977045158E-2</c:v>
                </c:pt>
                <c:pt idx="77">
                  <c:v>6.3348250479881352E-2</c:v>
                </c:pt>
                <c:pt idx="78">
                  <c:v>6.3272789836555376E-2</c:v>
                </c:pt>
                <c:pt idx="79">
                  <c:v>6.3741466800965624E-2</c:v>
                </c:pt>
                <c:pt idx="80">
                  <c:v>6.4599961139893816E-2</c:v>
                </c:pt>
                <c:pt idx="81">
                  <c:v>6.4899226412804545E-2</c:v>
                </c:pt>
                <c:pt idx="82">
                  <c:v>6.4995845281320005E-2</c:v>
                </c:pt>
                <c:pt idx="83">
                  <c:v>6.538341063652281E-2</c:v>
                </c:pt>
                <c:pt idx="84">
                  <c:v>6.6484327722478018E-2</c:v>
                </c:pt>
                <c:pt idx="85">
                  <c:v>6.6909507289837911E-2</c:v>
                </c:pt>
                <c:pt idx="86">
                  <c:v>6.7389118261315037E-2</c:v>
                </c:pt>
                <c:pt idx="87">
                  <c:v>6.8249921533212798E-2</c:v>
                </c:pt>
                <c:pt idx="88">
                  <c:v>6.868593775007048E-2</c:v>
                </c:pt>
                <c:pt idx="89">
                  <c:v>6.9050870549565185E-2</c:v>
                </c:pt>
                <c:pt idx="90">
                  <c:v>6.9520052830160314E-2</c:v>
                </c:pt>
                <c:pt idx="91">
                  <c:v>7.0168360214588985E-2</c:v>
                </c:pt>
                <c:pt idx="92">
                  <c:v>7.0781214442248511E-2</c:v>
                </c:pt>
                <c:pt idx="93">
                  <c:v>7.1402280722124734E-2</c:v>
                </c:pt>
                <c:pt idx="94">
                  <c:v>7.2054190262063292E-2</c:v>
                </c:pt>
                <c:pt idx="95">
                  <c:v>7.2579610518814619E-2</c:v>
                </c:pt>
                <c:pt idx="96">
                  <c:v>7.3022566139773884E-2</c:v>
                </c:pt>
                <c:pt idx="97">
                  <c:v>7.3653720596472849E-2</c:v>
                </c:pt>
                <c:pt idx="98">
                  <c:v>7.4560074144470842E-2</c:v>
                </c:pt>
                <c:pt idx="99">
                  <c:v>7.5265793174897788E-2</c:v>
                </c:pt>
                <c:pt idx="100">
                  <c:v>7.5627661451282427E-2</c:v>
                </c:pt>
                <c:pt idx="101">
                  <c:v>7.5712371412751042E-2</c:v>
                </c:pt>
                <c:pt idx="102">
                  <c:v>7.611850701049705E-2</c:v>
                </c:pt>
                <c:pt idx="103">
                  <c:v>7.6815041476614151E-2</c:v>
                </c:pt>
                <c:pt idx="104">
                  <c:v>7.7353683487740632E-2</c:v>
                </c:pt>
                <c:pt idx="105">
                  <c:v>7.7660040910186481E-2</c:v>
                </c:pt>
                <c:pt idx="106">
                  <c:v>7.8061077191556361E-2</c:v>
                </c:pt>
                <c:pt idx="107">
                  <c:v>7.8983572203528571E-2</c:v>
                </c:pt>
                <c:pt idx="108">
                  <c:v>7.9405500485198385E-2</c:v>
                </c:pt>
                <c:pt idx="109">
                  <c:v>7.9630817374151563E-2</c:v>
                </c:pt>
                <c:pt idx="110">
                  <c:v>7.996831096923529E-2</c:v>
                </c:pt>
                <c:pt idx="111">
                  <c:v>8.0085933562408479E-2</c:v>
                </c:pt>
                <c:pt idx="112">
                  <c:v>8.054812701979118E-2</c:v>
                </c:pt>
                <c:pt idx="113">
                  <c:v>8.1313233544629271E-2</c:v>
                </c:pt>
                <c:pt idx="114">
                  <c:v>8.1508968422227865E-2</c:v>
                </c:pt>
                <c:pt idx="115">
                  <c:v>8.1844122116334059E-2</c:v>
                </c:pt>
                <c:pt idx="116">
                  <c:v>8.2253546980680978E-2</c:v>
                </c:pt>
                <c:pt idx="117">
                  <c:v>8.2453905930943594E-2</c:v>
                </c:pt>
                <c:pt idx="118">
                  <c:v>8.2857627976255066E-2</c:v>
                </c:pt>
                <c:pt idx="119">
                  <c:v>8.3255506638966068E-2</c:v>
                </c:pt>
                <c:pt idx="120">
                  <c:v>8.3454496210890697E-2</c:v>
                </c:pt>
                <c:pt idx="121">
                  <c:v>8.3517904140285593E-2</c:v>
                </c:pt>
                <c:pt idx="122">
                  <c:v>8.3865555918999399E-2</c:v>
                </c:pt>
                <c:pt idx="123">
                  <c:v>8.4551727190504133E-2</c:v>
                </c:pt>
                <c:pt idx="124">
                  <c:v>8.4944350276288313E-2</c:v>
                </c:pt>
                <c:pt idx="125">
                  <c:v>8.5146082560805178E-2</c:v>
                </c:pt>
                <c:pt idx="126">
                  <c:v>8.5291562920740902E-2</c:v>
                </c:pt>
                <c:pt idx="127">
                  <c:v>8.5672165734602637E-2</c:v>
                </c:pt>
                <c:pt idx="128">
                  <c:v>8.5970099455663959E-2</c:v>
                </c:pt>
                <c:pt idx="129">
                  <c:v>8.6375723228610882E-2</c:v>
                </c:pt>
                <c:pt idx="130">
                  <c:v>8.7108496798899995E-2</c:v>
                </c:pt>
                <c:pt idx="131">
                  <c:v>8.7411597482250206E-2</c:v>
                </c:pt>
                <c:pt idx="132">
                  <c:v>8.7524186056434694E-2</c:v>
                </c:pt>
                <c:pt idx="133">
                  <c:v>8.7759244759151186E-2</c:v>
                </c:pt>
                <c:pt idx="134">
                  <c:v>8.8029051693776658E-2</c:v>
                </c:pt>
                <c:pt idx="135">
                  <c:v>8.8448711721572426E-2</c:v>
                </c:pt>
                <c:pt idx="136">
                  <c:v>8.9046762509763913E-2</c:v>
                </c:pt>
                <c:pt idx="137">
                  <c:v>8.9453455925462555E-2</c:v>
                </c:pt>
                <c:pt idx="138">
                  <c:v>8.9933126509890784E-2</c:v>
                </c:pt>
                <c:pt idx="139">
                  <c:v>9.0485553821883002E-2</c:v>
                </c:pt>
                <c:pt idx="140">
                  <c:v>9.0934130677711569E-2</c:v>
                </c:pt>
                <c:pt idx="141">
                  <c:v>9.1309501202347529E-2</c:v>
                </c:pt>
                <c:pt idx="142">
                  <c:v>9.1668752323493932E-2</c:v>
                </c:pt>
                <c:pt idx="143">
                  <c:v>9.2177928931975683E-2</c:v>
                </c:pt>
                <c:pt idx="144">
                  <c:v>9.2805203957164753E-2</c:v>
                </c:pt>
                <c:pt idx="145">
                  <c:v>9.3398532718133684E-2</c:v>
                </c:pt>
                <c:pt idx="146">
                  <c:v>9.3910205742220712E-2</c:v>
                </c:pt>
                <c:pt idx="147">
                  <c:v>9.4686189182563898E-2</c:v>
                </c:pt>
                <c:pt idx="148">
                  <c:v>9.5256812489811313E-2</c:v>
                </c:pt>
                <c:pt idx="149">
                  <c:v>9.5512880744362941E-2</c:v>
                </c:pt>
                <c:pt idx="150">
                  <c:v>9.6051481109297746E-2</c:v>
                </c:pt>
                <c:pt idx="151">
                  <c:v>9.6650182125328901E-2</c:v>
                </c:pt>
                <c:pt idx="152">
                  <c:v>9.7246795830485899E-2</c:v>
                </c:pt>
                <c:pt idx="153">
                  <c:v>9.7791628611290385E-2</c:v>
                </c:pt>
                <c:pt idx="154">
                  <c:v>9.8527349956002874E-2</c:v>
                </c:pt>
                <c:pt idx="155">
                  <c:v>9.9250034437471157E-2</c:v>
                </c:pt>
                <c:pt idx="156">
                  <c:v>9.9622570237033817E-2</c:v>
                </c:pt>
                <c:pt idx="157">
                  <c:v>0.10024801193543929</c:v>
                </c:pt>
                <c:pt idx="158">
                  <c:v>0.10095061472247124</c:v>
                </c:pt>
                <c:pt idx="159">
                  <c:v>0.1015202146669128</c:v>
                </c:pt>
                <c:pt idx="160">
                  <c:v>0.10194446667773766</c:v>
                </c:pt>
                <c:pt idx="161">
                  <c:v>0.10260300564586115</c:v>
                </c:pt>
                <c:pt idx="162">
                  <c:v>0.1035011450308183</c:v>
                </c:pt>
                <c:pt idx="163">
                  <c:v>0.10402118584420737</c:v>
                </c:pt>
                <c:pt idx="164">
                  <c:v>0.10459752624933637</c:v>
                </c:pt>
                <c:pt idx="165">
                  <c:v>0.10529544018914205</c:v>
                </c:pt>
                <c:pt idx="166">
                  <c:v>0.1060062246277727</c:v>
                </c:pt>
                <c:pt idx="167">
                  <c:v>0.10663947272979407</c:v>
                </c:pt>
                <c:pt idx="168">
                  <c:v>0.10725588535366597</c:v>
                </c:pt>
                <c:pt idx="169">
                  <c:v>0.10793407340374388</c:v>
                </c:pt>
                <c:pt idx="170">
                  <c:v>0.10853287847256644</c:v>
                </c:pt>
                <c:pt idx="171">
                  <c:v>0.10920784208518526</c:v>
                </c:pt>
                <c:pt idx="172">
                  <c:v>0.10999367086483247</c:v>
                </c:pt>
                <c:pt idx="173">
                  <c:v>0.11066056136468501</c:v>
                </c:pt>
                <c:pt idx="174">
                  <c:v>0.11139102620844883</c:v>
                </c:pt>
                <c:pt idx="175">
                  <c:v>0.1121843431535916</c:v>
                </c:pt>
                <c:pt idx="176">
                  <c:v>0.11282675669205072</c:v>
                </c:pt>
                <c:pt idx="177">
                  <c:v>0.11363051777872997</c:v>
                </c:pt>
                <c:pt idx="178">
                  <c:v>0.11448045245088186</c:v>
                </c:pt>
                <c:pt idx="179">
                  <c:v>0.115089122653502</c:v>
                </c:pt>
                <c:pt idx="180">
                  <c:v>0.11586345291626189</c:v>
                </c:pt>
                <c:pt idx="181">
                  <c:v>0.11674294560887576</c:v>
                </c:pt>
                <c:pt idx="182">
                  <c:v>0.11759199885024975</c:v>
                </c:pt>
                <c:pt idx="183">
                  <c:v>0.11835163497652858</c:v>
                </c:pt>
                <c:pt idx="184">
                  <c:v>0.11915853104773481</c:v>
                </c:pt>
                <c:pt idx="185">
                  <c:v>0.12006163883069376</c:v>
                </c:pt>
                <c:pt idx="186">
                  <c:v>0.12091811370867765</c:v>
                </c:pt>
                <c:pt idx="187">
                  <c:v>0.12178828806901763</c:v>
                </c:pt>
                <c:pt idx="188">
                  <c:v>0.12269807718059828</c:v>
                </c:pt>
                <c:pt idx="189">
                  <c:v>0.12360656426541268</c:v>
                </c:pt>
                <c:pt idx="190">
                  <c:v>0.12455581930060755</c:v>
                </c:pt>
                <c:pt idx="191">
                  <c:v>0.1255405072207641</c:v>
                </c:pt>
                <c:pt idx="192">
                  <c:v>0.12651922211747016</c:v>
                </c:pt>
                <c:pt idx="193">
                  <c:v>0.12751378567215974</c:v>
                </c:pt>
                <c:pt idx="194">
                  <c:v>0.12854591322749176</c:v>
                </c:pt>
                <c:pt idx="195">
                  <c:v>0.12961026174848411</c:v>
                </c:pt>
                <c:pt idx="196">
                  <c:v>0.13066259586587445</c:v>
                </c:pt>
                <c:pt idx="197">
                  <c:v>0.13169462713914803</c:v>
                </c:pt>
                <c:pt idx="198">
                  <c:v>0.13274739547718792</c:v>
                </c:pt>
                <c:pt idx="199">
                  <c:v>0.13392965050258773</c:v>
                </c:pt>
                <c:pt idx="200">
                  <c:v>0.13512161537765444</c:v>
                </c:pt>
                <c:pt idx="201">
                  <c:v>0.13627713559458357</c:v>
                </c:pt>
                <c:pt idx="202">
                  <c:v>0.13738636186878242</c:v>
                </c:pt>
                <c:pt idx="203">
                  <c:v>0.13857679145118618</c:v>
                </c:pt>
                <c:pt idx="204">
                  <c:v>0.13980389425697085</c:v>
                </c:pt>
                <c:pt idx="205">
                  <c:v>0.14099968635569485</c:v>
                </c:pt>
                <c:pt idx="206">
                  <c:v>0.1422863562399512</c:v>
                </c:pt>
                <c:pt idx="207">
                  <c:v>0.143611271225287</c:v>
                </c:pt>
                <c:pt idx="208">
                  <c:v>0.14491835684088161</c:v>
                </c:pt>
                <c:pt idx="209">
                  <c:v>0.14617377954556388</c:v>
                </c:pt>
                <c:pt idx="210">
                  <c:v>0.14742353348311596</c:v>
                </c:pt>
                <c:pt idx="211">
                  <c:v>0.14868686316254523</c:v>
                </c:pt>
                <c:pt idx="212">
                  <c:v>0.15001466296857521</c:v>
                </c:pt>
                <c:pt idx="213">
                  <c:v>0.15131703543712072</c:v>
                </c:pt>
                <c:pt idx="214">
                  <c:v>0.15260311773559018</c:v>
                </c:pt>
                <c:pt idx="215">
                  <c:v>0.1539506757458412</c:v>
                </c:pt>
                <c:pt idx="216">
                  <c:v>0.15531181544483302</c:v>
                </c:pt>
                <c:pt idx="217">
                  <c:v>0.15663697152566236</c:v>
                </c:pt>
                <c:pt idx="218">
                  <c:v>0.15788413524502584</c:v>
                </c:pt>
                <c:pt idx="219">
                  <c:v>0.15917270521271512</c:v>
                </c:pt>
                <c:pt idx="220">
                  <c:v>0.16044665675906691</c:v>
                </c:pt>
                <c:pt idx="221">
                  <c:v>0.16167785236452084</c:v>
                </c:pt>
                <c:pt idx="222">
                  <c:v>0.16299215502828565</c:v>
                </c:pt>
                <c:pt idx="223">
                  <c:v>0.16426880182868162</c:v>
                </c:pt>
                <c:pt idx="224">
                  <c:v>0.16548599545697662</c:v>
                </c:pt>
                <c:pt idx="225">
                  <c:v>0.16674482078952327</c:v>
                </c:pt>
                <c:pt idx="226">
                  <c:v>0.16803419959155952</c:v>
                </c:pt>
                <c:pt idx="227">
                  <c:v>0.1692961681978421</c:v>
                </c:pt>
                <c:pt idx="228">
                  <c:v>0.17048289186136767</c:v>
                </c:pt>
                <c:pt idx="229">
                  <c:v>0.17166761537031272</c:v>
                </c:pt>
                <c:pt idx="230">
                  <c:v>0.17284945390277465</c:v>
                </c:pt>
                <c:pt idx="231">
                  <c:v>0.17401946597905935</c:v>
                </c:pt>
                <c:pt idx="232">
                  <c:v>0.17518699197402057</c:v>
                </c:pt>
                <c:pt idx="233">
                  <c:v>0.17631219581175536</c:v>
                </c:pt>
                <c:pt idx="234">
                  <c:v>0.17736384429924024</c:v>
                </c:pt>
                <c:pt idx="235">
                  <c:v>0.17843061034666721</c:v>
                </c:pt>
                <c:pt idx="236">
                  <c:v>0.17945353228382507</c:v>
                </c:pt>
                <c:pt idx="237">
                  <c:v>0.18041641198536815</c:v>
                </c:pt>
                <c:pt idx="238">
                  <c:v>0.18139636676521786</c:v>
                </c:pt>
                <c:pt idx="239">
                  <c:v>0.18233157273024783</c:v>
                </c:pt>
                <c:pt idx="240">
                  <c:v>0.18321871152457625</c:v>
                </c:pt>
                <c:pt idx="241">
                  <c:v>0.18407384858017931</c:v>
                </c:pt>
                <c:pt idx="242">
                  <c:v>0.18493080885422897</c:v>
                </c:pt>
                <c:pt idx="243">
                  <c:v>0.18579797465582745</c:v>
                </c:pt>
                <c:pt idx="244">
                  <c:v>0.18667009123916059</c:v>
                </c:pt>
                <c:pt idx="245">
                  <c:v>0.18754990554296791</c:v>
                </c:pt>
                <c:pt idx="246">
                  <c:v>0.18838747105055628</c:v>
                </c:pt>
                <c:pt idx="247">
                  <c:v>0.18914830980686656</c:v>
                </c:pt>
                <c:pt idx="248">
                  <c:v>0.18985343580911987</c:v>
                </c:pt>
                <c:pt idx="249">
                  <c:v>0.19061605138748203</c:v>
                </c:pt>
                <c:pt idx="250">
                  <c:v>0.19143009196657998</c:v>
                </c:pt>
                <c:pt idx="251">
                  <c:v>0.19218672875127329</c:v>
                </c:pt>
                <c:pt idx="252">
                  <c:v>0.19294174875222572</c:v>
                </c:pt>
                <c:pt idx="253">
                  <c:v>0.1937236214212652</c:v>
                </c:pt>
                <c:pt idx="254">
                  <c:v>0.19451883605978573</c:v>
                </c:pt>
                <c:pt idx="255">
                  <c:v>0.19523147799635787</c:v>
                </c:pt>
                <c:pt idx="256">
                  <c:v>0.19593992310394545</c:v>
                </c:pt>
                <c:pt idx="257">
                  <c:v>0.19666277559422415</c:v>
                </c:pt>
                <c:pt idx="258">
                  <c:v>0.19732647903323994</c:v>
                </c:pt>
                <c:pt idx="259">
                  <c:v>0.19796315393475236</c:v>
                </c:pt>
                <c:pt idx="260">
                  <c:v>0.19858310871221344</c:v>
                </c:pt>
                <c:pt idx="261">
                  <c:v>0.19921167137956905</c:v>
                </c:pt>
                <c:pt idx="262">
                  <c:v>0.19971048704324598</c:v>
                </c:pt>
                <c:pt idx="263">
                  <c:v>0.20014926696160132</c:v>
                </c:pt>
                <c:pt idx="264">
                  <c:v>0.20073838330343452</c:v>
                </c:pt>
                <c:pt idx="265">
                  <c:v>0.2012688203281281</c:v>
                </c:pt>
                <c:pt idx="266">
                  <c:v>0.20172532707280685</c:v>
                </c:pt>
                <c:pt idx="267">
                  <c:v>0.20214584370324637</c:v>
                </c:pt>
                <c:pt idx="268">
                  <c:v>0.20259069472087368</c:v>
                </c:pt>
                <c:pt idx="269">
                  <c:v>0.20304155912989988</c:v>
                </c:pt>
                <c:pt idx="270">
                  <c:v>0.20346565325721069</c:v>
                </c:pt>
                <c:pt idx="271">
                  <c:v>0.20394662020236268</c:v>
                </c:pt>
                <c:pt idx="272">
                  <c:v>0.20442861995221565</c:v>
                </c:pt>
                <c:pt idx="273">
                  <c:v>0.20487047388104476</c:v>
                </c:pt>
                <c:pt idx="274">
                  <c:v>0.20529446978286228</c:v>
                </c:pt>
                <c:pt idx="275">
                  <c:v>0.20574840510637846</c:v>
                </c:pt>
                <c:pt idx="276">
                  <c:v>0.20622853073770284</c:v>
                </c:pt>
                <c:pt idx="277">
                  <c:v>0.20669236306108432</c:v>
                </c:pt>
                <c:pt idx="278">
                  <c:v>0.20712149645022912</c:v>
                </c:pt>
                <c:pt idx="279">
                  <c:v>0.20757933306411755</c:v>
                </c:pt>
                <c:pt idx="280">
                  <c:v>0.20810313875907452</c:v>
                </c:pt>
                <c:pt idx="281">
                  <c:v>0.20850475026086113</c:v>
                </c:pt>
                <c:pt idx="282">
                  <c:v>0.20893687728586208</c:v>
                </c:pt>
                <c:pt idx="283">
                  <c:v>0.20945531715880997</c:v>
                </c:pt>
                <c:pt idx="284">
                  <c:v>0.20984960719220669</c:v>
                </c:pt>
                <c:pt idx="285">
                  <c:v>0.21026710499238133</c:v>
                </c:pt>
                <c:pt idx="286">
                  <c:v>0.21072772501150935</c:v>
                </c:pt>
                <c:pt idx="287">
                  <c:v>0.21115854904095568</c:v>
                </c:pt>
                <c:pt idx="288">
                  <c:v>0.21158809165696071</c:v>
                </c:pt>
                <c:pt idx="289">
                  <c:v>0.21201158241752127</c:v>
                </c:pt>
                <c:pt idx="290">
                  <c:v>0.21243463991455791</c:v>
                </c:pt>
                <c:pt idx="291">
                  <c:v>0.21286451964447206</c:v>
                </c:pt>
                <c:pt idx="292">
                  <c:v>0.21327776265933132</c:v>
                </c:pt>
                <c:pt idx="293">
                  <c:v>0.21366615152100588</c:v>
                </c:pt>
                <c:pt idx="294">
                  <c:v>0.21409120810498852</c:v>
                </c:pt>
                <c:pt idx="295">
                  <c:v>0.21451324301773181</c:v>
                </c:pt>
                <c:pt idx="296">
                  <c:v>0.21490733719887545</c:v>
                </c:pt>
                <c:pt idx="297">
                  <c:v>0.21529472659095525</c:v>
                </c:pt>
                <c:pt idx="298">
                  <c:v>0.21571675390289977</c:v>
                </c:pt>
                <c:pt idx="299">
                  <c:v>0.21611607057791718</c:v>
                </c:pt>
                <c:pt idx="300">
                  <c:v>0.21640653426992315</c:v>
                </c:pt>
                <c:pt idx="301">
                  <c:v>0.21676879011016567</c:v>
                </c:pt>
                <c:pt idx="302">
                  <c:v>0.21718284015363323</c:v>
                </c:pt>
                <c:pt idx="303">
                  <c:v>0.21756889221741979</c:v>
                </c:pt>
                <c:pt idx="304">
                  <c:v>0.21790855086601502</c:v>
                </c:pt>
                <c:pt idx="305">
                  <c:v>0.21824991602897467</c:v>
                </c:pt>
                <c:pt idx="306">
                  <c:v>0.21862132265464906</c:v>
                </c:pt>
                <c:pt idx="307">
                  <c:v>0.2189639334541558</c:v>
                </c:pt>
                <c:pt idx="308">
                  <c:v>0.21928707379286663</c:v>
                </c:pt>
                <c:pt idx="309">
                  <c:v>0.21960824886772964</c:v>
                </c:pt>
                <c:pt idx="310">
                  <c:v>0.21994681360589174</c:v>
                </c:pt>
                <c:pt idx="311">
                  <c:v>0.22030720547005636</c:v>
                </c:pt>
                <c:pt idx="312">
                  <c:v>0.22066307775200766</c:v>
                </c:pt>
                <c:pt idx="313">
                  <c:v>0.2209804568704262</c:v>
                </c:pt>
                <c:pt idx="314">
                  <c:v>0.22134659165856951</c:v>
                </c:pt>
                <c:pt idx="315">
                  <c:v>0.22174839810741057</c:v>
                </c:pt>
                <c:pt idx="316">
                  <c:v>0.22215278619321391</c:v>
                </c:pt>
                <c:pt idx="317">
                  <c:v>0.22252979312625695</c:v>
                </c:pt>
                <c:pt idx="318">
                  <c:v>0.22292940074073386</c:v>
                </c:pt>
                <c:pt idx="319">
                  <c:v>0.22337078152169063</c:v>
                </c:pt>
                <c:pt idx="320">
                  <c:v>0.22385858891688162</c:v>
                </c:pt>
                <c:pt idx="321">
                  <c:v>0.22433119356325251</c:v>
                </c:pt>
                <c:pt idx="322">
                  <c:v>0.22481223513214613</c:v>
                </c:pt>
                <c:pt idx="323">
                  <c:v>0.22534788120739913</c:v>
                </c:pt>
                <c:pt idx="324">
                  <c:v>0.22586658809835855</c:v>
                </c:pt>
                <c:pt idx="325">
                  <c:v>0.22638066113934172</c:v>
                </c:pt>
                <c:pt idx="326">
                  <c:v>0.22690989573672093</c:v>
                </c:pt>
                <c:pt idx="327">
                  <c:v>0.22745218529429037</c:v>
                </c:pt>
                <c:pt idx="328">
                  <c:v>0.22800305019487435</c:v>
                </c:pt>
                <c:pt idx="329">
                  <c:v>0.22855811690204733</c:v>
                </c:pt>
                <c:pt idx="330">
                  <c:v>0.22911224480898298</c:v>
                </c:pt>
                <c:pt idx="331">
                  <c:v>0.22966654818225232</c:v>
                </c:pt>
                <c:pt idx="332">
                  <c:v>0.23020423074371407</c:v>
                </c:pt>
                <c:pt idx="333">
                  <c:v>0.23073065638484125</c:v>
                </c:pt>
                <c:pt idx="334">
                  <c:v>0.23125803740667047</c:v>
                </c:pt>
                <c:pt idx="335">
                  <c:v>0.23179755355296874</c:v>
                </c:pt>
                <c:pt idx="336">
                  <c:v>0.23234536350221294</c:v>
                </c:pt>
                <c:pt idx="337">
                  <c:v>0.23285310621991259</c:v>
                </c:pt>
                <c:pt idx="338">
                  <c:v>0.23335276587813489</c:v>
                </c:pt>
                <c:pt idx="339">
                  <c:v>0.2338477414957785</c:v>
                </c:pt>
                <c:pt idx="340">
                  <c:v>0.23433753977028704</c:v>
                </c:pt>
                <c:pt idx="341">
                  <c:v>0.23485290087377605</c:v>
                </c:pt>
                <c:pt idx="342">
                  <c:v>0.23538154326931338</c:v>
                </c:pt>
                <c:pt idx="343">
                  <c:v>0.23584909127608089</c:v>
                </c:pt>
                <c:pt idx="344">
                  <c:v>0.2363383025791288</c:v>
                </c:pt>
                <c:pt idx="345">
                  <c:v>0.23685828972341186</c:v>
                </c:pt>
                <c:pt idx="346">
                  <c:v>0.23736381269197562</c:v>
                </c:pt>
                <c:pt idx="347">
                  <c:v>0.23783142667703874</c:v>
                </c:pt>
                <c:pt idx="348">
                  <c:v>0.23830776791711231</c:v>
                </c:pt>
                <c:pt idx="349">
                  <c:v>0.23881017998130508</c:v>
                </c:pt>
                <c:pt idx="350">
                  <c:v>0.23929101714535486</c:v>
                </c:pt>
                <c:pt idx="351">
                  <c:v>0.23977192521738111</c:v>
                </c:pt>
                <c:pt idx="352">
                  <c:v>0.24026804130062943</c:v>
                </c:pt>
                <c:pt idx="353">
                  <c:v>0.24074522595812886</c:v>
                </c:pt>
                <c:pt idx="354">
                  <c:v>0.2411970972863339</c:v>
                </c:pt>
                <c:pt idx="355">
                  <c:v>0.24165355136234035</c:v>
                </c:pt>
                <c:pt idx="356">
                  <c:v>0.24215301445212234</c:v>
                </c:pt>
                <c:pt idx="357">
                  <c:v>0.24265600169299292</c:v>
                </c:pt>
                <c:pt idx="358">
                  <c:v>0.24312756314340658</c:v>
                </c:pt>
                <c:pt idx="359">
                  <c:v>0.24359368017951946</c:v>
                </c:pt>
                <c:pt idx="360">
                  <c:v>0.24407706318586375</c:v>
                </c:pt>
                <c:pt idx="361">
                  <c:v>0.24454996397272369</c:v>
                </c:pt>
                <c:pt idx="362">
                  <c:v>0.24500350354241451</c:v>
                </c:pt>
                <c:pt idx="363">
                  <c:v>0.24543711456384967</c:v>
                </c:pt>
                <c:pt idx="364">
                  <c:v>0.24589994557804107</c:v>
                </c:pt>
                <c:pt idx="365">
                  <c:v>0.24637995380221608</c:v>
                </c:pt>
                <c:pt idx="366">
                  <c:v>0.24681744001157183</c:v>
                </c:pt>
                <c:pt idx="367">
                  <c:v>0.24724150330427111</c:v>
                </c:pt>
                <c:pt idx="368">
                  <c:v>0.24770182889629913</c:v>
                </c:pt>
                <c:pt idx="369">
                  <c:v>0.2481637191203129</c:v>
                </c:pt>
                <c:pt idx="370">
                  <c:v>0.24857584392669985</c:v>
                </c:pt>
                <c:pt idx="371">
                  <c:v>0.24899825934804812</c:v>
                </c:pt>
                <c:pt idx="372">
                  <c:v>0.24943719404980225</c:v>
                </c:pt>
                <c:pt idx="373">
                  <c:v>0.24987622926223976</c:v>
                </c:pt>
                <c:pt idx="374">
                  <c:v>0.25029672610606113</c:v>
                </c:pt>
                <c:pt idx="375">
                  <c:v>0.25070979151342332</c:v>
                </c:pt>
                <c:pt idx="376">
                  <c:v>0.25112320220451995</c:v>
                </c:pt>
                <c:pt idx="377">
                  <c:v>0.25151373048827091</c:v>
                </c:pt>
                <c:pt idx="378">
                  <c:v>0.25191382040193061</c:v>
                </c:pt>
                <c:pt idx="379">
                  <c:v>0.25234151965410551</c:v>
                </c:pt>
                <c:pt idx="380">
                  <c:v>0.25272809170718574</c:v>
                </c:pt>
                <c:pt idx="381">
                  <c:v>0.25309253018423877</c:v>
                </c:pt>
                <c:pt idx="382">
                  <c:v>0.25347989397275922</c:v>
                </c:pt>
                <c:pt idx="383">
                  <c:v>0.25386870781220028</c:v>
                </c:pt>
                <c:pt idx="384">
                  <c:v>0.25423564745387334</c:v>
                </c:pt>
                <c:pt idx="385">
                  <c:v>0.2545933698860447</c:v>
                </c:pt>
                <c:pt idx="386">
                  <c:v>0.25496609058921976</c:v>
                </c:pt>
                <c:pt idx="387">
                  <c:v>0.25534562641197223</c:v>
                </c:pt>
                <c:pt idx="388">
                  <c:v>0.25569955424853025</c:v>
                </c:pt>
                <c:pt idx="389">
                  <c:v>0.25601689521927423</c:v>
                </c:pt>
                <c:pt idx="390">
                  <c:v>0.25636420695374534</c:v>
                </c:pt>
                <c:pt idx="391">
                  <c:v>0.25670257060492435</c:v>
                </c:pt>
                <c:pt idx="392">
                  <c:v>0.25702805036774168</c:v>
                </c:pt>
                <c:pt idx="393">
                  <c:v>0.25737449393951262</c:v>
                </c:pt>
                <c:pt idx="394">
                  <c:v>0.25771928803291649</c:v>
                </c:pt>
                <c:pt idx="395">
                  <c:v>0.2580559067745774</c:v>
                </c:pt>
                <c:pt idx="396">
                  <c:v>0.25835934616863659</c:v>
                </c:pt>
                <c:pt idx="397">
                  <c:v>0.25867685078535713</c:v>
                </c:pt>
                <c:pt idx="398">
                  <c:v>0.25898259681888675</c:v>
                </c:pt>
                <c:pt idx="399">
                  <c:v>0.2592883271040255</c:v>
                </c:pt>
                <c:pt idx="400">
                  <c:v>0.25957408812355282</c:v>
                </c:pt>
                <c:pt idx="401">
                  <c:v>0.259868172278715</c:v>
                </c:pt>
                <c:pt idx="402">
                  <c:v>0.26018814108311017</c:v>
                </c:pt>
                <c:pt idx="403">
                  <c:v>0.2604920579652828</c:v>
                </c:pt>
                <c:pt idx="404">
                  <c:v>0.26078497985194343</c:v>
                </c:pt>
                <c:pt idx="405">
                  <c:v>0.26105441097582038</c:v>
                </c:pt>
                <c:pt idx="406">
                  <c:v>0.26131348781503955</c:v>
                </c:pt>
                <c:pt idx="407">
                  <c:v>0.26158508930510732</c:v>
                </c:pt>
                <c:pt idx="408">
                  <c:v>0.2618525979014919</c:v>
                </c:pt>
                <c:pt idx="409">
                  <c:v>0.26211876756303987</c:v>
                </c:pt>
                <c:pt idx="410">
                  <c:v>0.26237721434605588</c:v>
                </c:pt>
                <c:pt idx="411">
                  <c:v>0.26262968619590993</c:v>
                </c:pt>
                <c:pt idx="412">
                  <c:v>0.26289015456882514</c:v>
                </c:pt>
                <c:pt idx="413">
                  <c:v>0.26317553802522392</c:v>
                </c:pt>
                <c:pt idx="414">
                  <c:v>0.26341674428787698</c:v>
                </c:pt>
                <c:pt idx="415">
                  <c:v>0.26363304447129465</c:v>
                </c:pt>
                <c:pt idx="416">
                  <c:v>0.26388668832779139</c:v>
                </c:pt>
                <c:pt idx="417">
                  <c:v>0.26414245204389658</c:v>
                </c:pt>
                <c:pt idx="418">
                  <c:v>0.26440182487358582</c:v>
                </c:pt>
                <c:pt idx="419">
                  <c:v>0.26463954514552307</c:v>
                </c:pt>
                <c:pt idx="420">
                  <c:v>0.26483074490404124</c:v>
                </c:pt>
                <c:pt idx="421">
                  <c:v>0.26505177065661684</c:v>
                </c:pt>
                <c:pt idx="422">
                  <c:v>0.26527717284815083</c:v>
                </c:pt>
                <c:pt idx="423">
                  <c:v>0.26547987059832329</c:v>
                </c:pt>
                <c:pt idx="424">
                  <c:v>0.26569331366705573</c:v>
                </c:pt>
                <c:pt idx="425">
                  <c:v>0.26590698745727154</c:v>
                </c:pt>
                <c:pt idx="426">
                  <c:v>0.26609358029067726</c:v>
                </c:pt>
                <c:pt idx="427">
                  <c:v>0.26625380846069652</c:v>
                </c:pt>
                <c:pt idx="428">
                  <c:v>0.26643377839070231</c:v>
                </c:pt>
                <c:pt idx="429">
                  <c:v>0.26663075435965838</c:v>
                </c:pt>
                <c:pt idx="430">
                  <c:v>0.26677329623196561</c:v>
                </c:pt>
                <c:pt idx="431">
                  <c:v>0.26690108137693863</c:v>
                </c:pt>
                <c:pt idx="432">
                  <c:v>0.26706760383708511</c:v>
                </c:pt>
                <c:pt idx="433">
                  <c:v>0.26724326435426876</c:v>
                </c:pt>
                <c:pt idx="434">
                  <c:v>0.26740694658463693</c:v>
                </c:pt>
                <c:pt idx="435">
                  <c:v>0.26757678596389628</c:v>
                </c:pt>
                <c:pt idx="436">
                  <c:v>0.26776370665904486</c:v>
                </c:pt>
                <c:pt idx="437">
                  <c:v>0.26791533226332848</c:v>
                </c:pt>
                <c:pt idx="438">
                  <c:v>0.26805798436607814</c:v>
                </c:pt>
                <c:pt idx="439">
                  <c:v>0.26820996359546412</c:v>
                </c:pt>
                <c:pt idx="440">
                  <c:v>0.26836147106795161</c:v>
                </c:pt>
                <c:pt idx="441">
                  <c:v>0.26849938861072997</c:v>
                </c:pt>
                <c:pt idx="442">
                  <c:v>0.26861345318900093</c:v>
                </c:pt>
                <c:pt idx="443">
                  <c:v>0.26875969206487987</c:v>
                </c:pt>
                <c:pt idx="444">
                  <c:v>0.26889024379659543</c:v>
                </c:pt>
                <c:pt idx="445">
                  <c:v>0.26900623126453255</c:v>
                </c:pt>
                <c:pt idx="446">
                  <c:v>0.26912805004337526</c:v>
                </c:pt>
                <c:pt idx="447">
                  <c:v>0.26924759857206143</c:v>
                </c:pt>
                <c:pt idx="448">
                  <c:v>0.26937354313855805</c:v>
                </c:pt>
                <c:pt idx="449">
                  <c:v>0.2694589539707119</c:v>
                </c:pt>
                <c:pt idx="450">
                  <c:v>0.26955407257950631</c:v>
                </c:pt>
                <c:pt idx="451">
                  <c:v>0.26963790088595191</c:v>
                </c:pt>
                <c:pt idx="452">
                  <c:v>0.26972302642780321</c:v>
                </c:pt>
                <c:pt idx="453">
                  <c:v>0.2698190190953319</c:v>
                </c:pt>
                <c:pt idx="454">
                  <c:v>0.26991327788677144</c:v>
                </c:pt>
                <c:pt idx="455">
                  <c:v>0.2699954284019514</c:v>
                </c:pt>
                <c:pt idx="456">
                  <c:v>0.2700681340857326</c:v>
                </c:pt>
                <c:pt idx="457">
                  <c:v>0.27014508288644751</c:v>
                </c:pt>
                <c:pt idx="458">
                  <c:v>0.27023393903386389</c:v>
                </c:pt>
                <c:pt idx="459">
                  <c:v>0.2703337785075246</c:v>
                </c:pt>
                <c:pt idx="460">
                  <c:v>0.27041185382672422</c:v>
                </c:pt>
                <c:pt idx="461">
                  <c:v>0.27047244927799258</c:v>
                </c:pt>
                <c:pt idx="462">
                  <c:v>0.27054970288740338</c:v>
                </c:pt>
                <c:pt idx="463">
                  <c:v>0.27061462039148027</c:v>
                </c:pt>
                <c:pt idx="464">
                  <c:v>0.27069232926505932</c:v>
                </c:pt>
                <c:pt idx="465">
                  <c:v>0.27076990869266337</c:v>
                </c:pt>
                <c:pt idx="466">
                  <c:v>0.27082588181119749</c:v>
                </c:pt>
                <c:pt idx="467">
                  <c:v>0.27087978818935476</c:v>
                </c:pt>
                <c:pt idx="468">
                  <c:v>0.27090326941760595</c:v>
                </c:pt>
                <c:pt idx="469">
                  <c:v>0.27093239391803364</c:v>
                </c:pt>
                <c:pt idx="470">
                  <c:v>0.27099938325616429</c:v>
                </c:pt>
                <c:pt idx="471">
                  <c:v>0.27103302934522383</c:v>
                </c:pt>
                <c:pt idx="472">
                  <c:v>0.27108772079955318</c:v>
                </c:pt>
                <c:pt idx="473">
                  <c:v>0.27116506478955754</c:v>
                </c:pt>
                <c:pt idx="474">
                  <c:v>0.27121173915049829</c:v>
                </c:pt>
                <c:pt idx="475">
                  <c:v>0.27125879347159182</c:v>
                </c:pt>
                <c:pt idx="476">
                  <c:v>0.27127931201631811</c:v>
                </c:pt>
                <c:pt idx="477">
                  <c:v>0.27127622878656688</c:v>
                </c:pt>
                <c:pt idx="478">
                  <c:v>0.27130545892586494</c:v>
                </c:pt>
                <c:pt idx="479">
                  <c:v>0.2713777576719934</c:v>
                </c:pt>
                <c:pt idx="480">
                  <c:v>0.27148348903832248</c:v>
                </c:pt>
                <c:pt idx="481">
                  <c:v>0.27148783946167881</c:v>
                </c:pt>
                <c:pt idx="482">
                  <c:v>0.27148584134410875</c:v>
                </c:pt>
                <c:pt idx="483">
                  <c:v>0.27154181152064522</c:v>
                </c:pt>
                <c:pt idx="484">
                  <c:v>0.27156301943163075</c:v>
                </c:pt>
                <c:pt idx="485">
                  <c:v>0.27160009231531562</c:v>
                </c:pt>
                <c:pt idx="486">
                  <c:v>0.27163281626577446</c:v>
                </c:pt>
                <c:pt idx="487">
                  <c:v>0.27163466932088159</c:v>
                </c:pt>
                <c:pt idx="488">
                  <c:v>0.27165285321736882</c:v>
                </c:pt>
                <c:pt idx="489">
                  <c:v>0.27168350650171502</c:v>
                </c:pt>
                <c:pt idx="490">
                  <c:v>0.27172649981217317</c:v>
                </c:pt>
                <c:pt idx="491">
                  <c:v>0.27177564110186764</c:v>
                </c:pt>
                <c:pt idx="492">
                  <c:v>0.27178778030247125</c:v>
                </c:pt>
                <c:pt idx="493">
                  <c:v>0.27179147312681823</c:v>
                </c:pt>
                <c:pt idx="494">
                  <c:v>0.2718247476699221</c:v>
                </c:pt>
                <c:pt idx="495">
                  <c:v>0.27185285909287366</c:v>
                </c:pt>
                <c:pt idx="496">
                  <c:v>0.2718699111015811</c:v>
                </c:pt>
                <c:pt idx="497">
                  <c:v>0.27187867513033998</c:v>
                </c:pt>
                <c:pt idx="498">
                  <c:v>0.27189896982051909</c:v>
                </c:pt>
                <c:pt idx="499">
                  <c:v>0.27193317662238675</c:v>
                </c:pt>
                <c:pt idx="500">
                  <c:v>0.27193874142629249</c:v>
                </c:pt>
                <c:pt idx="501">
                  <c:v>0.27196250625108442</c:v>
                </c:pt>
                <c:pt idx="502">
                  <c:v>0.27199092366940697</c:v>
                </c:pt>
                <c:pt idx="503">
                  <c:v>0.27199365670435377</c:v>
                </c:pt>
                <c:pt idx="504">
                  <c:v>0.27199744633228612</c:v>
                </c:pt>
                <c:pt idx="505">
                  <c:v>0.27203546841524862</c:v>
                </c:pt>
                <c:pt idx="506">
                  <c:v>0.27207678359465359</c:v>
                </c:pt>
                <c:pt idx="507">
                  <c:v>0.27208249816841418</c:v>
                </c:pt>
                <c:pt idx="508">
                  <c:v>0.27209346645200522</c:v>
                </c:pt>
                <c:pt idx="509">
                  <c:v>0.27212574988176391</c:v>
                </c:pt>
                <c:pt idx="510">
                  <c:v>0.27215320377382551</c:v>
                </c:pt>
                <c:pt idx="511">
                  <c:v>0.27216927101154392</c:v>
                </c:pt>
                <c:pt idx="512">
                  <c:v>0.27215605238813595</c:v>
                </c:pt>
                <c:pt idx="513">
                  <c:v>0.27218018818483852</c:v>
                </c:pt>
                <c:pt idx="514">
                  <c:v>0.27222410932880187</c:v>
                </c:pt>
                <c:pt idx="515">
                  <c:v>0.27224364627893399</c:v>
                </c:pt>
                <c:pt idx="516">
                  <c:v>0.27225463654742427</c:v>
                </c:pt>
                <c:pt idx="517">
                  <c:v>0.27227338703790016</c:v>
                </c:pt>
                <c:pt idx="518">
                  <c:v>0.27231606644236356</c:v>
                </c:pt>
                <c:pt idx="519">
                  <c:v>0.2723549586817548</c:v>
                </c:pt>
                <c:pt idx="520">
                  <c:v>0.27238296635314652</c:v>
                </c:pt>
                <c:pt idx="521">
                  <c:v>0.27242495747888046</c:v>
                </c:pt>
                <c:pt idx="522">
                  <c:v>0.27246064245933982</c:v>
                </c:pt>
                <c:pt idx="523">
                  <c:v>0.2724469493018305</c:v>
                </c:pt>
                <c:pt idx="524">
                  <c:v>0.27248425136845533</c:v>
                </c:pt>
                <c:pt idx="525">
                  <c:v>0.27251027749210199</c:v>
                </c:pt>
                <c:pt idx="526">
                  <c:v>0.2725432233295042</c:v>
                </c:pt>
                <c:pt idx="527">
                  <c:v>0.27259786076464665</c:v>
                </c:pt>
                <c:pt idx="528">
                  <c:v>0.27261705635920719</c:v>
                </c:pt>
                <c:pt idx="529">
                  <c:v>0.27263867688198745</c:v>
                </c:pt>
                <c:pt idx="530">
                  <c:v>0.27270535452519917</c:v>
                </c:pt>
                <c:pt idx="531">
                  <c:v>0.27275378920833476</c:v>
                </c:pt>
                <c:pt idx="532">
                  <c:v>0.27275882231556081</c:v>
                </c:pt>
                <c:pt idx="533">
                  <c:v>0.27278280923029247</c:v>
                </c:pt>
                <c:pt idx="534">
                  <c:v>0.27283409375169426</c:v>
                </c:pt>
                <c:pt idx="535">
                  <c:v>0.27286761330618364</c:v>
                </c:pt>
                <c:pt idx="536">
                  <c:v>0.27290787387375892</c:v>
                </c:pt>
                <c:pt idx="537">
                  <c:v>0.27295376275122085</c:v>
                </c:pt>
                <c:pt idx="538">
                  <c:v>0.27299020606409563</c:v>
                </c:pt>
                <c:pt idx="539">
                  <c:v>0.27303121406579034</c:v>
                </c:pt>
                <c:pt idx="540">
                  <c:v>0.27306970701204952</c:v>
                </c:pt>
                <c:pt idx="541">
                  <c:v>0.27312651577829344</c:v>
                </c:pt>
                <c:pt idx="542">
                  <c:v>0.27320049416810449</c:v>
                </c:pt>
                <c:pt idx="543">
                  <c:v>0.27325602122011383</c:v>
                </c:pt>
                <c:pt idx="544">
                  <c:v>0.27333496468101964</c:v>
                </c:pt>
                <c:pt idx="545">
                  <c:v>0.27341662938385186</c:v>
                </c:pt>
                <c:pt idx="546">
                  <c:v>0.27347531802044539</c:v>
                </c:pt>
                <c:pt idx="547">
                  <c:v>0.27349858882619699</c:v>
                </c:pt>
                <c:pt idx="548">
                  <c:v>0.27353826110135721</c:v>
                </c:pt>
                <c:pt idx="549">
                  <c:v>0.27361527075626996</c:v>
                </c:pt>
                <c:pt idx="550">
                  <c:v>0.27366599109611206</c:v>
                </c:pt>
                <c:pt idx="551">
                  <c:v>0.27367492815638012</c:v>
                </c:pt>
                <c:pt idx="552">
                  <c:v>0.27374252165409613</c:v>
                </c:pt>
                <c:pt idx="553">
                  <c:v>0.27387754022741612</c:v>
                </c:pt>
                <c:pt idx="554">
                  <c:v>0.27392861944492197</c:v>
                </c:pt>
                <c:pt idx="555">
                  <c:v>0.27397860336383084</c:v>
                </c:pt>
                <c:pt idx="556">
                  <c:v>0.2740795163027302</c:v>
                </c:pt>
                <c:pt idx="557">
                  <c:v>0.27412629951528034</c:v>
                </c:pt>
                <c:pt idx="558">
                  <c:v>0.27416181719619209</c:v>
                </c:pt>
                <c:pt idx="559">
                  <c:v>0.27423930231749044</c:v>
                </c:pt>
                <c:pt idx="560">
                  <c:v>0.27431310710963913</c:v>
                </c:pt>
                <c:pt idx="561">
                  <c:v>0.27437518883700757</c:v>
                </c:pt>
                <c:pt idx="562">
                  <c:v>0.27447879089515631</c:v>
                </c:pt>
                <c:pt idx="563">
                  <c:v>0.27454624363353158</c:v>
                </c:pt>
                <c:pt idx="564">
                  <c:v>0.27461396034385954</c:v>
                </c:pt>
                <c:pt idx="565">
                  <c:v>0.27468399093214096</c:v>
                </c:pt>
                <c:pt idx="566">
                  <c:v>0.27475206034233329</c:v>
                </c:pt>
                <c:pt idx="567">
                  <c:v>0.27481365804588614</c:v>
                </c:pt>
                <c:pt idx="568">
                  <c:v>0.27494614554572477</c:v>
                </c:pt>
                <c:pt idx="569">
                  <c:v>0.27507494762060297</c:v>
                </c:pt>
                <c:pt idx="570">
                  <c:v>0.27514073131025346</c:v>
                </c:pt>
                <c:pt idx="571">
                  <c:v>0.27516735132436188</c:v>
                </c:pt>
                <c:pt idx="572">
                  <c:v>0.27523171479634173</c:v>
                </c:pt>
                <c:pt idx="573">
                  <c:v>0.27538444725034655</c:v>
                </c:pt>
                <c:pt idx="574">
                  <c:v>0.27549976501002221</c:v>
                </c:pt>
                <c:pt idx="575">
                  <c:v>0.27555681237124191</c:v>
                </c:pt>
                <c:pt idx="576">
                  <c:v>0.27559901912194784</c:v>
                </c:pt>
                <c:pt idx="577">
                  <c:v>0.2756897066960789</c:v>
                </c:pt>
                <c:pt idx="578">
                  <c:v>0.27577826835562469</c:v>
                </c:pt>
                <c:pt idx="579">
                  <c:v>0.27583281219880701</c:v>
                </c:pt>
                <c:pt idx="580">
                  <c:v>0.27591343231729354</c:v>
                </c:pt>
                <c:pt idx="581">
                  <c:v>0.27598263630281128</c:v>
                </c:pt>
                <c:pt idx="582">
                  <c:v>0.27613143137368856</c:v>
                </c:pt>
                <c:pt idx="583">
                  <c:v>0.27625420832207798</c:v>
                </c:pt>
                <c:pt idx="584">
                  <c:v>0.27630309368198541</c:v>
                </c:pt>
                <c:pt idx="585">
                  <c:v>0.27638765916172209</c:v>
                </c:pt>
                <c:pt idx="586">
                  <c:v>0.27652651895857766</c:v>
                </c:pt>
                <c:pt idx="587">
                  <c:v>0.27664463639073439</c:v>
                </c:pt>
                <c:pt idx="588">
                  <c:v>0.27667359637704114</c:v>
                </c:pt>
                <c:pt idx="589">
                  <c:v>0.27666880683524581</c:v>
                </c:pt>
                <c:pt idx="590">
                  <c:v>0.27673963924173001</c:v>
                </c:pt>
                <c:pt idx="591">
                  <c:v>0.27687654149090557</c:v>
                </c:pt>
                <c:pt idx="592">
                  <c:v>0.27693739994647854</c:v>
                </c:pt>
                <c:pt idx="593">
                  <c:v>0.27703853013952939</c:v>
                </c:pt>
                <c:pt idx="594">
                  <c:v>0.27713829093310766</c:v>
                </c:pt>
                <c:pt idx="595">
                  <c:v>0.27712409289203116</c:v>
                </c:pt>
                <c:pt idx="596">
                  <c:v>0.27720482691513493</c:v>
                </c:pt>
                <c:pt idx="597">
                  <c:v>0.27727557078582082</c:v>
                </c:pt>
                <c:pt idx="598">
                  <c:v>0.27739428322920551</c:v>
                </c:pt>
                <c:pt idx="599">
                  <c:v>0.27752735380568649</c:v>
                </c:pt>
                <c:pt idx="600">
                  <c:v>0.27762906406586257</c:v>
                </c:pt>
                <c:pt idx="601">
                  <c:v>0.27774402967882267</c:v>
                </c:pt>
                <c:pt idx="602">
                  <c:v>0.27779762057723356</c:v>
                </c:pt>
                <c:pt idx="603">
                  <c:v>0.27777706184799239</c:v>
                </c:pt>
                <c:pt idx="604">
                  <c:v>0.27783845910146171</c:v>
                </c:pt>
                <c:pt idx="605">
                  <c:v>0.27793651136931646</c:v>
                </c:pt>
                <c:pt idx="606">
                  <c:v>0.27798393897044216</c:v>
                </c:pt>
                <c:pt idx="607">
                  <c:v>0.27805066738976636</c:v>
                </c:pt>
                <c:pt idx="608">
                  <c:v>0.27814339274832428</c:v>
                </c:pt>
                <c:pt idx="609">
                  <c:v>0.27822280068311572</c:v>
                </c:pt>
                <c:pt idx="610">
                  <c:v>0.27828601749068843</c:v>
                </c:pt>
                <c:pt idx="611">
                  <c:v>0.2783686789389026</c:v>
                </c:pt>
                <c:pt idx="612">
                  <c:v>0.27842235212072936</c:v>
                </c:pt>
                <c:pt idx="613">
                  <c:v>0.27846357970382862</c:v>
                </c:pt>
                <c:pt idx="614">
                  <c:v>0.27853196858291274</c:v>
                </c:pt>
                <c:pt idx="615">
                  <c:v>0.27864793471004262</c:v>
                </c:pt>
                <c:pt idx="616">
                  <c:v>0.27873081234877678</c:v>
                </c:pt>
                <c:pt idx="617">
                  <c:v>0.27878612823646182</c:v>
                </c:pt>
                <c:pt idx="618">
                  <c:v>0.27894969215404314</c:v>
                </c:pt>
                <c:pt idx="619">
                  <c:v>0.27901866471137898</c:v>
                </c:pt>
                <c:pt idx="620">
                  <c:v>0.27905060437924273</c:v>
                </c:pt>
                <c:pt idx="621">
                  <c:v>0.27925991350266549</c:v>
                </c:pt>
                <c:pt idx="622">
                  <c:v>0.27951767399739064</c:v>
                </c:pt>
                <c:pt idx="623">
                  <c:v>0.27963781443797409</c:v>
                </c:pt>
                <c:pt idx="624">
                  <c:v>0.27958261185741973</c:v>
                </c:pt>
                <c:pt idx="625">
                  <c:v>0.27976634825321173</c:v>
                </c:pt>
                <c:pt idx="626">
                  <c:v>0.27989805016807995</c:v>
                </c:pt>
                <c:pt idx="627">
                  <c:v>0.27999529698022668</c:v>
                </c:pt>
                <c:pt idx="628">
                  <c:v>0.28015845917933979</c:v>
                </c:pt>
                <c:pt idx="629">
                  <c:v>0.28028481970437541</c:v>
                </c:pt>
                <c:pt idx="630">
                  <c:v>0.28038358971388</c:v>
                </c:pt>
                <c:pt idx="631">
                  <c:v>0.28048927261710327</c:v>
                </c:pt>
                <c:pt idx="632">
                  <c:v>0.28069788978452176</c:v>
                </c:pt>
                <c:pt idx="633">
                  <c:v>0.28080006151334891</c:v>
                </c:pt>
                <c:pt idx="634">
                  <c:v>0.28078468545850399</c:v>
                </c:pt>
                <c:pt idx="635">
                  <c:v>0.28077895807256037</c:v>
                </c:pt>
                <c:pt idx="636">
                  <c:v>0.28099598766703116</c:v>
                </c:pt>
                <c:pt idx="637">
                  <c:v>0.28107908816183863</c:v>
                </c:pt>
                <c:pt idx="638">
                  <c:v>0.28106692336661704</c:v>
                </c:pt>
                <c:pt idx="639">
                  <c:v>0.28132149737134177</c:v>
                </c:pt>
                <c:pt idx="640">
                  <c:v>0.28140755291441449</c:v>
                </c:pt>
                <c:pt idx="641">
                  <c:v>0.28141255637471135</c:v>
                </c:pt>
                <c:pt idx="642">
                  <c:v>0.28148460886429222</c:v>
                </c:pt>
                <c:pt idx="643">
                  <c:v>0.28153500582787566</c:v>
                </c:pt>
                <c:pt idx="644">
                  <c:v>0.28169740505663704</c:v>
                </c:pt>
                <c:pt idx="645">
                  <c:v>0.28183960592491569</c:v>
                </c:pt>
                <c:pt idx="646">
                  <c:v>0.28178043377284406</c:v>
                </c:pt>
                <c:pt idx="647">
                  <c:v>0.28186932358931732</c:v>
                </c:pt>
                <c:pt idx="648">
                  <c:v>0.28201094992531361</c:v>
                </c:pt>
                <c:pt idx="649">
                  <c:v>0.2820934608660785</c:v>
                </c:pt>
                <c:pt idx="650">
                  <c:v>0.28205093201777909</c:v>
                </c:pt>
                <c:pt idx="651">
                  <c:v>0.28207307888087468</c:v>
                </c:pt>
                <c:pt idx="652">
                  <c:v>0.28210202212493923</c:v>
                </c:pt>
                <c:pt idx="653">
                  <c:v>0.28212632495249995</c:v>
                </c:pt>
                <c:pt idx="654">
                  <c:v>0.28221881450513181</c:v>
                </c:pt>
                <c:pt idx="655">
                  <c:v>0.28225708740928163</c:v>
                </c:pt>
                <c:pt idx="656">
                  <c:v>0.2822443583366096</c:v>
                </c:pt>
                <c:pt idx="657">
                  <c:v>0.28223964225632603</c:v>
                </c:pt>
                <c:pt idx="658">
                  <c:v>0.28233253413739656</c:v>
                </c:pt>
                <c:pt idx="659">
                  <c:v>0.28245070136116573</c:v>
                </c:pt>
                <c:pt idx="660">
                  <c:v>0.28265004002966515</c:v>
                </c:pt>
                <c:pt idx="661">
                  <c:v>0.28276100636268969</c:v>
                </c:pt>
                <c:pt idx="662">
                  <c:v>0.28272387275568822</c:v>
                </c:pt>
                <c:pt idx="663">
                  <c:v>0.2827609494585957</c:v>
                </c:pt>
                <c:pt idx="664">
                  <c:v>0.28281281770851224</c:v>
                </c:pt>
                <c:pt idx="665">
                  <c:v>0.28285705914092063</c:v>
                </c:pt>
                <c:pt idx="666">
                  <c:v>0.28292051729908962</c:v>
                </c:pt>
                <c:pt idx="667">
                  <c:v>0.28298314908976613</c:v>
                </c:pt>
                <c:pt idx="668">
                  <c:v>0.28306028368812153</c:v>
                </c:pt>
                <c:pt idx="669">
                  <c:v>0.28311605999803618</c:v>
                </c:pt>
                <c:pt idx="670">
                  <c:v>0.28318067410361153</c:v>
                </c:pt>
                <c:pt idx="671">
                  <c:v>0.28324635934619219</c:v>
                </c:pt>
                <c:pt idx="672">
                  <c:v>0.28339634162202015</c:v>
                </c:pt>
                <c:pt idx="673">
                  <c:v>0.28344484301975748</c:v>
                </c:pt>
                <c:pt idx="674">
                  <c:v>0.28346062928691212</c:v>
                </c:pt>
                <c:pt idx="675">
                  <c:v>0.28348430715465078</c:v>
                </c:pt>
                <c:pt idx="676">
                  <c:v>0.28352485877282563</c:v>
                </c:pt>
                <c:pt idx="677">
                  <c:v>0.28362037350378627</c:v>
                </c:pt>
                <c:pt idx="678">
                  <c:v>0.28369608409878555</c:v>
                </c:pt>
                <c:pt idx="679">
                  <c:v>0.28377975917084591</c:v>
                </c:pt>
                <c:pt idx="680">
                  <c:v>0.28386786767424194</c:v>
                </c:pt>
                <c:pt idx="681">
                  <c:v>0.28396773697709959</c:v>
                </c:pt>
                <c:pt idx="682">
                  <c:v>0.28406547533223647</c:v>
                </c:pt>
                <c:pt idx="683">
                  <c:v>0.28415487968315961</c:v>
                </c:pt>
                <c:pt idx="684">
                  <c:v>0.28424431363821528</c:v>
                </c:pt>
                <c:pt idx="685">
                  <c:v>0.2842989169946204</c:v>
                </c:pt>
                <c:pt idx="686">
                  <c:v>0.28431370879652546</c:v>
                </c:pt>
                <c:pt idx="687">
                  <c:v>0.28439668741085028</c:v>
                </c:pt>
                <c:pt idx="688">
                  <c:v>0.28446172299901579</c:v>
                </c:pt>
                <c:pt idx="689">
                  <c:v>0.28446317186014697</c:v>
                </c:pt>
                <c:pt idx="690">
                  <c:v>0.28450996874061246</c:v>
                </c:pt>
                <c:pt idx="691">
                  <c:v>0.28460001675312069</c:v>
                </c:pt>
                <c:pt idx="692">
                  <c:v>0.2846686134278445</c:v>
                </c:pt>
                <c:pt idx="693">
                  <c:v>0.28472871547702133</c:v>
                </c:pt>
                <c:pt idx="694">
                  <c:v>0.28479017645865184</c:v>
                </c:pt>
                <c:pt idx="695">
                  <c:v>0.28484953518693829</c:v>
                </c:pt>
                <c:pt idx="696">
                  <c:v>0.2848804020241727</c:v>
                </c:pt>
                <c:pt idx="697">
                  <c:v>0.28487493757741605</c:v>
                </c:pt>
                <c:pt idx="698">
                  <c:v>0.28495505318471731</c:v>
                </c:pt>
                <c:pt idx="699">
                  <c:v>0.28505042755105675</c:v>
                </c:pt>
                <c:pt idx="700">
                  <c:v>0.28508055450832143</c:v>
                </c:pt>
                <c:pt idx="701">
                  <c:v>0.2851344867391909</c:v>
                </c:pt>
                <c:pt idx="702">
                  <c:v>0.28519961599418858</c:v>
                </c:pt>
                <c:pt idx="703">
                  <c:v>0.28521844964182913</c:v>
                </c:pt>
                <c:pt idx="704">
                  <c:v>0.2852407462548931</c:v>
                </c:pt>
                <c:pt idx="705">
                  <c:v>0.28527176146554878</c:v>
                </c:pt>
                <c:pt idx="706">
                  <c:v>0.28530087340498439</c:v>
                </c:pt>
                <c:pt idx="707">
                  <c:v>0.28531881511618545</c:v>
                </c:pt>
                <c:pt idx="708">
                  <c:v>0.28535120825418508</c:v>
                </c:pt>
                <c:pt idx="709">
                  <c:v>0.28538813935703544</c:v>
                </c:pt>
                <c:pt idx="710">
                  <c:v>0.28541254771677832</c:v>
                </c:pt>
                <c:pt idx="711">
                  <c:v>0.2854415445980778</c:v>
                </c:pt>
                <c:pt idx="712">
                  <c:v>0.28548933485098615</c:v>
                </c:pt>
                <c:pt idx="713">
                  <c:v>0.28551317923147046</c:v>
                </c:pt>
                <c:pt idx="714">
                  <c:v>0.28551147349895295</c:v>
                </c:pt>
                <c:pt idx="715">
                  <c:v>0.28550577673550598</c:v>
                </c:pt>
                <c:pt idx="716">
                  <c:v>0.28550800663103465</c:v>
                </c:pt>
                <c:pt idx="717">
                  <c:v>0.2855191652183886</c:v>
                </c:pt>
                <c:pt idx="718">
                  <c:v>0.2855147815312476</c:v>
                </c:pt>
                <c:pt idx="719">
                  <c:v>0.28552059638265653</c:v>
                </c:pt>
                <c:pt idx="720">
                  <c:v>0.28557076283819766</c:v>
                </c:pt>
                <c:pt idx="721">
                  <c:v>0.28559536913514921</c:v>
                </c:pt>
                <c:pt idx="722">
                  <c:v>0.28561081726840754</c:v>
                </c:pt>
                <c:pt idx="723">
                  <c:v>0.28572853440849849</c:v>
                </c:pt>
                <c:pt idx="724">
                  <c:v>0.28583861399818511</c:v>
                </c:pt>
                <c:pt idx="725">
                  <c:v>0.28586409024731463</c:v>
                </c:pt>
                <c:pt idx="726">
                  <c:v>0.28592505184376454</c:v>
                </c:pt>
                <c:pt idx="727">
                  <c:v>0.28599727603379382</c:v>
                </c:pt>
                <c:pt idx="728">
                  <c:v>0.28603689685162176</c:v>
                </c:pt>
                <c:pt idx="729">
                  <c:v>0.28609926115511686</c:v>
                </c:pt>
                <c:pt idx="730">
                  <c:v>0.28617113002553379</c:v>
                </c:pt>
                <c:pt idx="731">
                  <c:v>0.28623919695473077</c:v>
                </c:pt>
                <c:pt idx="732">
                  <c:v>0.28631198785250184</c:v>
                </c:pt>
                <c:pt idx="733">
                  <c:v>0.28640929673341281</c:v>
                </c:pt>
                <c:pt idx="734">
                  <c:v>0.28650446415517322</c:v>
                </c:pt>
                <c:pt idx="735">
                  <c:v>0.28662573704977107</c:v>
                </c:pt>
                <c:pt idx="736">
                  <c:v>0.28674697102820307</c:v>
                </c:pt>
                <c:pt idx="737">
                  <c:v>0.28685108534687442</c:v>
                </c:pt>
                <c:pt idx="738">
                  <c:v>0.28697315856272015</c:v>
                </c:pt>
                <c:pt idx="739">
                  <c:v>0.28707231693559249</c:v>
                </c:pt>
                <c:pt idx="740">
                  <c:v>0.28717890724457878</c:v>
                </c:pt>
                <c:pt idx="741">
                  <c:v>0.28729677517114965</c:v>
                </c:pt>
                <c:pt idx="742">
                  <c:v>0.28742825025424917</c:v>
                </c:pt>
                <c:pt idx="743">
                  <c:v>0.28754541503832304</c:v>
                </c:pt>
                <c:pt idx="744">
                  <c:v>0.28768009216900636</c:v>
                </c:pt>
                <c:pt idx="745">
                  <c:v>0.28782267548217583</c:v>
                </c:pt>
                <c:pt idx="746">
                  <c:v>0.28796390852405374</c:v>
                </c:pt>
                <c:pt idx="747">
                  <c:v>0.28810286011940889</c:v>
                </c:pt>
                <c:pt idx="748">
                  <c:v>0.28825593221886209</c:v>
                </c:pt>
                <c:pt idx="749">
                  <c:v>0.28837061709329131</c:v>
                </c:pt>
                <c:pt idx="750">
                  <c:v>0.28851194324124974</c:v>
                </c:pt>
                <c:pt idx="751">
                  <c:v>0.28863960145795742</c:v>
                </c:pt>
                <c:pt idx="752">
                  <c:v>0.28875278838659146</c:v>
                </c:pt>
                <c:pt idx="753">
                  <c:v>0.28894064189326024</c:v>
                </c:pt>
                <c:pt idx="754">
                  <c:v>0.28909662390460994</c:v>
                </c:pt>
                <c:pt idx="755">
                  <c:v>0.28917034218279841</c:v>
                </c:pt>
                <c:pt idx="756">
                  <c:v>0.28927497781602923</c:v>
                </c:pt>
                <c:pt idx="757">
                  <c:v>0.28934667886218418</c:v>
                </c:pt>
                <c:pt idx="758">
                  <c:v>0.28945311451144606</c:v>
                </c:pt>
                <c:pt idx="759">
                  <c:v>0.28958026307537937</c:v>
                </c:pt>
                <c:pt idx="760">
                  <c:v>0.28971686183375522</c:v>
                </c:pt>
                <c:pt idx="761">
                  <c:v>0.28986785498018863</c:v>
                </c:pt>
                <c:pt idx="762">
                  <c:v>0.2899793148240945</c:v>
                </c:pt>
                <c:pt idx="763">
                  <c:v>0.29007098960668715</c:v>
                </c:pt>
                <c:pt idx="764">
                  <c:v>0.29014782996580135</c:v>
                </c:pt>
                <c:pt idx="765">
                  <c:v>0.29022304977794522</c:v>
                </c:pt>
                <c:pt idx="766">
                  <c:v>0.29029032527842952</c:v>
                </c:pt>
                <c:pt idx="767">
                  <c:v>0.29036091868705288</c:v>
                </c:pt>
                <c:pt idx="768">
                  <c:v>0.29043019824492339</c:v>
                </c:pt>
                <c:pt idx="769">
                  <c:v>0.29048125515546247</c:v>
                </c:pt>
                <c:pt idx="770">
                  <c:v>0.29054639822519784</c:v>
                </c:pt>
                <c:pt idx="771">
                  <c:v>0.29058449750743259</c:v>
                </c:pt>
                <c:pt idx="772">
                  <c:v>0.29058353870381048</c:v>
                </c:pt>
                <c:pt idx="773">
                  <c:v>0.29061959388937902</c:v>
                </c:pt>
                <c:pt idx="774">
                  <c:v>0.29066655447560613</c:v>
                </c:pt>
                <c:pt idx="775">
                  <c:v>0.29068864022963042</c:v>
                </c:pt>
                <c:pt idx="776">
                  <c:v>0.29071961247401096</c:v>
                </c:pt>
                <c:pt idx="777">
                  <c:v>0.29075035588694303</c:v>
                </c:pt>
                <c:pt idx="778">
                  <c:v>0.29074514664375289</c:v>
                </c:pt>
                <c:pt idx="779">
                  <c:v>0.29074367089482522</c:v>
                </c:pt>
                <c:pt idx="780">
                  <c:v>0.29075761284622842</c:v>
                </c:pt>
                <c:pt idx="781">
                  <c:v>0.29075431671737156</c:v>
                </c:pt>
                <c:pt idx="782">
                  <c:v>0.29073595104344724</c:v>
                </c:pt>
                <c:pt idx="783">
                  <c:v>0.29071074636849542</c:v>
                </c:pt>
                <c:pt idx="784">
                  <c:v>0.2906727115478</c:v>
                </c:pt>
                <c:pt idx="785">
                  <c:v>0.29065032794969936</c:v>
                </c:pt>
                <c:pt idx="786">
                  <c:v>0.29061887393125391</c:v>
                </c:pt>
                <c:pt idx="787">
                  <c:v>0.29057099821420529</c:v>
                </c:pt>
                <c:pt idx="788">
                  <c:v>0.29054514292941946</c:v>
                </c:pt>
                <c:pt idx="789">
                  <c:v>0.29051465827136624</c:v>
                </c:pt>
                <c:pt idx="790">
                  <c:v>0.2904524168903313</c:v>
                </c:pt>
                <c:pt idx="791">
                  <c:v>0.29040443060281845</c:v>
                </c:pt>
                <c:pt idx="792">
                  <c:v>0.29036910118323062</c:v>
                </c:pt>
                <c:pt idx="793">
                  <c:v>0.29031236258824755</c:v>
                </c:pt>
                <c:pt idx="794">
                  <c:v>0.29025258628004119</c:v>
                </c:pt>
                <c:pt idx="795">
                  <c:v>0.29019956345739867</c:v>
                </c:pt>
                <c:pt idx="796">
                  <c:v>0.29012485883283606</c:v>
                </c:pt>
                <c:pt idx="797">
                  <c:v>0.29006413333635389</c:v>
                </c:pt>
                <c:pt idx="798">
                  <c:v>0.28998136170897287</c:v>
                </c:pt>
                <c:pt idx="799">
                  <c:v>0.2899246815099133</c:v>
                </c:pt>
                <c:pt idx="800">
                  <c:v>0.28987944706940771</c:v>
                </c:pt>
                <c:pt idx="801">
                  <c:v>0.28983199149390704</c:v>
                </c:pt>
                <c:pt idx="802">
                  <c:v>0.28980849928783464</c:v>
                </c:pt>
                <c:pt idx="803">
                  <c:v>0.2897763434866289</c:v>
                </c:pt>
                <c:pt idx="804">
                  <c:v>0.28974493765433301</c:v>
                </c:pt>
                <c:pt idx="805">
                  <c:v>0.28972469771551174</c:v>
                </c:pt>
                <c:pt idx="806">
                  <c:v>0.28971113665255849</c:v>
                </c:pt>
                <c:pt idx="807">
                  <c:v>0.28972094268490145</c:v>
                </c:pt>
                <c:pt idx="808">
                  <c:v>0.28972252217966177</c:v>
                </c:pt>
                <c:pt idx="809">
                  <c:v>0.28973718378262325</c:v>
                </c:pt>
                <c:pt idx="810">
                  <c:v>0.28974643113997961</c:v>
                </c:pt>
                <c:pt idx="811">
                  <c:v>0.289742740131613</c:v>
                </c:pt>
                <c:pt idx="812">
                  <c:v>0.28976040205305259</c:v>
                </c:pt>
                <c:pt idx="813">
                  <c:v>0.28980217743877351</c:v>
                </c:pt>
                <c:pt idx="814">
                  <c:v>0.28983340683253855</c:v>
                </c:pt>
                <c:pt idx="815">
                  <c:v>0.28986988329300961</c:v>
                </c:pt>
                <c:pt idx="816">
                  <c:v>0.28989686873196258</c:v>
                </c:pt>
                <c:pt idx="817">
                  <c:v>0.28990766140969848</c:v>
                </c:pt>
                <c:pt idx="818">
                  <c:v>0.28994079320180494</c:v>
                </c:pt>
                <c:pt idx="819">
                  <c:v>0.28998433134505369</c:v>
                </c:pt>
                <c:pt idx="820">
                  <c:v>0.29002884104355869</c:v>
                </c:pt>
                <c:pt idx="821">
                  <c:v>0.29006847242743466</c:v>
                </c:pt>
                <c:pt idx="822">
                  <c:v>0.29010959446478929</c:v>
                </c:pt>
                <c:pt idx="823">
                  <c:v>0.29014487148667967</c:v>
                </c:pt>
                <c:pt idx="824">
                  <c:v>0.29017343870155682</c:v>
                </c:pt>
                <c:pt idx="825">
                  <c:v>0.29021426586502602</c:v>
                </c:pt>
                <c:pt idx="826">
                  <c:v>0.29026582953186891</c:v>
                </c:pt>
                <c:pt idx="827">
                  <c:v>0.29030791661377947</c:v>
                </c:pt>
                <c:pt idx="828">
                  <c:v>0.29034791915489028</c:v>
                </c:pt>
                <c:pt idx="829">
                  <c:v>0.29038192477480979</c:v>
                </c:pt>
                <c:pt idx="830">
                  <c:v>0.29040627610803188</c:v>
                </c:pt>
                <c:pt idx="831">
                  <c:v>0.29041919607919414</c:v>
                </c:pt>
                <c:pt idx="832">
                  <c:v>0.2904302702711028</c:v>
                </c:pt>
                <c:pt idx="833">
                  <c:v>0.29046307906225083</c:v>
                </c:pt>
                <c:pt idx="834">
                  <c:v>0.29049852355184752</c:v>
                </c:pt>
                <c:pt idx="835">
                  <c:v>0.29053697222501335</c:v>
                </c:pt>
                <c:pt idx="836">
                  <c:v>0.290573787459878</c:v>
                </c:pt>
                <c:pt idx="837">
                  <c:v>0.29062829402895402</c:v>
                </c:pt>
                <c:pt idx="838">
                  <c:v>0.29066226558311931</c:v>
                </c:pt>
                <c:pt idx="839">
                  <c:v>0.29068224831033085</c:v>
                </c:pt>
                <c:pt idx="840">
                  <c:v>0.2907150497995678</c:v>
                </c:pt>
                <c:pt idx="841">
                  <c:v>0.29074052673719281</c:v>
                </c:pt>
                <c:pt idx="842">
                  <c:v>0.29075905209043468</c:v>
                </c:pt>
                <c:pt idx="843">
                  <c:v>0.29078489095791521</c:v>
                </c:pt>
                <c:pt idx="844">
                  <c:v>0.29079529370899343</c:v>
                </c:pt>
                <c:pt idx="845">
                  <c:v>0.2908001934527602</c:v>
                </c:pt>
                <c:pt idx="846">
                  <c:v>0.29080679431130324</c:v>
                </c:pt>
                <c:pt idx="847">
                  <c:v>0.29083392859073126</c:v>
                </c:pt>
                <c:pt idx="848">
                  <c:v>0.29085008583591332</c:v>
                </c:pt>
                <c:pt idx="849">
                  <c:v>0.29085685927326338</c:v>
                </c:pt>
                <c:pt idx="850">
                  <c:v>0.29086454336976159</c:v>
                </c:pt>
                <c:pt idx="851">
                  <c:v>0.29087490361320473</c:v>
                </c:pt>
                <c:pt idx="852">
                  <c:v>0.29088250848553526</c:v>
                </c:pt>
                <c:pt idx="853">
                  <c:v>0.29090948859891558</c:v>
                </c:pt>
                <c:pt idx="854">
                  <c:v>0.29095033575259344</c:v>
                </c:pt>
                <c:pt idx="855">
                  <c:v>0.29097127430617253</c:v>
                </c:pt>
                <c:pt idx="856">
                  <c:v>0.29097941785857578</c:v>
                </c:pt>
                <c:pt idx="857">
                  <c:v>0.29099368388425151</c:v>
                </c:pt>
                <c:pt idx="858">
                  <c:v>0.29101264383144893</c:v>
                </c:pt>
                <c:pt idx="859">
                  <c:v>0.29102767657766931</c:v>
                </c:pt>
                <c:pt idx="860">
                  <c:v>0.2910448965629327</c:v>
                </c:pt>
                <c:pt idx="861">
                  <c:v>0.29105790385927582</c:v>
                </c:pt>
                <c:pt idx="862">
                  <c:v>0.29106499928529062</c:v>
                </c:pt>
                <c:pt idx="863">
                  <c:v>0.29106496851050806</c:v>
                </c:pt>
                <c:pt idx="864">
                  <c:v>0.29107050249749605</c:v>
                </c:pt>
                <c:pt idx="865">
                  <c:v>0.29108414416746203</c:v>
                </c:pt>
                <c:pt idx="866">
                  <c:v>0.29108752975734348</c:v>
                </c:pt>
                <c:pt idx="867">
                  <c:v>0.29109043260191286</c:v>
                </c:pt>
                <c:pt idx="868">
                  <c:v>0.29108923975202428</c:v>
                </c:pt>
                <c:pt idx="869">
                  <c:v>0.29107677074872146</c:v>
                </c:pt>
                <c:pt idx="870">
                  <c:v>0.2910686473869547</c:v>
                </c:pt>
                <c:pt idx="871">
                  <c:v>0.29105344603794797</c:v>
                </c:pt>
                <c:pt idx="872">
                  <c:v>0.29105323859255733</c:v>
                </c:pt>
                <c:pt idx="873">
                  <c:v>0.29106639462580991</c:v>
                </c:pt>
                <c:pt idx="874">
                  <c:v>0.29107281478405916</c:v>
                </c:pt>
                <c:pt idx="875">
                  <c:v>0.29108506123348549</c:v>
                </c:pt>
                <c:pt idx="876">
                  <c:v>0.29109571595558065</c:v>
                </c:pt>
                <c:pt idx="877">
                  <c:v>0.29109989257188101</c:v>
                </c:pt>
                <c:pt idx="878">
                  <c:v>0.29110895191064284</c:v>
                </c:pt>
                <c:pt idx="879">
                  <c:v>0.29111362542808167</c:v>
                </c:pt>
                <c:pt idx="880">
                  <c:v>0.29112394441194689</c:v>
                </c:pt>
                <c:pt idx="881">
                  <c:v>0.29112919179291058</c:v>
                </c:pt>
                <c:pt idx="882">
                  <c:v>0.29112805367907274</c:v>
                </c:pt>
                <c:pt idx="883">
                  <c:v>0.29112609796554068</c:v>
                </c:pt>
                <c:pt idx="884">
                  <c:v>0.29111957496975061</c:v>
                </c:pt>
                <c:pt idx="885">
                  <c:v>0.29112013464269831</c:v>
                </c:pt>
                <c:pt idx="886">
                  <c:v>0.29112343103696664</c:v>
                </c:pt>
                <c:pt idx="887">
                  <c:v>0.29113559796899835</c:v>
                </c:pt>
                <c:pt idx="888">
                  <c:v>0.29115757844524487</c:v>
                </c:pt>
                <c:pt idx="889">
                  <c:v>0.29116857919603184</c:v>
                </c:pt>
                <c:pt idx="890">
                  <c:v>0.29116886773501788</c:v>
                </c:pt>
                <c:pt idx="891">
                  <c:v>0.29116073686988458</c:v>
                </c:pt>
                <c:pt idx="892">
                  <c:v>0.29115745900386231</c:v>
                </c:pt>
                <c:pt idx="893">
                  <c:v>0.29114268089838474</c:v>
                </c:pt>
                <c:pt idx="894">
                  <c:v>0.29114888227086788</c:v>
                </c:pt>
                <c:pt idx="895">
                  <c:v>0.29115315782851287</c:v>
                </c:pt>
                <c:pt idx="896">
                  <c:v>0.29115722937352428</c:v>
                </c:pt>
                <c:pt idx="897">
                  <c:v>0.29117936295026547</c:v>
                </c:pt>
                <c:pt idx="898">
                  <c:v>0.2911838874462348</c:v>
                </c:pt>
                <c:pt idx="899">
                  <c:v>0.29118179104244396</c:v>
                </c:pt>
                <c:pt idx="900">
                  <c:v>0.2911814540495623</c:v>
                </c:pt>
                <c:pt idx="901">
                  <c:v>0.29117157580396102</c:v>
                </c:pt>
                <c:pt idx="902">
                  <c:v>0.29117323587177379</c:v>
                </c:pt>
                <c:pt idx="903">
                  <c:v>0.29118669396896063</c:v>
                </c:pt>
                <c:pt idx="904">
                  <c:v>0.29118514394897116</c:v>
                </c:pt>
                <c:pt idx="905">
                  <c:v>0.29118531576988599</c:v>
                </c:pt>
                <c:pt idx="906">
                  <c:v>0.29119533237899231</c:v>
                </c:pt>
                <c:pt idx="907">
                  <c:v>0.29121319494374381</c:v>
                </c:pt>
                <c:pt idx="908">
                  <c:v>0.29121685107337664</c:v>
                </c:pt>
                <c:pt idx="909">
                  <c:v>0.2912291863068055</c:v>
                </c:pt>
                <c:pt idx="910">
                  <c:v>0.29125287928646881</c:v>
                </c:pt>
                <c:pt idx="911">
                  <c:v>0.29125614802732458</c:v>
                </c:pt>
                <c:pt idx="912">
                  <c:v>0.29124076441544827</c:v>
                </c:pt>
                <c:pt idx="913">
                  <c:v>0.29124931404303683</c:v>
                </c:pt>
                <c:pt idx="914">
                  <c:v>0.29125790051385003</c:v>
                </c:pt>
                <c:pt idx="915">
                  <c:v>0.29126571474603757</c:v>
                </c:pt>
                <c:pt idx="916">
                  <c:v>0.29128933564766563</c:v>
                </c:pt>
                <c:pt idx="917">
                  <c:v>0.29129691379728717</c:v>
                </c:pt>
                <c:pt idx="918">
                  <c:v>0.29129189677601874</c:v>
                </c:pt>
                <c:pt idx="919">
                  <c:v>0.29130631740703428</c:v>
                </c:pt>
                <c:pt idx="920">
                  <c:v>0.29132623420068821</c:v>
                </c:pt>
                <c:pt idx="921">
                  <c:v>0.29133082358096479</c:v>
                </c:pt>
                <c:pt idx="922">
                  <c:v>0.29133642228404022</c:v>
                </c:pt>
                <c:pt idx="923">
                  <c:v>0.29133594056425516</c:v>
                </c:pt>
                <c:pt idx="924">
                  <c:v>0.29132877037861554</c:v>
                </c:pt>
                <c:pt idx="925">
                  <c:v>0.29130671313340456</c:v>
                </c:pt>
                <c:pt idx="926">
                  <c:v>0.2913007766431685</c:v>
                </c:pt>
                <c:pt idx="927">
                  <c:v>0.29130225155687334</c:v>
                </c:pt>
                <c:pt idx="928">
                  <c:v>0.29129872145116109</c:v>
                </c:pt>
                <c:pt idx="929">
                  <c:v>0.29130791292020092</c:v>
                </c:pt>
                <c:pt idx="930">
                  <c:v>0.29130751220361867</c:v>
                </c:pt>
                <c:pt idx="931">
                  <c:v>0.29129065736361959</c:v>
                </c:pt>
                <c:pt idx="932">
                  <c:v>0.29128575071986834</c:v>
                </c:pt>
                <c:pt idx="933">
                  <c:v>0.29127578892338096</c:v>
                </c:pt>
                <c:pt idx="934">
                  <c:v>0.29125483887547926</c:v>
                </c:pt>
                <c:pt idx="935">
                  <c:v>0.29124977872531194</c:v>
                </c:pt>
                <c:pt idx="936">
                  <c:v>0.29123317638425483</c:v>
                </c:pt>
                <c:pt idx="937">
                  <c:v>0.29120172405806594</c:v>
                </c:pt>
                <c:pt idx="938">
                  <c:v>0.2911700883695551</c:v>
                </c:pt>
                <c:pt idx="939">
                  <c:v>0.29113214215019695</c:v>
                </c:pt>
                <c:pt idx="940">
                  <c:v>0.29109616916261311</c:v>
                </c:pt>
                <c:pt idx="941">
                  <c:v>0.29105976594020549</c:v>
                </c:pt>
                <c:pt idx="942">
                  <c:v>0.29101828619730036</c:v>
                </c:pt>
                <c:pt idx="943">
                  <c:v>0.2909702599720716</c:v>
                </c:pt>
                <c:pt idx="944">
                  <c:v>0.29091778640869437</c:v>
                </c:pt>
                <c:pt idx="945">
                  <c:v>0.29086590878567997</c:v>
                </c:pt>
                <c:pt idx="946">
                  <c:v>0.29080757609478974</c:v>
                </c:pt>
                <c:pt idx="947">
                  <c:v>0.2907533233462623</c:v>
                </c:pt>
                <c:pt idx="948">
                  <c:v>0.29069903597347291</c:v>
                </c:pt>
                <c:pt idx="949">
                  <c:v>0.29062762021425914</c:v>
                </c:pt>
                <c:pt idx="950">
                  <c:v>0.29054756054613834</c:v>
                </c:pt>
                <c:pt idx="951">
                  <c:v>0.29047906416458497</c:v>
                </c:pt>
                <c:pt idx="952">
                  <c:v>0.290411204696228</c:v>
                </c:pt>
                <c:pt idx="953">
                  <c:v>0.29035441227333642</c:v>
                </c:pt>
                <c:pt idx="954">
                  <c:v>0.29029386713181388</c:v>
                </c:pt>
                <c:pt idx="955">
                  <c:v>0.29022884130684151</c:v>
                </c:pt>
                <c:pt idx="956">
                  <c:v>0.29018529458257075</c:v>
                </c:pt>
                <c:pt idx="957">
                  <c:v>0.29013377145096325</c:v>
                </c:pt>
                <c:pt idx="958">
                  <c:v>0.29008972980019965</c:v>
                </c:pt>
                <c:pt idx="959">
                  <c:v>0.29007423751401629</c:v>
                </c:pt>
                <c:pt idx="960">
                  <c:v>0.29005117012506931</c:v>
                </c:pt>
                <c:pt idx="961">
                  <c:v>0.2900229846596234</c:v>
                </c:pt>
                <c:pt idx="962">
                  <c:v>0.2900061861548317</c:v>
                </c:pt>
                <c:pt idx="963">
                  <c:v>0.2899934820953502</c:v>
                </c:pt>
                <c:pt idx="964">
                  <c:v>0.29000687005842168</c:v>
                </c:pt>
                <c:pt idx="965">
                  <c:v>0.29003682917941709</c:v>
                </c:pt>
                <c:pt idx="966">
                  <c:v>0.29007793821751987</c:v>
                </c:pt>
                <c:pt idx="967">
                  <c:v>0.29014733198856257</c:v>
                </c:pt>
                <c:pt idx="968">
                  <c:v>0.29021900495245201</c:v>
                </c:pt>
                <c:pt idx="969">
                  <c:v>0.29028788672854838</c:v>
                </c:pt>
                <c:pt idx="970">
                  <c:v>0.29036745137517372</c:v>
                </c:pt>
                <c:pt idx="971">
                  <c:v>0.29045756994007726</c:v>
                </c:pt>
                <c:pt idx="972">
                  <c:v>0.29056568639129304</c:v>
                </c:pt>
                <c:pt idx="973">
                  <c:v>0.29067314784080273</c:v>
                </c:pt>
                <c:pt idx="974">
                  <c:v>0.2907919144927929</c:v>
                </c:pt>
                <c:pt idx="975">
                  <c:v>0.29092080252449165</c:v>
                </c:pt>
                <c:pt idx="976">
                  <c:v>0.2910434210358756</c:v>
                </c:pt>
                <c:pt idx="977">
                  <c:v>0.29117317805501547</c:v>
                </c:pt>
                <c:pt idx="978">
                  <c:v>0.29130468873988363</c:v>
                </c:pt>
                <c:pt idx="979">
                  <c:v>0.29142555857423225</c:v>
                </c:pt>
                <c:pt idx="980">
                  <c:v>0.29155246458830125</c:v>
                </c:pt>
                <c:pt idx="981">
                  <c:v>0.29166497723534751</c:v>
                </c:pt>
                <c:pt idx="982">
                  <c:v>0.29178099770865584</c:v>
                </c:pt>
                <c:pt idx="983">
                  <c:v>0.29187826402061634</c:v>
                </c:pt>
                <c:pt idx="984">
                  <c:v>0.29194660920011978</c:v>
                </c:pt>
                <c:pt idx="985">
                  <c:v>0.29201440277024421</c:v>
                </c:pt>
                <c:pt idx="986">
                  <c:v>0.29207604405866983</c:v>
                </c:pt>
                <c:pt idx="987">
                  <c:v>0.29212850448633171</c:v>
                </c:pt>
                <c:pt idx="988">
                  <c:v>0.29218264655361509</c:v>
                </c:pt>
                <c:pt idx="989">
                  <c:v>0.29223776657703798</c:v>
                </c:pt>
                <c:pt idx="990">
                  <c:v>0.29227078899145681</c:v>
                </c:pt>
                <c:pt idx="991">
                  <c:v>0.29228889419997151</c:v>
                </c:pt>
                <c:pt idx="992">
                  <c:v>0.29230551507926306</c:v>
                </c:pt>
                <c:pt idx="993">
                  <c:v>0.29229513893653802</c:v>
                </c:pt>
                <c:pt idx="994">
                  <c:v>0.29227777723242965</c:v>
                </c:pt>
                <c:pt idx="995">
                  <c:v>0.29226329991818578</c:v>
                </c:pt>
                <c:pt idx="996">
                  <c:v>0.29222807978034221</c:v>
                </c:pt>
                <c:pt idx="997">
                  <c:v>0.29217901253000944</c:v>
                </c:pt>
                <c:pt idx="998">
                  <c:v>0.29213384880415311</c:v>
                </c:pt>
                <c:pt idx="999">
                  <c:v>0.29207662246254634</c:v>
                </c:pt>
                <c:pt idx="1000">
                  <c:v>0.29201805693107324</c:v>
                </c:pt>
                <c:pt idx="1001">
                  <c:v>0.29196472200176271</c:v>
                </c:pt>
                <c:pt idx="1002">
                  <c:v>0.29189565357406871</c:v>
                </c:pt>
                <c:pt idx="1003">
                  <c:v>0.29181130759090496</c:v>
                </c:pt>
                <c:pt idx="1004">
                  <c:v>0.29171330960557612</c:v>
                </c:pt>
                <c:pt idx="1005">
                  <c:v>0.29161321289332109</c:v>
                </c:pt>
                <c:pt idx="1006">
                  <c:v>0.2914949039143897</c:v>
                </c:pt>
                <c:pt idx="1007">
                  <c:v>0.29137059793372139</c:v>
                </c:pt>
                <c:pt idx="1008">
                  <c:v>0.29125264014844604</c:v>
                </c:pt>
                <c:pt idx="1009">
                  <c:v>0.29112330736986375</c:v>
                </c:pt>
                <c:pt idx="1010">
                  <c:v>0.29098730630918412</c:v>
                </c:pt>
                <c:pt idx="1011">
                  <c:v>0.29082994989728422</c:v>
                </c:pt>
                <c:pt idx="1012">
                  <c:v>0.29065165889549077</c:v>
                </c:pt>
                <c:pt idx="1013">
                  <c:v>0.29046184845014</c:v>
                </c:pt>
                <c:pt idx="1014">
                  <c:v>0.29025667563619817</c:v>
                </c:pt>
                <c:pt idx="1015">
                  <c:v>0.29005253668307202</c:v>
                </c:pt>
                <c:pt idx="1016">
                  <c:v>0.2898397105333172</c:v>
                </c:pt>
                <c:pt idx="1017">
                  <c:v>0.28961146203942589</c:v>
                </c:pt>
                <c:pt idx="1018">
                  <c:v>0.28936557248937878</c:v>
                </c:pt>
                <c:pt idx="1019">
                  <c:v>0.2891016509089544</c:v>
                </c:pt>
                <c:pt idx="1020">
                  <c:v>0.28882184127686272</c:v>
                </c:pt>
                <c:pt idx="1021">
                  <c:v>0.28850966627109792</c:v>
                </c:pt>
                <c:pt idx="1022">
                  <c:v>0.28818691118685941</c:v>
                </c:pt>
                <c:pt idx="1023">
                  <c:v>0.28783099899572068</c:v>
                </c:pt>
                <c:pt idx="1024">
                  <c:v>0.2874680432677959</c:v>
                </c:pt>
                <c:pt idx="1025">
                  <c:v>0.2870855121650473</c:v>
                </c:pt>
                <c:pt idx="1026">
                  <c:v>0.2866769578234038</c:v>
                </c:pt>
                <c:pt idx="1027">
                  <c:v>0.28625714988956946</c:v>
                </c:pt>
                <c:pt idx="1028">
                  <c:v>0.28578113758901241</c:v>
                </c:pt>
                <c:pt idx="1029">
                  <c:v>0.28526731125472099</c:v>
                </c:pt>
                <c:pt idx="1030">
                  <c:v>0.28472671591736659</c:v>
                </c:pt>
                <c:pt idx="1031">
                  <c:v>0.28411937121246716</c:v>
                </c:pt>
                <c:pt idx="1032">
                  <c:v>0.28348388889074877</c:v>
                </c:pt>
                <c:pt idx="1033">
                  <c:v>0.28282177839748351</c:v>
                </c:pt>
                <c:pt idx="1034">
                  <c:v>0.28211543003370099</c:v>
                </c:pt>
                <c:pt idx="1035">
                  <c:v>0.28137555822525445</c:v>
                </c:pt>
                <c:pt idx="1036">
                  <c:v>0.28058613165142937</c:v>
                </c:pt>
                <c:pt idx="1037">
                  <c:v>0.27974437155735399</c:v>
                </c:pt>
                <c:pt idx="1038">
                  <c:v>0.27885954356280451</c:v>
                </c:pt>
                <c:pt idx="1039">
                  <c:v>0.27791894246790499</c:v>
                </c:pt>
                <c:pt idx="1040">
                  <c:v>0.27697296112787712</c:v>
                </c:pt>
                <c:pt idx="1041">
                  <c:v>0.27599895189829843</c:v>
                </c:pt>
                <c:pt idx="1042">
                  <c:v>0.27499339778295773</c:v>
                </c:pt>
                <c:pt idx="1043">
                  <c:v>0.2739552113444948</c:v>
                </c:pt>
                <c:pt idx="1044">
                  <c:v>0.27293277862949067</c:v>
                </c:pt>
                <c:pt idx="1045">
                  <c:v>0.27187318889178558</c:v>
                </c:pt>
                <c:pt idx="1046">
                  <c:v>0.27079684805111509</c:v>
                </c:pt>
                <c:pt idx="1047">
                  <c:v>0.26972498931391325</c:v>
                </c:pt>
                <c:pt idx="1048">
                  <c:v>0.26861665666644591</c:v>
                </c:pt>
                <c:pt idx="1049">
                  <c:v>0.2675184426160499</c:v>
                </c:pt>
                <c:pt idx="1050">
                  <c:v>0.26641710335860752</c:v>
                </c:pt>
                <c:pt idx="1051">
                  <c:v>0.26533304094478966</c:v>
                </c:pt>
                <c:pt idx="1052">
                  <c:v>0.26425036063931034</c:v>
                </c:pt>
                <c:pt idx="1053">
                  <c:v>0.26320447235992994</c:v>
                </c:pt>
                <c:pt idx="1054">
                  <c:v>0.26216002061501625</c:v>
                </c:pt>
                <c:pt idx="1055">
                  <c:v>0.26116674445817739</c:v>
                </c:pt>
                <c:pt idx="1056">
                  <c:v>0.2601683043319894</c:v>
                </c:pt>
                <c:pt idx="1057">
                  <c:v>0.25926221791487158</c:v>
                </c:pt>
                <c:pt idx="1058">
                  <c:v>0.25838601271763212</c:v>
                </c:pt>
                <c:pt idx="1059">
                  <c:v>0.25760671307161476</c:v>
                </c:pt>
                <c:pt idx="1060">
                  <c:v>0.25689769918865801</c:v>
                </c:pt>
                <c:pt idx="1061">
                  <c:v>0.2563085594156933</c:v>
                </c:pt>
                <c:pt idx="1062">
                  <c:v>0.25581279266693763</c:v>
                </c:pt>
                <c:pt idx="1063">
                  <c:v>0.25543292223036668</c:v>
                </c:pt>
                <c:pt idx="1064">
                  <c:v>0.25519292447229952</c:v>
                </c:pt>
                <c:pt idx="1065">
                  <c:v>0.25507280820543499</c:v>
                </c:pt>
                <c:pt idx="1066">
                  <c:v>0.25507331565129837</c:v>
                </c:pt>
                <c:pt idx="1067">
                  <c:v>0.25518290125789006</c:v>
                </c:pt>
                <c:pt idx="1068">
                  <c:v>0.25539709569179075</c:v>
                </c:pt>
                <c:pt idx="1069">
                  <c:v>0.25569444472630715</c:v>
                </c:pt>
                <c:pt idx="1070">
                  <c:v>0.2560370613122091</c:v>
                </c:pt>
                <c:pt idx="1071">
                  <c:v>0.25647247864722672</c:v>
                </c:pt>
                <c:pt idx="1072">
                  <c:v>0.25690912038728236</c:v>
                </c:pt>
                <c:pt idx="1073">
                  <c:v>0.25740140374075665</c:v>
                </c:pt>
                <c:pt idx="1074">
                  <c:v>0.25789899105250946</c:v>
                </c:pt>
                <c:pt idx="1075">
                  <c:v>0.25842172645372291</c:v>
                </c:pt>
                <c:pt idx="1076">
                  <c:v>0.25894869631626494</c:v>
                </c:pt>
                <c:pt idx="1077">
                  <c:v>0.25949421492143793</c:v>
                </c:pt>
                <c:pt idx="1078">
                  <c:v>0.26003130631953542</c:v>
                </c:pt>
                <c:pt idx="1079">
                  <c:v>0.26058261427466062</c:v>
                </c:pt>
                <c:pt idx="1080">
                  <c:v>0.26112139012348096</c:v>
                </c:pt>
                <c:pt idx="1081">
                  <c:v>0.26165581064612992</c:v>
                </c:pt>
                <c:pt idx="1082">
                  <c:v>0.26219020503475382</c:v>
                </c:pt>
                <c:pt idx="1083">
                  <c:v>0.26270348132085353</c:v>
                </c:pt>
                <c:pt idx="1084">
                  <c:v>0.26321289130949771</c:v>
                </c:pt>
                <c:pt idx="1085">
                  <c:v>0.26371772035312074</c:v>
                </c:pt>
                <c:pt idx="1086">
                  <c:v>0.26419835125086139</c:v>
                </c:pt>
                <c:pt idx="1087">
                  <c:v>0.26467097874091366</c:v>
                </c:pt>
                <c:pt idx="1088">
                  <c:v>0.26512356024322975</c:v>
                </c:pt>
                <c:pt idx="1089">
                  <c:v>0.26554484373239579</c:v>
                </c:pt>
                <c:pt idx="1090">
                  <c:v>0.2659504558655213</c:v>
                </c:pt>
                <c:pt idx="1091">
                  <c:v>0.26633481800374864</c:v>
                </c:pt>
                <c:pt idx="1092">
                  <c:v>0.26669523746240903</c:v>
                </c:pt>
                <c:pt idx="1093">
                  <c:v>0.2670335878024136</c:v>
                </c:pt>
                <c:pt idx="1094">
                  <c:v>0.26735577322661203</c:v>
                </c:pt>
                <c:pt idx="1095">
                  <c:v>0.26765156642161464</c:v>
                </c:pt>
                <c:pt idx="1096">
                  <c:v>0.26792498568798861</c:v>
                </c:pt>
                <c:pt idx="1097">
                  <c:v>0.26818515345988042</c:v>
                </c:pt>
                <c:pt idx="1098">
                  <c:v>0.26842805043095624</c:v>
                </c:pt>
                <c:pt idx="1099">
                  <c:v>0.26864967473027757</c:v>
                </c:pt>
                <c:pt idx="1100">
                  <c:v>0.26884945482711992</c:v>
                </c:pt>
                <c:pt idx="1101">
                  <c:v>0.26903020722086413</c:v>
                </c:pt>
                <c:pt idx="1102">
                  <c:v>0.26919022226955175</c:v>
                </c:pt>
                <c:pt idx="1103">
                  <c:v>0.26933438987373814</c:v>
                </c:pt>
                <c:pt idx="1104">
                  <c:v>0.26946784090114512</c:v>
                </c:pt>
                <c:pt idx="1105">
                  <c:v>0.2695971537521098</c:v>
                </c:pt>
                <c:pt idx="1106">
                  <c:v>0.26971354642474749</c:v>
                </c:pt>
                <c:pt idx="1107">
                  <c:v>0.26981980092932428</c:v>
                </c:pt>
                <c:pt idx="1108">
                  <c:v>0.2699352864467725</c:v>
                </c:pt>
                <c:pt idx="1109">
                  <c:v>0.27005936445110729</c:v>
                </c:pt>
                <c:pt idx="1110">
                  <c:v>0.27019887646134738</c:v>
                </c:pt>
                <c:pt idx="1111">
                  <c:v>0.27033697302976267</c:v>
                </c:pt>
                <c:pt idx="1112">
                  <c:v>0.27047406567990967</c:v>
                </c:pt>
                <c:pt idx="1113">
                  <c:v>0.2706208710538977</c:v>
                </c:pt>
                <c:pt idx="1114">
                  <c:v>0.27077020290662551</c:v>
                </c:pt>
                <c:pt idx="1115">
                  <c:v>0.2709287253461205</c:v>
                </c:pt>
                <c:pt idx="1116">
                  <c:v>0.27110880834403273</c:v>
                </c:pt>
                <c:pt idx="1117">
                  <c:v>0.27129933385946692</c:v>
                </c:pt>
                <c:pt idx="1118">
                  <c:v>0.271506399733142</c:v>
                </c:pt>
                <c:pt idx="1119">
                  <c:v>0.27172308850834587</c:v>
                </c:pt>
                <c:pt idx="1120">
                  <c:v>0.27195405724451099</c:v>
                </c:pt>
                <c:pt idx="1121">
                  <c:v>0.27221251974119298</c:v>
                </c:pt>
                <c:pt idx="1122">
                  <c:v>0.27246762403031771</c:v>
                </c:pt>
                <c:pt idx="1123">
                  <c:v>0.27273832506298007</c:v>
                </c:pt>
                <c:pt idx="1124">
                  <c:v>0.27300770501598542</c:v>
                </c:pt>
                <c:pt idx="1125">
                  <c:v>0.27326914596025759</c:v>
                </c:pt>
                <c:pt idx="1126">
                  <c:v>0.27353748626102808</c:v>
                </c:pt>
                <c:pt idx="1127">
                  <c:v>0.27381972803496851</c:v>
                </c:pt>
                <c:pt idx="1128">
                  <c:v>0.27408921629479205</c:v>
                </c:pt>
                <c:pt idx="1129">
                  <c:v>0.27436818954994285</c:v>
                </c:pt>
                <c:pt idx="1130">
                  <c:v>0.27464345133820484</c:v>
                </c:pt>
                <c:pt idx="1131">
                  <c:v>0.27490373191702927</c:v>
                </c:pt>
                <c:pt idx="1132">
                  <c:v>0.27516615077398998</c:v>
                </c:pt>
                <c:pt idx="1133">
                  <c:v>0.27540574090847553</c:v>
                </c:pt>
                <c:pt idx="1134">
                  <c:v>0.27565441456259082</c:v>
                </c:pt>
                <c:pt idx="1135">
                  <c:v>0.27591455762729516</c:v>
                </c:pt>
                <c:pt idx="1136">
                  <c:v>0.27615715573657729</c:v>
                </c:pt>
                <c:pt idx="1137">
                  <c:v>0.2764073420999057</c:v>
                </c:pt>
                <c:pt idx="1138">
                  <c:v>0.27667019949580113</c:v>
                </c:pt>
                <c:pt idx="1139">
                  <c:v>0.27690533515218757</c:v>
                </c:pt>
                <c:pt idx="1140">
                  <c:v>0.27712587570870451</c:v>
                </c:pt>
                <c:pt idx="1141">
                  <c:v>0.27734762128534085</c:v>
                </c:pt>
                <c:pt idx="1142">
                  <c:v>0.27755076038334497</c:v>
                </c:pt>
                <c:pt idx="1143">
                  <c:v>0.27776108855888149</c:v>
                </c:pt>
                <c:pt idx="1144">
                  <c:v>0.27798029848507239</c:v>
                </c:pt>
                <c:pt idx="1145">
                  <c:v>0.27819126669957434</c:v>
                </c:pt>
                <c:pt idx="1146">
                  <c:v>0.27839672819418992</c:v>
                </c:pt>
                <c:pt idx="1147">
                  <c:v>0.27860206930721043</c:v>
                </c:pt>
                <c:pt idx="1148">
                  <c:v>0.27880242908472047</c:v>
                </c:pt>
                <c:pt idx="1149">
                  <c:v>0.27899552119279297</c:v>
                </c:pt>
                <c:pt idx="1150">
                  <c:v>0.27918880994657674</c:v>
                </c:pt>
                <c:pt idx="1151">
                  <c:v>0.27937392993887838</c:v>
                </c:pt>
                <c:pt idx="1152">
                  <c:v>0.27955570068226554</c:v>
                </c:pt>
                <c:pt idx="1153">
                  <c:v>0.27973487924380597</c:v>
                </c:pt>
                <c:pt idx="1154">
                  <c:v>0.27991195352666759</c:v>
                </c:pt>
                <c:pt idx="1155">
                  <c:v>0.28009234582330017</c:v>
                </c:pt>
                <c:pt idx="1156">
                  <c:v>0.28026814881811274</c:v>
                </c:pt>
                <c:pt idx="1157">
                  <c:v>0.28044257236934239</c:v>
                </c:pt>
                <c:pt idx="1158">
                  <c:v>0.2806096353259207</c:v>
                </c:pt>
                <c:pt idx="1159">
                  <c:v>0.28077106320016471</c:v>
                </c:pt>
                <c:pt idx="1160">
                  <c:v>0.28093365272153137</c:v>
                </c:pt>
                <c:pt idx="1161">
                  <c:v>0.28108850712512307</c:v>
                </c:pt>
                <c:pt idx="1162">
                  <c:v>0.28123563234561771</c:v>
                </c:pt>
                <c:pt idx="1163">
                  <c:v>0.28137026446233465</c:v>
                </c:pt>
                <c:pt idx="1164">
                  <c:v>0.28152001350793149</c:v>
                </c:pt>
                <c:pt idx="1165">
                  <c:v>0.28167409277595917</c:v>
                </c:pt>
                <c:pt idx="1166">
                  <c:v>0.28182229604547177</c:v>
                </c:pt>
                <c:pt idx="1167">
                  <c:v>0.28197963940354326</c:v>
                </c:pt>
                <c:pt idx="1168">
                  <c:v>0.28212695631563117</c:v>
                </c:pt>
                <c:pt idx="1169">
                  <c:v>0.282261236993748</c:v>
                </c:pt>
                <c:pt idx="1170">
                  <c:v>0.28238895471639691</c:v>
                </c:pt>
                <c:pt idx="1171">
                  <c:v>0.28250831861504117</c:v>
                </c:pt>
                <c:pt idx="1172">
                  <c:v>0.28263998634484316</c:v>
                </c:pt>
                <c:pt idx="1173">
                  <c:v>0.28276708200821221</c:v>
                </c:pt>
                <c:pt idx="1174">
                  <c:v>0.28288928330689572</c:v>
                </c:pt>
                <c:pt idx="1175">
                  <c:v>0.28302396979892336</c:v>
                </c:pt>
                <c:pt idx="1176">
                  <c:v>0.28314056017721595</c:v>
                </c:pt>
                <c:pt idx="1177">
                  <c:v>0.28324793002677073</c:v>
                </c:pt>
                <c:pt idx="1178">
                  <c:v>0.2833653941080656</c:v>
                </c:pt>
                <c:pt idx="1179">
                  <c:v>0.28347375983837525</c:v>
                </c:pt>
                <c:pt idx="1180">
                  <c:v>0.2835849234765272</c:v>
                </c:pt>
                <c:pt idx="1181">
                  <c:v>0.28370858453541664</c:v>
                </c:pt>
                <c:pt idx="1182">
                  <c:v>0.28382414450955651</c:v>
                </c:pt>
                <c:pt idx="1183">
                  <c:v>0.28394477710715954</c:v>
                </c:pt>
                <c:pt idx="1184">
                  <c:v>0.28406850256582034</c:v>
                </c:pt>
                <c:pt idx="1185">
                  <c:v>0.28418535179686849</c:v>
                </c:pt>
                <c:pt idx="1186">
                  <c:v>0.28430021531261401</c:v>
                </c:pt>
                <c:pt idx="1187">
                  <c:v>0.28440397136245682</c:v>
                </c:pt>
                <c:pt idx="1188">
                  <c:v>0.28450481594625604</c:v>
                </c:pt>
                <c:pt idx="1189">
                  <c:v>0.28460375429249929</c:v>
                </c:pt>
                <c:pt idx="1190">
                  <c:v>0.28468798774840542</c:v>
                </c:pt>
                <c:pt idx="1191">
                  <c:v>0.28478119964837839</c:v>
                </c:pt>
                <c:pt idx="1192">
                  <c:v>0.28488011231892302</c:v>
                </c:pt>
                <c:pt idx="1193">
                  <c:v>0.28497148615380102</c:v>
                </c:pt>
                <c:pt idx="1194">
                  <c:v>0.28505913801179245</c:v>
                </c:pt>
                <c:pt idx="1195">
                  <c:v>0.285147975495814</c:v>
                </c:pt>
                <c:pt idx="1196">
                  <c:v>0.28523652114147607</c:v>
                </c:pt>
                <c:pt idx="1197">
                  <c:v>0.28533457327425299</c:v>
                </c:pt>
                <c:pt idx="1198">
                  <c:v>0.28543950311895494</c:v>
                </c:pt>
                <c:pt idx="1199">
                  <c:v>0.28554081442029855</c:v>
                </c:pt>
                <c:pt idx="1200">
                  <c:v>0.28563542174145817</c:v>
                </c:pt>
                <c:pt idx="1201">
                  <c:v>0.28571599696094102</c:v>
                </c:pt>
                <c:pt idx="1202">
                  <c:v>0.28579516866087712</c:v>
                </c:pt>
                <c:pt idx="1203">
                  <c:v>0.28586798822992748</c:v>
                </c:pt>
                <c:pt idx="1204">
                  <c:v>0.28593438950076178</c:v>
                </c:pt>
                <c:pt idx="1205">
                  <c:v>0.28601044425051508</c:v>
                </c:pt>
                <c:pt idx="1206">
                  <c:v>0.28608421841584492</c:v>
                </c:pt>
                <c:pt idx="1207">
                  <c:v>0.28616558947220144</c:v>
                </c:pt>
                <c:pt idx="1208">
                  <c:v>0.28625783478703659</c:v>
                </c:pt>
                <c:pt idx="1209">
                  <c:v>0.28634568896508411</c:v>
                </c:pt>
                <c:pt idx="1210">
                  <c:v>0.2864315112429221</c:v>
                </c:pt>
                <c:pt idx="1211">
                  <c:v>0.28650652659747405</c:v>
                </c:pt>
                <c:pt idx="1212">
                  <c:v>0.28658290355881988</c:v>
                </c:pt>
                <c:pt idx="1213">
                  <c:v>0.28665750768519155</c:v>
                </c:pt>
                <c:pt idx="1214">
                  <c:v>0.28671188899301042</c:v>
                </c:pt>
                <c:pt idx="1215">
                  <c:v>0.28677553421561441</c:v>
                </c:pt>
                <c:pt idx="1216">
                  <c:v>0.28683980730150965</c:v>
                </c:pt>
                <c:pt idx="1217">
                  <c:v>0.2868953561014555</c:v>
                </c:pt>
                <c:pt idx="1218">
                  <c:v>0.28697203420696266</c:v>
                </c:pt>
                <c:pt idx="1219">
                  <c:v>0.28706373672595231</c:v>
                </c:pt>
                <c:pt idx="1220">
                  <c:v>0.28713389672157247</c:v>
                </c:pt>
                <c:pt idx="1221">
                  <c:v>0.28721592956294412</c:v>
                </c:pt>
                <c:pt idx="1222">
                  <c:v>0.28728201679275561</c:v>
                </c:pt>
                <c:pt idx="1223">
                  <c:v>0.28732772451342475</c:v>
                </c:pt>
                <c:pt idx="1224">
                  <c:v>0.28737936309478179</c:v>
                </c:pt>
                <c:pt idx="1225">
                  <c:v>0.28742033228962521</c:v>
                </c:pt>
                <c:pt idx="1226">
                  <c:v>0.28746781689155498</c:v>
                </c:pt>
                <c:pt idx="1227">
                  <c:v>0.28751905761790425</c:v>
                </c:pt>
                <c:pt idx="1228">
                  <c:v>0.28758282753540793</c:v>
                </c:pt>
                <c:pt idx="1229">
                  <c:v>0.28766523900478225</c:v>
                </c:pt>
                <c:pt idx="1230">
                  <c:v>0.28772768502584395</c:v>
                </c:pt>
                <c:pt idx="1231">
                  <c:v>0.28778329814299314</c:v>
                </c:pt>
                <c:pt idx="1232">
                  <c:v>0.28783962444491629</c:v>
                </c:pt>
                <c:pt idx="1233">
                  <c:v>0.28788050631247436</c:v>
                </c:pt>
                <c:pt idx="1234">
                  <c:v>0.28792714600578201</c:v>
                </c:pt>
                <c:pt idx="1235">
                  <c:v>0.28799126027552607</c:v>
                </c:pt>
                <c:pt idx="1236">
                  <c:v>0.2880452792161079</c:v>
                </c:pt>
                <c:pt idx="1237">
                  <c:v>0.28809015890324113</c:v>
                </c:pt>
                <c:pt idx="1238">
                  <c:v>0.28814968067956709</c:v>
                </c:pt>
                <c:pt idx="1239">
                  <c:v>0.28821763198729605</c:v>
                </c:pt>
                <c:pt idx="1240">
                  <c:v>0.28829333130354123</c:v>
                </c:pt>
                <c:pt idx="1241">
                  <c:v>0.28836177189516649</c:v>
                </c:pt>
                <c:pt idx="1242">
                  <c:v>0.28843010166387367</c:v>
                </c:pt>
                <c:pt idx="1243">
                  <c:v>0.28848175545715349</c:v>
                </c:pt>
                <c:pt idx="1244">
                  <c:v>0.28852718669247956</c:v>
                </c:pt>
                <c:pt idx="1245">
                  <c:v>0.28858772111004738</c:v>
                </c:pt>
                <c:pt idx="1246">
                  <c:v>0.28864973113506504</c:v>
                </c:pt>
                <c:pt idx="1247">
                  <c:v>0.28871022877951358</c:v>
                </c:pt>
                <c:pt idx="1248">
                  <c:v>0.28876951768614273</c:v>
                </c:pt>
                <c:pt idx="1249">
                  <c:v>0.28882176219072409</c:v>
                </c:pt>
                <c:pt idx="1250">
                  <c:v>0.28886894174274108</c:v>
                </c:pt>
                <c:pt idx="1251">
                  <c:v>0.28892173126873222</c:v>
                </c:pt>
                <c:pt idx="1252">
                  <c:v>0.28898335270707975</c:v>
                </c:pt>
                <c:pt idx="1253">
                  <c:v>0.28904249696978629</c:v>
                </c:pt>
                <c:pt idx="1254">
                  <c:v>0.28908859116967306</c:v>
                </c:pt>
                <c:pt idx="1255">
                  <c:v>0.28912919227228029</c:v>
                </c:pt>
                <c:pt idx="1256">
                  <c:v>0.28917217281810131</c:v>
                </c:pt>
                <c:pt idx="1257">
                  <c:v>0.28921026629690988</c:v>
                </c:pt>
                <c:pt idx="1258">
                  <c:v>0.28924535037828919</c:v>
                </c:pt>
                <c:pt idx="1259">
                  <c:v>0.28928739650208796</c:v>
                </c:pt>
                <c:pt idx="1260">
                  <c:v>0.28932384754483248</c:v>
                </c:pt>
                <c:pt idx="1261">
                  <c:v>0.28936303243618994</c:v>
                </c:pt>
                <c:pt idx="1262">
                  <c:v>0.28940777541641954</c:v>
                </c:pt>
                <c:pt idx="1263">
                  <c:v>0.28945418270604401</c:v>
                </c:pt>
                <c:pt idx="1264">
                  <c:v>0.28949933436100289</c:v>
                </c:pt>
                <c:pt idx="1265">
                  <c:v>0.28954761476599822</c:v>
                </c:pt>
                <c:pt idx="1266">
                  <c:v>0.28960445980868221</c:v>
                </c:pt>
                <c:pt idx="1267">
                  <c:v>0.28966026090309921</c:v>
                </c:pt>
                <c:pt idx="1268">
                  <c:v>0.28972048989737653</c:v>
                </c:pt>
                <c:pt idx="1269">
                  <c:v>0.28978030614818007</c:v>
                </c:pt>
                <c:pt idx="1270">
                  <c:v>0.2898332366035587</c:v>
                </c:pt>
                <c:pt idx="1271">
                  <c:v>0.28989312613007784</c:v>
                </c:pt>
                <c:pt idx="1272">
                  <c:v>0.28995665000057236</c:v>
                </c:pt>
                <c:pt idx="1273">
                  <c:v>0.29000706044257002</c:v>
                </c:pt>
                <c:pt idx="1274">
                  <c:v>0.29005857258912515</c:v>
                </c:pt>
                <c:pt idx="1275">
                  <c:v>0.29011104589936748</c:v>
                </c:pt>
                <c:pt idx="1276">
                  <c:v>0.29015942716052773</c:v>
                </c:pt>
                <c:pt idx="1277">
                  <c:v>0.29021189442438455</c:v>
                </c:pt>
                <c:pt idx="1278">
                  <c:v>0.29026376698747253</c:v>
                </c:pt>
                <c:pt idx="1279">
                  <c:v>0.29031367838267857</c:v>
                </c:pt>
                <c:pt idx="1280">
                  <c:v>0.29035562951179988</c:v>
                </c:pt>
                <c:pt idx="1281">
                  <c:v>0.29040414921258284</c:v>
                </c:pt>
                <c:pt idx="1282">
                  <c:v>0.29046331332089631</c:v>
                </c:pt>
                <c:pt idx="1283">
                  <c:v>0.29051531754856735</c:v>
                </c:pt>
                <c:pt idx="1284">
                  <c:v>0.29056566117583876</c:v>
                </c:pt>
                <c:pt idx="1285">
                  <c:v>0.29061038051789351</c:v>
                </c:pt>
                <c:pt idx="1286">
                  <c:v>0.29064551713036185</c:v>
                </c:pt>
                <c:pt idx="1287">
                  <c:v>0.29068140840935891</c:v>
                </c:pt>
                <c:pt idx="1288">
                  <c:v>0.29072250149733181</c:v>
                </c:pt>
                <c:pt idx="1289">
                  <c:v>0.29076002152091385</c:v>
                </c:pt>
                <c:pt idx="1290">
                  <c:v>0.29079533614057879</c:v>
                </c:pt>
                <c:pt idx="1291">
                  <c:v>0.29084246927117835</c:v>
                </c:pt>
                <c:pt idx="1292">
                  <c:v>0.29089566375143955</c:v>
                </c:pt>
                <c:pt idx="1293">
                  <c:v>0.29095443315567254</c:v>
                </c:pt>
                <c:pt idx="1294">
                  <c:v>0.29101048816690983</c:v>
                </c:pt>
                <c:pt idx="1295">
                  <c:v>0.29107343725418838</c:v>
                </c:pt>
                <c:pt idx="1296">
                  <c:v>0.29112104831511099</c:v>
                </c:pt>
                <c:pt idx="1297">
                  <c:v>0.29115294502779854</c:v>
                </c:pt>
                <c:pt idx="1298">
                  <c:v>0.29120109180741399</c:v>
                </c:pt>
                <c:pt idx="1299">
                  <c:v>0.29125518873830175</c:v>
                </c:pt>
                <c:pt idx="1300">
                  <c:v>0.29131331419706968</c:v>
                </c:pt>
                <c:pt idx="1301">
                  <c:v>0.29138916261342235</c:v>
                </c:pt>
                <c:pt idx="1302">
                  <c:v>0.29145876105673674</c:v>
                </c:pt>
                <c:pt idx="1303">
                  <c:v>0.29152113687086262</c:v>
                </c:pt>
                <c:pt idx="1304">
                  <c:v>0.29157631858293415</c:v>
                </c:pt>
                <c:pt idx="1305">
                  <c:v>0.2916244660864234</c:v>
                </c:pt>
                <c:pt idx="1306">
                  <c:v>0.29167198720214521</c:v>
                </c:pt>
                <c:pt idx="1307">
                  <c:v>0.29172242608993487</c:v>
                </c:pt>
                <c:pt idx="1308">
                  <c:v>0.29178046892151693</c:v>
                </c:pt>
                <c:pt idx="1309">
                  <c:v>0.29183386116262916</c:v>
                </c:pt>
                <c:pt idx="1310">
                  <c:v>0.29189130420891085</c:v>
                </c:pt>
                <c:pt idx="1311">
                  <c:v>0.29194837117387668</c:v>
                </c:pt>
                <c:pt idx="1312">
                  <c:v>0.29199645401864432</c:v>
                </c:pt>
                <c:pt idx="1313">
                  <c:v>0.29205572345188241</c:v>
                </c:pt>
                <c:pt idx="1314">
                  <c:v>0.29211142616926306</c:v>
                </c:pt>
                <c:pt idx="1315">
                  <c:v>0.29216305744385768</c:v>
                </c:pt>
                <c:pt idx="1316">
                  <c:v>0.29222304395662285</c:v>
                </c:pt>
                <c:pt idx="1317">
                  <c:v>0.29227549000535463</c:v>
                </c:pt>
                <c:pt idx="1318">
                  <c:v>0.2923313033827144</c:v>
                </c:pt>
                <c:pt idx="1319">
                  <c:v>0.29239400783425434</c:v>
                </c:pt>
                <c:pt idx="1320">
                  <c:v>0.29243639071070054</c:v>
                </c:pt>
                <c:pt idx="1321">
                  <c:v>0.29246918395350446</c:v>
                </c:pt>
                <c:pt idx="1322">
                  <c:v>0.29251342294790933</c:v>
                </c:pt>
                <c:pt idx="1323">
                  <c:v>0.29255912317324523</c:v>
                </c:pt>
                <c:pt idx="1324">
                  <c:v>0.29261653972014656</c:v>
                </c:pt>
                <c:pt idx="1325">
                  <c:v>0.29269189274920748</c:v>
                </c:pt>
                <c:pt idx="1326">
                  <c:v>0.2927543800755148</c:v>
                </c:pt>
                <c:pt idx="1327">
                  <c:v>0.2928023108481535</c:v>
                </c:pt>
                <c:pt idx="1328">
                  <c:v>0.29286005260992903</c:v>
                </c:pt>
                <c:pt idx="1329">
                  <c:v>0.29291580392288596</c:v>
                </c:pt>
                <c:pt idx="1330">
                  <c:v>0.29298058436031066</c:v>
                </c:pt>
                <c:pt idx="1331">
                  <c:v>0.29305028607192313</c:v>
                </c:pt>
                <c:pt idx="1332">
                  <c:v>0.29312497935557719</c:v>
                </c:pt>
                <c:pt idx="1333">
                  <c:v>0.2932144471868241</c:v>
                </c:pt>
                <c:pt idx="1334">
                  <c:v>0.29329333195498197</c:v>
                </c:pt>
                <c:pt idx="1335">
                  <c:v>0.29336949070066765</c:v>
                </c:pt>
                <c:pt idx="1336">
                  <c:v>0.29344552318324529</c:v>
                </c:pt>
                <c:pt idx="1337">
                  <c:v>0.2935233110705262</c:v>
                </c:pt>
                <c:pt idx="1338">
                  <c:v>0.29359417542302252</c:v>
                </c:pt>
                <c:pt idx="1339">
                  <c:v>0.29365915832655037</c:v>
                </c:pt>
                <c:pt idx="1340">
                  <c:v>0.2937289447047981</c:v>
                </c:pt>
                <c:pt idx="1341">
                  <c:v>0.29379123452052486</c:v>
                </c:pt>
                <c:pt idx="1342">
                  <c:v>0.29385362416919536</c:v>
                </c:pt>
                <c:pt idx="1343">
                  <c:v>0.29392819453305391</c:v>
                </c:pt>
                <c:pt idx="1344">
                  <c:v>0.29399385629863217</c:v>
                </c:pt>
                <c:pt idx="1345">
                  <c:v>0.29405016340760209</c:v>
                </c:pt>
                <c:pt idx="1346">
                  <c:v>0.29410279713047577</c:v>
                </c:pt>
                <c:pt idx="1347">
                  <c:v>0.29415825661744316</c:v>
                </c:pt>
                <c:pt idx="1348">
                  <c:v>0.29419651202647823</c:v>
                </c:pt>
                <c:pt idx="1349">
                  <c:v>0.29421908882896647</c:v>
                </c:pt>
                <c:pt idx="1350">
                  <c:v>0.29424706447464816</c:v>
                </c:pt>
                <c:pt idx="1351">
                  <c:v>0.29426474431704336</c:v>
                </c:pt>
                <c:pt idx="1352">
                  <c:v>0.29427689223003889</c:v>
                </c:pt>
                <c:pt idx="1353">
                  <c:v>0.29428992230700041</c:v>
                </c:pt>
                <c:pt idx="1354">
                  <c:v>0.29430323746266679</c:v>
                </c:pt>
                <c:pt idx="1355">
                  <c:v>0.29430816061792608</c:v>
                </c:pt>
                <c:pt idx="1356">
                  <c:v>0.2943229923409319</c:v>
                </c:pt>
                <c:pt idx="1357">
                  <c:v>0.29434719508585799</c:v>
                </c:pt>
                <c:pt idx="1358">
                  <c:v>0.29436416264972692</c:v>
                </c:pt>
                <c:pt idx="1359">
                  <c:v>0.29438723112847648</c:v>
                </c:pt>
                <c:pt idx="1360">
                  <c:v>0.29441297668910188</c:v>
                </c:pt>
                <c:pt idx="1361">
                  <c:v>0.29443973503170612</c:v>
                </c:pt>
                <c:pt idx="1362">
                  <c:v>0.29448051752396504</c:v>
                </c:pt>
                <c:pt idx="1363">
                  <c:v>0.2945102849678316</c:v>
                </c:pt>
                <c:pt idx="1364">
                  <c:v>0.29452928602358797</c:v>
                </c:pt>
                <c:pt idx="1365">
                  <c:v>0.29454069710945774</c:v>
                </c:pt>
                <c:pt idx="1366">
                  <c:v>0.29454138163236809</c:v>
                </c:pt>
                <c:pt idx="1367">
                  <c:v>0.29454917369520067</c:v>
                </c:pt>
                <c:pt idx="1368">
                  <c:v>0.29455943470228352</c:v>
                </c:pt>
                <c:pt idx="1369">
                  <c:v>0.29455843603801107</c:v>
                </c:pt>
                <c:pt idx="1370">
                  <c:v>0.29455419645750175</c:v>
                </c:pt>
                <c:pt idx="1371">
                  <c:v>0.29452694039144406</c:v>
                </c:pt>
                <c:pt idx="1372">
                  <c:v>0.29448275035688742</c:v>
                </c:pt>
                <c:pt idx="1373">
                  <c:v>0.29445320714279971</c:v>
                </c:pt>
                <c:pt idx="1374">
                  <c:v>0.29441652346897423</c:v>
                </c:pt>
                <c:pt idx="1375">
                  <c:v>0.29437685370210342</c:v>
                </c:pt>
                <c:pt idx="1376">
                  <c:v>0.29433919588982699</c:v>
                </c:pt>
                <c:pt idx="1377">
                  <c:v>0.29428638718181027</c:v>
                </c:pt>
                <c:pt idx="1378">
                  <c:v>0.29422647771785648</c:v>
                </c:pt>
                <c:pt idx="1379">
                  <c:v>0.29417523270808316</c:v>
                </c:pt>
                <c:pt idx="1380">
                  <c:v>0.29413501168936024</c:v>
                </c:pt>
                <c:pt idx="1381">
                  <c:v>0.29408819449327556</c:v>
                </c:pt>
                <c:pt idx="1382">
                  <c:v>0.29402749271619588</c:v>
                </c:pt>
                <c:pt idx="1383">
                  <c:v>0.29397371622991786</c:v>
                </c:pt>
                <c:pt idx="1384">
                  <c:v>0.29392454566327308</c:v>
                </c:pt>
                <c:pt idx="1385">
                  <c:v>0.29387215494459945</c:v>
                </c:pt>
                <c:pt idx="1386">
                  <c:v>0.29382201045463541</c:v>
                </c:pt>
                <c:pt idx="1387">
                  <c:v>0.29375949286318043</c:v>
                </c:pt>
                <c:pt idx="1388">
                  <c:v>0.29368552191406522</c:v>
                </c:pt>
                <c:pt idx="1389">
                  <c:v>0.29361002957720123</c:v>
                </c:pt>
                <c:pt idx="1390">
                  <c:v>0.2935481756526625</c:v>
                </c:pt>
                <c:pt idx="1391">
                  <c:v>0.29348343025564522</c:v>
                </c:pt>
                <c:pt idx="1392">
                  <c:v>0.29341341174987057</c:v>
                </c:pt>
                <c:pt idx="1393">
                  <c:v>0.29334673174497594</c:v>
                </c:pt>
                <c:pt idx="1394">
                  <c:v>0.29327877058081492</c:v>
                </c:pt>
                <c:pt idx="1395">
                  <c:v>0.29321771940014968</c:v>
                </c:pt>
                <c:pt idx="1396">
                  <c:v>0.29315740642572191</c:v>
                </c:pt>
                <c:pt idx="1397">
                  <c:v>0.29310605499487702</c:v>
                </c:pt>
                <c:pt idx="1398">
                  <c:v>0.29306766623506458</c:v>
                </c:pt>
                <c:pt idx="1399">
                  <c:v>0.29301621236330916</c:v>
                </c:pt>
                <c:pt idx="1400">
                  <c:v>0.29296642571233372</c:v>
                </c:pt>
                <c:pt idx="1401">
                  <c:v>0.29290578916714072</c:v>
                </c:pt>
                <c:pt idx="1402">
                  <c:v>0.29283406908695303</c:v>
                </c:pt>
                <c:pt idx="1403">
                  <c:v>0.29277074688535903</c:v>
                </c:pt>
                <c:pt idx="1404">
                  <c:v>0.29270207962065331</c:v>
                </c:pt>
                <c:pt idx="1405">
                  <c:v>0.29264568676358971</c:v>
                </c:pt>
                <c:pt idx="1406">
                  <c:v>0.29260001001060698</c:v>
                </c:pt>
                <c:pt idx="1407">
                  <c:v>0.29254056218224694</c:v>
                </c:pt>
                <c:pt idx="1408">
                  <c:v>0.29248216294527357</c:v>
                </c:pt>
                <c:pt idx="1409">
                  <c:v>0.29241869383845809</c:v>
                </c:pt>
                <c:pt idx="1410">
                  <c:v>0.29234265878955784</c:v>
                </c:pt>
                <c:pt idx="1411">
                  <c:v>0.2922801579395225</c:v>
                </c:pt>
                <c:pt idx="1412">
                  <c:v>0.29222382836923749</c:v>
                </c:pt>
                <c:pt idx="1413">
                  <c:v>0.29216688958101594</c:v>
                </c:pt>
                <c:pt idx="1414">
                  <c:v>0.29212166669788048</c:v>
                </c:pt>
                <c:pt idx="1415">
                  <c:v>0.29205048208725159</c:v>
                </c:pt>
                <c:pt idx="1416">
                  <c:v>0.29195869456304802</c:v>
                </c:pt>
                <c:pt idx="1417">
                  <c:v>0.29189145579290693</c:v>
                </c:pt>
                <c:pt idx="1418">
                  <c:v>0.29181906194589263</c:v>
                </c:pt>
                <c:pt idx="1419">
                  <c:v>0.29175889731636639</c:v>
                </c:pt>
                <c:pt idx="1420">
                  <c:v>0.29172003720572026</c:v>
                </c:pt>
                <c:pt idx="1421">
                  <c:v>0.29167510159492749</c:v>
                </c:pt>
                <c:pt idx="1422">
                  <c:v>0.29162976747705005</c:v>
                </c:pt>
                <c:pt idx="1423">
                  <c:v>0.29157742682744825</c:v>
                </c:pt>
                <c:pt idx="1424">
                  <c:v>0.29152395566596795</c:v>
                </c:pt>
                <c:pt idx="1425">
                  <c:v>0.29147340482147338</c:v>
                </c:pt>
                <c:pt idx="1426">
                  <c:v>0.29140724282987457</c:v>
                </c:pt>
                <c:pt idx="1427">
                  <c:v>0.29134699262906238</c:v>
                </c:pt>
                <c:pt idx="1428">
                  <c:v>0.29130446986406167</c:v>
                </c:pt>
                <c:pt idx="1429">
                  <c:v>0.29127130156924858</c:v>
                </c:pt>
                <c:pt idx="1430">
                  <c:v>0.29123590460732091</c:v>
                </c:pt>
                <c:pt idx="1431">
                  <c:v>0.2912079925913596</c:v>
                </c:pt>
                <c:pt idx="1432">
                  <c:v>0.29120008487751892</c:v>
                </c:pt>
                <c:pt idx="1433">
                  <c:v>0.29117488504436645</c:v>
                </c:pt>
                <c:pt idx="1434">
                  <c:v>0.29115236092750924</c:v>
                </c:pt>
                <c:pt idx="1435">
                  <c:v>0.29116101952558254</c:v>
                </c:pt>
                <c:pt idx="1436">
                  <c:v>0.29115595478883349</c:v>
                </c:pt>
                <c:pt idx="1437">
                  <c:v>0.29113372823306477</c:v>
                </c:pt>
                <c:pt idx="1438">
                  <c:v>0.29110431905966944</c:v>
                </c:pt>
                <c:pt idx="1439">
                  <c:v>0.29107152285962129</c:v>
                </c:pt>
                <c:pt idx="1440">
                  <c:v>0.29105008979335745</c:v>
                </c:pt>
                <c:pt idx="1441">
                  <c:v>0.29103231110867345</c:v>
                </c:pt>
                <c:pt idx="1442">
                  <c:v>0.29104277368227943</c:v>
                </c:pt>
                <c:pt idx="1443">
                  <c:v>0.29105091540082656</c:v>
                </c:pt>
                <c:pt idx="1444">
                  <c:v>0.29104789157551614</c:v>
                </c:pt>
                <c:pt idx="1445">
                  <c:v>0.29104357158622157</c:v>
                </c:pt>
                <c:pt idx="1446">
                  <c:v>0.29104554710729796</c:v>
                </c:pt>
                <c:pt idx="1447">
                  <c:v>0.2910495393158925</c:v>
                </c:pt>
                <c:pt idx="1448">
                  <c:v>0.29106852317079324</c:v>
                </c:pt>
                <c:pt idx="1449">
                  <c:v>0.29111862247104098</c:v>
                </c:pt>
                <c:pt idx="1450">
                  <c:v>0.29116352701341203</c:v>
                </c:pt>
                <c:pt idx="1451">
                  <c:v>0.29119496194179861</c:v>
                </c:pt>
                <c:pt idx="1452">
                  <c:v>0.29121035340884394</c:v>
                </c:pt>
                <c:pt idx="1453">
                  <c:v>0.29121647824682267</c:v>
                </c:pt>
                <c:pt idx="1454">
                  <c:v>0.29122590745661298</c:v>
                </c:pt>
                <c:pt idx="1455">
                  <c:v>0.2912276203688115</c:v>
                </c:pt>
                <c:pt idx="1456">
                  <c:v>0.29128520953295833</c:v>
                </c:pt>
                <c:pt idx="1457">
                  <c:v>0.29138047500718006</c:v>
                </c:pt>
                <c:pt idx="1458">
                  <c:v>0.29148823159514098</c:v>
                </c:pt>
                <c:pt idx="1459">
                  <c:v>0.2916319571320572</c:v>
                </c:pt>
                <c:pt idx="1460">
                  <c:v>0.2917237910699087</c:v>
                </c:pt>
                <c:pt idx="1461">
                  <c:v>0.29180009001331092</c:v>
                </c:pt>
                <c:pt idx="1462">
                  <c:v>0.29182815223527098</c:v>
                </c:pt>
                <c:pt idx="1463">
                  <c:v>0.29184861440326898</c:v>
                </c:pt>
                <c:pt idx="1464">
                  <c:v>0.29184332978559829</c:v>
                </c:pt>
                <c:pt idx="1465">
                  <c:v>0.29186640127989366</c:v>
                </c:pt>
                <c:pt idx="1466">
                  <c:v>0.29191490200526321</c:v>
                </c:pt>
                <c:pt idx="1467">
                  <c:v>0.29197362105349428</c:v>
                </c:pt>
                <c:pt idx="1468">
                  <c:v>0.29202677883063793</c:v>
                </c:pt>
                <c:pt idx="1469">
                  <c:v>0.2920766359684796</c:v>
                </c:pt>
                <c:pt idx="1470">
                  <c:v>0.29212276163864753</c:v>
                </c:pt>
                <c:pt idx="1471">
                  <c:v>0.29216164631439528</c:v>
                </c:pt>
                <c:pt idx="1472">
                  <c:v>0.29220127542612656</c:v>
                </c:pt>
                <c:pt idx="1473">
                  <c:v>0.29223875345609684</c:v>
                </c:pt>
                <c:pt idx="1474">
                  <c:v>0.29229274078475059</c:v>
                </c:pt>
                <c:pt idx="1475">
                  <c:v>0.29239713957466168</c:v>
                </c:pt>
                <c:pt idx="1476">
                  <c:v>0.29249050423778888</c:v>
                </c:pt>
                <c:pt idx="1477">
                  <c:v>0.29253719033992115</c:v>
                </c:pt>
                <c:pt idx="1478">
                  <c:v>0.29256861550905794</c:v>
                </c:pt>
                <c:pt idx="1479">
                  <c:v>0.29254813829796306</c:v>
                </c:pt>
                <c:pt idx="1480">
                  <c:v>0.29255622057330477</c:v>
                </c:pt>
                <c:pt idx="1481">
                  <c:v>0.29256606293879378</c:v>
                </c:pt>
                <c:pt idx="1482">
                  <c:v>0.29260015576767739</c:v>
                </c:pt>
                <c:pt idx="1483">
                  <c:v>0.29261420814746425</c:v>
                </c:pt>
                <c:pt idx="1484">
                  <c:v>0.29259200612249953</c:v>
                </c:pt>
                <c:pt idx="1485">
                  <c:v>0.29255031646266488</c:v>
                </c:pt>
                <c:pt idx="1486">
                  <c:v>0.29251382871242598</c:v>
                </c:pt>
                <c:pt idx="1487">
                  <c:v>0.29248461497952655</c:v>
                </c:pt>
                <c:pt idx="1488">
                  <c:v>0.29248155164952822</c:v>
                </c:pt>
                <c:pt idx="1489">
                  <c:v>0.29244972069356995</c:v>
                </c:pt>
                <c:pt idx="1490">
                  <c:v>0.292438557818189</c:v>
                </c:pt>
                <c:pt idx="1491">
                  <c:v>0.29234704519245297</c:v>
                </c:pt>
                <c:pt idx="1492">
                  <c:v>0.29225172116944403</c:v>
                </c:pt>
                <c:pt idx="1493">
                  <c:v>0.29219419527736529</c:v>
                </c:pt>
                <c:pt idx="1494">
                  <c:v>0.29208154464913555</c:v>
                </c:pt>
                <c:pt idx="1495">
                  <c:v>0.29199062549720756</c:v>
                </c:pt>
                <c:pt idx="1496">
                  <c:v>0.29190398355970654</c:v>
                </c:pt>
                <c:pt idx="1497">
                  <c:v>0.29183028018060797</c:v>
                </c:pt>
                <c:pt idx="1498">
                  <c:v>0.29171030467416853</c:v>
                </c:pt>
                <c:pt idx="1499">
                  <c:v>0.2915796651672054</c:v>
                </c:pt>
                <c:pt idx="1500">
                  <c:v>0.29143739182231121</c:v>
                </c:pt>
                <c:pt idx="1501">
                  <c:v>0.29124455718254505</c:v>
                </c:pt>
                <c:pt idx="1502">
                  <c:v>0.29107950273676336</c:v>
                </c:pt>
                <c:pt idx="1503">
                  <c:v>0.29090622805696814</c:v>
                </c:pt>
                <c:pt idx="1504">
                  <c:v>0.29067862782873277</c:v>
                </c:pt>
                <c:pt idx="1505">
                  <c:v>0.2904144787402772</c:v>
                </c:pt>
                <c:pt idx="1506">
                  <c:v>0.29011642978458774</c:v>
                </c:pt>
                <c:pt idx="1507">
                  <c:v>0.28981224563120506</c:v>
                </c:pt>
                <c:pt idx="1508">
                  <c:v>0.28949019496653378</c:v>
                </c:pt>
                <c:pt idx="1509">
                  <c:v>0.28915338973643712</c:v>
                </c:pt>
                <c:pt idx="1510">
                  <c:v>0.28883219398915255</c:v>
                </c:pt>
                <c:pt idx="1511">
                  <c:v>0.28842774541013311</c:v>
                </c:pt>
                <c:pt idx="1512">
                  <c:v>0.28799577317313918</c:v>
                </c:pt>
                <c:pt idx="1513">
                  <c:v>0.28751535998618943</c:v>
                </c:pt>
                <c:pt idx="1514">
                  <c:v>0.28696388464395506</c:v>
                </c:pt>
                <c:pt idx="1515">
                  <c:v>0.28639858068851703</c:v>
                </c:pt>
                <c:pt idx="1516">
                  <c:v>0.28575111357736022</c:v>
                </c:pt>
                <c:pt idx="1517">
                  <c:v>0.28505090848330666</c:v>
                </c:pt>
                <c:pt idx="1518">
                  <c:v>0.28428030743214788</c:v>
                </c:pt>
                <c:pt idx="1519">
                  <c:v>0.28345214470902774</c:v>
                </c:pt>
                <c:pt idx="1520">
                  <c:v>0.28254047447704717</c:v>
                </c:pt>
                <c:pt idx="1521">
                  <c:v>0.28159649136393083</c:v>
                </c:pt>
                <c:pt idx="1522">
                  <c:v>0.28050946838157004</c:v>
                </c:pt>
                <c:pt idx="1523">
                  <c:v>0.27932179128058804</c:v>
                </c:pt>
                <c:pt idx="1524">
                  <c:v>0.27804092514818218</c:v>
                </c:pt>
                <c:pt idx="1525">
                  <c:v>0.27666529305148685</c:v>
                </c:pt>
                <c:pt idx="1526">
                  <c:v>0.27518443323994984</c:v>
                </c:pt>
                <c:pt idx="1527">
                  <c:v>0.27362624850513417</c:v>
                </c:pt>
                <c:pt idx="1528">
                  <c:v>0.27202012702053885</c:v>
                </c:pt>
                <c:pt idx="1529">
                  <c:v>0.27026919815652539</c:v>
                </c:pt>
                <c:pt idx="1530">
                  <c:v>0.26842208007113416</c:v>
                </c:pt>
                <c:pt idx="1531">
                  <c:v>0.26647150933334407</c:v>
                </c:pt>
                <c:pt idx="1532">
                  <c:v>0.26440218283444944</c:v>
                </c:pt>
                <c:pt idx="1533">
                  <c:v>0.26221630261812895</c:v>
                </c:pt>
                <c:pt idx="1534">
                  <c:v>0.2599739892105799</c:v>
                </c:pt>
                <c:pt idx="1535">
                  <c:v>0.25760365597144069</c:v>
                </c:pt>
                <c:pt idx="1536">
                  <c:v>0.25510820992354022</c:v>
                </c:pt>
                <c:pt idx="1537">
                  <c:v>0.25249431006769329</c:v>
                </c:pt>
                <c:pt idx="1538">
                  <c:v>0.24978123193531121</c:v>
                </c:pt>
                <c:pt idx="1539">
                  <c:v>0.24688162334131311</c:v>
                </c:pt>
                <c:pt idx="1540">
                  <c:v>0.24397448812260455</c:v>
                </c:pt>
                <c:pt idx="1541">
                  <c:v>0.24092407861148421</c:v>
                </c:pt>
                <c:pt idx="1542">
                  <c:v>0.23788290115371494</c:v>
                </c:pt>
                <c:pt idx="1543">
                  <c:v>0.23479988473867333</c:v>
                </c:pt>
                <c:pt idx="1544">
                  <c:v>0.231654520882037</c:v>
                </c:pt>
                <c:pt idx="1545">
                  <c:v>0.22857865990529522</c:v>
                </c:pt>
                <c:pt idx="1546">
                  <c:v>0.2254830606025883</c:v>
                </c:pt>
                <c:pt idx="1547">
                  <c:v>0.2224739704024925</c:v>
                </c:pt>
                <c:pt idx="1548">
                  <c:v>0.21943125095997562</c:v>
                </c:pt>
                <c:pt idx="1549">
                  <c:v>0.21657192117629567</c:v>
                </c:pt>
                <c:pt idx="1550">
                  <c:v>0.2137109147006723</c:v>
                </c:pt>
                <c:pt idx="1551">
                  <c:v>0.21111027338184099</c:v>
                </c:pt>
                <c:pt idx="1552">
                  <c:v>0.20868515087229933</c:v>
                </c:pt>
                <c:pt idx="1553">
                  <c:v>0.20642913600108534</c:v>
                </c:pt>
                <c:pt idx="1554">
                  <c:v>0.20444615204856753</c:v>
                </c:pt>
                <c:pt idx="1555">
                  <c:v>0.20269287619801937</c:v>
                </c:pt>
                <c:pt idx="1556">
                  <c:v>0.20117958020741145</c:v>
                </c:pt>
                <c:pt idx="1557">
                  <c:v>0.19990812994206916</c:v>
                </c:pt>
                <c:pt idx="1558">
                  <c:v>0.19885243696473984</c:v>
                </c:pt>
                <c:pt idx="1559">
                  <c:v>0.19802491536700453</c:v>
                </c:pt>
                <c:pt idx="1560">
                  <c:v>0.19741774505657197</c:v>
                </c:pt>
                <c:pt idx="1561">
                  <c:v>0.19709010683656691</c:v>
                </c:pt>
                <c:pt idx="1562">
                  <c:v>0.1969162539315146</c:v>
                </c:pt>
                <c:pt idx="1563">
                  <c:v>0.19697287942182698</c:v>
                </c:pt>
                <c:pt idx="1564">
                  <c:v>0.19719278712755495</c:v>
                </c:pt>
                <c:pt idx="1565">
                  <c:v>0.1975303963232504</c:v>
                </c:pt>
                <c:pt idx="1566">
                  <c:v>0.19804280229421442</c:v>
                </c:pt>
                <c:pt idx="1567">
                  <c:v>0.1986078576927898</c:v>
                </c:pt>
                <c:pt idx="1568">
                  <c:v>0.19933919103481498</c:v>
                </c:pt>
                <c:pt idx="1569">
                  <c:v>0.2000786219738869</c:v>
                </c:pt>
                <c:pt idx="1570">
                  <c:v>0.20091680262224024</c:v>
                </c:pt>
                <c:pt idx="1571">
                  <c:v>0.2017550688594093</c:v>
                </c:pt>
                <c:pt idx="1572">
                  <c:v>0.20266926652201242</c:v>
                </c:pt>
                <c:pt idx="1573">
                  <c:v>0.20356051347757256</c:v>
                </c:pt>
                <c:pt idx="1574">
                  <c:v>0.20446881239468528</c:v>
                </c:pt>
                <c:pt idx="1575">
                  <c:v>0.2053683306387025</c:v>
                </c:pt>
                <c:pt idx="1576">
                  <c:v>0.2062941039606159</c:v>
                </c:pt>
                <c:pt idx="1577">
                  <c:v>0.20725891128509555</c:v>
                </c:pt>
                <c:pt idx="1578">
                  <c:v>0.2081626767300675</c:v>
                </c:pt>
                <c:pt idx="1579">
                  <c:v>0.2090614058097893</c:v>
                </c:pt>
                <c:pt idx="1580">
                  <c:v>0.20994619349580787</c:v>
                </c:pt>
                <c:pt idx="1581">
                  <c:v>0.21079453080366106</c:v>
                </c:pt>
                <c:pt idx="1582">
                  <c:v>0.21163963066789193</c:v>
                </c:pt>
                <c:pt idx="1583">
                  <c:v>0.21250388716116519</c:v>
                </c:pt>
                <c:pt idx="1584">
                  <c:v>0.21333019852692947</c:v>
                </c:pt>
                <c:pt idx="1585">
                  <c:v>0.21413480498710771</c:v>
                </c:pt>
                <c:pt idx="1586">
                  <c:v>0.21490839518683061</c:v>
                </c:pt>
                <c:pt idx="1587">
                  <c:v>0.21567180876242986</c:v>
                </c:pt>
                <c:pt idx="1588">
                  <c:v>0.21642385982666379</c:v>
                </c:pt>
                <c:pt idx="1589">
                  <c:v>0.21715071512463713</c:v>
                </c:pt>
                <c:pt idx="1590">
                  <c:v>0.21785654356664078</c:v>
                </c:pt>
                <c:pt idx="1591">
                  <c:v>0.21854644386866662</c:v>
                </c:pt>
                <c:pt idx="1592">
                  <c:v>0.21920284817359459</c:v>
                </c:pt>
                <c:pt idx="1593">
                  <c:v>0.21986682860382314</c:v>
                </c:pt>
                <c:pt idx="1594">
                  <c:v>0.22053804661018339</c:v>
                </c:pt>
                <c:pt idx="1595">
                  <c:v>0.2211704621405696</c:v>
                </c:pt>
                <c:pt idx="1596">
                  <c:v>0.22178883573260463</c:v>
                </c:pt>
                <c:pt idx="1597">
                  <c:v>0.22239553760260813</c:v>
                </c:pt>
                <c:pt idx="1598">
                  <c:v>0.22299895938471739</c:v>
                </c:pt>
                <c:pt idx="1599">
                  <c:v>0.22356680750468216</c:v>
                </c:pt>
                <c:pt idx="1600">
                  <c:v>0.22415829241688598</c:v>
                </c:pt>
                <c:pt idx="1601">
                  <c:v>0.22475932683470901</c:v>
                </c:pt>
                <c:pt idx="1602">
                  <c:v>0.22535855091539433</c:v>
                </c:pt>
                <c:pt idx="1603">
                  <c:v>0.22598326988210837</c:v>
                </c:pt>
                <c:pt idx="1604">
                  <c:v>0.22656639521409616</c:v>
                </c:pt>
                <c:pt idx="1605">
                  <c:v>0.22713611591453967</c:v>
                </c:pt>
                <c:pt idx="1606">
                  <c:v>0.22769262098204726</c:v>
                </c:pt>
                <c:pt idx="1607">
                  <c:v>0.22820809281587706</c:v>
                </c:pt>
                <c:pt idx="1608">
                  <c:v>0.22873033957036651</c:v>
                </c:pt>
                <c:pt idx="1609">
                  <c:v>0.22928761828547381</c:v>
                </c:pt>
                <c:pt idx="1610">
                  <c:v>0.22987159199486495</c:v>
                </c:pt>
                <c:pt idx="1611">
                  <c:v>0.2304432501779112</c:v>
                </c:pt>
                <c:pt idx="1612">
                  <c:v>0.23103539247892746</c:v>
                </c:pt>
                <c:pt idx="1613">
                  <c:v>0.23161249506632839</c:v>
                </c:pt>
                <c:pt idx="1614">
                  <c:v>0.23218145895620337</c:v>
                </c:pt>
                <c:pt idx="1615">
                  <c:v>0.23275093396078347</c:v>
                </c:pt>
                <c:pt idx="1616">
                  <c:v>0.23329887290341575</c:v>
                </c:pt>
                <c:pt idx="1617">
                  <c:v>0.23388584515522126</c:v>
                </c:pt>
                <c:pt idx="1618">
                  <c:v>0.23448012668286711</c:v>
                </c:pt>
                <c:pt idx="1619">
                  <c:v>0.23508305273055261</c:v>
                </c:pt>
                <c:pt idx="1620">
                  <c:v>0.23569625691703108</c:v>
                </c:pt>
                <c:pt idx="1621">
                  <c:v>0.23635220481952909</c:v>
                </c:pt>
                <c:pt idx="1622">
                  <c:v>0.23696789620230999</c:v>
                </c:pt>
                <c:pt idx="1623">
                  <c:v>0.23756328371207561</c:v>
                </c:pt>
                <c:pt idx="1624">
                  <c:v>0.23817111418909884</c:v>
                </c:pt>
                <c:pt idx="1625">
                  <c:v>0.2387657590963658</c:v>
                </c:pt>
                <c:pt idx="1626">
                  <c:v>0.23937795730674782</c:v>
                </c:pt>
                <c:pt idx="1627">
                  <c:v>0.24000645649202856</c:v>
                </c:pt>
                <c:pt idx="1628">
                  <c:v>0.24063433511993682</c:v>
                </c:pt>
                <c:pt idx="1629">
                  <c:v>0.24127597702053541</c:v>
                </c:pt>
                <c:pt idx="1630">
                  <c:v>0.24192381838925611</c:v>
                </c:pt>
                <c:pt idx="1631">
                  <c:v>0.24257039504928843</c:v>
                </c:pt>
                <c:pt idx="1632">
                  <c:v>0.24323021044719559</c:v>
                </c:pt>
                <c:pt idx="1633">
                  <c:v>0.24386379972766092</c:v>
                </c:pt>
                <c:pt idx="1634">
                  <c:v>0.2444847604587698</c:v>
                </c:pt>
                <c:pt idx="1635">
                  <c:v>0.24511022277821301</c:v>
                </c:pt>
                <c:pt idx="1636">
                  <c:v>0.24570839677604117</c:v>
                </c:pt>
                <c:pt idx="1637">
                  <c:v>0.24634483686381081</c:v>
                </c:pt>
                <c:pt idx="1638">
                  <c:v>0.24700963869169187</c:v>
                </c:pt>
                <c:pt idx="1639">
                  <c:v>0.24766324212042143</c:v>
                </c:pt>
                <c:pt idx="1640">
                  <c:v>0.24832466784589965</c:v>
                </c:pt>
                <c:pt idx="1641">
                  <c:v>0.24899370422262393</c:v>
                </c:pt>
                <c:pt idx="1642">
                  <c:v>0.24965282230234589</c:v>
                </c:pt>
                <c:pt idx="1643">
                  <c:v>0.25030695838659217</c:v>
                </c:pt>
                <c:pt idx="1644">
                  <c:v>0.25098068125833833</c:v>
                </c:pt>
                <c:pt idx="1645">
                  <c:v>0.25168598792554736</c:v>
                </c:pt>
                <c:pt idx="1646">
                  <c:v>0.25234624392283811</c:v>
                </c:pt>
                <c:pt idx="1647">
                  <c:v>0.25299516178632836</c:v>
                </c:pt>
                <c:pt idx="1648">
                  <c:v>0.25364070700883512</c:v>
                </c:pt>
                <c:pt idx="1649">
                  <c:v>0.25427098600354481</c:v>
                </c:pt>
                <c:pt idx="1650">
                  <c:v>0.25489275712118481</c:v>
                </c:pt>
                <c:pt idx="1651">
                  <c:v>0.25550284415382701</c:v>
                </c:pt>
                <c:pt idx="1652">
                  <c:v>0.25613009728659286</c:v>
                </c:pt>
                <c:pt idx="1653">
                  <c:v>0.25676420933216404</c:v>
                </c:pt>
                <c:pt idx="1654">
                  <c:v>0.25734395608510591</c:v>
                </c:pt>
                <c:pt idx="1655">
                  <c:v>0.25797121162439157</c:v>
                </c:pt>
                <c:pt idx="1656">
                  <c:v>0.25863010877955239</c:v>
                </c:pt>
                <c:pt idx="1657">
                  <c:v>0.25925875362302514</c:v>
                </c:pt>
                <c:pt idx="1658">
                  <c:v>0.25989094958126607</c:v>
                </c:pt>
                <c:pt idx="1659">
                  <c:v>0.26051140276115953</c:v>
                </c:pt>
                <c:pt idx="1660">
                  <c:v>0.26110365099742644</c:v>
                </c:pt>
                <c:pt idx="1661">
                  <c:v>0.26172121445757873</c:v>
                </c:pt>
                <c:pt idx="1662">
                  <c:v>0.26235690993115057</c:v>
                </c:pt>
                <c:pt idx="1663">
                  <c:v>0.2629748141295154</c:v>
                </c:pt>
                <c:pt idx="1664">
                  <c:v>0.26360160087702583</c:v>
                </c:pt>
                <c:pt idx="1665">
                  <c:v>0.26422079629248235</c:v>
                </c:pt>
                <c:pt idx="1666">
                  <c:v>0.26479656714984129</c:v>
                </c:pt>
                <c:pt idx="1667">
                  <c:v>0.26535508344481379</c:v>
                </c:pt>
                <c:pt idx="1668">
                  <c:v>0.26592219789400567</c:v>
                </c:pt>
                <c:pt idx="1669">
                  <c:v>0.2664730552893233</c:v>
                </c:pt>
                <c:pt idx="1670">
                  <c:v>0.267027415890084</c:v>
                </c:pt>
                <c:pt idx="1671">
                  <c:v>0.26760285804723732</c:v>
                </c:pt>
                <c:pt idx="1672">
                  <c:v>0.26814620352849144</c:v>
                </c:pt>
                <c:pt idx="1673">
                  <c:v>0.26864574925441898</c:v>
                </c:pt>
                <c:pt idx="1674">
                  <c:v>0.2691849479277662</c:v>
                </c:pt>
                <c:pt idx="1675">
                  <c:v>0.26973059330389676</c:v>
                </c:pt>
                <c:pt idx="1676">
                  <c:v>0.27026785551813681</c:v>
                </c:pt>
                <c:pt idx="1677">
                  <c:v>0.27080855213574312</c:v>
                </c:pt>
                <c:pt idx="1678">
                  <c:v>0.27138985527598547</c:v>
                </c:pt>
                <c:pt idx="1679">
                  <c:v>0.27192150211662264</c:v>
                </c:pt>
                <c:pt idx="1680">
                  <c:v>0.27245359374460382</c:v>
                </c:pt>
                <c:pt idx="1681">
                  <c:v>0.27295693135649257</c:v>
                </c:pt>
                <c:pt idx="1682">
                  <c:v>0.27343799312950384</c:v>
                </c:pt>
                <c:pt idx="1683">
                  <c:v>0.273912301240606</c:v>
                </c:pt>
                <c:pt idx="1684">
                  <c:v>0.2743547976997881</c:v>
                </c:pt>
                <c:pt idx="1685">
                  <c:v>0.27481127496982943</c:v>
                </c:pt>
                <c:pt idx="1686">
                  <c:v>0.2752739786565962</c:v>
                </c:pt>
                <c:pt idx="1687">
                  <c:v>0.27572588979789403</c:v>
                </c:pt>
                <c:pt idx="1688">
                  <c:v>0.27617490921635368</c:v>
                </c:pt>
                <c:pt idx="1689">
                  <c:v>0.27661756002464449</c:v>
                </c:pt>
                <c:pt idx="1690">
                  <c:v>0.27703621974574633</c:v>
                </c:pt>
                <c:pt idx="1691">
                  <c:v>0.27746486038579316</c:v>
                </c:pt>
                <c:pt idx="1692">
                  <c:v>0.27790361508016165</c:v>
                </c:pt>
                <c:pt idx="1693">
                  <c:v>0.27833205367547359</c:v>
                </c:pt>
                <c:pt idx="1694">
                  <c:v>0.27874471598921802</c:v>
                </c:pt>
                <c:pt idx="1695">
                  <c:v>0.27915187758842502</c:v>
                </c:pt>
                <c:pt idx="1696">
                  <c:v>0.27955686670073798</c:v>
                </c:pt>
                <c:pt idx="1697">
                  <c:v>0.27993699240658221</c:v>
                </c:pt>
                <c:pt idx="1698">
                  <c:v>0.2803318398147237</c:v>
                </c:pt>
                <c:pt idx="1699">
                  <c:v>0.28075352374216933</c:v>
                </c:pt>
                <c:pt idx="1700">
                  <c:v>0.28113717081443701</c:v>
                </c:pt>
                <c:pt idx="1701">
                  <c:v>0.28148775786683639</c:v>
                </c:pt>
                <c:pt idx="1702">
                  <c:v>0.28186289511988449</c:v>
                </c:pt>
                <c:pt idx="1703">
                  <c:v>0.28223814800431146</c:v>
                </c:pt>
                <c:pt idx="1704">
                  <c:v>0.28261595759359592</c:v>
                </c:pt>
                <c:pt idx="1705">
                  <c:v>0.2830045106872266</c:v>
                </c:pt>
                <c:pt idx="1706">
                  <c:v>0.28338649037007013</c:v>
                </c:pt>
                <c:pt idx="1707">
                  <c:v>0.28375166009920427</c:v>
                </c:pt>
                <c:pt idx="1708">
                  <c:v>0.28409242000663054</c:v>
                </c:pt>
                <c:pt idx="1709">
                  <c:v>0.28443517838989274</c:v>
                </c:pt>
                <c:pt idx="1710">
                  <c:v>0.28477358228930122</c:v>
                </c:pt>
                <c:pt idx="1711">
                  <c:v>0.28511228038618769</c:v>
                </c:pt>
                <c:pt idx="1712">
                  <c:v>0.28543432957780102</c:v>
                </c:pt>
                <c:pt idx="1713">
                  <c:v>0.28576743525846365</c:v>
                </c:pt>
                <c:pt idx="1714">
                  <c:v>0.28611359280355059</c:v>
                </c:pt>
                <c:pt idx="1715">
                  <c:v>0.28644736516797825</c:v>
                </c:pt>
                <c:pt idx="1716">
                  <c:v>0.28677779913354123</c:v>
                </c:pt>
                <c:pt idx="1717">
                  <c:v>0.28711273627900186</c:v>
                </c:pt>
                <c:pt idx="1718">
                  <c:v>0.28743531591509258</c:v>
                </c:pt>
                <c:pt idx="1719">
                  <c:v>0.28773976550159491</c:v>
                </c:pt>
                <c:pt idx="1720">
                  <c:v>0.28803340908100511</c:v>
                </c:pt>
                <c:pt idx="1721">
                  <c:v>0.28828096046334567</c:v>
                </c:pt>
                <c:pt idx="1722">
                  <c:v>0.28857909664218645</c:v>
                </c:pt>
                <c:pt idx="1723">
                  <c:v>0.28888105405472159</c:v>
                </c:pt>
                <c:pt idx="1724">
                  <c:v>0.28919565645388728</c:v>
                </c:pt>
                <c:pt idx="1725">
                  <c:v>0.28955532214010549</c:v>
                </c:pt>
                <c:pt idx="1726">
                  <c:v>0.28986719786189524</c:v>
                </c:pt>
                <c:pt idx="1727">
                  <c:v>0.2901495232867673</c:v>
                </c:pt>
                <c:pt idx="1728">
                  <c:v>0.29044243563720412</c:v>
                </c:pt>
                <c:pt idx="1729">
                  <c:v>0.29070968915739653</c:v>
                </c:pt>
                <c:pt idx="1730">
                  <c:v>0.29102246778625401</c:v>
                </c:pt>
                <c:pt idx="1731">
                  <c:v>0.29132529389182271</c:v>
                </c:pt>
                <c:pt idx="1732">
                  <c:v>0.29159768809375647</c:v>
                </c:pt>
                <c:pt idx="1733">
                  <c:v>0.29188920815531211</c:v>
                </c:pt>
                <c:pt idx="1734">
                  <c:v>0.29214495078803077</c:v>
                </c:pt>
                <c:pt idx="1735">
                  <c:v>0.29239938610320815</c:v>
                </c:pt>
                <c:pt idx="1736">
                  <c:v>0.29264866716991483</c:v>
                </c:pt>
                <c:pt idx="1737">
                  <c:v>0.29289612986204977</c:v>
                </c:pt>
                <c:pt idx="1738">
                  <c:v>0.29312491475519914</c:v>
                </c:pt>
                <c:pt idx="1739">
                  <c:v>0.29336394096320889</c:v>
                </c:pt>
                <c:pt idx="1740">
                  <c:v>0.29359500454747239</c:v>
                </c:pt>
                <c:pt idx="1741">
                  <c:v>0.29384114728804528</c:v>
                </c:pt>
                <c:pt idx="1742">
                  <c:v>0.29409882694092743</c:v>
                </c:pt>
                <c:pt idx="1743">
                  <c:v>0.29434252123785598</c:v>
                </c:pt>
                <c:pt idx="1744">
                  <c:v>0.29460713699661173</c:v>
                </c:pt>
                <c:pt idx="1745">
                  <c:v>0.29487861842223234</c:v>
                </c:pt>
                <c:pt idx="1746">
                  <c:v>0.2951158532181572</c:v>
                </c:pt>
                <c:pt idx="1747">
                  <c:v>0.29535767974228755</c:v>
                </c:pt>
                <c:pt idx="1748">
                  <c:v>0.29560620019882095</c:v>
                </c:pt>
                <c:pt idx="1749">
                  <c:v>0.29583214994766799</c:v>
                </c:pt>
                <c:pt idx="1750">
                  <c:v>0.29607694026350667</c:v>
                </c:pt>
                <c:pt idx="1751">
                  <c:v>0.29634973200518283</c:v>
                </c:pt>
                <c:pt idx="1752">
                  <c:v>0.29659614424012121</c:v>
                </c:pt>
                <c:pt idx="1753">
                  <c:v>0.29683212907085771</c:v>
                </c:pt>
                <c:pt idx="1754">
                  <c:v>0.29707648109236601</c:v>
                </c:pt>
                <c:pt idx="1755">
                  <c:v>0.2973194828903209</c:v>
                </c:pt>
                <c:pt idx="1756">
                  <c:v>0.29755778937163857</c:v>
                </c:pt>
                <c:pt idx="1757">
                  <c:v>0.29778430084878177</c:v>
                </c:pt>
                <c:pt idx="1758">
                  <c:v>0.29804168271044135</c:v>
                </c:pt>
                <c:pt idx="1759">
                  <c:v>0.29829308053894277</c:v>
                </c:pt>
                <c:pt idx="1760">
                  <c:v>0.29853590729855178</c:v>
                </c:pt>
                <c:pt idx="1761">
                  <c:v>0.29883257036296329</c:v>
                </c:pt>
                <c:pt idx="1762">
                  <c:v>0.29910501248796201</c:v>
                </c:pt>
                <c:pt idx="1763">
                  <c:v>0.29936561246126869</c:v>
                </c:pt>
                <c:pt idx="1764">
                  <c:v>0.2996480661873609</c:v>
                </c:pt>
                <c:pt idx="1765">
                  <c:v>0.29989621223277924</c:v>
                </c:pt>
                <c:pt idx="1766">
                  <c:v>0.30012055785076247</c:v>
                </c:pt>
                <c:pt idx="1767">
                  <c:v>0.30039738114317283</c:v>
                </c:pt>
                <c:pt idx="1768">
                  <c:v>0.3006923078981239</c:v>
                </c:pt>
                <c:pt idx="1769">
                  <c:v>0.30097947283830778</c:v>
                </c:pt>
                <c:pt idx="1770">
                  <c:v>0.30130335716199336</c:v>
                </c:pt>
                <c:pt idx="1771">
                  <c:v>0.30158953853399639</c:v>
                </c:pt>
                <c:pt idx="1772">
                  <c:v>0.30185697518332771</c:v>
                </c:pt>
                <c:pt idx="1773">
                  <c:v>0.30211842059175104</c:v>
                </c:pt>
                <c:pt idx="1774">
                  <c:v>0.30237443762807142</c:v>
                </c:pt>
                <c:pt idx="1775">
                  <c:v>0.30263310248156067</c:v>
                </c:pt>
                <c:pt idx="1776">
                  <c:v>0.3028726598545568</c:v>
                </c:pt>
                <c:pt idx="1777">
                  <c:v>0.30311437982394113</c:v>
                </c:pt>
                <c:pt idx="1778">
                  <c:v>0.30335881022949263</c:v>
                </c:pt>
                <c:pt idx="1779">
                  <c:v>0.30354235094092991</c:v>
                </c:pt>
                <c:pt idx="1780">
                  <c:v>0.30372854978233516</c:v>
                </c:pt>
                <c:pt idx="1781">
                  <c:v>0.30388563658993534</c:v>
                </c:pt>
                <c:pt idx="1782">
                  <c:v>0.30402182952037654</c:v>
                </c:pt>
                <c:pt idx="1783">
                  <c:v>0.30409611834613243</c:v>
                </c:pt>
                <c:pt idx="1784">
                  <c:v>0.30419667673155171</c:v>
                </c:pt>
                <c:pt idx="1785">
                  <c:v>0.30429881241754797</c:v>
                </c:pt>
                <c:pt idx="1786">
                  <c:v>0.30436770875846586</c:v>
                </c:pt>
                <c:pt idx="1787">
                  <c:v>0.30446084591960099</c:v>
                </c:pt>
                <c:pt idx="1788">
                  <c:v>0.30448140307275545</c:v>
                </c:pt>
                <c:pt idx="1789">
                  <c:v>0.304433305664011</c:v>
                </c:pt>
                <c:pt idx="1790">
                  <c:v>0.30439414340334275</c:v>
                </c:pt>
                <c:pt idx="1791">
                  <c:v>0.30429892423371846</c:v>
                </c:pt>
                <c:pt idx="1792">
                  <c:v>0.30415902237631226</c:v>
                </c:pt>
                <c:pt idx="1793">
                  <c:v>0.30404900130861995</c:v>
                </c:pt>
                <c:pt idx="1794">
                  <c:v>0.30390999176374972</c:v>
                </c:pt>
                <c:pt idx="1795">
                  <c:v>0.30375497893554321</c:v>
                </c:pt>
                <c:pt idx="1796">
                  <c:v>0.30357980020077657</c:v>
                </c:pt>
                <c:pt idx="1797">
                  <c:v>0.30338036355849513</c:v>
                </c:pt>
                <c:pt idx="1798">
                  <c:v>0.30314590847358014</c:v>
                </c:pt>
                <c:pt idx="1799">
                  <c:v>0.30291502423829991</c:v>
                </c:pt>
                <c:pt idx="1800">
                  <c:v>0.30268924716702389</c:v>
                </c:pt>
                <c:pt idx="1801">
                  <c:v>0.30241338713293903</c:v>
                </c:pt>
                <c:pt idx="1802">
                  <c:v>0.30210344407381023</c:v>
                </c:pt>
                <c:pt idx="1803">
                  <c:v>0.30178564542360142</c:v>
                </c:pt>
                <c:pt idx="1804">
                  <c:v>0.30141854956381714</c:v>
                </c:pt>
                <c:pt idx="1805">
                  <c:v>0.30105133416779051</c:v>
                </c:pt>
                <c:pt idx="1806">
                  <c:v>0.30069813952370278</c:v>
                </c:pt>
                <c:pt idx="1807">
                  <c:v>0.30032167115783609</c:v>
                </c:pt>
                <c:pt idx="1808">
                  <c:v>0.29993049363270674</c:v>
                </c:pt>
                <c:pt idx="1809">
                  <c:v>0.29954430097761814</c:v>
                </c:pt>
                <c:pt idx="1810">
                  <c:v>0.29914380951521891</c:v>
                </c:pt>
                <c:pt idx="1811">
                  <c:v>0.298725155951999</c:v>
                </c:pt>
                <c:pt idx="1812">
                  <c:v>0.29830246842919111</c:v>
                </c:pt>
                <c:pt idx="1813">
                  <c:v>0.29788535045874204</c:v>
                </c:pt>
                <c:pt idx="1814">
                  <c:v>0.29746823942421607</c:v>
                </c:pt>
                <c:pt idx="1815">
                  <c:v>0.29706546006013218</c:v>
                </c:pt>
                <c:pt idx="1816">
                  <c:v>0.29666296824117139</c:v>
                </c:pt>
                <c:pt idx="1817">
                  <c:v>0.29629074559065488</c:v>
                </c:pt>
                <c:pt idx="1818">
                  <c:v>0.29586795203268929</c:v>
                </c:pt>
                <c:pt idx="1819">
                  <c:v>0.29545312916015182</c:v>
                </c:pt>
                <c:pt idx="1820">
                  <c:v>0.29500051215915812</c:v>
                </c:pt>
                <c:pt idx="1821">
                  <c:v>0.29448385377884451</c:v>
                </c:pt>
                <c:pt idx="1822">
                  <c:v>0.29402797994169894</c:v>
                </c:pt>
                <c:pt idx="1823">
                  <c:v>0.29359701317700998</c:v>
                </c:pt>
                <c:pt idx="1824">
                  <c:v>0.29314464638548315</c:v>
                </c:pt>
                <c:pt idx="1825">
                  <c:v>0.29273375833582749</c:v>
                </c:pt>
                <c:pt idx="1826">
                  <c:v>0.29227923737313083</c:v>
                </c:pt>
                <c:pt idx="1827">
                  <c:v>0.29176661373177132</c:v>
                </c:pt>
                <c:pt idx="1828">
                  <c:v>0.29125227736256853</c:v>
                </c:pt>
                <c:pt idx="1829">
                  <c:v>0.29072245495638538</c:v>
                </c:pt>
                <c:pt idx="1830">
                  <c:v>0.29021116273651865</c:v>
                </c:pt>
                <c:pt idx="1831">
                  <c:v>0.28966535192071285</c:v>
                </c:pt>
                <c:pt idx="1832">
                  <c:v>0.28911602009529108</c:v>
                </c:pt>
                <c:pt idx="1833">
                  <c:v>0.2885679735445183</c:v>
                </c:pt>
                <c:pt idx="1834">
                  <c:v>0.28796102476579954</c:v>
                </c:pt>
                <c:pt idx="1835">
                  <c:v>0.28734072639457175</c:v>
                </c:pt>
                <c:pt idx="1836">
                  <c:v>0.28673805228945293</c:v>
                </c:pt>
                <c:pt idx="1837">
                  <c:v>0.28610466094234049</c:v>
                </c:pt>
                <c:pt idx="1838">
                  <c:v>0.28544450700061119</c:v>
                </c:pt>
                <c:pt idx="1839">
                  <c:v>0.28478374770344633</c:v>
                </c:pt>
                <c:pt idx="1840">
                  <c:v>0.28413070985769567</c:v>
                </c:pt>
                <c:pt idx="1841">
                  <c:v>0.28338778990161445</c:v>
                </c:pt>
                <c:pt idx="1842">
                  <c:v>0.28259233439361231</c:v>
                </c:pt>
                <c:pt idx="1843">
                  <c:v>0.2818147719182541</c:v>
                </c:pt>
                <c:pt idx="1844">
                  <c:v>0.28103061560160364</c:v>
                </c:pt>
                <c:pt idx="1845">
                  <c:v>0.28024519449441371</c:v>
                </c:pt>
                <c:pt idx="1846">
                  <c:v>0.27949275162717385</c:v>
                </c:pt>
                <c:pt idx="1847">
                  <c:v>0.27872526689654475</c:v>
                </c:pt>
                <c:pt idx="1848">
                  <c:v>0.27791934676951469</c:v>
                </c:pt>
                <c:pt idx="1849">
                  <c:v>0.2770875330897144</c:v>
                </c:pt>
                <c:pt idx="1850">
                  <c:v>0.27625199977478387</c:v>
                </c:pt>
                <c:pt idx="1851">
                  <c:v>0.27538641904509459</c:v>
                </c:pt>
                <c:pt idx="1852">
                  <c:v>0.27454340753444467</c:v>
                </c:pt>
                <c:pt idx="1853">
                  <c:v>0.27366466383384419</c:v>
                </c:pt>
                <c:pt idx="1854">
                  <c:v>0.27285268113358624</c:v>
                </c:pt>
                <c:pt idx="1855">
                  <c:v>0.27211683331829201</c:v>
                </c:pt>
                <c:pt idx="1856">
                  <c:v>0.27151131795343852</c:v>
                </c:pt>
                <c:pt idx="1857">
                  <c:v>0.27092552679168519</c:v>
                </c:pt>
                <c:pt idx="1858">
                  <c:v>0.27050044820152258</c:v>
                </c:pt>
                <c:pt idx="1859">
                  <c:v>0.27017336107913764</c:v>
                </c:pt>
                <c:pt idx="1860">
                  <c:v>0.26994175637229828</c:v>
                </c:pt>
                <c:pt idx="1861">
                  <c:v>0.26984060822793748</c:v>
                </c:pt>
                <c:pt idx="1862">
                  <c:v>0.2698455736336729</c:v>
                </c:pt>
                <c:pt idx="1863">
                  <c:v>0.26994049752219651</c:v>
                </c:pt>
                <c:pt idx="1864">
                  <c:v>0.27010363028961726</c:v>
                </c:pt>
                <c:pt idx="1865">
                  <c:v>0.27034150511387217</c:v>
                </c:pt>
                <c:pt idx="1866">
                  <c:v>0.27064934908141236</c:v>
                </c:pt>
                <c:pt idx="1867">
                  <c:v>0.27096755195271416</c:v>
                </c:pt>
                <c:pt idx="1868">
                  <c:v>0.27129168408399579</c:v>
                </c:pt>
                <c:pt idx="1869">
                  <c:v>0.27159997493182525</c:v>
                </c:pt>
                <c:pt idx="1870">
                  <c:v>0.27186144989924749</c:v>
                </c:pt>
                <c:pt idx="1871">
                  <c:v>0.27209303892438763</c:v>
                </c:pt>
                <c:pt idx="1872">
                  <c:v>0.27233253342070296</c:v>
                </c:pt>
                <c:pt idx="1873">
                  <c:v>0.27253721989644025</c:v>
                </c:pt>
                <c:pt idx="1874">
                  <c:v>0.27274380145264959</c:v>
                </c:pt>
                <c:pt idx="1875">
                  <c:v>0.27287989350009628</c:v>
                </c:pt>
                <c:pt idx="1876">
                  <c:v>0.27299010076570723</c:v>
                </c:pt>
                <c:pt idx="1877">
                  <c:v>0.27305715005078302</c:v>
                </c:pt>
                <c:pt idx="1878">
                  <c:v>0.27305533112306185</c:v>
                </c:pt>
                <c:pt idx="1879">
                  <c:v>0.27305190708454491</c:v>
                </c:pt>
                <c:pt idx="1880">
                  <c:v>0.27301750735525904</c:v>
                </c:pt>
                <c:pt idx="1881">
                  <c:v>0.27298373874859955</c:v>
                </c:pt>
                <c:pt idx="1882">
                  <c:v>0.27292412888436551</c:v>
                </c:pt>
                <c:pt idx="1883">
                  <c:v>0.27286500984409795</c:v>
                </c:pt>
                <c:pt idx="1884">
                  <c:v>0.27278651636497758</c:v>
                </c:pt>
                <c:pt idx="1885">
                  <c:v>0.27266184539308375</c:v>
                </c:pt>
                <c:pt idx="1886">
                  <c:v>0.27256459606454686</c:v>
                </c:pt>
                <c:pt idx="1887">
                  <c:v>0.27249801693180881</c:v>
                </c:pt>
                <c:pt idx="1888">
                  <c:v>0.27243673958203285</c:v>
                </c:pt>
                <c:pt idx="1889">
                  <c:v>0.27247636376054235</c:v>
                </c:pt>
                <c:pt idx="1890">
                  <c:v>0.27250327654889572</c:v>
                </c:pt>
                <c:pt idx="1891">
                  <c:v>0.27251036781921983</c:v>
                </c:pt>
                <c:pt idx="1892">
                  <c:v>0.27254604119959658</c:v>
                </c:pt>
                <c:pt idx="1893">
                  <c:v>0.27255277853483001</c:v>
                </c:pt>
                <c:pt idx="1894">
                  <c:v>0.27262218382172637</c:v>
                </c:pt>
                <c:pt idx="1895">
                  <c:v>0.2727243852454409</c:v>
                </c:pt>
                <c:pt idx="1896">
                  <c:v>0.27290396429454283</c:v>
                </c:pt>
                <c:pt idx="1897">
                  <c:v>0.27313732278513031</c:v>
                </c:pt>
                <c:pt idx="1898">
                  <c:v>0.27334317032494798</c:v>
                </c:pt>
                <c:pt idx="1899">
                  <c:v>0.27360300079101496</c:v>
                </c:pt>
                <c:pt idx="1900">
                  <c:v>0.27385405073790969</c:v>
                </c:pt>
                <c:pt idx="1901">
                  <c:v>0.274142391047907</c:v>
                </c:pt>
                <c:pt idx="1902">
                  <c:v>0.27450449680703864</c:v>
                </c:pt>
                <c:pt idx="1903">
                  <c:v>0.27488165241638279</c:v>
                </c:pt>
                <c:pt idx="1904">
                  <c:v>0.27523815032425297</c:v>
                </c:pt>
                <c:pt idx="1905">
                  <c:v>0.27561110275475603</c:v>
                </c:pt>
                <c:pt idx="1906">
                  <c:v>0.27597123022320608</c:v>
                </c:pt>
                <c:pt idx="1907">
                  <c:v>0.27634348856751872</c:v>
                </c:pt>
                <c:pt idx="1908">
                  <c:v>0.27672110536252187</c:v>
                </c:pt>
                <c:pt idx="1909">
                  <c:v>0.27709660764814331</c:v>
                </c:pt>
                <c:pt idx="1910">
                  <c:v>0.27747551426315759</c:v>
                </c:pt>
                <c:pt idx="1911">
                  <c:v>0.27787044071917749</c:v>
                </c:pt>
                <c:pt idx="1912">
                  <c:v>0.27823297539898523</c:v>
                </c:pt>
                <c:pt idx="1913">
                  <c:v>0.27862057495690729</c:v>
                </c:pt>
                <c:pt idx="1914">
                  <c:v>0.27895852498479684</c:v>
                </c:pt>
                <c:pt idx="1915">
                  <c:v>0.27924603762624761</c:v>
                </c:pt>
                <c:pt idx="1916">
                  <c:v>0.2795298976311324</c:v>
                </c:pt>
                <c:pt idx="1917">
                  <c:v>0.27974330976360534</c:v>
                </c:pt>
                <c:pt idx="1918">
                  <c:v>0.27992085356077268</c:v>
                </c:pt>
                <c:pt idx="1919">
                  <c:v>0.28005652049160834</c:v>
                </c:pt>
                <c:pt idx="1920">
                  <c:v>0.28013758442684739</c:v>
                </c:pt>
                <c:pt idx="1921">
                  <c:v>0.28019064823762663</c:v>
                </c:pt>
                <c:pt idx="1922">
                  <c:v>0.2802150629382934</c:v>
                </c:pt>
                <c:pt idx="1923">
                  <c:v>0.28021924853080193</c:v>
                </c:pt>
                <c:pt idx="1924">
                  <c:v>0.28020005460090025</c:v>
                </c:pt>
                <c:pt idx="1925">
                  <c:v>0.28011888515925065</c:v>
                </c:pt>
                <c:pt idx="1926">
                  <c:v>0.27999629386607533</c:v>
                </c:pt>
                <c:pt idx="1927">
                  <c:v>0.27986380888546131</c:v>
                </c:pt>
                <c:pt idx="1928">
                  <c:v>0.27968801189668152</c:v>
                </c:pt>
                <c:pt idx="1929">
                  <c:v>0.27954594843076636</c:v>
                </c:pt>
                <c:pt idx="1930">
                  <c:v>0.27937024272596372</c:v>
                </c:pt>
                <c:pt idx="1931">
                  <c:v>0.27919699597568398</c:v>
                </c:pt>
                <c:pt idx="1932">
                  <c:v>0.27907308187648366</c:v>
                </c:pt>
                <c:pt idx="1933">
                  <c:v>0.27894018924438796</c:v>
                </c:pt>
                <c:pt idx="1934">
                  <c:v>0.27878808089216572</c:v>
                </c:pt>
                <c:pt idx="1935">
                  <c:v>0.27865162006668087</c:v>
                </c:pt>
                <c:pt idx="1936">
                  <c:v>0.27841931241909595</c:v>
                </c:pt>
                <c:pt idx="1937">
                  <c:v>0.27820258069949605</c:v>
                </c:pt>
                <c:pt idx="1938">
                  <c:v>0.27808299798147895</c:v>
                </c:pt>
                <c:pt idx="1939">
                  <c:v>0.27794930922125238</c:v>
                </c:pt>
                <c:pt idx="1940">
                  <c:v>0.27782816834586205</c:v>
                </c:pt>
                <c:pt idx="1941">
                  <c:v>0.27775004555282251</c:v>
                </c:pt>
                <c:pt idx="1942">
                  <c:v>0.27760731262783567</c:v>
                </c:pt>
                <c:pt idx="1943">
                  <c:v>0.27744990462359959</c:v>
                </c:pt>
                <c:pt idx="1944">
                  <c:v>0.2773605230244845</c:v>
                </c:pt>
                <c:pt idx="1945">
                  <c:v>0.27731317023011104</c:v>
                </c:pt>
                <c:pt idx="1946">
                  <c:v>0.27726160181050008</c:v>
                </c:pt>
                <c:pt idx="1947">
                  <c:v>0.27727347957647974</c:v>
                </c:pt>
                <c:pt idx="1948">
                  <c:v>0.27721602665847322</c:v>
                </c:pt>
                <c:pt idx="1949">
                  <c:v>0.27710566743330894</c:v>
                </c:pt>
                <c:pt idx="1950">
                  <c:v>0.2770476500557032</c:v>
                </c:pt>
                <c:pt idx="1951">
                  <c:v>0.2769781023711313</c:v>
                </c:pt>
                <c:pt idx="1952">
                  <c:v>0.27690829281468304</c:v>
                </c:pt>
                <c:pt idx="1953">
                  <c:v>0.27693301843095713</c:v>
                </c:pt>
                <c:pt idx="1954">
                  <c:v>0.2768265193124641</c:v>
                </c:pt>
                <c:pt idx="1955">
                  <c:v>0.27667176329404342</c:v>
                </c:pt>
                <c:pt idx="1956">
                  <c:v>0.27652699195598135</c:v>
                </c:pt>
                <c:pt idx="1957">
                  <c:v>0.27632186199235714</c:v>
                </c:pt>
                <c:pt idx="1958">
                  <c:v>0.27610497450362198</c:v>
                </c:pt>
                <c:pt idx="1959">
                  <c:v>0.27590016020329827</c:v>
                </c:pt>
                <c:pt idx="1960">
                  <c:v>0.2756522068123119</c:v>
                </c:pt>
                <c:pt idx="1961">
                  <c:v>0.27537992233809522</c:v>
                </c:pt>
                <c:pt idx="1962">
                  <c:v>0.27509546336339213</c:v>
                </c:pt>
                <c:pt idx="1963">
                  <c:v>0.27478114274360227</c:v>
                </c:pt>
                <c:pt idx="1964">
                  <c:v>0.2745291102786786</c:v>
                </c:pt>
                <c:pt idx="1965">
                  <c:v>0.27430820270053319</c:v>
                </c:pt>
                <c:pt idx="1966">
                  <c:v>0.27404050646083905</c:v>
                </c:pt>
                <c:pt idx="1967">
                  <c:v>0.27376016946273835</c:v>
                </c:pt>
                <c:pt idx="1968">
                  <c:v>0.27340511365087067</c:v>
                </c:pt>
                <c:pt idx="1969">
                  <c:v>0.27301342608847423</c:v>
                </c:pt>
                <c:pt idx="1970">
                  <c:v>0.27263393435573668</c:v>
                </c:pt>
                <c:pt idx="1971">
                  <c:v>0.27219430566119823</c:v>
                </c:pt>
                <c:pt idx="1972">
                  <c:v>0.2717818878471594</c:v>
                </c:pt>
                <c:pt idx="1973">
                  <c:v>0.27139319887833785</c:v>
                </c:pt>
                <c:pt idx="1974">
                  <c:v>0.27096744583577959</c:v>
                </c:pt>
                <c:pt idx="1975">
                  <c:v>0.27054022168411679</c:v>
                </c:pt>
                <c:pt idx="1976">
                  <c:v>0.27021987791748198</c:v>
                </c:pt>
                <c:pt idx="1977">
                  <c:v>0.26988816805074778</c:v>
                </c:pt>
                <c:pt idx="1978">
                  <c:v>0.26955461835876732</c:v>
                </c:pt>
                <c:pt idx="1979">
                  <c:v>0.26919873034658498</c:v>
                </c:pt>
                <c:pt idx="1980">
                  <c:v>0.26889189882091019</c:v>
                </c:pt>
                <c:pt idx="1981">
                  <c:v>0.26851908432889265</c:v>
                </c:pt>
                <c:pt idx="1982">
                  <c:v>0.26807346198279369</c:v>
                </c:pt>
                <c:pt idx="1983">
                  <c:v>0.26767486762166759</c:v>
                </c:pt>
                <c:pt idx="1984">
                  <c:v>0.2672547709049849</c:v>
                </c:pt>
                <c:pt idx="1985">
                  <c:v>0.26691263537546844</c:v>
                </c:pt>
                <c:pt idx="1986">
                  <c:v>0.26661439282519078</c:v>
                </c:pt>
                <c:pt idx="1987">
                  <c:v>0.26629615810487117</c:v>
                </c:pt>
                <c:pt idx="1988">
                  <c:v>0.26604985057806896</c:v>
                </c:pt>
                <c:pt idx="1989">
                  <c:v>0.26574972510638317</c:v>
                </c:pt>
                <c:pt idx="1990">
                  <c:v>0.265400049440079</c:v>
                </c:pt>
                <c:pt idx="1991">
                  <c:v>0.26505601929322747</c:v>
                </c:pt>
                <c:pt idx="1992">
                  <c:v>0.26470076986862595</c:v>
                </c:pt>
                <c:pt idx="1993">
                  <c:v>0.26435375288684931</c:v>
                </c:pt>
                <c:pt idx="1994">
                  <c:v>0.26399274905368553</c:v>
                </c:pt>
                <c:pt idx="1995">
                  <c:v>0.26366363024506773</c:v>
                </c:pt>
                <c:pt idx="1996">
                  <c:v>0.26338699570981078</c:v>
                </c:pt>
                <c:pt idx="1997">
                  <c:v>0.26306827638644475</c:v>
                </c:pt>
                <c:pt idx="1998">
                  <c:v>0.26272763771604035</c:v>
                </c:pt>
                <c:pt idx="1999">
                  <c:v>0.2623786654578697</c:v>
                </c:pt>
                <c:pt idx="2000">
                  <c:v>0.26212641578097751</c:v>
                </c:pt>
                <c:pt idx="2001">
                  <c:v>0.2617844993725002</c:v>
                </c:pt>
                <c:pt idx="2002">
                  <c:v>0.26140015757069607</c:v>
                </c:pt>
                <c:pt idx="2003">
                  <c:v>0.26108805600567381</c:v>
                </c:pt>
                <c:pt idx="2004">
                  <c:v>0.26077996296064249</c:v>
                </c:pt>
                <c:pt idx="2005">
                  <c:v>0.26045738567720983</c:v>
                </c:pt>
                <c:pt idx="2006">
                  <c:v>0.26017882247403129</c:v>
                </c:pt>
                <c:pt idx="2007">
                  <c:v>0.25990108765059977</c:v>
                </c:pt>
                <c:pt idx="2008">
                  <c:v>0.25960740553380007</c:v>
                </c:pt>
                <c:pt idx="2009">
                  <c:v>0.25928459583726798</c:v>
                </c:pt>
                <c:pt idx="2010">
                  <c:v>0.25900082608330827</c:v>
                </c:pt>
                <c:pt idx="2011">
                  <c:v>0.25876836005931075</c:v>
                </c:pt>
                <c:pt idx="2012">
                  <c:v>0.25847134136476718</c:v>
                </c:pt>
                <c:pt idx="2013">
                  <c:v>0.25813639679634365</c:v>
                </c:pt>
                <c:pt idx="2014">
                  <c:v>0.25783761900487362</c:v>
                </c:pt>
                <c:pt idx="2015">
                  <c:v>0.25756868584933923</c:v>
                </c:pt>
                <c:pt idx="2016">
                  <c:v>0.25726653162158847</c:v>
                </c:pt>
                <c:pt idx="2017">
                  <c:v>0.25700139674328376</c:v>
                </c:pt>
                <c:pt idx="2018">
                  <c:v>0.25677167236970316</c:v>
                </c:pt>
                <c:pt idx="2019">
                  <c:v>0.25649453643712256</c:v>
                </c:pt>
                <c:pt idx="2020">
                  <c:v>0.25619877461541968</c:v>
                </c:pt>
                <c:pt idx="2021">
                  <c:v>0.25588678276183802</c:v>
                </c:pt>
                <c:pt idx="2022">
                  <c:v>0.25559400033531848</c:v>
                </c:pt>
                <c:pt idx="2023">
                  <c:v>0.25528033485663326</c:v>
                </c:pt>
                <c:pt idx="2024">
                  <c:v>0.2549456512156632</c:v>
                </c:pt>
                <c:pt idx="2025">
                  <c:v>0.25462309305736408</c:v>
                </c:pt>
                <c:pt idx="2026">
                  <c:v>0.25430294014107585</c:v>
                </c:pt>
                <c:pt idx="2027">
                  <c:v>0.2539688756555693</c:v>
                </c:pt>
                <c:pt idx="2028">
                  <c:v>0.25369254427542981</c:v>
                </c:pt>
                <c:pt idx="2029">
                  <c:v>0.25335897824021864</c:v>
                </c:pt>
                <c:pt idx="2030">
                  <c:v>0.25301721583522885</c:v>
                </c:pt>
                <c:pt idx="2031">
                  <c:v>0.25275721945203233</c:v>
                </c:pt>
                <c:pt idx="2032">
                  <c:v>0.25236604758721437</c:v>
                </c:pt>
                <c:pt idx="2033">
                  <c:v>0.2519922475563478</c:v>
                </c:pt>
                <c:pt idx="2034">
                  <c:v>0.2517574374397395</c:v>
                </c:pt>
                <c:pt idx="2035">
                  <c:v>0.25144126627549707</c:v>
                </c:pt>
                <c:pt idx="2036">
                  <c:v>0.25117693664881263</c:v>
                </c:pt>
                <c:pt idx="2037">
                  <c:v>0.25100451115639572</c:v>
                </c:pt>
                <c:pt idx="2038">
                  <c:v>0.25084318255021459</c:v>
                </c:pt>
                <c:pt idx="2039">
                  <c:v>0.25060214998213676</c:v>
                </c:pt>
                <c:pt idx="2040">
                  <c:v>0.25038173471342512</c:v>
                </c:pt>
                <c:pt idx="2041">
                  <c:v>0.25025803320100071</c:v>
                </c:pt>
                <c:pt idx="2042">
                  <c:v>0.24991147651225595</c:v>
                </c:pt>
                <c:pt idx="2043">
                  <c:v>0.24961031599240627</c:v>
                </c:pt>
                <c:pt idx="2044">
                  <c:v>0.24937946130547858</c:v>
                </c:pt>
                <c:pt idx="2045">
                  <c:v>0.24900518763808707</c:v>
                </c:pt>
                <c:pt idx="2046">
                  <c:v>0.24883602845200828</c:v>
                </c:pt>
                <c:pt idx="2047">
                  <c:v>0.24865714846340334</c:v>
                </c:pt>
                <c:pt idx="2048">
                  <c:v>0.24836254362339893</c:v>
                </c:pt>
                <c:pt idx="2049">
                  <c:v>0.24819998907411556</c:v>
                </c:pt>
                <c:pt idx="2050">
                  <c:v>0.24786235511068436</c:v>
                </c:pt>
                <c:pt idx="2051">
                  <c:v>0.24740130532433954</c:v>
                </c:pt>
                <c:pt idx="2052">
                  <c:v>0.2470376638045689</c:v>
                </c:pt>
                <c:pt idx="2053">
                  <c:v>0.24667929590583546</c:v>
                </c:pt>
                <c:pt idx="2054">
                  <c:v>0.2464918902809223</c:v>
                </c:pt>
                <c:pt idx="2055">
                  <c:v>0.2463439385967765</c:v>
                </c:pt>
                <c:pt idx="2056">
                  <c:v>0.24604354262370975</c:v>
                </c:pt>
                <c:pt idx="2057">
                  <c:v>0.2457040060450244</c:v>
                </c:pt>
                <c:pt idx="2058">
                  <c:v>0.24523640795383414</c:v>
                </c:pt>
                <c:pt idx="2059">
                  <c:v>0.24470366405962629</c:v>
                </c:pt>
                <c:pt idx="2060">
                  <c:v>0.24436934370208249</c:v>
                </c:pt>
                <c:pt idx="2061">
                  <c:v>0.24413076711136017</c:v>
                </c:pt>
                <c:pt idx="2062">
                  <c:v>0.24387183463489057</c:v>
                </c:pt>
                <c:pt idx="2063">
                  <c:v>0.24361560226788859</c:v>
                </c:pt>
                <c:pt idx="2064">
                  <c:v>0.24333045134084555</c:v>
                </c:pt>
                <c:pt idx="2065">
                  <c:v>0.24293527593985753</c:v>
                </c:pt>
                <c:pt idx="2066">
                  <c:v>0.24247205256176105</c:v>
                </c:pt>
                <c:pt idx="2067">
                  <c:v>0.24210762140047951</c:v>
                </c:pt>
                <c:pt idx="2068">
                  <c:v>0.24160814115784346</c:v>
                </c:pt>
                <c:pt idx="2069">
                  <c:v>0.24107282385652642</c:v>
                </c:pt>
                <c:pt idx="2070">
                  <c:v>0.24070376869769694</c:v>
                </c:pt>
                <c:pt idx="2071">
                  <c:v>0.24027765641477439</c:v>
                </c:pt>
                <c:pt idx="2072">
                  <c:v>0.23974931994614368</c:v>
                </c:pt>
                <c:pt idx="2073">
                  <c:v>0.23901316961610619</c:v>
                </c:pt>
                <c:pt idx="2074">
                  <c:v>0.23830464843486623</c:v>
                </c:pt>
                <c:pt idx="2075">
                  <c:v>0.23779281993485399</c:v>
                </c:pt>
                <c:pt idx="2076">
                  <c:v>0.23729350497036195</c:v>
                </c:pt>
                <c:pt idx="2077">
                  <c:v>0.23681773259113867</c:v>
                </c:pt>
                <c:pt idx="2078">
                  <c:v>0.23619615264328467</c:v>
                </c:pt>
                <c:pt idx="2079">
                  <c:v>0.23547438906157861</c:v>
                </c:pt>
                <c:pt idx="2080">
                  <c:v>0.23499101292670033</c:v>
                </c:pt>
                <c:pt idx="2081">
                  <c:v>0.23458507922062308</c:v>
                </c:pt>
                <c:pt idx="2082">
                  <c:v>0.23418100962132624</c:v>
                </c:pt>
                <c:pt idx="2083">
                  <c:v>0.23384355437240134</c:v>
                </c:pt>
                <c:pt idx="2084">
                  <c:v>0.23324130547521091</c:v>
                </c:pt>
                <c:pt idx="2085">
                  <c:v>0.23268585811567322</c:v>
                </c:pt>
                <c:pt idx="2086">
                  <c:v>0.23226294761846952</c:v>
                </c:pt>
                <c:pt idx="2087">
                  <c:v>0.23156165927210148</c:v>
                </c:pt>
                <c:pt idx="2088">
                  <c:v>0.23095928244372743</c:v>
                </c:pt>
                <c:pt idx="2089">
                  <c:v>0.23041911948667071</c:v>
                </c:pt>
                <c:pt idx="2090">
                  <c:v>0.22984960922912678</c:v>
                </c:pt>
                <c:pt idx="2091">
                  <c:v>0.22950720360550084</c:v>
                </c:pt>
                <c:pt idx="2092">
                  <c:v>0.22899158642113157</c:v>
                </c:pt>
                <c:pt idx="2093">
                  <c:v>0.22835150767680834</c:v>
                </c:pt>
                <c:pt idx="2094">
                  <c:v>0.2279067757007186</c:v>
                </c:pt>
                <c:pt idx="2095">
                  <c:v>0.22740410453516491</c:v>
                </c:pt>
                <c:pt idx="2096">
                  <c:v>0.2269353815212847</c:v>
                </c:pt>
                <c:pt idx="2097">
                  <c:v>0.22657419977447971</c:v>
                </c:pt>
                <c:pt idx="2098">
                  <c:v>0.22610635526874745</c:v>
                </c:pt>
                <c:pt idx="2099">
                  <c:v>0.22553949674122312</c:v>
                </c:pt>
                <c:pt idx="2100">
                  <c:v>0.22501657065056624</c:v>
                </c:pt>
                <c:pt idx="2101">
                  <c:v>0.22455092976257962</c:v>
                </c:pt>
                <c:pt idx="2102">
                  <c:v>0.22404634916441943</c:v>
                </c:pt>
                <c:pt idx="2103">
                  <c:v>0.22355351124111669</c:v>
                </c:pt>
                <c:pt idx="2104">
                  <c:v>0.2229729456974483</c:v>
                </c:pt>
                <c:pt idx="2105">
                  <c:v>0.22243524426464364</c:v>
                </c:pt>
                <c:pt idx="2106">
                  <c:v>0.22190873486096721</c:v>
                </c:pt>
                <c:pt idx="2107">
                  <c:v>0.22135072228189179</c:v>
                </c:pt>
                <c:pt idx="2108">
                  <c:v>0.22105851114671068</c:v>
                </c:pt>
                <c:pt idx="2109">
                  <c:v>0.22065585272959418</c:v>
                </c:pt>
                <c:pt idx="2110">
                  <c:v>0.22029531927159754</c:v>
                </c:pt>
                <c:pt idx="2111">
                  <c:v>0.22010122100810861</c:v>
                </c:pt>
                <c:pt idx="2112">
                  <c:v>0.21949731646038262</c:v>
                </c:pt>
                <c:pt idx="2113">
                  <c:v>0.21892945348210457</c:v>
                </c:pt>
                <c:pt idx="2114">
                  <c:v>0.21852836383020105</c:v>
                </c:pt>
                <c:pt idx="2115">
                  <c:v>0.21784320849533931</c:v>
                </c:pt>
                <c:pt idx="2116">
                  <c:v>0.21743373530560015</c:v>
                </c:pt>
                <c:pt idx="2117">
                  <c:v>0.21718447516078007</c:v>
                </c:pt>
                <c:pt idx="2118">
                  <c:v>0.21641184687571177</c:v>
                </c:pt>
                <c:pt idx="2119">
                  <c:v>0.21584989242760452</c:v>
                </c:pt>
                <c:pt idx="2120">
                  <c:v>0.21562827409403931</c:v>
                </c:pt>
                <c:pt idx="2121">
                  <c:v>0.21517923531802929</c:v>
                </c:pt>
                <c:pt idx="2122">
                  <c:v>0.21480628689083706</c:v>
                </c:pt>
                <c:pt idx="2123">
                  <c:v>0.21425570656782719</c:v>
                </c:pt>
                <c:pt idx="2124">
                  <c:v>0.21349623463836842</c:v>
                </c:pt>
                <c:pt idx="2125">
                  <c:v>0.21296430589215901</c:v>
                </c:pt>
                <c:pt idx="2126">
                  <c:v>0.21276570436694922</c:v>
                </c:pt>
                <c:pt idx="2127">
                  <c:v>0.2126413612813273</c:v>
                </c:pt>
                <c:pt idx="2128">
                  <c:v>0.21235467586634824</c:v>
                </c:pt>
                <c:pt idx="2129">
                  <c:v>0.21148623096012145</c:v>
                </c:pt>
                <c:pt idx="2130">
                  <c:v>0.21035133318073831</c:v>
                </c:pt>
                <c:pt idx="2131">
                  <c:v>0.20980699148260851</c:v>
                </c:pt>
                <c:pt idx="2132">
                  <c:v>0.20928874149666352</c:v>
                </c:pt>
                <c:pt idx="2133">
                  <c:v>0.20897360698778858</c:v>
                </c:pt>
                <c:pt idx="2134">
                  <c:v>0.2089173704923909</c:v>
                </c:pt>
                <c:pt idx="2135">
                  <c:v>0.20854265777119615</c:v>
                </c:pt>
                <c:pt idx="2136">
                  <c:v>0.20834934277211778</c:v>
                </c:pt>
                <c:pt idx="2137">
                  <c:v>0.20800025948522363</c:v>
                </c:pt>
                <c:pt idx="2138">
                  <c:v>0.20797407985272978</c:v>
                </c:pt>
                <c:pt idx="2139">
                  <c:v>0.20796591909093654</c:v>
                </c:pt>
                <c:pt idx="2140">
                  <c:v>0.20669109366856908</c:v>
                </c:pt>
                <c:pt idx="2141">
                  <c:v>0.20635880641840507</c:v>
                </c:pt>
                <c:pt idx="2142">
                  <c:v>0.20607911045547489</c:v>
                </c:pt>
                <c:pt idx="2143">
                  <c:v>0.20550247461170465</c:v>
                </c:pt>
                <c:pt idx="2144">
                  <c:v>0.20539607393230577</c:v>
                </c:pt>
                <c:pt idx="2145">
                  <c:v>0.2051789345707582</c:v>
                </c:pt>
                <c:pt idx="2146">
                  <c:v>0.2046399871997294</c:v>
                </c:pt>
                <c:pt idx="2147">
                  <c:v>0.20451050824716807</c:v>
                </c:pt>
                <c:pt idx="2148">
                  <c:v>0.20395754518587061</c:v>
                </c:pt>
                <c:pt idx="2149">
                  <c:v>0.20328302689157104</c:v>
                </c:pt>
                <c:pt idx="2150">
                  <c:v>0.20300816349087511</c:v>
                </c:pt>
              </c:numCache>
            </c:numRef>
          </c:yVal>
          <c:smooth val="1"/>
          <c:extLst>
            <c:ext xmlns:c16="http://schemas.microsoft.com/office/drawing/2014/chart" uri="{C3380CC4-5D6E-409C-BE32-E72D297353CC}">
              <c16:uniqueId val="{00000047-1C1D-46AE-B92F-7DA50429CA8D}"/>
            </c:ext>
          </c:extLst>
        </c:ser>
        <c:ser>
          <c:idx val="72"/>
          <c:order val="72"/>
          <c:spPr>
            <a:ln w="19050" cap="rnd">
              <a:solidFill>
                <a:schemeClr val="accent1">
                  <a:lumMod val="8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Database'!$EC$122:$EC$2272</c:f>
              <c:numCache>
                <c:formatCode>General</c:formatCode>
                <c:ptCount val="2151"/>
                <c:pt idx="0">
                  <c:v>6.6715397211300445E-2</c:v>
                </c:pt>
                <c:pt idx="1">
                  <c:v>7.8273493302681837E-2</c:v>
                </c:pt>
                <c:pt idx="2">
                  <c:v>8.0561030886151325E-2</c:v>
                </c:pt>
                <c:pt idx="3">
                  <c:v>7.6638284055265113E-2</c:v>
                </c:pt>
                <c:pt idx="4">
                  <c:v>7.1694551511492829E-2</c:v>
                </c:pt>
                <c:pt idx="5">
                  <c:v>6.7946782187801216E-2</c:v>
                </c:pt>
                <c:pt idx="6">
                  <c:v>7.2490620819533808E-2</c:v>
                </c:pt>
                <c:pt idx="7">
                  <c:v>7.6069232891788477E-2</c:v>
                </c:pt>
                <c:pt idx="8">
                  <c:v>7.5092702825102289E-2</c:v>
                </c:pt>
                <c:pt idx="9">
                  <c:v>7.0717223816479102E-2</c:v>
                </c:pt>
                <c:pt idx="10">
                  <c:v>7.004380367490648E-2</c:v>
                </c:pt>
                <c:pt idx="11">
                  <c:v>7.3282229770275945E-2</c:v>
                </c:pt>
                <c:pt idx="12">
                  <c:v>7.5016196228390855E-2</c:v>
                </c:pt>
                <c:pt idx="13">
                  <c:v>7.6632616116324923E-2</c:v>
                </c:pt>
                <c:pt idx="14">
                  <c:v>7.4695873392008963E-2</c:v>
                </c:pt>
                <c:pt idx="15">
                  <c:v>6.9646811522562455E-2</c:v>
                </c:pt>
                <c:pt idx="16">
                  <c:v>6.6763877379684547E-2</c:v>
                </c:pt>
                <c:pt idx="17">
                  <c:v>6.9454438999691573E-2</c:v>
                </c:pt>
                <c:pt idx="18">
                  <c:v>7.5436980890146124E-2</c:v>
                </c:pt>
                <c:pt idx="19">
                  <c:v>7.7557439419512361E-2</c:v>
                </c:pt>
                <c:pt idx="20">
                  <c:v>7.6496833193060443E-2</c:v>
                </c:pt>
                <c:pt idx="21">
                  <c:v>7.2121743211216005E-2</c:v>
                </c:pt>
                <c:pt idx="22">
                  <c:v>7.3923558433093409E-2</c:v>
                </c:pt>
                <c:pt idx="23">
                  <c:v>7.4000421058377383E-2</c:v>
                </c:pt>
                <c:pt idx="24">
                  <c:v>7.3396077747498414E-2</c:v>
                </c:pt>
                <c:pt idx="25">
                  <c:v>7.2053943504366003E-2</c:v>
                </c:pt>
                <c:pt idx="26">
                  <c:v>7.4912380897925124E-2</c:v>
                </c:pt>
                <c:pt idx="27">
                  <c:v>7.6114947467422603E-2</c:v>
                </c:pt>
                <c:pt idx="28">
                  <c:v>6.7629095406457826E-2</c:v>
                </c:pt>
                <c:pt idx="29">
                  <c:v>7.5291333789689552E-2</c:v>
                </c:pt>
                <c:pt idx="30">
                  <c:v>8.1593533200291279E-2</c:v>
                </c:pt>
                <c:pt idx="31">
                  <c:v>7.8354315143281728E-2</c:v>
                </c:pt>
                <c:pt idx="32">
                  <c:v>7.5559018770180217E-2</c:v>
                </c:pt>
                <c:pt idx="33">
                  <c:v>7.3755742121971626E-2</c:v>
                </c:pt>
                <c:pt idx="34">
                  <c:v>7.3795741859819589E-2</c:v>
                </c:pt>
                <c:pt idx="35">
                  <c:v>7.3672278695039103E-2</c:v>
                </c:pt>
                <c:pt idx="36">
                  <c:v>7.7462015141577759E-2</c:v>
                </c:pt>
                <c:pt idx="37">
                  <c:v>8.0267106987399792E-2</c:v>
                </c:pt>
                <c:pt idx="38">
                  <c:v>7.9403290001459639E-2</c:v>
                </c:pt>
                <c:pt idx="39">
                  <c:v>7.8074966150437061E-2</c:v>
                </c:pt>
                <c:pt idx="40">
                  <c:v>7.6599547778635382E-2</c:v>
                </c:pt>
                <c:pt idx="41">
                  <c:v>7.5756506031590162E-2</c:v>
                </c:pt>
                <c:pt idx="42">
                  <c:v>7.7068303455331999E-2</c:v>
                </c:pt>
                <c:pt idx="43">
                  <c:v>7.8136917667938968E-2</c:v>
                </c:pt>
                <c:pt idx="44">
                  <c:v>7.7789552953240956E-2</c:v>
                </c:pt>
                <c:pt idx="45">
                  <c:v>7.6976901541656442E-2</c:v>
                </c:pt>
                <c:pt idx="46">
                  <c:v>7.830812233891038E-2</c:v>
                </c:pt>
                <c:pt idx="47">
                  <c:v>8.0478614581470598E-2</c:v>
                </c:pt>
                <c:pt idx="48">
                  <c:v>8.0239103742930376E-2</c:v>
                </c:pt>
                <c:pt idx="49">
                  <c:v>7.9089370948004431E-2</c:v>
                </c:pt>
                <c:pt idx="50">
                  <c:v>7.7571310213681618E-2</c:v>
                </c:pt>
                <c:pt idx="51">
                  <c:v>7.7008861590329977E-2</c:v>
                </c:pt>
                <c:pt idx="52">
                  <c:v>7.9271312755466769E-2</c:v>
                </c:pt>
                <c:pt idx="53">
                  <c:v>8.0744828137231536E-2</c:v>
                </c:pt>
                <c:pt idx="54">
                  <c:v>8.0225096689635136E-2</c:v>
                </c:pt>
                <c:pt idx="55">
                  <c:v>7.9439458679069361E-2</c:v>
                </c:pt>
                <c:pt idx="56">
                  <c:v>7.9843636622801847E-2</c:v>
                </c:pt>
                <c:pt idx="57">
                  <c:v>8.0783816918994403E-2</c:v>
                </c:pt>
                <c:pt idx="58">
                  <c:v>8.036982458041507E-2</c:v>
                </c:pt>
                <c:pt idx="59">
                  <c:v>8.1665839270733523E-2</c:v>
                </c:pt>
                <c:pt idx="60">
                  <c:v>8.2994630271797001E-2</c:v>
                </c:pt>
                <c:pt idx="61">
                  <c:v>8.183001561045089E-2</c:v>
                </c:pt>
                <c:pt idx="62">
                  <c:v>8.2283508712316988E-2</c:v>
                </c:pt>
                <c:pt idx="63">
                  <c:v>8.3044405284471282E-2</c:v>
                </c:pt>
                <c:pt idx="64">
                  <c:v>8.2907242884780963E-2</c:v>
                </c:pt>
                <c:pt idx="65">
                  <c:v>8.2786422353197178E-2</c:v>
                </c:pt>
                <c:pt idx="66">
                  <c:v>8.3451805617140565E-2</c:v>
                </c:pt>
                <c:pt idx="67">
                  <c:v>8.4800158451841745E-2</c:v>
                </c:pt>
                <c:pt idx="68">
                  <c:v>8.4665511175198674E-2</c:v>
                </c:pt>
                <c:pt idx="69">
                  <c:v>8.5218780701255714E-2</c:v>
                </c:pt>
                <c:pt idx="70">
                  <c:v>8.6265982312020692E-2</c:v>
                </c:pt>
                <c:pt idx="71">
                  <c:v>8.6734585315500143E-2</c:v>
                </c:pt>
                <c:pt idx="72">
                  <c:v>8.7211470744762695E-2</c:v>
                </c:pt>
                <c:pt idx="73">
                  <c:v>8.7496980506026514E-2</c:v>
                </c:pt>
                <c:pt idx="74">
                  <c:v>8.7859525756569745E-2</c:v>
                </c:pt>
                <c:pt idx="75">
                  <c:v>8.8685507022747592E-2</c:v>
                </c:pt>
                <c:pt idx="76">
                  <c:v>8.9051540601574095E-2</c:v>
                </c:pt>
                <c:pt idx="77">
                  <c:v>8.9027834367775657E-2</c:v>
                </c:pt>
                <c:pt idx="78">
                  <c:v>8.9633736088903196E-2</c:v>
                </c:pt>
                <c:pt idx="79">
                  <c:v>9.0992206840984524E-2</c:v>
                </c:pt>
                <c:pt idx="80">
                  <c:v>9.2205666295786456E-2</c:v>
                </c:pt>
                <c:pt idx="81">
                  <c:v>9.2180340668342312E-2</c:v>
                </c:pt>
                <c:pt idx="82">
                  <c:v>9.2754745080175227E-2</c:v>
                </c:pt>
                <c:pt idx="83">
                  <c:v>9.367108344531723E-2</c:v>
                </c:pt>
                <c:pt idx="84">
                  <c:v>9.4370326339395835E-2</c:v>
                </c:pt>
                <c:pt idx="85">
                  <c:v>9.4875121950321148E-2</c:v>
                </c:pt>
                <c:pt idx="86">
                  <c:v>9.565178071281101E-2</c:v>
                </c:pt>
                <c:pt idx="87">
                  <c:v>9.6705369101254712E-2</c:v>
                </c:pt>
                <c:pt idx="88">
                  <c:v>9.741647298753596E-2</c:v>
                </c:pt>
                <c:pt idx="89">
                  <c:v>9.8067057190564202E-2</c:v>
                </c:pt>
                <c:pt idx="90">
                  <c:v>9.8704212889903609E-2</c:v>
                </c:pt>
                <c:pt idx="91">
                  <c:v>9.9176523421905902E-2</c:v>
                </c:pt>
                <c:pt idx="92">
                  <c:v>9.9830469188619986E-2</c:v>
                </c:pt>
                <c:pt idx="93">
                  <c:v>0.10067077842223206</c:v>
                </c:pt>
                <c:pt idx="94">
                  <c:v>0.10138207002378009</c:v>
                </c:pt>
                <c:pt idx="95">
                  <c:v>0.10198695515841565</c:v>
                </c:pt>
                <c:pt idx="96">
                  <c:v>0.10260206259128381</c:v>
                </c:pt>
                <c:pt idx="97">
                  <c:v>0.10353428683363984</c:v>
                </c:pt>
                <c:pt idx="98">
                  <c:v>0.10436964077459131</c:v>
                </c:pt>
                <c:pt idx="99">
                  <c:v>0.10500118730981511</c:v>
                </c:pt>
                <c:pt idx="100">
                  <c:v>0.10554586366649264</c:v>
                </c:pt>
                <c:pt idx="101">
                  <c:v>0.10590322309961403</c:v>
                </c:pt>
                <c:pt idx="102">
                  <c:v>0.10670920191495946</c:v>
                </c:pt>
                <c:pt idx="103">
                  <c:v>0.10781142012367641</c:v>
                </c:pt>
                <c:pt idx="104">
                  <c:v>0.10854663008748688</c:v>
                </c:pt>
                <c:pt idx="105">
                  <c:v>0.10888251286899175</c:v>
                </c:pt>
                <c:pt idx="106">
                  <c:v>0.10914898847505444</c:v>
                </c:pt>
                <c:pt idx="107">
                  <c:v>0.10986054117749126</c:v>
                </c:pt>
                <c:pt idx="108">
                  <c:v>0.11045239082787488</c:v>
                </c:pt>
                <c:pt idx="109">
                  <c:v>0.11091684876396164</c:v>
                </c:pt>
                <c:pt idx="110">
                  <c:v>0.11133306209920153</c:v>
                </c:pt>
                <c:pt idx="111">
                  <c:v>0.11184854538121934</c:v>
                </c:pt>
                <c:pt idx="112">
                  <c:v>0.11229006326174877</c:v>
                </c:pt>
                <c:pt idx="113">
                  <c:v>0.11263702683699491</c:v>
                </c:pt>
                <c:pt idx="114">
                  <c:v>0.11332585176742971</c:v>
                </c:pt>
                <c:pt idx="115">
                  <c:v>0.11386491292338718</c:v>
                </c:pt>
                <c:pt idx="116">
                  <c:v>0.11414109018624306</c:v>
                </c:pt>
                <c:pt idx="117">
                  <c:v>0.11444813353983442</c:v>
                </c:pt>
                <c:pt idx="118">
                  <c:v>0.11501724159585186</c:v>
                </c:pt>
                <c:pt idx="119">
                  <c:v>0.11560403126112577</c:v>
                </c:pt>
                <c:pt idx="120">
                  <c:v>0.11605692523244555</c:v>
                </c:pt>
                <c:pt idx="121">
                  <c:v>0.11659637774992897</c:v>
                </c:pt>
                <c:pt idx="122">
                  <c:v>0.11715851897213496</c:v>
                </c:pt>
                <c:pt idx="123">
                  <c:v>0.1175388507979938</c:v>
                </c:pt>
                <c:pt idx="124">
                  <c:v>0.11746126263735794</c:v>
                </c:pt>
                <c:pt idx="125">
                  <c:v>0.11784408589133148</c:v>
                </c:pt>
                <c:pt idx="126">
                  <c:v>0.11871184825341345</c:v>
                </c:pt>
                <c:pt idx="127">
                  <c:v>0.11924443450816839</c:v>
                </c:pt>
                <c:pt idx="128">
                  <c:v>0.1194931681380033</c:v>
                </c:pt>
                <c:pt idx="129">
                  <c:v>0.11988266748786085</c:v>
                </c:pt>
                <c:pt idx="130">
                  <c:v>0.12079489657225619</c:v>
                </c:pt>
                <c:pt idx="131">
                  <c:v>0.12109162110039368</c:v>
                </c:pt>
                <c:pt idx="132">
                  <c:v>0.12128930059280389</c:v>
                </c:pt>
                <c:pt idx="133">
                  <c:v>0.12191122336711042</c:v>
                </c:pt>
                <c:pt idx="134">
                  <c:v>0.12233594390077172</c:v>
                </c:pt>
                <c:pt idx="135">
                  <c:v>0.12282733877854697</c:v>
                </c:pt>
                <c:pt idx="136">
                  <c:v>0.12355571807765005</c:v>
                </c:pt>
                <c:pt idx="137">
                  <c:v>0.12418528855468275</c:v>
                </c:pt>
                <c:pt idx="138">
                  <c:v>0.12464481538907606</c:v>
                </c:pt>
                <c:pt idx="139">
                  <c:v>0.12500733938884512</c:v>
                </c:pt>
                <c:pt idx="140">
                  <c:v>0.1255085880074587</c:v>
                </c:pt>
                <c:pt idx="141">
                  <c:v>0.12608611232386746</c:v>
                </c:pt>
                <c:pt idx="142">
                  <c:v>0.1267897436008687</c:v>
                </c:pt>
                <c:pt idx="143">
                  <c:v>0.1277664879910114</c:v>
                </c:pt>
                <c:pt idx="144">
                  <c:v>0.12837285058767381</c:v>
                </c:pt>
                <c:pt idx="145">
                  <c:v>0.12883179751468196</c:v>
                </c:pt>
                <c:pt idx="146">
                  <c:v>0.12941188820842506</c:v>
                </c:pt>
                <c:pt idx="147">
                  <c:v>0.12998233159728992</c:v>
                </c:pt>
                <c:pt idx="148">
                  <c:v>0.13064601103026233</c:v>
                </c:pt>
                <c:pt idx="149">
                  <c:v>0.13137235263129657</c:v>
                </c:pt>
                <c:pt idx="150">
                  <c:v>0.13207243756247092</c:v>
                </c:pt>
                <c:pt idx="151">
                  <c:v>0.13282451700334588</c:v>
                </c:pt>
                <c:pt idx="152">
                  <c:v>0.13361675141485443</c:v>
                </c:pt>
                <c:pt idx="153">
                  <c:v>0.13431571190948743</c:v>
                </c:pt>
                <c:pt idx="154">
                  <c:v>0.13497989314487624</c:v>
                </c:pt>
                <c:pt idx="155">
                  <c:v>0.13569045937407803</c:v>
                </c:pt>
                <c:pt idx="156">
                  <c:v>0.13636867351171672</c:v>
                </c:pt>
                <c:pt idx="157">
                  <c:v>0.13703619325939034</c:v>
                </c:pt>
                <c:pt idx="158">
                  <c:v>0.13783603739565001</c:v>
                </c:pt>
                <c:pt idx="159">
                  <c:v>0.13874641523770523</c:v>
                </c:pt>
                <c:pt idx="160">
                  <c:v>0.13936537936054941</c:v>
                </c:pt>
                <c:pt idx="161">
                  <c:v>0.14009074714129155</c:v>
                </c:pt>
                <c:pt idx="162">
                  <c:v>0.14101423916261016</c:v>
                </c:pt>
                <c:pt idx="163">
                  <c:v>0.14166511425029707</c:v>
                </c:pt>
                <c:pt idx="164">
                  <c:v>0.14241454392573211</c:v>
                </c:pt>
                <c:pt idx="165">
                  <c:v>0.14329072540638763</c:v>
                </c:pt>
                <c:pt idx="166">
                  <c:v>0.14414167726628271</c:v>
                </c:pt>
                <c:pt idx="167">
                  <c:v>0.14479157488352204</c:v>
                </c:pt>
                <c:pt idx="168">
                  <c:v>0.14543721375844243</c:v>
                </c:pt>
                <c:pt idx="169">
                  <c:v>0.14629960990057087</c:v>
                </c:pt>
                <c:pt idx="170">
                  <c:v>0.14709463264135367</c:v>
                </c:pt>
                <c:pt idx="171">
                  <c:v>0.14792091732496537</c:v>
                </c:pt>
                <c:pt idx="172">
                  <c:v>0.14881023551371303</c:v>
                </c:pt>
                <c:pt idx="173">
                  <c:v>0.14968928440210508</c:v>
                </c:pt>
                <c:pt idx="174">
                  <c:v>0.15047647953373552</c:v>
                </c:pt>
                <c:pt idx="175">
                  <c:v>0.15121860669535539</c:v>
                </c:pt>
                <c:pt idx="176">
                  <c:v>0.15210059008370336</c:v>
                </c:pt>
                <c:pt idx="177">
                  <c:v>0.15304685593176734</c:v>
                </c:pt>
                <c:pt idx="178">
                  <c:v>0.15402852034044948</c:v>
                </c:pt>
                <c:pt idx="179">
                  <c:v>0.15499139322394134</c:v>
                </c:pt>
                <c:pt idx="180">
                  <c:v>0.15581640763577145</c:v>
                </c:pt>
                <c:pt idx="181">
                  <c:v>0.15664191111679979</c:v>
                </c:pt>
                <c:pt idx="182">
                  <c:v>0.15761071164929355</c:v>
                </c:pt>
                <c:pt idx="183">
                  <c:v>0.158635204108309</c:v>
                </c:pt>
                <c:pt idx="184">
                  <c:v>0.15968699512865214</c:v>
                </c:pt>
                <c:pt idx="185">
                  <c:v>0.16073730557098898</c:v>
                </c:pt>
                <c:pt idx="186">
                  <c:v>0.16174275815867273</c:v>
                </c:pt>
                <c:pt idx="187">
                  <c:v>0.16278741413925013</c:v>
                </c:pt>
                <c:pt idx="188">
                  <c:v>0.16389445508108713</c:v>
                </c:pt>
                <c:pt idx="189">
                  <c:v>0.1649782178332416</c:v>
                </c:pt>
                <c:pt idx="190">
                  <c:v>0.16605041938942111</c:v>
                </c:pt>
                <c:pt idx="191">
                  <c:v>0.16715252942054534</c:v>
                </c:pt>
                <c:pt idx="192">
                  <c:v>0.16830314874064545</c:v>
                </c:pt>
                <c:pt idx="193">
                  <c:v>0.16943997322231205</c:v>
                </c:pt>
                <c:pt idx="194">
                  <c:v>0.17060268265867104</c:v>
                </c:pt>
                <c:pt idx="195">
                  <c:v>0.1718085873456735</c:v>
                </c:pt>
                <c:pt idx="196">
                  <c:v>0.17300082009254347</c:v>
                </c:pt>
                <c:pt idx="197">
                  <c:v>0.17423913300831217</c:v>
                </c:pt>
                <c:pt idx="198">
                  <c:v>0.17554202043331799</c:v>
                </c:pt>
                <c:pt idx="199">
                  <c:v>0.17679029208279631</c:v>
                </c:pt>
                <c:pt idx="200">
                  <c:v>0.17811757367782952</c:v>
                </c:pt>
                <c:pt idx="201">
                  <c:v>0.17950365339535915</c:v>
                </c:pt>
                <c:pt idx="202">
                  <c:v>0.18080962332367589</c:v>
                </c:pt>
                <c:pt idx="203">
                  <c:v>0.18219174214417685</c:v>
                </c:pt>
                <c:pt idx="204">
                  <c:v>0.18359761431629332</c:v>
                </c:pt>
                <c:pt idx="205">
                  <c:v>0.18495294801942697</c:v>
                </c:pt>
                <c:pt idx="206">
                  <c:v>0.18640862106313638</c:v>
                </c:pt>
                <c:pt idx="207">
                  <c:v>0.18785999538397233</c:v>
                </c:pt>
                <c:pt idx="208">
                  <c:v>0.18925071548401315</c:v>
                </c:pt>
                <c:pt idx="209">
                  <c:v>0.19074749777828645</c:v>
                </c:pt>
                <c:pt idx="210">
                  <c:v>0.19225106351083068</c:v>
                </c:pt>
                <c:pt idx="211">
                  <c:v>0.19368964192196902</c:v>
                </c:pt>
                <c:pt idx="212">
                  <c:v>0.19509923473721155</c:v>
                </c:pt>
                <c:pt idx="213">
                  <c:v>0.19655572969093804</c:v>
                </c:pt>
                <c:pt idx="214">
                  <c:v>0.19805016816056867</c:v>
                </c:pt>
                <c:pt idx="215">
                  <c:v>0.19953332602476159</c:v>
                </c:pt>
                <c:pt idx="216">
                  <c:v>0.20102679738913401</c:v>
                </c:pt>
                <c:pt idx="217">
                  <c:v>0.20250306325964176</c:v>
                </c:pt>
                <c:pt idx="218">
                  <c:v>0.20392519697903413</c:v>
                </c:pt>
                <c:pt idx="219">
                  <c:v>0.20540250845558269</c:v>
                </c:pt>
                <c:pt idx="220">
                  <c:v>0.20685563436595833</c:v>
                </c:pt>
                <c:pt idx="221">
                  <c:v>0.2082235952586092</c:v>
                </c:pt>
                <c:pt idx="222">
                  <c:v>0.20955224294038088</c:v>
                </c:pt>
                <c:pt idx="223">
                  <c:v>0.2109149966870579</c:v>
                </c:pt>
                <c:pt idx="224">
                  <c:v>0.21232652546256423</c:v>
                </c:pt>
                <c:pt idx="225">
                  <c:v>0.21372494549150267</c:v>
                </c:pt>
                <c:pt idx="226">
                  <c:v>0.21507757647892278</c:v>
                </c:pt>
                <c:pt idx="227">
                  <c:v>0.21637950834409733</c:v>
                </c:pt>
                <c:pt idx="228">
                  <c:v>0.217696335184689</c:v>
                </c:pt>
                <c:pt idx="229">
                  <c:v>0.2190613610015413</c:v>
                </c:pt>
                <c:pt idx="230">
                  <c:v>0.22036557593844844</c:v>
                </c:pt>
                <c:pt idx="231">
                  <c:v>0.221526600866461</c:v>
                </c:pt>
                <c:pt idx="232">
                  <c:v>0.22275887784470408</c:v>
                </c:pt>
                <c:pt idx="233">
                  <c:v>0.22400962464258856</c:v>
                </c:pt>
                <c:pt idx="234">
                  <c:v>0.22520904747879242</c:v>
                </c:pt>
                <c:pt idx="235">
                  <c:v>0.22642128762712418</c:v>
                </c:pt>
                <c:pt idx="236">
                  <c:v>0.22753453046401229</c:v>
                </c:pt>
                <c:pt idx="237">
                  <c:v>0.22855552037724292</c:v>
                </c:pt>
                <c:pt idx="238">
                  <c:v>0.2296882491349721</c:v>
                </c:pt>
                <c:pt idx="239">
                  <c:v>0.23074994351465697</c:v>
                </c:pt>
                <c:pt idx="240">
                  <c:v>0.23176730511219223</c:v>
                </c:pt>
                <c:pt idx="241">
                  <c:v>0.23282808838108679</c:v>
                </c:pt>
                <c:pt idx="242">
                  <c:v>0.23378857775886985</c:v>
                </c:pt>
                <c:pt idx="243">
                  <c:v>0.23472463606934213</c:v>
                </c:pt>
                <c:pt idx="244">
                  <c:v>0.23570437657588084</c:v>
                </c:pt>
                <c:pt idx="245">
                  <c:v>0.23662516258378852</c:v>
                </c:pt>
                <c:pt idx="246">
                  <c:v>0.23753050588536762</c:v>
                </c:pt>
                <c:pt idx="247">
                  <c:v>0.23843534197773453</c:v>
                </c:pt>
                <c:pt idx="248">
                  <c:v>0.2393588923830634</c:v>
                </c:pt>
                <c:pt idx="249">
                  <c:v>0.24018089680066576</c:v>
                </c:pt>
                <c:pt idx="250">
                  <c:v>0.24096258542604232</c:v>
                </c:pt>
                <c:pt idx="251">
                  <c:v>0.24190288404950563</c:v>
                </c:pt>
                <c:pt idx="252">
                  <c:v>0.24277716138623232</c:v>
                </c:pt>
                <c:pt idx="253">
                  <c:v>0.24360293980436917</c:v>
                </c:pt>
                <c:pt idx="254">
                  <c:v>0.24443851096685962</c:v>
                </c:pt>
                <c:pt idx="255">
                  <c:v>0.24527700715906861</c:v>
                </c:pt>
                <c:pt idx="256">
                  <c:v>0.24608973443499704</c:v>
                </c:pt>
                <c:pt idx="257">
                  <c:v>0.24681331765160439</c:v>
                </c:pt>
                <c:pt idx="258">
                  <c:v>0.24749267481412232</c:v>
                </c:pt>
                <c:pt idx="259">
                  <c:v>0.24819619051924935</c:v>
                </c:pt>
                <c:pt idx="260">
                  <c:v>0.24889817994598332</c:v>
                </c:pt>
                <c:pt idx="261">
                  <c:v>0.24947163169289432</c:v>
                </c:pt>
                <c:pt idx="262">
                  <c:v>0.24998555445967227</c:v>
                </c:pt>
                <c:pt idx="263">
                  <c:v>0.25050157416093272</c:v>
                </c:pt>
                <c:pt idx="264">
                  <c:v>0.25111833349208035</c:v>
                </c:pt>
                <c:pt idx="265">
                  <c:v>0.25167259531774455</c:v>
                </c:pt>
                <c:pt idx="266">
                  <c:v>0.25217223527401117</c:v>
                </c:pt>
                <c:pt idx="267">
                  <c:v>0.25266771261594845</c:v>
                </c:pt>
                <c:pt idx="268">
                  <c:v>0.25318487192745981</c:v>
                </c:pt>
                <c:pt idx="269">
                  <c:v>0.25375381855259094</c:v>
                </c:pt>
                <c:pt idx="270">
                  <c:v>0.25433687942714117</c:v>
                </c:pt>
                <c:pt idx="271">
                  <c:v>0.25489252914020222</c:v>
                </c:pt>
                <c:pt idx="272">
                  <c:v>0.25550681941684633</c:v>
                </c:pt>
                <c:pt idx="273">
                  <c:v>0.25612857105193682</c:v>
                </c:pt>
                <c:pt idx="274">
                  <c:v>0.25662759890704023</c:v>
                </c:pt>
                <c:pt idx="275">
                  <c:v>0.25719145028377371</c:v>
                </c:pt>
                <c:pt idx="276">
                  <c:v>0.25780608291949259</c:v>
                </c:pt>
                <c:pt idx="277">
                  <c:v>0.25836511582849381</c:v>
                </c:pt>
                <c:pt idx="278">
                  <c:v>0.25893096420418055</c:v>
                </c:pt>
                <c:pt idx="279">
                  <c:v>0.25946805692443858</c:v>
                </c:pt>
                <c:pt idx="280">
                  <c:v>0.25996223754610476</c:v>
                </c:pt>
                <c:pt idx="281">
                  <c:v>0.2604782635062029</c:v>
                </c:pt>
                <c:pt idx="282">
                  <c:v>0.26102912868582062</c:v>
                </c:pt>
                <c:pt idx="283">
                  <c:v>0.26163161587961808</c:v>
                </c:pt>
                <c:pt idx="284">
                  <c:v>0.26225621062176224</c:v>
                </c:pt>
                <c:pt idx="285">
                  <c:v>0.26277960118843696</c:v>
                </c:pt>
                <c:pt idx="286">
                  <c:v>0.26324993997746071</c:v>
                </c:pt>
                <c:pt idx="287">
                  <c:v>0.26382470112254364</c:v>
                </c:pt>
                <c:pt idx="288">
                  <c:v>0.26439916317205514</c:v>
                </c:pt>
                <c:pt idx="289">
                  <c:v>0.26493542921788887</c:v>
                </c:pt>
                <c:pt idx="290">
                  <c:v>0.265440345213591</c:v>
                </c:pt>
                <c:pt idx="291">
                  <c:v>0.26595343544127004</c:v>
                </c:pt>
                <c:pt idx="292">
                  <c:v>0.26647406464053852</c:v>
                </c:pt>
                <c:pt idx="293">
                  <c:v>0.26699368648246613</c:v>
                </c:pt>
                <c:pt idx="294">
                  <c:v>0.26752121012873331</c:v>
                </c:pt>
                <c:pt idx="295">
                  <c:v>0.268023408343045</c:v>
                </c:pt>
                <c:pt idx="296">
                  <c:v>0.2684976215546297</c:v>
                </c:pt>
                <c:pt idx="297">
                  <c:v>0.26902488424621401</c:v>
                </c:pt>
                <c:pt idx="298">
                  <c:v>0.26954181873476707</c:v>
                </c:pt>
                <c:pt idx="299">
                  <c:v>0.27002950495047623</c:v>
                </c:pt>
                <c:pt idx="300">
                  <c:v>0.27049650650493684</c:v>
                </c:pt>
                <c:pt idx="301">
                  <c:v>0.27097851770415887</c:v>
                </c:pt>
                <c:pt idx="302">
                  <c:v>0.2714824395688738</c:v>
                </c:pt>
                <c:pt idx="303">
                  <c:v>0.27196938247729374</c:v>
                </c:pt>
                <c:pt idx="304">
                  <c:v>0.27239742863947058</c:v>
                </c:pt>
                <c:pt idx="305">
                  <c:v>0.27283694695307176</c:v>
                </c:pt>
                <c:pt idx="306">
                  <c:v>0.27332550008105067</c:v>
                </c:pt>
                <c:pt idx="307">
                  <c:v>0.27377256217306661</c:v>
                </c:pt>
                <c:pt idx="308">
                  <c:v>0.2742141909569093</c:v>
                </c:pt>
                <c:pt idx="309">
                  <c:v>0.27465426715358604</c:v>
                </c:pt>
                <c:pt idx="310">
                  <c:v>0.27506753801394512</c:v>
                </c:pt>
                <c:pt idx="311">
                  <c:v>0.27547700890654536</c:v>
                </c:pt>
                <c:pt idx="312">
                  <c:v>0.27592040094051495</c:v>
                </c:pt>
                <c:pt idx="313">
                  <c:v>0.27640851402467198</c:v>
                </c:pt>
                <c:pt idx="314">
                  <c:v>0.27685278268525421</c:v>
                </c:pt>
                <c:pt idx="315">
                  <c:v>0.27730886222512208</c:v>
                </c:pt>
                <c:pt idx="316">
                  <c:v>0.27780771106734387</c:v>
                </c:pt>
                <c:pt idx="317">
                  <c:v>0.27830923535852192</c:v>
                </c:pt>
                <c:pt idx="318">
                  <c:v>0.27882864386208589</c:v>
                </c:pt>
                <c:pt idx="319">
                  <c:v>0.2793707532424477</c:v>
                </c:pt>
                <c:pt idx="320">
                  <c:v>0.27994756904913953</c:v>
                </c:pt>
                <c:pt idx="321">
                  <c:v>0.28056373440601567</c:v>
                </c:pt>
                <c:pt idx="322">
                  <c:v>0.28118832142301875</c:v>
                </c:pt>
                <c:pt idx="323">
                  <c:v>0.2817745632487314</c:v>
                </c:pt>
                <c:pt idx="324">
                  <c:v>0.28245041839670565</c:v>
                </c:pt>
                <c:pt idx="325">
                  <c:v>0.28315291226237865</c:v>
                </c:pt>
                <c:pt idx="326">
                  <c:v>0.28380629304691624</c:v>
                </c:pt>
                <c:pt idx="327">
                  <c:v>0.28442629345888043</c:v>
                </c:pt>
                <c:pt idx="328">
                  <c:v>0.28507987714722771</c:v>
                </c:pt>
                <c:pt idx="329">
                  <c:v>0.28577872350896699</c:v>
                </c:pt>
                <c:pt idx="330">
                  <c:v>0.28643981290245768</c:v>
                </c:pt>
                <c:pt idx="331">
                  <c:v>0.28709690267258831</c:v>
                </c:pt>
                <c:pt idx="332">
                  <c:v>0.28774992495365875</c:v>
                </c:pt>
                <c:pt idx="333">
                  <c:v>0.28842419200890562</c:v>
                </c:pt>
                <c:pt idx="334">
                  <c:v>0.28910608850371766</c:v>
                </c:pt>
                <c:pt idx="335">
                  <c:v>0.28976652355774185</c:v>
                </c:pt>
                <c:pt idx="336">
                  <c:v>0.29037864370125832</c:v>
                </c:pt>
                <c:pt idx="337">
                  <c:v>0.29098451760277982</c:v>
                </c:pt>
                <c:pt idx="338">
                  <c:v>0.29160541208745533</c:v>
                </c:pt>
                <c:pt idx="339">
                  <c:v>0.29221905675205351</c:v>
                </c:pt>
                <c:pt idx="340">
                  <c:v>0.29280151188640074</c:v>
                </c:pt>
                <c:pt idx="341">
                  <c:v>0.29340580998132931</c:v>
                </c:pt>
                <c:pt idx="342">
                  <c:v>0.29402308023493462</c:v>
                </c:pt>
                <c:pt idx="343">
                  <c:v>0.29456195753902198</c:v>
                </c:pt>
                <c:pt idx="344">
                  <c:v>0.29511232512282043</c:v>
                </c:pt>
                <c:pt idx="345">
                  <c:v>0.29569392941974121</c:v>
                </c:pt>
                <c:pt idx="346">
                  <c:v>0.29626860906284236</c:v>
                </c:pt>
                <c:pt idx="347">
                  <c:v>0.29684444254042724</c:v>
                </c:pt>
                <c:pt idx="348">
                  <c:v>0.29742873232574479</c:v>
                </c:pt>
                <c:pt idx="349">
                  <c:v>0.29800542229727151</c:v>
                </c:pt>
                <c:pt idx="350">
                  <c:v>0.29853576678422372</c:v>
                </c:pt>
                <c:pt idx="351">
                  <c:v>0.29908993894900199</c:v>
                </c:pt>
                <c:pt idx="352">
                  <c:v>0.299678281970859</c:v>
                </c:pt>
                <c:pt idx="353">
                  <c:v>0.30018547290196668</c:v>
                </c:pt>
                <c:pt idx="354">
                  <c:v>0.30070804660422468</c:v>
                </c:pt>
                <c:pt idx="355">
                  <c:v>0.3012580324416137</c:v>
                </c:pt>
                <c:pt idx="356">
                  <c:v>0.30181216953145534</c:v>
                </c:pt>
                <c:pt idx="357">
                  <c:v>0.30235345028417704</c:v>
                </c:pt>
                <c:pt idx="358">
                  <c:v>0.30288327255952252</c:v>
                </c:pt>
                <c:pt idx="359">
                  <c:v>0.30344627626566373</c:v>
                </c:pt>
                <c:pt idx="360">
                  <c:v>0.30396180312952853</c:v>
                </c:pt>
                <c:pt idx="361">
                  <c:v>0.30446172842745717</c:v>
                </c:pt>
                <c:pt idx="362">
                  <c:v>0.30497023287092406</c:v>
                </c:pt>
                <c:pt idx="363">
                  <c:v>0.30548214455523742</c:v>
                </c:pt>
                <c:pt idx="364">
                  <c:v>0.30601836104585883</c:v>
                </c:pt>
                <c:pt idx="365">
                  <c:v>0.30655911051675394</c:v>
                </c:pt>
                <c:pt idx="366">
                  <c:v>0.30704442205355825</c:v>
                </c:pt>
                <c:pt idx="367">
                  <c:v>0.30752857027569691</c:v>
                </c:pt>
                <c:pt idx="368">
                  <c:v>0.30803769899937244</c:v>
                </c:pt>
                <c:pt idx="369">
                  <c:v>0.30851395692580486</c:v>
                </c:pt>
                <c:pt idx="370">
                  <c:v>0.30901409099879235</c:v>
                </c:pt>
                <c:pt idx="371">
                  <c:v>0.30950284664577604</c:v>
                </c:pt>
                <c:pt idx="372">
                  <c:v>0.30994883501636777</c:v>
                </c:pt>
                <c:pt idx="373">
                  <c:v>0.31041032699487253</c:v>
                </c:pt>
                <c:pt idx="374">
                  <c:v>0.3109019555280535</c:v>
                </c:pt>
                <c:pt idx="375">
                  <c:v>0.31140841238528072</c:v>
                </c:pt>
                <c:pt idx="376">
                  <c:v>0.31186904448630431</c:v>
                </c:pt>
                <c:pt idx="377">
                  <c:v>0.31229674012693037</c:v>
                </c:pt>
                <c:pt idx="378">
                  <c:v>0.31273073770108439</c:v>
                </c:pt>
                <c:pt idx="379">
                  <c:v>0.31319321155098251</c:v>
                </c:pt>
                <c:pt idx="380">
                  <c:v>0.3136431748551663</c:v>
                </c:pt>
                <c:pt idx="381">
                  <c:v>0.31405918148817363</c:v>
                </c:pt>
                <c:pt idx="382">
                  <c:v>0.31447978492007755</c:v>
                </c:pt>
                <c:pt idx="383">
                  <c:v>0.3149139023637163</c:v>
                </c:pt>
                <c:pt idx="384">
                  <c:v>0.31533724459719603</c:v>
                </c:pt>
                <c:pt idx="385">
                  <c:v>0.31574919123878176</c:v>
                </c:pt>
                <c:pt idx="386">
                  <c:v>0.31615008465245192</c:v>
                </c:pt>
                <c:pt idx="387">
                  <c:v>0.31656659278011778</c:v>
                </c:pt>
                <c:pt idx="388">
                  <c:v>0.31699369529569449</c:v>
                </c:pt>
                <c:pt idx="389">
                  <c:v>0.31741956079577044</c:v>
                </c:pt>
                <c:pt idx="390">
                  <c:v>0.31777299195083603</c:v>
                </c:pt>
                <c:pt idx="391">
                  <c:v>0.31814011083184274</c:v>
                </c:pt>
                <c:pt idx="392">
                  <c:v>0.31855979014602609</c:v>
                </c:pt>
                <c:pt idx="393">
                  <c:v>0.31892475817890142</c:v>
                </c:pt>
                <c:pt idx="394">
                  <c:v>0.31930837189550382</c:v>
                </c:pt>
                <c:pt idx="395">
                  <c:v>0.31971133548478786</c:v>
                </c:pt>
                <c:pt idx="396">
                  <c:v>0.320063679728742</c:v>
                </c:pt>
                <c:pt idx="397">
                  <c:v>0.32041837456694872</c:v>
                </c:pt>
                <c:pt idx="398">
                  <c:v>0.32075446961480925</c:v>
                </c:pt>
                <c:pt idx="399">
                  <c:v>0.32109978728862826</c:v>
                </c:pt>
                <c:pt idx="400">
                  <c:v>0.32143065041403035</c:v>
                </c:pt>
                <c:pt idx="401">
                  <c:v>0.32176707425371109</c:v>
                </c:pt>
                <c:pt idx="402">
                  <c:v>0.32212987524074649</c:v>
                </c:pt>
                <c:pt idx="403">
                  <c:v>0.32249373271537446</c:v>
                </c:pt>
                <c:pt idx="404">
                  <c:v>0.32283902545194437</c:v>
                </c:pt>
                <c:pt idx="405">
                  <c:v>0.32315291069387025</c:v>
                </c:pt>
                <c:pt idx="406">
                  <c:v>0.32346871871169669</c:v>
                </c:pt>
                <c:pt idx="407">
                  <c:v>0.32381434201127535</c:v>
                </c:pt>
                <c:pt idx="408">
                  <c:v>0.32414304717811038</c:v>
                </c:pt>
                <c:pt idx="409">
                  <c:v>0.32444142758894573</c:v>
                </c:pt>
                <c:pt idx="410">
                  <c:v>0.32474350898981369</c:v>
                </c:pt>
                <c:pt idx="411">
                  <c:v>0.32504776453939971</c:v>
                </c:pt>
                <c:pt idx="412">
                  <c:v>0.32535512935606664</c:v>
                </c:pt>
                <c:pt idx="413">
                  <c:v>0.32564228727682315</c:v>
                </c:pt>
                <c:pt idx="414">
                  <c:v>0.32593812920337562</c:v>
                </c:pt>
                <c:pt idx="415">
                  <c:v>0.32624617497757408</c:v>
                </c:pt>
                <c:pt idx="416">
                  <c:v>0.32655869914660163</c:v>
                </c:pt>
                <c:pt idx="417">
                  <c:v>0.32684443040516148</c:v>
                </c:pt>
                <c:pt idx="418">
                  <c:v>0.32713044364797467</c:v>
                </c:pt>
                <c:pt idx="419">
                  <c:v>0.32740843623053056</c:v>
                </c:pt>
                <c:pt idx="420">
                  <c:v>0.32765337062085759</c:v>
                </c:pt>
                <c:pt idx="421">
                  <c:v>0.32791343510852317</c:v>
                </c:pt>
                <c:pt idx="422">
                  <c:v>0.32815501767213356</c:v>
                </c:pt>
                <c:pt idx="423">
                  <c:v>0.32839839400073734</c:v>
                </c:pt>
                <c:pt idx="424">
                  <c:v>0.32869219961598595</c:v>
                </c:pt>
                <c:pt idx="425">
                  <c:v>0.32898307661120146</c:v>
                </c:pt>
                <c:pt idx="426">
                  <c:v>0.32918686465151686</c:v>
                </c:pt>
                <c:pt idx="427">
                  <c:v>0.32939122184364561</c:v>
                </c:pt>
                <c:pt idx="428">
                  <c:v>0.32963497011358012</c:v>
                </c:pt>
                <c:pt idx="429">
                  <c:v>0.32989526638152333</c:v>
                </c:pt>
                <c:pt idx="430">
                  <c:v>0.33010350320124671</c:v>
                </c:pt>
                <c:pt idx="431">
                  <c:v>0.33029760372618699</c:v>
                </c:pt>
                <c:pt idx="432">
                  <c:v>0.33052213711857037</c:v>
                </c:pt>
                <c:pt idx="433">
                  <c:v>0.3307065535312137</c:v>
                </c:pt>
                <c:pt idx="434">
                  <c:v>0.33091742057543488</c:v>
                </c:pt>
                <c:pt idx="435">
                  <c:v>0.33114160019967326</c:v>
                </c:pt>
                <c:pt idx="436">
                  <c:v>0.33133609355237564</c:v>
                </c:pt>
                <c:pt idx="437">
                  <c:v>0.33152211894087719</c:v>
                </c:pt>
                <c:pt idx="438">
                  <c:v>0.33171716636914228</c:v>
                </c:pt>
                <c:pt idx="439">
                  <c:v>0.33192646093525685</c:v>
                </c:pt>
                <c:pt idx="440">
                  <c:v>0.33213611478077681</c:v>
                </c:pt>
                <c:pt idx="441">
                  <c:v>0.33231829836848131</c:v>
                </c:pt>
                <c:pt idx="442">
                  <c:v>0.33245801486280696</c:v>
                </c:pt>
                <c:pt idx="443">
                  <c:v>0.33263118309550099</c:v>
                </c:pt>
                <c:pt idx="444">
                  <c:v>0.33283822204035912</c:v>
                </c:pt>
                <c:pt idx="445">
                  <c:v>0.33300695746582565</c:v>
                </c:pt>
                <c:pt idx="446">
                  <c:v>0.33310334044310191</c:v>
                </c:pt>
                <c:pt idx="447">
                  <c:v>0.33324509696583582</c:v>
                </c:pt>
                <c:pt idx="448">
                  <c:v>0.33342988671916807</c:v>
                </c:pt>
                <c:pt idx="449">
                  <c:v>0.33357336283775069</c:v>
                </c:pt>
                <c:pt idx="450">
                  <c:v>0.3336971985111839</c:v>
                </c:pt>
                <c:pt idx="451">
                  <c:v>0.33379912746487223</c:v>
                </c:pt>
                <c:pt idx="452">
                  <c:v>0.33393222286404028</c:v>
                </c:pt>
                <c:pt idx="453">
                  <c:v>0.33413547565070179</c:v>
                </c:pt>
                <c:pt idx="454">
                  <c:v>0.33423291062889687</c:v>
                </c:pt>
                <c:pt idx="455">
                  <c:v>0.33431146208029605</c:v>
                </c:pt>
                <c:pt idx="456">
                  <c:v>0.33445489573911447</c:v>
                </c:pt>
                <c:pt idx="457">
                  <c:v>0.33462187950798267</c:v>
                </c:pt>
                <c:pt idx="458">
                  <c:v>0.3347392929496486</c:v>
                </c:pt>
                <c:pt idx="459">
                  <c:v>0.33482747217413517</c:v>
                </c:pt>
                <c:pt idx="460">
                  <c:v>0.3349589843554584</c:v>
                </c:pt>
                <c:pt idx="461">
                  <c:v>0.33504626369152252</c:v>
                </c:pt>
                <c:pt idx="462">
                  <c:v>0.33515055869951288</c:v>
                </c:pt>
                <c:pt idx="463">
                  <c:v>0.3352684642040451</c:v>
                </c:pt>
                <c:pt idx="464">
                  <c:v>0.33538717704722115</c:v>
                </c:pt>
                <c:pt idx="465">
                  <c:v>0.33546587157240215</c:v>
                </c:pt>
                <c:pt idx="466">
                  <c:v>0.33549768798377128</c:v>
                </c:pt>
                <c:pt idx="467">
                  <c:v>0.33560200951833824</c:v>
                </c:pt>
                <c:pt idx="468">
                  <c:v>0.33568898209594539</c:v>
                </c:pt>
                <c:pt idx="469">
                  <c:v>0.33575346369301751</c:v>
                </c:pt>
                <c:pt idx="470">
                  <c:v>0.33579896827125982</c:v>
                </c:pt>
                <c:pt idx="471">
                  <c:v>0.3358856490825417</c:v>
                </c:pt>
                <c:pt idx="472">
                  <c:v>0.33599647911608149</c:v>
                </c:pt>
                <c:pt idx="473">
                  <c:v>0.33606909686024738</c:v>
                </c:pt>
                <c:pt idx="474">
                  <c:v>0.33612341546059593</c:v>
                </c:pt>
                <c:pt idx="475">
                  <c:v>0.33618627244736182</c:v>
                </c:pt>
                <c:pt idx="476">
                  <c:v>0.33622871536929749</c:v>
                </c:pt>
                <c:pt idx="477">
                  <c:v>0.33626957132552854</c:v>
                </c:pt>
                <c:pt idx="478">
                  <c:v>0.3363435072926379</c:v>
                </c:pt>
                <c:pt idx="479">
                  <c:v>0.33643962641852099</c:v>
                </c:pt>
                <c:pt idx="480">
                  <c:v>0.3365551095284085</c:v>
                </c:pt>
                <c:pt idx="481">
                  <c:v>0.33668077948486497</c:v>
                </c:pt>
                <c:pt idx="482">
                  <c:v>0.33672285492515047</c:v>
                </c:pt>
                <c:pt idx="483">
                  <c:v>0.33670495993554911</c:v>
                </c:pt>
                <c:pt idx="484">
                  <c:v>0.33669639308196642</c:v>
                </c:pt>
                <c:pt idx="485">
                  <c:v>0.33673980491401573</c:v>
                </c:pt>
                <c:pt idx="486">
                  <c:v>0.33680946621833185</c:v>
                </c:pt>
                <c:pt idx="487">
                  <c:v>0.33686322024705406</c:v>
                </c:pt>
                <c:pt idx="488">
                  <c:v>0.33689805481380569</c:v>
                </c:pt>
                <c:pt idx="489">
                  <c:v>0.33693737780663852</c:v>
                </c:pt>
                <c:pt idx="490">
                  <c:v>0.33700138756931097</c:v>
                </c:pt>
                <c:pt idx="491">
                  <c:v>0.33705945357905898</c:v>
                </c:pt>
                <c:pt idx="492">
                  <c:v>0.3370822378203493</c:v>
                </c:pt>
                <c:pt idx="493">
                  <c:v>0.33709973722880343</c:v>
                </c:pt>
                <c:pt idx="494">
                  <c:v>0.33713729124760078</c:v>
                </c:pt>
                <c:pt idx="495">
                  <c:v>0.33716818553703959</c:v>
                </c:pt>
                <c:pt idx="496">
                  <c:v>0.33719014881645343</c:v>
                </c:pt>
                <c:pt idx="497">
                  <c:v>0.33720716145409191</c:v>
                </c:pt>
                <c:pt idx="498">
                  <c:v>0.33723327581113599</c:v>
                </c:pt>
                <c:pt idx="499">
                  <c:v>0.33730105824744011</c:v>
                </c:pt>
                <c:pt idx="500">
                  <c:v>0.33735658583335848</c:v>
                </c:pt>
                <c:pt idx="501">
                  <c:v>0.3374271236568695</c:v>
                </c:pt>
                <c:pt idx="502">
                  <c:v>0.33744557020580124</c:v>
                </c:pt>
                <c:pt idx="503">
                  <c:v>0.33744061916938667</c:v>
                </c:pt>
                <c:pt idx="504">
                  <c:v>0.33750413838564386</c:v>
                </c:pt>
                <c:pt idx="505">
                  <c:v>0.33754777348528026</c:v>
                </c:pt>
                <c:pt idx="506">
                  <c:v>0.33757548892425043</c:v>
                </c:pt>
                <c:pt idx="507">
                  <c:v>0.33757266036771144</c:v>
                </c:pt>
                <c:pt idx="508">
                  <c:v>0.33760512385957647</c:v>
                </c:pt>
                <c:pt idx="509">
                  <c:v>0.33765020767810983</c:v>
                </c:pt>
                <c:pt idx="510">
                  <c:v>0.33767242101311767</c:v>
                </c:pt>
                <c:pt idx="511">
                  <c:v>0.33768510290232862</c:v>
                </c:pt>
                <c:pt idx="512">
                  <c:v>0.33774871167725817</c:v>
                </c:pt>
                <c:pt idx="513">
                  <c:v>0.33783665569312343</c:v>
                </c:pt>
                <c:pt idx="514">
                  <c:v>0.33787730767600732</c:v>
                </c:pt>
                <c:pt idx="515">
                  <c:v>0.33789132718237119</c:v>
                </c:pt>
                <c:pt idx="516">
                  <c:v>0.33792100079981607</c:v>
                </c:pt>
                <c:pt idx="517">
                  <c:v>0.3379495073177281</c:v>
                </c:pt>
                <c:pt idx="518">
                  <c:v>0.3379481109203244</c:v>
                </c:pt>
                <c:pt idx="519">
                  <c:v>0.3380158954510315</c:v>
                </c:pt>
                <c:pt idx="520">
                  <c:v>0.33809510982569729</c:v>
                </c:pt>
                <c:pt idx="521">
                  <c:v>0.33816746872554337</c:v>
                </c:pt>
                <c:pt idx="522">
                  <c:v>0.33819764939195252</c:v>
                </c:pt>
                <c:pt idx="523">
                  <c:v>0.338218004522505</c:v>
                </c:pt>
                <c:pt idx="524">
                  <c:v>0.33830662862531025</c:v>
                </c:pt>
                <c:pt idx="525">
                  <c:v>0.33828119530480832</c:v>
                </c:pt>
                <c:pt idx="526">
                  <c:v>0.33829322710063625</c:v>
                </c:pt>
                <c:pt idx="527">
                  <c:v>0.33836354236259453</c:v>
                </c:pt>
                <c:pt idx="528">
                  <c:v>0.3384052535155031</c:v>
                </c:pt>
                <c:pt idx="529">
                  <c:v>0.33845649675202122</c:v>
                </c:pt>
                <c:pt idx="530">
                  <c:v>0.33855216633944196</c:v>
                </c:pt>
                <c:pt idx="531">
                  <c:v>0.33861094954465903</c:v>
                </c:pt>
                <c:pt idx="532">
                  <c:v>0.33861036734483135</c:v>
                </c:pt>
                <c:pt idx="533">
                  <c:v>0.3386305149101913</c:v>
                </c:pt>
                <c:pt idx="534">
                  <c:v>0.33872250070442628</c:v>
                </c:pt>
                <c:pt idx="535">
                  <c:v>0.33883375567550272</c:v>
                </c:pt>
                <c:pt idx="536">
                  <c:v>0.33888114233839756</c:v>
                </c:pt>
                <c:pt idx="537">
                  <c:v>0.33888442328025487</c:v>
                </c:pt>
                <c:pt idx="538">
                  <c:v>0.33889208523790493</c:v>
                </c:pt>
                <c:pt idx="539">
                  <c:v>0.33901332258252559</c:v>
                </c:pt>
                <c:pt idx="540">
                  <c:v>0.33908726019145896</c:v>
                </c:pt>
                <c:pt idx="541">
                  <c:v>0.3391438307373415</c:v>
                </c:pt>
                <c:pt idx="542">
                  <c:v>0.33921596948137495</c:v>
                </c:pt>
                <c:pt idx="543">
                  <c:v>0.33929225570686689</c:v>
                </c:pt>
                <c:pt idx="544">
                  <c:v>0.33937537302267717</c:v>
                </c:pt>
                <c:pt idx="545">
                  <c:v>0.33944849844802732</c:v>
                </c:pt>
                <c:pt idx="546">
                  <c:v>0.33953086394031756</c:v>
                </c:pt>
                <c:pt idx="547">
                  <c:v>0.33959812691673347</c:v>
                </c:pt>
                <c:pt idx="548">
                  <c:v>0.33969232438525737</c:v>
                </c:pt>
                <c:pt idx="549">
                  <c:v>0.33981936483181768</c:v>
                </c:pt>
                <c:pt idx="550">
                  <c:v>0.33989740113457234</c:v>
                </c:pt>
                <c:pt idx="551">
                  <c:v>0.33991510676701608</c:v>
                </c:pt>
                <c:pt idx="552">
                  <c:v>0.33999037744712818</c:v>
                </c:pt>
                <c:pt idx="553">
                  <c:v>0.34012226779160165</c:v>
                </c:pt>
                <c:pt idx="554">
                  <c:v>0.34021598565043681</c:v>
                </c:pt>
                <c:pt idx="555">
                  <c:v>0.34029290431712317</c:v>
                </c:pt>
                <c:pt idx="556">
                  <c:v>0.34036413628375034</c:v>
                </c:pt>
                <c:pt idx="557">
                  <c:v>0.34041111047476713</c:v>
                </c:pt>
                <c:pt idx="558">
                  <c:v>0.34050586657267906</c:v>
                </c:pt>
                <c:pt idx="559">
                  <c:v>0.34066747359906469</c:v>
                </c:pt>
                <c:pt idx="560">
                  <c:v>0.34075146635096792</c:v>
                </c:pt>
                <c:pt idx="561">
                  <c:v>0.34080686954248751</c:v>
                </c:pt>
                <c:pt idx="562">
                  <c:v>0.340932848840868</c:v>
                </c:pt>
                <c:pt idx="563">
                  <c:v>0.3410368767358351</c:v>
                </c:pt>
                <c:pt idx="564">
                  <c:v>0.34110319296500941</c:v>
                </c:pt>
                <c:pt idx="565">
                  <c:v>0.34117591083520638</c:v>
                </c:pt>
                <c:pt idx="566">
                  <c:v>0.34126729281711105</c:v>
                </c:pt>
                <c:pt idx="567">
                  <c:v>0.3413688599035411</c:v>
                </c:pt>
                <c:pt idx="568">
                  <c:v>0.34150203288811548</c:v>
                </c:pt>
                <c:pt idx="569">
                  <c:v>0.3416069468284495</c:v>
                </c:pt>
                <c:pt idx="570">
                  <c:v>0.3416627406876816</c:v>
                </c:pt>
                <c:pt idx="571">
                  <c:v>0.34177475246858063</c:v>
                </c:pt>
                <c:pt idx="572">
                  <c:v>0.34189600233693501</c:v>
                </c:pt>
                <c:pt idx="573">
                  <c:v>0.3420767840133328</c:v>
                </c:pt>
                <c:pt idx="574">
                  <c:v>0.34221071817414428</c:v>
                </c:pt>
                <c:pt idx="575">
                  <c:v>0.34230082335380763</c:v>
                </c:pt>
                <c:pt idx="576">
                  <c:v>0.34237817249333141</c:v>
                </c:pt>
                <c:pt idx="577">
                  <c:v>0.34248890998296355</c:v>
                </c:pt>
                <c:pt idx="578">
                  <c:v>0.34252518057478049</c:v>
                </c:pt>
                <c:pt idx="579">
                  <c:v>0.34256581119348123</c:v>
                </c:pt>
                <c:pt idx="580">
                  <c:v>0.34273633229243977</c:v>
                </c:pt>
                <c:pt idx="581">
                  <c:v>0.34296414858120844</c:v>
                </c:pt>
                <c:pt idx="582">
                  <c:v>0.34307890189841178</c:v>
                </c:pt>
                <c:pt idx="583">
                  <c:v>0.34317253931009745</c:v>
                </c:pt>
                <c:pt idx="584">
                  <c:v>0.34326127265130202</c:v>
                </c:pt>
                <c:pt idx="585">
                  <c:v>0.34333266555562619</c:v>
                </c:pt>
                <c:pt idx="586">
                  <c:v>0.34347125374648441</c:v>
                </c:pt>
                <c:pt idx="587">
                  <c:v>0.34360240745832527</c:v>
                </c:pt>
                <c:pt idx="588">
                  <c:v>0.34364935389379286</c:v>
                </c:pt>
                <c:pt idx="589">
                  <c:v>0.34368823993010933</c:v>
                </c:pt>
                <c:pt idx="590">
                  <c:v>0.34383132640667441</c:v>
                </c:pt>
                <c:pt idx="591">
                  <c:v>0.34402646777080642</c:v>
                </c:pt>
                <c:pt idx="592">
                  <c:v>0.34404915090852156</c:v>
                </c:pt>
                <c:pt idx="593">
                  <c:v>0.3440981469017852</c:v>
                </c:pt>
                <c:pt idx="594">
                  <c:v>0.34420070401874564</c:v>
                </c:pt>
                <c:pt idx="595">
                  <c:v>0.34425256074968402</c:v>
                </c:pt>
                <c:pt idx="596">
                  <c:v>0.34443667121786342</c:v>
                </c:pt>
                <c:pt idx="597">
                  <c:v>0.34456288460425744</c:v>
                </c:pt>
                <c:pt idx="598">
                  <c:v>0.3446657410355855</c:v>
                </c:pt>
                <c:pt idx="599">
                  <c:v>0.34470534302899741</c:v>
                </c:pt>
                <c:pt idx="600">
                  <c:v>0.34477577342281901</c:v>
                </c:pt>
                <c:pt idx="601">
                  <c:v>0.34498562839954489</c:v>
                </c:pt>
                <c:pt idx="602">
                  <c:v>0.34520682542908948</c:v>
                </c:pt>
                <c:pt idx="603">
                  <c:v>0.34527267715991755</c:v>
                </c:pt>
                <c:pt idx="604">
                  <c:v>0.34527958814317</c:v>
                </c:pt>
                <c:pt idx="605">
                  <c:v>0.3453373347747728</c:v>
                </c:pt>
                <c:pt idx="606">
                  <c:v>0.34550477630568421</c:v>
                </c:pt>
                <c:pt idx="607">
                  <c:v>0.34553598065612806</c:v>
                </c:pt>
                <c:pt idx="608">
                  <c:v>0.34558872970472909</c:v>
                </c:pt>
                <c:pt idx="609">
                  <c:v>0.34568986452819206</c:v>
                </c:pt>
                <c:pt idx="610">
                  <c:v>0.3458120440494295</c:v>
                </c:pt>
                <c:pt idx="611">
                  <c:v>0.34588417288727902</c:v>
                </c:pt>
                <c:pt idx="612">
                  <c:v>0.34597713667053842</c:v>
                </c:pt>
                <c:pt idx="613">
                  <c:v>0.34616309110562066</c:v>
                </c:pt>
                <c:pt idx="614">
                  <c:v>0.3461720833257218</c:v>
                </c:pt>
                <c:pt idx="615">
                  <c:v>0.34623040829831808</c:v>
                </c:pt>
                <c:pt idx="616">
                  <c:v>0.34635924316285505</c:v>
                </c:pt>
                <c:pt idx="617">
                  <c:v>0.34659648310692842</c:v>
                </c:pt>
                <c:pt idx="618">
                  <c:v>0.34676591323297307</c:v>
                </c:pt>
                <c:pt idx="619">
                  <c:v>0.3468286568726095</c:v>
                </c:pt>
                <c:pt idx="620">
                  <c:v>0.34692485799728479</c:v>
                </c:pt>
                <c:pt idx="621">
                  <c:v>0.34709721840085267</c:v>
                </c:pt>
                <c:pt idx="622">
                  <c:v>0.34726478186258719</c:v>
                </c:pt>
                <c:pt idx="623">
                  <c:v>0.34738005059484728</c:v>
                </c:pt>
                <c:pt idx="624">
                  <c:v>0.34748641184168805</c:v>
                </c:pt>
                <c:pt idx="625">
                  <c:v>0.34773600072773819</c:v>
                </c:pt>
                <c:pt idx="626">
                  <c:v>0.34785842544925716</c:v>
                </c:pt>
                <c:pt idx="627">
                  <c:v>0.34793787187670605</c:v>
                </c:pt>
                <c:pt idx="628">
                  <c:v>0.3481300975437156</c:v>
                </c:pt>
                <c:pt idx="629">
                  <c:v>0.34822584975537513</c:v>
                </c:pt>
                <c:pt idx="630">
                  <c:v>0.34835681542478575</c:v>
                </c:pt>
                <c:pt idx="631">
                  <c:v>0.34858047772690792</c:v>
                </c:pt>
                <c:pt idx="632">
                  <c:v>0.34879341246804846</c:v>
                </c:pt>
                <c:pt idx="633">
                  <c:v>0.34886036648360275</c:v>
                </c:pt>
                <c:pt idx="634">
                  <c:v>0.34891127705053071</c:v>
                </c:pt>
                <c:pt idx="635">
                  <c:v>0.34912269767920501</c:v>
                </c:pt>
                <c:pt idx="636">
                  <c:v>0.34920214789386361</c:v>
                </c:pt>
                <c:pt idx="637">
                  <c:v>0.34924160388770936</c:v>
                </c:pt>
                <c:pt idx="638">
                  <c:v>0.34929554868766671</c:v>
                </c:pt>
                <c:pt idx="639">
                  <c:v>0.34942162539844551</c:v>
                </c:pt>
                <c:pt idx="640">
                  <c:v>0.34950573776507232</c:v>
                </c:pt>
                <c:pt idx="641">
                  <c:v>0.34959902404084869</c:v>
                </c:pt>
                <c:pt idx="642">
                  <c:v>0.3498020470928947</c:v>
                </c:pt>
                <c:pt idx="643">
                  <c:v>0.35002635262508247</c:v>
                </c:pt>
                <c:pt idx="644">
                  <c:v>0.35003605591654247</c:v>
                </c:pt>
                <c:pt idx="645">
                  <c:v>0.35003240996219009</c:v>
                </c:pt>
                <c:pt idx="646">
                  <c:v>0.35016149786698514</c:v>
                </c:pt>
                <c:pt idx="647">
                  <c:v>0.3501037955390458</c:v>
                </c:pt>
                <c:pt idx="648">
                  <c:v>0.35021849026887697</c:v>
                </c:pt>
                <c:pt idx="649">
                  <c:v>0.35050438773234677</c:v>
                </c:pt>
                <c:pt idx="650">
                  <c:v>0.35070169278074043</c:v>
                </c:pt>
                <c:pt idx="651">
                  <c:v>0.35072923015607144</c:v>
                </c:pt>
                <c:pt idx="652">
                  <c:v>0.35083461382636588</c:v>
                </c:pt>
                <c:pt idx="653">
                  <c:v>0.35089194038668897</c:v>
                </c:pt>
                <c:pt idx="654">
                  <c:v>0.350875319733289</c:v>
                </c:pt>
                <c:pt idx="655">
                  <c:v>0.35092684288955861</c:v>
                </c:pt>
                <c:pt idx="656">
                  <c:v>0.35098162595353727</c:v>
                </c:pt>
                <c:pt idx="657">
                  <c:v>0.35108157736951545</c:v>
                </c:pt>
                <c:pt idx="658">
                  <c:v>0.35122616681989616</c:v>
                </c:pt>
                <c:pt idx="659">
                  <c:v>0.35137436208897083</c:v>
                </c:pt>
                <c:pt idx="660">
                  <c:v>0.35151099313440293</c:v>
                </c:pt>
                <c:pt idx="661">
                  <c:v>0.35155374218855373</c:v>
                </c:pt>
                <c:pt idx="662">
                  <c:v>0.3515415183581248</c:v>
                </c:pt>
                <c:pt idx="663">
                  <c:v>0.35163354411564257</c:v>
                </c:pt>
                <c:pt idx="664">
                  <c:v>0.35174212178783365</c:v>
                </c:pt>
                <c:pt idx="665">
                  <c:v>0.35191737017367147</c:v>
                </c:pt>
                <c:pt idx="666">
                  <c:v>0.35201188407170275</c:v>
                </c:pt>
                <c:pt idx="667">
                  <c:v>0.35203267191085025</c:v>
                </c:pt>
                <c:pt idx="668">
                  <c:v>0.35214918322116678</c:v>
                </c:pt>
                <c:pt idx="669">
                  <c:v>0.35224368284112634</c:v>
                </c:pt>
                <c:pt idx="670">
                  <c:v>0.35236036445218327</c:v>
                </c:pt>
                <c:pt idx="671">
                  <c:v>0.35244390576292023</c:v>
                </c:pt>
                <c:pt idx="672">
                  <c:v>0.35264714938456659</c:v>
                </c:pt>
                <c:pt idx="673">
                  <c:v>0.35274160251902903</c:v>
                </c:pt>
                <c:pt idx="674">
                  <c:v>0.35273903790491645</c:v>
                </c:pt>
                <c:pt idx="675">
                  <c:v>0.35288674327560293</c:v>
                </c:pt>
                <c:pt idx="676">
                  <c:v>0.3530645676381356</c:v>
                </c:pt>
                <c:pt idx="677">
                  <c:v>0.35314963315689213</c:v>
                </c:pt>
                <c:pt idx="678">
                  <c:v>0.3532180363388544</c:v>
                </c:pt>
                <c:pt idx="679">
                  <c:v>0.35330574925483865</c:v>
                </c:pt>
                <c:pt idx="680">
                  <c:v>0.35338629074980982</c:v>
                </c:pt>
                <c:pt idx="681">
                  <c:v>0.3534219146273449</c:v>
                </c:pt>
                <c:pt idx="682">
                  <c:v>0.35348257420643298</c:v>
                </c:pt>
                <c:pt idx="683">
                  <c:v>0.3536319795029737</c:v>
                </c:pt>
                <c:pt idx="684">
                  <c:v>0.35375910075993833</c:v>
                </c:pt>
                <c:pt idx="685">
                  <c:v>0.35383725058087018</c:v>
                </c:pt>
                <c:pt idx="686">
                  <c:v>0.3539812345522691</c:v>
                </c:pt>
                <c:pt idx="687">
                  <c:v>0.35410159696361226</c:v>
                </c:pt>
                <c:pt idx="688">
                  <c:v>0.35412381167321949</c:v>
                </c:pt>
                <c:pt idx="689">
                  <c:v>0.35414833288502073</c:v>
                </c:pt>
                <c:pt idx="690">
                  <c:v>0.35420660872656723</c:v>
                </c:pt>
                <c:pt idx="691">
                  <c:v>0.35428674776928282</c:v>
                </c:pt>
                <c:pt idx="692">
                  <c:v>0.3543798183571189</c:v>
                </c:pt>
                <c:pt idx="693">
                  <c:v>0.35452121824991806</c:v>
                </c:pt>
                <c:pt idx="694">
                  <c:v>0.354669618922477</c:v>
                </c:pt>
                <c:pt idx="695">
                  <c:v>0.35476299058068578</c:v>
                </c:pt>
                <c:pt idx="696">
                  <c:v>0.35482356079348937</c:v>
                </c:pt>
                <c:pt idx="697">
                  <c:v>0.35490898816155569</c:v>
                </c:pt>
                <c:pt idx="698">
                  <c:v>0.35503353987593517</c:v>
                </c:pt>
                <c:pt idx="699">
                  <c:v>0.35515298502169007</c:v>
                </c:pt>
                <c:pt idx="700">
                  <c:v>0.35528557153053181</c:v>
                </c:pt>
                <c:pt idx="701">
                  <c:v>0.35537561904046783</c:v>
                </c:pt>
                <c:pt idx="702">
                  <c:v>0.35543092216783673</c:v>
                </c:pt>
                <c:pt idx="703">
                  <c:v>0.35544655379711793</c:v>
                </c:pt>
                <c:pt idx="704">
                  <c:v>0.3554120596559624</c:v>
                </c:pt>
                <c:pt idx="705">
                  <c:v>0.35542709614095608</c:v>
                </c:pt>
                <c:pt idx="706">
                  <c:v>0.35546007707196275</c:v>
                </c:pt>
                <c:pt idx="707">
                  <c:v>0.35552023811517297</c:v>
                </c:pt>
                <c:pt idx="708">
                  <c:v>0.35559018430333095</c:v>
                </c:pt>
                <c:pt idx="709">
                  <c:v>0.35572833584668823</c:v>
                </c:pt>
                <c:pt idx="710">
                  <c:v>0.35587037127302551</c:v>
                </c:pt>
                <c:pt idx="711">
                  <c:v>0.35596201706726044</c:v>
                </c:pt>
                <c:pt idx="712">
                  <c:v>0.35604023761108322</c:v>
                </c:pt>
                <c:pt idx="713">
                  <c:v>0.35608778487265363</c:v>
                </c:pt>
                <c:pt idx="714">
                  <c:v>0.35612180342817457</c:v>
                </c:pt>
                <c:pt idx="715">
                  <c:v>0.35615999819001543</c:v>
                </c:pt>
                <c:pt idx="716">
                  <c:v>0.35616840419232382</c:v>
                </c:pt>
                <c:pt idx="717">
                  <c:v>0.3562019836661629</c:v>
                </c:pt>
                <c:pt idx="718">
                  <c:v>0.35621289580605614</c:v>
                </c:pt>
                <c:pt idx="719">
                  <c:v>0.35622982032216965</c:v>
                </c:pt>
                <c:pt idx="720">
                  <c:v>0.35628845480285554</c:v>
                </c:pt>
                <c:pt idx="721">
                  <c:v>0.35635560765290425</c:v>
                </c:pt>
                <c:pt idx="722">
                  <c:v>0.35639323990989968</c:v>
                </c:pt>
                <c:pt idx="723">
                  <c:v>0.35648449651257791</c:v>
                </c:pt>
                <c:pt idx="724">
                  <c:v>0.35659753705603708</c:v>
                </c:pt>
                <c:pt idx="725">
                  <c:v>0.35667320849773548</c:v>
                </c:pt>
                <c:pt idx="726">
                  <c:v>0.35679182652232916</c:v>
                </c:pt>
                <c:pt idx="727">
                  <c:v>0.3569214755841284</c:v>
                </c:pt>
                <c:pt idx="728">
                  <c:v>0.35697932736529903</c:v>
                </c:pt>
                <c:pt idx="729">
                  <c:v>0.3570349199358307</c:v>
                </c:pt>
                <c:pt idx="730">
                  <c:v>0.35714122579295299</c:v>
                </c:pt>
                <c:pt idx="731">
                  <c:v>0.35728832236928681</c:v>
                </c:pt>
                <c:pt idx="732">
                  <c:v>0.35736065719300686</c:v>
                </c:pt>
                <c:pt idx="733">
                  <c:v>0.35744588529785942</c:v>
                </c:pt>
                <c:pt idx="734">
                  <c:v>0.35752170900954727</c:v>
                </c:pt>
                <c:pt idx="735">
                  <c:v>0.35762434075728017</c:v>
                </c:pt>
                <c:pt idx="736">
                  <c:v>0.35773285270543598</c:v>
                </c:pt>
                <c:pt idx="737">
                  <c:v>0.35781000380663563</c:v>
                </c:pt>
                <c:pt idx="738">
                  <c:v>0.35793176582830433</c:v>
                </c:pt>
                <c:pt idx="739">
                  <c:v>0.35803506922693784</c:v>
                </c:pt>
                <c:pt idx="740">
                  <c:v>0.35812173353635979</c:v>
                </c:pt>
                <c:pt idx="741">
                  <c:v>0.35825799217855531</c:v>
                </c:pt>
                <c:pt idx="742">
                  <c:v>0.3584211500596966</c:v>
                </c:pt>
                <c:pt idx="743">
                  <c:v>0.35854540332761159</c:v>
                </c:pt>
                <c:pt idx="744">
                  <c:v>0.35866223878900222</c:v>
                </c:pt>
                <c:pt idx="745">
                  <c:v>0.35877758318322517</c:v>
                </c:pt>
                <c:pt idx="746">
                  <c:v>0.35886237846813579</c:v>
                </c:pt>
                <c:pt idx="747">
                  <c:v>0.3589826244143694</c:v>
                </c:pt>
                <c:pt idx="748">
                  <c:v>0.35910991311065471</c:v>
                </c:pt>
                <c:pt idx="749">
                  <c:v>0.35921280201659295</c:v>
                </c:pt>
                <c:pt idx="750">
                  <c:v>0.35936770372881915</c:v>
                </c:pt>
                <c:pt idx="751">
                  <c:v>0.35953199320969897</c:v>
                </c:pt>
                <c:pt idx="752">
                  <c:v>0.35963959874664725</c:v>
                </c:pt>
                <c:pt idx="753">
                  <c:v>0.35972820210173778</c:v>
                </c:pt>
                <c:pt idx="754">
                  <c:v>0.35982648716484317</c:v>
                </c:pt>
                <c:pt idx="755">
                  <c:v>0.35995149021099598</c:v>
                </c:pt>
                <c:pt idx="756">
                  <c:v>0.36006199389147509</c:v>
                </c:pt>
                <c:pt idx="757">
                  <c:v>0.3601700003054516</c:v>
                </c:pt>
                <c:pt idx="758">
                  <c:v>0.36028157303803354</c:v>
                </c:pt>
                <c:pt idx="759">
                  <c:v>0.36037805062510014</c:v>
                </c:pt>
                <c:pt idx="760">
                  <c:v>0.36048375997190124</c:v>
                </c:pt>
                <c:pt idx="761">
                  <c:v>0.36054764863815864</c:v>
                </c:pt>
                <c:pt idx="762">
                  <c:v>0.36068890720501434</c:v>
                </c:pt>
                <c:pt idx="763">
                  <c:v>0.36085788984625972</c:v>
                </c:pt>
                <c:pt idx="764">
                  <c:v>0.36096638586888119</c:v>
                </c:pt>
                <c:pt idx="765">
                  <c:v>0.36107674984415516</c:v>
                </c:pt>
                <c:pt idx="766">
                  <c:v>0.36114705879519882</c:v>
                </c:pt>
                <c:pt idx="767">
                  <c:v>0.36114923292431467</c:v>
                </c:pt>
                <c:pt idx="768">
                  <c:v>0.36118360431302565</c:v>
                </c:pt>
                <c:pt idx="769">
                  <c:v>0.36122547463149712</c:v>
                </c:pt>
                <c:pt idx="770">
                  <c:v>0.36131355938989901</c:v>
                </c:pt>
                <c:pt idx="771">
                  <c:v>0.36139216132615654</c:v>
                </c:pt>
                <c:pt idx="772">
                  <c:v>0.36146984156791184</c:v>
                </c:pt>
                <c:pt idx="773">
                  <c:v>0.3615328446494856</c:v>
                </c:pt>
                <c:pt idx="774">
                  <c:v>0.36160827713564886</c:v>
                </c:pt>
                <c:pt idx="775">
                  <c:v>0.36164753382747056</c:v>
                </c:pt>
                <c:pt idx="776">
                  <c:v>0.36164091771986756</c:v>
                </c:pt>
                <c:pt idx="777">
                  <c:v>0.36169092032310229</c:v>
                </c:pt>
                <c:pt idx="778">
                  <c:v>0.36173022744392735</c:v>
                </c:pt>
                <c:pt idx="779">
                  <c:v>0.36175366475826354</c:v>
                </c:pt>
                <c:pt idx="780">
                  <c:v>0.36179291577412503</c:v>
                </c:pt>
                <c:pt idx="781">
                  <c:v>0.36181749159039972</c:v>
                </c:pt>
                <c:pt idx="782">
                  <c:v>0.36184206787593026</c:v>
                </c:pt>
                <c:pt idx="783">
                  <c:v>0.3618699460749078</c:v>
                </c:pt>
                <c:pt idx="784">
                  <c:v>0.36188003139910574</c:v>
                </c:pt>
                <c:pt idx="785">
                  <c:v>0.36192189535704355</c:v>
                </c:pt>
                <c:pt idx="786">
                  <c:v>0.36194698951191367</c:v>
                </c:pt>
                <c:pt idx="787">
                  <c:v>0.36194209225427293</c:v>
                </c:pt>
                <c:pt idx="788">
                  <c:v>0.36197458622529965</c:v>
                </c:pt>
                <c:pt idx="789">
                  <c:v>0.36200639855850164</c:v>
                </c:pt>
                <c:pt idx="790">
                  <c:v>0.36201149193835142</c:v>
                </c:pt>
                <c:pt idx="791">
                  <c:v>0.36202571659148086</c:v>
                </c:pt>
                <c:pt idx="792">
                  <c:v>0.36203456869070655</c:v>
                </c:pt>
                <c:pt idx="793">
                  <c:v>0.36199994923895623</c:v>
                </c:pt>
                <c:pt idx="794">
                  <c:v>0.36198680249556014</c:v>
                </c:pt>
                <c:pt idx="795">
                  <c:v>0.3620028818317258</c:v>
                </c:pt>
                <c:pt idx="796">
                  <c:v>0.36201421365839548</c:v>
                </c:pt>
                <c:pt idx="797">
                  <c:v>0.3620217714905814</c:v>
                </c:pt>
                <c:pt idx="798">
                  <c:v>0.36203464485764636</c:v>
                </c:pt>
                <c:pt idx="799">
                  <c:v>0.36202952057342297</c:v>
                </c:pt>
                <c:pt idx="800">
                  <c:v>0.36199490854604538</c:v>
                </c:pt>
                <c:pt idx="801">
                  <c:v>0.36197828373545815</c:v>
                </c:pt>
                <c:pt idx="802">
                  <c:v>0.36197036678069255</c:v>
                </c:pt>
                <c:pt idx="803">
                  <c:v>0.36197724097262651</c:v>
                </c:pt>
                <c:pt idx="804">
                  <c:v>0.36200913423287218</c:v>
                </c:pt>
                <c:pt idx="805">
                  <c:v>0.36204585634958497</c:v>
                </c:pt>
                <c:pt idx="806">
                  <c:v>0.36208572198825434</c:v>
                </c:pt>
                <c:pt idx="807">
                  <c:v>0.36212660789380169</c:v>
                </c:pt>
                <c:pt idx="808">
                  <c:v>0.36217932118217605</c:v>
                </c:pt>
                <c:pt idx="809">
                  <c:v>0.36223910220023309</c:v>
                </c:pt>
                <c:pt idx="810">
                  <c:v>0.36230336633481652</c:v>
                </c:pt>
                <c:pt idx="811">
                  <c:v>0.36238737221059392</c:v>
                </c:pt>
                <c:pt idx="812">
                  <c:v>0.36244902674002688</c:v>
                </c:pt>
                <c:pt idx="813">
                  <c:v>0.36250803693012362</c:v>
                </c:pt>
                <c:pt idx="814">
                  <c:v>0.36257119574712499</c:v>
                </c:pt>
                <c:pt idx="815">
                  <c:v>0.36262154274529834</c:v>
                </c:pt>
                <c:pt idx="816">
                  <c:v>0.36267823077975203</c:v>
                </c:pt>
                <c:pt idx="817">
                  <c:v>0.36274295120825123</c:v>
                </c:pt>
                <c:pt idx="818">
                  <c:v>0.36281523385725273</c:v>
                </c:pt>
                <c:pt idx="819">
                  <c:v>0.36289732649946355</c:v>
                </c:pt>
                <c:pt idx="820">
                  <c:v>0.36296714685693754</c:v>
                </c:pt>
                <c:pt idx="821">
                  <c:v>0.36303954029629626</c:v>
                </c:pt>
                <c:pt idx="822">
                  <c:v>0.36310817215215252</c:v>
                </c:pt>
                <c:pt idx="823">
                  <c:v>0.36317048219519954</c:v>
                </c:pt>
                <c:pt idx="824">
                  <c:v>0.3632336489517653</c:v>
                </c:pt>
                <c:pt idx="825">
                  <c:v>0.36329919202135685</c:v>
                </c:pt>
                <c:pt idx="826">
                  <c:v>0.36336142891324846</c:v>
                </c:pt>
                <c:pt idx="827">
                  <c:v>0.36342859405169342</c:v>
                </c:pt>
                <c:pt idx="828">
                  <c:v>0.3635035433987584</c:v>
                </c:pt>
                <c:pt idx="829">
                  <c:v>0.36355846458215452</c:v>
                </c:pt>
                <c:pt idx="830">
                  <c:v>0.36358631862474899</c:v>
                </c:pt>
                <c:pt idx="831">
                  <c:v>0.3636261703092975</c:v>
                </c:pt>
                <c:pt idx="832">
                  <c:v>0.36368361990560599</c:v>
                </c:pt>
                <c:pt idx="833">
                  <c:v>0.36374658112388625</c:v>
                </c:pt>
                <c:pt idx="834">
                  <c:v>0.36381415289085345</c:v>
                </c:pt>
                <c:pt idx="835">
                  <c:v>0.36389998262182638</c:v>
                </c:pt>
                <c:pt idx="836">
                  <c:v>0.36396468293489032</c:v>
                </c:pt>
                <c:pt idx="837">
                  <c:v>0.36402053314661931</c:v>
                </c:pt>
                <c:pt idx="838">
                  <c:v>0.36407456984399644</c:v>
                </c:pt>
                <c:pt idx="839">
                  <c:v>0.36412615845886859</c:v>
                </c:pt>
                <c:pt idx="840">
                  <c:v>0.36418286664993804</c:v>
                </c:pt>
                <c:pt idx="841">
                  <c:v>0.36422384405528474</c:v>
                </c:pt>
                <c:pt idx="842">
                  <c:v>0.36426180119172086</c:v>
                </c:pt>
                <c:pt idx="843">
                  <c:v>0.36430799460800456</c:v>
                </c:pt>
                <c:pt idx="844">
                  <c:v>0.36433978945402062</c:v>
                </c:pt>
                <c:pt idx="845">
                  <c:v>0.36437172619198721</c:v>
                </c:pt>
                <c:pt idx="846">
                  <c:v>0.36440197076016395</c:v>
                </c:pt>
                <c:pt idx="847">
                  <c:v>0.36445510483066079</c:v>
                </c:pt>
                <c:pt idx="848">
                  <c:v>0.36450031067278044</c:v>
                </c:pt>
                <c:pt idx="849">
                  <c:v>0.36453588501077716</c:v>
                </c:pt>
                <c:pt idx="850">
                  <c:v>0.36457487251706228</c:v>
                </c:pt>
                <c:pt idx="851">
                  <c:v>0.36461229283354452</c:v>
                </c:pt>
                <c:pt idx="852">
                  <c:v>0.36465714174398139</c:v>
                </c:pt>
                <c:pt idx="853">
                  <c:v>0.3647031404293733</c:v>
                </c:pt>
                <c:pt idx="854">
                  <c:v>0.36474228568961076</c:v>
                </c:pt>
                <c:pt idx="855">
                  <c:v>0.36477882542422496</c:v>
                </c:pt>
                <c:pt idx="856">
                  <c:v>0.36479974087543515</c:v>
                </c:pt>
                <c:pt idx="857">
                  <c:v>0.36482795513972471</c:v>
                </c:pt>
                <c:pt idx="858">
                  <c:v>0.36487260109243108</c:v>
                </c:pt>
                <c:pt idx="859">
                  <c:v>0.36491013399903399</c:v>
                </c:pt>
                <c:pt idx="860">
                  <c:v>0.36494463649159464</c:v>
                </c:pt>
                <c:pt idx="861">
                  <c:v>0.36497553225113943</c:v>
                </c:pt>
                <c:pt idx="862">
                  <c:v>0.3650092271855867</c:v>
                </c:pt>
                <c:pt idx="863">
                  <c:v>0.36502640588331642</c:v>
                </c:pt>
                <c:pt idx="864">
                  <c:v>0.36504647881217328</c:v>
                </c:pt>
                <c:pt idx="865">
                  <c:v>0.36506668169162276</c:v>
                </c:pt>
                <c:pt idx="866">
                  <c:v>0.36508580655128009</c:v>
                </c:pt>
                <c:pt idx="867">
                  <c:v>0.36510153187525135</c:v>
                </c:pt>
                <c:pt idx="868">
                  <c:v>0.36512374393408087</c:v>
                </c:pt>
                <c:pt idx="869">
                  <c:v>0.36515014099501836</c:v>
                </c:pt>
                <c:pt idx="870">
                  <c:v>0.36516288567677901</c:v>
                </c:pt>
                <c:pt idx="871">
                  <c:v>0.36516739832591322</c:v>
                </c:pt>
                <c:pt idx="872">
                  <c:v>0.3651829112530865</c:v>
                </c:pt>
                <c:pt idx="873">
                  <c:v>0.36519361378529186</c:v>
                </c:pt>
                <c:pt idx="874">
                  <c:v>0.36521257762256959</c:v>
                </c:pt>
                <c:pt idx="875">
                  <c:v>0.36525124895805067</c:v>
                </c:pt>
                <c:pt idx="876">
                  <c:v>0.36527676467175452</c:v>
                </c:pt>
                <c:pt idx="877">
                  <c:v>0.3652917862748874</c:v>
                </c:pt>
                <c:pt idx="878">
                  <c:v>0.36531472976262053</c:v>
                </c:pt>
                <c:pt idx="879">
                  <c:v>0.3653349518618037</c:v>
                </c:pt>
                <c:pt idx="880">
                  <c:v>0.36535613669169748</c:v>
                </c:pt>
                <c:pt idx="881">
                  <c:v>0.36537544749899609</c:v>
                </c:pt>
                <c:pt idx="882">
                  <c:v>0.36539548588144594</c:v>
                </c:pt>
                <c:pt idx="883">
                  <c:v>0.36540949093601816</c:v>
                </c:pt>
                <c:pt idx="884">
                  <c:v>0.36541966444705815</c:v>
                </c:pt>
                <c:pt idx="885">
                  <c:v>0.36542571229650189</c:v>
                </c:pt>
                <c:pt idx="886">
                  <c:v>0.36542106053726542</c:v>
                </c:pt>
                <c:pt idx="887">
                  <c:v>0.36544590701475071</c:v>
                </c:pt>
                <c:pt idx="888">
                  <c:v>0.36548689678881513</c:v>
                </c:pt>
                <c:pt idx="889">
                  <c:v>0.3655047600968957</c:v>
                </c:pt>
                <c:pt idx="890">
                  <c:v>0.36550965964318455</c:v>
                </c:pt>
                <c:pt idx="891">
                  <c:v>0.36551671526390872</c:v>
                </c:pt>
                <c:pt idx="892">
                  <c:v>0.36552305005582292</c:v>
                </c:pt>
                <c:pt idx="893">
                  <c:v>0.36552611040223709</c:v>
                </c:pt>
                <c:pt idx="894">
                  <c:v>0.36554509407350672</c:v>
                </c:pt>
                <c:pt idx="895">
                  <c:v>0.36557826255269998</c:v>
                </c:pt>
                <c:pt idx="896">
                  <c:v>0.36559279884845614</c:v>
                </c:pt>
                <c:pt idx="897">
                  <c:v>0.36559647688957497</c:v>
                </c:pt>
                <c:pt idx="898">
                  <c:v>0.36561837055316232</c:v>
                </c:pt>
                <c:pt idx="899">
                  <c:v>0.36565820975855584</c:v>
                </c:pt>
                <c:pt idx="900">
                  <c:v>0.36568298403500848</c:v>
                </c:pt>
                <c:pt idx="901">
                  <c:v>0.36571160892029458</c:v>
                </c:pt>
                <c:pt idx="902">
                  <c:v>0.36573404976981116</c:v>
                </c:pt>
                <c:pt idx="903">
                  <c:v>0.36574163506943763</c:v>
                </c:pt>
                <c:pt idx="904">
                  <c:v>0.36575303420382421</c:v>
                </c:pt>
                <c:pt idx="905">
                  <c:v>0.36578158988989129</c:v>
                </c:pt>
                <c:pt idx="906">
                  <c:v>0.36580513651875185</c:v>
                </c:pt>
                <c:pt idx="907">
                  <c:v>0.36582552138356306</c:v>
                </c:pt>
                <c:pt idx="908">
                  <c:v>0.36585525610738928</c:v>
                </c:pt>
                <c:pt idx="909">
                  <c:v>0.36587742342730056</c:v>
                </c:pt>
                <c:pt idx="910">
                  <c:v>0.3658931659140286</c:v>
                </c:pt>
                <c:pt idx="911">
                  <c:v>0.36590437863410424</c:v>
                </c:pt>
                <c:pt idx="912">
                  <c:v>0.36590360196477906</c:v>
                </c:pt>
                <c:pt idx="913">
                  <c:v>0.36592768939748682</c:v>
                </c:pt>
                <c:pt idx="914">
                  <c:v>0.36595847737947057</c:v>
                </c:pt>
                <c:pt idx="915">
                  <c:v>0.36597951721849009</c:v>
                </c:pt>
                <c:pt idx="916">
                  <c:v>0.36601976828940663</c:v>
                </c:pt>
                <c:pt idx="917">
                  <c:v>0.36603559288990722</c:v>
                </c:pt>
                <c:pt idx="918">
                  <c:v>0.36602597664644182</c:v>
                </c:pt>
                <c:pt idx="919">
                  <c:v>0.36604480691104513</c:v>
                </c:pt>
                <c:pt idx="920">
                  <c:v>0.36606640061103951</c:v>
                </c:pt>
                <c:pt idx="921">
                  <c:v>0.36607560232024322</c:v>
                </c:pt>
                <c:pt idx="922">
                  <c:v>0.36609352322794741</c:v>
                </c:pt>
                <c:pt idx="923">
                  <c:v>0.36609640981334396</c:v>
                </c:pt>
                <c:pt idx="924">
                  <c:v>0.3660956697733691</c:v>
                </c:pt>
                <c:pt idx="925">
                  <c:v>0.36608589655504437</c:v>
                </c:pt>
                <c:pt idx="926">
                  <c:v>0.36608425157956259</c:v>
                </c:pt>
                <c:pt idx="927">
                  <c:v>0.36608526852686429</c:v>
                </c:pt>
                <c:pt idx="928">
                  <c:v>0.36608790739186786</c:v>
                </c:pt>
                <c:pt idx="929">
                  <c:v>0.36609975712630111</c:v>
                </c:pt>
                <c:pt idx="930">
                  <c:v>0.36611163249666334</c:v>
                </c:pt>
                <c:pt idx="931">
                  <c:v>0.36612053976699005</c:v>
                </c:pt>
                <c:pt idx="932">
                  <c:v>0.36612619413045638</c:v>
                </c:pt>
                <c:pt idx="933">
                  <c:v>0.36612001648609899</c:v>
                </c:pt>
                <c:pt idx="934">
                  <c:v>0.36610537903194346</c:v>
                </c:pt>
                <c:pt idx="935">
                  <c:v>0.36608872508808088</c:v>
                </c:pt>
                <c:pt idx="936">
                  <c:v>0.366085512702923</c:v>
                </c:pt>
                <c:pt idx="937">
                  <c:v>0.36609196678350808</c:v>
                </c:pt>
                <c:pt idx="938">
                  <c:v>0.36608556357338401</c:v>
                </c:pt>
                <c:pt idx="939">
                  <c:v>0.36607131379086294</c:v>
                </c:pt>
                <c:pt idx="940">
                  <c:v>0.36608212669044193</c:v>
                </c:pt>
                <c:pt idx="941">
                  <c:v>0.36605722349153563</c:v>
                </c:pt>
                <c:pt idx="942">
                  <c:v>0.36601958253722744</c:v>
                </c:pt>
                <c:pt idx="943">
                  <c:v>0.36599131249341771</c:v>
                </c:pt>
                <c:pt idx="944">
                  <c:v>0.3659622104891353</c:v>
                </c:pt>
                <c:pt idx="945">
                  <c:v>0.36592656172109778</c:v>
                </c:pt>
                <c:pt idx="946">
                  <c:v>0.36589391667335586</c:v>
                </c:pt>
                <c:pt idx="947">
                  <c:v>0.36585451079548426</c:v>
                </c:pt>
                <c:pt idx="948">
                  <c:v>0.36579412527781391</c:v>
                </c:pt>
                <c:pt idx="949">
                  <c:v>0.36573243126873894</c:v>
                </c:pt>
                <c:pt idx="950">
                  <c:v>0.36567666218520545</c:v>
                </c:pt>
                <c:pt idx="951">
                  <c:v>0.3656243041763379</c:v>
                </c:pt>
                <c:pt idx="952">
                  <c:v>0.36556787820488457</c:v>
                </c:pt>
                <c:pt idx="953">
                  <c:v>0.36553141458366989</c:v>
                </c:pt>
                <c:pt idx="954">
                  <c:v>0.3654912452345791</c:v>
                </c:pt>
                <c:pt idx="955">
                  <c:v>0.36544637117277895</c:v>
                </c:pt>
                <c:pt idx="956">
                  <c:v>0.36540217877517245</c:v>
                </c:pt>
                <c:pt idx="957">
                  <c:v>0.36536851686146227</c:v>
                </c:pt>
                <c:pt idx="958">
                  <c:v>0.36534818998581287</c:v>
                </c:pt>
                <c:pt idx="959">
                  <c:v>0.36531991553588278</c:v>
                </c:pt>
                <c:pt idx="960">
                  <c:v>0.36529885752877328</c:v>
                </c:pt>
                <c:pt idx="961">
                  <c:v>0.36528929179252018</c:v>
                </c:pt>
                <c:pt idx="962">
                  <c:v>0.36527624640735246</c:v>
                </c:pt>
                <c:pt idx="963">
                  <c:v>0.36525739123426781</c:v>
                </c:pt>
                <c:pt idx="964">
                  <c:v>0.3652593085393912</c:v>
                </c:pt>
                <c:pt idx="965">
                  <c:v>0.36527491535385331</c:v>
                </c:pt>
                <c:pt idx="966">
                  <c:v>0.36528906048054383</c:v>
                </c:pt>
                <c:pt idx="967">
                  <c:v>0.36531760102909061</c:v>
                </c:pt>
                <c:pt idx="968">
                  <c:v>0.36535558263908929</c:v>
                </c:pt>
                <c:pt idx="969">
                  <c:v>0.36538662112554898</c:v>
                </c:pt>
                <c:pt idx="970">
                  <c:v>0.36542920487697211</c:v>
                </c:pt>
                <c:pt idx="971">
                  <c:v>0.36550031879844158</c:v>
                </c:pt>
                <c:pt idx="972">
                  <c:v>0.36555214977150197</c:v>
                </c:pt>
                <c:pt idx="973">
                  <c:v>0.3655867355356312</c:v>
                </c:pt>
                <c:pt idx="974">
                  <c:v>0.36564248961453066</c:v>
                </c:pt>
                <c:pt idx="975">
                  <c:v>0.36569383924262083</c:v>
                </c:pt>
                <c:pt idx="976">
                  <c:v>0.36574317516584304</c:v>
                </c:pt>
                <c:pt idx="977">
                  <c:v>0.36581765488605084</c:v>
                </c:pt>
                <c:pt idx="978">
                  <c:v>0.36591984119987603</c:v>
                </c:pt>
                <c:pt idx="979">
                  <c:v>0.36598313121902165</c:v>
                </c:pt>
                <c:pt idx="980">
                  <c:v>0.36604220922977843</c:v>
                </c:pt>
                <c:pt idx="981">
                  <c:v>0.3661035250640039</c:v>
                </c:pt>
                <c:pt idx="982">
                  <c:v>0.36615870188398247</c:v>
                </c:pt>
                <c:pt idx="983">
                  <c:v>0.36621481695107572</c:v>
                </c:pt>
                <c:pt idx="984">
                  <c:v>0.36626623279155446</c:v>
                </c:pt>
                <c:pt idx="985">
                  <c:v>0.36630804607413764</c:v>
                </c:pt>
                <c:pt idx="986">
                  <c:v>0.36634574806597087</c:v>
                </c:pt>
                <c:pt idx="987">
                  <c:v>0.36637648839033882</c:v>
                </c:pt>
                <c:pt idx="988">
                  <c:v>0.36640991551095664</c:v>
                </c:pt>
                <c:pt idx="989">
                  <c:v>0.36644402537971182</c:v>
                </c:pt>
                <c:pt idx="990">
                  <c:v>0.36649229405350431</c:v>
                </c:pt>
                <c:pt idx="991">
                  <c:v>0.36651461781023725</c:v>
                </c:pt>
                <c:pt idx="992">
                  <c:v>0.36652741681659989</c:v>
                </c:pt>
                <c:pt idx="993">
                  <c:v>0.36654311604083523</c:v>
                </c:pt>
                <c:pt idx="994">
                  <c:v>0.3665254806259845</c:v>
                </c:pt>
                <c:pt idx="995">
                  <c:v>0.36647869383584436</c:v>
                </c:pt>
                <c:pt idx="996">
                  <c:v>0.36645698855185521</c:v>
                </c:pt>
                <c:pt idx="997">
                  <c:v>0.36643840436400527</c:v>
                </c:pt>
                <c:pt idx="998">
                  <c:v>0.36641756088358463</c:v>
                </c:pt>
                <c:pt idx="999">
                  <c:v>0.36639944826124338</c:v>
                </c:pt>
                <c:pt idx="1000">
                  <c:v>0.36638571804818792</c:v>
                </c:pt>
                <c:pt idx="1001">
                  <c:v>0.36638108683199944</c:v>
                </c:pt>
                <c:pt idx="1002">
                  <c:v>0.36635965070600252</c:v>
                </c:pt>
                <c:pt idx="1003">
                  <c:v>0.36632950092014926</c:v>
                </c:pt>
                <c:pt idx="1004">
                  <c:v>0.3662836949578554</c:v>
                </c:pt>
                <c:pt idx="1005">
                  <c:v>0.36623220808207857</c:v>
                </c:pt>
                <c:pt idx="1006">
                  <c:v>0.36615876675096032</c:v>
                </c:pt>
                <c:pt idx="1007">
                  <c:v>0.3660946389168907</c:v>
                </c:pt>
                <c:pt idx="1008">
                  <c:v>0.36605295040489466</c:v>
                </c:pt>
                <c:pt idx="1009">
                  <c:v>0.36598919980906702</c:v>
                </c:pt>
                <c:pt idx="1010">
                  <c:v>0.36591709126274236</c:v>
                </c:pt>
                <c:pt idx="1011">
                  <c:v>0.36582458813849006</c:v>
                </c:pt>
                <c:pt idx="1012">
                  <c:v>0.36569785457670817</c:v>
                </c:pt>
                <c:pt idx="1013">
                  <c:v>0.36555732926186962</c:v>
                </c:pt>
                <c:pt idx="1014">
                  <c:v>0.36539839402435037</c:v>
                </c:pt>
                <c:pt idx="1015">
                  <c:v>0.36523894389859679</c:v>
                </c:pt>
                <c:pt idx="1016">
                  <c:v>0.36506292651242483</c:v>
                </c:pt>
                <c:pt idx="1017">
                  <c:v>0.36487550854153089</c:v>
                </c:pt>
                <c:pt idx="1018">
                  <c:v>0.36466094642395258</c:v>
                </c:pt>
                <c:pt idx="1019">
                  <c:v>0.3644360867357917</c:v>
                </c:pt>
                <c:pt idx="1020">
                  <c:v>0.36419217834359996</c:v>
                </c:pt>
                <c:pt idx="1021">
                  <c:v>0.36392538903012889</c:v>
                </c:pt>
                <c:pt idx="1022">
                  <c:v>0.36365918616599524</c:v>
                </c:pt>
                <c:pt idx="1023">
                  <c:v>0.36336558003674196</c:v>
                </c:pt>
                <c:pt idx="1024">
                  <c:v>0.36305101373909315</c:v>
                </c:pt>
                <c:pt idx="1025">
                  <c:v>0.36271431116866609</c:v>
                </c:pt>
                <c:pt idx="1026">
                  <c:v>0.36233043399930587</c:v>
                </c:pt>
                <c:pt idx="1027">
                  <c:v>0.36193078281284397</c:v>
                </c:pt>
                <c:pt idx="1028">
                  <c:v>0.36148032749859604</c:v>
                </c:pt>
                <c:pt idx="1029">
                  <c:v>0.36097865295378612</c:v>
                </c:pt>
                <c:pt idx="1030">
                  <c:v>0.36044208122051041</c:v>
                </c:pt>
                <c:pt idx="1031">
                  <c:v>0.3598310519524941</c:v>
                </c:pt>
                <c:pt idx="1032">
                  <c:v>0.35918388942002727</c:v>
                </c:pt>
                <c:pt idx="1033">
                  <c:v>0.35849641743687205</c:v>
                </c:pt>
                <c:pt idx="1034">
                  <c:v>0.35777041430127993</c:v>
                </c:pt>
                <c:pt idx="1035">
                  <c:v>0.3570082563618156</c:v>
                </c:pt>
                <c:pt idx="1036">
                  <c:v>0.35619251010515746</c:v>
                </c:pt>
                <c:pt idx="1037">
                  <c:v>0.35532049141335637</c:v>
                </c:pt>
                <c:pt idx="1038">
                  <c:v>0.35440366876290524</c:v>
                </c:pt>
                <c:pt idx="1039">
                  <c:v>0.35343062351253901</c:v>
                </c:pt>
                <c:pt idx="1040">
                  <c:v>0.3524529277950193</c:v>
                </c:pt>
                <c:pt idx="1041">
                  <c:v>0.3514489650289328</c:v>
                </c:pt>
                <c:pt idx="1042">
                  <c:v>0.35040659806903779</c:v>
                </c:pt>
                <c:pt idx="1043">
                  <c:v>0.34933499151526187</c:v>
                </c:pt>
                <c:pt idx="1044">
                  <c:v>0.34825015968815315</c:v>
                </c:pt>
                <c:pt idx="1045">
                  <c:v>0.34712720499758576</c:v>
                </c:pt>
                <c:pt idx="1046">
                  <c:v>0.34600222402589081</c:v>
                </c:pt>
                <c:pt idx="1047">
                  <c:v>0.34486317137598005</c:v>
                </c:pt>
                <c:pt idx="1048">
                  <c:v>0.34369355148615915</c:v>
                </c:pt>
                <c:pt idx="1049">
                  <c:v>0.34253967935787505</c:v>
                </c:pt>
                <c:pt idx="1050">
                  <c:v>0.34137134760118126</c:v>
                </c:pt>
                <c:pt idx="1051">
                  <c:v>0.34021914213625321</c:v>
                </c:pt>
                <c:pt idx="1052">
                  <c:v>0.33906688184472239</c:v>
                </c:pt>
                <c:pt idx="1053">
                  <c:v>0.33795319524388706</c:v>
                </c:pt>
                <c:pt idx="1054">
                  <c:v>0.33683072471200809</c:v>
                </c:pt>
                <c:pt idx="1055">
                  <c:v>0.33577064440485599</c:v>
                </c:pt>
                <c:pt idx="1056">
                  <c:v>0.33471542288042316</c:v>
                </c:pt>
                <c:pt idx="1057">
                  <c:v>0.33374851792260668</c:v>
                </c:pt>
                <c:pt idx="1058">
                  <c:v>0.33280530525490987</c:v>
                </c:pt>
                <c:pt idx="1059">
                  <c:v>0.33197271960341562</c:v>
                </c:pt>
                <c:pt idx="1060">
                  <c:v>0.33121609147622699</c:v>
                </c:pt>
                <c:pt idx="1061">
                  <c:v>0.33058473453751347</c:v>
                </c:pt>
                <c:pt idx="1062">
                  <c:v>0.33007138187795249</c:v>
                </c:pt>
                <c:pt idx="1063">
                  <c:v>0.32969028841261777</c:v>
                </c:pt>
                <c:pt idx="1064">
                  <c:v>0.32946583156153902</c:v>
                </c:pt>
                <c:pt idx="1065">
                  <c:v>0.32937868914201385</c:v>
                </c:pt>
                <c:pt idx="1066">
                  <c:v>0.32943986064347502</c:v>
                </c:pt>
                <c:pt idx="1067">
                  <c:v>0.32962430318405361</c:v>
                </c:pt>
                <c:pt idx="1068">
                  <c:v>0.32991086848760104</c:v>
                </c:pt>
                <c:pt idx="1069">
                  <c:v>0.330297386415568</c:v>
                </c:pt>
                <c:pt idx="1070">
                  <c:v>0.33073084362712085</c:v>
                </c:pt>
                <c:pt idx="1071">
                  <c:v>0.33125295553657691</c:v>
                </c:pt>
                <c:pt idx="1072">
                  <c:v>0.33179307044407141</c:v>
                </c:pt>
                <c:pt idx="1073">
                  <c:v>0.33241383061571494</c:v>
                </c:pt>
                <c:pt idx="1074">
                  <c:v>0.33302008227834295</c:v>
                </c:pt>
                <c:pt idx="1075">
                  <c:v>0.33364818596189322</c:v>
                </c:pt>
                <c:pt idx="1076">
                  <c:v>0.33427884259971824</c:v>
                </c:pt>
                <c:pt idx="1077">
                  <c:v>0.33492492775776572</c:v>
                </c:pt>
                <c:pt idx="1078">
                  <c:v>0.335554498825473</c:v>
                </c:pt>
                <c:pt idx="1079">
                  <c:v>0.33619865487555617</c:v>
                </c:pt>
                <c:pt idx="1080">
                  <c:v>0.33682045551114975</c:v>
                </c:pt>
                <c:pt idx="1081">
                  <c:v>0.33742825724955239</c:v>
                </c:pt>
                <c:pt idx="1082">
                  <c:v>0.33801945591778271</c:v>
                </c:pt>
                <c:pt idx="1083">
                  <c:v>0.33860154860527003</c:v>
                </c:pt>
                <c:pt idx="1084">
                  <c:v>0.33918518201555908</c:v>
                </c:pt>
                <c:pt idx="1085">
                  <c:v>0.33975198272157914</c:v>
                </c:pt>
                <c:pt idx="1086">
                  <c:v>0.34029922657373529</c:v>
                </c:pt>
                <c:pt idx="1087">
                  <c:v>0.34082372385252496</c:v>
                </c:pt>
                <c:pt idx="1088">
                  <c:v>0.34131877988716502</c:v>
                </c:pt>
                <c:pt idx="1089">
                  <c:v>0.34179311263256568</c:v>
                </c:pt>
                <c:pt idx="1090">
                  <c:v>0.34224748851583792</c:v>
                </c:pt>
                <c:pt idx="1091">
                  <c:v>0.34267942449855698</c:v>
                </c:pt>
                <c:pt idx="1092">
                  <c:v>0.34308790261635891</c:v>
                </c:pt>
                <c:pt idx="1093">
                  <c:v>0.34347157562898306</c:v>
                </c:pt>
                <c:pt idx="1094">
                  <c:v>0.34383677583716304</c:v>
                </c:pt>
                <c:pt idx="1095">
                  <c:v>0.34416982408075497</c:v>
                </c:pt>
                <c:pt idx="1096">
                  <c:v>0.34449020742995584</c:v>
                </c:pt>
                <c:pt idx="1097">
                  <c:v>0.34477267676345763</c:v>
                </c:pt>
                <c:pt idx="1098">
                  <c:v>0.34501326367800139</c:v>
                </c:pt>
                <c:pt idx="1099">
                  <c:v>0.34524910955343907</c:v>
                </c:pt>
                <c:pt idx="1100">
                  <c:v>0.34545161148897846</c:v>
                </c:pt>
                <c:pt idx="1101">
                  <c:v>0.34564460844089218</c:v>
                </c:pt>
                <c:pt idx="1102">
                  <c:v>0.34583495773112632</c:v>
                </c:pt>
                <c:pt idx="1103">
                  <c:v>0.34600092522717923</c:v>
                </c:pt>
                <c:pt idx="1104">
                  <c:v>0.34614383694451356</c:v>
                </c:pt>
                <c:pt idx="1105">
                  <c:v>0.34627091625263584</c:v>
                </c:pt>
                <c:pt idx="1106">
                  <c:v>0.34638107864151885</c:v>
                </c:pt>
                <c:pt idx="1107">
                  <c:v>0.34648114833196414</c:v>
                </c:pt>
                <c:pt idx="1108">
                  <c:v>0.34658295505090903</c:v>
                </c:pt>
                <c:pt idx="1109">
                  <c:v>0.34669059816779418</c:v>
                </c:pt>
                <c:pt idx="1110">
                  <c:v>0.34679754660437334</c:v>
                </c:pt>
                <c:pt idx="1111">
                  <c:v>0.34689760687148841</c:v>
                </c:pt>
                <c:pt idx="1112">
                  <c:v>0.34699969020807081</c:v>
                </c:pt>
                <c:pt idx="1113">
                  <c:v>0.34710735842011425</c:v>
                </c:pt>
                <c:pt idx="1114">
                  <c:v>0.34722722408778495</c:v>
                </c:pt>
                <c:pt idx="1115">
                  <c:v>0.34736228622454429</c:v>
                </c:pt>
                <c:pt idx="1116">
                  <c:v>0.34752652503276843</c:v>
                </c:pt>
                <c:pt idx="1117">
                  <c:v>0.3477185847666649</c:v>
                </c:pt>
                <c:pt idx="1118">
                  <c:v>0.34791115795313265</c:v>
                </c:pt>
                <c:pt idx="1119">
                  <c:v>0.34811438235581793</c:v>
                </c:pt>
                <c:pt idx="1120">
                  <c:v>0.34832448412997791</c:v>
                </c:pt>
                <c:pt idx="1121">
                  <c:v>0.34854140257661131</c:v>
                </c:pt>
                <c:pt idx="1122">
                  <c:v>0.3487745941786744</c:v>
                </c:pt>
                <c:pt idx="1123">
                  <c:v>0.34902549951326689</c:v>
                </c:pt>
                <c:pt idx="1124">
                  <c:v>0.34928397104990871</c:v>
                </c:pt>
                <c:pt idx="1125">
                  <c:v>0.34954895155119842</c:v>
                </c:pt>
                <c:pt idx="1126">
                  <c:v>0.34981901059281634</c:v>
                </c:pt>
                <c:pt idx="1127">
                  <c:v>0.35009093303431515</c:v>
                </c:pt>
                <c:pt idx="1128">
                  <c:v>0.35035923322168722</c:v>
                </c:pt>
                <c:pt idx="1129">
                  <c:v>0.35062528043096336</c:v>
                </c:pt>
                <c:pt idx="1130">
                  <c:v>0.35088125913695034</c:v>
                </c:pt>
                <c:pt idx="1131">
                  <c:v>0.35112921936967217</c:v>
                </c:pt>
                <c:pt idx="1132">
                  <c:v>0.35137699838435621</c:v>
                </c:pt>
                <c:pt idx="1133">
                  <c:v>0.35161756194204236</c:v>
                </c:pt>
                <c:pt idx="1134">
                  <c:v>0.35186913420571947</c:v>
                </c:pt>
                <c:pt idx="1135">
                  <c:v>0.35212516780338515</c:v>
                </c:pt>
                <c:pt idx="1136">
                  <c:v>0.35236418095639838</c:v>
                </c:pt>
                <c:pt idx="1137">
                  <c:v>0.35260115524279101</c:v>
                </c:pt>
                <c:pt idx="1138">
                  <c:v>0.35282892409801375</c:v>
                </c:pt>
                <c:pt idx="1139">
                  <c:v>0.35305047935541384</c:v>
                </c:pt>
                <c:pt idx="1140">
                  <c:v>0.35326625673038436</c:v>
                </c:pt>
                <c:pt idx="1141">
                  <c:v>0.3534760587033578</c:v>
                </c:pt>
                <c:pt idx="1142">
                  <c:v>0.35367093828151996</c:v>
                </c:pt>
                <c:pt idx="1143">
                  <c:v>0.35386764051473873</c:v>
                </c:pt>
                <c:pt idx="1144">
                  <c:v>0.35406322340278557</c:v>
                </c:pt>
                <c:pt idx="1145">
                  <c:v>0.35426277421329799</c:v>
                </c:pt>
                <c:pt idx="1146">
                  <c:v>0.35447452024567744</c:v>
                </c:pt>
                <c:pt idx="1147">
                  <c:v>0.35466662063013726</c:v>
                </c:pt>
                <c:pt idx="1148">
                  <c:v>0.35483549555627469</c:v>
                </c:pt>
                <c:pt idx="1149">
                  <c:v>0.35501260550273117</c:v>
                </c:pt>
                <c:pt idx="1150">
                  <c:v>0.35518229101296178</c:v>
                </c:pt>
                <c:pt idx="1151">
                  <c:v>0.35535511692063909</c:v>
                </c:pt>
                <c:pt idx="1152">
                  <c:v>0.35554569732445934</c:v>
                </c:pt>
                <c:pt idx="1153">
                  <c:v>0.35574930046591208</c:v>
                </c:pt>
                <c:pt idx="1154">
                  <c:v>0.35595591684830313</c:v>
                </c:pt>
                <c:pt idx="1155">
                  <c:v>0.3561357192916379</c:v>
                </c:pt>
                <c:pt idx="1156">
                  <c:v>0.35629558329658778</c:v>
                </c:pt>
                <c:pt idx="1157">
                  <c:v>0.35647636905673385</c:v>
                </c:pt>
                <c:pt idx="1158">
                  <c:v>0.35663068018814409</c:v>
                </c:pt>
                <c:pt idx="1159">
                  <c:v>0.35678401169393487</c:v>
                </c:pt>
                <c:pt idx="1160">
                  <c:v>0.35696502519964551</c:v>
                </c:pt>
                <c:pt idx="1161">
                  <c:v>0.35712109233201206</c:v>
                </c:pt>
                <c:pt idx="1162">
                  <c:v>0.35727569313442392</c:v>
                </c:pt>
                <c:pt idx="1163">
                  <c:v>0.35743154352222978</c:v>
                </c:pt>
                <c:pt idx="1164">
                  <c:v>0.35757824965842305</c:v>
                </c:pt>
                <c:pt idx="1165">
                  <c:v>0.35771214509675647</c:v>
                </c:pt>
                <c:pt idx="1166">
                  <c:v>0.35785464676206441</c:v>
                </c:pt>
                <c:pt idx="1167">
                  <c:v>0.35799311516965199</c:v>
                </c:pt>
                <c:pt idx="1168">
                  <c:v>0.35813962046227227</c:v>
                </c:pt>
                <c:pt idx="1169">
                  <c:v>0.35829330063032644</c:v>
                </c:pt>
                <c:pt idx="1170">
                  <c:v>0.35843078995432154</c:v>
                </c:pt>
                <c:pt idx="1171">
                  <c:v>0.35856051488149099</c:v>
                </c:pt>
                <c:pt idx="1172">
                  <c:v>0.35870254055854461</c:v>
                </c:pt>
                <c:pt idx="1173">
                  <c:v>0.35883737316348424</c:v>
                </c:pt>
                <c:pt idx="1174">
                  <c:v>0.35897000724457878</c:v>
                </c:pt>
                <c:pt idx="1175">
                  <c:v>0.35912104554995156</c:v>
                </c:pt>
                <c:pt idx="1176">
                  <c:v>0.3592470700898141</c:v>
                </c:pt>
                <c:pt idx="1177">
                  <c:v>0.35936750539118645</c:v>
                </c:pt>
                <c:pt idx="1178">
                  <c:v>0.35948930160846432</c:v>
                </c:pt>
                <c:pt idx="1179">
                  <c:v>0.35960715478997929</c:v>
                </c:pt>
                <c:pt idx="1180">
                  <c:v>0.35971442210495996</c:v>
                </c:pt>
                <c:pt idx="1181">
                  <c:v>0.35983008327142829</c:v>
                </c:pt>
                <c:pt idx="1182">
                  <c:v>0.35994588863627525</c:v>
                </c:pt>
                <c:pt idx="1183">
                  <c:v>0.36005359572534856</c:v>
                </c:pt>
                <c:pt idx="1184">
                  <c:v>0.36016642590340203</c:v>
                </c:pt>
                <c:pt idx="1185">
                  <c:v>0.36027281182684723</c:v>
                </c:pt>
                <c:pt idx="1186">
                  <c:v>0.36038064201341102</c:v>
                </c:pt>
                <c:pt idx="1187">
                  <c:v>0.36048280546056705</c:v>
                </c:pt>
                <c:pt idx="1188">
                  <c:v>0.36058395558612061</c:v>
                </c:pt>
                <c:pt idx="1189">
                  <c:v>0.36069164214101002</c:v>
                </c:pt>
                <c:pt idx="1190">
                  <c:v>0.36079285130413369</c:v>
                </c:pt>
                <c:pt idx="1191">
                  <c:v>0.36090049791144257</c:v>
                </c:pt>
                <c:pt idx="1192">
                  <c:v>0.36102178035711824</c:v>
                </c:pt>
                <c:pt idx="1193">
                  <c:v>0.36112912033207384</c:v>
                </c:pt>
                <c:pt idx="1194">
                  <c:v>0.36123153926012946</c:v>
                </c:pt>
                <c:pt idx="1195">
                  <c:v>0.36133459204502877</c:v>
                </c:pt>
                <c:pt idx="1196">
                  <c:v>0.36144025322483447</c:v>
                </c:pt>
                <c:pt idx="1197">
                  <c:v>0.36154535548129568</c:v>
                </c:pt>
                <c:pt idx="1198">
                  <c:v>0.3616477161802118</c:v>
                </c:pt>
                <c:pt idx="1199">
                  <c:v>0.36175215083312623</c:v>
                </c:pt>
                <c:pt idx="1200">
                  <c:v>0.36183559250848085</c:v>
                </c:pt>
                <c:pt idx="1201">
                  <c:v>0.36191913481092458</c:v>
                </c:pt>
                <c:pt idx="1202">
                  <c:v>0.36201711992410801</c:v>
                </c:pt>
                <c:pt idx="1203">
                  <c:v>0.36210396956752078</c:v>
                </c:pt>
                <c:pt idx="1204">
                  <c:v>0.36219275211065599</c:v>
                </c:pt>
                <c:pt idx="1205">
                  <c:v>0.362284834230578</c:v>
                </c:pt>
                <c:pt idx="1206">
                  <c:v>0.36237341390367045</c:v>
                </c:pt>
                <c:pt idx="1207">
                  <c:v>0.36246314839587118</c:v>
                </c:pt>
                <c:pt idx="1208">
                  <c:v>0.36255688662160707</c:v>
                </c:pt>
                <c:pt idx="1209">
                  <c:v>0.36266095123806963</c:v>
                </c:pt>
                <c:pt idx="1210">
                  <c:v>0.36276002301078208</c:v>
                </c:pt>
                <c:pt idx="1211">
                  <c:v>0.3628480964218041</c:v>
                </c:pt>
                <c:pt idx="1212">
                  <c:v>0.36293277142945018</c:v>
                </c:pt>
                <c:pt idx="1213">
                  <c:v>0.36300884199165823</c:v>
                </c:pt>
                <c:pt idx="1214">
                  <c:v>0.36307848259585729</c:v>
                </c:pt>
                <c:pt idx="1215">
                  <c:v>0.36315478931397122</c:v>
                </c:pt>
                <c:pt idx="1216">
                  <c:v>0.363237808448101</c:v>
                </c:pt>
                <c:pt idx="1217">
                  <c:v>0.36331326431323457</c:v>
                </c:pt>
                <c:pt idx="1218">
                  <c:v>0.3633958297690385</c:v>
                </c:pt>
                <c:pt idx="1219">
                  <c:v>0.36346929125332333</c:v>
                </c:pt>
                <c:pt idx="1220">
                  <c:v>0.36354110157859626</c:v>
                </c:pt>
                <c:pt idx="1221">
                  <c:v>0.36362588738368196</c:v>
                </c:pt>
                <c:pt idx="1222">
                  <c:v>0.36370201012651521</c:v>
                </c:pt>
                <c:pt idx="1223">
                  <c:v>0.36376981299155231</c:v>
                </c:pt>
                <c:pt idx="1224">
                  <c:v>0.36384756258531459</c:v>
                </c:pt>
                <c:pt idx="1225">
                  <c:v>0.36391914016722765</c:v>
                </c:pt>
                <c:pt idx="1226">
                  <c:v>0.36399053029181405</c:v>
                </c:pt>
                <c:pt idx="1227">
                  <c:v>0.36408083610659231</c:v>
                </c:pt>
                <c:pt idx="1228">
                  <c:v>0.36415777829096668</c:v>
                </c:pt>
                <c:pt idx="1229">
                  <c:v>0.36422408445122878</c:v>
                </c:pt>
                <c:pt idx="1230">
                  <c:v>0.36429888379731801</c:v>
                </c:pt>
                <c:pt idx="1231">
                  <c:v>0.36436800044423084</c:v>
                </c:pt>
                <c:pt idx="1232">
                  <c:v>0.36443973547795455</c:v>
                </c:pt>
                <c:pt idx="1233">
                  <c:v>0.36452299924125731</c:v>
                </c:pt>
                <c:pt idx="1234">
                  <c:v>0.3645856989390957</c:v>
                </c:pt>
                <c:pt idx="1235">
                  <c:v>0.36465011221941385</c:v>
                </c:pt>
                <c:pt idx="1236">
                  <c:v>0.36470538530268826</c:v>
                </c:pt>
                <c:pt idx="1237">
                  <c:v>0.36474273165620003</c:v>
                </c:pt>
                <c:pt idx="1238">
                  <c:v>0.36479592379328901</c:v>
                </c:pt>
                <c:pt idx="1239">
                  <c:v>0.36485058241429441</c:v>
                </c:pt>
                <c:pt idx="1240">
                  <c:v>0.36492443350907999</c:v>
                </c:pt>
                <c:pt idx="1241">
                  <c:v>0.36500784914550438</c:v>
                </c:pt>
                <c:pt idx="1242">
                  <c:v>0.36507509074260258</c:v>
                </c:pt>
                <c:pt idx="1243">
                  <c:v>0.36513926622443776</c:v>
                </c:pt>
                <c:pt idx="1244">
                  <c:v>0.36521253711828844</c:v>
                </c:pt>
                <c:pt idx="1245">
                  <c:v>0.36526378601109416</c:v>
                </c:pt>
                <c:pt idx="1246">
                  <c:v>0.36531973815318602</c:v>
                </c:pt>
                <c:pt idx="1247">
                  <c:v>0.36540183089519124</c:v>
                </c:pt>
                <c:pt idx="1248">
                  <c:v>0.36545713514801936</c:v>
                </c:pt>
                <c:pt idx="1249">
                  <c:v>0.36550316567687496</c:v>
                </c:pt>
                <c:pt idx="1250">
                  <c:v>0.36557921341853455</c:v>
                </c:pt>
                <c:pt idx="1251">
                  <c:v>0.36564842563850036</c:v>
                </c:pt>
                <c:pt idx="1252">
                  <c:v>0.36571964330581369</c:v>
                </c:pt>
                <c:pt idx="1253">
                  <c:v>0.3657958719437539</c:v>
                </c:pt>
                <c:pt idx="1254">
                  <c:v>0.36586560177718397</c:v>
                </c:pt>
                <c:pt idx="1255">
                  <c:v>0.36592114421149624</c:v>
                </c:pt>
                <c:pt idx="1256">
                  <c:v>0.3659751603030999</c:v>
                </c:pt>
                <c:pt idx="1257">
                  <c:v>0.36603181159057369</c:v>
                </c:pt>
                <c:pt idx="1258">
                  <c:v>0.36609142951706469</c:v>
                </c:pt>
                <c:pt idx="1259">
                  <c:v>0.36615495107127027</c:v>
                </c:pt>
                <c:pt idx="1260">
                  <c:v>0.36621614164576494</c:v>
                </c:pt>
                <c:pt idx="1261">
                  <c:v>0.36626967833336382</c:v>
                </c:pt>
                <c:pt idx="1262">
                  <c:v>0.3663155061417665</c:v>
                </c:pt>
                <c:pt idx="1263">
                  <c:v>0.36637642854176761</c:v>
                </c:pt>
                <c:pt idx="1264">
                  <c:v>0.36644157021860596</c:v>
                </c:pt>
                <c:pt idx="1265">
                  <c:v>0.36650455165412205</c:v>
                </c:pt>
                <c:pt idx="1266">
                  <c:v>0.36658330148949414</c:v>
                </c:pt>
                <c:pt idx="1267">
                  <c:v>0.36665863549908567</c:v>
                </c:pt>
                <c:pt idx="1268">
                  <c:v>0.36672859992524381</c:v>
                </c:pt>
                <c:pt idx="1269">
                  <c:v>0.36680296194031281</c:v>
                </c:pt>
                <c:pt idx="1270">
                  <c:v>0.36687943902149245</c:v>
                </c:pt>
                <c:pt idx="1271">
                  <c:v>0.36695227557947147</c:v>
                </c:pt>
                <c:pt idx="1272">
                  <c:v>0.36701737980404392</c:v>
                </c:pt>
                <c:pt idx="1273">
                  <c:v>0.36707907009437174</c:v>
                </c:pt>
                <c:pt idx="1274">
                  <c:v>0.3671494939746433</c:v>
                </c:pt>
                <c:pt idx="1275">
                  <c:v>0.36721039896203062</c:v>
                </c:pt>
                <c:pt idx="1276">
                  <c:v>0.36726647328938444</c:v>
                </c:pt>
                <c:pt idx="1277">
                  <c:v>0.36732604656922113</c:v>
                </c:pt>
                <c:pt idx="1278">
                  <c:v>0.36735785924299541</c:v>
                </c:pt>
                <c:pt idx="1279">
                  <c:v>0.36741614712887083</c:v>
                </c:pt>
                <c:pt idx="1280">
                  <c:v>0.36749647934364688</c:v>
                </c:pt>
                <c:pt idx="1281">
                  <c:v>0.36756843978938908</c:v>
                </c:pt>
                <c:pt idx="1282">
                  <c:v>0.36766229954841928</c:v>
                </c:pt>
                <c:pt idx="1283">
                  <c:v>0.36774012952607604</c:v>
                </c:pt>
                <c:pt idx="1284">
                  <c:v>0.36778889942180348</c:v>
                </c:pt>
                <c:pt idx="1285">
                  <c:v>0.36785438728787168</c:v>
                </c:pt>
                <c:pt idx="1286">
                  <c:v>0.36791527617313796</c:v>
                </c:pt>
                <c:pt idx="1287">
                  <c:v>0.36797042681871267</c:v>
                </c:pt>
                <c:pt idx="1288">
                  <c:v>0.36804354226755992</c:v>
                </c:pt>
                <c:pt idx="1289">
                  <c:v>0.36811361324710634</c:v>
                </c:pt>
                <c:pt idx="1290">
                  <c:v>0.36818737897506204</c:v>
                </c:pt>
                <c:pt idx="1291">
                  <c:v>0.36826526613212329</c:v>
                </c:pt>
                <c:pt idx="1292">
                  <c:v>0.36834345070236946</c:v>
                </c:pt>
                <c:pt idx="1293">
                  <c:v>0.36842414953393915</c:v>
                </c:pt>
                <c:pt idx="1294">
                  <c:v>0.36849714232676828</c:v>
                </c:pt>
                <c:pt idx="1295">
                  <c:v>0.36856349675328121</c:v>
                </c:pt>
                <c:pt idx="1296">
                  <c:v>0.36863204168277325</c:v>
                </c:pt>
                <c:pt idx="1297">
                  <c:v>0.36869190367201315</c:v>
                </c:pt>
                <c:pt idx="1298">
                  <c:v>0.36875829442530422</c:v>
                </c:pt>
                <c:pt idx="1299">
                  <c:v>0.36883621748956968</c:v>
                </c:pt>
                <c:pt idx="1300">
                  <c:v>0.36890974910523711</c:v>
                </c:pt>
                <c:pt idx="1301">
                  <c:v>0.36898630427104656</c:v>
                </c:pt>
                <c:pt idx="1302">
                  <c:v>0.36907767434601602</c:v>
                </c:pt>
                <c:pt idx="1303">
                  <c:v>0.36917152936137515</c:v>
                </c:pt>
                <c:pt idx="1304">
                  <c:v>0.3692487786871041</c:v>
                </c:pt>
                <c:pt idx="1305">
                  <c:v>0.36932750488149962</c:v>
                </c:pt>
                <c:pt idx="1306">
                  <c:v>0.3693902747454878</c:v>
                </c:pt>
                <c:pt idx="1307">
                  <c:v>0.36943893362505592</c:v>
                </c:pt>
                <c:pt idx="1308">
                  <c:v>0.36951675596082662</c:v>
                </c:pt>
                <c:pt idx="1309">
                  <c:v>0.36959223635084371</c:v>
                </c:pt>
                <c:pt idx="1310">
                  <c:v>0.3696738070974579</c:v>
                </c:pt>
                <c:pt idx="1311">
                  <c:v>0.36977461566052411</c:v>
                </c:pt>
                <c:pt idx="1312">
                  <c:v>0.36983654780424163</c:v>
                </c:pt>
                <c:pt idx="1313">
                  <c:v>0.36989247598088576</c:v>
                </c:pt>
                <c:pt idx="1314">
                  <c:v>0.36995843825549807</c:v>
                </c:pt>
                <c:pt idx="1315">
                  <c:v>0.37000333782369871</c:v>
                </c:pt>
                <c:pt idx="1316">
                  <c:v>0.37008448814000999</c:v>
                </c:pt>
                <c:pt idx="1317">
                  <c:v>0.37018610558285392</c:v>
                </c:pt>
                <c:pt idx="1318">
                  <c:v>0.37027005749419223</c:v>
                </c:pt>
                <c:pt idx="1319">
                  <c:v>0.37035030515022688</c:v>
                </c:pt>
                <c:pt idx="1320">
                  <c:v>0.37042846983123362</c:v>
                </c:pt>
                <c:pt idx="1321">
                  <c:v>0.37049977446092086</c:v>
                </c:pt>
                <c:pt idx="1322">
                  <c:v>0.37058490305109615</c:v>
                </c:pt>
                <c:pt idx="1323">
                  <c:v>0.37070714471042848</c:v>
                </c:pt>
                <c:pt idx="1324">
                  <c:v>0.37080951431592607</c:v>
                </c:pt>
                <c:pt idx="1325">
                  <c:v>0.37090174343837878</c:v>
                </c:pt>
                <c:pt idx="1326">
                  <c:v>0.37099310197226304</c:v>
                </c:pt>
                <c:pt idx="1327">
                  <c:v>0.37105843941815014</c:v>
                </c:pt>
                <c:pt idx="1328">
                  <c:v>0.37114228633755048</c:v>
                </c:pt>
                <c:pt idx="1329">
                  <c:v>0.37123958312766409</c:v>
                </c:pt>
                <c:pt idx="1330">
                  <c:v>0.3713331390394205</c:v>
                </c:pt>
                <c:pt idx="1331">
                  <c:v>0.37142435552520436</c:v>
                </c:pt>
                <c:pt idx="1332">
                  <c:v>0.37152270151764061</c:v>
                </c:pt>
                <c:pt idx="1333">
                  <c:v>0.37163581490203534</c:v>
                </c:pt>
                <c:pt idx="1334">
                  <c:v>0.37173074909985182</c:v>
                </c:pt>
                <c:pt idx="1335">
                  <c:v>0.37182080244262422</c:v>
                </c:pt>
                <c:pt idx="1336">
                  <c:v>0.37190648300657997</c:v>
                </c:pt>
                <c:pt idx="1337">
                  <c:v>0.37197426909118869</c:v>
                </c:pt>
                <c:pt idx="1338">
                  <c:v>0.37205369095920449</c:v>
                </c:pt>
                <c:pt idx="1339">
                  <c:v>0.37213584199291277</c:v>
                </c:pt>
                <c:pt idx="1340">
                  <c:v>0.37222594626810213</c:v>
                </c:pt>
                <c:pt idx="1341">
                  <c:v>0.37232628733375739</c:v>
                </c:pt>
                <c:pt idx="1342">
                  <c:v>0.37241583697382202</c:v>
                </c:pt>
                <c:pt idx="1343">
                  <c:v>0.37251196680778625</c:v>
                </c:pt>
                <c:pt idx="1344">
                  <c:v>0.3726010326257248</c:v>
                </c:pt>
                <c:pt idx="1345">
                  <c:v>0.37267035339424148</c:v>
                </c:pt>
                <c:pt idx="1346">
                  <c:v>0.37274676179050598</c:v>
                </c:pt>
                <c:pt idx="1347">
                  <c:v>0.37283583114987384</c:v>
                </c:pt>
                <c:pt idx="1348">
                  <c:v>0.37290572794477078</c:v>
                </c:pt>
                <c:pt idx="1349">
                  <c:v>0.37296714607302445</c:v>
                </c:pt>
                <c:pt idx="1350">
                  <c:v>0.3730321376408165</c:v>
                </c:pt>
                <c:pt idx="1351">
                  <c:v>0.373089397302168</c:v>
                </c:pt>
                <c:pt idx="1352">
                  <c:v>0.37313181724053451</c:v>
                </c:pt>
                <c:pt idx="1353">
                  <c:v>0.37316836915008272</c:v>
                </c:pt>
                <c:pt idx="1354">
                  <c:v>0.37320642349277966</c:v>
                </c:pt>
                <c:pt idx="1355">
                  <c:v>0.37323178863364226</c:v>
                </c:pt>
                <c:pt idx="1356">
                  <c:v>0.37326235723312279</c:v>
                </c:pt>
                <c:pt idx="1357">
                  <c:v>0.37331608716800657</c:v>
                </c:pt>
                <c:pt idx="1358">
                  <c:v>0.37337120204199142</c:v>
                </c:pt>
                <c:pt idx="1359">
                  <c:v>0.37341023394840639</c:v>
                </c:pt>
                <c:pt idx="1360">
                  <c:v>0.37344910955709337</c:v>
                </c:pt>
                <c:pt idx="1361">
                  <c:v>0.37348072522104919</c:v>
                </c:pt>
                <c:pt idx="1362">
                  <c:v>0.37350615946315641</c:v>
                </c:pt>
                <c:pt idx="1363">
                  <c:v>0.37354686340114673</c:v>
                </c:pt>
                <c:pt idx="1364">
                  <c:v>0.37358641140081339</c:v>
                </c:pt>
                <c:pt idx="1365">
                  <c:v>0.37360556192436167</c:v>
                </c:pt>
                <c:pt idx="1366">
                  <c:v>0.37361432405727268</c:v>
                </c:pt>
                <c:pt idx="1367">
                  <c:v>0.37363722829342844</c:v>
                </c:pt>
                <c:pt idx="1368">
                  <c:v>0.37366032294431512</c:v>
                </c:pt>
                <c:pt idx="1369">
                  <c:v>0.37366885391945764</c:v>
                </c:pt>
                <c:pt idx="1370">
                  <c:v>0.37367371202761818</c:v>
                </c:pt>
                <c:pt idx="1371">
                  <c:v>0.37367371099643149</c:v>
                </c:pt>
                <c:pt idx="1372">
                  <c:v>0.37366255942592286</c:v>
                </c:pt>
                <c:pt idx="1373">
                  <c:v>0.37365326418093386</c:v>
                </c:pt>
                <c:pt idx="1374">
                  <c:v>0.37365257132014668</c:v>
                </c:pt>
                <c:pt idx="1375">
                  <c:v>0.37363406369162516</c:v>
                </c:pt>
                <c:pt idx="1376">
                  <c:v>0.37358912696696461</c:v>
                </c:pt>
                <c:pt idx="1377">
                  <c:v>0.37355013547316113</c:v>
                </c:pt>
                <c:pt idx="1378">
                  <c:v>0.37352366096259537</c:v>
                </c:pt>
                <c:pt idx="1379">
                  <c:v>0.37349120225184612</c:v>
                </c:pt>
                <c:pt idx="1380">
                  <c:v>0.37346762108276982</c:v>
                </c:pt>
                <c:pt idx="1381">
                  <c:v>0.37343021672880017</c:v>
                </c:pt>
                <c:pt idx="1382">
                  <c:v>0.3733733412073636</c:v>
                </c:pt>
                <c:pt idx="1383">
                  <c:v>0.37331783591244144</c:v>
                </c:pt>
                <c:pt idx="1384">
                  <c:v>0.37325814312846939</c:v>
                </c:pt>
                <c:pt idx="1385">
                  <c:v>0.37319833805274616</c:v>
                </c:pt>
                <c:pt idx="1386">
                  <c:v>0.37314004355436142</c:v>
                </c:pt>
                <c:pt idx="1387">
                  <c:v>0.37306274214575991</c:v>
                </c:pt>
                <c:pt idx="1388">
                  <c:v>0.37296069617775135</c:v>
                </c:pt>
                <c:pt idx="1389">
                  <c:v>0.3728795667641101</c:v>
                </c:pt>
                <c:pt idx="1390">
                  <c:v>0.3728227908370893</c:v>
                </c:pt>
                <c:pt idx="1391">
                  <c:v>0.37276548692753958</c:v>
                </c:pt>
                <c:pt idx="1392">
                  <c:v>0.37271432832426948</c:v>
                </c:pt>
                <c:pt idx="1393">
                  <c:v>0.37267510061202341</c:v>
                </c:pt>
                <c:pt idx="1394">
                  <c:v>0.37264607010228984</c:v>
                </c:pt>
                <c:pt idx="1395">
                  <c:v>0.37260063422546441</c:v>
                </c:pt>
                <c:pt idx="1396">
                  <c:v>0.37255749186042753</c:v>
                </c:pt>
                <c:pt idx="1397">
                  <c:v>0.37251949915611765</c:v>
                </c:pt>
                <c:pt idx="1398">
                  <c:v>0.37247079802169214</c:v>
                </c:pt>
                <c:pt idx="1399">
                  <c:v>0.37242634257652024</c:v>
                </c:pt>
                <c:pt idx="1400">
                  <c:v>0.3724069456603864</c:v>
                </c:pt>
                <c:pt idx="1401">
                  <c:v>0.37235113236741607</c:v>
                </c:pt>
                <c:pt idx="1402">
                  <c:v>0.37226637848675354</c:v>
                </c:pt>
                <c:pt idx="1403">
                  <c:v>0.37220136952958144</c:v>
                </c:pt>
                <c:pt idx="1404">
                  <c:v>0.37212789485791148</c:v>
                </c:pt>
                <c:pt idx="1405">
                  <c:v>0.37206248119972618</c:v>
                </c:pt>
                <c:pt idx="1406">
                  <c:v>0.37200528393401983</c:v>
                </c:pt>
                <c:pt idx="1407">
                  <c:v>0.37195287832693746</c:v>
                </c:pt>
                <c:pt idx="1408">
                  <c:v>0.37190762990746323</c:v>
                </c:pt>
                <c:pt idx="1409">
                  <c:v>0.37185022259828693</c:v>
                </c:pt>
                <c:pt idx="1410">
                  <c:v>0.37179247860783965</c:v>
                </c:pt>
                <c:pt idx="1411">
                  <c:v>0.37174101464557169</c:v>
                </c:pt>
                <c:pt idx="1412">
                  <c:v>0.37167991227625413</c:v>
                </c:pt>
                <c:pt idx="1413">
                  <c:v>0.37163006922529762</c:v>
                </c:pt>
                <c:pt idx="1414">
                  <c:v>0.37159821701632917</c:v>
                </c:pt>
                <c:pt idx="1415">
                  <c:v>0.37154646134277902</c:v>
                </c:pt>
                <c:pt idx="1416">
                  <c:v>0.37148302058061988</c:v>
                </c:pt>
                <c:pt idx="1417">
                  <c:v>0.37143091910477932</c:v>
                </c:pt>
                <c:pt idx="1418">
                  <c:v>0.37137805879239155</c:v>
                </c:pt>
                <c:pt idx="1419">
                  <c:v>0.37133170966510765</c:v>
                </c:pt>
                <c:pt idx="1420">
                  <c:v>0.37129990418419506</c:v>
                </c:pt>
                <c:pt idx="1421">
                  <c:v>0.37124180112040711</c:v>
                </c:pt>
                <c:pt idx="1422">
                  <c:v>0.37116418672338503</c:v>
                </c:pt>
                <c:pt idx="1423">
                  <c:v>0.37111919348070294</c:v>
                </c:pt>
                <c:pt idx="1424">
                  <c:v>0.37105558680239409</c:v>
                </c:pt>
                <c:pt idx="1425">
                  <c:v>0.37103574703975117</c:v>
                </c:pt>
                <c:pt idx="1426">
                  <c:v>0.37105984912526546</c:v>
                </c:pt>
                <c:pt idx="1427">
                  <c:v>0.37104330602569996</c:v>
                </c:pt>
                <c:pt idx="1428">
                  <c:v>0.37104572237023298</c:v>
                </c:pt>
                <c:pt idx="1429">
                  <c:v>0.37104005109004617</c:v>
                </c:pt>
                <c:pt idx="1430">
                  <c:v>0.37102100473629146</c:v>
                </c:pt>
                <c:pt idx="1431">
                  <c:v>0.37099116616428929</c:v>
                </c:pt>
                <c:pt idx="1432">
                  <c:v>0.37095265169813424</c:v>
                </c:pt>
                <c:pt idx="1433">
                  <c:v>0.37092132161267033</c:v>
                </c:pt>
                <c:pt idx="1434">
                  <c:v>0.37089095302547559</c:v>
                </c:pt>
                <c:pt idx="1435">
                  <c:v>0.37089393590599329</c:v>
                </c:pt>
                <c:pt idx="1436">
                  <c:v>0.37089868558270789</c:v>
                </c:pt>
                <c:pt idx="1437">
                  <c:v>0.3709013592878862</c:v>
                </c:pt>
                <c:pt idx="1438">
                  <c:v>0.3709161466017456</c:v>
                </c:pt>
                <c:pt idx="1439">
                  <c:v>0.37090291305682443</c:v>
                </c:pt>
                <c:pt idx="1440">
                  <c:v>0.37089163664651253</c:v>
                </c:pt>
                <c:pt idx="1441">
                  <c:v>0.37087259939828693</c:v>
                </c:pt>
                <c:pt idx="1442">
                  <c:v>0.37086241862290864</c:v>
                </c:pt>
                <c:pt idx="1443">
                  <c:v>0.37086288729121891</c:v>
                </c:pt>
                <c:pt idx="1444">
                  <c:v>0.37088268769662608</c:v>
                </c:pt>
                <c:pt idx="1445">
                  <c:v>0.37091184365113455</c:v>
                </c:pt>
                <c:pt idx="1446">
                  <c:v>0.37093437621573955</c:v>
                </c:pt>
                <c:pt idx="1447">
                  <c:v>0.37100061228474263</c:v>
                </c:pt>
                <c:pt idx="1448">
                  <c:v>0.37108217403673915</c:v>
                </c:pt>
                <c:pt idx="1449">
                  <c:v>0.37113495821675185</c:v>
                </c:pt>
                <c:pt idx="1450">
                  <c:v>0.37118980644529348</c:v>
                </c:pt>
                <c:pt idx="1451">
                  <c:v>0.37122988126202316</c:v>
                </c:pt>
                <c:pt idx="1452">
                  <c:v>0.37128947071677293</c:v>
                </c:pt>
                <c:pt idx="1453">
                  <c:v>0.37137290103171366</c:v>
                </c:pt>
                <c:pt idx="1454">
                  <c:v>0.37146636786794501</c:v>
                </c:pt>
                <c:pt idx="1455">
                  <c:v>0.37148217672814915</c:v>
                </c:pt>
                <c:pt idx="1456">
                  <c:v>0.37151260372177192</c:v>
                </c:pt>
                <c:pt idx="1457">
                  <c:v>0.37157909351180179</c:v>
                </c:pt>
                <c:pt idx="1458">
                  <c:v>0.37162938985798438</c:v>
                </c:pt>
                <c:pt idx="1459">
                  <c:v>0.37169305949546222</c:v>
                </c:pt>
                <c:pt idx="1460">
                  <c:v>0.37177949976652913</c:v>
                </c:pt>
                <c:pt idx="1461">
                  <c:v>0.37189564395391822</c:v>
                </c:pt>
                <c:pt idx="1462">
                  <c:v>0.37197758392857122</c:v>
                </c:pt>
                <c:pt idx="1463">
                  <c:v>0.37203902153305157</c:v>
                </c:pt>
                <c:pt idx="1464">
                  <c:v>0.37210692823973662</c:v>
                </c:pt>
                <c:pt idx="1465">
                  <c:v>0.37216624942925791</c:v>
                </c:pt>
                <c:pt idx="1466">
                  <c:v>0.37222878342732141</c:v>
                </c:pt>
                <c:pt idx="1467">
                  <c:v>0.37234804637535007</c:v>
                </c:pt>
                <c:pt idx="1468">
                  <c:v>0.37243045136983782</c:v>
                </c:pt>
                <c:pt idx="1469">
                  <c:v>0.37249335772498671</c:v>
                </c:pt>
                <c:pt idx="1470">
                  <c:v>0.37252875423661974</c:v>
                </c:pt>
                <c:pt idx="1471">
                  <c:v>0.37258658931177252</c:v>
                </c:pt>
                <c:pt idx="1472">
                  <c:v>0.37264426270536116</c:v>
                </c:pt>
                <c:pt idx="1473">
                  <c:v>0.372690453147559</c:v>
                </c:pt>
                <c:pt idx="1474">
                  <c:v>0.37278901897568101</c:v>
                </c:pt>
                <c:pt idx="1475">
                  <c:v>0.37288814380536511</c:v>
                </c:pt>
                <c:pt idx="1476">
                  <c:v>0.37290476156778696</c:v>
                </c:pt>
                <c:pt idx="1477">
                  <c:v>0.37296879510717851</c:v>
                </c:pt>
                <c:pt idx="1478">
                  <c:v>0.37301463880755065</c:v>
                </c:pt>
                <c:pt idx="1479">
                  <c:v>0.37301978618081644</c:v>
                </c:pt>
                <c:pt idx="1480">
                  <c:v>0.37305112005354424</c:v>
                </c:pt>
                <c:pt idx="1481">
                  <c:v>0.37312860353844712</c:v>
                </c:pt>
                <c:pt idx="1482">
                  <c:v>0.37315420148583733</c:v>
                </c:pt>
                <c:pt idx="1483">
                  <c:v>0.37318921578964165</c:v>
                </c:pt>
                <c:pt idx="1484">
                  <c:v>0.37322928266460909</c:v>
                </c:pt>
                <c:pt idx="1485">
                  <c:v>0.37321730720784352</c:v>
                </c:pt>
                <c:pt idx="1486">
                  <c:v>0.37322806990141233</c:v>
                </c:pt>
                <c:pt idx="1487">
                  <c:v>0.37321304470523442</c:v>
                </c:pt>
                <c:pt idx="1488">
                  <c:v>0.37317004447423296</c:v>
                </c:pt>
                <c:pt idx="1489">
                  <c:v>0.37314551738040075</c:v>
                </c:pt>
                <c:pt idx="1490">
                  <c:v>0.37314518968335103</c:v>
                </c:pt>
                <c:pt idx="1491">
                  <c:v>0.37307487947628221</c:v>
                </c:pt>
                <c:pt idx="1492">
                  <c:v>0.3730595665831678</c:v>
                </c:pt>
                <c:pt idx="1493">
                  <c:v>0.37307033857906829</c:v>
                </c:pt>
                <c:pt idx="1494">
                  <c:v>0.372997769165611</c:v>
                </c:pt>
                <c:pt idx="1495">
                  <c:v>0.37291593734785683</c:v>
                </c:pt>
                <c:pt idx="1496">
                  <c:v>0.37284677702990515</c:v>
                </c:pt>
                <c:pt idx="1497">
                  <c:v>0.37275565055595977</c:v>
                </c:pt>
                <c:pt idx="1498">
                  <c:v>0.37264639536946048</c:v>
                </c:pt>
                <c:pt idx="1499">
                  <c:v>0.37255367438858761</c:v>
                </c:pt>
                <c:pt idx="1500">
                  <c:v>0.37244072419793067</c:v>
                </c:pt>
                <c:pt idx="1501">
                  <c:v>0.37227896396758137</c:v>
                </c:pt>
                <c:pt idx="1502">
                  <c:v>0.37210904101221659</c:v>
                </c:pt>
                <c:pt idx="1503">
                  <c:v>0.37193312590619926</c:v>
                </c:pt>
                <c:pt idx="1504">
                  <c:v>0.37176066543042613</c:v>
                </c:pt>
                <c:pt idx="1505">
                  <c:v>0.37160307049814145</c:v>
                </c:pt>
                <c:pt idx="1506">
                  <c:v>0.37137493251489451</c:v>
                </c:pt>
                <c:pt idx="1507">
                  <c:v>0.37111832280142415</c:v>
                </c:pt>
                <c:pt idx="1508">
                  <c:v>0.37084753098474538</c:v>
                </c:pt>
                <c:pt idx="1509">
                  <c:v>0.37052721384476811</c:v>
                </c:pt>
                <c:pt idx="1510">
                  <c:v>0.37016917112216435</c:v>
                </c:pt>
                <c:pt idx="1511">
                  <c:v>0.36976875942384618</c:v>
                </c:pt>
                <c:pt idx="1512">
                  <c:v>0.36934305568717346</c:v>
                </c:pt>
                <c:pt idx="1513">
                  <c:v>0.36887659562807529</c:v>
                </c:pt>
                <c:pt idx="1514">
                  <c:v>0.3683745473193763</c:v>
                </c:pt>
                <c:pt idx="1515">
                  <c:v>0.36784415874657467</c:v>
                </c:pt>
                <c:pt idx="1516">
                  <c:v>0.3672765398524005</c:v>
                </c:pt>
                <c:pt idx="1517">
                  <c:v>0.36673900095071327</c:v>
                </c:pt>
                <c:pt idx="1518">
                  <c:v>0.3660521491411286</c:v>
                </c:pt>
                <c:pt idx="1519">
                  <c:v>0.36527798724886473</c:v>
                </c:pt>
                <c:pt idx="1520">
                  <c:v>0.36442023264274132</c:v>
                </c:pt>
                <c:pt idx="1521">
                  <c:v>0.36346406759218325</c:v>
                </c:pt>
                <c:pt idx="1522">
                  <c:v>0.3624247200900978</c:v>
                </c:pt>
                <c:pt idx="1523">
                  <c:v>0.36131013817311336</c:v>
                </c:pt>
                <c:pt idx="1524">
                  <c:v>0.36016397855576482</c:v>
                </c:pt>
                <c:pt idx="1525">
                  <c:v>0.35889964836918636</c:v>
                </c:pt>
                <c:pt idx="1526">
                  <c:v>0.35755157084311023</c:v>
                </c:pt>
                <c:pt idx="1527">
                  <c:v>0.35611035317232403</c:v>
                </c:pt>
                <c:pt idx="1528">
                  <c:v>0.35461821295205392</c:v>
                </c:pt>
                <c:pt idx="1529">
                  <c:v>0.35297429732614027</c:v>
                </c:pt>
                <c:pt idx="1530">
                  <c:v>0.35123034175875972</c:v>
                </c:pt>
                <c:pt idx="1531">
                  <c:v>0.34938996060929955</c:v>
                </c:pt>
                <c:pt idx="1532">
                  <c:v>0.34743912992894793</c:v>
                </c:pt>
                <c:pt idx="1533">
                  <c:v>0.34536349605850908</c:v>
                </c:pt>
                <c:pt idx="1534">
                  <c:v>0.34318090857679212</c:v>
                </c:pt>
                <c:pt idx="1535">
                  <c:v>0.34084765689733959</c:v>
                </c:pt>
                <c:pt idx="1536">
                  <c:v>0.33838101806390314</c:v>
                </c:pt>
                <c:pt idx="1537">
                  <c:v>0.33575136315393067</c:v>
                </c:pt>
                <c:pt idx="1538">
                  <c:v>0.33301366674076738</c:v>
                </c:pt>
                <c:pt idx="1539">
                  <c:v>0.33011118403432488</c:v>
                </c:pt>
                <c:pt idx="1540">
                  <c:v>0.32714665790132513</c:v>
                </c:pt>
                <c:pt idx="1541">
                  <c:v>0.32397367087551143</c:v>
                </c:pt>
                <c:pt idx="1542">
                  <c:v>0.32080889121307932</c:v>
                </c:pt>
                <c:pt idx="1543">
                  <c:v>0.31759893861461636</c:v>
                </c:pt>
                <c:pt idx="1544">
                  <c:v>0.31429376656801961</c:v>
                </c:pt>
                <c:pt idx="1545">
                  <c:v>0.311018051949562</c:v>
                </c:pt>
                <c:pt idx="1546">
                  <c:v>0.30769916920160728</c:v>
                </c:pt>
                <c:pt idx="1547">
                  <c:v>0.30443075245764284</c:v>
                </c:pt>
                <c:pt idx="1548">
                  <c:v>0.30106336704774045</c:v>
                </c:pt>
                <c:pt idx="1549">
                  <c:v>0.29789082337313189</c:v>
                </c:pt>
                <c:pt idx="1550">
                  <c:v>0.29469732415744104</c:v>
                </c:pt>
                <c:pt idx="1551">
                  <c:v>0.29176064092149806</c:v>
                </c:pt>
                <c:pt idx="1552">
                  <c:v>0.28898104656958273</c:v>
                </c:pt>
                <c:pt idx="1553">
                  <c:v>0.28639175176528459</c:v>
                </c:pt>
                <c:pt idx="1554">
                  <c:v>0.28407963351291832</c:v>
                </c:pt>
                <c:pt idx="1555">
                  <c:v>0.28198344046182117</c:v>
                </c:pt>
                <c:pt idx="1556">
                  <c:v>0.28018206010212893</c:v>
                </c:pt>
                <c:pt idx="1557">
                  <c:v>0.27862564248249838</c:v>
                </c:pt>
                <c:pt idx="1558">
                  <c:v>0.27735880914427674</c:v>
                </c:pt>
                <c:pt idx="1559">
                  <c:v>0.27639235851633265</c:v>
                </c:pt>
                <c:pt idx="1560">
                  <c:v>0.27564950351589651</c:v>
                </c:pt>
                <c:pt idx="1561">
                  <c:v>0.27521598394480334</c:v>
                </c:pt>
                <c:pt idx="1562">
                  <c:v>0.27499254378476973</c:v>
                </c:pt>
                <c:pt idx="1563">
                  <c:v>0.27504766479883108</c:v>
                </c:pt>
                <c:pt idx="1564">
                  <c:v>0.27527680714890473</c:v>
                </c:pt>
                <c:pt idx="1565">
                  <c:v>0.27566214936667138</c:v>
                </c:pt>
                <c:pt idx="1566">
                  <c:v>0.27627901519169301</c:v>
                </c:pt>
                <c:pt idx="1567">
                  <c:v>0.27695958143459709</c:v>
                </c:pt>
                <c:pt idx="1568">
                  <c:v>0.27783790530748703</c:v>
                </c:pt>
                <c:pt idx="1569">
                  <c:v>0.27871411755721037</c:v>
                </c:pt>
                <c:pt idx="1570">
                  <c:v>0.27970347534707313</c:v>
                </c:pt>
                <c:pt idx="1571">
                  <c:v>0.28071765333123339</c:v>
                </c:pt>
                <c:pt idx="1572">
                  <c:v>0.28182159199516116</c:v>
                </c:pt>
                <c:pt idx="1573">
                  <c:v>0.28290036450126843</c:v>
                </c:pt>
                <c:pt idx="1574">
                  <c:v>0.28403627713846225</c:v>
                </c:pt>
                <c:pt idx="1575">
                  <c:v>0.28515721108809194</c:v>
                </c:pt>
                <c:pt idx="1576">
                  <c:v>0.28626850462674353</c:v>
                </c:pt>
                <c:pt idx="1577">
                  <c:v>0.28737773709170239</c:v>
                </c:pt>
                <c:pt idx="1578">
                  <c:v>0.28846248919801437</c:v>
                </c:pt>
                <c:pt idx="1579">
                  <c:v>0.28954522275243894</c:v>
                </c:pt>
                <c:pt idx="1580">
                  <c:v>0.29060357669625203</c:v>
                </c:pt>
                <c:pt idx="1581">
                  <c:v>0.29164575078146671</c:v>
                </c:pt>
                <c:pt idx="1582">
                  <c:v>0.29265757151378802</c:v>
                </c:pt>
                <c:pt idx="1583">
                  <c:v>0.2936551967657644</c:v>
                </c:pt>
                <c:pt idx="1584">
                  <c:v>0.29462680881515618</c:v>
                </c:pt>
                <c:pt idx="1585">
                  <c:v>0.2955766179435142</c:v>
                </c:pt>
                <c:pt idx="1586">
                  <c:v>0.29650560440630613</c:v>
                </c:pt>
                <c:pt idx="1587">
                  <c:v>0.29738333886916885</c:v>
                </c:pt>
                <c:pt idx="1588">
                  <c:v>0.29822705482325956</c:v>
                </c:pt>
                <c:pt idx="1589">
                  <c:v>0.29906284045877335</c:v>
                </c:pt>
                <c:pt idx="1590">
                  <c:v>0.29986179439578209</c:v>
                </c:pt>
                <c:pt idx="1591">
                  <c:v>0.30064255600708495</c:v>
                </c:pt>
                <c:pt idx="1592">
                  <c:v>0.30141960850767419</c:v>
                </c:pt>
                <c:pt idx="1593">
                  <c:v>0.30216466971164385</c:v>
                </c:pt>
                <c:pt idx="1594">
                  <c:v>0.30286271309143525</c:v>
                </c:pt>
                <c:pt idx="1595">
                  <c:v>0.30355101649679755</c:v>
                </c:pt>
                <c:pt idx="1596">
                  <c:v>0.30422999451034627</c:v>
                </c:pt>
                <c:pt idx="1597">
                  <c:v>0.30490533690891136</c:v>
                </c:pt>
                <c:pt idx="1598">
                  <c:v>0.30554804016401538</c:v>
                </c:pt>
                <c:pt idx="1599">
                  <c:v>0.30616555410421509</c:v>
                </c:pt>
                <c:pt idx="1600">
                  <c:v>0.30677419012833357</c:v>
                </c:pt>
                <c:pt idx="1601">
                  <c:v>0.30735278927561344</c:v>
                </c:pt>
                <c:pt idx="1602">
                  <c:v>0.30793859760636044</c:v>
                </c:pt>
                <c:pt idx="1603">
                  <c:v>0.30850075974560581</c:v>
                </c:pt>
                <c:pt idx="1604">
                  <c:v>0.30909409734811266</c:v>
                </c:pt>
                <c:pt idx="1605">
                  <c:v>0.30971798148402918</c:v>
                </c:pt>
                <c:pt idx="1606">
                  <c:v>0.31030558418767562</c:v>
                </c:pt>
                <c:pt idx="1607">
                  <c:v>0.31087318741435688</c:v>
                </c:pt>
                <c:pt idx="1608">
                  <c:v>0.31149168300445168</c:v>
                </c:pt>
                <c:pt idx="1609">
                  <c:v>0.31208271603869514</c:v>
                </c:pt>
                <c:pt idx="1610">
                  <c:v>0.31266203205046023</c:v>
                </c:pt>
                <c:pt idx="1611">
                  <c:v>0.31323338615847079</c:v>
                </c:pt>
                <c:pt idx="1612">
                  <c:v>0.31380574753191359</c:v>
                </c:pt>
                <c:pt idx="1613">
                  <c:v>0.31437413362095273</c:v>
                </c:pt>
                <c:pt idx="1614">
                  <c:v>0.31492785231775894</c:v>
                </c:pt>
                <c:pt idx="1615">
                  <c:v>0.31548295407888483</c:v>
                </c:pt>
                <c:pt idx="1616">
                  <c:v>0.31603541488919462</c:v>
                </c:pt>
                <c:pt idx="1617">
                  <c:v>0.31660196916599809</c:v>
                </c:pt>
                <c:pt idx="1618">
                  <c:v>0.31715341003793163</c:v>
                </c:pt>
                <c:pt idx="1619">
                  <c:v>0.31771154259685069</c:v>
                </c:pt>
                <c:pt idx="1620">
                  <c:v>0.31828121941588683</c:v>
                </c:pt>
                <c:pt idx="1621">
                  <c:v>0.31888002557573697</c:v>
                </c:pt>
                <c:pt idx="1622">
                  <c:v>0.31945081034157785</c:v>
                </c:pt>
                <c:pt idx="1623">
                  <c:v>0.32000650880939968</c:v>
                </c:pt>
                <c:pt idx="1624">
                  <c:v>0.32057791911173306</c:v>
                </c:pt>
                <c:pt idx="1625">
                  <c:v>0.32113332133897726</c:v>
                </c:pt>
                <c:pt idx="1626">
                  <c:v>0.32171594263092845</c:v>
                </c:pt>
                <c:pt idx="1627">
                  <c:v>0.32233189807141249</c:v>
                </c:pt>
                <c:pt idx="1628">
                  <c:v>0.32293319969078321</c:v>
                </c:pt>
                <c:pt idx="1629">
                  <c:v>0.32356163221782669</c:v>
                </c:pt>
                <c:pt idx="1630">
                  <c:v>0.32417650234074286</c:v>
                </c:pt>
                <c:pt idx="1631">
                  <c:v>0.32477823353440843</c:v>
                </c:pt>
                <c:pt idx="1632">
                  <c:v>0.32537578316943705</c:v>
                </c:pt>
                <c:pt idx="1633">
                  <c:v>0.32596792605372382</c:v>
                </c:pt>
                <c:pt idx="1634">
                  <c:v>0.32652253584357133</c:v>
                </c:pt>
                <c:pt idx="1635">
                  <c:v>0.32713298211983077</c:v>
                </c:pt>
                <c:pt idx="1636">
                  <c:v>0.32777265893471719</c:v>
                </c:pt>
                <c:pt idx="1637">
                  <c:v>0.32839915881434517</c:v>
                </c:pt>
                <c:pt idx="1638">
                  <c:v>0.32906242718925854</c:v>
                </c:pt>
                <c:pt idx="1639">
                  <c:v>0.32969725082550366</c:v>
                </c:pt>
                <c:pt idx="1640">
                  <c:v>0.33030992808143861</c:v>
                </c:pt>
                <c:pt idx="1641">
                  <c:v>0.33092469268496494</c:v>
                </c:pt>
                <c:pt idx="1642">
                  <c:v>0.33151763273828511</c:v>
                </c:pt>
                <c:pt idx="1643">
                  <c:v>0.33213245286417387</c:v>
                </c:pt>
                <c:pt idx="1644">
                  <c:v>0.33278229056511954</c:v>
                </c:pt>
                <c:pt idx="1645">
                  <c:v>0.3334626947891306</c:v>
                </c:pt>
                <c:pt idx="1646">
                  <c:v>0.33412083747859955</c:v>
                </c:pt>
                <c:pt idx="1647">
                  <c:v>0.3348162833158243</c:v>
                </c:pt>
                <c:pt idx="1648">
                  <c:v>0.33547756774621701</c:v>
                </c:pt>
                <c:pt idx="1649">
                  <c:v>0.33610507831621428</c:v>
                </c:pt>
                <c:pt idx="1650">
                  <c:v>0.33674825833554384</c:v>
                </c:pt>
                <c:pt idx="1651">
                  <c:v>0.33740063530883635</c:v>
                </c:pt>
                <c:pt idx="1652">
                  <c:v>0.33804233473420026</c:v>
                </c:pt>
                <c:pt idx="1653">
                  <c:v>0.33866890914388142</c:v>
                </c:pt>
                <c:pt idx="1654">
                  <c:v>0.33928097354446951</c:v>
                </c:pt>
                <c:pt idx="1655">
                  <c:v>0.33993314375296069</c:v>
                </c:pt>
                <c:pt idx="1656">
                  <c:v>0.34060208134664077</c:v>
                </c:pt>
                <c:pt idx="1657">
                  <c:v>0.34125821536427964</c:v>
                </c:pt>
                <c:pt idx="1658">
                  <c:v>0.34194246405661427</c:v>
                </c:pt>
                <c:pt idx="1659">
                  <c:v>0.34260478087549467</c:v>
                </c:pt>
                <c:pt idx="1660">
                  <c:v>0.34325393608429938</c:v>
                </c:pt>
                <c:pt idx="1661">
                  <c:v>0.34388807050567838</c:v>
                </c:pt>
                <c:pt idx="1662">
                  <c:v>0.34450767407474209</c:v>
                </c:pt>
                <c:pt idx="1663">
                  <c:v>0.34513847627039534</c:v>
                </c:pt>
                <c:pt idx="1664">
                  <c:v>0.34577648220953999</c:v>
                </c:pt>
                <c:pt idx="1665">
                  <c:v>0.3463809464134347</c:v>
                </c:pt>
                <c:pt idx="1666">
                  <c:v>0.34695998369955161</c:v>
                </c:pt>
                <c:pt idx="1667">
                  <c:v>0.34756143596032579</c:v>
                </c:pt>
                <c:pt idx="1668">
                  <c:v>0.34814861335127451</c:v>
                </c:pt>
                <c:pt idx="1669">
                  <c:v>0.34869457038791724</c:v>
                </c:pt>
                <c:pt idx="1670">
                  <c:v>0.3492744781384049</c:v>
                </c:pt>
                <c:pt idx="1671">
                  <c:v>0.34989896752376942</c:v>
                </c:pt>
                <c:pt idx="1672">
                  <c:v>0.35047350643252306</c:v>
                </c:pt>
                <c:pt idx="1673">
                  <c:v>0.35100994331854851</c:v>
                </c:pt>
                <c:pt idx="1674">
                  <c:v>0.35156964810631713</c:v>
                </c:pt>
                <c:pt idx="1675">
                  <c:v>0.35213183800115494</c:v>
                </c:pt>
                <c:pt idx="1676">
                  <c:v>0.35268244712531555</c:v>
                </c:pt>
                <c:pt idx="1677">
                  <c:v>0.35323044025371136</c:v>
                </c:pt>
                <c:pt idx="1678">
                  <c:v>0.35378636957879195</c:v>
                </c:pt>
                <c:pt idx="1679">
                  <c:v>0.35434079558659032</c:v>
                </c:pt>
                <c:pt idx="1680">
                  <c:v>0.35488980606371062</c:v>
                </c:pt>
                <c:pt idx="1681">
                  <c:v>0.35543159438293892</c:v>
                </c:pt>
                <c:pt idx="1682">
                  <c:v>0.35599154166631974</c:v>
                </c:pt>
                <c:pt idx="1683">
                  <c:v>0.35651138874641525</c:v>
                </c:pt>
                <c:pt idx="1684">
                  <c:v>0.35700580147263444</c:v>
                </c:pt>
                <c:pt idx="1685">
                  <c:v>0.357494296694715</c:v>
                </c:pt>
                <c:pt idx="1686">
                  <c:v>0.35795582740044291</c:v>
                </c:pt>
                <c:pt idx="1687">
                  <c:v>0.35842578684980392</c:v>
                </c:pt>
                <c:pt idx="1688">
                  <c:v>0.35889435797734182</c:v>
                </c:pt>
                <c:pt idx="1689">
                  <c:v>0.35933632456353348</c:v>
                </c:pt>
                <c:pt idx="1690">
                  <c:v>0.35981890693415647</c:v>
                </c:pt>
                <c:pt idx="1691">
                  <c:v>0.36034850548809483</c:v>
                </c:pt>
                <c:pt idx="1692">
                  <c:v>0.36084590754289275</c:v>
                </c:pt>
                <c:pt idx="1693">
                  <c:v>0.36132393347360131</c:v>
                </c:pt>
                <c:pt idx="1694">
                  <c:v>0.36178117320487124</c:v>
                </c:pt>
                <c:pt idx="1695">
                  <c:v>0.36219501299472867</c:v>
                </c:pt>
                <c:pt idx="1696">
                  <c:v>0.36261754825177483</c:v>
                </c:pt>
                <c:pt idx="1697">
                  <c:v>0.36303511287271945</c:v>
                </c:pt>
                <c:pt idx="1698">
                  <c:v>0.36344981046891428</c:v>
                </c:pt>
                <c:pt idx="1699">
                  <c:v>0.36384836661450209</c:v>
                </c:pt>
                <c:pt idx="1700">
                  <c:v>0.36424291004254883</c:v>
                </c:pt>
                <c:pt idx="1701">
                  <c:v>0.36461799990617622</c:v>
                </c:pt>
                <c:pt idx="1702">
                  <c:v>0.36502446293183516</c:v>
                </c:pt>
                <c:pt idx="1703">
                  <c:v>0.36545299786571811</c:v>
                </c:pt>
                <c:pt idx="1704">
                  <c:v>0.36588465075020848</c:v>
                </c:pt>
                <c:pt idx="1705">
                  <c:v>0.36632851385767529</c:v>
                </c:pt>
                <c:pt idx="1706">
                  <c:v>0.36676584215783059</c:v>
                </c:pt>
                <c:pt idx="1707">
                  <c:v>0.3671534935973404</c:v>
                </c:pt>
                <c:pt idx="1708">
                  <c:v>0.3674885721107794</c:v>
                </c:pt>
                <c:pt idx="1709">
                  <c:v>0.36784567497806919</c:v>
                </c:pt>
                <c:pt idx="1710">
                  <c:v>0.36817751226634482</c:v>
                </c:pt>
                <c:pt idx="1711">
                  <c:v>0.3685234147551642</c:v>
                </c:pt>
                <c:pt idx="1712">
                  <c:v>0.36886451267533182</c:v>
                </c:pt>
                <c:pt idx="1713">
                  <c:v>0.36922112574249333</c:v>
                </c:pt>
                <c:pt idx="1714">
                  <c:v>0.36960186742583928</c:v>
                </c:pt>
                <c:pt idx="1715">
                  <c:v>0.36995393979088281</c:v>
                </c:pt>
                <c:pt idx="1716">
                  <c:v>0.37029552815198713</c:v>
                </c:pt>
                <c:pt idx="1717">
                  <c:v>0.37065069711197052</c:v>
                </c:pt>
                <c:pt idx="1718">
                  <c:v>0.3709391734320841</c:v>
                </c:pt>
                <c:pt idx="1719">
                  <c:v>0.37125591475847358</c:v>
                </c:pt>
                <c:pt idx="1720">
                  <c:v>0.37160475496270989</c:v>
                </c:pt>
                <c:pt idx="1721">
                  <c:v>0.37196534958057298</c:v>
                </c:pt>
                <c:pt idx="1722">
                  <c:v>0.37230987178214869</c:v>
                </c:pt>
                <c:pt idx="1723">
                  <c:v>0.37267123221259491</c:v>
                </c:pt>
                <c:pt idx="1724">
                  <c:v>0.3730188926165629</c:v>
                </c:pt>
                <c:pt idx="1725">
                  <c:v>0.37335299264205352</c:v>
                </c:pt>
                <c:pt idx="1726">
                  <c:v>0.37368121259948012</c:v>
                </c:pt>
                <c:pt idx="1727">
                  <c:v>0.37401194558596645</c:v>
                </c:pt>
                <c:pt idx="1728">
                  <c:v>0.37433281176840055</c:v>
                </c:pt>
                <c:pt idx="1729">
                  <c:v>0.37464915921775249</c:v>
                </c:pt>
                <c:pt idx="1730">
                  <c:v>0.37494468256818231</c:v>
                </c:pt>
                <c:pt idx="1731">
                  <c:v>0.37522097159665474</c:v>
                </c:pt>
                <c:pt idx="1732">
                  <c:v>0.3754931108945388</c:v>
                </c:pt>
                <c:pt idx="1733">
                  <c:v>0.37573826038330727</c:v>
                </c:pt>
                <c:pt idx="1734">
                  <c:v>0.37596774117938841</c:v>
                </c:pt>
                <c:pt idx="1735">
                  <c:v>0.37622728772528413</c:v>
                </c:pt>
                <c:pt idx="1736">
                  <c:v>0.3764857710444553</c:v>
                </c:pt>
                <c:pt idx="1737">
                  <c:v>0.37676867321404933</c:v>
                </c:pt>
                <c:pt idx="1738">
                  <c:v>0.37709508123752827</c:v>
                </c:pt>
                <c:pt idx="1739">
                  <c:v>0.3773764718401123</c:v>
                </c:pt>
                <c:pt idx="1740">
                  <c:v>0.37765762987398821</c:v>
                </c:pt>
                <c:pt idx="1741">
                  <c:v>0.377931980103617</c:v>
                </c:pt>
                <c:pt idx="1742">
                  <c:v>0.37816933431606969</c:v>
                </c:pt>
                <c:pt idx="1743">
                  <c:v>0.3784170857253481</c:v>
                </c:pt>
                <c:pt idx="1744">
                  <c:v>0.37872892174923983</c:v>
                </c:pt>
                <c:pt idx="1745">
                  <c:v>0.37900932804219023</c:v>
                </c:pt>
                <c:pt idx="1746">
                  <c:v>0.37929873149533438</c:v>
                </c:pt>
                <c:pt idx="1747">
                  <c:v>0.37961459223166244</c:v>
                </c:pt>
                <c:pt idx="1748">
                  <c:v>0.37988721997846686</c:v>
                </c:pt>
                <c:pt idx="1749">
                  <c:v>0.38018265395134038</c:v>
                </c:pt>
                <c:pt idx="1750">
                  <c:v>0.38047401550394372</c:v>
                </c:pt>
                <c:pt idx="1751">
                  <c:v>0.38076024384957546</c:v>
                </c:pt>
                <c:pt idx="1752">
                  <c:v>0.38105843753489421</c:v>
                </c:pt>
                <c:pt idx="1753">
                  <c:v>0.38138684707739001</c:v>
                </c:pt>
                <c:pt idx="1754">
                  <c:v>0.38167571349505175</c:v>
                </c:pt>
                <c:pt idx="1755">
                  <c:v>0.38194473158517833</c:v>
                </c:pt>
                <c:pt idx="1756">
                  <c:v>0.38224303393277409</c:v>
                </c:pt>
                <c:pt idx="1757">
                  <c:v>0.38252992435378474</c:v>
                </c:pt>
                <c:pt idx="1758">
                  <c:v>0.38283082466324908</c:v>
                </c:pt>
                <c:pt idx="1759">
                  <c:v>0.3831645226718785</c:v>
                </c:pt>
                <c:pt idx="1760">
                  <c:v>0.38348592793682795</c:v>
                </c:pt>
                <c:pt idx="1761">
                  <c:v>0.38381656158869726</c:v>
                </c:pt>
                <c:pt idx="1762">
                  <c:v>0.38413272720261538</c:v>
                </c:pt>
                <c:pt idx="1763">
                  <c:v>0.38441214394906781</c:v>
                </c:pt>
                <c:pt idx="1764">
                  <c:v>0.3846919722372914</c:v>
                </c:pt>
                <c:pt idx="1765">
                  <c:v>0.38497676100562567</c:v>
                </c:pt>
                <c:pt idx="1766">
                  <c:v>0.38527803561922386</c:v>
                </c:pt>
                <c:pt idx="1767">
                  <c:v>0.38557137318105905</c:v>
                </c:pt>
                <c:pt idx="1768">
                  <c:v>0.38587070276424829</c:v>
                </c:pt>
                <c:pt idx="1769">
                  <c:v>0.38619096292676341</c:v>
                </c:pt>
                <c:pt idx="1770">
                  <c:v>0.38648468637939787</c:v>
                </c:pt>
                <c:pt idx="1771">
                  <c:v>0.38680876195944053</c:v>
                </c:pt>
                <c:pt idx="1772">
                  <c:v>0.38719306978285689</c:v>
                </c:pt>
                <c:pt idx="1773">
                  <c:v>0.38755092319096263</c:v>
                </c:pt>
                <c:pt idx="1774">
                  <c:v>0.38787249688604142</c:v>
                </c:pt>
                <c:pt idx="1775">
                  <c:v>0.38820761040107293</c:v>
                </c:pt>
                <c:pt idx="1776">
                  <c:v>0.38847988605066952</c:v>
                </c:pt>
                <c:pt idx="1777">
                  <c:v>0.38871535805023799</c:v>
                </c:pt>
                <c:pt idx="1778">
                  <c:v>0.3889384287275755</c:v>
                </c:pt>
                <c:pt idx="1779">
                  <c:v>0.38913521214467162</c:v>
                </c:pt>
                <c:pt idx="1780">
                  <c:v>0.38936107438281087</c:v>
                </c:pt>
                <c:pt idx="1781">
                  <c:v>0.38957172173197097</c:v>
                </c:pt>
                <c:pt idx="1782">
                  <c:v>0.38977366638141842</c:v>
                </c:pt>
                <c:pt idx="1783">
                  <c:v>0.38997815257508944</c:v>
                </c:pt>
                <c:pt idx="1784">
                  <c:v>0.39010769854346283</c:v>
                </c:pt>
                <c:pt idx="1785">
                  <c:v>0.3901997741098881</c:v>
                </c:pt>
                <c:pt idx="1786">
                  <c:v>0.39025394401249042</c:v>
                </c:pt>
                <c:pt idx="1787">
                  <c:v>0.39023739556961878</c:v>
                </c:pt>
                <c:pt idx="1788">
                  <c:v>0.39023329746713759</c:v>
                </c:pt>
                <c:pt idx="1789">
                  <c:v>0.39022010883458186</c:v>
                </c:pt>
                <c:pt idx="1790">
                  <c:v>0.39016528984074239</c:v>
                </c:pt>
                <c:pt idx="1791">
                  <c:v>0.39010876079964046</c:v>
                </c:pt>
                <c:pt idx="1792">
                  <c:v>0.38997893030003999</c:v>
                </c:pt>
                <c:pt idx="1793">
                  <c:v>0.38978497073939905</c:v>
                </c:pt>
                <c:pt idx="1794">
                  <c:v>0.3896176427300328</c:v>
                </c:pt>
                <c:pt idx="1795">
                  <c:v>0.38941242667365289</c:v>
                </c:pt>
                <c:pt idx="1796">
                  <c:v>0.38919972401478203</c:v>
                </c:pt>
                <c:pt idx="1797">
                  <c:v>0.38895131012687695</c:v>
                </c:pt>
                <c:pt idx="1798">
                  <c:v>0.38869218693563701</c:v>
                </c:pt>
                <c:pt idx="1799">
                  <c:v>0.38838563139654109</c:v>
                </c:pt>
                <c:pt idx="1800">
                  <c:v>0.38800771659935229</c:v>
                </c:pt>
                <c:pt idx="1801">
                  <c:v>0.38766390077642859</c:v>
                </c:pt>
                <c:pt idx="1802">
                  <c:v>0.38731982296895556</c:v>
                </c:pt>
                <c:pt idx="1803">
                  <c:v>0.38696386305925867</c:v>
                </c:pt>
                <c:pt idx="1804">
                  <c:v>0.38659265703218937</c:v>
                </c:pt>
                <c:pt idx="1805">
                  <c:v>0.38622537506719395</c:v>
                </c:pt>
                <c:pt idx="1806">
                  <c:v>0.38585404562439773</c:v>
                </c:pt>
                <c:pt idx="1807">
                  <c:v>0.38541834304565858</c:v>
                </c:pt>
                <c:pt idx="1808">
                  <c:v>0.38493973475847598</c:v>
                </c:pt>
                <c:pt idx="1809">
                  <c:v>0.3844629973511195</c:v>
                </c:pt>
                <c:pt idx="1810">
                  <c:v>0.38398403913401963</c:v>
                </c:pt>
                <c:pt idx="1811">
                  <c:v>0.38348293823646351</c:v>
                </c:pt>
                <c:pt idx="1812">
                  <c:v>0.38299509185632202</c:v>
                </c:pt>
                <c:pt idx="1813">
                  <c:v>0.38257029436829409</c:v>
                </c:pt>
                <c:pt idx="1814">
                  <c:v>0.38209901099946153</c:v>
                </c:pt>
                <c:pt idx="1815">
                  <c:v>0.3816296849549452</c:v>
                </c:pt>
                <c:pt idx="1816">
                  <c:v>0.38115376399399681</c:v>
                </c:pt>
                <c:pt idx="1817">
                  <c:v>0.38068875198660623</c:v>
                </c:pt>
                <c:pt idx="1818">
                  <c:v>0.38020218943398248</c:v>
                </c:pt>
                <c:pt idx="1819">
                  <c:v>0.37970683173896963</c:v>
                </c:pt>
                <c:pt idx="1820">
                  <c:v>0.37920050445018832</c:v>
                </c:pt>
                <c:pt idx="1821">
                  <c:v>0.37868248814117805</c:v>
                </c:pt>
                <c:pt idx="1822">
                  <c:v>0.37819923498452629</c:v>
                </c:pt>
                <c:pt idx="1823">
                  <c:v>0.37770547583271297</c:v>
                </c:pt>
                <c:pt idx="1824">
                  <c:v>0.37728931398150167</c:v>
                </c:pt>
                <c:pt idx="1825">
                  <c:v>0.37688757957214625</c:v>
                </c:pt>
                <c:pt idx="1826">
                  <c:v>0.37641589795497082</c:v>
                </c:pt>
                <c:pt idx="1827">
                  <c:v>0.37586572156147557</c:v>
                </c:pt>
                <c:pt idx="1828">
                  <c:v>0.37526931919610274</c:v>
                </c:pt>
                <c:pt idx="1829">
                  <c:v>0.37463181675385077</c:v>
                </c:pt>
                <c:pt idx="1830">
                  <c:v>0.37400329468477095</c:v>
                </c:pt>
                <c:pt idx="1831">
                  <c:v>0.37340846918117382</c:v>
                </c:pt>
                <c:pt idx="1832">
                  <c:v>0.37287964744987273</c:v>
                </c:pt>
                <c:pt idx="1833">
                  <c:v>0.37230178969485478</c:v>
                </c:pt>
                <c:pt idx="1834">
                  <c:v>0.37169510125382627</c:v>
                </c:pt>
                <c:pt idx="1835">
                  <c:v>0.37102281184565195</c:v>
                </c:pt>
                <c:pt idx="1836">
                  <c:v>0.37029083718593797</c:v>
                </c:pt>
                <c:pt idx="1837">
                  <c:v>0.36958560493751119</c:v>
                </c:pt>
                <c:pt idx="1838">
                  <c:v>0.36886403446380212</c:v>
                </c:pt>
                <c:pt idx="1839">
                  <c:v>0.36814766328110204</c:v>
                </c:pt>
                <c:pt idx="1840">
                  <c:v>0.36746486911346415</c:v>
                </c:pt>
                <c:pt idx="1841">
                  <c:v>0.36668560600242744</c:v>
                </c:pt>
                <c:pt idx="1842">
                  <c:v>0.36586486328428069</c:v>
                </c:pt>
                <c:pt idx="1843">
                  <c:v>0.36505172320873297</c:v>
                </c:pt>
                <c:pt idx="1844">
                  <c:v>0.36423930080882339</c:v>
                </c:pt>
                <c:pt idx="1845">
                  <c:v>0.36342676501914611</c:v>
                </c:pt>
                <c:pt idx="1846">
                  <c:v>0.36260708450040474</c:v>
                </c:pt>
                <c:pt idx="1847">
                  <c:v>0.36174593681137512</c:v>
                </c:pt>
                <c:pt idx="1848">
                  <c:v>0.36080887104930981</c:v>
                </c:pt>
                <c:pt idx="1849">
                  <c:v>0.35980406363654049</c:v>
                </c:pt>
                <c:pt idx="1850">
                  <c:v>0.35882425442958227</c:v>
                </c:pt>
                <c:pt idx="1851">
                  <c:v>0.35781575338627752</c:v>
                </c:pt>
                <c:pt idx="1852">
                  <c:v>0.3567962979922456</c:v>
                </c:pt>
                <c:pt idx="1853">
                  <c:v>0.35573002968907902</c:v>
                </c:pt>
                <c:pt idx="1854">
                  <c:v>0.35475429700452127</c:v>
                </c:pt>
                <c:pt idx="1855">
                  <c:v>0.35381655167882636</c:v>
                </c:pt>
                <c:pt idx="1856">
                  <c:v>0.35309559556193365</c:v>
                </c:pt>
                <c:pt idx="1857">
                  <c:v>0.35247361651571563</c:v>
                </c:pt>
                <c:pt idx="1858">
                  <c:v>0.35198012118297228</c:v>
                </c:pt>
                <c:pt idx="1859">
                  <c:v>0.35159785390719872</c:v>
                </c:pt>
                <c:pt idx="1860">
                  <c:v>0.35132452590437291</c:v>
                </c:pt>
                <c:pt idx="1861">
                  <c:v>0.35117145272705086</c:v>
                </c:pt>
                <c:pt idx="1862">
                  <c:v>0.35115241067663777</c:v>
                </c:pt>
                <c:pt idx="1863">
                  <c:v>0.35128685413371175</c:v>
                </c:pt>
                <c:pt idx="1864">
                  <c:v>0.35150291918064291</c:v>
                </c:pt>
                <c:pt idx="1865">
                  <c:v>0.35180127637174913</c:v>
                </c:pt>
                <c:pt idx="1866">
                  <c:v>0.35219051881124147</c:v>
                </c:pt>
                <c:pt idx="1867">
                  <c:v>0.35261675063103565</c:v>
                </c:pt>
                <c:pt idx="1868">
                  <c:v>0.35304431169028971</c:v>
                </c:pt>
                <c:pt idx="1869">
                  <c:v>0.35347189418399155</c:v>
                </c:pt>
                <c:pt idx="1870">
                  <c:v>0.35389533622216712</c:v>
                </c:pt>
                <c:pt idx="1871">
                  <c:v>0.35421280961285878</c:v>
                </c:pt>
                <c:pt idx="1872">
                  <c:v>0.354511992048407</c:v>
                </c:pt>
                <c:pt idx="1873">
                  <c:v>0.354764273680159</c:v>
                </c:pt>
                <c:pt idx="1874">
                  <c:v>0.3549737804866801</c:v>
                </c:pt>
                <c:pt idx="1875">
                  <c:v>0.35514799033106409</c:v>
                </c:pt>
                <c:pt idx="1876">
                  <c:v>0.35530333823367305</c:v>
                </c:pt>
                <c:pt idx="1877">
                  <c:v>0.35542904628549382</c:v>
                </c:pt>
                <c:pt idx="1878">
                  <c:v>0.35551601196009469</c:v>
                </c:pt>
                <c:pt idx="1879">
                  <c:v>0.35557213713972297</c:v>
                </c:pt>
                <c:pt idx="1880">
                  <c:v>0.35561605902686261</c:v>
                </c:pt>
                <c:pt idx="1881">
                  <c:v>0.35558954245992985</c:v>
                </c:pt>
                <c:pt idx="1882">
                  <c:v>0.35544986904218323</c:v>
                </c:pt>
                <c:pt idx="1883">
                  <c:v>0.35537993447814231</c:v>
                </c:pt>
                <c:pt idx="1884">
                  <c:v>0.35526212114560612</c:v>
                </c:pt>
                <c:pt idx="1885">
                  <c:v>0.35515586632053431</c:v>
                </c:pt>
                <c:pt idx="1886">
                  <c:v>0.35505660077162998</c:v>
                </c:pt>
                <c:pt idx="1887">
                  <c:v>0.35498840005046334</c:v>
                </c:pt>
                <c:pt idx="1888">
                  <c:v>0.35490668024558975</c:v>
                </c:pt>
                <c:pt idx="1889">
                  <c:v>0.35484491911393373</c:v>
                </c:pt>
                <c:pt idx="1890">
                  <c:v>0.35486940005441836</c:v>
                </c:pt>
                <c:pt idx="1891">
                  <c:v>0.35494373734252999</c:v>
                </c:pt>
                <c:pt idx="1892">
                  <c:v>0.35506762640893658</c:v>
                </c:pt>
                <c:pt idx="1893">
                  <c:v>0.35525529217577007</c:v>
                </c:pt>
                <c:pt idx="1894">
                  <c:v>0.35539115384986525</c:v>
                </c:pt>
                <c:pt idx="1895">
                  <c:v>0.35556043154508066</c:v>
                </c:pt>
                <c:pt idx="1896">
                  <c:v>0.3557619255567957</c:v>
                </c:pt>
                <c:pt idx="1897">
                  <c:v>0.35591403668617061</c:v>
                </c:pt>
                <c:pt idx="1898">
                  <c:v>0.35607366778340804</c:v>
                </c:pt>
                <c:pt idx="1899">
                  <c:v>0.35624536235657933</c:v>
                </c:pt>
                <c:pt idx="1900">
                  <c:v>0.3564980227006907</c:v>
                </c:pt>
                <c:pt idx="1901">
                  <c:v>0.3568582608253652</c:v>
                </c:pt>
                <c:pt idx="1902">
                  <c:v>0.35728168039615021</c:v>
                </c:pt>
                <c:pt idx="1903">
                  <c:v>0.35779615501661538</c:v>
                </c:pt>
                <c:pt idx="1904">
                  <c:v>0.3582385867536238</c:v>
                </c:pt>
                <c:pt idx="1905">
                  <c:v>0.35861558694580209</c:v>
                </c:pt>
                <c:pt idx="1906">
                  <c:v>0.35901584080390087</c:v>
                </c:pt>
                <c:pt idx="1907">
                  <c:v>0.35945120057358187</c:v>
                </c:pt>
                <c:pt idx="1908">
                  <c:v>0.35988621531707343</c:v>
                </c:pt>
                <c:pt idx="1909">
                  <c:v>0.36032153133916256</c:v>
                </c:pt>
                <c:pt idx="1910">
                  <c:v>0.36079691387137225</c:v>
                </c:pt>
                <c:pt idx="1911">
                  <c:v>0.36119254288575237</c:v>
                </c:pt>
                <c:pt idx="1912">
                  <c:v>0.36156743157639654</c:v>
                </c:pt>
                <c:pt idx="1913">
                  <c:v>0.36196709102515245</c:v>
                </c:pt>
                <c:pt idx="1914">
                  <c:v>0.36233830395386385</c:v>
                </c:pt>
                <c:pt idx="1915">
                  <c:v>0.36274967878758363</c:v>
                </c:pt>
                <c:pt idx="1916">
                  <c:v>0.36316287610246228</c:v>
                </c:pt>
                <c:pt idx="1917">
                  <c:v>0.3634338080244443</c:v>
                </c:pt>
                <c:pt idx="1918">
                  <c:v>0.36364793876218093</c:v>
                </c:pt>
                <c:pt idx="1919">
                  <c:v>0.36378842045187199</c:v>
                </c:pt>
                <c:pt idx="1920">
                  <c:v>0.36380264795403111</c:v>
                </c:pt>
                <c:pt idx="1921">
                  <c:v>0.36384242817170837</c:v>
                </c:pt>
                <c:pt idx="1922">
                  <c:v>0.36386887893998021</c:v>
                </c:pt>
                <c:pt idx="1923">
                  <c:v>0.36387257291772279</c:v>
                </c:pt>
                <c:pt idx="1924">
                  <c:v>0.36385394489153056</c:v>
                </c:pt>
                <c:pt idx="1925">
                  <c:v>0.36376283268415338</c:v>
                </c:pt>
                <c:pt idx="1926">
                  <c:v>0.36363784459407755</c:v>
                </c:pt>
                <c:pt idx="1927">
                  <c:v>0.36348245183487987</c:v>
                </c:pt>
                <c:pt idx="1928">
                  <c:v>0.36327696505065904</c:v>
                </c:pt>
                <c:pt idx="1929">
                  <c:v>0.36312797159117433</c:v>
                </c:pt>
                <c:pt idx="1930">
                  <c:v>0.36295591237031055</c:v>
                </c:pt>
                <c:pt idx="1931">
                  <c:v>0.36274043391497424</c:v>
                </c:pt>
                <c:pt idx="1932">
                  <c:v>0.36256887457237535</c:v>
                </c:pt>
                <c:pt idx="1933">
                  <c:v>0.36238617110842436</c:v>
                </c:pt>
                <c:pt idx="1934">
                  <c:v>0.36212581472219679</c:v>
                </c:pt>
                <c:pt idx="1935">
                  <c:v>0.36190864383449767</c:v>
                </c:pt>
                <c:pt idx="1936">
                  <c:v>0.36162036817690052</c:v>
                </c:pt>
                <c:pt idx="1937">
                  <c:v>0.36131338738044705</c:v>
                </c:pt>
                <c:pt idx="1938">
                  <c:v>0.36108101396446485</c:v>
                </c:pt>
                <c:pt idx="1939">
                  <c:v>0.36086226651796727</c:v>
                </c:pt>
                <c:pt idx="1940">
                  <c:v>0.36070545741409132</c:v>
                </c:pt>
                <c:pt idx="1941">
                  <c:v>0.36059148950888265</c:v>
                </c:pt>
                <c:pt idx="1942">
                  <c:v>0.36046742054258801</c:v>
                </c:pt>
                <c:pt idx="1943">
                  <c:v>0.36032649597314209</c:v>
                </c:pt>
                <c:pt idx="1944">
                  <c:v>0.3602045392779149</c:v>
                </c:pt>
                <c:pt idx="1945">
                  <c:v>0.36006329444066104</c:v>
                </c:pt>
                <c:pt idx="1946">
                  <c:v>0.3600048195174545</c:v>
                </c:pt>
                <c:pt idx="1947">
                  <c:v>0.36003393189268046</c:v>
                </c:pt>
                <c:pt idx="1948">
                  <c:v>0.359979962115625</c:v>
                </c:pt>
                <c:pt idx="1949">
                  <c:v>0.35995085131294796</c:v>
                </c:pt>
                <c:pt idx="1950">
                  <c:v>0.35985649561040828</c:v>
                </c:pt>
                <c:pt idx="1951">
                  <c:v>0.35964384032576913</c:v>
                </c:pt>
                <c:pt idx="1952">
                  <c:v>0.35951015039911799</c:v>
                </c:pt>
                <c:pt idx="1953">
                  <c:v>0.35945494288794944</c:v>
                </c:pt>
                <c:pt idx="1954">
                  <c:v>0.35930604987078851</c:v>
                </c:pt>
                <c:pt idx="1955">
                  <c:v>0.35918215195425773</c:v>
                </c:pt>
                <c:pt idx="1956">
                  <c:v>0.35901689278427851</c:v>
                </c:pt>
                <c:pt idx="1957">
                  <c:v>0.35874319217516476</c:v>
                </c:pt>
                <c:pt idx="1958">
                  <c:v>0.35852707810190027</c:v>
                </c:pt>
                <c:pt idx="1959">
                  <c:v>0.3583502261318785</c:v>
                </c:pt>
                <c:pt idx="1960">
                  <c:v>0.35813487560758156</c:v>
                </c:pt>
                <c:pt idx="1961">
                  <c:v>0.35799070564443092</c:v>
                </c:pt>
                <c:pt idx="1962">
                  <c:v>0.35774523942463293</c:v>
                </c:pt>
                <c:pt idx="1963">
                  <c:v>0.35746213954191802</c:v>
                </c:pt>
                <c:pt idx="1964">
                  <c:v>0.35717405005532815</c:v>
                </c:pt>
                <c:pt idx="1965">
                  <c:v>0.35677457634229026</c:v>
                </c:pt>
                <c:pt idx="1966">
                  <c:v>0.3564412131390598</c:v>
                </c:pt>
                <c:pt idx="1967">
                  <c:v>0.35609690315625236</c:v>
                </c:pt>
                <c:pt idx="1968">
                  <c:v>0.35567571673145815</c:v>
                </c:pt>
                <c:pt idx="1969">
                  <c:v>0.35528890924581696</c:v>
                </c:pt>
                <c:pt idx="1970">
                  <c:v>0.35492158753882247</c:v>
                </c:pt>
                <c:pt idx="1971">
                  <c:v>0.35449239136439797</c:v>
                </c:pt>
                <c:pt idx="1972">
                  <c:v>0.3540676247387497</c:v>
                </c:pt>
                <c:pt idx="1973">
                  <c:v>0.35370122700654294</c:v>
                </c:pt>
                <c:pt idx="1974">
                  <c:v>0.3532734284341954</c:v>
                </c:pt>
                <c:pt idx="1975">
                  <c:v>0.3528782318527226</c:v>
                </c:pt>
                <c:pt idx="1976">
                  <c:v>0.35247164364406419</c:v>
                </c:pt>
                <c:pt idx="1977">
                  <c:v>0.35205694760313083</c:v>
                </c:pt>
                <c:pt idx="1978">
                  <c:v>0.35160300390391147</c:v>
                </c:pt>
                <c:pt idx="1979">
                  <c:v>0.35119138371689512</c:v>
                </c:pt>
                <c:pt idx="1980">
                  <c:v>0.35080374557242222</c:v>
                </c:pt>
                <c:pt idx="1981">
                  <c:v>0.35037652783699746</c:v>
                </c:pt>
                <c:pt idx="1982">
                  <c:v>0.34994114257510872</c:v>
                </c:pt>
                <c:pt idx="1983">
                  <c:v>0.34952860372653222</c:v>
                </c:pt>
                <c:pt idx="1984">
                  <c:v>0.34908554566312217</c:v>
                </c:pt>
                <c:pt idx="1985">
                  <c:v>0.34866469982326631</c:v>
                </c:pt>
                <c:pt idx="1986">
                  <c:v>0.34828731992022971</c:v>
                </c:pt>
                <c:pt idx="1987">
                  <c:v>0.34788711596914662</c:v>
                </c:pt>
                <c:pt idx="1988">
                  <c:v>0.34747874867620787</c:v>
                </c:pt>
                <c:pt idx="1989">
                  <c:v>0.34708472383481864</c:v>
                </c:pt>
                <c:pt idx="1990">
                  <c:v>0.34669036786653568</c:v>
                </c:pt>
                <c:pt idx="1991">
                  <c:v>0.34630065024715212</c:v>
                </c:pt>
                <c:pt idx="1992">
                  <c:v>0.3458725815198882</c:v>
                </c:pt>
                <c:pt idx="1993">
                  <c:v>0.3455226434552599</c:v>
                </c:pt>
                <c:pt idx="1994">
                  <c:v>0.3452615276806596</c:v>
                </c:pt>
                <c:pt idx="1995">
                  <c:v>0.34494206158483576</c:v>
                </c:pt>
                <c:pt idx="1996">
                  <c:v>0.34466335386667851</c:v>
                </c:pt>
                <c:pt idx="1997">
                  <c:v>0.34434745980388776</c:v>
                </c:pt>
                <c:pt idx="1998">
                  <c:v>0.34397684435293935</c:v>
                </c:pt>
                <c:pt idx="1999">
                  <c:v>0.34357953869500463</c:v>
                </c:pt>
                <c:pt idx="2000">
                  <c:v>0.34329660842637671</c:v>
                </c:pt>
                <c:pt idx="2001">
                  <c:v>0.34294047944393263</c:v>
                </c:pt>
                <c:pt idx="2002">
                  <c:v>0.34260919110329596</c:v>
                </c:pt>
                <c:pt idx="2003">
                  <c:v>0.34218759984972502</c:v>
                </c:pt>
                <c:pt idx="2004">
                  <c:v>0.34162374538025758</c:v>
                </c:pt>
                <c:pt idx="2005">
                  <c:v>0.34121912844504049</c:v>
                </c:pt>
                <c:pt idx="2006">
                  <c:v>0.34081285635557074</c:v>
                </c:pt>
                <c:pt idx="2007">
                  <c:v>0.34045886280579385</c:v>
                </c:pt>
                <c:pt idx="2008">
                  <c:v>0.34030739299934254</c:v>
                </c:pt>
                <c:pt idx="2009">
                  <c:v>0.34000438212271233</c:v>
                </c:pt>
                <c:pt idx="2010">
                  <c:v>0.33959919966608115</c:v>
                </c:pt>
                <c:pt idx="2011">
                  <c:v>0.3393547386391747</c:v>
                </c:pt>
                <c:pt idx="2012">
                  <c:v>0.33913907909145724</c:v>
                </c:pt>
                <c:pt idx="2013">
                  <c:v>0.33879010815049376</c:v>
                </c:pt>
                <c:pt idx="2014">
                  <c:v>0.3384906615949354</c:v>
                </c:pt>
                <c:pt idx="2015">
                  <c:v>0.33817374983369858</c:v>
                </c:pt>
                <c:pt idx="2016">
                  <c:v>0.3376975212611068</c:v>
                </c:pt>
                <c:pt idx="2017">
                  <c:v>0.33734913927738114</c:v>
                </c:pt>
                <c:pt idx="2018">
                  <c:v>0.33704674677763036</c:v>
                </c:pt>
                <c:pt idx="2019">
                  <c:v>0.33668526023316864</c:v>
                </c:pt>
                <c:pt idx="2020">
                  <c:v>0.33638150858579435</c:v>
                </c:pt>
                <c:pt idx="2021">
                  <c:v>0.33600280755107814</c:v>
                </c:pt>
                <c:pt idx="2022">
                  <c:v>0.33557897782451201</c:v>
                </c:pt>
                <c:pt idx="2023">
                  <c:v>0.33517429881509481</c:v>
                </c:pt>
                <c:pt idx="2024">
                  <c:v>0.33468082701690166</c:v>
                </c:pt>
                <c:pt idx="2025">
                  <c:v>0.33430380739311666</c:v>
                </c:pt>
                <c:pt idx="2026">
                  <c:v>0.33405022710454108</c:v>
                </c:pt>
                <c:pt idx="2027">
                  <c:v>0.33374745209806678</c:v>
                </c:pt>
                <c:pt idx="2028">
                  <c:v>0.3335786286810114</c:v>
                </c:pt>
                <c:pt idx="2029">
                  <c:v>0.33336942567883182</c:v>
                </c:pt>
                <c:pt idx="2030">
                  <c:v>0.33297385697661852</c:v>
                </c:pt>
                <c:pt idx="2031">
                  <c:v>0.33263832197577148</c:v>
                </c:pt>
                <c:pt idx="2032">
                  <c:v>0.33218517713447743</c:v>
                </c:pt>
                <c:pt idx="2033">
                  <c:v>0.33176693708624855</c:v>
                </c:pt>
                <c:pt idx="2034">
                  <c:v>0.33150517373947691</c:v>
                </c:pt>
                <c:pt idx="2035">
                  <c:v>0.33118256588911349</c:v>
                </c:pt>
                <c:pt idx="2036">
                  <c:v>0.33080126879817323</c:v>
                </c:pt>
                <c:pt idx="2037">
                  <c:v>0.33043507405427569</c:v>
                </c:pt>
                <c:pt idx="2038">
                  <c:v>0.33020050613961011</c:v>
                </c:pt>
                <c:pt idx="2039">
                  <c:v>0.32995949416499254</c:v>
                </c:pt>
                <c:pt idx="2040">
                  <c:v>0.32969193565324462</c:v>
                </c:pt>
                <c:pt idx="2041">
                  <c:v>0.32951513599828669</c:v>
                </c:pt>
                <c:pt idx="2042">
                  <c:v>0.32934818344768263</c:v>
                </c:pt>
                <c:pt idx="2043">
                  <c:v>0.32912172757041497</c:v>
                </c:pt>
                <c:pt idx="2044">
                  <c:v>0.32899365867715419</c:v>
                </c:pt>
                <c:pt idx="2045">
                  <c:v>0.3287583349096091</c:v>
                </c:pt>
                <c:pt idx="2046">
                  <c:v>0.32827692585511548</c:v>
                </c:pt>
                <c:pt idx="2047">
                  <c:v>0.32777664156201225</c:v>
                </c:pt>
                <c:pt idx="2048">
                  <c:v>0.32734660171228969</c:v>
                </c:pt>
                <c:pt idx="2049">
                  <c:v>0.32722867972909081</c:v>
                </c:pt>
                <c:pt idx="2050">
                  <c:v>0.32723344635300278</c:v>
                </c:pt>
                <c:pt idx="2051">
                  <c:v>0.32702093758199163</c:v>
                </c:pt>
                <c:pt idx="2052">
                  <c:v>0.32664404057993557</c:v>
                </c:pt>
                <c:pt idx="2053">
                  <c:v>0.32627592695642638</c:v>
                </c:pt>
                <c:pt idx="2054">
                  <c:v>0.32593436437189266</c:v>
                </c:pt>
                <c:pt idx="2055">
                  <c:v>0.3256156868888696</c:v>
                </c:pt>
                <c:pt idx="2056">
                  <c:v>0.3253668989583558</c:v>
                </c:pt>
                <c:pt idx="2057">
                  <c:v>0.32519758638353274</c:v>
                </c:pt>
                <c:pt idx="2058">
                  <c:v>0.32496954654796606</c:v>
                </c:pt>
                <c:pt idx="2059">
                  <c:v>0.32443020364286307</c:v>
                </c:pt>
                <c:pt idx="2060">
                  <c:v>0.32392619660157546</c:v>
                </c:pt>
                <c:pt idx="2061">
                  <c:v>0.32344586572535577</c:v>
                </c:pt>
                <c:pt idx="2062">
                  <c:v>0.32285263448805446</c:v>
                </c:pt>
                <c:pt idx="2063">
                  <c:v>0.32265694331703815</c:v>
                </c:pt>
                <c:pt idx="2064">
                  <c:v>0.32258282800558497</c:v>
                </c:pt>
                <c:pt idx="2065">
                  <c:v>0.32226270426073328</c:v>
                </c:pt>
                <c:pt idx="2066">
                  <c:v>0.32186048617455953</c:v>
                </c:pt>
                <c:pt idx="2067">
                  <c:v>0.32132809879708762</c:v>
                </c:pt>
                <c:pt idx="2068">
                  <c:v>0.32075828983089366</c:v>
                </c:pt>
                <c:pt idx="2069">
                  <c:v>0.32016743822589527</c:v>
                </c:pt>
                <c:pt idx="2070">
                  <c:v>0.31941730031758625</c:v>
                </c:pt>
                <c:pt idx="2071">
                  <c:v>0.31871717688344647</c:v>
                </c:pt>
                <c:pt idx="2072">
                  <c:v>0.31808175503617403</c:v>
                </c:pt>
                <c:pt idx="2073">
                  <c:v>0.31742132342135193</c:v>
                </c:pt>
                <c:pt idx="2074">
                  <c:v>0.31692621729450998</c:v>
                </c:pt>
                <c:pt idx="2075">
                  <c:v>0.3164178109170796</c:v>
                </c:pt>
                <c:pt idx="2076">
                  <c:v>0.31571205394054691</c:v>
                </c:pt>
                <c:pt idx="2077">
                  <c:v>0.31506913351614685</c:v>
                </c:pt>
                <c:pt idx="2078">
                  <c:v>0.31456052687978869</c:v>
                </c:pt>
                <c:pt idx="2079">
                  <c:v>0.31397446105554744</c:v>
                </c:pt>
                <c:pt idx="2080">
                  <c:v>0.31356807300909062</c:v>
                </c:pt>
                <c:pt idx="2081">
                  <c:v>0.31318016372143909</c:v>
                </c:pt>
                <c:pt idx="2082">
                  <c:v>0.3125523100047507</c:v>
                </c:pt>
                <c:pt idx="2083">
                  <c:v>0.31211553274230019</c:v>
                </c:pt>
                <c:pt idx="2084">
                  <c:v>0.31159423591250057</c:v>
                </c:pt>
                <c:pt idx="2085">
                  <c:v>0.3109526465413297</c:v>
                </c:pt>
                <c:pt idx="2086">
                  <c:v>0.31041416558500828</c:v>
                </c:pt>
                <c:pt idx="2087">
                  <c:v>0.3097417280668206</c:v>
                </c:pt>
                <c:pt idx="2088">
                  <c:v>0.30913860465824633</c:v>
                </c:pt>
                <c:pt idx="2089">
                  <c:v>0.3085543990541077</c:v>
                </c:pt>
                <c:pt idx="2090">
                  <c:v>0.30780199527195523</c:v>
                </c:pt>
                <c:pt idx="2091">
                  <c:v>0.30709714545107286</c:v>
                </c:pt>
                <c:pt idx="2092">
                  <c:v>0.30662327265377159</c:v>
                </c:pt>
                <c:pt idx="2093">
                  <c:v>0.30601756593028673</c:v>
                </c:pt>
                <c:pt idx="2094">
                  <c:v>0.30539428397118601</c:v>
                </c:pt>
                <c:pt idx="2095">
                  <c:v>0.30528254199736732</c:v>
                </c:pt>
                <c:pt idx="2096">
                  <c:v>0.30479725781079831</c:v>
                </c:pt>
                <c:pt idx="2097">
                  <c:v>0.30397119841547054</c:v>
                </c:pt>
                <c:pt idx="2098">
                  <c:v>0.30352192748307744</c:v>
                </c:pt>
                <c:pt idx="2099">
                  <c:v>0.30279325407284802</c:v>
                </c:pt>
                <c:pt idx="2100">
                  <c:v>0.30203747447399865</c:v>
                </c:pt>
                <c:pt idx="2101">
                  <c:v>0.30167834265932442</c:v>
                </c:pt>
                <c:pt idx="2102">
                  <c:v>0.30124311080247318</c:v>
                </c:pt>
                <c:pt idx="2103">
                  <c:v>0.30079659422712823</c:v>
                </c:pt>
                <c:pt idx="2104">
                  <c:v>0.30036682151916366</c:v>
                </c:pt>
                <c:pt idx="2105">
                  <c:v>0.29985118799647176</c:v>
                </c:pt>
                <c:pt idx="2106">
                  <c:v>0.29934064740032112</c:v>
                </c:pt>
                <c:pt idx="2107">
                  <c:v>0.29873796098188182</c:v>
                </c:pt>
                <c:pt idx="2108">
                  <c:v>0.29823952542991194</c:v>
                </c:pt>
                <c:pt idx="2109">
                  <c:v>0.29786036505424507</c:v>
                </c:pt>
                <c:pt idx="2110">
                  <c:v>0.29729719934887378</c:v>
                </c:pt>
                <c:pt idx="2111">
                  <c:v>0.29693123264415128</c:v>
                </c:pt>
                <c:pt idx="2112">
                  <c:v>0.29648781615952041</c:v>
                </c:pt>
                <c:pt idx="2113">
                  <c:v>0.29565681063862453</c:v>
                </c:pt>
                <c:pt idx="2114">
                  <c:v>0.29513191683528517</c:v>
                </c:pt>
                <c:pt idx="2115">
                  <c:v>0.29470702862607329</c:v>
                </c:pt>
                <c:pt idx="2116">
                  <c:v>0.29411673742200656</c:v>
                </c:pt>
                <c:pt idx="2117">
                  <c:v>0.29369615371945107</c:v>
                </c:pt>
                <c:pt idx="2118">
                  <c:v>0.29340993228010981</c:v>
                </c:pt>
                <c:pt idx="2119">
                  <c:v>0.2928060096298245</c:v>
                </c:pt>
                <c:pt idx="2120">
                  <c:v>0.29219261612389702</c:v>
                </c:pt>
                <c:pt idx="2121">
                  <c:v>0.29190398606919349</c:v>
                </c:pt>
                <c:pt idx="2122">
                  <c:v>0.29109427169722274</c:v>
                </c:pt>
                <c:pt idx="2123">
                  <c:v>0.29039632529309217</c:v>
                </c:pt>
                <c:pt idx="2124">
                  <c:v>0.2903482360037879</c:v>
                </c:pt>
                <c:pt idx="2125">
                  <c:v>0.28975003126209192</c:v>
                </c:pt>
                <c:pt idx="2126">
                  <c:v>0.28939412426525074</c:v>
                </c:pt>
                <c:pt idx="2127">
                  <c:v>0.28927229633388424</c:v>
                </c:pt>
                <c:pt idx="2128">
                  <c:v>0.28856653030737911</c:v>
                </c:pt>
                <c:pt idx="2129">
                  <c:v>0.28829464866236948</c:v>
                </c:pt>
                <c:pt idx="2130">
                  <c:v>0.28833619363311996</c:v>
                </c:pt>
                <c:pt idx="2131">
                  <c:v>0.28774935281455355</c:v>
                </c:pt>
                <c:pt idx="2132">
                  <c:v>0.28713387128885004</c:v>
                </c:pt>
                <c:pt idx="2133">
                  <c:v>0.2867495632182534</c:v>
                </c:pt>
                <c:pt idx="2134">
                  <c:v>0.28630010840776005</c:v>
                </c:pt>
                <c:pt idx="2135">
                  <c:v>0.28623744771632637</c:v>
                </c:pt>
                <c:pt idx="2136">
                  <c:v>0.28583089115354537</c:v>
                </c:pt>
                <c:pt idx="2137">
                  <c:v>0.28480909077603761</c:v>
                </c:pt>
                <c:pt idx="2138">
                  <c:v>0.28378543794518207</c:v>
                </c:pt>
                <c:pt idx="2139">
                  <c:v>0.28257382769556938</c:v>
                </c:pt>
                <c:pt idx="2140">
                  <c:v>0.28244697522512491</c:v>
                </c:pt>
                <c:pt idx="2141">
                  <c:v>0.28239950061336183</c:v>
                </c:pt>
                <c:pt idx="2142">
                  <c:v>0.28262122522164851</c:v>
                </c:pt>
                <c:pt idx="2143">
                  <c:v>0.28245042679939741</c:v>
                </c:pt>
                <c:pt idx="2144">
                  <c:v>0.2819999268723139</c:v>
                </c:pt>
                <c:pt idx="2145">
                  <c:v>0.28156061082673201</c:v>
                </c:pt>
                <c:pt idx="2146">
                  <c:v>0.28105355395176335</c:v>
                </c:pt>
                <c:pt idx="2147">
                  <c:v>0.28061468708593063</c:v>
                </c:pt>
                <c:pt idx="2148">
                  <c:v>0.28058155671819729</c:v>
                </c:pt>
                <c:pt idx="2149">
                  <c:v>0.28061247420879049</c:v>
                </c:pt>
                <c:pt idx="2150">
                  <c:v>0.28013319293475997</c:v>
                </c:pt>
              </c:numCache>
            </c:numRef>
          </c:yVal>
          <c:smooth val="1"/>
          <c:extLst>
            <c:ext xmlns:c16="http://schemas.microsoft.com/office/drawing/2014/chart" uri="{C3380CC4-5D6E-409C-BE32-E72D297353CC}">
              <c16:uniqueId val="{00000048-1C1D-46AE-B92F-7DA50429CA8D}"/>
            </c:ext>
          </c:extLst>
        </c:ser>
        <c:ser>
          <c:idx val="73"/>
          <c:order val="73"/>
          <c:spPr>
            <a:ln w="19050" cap="rnd">
              <a:solidFill>
                <a:schemeClr val="accent2">
                  <a:lumMod val="8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Database'!$ED$122:$ED$2272</c:f>
              <c:numCache>
                <c:formatCode>General</c:formatCode>
                <c:ptCount val="2151"/>
                <c:pt idx="0">
                  <c:v>5.2207043851707775E-2</c:v>
                </c:pt>
                <c:pt idx="1">
                  <c:v>6.5756562028771559E-2</c:v>
                </c:pt>
                <c:pt idx="2">
                  <c:v>6.6615715139934639E-2</c:v>
                </c:pt>
                <c:pt idx="3">
                  <c:v>5.7286544520560444E-2</c:v>
                </c:pt>
                <c:pt idx="4">
                  <c:v>4.9994465134200437E-2</c:v>
                </c:pt>
                <c:pt idx="5">
                  <c:v>5.5874782102880959E-2</c:v>
                </c:pt>
                <c:pt idx="6">
                  <c:v>5.7183074898864567E-2</c:v>
                </c:pt>
                <c:pt idx="7">
                  <c:v>5.6487571718746375E-2</c:v>
                </c:pt>
                <c:pt idx="8">
                  <c:v>6.0984644000721955E-2</c:v>
                </c:pt>
                <c:pt idx="9">
                  <c:v>6.0366898982930961E-2</c:v>
                </c:pt>
                <c:pt idx="10">
                  <c:v>5.6467248201333253E-2</c:v>
                </c:pt>
                <c:pt idx="11">
                  <c:v>5.1487535249748972E-2</c:v>
                </c:pt>
                <c:pt idx="12">
                  <c:v>5.1772028790643403E-2</c:v>
                </c:pt>
                <c:pt idx="13">
                  <c:v>5.8750606583143045E-2</c:v>
                </c:pt>
                <c:pt idx="14">
                  <c:v>6.3045618777516119E-2</c:v>
                </c:pt>
                <c:pt idx="15">
                  <c:v>5.3828923067910261E-2</c:v>
                </c:pt>
                <c:pt idx="16">
                  <c:v>5.2311235862901477E-2</c:v>
                </c:pt>
                <c:pt idx="17">
                  <c:v>5.7305384801804478E-2</c:v>
                </c:pt>
                <c:pt idx="18">
                  <c:v>5.9886173002232403E-2</c:v>
                </c:pt>
                <c:pt idx="19">
                  <c:v>5.4491862566084792E-2</c:v>
                </c:pt>
                <c:pt idx="20">
                  <c:v>5.0464746766217677E-2</c:v>
                </c:pt>
                <c:pt idx="21">
                  <c:v>5.1862413331123049E-2</c:v>
                </c:pt>
                <c:pt idx="22">
                  <c:v>6.1045661207685419E-2</c:v>
                </c:pt>
                <c:pt idx="23">
                  <c:v>6.1308471482915988E-2</c:v>
                </c:pt>
                <c:pt idx="24">
                  <c:v>5.6995301104256692E-2</c:v>
                </c:pt>
                <c:pt idx="25">
                  <c:v>6.0366315242875813E-2</c:v>
                </c:pt>
                <c:pt idx="26">
                  <c:v>5.7492532864454243E-2</c:v>
                </c:pt>
                <c:pt idx="27">
                  <c:v>5.4663640351974095E-2</c:v>
                </c:pt>
                <c:pt idx="28">
                  <c:v>5.7743137324092121E-2</c:v>
                </c:pt>
                <c:pt idx="29">
                  <c:v>6.0047188266814745E-2</c:v>
                </c:pt>
                <c:pt idx="30">
                  <c:v>5.8980465027944518E-2</c:v>
                </c:pt>
                <c:pt idx="31">
                  <c:v>5.6649850244790391E-2</c:v>
                </c:pt>
                <c:pt idx="32">
                  <c:v>5.9513999261414617E-2</c:v>
                </c:pt>
                <c:pt idx="33">
                  <c:v>5.9842095449327393E-2</c:v>
                </c:pt>
                <c:pt idx="34">
                  <c:v>5.7928776867519238E-2</c:v>
                </c:pt>
                <c:pt idx="35">
                  <c:v>5.805973496609803E-2</c:v>
                </c:pt>
                <c:pt idx="36">
                  <c:v>6.0220224957051781E-2</c:v>
                </c:pt>
                <c:pt idx="37">
                  <c:v>6.1125600248737345E-2</c:v>
                </c:pt>
                <c:pt idx="38">
                  <c:v>6.011620339720955E-2</c:v>
                </c:pt>
                <c:pt idx="39">
                  <c:v>5.9714787492969233E-2</c:v>
                </c:pt>
                <c:pt idx="40">
                  <c:v>6.1181765259755584E-2</c:v>
                </c:pt>
                <c:pt idx="41">
                  <c:v>6.4190885128288314E-2</c:v>
                </c:pt>
                <c:pt idx="42">
                  <c:v>6.3394979013586331E-2</c:v>
                </c:pt>
                <c:pt idx="43">
                  <c:v>6.1924284692745156E-2</c:v>
                </c:pt>
                <c:pt idx="44">
                  <c:v>6.1295169651931679E-2</c:v>
                </c:pt>
                <c:pt idx="45">
                  <c:v>6.2463180039569056E-2</c:v>
                </c:pt>
                <c:pt idx="46">
                  <c:v>6.151403861060032E-2</c:v>
                </c:pt>
                <c:pt idx="47">
                  <c:v>6.0647622504537313E-2</c:v>
                </c:pt>
                <c:pt idx="48">
                  <c:v>6.3712980335178318E-2</c:v>
                </c:pt>
                <c:pt idx="49">
                  <c:v>6.4899700143248709E-2</c:v>
                </c:pt>
                <c:pt idx="50">
                  <c:v>6.4521335995595785E-2</c:v>
                </c:pt>
                <c:pt idx="51">
                  <c:v>6.4331798676166826E-2</c:v>
                </c:pt>
                <c:pt idx="52">
                  <c:v>6.4253876191792958E-2</c:v>
                </c:pt>
                <c:pt idx="53">
                  <c:v>6.4695242014388421E-2</c:v>
                </c:pt>
                <c:pt idx="54">
                  <c:v>6.5786821734816911E-2</c:v>
                </c:pt>
                <c:pt idx="55">
                  <c:v>6.6946226986248136E-2</c:v>
                </c:pt>
                <c:pt idx="56">
                  <c:v>6.6203621223441256E-2</c:v>
                </c:pt>
                <c:pt idx="57">
                  <c:v>6.4776192573160085E-2</c:v>
                </c:pt>
                <c:pt idx="58">
                  <c:v>6.6010698337693394E-2</c:v>
                </c:pt>
                <c:pt idx="59">
                  <c:v>6.6944121174113913E-2</c:v>
                </c:pt>
                <c:pt idx="60">
                  <c:v>6.6789162185630857E-2</c:v>
                </c:pt>
                <c:pt idx="61">
                  <c:v>6.5278646009731503E-2</c:v>
                </c:pt>
                <c:pt idx="62">
                  <c:v>6.5649558736436686E-2</c:v>
                </c:pt>
                <c:pt idx="63">
                  <c:v>6.6988262970878176E-2</c:v>
                </c:pt>
                <c:pt idx="64">
                  <c:v>6.8066809703450179E-2</c:v>
                </c:pt>
                <c:pt idx="65">
                  <c:v>6.8606657491539866E-2</c:v>
                </c:pt>
                <c:pt idx="66">
                  <c:v>6.8417915190464848E-2</c:v>
                </c:pt>
                <c:pt idx="67">
                  <c:v>6.81612318814631E-2</c:v>
                </c:pt>
                <c:pt idx="68">
                  <c:v>6.8556324275597477E-2</c:v>
                </c:pt>
                <c:pt idx="69">
                  <c:v>6.8806749668196651E-2</c:v>
                </c:pt>
                <c:pt idx="70">
                  <c:v>6.9332512461773688E-2</c:v>
                </c:pt>
                <c:pt idx="71">
                  <c:v>7.0665835610020059E-2</c:v>
                </c:pt>
                <c:pt idx="72">
                  <c:v>7.0444240694632745E-2</c:v>
                </c:pt>
                <c:pt idx="73">
                  <c:v>7.0331807727809489E-2</c:v>
                </c:pt>
                <c:pt idx="74">
                  <c:v>7.1914341463438489E-2</c:v>
                </c:pt>
                <c:pt idx="75">
                  <c:v>7.2525091015011187E-2</c:v>
                </c:pt>
                <c:pt idx="76">
                  <c:v>7.2113005776980488E-2</c:v>
                </c:pt>
                <c:pt idx="77">
                  <c:v>7.156562188985284E-2</c:v>
                </c:pt>
                <c:pt idx="78">
                  <c:v>7.2893388050350449E-2</c:v>
                </c:pt>
                <c:pt idx="79">
                  <c:v>7.3881552415916513E-2</c:v>
                </c:pt>
                <c:pt idx="80">
                  <c:v>7.404997361263245E-2</c:v>
                </c:pt>
                <c:pt idx="81">
                  <c:v>7.4295671654768261E-2</c:v>
                </c:pt>
                <c:pt idx="82">
                  <c:v>7.4738261933271599E-2</c:v>
                </c:pt>
                <c:pt idx="83">
                  <c:v>7.5406680512250232E-2</c:v>
                </c:pt>
                <c:pt idx="84">
                  <c:v>7.6337042721236439E-2</c:v>
                </c:pt>
                <c:pt idx="85">
                  <c:v>7.6995131404870909E-2</c:v>
                </c:pt>
                <c:pt idx="86">
                  <c:v>7.762060538646709E-2</c:v>
                </c:pt>
                <c:pt idx="87">
                  <c:v>7.8191832569105016E-2</c:v>
                </c:pt>
                <c:pt idx="88">
                  <c:v>7.8222437482640295E-2</c:v>
                </c:pt>
                <c:pt idx="89">
                  <c:v>7.8718343977275659E-2</c:v>
                </c:pt>
                <c:pt idx="90">
                  <c:v>7.9681285528120413E-2</c:v>
                </c:pt>
                <c:pt idx="91">
                  <c:v>7.9968267117632524E-2</c:v>
                </c:pt>
                <c:pt idx="92">
                  <c:v>8.0760596582615043E-2</c:v>
                </c:pt>
                <c:pt idx="93">
                  <c:v>8.1708259669743696E-2</c:v>
                </c:pt>
                <c:pt idx="94">
                  <c:v>8.1764158627660968E-2</c:v>
                </c:pt>
                <c:pt idx="95">
                  <c:v>8.2088075167089519E-2</c:v>
                </c:pt>
                <c:pt idx="96">
                  <c:v>8.2555219398951177E-2</c:v>
                </c:pt>
                <c:pt idx="97">
                  <c:v>8.3120184689210772E-2</c:v>
                </c:pt>
                <c:pt idx="98">
                  <c:v>8.4113103305738401E-2</c:v>
                </c:pt>
                <c:pt idx="99">
                  <c:v>8.4826605308189751E-2</c:v>
                </c:pt>
                <c:pt idx="100">
                  <c:v>8.5123410853669021E-2</c:v>
                </c:pt>
                <c:pt idx="101">
                  <c:v>8.5606922271921307E-2</c:v>
                </c:pt>
                <c:pt idx="102">
                  <c:v>8.6133446474465011E-2</c:v>
                </c:pt>
                <c:pt idx="103">
                  <c:v>8.6548465344487568E-2</c:v>
                </c:pt>
                <c:pt idx="104">
                  <c:v>8.6739623194460616E-2</c:v>
                </c:pt>
                <c:pt idx="105">
                  <c:v>8.7195683638725777E-2</c:v>
                </c:pt>
                <c:pt idx="106">
                  <c:v>8.7737027656175026E-2</c:v>
                </c:pt>
                <c:pt idx="107">
                  <c:v>8.8120987551047913E-2</c:v>
                </c:pt>
                <c:pt idx="108">
                  <c:v>8.87069936695426E-2</c:v>
                </c:pt>
                <c:pt idx="109">
                  <c:v>8.9345331431210817E-2</c:v>
                </c:pt>
                <c:pt idx="110">
                  <c:v>8.9801170188013937E-2</c:v>
                </c:pt>
                <c:pt idx="111">
                  <c:v>8.9700362659618282E-2</c:v>
                </c:pt>
                <c:pt idx="112">
                  <c:v>8.9920300815854934E-2</c:v>
                </c:pt>
                <c:pt idx="113">
                  <c:v>9.051260628278375E-2</c:v>
                </c:pt>
                <c:pt idx="114">
                  <c:v>9.0344011971172741E-2</c:v>
                </c:pt>
                <c:pt idx="115">
                  <c:v>9.056900541123912E-2</c:v>
                </c:pt>
                <c:pt idx="116">
                  <c:v>9.1134088936197385E-2</c:v>
                </c:pt>
                <c:pt idx="117">
                  <c:v>9.15447682153296E-2</c:v>
                </c:pt>
                <c:pt idx="118">
                  <c:v>9.2074544402165739E-2</c:v>
                </c:pt>
                <c:pt idx="119">
                  <c:v>9.2619654184017519E-2</c:v>
                </c:pt>
                <c:pt idx="120">
                  <c:v>9.3103807756808946E-2</c:v>
                </c:pt>
                <c:pt idx="121">
                  <c:v>9.3294309754731228E-2</c:v>
                </c:pt>
                <c:pt idx="122">
                  <c:v>9.3500176522851627E-2</c:v>
                </c:pt>
                <c:pt idx="123">
                  <c:v>9.3800215085476757E-2</c:v>
                </c:pt>
                <c:pt idx="124">
                  <c:v>9.3774639439148585E-2</c:v>
                </c:pt>
                <c:pt idx="125">
                  <c:v>9.4292650779414844E-2</c:v>
                </c:pt>
                <c:pt idx="126">
                  <c:v>9.5180273891812786E-2</c:v>
                </c:pt>
                <c:pt idx="127">
                  <c:v>9.5149095527541402E-2</c:v>
                </c:pt>
                <c:pt idx="128">
                  <c:v>9.539419338359463E-2</c:v>
                </c:pt>
                <c:pt idx="129">
                  <c:v>9.5970019833880413E-2</c:v>
                </c:pt>
                <c:pt idx="130">
                  <c:v>9.636367521524887E-2</c:v>
                </c:pt>
                <c:pt idx="131">
                  <c:v>9.660815035034194E-2</c:v>
                </c:pt>
                <c:pt idx="132">
                  <c:v>9.679334142683188E-2</c:v>
                </c:pt>
                <c:pt idx="133">
                  <c:v>9.7001236349522665E-2</c:v>
                </c:pt>
                <c:pt idx="134">
                  <c:v>9.7395847993520648E-2</c:v>
                </c:pt>
                <c:pt idx="135">
                  <c:v>9.7761311191608399E-2</c:v>
                </c:pt>
                <c:pt idx="136">
                  <c:v>9.808723971259331E-2</c:v>
                </c:pt>
                <c:pt idx="137">
                  <c:v>9.8582537502271236E-2</c:v>
                </c:pt>
                <c:pt idx="138">
                  <c:v>9.9060064070471965E-2</c:v>
                </c:pt>
                <c:pt idx="139">
                  <c:v>9.9469786480161471E-2</c:v>
                </c:pt>
                <c:pt idx="140">
                  <c:v>9.9873911331744683E-2</c:v>
                </c:pt>
                <c:pt idx="141">
                  <c:v>0.10029890596421474</c:v>
                </c:pt>
                <c:pt idx="142">
                  <c:v>0.10088681815029006</c:v>
                </c:pt>
                <c:pt idx="143">
                  <c:v>0.1018113576601356</c:v>
                </c:pt>
                <c:pt idx="144">
                  <c:v>0.10200309617840293</c:v>
                </c:pt>
                <c:pt idx="145">
                  <c:v>0.10214658497142769</c:v>
                </c:pt>
                <c:pt idx="146">
                  <c:v>0.10281102814280324</c:v>
                </c:pt>
                <c:pt idx="147">
                  <c:v>0.10321587368196648</c:v>
                </c:pt>
                <c:pt idx="148">
                  <c:v>0.10374331139428279</c:v>
                </c:pt>
                <c:pt idx="149">
                  <c:v>0.10443062762557202</c:v>
                </c:pt>
                <c:pt idx="150">
                  <c:v>0.10483259092456541</c:v>
                </c:pt>
                <c:pt idx="151">
                  <c:v>0.10535189903902792</c:v>
                </c:pt>
                <c:pt idx="152">
                  <c:v>0.10601789226455403</c:v>
                </c:pt>
                <c:pt idx="153">
                  <c:v>0.10659848818793384</c:v>
                </c:pt>
                <c:pt idx="154">
                  <c:v>0.10730343244352271</c:v>
                </c:pt>
                <c:pt idx="155">
                  <c:v>0.10800870723825058</c:v>
                </c:pt>
                <c:pt idx="156">
                  <c:v>0.10841933301131966</c:v>
                </c:pt>
                <c:pt idx="157">
                  <c:v>0.10868845784825214</c:v>
                </c:pt>
                <c:pt idx="158">
                  <c:v>0.10913515698651134</c:v>
                </c:pt>
                <c:pt idx="159">
                  <c:v>0.10984967950965631</c:v>
                </c:pt>
                <c:pt idx="160">
                  <c:v>0.11036924623669982</c:v>
                </c:pt>
                <c:pt idx="161">
                  <c:v>0.11089099559867659</c:v>
                </c:pt>
                <c:pt idx="162">
                  <c:v>0.11148351059608358</c:v>
                </c:pt>
                <c:pt idx="163">
                  <c:v>0.11190403969348305</c:v>
                </c:pt>
                <c:pt idx="164">
                  <c:v>0.1125246711096204</c:v>
                </c:pt>
                <c:pt idx="165">
                  <c:v>0.11324835396124076</c:v>
                </c:pt>
                <c:pt idx="166">
                  <c:v>0.11374045417734689</c:v>
                </c:pt>
                <c:pt idx="167">
                  <c:v>0.11438937951672944</c:v>
                </c:pt>
                <c:pt idx="168">
                  <c:v>0.11510273992498447</c:v>
                </c:pt>
                <c:pt idx="169">
                  <c:v>0.11572301178542954</c:v>
                </c:pt>
                <c:pt idx="170">
                  <c:v>0.11625772500626143</c:v>
                </c:pt>
                <c:pt idx="171">
                  <c:v>0.11690037271640068</c:v>
                </c:pt>
                <c:pt idx="172">
                  <c:v>0.11768534057884471</c:v>
                </c:pt>
                <c:pt idx="173">
                  <c:v>0.11832995314661771</c:v>
                </c:pt>
                <c:pt idx="174">
                  <c:v>0.11896215804632503</c:v>
                </c:pt>
                <c:pt idx="175">
                  <c:v>0.11963073649234719</c:v>
                </c:pt>
                <c:pt idx="176">
                  <c:v>0.12031236776627814</c:v>
                </c:pt>
                <c:pt idx="177">
                  <c:v>0.12093077824236682</c:v>
                </c:pt>
                <c:pt idx="178">
                  <c:v>0.12153314950563783</c:v>
                </c:pt>
                <c:pt idx="179">
                  <c:v>0.12220382304983757</c:v>
                </c:pt>
                <c:pt idx="180">
                  <c:v>0.12304981433783853</c:v>
                </c:pt>
                <c:pt idx="181">
                  <c:v>0.12385207852926951</c:v>
                </c:pt>
                <c:pt idx="182">
                  <c:v>0.12446212875407418</c:v>
                </c:pt>
                <c:pt idx="183">
                  <c:v>0.12537332493712613</c:v>
                </c:pt>
                <c:pt idx="184">
                  <c:v>0.12618704187468091</c:v>
                </c:pt>
                <c:pt idx="185">
                  <c:v>0.12675906182067542</c:v>
                </c:pt>
                <c:pt idx="186">
                  <c:v>0.12755563551764618</c:v>
                </c:pt>
                <c:pt idx="187">
                  <c:v>0.12847346880705493</c:v>
                </c:pt>
                <c:pt idx="188">
                  <c:v>0.12938785642525144</c:v>
                </c:pt>
                <c:pt idx="189">
                  <c:v>0.13005938921848165</c:v>
                </c:pt>
                <c:pt idx="190">
                  <c:v>0.13091525314452082</c:v>
                </c:pt>
                <c:pt idx="191">
                  <c:v>0.13189992411638746</c:v>
                </c:pt>
                <c:pt idx="192">
                  <c:v>0.13277282745328364</c:v>
                </c:pt>
                <c:pt idx="193">
                  <c:v>0.13360404632130629</c:v>
                </c:pt>
                <c:pt idx="194">
                  <c:v>0.13449193084485736</c:v>
                </c:pt>
                <c:pt idx="195">
                  <c:v>0.13547373575034438</c:v>
                </c:pt>
                <c:pt idx="196">
                  <c:v>0.13638382793535267</c:v>
                </c:pt>
                <c:pt idx="197">
                  <c:v>0.13734122994831224</c:v>
                </c:pt>
                <c:pt idx="198">
                  <c:v>0.13839921815853221</c:v>
                </c:pt>
                <c:pt idx="199">
                  <c:v>0.13945625587989646</c:v>
                </c:pt>
                <c:pt idx="200">
                  <c:v>0.1404588603998331</c:v>
                </c:pt>
                <c:pt idx="201">
                  <c:v>0.14143567458051651</c:v>
                </c:pt>
                <c:pt idx="202">
                  <c:v>0.14247854504302662</c:v>
                </c:pt>
                <c:pt idx="203">
                  <c:v>0.14358171622176563</c:v>
                </c:pt>
                <c:pt idx="204">
                  <c:v>0.14468820546230457</c:v>
                </c:pt>
                <c:pt idx="205">
                  <c:v>0.14575291106587929</c:v>
                </c:pt>
                <c:pt idx="206">
                  <c:v>0.14688182362086225</c:v>
                </c:pt>
                <c:pt idx="207">
                  <c:v>0.1480272601383239</c:v>
                </c:pt>
                <c:pt idx="208">
                  <c:v>0.14915222789582216</c:v>
                </c:pt>
                <c:pt idx="209">
                  <c:v>0.15027642645093858</c:v>
                </c:pt>
                <c:pt idx="210">
                  <c:v>0.15142785242337528</c:v>
                </c:pt>
                <c:pt idx="211">
                  <c:v>0.15258322019213458</c:v>
                </c:pt>
                <c:pt idx="212">
                  <c:v>0.15369065738578333</c:v>
                </c:pt>
                <c:pt idx="213">
                  <c:v>0.15484447146413399</c:v>
                </c:pt>
                <c:pt idx="214">
                  <c:v>0.15604384000915383</c:v>
                </c:pt>
                <c:pt idx="215">
                  <c:v>0.15724323213507638</c:v>
                </c:pt>
                <c:pt idx="216">
                  <c:v>0.15836451348927594</c:v>
                </c:pt>
                <c:pt idx="217">
                  <c:v>0.15947444395435637</c:v>
                </c:pt>
                <c:pt idx="218">
                  <c:v>0.16064365778728754</c:v>
                </c:pt>
                <c:pt idx="219">
                  <c:v>0.16174231689099342</c:v>
                </c:pt>
                <c:pt idx="220">
                  <c:v>0.16283454747899107</c:v>
                </c:pt>
                <c:pt idx="221">
                  <c:v>0.16396703206755725</c:v>
                </c:pt>
                <c:pt idx="222">
                  <c:v>0.1650967809173475</c:v>
                </c:pt>
                <c:pt idx="223">
                  <c:v>0.16617285520899527</c:v>
                </c:pt>
                <c:pt idx="224">
                  <c:v>0.16720718496868855</c:v>
                </c:pt>
                <c:pt idx="225">
                  <c:v>0.16829687554899389</c:v>
                </c:pt>
                <c:pt idx="226">
                  <c:v>0.16936137845743482</c:v>
                </c:pt>
                <c:pt idx="227">
                  <c:v>0.17039027481546043</c:v>
                </c:pt>
                <c:pt idx="228">
                  <c:v>0.17144168266655654</c:v>
                </c:pt>
                <c:pt idx="229">
                  <c:v>0.17246720125986614</c:v>
                </c:pt>
                <c:pt idx="230">
                  <c:v>0.17346740679029393</c:v>
                </c:pt>
                <c:pt idx="231">
                  <c:v>0.17445523533353713</c:v>
                </c:pt>
                <c:pt idx="232">
                  <c:v>0.17541257573581034</c:v>
                </c:pt>
                <c:pt idx="233">
                  <c:v>0.17630240685498419</c:v>
                </c:pt>
                <c:pt idx="234">
                  <c:v>0.17712904731643406</c:v>
                </c:pt>
                <c:pt idx="235">
                  <c:v>0.17810609133673236</c:v>
                </c:pt>
                <c:pt idx="236">
                  <c:v>0.17902822938405261</c:v>
                </c:pt>
                <c:pt idx="237">
                  <c:v>0.17984231059872838</c:v>
                </c:pt>
                <c:pt idx="238">
                  <c:v>0.18069621290260066</c:v>
                </c:pt>
                <c:pt idx="239">
                  <c:v>0.18151142421345567</c:v>
                </c:pt>
                <c:pt idx="240">
                  <c:v>0.18230485717815781</c:v>
                </c:pt>
                <c:pt idx="241">
                  <c:v>0.18311783086151823</c:v>
                </c:pt>
                <c:pt idx="242">
                  <c:v>0.1839004811747269</c:v>
                </c:pt>
                <c:pt idx="243">
                  <c:v>0.18469990266512479</c:v>
                </c:pt>
                <c:pt idx="244">
                  <c:v>0.18554642459966586</c:v>
                </c:pt>
                <c:pt idx="245">
                  <c:v>0.18636556999173562</c:v>
                </c:pt>
                <c:pt idx="246">
                  <c:v>0.18713127327956749</c:v>
                </c:pt>
                <c:pt idx="247">
                  <c:v>0.18784244271761344</c:v>
                </c:pt>
                <c:pt idx="248">
                  <c:v>0.18858332093855648</c:v>
                </c:pt>
                <c:pt idx="249">
                  <c:v>0.18931267592579562</c:v>
                </c:pt>
                <c:pt idx="250">
                  <c:v>0.19004543799589682</c:v>
                </c:pt>
                <c:pt idx="251">
                  <c:v>0.19082899405255335</c:v>
                </c:pt>
                <c:pt idx="252">
                  <c:v>0.19157896822222101</c:v>
                </c:pt>
                <c:pt idx="253">
                  <c:v>0.19226922780903402</c:v>
                </c:pt>
                <c:pt idx="254">
                  <c:v>0.19288281985752062</c:v>
                </c:pt>
                <c:pt idx="255">
                  <c:v>0.19351333745111157</c:v>
                </c:pt>
                <c:pt idx="256">
                  <c:v>0.19412172994086885</c:v>
                </c:pt>
                <c:pt idx="257">
                  <c:v>0.19464917785895056</c:v>
                </c:pt>
                <c:pt idx="258">
                  <c:v>0.19519881707316766</c:v>
                </c:pt>
                <c:pt idx="259">
                  <c:v>0.1957905715159014</c:v>
                </c:pt>
                <c:pt idx="260">
                  <c:v>0.19636602550750784</c:v>
                </c:pt>
                <c:pt idx="261">
                  <c:v>0.1967685049418452</c:v>
                </c:pt>
                <c:pt idx="262">
                  <c:v>0.19714143956386468</c:v>
                </c:pt>
                <c:pt idx="263">
                  <c:v>0.19752327390885052</c:v>
                </c:pt>
                <c:pt idx="264">
                  <c:v>0.19793278242078716</c:v>
                </c:pt>
                <c:pt idx="265">
                  <c:v>0.19832370297525173</c:v>
                </c:pt>
                <c:pt idx="266">
                  <c:v>0.19871803610227412</c:v>
                </c:pt>
                <c:pt idx="267">
                  <c:v>0.19914392919835255</c:v>
                </c:pt>
                <c:pt idx="268">
                  <c:v>0.19956811683585593</c:v>
                </c:pt>
                <c:pt idx="269">
                  <c:v>0.19997221880726646</c:v>
                </c:pt>
                <c:pt idx="270">
                  <c:v>0.20033338058210082</c:v>
                </c:pt>
                <c:pt idx="271">
                  <c:v>0.20072750120584618</c:v>
                </c:pt>
                <c:pt idx="272">
                  <c:v>0.20122416879969363</c:v>
                </c:pt>
                <c:pt idx="273">
                  <c:v>0.20173958811257423</c:v>
                </c:pt>
                <c:pt idx="274">
                  <c:v>0.20206820195351202</c:v>
                </c:pt>
                <c:pt idx="275">
                  <c:v>0.20246708787216472</c:v>
                </c:pt>
                <c:pt idx="276">
                  <c:v>0.20293070042127181</c:v>
                </c:pt>
                <c:pt idx="277">
                  <c:v>0.20334272607072437</c:v>
                </c:pt>
                <c:pt idx="278">
                  <c:v>0.20374093447052485</c:v>
                </c:pt>
                <c:pt idx="279">
                  <c:v>0.20416932986224637</c:v>
                </c:pt>
                <c:pt idx="280">
                  <c:v>0.20465046839218551</c:v>
                </c:pt>
                <c:pt idx="281">
                  <c:v>0.20506019081724466</c:v>
                </c:pt>
                <c:pt idx="282">
                  <c:v>0.20546443400523171</c:v>
                </c:pt>
                <c:pt idx="283">
                  <c:v>0.20591530923602244</c:v>
                </c:pt>
                <c:pt idx="284">
                  <c:v>0.20638014183907646</c:v>
                </c:pt>
                <c:pt idx="285">
                  <c:v>0.20679888184921827</c:v>
                </c:pt>
                <c:pt idx="286">
                  <c:v>0.20718678888225917</c:v>
                </c:pt>
                <c:pt idx="287">
                  <c:v>0.2076009217924972</c:v>
                </c:pt>
                <c:pt idx="288">
                  <c:v>0.20804797252893462</c:v>
                </c:pt>
                <c:pt idx="289">
                  <c:v>0.2084782632329085</c:v>
                </c:pt>
                <c:pt idx="290">
                  <c:v>0.20885829973617587</c:v>
                </c:pt>
                <c:pt idx="291">
                  <c:v>0.20929168895605232</c:v>
                </c:pt>
                <c:pt idx="292">
                  <c:v>0.20972612569503166</c:v>
                </c:pt>
                <c:pt idx="293">
                  <c:v>0.21011765796855711</c:v>
                </c:pt>
                <c:pt idx="294">
                  <c:v>0.21050511085394111</c:v>
                </c:pt>
                <c:pt idx="295">
                  <c:v>0.21091366273025666</c:v>
                </c:pt>
                <c:pt idx="296">
                  <c:v>0.21133677829754707</c:v>
                </c:pt>
                <c:pt idx="297">
                  <c:v>0.2117670668108218</c:v>
                </c:pt>
                <c:pt idx="298">
                  <c:v>0.21213782671560774</c:v>
                </c:pt>
                <c:pt idx="299">
                  <c:v>0.21247868318550725</c:v>
                </c:pt>
                <c:pt idx="300">
                  <c:v>0.21286800234526501</c:v>
                </c:pt>
                <c:pt idx="301">
                  <c:v>0.21324523747165744</c:v>
                </c:pt>
                <c:pt idx="302">
                  <c:v>0.21362847561800927</c:v>
                </c:pt>
                <c:pt idx="303">
                  <c:v>0.21401687544083528</c:v>
                </c:pt>
                <c:pt idx="304">
                  <c:v>0.21439813090984902</c:v>
                </c:pt>
                <c:pt idx="305">
                  <c:v>0.21477181725000014</c:v>
                </c:pt>
                <c:pt idx="306">
                  <c:v>0.21514234829558321</c:v>
                </c:pt>
                <c:pt idx="307">
                  <c:v>0.21547009594001942</c:v>
                </c:pt>
                <c:pt idx="308">
                  <c:v>0.21580886814348443</c:v>
                </c:pt>
                <c:pt idx="309">
                  <c:v>0.21615494554096507</c:v>
                </c:pt>
                <c:pt idx="310">
                  <c:v>0.216455886297654</c:v>
                </c:pt>
                <c:pt idx="311">
                  <c:v>0.21681659240480253</c:v>
                </c:pt>
                <c:pt idx="312">
                  <c:v>0.21721959118684894</c:v>
                </c:pt>
                <c:pt idx="313">
                  <c:v>0.21760182870565523</c:v>
                </c:pt>
                <c:pt idx="314">
                  <c:v>0.21796305863955526</c:v>
                </c:pt>
                <c:pt idx="315">
                  <c:v>0.218313716677217</c:v>
                </c:pt>
                <c:pt idx="316">
                  <c:v>0.21867464455123756</c:v>
                </c:pt>
                <c:pt idx="317">
                  <c:v>0.21913474280117504</c:v>
                </c:pt>
                <c:pt idx="318">
                  <c:v>0.21955359981015468</c:v>
                </c:pt>
                <c:pt idx="319">
                  <c:v>0.21992035139315477</c:v>
                </c:pt>
                <c:pt idx="320">
                  <c:v>0.22038792477312241</c:v>
                </c:pt>
                <c:pt idx="321">
                  <c:v>0.2208701628651131</c:v>
                </c:pt>
                <c:pt idx="322">
                  <c:v>0.22135287710334939</c:v>
                </c:pt>
                <c:pt idx="323">
                  <c:v>0.22184083207085212</c:v>
                </c:pt>
                <c:pt idx="324">
                  <c:v>0.22236711594703332</c:v>
                </c:pt>
                <c:pt idx="325">
                  <c:v>0.22292493705421937</c:v>
                </c:pt>
                <c:pt idx="326">
                  <c:v>0.223485684953491</c:v>
                </c:pt>
                <c:pt idx="327">
                  <c:v>0.22396693206675486</c:v>
                </c:pt>
                <c:pt idx="328">
                  <c:v>0.22448371662885611</c:v>
                </c:pt>
                <c:pt idx="329">
                  <c:v>0.22506808296802205</c:v>
                </c:pt>
                <c:pt idx="330">
                  <c:v>0.22560858557421803</c:v>
                </c:pt>
                <c:pt idx="331">
                  <c:v>0.22611729458637489</c:v>
                </c:pt>
                <c:pt idx="332">
                  <c:v>0.22661678238480756</c:v>
                </c:pt>
                <c:pt idx="333">
                  <c:v>0.2271736674356076</c:v>
                </c:pt>
                <c:pt idx="334">
                  <c:v>0.22767561338302197</c:v>
                </c:pt>
                <c:pt idx="335">
                  <c:v>0.22815730765148465</c:v>
                </c:pt>
                <c:pt idx="336">
                  <c:v>0.22867081742214515</c:v>
                </c:pt>
                <c:pt idx="337">
                  <c:v>0.22918521414752865</c:v>
                </c:pt>
                <c:pt idx="338">
                  <c:v>0.22967375502235599</c:v>
                </c:pt>
                <c:pt idx="339">
                  <c:v>0.23011473180423903</c:v>
                </c:pt>
                <c:pt idx="340">
                  <c:v>0.23056381727364808</c:v>
                </c:pt>
                <c:pt idx="341">
                  <c:v>0.23104171036023624</c:v>
                </c:pt>
                <c:pt idx="342">
                  <c:v>0.23154009865679223</c:v>
                </c:pt>
                <c:pt idx="343">
                  <c:v>0.23199941877762242</c:v>
                </c:pt>
                <c:pt idx="344">
                  <c:v>0.23248500122638452</c:v>
                </c:pt>
                <c:pt idx="345">
                  <c:v>0.23296235400904589</c:v>
                </c:pt>
                <c:pt idx="346">
                  <c:v>0.23335607806800271</c:v>
                </c:pt>
                <c:pt idx="347">
                  <c:v>0.23378454435371276</c:v>
                </c:pt>
                <c:pt idx="348">
                  <c:v>0.23423238393948267</c:v>
                </c:pt>
                <c:pt idx="349">
                  <c:v>0.23467497234799484</c:v>
                </c:pt>
                <c:pt idx="350">
                  <c:v>0.23515750999935844</c:v>
                </c:pt>
                <c:pt idx="351">
                  <c:v>0.23561208506343104</c:v>
                </c:pt>
                <c:pt idx="352">
                  <c:v>0.23603000384348952</c:v>
                </c:pt>
                <c:pt idx="353">
                  <c:v>0.23642111053550766</c:v>
                </c:pt>
                <c:pt idx="354">
                  <c:v>0.23685335047597059</c:v>
                </c:pt>
                <c:pt idx="355">
                  <c:v>0.23730724457830044</c:v>
                </c:pt>
                <c:pt idx="356">
                  <c:v>0.23772801986427042</c:v>
                </c:pt>
                <c:pt idx="357">
                  <c:v>0.23815405402077347</c:v>
                </c:pt>
                <c:pt idx="358">
                  <c:v>0.23857447895428177</c:v>
                </c:pt>
                <c:pt idx="359">
                  <c:v>0.23901618858941523</c:v>
                </c:pt>
                <c:pt idx="360">
                  <c:v>0.23946092926194729</c:v>
                </c:pt>
                <c:pt idx="361">
                  <c:v>0.23988321048196126</c:v>
                </c:pt>
                <c:pt idx="362">
                  <c:v>0.24027936486302362</c:v>
                </c:pt>
                <c:pt idx="363">
                  <c:v>0.24065687661843307</c:v>
                </c:pt>
                <c:pt idx="364">
                  <c:v>0.24107702745807122</c:v>
                </c:pt>
                <c:pt idx="365">
                  <c:v>0.24151087065187968</c:v>
                </c:pt>
                <c:pt idx="366">
                  <c:v>0.24187243083913557</c:v>
                </c:pt>
                <c:pt idx="367">
                  <c:v>0.24227213136130346</c:v>
                </c:pt>
                <c:pt idx="368">
                  <c:v>0.24270324872750501</c:v>
                </c:pt>
                <c:pt idx="369">
                  <c:v>0.24308116802641019</c:v>
                </c:pt>
                <c:pt idx="370">
                  <c:v>0.24343119087312504</c:v>
                </c:pt>
                <c:pt idx="371">
                  <c:v>0.24382111257075637</c:v>
                </c:pt>
                <c:pt idx="372">
                  <c:v>0.24423547107519794</c:v>
                </c:pt>
                <c:pt idx="373">
                  <c:v>0.24457840165104353</c:v>
                </c:pt>
                <c:pt idx="374">
                  <c:v>0.24494034179030014</c:v>
                </c:pt>
                <c:pt idx="375">
                  <c:v>0.24533284013968193</c:v>
                </c:pt>
                <c:pt idx="376">
                  <c:v>0.24570860476750941</c:v>
                </c:pt>
                <c:pt idx="377">
                  <c:v>0.24604878849015424</c:v>
                </c:pt>
                <c:pt idx="378">
                  <c:v>0.24639874355696914</c:v>
                </c:pt>
                <c:pt idx="379">
                  <c:v>0.2467837802534828</c:v>
                </c:pt>
                <c:pt idx="380">
                  <c:v>0.24709622021679936</c:v>
                </c:pt>
                <c:pt idx="381">
                  <c:v>0.24742132498717809</c:v>
                </c:pt>
                <c:pt idx="382">
                  <c:v>0.24780925489188441</c:v>
                </c:pt>
                <c:pt idx="383">
                  <c:v>0.24811910610748988</c:v>
                </c:pt>
                <c:pt idx="384">
                  <c:v>0.24846331456292794</c:v>
                </c:pt>
                <c:pt idx="385">
                  <c:v>0.24883067515485649</c:v>
                </c:pt>
                <c:pt idx="386">
                  <c:v>0.24913502086327974</c:v>
                </c:pt>
                <c:pt idx="387">
                  <c:v>0.24943964954007422</c:v>
                </c:pt>
                <c:pt idx="388">
                  <c:v>0.24974630590702965</c:v>
                </c:pt>
                <c:pt idx="389">
                  <c:v>0.25005152533410541</c:v>
                </c:pt>
                <c:pt idx="390">
                  <c:v>0.25033697330369914</c:v>
                </c:pt>
                <c:pt idx="391">
                  <c:v>0.25064291868111693</c:v>
                </c:pt>
                <c:pt idx="392">
                  <c:v>0.25098195677192742</c:v>
                </c:pt>
                <c:pt idx="393">
                  <c:v>0.25127343366798</c:v>
                </c:pt>
                <c:pt idx="394">
                  <c:v>0.25157189527134749</c:v>
                </c:pt>
                <c:pt idx="395">
                  <c:v>0.25188506999719834</c:v>
                </c:pt>
                <c:pt idx="396">
                  <c:v>0.25216938734150723</c:v>
                </c:pt>
                <c:pt idx="397">
                  <c:v>0.25241269257606952</c:v>
                </c:pt>
                <c:pt idx="398">
                  <c:v>0.25263497765562537</c:v>
                </c:pt>
                <c:pt idx="399">
                  <c:v>0.25290434119833022</c:v>
                </c:pt>
                <c:pt idx="400">
                  <c:v>0.25319997727436339</c:v>
                </c:pt>
                <c:pt idx="401">
                  <c:v>0.25347595046507093</c:v>
                </c:pt>
                <c:pt idx="402">
                  <c:v>0.25372983947118338</c:v>
                </c:pt>
                <c:pt idx="403">
                  <c:v>0.25399451439582149</c:v>
                </c:pt>
                <c:pt idx="404">
                  <c:v>0.25428258262218223</c:v>
                </c:pt>
                <c:pt idx="405">
                  <c:v>0.25455664661988903</c:v>
                </c:pt>
                <c:pt idx="406">
                  <c:v>0.25478288848517189</c:v>
                </c:pt>
                <c:pt idx="407">
                  <c:v>0.2550254426315271</c:v>
                </c:pt>
                <c:pt idx="408">
                  <c:v>0.25527444611212946</c:v>
                </c:pt>
                <c:pt idx="409">
                  <c:v>0.25552351996541983</c:v>
                </c:pt>
                <c:pt idx="410">
                  <c:v>0.25571668634047762</c:v>
                </c:pt>
                <c:pt idx="411">
                  <c:v>0.25593660353571396</c:v>
                </c:pt>
                <c:pt idx="412">
                  <c:v>0.25620546676297629</c:v>
                </c:pt>
                <c:pt idx="413">
                  <c:v>0.25642083165840868</c:v>
                </c:pt>
                <c:pt idx="414">
                  <c:v>0.25665227277899477</c:v>
                </c:pt>
                <c:pt idx="415">
                  <c:v>0.25689753290196976</c:v>
                </c:pt>
                <c:pt idx="416">
                  <c:v>0.25712510279782524</c:v>
                </c:pt>
                <c:pt idx="417">
                  <c:v>0.25732261493974762</c:v>
                </c:pt>
                <c:pt idx="418">
                  <c:v>0.25751593264975797</c:v>
                </c:pt>
                <c:pt idx="419">
                  <c:v>0.25770729377487755</c:v>
                </c:pt>
                <c:pt idx="420">
                  <c:v>0.25790724615937205</c:v>
                </c:pt>
                <c:pt idx="421">
                  <c:v>0.25811581081551849</c:v>
                </c:pt>
                <c:pt idx="422">
                  <c:v>0.25829319817056723</c:v>
                </c:pt>
                <c:pt idx="423">
                  <c:v>0.25847139116095968</c:v>
                </c:pt>
                <c:pt idx="424">
                  <c:v>0.25873193792652155</c:v>
                </c:pt>
                <c:pt idx="425">
                  <c:v>0.25898616484007314</c:v>
                </c:pt>
                <c:pt idx="426">
                  <c:v>0.25909776805544049</c:v>
                </c:pt>
                <c:pt idx="427">
                  <c:v>0.25923770588690026</c:v>
                </c:pt>
                <c:pt idx="428">
                  <c:v>0.25942160731751474</c:v>
                </c:pt>
                <c:pt idx="429">
                  <c:v>0.25960829071585645</c:v>
                </c:pt>
                <c:pt idx="430">
                  <c:v>0.25974311033544467</c:v>
                </c:pt>
                <c:pt idx="431">
                  <c:v>0.25985870065312111</c:v>
                </c:pt>
                <c:pt idx="432">
                  <c:v>0.26000546311920641</c:v>
                </c:pt>
                <c:pt idx="433">
                  <c:v>0.26015658462832508</c:v>
                </c:pt>
                <c:pt idx="434">
                  <c:v>0.26031526974540081</c:v>
                </c:pt>
                <c:pt idx="435">
                  <c:v>0.26048067000370995</c:v>
                </c:pt>
                <c:pt idx="436">
                  <c:v>0.26064105771752599</c:v>
                </c:pt>
                <c:pt idx="437">
                  <c:v>0.26079448815509931</c:v>
                </c:pt>
                <c:pt idx="438">
                  <c:v>0.26093520645116947</c:v>
                </c:pt>
                <c:pt idx="439">
                  <c:v>0.26106846120801847</c:v>
                </c:pt>
                <c:pt idx="440">
                  <c:v>0.26122861170667583</c:v>
                </c:pt>
                <c:pt idx="441">
                  <c:v>0.26137112830288739</c:v>
                </c:pt>
                <c:pt idx="442">
                  <c:v>0.26147089034467258</c:v>
                </c:pt>
                <c:pt idx="443">
                  <c:v>0.26157849807056416</c:v>
                </c:pt>
                <c:pt idx="444">
                  <c:v>0.26170193463286312</c:v>
                </c:pt>
                <c:pt idx="445">
                  <c:v>0.2618163916298058</c:v>
                </c:pt>
                <c:pt idx="446">
                  <c:v>0.26190968151696564</c:v>
                </c:pt>
                <c:pt idx="447">
                  <c:v>0.2619961347444788</c:v>
                </c:pt>
                <c:pt idx="448">
                  <c:v>0.26210432556787905</c:v>
                </c:pt>
                <c:pt idx="449">
                  <c:v>0.2621887938663775</c:v>
                </c:pt>
                <c:pt idx="450">
                  <c:v>0.2622689516331615</c:v>
                </c:pt>
                <c:pt idx="451">
                  <c:v>0.2623488067804764</c:v>
                </c:pt>
                <c:pt idx="452">
                  <c:v>0.26244059919061541</c:v>
                </c:pt>
                <c:pt idx="453">
                  <c:v>0.26254043518750741</c:v>
                </c:pt>
                <c:pt idx="454">
                  <c:v>0.26259309181900609</c:v>
                </c:pt>
                <c:pt idx="455">
                  <c:v>0.26264842909185798</c:v>
                </c:pt>
                <c:pt idx="456">
                  <c:v>0.26273669143909723</c:v>
                </c:pt>
                <c:pt idx="457">
                  <c:v>0.26276923766493793</c:v>
                </c:pt>
                <c:pt idx="458">
                  <c:v>0.26282620483004498</c:v>
                </c:pt>
                <c:pt idx="459">
                  <c:v>0.26292580577565167</c:v>
                </c:pt>
                <c:pt idx="460">
                  <c:v>0.26301171537208717</c:v>
                </c:pt>
                <c:pt idx="461">
                  <c:v>0.26306820848164891</c:v>
                </c:pt>
                <c:pt idx="462">
                  <c:v>0.26312793899767162</c:v>
                </c:pt>
                <c:pt idx="463">
                  <c:v>0.26317053347459957</c:v>
                </c:pt>
                <c:pt idx="464">
                  <c:v>0.26323461618457172</c:v>
                </c:pt>
                <c:pt idx="465">
                  <c:v>0.26329021201867359</c:v>
                </c:pt>
                <c:pt idx="466">
                  <c:v>0.26331685053656911</c:v>
                </c:pt>
                <c:pt idx="467">
                  <c:v>0.26336577520373311</c:v>
                </c:pt>
                <c:pt idx="468">
                  <c:v>0.26341424419836262</c:v>
                </c:pt>
                <c:pt idx="469">
                  <c:v>0.26345745249121288</c:v>
                </c:pt>
                <c:pt idx="470">
                  <c:v>0.26347698095208072</c:v>
                </c:pt>
                <c:pt idx="471">
                  <c:v>0.26352875751167676</c:v>
                </c:pt>
                <c:pt idx="472">
                  <c:v>0.26357166470488153</c:v>
                </c:pt>
                <c:pt idx="473">
                  <c:v>0.26355908614428103</c:v>
                </c:pt>
                <c:pt idx="474">
                  <c:v>0.26360819536159091</c:v>
                </c:pt>
                <c:pt idx="475">
                  <c:v>0.26366789711288496</c:v>
                </c:pt>
                <c:pt idx="476">
                  <c:v>0.26368275962556248</c:v>
                </c:pt>
                <c:pt idx="477">
                  <c:v>0.26366628026151334</c:v>
                </c:pt>
                <c:pt idx="478">
                  <c:v>0.26367904129819358</c:v>
                </c:pt>
                <c:pt idx="479">
                  <c:v>0.26372468265268173</c:v>
                </c:pt>
                <c:pt idx="480">
                  <c:v>0.26379213750271824</c:v>
                </c:pt>
                <c:pt idx="481">
                  <c:v>0.26379054756883763</c:v>
                </c:pt>
                <c:pt idx="482">
                  <c:v>0.26377016555022187</c:v>
                </c:pt>
                <c:pt idx="483">
                  <c:v>0.26378767119656682</c:v>
                </c:pt>
                <c:pt idx="484">
                  <c:v>0.26380700522763451</c:v>
                </c:pt>
                <c:pt idx="485">
                  <c:v>0.26380362423955533</c:v>
                </c:pt>
                <c:pt idx="486">
                  <c:v>0.26379849919330395</c:v>
                </c:pt>
                <c:pt idx="487">
                  <c:v>0.26383368434129328</c:v>
                </c:pt>
                <c:pt idx="488">
                  <c:v>0.26385516681901217</c:v>
                </c:pt>
                <c:pt idx="489">
                  <c:v>0.2638809617805466</c:v>
                </c:pt>
                <c:pt idx="490">
                  <c:v>0.26391990328512421</c:v>
                </c:pt>
                <c:pt idx="491">
                  <c:v>0.26390917482076603</c:v>
                </c:pt>
                <c:pt idx="492">
                  <c:v>0.26387903361335291</c:v>
                </c:pt>
                <c:pt idx="493">
                  <c:v>0.26385579314215102</c:v>
                </c:pt>
                <c:pt idx="494">
                  <c:v>0.26383503153753635</c:v>
                </c:pt>
                <c:pt idx="495">
                  <c:v>0.26383597796724795</c:v>
                </c:pt>
                <c:pt idx="496">
                  <c:v>0.26384387099981926</c:v>
                </c:pt>
                <c:pt idx="497">
                  <c:v>0.26384745607875515</c:v>
                </c:pt>
                <c:pt idx="498">
                  <c:v>0.26387860386291745</c:v>
                </c:pt>
                <c:pt idx="499">
                  <c:v>0.26390661506771634</c:v>
                </c:pt>
                <c:pt idx="500">
                  <c:v>0.26388652265358864</c:v>
                </c:pt>
                <c:pt idx="501">
                  <c:v>0.26388826605636351</c:v>
                </c:pt>
                <c:pt idx="502">
                  <c:v>0.2639342955028528</c:v>
                </c:pt>
                <c:pt idx="503">
                  <c:v>0.2639562221770409</c:v>
                </c:pt>
                <c:pt idx="504">
                  <c:v>0.26393487032343149</c:v>
                </c:pt>
                <c:pt idx="505">
                  <c:v>0.26393140105063662</c:v>
                </c:pt>
                <c:pt idx="506">
                  <c:v>0.26391339478155679</c:v>
                </c:pt>
                <c:pt idx="507">
                  <c:v>0.26386761068781356</c:v>
                </c:pt>
                <c:pt idx="508">
                  <c:v>0.26389992911674165</c:v>
                </c:pt>
                <c:pt idx="509">
                  <c:v>0.26389501788499453</c:v>
                </c:pt>
                <c:pt idx="510">
                  <c:v>0.26384896838410393</c:v>
                </c:pt>
                <c:pt idx="511">
                  <c:v>0.2638271130765239</c:v>
                </c:pt>
                <c:pt idx="512">
                  <c:v>0.26383311112897717</c:v>
                </c:pt>
                <c:pt idx="513">
                  <c:v>0.26386058148122404</c:v>
                </c:pt>
                <c:pt idx="514">
                  <c:v>0.26386865943392057</c:v>
                </c:pt>
                <c:pt idx="515">
                  <c:v>0.26388861060757141</c:v>
                </c:pt>
                <c:pt idx="516">
                  <c:v>0.26387997752592685</c:v>
                </c:pt>
                <c:pt idx="517">
                  <c:v>0.26386586710536569</c:v>
                </c:pt>
                <c:pt idx="518">
                  <c:v>0.26388956053419793</c:v>
                </c:pt>
                <c:pt idx="519">
                  <c:v>0.2638850364148721</c:v>
                </c:pt>
                <c:pt idx="520">
                  <c:v>0.26388384298782269</c:v>
                </c:pt>
                <c:pt idx="521">
                  <c:v>0.26391960544442605</c:v>
                </c:pt>
                <c:pt idx="522">
                  <c:v>0.26389101590206404</c:v>
                </c:pt>
                <c:pt idx="523">
                  <c:v>0.26387278639710959</c:v>
                </c:pt>
                <c:pt idx="524">
                  <c:v>0.26392630711065834</c:v>
                </c:pt>
                <c:pt idx="525">
                  <c:v>0.26388726252994332</c:v>
                </c:pt>
                <c:pt idx="526">
                  <c:v>0.26389675894413794</c:v>
                </c:pt>
                <c:pt idx="527">
                  <c:v>0.26393271890349351</c:v>
                </c:pt>
                <c:pt idx="528">
                  <c:v>0.26391705615522182</c:v>
                </c:pt>
                <c:pt idx="529">
                  <c:v>0.26397170111626672</c:v>
                </c:pt>
                <c:pt idx="530">
                  <c:v>0.26399132898127053</c:v>
                </c:pt>
                <c:pt idx="531">
                  <c:v>0.26395011035300292</c:v>
                </c:pt>
                <c:pt idx="532">
                  <c:v>0.26396644086215731</c:v>
                </c:pt>
                <c:pt idx="533">
                  <c:v>0.26399082308006411</c:v>
                </c:pt>
                <c:pt idx="534">
                  <c:v>0.26403024095142091</c:v>
                </c:pt>
                <c:pt idx="535">
                  <c:v>0.264049946078312</c:v>
                </c:pt>
                <c:pt idx="536">
                  <c:v>0.264056343627326</c:v>
                </c:pt>
                <c:pt idx="537">
                  <c:v>0.2640747349327523</c:v>
                </c:pt>
                <c:pt idx="538">
                  <c:v>0.26409568404821621</c:v>
                </c:pt>
                <c:pt idx="539">
                  <c:v>0.26412278281536261</c:v>
                </c:pt>
                <c:pt idx="540">
                  <c:v>0.26415631566981296</c:v>
                </c:pt>
                <c:pt idx="541">
                  <c:v>0.26418617486896839</c:v>
                </c:pt>
                <c:pt idx="542">
                  <c:v>0.26420321789753354</c:v>
                </c:pt>
                <c:pt idx="543">
                  <c:v>0.26425330800353947</c:v>
                </c:pt>
                <c:pt idx="544">
                  <c:v>0.26430586749115309</c:v>
                </c:pt>
                <c:pt idx="545">
                  <c:v>0.26433394563165791</c:v>
                </c:pt>
                <c:pt idx="546">
                  <c:v>0.26435688764492188</c:v>
                </c:pt>
                <c:pt idx="547">
                  <c:v>0.2644448876296101</c:v>
                </c:pt>
                <c:pt idx="548">
                  <c:v>0.26452003001317115</c:v>
                </c:pt>
                <c:pt idx="549">
                  <c:v>0.26452020728855241</c:v>
                </c:pt>
                <c:pt idx="550">
                  <c:v>0.26456248036669699</c:v>
                </c:pt>
                <c:pt idx="551">
                  <c:v>0.26455707011343826</c:v>
                </c:pt>
                <c:pt idx="552">
                  <c:v>0.26457982512831241</c:v>
                </c:pt>
                <c:pt idx="553">
                  <c:v>0.26465742443308016</c:v>
                </c:pt>
                <c:pt idx="554">
                  <c:v>0.26468274636187544</c:v>
                </c:pt>
                <c:pt idx="555">
                  <c:v>0.26472200941540847</c:v>
                </c:pt>
                <c:pt idx="556">
                  <c:v>0.2648110107498563</c:v>
                </c:pt>
                <c:pt idx="557">
                  <c:v>0.26486486415038696</c:v>
                </c:pt>
                <c:pt idx="558">
                  <c:v>0.26491400948517402</c:v>
                </c:pt>
                <c:pt idx="559">
                  <c:v>0.26498504336615986</c:v>
                </c:pt>
                <c:pt idx="560">
                  <c:v>0.26500536442982775</c:v>
                </c:pt>
                <c:pt idx="561">
                  <c:v>0.2650193402950351</c:v>
                </c:pt>
                <c:pt idx="562">
                  <c:v>0.26512257299822412</c:v>
                </c:pt>
                <c:pt idx="563">
                  <c:v>0.26523489991440835</c:v>
                </c:pt>
                <c:pt idx="564">
                  <c:v>0.26526478378959034</c:v>
                </c:pt>
                <c:pt idx="565">
                  <c:v>0.26530932381615141</c:v>
                </c:pt>
                <c:pt idx="566">
                  <c:v>0.26538205222062627</c:v>
                </c:pt>
                <c:pt idx="567">
                  <c:v>0.26544851588034596</c:v>
                </c:pt>
                <c:pt idx="568">
                  <c:v>0.26552126442328339</c:v>
                </c:pt>
                <c:pt idx="569">
                  <c:v>0.26557567132894194</c:v>
                </c:pt>
                <c:pt idx="570">
                  <c:v>0.26560307466280381</c:v>
                </c:pt>
                <c:pt idx="571">
                  <c:v>0.26564715928490495</c:v>
                </c:pt>
                <c:pt idx="572">
                  <c:v>0.26575208581265847</c:v>
                </c:pt>
                <c:pt idx="573">
                  <c:v>0.26590308869349444</c:v>
                </c:pt>
                <c:pt idx="574">
                  <c:v>0.26592894652301685</c:v>
                </c:pt>
                <c:pt idx="575">
                  <c:v>0.26601024094981196</c:v>
                </c:pt>
                <c:pt idx="576">
                  <c:v>0.26603270177235422</c:v>
                </c:pt>
                <c:pt idx="577">
                  <c:v>0.26600581152543384</c:v>
                </c:pt>
                <c:pt idx="578">
                  <c:v>0.266064219572477</c:v>
                </c:pt>
                <c:pt idx="579">
                  <c:v>0.26617898179962141</c:v>
                </c:pt>
                <c:pt idx="580">
                  <c:v>0.2663146288533022</c:v>
                </c:pt>
                <c:pt idx="581">
                  <c:v>0.26633139351250068</c:v>
                </c:pt>
                <c:pt idx="582">
                  <c:v>0.26640681041887726</c:v>
                </c:pt>
                <c:pt idx="583">
                  <c:v>0.26651757431070272</c:v>
                </c:pt>
                <c:pt idx="584">
                  <c:v>0.26661395954910444</c:v>
                </c:pt>
                <c:pt idx="585">
                  <c:v>0.26669795960473469</c:v>
                </c:pt>
                <c:pt idx="586">
                  <c:v>0.26675561488733684</c:v>
                </c:pt>
                <c:pt idx="587">
                  <c:v>0.26679104744809606</c:v>
                </c:pt>
                <c:pt idx="588">
                  <c:v>0.26681642174369041</c:v>
                </c:pt>
                <c:pt idx="589">
                  <c:v>0.26683590080890934</c:v>
                </c:pt>
                <c:pt idx="590">
                  <c:v>0.26689357286101795</c:v>
                </c:pt>
                <c:pt idx="591">
                  <c:v>0.26699971674310979</c:v>
                </c:pt>
                <c:pt idx="592">
                  <c:v>0.2670984383251343</c:v>
                </c:pt>
                <c:pt idx="593">
                  <c:v>0.26714199015360091</c:v>
                </c:pt>
                <c:pt idx="594">
                  <c:v>0.26718929804706532</c:v>
                </c:pt>
                <c:pt idx="595">
                  <c:v>0.26720508375168439</c:v>
                </c:pt>
                <c:pt idx="596">
                  <c:v>0.26725064185958347</c:v>
                </c:pt>
                <c:pt idx="597">
                  <c:v>0.26736584680470171</c:v>
                </c:pt>
                <c:pt idx="598">
                  <c:v>0.26751466800010398</c:v>
                </c:pt>
                <c:pt idx="599">
                  <c:v>0.26748943812047959</c:v>
                </c:pt>
                <c:pt idx="600">
                  <c:v>0.26750720329458183</c:v>
                </c:pt>
                <c:pt idx="601">
                  <c:v>0.2676481674034123</c:v>
                </c:pt>
                <c:pt idx="602">
                  <c:v>0.26779841664853349</c:v>
                </c:pt>
                <c:pt idx="603">
                  <c:v>0.26782241679244956</c:v>
                </c:pt>
                <c:pt idx="604">
                  <c:v>0.2678408792773142</c:v>
                </c:pt>
                <c:pt idx="605">
                  <c:v>0.26784796322864779</c:v>
                </c:pt>
                <c:pt idx="606">
                  <c:v>0.26783529030171543</c:v>
                </c:pt>
                <c:pt idx="607">
                  <c:v>0.2679770624046387</c:v>
                </c:pt>
                <c:pt idx="608">
                  <c:v>0.26807887193982977</c:v>
                </c:pt>
                <c:pt idx="609">
                  <c:v>0.26810500082136496</c:v>
                </c:pt>
                <c:pt idx="610">
                  <c:v>0.26825493214441493</c:v>
                </c:pt>
                <c:pt idx="611">
                  <c:v>0.2682507494726547</c:v>
                </c:pt>
                <c:pt idx="612">
                  <c:v>0.26821582340544764</c:v>
                </c:pt>
                <c:pt idx="613">
                  <c:v>0.26831584655111507</c:v>
                </c:pt>
                <c:pt idx="614">
                  <c:v>0.26840947575179158</c:v>
                </c:pt>
                <c:pt idx="615">
                  <c:v>0.26848651993439215</c:v>
                </c:pt>
                <c:pt idx="616">
                  <c:v>0.2685408206034588</c:v>
                </c:pt>
                <c:pt idx="617">
                  <c:v>0.26866917996384831</c:v>
                </c:pt>
                <c:pt idx="618">
                  <c:v>0.26874244795217495</c:v>
                </c:pt>
                <c:pt idx="619">
                  <c:v>0.26876279220049337</c:v>
                </c:pt>
                <c:pt idx="620">
                  <c:v>0.2688647762808995</c:v>
                </c:pt>
                <c:pt idx="621">
                  <c:v>0.26909790850758714</c:v>
                </c:pt>
                <c:pt idx="622">
                  <c:v>0.26925946315018817</c:v>
                </c:pt>
                <c:pt idx="623">
                  <c:v>0.26933450950133481</c:v>
                </c:pt>
                <c:pt idx="624">
                  <c:v>0.26939943450927145</c:v>
                </c:pt>
                <c:pt idx="625">
                  <c:v>0.26947744713122795</c:v>
                </c:pt>
                <c:pt idx="626">
                  <c:v>0.2695623369009495</c:v>
                </c:pt>
                <c:pt idx="627">
                  <c:v>0.26968017137293004</c:v>
                </c:pt>
                <c:pt idx="628">
                  <c:v>0.26976048526700652</c:v>
                </c:pt>
                <c:pt idx="629">
                  <c:v>0.26987014526603953</c:v>
                </c:pt>
                <c:pt idx="630">
                  <c:v>0.26998224985146319</c:v>
                </c:pt>
                <c:pt idx="631">
                  <c:v>0.2700760891503961</c:v>
                </c:pt>
                <c:pt idx="632">
                  <c:v>0.27020824970806018</c:v>
                </c:pt>
                <c:pt idx="633">
                  <c:v>0.27020004808671572</c:v>
                </c:pt>
                <c:pt idx="634">
                  <c:v>0.27016739852344024</c:v>
                </c:pt>
                <c:pt idx="635">
                  <c:v>0.27029177070074401</c:v>
                </c:pt>
                <c:pt idx="636">
                  <c:v>0.27040896948818932</c:v>
                </c:pt>
                <c:pt idx="637">
                  <c:v>0.27035616605012341</c:v>
                </c:pt>
                <c:pt idx="638">
                  <c:v>0.27032443749411034</c:v>
                </c:pt>
                <c:pt idx="639">
                  <c:v>0.27074015098496002</c:v>
                </c:pt>
                <c:pt idx="640">
                  <c:v>0.2708069391987129</c:v>
                </c:pt>
                <c:pt idx="641">
                  <c:v>0.27073889287626324</c:v>
                </c:pt>
                <c:pt idx="642">
                  <c:v>0.27079842717672203</c:v>
                </c:pt>
                <c:pt idx="643">
                  <c:v>0.27084962507089377</c:v>
                </c:pt>
                <c:pt idx="644">
                  <c:v>0.27107038607249206</c:v>
                </c:pt>
                <c:pt idx="645">
                  <c:v>0.27119779724638887</c:v>
                </c:pt>
                <c:pt idx="646">
                  <c:v>0.27098519704450824</c:v>
                </c:pt>
                <c:pt idx="647">
                  <c:v>0.27124217296211228</c:v>
                </c:pt>
                <c:pt idx="648">
                  <c:v>0.27124691952653163</c:v>
                </c:pt>
                <c:pt idx="649">
                  <c:v>0.27098558078663276</c:v>
                </c:pt>
                <c:pt idx="650">
                  <c:v>0.27099024023419432</c:v>
                </c:pt>
                <c:pt idx="651">
                  <c:v>0.27101151860299039</c:v>
                </c:pt>
                <c:pt idx="652">
                  <c:v>0.27088604557951612</c:v>
                </c:pt>
                <c:pt idx="653">
                  <c:v>0.27089014920955418</c:v>
                </c:pt>
                <c:pt idx="654">
                  <c:v>0.27102566971484154</c:v>
                </c:pt>
                <c:pt idx="655">
                  <c:v>0.27108399904945463</c:v>
                </c:pt>
                <c:pt idx="656">
                  <c:v>0.27109928892717944</c:v>
                </c:pt>
                <c:pt idx="657">
                  <c:v>0.27121540091141877</c:v>
                </c:pt>
                <c:pt idx="658">
                  <c:v>0.27131069682103215</c:v>
                </c:pt>
                <c:pt idx="659">
                  <c:v>0.27130796019986503</c:v>
                </c:pt>
                <c:pt idx="660">
                  <c:v>0.27137334265836471</c:v>
                </c:pt>
                <c:pt idx="661">
                  <c:v>0.27135625737808283</c:v>
                </c:pt>
                <c:pt idx="662">
                  <c:v>0.27120441161027081</c:v>
                </c:pt>
                <c:pt idx="663">
                  <c:v>0.27122061808646891</c:v>
                </c:pt>
                <c:pt idx="664">
                  <c:v>0.27127089395539145</c:v>
                </c:pt>
                <c:pt idx="665">
                  <c:v>0.27136589528489147</c:v>
                </c:pt>
                <c:pt idx="666">
                  <c:v>0.27144053010878294</c:v>
                </c:pt>
                <c:pt idx="667">
                  <c:v>0.27155955523239195</c:v>
                </c:pt>
                <c:pt idx="668">
                  <c:v>0.27162190959563776</c:v>
                </c:pt>
                <c:pt idx="669">
                  <c:v>0.27160645507801812</c:v>
                </c:pt>
                <c:pt idx="670">
                  <c:v>0.27163812101958756</c:v>
                </c:pt>
                <c:pt idx="671">
                  <c:v>0.27164110724806839</c:v>
                </c:pt>
                <c:pt idx="672">
                  <c:v>0.27180163631563042</c:v>
                </c:pt>
                <c:pt idx="673">
                  <c:v>0.27191462122119048</c:v>
                </c:pt>
                <c:pt idx="674">
                  <c:v>0.27192330648910423</c:v>
                </c:pt>
                <c:pt idx="675">
                  <c:v>0.27194639334724524</c:v>
                </c:pt>
                <c:pt idx="676">
                  <c:v>0.27196674432055751</c:v>
                </c:pt>
                <c:pt idx="677">
                  <c:v>0.27204124958430503</c:v>
                </c:pt>
                <c:pt idx="678">
                  <c:v>0.27213194793590051</c:v>
                </c:pt>
                <c:pt idx="679">
                  <c:v>0.27218826602842078</c:v>
                </c:pt>
                <c:pt idx="680">
                  <c:v>0.27223580831375954</c:v>
                </c:pt>
                <c:pt idx="681">
                  <c:v>0.27230916684156492</c:v>
                </c:pt>
                <c:pt idx="682">
                  <c:v>0.27237888433957241</c:v>
                </c:pt>
                <c:pt idx="683">
                  <c:v>0.27242272722495797</c:v>
                </c:pt>
                <c:pt idx="684">
                  <c:v>0.2724939850853238</c:v>
                </c:pt>
                <c:pt idx="685">
                  <c:v>0.27254986484235494</c:v>
                </c:pt>
                <c:pt idx="686">
                  <c:v>0.27256218162648266</c:v>
                </c:pt>
                <c:pt idx="687">
                  <c:v>0.27258190681554811</c:v>
                </c:pt>
                <c:pt idx="688">
                  <c:v>0.27259422425953822</c:v>
                </c:pt>
                <c:pt idx="689">
                  <c:v>0.27261859996917098</c:v>
                </c:pt>
                <c:pt idx="690">
                  <c:v>0.27268273989679909</c:v>
                </c:pt>
                <c:pt idx="691">
                  <c:v>0.27274135681791284</c:v>
                </c:pt>
                <c:pt idx="692">
                  <c:v>0.27281505519428856</c:v>
                </c:pt>
                <c:pt idx="693">
                  <c:v>0.27292542110588242</c:v>
                </c:pt>
                <c:pt idx="694">
                  <c:v>0.27302850643777066</c:v>
                </c:pt>
                <c:pt idx="695">
                  <c:v>0.27303267447158025</c:v>
                </c:pt>
                <c:pt idx="696">
                  <c:v>0.27304752489943773</c:v>
                </c:pt>
                <c:pt idx="697">
                  <c:v>0.27307854376983343</c:v>
                </c:pt>
                <c:pt idx="698">
                  <c:v>0.27312663476076587</c:v>
                </c:pt>
                <c:pt idx="699">
                  <c:v>0.27320166408756102</c:v>
                </c:pt>
                <c:pt idx="700">
                  <c:v>0.27328445792476458</c:v>
                </c:pt>
                <c:pt idx="701">
                  <c:v>0.27336210558261909</c:v>
                </c:pt>
                <c:pt idx="702">
                  <c:v>0.27337542965134304</c:v>
                </c:pt>
                <c:pt idx="703">
                  <c:v>0.27339635934032747</c:v>
                </c:pt>
                <c:pt idx="704">
                  <c:v>0.27345116944044884</c:v>
                </c:pt>
                <c:pt idx="705">
                  <c:v>0.27345539840792604</c:v>
                </c:pt>
                <c:pt idx="706">
                  <c:v>0.27341490125059259</c:v>
                </c:pt>
                <c:pt idx="707">
                  <c:v>0.27341356638703201</c:v>
                </c:pt>
                <c:pt idx="708">
                  <c:v>0.27343670350251537</c:v>
                </c:pt>
                <c:pt idx="709">
                  <c:v>0.27343065450508108</c:v>
                </c:pt>
                <c:pt idx="710">
                  <c:v>0.27347650689371483</c:v>
                </c:pt>
                <c:pt idx="711">
                  <c:v>0.27352049712852672</c:v>
                </c:pt>
                <c:pt idx="712">
                  <c:v>0.27353324684802149</c:v>
                </c:pt>
                <c:pt idx="713">
                  <c:v>0.27353442806332173</c:v>
                </c:pt>
                <c:pt idx="714">
                  <c:v>0.27353278159898226</c:v>
                </c:pt>
                <c:pt idx="715">
                  <c:v>0.27351765731361771</c:v>
                </c:pt>
                <c:pt idx="716">
                  <c:v>0.27351193731394852</c:v>
                </c:pt>
                <c:pt idx="717">
                  <c:v>0.27351697165284483</c:v>
                </c:pt>
                <c:pt idx="718">
                  <c:v>0.27348462932892309</c:v>
                </c:pt>
                <c:pt idx="719">
                  <c:v>0.27348414407371546</c:v>
                </c:pt>
                <c:pt idx="720">
                  <c:v>0.2735483879796155</c:v>
                </c:pt>
                <c:pt idx="721">
                  <c:v>0.27359001972001895</c:v>
                </c:pt>
                <c:pt idx="722">
                  <c:v>0.27358794690907262</c:v>
                </c:pt>
                <c:pt idx="723">
                  <c:v>0.27365735578221417</c:v>
                </c:pt>
                <c:pt idx="724">
                  <c:v>0.27369961267033088</c:v>
                </c:pt>
                <c:pt idx="725">
                  <c:v>0.2737079631240647</c:v>
                </c:pt>
                <c:pt idx="726">
                  <c:v>0.2737678625590958</c:v>
                </c:pt>
                <c:pt idx="727">
                  <c:v>0.27382772390859134</c:v>
                </c:pt>
                <c:pt idx="728">
                  <c:v>0.2738511548283003</c:v>
                </c:pt>
                <c:pt idx="729">
                  <c:v>0.27386256973786338</c:v>
                </c:pt>
                <c:pt idx="730">
                  <c:v>0.27390594554714953</c:v>
                </c:pt>
                <c:pt idx="731">
                  <c:v>0.27393102355703519</c:v>
                </c:pt>
                <c:pt idx="732">
                  <c:v>0.27399126684394814</c:v>
                </c:pt>
                <c:pt idx="733">
                  <c:v>0.27410587955992655</c:v>
                </c:pt>
                <c:pt idx="734">
                  <c:v>0.27422100921862125</c:v>
                </c:pt>
                <c:pt idx="735">
                  <c:v>0.27432603962764257</c:v>
                </c:pt>
                <c:pt idx="736">
                  <c:v>0.27443621980289773</c:v>
                </c:pt>
                <c:pt idx="737">
                  <c:v>0.27453909582818736</c:v>
                </c:pt>
                <c:pt idx="738">
                  <c:v>0.2746582691448069</c:v>
                </c:pt>
                <c:pt idx="739">
                  <c:v>0.27474678209822967</c:v>
                </c:pt>
                <c:pt idx="740">
                  <c:v>0.27481924311875722</c:v>
                </c:pt>
                <c:pt idx="741">
                  <c:v>0.2748981962336276</c:v>
                </c:pt>
                <c:pt idx="742">
                  <c:v>0.27498193862576248</c:v>
                </c:pt>
                <c:pt idx="743">
                  <c:v>0.2750673420853974</c:v>
                </c:pt>
                <c:pt idx="744">
                  <c:v>0.2751844526785493</c:v>
                </c:pt>
                <c:pt idx="745">
                  <c:v>0.27532321910080876</c:v>
                </c:pt>
                <c:pt idx="746">
                  <c:v>0.27546458968185034</c:v>
                </c:pt>
                <c:pt idx="747">
                  <c:v>0.27559443932108069</c:v>
                </c:pt>
                <c:pt idx="748">
                  <c:v>0.27573218453157505</c:v>
                </c:pt>
                <c:pt idx="749">
                  <c:v>0.27589419199934956</c:v>
                </c:pt>
                <c:pt idx="750">
                  <c:v>0.27599399731823254</c:v>
                </c:pt>
                <c:pt idx="751">
                  <c:v>0.27608183215734411</c:v>
                </c:pt>
                <c:pt idx="752">
                  <c:v>0.27620982527205107</c:v>
                </c:pt>
                <c:pt idx="753">
                  <c:v>0.27629106429829009</c:v>
                </c:pt>
                <c:pt idx="754">
                  <c:v>0.2763919015498531</c:v>
                </c:pt>
                <c:pt idx="755">
                  <c:v>0.27651341890975883</c:v>
                </c:pt>
                <c:pt idx="756">
                  <c:v>0.27662469617465146</c:v>
                </c:pt>
                <c:pt idx="757">
                  <c:v>0.27672799192109471</c:v>
                </c:pt>
                <c:pt idx="758">
                  <c:v>0.27682328782310367</c:v>
                </c:pt>
                <c:pt idx="759">
                  <c:v>0.27690363843316157</c:v>
                </c:pt>
                <c:pt idx="760">
                  <c:v>0.27700143173134134</c:v>
                </c:pt>
                <c:pt idx="761">
                  <c:v>0.27707398571806663</c:v>
                </c:pt>
                <c:pt idx="762">
                  <c:v>0.27716559962340021</c:v>
                </c:pt>
                <c:pt idx="763">
                  <c:v>0.27725228633195093</c:v>
                </c:pt>
                <c:pt idx="764">
                  <c:v>0.27734630622769857</c:v>
                </c:pt>
                <c:pt idx="765">
                  <c:v>0.27745308087552295</c:v>
                </c:pt>
                <c:pt idx="766">
                  <c:v>0.27748086319474807</c:v>
                </c:pt>
                <c:pt idx="767">
                  <c:v>0.27751222733561365</c:v>
                </c:pt>
                <c:pt idx="768">
                  <c:v>0.2775763877220751</c:v>
                </c:pt>
                <c:pt idx="769">
                  <c:v>0.27760567668195729</c:v>
                </c:pt>
                <c:pt idx="770">
                  <c:v>0.27762706763355127</c:v>
                </c:pt>
                <c:pt idx="771">
                  <c:v>0.27767499641585253</c:v>
                </c:pt>
                <c:pt idx="772">
                  <c:v>0.27772276927412959</c:v>
                </c:pt>
                <c:pt idx="773">
                  <c:v>0.27775542465180292</c:v>
                </c:pt>
                <c:pt idx="774">
                  <c:v>0.27780437371363437</c:v>
                </c:pt>
                <c:pt idx="775">
                  <c:v>0.27782749443937055</c:v>
                </c:pt>
                <c:pt idx="776">
                  <c:v>0.27781478515929076</c:v>
                </c:pt>
                <c:pt idx="777">
                  <c:v>0.27783350414089947</c:v>
                </c:pt>
                <c:pt idx="778">
                  <c:v>0.27786585700921024</c:v>
                </c:pt>
                <c:pt idx="779">
                  <c:v>0.27787030424489711</c:v>
                </c:pt>
                <c:pt idx="780">
                  <c:v>0.27787625042242908</c:v>
                </c:pt>
                <c:pt idx="781">
                  <c:v>0.27787588460070678</c:v>
                </c:pt>
                <c:pt idx="782">
                  <c:v>0.2778628250155164</c:v>
                </c:pt>
                <c:pt idx="783">
                  <c:v>0.27784731982321387</c:v>
                </c:pt>
                <c:pt idx="784">
                  <c:v>0.27781271221955833</c:v>
                </c:pt>
                <c:pt idx="785">
                  <c:v>0.27777789135313929</c:v>
                </c:pt>
                <c:pt idx="786">
                  <c:v>0.27775893656039474</c:v>
                </c:pt>
                <c:pt idx="787">
                  <c:v>0.27774414223142485</c:v>
                </c:pt>
                <c:pt idx="788">
                  <c:v>0.27772731797834949</c:v>
                </c:pt>
                <c:pt idx="789">
                  <c:v>0.27772101821619277</c:v>
                </c:pt>
                <c:pt idx="790">
                  <c:v>0.2776636114329018</c:v>
                </c:pt>
                <c:pt idx="791">
                  <c:v>0.27759087028447271</c:v>
                </c:pt>
                <c:pt idx="792">
                  <c:v>0.2775321850323092</c:v>
                </c:pt>
                <c:pt idx="793">
                  <c:v>0.27745289593277733</c:v>
                </c:pt>
                <c:pt idx="794">
                  <c:v>0.27741987765090981</c:v>
                </c:pt>
                <c:pt idx="795">
                  <c:v>0.27739292365071216</c:v>
                </c:pt>
                <c:pt idx="796">
                  <c:v>0.27736350750508371</c:v>
                </c:pt>
                <c:pt idx="797">
                  <c:v>0.27733025220176971</c:v>
                </c:pt>
                <c:pt idx="798">
                  <c:v>0.27729435942079556</c:v>
                </c:pt>
                <c:pt idx="799">
                  <c:v>0.27725762559387618</c:v>
                </c:pt>
                <c:pt idx="800">
                  <c:v>0.27721512752024197</c:v>
                </c:pt>
                <c:pt idx="801">
                  <c:v>0.27717551550080666</c:v>
                </c:pt>
                <c:pt idx="802">
                  <c:v>0.27713527139203881</c:v>
                </c:pt>
                <c:pt idx="803">
                  <c:v>0.27711060575219676</c:v>
                </c:pt>
                <c:pt idx="804">
                  <c:v>0.27710538160601716</c:v>
                </c:pt>
                <c:pt idx="805">
                  <c:v>0.27710277006224482</c:v>
                </c:pt>
                <c:pt idx="806">
                  <c:v>0.27709382011845712</c:v>
                </c:pt>
                <c:pt idx="807">
                  <c:v>0.2771146419052441</c:v>
                </c:pt>
                <c:pt idx="808">
                  <c:v>0.27712744422332353</c:v>
                </c:pt>
                <c:pt idx="809">
                  <c:v>0.27713869243232359</c:v>
                </c:pt>
                <c:pt idx="810">
                  <c:v>0.27715458112817376</c:v>
                </c:pt>
                <c:pt idx="811">
                  <c:v>0.27717755606442057</c:v>
                </c:pt>
                <c:pt idx="812">
                  <c:v>0.27720173886055749</c:v>
                </c:pt>
                <c:pt idx="813">
                  <c:v>0.27723817822737024</c:v>
                </c:pt>
                <c:pt idx="814">
                  <c:v>0.27726537724824735</c:v>
                </c:pt>
                <c:pt idx="815">
                  <c:v>0.2772886306447806</c:v>
                </c:pt>
                <c:pt idx="816">
                  <c:v>0.2773116376048344</c:v>
                </c:pt>
                <c:pt idx="817">
                  <c:v>0.2773213457407363</c:v>
                </c:pt>
                <c:pt idx="818">
                  <c:v>0.27735243472256343</c:v>
                </c:pt>
                <c:pt idx="819">
                  <c:v>0.27740188604901195</c:v>
                </c:pt>
                <c:pt idx="820">
                  <c:v>0.27744648768788244</c:v>
                </c:pt>
                <c:pt idx="821">
                  <c:v>0.27748072552846975</c:v>
                </c:pt>
                <c:pt idx="822">
                  <c:v>0.27750611717612134</c:v>
                </c:pt>
                <c:pt idx="823">
                  <c:v>0.27753688212764049</c:v>
                </c:pt>
                <c:pt idx="824">
                  <c:v>0.27756840449539266</c:v>
                </c:pt>
                <c:pt idx="825">
                  <c:v>0.27759767498915594</c:v>
                </c:pt>
                <c:pt idx="826">
                  <c:v>0.27763043922956965</c:v>
                </c:pt>
                <c:pt idx="827">
                  <c:v>0.27766589742275544</c:v>
                </c:pt>
                <c:pt idx="828">
                  <c:v>0.2776935201747</c:v>
                </c:pt>
                <c:pt idx="829">
                  <c:v>0.27771913797633618</c:v>
                </c:pt>
                <c:pt idx="830">
                  <c:v>0.27774852295681546</c:v>
                </c:pt>
                <c:pt idx="831">
                  <c:v>0.27776272414091213</c:v>
                </c:pt>
                <c:pt idx="832">
                  <c:v>0.27777829139755972</c:v>
                </c:pt>
                <c:pt idx="833">
                  <c:v>0.27780297986901936</c:v>
                </c:pt>
                <c:pt idx="834">
                  <c:v>0.2778235277910035</c:v>
                </c:pt>
                <c:pt idx="835">
                  <c:v>0.27785040907066977</c:v>
                </c:pt>
                <c:pt idx="836">
                  <c:v>0.27787248370282075</c:v>
                </c:pt>
                <c:pt idx="837">
                  <c:v>0.27789620081265465</c:v>
                </c:pt>
                <c:pt idx="838">
                  <c:v>0.27791504418223412</c:v>
                </c:pt>
                <c:pt idx="839">
                  <c:v>0.2779313988258621</c:v>
                </c:pt>
                <c:pt idx="840">
                  <c:v>0.27795464833610933</c:v>
                </c:pt>
                <c:pt idx="841">
                  <c:v>0.27796969703623992</c:v>
                </c:pt>
                <c:pt idx="842">
                  <c:v>0.27798020320922262</c:v>
                </c:pt>
                <c:pt idx="843">
                  <c:v>0.2780012555405193</c:v>
                </c:pt>
                <c:pt idx="844">
                  <c:v>0.27800368649182094</c:v>
                </c:pt>
                <c:pt idx="845">
                  <c:v>0.27799820838468986</c:v>
                </c:pt>
                <c:pt idx="846">
                  <c:v>0.27799702501331081</c:v>
                </c:pt>
                <c:pt idx="847">
                  <c:v>0.27800907384556056</c:v>
                </c:pt>
                <c:pt idx="848">
                  <c:v>0.27802003468078951</c:v>
                </c:pt>
                <c:pt idx="849">
                  <c:v>0.27802710913709577</c:v>
                </c:pt>
                <c:pt idx="850">
                  <c:v>0.27804240350948911</c:v>
                </c:pt>
                <c:pt idx="851">
                  <c:v>0.27805621057848651</c:v>
                </c:pt>
                <c:pt idx="852">
                  <c:v>0.27807685325645398</c:v>
                </c:pt>
                <c:pt idx="853">
                  <c:v>0.27810027105206148</c:v>
                </c:pt>
                <c:pt idx="854">
                  <c:v>0.27812831361125351</c:v>
                </c:pt>
                <c:pt idx="855">
                  <c:v>0.27813902715059613</c:v>
                </c:pt>
                <c:pt idx="856">
                  <c:v>0.27812950188531982</c:v>
                </c:pt>
                <c:pt idx="857">
                  <c:v>0.27813023677602577</c:v>
                </c:pt>
                <c:pt idx="858">
                  <c:v>0.27813274703544294</c:v>
                </c:pt>
                <c:pt idx="859">
                  <c:v>0.27813910276103088</c:v>
                </c:pt>
                <c:pt idx="860">
                  <c:v>0.27816007754746491</c:v>
                </c:pt>
                <c:pt idx="861">
                  <c:v>0.27816329754739261</c:v>
                </c:pt>
                <c:pt idx="862">
                  <c:v>0.27815525122240731</c:v>
                </c:pt>
                <c:pt idx="863">
                  <c:v>0.27814494208382018</c:v>
                </c:pt>
                <c:pt idx="864">
                  <c:v>0.27813799415993729</c:v>
                </c:pt>
                <c:pt idx="865">
                  <c:v>0.27812723802322187</c:v>
                </c:pt>
                <c:pt idx="866">
                  <c:v>0.27811798924550413</c:v>
                </c:pt>
                <c:pt idx="867">
                  <c:v>0.27811638279439088</c:v>
                </c:pt>
                <c:pt idx="868">
                  <c:v>0.27811018861413367</c:v>
                </c:pt>
                <c:pt idx="869">
                  <c:v>0.27809179498270536</c:v>
                </c:pt>
                <c:pt idx="870">
                  <c:v>0.27808211956032508</c:v>
                </c:pt>
                <c:pt idx="871">
                  <c:v>0.27807979892018492</c:v>
                </c:pt>
                <c:pt idx="872">
                  <c:v>0.27807514458738813</c:v>
                </c:pt>
                <c:pt idx="873">
                  <c:v>0.27807904050740478</c:v>
                </c:pt>
                <c:pt idx="874">
                  <c:v>0.27807221960292811</c:v>
                </c:pt>
                <c:pt idx="875">
                  <c:v>0.27805355091113937</c:v>
                </c:pt>
                <c:pt idx="876">
                  <c:v>0.27804434157703684</c:v>
                </c:pt>
                <c:pt idx="877">
                  <c:v>0.27804153795363146</c:v>
                </c:pt>
                <c:pt idx="878">
                  <c:v>0.27802218745389934</c:v>
                </c:pt>
                <c:pt idx="879">
                  <c:v>0.27801703416911033</c:v>
                </c:pt>
                <c:pt idx="880">
                  <c:v>0.27802654153911327</c:v>
                </c:pt>
                <c:pt idx="881">
                  <c:v>0.2780248362049102</c:v>
                </c:pt>
                <c:pt idx="882">
                  <c:v>0.27802035730190428</c:v>
                </c:pt>
                <c:pt idx="883">
                  <c:v>0.27801173391498735</c:v>
                </c:pt>
                <c:pt idx="884">
                  <c:v>0.27799582279791007</c:v>
                </c:pt>
                <c:pt idx="885">
                  <c:v>0.27798638806787207</c:v>
                </c:pt>
                <c:pt idx="886">
                  <c:v>0.27798132198591069</c:v>
                </c:pt>
                <c:pt idx="887">
                  <c:v>0.27797979142625734</c:v>
                </c:pt>
                <c:pt idx="888">
                  <c:v>0.27798113492192394</c:v>
                </c:pt>
                <c:pt idx="889">
                  <c:v>0.27797581722384007</c:v>
                </c:pt>
                <c:pt idx="890">
                  <c:v>0.27795579428332201</c:v>
                </c:pt>
                <c:pt idx="891">
                  <c:v>0.2779342282983408</c:v>
                </c:pt>
                <c:pt idx="892">
                  <c:v>0.27791782950448596</c:v>
                </c:pt>
                <c:pt idx="893">
                  <c:v>0.2779046694305049</c:v>
                </c:pt>
                <c:pt idx="894">
                  <c:v>0.27789755170999042</c:v>
                </c:pt>
                <c:pt idx="895">
                  <c:v>0.27789092661839115</c:v>
                </c:pt>
                <c:pt idx="896">
                  <c:v>0.27787456685212408</c:v>
                </c:pt>
                <c:pt idx="897">
                  <c:v>0.27785611088753126</c:v>
                </c:pt>
                <c:pt idx="898">
                  <c:v>0.27784536333798865</c:v>
                </c:pt>
                <c:pt idx="899">
                  <c:v>0.27783191221455139</c:v>
                </c:pt>
                <c:pt idx="900">
                  <c:v>0.27782713638394929</c:v>
                </c:pt>
                <c:pt idx="901">
                  <c:v>0.27783795543193701</c:v>
                </c:pt>
                <c:pt idx="902">
                  <c:v>0.27784163690664415</c:v>
                </c:pt>
                <c:pt idx="903">
                  <c:v>0.27784415182673911</c:v>
                </c:pt>
                <c:pt idx="904">
                  <c:v>0.27784510618436603</c:v>
                </c:pt>
                <c:pt idx="905">
                  <c:v>0.27786062017264668</c:v>
                </c:pt>
                <c:pt idx="906">
                  <c:v>0.27786392087472361</c:v>
                </c:pt>
                <c:pt idx="907">
                  <c:v>0.27785957354363461</c:v>
                </c:pt>
                <c:pt idx="908">
                  <c:v>0.27786237903250893</c:v>
                </c:pt>
                <c:pt idx="909">
                  <c:v>0.27785947459876459</c:v>
                </c:pt>
                <c:pt idx="910">
                  <c:v>0.27784935800801902</c:v>
                </c:pt>
                <c:pt idx="911">
                  <c:v>0.27783694094213973</c:v>
                </c:pt>
                <c:pt idx="912">
                  <c:v>0.27781955742011682</c:v>
                </c:pt>
                <c:pt idx="913">
                  <c:v>0.27781967754422277</c:v>
                </c:pt>
                <c:pt idx="914">
                  <c:v>0.27782227084965933</c:v>
                </c:pt>
                <c:pt idx="915">
                  <c:v>0.27781851438116378</c:v>
                </c:pt>
                <c:pt idx="916">
                  <c:v>0.27783015585696752</c:v>
                </c:pt>
                <c:pt idx="917">
                  <c:v>0.27782699243793968</c:v>
                </c:pt>
                <c:pt idx="918">
                  <c:v>0.27780191345206912</c:v>
                </c:pt>
                <c:pt idx="919">
                  <c:v>0.27780238944782787</c:v>
                </c:pt>
                <c:pt idx="920">
                  <c:v>0.27781355882875786</c:v>
                </c:pt>
                <c:pt idx="921">
                  <c:v>0.2778108898740258</c:v>
                </c:pt>
                <c:pt idx="922">
                  <c:v>0.2778093627978519</c:v>
                </c:pt>
                <c:pt idx="923">
                  <c:v>0.27780915929834177</c:v>
                </c:pt>
                <c:pt idx="924">
                  <c:v>0.27779265605883896</c:v>
                </c:pt>
                <c:pt idx="925">
                  <c:v>0.27776759571703502</c:v>
                </c:pt>
                <c:pt idx="926">
                  <c:v>0.27774751728960673</c:v>
                </c:pt>
                <c:pt idx="927">
                  <c:v>0.27772121557418222</c:v>
                </c:pt>
                <c:pt idx="928">
                  <c:v>0.277703751611594</c:v>
                </c:pt>
                <c:pt idx="929">
                  <c:v>0.27770254091384838</c:v>
                </c:pt>
                <c:pt idx="930">
                  <c:v>0.27768680353678155</c:v>
                </c:pt>
                <c:pt idx="931">
                  <c:v>0.27765879932664961</c:v>
                </c:pt>
                <c:pt idx="932">
                  <c:v>0.27763980541415939</c:v>
                </c:pt>
                <c:pt idx="933">
                  <c:v>0.27760266271833739</c:v>
                </c:pt>
                <c:pt idx="934">
                  <c:v>0.27757122330004297</c:v>
                </c:pt>
                <c:pt idx="935">
                  <c:v>0.27756703786847797</c:v>
                </c:pt>
                <c:pt idx="936">
                  <c:v>0.27754674031696025</c:v>
                </c:pt>
                <c:pt idx="937">
                  <c:v>0.27751806303685239</c:v>
                </c:pt>
                <c:pt idx="938">
                  <c:v>0.27749033082355773</c:v>
                </c:pt>
                <c:pt idx="939">
                  <c:v>0.27745858912487859</c:v>
                </c:pt>
                <c:pt idx="940">
                  <c:v>0.27742266869779669</c:v>
                </c:pt>
                <c:pt idx="941">
                  <c:v>0.27738726506874611</c:v>
                </c:pt>
                <c:pt idx="942">
                  <c:v>0.27734131242258592</c:v>
                </c:pt>
                <c:pt idx="943">
                  <c:v>0.27729170587089197</c:v>
                </c:pt>
                <c:pt idx="944">
                  <c:v>0.27723014623340736</c:v>
                </c:pt>
                <c:pt idx="945">
                  <c:v>0.27717856281834347</c:v>
                </c:pt>
                <c:pt idx="946">
                  <c:v>0.27712826060832613</c:v>
                </c:pt>
                <c:pt idx="947">
                  <c:v>0.27707701561134951</c:v>
                </c:pt>
                <c:pt idx="948">
                  <c:v>0.27702925436660214</c:v>
                </c:pt>
                <c:pt idx="949">
                  <c:v>0.27695977726229937</c:v>
                </c:pt>
                <c:pt idx="950">
                  <c:v>0.27688001311498972</c:v>
                </c:pt>
                <c:pt idx="951">
                  <c:v>0.27681059231945931</c:v>
                </c:pt>
                <c:pt idx="952">
                  <c:v>0.27673400643519924</c:v>
                </c:pt>
                <c:pt idx="953">
                  <c:v>0.27666997973267993</c:v>
                </c:pt>
                <c:pt idx="954">
                  <c:v>0.27660198452816637</c:v>
                </c:pt>
                <c:pt idx="955">
                  <c:v>0.27653473426863878</c:v>
                </c:pt>
                <c:pt idx="956">
                  <c:v>0.27646491477324969</c:v>
                </c:pt>
                <c:pt idx="957">
                  <c:v>0.27642025085180938</c:v>
                </c:pt>
                <c:pt idx="958">
                  <c:v>0.27639168205834397</c:v>
                </c:pt>
                <c:pt idx="959">
                  <c:v>0.27636471104179045</c:v>
                </c:pt>
                <c:pt idx="960">
                  <c:v>0.27634242024885403</c:v>
                </c:pt>
                <c:pt idx="961">
                  <c:v>0.2763294955368068</c:v>
                </c:pt>
                <c:pt idx="962">
                  <c:v>0.27631259072073333</c:v>
                </c:pt>
                <c:pt idx="963">
                  <c:v>0.27629234795347596</c:v>
                </c:pt>
                <c:pt idx="964">
                  <c:v>0.27629338749169136</c:v>
                </c:pt>
                <c:pt idx="965">
                  <c:v>0.27629762577111117</c:v>
                </c:pt>
                <c:pt idx="966">
                  <c:v>0.27632421936525309</c:v>
                </c:pt>
                <c:pt idx="967">
                  <c:v>0.2763735990976835</c:v>
                </c:pt>
                <c:pt idx="968">
                  <c:v>0.2764377540275717</c:v>
                </c:pt>
                <c:pt idx="969">
                  <c:v>0.27652661253373173</c:v>
                </c:pt>
                <c:pt idx="970">
                  <c:v>0.27660447351989764</c:v>
                </c:pt>
                <c:pt idx="971">
                  <c:v>0.27669208266921097</c:v>
                </c:pt>
                <c:pt idx="972">
                  <c:v>0.27677707938865032</c:v>
                </c:pt>
                <c:pt idx="973">
                  <c:v>0.27686684483903573</c:v>
                </c:pt>
                <c:pt idx="974">
                  <c:v>0.27695616285150892</c:v>
                </c:pt>
                <c:pt idx="975">
                  <c:v>0.27705148021461873</c:v>
                </c:pt>
                <c:pt idx="976">
                  <c:v>0.27715656206390354</c:v>
                </c:pt>
                <c:pt idx="977">
                  <c:v>0.27727168383210926</c:v>
                </c:pt>
                <c:pt idx="978">
                  <c:v>0.27739419283634142</c:v>
                </c:pt>
                <c:pt idx="979">
                  <c:v>0.27749488697197272</c:v>
                </c:pt>
                <c:pt idx="980">
                  <c:v>0.27760491756603523</c:v>
                </c:pt>
                <c:pt idx="981">
                  <c:v>0.27769829232693338</c:v>
                </c:pt>
                <c:pt idx="982">
                  <c:v>0.27777035637764697</c:v>
                </c:pt>
                <c:pt idx="983">
                  <c:v>0.27785913756807901</c:v>
                </c:pt>
                <c:pt idx="984">
                  <c:v>0.2779477357473914</c:v>
                </c:pt>
                <c:pt idx="985">
                  <c:v>0.27802307144553051</c:v>
                </c:pt>
                <c:pt idx="986">
                  <c:v>0.27810320394372873</c:v>
                </c:pt>
                <c:pt idx="987">
                  <c:v>0.27816602136918794</c:v>
                </c:pt>
                <c:pt idx="988">
                  <c:v>0.27821804713677684</c:v>
                </c:pt>
                <c:pt idx="989">
                  <c:v>0.27827600071928094</c:v>
                </c:pt>
                <c:pt idx="990">
                  <c:v>0.27833024396426276</c:v>
                </c:pt>
                <c:pt idx="991">
                  <c:v>0.27836640375744409</c:v>
                </c:pt>
                <c:pt idx="992">
                  <c:v>0.27839294354831023</c:v>
                </c:pt>
                <c:pt idx="993">
                  <c:v>0.27839813629257376</c:v>
                </c:pt>
                <c:pt idx="994">
                  <c:v>0.27838404758632979</c:v>
                </c:pt>
                <c:pt idx="995">
                  <c:v>0.27835363903671051</c:v>
                </c:pt>
                <c:pt idx="996">
                  <c:v>0.27832144137611631</c:v>
                </c:pt>
                <c:pt idx="997">
                  <c:v>0.27827946678222659</c:v>
                </c:pt>
                <c:pt idx="998">
                  <c:v>0.27823857912665639</c:v>
                </c:pt>
                <c:pt idx="999">
                  <c:v>0.27818970547971084</c:v>
                </c:pt>
                <c:pt idx="1000">
                  <c:v>0.27814005039090256</c:v>
                </c:pt>
                <c:pt idx="1001">
                  <c:v>0.27809566646448541</c:v>
                </c:pt>
                <c:pt idx="1002">
                  <c:v>0.27803466884001155</c:v>
                </c:pt>
                <c:pt idx="1003">
                  <c:v>0.27796525456783239</c:v>
                </c:pt>
                <c:pt idx="1004">
                  <c:v>0.27787609890213738</c:v>
                </c:pt>
                <c:pt idx="1005">
                  <c:v>0.27777946415573312</c:v>
                </c:pt>
                <c:pt idx="1006">
                  <c:v>0.27766096374832733</c:v>
                </c:pt>
                <c:pt idx="1007">
                  <c:v>0.27753607333467484</c:v>
                </c:pt>
                <c:pt idx="1008">
                  <c:v>0.27742643139049733</c:v>
                </c:pt>
                <c:pt idx="1009">
                  <c:v>0.27732847552964596</c:v>
                </c:pt>
                <c:pt idx="1010">
                  <c:v>0.27722799741857002</c:v>
                </c:pt>
                <c:pt idx="1011">
                  <c:v>0.27710399948509901</c:v>
                </c:pt>
                <c:pt idx="1012">
                  <c:v>0.27695458189279759</c:v>
                </c:pt>
                <c:pt idx="1013">
                  <c:v>0.27679095071540566</c:v>
                </c:pt>
                <c:pt idx="1014">
                  <c:v>0.27659333472202774</c:v>
                </c:pt>
                <c:pt idx="1015">
                  <c:v>0.27641583733713454</c:v>
                </c:pt>
                <c:pt idx="1016">
                  <c:v>0.27624212198136938</c:v>
                </c:pt>
                <c:pt idx="1017">
                  <c:v>0.27605082872930709</c:v>
                </c:pt>
                <c:pt idx="1018">
                  <c:v>0.2758446818326295</c:v>
                </c:pt>
                <c:pt idx="1019">
                  <c:v>0.27561980932445002</c:v>
                </c:pt>
                <c:pt idx="1020">
                  <c:v>0.27537532425006406</c:v>
                </c:pt>
                <c:pt idx="1021">
                  <c:v>0.27510916523281692</c:v>
                </c:pt>
                <c:pt idx="1022">
                  <c:v>0.2748389898147276</c:v>
                </c:pt>
                <c:pt idx="1023">
                  <c:v>0.27453877716126168</c:v>
                </c:pt>
                <c:pt idx="1024">
                  <c:v>0.27422365504418428</c:v>
                </c:pt>
                <c:pt idx="1025">
                  <c:v>0.27388926903277605</c:v>
                </c:pt>
                <c:pt idx="1026">
                  <c:v>0.27351228907461239</c:v>
                </c:pt>
                <c:pt idx="1027">
                  <c:v>0.27313085277245874</c:v>
                </c:pt>
                <c:pt idx="1028">
                  <c:v>0.2727142622290914</c:v>
                </c:pt>
                <c:pt idx="1029">
                  <c:v>0.2722502595009384</c:v>
                </c:pt>
                <c:pt idx="1030">
                  <c:v>0.27176314342172264</c:v>
                </c:pt>
                <c:pt idx="1031">
                  <c:v>0.27122150574581749</c:v>
                </c:pt>
                <c:pt idx="1032">
                  <c:v>0.27065250078137143</c:v>
                </c:pt>
                <c:pt idx="1033">
                  <c:v>0.27005332921640091</c:v>
                </c:pt>
                <c:pt idx="1034">
                  <c:v>0.2694262452168355</c:v>
                </c:pt>
                <c:pt idx="1035">
                  <c:v>0.26876977094587146</c:v>
                </c:pt>
                <c:pt idx="1036">
                  <c:v>0.26807861412450357</c:v>
                </c:pt>
                <c:pt idx="1037">
                  <c:v>0.26735616415474506</c:v>
                </c:pt>
                <c:pt idx="1038">
                  <c:v>0.26658480678926438</c:v>
                </c:pt>
                <c:pt idx="1039">
                  <c:v>0.26576394216904348</c:v>
                </c:pt>
                <c:pt idx="1040">
                  <c:v>0.26494210340125912</c:v>
                </c:pt>
                <c:pt idx="1041">
                  <c:v>0.2640964461533622</c:v>
                </c:pt>
                <c:pt idx="1042">
                  <c:v>0.26321104366718762</c:v>
                </c:pt>
                <c:pt idx="1043">
                  <c:v>0.26231209825127427</c:v>
                </c:pt>
                <c:pt idx="1044">
                  <c:v>0.2614218411550619</c:v>
                </c:pt>
                <c:pt idx="1045">
                  <c:v>0.26048728804427734</c:v>
                </c:pt>
                <c:pt idx="1046">
                  <c:v>0.25954649317742118</c:v>
                </c:pt>
                <c:pt idx="1047">
                  <c:v>0.25860712829874205</c:v>
                </c:pt>
                <c:pt idx="1048">
                  <c:v>0.2576398590970303</c:v>
                </c:pt>
                <c:pt idx="1049">
                  <c:v>0.2566918502955215</c:v>
                </c:pt>
                <c:pt idx="1050">
                  <c:v>0.25574166275630339</c:v>
                </c:pt>
                <c:pt idx="1051">
                  <c:v>0.25479851361323763</c:v>
                </c:pt>
                <c:pt idx="1052">
                  <c:v>0.25385407571228491</c:v>
                </c:pt>
                <c:pt idx="1053">
                  <c:v>0.25294146973393361</c:v>
                </c:pt>
                <c:pt idx="1054">
                  <c:v>0.25201585695063478</c:v>
                </c:pt>
                <c:pt idx="1055">
                  <c:v>0.25115166403317907</c:v>
                </c:pt>
                <c:pt idx="1056">
                  <c:v>0.25029575585984815</c:v>
                </c:pt>
                <c:pt idx="1057">
                  <c:v>0.24951416145822272</c:v>
                </c:pt>
                <c:pt idx="1058">
                  <c:v>0.2487604057058341</c:v>
                </c:pt>
                <c:pt idx="1059">
                  <c:v>0.24809559996817857</c:v>
                </c:pt>
                <c:pt idx="1060">
                  <c:v>0.2474920878038768</c:v>
                </c:pt>
                <c:pt idx="1061">
                  <c:v>0.24699459030771176</c:v>
                </c:pt>
                <c:pt idx="1062">
                  <c:v>0.24658893899654155</c:v>
                </c:pt>
                <c:pt idx="1063">
                  <c:v>0.24629253842415666</c:v>
                </c:pt>
                <c:pt idx="1064">
                  <c:v>0.24613194724762436</c:v>
                </c:pt>
                <c:pt idx="1065">
                  <c:v>0.24607683435836766</c:v>
                </c:pt>
                <c:pt idx="1066">
                  <c:v>0.24613225760591476</c:v>
                </c:pt>
                <c:pt idx="1067">
                  <c:v>0.24629683392345514</c:v>
                </c:pt>
                <c:pt idx="1068">
                  <c:v>0.24653346202605517</c:v>
                </c:pt>
                <c:pt idx="1069">
                  <c:v>0.24684001316453327</c:v>
                </c:pt>
                <c:pt idx="1070">
                  <c:v>0.24719666711131572</c:v>
                </c:pt>
                <c:pt idx="1071">
                  <c:v>0.24762929182097823</c:v>
                </c:pt>
                <c:pt idx="1072">
                  <c:v>0.2480768095020611</c:v>
                </c:pt>
                <c:pt idx="1073">
                  <c:v>0.24859296430258113</c:v>
                </c:pt>
                <c:pt idx="1074">
                  <c:v>0.24910178996833288</c:v>
                </c:pt>
                <c:pt idx="1075">
                  <c:v>0.2496421606489434</c:v>
                </c:pt>
                <c:pt idx="1076">
                  <c:v>0.25016906824020019</c:v>
                </c:pt>
                <c:pt idx="1077">
                  <c:v>0.25070632483223471</c:v>
                </c:pt>
                <c:pt idx="1078">
                  <c:v>0.25122219247867084</c:v>
                </c:pt>
                <c:pt idx="1079">
                  <c:v>0.25172884823586233</c:v>
                </c:pt>
                <c:pt idx="1080">
                  <c:v>0.25222935299605498</c:v>
                </c:pt>
                <c:pt idx="1081">
                  <c:v>0.25271432450693759</c:v>
                </c:pt>
                <c:pt idx="1082">
                  <c:v>0.25320784850370309</c:v>
                </c:pt>
                <c:pt idx="1083">
                  <c:v>0.25368865493249948</c:v>
                </c:pt>
                <c:pt idx="1084">
                  <c:v>0.25416709538298449</c:v>
                </c:pt>
                <c:pt idx="1085">
                  <c:v>0.2546422367910246</c:v>
                </c:pt>
                <c:pt idx="1086">
                  <c:v>0.2550816689285243</c:v>
                </c:pt>
                <c:pt idx="1087">
                  <c:v>0.25550832066185475</c:v>
                </c:pt>
                <c:pt idx="1088">
                  <c:v>0.25592471309531173</c:v>
                </c:pt>
                <c:pt idx="1089">
                  <c:v>0.25630721816223712</c:v>
                </c:pt>
                <c:pt idx="1090">
                  <c:v>0.25667541620422313</c:v>
                </c:pt>
                <c:pt idx="1091">
                  <c:v>0.25701957430824146</c:v>
                </c:pt>
                <c:pt idx="1092">
                  <c:v>0.25733680778562995</c:v>
                </c:pt>
                <c:pt idx="1093">
                  <c:v>0.25763080418322054</c:v>
                </c:pt>
                <c:pt idx="1094">
                  <c:v>0.25790469784108261</c:v>
                </c:pt>
                <c:pt idx="1095">
                  <c:v>0.2581567337738741</c:v>
                </c:pt>
                <c:pt idx="1096">
                  <c:v>0.25838859741769132</c:v>
                </c:pt>
                <c:pt idx="1097">
                  <c:v>0.25861027740024861</c:v>
                </c:pt>
                <c:pt idx="1098">
                  <c:v>0.25881564398619061</c:v>
                </c:pt>
                <c:pt idx="1099">
                  <c:v>0.25899978723618394</c:v>
                </c:pt>
                <c:pt idx="1100">
                  <c:v>0.25916450264235941</c:v>
                </c:pt>
                <c:pt idx="1101">
                  <c:v>0.25931124471994571</c:v>
                </c:pt>
                <c:pt idx="1102">
                  <c:v>0.25943764796069851</c:v>
                </c:pt>
                <c:pt idx="1103">
                  <c:v>0.25955229527227236</c:v>
                </c:pt>
                <c:pt idx="1104">
                  <c:v>0.25965771777881735</c:v>
                </c:pt>
                <c:pt idx="1105">
                  <c:v>0.25973833947404285</c:v>
                </c:pt>
                <c:pt idx="1106">
                  <c:v>0.25980411542190224</c:v>
                </c:pt>
                <c:pt idx="1107">
                  <c:v>0.25987217607646423</c:v>
                </c:pt>
                <c:pt idx="1108">
                  <c:v>0.25994105462772293</c:v>
                </c:pt>
                <c:pt idx="1109">
                  <c:v>0.26001323812104293</c:v>
                </c:pt>
                <c:pt idx="1110">
                  <c:v>0.2600874703037242</c:v>
                </c:pt>
                <c:pt idx="1111">
                  <c:v>0.26016466773902075</c:v>
                </c:pt>
                <c:pt idx="1112">
                  <c:v>0.26024694183649816</c:v>
                </c:pt>
                <c:pt idx="1113">
                  <c:v>0.26033172789843512</c:v>
                </c:pt>
                <c:pt idx="1114">
                  <c:v>0.26042458741898955</c:v>
                </c:pt>
                <c:pt idx="1115">
                  <c:v>0.26053383340548802</c:v>
                </c:pt>
                <c:pt idx="1116">
                  <c:v>0.26065507797979665</c:v>
                </c:pt>
                <c:pt idx="1117">
                  <c:v>0.26078557475993797</c:v>
                </c:pt>
                <c:pt idx="1118">
                  <c:v>0.26092880324311957</c:v>
                </c:pt>
                <c:pt idx="1119">
                  <c:v>0.26107749743360831</c:v>
                </c:pt>
                <c:pt idx="1120">
                  <c:v>0.26123944493963963</c:v>
                </c:pt>
                <c:pt idx="1121">
                  <c:v>0.26142438563643006</c:v>
                </c:pt>
                <c:pt idx="1122">
                  <c:v>0.26160531803224457</c:v>
                </c:pt>
                <c:pt idx="1123">
                  <c:v>0.2617960749955297</c:v>
                </c:pt>
                <c:pt idx="1124">
                  <c:v>0.26199276382675302</c:v>
                </c:pt>
                <c:pt idx="1125">
                  <c:v>0.26218921474373169</c:v>
                </c:pt>
                <c:pt idx="1126">
                  <c:v>0.26238191551509321</c:v>
                </c:pt>
                <c:pt idx="1127">
                  <c:v>0.26258635924399476</c:v>
                </c:pt>
                <c:pt idx="1128">
                  <c:v>0.26278202898364422</c:v>
                </c:pt>
                <c:pt idx="1129">
                  <c:v>0.26296857896850873</c:v>
                </c:pt>
                <c:pt idx="1130">
                  <c:v>0.26315940333517712</c:v>
                </c:pt>
                <c:pt idx="1131">
                  <c:v>0.26334372158117247</c:v>
                </c:pt>
                <c:pt idx="1132">
                  <c:v>0.2635187711890794</c:v>
                </c:pt>
                <c:pt idx="1133">
                  <c:v>0.26369532931975748</c:v>
                </c:pt>
                <c:pt idx="1134">
                  <c:v>0.26387572961068967</c:v>
                </c:pt>
                <c:pt idx="1135">
                  <c:v>0.26404880074118786</c:v>
                </c:pt>
                <c:pt idx="1136">
                  <c:v>0.26422344130747505</c:v>
                </c:pt>
                <c:pt idx="1137">
                  <c:v>0.26440470361987994</c:v>
                </c:pt>
                <c:pt idx="1138">
                  <c:v>0.26458868693800103</c:v>
                </c:pt>
                <c:pt idx="1139">
                  <c:v>0.26475975602094698</c:v>
                </c:pt>
                <c:pt idx="1140">
                  <c:v>0.26493398044161404</c:v>
                </c:pt>
                <c:pt idx="1141">
                  <c:v>0.26509852595549416</c:v>
                </c:pt>
                <c:pt idx="1142">
                  <c:v>0.26524183747955793</c:v>
                </c:pt>
                <c:pt idx="1143">
                  <c:v>0.26539587827556854</c:v>
                </c:pt>
                <c:pt idx="1144">
                  <c:v>0.2655591277759588</c:v>
                </c:pt>
                <c:pt idx="1145">
                  <c:v>0.26571734971577776</c:v>
                </c:pt>
                <c:pt idx="1146">
                  <c:v>0.26588330229251667</c:v>
                </c:pt>
                <c:pt idx="1147">
                  <c:v>0.26602741908632938</c:v>
                </c:pt>
                <c:pt idx="1148">
                  <c:v>0.26615080545768816</c:v>
                </c:pt>
                <c:pt idx="1149">
                  <c:v>0.26627989278592501</c:v>
                </c:pt>
                <c:pt idx="1150">
                  <c:v>0.26640035137741591</c:v>
                </c:pt>
                <c:pt idx="1151">
                  <c:v>0.2665167899117975</c:v>
                </c:pt>
                <c:pt idx="1152">
                  <c:v>0.26665079443734602</c:v>
                </c:pt>
                <c:pt idx="1153">
                  <c:v>0.26678520545891882</c:v>
                </c:pt>
                <c:pt idx="1154">
                  <c:v>0.26691681156848901</c:v>
                </c:pt>
                <c:pt idx="1155">
                  <c:v>0.26705740791800275</c:v>
                </c:pt>
                <c:pt idx="1156">
                  <c:v>0.26719136962007456</c:v>
                </c:pt>
                <c:pt idx="1157">
                  <c:v>0.26732251246434297</c:v>
                </c:pt>
                <c:pt idx="1158">
                  <c:v>0.26745710989181659</c:v>
                </c:pt>
                <c:pt idx="1159">
                  <c:v>0.26757566732539462</c:v>
                </c:pt>
                <c:pt idx="1160">
                  <c:v>0.26768879912970389</c:v>
                </c:pt>
                <c:pt idx="1161">
                  <c:v>0.26780700825135995</c:v>
                </c:pt>
                <c:pt idx="1162">
                  <c:v>0.26791697723804919</c:v>
                </c:pt>
                <c:pt idx="1163">
                  <c:v>0.26801959953496052</c:v>
                </c:pt>
                <c:pt idx="1164">
                  <c:v>0.26812030730918485</c:v>
                </c:pt>
                <c:pt idx="1165">
                  <c:v>0.26821927767861309</c:v>
                </c:pt>
                <c:pt idx="1166">
                  <c:v>0.26831699394811387</c:v>
                </c:pt>
                <c:pt idx="1167">
                  <c:v>0.26840341299443671</c:v>
                </c:pt>
                <c:pt idx="1168">
                  <c:v>0.26850341160506869</c:v>
                </c:pt>
                <c:pt idx="1169">
                  <c:v>0.26861178164754185</c:v>
                </c:pt>
                <c:pt idx="1170">
                  <c:v>0.26870864226797875</c:v>
                </c:pt>
                <c:pt idx="1171">
                  <c:v>0.26880288149086778</c:v>
                </c:pt>
                <c:pt idx="1172">
                  <c:v>0.26890446114429417</c:v>
                </c:pt>
                <c:pt idx="1173">
                  <c:v>0.26900333735181309</c:v>
                </c:pt>
                <c:pt idx="1174">
                  <c:v>0.26909515465456463</c:v>
                </c:pt>
                <c:pt idx="1175">
                  <c:v>0.26919573637529615</c:v>
                </c:pt>
                <c:pt idx="1176">
                  <c:v>0.26928181737013412</c:v>
                </c:pt>
                <c:pt idx="1177">
                  <c:v>0.26935915304047842</c:v>
                </c:pt>
                <c:pt idx="1178">
                  <c:v>0.26944171901326408</c:v>
                </c:pt>
                <c:pt idx="1179">
                  <c:v>0.26953937844494119</c:v>
                </c:pt>
                <c:pt idx="1180">
                  <c:v>0.26962423901869109</c:v>
                </c:pt>
                <c:pt idx="1181">
                  <c:v>0.26971304364742232</c:v>
                </c:pt>
                <c:pt idx="1182">
                  <c:v>0.26981194088973953</c:v>
                </c:pt>
                <c:pt idx="1183">
                  <c:v>0.26988960262186212</c:v>
                </c:pt>
                <c:pt idx="1184">
                  <c:v>0.26996103355585199</c:v>
                </c:pt>
                <c:pt idx="1185">
                  <c:v>0.27004472571436344</c:v>
                </c:pt>
                <c:pt idx="1186">
                  <c:v>0.27012647496257453</c:v>
                </c:pt>
                <c:pt idx="1187">
                  <c:v>0.27020560910824437</c:v>
                </c:pt>
                <c:pt idx="1188">
                  <c:v>0.27029795372582965</c:v>
                </c:pt>
                <c:pt idx="1189">
                  <c:v>0.27037325268470075</c:v>
                </c:pt>
                <c:pt idx="1190">
                  <c:v>0.27042948737858602</c:v>
                </c:pt>
                <c:pt idx="1191">
                  <c:v>0.27049926477572839</c:v>
                </c:pt>
                <c:pt idx="1192">
                  <c:v>0.27056839253164289</c:v>
                </c:pt>
                <c:pt idx="1193">
                  <c:v>0.2706350619623103</c:v>
                </c:pt>
                <c:pt idx="1194">
                  <c:v>0.27070533893962562</c:v>
                </c:pt>
                <c:pt idx="1195">
                  <c:v>0.2707775355612822</c:v>
                </c:pt>
                <c:pt idx="1196">
                  <c:v>0.27085188844770747</c:v>
                </c:pt>
                <c:pt idx="1197">
                  <c:v>0.27092817788205409</c:v>
                </c:pt>
                <c:pt idx="1198">
                  <c:v>0.27101002465864116</c:v>
                </c:pt>
                <c:pt idx="1199">
                  <c:v>0.27108788683625895</c:v>
                </c:pt>
                <c:pt idx="1200">
                  <c:v>0.27114903066161394</c:v>
                </c:pt>
                <c:pt idx="1201">
                  <c:v>0.27121094387757916</c:v>
                </c:pt>
                <c:pt idx="1202">
                  <c:v>0.27128364740855448</c:v>
                </c:pt>
                <c:pt idx="1203">
                  <c:v>0.27134583508101268</c:v>
                </c:pt>
                <c:pt idx="1204">
                  <c:v>0.2714060341134823</c:v>
                </c:pt>
                <c:pt idx="1205">
                  <c:v>0.2714666914864467</c:v>
                </c:pt>
                <c:pt idx="1206">
                  <c:v>0.27151652202185456</c:v>
                </c:pt>
                <c:pt idx="1207">
                  <c:v>0.27158462132938205</c:v>
                </c:pt>
                <c:pt idx="1208">
                  <c:v>0.27165546007876945</c:v>
                </c:pt>
                <c:pt idx="1209">
                  <c:v>0.27171434484945317</c:v>
                </c:pt>
                <c:pt idx="1210">
                  <c:v>0.27176697915363551</c:v>
                </c:pt>
                <c:pt idx="1211">
                  <c:v>0.27181455869199328</c:v>
                </c:pt>
                <c:pt idx="1212">
                  <c:v>0.27184590945595372</c:v>
                </c:pt>
                <c:pt idx="1213">
                  <c:v>0.27188101589644026</c:v>
                </c:pt>
                <c:pt idx="1214">
                  <c:v>0.27192642674829071</c:v>
                </c:pt>
                <c:pt idx="1215">
                  <c:v>0.27196890049130795</c:v>
                </c:pt>
                <c:pt idx="1216">
                  <c:v>0.27201548005127812</c:v>
                </c:pt>
                <c:pt idx="1217">
                  <c:v>0.27206775583972997</c:v>
                </c:pt>
                <c:pt idx="1218">
                  <c:v>0.27212197788361786</c:v>
                </c:pt>
                <c:pt idx="1219">
                  <c:v>0.27216638428209022</c:v>
                </c:pt>
                <c:pt idx="1220">
                  <c:v>0.27221395080242117</c:v>
                </c:pt>
                <c:pt idx="1221">
                  <c:v>0.27227565655848429</c:v>
                </c:pt>
                <c:pt idx="1222">
                  <c:v>0.27233199189778939</c:v>
                </c:pt>
                <c:pt idx="1223">
                  <c:v>0.27238648849953923</c:v>
                </c:pt>
                <c:pt idx="1224">
                  <c:v>0.27243815167509977</c:v>
                </c:pt>
                <c:pt idx="1225">
                  <c:v>0.27248801297685149</c:v>
                </c:pt>
                <c:pt idx="1226">
                  <c:v>0.27252559149191374</c:v>
                </c:pt>
                <c:pt idx="1227">
                  <c:v>0.27256177957897049</c:v>
                </c:pt>
                <c:pt idx="1228">
                  <c:v>0.27259730824083489</c:v>
                </c:pt>
                <c:pt idx="1229">
                  <c:v>0.27262023049316153</c:v>
                </c:pt>
                <c:pt idx="1230">
                  <c:v>0.27265469554539701</c:v>
                </c:pt>
                <c:pt idx="1231">
                  <c:v>0.27269337051738735</c:v>
                </c:pt>
                <c:pt idx="1232">
                  <c:v>0.27272689075888024</c:v>
                </c:pt>
                <c:pt idx="1233">
                  <c:v>0.27275807754367964</c:v>
                </c:pt>
                <c:pt idx="1234">
                  <c:v>0.27279060869106525</c:v>
                </c:pt>
                <c:pt idx="1235">
                  <c:v>0.27282535251392398</c:v>
                </c:pt>
                <c:pt idx="1236">
                  <c:v>0.27286336541049794</c:v>
                </c:pt>
                <c:pt idx="1237">
                  <c:v>0.27291377351983043</c:v>
                </c:pt>
                <c:pt idx="1238">
                  <c:v>0.27296473243555941</c:v>
                </c:pt>
                <c:pt idx="1239">
                  <c:v>0.2730268589069953</c:v>
                </c:pt>
                <c:pt idx="1240">
                  <c:v>0.27308019365117214</c:v>
                </c:pt>
                <c:pt idx="1241">
                  <c:v>0.27311604575537785</c:v>
                </c:pt>
                <c:pt idx="1242">
                  <c:v>0.27314629973882321</c:v>
                </c:pt>
                <c:pt idx="1243">
                  <c:v>0.27318582483661835</c:v>
                </c:pt>
                <c:pt idx="1244">
                  <c:v>0.27322488553916663</c:v>
                </c:pt>
                <c:pt idx="1245">
                  <c:v>0.27327765608827409</c:v>
                </c:pt>
                <c:pt idx="1246">
                  <c:v>0.2733298239861483</c:v>
                </c:pt>
                <c:pt idx="1247">
                  <c:v>0.27335605902575394</c:v>
                </c:pt>
                <c:pt idx="1248">
                  <c:v>0.27338117147874191</c:v>
                </c:pt>
                <c:pt idx="1249">
                  <c:v>0.27340540604131847</c:v>
                </c:pt>
                <c:pt idx="1250">
                  <c:v>0.27343452380227701</c:v>
                </c:pt>
                <c:pt idx="1251">
                  <c:v>0.27346881638750559</c:v>
                </c:pt>
                <c:pt idx="1252">
                  <c:v>0.27351962650419043</c:v>
                </c:pt>
                <c:pt idx="1253">
                  <c:v>0.27355367113537671</c:v>
                </c:pt>
                <c:pt idx="1254">
                  <c:v>0.27356853194077208</c:v>
                </c:pt>
                <c:pt idx="1255">
                  <c:v>0.27358529148167743</c:v>
                </c:pt>
                <c:pt idx="1256">
                  <c:v>0.27359649730950908</c:v>
                </c:pt>
                <c:pt idx="1257">
                  <c:v>0.27362127472289188</c:v>
                </c:pt>
                <c:pt idx="1258">
                  <c:v>0.27365823775087827</c:v>
                </c:pt>
                <c:pt idx="1259">
                  <c:v>0.27369396186660139</c:v>
                </c:pt>
                <c:pt idx="1260">
                  <c:v>0.27372946735327641</c:v>
                </c:pt>
                <c:pt idx="1261">
                  <c:v>0.2737613234807697</c:v>
                </c:pt>
                <c:pt idx="1262">
                  <c:v>0.2737995902234438</c:v>
                </c:pt>
                <c:pt idx="1263">
                  <c:v>0.27383000190792822</c:v>
                </c:pt>
                <c:pt idx="1264">
                  <c:v>0.27385057734726731</c:v>
                </c:pt>
                <c:pt idx="1265">
                  <c:v>0.27387873075093133</c:v>
                </c:pt>
                <c:pt idx="1266">
                  <c:v>0.27390282152995282</c:v>
                </c:pt>
                <c:pt idx="1267">
                  <c:v>0.27394237173622482</c:v>
                </c:pt>
                <c:pt idx="1268">
                  <c:v>0.27400770176491024</c:v>
                </c:pt>
                <c:pt idx="1269">
                  <c:v>0.2740512247313765</c:v>
                </c:pt>
                <c:pt idx="1270">
                  <c:v>0.27408606821793258</c:v>
                </c:pt>
                <c:pt idx="1271">
                  <c:v>0.27412164514212406</c:v>
                </c:pt>
                <c:pt idx="1272">
                  <c:v>0.27413386526551198</c:v>
                </c:pt>
                <c:pt idx="1273">
                  <c:v>0.27415723094801198</c:v>
                </c:pt>
                <c:pt idx="1274">
                  <c:v>0.27419675437717045</c:v>
                </c:pt>
                <c:pt idx="1275">
                  <c:v>0.27423309522982769</c:v>
                </c:pt>
                <c:pt idx="1276">
                  <c:v>0.27427790575529082</c:v>
                </c:pt>
                <c:pt idx="1277">
                  <c:v>0.27431773221809835</c:v>
                </c:pt>
                <c:pt idx="1278">
                  <c:v>0.27434354410689604</c:v>
                </c:pt>
                <c:pt idx="1279">
                  <c:v>0.27437709214829864</c:v>
                </c:pt>
                <c:pt idx="1280">
                  <c:v>0.27441162564985361</c:v>
                </c:pt>
                <c:pt idx="1281">
                  <c:v>0.27444419325850933</c:v>
                </c:pt>
                <c:pt idx="1282">
                  <c:v>0.27448437655269831</c:v>
                </c:pt>
                <c:pt idx="1283">
                  <c:v>0.27452402419995187</c:v>
                </c:pt>
                <c:pt idx="1284">
                  <c:v>0.27455390163844601</c:v>
                </c:pt>
                <c:pt idx="1285">
                  <c:v>0.27457811571673729</c:v>
                </c:pt>
                <c:pt idx="1286">
                  <c:v>0.27459280729300395</c:v>
                </c:pt>
                <c:pt idx="1287">
                  <c:v>0.2746189261630238</c:v>
                </c:pt>
                <c:pt idx="1288">
                  <c:v>0.27465931079671779</c:v>
                </c:pt>
                <c:pt idx="1289">
                  <c:v>0.27470147523819816</c:v>
                </c:pt>
                <c:pt idx="1290">
                  <c:v>0.27475378353394581</c:v>
                </c:pt>
                <c:pt idx="1291">
                  <c:v>0.27479988557820029</c:v>
                </c:pt>
                <c:pt idx="1292">
                  <c:v>0.27482948381505995</c:v>
                </c:pt>
                <c:pt idx="1293">
                  <c:v>0.27483186587837966</c:v>
                </c:pt>
                <c:pt idx="1294">
                  <c:v>0.27486903476758134</c:v>
                </c:pt>
                <c:pt idx="1295">
                  <c:v>0.27491105973126645</c:v>
                </c:pt>
                <c:pt idx="1296">
                  <c:v>0.27494429170746115</c:v>
                </c:pt>
                <c:pt idx="1297">
                  <c:v>0.27498792205932515</c:v>
                </c:pt>
                <c:pt idx="1298">
                  <c:v>0.27502574164072363</c:v>
                </c:pt>
                <c:pt idx="1299">
                  <c:v>0.27505409376157636</c:v>
                </c:pt>
                <c:pt idx="1300">
                  <c:v>0.27509294039060267</c:v>
                </c:pt>
                <c:pt idx="1301">
                  <c:v>0.27514548777131215</c:v>
                </c:pt>
                <c:pt idx="1302">
                  <c:v>0.27520621188109745</c:v>
                </c:pt>
                <c:pt idx="1303">
                  <c:v>0.27526449841087569</c:v>
                </c:pt>
                <c:pt idx="1304">
                  <c:v>0.27531468545004051</c:v>
                </c:pt>
                <c:pt idx="1305">
                  <c:v>0.27537570601756411</c:v>
                </c:pt>
                <c:pt idx="1306">
                  <c:v>0.2754168762152483</c:v>
                </c:pt>
                <c:pt idx="1307">
                  <c:v>0.27544637343153627</c:v>
                </c:pt>
                <c:pt idx="1308">
                  <c:v>0.27548915576118477</c:v>
                </c:pt>
                <c:pt idx="1309">
                  <c:v>0.27552412304964286</c:v>
                </c:pt>
                <c:pt idx="1310">
                  <c:v>0.27556531059637829</c:v>
                </c:pt>
                <c:pt idx="1311">
                  <c:v>0.27561059803219706</c:v>
                </c:pt>
                <c:pt idx="1312">
                  <c:v>0.27563779903628283</c:v>
                </c:pt>
                <c:pt idx="1313">
                  <c:v>0.27566259090142076</c:v>
                </c:pt>
                <c:pt idx="1314">
                  <c:v>0.27570427774233708</c:v>
                </c:pt>
                <c:pt idx="1315">
                  <c:v>0.275749867883678</c:v>
                </c:pt>
                <c:pt idx="1316">
                  <c:v>0.27579779388460285</c:v>
                </c:pt>
                <c:pt idx="1317">
                  <c:v>0.27585749827367906</c:v>
                </c:pt>
                <c:pt idx="1318">
                  <c:v>0.27589848344944712</c:v>
                </c:pt>
                <c:pt idx="1319">
                  <c:v>0.27591080442254129</c:v>
                </c:pt>
                <c:pt idx="1320">
                  <c:v>0.27594142445503728</c:v>
                </c:pt>
                <c:pt idx="1321">
                  <c:v>0.27598256248461722</c:v>
                </c:pt>
                <c:pt idx="1322">
                  <c:v>0.27602243603943843</c:v>
                </c:pt>
                <c:pt idx="1323">
                  <c:v>0.2760874806562153</c:v>
                </c:pt>
                <c:pt idx="1324">
                  <c:v>0.27613889400422303</c:v>
                </c:pt>
                <c:pt idx="1325">
                  <c:v>0.27617560983264394</c:v>
                </c:pt>
                <c:pt idx="1326">
                  <c:v>0.27621846343340944</c:v>
                </c:pt>
                <c:pt idx="1327">
                  <c:v>0.2762474390524523</c:v>
                </c:pt>
                <c:pt idx="1328">
                  <c:v>0.27629024326020996</c:v>
                </c:pt>
                <c:pt idx="1329">
                  <c:v>0.27634425297880189</c:v>
                </c:pt>
                <c:pt idx="1330">
                  <c:v>0.27639788215184052</c:v>
                </c:pt>
                <c:pt idx="1331">
                  <c:v>0.27645551665671281</c:v>
                </c:pt>
                <c:pt idx="1332">
                  <c:v>0.27651345737995342</c:v>
                </c:pt>
                <c:pt idx="1333">
                  <c:v>0.276575434155028</c:v>
                </c:pt>
                <c:pt idx="1334">
                  <c:v>0.27663367385256982</c:v>
                </c:pt>
                <c:pt idx="1335">
                  <c:v>0.27669473328125066</c:v>
                </c:pt>
                <c:pt idx="1336">
                  <c:v>0.27674744442961396</c:v>
                </c:pt>
                <c:pt idx="1337">
                  <c:v>0.27678778571234047</c:v>
                </c:pt>
                <c:pt idx="1338">
                  <c:v>0.27684251406578386</c:v>
                </c:pt>
                <c:pt idx="1339">
                  <c:v>0.27690922070475654</c:v>
                </c:pt>
                <c:pt idx="1340">
                  <c:v>0.27696195895138204</c:v>
                </c:pt>
                <c:pt idx="1341">
                  <c:v>0.27701138410819665</c:v>
                </c:pt>
                <c:pt idx="1342">
                  <c:v>0.27706142352705881</c:v>
                </c:pt>
                <c:pt idx="1343">
                  <c:v>0.27710042081467101</c:v>
                </c:pt>
                <c:pt idx="1344">
                  <c:v>0.27714299687393357</c:v>
                </c:pt>
                <c:pt idx="1345">
                  <c:v>0.27720082338452878</c:v>
                </c:pt>
                <c:pt idx="1346">
                  <c:v>0.27724001356073802</c:v>
                </c:pt>
                <c:pt idx="1347">
                  <c:v>0.27726490389245628</c:v>
                </c:pt>
                <c:pt idx="1348">
                  <c:v>0.27728624291007176</c:v>
                </c:pt>
                <c:pt idx="1349">
                  <c:v>0.27728626285548313</c:v>
                </c:pt>
                <c:pt idx="1350">
                  <c:v>0.27730536638349795</c:v>
                </c:pt>
                <c:pt idx="1351">
                  <c:v>0.27733839703642177</c:v>
                </c:pt>
                <c:pt idx="1352">
                  <c:v>0.27735833106315044</c:v>
                </c:pt>
                <c:pt idx="1353">
                  <c:v>0.27738857263979488</c:v>
                </c:pt>
                <c:pt idx="1354">
                  <c:v>0.27740849969372988</c:v>
                </c:pt>
                <c:pt idx="1355">
                  <c:v>0.27741380452890113</c:v>
                </c:pt>
                <c:pt idx="1356">
                  <c:v>0.27741945420042374</c:v>
                </c:pt>
                <c:pt idx="1357">
                  <c:v>0.27743672124551183</c:v>
                </c:pt>
                <c:pt idx="1358">
                  <c:v>0.27744358735950314</c:v>
                </c:pt>
                <c:pt idx="1359">
                  <c:v>0.27745096646495576</c:v>
                </c:pt>
                <c:pt idx="1360">
                  <c:v>0.27746237705473403</c:v>
                </c:pt>
                <c:pt idx="1361">
                  <c:v>0.27745865639356038</c:v>
                </c:pt>
                <c:pt idx="1362">
                  <c:v>0.2774481746393101</c:v>
                </c:pt>
                <c:pt idx="1363">
                  <c:v>0.27745743285761265</c:v>
                </c:pt>
                <c:pt idx="1364">
                  <c:v>0.27745898796202917</c:v>
                </c:pt>
                <c:pt idx="1365">
                  <c:v>0.27745933116435628</c:v>
                </c:pt>
                <c:pt idx="1366">
                  <c:v>0.27747477781293611</c:v>
                </c:pt>
                <c:pt idx="1367">
                  <c:v>0.27746679592273171</c:v>
                </c:pt>
                <c:pt idx="1368">
                  <c:v>0.2774396352272836</c:v>
                </c:pt>
                <c:pt idx="1369">
                  <c:v>0.27743136858973144</c:v>
                </c:pt>
                <c:pt idx="1370">
                  <c:v>0.27742038465807567</c:v>
                </c:pt>
                <c:pt idx="1371">
                  <c:v>0.27740113240547598</c:v>
                </c:pt>
                <c:pt idx="1372">
                  <c:v>0.27739520592115502</c:v>
                </c:pt>
                <c:pt idx="1373">
                  <c:v>0.27736936264860662</c:v>
                </c:pt>
                <c:pt idx="1374">
                  <c:v>0.27732403456845489</c:v>
                </c:pt>
                <c:pt idx="1375">
                  <c:v>0.27728577785465425</c:v>
                </c:pt>
                <c:pt idx="1376">
                  <c:v>0.27723800635918067</c:v>
                </c:pt>
                <c:pt idx="1377">
                  <c:v>0.27718827107943134</c:v>
                </c:pt>
                <c:pt idx="1378">
                  <c:v>0.27715248063589287</c:v>
                </c:pt>
                <c:pt idx="1379">
                  <c:v>0.27709523234967354</c:v>
                </c:pt>
                <c:pt idx="1380">
                  <c:v>0.277029713910869</c:v>
                </c:pt>
                <c:pt idx="1381">
                  <c:v>0.2769792909306284</c:v>
                </c:pt>
                <c:pt idx="1382">
                  <c:v>0.2769103708927203</c:v>
                </c:pt>
                <c:pt idx="1383">
                  <c:v>0.27685309108033634</c:v>
                </c:pt>
                <c:pt idx="1384">
                  <c:v>0.27682287714423781</c:v>
                </c:pt>
                <c:pt idx="1385">
                  <c:v>0.27676434970580882</c:v>
                </c:pt>
                <c:pt idx="1386">
                  <c:v>0.27668969496587165</c:v>
                </c:pt>
                <c:pt idx="1387">
                  <c:v>0.27661552902790698</c:v>
                </c:pt>
                <c:pt idx="1388">
                  <c:v>0.27651971865753699</c:v>
                </c:pt>
                <c:pt idx="1389">
                  <c:v>0.2764504182504976</c:v>
                </c:pt>
                <c:pt idx="1390">
                  <c:v>0.27641108748632776</c:v>
                </c:pt>
                <c:pt idx="1391">
                  <c:v>0.27636370421445888</c:v>
                </c:pt>
                <c:pt idx="1392">
                  <c:v>0.27633103838061818</c:v>
                </c:pt>
                <c:pt idx="1393">
                  <c:v>0.27628108900302584</c:v>
                </c:pt>
                <c:pt idx="1394">
                  <c:v>0.27622265373613358</c:v>
                </c:pt>
                <c:pt idx="1395">
                  <c:v>0.27615748214507141</c:v>
                </c:pt>
                <c:pt idx="1396">
                  <c:v>0.27608038298648724</c:v>
                </c:pt>
                <c:pt idx="1397">
                  <c:v>0.27601650488490137</c:v>
                </c:pt>
                <c:pt idx="1398">
                  <c:v>0.27594633382501127</c:v>
                </c:pt>
                <c:pt idx="1399">
                  <c:v>0.2758942420374782</c:v>
                </c:pt>
                <c:pt idx="1400">
                  <c:v>0.27586085207846373</c:v>
                </c:pt>
                <c:pt idx="1401">
                  <c:v>0.27581380267583744</c:v>
                </c:pt>
                <c:pt idx="1402">
                  <c:v>0.27577143322875775</c:v>
                </c:pt>
                <c:pt idx="1403">
                  <c:v>0.27571901285989436</c:v>
                </c:pt>
                <c:pt idx="1404">
                  <c:v>0.27565539065261757</c:v>
                </c:pt>
                <c:pt idx="1405">
                  <c:v>0.27560309324922733</c:v>
                </c:pt>
                <c:pt idx="1406">
                  <c:v>0.27555560389407552</c:v>
                </c:pt>
                <c:pt idx="1407">
                  <c:v>0.27549688917982179</c:v>
                </c:pt>
                <c:pt idx="1408">
                  <c:v>0.27543426084117967</c:v>
                </c:pt>
                <c:pt idx="1409">
                  <c:v>0.27537818913460943</c:v>
                </c:pt>
                <c:pt idx="1410">
                  <c:v>0.2753172960582862</c:v>
                </c:pt>
                <c:pt idx="1411">
                  <c:v>0.27525874128181488</c:v>
                </c:pt>
                <c:pt idx="1412">
                  <c:v>0.27520032051360088</c:v>
                </c:pt>
                <c:pt idx="1413">
                  <c:v>0.27516297034657899</c:v>
                </c:pt>
                <c:pt idx="1414">
                  <c:v>0.27513928767771278</c:v>
                </c:pt>
                <c:pt idx="1415">
                  <c:v>0.27509018793175422</c:v>
                </c:pt>
                <c:pt idx="1416">
                  <c:v>0.27505692265009446</c:v>
                </c:pt>
                <c:pt idx="1417">
                  <c:v>0.27500058061377897</c:v>
                </c:pt>
                <c:pt idx="1418">
                  <c:v>0.2749040298873569</c:v>
                </c:pt>
                <c:pt idx="1419">
                  <c:v>0.27483487321109251</c:v>
                </c:pt>
                <c:pt idx="1420">
                  <c:v>0.27477577023174665</c:v>
                </c:pt>
                <c:pt idx="1421">
                  <c:v>0.27471558236523391</c:v>
                </c:pt>
                <c:pt idx="1422">
                  <c:v>0.27465407045978202</c:v>
                </c:pt>
                <c:pt idx="1423">
                  <c:v>0.27460363913697705</c:v>
                </c:pt>
                <c:pt idx="1424">
                  <c:v>0.27455492397105125</c:v>
                </c:pt>
                <c:pt idx="1425">
                  <c:v>0.27451425069460877</c:v>
                </c:pt>
                <c:pt idx="1426">
                  <c:v>0.27447723425031906</c:v>
                </c:pt>
                <c:pt idx="1427">
                  <c:v>0.27443524514322654</c:v>
                </c:pt>
                <c:pt idx="1428">
                  <c:v>0.27441385117702688</c:v>
                </c:pt>
                <c:pt idx="1429">
                  <c:v>0.27438000129865014</c:v>
                </c:pt>
                <c:pt idx="1430">
                  <c:v>0.27433917544043884</c:v>
                </c:pt>
                <c:pt idx="1431">
                  <c:v>0.27429128595916724</c:v>
                </c:pt>
                <c:pt idx="1432">
                  <c:v>0.27422745232653573</c:v>
                </c:pt>
                <c:pt idx="1433">
                  <c:v>0.27419691044599193</c:v>
                </c:pt>
                <c:pt idx="1434">
                  <c:v>0.27418364111154481</c:v>
                </c:pt>
                <c:pt idx="1435">
                  <c:v>0.27420155117846051</c:v>
                </c:pt>
                <c:pt idx="1436">
                  <c:v>0.27422339192545331</c:v>
                </c:pt>
                <c:pt idx="1437">
                  <c:v>0.27423215020291419</c:v>
                </c:pt>
                <c:pt idx="1438">
                  <c:v>0.27423787161638419</c:v>
                </c:pt>
                <c:pt idx="1439">
                  <c:v>0.27423026727216931</c:v>
                </c:pt>
                <c:pt idx="1440">
                  <c:v>0.27421332032380757</c:v>
                </c:pt>
                <c:pt idx="1441">
                  <c:v>0.27419109195152574</c:v>
                </c:pt>
                <c:pt idx="1442">
                  <c:v>0.27417975787158527</c:v>
                </c:pt>
                <c:pt idx="1443">
                  <c:v>0.27417259088764401</c:v>
                </c:pt>
                <c:pt idx="1444">
                  <c:v>0.27417548101367512</c:v>
                </c:pt>
                <c:pt idx="1445">
                  <c:v>0.27418196212523521</c:v>
                </c:pt>
                <c:pt idx="1446">
                  <c:v>0.27417489805783296</c:v>
                </c:pt>
                <c:pt idx="1447">
                  <c:v>0.27418588829176743</c:v>
                </c:pt>
                <c:pt idx="1448">
                  <c:v>0.27423138423925009</c:v>
                </c:pt>
                <c:pt idx="1449">
                  <c:v>0.2742580428596717</c:v>
                </c:pt>
                <c:pt idx="1450">
                  <c:v>0.27428277684805269</c:v>
                </c:pt>
                <c:pt idx="1451">
                  <c:v>0.27431238927766</c:v>
                </c:pt>
                <c:pt idx="1452">
                  <c:v>0.27431682385391493</c:v>
                </c:pt>
                <c:pt idx="1453">
                  <c:v>0.27439148578987282</c:v>
                </c:pt>
                <c:pt idx="1454">
                  <c:v>0.27447559591576071</c:v>
                </c:pt>
                <c:pt idx="1455">
                  <c:v>0.27452738671766408</c:v>
                </c:pt>
                <c:pt idx="1456">
                  <c:v>0.27459749228032065</c:v>
                </c:pt>
                <c:pt idx="1457">
                  <c:v>0.27463648254741274</c:v>
                </c:pt>
                <c:pt idx="1458">
                  <c:v>0.27470316556161545</c:v>
                </c:pt>
                <c:pt idx="1459">
                  <c:v>0.27478413194114387</c:v>
                </c:pt>
                <c:pt idx="1460">
                  <c:v>0.27484407083017937</c:v>
                </c:pt>
                <c:pt idx="1461">
                  <c:v>0.27491798871797229</c:v>
                </c:pt>
                <c:pt idx="1462">
                  <c:v>0.2749649540369683</c:v>
                </c:pt>
                <c:pt idx="1463">
                  <c:v>0.27496178921969366</c:v>
                </c:pt>
                <c:pt idx="1464">
                  <c:v>0.27498409486940661</c:v>
                </c:pt>
                <c:pt idx="1465">
                  <c:v>0.27502233848027274</c:v>
                </c:pt>
                <c:pt idx="1466">
                  <c:v>0.27508391385934777</c:v>
                </c:pt>
                <c:pt idx="1467">
                  <c:v>0.27520712592086399</c:v>
                </c:pt>
                <c:pt idx="1468">
                  <c:v>0.27530389871270494</c:v>
                </c:pt>
                <c:pt idx="1469">
                  <c:v>0.27534973969306403</c:v>
                </c:pt>
                <c:pt idx="1470">
                  <c:v>0.27534924646855669</c:v>
                </c:pt>
                <c:pt idx="1471">
                  <c:v>0.27536284193106181</c:v>
                </c:pt>
                <c:pt idx="1472">
                  <c:v>0.27533702001385402</c:v>
                </c:pt>
                <c:pt idx="1473">
                  <c:v>0.27534756410339767</c:v>
                </c:pt>
                <c:pt idx="1474">
                  <c:v>0.27539395188310051</c:v>
                </c:pt>
                <c:pt idx="1475">
                  <c:v>0.27550565425479984</c:v>
                </c:pt>
                <c:pt idx="1476">
                  <c:v>0.27556957893806494</c:v>
                </c:pt>
                <c:pt idx="1477">
                  <c:v>0.27553218889085818</c:v>
                </c:pt>
                <c:pt idx="1478">
                  <c:v>0.27554074420326896</c:v>
                </c:pt>
                <c:pt idx="1479">
                  <c:v>0.27552443410651101</c:v>
                </c:pt>
                <c:pt idx="1480">
                  <c:v>0.27553615794012548</c:v>
                </c:pt>
                <c:pt idx="1481">
                  <c:v>0.27557372671526398</c:v>
                </c:pt>
                <c:pt idx="1482">
                  <c:v>0.27563599816742718</c:v>
                </c:pt>
                <c:pt idx="1483">
                  <c:v>0.27568203142174025</c:v>
                </c:pt>
                <c:pt idx="1484">
                  <c:v>0.27569918540139765</c:v>
                </c:pt>
                <c:pt idx="1485">
                  <c:v>0.27574576358971403</c:v>
                </c:pt>
                <c:pt idx="1486">
                  <c:v>0.27577040060352997</c:v>
                </c:pt>
                <c:pt idx="1487">
                  <c:v>0.2757676408635113</c:v>
                </c:pt>
                <c:pt idx="1488">
                  <c:v>0.275755130331444</c:v>
                </c:pt>
                <c:pt idx="1489">
                  <c:v>0.27573052500198475</c:v>
                </c:pt>
                <c:pt idx="1490">
                  <c:v>0.27567108398143253</c:v>
                </c:pt>
                <c:pt idx="1491">
                  <c:v>0.2756250257118989</c:v>
                </c:pt>
                <c:pt idx="1492">
                  <c:v>0.27560909663586791</c:v>
                </c:pt>
                <c:pt idx="1493">
                  <c:v>0.27558210130070432</c:v>
                </c:pt>
                <c:pt idx="1494">
                  <c:v>0.27554188051105283</c:v>
                </c:pt>
                <c:pt idx="1495">
                  <c:v>0.27546836684768167</c:v>
                </c:pt>
                <c:pt idx="1496">
                  <c:v>0.27539160789089195</c:v>
                </c:pt>
                <c:pt idx="1497">
                  <c:v>0.27528650416470862</c:v>
                </c:pt>
                <c:pt idx="1498">
                  <c:v>0.27518556653938936</c:v>
                </c:pt>
                <c:pt idx="1499">
                  <c:v>0.27507391362882339</c:v>
                </c:pt>
                <c:pt idx="1500">
                  <c:v>0.27498026752673538</c:v>
                </c:pt>
                <c:pt idx="1501">
                  <c:v>0.27488374693706352</c:v>
                </c:pt>
                <c:pt idx="1502">
                  <c:v>0.27478680606333228</c:v>
                </c:pt>
                <c:pt idx="1503">
                  <c:v>0.27465670204318937</c:v>
                </c:pt>
                <c:pt idx="1504">
                  <c:v>0.27447301371126537</c:v>
                </c:pt>
                <c:pt idx="1505">
                  <c:v>0.27427315613539899</c:v>
                </c:pt>
                <c:pt idx="1506">
                  <c:v>0.27406232422703597</c:v>
                </c:pt>
                <c:pt idx="1507">
                  <c:v>0.27384089379898313</c:v>
                </c:pt>
                <c:pt idx="1508">
                  <c:v>0.2736434846545836</c:v>
                </c:pt>
                <c:pt idx="1509">
                  <c:v>0.27338370574550191</c:v>
                </c:pt>
                <c:pt idx="1510">
                  <c:v>0.27309896831484481</c:v>
                </c:pt>
                <c:pt idx="1511">
                  <c:v>0.27276166080876835</c:v>
                </c:pt>
                <c:pt idx="1512">
                  <c:v>0.27236286559257622</c:v>
                </c:pt>
                <c:pt idx="1513">
                  <c:v>0.27199163940260362</c:v>
                </c:pt>
                <c:pt idx="1514">
                  <c:v>0.27158987644897714</c:v>
                </c:pt>
                <c:pt idx="1515">
                  <c:v>0.27115256079778577</c:v>
                </c:pt>
                <c:pt idx="1516">
                  <c:v>0.27065371275678612</c:v>
                </c:pt>
                <c:pt idx="1517">
                  <c:v>0.27012575878178252</c:v>
                </c:pt>
                <c:pt idx="1518">
                  <c:v>0.26953466004647747</c:v>
                </c:pt>
                <c:pt idx="1519">
                  <c:v>0.26888267980271002</c:v>
                </c:pt>
                <c:pt idx="1520">
                  <c:v>0.2681673047828404</c:v>
                </c:pt>
                <c:pt idx="1521">
                  <c:v>0.26740755727309334</c:v>
                </c:pt>
                <c:pt idx="1522">
                  <c:v>0.26658532866178536</c:v>
                </c:pt>
                <c:pt idx="1523">
                  <c:v>0.26568783769020171</c:v>
                </c:pt>
                <c:pt idx="1524">
                  <c:v>0.26470900008418169</c:v>
                </c:pt>
                <c:pt idx="1525">
                  <c:v>0.26366486004876227</c:v>
                </c:pt>
                <c:pt idx="1526">
                  <c:v>0.26258006170457576</c:v>
                </c:pt>
                <c:pt idx="1527">
                  <c:v>0.26139073154318998</c:v>
                </c:pt>
                <c:pt idx="1528">
                  <c:v>0.26013973661036754</c:v>
                </c:pt>
                <c:pt idx="1529">
                  <c:v>0.25877106465480021</c:v>
                </c:pt>
                <c:pt idx="1530">
                  <c:v>0.25730618137735822</c:v>
                </c:pt>
                <c:pt idx="1531">
                  <c:v>0.2557739968188204</c:v>
                </c:pt>
                <c:pt idx="1532">
                  <c:v>0.25413793238522736</c:v>
                </c:pt>
                <c:pt idx="1533">
                  <c:v>0.25242856267053665</c:v>
                </c:pt>
                <c:pt idx="1534">
                  <c:v>0.25066986660392715</c:v>
                </c:pt>
                <c:pt idx="1535">
                  <c:v>0.24877058140352448</c:v>
                </c:pt>
                <c:pt idx="1536">
                  <c:v>0.2467930359021705</c:v>
                </c:pt>
                <c:pt idx="1537">
                  <c:v>0.24472576816496647</c:v>
                </c:pt>
                <c:pt idx="1538">
                  <c:v>0.24254170735663116</c:v>
                </c:pt>
                <c:pt idx="1539">
                  <c:v>0.24021731480594952</c:v>
                </c:pt>
                <c:pt idx="1540">
                  <c:v>0.23785442724996941</c:v>
                </c:pt>
                <c:pt idx="1541">
                  <c:v>0.23534052685008069</c:v>
                </c:pt>
                <c:pt idx="1542">
                  <c:v>0.23280082950509326</c:v>
                </c:pt>
                <c:pt idx="1543">
                  <c:v>0.23017915176161205</c:v>
                </c:pt>
                <c:pt idx="1544">
                  <c:v>0.22752106117786186</c:v>
                </c:pt>
                <c:pt idx="1545">
                  <c:v>0.22493075382285341</c:v>
                </c:pt>
                <c:pt idx="1546">
                  <c:v>0.22229524277642806</c:v>
                </c:pt>
                <c:pt idx="1547">
                  <c:v>0.21975570021419899</c:v>
                </c:pt>
                <c:pt idx="1548">
                  <c:v>0.21723432817601629</c:v>
                </c:pt>
                <c:pt idx="1549">
                  <c:v>0.21482534645962037</c:v>
                </c:pt>
                <c:pt idx="1550">
                  <c:v>0.2123975083914128</c:v>
                </c:pt>
                <c:pt idx="1551">
                  <c:v>0.21017921863016298</c:v>
                </c:pt>
                <c:pt idx="1552">
                  <c:v>0.20810651984638884</c:v>
                </c:pt>
                <c:pt idx="1553">
                  <c:v>0.20615903426168683</c:v>
                </c:pt>
                <c:pt idx="1554">
                  <c:v>0.20444968035538946</c:v>
                </c:pt>
                <c:pt idx="1555">
                  <c:v>0.20293084944483986</c:v>
                </c:pt>
                <c:pt idx="1556">
                  <c:v>0.20160351637131521</c:v>
                </c:pt>
                <c:pt idx="1557">
                  <c:v>0.20046423584947118</c:v>
                </c:pt>
                <c:pt idx="1558">
                  <c:v>0.19954562404671514</c:v>
                </c:pt>
                <c:pt idx="1559">
                  <c:v>0.19881857502360759</c:v>
                </c:pt>
                <c:pt idx="1560">
                  <c:v>0.19829659234490327</c:v>
                </c:pt>
                <c:pt idx="1561">
                  <c:v>0.19804010828907495</c:v>
                </c:pt>
                <c:pt idx="1562">
                  <c:v>0.19793774566501496</c:v>
                </c:pt>
                <c:pt idx="1563">
                  <c:v>0.19805096009116233</c:v>
                </c:pt>
                <c:pt idx="1564">
                  <c:v>0.19831590727306411</c:v>
                </c:pt>
                <c:pt idx="1565">
                  <c:v>0.1986688278137814</c:v>
                </c:pt>
                <c:pt idx="1566">
                  <c:v>0.19918540537747711</c:v>
                </c:pt>
                <c:pt idx="1567">
                  <c:v>0.19975836816719209</c:v>
                </c:pt>
                <c:pt idx="1568">
                  <c:v>0.2004538776843505</c:v>
                </c:pt>
                <c:pt idx="1569">
                  <c:v>0.20119080844392712</c:v>
                </c:pt>
                <c:pt idx="1570">
                  <c:v>0.20207764890162574</c:v>
                </c:pt>
                <c:pt idx="1571">
                  <c:v>0.20291125773032137</c:v>
                </c:pt>
                <c:pt idx="1572">
                  <c:v>0.20378984191529168</c:v>
                </c:pt>
                <c:pt idx="1573">
                  <c:v>0.20465260124679405</c:v>
                </c:pt>
                <c:pt idx="1574">
                  <c:v>0.20551419278095676</c:v>
                </c:pt>
                <c:pt idx="1575">
                  <c:v>0.20637443616139661</c:v>
                </c:pt>
                <c:pt idx="1576">
                  <c:v>0.2072348625881125</c:v>
                </c:pt>
                <c:pt idx="1577">
                  <c:v>0.20812751391459794</c:v>
                </c:pt>
                <c:pt idx="1578">
                  <c:v>0.20895673858085284</c:v>
                </c:pt>
                <c:pt idx="1579">
                  <c:v>0.20975110772257724</c:v>
                </c:pt>
                <c:pt idx="1580">
                  <c:v>0.21055066278345413</c:v>
                </c:pt>
                <c:pt idx="1581">
                  <c:v>0.21132881007775131</c:v>
                </c:pt>
                <c:pt idx="1582">
                  <c:v>0.21209352937157891</c:v>
                </c:pt>
                <c:pt idx="1583">
                  <c:v>0.2128725648948816</c:v>
                </c:pt>
                <c:pt idx="1584">
                  <c:v>0.2136112551893623</c:v>
                </c:pt>
                <c:pt idx="1585">
                  <c:v>0.21432630075398107</c:v>
                </c:pt>
                <c:pt idx="1586">
                  <c:v>0.21500347515379983</c:v>
                </c:pt>
                <c:pt idx="1587">
                  <c:v>0.21568779672422825</c:v>
                </c:pt>
                <c:pt idx="1588">
                  <c:v>0.21635876811855267</c:v>
                </c:pt>
                <c:pt idx="1589">
                  <c:v>0.21701920320378756</c:v>
                </c:pt>
                <c:pt idx="1590">
                  <c:v>0.21769763042544635</c:v>
                </c:pt>
                <c:pt idx="1591">
                  <c:v>0.21831215501824477</c:v>
                </c:pt>
                <c:pt idx="1592">
                  <c:v>0.21888028050683447</c:v>
                </c:pt>
                <c:pt idx="1593">
                  <c:v>0.21944956088186773</c:v>
                </c:pt>
                <c:pt idx="1594">
                  <c:v>0.22000028879682088</c:v>
                </c:pt>
                <c:pt idx="1595">
                  <c:v>0.22051098043807568</c:v>
                </c:pt>
                <c:pt idx="1596">
                  <c:v>0.22100279135658515</c:v>
                </c:pt>
                <c:pt idx="1597">
                  <c:v>0.22148400742681806</c:v>
                </c:pt>
                <c:pt idx="1598">
                  <c:v>0.22195072954706782</c:v>
                </c:pt>
                <c:pt idx="1599">
                  <c:v>0.22236506744743656</c:v>
                </c:pt>
                <c:pt idx="1600">
                  <c:v>0.2228141859338989</c:v>
                </c:pt>
                <c:pt idx="1601">
                  <c:v>0.22326948613432576</c:v>
                </c:pt>
                <c:pt idx="1602">
                  <c:v>0.22373058249345568</c:v>
                </c:pt>
                <c:pt idx="1603">
                  <c:v>0.22422045594898807</c:v>
                </c:pt>
                <c:pt idx="1604">
                  <c:v>0.22466873757510739</c:v>
                </c:pt>
                <c:pt idx="1605">
                  <c:v>0.22510262414667129</c:v>
                </c:pt>
                <c:pt idx="1606">
                  <c:v>0.22553355478911433</c:v>
                </c:pt>
                <c:pt idx="1607">
                  <c:v>0.22593561848862656</c:v>
                </c:pt>
                <c:pt idx="1608">
                  <c:v>0.22633647089793449</c:v>
                </c:pt>
                <c:pt idx="1609">
                  <c:v>0.22677154819037726</c:v>
                </c:pt>
                <c:pt idx="1610">
                  <c:v>0.22724530806295029</c:v>
                </c:pt>
                <c:pt idx="1611">
                  <c:v>0.22768353994825319</c:v>
                </c:pt>
                <c:pt idx="1612">
                  <c:v>0.22813066094833898</c:v>
                </c:pt>
                <c:pt idx="1613">
                  <c:v>0.2285543113641729</c:v>
                </c:pt>
                <c:pt idx="1614">
                  <c:v>0.22894205567755121</c:v>
                </c:pt>
                <c:pt idx="1615">
                  <c:v>0.22935889071644097</c:v>
                </c:pt>
                <c:pt idx="1616">
                  <c:v>0.22977474205941617</c:v>
                </c:pt>
                <c:pt idx="1617">
                  <c:v>0.23020502210847238</c:v>
                </c:pt>
                <c:pt idx="1618">
                  <c:v>0.23064502803962761</c:v>
                </c:pt>
                <c:pt idx="1619">
                  <c:v>0.23109401958491724</c:v>
                </c:pt>
                <c:pt idx="1620">
                  <c:v>0.23152810907138999</c:v>
                </c:pt>
                <c:pt idx="1621">
                  <c:v>0.23196556875931393</c:v>
                </c:pt>
                <c:pt idx="1622">
                  <c:v>0.23238648681145069</c:v>
                </c:pt>
                <c:pt idx="1623">
                  <c:v>0.2327997186332279</c:v>
                </c:pt>
                <c:pt idx="1624">
                  <c:v>0.23320147729368013</c:v>
                </c:pt>
                <c:pt idx="1625">
                  <c:v>0.23355221437649662</c:v>
                </c:pt>
                <c:pt idx="1626">
                  <c:v>0.23397188684912681</c:v>
                </c:pt>
                <c:pt idx="1627">
                  <c:v>0.23443062839921472</c:v>
                </c:pt>
                <c:pt idx="1628">
                  <c:v>0.23486668212288889</c:v>
                </c:pt>
                <c:pt idx="1629">
                  <c:v>0.23532868755659078</c:v>
                </c:pt>
                <c:pt idx="1630">
                  <c:v>0.23582008154878617</c:v>
                </c:pt>
                <c:pt idx="1631">
                  <c:v>0.23627431155088019</c:v>
                </c:pt>
                <c:pt idx="1632">
                  <c:v>0.23668979386136357</c:v>
                </c:pt>
                <c:pt idx="1633">
                  <c:v>0.23714764681843237</c:v>
                </c:pt>
                <c:pt idx="1634">
                  <c:v>0.23761597509374621</c:v>
                </c:pt>
                <c:pt idx="1635">
                  <c:v>0.23809072177760596</c:v>
                </c:pt>
                <c:pt idx="1636">
                  <c:v>0.23858763526634666</c:v>
                </c:pt>
                <c:pt idx="1637">
                  <c:v>0.23907413690359558</c:v>
                </c:pt>
                <c:pt idx="1638">
                  <c:v>0.23955735312925089</c:v>
                </c:pt>
                <c:pt idx="1639">
                  <c:v>0.24004891774465822</c:v>
                </c:pt>
                <c:pt idx="1640">
                  <c:v>0.24055049525584646</c:v>
                </c:pt>
                <c:pt idx="1641">
                  <c:v>0.24104620482509023</c:v>
                </c:pt>
                <c:pt idx="1642">
                  <c:v>0.24152119783498627</c:v>
                </c:pt>
                <c:pt idx="1643">
                  <c:v>0.24199644121601571</c:v>
                </c:pt>
                <c:pt idx="1644">
                  <c:v>0.24247228298335288</c:v>
                </c:pt>
                <c:pt idx="1645">
                  <c:v>0.24292160744273439</c:v>
                </c:pt>
                <c:pt idx="1646">
                  <c:v>0.24339713615457625</c:v>
                </c:pt>
                <c:pt idx="1647">
                  <c:v>0.24390568290936662</c:v>
                </c:pt>
                <c:pt idx="1648">
                  <c:v>0.24439011033804411</c:v>
                </c:pt>
                <c:pt idx="1649">
                  <c:v>0.24486239135384649</c:v>
                </c:pt>
                <c:pt idx="1650">
                  <c:v>0.24534606814049001</c:v>
                </c:pt>
                <c:pt idx="1651">
                  <c:v>0.24582668819497763</c:v>
                </c:pt>
                <c:pt idx="1652">
                  <c:v>0.24630658880860878</c:v>
                </c:pt>
                <c:pt idx="1653">
                  <c:v>0.24677856956305444</c:v>
                </c:pt>
                <c:pt idx="1654">
                  <c:v>0.24727140796902822</c:v>
                </c:pt>
                <c:pt idx="1655">
                  <c:v>0.24776454991679961</c:v>
                </c:pt>
                <c:pt idx="1656">
                  <c:v>0.24826313814980314</c:v>
                </c:pt>
                <c:pt idx="1657">
                  <c:v>0.24874814758588185</c:v>
                </c:pt>
                <c:pt idx="1658">
                  <c:v>0.2492304787679275</c:v>
                </c:pt>
                <c:pt idx="1659">
                  <c:v>0.24972685263939842</c:v>
                </c:pt>
                <c:pt idx="1660">
                  <c:v>0.25021278330436653</c:v>
                </c:pt>
                <c:pt idx="1661">
                  <c:v>0.25071002349472193</c:v>
                </c:pt>
                <c:pt idx="1662">
                  <c:v>0.25124473817476001</c:v>
                </c:pt>
                <c:pt idx="1663">
                  <c:v>0.25175165077127232</c:v>
                </c:pt>
                <c:pt idx="1664">
                  <c:v>0.25224355366164347</c:v>
                </c:pt>
                <c:pt idx="1665">
                  <c:v>0.25274320702150271</c:v>
                </c:pt>
                <c:pt idx="1666">
                  <c:v>0.25319840000348748</c:v>
                </c:pt>
                <c:pt idx="1667">
                  <c:v>0.25364620191070236</c:v>
                </c:pt>
                <c:pt idx="1668">
                  <c:v>0.25410752049244284</c:v>
                </c:pt>
                <c:pt idx="1669">
                  <c:v>0.2545556692379416</c:v>
                </c:pt>
                <c:pt idx="1670">
                  <c:v>0.25500161795278853</c:v>
                </c:pt>
                <c:pt idx="1671">
                  <c:v>0.25544848900666955</c:v>
                </c:pt>
                <c:pt idx="1672">
                  <c:v>0.25591253698099997</c:v>
                </c:pt>
                <c:pt idx="1673">
                  <c:v>0.25637935854892691</c:v>
                </c:pt>
                <c:pt idx="1674">
                  <c:v>0.25684040807538072</c:v>
                </c:pt>
                <c:pt idx="1675">
                  <c:v>0.25734149239792842</c:v>
                </c:pt>
                <c:pt idx="1676">
                  <c:v>0.25780049507402997</c:v>
                </c:pt>
                <c:pt idx="1677">
                  <c:v>0.25822442369221438</c:v>
                </c:pt>
                <c:pt idx="1678">
                  <c:v>0.25864400534283211</c:v>
                </c:pt>
                <c:pt idx="1679">
                  <c:v>0.259042929673787</c:v>
                </c:pt>
                <c:pt idx="1680">
                  <c:v>0.25946169844167594</c:v>
                </c:pt>
                <c:pt idx="1681">
                  <c:v>0.25987307553433653</c:v>
                </c:pt>
                <c:pt idx="1682">
                  <c:v>0.26028038982481105</c:v>
                </c:pt>
                <c:pt idx="1683">
                  <c:v>0.26067906445605865</c:v>
                </c:pt>
                <c:pt idx="1684">
                  <c:v>0.26106639725055542</c:v>
                </c:pt>
                <c:pt idx="1685">
                  <c:v>0.26146656023625137</c:v>
                </c:pt>
                <c:pt idx="1686">
                  <c:v>0.26187828056686185</c:v>
                </c:pt>
                <c:pt idx="1687">
                  <c:v>0.26227808503702515</c:v>
                </c:pt>
                <c:pt idx="1688">
                  <c:v>0.26269315345512878</c:v>
                </c:pt>
                <c:pt idx="1689">
                  <c:v>0.26307762174437155</c:v>
                </c:pt>
                <c:pt idx="1690">
                  <c:v>0.26343857320462999</c:v>
                </c:pt>
                <c:pt idx="1691">
                  <c:v>0.2638039990335283</c:v>
                </c:pt>
                <c:pt idx="1692">
                  <c:v>0.26418813134523145</c:v>
                </c:pt>
                <c:pt idx="1693">
                  <c:v>0.26455937106069977</c:v>
                </c:pt>
                <c:pt idx="1694">
                  <c:v>0.26491127258046476</c:v>
                </c:pt>
                <c:pt idx="1695">
                  <c:v>0.26525244955406208</c:v>
                </c:pt>
                <c:pt idx="1696">
                  <c:v>0.26559340313917373</c:v>
                </c:pt>
                <c:pt idx="1697">
                  <c:v>0.26590229009935973</c:v>
                </c:pt>
                <c:pt idx="1698">
                  <c:v>0.2662402596757853</c:v>
                </c:pt>
                <c:pt idx="1699">
                  <c:v>0.26662794457286004</c:v>
                </c:pt>
                <c:pt idx="1700">
                  <c:v>0.26695898825103814</c:v>
                </c:pt>
                <c:pt idx="1701">
                  <c:v>0.26725745948299889</c:v>
                </c:pt>
                <c:pt idx="1702">
                  <c:v>0.26755992922517263</c:v>
                </c:pt>
                <c:pt idx="1703">
                  <c:v>0.26788412473713535</c:v>
                </c:pt>
                <c:pt idx="1704">
                  <c:v>0.26817937582884444</c:v>
                </c:pt>
                <c:pt idx="1705">
                  <c:v>0.26849490626433653</c:v>
                </c:pt>
                <c:pt idx="1706">
                  <c:v>0.26884465053610657</c:v>
                </c:pt>
                <c:pt idx="1707">
                  <c:v>0.26914053963878853</c:v>
                </c:pt>
                <c:pt idx="1708">
                  <c:v>0.26938717482377122</c:v>
                </c:pt>
                <c:pt idx="1709">
                  <c:v>0.26966967597845265</c:v>
                </c:pt>
                <c:pt idx="1710">
                  <c:v>0.26993874464328688</c:v>
                </c:pt>
                <c:pt idx="1711">
                  <c:v>0.27021298155691131</c:v>
                </c:pt>
                <c:pt idx="1712">
                  <c:v>0.27051987895494883</c:v>
                </c:pt>
                <c:pt idx="1713">
                  <c:v>0.27080143368732673</c:v>
                </c:pt>
                <c:pt idx="1714">
                  <c:v>0.2710521892219942</c:v>
                </c:pt>
                <c:pt idx="1715">
                  <c:v>0.27133785477437855</c:v>
                </c:pt>
                <c:pt idx="1716">
                  <c:v>0.27162443661629504</c:v>
                </c:pt>
                <c:pt idx="1717">
                  <c:v>0.27186411782034919</c:v>
                </c:pt>
                <c:pt idx="1718">
                  <c:v>0.2721159810787635</c:v>
                </c:pt>
                <c:pt idx="1719">
                  <c:v>0.27239573171479875</c:v>
                </c:pt>
                <c:pt idx="1720">
                  <c:v>0.27267708544421715</c:v>
                </c:pt>
                <c:pt idx="1721">
                  <c:v>0.27296273246991704</c:v>
                </c:pt>
                <c:pt idx="1722">
                  <c:v>0.27323032700871375</c:v>
                </c:pt>
                <c:pt idx="1723">
                  <c:v>0.27349060512549306</c:v>
                </c:pt>
                <c:pt idx="1724">
                  <c:v>0.27375700323580737</c:v>
                </c:pt>
                <c:pt idx="1725">
                  <c:v>0.27401809147320882</c:v>
                </c:pt>
                <c:pt idx="1726">
                  <c:v>0.27427095807549579</c:v>
                </c:pt>
                <c:pt idx="1727">
                  <c:v>0.274543870171503</c:v>
                </c:pt>
                <c:pt idx="1728">
                  <c:v>0.2747857905501942</c:v>
                </c:pt>
                <c:pt idx="1729">
                  <c:v>0.27498756669969482</c:v>
                </c:pt>
                <c:pt idx="1730">
                  <c:v>0.27519740011124294</c:v>
                </c:pt>
                <c:pt idx="1731">
                  <c:v>0.27545862827042988</c:v>
                </c:pt>
                <c:pt idx="1732">
                  <c:v>0.27570896949571244</c:v>
                </c:pt>
                <c:pt idx="1733">
                  <c:v>0.2759803411440927</c:v>
                </c:pt>
                <c:pt idx="1734">
                  <c:v>0.2762495758474125</c:v>
                </c:pt>
                <c:pt idx="1735">
                  <c:v>0.27649124571683426</c:v>
                </c:pt>
                <c:pt idx="1736">
                  <c:v>0.27668053925427932</c:v>
                </c:pt>
                <c:pt idx="1737">
                  <c:v>0.27690961159562816</c:v>
                </c:pt>
                <c:pt idx="1738">
                  <c:v>0.27715699265860555</c:v>
                </c:pt>
                <c:pt idx="1739">
                  <c:v>0.27738929188954065</c:v>
                </c:pt>
                <c:pt idx="1740">
                  <c:v>0.27762289494524284</c:v>
                </c:pt>
                <c:pt idx="1741">
                  <c:v>0.2778501364781924</c:v>
                </c:pt>
                <c:pt idx="1742">
                  <c:v>0.27806371412570463</c:v>
                </c:pt>
                <c:pt idx="1743">
                  <c:v>0.27827281587378799</c:v>
                </c:pt>
                <c:pt idx="1744">
                  <c:v>0.27850815441910765</c:v>
                </c:pt>
                <c:pt idx="1745">
                  <c:v>0.27874276630768619</c:v>
                </c:pt>
                <c:pt idx="1746">
                  <c:v>0.27894845541707314</c:v>
                </c:pt>
                <c:pt idx="1747">
                  <c:v>0.2791592706574697</c:v>
                </c:pt>
                <c:pt idx="1748">
                  <c:v>0.27936171426595413</c:v>
                </c:pt>
                <c:pt idx="1749">
                  <c:v>0.27956775041977816</c:v>
                </c:pt>
                <c:pt idx="1750">
                  <c:v>0.27977847602703881</c:v>
                </c:pt>
                <c:pt idx="1751">
                  <c:v>0.28001859328165229</c:v>
                </c:pt>
                <c:pt idx="1752">
                  <c:v>0.28022432513932899</c:v>
                </c:pt>
                <c:pt idx="1753">
                  <c:v>0.28038230925777158</c:v>
                </c:pt>
                <c:pt idx="1754">
                  <c:v>0.28060327414888903</c:v>
                </c:pt>
                <c:pt idx="1755">
                  <c:v>0.28086409720291905</c:v>
                </c:pt>
                <c:pt idx="1756">
                  <c:v>0.28109103674508962</c:v>
                </c:pt>
                <c:pt idx="1757">
                  <c:v>0.28131949054718736</c:v>
                </c:pt>
                <c:pt idx="1758">
                  <c:v>0.2815959320393302</c:v>
                </c:pt>
                <c:pt idx="1759">
                  <c:v>0.28180532023571453</c:v>
                </c:pt>
                <c:pt idx="1760">
                  <c:v>0.28202130661585251</c:v>
                </c:pt>
                <c:pt idx="1761">
                  <c:v>0.28227535769064166</c:v>
                </c:pt>
                <c:pt idx="1762">
                  <c:v>0.28253002609168859</c:v>
                </c:pt>
                <c:pt idx="1763">
                  <c:v>0.28276966081285693</c:v>
                </c:pt>
                <c:pt idx="1764">
                  <c:v>0.28298694033498561</c:v>
                </c:pt>
                <c:pt idx="1765">
                  <c:v>0.28321319104076503</c:v>
                </c:pt>
                <c:pt idx="1766">
                  <c:v>0.2834468034520381</c:v>
                </c:pt>
                <c:pt idx="1767">
                  <c:v>0.2836932177515244</c:v>
                </c:pt>
                <c:pt idx="1768">
                  <c:v>0.28396582763885231</c:v>
                </c:pt>
                <c:pt idx="1769">
                  <c:v>0.28421799086415889</c:v>
                </c:pt>
                <c:pt idx="1770">
                  <c:v>0.28445652124872806</c:v>
                </c:pt>
                <c:pt idx="1771">
                  <c:v>0.2847095847853976</c:v>
                </c:pt>
                <c:pt idx="1772">
                  <c:v>0.2849639779942415</c:v>
                </c:pt>
                <c:pt idx="1773">
                  <c:v>0.28521843604750757</c:v>
                </c:pt>
                <c:pt idx="1774">
                  <c:v>0.28547916090442443</c:v>
                </c:pt>
                <c:pt idx="1775">
                  <c:v>0.28572520261212769</c:v>
                </c:pt>
                <c:pt idx="1776">
                  <c:v>0.28596818241386351</c:v>
                </c:pt>
                <c:pt idx="1777">
                  <c:v>0.28618770544743466</c:v>
                </c:pt>
                <c:pt idx="1778">
                  <c:v>0.28641220945610252</c:v>
                </c:pt>
                <c:pt idx="1779">
                  <c:v>0.28665068806257321</c:v>
                </c:pt>
                <c:pt idx="1780">
                  <c:v>0.28685578135127004</c:v>
                </c:pt>
                <c:pt idx="1781">
                  <c:v>0.28702437889119853</c:v>
                </c:pt>
                <c:pt idx="1782">
                  <c:v>0.28716105795618718</c:v>
                </c:pt>
                <c:pt idx="1783">
                  <c:v>0.2872406130383176</c:v>
                </c:pt>
                <c:pt idx="1784">
                  <c:v>0.28731613481611862</c:v>
                </c:pt>
                <c:pt idx="1785">
                  <c:v>0.2873705872113555</c:v>
                </c:pt>
                <c:pt idx="1786">
                  <c:v>0.28741393369046286</c:v>
                </c:pt>
                <c:pt idx="1787">
                  <c:v>0.28743048478470568</c:v>
                </c:pt>
                <c:pt idx="1788">
                  <c:v>0.28744882227577284</c:v>
                </c:pt>
                <c:pt idx="1789">
                  <c:v>0.28747113545141628</c:v>
                </c:pt>
                <c:pt idx="1790">
                  <c:v>0.28744533091065266</c:v>
                </c:pt>
                <c:pt idx="1791">
                  <c:v>0.28739449859434418</c:v>
                </c:pt>
                <c:pt idx="1792">
                  <c:v>0.2873397875302659</c:v>
                </c:pt>
                <c:pt idx="1793">
                  <c:v>0.28721737419277166</c:v>
                </c:pt>
                <c:pt idx="1794">
                  <c:v>0.28702972545109967</c:v>
                </c:pt>
                <c:pt idx="1795">
                  <c:v>0.28679194005394848</c:v>
                </c:pt>
                <c:pt idx="1796">
                  <c:v>0.28656399238732999</c:v>
                </c:pt>
                <c:pt idx="1797">
                  <c:v>0.28634262278031858</c:v>
                </c:pt>
                <c:pt idx="1798">
                  <c:v>0.28610715177328611</c:v>
                </c:pt>
                <c:pt idx="1799">
                  <c:v>0.28587815681766343</c:v>
                </c:pt>
                <c:pt idx="1800">
                  <c:v>0.2856838718359378</c:v>
                </c:pt>
                <c:pt idx="1801">
                  <c:v>0.28543143970160384</c:v>
                </c:pt>
                <c:pt idx="1802">
                  <c:v>0.28515292322507124</c:v>
                </c:pt>
                <c:pt idx="1803">
                  <c:v>0.28485519476986143</c:v>
                </c:pt>
                <c:pt idx="1804">
                  <c:v>0.28451245988385843</c:v>
                </c:pt>
                <c:pt idx="1805">
                  <c:v>0.28416815703640069</c:v>
                </c:pt>
                <c:pt idx="1806">
                  <c:v>0.2838417447896196</c:v>
                </c:pt>
                <c:pt idx="1807">
                  <c:v>0.28350858597121315</c:v>
                </c:pt>
                <c:pt idx="1808">
                  <c:v>0.28315763062121868</c:v>
                </c:pt>
                <c:pt idx="1809">
                  <c:v>0.28281263600005307</c:v>
                </c:pt>
                <c:pt idx="1810">
                  <c:v>0.28247651944866892</c:v>
                </c:pt>
                <c:pt idx="1811">
                  <c:v>0.28210717299562599</c:v>
                </c:pt>
                <c:pt idx="1812">
                  <c:v>0.28173149895630595</c:v>
                </c:pt>
                <c:pt idx="1813">
                  <c:v>0.28139627430580533</c:v>
                </c:pt>
                <c:pt idx="1814">
                  <c:v>0.28101120897796178</c:v>
                </c:pt>
                <c:pt idx="1815">
                  <c:v>0.2805874346483278</c:v>
                </c:pt>
                <c:pt idx="1816">
                  <c:v>0.28019431002823508</c:v>
                </c:pt>
                <c:pt idx="1817">
                  <c:v>0.27980848002241482</c:v>
                </c:pt>
                <c:pt idx="1818">
                  <c:v>0.27941915811361173</c:v>
                </c:pt>
                <c:pt idx="1819">
                  <c:v>0.27906033037328049</c:v>
                </c:pt>
                <c:pt idx="1820">
                  <c:v>0.2786776212024365</c:v>
                </c:pt>
                <c:pt idx="1821">
                  <c:v>0.27828701059580557</c:v>
                </c:pt>
                <c:pt idx="1822">
                  <c:v>0.27791821597058725</c:v>
                </c:pt>
                <c:pt idx="1823">
                  <c:v>0.27756781878271458</c:v>
                </c:pt>
                <c:pt idx="1824">
                  <c:v>0.27718825451626883</c:v>
                </c:pt>
                <c:pt idx="1825">
                  <c:v>0.27684316946725746</c:v>
                </c:pt>
                <c:pt idx="1826">
                  <c:v>0.27642872243000877</c:v>
                </c:pt>
                <c:pt idx="1827">
                  <c:v>0.27596571690468891</c:v>
                </c:pt>
                <c:pt idx="1828">
                  <c:v>0.27550944239828701</c:v>
                </c:pt>
                <c:pt idx="1829">
                  <c:v>0.27499371954008373</c:v>
                </c:pt>
                <c:pt idx="1830">
                  <c:v>0.27449159002469353</c:v>
                </c:pt>
                <c:pt idx="1831">
                  <c:v>0.27400894196827152</c:v>
                </c:pt>
                <c:pt idx="1832">
                  <c:v>0.27355337103151739</c:v>
                </c:pt>
                <c:pt idx="1833">
                  <c:v>0.27307417818686014</c:v>
                </c:pt>
                <c:pt idx="1834">
                  <c:v>0.27257282263747595</c:v>
                </c:pt>
                <c:pt idx="1835">
                  <c:v>0.272051289891101</c:v>
                </c:pt>
                <c:pt idx="1836">
                  <c:v>0.2715223364696005</c:v>
                </c:pt>
                <c:pt idx="1837">
                  <c:v>0.27096950681686133</c:v>
                </c:pt>
                <c:pt idx="1838">
                  <c:v>0.2704403469833257</c:v>
                </c:pt>
                <c:pt idx="1839">
                  <c:v>0.26983690184817161</c:v>
                </c:pt>
                <c:pt idx="1840">
                  <c:v>0.26914663051490412</c:v>
                </c:pt>
                <c:pt idx="1841">
                  <c:v>0.26845268841396547</c:v>
                </c:pt>
                <c:pt idx="1842">
                  <c:v>0.26772788370227568</c:v>
                </c:pt>
                <c:pt idx="1843">
                  <c:v>0.26701114818041044</c:v>
                </c:pt>
                <c:pt idx="1844">
                  <c:v>0.26631346365489122</c:v>
                </c:pt>
                <c:pt idx="1845">
                  <c:v>0.26561920289358198</c:v>
                </c:pt>
                <c:pt idx="1846">
                  <c:v>0.26492329916770779</c:v>
                </c:pt>
                <c:pt idx="1847">
                  <c:v>0.26417761322805416</c:v>
                </c:pt>
                <c:pt idx="1848">
                  <c:v>0.26339965568678486</c:v>
                </c:pt>
                <c:pt idx="1849">
                  <c:v>0.26259339901733031</c:v>
                </c:pt>
                <c:pt idx="1850">
                  <c:v>0.26178798275276088</c:v>
                </c:pt>
                <c:pt idx="1851">
                  <c:v>0.2609388889545588</c:v>
                </c:pt>
                <c:pt idx="1852">
                  <c:v>0.26011580214617008</c:v>
                </c:pt>
                <c:pt idx="1853">
                  <c:v>0.25927328044351444</c:v>
                </c:pt>
                <c:pt idx="1854">
                  <c:v>0.25848722906826516</c:v>
                </c:pt>
                <c:pt idx="1855">
                  <c:v>0.25775105627304895</c:v>
                </c:pt>
                <c:pt idx="1856">
                  <c:v>0.25715328590436598</c:v>
                </c:pt>
                <c:pt idx="1857">
                  <c:v>0.25658381254577661</c:v>
                </c:pt>
                <c:pt idx="1858">
                  <c:v>0.25617259714364721</c:v>
                </c:pt>
                <c:pt idx="1859">
                  <c:v>0.25586229918201359</c:v>
                </c:pt>
                <c:pt idx="1860">
                  <c:v>0.25563136570525319</c:v>
                </c:pt>
                <c:pt idx="1861">
                  <c:v>0.25551718505844695</c:v>
                </c:pt>
                <c:pt idx="1862">
                  <c:v>0.25553197516558707</c:v>
                </c:pt>
                <c:pt idx="1863">
                  <c:v>0.25561891339154513</c:v>
                </c:pt>
                <c:pt idx="1864">
                  <c:v>0.25578414814433487</c:v>
                </c:pt>
                <c:pt idx="1865">
                  <c:v>0.25602411951545323</c:v>
                </c:pt>
                <c:pt idx="1866">
                  <c:v>0.25633326413675489</c:v>
                </c:pt>
                <c:pt idx="1867">
                  <c:v>0.25668217410190181</c:v>
                </c:pt>
                <c:pt idx="1868">
                  <c:v>0.25703366838247083</c:v>
                </c:pt>
                <c:pt idx="1869">
                  <c:v>0.25734421164198956</c:v>
                </c:pt>
                <c:pt idx="1870">
                  <c:v>0.25761568979454735</c:v>
                </c:pt>
                <c:pt idx="1871">
                  <c:v>0.25784928711780036</c:v>
                </c:pt>
                <c:pt idx="1872">
                  <c:v>0.25805502923872342</c:v>
                </c:pt>
                <c:pt idx="1873">
                  <c:v>0.25823770885836633</c:v>
                </c:pt>
                <c:pt idx="1874">
                  <c:v>0.2584169101757387</c:v>
                </c:pt>
                <c:pt idx="1875">
                  <c:v>0.25856738126686718</c:v>
                </c:pt>
                <c:pt idx="1876">
                  <c:v>0.25870758513071235</c:v>
                </c:pt>
                <c:pt idx="1877">
                  <c:v>0.25879794799314232</c:v>
                </c:pt>
                <c:pt idx="1878">
                  <c:v>0.2588742396358556</c:v>
                </c:pt>
                <c:pt idx="1879">
                  <c:v>0.25890496202786245</c:v>
                </c:pt>
                <c:pt idx="1880">
                  <c:v>0.25883702043182261</c:v>
                </c:pt>
                <c:pt idx="1881">
                  <c:v>0.25881759200903542</c:v>
                </c:pt>
                <c:pt idx="1882">
                  <c:v>0.25879080047681341</c:v>
                </c:pt>
                <c:pt idx="1883">
                  <c:v>0.25877147596084527</c:v>
                </c:pt>
                <c:pt idx="1884">
                  <c:v>0.25875540857748575</c:v>
                </c:pt>
                <c:pt idx="1885">
                  <c:v>0.25871923595285468</c:v>
                </c:pt>
                <c:pt idx="1886">
                  <c:v>0.25865085489072354</c:v>
                </c:pt>
                <c:pt idx="1887">
                  <c:v>0.25856395503722029</c:v>
                </c:pt>
                <c:pt idx="1888">
                  <c:v>0.25844133231539163</c:v>
                </c:pt>
                <c:pt idx="1889">
                  <c:v>0.25839279520967134</c:v>
                </c:pt>
                <c:pt idx="1890">
                  <c:v>0.25841082797501946</c:v>
                </c:pt>
                <c:pt idx="1891">
                  <c:v>0.25842663528371423</c:v>
                </c:pt>
                <c:pt idx="1892">
                  <c:v>0.25847226562378939</c:v>
                </c:pt>
                <c:pt idx="1893">
                  <c:v>0.25854507040623892</c:v>
                </c:pt>
                <c:pt idx="1894">
                  <c:v>0.25861322092687705</c:v>
                </c:pt>
                <c:pt idx="1895">
                  <c:v>0.25867943219115708</c:v>
                </c:pt>
                <c:pt idx="1896">
                  <c:v>0.25884133388745506</c:v>
                </c:pt>
                <c:pt idx="1897">
                  <c:v>0.2590455025673703</c:v>
                </c:pt>
                <c:pt idx="1898">
                  <c:v>0.25922504594527651</c:v>
                </c:pt>
                <c:pt idx="1899">
                  <c:v>0.25947826819386516</c:v>
                </c:pt>
                <c:pt idx="1900">
                  <c:v>0.25967117146983681</c:v>
                </c:pt>
                <c:pt idx="1901">
                  <c:v>0.25982338089986001</c:v>
                </c:pt>
                <c:pt idx="1902">
                  <c:v>0.26014146303506686</c:v>
                </c:pt>
                <c:pt idx="1903">
                  <c:v>0.26049815621014849</c:v>
                </c:pt>
                <c:pt idx="1904">
                  <c:v>0.26085077297194842</c:v>
                </c:pt>
                <c:pt idx="1905">
                  <c:v>0.26132656963962847</c:v>
                </c:pt>
                <c:pt idx="1906">
                  <c:v>0.26169620275738753</c:v>
                </c:pt>
                <c:pt idx="1907">
                  <c:v>0.26197271613384282</c:v>
                </c:pt>
                <c:pt idx="1908">
                  <c:v>0.26233938147266828</c:v>
                </c:pt>
                <c:pt idx="1909">
                  <c:v>0.26271527185440502</c:v>
                </c:pt>
                <c:pt idx="1910">
                  <c:v>0.26311540596375088</c:v>
                </c:pt>
                <c:pt idx="1911">
                  <c:v>0.26357048589293158</c:v>
                </c:pt>
                <c:pt idx="1912">
                  <c:v>0.2639969558400676</c:v>
                </c:pt>
                <c:pt idx="1913">
                  <c:v>0.26431748747338185</c:v>
                </c:pt>
                <c:pt idx="1914">
                  <c:v>0.2645885307033029</c:v>
                </c:pt>
                <c:pt idx="1915">
                  <c:v>0.26484014456033295</c:v>
                </c:pt>
                <c:pt idx="1916">
                  <c:v>0.26504434569393481</c:v>
                </c:pt>
                <c:pt idx="1917">
                  <c:v>0.26523642319726554</c:v>
                </c:pt>
                <c:pt idx="1918">
                  <c:v>0.26544529146074852</c:v>
                </c:pt>
                <c:pt idx="1919">
                  <c:v>0.2655678368573916</c:v>
                </c:pt>
                <c:pt idx="1920">
                  <c:v>0.26564056373105888</c:v>
                </c:pt>
                <c:pt idx="1921">
                  <c:v>0.26568444420966036</c:v>
                </c:pt>
                <c:pt idx="1922">
                  <c:v>0.26569232474726684</c:v>
                </c:pt>
                <c:pt idx="1923">
                  <c:v>0.26567516919226325</c:v>
                </c:pt>
                <c:pt idx="1924">
                  <c:v>0.26562213094591841</c:v>
                </c:pt>
                <c:pt idx="1925">
                  <c:v>0.26551733956237505</c:v>
                </c:pt>
                <c:pt idx="1926">
                  <c:v>0.26537634419606465</c:v>
                </c:pt>
                <c:pt idx="1927">
                  <c:v>0.26519707205194126</c:v>
                </c:pt>
                <c:pt idx="1928">
                  <c:v>0.26496031423943323</c:v>
                </c:pt>
                <c:pt idx="1929">
                  <c:v>0.26479553172656561</c:v>
                </c:pt>
                <c:pt idx="1930">
                  <c:v>0.26461496405190466</c:v>
                </c:pt>
                <c:pt idx="1931">
                  <c:v>0.2643935810426673</c:v>
                </c:pt>
                <c:pt idx="1932">
                  <c:v>0.26421550284033085</c:v>
                </c:pt>
                <c:pt idx="1933">
                  <c:v>0.26403002851988983</c:v>
                </c:pt>
                <c:pt idx="1934">
                  <c:v>0.26376163755777365</c:v>
                </c:pt>
                <c:pt idx="1935">
                  <c:v>0.26356022390491929</c:v>
                </c:pt>
                <c:pt idx="1936">
                  <c:v>0.26337132363246096</c:v>
                </c:pt>
                <c:pt idx="1937">
                  <c:v>0.26311408731719982</c:v>
                </c:pt>
                <c:pt idx="1938">
                  <c:v>0.26287963058103775</c:v>
                </c:pt>
                <c:pt idx="1939">
                  <c:v>0.26267636470547356</c:v>
                </c:pt>
                <c:pt idx="1940">
                  <c:v>0.26246163929899918</c:v>
                </c:pt>
                <c:pt idx="1941">
                  <c:v>0.26230722055663874</c:v>
                </c:pt>
                <c:pt idx="1942">
                  <c:v>0.26217397700440165</c:v>
                </c:pt>
                <c:pt idx="1943">
                  <c:v>0.2620129888324399</c:v>
                </c:pt>
                <c:pt idx="1944">
                  <c:v>0.26191498902557203</c:v>
                </c:pt>
                <c:pt idx="1945">
                  <c:v>0.2618592555848217</c:v>
                </c:pt>
                <c:pt idx="1946">
                  <c:v>0.2617861706642608</c:v>
                </c:pt>
                <c:pt idx="1947">
                  <c:v>0.26176087187120972</c:v>
                </c:pt>
                <c:pt idx="1948">
                  <c:v>0.26169744468870065</c:v>
                </c:pt>
                <c:pt idx="1949">
                  <c:v>0.26163394677200141</c:v>
                </c:pt>
                <c:pt idx="1950">
                  <c:v>0.26148925986805116</c:v>
                </c:pt>
                <c:pt idx="1951">
                  <c:v>0.2612654695991366</c:v>
                </c:pt>
                <c:pt idx="1952">
                  <c:v>0.26111080845217438</c:v>
                </c:pt>
                <c:pt idx="1953">
                  <c:v>0.26094185564082095</c:v>
                </c:pt>
                <c:pt idx="1954">
                  <c:v>0.26078204133781663</c:v>
                </c:pt>
                <c:pt idx="1955">
                  <c:v>0.26071096410336397</c:v>
                </c:pt>
                <c:pt idx="1956">
                  <c:v>0.26059960624391021</c:v>
                </c:pt>
                <c:pt idx="1957">
                  <c:v>0.26044604582740105</c:v>
                </c:pt>
                <c:pt idx="1958">
                  <c:v>0.26027589795091405</c:v>
                </c:pt>
                <c:pt idx="1959">
                  <c:v>0.26015663509878167</c:v>
                </c:pt>
                <c:pt idx="1960">
                  <c:v>0.25994758634266041</c:v>
                </c:pt>
                <c:pt idx="1961">
                  <c:v>0.25967493943458653</c:v>
                </c:pt>
                <c:pt idx="1962">
                  <c:v>0.25941260282076389</c:v>
                </c:pt>
                <c:pt idx="1963">
                  <c:v>0.25912206643416802</c:v>
                </c:pt>
                <c:pt idx="1964">
                  <c:v>0.25885899232619813</c:v>
                </c:pt>
                <c:pt idx="1965">
                  <c:v>0.2585958370827226</c:v>
                </c:pt>
                <c:pt idx="1966">
                  <c:v>0.25832842883928275</c:v>
                </c:pt>
                <c:pt idx="1967">
                  <c:v>0.25805828946259779</c:v>
                </c:pt>
                <c:pt idx="1968">
                  <c:v>0.2576959574605952</c:v>
                </c:pt>
                <c:pt idx="1969">
                  <c:v>0.25730290781988813</c:v>
                </c:pt>
                <c:pt idx="1970">
                  <c:v>0.25694049160736371</c:v>
                </c:pt>
                <c:pt idx="1971">
                  <c:v>0.25649838065100511</c:v>
                </c:pt>
                <c:pt idx="1972">
                  <c:v>0.25609566655254096</c:v>
                </c:pt>
                <c:pt idx="1973">
                  <c:v>0.25576248420547865</c:v>
                </c:pt>
                <c:pt idx="1974">
                  <c:v>0.25538829036374661</c:v>
                </c:pt>
                <c:pt idx="1975">
                  <c:v>0.25503229138445233</c:v>
                </c:pt>
                <c:pt idx="1976">
                  <c:v>0.25472985219320599</c:v>
                </c:pt>
                <c:pt idx="1977">
                  <c:v>0.25438039134384194</c:v>
                </c:pt>
                <c:pt idx="1978">
                  <c:v>0.25402281773605423</c:v>
                </c:pt>
                <c:pt idx="1979">
                  <c:v>0.25360237978034877</c:v>
                </c:pt>
                <c:pt idx="1980">
                  <c:v>0.25312968541941122</c:v>
                </c:pt>
                <c:pt idx="1981">
                  <c:v>0.25271691546840708</c:v>
                </c:pt>
                <c:pt idx="1982">
                  <c:v>0.25225430679160521</c:v>
                </c:pt>
                <c:pt idx="1983">
                  <c:v>0.25189647396404036</c:v>
                </c:pt>
                <c:pt idx="1984">
                  <c:v>0.25163815268444717</c:v>
                </c:pt>
                <c:pt idx="1985">
                  <c:v>0.2512980461977572</c:v>
                </c:pt>
                <c:pt idx="1986">
                  <c:v>0.25098027035519205</c:v>
                </c:pt>
                <c:pt idx="1987">
                  <c:v>0.25061062356168312</c:v>
                </c:pt>
                <c:pt idx="1988">
                  <c:v>0.25018145345849396</c:v>
                </c:pt>
                <c:pt idx="1989">
                  <c:v>0.24981335758092724</c:v>
                </c:pt>
                <c:pt idx="1990">
                  <c:v>0.24942670792605556</c:v>
                </c:pt>
                <c:pt idx="1991">
                  <c:v>0.24908857455975561</c:v>
                </c:pt>
                <c:pt idx="1992">
                  <c:v>0.24881577174290004</c:v>
                </c:pt>
                <c:pt idx="1993">
                  <c:v>0.24847523460005569</c:v>
                </c:pt>
                <c:pt idx="1994">
                  <c:v>0.24811715709512494</c:v>
                </c:pt>
                <c:pt idx="1995">
                  <c:v>0.24780496314188336</c:v>
                </c:pt>
                <c:pt idx="1996">
                  <c:v>0.24752303111261539</c:v>
                </c:pt>
                <c:pt idx="1997">
                  <c:v>0.24717984402908799</c:v>
                </c:pt>
                <c:pt idx="1998">
                  <c:v>0.24684540516606865</c:v>
                </c:pt>
                <c:pt idx="1999">
                  <c:v>0.24646769178780326</c:v>
                </c:pt>
                <c:pt idx="2000">
                  <c:v>0.24603954442335541</c:v>
                </c:pt>
                <c:pt idx="2001">
                  <c:v>0.24570918053432811</c:v>
                </c:pt>
                <c:pt idx="2002">
                  <c:v>0.24551956989845744</c:v>
                </c:pt>
                <c:pt idx="2003">
                  <c:v>0.24522330205398546</c:v>
                </c:pt>
                <c:pt idx="2004">
                  <c:v>0.24486517029499288</c:v>
                </c:pt>
                <c:pt idx="2005">
                  <c:v>0.24461233513028716</c:v>
                </c:pt>
                <c:pt idx="2006">
                  <c:v>0.24436660622041731</c:v>
                </c:pt>
                <c:pt idx="2007">
                  <c:v>0.24413989899979124</c:v>
                </c:pt>
                <c:pt idx="2008">
                  <c:v>0.24409141401920317</c:v>
                </c:pt>
                <c:pt idx="2009">
                  <c:v>0.24386786493000157</c:v>
                </c:pt>
                <c:pt idx="2010">
                  <c:v>0.24350151503637041</c:v>
                </c:pt>
                <c:pt idx="2011">
                  <c:v>0.24327177821846954</c:v>
                </c:pt>
                <c:pt idx="2012">
                  <c:v>0.24299799990836854</c:v>
                </c:pt>
                <c:pt idx="2013">
                  <c:v>0.24269741438576498</c:v>
                </c:pt>
                <c:pt idx="2014">
                  <c:v>0.24248872025039211</c:v>
                </c:pt>
                <c:pt idx="2015">
                  <c:v>0.2422458102830686</c:v>
                </c:pt>
                <c:pt idx="2016">
                  <c:v>0.24191500045706515</c:v>
                </c:pt>
                <c:pt idx="2017">
                  <c:v>0.24167446686905344</c:v>
                </c:pt>
                <c:pt idx="2018">
                  <c:v>0.24148978907412036</c:v>
                </c:pt>
                <c:pt idx="2019">
                  <c:v>0.24122013885553595</c:v>
                </c:pt>
                <c:pt idx="2020">
                  <c:v>0.2409366228353359</c:v>
                </c:pt>
                <c:pt idx="2021">
                  <c:v>0.24064032730193607</c:v>
                </c:pt>
                <c:pt idx="2022">
                  <c:v>0.24035264411070964</c:v>
                </c:pt>
                <c:pt idx="2023">
                  <c:v>0.23998704924390227</c:v>
                </c:pt>
                <c:pt idx="2024">
                  <c:v>0.23958678928254462</c:v>
                </c:pt>
                <c:pt idx="2025">
                  <c:v>0.23919639235083376</c:v>
                </c:pt>
                <c:pt idx="2026">
                  <c:v>0.23866554822958566</c:v>
                </c:pt>
                <c:pt idx="2027">
                  <c:v>0.23825024629103864</c:v>
                </c:pt>
                <c:pt idx="2028">
                  <c:v>0.23791409015603429</c:v>
                </c:pt>
                <c:pt idx="2029">
                  <c:v>0.23769130296686636</c:v>
                </c:pt>
                <c:pt idx="2030">
                  <c:v>0.23749187650129033</c:v>
                </c:pt>
                <c:pt idx="2031">
                  <c:v>0.23732637881482521</c:v>
                </c:pt>
                <c:pt idx="2032">
                  <c:v>0.23712494424952793</c:v>
                </c:pt>
                <c:pt idx="2033">
                  <c:v>0.23690333252474494</c:v>
                </c:pt>
                <c:pt idx="2034">
                  <c:v>0.23667228722582689</c:v>
                </c:pt>
                <c:pt idx="2035">
                  <c:v>0.23648457018742877</c:v>
                </c:pt>
                <c:pt idx="2036">
                  <c:v>0.23633385427777118</c:v>
                </c:pt>
                <c:pt idx="2037">
                  <c:v>0.23608179870049029</c:v>
                </c:pt>
                <c:pt idx="2038">
                  <c:v>0.23589820074109411</c:v>
                </c:pt>
                <c:pt idx="2039">
                  <c:v>0.23569813264504255</c:v>
                </c:pt>
                <c:pt idx="2040">
                  <c:v>0.23551588847581303</c:v>
                </c:pt>
                <c:pt idx="2041">
                  <c:v>0.23531694536170145</c:v>
                </c:pt>
                <c:pt idx="2042">
                  <c:v>0.23506531236503184</c:v>
                </c:pt>
                <c:pt idx="2043">
                  <c:v>0.23487381336171162</c:v>
                </c:pt>
                <c:pt idx="2044">
                  <c:v>0.23461815783981241</c:v>
                </c:pt>
                <c:pt idx="2045">
                  <c:v>0.23452175035297862</c:v>
                </c:pt>
                <c:pt idx="2046">
                  <c:v>0.23437043524657583</c:v>
                </c:pt>
                <c:pt idx="2047">
                  <c:v>0.23401786388246479</c:v>
                </c:pt>
                <c:pt idx="2048">
                  <c:v>0.23376249575573757</c:v>
                </c:pt>
                <c:pt idx="2049">
                  <c:v>0.23346915996965834</c:v>
                </c:pt>
                <c:pt idx="2050">
                  <c:v>0.23313602924101171</c:v>
                </c:pt>
                <c:pt idx="2051">
                  <c:v>0.23298914859115746</c:v>
                </c:pt>
                <c:pt idx="2052">
                  <c:v>0.23289057648250122</c:v>
                </c:pt>
                <c:pt idx="2053">
                  <c:v>0.2326181397732329</c:v>
                </c:pt>
                <c:pt idx="2054">
                  <c:v>0.23232593681436953</c:v>
                </c:pt>
                <c:pt idx="2055">
                  <c:v>0.23220628773244875</c:v>
                </c:pt>
                <c:pt idx="2056">
                  <c:v>0.23204302616962155</c:v>
                </c:pt>
                <c:pt idx="2057">
                  <c:v>0.23180460090102817</c:v>
                </c:pt>
                <c:pt idx="2058">
                  <c:v>0.231738283943455</c:v>
                </c:pt>
                <c:pt idx="2059">
                  <c:v>0.23147618161993846</c:v>
                </c:pt>
                <c:pt idx="2060">
                  <c:v>0.23103110371018301</c:v>
                </c:pt>
                <c:pt idx="2061">
                  <c:v>0.23066517731633485</c:v>
                </c:pt>
                <c:pt idx="2062">
                  <c:v>0.2302597913578821</c:v>
                </c:pt>
                <c:pt idx="2063">
                  <c:v>0.22991858721465344</c:v>
                </c:pt>
                <c:pt idx="2064">
                  <c:v>0.22963292669634283</c:v>
                </c:pt>
                <c:pt idx="2065">
                  <c:v>0.22930311084704982</c:v>
                </c:pt>
                <c:pt idx="2066">
                  <c:v>0.22889045835560815</c:v>
                </c:pt>
                <c:pt idx="2067">
                  <c:v>0.22844093653149822</c:v>
                </c:pt>
                <c:pt idx="2068">
                  <c:v>0.22786576872507638</c:v>
                </c:pt>
                <c:pt idx="2069">
                  <c:v>0.2273727816478017</c:v>
                </c:pt>
                <c:pt idx="2070">
                  <c:v>0.22699565901259167</c:v>
                </c:pt>
                <c:pt idx="2071">
                  <c:v>0.22657702031235175</c:v>
                </c:pt>
                <c:pt idx="2072">
                  <c:v>0.22629444248924901</c:v>
                </c:pt>
                <c:pt idx="2073">
                  <c:v>0.22592212452868568</c:v>
                </c:pt>
                <c:pt idx="2074">
                  <c:v>0.22553958763631177</c:v>
                </c:pt>
                <c:pt idx="2075">
                  <c:v>0.22515876902519186</c:v>
                </c:pt>
                <c:pt idx="2076">
                  <c:v>0.22458858975067175</c:v>
                </c:pt>
                <c:pt idx="2077">
                  <c:v>0.22398086226572445</c:v>
                </c:pt>
                <c:pt idx="2078">
                  <c:v>0.22354583154264573</c:v>
                </c:pt>
                <c:pt idx="2079">
                  <c:v>0.22308676516923595</c:v>
                </c:pt>
                <c:pt idx="2080">
                  <c:v>0.22235847917644766</c:v>
                </c:pt>
                <c:pt idx="2081">
                  <c:v>0.22177033050958997</c:v>
                </c:pt>
                <c:pt idx="2082">
                  <c:v>0.22118193231291772</c:v>
                </c:pt>
                <c:pt idx="2083">
                  <c:v>0.22041687111169714</c:v>
                </c:pt>
                <c:pt idx="2084">
                  <c:v>0.21996582413203455</c:v>
                </c:pt>
                <c:pt idx="2085">
                  <c:v>0.21992997191146937</c:v>
                </c:pt>
                <c:pt idx="2086">
                  <c:v>0.21989261967656928</c:v>
                </c:pt>
                <c:pt idx="2087">
                  <c:v>0.21963427853464693</c:v>
                </c:pt>
                <c:pt idx="2088">
                  <c:v>0.21923311710858387</c:v>
                </c:pt>
                <c:pt idx="2089">
                  <c:v>0.21873607757732305</c:v>
                </c:pt>
                <c:pt idx="2090">
                  <c:v>0.21814059672775502</c:v>
                </c:pt>
                <c:pt idx="2091">
                  <c:v>0.21752684935030117</c:v>
                </c:pt>
                <c:pt idx="2092">
                  <c:v>0.21711836924481109</c:v>
                </c:pt>
                <c:pt idx="2093">
                  <c:v>0.21649409083012314</c:v>
                </c:pt>
                <c:pt idx="2094">
                  <c:v>0.21564193696638068</c:v>
                </c:pt>
                <c:pt idx="2095">
                  <c:v>0.21496268069652671</c:v>
                </c:pt>
                <c:pt idx="2096">
                  <c:v>0.21434528041690873</c:v>
                </c:pt>
                <c:pt idx="2097">
                  <c:v>0.21398579256567118</c:v>
                </c:pt>
                <c:pt idx="2098">
                  <c:v>0.21375564151458296</c:v>
                </c:pt>
                <c:pt idx="2099">
                  <c:v>0.21375645945037988</c:v>
                </c:pt>
                <c:pt idx="2100">
                  <c:v>0.21363752243417625</c:v>
                </c:pt>
                <c:pt idx="2101">
                  <c:v>0.21312817178624888</c:v>
                </c:pt>
                <c:pt idx="2102">
                  <c:v>0.21300182904345311</c:v>
                </c:pt>
                <c:pt idx="2103">
                  <c:v>0.21254291029663677</c:v>
                </c:pt>
                <c:pt idx="2104">
                  <c:v>0.21177442726030091</c:v>
                </c:pt>
                <c:pt idx="2105">
                  <c:v>0.21152289511301237</c:v>
                </c:pt>
                <c:pt idx="2106">
                  <c:v>0.21115628832574543</c:v>
                </c:pt>
                <c:pt idx="2107">
                  <c:v>0.21062608515208595</c:v>
                </c:pt>
                <c:pt idx="2108">
                  <c:v>0.21043198038680486</c:v>
                </c:pt>
                <c:pt idx="2109">
                  <c:v>0.21040608325828361</c:v>
                </c:pt>
                <c:pt idx="2110">
                  <c:v>0.21006012748884748</c:v>
                </c:pt>
                <c:pt idx="2111">
                  <c:v>0.20963202116207547</c:v>
                </c:pt>
                <c:pt idx="2112">
                  <c:v>0.20949897753603383</c:v>
                </c:pt>
                <c:pt idx="2113">
                  <c:v>0.20905496545884059</c:v>
                </c:pt>
                <c:pt idx="2114">
                  <c:v>0.20833752090229937</c:v>
                </c:pt>
                <c:pt idx="2115">
                  <c:v>0.20789407824737924</c:v>
                </c:pt>
                <c:pt idx="2116">
                  <c:v>0.2075791054959045</c:v>
                </c:pt>
                <c:pt idx="2117">
                  <c:v>0.20750205929286991</c:v>
                </c:pt>
                <c:pt idx="2118">
                  <c:v>0.20719473881837214</c:v>
                </c:pt>
                <c:pt idx="2119">
                  <c:v>0.20673348603669442</c:v>
                </c:pt>
                <c:pt idx="2120">
                  <c:v>0.20626683845028193</c:v>
                </c:pt>
                <c:pt idx="2121">
                  <c:v>0.20509946798950929</c:v>
                </c:pt>
                <c:pt idx="2122">
                  <c:v>0.20459055461157874</c:v>
                </c:pt>
                <c:pt idx="2123">
                  <c:v>0.20463767693071452</c:v>
                </c:pt>
                <c:pt idx="2124">
                  <c:v>0.20437665985623524</c:v>
                </c:pt>
                <c:pt idx="2125">
                  <c:v>0.20426593157422693</c:v>
                </c:pt>
                <c:pt idx="2126">
                  <c:v>0.20397713584077026</c:v>
                </c:pt>
                <c:pt idx="2127">
                  <c:v>0.20331493699381223</c:v>
                </c:pt>
                <c:pt idx="2128">
                  <c:v>0.20254961258816037</c:v>
                </c:pt>
                <c:pt idx="2129">
                  <c:v>0.20221223051580509</c:v>
                </c:pt>
                <c:pt idx="2130">
                  <c:v>0.20190324351408762</c:v>
                </c:pt>
                <c:pt idx="2131">
                  <c:v>0.20150344920030014</c:v>
                </c:pt>
                <c:pt idx="2132">
                  <c:v>0.20140446508883966</c:v>
                </c:pt>
                <c:pt idx="2133">
                  <c:v>0.20086522800998177</c:v>
                </c:pt>
                <c:pt idx="2134">
                  <c:v>0.20019473285565451</c:v>
                </c:pt>
                <c:pt idx="2135">
                  <c:v>0.1997708444712889</c:v>
                </c:pt>
                <c:pt idx="2136">
                  <c:v>0.19905873895704962</c:v>
                </c:pt>
                <c:pt idx="2137">
                  <c:v>0.19841308133068367</c:v>
                </c:pt>
                <c:pt idx="2138">
                  <c:v>0.19813994521171122</c:v>
                </c:pt>
                <c:pt idx="2139">
                  <c:v>0.19812704777376647</c:v>
                </c:pt>
                <c:pt idx="2140">
                  <c:v>0.19814778887955728</c:v>
                </c:pt>
                <c:pt idx="2141">
                  <c:v>0.19814572219308726</c:v>
                </c:pt>
                <c:pt idx="2142">
                  <c:v>0.19772411242219834</c:v>
                </c:pt>
                <c:pt idx="2143">
                  <c:v>0.19754929109034103</c:v>
                </c:pt>
                <c:pt idx="2144">
                  <c:v>0.19800282491942836</c:v>
                </c:pt>
                <c:pt idx="2145">
                  <c:v>0.19787231276197415</c:v>
                </c:pt>
                <c:pt idx="2146">
                  <c:v>0.19774110172900985</c:v>
                </c:pt>
                <c:pt idx="2147">
                  <c:v>0.19727787656235465</c:v>
                </c:pt>
                <c:pt idx="2148">
                  <c:v>0.19644974127272227</c:v>
                </c:pt>
                <c:pt idx="2149">
                  <c:v>0.19581947920827969</c:v>
                </c:pt>
                <c:pt idx="2150">
                  <c:v>0.1950426191366311</c:v>
                </c:pt>
              </c:numCache>
            </c:numRef>
          </c:yVal>
          <c:smooth val="1"/>
          <c:extLst>
            <c:ext xmlns:c16="http://schemas.microsoft.com/office/drawing/2014/chart" uri="{C3380CC4-5D6E-409C-BE32-E72D297353CC}">
              <c16:uniqueId val="{00000049-1C1D-46AE-B92F-7DA50429CA8D}"/>
            </c:ext>
          </c:extLst>
        </c:ser>
        <c:ser>
          <c:idx val="74"/>
          <c:order val="74"/>
          <c:spPr>
            <a:ln w="19050" cap="rnd">
              <a:solidFill>
                <a:schemeClr val="accent3">
                  <a:lumMod val="8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Database'!$EE$122:$EE$2272</c:f>
              <c:numCache>
                <c:formatCode>General</c:formatCode>
                <c:ptCount val="2151"/>
                <c:pt idx="0">
                  <c:v>4.9526508577181216E-2</c:v>
                </c:pt>
                <c:pt idx="1">
                  <c:v>6.4435689454811068E-2</c:v>
                </c:pt>
                <c:pt idx="2">
                  <c:v>7.1289280160569027E-2</c:v>
                </c:pt>
                <c:pt idx="3">
                  <c:v>6.3345168684709616E-2</c:v>
                </c:pt>
                <c:pt idx="4">
                  <c:v>5.3802949508691772E-2</c:v>
                </c:pt>
                <c:pt idx="5">
                  <c:v>5.8861830587085218E-2</c:v>
                </c:pt>
                <c:pt idx="6">
                  <c:v>5.7970721076707456E-2</c:v>
                </c:pt>
                <c:pt idx="7">
                  <c:v>5.5184807975089713E-2</c:v>
                </c:pt>
                <c:pt idx="8">
                  <c:v>5.9853541283419985E-2</c:v>
                </c:pt>
                <c:pt idx="9">
                  <c:v>6.2655590516635426E-2</c:v>
                </c:pt>
                <c:pt idx="10">
                  <c:v>5.9400027360196561E-2</c:v>
                </c:pt>
                <c:pt idx="11">
                  <c:v>5.1417128546204234E-2</c:v>
                </c:pt>
                <c:pt idx="12">
                  <c:v>5.2643971099615612E-2</c:v>
                </c:pt>
                <c:pt idx="13">
                  <c:v>6.0458204229863172E-2</c:v>
                </c:pt>
                <c:pt idx="14">
                  <c:v>6.502221951754128E-2</c:v>
                </c:pt>
                <c:pt idx="15">
                  <c:v>5.6520223556137672E-2</c:v>
                </c:pt>
                <c:pt idx="16">
                  <c:v>5.4785857003668705E-2</c:v>
                </c:pt>
                <c:pt idx="17">
                  <c:v>5.9264635765040964E-2</c:v>
                </c:pt>
                <c:pt idx="18">
                  <c:v>6.183042874889158E-2</c:v>
                </c:pt>
                <c:pt idx="19">
                  <c:v>5.6860574896750303E-2</c:v>
                </c:pt>
                <c:pt idx="20">
                  <c:v>5.3957596884947924E-2</c:v>
                </c:pt>
                <c:pt idx="21">
                  <c:v>5.6107973958849457E-2</c:v>
                </c:pt>
                <c:pt idx="22">
                  <c:v>6.1469457081649304E-2</c:v>
                </c:pt>
                <c:pt idx="23">
                  <c:v>6.2436434936881592E-2</c:v>
                </c:pt>
                <c:pt idx="24">
                  <c:v>6.1267743746427163E-2</c:v>
                </c:pt>
                <c:pt idx="25">
                  <c:v>6.0986122509452956E-2</c:v>
                </c:pt>
                <c:pt idx="26">
                  <c:v>5.7247546133544359E-2</c:v>
                </c:pt>
                <c:pt idx="27">
                  <c:v>5.5457012757159696E-2</c:v>
                </c:pt>
                <c:pt idx="28">
                  <c:v>5.8614571903256973E-2</c:v>
                </c:pt>
                <c:pt idx="29">
                  <c:v>6.2192354122155957E-2</c:v>
                </c:pt>
                <c:pt idx="30">
                  <c:v>6.2061571735820352E-2</c:v>
                </c:pt>
                <c:pt idx="31">
                  <c:v>5.9607258202341758E-2</c:v>
                </c:pt>
                <c:pt idx="32">
                  <c:v>6.2494432058907125E-2</c:v>
                </c:pt>
                <c:pt idx="33">
                  <c:v>6.322654927209212E-2</c:v>
                </c:pt>
                <c:pt idx="34">
                  <c:v>6.1698747101243401E-2</c:v>
                </c:pt>
                <c:pt idx="35">
                  <c:v>6.1089870391674815E-2</c:v>
                </c:pt>
                <c:pt idx="36">
                  <c:v>6.2559027778707824E-2</c:v>
                </c:pt>
                <c:pt idx="37">
                  <c:v>6.3504572536479384E-2</c:v>
                </c:pt>
                <c:pt idx="38">
                  <c:v>6.3596472507128354E-2</c:v>
                </c:pt>
                <c:pt idx="39">
                  <c:v>6.3019998902057728E-2</c:v>
                </c:pt>
                <c:pt idx="40">
                  <c:v>6.3843013231700177E-2</c:v>
                </c:pt>
                <c:pt idx="41">
                  <c:v>6.6706332760221046E-2</c:v>
                </c:pt>
                <c:pt idx="42">
                  <c:v>6.6529510940839295E-2</c:v>
                </c:pt>
                <c:pt idx="43">
                  <c:v>6.5852966945322153E-2</c:v>
                </c:pt>
                <c:pt idx="44">
                  <c:v>6.5469335184514491E-2</c:v>
                </c:pt>
                <c:pt idx="45">
                  <c:v>6.5156539201222857E-2</c:v>
                </c:pt>
                <c:pt idx="46">
                  <c:v>6.465581167510949E-2</c:v>
                </c:pt>
                <c:pt idx="47">
                  <c:v>6.5030416061224838E-2</c:v>
                </c:pt>
                <c:pt idx="48">
                  <c:v>6.7256740588497052E-2</c:v>
                </c:pt>
                <c:pt idx="49">
                  <c:v>6.8361901078195952E-2</c:v>
                </c:pt>
                <c:pt idx="50">
                  <c:v>6.8061975045674045E-2</c:v>
                </c:pt>
                <c:pt idx="51">
                  <c:v>6.7441373382952099E-2</c:v>
                </c:pt>
                <c:pt idx="52">
                  <c:v>6.758543280335437E-2</c:v>
                </c:pt>
                <c:pt idx="53">
                  <c:v>6.8448805335216703E-2</c:v>
                </c:pt>
                <c:pt idx="54">
                  <c:v>6.9739936632806407E-2</c:v>
                </c:pt>
                <c:pt idx="55">
                  <c:v>7.038518942830628E-2</c:v>
                </c:pt>
                <c:pt idx="56">
                  <c:v>6.9867470333579762E-2</c:v>
                </c:pt>
                <c:pt idx="57">
                  <c:v>6.9018608256295674E-2</c:v>
                </c:pt>
                <c:pt idx="58">
                  <c:v>6.9704183306088741E-2</c:v>
                </c:pt>
                <c:pt idx="59">
                  <c:v>7.0721514783351702E-2</c:v>
                </c:pt>
                <c:pt idx="60">
                  <c:v>7.0866364167754839E-2</c:v>
                </c:pt>
                <c:pt idx="61">
                  <c:v>6.9144790201051895E-2</c:v>
                </c:pt>
                <c:pt idx="62">
                  <c:v>6.9745765941554572E-2</c:v>
                </c:pt>
                <c:pt idx="63">
                  <c:v>7.1357070357946098E-2</c:v>
                </c:pt>
                <c:pt idx="64">
                  <c:v>7.2424215491051838E-2</c:v>
                </c:pt>
                <c:pt idx="65">
                  <c:v>7.2731857083876236E-2</c:v>
                </c:pt>
                <c:pt idx="66">
                  <c:v>7.2576858705686462E-2</c:v>
                </c:pt>
                <c:pt idx="67">
                  <c:v>7.2564209889240894E-2</c:v>
                </c:pt>
                <c:pt idx="68">
                  <c:v>7.2721839132131719E-2</c:v>
                </c:pt>
                <c:pt idx="69">
                  <c:v>7.3266419875110192E-2</c:v>
                </c:pt>
                <c:pt idx="70">
                  <c:v>7.415717273445728E-2</c:v>
                </c:pt>
                <c:pt idx="71">
                  <c:v>7.5077033947910807E-2</c:v>
                </c:pt>
                <c:pt idx="72">
                  <c:v>7.5146584113048212E-2</c:v>
                </c:pt>
                <c:pt idx="73">
                  <c:v>7.5296257189989294E-2</c:v>
                </c:pt>
                <c:pt idx="74">
                  <c:v>7.6479391146425268E-2</c:v>
                </c:pt>
                <c:pt idx="75">
                  <c:v>7.6915019711656998E-2</c:v>
                </c:pt>
                <c:pt idx="76">
                  <c:v>7.6569193844861008E-2</c:v>
                </c:pt>
                <c:pt idx="77">
                  <c:v>7.6238576368671748E-2</c:v>
                </c:pt>
                <c:pt idx="78">
                  <c:v>7.7697404782209226E-2</c:v>
                </c:pt>
                <c:pt idx="79">
                  <c:v>7.8692610649632316E-2</c:v>
                </c:pt>
                <c:pt idx="80">
                  <c:v>7.8854495839169328E-2</c:v>
                </c:pt>
                <c:pt idx="81">
                  <c:v>7.932975910736878E-2</c:v>
                </c:pt>
                <c:pt idx="82">
                  <c:v>7.9761142357258771E-2</c:v>
                </c:pt>
                <c:pt idx="83">
                  <c:v>8.0315504731419518E-2</c:v>
                </c:pt>
                <c:pt idx="84">
                  <c:v>8.1293878090780328E-2</c:v>
                </c:pt>
                <c:pt idx="85">
                  <c:v>8.2039355539803183E-2</c:v>
                </c:pt>
                <c:pt idx="86">
                  <c:v>8.2622366371534819E-2</c:v>
                </c:pt>
                <c:pt idx="87">
                  <c:v>8.3059021676770955E-2</c:v>
                </c:pt>
                <c:pt idx="88">
                  <c:v>8.3605420463084737E-2</c:v>
                </c:pt>
                <c:pt idx="89">
                  <c:v>8.4124860527103981E-2</c:v>
                </c:pt>
                <c:pt idx="90">
                  <c:v>8.4632048250972314E-2</c:v>
                </c:pt>
                <c:pt idx="91">
                  <c:v>8.5392701692190751E-2</c:v>
                </c:pt>
                <c:pt idx="92">
                  <c:v>8.6318073406456294E-2</c:v>
                </c:pt>
                <c:pt idx="93">
                  <c:v>8.7070937869864362E-2</c:v>
                </c:pt>
                <c:pt idx="94">
                  <c:v>8.7117476351981596E-2</c:v>
                </c:pt>
                <c:pt idx="95">
                  <c:v>8.7597087206789367E-2</c:v>
                </c:pt>
                <c:pt idx="96">
                  <c:v>8.8149070685850373E-2</c:v>
                </c:pt>
                <c:pt idx="97">
                  <c:v>8.8586999582841733E-2</c:v>
                </c:pt>
                <c:pt idx="98">
                  <c:v>8.9676555274887437E-2</c:v>
                </c:pt>
                <c:pt idx="99">
                  <c:v>9.0491422870617011E-2</c:v>
                </c:pt>
                <c:pt idx="100">
                  <c:v>9.0828855431033861E-2</c:v>
                </c:pt>
                <c:pt idx="101">
                  <c:v>9.162632179227119E-2</c:v>
                </c:pt>
                <c:pt idx="102">
                  <c:v>9.2136902270357091E-2</c:v>
                </c:pt>
                <c:pt idx="103">
                  <c:v>9.2270330298414679E-2</c:v>
                </c:pt>
                <c:pt idx="104">
                  <c:v>9.2514060318520178E-2</c:v>
                </c:pt>
                <c:pt idx="105">
                  <c:v>9.3038090232482037E-2</c:v>
                </c:pt>
                <c:pt idx="106">
                  <c:v>9.35475173044963E-2</c:v>
                </c:pt>
                <c:pt idx="107">
                  <c:v>9.3786191968497926E-2</c:v>
                </c:pt>
                <c:pt idx="108">
                  <c:v>9.4504705593411134E-2</c:v>
                </c:pt>
                <c:pt idx="109">
                  <c:v>9.525479357748777E-2</c:v>
                </c:pt>
                <c:pt idx="110">
                  <c:v>9.5592772199993445E-2</c:v>
                </c:pt>
                <c:pt idx="111">
                  <c:v>9.5517518689367462E-2</c:v>
                </c:pt>
                <c:pt idx="112">
                  <c:v>9.5867097621554209E-2</c:v>
                </c:pt>
                <c:pt idx="113">
                  <c:v>9.660840441382601E-2</c:v>
                </c:pt>
                <c:pt idx="114">
                  <c:v>9.6460870019201603E-2</c:v>
                </c:pt>
                <c:pt idx="115">
                  <c:v>9.6651364368542894E-2</c:v>
                </c:pt>
                <c:pt idx="116">
                  <c:v>9.7181553204477814E-2</c:v>
                </c:pt>
                <c:pt idx="117">
                  <c:v>9.7624419532062079E-2</c:v>
                </c:pt>
                <c:pt idx="118">
                  <c:v>9.8166673533383764E-2</c:v>
                </c:pt>
                <c:pt idx="119">
                  <c:v>9.8687221004864198E-2</c:v>
                </c:pt>
                <c:pt idx="120">
                  <c:v>9.9136351474311948E-2</c:v>
                </c:pt>
                <c:pt idx="121">
                  <c:v>9.9415965306810683E-2</c:v>
                </c:pt>
                <c:pt idx="122">
                  <c:v>9.9707096899103287E-2</c:v>
                </c:pt>
                <c:pt idx="123">
                  <c:v>9.9998006497361999E-2</c:v>
                </c:pt>
                <c:pt idx="124">
                  <c:v>9.9944691580373293E-2</c:v>
                </c:pt>
                <c:pt idx="125">
                  <c:v>0.10032181660212215</c:v>
                </c:pt>
                <c:pt idx="126">
                  <c:v>0.10109765795195429</c:v>
                </c:pt>
                <c:pt idx="127">
                  <c:v>0.10145321298345056</c:v>
                </c:pt>
                <c:pt idx="128">
                  <c:v>0.10171119293500153</c:v>
                </c:pt>
                <c:pt idx="129">
                  <c:v>0.10206186341822561</c:v>
                </c:pt>
                <c:pt idx="130">
                  <c:v>0.10251714557162321</c:v>
                </c:pt>
                <c:pt idx="131">
                  <c:v>0.10277557585856874</c:v>
                </c:pt>
                <c:pt idx="132">
                  <c:v>0.10299630962353423</c:v>
                </c:pt>
                <c:pt idx="133">
                  <c:v>0.1033237335917061</c:v>
                </c:pt>
                <c:pt idx="134">
                  <c:v>0.10364470731911113</c:v>
                </c:pt>
                <c:pt idx="135">
                  <c:v>0.10401192367736756</c:v>
                </c:pt>
                <c:pt idx="136">
                  <c:v>0.10450827984467083</c:v>
                </c:pt>
                <c:pt idx="137">
                  <c:v>0.10505217881146169</c:v>
                </c:pt>
                <c:pt idx="138">
                  <c:v>0.10549819522990624</c:v>
                </c:pt>
                <c:pt idx="139">
                  <c:v>0.10586475791862171</c:v>
                </c:pt>
                <c:pt idx="140">
                  <c:v>0.10632832283935341</c:v>
                </c:pt>
                <c:pt idx="141">
                  <c:v>0.10679055537901554</c:v>
                </c:pt>
                <c:pt idx="142">
                  <c:v>0.10739524535484414</c:v>
                </c:pt>
                <c:pt idx="143">
                  <c:v>0.10835412609222088</c:v>
                </c:pt>
                <c:pt idx="144">
                  <c:v>0.10848755070884299</c:v>
                </c:pt>
                <c:pt idx="145">
                  <c:v>0.10863530782178998</c:v>
                </c:pt>
                <c:pt idx="146">
                  <c:v>0.10944681524399831</c:v>
                </c:pt>
                <c:pt idx="147">
                  <c:v>0.10983438322742889</c:v>
                </c:pt>
                <c:pt idx="148">
                  <c:v>0.11037124053736186</c:v>
                </c:pt>
                <c:pt idx="149">
                  <c:v>0.11115398921724588</c:v>
                </c:pt>
                <c:pt idx="150">
                  <c:v>0.11158868423201852</c:v>
                </c:pt>
                <c:pt idx="151">
                  <c:v>0.11210525080728644</c:v>
                </c:pt>
                <c:pt idx="152">
                  <c:v>0.11277495093730538</c:v>
                </c:pt>
                <c:pt idx="153">
                  <c:v>0.11342397073541118</c:v>
                </c:pt>
                <c:pt idx="154">
                  <c:v>0.11420297604578167</c:v>
                </c:pt>
                <c:pt idx="155">
                  <c:v>0.11497130820493434</c:v>
                </c:pt>
                <c:pt idx="156">
                  <c:v>0.115425097450384</c:v>
                </c:pt>
                <c:pt idx="157">
                  <c:v>0.11576048320772521</c:v>
                </c:pt>
                <c:pt idx="158">
                  <c:v>0.11622338833116247</c:v>
                </c:pt>
                <c:pt idx="159">
                  <c:v>0.11689361673230551</c:v>
                </c:pt>
                <c:pt idx="160">
                  <c:v>0.1175294850713785</c:v>
                </c:pt>
                <c:pt idx="161">
                  <c:v>0.11814079721410158</c:v>
                </c:pt>
                <c:pt idx="162">
                  <c:v>0.11873614576110325</c:v>
                </c:pt>
                <c:pt idx="163">
                  <c:v>0.11915798548422329</c:v>
                </c:pt>
                <c:pt idx="164">
                  <c:v>0.11979945822381777</c:v>
                </c:pt>
                <c:pt idx="165">
                  <c:v>0.12054060251649389</c:v>
                </c:pt>
                <c:pt idx="166">
                  <c:v>0.1209999866050484</c:v>
                </c:pt>
                <c:pt idx="167">
                  <c:v>0.12171841572533378</c:v>
                </c:pt>
                <c:pt idx="168">
                  <c:v>0.1225273283814704</c:v>
                </c:pt>
                <c:pt idx="169">
                  <c:v>0.1231686516944361</c:v>
                </c:pt>
                <c:pt idx="170">
                  <c:v>0.12372695739563087</c:v>
                </c:pt>
                <c:pt idx="171">
                  <c:v>0.12438018188602608</c:v>
                </c:pt>
                <c:pt idx="172">
                  <c:v>0.12515233102948345</c:v>
                </c:pt>
                <c:pt idx="173">
                  <c:v>0.12577592480110147</c:v>
                </c:pt>
                <c:pt idx="174">
                  <c:v>0.126437069180974</c:v>
                </c:pt>
                <c:pt idx="175">
                  <c:v>0.12717677339134656</c:v>
                </c:pt>
                <c:pt idx="176">
                  <c:v>0.12788975228423913</c:v>
                </c:pt>
                <c:pt idx="177">
                  <c:v>0.12855891336481642</c:v>
                </c:pt>
                <c:pt idx="178">
                  <c:v>0.12919987973045058</c:v>
                </c:pt>
                <c:pt idx="179">
                  <c:v>0.12983836347611616</c:v>
                </c:pt>
                <c:pt idx="180">
                  <c:v>0.13073886912268917</c:v>
                </c:pt>
                <c:pt idx="181">
                  <c:v>0.1316060161085891</c:v>
                </c:pt>
                <c:pt idx="182">
                  <c:v>0.13220737838455479</c:v>
                </c:pt>
                <c:pt idx="183">
                  <c:v>0.13313225861049202</c:v>
                </c:pt>
                <c:pt idx="184">
                  <c:v>0.13398869940253208</c:v>
                </c:pt>
                <c:pt idx="185">
                  <c:v>0.13461212268407299</c:v>
                </c:pt>
                <c:pt idx="186">
                  <c:v>0.13539887329418557</c:v>
                </c:pt>
                <c:pt idx="187">
                  <c:v>0.13630253180377602</c:v>
                </c:pt>
                <c:pt idx="188">
                  <c:v>0.13721966861567483</c:v>
                </c:pt>
                <c:pt idx="189">
                  <c:v>0.13790483190550171</c:v>
                </c:pt>
                <c:pt idx="190">
                  <c:v>0.13875952346757814</c:v>
                </c:pt>
                <c:pt idx="191">
                  <c:v>0.13974701723473679</c:v>
                </c:pt>
                <c:pt idx="192">
                  <c:v>0.1406562007220005</c:v>
                </c:pt>
                <c:pt idx="193">
                  <c:v>0.1415160836556614</c:v>
                </c:pt>
                <c:pt idx="194">
                  <c:v>0.1424172568362336</c:v>
                </c:pt>
                <c:pt idx="195">
                  <c:v>0.1433931877281199</c:v>
                </c:pt>
                <c:pt idx="196">
                  <c:v>0.14426119399135628</c:v>
                </c:pt>
                <c:pt idx="197">
                  <c:v>0.14520089464265917</c:v>
                </c:pt>
                <c:pt idx="198">
                  <c:v>0.14627922997807649</c:v>
                </c:pt>
                <c:pt idx="199">
                  <c:v>0.14731698399255108</c:v>
                </c:pt>
                <c:pt idx="200">
                  <c:v>0.14831010152125812</c:v>
                </c:pt>
                <c:pt idx="201">
                  <c:v>0.14929345596487728</c:v>
                </c:pt>
                <c:pt idx="202">
                  <c:v>0.15033766063258727</c:v>
                </c:pt>
                <c:pt idx="203">
                  <c:v>0.15142904176512781</c:v>
                </c:pt>
                <c:pt idx="204">
                  <c:v>0.15251288855300199</c:v>
                </c:pt>
                <c:pt idx="205">
                  <c:v>0.15355112722271949</c:v>
                </c:pt>
                <c:pt idx="206">
                  <c:v>0.1546452014131677</c:v>
                </c:pt>
                <c:pt idx="207">
                  <c:v>0.15577140246024337</c:v>
                </c:pt>
                <c:pt idx="208">
                  <c:v>0.15690082921671109</c:v>
                </c:pt>
                <c:pt idx="209">
                  <c:v>0.1579933200400698</c:v>
                </c:pt>
                <c:pt idx="210">
                  <c:v>0.15912758714158909</c:v>
                </c:pt>
                <c:pt idx="211">
                  <c:v>0.16028700962065631</c:v>
                </c:pt>
                <c:pt idx="212">
                  <c:v>0.16135512503983873</c:v>
                </c:pt>
                <c:pt idx="213">
                  <c:v>0.16247431789993597</c:v>
                </c:pt>
                <c:pt idx="214">
                  <c:v>0.16364258575099508</c:v>
                </c:pt>
                <c:pt idx="215">
                  <c:v>0.16478828228510889</c:v>
                </c:pt>
                <c:pt idx="216">
                  <c:v>0.16588109350095953</c:v>
                </c:pt>
                <c:pt idx="217">
                  <c:v>0.16697775795808253</c:v>
                </c:pt>
                <c:pt idx="218">
                  <c:v>0.1681236136881048</c:v>
                </c:pt>
                <c:pt idx="219">
                  <c:v>0.16918211421047746</c:v>
                </c:pt>
                <c:pt idx="220">
                  <c:v>0.17022924552018151</c:v>
                </c:pt>
                <c:pt idx="221">
                  <c:v>0.17132335224346981</c:v>
                </c:pt>
                <c:pt idx="222">
                  <c:v>0.1724294024269033</c:v>
                </c:pt>
                <c:pt idx="223">
                  <c:v>0.17347131271959548</c:v>
                </c:pt>
                <c:pt idx="224">
                  <c:v>0.17446330665147658</c:v>
                </c:pt>
                <c:pt idx="225">
                  <c:v>0.17554503119496576</c:v>
                </c:pt>
                <c:pt idx="226">
                  <c:v>0.17658065536581871</c:v>
                </c:pt>
                <c:pt idx="227">
                  <c:v>0.17756001202330809</c:v>
                </c:pt>
                <c:pt idx="228">
                  <c:v>0.17857085852784824</c:v>
                </c:pt>
                <c:pt idx="229">
                  <c:v>0.1795758007617686</c:v>
                </c:pt>
                <c:pt idx="230">
                  <c:v>0.18055416245115075</c:v>
                </c:pt>
                <c:pt idx="231">
                  <c:v>0.18150012523369882</c:v>
                </c:pt>
                <c:pt idx="232">
                  <c:v>0.18243992454690236</c:v>
                </c:pt>
                <c:pt idx="233">
                  <c:v>0.18333295197714503</c:v>
                </c:pt>
                <c:pt idx="234">
                  <c:v>0.18415896467558035</c:v>
                </c:pt>
                <c:pt idx="235">
                  <c:v>0.18506158278155405</c:v>
                </c:pt>
                <c:pt idx="236">
                  <c:v>0.18590339055108671</c:v>
                </c:pt>
                <c:pt idx="237">
                  <c:v>0.18665768248533052</c:v>
                </c:pt>
                <c:pt idx="238">
                  <c:v>0.18746006073511221</c:v>
                </c:pt>
                <c:pt idx="239">
                  <c:v>0.18827745734501788</c:v>
                </c:pt>
                <c:pt idx="240">
                  <c:v>0.1890863960614039</c:v>
                </c:pt>
                <c:pt idx="241">
                  <c:v>0.18985793333722853</c:v>
                </c:pt>
                <c:pt idx="242">
                  <c:v>0.19063363982285708</c:v>
                </c:pt>
                <c:pt idx="243">
                  <c:v>0.19144313387996068</c:v>
                </c:pt>
                <c:pt idx="244">
                  <c:v>0.19228839834853462</c:v>
                </c:pt>
                <c:pt idx="245">
                  <c:v>0.19311555120572918</c:v>
                </c:pt>
                <c:pt idx="246">
                  <c:v>0.19385930935163101</c:v>
                </c:pt>
                <c:pt idx="247">
                  <c:v>0.19452108515367525</c:v>
                </c:pt>
                <c:pt idx="248">
                  <c:v>0.19527762693458983</c:v>
                </c:pt>
                <c:pt idx="249">
                  <c:v>0.19602895984241667</c:v>
                </c:pt>
                <c:pt idx="250">
                  <c:v>0.19675800762405182</c:v>
                </c:pt>
                <c:pt idx="251">
                  <c:v>0.19749155294538104</c:v>
                </c:pt>
                <c:pt idx="252">
                  <c:v>0.19822827663697454</c:v>
                </c:pt>
                <c:pt idx="253">
                  <c:v>0.19892780271681954</c:v>
                </c:pt>
                <c:pt idx="254">
                  <c:v>0.19952982389621984</c:v>
                </c:pt>
                <c:pt idx="255">
                  <c:v>0.2001411536295348</c:v>
                </c:pt>
                <c:pt idx="256">
                  <c:v>0.20073408113380878</c:v>
                </c:pt>
                <c:pt idx="257">
                  <c:v>0.20125579994483256</c:v>
                </c:pt>
                <c:pt idx="258">
                  <c:v>0.20180937308135113</c:v>
                </c:pt>
                <c:pt idx="259">
                  <c:v>0.20237909202817925</c:v>
                </c:pt>
                <c:pt idx="260">
                  <c:v>0.20290789841805146</c:v>
                </c:pt>
                <c:pt idx="261">
                  <c:v>0.20329738759861868</c:v>
                </c:pt>
                <c:pt idx="262">
                  <c:v>0.20365055548811284</c:v>
                </c:pt>
                <c:pt idx="263">
                  <c:v>0.20400900104629929</c:v>
                </c:pt>
                <c:pt idx="264">
                  <c:v>0.20441622794720579</c:v>
                </c:pt>
                <c:pt idx="265">
                  <c:v>0.20483029408632222</c:v>
                </c:pt>
                <c:pt idx="266">
                  <c:v>0.20523326087102545</c:v>
                </c:pt>
                <c:pt idx="267">
                  <c:v>0.20562162796208863</c:v>
                </c:pt>
                <c:pt idx="268">
                  <c:v>0.20604144342522868</c:v>
                </c:pt>
                <c:pt idx="269">
                  <c:v>0.20645774828596597</c:v>
                </c:pt>
                <c:pt idx="270">
                  <c:v>0.20682071778425395</c:v>
                </c:pt>
                <c:pt idx="271">
                  <c:v>0.20716555621350755</c:v>
                </c:pt>
                <c:pt idx="272">
                  <c:v>0.20766632667901627</c:v>
                </c:pt>
                <c:pt idx="273">
                  <c:v>0.20823429946997293</c:v>
                </c:pt>
                <c:pt idx="274">
                  <c:v>0.20854830464965576</c:v>
                </c:pt>
                <c:pt idx="275">
                  <c:v>0.20892090826301155</c:v>
                </c:pt>
                <c:pt idx="276">
                  <c:v>0.2093742960322291</c:v>
                </c:pt>
                <c:pt idx="277">
                  <c:v>0.20980900013609419</c:v>
                </c:pt>
                <c:pt idx="278">
                  <c:v>0.21021853600930931</c:v>
                </c:pt>
                <c:pt idx="279">
                  <c:v>0.21065254280179366</c:v>
                </c:pt>
                <c:pt idx="280">
                  <c:v>0.21114111683327239</c:v>
                </c:pt>
                <c:pt idx="281">
                  <c:v>0.2115307988448217</c:v>
                </c:pt>
                <c:pt idx="282">
                  <c:v>0.21193063308858995</c:v>
                </c:pt>
                <c:pt idx="283">
                  <c:v>0.21239820893863448</c:v>
                </c:pt>
                <c:pt idx="284">
                  <c:v>0.21282504402290328</c:v>
                </c:pt>
                <c:pt idx="285">
                  <c:v>0.21322722608078135</c:v>
                </c:pt>
                <c:pt idx="286">
                  <c:v>0.21362827533858328</c:v>
                </c:pt>
                <c:pt idx="287">
                  <c:v>0.21404926529955426</c:v>
                </c:pt>
                <c:pt idx="288">
                  <c:v>0.21447960006270242</c:v>
                </c:pt>
                <c:pt idx="289">
                  <c:v>0.21489549274167286</c:v>
                </c:pt>
                <c:pt idx="290">
                  <c:v>0.21529319500132138</c:v>
                </c:pt>
                <c:pt idx="291">
                  <c:v>0.21571624020219907</c:v>
                </c:pt>
                <c:pt idx="292">
                  <c:v>0.21612871259480762</c:v>
                </c:pt>
                <c:pt idx="293">
                  <c:v>0.21650713833637381</c:v>
                </c:pt>
                <c:pt idx="294">
                  <c:v>0.21689893693606691</c:v>
                </c:pt>
                <c:pt idx="295">
                  <c:v>0.21731985910791729</c:v>
                </c:pt>
                <c:pt idx="296">
                  <c:v>0.21775000901357389</c:v>
                </c:pt>
                <c:pt idx="297">
                  <c:v>0.21816105947523901</c:v>
                </c:pt>
                <c:pt idx="298">
                  <c:v>0.21851344085047106</c:v>
                </c:pt>
                <c:pt idx="299">
                  <c:v>0.21885613690953812</c:v>
                </c:pt>
                <c:pt idx="300">
                  <c:v>0.21927905853580434</c:v>
                </c:pt>
                <c:pt idx="301">
                  <c:v>0.21964136688535615</c:v>
                </c:pt>
                <c:pt idx="302">
                  <c:v>0.21998790955405254</c:v>
                </c:pt>
                <c:pt idx="303">
                  <c:v>0.2203586501843815</c:v>
                </c:pt>
                <c:pt idx="304">
                  <c:v>0.22074451647696838</c:v>
                </c:pt>
                <c:pt idx="305">
                  <c:v>0.22113321065859382</c:v>
                </c:pt>
                <c:pt idx="306">
                  <c:v>0.22151438769782031</c:v>
                </c:pt>
                <c:pt idx="307">
                  <c:v>0.22182383385222607</c:v>
                </c:pt>
                <c:pt idx="308">
                  <c:v>0.2221429323683026</c:v>
                </c:pt>
                <c:pt idx="309">
                  <c:v>0.22248861877443815</c:v>
                </c:pt>
                <c:pt idx="310">
                  <c:v>0.22282656163324274</c:v>
                </c:pt>
                <c:pt idx="311">
                  <c:v>0.22318320592682084</c:v>
                </c:pt>
                <c:pt idx="312">
                  <c:v>0.2235479421848742</c:v>
                </c:pt>
                <c:pt idx="313">
                  <c:v>0.22389277887017181</c:v>
                </c:pt>
                <c:pt idx="314">
                  <c:v>0.22424895665274128</c:v>
                </c:pt>
                <c:pt idx="315">
                  <c:v>0.22460965574539057</c:v>
                </c:pt>
                <c:pt idx="316">
                  <c:v>0.22497723509559889</c:v>
                </c:pt>
                <c:pt idx="317">
                  <c:v>0.2254342113373482</c:v>
                </c:pt>
                <c:pt idx="318">
                  <c:v>0.2258636973801765</c:v>
                </c:pt>
                <c:pt idx="319">
                  <c:v>0.22625301216490804</c:v>
                </c:pt>
                <c:pt idx="320">
                  <c:v>0.22672406314021587</c:v>
                </c:pt>
                <c:pt idx="321">
                  <c:v>0.2272008171329287</c:v>
                </c:pt>
                <c:pt idx="322">
                  <c:v>0.22768460143289718</c:v>
                </c:pt>
                <c:pt idx="323">
                  <c:v>0.22819592374917019</c:v>
                </c:pt>
                <c:pt idx="324">
                  <c:v>0.22873095218476611</c:v>
                </c:pt>
                <c:pt idx="325">
                  <c:v>0.22927897899191549</c:v>
                </c:pt>
                <c:pt idx="326">
                  <c:v>0.22982262855718047</c:v>
                </c:pt>
                <c:pt idx="327">
                  <c:v>0.23032621119291319</c:v>
                </c:pt>
                <c:pt idx="328">
                  <c:v>0.23086091065358705</c:v>
                </c:pt>
                <c:pt idx="329">
                  <c:v>0.23144159270685991</c:v>
                </c:pt>
                <c:pt idx="330">
                  <c:v>0.23198510932747696</c:v>
                </c:pt>
                <c:pt idx="331">
                  <c:v>0.23251422374931277</c:v>
                </c:pt>
                <c:pt idx="332">
                  <c:v>0.23303648025377866</c:v>
                </c:pt>
                <c:pt idx="333">
                  <c:v>0.23358731796588539</c:v>
                </c:pt>
                <c:pt idx="334">
                  <c:v>0.2340962980256466</c:v>
                </c:pt>
                <c:pt idx="335">
                  <c:v>0.23459169767244173</c:v>
                </c:pt>
                <c:pt idx="336">
                  <c:v>0.23511032126307504</c:v>
                </c:pt>
                <c:pt idx="337">
                  <c:v>0.23562454014992276</c:v>
                </c:pt>
                <c:pt idx="338">
                  <c:v>0.23612674878787257</c:v>
                </c:pt>
                <c:pt idx="339">
                  <c:v>0.23660101247217855</c:v>
                </c:pt>
                <c:pt idx="340">
                  <c:v>0.23708423220483874</c:v>
                </c:pt>
                <c:pt idx="341">
                  <c:v>0.23757300345200741</c:v>
                </c:pt>
                <c:pt idx="342">
                  <c:v>0.23806073928048668</c:v>
                </c:pt>
                <c:pt idx="343">
                  <c:v>0.23851178251560812</c:v>
                </c:pt>
                <c:pt idx="344">
                  <c:v>0.23900483347123358</c:v>
                </c:pt>
                <c:pt idx="345">
                  <c:v>0.23950810623406615</c:v>
                </c:pt>
                <c:pt idx="346">
                  <c:v>0.23993790436294563</c:v>
                </c:pt>
                <c:pt idx="347">
                  <c:v>0.24036915598414565</c:v>
                </c:pt>
                <c:pt idx="348">
                  <c:v>0.24081526741572479</c:v>
                </c:pt>
                <c:pt idx="349">
                  <c:v>0.24127286585189869</c:v>
                </c:pt>
                <c:pt idx="350">
                  <c:v>0.24176211064889827</c:v>
                </c:pt>
                <c:pt idx="351">
                  <c:v>0.24223022105018802</c:v>
                </c:pt>
                <c:pt idx="352">
                  <c:v>0.24267278117478497</c:v>
                </c:pt>
                <c:pt idx="353">
                  <c:v>0.24309159091224933</c:v>
                </c:pt>
                <c:pt idx="354">
                  <c:v>0.24354774848135016</c:v>
                </c:pt>
                <c:pt idx="355">
                  <c:v>0.24401720393474599</c:v>
                </c:pt>
                <c:pt idx="356">
                  <c:v>0.24444364140649746</c:v>
                </c:pt>
                <c:pt idx="357">
                  <c:v>0.24487945419828172</c:v>
                </c:pt>
                <c:pt idx="358">
                  <c:v>0.24531923288575019</c:v>
                </c:pt>
                <c:pt idx="359">
                  <c:v>0.24578686668744157</c:v>
                </c:pt>
                <c:pt idx="360">
                  <c:v>0.24622783097728451</c:v>
                </c:pt>
                <c:pt idx="361">
                  <c:v>0.24666965557470377</c:v>
                </c:pt>
                <c:pt idx="362">
                  <c:v>0.24711300180024023</c:v>
                </c:pt>
                <c:pt idx="363">
                  <c:v>0.24749738581605663</c:v>
                </c:pt>
                <c:pt idx="364">
                  <c:v>0.24791876821067119</c:v>
                </c:pt>
                <c:pt idx="365">
                  <c:v>0.2483645773985238</c:v>
                </c:pt>
                <c:pt idx="366">
                  <c:v>0.24875651592039164</c:v>
                </c:pt>
                <c:pt idx="367">
                  <c:v>0.249159463582345</c:v>
                </c:pt>
                <c:pt idx="368">
                  <c:v>0.24960117475423982</c:v>
                </c:pt>
                <c:pt idx="369">
                  <c:v>0.2500225420611753</c:v>
                </c:pt>
                <c:pt idx="370">
                  <c:v>0.250381667226865</c:v>
                </c:pt>
                <c:pt idx="371">
                  <c:v>0.25077991828627272</c:v>
                </c:pt>
                <c:pt idx="372">
                  <c:v>0.25121905045028603</c:v>
                </c:pt>
                <c:pt idx="373">
                  <c:v>0.25159403526784591</c:v>
                </c:pt>
                <c:pt idx="374">
                  <c:v>0.25197581211788705</c:v>
                </c:pt>
                <c:pt idx="375">
                  <c:v>0.25237973672398278</c:v>
                </c:pt>
                <c:pt idx="376">
                  <c:v>0.25277486269880661</c:v>
                </c:pt>
                <c:pt idx="377">
                  <c:v>0.25312978203710995</c:v>
                </c:pt>
                <c:pt idx="378">
                  <c:v>0.25348950871492892</c:v>
                </c:pt>
                <c:pt idx="379">
                  <c:v>0.25388177762302377</c:v>
                </c:pt>
                <c:pt idx="380">
                  <c:v>0.25420455077729648</c:v>
                </c:pt>
                <c:pt idx="381">
                  <c:v>0.25452745835648688</c:v>
                </c:pt>
                <c:pt idx="382">
                  <c:v>0.25490533372103702</c:v>
                </c:pt>
                <c:pt idx="383">
                  <c:v>0.25524087085353964</c:v>
                </c:pt>
                <c:pt idx="384">
                  <c:v>0.25559986671120355</c:v>
                </c:pt>
                <c:pt idx="385">
                  <c:v>0.25597350749848125</c:v>
                </c:pt>
                <c:pt idx="386">
                  <c:v>0.25630343824812102</c:v>
                </c:pt>
                <c:pt idx="387">
                  <c:v>0.25662286676967155</c:v>
                </c:pt>
                <c:pt idx="388">
                  <c:v>0.25693132538867708</c:v>
                </c:pt>
                <c:pt idx="389">
                  <c:v>0.25723326279338693</c:v>
                </c:pt>
                <c:pt idx="390">
                  <c:v>0.25753391763042738</c:v>
                </c:pt>
                <c:pt idx="391">
                  <c:v>0.25784772185384258</c:v>
                </c:pt>
                <c:pt idx="392">
                  <c:v>0.25818279121803717</c:v>
                </c:pt>
                <c:pt idx="393">
                  <c:v>0.25849778665696505</c:v>
                </c:pt>
                <c:pt idx="394">
                  <c:v>0.25882054188805609</c:v>
                </c:pt>
                <c:pt idx="395">
                  <c:v>0.25915065040208779</c:v>
                </c:pt>
                <c:pt idx="396">
                  <c:v>0.25944454889682789</c:v>
                </c:pt>
                <c:pt idx="397">
                  <c:v>0.2596905897976472</c:v>
                </c:pt>
                <c:pt idx="398">
                  <c:v>0.25992327211559091</c:v>
                </c:pt>
                <c:pt idx="399">
                  <c:v>0.26021964370465483</c:v>
                </c:pt>
                <c:pt idx="400">
                  <c:v>0.26051961099681092</c:v>
                </c:pt>
                <c:pt idx="401">
                  <c:v>0.26080681778861742</c:v>
                </c:pt>
                <c:pt idx="402">
                  <c:v>0.26108885578401186</c:v>
                </c:pt>
                <c:pt idx="403">
                  <c:v>0.26137120863743324</c:v>
                </c:pt>
                <c:pt idx="404">
                  <c:v>0.26165146680176993</c:v>
                </c:pt>
                <c:pt idx="405">
                  <c:v>0.26190760819831949</c:v>
                </c:pt>
                <c:pt idx="406">
                  <c:v>0.26214021413268024</c:v>
                </c:pt>
                <c:pt idx="407">
                  <c:v>0.2623896483214313</c:v>
                </c:pt>
                <c:pt idx="408">
                  <c:v>0.26265352493998811</c:v>
                </c:pt>
                <c:pt idx="409">
                  <c:v>0.26293140852163577</c:v>
                </c:pt>
                <c:pt idx="410">
                  <c:v>0.26314010215837214</c:v>
                </c:pt>
                <c:pt idx="411">
                  <c:v>0.26337012948869032</c:v>
                </c:pt>
                <c:pt idx="412">
                  <c:v>0.26364481873794071</c:v>
                </c:pt>
                <c:pt idx="413">
                  <c:v>0.26384787009831617</c:v>
                </c:pt>
                <c:pt idx="414">
                  <c:v>0.26406993419452435</c:v>
                </c:pt>
                <c:pt idx="415">
                  <c:v>0.26431523592662992</c:v>
                </c:pt>
                <c:pt idx="416">
                  <c:v>0.26455144217139026</c:v>
                </c:pt>
                <c:pt idx="417">
                  <c:v>0.26476030786784832</c:v>
                </c:pt>
                <c:pt idx="418">
                  <c:v>0.26496176445133701</c:v>
                </c:pt>
                <c:pt idx="419">
                  <c:v>0.26515730956036099</c:v>
                </c:pt>
                <c:pt idx="420">
                  <c:v>0.26537988138575747</c:v>
                </c:pt>
                <c:pt idx="421">
                  <c:v>0.26559986597591956</c:v>
                </c:pt>
                <c:pt idx="422">
                  <c:v>0.26577294041381705</c:v>
                </c:pt>
                <c:pt idx="423">
                  <c:v>0.2659634014952646</c:v>
                </c:pt>
                <c:pt idx="424">
                  <c:v>0.26623710914313881</c:v>
                </c:pt>
                <c:pt idx="425">
                  <c:v>0.26649472901357885</c:v>
                </c:pt>
                <c:pt idx="426">
                  <c:v>0.26659247994040408</c:v>
                </c:pt>
                <c:pt idx="427">
                  <c:v>0.26671545729870211</c:v>
                </c:pt>
                <c:pt idx="428">
                  <c:v>0.2668949216325523</c:v>
                </c:pt>
                <c:pt idx="429">
                  <c:v>0.26709544532416624</c:v>
                </c:pt>
                <c:pt idx="430">
                  <c:v>0.26724751799962471</c:v>
                </c:pt>
                <c:pt idx="431">
                  <c:v>0.2673642436634871</c:v>
                </c:pt>
                <c:pt idx="432">
                  <c:v>0.26750396912151436</c:v>
                </c:pt>
                <c:pt idx="433">
                  <c:v>0.26767242235848548</c:v>
                </c:pt>
                <c:pt idx="434">
                  <c:v>0.26784406291507218</c:v>
                </c:pt>
                <c:pt idx="435">
                  <c:v>0.26801190942510966</c:v>
                </c:pt>
                <c:pt idx="436">
                  <c:v>0.26816720878335282</c:v>
                </c:pt>
                <c:pt idx="437">
                  <c:v>0.26832659419458654</c:v>
                </c:pt>
                <c:pt idx="438">
                  <c:v>0.26847376146336627</c:v>
                </c:pt>
                <c:pt idx="439">
                  <c:v>0.26860842901671672</c:v>
                </c:pt>
                <c:pt idx="440">
                  <c:v>0.26877645111868498</c:v>
                </c:pt>
                <c:pt idx="441">
                  <c:v>0.26892357750954515</c:v>
                </c:pt>
                <c:pt idx="442">
                  <c:v>0.26901962266843255</c:v>
                </c:pt>
                <c:pt idx="443">
                  <c:v>0.26911538452970724</c:v>
                </c:pt>
                <c:pt idx="444">
                  <c:v>0.26923731851004784</c:v>
                </c:pt>
                <c:pt idx="445">
                  <c:v>0.26935979229916623</c:v>
                </c:pt>
                <c:pt idx="446">
                  <c:v>0.26946238992549404</c:v>
                </c:pt>
                <c:pt idx="447">
                  <c:v>0.26953841205751955</c:v>
                </c:pt>
                <c:pt idx="448">
                  <c:v>0.26964442225927415</c:v>
                </c:pt>
                <c:pt idx="449">
                  <c:v>0.26973748527069058</c:v>
                </c:pt>
                <c:pt idx="450">
                  <c:v>0.26980347533150029</c:v>
                </c:pt>
                <c:pt idx="451">
                  <c:v>0.26988676335804934</c:v>
                </c:pt>
                <c:pt idx="452">
                  <c:v>0.26998569530754551</c:v>
                </c:pt>
                <c:pt idx="453">
                  <c:v>0.27006755734557808</c:v>
                </c:pt>
                <c:pt idx="454">
                  <c:v>0.27014447986085305</c:v>
                </c:pt>
                <c:pt idx="455">
                  <c:v>0.27022623139282337</c:v>
                </c:pt>
                <c:pt idx="456">
                  <c:v>0.27031204617587551</c:v>
                </c:pt>
                <c:pt idx="457">
                  <c:v>0.27034751228937576</c:v>
                </c:pt>
                <c:pt idx="458">
                  <c:v>0.27038901213641597</c:v>
                </c:pt>
                <c:pt idx="459">
                  <c:v>0.27046600463319354</c:v>
                </c:pt>
                <c:pt idx="460">
                  <c:v>0.27056216673056421</c:v>
                </c:pt>
                <c:pt idx="461">
                  <c:v>0.27061124478755066</c:v>
                </c:pt>
                <c:pt idx="462">
                  <c:v>0.27066056037989167</c:v>
                </c:pt>
                <c:pt idx="463">
                  <c:v>0.27071062921236394</c:v>
                </c:pt>
                <c:pt idx="464">
                  <c:v>0.27077187204741587</c:v>
                </c:pt>
                <c:pt idx="465">
                  <c:v>0.27082059892469473</c:v>
                </c:pt>
                <c:pt idx="466">
                  <c:v>0.27084110618498014</c:v>
                </c:pt>
                <c:pt idx="467">
                  <c:v>0.27088625596326121</c:v>
                </c:pt>
                <c:pt idx="468">
                  <c:v>0.27092121350511661</c:v>
                </c:pt>
                <c:pt idx="469">
                  <c:v>0.27095060041973024</c:v>
                </c:pt>
                <c:pt idx="470">
                  <c:v>0.27097289596601154</c:v>
                </c:pt>
                <c:pt idx="471">
                  <c:v>0.2710291268333675</c:v>
                </c:pt>
                <c:pt idx="472">
                  <c:v>0.27107343713393223</c:v>
                </c:pt>
                <c:pt idx="473">
                  <c:v>0.2710566557680309</c:v>
                </c:pt>
                <c:pt idx="474">
                  <c:v>0.2710965819698693</c:v>
                </c:pt>
                <c:pt idx="475">
                  <c:v>0.27116351522111043</c:v>
                </c:pt>
                <c:pt idx="476">
                  <c:v>0.27118566616723355</c:v>
                </c:pt>
                <c:pt idx="477">
                  <c:v>0.27113142109607563</c:v>
                </c:pt>
                <c:pt idx="478">
                  <c:v>0.27114504960386349</c:v>
                </c:pt>
                <c:pt idx="479">
                  <c:v>0.27120477856623038</c:v>
                </c:pt>
                <c:pt idx="480">
                  <c:v>0.27126088400305337</c:v>
                </c:pt>
                <c:pt idx="481">
                  <c:v>0.27125829485529301</c:v>
                </c:pt>
                <c:pt idx="482">
                  <c:v>0.27123947949426142</c:v>
                </c:pt>
                <c:pt idx="483">
                  <c:v>0.27125140373736301</c:v>
                </c:pt>
                <c:pt idx="484">
                  <c:v>0.27124275268495057</c:v>
                </c:pt>
                <c:pt idx="485">
                  <c:v>0.27122941624091884</c:v>
                </c:pt>
                <c:pt idx="486">
                  <c:v>0.27122479631618795</c:v>
                </c:pt>
                <c:pt idx="487">
                  <c:v>0.27124718035426965</c:v>
                </c:pt>
                <c:pt idx="488">
                  <c:v>0.27125488112458157</c:v>
                </c:pt>
                <c:pt idx="489">
                  <c:v>0.27126861883380649</c:v>
                </c:pt>
                <c:pt idx="490">
                  <c:v>0.2712983923200869</c:v>
                </c:pt>
                <c:pt idx="491">
                  <c:v>0.27127873755027276</c:v>
                </c:pt>
                <c:pt idx="492">
                  <c:v>0.27125680648530842</c:v>
                </c:pt>
                <c:pt idx="493">
                  <c:v>0.27124869343152941</c:v>
                </c:pt>
                <c:pt idx="494">
                  <c:v>0.27122260245355995</c:v>
                </c:pt>
                <c:pt idx="495">
                  <c:v>0.27120116305262992</c:v>
                </c:pt>
                <c:pt idx="496">
                  <c:v>0.27120229205503166</c:v>
                </c:pt>
                <c:pt idx="497">
                  <c:v>0.2712268402496279</c:v>
                </c:pt>
                <c:pt idx="498">
                  <c:v>0.27123117734533508</c:v>
                </c:pt>
                <c:pt idx="499">
                  <c:v>0.27125563483052406</c:v>
                </c:pt>
                <c:pt idx="500">
                  <c:v>0.27125582495549966</c:v>
                </c:pt>
                <c:pt idx="501">
                  <c:v>0.27124005757249858</c:v>
                </c:pt>
                <c:pt idx="502">
                  <c:v>0.27125704633316616</c:v>
                </c:pt>
                <c:pt idx="503">
                  <c:v>0.27126853038691517</c:v>
                </c:pt>
                <c:pt idx="504">
                  <c:v>0.27126869295720329</c:v>
                </c:pt>
                <c:pt idx="505">
                  <c:v>0.2712383106034621</c:v>
                </c:pt>
                <c:pt idx="506">
                  <c:v>0.27120022336147676</c:v>
                </c:pt>
                <c:pt idx="507">
                  <c:v>0.27115968526710404</c:v>
                </c:pt>
                <c:pt idx="508">
                  <c:v>0.27118815989402939</c:v>
                </c:pt>
                <c:pt idx="509">
                  <c:v>0.27118433768055966</c:v>
                </c:pt>
                <c:pt idx="510">
                  <c:v>0.27113372226519133</c:v>
                </c:pt>
                <c:pt idx="511">
                  <c:v>0.2710939621765367</c:v>
                </c:pt>
                <c:pt idx="512">
                  <c:v>0.27112699828278281</c:v>
                </c:pt>
                <c:pt idx="513">
                  <c:v>0.27116007514929324</c:v>
                </c:pt>
                <c:pt idx="514">
                  <c:v>0.27112381241475486</c:v>
                </c:pt>
                <c:pt idx="515">
                  <c:v>0.27110289114385139</c:v>
                </c:pt>
                <c:pt idx="516">
                  <c:v>0.27108684735058725</c:v>
                </c:pt>
                <c:pt idx="517">
                  <c:v>0.27107235077139807</c:v>
                </c:pt>
                <c:pt idx="518">
                  <c:v>0.27105790060376794</c:v>
                </c:pt>
                <c:pt idx="519">
                  <c:v>0.27104163264679587</c:v>
                </c:pt>
                <c:pt idx="520">
                  <c:v>0.27103597486486358</c:v>
                </c:pt>
                <c:pt idx="521">
                  <c:v>0.27106339299409504</c:v>
                </c:pt>
                <c:pt idx="522">
                  <c:v>0.27105264112980704</c:v>
                </c:pt>
                <c:pt idx="523">
                  <c:v>0.27101892526656862</c:v>
                </c:pt>
                <c:pt idx="524">
                  <c:v>0.27104212087767587</c:v>
                </c:pt>
                <c:pt idx="525">
                  <c:v>0.27100738987520595</c:v>
                </c:pt>
                <c:pt idx="526">
                  <c:v>0.27101214246164318</c:v>
                </c:pt>
                <c:pt idx="527">
                  <c:v>0.27103115661539734</c:v>
                </c:pt>
                <c:pt idx="528">
                  <c:v>0.27099354259963548</c:v>
                </c:pt>
                <c:pt idx="529">
                  <c:v>0.27104743766353329</c:v>
                </c:pt>
                <c:pt idx="530">
                  <c:v>0.27106818482942291</c:v>
                </c:pt>
                <c:pt idx="531">
                  <c:v>0.27102269942926749</c:v>
                </c:pt>
                <c:pt idx="532">
                  <c:v>0.27103130225165728</c:v>
                </c:pt>
                <c:pt idx="533">
                  <c:v>0.2710346201864568</c:v>
                </c:pt>
                <c:pt idx="534">
                  <c:v>0.27105088907144986</c:v>
                </c:pt>
                <c:pt idx="535">
                  <c:v>0.27104961371771247</c:v>
                </c:pt>
                <c:pt idx="536">
                  <c:v>0.27101420279031824</c:v>
                </c:pt>
                <c:pt idx="537">
                  <c:v>0.27099428066225112</c:v>
                </c:pt>
                <c:pt idx="538">
                  <c:v>0.27099002256888199</c:v>
                </c:pt>
                <c:pt idx="539">
                  <c:v>0.27100479508167169</c:v>
                </c:pt>
                <c:pt idx="540">
                  <c:v>0.27103507272019811</c:v>
                </c:pt>
                <c:pt idx="541">
                  <c:v>0.27106158644354544</c:v>
                </c:pt>
                <c:pt idx="542">
                  <c:v>0.27106904165180529</c:v>
                </c:pt>
                <c:pt idx="543">
                  <c:v>0.27111139118198735</c:v>
                </c:pt>
                <c:pt idx="544">
                  <c:v>0.27113816975183797</c:v>
                </c:pt>
                <c:pt idx="545">
                  <c:v>0.27113579091439921</c:v>
                </c:pt>
                <c:pt idx="546">
                  <c:v>0.27115820423529868</c:v>
                </c:pt>
                <c:pt idx="547">
                  <c:v>0.27119286349405364</c:v>
                </c:pt>
                <c:pt idx="548">
                  <c:v>0.27124723314475224</c:v>
                </c:pt>
                <c:pt idx="549">
                  <c:v>0.27130057415893932</c:v>
                </c:pt>
                <c:pt idx="550">
                  <c:v>0.27127820641735084</c:v>
                </c:pt>
                <c:pt idx="551">
                  <c:v>0.27124280856077831</c:v>
                </c:pt>
                <c:pt idx="552">
                  <c:v>0.27128757112666846</c:v>
                </c:pt>
                <c:pt idx="553">
                  <c:v>0.27135574108621174</c:v>
                </c:pt>
                <c:pt idx="554">
                  <c:v>0.27134299909586224</c:v>
                </c:pt>
                <c:pt idx="555">
                  <c:v>0.271345082019462</c:v>
                </c:pt>
                <c:pt idx="556">
                  <c:v>0.2714178329915769</c:v>
                </c:pt>
                <c:pt idx="557">
                  <c:v>0.2714535984499683</c:v>
                </c:pt>
                <c:pt idx="558">
                  <c:v>0.27147978424510777</c:v>
                </c:pt>
                <c:pt idx="559">
                  <c:v>0.27153451650400773</c:v>
                </c:pt>
                <c:pt idx="560">
                  <c:v>0.27156232392330698</c:v>
                </c:pt>
                <c:pt idx="561">
                  <c:v>0.27159126449706411</c:v>
                </c:pt>
                <c:pt idx="562">
                  <c:v>0.27167721084404295</c:v>
                </c:pt>
                <c:pt idx="563">
                  <c:v>0.27172882226470868</c:v>
                </c:pt>
                <c:pt idx="564">
                  <c:v>0.27173229575565278</c:v>
                </c:pt>
                <c:pt idx="565">
                  <c:v>0.2717705037455862</c:v>
                </c:pt>
                <c:pt idx="566">
                  <c:v>0.27183733242177693</c:v>
                </c:pt>
                <c:pt idx="567">
                  <c:v>0.27187664936637368</c:v>
                </c:pt>
                <c:pt idx="568">
                  <c:v>0.27193022708861897</c:v>
                </c:pt>
                <c:pt idx="569">
                  <c:v>0.27196586462172917</c:v>
                </c:pt>
                <c:pt idx="570">
                  <c:v>0.27196686542161824</c:v>
                </c:pt>
                <c:pt idx="571">
                  <c:v>0.27197443002070076</c:v>
                </c:pt>
                <c:pt idx="572">
                  <c:v>0.27207729450135826</c:v>
                </c:pt>
                <c:pt idx="573">
                  <c:v>0.27224912418670583</c:v>
                </c:pt>
                <c:pt idx="574">
                  <c:v>0.27227345937921199</c:v>
                </c:pt>
                <c:pt idx="575">
                  <c:v>0.27228697671593077</c:v>
                </c:pt>
                <c:pt idx="576">
                  <c:v>0.27225524830262615</c:v>
                </c:pt>
                <c:pt idx="577">
                  <c:v>0.27221754470242682</c:v>
                </c:pt>
                <c:pt idx="578">
                  <c:v>0.27222779017716708</c:v>
                </c:pt>
                <c:pt idx="579">
                  <c:v>0.27230133542134172</c:v>
                </c:pt>
                <c:pt idx="580">
                  <c:v>0.27242073434311315</c:v>
                </c:pt>
                <c:pt idx="581">
                  <c:v>0.27244545928389347</c:v>
                </c:pt>
                <c:pt idx="582">
                  <c:v>0.27252416433275578</c:v>
                </c:pt>
                <c:pt idx="583">
                  <c:v>0.27257765775693926</c:v>
                </c:pt>
                <c:pt idx="584">
                  <c:v>0.27258516410547218</c:v>
                </c:pt>
                <c:pt idx="585">
                  <c:v>0.27268454108671664</c:v>
                </c:pt>
                <c:pt idx="586">
                  <c:v>0.27271652721248579</c:v>
                </c:pt>
                <c:pt idx="587">
                  <c:v>0.27272386449407865</c:v>
                </c:pt>
                <c:pt idx="588">
                  <c:v>0.27277398435988448</c:v>
                </c:pt>
                <c:pt idx="589">
                  <c:v>0.27279152480480889</c:v>
                </c:pt>
                <c:pt idx="590">
                  <c:v>0.27281833754724089</c:v>
                </c:pt>
                <c:pt idx="591">
                  <c:v>0.27288165481732746</c:v>
                </c:pt>
                <c:pt idx="592">
                  <c:v>0.27295561157870862</c:v>
                </c:pt>
                <c:pt idx="593">
                  <c:v>0.2729628171239511</c:v>
                </c:pt>
                <c:pt idx="594">
                  <c:v>0.27297818712799621</c:v>
                </c:pt>
                <c:pt idx="595">
                  <c:v>0.2729794626877694</c:v>
                </c:pt>
                <c:pt idx="596">
                  <c:v>0.27302029016042845</c:v>
                </c:pt>
                <c:pt idx="597">
                  <c:v>0.27313596963186831</c:v>
                </c:pt>
                <c:pt idx="598">
                  <c:v>0.27327357809989206</c:v>
                </c:pt>
                <c:pt idx="599">
                  <c:v>0.27320539984821307</c:v>
                </c:pt>
                <c:pt idx="600">
                  <c:v>0.27319383137183112</c:v>
                </c:pt>
                <c:pt idx="601">
                  <c:v>0.27328362945504131</c:v>
                </c:pt>
                <c:pt idx="602">
                  <c:v>0.27337714859857615</c:v>
                </c:pt>
                <c:pt idx="603">
                  <c:v>0.27346898959879412</c:v>
                </c:pt>
                <c:pt idx="604">
                  <c:v>0.27350297841312782</c:v>
                </c:pt>
                <c:pt idx="605">
                  <c:v>0.27345749024182842</c:v>
                </c:pt>
                <c:pt idx="606">
                  <c:v>0.27336905900864744</c:v>
                </c:pt>
                <c:pt idx="607">
                  <c:v>0.27345158636769767</c:v>
                </c:pt>
                <c:pt idx="608">
                  <c:v>0.27351691807694745</c:v>
                </c:pt>
                <c:pt idx="609">
                  <c:v>0.2735285148665052</c:v>
                </c:pt>
                <c:pt idx="610">
                  <c:v>0.27368006168631792</c:v>
                </c:pt>
                <c:pt idx="611">
                  <c:v>0.27367453755517884</c:v>
                </c:pt>
                <c:pt idx="612">
                  <c:v>0.27361390310062422</c:v>
                </c:pt>
                <c:pt idx="613">
                  <c:v>0.27365844926126442</c:v>
                </c:pt>
                <c:pt idx="614">
                  <c:v>0.27369371678689008</c:v>
                </c:pt>
                <c:pt idx="615">
                  <c:v>0.27374556365404701</c:v>
                </c:pt>
                <c:pt idx="616">
                  <c:v>0.27378506383216555</c:v>
                </c:pt>
                <c:pt idx="617">
                  <c:v>0.27387440483905512</c:v>
                </c:pt>
                <c:pt idx="618">
                  <c:v>0.27402865653507974</c:v>
                </c:pt>
                <c:pt idx="619">
                  <c:v>0.27403958439994219</c:v>
                </c:pt>
                <c:pt idx="620">
                  <c:v>0.27398964093687023</c:v>
                </c:pt>
                <c:pt idx="621">
                  <c:v>0.27414821080123586</c:v>
                </c:pt>
                <c:pt idx="622">
                  <c:v>0.27429717521480013</c:v>
                </c:pt>
                <c:pt idx="623">
                  <c:v>0.27440262774355939</c:v>
                </c:pt>
                <c:pt idx="624">
                  <c:v>0.27449741393009897</c:v>
                </c:pt>
                <c:pt idx="625">
                  <c:v>0.27450114503177109</c:v>
                </c:pt>
                <c:pt idx="626">
                  <c:v>0.2745181185213989</c:v>
                </c:pt>
                <c:pt idx="627">
                  <c:v>0.27464289575266582</c:v>
                </c:pt>
                <c:pt idx="628">
                  <c:v>0.27480795436986177</c:v>
                </c:pt>
                <c:pt idx="629">
                  <c:v>0.27479696241130208</c:v>
                </c:pt>
                <c:pt idx="630">
                  <c:v>0.27482585365833595</c:v>
                </c:pt>
                <c:pt idx="631">
                  <c:v>0.27497302394018824</c:v>
                </c:pt>
                <c:pt idx="632">
                  <c:v>0.27499676208588675</c:v>
                </c:pt>
                <c:pt idx="633">
                  <c:v>0.27497425073312959</c:v>
                </c:pt>
                <c:pt idx="634">
                  <c:v>0.27500980560816812</c:v>
                </c:pt>
                <c:pt idx="635">
                  <c:v>0.27518014564221521</c:v>
                </c:pt>
                <c:pt idx="636">
                  <c:v>0.27520984840303192</c:v>
                </c:pt>
                <c:pt idx="637">
                  <c:v>0.2751202543335674</c:v>
                </c:pt>
                <c:pt idx="638">
                  <c:v>0.27508818206441404</c:v>
                </c:pt>
                <c:pt idx="639">
                  <c:v>0.275388524171368</c:v>
                </c:pt>
                <c:pt idx="640">
                  <c:v>0.27550788214159588</c:v>
                </c:pt>
                <c:pt idx="641">
                  <c:v>0.27547907395924459</c:v>
                </c:pt>
                <c:pt idx="642">
                  <c:v>0.27547189416924517</c:v>
                </c:pt>
                <c:pt idx="643">
                  <c:v>0.27554968825502379</c:v>
                </c:pt>
                <c:pt idx="644">
                  <c:v>0.27572405428738911</c:v>
                </c:pt>
                <c:pt idx="645">
                  <c:v>0.27573781965772087</c:v>
                </c:pt>
                <c:pt idx="646">
                  <c:v>0.2754306860502076</c:v>
                </c:pt>
                <c:pt idx="647">
                  <c:v>0.27579912361217257</c:v>
                </c:pt>
                <c:pt idx="648">
                  <c:v>0.27583779830470684</c:v>
                </c:pt>
                <c:pt idx="649">
                  <c:v>0.27550190973674082</c:v>
                </c:pt>
                <c:pt idx="650">
                  <c:v>0.27548215597189202</c:v>
                </c:pt>
                <c:pt idx="651">
                  <c:v>0.27550378704947781</c:v>
                </c:pt>
                <c:pt idx="652">
                  <c:v>0.27558549234392177</c:v>
                </c:pt>
                <c:pt idx="653">
                  <c:v>0.27560642248707784</c:v>
                </c:pt>
                <c:pt idx="654">
                  <c:v>0.27564943305866602</c:v>
                </c:pt>
                <c:pt idx="655">
                  <c:v>0.27564354215719905</c:v>
                </c:pt>
                <c:pt idx="656">
                  <c:v>0.2755519394849848</c:v>
                </c:pt>
                <c:pt idx="657">
                  <c:v>0.2755796630965674</c:v>
                </c:pt>
                <c:pt idx="658">
                  <c:v>0.27564864071156658</c:v>
                </c:pt>
                <c:pt idx="659">
                  <c:v>0.27566853390343427</c:v>
                </c:pt>
                <c:pt idx="660">
                  <c:v>0.2758274131972609</c:v>
                </c:pt>
                <c:pt idx="661">
                  <c:v>0.27588125774677202</c:v>
                </c:pt>
                <c:pt idx="662">
                  <c:v>0.27565940802682576</c:v>
                </c:pt>
                <c:pt idx="663">
                  <c:v>0.27564312400064983</c:v>
                </c:pt>
                <c:pt idx="664">
                  <c:v>0.27569954060996099</c:v>
                </c:pt>
                <c:pt idx="665">
                  <c:v>0.27576896471943213</c:v>
                </c:pt>
                <c:pt idx="666">
                  <c:v>0.27583473995097973</c:v>
                </c:pt>
                <c:pt idx="667">
                  <c:v>0.27604400438466814</c:v>
                </c:pt>
                <c:pt idx="668">
                  <c:v>0.27612601553083777</c:v>
                </c:pt>
                <c:pt idx="669">
                  <c:v>0.27607640592805127</c:v>
                </c:pt>
                <c:pt idx="670">
                  <c:v>0.27604010709308197</c:v>
                </c:pt>
                <c:pt idx="671">
                  <c:v>0.27604497895504682</c:v>
                </c:pt>
                <c:pt idx="672">
                  <c:v>0.27616539318878314</c:v>
                </c:pt>
                <c:pt idx="673">
                  <c:v>0.27622695408985726</c:v>
                </c:pt>
                <c:pt idx="674">
                  <c:v>0.27631224149216216</c:v>
                </c:pt>
                <c:pt idx="675">
                  <c:v>0.2764019252542313</c:v>
                </c:pt>
                <c:pt idx="676">
                  <c:v>0.27642333188034235</c:v>
                </c:pt>
                <c:pt idx="677">
                  <c:v>0.27643710323052967</c:v>
                </c:pt>
                <c:pt idx="678">
                  <c:v>0.27644388968164696</c:v>
                </c:pt>
                <c:pt idx="679">
                  <c:v>0.2764646011540311</c:v>
                </c:pt>
                <c:pt idx="680">
                  <c:v>0.2764962760134036</c:v>
                </c:pt>
                <c:pt idx="681">
                  <c:v>0.27652709410675963</c:v>
                </c:pt>
                <c:pt idx="682">
                  <c:v>0.27655038815877958</c:v>
                </c:pt>
                <c:pt idx="683">
                  <c:v>0.27654556470491526</c:v>
                </c:pt>
                <c:pt idx="684">
                  <c:v>0.27652665090722756</c:v>
                </c:pt>
                <c:pt idx="685">
                  <c:v>0.27653386644182237</c:v>
                </c:pt>
                <c:pt idx="686">
                  <c:v>0.2765473800556128</c:v>
                </c:pt>
                <c:pt idx="687">
                  <c:v>0.27664732665312625</c:v>
                </c:pt>
                <c:pt idx="688">
                  <c:v>0.2767389283306208</c:v>
                </c:pt>
                <c:pt idx="689">
                  <c:v>0.27676078213991423</c:v>
                </c:pt>
                <c:pt idx="690">
                  <c:v>0.27682059922472074</c:v>
                </c:pt>
                <c:pt idx="691">
                  <c:v>0.2768062609620372</c:v>
                </c:pt>
                <c:pt idx="692">
                  <c:v>0.27680687306384516</c:v>
                </c:pt>
                <c:pt idx="693">
                  <c:v>0.27676708631619962</c:v>
                </c:pt>
                <c:pt idx="694">
                  <c:v>0.27682402137321477</c:v>
                </c:pt>
                <c:pt idx="695">
                  <c:v>0.27685326424677248</c:v>
                </c:pt>
                <c:pt idx="696">
                  <c:v>0.27688567151182025</c:v>
                </c:pt>
                <c:pt idx="697">
                  <c:v>0.27694727990743467</c:v>
                </c:pt>
                <c:pt idx="698">
                  <c:v>0.27699942433340913</c:v>
                </c:pt>
                <c:pt idx="699">
                  <c:v>0.27700502480995076</c:v>
                </c:pt>
                <c:pt idx="700">
                  <c:v>0.27698678035989655</c:v>
                </c:pt>
                <c:pt idx="701">
                  <c:v>0.27698577018354936</c:v>
                </c:pt>
                <c:pt idx="702">
                  <c:v>0.27697509098369727</c:v>
                </c:pt>
                <c:pt idx="703">
                  <c:v>0.27695906232545564</c:v>
                </c:pt>
                <c:pt idx="704">
                  <c:v>0.27700055647650057</c:v>
                </c:pt>
                <c:pt idx="705">
                  <c:v>0.277005452461139</c:v>
                </c:pt>
                <c:pt idx="706">
                  <c:v>0.27699131085768719</c:v>
                </c:pt>
                <c:pt idx="707">
                  <c:v>0.27697180942771227</c:v>
                </c:pt>
                <c:pt idx="708">
                  <c:v>0.27697450627849829</c:v>
                </c:pt>
                <c:pt idx="709">
                  <c:v>0.2769489344040767</c:v>
                </c:pt>
                <c:pt idx="710">
                  <c:v>0.27699150946417367</c:v>
                </c:pt>
                <c:pt idx="711">
                  <c:v>0.27702339497894585</c:v>
                </c:pt>
                <c:pt idx="712">
                  <c:v>0.27699272862725999</c:v>
                </c:pt>
                <c:pt idx="713">
                  <c:v>0.2769520965193526</c:v>
                </c:pt>
                <c:pt idx="714">
                  <c:v>0.27689706195739894</c:v>
                </c:pt>
                <c:pt idx="715">
                  <c:v>0.27682593773980002</c:v>
                </c:pt>
                <c:pt idx="716">
                  <c:v>0.27682746892884846</c:v>
                </c:pt>
                <c:pt idx="717">
                  <c:v>0.27683080653152209</c:v>
                </c:pt>
                <c:pt idx="718">
                  <c:v>0.27682845379475735</c:v>
                </c:pt>
                <c:pt idx="719">
                  <c:v>0.27681904119516337</c:v>
                </c:pt>
                <c:pt idx="720">
                  <c:v>0.27686501423010879</c:v>
                </c:pt>
                <c:pt idx="721">
                  <c:v>0.27687108031231172</c:v>
                </c:pt>
                <c:pt idx="722">
                  <c:v>0.2768223449661264</c:v>
                </c:pt>
                <c:pt idx="723">
                  <c:v>0.27688144053932234</c:v>
                </c:pt>
                <c:pt idx="724">
                  <c:v>0.2769274270344928</c:v>
                </c:pt>
                <c:pt idx="725">
                  <c:v>0.27691790664360111</c:v>
                </c:pt>
                <c:pt idx="726">
                  <c:v>0.27691534534348139</c:v>
                </c:pt>
                <c:pt idx="727">
                  <c:v>0.27690198693790186</c:v>
                </c:pt>
                <c:pt idx="728">
                  <c:v>0.27688413711988097</c:v>
                </c:pt>
                <c:pt idx="729">
                  <c:v>0.2768794471647979</c:v>
                </c:pt>
                <c:pt idx="730">
                  <c:v>0.27691901192374019</c:v>
                </c:pt>
                <c:pt idx="731">
                  <c:v>0.27703207171349176</c:v>
                </c:pt>
                <c:pt idx="732">
                  <c:v>0.27709759690011593</c:v>
                </c:pt>
                <c:pt idx="733">
                  <c:v>0.27719599193587263</c:v>
                </c:pt>
                <c:pt idx="734">
                  <c:v>0.27723885281092547</c:v>
                </c:pt>
                <c:pt idx="735">
                  <c:v>0.2772576775217826</c:v>
                </c:pt>
                <c:pt idx="736">
                  <c:v>0.27731519760913287</c:v>
                </c:pt>
                <c:pt idx="737">
                  <c:v>0.27735161703312194</c:v>
                </c:pt>
                <c:pt idx="738">
                  <c:v>0.27744114794825719</c:v>
                </c:pt>
                <c:pt idx="739">
                  <c:v>0.27758144777995158</c:v>
                </c:pt>
                <c:pt idx="740">
                  <c:v>0.27764794715390284</c:v>
                </c:pt>
                <c:pt idx="741">
                  <c:v>0.27774133446356802</c:v>
                </c:pt>
                <c:pt idx="742">
                  <c:v>0.27786837740439507</c:v>
                </c:pt>
                <c:pt idx="743">
                  <c:v>0.27793656802870054</c:v>
                </c:pt>
                <c:pt idx="744">
                  <c:v>0.27798099732218035</c:v>
                </c:pt>
                <c:pt idx="745">
                  <c:v>0.27807253799032566</c:v>
                </c:pt>
                <c:pt idx="746">
                  <c:v>0.27813279986828915</c:v>
                </c:pt>
                <c:pt idx="747">
                  <c:v>0.27821864702560606</c:v>
                </c:pt>
                <c:pt idx="748">
                  <c:v>0.27833992888339987</c:v>
                </c:pt>
                <c:pt idx="749">
                  <c:v>0.27845926808034788</c:v>
                </c:pt>
                <c:pt idx="750">
                  <c:v>0.27856359818486803</c:v>
                </c:pt>
                <c:pt idx="751">
                  <c:v>0.2786390111033053</c:v>
                </c:pt>
                <c:pt idx="752">
                  <c:v>0.27868165503286629</c:v>
                </c:pt>
                <c:pt idx="753">
                  <c:v>0.27875435885714178</c:v>
                </c:pt>
                <c:pt idx="754">
                  <c:v>0.27884427442255583</c:v>
                </c:pt>
                <c:pt idx="755">
                  <c:v>0.27892328535699623</c:v>
                </c:pt>
                <c:pt idx="756">
                  <c:v>0.27898938477492813</c:v>
                </c:pt>
                <c:pt idx="757">
                  <c:v>0.27902771759350337</c:v>
                </c:pt>
                <c:pt idx="758">
                  <c:v>0.27909849272346859</c:v>
                </c:pt>
                <c:pt idx="759">
                  <c:v>0.27916653159337995</c:v>
                </c:pt>
                <c:pt idx="760">
                  <c:v>0.27924704298417624</c:v>
                </c:pt>
                <c:pt idx="761">
                  <c:v>0.27932241804496116</c:v>
                </c:pt>
                <c:pt idx="762">
                  <c:v>0.27944287469308599</c:v>
                </c:pt>
                <c:pt idx="763">
                  <c:v>0.27953614770912361</c:v>
                </c:pt>
                <c:pt idx="764">
                  <c:v>0.27959808689164167</c:v>
                </c:pt>
                <c:pt idx="765">
                  <c:v>0.27965997125987863</c:v>
                </c:pt>
                <c:pt idx="766">
                  <c:v>0.27967426839274312</c:v>
                </c:pt>
                <c:pt idx="767">
                  <c:v>0.27967744278765821</c:v>
                </c:pt>
                <c:pt idx="768">
                  <c:v>0.27969666189326797</c:v>
                </c:pt>
                <c:pt idx="769">
                  <c:v>0.27970858671975618</c:v>
                </c:pt>
                <c:pt idx="770">
                  <c:v>0.27975647241117985</c:v>
                </c:pt>
                <c:pt idx="771">
                  <c:v>0.27978326348173033</c:v>
                </c:pt>
                <c:pt idx="772">
                  <c:v>0.27978208609356497</c:v>
                </c:pt>
                <c:pt idx="773">
                  <c:v>0.27979536016982931</c:v>
                </c:pt>
                <c:pt idx="774">
                  <c:v>0.27982551688428853</c:v>
                </c:pt>
                <c:pt idx="775">
                  <c:v>0.27982762227346408</c:v>
                </c:pt>
                <c:pt idx="776">
                  <c:v>0.27980290948725983</c:v>
                </c:pt>
                <c:pt idx="777">
                  <c:v>0.27982230177474049</c:v>
                </c:pt>
                <c:pt idx="778">
                  <c:v>0.27982518698419939</c:v>
                </c:pt>
                <c:pt idx="779">
                  <c:v>0.27982197977604933</c:v>
                </c:pt>
                <c:pt idx="780">
                  <c:v>0.27986633199266892</c:v>
                </c:pt>
                <c:pt idx="781">
                  <c:v>0.2798630693519053</c:v>
                </c:pt>
                <c:pt idx="782">
                  <c:v>0.27982686522666328</c:v>
                </c:pt>
                <c:pt idx="783">
                  <c:v>0.27976432299378429</c:v>
                </c:pt>
                <c:pt idx="784">
                  <c:v>0.27970746825511639</c:v>
                </c:pt>
                <c:pt idx="785">
                  <c:v>0.27964378340519019</c:v>
                </c:pt>
                <c:pt idx="786">
                  <c:v>0.27959419269346492</c:v>
                </c:pt>
                <c:pt idx="787">
                  <c:v>0.27955888220650243</c:v>
                </c:pt>
                <c:pt idx="788">
                  <c:v>0.27951897569672729</c:v>
                </c:pt>
                <c:pt idx="789">
                  <c:v>0.27946333142608265</c:v>
                </c:pt>
                <c:pt idx="790">
                  <c:v>0.27938572199565348</c:v>
                </c:pt>
                <c:pt idx="791">
                  <c:v>0.27930929222034595</c:v>
                </c:pt>
                <c:pt idx="792">
                  <c:v>0.27924281630816106</c:v>
                </c:pt>
                <c:pt idx="793">
                  <c:v>0.27916505902583649</c:v>
                </c:pt>
                <c:pt idx="794">
                  <c:v>0.27909246109644209</c:v>
                </c:pt>
                <c:pt idx="795">
                  <c:v>0.27903405513786511</c:v>
                </c:pt>
                <c:pt idx="796">
                  <c:v>0.27896766345146279</c:v>
                </c:pt>
                <c:pt idx="797">
                  <c:v>0.2789055784679646</c:v>
                </c:pt>
                <c:pt idx="798">
                  <c:v>0.27882752456606058</c:v>
                </c:pt>
                <c:pt idx="799">
                  <c:v>0.27876940434871816</c:v>
                </c:pt>
                <c:pt idx="800">
                  <c:v>0.27871780179399891</c:v>
                </c:pt>
                <c:pt idx="801">
                  <c:v>0.27866509712711296</c:v>
                </c:pt>
                <c:pt idx="802">
                  <c:v>0.27863870860417833</c:v>
                </c:pt>
                <c:pt idx="803">
                  <c:v>0.27859485390647537</c:v>
                </c:pt>
                <c:pt idx="804">
                  <c:v>0.27854677209515794</c:v>
                </c:pt>
                <c:pt idx="805">
                  <c:v>0.27850678726183825</c:v>
                </c:pt>
                <c:pt idx="806">
                  <c:v>0.27846929914863461</c:v>
                </c:pt>
                <c:pt idx="807">
                  <c:v>0.27845558437453782</c:v>
                </c:pt>
                <c:pt idx="808">
                  <c:v>0.27844315285084037</c:v>
                </c:pt>
                <c:pt idx="809">
                  <c:v>0.27845182112072103</c:v>
                </c:pt>
                <c:pt idx="810">
                  <c:v>0.27844761570086685</c:v>
                </c:pt>
                <c:pt idx="811">
                  <c:v>0.27843315620667891</c:v>
                </c:pt>
                <c:pt idx="812">
                  <c:v>0.27843824854359461</c:v>
                </c:pt>
                <c:pt idx="813">
                  <c:v>0.2784638162687389</c:v>
                </c:pt>
                <c:pt idx="814">
                  <c:v>0.27847646986697727</c:v>
                </c:pt>
                <c:pt idx="815">
                  <c:v>0.278500608119641</c:v>
                </c:pt>
                <c:pt idx="816">
                  <c:v>0.27850392820116926</c:v>
                </c:pt>
                <c:pt idx="817">
                  <c:v>0.27848372332053467</c:v>
                </c:pt>
                <c:pt idx="818">
                  <c:v>0.27848212011109674</c:v>
                </c:pt>
                <c:pt idx="819">
                  <c:v>0.27847449879709646</c:v>
                </c:pt>
                <c:pt idx="820">
                  <c:v>0.27848300056962066</c:v>
                </c:pt>
                <c:pt idx="821">
                  <c:v>0.2784879655655676</c:v>
                </c:pt>
                <c:pt idx="822">
                  <c:v>0.27849097192098132</c:v>
                </c:pt>
                <c:pt idx="823">
                  <c:v>0.27849975007729066</c:v>
                </c:pt>
                <c:pt idx="824">
                  <c:v>0.27852112215504238</c:v>
                </c:pt>
                <c:pt idx="825">
                  <c:v>0.27852996185038453</c:v>
                </c:pt>
                <c:pt idx="826">
                  <c:v>0.27853462358419545</c:v>
                </c:pt>
                <c:pt idx="827">
                  <c:v>0.27854948487312786</c:v>
                </c:pt>
                <c:pt idx="828">
                  <c:v>0.27856035009229324</c:v>
                </c:pt>
                <c:pt idx="829">
                  <c:v>0.2785676585412466</c:v>
                </c:pt>
                <c:pt idx="830">
                  <c:v>0.27858367152893337</c:v>
                </c:pt>
                <c:pt idx="831">
                  <c:v>0.27857908505337503</c:v>
                </c:pt>
                <c:pt idx="832">
                  <c:v>0.27856820661207521</c:v>
                </c:pt>
                <c:pt idx="833">
                  <c:v>0.27857201054193931</c:v>
                </c:pt>
                <c:pt idx="834">
                  <c:v>0.27857446169656869</c:v>
                </c:pt>
                <c:pt idx="835">
                  <c:v>0.27857843955932871</c:v>
                </c:pt>
                <c:pt idx="836">
                  <c:v>0.27858338594339049</c:v>
                </c:pt>
                <c:pt idx="837">
                  <c:v>0.27859325373190497</c:v>
                </c:pt>
                <c:pt idx="838">
                  <c:v>0.27860059154262146</c:v>
                </c:pt>
                <c:pt idx="839">
                  <c:v>0.27861522053418541</c:v>
                </c:pt>
                <c:pt idx="840">
                  <c:v>0.2786193292578481</c:v>
                </c:pt>
                <c:pt idx="841">
                  <c:v>0.27860819878451043</c:v>
                </c:pt>
                <c:pt idx="842">
                  <c:v>0.27859636040448493</c:v>
                </c:pt>
                <c:pt idx="843">
                  <c:v>0.27857843036813618</c:v>
                </c:pt>
                <c:pt idx="844">
                  <c:v>0.27855817760059282</c:v>
                </c:pt>
                <c:pt idx="845">
                  <c:v>0.27854920259709098</c:v>
                </c:pt>
                <c:pt idx="846">
                  <c:v>0.27853253999859467</c:v>
                </c:pt>
                <c:pt idx="847">
                  <c:v>0.2785270405483154</c:v>
                </c:pt>
                <c:pt idx="848">
                  <c:v>0.27852074035126106</c:v>
                </c:pt>
                <c:pt idx="849">
                  <c:v>0.2785086620633655</c:v>
                </c:pt>
                <c:pt idx="850">
                  <c:v>0.27849983944523116</c:v>
                </c:pt>
                <c:pt idx="851">
                  <c:v>0.27849067547291323</c:v>
                </c:pt>
                <c:pt idx="852">
                  <c:v>0.27848536652603212</c:v>
                </c:pt>
                <c:pt idx="853">
                  <c:v>0.27849266806804912</c:v>
                </c:pt>
                <c:pt idx="854">
                  <c:v>0.278510031995649</c:v>
                </c:pt>
                <c:pt idx="855">
                  <c:v>0.27850305980490159</c:v>
                </c:pt>
                <c:pt idx="856">
                  <c:v>0.27847911521772611</c:v>
                </c:pt>
                <c:pt idx="857">
                  <c:v>0.2784652800876839</c:v>
                </c:pt>
                <c:pt idx="858">
                  <c:v>0.27845149138988545</c:v>
                </c:pt>
                <c:pt idx="859">
                  <c:v>0.27843504950184195</c:v>
                </c:pt>
                <c:pt idx="860">
                  <c:v>0.2784271750812452</c:v>
                </c:pt>
                <c:pt idx="861">
                  <c:v>0.27841120919554196</c:v>
                </c:pt>
                <c:pt idx="862">
                  <c:v>0.27838379433775007</c:v>
                </c:pt>
                <c:pt idx="863">
                  <c:v>0.27835092526711441</c:v>
                </c:pt>
                <c:pt idx="864">
                  <c:v>0.27832351346585332</c:v>
                </c:pt>
                <c:pt idx="865">
                  <c:v>0.27830483731110983</c:v>
                </c:pt>
                <c:pt idx="866">
                  <c:v>0.27827527220449816</c:v>
                </c:pt>
                <c:pt idx="867">
                  <c:v>0.27823826713189076</c:v>
                </c:pt>
                <c:pt idx="868">
                  <c:v>0.27821316778318872</c:v>
                </c:pt>
                <c:pt idx="869">
                  <c:v>0.27818558196449827</c:v>
                </c:pt>
                <c:pt idx="870">
                  <c:v>0.27815946949374598</c:v>
                </c:pt>
                <c:pt idx="871">
                  <c:v>0.27814433417950107</c:v>
                </c:pt>
                <c:pt idx="872">
                  <c:v>0.27812258677637924</c:v>
                </c:pt>
                <c:pt idx="873">
                  <c:v>0.27809639708564576</c:v>
                </c:pt>
                <c:pt idx="874">
                  <c:v>0.27807372749061843</c:v>
                </c:pt>
                <c:pt idx="875">
                  <c:v>0.27804807460517228</c:v>
                </c:pt>
                <c:pt idx="876">
                  <c:v>0.27802963352250964</c:v>
                </c:pt>
                <c:pt idx="877">
                  <c:v>0.27802154809298912</c:v>
                </c:pt>
                <c:pt idx="878">
                  <c:v>0.27800215860464433</c:v>
                </c:pt>
                <c:pt idx="879">
                  <c:v>0.27799132601002291</c:v>
                </c:pt>
                <c:pt idx="880">
                  <c:v>0.27799399134945252</c:v>
                </c:pt>
                <c:pt idx="881">
                  <c:v>0.27797888643832053</c:v>
                </c:pt>
                <c:pt idx="882">
                  <c:v>0.27795276482697756</c:v>
                </c:pt>
                <c:pt idx="883">
                  <c:v>0.27793503627743338</c:v>
                </c:pt>
                <c:pt idx="884">
                  <c:v>0.27791586493798465</c:v>
                </c:pt>
                <c:pt idx="885">
                  <c:v>0.2778914134910519</c:v>
                </c:pt>
                <c:pt idx="886">
                  <c:v>0.27787094261550632</c:v>
                </c:pt>
                <c:pt idx="887">
                  <c:v>0.27785830550112439</c:v>
                </c:pt>
                <c:pt idx="888">
                  <c:v>0.27783786097794189</c:v>
                </c:pt>
                <c:pt idx="889">
                  <c:v>0.27781645845592734</c:v>
                </c:pt>
                <c:pt idx="890">
                  <c:v>0.27779555893372349</c:v>
                </c:pt>
                <c:pt idx="891">
                  <c:v>0.27776476172710773</c:v>
                </c:pt>
                <c:pt idx="892">
                  <c:v>0.27772576383290443</c:v>
                </c:pt>
                <c:pt idx="893">
                  <c:v>0.27770105058248862</c:v>
                </c:pt>
                <c:pt idx="894">
                  <c:v>0.27768400249307329</c:v>
                </c:pt>
                <c:pt idx="895">
                  <c:v>0.27766714810776311</c:v>
                </c:pt>
                <c:pt idx="896">
                  <c:v>0.27764851485864689</c:v>
                </c:pt>
                <c:pt idx="897">
                  <c:v>0.27763767325453798</c:v>
                </c:pt>
                <c:pt idx="898">
                  <c:v>0.27762712200185019</c:v>
                </c:pt>
                <c:pt idx="899">
                  <c:v>0.27762470048329696</c:v>
                </c:pt>
                <c:pt idx="900">
                  <c:v>0.2776121396999553</c:v>
                </c:pt>
                <c:pt idx="901">
                  <c:v>0.27759990542498442</c:v>
                </c:pt>
                <c:pt idx="902">
                  <c:v>0.27758624028082751</c:v>
                </c:pt>
                <c:pt idx="903">
                  <c:v>0.27756318012514164</c:v>
                </c:pt>
                <c:pt idx="904">
                  <c:v>0.27754057246723313</c:v>
                </c:pt>
                <c:pt idx="905">
                  <c:v>0.27752599469632783</c:v>
                </c:pt>
                <c:pt idx="906">
                  <c:v>0.27751529749021547</c:v>
                </c:pt>
                <c:pt idx="907">
                  <c:v>0.27750633393039603</c:v>
                </c:pt>
                <c:pt idx="908">
                  <c:v>0.27750517665562108</c:v>
                </c:pt>
                <c:pt idx="909">
                  <c:v>0.27749145104134132</c:v>
                </c:pt>
                <c:pt idx="910">
                  <c:v>0.27747799234435583</c:v>
                </c:pt>
                <c:pt idx="911">
                  <c:v>0.27745455261418694</c:v>
                </c:pt>
                <c:pt idx="912">
                  <c:v>0.27741056611626119</c:v>
                </c:pt>
                <c:pt idx="913">
                  <c:v>0.2773933231403814</c:v>
                </c:pt>
                <c:pt idx="914">
                  <c:v>0.27738381788991545</c:v>
                </c:pt>
                <c:pt idx="915">
                  <c:v>0.2773698381143283</c:v>
                </c:pt>
                <c:pt idx="916">
                  <c:v>0.27737427644505885</c:v>
                </c:pt>
                <c:pt idx="917">
                  <c:v>0.2773540074625484</c:v>
                </c:pt>
                <c:pt idx="918">
                  <c:v>0.27731457158286171</c:v>
                </c:pt>
                <c:pt idx="919">
                  <c:v>0.27729744588756927</c:v>
                </c:pt>
                <c:pt idx="920">
                  <c:v>0.27727136982781309</c:v>
                </c:pt>
                <c:pt idx="921">
                  <c:v>0.27724765620829311</c:v>
                </c:pt>
                <c:pt idx="922">
                  <c:v>0.27724409732887956</c:v>
                </c:pt>
                <c:pt idx="923">
                  <c:v>0.27722422951879588</c:v>
                </c:pt>
                <c:pt idx="924">
                  <c:v>0.27718286355227723</c:v>
                </c:pt>
                <c:pt idx="925">
                  <c:v>0.27715316921942895</c:v>
                </c:pt>
                <c:pt idx="926">
                  <c:v>0.27712179135197063</c:v>
                </c:pt>
                <c:pt idx="927">
                  <c:v>0.27707974742346891</c:v>
                </c:pt>
                <c:pt idx="928">
                  <c:v>0.27705162534204986</c:v>
                </c:pt>
                <c:pt idx="929">
                  <c:v>0.27704471020997723</c:v>
                </c:pt>
                <c:pt idx="930">
                  <c:v>0.27702454916750618</c:v>
                </c:pt>
                <c:pt idx="931">
                  <c:v>0.27699788665877484</c:v>
                </c:pt>
                <c:pt idx="932">
                  <c:v>0.27697125178082233</c:v>
                </c:pt>
                <c:pt idx="933">
                  <c:v>0.27693081364508926</c:v>
                </c:pt>
                <c:pt idx="934">
                  <c:v>0.27688506219432324</c:v>
                </c:pt>
                <c:pt idx="935">
                  <c:v>0.27684832290778777</c:v>
                </c:pt>
                <c:pt idx="936">
                  <c:v>0.27680589864929733</c:v>
                </c:pt>
                <c:pt idx="937">
                  <c:v>0.27676038996062191</c:v>
                </c:pt>
                <c:pt idx="938">
                  <c:v>0.27670936846329214</c:v>
                </c:pt>
                <c:pt idx="939">
                  <c:v>0.27665022398420436</c:v>
                </c:pt>
                <c:pt idx="940">
                  <c:v>0.2765893837438802</c:v>
                </c:pt>
                <c:pt idx="941">
                  <c:v>0.27653622114400839</c:v>
                </c:pt>
                <c:pt idx="942">
                  <c:v>0.27646677848648876</c:v>
                </c:pt>
                <c:pt idx="943">
                  <c:v>0.27641221352814077</c:v>
                </c:pt>
                <c:pt idx="944">
                  <c:v>0.2763666172728918</c:v>
                </c:pt>
                <c:pt idx="945">
                  <c:v>0.27632169535127332</c:v>
                </c:pt>
                <c:pt idx="946">
                  <c:v>0.27628985697258529</c:v>
                </c:pt>
                <c:pt idx="947">
                  <c:v>0.27623613382437257</c:v>
                </c:pt>
                <c:pt idx="948">
                  <c:v>0.27617034692307013</c:v>
                </c:pt>
                <c:pt idx="949">
                  <c:v>0.27609488550371125</c:v>
                </c:pt>
                <c:pt idx="950">
                  <c:v>0.27600583629828729</c:v>
                </c:pt>
                <c:pt idx="951">
                  <c:v>0.2759252464433406</c:v>
                </c:pt>
                <c:pt idx="952">
                  <c:v>0.27584205095637876</c:v>
                </c:pt>
                <c:pt idx="953">
                  <c:v>0.27577286836497256</c:v>
                </c:pt>
                <c:pt idx="954">
                  <c:v>0.27569102083312991</c:v>
                </c:pt>
                <c:pt idx="955">
                  <c:v>0.27562015153400837</c:v>
                </c:pt>
                <c:pt idx="956">
                  <c:v>0.2755513080024185</c:v>
                </c:pt>
                <c:pt idx="957">
                  <c:v>0.27548790612743601</c:v>
                </c:pt>
                <c:pt idx="958">
                  <c:v>0.27545317179750667</c:v>
                </c:pt>
                <c:pt idx="959">
                  <c:v>0.27541144943958479</c:v>
                </c:pt>
                <c:pt idx="960">
                  <c:v>0.27537767943706104</c:v>
                </c:pt>
                <c:pt idx="961">
                  <c:v>0.2753643508348233</c:v>
                </c:pt>
                <c:pt idx="962">
                  <c:v>0.27534062919674879</c:v>
                </c:pt>
                <c:pt idx="963">
                  <c:v>0.27529892947521839</c:v>
                </c:pt>
                <c:pt idx="964">
                  <c:v>0.27529500816139735</c:v>
                </c:pt>
                <c:pt idx="965">
                  <c:v>0.27530945902676646</c:v>
                </c:pt>
                <c:pt idx="966">
                  <c:v>0.27533067019582719</c:v>
                </c:pt>
                <c:pt idx="967">
                  <c:v>0.27537192875970579</c:v>
                </c:pt>
                <c:pt idx="968">
                  <c:v>0.27543089422184464</c:v>
                </c:pt>
                <c:pt idx="969">
                  <c:v>0.27550713732229654</c:v>
                </c:pt>
                <c:pt idx="970">
                  <c:v>0.27557469073696783</c:v>
                </c:pt>
                <c:pt idx="971">
                  <c:v>0.27565607203612258</c:v>
                </c:pt>
                <c:pt idx="972">
                  <c:v>0.27573970454376101</c:v>
                </c:pt>
                <c:pt idx="973">
                  <c:v>0.27581198656325762</c:v>
                </c:pt>
                <c:pt idx="974">
                  <c:v>0.27589282992620873</c:v>
                </c:pt>
                <c:pt idx="975">
                  <c:v>0.27597751568635964</c:v>
                </c:pt>
                <c:pt idx="976">
                  <c:v>0.27606377987768771</c:v>
                </c:pt>
                <c:pt idx="977">
                  <c:v>0.27616233820308023</c:v>
                </c:pt>
                <c:pt idx="978">
                  <c:v>0.27626198660483969</c:v>
                </c:pt>
                <c:pt idx="979">
                  <c:v>0.27634977510040609</c:v>
                </c:pt>
                <c:pt idx="980">
                  <c:v>0.2764595302222097</c:v>
                </c:pt>
                <c:pt idx="981">
                  <c:v>0.27653996802725339</c:v>
                </c:pt>
                <c:pt idx="982">
                  <c:v>0.27659998940479502</c:v>
                </c:pt>
                <c:pt idx="983">
                  <c:v>0.27666682174214735</c:v>
                </c:pt>
                <c:pt idx="984">
                  <c:v>0.27671181094304376</c:v>
                </c:pt>
                <c:pt idx="985">
                  <c:v>0.27676179036917731</c:v>
                </c:pt>
                <c:pt idx="986">
                  <c:v>0.27682307682929969</c:v>
                </c:pt>
                <c:pt idx="987">
                  <c:v>0.27687270923972812</c:v>
                </c:pt>
                <c:pt idx="988">
                  <c:v>0.2769288865179978</c:v>
                </c:pt>
                <c:pt idx="989">
                  <c:v>0.27697395888653037</c:v>
                </c:pt>
                <c:pt idx="990">
                  <c:v>0.27701409432136442</c:v>
                </c:pt>
                <c:pt idx="991">
                  <c:v>0.27703621061498618</c:v>
                </c:pt>
                <c:pt idx="992">
                  <c:v>0.2770515157174564</c:v>
                </c:pt>
                <c:pt idx="993">
                  <c:v>0.27704511625507261</c:v>
                </c:pt>
                <c:pt idx="994">
                  <c:v>0.27702714392176458</c:v>
                </c:pt>
                <c:pt idx="995">
                  <c:v>0.27700484449559143</c:v>
                </c:pt>
                <c:pt idx="996">
                  <c:v>0.27696661181662785</c:v>
                </c:pt>
                <c:pt idx="997">
                  <c:v>0.27691086111318791</c:v>
                </c:pt>
                <c:pt idx="998">
                  <c:v>0.27686894377916421</c:v>
                </c:pt>
                <c:pt idx="999">
                  <c:v>0.2768150859322836</c:v>
                </c:pt>
                <c:pt idx="1000">
                  <c:v>0.27676912548744587</c:v>
                </c:pt>
                <c:pt idx="1001">
                  <c:v>0.27674746533118316</c:v>
                </c:pt>
                <c:pt idx="1002">
                  <c:v>0.27669876187923476</c:v>
                </c:pt>
                <c:pt idx="1003">
                  <c:v>0.27663169689291195</c:v>
                </c:pt>
                <c:pt idx="1004">
                  <c:v>0.27655195686452805</c:v>
                </c:pt>
                <c:pt idx="1005">
                  <c:v>0.27646505441306723</c:v>
                </c:pt>
                <c:pt idx="1006">
                  <c:v>0.27636541104530665</c:v>
                </c:pt>
                <c:pt idx="1007">
                  <c:v>0.27625865853514103</c:v>
                </c:pt>
                <c:pt idx="1008">
                  <c:v>0.27615819435472494</c:v>
                </c:pt>
                <c:pt idx="1009">
                  <c:v>0.27605338982780536</c:v>
                </c:pt>
                <c:pt idx="1010">
                  <c:v>0.27593360131048278</c:v>
                </c:pt>
                <c:pt idx="1011">
                  <c:v>0.27579299749004821</c:v>
                </c:pt>
                <c:pt idx="1012">
                  <c:v>0.27565045691947782</c:v>
                </c:pt>
                <c:pt idx="1013">
                  <c:v>0.27549591591828754</c:v>
                </c:pt>
                <c:pt idx="1014">
                  <c:v>0.27533086532858791</c:v>
                </c:pt>
                <c:pt idx="1015">
                  <c:v>0.2751629265979138</c:v>
                </c:pt>
                <c:pt idx="1016">
                  <c:v>0.27499403130585004</c:v>
                </c:pt>
                <c:pt idx="1017">
                  <c:v>0.27480082404732303</c:v>
                </c:pt>
                <c:pt idx="1018">
                  <c:v>0.27458382851885671</c:v>
                </c:pt>
                <c:pt idx="1019">
                  <c:v>0.2743498099933479</c:v>
                </c:pt>
                <c:pt idx="1020">
                  <c:v>0.27408733360313309</c:v>
                </c:pt>
                <c:pt idx="1021">
                  <c:v>0.2738126327002805</c:v>
                </c:pt>
                <c:pt idx="1022">
                  <c:v>0.27353295641105618</c:v>
                </c:pt>
                <c:pt idx="1023">
                  <c:v>0.27323263605966341</c:v>
                </c:pt>
                <c:pt idx="1024">
                  <c:v>0.27292247928228974</c:v>
                </c:pt>
                <c:pt idx="1025">
                  <c:v>0.27259671579241723</c:v>
                </c:pt>
                <c:pt idx="1026">
                  <c:v>0.27223949850375101</c:v>
                </c:pt>
                <c:pt idx="1027">
                  <c:v>0.27186635628625228</c:v>
                </c:pt>
                <c:pt idx="1028">
                  <c:v>0.27145187147746502</c:v>
                </c:pt>
                <c:pt idx="1029">
                  <c:v>0.2710000088669467</c:v>
                </c:pt>
                <c:pt idx="1030">
                  <c:v>0.2705227838753323</c:v>
                </c:pt>
                <c:pt idx="1031">
                  <c:v>0.26999031876634233</c:v>
                </c:pt>
                <c:pt idx="1032">
                  <c:v>0.26943059192729552</c:v>
                </c:pt>
                <c:pt idx="1033">
                  <c:v>0.26884551249458899</c:v>
                </c:pt>
                <c:pt idx="1034">
                  <c:v>0.26822822094522264</c:v>
                </c:pt>
                <c:pt idx="1035">
                  <c:v>0.2675810480541671</c:v>
                </c:pt>
                <c:pt idx="1036">
                  <c:v>0.26688938672198165</c:v>
                </c:pt>
                <c:pt idx="1037">
                  <c:v>0.26615496120002191</c:v>
                </c:pt>
                <c:pt idx="1038">
                  <c:v>0.26538647860374565</c:v>
                </c:pt>
                <c:pt idx="1039">
                  <c:v>0.26457049766888041</c:v>
                </c:pt>
                <c:pt idx="1040">
                  <c:v>0.26375330452716833</c:v>
                </c:pt>
                <c:pt idx="1041">
                  <c:v>0.26291986457504568</c:v>
                </c:pt>
                <c:pt idx="1042">
                  <c:v>0.26204772774910662</c:v>
                </c:pt>
                <c:pt idx="1043">
                  <c:v>0.26116106789619337</c:v>
                </c:pt>
                <c:pt idx="1044">
                  <c:v>0.26027519306924907</c:v>
                </c:pt>
                <c:pt idx="1045">
                  <c:v>0.25936011365338557</c:v>
                </c:pt>
                <c:pt idx="1046">
                  <c:v>0.25843639165094745</c:v>
                </c:pt>
                <c:pt idx="1047">
                  <c:v>0.257495832387517</c:v>
                </c:pt>
                <c:pt idx="1048">
                  <c:v>0.25653816054721185</c:v>
                </c:pt>
                <c:pt idx="1049">
                  <c:v>0.25560070837791776</c:v>
                </c:pt>
                <c:pt idx="1050">
                  <c:v>0.254653201388025</c:v>
                </c:pt>
                <c:pt idx="1051">
                  <c:v>0.25371992896652623</c:v>
                </c:pt>
                <c:pt idx="1052">
                  <c:v>0.25278946775253497</c:v>
                </c:pt>
                <c:pt idx="1053">
                  <c:v>0.25189128468677158</c:v>
                </c:pt>
                <c:pt idx="1054">
                  <c:v>0.25098982306338841</c:v>
                </c:pt>
                <c:pt idx="1055">
                  <c:v>0.25013823055247592</c:v>
                </c:pt>
                <c:pt idx="1056">
                  <c:v>0.24929293992403276</c:v>
                </c:pt>
                <c:pt idx="1057">
                  <c:v>0.24851746613000469</c:v>
                </c:pt>
                <c:pt idx="1058">
                  <c:v>0.24775613599571464</c:v>
                </c:pt>
                <c:pt idx="1059">
                  <c:v>0.24708708000954208</c:v>
                </c:pt>
                <c:pt idx="1060">
                  <c:v>0.2464768072813239</c:v>
                </c:pt>
                <c:pt idx="1061">
                  <c:v>0.24598375556232577</c:v>
                </c:pt>
                <c:pt idx="1062">
                  <c:v>0.24557005216199801</c:v>
                </c:pt>
                <c:pt idx="1063">
                  <c:v>0.2452687773654014</c:v>
                </c:pt>
                <c:pt idx="1064">
                  <c:v>0.24509639374000128</c:v>
                </c:pt>
                <c:pt idx="1065">
                  <c:v>0.24502160250431007</c:v>
                </c:pt>
                <c:pt idx="1066">
                  <c:v>0.24506399369812593</c:v>
                </c:pt>
                <c:pt idx="1067">
                  <c:v>0.24521267895603563</c:v>
                </c:pt>
                <c:pt idx="1068">
                  <c:v>0.24545924028886348</c:v>
                </c:pt>
                <c:pt idx="1069">
                  <c:v>0.24577935479050431</c:v>
                </c:pt>
                <c:pt idx="1070">
                  <c:v>0.24613360590281674</c:v>
                </c:pt>
                <c:pt idx="1071">
                  <c:v>0.24657057208342928</c:v>
                </c:pt>
                <c:pt idx="1072">
                  <c:v>0.24700666420538545</c:v>
                </c:pt>
                <c:pt idx="1073">
                  <c:v>0.24748575498554323</c:v>
                </c:pt>
                <c:pt idx="1074">
                  <c:v>0.2479713180375446</c:v>
                </c:pt>
                <c:pt idx="1075">
                  <c:v>0.24848696876969059</c:v>
                </c:pt>
                <c:pt idx="1076">
                  <c:v>0.2489913979580963</c:v>
                </c:pt>
                <c:pt idx="1077">
                  <c:v>0.24950696060766653</c:v>
                </c:pt>
                <c:pt idx="1078">
                  <c:v>0.25000749262154381</c:v>
                </c:pt>
                <c:pt idx="1079">
                  <c:v>0.25050023550476852</c:v>
                </c:pt>
                <c:pt idx="1080">
                  <c:v>0.25099306563008283</c:v>
                </c:pt>
                <c:pt idx="1081">
                  <c:v>0.25148658453358347</c:v>
                </c:pt>
                <c:pt idx="1082">
                  <c:v>0.25196950598111961</c:v>
                </c:pt>
                <c:pt idx="1083">
                  <c:v>0.25243350542616333</c:v>
                </c:pt>
                <c:pt idx="1084">
                  <c:v>0.25290891234794843</c:v>
                </c:pt>
                <c:pt idx="1085">
                  <c:v>0.25336189528075004</c:v>
                </c:pt>
                <c:pt idx="1086">
                  <c:v>0.25378618846080786</c:v>
                </c:pt>
                <c:pt idx="1087">
                  <c:v>0.25420683224530594</c:v>
                </c:pt>
                <c:pt idx="1088">
                  <c:v>0.25460605512696555</c:v>
                </c:pt>
                <c:pt idx="1089">
                  <c:v>0.25498257071091007</c:v>
                </c:pt>
                <c:pt idx="1090">
                  <c:v>0.25533906365863551</c:v>
                </c:pt>
                <c:pt idx="1091">
                  <c:v>0.25566787665948837</c:v>
                </c:pt>
                <c:pt idx="1092">
                  <c:v>0.2559684572222734</c:v>
                </c:pt>
                <c:pt idx="1093">
                  <c:v>0.25625050896988816</c:v>
                </c:pt>
                <c:pt idx="1094">
                  <c:v>0.25651008141532966</c:v>
                </c:pt>
                <c:pt idx="1095">
                  <c:v>0.25674736074661819</c:v>
                </c:pt>
                <c:pt idx="1096">
                  <c:v>0.25696932496599467</c:v>
                </c:pt>
                <c:pt idx="1097">
                  <c:v>0.25716898556185003</c:v>
                </c:pt>
                <c:pt idx="1098">
                  <c:v>0.25734117711568921</c:v>
                </c:pt>
                <c:pt idx="1099">
                  <c:v>0.25750238405849313</c:v>
                </c:pt>
                <c:pt idx="1100">
                  <c:v>0.25764441109529224</c:v>
                </c:pt>
                <c:pt idx="1101">
                  <c:v>0.25777071838895532</c:v>
                </c:pt>
                <c:pt idx="1102">
                  <c:v>0.25788318137812688</c:v>
                </c:pt>
                <c:pt idx="1103">
                  <c:v>0.25797911188104694</c:v>
                </c:pt>
                <c:pt idx="1104">
                  <c:v>0.25805854357962899</c:v>
                </c:pt>
                <c:pt idx="1105">
                  <c:v>0.25812241036898492</c:v>
                </c:pt>
                <c:pt idx="1106">
                  <c:v>0.25819241539630045</c:v>
                </c:pt>
                <c:pt idx="1107">
                  <c:v>0.25825350574690892</c:v>
                </c:pt>
                <c:pt idx="1108">
                  <c:v>0.25830881049613535</c:v>
                </c:pt>
                <c:pt idx="1109">
                  <c:v>0.25838062957188718</c:v>
                </c:pt>
                <c:pt idx="1110">
                  <c:v>0.25844747703985954</c:v>
                </c:pt>
                <c:pt idx="1111">
                  <c:v>0.25850060191462471</c:v>
                </c:pt>
                <c:pt idx="1112">
                  <c:v>0.25857272898166683</c:v>
                </c:pt>
                <c:pt idx="1113">
                  <c:v>0.25865370353172101</c:v>
                </c:pt>
                <c:pt idx="1114">
                  <c:v>0.25873417696535805</c:v>
                </c:pt>
                <c:pt idx="1115">
                  <c:v>0.25882100575436939</c:v>
                </c:pt>
                <c:pt idx="1116">
                  <c:v>0.25893281868375889</c:v>
                </c:pt>
                <c:pt idx="1117">
                  <c:v>0.25905713895126631</c:v>
                </c:pt>
                <c:pt idx="1118">
                  <c:v>0.25919596564122266</c:v>
                </c:pt>
                <c:pt idx="1119">
                  <c:v>0.25935639791218718</c:v>
                </c:pt>
                <c:pt idx="1120">
                  <c:v>0.2595085800434645</c:v>
                </c:pt>
                <c:pt idx="1121">
                  <c:v>0.25966556027229515</c:v>
                </c:pt>
                <c:pt idx="1122">
                  <c:v>0.25983305865446354</c:v>
                </c:pt>
                <c:pt idx="1123">
                  <c:v>0.26001393048040961</c:v>
                </c:pt>
                <c:pt idx="1124">
                  <c:v>0.26019018671880145</c:v>
                </c:pt>
                <c:pt idx="1125">
                  <c:v>0.26036303140272732</c:v>
                </c:pt>
                <c:pt idx="1126">
                  <c:v>0.26054274357873491</c:v>
                </c:pt>
                <c:pt idx="1127">
                  <c:v>0.26073555287654476</c:v>
                </c:pt>
                <c:pt idx="1128">
                  <c:v>0.26090925311125318</c:v>
                </c:pt>
                <c:pt idx="1129">
                  <c:v>0.26109945807068902</c:v>
                </c:pt>
                <c:pt idx="1130">
                  <c:v>0.26130057162417225</c:v>
                </c:pt>
                <c:pt idx="1131">
                  <c:v>0.2614779641206047</c:v>
                </c:pt>
                <c:pt idx="1132">
                  <c:v>0.26165033244266062</c:v>
                </c:pt>
                <c:pt idx="1133">
                  <c:v>0.2618134606908939</c:v>
                </c:pt>
                <c:pt idx="1134">
                  <c:v>0.26197175125353139</c:v>
                </c:pt>
                <c:pt idx="1135">
                  <c:v>0.26213577789354492</c:v>
                </c:pt>
                <c:pt idx="1136">
                  <c:v>0.26229464533271696</c:v>
                </c:pt>
                <c:pt idx="1137">
                  <c:v>0.26245799734213171</c:v>
                </c:pt>
                <c:pt idx="1138">
                  <c:v>0.26263498060054785</c:v>
                </c:pt>
                <c:pt idx="1139">
                  <c:v>0.26278831845785472</c:v>
                </c:pt>
                <c:pt idx="1140">
                  <c:v>0.26292797700036258</c:v>
                </c:pt>
                <c:pt idx="1141">
                  <c:v>0.26306880014801265</c:v>
                </c:pt>
                <c:pt idx="1142">
                  <c:v>0.26319193407234559</c:v>
                </c:pt>
                <c:pt idx="1143">
                  <c:v>0.2633234680995904</c:v>
                </c:pt>
                <c:pt idx="1144">
                  <c:v>0.26346506320769497</c:v>
                </c:pt>
                <c:pt idx="1145">
                  <c:v>0.26360439215431614</c:v>
                </c:pt>
                <c:pt idx="1146">
                  <c:v>0.26374595026902031</c:v>
                </c:pt>
                <c:pt idx="1147">
                  <c:v>0.26388051336506885</c:v>
                </c:pt>
                <c:pt idx="1148">
                  <c:v>0.26400900825170553</c:v>
                </c:pt>
                <c:pt idx="1149">
                  <c:v>0.26412878541385321</c:v>
                </c:pt>
                <c:pt idx="1150">
                  <c:v>0.26423863853868373</c:v>
                </c:pt>
                <c:pt idx="1151">
                  <c:v>0.26435644001816461</c:v>
                </c:pt>
                <c:pt idx="1152">
                  <c:v>0.26446783326756246</c:v>
                </c:pt>
                <c:pt idx="1153">
                  <c:v>0.26457706511515156</c:v>
                </c:pt>
                <c:pt idx="1154">
                  <c:v>0.26469068587242445</c:v>
                </c:pt>
                <c:pt idx="1155">
                  <c:v>0.264799873292973</c:v>
                </c:pt>
                <c:pt idx="1156">
                  <c:v>0.2649139843446911</c:v>
                </c:pt>
                <c:pt idx="1157">
                  <c:v>0.2650266650697643</c:v>
                </c:pt>
                <c:pt idx="1158">
                  <c:v>0.26513209110722019</c:v>
                </c:pt>
                <c:pt idx="1159">
                  <c:v>0.26524431904825074</c:v>
                </c:pt>
                <c:pt idx="1160">
                  <c:v>0.26535060504112667</c:v>
                </c:pt>
                <c:pt idx="1161">
                  <c:v>0.26545404641468989</c:v>
                </c:pt>
                <c:pt idx="1162">
                  <c:v>0.26555190920267929</c:v>
                </c:pt>
                <c:pt idx="1163">
                  <c:v>0.26564492774245713</c:v>
                </c:pt>
                <c:pt idx="1164">
                  <c:v>0.26573419070993193</c:v>
                </c:pt>
                <c:pt idx="1165">
                  <c:v>0.26582137298757097</c:v>
                </c:pt>
                <c:pt idx="1166">
                  <c:v>0.26590432869542813</c:v>
                </c:pt>
                <c:pt idx="1167">
                  <c:v>0.26598081540065638</c:v>
                </c:pt>
                <c:pt idx="1168">
                  <c:v>0.26606196819635031</c:v>
                </c:pt>
                <c:pt idx="1169">
                  <c:v>0.26613506473212334</c:v>
                </c:pt>
                <c:pt idx="1170">
                  <c:v>0.26621299353185401</c:v>
                </c:pt>
                <c:pt idx="1171">
                  <c:v>0.26629247366673009</c:v>
                </c:pt>
                <c:pt idx="1172">
                  <c:v>0.26638015404445758</c:v>
                </c:pt>
                <c:pt idx="1173">
                  <c:v>0.26647770837159673</c:v>
                </c:pt>
                <c:pt idx="1174">
                  <c:v>0.26655885485758873</c:v>
                </c:pt>
                <c:pt idx="1175">
                  <c:v>0.26663903264843231</c:v>
                </c:pt>
                <c:pt idx="1176">
                  <c:v>0.26671172964273232</c:v>
                </c:pt>
                <c:pt idx="1177">
                  <c:v>0.2667779615009106</c:v>
                </c:pt>
                <c:pt idx="1178">
                  <c:v>0.26685299453951278</c:v>
                </c:pt>
                <c:pt idx="1179">
                  <c:v>0.26692602821369044</c:v>
                </c:pt>
                <c:pt idx="1180">
                  <c:v>0.26699834996034028</c:v>
                </c:pt>
                <c:pt idx="1181">
                  <c:v>0.26707963417500102</c:v>
                </c:pt>
                <c:pt idx="1182">
                  <c:v>0.26715426097557565</c:v>
                </c:pt>
                <c:pt idx="1183">
                  <c:v>0.26722465948460422</c:v>
                </c:pt>
                <c:pt idx="1184">
                  <c:v>0.2672982100900948</c:v>
                </c:pt>
                <c:pt idx="1185">
                  <c:v>0.26736206657576167</c:v>
                </c:pt>
                <c:pt idx="1186">
                  <c:v>0.26742028553028829</c:v>
                </c:pt>
                <c:pt idx="1187">
                  <c:v>0.26747661681871338</c:v>
                </c:pt>
                <c:pt idx="1188">
                  <c:v>0.26753221956209855</c:v>
                </c:pt>
                <c:pt idx="1189">
                  <c:v>0.26759330434230272</c:v>
                </c:pt>
                <c:pt idx="1190">
                  <c:v>0.26765005770409239</c:v>
                </c:pt>
                <c:pt idx="1191">
                  <c:v>0.26771037482425092</c:v>
                </c:pt>
                <c:pt idx="1192">
                  <c:v>0.2677757203751191</c:v>
                </c:pt>
                <c:pt idx="1193">
                  <c:v>0.26784510132424139</c:v>
                </c:pt>
                <c:pt idx="1194">
                  <c:v>0.26792203097544248</c:v>
                </c:pt>
                <c:pt idx="1195">
                  <c:v>0.26798353065714492</c:v>
                </c:pt>
                <c:pt idx="1196">
                  <c:v>0.26804336271630774</c:v>
                </c:pt>
                <c:pt idx="1197">
                  <c:v>0.26811012928464234</c:v>
                </c:pt>
                <c:pt idx="1198">
                  <c:v>0.26816626408582561</c:v>
                </c:pt>
                <c:pt idx="1199">
                  <c:v>0.26823247048745719</c:v>
                </c:pt>
                <c:pt idx="1200">
                  <c:v>0.26830715877689409</c:v>
                </c:pt>
                <c:pt idx="1201">
                  <c:v>0.26836308449598273</c:v>
                </c:pt>
                <c:pt idx="1202">
                  <c:v>0.26841203041050976</c:v>
                </c:pt>
                <c:pt idx="1203">
                  <c:v>0.2684606234176668</c:v>
                </c:pt>
                <c:pt idx="1204">
                  <c:v>0.26851099166295739</c:v>
                </c:pt>
                <c:pt idx="1205">
                  <c:v>0.26856144438927509</c:v>
                </c:pt>
                <c:pt idx="1206">
                  <c:v>0.26860757447831629</c:v>
                </c:pt>
                <c:pt idx="1207">
                  <c:v>0.26866477399826239</c:v>
                </c:pt>
                <c:pt idx="1208">
                  <c:v>0.26871216862153335</c:v>
                </c:pt>
                <c:pt idx="1209">
                  <c:v>0.26875769199961935</c:v>
                </c:pt>
                <c:pt idx="1210">
                  <c:v>0.26881432856619497</c:v>
                </c:pt>
                <c:pt idx="1211">
                  <c:v>0.26885146700172163</c:v>
                </c:pt>
                <c:pt idx="1212">
                  <c:v>0.26890184548391732</c:v>
                </c:pt>
                <c:pt idx="1213">
                  <c:v>0.26895531444515314</c:v>
                </c:pt>
                <c:pt idx="1214">
                  <c:v>0.26897507116888986</c:v>
                </c:pt>
                <c:pt idx="1215">
                  <c:v>0.26901808802078292</c:v>
                </c:pt>
                <c:pt idx="1216">
                  <c:v>0.26908081807083506</c:v>
                </c:pt>
                <c:pt idx="1217">
                  <c:v>0.26912332544085965</c:v>
                </c:pt>
                <c:pt idx="1218">
                  <c:v>0.26917183290651869</c:v>
                </c:pt>
                <c:pt idx="1219">
                  <c:v>0.26923129711981825</c:v>
                </c:pt>
                <c:pt idx="1220">
                  <c:v>0.26926884739627871</c:v>
                </c:pt>
                <c:pt idx="1221">
                  <c:v>0.26928783579844795</c:v>
                </c:pt>
                <c:pt idx="1222">
                  <c:v>0.26932689012447081</c:v>
                </c:pt>
                <c:pt idx="1223">
                  <c:v>0.26937265250553832</c:v>
                </c:pt>
                <c:pt idx="1224">
                  <c:v>0.26941250269004291</c:v>
                </c:pt>
                <c:pt idx="1225">
                  <c:v>0.26945419179497854</c:v>
                </c:pt>
                <c:pt idx="1226">
                  <c:v>0.26948565984209338</c:v>
                </c:pt>
                <c:pt idx="1227">
                  <c:v>0.26951846038711758</c:v>
                </c:pt>
                <c:pt idx="1228">
                  <c:v>0.26954841338766661</c:v>
                </c:pt>
                <c:pt idx="1229">
                  <c:v>0.26956590042690493</c:v>
                </c:pt>
                <c:pt idx="1230">
                  <c:v>0.26959456347541372</c:v>
                </c:pt>
                <c:pt idx="1231">
                  <c:v>0.26962682166308799</c:v>
                </c:pt>
                <c:pt idx="1232">
                  <c:v>0.26965230384353039</c:v>
                </c:pt>
                <c:pt idx="1233">
                  <c:v>0.26967889652376537</c:v>
                </c:pt>
                <c:pt idx="1234">
                  <c:v>0.26970025583347484</c:v>
                </c:pt>
                <c:pt idx="1235">
                  <c:v>0.26971974017045708</c:v>
                </c:pt>
                <c:pt idx="1236">
                  <c:v>0.2697401004946221</c:v>
                </c:pt>
                <c:pt idx="1237">
                  <c:v>0.26976769545115004</c:v>
                </c:pt>
                <c:pt idx="1238">
                  <c:v>0.2697945032329776</c:v>
                </c:pt>
                <c:pt idx="1239">
                  <c:v>0.26982077576608582</c:v>
                </c:pt>
                <c:pt idx="1240">
                  <c:v>0.26985227199259937</c:v>
                </c:pt>
                <c:pt idx="1241">
                  <c:v>0.2698819108254113</c:v>
                </c:pt>
                <c:pt idx="1242">
                  <c:v>0.26990913474158607</c:v>
                </c:pt>
                <c:pt idx="1243">
                  <c:v>0.26995218175634883</c:v>
                </c:pt>
                <c:pt idx="1244">
                  <c:v>0.26998781589043813</c:v>
                </c:pt>
                <c:pt idx="1245">
                  <c:v>0.2700084451917496</c:v>
                </c:pt>
                <c:pt idx="1246">
                  <c:v>0.27003487238779139</c:v>
                </c:pt>
                <c:pt idx="1247">
                  <c:v>0.27005947114099743</c:v>
                </c:pt>
                <c:pt idx="1248">
                  <c:v>0.27006877772100885</c:v>
                </c:pt>
                <c:pt idx="1249">
                  <c:v>0.27008841066186412</c:v>
                </c:pt>
                <c:pt idx="1250">
                  <c:v>0.27012153449730719</c:v>
                </c:pt>
                <c:pt idx="1251">
                  <c:v>0.27015151223333705</c:v>
                </c:pt>
                <c:pt idx="1252">
                  <c:v>0.27018911514845373</c:v>
                </c:pt>
                <c:pt idx="1253">
                  <c:v>0.2702245252279713</c:v>
                </c:pt>
                <c:pt idx="1254">
                  <c:v>0.27024394078142366</c:v>
                </c:pt>
                <c:pt idx="1255">
                  <c:v>0.27027096417623259</c:v>
                </c:pt>
                <c:pt idx="1256">
                  <c:v>0.27030620776649283</c:v>
                </c:pt>
                <c:pt idx="1257">
                  <c:v>0.27033476397469142</c:v>
                </c:pt>
                <c:pt idx="1258">
                  <c:v>0.2703758968634003</c:v>
                </c:pt>
                <c:pt idx="1259">
                  <c:v>0.27040563110011845</c:v>
                </c:pt>
                <c:pt idx="1260">
                  <c:v>0.27041404035011984</c:v>
                </c:pt>
                <c:pt idx="1261">
                  <c:v>0.27043812441715503</c:v>
                </c:pt>
                <c:pt idx="1262">
                  <c:v>0.27046383379935174</c:v>
                </c:pt>
                <c:pt idx="1263">
                  <c:v>0.27049867473792943</c:v>
                </c:pt>
                <c:pt idx="1264">
                  <c:v>0.27054881427217925</c:v>
                </c:pt>
                <c:pt idx="1265">
                  <c:v>0.27058492049848798</c:v>
                </c:pt>
                <c:pt idx="1266">
                  <c:v>0.2706286790072393</c:v>
                </c:pt>
                <c:pt idx="1267">
                  <c:v>0.27066255416554186</c:v>
                </c:pt>
                <c:pt idx="1268">
                  <c:v>0.27067777039756574</c:v>
                </c:pt>
                <c:pt idx="1269">
                  <c:v>0.27071158329058131</c:v>
                </c:pt>
                <c:pt idx="1270">
                  <c:v>0.27074600737260385</c:v>
                </c:pt>
                <c:pt idx="1271">
                  <c:v>0.27078152886176921</c:v>
                </c:pt>
                <c:pt idx="1272">
                  <c:v>0.27082452897100645</c:v>
                </c:pt>
                <c:pt idx="1273">
                  <c:v>0.27086031084010659</c:v>
                </c:pt>
                <c:pt idx="1274">
                  <c:v>0.27090462414345057</c:v>
                </c:pt>
                <c:pt idx="1275">
                  <c:v>0.27093499972103302</c:v>
                </c:pt>
                <c:pt idx="1276">
                  <c:v>0.27095639251240106</c:v>
                </c:pt>
                <c:pt idx="1277">
                  <c:v>0.27098428684954023</c:v>
                </c:pt>
                <c:pt idx="1278">
                  <c:v>0.27099732169156304</c:v>
                </c:pt>
                <c:pt idx="1279">
                  <c:v>0.27101376405294714</c:v>
                </c:pt>
                <c:pt idx="1280">
                  <c:v>0.27103476497493539</c:v>
                </c:pt>
                <c:pt idx="1281">
                  <c:v>0.27105863046173373</c:v>
                </c:pt>
                <c:pt idx="1282">
                  <c:v>0.27108895892592488</c:v>
                </c:pt>
                <c:pt idx="1283">
                  <c:v>0.27110571706844455</c:v>
                </c:pt>
                <c:pt idx="1284">
                  <c:v>0.2711405230886989</c:v>
                </c:pt>
                <c:pt idx="1285">
                  <c:v>0.27118080654677923</c:v>
                </c:pt>
                <c:pt idx="1286">
                  <c:v>0.27120980792776367</c:v>
                </c:pt>
                <c:pt idx="1287">
                  <c:v>0.27124153760574315</c:v>
                </c:pt>
                <c:pt idx="1288">
                  <c:v>0.27127702365687051</c:v>
                </c:pt>
                <c:pt idx="1289">
                  <c:v>0.27130872528423589</c:v>
                </c:pt>
                <c:pt idx="1290">
                  <c:v>0.27134426853442789</c:v>
                </c:pt>
                <c:pt idx="1291">
                  <c:v>0.27138813833984793</c:v>
                </c:pt>
                <c:pt idx="1292">
                  <c:v>0.27142318375045954</c:v>
                </c:pt>
                <c:pt idx="1293">
                  <c:v>0.27145169877133762</c:v>
                </c:pt>
                <c:pt idx="1294">
                  <c:v>0.27147973895086125</c:v>
                </c:pt>
                <c:pt idx="1295">
                  <c:v>0.27150250149495431</c:v>
                </c:pt>
                <c:pt idx="1296">
                  <c:v>0.27152397990369842</c:v>
                </c:pt>
                <c:pt idx="1297">
                  <c:v>0.27153492703839244</c:v>
                </c:pt>
                <c:pt idx="1298">
                  <c:v>0.27156326607391934</c:v>
                </c:pt>
                <c:pt idx="1299">
                  <c:v>0.27160262860040946</c:v>
                </c:pt>
                <c:pt idx="1300">
                  <c:v>0.27164286403432786</c:v>
                </c:pt>
                <c:pt idx="1301">
                  <c:v>0.27169860520414119</c:v>
                </c:pt>
                <c:pt idx="1302">
                  <c:v>0.27175157020332658</c:v>
                </c:pt>
                <c:pt idx="1303">
                  <c:v>0.2718000377534287</c:v>
                </c:pt>
                <c:pt idx="1304">
                  <c:v>0.27183934236973012</c:v>
                </c:pt>
                <c:pt idx="1305">
                  <c:v>0.27187415511400242</c:v>
                </c:pt>
                <c:pt idx="1306">
                  <c:v>0.27190888524566442</c:v>
                </c:pt>
                <c:pt idx="1307">
                  <c:v>0.27194008191811497</c:v>
                </c:pt>
                <c:pt idx="1308">
                  <c:v>0.27199043942508189</c:v>
                </c:pt>
                <c:pt idx="1309">
                  <c:v>0.2720534885836019</c:v>
                </c:pt>
                <c:pt idx="1310">
                  <c:v>0.27209626789738889</c:v>
                </c:pt>
                <c:pt idx="1311">
                  <c:v>0.27213069628006592</c:v>
                </c:pt>
                <c:pt idx="1312">
                  <c:v>0.27215957135338681</c:v>
                </c:pt>
                <c:pt idx="1313">
                  <c:v>0.27217878165148696</c:v>
                </c:pt>
                <c:pt idx="1314">
                  <c:v>0.2722147458303637</c:v>
                </c:pt>
                <c:pt idx="1315">
                  <c:v>0.27226889649563074</c:v>
                </c:pt>
                <c:pt idx="1316">
                  <c:v>0.27231475920871095</c:v>
                </c:pt>
                <c:pt idx="1317">
                  <c:v>0.27234889645580312</c:v>
                </c:pt>
                <c:pt idx="1318">
                  <c:v>0.27238872240137901</c:v>
                </c:pt>
                <c:pt idx="1319">
                  <c:v>0.27242930161967016</c:v>
                </c:pt>
                <c:pt idx="1320">
                  <c:v>0.27245302794631771</c:v>
                </c:pt>
                <c:pt idx="1321">
                  <c:v>0.27246996089199715</c:v>
                </c:pt>
                <c:pt idx="1322">
                  <c:v>0.27250194438131753</c:v>
                </c:pt>
                <c:pt idx="1323">
                  <c:v>0.27253558204027151</c:v>
                </c:pt>
                <c:pt idx="1324">
                  <c:v>0.27258194703320998</c:v>
                </c:pt>
                <c:pt idx="1325">
                  <c:v>0.27265500091573641</c:v>
                </c:pt>
                <c:pt idx="1326">
                  <c:v>0.2727069878538248</c:v>
                </c:pt>
                <c:pt idx="1327">
                  <c:v>0.27273382339531693</c:v>
                </c:pt>
                <c:pt idx="1328">
                  <c:v>0.27278169277950798</c:v>
                </c:pt>
                <c:pt idx="1329">
                  <c:v>0.27282933212155203</c:v>
                </c:pt>
                <c:pt idx="1330">
                  <c:v>0.27288950322048072</c:v>
                </c:pt>
                <c:pt idx="1331">
                  <c:v>0.27297671845520838</c:v>
                </c:pt>
                <c:pt idx="1332">
                  <c:v>0.2730443292058134</c:v>
                </c:pt>
                <c:pt idx="1333">
                  <c:v>0.27310236890574835</c:v>
                </c:pt>
                <c:pt idx="1334">
                  <c:v>0.27316920625321744</c:v>
                </c:pt>
                <c:pt idx="1335">
                  <c:v>0.2732342284543276</c:v>
                </c:pt>
                <c:pt idx="1336">
                  <c:v>0.27329545211077139</c:v>
                </c:pt>
                <c:pt idx="1337">
                  <c:v>0.27336970509301017</c:v>
                </c:pt>
                <c:pt idx="1338">
                  <c:v>0.2734338865930776</c:v>
                </c:pt>
                <c:pt idx="1339">
                  <c:v>0.27348625718372621</c:v>
                </c:pt>
                <c:pt idx="1340">
                  <c:v>0.27353735876640012</c:v>
                </c:pt>
                <c:pt idx="1341">
                  <c:v>0.27358332872397706</c:v>
                </c:pt>
                <c:pt idx="1342">
                  <c:v>0.27362675393216024</c:v>
                </c:pt>
                <c:pt idx="1343">
                  <c:v>0.27365728652651339</c:v>
                </c:pt>
                <c:pt idx="1344">
                  <c:v>0.27370206540455699</c:v>
                </c:pt>
                <c:pt idx="1345">
                  <c:v>0.27376325077692515</c:v>
                </c:pt>
                <c:pt idx="1346">
                  <c:v>0.27380594177880851</c:v>
                </c:pt>
                <c:pt idx="1347">
                  <c:v>0.2738488742862531</c:v>
                </c:pt>
                <c:pt idx="1348">
                  <c:v>0.27388389762270204</c:v>
                </c:pt>
                <c:pt idx="1349">
                  <c:v>0.27390073389236608</c:v>
                </c:pt>
                <c:pt idx="1350">
                  <c:v>0.2739211865895908</c:v>
                </c:pt>
                <c:pt idx="1351">
                  <c:v>0.2739442874378995</c:v>
                </c:pt>
                <c:pt idx="1352">
                  <c:v>0.27395720826198794</c:v>
                </c:pt>
                <c:pt idx="1353">
                  <c:v>0.27395860504901831</c:v>
                </c:pt>
                <c:pt idx="1354">
                  <c:v>0.27396515812045402</c:v>
                </c:pt>
                <c:pt idx="1355">
                  <c:v>0.27396610983714886</c:v>
                </c:pt>
                <c:pt idx="1356">
                  <c:v>0.27398374775604789</c:v>
                </c:pt>
                <c:pt idx="1357">
                  <c:v>0.27399377145716164</c:v>
                </c:pt>
                <c:pt idx="1358">
                  <c:v>0.27399341179847347</c:v>
                </c:pt>
                <c:pt idx="1359">
                  <c:v>0.27399232706018628</c:v>
                </c:pt>
                <c:pt idx="1360">
                  <c:v>0.27397717216620165</c:v>
                </c:pt>
                <c:pt idx="1361">
                  <c:v>0.273986480006706</c:v>
                </c:pt>
                <c:pt idx="1362">
                  <c:v>0.27401363624996172</c:v>
                </c:pt>
                <c:pt idx="1363">
                  <c:v>0.27403584887937577</c:v>
                </c:pt>
                <c:pt idx="1364">
                  <c:v>0.27406180011984488</c:v>
                </c:pt>
                <c:pt idx="1365">
                  <c:v>0.27407239733540872</c:v>
                </c:pt>
                <c:pt idx="1366">
                  <c:v>0.2740708979486266</c:v>
                </c:pt>
                <c:pt idx="1367">
                  <c:v>0.27408081413410462</c:v>
                </c:pt>
                <c:pt idx="1368">
                  <c:v>0.27410300946316218</c:v>
                </c:pt>
                <c:pt idx="1369">
                  <c:v>0.27408766872654622</c:v>
                </c:pt>
                <c:pt idx="1370">
                  <c:v>0.27404900747044536</c:v>
                </c:pt>
                <c:pt idx="1371">
                  <c:v>0.27402627145270281</c:v>
                </c:pt>
                <c:pt idx="1372">
                  <c:v>0.2739908664838448</c:v>
                </c:pt>
                <c:pt idx="1373">
                  <c:v>0.27396060988488302</c:v>
                </c:pt>
                <c:pt idx="1374">
                  <c:v>0.27394968109407891</c:v>
                </c:pt>
                <c:pt idx="1375">
                  <c:v>0.27391550095918782</c:v>
                </c:pt>
                <c:pt idx="1376">
                  <c:v>0.27385042802341203</c:v>
                </c:pt>
                <c:pt idx="1377">
                  <c:v>0.27380240951700607</c:v>
                </c:pt>
                <c:pt idx="1378">
                  <c:v>0.27377088374836428</c:v>
                </c:pt>
                <c:pt idx="1379">
                  <c:v>0.27373152154277103</c:v>
                </c:pt>
                <c:pt idx="1380">
                  <c:v>0.27369797802561963</c:v>
                </c:pt>
                <c:pt idx="1381">
                  <c:v>0.27366111476952221</c:v>
                </c:pt>
                <c:pt idx="1382">
                  <c:v>0.27362136910367235</c:v>
                </c:pt>
                <c:pt idx="1383">
                  <c:v>0.27355710472802769</c:v>
                </c:pt>
                <c:pt idx="1384">
                  <c:v>0.27347996745042841</c:v>
                </c:pt>
                <c:pt idx="1385">
                  <c:v>0.27341288407337866</c:v>
                </c:pt>
                <c:pt idx="1386">
                  <c:v>0.27332583892779283</c:v>
                </c:pt>
                <c:pt idx="1387">
                  <c:v>0.2732555027179181</c:v>
                </c:pt>
                <c:pt idx="1388">
                  <c:v>0.27319837857340995</c:v>
                </c:pt>
                <c:pt idx="1389">
                  <c:v>0.27313153451074074</c:v>
                </c:pt>
                <c:pt idx="1390">
                  <c:v>0.27308186312968835</c:v>
                </c:pt>
                <c:pt idx="1391">
                  <c:v>0.27302485708446927</c:v>
                </c:pt>
                <c:pt idx="1392">
                  <c:v>0.27296715362878238</c:v>
                </c:pt>
                <c:pt idx="1393">
                  <c:v>0.27290283790226294</c:v>
                </c:pt>
                <c:pt idx="1394">
                  <c:v>0.27283078815619666</c:v>
                </c:pt>
                <c:pt idx="1395">
                  <c:v>0.27276418688468468</c:v>
                </c:pt>
                <c:pt idx="1396">
                  <c:v>0.27269314120400684</c:v>
                </c:pt>
                <c:pt idx="1397">
                  <c:v>0.27263329552045928</c:v>
                </c:pt>
                <c:pt idx="1398">
                  <c:v>0.27258586265811824</c:v>
                </c:pt>
                <c:pt idx="1399">
                  <c:v>0.27251917171500656</c:v>
                </c:pt>
                <c:pt idx="1400">
                  <c:v>0.27244019082395571</c:v>
                </c:pt>
                <c:pt idx="1401">
                  <c:v>0.27238429530220237</c:v>
                </c:pt>
                <c:pt idx="1402">
                  <c:v>0.27232997839547463</c:v>
                </c:pt>
                <c:pt idx="1403">
                  <c:v>0.2722788809928125</c:v>
                </c:pt>
                <c:pt idx="1404">
                  <c:v>0.27224977029597591</c:v>
                </c:pt>
                <c:pt idx="1405">
                  <c:v>0.27220445605514482</c:v>
                </c:pt>
                <c:pt idx="1406">
                  <c:v>0.27214921139110659</c:v>
                </c:pt>
                <c:pt idx="1407">
                  <c:v>0.27208946260198025</c:v>
                </c:pt>
                <c:pt idx="1408">
                  <c:v>0.27202474122280595</c:v>
                </c:pt>
                <c:pt idx="1409">
                  <c:v>0.27197161417671212</c:v>
                </c:pt>
                <c:pt idx="1410">
                  <c:v>0.27191473174116726</c:v>
                </c:pt>
                <c:pt idx="1411">
                  <c:v>0.27185852736899702</c:v>
                </c:pt>
                <c:pt idx="1412">
                  <c:v>0.27181456413106347</c:v>
                </c:pt>
                <c:pt idx="1413">
                  <c:v>0.27176058789309515</c:v>
                </c:pt>
                <c:pt idx="1414">
                  <c:v>0.27169222418310857</c:v>
                </c:pt>
                <c:pt idx="1415">
                  <c:v>0.27163872162503166</c:v>
                </c:pt>
                <c:pt idx="1416">
                  <c:v>0.2715994597507852</c:v>
                </c:pt>
                <c:pt idx="1417">
                  <c:v>0.27154246547537381</c:v>
                </c:pt>
                <c:pt idx="1418">
                  <c:v>0.27148109562182499</c:v>
                </c:pt>
                <c:pt idx="1419">
                  <c:v>0.27141363470837704</c:v>
                </c:pt>
                <c:pt idx="1420">
                  <c:v>0.27133069269558541</c:v>
                </c:pt>
                <c:pt idx="1421">
                  <c:v>0.27126836233574775</c:v>
                </c:pt>
                <c:pt idx="1422">
                  <c:v>0.27120892477738495</c:v>
                </c:pt>
                <c:pt idx="1423">
                  <c:v>0.27116554306519691</c:v>
                </c:pt>
                <c:pt idx="1424">
                  <c:v>0.27113315567994434</c:v>
                </c:pt>
                <c:pt idx="1425">
                  <c:v>0.2710958734140681</c:v>
                </c:pt>
                <c:pt idx="1426">
                  <c:v>0.27106203714818305</c:v>
                </c:pt>
                <c:pt idx="1427">
                  <c:v>0.2710142068325837</c:v>
                </c:pt>
                <c:pt idx="1428">
                  <c:v>0.27097464661840603</c:v>
                </c:pt>
                <c:pt idx="1429">
                  <c:v>0.27092812368919655</c:v>
                </c:pt>
                <c:pt idx="1430">
                  <c:v>0.27086838442854422</c:v>
                </c:pt>
                <c:pt idx="1431">
                  <c:v>0.27083423749392843</c:v>
                </c:pt>
                <c:pt idx="1432">
                  <c:v>0.27080580970495377</c:v>
                </c:pt>
                <c:pt idx="1433">
                  <c:v>0.27077419940949188</c:v>
                </c:pt>
                <c:pt idx="1434">
                  <c:v>0.27076244536546434</c:v>
                </c:pt>
                <c:pt idx="1435">
                  <c:v>0.27076954516518642</c:v>
                </c:pt>
                <c:pt idx="1436">
                  <c:v>0.27076722907707801</c:v>
                </c:pt>
                <c:pt idx="1437">
                  <c:v>0.27076315247349353</c:v>
                </c:pt>
                <c:pt idx="1438">
                  <c:v>0.27077041365096083</c:v>
                </c:pt>
                <c:pt idx="1439">
                  <c:v>0.27074561496376554</c:v>
                </c:pt>
                <c:pt idx="1440">
                  <c:v>0.27073812856830498</c:v>
                </c:pt>
                <c:pt idx="1441">
                  <c:v>0.270739011793388</c:v>
                </c:pt>
                <c:pt idx="1442">
                  <c:v>0.2707332396364715</c:v>
                </c:pt>
                <c:pt idx="1443">
                  <c:v>0.2707302446154296</c:v>
                </c:pt>
                <c:pt idx="1444">
                  <c:v>0.27071734641371714</c:v>
                </c:pt>
                <c:pt idx="1445">
                  <c:v>0.27071132341516191</c:v>
                </c:pt>
                <c:pt idx="1446">
                  <c:v>0.27072648855211595</c:v>
                </c:pt>
                <c:pt idx="1447">
                  <c:v>0.27073488793447914</c:v>
                </c:pt>
                <c:pt idx="1448">
                  <c:v>0.27077001508568382</c:v>
                </c:pt>
                <c:pt idx="1449">
                  <c:v>0.27080986790605938</c:v>
                </c:pt>
                <c:pt idx="1450">
                  <c:v>0.27082942273510885</c:v>
                </c:pt>
                <c:pt idx="1451">
                  <c:v>0.27085866232976541</c:v>
                </c:pt>
                <c:pt idx="1452">
                  <c:v>0.27089597661198167</c:v>
                </c:pt>
                <c:pt idx="1453">
                  <c:v>0.27098778223712777</c:v>
                </c:pt>
                <c:pt idx="1454">
                  <c:v>0.27096950551499061</c:v>
                </c:pt>
                <c:pt idx="1455">
                  <c:v>0.27095747505947071</c:v>
                </c:pt>
                <c:pt idx="1456">
                  <c:v>0.27105815858170429</c:v>
                </c:pt>
                <c:pt idx="1457">
                  <c:v>0.271073436724867</c:v>
                </c:pt>
                <c:pt idx="1458">
                  <c:v>0.2710867469814961</c:v>
                </c:pt>
                <c:pt idx="1459">
                  <c:v>0.27112097791104994</c:v>
                </c:pt>
                <c:pt idx="1460">
                  <c:v>0.27114423610066901</c:v>
                </c:pt>
                <c:pt idx="1461">
                  <c:v>0.27112609633295981</c:v>
                </c:pt>
                <c:pt idx="1462">
                  <c:v>0.27113015363694321</c:v>
                </c:pt>
                <c:pt idx="1463">
                  <c:v>0.2711787091765579</c:v>
                </c:pt>
                <c:pt idx="1464">
                  <c:v>0.27127148183701366</c:v>
                </c:pt>
                <c:pt idx="1465">
                  <c:v>0.27136790777009218</c:v>
                </c:pt>
                <c:pt idx="1466">
                  <c:v>0.27140921223332293</c:v>
                </c:pt>
                <c:pt idx="1467">
                  <c:v>0.27146255846249745</c:v>
                </c:pt>
                <c:pt idx="1468">
                  <c:v>0.27147672334724526</c:v>
                </c:pt>
                <c:pt idx="1469">
                  <c:v>0.27150508545721869</c:v>
                </c:pt>
                <c:pt idx="1470">
                  <c:v>0.27155148111027733</c:v>
                </c:pt>
                <c:pt idx="1471">
                  <c:v>0.27159464110904014</c:v>
                </c:pt>
                <c:pt idx="1472">
                  <c:v>0.2716409392796218</c:v>
                </c:pt>
                <c:pt idx="1473">
                  <c:v>0.27165366169069816</c:v>
                </c:pt>
                <c:pt idx="1474">
                  <c:v>0.2717418690536843</c:v>
                </c:pt>
                <c:pt idx="1475">
                  <c:v>0.27178524606123711</c:v>
                </c:pt>
                <c:pt idx="1476">
                  <c:v>0.2718495926176136</c:v>
                </c:pt>
                <c:pt idx="1477">
                  <c:v>0.27194118353065844</c:v>
                </c:pt>
                <c:pt idx="1478">
                  <c:v>0.27199127596746603</c:v>
                </c:pt>
                <c:pt idx="1479">
                  <c:v>0.27199770186049615</c:v>
                </c:pt>
                <c:pt idx="1480">
                  <c:v>0.27202773940102593</c:v>
                </c:pt>
                <c:pt idx="1481">
                  <c:v>0.2720664234685311</c:v>
                </c:pt>
                <c:pt idx="1482">
                  <c:v>0.27209952563308559</c:v>
                </c:pt>
                <c:pt idx="1483">
                  <c:v>0.2721115891871056</c:v>
                </c:pt>
                <c:pt idx="1484">
                  <c:v>0.27208992502289325</c:v>
                </c:pt>
                <c:pt idx="1485">
                  <c:v>0.27210641764298171</c:v>
                </c:pt>
                <c:pt idx="1486">
                  <c:v>0.27210053858617478</c:v>
                </c:pt>
                <c:pt idx="1487">
                  <c:v>0.27208165699276432</c:v>
                </c:pt>
                <c:pt idx="1488">
                  <c:v>0.27209637433065798</c:v>
                </c:pt>
                <c:pt idx="1489">
                  <c:v>0.27206350518794603</c:v>
                </c:pt>
                <c:pt idx="1490">
                  <c:v>0.27199714329586933</c:v>
                </c:pt>
                <c:pt idx="1491">
                  <c:v>0.27190966938061439</c:v>
                </c:pt>
                <c:pt idx="1492">
                  <c:v>0.27180181195645869</c:v>
                </c:pt>
                <c:pt idx="1493">
                  <c:v>0.27172442942601965</c:v>
                </c:pt>
                <c:pt idx="1494">
                  <c:v>0.27165462791434453</c:v>
                </c:pt>
                <c:pt idx="1495">
                  <c:v>0.27154843249117117</c:v>
                </c:pt>
                <c:pt idx="1496">
                  <c:v>0.27146973237459338</c:v>
                </c:pt>
                <c:pt idx="1497">
                  <c:v>0.27142973331233305</c:v>
                </c:pt>
                <c:pt idx="1498">
                  <c:v>0.27135694162095736</c:v>
                </c:pt>
                <c:pt idx="1499">
                  <c:v>0.27127430997558138</c:v>
                </c:pt>
                <c:pt idx="1500">
                  <c:v>0.27117529037148413</c:v>
                </c:pt>
                <c:pt idx="1501">
                  <c:v>0.27106755400356369</c:v>
                </c:pt>
                <c:pt idx="1502">
                  <c:v>0.27093658595093761</c:v>
                </c:pt>
                <c:pt idx="1503">
                  <c:v>0.27075083660462612</c:v>
                </c:pt>
                <c:pt idx="1504">
                  <c:v>0.27055533041722929</c:v>
                </c:pt>
                <c:pt idx="1505">
                  <c:v>0.27033268692863244</c:v>
                </c:pt>
                <c:pt idx="1506">
                  <c:v>0.27009716429220454</c:v>
                </c:pt>
                <c:pt idx="1507">
                  <c:v>0.26985145408637429</c:v>
                </c:pt>
                <c:pt idx="1508">
                  <c:v>0.26959773451621816</c:v>
                </c:pt>
                <c:pt idx="1509">
                  <c:v>0.26932307410317757</c:v>
                </c:pt>
                <c:pt idx="1510">
                  <c:v>0.26905525884309239</c:v>
                </c:pt>
                <c:pt idx="1511">
                  <c:v>0.26873283024053451</c:v>
                </c:pt>
                <c:pt idx="1512">
                  <c:v>0.26839108354607022</c:v>
                </c:pt>
                <c:pt idx="1513">
                  <c:v>0.26801290658158122</c:v>
                </c:pt>
                <c:pt idx="1514">
                  <c:v>0.26760453901249176</c:v>
                </c:pt>
                <c:pt idx="1515">
                  <c:v>0.26716884368443111</c:v>
                </c:pt>
                <c:pt idx="1516">
                  <c:v>0.26668949800740738</c:v>
                </c:pt>
                <c:pt idx="1517">
                  <c:v>0.26619797841852039</c:v>
                </c:pt>
                <c:pt idx="1518">
                  <c:v>0.26562629251071951</c:v>
                </c:pt>
                <c:pt idx="1519">
                  <c:v>0.2650102529753538</c:v>
                </c:pt>
                <c:pt idx="1520">
                  <c:v>0.26431326774357849</c:v>
                </c:pt>
                <c:pt idx="1521">
                  <c:v>0.26354026249330859</c:v>
                </c:pt>
                <c:pt idx="1522">
                  <c:v>0.26270984401516978</c:v>
                </c:pt>
                <c:pt idx="1523">
                  <c:v>0.26183517681478402</c:v>
                </c:pt>
                <c:pt idx="1524">
                  <c:v>0.26086086294937355</c:v>
                </c:pt>
                <c:pt idx="1525">
                  <c:v>0.25982197533316959</c:v>
                </c:pt>
                <c:pt idx="1526">
                  <c:v>0.25873899169292186</c:v>
                </c:pt>
                <c:pt idx="1527">
                  <c:v>0.25754340852026042</c:v>
                </c:pt>
                <c:pt idx="1528">
                  <c:v>0.25627776903462107</c:v>
                </c:pt>
                <c:pt idx="1529">
                  <c:v>0.25490016352436468</c:v>
                </c:pt>
                <c:pt idx="1530">
                  <c:v>0.25342769799603454</c:v>
                </c:pt>
                <c:pt idx="1531">
                  <c:v>0.25188475519727876</c:v>
                </c:pt>
                <c:pt idx="1532">
                  <c:v>0.2502433078557656</c:v>
                </c:pt>
                <c:pt idx="1533">
                  <c:v>0.24851635009340625</c:v>
                </c:pt>
                <c:pt idx="1534">
                  <c:v>0.2467341982671292</c:v>
                </c:pt>
                <c:pt idx="1535">
                  <c:v>0.24480951388971683</c:v>
                </c:pt>
                <c:pt idx="1536">
                  <c:v>0.2428248871144352</c:v>
                </c:pt>
                <c:pt idx="1537">
                  <c:v>0.24075930887811459</c:v>
                </c:pt>
                <c:pt idx="1538">
                  <c:v>0.23858976470411755</c:v>
                </c:pt>
                <c:pt idx="1539">
                  <c:v>0.23627945403424402</c:v>
                </c:pt>
                <c:pt idx="1540">
                  <c:v>0.23395814522123706</c:v>
                </c:pt>
                <c:pt idx="1541">
                  <c:v>0.23149799622341483</c:v>
                </c:pt>
                <c:pt idx="1542">
                  <c:v>0.22903284073849103</c:v>
                </c:pt>
                <c:pt idx="1543">
                  <c:v>0.22654035156211627</c:v>
                </c:pt>
                <c:pt idx="1544">
                  <c:v>0.22399414490430555</c:v>
                </c:pt>
                <c:pt idx="1545">
                  <c:v>0.22148445899333111</c:v>
                </c:pt>
                <c:pt idx="1546">
                  <c:v>0.21892863385374151</c:v>
                </c:pt>
                <c:pt idx="1547">
                  <c:v>0.21644996409085904</c:v>
                </c:pt>
                <c:pt idx="1548">
                  <c:v>0.21394512614147942</c:v>
                </c:pt>
                <c:pt idx="1549">
                  <c:v>0.21157857971086722</c:v>
                </c:pt>
                <c:pt idx="1550">
                  <c:v>0.20917694543721857</c:v>
                </c:pt>
                <c:pt idx="1551">
                  <c:v>0.20701992680191575</c:v>
                </c:pt>
                <c:pt idx="1552">
                  <c:v>0.20501947027749848</c:v>
                </c:pt>
                <c:pt idx="1553">
                  <c:v>0.20316763508450361</c:v>
                </c:pt>
                <c:pt idx="1554">
                  <c:v>0.20153804980939957</c:v>
                </c:pt>
                <c:pt idx="1555">
                  <c:v>0.20011570506708976</c:v>
                </c:pt>
                <c:pt idx="1556">
                  <c:v>0.1988884642257446</c:v>
                </c:pt>
                <c:pt idx="1557">
                  <c:v>0.1978520066908607</c:v>
                </c:pt>
                <c:pt idx="1558">
                  <c:v>0.19701073869031935</c:v>
                </c:pt>
                <c:pt idx="1559">
                  <c:v>0.19638005899798724</c:v>
                </c:pt>
                <c:pt idx="1560">
                  <c:v>0.19592401274021742</c:v>
                </c:pt>
                <c:pt idx="1561">
                  <c:v>0.19568817141323844</c:v>
                </c:pt>
                <c:pt idx="1562">
                  <c:v>0.19561721303412763</c:v>
                </c:pt>
                <c:pt idx="1563">
                  <c:v>0.19574942110475257</c:v>
                </c:pt>
                <c:pt idx="1564">
                  <c:v>0.1960398631232961</c:v>
                </c:pt>
                <c:pt idx="1565">
                  <c:v>0.19644380670424458</c:v>
                </c:pt>
                <c:pt idx="1566">
                  <c:v>0.19702573677781776</c:v>
                </c:pt>
                <c:pt idx="1567">
                  <c:v>0.19764299010486183</c:v>
                </c:pt>
                <c:pt idx="1568">
                  <c:v>0.19841403392940646</c:v>
                </c:pt>
                <c:pt idx="1569">
                  <c:v>0.19918374948916137</c:v>
                </c:pt>
                <c:pt idx="1570">
                  <c:v>0.20006877060294803</c:v>
                </c:pt>
                <c:pt idx="1571">
                  <c:v>0.20089851738780817</c:v>
                </c:pt>
                <c:pt idx="1572">
                  <c:v>0.20173121664899885</c:v>
                </c:pt>
                <c:pt idx="1573">
                  <c:v>0.20259292796643955</c:v>
                </c:pt>
                <c:pt idx="1574">
                  <c:v>0.20346991873069073</c:v>
                </c:pt>
                <c:pt idx="1575">
                  <c:v>0.20433830187833266</c:v>
                </c:pt>
                <c:pt idx="1576">
                  <c:v>0.20521273610819843</c:v>
                </c:pt>
                <c:pt idx="1577">
                  <c:v>0.20616210095452081</c:v>
                </c:pt>
                <c:pt idx="1578">
                  <c:v>0.20699768013648687</c:v>
                </c:pt>
                <c:pt idx="1579">
                  <c:v>0.20778420767973896</c:v>
                </c:pt>
                <c:pt idx="1580">
                  <c:v>0.20854671900742175</c:v>
                </c:pt>
                <c:pt idx="1581">
                  <c:v>0.20923331378338891</c:v>
                </c:pt>
                <c:pt idx="1582">
                  <c:v>0.20995553539681974</c:v>
                </c:pt>
                <c:pt idx="1583">
                  <c:v>0.21066905908870884</c:v>
                </c:pt>
                <c:pt idx="1584">
                  <c:v>0.21137789666795645</c:v>
                </c:pt>
                <c:pt idx="1585">
                  <c:v>0.21208819795988335</c:v>
                </c:pt>
                <c:pt idx="1586">
                  <c:v>0.21282637831488102</c:v>
                </c:pt>
                <c:pt idx="1587">
                  <c:v>0.21349504430767463</c:v>
                </c:pt>
                <c:pt idx="1588">
                  <c:v>0.21414415640225917</c:v>
                </c:pt>
                <c:pt idx="1589">
                  <c:v>0.21476079623237712</c:v>
                </c:pt>
                <c:pt idx="1590">
                  <c:v>0.21533312969239296</c:v>
                </c:pt>
                <c:pt idx="1591">
                  <c:v>0.21590061602670044</c:v>
                </c:pt>
                <c:pt idx="1592">
                  <c:v>0.2164442819500195</c:v>
                </c:pt>
                <c:pt idx="1593">
                  <c:v>0.21697791224400401</c:v>
                </c:pt>
                <c:pt idx="1594">
                  <c:v>0.2174947048168967</c:v>
                </c:pt>
                <c:pt idx="1595">
                  <c:v>0.21799477059427441</c:v>
                </c:pt>
                <c:pt idx="1596">
                  <c:v>0.21848495307190943</c:v>
                </c:pt>
                <c:pt idx="1597">
                  <c:v>0.21896392108068699</c:v>
                </c:pt>
                <c:pt idx="1598">
                  <c:v>0.2194291557838691</c:v>
                </c:pt>
                <c:pt idx="1599">
                  <c:v>0.21987842394726298</c:v>
                </c:pt>
                <c:pt idx="1600">
                  <c:v>0.22031906807052973</c:v>
                </c:pt>
                <c:pt idx="1601">
                  <c:v>0.22074369389407833</c:v>
                </c:pt>
                <c:pt idx="1602">
                  <c:v>0.22116614442747931</c:v>
                </c:pt>
                <c:pt idx="1603">
                  <c:v>0.22158651755226774</c:v>
                </c:pt>
                <c:pt idx="1604">
                  <c:v>0.22199354563710616</c:v>
                </c:pt>
                <c:pt idx="1605">
                  <c:v>0.22238039420070535</c:v>
                </c:pt>
                <c:pt idx="1606">
                  <c:v>0.22277590479343509</c:v>
                </c:pt>
                <c:pt idx="1607">
                  <c:v>0.22316845581920888</c:v>
                </c:pt>
                <c:pt idx="1608">
                  <c:v>0.22356310324046794</c:v>
                </c:pt>
                <c:pt idx="1609">
                  <c:v>0.22396489235471731</c:v>
                </c:pt>
                <c:pt idx="1610">
                  <c:v>0.2243843574063541</c:v>
                </c:pt>
                <c:pt idx="1611">
                  <c:v>0.22479012785021979</c:v>
                </c:pt>
                <c:pt idx="1612">
                  <c:v>0.22517748395714618</c:v>
                </c:pt>
                <c:pt idx="1613">
                  <c:v>0.22559118416320212</c:v>
                </c:pt>
                <c:pt idx="1614">
                  <c:v>0.22603120230867099</c:v>
                </c:pt>
                <c:pt idx="1615">
                  <c:v>0.22644715984381117</c:v>
                </c:pt>
                <c:pt idx="1616">
                  <c:v>0.22685469470126232</c:v>
                </c:pt>
                <c:pt idx="1617">
                  <c:v>0.22728326338708196</c:v>
                </c:pt>
                <c:pt idx="1618">
                  <c:v>0.22769281881807146</c:v>
                </c:pt>
                <c:pt idx="1619">
                  <c:v>0.22811893624459004</c:v>
                </c:pt>
                <c:pt idx="1620">
                  <c:v>0.22855405657660879</c:v>
                </c:pt>
                <c:pt idx="1621">
                  <c:v>0.22901756461293812</c:v>
                </c:pt>
                <c:pt idx="1622">
                  <c:v>0.22946572757533668</c:v>
                </c:pt>
                <c:pt idx="1623">
                  <c:v>0.22992541727145718</c:v>
                </c:pt>
                <c:pt idx="1624">
                  <c:v>0.23035056409039303</c:v>
                </c:pt>
                <c:pt idx="1625">
                  <c:v>0.23076012473227661</c:v>
                </c:pt>
                <c:pt idx="1626">
                  <c:v>0.23117137058886308</c:v>
                </c:pt>
                <c:pt idx="1627">
                  <c:v>0.23154402923945069</c:v>
                </c:pt>
                <c:pt idx="1628">
                  <c:v>0.23194786856847829</c:v>
                </c:pt>
                <c:pt idx="1629">
                  <c:v>0.23238192554272996</c:v>
                </c:pt>
                <c:pt idx="1630">
                  <c:v>0.23281513751807892</c:v>
                </c:pt>
                <c:pt idx="1631">
                  <c:v>0.23324729456430968</c:v>
                </c:pt>
                <c:pt idx="1632">
                  <c:v>0.23368931998906461</c:v>
                </c:pt>
                <c:pt idx="1633">
                  <c:v>0.23413297841327474</c:v>
                </c:pt>
                <c:pt idx="1634">
                  <c:v>0.23456888714165869</c:v>
                </c:pt>
                <c:pt idx="1635">
                  <c:v>0.23502441279318542</c:v>
                </c:pt>
                <c:pt idx="1636">
                  <c:v>0.23550049006387988</c:v>
                </c:pt>
                <c:pt idx="1637">
                  <c:v>0.23596810748426564</c:v>
                </c:pt>
                <c:pt idx="1638">
                  <c:v>0.23643724723240211</c:v>
                </c:pt>
                <c:pt idx="1639">
                  <c:v>0.23690810830662712</c:v>
                </c:pt>
                <c:pt idx="1640">
                  <c:v>0.23736909235969197</c:v>
                </c:pt>
                <c:pt idx="1641">
                  <c:v>0.23785535327705953</c:v>
                </c:pt>
                <c:pt idx="1642">
                  <c:v>0.23832881424440899</c:v>
                </c:pt>
                <c:pt idx="1643">
                  <c:v>0.23883069029866533</c:v>
                </c:pt>
                <c:pt idx="1644">
                  <c:v>0.23931338598699012</c:v>
                </c:pt>
                <c:pt idx="1645">
                  <c:v>0.2397934905046494</c:v>
                </c:pt>
                <c:pt idx="1646">
                  <c:v>0.24027636410477216</c:v>
                </c:pt>
                <c:pt idx="1647">
                  <c:v>0.24075641852236349</c:v>
                </c:pt>
                <c:pt idx="1648">
                  <c:v>0.24123334407146668</c:v>
                </c:pt>
                <c:pt idx="1649">
                  <c:v>0.24172212084500252</c:v>
                </c:pt>
                <c:pt idx="1650">
                  <c:v>0.24219215412622552</c:v>
                </c:pt>
                <c:pt idx="1651">
                  <c:v>0.24263326040253227</c:v>
                </c:pt>
                <c:pt idx="1652">
                  <c:v>0.24310677176459872</c:v>
                </c:pt>
                <c:pt idx="1653">
                  <c:v>0.24360329103591014</c:v>
                </c:pt>
                <c:pt idx="1654">
                  <c:v>0.24406134303425012</c:v>
                </c:pt>
                <c:pt idx="1655">
                  <c:v>0.24453131817511217</c:v>
                </c:pt>
                <c:pt idx="1656">
                  <c:v>0.24500453912919307</c:v>
                </c:pt>
                <c:pt idx="1657">
                  <c:v>0.2454919423525356</c:v>
                </c:pt>
                <c:pt idx="1658">
                  <c:v>0.24598869056787179</c:v>
                </c:pt>
                <c:pt idx="1659">
                  <c:v>0.24646528433724116</c:v>
                </c:pt>
                <c:pt idx="1660">
                  <c:v>0.24697081802121226</c:v>
                </c:pt>
                <c:pt idx="1661">
                  <c:v>0.24743467943135511</c:v>
                </c:pt>
                <c:pt idx="1662">
                  <c:v>0.24782459255606037</c:v>
                </c:pt>
                <c:pt idx="1663">
                  <c:v>0.24827249368563542</c:v>
                </c:pt>
                <c:pt idx="1664">
                  <c:v>0.24875529250614495</c:v>
                </c:pt>
                <c:pt idx="1665">
                  <c:v>0.24920066071421154</c:v>
                </c:pt>
                <c:pt idx="1666">
                  <c:v>0.24966999419822389</c:v>
                </c:pt>
                <c:pt idx="1667">
                  <c:v>0.25015864829184209</c:v>
                </c:pt>
                <c:pt idx="1668">
                  <c:v>0.25060186998485773</c:v>
                </c:pt>
                <c:pt idx="1669">
                  <c:v>0.25101573503117852</c:v>
                </c:pt>
                <c:pt idx="1670">
                  <c:v>0.25142798746271583</c:v>
                </c:pt>
                <c:pt idx="1671">
                  <c:v>0.25179551355710372</c:v>
                </c:pt>
                <c:pt idx="1672">
                  <c:v>0.25222101553544357</c:v>
                </c:pt>
                <c:pt idx="1673">
                  <c:v>0.25267312059473207</c:v>
                </c:pt>
                <c:pt idx="1674">
                  <c:v>0.25310898887920025</c:v>
                </c:pt>
                <c:pt idx="1675">
                  <c:v>0.25358571497295895</c:v>
                </c:pt>
                <c:pt idx="1676">
                  <c:v>0.25402383828987124</c:v>
                </c:pt>
                <c:pt idx="1677">
                  <c:v>0.25442814060783664</c:v>
                </c:pt>
                <c:pt idx="1678">
                  <c:v>0.25483197882246778</c:v>
                </c:pt>
                <c:pt idx="1679">
                  <c:v>0.25522600281877555</c:v>
                </c:pt>
                <c:pt idx="1680">
                  <c:v>0.25560504275922286</c:v>
                </c:pt>
                <c:pt idx="1681">
                  <c:v>0.25600647636210949</c:v>
                </c:pt>
                <c:pt idx="1682">
                  <c:v>0.25640814279223878</c:v>
                </c:pt>
                <c:pt idx="1683">
                  <c:v>0.25681078829961829</c:v>
                </c:pt>
                <c:pt idx="1684">
                  <c:v>0.25724156220137556</c:v>
                </c:pt>
                <c:pt idx="1685">
                  <c:v>0.25764547241052477</c:v>
                </c:pt>
                <c:pt idx="1686">
                  <c:v>0.25804004606095615</c:v>
                </c:pt>
                <c:pt idx="1687">
                  <c:v>0.25842156823497325</c:v>
                </c:pt>
                <c:pt idx="1688">
                  <c:v>0.25880394667867473</c:v>
                </c:pt>
                <c:pt idx="1689">
                  <c:v>0.25914171063078389</c:v>
                </c:pt>
                <c:pt idx="1690">
                  <c:v>0.25947540668397889</c:v>
                </c:pt>
                <c:pt idx="1691">
                  <c:v>0.25981900349549897</c:v>
                </c:pt>
                <c:pt idx="1692">
                  <c:v>0.26019628018919955</c:v>
                </c:pt>
                <c:pt idx="1693">
                  <c:v>0.26059698631738554</c:v>
                </c:pt>
                <c:pt idx="1694">
                  <c:v>0.26096508577857053</c:v>
                </c:pt>
                <c:pt idx="1695">
                  <c:v>0.2613447598151723</c:v>
                </c:pt>
                <c:pt idx="1696">
                  <c:v>0.26170318297229239</c:v>
                </c:pt>
                <c:pt idx="1697">
                  <c:v>0.26203401995597481</c:v>
                </c:pt>
                <c:pt idx="1698">
                  <c:v>0.26236517370409629</c:v>
                </c:pt>
                <c:pt idx="1699">
                  <c:v>0.26271745541851038</c:v>
                </c:pt>
                <c:pt idx="1700">
                  <c:v>0.26302146174121471</c:v>
                </c:pt>
                <c:pt idx="1701">
                  <c:v>0.26328427525498282</c:v>
                </c:pt>
                <c:pt idx="1702">
                  <c:v>0.26353691793794881</c:v>
                </c:pt>
                <c:pt idx="1703">
                  <c:v>0.26379477844091209</c:v>
                </c:pt>
                <c:pt idx="1704">
                  <c:v>0.26409325429069508</c:v>
                </c:pt>
                <c:pt idx="1705">
                  <c:v>0.26440576918475323</c:v>
                </c:pt>
                <c:pt idx="1706">
                  <c:v>0.26476258960682852</c:v>
                </c:pt>
                <c:pt idx="1707">
                  <c:v>0.26508308145119991</c:v>
                </c:pt>
                <c:pt idx="1708">
                  <c:v>0.26539879727925797</c:v>
                </c:pt>
                <c:pt idx="1709">
                  <c:v>0.26568587128131754</c:v>
                </c:pt>
                <c:pt idx="1710">
                  <c:v>0.26596141692050779</c:v>
                </c:pt>
                <c:pt idx="1711">
                  <c:v>0.26621235053547182</c:v>
                </c:pt>
                <c:pt idx="1712">
                  <c:v>0.26640130903433312</c:v>
                </c:pt>
                <c:pt idx="1713">
                  <c:v>0.2666648597784293</c:v>
                </c:pt>
                <c:pt idx="1714">
                  <c:v>0.2669447954505989</c:v>
                </c:pt>
                <c:pt idx="1715">
                  <c:v>0.26724086078356962</c:v>
                </c:pt>
                <c:pt idx="1716">
                  <c:v>0.26755119883092643</c:v>
                </c:pt>
                <c:pt idx="1717">
                  <c:v>0.26787244218290573</c:v>
                </c:pt>
                <c:pt idx="1718">
                  <c:v>0.26816444410079238</c:v>
                </c:pt>
                <c:pt idx="1719">
                  <c:v>0.26840719354786663</c:v>
                </c:pt>
                <c:pt idx="1720">
                  <c:v>0.26866397089896399</c:v>
                </c:pt>
                <c:pt idx="1721">
                  <c:v>0.26890721978057602</c:v>
                </c:pt>
                <c:pt idx="1722">
                  <c:v>0.26913521745086061</c:v>
                </c:pt>
                <c:pt idx="1723">
                  <c:v>0.26932520560559531</c:v>
                </c:pt>
                <c:pt idx="1724">
                  <c:v>0.26956992129015472</c:v>
                </c:pt>
                <c:pt idx="1725">
                  <c:v>0.26982434689857504</c:v>
                </c:pt>
                <c:pt idx="1726">
                  <c:v>0.2700754615206436</c:v>
                </c:pt>
                <c:pt idx="1727">
                  <c:v>0.27036493275172818</c:v>
                </c:pt>
                <c:pt idx="1728">
                  <c:v>0.27063011154220179</c:v>
                </c:pt>
                <c:pt idx="1729">
                  <c:v>0.2708565727945586</c:v>
                </c:pt>
                <c:pt idx="1730">
                  <c:v>0.27114164482495423</c:v>
                </c:pt>
                <c:pt idx="1731">
                  <c:v>0.27141946680476053</c:v>
                </c:pt>
                <c:pt idx="1732">
                  <c:v>0.2716401705942148</c:v>
                </c:pt>
                <c:pt idx="1733">
                  <c:v>0.27185150696084659</c:v>
                </c:pt>
                <c:pt idx="1734">
                  <c:v>0.27206735162256546</c:v>
                </c:pt>
                <c:pt idx="1735">
                  <c:v>0.27227645176139775</c:v>
                </c:pt>
                <c:pt idx="1736">
                  <c:v>0.27246046382533484</c:v>
                </c:pt>
                <c:pt idx="1737">
                  <c:v>0.27267072991480662</c:v>
                </c:pt>
                <c:pt idx="1738">
                  <c:v>0.27290627157150432</c:v>
                </c:pt>
                <c:pt idx="1739">
                  <c:v>0.27310322984570973</c:v>
                </c:pt>
                <c:pt idx="1740">
                  <c:v>0.27328530417041846</c:v>
                </c:pt>
                <c:pt idx="1741">
                  <c:v>0.27348416214097532</c:v>
                </c:pt>
                <c:pt idx="1742">
                  <c:v>0.2736713455974179</c:v>
                </c:pt>
                <c:pt idx="1743">
                  <c:v>0.27384611724314284</c:v>
                </c:pt>
                <c:pt idx="1744">
                  <c:v>0.27406796800509076</c:v>
                </c:pt>
                <c:pt idx="1745">
                  <c:v>0.27427496676197699</c:v>
                </c:pt>
                <c:pt idx="1746">
                  <c:v>0.27448096859236792</c:v>
                </c:pt>
                <c:pt idx="1747">
                  <c:v>0.27469464058395493</c:v>
                </c:pt>
                <c:pt idx="1748">
                  <c:v>0.27490128441352196</c:v>
                </c:pt>
                <c:pt idx="1749">
                  <c:v>0.27514318520171649</c:v>
                </c:pt>
                <c:pt idx="1750">
                  <c:v>0.2753574678680209</c:v>
                </c:pt>
                <c:pt idx="1751">
                  <c:v>0.27554982306815612</c:v>
                </c:pt>
                <c:pt idx="1752">
                  <c:v>0.27578010359471045</c:v>
                </c:pt>
                <c:pt idx="1753">
                  <c:v>0.27603843794548322</c:v>
                </c:pt>
                <c:pt idx="1754">
                  <c:v>0.27625369785047743</c:v>
                </c:pt>
                <c:pt idx="1755">
                  <c:v>0.27647338455233667</c:v>
                </c:pt>
                <c:pt idx="1756">
                  <c:v>0.27670252274680301</c:v>
                </c:pt>
                <c:pt idx="1757">
                  <c:v>0.276897099990774</c:v>
                </c:pt>
                <c:pt idx="1758">
                  <c:v>0.27710611666553825</c:v>
                </c:pt>
                <c:pt idx="1759">
                  <c:v>0.27739250172253238</c:v>
                </c:pt>
                <c:pt idx="1760">
                  <c:v>0.27765486297232789</c:v>
                </c:pt>
                <c:pt idx="1761">
                  <c:v>0.27785586150953195</c:v>
                </c:pt>
                <c:pt idx="1762">
                  <c:v>0.27806660685110529</c:v>
                </c:pt>
                <c:pt idx="1763">
                  <c:v>0.27830119691470623</c:v>
                </c:pt>
                <c:pt idx="1764">
                  <c:v>0.27853728741935996</c:v>
                </c:pt>
                <c:pt idx="1765">
                  <c:v>0.27876082354522552</c:v>
                </c:pt>
                <c:pt idx="1766">
                  <c:v>0.27903684596598627</c:v>
                </c:pt>
                <c:pt idx="1767">
                  <c:v>0.27929318802517628</c:v>
                </c:pt>
                <c:pt idx="1768">
                  <c:v>0.27951080544573131</c:v>
                </c:pt>
                <c:pt idx="1769">
                  <c:v>0.27975525100883097</c:v>
                </c:pt>
                <c:pt idx="1770">
                  <c:v>0.28003960602600653</c:v>
                </c:pt>
                <c:pt idx="1771">
                  <c:v>0.28029151463598384</c:v>
                </c:pt>
                <c:pt idx="1772">
                  <c:v>0.28054802074527463</c:v>
                </c:pt>
                <c:pt idx="1773">
                  <c:v>0.28076164278574878</c:v>
                </c:pt>
                <c:pt idx="1774">
                  <c:v>0.28096007274954082</c:v>
                </c:pt>
                <c:pt idx="1775">
                  <c:v>0.28114197935821067</c:v>
                </c:pt>
                <c:pt idx="1776">
                  <c:v>0.28133844610347031</c:v>
                </c:pt>
                <c:pt idx="1777">
                  <c:v>0.2815638581033878</c:v>
                </c:pt>
                <c:pt idx="1778">
                  <c:v>0.28176508769535236</c:v>
                </c:pt>
                <c:pt idx="1779">
                  <c:v>0.28196319730509828</c:v>
                </c:pt>
                <c:pt idx="1780">
                  <c:v>0.28213819029909937</c:v>
                </c:pt>
                <c:pt idx="1781">
                  <c:v>0.28223858528644569</c:v>
                </c:pt>
                <c:pt idx="1782">
                  <c:v>0.28236511540093906</c:v>
                </c:pt>
                <c:pt idx="1783">
                  <c:v>0.28248712482345834</c:v>
                </c:pt>
                <c:pt idx="1784">
                  <c:v>0.28258169223276131</c:v>
                </c:pt>
                <c:pt idx="1785">
                  <c:v>0.28266585676804484</c:v>
                </c:pt>
                <c:pt idx="1786">
                  <c:v>0.28273313424028385</c:v>
                </c:pt>
                <c:pt idx="1787">
                  <c:v>0.28278039330658378</c:v>
                </c:pt>
                <c:pt idx="1788">
                  <c:v>0.28280683754004693</c:v>
                </c:pt>
                <c:pt idx="1789">
                  <c:v>0.28282432415692549</c:v>
                </c:pt>
                <c:pt idx="1790">
                  <c:v>0.28280233097119684</c:v>
                </c:pt>
                <c:pt idx="1791">
                  <c:v>0.28275755799614921</c:v>
                </c:pt>
                <c:pt idx="1792">
                  <c:v>0.28267512502400532</c:v>
                </c:pt>
                <c:pt idx="1793">
                  <c:v>0.28252053830046309</c:v>
                </c:pt>
                <c:pt idx="1794">
                  <c:v>0.28236772752684347</c:v>
                </c:pt>
                <c:pt idx="1795">
                  <c:v>0.28220448353815497</c:v>
                </c:pt>
                <c:pt idx="1796">
                  <c:v>0.28199328919013489</c:v>
                </c:pt>
                <c:pt idx="1797">
                  <c:v>0.28177675978913058</c:v>
                </c:pt>
                <c:pt idx="1798">
                  <c:v>0.28153622351993574</c:v>
                </c:pt>
                <c:pt idx="1799">
                  <c:v>0.28131787248784051</c:v>
                </c:pt>
                <c:pt idx="1800">
                  <c:v>0.28111381136776553</c:v>
                </c:pt>
                <c:pt idx="1801">
                  <c:v>0.28087399616478786</c:v>
                </c:pt>
                <c:pt idx="1802">
                  <c:v>0.28064301373253281</c:v>
                </c:pt>
                <c:pt idx="1803">
                  <c:v>0.28037653343617269</c:v>
                </c:pt>
                <c:pt idx="1804">
                  <c:v>0.28006482550810607</c:v>
                </c:pt>
                <c:pt idx="1805">
                  <c:v>0.27971201152441177</c:v>
                </c:pt>
                <c:pt idx="1806">
                  <c:v>0.27937574554741879</c:v>
                </c:pt>
                <c:pt idx="1807">
                  <c:v>0.27904425641042047</c:v>
                </c:pt>
                <c:pt idx="1808">
                  <c:v>0.27870271952293169</c:v>
                </c:pt>
                <c:pt idx="1809">
                  <c:v>0.2783458141717377</c:v>
                </c:pt>
                <c:pt idx="1810">
                  <c:v>0.27802101139311375</c:v>
                </c:pt>
                <c:pt idx="1811">
                  <c:v>0.27769425017450383</c:v>
                </c:pt>
                <c:pt idx="1812">
                  <c:v>0.27733477518639937</c:v>
                </c:pt>
                <c:pt idx="1813">
                  <c:v>0.27699668384647097</c:v>
                </c:pt>
                <c:pt idx="1814">
                  <c:v>0.27663035265832775</c:v>
                </c:pt>
                <c:pt idx="1815">
                  <c:v>0.27624134942702933</c:v>
                </c:pt>
                <c:pt idx="1816">
                  <c:v>0.27585487654261326</c:v>
                </c:pt>
                <c:pt idx="1817">
                  <c:v>0.2754650393136765</c:v>
                </c:pt>
                <c:pt idx="1818">
                  <c:v>0.27507582464935271</c:v>
                </c:pt>
                <c:pt idx="1819">
                  <c:v>0.2746970234086234</c:v>
                </c:pt>
                <c:pt idx="1820">
                  <c:v>0.2743057963238193</c:v>
                </c:pt>
                <c:pt idx="1821">
                  <c:v>0.27392981644465803</c:v>
                </c:pt>
                <c:pt idx="1822">
                  <c:v>0.27355617581778263</c:v>
                </c:pt>
                <c:pt idx="1823">
                  <c:v>0.27317842053282687</c:v>
                </c:pt>
                <c:pt idx="1824">
                  <c:v>0.27278511503270519</c:v>
                </c:pt>
                <c:pt idx="1825">
                  <c:v>0.2724111674624457</c:v>
                </c:pt>
                <c:pt idx="1826">
                  <c:v>0.2720362089207698</c:v>
                </c:pt>
                <c:pt idx="1827">
                  <c:v>0.2716288266555818</c:v>
                </c:pt>
                <c:pt idx="1828">
                  <c:v>0.27118315188152792</c:v>
                </c:pt>
                <c:pt idx="1829">
                  <c:v>0.27072607248617137</c:v>
                </c:pt>
                <c:pt idx="1830">
                  <c:v>0.27027754034500706</c:v>
                </c:pt>
                <c:pt idx="1831">
                  <c:v>0.26983696611851316</c:v>
                </c:pt>
                <c:pt idx="1832">
                  <c:v>0.2694435726117444</c:v>
                </c:pt>
                <c:pt idx="1833">
                  <c:v>0.26899117229470509</c:v>
                </c:pt>
                <c:pt idx="1834">
                  <c:v>0.26848716029381747</c:v>
                </c:pt>
                <c:pt idx="1835">
                  <c:v>0.26794646542702905</c:v>
                </c:pt>
                <c:pt idx="1836">
                  <c:v>0.26734833070039221</c:v>
                </c:pt>
                <c:pt idx="1837">
                  <c:v>0.26676739088473533</c:v>
                </c:pt>
                <c:pt idx="1838">
                  <c:v>0.26618965836362718</c:v>
                </c:pt>
                <c:pt idx="1839">
                  <c:v>0.26560249393602703</c:v>
                </c:pt>
                <c:pt idx="1840">
                  <c:v>0.26499745994117957</c:v>
                </c:pt>
                <c:pt idx="1841">
                  <c:v>0.26436783792134078</c:v>
                </c:pt>
                <c:pt idx="1842">
                  <c:v>0.26374960181442542</c:v>
                </c:pt>
                <c:pt idx="1843">
                  <c:v>0.26310835595430343</c:v>
                </c:pt>
                <c:pt idx="1844">
                  <c:v>0.2624402136053185</c:v>
                </c:pt>
                <c:pt idx="1845">
                  <c:v>0.261748162869268</c:v>
                </c:pt>
                <c:pt idx="1846">
                  <c:v>0.26102916574321378</c:v>
                </c:pt>
                <c:pt idx="1847">
                  <c:v>0.26033430704767918</c:v>
                </c:pt>
                <c:pt idx="1848">
                  <c:v>0.25962529927748412</c:v>
                </c:pt>
                <c:pt idx="1849">
                  <c:v>0.25890911354353846</c:v>
                </c:pt>
                <c:pt idx="1850">
                  <c:v>0.25815392442111929</c:v>
                </c:pt>
                <c:pt idx="1851">
                  <c:v>0.25732623938479582</c:v>
                </c:pt>
                <c:pt idx="1852">
                  <c:v>0.25654185046190864</c:v>
                </c:pt>
                <c:pt idx="1853">
                  <c:v>0.25572455308128034</c:v>
                </c:pt>
                <c:pt idx="1854">
                  <c:v>0.25496960189081336</c:v>
                </c:pt>
                <c:pt idx="1855">
                  <c:v>0.25429494665155977</c:v>
                </c:pt>
                <c:pt idx="1856">
                  <c:v>0.25374781479452357</c:v>
                </c:pt>
                <c:pt idx="1857">
                  <c:v>0.25323040818757153</c:v>
                </c:pt>
                <c:pt idx="1858">
                  <c:v>0.25283480138441267</c:v>
                </c:pt>
                <c:pt idx="1859">
                  <c:v>0.25251606460649145</c:v>
                </c:pt>
                <c:pt idx="1860">
                  <c:v>0.2522771610374453</c:v>
                </c:pt>
                <c:pt idx="1861">
                  <c:v>0.2521119216004597</c:v>
                </c:pt>
                <c:pt idx="1862">
                  <c:v>0.25210375902264465</c:v>
                </c:pt>
                <c:pt idx="1863">
                  <c:v>0.25220708596461533</c:v>
                </c:pt>
                <c:pt idx="1864">
                  <c:v>0.25241398876447951</c:v>
                </c:pt>
                <c:pt idx="1865">
                  <c:v>0.25267803509846998</c:v>
                </c:pt>
                <c:pt idx="1866">
                  <c:v>0.25300981199269607</c:v>
                </c:pt>
                <c:pt idx="1867">
                  <c:v>0.25337928128358467</c:v>
                </c:pt>
                <c:pt idx="1868">
                  <c:v>0.25373408961353322</c:v>
                </c:pt>
                <c:pt idx="1869">
                  <c:v>0.25405576833969074</c:v>
                </c:pt>
                <c:pt idx="1870">
                  <c:v>0.25436368043780905</c:v>
                </c:pt>
                <c:pt idx="1871">
                  <c:v>0.25458418840334296</c:v>
                </c:pt>
                <c:pt idx="1872">
                  <c:v>0.25474706838370398</c:v>
                </c:pt>
                <c:pt idx="1873">
                  <c:v>0.25490731904855535</c:v>
                </c:pt>
                <c:pt idx="1874">
                  <c:v>0.25505344368080579</c:v>
                </c:pt>
                <c:pt idx="1875">
                  <c:v>0.25515675276729927</c:v>
                </c:pt>
                <c:pt idx="1876">
                  <c:v>0.2552218502115346</c:v>
                </c:pt>
                <c:pt idx="1877">
                  <c:v>0.25529868030352593</c:v>
                </c:pt>
                <c:pt idx="1878">
                  <c:v>0.25535952037266796</c:v>
                </c:pt>
                <c:pt idx="1879">
                  <c:v>0.25539999425507459</c:v>
                </c:pt>
                <c:pt idx="1880">
                  <c:v>0.2554324833139674</c:v>
                </c:pt>
                <c:pt idx="1881">
                  <c:v>0.25545026778609875</c:v>
                </c:pt>
                <c:pt idx="1882">
                  <c:v>0.25543613458918846</c:v>
                </c:pt>
                <c:pt idx="1883">
                  <c:v>0.25543812801461513</c:v>
                </c:pt>
                <c:pt idx="1884">
                  <c:v>0.25544011455746868</c:v>
                </c:pt>
                <c:pt idx="1885">
                  <c:v>0.25539128474339434</c:v>
                </c:pt>
                <c:pt idx="1886">
                  <c:v>0.25533581640875774</c:v>
                </c:pt>
                <c:pt idx="1887">
                  <c:v>0.25525352818969721</c:v>
                </c:pt>
                <c:pt idx="1888">
                  <c:v>0.25520466787378715</c:v>
                </c:pt>
                <c:pt idx="1889">
                  <c:v>0.25520952920102863</c:v>
                </c:pt>
                <c:pt idx="1890">
                  <c:v>0.25526426129833218</c:v>
                </c:pt>
                <c:pt idx="1891">
                  <c:v>0.2553505273114049</c:v>
                </c:pt>
                <c:pt idx="1892">
                  <c:v>0.25540014176391551</c:v>
                </c:pt>
                <c:pt idx="1893">
                  <c:v>0.25540785766630875</c:v>
                </c:pt>
                <c:pt idx="1894">
                  <c:v>0.25548553286521741</c:v>
                </c:pt>
                <c:pt idx="1895">
                  <c:v>0.25557637465858701</c:v>
                </c:pt>
                <c:pt idx="1896">
                  <c:v>0.2557109283963282</c:v>
                </c:pt>
                <c:pt idx="1897">
                  <c:v>0.25588738834317154</c:v>
                </c:pt>
                <c:pt idx="1898">
                  <c:v>0.2560529450435014</c:v>
                </c:pt>
                <c:pt idx="1899">
                  <c:v>0.25622163060523495</c:v>
                </c:pt>
                <c:pt idx="1900">
                  <c:v>0.25642787180990173</c:v>
                </c:pt>
                <c:pt idx="1901">
                  <c:v>0.25672681274650599</c:v>
                </c:pt>
                <c:pt idx="1902">
                  <c:v>0.25706316676914548</c:v>
                </c:pt>
                <c:pt idx="1903">
                  <c:v>0.25738894659816125</c:v>
                </c:pt>
                <c:pt idx="1904">
                  <c:v>0.25773319925400351</c:v>
                </c:pt>
                <c:pt idx="1905">
                  <c:v>0.25812023738165418</c:v>
                </c:pt>
                <c:pt idx="1906">
                  <c:v>0.25847316824611949</c:v>
                </c:pt>
                <c:pt idx="1907">
                  <c:v>0.25882586302228244</c:v>
                </c:pt>
                <c:pt idx="1908">
                  <c:v>0.25922225351827055</c:v>
                </c:pt>
                <c:pt idx="1909">
                  <c:v>0.25964023341468229</c:v>
                </c:pt>
                <c:pt idx="1910">
                  <c:v>0.26004153207003355</c:v>
                </c:pt>
                <c:pt idx="1911">
                  <c:v>0.26046946296310924</c:v>
                </c:pt>
                <c:pt idx="1912">
                  <c:v>0.26087145630815883</c:v>
                </c:pt>
                <c:pt idx="1913">
                  <c:v>0.26124094734388353</c:v>
                </c:pt>
                <c:pt idx="1914">
                  <c:v>0.26156459623248707</c:v>
                </c:pt>
                <c:pt idx="1915">
                  <c:v>0.26186677072826975</c:v>
                </c:pt>
                <c:pt idx="1916">
                  <c:v>0.26216589270819862</c:v>
                </c:pt>
                <c:pt idx="1917">
                  <c:v>0.26237785857833634</c:v>
                </c:pt>
                <c:pt idx="1918">
                  <c:v>0.26254800631277053</c:v>
                </c:pt>
                <c:pt idx="1919">
                  <c:v>0.26266041052487299</c:v>
                </c:pt>
                <c:pt idx="1920">
                  <c:v>0.26269660799247024</c:v>
                </c:pt>
                <c:pt idx="1921">
                  <c:v>0.26272798783876433</c:v>
                </c:pt>
                <c:pt idx="1922">
                  <c:v>0.26271386345859732</c:v>
                </c:pt>
                <c:pt idx="1923">
                  <c:v>0.26271625145422756</c:v>
                </c:pt>
                <c:pt idx="1924">
                  <c:v>0.26273039497534817</c:v>
                </c:pt>
                <c:pt idx="1925">
                  <c:v>0.26265420187662281</c:v>
                </c:pt>
                <c:pt idx="1926">
                  <c:v>0.26254854828998331</c:v>
                </c:pt>
                <c:pt idx="1927">
                  <c:v>0.26241869841756643</c:v>
                </c:pt>
                <c:pt idx="1928">
                  <c:v>0.26220865920922087</c:v>
                </c:pt>
                <c:pt idx="1929">
                  <c:v>0.26207779820275023</c:v>
                </c:pt>
                <c:pt idx="1930">
                  <c:v>0.2619752770911512</c:v>
                </c:pt>
                <c:pt idx="1931">
                  <c:v>0.26179999363630485</c:v>
                </c:pt>
                <c:pt idx="1932">
                  <c:v>0.26164249976607384</c:v>
                </c:pt>
                <c:pt idx="1933">
                  <c:v>0.26147695870331938</c:v>
                </c:pt>
                <c:pt idx="1934">
                  <c:v>0.2612370713297219</c:v>
                </c:pt>
                <c:pt idx="1935">
                  <c:v>0.26103236062316321</c:v>
                </c:pt>
                <c:pt idx="1936">
                  <c:v>0.26077914028541826</c:v>
                </c:pt>
                <c:pt idx="1937">
                  <c:v>0.26051277194434824</c:v>
                </c:pt>
                <c:pt idx="1938">
                  <c:v>0.26030221034597489</c:v>
                </c:pt>
                <c:pt idx="1939">
                  <c:v>0.26007979607264703</c:v>
                </c:pt>
                <c:pt idx="1940">
                  <c:v>0.25989127275360852</c:v>
                </c:pt>
                <c:pt idx="1941">
                  <c:v>0.2597475840802721</c:v>
                </c:pt>
                <c:pt idx="1942">
                  <c:v>0.25969122824830126</c:v>
                </c:pt>
                <c:pt idx="1943">
                  <c:v>0.25962573249796939</c:v>
                </c:pt>
                <c:pt idx="1944">
                  <c:v>0.25958922489560382</c:v>
                </c:pt>
                <c:pt idx="1945">
                  <c:v>0.25966415805747223</c:v>
                </c:pt>
                <c:pt idx="1946">
                  <c:v>0.25960188941249046</c:v>
                </c:pt>
                <c:pt idx="1947">
                  <c:v>0.25944853433255982</c:v>
                </c:pt>
                <c:pt idx="1948">
                  <c:v>0.25941594942057461</c:v>
                </c:pt>
                <c:pt idx="1949">
                  <c:v>0.25939670448705859</c:v>
                </c:pt>
                <c:pt idx="1950">
                  <c:v>0.25934213570492498</c:v>
                </c:pt>
                <c:pt idx="1951">
                  <c:v>0.25936322178677168</c:v>
                </c:pt>
                <c:pt idx="1952">
                  <c:v>0.25927344768105054</c:v>
                </c:pt>
                <c:pt idx="1953">
                  <c:v>0.25909099760038096</c:v>
                </c:pt>
                <c:pt idx="1954">
                  <c:v>0.25894165691993726</c:v>
                </c:pt>
                <c:pt idx="1955">
                  <c:v>0.2588045053495544</c:v>
                </c:pt>
                <c:pt idx="1956">
                  <c:v>0.25866905055755623</c:v>
                </c:pt>
                <c:pt idx="1957">
                  <c:v>0.25854245144418742</c:v>
                </c:pt>
                <c:pt idx="1958">
                  <c:v>0.25835069133276689</c:v>
                </c:pt>
                <c:pt idx="1959">
                  <c:v>0.25816064736320543</c:v>
                </c:pt>
                <c:pt idx="1960">
                  <c:v>0.2579092726923935</c:v>
                </c:pt>
                <c:pt idx="1961">
                  <c:v>0.25755798086543003</c:v>
                </c:pt>
                <c:pt idx="1962">
                  <c:v>0.25728548902866127</c:v>
                </c:pt>
                <c:pt idx="1963">
                  <c:v>0.25704809102794662</c:v>
                </c:pt>
                <c:pt idx="1964">
                  <c:v>0.25682009135416428</c:v>
                </c:pt>
                <c:pt idx="1965">
                  <c:v>0.25665981712236424</c:v>
                </c:pt>
                <c:pt idx="1966">
                  <c:v>0.25642536605381877</c:v>
                </c:pt>
                <c:pt idx="1967">
                  <c:v>0.25606810874471952</c:v>
                </c:pt>
                <c:pt idx="1968">
                  <c:v>0.25574432571736949</c:v>
                </c:pt>
                <c:pt idx="1969">
                  <c:v>0.25545398714082218</c:v>
                </c:pt>
                <c:pt idx="1970">
                  <c:v>0.25516929191494903</c:v>
                </c:pt>
                <c:pt idx="1971">
                  <c:v>0.25493191701505519</c:v>
                </c:pt>
                <c:pt idx="1972">
                  <c:v>0.25462808271230747</c:v>
                </c:pt>
                <c:pt idx="1973">
                  <c:v>0.25425450405757455</c:v>
                </c:pt>
                <c:pt idx="1974">
                  <c:v>0.25390156049995866</c:v>
                </c:pt>
                <c:pt idx="1975">
                  <c:v>0.25357110506592334</c:v>
                </c:pt>
                <c:pt idx="1976">
                  <c:v>0.25328394727473791</c:v>
                </c:pt>
                <c:pt idx="1977">
                  <c:v>0.25295177011828285</c:v>
                </c:pt>
                <c:pt idx="1978">
                  <c:v>0.25262712342395971</c:v>
                </c:pt>
                <c:pt idx="1979">
                  <c:v>0.25227475198273119</c:v>
                </c:pt>
                <c:pt idx="1980">
                  <c:v>0.25187887846358442</c:v>
                </c:pt>
                <c:pt idx="1981">
                  <c:v>0.25151088983602449</c:v>
                </c:pt>
                <c:pt idx="1982">
                  <c:v>0.25116799129981454</c:v>
                </c:pt>
                <c:pt idx="1983">
                  <c:v>0.25077305000309474</c:v>
                </c:pt>
                <c:pt idx="1984">
                  <c:v>0.25031726414912958</c:v>
                </c:pt>
                <c:pt idx="1985">
                  <c:v>0.24994930131856885</c:v>
                </c:pt>
                <c:pt idx="1986">
                  <c:v>0.24960033177961802</c:v>
                </c:pt>
                <c:pt idx="1987">
                  <c:v>0.24924397715663141</c:v>
                </c:pt>
                <c:pt idx="1988">
                  <c:v>0.24895863457973641</c:v>
                </c:pt>
                <c:pt idx="1989">
                  <c:v>0.24862396808149059</c:v>
                </c:pt>
                <c:pt idx="1990">
                  <c:v>0.24822041915944135</c:v>
                </c:pt>
                <c:pt idx="1991">
                  <c:v>0.24787458445376009</c:v>
                </c:pt>
                <c:pt idx="1992">
                  <c:v>0.24757293522041304</c:v>
                </c:pt>
                <c:pt idx="1993">
                  <c:v>0.24721588558710103</c:v>
                </c:pt>
                <c:pt idx="1994">
                  <c:v>0.24682854024361475</c:v>
                </c:pt>
                <c:pt idx="1995">
                  <c:v>0.2465113021054979</c:v>
                </c:pt>
                <c:pt idx="1996">
                  <c:v>0.24622673470488651</c:v>
                </c:pt>
                <c:pt idx="1997">
                  <c:v>0.2459047623888132</c:v>
                </c:pt>
                <c:pt idx="1998">
                  <c:v>0.24564780384125887</c:v>
                </c:pt>
                <c:pt idx="1999">
                  <c:v>0.24527574051766354</c:v>
                </c:pt>
                <c:pt idx="2000">
                  <c:v>0.24485414869312672</c:v>
                </c:pt>
                <c:pt idx="2001">
                  <c:v>0.24448818237461625</c:v>
                </c:pt>
                <c:pt idx="2002">
                  <c:v>0.24415458060277229</c:v>
                </c:pt>
                <c:pt idx="2003">
                  <c:v>0.24380186373961021</c:v>
                </c:pt>
                <c:pt idx="2004">
                  <c:v>0.24346405957026462</c:v>
                </c:pt>
                <c:pt idx="2005">
                  <c:v>0.24313705375045111</c:v>
                </c:pt>
                <c:pt idx="2006">
                  <c:v>0.24281108261751819</c:v>
                </c:pt>
                <c:pt idx="2007">
                  <c:v>0.2424689088141796</c:v>
                </c:pt>
                <c:pt idx="2008">
                  <c:v>0.2421280592401045</c:v>
                </c:pt>
                <c:pt idx="2009">
                  <c:v>0.24178950597991886</c:v>
                </c:pt>
                <c:pt idx="2010">
                  <c:v>0.24144522079924721</c:v>
                </c:pt>
                <c:pt idx="2011">
                  <c:v>0.24117059535422733</c:v>
                </c:pt>
                <c:pt idx="2012">
                  <c:v>0.24093013768646809</c:v>
                </c:pt>
                <c:pt idx="2013">
                  <c:v>0.24059998161034749</c:v>
                </c:pt>
                <c:pt idx="2014">
                  <c:v>0.24027623141740617</c:v>
                </c:pt>
                <c:pt idx="2015">
                  <c:v>0.23993711894916558</c:v>
                </c:pt>
                <c:pt idx="2016">
                  <c:v>0.23948615325242295</c:v>
                </c:pt>
                <c:pt idx="2017">
                  <c:v>0.239171797117644</c:v>
                </c:pt>
                <c:pt idx="2018">
                  <c:v>0.23892172514299656</c:v>
                </c:pt>
                <c:pt idx="2019">
                  <c:v>0.23859239033689383</c:v>
                </c:pt>
                <c:pt idx="2020">
                  <c:v>0.2382980590631871</c:v>
                </c:pt>
                <c:pt idx="2021">
                  <c:v>0.23798542404121026</c:v>
                </c:pt>
                <c:pt idx="2022">
                  <c:v>0.23761795444128894</c:v>
                </c:pt>
                <c:pt idx="2023">
                  <c:v>0.23728516193215785</c:v>
                </c:pt>
                <c:pt idx="2024">
                  <c:v>0.23700864253769729</c:v>
                </c:pt>
                <c:pt idx="2025">
                  <c:v>0.23673088947549037</c:v>
                </c:pt>
                <c:pt idx="2026">
                  <c:v>0.2364337258933529</c:v>
                </c:pt>
                <c:pt idx="2027">
                  <c:v>0.23614848493346588</c:v>
                </c:pt>
                <c:pt idx="2028">
                  <c:v>0.23591357464256837</c:v>
                </c:pt>
                <c:pt idx="2029">
                  <c:v>0.23572943521852455</c:v>
                </c:pt>
                <c:pt idx="2030">
                  <c:v>0.23537937563469016</c:v>
                </c:pt>
                <c:pt idx="2031">
                  <c:v>0.23522114170668593</c:v>
                </c:pt>
                <c:pt idx="2032">
                  <c:v>0.23489738251786837</c:v>
                </c:pt>
                <c:pt idx="2033">
                  <c:v>0.23447518099393541</c:v>
                </c:pt>
                <c:pt idx="2034">
                  <c:v>0.23426223854000464</c:v>
                </c:pt>
                <c:pt idx="2035">
                  <c:v>0.23396346742042851</c:v>
                </c:pt>
                <c:pt idx="2036">
                  <c:v>0.23372841926421498</c:v>
                </c:pt>
                <c:pt idx="2037">
                  <c:v>0.2335272763943822</c:v>
                </c:pt>
                <c:pt idx="2038">
                  <c:v>0.23325621712259445</c:v>
                </c:pt>
                <c:pt idx="2039">
                  <c:v>0.2330438821128028</c:v>
                </c:pt>
                <c:pt idx="2040">
                  <c:v>0.23290315609380996</c:v>
                </c:pt>
                <c:pt idx="2041">
                  <c:v>0.23279700816439564</c:v>
                </c:pt>
                <c:pt idx="2042">
                  <c:v>0.23261407367012174</c:v>
                </c:pt>
                <c:pt idx="2043">
                  <c:v>0.23237713148556607</c:v>
                </c:pt>
                <c:pt idx="2044">
                  <c:v>0.23197921589805884</c:v>
                </c:pt>
                <c:pt idx="2045">
                  <c:v>0.23162526241241024</c:v>
                </c:pt>
                <c:pt idx="2046">
                  <c:v>0.23154783530859055</c:v>
                </c:pt>
                <c:pt idx="2047">
                  <c:v>0.2314019123379886</c:v>
                </c:pt>
                <c:pt idx="2048">
                  <c:v>0.23136542534815005</c:v>
                </c:pt>
                <c:pt idx="2049">
                  <c:v>0.23134862656261559</c:v>
                </c:pt>
                <c:pt idx="2050">
                  <c:v>0.2310815078917787</c:v>
                </c:pt>
                <c:pt idx="2051">
                  <c:v>0.23085438054906679</c:v>
                </c:pt>
                <c:pt idx="2052">
                  <c:v>0.23050240650515696</c:v>
                </c:pt>
                <c:pt idx="2053">
                  <c:v>0.23008851703831326</c:v>
                </c:pt>
                <c:pt idx="2054">
                  <c:v>0.2297700419884352</c:v>
                </c:pt>
                <c:pt idx="2055">
                  <c:v>0.22939148312754365</c:v>
                </c:pt>
                <c:pt idx="2056">
                  <c:v>0.22913101806323791</c:v>
                </c:pt>
                <c:pt idx="2057">
                  <c:v>0.22906549191221556</c:v>
                </c:pt>
                <c:pt idx="2058">
                  <c:v>0.22882505469927161</c:v>
                </c:pt>
                <c:pt idx="2059">
                  <c:v>0.22837767148681976</c:v>
                </c:pt>
                <c:pt idx="2060">
                  <c:v>0.22800613586238339</c:v>
                </c:pt>
                <c:pt idx="2061">
                  <c:v>0.22750110757076702</c:v>
                </c:pt>
                <c:pt idx="2062">
                  <c:v>0.22726634534477197</c:v>
                </c:pt>
                <c:pt idx="2063">
                  <c:v>0.22731453330834608</c:v>
                </c:pt>
                <c:pt idx="2064">
                  <c:v>0.22696010620576182</c:v>
                </c:pt>
                <c:pt idx="2065">
                  <c:v>0.22656822935755261</c:v>
                </c:pt>
                <c:pt idx="2066">
                  <c:v>0.2260598067661409</c:v>
                </c:pt>
                <c:pt idx="2067">
                  <c:v>0.22545994098431935</c:v>
                </c:pt>
                <c:pt idx="2068">
                  <c:v>0.22527231949671178</c:v>
                </c:pt>
                <c:pt idx="2069">
                  <c:v>0.22514711528819312</c:v>
                </c:pt>
                <c:pt idx="2070">
                  <c:v>0.22494911886970861</c:v>
                </c:pt>
                <c:pt idx="2071">
                  <c:v>0.22465596813309574</c:v>
                </c:pt>
                <c:pt idx="2072">
                  <c:v>0.22390673832108479</c:v>
                </c:pt>
                <c:pt idx="2073">
                  <c:v>0.22303991841371959</c:v>
                </c:pt>
                <c:pt idx="2074">
                  <c:v>0.22248353725777428</c:v>
                </c:pt>
                <c:pt idx="2075">
                  <c:v>0.22201492643111168</c:v>
                </c:pt>
                <c:pt idx="2076">
                  <c:v>0.22182192969532114</c:v>
                </c:pt>
                <c:pt idx="2077">
                  <c:v>0.22184423150032409</c:v>
                </c:pt>
                <c:pt idx="2078">
                  <c:v>0.22148981023754077</c:v>
                </c:pt>
                <c:pt idx="2079">
                  <c:v>0.22088698088807182</c:v>
                </c:pt>
                <c:pt idx="2080">
                  <c:v>0.22029698522404439</c:v>
                </c:pt>
                <c:pt idx="2081">
                  <c:v>0.21975864614547011</c:v>
                </c:pt>
                <c:pt idx="2082">
                  <c:v>0.21926577541056777</c:v>
                </c:pt>
                <c:pt idx="2083">
                  <c:v>0.21883832651233417</c:v>
                </c:pt>
                <c:pt idx="2084">
                  <c:v>0.21843885608587152</c:v>
                </c:pt>
                <c:pt idx="2085">
                  <c:v>0.21799027329624673</c:v>
                </c:pt>
                <c:pt idx="2086">
                  <c:v>0.21769484736788305</c:v>
                </c:pt>
                <c:pt idx="2087">
                  <c:v>0.2172293952639297</c:v>
                </c:pt>
                <c:pt idx="2088">
                  <c:v>0.21669862279859328</c:v>
                </c:pt>
                <c:pt idx="2089">
                  <c:v>0.21639490123234764</c:v>
                </c:pt>
                <c:pt idx="2090">
                  <c:v>0.21598202844456407</c:v>
                </c:pt>
                <c:pt idx="2091">
                  <c:v>0.21559679527877187</c:v>
                </c:pt>
                <c:pt idx="2092">
                  <c:v>0.21514569305703049</c:v>
                </c:pt>
                <c:pt idx="2093">
                  <c:v>0.21450567263751311</c:v>
                </c:pt>
                <c:pt idx="2094">
                  <c:v>0.21389224295382467</c:v>
                </c:pt>
                <c:pt idx="2095">
                  <c:v>0.21345416563766961</c:v>
                </c:pt>
                <c:pt idx="2096">
                  <c:v>0.21307065906879971</c:v>
                </c:pt>
                <c:pt idx="2097">
                  <c:v>0.21238161131859543</c:v>
                </c:pt>
                <c:pt idx="2098">
                  <c:v>0.21176296168942191</c:v>
                </c:pt>
                <c:pt idx="2099">
                  <c:v>0.21139304137451789</c:v>
                </c:pt>
                <c:pt idx="2100">
                  <c:v>0.21089808580797642</c:v>
                </c:pt>
                <c:pt idx="2101">
                  <c:v>0.21067925827659861</c:v>
                </c:pt>
                <c:pt idx="2102">
                  <c:v>0.2105349771306021</c:v>
                </c:pt>
                <c:pt idx="2103">
                  <c:v>0.21006969559299185</c:v>
                </c:pt>
                <c:pt idx="2104">
                  <c:v>0.20982075102700914</c:v>
                </c:pt>
                <c:pt idx="2105">
                  <c:v>0.20951062106409624</c:v>
                </c:pt>
                <c:pt idx="2106">
                  <c:v>0.20919076940095757</c:v>
                </c:pt>
                <c:pt idx="2107">
                  <c:v>0.20901759319620103</c:v>
                </c:pt>
                <c:pt idx="2108">
                  <c:v>0.20859608100895277</c:v>
                </c:pt>
                <c:pt idx="2109">
                  <c:v>0.20832318627842991</c:v>
                </c:pt>
                <c:pt idx="2110">
                  <c:v>0.20786179478478428</c:v>
                </c:pt>
                <c:pt idx="2111">
                  <c:v>0.20729400171623191</c:v>
                </c:pt>
                <c:pt idx="2112">
                  <c:v>0.20676064084781329</c:v>
                </c:pt>
                <c:pt idx="2113">
                  <c:v>0.20597475827475478</c:v>
                </c:pt>
                <c:pt idx="2114">
                  <c:v>0.20552279984203478</c:v>
                </c:pt>
                <c:pt idx="2115">
                  <c:v>0.20499265016376741</c:v>
                </c:pt>
                <c:pt idx="2116">
                  <c:v>0.20433651062315836</c:v>
                </c:pt>
                <c:pt idx="2117">
                  <c:v>0.2039708639459564</c:v>
                </c:pt>
                <c:pt idx="2118">
                  <c:v>0.20367884396034205</c:v>
                </c:pt>
                <c:pt idx="2119">
                  <c:v>0.20320592662569922</c:v>
                </c:pt>
                <c:pt idx="2120">
                  <c:v>0.20276984988555044</c:v>
                </c:pt>
                <c:pt idx="2121">
                  <c:v>0.20264688128942954</c:v>
                </c:pt>
                <c:pt idx="2122">
                  <c:v>0.20218824576458294</c:v>
                </c:pt>
                <c:pt idx="2123">
                  <c:v>0.20156710977725625</c:v>
                </c:pt>
                <c:pt idx="2124">
                  <c:v>0.20145294089353324</c:v>
                </c:pt>
                <c:pt idx="2125">
                  <c:v>0.20127258605773624</c:v>
                </c:pt>
                <c:pt idx="2126">
                  <c:v>0.20106378157809868</c:v>
                </c:pt>
                <c:pt idx="2127">
                  <c:v>0.20082441630859246</c:v>
                </c:pt>
                <c:pt idx="2128">
                  <c:v>0.20042171053174881</c:v>
                </c:pt>
                <c:pt idx="2129">
                  <c:v>0.2001135988914293</c:v>
                </c:pt>
                <c:pt idx="2130">
                  <c:v>0.19953189940877455</c:v>
                </c:pt>
                <c:pt idx="2131">
                  <c:v>0.19952260226651555</c:v>
                </c:pt>
                <c:pt idx="2132">
                  <c:v>0.19967457042623984</c:v>
                </c:pt>
                <c:pt idx="2133">
                  <c:v>0.19940323491182368</c:v>
                </c:pt>
                <c:pt idx="2134">
                  <c:v>0.19945968726301741</c:v>
                </c:pt>
                <c:pt idx="2135">
                  <c:v>0.19891237182787255</c:v>
                </c:pt>
                <c:pt idx="2136">
                  <c:v>0.1985105025125545</c:v>
                </c:pt>
                <c:pt idx="2137">
                  <c:v>0.19819565375272022</c:v>
                </c:pt>
                <c:pt idx="2138">
                  <c:v>0.19762653039416356</c:v>
                </c:pt>
                <c:pt idx="2139">
                  <c:v>0.19758269829781958</c:v>
                </c:pt>
                <c:pt idx="2140">
                  <c:v>0.19672269442949764</c:v>
                </c:pt>
                <c:pt idx="2141">
                  <c:v>0.19592536438047672</c:v>
                </c:pt>
                <c:pt idx="2142">
                  <c:v>0.19445656761118843</c:v>
                </c:pt>
                <c:pt idx="2143">
                  <c:v>0.19387600712284483</c:v>
                </c:pt>
                <c:pt idx="2144">
                  <c:v>0.19384035710900349</c:v>
                </c:pt>
                <c:pt idx="2145">
                  <c:v>0.19373383892255922</c:v>
                </c:pt>
                <c:pt idx="2146">
                  <c:v>0.19475478905221852</c:v>
                </c:pt>
                <c:pt idx="2147">
                  <c:v>0.19528423855957441</c:v>
                </c:pt>
                <c:pt idx="2148">
                  <c:v>0.19502185782813597</c:v>
                </c:pt>
                <c:pt idx="2149">
                  <c:v>0.19483125602300358</c:v>
                </c:pt>
                <c:pt idx="2150">
                  <c:v>0.19371271092933909</c:v>
                </c:pt>
              </c:numCache>
            </c:numRef>
          </c:yVal>
          <c:smooth val="1"/>
          <c:extLst>
            <c:ext xmlns:c16="http://schemas.microsoft.com/office/drawing/2014/chart" uri="{C3380CC4-5D6E-409C-BE32-E72D297353CC}">
              <c16:uniqueId val="{0000004A-1C1D-46AE-B92F-7DA50429CA8D}"/>
            </c:ext>
          </c:extLst>
        </c:ser>
        <c:ser>
          <c:idx val="75"/>
          <c:order val="75"/>
          <c:spPr>
            <a:ln w="19050" cap="rnd">
              <a:solidFill>
                <a:schemeClr val="accent4">
                  <a:lumMod val="8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Database'!$EF$122:$EF$2272</c:f>
              <c:numCache>
                <c:formatCode>General</c:formatCode>
                <c:ptCount val="2151"/>
                <c:pt idx="0">
                  <c:v>9.9317987862497445E-2</c:v>
                </c:pt>
                <c:pt idx="1">
                  <c:v>0.11251323937939584</c:v>
                </c:pt>
                <c:pt idx="2">
                  <c:v>0.10918805106897128</c:v>
                </c:pt>
                <c:pt idx="3">
                  <c:v>0.10502295186613582</c:v>
                </c:pt>
                <c:pt idx="4">
                  <c:v>0.10456721343076943</c:v>
                </c:pt>
                <c:pt idx="5">
                  <c:v>0.10297346475824787</c:v>
                </c:pt>
                <c:pt idx="6">
                  <c:v>0.10845660726733164</c:v>
                </c:pt>
                <c:pt idx="7">
                  <c:v>0.11019663870388052</c:v>
                </c:pt>
                <c:pt idx="8">
                  <c:v>0.10667095792250642</c:v>
                </c:pt>
                <c:pt idx="9">
                  <c:v>0.10177041939592402</c:v>
                </c:pt>
                <c:pt idx="10">
                  <c:v>0.10132222557358601</c:v>
                </c:pt>
                <c:pt idx="11">
                  <c:v>0.10437222617157356</c:v>
                </c:pt>
                <c:pt idx="12">
                  <c:v>0.10668205007397953</c:v>
                </c:pt>
                <c:pt idx="13">
                  <c:v>0.10962999762322574</c:v>
                </c:pt>
                <c:pt idx="14">
                  <c:v>0.10823559872014521</c:v>
                </c:pt>
                <c:pt idx="15">
                  <c:v>0.10294377990002235</c:v>
                </c:pt>
                <c:pt idx="16">
                  <c:v>9.8298300036393338E-2</c:v>
                </c:pt>
                <c:pt idx="17">
                  <c:v>0.10077215868380018</c:v>
                </c:pt>
                <c:pt idx="18">
                  <c:v>0.10897787640000735</c:v>
                </c:pt>
                <c:pt idx="19">
                  <c:v>0.11057421373983917</c:v>
                </c:pt>
                <c:pt idx="20">
                  <c:v>0.11073464219419042</c:v>
                </c:pt>
                <c:pt idx="21">
                  <c:v>0.10895418291071224</c:v>
                </c:pt>
                <c:pt idx="22">
                  <c:v>0.10844888160008415</c:v>
                </c:pt>
                <c:pt idx="23">
                  <c:v>0.10688066089882549</c:v>
                </c:pt>
                <c:pt idx="24">
                  <c:v>0.1064488208102959</c:v>
                </c:pt>
                <c:pt idx="25">
                  <c:v>0.10288994490892488</c:v>
                </c:pt>
                <c:pt idx="26">
                  <c:v>0.10506968217990324</c:v>
                </c:pt>
                <c:pt idx="27">
                  <c:v>0.10876249811914296</c:v>
                </c:pt>
                <c:pt idx="28">
                  <c:v>0.10421210667377824</c:v>
                </c:pt>
                <c:pt idx="29">
                  <c:v>0.11011435996794505</c:v>
                </c:pt>
                <c:pt idx="30">
                  <c:v>0.1131294722552898</c:v>
                </c:pt>
                <c:pt idx="31">
                  <c:v>0.10959737566383072</c:v>
                </c:pt>
                <c:pt idx="32">
                  <c:v>0.11121972897216625</c:v>
                </c:pt>
                <c:pt idx="33">
                  <c:v>0.11045176323261595</c:v>
                </c:pt>
                <c:pt idx="34">
                  <c:v>0.10848608799375957</c:v>
                </c:pt>
                <c:pt idx="35">
                  <c:v>0.1090968721789518</c:v>
                </c:pt>
                <c:pt idx="36">
                  <c:v>0.11288648480483203</c:v>
                </c:pt>
                <c:pt idx="37">
                  <c:v>0.1153203204653272</c:v>
                </c:pt>
                <c:pt idx="38">
                  <c:v>0.11631741299287808</c:v>
                </c:pt>
                <c:pt idx="39">
                  <c:v>0.11399270296995812</c:v>
                </c:pt>
                <c:pt idx="40">
                  <c:v>0.11174423022324696</c:v>
                </c:pt>
                <c:pt idx="41">
                  <c:v>0.11248367458021336</c:v>
                </c:pt>
                <c:pt idx="42">
                  <c:v>0.11348993746535126</c:v>
                </c:pt>
                <c:pt idx="43">
                  <c:v>0.11444761211392578</c:v>
                </c:pt>
                <c:pt idx="44">
                  <c:v>0.11459965125512883</c:v>
                </c:pt>
                <c:pt idx="45">
                  <c:v>0.11395672180675015</c:v>
                </c:pt>
                <c:pt idx="46">
                  <c:v>0.1151973145963285</c:v>
                </c:pt>
                <c:pt idx="47">
                  <c:v>0.11751452380058743</c:v>
                </c:pt>
                <c:pt idx="48">
                  <c:v>0.11807867507536186</c:v>
                </c:pt>
                <c:pt idx="49">
                  <c:v>0.11762657441291229</c:v>
                </c:pt>
                <c:pt idx="50">
                  <c:v>0.11672682679893792</c:v>
                </c:pt>
                <c:pt idx="51">
                  <c:v>0.11694619323559917</c:v>
                </c:pt>
                <c:pt idx="52">
                  <c:v>0.11889308066690647</c:v>
                </c:pt>
                <c:pt idx="53">
                  <c:v>0.11974631100154172</c:v>
                </c:pt>
                <c:pt idx="54">
                  <c:v>0.11889849490321606</c:v>
                </c:pt>
                <c:pt idx="55">
                  <c:v>0.11790385638251222</c:v>
                </c:pt>
                <c:pt idx="56">
                  <c:v>0.11850896113860922</c:v>
                </c:pt>
                <c:pt idx="57">
                  <c:v>0.11999512423115836</c:v>
                </c:pt>
                <c:pt idx="58">
                  <c:v>0.12023989597114143</c:v>
                </c:pt>
                <c:pt idx="59">
                  <c:v>0.12148937919767107</c:v>
                </c:pt>
                <c:pt idx="60">
                  <c:v>0.12290780260054275</c:v>
                </c:pt>
                <c:pt idx="61">
                  <c:v>0.12251555715573571</c:v>
                </c:pt>
                <c:pt idx="62">
                  <c:v>0.12266859491182018</c:v>
                </c:pt>
                <c:pt idx="63">
                  <c:v>0.12314446773852739</c:v>
                </c:pt>
                <c:pt idx="64">
                  <c:v>0.12334124944340684</c:v>
                </c:pt>
                <c:pt idx="65">
                  <c:v>0.12361193107088586</c:v>
                </c:pt>
                <c:pt idx="66">
                  <c:v>0.12472054317542751</c:v>
                </c:pt>
                <c:pt idx="67">
                  <c:v>0.12666642660792618</c:v>
                </c:pt>
                <c:pt idx="68">
                  <c:v>0.12701063705924864</c:v>
                </c:pt>
                <c:pt idx="69">
                  <c:v>0.1271197218369135</c:v>
                </c:pt>
                <c:pt idx="70">
                  <c:v>0.12765088276917755</c:v>
                </c:pt>
                <c:pt idx="71">
                  <c:v>0.12877816679362433</c:v>
                </c:pt>
                <c:pt idx="72">
                  <c:v>0.12967735843902517</c:v>
                </c:pt>
                <c:pt idx="73">
                  <c:v>0.13018083308944742</c:v>
                </c:pt>
                <c:pt idx="74">
                  <c:v>0.1308867676441344</c:v>
                </c:pt>
                <c:pt idx="75">
                  <c:v>0.13161598283991507</c:v>
                </c:pt>
                <c:pt idx="76">
                  <c:v>0.13200026167890325</c:v>
                </c:pt>
                <c:pt idx="77">
                  <c:v>0.13235616823114738</c:v>
                </c:pt>
                <c:pt idx="78">
                  <c:v>0.13309032396097611</c:v>
                </c:pt>
                <c:pt idx="79">
                  <c:v>0.13457950229818483</c:v>
                </c:pt>
                <c:pt idx="80">
                  <c:v>0.13599260154098783</c:v>
                </c:pt>
                <c:pt idx="81">
                  <c:v>0.13646671764016147</c:v>
                </c:pt>
                <c:pt idx="82">
                  <c:v>0.1371892627861008</c:v>
                </c:pt>
                <c:pt idx="83">
                  <c:v>0.13801902421145079</c:v>
                </c:pt>
                <c:pt idx="84">
                  <c:v>0.13880341127603074</c:v>
                </c:pt>
                <c:pt idx="85">
                  <c:v>0.13976797747391015</c:v>
                </c:pt>
                <c:pt idx="86">
                  <c:v>0.14085163081830962</c:v>
                </c:pt>
                <c:pt idx="87">
                  <c:v>0.14178277650847837</c:v>
                </c:pt>
                <c:pt idx="88">
                  <c:v>0.14284318090052359</c:v>
                </c:pt>
                <c:pt idx="89">
                  <c:v>0.14379542610919174</c:v>
                </c:pt>
                <c:pt idx="90">
                  <c:v>0.14454213364254728</c:v>
                </c:pt>
                <c:pt idx="91">
                  <c:v>0.14522770704499652</c:v>
                </c:pt>
                <c:pt idx="92">
                  <c:v>0.14612093578298493</c:v>
                </c:pt>
                <c:pt idx="93">
                  <c:v>0.14721876516630711</c:v>
                </c:pt>
                <c:pt idx="94">
                  <c:v>0.14813818374702492</c:v>
                </c:pt>
                <c:pt idx="95">
                  <c:v>0.14894568175488365</c:v>
                </c:pt>
                <c:pt idx="96">
                  <c:v>0.14968369589828798</c:v>
                </c:pt>
                <c:pt idx="97">
                  <c:v>0.15071319748091971</c:v>
                </c:pt>
                <c:pt idx="98">
                  <c:v>0.15164330497625195</c:v>
                </c:pt>
                <c:pt idx="99">
                  <c:v>0.1523832738550594</c:v>
                </c:pt>
                <c:pt idx="100">
                  <c:v>0.15314429835789253</c:v>
                </c:pt>
                <c:pt idx="101">
                  <c:v>0.15390115683049133</c:v>
                </c:pt>
                <c:pt idx="102">
                  <c:v>0.15482006846970328</c:v>
                </c:pt>
                <c:pt idx="103">
                  <c:v>0.15580586802863849</c:v>
                </c:pt>
                <c:pt idx="104">
                  <c:v>0.15673643755430999</c:v>
                </c:pt>
                <c:pt idx="105">
                  <c:v>0.15732121776177097</c:v>
                </c:pt>
                <c:pt idx="106">
                  <c:v>0.15773977512978407</c:v>
                </c:pt>
                <c:pt idx="107">
                  <c:v>0.15848333478592505</c:v>
                </c:pt>
                <c:pt idx="108">
                  <c:v>0.15942387315453896</c:v>
                </c:pt>
                <c:pt idx="109">
                  <c:v>0.1601015108732235</c:v>
                </c:pt>
                <c:pt idx="110">
                  <c:v>0.16034090245171362</c:v>
                </c:pt>
                <c:pt idx="111">
                  <c:v>0.1610998270768855</c:v>
                </c:pt>
                <c:pt idx="112">
                  <c:v>0.16167466308725806</c:v>
                </c:pt>
                <c:pt idx="113">
                  <c:v>0.16187364481169542</c:v>
                </c:pt>
                <c:pt idx="114">
                  <c:v>0.16255307765299565</c:v>
                </c:pt>
                <c:pt idx="115">
                  <c:v>0.16332660796205051</c:v>
                </c:pt>
                <c:pt idx="116">
                  <c:v>0.1638853981845334</c:v>
                </c:pt>
                <c:pt idx="117">
                  <c:v>0.1642191208960673</c:v>
                </c:pt>
                <c:pt idx="118">
                  <c:v>0.16470827665169904</c:v>
                </c:pt>
                <c:pt idx="119">
                  <c:v>0.16524912191339047</c:v>
                </c:pt>
                <c:pt idx="120">
                  <c:v>0.16584256720235172</c:v>
                </c:pt>
                <c:pt idx="121">
                  <c:v>0.16649044228045531</c:v>
                </c:pt>
                <c:pt idx="122">
                  <c:v>0.16715468893771304</c:v>
                </c:pt>
                <c:pt idx="123">
                  <c:v>0.16762497497377996</c:v>
                </c:pt>
                <c:pt idx="124">
                  <c:v>0.16762056821454385</c:v>
                </c:pt>
                <c:pt idx="125">
                  <c:v>0.16813329609048833</c:v>
                </c:pt>
                <c:pt idx="126">
                  <c:v>0.16914926352369472</c:v>
                </c:pt>
                <c:pt idx="127">
                  <c:v>0.1697271595903902</c:v>
                </c:pt>
                <c:pt idx="128">
                  <c:v>0.16997357552479678</c:v>
                </c:pt>
                <c:pt idx="129">
                  <c:v>0.17036482985479476</c:v>
                </c:pt>
                <c:pt idx="130">
                  <c:v>0.17127710415124833</c:v>
                </c:pt>
                <c:pt idx="131">
                  <c:v>0.17165796035485167</c:v>
                </c:pt>
                <c:pt idx="132">
                  <c:v>0.17201629001931684</c:v>
                </c:pt>
                <c:pt idx="133">
                  <c:v>0.17281483464517269</c:v>
                </c:pt>
                <c:pt idx="134">
                  <c:v>0.17334111431660745</c:v>
                </c:pt>
                <c:pt idx="135">
                  <c:v>0.17390865758431584</c:v>
                </c:pt>
                <c:pt idx="136">
                  <c:v>0.17475036956879422</c:v>
                </c:pt>
                <c:pt idx="137">
                  <c:v>0.17548911299568384</c:v>
                </c:pt>
                <c:pt idx="138">
                  <c:v>0.1760797140660523</c:v>
                </c:pt>
                <c:pt idx="139">
                  <c:v>0.17655363518335418</c:v>
                </c:pt>
                <c:pt idx="140">
                  <c:v>0.17705420687301202</c:v>
                </c:pt>
                <c:pt idx="141">
                  <c:v>0.17768044149060649</c:v>
                </c:pt>
                <c:pt idx="142">
                  <c:v>0.17848129983648645</c:v>
                </c:pt>
                <c:pt idx="143">
                  <c:v>0.17960578153127135</c:v>
                </c:pt>
                <c:pt idx="144">
                  <c:v>0.18041311798565185</c:v>
                </c:pt>
                <c:pt idx="145">
                  <c:v>0.1810007668247072</c:v>
                </c:pt>
                <c:pt idx="146">
                  <c:v>0.18159411288905145</c:v>
                </c:pt>
                <c:pt idx="147">
                  <c:v>0.1822995365034159</c:v>
                </c:pt>
                <c:pt idx="148">
                  <c:v>0.18319445048992652</c:v>
                </c:pt>
                <c:pt idx="149">
                  <c:v>0.18416197028159045</c:v>
                </c:pt>
                <c:pt idx="150">
                  <c:v>0.18498975532673692</c:v>
                </c:pt>
                <c:pt idx="151">
                  <c:v>0.18585831195037508</c:v>
                </c:pt>
                <c:pt idx="152">
                  <c:v>0.18677283068214057</c:v>
                </c:pt>
                <c:pt idx="153">
                  <c:v>0.1875461433663235</c:v>
                </c:pt>
                <c:pt idx="154">
                  <c:v>0.18836787015469317</c:v>
                </c:pt>
                <c:pt idx="155">
                  <c:v>0.18930066187843622</c:v>
                </c:pt>
                <c:pt idx="156">
                  <c:v>0.19014246754703526</c:v>
                </c:pt>
                <c:pt idx="157">
                  <c:v>0.19088132698015092</c:v>
                </c:pt>
                <c:pt idx="158">
                  <c:v>0.1917974991872495</c:v>
                </c:pt>
                <c:pt idx="159">
                  <c:v>0.1929177522138171</c:v>
                </c:pt>
                <c:pt idx="160">
                  <c:v>0.19364637596293474</c:v>
                </c:pt>
                <c:pt idx="161">
                  <c:v>0.19444815186286421</c:v>
                </c:pt>
                <c:pt idx="162">
                  <c:v>0.19549983687934591</c:v>
                </c:pt>
                <c:pt idx="163">
                  <c:v>0.19641817668236403</c:v>
                </c:pt>
                <c:pt idx="164">
                  <c:v>0.19730977332530364</c:v>
                </c:pt>
                <c:pt idx="165">
                  <c:v>0.19823327340957123</c:v>
                </c:pt>
                <c:pt idx="166">
                  <c:v>0.19920848825798473</c:v>
                </c:pt>
                <c:pt idx="167">
                  <c:v>0.20010530963933593</c:v>
                </c:pt>
                <c:pt idx="168">
                  <c:v>0.20097197304563016</c:v>
                </c:pt>
                <c:pt idx="169">
                  <c:v>0.20190542007140255</c:v>
                </c:pt>
                <c:pt idx="170">
                  <c:v>0.2028921746854904</c:v>
                </c:pt>
                <c:pt idx="171">
                  <c:v>0.20391312155558894</c:v>
                </c:pt>
                <c:pt idx="172">
                  <c:v>0.2049080101855151</c:v>
                </c:pt>
                <c:pt idx="173">
                  <c:v>0.20586958158165147</c:v>
                </c:pt>
                <c:pt idx="174">
                  <c:v>0.20680963601001692</c:v>
                </c:pt>
                <c:pt idx="175">
                  <c:v>0.20778083609666606</c:v>
                </c:pt>
                <c:pt idx="176">
                  <c:v>0.20888247688356151</c:v>
                </c:pt>
                <c:pt idx="177">
                  <c:v>0.2099880330980437</c:v>
                </c:pt>
                <c:pt idx="178">
                  <c:v>0.21109796628414176</c:v>
                </c:pt>
                <c:pt idx="179">
                  <c:v>0.21221383681666284</c:v>
                </c:pt>
                <c:pt idx="180">
                  <c:v>0.21316011212820565</c:v>
                </c:pt>
                <c:pt idx="181">
                  <c:v>0.21412965166939998</c:v>
                </c:pt>
                <c:pt idx="182">
                  <c:v>0.21530471059884967</c:v>
                </c:pt>
                <c:pt idx="183">
                  <c:v>0.21647307252109957</c:v>
                </c:pt>
                <c:pt idx="184">
                  <c:v>0.21764673541327836</c:v>
                </c:pt>
                <c:pt idx="185">
                  <c:v>0.21883629079324826</c:v>
                </c:pt>
                <c:pt idx="186">
                  <c:v>0.22003057780955229</c:v>
                </c:pt>
                <c:pt idx="187">
                  <c:v>0.22123587576984252</c:v>
                </c:pt>
                <c:pt idx="188">
                  <c:v>0.22247727117612023</c:v>
                </c:pt>
                <c:pt idx="189">
                  <c:v>0.22372067195862147</c:v>
                </c:pt>
                <c:pt idx="190">
                  <c:v>0.22494711970958681</c:v>
                </c:pt>
                <c:pt idx="191">
                  <c:v>0.22619881864071281</c:v>
                </c:pt>
                <c:pt idx="192">
                  <c:v>0.22749710711233329</c:v>
                </c:pt>
                <c:pt idx="193">
                  <c:v>0.22881423059589331</c:v>
                </c:pt>
                <c:pt idx="194">
                  <c:v>0.23015509069506015</c:v>
                </c:pt>
                <c:pt idx="195">
                  <c:v>0.23150787573966769</c:v>
                </c:pt>
                <c:pt idx="196">
                  <c:v>0.23288529373497666</c:v>
                </c:pt>
                <c:pt idx="197">
                  <c:v>0.23429489007970894</c:v>
                </c:pt>
                <c:pt idx="198">
                  <c:v>0.23574121024846847</c:v>
                </c:pt>
                <c:pt idx="199">
                  <c:v>0.23715231667553038</c:v>
                </c:pt>
                <c:pt idx="200">
                  <c:v>0.23862571082208725</c:v>
                </c:pt>
                <c:pt idx="201">
                  <c:v>0.24015286683562842</c:v>
                </c:pt>
                <c:pt idx="202">
                  <c:v>0.24163838088892367</c:v>
                </c:pt>
                <c:pt idx="203">
                  <c:v>0.24318133456657606</c:v>
                </c:pt>
                <c:pt idx="204">
                  <c:v>0.24475091701061405</c:v>
                </c:pt>
                <c:pt idx="205">
                  <c:v>0.24631510285322755</c:v>
                </c:pt>
                <c:pt idx="206">
                  <c:v>0.24796283437919076</c:v>
                </c:pt>
                <c:pt idx="207">
                  <c:v>0.24958248330826507</c:v>
                </c:pt>
                <c:pt idx="208">
                  <c:v>0.25112706062918111</c:v>
                </c:pt>
                <c:pt idx="209">
                  <c:v>0.2527790148798772</c:v>
                </c:pt>
                <c:pt idx="210">
                  <c:v>0.25444615339790722</c:v>
                </c:pt>
                <c:pt idx="211">
                  <c:v>0.25604886795618498</c:v>
                </c:pt>
                <c:pt idx="212">
                  <c:v>0.25761282595159352</c:v>
                </c:pt>
                <c:pt idx="213">
                  <c:v>0.25924963293527065</c:v>
                </c:pt>
                <c:pt idx="214">
                  <c:v>0.26092277070795994</c:v>
                </c:pt>
                <c:pt idx="215">
                  <c:v>0.26252118838756588</c:v>
                </c:pt>
                <c:pt idx="216">
                  <c:v>0.26416268587816427</c:v>
                </c:pt>
                <c:pt idx="217">
                  <c:v>0.26579822489854954</c:v>
                </c:pt>
                <c:pt idx="218">
                  <c:v>0.26734244064135065</c:v>
                </c:pt>
                <c:pt idx="219">
                  <c:v>0.26894106860973044</c:v>
                </c:pt>
                <c:pt idx="220">
                  <c:v>0.27052096426044564</c:v>
                </c:pt>
                <c:pt idx="221">
                  <c:v>0.27202118678867987</c:v>
                </c:pt>
                <c:pt idx="222">
                  <c:v>0.27348268309286711</c:v>
                </c:pt>
                <c:pt idx="223">
                  <c:v>0.27498669324601382</c:v>
                </c:pt>
                <c:pt idx="224">
                  <c:v>0.27655356209128729</c:v>
                </c:pt>
                <c:pt idx="225">
                  <c:v>0.27812881597092598</c:v>
                </c:pt>
                <c:pt idx="226">
                  <c:v>0.2796115618860579</c:v>
                </c:pt>
                <c:pt idx="227">
                  <c:v>0.28100505149821053</c:v>
                </c:pt>
                <c:pt idx="228">
                  <c:v>0.28243678973460645</c:v>
                </c:pt>
                <c:pt idx="229">
                  <c:v>0.28388011869921081</c:v>
                </c:pt>
                <c:pt idx="230">
                  <c:v>0.28527703339449878</c:v>
                </c:pt>
                <c:pt idx="231">
                  <c:v>0.28659759171632321</c:v>
                </c:pt>
                <c:pt idx="232">
                  <c:v>0.28795697301320283</c:v>
                </c:pt>
                <c:pt idx="233">
                  <c:v>0.2893232929787411</c:v>
                </c:pt>
                <c:pt idx="234">
                  <c:v>0.29063487081114103</c:v>
                </c:pt>
                <c:pt idx="235">
                  <c:v>0.2919369193332404</c:v>
                </c:pt>
                <c:pt idx="236">
                  <c:v>0.29314670021326267</c:v>
                </c:pt>
                <c:pt idx="237">
                  <c:v>0.29427120487667024</c:v>
                </c:pt>
                <c:pt idx="238">
                  <c:v>0.29550308228995287</c:v>
                </c:pt>
                <c:pt idx="239">
                  <c:v>0.29662363079039955</c:v>
                </c:pt>
                <c:pt idx="240">
                  <c:v>0.29767512231654764</c:v>
                </c:pt>
                <c:pt idx="241">
                  <c:v>0.29878399112313342</c:v>
                </c:pt>
                <c:pt idx="242">
                  <c:v>0.29982705527018738</c:v>
                </c:pt>
                <c:pt idx="243">
                  <c:v>0.30089135282186119</c:v>
                </c:pt>
                <c:pt idx="244">
                  <c:v>0.30203233457319922</c:v>
                </c:pt>
                <c:pt idx="245">
                  <c:v>0.30306135082480895</c:v>
                </c:pt>
                <c:pt idx="246">
                  <c:v>0.30409313747233097</c:v>
                </c:pt>
                <c:pt idx="247">
                  <c:v>0.30516151826751942</c:v>
                </c:pt>
                <c:pt idx="248">
                  <c:v>0.30620932836415155</c:v>
                </c:pt>
                <c:pt idx="249">
                  <c:v>0.30714205663685434</c:v>
                </c:pt>
                <c:pt idx="250">
                  <c:v>0.30800792986672304</c:v>
                </c:pt>
                <c:pt idx="251">
                  <c:v>0.3089630420026333</c:v>
                </c:pt>
                <c:pt idx="252">
                  <c:v>0.30990163893588385</c:v>
                </c:pt>
                <c:pt idx="253">
                  <c:v>0.31079890126014353</c:v>
                </c:pt>
                <c:pt idx="254">
                  <c:v>0.31163019181802648</c:v>
                </c:pt>
                <c:pt idx="255">
                  <c:v>0.31252028270035698</c:v>
                </c:pt>
                <c:pt idx="256">
                  <c:v>0.31336826491214648</c:v>
                </c:pt>
                <c:pt idx="257">
                  <c:v>0.31405837457937946</c:v>
                </c:pt>
                <c:pt idx="258">
                  <c:v>0.31479288843227415</c:v>
                </c:pt>
                <c:pt idx="259">
                  <c:v>0.31554217123334055</c:v>
                </c:pt>
                <c:pt idx="260">
                  <c:v>0.31625203378066824</c:v>
                </c:pt>
                <c:pt idx="261">
                  <c:v>0.31688113546163782</c:v>
                </c:pt>
                <c:pt idx="262">
                  <c:v>0.3174444778317429</c:v>
                </c:pt>
                <c:pt idx="263">
                  <c:v>0.3180029667526994</c:v>
                </c:pt>
                <c:pt idx="264">
                  <c:v>0.31868762573468212</c:v>
                </c:pt>
                <c:pt idx="265">
                  <c:v>0.31930939236922717</c:v>
                </c:pt>
                <c:pt idx="266">
                  <c:v>0.31985842704817696</c:v>
                </c:pt>
                <c:pt idx="267">
                  <c:v>0.32037751993176539</c:v>
                </c:pt>
                <c:pt idx="268">
                  <c:v>0.32093268083659715</c:v>
                </c:pt>
                <c:pt idx="269">
                  <c:v>0.32151136259742225</c:v>
                </c:pt>
                <c:pt idx="270">
                  <c:v>0.3220577333716978</c:v>
                </c:pt>
                <c:pt idx="271">
                  <c:v>0.32262861054870823</c:v>
                </c:pt>
                <c:pt idx="272">
                  <c:v>0.32326053502067964</c:v>
                </c:pt>
                <c:pt idx="273">
                  <c:v>0.32388951152212181</c:v>
                </c:pt>
                <c:pt idx="274">
                  <c:v>0.32442981441776259</c:v>
                </c:pt>
                <c:pt idx="275">
                  <c:v>0.32496280127321814</c:v>
                </c:pt>
                <c:pt idx="276">
                  <c:v>0.32551562322976557</c:v>
                </c:pt>
                <c:pt idx="277">
                  <c:v>0.32607127906387584</c:v>
                </c:pt>
                <c:pt idx="278">
                  <c:v>0.32662355970255769</c:v>
                </c:pt>
                <c:pt idx="279">
                  <c:v>0.3271742737532663</c:v>
                </c:pt>
                <c:pt idx="280">
                  <c:v>0.3277341072070466</c:v>
                </c:pt>
                <c:pt idx="281">
                  <c:v>0.32825909858648128</c:v>
                </c:pt>
                <c:pt idx="282">
                  <c:v>0.32879592068139235</c:v>
                </c:pt>
                <c:pt idx="283">
                  <c:v>0.32938831023043064</c:v>
                </c:pt>
                <c:pt idx="284">
                  <c:v>0.32998755165096993</c:v>
                </c:pt>
                <c:pt idx="285">
                  <c:v>0.33052143291128194</c:v>
                </c:pt>
                <c:pt idx="286">
                  <c:v>0.33102883235440933</c:v>
                </c:pt>
                <c:pt idx="287">
                  <c:v>0.33160929702499509</c:v>
                </c:pt>
                <c:pt idx="288">
                  <c:v>0.33218516636911793</c:v>
                </c:pt>
                <c:pt idx="289">
                  <c:v>0.33271702222041671</c:v>
                </c:pt>
                <c:pt idx="290">
                  <c:v>0.33321329602582556</c:v>
                </c:pt>
                <c:pt idx="291">
                  <c:v>0.33374998752187057</c:v>
                </c:pt>
                <c:pt idx="292">
                  <c:v>0.33426327603387956</c:v>
                </c:pt>
                <c:pt idx="293">
                  <c:v>0.33472169457364087</c:v>
                </c:pt>
                <c:pt idx="294">
                  <c:v>0.33525993887831795</c:v>
                </c:pt>
                <c:pt idx="295">
                  <c:v>0.33578732671597938</c:v>
                </c:pt>
                <c:pt idx="296">
                  <c:v>0.33626205839634987</c:v>
                </c:pt>
                <c:pt idx="297">
                  <c:v>0.33674964687806774</c:v>
                </c:pt>
                <c:pt idx="298">
                  <c:v>0.33724162258205381</c:v>
                </c:pt>
                <c:pt idx="299">
                  <c:v>0.33772512451770886</c:v>
                </c:pt>
                <c:pt idx="300">
                  <c:v>0.33819367435212327</c:v>
                </c:pt>
                <c:pt idx="301">
                  <c:v>0.33867308434931781</c:v>
                </c:pt>
                <c:pt idx="302">
                  <c:v>0.339162679681285</c:v>
                </c:pt>
                <c:pt idx="303">
                  <c:v>0.33961297769512128</c:v>
                </c:pt>
                <c:pt idx="304">
                  <c:v>0.33999114510628009</c:v>
                </c:pt>
                <c:pt idx="305">
                  <c:v>0.34037699496439583</c:v>
                </c:pt>
                <c:pt idx="306">
                  <c:v>0.34082633232173021</c:v>
                </c:pt>
                <c:pt idx="307">
                  <c:v>0.34127851564666239</c:v>
                </c:pt>
                <c:pt idx="308">
                  <c:v>0.34170769493741426</c:v>
                </c:pt>
                <c:pt idx="309">
                  <c:v>0.34210599446684836</c:v>
                </c:pt>
                <c:pt idx="310">
                  <c:v>0.34246800709431002</c:v>
                </c:pt>
                <c:pt idx="311">
                  <c:v>0.34286303128892365</c:v>
                </c:pt>
                <c:pt idx="312">
                  <c:v>0.3432941213053668</c:v>
                </c:pt>
                <c:pt idx="313">
                  <c:v>0.34372239677341804</c:v>
                </c:pt>
                <c:pt idx="314">
                  <c:v>0.34413105935246352</c:v>
                </c:pt>
                <c:pt idx="315">
                  <c:v>0.34457192188156044</c:v>
                </c:pt>
                <c:pt idx="316">
                  <c:v>0.34505776970613661</c:v>
                </c:pt>
                <c:pt idx="317">
                  <c:v>0.34551942242471761</c:v>
                </c:pt>
                <c:pt idx="318">
                  <c:v>0.34602499404997816</c:v>
                </c:pt>
                <c:pt idx="319">
                  <c:v>0.34657722423259457</c:v>
                </c:pt>
                <c:pt idx="320">
                  <c:v>0.34712417737361151</c:v>
                </c:pt>
                <c:pt idx="321">
                  <c:v>0.34774175793225526</c:v>
                </c:pt>
                <c:pt idx="322">
                  <c:v>0.34838284418400528</c:v>
                </c:pt>
                <c:pt idx="323">
                  <c:v>0.34895063587343828</c:v>
                </c:pt>
                <c:pt idx="324">
                  <c:v>0.34961199542799865</c:v>
                </c:pt>
                <c:pt idx="325">
                  <c:v>0.35031901138617494</c:v>
                </c:pt>
                <c:pt idx="326">
                  <c:v>0.35100177338315613</c:v>
                </c:pt>
                <c:pt idx="327">
                  <c:v>0.35167434364560551</c:v>
                </c:pt>
                <c:pt idx="328">
                  <c:v>0.35235063372783987</c:v>
                </c:pt>
                <c:pt idx="329">
                  <c:v>0.35303055989115828</c:v>
                </c:pt>
                <c:pt idx="330">
                  <c:v>0.35368361439044554</c:v>
                </c:pt>
                <c:pt idx="331">
                  <c:v>0.3543659013449369</c:v>
                </c:pt>
                <c:pt idx="332">
                  <c:v>0.35505495247994118</c:v>
                </c:pt>
                <c:pt idx="333">
                  <c:v>0.35573241932930416</c:v>
                </c:pt>
                <c:pt idx="334">
                  <c:v>0.35642527477305963</c:v>
                </c:pt>
                <c:pt idx="335">
                  <c:v>0.35708634866154904</c:v>
                </c:pt>
                <c:pt idx="336">
                  <c:v>0.35767016817544656</c:v>
                </c:pt>
                <c:pt idx="337">
                  <c:v>0.35828337221663697</c:v>
                </c:pt>
                <c:pt idx="338">
                  <c:v>0.35892498254019084</c:v>
                </c:pt>
                <c:pt idx="339">
                  <c:v>0.35954441557403721</c:v>
                </c:pt>
                <c:pt idx="340">
                  <c:v>0.36010975930934069</c:v>
                </c:pt>
                <c:pt idx="341">
                  <c:v>0.36068296901655139</c:v>
                </c:pt>
                <c:pt idx="342">
                  <c:v>0.36128711946057512</c:v>
                </c:pt>
                <c:pt idx="343">
                  <c:v>0.3618804287880677</c:v>
                </c:pt>
                <c:pt idx="344">
                  <c:v>0.3624561269935036</c:v>
                </c:pt>
                <c:pt idx="345">
                  <c:v>0.36302665781536581</c:v>
                </c:pt>
                <c:pt idx="346">
                  <c:v>0.36357039807747554</c:v>
                </c:pt>
                <c:pt idx="347">
                  <c:v>0.36412397681170017</c:v>
                </c:pt>
                <c:pt idx="348">
                  <c:v>0.36469965153823725</c:v>
                </c:pt>
                <c:pt idx="349">
                  <c:v>0.36527248866979406</c:v>
                </c:pt>
                <c:pt idx="350">
                  <c:v>0.36577989865055532</c:v>
                </c:pt>
                <c:pt idx="351">
                  <c:v>0.36629301945659237</c:v>
                </c:pt>
                <c:pt idx="352">
                  <c:v>0.36684277827764483</c:v>
                </c:pt>
                <c:pt idx="353">
                  <c:v>0.36734807508181272</c:v>
                </c:pt>
                <c:pt idx="354">
                  <c:v>0.36786920497895087</c:v>
                </c:pt>
                <c:pt idx="355">
                  <c:v>0.36840416937384113</c:v>
                </c:pt>
                <c:pt idx="356">
                  <c:v>0.36892578251251523</c:v>
                </c:pt>
                <c:pt idx="357">
                  <c:v>0.3694466815373329</c:v>
                </c:pt>
                <c:pt idx="358">
                  <c:v>0.36996189532297619</c:v>
                </c:pt>
                <c:pt idx="359">
                  <c:v>0.37051530526918008</c:v>
                </c:pt>
                <c:pt idx="360">
                  <c:v>0.37100843232646313</c:v>
                </c:pt>
                <c:pt idx="361">
                  <c:v>0.371495112463679</c:v>
                </c:pt>
                <c:pt idx="362">
                  <c:v>0.37199901701389021</c:v>
                </c:pt>
                <c:pt idx="363">
                  <c:v>0.37247690367001712</c:v>
                </c:pt>
                <c:pt idx="364">
                  <c:v>0.37297187440125129</c:v>
                </c:pt>
                <c:pt idx="365">
                  <c:v>0.37347505359859384</c:v>
                </c:pt>
                <c:pt idx="366">
                  <c:v>0.37393019882735107</c:v>
                </c:pt>
                <c:pt idx="367">
                  <c:v>0.37441136150998089</c:v>
                </c:pt>
                <c:pt idx="368">
                  <c:v>0.37492526773380347</c:v>
                </c:pt>
                <c:pt idx="369">
                  <c:v>0.37537467365116273</c:v>
                </c:pt>
                <c:pt idx="370">
                  <c:v>0.37581612786267266</c:v>
                </c:pt>
                <c:pt idx="371">
                  <c:v>0.37626695525905424</c:v>
                </c:pt>
                <c:pt idx="372">
                  <c:v>0.37670257156742987</c:v>
                </c:pt>
                <c:pt idx="373">
                  <c:v>0.37712893179234941</c:v>
                </c:pt>
                <c:pt idx="374">
                  <c:v>0.3775821536004047</c:v>
                </c:pt>
                <c:pt idx="375">
                  <c:v>0.37805199388513117</c:v>
                </c:pt>
                <c:pt idx="376">
                  <c:v>0.37847323855624387</c:v>
                </c:pt>
                <c:pt idx="377">
                  <c:v>0.37889697307441939</c:v>
                </c:pt>
                <c:pt idx="378">
                  <c:v>0.37931786820646102</c:v>
                </c:pt>
                <c:pt idx="379">
                  <c:v>0.37971673217486296</c:v>
                </c:pt>
                <c:pt idx="380">
                  <c:v>0.38011570493990798</c:v>
                </c:pt>
                <c:pt idx="381">
                  <c:v>0.38049605364298111</c:v>
                </c:pt>
                <c:pt idx="382">
                  <c:v>0.38089062930138812</c:v>
                </c:pt>
                <c:pt idx="383">
                  <c:v>0.38125816302971333</c:v>
                </c:pt>
                <c:pt idx="384">
                  <c:v>0.38163083594011993</c:v>
                </c:pt>
                <c:pt idx="385">
                  <c:v>0.38200381261331923</c:v>
                </c:pt>
                <c:pt idx="386">
                  <c:v>0.38233805670442539</c:v>
                </c:pt>
                <c:pt idx="387">
                  <c:v>0.38270129059782115</c:v>
                </c:pt>
                <c:pt idx="388">
                  <c:v>0.38307131084039892</c:v>
                </c:pt>
                <c:pt idx="389">
                  <c:v>0.38342090075592195</c:v>
                </c:pt>
                <c:pt idx="390">
                  <c:v>0.38372326810243212</c:v>
                </c:pt>
                <c:pt idx="391">
                  <c:v>0.38402695163768602</c:v>
                </c:pt>
                <c:pt idx="392">
                  <c:v>0.38436943003911117</c:v>
                </c:pt>
                <c:pt idx="393">
                  <c:v>0.38471635266056725</c:v>
                </c:pt>
                <c:pt idx="394">
                  <c:v>0.38502390520413043</c:v>
                </c:pt>
                <c:pt idx="395">
                  <c:v>0.38532138272117628</c:v>
                </c:pt>
                <c:pt idx="396">
                  <c:v>0.38564049831498787</c:v>
                </c:pt>
                <c:pt idx="397">
                  <c:v>0.38592069786236105</c:v>
                </c:pt>
                <c:pt idx="398">
                  <c:v>0.38617235463286415</c:v>
                </c:pt>
                <c:pt idx="399">
                  <c:v>0.38647965297572034</c:v>
                </c:pt>
                <c:pt idx="400">
                  <c:v>0.3867749571802272</c:v>
                </c:pt>
                <c:pt idx="401">
                  <c:v>0.38705027196069336</c:v>
                </c:pt>
                <c:pt idx="402">
                  <c:v>0.38732907843987396</c:v>
                </c:pt>
                <c:pt idx="403">
                  <c:v>0.38763101055164945</c:v>
                </c:pt>
                <c:pt idx="404">
                  <c:v>0.38791577640031677</c:v>
                </c:pt>
                <c:pt idx="405">
                  <c:v>0.38816464912473386</c:v>
                </c:pt>
                <c:pt idx="406">
                  <c:v>0.38841792730926361</c:v>
                </c:pt>
                <c:pt idx="407">
                  <c:v>0.38869391964879912</c:v>
                </c:pt>
                <c:pt idx="408">
                  <c:v>0.38894734963275251</c:v>
                </c:pt>
                <c:pt idx="409">
                  <c:v>0.38917461858935115</c:v>
                </c:pt>
                <c:pt idx="410">
                  <c:v>0.38941480047994775</c:v>
                </c:pt>
                <c:pt idx="411">
                  <c:v>0.38964527783473607</c:v>
                </c:pt>
                <c:pt idx="412">
                  <c:v>0.38986533244285443</c:v>
                </c:pt>
                <c:pt idx="413">
                  <c:v>0.39007548575076517</c:v>
                </c:pt>
                <c:pt idx="414">
                  <c:v>0.39029181977319166</c:v>
                </c:pt>
                <c:pt idx="415">
                  <c:v>0.39052250884201262</c:v>
                </c:pt>
                <c:pt idx="416">
                  <c:v>0.39077087184264164</c:v>
                </c:pt>
                <c:pt idx="417">
                  <c:v>0.39098980907895342</c:v>
                </c:pt>
                <c:pt idx="418">
                  <c:v>0.39119737570091834</c:v>
                </c:pt>
                <c:pt idx="419">
                  <c:v>0.39138411124421407</c:v>
                </c:pt>
                <c:pt idx="420">
                  <c:v>0.39157732848866317</c:v>
                </c:pt>
                <c:pt idx="421">
                  <c:v>0.39178404557266006</c:v>
                </c:pt>
                <c:pt idx="422">
                  <c:v>0.39194652017068643</c:v>
                </c:pt>
                <c:pt idx="423">
                  <c:v>0.39211394521141457</c:v>
                </c:pt>
                <c:pt idx="424">
                  <c:v>0.39232234599556087</c:v>
                </c:pt>
                <c:pt idx="425">
                  <c:v>0.3925266975560644</c:v>
                </c:pt>
                <c:pt idx="426">
                  <c:v>0.39265581501619923</c:v>
                </c:pt>
                <c:pt idx="427">
                  <c:v>0.39278018925502867</c:v>
                </c:pt>
                <c:pt idx="428">
                  <c:v>0.39294391658829292</c:v>
                </c:pt>
                <c:pt idx="429">
                  <c:v>0.39312545342643856</c:v>
                </c:pt>
                <c:pt idx="430">
                  <c:v>0.39326401063764244</c:v>
                </c:pt>
                <c:pt idx="431">
                  <c:v>0.39335098980981731</c:v>
                </c:pt>
                <c:pt idx="432">
                  <c:v>0.39345638411798506</c:v>
                </c:pt>
                <c:pt idx="433">
                  <c:v>0.39358245350274662</c:v>
                </c:pt>
                <c:pt idx="434">
                  <c:v>0.39372992012259883</c:v>
                </c:pt>
                <c:pt idx="435">
                  <c:v>0.39387612170031394</c:v>
                </c:pt>
                <c:pt idx="436">
                  <c:v>0.39398452344974128</c:v>
                </c:pt>
                <c:pt idx="437">
                  <c:v>0.3940909330195137</c:v>
                </c:pt>
                <c:pt idx="438">
                  <c:v>0.39421199917054989</c:v>
                </c:pt>
                <c:pt idx="439">
                  <c:v>0.39434898048696704</c:v>
                </c:pt>
                <c:pt idx="440">
                  <c:v>0.3944791059889014</c:v>
                </c:pt>
                <c:pt idx="441">
                  <c:v>0.39459590353606017</c:v>
                </c:pt>
                <c:pt idx="442">
                  <c:v>0.39466902860918518</c:v>
                </c:pt>
                <c:pt idx="443">
                  <c:v>0.39475083370509312</c:v>
                </c:pt>
                <c:pt idx="444">
                  <c:v>0.39485885373203805</c:v>
                </c:pt>
                <c:pt idx="445">
                  <c:v>0.39492593136905702</c:v>
                </c:pt>
                <c:pt idx="446">
                  <c:v>0.39492412328312992</c:v>
                </c:pt>
                <c:pt idx="447">
                  <c:v>0.39497540918839485</c:v>
                </c:pt>
                <c:pt idx="448">
                  <c:v>0.39508839057327921</c:v>
                </c:pt>
                <c:pt idx="449">
                  <c:v>0.39515072308364391</c:v>
                </c:pt>
                <c:pt idx="450">
                  <c:v>0.39513239525987548</c:v>
                </c:pt>
                <c:pt idx="451">
                  <c:v>0.3951364873811416</c:v>
                </c:pt>
                <c:pt idx="452">
                  <c:v>0.39520520816362886</c:v>
                </c:pt>
                <c:pt idx="453">
                  <c:v>0.39532021221807662</c:v>
                </c:pt>
                <c:pt idx="454">
                  <c:v>0.39535340175085332</c:v>
                </c:pt>
                <c:pt idx="455">
                  <c:v>0.39534783360909614</c:v>
                </c:pt>
                <c:pt idx="456">
                  <c:v>0.39536381099862261</c:v>
                </c:pt>
                <c:pt idx="457">
                  <c:v>0.39541223328508984</c:v>
                </c:pt>
                <c:pt idx="458">
                  <c:v>0.39544159871545809</c:v>
                </c:pt>
                <c:pt idx="459">
                  <c:v>0.39545596138955563</c:v>
                </c:pt>
                <c:pt idx="460">
                  <c:v>0.39547287578614582</c:v>
                </c:pt>
                <c:pt idx="461">
                  <c:v>0.39549427824859951</c:v>
                </c:pt>
                <c:pt idx="462">
                  <c:v>0.3955325622661035</c:v>
                </c:pt>
                <c:pt idx="463">
                  <c:v>0.39551027160834229</c:v>
                </c:pt>
                <c:pt idx="464">
                  <c:v>0.39549976588084462</c:v>
                </c:pt>
                <c:pt idx="465">
                  <c:v>0.39548598445688987</c:v>
                </c:pt>
                <c:pt idx="466">
                  <c:v>0.39544555341665744</c:v>
                </c:pt>
                <c:pt idx="467">
                  <c:v>0.39542247706547745</c:v>
                </c:pt>
                <c:pt idx="468">
                  <c:v>0.39542288263112124</c:v>
                </c:pt>
                <c:pt idx="469">
                  <c:v>0.39543184801958436</c:v>
                </c:pt>
                <c:pt idx="470">
                  <c:v>0.39539162309884718</c:v>
                </c:pt>
                <c:pt idx="471">
                  <c:v>0.39536451924794808</c:v>
                </c:pt>
                <c:pt idx="472">
                  <c:v>0.39534699878841745</c:v>
                </c:pt>
                <c:pt idx="473">
                  <c:v>0.39529249198503952</c:v>
                </c:pt>
                <c:pt idx="474">
                  <c:v>0.39527098231001173</c:v>
                </c:pt>
                <c:pt idx="475">
                  <c:v>0.39524980038225427</c:v>
                </c:pt>
                <c:pt idx="476">
                  <c:v>0.39518102660634025</c:v>
                </c:pt>
                <c:pt idx="477">
                  <c:v>0.3951142525321229</c:v>
                </c:pt>
                <c:pt idx="478">
                  <c:v>0.3950874058187262</c:v>
                </c:pt>
                <c:pt idx="479">
                  <c:v>0.39507773211991415</c:v>
                </c:pt>
                <c:pt idx="480">
                  <c:v>0.39507489229047055</c:v>
                </c:pt>
                <c:pt idx="481">
                  <c:v>0.39507769272232057</c:v>
                </c:pt>
                <c:pt idx="482">
                  <c:v>0.39502941271792708</c:v>
                </c:pt>
                <c:pt idx="483">
                  <c:v>0.39495920042274846</c:v>
                </c:pt>
                <c:pt idx="484">
                  <c:v>0.39487481578281652</c:v>
                </c:pt>
                <c:pt idx="485">
                  <c:v>0.39482184429400241</c:v>
                </c:pt>
                <c:pt idx="486">
                  <c:v>0.39478439866381915</c:v>
                </c:pt>
                <c:pt idx="487">
                  <c:v>0.39473567558218176</c:v>
                </c:pt>
                <c:pt idx="488">
                  <c:v>0.39466144378543716</c:v>
                </c:pt>
                <c:pt idx="489">
                  <c:v>0.39457841293705004</c:v>
                </c:pt>
                <c:pt idx="490">
                  <c:v>0.39451545201302585</c:v>
                </c:pt>
                <c:pt idx="491">
                  <c:v>0.39447841830892855</c:v>
                </c:pt>
                <c:pt idx="492">
                  <c:v>0.39442187391601813</c:v>
                </c:pt>
                <c:pt idx="493">
                  <c:v>0.39434870550042073</c:v>
                </c:pt>
                <c:pt idx="494">
                  <c:v>0.39424682128321109</c:v>
                </c:pt>
                <c:pt idx="495">
                  <c:v>0.39415471800626722</c:v>
                </c:pt>
                <c:pt idx="496">
                  <c:v>0.39407727341819881</c:v>
                </c:pt>
                <c:pt idx="497">
                  <c:v>0.39401233003903258</c:v>
                </c:pt>
                <c:pt idx="498">
                  <c:v>0.39396956025921209</c:v>
                </c:pt>
                <c:pt idx="499">
                  <c:v>0.39394866274861634</c:v>
                </c:pt>
                <c:pt idx="500">
                  <c:v>0.39388271951190462</c:v>
                </c:pt>
                <c:pt idx="501">
                  <c:v>0.39383280143202964</c:v>
                </c:pt>
                <c:pt idx="502">
                  <c:v>0.39377798801808778</c:v>
                </c:pt>
                <c:pt idx="503">
                  <c:v>0.39368538176079659</c:v>
                </c:pt>
                <c:pt idx="504">
                  <c:v>0.39360274426487324</c:v>
                </c:pt>
                <c:pt idx="505">
                  <c:v>0.39356402210407809</c:v>
                </c:pt>
                <c:pt idx="506">
                  <c:v>0.39351106388483187</c:v>
                </c:pt>
                <c:pt idx="507">
                  <c:v>0.39340495913415724</c:v>
                </c:pt>
                <c:pt idx="508">
                  <c:v>0.393366719287775</c:v>
                </c:pt>
                <c:pt idx="509">
                  <c:v>0.39329815288831521</c:v>
                </c:pt>
                <c:pt idx="510">
                  <c:v>0.39318935285844031</c:v>
                </c:pt>
                <c:pt idx="511">
                  <c:v>0.39310957102772753</c:v>
                </c:pt>
                <c:pt idx="512">
                  <c:v>0.39307428938569444</c:v>
                </c:pt>
                <c:pt idx="513">
                  <c:v>0.3930686393181218</c:v>
                </c:pt>
                <c:pt idx="514">
                  <c:v>0.39301586834606023</c:v>
                </c:pt>
                <c:pt idx="515">
                  <c:v>0.39292092007113427</c:v>
                </c:pt>
                <c:pt idx="516">
                  <c:v>0.39283140031687447</c:v>
                </c:pt>
                <c:pt idx="517">
                  <c:v>0.39275448757944326</c:v>
                </c:pt>
                <c:pt idx="518">
                  <c:v>0.39268628059164401</c:v>
                </c:pt>
                <c:pt idx="519">
                  <c:v>0.39266990092600884</c:v>
                </c:pt>
                <c:pt idx="520">
                  <c:v>0.39265293394873413</c:v>
                </c:pt>
                <c:pt idx="521">
                  <c:v>0.39263214162340376</c:v>
                </c:pt>
                <c:pt idx="522">
                  <c:v>0.39257154368429714</c:v>
                </c:pt>
                <c:pt idx="523">
                  <c:v>0.39247404511352418</c:v>
                </c:pt>
                <c:pt idx="524">
                  <c:v>0.39244975415637723</c:v>
                </c:pt>
                <c:pt idx="525">
                  <c:v>0.39233117589674044</c:v>
                </c:pt>
                <c:pt idx="526">
                  <c:v>0.3922439036512464</c:v>
                </c:pt>
                <c:pt idx="527">
                  <c:v>0.39221952886888006</c:v>
                </c:pt>
                <c:pt idx="528">
                  <c:v>0.39217393705089071</c:v>
                </c:pt>
                <c:pt idx="529">
                  <c:v>0.39217915532211678</c:v>
                </c:pt>
                <c:pt idx="530">
                  <c:v>0.39217175815620625</c:v>
                </c:pt>
                <c:pt idx="531">
                  <c:v>0.3920991817268436</c:v>
                </c:pt>
                <c:pt idx="532">
                  <c:v>0.39205825111504566</c:v>
                </c:pt>
                <c:pt idx="533">
                  <c:v>0.39198746847082294</c:v>
                </c:pt>
                <c:pt idx="534">
                  <c:v>0.39194291657856911</c:v>
                </c:pt>
                <c:pt idx="535">
                  <c:v>0.39191086605829883</c:v>
                </c:pt>
                <c:pt idx="536">
                  <c:v>0.39191046857643297</c:v>
                </c:pt>
                <c:pt idx="537">
                  <c:v>0.39186027590013195</c:v>
                </c:pt>
                <c:pt idx="538">
                  <c:v>0.39177766428750438</c:v>
                </c:pt>
                <c:pt idx="539">
                  <c:v>0.39179851030143409</c:v>
                </c:pt>
                <c:pt idx="540">
                  <c:v>0.39176896569571101</c:v>
                </c:pt>
                <c:pt idx="541">
                  <c:v>0.39174467396479212</c:v>
                </c:pt>
                <c:pt idx="542">
                  <c:v>0.39176505649341919</c:v>
                </c:pt>
                <c:pt idx="543">
                  <c:v>0.39177558544071772</c:v>
                </c:pt>
                <c:pt idx="544">
                  <c:v>0.3917584879697687</c:v>
                </c:pt>
                <c:pt idx="545">
                  <c:v>0.39170936935276118</c:v>
                </c:pt>
                <c:pt idx="546">
                  <c:v>0.39169521529174439</c:v>
                </c:pt>
                <c:pt idx="547">
                  <c:v>0.39173649232300872</c:v>
                </c:pt>
                <c:pt idx="548">
                  <c:v>0.39179544535642585</c:v>
                </c:pt>
                <c:pt idx="549">
                  <c:v>0.39181944778805039</c:v>
                </c:pt>
                <c:pt idx="550">
                  <c:v>0.39181347809737704</c:v>
                </c:pt>
                <c:pt idx="551">
                  <c:v>0.39174659570690412</c:v>
                </c:pt>
                <c:pt idx="552">
                  <c:v>0.3917415312512828</c:v>
                </c:pt>
                <c:pt idx="553">
                  <c:v>0.39178673905045036</c:v>
                </c:pt>
                <c:pt idx="554">
                  <c:v>0.39177778448450556</c:v>
                </c:pt>
                <c:pt idx="555">
                  <c:v>0.39178616423780577</c:v>
                </c:pt>
                <c:pt idx="556">
                  <c:v>0.39183417604715309</c:v>
                </c:pt>
                <c:pt idx="557">
                  <c:v>0.3917856520329977</c:v>
                </c:pt>
                <c:pt idx="558">
                  <c:v>0.39177356526385559</c:v>
                </c:pt>
                <c:pt idx="559">
                  <c:v>0.39184775721963633</c:v>
                </c:pt>
                <c:pt idx="560">
                  <c:v>0.39185678605887747</c:v>
                </c:pt>
                <c:pt idx="561">
                  <c:v>0.39186239257473138</c:v>
                </c:pt>
                <c:pt idx="562">
                  <c:v>0.39194218303338452</c:v>
                </c:pt>
                <c:pt idx="563">
                  <c:v>0.3919717401063007</c:v>
                </c:pt>
                <c:pt idx="564">
                  <c:v>0.39198036691035604</c:v>
                </c:pt>
                <c:pt idx="565">
                  <c:v>0.39198725911850046</c:v>
                </c:pt>
                <c:pt idx="566">
                  <c:v>0.39199428421017407</c:v>
                </c:pt>
                <c:pt idx="567">
                  <c:v>0.39199168018002312</c:v>
                </c:pt>
                <c:pt idx="568">
                  <c:v>0.39200944444907071</c:v>
                </c:pt>
                <c:pt idx="569">
                  <c:v>0.39204939884777418</c:v>
                </c:pt>
                <c:pt idx="570">
                  <c:v>0.39209069247763306</c:v>
                </c:pt>
                <c:pt idx="571">
                  <c:v>0.39208650743128959</c:v>
                </c:pt>
                <c:pt idx="572">
                  <c:v>0.39212271222901068</c:v>
                </c:pt>
                <c:pt idx="573">
                  <c:v>0.39225239088506397</c:v>
                </c:pt>
                <c:pt idx="574">
                  <c:v>0.39229809329694199</c:v>
                </c:pt>
                <c:pt idx="575">
                  <c:v>0.39232912609443221</c:v>
                </c:pt>
                <c:pt idx="576">
                  <c:v>0.39237962278359007</c:v>
                </c:pt>
                <c:pt idx="577">
                  <c:v>0.39247354796862344</c:v>
                </c:pt>
                <c:pt idx="578">
                  <c:v>0.39242106632203333</c:v>
                </c:pt>
                <c:pt idx="579">
                  <c:v>0.39239845177471944</c:v>
                </c:pt>
                <c:pt idx="580">
                  <c:v>0.39251452139865362</c:v>
                </c:pt>
                <c:pt idx="581">
                  <c:v>0.39263178261669346</c:v>
                </c:pt>
                <c:pt idx="582">
                  <c:v>0.39264559517534953</c:v>
                </c:pt>
                <c:pt idx="583">
                  <c:v>0.39266905621028586</c:v>
                </c:pt>
                <c:pt idx="584">
                  <c:v>0.39271434439011027</c:v>
                </c:pt>
                <c:pt idx="585">
                  <c:v>0.39274994250927281</c:v>
                </c:pt>
                <c:pt idx="586">
                  <c:v>0.39280877981525703</c:v>
                </c:pt>
                <c:pt idx="587">
                  <c:v>0.39285552274852625</c:v>
                </c:pt>
                <c:pt idx="588">
                  <c:v>0.39285414933860757</c:v>
                </c:pt>
                <c:pt idx="589">
                  <c:v>0.39281185400837876</c:v>
                </c:pt>
                <c:pt idx="590">
                  <c:v>0.39289155055735292</c:v>
                </c:pt>
                <c:pt idx="591">
                  <c:v>0.39304827689770477</c:v>
                </c:pt>
                <c:pt idx="592">
                  <c:v>0.3930182092997796</c:v>
                </c:pt>
                <c:pt idx="593">
                  <c:v>0.39297845249117674</c:v>
                </c:pt>
                <c:pt idx="594">
                  <c:v>0.39301071507590352</c:v>
                </c:pt>
                <c:pt idx="595">
                  <c:v>0.39301783842577359</c:v>
                </c:pt>
                <c:pt idx="596">
                  <c:v>0.39308950216600352</c:v>
                </c:pt>
                <c:pt idx="597">
                  <c:v>0.39315812921682097</c:v>
                </c:pt>
                <c:pt idx="598">
                  <c:v>0.39323705071186232</c:v>
                </c:pt>
                <c:pt idx="599">
                  <c:v>0.39317499450814236</c:v>
                </c:pt>
                <c:pt idx="600">
                  <c:v>0.39317984861248673</c:v>
                </c:pt>
                <c:pt idx="601">
                  <c:v>0.39333860044985824</c:v>
                </c:pt>
                <c:pt idx="602">
                  <c:v>0.39349025168582918</c:v>
                </c:pt>
                <c:pt idx="603">
                  <c:v>0.39349159475252943</c:v>
                </c:pt>
                <c:pt idx="604">
                  <c:v>0.39344733814176758</c:v>
                </c:pt>
                <c:pt idx="605">
                  <c:v>0.39343903060827928</c:v>
                </c:pt>
                <c:pt idx="606">
                  <c:v>0.39350348370498128</c:v>
                </c:pt>
                <c:pt idx="607">
                  <c:v>0.39346578666124321</c:v>
                </c:pt>
                <c:pt idx="608">
                  <c:v>0.3934460388549465</c:v>
                </c:pt>
                <c:pt idx="609">
                  <c:v>0.3934733859569452</c:v>
                </c:pt>
                <c:pt idx="610">
                  <c:v>0.39357491166845304</c:v>
                </c:pt>
                <c:pt idx="611">
                  <c:v>0.39357649582971616</c:v>
                </c:pt>
                <c:pt idx="612">
                  <c:v>0.39360476548099399</c:v>
                </c:pt>
                <c:pt idx="613">
                  <c:v>0.39377524303942746</c:v>
                </c:pt>
                <c:pt idx="614">
                  <c:v>0.39369804785510171</c:v>
                </c:pt>
                <c:pt idx="615">
                  <c:v>0.39366069980118851</c:v>
                </c:pt>
                <c:pt idx="616">
                  <c:v>0.39371124365419075</c:v>
                </c:pt>
                <c:pt idx="617">
                  <c:v>0.39390515866671311</c:v>
                </c:pt>
                <c:pt idx="618">
                  <c:v>0.39396966212709089</c:v>
                </c:pt>
                <c:pt idx="619">
                  <c:v>0.39396334147931245</c:v>
                </c:pt>
                <c:pt idx="620">
                  <c:v>0.39405809292836597</c:v>
                </c:pt>
                <c:pt idx="621">
                  <c:v>0.3941609094822533</c:v>
                </c:pt>
                <c:pt idx="622">
                  <c:v>0.3942714555172277</c:v>
                </c:pt>
                <c:pt idx="623">
                  <c:v>0.39435185811564782</c:v>
                </c:pt>
                <c:pt idx="624">
                  <c:v>0.39443416524679914</c:v>
                </c:pt>
                <c:pt idx="625">
                  <c:v>0.39462851818625899</c:v>
                </c:pt>
                <c:pt idx="626">
                  <c:v>0.39468659485611118</c:v>
                </c:pt>
                <c:pt idx="627">
                  <c:v>0.39472863930434804</c:v>
                </c:pt>
                <c:pt idx="628">
                  <c:v>0.39492140503114648</c:v>
                </c:pt>
                <c:pt idx="629">
                  <c:v>0.39495097031121201</c:v>
                </c:pt>
                <c:pt idx="630">
                  <c:v>0.39498503527888884</c:v>
                </c:pt>
                <c:pt idx="631">
                  <c:v>0.39511579577471734</c:v>
                </c:pt>
                <c:pt idx="632">
                  <c:v>0.39523734796552618</c:v>
                </c:pt>
                <c:pt idx="633">
                  <c:v>0.3952621374586906</c:v>
                </c:pt>
                <c:pt idx="634">
                  <c:v>0.3952885238286023</c:v>
                </c:pt>
                <c:pt idx="635">
                  <c:v>0.39545643191623031</c:v>
                </c:pt>
                <c:pt idx="636">
                  <c:v>0.39551907464797903</c:v>
                </c:pt>
                <c:pt idx="637">
                  <c:v>0.3954891518428158</c:v>
                </c:pt>
                <c:pt idx="638">
                  <c:v>0.39543481950084697</c:v>
                </c:pt>
                <c:pt idx="639">
                  <c:v>0.39550481563738599</c:v>
                </c:pt>
                <c:pt idx="640">
                  <c:v>0.39554093348630492</c:v>
                </c:pt>
                <c:pt idx="641">
                  <c:v>0.39557526236981638</c:v>
                </c:pt>
                <c:pt idx="642">
                  <c:v>0.39571399393268053</c:v>
                </c:pt>
                <c:pt idx="643">
                  <c:v>0.3958808224654064</c:v>
                </c:pt>
                <c:pt idx="644">
                  <c:v>0.39586091719139554</c:v>
                </c:pt>
                <c:pt idx="645">
                  <c:v>0.39582700738566556</c:v>
                </c:pt>
                <c:pt idx="646">
                  <c:v>0.39589246663478223</c:v>
                </c:pt>
                <c:pt idx="647">
                  <c:v>0.39583013416651025</c:v>
                </c:pt>
                <c:pt idx="648">
                  <c:v>0.39586499683229182</c:v>
                </c:pt>
                <c:pt idx="649">
                  <c:v>0.39601849929164817</c:v>
                </c:pt>
                <c:pt idx="650">
                  <c:v>0.39616020872531171</c:v>
                </c:pt>
                <c:pt idx="651">
                  <c:v>0.39619131553940318</c:v>
                </c:pt>
                <c:pt idx="652">
                  <c:v>0.39620686620543061</c:v>
                </c:pt>
                <c:pt idx="653">
                  <c:v>0.39623311769364716</c:v>
                </c:pt>
                <c:pt idx="654">
                  <c:v>0.39631773626338679</c:v>
                </c:pt>
                <c:pt idx="655">
                  <c:v>0.39632921830561035</c:v>
                </c:pt>
                <c:pt idx="656">
                  <c:v>0.39628945583952585</c:v>
                </c:pt>
                <c:pt idx="657">
                  <c:v>0.39623568380932178</c:v>
                </c:pt>
                <c:pt idx="658">
                  <c:v>0.39626481533398522</c:v>
                </c:pt>
                <c:pt idx="659">
                  <c:v>0.39629789096555595</c:v>
                </c:pt>
                <c:pt idx="660">
                  <c:v>0.39631869259199076</c:v>
                </c:pt>
                <c:pt idx="661">
                  <c:v>0.39629817498237774</c:v>
                </c:pt>
                <c:pt idx="662">
                  <c:v>0.39612760438898986</c:v>
                </c:pt>
                <c:pt idx="663">
                  <c:v>0.39604721321550879</c:v>
                </c:pt>
                <c:pt idx="664">
                  <c:v>0.39605352988880355</c:v>
                </c:pt>
                <c:pt idx="665">
                  <c:v>0.39616712185035691</c:v>
                </c:pt>
                <c:pt idx="666">
                  <c:v>0.39616688407310857</c:v>
                </c:pt>
                <c:pt idx="667">
                  <c:v>0.39611365869299409</c:v>
                </c:pt>
                <c:pt idx="668">
                  <c:v>0.39616106774449156</c:v>
                </c:pt>
                <c:pt idx="669">
                  <c:v>0.39617966317953485</c:v>
                </c:pt>
                <c:pt idx="670">
                  <c:v>0.39618633479320747</c:v>
                </c:pt>
                <c:pt idx="671">
                  <c:v>0.39621354956618654</c:v>
                </c:pt>
                <c:pt idx="672">
                  <c:v>0.39636854974239527</c:v>
                </c:pt>
                <c:pt idx="673">
                  <c:v>0.39631974549237531</c:v>
                </c:pt>
                <c:pt idx="674">
                  <c:v>0.39622203605053197</c:v>
                </c:pt>
                <c:pt idx="675">
                  <c:v>0.39632453904733284</c:v>
                </c:pt>
                <c:pt idx="676">
                  <c:v>0.39646316013283472</c:v>
                </c:pt>
                <c:pt idx="677">
                  <c:v>0.39654391632629388</c:v>
                </c:pt>
                <c:pt idx="678">
                  <c:v>0.39665275888452256</c:v>
                </c:pt>
                <c:pt idx="679">
                  <c:v>0.39671273000905161</c:v>
                </c:pt>
                <c:pt idx="680">
                  <c:v>0.39671826926463422</c:v>
                </c:pt>
                <c:pt idx="681">
                  <c:v>0.39663672488421414</c:v>
                </c:pt>
                <c:pt idx="682">
                  <c:v>0.39663492888223723</c:v>
                </c:pt>
                <c:pt idx="683">
                  <c:v>0.39668420061202675</c:v>
                </c:pt>
                <c:pt idx="684">
                  <c:v>0.39673630747931227</c:v>
                </c:pt>
                <c:pt idx="685">
                  <c:v>0.39675907348226919</c:v>
                </c:pt>
                <c:pt idx="686">
                  <c:v>0.39679111715805621</c:v>
                </c:pt>
                <c:pt idx="687">
                  <c:v>0.39690667862442552</c:v>
                </c:pt>
                <c:pt idx="688">
                  <c:v>0.39697931101276934</c:v>
                </c:pt>
                <c:pt idx="689">
                  <c:v>0.39701501136216449</c:v>
                </c:pt>
                <c:pt idx="690">
                  <c:v>0.39708007593590527</c:v>
                </c:pt>
                <c:pt idx="691">
                  <c:v>0.39708052493299822</c:v>
                </c:pt>
                <c:pt idx="692">
                  <c:v>0.39710927163582954</c:v>
                </c:pt>
                <c:pt idx="693">
                  <c:v>0.39711337011690234</c:v>
                </c:pt>
                <c:pt idx="694">
                  <c:v>0.39714361979559704</c:v>
                </c:pt>
                <c:pt idx="695">
                  <c:v>0.39717758932556041</c:v>
                </c:pt>
                <c:pt idx="696">
                  <c:v>0.39728779864752933</c:v>
                </c:pt>
                <c:pt idx="697">
                  <c:v>0.39730831986800957</c:v>
                </c:pt>
                <c:pt idx="698">
                  <c:v>0.39734409483277155</c:v>
                </c:pt>
                <c:pt idx="699">
                  <c:v>0.39740372934542073</c:v>
                </c:pt>
                <c:pt idx="700">
                  <c:v>0.39738450708031281</c:v>
                </c:pt>
                <c:pt idx="701">
                  <c:v>0.39737036005832144</c:v>
                </c:pt>
                <c:pt idx="702">
                  <c:v>0.39740371745548658</c:v>
                </c:pt>
                <c:pt idx="703">
                  <c:v>0.39745762037964139</c:v>
                </c:pt>
                <c:pt idx="704">
                  <c:v>0.39746464648464203</c:v>
                </c:pt>
                <c:pt idx="705">
                  <c:v>0.39747410922324561</c:v>
                </c:pt>
                <c:pt idx="706">
                  <c:v>0.39748047773161299</c:v>
                </c:pt>
                <c:pt idx="707">
                  <c:v>0.39751178348907107</c:v>
                </c:pt>
                <c:pt idx="708">
                  <c:v>0.39749562999551297</c:v>
                </c:pt>
                <c:pt idx="709">
                  <c:v>0.3975433622074887</c:v>
                </c:pt>
                <c:pt idx="710">
                  <c:v>0.39763372609100617</c:v>
                </c:pt>
                <c:pt idx="711">
                  <c:v>0.39766149366327258</c:v>
                </c:pt>
                <c:pt idx="712">
                  <c:v>0.39771126373481969</c:v>
                </c:pt>
                <c:pt idx="713">
                  <c:v>0.39773839595426819</c:v>
                </c:pt>
                <c:pt idx="714">
                  <c:v>0.39768385387836291</c:v>
                </c:pt>
                <c:pt idx="715">
                  <c:v>0.39764035933405734</c:v>
                </c:pt>
                <c:pt idx="716">
                  <c:v>0.39763480026737968</c:v>
                </c:pt>
                <c:pt idx="717">
                  <c:v>0.39763093871255717</c:v>
                </c:pt>
                <c:pt idx="718">
                  <c:v>0.39758854042772845</c:v>
                </c:pt>
                <c:pt idx="719">
                  <c:v>0.39758671072484469</c:v>
                </c:pt>
                <c:pt idx="720">
                  <c:v>0.39767936110867991</c:v>
                </c:pt>
                <c:pt idx="721">
                  <c:v>0.39769274490317058</c:v>
                </c:pt>
                <c:pt idx="722">
                  <c:v>0.39766121097666368</c:v>
                </c:pt>
                <c:pt idx="723">
                  <c:v>0.39772180642098176</c:v>
                </c:pt>
                <c:pt idx="724">
                  <c:v>0.39772768356034005</c:v>
                </c:pt>
                <c:pt idx="725">
                  <c:v>0.39769513424280212</c:v>
                </c:pt>
                <c:pt idx="726">
                  <c:v>0.39776217846024992</c:v>
                </c:pt>
                <c:pt idx="727">
                  <c:v>0.39781338206133704</c:v>
                </c:pt>
                <c:pt idx="728">
                  <c:v>0.39785289040776567</c:v>
                </c:pt>
                <c:pt idx="729">
                  <c:v>0.39786785785640855</c:v>
                </c:pt>
                <c:pt idx="730">
                  <c:v>0.3979087019554623</c:v>
                </c:pt>
                <c:pt idx="731">
                  <c:v>0.39794303350693688</c:v>
                </c:pt>
                <c:pt idx="732">
                  <c:v>0.39798972205065003</c:v>
                </c:pt>
                <c:pt idx="733">
                  <c:v>0.39806162866781641</c:v>
                </c:pt>
                <c:pt idx="734">
                  <c:v>0.39815924263758146</c:v>
                </c:pt>
                <c:pt idx="735">
                  <c:v>0.39827717598962953</c:v>
                </c:pt>
                <c:pt idx="736">
                  <c:v>0.3983846728444731</c:v>
                </c:pt>
                <c:pt idx="737">
                  <c:v>0.39848963282879651</c:v>
                </c:pt>
                <c:pt idx="738">
                  <c:v>0.39860837037017988</c:v>
                </c:pt>
                <c:pt idx="739">
                  <c:v>0.3986668579228409</c:v>
                </c:pt>
                <c:pt idx="740">
                  <c:v>0.39867721644692128</c:v>
                </c:pt>
                <c:pt idx="741">
                  <c:v>0.39874760173357071</c:v>
                </c:pt>
                <c:pt idx="742">
                  <c:v>0.39885977343116613</c:v>
                </c:pt>
                <c:pt idx="743">
                  <c:v>0.39895479931914263</c:v>
                </c:pt>
                <c:pt idx="744">
                  <c:v>0.39913293789580556</c:v>
                </c:pt>
                <c:pt idx="745">
                  <c:v>0.39928737872495068</c:v>
                </c:pt>
                <c:pt idx="746">
                  <c:v>0.39937672088736909</c:v>
                </c:pt>
                <c:pt idx="747">
                  <c:v>0.39950735624791789</c:v>
                </c:pt>
                <c:pt idx="748">
                  <c:v>0.39966661445351015</c:v>
                </c:pt>
                <c:pt idx="749">
                  <c:v>0.39982321425697293</c:v>
                </c:pt>
                <c:pt idx="750">
                  <c:v>0.3999855852177297</c:v>
                </c:pt>
                <c:pt idx="751">
                  <c:v>0.40016296856241551</c:v>
                </c:pt>
                <c:pt idx="752">
                  <c:v>0.40024053126325265</c:v>
                </c:pt>
                <c:pt idx="753">
                  <c:v>0.40029797547484419</c:v>
                </c:pt>
                <c:pt idx="754">
                  <c:v>0.40039663645827067</c:v>
                </c:pt>
                <c:pt idx="755">
                  <c:v>0.40047742463442743</c:v>
                </c:pt>
                <c:pt idx="756">
                  <c:v>0.40055687225695569</c:v>
                </c:pt>
                <c:pt idx="757">
                  <c:v>0.4006591517673585</c:v>
                </c:pt>
                <c:pt idx="758">
                  <c:v>0.40075250111188482</c:v>
                </c:pt>
                <c:pt idx="759">
                  <c:v>0.4007960745118222</c:v>
                </c:pt>
                <c:pt idx="760">
                  <c:v>0.40088831626040378</c:v>
                </c:pt>
                <c:pt idx="761">
                  <c:v>0.40098564460056552</c:v>
                </c:pt>
                <c:pt idx="762">
                  <c:v>0.40108709210745869</c:v>
                </c:pt>
                <c:pt idx="763">
                  <c:v>0.40122294449345669</c:v>
                </c:pt>
                <c:pt idx="764">
                  <c:v>0.40136465611926769</c:v>
                </c:pt>
                <c:pt idx="765">
                  <c:v>0.4014810493896479</c:v>
                </c:pt>
                <c:pt idx="766">
                  <c:v>0.40152711660035068</c:v>
                </c:pt>
                <c:pt idx="767">
                  <c:v>0.40151577930407129</c:v>
                </c:pt>
                <c:pt idx="768">
                  <c:v>0.40152032897551132</c:v>
                </c:pt>
                <c:pt idx="769">
                  <c:v>0.40152181759510713</c:v>
                </c:pt>
                <c:pt idx="770">
                  <c:v>0.40154124435995087</c:v>
                </c:pt>
                <c:pt idx="771">
                  <c:v>0.40158721667097158</c:v>
                </c:pt>
                <c:pt idx="772">
                  <c:v>0.40163747232842967</c:v>
                </c:pt>
                <c:pt idx="773">
                  <c:v>0.40167588432712825</c:v>
                </c:pt>
                <c:pt idx="774">
                  <c:v>0.40175974933383451</c:v>
                </c:pt>
                <c:pt idx="775">
                  <c:v>0.40178644407467651</c:v>
                </c:pt>
                <c:pt idx="776">
                  <c:v>0.40176284092949333</c:v>
                </c:pt>
                <c:pt idx="777">
                  <c:v>0.4017864044868118</c:v>
                </c:pt>
                <c:pt idx="778">
                  <c:v>0.40178015332563266</c:v>
                </c:pt>
                <c:pt idx="779">
                  <c:v>0.4017356455146725</c:v>
                </c:pt>
                <c:pt idx="780">
                  <c:v>0.40172393781951699</c:v>
                </c:pt>
                <c:pt idx="781">
                  <c:v>0.40169668212798504</c:v>
                </c:pt>
                <c:pt idx="782">
                  <c:v>0.4016697718558751</c:v>
                </c:pt>
                <c:pt idx="783">
                  <c:v>0.40165541477808225</c:v>
                </c:pt>
                <c:pt idx="784">
                  <c:v>0.40161594091287039</c:v>
                </c:pt>
                <c:pt idx="785">
                  <c:v>0.40160763162818314</c:v>
                </c:pt>
                <c:pt idx="786">
                  <c:v>0.40158013196083342</c:v>
                </c:pt>
                <c:pt idx="787">
                  <c:v>0.40151756446351561</c:v>
                </c:pt>
                <c:pt idx="788">
                  <c:v>0.40150330568095621</c:v>
                </c:pt>
                <c:pt idx="789">
                  <c:v>0.40148650903701433</c:v>
                </c:pt>
                <c:pt idx="790">
                  <c:v>0.40145256670525337</c:v>
                </c:pt>
                <c:pt idx="791">
                  <c:v>0.40141575822753367</c:v>
                </c:pt>
                <c:pt idx="792">
                  <c:v>0.40136475549684336</c:v>
                </c:pt>
                <c:pt idx="793">
                  <c:v>0.40127064523541955</c:v>
                </c:pt>
                <c:pt idx="794">
                  <c:v>0.40117798657718712</c:v>
                </c:pt>
                <c:pt idx="795">
                  <c:v>0.40113795639321176</c:v>
                </c:pt>
                <c:pt idx="796">
                  <c:v>0.40109953688739752</c:v>
                </c:pt>
                <c:pt idx="797">
                  <c:v>0.40106699548744068</c:v>
                </c:pt>
                <c:pt idx="798">
                  <c:v>0.40105857752783797</c:v>
                </c:pt>
                <c:pt idx="799">
                  <c:v>0.40100543070445638</c:v>
                </c:pt>
                <c:pt idx="800">
                  <c:v>0.40091097391725583</c:v>
                </c:pt>
                <c:pt idx="801">
                  <c:v>0.40084434053575491</c:v>
                </c:pt>
                <c:pt idx="802">
                  <c:v>0.40078193076916319</c:v>
                </c:pt>
                <c:pt idx="803">
                  <c:v>0.40073214789663991</c:v>
                </c:pt>
                <c:pt idx="804">
                  <c:v>0.40071622400011453</c:v>
                </c:pt>
                <c:pt idx="805">
                  <c:v>0.40070583946722271</c:v>
                </c:pt>
                <c:pt idx="806">
                  <c:v>0.40067251483905403</c:v>
                </c:pt>
                <c:pt idx="807">
                  <c:v>0.40066755698688139</c:v>
                </c:pt>
                <c:pt idx="808">
                  <c:v>0.40065566363852229</c:v>
                </c:pt>
                <c:pt idx="809">
                  <c:v>0.40064155944273122</c:v>
                </c:pt>
                <c:pt idx="810">
                  <c:v>0.40064345300542104</c:v>
                </c:pt>
                <c:pt idx="811">
                  <c:v>0.4006505557914144</c:v>
                </c:pt>
                <c:pt idx="812">
                  <c:v>0.40066598395265413</c:v>
                </c:pt>
                <c:pt idx="813">
                  <c:v>0.40071812623040848</c:v>
                </c:pt>
                <c:pt idx="814">
                  <c:v>0.40074462094738877</c:v>
                </c:pt>
                <c:pt idx="815">
                  <c:v>0.40074696985093272</c:v>
                </c:pt>
                <c:pt idx="816">
                  <c:v>0.40076818917536605</c:v>
                </c:pt>
                <c:pt idx="817">
                  <c:v>0.40078954082843926</c:v>
                </c:pt>
                <c:pt idx="818">
                  <c:v>0.40082254538303874</c:v>
                </c:pt>
                <c:pt idx="819">
                  <c:v>0.40086622854710541</c:v>
                </c:pt>
                <c:pt idx="820">
                  <c:v>0.40093552938979693</c:v>
                </c:pt>
                <c:pt idx="821">
                  <c:v>0.40097097572474133</c:v>
                </c:pt>
                <c:pt idx="822">
                  <c:v>0.4009835988582624</c:v>
                </c:pt>
                <c:pt idx="823">
                  <c:v>0.40100062027481914</c:v>
                </c:pt>
                <c:pt idx="824">
                  <c:v>0.40101782589035345</c:v>
                </c:pt>
                <c:pt idx="825">
                  <c:v>0.40103262877988005</c:v>
                </c:pt>
                <c:pt idx="826">
                  <c:v>0.40103822591542526</c:v>
                </c:pt>
                <c:pt idx="827">
                  <c:v>0.40105930973009335</c:v>
                </c:pt>
                <c:pt idx="828">
                  <c:v>0.4010813212792903</c:v>
                </c:pt>
                <c:pt idx="829">
                  <c:v>0.40109734634571287</c:v>
                </c:pt>
                <c:pt idx="830">
                  <c:v>0.40111959002980629</c:v>
                </c:pt>
                <c:pt idx="831">
                  <c:v>0.40111873307297752</c:v>
                </c:pt>
                <c:pt idx="832">
                  <c:v>0.40112063973124396</c:v>
                </c:pt>
                <c:pt idx="833">
                  <c:v>0.40113362373154321</c:v>
                </c:pt>
                <c:pt idx="834">
                  <c:v>0.40113126097532509</c:v>
                </c:pt>
                <c:pt idx="835">
                  <c:v>0.40114946443817345</c:v>
                </c:pt>
                <c:pt idx="836">
                  <c:v>0.40116215985993325</c:v>
                </c:pt>
                <c:pt idx="837">
                  <c:v>0.4011785790076437</c:v>
                </c:pt>
                <c:pt idx="838">
                  <c:v>0.40119582254951425</c:v>
                </c:pt>
                <c:pt idx="839">
                  <c:v>0.40122217131701204</c:v>
                </c:pt>
                <c:pt idx="840">
                  <c:v>0.40124427919475436</c:v>
                </c:pt>
                <c:pt idx="841">
                  <c:v>0.4012505332856639</c:v>
                </c:pt>
                <c:pt idx="842">
                  <c:v>0.40125518746422367</c:v>
                </c:pt>
                <c:pt idx="843">
                  <c:v>0.40126464713856119</c:v>
                </c:pt>
                <c:pt idx="844">
                  <c:v>0.40126066829611301</c:v>
                </c:pt>
                <c:pt idx="845">
                  <c:v>0.40126402991240795</c:v>
                </c:pt>
                <c:pt idx="846">
                  <c:v>0.40126149686111584</c:v>
                </c:pt>
                <c:pt idx="847">
                  <c:v>0.4012729463324371</c:v>
                </c:pt>
                <c:pt idx="848">
                  <c:v>0.4012868615079565</c:v>
                </c:pt>
                <c:pt idx="849">
                  <c:v>0.40129502640742887</c:v>
                </c:pt>
                <c:pt idx="850">
                  <c:v>0.40131961148189127</c:v>
                </c:pt>
                <c:pt idx="851">
                  <c:v>0.40131823262995714</c:v>
                </c:pt>
                <c:pt idx="852">
                  <c:v>0.40131634281641465</c:v>
                </c:pt>
                <c:pt idx="853">
                  <c:v>0.40132713368809053</c:v>
                </c:pt>
                <c:pt idx="854">
                  <c:v>0.40131862443115135</c:v>
                </c:pt>
                <c:pt idx="855">
                  <c:v>0.4013159355706355</c:v>
                </c:pt>
                <c:pt idx="856">
                  <c:v>0.40131651507778771</c:v>
                </c:pt>
                <c:pt idx="857">
                  <c:v>0.40131006926305668</c:v>
                </c:pt>
                <c:pt idx="858">
                  <c:v>0.40131594628519629</c:v>
                </c:pt>
                <c:pt idx="859">
                  <c:v>0.40130601307433134</c:v>
                </c:pt>
                <c:pt idx="860">
                  <c:v>0.40127500996652099</c:v>
                </c:pt>
                <c:pt idx="861">
                  <c:v>0.40125859193419416</c:v>
                </c:pt>
                <c:pt idx="862">
                  <c:v>0.40124557025216417</c:v>
                </c:pt>
                <c:pt idx="863">
                  <c:v>0.40121691271668541</c:v>
                </c:pt>
                <c:pt idx="864">
                  <c:v>0.40119810100207715</c:v>
                </c:pt>
                <c:pt idx="865">
                  <c:v>0.40119840328923168</c:v>
                </c:pt>
                <c:pt idx="866">
                  <c:v>0.40118405656791939</c:v>
                </c:pt>
                <c:pt idx="867">
                  <c:v>0.4011634851629749</c:v>
                </c:pt>
                <c:pt idx="868">
                  <c:v>0.40114345624220071</c:v>
                </c:pt>
                <c:pt idx="869">
                  <c:v>0.4011212602267058</c:v>
                </c:pt>
                <c:pt idx="870">
                  <c:v>0.40109297013481854</c:v>
                </c:pt>
                <c:pt idx="871">
                  <c:v>0.40104897635104858</c:v>
                </c:pt>
                <c:pt idx="872">
                  <c:v>0.4010256846569718</c:v>
                </c:pt>
                <c:pt idx="873">
                  <c:v>0.40101583473572178</c:v>
                </c:pt>
                <c:pt idx="874">
                  <c:v>0.40100025154321156</c:v>
                </c:pt>
                <c:pt idx="875">
                  <c:v>0.40099908369045778</c:v>
                </c:pt>
                <c:pt idx="876">
                  <c:v>0.40098583506090363</c:v>
                </c:pt>
                <c:pt idx="877">
                  <c:v>0.40096206778205296</c:v>
                </c:pt>
                <c:pt idx="878">
                  <c:v>0.40093183134667659</c:v>
                </c:pt>
                <c:pt idx="879">
                  <c:v>0.40091844244440827</c:v>
                </c:pt>
                <c:pt idx="880">
                  <c:v>0.40091714540486567</c:v>
                </c:pt>
                <c:pt idx="881">
                  <c:v>0.40090306182994673</c:v>
                </c:pt>
                <c:pt idx="882">
                  <c:v>0.40089278791722571</c:v>
                </c:pt>
                <c:pt idx="883">
                  <c:v>0.40087435986957964</c:v>
                </c:pt>
                <c:pt idx="884">
                  <c:v>0.40084199632414613</c:v>
                </c:pt>
                <c:pt idx="885">
                  <c:v>0.40081250248151806</c:v>
                </c:pt>
                <c:pt idx="886">
                  <c:v>0.40078868700061471</c:v>
                </c:pt>
                <c:pt idx="887">
                  <c:v>0.4007757436632795</c:v>
                </c:pt>
                <c:pt idx="888">
                  <c:v>0.40075228049389233</c:v>
                </c:pt>
                <c:pt idx="889">
                  <c:v>0.400735501944886</c:v>
                </c:pt>
                <c:pt idx="890">
                  <c:v>0.40072716213809878</c:v>
                </c:pt>
                <c:pt idx="891">
                  <c:v>0.40069414446801793</c:v>
                </c:pt>
                <c:pt idx="892">
                  <c:v>0.40065041973723509</c:v>
                </c:pt>
                <c:pt idx="893">
                  <c:v>0.40063262393418614</c:v>
                </c:pt>
                <c:pt idx="894">
                  <c:v>0.40061059227224566</c:v>
                </c:pt>
                <c:pt idx="895">
                  <c:v>0.40056690475218865</c:v>
                </c:pt>
                <c:pt idx="896">
                  <c:v>0.40054279192777148</c:v>
                </c:pt>
                <c:pt idx="897">
                  <c:v>0.40054037462422459</c:v>
                </c:pt>
                <c:pt idx="898">
                  <c:v>0.40052554871765295</c:v>
                </c:pt>
                <c:pt idx="899">
                  <c:v>0.40052471305122417</c:v>
                </c:pt>
                <c:pt idx="900">
                  <c:v>0.4005061131560928</c:v>
                </c:pt>
                <c:pt idx="901">
                  <c:v>0.40047661840023557</c:v>
                </c:pt>
                <c:pt idx="902">
                  <c:v>0.40044973441810039</c:v>
                </c:pt>
                <c:pt idx="903">
                  <c:v>0.40040588197004823</c:v>
                </c:pt>
                <c:pt idx="904">
                  <c:v>0.40037455221634638</c:v>
                </c:pt>
                <c:pt idx="905">
                  <c:v>0.4003722983027444</c:v>
                </c:pt>
                <c:pt idx="906">
                  <c:v>0.40035603700303884</c:v>
                </c:pt>
                <c:pt idx="907">
                  <c:v>0.40033776484942257</c:v>
                </c:pt>
                <c:pt idx="908">
                  <c:v>0.40032580426410641</c:v>
                </c:pt>
                <c:pt idx="909">
                  <c:v>0.40031111651259876</c:v>
                </c:pt>
                <c:pt idx="910">
                  <c:v>0.40030666323007519</c:v>
                </c:pt>
                <c:pt idx="911">
                  <c:v>0.40029569282520133</c:v>
                </c:pt>
                <c:pt idx="912">
                  <c:v>0.40029966745474366</c:v>
                </c:pt>
                <c:pt idx="913">
                  <c:v>0.40029363923478872</c:v>
                </c:pt>
                <c:pt idx="914">
                  <c:v>0.40026489051194497</c:v>
                </c:pt>
                <c:pt idx="915">
                  <c:v>0.40025418434738363</c:v>
                </c:pt>
                <c:pt idx="916">
                  <c:v>0.40026374577234192</c:v>
                </c:pt>
                <c:pt idx="917">
                  <c:v>0.40024877029577005</c:v>
                </c:pt>
                <c:pt idx="918">
                  <c:v>0.40023287546176817</c:v>
                </c:pt>
                <c:pt idx="919">
                  <c:v>0.40022627338954986</c:v>
                </c:pt>
                <c:pt idx="920">
                  <c:v>0.40019775810778208</c:v>
                </c:pt>
                <c:pt idx="921">
                  <c:v>0.40017023630314036</c:v>
                </c:pt>
                <c:pt idx="922">
                  <c:v>0.40015192259626725</c:v>
                </c:pt>
                <c:pt idx="923">
                  <c:v>0.40012497938838704</c:v>
                </c:pt>
                <c:pt idx="924">
                  <c:v>0.40010063651830907</c:v>
                </c:pt>
                <c:pt idx="925">
                  <c:v>0.40005032395827028</c:v>
                </c:pt>
                <c:pt idx="926">
                  <c:v>0.40001654369792344</c:v>
                </c:pt>
                <c:pt idx="927">
                  <c:v>0.39998896802810507</c:v>
                </c:pt>
                <c:pt idx="928">
                  <c:v>0.39995058820417456</c:v>
                </c:pt>
                <c:pt idx="929">
                  <c:v>0.39992142190164626</c:v>
                </c:pt>
                <c:pt idx="930">
                  <c:v>0.39988723080859129</c:v>
                </c:pt>
                <c:pt idx="931">
                  <c:v>0.39982673931264867</c:v>
                </c:pt>
                <c:pt idx="932">
                  <c:v>0.39978708054564832</c:v>
                </c:pt>
                <c:pt idx="933">
                  <c:v>0.39974480934461382</c:v>
                </c:pt>
                <c:pt idx="934">
                  <c:v>0.39968974637109494</c:v>
                </c:pt>
                <c:pt idx="935">
                  <c:v>0.39965499031331325</c:v>
                </c:pt>
                <c:pt idx="936">
                  <c:v>0.39961359406403746</c:v>
                </c:pt>
                <c:pt idx="937">
                  <c:v>0.39955856897863379</c:v>
                </c:pt>
                <c:pt idx="938">
                  <c:v>0.39950941849558519</c:v>
                </c:pt>
                <c:pt idx="939">
                  <c:v>0.39947165857777484</c:v>
                </c:pt>
                <c:pt idx="940">
                  <c:v>0.39941820393634492</c:v>
                </c:pt>
                <c:pt idx="941">
                  <c:v>0.39934462889958366</c:v>
                </c:pt>
                <c:pt idx="942">
                  <c:v>0.39927973491704721</c:v>
                </c:pt>
                <c:pt idx="943">
                  <c:v>0.3992050672436574</c:v>
                </c:pt>
                <c:pt idx="944">
                  <c:v>0.3991120602114549</c:v>
                </c:pt>
                <c:pt idx="945">
                  <c:v>0.39903215164018269</c:v>
                </c:pt>
                <c:pt idx="946">
                  <c:v>0.39896038795027039</c:v>
                </c:pt>
                <c:pt idx="947">
                  <c:v>0.39887913131726416</c:v>
                </c:pt>
                <c:pt idx="948">
                  <c:v>0.39878833319570955</c:v>
                </c:pt>
                <c:pt idx="949">
                  <c:v>0.39868432374978796</c:v>
                </c:pt>
                <c:pt idx="950">
                  <c:v>0.39857819174827541</c:v>
                </c:pt>
                <c:pt idx="951">
                  <c:v>0.39847840460293654</c:v>
                </c:pt>
                <c:pt idx="952">
                  <c:v>0.39837176583961043</c:v>
                </c:pt>
                <c:pt idx="953">
                  <c:v>0.39828547280213594</c:v>
                </c:pt>
                <c:pt idx="954">
                  <c:v>0.39819515058302041</c:v>
                </c:pt>
                <c:pt idx="955">
                  <c:v>0.39809447581746599</c:v>
                </c:pt>
                <c:pt idx="956">
                  <c:v>0.39800454337904717</c:v>
                </c:pt>
                <c:pt idx="957">
                  <c:v>0.39792876167440272</c:v>
                </c:pt>
                <c:pt idx="958">
                  <c:v>0.39787269447530876</c:v>
                </c:pt>
                <c:pt idx="959">
                  <c:v>0.39782551734778376</c:v>
                </c:pt>
                <c:pt idx="960">
                  <c:v>0.39778101342195499</c:v>
                </c:pt>
                <c:pt idx="961">
                  <c:v>0.39775474170737174</c:v>
                </c:pt>
                <c:pt idx="962">
                  <c:v>0.39771523687346422</c:v>
                </c:pt>
                <c:pt idx="963">
                  <c:v>0.39766186710451157</c:v>
                </c:pt>
                <c:pt idx="964">
                  <c:v>0.3976446227252477</c:v>
                </c:pt>
                <c:pt idx="965">
                  <c:v>0.39764384656705931</c:v>
                </c:pt>
                <c:pt idx="966">
                  <c:v>0.39764596368298472</c:v>
                </c:pt>
                <c:pt idx="967">
                  <c:v>0.3976743704042609</c:v>
                </c:pt>
                <c:pt idx="968">
                  <c:v>0.39771132762181033</c:v>
                </c:pt>
                <c:pt idx="969">
                  <c:v>0.39775044624548922</c:v>
                </c:pt>
                <c:pt idx="970">
                  <c:v>0.39778479725398758</c:v>
                </c:pt>
                <c:pt idx="971">
                  <c:v>0.39783465129701168</c:v>
                </c:pt>
                <c:pt idx="972">
                  <c:v>0.3978751262113176</c:v>
                </c:pt>
                <c:pt idx="973">
                  <c:v>0.39791626390487139</c:v>
                </c:pt>
                <c:pt idx="974">
                  <c:v>0.39798373925430869</c:v>
                </c:pt>
                <c:pt idx="975">
                  <c:v>0.39805602083895292</c:v>
                </c:pt>
                <c:pt idx="976">
                  <c:v>0.3981363322924521</c:v>
                </c:pt>
                <c:pt idx="977">
                  <c:v>0.39822026062599947</c:v>
                </c:pt>
                <c:pt idx="978">
                  <c:v>0.39829682680843598</c:v>
                </c:pt>
                <c:pt idx="979">
                  <c:v>0.39836620268312967</c:v>
                </c:pt>
                <c:pt idx="980">
                  <c:v>0.39845411393251845</c:v>
                </c:pt>
                <c:pt idx="981">
                  <c:v>0.39851843849078944</c:v>
                </c:pt>
                <c:pt idx="982">
                  <c:v>0.39857700253573641</c:v>
                </c:pt>
                <c:pt idx="983">
                  <c:v>0.39863587260405947</c:v>
                </c:pt>
                <c:pt idx="984">
                  <c:v>0.39866533696273093</c:v>
                </c:pt>
                <c:pt idx="985">
                  <c:v>0.39869584324844759</c:v>
                </c:pt>
                <c:pt idx="986">
                  <c:v>0.39873765751878443</c:v>
                </c:pt>
                <c:pt idx="987">
                  <c:v>0.398764372970495</c:v>
                </c:pt>
                <c:pt idx="988">
                  <c:v>0.39878247732974015</c:v>
                </c:pt>
                <c:pt idx="989">
                  <c:v>0.39881752693123079</c:v>
                </c:pt>
                <c:pt idx="990">
                  <c:v>0.39887154655787899</c:v>
                </c:pt>
                <c:pt idx="991">
                  <c:v>0.3988820109098507</c:v>
                </c:pt>
                <c:pt idx="992">
                  <c:v>0.39888294116734263</c:v>
                </c:pt>
                <c:pt idx="993">
                  <c:v>0.39887348940675643</c:v>
                </c:pt>
                <c:pt idx="994">
                  <c:v>0.39883260211767535</c:v>
                </c:pt>
                <c:pt idx="995">
                  <c:v>0.39875500912362294</c:v>
                </c:pt>
                <c:pt idx="996">
                  <c:v>0.39870763816722854</c:v>
                </c:pt>
                <c:pt idx="997">
                  <c:v>0.39867160303256793</c:v>
                </c:pt>
                <c:pt idx="998">
                  <c:v>0.39862012812152647</c:v>
                </c:pt>
                <c:pt idx="999">
                  <c:v>0.39857055402756875</c:v>
                </c:pt>
                <c:pt idx="1000">
                  <c:v>0.39851491238936765</c:v>
                </c:pt>
                <c:pt idx="1001">
                  <c:v>0.39844725180811374</c:v>
                </c:pt>
                <c:pt idx="1002">
                  <c:v>0.39837855322037968</c:v>
                </c:pt>
                <c:pt idx="1003">
                  <c:v>0.39830096156314027</c:v>
                </c:pt>
                <c:pt idx="1004">
                  <c:v>0.39820833218896562</c:v>
                </c:pt>
                <c:pt idx="1005">
                  <c:v>0.39811246138384115</c:v>
                </c:pt>
                <c:pt idx="1006">
                  <c:v>0.39801156969678803</c:v>
                </c:pt>
                <c:pt idx="1007">
                  <c:v>0.39790461645329595</c:v>
                </c:pt>
                <c:pt idx="1008">
                  <c:v>0.39780612224974465</c:v>
                </c:pt>
                <c:pt idx="1009">
                  <c:v>0.39769008588508753</c:v>
                </c:pt>
                <c:pt idx="1010">
                  <c:v>0.39754760396563854</c:v>
                </c:pt>
                <c:pt idx="1011">
                  <c:v>0.3973808435506398</c:v>
                </c:pt>
                <c:pt idx="1012">
                  <c:v>0.39721047958671152</c:v>
                </c:pt>
                <c:pt idx="1013">
                  <c:v>0.39702155784767007</c:v>
                </c:pt>
                <c:pt idx="1014">
                  <c:v>0.39682393632954144</c:v>
                </c:pt>
                <c:pt idx="1015">
                  <c:v>0.39661407239270119</c:v>
                </c:pt>
                <c:pt idx="1016">
                  <c:v>0.39638681635490786</c:v>
                </c:pt>
                <c:pt idx="1017">
                  <c:v>0.39614157892358776</c:v>
                </c:pt>
                <c:pt idx="1018">
                  <c:v>0.39586640238831822</c:v>
                </c:pt>
                <c:pt idx="1019">
                  <c:v>0.39557437947651253</c:v>
                </c:pt>
                <c:pt idx="1020">
                  <c:v>0.39526275304755859</c:v>
                </c:pt>
                <c:pt idx="1021">
                  <c:v>0.3949189062697917</c:v>
                </c:pt>
                <c:pt idx="1022">
                  <c:v>0.3945667940735203</c:v>
                </c:pt>
                <c:pt idx="1023">
                  <c:v>0.39416984262316507</c:v>
                </c:pt>
                <c:pt idx="1024">
                  <c:v>0.39377934682966814</c:v>
                </c:pt>
                <c:pt idx="1025">
                  <c:v>0.39336176615653312</c:v>
                </c:pt>
                <c:pt idx="1026">
                  <c:v>0.39290362746650248</c:v>
                </c:pt>
                <c:pt idx="1027">
                  <c:v>0.39243304708391485</c:v>
                </c:pt>
                <c:pt idx="1028">
                  <c:v>0.3918982342258539</c:v>
                </c:pt>
                <c:pt idx="1029">
                  <c:v>0.39131375669582197</c:v>
                </c:pt>
                <c:pt idx="1030">
                  <c:v>0.39069022691393446</c:v>
                </c:pt>
                <c:pt idx="1031">
                  <c:v>0.38999999530467044</c:v>
                </c:pt>
                <c:pt idx="1032">
                  <c:v>0.38927933844635448</c:v>
                </c:pt>
                <c:pt idx="1033">
                  <c:v>0.38852902397724387</c:v>
                </c:pt>
                <c:pt idx="1034">
                  <c:v>0.38772740297706981</c:v>
                </c:pt>
                <c:pt idx="1035">
                  <c:v>0.38688418618685699</c:v>
                </c:pt>
                <c:pt idx="1036">
                  <c:v>0.38599888480025407</c:v>
                </c:pt>
                <c:pt idx="1037">
                  <c:v>0.38505532477218946</c:v>
                </c:pt>
                <c:pt idx="1038">
                  <c:v>0.38406815915652309</c:v>
                </c:pt>
                <c:pt idx="1039">
                  <c:v>0.38303892591764238</c:v>
                </c:pt>
                <c:pt idx="1040">
                  <c:v>0.38199767990392264</c:v>
                </c:pt>
                <c:pt idx="1041">
                  <c:v>0.38092666391397167</c:v>
                </c:pt>
                <c:pt idx="1042">
                  <c:v>0.37980789958164651</c:v>
                </c:pt>
                <c:pt idx="1043">
                  <c:v>0.37865931925211777</c:v>
                </c:pt>
                <c:pt idx="1044">
                  <c:v>0.37751638057528308</c:v>
                </c:pt>
                <c:pt idx="1045">
                  <c:v>0.37632866259174397</c:v>
                </c:pt>
                <c:pt idx="1046">
                  <c:v>0.37513858747030815</c:v>
                </c:pt>
                <c:pt idx="1047">
                  <c:v>0.37395056107830166</c:v>
                </c:pt>
                <c:pt idx="1048">
                  <c:v>0.37271930822452265</c:v>
                </c:pt>
                <c:pt idx="1049">
                  <c:v>0.37150816765708977</c:v>
                </c:pt>
                <c:pt idx="1050">
                  <c:v>0.37027993800683429</c:v>
                </c:pt>
                <c:pt idx="1051">
                  <c:v>0.369057270833133</c:v>
                </c:pt>
                <c:pt idx="1052">
                  <c:v>0.3678220888024793</c:v>
                </c:pt>
                <c:pt idx="1053">
                  <c:v>0.36663878131474981</c:v>
                </c:pt>
                <c:pt idx="1054">
                  <c:v>0.36543879835875731</c:v>
                </c:pt>
                <c:pt idx="1055">
                  <c:v>0.3643126997480472</c:v>
                </c:pt>
                <c:pt idx="1056">
                  <c:v>0.36320551688650876</c:v>
                </c:pt>
                <c:pt idx="1057">
                  <c:v>0.36217809382143146</c:v>
                </c:pt>
                <c:pt idx="1058">
                  <c:v>0.36116932332142521</c:v>
                </c:pt>
                <c:pt idx="1059">
                  <c:v>0.36028145751223506</c:v>
                </c:pt>
                <c:pt idx="1060">
                  <c:v>0.3594640996874901</c:v>
                </c:pt>
                <c:pt idx="1061">
                  <c:v>0.3587959706486748</c:v>
                </c:pt>
                <c:pt idx="1062">
                  <c:v>0.35826499673792611</c:v>
                </c:pt>
                <c:pt idx="1063">
                  <c:v>0.35785891422074029</c:v>
                </c:pt>
                <c:pt idx="1064">
                  <c:v>0.35762671910743399</c:v>
                </c:pt>
                <c:pt idx="1065">
                  <c:v>0.35753130863375032</c:v>
                </c:pt>
                <c:pt idx="1066">
                  <c:v>0.35757413131472421</c:v>
                </c:pt>
                <c:pt idx="1067">
                  <c:v>0.35776297445421501</c:v>
                </c:pt>
                <c:pt idx="1068">
                  <c:v>0.358064601859511</c:v>
                </c:pt>
                <c:pt idx="1069">
                  <c:v>0.35845389503671687</c:v>
                </c:pt>
                <c:pt idx="1070">
                  <c:v>0.35889411741049582</c:v>
                </c:pt>
                <c:pt idx="1071">
                  <c:v>0.35942752416226575</c:v>
                </c:pt>
                <c:pt idx="1072">
                  <c:v>0.35997651947198867</c:v>
                </c:pt>
                <c:pt idx="1073">
                  <c:v>0.36060443444660972</c:v>
                </c:pt>
                <c:pt idx="1074">
                  <c:v>0.36121803381168011</c:v>
                </c:pt>
                <c:pt idx="1075">
                  <c:v>0.36186278026496588</c:v>
                </c:pt>
                <c:pt idx="1076">
                  <c:v>0.36248972208626729</c:v>
                </c:pt>
                <c:pt idx="1077">
                  <c:v>0.36311809280900925</c:v>
                </c:pt>
                <c:pt idx="1078">
                  <c:v>0.36373178983902882</c:v>
                </c:pt>
                <c:pt idx="1079">
                  <c:v>0.36434618788278977</c:v>
                </c:pt>
                <c:pt idx="1080">
                  <c:v>0.36494388000907785</c:v>
                </c:pt>
                <c:pt idx="1081">
                  <c:v>0.36552458091413592</c:v>
                </c:pt>
                <c:pt idx="1082">
                  <c:v>0.36610155180696718</c:v>
                </c:pt>
                <c:pt idx="1083">
                  <c:v>0.36667010965789243</c:v>
                </c:pt>
                <c:pt idx="1084">
                  <c:v>0.36723679652150515</c:v>
                </c:pt>
                <c:pt idx="1085">
                  <c:v>0.3677980098494838</c:v>
                </c:pt>
                <c:pt idx="1086">
                  <c:v>0.36833540185586955</c:v>
                </c:pt>
                <c:pt idx="1087">
                  <c:v>0.36884807626793931</c:v>
                </c:pt>
                <c:pt idx="1088">
                  <c:v>0.36932804778947403</c:v>
                </c:pt>
                <c:pt idx="1089">
                  <c:v>0.36978650510368433</c:v>
                </c:pt>
                <c:pt idx="1090">
                  <c:v>0.37023255072348576</c:v>
                </c:pt>
                <c:pt idx="1091">
                  <c:v>0.37064542895076763</c:v>
                </c:pt>
                <c:pt idx="1092">
                  <c:v>0.37103220727778324</c:v>
                </c:pt>
                <c:pt idx="1093">
                  <c:v>0.37138536238717706</c:v>
                </c:pt>
                <c:pt idx="1094">
                  <c:v>0.37171047672554397</c:v>
                </c:pt>
                <c:pt idx="1095">
                  <c:v>0.37200333413544989</c:v>
                </c:pt>
                <c:pt idx="1096">
                  <c:v>0.37227429194285211</c:v>
                </c:pt>
                <c:pt idx="1097">
                  <c:v>0.37252311286602335</c:v>
                </c:pt>
                <c:pt idx="1098">
                  <c:v>0.37273436939932147</c:v>
                </c:pt>
                <c:pt idx="1099">
                  <c:v>0.37293746827647806</c:v>
                </c:pt>
                <c:pt idx="1100">
                  <c:v>0.37311790917019022</c:v>
                </c:pt>
                <c:pt idx="1101">
                  <c:v>0.37327576886231079</c:v>
                </c:pt>
                <c:pt idx="1102">
                  <c:v>0.37341702635711682</c:v>
                </c:pt>
                <c:pt idx="1103">
                  <c:v>0.373547738681135</c:v>
                </c:pt>
                <c:pt idx="1104">
                  <c:v>0.37365703145075752</c:v>
                </c:pt>
                <c:pt idx="1105">
                  <c:v>0.37375738504214334</c:v>
                </c:pt>
                <c:pt idx="1106">
                  <c:v>0.3738393154356015</c:v>
                </c:pt>
                <c:pt idx="1107">
                  <c:v>0.37391577051615149</c:v>
                </c:pt>
                <c:pt idx="1108">
                  <c:v>0.37400460779107908</c:v>
                </c:pt>
                <c:pt idx="1109">
                  <c:v>0.37410364011064096</c:v>
                </c:pt>
                <c:pt idx="1110">
                  <c:v>0.37420905416976574</c:v>
                </c:pt>
                <c:pt idx="1111">
                  <c:v>0.37430674429173805</c:v>
                </c:pt>
                <c:pt idx="1112">
                  <c:v>0.37440444955324209</c:v>
                </c:pt>
                <c:pt idx="1113">
                  <c:v>0.37450148458150206</c:v>
                </c:pt>
                <c:pt idx="1114">
                  <c:v>0.37462063677410679</c:v>
                </c:pt>
                <c:pt idx="1115">
                  <c:v>0.37476959768524948</c:v>
                </c:pt>
                <c:pt idx="1116">
                  <c:v>0.37493762482026644</c:v>
                </c:pt>
                <c:pt idx="1117">
                  <c:v>0.37513231810936182</c:v>
                </c:pt>
                <c:pt idx="1118">
                  <c:v>0.37532860573450044</c:v>
                </c:pt>
                <c:pt idx="1119">
                  <c:v>0.37552856382401845</c:v>
                </c:pt>
                <c:pt idx="1120">
                  <c:v>0.37573826973716978</c:v>
                </c:pt>
                <c:pt idx="1121">
                  <c:v>0.37596652775820311</c:v>
                </c:pt>
                <c:pt idx="1122">
                  <c:v>0.37619748541500436</c:v>
                </c:pt>
                <c:pt idx="1123">
                  <c:v>0.37643824471922821</c:v>
                </c:pt>
                <c:pt idx="1124">
                  <c:v>0.3766876283243541</c:v>
                </c:pt>
                <c:pt idx="1125">
                  <c:v>0.37693946178962995</c:v>
                </c:pt>
                <c:pt idx="1126">
                  <c:v>0.37718470941537879</c:v>
                </c:pt>
                <c:pt idx="1127">
                  <c:v>0.37744970756195229</c:v>
                </c:pt>
                <c:pt idx="1128">
                  <c:v>0.37770856556591387</c:v>
                </c:pt>
                <c:pt idx="1129">
                  <c:v>0.37796268577019437</c:v>
                </c:pt>
                <c:pt idx="1130">
                  <c:v>0.37821798402060197</c:v>
                </c:pt>
                <c:pt idx="1131">
                  <c:v>0.37845659159645811</c:v>
                </c:pt>
                <c:pt idx="1132">
                  <c:v>0.3786807066152913</c:v>
                </c:pt>
                <c:pt idx="1133">
                  <c:v>0.3788941190398652</c:v>
                </c:pt>
                <c:pt idx="1134">
                  <c:v>0.37912183562444318</c:v>
                </c:pt>
                <c:pt idx="1135">
                  <c:v>0.37937035904553967</c:v>
                </c:pt>
                <c:pt idx="1136">
                  <c:v>0.3796197359629776</c:v>
                </c:pt>
                <c:pt idx="1137">
                  <c:v>0.37985568552306265</c:v>
                </c:pt>
                <c:pt idx="1138">
                  <c:v>0.38010063537332783</c:v>
                </c:pt>
                <c:pt idx="1139">
                  <c:v>0.3803155321873628</c:v>
                </c:pt>
                <c:pt idx="1140">
                  <c:v>0.3804964238280466</c:v>
                </c:pt>
                <c:pt idx="1141">
                  <c:v>0.3806891630278666</c:v>
                </c:pt>
                <c:pt idx="1142">
                  <c:v>0.38087340871917835</c:v>
                </c:pt>
                <c:pt idx="1143">
                  <c:v>0.38105616055334474</c:v>
                </c:pt>
                <c:pt idx="1144">
                  <c:v>0.3812406308892573</c:v>
                </c:pt>
                <c:pt idx="1145">
                  <c:v>0.38142804868395414</c:v>
                </c:pt>
                <c:pt idx="1146">
                  <c:v>0.38161684321276595</c:v>
                </c:pt>
                <c:pt idx="1147">
                  <c:v>0.38179766683617727</c:v>
                </c:pt>
                <c:pt idx="1148">
                  <c:v>0.3819762236799904</c:v>
                </c:pt>
                <c:pt idx="1149">
                  <c:v>0.38214199353131323</c:v>
                </c:pt>
                <c:pt idx="1150">
                  <c:v>0.38229961445151889</c:v>
                </c:pt>
                <c:pt idx="1151">
                  <c:v>0.3824482837599254</c:v>
                </c:pt>
                <c:pt idx="1152">
                  <c:v>0.38260271138549201</c:v>
                </c:pt>
                <c:pt idx="1153">
                  <c:v>0.38276279700442584</c:v>
                </c:pt>
                <c:pt idx="1154">
                  <c:v>0.38293068366758964</c:v>
                </c:pt>
                <c:pt idx="1155">
                  <c:v>0.38310087680139393</c:v>
                </c:pt>
                <c:pt idx="1156">
                  <c:v>0.38327349604220529</c:v>
                </c:pt>
                <c:pt idx="1157">
                  <c:v>0.38345315773892691</c:v>
                </c:pt>
                <c:pt idx="1158">
                  <c:v>0.38360650451313227</c:v>
                </c:pt>
                <c:pt idx="1159">
                  <c:v>0.38376397273414947</c:v>
                </c:pt>
                <c:pt idx="1160">
                  <c:v>0.38391571144399933</c:v>
                </c:pt>
                <c:pt idx="1161">
                  <c:v>0.38404894684562496</c:v>
                </c:pt>
                <c:pt idx="1162">
                  <c:v>0.3841884803256212</c:v>
                </c:pt>
                <c:pt idx="1163">
                  <c:v>0.38433068296510275</c:v>
                </c:pt>
                <c:pt idx="1164">
                  <c:v>0.38446803413204061</c:v>
                </c:pt>
                <c:pt idx="1165">
                  <c:v>0.38461041508936261</c:v>
                </c:pt>
                <c:pt idx="1166">
                  <c:v>0.384735734711601</c:v>
                </c:pt>
                <c:pt idx="1167">
                  <c:v>0.3848457287328409</c:v>
                </c:pt>
                <c:pt idx="1168">
                  <c:v>0.3849703982312116</c:v>
                </c:pt>
                <c:pt idx="1169">
                  <c:v>0.38509150082048588</c:v>
                </c:pt>
                <c:pt idx="1170">
                  <c:v>0.3852025723757872</c:v>
                </c:pt>
                <c:pt idx="1171">
                  <c:v>0.38531234724811442</c:v>
                </c:pt>
                <c:pt idx="1172">
                  <c:v>0.38543255475170435</c:v>
                </c:pt>
                <c:pt idx="1173">
                  <c:v>0.38554292245200733</c:v>
                </c:pt>
                <c:pt idx="1174">
                  <c:v>0.38564760896056249</c:v>
                </c:pt>
                <c:pt idx="1175">
                  <c:v>0.38576436639116657</c:v>
                </c:pt>
                <c:pt idx="1176">
                  <c:v>0.38587007538900903</c:v>
                </c:pt>
                <c:pt idx="1177">
                  <c:v>0.38597509540751807</c:v>
                </c:pt>
                <c:pt idx="1178">
                  <c:v>0.3860847395919717</c:v>
                </c:pt>
                <c:pt idx="1179">
                  <c:v>0.38619028353378787</c:v>
                </c:pt>
                <c:pt idx="1180">
                  <c:v>0.38630358235380435</c:v>
                </c:pt>
                <c:pt idx="1181">
                  <c:v>0.38640940206858349</c:v>
                </c:pt>
                <c:pt idx="1182">
                  <c:v>0.3865002375270315</c:v>
                </c:pt>
                <c:pt idx="1183">
                  <c:v>0.38660383638255874</c:v>
                </c:pt>
                <c:pt idx="1184">
                  <c:v>0.38670493521367205</c:v>
                </c:pt>
                <c:pt idx="1185">
                  <c:v>0.38679764219081642</c:v>
                </c:pt>
                <c:pt idx="1186">
                  <c:v>0.38689960204491197</c:v>
                </c:pt>
                <c:pt idx="1187">
                  <c:v>0.38698745501223569</c:v>
                </c:pt>
                <c:pt idx="1188">
                  <c:v>0.38706790401822788</c:v>
                </c:pt>
                <c:pt idx="1189">
                  <c:v>0.38715719500788776</c:v>
                </c:pt>
                <c:pt idx="1190">
                  <c:v>0.3872398517585412</c:v>
                </c:pt>
                <c:pt idx="1191">
                  <c:v>0.3873272732927488</c:v>
                </c:pt>
                <c:pt idx="1192">
                  <c:v>0.38742118144461973</c:v>
                </c:pt>
                <c:pt idx="1193">
                  <c:v>0.38751273155230126</c:v>
                </c:pt>
                <c:pt idx="1194">
                  <c:v>0.38760476477730393</c:v>
                </c:pt>
                <c:pt idx="1195">
                  <c:v>0.38769561873551156</c:v>
                </c:pt>
                <c:pt idx="1196">
                  <c:v>0.38779814432700316</c:v>
                </c:pt>
                <c:pt idx="1197">
                  <c:v>0.38789319791308285</c:v>
                </c:pt>
                <c:pt idx="1198">
                  <c:v>0.38797475611288657</c:v>
                </c:pt>
                <c:pt idx="1199">
                  <c:v>0.38807122388127308</c:v>
                </c:pt>
                <c:pt idx="1200">
                  <c:v>0.38816150998813392</c:v>
                </c:pt>
                <c:pt idx="1201">
                  <c:v>0.38823315691780497</c:v>
                </c:pt>
                <c:pt idx="1202">
                  <c:v>0.38831213269011738</c:v>
                </c:pt>
                <c:pt idx="1203">
                  <c:v>0.38838092344568986</c:v>
                </c:pt>
                <c:pt idx="1204">
                  <c:v>0.38843641239580134</c:v>
                </c:pt>
                <c:pt idx="1205">
                  <c:v>0.38850691998510573</c:v>
                </c:pt>
                <c:pt idx="1206">
                  <c:v>0.38858260362900321</c:v>
                </c:pt>
                <c:pt idx="1207">
                  <c:v>0.38867114153459997</c:v>
                </c:pt>
                <c:pt idx="1208">
                  <c:v>0.38874435005485242</c:v>
                </c:pt>
                <c:pt idx="1209">
                  <c:v>0.38880352947273877</c:v>
                </c:pt>
                <c:pt idx="1210">
                  <c:v>0.38884242457175527</c:v>
                </c:pt>
                <c:pt idx="1211">
                  <c:v>0.38886764224749459</c:v>
                </c:pt>
                <c:pt idx="1212">
                  <c:v>0.38892342166684363</c:v>
                </c:pt>
                <c:pt idx="1213">
                  <c:v>0.38898399966043279</c:v>
                </c:pt>
                <c:pt idx="1214">
                  <c:v>0.38904541496069051</c:v>
                </c:pt>
                <c:pt idx="1215">
                  <c:v>0.38912207511468661</c:v>
                </c:pt>
                <c:pt idx="1216">
                  <c:v>0.38918498314215855</c:v>
                </c:pt>
                <c:pt idx="1217">
                  <c:v>0.38924189516669555</c:v>
                </c:pt>
                <c:pt idx="1218">
                  <c:v>0.38930897855540847</c:v>
                </c:pt>
                <c:pt idx="1219">
                  <c:v>0.38937002189673198</c:v>
                </c:pt>
                <c:pt idx="1220">
                  <c:v>0.38942418407912255</c:v>
                </c:pt>
                <c:pt idx="1221">
                  <c:v>0.38948550628939627</c:v>
                </c:pt>
                <c:pt idx="1222">
                  <c:v>0.38955263394565282</c:v>
                </c:pt>
                <c:pt idx="1223">
                  <c:v>0.3896237621316006</c:v>
                </c:pt>
                <c:pt idx="1224">
                  <c:v>0.38968491125550053</c:v>
                </c:pt>
                <c:pt idx="1225">
                  <c:v>0.38974079835413794</c:v>
                </c:pt>
                <c:pt idx="1226">
                  <c:v>0.38979093753362354</c:v>
                </c:pt>
                <c:pt idx="1227">
                  <c:v>0.38983992895907943</c:v>
                </c:pt>
                <c:pt idx="1228">
                  <c:v>0.38988923972283196</c:v>
                </c:pt>
                <c:pt idx="1229">
                  <c:v>0.38993668960730793</c:v>
                </c:pt>
                <c:pt idx="1230">
                  <c:v>0.38999151105177038</c:v>
                </c:pt>
                <c:pt idx="1231">
                  <c:v>0.39004175240320754</c:v>
                </c:pt>
                <c:pt idx="1232">
                  <c:v>0.39008755157354758</c:v>
                </c:pt>
                <c:pt idx="1233">
                  <c:v>0.39013778434156832</c:v>
                </c:pt>
                <c:pt idx="1234">
                  <c:v>0.39018015970574682</c:v>
                </c:pt>
                <c:pt idx="1235">
                  <c:v>0.39021776845500306</c:v>
                </c:pt>
                <c:pt idx="1236">
                  <c:v>0.39026416935762237</c:v>
                </c:pt>
                <c:pt idx="1237">
                  <c:v>0.39033439951278853</c:v>
                </c:pt>
                <c:pt idx="1238">
                  <c:v>0.3903850155552146</c:v>
                </c:pt>
                <c:pt idx="1239">
                  <c:v>0.39043026692442734</c:v>
                </c:pt>
                <c:pt idx="1240">
                  <c:v>0.39047987854003274</c:v>
                </c:pt>
                <c:pt idx="1241">
                  <c:v>0.39051104143497284</c:v>
                </c:pt>
                <c:pt idx="1242">
                  <c:v>0.39055064373736181</c:v>
                </c:pt>
                <c:pt idx="1243">
                  <c:v>0.39062373695020386</c:v>
                </c:pt>
                <c:pt idx="1244">
                  <c:v>0.39068887178345507</c:v>
                </c:pt>
                <c:pt idx="1245">
                  <c:v>0.39073583503754161</c:v>
                </c:pt>
                <c:pt idx="1246">
                  <c:v>0.39078480595549808</c:v>
                </c:pt>
                <c:pt idx="1247">
                  <c:v>0.39082499407068855</c:v>
                </c:pt>
                <c:pt idx="1248">
                  <c:v>0.39085092926786341</c:v>
                </c:pt>
                <c:pt idx="1249">
                  <c:v>0.39088346327394463</c:v>
                </c:pt>
                <c:pt idx="1250">
                  <c:v>0.39092636086976124</c:v>
                </c:pt>
                <c:pt idx="1251">
                  <c:v>0.39096353655157118</c:v>
                </c:pt>
                <c:pt idx="1252">
                  <c:v>0.39099668844821078</c:v>
                </c:pt>
                <c:pt idx="1253">
                  <c:v>0.39105042062638179</c:v>
                </c:pt>
                <c:pt idx="1254">
                  <c:v>0.3910976982164871</c:v>
                </c:pt>
                <c:pt idx="1255">
                  <c:v>0.39113082905132396</c:v>
                </c:pt>
                <c:pt idx="1256">
                  <c:v>0.39117637955062579</c:v>
                </c:pt>
                <c:pt idx="1257">
                  <c:v>0.39121058972206085</c:v>
                </c:pt>
                <c:pt idx="1258">
                  <c:v>0.3912402826051517</c:v>
                </c:pt>
                <c:pt idx="1259">
                  <c:v>0.39127480854536101</c:v>
                </c:pt>
                <c:pt idx="1260">
                  <c:v>0.39129726246136692</c:v>
                </c:pt>
                <c:pt idx="1261">
                  <c:v>0.39133089519790915</c:v>
                </c:pt>
                <c:pt idx="1262">
                  <c:v>0.39136977485758878</c:v>
                </c:pt>
                <c:pt idx="1263">
                  <c:v>0.39140608103045266</c:v>
                </c:pt>
                <c:pt idx="1264">
                  <c:v>0.39145263179308815</c:v>
                </c:pt>
                <c:pt idx="1265">
                  <c:v>0.39148827178125867</c:v>
                </c:pt>
                <c:pt idx="1266">
                  <c:v>0.39151704741256838</c:v>
                </c:pt>
                <c:pt idx="1267">
                  <c:v>0.39155817890057354</c:v>
                </c:pt>
                <c:pt idx="1268">
                  <c:v>0.39160181271076455</c:v>
                </c:pt>
                <c:pt idx="1269">
                  <c:v>0.39165096922491993</c:v>
                </c:pt>
                <c:pt idx="1270">
                  <c:v>0.39170558825256857</c:v>
                </c:pt>
                <c:pt idx="1271">
                  <c:v>0.39175588926854932</c:v>
                </c:pt>
                <c:pt idx="1272">
                  <c:v>0.39180213938245817</c:v>
                </c:pt>
                <c:pt idx="1273">
                  <c:v>0.39184249374984631</c:v>
                </c:pt>
                <c:pt idx="1274">
                  <c:v>0.39188523230890543</c:v>
                </c:pt>
                <c:pt idx="1275">
                  <c:v>0.39192544945430363</c:v>
                </c:pt>
                <c:pt idx="1276">
                  <c:v>0.39195905334230075</c:v>
                </c:pt>
                <c:pt idx="1277">
                  <c:v>0.39200944177740982</c:v>
                </c:pt>
                <c:pt idx="1278">
                  <c:v>0.39206202771405568</c:v>
                </c:pt>
                <c:pt idx="1279">
                  <c:v>0.39211104909095001</c:v>
                </c:pt>
                <c:pt idx="1280">
                  <c:v>0.3921667762200054</c:v>
                </c:pt>
                <c:pt idx="1281">
                  <c:v>0.39222156613139242</c:v>
                </c:pt>
                <c:pt idx="1282">
                  <c:v>0.3922777747287593</c:v>
                </c:pt>
                <c:pt idx="1283">
                  <c:v>0.39232884372705018</c:v>
                </c:pt>
                <c:pt idx="1284">
                  <c:v>0.39238055921471138</c:v>
                </c:pt>
                <c:pt idx="1285">
                  <c:v>0.392429661583026</c:v>
                </c:pt>
                <c:pt idx="1286">
                  <c:v>0.39246083234134943</c:v>
                </c:pt>
                <c:pt idx="1287">
                  <c:v>0.39248955453161671</c:v>
                </c:pt>
                <c:pt idx="1288">
                  <c:v>0.39254850162279276</c:v>
                </c:pt>
                <c:pt idx="1289">
                  <c:v>0.39260532875335885</c:v>
                </c:pt>
                <c:pt idx="1290">
                  <c:v>0.39265664806512829</c:v>
                </c:pt>
                <c:pt idx="1291">
                  <c:v>0.39272124162849753</c:v>
                </c:pt>
                <c:pt idx="1292">
                  <c:v>0.39277018463337643</c:v>
                </c:pt>
                <c:pt idx="1293">
                  <c:v>0.39279336633732259</c:v>
                </c:pt>
                <c:pt idx="1294">
                  <c:v>0.39284046289839081</c:v>
                </c:pt>
                <c:pt idx="1295">
                  <c:v>0.39289239675406967</c:v>
                </c:pt>
                <c:pt idx="1296">
                  <c:v>0.39294228640468037</c:v>
                </c:pt>
                <c:pt idx="1297">
                  <c:v>0.39299452086961956</c:v>
                </c:pt>
                <c:pt idx="1298">
                  <c:v>0.39304253221487578</c:v>
                </c:pt>
                <c:pt idx="1299">
                  <c:v>0.39309926058565575</c:v>
                </c:pt>
                <c:pt idx="1300">
                  <c:v>0.39315182970149604</c:v>
                </c:pt>
                <c:pt idx="1301">
                  <c:v>0.39320378741439804</c:v>
                </c:pt>
                <c:pt idx="1302">
                  <c:v>0.3932694932326472</c:v>
                </c:pt>
                <c:pt idx="1303">
                  <c:v>0.39333159199436046</c:v>
                </c:pt>
                <c:pt idx="1304">
                  <c:v>0.39338803883627954</c:v>
                </c:pt>
                <c:pt idx="1305">
                  <c:v>0.39344914935553393</c:v>
                </c:pt>
                <c:pt idx="1306">
                  <c:v>0.39349707733222811</c:v>
                </c:pt>
                <c:pt idx="1307">
                  <c:v>0.39354248994058549</c:v>
                </c:pt>
                <c:pt idx="1308">
                  <c:v>0.39360905190176787</c:v>
                </c:pt>
                <c:pt idx="1309">
                  <c:v>0.39367583805663453</c:v>
                </c:pt>
                <c:pt idx="1310">
                  <c:v>0.39373170850968225</c:v>
                </c:pt>
                <c:pt idx="1311">
                  <c:v>0.39378692781404356</c:v>
                </c:pt>
                <c:pt idx="1312">
                  <c:v>0.39382761806478667</c:v>
                </c:pt>
                <c:pt idx="1313">
                  <c:v>0.39385881652191107</c:v>
                </c:pt>
                <c:pt idx="1314">
                  <c:v>0.39391116006162835</c:v>
                </c:pt>
                <c:pt idx="1315">
                  <c:v>0.39398273177906273</c:v>
                </c:pt>
                <c:pt idx="1316">
                  <c:v>0.39404768891665892</c:v>
                </c:pt>
                <c:pt idx="1317">
                  <c:v>0.39409813622305806</c:v>
                </c:pt>
                <c:pt idx="1318">
                  <c:v>0.39415960415471041</c:v>
                </c:pt>
                <c:pt idx="1319">
                  <c:v>0.39421872948554793</c:v>
                </c:pt>
                <c:pt idx="1320">
                  <c:v>0.39426748159216229</c:v>
                </c:pt>
                <c:pt idx="1321">
                  <c:v>0.39432105168104198</c:v>
                </c:pt>
                <c:pt idx="1322">
                  <c:v>0.39438601038238658</c:v>
                </c:pt>
                <c:pt idx="1323">
                  <c:v>0.39446694051057002</c:v>
                </c:pt>
                <c:pt idx="1324">
                  <c:v>0.39454663341755714</c:v>
                </c:pt>
                <c:pt idx="1325">
                  <c:v>0.39463737616008648</c:v>
                </c:pt>
                <c:pt idx="1326">
                  <c:v>0.39471940974149827</c:v>
                </c:pt>
                <c:pt idx="1327">
                  <c:v>0.39477808234574874</c:v>
                </c:pt>
                <c:pt idx="1328">
                  <c:v>0.39484863834196032</c:v>
                </c:pt>
                <c:pt idx="1329">
                  <c:v>0.39492180741844046</c:v>
                </c:pt>
                <c:pt idx="1330">
                  <c:v>0.39500576510995317</c:v>
                </c:pt>
                <c:pt idx="1331">
                  <c:v>0.3950980357240621</c:v>
                </c:pt>
                <c:pt idx="1332">
                  <c:v>0.39518512593186106</c:v>
                </c:pt>
                <c:pt idx="1333">
                  <c:v>0.39528527737354774</c:v>
                </c:pt>
                <c:pt idx="1334">
                  <c:v>0.39537501101310202</c:v>
                </c:pt>
                <c:pt idx="1335">
                  <c:v>0.3954527821552199</c:v>
                </c:pt>
                <c:pt idx="1336">
                  <c:v>0.39552867396580504</c:v>
                </c:pt>
                <c:pt idx="1337">
                  <c:v>0.39560219856466577</c:v>
                </c:pt>
                <c:pt idx="1338">
                  <c:v>0.39568061839868046</c:v>
                </c:pt>
                <c:pt idx="1339">
                  <c:v>0.39576118231272889</c:v>
                </c:pt>
                <c:pt idx="1340">
                  <c:v>0.39583652324710011</c:v>
                </c:pt>
                <c:pt idx="1341">
                  <c:v>0.39591753092564486</c:v>
                </c:pt>
                <c:pt idx="1342">
                  <c:v>0.39598157101131859</c:v>
                </c:pt>
                <c:pt idx="1343">
                  <c:v>0.39602911961666371</c:v>
                </c:pt>
                <c:pt idx="1344">
                  <c:v>0.39608151611784975</c:v>
                </c:pt>
                <c:pt idx="1345">
                  <c:v>0.39611613197160905</c:v>
                </c:pt>
                <c:pt idx="1346">
                  <c:v>0.39616198283013243</c:v>
                </c:pt>
                <c:pt idx="1347">
                  <c:v>0.39623074361891214</c:v>
                </c:pt>
                <c:pt idx="1348">
                  <c:v>0.39627440330739699</c:v>
                </c:pt>
                <c:pt idx="1349">
                  <c:v>0.39631715104938853</c:v>
                </c:pt>
                <c:pt idx="1350">
                  <c:v>0.39635103453659276</c:v>
                </c:pt>
                <c:pt idx="1351">
                  <c:v>0.39635367359358459</c:v>
                </c:pt>
                <c:pt idx="1352">
                  <c:v>0.3963591621517859</c:v>
                </c:pt>
                <c:pt idx="1353">
                  <c:v>0.39635923625077618</c:v>
                </c:pt>
                <c:pt idx="1354">
                  <c:v>0.39636660113082217</c:v>
                </c:pt>
                <c:pt idx="1355">
                  <c:v>0.39636934632750026</c:v>
                </c:pt>
                <c:pt idx="1356">
                  <c:v>0.39640201764720562</c:v>
                </c:pt>
                <c:pt idx="1357">
                  <c:v>0.39642443651298115</c:v>
                </c:pt>
                <c:pt idx="1358">
                  <c:v>0.3964293899799633</c:v>
                </c:pt>
                <c:pt idx="1359">
                  <c:v>0.39645032882219949</c:v>
                </c:pt>
                <c:pt idx="1360">
                  <c:v>0.39647440405264733</c:v>
                </c:pt>
                <c:pt idx="1361">
                  <c:v>0.39648037510526651</c:v>
                </c:pt>
                <c:pt idx="1362">
                  <c:v>0.39649973736992122</c:v>
                </c:pt>
                <c:pt idx="1363">
                  <c:v>0.39651445515188133</c:v>
                </c:pt>
                <c:pt idx="1364">
                  <c:v>0.39649428430471639</c:v>
                </c:pt>
                <c:pt idx="1365">
                  <c:v>0.39649455150111751</c:v>
                </c:pt>
                <c:pt idx="1366">
                  <c:v>0.39651105315901836</c:v>
                </c:pt>
                <c:pt idx="1367">
                  <c:v>0.39651218589880649</c:v>
                </c:pt>
                <c:pt idx="1368">
                  <c:v>0.39651122331001482</c:v>
                </c:pt>
                <c:pt idx="1369">
                  <c:v>0.39649954762239376</c:v>
                </c:pt>
                <c:pt idx="1370">
                  <c:v>0.39647047595105089</c:v>
                </c:pt>
                <c:pt idx="1371">
                  <c:v>0.39644776440708301</c:v>
                </c:pt>
                <c:pt idx="1372">
                  <c:v>0.39642993677872712</c:v>
                </c:pt>
                <c:pt idx="1373">
                  <c:v>0.39639883476096488</c:v>
                </c:pt>
                <c:pt idx="1374">
                  <c:v>0.39636610152088875</c:v>
                </c:pt>
                <c:pt idx="1375">
                  <c:v>0.39632284527483286</c:v>
                </c:pt>
                <c:pt idx="1376">
                  <c:v>0.39625451146386753</c:v>
                </c:pt>
                <c:pt idx="1377">
                  <c:v>0.39618797874313844</c:v>
                </c:pt>
                <c:pt idx="1378">
                  <c:v>0.39613644332089604</c:v>
                </c:pt>
                <c:pt idx="1379">
                  <c:v>0.39607003132381752</c:v>
                </c:pt>
                <c:pt idx="1380">
                  <c:v>0.39600606311325381</c:v>
                </c:pt>
                <c:pt idx="1381">
                  <c:v>0.39593281218463972</c:v>
                </c:pt>
                <c:pt idx="1382">
                  <c:v>0.39583741076681606</c:v>
                </c:pt>
                <c:pt idx="1383">
                  <c:v>0.39574068541833629</c:v>
                </c:pt>
                <c:pt idx="1384">
                  <c:v>0.3956362671804543</c:v>
                </c:pt>
                <c:pt idx="1385">
                  <c:v>0.3955431776590162</c:v>
                </c:pt>
                <c:pt idx="1386">
                  <c:v>0.39544814451481508</c:v>
                </c:pt>
                <c:pt idx="1387">
                  <c:v>0.39534963680691515</c:v>
                </c:pt>
                <c:pt idx="1388">
                  <c:v>0.3952473747107253</c:v>
                </c:pt>
                <c:pt idx="1389">
                  <c:v>0.39515001825411727</c:v>
                </c:pt>
                <c:pt idx="1390">
                  <c:v>0.39508002141748283</c:v>
                </c:pt>
                <c:pt idx="1391">
                  <c:v>0.39499781423559299</c:v>
                </c:pt>
                <c:pt idx="1392">
                  <c:v>0.39491923071056917</c:v>
                </c:pt>
                <c:pt idx="1393">
                  <c:v>0.39483136251601358</c:v>
                </c:pt>
                <c:pt idx="1394">
                  <c:v>0.39473195087492446</c:v>
                </c:pt>
                <c:pt idx="1395">
                  <c:v>0.39463839992606536</c:v>
                </c:pt>
                <c:pt idx="1396">
                  <c:v>0.39454284917622701</c:v>
                </c:pt>
                <c:pt idx="1397">
                  <c:v>0.3944533586445173</c:v>
                </c:pt>
                <c:pt idx="1398">
                  <c:v>0.39436151163801553</c:v>
                </c:pt>
                <c:pt idx="1399">
                  <c:v>0.39428354500045604</c:v>
                </c:pt>
                <c:pt idx="1400">
                  <c:v>0.39421428326426816</c:v>
                </c:pt>
                <c:pt idx="1401">
                  <c:v>0.39414549179121655</c:v>
                </c:pt>
                <c:pt idx="1402">
                  <c:v>0.39409648631706479</c:v>
                </c:pt>
                <c:pt idx="1403">
                  <c:v>0.39401917738219944</c:v>
                </c:pt>
                <c:pt idx="1404">
                  <c:v>0.39393391529020477</c:v>
                </c:pt>
                <c:pt idx="1405">
                  <c:v>0.39383604290717206</c:v>
                </c:pt>
                <c:pt idx="1406">
                  <c:v>0.39370719551637873</c:v>
                </c:pt>
                <c:pt idx="1407">
                  <c:v>0.3936133907911174</c:v>
                </c:pt>
                <c:pt idx="1408">
                  <c:v>0.39353247699168942</c:v>
                </c:pt>
                <c:pt idx="1409">
                  <c:v>0.39344070667990622</c:v>
                </c:pt>
                <c:pt idx="1410">
                  <c:v>0.39336306078423638</c:v>
                </c:pt>
                <c:pt idx="1411">
                  <c:v>0.39326989289513942</c:v>
                </c:pt>
                <c:pt idx="1412">
                  <c:v>0.39315230486626879</c:v>
                </c:pt>
                <c:pt idx="1413">
                  <c:v>0.39305908521634086</c:v>
                </c:pt>
                <c:pt idx="1414">
                  <c:v>0.39298094705833986</c:v>
                </c:pt>
                <c:pt idx="1415">
                  <c:v>0.39288831660022333</c:v>
                </c:pt>
                <c:pt idx="1416">
                  <c:v>0.39279187757594874</c:v>
                </c:pt>
                <c:pt idx="1417">
                  <c:v>0.39270671960114339</c:v>
                </c:pt>
                <c:pt idx="1418">
                  <c:v>0.39261946475740661</c:v>
                </c:pt>
                <c:pt idx="1419">
                  <c:v>0.39253960471270727</c:v>
                </c:pt>
                <c:pt idx="1420">
                  <c:v>0.39247782641714363</c:v>
                </c:pt>
                <c:pt idx="1421">
                  <c:v>0.39239553494100154</c:v>
                </c:pt>
                <c:pt idx="1422">
                  <c:v>0.39230422439656798</c:v>
                </c:pt>
                <c:pt idx="1423">
                  <c:v>0.39221682436912997</c:v>
                </c:pt>
                <c:pt idx="1424">
                  <c:v>0.39210490579968749</c:v>
                </c:pt>
                <c:pt idx="1425">
                  <c:v>0.39203663655499604</c:v>
                </c:pt>
                <c:pt idx="1426">
                  <c:v>0.391977666162453</c:v>
                </c:pt>
                <c:pt idx="1427">
                  <c:v>0.39191492292559865</c:v>
                </c:pt>
                <c:pt idx="1428">
                  <c:v>0.39190285063644142</c:v>
                </c:pt>
                <c:pt idx="1429">
                  <c:v>0.39185718012923793</c:v>
                </c:pt>
                <c:pt idx="1430">
                  <c:v>0.39179494209122429</c:v>
                </c:pt>
                <c:pt idx="1431">
                  <c:v>0.39174029881798694</c:v>
                </c:pt>
                <c:pt idx="1432">
                  <c:v>0.39166959841413074</c:v>
                </c:pt>
                <c:pt idx="1433">
                  <c:v>0.39161862859278002</c:v>
                </c:pt>
                <c:pt idx="1434">
                  <c:v>0.3915977308225142</c:v>
                </c:pt>
                <c:pt idx="1435">
                  <c:v>0.39156145263594139</c:v>
                </c:pt>
                <c:pt idx="1436">
                  <c:v>0.39154349433902264</c:v>
                </c:pt>
                <c:pt idx="1437">
                  <c:v>0.39149580267198542</c:v>
                </c:pt>
                <c:pt idx="1438">
                  <c:v>0.39144284389083372</c:v>
                </c:pt>
                <c:pt idx="1439">
                  <c:v>0.39140617492891155</c:v>
                </c:pt>
                <c:pt idx="1440">
                  <c:v>0.39136711419578663</c:v>
                </c:pt>
                <c:pt idx="1441">
                  <c:v>0.39131872808138918</c:v>
                </c:pt>
                <c:pt idx="1442">
                  <c:v>0.3913021815983917</c:v>
                </c:pt>
                <c:pt idx="1443">
                  <c:v>0.39127382673693273</c:v>
                </c:pt>
                <c:pt idx="1444">
                  <c:v>0.39125516977931502</c:v>
                </c:pt>
                <c:pt idx="1445">
                  <c:v>0.39125592228452938</c:v>
                </c:pt>
                <c:pt idx="1446">
                  <c:v>0.39124781649695989</c:v>
                </c:pt>
                <c:pt idx="1447">
                  <c:v>0.39127320679254857</c:v>
                </c:pt>
                <c:pt idx="1448">
                  <c:v>0.39132184236031359</c:v>
                </c:pt>
                <c:pt idx="1449">
                  <c:v>0.39135243630564281</c:v>
                </c:pt>
                <c:pt idx="1450">
                  <c:v>0.39137911738119441</c:v>
                </c:pt>
                <c:pt idx="1451">
                  <c:v>0.39142137189931026</c:v>
                </c:pt>
                <c:pt idx="1452">
                  <c:v>0.39142648720226997</c:v>
                </c:pt>
                <c:pt idx="1453">
                  <c:v>0.39143860827264082</c:v>
                </c:pt>
                <c:pt idx="1454">
                  <c:v>0.39139995446515558</c:v>
                </c:pt>
                <c:pt idx="1455">
                  <c:v>0.3914236651552499</c:v>
                </c:pt>
                <c:pt idx="1456">
                  <c:v>0.39148241066721406</c:v>
                </c:pt>
                <c:pt idx="1457">
                  <c:v>0.39153259563717951</c:v>
                </c:pt>
                <c:pt idx="1458">
                  <c:v>0.39163745574445308</c:v>
                </c:pt>
                <c:pt idx="1459">
                  <c:v>0.39170406060621304</c:v>
                </c:pt>
                <c:pt idx="1460">
                  <c:v>0.3917475567031003</c:v>
                </c:pt>
                <c:pt idx="1461">
                  <c:v>0.39175572038465017</c:v>
                </c:pt>
                <c:pt idx="1462">
                  <c:v>0.39175593049140206</c:v>
                </c:pt>
                <c:pt idx="1463">
                  <c:v>0.39180141265469559</c:v>
                </c:pt>
                <c:pt idx="1464">
                  <c:v>0.39184572136068274</c:v>
                </c:pt>
                <c:pt idx="1465">
                  <c:v>0.3918906700174995</c:v>
                </c:pt>
                <c:pt idx="1466">
                  <c:v>0.39192760166184054</c:v>
                </c:pt>
                <c:pt idx="1467">
                  <c:v>0.3919177589219312</c:v>
                </c:pt>
                <c:pt idx="1468">
                  <c:v>0.39194761201405232</c:v>
                </c:pt>
                <c:pt idx="1469">
                  <c:v>0.39198153206299713</c:v>
                </c:pt>
                <c:pt idx="1470">
                  <c:v>0.39202815943783503</c:v>
                </c:pt>
                <c:pt idx="1471">
                  <c:v>0.39206689973389902</c:v>
                </c:pt>
                <c:pt idx="1472">
                  <c:v>0.39215518803044419</c:v>
                </c:pt>
                <c:pt idx="1473">
                  <c:v>0.3921479235826027</c:v>
                </c:pt>
                <c:pt idx="1474">
                  <c:v>0.39214168362135876</c:v>
                </c:pt>
                <c:pt idx="1475">
                  <c:v>0.39222686231930953</c:v>
                </c:pt>
                <c:pt idx="1476">
                  <c:v>0.39222885976981897</c:v>
                </c:pt>
                <c:pt idx="1477">
                  <c:v>0.39224889062621565</c:v>
                </c:pt>
                <c:pt idx="1478">
                  <c:v>0.39228664179721773</c:v>
                </c:pt>
                <c:pt idx="1479">
                  <c:v>0.3923217519668023</c:v>
                </c:pt>
                <c:pt idx="1480">
                  <c:v>0.39234645258983658</c:v>
                </c:pt>
                <c:pt idx="1481">
                  <c:v>0.39241284194192544</c:v>
                </c:pt>
                <c:pt idx="1482">
                  <c:v>0.39245775997990778</c:v>
                </c:pt>
                <c:pt idx="1483">
                  <c:v>0.39243818763821636</c:v>
                </c:pt>
                <c:pt idx="1484">
                  <c:v>0.39242687123353642</c:v>
                </c:pt>
                <c:pt idx="1485">
                  <c:v>0.39238391435586523</c:v>
                </c:pt>
                <c:pt idx="1486">
                  <c:v>0.39228191435180121</c:v>
                </c:pt>
                <c:pt idx="1487">
                  <c:v>0.39222150431358055</c:v>
                </c:pt>
                <c:pt idx="1488">
                  <c:v>0.39217718968907772</c:v>
                </c:pt>
                <c:pt idx="1489">
                  <c:v>0.3921252935582582</c:v>
                </c:pt>
                <c:pt idx="1490">
                  <c:v>0.39208554437245974</c:v>
                </c:pt>
                <c:pt idx="1491">
                  <c:v>0.39205241196401941</c:v>
                </c:pt>
                <c:pt idx="1492">
                  <c:v>0.39198005496396199</c:v>
                </c:pt>
                <c:pt idx="1493">
                  <c:v>0.39187665783311038</c:v>
                </c:pt>
                <c:pt idx="1494">
                  <c:v>0.39175329697595124</c:v>
                </c:pt>
                <c:pt idx="1495">
                  <c:v>0.39160199412060664</c:v>
                </c:pt>
                <c:pt idx="1496">
                  <c:v>0.39147947806605382</c:v>
                </c:pt>
                <c:pt idx="1497">
                  <c:v>0.39139705324116969</c:v>
                </c:pt>
                <c:pt idx="1498">
                  <c:v>0.39123716876181519</c:v>
                </c:pt>
                <c:pt idx="1499">
                  <c:v>0.39101391635471133</c:v>
                </c:pt>
                <c:pt idx="1500">
                  <c:v>0.39085493950444627</c:v>
                </c:pt>
                <c:pt idx="1501">
                  <c:v>0.39068153688098634</c:v>
                </c:pt>
                <c:pt idx="1502">
                  <c:v>0.39049859750516491</c:v>
                </c:pt>
                <c:pt idx="1503">
                  <c:v>0.39030301574103143</c:v>
                </c:pt>
                <c:pt idx="1504">
                  <c:v>0.39011143957464589</c:v>
                </c:pt>
                <c:pt idx="1505">
                  <c:v>0.38985069569760705</c:v>
                </c:pt>
                <c:pt idx="1506">
                  <c:v>0.38949109219492645</c:v>
                </c:pt>
                <c:pt idx="1507">
                  <c:v>0.38914269833032855</c:v>
                </c:pt>
                <c:pt idx="1508">
                  <c:v>0.38878480232565765</c:v>
                </c:pt>
                <c:pt idx="1509">
                  <c:v>0.38838845720220155</c:v>
                </c:pt>
                <c:pt idx="1510">
                  <c:v>0.38795869931106158</c:v>
                </c:pt>
                <c:pt idx="1511">
                  <c:v>0.38751585546380668</c:v>
                </c:pt>
                <c:pt idx="1512">
                  <c:v>0.38707398035144225</c:v>
                </c:pt>
                <c:pt idx="1513">
                  <c:v>0.38661123586707252</c:v>
                </c:pt>
                <c:pt idx="1514">
                  <c:v>0.38609504332906397</c:v>
                </c:pt>
                <c:pt idx="1515">
                  <c:v>0.38551411794034857</c:v>
                </c:pt>
                <c:pt idx="1516">
                  <c:v>0.38483806741448179</c:v>
                </c:pt>
                <c:pt idx="1517">
                  <c:v>0.38406182075724793</c:v>
                </c:pt>
                <c:pt idx="1518">
                  <c:v>0.38325059701763636</c:v>
                </c:pt>
                <c:pt idx="1519">
                  <c:v>0.38239284657180789</c:v>
                </c:pt>
                <c:pt idx="1520">
                  <c:v>0.38142208769668978</c:v>
                </c:pt>
                <c:pt idx="1521">
                  <c:v>0.38038499306848522</c:v>
                </c:pt>
                <c:pt idx="1522">
                  <c:v>0.37926591389769432</c:v>
                </c:pt>
                <c:pt idx="1523">
                  <c:v>0.37801970677226132</c:v>
                </c:pt>
                <c:pt idx="1524">
                  <c:v>0.37663602109020067</c:v>
                </c:pt>
                <c:pt idx="1525">
                  <c:v>0.3751790290012198</c:v>
                </c:pt>
                <c:pt idx="1526">
                  <c:v>0.37361000458958177</c:v>
                </c:pt>
                <c:pt idx="1527">
                  <c:v>0.37199226103179761</c:v>
                </c:pt>
                <c:pt idx="1528">
                  <c:v>0.37032780073766275</c:v>
                </c:pt>
                <c:pt idx="1529">
                  <c:v>0.36853590152881471</c:v>
                </c:pt>
                <c:pt idx="1530">
                  <c:v>0.36671752628936782</c:v>
                </c:pt>
                <c:pt idx="1531">
                  <c:v>0.36474635540028061</c:v>
                </c:pt>
                <c:pt idx="1532">
                  <c:v>0.36265786051981347</c:v>
                </c:pt>
                <c:pt idx="1533">
                  <c:v>0.36038955553199425</c:v>
                </c:pt>
                <c:pt idx="1534">
                  <c:v>0.35805806880513918</c:v>
                </c:pt>
                <c:pt idx="1535">
                  <c:v>0.35556496065292303</c:v>
                </c:pt>
                <c:pt idx="1536">
                  <c:v>0.35297605744401639</c:v>
                </c:pt>
                <c:pt idx="1537">
                  <c:v>0.35028800473251326</c:v>
                </c:pt>
                <c:pt idx="1538">
                  <c:v>0.34745202113704282</c:v>
                </c:pt>
                <c:pt idx="1539">
                  <c:v>0.34443842372648553</c:v>
                </c:pt>
                <c:pt idx="1540">
                  <c:v>0.34136684369448084</c:v>
                </c:pt>
                <c:pt idx="1541">
                  <c:v>0.33805886414307595</c:v>
                </c:pt>
                <c:pt idx="1542">
                  <c:v>0.33480113879188811</c:v>
                </c:pt>
                <c:pt idx="1543">
                  <c:v>0.33148793666993992</c:v>
                </c:pt>
                <c:pt idx="1544">
                  <c:v>0.32814411495816503</c:v>
                </c:pt>
                <c:pt idx="1545">
                  <c:v>0.32485866080202869</c:v>
                </c:pt>
                <c:pt idx="1546">
                  <c:v>0.32156191651913985</c:v>
                </c:pt>
                <c:pt idx="1547">
                  <c:v>0.3183488675702974</c:v>
                </c:pt>
                <c:pt idx="1548">
                  <c:v>0.31510476814816513</c:v>
                </c:pt>
                <c:pt idx="1549">
                  <c:v>0.31203086307319056</c:v>
                </c:pt>
                <c:pt idx="1550">
                  <c:v>0.3089785120102852</c:v>
                </c:pt>
                <c:pt idx="1551">
                  <c:v>0.30614795830368063</c:v>
                </c:pt>
                <c:pt idx="1552">
                  <c:v>0.30345801681178736</c:v>
                </c:pt>
                <c:pt idx="1553">
                  <c:v>0.30092983449317545</c:v>
                </c:pt>
                <c:pt idx="1554">
                  <c:v>0.29876060403911714</c:v>
                </c:pt>
                <c:pt idx="1555">
                  <c:v>0.29682481498630181</c:v>
                </c:pt>
                <c:pt idx="1556">
                  <c:v>0.29519770961343456</c:v>
                </c:pt>
                <c:pt idx="1557">
                  <c:v>0.29389362390256718</c:v>
                </c:pt>
                <c:pt idx="1558">
                  <c:v>0.29282019671899917</c:v>
                </c:pt>
                <c:pt idx="1559">
                  <c:v>0.29203319596067839</c:v>
                </c:pt>
                <c:pt idx="1560">
                  <c:v>0.29144322273899209</c:v>
                </c:pt>
                <c:pt idx="1561">
                  <c:v>0.29117374085708742</c:v>
                </c:pt>
                <c:pt idx="1562">
                  <c:v>0.29106462137210709</c:v>
                </c:pt>
                <c:pt idx="1563">
                  <c:v>0.29116881462946104</c:v>
                </c:pt>
                <c:pt idx="1564">
                  <c:v>0.29146529162881563</c:v>
                </c:pt>
                <c:pt idx="1565">
                  <c:v>0.29190637220970461</c:v>
                </c:pt>
                <c:pt idx="1566">
                  <c:v>0.2925564293654343</c:v>
                </c:pt>
                <c:pt idx="1567">
                  <c:v>0.29325990242017402</c:v>
                </c:pt>
                <c:pt idx="1568">
                  <c:v>0.29416925550046852</c:v>
                </c:pt>
                <c:pt idx="1569">
                  <c:v>0.29504705251768631</c:v>
                </c:pt>
                <c:pt idx="1570">
                  <c:v>0.29599762420985387</c:v>
                </c:pt>
                <c:pt idx="1571">
                  <c:v>0.29698833253362195</c:v>
                </c:pt>
                <c:pt idx="1572">
                  <c:v>0.29805843607129318</c:v>
                </c:pt>
                <c:pt idx="1573">
                  <c:v>0.29910495354368133</c:v>
                </c:pt>
                <c:pt idx="1574">
                  <c:v>0.30021108705355876</c:v>
                </c:pt>
                <c:pt idx="1575">
                  <c:v>0.30130349467903472</c:v>
                </c:pt>
                <c:pt idx="1576">
                  <c:v>0.30236879416345436</c:v>
                </c:pt>
                <c:pt idx="1577">
                  <c:v>0.30342579508986539</c:v>
                </c:pt>
                <c:pt idx="1578">
                  <c:v>0.30445502327721263</c:v>
                </c:pt>
                <c:pt idx="1579">
                  <c:v>0.30547942149974716</c:v>
                </c:pt>
                <c:pt idx="1580">
                  <c:v>0.30645703098340721</c:v>
                </c:pt>
                <c:pt idx="1581">
                  <c:v>0.30740145620948528</c:v>
                </c:pt>
                <c:pt idx="1582">
                  <c:v>0.30832161169752176</c:v>
                </c:pt>
                <c:pt idx="1583">
                  <c:v>0.30921383202909142</c:v>
                </c:pt>
                <c:pt idx="1584">
                  <c:v>0.31007640738813314</c:v>
                </c:pt>
                <c:pt idx="1585">
                  <c:v>0.31091546890575322</c:v>
                </c:pt>
                <c:pt idx="1586">
                  <c:v>0.3117343919454027</c:v>
                </c:pt>
                <c:pt idx="1587">
                  <c:v>0.31251459630631467</c:v>
                </c:pt>
                <c:pt idx="1588">
                  <c:v>0.31325695314729401</c:v>
                </c:pt>
                <c:pt idx="1589">
                  <c:v>0.31399385326055423</c:v>
                </c:pt>
                <c:pt idx="1590">
                  <c:v>0.3147093413733269</c:v>
                </c:pt>
                <c:pt idx="1591">
                  <c:v>0.31540357910137223</c:v>
                </c:pt>
                <c:pt idx="1592">
                  <c:v>0.31608096559819043</c:v>
                </c:pt>
                <c:pt idx="1593">
                  <c:v>0.31673913465926096</c:v>
                </c:pt>
                <c:pt idx="1594">
                  <c:v>0.31737695345572597</c:v>
                </c:pt>
                <c:pt idx="1595">
                  <c:v>0.31798387654650556</c:v>
                </c:pt>
                <c:pt idx="1596">
                  <c:v>0.31857521605706274</c:v>
                </c:pt>
                <c:pt idx="1597">
                  <c:v>0.3191551746081045</c:v>
                </c:pt>
                <c:pt idx="1598">
                  <c:v>0.31970642996602577</c:v>
                </c:pt>
                <c:pt idx="1599">
                  <c:v>0.3202214931165826</c:v>
                </c:pt>
                <c:pt idx="1600">
                  <c:v>0.32073996497491813</c:v>
                </c:pt>
                <c:pt idx="1601">
                  <c:v>0.32122621353332748</c:v>
                </c:pt>
                <c:pt idx="1602">
                  <c:v>0.32173714199392273</c:v>
                </c:pt>
                <c:pt idx="1603">
                  <c:v>0.32224906590962882</c:v>
                </c:pt>
                <c:pt idx="1604">
                  <c:v>0.32277095421549046</c:v>
                </c:pt>
                <c:pt idx="1605">
                  <c:v>0.32331364245754113</c:v>
                </c:pt>
                <c:pt idx="1606">
                  <c:v>0.32383817193840975</c:v>
                </c:pt>
                <c:pt idx="1607">
                  <c:v>0.32437154748929897</c:v>
                </c:pt>
                <c:pt idx="1608">
                  <c:v>0.32489195226506257</c:v>
                </c:pt>
                <c:pt idx="1609">
                  <c:v>0.3254234481013461</c:v>
                </c:pt>
                <c:pt idx="1610">
                  <c:v>0.32596518415227627</c:v>
                </c:pt>
                <c:pt idx="1611">
                  <c:v>0.32649192798840304</c:v>
                </c:pt>
                <c:pt idx="1612">
                  <c:v>0.32700854708583327</c:v>
                </c:pt>
                <c:pt idx="1613">
                  <c:v>0.32753606448014155</c:v>
                </c:pt>
                <c:pt idx="1614">
                  <c:v>0.32805431672504198</c:v>
                </c:pt>
                <c:pt idx="1615">
                  <c:v>0.32858850093075831</c:v>
                </c:pt>
                <c:pt idx="1616">
                  <c:v>0.32913565196520111</c:v>
                </c:pt>
                <c:pt idx="1617">
                  <c:v>0.32969346706151748</c:v>
                </c:pt>
                <c:pt idx="1618">
                  <c:v>0.33026568811946105</c:v>
                </c:pt>
                <c:pt idx="1619">
                  <c:v>0.33081375791426276</c:v>
                </c:pt>
                <c:pt idx="1620">
                  <c:v>0.33137182627000666</c:v>
                </c:pt>
                <c:pt idx="1621">
                  <c:v>0.33194334316056695</c:v>
                </c:pt>
                <c:pt idx="1622">
                  <c:v>0.33249880068907128</c:v>
                </c:pt>
                <c:pt idx="1623">
                  <c:v>0.33303896024519952</c:v>
                </c:pt>
                <c:pt idx="1624">
                  <c:v>0.33359629945814251</c:v>
                </c:pt>
                <c:pt idx="1625">
                  <c:v>0.33414297016693739</c:v>
                </c:pt>
                <c:pt idx="1626">
                  <c:v>0.3347100214039001</c:v>
                </c:pt>
                <c:pt idx="1627">
                  <c:v>0.33530634301113754</c:v>
                </c:pt>
                <c:pt idx="1628">
                  <c:v>0.33588310825580042</c:v>
                </c:pt>
                <c:pt idx="1629">
                  <c:v>0.33646239025531405</c:v>
                </c:pt>
                <c:pt idx="1630">
                  <c:v>0.3370719802028434</c:v>
                </c:pt>
                <c:pt idx="1631">
                  <c:v>0.33765542786273023</c:v>
                </c:pt>
                <c:pt idx="1632">
                  <c:v>0.33822918567673071</c:v>
                </c:pt>
                <c:pt idx="1633">
                  <c:v>0.33881685864307931</c:v>
                </c:pt>
                <c:pt idx="1634">
                  <c:v>0.33939834907261252</c:v>
                </c:pt>
                <c:pt idx="1635">
                  <c:v>0.33999241163761651</c:v>
                </c:pt>
                <c:pt idx="1636">
                  <c:v>0.34059624992236776</c:v>
                </c:pt>
                <c:pt idx="1637">
                  <c:v>0.34120445536733907</c:v>
                </c:pt>
                <c:pt idx="1638">
                  <c:v>0.34182868746492279</c:v>
                </c:pt>
                <c:pt idx="1639">
                  <c:v>0.34243877514250715</c:v>
                </c:pt>
                <c:pt idx="1640">
                  <c:v>0.34304813243909082</c:v>
                </c:pt>
                <c:pt idx="1641">
                  <c:v>0.34365756785347085</c:v>
                </c:pt>
                <c:pt idx="1642">
                  <c:v>0.3442498547865111</c:v>
                </c:pt>
                <c:pt idx="1643">
                  <c:v>0.3448663504072858</c:v>
                </c:pt>
                <c:pt idx="1644">
                  <c:v>0.34549737912179718</c:v>
                </c:pt>
                <c:pt idx="1645">
                  <c:v>0.34614802779350073</c:v>
                </c:pt>
                <c:pt idx="1646">
                  <c:v>0.34680085474238992</c:v>
                </c:pt>
                <c:pt idx="1647">
                  <c:v>0.34746879095216782</c:v>
                </c:pt>
                <c:pt idx="1648">
                  <c:v>0.34813609790407862</c:v>
                </c:pt>
                <c:pt idx="1649">
                  <c:v>0.34881262384761813</c:v>
                </c:pt>
                <c:pt idx="1650">
                  <c:v>0.34948745306251</c:v>
                </c:pt>
                <c:pt idx="1651">
                  <c:v>0.35019870875672626</c:v>
                </c:pt>
                <c:pt idx="1652">
                  <c:v>0.35086238632372618</c:v>
                </c:pt>
                <c:pt idx="1653">
                  <c:v>0.35149440150910199</c:v>
                </c:pt>
                <c:pt idx="1654">
                  <c:v>0.35210323589578313</c:v>
                </c:pt>
                <c:pt idx="1655">
                  <c:v>0.35274328858981807</c:v>
                </c:pt>
                <c:pt idx="1656">
                  <c:v>0.35334761549348515</c:v>
                </c:pt>
                <c:pt idx="1657">
                  <c:v>0.35400247950858904</c:v>
                </c:pt>
                <c:pt idx="1658">
                  <c:v>0.35471921273859008</c:v>
                </c:pt>
                <c:pt idx="1659">
                  <c:v>0.35539641346280265</c:v>
                </c:pt>
                <c:pt idx="1660">
                  <c:v>0.35609260156554351</c:v>
                </c:pt>
                <c:pt idx="1661">
                  <c:v>0.35674442256168698</c:v>
                </c:pt>
                <c:pt idx="1662">
                  <c:v>0.35737167707091322</c:v>
                </c:pt>
                <c:pt idx="1663">
                  <c:v>0.35798775641144887</c:v>
                </c:pt>
                <c:pt idx="1664">
                  <c:v>0.35857316482629598</c:v>
                </c:pt>
                <c:pt idx="1665">
                  <c:v>0.35914136542853387</c:v>
                </c:pt>
                <c:pt idx="1666">
                  <c:v>0.35972776143473001</c:v>
                </c:pt>
                <c:pt idx="1667">
                  <c:v>0.36032068738496542</c:v>
                </c:pt>
                <c:pt idx="1668">
                  <c:v>0.36092170015435804</c:v>
                </c:pt>
                <c:pt idx="1669">
                  <c:v>0.36153145231973732</c:v>
                </c:pt>
                <c:pt idx="1670">
                  <c:v>0.36214114803787628</c:v>
                </c:pt>
                <c:pt idx="1671">
                  <c:v>0.36277773809924302</c:v>
                </c:pt>
                <c:pt idx="1672">
                  <c:v>0.36337463342376797</c:v>
                </c:pt>
                <c:pt idx="1673">
                  <c:v>0.36396558302802245</c:v>
                </c:pt>
                <c:pt idx="1674">
                  <c:v>0.36453740055051687</c:v>
                </c:pt>
                <c:pt idx="1675">
                  <c:v>0.36506740128506071</c:v>
                </c:pt>
                <c:pt idx="1676">
                  <c:v>0.36560952028115706</c:v>
                </c:pt>
                <c:pt idx="1677">
                  <c:v>0.36613313490536359</c:v>
                </c:pt>
                <c:pt idx="1678">
                  <c:v>0.36667793389638509</c:v>
                </c:pt>
                <c:pt idx="1679">
                  <c:v>0.36725041446105894</c:v>
                </c:pt>
                <c:pt idx="1680">
                  <c:v>0.36780795818262585</c:v>
                </c:pt>
                <c:pt idx="1681">
                  <c:v>0.36836375857246578</c:v>
                </c:pt>
                <c:pt idx="1682">
                  <c:v>0.36894790848116976</c:v>
                </c:pt>
                <c:pt idx="1683">
                  <c:v>0.36947374310942305</c:v>
                </c:pt>
                <c:pt idx="1684">
                  <c:v>0.3699445957173178</c:v>
                </c:pt>
                <c:pt idx="1685">
                  <c:v>0.37046609188483703</c:v>
                </c:pt>
                <c:pt idx="1686">
                  <c:v>0.37100514278039248</c:v>
                </c:pt>
                <c:pt idx="1687">
                  <c:v>0.37150655469952421</c:v>
                </c:pt>
                <c:pt idx="1688">
                  <c:v>0.37202002139381746</c:v>
                </c:pt>
                <c:pt idx="1689">
                  <c:v>0.37251214256199594</c:v>
                </c:pt>
                <c:pt idx="1690">
                  <c:v>0.37295158354604335</c:v>
                </c:pt>
                <c:pt idx="1691">
                  <c:v>0.37336619677841948</c:v>
                </c:pt>
                <c:pt idx="1692">
                  <c:v>0.37380496679863717</c:v>
                </c:pt>
                <c:pt idx="1693">
                  <c:v>0.37425523846856895</c:v>
                </c:pt>
                <c:pt idx="1694">
                  <c:v>0.37471606380373895</c:v>
                </c:pt>
                <c:pt idx="1695">
                  <c:v>0.37519465471545271</c:v>
                </c:pt>
                <c:pt idx="1696">
                  <c:v>0.37565272628091079</c:v>
                </c:pt>
                <c:pt idx="1697">
                  <c:v>0.37612935175120882</c:v>
                </c:pt>
                <c:pt idx="1698">
                  <c:v>0.3765702486218882</c:v>
                </c:pt>
                <c:pt idx="1699">
                  <c:v>0.37698789434474161</c:v>
                </c:pt>
                <c:pt idx="1700">
                  <c:v>0.37739458817246191</c:v>
                </c:pt>
                <c:pt idx="1701">
                  <c:v>0.37776881862109607</c:v>
                </c:pt>
                <c:pt idx="1702">
                  <c:v>0.37816418061576679</c:v>
                </c:pt>
                <c:pt idx="1703">
                  <c:v>0.37856018652425716</c:v>
                </c:pt>
                <c:pt idx="1704">
                  <c:v>0.37893491678465835</c:v>
                </c:pt>
                <c:pt idx="1705">
                  <c:v>0.3793450707751469</c:v>
                </c:pt>
                <c:pt idx="1706">
                  <c:v>0.37975267018955416</c:v>
                </c:pt>
                <c:pt idx="1707">
                  <c:v>0.38013159159396803</c:v>
                </c:pt>
                <c:pt idx="1708">
                  <c:v>0.38049310038400547</c:v>
                </c:pt>
                <c:pt idx="1709">
                  <c:v>0.38085791440816658</c:v>
                </c:pt>
                <c:pt idx="1710">
                  <c:v>0.38119594316463479</c:v>
                </c:pt>
                <c:pt idx="1711">
                  <c:v>0.38155047123739405</c:v>
                </c:pt>
                <c:pt idx="1712">
                  <c:v>0.38191860468365196</c:v>
                </c:pt>
                <c:pt idx="1713">
                  <c:v>0.38227646009603977</c:v>
                </c:pt>
                <c:pt idx="1714">
                  <c:v>0.38263423457320683</c:v>
                </c:pt>
                <c:pt idx="1715">
                  <c:v>0.38298714194096811</c:v>
                </c:pt>
                <c:pt idx="1716">
                  <c:v>0.38333974706096346</c:v>
                </c:pt>
                <c:pt idx="1717">
                  <c:v>0.38368223024319487</c:v>
                </c:pt>
                <c:pt idx="1718">
                  <c:v>0.38400097651809667</c:v>
                </c:pt>
                <c:pt idx="1719">
                  <c:v>0.38429739791436363</c:v>
                </c:pt>
                <c:pt idx="1720">
                  <c:v>0.38459030216511142</c:v>
                </c:pt>
                <c:pt idx="1721">
                  <c:v>0.38482366943353991</c:v>
                </c:pt>
                <c:pt idx="1722">
                  <c:v>0.38510701017136456</c:v>
                </c:pt>
                <c:pt idx="1723">
                  <c:v>0.38538875471275985</c:v>
                </c:pt>
                <c:pt idx="1724">
                  <c:v>0.38570786561814024</c:v>
                </c:pt>
                <c:pt idx="1725">
                  <c:v>0.38608891942423745</c:v>
                </c:pt>
                <c:pt idx="1726">
                  <c:v>0.38640945619856243</c:v>
                </c:pt>
                <c:pt idx="1727">
                  <c:v>0.38671725905636944</c:v>
                </c:pt>
                <c:pt idx="1728">
                  <c:v>0.38702525628351242</c:v>
                </c:pt>
                <c:pt idx="1729">
                  <c:v>0.38731257234910083</c:v>
                </c:pt>
                <c:pt idx="1730">
                  <c:v>0.38758655487182797</c:v>
                </c:pt>
                <c:pt idx="1731">
                  <c:v>0.38786898442252155</c:v>
                </c:pt>
                <c:pt idx="1732">
                  <c:v>0.38813164659975596</c:v>
                </c:pt>
                <c:pt idx="1733">
                  <c:v>0.38836117267785486</c:v>
                </c:pt>
                <c:pt idx="1734">
                  <c:v>0.38860326998473305</c:v>
                </c:pt>
                <c:pt idx="1735">
                  <c:v>0.38885191454669177</c:v>
                </c:pt>
                <c:pt idx="1736">
                  <c:v>0.38909131989759271</c:v>
                </c:pt>
                <c:pt idx="1737">
                  <c:v>0.38934800977688971</c:v>
                </c:pt>
                <c:pt idx="1738">
                  <c:v>0.38962390184776491</c:v>
                </c:pt>
                <c:pt idx="1739">
                  <c:v>0.38988942105824465</c:v>
                </c:pt>
                <c:pt idx="1740">
                  <c:v>0.39015683037194387</c:v>
                </c:pt>
                <c:pt idx="1741">
                  <c:v>0.39044085313378257</c:v>
                </c:pt>
                <c:pt idx="1742">
                  <c:v>0.39074975141038881</c:v>
                </c:pt>
                <c:pt idx="1743">
                  <c:v>0.39100849132406718</c:v>
                </c:pt>
                <c:pt idx="1744">
                  <c:v>0.39127154598671615</c:v>
                </c:pt>
                <c:pt idx="1745">
                  <c:v>0.39154082642872856</c:v>
                </c:pt>
                <c:pt idx="1746">
                  <c:v>0.39178192020686414</c:v>
                </c:pt>
                <c:pt idx="1747">
                  <c:v>0.39205007412010967</c:v>
                </c:pt>
                <c:pt idx="1748">
                  <c:v>0.39233837131757926</c:v>
                </c:pt>
                <c:pt idx="1749">
                  <c:v>0.39265203306221458</c:v>
                </c:pt>
                <c:pt idx="1750">
                  <c:v>0.3929540095167865</c:v>
                </c:pt>
                <c:pt idx="1751">
                  <c:v>0.39326406138885045</c:v>
                </c:pt>
                <c:pt idx="1752">
                  <c:v>0.39356531102011832</c:v>
                </c:pt>
                <c:pt idx="1753">
                  <c:v>0.39389397835572643</c:v>
                </c:pt>
                <c:pt idx="1754">
                  <c:v>0.39416759009412444</c:v>
                </c:pt>
                <c:pt idx="1755">
                  <c:v>0.39439469366435137</c:v>
                </c:pt>
                <c:pt idx="1756">
                  <c:v>0.39466216992080622</c:v>
                </c:pt>
                <c:pt idx="1757">
                  <c:v>0.39491388556691792</c:v>
                </c:pt>
                <c:pt idx="1758">
                  <c:v>0.39517004797756045</c:v>
                </c:pt>
                <c:pt idx="1759">
                  <c:v>0.39547127812668914</c:v>
                </c:pt>
                <c:pt idx="1760">
                  <c:v>0.39579893908684499</c:v>
                </c:pt>
                <c:pt idx="1761">
                  <c:v>0.39609990983368726</c:v>
                </c:pt>
                <c:pt idx="1762">
                  <c:v>0.39636872194097011</c:v>
                </c:pt>
                <c:pt idx="1763">
                  <c:v>0.39662335172197788</c:v>
                </c:pt>
                <c:pt idx="1764">
                  <c:v>0.39688579708295785</c:v>
                </c:pt>
                <c:pt idx="1765">
                  <c:v>0.39713286395162123</c:v>
                </c:pt>
                <c:pt idx="1766">
                  <c:v>0.397389425814273</c:v>
                </c:pt>
                <c:pt idx="1767">
                  <c:v>0.39765865273405798</c:v>
                </c:pt>
                <c:pt idx="1768">
                  <c:v>0.39791298213172449</c:v>
                </c:pt>
                <c:pt idx="1769">
                  <c:v>0.39820778509984683</c:v>
                </c:pt>
                <c:pt idx="1770">
                  <c:v>0.39852931836033983</c:v>
                </c:pt>
                <c:pt idx="1771">
                  <c:v>0.39884802165865413</c:v>
                </c:pt>
                <c:pt idx="1772">
                  <c:v>0.39919406864993762</c:v>
                </c:pt>
                <c:pt idx="1773">
                  <c:v>0.39955024605675399</c:v>
                </c:pt>
                <c:pt idx="1774">
                  <c:v>0.39989492453543224</c:v>
                </c:pt>
                <c:pt idx="1775">
                  <c:v>0.40020427792455093</c:v>
                </c:pt>
                <c:pt idx="1776">
                  <c:v>0.40049049590493757</c:v>
                </c:pt>
                <c:pt idx="1777">
                  <c:v>0.4007331946226842</c:v>
                </c:pt>
                <c:pt idx="1778">
                  <c:v>0.40093390371571674</c:v>
                </c:pt>
                <c:pt idx="1779">
                  <c:v>0.40111486740548824</c:v>
                </c:pt>
                <c:pt idx="1780">
                  <c:v>0.40130165712527804</c:v>
                </c:pt>
                <c:pt idx="1781">
                  <c:v>0.4014534936301502</c:v>
                </c:pt>
                <c:pt idx="1782">
                  <c:v>0.40159864047806831</c:v>
                </c:pt>
                <c:pt idx="1783">
                  <c:v>0.40171009307514044</c:v>
                </c:pt>
                <c:pt idx="1784">
                  <c:v>0.40179469488551711</c:v>
                </c:pt>
                <c:pt idx="1785">
                  <c:v>0.40186824947470373</c:v>
                </c:pt>
                <c:pt idx="1786">
                  <c:v>0.40189835538183288</c:v>
                </c:pt>
                <c:pt idx="1787">
                  <c:v>0.40188290793997128</c:v>
                </c:pt>
                <c:pt idx="1788">
                  <c:v>0.40186014712675866</c:v>
                </c:pt>
                <c:pt idx="1789">
                  <c:v>0.40181242841282822</c:v>
                </c:pt>
                <c:pt idx="1790">
                  <c:v>0.40173596496668673</c:v>
                </c:pt>
                <c:pt idx="1791">
                  <c:v>0.40164275353627427</c:v>
                </c:pt>
                <c:pt idx="1792">
                  <c:v>0.4015206982634727</c:v>
                </c:pt>
                <c:pt idx="1793">
                  <c:v>0.40135674215378936</c:v>
                </c:pt>
                <c:pt idx="1794">
                  <c:v>0.40115237455234021</c:v>
                </c:pt>
                <c:pt idx="1795">
                  <c:v>0.40088715690988669</c:v>
                </c:pt>
                <c:pt idx="1796">
                  <c:v>0.40062938310854684</c:v>
                </c:pt>
                <c:pt idx="1797">
                  <c:v>0.40033576191974984</c:v>
                </c:pt>
                <c:pt idx="1798">
                  <c:v>0.40000515878895754</c:v>
                </c:pt>
                <c:pt idx="1799">
                  <c:v>0.39966095576030919</c:v>
                </c:pt>
                <c:pt idx="1800">
                  <c:v>0.39929893301552899</c:v>
                </c:pt>
                <c:pt idx="1801">
                  <c:v>0.39890982711588069</c:v>
                </c:pt>
                <c:pt idx="1802">
                  <c:v>0.39849542199877419</c:v>
                </c:pt>
                <c:pt idx="1803">
                  <c:v>0.39806708248590067</c:v>
                </c:pt>
                <c:pt idx="1804">
                  <c:v>0.39760653777290395</c:v>
                </c:pt>
                <c:pt idx="1805">
                  <c:v>0.39712484090816291</c:v>
                </c:pt>
                <c:pt idx="1806">
                  <c:v>0.39664560582402375</c:v>
                </c:pt>
                <c:pt idx="1807">
                  <c:v>0.39611773380354548</c:v>
                </c:pt>
                <c:pt idx="1808">
                  <c:v>0.39556882172238089</c:v>
                </c:pt>
                <c:pt idx="1809">
                  <c:v>0.39506280577856218</c:v>
                </c:pt>
                <c:pt idx="1810">
                  <c:v>0.39456423863160756</c:v>
                </c:pt>
                <c:pt idx="1811">
                  <c:v>0.39405197166298783</c:v>
                </c:pt>
                <c:pt idx="1812">
                  <c:v>0.39352297014988608</c:v>
                </c:pt>
                <c:pt idx="1813">
                  <c:v>0.39303153009797648</c:v>
                </c:pt>
                <c:pt idx="1814">
                  <c:v>0.39250889535259598</c:v>
                </c:pt>
                <c:pt idx="1815">
                  <c:v>0.39198175339108232</c:v>
                </c:pt>
                <c:pt idx="1816">
                  <c:v>0.39144471598170377</c:v>
                </c:pt>
                <c:pt idx="1817">
                  <c:v>0.39091436932081719</c:v>
                </c:pt>
                <c:pt idx="1818">
                  <c:v>0.39037917162616725</c:v>
                </c:pt>
                <c:pt idx="1819">
                  <c:v>0.38984117893329379</c:v>
                </c:pt>
                <c:pt idx="1820">
                  <c:v>0.38929849333530347</c:v>
                </c:pt>
                <c:pt idx="1821">
                  <c:v>0.38879818187445397</c:v>
                </c:pt>
                <c:pt idx="1822">
                  <c:v>0.3882621440317286</c:v>
                </c:pt>
                <c:pt idx="1823">
                  <c:v>0.38768250871218829</c:v>
                </c:pt>
                <c:pt idx="1824">
                  <c:v>0.38714417734024681</c:v>
                </c:pt>
                <c:pt idx="1825">
                  <c:v>0.38660568894057468</c:v>
                </c:pt>
                <c:pt idx="1826">
                  <c:v>0.3860201733934554</c:v>
                </c:pt>
                <c:pt idx="1827">
                  <c:v>0.38546489556543317</c:v>
                </c:pt>
                <c:pt idx="1828">
                  <c:v>0.3848942761596495</c:v>
                </c:pt>
                <c:pt idx="1829">
                  <c:v>0.38426382645117635</c:v>
                </c:pt>
                <c:pt idx="1830">
                  <c:v>0.38364727477612698</c:v>
                </c:pt>
                <c:pt idx="1831">
                  <c:v>0.38299007675235092</c:v>
                </c:pt>
                <c:pt idx="1832">
                  <c:v>0.38229036929206045</c:v>
                </c:pt>
                <c:pt idx="1833">
                  <c:v>0.3816248890834904</c:v>
                </c:pt>
                <c:pt idx="1834">
                  <c:v>0.38091168475662673</c:v>
                </c:pt>
                <c:pt idx="1835">
                  <c:v>0.38018137495096926</c:v>
                </c:pt>
                <c:pt idx="1836">
                  <c:v>0.37946186428099815</c:v>
                </c:pt>
                <c:pt idx="1837">
                  <c:v>0.37872214117761888</c:v>
                </c:pt>
                <c:pt idx="1838">
                  <c:v>0.37797383575544602</c:v>
                </c:pt>
                <c:pt idx="1839">
                  <c:v>0.37721077869799841</c:v>
                </c:pt>
                <c:pt idx="1840">
                  <c:v>0.37644525353645247</c:v>
                </c:pt>
                <c:pt idx="1841">
                  <c:v>0.37560834857595715</c:v>
                </c:pt>
                <c:pt idx="1842">
                  <c:v>0.37475196058758242</c:v>
                </c:pt>
                <c:pt idx="1843">
                  <c:v>0.37388262604376094</c:v>
                </c:pt>
                <c:pt idx="1844">
                  <c:v>0.37297199188495656</c:v>
                </c:pt>
                <c:pt idx="1845">
                  <c:v>0.37201883834245297</c:v>
                </c:pt>
                <c:pt idx="1846">
                  <c:v>0.37103180036307482</c:v>
                </c:pt>
                <c:pt idx="1847">
                  <c:v>0.37001852912813799</c:v>
                </c:pt>
                <c:pt idx="1848">
                  <c:v>0.36899470768816256</c:v>
                </c:pt>
                <c:pt idx="1849">
                  <c:v>0.36794920347153282</c:v>
                </c:pt>
                <c:pt idx="1850">
                  <c:v>0.36686918644564037</c:v>
                </c:pt>
                <c:pt idx="1851">
                  <c:v>0.36573786238997891</c:v>
                </c:pt>
                <c:pt idx="1852">
                  <c:v>0.3646177658860717</c:v>
                </c:pt>
                <c:pt idx="1853">
                  <c:v>0.36342555471657628</c:v>
                </c:pt>
                <c:pt idx="1854">
                  <c:v>0.36233217792610284</c:v>
                </c:pt>
                <c:pt idx="1855">
                  <c:v>0.36131791025904442</c:v>
                </c:pt>
                <c:pt idx="1856">
                  <c:v>0.36051347007839468</c:v>
                </c:pt>
                <c:pt idx="1857">
                  <c:v>0.35978398794263428</c:v>
                </c:pt>
                <c:pt idx="1858">
                  <c:v>0.35919213342694406</c:v>
                </c:pt>
                <c:pt idx="1859">
                  <c:v>0.3587153806184345</c:v>
                </c:pt>
                <c:pt idx="1860">
                  <c:v>0.3583564145741171</c:v>
                </c:pt>
                <c:pt idx="1861">
                  <c:v>0.35809560867916995</c:v>
                </c:pt>
                <c:pt idx="1862">
                  <c:v>0.35802487324109328</c:v>
                </c:pt>
                <c:pt idx="1863">
                  <c:v>0.35811488303245059</c:v>
                </c:pt>
                <c:pt idx="1864">
                  <c:v>0.35831903803600601</c:v>
                </c:pt>
                <c:pt idx="1865">
                  <c:v>0.35860165412232187</c:v>
                </c:pt>
                <c:pt idx="1866">
                  <c:v>0.35897053270378576</c:v>
                </c:pt>
                <c:pt idx="1867">
                  <c:v>0.35941265048519117</c:v>
                </c:pt>
                <c:pt idx="1868">
                  <c:v>0.35981633110396977</c:v>
                </c:pt>
                <c:pt idx="1869">
                  <c:v>0.36021242680809246</c:v>
                </c:pt>
                <c:pt idx="1870">
                  <c:v>0.36059004748195095</c:v>
                </c:pt>
                <c:pt idx="1871">
                  <c:v>0.36087165597239451</c:v>
                </c:pt>
                <c:pt idx="1872">
                  <c:v>0.36111732252389306</c:v>
                </c:pt>
                <c:pt idx="1873">
                  <c:v>0.36133581105821616</c:v>
                </c:pt>
                <c:pt idx="1874">
                  <c:v>0.36154069334151706</c:v>
                </c:pt>
                <c:pt idx="1875">
                  <c:v>0.36168247617513422</c:v>
                </c:pt>
                <c:pt idx="1876">
                  <c:v>0.36178191032741136</c:v>
                </c:pt>
                <c:pt idx="1877">
                  <c:v>0.36187775767569369</c:v>
                </c:pt>
                <c:pt idx="1878">
                  <c:v>0.36191535989857071</c:v>
                </c:pt>
                <c:pt idx="1879">
                  <c:v>0.36195703505449317</c:v>
                </c:pt>
                <c:pt idx="1880">
                  <c:v>0.36201214858310071</c:v>
                </c:pt>
                <c:pt idx="1881">
                  <c:v>0.36202021587900868</c:v>
                </c:pt>
                <c:pt idx="1882">
                  <c:v>0.36198275692623438</c:v>
                </c:pt>
                <c:pt idx="1883">
                  <c:v>0.36196563029315404</c:v>
                </c:pt>
                <c:pt idx="1884">
                  <c:v>0.36190368464150985</c:v>
                </c:pt>
                <c:pt idx="1885">
                  <c:v>0.36181698805734674</c:v>
                </c:pt>
                <c:pt idx="1886">
                  <c:v>0.36175016102979307</c:v>
                </c:pt>
                <c:pt idx="1887">
                  <c:v>0.36167643921550124</c:v>
                </c:pt>
                <c:pt idx="1888">
                  <c:v>0.36160433133947684</c:v>
                </c:pt>
                <c:pt idx="1889">
                  <c:v>0.36156824698746931</c:v>
                </c:pt>
                <c:pt idx="1890">
                  <c:v>0.36154394727544825</c:v>
                </c:pt>
                <c:pt idx="1891">
                  <c:v>0.36156553528463814</c:v>
                </c:pt>
                <c:pt idx="1892">
                  <c:v>0.36158971920888044</c:v>
                </c:pt>
                <c:pt idx="1893">
                  <c:v>0.36158416132321053</c:v>
                </c:pt>
                <c:pt idx="1894">
                  <c:v>0.36165178131888642</c:v>
                </c:pt>
                <c:pt idx="1895">
                  <c:v>0.36177570023852873</c:v>
                </c:pt>
                <c:pt idx="1896">
                  <c:v>0.36193412727152824</c:v>
                </c:pt>
                <c:pt idx="1897">
                  <c:v>0.36213106410548496</c:v>
                </c:pt>
                <c:pt idx="1898">
                  <c:v>0.36229614886124323</c:v>
                </c:pt>
                <c:pt idx="1899">
                  <c:v>0.36246292699223903</c:v>
                </c:pt>
                <c:pt idx="1900">
                  <c:v>0.36266512510220972</c:v>
                </c:pt>
                <c:pt idx="1901">
                  <c:v>0.36296788775482192</c:v>
                </c:pt>
                <c:pt idx="1902">
                  <c:v>0.36332413360711796</c:v>
                </c:pt>
                <c:pt idx="1903">
                  <c:v>0.36367066652452057</c:v>
                </c:pt>
                <c:pt idx="1904">
                  <c:v>0.36402412259073008</c:v>
                </c:pt>
                <c:pt idx="1905">
                  <c:v>0.36438762537056885</c:v>
                </c:pt>
                <c:pt idx="1906">
                  <c:v>0.36473923406319519</c:v>
                </c:pt>
                <c:pt idx="1907">
                  <c:v>0.36512244905543634</c:v>
                </c:pt>
                <c:pt idx="1908">
                  <c:v>0.36553063790600371</c:v>
                </c:pt>
                <c:pt idx="1909">
                  <c:v>0.36593352655574113</c:v>
                </c:pt>
                <c:pt idx="1910">
                  <c:v>0.36637113012929706</c:v>
                </c:pt>
                <c:pt idx="1911">
                  <c:v>0.36684210333372796</c:v>
                </c:pt>
                <c:pt idx="1912">
                  <c:v>0.36728861398516549</c:v>
                </c:pt>
                <c:pt idx="1913">
                  <c:v>0.36777181482990606</c:v>
                </c:pt>
                <c:pt idx="1914">
                  <c:v>0.36817742049095448</c:v>
                </c:pt>
                <c:pt idx="1915">
                  <c:v>0.3685394554109796</c:v>
                </c:pt>
                <c:pt idx="1916">
                  <c:v>0.36889653274008039</c:v>
                </c:pt>
                <c:pt idx="1917">
                  <c:v>0.36912614319237558</c:v>
                </c:pt>
                <c:pt idx="1918">
                  <c:v>0.36927786381717026</c:v>
                </c:pt>
                <c:pt idx="1919">
                  <c:v>0.3693989063587832</c:v>
                </c:pt>
                <c:pt idx="1920">
                  <c:v>0.36941507200088014</c:v>
                </c:pt>
                <c:pt idx="1921">
                  <c:v>0.36946619156995131</c:v>
                </c:pt>
                <c:pt idx="1922">
                  <c:v>0.36955549950661482</c:v>
                </c:pt>
                <c:pt idx="1923">
                  <c:v>0.36953746784030977</c:v>
                </c:pt>
                <c:pt idx="1924">
                  <c:v>0.36949382553606824</c:v>
                </c:pt>
                <c:pt idx="1925">
                  <c:v>0.36932738735825316</c:v>
                </c:pt>
                <c:pt idx="1926">
                  <c:v>0.36901514064318702</c:v>
                </c:pt>
                <c:pt idx="1927">
                  <c:v>0.36877148859518777</c:v>
                </c:pt>
                <c:pt idx="1928">
                  <c:v>0.36850431514992255</c:v>
                </c:pt>
                <c:pt idx="1929">
                  <c:v>0.36827858184509349</c:v>
                </c:pt>
                <c:pt idx="1930">
                  <c:v>0.3680708644670328</c:v>
                </c:pt>
                <c:pt idx="1931">
                  <c:v>0.36778708944230099</c:v>
                </c:pt>
                <c:pt idx="1932">
                  <c:v>0.36748214032050575</c:v>
                </c:pt>
                <c:pt idx="1933">
                  <c:v>0.36723755369000449</c:v>
                </c:pt>
                <c:pt idx="1934">
                  <c:v>0.36699093181802889</c:v>
                </c:pt>
                <c:pt idx="1935">
                  <c:v>0.36672980035402764</c:v>
                </c:pt>
                <c:pt idx="1936">
                  <c:v>0.36638909590590779</c:v>
                </c:pt>
                <c:pt idx="1937">
                  <c:v>0.36603814877986135</c:v>
                </c:pt>
                <c:pt idx="1938">
                  <c:v>0.36573078304696444</c:v>
                </c:pt>
                <c:pt idx="1939">
                  <c:v>0.36543546295791735</c:v>
                </c:pt>
                <c:pt idx="1940">
                  <c:v>0.36525460364856138</c:v>
                </c:pt>
                <c:pt idx="1941">
                  <c:v>0.36506720171146528</c:v>
                </c:pt>
                <c:pt idx="1942">
                  <c:v>0.36482625383070671</c:v>
                </c:pt>
                <c:pt idx="1943">
                  <c:v>0.36463451729411117</c:v>
                </c:pt>
                <c:pt idx="1944">
                  <c:v>0.36448468877905515</c:v>
                </c:pt>
                <c:pt idx="1945">
                  <c:v>0.36437130164706799</c:v>
                </c:pt>
                <c:pt idx="1946">
                  <c:v>0.36427222494489547</c:v>
                </c:pt>
                <c:pt idx="1947">
                  <c:v>0.36424523909370005</c:v>
                </c:pt>
                <c:pt idx="1948">
                  <c:v>0.36417271833937903</c:v>
                </c:pt>
                <c:pt idx="1949">
                  <c:v>0.36408369088309384</c:v>
                </c:pt>
                <c:pt idx="1950">
                  <c:v>0.36399736016581757</c:v>
                </c:pt>
                <c:pt idx="1951">
                  <c:v>0.36391775091791928</c:v>
                </c:pt>
                <c:pt idx="1952">
                  <c:v>0.36377286774498524</c:v>
                </c:pt>
                <c:pt idx="1953">
                  <c:v>0.36363060862747093</c:v>
                </c:pt>
                <c:pt idx="1954">
                  <c:v>0.36344398415452672</c:v>
                </c:pt>
                <c:pt idx="1955">
                  <c:v>0.36320537901342448</c:v>
                </c:pt>
                <c:pt idx="1956">
                  <c:v>0.36303575934996085</c:v>
                </c:pt>
                <c:pt idx="1957">
                  <c:v>0.36289545095524994</c:v>
                </c:pt>
                <c:pt idx="1958">
                  <c:v>0.36268854021283481</c:v>
                </c:pt>
                <c:pt idx="1959">
                  <c:v>0.36253805445079079</c:v>
                </c:pt>
                <c:pt idx="1960">
                  <c:v>0.36226419637630342</c:v>
                </c:pt>
                <c:pt idx="1961">
                  <c:v>0.36187615278700974</c:v>
                </c:pt>
                <c:pt idx="1962">
                  <c:v>0.36154807706195319</c:v>
                </c:pt>
                <c:pt idx="1963">
                  <c:v>0.36122504512652132</c:v>
                </c:pt>
                <c:pt idx="1964">
                  <c:v>0.36091319590617604</c:v>
                </c:pt>
                <c:pt idx="1965">
                  <c:v>0.3606632486113352</c:v>
                </c:pt>
                <c:pt idx="1966">
                  <c:v>0.36031790871247499</c:v>
                </c:pt>
                <c:pt idx="1967">
                  <c:v>0.35980056278313244</c:v>
                </c:pt>
                <c:pt idx="1968">
                  <c:v>0.35931625540535933</c:v>
                </c:pt>
                <c:pt idx="1969">
                  <c:v>0.3588393846578497</c:v>
                </c:pt>
                <c:pt idx="1970">
                  <c:v>0.35842277728084593</c:v>
                </c:pt>
                <c:pt idx="1971">
                  <c:v>0.3581089454811896</c:v>
                </c:pt>
                <c:pt idx="1972">
                  <c:v>0.35767744763999154</c:v>
                </c:pt>
                <c:pt idx="1973">
                  <c:v>0.35719034985080861</c:v>
                </c:pt>
                <c:pt idx="1974">
                  <c:v>0.35669696803001621</c:v>
                </c:pt>
                <c:pt idx="1975">
                  <c:v>0.35620434526953049</c:v>
                </c:pt>
                <c:pt idx="1976">
                  <c:v>0.35573347252004206</c:v>
                </c:pt>
                <c:pt idx="1977">
                  <c:v>0.35523483214440937</c:v>
                </c:pt>
                <c:pt idx="1978">
                  <c:v>0.35473391902470297</c:v>
                </c:pt>
                <c:pt idx="1979">
                  <c:v>0.35425359120402655</c:v>
                </c:pt>
                <c:pt idx="1980">
                  <c:v>0.35376158219974924</c:v>
                </c:pt>
                <c:pt idx="1981">
                  <c:v>0.35325093717561717</c:v>
                </c:pt>
                <c:pt idx="1982">
                  <c:v>0.35276706416482878</c:v>
                </c:pt>
                <c:pt idx="1983">
                  <c:v>0.35226309577955695</c:v>
                </c:pt>
                <c:pt idx="1984">
                  <c:v>0.35165587235941054</c:v>
                </c:pt>
                <c:pt idx="1985">
                  <c:v>0.35120852832132249</c:v>
                </c:pt>
                <c:pt idx="1986">
                  <c:v>0.35085765626807519</c:v>
                </c:pt>
                <c:pt idx="1987">
                  <c:v>0.35048634823958952</c:v>
                </c:pt>
                <c:pt idx="1988">
                  <c:v>0.35020733647122054</c:v>
                </c:pt>
                <c:pt idx="1989">
                  <c:v>0.34986446277381783</c:v>
                </c:pt>
                <c:pt idx="1990">
                  <c:v>0.34947209058186401</c:v>
                </c:pt>
                <c:pt idx="1991">
                  <c:v>0.34912499394882507</c:v>
                </c:pt>
                <c:pt idx="1992">
                  <c:v>0.34875597093020233</c:v>
                </c:pt>
                <c:pt idx="1993">
                  <c:v>0.3484489877503037</c:v>
                </c:pt>
                <c:pt idx="1994">
                  <c:v>0.34820899708482411</c:v>
                </c:pt>
                <c:pt idx="1995">
                  <c:v>0.34797005999273084</c:v>
                </c:pt>
                <c:pt idx="1996">
                  <c:v>0.34780479366896094</c:v>
                </c:pt>
                <c:pt idx="1997">
                  <c:v>0.34757375843592242</c:v>
                </c:pt>
                <c:pt idx="1998">
                  <c:v>0.34734679057786749</c:v>
                </c:pt>
                <c:pt idx="1999">
                  <c:v>0.34702276115615804</c:v>
                </c:pt>
                <c:pt idx="2000">
                  <c:v>0.3466975451213225</c:v>
                </c:pt>
                <c:pt idx="2001">
                  <c:v>0.34643000338192792</c:v>
                </c:pt>
                <c:pt idx="2002">
                  <c:v>0.34622376472696992</c:v>
                </c:pt>
                <c:pt idx="2003">
                  <c:v>0.34594752967435149</c:v>
                </c:pt>
                <c:pt idx="2004">
                  <c:v>0.34568183965623578</c:v>
                </c:pt>
                <c:pt idx="2005">
                  <c:v>0.34541020695663871</c:v>
                </c:pt>
                <c:pt idx="2006">
                  <c:v>0.34504369686122249</c:v>
                </c:pt>
                <c:pt idx="2007">
                  <c:v>0.34475661553699616</c:v>
                </c:pt>
                <c:pt idx="2008">
                  <c:v>0.34456039908958913</c:v>
                </c:pt>
                <c:pt idx="2009">
                  <c:v>0.34430996527761137</c:v>
                </c:pt>
                <c:pt idx="2010">
                  <c:v>0.34407795791392526</c:v>
                </c:pt>
                <c:pt idx="2011">
                  <c:v>0.34391374342798714</c:v>
                </c:pt>
                <c:pt idx="2012">
                  <c:v>0.34367651004973815</c:v>
                </c:pt>
                <c:pt idx="2013">
                  <c:v>0.34344475449486939</c:v>
                </c:pt>
                <c:pt idx="2014">
                  <c:v>0.34331048664422931</c:v>
                </c:pt>
                <c:pt idx="2015">
                  <c:v>0.34314070811717245</c:v>
                </c:pt>
                <c:pt idx="2016">
                  <c:v>0.34296894862160504</c:v>
                </c:pt>
                <c:pt idx="2017">
                  <c:v>0.34280971269737331</c:v>
                </c:pt>
                <c:pt idx="2018">
                  <c:v>0.34259842476599084</c:v>
                </c:pt>
                <c:pt idx="2019">
                  <c:v>0.34232248316063968</c:v>
                </c:pt>
                <c:pt idx="2020">
                  <c:v>0.34200839927738008</c:v>
                </c:pt>
                <c:pt idx="2021">
                  <c:v>0.34170920004563959</c:v>
                </c:pt>
                <c:pt idx="2022">
                  <c:v>0.34141171470851428</c:v>
                </c:pt>
                <c:pt idx="2023">
                  <c:v>0.34109177385143541</c:v>
                </c:pt>
                <c:pt idx="2024">
                  <c:v>0.34079992960350997</c:v>
                </c:pt>
                <c:pt idx="2025">
                  <c:v>0.3404968751951809</c:v>
                </c:pt>
                <c:pt idx="2026">
                  <c:v>0.34018732748940034</c:v>
                </c:pt>
                <c:pt idx="2027">
                  <c:v>0.33982477773003072</c:v>
                </c:pt>
                <c:pt idx="2028">
                  <c:v>0.33940043270261161</c:v>
                </c:pt>
                <c:pt idx="2029">
                  <c:v>0.33914323095450571</c:v>
                </c:pt>
                <c:pt idx="2030">
                  <c:v>0.33885774080936115</c:v>
                </c:pt>
                <c:pt idx="2031">
                  <c:v>0.33852747015701573</c:v>
                </c:pt>
                <c:pt idx="2032">
                  <c:v>0.33831781028830221</c:v>
                </c:pt>
                <c:pt idx="2033">
                  <c:v>0.33807462984698161</c:v>
                </c:pt>
                <c:pt idx="2034">
                  <c:v>0.33787332298285899</c:v>
                </c:pt>
                <c:pt idx="2035">
                  <c:v>0.33780204284983567</c:v>
                </c:pt>
                <c:pt idx="2036">
                  <c:v>0.33765299066650334</c:v>
                </c:pt>
                <c:pt idx="2037">
                  <c:v>0.33741243093500189</c:v>
                </c:pt>
                <c:pt idx="2038">
                  <c:v>0.33723141983188237</c:v>
                </c:pt>
                <c:pt idx="2039">
                  <c:v>0.3368504086718096</c:v>
                </c:pt>
                <c:pt idx="2040">
                  <c:v>0.33642359833014607</c:v>
                </c:pt>
                <c:pt idx="2041">
                  <c:v>0.33616910069412076</c:v>
                </c:pt>
                <c:pt idx="2042">
                  <c:v>0.33572441811958331</c:v>
                </c:pt>
                <c:pt idx="2043">
                  <c:v>0.3354080016300236</c:v>
                </c:pt>
                <c:pt idx="2044">
                  <c:v>0.33521648961721145</c:v>
                </c:pt>
                <c:pt idx="2045">
                  <c:v>0.33489610732835612</c:v>
                </c:pt>
                <c:pt idx="2046">
                  <c:v>0.3347537965762008</c:v>
                </c:pt>
                <c:pt idx="2047">
                  <c:v>0.33452864400172544</c:v>
                </c:pt>
                <c:pt idx="2048">
                  <c:v>0.33421774063621745</c:v>
                </c:pt>
                <c:pt idx="2049">
                  <c:v>0.33404030354192688</c:v>
                </c:pt>
                <c:pt idx="2050">
                  <c:v>0.33366210988672801</c:v>
                </c:pt>
                <c:pt idx="2051">
                  <c:v>0.33329862158541174</c:v>
                </c:pt>
                <c:pt idx="2052">
                  <c:v>0.33305339770219161</c:v>
                </c:pt>
                <c:pt idx="2053">
                  <c:v>0.33270458416548604</c:v>
                </c:pt>
                <c:pt idx="2054">
                  <c:v>0.33243523024596344</c:v>
                </c:pt>
                <c:pt idx="2055">
                  <c:v>0.33209995232005379</c:v>
                </c:pt>
                <c:pt idx="2056">
                  <c:v>0.33182035410193084</c:v>
                </c:pt>
                <c:pt idx="2057">
                  <c:v>0.33169380231986234</c:v>
                </c:pt>
                <c:pt idx="2058">
                  <c:v>0.33143688099836521</c:v>
                </c:pt>
                <c:pt idx="2059">
                  <c:v>0.33112188888113359</c:v>
                </c:pt>
                <c:pt idx="2060">
                  <c:v>0.3306800167156187</c:v>
                </c:pt>
                <c:pt idx="2061">
                  <c:v>0.33010604605252797</c:v>
                </c:pt>
                <c:pt idx="2062">
                  <c:v>0.32951506110829559</c:v>
                </c:pt>
                <c:pt idx="2063">
                  <c:v>0.32906518450296585</c:v>
                </c:pt>
                <c:pt idx="2064">
                  <c:v>0.32876868829587219</c:v>
                </c:pt>
                <c:pt idx="2065">
                  <c:v>0.32845047818828932</c:v>
                </c:pt>
                <c:pt idx="2066">
                  <c:v>0.32809235974291162</c:v>
                </c:pt>
                <c:pt idx="2067">
                  <c:v>0.32760226254262054</c:v>
                </c:pt>
                <c:pt idx="2068">
                  <c:v>0.32711834185505978</c:v>
                </c:pt>
                <c:pt idx="2069">
                  <c:v>0.32647466485246407</c:v>
                </c:pt>
                <c:pt idx="2070">
                  <c:v>0.32573877550018343</c:v>
                </c:pt>
                <c:pt idx="2071">
                  <c:v>0.3253367021795065</c:v>
                </c:pt>
                <c:pt idx="2072">
                  <c:v>0.32467530690743424</c:v>
                </c:pt>
                <c:pt idx="2073">
                  <c:v>0.3239697770532437</c:v>
                </c:pt>
                <c:pt idx="2074">
                  <c:v>0.32356269133776988</c:v>
                </c:pt>
                <c:pt idx="2075">
                  <c:v>0.32299803950417849</c:v>
                </c:pt>
                <c:pt idx="2076">
                  <c:v>0.32254997251365963</c:v>
                </c:pt>
                <c:pt idx="2077">
                  <c:v>0.32197920391012996</c:v>
                </c:pt>
                <c:pt idx="2078">
                  <c:v>0.32134667398898514</c:v>
                </c:pt>
                <c:pt idx="2079">
                  <c:v>0.32078400032491289</c:v>
                </c:pt>
                <c:pt idx="2080">
                  <c:v>0.32008824339176895</c:v>
                </c:pt>
                <c:pt idx="2081">
                  <c:v>0.31953873948768757</c:v>
                </c:pt>
                <c:pt idx="2082">
                  <c:v>0.31894297833736668</c:v>
                </c:pt>
                <c:pt idx="2083">
                  <c:v>0.31836281010307804</c:v>
                </c:pt>
                <c:pt idx="2084">
                  <c:v>0.31763955373258829</c:v>
                </c:pt>
                <c:pt idx="2085">
                  <c:v>0.31689820305623595</c:v>
                </c:pt>
                <c:pt idx="2086">
                  <c:v>0.3163316004368863</c:v>
                </c:pt>
                <c:pt idx="2087">
                  <c:v>0.31562829883900118</c:v>
                </c:pt>
                <c:pt idx="2088">
                  <c:v>0.31531001195943908</c:v>
                </c:pt>
                <c:pt idx="2089">
                  <c:v>0.31517421730907003</c:v>
                </c:pt>
                <c:pt idx="2090">
                  <c:v>0.31478577194049823</c:v>
                </c:pt>
                <c:pt idx="2091">
                  <c:v>0.31420882573768366</c:v>
                </c:pt>
                <c:pt idx="2092">
                  <c:v>0.31352357619028165</c:v>
                </c:pt>
                <c:pt idx="2093">
                  <c:v>0.31261700814962828</c:v>
                </c:pt>
                <c:pt idx="2094">
                  <c:v>0.31155061450529181</c:v>
                </c:pt>
                <c:pt idx="2095">
                  <c:v>0.31097122253984649</c:v>
                </c:pt>
                <c:pt idx="2096">
                  <c:v>0.31038084492293189</c:v>
                </c:pt>
                <c:pt idx="2097">
                  <c:v>0.30980719282104113</c:v>
                </c:pt>
                <c:pt idx="2098">
                  <c:v>0.30955257676636805</c:v>
                </c:pt>
                <c:pt idx="2099">
                  <c:v>0.30911775735100139</c:v>
                </c:pt>
                <c:pt idx="2100">
                  <c:v>0.3086018231431964</c:v>
                </c:pt>
                <c:pt idx="2101">
                  <c:v>0.30792432745373727</c:v>
                </c:pt>
                <c:pt idx="2102">
                  <c:v>0.3073048434763947</c:v>
                </c:pt>
                <c:pt idx="2103">
                  <c:v>0.30674662229460631</c:v>
                </c:pt>
                <c:pt idx="2104">
                  <c:v>0.30625618039855129</c:v>
                </c:pt>
                <c:pt idx="2105">
                  <c:v>0.30596775146854327</c:v>
                </c:pt>
                <c:pt idx="2106">
                  <c:v>0.30532837711903177</c:v>
                </c:pt>
                <c:pt idx="2107">
                  <c:v>0.30444065256760527</c:v>
                </c:pt>
                <c:pt idx="2108">
                  <c:v>0.30371736624949269</c:v>
                </c:pt>
                <c:pt idx="2109">
                  <c:v>0.30306535225467551</c:v>
                </c:pt>
                <c:pt idx="2110">
                  <c:v>0.30261279369461352</c:v>
                </c:pt>
                <c:pt idx="2111">
                  <c:v>0.30245272818139468</c:v>
                </c:pt>
                <c:pt idx="2112">
                  <c:v>0.30197619257661801</c:v>
                </c:pt>
                <c:pt idx="2113">
                  <c:v>0.30130814928506949</c:v>
                </c:pt>
                <c:pt idx="2114">
                  <c:v>0.30065432261443142</c:v>
                </c:pt>
                <c:pt idx="2115">
                  <c:v>0.29997044461234368</c:v>
                </c:pt>
                <c:pt idx="2116">
                  <c:v>0.29958275505122473</c:v>
                </c:pt>
                <c:pt idx="2117">
                  <c:v>0.29926350412432873</c:v>
                </c:pt>
                <c:pt idx="2118">
                  <c:v>0.29905139632317107</c:v>
                </c:pt>
                <c:pt idx="2119">
                  <c:v>0.29843703399286214</c:v>
                </c:pt>
                <c:pt idx="2120">
                  <c:v>0.29728692282695474</c:v>
                </c:pt>
                <c:pt idx="2121">
                  <c:v>0.29637674383401164</c:v>
                </c:pt>
                <c:pt idx="2122">
                  <c:v>0.29539741259720914</c:v>
                </c:pt>
                <c:pt idx="2123">
                  <c:v>0.29486436188315829</c:v>
                </c:pt>
                <c:pt idx="2124">
                  <c:v>0.29510382808003066</c:v>
                </c:pt>
                <c:pt idx="2125">
                  <c:v>0.29469021074256296</c:v>
                </c:pt>
                <c:pt idx="2126">
                  <c:v>0.2938562969991953</c:v>
                </c:pt>
                <c:pt idx="2127">
                  <c:v>0.29305250389486753</c:v>
                </c:pt>
                <c:pt idx="2128">
                  <c:v>0.2920967659435223</c:v>
                </c:pt>
                <c:pt idx="2129">
                  <c:v>0.29152877777261821</c:v>
                </c:pt>
                <c:pt idx="2130">
                  <c:v>0.29143956365437207</c:v>
                </c:pt>
                <c:pt idx="2131">
                  <c:v>0.29112437061120927</c:v>
                </c:pt>
                <c:pt idx="2132">
                  <c:v>0.29054595657679144</c:v>
                </c:pt>
                <c:pt idx="2133">
                  <c:v>0.28986827682020888</c:v>
                </c:pt>
                <c:pt idx="2134">
                  <c:v>0.28893521815143902</c:v>
                </c:pt>
                <c:pt idx="2135">
                  <c:v>0.28832787138271532</c:v>
                </c:pt>
                <c:pt idx="2136">
                  <c:v>0.28811241009086735</c:v>
                </c:pt>
                <c:pt idx="2137">
                  <c:v>0.28791758688486863</c:v>
                </c:pt>
                <c:pt idx="2138">
                  <c:v>0.28800686502158984</c:v>
                </c:pt>
                <c:pt idx="2139">
                  <c:v>0.28831798559390504</c:v>
                </c:pt>
                <c:pt idx="2140">
                  <c:v>0.28830499357284056</c:v>
                </c:pt>
                <c:pt idx="2141">
                  <c:v>0.28827660485886536</c:v>
                </c:pt>
                <c:pt idx="2142">
                  <c:v>0.28831131198068377</c:v>
                </c:pt>
                <c:pt idx="2143">
                  <c:v>0.28788648441921433</c:v>
                </c:pt>
                <c:pt idx="2144">
                  <c:v>0.28700094507314766</c:v>
                </c:pt>
                <c:pt idx="2145">
                  <c:v>0.28607136239591741</c:v>
                </c:pt>
                <c:pt idx="2146">
                  <c:v>0.28432435971327213</c:v>
                </c:pt>
                <c:pt idx="2147">
                  <c:v>0.28364073411179797</c:v>
                </c:pt>
                <c:pt idx="2148">
                  <c:v>0.28337890201394739</c:v>
                </c:pt>
                <c:pt idx="2149">
                  <c:v>0.2831326315514156</c:v>
                </c:pt>
                <c:pt idx="2150">
                  <c:v>0.28304019428289301</c:v>
                </c:pt>
              </c:numCache>
            </c:numRef>
          </c:yVal>
          <c:smooth val="1"/>
          <c:extLst>
            <c:ext xmlns:c16="http://schemas.microsoft.com/office/drawing/2014/chart" uri="{C3380CC4-5D6E-409C-BE32-E72D297353CC}">
              <c16:uniqueId val="{0000004B-1C1D-46AE-B92F-7DA50429CA8D}"/>
            </c:ext>
          </c:extLst>
        </c:ser>
        <c:ser>
          <c:idx val="76"/>
          <c:order val="76"/>
          <c:spPr>
            <a:ln w="19050" cap="rnd">
              <a:solidFill>
                <a:schemeClr val="accent5">
                  <a:lumMod val="8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Database'!$EG$122:$EG$2272</c:f>
              <c:numCache>
                <c:formatCode>General</c:formatCode>
                <c:ptCount val="2151"/>
                <c:pt idx="0">
                  <c:v>5.7758044122172704E-2</c:v>
                </c:pt>
                <c:pt idx="1">
                  <c:v>7.1995509530580384E-2</c:v>
                </c:pt>
                <c:pt idx="2">
                  <c:v>7.4126645687437875E-2</c:v>
                </c:pt>
                <c:pt idx="3">
                  <c:v>6.3489194035140334E-2</c:v>
                </c:pt>
                <c:pt idx="4">
                  <c:v>5.4877377471887832E-2</c:v>
                </c:pt>
                <c:pt idx="5">
                  <c:v>6.3276940984813582E-2</c:v>
                </c:pt>
                <c:pt idx="6">
                  <c:v>6.4487997053386689E-2</c:v>
                </c:pt>
                <c:pt idx="7">
                  <c:v>6.1296767068817426E-2</c:v>
                </c:pt>
                <c:pt idx="8">
                  <c:v>6.3670604329829225E-2</c:v>
                </c:pt>
                <c:pt idx="9">
                  <c:v>6.5742294194360271E-2</c:v>
                </c:pt>
                <c:pt idx="10">
                  <c:v>6.2152942320732762E-2</c:v>
                </c:pt>
                <c:pt idx="11">
                  <c:v>5.4026689052445363E-2</c:v>
                </c:pt>
                <c:pt idx="12">
                  <c:v>5.7580977038094748E-2</c:v>
                </c:pt>
                <c:pt idx="13">
                  <c:v>6.3276991743754826E-2</c:v>
                </c:pt>
                <c:pt idx="14">
                  <c:v>6.4775146939541964E-2</c:v>
                </c:pt>
                <c:pt idx="15">
                  <c:v>6.1141006863669876E-2</c:v>
                </c:pt>
                <c:pt idx="16">
                  <c:v>6.1468956117739011E-2</c:v>
                </c:pt>
                <c:pt idx="17">
                  <c:v>6.4746527912706631E-2</c:v>
                </c:pt>
                <c:pt idx="18">
                  <c:v>6.4799586422541799E-2</c:v>
                </c:pt>
                <c:pt idx="19">
                  <c:v>5.9062938584552638E-2</c:v>
                </c:pt>
                <c:pt idx="20">
                  <c:v>5.5868957279733768E-2</c:v>
                </c:pt>
                <c:pt idx="21">
                  <c:v>5.7521233919372673E-2</c:v>
                </c:pt>
                <c:pt idx="22">
                  <c:v>6.3560174626940483E-2</c:v>
                </c:pt>
                <c:pt idx="23">
                  <c:v>6.4121912824776736E-2</c:v>
                </c:pt>
                <c:pt idx="24">
                  <c:v>6.255858323636751E-2</c:v>
                </c:pt>
                <c:pt idx="25">
                  <c:v>6.4984360161561686E-2</c:v>
                </c:pt>
                <c:pt idx="26">
                  <c:v>6.1588734845096006E-2</c:v>
                </c:pt>
                <c:pt idx="27">
                  <c:v>5.9564621808873314E-2</c:v>
                </c:pt>
                <c:pt idx="28">
                  <c:v>6.4250416384293726E-2</c:v>
                </c:pt>
                <c:pt idx="29">
                  <c:v>6.6228823731158681E-2</c:v>
                </c:pt>
                <c:pt idx="30">
                  <c:v>6.4430408488574079E-2</c:v>
                </c:pt>
                <c:pt idx="31">
                  <c:v>6.2214368111014585E-2</c:v>
                </c:pt>
                <c:pt idx="32">
                  <c:v>6.5383162919330454E-2</c:v>
                </c:pt>
                <c:pt idx="33">
                  <c:v>6.6640807987483341E-2</c:v>
                </c:pt>
                <c:pt idx="34">
                  <c:v>6.5643182822360507E-2</c:v>
                </c:pt>
                <c:pt idx="35">
                  <c:v>6.4844989684509177E-2</c:v>
                </c:pt>
                <c:pt idx="36">
                  <c:v>6.7606452321168228E-2</c:v>
                </c:pt>
                <c:pt idx="37">
                  <c:v>6.8808273437408182E-2</c:v>
                </c:pt>
                <c:pt idx="38">
                  <c:v>6.5497597981367978E-2</c:v>
                </c:pt>
                <c:pt idx="39">
                  <c:v>6.50601564629502E-2</c:v>
                </c:pt>
                <c:pt idx="40">
                  <c:v>6.7187955249688444E-2</c:v>
                </c:pt>
                <c:pt idx="41">
                  <c:v>7.005076012648391E-2</c:v>
                </c:pt>
                <c:pt idx="42">
                  <c:v>6.8921585330431606E-2</c:v>
                </c:pt>
                <c:pt idx="43">
                  <c:v>6.8310524142664586E-2</c:v>
                </c:pt>
                <c:pt idx="44">
                  <c:v>6.9097332686090793E-2</c:v>
                </c:pt>
                <c:pt idx="45">
                  <c:v>6.9076731091814766E-2</c:v>
                </c:pt>
                <c:pt idx="46">
                  <c:v>6.7977962718468191E-2</c:v>
                </c:pt>
                <c:pt idx="47">
                  <c:v>6.775441654026032E-2</c:v>
                </c:pt>
                <c:pt idx="48">
                  <c:v>7.0572609869797145E-2</c:v>
                </c:pt>
                <c:pt idx="49">
                  <c:v>7.1601147788528205E-2</c:v>
                </c:pt>
                <c:pt idx="50">
                  <c:v>7.107062015533068E-2</c:v>
                </c:pt>
                <c:pt idx="51">
                  <c:v>7.0624133748772869E-2</c:v>
                </c:pt>
                <c:pt idx="52">
                  <c:v>7.0280744299609774E-2</c:v>
                </c:pt>
                <c:pt idx="53">
                  <c:v>7.0659903693897921E-2</c:v>
                </c:pt>
                <c:pt idx="54">
                  <c:v>7.1934204557179471E-2</c:v>
                </c:pt>
                <c:pt idx="55">
                  <c:v>7.3246850678949524E-2</c:v>
                </c:pt>
                <c:pt idx="56">
                  <c:v>7.2767255400878458E-2</c:v>
                </c:pt>
                <c:pt idx="57">
                  <c:v>7.1598605373488208E-2</c:v>
                </c:pt>
                <c:pt idx="58">
                  <c:v>7.2831462453420967E-2</c:v>
                </c:pt>
                <c:pt idx="59">
                  <c:v>7.3581526237122816E-2</c:v>
                </c:pt>
                <c:pt idx="60">
                  <c:v>7.3357727103622317E-2</c:v>
                </c:pt>
                <c:pt idx="61">
                  <c:v>7.2081566783871218E-2</c:v>
                </c:pt>
                <c:pt idx="62">
                  <c:v>7.2614682061762512E-2</c:v>
                </c:pt>
                <c:pt idx="63">
                  <c:v>7.3797545621535829E-2</c:v>
                </c:pt>
                <c:pt idx="64">
                  <c:v>7.4456216877957629E-2</c:v>
                </c:pt>
                <c:pt idx="65">
                  <c:v>7.5101657841393901E-2</c:v>
                </c:pt>
                <c:pt idx="66">
                  <c:v>7.5052000981644371E-2</c:v>
                </c:pt>
                <c:pt idx="67">
                  <c:v>7.4742751986800818E-2</c:v>
                </c:pt>
                <c:pt idx="68">
                  <c:v>7.4737173588626638E-2</c:v>
                </c:pt>
                <c:pt idx="69">
                  <c:v>7.5265818721841668E-2</c:v>
                </c:pt>
                <c:pt idx="70">
                  <c:v>7.6228841786083343E-2</c:v>
                </c:pt>
                <c:pt idx="71">
                  <c:v>7.7186657141265352E-2</c:v>
                </c:pt>
                <c:pt idx="72">
                  <c:v>7.7051574232387496E-2</c:v>
                </c:pt>
                <c:pt idx="73">
                  <c:v>7.7046502889466087E-2</c:v>
                </c:pt>
                <c:pt idx="74">
                  <c:v>7.8373186707450845E-2</c:v>
                </c:pt>
                <c:pt idx="75">
                  <c:v>7.9055520292514336E-2</c:v>
                </c:pt>
                <c:pt idx="76">
                  <c:v>7.8738302002282337E-2</c:v>
                </c:pt>
                <c:pt idx="77">
                  <c:v>7.8163666086695713E-2</c:v>
                </c:pt>
                <c:pt idx="78">
                  <c:v>7.9446184876032541E-2</c:v>
                </c:pt>
                <c:pt idx="79">
                  <c:v>8.0260966650477369E-2</c:v>
                </c:pt>
                <c:pt idx="80">
                  <c:v>8.0278189869231326E-2</c:v>
                </c:pt>
                <c:pt idx="81">
                  <c:v>8.0748626739888238E-2</c:v>
                </c:pt>
                <c:pt idx="82">
                  <c:v>8.1306593636027602E-2</c:v>
                </c:pt>
                <c:pt idx="83">
                  <c:v>8.1887412275222338E-2</c:v>
                </c:pt>
                <c:pt idx="84">
                  <c:v>8.2600596431928144E-2</c:v>
                </c:pt>
                <c:pt idx="85">
                  <c:v>8.3259639715817971E-2</c:v>
                </c:pt>
                <c:pt idx="86">
                  <c:v>8.3795131780578916E-2</c:v>
                </c:pt>
                <c:pt idx="87">
                  <c:v>8.4090758340929564E-2</c:v>
                </c:pt>
                <c:pt idx="88">
                  <c:v>8.4410409609999834E-2</c:v>
                </c:pt>
                <c:pt idx="89">
                  <c:v>8.5011673671732027E-2</c:v>
                </c:pt>
                <c:pt idx="90">
                  <c:v>8.5783248564309564E-2</c:v>
                </c:pt>
                <c:pt idx="91">
                  <c:v>8.6206784220387564E-2</c:v>
                </c:pt>
                <c:pt idx="92">
                  <c:v>8.6950332856664383E-2</c:v>
                </c:pt>
                <c:pt idx="93">
                  <c:v>8.7734489293400261E-2</c:v>
                </c:pt>
                <c:pt idx="94">
                  <c:v>8.7796918781340605E-2</c:v>
                </c:pt>
                <c:pt idx="95">
                  <c:v>8.8155251597817619E-2</c:v>
                </c:pt>
                <c:pt idx="96">
                  <c:v>8.8624541478680485E-2</c:v>
                </c:pt>
                <c:pt idx="97">
                  <c:v>8.9129479025762404E-2</c:v>
                </c:pt>
                <c:pt idx="98">
                  <c:v>8.9931553410381185E-2</c:v>
                </c:pt>
                <c:pt idx="99">
                  <c:v>9.0540483489036164E-2</c:v>
                </c:pt>
                <c:pt idx="100">
                  <c:v>9.0902518192674212E-2</c:v>
                </c:pt>
                <c:pt idx="101">
                  <c:v>9.1412813502570855E-2</c:v>
                </c:pt>
                <c:pt idx="102">
                  <c:v>9.1898735337576976E-2</c:v>
                </c:pt>
                <c:pt idx="103">
                  <c:v>9.2260510199844603E-2</c:v>
                </c:pt>
                <c:pt idx="104">
                  <c:v>9.2535146688813227E-2</c:v>
                </c:pt>
                <c:pt idx="105">
                  <c:v>9.28260013886852E-2</c:v>
                </c:pt>
                <c:pt idx="106">
                  <c:v>9.3127284558788118E-2</c:v>
                </c:pt>
                <c:pt idx="107">
                  <c:v>9.3520556817204906E-2</c:v>
                </c:pt>
                <c:pt idx="108">
                  <c:v>9.4200037343871709E-2</c:v>
                </c:pt>
                <c:pt idx="109">
                  <c:v>9.4801095349055786E-2</c:v>
                </c:pt>
                <c:pt idx="110">
                  <c:v>9.5021557059118925E-2</c:v>
                </c:pt>
                <c:pt idx="111">
                  <c:v>9.4900208647818188E-2</c:v>
                </c:pt>
                <c:pt idx="112">
                  <c:v>9.5192211241370395E-2</c:v>
                </c:pt>
                <c:pt idx="113">
                  <c:v>9.5852497000168665E-2</c:v>
                </c:pt>
                <c:pt idx="114">
                  <c:v>9.5713243760287281E-2</c:v>
                </c:pt>
                <c:pt idx="115">
                  <c:v>9.5784363320502205E-2</c:v>
                </c:pt>
                <c:pt idx="116">
                  <c:v>9.6132902939465345E-2</c:v>
                </c:pt>
                <c:pt idx="117">
                  <c:v>9.6549337776271546E-2</c:v>
                </c:pt>
                <c:pt idx="118">
                  <c:v>9.7141074849846132E-2</c:v>
                </c:pt>
                <c:pt idx="119">
                  <c:v>9.7629095498853305E-2</c:v>
                </c:pt>
                <c:pt idx="120">
                  <c:v>9.787124652079271E-2</c:v>
                </c:pt>
                <c:pt idx="121">
                  <c:v>9.8217410426961638E-2</c:v>
                </c:pt>
                <c:pt idx="122">
                  <c:v>9.86025653081853E-2</c:v>
                </c:pt>
                <c:pt idx="123">
                  <c:v>9.8838649008047799E-2</c:v>
                </c:pt>
                <c:pt idx="124">
                  <c:v>9.8703280655548384E-2</c:v>
                </c:pt>
                <c:pt idx="125">
                  <c:v>9.9063512924894515E-2</c:v>
                </c:pt>
                <c:pt idx="126">
                  <c:v>9.9830872756777378E-2</c:v>
                </c:pt>
                <c:pt idx="127">
                  <c:v>9.9936592772005173E-2</c:v>
                </c:pt>
                <c:pt idx="128">
                  <c:v>0.10007812965306061</c:v>
                </c:pt>
                <c:pt idx="129">
                  <c:v>0.10040753649941885</c:v>
                </c:pt>
                <c:pt idx="130">
                  <c:v>0.10074928384615585</c:v>
                </c:pt>
                <c:pt idx="131">
                  <c:v>0.10108232638601111</c:v>
                </c:pt>
                <c:pt idx="132">
                  <c:v>0.10135025232308213</c:v>
                </c:pt>
                <c:pt idx="133">
                  <c:v>0.10150775445615516</c:v>
                </c:pt>
                <c:pt idx="134">
                  <c:v>0.10175850360178092</c:v>
                </c:pt>
                <c:pt idx="135">
                  <c:v>0.10205761149099261</c:v>
                </c:pt>
                <c:pt idx="136">
                  <c:v>0.1024433741621254</c:v>
                </c:pt>
                <c:pt idx="137">
                  <c:v>0.10294113466647421</c:v>
                </c:pt>
                <c:pt idx="138">
                  <c:v>0.10331448306190712</c:v>
                </c:pt>
                <c:pt idx="139">
                  <c:v>0.10360811645635437</c:v>
                </c:pt>
                <c:pt idx="140">
                  <c:v>0.10412021549001582</c:v>
                </c:pt>
                <c:pt idx="141">
                  <c:v>0.10459257857901071</c:v>
                </c:pt>
                <c:pt idx="142">
                  <c:v>0.10513353969338496</c:v>
                </c:pt>
                <c:pt idx="143">
                  <c:v>0.10597445080641144</c:v>
                </c:pt>
                <c:pt idx="144">
                  <c:v>0.10610405195716287</c:v>
                </c:pt>
                <c:pt idx="145">
                  <c:v>0.10622473317865322</c:v>
                </c:pt>
                <c:pt idx="146">
                  <c:v>0.10690101368944792</c:v>
                </c:pt>
                <c:pt idx="147">
                  <c:v>0.10730791587441606</c:v>
                </c:pt>
                <c:pt idx="148">
                  <c:v>0.10780499546867402</c:v>
                </c:pt>
                <c:pt idx="149">
                  <c:v>0.10844032490925282</c:v>
                </c:pt>
                <c:pt idx="150">
                  <c:v>0.10884413807783282</c:v>
                </c:pt>
                <c:pt idx="151">
                  <c:v>0.1093339098852068</c:v>
                </c:pt>
                <c:pt idx="152">
                  <c:v>0.10994874763467398</c:v>
                </c:pt>
                <c:pt idx="153">
                  <c:v>0.11051947727221863</c:v>
                </c:pt>
                <c:pt idx="154">
                  <c:v>0.11116277286205896</c:v>
                </c:pt>
                <c:pt idx="155">
                  <c:v>0.11183063031793977</c:v>
                </c:pt>
                <c:pt idx="156">
                  <c:v>0.11231168179944206</c:v>
                </c:pt>
                <c:pt idx="157">
                  <c:v>0.11260374304245725</c:v>
                </c:pt>
                <c:pt idx="158">
                  <c:v>0.11300611219550778</c:v>
                </c:pt>
                <c:pt idx="159">
                  <c:v>0.1136439625177869</c:v>
                </c:pt>
                <c:pt idx="160">
                  <c:v>0.11421434855365069</c:v>
                </c:pt>
                <c:pt idx="161">
                  <c:v>0.11473099934763464</c:v>
                </c:pt>
                <c:pt idx="162">
                  <c:v>0.11524274856378497</c:v>
                </c:pt>
                <c:pt idx="163">
                  <c:v>0.11570868520239654</c:v>
                </c:pt>
                <c:pt idx="164">
                  <c:v>0.11629998414472049</c:v>
                </c:pt>
                <c:pt idx="165">
                  <c:v>0.11694881180428428</c:v>
                </c:pt>
                <c:pt idx="166">
                  <c:v>0.11745424185016706</c:v>
                </c:pt>
                <c:pt idx="167">
                  <c:v>0.11810239272936644</c:v>
                </c:pt>
                <c:pt idx="168">
                  <c:v>0.11877341725975882</c:v>
                </c:pt>
                <c:pt idx="169">
                  <c:v>0.1193193039314988</c:v>
                </c:pt>
                <c:pt idx="170">
                  <c:v>0.11986886872033581</c:v>
                </c:pt>
                <c:pt idx="171">
                  <c:v>0.12053192774685313</c:v>
                </c:pt>
                <c:pt idx="172">
                  <c:v>0.12128517399792105</c:v>
                </c:pt>
                <c:pt idx="173">
                  <c:v>0.12188044527620318</c:v>
                </c:pt>
                <c:pt idx="174">
                  <c:v>0.12250318678664564</c:v>
                </c:pt>
                <c:pt idx="175">
                  <c:v>0.12319050199125819</c:v>
                </c:pt>
                <c:pt idx="176">
                  <c:v>0.12382615500120046</c:v>
                </c:pt>
                <c:pt idx="177">
                  <c:v>0.12443335268185797</c:v>
                </c:pt>
                <c:pt idx="178">
                  <c:v>0.12505126948309861</c:v>
                </c:pt>
                <c:pt idx="179">
                  <c:v>0.12571053295812729</c:v>
                </c:pt>
                <c:pt idx="180">
                  <c:v>0.12647183167887699</c:v>
                </c:pt>
                <c:pt idx="181">
                  <c:v>0.12720979956207318</c:v>
                </c:pt>
                <c:pt idx="182">
                  <c:v>0.1278518914165446</c:v>
                </c:pt>
                <c:pt idx="183">
                  <c:v>0.12875767268014468</c:v>
                </c:pt>
                <c:pt idx="184">
                  <c:v>0.12956009756593934</c:v>
                </c:pt>
                <c:pt idx="185">
                  <c:v>0.13012705079811865</c:v>
                </c:pt>
                <c:pt idx="186">
                  <c:v>0.13086933500305908</c:v>
                </c:pt>
                <c:pt idx="187">
                  <c:v>0.13175331442253146</c:v>
                </c:pt>
                <c:pt idx="188">
                  <c:v>0.13265352583825438</c:v>
                </c:pt>
                <c:pt idx="189">
                  <c:v>0.13326771361369924</c:v>
                </c:pt>
                <c:pt idx="190">
                  <c:v>0.13405377902590201</c:v>
                </c:pt>
                <c:pt idx="191">
                  <c:v>0.13500612890783048</c:v>
                </c:pt>
                <c:pt idx="192">
                  <c:v>0.13592737720518888</c:v>
                </c:pt>
                <c:pt idx="193">
                  <c:v>0.13673962772954321</c:v>
                </c:pt>
                <c:pt idx="194">
                  <c:v>0.13757842354006164</c:v>
                </c:pt>
                <c:pt idx="195">
                  <c:v>0.13852993414869177</c:v>
                </c:pt>
                <c:pt idx="196">
                  <c:v>0.13939460661476269</c:v>
                </c:pt>
                <c:pt idx="197">
                  <c:v>0.14030362358074547</c:v>
                </c:pt>
                <c:pt idx="198">
                  <c:v>0.14131638823222872</c:v>
                </c:pt>
                <c:pt idx="199">
                  <c:v>0.14231884589941537</c:v>
                </c:pt>
                <c:pt idx="200">
                  <c:v>0.14329939827852778</c:v>
                </c:pt>
                <c:pt idx="201">
                  <c:v>0.14428660028230791</c:v>
                </c:pt>
                <c:pt idx="202">
                  <c:v>0.14534175082755649</c:v>
                </c:pt>
                <c:pt idx="203">
                  <c:v>0.1464011872508775</c:v>
                </c:pt>
                <c:pt idx="204">
                  <c:v>0.14744220648724579</c:v>
                </c:pt>
                <c:pt idx="205">
                  <c:v>0.14847943021986573</c:v>
                </c:pt>
                <c:pt idx="206">
                  <c:v>0.1495920482065749</c:v>
                </c:pt>
                <c:pt idx="207">
                  <c:v>0.1507197427879407</c:v>
                </c:pt>
                <c:pt idx="208">
                  <c:v>0.15181931911640301</c:v>
                </c:pt>
                <c:pt idx="209">
                  <c:v>0.15291731431669414</c:v>
                </c:pt>
                <c:pt idx="210">
                  <c:v>0.15405939001411784</c:v>
                </c:pt>
                <c:pt idx="211">
                  <c:v>0.15521258313945385</c:v>
                </c:pt>
                <c:pt idx="212">
                  <c:v>0.15626468028960488</c:v>
                </c:pt>
                <c:pt idx="213">
                  <c:v>0.1573825328213945</c:v>
                </c:pt>
                <c:pt idx="214">
                  <c:v>0.15857508125025643</c:v>
                </c:pt>
                <c:pt idx="215">
                  <c:v>0.15977279450020568</c:v>
                </c:pt>
                <c:pt idx="216">
                  <c:v>0.16092664276150162</c:v>
                </c:pt>
                <c:pt idx="217">
                  <c:v>0.1620551875222247</c:v>
                </c:pt>
                <c:pt idx="218">
                  <c:v>0.16318132010812123</c:v>
                </c:pt>
                <c:pt idx="219">
                  <c:v>0.16428901245069688</c:v>
                </c:pt>
                <c:pt idx="220">
                  <c:v>0.16537977519764194</c:v>
                </c:pt>
                <c:pt idx="221">
                  <c:v>0.16646791330706964</c:v>
                </c:pt>
                <c:pt idx="222">
                  <c:v>0.16762160218716063</c:v>
                </c:pt>
                <c:pt idx="223">
                  <c:v>0.16873226703180288</c:v>
                </c:pt>
                <c:pt idx="224">
                  <c:v>0.16978931547995643</c:v>
                </c:pt>
                <c:pt idx="225">
                  <c:v>0.17090977756647383</c:v>
                </c:pt>
                <c:pt idx="226">
                  <c:v>0.17201308378650759</c:v>
                </c:pt>
                <c:pt idx="227">
                  <c:v>0.17306920732366668</c:v>
                </c:pt>
                <c:pt idx="228">
                  <c:v>0.17410909293199231</c:v>
                </c:pt>
                <c:pt idx="229">
                  <c:v>0.17516164809745138</c:v>
                </c:pt>
                <c:pt idx="230">
                  <c:v>0.17623115344217319</c:v>
                </c:pt>
                <c:pt idx="231">
                  <c:v>0.17730762943312064</c:v>
                </c:pt>
                <c:pt idx="232">
                  <c:v>0.17830729796521427</c:v>
                </c:pt>
                <c:pt idx="233">
                  <c:v>0.17926641694668519</c:v>
                </c:pt>
                <c:pt idx="234">
                  <c:v>0.18020543357185145</c:v>
                </c:pt>
                <c:pt idx="235">
                  <c:v>0.18118079711796467</c:v>
                </c:pt>
                <c:pt idx="236">
                  <c:v>0.18209377051519007</c:v>
                </c:pt>
                <c:pt idx="237">
                  <c:v>0.18291904674099438</c:v>
                </c:pt>
                <c:pt idx="238">
                  <c:v>0.18375461574921184</c:v>
                </c:pt>
                <c:pt idx="239">
                  <c:v>0.18460784274425224</c:v>
                </c:pt>
                <c:pt idx="240">
                  <c:v>0.18545203276831601</c:v>
                </c:pt>
                <c:pt idx="241">
                  <c:v>0.18624008301212483</c:v>
                </c:pt>
                <c:pt idx="242">
                  <c:v>0.18704696628746617</c:v>
                </c:pt>
                <c:pt idx="243">
                  <c:v>0.18787236290659801</c:v>
                </c:pt>
                <c:pt idx="244">
                  <c:v>0.18869397971472709</c:v>
                </c:pt>
                <c:pt idx="245">
                  <c:v>0.18950048673856304</c:v>
                </c:pt>
                <c:pt idx="246">
                  <c:v>0.19025598861441528</c:v>
                </c:pt>
                <c:pt idx="247">
                  <c:v>0.19095328524089616</c:v>
                </c:pt>
                <c:pt idx="248">
                  <c:v>0.19168240327023689</c:v>
                </c:pt>
                <c:pt idx="249">
                  <c:v>0.19241569442221587</c:v>
                </c:pt>
                <c:pt idx="250">
                  <c:v>0.19316628354708651</c:v>
                </c:pt>
                <c:pt idx="251">
                  <c:v>0.19396698609104054</c:v>
                </c:pt>
                <c:pt idx="252">
                  <c:v>0.19474793380915026</c:v>
                </c:pt>
                <c:pt idx="253">
                  <c:v>0.19547024945416905</c:v>
                </c:pt>
                <c:pt idx="254">
                  <c:v>0.19609725331166281</c:v>
                </c:pt>
                <c:pt idx="255">
                  <c:v>0.1967215096141153</c:v>
                </c:pt>
                <c:pt idx="256">
                  <c:v>0.1973421870931871</c:v>
                </c:pt>
                <c:pt idx="257">
                  <c:v>0.19791840021686044</c:v>
                </c:pt>
                <c:pt idx="258">
                  <c:v>0.19849872980242059</c:v>
                </c:pt>
                <c:pt idx="259">
                  <c:v>0.19910641818621713</c:v>
                </c:pt>
                <c:pt idx="260">
                  <c:v>0.19969768690876485</c:v>
                </c:pt>
                <c:pt idx="261">
                  <c:v>0.20015223923447534</c:v>
                </c:pt>
                <c:pt idx="262">
                  <c:v>0.20056974655002491</c:v>
                </c:pt>
                <c:pt idx="263">
                  <c:v>0.20097958131494567</c:v>
                </c:pt>
                <c:pt idx="264">
                  <c:v>0.20140973650736468</c:v>
                </c:pt>
                <c:pt idx="265">
                  <c:v>0.20184800054324206</c:v>
                </c:pt>
                <c:pt idx="266">
                  <c:v>0.20228193767694211</c:v>
                </c:pt>
                <c:pt idx="267">
                  <c:v>0.2027016829518582</c:v>
                </c:pt>
                <c:pt idx="268">
                  <c:v>0.20311540699618036</c:v>
                </c:pt>
                <c:pt idx="269">
                  <c:v>0.20351768123925487</c:v>
                </c:pt>
                <c:pt idx="270">
                  <c:v>0.20389288538413577</c:v>
                </c:pt>
                <c:pt idx="271">
                  <c:v>0.20432434228556409</c:v>
                </c:pt>
                <c:pt idx="272">
                  <c:v>0.20485647323167352</c:v>
                </c:pt>
                <c:pt idx="273">
                  <c:v>0.20539532017652798</c:v>
                </c:pt>
                <c:pt idx="274">
                  <c:v>0.20574092659561352</c:v>
                </c:pt>
                <c:pt idx="275">
                  <c:v>0.2061256206713464</c:v>
                </c:pt>
                <c:pt idx="276">
                  <c:v>0.20656943091509661</c:v>
                </c:pt>
                <c:pt idx="277">
                  <c:v>0.20699863163353197</c:v>
                </c:pt>
                <c:pt idx="278">
                  <c:v>0.20741819380051471</c:v>
                </c:pt>
                <c:pt idx="279">
                  <c:v>0.20786291987744795</c:v>
                </c:pt>
                <c:pt idx="280">
                  <c:v>0.20835147322039563</c:v>
                </c:pt>
                <c:pt idx="281">
                  <c:v>0.20875756675501986</c:v>
                </c:pt>
                <c:pt idx="282">
                  <c:v>0.20916681136802184</c:v>
                </c:pt>
                <c:pt idx="283">
                  <c:v>0.20962980977313372</c:v>
                </c:pt>
                <c:pt idx="284">
                  <c:v>0.21006664025044439</c:v>
                </c:pt>
                <c:pt idx="285">
                  <c:v>0.21046621883177571</c:v>
                </c:pt>
                <c:pt idx="286">
                  <c:v>0.21085516420052533</c:v>
                </c:pt>
                <c:pt idx="287">
                  <c:v>0.21127804544589937</c:v>
                </c:pt>
                <c:pt idx="288">
                  <c:v>0.21169396049768727</c:v>
                </c:pt>
                <c:pt idx="289">
                  <c:v>0.21209282296879431</c:v>
                </c:pt>
                <c:pt idx="290">
                  <c:v>0.21249284155472259</c:v>
                </c:pt>
                <c:pt idx="291">
                  <c:v>0.21292454975761943</c:v>
                </c:pt>
                <c:pt idx="292">
                  <c:v>0.21332725175396036</c:v>
                </c:pt>
                <c:pt idx="293">
                  <c:v>0.21367502635131855</c:v>
                </c:pt>
                <c:pt idx="294">
                  <c:v>0.21408439829700746</c:v>
                </c:pt>
                <c:pt idx="295">
                  <c:v>0.21449366353149066</c:v>
                </c:pt>
                <c:pt idx="296">
                  <c:v>0.21487208704380292</c:v>
                </c:pt>
                <c:pt idx="297">
                  <c:v>0.21525736924411509</c:v>
                </c:pt>
                <c:pt idx="298">
                  <c:v>0.21563164858597728</c:v>
                </c:pt>
                <c:pt idx="299">
                  <c:v>0.21599741514150586</c:v>
                </c:pt>
                <c:pt idx="300">
                  <c:v>0.2163697186268432</c:v>
                </c:pt>
                <c:pt idx="301">
                  <c:v>0.21672349403474289</c:v>
                </c:pt>
                <c:pt idx="302">
                  <c:v>0.21707913791834352</c:v>
                </c:pt>
                <c:pt idx="303">
                  <c:v>0.21743590775837093</c:v>
                </c:pt>
                <c:pt idx="304">
                  <c:v>0.21779695232854865</c:v>
                </c:pt>
                <c:pt idx="305">
                  <c:v>0.21816105208640399</c:v>
                </c:pt>
                <c:pt idx="306">
                  <c:v>0.21852524675703608</c:v>
                </c:pt>
                <c:pt idx="307">
                  <c:v>0.21882808923535615</c:v>
                </c:pt>
                <c:pt idx="308">
                  <c:v>0.21914822339195794</c:v>
                </c:pt>
                <c:pt idx="309">
                  <c:v>0.21948608616597642</c:v>
                </c:pt>
                <c:pt idx="310">
                  <c:v>0.21977947660975958</c:v>
                </c:pt>
                <c:pt idx="311">
                  <c:v>0.22011256048039898</c:v>
                </c:pt>
                <c:pt idx="312">
                  <c:v>0.22048392649752793</c:v>
                </c:pt>
                <c:pt idx="313">
                  <c:v>0.22085197963862915</c:v>
                </c:pt>
                <c:pt idx="314">
                  <c:v>0.22118114942082948</c:v>
                </c:pt>
                <c:pt idx="315">
                  <c:v>0.22152994494577313</c:v>
                </c:pt>
                <c:pt idx="316">
                  <c:v>0.22192788249819348</c:v>
                </c:pt>
                <c:pt idx="317">
                  <c:v>0.22233297362812743</c:v>
                </c:pt>
                <c:pt idx="318">
                  <c:v>0.22272835303236324</c:v>
                </c:pt>
                <c:pt idx="319">
                  <c:v>0.22312509656493207</c:v>
                </c:pt>
                <c:pt idx="320">
                  <c:v>0.22358531981025317</c:v>
                </c:pt>
                <c:pt idx="321">
                  <c:v>0.22404798124838934</c:v>
                </c:pt>
                <c:pt idx="322">
                  <c:v>0.22451051315608384</c:v>
                </c:pt>
                <c:pt idx="323">
                  <c:v>0.22498781448779073</c:v>
                </c:pt>
                <c:pt idx="324">
                  <c:v>0.22551952310890697</c:v>
                </c:pt>
                <c:pt idx="325">
                  <c:v>0.22607597468043225</c:v>
                </c:pt>
                <c:pt idx="326">
                  <c:v>0.22661516838837156</c:v>
                </c:pt>
                <c:pt idx="327">
                  <c:v>0.22710065171901594</c:v>
                </c:pt>
                <c:pt idx="328">
                  <c:v>0.22761663422617517</c:v>
                </c:pt>
                <c:pt idx="329">
                  <c:v>0.22818476183905037</c:v>
                </c:pt>
                <c:pt idx="330">
                  <c:v>0.22871795379789495</c:v>
                </c:pt>
                <c:pt idx="331">
                  <c:v>0.22924471137037164</c:v>
                </c:pt>
                <c:pt idx="332">
                  <c:v>0.22976520836654324</c:v>
                </c:pt>
                <c:pt idx="333">
                  <c:v>0.23029968082330068</c:v>
                </c:pt>
                <c:pt idx="334">
                  <c:v>0.23081042301522711</c:v>
                </c:pt>
                <c:pt idx="335">
                  <c:v>0.23131494334141409</c:v>
                </c:pt>
                <c:pt idx="336">
                  <c:v>0.23183129688436346</c:v>
                </c:pt>
                <c:pt idx="337">
                  <c:v>0.23233207979110718</c:v>
                </c:pt>
                <c:pt idx="338">
                  <c:v>0.2328249257292915</c:v>
                </c:pt>
                <c:pt idx="339">
                  <c:v>0.23329964224308933</c:v>
                </c:pt>
                <c:pt idx="340">
                  <c:v>0.23377513078836246</c:v>
                </c:pt>
                <c:pt idx="341">
                  <c:v>0.2342504858512047</c:v>
                </c:pt>
                <c:pt idx="342">
                  <c:v>0.23473107414778918</c:v>
                </c:pt>
                <c:pt idx="343">
                  <c:v>0.23520401464523177</c:v>
                </c:pt>
                <c:pt idx="344">
                  <c:v>0.23569507187755509</c:v>
                </c:pt>
                <c:pt idx="345">
                  <c:v>0.23618279463176228</c:v>
                </c:pt>
                <c:pt idx="346">
                  <c:v>0.23661253649793265</c:v>
                </c:pt>
                <c:pt idx="347">
                  <c:v>0.23705560233061629</c:v>
                </c:pt>
                <c:pt idx="348">
                  <c:v>0.23751470629081195</c:v>
                </c:pt>
                <c:pt idx="349">
                  <c:v>0.23797763131071345</c:v>
                </c:pt>
                <c:pt idx="350">
                  <c:v>0.23846164961805197</c:v>
                </c:pt>
                <c:pt idx="351">
                  <c:v>0.23892552090694855</c:v>
                </c:pt>
                <c:pt idx="352">
                  <c:v>0.23936833033396351</c:v>
                </c:pt>
                <c:pt idx="353">
                  <c:v>0.23978808721916675</c:v>
                </c:pt>
                <c:pt idx="354">
                  <c:v>0.24022706308343819</c:v>
                </c:pt>
                <c:pt idx="355">
                  <c:v>0.24068924158940833</c:v>
                </c:pt>
                <c:pt idx="356">
                  <c:v>0.24115707155098853</c:v>
                </c:pt>
                <c:pt idx="357">
                  <c:v>0.24160153996802511</c:v>
                </c:pt>
                <c:pt idx="358">
                  <c:v>0.24202799946643913</c:v>
                </c:pt>
                <c:pt idx="359">
                  <c:v>0.2424833626819469</c:v>
                </c:pt>
                <c:pt idx="360">
                  <c:v>0.24292660296155907</c:v>
                </c:pt>
                <c:pt idx="361">
                  <c:v>0.24336969373814746</c:v>
                </c:pt>
                <c:pt idx="362">
                  <c:v>0.24381104365062459</c:v>
                </c:pt>
                <c:pt idx="363">
                  <c:v>0.24420803194475985</c:v>
                </c:pt>
                <c:pt idx="364">
                  <c:v>0.24464721450612945</c:v>
                </c:pt>
                <c:pt idx="365">
                  <c:v>0.24510648084664091</c:v>
                </c:pt>
                <c:pt idx="366">
                  <c:v>0.24549778555992194</c:v>
                </c:pt>
                <c:pt idx="367">
                  <c:v>0.24589382805833684</c:v>
                </c:pt>
                <c:pt idx="368">
                  <c:v>0.246327020691708</c:v>
                </c:pt>
                <c:pt idx="369">
                  <c:v>0.24674513380350582</c:v>
                </c:pt>
                <c:pt idx="370">
                  <c:v>0.24712292125610666</c:v>
                </c:pt>
                <c:pt idx="371">
                  <c:v>0.24753080880411735</c:v>
                </c:pt>
                <c:pt idx="372">
                  <c:v>0.24795941288054024</c:v>
                </c:pt>
                <c:pt idx="373">
                  <c:v>0.24832525709752928</c:v>
                </c:pt>
                <c:pt idx="374">
                  <c:v>0.24869131130483954</c:v>
                </c:pt>
                <c:pt idx="375">
                  <c:v>0.249082279176463</c:v>
                </c:pt>
                <c:pt idx="376">
                  <c:v>0.24948336783815095</c:v>
                </c:pt>
                <c:pt idx="377">
                  <c:v>0.24981666411358883</c:v>
                </c:pt>
                <c:pt idx="378">
                  <c:v>0.25015941587266038</c:v>
                </c:pt>
                <c:pt idx="379">
                  <c:v>0.25057069006058885</c:v>
                </c:pt>
                <c:pt idx="380">
                  <c:v>0.2508955912320795</c:v>
                </c:pt>
                <c:pt idx="381">
                  <c:v>0.25122194962355704</c:v>
                </c:pt>
                <c:pt idx="382">
                  <c:v>0.25161062316258598</c:v>
                </c:pt>
                <c:pt idx="383">
                  <c:v>0.25194879040376655</c:v>
                </c:pt>
                <c:pt idx="384">
                  <c:v>0.25226748393148773</c:v>
                </c:pt>
                <c:pt idx="385">
                  <c:v>0.2525851607517457</c:v>
                </c:pt>
                <c:pt idx="386">
                  <c:v>0.25290872041883666</c:v>
                </c:pt>
                <c:pt idx="387">
                  <c:v>0.25323745289233701</c:v>
                </c:pt>
                <c:pt idx="388">
                  <c:v>0.2535463927038763</c:v>
                </c:pt>
                <c:pt idx="389">
                  <c:v>0.25382672626775055</c:v>
                </c:pt>
                <c:pt idx="390">
                  <c:v>0.25411920868945631</c:v>
                </c:pt>
                <c:pt idx="391">
                  <c:v>0.25441952160382902</c:v>
                </c:pt>
                <c:pt idx="392">
                  <c:v>0.25472713738319158</c:v>
                </c:pt>
                <c:pt idx="393">
                  <c:v>0.25501496361688997</c:v>
                </c:pt>
                <c:pt idx="394">
                  <c:v>0.25530659142125228</c:v>
                </c:pt>
                <c:pt idx="395">
                  <c:v>0.25560519775643492</c:v>
                </c:pt>
                <c:pt idx="396">
                  <c:v>0.25587473849707115</c:v>
                </c:pt>
                <c:pt idx="397">
                  <c:v>0.25609215445799577</c:v>
                </c:pt>
                <c:pt idx="398">
                  <c:v>0.25630249602286376</c:v>
                </c:pt>
                <c:pt idx="399">
                  <c:v>0.25659089152850462</c:v>
                </c:pt>
                <c:pt idx="400">
                  <c:v>0.25687855124033604</c:v>
                </c:pt>
                <c:pt idx="401">
                  <c:v>0.25713909519272105</c:v>
                </c:pt>
                <c:pt idx="402">
                  <c:v>0.25737929241083396</c:v>
                </c:pt>
                <c:pt idx="403">
                  <c:v>0.2576162569529924</c:v>
                </c:pt>
                <c:pt idx="404">
                  <c:v>0.257866058513885</c:v>
                </c:pt>
                <c:pt idx="405">
                  <c:v>0.25810409817193558</c:v>
                </c:pt>
                <c:pt idx="406">
                  <c:v>0.2583141310353263</c:v>
                </c:pt>
                <c:pt idx="407">
                  <c:v>0.25852230653170494</c:v>
                </c:pt>
                <c:pt idx="408">
                  <c:v>0.25873381491030184</c:v>
                </c:pt>
                <c:pt idx="409">
                  <c:v>0.25896117733117974</c:v>
                </c:pt>
                <c:pt idx="410">
                  <c:v>0.25913425789434369</c:v>
                </c:pt>
                <c:pt idx="411">
                  <c:v>0.25933672531105795</c:v>
                </c:pt>
                <c:pt idx="412">
                  <c:v>0.2595845477176108</c:v>
                </c:pt>
                <c:pt idx="413">
                  <c:v>0.25975387934347749</c:v>
                </c:pt>
                <c:pt idx="414">
                  <c:v>0.25994166582800898</c:v>
                </c:pt>
                <c:pt idx="415">
                  <c:v>0.26014650386886901</c:v>
                </c:pt>
                <c:pt idx="416">
                  <c:v>0.26032715852699834</c:v>
                </c:pt>
                <c:pt idx="417">
                  <c:v>0.26049170157101748</c:v>
                </c:pt>
                <c:pt idx="418">
                  <c:v>0.2606597726917807</c:v>
                </c:pt>
                <c:pt idx="419">
                  <c:v>0.26082384546012755</c:v>
                </c:pt>
                <c:pt idx="420">
                  <c:v>0.26099287602744964</c:v>
                </c:pt>
                <c:pt idx="421">
                  <c:v>0.26116027485164789</c:v>
                </c:pt>
                <c:pt idx="422">
                  <c:v>0.26129286254617701</c:v>
                </c:pt>
                <c:pt idx="423">
                  <c:v>0.26145049108536644</c:v>
                </c:pt>
                <c:pt idx="424">
                  <c:v>0.26165468491112492</c:v>
                </c:pt>
                <c:pt idx="425">
                  <c:v>0.26184312874977905</c:v>
                </c:pt>
                <c:pt idx="426">
                  <c:v>0.26193224776186969</c:v>
                </c:pt>
                <c:pt idx="427">
                  <c:v>0.26203786251364974</c:v>
                </c:pt>
                <c:pt idx="428">
                  <c:v>0.26217537916352013</c:v>
                </c:pt>
                <c:pt idx="429">
                  <c:v>0.26231331339059122</c:v>
                </c:pt>
                <c:pt idx="430">
                  <c:v>0.26241720080098024</c:v>
                </c:pt>
                <c:pt idx="431">
                  <c:v>0.26248701283277431</c:v>
                </c:pt>
                <c:pt idx="432">
                  <c:v>0.2625721933638186</c:v>
                </c:pt>
                <c:pt idx="433">
                  <c:v>0.26267418689432992</c:v>
                </c:pt>
                <c:pt idx="434">
                  <c:v>0.26278927879120867</c:v>
                </c:pt>
                <c:pt idx="435">
                  <c:v>0.26290683524083086</c:v>
                </c:pt>
                <c:pt idx="436">
                  <c:v>0.26300788237725958</c:v>
                </c:pt>
                <c:pt idx="437">
                  <c:v>0.26311395787950415</c:v>
                </c:pt>
                <c:pt idx="438">
                  <c:v>0.2632013290679438</c:v>
                </c:pt>
                <c:pt idx="439">
                  <c:v>0.26326733228637783</c:v>
                </c:pt>
                <c:pt idx="440">
                  <c:v>0.26336419751881807</c:v>
                </c:pt>
                <c:pt idx="441">
                  <c:v>0.2634649173312747</c:v>
                </c:pt>
                <c:pt idx="442">
                  <c:v>0.26353063338218452</c:v>
                </c:pt>
                <c:pt idx="443">
                  <c:v>0.263578026779482</c:v>
                </c:pt>
                <c:pt idx="444">
                  <c:v>0.26365073978461345</c:v>
                </c:pt>
                <c:pt idx="445">
                  <c:v>0.26371111523879603</c:v>
                </c:pt>
                <c:pt idx="446">
                  <c:v>0.26373284736518687</c:v>
                </c:pt>
                <c:pt idx="447">
                  <c:v>0.26375362462677532</c:v>
                </c:pt>
                <c:pt idx="448">
                  <c:v>0.2638061235571037</c:v>
                </c:pt>
                <c:pt idx="449">
                  <c:v>0.26383999404321767</c:v>
                </c:pt>
                <c:pt idx="450">
                  <c:v>0.26385718834995653</c:v>
                </c:pt>
                <c:pt idx="451">
                  <c:v>0.26388664333666978</c:v>
                </c:pt>
                <c:pt idx="452">
                  <c:v>0.26392741116440027</c:v>
                </c:pt>
                <c:pt idx="453">
                  <c:v>0.26395179006297576</c:v>
                </c:pt>
                <c:pt idx="454">
                  <c:v>0.26394637029346996</c:v>
                </c:pt>
                <c:pt idx="455">
                  <c:v>0.26395069934495691</c:v>
                </c:pt>
                <c:pt idx="456">
                  <c:v>0.26398623143092725</c:v>
                </c:pt>
                <c:pt idx="457">
                  <c:v>0.26398587471597207</c:v>
                </c:pt>
                <c:pt idx="458">
                  <c:v>0.26397283941693955</c:v>
                </c:pt>
                <c:pt idx="459">
                  <c:v>0.26398000943869437</c:v>
                </c:pt>
                <c:pt idx="460">
                  <c:v>0.26402742495463233</c:v>
                </c:pt>
                <c:pt idx="461">
                  <c:v>0.26403541153824145</c:v>
                </c:pt>
                <c:pt idx="462">
                  <c:v>0.26402121671811363</c:v>
                </c:pt>
                <c:pt idx="463">
                  <c:v>0.26397075672132825</c:v>
                </c:pt>
                <c:pt idx="464">
                  <c:v>0.26397042475221932</c:v>
                </c:pt>
                <c:pt idx="465">
                  <c:v>0.26397956537969197</c:v>
                </c:pt>
                <c:pt idx="466">
                  <c:v>0.26396255146685454</c:v>
                </c:pt>
                <c:pt idx="467">
                  <c:v>0.26395480804316135</c:v>
                </c:pt>
                <c:pt idx="468">
                  <c:v>0.26392181515061758</c:v>
                </c:pt>
                <c:pt idx="469">
                  <c:v>0.26388180320110777</c:v>
                </c:pt>
                <c:pt idx="470">
                  <c:v>0.26385165530521332</c:v>
                </c:pt>
                <c:pt idx="471">
                  <c:v>0.26384282985274071</c:v>
                </c:pt>
                <c:pt idx="472">
                  <c:v>0.26381959180204123</c:v>
                </c:pt>
                <c:pt idx="473">
                  <c:v>0.26373950259459361</c:v>
                </c:pt>
                <c:pt idx="474">
                  <c:v>0.26369534545174989</c:v>
                </c:pt>
                <c:pt idx="475">
                  <c:v>0.26368128967916898</c:v>
                </c:pt>
                <c:pt idx="476">
                  <c:v>0.26364046108405031</c:v>
                </c:pt>
                <c:pt idx="477">
                  <c:v>0.26354615488949235</c:v>
                </c:pt>
                <c:pt idx="478">
                  <c:v>0.26350095574189658</c:v>
                </c:pt>
                <c:pt idx="479">
                  <c:v>0.26349570584019061</c:v>
                </c:pt>
                <c:pt idx="480">
                  <c:v>0.26349886553812019</c:v>
                </c:pt>
                <c:pt idx="481">
                  <c:v>0.26342844773979551</c:v>
                </c:pt>
                <c:pt idx="482">
                  <c:v>0.26335029962615714</c:v>
                </c:pt>
                <c:pt idx="483">
                  <c:v>0.26331713649368438</c:v>
                </c:pt>
                <c:pt idx="484">
                  <c:v>0.2632586244910175</c:v>
                </c:pt>
                <c:pt idx="485">
                  <c:v>0.26318748792961316</c:v>
                </c:pt>
                <c:pt idx="486">
                  <c:v>0.26312046467053424</c:v>
                </c:pt>
                <c:pt idx="487">
                  <c:v>0.26308200986350661</c:v>
                </c:pt>
                <c:pt idx="488">
                  <c:v>0.26303149252711716</c:v>
                </c:pt>
                <c:pt idx="489">
                  <c:v>0.26297865954682054</c:v>
                </c:pt>
                <c:pt idx="490">
                  <c:v>0.26293562189259795</c:v>
                </c:pt>
                <c:pt idx="491">
                  <c:v>0.26287648185360668</c:v>
                </c:pt>
                <c:pt idx="492">
                  <c:v>0.26280027413427148</c:v>
                </c:pt>
                <c:pt idx="493">
                  <c:v>0.26272280932520231</c:v>
                </c:pt>
                <c:pt idx="494">
                  <c:v>0.26263944403978262</c:v>
                </c:pt>
                <c:pt idx="495">
                  <c:v>0.26254144199029189</c:v>
                </c:pt>
                <c:pt idx="496">
                  <c:v>0.26247245475544217</c:v>
                </c:pt>
                <c:pt idx="497">
                  <c:v>0.26245452855257884</c:v>
                </c:pt>
                <c:pt idx="498">
                  <c:v>0.26242268885132486</c:v>
                </c:pt>
                <c:pt idx="499">
                  <c:v>0.26237763370124934</c:v>
                </c:pt>
                <c:pt idx="500">
                  <c:v>0.26228603616917451</c:v>
                </c:pt>
                <c:pt idx="501">
                  <c:v>0.26221076632722218</c:v>
                </c:pt>
                <c:pt idx="502">
                  <c:v>0.26218155413800875</c:v>
                </c:pt>
                <c:pt idx="503">
                  <c:v>0.26213632500040129</c:v>
                </c:pt>
                <c:pt idx="504">
                  <c:v>0.26205970456708133</c:v>
                </c:pt>
                <c:pt idx="505">
                  <c:v>0.26201234174386856</c:v>
                </c:pt>
                <c:pt idx="506">
                  <c:v>0.26194142612847854</c:v>
                </c:pt>
                <c:pt idx="507">
                  <c:v>0.26182712254752022</c:v>
                </c:pt>
                <c:pt idx="508">
                  <c:v>0.26178579268988988</c:v>
                </c:pt>
                <c:pt idx="509">
                  <c:v>0.26172978626575177</c:v>
                </c:pt>
                <c:pt idx="510">
                  <c:v>0.26163749225452732</c:v>
                </c:pt>
                <c:pt idx="511">
                  <c:v>0.2615476889624711</c:v>
                </c:pt>
                <c:pt idx="512">
                  <c:v>0.26150144174582707</c:v>
                </c:pt>
                <c:pt idx="513">
                  <c:v>0.26146752387042355</c:v>
                </c:pt>
                <c:pt idx="514">
                  <c:v>0.26139949583571082</c:v>
                </c:pt>
                <c:pt idx="515">
                  <c:v>0.26136476093804878</c:v>
                </c:pt>
                <c:pt idx="516">
                  <c:v>0.26130580640398771</c:v>
                </c:pt>
                <c:pt idx="517">
                  <c:v>0.26123015250182086</c:v>
                </c:pt>
                <c:pt idx="518">
                  <c:v>0.26117074625443232</c:v>
                </c:pt>
                <c:pt idx="519">
                  <c:v>0.26110383729267223</c:v>
                </c:pt>
                <c:pt idx="520">
                  <c:v>0.26104809289793179</c:v>
                </c:pt>
                <c:pt idx="521">
                  <c:v>0.26102405031963838</c:v>
                </c:pt>
                <c:pt idx="522">
                  <c:v>0.26093302574910632</c:v>
                </c:pt>
                <c:pt idx="523">
                  <c:v>0.2608436385061858</c:v>
                </c:pt>
                <c:pt idx="524">
                  <c:v>0.26083254872077982</c:v>
                </c:pt>
                <c:pt idx="525">
                  <c:v>0.26076069742328339</c:v>
                </c:pt>
                <c:pt idx="526">
                  <c:v>0.26072928338343077</c:v>
                </c:pt>
                <c:pt idx="527">
                  <c:v>0.26070721387971441</c:v>
                </c:pt>
                <c:pt idx="528">
                  <c:v>0.26062002517319888</c:v>
                </c:pt>
                <c:pt idx="529">
                  <c:v>0.26060779094327841</c:v>
                </c:pt>
                <c:pt idx="530">
                  <c:v>0.26055889719359732</c:v>
                </c:pt>
                <c:pt idx="531">
                  <c:v>0.26045859898544416</c:v>
                </c:pt>
                <c:pt idx="532">
                  <c:v>0.26044035666797044</c:v>
                </c:pt>
                <c:pt idx="533">
                  <c:v>0.26038617782802653</c:v>
                </c:pt>
                <c:pt idx="534">
                  <c:v>0.26034123263539527</c:v>
                </c:pt>
                <c:pt idx="535">
                  <c:v>0.26030511540168955</c:v>
                </c:pt>
                <c:pt idx="536">
                  <c:v>0.26025066160536869</c:v>
                </c:pt>
                <c:pt idx="537">
                  <c:v>0.26021337491402952</c:v>
                </c:pt>
                <c:pt idx="538">
                  <c:v>0.260179833159845</c:v>
                </c:pt>
                <c:pt idx="539">
                  <c:v>0.26014116718762975</c:v>
                </c:pt>
                <c:pt idx="540">
                  <c:v>0.26012077488159269</c:v>
                </c:pt>
                <c:pt idx="541">
                  <c:v>0.2600988219167078</c:v>
                </c:pt>
                <c:pt idx="542">
                  <c:v>0.26005787734871016</c:v>
                </c:pt>
                <c:pt idx="543">
                  <c:v>0.26006040164318223</c:v>
                </c:pt>
                <c:pt idx="544">
                  <c:v>0.26004645792577147</c:v>
                </c:pt>
                <c:pt idx="545">
                  <c:v>0.26000359828736636</c:v>
                </c:pt>
                <c:pt idx="546">
                  <c:v>0.25999305520654853</c:v>
                </c:pt>
                <c:pt idx="547">
                  <c:v>0.26001141853888909</c:v>
                </c:pt>
                <c:pt idx="548">
                  <c:v>0.26001381989892858</c:v>
                </c:pt>
                <c:pt idx="549">
                  <c:v>0.2599649971328965</c:v>
                </c:pt>
                <c:pt idx="550">
                  <c:v>0.25992260874610351</c:v>
                </c:pt>
                <c:pt idx="551">
                  <c:v>0.25985823537474956</c:v>
                </c:pt>
                <c:pt idx="552">
                  <c:v>0.25984800657073132</c:v>
                </c:pt>
                <c:pt idx="553">
                  <c:v>0.25987834533541943</c:v>
                </c:pt>
                <c:pt idx="554">
                  <c:v>0.25985724744747357</c:v>
                </c:pt>
                <c:pt idx="555">
                  <c:v>0.2598448103616674</c:v>
                </c:pt>
                <c:pt idx="556">
                  <c:v>0.25987283518835719</c:v>
                </c:pt>
                <c:pt idx="557">
                  <c:v>0.25986416867095369</c:v>
                </c:pt>
                <c:pt idx="558">
                  <c:v>0.25986109546190611</c:v>
                </c:pt>
                <c:pt idx="559">
                  <c:v>0.2598881089665222</c:v>
                </c:pt>
                <c:pt idx="560">
                  <c:v>0.25986512473741241</c:v>
                </c:pt>
                <c:pt idx="561">
                  <c:v>0.25988011329886079</c:v>
                </c:pt>
                <c:pt idx="562">
                  <c:v>0.25992357933991633</c:v>
                </c:pt>
                <c:pt idx="563">
                  <c:v>0.25988223366210694</c:v>
                </c:pt>
                <c:pt idx="564">
                  <c:v>0.25986530911751127</c:v>
                </c:pt>
                <c:pt idx="565">
                  <c:v>0.25987001080076128</c:v>
                </c:pt>
                <c:pt idx="566">
                  <c:v>0.25989299043156033</c:v>
                </c:pt>
                <c:pt idx="567">
                  <c:v>0.25992217151315566</c:v>
                </c:pt>
                <c:pt idx="568">
                  <c:v>0.25993977979187538</c:v>
                </c:pt>
                <c:pt idx="569">
                  <c:v>0.25993581138419986</c:v>
                </c:pt>
                <c:pt idx="570">
                  <c:v>0.2599071574140534</c:v>
                </c:pt>
                <c:pt idx="571">
                  <c:v>0.25986214977235617</c:v>
                </c:pt>
                <c:pt idx="572">
                  <c:v>0.2599274608142042</c:v>
                </c:pt>
                <c:pt idx="573">
                  <c:v>0.26006323788518898</c:v>
                </c:pt>
                <c:pt idx="574">
                  <c:v>0.26003251218443385</c:v>
                </c:pt>
                <c:pt idx="575">
                  <c:v>0.26003222515152263</c:v>
                </c:pt>
                <c:pt idx="576">
                  <c:v>0.2600000169128398</c:v>
                </c:pt>
                <c:pt idx="577">
                  <c:v>0.25994374283271399</c:v>
                </c:pt>
                <c:pt idx="578">
                  <c:v>0.25989772178520271</c:v>
                </c:pt>
                <c:pt idx="579">
                  <c:v>0.25996008797051834</c:v>
                </c:pt>
                <c:pt idx="580">
                  <c:v>0.26007152992262977</c:v>
                </c:pt>
                <c:pt idx="581">
                  <c:v>0.26003346692479645</c:v>
                </c:pt>
                <c:pt idx="582">
                  <c:v>0.26008601173197216</c:v>
                </c:pt>
                <c:pt idx="583">
                  <c:v>0.26013315909379775</c:v>
                </c:pt>
                <c:pt idx="584">
                  <c:v>0.26012539616084207</c:v>
                </c:pt>
                <c:pt idx="585">
                  <c:v>0.26016277769660401</c:v>
                </c:pt>
                <c:pt idx="586">
                  <c:v>0.26017969963869336</c:v>
                </c:pt>
                <c:pt idx="587">
                  <c:v>0.26015773091526462</c:v>
                </c:pt>
                <c:pt idx="588">
                  <c:v>0.26010840860783496</c:v>
                </c:pt>
                <c:pt idx="589">
                  <c:v>0.26009759114614844</c:v>
                </c:pt>
                <c:pt idx="590">
                  <c:v>0.26010099429186551</c:v>
                </c:pt>
                <c:pt idx="591">
                  <c:v>0.26012730787391197</c:v>
                </c:pt>
                <c:pt idx="592">
                  <c:v>0.26017729884045226</c:v>
                </c:pt>
                <c:pt idx="593">
                  <c:v>0.26015672083076485</c:v>
                </c:pt>
                <c:pt idx="594">
                  <c:v>0.26014291054516575</c:v>
                </c:pt>
                <c:pt idx="595">
                  <c:v>0.26011675625786551</c:v>
                </c:pt>
                <c:pt idx="596">
                  <c:v>0.2601052946881004</c:v>
                </c:pt>
                <c:pt idx="597">
                  <c:v>0.26017139081976209</c:v>
                </c:pt>
                <c:pt idx="598">
                  <c:v>0.26028184522256792</c:v>
                </c:pt>
                <c:pt idx="599">
                  <c:v>0.26022044064343847</c:v>
                </c:pt>
                <c:pt idx="600">
                  <c:v>0.2601560120046334</c:v>
                </c:pt>
                <c:pt idx="601">
                  <c:v>0.26021587898090076</c:v>
                </c:pt>
                <c:pt idx="602">
                  <c:v>0.26031827152209114</c:v>
                </c:pt>
                <c:pt idx="603">
                  <c:v>0.26030898031985655</c:v>
                </c:pt>
                <c:pt idx="604">
                  <c:v>0.26028834674905332</c:v>
                </c:pt>
                <c:pt idx="605">
                  <c:v>0.26024497261239171</c:v>
                </c:pt>
                <c:pt idx="606">
                  <c:v>0.26016855581601489</c:v>
                </c:pt>
                <c:pt idx="607">
                  <c:v>0.26021236846275597</c:v>
                </c:pt>
                <c:pt idx="608">
                  <c:v>0.26023603006091817</c:v>
                </c:pt>
                <c:pt idx="609">
                  <c:v>0.26021464464316429</c:v>
                </c:pt>
                <c:pt idx="610">
                  <c:v>0.26031130020717508</c:v>
                </c:pt>
                <c:pt idx="611">
                  <c:v>0.26028311657822217</c:v>
                </c:pt>
                <c:pt idx="612">
                  <c:v>0.2602046671342626</c:v>
                </c:pt>
                <c:pt idx="613">
                  <c:v>0.26021252548153068</c:v>
                </c:pt>
                <c:pt idx="614">
                  <c:v>0.26023516353800208</c:v>
                </c:pt>
                <c:pt idx="615">
                  <c:v>0.26029540007727675</c:v>
                </c:pt>
                <c:pt idx="616">
                  <c:v>0.26035827695596819</c:v>
                </c:pt>
                <c:pt idx="617">
                  <c:v>0.26045432846593225</c:v>
                </c:pt>
                <c:pt idx="618">
                  <c:v>0.26043733000870967</c:v>
                </c:pt>
                <c:pt idx="619">
                  <c:v>0.26036735962291285</c:v>
                </c:pt>
                <c:pt idx="620">
                  <c:v>0.26039966500516082</c:v>
                </c:pt>
                <c:pt idx="621">
                  <c:v>0.2605462886006637</c:v>
                </c:pt>
                <c:pt idx="622">
                  <c:v>0.26062597540819854</c:v>
                </c:pt>
                <c:pt idx="623">
                  <c:v>0.26067485912825733</c:v>
                </c:pt>
                <c:pt idx="624">
                  <c:v>0.26078643735335166</c:v>
                </c:pt>
                <c:pt idx="625">
                  <c:v>0.26086312172018633</c:v>
                </c:pt>
                <c:pt idx="626">
                  <c:v>0.26087059781114041</c:v>
                </c:pt>
                <c:pt idx="627">
                  <c:v>0.26089378107164701</c:v>
                </c:pt>
                <c:pt idx="628">
                  <c:v>0.2609681558963175</c:v>
                </c:pt>
                <c:pt idx="629">
                  <c:v>0.2609965623270713</c:v>
                </c:pt>
                <c:pt idx="630">
                  <c:v>0.26104038513756472</c:v>
                </c:pt>
                <c:pt idx="631">
                  <c:v>0.26112769771599026</c:v>
                </c:pt>
                <c:pt idx="632">
                  <c:v>0.26122948386427602</c:v>
                </c:pt>
                <c:pt idx="633">
                  <c:v>0.26118960312060518</c:v>
                </c:pt>
                <c:pt idx="634">
                  <c:v>0.26115747869077938</c:v>
                </c:pt>
                <c:pt idx="635">
                  <c:v>0.26130663620195033</c:v>
                </c:pt>
                <c:pt idx="636">
                  <c:v>0.26126569232037561</c:v>
                </c:pt>
                <c:pt idx="637">
                  <c:v>0.26110716437443465</c:v>
                </c:pt>
                <c:pt idx="638">
                  <c:v>0.26105003318900127</c:v>
                </c:pt>
                <c:pt idx="639">
                  <c:v>0.26138553141239423</c:v>
                </c:pt>
                <c:pt idx="640">
                  <c:v>0.26147791596367415</c:v>
                </c:pt>
                <c:pt idx="641">
                  <c:v>0.26142401082954869</c:v>
                </c:pt>
                <c:pt idx="642">
                  <c:v>0.26141175996589222</c:v>
                </c:pt>
                <c:pt idx="643">
                  <c:v>0.26138981150644081</c:v>
                </c:pt>
                <c:pt idx="644">
                  <c:v>0.26153869724859574</c:v>
                </c:pt>
                <c:pt idx="645">
                  <c:v>0.26161588701580607</c:v>
                </c:pt>
                <c:pt idx="646">
                  <c:v>0.26138059354941029</c:v>
                </c:pt>
                <c:pt idx="647">
                  <c:v>0.26156231251654388</c:v>
                </c:pt>
                <c:pt idx="648">
                  <c:v>0.26154965697437188</c:v>
                </c:pt>
                <c:pt idx="649">
                  <c:v>0.26131485232239265</c:v>
                </c:pt>
                <c:pt idx="650">
                  <c:v>0.26128380145066527</c:v>
                </c:pt>
                <c:pt idx="651">
                  <c:v>0.26130431766218226</c:v>
                </c:pt>
                <c:pt idx="652">
                  <c:v>0.26119631308595576</c:v>
                </c:pt>
                <c:pt idx="653">
                  <c:v>0.2612040092741772</c:v>
                </c:pt>
                <c:pt idx="654">
                  <c:v>0.26110233017444884</c:v>
                </c:pt>
                <c:pt idx="655">
                  <c:v>0.26111581255269883</c:v>
                </c:pt>
                <c:pt idx="656">
                  <c:v>0.26128600180699268</c:v>
                </c:pt>
                <c:pt idx="657">
                  <c:v>0.26140717195095658</c:v>
                </c:pt>
                <c:pt idx="658">
                  <c:v>0.26142697495046957</c:v>
                </c:pt>
                <c:pt idx="659">
                  <c:v>0.26141272603691679</c:v>
                </c:pt>
                <c:pt idx="660">
                  <c:v>0.26137586891762737</c:v>
                </c:pt>
                <c:pt idx="661">
                  <c:v>0.26136085917705015</c:v>
                </c:pt>
                <c:pt idx="662">
                  <c:v>0.26124397415275186</c:v>
                </c:pt>
                <c:pt idx="663">
                  <c:v>0.26119286062447084</c:v>
                </c:pt>
                <c:pt idx="664">
                  <c:v>0.2612232075420669</c:v>
                </c:pt>
                <c:pt idx="665">
                  <c:v>0.26133700256778353</c:v>
                </c:pt>
                <c:pt idx="666">
                  <c:v>0.26135196454719911</c:v>
                </c:pt>
                <c:pt idx="667">
                  <c:v>0.2613320127310042</c:v>
                </c:pt>
                <c:pt idx="668">
                  <c:v>0.2613913132644396</c:v>
                </c:pt>
                <c:pt idx="669">
                  <c:v>0.261435526864158</c:v>
                </c:pt>
                <c:pt idx="670">
                  <c:v>0.26144222386934368</c:v>
                </c:pt>
                <c:pt idx="671">
                  <c:v>0.26143037080540982</c:v>
                </c:pt>
                <c:pt idx="672">
                  <c:v>0.26158525201321797</c:v>
                </c:pt>
                <c:pt idx="673">
                  <c:v>0.26161818254121078</c:v>
                </c:pt>
                <c:pt idx="674">
                  <c:v>0.26156764099762247</c:v>
                </c:pt>
                <c:pt idx="675">
                  <c:v>0.26161331400105181</c:v>
                </c:pt>
                <c:pt idx="676">
                  <c:v>0.26164262870549099</c:v>
                </c:pt>
                <c:pt idx="677">
                  <c:v>0.26161956494887079</c:v>
                </c:pt>
                <c:pt idx="678">
                  <c:v>0.26162417596408832</c:v>
                </c:pt>
                <c:pt idx="679">
                  <c:v>0.26163539730268903</c:v>
                </c:pt>
                <c:pt idx="680">
                  <c:v>0.26165449655982859</c:v>
                </c:pt>
                <c:pt idx="681">
                  <c:v>0.26169046922654488</c:v>
                </c:pt>
                <c:pt idx="682">
                  <c:v>0.26173630561174532</c:v>
                </c:pt>
                <c:pt idx="683">
                  <c:v>0.2617035752017744</c:v>
                </c:pt>
                <c:pt idx="684">
                  <c:v>0.26168154020081885</c:v>
                </c:pt>
                <c:pt idx="685">
                  <c:v>0.26165707674566746</c:v>
                </c:pt>
                <c:pt idx="686">
                  <c:v>0.26164303524029608</c:v>
                </c:pt>
                <c:pt idx="687">
                  <c:v>0.2617334748198209</c:v>
                </c:pt>
                <c:pt idx="688">
                  <c:v>0.26179192672052642</c:v>
                </c:pt>
                <c:pt idx="689">
                  <c:v>0.26182537715106774</c:v>
                </c:pt>
                <c:pt idx="690">
                  <c:v>0.26185042231772077</c:v>
                </c:pt>
                <c:pt idx="691">
                  <c:v>0.26180037228794378</c:v>
                </c:pt>
                <c:pt idx="692">
                  <c:v>0.26178809545372822</c:v>
                </c:pt>
                <c:pt idx="693">
                  <c:v>0.26176466478763566</c:v>
                </c:pt>
                <c:pt idx="694">
                  <c:v>0.26178223106116194</c:v>
                </c:pt>
                <c:pt idx="695">
                  <c:v>0.26179790609915532</c:v>
                </c:pt>
                <c:pt idx="696">
                  <c:v>0.26182273565094699</c:v>
                </c:pt>
                <c:pt idx="697">
                  <c:v>0.26181804625860777</c:v>
                </c:pt>
                <c:pt idx="698">
                  <c:v>0.26183754829792666</c:v>
                </c:pt>
                <c:pt idx="699">
                  <c:v>0.26186378658182641</c:v>
                </c:pt>
                <c:pt idx="700">
                  <c:v>0.26188455462790694</c:v>
                </c:pt>
                <c:pt idx="701">
                  <c:v>0.26193176745120605</c:v>
                </c:pt>
                <c:pt idx="702">
                  <c:v>0.26196379035236977</c:v>
                </c:pt>
                <c:pt idx="703">
                  <c:v>0.26197402686248789</c:v>
                </c:pt>
                <c:pt idx="704">
                  <c:v>0.26198902724726608</c:v>
                </c:pt>
                <c:pt idx="705">
                  <c:v>0.26197959478048821</c:v>
                </c:pt>
                <c:pt idx="706">
                  <c:v>0.26196041131238917</c:v>
                </c:pt>
                <c:pt idx="707">
                  <c:v>0.26190411425093391</c:v>
                </c:pt>
                <c:pt idx="708">
                  <c:v>0.26186937093458534</c:v>
                </c:pt>
                <c:pt idx="709">
                  <c:v>0.26190807511620662</c:v>
                </c:pt>
                <c:pt idx="710">
                  <c:v>0.26195005888093642</c:v>
                </c:pt>
                <c:pt idx="711">
                  <c:v>0.26196654796683461</c:v>
                </c:pt>
                <c:pt idx="712">
                  <c:v>0.26194179122066363</c:v>
                </c:pt>
                <c:pt idx="713">
                  <c:v>0.26184309523522659</c:v>
                </c:pt>
                <c:pt idx="714">
                  <c:v>0.26177811264896317</c:v>
                </c:pt>
                <c:pt idx="715">
                  <c:v>0.26177170123060828</c:v>
                </c:pt>
                <c:pt idx="716">
                  <c:v>0.26176422437731245</c:v>
                </c:pt>
                <c:pt idx="717">
                  <c:v>0.26176036166470379</c:v>
                </c:pt>
                <c:pt idx="718">
                  <c:v>0.2617566435946212</c:v>
                </c:pt>
                <c:pt idx="719">
                  <c:v>0.26170370488025912</c:v>
                </c:pt>
                <c:pt idx="720">
                  <c:v>0.26162017459759773</c:v>
                </c:pt>
                <c:pt idx="721">
                  <c:v>0.26165296942194083</c:v>
                </c:pt>
                <c:pt idx="722">
                  <c:v>0.26163999314765307</c:v>
                </c:pt>
                <c:pt idx="723">
                  <c:v>0.26163363772793585</c:v>
                </c:pt>
                <c:pt idx="724">
                  <c:v>0.2617305184576238</c:v>
                </c:pt>
                <c:pt idx="725">
                  <c:v>0.26173058115189662</c:v>
                </c:pt>
                <c:pt idx="726">
                  <c:v>0.2617018678021979</c:v>
                </c:pt>
                <c:pt idx="727">
                  <c:v>0.26173104844204154</c:v>
                </c:pt>
                <c:pt idx="728">
                  <c:v>0.26174763742173418</c:v>
                </c:pt>
                <c:pt idx="729">
                  <c:v>0.26171870325790797</c:v>
                </c:pt>
                <c:pt idx="730">
                  <c:v>0.26172515955928216</c:v>
                </c:pt>
                <c:pt idx="731">
                  <c:v>0.26175618340949419</c:v>
                </c:pt>
                <c:pt idx="732">
                  <c:v>0.26177703621562842</c:v>
                </c:pt>
                <c:pt idx="733">
                  <c:v>0.26180164124347055</c:v>
                </c:pt>
                <c:pt idx="734">
                  <c:v>0.26185792250645135</c:v>
                </c:pt>
                <c:pt idx="735">
                  <c:v>0.26192581768228207</c:v>
                </c:pt>
                <c:pt idx="736">
                  <c:v>0.26198078146011422</c:v>
                </c:pt>
                <c:pt idx="737">
                  <c:v>0.26203622768671869</c:v>
                </c:pt>
                <c:pt idx="738">
                  <c:v>0.26208798924820353</c:v>
                </c:pt>
                <c:pt idx="739">
                  <c:v>0.26210609302086268</c:v>
                </c:pt>
                <c:pt idx="740">
                  <c:v>0.26211578746548397</c:v>
                </c:pt>
                <c:pt idx="741">
                  <c:v>0.26216580809356937</c:v>
                </c:pt>
                <c:pt idx="742">
                  <c:v>0.26223008708413736</c:v>
                </c:pt>
                <c:pt idx="743">
                  <c:v>0.26227206884549886</c:v>
                </c:pt>
                <c:pt idx="744">
                  <c:v>0.26234869380800485</c:v>
                </c:pt>
                <c:pt idx="745">
                  <c:v>0.26242479080035247</c:v>
                </c:pt>
                <c:pt idx="746">
                  <c:v>0.26246077311710203</c:v>
                </c:pt>
                <c:pt idx="747">
                  <c:v>0.26252057156383596</c:v>
                </c:pt>
                <c:pt idx="748">
                  <c:v>0.26261026942456661</c:v>
                </c:pt>
                <c:pt idx="749">
                  <c:v>0.26268066137618579</c:v>
                </c:pt>
                <c:pt idx="750">
                  <c:v>0.26272783266353189</c:v>
                </c:pt>
                <c:pt idx="751">
                  <c:v>0.26277992982422904</c:v>
                </c:pt>
                <c:pt idx="752">
                  <c:v>0.26283667025246954</c:v>
                </c:pt>
                <c:pt idx="753">
                  <c:v>0.26289814054390187</c:v>
                </c:pt>
                <c:pt idx="754">
                  <c:v>0.26296061702351325</c:v>
                </c:pt>
                <c:pt idx="755">
                  <c:v>0.26305160791452514</c:v>
                </c:pt>
                <c:pt idx="756">
                  <c:v>0.26311332729897546</c:v>
                </c:pt>
                <c:pt idx="757">
                  <c:v>0.2631242938471462</c:v>
                </c:pt>
                <c:pt idx="758">
                  <c:v>0.26318422537658798</c:v>
                </c:pt>
                <c:pt idx="759">
                  <c:v>0.26327173617681804</c:v>
                </c:pt>
                <c:pt idx="760">
                  <c:v>0.26333119108598046</c:v>
                </c:pt>
                <c:pt idx="761">
                  <c:v>0.26336639040279169</c:v>
                </c:pt>
                <c:pt idx="762">
                  <c:v>0.26344183697623974</c:v>
                </c:pt>
                <c:pt idx="763">
                  <c:v>0.26348681347100483</c:v>
                </c:pt>
                <c:pt idx="764">
                  <c:v>0.2635289110221295</c:v>
                </c:pt>
                <c:pt idx="765">
                  <c:v>0.2635842031372499</c:v>
                </c:pt>
                <c:pt idx="766">
                  <c:v>0.26360163758853633</c:v>
                </c:pt>
                <c:pt idx="767">
                  <c:v>0.2636054199898083</c:v>
                </c:pt>
                <c:pt idx="768">
                  <c:v>0.26359297796578768</c:v>
                </c:pt>
                <c:pt idx="769">
                  <c:v>0.26359508553367833</c:v>
                </c:pt>
                <c:pt idx="770">
                  <c:v>0.26363504884303196</c:v>
                </c:pt>
                <c:pt idx="771">
                  <c:v>0.26364617145699737</c:v>
                </c:pt>
                <c:pt idx="772">
                  <c:v>0.26365089463573366</c:v>
                </c:pt>
                <c:pt idx="773">
                  <c:v>0.26365048017593223</c:v>
                </c:pt>
                <c:pt idx="774">
                  <c:v>0.26363130362711401</c:v>
                </c:pt>
                <c:pt idx="775">
                  <c:v>0.26360991377168713</c:v>
                </c:pt>
                <c:pt idx="776">
                  <c:v>0.26358177360383978</c:v>
                </c:pt>
                <c:pt idx="777">
                  <c:v>0.2635681498911982</c:v>
                </c:pt>
                <c:pt idx="778">
                  <c:v>0.26354565331977076</c:v>
                </c:pt>
                <c:pt idx="779">
                  <c:v>0.26352471304136521</c:v>
                </c:pt>
                <c:pt idx="780">
                  <c:v>0.26352476633987315</c:v>
                </c:pt>
                <c:pt idx="781">
                  <c:v>0.26348814090939582</c:v>
                </c:pt>
                <c:pt idx="782">
                  <c:v>0.26344409687566822</c:v>
                </c:pt>
                <c:pt idx="783">
                  <c:v>0.26339518791900401</c:v>
                </c:pt>
                <c:pt idx="784">
                  <c:v>0.26334279897830148</c:v>
                </c:pt>
                <c:pt idx="785">
                  <c:v>0.26329835352274572</c:v>
                </c:pt>
                <c:pt idx="786">
                  <c:v>0.26325522397176748</c:v>
                </c:pt>
                <c:pt idx="787">
                  <c:v>0.26320917410413991</c:v>
                </c:pt>
                <c:pt idx="788">
                  <c:v>0.26317504406141029</c:v>
                </c:pt>
                <c:pt idx="789">
                  <c:v>0.26314139921195889</c:v>
                </c:pt>
                <c:pt idx="790">
                  <c:v>0.26307808006361072</c:v>
                </c:pt>
                <c:pt idx="791">
                  <c:v>0.26299905419218955</c:v>
                </c:pt>
                <c:pt idx="792">
                  <c:v>0.26292575323343309</c:v>
                </c:pt>
                <c:pt idx="793">
                  <c:v>0.26283619866783209</c:v>
                </c:pt>
                <c:pt idx="794">
                  <c:v>0.26276428486213516</c:v>
                </c:pt>
                <c:pt idx="795">
                  <c:v>0.26269475732885578</c:v>
                </c:pt>
                <c:pt idx="796">
                  <c:v>0.26261285763772863</c:v>
                </c:pt>
                <c:pt idx="797">
                  <c:v>0.26255292200118552</c:v>
                </c:pt>
                <c:pt idx="798">
                  <c:v>0.26248674864534266</c:v>
                </c:pt>
                <c:pt idx="799">
                  <c:v>0.2624203565661159</c:v>
                </c:pt>
                <c:pt idx="800">
                  <c:v>0.2623617522109371</c:v>
                </c:pt>
                <c:pt idx="801">
                  <c:v>0.26231201877150934</c:v>
                </c:pt>
                <c:pt idx="802">
                  <c:v>0.26226166773021048</c:v>
                </c:pt>
                <c:pt idx="803">
                  <c:v>0.26222259672124193</c:v>
                </c:pt>
                <c:pt idx="804">
                  <c:v>0.2622145071216353</c:v>
                </c:pt>
                <c:pt idx="805">
                  <c:v>0.26220468221049553</c:v>
                </c:pt>
                <c:pt idx="806">
                  <c:v>0.26218659172051922</c:v>
                </c:pt>
                <c:pt idx="807">
                  <c:v>0.26216857425323464</c:v>
                </c:pt>
                <c:pt idx="808">
                  <c:v>0.26216683387845091</c:v>
                </c:pt>
                <c:pt idx="809">
                  <c:v>0.26218026124857002</c:v>
                </c:pt>
                <c:pt idx="810">
                  <c:v>0.26218524877885119</c:v>
                </c:pt>
                <c:pt idx="811">
                  <c:v>0.26219567941638822</c:v>
                </c:pt>
                <c:pt idx="812">
                  <c:v>0.26220616624670234</c:v>
                </c:pt>
                <c:pt idx="813">
                  <c:v>0.26221815968215262</c:v>
                </c:pt>
                <c:pt idx="814">
                  <c:v>0.26222820534516611</c:v>
                </c:pt>
                <c:pt idx="815">
                  <c:v>0.26224169237515438</c:v>
                </c:pt>
                <c:pt idx="816">
                  <c:v>0.26224893898087381</c:v>
                </c:pt>
                <c:pt idx="817">
                  <c:v>0.26225095187242298</c:v>
                </c:pt>
                <c:pt idx="818">
                  <c:v>0.26226231650191262</c:v>
                </c:pt>
                <c:pt idx="819">
                  <c:v>0.26227829912128708</c:v>
                </c:pt>
                <c:pt idx="820">
                  <c:v>0.26228787509740581</c:v>
                </c:pt>
                <c:pt idx="821">
                  <c:v>0.26230223914729317</c:v>
                </c:pt>
                <c:pt idx="822">
                  <c:v>0.2623081126289859</c:v>
                </c:pt>
                <c:pt idx="823">
                  <c:v>0.26232253389864163</c:v>
                </c:pt>
                <c:pt idx="824">
                  <c:v>0.2623562694486285</c:v>
                </c:pt>
                <c:pt idx="825">
                  <c:v>0.26236738762038397</c:v>
                </c:pt>
                <c:pt idx="826">
                  <c:v>0.26236999221282575</c:v>
                </c:pt>
                <c:pt idx="827">
                  <c:v>0.26237992522270037</c:v>
                </c:pt>
                <c:pt idx="828">
                  <c:v>0.26237938070999556</c:v>
                </c:pt>
                <c:pt idx="829">
                  <c:v>0.26237633260708121</c:v>
                </c:pt>
                <c:pt idx="830">
                  <c:v>0.26237050512225396</c:v>
                </c:pt>
                <c:pt idx="831">
                  <c:v>0.26236148070092485</c:v>
                </c:pt>
                <c:pt idx="832">
                  <c:v>0.2623515497050008</c:v>
                </c:pt>
                <c:pt idx="833">
                  <c:v>0.26235888185769507</c:v>
                </c:pt>
                <c:pt idx="834">
                  <c:v>0.26237713290194525</c:v>
                </c:pt>
                <c:pt idx="835">
                  <c:v>0.2624045811044155</c:v>
                </c:pt>
                <c:pt idx="836">
                  <c:v>0.26241334889102597</c:v>
                </c:pt>
                <c:pt idx="837">
                  <c:v>0.26242028711116389</c:v>
                </c:pt>
                <c:pt idx="838">
                  <c:v>0.26242301985733879</c:v>
                </c:pt>
                <c:pt idx="839">
                  <c:v>0.26241592010295051</c:v>
                </c:pt>
                <c:pt idx="840">
                  <c:v>0.26241576416438078</c:v>
                </c:pt>
                <c:pt idx="841">
                  <c:v>0.26240665399447088</c:v>
                </c:pt>
                <c:pt idx="842">
                  <c:v>0.26239810323691243</c:v>
                </c:pt>
                <c:pt idx="843">
                  <c:v>0.26239127548446189</c:v>
                </c:pt>
                <c:pt idx="844">
                  <c:v>0.26237968471271506</c:v>
                </c:pt>
                <c:pt idx="845">
                  <c:v>0.26238299585184122</c:v>
                </c:pt>
                <c:pt idx="846">
                  <c:v>0.26237236312258799</c:v>
                </c:pt>
                <c:pt idx="847">
                  <c:v>0.26236730229418675</c:v>
                </c:pt>
                <c:pt idx="848">
                  <c:v>0.26236417195022482</c:v>
                </c:pt>
                <c:pt idx="849">
                  <c:v>0.26235470926319776</c:v>
                </c:pt>
                <c:pt idx="850">
                  <c:v>0.26234269133056637</c:v>
                </c:pt>
                <c:pt idx="851">
                  <c:v>0.26233713448643553</c:v>
                </c:pt>
                <c:pt idx="852">
                  <c:v>0.26234719376560428</c:v>
                </c:pt>
                <c:pt idx="853">
                  <c:v>0.26234856425642011</c:v>
                </c:pt>
                <c:pt idx="854">
                  <c:v>0.26234668836291686</c:v>
                </c:pt>
                <c:pt idx="855">
                  <c:v>0.26233286986278653</c:v>
                </c:pt>
                <c:pt idx="856">
                  <c:v>0.26229784057618682</c:v>
                </c:pt>
                <c:pt idx="857">
                  <c:v>0.26227361360666945</c:v>
                </c:pt>
                <c:pt idx="858">
                  <c:v>0.26225451053061039</c:v>
                </c:pt>
                <c:pt idx="859">
                  <c:v>0.26223540160552777</c:v>
                </c:pt>
                <c:pt idx="860">
                  <c:v>0.26221478161690653</c:v>
                </c:pt>
                <c:pt idx="861">
                  <c:v>0.26219884333819682</c:v>
                </c:pt>
                <c:pt idx="862">
                  <c:v>0.26219514176319686</c:v>
                </c:pt>
                <c:pt idx="863">
                  <c:v>0.26217175345291405</c:v>
                </c:pt>
                <c:pt idx="864">
                  <c:v>0.2621498942640515</c:v>
                </c:pt>
                <c:pt idx="865">
                  <c:v>0.26213008715907055</c:v>
                </c:pt>
                <c:pt idx="866">
                  <c:v>0.26211277739286493</c:v>
                </c:pt>
                <c:pt idx="867">
                  <c:v>0.26209461672779638</c:v>
                </c:pt>
                <c:pt idx="868">
                  <c:v>0.26206963202361799</c:v>
                </c:pt>
                <c:pt idx="869">
                  <c:v>0.26204390317928145</c:v>
                </c:pt>
                <c:pt idx="870">
                  <c:v>0.26201645854033678</c:v>
                </c:pt>
                <c:pt idx="871">
                  <c:v>0.26197749251625457</c:v>
                </c:pt>
                <c:pt idx="872">
                  <c:v>0.26194510953118816</c:v>
                </c:pt>
                <c:pt idx="873">
                  <c:v>0.26191995984230959</c:v>
                </c:pt>
                <c:pt idx="874">
                  <c:v>0.26189506022293663</c:v>
                </c:pt>
                <c:pt idx="875">
                  <c:v>0.26186370525611874</c:v>
                </c:pt>
                <c:pt idx="876">
                  <c:v>0.26184083479452519</c:v>
                </c:pt>
                <c:pt idx="877">
                  <c:v>0.26182955572517352</c:v>
                </c:pt>
                <c:pt idx="878">
                  <c:v>0.261816138598785</c:v>
                </c:pt>
                <c:pt idx="879">
                  <c:v>0.2617947307551039</c:v>
                </c:pt>
                <c:pt idx="880">
                  <c:v>0.26177182596465082</c:v>
                </c:pt>
                <c:pt idx="881">
                  <c:v>0.26175461799248428</c:v>
                </c:pt>
                <c:pt idx="882">
                  <c:v>0.26173562958736646</c:v>
                </c:pt>
                <c:pt idx="883">
                  <c:v>0.26171047104137174</c:v>
                </c:pt>
                <c:pt idx="884">
                  <c:v>0.26168391013775244</c:v>
                </c:pt>
                <c:pt idx="885">
                  <c:v>0.26166297239070641</c:v>
                </c:pt>
                <c:pt idx="886">
                  <c:v>0.2616411534938835</c:v>
                </c:pt>
                <c:pt idx="887">
                  <c:v>0.26162464221285225</c:v>
                </c:pt>
                <c:pt idx="888">
                  <c:v>0.2616153935875849</c:v>
                </c:pt>
                <c:pt idx="889">
                  <c:v>0.26160091231813648</c:v>
                </c:pt>
                <c:pt idx="890">
                  <c:v>0.26157022463075763</c:v>
                </c:pt>
                <c:pt idx="891">
                  <c:v>0.26153994170903494</c:v>
                </c:pt>
                <c:pt idx="892">
                  <c:v>0.26151920014923569</c:v>
                </c:pt>
                <c:pt idx="893">
                  <c:v>0.26150503208186437</c:v>
                </c:pt>
                <c:pt idx="894">
                  <c:v>0.26148358202194982</c:v>
                </c:pt>
                <c:pt idx="895">
                  <c:v>0.26145190659264445</c:v>
                </c:pt>
                <c:pt idx="896">
                  <c:v>0.2614213997788532</c:v>
                </c:pt>
                <c:pt idx="897">
                  <c:v>0.26138634798161342</c:v>
                </c:pt>
                <c:pt idx="898">
                  <c:v>0.26136157974874291</c:v>
                </c:pt>
                <c:pt idx="899">
                  <c:v>0.26134466011238544</c:v>
                </c:pt>
                <c:pt idx="900">
                  <c:v>0.26132773172227697</c:v>
                </c:pt>
                <c:pt idx="901">
                  <c:v>0.26131927921694892</c:v>
                </c:pt>
                <c:pt idx="902">
                  <c:v>0.26130562942623631</c:v>
                </c:pt>
                <c:pt idx="903">
                  <c:v>0.26129401040075839</c:v>
                </c:pt>
                <c:pt idx="904">
                  <c:v>0.26127244121837423</c:v>
                </c:pt>
                <c:pt idx="905">
                  <c:v>0.26124894702520657</c:v>
                </c:pt>
                <c:pt idx="906">
                  <c:v>0.26123237594104837</c:v>
                </c:pt>
                <c:pt idx="907">
                  <c:v>0.26121659279933768</c:v>
                </c:pt>
                <c:pt idx="908">
                  <c:v>0.26120383906979922</c:v>
                </c:pt>
                <c:pt idx="909">
                  <c:v>0.26118837527747107</c:v>
                </c:pt>
                <c:pt idx="910">
                  <c:v>0.26117606938945648</c:v>
                </c:pt>
                <c:pt idx="911">
                  <c:v>0.26115317146172679</c:v>
                </c:pt>
                <c:pt idx="912">
                  <c:v>0.26111209463320012</c:v>
                </c:pt>
                <c:pt idx="913">
                  <c:v>0.26110116849584114</c:v>
                </c:pt>
                <c:pt idx="914">
                  <c:v>0.26110222041762338</c:v>
                </c:pt>
                <c:pt idx="915">
                  <c:v>0.26109096111890534</c:v>
                </c:pt>
                <c:pt idx="916">
                  <c:v>0.26109284953774808</c:v>
                </c:pt>
                <c:pt idx="917">
                  <c:v>0.26108276171637712</c:v>
                </c:pt>
                <c:pt idx="918">
                  <c:v>0.26106109341668005</c:v>
                </c:pt>
                <c:pt idx="919">
                  <c:v>0.26104949285855622</c:v>
                </c:pt>
                <c:pt idx="920">
                  <c:v>0.26103789695161511</c:v>
                </c:pt>
                <c:pt idx="921">
                  <c:v>0.26101757696968275</c:v>
                </c:pt>
                <c:pt idx="922">
                  <c:v>0.26099609613759117</c:v>
                </c:pt>
                <c:pt idx="923">
                  <c:v>0.26096197877723359</c:v>
                </c:pt>
                <c:pt idx="924">
                  <c:v>0.26093461574872057</c:v>
                </c:pt>
                <c:pt idx="925">
                  <c:v>0.2609110916413791</c:v>
                </c:pt>
                <c:pt idx="926">
                  <c:v>0.26087610306732129</c:v>
                </c:pt>
                <c:pt idx="927">
                  <c:v>0.26083520687139999</c:v>
                </c:pt>
                <c:pt idx="928">
                  <c:v>0.2607997222744603</c:v>
                </c:pt>
                <c:pt idx="929">
                  <c:v>0.26076494907356812</c:v>
                </c:pt>
                <c:pt idx="930">
                  <c:v>0.26073192088831676</c:v>
                </c:pt>
                <c:pt idx="931">
                  <c:v>0.26069558064418968</c:v>
                </c:pt>
                <c:pt idx="932">
                  <c:v>0.2606639749146708</c:v>
                </c:pt>
                <c:pt idx="933">
                  <c:v>0.26062471231736167</c:v>
                </c:pt>
                <c:pt idx="934">
                  <c:v>0.26057901286623147</c:v>
                </c:pt>
                <c:pt idx="935">
                  <c:v>0.26054757459258299</c:v>
                </c:pt>
                <c:pt idx="936">
                  <c:v>0.26051058948993638</c:v>
                </c:pt>
                <c:pt idx="937">
                  <c:v>0.26046595676013967</c:v>
                </c:pt>
                <c:pt idx="938">
                  <c:v>0.2604190970330133</c:v>
                </c:pt>
                <c:pt idx="939">
                  <c:v>0.26036502205755008</c:v>
                </c:pt>
                <c:pt idx="940">
                  <c:v>0.26032191909103736</c:v>
                </c:pt>
                <c:pt idx="941">
                  <c:v>0.26027694636215459</c:v>
                </c:pt>
                <c:pt idx="942">
                  <c:v>0.26021080289428417</c:v>
                </c:pt>
                <c:pt idx="943">
                  <c:v>0.26015601658401216</c:v>
                </c:pt>
                <c:pt idx="944">
                  <c:v>0.26010619092592779</c:v>
                </c:pt>
                <c:pt idx="945">
                  <c:v>0.26005067374424296</c:v>
                </c:pt>
                <c:pt idx="946">
                  <c:v>0.2599980077489672</c:v>
                </c:pt>
                <c:pt idx="947">
                  <c:v>0.25993515218952856</c:v>
                </c:pt>
                <c:pt idx="948">
                  <c:v>0.25985363933169109</c:v>
                </c:pt>
                <c:pt idx="949">
                  <c:v>0.25977541624718464</c:v>
                </c:pt>
                <c:pt idx="950">
                  <c:v>0.25970212627111405</c:v>
                </c:pt>
                <c:pt idx="951">
                  <c:v>0.25962655281062114</c:v>
                </c:pt>
                <c:pt idx="952">
                  <c:v>0.25955482250743461</c:v>
                </c:pt>
                <c:pt idx="953">
                  <c:v>0.25948604864394065</c:v>
                </c:pt>
                <c:pt idx="954">
                  <c:v>0.25940185950640499</c:v>
                </c:pt>
                <c:pt idx="955">
                  <c:v>0.25930821375583296</c:v>
                </c:pt>
                <c:pt idx="956">
                  <c:v>0.25923669125888621</c:v>
                </c:pt>
                <c:pt idx="957">
                  <c:v>0.25917834883866447</c:v>
                </c:pt>
                <c:pt idx="958">
                  <c:v>0.25912265850562083</c:v>
                </c:pt>
                <c:pt idx="959">
                  <c:v>0.25906999528438646</c:v>
                </c:pt>
                <c:pt idx="960">
                  <c:v>0.25902059074929157</c:v>
                </c:pt>
                <c:pt idx="961">
                  <c:v>0.25896781486816989</c:v>
                </c:pt>
                <c:pt idx="962">
                  <c:v>0.25892691922594652</c:v>
                </c:pt>
                <c:pt idx="963">
                  <c:v>0.25889411482232566</c:v>
                </c:pt>
                <c:pt idx="964">
                  <c:v>0.25887398768098729</c:v>
                </c:pt>
                <c:pt idx="965">
                  <c:v>0.25886538310604384</c:v>
                </c:pt>
                <c:pt idx="966">
                  <c:v>0.2588595343107169</c:v>
                </c:pt>
                <c:pt idx="967">
                  <c:v>0.25886362656752449</c:v>
                </c:pt>
                <c:pt idx="968">
                  <c:v>0.25888616539937498</c:v>
                </c:pt>
                <c:pt idx="969">
                  <c:v>0.25892151036085609</c:v>
                </c:pt>
                <c:pt idx="970">
                  <c:v>0.25894903382996448</c:v>
                </c:pt>
                <c:pt idx="971">
                  <c:v>0.25899619812696745</c:v>
                </c:pt>
                <c:pt idx="972">
                  <c:v>0.25902646203553942</c:v>
                </c:pt>
                <c:pt idx="973">
                  <c:v>0.25904779204803979</c:v>
                </c:pt>
                <c:pt idx="974">
                  <c:v>0.25908716861529452</c:v>
                </c:pt>
                <c:pt idx="975">
                  <c:v>0.25912130490131996</c:v>
                </c:pt>
                <c:pt idx="976">
                  <c:v>0.25917017512903989</c:v>
                </c:pt>
                <c:pt idx="977">
                  <c:v>0.25922309547132755</c:v>
                </c:pt>
                <c:pt idx="978">
                  <c:v>0.25927423649826881</c:v>
                </c:pt>
                <c:pt idx="979">
                  <c:v>0.25932341200510911</c:v>
                </c:pt>
                <c:pt idx="980">
                  <c:v>0.25938836207117932</c:v>
                </c:pt>
                <c:pt idx="981">
                  <c:v>0.25943475057638549</c:v>
                </c:pt>
                <c:pt idx="982">
                  <c:v>0.259479858090786</c:v>
                </c:pt>
                <c:pt idx="983">
                  <c:v>0.259521240601156</c:v>
                </c:pt>
                <c:pt idx="984">
                  <c:v>0.25955161636093865</c:v>
                </c:pt>
                <c:pt idx="985">
                  <c:v>0.25957069303578773</c:v>
                </c:pt>
                <c:pt idx="986">
                  <c:v>0.25958159256834196</c:v>
                </c:pt>
                <c:pt idx="987">
                  <c:v>0.25959073118771536</c:v>
                </c:pt>
                <c:pt idx="988">
                  <c:v>0.25960085661962218</c:v>
                </c:pt>
                <c:pt idx="989">
                  <c:v>0.25959621238381725</c:v>
                </c:pt>
                <c:pt idx="990">
                  <c:v>0.25961084749681212</c:v>
                </c:pt>
                <c:pt idx="991">
                  <c:v>0.25962528632950249</c:v>
                </c:pt>
                <c:pt idx="992">
                  <c:v>0.25962321698646124</c:v>
                </c:pt>
                <c:pt idx="993">
                  <c:v>0.25961770352887553</c:v>
                </c:pt>
                <c:pt idx="994">
                  <c:v>0.25958081470288169</c:v>
                </c:pt>
                <c:pt idx="995">
                  <c:v>0.25952401804032221</c:v>
                </c:pt>
                <c:pt idx="996">
                  <c:v>0.25946433160418653</c:v>
                </c:pt>
                <c:pt idx="997">
                  <c:v>0.25938487776208169</c:v>
                </c:pt>
                <c:pt idx="998">
                  <c:v>0.25931996837290677</c:v>
                </c:pt>
                <c:pt idx="999">
                  <c:v>0.25925476910534345</c:v>
                </c:pt>
                <c:pt idx="1000">
                  <c:v>0.25919180502078504</c:v>
                </c:pt>
                <c:pt idx="1001">
                  <c:v>0.25914256400516245</c:v>
                </c:pt>
                <c:pt idx="1002">
                  <c:v>0.25907331776945919</c:v>
                </c:pt>
                <c:pt idx="1003">
                  <c:v>0.25899157881955287</c:v>
                </c:pt>
                <c:pt idx="1004">
                  <c:v>0.25889597773353401</c:v>
                </c:pt>
                <c:pt idx="1005">
                  <c:v>0.25879149733274515</c:v>
                </c:pt>
                <c:pt idx="1006">
                  <c:v>0.25867991920687128</c:v>
                </c:pt>
                <c:pt idx="1007">
                  <c:v>0.25856431673940494</c:v>
                </c:pt>
                <c:pt idx="1008">
                  <c:v>0.25845331411674116</c:v>
                </c:pt>
                <c:pt idx="1009">
                  <c:v>0.25833464390080541</c:v>
                </c:pt>
                <c:pt idx="1010">
                  <c:v>0.25820390313046648</c:v>
                </c:pt>
                <c:pt idx="1011">
                  <c:v>0.25807096826658077</c:v>
                </c:pt>
                <c:pt idx="1012">
                  <c:v>0.25793135972454245</c:v>
                </c:pt>
                <c:pt idx="1013">
                  <c:v>0.25777717762724472</c:v>
                </c:pt>
                <c:pt idx="1014">
                  <c:v>0.25761847452773856</c:v>
                </c:pt>
                <c:pt idx="1015">
                  <c:v>0.25745560688787134</c:v>
                </c:pt>
                <c:pt idx="1016">
                  <c:v>0.25728254879756474</c:v>
                </c:pt>
                <c:pt idx="1017">
                  <c:v>0.25709498827945132</c:v>
                </c:pt>
                <c:pt idx="1018">
                  <c:v>0.25689287783101361</c:v>
                </c:pt>
                <c:pt idx="1019">
                  <c:v>0.25667098460477988</c:v>
                </c:pt>
                <c:pt idx="1020">
                  <c:v>0.25642713516786425</c:v>
                </c:pt>
                <c:pt idx="1021">
                  <c:v>0.2561603710398867</c:v>
                </c:pt>
                <c:pt idx="1022">
                  <c:v>0.25588063533837457</c:v>
                </c:pt>
                <c:pt idx="1023">
                  <c:v>0.25558813157064347</c:v>
                </c:pt>
                <c:pt idx="1024">
                  <c:v>0.25528511399818593</c:v>
                </c:pt>
                <c:pt idx="1025">
                  <c:v>0.25495669290633022</c:v>
                </c:pt>
                <c:pt idx="1026">
                  <c:v>0.25458399252245306</c:v>
                </c:pt>
                <c:pt idx="1027">
                  <c:v>0.25419219806421528</c:v>
                </c:pt>
                <c:pt idx="1028">
                  <c:v>0.25375500456033862</c:v>
                </c:pt>
                <c:pt idx="1029">
                  <c:v>0.25327905631970576</c:v>
                </c:pt>
                <c:pt idx="1030">
                  <c:v>0.25278610363540549</c:v>
                </c:pt>
                <c:pt idx="1031">
                  <c:v>0.25223665756678904</c:v>
                </c:pt>
                <c:pt idx="1032">
                  <c:v>0.25165380213730976</c:v>
                </c:pt>
                <c:pt idx="1033">
                  <c:v>0.25103415291953746</c:v>
                </c:pt>
                <c:pt idx="1034">
                  <c:v>0.25038765902700494</c:v>
                </c:pt>
                <c:pt idx="1035">
                  <c:v>0.24971202909921375</c:v>
                </c:pt>
                <c:pt idx="1036">
                  <c:v>0.24899813752084207</c:v>
                </c:pt>
                <c:pt idx="1037">
                  <c:v>0.24824651413114462</c:v>
                </c:pt>
                <c:pt idx="1038">
                  <c:v>0.24745053451159948</c:v>
                </c:pt>
                <c:pt idx="1039">
                  <c:v>0.24660749857427308</c:v>
                </c:pt>
                <c:pt idx="1040">
                  <c:v>0.24575499004809012</c:v>
                </c:pt>
                <c:pt idx="1041">
                  <c:v>0.24487189598674663</c:v>
                </c:pt>
                <c:pt idx="1042">
                  <c:v>0.2439645910603335</c:v>
                </c:pt>
                <c:pt idx="1043">
                  <c:v>0.24302557337284972</c:v>
                </c:pt>
                <c:pt idx="1044">
                  <c:v>0.24209316072970799</c:v>
                </c:pt>
                <c:pt idx="1045">
                  <c:v>0.24113376345992302</c:v>
                </c:pt>
                <c:pt idx="1046">
                  <c:v>0.24016370930572262</c:v>
                </c:pt>
                <c:pt idx="1047">
                  <c:v>0.23918917748805613</c:v>
                </c:pt>
                <c:pt idx="1048">
                  <c:v>0.23818518496654148</c:v>
                </c:pt>
                <c:pt idx="1049">
                  <c:v>0.23718374816753721</c:v>
                </c:pt>
                <c:pt idx="1050">
                  <c:v>0.23616943829205264</c:v>
                </c:pt>
                <c:pt idx="1051">
                  <c:v>0.23517899793002714</c:v>
                </c:pt>
                <c:pt idx="1052">
                  <c:v>0.23419344183483962</c:v>
                </c:pt>
                <c:pt idx="1053">
                  <c:v>0.23323867264714401</c:v>
                </c:pt>
                <c:pt idx="1054">
                  <c:v>0.23228452818138159</c:v>
                </c:pt>
                <c:pt idx="1055">
                  <c:v>0.23137979444182066</c:v>
                </c:pt>
                <c:pt idx="1056">
                  <c:v>0.23047469866116935</c:v>
                </c:pt>
                <c:pt idx="1057">
                  <c:v>0.22964835298100364</c:v>
                </c:pt>
                <c:pt idx="1058">
                  <c:v>0.22884120906004299</c:v>
                </c:pt>
                <c:pt idx="1059">
                  <c:v>0.22813775625625496</c:v>
                </c:pt>
                <c:pt idx="1060">
                  <c:v>0.22750308050685475</c:v>
                </c:pt>
                <c:pt idx="1061">
                  <c:v>0.22697575879416529</c:v>
                </c:pt>
                <c:pt idx="1062">
                  <c:v>0.22655150804382088</c:v>
                </c:pt>
                <c:pt idx="1063">
                  <c:v>0.2262355926015914</c:v>
                </c:pt>
                <c:pt idx="1064">
                  <c:v>0.22604551299090872</c:v>
                </c:pt>
                <c:pt idx="1065">
                  <c:v>0.22597389257165634</c:v>
                </c:pt>
                <c:pt idx="1066">
                  <c:v>0.22601809058084199</c:v>
                </c:pt>
                <c:pt idx="1067">
                  <c:v>0.22617434244543402</c:v>
                </c:pt>
                <c:pt idx="1068">
                  <c:v>0.22642999410580103</c:v>
                </c:pt>
                <c:pt idx="1069">
                  <c:v>0.22675184923157457</c:v>
                </c:pt>
                <c:pt idx="1070">
                  <c:v>0.22711744037405071</c:v>
                </c:pt>
                <c:pt idx="1071">
                  <c:v>0.2275638431185617</c:v>
                </c:pt>
                <c:pt idx="1072">
                  <c:v>0.2280201322417639</c:v>
                </c:pt>
                <c:pt idx="1073">
                  <c:v>0.22853828607254009</c:v>
                </c:pt>
                <c:pt idx="1074">
                  <c:v>0.22904703291894143</c:v>
                </c:pt>
                <c:pt idx="1075">
                  <c:v>0.22958022952390181</c:v>
                </c:pt>
                <c:pt idx="1076">
                  <c:v>0.23010713705078803</c:v>
                </c:pt>
                <c:pt idx="1077">
                  <c:v>0.23064234684054472</c:v>
                </c:pt>
                <c:pt idx="1078">
                  <c:v>0.23116205596004069</c:v>
                </c:pt>
                <c:pt idx="1079">
                  <c:v>0.23167880334614677</c:v>
                </c:pt>
                <c:pt idx="1080">
                  <c:v>0.23219625303909794</c:v>
                </c:pt>
                <c:pt idx="1081">
                  <c:v>0.23271127547069234</c:v>
                </c:pt>
                <c:pt idx="1082">
                  <c:v>0.23321536266947571</c:v>
                </c:pt>
                <c:pt idx="1083">
                  <c:v>0.2337090522846702</c:v>
                </c:pt>
                <c:pt idx="1084">
                  <c:v>0.23420983871300463</c:v>
                </c:pt>
                <c:pt idx="1085">
                  <c:v>0.23468762454536055</c:v>
                </c:pt>
                <c:pt idx="1086">
                  <c:v>0.23513133839541855</c:v>
                </c:pt>
                <c:pt idx="1087">
                  <c:v>0.23556909959401284</c:v>
                </c:pt>
                <c:pt idx="1088">
                  <c:v>0.23598222120741771</c:v>
                </c:pt>
                <c:pt idx="1089">
                  <c:v>0.23636758466231952</c:v>
                </c:pt>
                <c:pt idx="1090">
                  <c:v>0.23674435564127341</c:v>
                </c:pt>
                <c:pt idx="1091">
                  <c:v>0.23709385470790934</c:v>
                </c:pt>
                <c:pt idx="1092">
                  <c:v>0.23741858333715624</c:v>
                </c:pt>
                <c:pt idx="1093">
                  <c:v>0.23772201658197037</c:v>
                </c:pt>
                <c:pt idx="1094">
                  <c:v>0.23800581979536817</c:v>
                </c:pt>
                <c:pt idx="1095">
                  <c:v>0.23826729074952835</c:v>
                </c:pt>
                <c:pt idx="1096">
                  <c:v>0.23851177174179483</c:v>
                </c:pt>
                <c:pt idx="1097">
                  <c:v>0.23873645657263134</c:v>
                </c:pt>
                <c:pt idx="1098">
                  <c:v>0.23893934374224682</c:v>
                </c:pt>
                <c:pt idx="1099">
                  <c:v>0.23912183582437588</c:v>
                </c:pt>
                <c:pt idx="1100">
                  <c:v>0.2392834270022958</c:v>
                </c:pt>
                <c:pt idx="1101">
                  <c:v>0.23942288797585717</c:v>
                </c:pt>
                <c:pt idx="1102">
                  <c:v>0.2395409949484226</c:v>
                </c:pt>
                <c:pt idx="1103">
                  <c:v>0.23964152109229567</c:v>
                </c:pt>
                <c:pt idx="1104">
                  <c:v>0.23972786669914023</c:v>
                </c:pt>
                <c:pt idx="1105">
                  <c:v>0.23979939709973438</c:v>
                </c:pt>
                <c:pt idx="1106">
                  <c:v>0.23986817179883765</c:v>
                </c:pt>
                <c:pt idx="1107">
                  <c:v>0.23993567681441663</c:v>
                </c:pt>
                <c:pt idx="1108">
                  <c:v>0.24000005497352317</c:v>
                </c:pt>
                <c:pt idx="1109">
                  <c:v>0.24007232135888223</c:v>
                </c:pt>
                <c:pt idx="1110">
                  <c:v>0.24014228351402464</c:v>
                </c:pt>
                <c:pt idx="1111">
                  <c:v>0.24020153213640627</c:v>
                </c:pt>
                <c:pt idx="1112">
                  <c:v>0.24027599593369428</c:v>
                </c:pt>
                <c:pt idx="1113">
                  <c:v>0.24037247447512763</c:v>
                </c:pt>
                <c:pt idx="1114">
                  <c:v>0.24046868276957778</c:v>
                </c:pt>
                <c:pt idx="1115">
                  <c:v>0.24058409826486984</c:v>
                </c:pt>
                <c:pt idx="1116">
                  <c:v>0.24071324021959492</c:v>
                </c:pt>
                <c:pt idx="1117">
                  <c:v>0.24085164218094854</c:v>
                </c:pt>
                <c:pt idx="1118">
                  <c:v>0.24099814807788625</c:v>
                </c:pt>
                <c:pt idx="1119">
                  <c:v>0.2411579331420092</c:v>
                </c:pt>
                <c:pt idx="1120">
                  <c:v>0.24132185184194785</c:v>
                </c:pt>
                <c:pt idx="1121">
                  <c:v>0.24148787896422139</c:v>
                </c:pt>
                <c:pt idx="1122">
                  <c:v>0.24167025248657603</c:v>
                </c:pt>
                <c:pt idx="1123">
                  <c:v>0.24187298026925305</c:v>
                </c:pt>
                <c:pt idx="1124">
                  <c:v>0.24207901092346051</c:v>
                </c:pt>
                <c:pt idx="1125">
                  <c:v>0.24229180632649139</c:v>
                </c:pt>
                <c:pt idx="1126">
                  <c:v>0.24250621088713223</c:v>
                </c:pt>
                <c:pt idx="1127">
                  <c:v>0.24272670475412303</c:v>
                </c:pt>
                <c:pt idx="1128">
                  <c:v>0.24292664078509443</c:v>
                </c:pt>
                <c:pt idx="1129">
                  <c:v>0.24313220002623556</c:v>
                </c:pt>
                <c:pt idx="1130">
                  <c:v>0.24333996330231411</c:v>
                </c:pt>
                <c:pt idx="1131">
                  <c:v>0.24353202417258255</c:v>
                </c:pt>
                <c:pt idx="1132">
                  <c:v>0.24372922916913206</c:v>
                </c:pt>
                <c:pt idx="1133">
                  <c:v>0.24391277803068359</c:v>
                </c:pt>
                <c:pt idx="1134">
                  <c:v>0.24409754448661922</c:v>
                </c:pt>
                <c:pt idx="1135">
                  <c:v>0.24430470645384142</c:v>
                </c:pt>
                <c:pt idx="1136">
                  <c:v>0.24450277404076767</c:v>
                </c:pt>
                <c:pt idx="1137">
                  <c:v>0.24469063708276953</c:v>
                </c:pt>
                <c:pt idx="1138">
                  <c:v>0.24487865551294094</c:v>
                </c:pt>
                <c:pt idx="1139">
                  <c:v>0.24505333956370437</c:v>
                </c:pt>
                <c:pt idx="1140">
                  <c:v>0.24520836274329802</c:v>
                </c:pt>
                <c:pt idx="1141">
                  <c:v>0.24536483027982739</c:v>
                </c:pt>
                <c:pt idx="1142">
                  <c:v>0.24551380447266444</c:v>
                </c:pt>
                <c:pt idx="1143">
                  <c:v>0.24566396697188686</c:v>
                </c:pt>
                <c:pt idx="1144">
                  <c:v>0.2458131091382447</c:v>
                </c:pt>
                <c:pt idx="1145">
                  <c:v>0.2459625700000109</c:v>
                </c:pt>
                <c:pt idx="1146">
                  <c:v>0.24611508937131218</c:v>
                </c:pt>
                <c:pt idx="1147">
                  <c:v>0.24626205786932753</c:v>
                </c:pt>
                <c:pt idx="1148">
                  <c:v>0.24639637825132454</c:v>
                </c:pt>
                <c:pt idx="1149">
                  <c:v>0.24653320445415181</c:v>
                </c:pt>
                <c:pt idx="1150">
                  <c:v>0.24667070690845269</c:v>
                </c:pt>
                <c:pt idx="1151">
                  <c:v>0.24681121564598099</c:v>
                </c:pt>
                <c:pt idx="1152">
                  <c:v>0.24694919146418856</c:v>
                </c:pt>
                <c:pt idx="1153">
                  <c:v>0.24708607072231517</c:v>
                </c:pt>
                <c:pt idx="1154">
                  <c:v>0.24721564511745175</c:v>
                </c:pt>
                <c:pt idx="1155">
                  <c:v>0.24733310215345103</c:v>
                </c:pt>
                <c:pt idx="1156">
                  <c:v>0.24745872465449967</c:v>
                </c:pt>
                <c:pt idx="1157">
                  <c:v>0.24759435047233211</c:v>
                </c:pt>
                <c:pt idx="1158">
                  <c:v>0.24771438532448761</c:v>
                </c:pt>
                <c:pt idx="1159">
                  <c:v>0.24783823554465836</c:v>
                </c:pt>
                <c:pt idx="1160">
                  <c:v>0.24795671087476578</c:v>
                </c:pt>
                <c:pt idx="1161">
                  <c:v>0.24805282710404999</c:v>
                </c:pt>
                <c:pt idx="1162">
                  <c:v>0.24815335525813731</c:v>
                </c:pt>
                <c:pt idx="1163">
                  <c:v>0.24825130680311336</c:v>
                </c:pt>
                <c:pt idx="1164">
                  <c:v>0.24835281835476311</c:v>
                </c:pt>
                <c:pt idx="1165">
                  <c:v>0.24845502920873919</c:v>
                </c:pt>
                <c:pt idx="1166">
                  <c:v>0.24855130541069545</c:v>
                </c:pt>
                <c:pt idx="1167">
                  <c:v>0.24864851958205106</c:v>
                </c:pt>
                <c:pt idx="1168">
                  <c:v>0.24874606737392679</c:v>
                </c:pt>
                <c:pt idx="1169">
                  <c:v>0.24883275618319031</c:v>
                </c:pt>
                <c:pt idx="1170">
                  <c:v>0.24892188765614243</c:v>
                </c:pt>
                <c:pt idx="1171">
                  <c:v>0.24901186019368113</c:v>
                </c:pt>
                <c:pt idx="1172">
                  <c:v>0.24910661193363348</c:v>
                </c:pt>
                <c:pt idx="1173">
                  <c:v>0.24920050235691349</c:v>
                </c:pt>
                <c:pt idx="1174">
                  <c:v>0.24929396470830642</c:v>
                </c:pt>
                <c:pt idx="1175">
                  <c:v>0.24939430642862059</c:v>
                </c:pt>
                <c:pt idx="1176">
                  <c:v>0.2494870811553703</c:v>
                </c:pt>
                <c:pt idx="1177">
                  <c:v>0.24958340395631406</c:v>
                </c:pt>
                <c:pt idx="1178">
                  <c:v>0.24968152188596018</c:v>
                </c:pt>
                <c:pt idx="1179">
                  <c:v>0.24977379260347402</c:v>
                </c:pt>
                <c:pt idx="1180">
                  <c:v>0.24986174984956058</c:v>
                </c:pt>
                <c:pt idx="1181">
                  <c:v>0.2499528539680167</c:v>
                </c:pt>
                <c:pt idx="1182">
                  <c:v>0.25003036867371109</c:v>
                </c:pt>
                <c:pt idx="1183">
                  <c:v>0.25010942007030873</c:v>
                </c:pt>
                <c:pt idx="1184">
                  <c:v>0.25019500192948713</c:v>
                </c:pt>
                <c:pt idx="1185">
                  <c:v>0.25026038899034353</c:v>
                </c:pt>
                <c:pt idx="1186">
                  <c:v>0.25032843644269609</c:v>
                </c:pt>
                <c:pt idx="1187">
                  <c:v>0.25039704679497987</c:v>
                </c:pt>
                <c:pt idx="1188">
                  <c:v>0.25046124416149257</c:v>
                </c:pt>
                <c:pt idx="1189">
                  <c:v>0.25053294600435055</c:v>
                </c:pt>
                <c:pt idx="1190">
                  <c:v>0.25061351897175993</c:v>
                </c:pt>
                <c:pt idx="1191">
                  <c:v>0.25068373289732621</c:v>
                </c:pt>
                <c:pt idx="1192">
                  <c:v>0.25075242090452132</c:v>
                </c:pt>
                <c:pt idx="1193">
                  <c:v>0.25081674070483756</c:v>
                </c:pt>
                <c:pt idx="1194">
                  <c:v>0.25087580080711591</c:v>
                </c:pt>
                <c:pt idx="1195">
                  <c:v>0.25093122121731426</c:v>
                </c:pt>
                <c:pt idx="1196">
                  <c:v>0.25098422856320518</c:v>
                </c:pt>
                <c:pt idx="1197">
                  <c:v>0.25104440679615786</c:v>
                </c:pt>
                <c:pt idx="1198">
                  <c:v>0.2510951665754963</c:v>
                </c:pt>
                <c:pt idx="1199">
                  <c:v>0.25116360363250417</c:v>
                </c:pt>
                <c:pt idx="1200">
                  <c:v>0.25123570746026386</c:v>
                </c:pt>
                <c:pt idx="1201">
                  <c:v>0.25130032220145743</c:v>
                </c:pt>
                <c:pt idx="1202">
                  <c:v>0.25138672618090135</c:v>
                </c:pt>
                <c:pt idx="1203">
                  <c:v>0.25145155268323466</c:v>
                </c:pt>
                <c:pt idx="1204">
                  <c:v>0.25150635286364575</c:v>
                </c:pt>
                <c:pt idx="1205">
                  <c:v>0.25156626599770165</c:v>
                </c:pt>
                <c:pt idx="1206">
                  <c:v>0.25161540334290661</c:v>
                </c:pt>
                <c:pt idx="1207">
                  <c:v>0.25167244919218118</c:v>
                </c:pt>
                <c:pt idx="1208">
                  <c:v>0.25173706956712233</c:v>
                </c:pt>
                <c:pt idx="1209">
                  <c:v>0.25179909881991702</c:v>
                </c:pt>
                <c:pt idx="1210">
                  <c:v>0.25186549914806677</c:v>
                </c:pt>
                <c:pt idx="1211">
                  <c:v>0.25192323089003216</c:v>
                </c:pt>
                <c:pt idx="1212">
                  <c:v>0.25198538336614401</c:v>
                </c:pt>
                <c:pt idx="1213">
                  <c:v>0.252044421800459</c:v>
                </c:pt>
                <c:pt idx="1214">
                  <c:v>0.25209356717084613</c:v>
                </c:pt>
                <c:pt idx="1215">
                  <c:v>0.25215040113477327</c:v>
                </c:pt>
                <c:pt idx="1216">
                  <c:v>0.25220574745462143</c:v>
                </c:pt>
                <c:pt idx="1217">
                  <c:v>0.25225784727424533</c:v>
                </c:pt>
                <c:pt idx="1218">
                  <c:v>0.25231569205660137</c:v>
                </c:pt>
                <c:pt idx="1219">
                  <c:v>0.25237456745049047</c:v>
                </c:pt>
                <c:pt idx="1220">
                  <c:v>0.25241682203752175</c:v>
                </c:pt>
                <c:pt idx="1221">
                  <c:v>0.25245914564846028</c:v>
                </c:pt>
                <c:pt idx="1222">
                  <c:v>0.25250170285143031</c:v>
                </c:pt>
                <c:pt idx="1223">
                  <c:v>0.25252758464094666</c:v>
                </c:pt>
                <c:pt idx="1224">
                  <c:v>0.25257024076026435</c:v>
                </c:pt>
                <c:pt idx="1225">
                  <c:v>0.252623301483823</c:v>
                </c:pt>
                <c:pt idx="1226">
                  <c:v>0.25266250382969552</c:v>
                </c:pt>
                <c:pt idx="1227">
                  <c:v>0.25271253316078918</c:v>
                </c:pt>
                <c:pt idx="1228">
                  <c:v>0.25275064779577283</c:v>
                </c:pt>
                <c:pt idx="1229">
                  <c:v>0.25277192267805221</c:v>
                </c:pt>
                <c:pt idx="1230">
                  <c:v>0.25280476450625788</c:v>
                </c:pt>
                <c:pt idx="1231">
                  <c:v>0.25282885888432227</c:v>
                </c:pt>
                <c:pt idx="1232">
                  <c:v>0.25286286779566591</c:v>
                </c:pt>
                <c:pt idx="1233">
                  <c:v>0.25291239340851518</c:v>
                </c:pt>
                <c:pt idx="1234">
                  <c:v>0.25294555170577043</c:v>
                </c:pt>
                <c:pt idx="1235">
                  <c:v>0.25297769710862433</c:v>
                </c:pt>
                <c:pt idx="1236">
                  <c:v>0.25301523451157987</c:v>
                </c:pt>
                <c:pt idx="1237">
                  <c:v>0.25305639581305123</c:v>
                </c:pt>
                <c:pt idx="1238">
                  <c:v>0.25309427701753728</c:v>
                </c:pt>
                <c:pt idx="1239">
                  <c:v>0.25313386117872555</c:v>
                </c:pt>
                <c:pt idx="1240">
                  <c:v>0.25318613487493036</c:v>
                </c:pt>
                <c:pt idx="1241">
                  <c:v>0.25322600571879544</c:v>
                </c:pt>
                <c:pt idx="1242">
                  <c:v>0.25325142511365234</c:v>
                </c:pt>
                <c:pt idx="1243">
                  <c:v>0.25329922616790251</c:v>
                </c:pt>
                <c:pt idx="1244">
                  <c:v>0.25334330922740883</c:v>
                </c:pt>
                <c:pt idx="1245">
                  <c:v>0.25338054864999265</c:v>
                </c:pt>
                <c:pt idx="1246">
                  <c:v>0.25342440281013312</c:v>
                </c:pt>
                <c:pt idx="1247">
                  <c:v>0.2534662897785781</c:v>
                </c:pt>
                <c:pt idx="1248">
                  <c:v>0.25350211903339548</c:v>
                </c:pt>
                <c:pt idx="1249">
                  <c:v>0.25351817730484294</c:v>
                </c:pt>
                <c:pt idx="1250">
                  <c:v>0.25353687931188484</c:v>
                </c:pt>
                <c:pt idx="1251">
                  <c:v>0.25356407132675013</c:v>
                </c:pt>
                <c:pt idx="1252">
                  <c:v>0.25358365579018222</c:v>
                </c:pt>
                <c:pt idx="1253">
                  <c:v>0.25362443340584867</c:v>
                </c:pt>
                <c:pt idx="1254">
                  <c:v>0.25368234831099185</c:v>
                </c:pt>
                <c:pt idx="1255">
                  <c:v>0.25370914911564446</c:v>
                </c:pt>
                <c:pt idx="1256">
                  <c:v>0.25373044020248842</c:v>
                </c:pt>
                <c:pt idx="1257">
                  <c:v>0.25375255253807744</c:v>
                </c:pt>
                <c:pt idx="1258">
                  <c:v>0.25375966612276007</c:v>
                </c:pt>
                <c:pt idx="1259">
                  <c:v>0.253792959797846</c:v>
                </c:pt>
                <c:pt idx="1260">
                  <c:v>0.25383883231508114</c:v>
                </c:pt>
                <c:pt idx="1261">
                  <c:v>0.25387610053827564</c:v>
                </c:pt>
                <c:pt idx="1262">
                  <c:v>0.25392354379226656</c:v>
                </c:pt>
                <c:pt idx="1263">
                  <c:v>0.25396329250436761</c:v>
                </c:pt>
                <c:pt idx="1264">
                  <c:v>0.25399612013659179</c:v>
                </c:pt>
                <c:pt idx="1265">
                  <c:v>0.25402707265582131</c:v>
                </c:pt>
                <c:pt idx="1266">
                  <c:v>0.25406225630562346</c:v>
                </c:pt>
                <c:pt idx="1267">
                  <c:v>0.25409412439886747</c:v>
                </c:pt>
                <c:pt idx="1268">
                  <c:v>0.25411447393924419</c:v>
                </c:pt>
                <c:pt idx="1269">
                  <c:v>0.25415132086283165</c:v>
                </c:pt>
                <c:pt idx="1270">
                  <c:v>0.2541938364198344</c:v>
                </c:pt>
                <c:pt idx="1271">
                  <c:v>0.25423240317087559</c:v>
                </c:pt>
                <c:pt idx="1272">
                  <c:v>0.25427240435823423</c:v>
                </c:pt>
                <c:pt idx="1273">
                  <c:v>0.25430906730215258</c:v>
                </c:pt>
                <c:pt idx="1274">
                  <c:v>0.25434824871716383</c:v>
                </c:pt>
                <c:pt idx="1275">
                  <c:v>0.25438680138414177</c:v>
                </c:pt>
                <c:pt idx="1276">
                  <c:v>0.25442959379981062</c:v>
                </c:pt>
                <c:pt idx="1277">
                  <c:v>0.25447306461394992</c:v>
                </c:pt>
                <c:pt idx="1278">
                  <c:v>0.25450799758562159</c:v>
                </c:pt>
                <c:pt idx="1279">
                  <c:v>0.25454197515820648</c:v>
                </c:pt>
                <c:pt idx="1280">
                  <c:v>0.2545717443677567</c:v>
                </c:pt>
                <c:pt idx="1281">
                  <c:v>0.25460985946948655</c:v>
                </c:pt>
                <c:pt idx="1282">
                  <c:v>0.25465498865488834</c:v>
                </c:pt>
                <c:pt idx="1283">
                  <c:v>0.25469628713659254</c:v>
                </c:pt>
                <c:pt idx="1284">
                  <c:v>0.2547499203296027</c:v>
                </c:pt>
                <c:pt idx="1285">
                  <c:v>0.2547886578610743</c:v>
                </c:pt>
                <c:pt idx="1286">
                  <c:v>0.25481794004131014</c:v>
                </c:pt>
                <c:pt idx="1287">
                  <c:v>0.25484893604184639</c:v>
                </c:pt>
                <c:pt idx="1288">
                  <c:v>0.25486780699798695</c:v>
                </c:pt>
                <c:pt idx="1289">
                  <c:v>0.25490546840562056</c:v>
                </c:pt>
                <c:pt idx="1290">
                  <c:v>0.25494251187582595</c:v>
                </c:pt>
                <c:pt idx="1291">
                  <c:v>0.25497787228268526</c:v>
                </c:pt>
                <c:pt idx="1292">
                  <c:v>0.25502247687219098</c:v>
                </c:pt>
                <c:pt idx="1293">
                  <c:v>0.25507280727616705</c:v>
                </c:pt>
                <c:pt idx="1294">
                  <c:v>0.25511710739884358</c:v>
                </c:pt>
                <c:pt idx="1295">
                  <c:v>0.25516029769681731</c:v>
                </c:pt>
                <c:pt idx="1296">
                  <c:v>0.25520691734445528</c:v>
                </c:pt>
                <c:pt idx="1297">
                  <c:v>0.25524983411924834</c:v>
                </c:pt>
                <c:pt idx="1298">
                  <c:v>0.25529555417160937</c:v>
                </c:pt>
                <c:pt idx="1299">
                  <c:v>0.25535718668889856</c:v>
                </c:pt>
                <c:pt idx="1300">
                  <c:v>0.25540018566134964</c:v>
                </c:pt>
                <c:pt idx="1301">
                  <c:v>0.25542908235940059</c:v>
                </c:pt>
                <c:pt idx="1302">
                  <c:v>0.25548730345528559</c:v>
                </c:pt>
                <c:pt idx="1303">
                  <c:v>0.25554465616122068</c:v>
                </c:pt>
                <c:pt idx="1304">
                  <c:v>0.25560320276832033</c:v>
                </c:pt>
                <c:pt idx="1305">
                  <c:v>0.25568633036787269</c:v>
                </c:pt>
                <c:pt idx="1306">
                  <c:v>0.25573647817038364</c:v>
                </c:pt>
                <c:pt idx="1307">
                  <c:v>0.25577553497161892</c:v>
                </c:pt>
                <c:pt idx="1308">
                  <c:v>0.2558232143646279</c:v>
                </c:pt>
                <c:pt idx="1309">
                  <c:v>0.25585406412558093</c:v>
                </c:pt>
                <c:pt idx="1310">
                  <c:v>0.2558958603676299</c:v>
                </c:pt>
                <c:pt idx="1311">
                  <c:v>0.25593764267864505</c:v>
                </c:pt>
                <c:pt idx="1312">
                  <c:v>0.25597630653302311</c:v>
                </c:pt>
                <c:pt idx="1313">
                  <c:v>0.25602750541153091</c:v>
                </c:pt>
                <c:pt idx="1314">
                  <c:v>0.25607427328676774</c:v>
                </c:pt>
                <c:pt idx="1315">
                  <c:v>0.25612383801202693</c:v>
                </c:pt>
                <c:pt idx="1316">
                  <c:v>0.25617489473364446</c:v>
                </c:pt>
                <c:pt idx="1317">
                  <c:v>0.25621897683489525</c:v>
                </c:pt>
                <c:pt idx="1318">
                  <c:v>0.25625710672074059</c:v>
                </c:pt>
                <c:pt idx="1319">
                  <c:v>0.25628575521264363</c:v>
                </c:pt>
                <c:pt idx="1320">
                  <c:v>0.25631600806751526</c:v>
                </c:pt>
                <c:pt idx="1321">
                  <c:v>0.25634089697229628</c:v>
                </c:pt>
                <c:pt idx="1322">
                  <c:v>0.25637738195352688</c:v>
                </c:pt>
                <c:pt idx="1323">
                  <c:v>0.256436860828399</c:v>
                </c:pt>
                <c:pt idx="1324">
                  <c:v>0.25648858942504221</c:v>
                </c:pt>
                <c:pt idx="1325">
                  <c:v>0.25653633227587719</c:v>
                </c:pt>
                <c:pt idx="1326">
                  <c:v>0.25658821467308746</c:v>
                </c:pt>
                <c:pt idx="1327">
                  <c:v>0.25663255291204579</c:v>
                </c:pt>
                <c:pt idx="1328">
                  <c:v>0.25668210246697371</c:v>
                </c:pt>
                <c:pt idx="1329">
                  <c:v>0.25673372696689067</c:v>
                </c:pt>
                <c:pt idx="1330">
                  <c:v>0.25679499279678158</c:v>
                </c:pt>
                <c:pt idx="1331">
                  <c:v>0.25686657428707732</c:v>
                </c:pt>
                <c:pt idx="1332">
                  <c:v>0.25692810783921066</c:v>
                </c:pt>
                <c:pt idx="1333">
                  <c:v>0.25699506180240866</c:v>
                </c:pt>
                <c:pt idx="1334">
                  <c:v>0.25705740759177637</c:v>
                </c:pt>
                <c:pt idx="1335">
                  <c:v>0.25710654189257026</c:v>
                </c:pt>
                <c:pt idx="1336">
                  <c:v>0.2571589801795014</c:v>
                </c:pt>
                <c:pt idx="1337">
                  <c:v>0.25721953303756895</c:v>
                </c:pt>
                <c:pt idx="1338">
                  <c:v>0.25727581682836875</c:v>
                </c:pt>
                <c:pt idx="1339">
                  <c:v>0.25733251273319802</c:v>
                </c:pt>
                <c:pt idx="1340">
                  <c:v>0.25738093852182703</c:v>
                </c:pt>
                <c:pt idx="1341">
                  <c:v>0.25741242923114088</c:v>
                </c:pt>
                <c:pt idx="1342">
                  <c:v>0.25745614510477538</c:v>
                </c:pt>
                <c:pt idx="1343">
                  <c:v>0.25749983780230962</c:v>
                </c:pt>
                <c:pt idx="1344">
                  <c:v>0.2575481817203828</c:v>
                </c:pt>
                <c:pt idx="1345">
                  <c:v>0.25762053021526327</c:v>
                </c:pt>
                <c:pt idx="1346">
                  <c:v>0.25766892366878152</c:v>
                </c:pt>
                <c:pt idx="1347">
                  <c:v>0.2577003280370469</c:v>
                </c:pt>
                <c:pt idx="1348">
                  <c:v>0.25773299143788525</c:v>
                </c:pt>
                <c:pt idx="1349">
                  <c:v>0.2577502934447351</c:v>
                </c:pt>
                <c:pt idx="1350">
                  <c:v>0.25777644552568646</c:v>
                </c:pt>
                <c:pt idx="1351">
                  <c:v>0.25781139631506755</c:v>
                </c:pt>
                <c:pt idx="1352">
                  <c:v>0.25783769696865544</c:v>
                </c:pt>
                <c:pt idx="1353">
                  <c:v>0.25786312700243363</c:v>
                </c:pt>
                <c:pt idx="1354">
                  <c:v>0.25788596066183067</c:v>
                </c:pt>
                <c:pt idx="1355">
                  <c:v>0.25790051461451974</c:v>
                </c:pt>
                <c:pt idx="1356">
                  <c:v>0.25792323217226182</c:v>
                </c:pt>
                <c:pt idx="1357">
                  <c:v>0.25796047504784564</c:v>
                </c:pt>
                <c:pt idx="1358">
                  <c:v>0.25799842052333177</c:v>
                </c:pt>
                <c:pt idx="1359">
                  <c:v>0.25801127257580886</c:v>
                </c:pt>
                <c:pt idx="1360">
                  <c:v>0.2580193206458587</c:v>
                </c:pt>
                <c:pt idx="1361">
                  <c:v>0.25803048761613084</c:v>
                </c:pt>
                <c:pt idx="1362">
                  <c:v>0.2580240574405363</c:v>
                </c:pt>
                <c:pt idx="1363">
                  <c:v>0.25804766157033132</c:v>
                </c:pt>
                <c:pt idx="1364">
                  <c:v>0.25809035475953784</c:v>
                </c:pt>
                <c:pt idx="1365">
                  <c:v>0.25810465574813807</c:v>
                </c:pt>
                <c:pt idx="1366">
                  <c:v>0.25811573109566172</c:v>
                </c:pt>
                <c:pt idx="1367">
                  <c:v>0.25811310096112433</c:v>
                </c:pt>
                <c:pt idx="1368">
                  <c:v>0.25809329932293945</c:v>
                </c:pt>
                <c:pt idx="1369">
                  <c:v>0.25808667183919737</c:v>
                </c:pt>
                <c:pt idx="1370">
                  <c:v>0.25807093944270459</c:v>
                </c:pt>
                <c:pt idx="1371">
                  <c:v>0.25805784833673007</c:v>
                </c:pt>
                <c:pt idx="1372">
                  <c:v>0.25805854568134412</c:v>
                </c:pt>
                <c:pt idx="1373">
                  <c:v>0.258044369138684</c:v>
                </c:pt>
                <c:pt idx="1374">
                  <c:v>0.25802391784438311</c:v>
                </c:pt>
                <c:pt idx="1375">
                  <c:v>0.25799070034883681</c:v>
                </c:pt>
                <c:pt idx="1376">
                  <c:v>0.25793708819089239</c:v>
                </c:pt>
                <c:pt idx="1377">
                  <c:v>0.25789882900325672</c:v>
                </c:pt>
                <c:pt idx="1378">
                  <c:v>0.25787043747335814</c:v>
                </c:pt>
                <c:pt idx="1379">
                  <c:v>0.25782644469443999</c:v>
                </c:pt>
                <c:pt idx="1380">
                  <c:v>0.25779608176940533</c:v>
                </c:pt>
                <c:pt idx="1381">
                  <c:v>0.25775015956960945</c:v>
                </c:pt>
                <c:pt idx="1382">
                  <c:v>0.25767186984328283</c:v>
                </c:pt>
                <c:pt idx="1383">
                  <c:v>0.25760700738102982</c:v>
                </c:pt>
                <c:pt idx="1384">
                  <c:v>0.25754714675386059</c:v>
                </c:pt>
                <c:pt idx="1385">
                  <c:v>0.25749144246465533</c:v>
                </c:pt>
                <c:pt idx="1386">
                  <c:v>0.25743506801576715</c:v>
                </c:pt>
                <c:pt idx="1387">
                  <c:v>0.2573701031496845</c:v>
                </c:pt>
                <c:pt idx="1388">
                  <c:v>0.2572993257253795</c:v>
                </c:pt>
                <c:pt idx="1389">
                  <c:v>0.25724366608532906</c:v>
                </c:pt>
                <c:pt idx="1390">
                  <c:v>0.25720611698154344</c:v>
                </c:pt>
                <c:pt idx="1391">
                  <c:v>0.25715863641943537</c:v>
                </c:pt>
                <c:pt idx="1392">
                  <c:v>0.25712536578608663</c:v>
                </c:pt>
                <c:pt idx="1393">
                  <c:v>0.25707815297477965</c:v>
                </c:pt>
                <c:pt idx="1394">
                  <c:v>0.25700766980655071</c:v>
                </c:pt>
                <c:pt idx="1395">
                  <c:v>0.25695942071328809</c:v>
                </c:pt>
                <c:pt idx="1396">
                  <c:v>0.25692643636623036</c:v>
                </c:pt>
                <c:pt idx="1397">
                  <c:v>0.25687942626909149</c:v>
                </c:pt>
                <c:pt idx="1398">
                  <c:v>0.25683423130689348</c:v>
                </c:pt>
                <c:pt idx="1399">
                  <c:v>0.25677668637756346</c:v>
                </c:pt>
                <c:pt idx="1400">
                  <c:v>0.25670347448648084</c:v>
                </c:pt>
                <c:pt idx="1401">
                  <c:v>0.2566478999719039</c:v>
                </c:pt>
                <c:pt idx="1402">
                  <c:v>0.25660130732919079</c:v>
                </c:pt>
                <c:pt idx="1403">
                  <c:v>0.25653770170721818</c:v>
                </c:pt>
                <c:pt idx="1404">
                  <c:v>0.25647318906725519</c:v>
                </c:pt>
                <c:pt idx="1405">
                  <c:v>0.25640632858958101</c:v>
                </c:pt>
                <c:pt idx="1406">
                  <c:v>0.25631751139164355</c:v>
                </c:pt>
                <c:pt idx="1407">
                  <c:v>0.25625300704383475</c:v>
                </c:pt>
                <c:pt idx="1408">
                  <c:v>0.25620378430808083</c:v>
                </c:pt>
                <c:pt idx="1409">
                  <c:v>0.25615377486706575</c:v>
                </c:pt>
                <c:pt idx="1410">
                  <c:v>0.25611521431884438</c:v>
                </c:pt>
                <c:pt idx="1411">
                  <c:v>0.25606295574076937</c:v>
                </c:pt>
                <c:pt idx="1412">
                  <c:v>0.25600384479499627</c:v>
                </c:pt>
                <c:pt idx="1413">
                  <c:v>0.25596013151031988</c:v>
                </c:pt>
                <c:pt idx="1414">
                  <c:v>0.25592014775693533</c:v>
                </c:pt>
                <c:pt idx="1415">
                  <c:v>0.25586116019711208</c:v>
                </c:pt>
                <c:pt idx="1416">
                  <c:v>0.25580963443960852</c:v>
                </c:pt>
                <c:pt idx="1417">
                  <c:v>0.25574659355409562</c:v>
                </c:pt>
                <c:pt idx="1418">
                  <c:v>0.25565699326856789</c:v>
                </c:pt>
                <c:pt idx="1419">
                  <c:v>0.25558558682015381</c:v>
                </c:pt>
                <c:pt idx="1420">
                  <c:v>0.25552077982287308</c:v>
                </c:pt>
                <c:pt idx="1421">
                  <c:v>0.2554636877541811</c:v>
                </c:pt>
                <c:pt idx="1422">
                  <c:v>0.25540175343848404</c:v>
                </c:pt>
                <c:pt idx="1423">
                  <c:v>0.25536563520480055</c:v>
                </c:pt>
                <c:pt idx="1424">
                  <c:v>0.25535265811593733</c:v>
                </c:pt>
                <c:pt idx="1425">
                  <c:v>0.25532249471173868</c:v>
                </c:pt>
                <c:pt idx="1426">
                  <c:v>0.25529490339110367</c:v>
                </c:pt>
                <c:pt idx="1427">
                  <c:v>0.25525084843071288</c:v>
                </c:pt>
                <c:pt idx="1428">
                  <c:v>0.25520085974069251</c:v>
                </c:pt>
                <c:pt idx="1429">
                  <c:v>0.25516493987331229</c:v>
                </c:pt>
                <c:pt idx="1430">
                  <c:v>0.25513409978482288</c:v>
                </c:pt>
                <c:pt idx="1431">
                  <c:v>0.25509461473638645</c:v>
                </c:pt>
                <c:pt idx="1432">
                  <c:v>0.2550503159725222</c:v>
                </c:pt>
                <c:pt idx="1433">
                  <c:v>0.25502055618771075</c:v>
                </c:pt>
                <c:pt idx="1434">
                  <c:v>0.25500135495747106</c:v>
                </c:pt>
                <c:pt idx="1435">
                  <c:v>0.25497411202294668</c:v>
                </c:pt>
                <c:pt idx="1436">
                  <c:v>0.25497738411394633</c:v>
                </c:pt>
                <c:pt idx="1437">
                  <c:v>0.254976478624999</c:v>
                </c:pt>
                <c:pt idx="1438">
                  <c:v>0.25495596318943031</c:v>
                </c:pt>
                <c:pt idx="1439">
                  <c:v>0.25495084089362358</c:v>
                </c:pt>
                <c:pt idx="1440">
                  <c:v>0.25495202876684214</c:v>
                </c:pt>
                <c:pt idx="1441">
                  <c:v>0.25492122645831189</c:v>
                </c:pt>
                <c:pt idx="1442">
                  <c:v>0.25491354025148288</c:v>
                </c:pt>
                <c:pt idx="1443">
                  <c:v>0.25492433703147094</c:v>
                </c:pt>
                <c:pt idx="1444">
                  <c:v>0.25493365535744755</c:v>
                </c:pt>
                <c:pt idx="1445">
                  <c:v>0.25494509035095736</c:v>
                </c:pt>
                <c:pt idx="1446">
                  <c:v>0.25495901664179027</c:v>
                </c:pt>
                <c:pt idx="1447">
                  <c:v>0.2549706255712792</c:v>
                </c:pt>
                <c:pt idx="1448">
                  <c:v>0.25500097382085396</c:v>
                </c:pt>
                <c:pt idx="1449">
                  <c:v>0.2550490045885872</c:v>
                </c:pt>
                <c:pt idx="1450">
                  <c:v>0.25507114005609494</c:v>
                </c:pt>
                <c:pt idx="1451">
                  <c:v>0.2550986783370856</c:v>
                </c:pt>
                <c:pt idx="1452">
                  <c:v>0.25514862832803603</c:v>
                </c:pt>
                <c:pt idx="1453">
                  <c:v>0.25517315489129261</c:v>
                </c:pt>
                <c:pt idx="1454">
                  <c:v>0.25523201908364029</c:v>
                </c:pt>
                <c:pt idx="1455">
                  <c:v>0.25519762257462802</c:v>
                </c:pt>
                <c:pt idx="1456">
                  <c:v>0.25519792948609593</c:v>
                </c:pt>
                <c:pt idx="1457">
                  <c:v>0.25528154995104824</c:v>
                </c:pt>
                <c:pt idx="1458">
                  <c:v>0.25532364588531947</c:v>
                </c:pt>
                <c:pt idx="1459">
                  <c:v>0.2553394825100827</c:v>
                </c:pt>
                <c:pt idx="1460">
                  <c:v>0.25537332306885296</c:v>
                </c:pt>
                <c:pt idx="1461">
                  <c:v>0.25543693496972503</c:v>
                </c:pt>
                <c:pt idx="1462">
                  <c:v>0.25549519650999813</c:v>
                </c:pt>
                <c:pt idx="1463">
                  <c:v>0.25554565163279347</c:v>
                </c:pt>
                <c:pt idx="1464">
                  <c:v>0.25562111506932766</c:v>
                </c:pt>
                <c:pt idx="1465">
                  <c:v>0.25575476583054524</c:v>
                </c:pt>
                <c:pt idx="1466">
                  <c:v>0.25586465867044</c:v>
                </c:pt>
                <c:pt idx="1467">
                  <c:v>0.25589178262010492</c:v>
                </c:pt>
                <c:pt idx="1468">
                  <c:v>0.2558512311307154</c:v>
                </c:pt>
                <c:pt idx="1469">
                  <c:v>0.2558610882242543</c:v>
                </c:pt>
                <c:pt idx="1470">
                  <c:v>0.25583355242372613</c:v>
                </c:pt>
                <c:pt idx="1471">
                  <c:v>0.25585996829484348</c:v>
                </c:pt>
                <c:pt idx="1472">
                  <c:v>0.25593791553778789</c:v>
                </c:pt>
                <c:pt idx="1473">
                  <c:v>0.25605325054767991</c:v>
                </c:pt>
                <c:pt idx="1474">
                  <c:v>0.25611189581288346</c:v>
                </c:pt>
                <c:pt idx="1475">
                  <c:v>0.25613335648790281</c:v>
                </c:pt>
                <c:pt idx="1476">
                  <c:v>0.25613548318792817</c:v>
                </c:pt>
                <c:pt idx="1477">
                  <c:v>0.25612114233375632</c:v>
                </c:pt>
                <c:pt idx="1478">
                  <c:v>0.25614587687440604</c:v>
                </c:pt>
                <c:pt idx="1479">
                  <c:v>0.25622070332064989</c:v>
                </c:pt>
                <c:pt idx="1480">
                  <c:v>0.25623021905602489</c:v>
                </c:pt>
                <c:pt idx="1481">
                  <c:v>0.2562297468732293</c:v>
                </c:pt>
                <c:pt idx="1482">
                  <c:v>0.25624767869067161</c:v>
                </c:pt>
                <c:pt idx="1483">
                  <c:v>0.25621843728320565</c:v>
                </c:pt>
                <c:pt idx="1484">
                  <c:v>0.25619246391251121</c:v>
                </c:pt>
                <c:pt idx="1485">
                  <c:v>0.25620874358638573</c:v>
                </c:pt>
                <c:pt idx="1486">
                  <c:v>0.25618483678720733</c:v>
                </c:pt>
                <c:pt idx="1487">
                  <c:v>0.25616975626718896</c:v>
                </c:pt>
                <c:pt idx="1488">
                  <c:v>0.2561622495767501</c:v>
                </c:pt>
                <c:pt idx="1489">
                  <c:v>0.25612747955341536</c:v>
                </c:pt>
                <c:pt idx="1490">
                  <c:v>0.25607158937889629</c:v>
                </c:pt>
                <c:pt idx="1491">
                  <c:v>0.25605692804001529</c:v>
                </c:pt>
                <c:pt idx="1492">
                  <c:v>0.25600169036687304</c:v>
                </c:pt>
                <c:pt idx="1493">
                  <c:v>0.25593394405838715</c:v>
                </c:pt>
                <c:pt idx="1494">
                  <c:v>0.25588052177196952</c:v>
                </c:pt>
                <c:pt idx="1495">
                  <c:v>0.25575613845358963</c:v>
                </c:pt>
                <c:pt idx="1496">
                  <c:v>0.25568508485252317</c:v>
                </c:pt>
                <c:pt idx="1497">
                  <c:v>0.25563969975996381</c:v>
                </c:pt>
                <c:pt idx="1498">
                  <c:v>0.25556293890128556</c:v>
                </c:pt>
                <c:pt idx="1499">
                  <c:v>0.25550597113219459</c:v>
                </c:pt>
                <c:pt idx="1500">
                  <c:v>0.25542106094067479</c:v>
                </c:pt>
                <c:pt idx="1501">
                  <c:v>0.25529549765163212</c:v>
                </c:pt>
                <c:pt idx="1502">
                  <c:v>0.25515589007032652</c:v>
                </c:pt>
                <c:pt idx="1503">
                  <c:v>0.25501785675773558</c:v>
                </c:pt>
                <c:pt idx="1504">
                  <c:v>0.25483692317288814</c:v>
                </c:pt>
                <c:pt idx="1505">
                  <c:v>0.25463713353892398</c:v>
                </c:pt>
                <c:pt idx="1506">
                  <c:v>0.25438762404675741</c:v>
                </c:pt>
                <c:pt idx="1507">
                  <c:v>0.25413170538735236</c:v>
                </c:pt>
                <c:pt idx="1508">
                  <c:v>0.25385361495548375</c:v>
                </c:pt>
                <c:pt idx="1509">
                  <c:v>0.25355434718735931</c:v>
                </c:pt>
                <c:pt idx="1510">
                  <c:v>0.25324078726138738</c:v>
                </c:pt>
                <c:pt idx="1511">
                  <c:v>0.25290363406548172</c:v>
                </c:pt>
                <c:pt idx="1512">
                  <c:v>0.25255328124559628</c:v>
                </c:pt>
                <c:pt idx="1513">
                  <c:v>0.25219303623899897</c:v>
                </c:pt>
                <c:pt idx="1514">
                  <c:v>0.25176329578586193</c:v>
                </c:pt>
                <c:pt idx="1515">
                  <c:v>0.25130040034133749</c:v>
                </c:pt>
                <c:pt idx="1516">
                  <c:v>0.25078658406109455</c:v>
                </c:pt>
                <c:pt idx="1517">
                  <c:v>0.25019677016864844</c:v>
                </c:pt>
                <c:pt idx="1518">
                  <c:v>0.24959490193413639</c:v>
                </c:pt>
                <c:pt idx="1519">
                  <c:v>0.24899757162924185</c:v>
                </c:pt>
                <c:pt idx="1520">
                  <c:v>0.24829468073868186</c:v>
                </c:pt>
                <c:pt idx="1521">
                  <c:v>0.24754018007103887</c:v>
                </c:pt>
                <c:pt idx="1522">
                  <c:v>0.24672162770621553</c:v>
                </c:pt>
                <c:pt idx="1523">
                  <c:v>0.24578721924804917</c:v>
                </c:pt>
                <c:pt idx="1524">
                  <c:v>0.24474101876660168</c:v>
                </c:pt>
                <c:pt idx="1525">
                  <c:v>0.24365686558414382</c:v>
                </c:pt>
                <c:pt idx="1526">
                  <c:v>0.24249992569663101</c:v>
                </c:pt>
                <c:pt idx="1527">
                  <c:v>0.24127129325868746</c:v>
                </c:pt>
                <c:pt idx="1528">
                  <c:v>0.2400216448960785</c:v>
                </c:pt>
                <c:pt idx="1529">
                  <c:v>0.23863714492659213</c:v>
                </c:pt>
                <c:pt idx="1530">
                  <c:v>0.23716020162751925</c:v>
                </c:pt>
                <c:pt idx="1531">
                  <c:v>0.23560665361363062</c:v>
                </c:pt>
                <c:pt idx="1532">
                  <c:v>0.23397751064092356</c:v>
                </c:pt>
                <c:pt idx="1533">
                  <c:v>0.23222120656771947</c:v>
                </c:pt>
                <c:pt idx="1534">
                  <c:v>0.23035073266087638</c:v>
                </c:pt>
                <c:pt idx="1535">
                  <c:v>0.22836832347801803</c:v>
                </c:pt>
                <c:pt idx="1536">
                  <c:v>0.22630266753799</c:v>
                </c:pt>
                <c:pt idx="1537">
                  <c:v>0.22410109875424319</c:v>
                </c:pt>
                <c:pt idx="1538">
                  <c:v>0.22183625692032463</c:v>
                </c:pt>
                <c:pt idx="1539">
                  <c:v>0.21945341810611052</c:v>
                </c:pt>
                <c:pt idx="1540">
                  <c:v>0.21704888632752595</c:v>
                </c:pt>
                <c:pt idx="1541">
                  <c:v>0.21451559715081947</c:v>
                </c:pt>
                <c:pt idx="1542">
                  <c:v>0.21196778453300869</c:v>
                </c:pt>
                <c:pt idx="1543">
                  <c:v>0.20938633677620336</c:v>
                </c:pt>
                <c:pt idx="1544">
                  <c:v>0.20673894936407788</c:v>
                </c:pt>
                <c:pt idx="1545">
                  <c:v>0.20415556399690279</c:v>
                </c:pt>
                <c:pt idx="1546">
                  <c:v>0.20151014058774472</c:v>
                </c:pt>
                <c:pt idx="1547">
                  <c:v>0.19899173691735003</c:v>
                </c:pt>
                <c:pt idx="1548">
                  <c:v>0.19648431404261846</c:v>
                </c:pt>
                <c:pt idx="1549">
                  <c:v>0.19412181562352124</c:v>
                </c:pt>
                <c:pt idx="1550">
                  <c:v>0.19175591555138397</c:v>
                </c:pt>
                <c:pt idx="1551">
                  <c:v>0.18963381691728842</c:v>
                </c:pt>
                <c:pt idx="1552">
                  <c:v>0.18769453356959165</c:v>
                </c:pt>
                <c:pt idx="1553">
                  <c:v>0.18587783604029576</c:v>
                </c:pt>
                <c:pt idx="1554">
                  <c:v>0.18429840312903836</c:v>
                </c:pt>
                <c:pt idx="1555">
                  <c:v>0.18294388806994877</c:v>
                </c:pt>
                <c:pt idx="1556">
                  <c:v>0.18174743168020244</c:v>
                </c:pt>
                <c:pt idx="1557">
                  <c:v>0.18072594865976419</c:v>
                </c:pt>
                <c:pt idx="1558">
                  <c:v>0.17991275411028504</c:v>
                </c:pt>
                <c:pt idx="1559">
                  <c:v>0.17928017564957358</c:v>
                </c:pt>
                <c:pt idx="1560">
                  <c:v>0.1788550536995932</c:v>
                </c:pt>
                <c:pt idx="1561">
                  <c:v>0.17869282258395644</c:v>
                </c:pt>
                <c:pt idx="1562">
                  <c:v>0.17865538229523717</c:v>
                </c:pt>
                <c:pt idx="1563">
                  <c:v>0.17880589708475766</c:v>
                </c:pt>
                <c:pt idx="1564">
                  <c:v>0.17912823346523199</c:v>
                </c:pt>
                <c:pt idx="1565">
                  <c:v>0.17954112822939336</c:v>
                </c:pt>
                <c:pt idx="1566">
                  <c:v>0.18010441087757789</c:v>
                </c:pt>
                <c:pt idx="1567">
                  <c:v>0.18071998903639488</c:v>
                </c:pt>
                <c:pt idx="1568">
                  <c:v>0.18150268424407043</c:v>
                </c:pt>
                <c:pt idx="1569">
                  <c:v>0.18225397375333743</c:v>
                </c:pt>
                <c:pt idx="1570">
                  <c:v>0.18309130881854477</c:v>
                </c:pt>
                <c:pt idx="1571">
                  <c:v>0.18390007139213849</c:v>
                </c:pt>
                <c:pt idx="1572">
                  <c:v>0.18471829203507073</c:v>
                </c:pt>
                <c:pt idx="1573">
                  <c:v>0.1855495228825832</c:v>
                </c:pt>
                <c:pt idx="1574">
                  <c:v>0.18640744116510766</c:v>
                </c:pt>
                <c:pt idx="1575">
                  <c:v>0.18724072654330681</c:v>
                </c:pt>
                <c:pt idx="1576">
                  <c:v>0.18809138402789269</c:v>
                </c:pt>
                <c:pt idx="1577">
                  <c:v>0.18899034587466834</c:v>
                </c:pt>
                <c:pt idx="1578">
                  <c:v>0.18980997243976169</c:v>
                </c:pt>
                <c:pt idx="1579">
                  <c:v>0.19061262912087487</c:v>
                </c:pt>
                <c:pt idx="1580">
                  <c:v>0.19137661945496034</c:v>
                </c:pt>
                <c:pt idx="1581">
                  <c:v>0.19208181716623707</c:v>
                </c:pt>
                <c:pt idx="1582">
                  <c:v>0.19279387294717568</c:v>
                </c:pt>
                <c:pt idx="1583">
                  <c:v>0.19349898238378241</c:v>
                </c:pt>
                <c:pt idx="1584">
                  <c:v>0.19417265021481286</c:v>
                </c:pt>
                <c:pt idx="1585">
                  <c:v>0.19482797436458754</c:v>
                </c:pt>
                <c:pt idx="1586">
                  <c:v>0.19546640516680039</c:v>
                </c:pt>
                <c:pt idx="1587">
                  <c:v>0.19609152754939782</c:v>
                </c:pt>
                <c:pt idx="1588">
                  <c:v>0.1966933269265437</c:v>
                </c:pt>
                <c:pt idx="1589">
                  <c:v>0.19728477391806423</c:v>
                </c:pt>
                <c:pt idx="1590">
                  <c:v>0.19788270660606089</c:v>
                </c:pt>
                <c:pt idx="1591">
                  <c:v>0.19843544681671918</c:v>
                </c:pt>
                <c:pt idx="1592">
                  <c:v>0.19895182408083814</c:v>
                </c:pt>
                <c:pt idx="1593">
                  <c:v>0.19945989811401577</c:v>
                </c:pt>
                <c:pt idx="1594">
                  <c:v>0.19992879824517851</c:v>
                </c:pt>
                <c:pt idx="1595">
                  <c:v>0.20040199829932734</c:v>
                </c:pt>
                <c:pt idx="1596">
                  <c:v>0.20087268829734584</c:v>
                </c:pt>
                <c:pt idx="1597">
                  <c:v>0.20134623490816872</c:v>
                </c:pt>
                <c:pt idx="1598">
                  <c:v>0.20178748448741457</c:v>
                </c:pt>
                <c:pt idx="1599">
                  <c:v>0.20220953445984371</c:v>
                </c:pt>
                <c:pt idx="1600">
                  <c:v>0.20263731313952069</c:v>
                </c:pt>
                <c:pt idx="1601">
                  <c:v>0.20301971291332546</c:v>
                </c:pt>
                <c:pt idx="1602">
                  <c:v>0.20345563875683167</c:v>
                </c:pt>
                <c:pt idx="1603">
                  <c:v>0.20395892706257715</c:v>
                </c:pt>
                <c:pt idx="1604">
                  <c:v>0.20439528224336231</c:v>
                </c:pt>
                <c:pt idx="1605">
                  <c:v>0.20482330025178355</c:v>
                </c:pt>
                <c:pt idx="1606">
                  <c:v>0.20523743967410543</c:v>
                </c:pt>
                <c:pt idx="1607">
                  <c:v>0.20562274710297435</c:v>
                </c:pt>
                <c:pt idx="1608">
                  <c:v>0.20598198073504617</c:v>
                </c:pt>
                <c:pt idx="1609">
                  <c:v>0.20636148039959126</c:v>
                </c:pt>
                <c:pt idx="1610">
                  <c:v>0.20675102662565961</c:v>
                </c:pt>
                <c:pt idx="1611">
                  <c:v>0.20714278130161357</c:v>
                </c:pt>
                <c:pt idx="1612">
                  <c:v>0.20751059707027578</c:v>
                </c:pt>
                <c:pt idx="1613">
                  <c:v>0.20792039417833097</c:v>
                </c:pt>
                <c:pt idx="1614">
                  <c:v>0.20838437633694262</c:v>
                </c:pt>
                <c:pt idx="1615">
                  <c:v>0.20880512021608064</c:v>
                </c:pt>
                <c:pt idx="1616">
                  <c:v>0.20921718506031714</c:v>
                </c:pt>
                <c:pt idx="1617">
                  <c:v>0.20964444888970815</c:v>
                </c:pt>
                <c:pt idx="1618">
                  <c:v>0.21004660150105334</c:v>
                </c:pt>
                <c:pt idx="1619">
                  <c:v>0.21045453639898756</c:v>
                </c:pt>
                <c:pt idx="1620">
                  <c:v>0.21088465729780673</c:v>
                </c:pt>
                <c:pt idx="1621">
                  <c:v>0.21135190790377098</c:v>
                </c:pt>
                <c:pt idx="1622">
                  <c:v>0.2117842426916777</c:v>
                </c:pt>
                <c:pt idx="1623">
                  <c:v>0.21219839661644377</c:v>
                </c:pt>
                <c:pt idx="1624">
                  <c:v>0.21263757050704277</c:v>
                </c:pt>
                <c:pt idx="1625">
                  <c:v>0.21306954127682134</c:v>
                </c:pt>
                <c:pt idx="1626">
                  <c:v>0.2135230761745448</c:v>
                </c:pt>
                <c:pt idx="1627">
                  <c:v>0.21400688609720173</c:v>
                </c:pt>
                <c:pt idx="1628">
                  <c:v>0.21448366212926254</c:v>
                </c:pt>
                <c:pt idx="1629">
                  <c:v>0.21498393927479276</c:v>
                </c:pt>
                <c:pt idx="1630">
                  <c:v>0.2154738309903684</c:v>
                </c:pt>
                <c:pt idx="1631">
                  <c:v>0.21594400152181537</c:v>
                </c:pt>
                <c:pt idx="1632">
                  <c:v>0.21641758809680459</c:v>
                </c:pt>
                <c:pt idx="1633">
                  <c:v>0.21687063216837763</c:v>
                </c:pt>
                <c:pt idx="1634">
                  <c:v>0.21726269306792675</c:v>
                </c:pt>
                <c:pt idx="1635">
                  <c:v>0.21773214845717045</c:v>
                </c:pt>
                <c:pt idx="1636">
                  <c:v>0.21824062884673956</c:v>
                </c:pt>
                <c:pt idx="1637">
                  <c:v>0.21873152460789347</c:v>
                </c:pt>
                <c:pt idx="1638">
                  <c:v>0.21926496945977261</c:v>
                </c:pt>
                <c:pt idx="1639">
                  <c:v>0.21976764533420987</c:v>
                </c:pt>
                <c:pt idx="1640">
                  <c:v>0.22025633540752196</c:v>
                </c:pt>
                <c:pt idx="1641">
                  <c:v>0.22071698571247453</c:v>
                </c:pt>
                <c:pt idx="1642">
                  <c:v>0.22118138763444584</c:v>
                </c:pt>
                <c:pt idx="1643">
                  <c:v>0.2216663828902069</c:v>
                </c:pt>
                <c:pt idx="1644">
                  <c:v>0.22215501876291902</c:v>
                </c:pt>
                <c:pt idx="1645">
                  <c:v>0.22264524438448641</c:v>
                </c:pt>
                <c:pt idx="1646">
                  <c:v>0.22314508236871536</c:v>
                </c:pt>
                <c:pt idx="1647">
                  <c:v>0.22366077139431981</c:v>
                </c:pt>
                <c:pt idx="1648">
                  <c:v>0.22417556647193268</c:v>
                </c:pt>
                <c:pt idx="1649">
                  <c:v>0.22469576098784969</c:v>
                </c:pt>
                <c:pt idx="1650">
                  <c:v>0.22521171534291395</c:v>
                </c:pt>
                <c:pt idx="1651">
                  <c:v>0.22574588904087581</c:v>
                </c:pt>
                <c:pt idx="1652">
                  <c:v>0.22625283737574273</c:v>
                </c:pt>
                <c:pt idx="1653">
                  <c:v>0.22671475399550153</c:v>
                </c:pt>
                <c:pt idx="1654">
                  <c:v>0.22722714510193706</c:v>
                </c:pt>
                <c:pt idx="1655">
                  <c:v>0.22772308772746538</c:v>
                </c:pt>
                <c:pt idx="1656">
                  <c:v>0.22820028579831031</c:v>
                </c:pt>
                <c:pt idx="1657">
                  <c:v>0.22870738410728506</c:v>
                </c:pt>
                <c:pt idx="1658">
                  <c:v>0.22923377499351952</c:v>
                </c:pt>
                <c:pt idx="1659">
                  <c:v>0.22974649655916202</c:v>
                </c:pt>
                <c:pt idx="1660">
                  <c:v>0.23027869572336904</c:v>
                </c:pt>
                <c:pt idx="1661">
                  <c:v>0.23078514932585706</c:v>
                </c:pt>
                <c:pt idx="1662">
                  <c:v>0.23127886237416864</c:v>
                </c:pt>
                <c:pt idx="1663">
                  <c:v>0.23177618810333031</c:v>
                </c:pt>
                <c:pt idx="1664">
                  <c:v>0.23228048748880914</c:v>
                </c:pt>
                <c:pt idx="1665">
                  <c:v>0.23274152187279121</c:v>
                </c:pt>
                <c:pt idx="1666">
                  <c:v>0.2331913089649631</c:v>
                </c:pt>
                <c:pt idx="1667">
                  <c:v>0.23366171392390622</c:v>
                </c:pt>
                <c:pt idx="1668">
                  <c:v>0.23413344589714299</c:v>
                </c:pt>
                <c:pt idx="1669">
                  <c:v>0.23459318213718752</c:v>
                </c:pt>
                <c:pt idx="1670">
                  <c:v>0.235065366901647</c:v>
                </c:pt>
                <c:pt idx="1671">
                  <c:v>0.23556036048659693</c:v>
                </c:pt>
                <c:pt idx="1672">
                  <c:v>0.23604044705458058</c:v>
                </c:pt>
                <c:pt idx="1673">
                  <c:v>0.23652461240951642</c:v>
                </c:pt>
                <c:pt idx="1674">
                  <c:v>0.23698275033826377</c:v>
                </c:pt>
                <c:pt idx="1675">
                  <c:v>0.23743443647523624</c:v>
                </c:pt>
                <c:pt idx="1676">
                  <c:v>0.23787848017967828</c:v>
                </c:pt>
                <c:pt idx="1677">
                  <c:v>0.23831301488133569</c:v>
                </c:pt>
                <c:pt idx="1678">
                  <c:v>0.23871207073745812</c:v>
                </c:pt>
                <c:pt idx="1679">
                  <c:v>0.23910955167737091</c:v>
                </c:pt>
                <c:pt idx="1680">
                  <c:v>0.23951092472189464</c:v>
                </c:pt>
                <c:pt idx="1681">
                  <c:v>0.23992389702690844</c:v>
                </c:pt>
                <c:pt idx="1682">
                  <c:v>0.24033433541459304</c:v>
                </c:pt>
                <c:pt idx="1683">
                  <c:v>0.24074946217037466</c:v>
                </c:pt>
                <c:pt idx="1684">
                  <c:v>0.24118606081659824</c:v>
                </c:pt>
                <c:pt idx="1685">
                  <c:v>0.2416058042870316</c:v>
                </c:pt>
                <c:pt idx="1686">
                  <c:v>0.24201411261379546</c:v>
                </c:pt>
                <c:pt idx="1687">
                  <c:v>0.24241721242984984</c:v>
                </c:pt>
                <c:pt idx="1688">
                  <c:v>0.24282824509152545</c:v>
                </c:pt>
                <c:pt idx="1689">
                  <c:v>0.2432163999806978</c:v>
                </c:pt>
                <c:pt idx="1690">
                  <c:v>0.24360229312185222</c:v>
                </c:pt>
                <c:pt idx="1691">
                  <c:v>0.24397139755811978</c:v>
                </c:pt>
                <c:pt idx="1692">
                  <c:v>0.24433109383398963</c:v>
                </c:pt>
                <c:pt idx="1693">
                  <c:v>0.24469597824807043</c:v>
                </c:pt>
                <c:pt idx="1694">
                  <c:v>0.24503879082944993</c:v>
                </c:pt>
                <c:pt idx="1695">
                  <c:v>0.24536862177360211</c:v>
                </c:pt>
                <c:pt idx="1696">
                  <c:v>0.24568548245310237</c:v>
                </c:pt>
                <c:pt idx="1697">
                  <c:v>0.24597172332792852</c:v>
                </c:pt>
                <c:pt idx="1698">
                  <c:v>0.24627634935083376</c:v>
                </c:pt>
                <c:pt idx="1699">
                  <c:v>0.24657578761642365</c:v>
                </c:pt>
                <c:pt idx="1700">
                  <c:v>0.24687100683438612</c:v>
                </c:pt>
                <c:pt idx="1701">
                  <c:v>0.24715552721080605</c:v>
                </c:pt>
                <c:pt idx="1702">
                  <c:v>0.24748274385840405</c:v>
                </c:pt>
                <c:pt idx="1703">
                  <c:v>0.24777305989413145</c:v>
                </c:pt>
                <c:pt idx="1704">
                  <c:v>0.24808315553996144</c:v>
                </c:pt>
                <c:pt idx="1705">
                  <c:v>0.2484197142507322</c:v>
                </c:pt>
                <c:pt idx="1706">
                  <c:v>0.24874147785230036</c:v>
                </c:pt>
                <c:pt idx="1707">
                  <c:v>0.2490743158321872</c:v>
                </c:pt>
                <c:pt idx="1708">
                  <c:v>0.24944494847352408</c:v>
                </c:pt>
                <c:pt idx="1709">
                  <c:v>0.24974856315632421</c:v>
                </c:pt>
                <c:pt idx="1710">
                  <c:v>0.25003326695063416</c:v>
                </c:pt>
                <c:pt idx="1711">
                  <c:v>0.25029978246378087</c:v>
                </c:pt>
                <c:pt idx="1712">
                  <c:v>0.25049146075584416</c:v>
                </c:pt>
                <c:pt idx="1713">
                  <c:v>0.25073114295464166</c:v>
                </c:pt>
                <c:pt idx="1714">
                  <c:v>0.2509737447994263</c:v>
                </c:pt>
                <c:pt idx="1715">
                  <c:v>0.25124297517044719</c:v>
                </c:pt>
                <c:pt idx="1716">
                  <c:v>0.2515125614025952</c:v>
                </c:pt>
                <c:pt idx="1717">
                  <c:v>0.25181649652190019</c:v>
                </c:pt>
                <c:pt idx="1718">
                  <c:v>0.25210105100154007</c:v>
                </c:pt>
                <c:pt idx="1719">
                  <c:v>0.25233493865189666</c:v>
                </c:pt>
                <c:pt idx="1720">
                  <c:v>0.252597553955836</c:v>
                </c:pt>
                <c:pt idx="1721">
                  <c:v>0.25284974778957758</c:v>
                </c:pt>
                <c:pt idx="1722">
                  <c:v>0.25308874398531755</c:v>
                </c:pt>
                <c:pt idx="1723">
                  <c:v>0.25331542488982112</c:v>
                </c:pt>
                <c:pt idx="1724">
                  <c:v>0.25357685193692986</c:v>
                </c:pt>
                <c:pt idx="1725">
                  <c:v>0.25384519717177001</c:v>
                </c:pt>
                <c:pt idx="1726">
                  <c:v>0.25409330337820163</c:v>
                </c:pt>
                <c:pt idx="1727">
                  <c:v>0.2543654010704805</c:v>
                </c:pt>
                <c:pt idx="1728">
                  <c:v>0.25461281477755138</c:v>
                </c:pt>
                <c:pt idx="1729">
                  <c:v>0.25481195726378797</c:v>
                </c:pt>
                <c:pt idx="1730">
                  <c:v>0.25503911883486324</c:v>
                </c:pt>
                <c:pt idx="1731">
                  <c:v>0.25528841118273576</c:v>
                </c:pt>
                <c:pt idx="1732">
                  <c:v>0.25555888466136317</c:v>
                </c:pt>
                <c:pt idx="1733">
                  <c:v>0.25584911893105705</c:v>
                </c:pt>
                <c:pt idx="1734">
                  <c:v>0.25609949752526534</c:v>
                </c:pt>
                <c:pt idx="1735">
                  <c:v>0.25634963372963926</c:v>
                </c:pt>
                <c:pt idx="1736">
                  <c:v>0.25660691334133934</c:v>
                </c:pt>
                <c:pt idx="1737">
                  <c:v>0.25681088565115057</c:v>
                </c:pt>
                <c:pt idx="1738">
                  <c:v>0.25696982372504212</c:v>
                </c:pt>
                <c:pt idx="1739">
                  <c:v>0.25715778004378698</c:v>
                </c:pt>
                <c:pt idx="1740">
                  <c:v>0.2573173259418865</c:v>
                </c:pt>
                <c:pt idx="1741">
                  <c:v>0.25749888929137432</c:v>
                </c:pt>
                <c:pt idx="1742">
                  <c:v>0.25771224284828331</c:v>
                </c:pt>
                <c:pt idx="1743">
                  <c:v>0.25788709573834384</c:v>
                </c:pt>
                <c:pt idx="1744">
                  <c:v>0.25809114527249205</c:v>
                </c:pt>
                <c:pt idx="1745">
                  <c:v>0.25828469278052762</c:v>
                </c:pt>
                <c:pt idx="1746">
                  <c:v>0.25847307777650358</c:v>
                </c:pt>
                <c:pt idx="1747">
                  <c:v>0.25870346903605079</c:v>
                </c:pt>
                <c:pt idx="1748">
                  <c:v>0.2589250795113805</c:v>
                </c:pt>
                <c:pt idx="1749">
                  <c:v>0.25914004897623516</c:v>
                </c:pt>
                <c:pt idx="1750">
                  <c:v>0.25937646854353402</c:v>
                </c:pt>
                <c:pt idx="1751">
                  <c:v>0.25965860094953797</c:v>
                </c:pt>
                <c:pt idx="1752">
                  <c:v>0.25988478350496935</c:v>
                </c:pt>
                <c:pt idx="1753">
                  <c:v>0.26009846537074793</c:v>
                </c:pt>
                <c:pt idx="1754">
                  <c:v>0.26030466821504167</c:v>
                </c:pt>
                <c:pt idx="1755">
                  <c:v>0.26045896105339617</c:v>
                </c:pt>
                <c:pt idx="1756">
                  <c:v>0.26065801995185628</c:v>
                </c:pt>
                <c:pt idx="1757">
                  <c:v>0.26086715830530349</c:v>
                </c:pt>
                <c:pt idx="1758">
                  <c:v>0.26111082970958172</c:v>
                </c:pt>
                <c:pt idx="1759">
                  <c:v>0.26136558624788564</c:v>
                </c:pt>
                <c:pt idx="1760">
                  <c:v>0.26161971152947916</c:v>
                </c:pt>
                <c:pt idx="1761">
                  <c:v>0.26182541596040149</c:v>
                </c:pt>
                <c:pt idx="1762">
                  <c:v>0.26201177221720195</c:v>
                </c:pt>
                <c:pt idx="1763">
                  <c:v>0.26220696337621913</c:v>
                </c:pt>
                <c:pt idx="1764">
                  <c:v>0.26238463096258208</c:v>
                </c:pt>
                <c:pt idx="1765">
                  <c:v>0.2625896171348614</c:v>
                </c:pt>
                <c:pt idx="1766">
                  <c:v>0.2628619081003522</c:v>
                </c:pt>
                <c:pt idx="1767">
                  <c:v>0.26309527311799108</c:v>
                </c:pt>
                <c:pt idx="1768">
                  <c:v>0.26331147034428926</c:v>
                </c:pt>
                <c:pt idx="1769">
                  <c:v>0.26355784204904326</c:v>
                </c:pt>
                <c:pt idx="1770">
                  <c:v>0.26380788565341534</c:v>
                </c:pt>
                <c:pt idx="1771">
                  <c:v>0.2640460835989451</c:v>
                </c:pt>
                <c:pt idx="1772">
                  <c:v>0.26429857938494261</c:v>
                </c:pt>
                <c:pt idx="1773">
                  <c:v>0.2645624787574255</c:v>
                </c:pt>
                <c:pt idx="1774">
                  <c:v>0.26477548093039416</c:v>
                </c:pt>
                <c:pt idx="1775">
                  <c:v>0.26499485620444357</c:v>
                </c:pt>
                <c:pt idx="1776">
                  <c:v>0.26520904491761499</c:v>
                </c:pt>
                <c:pt idx="1777">
                  <c:v>0.26536541377079553</c:v>
                </c:pt>
                <c:pt idx="1778">
                  <c:v>0.26550517804281509</c:v>
                </c:pt>
                <c:pt idx="1779">
                  <c:v>0.26567425413702911</c:v>
                </c:pt>
                <c:pt idx="1780">
                  <c:v>0.26585091719861836</c:v>
                </c:pt>
                <c:pt idx="1781">
                  <c:v>0.26604044775502539</c:v>
                </c:pt>
                <c:pt idx="1782">
                  <c:v>0.26616966356257021</c:v>
                </c:pt>
                <c:pt idx="1783">
                  <c:v>0.2662717669092402</c:v>
                </c:pt>
                <c:pt idx="1784">
                  <c:v>0.26633501031085532</c:v>
                </c:pt>
                <c:pt idx="1785">
                  <c:v>0.26632056634587503</c:v>
                </c:pt>
                <c:pt idx="1786">
                  <c:v>0.26635139522143692</c:v>
                </c:pt>
                <c:pt idx="1787">
                  <c:v>0.26640902641076974</c:v>
                </c:pt>
                <c:pt idx="1788">
                  <c:v>0.26641253880546173</c:v>
                </c:pt>
                <c:pt idx="1789">
                  <c:v>0.26639982992869898</c:v>
                </c:pt>
                <c:pt idx="1790">
                  <c:v>0.26637016273739272</c:v>
                </c:pt>
                <c:pt idx="1791">
                  <c:v>0.26630090133778811</c:v>
                </c:pt>
                <c:pt idx="1792">
                  <c:v>0.26621693484311021</c:v>
                </c:pt>
                <c:pt idx="1793">
                  <c:v>0.26609073977439518</c:v>
                </c:pt>
                <c:pt idx="1794">
                  <c:v>0.26592290772616545</c:v>
                </c:pt>
                <c:pt idx="1795">
                  <c:v>0.2657401571802997</c:v>
                </c:pt>
                <c:pt idx="1796">
                  <c:v>0.26551939666033952</c:v>
                </c:pt>
                <c:pt idx="1797">
                  <c:v>0.26528670178702701</c:v>
                </c:pt>
                <c:pt idx="1798">
                  <c:v>0.26504217929633517</c:v>
                </c:pt>
                <c:pt idx="1799">
                  <c:v>0.26480487878335196</c:v>
                </c:pt>
                <c:pt idx="1800">
                  <c:v>0.2645680849486412</c:v>
                </c:pt>
                <c:pt idx="1801">
                  <c:v>0.26428736945752274</c:v>
                </c:pt>
                <c:pt idx="1802">
                  <c:v>0.26399204257265846</c:v>
                </c:pt>
                <c:pt idx="1803">
                  <c:v>0.26370046049690843</c:v>
                </c:pt>
                <c:pt idx="1804">
                  <c:v>0.26337442765410257</c:v>
                </c:pt>
                <c:pt idx="1805">
                  <c:v>0.26299810859073913</c:v>
                </c:pt>
                <c:pt idx="1806">
                  <c:v>0.26269946043302722</c:v>
                </c:pt>
                <c:pt idx="1807">
                  <c:v>0.26242386055672068</c:v>
                </c:pt>
                <c:pt idx="1808">
                  <c:v>0.26207681317431369</c:v>
                </c:pt>
                <c:pt idx="1809">
                  <c:v>0.26173465820408465</c:v>
                </c:pt>
                <c:pt idx="1810">
                  <c:v>0.26136605287705944</c:v>
                </c:pt>
                <c:pt idx="1811">
                  <c:v>0.26094103224142529</c:v>
                </c:pt>
                <c:pt idx="1812">
                  <c:v>0.26056362085596535</c:v>
                </c:pt>
                <c:pt idx="1813">
                  <c:v>0.26022666849866666</c:v>
                </c:pt>
                <c:pt idx="1814">
                  <c:v>0.25985803439659522</c:v>
                </c:pt>
                <c:pt idx="1815">
                  <c:v>0.25952238017943063</c:v>
                </c:pt>
                <c:pt idx="1816">
                  <c:v>0.25915159763491036</c:v>
                </c:pt>
                <c:pt idx="1817">
                  <c:v>0.2587473113767933</c:v>
                </c:pt>
                <c:pt idx="1818">
                  <c:v>0.2583633944075609</c:v>
                </c:pt>
                <c:pt idx="1819">
                  <c:v>0.25800845693803498</c:v>
                </c:pt>
                <c:pt idx="1820">
                  <c:v>0.2576074267425108</c:v>
                </c:pt>
                <c:pt idx="1821">
                  <c:v>0.25718522500367635</c:v>
                </c:pt>
                <c:pt idx="1822">
                  <c:v>0.25679978326644021</c:v>
                </c:pt>
                <c:pt idx="1823">
                  <c:v>0.25640886987023648</c:v>
                </c:pt>
                <c:pt idx="1824">
                  <c:v>0.2560245006204746</c:v>
                </c:pt>
                <c:pt idx="1825">
                  <c:v>0.2556696578862272</c:v>
                </c:pt>
                <c:pt idx="1826">
                  <c:v>0.25523056380232456</c:v>
                </c:pt>
                <c:pt idx="1827">
                  <c:v>0.25474625601209161</c:v>
                </c:pt>
                <c:pt idx="1828">
                  <c:v>0.25424719339222507</c:v>
                </c:pt>
                <c:pt idx="1829">
                  <c:v>0.2537465055014036</c:v>
                </c:pt>
                <c:pt idx="1830">
                  <c:v>0.25330645237566535</c:v>
                </c:pt>
                <c:pt idx="1831">
                  <c:v>0.25284668463370757</c:v>
                </c:pt>
                <c:pt idx="1832">
                  <c:v>0.25242908847050288</c:v>
                </c:pt>
                <c:pt idx="1833">
                  <c:v>0.25195731862252291</c:v>
                </c:pt>
                <c:pt idx="1834">
                  <c:v>0.25142518383552254</c:v>
                </c:pt>
                <c:pt idx="1835">
                  <c:v>0.25087881345959923</c:v>
                </c:pt>
                <c:pt idx="1836">
                  <c:v>0.25030456845030785</c:v>
                </c:pt>
                <c:pt idx="1837">
                  <c:v>0.24972456922911621</c:v>
                </c:pt>
                <c:pt idx="1838">
                  <c:v>0.24914483613772009</c:v>
                </c:pt>
                <c:pt idx="1839">
                  <c:v>0.24855591944020308</c:v>
                </c:pt>
                <c:pt idx="1840">
                  <c:v>0.24796144557100039</c:v>
                </c:pt>
                <c:pt idx="1841">
                  <c:v>0.24730416079561726</c:v>
                </c:pt>
                <c:pt idx="1842">
                  <c:v>0.24663841248288773</c:v>
                </c:pt>
                <c:pt idx="1843">
                  <c:v>0.24594245471383749</c:v>
                </c:pt>
                <c:pt idx="1844">
                  <c:v>0.24519329828922656</c:v>
                </c:pt>
                <c:pt idx="1845">
                  <c:v>0.24443685507193846</c:v>
                </c:pt>
                <c:pt idx="1846">
                  <c:v>0.24369901667202035</c:v>
                </c:pt>
                <c:pt idx="1847">
                  <c:v>0.24296169089483033</c:v>
                </c:pt>
                <c:pt idx="1848">
                  <c:v>0.24219851257041325</c:v>
                </c:pt>
                <c:pt idx="1849">
                  <c:v>0.24143430172167021</c:v>
                </c:pt>
                <c:pt idx="1850">
                  <c:v>0.24064320287161745</c:v>
                </c:pt>
                <c:pt idx="1851">
                  <c:v>0.23977802729878431</c:v>
                </c:pt>
                <c:pt idx="1852">
                  <c:v>0.23897918771370433</c:v>
                </c:pt>
                <c:pt idx="1853">
                  <c:v>0.23819419790066779</c:v>
                </c:pt>
                <c:pt idx="1854">
                  <c:v>0.23741716000556645</c:v>
                </c:pt>
                <c:pt idx="1855">
                  <c:v>0.2366864637204589</c:v>
                </c:pt>
                <c:pt idx="1856">
                  <c:v>0.23608704566796512</c:v>
                </c:pt>
                <c:pt idx="1857">
                  <c:v>0.23547760937689513</c:v>
                </c:pt>
                <c:pt idx="1858">
                  <c:v>0.23503507835270951</c:v>
                </c:pt>
                <c:pt idx="1859">
                  <c:v>0.23469410941285415</c:v>
                </c:pt>
                <c:pt idx="1860">
                  <c:v>0.23445641553856075</c:v>
                </c:pt>
                <c:pt idx="1861">
                  <c:v>0.23433910056821405</c:v>
                </c:pt>
                <c:pt idx="1862">
                  <c:v>0.23433508116908333</c:v>
                </c:pt>
                <c:pt idx="1863">
                  <c:v>0.2344795082708051</c:v>
                </c:pt>
                <c:pt idx="1864">
                  <c:v>0.23469529095008412</c:v>
                </c:pt>
                <c:pt idx="1865">
                  <c:v>0.23496957356786641</c:v>
                </c:pt>
                <c:pt idx="1866">
                  <c:v>0.2352945529128628</c:v>
                </c:pt>
                <c:pt idx="1867">
                  <c:v>0.23562438567189839</c:v>
                </c:pt>
                <c:pt idx="1868">
                  <c:v>0.23597087886018972</c:v>
                </c:pt>
                <c:pt idx="1869">
                  <c:v>0.23628449204630586</c:v>
                </c:pt>
                <c:pt idx="1870">
                  <c:v>0.23658191454145749</c:v>
                </c:pt>
                <c:pt idx="1871">
                  <c:v>0.23682102660143842</c:v>
                </c:pt>
                <c:pt idx="1872">
                  <c:v>0.23703028158281123</c:v>
                </c:pt>
                <c:pt idx="1873">
                  <c:v>0.23720265146439534</c:v>
                </c:pt>
                <c:pt idx="1874">
                  <c:v>0.23735808811909168</c:v>
                </c:pt>
                <c:pt idx="1875">
                  <c:v>0.23746781152237692</c:v>
                </c:pt>
                <c:pt idx="1876">
                  <c:v>0.23753246694335792</c:v>
                </c:pt>
                <c:pt idx="1877">
                  <c:v>0.23759813648770664</c:v>
                </c:pt>
                <c:pt idx="1878">
                  <c:v>0.23764121093960153</c:v>
                </c:pt>
                <c:pt idx="1879">
                  <c:v>0.23767358716728629</c:v>
                </c:pt>
                <c:pt idx="1880">
                  <c:v>0.23768163745138549</c:v>
                </c:pt>
                <c:pt idx="1881">
                  <c:v>0.23767988042716093</c:v>
                </c:pt>
                <c:pt idx="1882">
                  <c:v>0.23767117620188602</c:v>
                </c:pt>
                <c:pt idx="1883">
                  <c:v>0.23764493811508491</c:v>
                </c:pt>
                <c:pt idx="1884">
                  <c:v>0.23757027703064945</c:v>
                </c:pt>
                <c:pt idx="1885">
                  <c:v>0.23750350114428867</c:v>
                </c:pt>
                <c:pt idx="1886">
                  <c:v>0.23743401521498678</c:v>
                </c:pt>
                <c:pt idx="1887">
                  <c:v>0.23735507932446656</c:v>
                </c:pt>
                <c:pt idx="1888">
                  <c:v>0.23725764938702101</c:v>
                </c:pt>
                <c:pt idx="1889">
                  <c:v>0.23721957726437345</c:v>
                </c:pt>
                <c:pt idx="1890">
                  <c:v>0.23722862649028068</c:v>
                </c:pt>
                <c:pt idx="1891">
                  <c:v>0.23726185996704838</c:v>
                </c:pt>
                <c:pt idx="1892">
                  <c:v>0.23734235371542112</c:v>
                </c:pt>
                <c:pt idx="1893">
                  <c:v>0.23750670981979552</c:v>
                </c:pt>
                <c:pt idx="1894">
                  <c:v>0.23759809468161422</c:v>
                </c:pt>
                <c:pt idx="1895">
                  <c:v>0.23766803769867853</c:v>
                </c:pt>
                <c:pt idx="1896">
                  <c:v>0.23781131587060234</c:v>
                </c:pt>
                <c:pt idx="1897">
                  <c:v>0.23793677817381556</c:v>
                </c:pt>
                <c:pt idx="1898">
                  <c:v>0.23809974304158155</c:v>
                </c:pt>
                <c:pt idx="1899">
                  <c:v>0.23832309945688798</c:v>
                </c:pt>
                <c:pt idx="1900">
                  <c:v>0.23855940449476618</c:v>
                </c:pt>
                <c:pt idx="1901">
                  <c:v>0.23887939536639413</c:v>
                </c:pt>
                <c:pt idx="1902">
                  <c:v>0.23921368871562279</c:v>
                </c:pt>
                <c:pt idx="1903">
                  <c:v>0.23952938390912615</c:v>
                </c:pt>
                <c:pt idx="1904">
                  <c:v>0.23989128501578824</c:v>
                </c:pt>
                <c:pt idx="1905">
                  <c:v>0.24026882985985262</c:v>
                </c:pt>
                <c:pt idx="1906">
                  <c:v>0.24063558172696645</c:v>
                </c:pt>
                <c:pt idx="1907">
                  <c:v>0.24109461835579837</c:v>
                </c:pt>
                <c:pt idx="1908">
                  <c:v>0.24150519492954689</c:v>
                </c:pt>
                <c:pt idx="1909">
                  <c:v>0.24188473140878886</c:v>
                </c:pt>
                <c:pt idx="1910">
                  <c:v>0.24225284089794044</c:v>
                </c:pt>
                <c:pt idx="1911">
                  <c:v>0.24257378516706651</c:v>
                </c:pt>
                <c:pt idx="1912">
                  <c:v>0.2428516720553108</c:v>
                </c:pt>
                <c:pt idx="1913">
                  <c:v>0.24313522700848136</c:v>
                </c:pt>
                <c:pt idx="1914">
                  <c:v>0.24344185291408318</c:v>
                </c:pt>
                <c:pt idx="1915">
                  <c:v>0.24379210040575106</c:v>
                </c:pt>
                <c:pt idx="1916">
                  <c:v>0.24416277857028559</c:v>
                </c:pt>
                <c:pt idx="1917">
                  <c:v>0.24442728245469716</c:v>
                </c:pt>
                <c:pt idx="1918">
                  <c:v>0.24467741893477754</c:v>
                </c:pt>
                <c:pt idx="1919">
                  <c:v>0.24482508267021483</c:v>
                </c:pt>
                <c:pt idx="1920">
                  <c:v>0.24486635587272401</c:v>
                </c:pt>
                <c:pt idx="1921">
                  <c:v>0.24491420524528629</c:v>
                </c:pt>
                <c:pt idx="1922">
                  <c:v>0.24493254092476643</c:v>
                </c:pt>
                <c:pt idx="1923">
                  <c:v>0.24492471455635387</c:v>
                </c:pt>
                <c:pt idx="1924">
                  <c:v>0.24486820583287361</c:v>
                </c:pt>
                <c:pt idx="1925">
                  <c:v>0.24479047241581989</c:v>
                </c:pt>
                <c:pt idx="1926">
                  <c:v>0.24469151401982625</c:v>
                </c:pt>
                <c:pt idx="1927">
                  <c:v>0.24456490361735925</c:v>
                </c:pt>
                <c:pt idx="1928">
                  <c:v>0.24443657927748808</c:v>
                </c:pt>
                <c:pt idx="1929">
                  <c:v>0.24430767330676187</c:v>
                </c:pt>
                <c:pt idx="1930">
                  <c:v>0.2441240827277997</c:v>
                </c:pt>
                <c:pt idx="1931">
                  <c:v>0.24391490822364606</c:v>
                </c:pt>
                <c:pt idx="1932">
                  <c:v>0.24368459449054503</c:v>
                </c:pt>
                <c:pt idx="1933">
                  <c:v>0.24351100830586736</c:v>
                </c:pt>
                <c:pt idx="1934">
                  <c:v>0.24335714100178621</c:v>
                </c:pt>
                <c:pt idx="1935">
                  <c:v>0.24317174714788634</c:v>
                </c:pt>
                <c:pt idx="1936">
                  <c:v>0.24294263423664297</c:v>
                </c:pt>
                <c:pt idx="1937">
                  <c:v>0.24269481289441022</c:v>
                </c:pt>
                <c:pt idx="1938">
                  <c:v>0.24246243040719229</c:v>
                </c:pt>
                <c:pt idx="1939">
                  <c:v>0.24219931949213744</c:v>
                </c:pt>
                <c:pt idx="1940">
                  <c:v>0.24202601341116339</c:v>
                </c:pt>
                <c:pt idx="1941">
                  <c:v>0.2419087052723046</c:v>
                </c:pt>
                <c:pt idx="1942">
                  <c:v>0.24180300981336589</c:v>
                </c:pt>
                <c:pt idx="1943">
                  <c:v>0.24175106234018048</c:v>
                </c:pt>
                <c:pt idx="1944">
                  <c:v>0.24169919345527061</c:v>
                </c:pt>
                <c:pt idx="1945">
                  <c:v>0.24170474755134705</c:v>
                </c:pt>
                <c:pt idx="1946">
                  <c:v>0.24167539406007088</c:v>
                </c:pt>
                <c:pt idx="1947">
                  <c:v>0.24166522038676144</c:v>
                </c:pt>
                <c:pt idx="1948">
                  <c:v>0.24159259288646753</c:v>
                </c:pt>
                <c:pt idx="1949">
                  <c:v>0.24148843915505894</c:v>
                </c:pt>
                <c:pt idx="1950">
                  <c:v>0.24138600208412794</c:v>
                </c:pt>
                <c:pt idx="1951">
                  <c:v>0.24121796175203813</c:v>
                </c:pt>
                <c:pt idx="1952">
                  <c:v>0.24108562015552079</c:v>
                </c:pt>
                <c:pt idx="1953">
                  <c:v>0.24099827023120071</c:v>
                </c:pt>
                <c:pt idx="1954">
                  <c:v>0.2408837520859419</c:v>
                </c:pt>
                <c:pt idx="1955">
                  <c:v>0.24077405744389982</c:v>
                </c:pt>
                <c:pt idx="1956">
                  <c:v>0.24068227490708541</c:v>
                </c:pt>
                <c:pt idx="1957">
                  <c:v>0.24063214719428583</c:v>
                </c:pt>
                <c:pt idx="1958">
                  <c:v>0.24048069558123886</c:v>
                </c:pt>
                <c:pt idx="1959">
                  <c:v>0.24028208676922613</c:v>
                </c:pt>
                <c:pt idx="1960">
                  <c:v>0.24010210429187318</c:v>
                </c:pt>
                <c:pt idx="1961">
                  <c:v>0.23989074807532598</c:v>
                </c:pt>
                <c:pt idx="1962">
                  <c:v>0.2396752749284676</c:v>
                </c:pt>
                <c:pt idx="1963">
                  <c:v>0.23954312872744934</c:v>
                </c:pt>
                <c:pt idx="1964">
                  <c:v>0.23932421772020543</c:v>
                </c:pt>
                <c:pt idx="1965">
                  <c:v>0.23898519116188766</c:v>
                </c:pt>
                <c:pt idx="1966">
                  <c:v>0.23870552513081403</c:v>
                </c:pt>
                <c:pt idx="1967">
                  <c:v>0.23841835546846077</c:v>
                </c:pt>
                <c:pt idx="1968">
                  <c:v>0.23803339987947339</c:v>
                </c:pt>
                <c:pt idx="1969">
                  <c:v>0.23761648149672007</c:v>
                </c:pt>
                <c:pt idx="1970">
                  <c:v>0.23727043220106322</c:v>
                </c:pt>
                <c:pt idx="1971">
                  <c:v>0.23690046928063899</c:v>
                </c:pt>
                <c:pt idx="1972">
                  <c:v>0.23649380342304152</c:v>
                </c:pt>
                <c:pt idx="1973">
                  <c:v>0.23611998232561851</c:v>
                </c:pt>
                <c:pt idx="1974">
                  <c:v>0.2357430480060172</c:v>
                </c:pt>
                <c:pt idx="1975">
                  <c:v>0.23535342062855977</c:v>
                </c:pt>
                <c:pt idx="1976">
                  <c:v>0.23498754844603509</c:v>
                </c:pt>
                <c:pt idx="1977">
                  <c:v>0.23462083011214308</c:v>
                </c:pt>
                <c:pt idx="1978">
                  <c:v>0.23429913606006667</c:v>
                </c:pt>
                <c:pt idx="1979">
                  <c:v>0.23394855850785023</c:v>
                </c:pt>
                <c:pt idx="1980">
                  <c:v>0.23357594914662946</c:v>
                </c:pt>
                <c:pt idx="1981">
                  <c:v>0.23318627822190932</c:v>
                </c:pt>
                <c:pt idx="1982">
                  <c:v>0.23281071835082537</c:v>
                </c:pt>
                <c:pt idx="1983">
                  <c:v>0.23241053062065123</c:v>
                </c:pt>
                <c:pt idx="1984">
                  <c:v>0.2319518865293326</c:v>
                </c:pt>
                <c:pt idx="1985">
                  <c:v>0.23152050724018505</c:v>
                </c:pt>
                <c:pt idx="1986">
                  <c:v>0.23109369227457377</c:v>
                </c:pt>
                <c:pt idx="1987">
                  <c:v>0.23069915155937329</c:v>
                </c:pt>
                <c:pt idx="1988">
                  <c:v>0.2302969493329152</c:v>
                </c:pt>
                <c:pt idx="1989">
                  <c:v>0.22995617132457494</c:v>
                </c:pt>
                <c:pt idx="1990">
                  <c:v>0.22967370121359051</c:v>
                </c:pt>
                <c:pt idx="1991">
                  <c:v>0.22937678471298104</c:v>
                </c:pt>
                <c:pt idx="1992">
                  <c:v>0.22909852301506461</c:v>
                </c:pt>
                <c:pt idx="1993">
                  <c:v>0.22881749234551607</c:v>
                </c:pt>
                <c:pt idx="1994">
                  <c:v>0.22860778420699834</c:v>
                </c:pt>
                <c:pt idx="1995">
                  <c:v>0.2282754136069606</c:v>
                </c:pt>
                <c:pt idx="1996">
                  <c:v>0.227862887414675</c:v>
                </c:pt>
                <c:pt idx="1997">
                  <c:v>0.22751353013222153</c:v>
                </c:pt>
                <c:pt idx="1998">
                  <c:v>0.22711550230225683</c:v>
                </c:pt>
                <c:pt idx="1999">
                  <c:v>0.226712250529543</c:v>
                </c:pt>
                <c:pt idx="2000">
                  <c:v>0.2264263410955929</c:v>
                </c:pt>
                <c:pt idx="2001">
                  <c:v>0.22610865189750876</c:v>
                </c:pt>
                <c:pt idx="2002">
                  <c:v>0.22574364255189069</c:v>
                </c:pt>
                <c:pt idx="2003">
                  <c:v>0.22544434485244003</c:v>
                </c:pt>
                <c:pt idx="2004">
                  <c:v>0.22525518893252602</c:v>
                </c:pt>
                <c:pt idx="2005">
                  <c:v>0.22497655266475924</c:v>
                </c:pt>
                <c:pt idx="2006">
                  <c:v>0.2246616341581307</c:v>
                </c:pt>
                <c:pt idx="2007">
                  <c:v>0.22436238858727364</c:v>
                </c:pt>
                <c:pt idx="2008">
                  <c:v>0.22401584381398854</c:v>
                </c:pt>
                <c:pt idx="2009">
                  <c:v>0.22370139109810327</c:v>
                </c:pt>
                <c:pt idx="2010">
                  <c:v>0.22347173589198335</c:v>
                </c:pt>
                <c:pt idx="2011">
                  <c:v>0.22322186556007281</c:v>
                </c:pt>
                <c:pt idx="2012">
                  <c:v>0.22287501202170359</c:v>
                </c:pt>
                <c:pt idx="2013">
                  <c:v>0.22258076862534412</c:v>
                </c:pt>
                <c:pt idx="2014">
                  <c:v>0.222347491064075</c:v>
                </c:pt>
                <c:pt idx="2015">
                  <c:v>0.22208599494153444</c:v>
                </c:pt>
                <c:pt idx="2016">
                  <c:v>0.22187591816117255</c:v>
                </c:pt>
                <c:pt idx="2017">
                  <c:v>0.22164374424272179</c:v>
                </c:pt>
                <c:pt idx="2018">
                  <c:v>0.22133629406722211</c:v>
                </c:pt>
                <c:pt idx="2019">
                  <c:v>0.22098901406815299</c:v>
                </c:pt>
                <c:pt idx="2020">
                  <c:v>0.22064301492158778</c:v>
                </c:pt>
                <c:pt idx="2021">
                  <c:v>0.22025296322348212</c:v>
                </c:pt>
                <c:pt idx="2022">
                  <c:v>0.21977524292887743</c:v>
                </c:pt>
                <c:pt idx="2023">
                  <c:v>0.21936874629206785</c:v>
                </c:pt>
                <c:pt idx="2024">
                  <c:v>0.21897433362530971</c:v>
                </c:pt>
                <c:pt idx="2025">
                  <c:v>0.21862185251814351</c:v>
                </c:pt>
                <c:pt idx="2026">
                  <c:v>0.21832009071936351</c:v>
                </c:pt>
                <c:pt idx="2027">
                  <c:v>0.21804034860174096</c:v>
                </c:pt>
                <c:pt idx="2028">
                  <c:v>0.21784066477009556</c:v>
                </c:pt>
                <c:pt idx="2029">
                  <c:v>0.21764532139047477</c:v>
                </c:pt>
                <c:pt idx="2030">
                  <c:v>0.21747835758060566</c:v>
                </c:pt>
                <c:pt idx="2031">
                  <c:v>0.21728408283204378</c:v>
                </c:pt>
                <c:pt idx="2032">
                  <c:v>0.21698982402401634</c:v>
                </c:pt>
                <c:pt idx="2033">
                  <c:v>0.21667939301218686</c:v>
                </c:pt>
                <c:pt idx="2034">
                  <c:v>0.21647404821619501</c:v>
                </c:pt>
                <c:pt idx="2035">
                  <c:v>0.21629316988952807</c:v>
                </c:pt>
                <c:pt idx="2036">
                  <c:v>0.2161324743788757</c:v>
                </c:pt>
                <c:pt idx="2037">
                  <c:v>0.21600255225448931</c:v>
                </c:pt>
                <c:pt idx="2038">
                  <c:v>0.21573254617752161</c:v>
                </c:pt>
                <c:pt idx="2039">
                  <c:v>0.21546546899717423</c:v>
                </c:pt>
                <c:pt idx="2040">
                  <c:v>0.2152946057700269</c:v>
                </c:pt>
                <c:pt idx="2041">
                  <c:v>0.21513607485041106</c:v>
                </c:pt>
                <c:pt idx="2042">
                  <c:v>0.21489540112545166</c:v>
                </c:pt>
                <c:pt idx="2043">
                  <c:v>0.21466571734759288</c:v>
                </c:pt>
                <c:pt idx="2044">
                  <c:v>0.21452871267541065</c:v>
                </c:pt>
                <c:pt idx="2045">
                  <c:v>0.21431083529153047</c:v>
                </c:pt>
                <c:pt idx="2046">
                  <c:v>0.21421144247450463</c:v>
                </c:pt>
                <c:pt idx="2047">
                  <c:v>0.21410884226247784</c:v>
                </c:pt>
                <c:pt idx="2048">
                  <c:v>0.2139333608257086</c:v>
                </c:pt>
                <c:pt idx="2049">
                  <c:v>0.21389137554519758</c:v>
                </c:pt>
                <c:pt idx="2050">
                  <c:v>0.21376455430857422</c:v>
                </c:pt>
                <c:pt idx="2051">
                  <c:v>0.21365228479325818</c:v>
                </c:pt>
                <c:pt idx="2052">
                  <c:v>0.21352650649850982</c:v>
                </c:pt>
                <c:pt idx="2053">
                  <c:v>0.21321318399032943</c:v>
                </c:pt>
                <c:pt idx="2054">
                  <c:v>0.21289204261054903</c:v>
                </c:pt>
                <c:pt idx="2055">
                  <c:v>0.21266194329666135</c:v>
                </c:pt>
                <c:pt idx="2056">
                  <c:v>0.21230502081052649</c:v>
                </c:pt>
                <c:pt idx="2057">
                  <c:v>0.2118702261558465</c:v>
                </c:pt>
                <c:pt idx="2058">
                  <c:v>0.21162520145473609</c:v>
                </c:pt>
                <c:pt idx="2059">
                  <c:v>0.21121118251253454</c:v>
                </c:pt>
                <c:pt idx="2060">
                  <c:v>0.21080931934655156</c:v>
                </c:pt>
                <c:pt idx="2061">
                  <c:v>0.21061726302814041</c:v>
                </c:pt>
                <c:pt idx="2062">
                  <c:v>0.21030471078906202</c:v>
                </c:pt>
                <c:pt idx="2063">
                  <c:v>0.21007185317864771</c:v>
                </c:pt>
                <c:pt idx="2064">
                  <c:v>0.20992244046971373</c:v>
                </c:pt>
                <c:pt idx="2065">
                  <c:v>0.20976516802620263</c:v>
                </c:pt>
                <c:pt idx="2066">
                  <c:v>0.20948052646493298</c:v>
                </c:pt>
                <c:pt idx="2067">
                  <c:v>0.20917774803389713</c:v>
                </c:pt>
                <c:pt idx="2068">
                  <c:v>0.20878173843825967</c:v>
                </c:pt>
                <c:pt idx="2069">
                  <c:v>0.20811237703869748</c:v>
                </c:pt>
                <c:pt idx="2070">
                  <c:v>0.20764037669942859</c:v>
                </c:pt>
                <c:pt idx="2071">
                  <c:v>0.20729244013883838</c:v>
                </c:pt>
                <c:pt idx="2072">
                  <c:v>0.20698202613001374</c:v>
                </c:pt>
                <c:pt idx="2073">
                  <c:v>0.20680648680280175</c:v>
                </c:pt>
                <c:pt idx="2074">
                  <c:v>0.20656862356596614</c:v>
                </c:pt>
                <c:pt idx="2075">
                  <c:v>0.20619459511877078</c:v>
                </c:pt>
                <c:pt idx="2076">
                  <c:v>0.20574527564363806</c:v>
                </c:pt>
                <c:pt idx="2077">
                  <c:v>0.2051725801751165</c:v>
                </c:pt>
                <c:pt idx="2078">
                  <c:v>0.20452198186878676</c:v>
                </c:pt>
                <c:pt idx="2079">
                  <c:v>0.20394289445852232</c:v>
                </c:pt>
                <c:pt idx="2080">
                  <c:v>0.20346569828926278</c:v>
                </c:pt>
                <c:pt idx="2081">
                  <c:v>0.2030410252015169</c:v>
                </c:pt>
                <c:pt idx="2082">
                  <c:v>0.20252107415216458</c:v>
                </c:pt>
                <c:pt idx="2083">
                  <c:v>0.20214794794589766</c:v>
                </c:pt>
                <c:pt idx="2084">
                  <c:v>0.20169856597342228</c:v>
                </c:pt>
                <c:pt idx="2085">
                  <c:v>0.20113329586934545</c:v>
                </c:pt>
                <c:pt idx="2086">
                  <c:v>0.2008218591297056</c:v>
                </c:pt>
                <c:pt idx="2087">
                  <c:v>0.20019942605490995</c:v>
                </c:pt>
                <c:pt idx="2088">
                  <c:v>0.19959106001752855</c:v>
                </c:pt>
                <c:pt idx="2089">
                  <c:v>0.19934683242289578</c:v>
                </c:pt>
                <c:pt idx="2090">
                  <c:v>0.1990075115588579</c:v>
                </c:pt>
                <c:pt idx="2091">
                  <c:v>0.19874131722321972</c:v>
                </c:pt>
                <c:pt idx="2092">
                  <c:v>0.19833475260438407</c:v>
                </c:pt>
                <c:pt idx="2093">
                  <c:v>0.1977252206037303</c:v>
                </c:pt>
                <c:pt idx="2094">
                  <c:v>0.19721027449045173</c:v>
                </c:pt>
                <c:pt idx="2095">
                  <c:v>0.19673347879929359</c:v>
                </c:pt>
                <c:pt idx="2096">
                  <c:v>0.19621331502868822</c:v>
                </c:pt>
                <c:pt idx="2097">
                  <c:v>0.19564920281096762</c:v>
                </c:pt>
                <c:pt idx="2098">
                  <c:v>0.19523186861068895</c:v>
                </c:pt>
                <c:pt idx="2099">
                  <c:v>0.19487235717586793</c:v>
                </c:pt>
                <c:pt idx="2100">
                  <c:v>0.19446887699838236</c:v>
                </c:pt>
                <c:pt idx="2101">
                  <c:v>0.19421720432531239</c:v>
                </c:pt>
                <c:pt idx="2102">
                  <c:v>0.19405992457109603</c:v>
                </c:pt>
                <c:pt idx="2103">
                  <c:v>0.19380400489898317</c:v>
                </c:pt>
                <c:pt idx="2104">
                  <c:v>0.19351090867948462</c:v>
                </c:pt>
                <c:pt idx="2105">
                  <c:v>0.19316113809193047</c:v>
                </c:pt>
                <c:pt idx="2106">
                  <c:v>0.19270182978882447</c:v>
                </c:pt>
                <c:pt idx="2107">
                  <c:v>0.19203907242374807</c:v>
                </c:pt>
                <c:pt idx="2108">
                  <c:v>0.19151751217879642</c:v>
                </c:pt>
                <c:pt idx="2109">
                  <c:v>0.19124943139424078</c:v>
                </c:pt>
                <c:pt idx="2110">
                  <c:v>0.19069348791348986</c:v>
                </c:pt>
                <c:pt idx="2111">
                  <c:v>0.19010190117546408</c:v>
                </c:pt>
                <c:pt idx="2112">
                  <c:v>0.1896567785372473</c:v>
                </c:pt>
                <c:pt idx="2113">
                  <c:v>0.18926182042234971</c:v>
                </c:pt>
                <c:pt idx="2114">
                  <c:v>0.18886118535828747</c:v>
                </c:pt>
                <c:pt idx="2115">
                  <c:v>0.18863638912268957</c:v>
                </c:pt>
                <c:pt idx="2116">
                  <c:v>0.18846090469241317</c:v>
                </c:pt>
                <c:pt idx="2117">
                  <c:v>0.18806459989799673</c:v>
                </c:pt>
                <c:pt idx="2118">
                  <c:v>0.18790050341678821</c:v>
                </c:pt>
                <c:pt idx="2119">
                  <c:v>0.18794654950656983</c:v>
                </c:pt>
                <c:pt idx="2120">
                  <c:v>0.1878030769327402</c:v>
                </c:pt>
                <c:pt idx="2121">
                  <c:v>0.18765717379194261</c:v>
                </c:pt>
                <c:pt idx="2122">
                  <c:v>0.18749495291724247</c:v>
                </c:pt>
                <c:pt idx="2123">
                  <c:v>0.18689655086036347</c:v>
                </c:pt>
                <c:pt idx="2124">
                  <c:v>0.18638362149134069</c:v>
                </c:pt>
                <c:pt idx="2125">
                  <c:v>0.18602637535122402</c:v>
                </c:pt>
                <c:pt idx="2126">
                  <c:v>0.18585598584810584</c:v>
                </c:pt>
                <c:pt idx="2127">
                  <c:v>0.18560545743813561</c:v>
                </c:pt>
                <c:pt idx="2128">
                  <c:v>0.18516036128113669</c:v>
                </c:pt>
                <c:pt idx="2129">
                  <c:v>0.18463091207840554</c:v>
                </c:pt>
                <c:pt idx="2130">
                  <c:v>0.18366234519548563</c:v>
                </c:pt>
                <c:pt idx="2131">
                  <c:v>0.18287551964868612</c:v>
                </c:pt>
                <c:pt idx="2132">
                  <c:v>0.18238489308773334</c:v>
                </c:pt>
                <c:pt idx="2133">
                  <c:v>0.18200984298404052</c:v>
                </c:pt>
                <c:pt idx="2134">
                  <c:v>0.18201649224428854</c:v>
                </c:pt>
                <c:pt idx="2135">
                  <c:v>0.18198738313246496</c:v>
                </c:pt>
                <c:pt idx="2136">
                  <c:v>0.18133883992135927</c:v>
                </c:pt>
                <c:pt idx="2137">
                  <c:v>0.18086546896469399</c:v>
                </c:pt>
                <c:pt idx="2138">
                  <c:v>0.18058142624494214</c:v>
                </c:pt>
                <c:pt idx="2139">
                  <c:v>0.17994854312058842</c:v>
                </c:pt>
                <c:pt idx="2140">
                  <c:v>0.18006450985008449</c:v>
                </c:pt>
                <c:pt idx="2141">
                  <c:v>0.17966109264808713</c:v>
                </c:pt>
                <c:pt idx="2142">
                  <c:v>0.17818794777994965</c:v>
                </c:pt>
                <c:pt idx="2143">
                  <c:v>0.17764275045178821</c:v>
                </c:pt>
                <c:pt idx="2144">
                  <c:v>0.17749941674702105</c:v>
                </c:pt>
                <c:pt idx="2145">
                  <c:v>0.17729872305827796</c:v>
                </c:pt>
                <c:pt idx="2146">
                  <c:v>0.17788566399794256</c:v>
                </c:pt>
                <c:pt idx="2147">
                  <c:v>0.17779854774083093</c:v>
                </c:pt>
                <c:pt idx="2148">
                  <c:v>0.17771939305826759</c:v>
                </c:pt>
                <c:pt idx="2149">
                  <c:v>0.17735754870868889</c:v>
                </c:pt>
                <c:pt idx="2150">
                  <c:v>0.17643066605820942</c:v>
                </c:pt>
              </c:numCache>
            </c:numRef>
          </c:yVal>
          <c:smooth val="1"/>
          <c:extLst>
            <c:ext xmlns:c16="http://schemas.microsoft.com/office/drawing/2014/chart" uri="{C3380CC4-5D6E-409C-BE32-E72D297353CC}">
              <c16:uniqueId val="{0000004C-1C1D-46AE-B92F-7DA50429CA8D}"/>
            </c:ext>
          </c:extLst>
        </c:ser>
        <c:ser>
          <c:idx val="77"/>
          <c:order val="77"/>
          <c:spPr>
            <a:ln w="19050" cap="rnd">
              <a:solidFill>
                <a:schemeClr val="accent6">
                  <a:lumMod val="8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Database'!$EH$122:$EH$2272</c:f>
              <c:numCache>
                <c:formatCode>General</c:formatCode>
                <c:ptCount val="2151"/>
                <c:pt idx="0">
                  <c:v>5.549809898441771E-2</c:v>
                </c:pt>
                <c:pt idx="1">
                  <c:v>6.0288757757728552E-2</c:v>
                </c:pt>
                <c:pt idx="2">
                  <c:v>7.2536917961180933E-2</c:v>
                </c:pt>
                <c:pt idx="3">
                  <c:v>7.6754788731353885E-2</c:v>
                </c:pt>
                <c:pt idx="4">
                  <c:v>7.240857893846224E-2</c:v>
                </c:pt>
                <c:pt idx="5">
                  <c:v>6.2365120307245552E-2</c:v>
                </c:pt>
                <c:pt idx="6">
                  <c:v>6.7768370229616723E-2</c:v>
                </c:pt>
                <c:pt idx="7">
                  <c:v>7.1208364321057704E-2</c:v>
                </c:pt>
                <c:pt idx="8">
                  <c:v>6.298869638020943E-2</c:v>
                </c:pt>
                <c:pt idx="9">
                  <c:v>6.4165798229894044E-2</c:v>
                </c:pt>
                <c:pt idx="10">
                  <c:v>6.7963485522949688E-2</c:v>
                </c:pt>
                <c:pt idx="11">
                  <c:v>6.7373370561171708E-2</c:v>
                </c:pt>
                <c:pt idx="12">
                  <c:v>5.7604603440955769E-2</c:v>
                </c:pt>
                <c:pt idx="13">
                  <c:v>6.0658662855684616E-2</c:v>
                </c:pt>
                <c:pt idx="14">
                  <c:v>6.893622082551247E-2</c:v>
                </c:pt>
                <c:pt idx="15">
                  <c:v>6.4298946508344848E-2</c:v>
                </c:pt>
                <c:pt idx="16">
                  <c:v>6.1821698371408905E-2</c:v>
                </c:pt>
                <c:pt idx="17">
                  <c:v>6.3083038479272949E-2</c:v>
                </c:pt>
                <c:pt idx="18">
                  <c:v>6.38593820736542E-2</c:v>
                </c:pt>
                <c:pt idx="19">
                  <c:v>6.2141138410125668E-2</c:v>
                </c:pt>
                <c:pt idx="20">
                  <c:v>6.459680928344988E-2</c:v>
                </c:pt>
                <c:pt idx="21">
                  <c:v>6.9466803701487792E-2</c:v>
                </c:pt>
                <c:pt idx="22">
                  <c:v>6.7001488765123449E-2</c:v>
                </c:pt>
                <c:pt idx="23">
                  <c:v>6.3171544583719694E-2</c:v>
                </c:pt>
                <c:pt idx="24">
                  <c:v>6.2868529646171109E-2</c:v>
                </c:pt>
                <c:pt idx="25">
                  <c:v>6.5355589225196908E-2</c:v>
                </c:pt>
                <c:pt idx="26">
                  <c:v>6.5494475488918888E-2</c:v>
                </c:pt>
                <c:pt idx="27">
                  <c:v>6.4046685332712169E-2</c:v>
                </c:pt>
                <c:pt idx="28">
                  <c:v>6.0774310125465164E-2</c:v>
                </c:pt>
                <c:pt idx="29">
                  <c:v>6.5117876696529117E-2</c:v>
                </c:pt>
                <c:pt idx="30">
                  <c:v>6.7147297383320814E-2</c:v>
                </c:pt>
                <c:pt idx="31">
                  <c:v>6.4157581779563336E-2</c:v>
                </c:pt>
                <c:pt idx="32">
                  <c:v>6.5803512804657169E-2</c:v>
                </c:pt>
                <c:pt idx="33">
                  <c:v>6.7245811139192327E-2</c:v>
                </c:pt>
                <c:pt idx="34">
                  <c:v>6.681503084151709E-2</c:v>
                </c:pt>
                <c:pt idx="35">
                  <c:v>6.2262645284979844E-2</c:v>
                </c:pt>
                <c:pt idx="36">
                  <c:v>6.2162068676839259E-2</c:v>
                </c:pt>
                <c:pt idx="37">
                  <c:v>6.3819827230569656E-2</c:v>
                </c:pt>
                <c:pt idx="38">
                  <c:v>6.4600555717341399E-2</c:v>
                </c:pt>
                <c:pt idx="39">
                  <c:v>6.698170507129915E-2</c:v>
                </c:pt>
                <c:pt idx="40">
                  <c:v>6.7608252761639995E-2</c:v>
                </c:pt>
                <c:pt idx="41">
                  <c:v>6.5217811420399743E-2</c:v>
                </c:pt>
                <c:pt idx="42">
                  <c:v>6.4258072245803891E-2</c:v>
                </c:pt>
                <c:pt idx="43">
                  <c:v>6.3745939582217526E-2</c:v>
                </c:pt>
                <c:pt idx="44">
                  <c:v>6.3496998920493333E-2</c:v>
                </c:pt>
                <c:pt idx="45">
                  <c:v>6.5461465452594556E-2</c:v>
                </c:pt>
                <c:pt idx="46">
                  <c:v>6.6269897651279039E-2</c:v>
                </c:pt>
                <c:pt idx="47">
                  <c:v>6.571063844683471E-2</c:v>
                </c:pt>
                <c:pt idx="48">
                  <c:v>6.4600361351700844E-2</c:v>
                </c:pt>
                <c:pt idx="49">
                  <c:v>6.6699502875433178E-2</c:v>
                </c:pt>
                <c:pt idx="50">
                  <c:v>6.8714520393498735E-2</c:v>
                </c:pt>
                <c:pt idx="51">
                  <c:v>6.8342737411477894E-2</c:v>
                </c:pt>
                <c:pt idx="52">
                  <c:v>6.8644412581000347E-2</c:v>
                </c:pt>
                <c:pt idx="53">
                  <c:v>6.7837035444511348E-2</c:v>
                </c:pt>
                <c:pt idx="54">
                  <c:v>6.6265467069993644E-2</c:v>
                </c:pt>
                <c:pt idx="55">
                  <c:v>6.7692868194395642E-2</c:v>
                </c:pt>
                <c:pt idx="56">
                  <c:v>6.8608910949766941E-2</c:v>
                </c:pt>
                <c:pt idx="57">
                  <c:v>6.8787542955224643E-2</c:v>
                </c:pt>
                <c:pt idx="58">
                  <c:v>6.9863765733148744E-2</c:v>
                </c:pt>
                <c:pt idx="59">
                  <c:v>7.0058621604070961E-2</c:v>
                </c:pt>
                <c:pt idx="60">
                  <c:v>7.001736143544994E-2</c:v>
                </c:pt>
                <c:pt idx="61">
                  <c:v>7.0207146407920154E-2</c:v>
                </c:pt>
                <c:pt idx="62">
                  <c:v>7.0153200046195671E-2</c:v>
                </c:pt>
                <c:pt idx="63">
                  <c:v>7.0227172991055464E-2</c:v>
                </c:pt>
                <c:pt idx="64">
                  <c:v>7.0508069843587359E-2</c:v>
                </c:pt>
                <c:pt idx="65">
                  <c:v>7.111448090490298E-2</c:v>
                </c:pt>
                <c:pt idx="66">
                  <c:v>7.156608370615021E-2</c:v>
                </c:pt>
                <c:pt idx="67">
                  <c:v>7.2109023386239021E-2</c:v>
                </c:pt>
                <c:pt idx="68">
                  <c:v>7.285031829051615E-2</c:v>
                </c:pt>
                <c:pt idx="69">
                  <c:v>7.2413051660904337E-2</c:v>
                </c:pt>
                <c:pt idx="70">
                  <c:v>7.1916399742244105E-2</c:v>
                </c:pt>
                <c:pt idx="71">
                  <c:v>7.306098285725722E-2</c:v>
                </c:pt>
                <c:pt idx="72">
                  <c:v>7.3772570463732826E-2</c:v>
                </c:pt>
                <c:pt idx="73">
                  <c:v>7.4030175734437861E-2</c:v>
                </c:pt>
                <c:pt idx="74">
                  <c:v>7.4456244973084465E-2</c:v>
                </c:pt>
                <c:pt idx="75">
                  <c:v>7.4942483297794252E-2</c:v>
                </c:pt>
                <c:pt idx="76">
                  <c:v>7.5532117476213675E-2</c:v>
                </c:pt>
                <c:pt idx="77">
                  <c:v>7.6282526439828843E-2</c:v>
                </c:pt>
                <c:pt idx="78">
                  <c:v>7.6697718461047101E-2</c:v>
                </c:pt>
                <c:pt idx="79">
                  <c:v>7.6895738159082724E-2</c:v>
                </c:pt>
                <c:pt idx="80">
                  <c:v>7.7188448242967236E-2</c:v>
                </c:pt>
                <c:pt idx="81">
                  <c:v>7.8487667782657186E-2</c:v>
                </c:pt>
                <c:pt idx="82">
                  <c:v>7.9270761268118231E-2</c:v>
                </c:pt>
                <c:pt idx="83">
                  <c:v>7.9479352805182271E-2</c:v>
                </c:pt>
                <c:pt idx="84">
                  <c:v>7.9658315298243132E-2</c:v>
                </c:pt>
                <c:pt idx="85">
                  <c:v>8.0425830323035088E-2</c:v>
                </c:pt>
                <c:pt idx="86">
                  <c:v>8.1160691950736732E-2</c:v>
                </c:pt>
                <c:pt idx="87">
                  <c:v>8.1439280154847124E-2</c:v>
                </c:pt>
                <c:pt idx="88">
                  <c:v>8.2305433309418516E-2</c:v>
                </c:pt>
                <c:pt idx="89">
                  <c:v>8.305536611529514E-2</c:v>
                </c:pt>
                <c:pt idx="90">
                  <c:v>8.3575079867635918E-2</c:v>
                </c:pt>
                <c:pt idx="91">
                  <c:v>8.4514757121033679E-2</c:v>
                </c:pt>
                <c:pt idx="92">
                  <c:v>8.5012622848454969E-2</c:v>
                </c:pt>
                <c:pt idx="93">
                  <c:v>8.5428279186583758E-2</c:v>
                </c:pt>
                <c:pt idx="94">
                  <c:v>8.6427689927021004E-2</c:v>
                </c:pt>
                <c:pt idx="95">
                  <c:v>8.6959400376787996E-2</c:v>
                </c:pt>
                <c:pt idx="96">
                  <c:v>8.7335956248697444E-2</c:v>
                </c:pt>
                <c:pt idx="97">
                  <c:v>8.815547537234468E-2</c:v>
                </c:pt>
                <c:pt idx="98">
                  <c:v>8.8808990390986484E-2</c:v>
                </c:pt>
                <c:pt idx="99">
                  <c:v>8.9345638941833894E-2</c:v>
                </c:pt>
                <c:pt idx="100">
                  <c:v>8.9960038374682569E-2</c:v>
                </c:pt>
                <c:pt idx="101">
                  <c:v>9.0653526403129805E-2</c:v>
                </c:pt>
                <c:pt idx="102">
                  <c:v>9.1132447714180456E-2</c:v>
                </c:pt>
                <c:pt idx="103">
                  <c:v>9.1491684937705833E-2</c:v>
                </c:pt>
                <c:pt idx="104">
                  <c:v>9.2262286594896284E-2</c:v>
                </c:pt>
                <c:pt idx="105">
                  <c:v>9.2810980889503944E-2</c:v>
                </c:pt>
                <c:pt idx="106">
                  <c:v>9.3329485523704944E-2</c:v>
                </c:pt>
                <c:pt idx="107">
                  <c:v>9.4253488239507521E-2</c:v>
                </c:pt>
                <c:pt idx="108">
                  <c:v>9.4644086946743936E-2</c:v>
                </c:pt>
                <c:pt idx="109">
                  <c:v>9.4942787933040063E-2</c:v>
                </c:pt>
                <c:pt idx="110">
                  <c:v>9.5537911439899911E-2</c:v>
                </c:pt>
                <c:pt idx="111">
                  <c:v>9.6082757921792827E-2</c:v>
                </c:pt>
                <c:pt idx="112">
                  <c:v>9.6510149405271764E-2</c:v>
                </c:pt>
                <c:pt idx="113">
                  <c:v>9.6844057261491326E-2</c:v>
                </c:pt>
                <c:pt idx="114">
                  <c:v>9.7425533070989931E-2</c:v>
                </c:pt>
                <c:pt idx="115">
                  <c:v>9.7963809820671335E-2</c:v>
                </c:pt>
                <c:pt idx="116">
                  <c:v>9.8189361963734803E-2</c:v>
                </c:pt>
                <c:pt idx="117">
                  <c:v>9.8030350566094396E-2</c:v>
                </c:pt>
                <c:pt idx="118">
                  <c:v>9.861907023288069E-2</c:v>
                </c:pt>
                <c:pt idx="119">
                  <c:v>9.9388733965390788E-2</c:v>
                </c:pt>
                <c:pt idx="120">
                  <c:v>9.9649131204549032E-2</c:v>
                </c:pt>
                <c:pt idx="121">
                  <c:v>9.9794506375445194E-2</c:v>
                </c:pt>
                <c:pt idx="122">
                  <c:v>0.10027511952370526</c:v>
                </c:pt>
                <c:pt idx="123">
                  <c:v>0.1011016745714363</c:v>
                </c:pt>
                <c:pt idx="124">
                  <c:v>0.10153021256217176</c:v>
                </c:pt>
                <c:pt idx="125">
                  <c:v>0.10166574587259714</c:v>
                </c:pt>
                <c:pt idx="126">
                  <c:v>0.10178187970978031</c:v>
                </c:pt>
                <c:pt idx="127">
                  <c:v>0.1025287398012304</c:v>
                </c:pt>
                <c:pt idx="128">
                  <c:v>0.10298653269696255</c:v>
                </c:pt>
                <c:pt idx="129">
                  <c:v>0.10326420852048439</c:v>
                </c:pt>
                <c:pt idx="130">
                  <c:v>0.10372852615433943</c:v>
                </c:pt>
                <c:pt idx="131">
                  <c:v>0.10415637474970237</c:v>
                </c:pt>
                <c:pt idx="132">
                  <c:v>0.10457545741408181</c:v>
                </c:pt>
                <c:pt idx="133">
                  <c:v>0.10500370748714349</c:v>
                </c:pt>
                <c:pt idx="134">
                  <c:v>0.10545725848046271</c:v>
                </c:pt>
                <c:pt idx="135">
                  <c:v>0.10585965445316088</c:v>
                </c:pt>
                <c:pt idx="136">
                  <c:v>0.10630070866659076</c:v>
                </c:pt>
                <c:pt idx="137">
                  <c:v>0.10701180700090351</c:v>
                </c:pt>
                <c:pt idx="138">
                  <c:v>0.10748568508963015</c:v>
                </c:pt>
                <c:pt idx="139">
                  <c:v>0.10779318123474847</c:v>
                </c:pt>
                <c:pt idx="140">
                  <c:v>0.10849772367204209</c:v>
                </c:pt>
                <c:pt idx="141">
                  <c:v>0.10910579949472604</c:v>
                </c:pt>
                <c:pt idx="142">
                  <c:v>0.10962393468013619</c:v>
                </c:pt>
                <c:pt idx="143">
                  <c:v>0.11030456235731911</c:v>
                </c:pt>
                <c:pt idx="144">
                  <c:v>0.11091241735939676</c:v>
                </c:pt>
                <c:pt idx="145">
                  <c:v>0.11145516608237908</c:v>
                </c:pt>
                <c:pt idx="146">
                  <c:v>0.11199988306273041</c:v>
                </c:pt>
                <c:pt idx="147">
                  <c:v>0.11263249360437998</c:v>
                </c:pt>
                <c:pt idx="148">
                  <c:v>0.11323599155883335</c:v>
                </c:pt>
                <c:pt idx="149">
                  <c:v>0.11373292272416864</c:v>
                </c:pt>
                <c:pt idx="150">
                  <c:v>0.11421363732682099</c:v>
                </c:pt>
                <c:pt idx="151">
                  <c:v>0.1149393089241086</c:v>
                </c:pt>
                <c:pt idx="152">
                  <c:v>0.11584432964792619</c:v>
                </c:pt>
                <c:pt idx="153">
                  <c:v>0.11658809887379064</c:v>
                </c:pt>
                <c:pt idx="154">
                  <c:v>0.11720973471744024</c:v>
                </c:pt>
                <c:pt idx="155">
                  <c:v>0.11784519260318189</c:v>
                </c:pt>
                <c:pt idx="156">
                  <c:v>0.11849766982097538</c:v>
                </c:pt>
                <c:pt idx="157">
                  <c:v>0.11907004069501664</c:v>
                </c:pt>
                <c:pt idx="158">
                  <c:v>0.11970437874784484</c:v>
                </c:pt>
                <c:pt idx="159">
                  <c:v>0.12044980675564987</c:v>
                </c:pt>
                <c:pt idx="160">
                  <c:v>0.12115509908606903</c:v>
                </c:pt>
                <c:pt idx="161">
                  <c:v>0.12188268439588139</c:v>
                </c:pt>
                <c:pt idx="162">
                  <c:v>0.12267598446122673</c:v>
                </c:pt>
                <c:pt idx="163">
                  <c:v>0.12342521990877726</c:v>
                </c:pt>
                <c:pt idx="164">
                  <c:v>0.12417897770699442</c:v>
                </c:pt>
                <c:pt idx="165">
                  <c:v>0.12490476109893418</c:v>
                </c:pt>
                <c:pt idx="166">
                  <c:v>0.12552210212320042</c:v>
                </c:pt>
                <c:pt idx="167">
                  <c:v>0.12626214984751405</c:v>
                </c:pt>
                <c:pt idx="168">
                  <c:v>0.12702912423999213</c:v>
                </c:pt>
                <c:pt idx="169">
                  <c:v>0.12771734900744972</c:v>
                </c:pt>
                <c:pt idx="170">
                  <c:v>0.12853906052528458</c:v>
                </c:pt>
                <c:pt idx="171">
                  <c:v>0.12937674769447852</c:v>
                </c:pt>
                <c:pt idx="172">
                  <c:v>0.13014181597747643</c:v>
                </c:pt>
                <c:pt idx="173">
                  <c:v>0.1309758405018536</c:v>
                </c:pt>
                <c:pt idx="174">
                  <c:v>0.131783341981344</c:v>
                </c:pt>
                <c:pt idx="175">
                  <c:v>0.13255927392672043</c:v>
                </c:pt>
                <c:pt idx="176">
                  <c:v>0.13338592009542025</c:v>
                </c:pt>
                <c:pt idx="177">
                  <c:v>0.13418790550688983</c:v>
                </c:pt>
                <c:pt idx="178">
                  <c:v>0.13501191048345504</c:v>
                </c:pt>
                <c:pt idx="179">
                  <c:v>0.13591943746270421</c:v>
                </c:pt>
                <c:pt idx="180">
                  <c:v>0.13677628400508987</c:v>
                </c:pt>
                <c:pt idx="181">
                  <c:v>0.13765379308620931</c:v>
                </c:pt>
                <c:pt idx="182">
                  <c:v>0.1386277501589914</c:v>
                </c:pt>
                <c:pt idx="183">
                  <c:v>0.13960160584125081</c:v>
                </c:pt>
                <c:pt idx="184">
                  <c:v>0.14058855995974626</c:v>
                </c:pt>
                <c:pt idx="185">
                  <c:v>0.14158202887074736</c:v>
                </c:pt>
                <c:pt idx="186">
                  <c:v>0.14251557636953868</c:v>
                </c:pt>
                <c:pt idx="187">
                  <c:v>0.14347286024317488</c:v>
                </c:pt>
                <c:pt idx="188">
                  <c:v>0.14452542758265394</c:v>
                </c:pt>
                <c:pt idx="189">
                  <c:v>0.14570327965981178</c:v>
                </c:pt>
                <c:pt idx="190">
                  <c:v>0.1467624504057862</c:v>
                </c:pt>
                <c:pt idx="191">
                  <c:v>0.14777690884987638</c:v>
                </c:pt>
                <c:pt idx="192">
                  <c:v>0.14890146221238124</c:v>
                </c:pt>
                <c:pt idx="193">
                  <c:v>0.15003318626463721</c:v>
                </c:pt>
                <c:pt idx="194">
                  <c:v>0.15119813083735975</c:v>
                </c:pt>
                <c:pt idx="195">
                  <c:v>0.15241481402975776</c:v>
                </c:pt>
                <c:pt idx="196">
                  <c:v>0.15368806503708371</c:v>
                </c:pt>
                <c:pt idx="197">
                  <c:v>0.15491453113261774</c:v>
                </c:pt>
                <c:pt idx="198">
                  <c:v>0.15609710139177349</c:v>
                </c:pt>
                <c:pt idx="199">
                  <c:v>0.15739431805446713</c:v>
                </c:pt>
                <c:pt idx="200">
                  <c:v>0.15873605866797799</c:v>
                </c:pt>
                <c:pt idx="201">
                  <c:v>0.16008036384624869</c:v>
                </c:pt>
                <c:pt idx="202">
                  <c:v>0.16138495510319037</c:v>
                </c:pt>
                <c:pt idx="203">
                  <c:v>0.16275508927258167</c:v>
                </c:pt>
                <c:pt idx="204">
                  <c:v>0.1641716553357902</c:v>
                </c:pt>
                <c:pt idx="205">
                  <c:v>0.16559693230854988</c:v>
                </c:pt>
                <c:pt idx="206">
                  <c:v>0.16704729930499729</c:v>
                </c:pt>
                <c:pt idx="207">
                  <c:v>0.16847579576312366</c:v>
                </c:pt>
                <c:pt idx="208">
                  <c:v>0.16987478976109457</c:v>
                </c:pt>
                <c:pt idx="209">
                  <c:v>0.17133160909641412</c:v>
                </c:pt>
                <c:pt idx="210">
                  <c:v>0.17285774060874889</c:v>
                </c:pt>
                <c:pt idx="211">
                  <c:v>0.17440795071697232</c:v>
                </c:pt>
                <c:pt idx="212">
                  <c:v>0.17591411131908541</c:v>
                </c:pt>
                <c:pt idx="213">
                  <c:v>0.17743684291599474</c:v>
                </c:pt>
                <c:pt idx="214">
                  <c:v>0.17895828995250951</c:v>
                </c:pt>
                <c:pt idx="215">
                  <c:v>0.1804318926728076</c:v>
                </c:pt>
                <c:pt idx="216">
                  <c:v>0.18195709334681032</c:v>
                </c:pt>
                <c:pt idx="217">
                  <c:v>0.18348652377493072</c:v>
                </c:pt>
                <c:pt idx="218">
                  <c:v>0.18494313481502381</c:v>
                </c:pt>
                <c:pt idx="219">
                  <c:v>0.18644707677370898</c:v>
                </c:pt>
                <c:pt idx="220">
                  <c:v>0.18797664086958213</c:v>
                </c:pt>
                <c:pt idx="221">
                  <c:v>0.18950231994714659</c:v>
                </c:pt>
                <c:pt idx="222">
                  <c:v>0.19103558094838657</c:v>
                </c:pt>
                <c:pt idx="223">
                  <c:v>0.19250990502225759</c:v>
                </c:pt>
                <c:pt idx="224">
                  <c:v>0.19393843961231669</c:v>
                </c:pt>
                <c:pt idx="225">
                  <c:v>0.19544078451175129</c:v>
                </c:pt>
                <c:pt idx="226">
                  <c:v>0.19695001087757666</c:v>
                </c:pt>
                <c:pt idx="227">
                  <c:v>0.19840277144527185</c:v>
                </c:pt>
                <c:pt idx="228">
                  <c:v>0.19977915592117004</c:v>
                </c:pt>
                <c:pt idx="229">
                  <c:v>0.20117548284507916</c:v>
                </c:pt>
                <c:pt idx="230">
                  <c:v>0.20255533566959627</c:v>
                </c:pt>
                <c:pt idx="231">
                  <c:v>0.20388229301099256</c:v>
                </c:pt>
                <c:pt idx="232">
                  <c:v>0.20526156932159001</c:v>
                </c:pt>
                <c:pt idx="233">
                  <c:v>0.20661391362516993</c:v>
                </c:pt>
                <c:pt idx="234">
                  <c:v>0.2078771196335307</c:v>
                </c:pt>
                <c:pt idx="235">
                  <c:v>0.20917297409810223</c:v>
                </c:pt>
                <c:pt idx="236">
                  <c:v>0.21042465986616529</c:v>
                </c:pt>
                <c:pt idx="237">
                  <c:v>0.21159767487500128</c:v>
                </c:pt>
                <c:pt idx="238">
                  <c:v>0.21275283907154899</c:v>
                </c:pt>
                <c:pt idx="239">
                  <c:v>0.2139078082851098</c:v>
                </c:pt>
                <c:pt idx="240">
                  <c:v>0.21503557968619003</c:v>
                </c:pt>
                <c:pt idx="241">
                  <c:v>0.21608582221531203</c:v>
                </c:pt>
                <c:pt idx="242">
                  <c:v>0.21712917269867152</c:v>
                </c:pt>
                <c:pt idx="243">
                  <c:v>0.21817006432316441</c:v>
                </c:pt>
                <c:pt idx="244">
                  <c:v>0.2191947376328405</c:v>
                </c:pt>
                <c:pt idx="245">
                  <c:v>0.22021341046489551</c:v>
                </c:pt>
                <c:pt idx="246">
                  <c:v>0.22115552384635451</c:v>
                </c:pt>
                <c:pt idx="247">
                  <c:v>0.22200534166163463</c:v>
                </c:pt>
                <c:pt idx="248">
                  <c:v>0.22290455824215463</c:v>
                </c:pt>
                <c:pt idx="249">
                  <c:v>0.22379423734329537</c:v>
                </c:pt>
                <c:pt idx="250">
                  <c:v>0.22471140302269121</c:v>
                </c:pt>
                <c:pt idx="251">
                  <c:v>0.22575261818499104</c:v>
                </c:pt>
                <c:pt idx="252">
                  <c:v>0.22671012014679895</c:v>
                </c:pt>
                <c:pt idx="253">
                  <c:v>0.22760123063806248</c:v>
                </c:pt>
                <c:pt idx="254">
                  <c:v>0.22848099948242132</c:v>
                </c:pt>
                <c:pt idx="255">
                  <c:v>0.22932116376661701</c:v>
                </c:pt>
                <c:pt idx="256">
                  <c:v>0.23014997165289039</c:v>
                </c:pt>
                <c:pt idx="257">
                  <c:v>0.23095092052049937</c:v>
                </c:pt>
                <c:pt idx="258">
                  <c:v>0.23174652176100374</c:v>
                </c:pt>
                <c:pt idx="259">
                  <c:v>0.23253716512349309</c:v>
                </c:pt>
                <c:pt idx="260">
                  <c:v>0.23330210160236939</c:v>
                </c:pt>
                <c:pt idx="261">
                  <c:v>0.23403128730650744</c:v>
                </c:pt>
                <c:pt idx="262">
                  <c:v>0.23467765265620708</c:v>
                </c:pt>
                <c:pt idx="263">
                  <c:v>0.23530025704545768</c:v>
                </c:pt>
                <c:pt idx="264">
                  <c:v>0.23604734917535586</c:v>
                </c:pt>
                <c:pt idx="265">
                  <c:v>0.23667428189388862</c:v>
                </c:pt>
                <c:pt idx="266">
                  <c:v>0.23724153020853309</c:v>
                </c:pt>
                <c:pt idx="267">
                  <c:v>0.23786220234229746</c:v>
                </c:pt>
                <c:pt idx="268">
                  <c:v>0.2385051488877302</c:v>
                </c:pt>
                <c:pt idx="269">
                  <c:v>0.2391122368678357</c:v>
                </c:pt>
                <c:pt idx="270">
                  <c:v>0.23964805463728089</c:v>
                </c:pt>
                <c:pt idx="271">
                  <c:v>0.24028858900827024</c:v>
                </c:pt>
                <c:pt idx="272">
                  <c:v>0.24095135762697587</c:v>
                </c:pt>
                <c:pt idx="273">
                  <c:v>0.24157021207099375</c:v>
                </c:pt>
                <c:pt idx="274">
                  <c:v>0.24214962431728274</c:v>
                </c:pt>
                <c:pt idx="275">
                  <c:v>0.24272755868782261</c:v>
                </c:pt>
                <c:pt idx="276">
                  <c:v>0.24331457822469713</c:v>
                </c:pt>
                <c:pt idx="277">
                  <c:v>0.24389336362802619</c:v>
                </c:pt>
                <c:pt idx="278">
                  <c:v>0.24448082198448562</c:v>
                </c:pt>
                <c:pt idx="279">
                  <c:v>0.24509420685923186</c:v>
                </c:pt>
                <c:pt idx="280">
                  <c:v>0.24573598837345775</c:v>
                </c:pt>
                <c:pt idx="281">
                  <c:v>0.24628624232482485</c:v>
                </c:pt>
                <c:pt idx="282">
                  <c:v>0.24684188412323071</c:v>
                </c:pt>
                <c:pt idx="283">
                  <c:v>0.2474536158323544</c:v>
                </c:pt>
                <c:pt idx="284">
                  <c:v>0.24800156499891571</c:v>
                </c:pt>
                <c:pt idx="285">
                  <c:v>0.24855036838205136</c:v>
                </c:pt>
                <c:pt idx="286">
                  <c:v>0.24910944093645424</c:v>
                </c:pt>
                <c:pt idx="287">
                  <c:v>0.24963851980718613</c:v>
                </c:pt>
                <c:pt idx="288">
                  <c:v>0.25018609876345416</c:v>
                </c:pt>
                <c:pt idx="289">
                  <c:v>0.25074925160735584</c:v>
                </c:pt>
                <c:pt idx="290">
                  <c:v>0.25132511822196052</c:v>
                </c:pt>
                <c:pt idx="291">
                  <c:v>0.25187516641453028</c:v>
                </c:pt>
                <c:pt idx="292">
                  <c:v>0.25238108424464806</c:v>
                </c:pt>
                <c:pt idx="293">
                  <c:v>0.25285758564925459</c:v>
                </c:pt>
                <c:pt idx="294">
                  <c:v>0.25342674924485648</c:v>
                </c:pt>
                <c:pt idx="295">
                  <c:v>0.25400013854742398</c:v>
                </c:pt>
                <c:pt idx="296">
                  <c:v>0.25452429675129323</c:v>
                </c:pt>
                <c:pt idx="297">
                  <c:v>0.25502066508699245</c:v>
                </c:pt>
                <c:pt idx="298">
                  <c:v>0.25549052800199529</c:v>
                </c:pt>
                <c:pt idx="299">
                  <c:v>0.25595371216928003</c:v>
                </c:pt>
                <c:pt idx="300">
                  <c:v>0.25644412816613521</c:v>
                </c:pt>
                <c:pt idx="301">
                  <c:v>0.25694229552710429</c:v>
                </c:pt>
                <c:pt idx="302">
                  <c:v>0.257437359179641</c:v>
                </c:pt>
                <c:pt idx="303">
                  <c:v>0.25789884499616761</c:v>
                </c:pt>
                <c:pt idx="304">
                  <c:v>0.25836573499278925</c:v>
                </c:pt>
                <c:pt idx="305">
                  <c:v>0.25882491792936185</c:v>
                </c:pt>
                <c:pt idx="306">
                  <c:v>0.2592805983791005</c:v>
                </c:pt>
                <c:pt idx="307">
                  <c:v>0.25971912701026811</c:v>
                </c:pt>
                <c:pt idx="308">
                  <c:v>0.26014215370785454</c:v>
                </c:pt>
                <c:pt idx="309">
                  <c:v>0.26057058769034414</c:v>
                </c:pt>
                <c:pt idx="310">
                  <c:v>0.26103152160306037</c:v>
                </c:pt>
                <c:pt idx="311">
                  <c:v>0.26145135928286661</c:v>
                </c:pt>
                <c:pt idx="312">
                  <c:v>0.2618832623972473</c:v>
                </c:pt>
                <c:pt idx="313">
                  <c:v>0.26238234680099992</c:v>
                </c:pt>
                <c:pt idx="314">
                  <c:v>0.26284947995307711</c:v>
                </c:pt>
                <c:pt idx="315">
                  <c:v>0.26330385265251172</c:v>
                </c:pt>
                <c:pt idx="316">
                  <c:v>0.26377199342744784</c:v>
                </c:pt>
                <c:pt idx="317">
                  <c:v>0.26430526836931301</c:v>
                </c:pt>
                <c:pt idx="318">
                  <c:v>0.26484251040778578</c:v>
                </c:pt>
                <c:pt idx="319">
                  <c:v>0.2653711198429522</c:v>
                </c:pt>
                <c:pt idx="320">
                  <c:v>0.26595044836951798</c:v>
                </c:pt>
                <c:pt idx="321">
                  <c:v>0.26654756124524148</c:v>
                </c:pt>
                <c:pt idx="322">
                  <c:v>0.26716017784148532</c:v>
                </c:pt>
                <c:pt idx="323">
                  <c:v>0.26778701960604206</c:v>
                </c:pt>
                <c:pt idx="324">
                  <c:v>0.26842924729145207</c:v>
                </c:pt>
                <c:pt idx="325">
                  <c:v>0.26909801346556905</c:v>
                </c:pt>
                <c:pt idx="326">
                  <c:v>0.26979455979005512</c:v>
                </c:pt>
                <c:pt idx="327">
                  <c:v>0.27049757255877011</c:v>
                </c:pt>
                <c:pt idx="328">
                  <c:v>0.27115043352217932</c:v>
                </c:pt>
                <c:pt idx="329">
                  <c:v>0.2717573500776429</c:v>
                </c:pt>
                <c:pt idx="330">
                  <c:v>0.27242462877278228</c:v>
                </c:pt>
                <c:pt idx="331">
                  <c:v>0.27311375564680374</c:v>
                </c:pt>
                <c:pt idx="332">
                  <c:v>0.27379837546218261</c:v>
                </c:pt>
                <c:pt idx="333">
                  <c:v>0.27448912458106178</c:v>
                </c:pt>
                <c:pt idx="334">
                  <c:v>0.27513475885862232</c:v>
                </c:pt>
                <c:pt idx="335">
                  <c:v>0.27577310916763731</c:v>
                </c:pt>
                <c:pt idx="336">
                  <c:v>0.2764406727417042</c:v>
                </c:pt>
                <c:pt idx="337">
                  <c:v>0.27706991646606222</c:v>
                </c:pt>
                <c:pt idx="338">
                  <c:v>0.27769376771430937</c:v>
                </c:pt>
                <c:pt idx="339">
                  <c:v>0.27830944399651264</c:v>
                </c:pt>
                <c:pt idx="340">
                  <c:v>0.27890544501029163</c:v>
                </c:pt>
                <c:pt idx="341">
                  <c:v>0.27951369657461128</c:v>
                </c:pt>
                <c:pt idx="342">
                  <c:v>0.2801397012556231</c:v>
                </c:pt>
                <c:pt idx="343">
                  <c:v>0.28073939887969845</c:v>
                </c:pt>
                <c:pt idx="344">
                  <c:v>0.28133941871155405</c:v>
                </c:pt>
                <c:pt idx="345">
                  <c:v>0.28194735133346643</c:v>
                </c:pt>
                <c:pt idx="346">
                  <c:v>0.28253319362704854</c:v>
                </c:pt>
                <c:pt idx="347">
                  <c:v>0.28312151911509464</c:v>
                </c:pt>
                <c:pt idx="348">
                  <c:v>0.28371067542556855</c:v>
                </c:pt>
                <c:pt idx="349">
                  <c:v>0.28428542410621582</c:v>
                </c:pt>
                <c:pt idx="350">
                  <c:v>0.28484587472168738</c:v>
                </c:pt>
                <c:pt idx="351">
                  <c:v>0.28541840356737219</c:v>
                </c:pt>
                <c:pt idx="352">
                  <c:v>0.28602009798444539</c:v>
                </c:pt>
                <c:pt idx="353">
                  <c:v>0.28660955778291491</c:v>
                </c:pt>
                <c:pt idx="354">
                  <c:v>0.28713212965368012</c:v>
                </c:pt>
                <c:pt idx="355">
                  <c:v>0.28764899753850354</c:v>
                </c:pt>
                <c:pt idx="356">
                  <c:v>0.28825585741940274</c:v>
                </c:pt>
                <c:pt idx="357">
                  <c:v>0.2888527297913504</c:v>
                </c:pt>
                <c:pt idx="358">
                  <c:v>0.2894012998070658</c:v>
                </c:pt>
                <c:pt idx="359">
                  <c:v>0.28994168381150637</c:v>
                </c:pt>
                <c:pt idx="360">
                  <c:v>0.29049722125568755</c:v>
                </c:pt>
                <c:pt idx="361">
                  <c:v>0.29104504732912811</c:v>
                </c:pt>
                <c:pt idx="362">
                  <c:v>0.29157735294998122</c:v>
                </c:pt>
                <c:pt idx="363">
                  <c:v>0.29208743265313997</c:v>
                </c:pt>
                <c:pt idx="364">
                  <c:v>0.29261499708917293</c:v>
                </c:pt>
                <c:pt idx="365">
                  <c:v>0.29315688146669727</c:v>
                </c:pt>
                <c:pt idx="366">
                  <c:v>0.29366978144246531</c:v>
                </c:pt>
                <c:pt idx="367">
                  <c:v>0.29421970835423583</c:v>
                </c:pt>
                <c:pt idx="368">
                  <c:v>0.29477480787554766</c:v>
                </c:pt>
                <c:pt idx="369">
                  <c:v>0.2952382866353721</c:v>
                </c:pt>
                <c:pt idx="370">
                  <c:v>0.29573229871562384</c:v>
                </c:pt>
                <c:pt idx="371">
                  <c:v>0.29625415952195233</c:v>
                </c:pt>
                <c:pt idx="372">
                  <c:v>0.29676432519197604</c:v>
                </c:pt>
                <c:pt idx="373">
                  <c:v>0.29724499820732991</c:v>
                </c:pt>
                <c:pt idx="374">
                  <c:v>0.29772486739013676</c:v>
                </c:pt>
                <c:pt idx="375">
                  <c:v>0.29821352146482211</c:v>
                </c:pt>
                <c:pt idx="376">
                  <c:v>0.29868791232732833</c:v>
                </c:pt>
                <c:pt idx="377">
                  <c:v>0.2991633513769163</c:v>
                </c:pt>
                <c:pt idx="378">
                  <c:v>0.29963826095665591</c:v>
                </c:pt>
                <c:pt idx="379">
                  <c:v>0.30010207429863445</c:v>
                </c:pt>
                <c:pt idx="380">
                  <c:v>0.30055779397828353</c:v>
                </c:pt>
                <c:pt idx="381">
                  <c:v>0.30098861542524241</c:v>
                </c:pt>
                <c:pt idx="382">
                  <c:v>0.30142668557041746</c:v>
                </c:pt>
                <c:pt idx="383">
                  <c:v>0.30185982817850215</c:v>
                </c:pt>
                <c:pt idx="384">
                  <c:v>0.30230431961326204</c:v>
                </c:pt>
                <c:pt idx="385">
                  <c:v>0.30275291602723642</c:v>
                </c:pt>
                <c:pt idx="386">
                  <c:v>0.3031725096719155</c:v>
                </c:pt>
                <c:pt idx="387">
                  <c:v>0.30359987061016686</c:v>
                </c:pt>
                <c:pt idx="388">
                  <c:v>0.30400358928884813</c:v>
                </c:pt>
                <c:pt idx="389">
                  <c:v>0.30436623689323133</c:v>
                </c:pt>
                <c:pt idx="390">
                  <c:v>0.30474446802051025</c:v>
                </c:pt>
                <c:pt idx="391">
                  <c:v>0.30513273107088429</c:v>
                </c:pt>
                <c:pt idx="392">
                  <c:v>0.30553485520304047</c:v>
                </c:pt>
                <c:pt idx="393">
                  <c:v>0.30593921200611368</c:v>
                </c:pt>
                <c:pt idx="394">
                  <c:v>0.3063131513439335</c:v>
                </c:pt>
                <c:pt idx="395">
                  <c:v>0.30667999394256379</c:v>
                </c:pt>
                <c:pt idx="396">
                  <c:v>0.30706324276426195</c:v>
                </c:pt>
                <c:pt idx="397">
                  <c:v>0.30741510635906372</c:v>
                </c:pt>
                <c:pt idx="398">
                  <c:v>0.30775819976135571</c:v>
                </c:pt>
                <c:pt idx="399">
                  <c:v>0.30816310418068321</c:v>
                </c:pt>
                <c:pt idx="400">
                  <c:v>0.30851556639567584</c:v>
                </c:pt>
                <c:pt idx="401">
                  <c:v>0.30884767771027061</c:v>
                </c:pt>
                <c:pt idx="402">
                  <c:v>0.30919815092594322</c:v>
                </c:pt>
                <c:pt idx="403">
                  <c:v>0.30956334083235898</c:v>
                </c:pt>
                <c:pt idx="404">
                  <c:v>0.3099240078851257</c:v>
                </c:pt>
                <c:pt idx="405">
                  <c:v>0.31025521157520153</c:v>
                </c:pt>
                <c:pt idx="406">
                  <c:v>0.31056734925972279</c:v>
                </c:pt>
                <c:pt idx="407">
                  <c:v>0.31087846166200439</c:v>
                </c:pt>
                <c:pt idx="408">
                  <c:v>0.31118728556698799</c:v>
                </c:pt>
                <c:pt idx="409">
                  <c:v>0.3115107808905952</c:v>
                </c:pt>
                <c:pt idx="410">
                  <c:v>0.31181018883723421</c:v>
                </c:pt>
                <c:pt idx="411">
                  <c:v>0.31210144498911263</c:v>
                </c:pt>
                <c:pt idx="412">
                  <c:v>0.31240382404323624</c:v>
                </c:pt>
                <c:pt idx="413">
                  <c:v>0.31271580439715041</c:v>
                </c:pt>
                <c:pt idx="414">
                  <c:v>0.31301545391413582</c:v>
                </c:pt>
                <c:pt idx="415">
                  <c:v>0.31329063418597741</c:v>
                </c:pt>
                <c:pt idx="416">
                  <c:v>0.31354243691292077</c:v>
                </c:pt>
                <c:pt idx="417">
                  <c:v>0.31384115824326048</c:v>
                </c:pt>
                <c:pt idx="418">
                  <c:v>0.31415070625441244</c:v>
                </c:pt>
                <c:pt idx="419">
                  <c:v>0.31440706471673013</c:v>
                </c:pt>
                <c:pt idx="420">
                  <c:v>0.31466273382846799</c:v>
                </c:pt>
                <c:pt idx="421">
                  <c:v>0.31492838007529927</c:v>
                </c:pt>
                <c:pt idx="422">
                  <c:v>0.31516248977908273</c:v>
                </c:pt>
                <c:pt idx="423">
                  <c:v>0.31541353051279319</c:v>
                </c:pt>
                <c:pt idx="424">
                  <c:v>0.31565250287880114</c:v>
                </c:pt>
                <c:pt idx="425">
                  <c:v>0.31588855741209287</c:v>
                </c:pt>
                <c:pt idx="426">
                  <c:v>0.31613623302194971</c:v>
                </c:pt>
                <c:pt idx="427">
                  <c:v>0.31633526174159138</c:v>
                </c:pt>
                <c:pt idx="428">
                  <c:v>0.31655454279391254</c:v>
                </c:pt>
                <c:pt idx="429">
                  <c:v>0.3168069523886482</c:v>
                </c:pt>
                <c:pt idx="430">
                  <c:v>0.31700157604081564</c:v>
                </c:pt>
                <c:pt idx="431">
                  <c:v>0.31717972923315196</c:v>
                </c:pt>
                <c:pt idx="432">
                  <c:v>0.31739562484282979</c:v>
                </c:pt>
                <c:pt idx="433">
                  <c:v>0.31760079465849728</c:v>
                </c:pt>
                <c:pt idx="434">
                  <c:v>0.31779350628796671</c:v>
                </c:pt>
                <c:pt idx="435">
                  <c:v>0.31797964738055734</c:v>
                </c:pt>
                <c:pt idx="436">
                  <c:v>0.31816118008817296</c:v>
                </c:pt>
                <c:pt idx="437">
                  <c:v>0.31837482509690901</c:v>
                </c:pt>
                <c:pt idx="438">
                  <c:v>0.31858201691267746</c:v>
                </c:pt>
                <c:pt idx="439">
                  <c:v>0.31876197323867311</c:v>
                </c:pt>
                <c:pt idx="440">
                  <c:v>0.31894811050112076</c:v>
                </c:pt>
                <c:pt idx="441">
                  <c:v>0.31910708551290723</c:v>
                </c:pt>
                <c:pt idx="442">
                  <c:v>0.31923335075975734</c:v>
                </c:pt>
                <c:pt idx="443">
                  <c:v>0.3194140892958009</c:v>
                </c:pt>
                <c:pt idx="444">
                  <c:v>0.31958069401801242</c:v>
                </c:pt>
                <c:pt idx="445">
                  <c:v>0.3197171787014102</c:v>
                </c:pt>
                <c:pt idx="446">
                  <c:v>0.31984370865881623</c:v>
                </c:pt>
                <c:pt idx="447">
                  <c:v>0.32000876432643727</c:v>
                </c:pt>
                <c:pt idx="448">
                  <c:v>0.32018092171769519</c:v>
                </c:pt>
                <c:pt idx="449">
                  <c:v>0.3202858189891134</c:v>
                </c:pt>
                <c:pt idx="450">
                  <c:v>0.32040015333500871</c:v>
                </c:pt>
                <c:pt idx="451">
                  <c:v>0.32052199052834457</c:v>
                </c:pt>
                <c:pt idx="452">
                  <c:v>0.32065004012228981</c:v>
                </c:pt>
                <c:pt idx="453">
                  <c:v>0.32076555366535953</c:v>
                </c:pt>
                <c:pt idx="454">
                  <c:v>0.32088074177852771</c:v>
                </c:pt>
                <c:pt idx="455">
                  <c:v>0.32099374651273926</c:v>
                </c:pt>
                <c:pt idx="456">
                  <c:v>0.3211090925488051</c:v>
                </c:pt>
                <c:pt idx="457">
                  <c:v>0.32123078950112677</c:v>
                </c:pt>
                <c:pt idx="458">
                  <c:v>0.32134305560730114</c:v>
                </c:pt>
                <c:pt idx="459">
                  <c:v>0.32144698211351125</c:v>
                </c:pt>
                <c:pt idx="460">
                  <c:v>0.32153011671431125</c:v>
                </c:pt>
                <c:pt idx="461">
                  <c:v>0.32161234337464878</c:v>
                </c:pt>
                <c:pt idx="462">
                  <c:v>0.32172985944818716</c:v>
                </c:pt>
                <c:pt idx="463">
                  <c:v>0.32182990028185926</c:v>
                </c:pt>
                <c:pt idx="464">
                  <c:v>0.32188636125777786</c:v>
                </c:pt>
                <c:pt idx="465">
                  <c:v>0.32196698246033861</c:v>
                </c:pt>
                <c:pt idx="466">
                  <c:v>0.32207021827632848</c:v>
                </c:pt>
                <c:pt idx="467">
                  <c:v>0.32213021823243171</c:v>
                </c:pt>
                <c:pt idx="468">
                  <c:v>0.32219807369908815</c:v>
                </c:pt>
                <c:pt idx="469">
                  <c:v>0.32227956642157646</c:v>
                </c:pt>
                <c:pt idx="470">
                  <c:v>0.32233466488360513</c:v>
                </c:pt>
                <c:pt idx="471">
                  <c:v>0.3223906350819884</c:v>
                </c:pt>
                <c:pt idx="472">
                  <c:v>0.32248342592698581</c:v>
                </c:pt>
                <c:pt idx="473">
                  <c:v>0.32257902506937119</c:v>
                </c:pt>
                <c:pt idx="474">
                  <c:v>0.32260986735184732</c:v>
                </c:pt>
                <c:pt idx="475">
                  <c:v>0.3226704229492634</c:v>
                </c:pt>
                <c:pt idx="476">
                  <c:v>0.32273501500083279</c:v>
                </c:pt>
                <c:pt idx="477">
                  <c:v>0.32276951273320131</c:v>
                </c:pt>
                <c:pt idx="478">
                  <c:v>0.32283226629915296</c:v>
                </c:pt>
                <c:pt idx="479">
                  <c:v>0.3229166032434756</c:v>
                </c:pt>
                <c:pt idx="480">
                  <c:v>0.32301309118949051</c:v>
                </c:pt>
                <c:pt idx="481">
                  <c:v>0.32306906658003093</c:v>
                </c:pt>
                <c:pt idx="482">
                  <c:v>0.32309397357482728</c:v>
                </c:pt>
                <c:pt idx="483">
                  <c:v>0.32313335264593807</c:v>
                </c:pt>
                <c:pt idx="484">
                  <c:v>0.32316293064629326</c:v>
                </c:pt>
                <c:pt idx="485">
                  <c:v>0.32319568369280843</c:v>
                </c:pt>
                <c:pt idx="486">
                  <c:v>0.32323067278404133</c:v>
                </c:pt>
                <c:pt idx="487">
                  <c:v>0.323273390998363</c:v>
                </c:pt>
                <c:pt idx="488">
                  <c:v>0.32331335156853802</c:v>
                </c:pt>
                <c:pt idx="489">
                  <c:v>0.32335881848331316</c:v>
                </c:pt>
                <c:pt idx="490">
                  <c:v>0.32342288925057178</c:v>
                </c:pt>
                <c:pt idx="491">
                  <c:v>0.32349251473752705</c:v>
                </c:pt>
                <c:pt idx="492">
                  <c:v>0.32351084316796191</c:v>
                </c:pt>
                <c:pt idx="493">
                  <c:v>0.32351756972393503</c:v>
                </c:pt>
                <c:pt idx="494">
                  <c:v>0.32356940879459201</c:v>
                </c:pt>
                <c:pt idx="495">
                  <c:v>0.32360636977667495</c:v>
                </c:pt>
                <c:pt idx="496">
                  <c:v>0.32361517108866594</c:v>
                </c:pt>
                <c:pt idx="497">
                  <c:v>0.3236113188524139</c:v>
                </c:pt>
                <c:pt idx="498">
                  <c:v>0.32368865548448283</c:v>
                </c:pt>
                <c:pt idx="499">
                  <c:v>0.32374969115581487</c:v>
                </c:pt>
                <c:pt idx="500">
                  <c:v>0.3237334974821629</c:v>
                </c:pt>
                <c:pt idx="501">
                  <c:v>0.32377045720208547</c:v>
                </c:pt>
                <c:pt idx="502">
                  <c:v>0.32384145761703703</c:v>
                </c:pt>
                <c:pt idx="503">
                  <c:v>0.32388810564072684</c:v>
                </c:pt>
                <c:pt idx="504">
                  <c:v>0.32391218439764952</c:v>
                </c:pt>
                <c:pt idx="505">
                  <c:v>0.32391884238834562</c:v>
                </c:pt>
                <c:pt idx="506">
                  <c:v>0.32395171580072812</c:v>
                </c:pt>
                <c:pt idx="507">
                  <c:v>0.32398418447057875</c:v>
                </c:pt>
                <c:pt idx="508">
                  <c:v>0.32399820086352088</c:v>
                </c:pt>
                <c:pt idx="509">
                  <c:v>0.32405859087142197</c:v>
                </c:pt>
                <c:pt idx="510">
                  <c:v>0.324115698987336</c:v>
                </c:pt>
                <c:pt idx="511">
                  <c:v>0.32413414422026632</c:v>
                </c:pt>
                <c:pt idx="512">
                  <c:v>0.32415256008083171</c:v>
                </c:pt>
                <c:pt idx="513">
                  <c:v>0.32419722476082535</c:v>
                </c:pt>
                <c:pt idx="514">
                  <c:v>0.32423308892553643</c:v>
                </c:pt>
                <c:pt idx="515">
                  <c:v>0.32427814844736758</c:v>
                </c:pt>
                <c:pt idx="516">
                  <c:v>0.32431425394057417</c:v>
                </c:pt>
                <c:pt idx="517">
                  <c:v>0.32434663051107582</c:v>
                </c:pt>
                <c:pt idx="518">
                  <c:v>0.32439121025657153</c:v>
                </c:pt>
                <c:pt idx="519">
                  <c:v>0.32443732075309567</c:v>
                </c:pt>
                <c:pt idx="520">
                  <c:v>0.32448023492489103</c:v>
                </c:pt>
                <c:pt idx="521">
                  <c:v>0.32453913839011322</c:v>
                </c:pt>
                <c:pt idx="522">
                  <c:v>0.32454246699747408</c:v>
                </c:pt>
                <c:pt idx="523">
                  <c:v>0.3245599919872994</c:v>
                </c:pt>
                <c:pt idx="524">
                  <c:v>0.32468219735102322</c:v>
                </c:pt>
                <c:pt idx="525">
                  <c:v>0.32472929795148159</c:v>
                </c:pt>
                <c:pt idx="526">
                  <c:v>0.32476247454843304</c:v>
                </c:pt>
                <c:pt idx="527">
                  <c:v>0.32482613758142825</c:v>
                </c:pt>
                <c:pt idx="528">
                  <c:v>0.32486447930148199</c:v>
                </c:pt>
                <c:pt idx="529">
                  <c:v>0.32490387052372682</c:v>
                </c:pt>
                <c:pt idx="530">
                  <c:v>0.32497115455789921</c:v>
                </c:pt>
                <c:pt idx="531">
                  <c:v>0.32501084470849329</c:v>
                </c:pt>
                <c:pt idx="532">
                  <c:v>0.32503944976869104</c:v>
                </c:pt>
                <c:pt idx="533">
                  <c:v>0.32510203789340897</c:v>
                </c:pt>
                <c:pt idx="534">
                  <c:v>0.32520172218390342</c:v>
                </c:pt>
                <c:pt idx="535">
                  <c:v>0.32527433201386868</c:v>
                </c:pt>
                <c:pt idx="536">
                  <c:v>0.32531469064365798</c:v>
                </c:pt>
                <c:pt idx="537">
                  <c:v>0.32536456703253708</c:v>
                </c:pt>
                <c:pt idx="538">
                  <c:v>0.32543268493230865</c:v>
                </c:pt>
                <c:pt idx="539">
                  <c:v>0.32554485531477145</c:v>
                </c:pt>
                <c:pt idx="540">
                  <c:v>0.32560470002377268</c:v>
                </c:pt>
                <c:pt idx="541">
                  <c:v>0.32566046581246444</c:v>
                </c:pt>
                <c:pt idx="542">
                  <c:v>0.32574613017764292</c:v>
                </c:pt>
                <c:pt idx="543">
                  <c:v>0.3258237140886529</c:v>
                </c:pt>
                <c:pt idx="544">
                  <c:v>0.32590590054685814</c:v>
                </c:pt>
                <c:pt idx="545">
                  <c:v>0.32597933131328349</c:v>
                </c:pt>
                <c:pt idx="546">
                  <c:v>0.32606045801750838</c:v>
                </c:pt>
                <c:pt idx="547">
                  <c:v>0.32613250539369659</c:v>
                </c:pt>
                <c:pt idx="548">
                  <c:v>0.32621294051831595</c:v>
                </c:pt>
                <c:pt idx="549">
                  <c:v>0.32630678826813669</c:v>
                </c:pt>
                <c:pt idx="550">
                  <c:v>0.32642142958858944</c:v>
                </c:pt>
                <c:pt idx="551">
                  <c:v>0.32646345543743022</c:v>
                </c:pt>
                <c:pt idx="552">
                  <c:v>0.32653184718317191</c:v>
                </c:pt>
                <c:pt idx="553">
                  <c:v>0.32666186682544257</c:v>
                </c:pt>
                <c:pt idx="554">
                  <c:v>0.32677958621883874</c:v>
                </c:pt>
                <c:pt idx="555">
                  <c:v>0.32687386386261191</c:v>
                </c:pt>
                <c:pt idx="556">
                  <c:v>0.32693702101775829</c:v>
                </c:pt>
                <c:pt idx="557">
                  <c:v>0.32700029024791882</c:v>
                </c:pt>
                <c:pt idx="558">
                  <c:v>0.32709394603786279</c:v>
                </c:pt>
                <c:pt idx="559">
                  <c:v>0.32723475958916892</c:v>
                </c:pt>
                <c:pt idx="560">
                  <c:v>0.32730893713644155</c:v>
                </c:pt>
                <c:pt idx="561">
                  <c:v>0.32739559059947315</c:v>
                </c:pt>
                <c:pt idx="562">
                  <c:v>0.32755078564644874</c:v>
                </c:pt>
                <c:pt idx="563">
                  <c:v>0.32765580603648958</c:v>
                </c:pt>
                <c:pt idx="564">
                  <c:v>0.32771683851897121</c:v>
                </c:pt>
                <c:pt idx="565">
                  <c:v>0.3278114391796445</c:v>
                </c:pt>
                <c:pt idx="566">
                  <c:v>0.32793654922111343</c:v>
                </c:pt>
                <c:pt idx="567">
                  <c:v>0.32804319645580654</c:v>
                </c:pt>
                <c:pt idx="568">
                  <c:v>0.32818003255320627</c:v>
                </c:pt>
                <c:pt idx="569">
                  <c:v>0.3283016512626869</c:v>
                </c:pt>
                <c:pt idx="570">
                  <c:v>0.32838829393203023</c:v>
                </c:pt>
                <c:pt idx="571">
                  <c:v>0.32852582389896179</c:v>
                </c:pt>
                <c:pt idx="572">
                  <c:v>0.32862198899436118</c:v>
                </c:pt>
                <c:pt idx="573">
                  <c:v>0.32875635717685925</c:v>
                </c:pt>
                <c:pt idx="574">
                  <c:v>0.32889034640447307</c:v>
                </c:pt>
                <c:pt idx="575">
                  <c:v>0.32901605498045966</c:v>
                </c:pt>
                <c:pt idx="576">
                  <c:v>0.32910219922355061</c:v>
                </c:pt>
                <c:pt idx="577">
                  <c:v>0.32919193089239202</c:v>
                </c:pt>
                <c:pt idx="578">
                  <c:v>0.32929367355151479</c:v>
                </c:pt>
                <c:pt idx="579">
                  <c:v>0.32939366933896586</c:v>
                </c:pt>
                <c:pt idx="580">
                  <c:v>0.32955309742521682</c:v>
                </c:pt>
                <c:pt idx="581">
                  <c:v>0.32969025105425886</c:v>
                </c:pt>
                <c:pt idx="582">
                  <c:v>0.32983162693361789</c:v>
                </c:pt>
                <c:pt idx="583">
                  <c:v>0.32995359326077039</c:v>
                </c:pt>
                <c:pt idx="584">
                  <c:v>0.33005700104902863</c:v>
                </c:pt>
                <c:pt idx="585">
                  <c:v>0.3302600442309776</c:v>
                </c:pt>
                <c:pt idx="586">
                  <c:v>0.3304193274049691</c:v>
                </c:pt>
                <c:pt idx="587">
                  <c:v>0.33050619263017972</c:v>
                </c:pt>
                <c:pt idx="588">
                  <c:v>0.33054891945203202</c:v>
                </c:pt>
                <c:pt idx="589">
                  <c:v>0.33064098307694084</c:v>
                </c:pt>
                <c:pt idx="590">
                  <c:v>0.33080392751534787</c:v>
                </c:pt>
                <c:pt idx="591">
                  <c:v>0.33097421515656789</c:v>
                </c:pt>
                <c:pt idx="592">
                  <c:v>0.33099031548927188</c:v>
                </c:pt>
                <c:pt idx="593">
                  <c:v>0.33107373975299431</c:v>
                </c:pt>
                <c:pt idx="594">
                  <c:v>0.33122963559624446</c:v>
                </c:pt>
                <c:pt idx="595">
                  <c:v>0.33130980245378727</c:v>
                </c:pt>
                <c:pt idx="596">
                  <c:v>0.3313829475069035</c:v>
                </c:pt>
                <c:pt idx="597">
                  <c:v>0.33151370463615043</c:v>
                </c:pt>
                <c:pt idx="598">
                  <c:v>0.33169933499366516</c:v>
                </c:pt>
                <c:pt idx="599">
                  <c:v>0.33172876017428649</c:v>
                </c:pt>
                <c:pt idx="600">
                  <c:v>0.33182540229245328</c:v>
                </c:pt>
                <c:pt idx="601">
                  <c:v>0.3319961225513593</c:v>
                </c:pt>
                <c:pt idx="602">
                  <c:v>0.33211084368864718</c:v>
                </c:pt>
                <c:pt idx="603">
                  <c:v>0.33219679202673319</c:v>
                </c:pt>
                <c:pt idx="604">
                  <c:v>0.33223269371283665</c:v>
                </c:pt>
                <c:pt idx="605">
                  <c:v>0.33229459175087622</c:v>
                </c:pt>
                <c:pt idx="606">
                  <c:v>0.33245846279225777</c:v>
                </c:pt>
                <c:pt idx="607">
                  <c:v>0.33261811694189553</c:v>
                </c:pt>
                <c:pt idx="608">
                  <c:v>0.33277168922393519</c:v>
                </c:pt>
                <c:pt idx="609">
                  <c:v>0.33286229224436431</c:v>
                </c:pt>
                <c:pt idx="610">
                  <c:v>0.33287766160832627</c:v>
                </c:pt>
                <c:pt idx="611">
                  <c:v>0.33300275222482151</c:v>
                </c:pt>
                <c:pt idx="612">
                  <c:v>0.33311187196798092</c:v>
                </c:pt>
                <c:pt idx="613">
                  <c:v>0.33317288952271923</c:v>
                </c:pt>
                <c:pt idx="614">
                  <c:v>0.33337034978205909</c:v>
                </c:pt>
                <c:pt idx="615">
                  <c:v>0.33352751345831222</c:v>
                </c:pt>
                <c:pt idx="616">
                  <c:v>0.33360017244340989</c:v>
                </c:pt>
                <c:pt idx="617">
                  <c:v>0.33374532076333124</c:v>
                </c:pt>
                <c:pt idx="618">
                  <c:v>0.33389540743461632</c:v>
                </c:pt>
                <c:pt idx="619">
                  <c:v>0.33400601723593581</c:v>
                </c:pt>
                <c:pt idx="620">
                  <c:v>0.33417264246324502</c:v>
                </c:pt>
                <c:pt idx="621">
                  <c:v>0.33437181704471525</c:v>
                </c:pt>
                <c:pt idx="622">
                  <c:v>0.33461133440737773</c:v>
                </c:pt>
                <c:pt idx="623">
                  <c:v>0.3347859180978337</c:v>
                </c:pt>
                <c:pt idx="624">
                  <c:v>0.33486515278675677</c:v>
                </c:pt>
                <c:pt idx="625">
                  <c:v>0.33501231318958857</c:v>
                </c:pt>
                <c:pt idx="626">
                  <c:v>0.33519850690026814</c:v>
                </c:pt>
                <c:pt idx="627">
                  <c:v>0.33539844194713292</c:v>
                </c:pt>
                <c:pt idx="628">
                  <c:v>0.33545862871179738</c:v>
                </c:pt>
                <c:pt idx="629">
                  <c:v>0.33558517956199529</c:v>
                </c:pt>
                <c:pt idx="630">
                  <c:v>0.33579421635570778</c:v>
                </c:pt>
                <c:pt idx="631">
                  <c:v>0.33601067953165847</c:v>
                </c:pt>
                <c:pt idx="632">
                  <c:v>0.33609205288264671</c:v>
                </c:pt>
                <c:pt idx="633">
                  <c:v>0.33619811059091731</c:v>
                </c:pt>
                <c:pt idx="634">
                  <c:v>0.3363432578222228</c:v>
                </c:pt>
                <c:pt idx="635">
                  <c:v>0.33652377407508</c:v>
                </c:pt>
                <c:pt idx="636">
                  <c:v>0.33665096972784908</c:v>
                </c:pt>
                <c:pt idx="637">
                  <c:v>0.33676400205878892</c:v>
                </c:pt>
                <c:pt idx="638">
                  <c:v>0.33684894460777676</c:v>
                </c:pt>
                <c:pt idx="639">
                  <c:v>0.33691011818793726</c:v>
                </c:pt>
                <c:pt idx="640">
                  <c:v>0.33706289528750349</c:v>
                </c:pt>
                <c:pt idx="641">
                  <c:v>0.33727410726826657</c:v>
                </c:pt>
                <c:pt idx="642">
                  <c:v>0.33751217738153638</c:v>
                </c:pt>
                <c:pt idx="643">
                  <c:v>0.33755914790586489</c:v>
                </c:pt>
                <c:pt idx="644">
                  <c:v>0.33759629852943535</c:v>
                </c:pt>
                <c:pt idx="645">
                  <c:v>0.33773359303542988</c:v>
                </c:pt>
                <c:pt idx="646">
                  <c:v>0.3379142552168905</c:v>
                </c:pt>
                <c:pt idx="647">
                  <c:v>0.33794176276581706</c:v>
                </c:pt>
                <c:pt idx="648">
                  <c:v>0.33792577354454334</c:v>
                </c:pt>
                <c:pt idx="649">
                  <c:v>0.33797757117788696</c:v>
                </c:pt>
                <c:pt idx="650">
                  <c:v>0.33819083511522613</c:v>
                </c:pt>
                <c:pt idx="651">
                  <c:v>0.33821739012808116</c:v>
                </c:pt>
                <c:pt idx="652">
                  <c:v>0.33827354885894362</c:v>
                </c:pt>
                <c:pt idx="653">
                  <c:v>0.33838802498277004</c:v>
                </c:pt>
                <c:pt idx="654">
                  <c:v>0.33856084446381129</c:v>
                </c:pt>
                <c:pt idx="655">
                  <c:v>0.33867682324304377</c:v>
                </c:pt>
                <c:pt idx="656">
                  <c:v>0.33880733851701589</c:v>
                </c:pt>
                <c:pt idx="657">
                  <c:v>0.33887138221289587</c:v>
                </c:pt>
                <c:pt idx="658">
                  <c:v>0.33896314092763563</c:v>
                </c:pt>
                <c:pt idx="659">
                  <c:v>0.33903378001637324</c:v>
                </c:pt>
                <c:pt idx="660">
                  <c:v>0.33913590548728328</c:v>
                </c:pt>
                <c:pt idx="661">
                  <c:v>0.33925745639992405</c:v>
                </c:pt>
                <c:pt idx="662">
                  <c:v>0.33921513838983269</c:v>
                </c:pt>
                <c:pt idx="663">
                  <c:v>0.33917797977270986</c:v>
                </c:pt>
                <c:pt idx="664">
                  <c:v>0.33925989382768718</c:v>
                </c:pt>
                <c:pt idx="665">
                  <c:v>0.33941632822322232</c:v>
                </c:pt>
                <c:pt idx="666">
                  <c:v>0.33948492560137655</c:v>
                </c:pt>
                <c:pt idx="667">
                  <c:v>0.33956226329924971</c:v>
                </c:pt>
                <c:pt idx="668">
                  <c:v>0.33968830812280931</c:v>
                </c:pt>
                <c:pt idx="669">
                  <c:v>0.3397520101247688</c:v>
                </c:pt>
                <c:pt idx="670">
                  <c:v>0.339798077735536</c:v>
                </c:pt>
                <c:pt idx="671">
                  <c:v>0.3399139271226399</c:v>
                </c:pt>
                <c:pt idx="672">
                  <c:v>0.34012737421999151</c:v>
                </c:pt>
                <c:pt idx="673">
                  <c:v>0.34029462742251976</c:v>
                </c:pt>
                <c:pt idx="674">
                  <c:v>0.34035763495607424</c:v>
                </c:pt>
                <c:pt idx="675">
                  <c:v>0.34042911274173354</c:v>
                </c:pt>
                <c:pt idx="676">
                  <c:v>0.34055177878789517</c:v>
                </c:pt>
                <c:pt idx="677">
                  <c:v>0.34063986516311379</c:v>
                </c:pt>
                <c:pt idx="678">
                  <c:v>0.34073701629976688</c:v>
                </c:pt>
                <c:pt idx="679">
                  <c:v>0.34082603993933075</c:v>
                </c:pt>
                <c:pt idx="680">
                  <c:v>0.34093405422875217</c:v>
                </c:pt>
                <c:pt idx="681">
                  <c:v>0.34101487824333088</c:v>
                </c:pt>
                <c:pt idx="682">
                  <c:v>0.34112355011579404</c:v>
                </c:pt>
                <c:pt idx="683">
                  <c:v>0.34124824079838495</c:v>
                </c:pt>
                <c:pt idx="684">
                  <c:v>0.34135969450633841</c:v>
                </c:pt>
                <c:pt idx="685">
                  <c:v>0.34147504866703393</c:v>
                </c:pt>
                <c:pt idx="686">
                  <c:v>0.34157183461274981</c:v>
                </c:pt>
                <c:pt idx="687">
                  <c:v>0.3416232246932312</c:v>
                </c:pt>
                <c:pt idx="688">
                  <c:v>0.34170112252499979</c:v>
                </c:pt>
                <c:pt idx="689">
                  <c:v>0.34182276180493937</c:v>
                </c:pt>
                <c:pt idx="690">
                  <c:v>0.34190228189871918</c:v>
                </c:pt>
                <c:pt idx="691">
                  <c:v>0.34196306174387309</c:v>
                </c:pt>
                <c:pt idx="692">
                  <c:v>0.34206705111930852</c:v>
                </c:pt>
                <c:pt idx="693">
                  <c:v>0.34219618058081042</c:v>
                </c:pt>
                <c:pt idx="694">
                  <c:v>0.34229543236113008</c:v>
                </c:pt>
                <c:pt idx="695">
                  <c:v>0.34239068268347239</c:v>
                </c:pt>
                <c:pt idx="696">
                  <c:v>0.34250315320838048</c:v>
                </c:pt>
                <c:pt idx="697">
                  <c:v>0.34254119237521646</c:v>
                </c:pt>
                <c:pt idx="698">
                  <c:v>0.34263074563781104</c:v>
                </c:pt>
                <c:pt idx="699">
                  <c:v>0.34272512208811473</c:v>
                </c:pt>
                <c:pt idx="700">
                  <c:v>0.34280312242392874</c:v>
                </c:pt>
                <c:pt idx="701">
                  <c:v>0.34294405818078721</c:v>
                </c:pt>
                <c:pt idx="702">
                  <c:v>0.34304704378173395</c:v>
                </c:pt>
                <c:pt idx="703">
                  <c:v>0.34313841562324043</c:v>
                </c:pt>
                <c:pt idx="704">
                  <c:v>0.34324449074520863</c:v>
                </c:pt>
                <c:pt idx="705">
                  <c:v>0.34332271436348494</c:v>
                </c:pt>
                <c:pt idx="706">
                  <c:v>0.34337891922542479</c:v>
                </c:pt>
                <c:pt idx="707">
                  <c:v>0.34344104719495999</c:v>
                </c:pt>
                <c:pt idx="708">
                  <c:v>0.34349166373650525</c:v>
                </c:pt>
                <c:pt idx="709">
                  <c:v>0.34355588965225997</c:v>
                </c:pt>
                <c:pt idx="710">
                  <c:v>0.34363037467184893</c:v>
                </c:pt>
                <c:pt idx="711">
                  <c:v>0.3436829109423159</c:v>
                </c:pt>
                <c:pt idx="712">
                  <c:v>0.34372720651490618</c:v>
                </c:pt>
                <c:pt idx="713">
                  <c:v>0.34374074373149766</c:v>
                </c:pt>
                <c:pt idx="714">
                  <c:v>0.34378413383633522</c:v>
                </c:pt>
                <c:pt idx="715">
                  <c:v>0.34383842150471011</c:v>
                </c:pt>
                <c:pt idx="716">
                  <c:v>0.34389485699342898</c:v>
                </c:pt>
                <c:pt idx="717">
                  <c:v>0.34396307278682131</c:v>
                </c:pt>
                <c:pt idx="718">
                  <c:v>0.34402852813321366</c:v>
                </c:pt>
                <c:pt idx="719">
                  <c:v>0.34406834480415355</c:v>
                </c:pt>
                <c:pt idx="720">
                  <c:v>0.34413719557998729</c:v>
                </c:pt>
                <c:pt idx="721">
                  <c:v>0.34419472368641219</c:v>
                </c:pt>
                <c:pt idx="722">
                  <c:v>0.34422990648055896</c:v>
                </c:pt>
                <c:pt idx="723">
                  <c:v>0.34434040538098981</c:v>
                </c:pt>
                <c:pt idx="724">
                  <c:v>0.34445504705482216</c:v>
                </c:pt>
                <c:pt idx="725">
                  <c:v>0.3445222318266899</c:v>
                </c:pt>
                <c:pt idx="726">
                  <c:v>0.34463842958856566</c:v>
                </c:pt>
                <c:pt idx="727">
                  <c:v>0.34473957159173896</c:v>
                </c:pt>
                <c:pt idx="728">
                  <c:v>0.34480686425427093</c:v>
                </c:pt>
                <c:pt idx="729">
                  <c:v>0.34489168482217408</c:v>
                </c:pt>
                <c:pt idx="730">
                  <c:v>0.34498733892742289</c:v>
                </c:pt>
                <c:pt idx="731">
                  <c:v>0.34507021213250083</c:v>
                </c:pt>
                <c:pt idx="732">
                  <c:v>0.34515979162143468</c:v>
                </c:pt>
                <c:pt idx="733">
                  <c:v>0.34527728035019428</c:v>
                </c:pt>
                <c:pt idx="734">
                  <c:v>0.34540773604364089</c:v>
                </c:pt>
                <c:pt idx="735">
                  <c:v>0.34555533259620169</c:v>
                </c:pt>
                <c:pt idx="736">
                  <c:v>0.34568572779308088</c:v>
                </c:pt>
                <c:pt idx="737">
                  <c:v>0.34581669388979713</c:v>
                </c:pt>
                <c:pt idx="738">
                  <c:v>0.3459512463642469</c:v>
                </c:pt>
                <c:pt idx="739">
                  <c:v>0.34606495515155317</c:v>
                </c:pt>
                <c:pt idx="740">
                  <c:v>0.34620342372676011</c:v>
                </c:pt>
                <c:pt idx="741">
                  <c:v>0.34635937276271783</c:v>
                </c:pt>
                <c:pt idx="742">
                  <c:v>0.34649841020659661</c:v>
                </c:pt>
                <c:pt idx="743">
                  <c:v>0.34662727351082867</c:v>
                </c:pt>
                <c:pt idx="744">
                  <c:v>0.34676142810109184</c:v>
                </c:pt>
                <c:pt idx="745">
                  <c:v>0.34693119527931687</c:v>
                </c:pt>
                <c:pt idx="746">
                  <c:v>0.34710201587640838</c:v>
                </c:pt>
                <c:pt idx="747">
                  <c:v>0.34727371599162332</c:v>
                </c:pt>
                <c:pt idx="748">
                  <c:v>0.34746743132051844</c:v>
                </c:pt>
                <c:pt idx="749">
                  <c:v>0.34762662857085541</c:v>
                </c:pt>
                <c:pt idx="750">
                  <c:v>0.34781569879778712</c:v>
                </c:pt>
                <c:pt idx="751">
                  <c:v>0.34801114135423611</c:v>
                </c:pt>
                <c:pt idx="752">
                  <c:v>0.34817970957776434</c:v>
                </c:pt>
                <c:pt idx="753">
                  <c:v>0.34833624338779251</c:v>
                </c:pt>
                <c:pt idx="754">
                  <c:v>0.34846305270202843</c:v>
                </c:pt>
                <c:pt idx="755">
                  <c:v>0.34857888340855814</c:v>
                </c:pt>
                <c:pt idx="756">
                  <c:v>0.34873531192347818</c:v>
                </c:pt>
                <c:pt idx="757">
                  <c:v>0.3489201677244762</c:v>
                </c:pt>
                <c:pt idx="758">
                  <c:v>0.34909192506198933</c:v>
                </c:pt>
                <c:pt idx="759">
                  <c:v>0.3492798858426463</c:v>
                </c:pt>
                <c:pt idx="760">
                  <c:v>0.34945576236971804</c:v>
                </c:pt>
                <c:pt idx="761">
                  <c:v>0.34961107628696558</c:v>
                </c:pt>
                <c:pt idx="762">
                  <c:v>0.34973913250928507</c:v>
                </c:pt>
                <c:pt idx="763">
                  <c:v>0.34984943819077158</c:v>
                </c:pt>
                <c:pt idx="764">
                  <c:v>0.34998751100380421</c:v>
                </c:pt>
                <c:pt idx="765">
                  <c:v>0.3501140608234799</c:v>
                </c:pt>
                <c:pt idx="766">
                  <c:v>0.35019170548128215</c:v>
                </c:pt>
                <c:pt idx="767">
                  <c:v>0.35026939071630103</c:v>
                </c:pt>
                <c:pt idx="768">
                  <c:v>0.35032902557613688</c:v>
                </c:pt>
                <c:pt idx="769">
                  <c:v>0.35038586609244282</c:v>
                </c:pt>
                <c:pt idx="770">
                  <c:v>0.35044863181486391</c:v>
                </c:pt>
                <c:pt idx="771">
                  <c:v>0.35052215474480547</c:v>
                </c:pt>
                <c:pt idx="772">
                  <c:v>0.35059366166025896</c:v>
                </c:pt>
                <c:pt idx="773">
                  <c:v>0.35066951628857507</c:v>
                </c:pt>
                <c:pt idx="774">
                  <c:v>0.35076823873678231</c:v>
                </c:pt>
                <c:pt idx="775">
                  <c:v>0.35082092312099639</c:v>
                </c:pt>
                <c:pt idx="776">
                  <c:v>0.3508541965045921</c:v>
                </c:pt>
                <c:pt idx="777">
                  <c:v>0.350885733299452</c:v>
                </c:pt>
                <c:pt idx="778">
                  <c:v>0.35091115923103472</c:v>
                </c:pt>
                <c:pt idx="779">
                  <c:v>0.35095540366850808</c:v>
                </c:pt>
                <c:pt idx="780">
                  <c:v>0.35101428321173272</c:v>
                </c:pt>
                <c:pt idx="781">
                  <c:v>0.3510635895472527</c:v>
                </c:pt>
                <c:pt idx="782">
                  <c:v>0.35107818348765302</c:v>
                </c:pt>
                <c:pt idx="783">
                  <c:v>0.35106999325270033</c:v>
                </c:pt>
                <c:pt idx="784">
                  <c:v>0.3510513511248296</c:v>
                </c:pt>
                <c:pt idx="785">
                  <c:v>0.35103342340137922</c:v>
                </c:pt>
                <c:pt idx="786">
                  <c:v>0.35103245118965271</c:v>
                </c:pt>
                <c:pt idx="787">
                  <c:v>0.35104580609780206</c:v>
                </c:pt>
                <c:pt idx="788">
                  <c:v>0.3510495875431115</c:v>
                </c:pt>
                <c:pt idx="789">
                  <c:v>0.35103253414289548</c:v>
                </c:pt>
                <c:pt idx="790">
                  <c:v>0.35100343848826987</c:v>
                </c:pt>
                <c:pt idx="791">
                  <c:v>0.35096825474259513</c:v>
                </c:pt>
                <c:pt idx="792">
                  <c:v>0.35091324223720699</c:v>
                </c:pt>
                <c:pt idx="793">
                  <c:v>0.35085531162049782</c:v>
                </c:pt>
                <c:pt idx="794">
                  <c:v>0.3508230080584081</c:v>
                </c:pt>
                <c:pt idx="795">
                  <c:v>0.35081680739848692</c:v>
                </c:pt>
                <c:pt idx="796">
                  <c:v>0.3508115345923411</c:v>
                </c:pt>
                <c:pt idx="797">
                  <c:v>0.3507976384357645</c:v>
                </c:pt>
                <c:pt idx="798">
                  <c:v>0.35077812517172485</c:v>
                </c:pt>
                <c:pt idx="799">
                  <c:v>0.35076181886355834</c:v>
                </c:pt>
                <c:pt idx="800">
                  <c:v>0.35072052353108862</c:v>
                </c:pt>
                <c:pt idx="801">
                  <c:v>0.35070103472940328</c:v>
                </c:pt>
                <c:pt idx="802">
                  <c:v>0.35071745638204294</c:v>
                </c:pt>
                <c:pt idx="803">
                  <c:v>0.3507271318046063</c:v>
                </c:pt>
                <c:pt idx="804">
                  <c:v>0.35075127669133194</c:v>
                </c:pt>
                <c:pt idx="805">
                  <c:v>0.3507773960441456</c:v>
                </c:pt>
                <c:pt idx="806">
                  <c:v>0.3508044560170564</c:v>
                </c:pt>
                <c:pt idx="807">
                  <c:v>0.35083514407147215</c:v>
                </c:pt>
                <c:pt idx="808">
                  <c:v>0.35087614781349652</c:v>
                </c:pt>
                <c:pt idx="809">
                  <c:v>0.35092493111304052</c:v>
                </c:pt>
                <c:pt idx="810">
                  <c:v>0.35097887578651804</c:v>
                </c:pt>
                <c:pt idx="811">
                  <c:v>0.35104896194748719</c:v>
                </c:pt>
                <c:pt idx="812">
                  <c:v>0.35110338540627328</c:v>
                </c:pt>
                <c:pt idx="813">
                  <c:v>0.35115669282497969</c:v>
                </c:pt>
                <c:pt idx="814">
                  <c:v>0.3512186906013659</c:v>
                </c:pt>
                <c:pt idx="815">
                  <c:v>0.3512701145469721</c:v>
                </c:pt>
                <c:pt idx="816">
                  <c:v>0.35133173416341035</c:v>
                </c:pt>
                <c:pt idx="817">
                  <c:v>0.35141737081448116</c:v>
                </c:pt>
                <c:pt idx="818">
                  <c:v>0.35149567837619689</c:v>
                </c:pt>
                <c:pt idx="819">
                  <c:v>0.35157763105419887</c:v>
                </c:pt>
                <c:pt idx="820">
                  <c:v>0.35164487303083564</c:v>
                </c:pt>
                <c:pt idx="821">
                  <c:v>0.35172093129080362</c:v>
                </c:pt>
                <c:pt idx="822">
                  <c:v>0.35178344477140305</c:v>
                </c:pt>
                <c:pt idx="823">
                  <c:v>0.35185388905162296</c:v>
                </c:pt>
                <c:pt idx="824">
                  <c:v>0.35194152776365045</c:v>
                </c:pt>
                <c:pt idx="825">
                  <c:v>0.35201770599885968</c:v>
                </c:pt>
                <c:pt idx="826">
                  <c:v>0.3520898023211731</c:v>
                </c:pt>
                <c:pt idx="827">
                  <c:v>0.35216251149148081</c:v>
                </c:pt>
                <c:pt idx="828">
                  <c:v>0.35222837992346029</c:v>
                </c:pt>
                <c:pt idx="829">
                  <c:v>0.35229223516785552</c:v>
                </c:pt>
                <c:pt idx="830">
                  <c:v>0.35234589363607399</c:v>
                </c:pt>
                <c:pt idx="831">
                  <c:v>0.35239522726382438</c:v>
                </c:pt>
                <c:pt idx="832">
                  <c:v>0.3524608976767889</c:v>
                </c:pt>
                <c:pt idx="833">
                  <c:v>0.35253413754889179</c:v>
                </c:pt>
                <c:pt idx="834">
                  <c:v>0.35261261792715687</c:v>
                </c:pt>
                <c:pt idx="835">
                  <c:v>0.35268399987440269</c:v>
                </c:pt>
                <c:pt idx="836">
                  <c:v>0.35275333793140823</c:v>
                </c:pt>
                <c:pt idx="837">
                  <c:v>0.35282228635214774</c:v>
                </c:pt>
                <c:pt idx="838">
                  <c:v>0.35288938283476662</c:v>
                </c:pt>
                <c:pt idx="839">
                  <c:v>0.35295731975763789</c:v>
                </c:pt>
                <c:pt idx="840">
                  <c:v>0.35302465848147352</c:v>
                </c:pt>
                <c:pt idx="841">
                  <c:v>0.3530771545201965</c:v>
                </c:pt>
                <c:pt idx="842">
                  <c:v>0.35312838680082009</c:v>
                </c:pt>
                <c:pt idx="843">
                  <c:v>0.35318595982868706</c:v>
                </c:pt>
                <c:pt idx="844">
                  <c:v>0.35322683742634947</c:v>
                </c:pt>
                <c:pt idx="845">
                  <c:v>0.3532731318232149</c:v>
                </c:pt>
                <c:pt idx="846">
                  <c:v>0.35331160650886179</c:v>
                </c:pt>
                <c:pt idx="847">
                  <c:v>0.3533584944024466</c:v>
                </c:pt>
                <c:pt idx="848">
                  <c:v>0.35340648203788927</c:v>
                </c:pt>
                <c:pt idx="849">
                  <c:v>0.35344782261968732</c:v>
                </c:pt>
                <c:pt idx="850">
                  <c:v>0.35349517176352391</c:v>
                </c:pt>
                <c:pt idx="851">
                  <c:v>0.35354087248958166</c:v>
                </c:pt>
                <c:pt idx="852">
                  <c:v>0.3535929594909008</c:v>
                </c:pt>
                <c:pt idx="853">
                  <c:v>0.35365703154383715</c:v>
                </c:pt>
                <c:pt idx="854">
                  <c:v>0.35372660613646861</c:v>
                </c:pt>
                <c:pt idx="855">
                  <c:v>0.35377791303444273</c:v>
                </c:pt>
                <c:pt idx="856">
                  <c:v>0.35381453681150449</c:v>
                </c:pt>
                <c:pt idx="857">
                  <c:v>0.35385787812842562</c:v>
                </c:pt>
                <c:pt idx="858">
                  <c:v>0.35391052737588485</c:v>
                </c:pt>
                <c:pt idx="859">
                  <c:v>0.35395087825845012</c:v>
                </c:pt>
                <c:pt idx="860">
                  <c:v>0.35398685530715207</c:v>
                </c:pt>
                <c:pt idx="861">
                  <c:v>0.3540222247704457</c:v>
                </c:pt>
                <c:pt idx="862">
                  <c:v>0.35404640901037293</c:v>
                </c:pt>
                <c:pt idx="863">
                  <c:v>0.35406437444618621</c:v>
                </c:pt>
                <c:pt idx="864">
                  <c:v>0.35409132932442744</c:v>
                </c:pt>
                <c:pt idx="865">
                  <c:v>0.35413235347555827</c:v>
                </c:pt>
                <c:pt idx="866">
                  <c:v>0.35416181771325816</c:v>
                </c:pt>
                <c:pt idx="867">
                  <c:v>0.35418930268296428</c:v>
                </c:pt>
                <c:pt idx="868">
                  <c:v>0.3542184441111868</c:v>
                </c:pt>
                <c:pt idx="869">
                  <c:v>0.35424304774570742</c:v>
                </c:pt>
                <c:pt idx="870">
                  <c:v>0.3542653684022728</c:v>
                </c:pt>
                <c:pt idx="871">
                  <c:v>0.35428781401273729</c:v>
                </c:pt>
                <c:pt idx="872">
                  <c:v>0.35431010476685271</c:v>
                </c:pt>
                <c:pt idx="873">
                  <c:v>0.35432562562112951</c:v>
                </c:pt>
                <c:pt idx="874">
                  <c:v>0.35435299144984717</c:v>
                </c:pt>
                <c:pt idx="875">
                  <c:v>0.3543868478150336</c:v>
                </c:pt>
                <c:pt idx="876">
                  <c:v>0.35442080829005401</c:v>
                </c:pt>
                <c:pt idx="877">
                  <c:v>0.35446230021127789</c:v>
                </c:pt>
                <c:pt idx="878">
                  <c:v>0.35450549195430897</c:v>
                </c:pt>
                <c:pt idx="879">
                  <c:v>0.35453970739728219</c:v>
                </c:pt>
                <c:pt idx="880">
                  <c:v>0.35457339242539693</c:v>
                </c:pt>
                <c:pt idx="881">
                  <c:v>0.35460477066848856</c:v>
                </c:pt>
                <c:pt idx="882">
                  <c:v>0.35462719542155979</c:v>
                </c:pt>
                <c:pt idx="883">
                  <c:v>0.35465503060289238</c:v>
                </c:pt>
                <c:pt idx="884">
                  <c:v>0.35468667378472613</c:v>
                </c:pt>
                <c:pt idx="885">
                  <c:v>0.35471015588795113</c:v>
                </c:pt>
                <c:pt idx="886">
                  <c:v>0.35472946586560578</c:v>
                </c:pt>
                <c:pt idx="887">
                  <c:v>0.35476774624855034</c:v>
                </c:pt>
                <c:pt idx="888">
                  <c:v>0.35480650470746961</c:v>
                </c:pt>
                <c:pt idx="889">
                  <c:v>0.35484042362385521</c:v>
                </c:pt>
                <c:pt idx="890">
                  <c:v>0.35487742941768491</c:v>
                </c:pt>
                <c:pt idx="891">
                  <c:v>0.35489811238598845</c:v>
                </c:pt>
                <c:pt idx="892">
                  <c:v>0.35491883123370543</c:v>
                </c:pt>
                <c:pt idx="893">
                  <c:v>0.35493238427312512</c:v>
                </c:pt>
                <c:pt idx="894">
                  <c:v>0.35496139404258281</c:v>
                </c:pt>
                <c:pt idx="895">
                  <c:v>0.35498743725289206</c:v>
                </c:pt>
                <c:pt idx="896">
                  <c:v>0.35500889395905327</c:v>
                </c:pt>
                <c:pt idx="897">
                  <c:v>0.35503317516338112</c:v>
                </c:pt>
                <c:pt idx="898">
                  <c:v>0.35506501361284576</c:v>
                </c:pt>
                <c:pt idx="899">
                  <c:v>0.35510720004995067</c:v>
                </c:pt>
                <c:pt idx="900">
                  <c:v>0.35513618906591654</c:v>
                </c:pt>
                <c:pt idx="901">
                  <c:v>0.3551639439098313</c:v>
                </c:pt>
                <c:pt idx="902">
                  <c:v>0.35519814970891611</c:v>
                </c:pt>
                <c:pt idx="903">
                  <c:v>0.35522992392969477</c:v>
                </c:pt>
                <c:pt idx="904">
                  <c:v>0.35525259772523238</c:v>
                </c:pt>
                <c:pt idx="905">
                  <c:v>0.35529507496651896</c:v>
                </c:pt>
                <c:pt idx="906">
                  <c:v>0.35532826569189463</c:v>
                </c:pt>
                <c:pt idx="907">
                  <c:v>0.3553512243952332</c:v>
                </c:pt>
                <c:pt idx="908">
                  <c:v>0.3553679261096645</c:v>
                </c:pt>
                <c:pt idx="909">
                  <c:v>0.35539774082254016</c:v>
                </c:pt>
                <c:pt idx="910">
                  <c:v>0.35543673083167387</c:v>
                </c:pt>
                <c:pt idx="911">
                  <c:v>0.35546362181299379</c:v>
                </c:pt>
                <c:pt idx="912">
                  <c:v>0.355487536287237</c:v>
                </c:pt>
                <c:pt idx="913">
                  <c:v>0.35552586186194879</c:v>
                </c:pt>
                <c:pt idx="914">
                  <c:v>0.35556393629658728</c:v>
                </c:pt>
                <c:pt idx="915">
                  <c:v>0.35559537802798796</c:v>
                </c:pt>
                <c:pt idx="916">
                  <c:v>0.35563990944387625</c:v>
                </c:pt>
                <c:pt idx="917">
                  <c:v>0.35566859422578867</c:v>
                </c:pt>
                <c:pt idx="918">
                  <c:v>0.35568149845789526</c:v>
                </c:pt>
                <c:pt idx="919">
                  <c:v>0.35571221129238206</c:v>
                </c:pt>
                <c:pt idx="920">
                  <c:v>0.35574033031226066</c:v>
                </c:pt>
                <c:pt idx="921">
                  <c:v>0.35576344200595944</c:v>
                </c:pt>
                <c:pt idx="922">
                  <c:v>0.35578977095821873</c:v>
                </c:pt>
                <c:pt idx="923">
                  <c:v>0.35581202550517138</c:v>
                </c:pt>
                <c:pt idx="924">
                  <c:v>0.35582742001549056</c:v>
                </c:pt>
                <c:pt idx="925">
                  <c:v>0.3558330624393124</c:v>
                </c:pt>
                <c:pt idx="926">
                  <c:v>0.35584389062852395</c:v>
                </c:pt>
                <c:pt idx="927">
                  <c:v>0.35584682598117717</c:v>
                </c:pt>
                <c:pt idx="928">
                  <c:v>0.35585851420496817</c:v>
                </c:pt>
                <c:pt idx="929">
                  <c:v>0.35588263694795302</c:v>
                </c:pt>
                <c:pt idx="930">
                  <c:v>0.35591022610195044</c:v>
                </c:pt>
                <c:pt idx="931">
                  <c:v>0.35593641954958538</c:v>
                </c:pt>
                <c:pt idx="932">
                  <c:v>0.35595966678572011</c:v>
                </c:pt>
                <c:pt idx="933">
                  <c:v>0.35597628922646152</c:v>
                </c:pt>
                <c:pt idx="934">
                  <c:v>0.35598214031574343</c:v>
                </c:pt>
                <c:pt idx="935">
                  <c:v>0.3559926446045063</c:v>
                </c:pt>
                <c:pt idx="936">
                  <c:v>0.35600254056998243</c:v>
                </c:pt>
                <c:pt idx="937">
                  <c:v>0.3560165939287489</c:v>
                </c:pt>
                <c:pt idx="938">
                  <c:v>0.3560155822431057</c:v>
                </c:pt>
                <c:pt idx="939">
                  <c:v>0.35600002054259444</c:v>
                </c:pt>
                <c:pt idx="940">
                  <c:v>0.35598723670330074</c:v>
                </c:pt>
                <c:pt idx="941">
                  <c:v>0.35597252610076646</c:v>
                </c:pt>
                <c:pt idx="942">
                  <c:v>0.35595723259972045</c:v>
                </c:pt>
                <c:pt idx="943">
                  <c:v>0.3559369375664147</c:v>
                </c:pt>
                <c:pt idx="944">
                  <c:v>0.35591629418661314</c:v>
                </c:pt>
                <c:pt idx="945">
                  <c:v>0.35590167020367153</c:v>
                </c:pt>
                <c:pt idx="946">
                  <c:v>0.3558884280472257</c:v>
                </c:pt>
                <c:pt idx="947">
                  <c:v>0.35586437261057013</c:v>
                </c:pt>
                <c:pt idx="948">
                  <c:v>0.35583893420779483</c:v>
                </c:pt>
                <c:pt idx="949">
                  <c:v>0.35579376459700485</c:v>
                </c:pt>
                <c:pt idx="950">
                  <c:v>0.35573466457618858</c:v>
                </c:pt>
                <c:pt idx="951">
                  <c:v>0.35568402272465399</c:v>
                </c:pt>
                <c:pt idx="952">
                  <c:v>0.35562937292540542</c:v>
                </c:pt>
                <c:pt idx="953">
                  <c:v>0.3555915755329972</c:v>
                </c:pt>
                <c:pt idx="954">
                  <c:v>0.35554451402382986</c:v>
                </c:pt>
                <c:pt idx="955">
                  <c:v>0.35549041401750753</c:v>
                </c:pt>
                <c:pt idx="956">
                  <c:v>0.35545362626793392</c:v>
                </c:pt>
                <c:pt idx="957">
                  <c:v>0.35542677805630102</c:v>
                </c:pt>
                <c:pt idx="958">
                  <c:v>0.35541156184187578</c:v>
                </c:pt>
                <c:pt idx="959">
                  <c:v>0.35540178069518064</c:v>
                </c:pt>
                <c:pt idx="960">
                  <c:v>0.35538568659346775</c:v>
                </c:pt>
                <c:pt idx="961">
                  <c:v>0.35536380046311788</c:v>
                </c:pt>
                <c:pt idx="962">
                  <c:v>0.35536002082604856</c:v>
                </c:pt>
                <c:pt idx="963">
                  <c:v>0.35535178069452167</c:v>
                </c:pt>
                <c:pt idx="964">
                  <c:v>0.35537742102337583</c:v>
                </c:pt>
                <c:pt idx="965">
                  <c:v>0.35543626723085714</c:v>
                </c:pt>
                <c:pt idx="966">
                  <c:v>0.35548891832153756</c:v>
                </c:pt>
                <c:pt idx="967">
                  <c:v>0.35555775481664192</c:v>
                </c:pt>
                <c:pt idx="968">
                  <c:v>0.35563984578184954</c:v>
                </c:pt>
                <c:pt idx="969">
                  <c:v>0.35571659767090891</c:v>
                </c:pt>
                <c:pt idx="970">
                  <c:v>0.35581004629418311</c:v>
                </c:pt>
                <c:pt idx="971">
                  <c:v>0.35592550937317596</c:v>
                </c:pt>
                <c:pt idx="972">
                  <c:v>0.35604857894501357</c:v>
                </c:pt>
                <c:pt idx="973">
                  <c:v>0.35617984887043308</c:v>
                </c:pt>
                <c:pt idx="974">
                  <c:v>0.35631639232592222</c:v>
                </c:pt>
                <c:pt idx="975">
                  <c:v>0.35644497462064328</c:v>
                </c:pt>
                <c:pt idx="976">
                  <c:v>0.35658401109212035</c:v>
                </c:pt>
                <c:pt idx="977">
                  <c:v>0.35673185019865089</c:v>
                </c:pt>
                <c:pt idx="978">
                  <c:v>0.35687904266673059</c:v>
                </c:pt>
                <c:pt idx="979">
                  <c:v>0.35700966318660693</c:v>
                </c:pt>
                <c:pt idx="980">
                  <c:v>0.35715030069198428</c:v>
                </c:pt>
                <c:pt idx="981">
                  <c:v>0.35727914435714175</c:v>
                </c:pt>
                <c:pt idx="982">
                  <c:v>0.35740216026734689</c:v>
                </c:pt>
                <c:pt idx="983">
                  <c:v>0.35752213578392461</c:v>
                </c:pt>
                <c:pt idx="984">
                  <c:v>0.3576317163533333</c:v>
                </c:pt>
                <c:pt idx="985">
                  <c:v>0.35772641369187214</c:v>
                </c:pt>
                <c:pt idx="986">
                  <c:v>0.3578129606557599</c:v>
                </c:pt>
                <c:pt idx="987">
                  <c:v>0.35788691699355041</c:v>
                </c:pt>
                <c:pt idx="988">
                  <c:v>0.35795571053971437</c:v>
                </c:pt>
                <c:pt idx="989">
                  <c:v>0.35803006407075594</c:v>
                </c:pt>
                <c:pt idx="990">
                  <c:v>0.35809633596952262</c:v>
                </c:pt>
                <c:pt idx="991">
                  <c:v>0.35814436423741086</c:v>
                </c:pt>
                <c:pt idx="992">
                  <c:v>0.35819073847230271</c:v>
                </c:pt>
                <c:pt idx="993">
                  <c:v>0.35820765139662708</c:v>
                </c:pt>
                <c:pt idx="994">
                  <c:v>0.3581984505041293</c:v>
                </c:pt>
                <c:pt idx="995">
                  <c:v>0.35816787835236341</c:v>
                </c:pt>
                <c:pt idx="996">
                  <c:v>0.35813982765659741</c:v>
                </c:pt>
                <c:pt idx="997">
                  <c:v>0.35809713484191374</c:v>
                </c:pt>
                <c:pt idx="998">
                  <c:v>0.35806036160748494</c:v>
                </c:pt>
                <c:pt idx="999">
                  <c:v>0.35803277545830442</c:v>
                </c:pt>
                <c:pt idx="1000">
                  <c:v>0.35798047186740095</c:v>
                </c:pt>
                <c:pt idx="1001">
                  <c:v>0.35791279400777071</c:v>
                </c:pt>
                <c:pt idx="1002">
                  <c:v>0.35784643952283052</c:v>
                </c:pt>
                <c:pt idx="1003">
                  <c:v>0.3577631774101766</c:v>
                </c:pt>
                <c:pt idx="1004">
                  <c:v>0.35766078543002383</c:v>
                </c:pt>
                <c:pt idx="1005">
                  <c:v>0.35755707998555497</c:v>
                </c:pt>
                <c:pt idx="1006">
                  <c:v>0.3574461932899759</c:v>
                </c:pt>
                <c:pt idx="1007">
                  <c:v>0.35732525476275273</c:v>
                </c:pt>
                <c:pt idx="1008">
                  <c:v>0.35721156456984676</c:v>
                </c:pt>
                <c:pt idx="1009">
                  <c:v>0.35709573789838894</c:v>
                </c:pt>
                <c:pt idx="1010">
                  <c:v>0.35697216057630737</c:v>
                </c:pt>
                <c:pt idx="1011">
                  <c:v>0.35682166705503099</c:v>
                </c:pt>
                <c:pt idx="1012">
                  <c:v>0.3566539082325158</c:v>
                </c:pt>
                <c:pt idx="1013">
                  <c:v>0.3564795150257975</c:v>
                </c:pt>
                <c:pt idx="1014">
                  <c:v>0.35629855135928618</c:v>
                </c:pt>
                <c:pt idx="1015">
                  <c:v>0.35611240832746471</c:v>
                </c:pt>
                <c:pt idx="1016">
                  <c:v>0.35591690676269855</c:v>
                </c:pt>
                <c:pt idx="1017">
                  <c:v>0.35570920382845239</c:v>
                </c:pt>
                <c:pt idx="1018">
                  <c:v>0.35548419174644841</c:v>
                </c:pt>
                <c:pt idx="1019">
                  <c:v>0.35522876696774136</c:v>
                </c:pt>
                <c:pt idx="1020">
                  <c:v>0.35495210486927303</c:v>
                </c:pt>
                <c:pt idx="1021">
                  <c:v>0.35464318326546368</c:v>
                </c:pt>
                <c:pt idx="1022">
                  <c:v>0.35431458133909377</c:v>
                </c:pt>
                <c:pt idx="1023">
                  <c:v>0.3539593636795928</c:v>
                </c:pt>
                <c:pt idx="1024">
                  <c:v>0.35360162204937257</c:v>
                </c:pt>
                <c:pt idx="1025">
                  <c:v>0.35321351424301484</c:v>
                </c:pt>
                <c:pt idx="1026">
                  <c:v>0.35277826628853037</c:v>
                </c:pt>
                <c:pt idx="1027">
                  <c:v>0.35232216428223034</c:v>
                </c:pt>
                <c:pt idx="1028">
                  <c:v>0.35181797866388109</c:v>
                </c:pt>
                <c:pt idx="1029">
                  <c:v>0.35126756228103706</c:v>
                </c:pt>
                <c:pt idx="1030">
                  <c:v>0.35067555407548068</c:v>
                </c:pt>
                <c:pt idx="1031">
                  <c:v>0.35001928604313898</c:v>
                </c:pt>
                <c:pt idx="1032">
                  <c:v>0.34932890098151043</c:v>
                </c:pt>
                <c:pt idx="1033">
                  <c:v>0.34860006847998398</c:v>
                </c:pt>
                <c:pt idx="1034">
                  <c:v>0.34782748257781754</c:v>
                </c:pt>
                <c:pt idx="1035">
                  <c:v>0.34702410597794192</c:v>
                </c:pt>
                <c:pt idx="1036">
                  <c:v>0.34616321068136213</c:v>
                </c:pt>
                <c:pt idx="1037">
                  <c:v>0.34523459776781379</c:v>
                </c:pt>
                <c:pt idx="1038">
                  <c:v>0.34427079001530064</c:v>
                </c:pt>
                <c:pt idx="1039">
                  <c:v>0.34325930784060521</c:v>
                </c:pt>
                <c:pt idx="1040">
                  <c:v>0.34223757329002419</c:v>
                </c:pt>
                <c:pt idx="1041">
                  <c:v>0.34119190924577092</c:v>
                </c:pt>
                <c:pt idx="1042">
                  <c:v>0.34010290837697249</c:v>
                </c:pt>
                <c:pt idx="1043">
                  <c:v>0.33896761225569733</c:v>
                </c:pt>
                <c:pt idx="1044">
                  <c:v>0.33784590675301951</c:v>
                </c:pt>
                <c:pt idx="1045">
                  <c:v>0.33669052457779197</c:v>
                </c:pt>
                <c:pt idx="1046">
                  <c:v>0.33552339489004607</c:v>
                </c:pt>
                <c:pt idx="1047">
                  <c:v>0.33435944591366501</c:v>
                </c:pt>
                <c:pt idx="1048">
                  <c:v>0.33314944811509123</c:v>
                </c:pt>
                <c:pt idx="1049">
                  <c:v>0.33194334585722945</c:v>
                </c:pt>
                <c:pt idx="1050">
                  <c:v>0.33073121332320105</c:v>
                </c:pt>
                <c:pt idx="1051">
                  <c:v>0.3295371780727267</c:v>
                </c:pt>
                <c:pt idx="1052">
                  <c:v>0.32834689344559947</c:v>
                </c:pt>
                <c:pt idx="1053">
                  <c:v>0.32719140549498887</c:v>
                </c:pt>
                <c:pt idx="1054">
                  <c:v>0.3260308378320893</c:v>
                </c:pt>
                <c:pt idx="1055">
                  <c:v>0.32492646367671979</c:v>
                </c:pt>
                <c:pt idx="1056">
                  <c:v>0.32381611582753694</c:v>
                </c:pt>
                <c:pt idx="1057">
                  <c:v>0.32280271877774153</c:v>
                </c:pt>
                <c:pt idx="1058">
                  <c:v>0.32181329044892543</c:v>
                </c:pt>
                <c:pt idx="1059">
                  <c:v>0.32093807175432604</c:v>
                </c:pt>
                <c:pt idx="1060">
                  <c:v>0.3201375635770361</c:v>
                </c:pt>
                <c:pt idx="1061">
                  <c:v>0.31947631273741767</c:v>
                </c:pt>
                <c:pt idx="1062">
                  <c:v>0.31893226922765711</c:v>
                </c:pt>
                <c:pt idx="1063">
                  <c:v>0.31852811942934051</c:v>
                </c:pt>
                <c:pt idx="1064">
                  <c:v>0.31828496693559466</c:v>
                </c:pt>
                <c:pt idx="1065">
                  <c:v>0.31818442292873989</c:v>
                </c:pt>
                <c:pt idx="1066">
                  <c:v>0.3182366075733265</c:v>
                </c:pt>
                <c:pt idx="1067">
                  <c:v>0.31841631565755429</c:v>
                </c:pt>
                <c:pt idx="1068">
                  <c:v>0.31871983313151198</c:v>
                </c:pt>
                <c:pt idx="1069">
                  <c:v>0.31912609408626569</c:v>
                </c:pt>
                <c:pt idx="1070">
                  <c:v>0.31958424923118284</c:v>
                </c:pt>
                <c:pt idx="1071">
                  <c:v>0.32014131243039895</c:v>
                </c:pt>
                <c:pt idx="1072">
                  <c:v>0.32071856623998851</c:v>
                </c:pt>
                <c:pt idx="1073">
                  <c:v>0.32138496277022482</c:v>
                </c:pt>
                <c:pt idx="1074">
                  <c:v>0.32202691662022498</c:v>
                </c:pt>
                <c:pt idx="1075">
                  <c:v>0.32269370738575343</c:v>
                </c:pt>
                <c:pt idx="1076">
                  <c:v>0.32336176728597943</c:v>
                </c:pt>
                <c:pt idx="1077">
                  <c:v>0.32403364414414892</c:v>
                </c:pt>
                <c:pt idx="1078">
                  <c:v>0.32469715669169402</c:v>
                </c:pt>
                <c:pt idx="1079">
                  <c:v>0.32537996056600721</c:v>
                </c:pt>
                <c:pt idx="1080">
                  <c:v>0.32604159018179274</c:v>
                </c:pt>
                <c:pt idx="1081">
                  <c:v>0.32668495013379939</c:v>
                </c:pt>
                <c:pt idx="1082">
                  <c:v>0.32733083092174181</c:v>
                </c:pt>
                <c:pt idx="1083">
                  <c:v>0.32796470301340486</c:v>
                </c:pt>
                <c:pt idx="1084">
                  <c:v>0.3285954083308818</c:v>
                </c:pt>
                <c:pt idx="1085">
                  <c:v>0.32923229303565665</c:v>
                </c:pt>
                <c:pt idx="1086">
                  <c:v>0.32984415976912401</c:v>
                </c:pt>
                <c:pt idx="1087">
                  <c:v>0.33043769904385473</c:v>
                </c:pt>
                <c:pt idx="1088">
                  <c:v>0.33101759845167594</c:v>
                </c:pt>
                <c:pt idx="1089">
                  <c:v>0.33156392485682179</c:v>
                </c:pt>
                <c:pt idx="1090">
                  <c:v>0.33208870478945252</c:v>
                </c:pt>
                <c:pt idx="1091">
                  <c:v>0.33258364540433943</c:v>
                </c:pt>
                <c:pt idx="1092">
                  <c:v>0.33305145716080736</c:v>
                </c:pt>
                <c:pt idx="1093">
                  <c:v>0.33348722580910045</c:v>
                </c:pt>
                <c:pt idx="1094">
                  <c:v>0.33389176125349412</c:v>
                </c:pt>
                <c:pt idx="1095">
                  <c:v>0.33427492626144423</c:v>
                </c:pt>
                <c:pt idx="1096">
                  <c:v>0.33463924383387073</c:v>
                </c:pt>
                <c:pt idx="1097">
                  <c:v>0.33498240156572051</c:v>
                </c:pt>
                <c:pt idx="1098">
                  <c:v>0.33530092892422242</c:v>
                </c:pt>
                <c:pt idx="1099">
                  <c:v>0.33560117435270637</c:v>
                </c:pt>
                <c:pt idx="1100">
                  <c:v>0.33587936198061469</c:v>
                </c:pt>
                <c:pt idx="1101">
                  <c:v>0.33613106612779869</c:v>
                </c:pt>
                <c:pt idx="1102">
                  <c:v>0.33636433932391502</c:v>
                </c:pt>
                <c:pt idx="1103">
                  <c:v>0.33657055752877735</c:v>
                </c:pt>
                <c:pt idx="1104">
                  <c:v>0.33676410438818988</c:v>
                </c:pt>
                <c:pt idx="1105">
                  <c:v>0.3369430543996213</c:v>
                </c:pt>
                <c:pt idx="1106">
                  <c:v>0.33711039557536232</c:v>
                </c:pt>
                <c:pt idx="1107">
                  <c:v>0.33726824049572729</c:v>
                </c:pt>
                <c:pt idx="1108">
                  <c:v>0.33741486865623233</c:v>
                </c:pt>
                <c:pt idx="1109">
                  <c:v>0.33757342384429195</c:v>
                </c:pt>
                <c:pt idx="1110">
                  <c:v>0.33773503115962872</c:v>
                </c:pt>
                <c:pt idx="1111">
                  <c:v>0.33790280638688214</c:v>
                </c:pt>
                <c:pt idx="1112">
                  <c:v>0.33809204411997196</c:v>
                </c:pt>
                <c:pt idx="1113">
                  <c:v>0.33827902069689308</c:v>
                </c:pt>
                <c:pt idx="1114">
                  <c:v>0.3384769013667141</c:v>
                </c:pt>
                <c:pt idx="1115">
                  <c:v>0.33870124702345655</c:v>
                </c:pt>
                <c:pt idx="1116">
                  <c:v>0.33893260927207053</c:v>
                </c:pt>
                <c:pt idx="1117">
                  <c:v>0.33916700126281024</c:v>
                </c:pt>
                <c:pt idx="1118">
                  <c:v>0.33942744405938613</c:v>
                </c:pt>
                <c:pt idx="1119">
                  <c:v>0.33970219769847859</c:v>
                </c:pt>
                <c:pt idx="1120">
                  <c:v>0.33998159032063779</c:v>
                </c:pt>
                <c:pt idx="1121">
                  <c:v>0.3402858659882555</c:v>
                </c:pt>
                <c:pt idx="1122">
                  <c:v>0.34058892101662863</c:v>
                </c:pt>
                <c:pt idx="1123">
                  <c:v>0.34089153931687638</c:v>
                </c:pt>
                <c:pt idx="1124">
                  <c:v>0.34121002729784772</c:v>
                </c:pt>
                <c:pt idx="1125">
                  <c:v>0.34153054548884909</c:v>
                </c:pt>
                <c:pt idx="1126">
                  <c:v>0.34187000381685356</c:v>
                </c:pt>
                <c:pt idx="1127">
                  <c:v>0.3422087197080903</c:v>
                </c:pt>
                <c:pt idx="1128">
                  <c:v>0.34252826602554892</c:v>
                </c:pt>
                <c:pt idx="1129">
                  <c:v>0.34284488758135806</c:v>
                </c:pt>
                <c:pt idx="1130">
                  <c:v>0.34314374127626723</c:v>
                </c:pt>
                <c:pt idx="1131">
                  <c:v>0.3434349364311835</c:v>
                </c:pt>
                <c:pt idx="1132">
                  <c:v>0.34374680959389886</c:v>
                </c:pt>
                <c:pt idx="1133">
                  <c:v>0.34404169037495286</c:v>
                </c:pt>
                <c:pt idx="1134">
                  <c:v>0.34433372868957973</c:v>
                </c:pt>
                <c:pt idx="1135">
                  <c:v>0.34464090857144036</c:v>
                </c:pt>
                <c:pt idx="1136">
                  <c:v>0.34492927357997</c:v>
                </c:pt>
                <c:pt idx="1137">
                  <c:v>0.34521406234712693</c:v>
                </c:pt>
                <c:pt idx="1138">
                  <c:v>0.34549645175275345</c:v>
                </c:pt>
                <c:pt idx="1139">
                  <c:v>0.34576788562572314</c:v>
                </c:pt>
                <c:pt idx="1140">
                  <c:v>0.34602407493560255</c:v>
                </c:pt>
                <c:pt idx="1141">
                  <c:v>0.34628096572563533</c:v>
                </c:pt>
                <c:pt idx="1142">
                  <c:v>0.34652997444772904</c:v>
                </c:pt>
                <c:pt idx="1143">
                  <c:v>0.34677810775689871</c:v>
                </c:pt>
                <c:pt idx="1144">
                  <c:v>0.34702674691249813</c:v>
                </c:pt>
                <c:pt idx="1145">
                  <c:v>0.34727324399900938</c:v>
                </c:pt>
                <c:pt idx="1146">
                  <c:v>0.34752121604760666</c:v>
                </c:pt>
                <c:pt idx="1147">
                  <c:v>0.34776020901925114</c:v>
                </c:pt>
                <c:pt idx="1148">
                  <c:v>0.34798639059085318</c:v>
                </c:pt>
                <c:pt idx="1149">
                  <c:v>0.34820899037841313</c:v>
                </c:pt>
                <c:pt idx="1150">
                  <c:v>0.34842833580799143</c:v>
                </c:pt>
                <c:pt idx="1151">
                  <c:v>0.34864445444930858</c:v>
                </c:pt>
                <c:pt idx="1152">
                  <c:v>0.34885248654184481</c:v>
                </c:pt>
                <c:pt idx="1153">
                  <c:v>0.34906156831769636</c:v>
                </c:pt>
                <c:pt idx="1154">
                  <c:v>0.34926999253368401</c:v>
                </c:pt>
                <c:pt idx="1155">
                  <c:v>0.34946866327025</c:v>
                </c:pt>
                <c:pt idx="1156">
                  <c:v>0.34967483834288465</c:v>
                </c:pt>
                <c:pt idx="1157">
                  <c:v>0.34988187454758246</c:v>
                </c:pt>
                <c:pt idx="1158">
                  <c:v>0.35007055608658327</c:v>
                </c:pt>
                <c:pt idx="1159">
                  <c:v>0.35026631498478117</c:v>
                </c:pt>
                <c:pt idx="1160">
                  <c:v>0.35045681423164754</c:v>
                </c:pt>
                <c:pt idx="1161">
                  <c:v>0.35064480452088737</c:v>
                </c:pt>
                <c:pt idx="1162">
                  <c:v>0.35082692359411</c:v>
                </c:pt>
                <c:pt idx="1163">
                  <c:v>0.35100940579664602</c:v>
                </c:pt>
                <c:pt idx="1164">
                  <c:v>0.35117578175558922</c:v>
                </c:pt>
                <c:pt idx="1165">
                  <c:v>0.35132870100513758</c:v>
                </c:pt>
                <c:pt idx="1166">
                  <c:v>0.35149068148607215</c:v>
                </c:pt>
                <c:pt idx="1167">
                  <c:v>0.35164359161995767</c:v>
                </c:pt>
                <c:pt idx="1168">
                  <c:v>0.35180835584620729</c:v>
                </c:pt>
                <c:pt idx="1169">
                  <c:v>0.35198623379237143</c:v>
                </c:pt>
                <c:pt idx="1170">
                  <c:v>0.35214311995124942</c:v>
                </c:pt>
                <c:pt idx="1171">
                  <c:v>0.35228979234422453</c:v>
                </c:pt>
                <c:pt idx="1172">
                  <c:v>0.35244480114414395</c:v>
                </c:pt>
                <c:pt idx="1173">
                  <c:v>0.35258826638799973</c:v>
                </c:pt>
                <c:pt idx="1174">
                  <c:v>0.35273556829882269</c:v>
                </c:pt>
                <c:pt idx="1175">
                  <c:v>0.35289501993205219</c:v>
                </c:pt>
                <c:pt idx="1176">
                  <c:v>0.35303743558169004</c:v>
                </c:pt>
                <c:pt idx="1177">
                  <c:v>0.35318173314450063</c:v>
                </c:pt>
                <c:pt idx="1178">
                  <c:v>0.35333283349977629</c:v>
                </c:pt>
                <c:pt idx="1179">
                  <c:v>0.35346873912396343</c:v>
                </c:pt>
                <c:pt idx="1180">
                  <c:v>0.35360390779195888</c:v>
                </c:pt>
                <c:pt idx="1181">
                  <c:v>0.3537591011694628</c:v>
                </c:pt>
                <c:pt idx="1182">
                  <c:v>0.35390615219218446</c:v>
                </c:pt>
                <c:pt idx="1183">
                  <c:v>0.35404474297256455</c:v>
                </c:pt>
                <c:pt idx="1184">
                  <c:v>0.35418927187641452</c:v>
                </c:pt>
                <c:pt idx="1185">
                  <c:v>0.35431132170289031</c:v>
                </c:pt>
                <c:pt idx="1186">
                  <c:v>0.35442070163437994</c:v>
                </c:pt>
                <c:pt idx="1187">
                  <c:v>0.35454477831804976</c:v>
                </c:pt>
                <c:pt idx="1188">
                  <c:v>0.35468063079287032</c:v>
                </c:pt>
                <c:pt idx="1189">
                  <c:v>0.35480650310678646</c:v>
                </c:pt>
                <c:pt idx="1190">
                  <c:v>0.3549391517778786</c:v>
                </c:pt>
                <c:pt idx="1191">
                  <c:v>0.35505446669916157</c:v>
                </c:pt>
                <c:pt idx="1192">
                  <c:v>0.35514854678827806</c:v>
                </c:pt>
                <c:pt idx="1193">
                  <c:v>0.35525811131041457</c:v>
                </c:pt>
                <c:pt idx="1194">
                  <c:v>0.35536725351665949</c:v>
                </c:pt>
                <c:pt idx="1195">
                  <c:v>0.35547356661688173</c:v>
                </c:pt>
                <c:pt idx="1196">
                  <c:v>0.35559174180682351</c:v>
                </c:pt>
                <c:pt idx="1197">
                  <c:v>0.35571002850272526</c:v>
                </c:pt>
                <c:pt idx="1198">
                  <c:v>0.35582283849987179</c:v>
                </c:pt>
                <c:pt idx="1199">
                  <c:v>0.35593909871416302</c:v>
                </c:pt>
                <c:pt idx="1200">
                  <c:v>0.3560470588316032</c:v>
                </c:pt>
                <c:pt idx="1201">
                  <c:v>0.3561446059374111</c:v>
                </c:pt>
                <c:pt idx="1202">
                  <c:v>0.35623873300188952</c:v>
                </c:pt>
                <c:pt idx="1203">
                  <c:v>0.35633557280598188</c:v>
                </c:pt>
                <c:pt idx="1204">
                  <c:v>0.3564434294603796</c:v>
                </c:pt>
                <c:pt idx="1205">
                  <c:v>0.35654788389368436</c:v>
                </c:pt>
                <c:pt idx="1206">
                  <c:v>0.35664589149958403</c:v>
                </c:pt>
                <c:pt idx="1207">
                  <c:v>0.35676095241899963</c:v>
                </c:pt>
                <c:pt idx="1208">
                  <c:v>0.35686885248924155</c:v>
                </c:pt>
                <c:pt idx="1209">
                  <c:v>0.35697268755727718</c:v>
                </c:pt>
                <c:pt idx="1210">
                  <c:v>0.35708183552799011</c:v>
                </c:pt>
                <c:pt idx="1211">
                  <c:v>0.35717390825548562</c:v>
                </c:pt>
                <c:pt idx="1212">
                  <c:v>0.3572694625563671</c:v>
                </c:pt>
                <c:pt idx="1213">
                  <c:v>0.3573579077219759</c:v>
                </c:pt>
                <c:pt idx="1214">
                  <c:v>0.35743293898127765</c:v>
                </c:pt>
                <c:pt idx="1215">
                  <c:v>0.35752272033933052</c:v>
                </c:pt>
                <c:pt idx="1216">
                  <c:v>0.35760971625568794</c:v>
                </c:pt>
                <c:pt idx="1217">
                  <c:v>0.35769608769613176</c:v>
                </c:pt>
                <c:pt idx="1218">
                  <c:v>0.35779383717186525</c:v>
                </c:pt>
                <c:pt idx="1219">
                  <c:v>0.35789494982936376</c:v>
                </c:pt>
                <c:pt idx="1220">
                  <c:v>0.35797913090844924</c:v>
                </c:pt>
                <c:pt idx="1221">
                  <c:v>0.35806944636328564</c:v>
                </c:pt>
                <c:pt idx="1222">
                  <c:v>0.35815709416432684</c:v>
                </c:pt>
                <c:pt idx="1223">
                  <c:v>0.35823335068185491</c:v>
                </c:pt>
                <c:pt idx="1224">
                  <c:v>0.35831476948853364</c:v>
                </c:pt>
                <c:pt idx="1225">
                  <c:v>0.3583917708065239</c:v>
                </c:pt>
                <c:pt idx="1226">
                  <c:v>0.35847145561038668</c:v>
                </c:pt>
                <c:pt idx="1227">
                  <c:v>0.35856395934812713</c:v>
                </c:pt>
                <c:pt idx="1228">
                  <c:v>0.35864859438419172</c:v>
                </c:pt>
                <c:pt idx="1229">
                  <c:v>0.35873691936024649</c:v>
                </c:pt>
                <c:pt idx="1230">
                  <c:v>0.35881912729074689</c:v>
                </c:pt>
                <c:pt idx="1231">
                  <c:v>0.35888424894387239</c:v>
                </c:pt>
                <c:pt idx="1232">
                  <c:v>0.35895528997521503</c:v>
                </c:pt>
                <c:pt idx="1233">
                  <c:v>0.35902884430256493</c:v>
                </c:pt>
                <c:pt idx="1234">
                  <c:v>0.35909363862059962</c:v>
                </c:pt>
                <c:pt idx="1235">
                  <c:v>0.3591633270451185</c:v>
                </c:pt>
                <c:pt idx="1236">
                  <c:v>0.35923036979606887</c:v>
                </c:pt>
                <c:pt idx="1237">
                  <c:v>0.35929738925432142</c:v>
                </c:pt>
                <c:pt idx="1238">
                  <c:v>0.35936814836197212</c:v>
                </c:pt>
                <c:pt idx="1239">
                  <c:v>0.35944446197620028</c:v>
                </c:pt>
                <c:pt idx="1240">
                  <c:v>0.359524997732036</c:v>
                </c:pt>
                <c:pt idx="1241">
                  <c:v>0.35959543887350159</c:v>
                </c:pt>
                <c:pt idx="1242">
                  <c:v>0.35966661901142821</c:v>
                </c:pt>
                <c:pt idx="1243">
                  <c:v>0.35975873007623282</c:v>
                </c:pt>
                <c:pt idx="1244">
                  <c:v>0.35984895564226682</c:v>
                </c:pt>
                <c:pt idx="1245">
                  <c:v>0.35992307218745551</c:v>
                </c:pt>
                <c:pt idx="1246">
                  <c:v>0.35999955014716128</c:v>
                </c:pt>
                <c:pt idx="1247">
                  <c:v>0.36006766058745732</c:v>
                </c:pt>
                <c:pt idx="1248">
                  <c:v>0.36011732412321434</c:v>
                </c:pt>
                <c:pt idx="1249">
                  <c:v>0.36017718446002872</c:v>
                </c:pt>
                <c:pt idx="1250">
                  <c:v>0.36025086913557258</c:v>
                </c:pt>
                <c:pt idx="1251">
                  <c:v>0.36032354975321351</c:v>
                </c:pt>
                <c:pt idx="1252">
                  <c:v>0.3604025722717063</c:v>
                </c:pt>
                <c:pt idx="1253">
                  <c:v>0.36048235892800223</c:v>
                </c:pt>
                <c:pt idx="1254">
                  <c:v>0.36055390196903847</c:v>
                </c:pt>
                <c:pt idx="1255">
                  <c:v>0.36060888671553853</c:v>
                </c:pt>
                <c:pt idx="1256">
                  <c:v>0.36065390671037645</c:v>
                </c:pt>
                <c:pt idx="1257">
                  <c:v>0.36071730233906868</c:v>
                </c:pt>
                <c:pt idx="1258">
                  <c:v>0.36078798111202764</c:v>
                </c:pt>
                <c:pt idx="1259">
                  <c:v>0.36086310313423181</c:v>
                </c:pt>
                <c:pt idx="1260">
                  <c:v>0.36094595743108809</c:v>
                </c:pt>
                <c:pt idx="1261">
                  <c:v>0.36101992665281113</c:v>
                </c:pt>
                <c:pt idx="1262">
                  <c:v>0.3610956302353403</c:v>
                </c:pt>
                <c:pt idx="1263">
                  <c:v>0.36116416610691621</c:v>
                </c:pt>
                <c:pt idx="1264">
                  <c:v>0.36123056098899653</c:v>
                </c:pt>
                <c:pt idx="1265">
                  <c:v>0.3612912822610112</c:v>
                </c:pt>
                <c:pt idx="1266">
                  <c:v>0.36134327861707782</c:v>
                </c:pt>
                <c:pt idx="1267">
                  <c:v>0.36140496897791469</c:v>
                </c:pt>
                <c:pt idx="1268">
                  <c:v>0.36146985483857108</c:v>
                </c:pt>
                <c:pt idx="1269">
                  <c:v>0.36153776679452748</c:v>
                </c:pt>
                <c:pt idx="1270">
                  <c:v>0.36159776792562637</c:v>
                </c:pt>
                <c:pt idx="1271">
                  <c:v>0.36167391039841529</c:v>
                </c:pt>
                <c:pt idx="1272">
                  <c:v>0.36176326180414003</c:v>
                </c:pt>
                <c:pt idx="1273">
                  <c:v>0.36183236527902585</c:v>
                </c:pt>
                <c:pt idx="1274">
                  <c:v>0.36190498759721529</c:v>
                </c:pt>
                <c:pt idx="1275">
                  <c:v>0.36198079508064634</c:v>
                </c:pt>
                <c:pt idx="1276">
                  <c:v>0.36205056391530199</c:v>
                </c:pt>
                <c:pt idx="1277">
                  <c:v>0.36212587417877867</c:v>
                </c:pt>
                <c:pt idx="1278">
                  <c:v>0.36220679226288427</c:v>
                </c:pt>
                <c:pt idx="1279">
                  <c:v>0.36227916736473409</c:v>
                </c:pt>
                <c:pt idx="1280">
                  <c:v>0.36233397866921857</c:v>
                </c:pt>
                <c:pt idx="1281">
                  <c:v>0.3624033291821695</c:v>
                </c:pt>
                <c:pt idx="1282">
                  <c:v>0.36248231807786402</c:v>
                </c:pt>
                <c:pt idx="1283">
                  <c:v>0.36256104226614605</c:v>
                </c:pt>
                <c:pt idx="1284">
                  <c:v>0.36265625854931138</c:v>
                </c:pt>
                <c:pt idx="1285">
                  <c:v>0.36273808920866973</c:v>
                </c:pt>
                <c:pt idx="1286">
                  <c:v>0.36280083334664187</c:v>
                </c:pt>
                <c:pt idx="1287">
                  <c:v>0.36286162107253511</c:v>
                </c:pt>
                <c:pt idx="1288">
                  <c:v>0.36291873919628642</c:v>
                </c:pt>
                <c:pt idx="1289">
                  <c:v>0.36298099919235183</c:v>
                </c:pt>
                <c:pt idx="1290">
                  <c:v>0.36304132895253094</c:v>
                </c:pt>
                <c:pt idx="1291">
                  <c:v>0.36311281312085703</c:v>
                </c:pt>
                <c:pt idx="1292">
                  <c:v>0.36318925900793958</c:v>
                </c:pt>
                <c:pt idx="1293">
                  <c:v>0.363266661054579</c:v>
                </c:pt>
                <c:pt idx="1294">
                  <c:v>0.36333594324344465</c:v>
                </c:pt>
                <c:pt idx="1295">
                  <c:v>0.363411746528363</c:v>
                </c:pt>
                <c:pt idx="1296">
                  <c:v>0.36346868646572245</c:v>
                </c:pt>
                <c:pt idx="1297">
                  <c:v>0.36349577267719679</c:v>
                </c:pt>
                <c:pt idx="1298">
                  <c:v>0.36355659850362582</c:v>
                </c:pt>
                <c:pt idx="1299">
                  <c:v>0.36363760159144687</c:v>
                </c:pt>
                <c:pt idx="1300">
                  <c:v>0.36370885983598839</c:v>
                </c:pt>
                <c:pt idx="1301">
                  <c:v>0.36379299667354409</c:v>
                </c:pt>
                <c:pt idx="1302">
                  <c:v>0.36388441622971174</c:v>
                </c:pt>
                <c:pt idx="1303">
                  <c:v>0.36396638512491603</c:v>
                </c:pt>
                <c:pt idx="1304">
                  <c:v>0.36404220702138268</c:v>
                </c:pt>
                <c:pt idx="1305">
                  <c:v>0.36412853449660881</c:v>
                </c:pt>
                <c:pt idx="1306">
                  <c:v>0.36419652706746941</c:v>
                </c:pt>
                <c:pt idx="1307">
                  <c:v>0.36425506912589506</c:v>
                </c:pt>
                <c:pt idx="1308">
                  <c:v>0.36433068989000822</c:v>
                </c:pt>
                <c:pt idx="1309">
                  <c:v>0.36439792708519309</c:v>
                </c:pt>
                <c:pt idx="1310">
                  <c:v>0.3644726945407708</c:v>
                </c:pt>
                <c:pt idx="1311">
                  <c:v>0.36454903992416532</c:v>
                </c:pt>
                <c:pt idx="1312">
                  <c:v>0.36461359302497315</c:v>
                </c:pt>
                <c:pt idx="1313">
                  <c:v>0.36469578483631482</c:v>
                </c:pt>
                <c:pt idx="1314">
                  <c:v>0.36476937118923236</c:v>
                </c:pt>
                <c:pt idx="1315">
                  <c:v>0.36483993862670677</c:v>
                </c:pt>
                <c:pt idx="1316">
                  <c:v>0.36491337858873013</c:v>
                </c:pt>
                <c:pt idx="1317">
                  <c:v>0.36497012766567521</c:v>
                </c:pt>
                <c:pt idx="1318">
                  <c:v>0.36503051392277341</c:v>
                </c:pt>
                <c:pt idx="1319">
                  <c:v>0.36508241948737102</c:v>
                </c:pt>
                <c:pt idx="1320">
                  <c:v>0.36513376497099287</c:v>
                </c:pt>
                <c:pt idx="1321">
                  <c:v>0.36518401103886328</c:v>
                </c:pt>
                <c:pt idx="1322">
                  <c:v>0.36525360819230018</c:v>
                </c:pt>
                <c:pt idx="1323">
                  <c:v>0.36535071880296743</c:v>
                </c:pt>
                <c:pt idx="1324">
                  <c:v>0.36544395306660205</c:v>
                </c:pt>
                <c:pt idx="1325">
                  <c:v>0.36555044738619102</c:v>
                </c:pt>
                <c:pt idx="1326">
                  <c:v>0.36564360437697513</c:v>
                </c:pt>
                <c:pt idx="1327">
                  <c:v>0.365712040775726</c:v>
                </c:pt>
                <c:pt idx="1328">
                  <c:v>0.36579824028346958</c:v>
                </c:pt>
                <c:pt idx="1329">
                  <c:v>0.36588861787314381</c:v>
                </c:pt>
                <c:pt idx="1330">
                  <c:v>0.36598565882827</c:v>
                </c:pt>
                <c:pt idx="1331">
                  <c:v>0.36609449355435797</c:v>
                </c:pt>
                <c:pt idx="1332">
                  <c:v>0.36619674115366224</c:v>
                </c:pt>
                <c:pt idx="1333">
                  <c:v>0.36629612891402608</c:v>
                </c:pt>
                <c:pt idx="1334">
                  <c:v>0.36640354754518006</c:v>
                </c:pt>
                <c:pt idx="1335">
                  <c:v>0.36652124776791228</c:v>
                </c:pt>
                <c:pt idx="1336">
                  <c:v>0.36662209876617347</c:v>
                </c:pt>
                <c:pt idx="1337">
                  <c:v>0.36672462189820615</c:v>
                </c:pt>
                <c:pt idx="1338">
                  <c:v>0.36682424983341072</c:v>
                </c:pt>
                <c:pt idx="1339">
                  <c:v>0.36691102279820059</c:v>
                </c:pt>
                <c:pt idx="1340">
                  <c:v>0.366995961664416</c:v>
                </c:pt>
                <c:pt idx="1341">
                  <c:v>0.367075048887399</c:v>
                </c:pt>
                <c:pt idx="1342">
                  <c:v>0.36715630810543826</c:v>
                </c:pt>
                <c:pt idx="1343">
                  <c:v>0.36723235334063897</c:v>
                </c:pt>
                <c:pt idx="1344">
                  <c:v>0.3673125873316278</c:v>
                </c:pt>
                <c:pt idx="1345">
                  <c:v>0.36740919074267248</c:v>
                </c:pt>
                <c:pt idx="1346">
                  <c:v>0.36748383257102785</c:v>
                </c:pt>
                <c:pt idx="1347">
                  <c:v>0.36754540720227541</c:v>
                </c:pt>
                <c:pt idx="1348">
                  <c:v>0.36760141659879425</c:v>
                </c:pt>
                <c:pt idx="1349">
                  <c:v>0.3676341240583918</c:v>
                </c:pt>
                <c:pt idx="1350">
                  <c:v>0.36768359444649662</c:v>
                </c:pt>
                <c:pt idx="1351">
                  <c:v>0.36775322600599147</c:v>
                </c:pt>
                <c:pt idx="1352">
                  <c:v>0.36779432602566225</c:v>
                </c:pt>
                <c:pt idx="1353">
                  <c:v>0.36782498551043435</c:v>
                </c:pt>
                <c:pt idx="1354">
                  <c:v>0.36785643842460614</c:v>
                </c:pt>
                <c:pt idx="1355">
                  <c:v>0.36787197554337281</c:v>
                </c:pt>
                <c:pt idx="1356">
                  <c:v>0.36788674116102066</c:v>
                </c:pt>
                <c:pt idx="1357">
                  <c:v>0.3679214929202812</c:v>
                </c:pt>
                <c:pt idx="1358">
                  <c:v>0.36795084275635487</c:v>
                </c:pt>
                <c:pt idx="1359">
                  <c:v>0.36798442293395395</c:v>
                </c:pt>
                <c:pt idx="1360">
                  <c:v>0.36801961112387876</c:v>
                </c:pt>
                <c:pt idx="1361">
                  <c:v>0.36805235313734802</c:v>
                </c:pt>
                <c:pt idx="1362">
                  <c:v>0.36809537906328954</c:v>
                </c:pt>
                <c:pt idx="1363">
                  <c:v>0.36814711284295371</c:v>
                </c:pt>
                <c:pt idx="1364">
                  <c:v>0.3681925301023658</c:v>
                </c:pt>
                <c:pt idx="1365">
                  <c:v>0.36822288118499252</c:v>
                </c:pt>
                <c:pt idx="1366">
                  <c:v>0.36825764746470885</c:v>
                </c:pt>
                <c:pt idx="1367">
                  <c:v>0.36827866439091056</c:v>
                </c:pt>
                <c:pt idx="1368">
                  <c:v>0.36828332228221222</c:v>
                </c:pt>
                <c:pt idx="1369">
                  <c:v>0.36828756260451345</c:v>
                </c:pt>
                <c:pt idx="1370">
                  <c:v>0.36827666090849914</c:v>
                </c:pt>
                <c:pt idx="1371">
                  <c:v>0.36828003699224537</c:v>
                </c:pt>
                <c:pt idx="1372">
                  <c:v>0.36829531614629052</c:v>
                </c:pt>
                <c:pt idx="1373">
                  <c:v>0.36828384990767199</c:v>
                </c:pt>
                <c:pt idx="1374">
                  <c:v>0.36827223823299232</c:v>
                </c:pt>
                <c:pt idx="1375">
                  <c:v>0.36824755003434811</c:v>
                </c:pt>
                <c:pt idx="1376">
                  <c:v>0.36818330767972673</c:v>
                </c:pt>
                <c:pt idx="1377">
                  <c:v>0.36813886587802463</c:v>
                </c:pt>
                <c:pt idx="1378">
                  <c:v>0.36812359230008246</c:v>
                </c:pt>
                <c:pt idx="1379">
                  <c:v>0.36808006313362757</c:v>
                </c:pt>
                <c:pt idx="1380">
                  <c:v>0.36803068880311685</c:v>
                </c:pt>
                <c:pt idx="1381">
                  <c:v>0.36798800571978491</c:v>
                </c:pt>
                <c:pt idx="1382">
                  <c:v>0.3679272130740659</c:v>
                </c:pt>
                <c:pt idx="1383">
                  <c:v>0.36786483182677426</c:v>
                </c:pt>
                <c:pt idx="1384">
                  <c:v>0.36781057961200325</c:v>
                </c:pt>
                <c:pt idx="1385">
                  <c:v>0.367748742126566</c:v>
                </c:pt>
                <c:pt idx="1386">
                  <c:v>0.36767043707154778</c:v>
                </c:pt>
                <c:pt idx="1387">
                  <c:v>0.36760026093364057</c:v>
                </c:pt>
                <c:pt idx="1388">
                  <c:v>0.36753333187575915</c:v>
                </c:pt>
                <c:pt idx="1389">
                  <c:v>0.36745217241550909</c:v>
                </c:pt>
                <c:pt idx="1390">
                  <c:v>0.36738585510601673</c:v>
                </c:pt>
                <c:pt idx="1391">
                  <c:v>0.36732200137198867</c:v>
                </c:pt>
                <c:pt idx="1392">
                  <c:v>0.36724876841721005</c:v>
                </c:pt>
                <c:pt idx="1393">
                  <c:v>0.36718897390940014</c:v>
                </c:pt>
                <c:pt idx="1394">
                  <c:v>0.36714462031805511</c:v>
                </c:pt>
                <c:pt idx="1395">
                  <c:v>0.36708904340627457</c:v>
                </c:pt>
                <c:pt idx="1396">
                  <c:v>0.36702908115560512</c:v>
                </c:pt>
                <c:pt idx="1397">
                  <c:v>0.36697560487394626</c:v>
                </c:pt>
                <c:pt idx="1398">
                  <c:v>0.36691840050314556</c:v>
                </c:pt>
                <c:pt idx="1399">
                  <c:v>0.36687320294229897</c:v>
                </c:pt>
                <c:pt idx="1400">
                  <c:v>0.36684180681745121</c:v>
                </c:pt>
                <c:pt idx="1401">
                  <c:v>0.36679643450806365</c:v>
                </c:pt>
                <c:pt idx="1402">
                  <c:v>0.36675345400035991</c:v>
                </c:pt>
                <c:pt idx="1403">
                  <c:v>0.36670708883746911</c:v>
                </c:pt>
                <c:pt idx="1404">
                  <c:v>0.36665082356725726</c:v>
                </c:pt>
                <c:pt idx="1405">
                  <c:v>0.36659915959571382</c:v>
                </c:pt>
                <c:pt idx="1406">
                  <c:v>0.36655068162942966</c:v>
                </c:pt>
                <c:pt idx="1407">
                  <c:v>0.36649934139906848</c:v>
                </c:pt>
                <c:pt idx="1408">
                  <c:v>0.36644196283270863</c:v>
                </c:pt>
                <c:pt idx="1409">
                  <c:v>0.36639396645425371</c:v>
                </c:pt>
                <c:pt idx="1410">
                  <c:v>0.36635133978946627</c:v>
                </c:pt>
                <c:pt idx="1411">
                  <c:v>0.36630622129047025</c:v>
                </c:pt>
                <c:pt idx="1412">
                  <c:v>0.36626184342447621</c:v>
                </c:pt>
                <c:pt idx="1413">
                  <c:v>0.36622339833768702</c:v>
                </c:pt>
                <c:pt idx="1414">
                  <c:v>0.36619434662179917</c:v>
                </c:pt>
                <c:pt idx="1415">
                  <c:v>0.36614352463950012</c:v>
                </c:pt>
                <c:pt idx="1416">
                  <c:v>0.36608338059802953</c:v>
                </c:pt>
                <c:pt idx="1417">
                  <c:v>0.36603536315836033</c:v>
                </c:pt>
                <c:pt idx="1418">
                  <c:v>0.3659827653734809</c:v>
                </c:pt>
                <c:pt idx="1419">
                  <c:v>0.36592018068467108</c:v>
                </c:pt>
                <c:pt idx="1420">
                  <c:v>0.3658627454675929</c:v>
                </c:pt>
                <c:pt idx="1421">
                  <c:v>0.36580556178405965</c:v>
                </c:pt>
                <c:pt idx="1422">
                  <c:v>0.36572497603631682</c:v>
                </c:pt>
                <c:pt idx="1423">
                  <c:v>0.36567489982583884</c:v>
                </c:pt>
                <c:pt idx="1424">
                  <c:v>0.36564309907187248</c:v>
                </c:pt>
                <c:pt idx="1425">
                  <c:v>0.36560546570321545</c:v>
                </c:pt>
                <c:pt idx="1426">
                  <c:v>0.36556717752265161</c:v>
                </c:pt>
                <c:pt idx="1427">
                  <c:v>0.36551635281664741</c:v>
                </c:pt>
                <c:pt idx="1428">
                  <c:v>0.36547796455556975</c:v>
                </c:pt>
                <c:pt idx="1429">
                  <c:v>0.36545411300113484</c:v>
                </c:pt>
                <c:pt idx="1430">
                  <c:v>0.36542792079501601</c:v>
                </c:pt>
                <c:pt idx="1431">
                  <c:v>0.36539691065145363</c:v>
                </c:pt>
                <c:pt idx="1432">
                  <c:v>0.36537749089547683</c:v>
                </c:pt>
                <c:pt idx="1433">
                  <c:v>0.36534746516427435</c:v>
                </c:pt>
                <c:pt idx="1434">
                  <c:v>0.36531410931920849</c:v>
                </c:pt>
                <c:pt idx="1435">
                  <c:v>0.36534066521406555</c:v>
                </c:pt>
                <c:pt idx="1436">
                  <c:v>0.36534511825464139</c:v>
                </c:pt>
                <c:pt idx="1437">
                  <c:v>0.36535402085583485</c:v>
                </c:pt>
                <c:pt idx="1438">
                  <c:v>0.36535599775135036</c:v>
                </c:pt>
                <c:pt idx="1439">
                  <c:v>0.36533962892194077</c:v>
                </c:pt>
                <c:pt idx="1440">
                  <c:v>0.36535102253147755</c:v>
                </c:pt>
                <c:pt idx="1441">
                  <c:v>0.36534602743109817</c:v>
                </c:pt>
                <c:pt idx="1442">
                  <c:v>0.36535556942133218</c:v>
                </c:pt>
                <c:pt idx="1443">
                  <c:v>0.36537121388784821</c:v>
                </c:pt>
                <c:pt idx="1444">
                  <c:v>0.36537281429187596</c:v>
                </c:pt>
                <c:pt idx="1445">
                  <c:v>0.36540123172969036</c:v>
                </c:pt>
                <c:pt idx="1446">
                  <c:v>0.36543868732647605</c:v>
                </c:pt>
                <c:pt idx="1447">
                  <c:v>0.36548144766733676</c:v>
                </c:pt>
                <c:pt idx="1448">
                  <c:v>0.36555983979909629</c:v>
                </c:pt>
                <c:pt idx="1449">
                  <c:v>0.36562378208599761</c:v>
                </c:pt>
                <c:pt idx="1450">
                  <c:v>0.36566820723187404</c:v>
                </c:pt>
                <c:pt idx="1451">
                  <c:v>0.36570768591941949</c:v>
                </c:pt>
                <c:pt idx="1452">
                  <c:v>0.36577039165858877</c:v>
                </c:pt>
                <c:pt idx="1453">
                  <c:v>0.36577556351668544</c:v>
                </c:pt>
                <c:pt idx="1454">
                  <c:v>0.36579087728839338</c:v>
                </c:pt>
                <c:pt idx="1455">
                  <c:v>0.36584670732994623</c:v>
                </c:pt>
                <c:pt idx="1456">
                  <c:v>0.36585890417830891</c:v>
                </c:pt>
                <c:pt idx="1457">
                  <c:v>0.36593370200448455</c:v>
                </c:pt>
                <c:pt idx="1458">
                  <c:v>0.36602886550000696</c:v>
                </c:pt>
                <c:pt idx="1459">
                  <c:v>0.36611590342130523</c:v>
                </c:pt>
                <c:pt idx="1460">
                  <c:v>0.36621269468550954</c:v>
                </c:pt>
                <c:pt idx="1461">
                  <c:v>0.36634236745878396</c:v>
                </c:pt>
                <c:pt idx="1462">
                  <c:v>0.36639271633652043</c:v>
                </c:pt>
                <c:pt idx="1463">
                  <c:v>0.36646488803746796</c:v>
                </c:pt>
                <c:pt idx="1464">
                  <c:v>0.36656061270542689</c:v>
                </c:pt>
                <c:pt idx="1465">
                  <c:v>0.36661737974460751</c:v>
                </c:pt>
                <c:pt idx="1466">
                  <c:v>0.36667840228736592</c:v>
                </c:pt>
                <c:pt idx="1467">
                  <c:v>0.36674418329019792</c:v>
                </c:pt>
                <c:pt idx="1468">
                  <c:v>0.36676673726537884</c:v>
                </c:pt>
                <c:pt idx="1469">
                  <c:v>0.36681713626294937</c:v>
                </c:pt>
                <c:pt idx="1470">
                  <c:v>0.36691027605468979</c:v>
                </c:pt>
                <c:pt idx="1471">
                  <c:v>0.36695181676861838</c:v>
                </c:pt>
                <c:pt idx="1472">
                  <c:v>0.36698342366548792</c:v>
                </c:pt>
                <c:pt idx="1473">
                  <c:v>0.3670089216889732</c:v>
                </c:pt>
                <c:pt idx="1474">
                  <c:v>0.36702899657809301</c:v>
                </c:pt>
                <c:pt idx="1475">
                  <c:v>0.36702197177878554</c:v>
                </c:pt>
                <c:pt idx="1476">
                  <c:v>0.3670782898724429</c:v>
                </c:pt>
                <c:pt idx="1477">
                  <c:v>0.3671755636640473</c:v>
                </c:pt>
                <c:pt idx="1478">
                  <c:v>0.36723162676015048</c:v>
                </c:pt>
                <c:pt idx="1479">
                  <c:v>0.36729360287032892</c:v>
                </c:pt>
                <c:pt idx="1480">
                  <c:v>0.36733231692263774</c:v>
                </c:pt>
                <c:pt idx="1481">
                  <c:v>0.36736638294072671</c:v>
                </c:pt>
                <c:pt idx="1482">
                  <c:v>0.36735255159216135</c:v>
                </c:pt>
                <c:pt idx="1483">
                  <c:v>0.36737595268018941</c:v>
                </c:pt>
                <c:pt idx="1484">
                  <c:v>0.36743507086995136</c:v>
                </c:pt>
                <c:pt idx="1485">
                  <c:v>0.36746180167956483</c:v>
                </c:pt>
                <c:pt idx="1486">
                  <c:v>0.36745558815698692</c:v>
                </c:pt>
                <c:pt idx="1487">
                  <c:v>0.36743674079255212</c:v>
                </c:pt>
                <c:pt idx="1488">
                  <c:v>0.36737992314116302</c:v>
                </c:pt>
                <c:pt idx="1489">
                  <c:v>0.36733516237132197</c:v>
                </c:pt>
                <c:pt idx="1490">
                  <c:v>0.36729285191874822</c:v>
                </c:pt>
                <c:pt idx="1491">
                  <c:v>0.36724079486603745</c:v>
                </c:pt>
                <c:pt idx="1492">
                  <c:v>0.36721082984097125</c:v>
                </c:pt>
                <c:pt idx="1493">
                  <c:v>0.36714579367402617</c:v>
                </c:pt>
                <c:pt idx="1494">
                  <c:v>0.36702919292885405</c:v>
                </c:pt>
                <c:pt idx="1495">
                  <c:v>0.3669221356957571</c:v>
                </c:pt>
                <c:pt idx="1496">
                  <c:v>0.36682786407686629</c:v>
                </c:pt>
                <c:pt idx="1497">
                  <c:v>0.36671309743289476</c:v>
                </c:pt>
                <c:pt idx="1498">
                  <c:v>0.36660225125856855</c:v>
                </c:pt>
                <c:pt idx="1499">
                  <c:v>0.36653630560293204</c:v>
                </c:pt>
                <c:pt idx="1500">
                  <c:v>0.36641746932534064</c:v>
                </c:pt>
                <c:pt idx="1501">
                  <c:v>0.36623898764085627</c:v>
                </c:pt>
                <c:pt idx="1502">
                  <c:v>0.36608069192877823</c:v>
                </c:pt>
                <c:pt idx="1503">
                  <c:v>0.3659135251687104</c:v>
                </c:pt>
                <c:pt idx="1504">
                  <c:v>0.36568109205559446</c:v>
                </c:pt>
                <c:pt idx="1505">
                  <c:v>0.36544071633084663</c:v>
                </c:pt>
                <c:pt idx="1506">
                  <c:v>0.36520648853676468</c:v>
                </c:pt>
                <c:pt idx="1507">
                  <c:v>0.364924537802293</c:v>
                </c:pt>
                <c:pt idx="1508">
                  <c:v>0.36462293584175542</c:v>
                </c:pt>
                <c:pt idx="1509">
                  <c:v>0.3642610997873284</c:v>
                </c:pt>
                <c:pt idx="1510">
                  <c:v>0.36387292571742469</c:v>
                </c:pt>
                <c:pt idx="1511">
                  <c:v>0.36342179647907408</c:v>
                </c:pt>
                <c:pt idx="1512">
                  <c:v>0.36290134432817539</c:v>
                </c:pt>
                <c:pt idx="1513">
                  <c:v>0.36239993255776448</c:v>
                </c:pt>
                <c:pt idx="1514">
                  <c:v>0.36184270234216931</c:v>
                </c:pt>
                <c:pt idx="1515">
                  <c:v>0.36123342657017093</c:v>
                </c:pt>
                <c:pt idx="1516">
                  <c:v>0.36053380947149943</c:v>
                </c:pt>
                <c:pt idx="1517">
                  <c:v>0.3597693618313651</c:v>
                </c:pt>
                <c:pt idx="1518">
                  <c:v>0.35892555382908092</c:v>
                </c:pt>
                <c:pt idx="1519">
                  <c:v>0.35801205336053693</c:v>
                </c:pt>
                <c:pt idx="1520">
                  <c:v>0.3569938978685343</c:v>
                </c:pt>
                <c:pt idx="1521">
                  <c:v>0.35589244153330629</c:v>
                </c:pt>
                <c:pt idx="1522">
                  <c:v>0.35472362381843853</c:v>
                </c:pt>
                <c:pt idx="1523">
                  <c:v>0.35342873277094977</c:v>
                </c:pt>
                <c:pt idx="1524">
                  <c:v>0.35199796498703834</c:v>
                </c:pt>
                <c:pt idx="1525">
                  <c:v>0.35052827669408493</c:v>
                </c:pt>
                <c:pt idx="1526">
                  <c:v>0.34900463967367362</c:v>
                </c:pt>
                <c:pt idx="1527">
                  <c:v>0.3473489528812117</c:v>
                </c:pt>
                <c:pt idx="1528">
                  <c:v>0.34567165154096746</c:v>
                </c:pt>
                <c:pt idx="1529">
                  <c:v>0.34379184372644894</c:v>
                </c:pt>
                <c:pt idx="1530">
                  <c:v>0.34179041809825589</c:v>
                </c:pt>
                <c:pt idx="1531">
                  <c:v>0.33964455092844731</c:v>
                </c:pt>
                <c:pt idx="1532">
                  <c:v>0.3373335188403947</c:v>
                </c:pt>
                <c:pt idx="1533">
                  <c:v>0.3348940978486506</c:v>
                </c:pt>
                <c:pt idx="1534">
                  <c:v>0.33236278585847834</c:v>
                </c:pt>
                <c:pt idx="1535">
                  <c:v>0.32964262560938201</c:v>
                </c:pt>
                <c:pt idx="1536">
                  <c:v>0.32682278473909826</c:v>
                </c:pt>
                <c:pt idx="1537">
                  <c:v>0.3239151916551703</c:v>
                </c:pt>
                <c:pt idx="1538">
                  <c:v>0.32080183322546824</c:v>
                </c:pt>
                <c:pt idx="1539">
                  <c:v>0.31747268593158928</c:v>
                </c:pt>
                <c:pt idx="1540">
                  <c:v>0.31408974830975994</c:v>
                </c:pt>
                <c:pt idx="1541">
                  <c:v>0.31044462415960089</c:v>
                </c:pt>
                <c:pt idx="1542">
                  <c:v>0.30683032311663316</c:v>
                </c:pt>
                <c:pt idx="1543">
                  <c:v>0.3031749777711516</c:v>
                </c:pt>
                <c:pt idx="1544">
                  <c:v>0.29941775183816527</c:v>
                </c:pt>
                <c:pt idx="1545">
                  <c:v>0.29573233873541865</c:v>
                </c:pt>
                <c:pt idx="1546">
                  <c:v>0.29202820501825794</c:v>
                </c:pt>
                <c:pt idx="1547">
                  <c:v>0.28835845900170787</c:v>
                </c:pt>
                <c:pt idx="1548">
                  <c:v>0.28460592896789405</c:v>
                </c:pt>
                <c:pt idx="1549">
                  <c:v>0.28107387615720864</c:v>
                </c:pt>
                <c:pt idx="1550">
                  <c:v>0.27745034720454692</c:v>
                </c:pt>
                <c:pt idx="1551">
                  <c:v>0.27420885060864281</c:v>
                </c:pt>
                <c:pt idx="1552">
                  <c:v>0.27123186635001284</c:v>
                </c:pt>
                <c:pt idx="1553">
                  <c:v>0.2684266653106866</c:v>
                </c:pt>
                <c:pt idx="1554">
                  <c:v>0.26593300627006994</c:v>
                </c:pt>
                <c:pt idx="1555">
                  <c:v>0.26372052675718</c:v>
                </c:pt>
                <c:pt idx="1556">
                  <c:v>0.26179094300791145</c:v>
                </c:pt>
                <c:pt idx="1557">
                  <c:v>0.26006859864981957</c:v>
                </c:pt>
                <c:pt idx="1558">
                  <c:v>0.25874374157642305</c:v>
                </c:pt>
                <c:pt idx="1559">
                  <c:v>0.25778350336264283</c:v>
                </c:pt>
                <c:pt idx="1560">
                  <c:v>0.25705014071809135</c:v>
                </c:pt>
                <c:pt idx="1561">
                  <c:v>0.25670777379875648</c:v>
                </c:pt>
                <c:pt idx="1562">
                  <c:v>0.256539331471896</c:v>
                </c:pt>
                <c:pt idx="1563">
                  <c:v>0.25661118092029328</c:v>
                </c:pt>
                <c:pt idx="1564">
                  <c:v>0.25691976060390415</c:v>
                </c:pt>
                <c:pt idx="1565">
                  <c:v>0.25736783642355543</c:v>
                </c:pt>
                <c:pt idx="1566">
                  <c:v>0.25804220030704161</c:v>
                </c:pt>
                <c:pt idx="1567">
                  <c:v>0.25880204131458023</c:v>
                </c:pt>
                <c:pt idx="1568">
                  <c:v>0.25978489123225995</c:v>
                </c:pt>
                <c:pt idx="1569">
                  <c:v>0.26074861026381124</c:v>
                </c:pt>
                <c:pt idx="1570">
                  <c:v>0.26184448878070893</c:v>
                </c:pt>
                <c:pt idx="1571">
                  <c:v>0.26293983834004497</c:v>
                </c:pt>
                <c:pt idx="1572">
                  <c:v>0.26407089684353641</c:v>
                </c:pt>
                <c:pt idx="1573">
                  <c:v>0.26523382221150543</c:v>
                </c:pt>
                <c:pt idx="1574">
                  <c:v>0.26646692703671149</c:v>
                </c:pt>
                <c:pt idx="1575">
                  <c:v>0.26770155216191666</c:v>
                </c:pt>
                <c:pt idx="1576">
                  <c:v>0.26893190628102243</c:v>
                </c:pt>
                <c:pt idx="1577">
                  <c:v>0.27020361534976806</c:v>
                </c:pt>
                <c:pt idx="1578">
                  <c:v>0.27142238109278122</c:v>
                </c:pt>
                <c:pt idx="1579">
                  <c:v>0.2726449677636677</c:v>
                </c:pt>
                <c:pt idx="1580">
                  <c:v>0.27380988570562337</c:v>
                </c:pt>
                <c:pt idx="1581">
                  <c:v>0.27493129539000538</c:v>
                </c:pt>
                <c:pt idx="1582">
                  <c:v>0.27604724619554516</c:v>
                </c:pt>
                <c:pt idx="1583">
                  <c:v>0.2771378563675933</c:v>
                </c:pt>
                <c:pt idx="1584">
                  <c:v>0.27820036347858784</c:v>
                </c:pt>
                <c:pt idx="1585">
                  <c:v>0.27924549586726716</c:v>
                </c:pt>
                <c:pt idx="1586">
                  <c:v>0.28029214948799713</c:v>
                </c:pt>
                <c:pt idx="1587">
                  <c:v>0.28128077830356779</c:v>
                </c:pt>
                <c:pt idx="1588">
                  <c:v>0.28221120812235495</c:v>
                </c:pt>
                <c:pt idx="1589">
                  <c:v>0.28316730919876004</c:v>
                </c:pt>
                <c:pt idx="1590">
                  <c:v>0.28412706971760532</c:v>
                </c:pt>
                <c:pt idx="1591">
                  <c:v>0.28503848487747935</c:v>
                </c:pt>
                <c:pt idx="1592">
                  <c:v>0.2859444567436018</c:v>
                </c:pt>
                <c:pt idx="1593">
                  <c:v>0.28681198523550516</c:v>
                </c:pt>
                <c:pt idx="1594">
                  <c:v>0.28762051557432461</c:v>
                </c:pt>
                <c:pt idx="1595">
                  <c:v>0.2884212110181299</c:v>
                </c:pt>
                <c:pt idx="1596">
                  <c:v>0.28921051502820233</c:v>
                </c:pt>
                <c:pt idx="1597">
                  <c:v>0.28998713692527178</c:v>
                </c:pt>
                <c:pt idx="1598">
                  <c:v>0.29075289800687898</c:v>
                </c:pt>
                <c:pt idx="1599">
                  <c:v>0.2914964236235546</c:v>
                </c:pt>
                <c:pt idx="1600">
                  <c:v>0.29224041244257754</c:v>
                </c:pt>
                <c:pt idx="1601">
                  <c:v>0.29297773662210264</c:v>
                </c:pt>
                <c:pt idx="1602">
                  <c:v>0.29370774051182041</c:v>
                </c:pt>
                <c:pt idx="1603">
                  <c:v>0.29443156484694727</c:v>
                </c:pt>
                <c:pt idx="1604">
                  <c:v>0.29515126605883163</c:v>
                </c:pt>
                <c:pt idx="1605">
                  <c:v>0.29585999688555004</c:v>
                </c:pt>
                <c:pt idx="1606">
                  <c:v>0.29656704472444112</c:v>
                </c:pt>
                <c:pt idx="1607">
                  <c:v>0.29725355038781354</c:v>
                </c:pt>
                <c:pt idx="1608">
                  <c:v>0.297985425710597</c:v>
                </c:pt>
                <c:pt idx="1609">
                  <c:v>0.29870059553344058</c:v>
                </c:pt>
                <c:pt idx="1610">
                  <c:v>0.29943347292515793</c:v>
                </c:pt>
                <c:pt idx="1611">
                  <c:v>0.30013896332144424</c:v>
                </c:pt>
                <c:pt idx="1612">
                  <c:v>0.30082818478998913</c:v>
                </c:pt>
                <c:pt idx="1613">
                  <c:v>0.30152544253048852</c:v>
                </c:pt>
                <c:pt idx="1614">
                  <c:v>0.30221065742510106</c:v>
                </c:pt>
                <c:pt idx="1615">
                  <c:v>0.30290736741031177</c:v>
                </c:pt>
                <c:pt idx="1616">
                  <c:v>0.30360191601704561</c:v>
                </c:pt>
                <c:pt idx="1617">
                  <c:v>0.30432229878086164</c:v>
                </c:pt>
                <c:pt idx="1618">
                  <c:v>0.30505271491189978</c:v>
                </c:pt>
                <c:pt idx="1619">
                  <c:v>0.30578059900256266</c:v>
                </c:pt>
                <c:pt idx="1620">
                  <c:v>0.30651003583892344</c:v>
                </c:pt>
                <c:pt idx="1621">
                  <c:v>0.30726715290761214</c:v>
                </c:pt>
                <c:pt idx="1622">
                  <c:v>0.30798792604873809</c:v>
                </c:pt>
                <c:pt idx="1623">
                  <c:v>0.30868636973099711</c:v>
                </c:pt>
                <c:pt idx="1624">
                  <c:v>0.30939327771961217</c:v>
                </c:pt>
                <c:pt idx="1625">
                  <c:v>0.31006209478595953</c:v>
                </c:pt>
                <c:pt idx="1626">
                  <c:v>0.31078574387011021</c:v>
                </c:pt>
                <c:pt idx="1627">
                  <c:v>0.31155191748056438</c:v>
                </c:pt>
                <c:pt idx="1628">
                  <c:v>0.31229650644640672</c:v>
                </c:pt>
                <c:pt idx="1629">
                  <c:v>0.31307003744027434</c:v>
                </c:pt>
                <c:pt idx="1630">
                  <c:v>0.3138538957494334</c:v>
                </c:pt>
                <c:pt idx="1631">
                  <c:v>0.31461298902908191</c:v>
                </c:pt>
                <c:pt idx="1632">
                  <c:v>0.31534693884814707</c:v>
                </c:pt>
                <c:pt idx="1633">
                  <c:v>0.31610645388340813</c:v>
                </c:pt>
                <c:pt idx="1634">
                  <c:v>0.31687871414798524</c:v>
                </c:pt>
                <c:pt idx="1635">
                  <c:v>0.31763471927080739</c:v>
                </c:pt>
                <c:pt idx="1636">
                  <c:v>0.31838802157901136</c:v>
                </c:pt>
                <c:pt idx="1637">
                  <c:v>0.31914650319251342</c:v>
                </c:pt>
                <c:pt idx="1638">
                  <c:v>0.31988610482102192</c:v>
                </c:pt>
                <c:pt idx="1639">
                  <c:v>0.32064737358446121</c:v>
                </c:pt>
                <c:pt idx="1640">
                  <c:v>0.32142898996272207</c:v>
                </c:pt>
                <c:pt idx="1641">
                  <c:v>0.3222191183073238</c:v>
                </c:pt>
                <c:pt idx="1642">
                  <c:v>0.32297196717705146</c:v>
                </c:pt>
                <c:pt idx="1643">
                  <c:v>0.3237252618646338</c:v>
                </c:pt>
                <c:pt idx="1644">
                  <c:v>0.3244976824336705</c:v>
                </c:pt>
                <c:pt idx="1645">
                  <c:v>0.32526199619850221</c:v>
                </c:pt>
                <c:pt idx="1646">
                  <c:v>0.32604284844345022</c:v>
                </c:pt>
                <c:pt idx="1647">
                  <c:v>0.32686493752888129</c:v>
                </c:pt>
                <c:pt idx="1648">
                  <c:v>0.32765096585844877</c:v>
                </c:pt>
                <c:pt idx="1649">
                  <c:v>0.32844651847880868</c:v>
                </c:pt>
                <c:pt idx="1650">
                  <c:v>0.32919761612314941</c:v>
                </c:pt>
                <c:pt idx="1651">
                  <c:v>0.32988827335877652</c:v>
                </c:pt>
                <c:pt idx="1652">
                  <c:v>0.33062572888591352</c:v>
                </c:pt>
                <c:pt idx="1653">
                  <c:v>0.3313640269905555</c:v>
                </c:pt>
                <c:pt idx="1654">
                  <c:v>0.332069253336918</c:v>
                </c:pt>
                <c:pt idx="1655">
                  <c:v>0.33281600270017903</c:v>
                </c:pt>
                <c:pt idx="1656">
                  <c:v>0.33362375247842674</c:v>
                </c:pt>
                <c:pt idx="1657">
                  <c:v>0.33436130401436759</c:v>
                </c:pt>
                <c:pt idx="1658">
                  <c:v>0.33507428698096514</c:v>
                </c:pt>
                <c:pt idx="1659">
                  <c:v>0.33579094934342896</c:v>
                </c:pt>
                <c:pt idx="1660">
                  <c:v>0.33646845738010356</c:v>
                </c:pt>
                <c:pt idx="1661">
                  <c:v>0.33717451694429479</c:v>
                </c:pt>
                <c:pt idx="1662">
                  <c:v>0.33791108479253396</c:v>
                </c:pt>
                <c:pt idx="1663">
                  <c:v>0.33862251585857156</c:v>
                </c:pt>
                <c:pt idx="1664">
                  <c:v>0.33932600078988751</c:v>
                </c:pt>
                <c:pt idx="1665">
                  <c:v>0.34003635880510458</c:v>
                </c:pt>
                <c:pt idx="1666">
                  <c:v>0.34071345834366817</c:v>
                </c:pt>
                <c:pt idx="1667">
                  <c:v>0.34137717775402715</c:v>
                </c:pt>
                <c:pt idx="1668">
                  <c:v>0.3420458803283144</c:v>
                </c:pt>
                <c:pt idx="1669">
                  <c:v>0.34269826193536918</c:v>
                </c:pt>
                <c:pt idx="1670">
                  <c:v>0.34336521441580997</c:v>
                </c:pt>
                <c:pt idx="1671">
                  <c:v>0.34404634093697695</c:v>
                </c:pt>
                <c:pt idx="1672">
                  <c:v>0.34470855956368612</c:v>
                </c:pt>
                <c:pt idx="1673">
                  <c:v>0.34538343492983853</c:v>
                </c:pt>
                <c:pt idx="1674">
                  <c:v>0.34602722118709428</c:v>
                </c:pt>
                <c:pt idx="1675">
                  <c:v>0.34665302186172448</c:v>
                </c:pt>
                <c:pt idx="1676">
                  <c:v>0.34726428056234931</c:v>
                </c:pt>
                <c:pt idx="1677">
                  <c:v>0.34785134659654032</c:v>
                </c:pt>
                <c:pt idx="1678">
                  <c:v>0.34842667533722249</c:v>
                </c:pt>
                <c:pt idx="1679">
                  <c:v>0.34899195928945065</c:v>
                </c:pt>
                <c:pt idx="1680">
                  <c:v>0.34956971657610175</c:v>
                </c:pt>
                <c:pt idx="1681">
                  <c:v>0.35013689264274289</c:v>
                </c:pt>
                <c:pt idx="1682">
                  <c:v>0.35070050098718597</c:v>
                </c:pt>
                <c:pt idx="1683">
                  <c:v>0.35125317033510334</c:v>
                </c:pt>
                <c:pt idx="1684">
                  <c:v>0.35180853295071851</c:v>
                </c:pt>
                <c:pt idx="1685">
                  <c:v>0.35233780832853578</c:v>
                </c:pt>
                <c:pt idx="1686">
                  <c:v>0.352839923113968</c:v>
                </c:pt>
                <c:pt idx="1687">
                  <c:v>0.35335253902042257</c:v>
                </c:pt>
                <c:pt idx="1688">
                  <c:v>0.35387239999888792</c:v>
                </c:pt>
                <c:pt idx="1689">
                  <c:v>0.35435792502000085</c:v>
                </c:pt>
                <c:pt idx="1690">
                  <c:v>0.35481430984216572</c:v>
                </c:pt>
                <c:pt idx="1691">
                  <c:v>0.35529410016458113</c:v>
                </c:pt>
                <c:pt idx="1692">
                  <c:v>0.35575150556213436</c:v>
                </c:pt>
                <c:pt idx="1693">
                  <c:v>0.3561923167960015</c:v>
                </c:pt>
                <c:pt idx="1694">
                  <c:v>0.35664993333868722</c:v>
                </c:pt>
                <c:pt idx="1695">
                  <c:v>0.3571301179007027</c:v>
                </c:pt>
                <c:pt idx="1696">
                  <c:v>0.35758598214513593</c:v>
                </c:pt>
                <c:pt idx="1697">
                  <c:v>0.35803789441953232</c:v>
                </c:pt>
                <c:pt idx="1698">
                  <c:v>0.35847711688379946</c:v>
                </c:pt>
                <c:pt idx="1699">
                  <c:v>0.35889998142577934</c:v>
                </c:pt>
                <c:pt idx="1700">
                  <c:v>0.35932567927488163</c:v>
                </c:pt>
                <c:pt idx="1701">
                  <c:v>0.35974531379083707</c:v>
                </c:pt>
                <c:pt idx="1702">
                  <c:v>0.36015820300202361</c:v>
                </c:pt>
                <c:pt idx="1703">
                  <c:v>0.36056798075784963</c:v>
                </c:pt>
                <c:pt idx="1704">
                  <c:v>0.36099241811215549</c:v>
                </c:pt>
                <c:pt idx="1705">
                  <c:v>0.36141617817163779</c:v>
                </c:pt>
                <c:pt idx="1706">
                  <c:v>0.36181736166862527</c:v>
                </c:pt>
                <c:pt idx="1707">
                  <c:v>0.36221907474701071</c:v>
                </c:pt>
                <c:pt idx="1708">
                  <c:v>0.36261993025910244</c:v>
                </c:pt>
                <c:pt idx="1709">
                  <c:v>0.36301092340091645</c:v>
                </c:pt>
                <c:pt idx="1710">
                  <c:v>0.36339712122183765</c:v>
                </c:pt>
                <c:pt idx="1711">
                  <c:v>0.36377297105065476</c:v>
                </c:pt>
                <c:pt idx="1712">
                  <c:v>0.36413688308817521</c:v>
                </c:pt>
                <c:pt idx="1713">
                  <c:v>0.36450112826867159</c:v>
                </c:pt>
                <c:pt idx="1714">
                  <c:v>0.36486958307120426</c:v>
                </c:pt>
                <c:pt idx="1715">
                  <c:v>0.36520644625549331</c:v>
                </c:pt>
                <c:pt idx="1716">
                  <c:v>0.36552747914049782</c:v>
                </c:pt>
                <c:pt idx="1717">
                  <c:v>0.36585416023685219</c:v>
                </c:pt>
                <c:pt idx="1718">
                  <c:v>0.36617022852474523</c:v>
                </c:pt>
                <c:pt idx="1719">
                  <c:v>0.36650060176907012</c:v>
                </c:pt>
                <c:pt idx="1720">
                  <c:v>0.36684354408098369</c:v>
                </c:pt>
                <c:pt idx="1721">
                  <c:v>0.36720148080170795</c:v>
                </c:pt>
                <c:pt idx="1722">
                  <c:v>0.36754102981848691</c:v>
                </c:pt>
                <c:pt idx="1723">
                  <c:v>0.36786631979578316</c:v>
                </c:pt>
                <c:pt idx="1724">
                  <c:v>0.36820698784257372</c:v>
                </c:pt>
                <c:pt idx="1725">
                  <c:v>0.36855105235464425</c:v>
                </c:pt>
                <c:pt idx="1726">
                  <c:v>0.36888313812472728</c:v>
                </c:pt>
                <c:pt idx="1727">
                  <c:v>0.36922040693653252</c:v>
                </c:pt>
                <c:pt idx="1728">
                  <c:v>0.36955229870939382</c:v>
                </c:pt>
                <c:pt idx="1729">
                  <c:v>0.36986514558900918</c:v>
                </c:pt>
                <c:pt idx="1730">
                  <c:v>0.37020762500770316</c:v>
                </c:pt>
                <c:pt idx="1731">
                  <c:v>0.37052884690274085</c:v>
                </c:pt>
                <c:pt idx="1732">
                  <c:v>0.37082010659113623</c:v>
                </c:pt>
                <c:pt idx="1733">
                  <c:v>0.37114836995023287</c:v>
                </c:pt>
                <c:pt idx="1734">
                  <c:v>0.37145726499764992</c:v>
                </c:pt>
                <c:pt idx="1735">
                  <c:v>0.37175544811804301</c:v>
                </c:pt>
                <c:pt idx="1736">
                  <c:v>0.37206651795844725</c:v>
                </c:pt>
                <c:pt idx="1737">
                  <c:v>0.37234529417623358</c:v>
                </c:pt>
                <c:pt idx="1738">
                  <c:v>0.37257581075537938</c:v>
                </c:pt>
                <c:pt idx="1739">
                  <c:v>0.37283202821528394</c:v>
                </c:pt>
                <c:pt idx="1740">
                  <c:v>0.37309226002881929</c:v>
                </c:pt>
                <c:pt idx="1741">
                  <c:v>0.37335266264614297</c:v>
                </c:pt>
                <c:pt idx="1742">
                  <c:v>0.37360678962579125</c:v>
                </c:pt>
                <c:pt idx="1743">
                  <c:v>0.37387401392824687</c:v>
                </c:pt>
                <c:pt idx="1744">
                  <c:v>0.37415041683740236</c:v>
                </c:pt>
                <c:pt idx="1745">
                  <c:v>0.37437427783176008</c:v>
                </c:pt>
                <c:pt idx="1746">
                  <c:v>0.37463965538560046</c:v>
                </c:pt>
                <c:pt idx="1747">
                  <c:v>0.37492237927308897</c:v>
                </c:pt>
                <c:pt idx="1748">
                  <c:v>0.37519771063853807</c:v>
                </c:pt>
                <c:pt idx="1749">
                  <c:v>0.37551671182462337</c:v>
                </c:pt>
                <c:pt idx="1750">
                  <c:v>0.3757935924135718</c:v>
                </c:pt>
                <c:pt idx="1751">
                  <c:v>0.37603461986719644</c:v>
                </c:pt>
                <c:pt idx="1752">
                  <c:v>0.37630929829611587</c:v>
                </c:pt>
                <c:pt idx="1753">
                  <c:v>0.37659985564272525</c:v>
                </c:pt>
                <c:pt idx="1754">
                  <c:v>0.37687523367755932</c:v>
                </c:pt>
                <c:pt idx="1755">
                  <c:v>0.377179804991078</c:v>
                </c:pt>
                <c:pt idx="1756">
                  <c:v>0.37746556772770207</c:v>
                </c:pt>
                <c:pt idx="1757">
                  <c:v>0.37772378520116257</c:v>
                </c:pt>
                <c:pt idx="1758">
                  <c:v>0.37796940323662981</c:v>
                </c:pt>
                <c:pt idx="1759">
                  <c:v>0.37828493062159274</c:v>
                </c:pt>
                <c:pt idx="1760">
                  <c:v>0.37858476271265529</c:v>
                </c:pt>
                <c:pt idx="1761">
                  <c:v>0.3788985825750853</c:v>
                </c:pt>
                <c:pt idx="1762">
                  <c:v>0.37922300065359987</c:v>
                </c:pt>
                <c:pt idx="1763">
                  <c:v>0.37949668968872546</c:v>
                </c:pt>
                <c:pt idx="1764">
                  <c:v>0.37977754230942695</c:v>
                </c:pt>
                <c:pt idx="1765">
                  <c:v>0.38007404023969515</c:v>
                </c:pt>
                <c:pt idx="1766">
                  <c:v>0.38041914925550468</c:v>
                </c:pt>
                <c:pt idx="1767">
                  <c:v>0.38073864200054847</c:v>
                </c:pt>
                <c:pt idx="1768">
                  <c:v>0.38105774015626998</c:v>
                </c:pt>
                <c:pt idx="1769">
                  <c:v>0.38138498063784193</c:v>
                </c:pt>
                <c:pt idx="1770">
                  <c:v>0.38170319745570475</c:v>
                </c:pt>
                <c:pt idx="1771">
                  <c:v>0.38202233266306379</c:v>
                </c:pt>
                <c:pt idx="1772">
                  <c:v>0.38235674515797696</c:v>
                </c:pt>
                <c:pt idx="1773">
                  <c:v>0.38270306453399616</c:v>
                </c:pt>
                <c:pt idx="1774">
                  <c:v>0.3830173896346632</c:v>
                </c:pt>
                <c:pt idx="1775">
                  <c:v>0.38328677580956816</c:v>
                </c:pt>
                <c:pt idx="1776">
                  <c:v>0.38354900465598046</c:v>
                </c:pt>
                <c:pt idx="1777">
                  <c:v>0.38381484799912347</c:v>
                </c:pt>
                <c:pt idx="1778">
                  <c:v>0.38406587241822859</c:v>
                </c:pt>
                <c:pt idx="1779">
                  <c:v>0.38428408145473886</c:v>
                </c:pt>
                <c:pt idx="1780">
                  <c:v>0.38450330148676715</c:v>
                </c:pt>
                <c:pt idx="1781">
                  <c:v>0.38468438305940178</c:v>
                </c:pt>
                <c:pt idx="1782">
                  <c:v>0.38485580042443041</c:v>
                </c:pt>
                <c:pt idx="1783">
                  <c:v>0.38498997387658279</c:v>
                </c:pt>
                <c:pt idx="1784">
                  <c:v>0.38510245758873091</c:v>
                </c:pt>
                <c:pt idx="1785">
                  <c:v>0.38519515701892404</c:v>
                </c:pt>
                <c:pt idx="1786">
                  <c:v>0.38525488873250935</c:v>
                </c:pt>
                <c:pt idx="1787">
                  <c:v>0.3852977287902622</c:v>
                </c:pt>
                <c:pt idx="1788">
                  <c:v>0.38530428106715986</c:v>
                </c:pt>
                <c:pt idx="1789">
                  <c:v>0.38527709156835366</c:v>
                </c:pt>
                <c:pt idx="1790">
                  <c:v>0.38521807628992549</c:v>
                </c:pt>
                <c:pt idx="1791">
                  <c:v>0.38512582844720011</c:v>
                </c:pt>
                <c:pt idx="1792">
                  <c:v>0.38500039553707138</c:v>
                </c:pt>
                <c:pt idx="1793">
                  <c:v>0.38483046789890613</c:v>
                </c:pt>
                <c:pt idx="1794">
                  <c:v>0.38462404506149023</c:v>
                </c:pt>
                <c:pt idx="1795">
                  <c:v>0.38437392697318545</c:v>
                </c:pt>
                <c:pt idx="1796">
                  <c:v>0.38408356930729687</c:v>
                </c:pt>
                <c:pt idx="1797">
                  <c:v>0.38377436857464425</c:v>
                </c:pt>
                <c:pt idx="1798">
                  <c:v>0.38341663283553434</c:v>
                </c:pt>
                <c:pt idx="1799">
                  <c:v>0.38308596382429266</c:v>
                </c:pt>
                <c:pt idx="1800">
                  <c:v>0.38276477180836382</c:v>
                </c:pt>
                <c:pt idx="1801">
                  <c:v>0.3824041469504838</c:v>
                </c:pt>
                <c:pt idx="1802">
                  <c:v>0.38204201931981246</c:v>
                </c:pt>
                <c:pt idx="1803">
                  <c:v>0.38165218827890596</c:v>
                </c:pt>
                <c:pt idx="1804">
                  <c:v>0.38121819457286121</c:v>
                </c:pt>
                <c:pt idx="1805">
                  <c:v>0.38074596798861204</c:v>
                </c:pt>
                <c:pt idx="1806">
                  <c:v>0.38029001196582435</c:v>
                </c:pt>
                <c:pt idx="1807">
                  <c:v>0.37985297014094527</c:v>
                </c:pt>
                <c:pt idx="1808">
                  <c:v>0.37941287700059712</c:v>
                </c:pt>
                <c:pt idx="1809">
                  <c:v>0.37894699367575302</c:v>
                </c:pt>
                <c:pt idx="1810">
                  <c:v>0.37848864336973481</c:v>
                </c:pt>
                <c:pt idx="1811">
                  <c:v>0.37796025996944166</c:v>
                </c:pt>
                <c:pt idx="1812">
                  <c:v>0.37742049067229516</c:v>
                </c:pt>
                <c:pt idx="1813">
                  <c:v>0.37686169207860348</c:v>
                </c:pt>
                <c:pt idx="1814">
                  <c:v>0.37634635161852642</c:v>
                </c:pt>
                <c:pt idx="1815">
                  <c:v>0.375852919645562</c:v>
                </c:pt>
                <c:pt idx="1816">
                  <c:v>0.37535929136211738</c:v>
                </c:pt>
                <c:pt idx="1817">
                  <c:v>0.37491337713818834</c:v>
                </c:pt>
                <c:pt idx="1818">
                  <c:v>0.37442617147995771</c:v>
                </c:pt>
                <c:pt idx="1819">
                  <c:v>0.37394401314694847</c:v>
                </c:pt>
                <c:pt idx="1820">
                  <c:v>0.37342640126691101</c:v>
                </c:pt>
                <c:pt idx="1821">
                  <c:v>0.37289678570206286</c:v>
                </c:pt>
                <c:pt idx="1822">
                  <c:v>0.3723849607688447</c:v>
                </c:pt>
                <c:pt idx="1823">
                  <c:v>0.3718483622740798</c:v>
                </c:pt>
                <c:pt idx="1824">
                  <c:v>0.37132907787938724</c:v>
                </c:pt>
                <c:pt idx="1825">
                  <c:v>0.37087445757208098</c:v>
                </c:pt>
                <c:pt idx="1826">
                  <c:v>0.37034662367400184</c:v>
                </c:pt>
                <c:pt idx="1827">
                  <c:v>0.3697692831091543</c:v>
                </c:pt>
                <c:pt idx="1828">
                  <c:v>0.36921273399818838</c:v>
                </c:pt>
                <c:pt idx="1829">
                  <c:v>0.36860263813181887</c:v>
                </c:pt>
                <c:pt idx="1830">
                  <c:v>0.36800572424589761</c:v>
                </c:pt>
                <c:pt idx="1831">
                  <c:v>0.36740386679477249</c:v>
                </c:pt>
                <c:pt idx="1832">
                  <c:v>0.36684369272441808</c:v>
                </c:pt>
                <c:pt idx="1833">
                  <c:v>0.36623006316160867</c:v>
                </c:pt>
                <c:pt idx="1834">
                  <c:v>0.36553793828666697</c:v>
                </c:pt>
                <c:pt idx="1835">
                  <c:v>0.36483049918688354</c:v>
                </c:pt>
                <c:pt idx="1836">
                  <c:v>0.36410862221177176</c:v>
                </c:pt>
                <c:pt idx="1837">
                  <c:v>0.36334925105227206</c:v>
                </c:pt>
                <c:pt idx="1838">
                  <c:v>0.36257251896178816</c:v>
                </c:pt>
                <c:pt idx="1839">
                  <c:v>0.36178709008345034</c:v>
                </c:pt>
                <c:pt idx="1840">
                  <c:v>0.36096816625866929</c:v>
                </c:pt>
                <c:pt idx="1841">
                  <c:v>0.36008789248355466</c:v>
                </c:pt>
                <c:pt idx="1842">
                  <c:v>0.35920372217135399</c:v>
                </c:pt>
                <c:pt idx="1843">
                  <c:v>0.35828996525895257</c:v>
                </c:pt>
                <c:pt idx="1844">
                  <c:v>0.35731525688912552</c:v>
                </c:pt>
                <c:pt idx="1845">
                  <c:v>0.35638363948107354</c:v>
                </c:pt>
                <c:pt idx="1846">
                  <c:v>0.35549079958341756</c:v>
                </c:pt>
                <c:pt idx="1847">
                  <c:v>0.35456717380030134</c:v>
                </c:pt>
                <c:pt idx="1848">
                  <c:v>0.35359555616823651</c:v>
                </c:pt>
                <c:pt idx="1849">
                  <c:v>0.35259435736201555</c:v>
                </c:pt>
                <c:pt idx="1850">
                  <c:v>0.35155591594171048</c:v>
                </c:pt>
                <c:pt idx="1851">
                  <c:v>0.35038731618622743</c:v>
                </c:pt>
                <c:pt idx="1852">
                  <c:v>0.34933433419861387</c:v>
                </c:pt>
                <c:pt idx="1853">
                  <c:v>0.34828511003627877</c:v>
                </c:pt>
                <c:pt idx="1854">
                  <c:v>0.3472977833859105</c:v>
                </c:pt>
                <c:pt idx="1855">
                  <c:v>0.3464300274321826</c:v>
                </c:pt>
                <c:pt idx="1856">
                  <c:v>0.3456981791879703</c:v>
                </c:pt>
                <c:pt idx="1857">
                  <c:v>0.34498486188963762</c:v>
                </c:pt>
                <c:pt idx="1858">
                  <c:v>0.34445386770018471</c:v>
                </c:pt>
                <c:pt idx="1859">
                  <c:v>0.34401165093071134</c:v>
                </c:pt>
                <c:pt idx="1860">
                  <c:v>0.34370782279097761</c:v>
                </c:pt>
                <c:pt idx="1861">
                  <c:v>0.34355722159297919</c:v>
                </c:pt>
                <c:pt idx="1862">
                  <c:v>0.34355312135589272</c:v>
                </c:pt>
                <c:pt idx="1863">
                  <c:v>0.34367700199353374</c:v>
                </c:pt>
                <c:pt idx="1864">
                  <c:v>0.34392518036935527</c:v>
                </c:pt>
                <c:pt idx="1865">
                  <c:v>0.34426233905322401</c:v>
                </c:pt>
                <c:pt idx="1866">
                  <c:v>0.34466765826400309</c:v>
                </c:pt>
                <c:pt idx="1867">
                  <c:v>0.34511816032011849</c:v>
                </c:pt>
                <c:pt idx="1868">
                  <c:v>0.3455793000927761</c:v>
                </c:pt>
                <c:pt idx="1869">
                  <c:v>0.34599516424588134</c:v>
                </c:pt>
                <c:pt idx="1870">
                  <c:v>0.34636224581283698</c:v>
                </c:pt>
                <c:pt idx="1871">
                  <c:v>0.34666896753290682</c:v>
                </c:pt>
                <c:pt idx="1872">
                  <c:v>0.3469492720824629</c:v>
                </c:pt>
                <c:pt idx="1873">
                  <c:v>0.34718431680021772</c:v>
                </c:pt>
                <c:pt idx="1874">
                  <c:v>0.3474173753879069</c:v>
                </c:pt>
                <c:pt idx="1875">
                  <c:v>0.34756263813385874</c:v>
                </c:pt>
                <c:pt idx="1876">
                  <c:v>0.34763943863032293</c:v>
                </c:pt>
                <c:pt idx="1877">
                  <c:v>0.34772630113316477</c:v>
                </c:pt>
                <c:pt idx="1878">
                  <c:v>0.34776691018583317</c:v>
                </c:pt>
                <c:pt idx="1879">
                  <c:v>0.3477893965172178</c:v>
                </c:pt>
                <c:pt idx="1880">
                  <c:v>0.34779909482729021</c:v>
                </c:pt>
                <c:pt idx="1881">
                  <c:v>0.34778530608849129</c:v>
                </c:pt>
                <c:pt idx="1882">
                  <c:v>0.34773433857588104</c:v>
                </c:pt>
                <c:pt idx="1883">
                  <c:v>0.34768323437040066</c:v>
                </c:pt>
                <c:pt idx="1884">
                  <c:v>0.34761925567080726</c:v>
                </c:pt>
                <c:pt idx="1885">
                  <c:v>0.34746783631825778</c:v>
                </c:pt>
                <c:pt idx="1886">
                  <c:v>0.34729420768141556</c:v>
                </c:pt>
                <c:pt idx="1887">
                  <c:v>0.34715743741956984</c:v>
                </c:pt>
                <c:pt idx="1888">
                  <c:v>0.34706439739643863</c:v>
                </c:pt>
                <c:pt idx="1889">
                  <c:v>0.34705195300918062</c:v>
                </c:pt>
                <c:pt idx="1890">
                  <c:v>0.34709705701964305</c:v>
                </c:pt>
                <c:pt idx="1891">
                  <c:v>0.34714418567121386</c:v>
                </c:pt>
                <c:pt idx="1892">
                  <c:v>0.34720923138633647</c:v>
                </c:pt>
                <c:pt idx="1893">
                  <c:v>0.34725819272673625</c:v>
                </c:pt>
                <c:pt idx="1894">
                  <c:v>0.34733973920005612</c:v>
                </c:pt>
                <c:pt idx="1895">
                  <c:v>0.34745563537400637</c:v>
                </c:pt>
                <c:pt idx="1896">
                  <c:v>0.34762276147652765</c:v>
                </c:pt>
                <c:pt idx="1897">
                  <c:v>0.34777468101845699</c:v>
                </c:pt>
                <c:pt idx="1898">
                  <c:v>0.34795655426076816</c:v>
                </c:pt>
                <c:pt idx="1899">
                  <c:v>0.34820348325567507</c:v>
                </c:pt>
                <c:pt idx="1900">
                  <c:v>0.34846222297338186</c:v>
                </c:pt>
                <c:pt idx="1901">
                  <c:v>0.34881931668241845</c:v>
                </c:pt>
                <c:pt idx="1902">
                  <c:v>0.34924764528142055</c:v>
                </c:pt>
                <c:pt idx="1903">
                  <c:v>0.34969078163036071</c:v>
                </c:pt>
                <c:pt idx="1904">
                  <c:v>0.35010841550271127</c:v>
                </c:pt>
                <c:pt idx="1905">
                  <c:v>0.35051941061883946</c:v>
                </c:pt>
                <c:pt idx="1906">
                  <c:v>0.35094023594172391</c:v>
                </c:pt>
                <c:pt idx="1907">
                  <c:v>0.35141148918343806</c:v>
                </c:pt>
                <c:pt idx="1908">
                  <c:v>0.35186583692272438</c:v>
                </c:pt>
                <c:pt idx="1909">
                  <c:v>0.35230725489834391</c:v>
                </c:pt>
                <c:pt idx="1910">
                  <c:v>0.35279317201408883</c:v>
                </c:pt>
                <c:pt idx="1911">
                  <c:v>0.35327552664589468</c:v>
                </c:pt>
                <c:pt idx="1912">
                  <c:v>0.35369314853806122</c:v>
                </c:pt>
                <c:pt idx="1913">
                  <c:v>0.35410036627110836</c:v>
                </c:pt>
                <c:pt idx="1914">
                  <c:v>0.35446795485572419</c:v>
                </c:pt>
                <c:pt idx="1915">
                  <c:v>0.35477631096445017</c:v>
                </c:pt>
                <c:pt idx="1916">
                  <c:v>0.35505712229778968</c:v>
                </c:pt>
                <c:pt idx="1917">
                  <c:v>0.35530670291687905</c:v>
                </c:pt>
                <c:pt idx="1918">
                  <c:v>0.35558820701266941</c:v>
                </c:pt>
                <c:pt idx="1919">
                  <c:v>0.35574235391948744</c:v>
                </c:pt>
                <c:pt idx="1920">
                  <c:v>0.35582108599550538</c:v>
                </c:pt>
                <c:pt idx="1921">
                  <c:v>0.35586326436867904</c:v>
                </c:pt>
                <c:pt idx="1922">
                  <c:v>0.35584056894799238</c:v>
                </c:pt>
                <c:pt idx="1923">
                  <c:v>0.35580363411576005</c:v>
                </c:pt>
                <c:pt idx="1924">
                  <c:v>0.355727045715518</c:v>
                </c:pt>
                <c:pt idx="1925">
                  <c:v>0.35559148791386813</c:v>
                </c:pt>
                <c:pt idx="1926">
                  <c:v>0.35541346459780915</c:v>
                </c:pt>
                <c:pt idx="1927">
                  <c:v>0.35521585725859511</c:v>
                </c:pt>
                <c:pt idx="1928">
                  <c:v>0.35499403770638266</c:v>
                </c:pt>
                <c:pt idx="1929">
                  <c:v>0.35480260837982031</c:v>
                </c:pt>
                <c:pt idx="1930">
                  <c:v>0.35457869791929458</c:v>
                </c:pt>
                <c:pt idx="1931">
                  <c:v>0.35429537324166233</c:v>
                </c:pt>
                <c:pt idx="1932">
                  <c:v>0.35400374930106288</c:v>
                </c:pt>
                <c:pt idx="1933">
                  <c:v>0.35375411503194326</c:v>
                </c:pt>
                <c:pt idx="1934">
                  <c:v>0.35343290259322574</c:v>
                </c:pt>
                <c:pt idx="1935">
                  <c:v>0.35318834644069991</c:v>
                </c:pt>
                <c:pt idx="1936">
                  <c:v>0.35293665271774305</c:v>
                </c:pt>
                <c:pt idx="1937">
                  <c:v>0.35264927786950589</c:v>
                </c:pt>
                <c:pt idx="1938">
                  <c:v>0.35245443439127033</c:v>
                </c:pt>
                <c:pt idx="1939">
                  <c:v>0.35225622276944418</c:v>
                </c:pt>
                <c:pt idx="1940">
                  <c:v>0.35211143176351672</c:v>
                </c:pt>
                <c:pt idx="1941">
                  <c:v>0.35198508667084832</c:v>
                </c:pt>
                <c:pt idx="1942">
                  <c:v>0.35182007081236605</c:v>
                </c:pt>
                <c:pt idx="1943">
                  <c:v>0.35169874629793879</c:v>
                </c:pt>
                <c:pt idx="1944">
                  <c:v>0.35157714380205368</c:v>
                </c:pt>
                <c:pt idx="1945">
                  <c:v>0.3514599363753636</c:v>
                </c:pt>
                <c:pt idx="1946">
                  <c:v>0.35138896809172854</c:v>
                </c:pt>
                <c:pt idx="1947">
                  <c:v>0.3513663347634286</c:v>
                </c:pt>
                <c:pt idx="1948">
                  <c:v>0.35131739432024217</c:v>
                </c:pt>
                <c:pt idx="1949">
                  <c:v>0.35130383135502513</c:v>
                </c:pt>
                <c:pt idx="1950">
                  <c:v>0.351228150075163</c:v>
                </c:pt>
                <c:pt idx="1951">
                  <c:v>0.35110546905139167</c:v>
                </c:pt>
                <c:pt idx="1952">
                  <c:v>0.35096627462943802</c:v>
                </c:pt>
                <c:pt idx="1953">
                  <c:v>0.35082187876446613</c:v>
                </c:pt>
                <c:pt idx="1954">
                  <c:v>0.35065557254179014</c:v>
                </c:pt>
                <c:pt idx="1955">
                  <c:v>0.35047513395059188</c:v>
                </c:pt>
                <c:pt idx="1956">
                  <c:v>0.35033928869927072</c:v>
                </c:pt>
                <c:pt idx="1957">
                  <c:v>0.3502455323466957</c:v>
                </c:pt>
                <c:pt idx="1958">
                  <c:v>0.35005171595373036</c:v>
                </c:pt>
                <c:pt idx="1959">
                  <c:v>0.34983973499168414</c:v>
                </c:pt>
                <c:pt idx="1960">
                  <c:v>0.34961241765165846</c:v>
                </c:pt>
                <c:pt idx="1961">
                  <c:v>0.34932127968556131</c:v>
                </c:pt>
                <c:pt idx="1962">
                  <c:v>0.34906486710620088</c:v>
                </c:pt>
                <c:pt idx="1963">
                  <c:v>0.34890185440229882</c:v>
                </c:pt>
                <c:pt idx="1964">
                  <c:v>0.34867726680551425</c:v>
                </c:pt>
                <c:pt idx="1965">
                  <c:v>0.34839486932360803</c:v>
                </c:pt>
                <c:pt idx="1966">
                  <c:v>0.34812005066249618</c:v>
                </c:pt>
                <c:pt idx="1967">
                  <c:v>0.34777873669728621</c:v>
                </c:pt>
                <c:pt idx="1968">
                  <c:v>0.34736922642409024</c:v>
                </c:pt>
                <c:pt idx="1969">
                  <c:v>0.34697373773028756</c:v>
                </c:pt>
                <c:pt idx="1970">
                  <c:v>0.34659024663262633</c:v>
                </c:pt>
                <c:pt idx="1971">
                  <c:v>0.34612586009790486</c:v>
                </c:pt>
                <c:pt idx="1972">
                  <c:v>0.34568452737799676</c:v>
                </c:pt>
                <c:pt idx="1973">
                  <c:v>0.34528561544378489</c:v>
                </c:pt>
                <c:pt idx="1974">
                  <c:v>0.34485133531807882</c:v>
                </c:pt>
                <c:pt idx="1975">
                  <c:v>0.34447375614016135</c:v>
                </c:pt>
                <c:pt idx="1976">
                  <c:v>0.34410748000114494</c:v>
                </c:pt>
                <c:pt idx="1977">
                  <c:v>0.34370266628600016</c:v>
                </c:pt>
                <c:pt idx="1978">
                  <c:v>0.34326940284903618</c:v>
                </c:pt>
                <c:pt idx="1979">
                  <c:v>0.34284019879723643</c:v>
                </c:pt>
                <c:pt idx="1980">
                  <c:v>0.3423899689598941</c:v>
                </c:pt>
                <c:pt idx="1981">
                  <c:v>0.34195312520491017</c:v>
                </c:pt>
                <c:pt idx="1982">
                  <c:v>0.34151393336434649</c:v>
                </c:pt>
                <c:pt idx="1983">
                  <c:v>0.34109664439293602</c:v>
                </c:pt>
                <c:pt idx="1984">
                  <c:v>0.34067794489823638</c:v>
                </c:pt>
                <c:pt idx="1985">
                  <c:v>0.34026091299651756</c:v>
                </c:pt>
                <c:pt idx="1986">
                  <c:v>0.33987060128829977</c:v>
                </c:pt>
                <c:pt idx="1987">
                  <c:v>0.33946014120118168</c:v>
                </c:pt>
                <c:pt idx="1988">
                  <c:v>0.33903564453126273</c:v>
                </c:pt>
                <c:pt idx="1989">
                  <c:v>0.33865089441228324</c:v>
                </c:pt>
                <c:pt idx="1990">
                  <c:v>0.33826112429426064</c:v>
                </c:pt>
                <c:pt idx="1991">
                  <c:v>0.33790087038325695</c:v>
                </c:pt>
                <c:pt idx="1992">
                  <c:v>0.33759488684569444</c:v>
                </c:pt>
                <c:pt idx="1993">
                  <c:v>0.3372173612314866</c:v>
                </c:pt>
                <c:pt idx="1994">
                  <c:v>0.33681565846684486</c:v>
                </c:pt>
                <c:pt idx="1995">
                  <c:v>0.33646893188946914</c:v>
                </c:pt>
                <c:pt idx="1996">
                  <c:v>0.33612081378298003</c:v>
                </c:pt>
                <c:pt idx="1997">
                  <c:v>0.33578416326097599</c:v>
                </c:pt>
                <c:pt idx="1998">
                  <c:v>0.33550343251493714</c:v>
                </c:pt>
                <c:pt idx="1999">
                  <c:v>0.33515607505765238</c:v>
                </c:pt>
                <c:pt idx="2000">
                  <c:v>0.33489243366717786</c:v>
                </c:pt>
                <c:pt idx="2001">
                  <c:v>0.33456628887145845</c:v>
                </c:pt>
                <c:pt idx="2002">
                  <c:v>0.33424382948456094</c:v>
                </c:pt>
                <c:pt idx="2003">
                  <c:v>0.3339291413593331</c:v>
                </c:pt>
                <c:pt idx="2004">
                  <c:v>0.33357811314593427</c:v>
                </c:pt>
                <c:pt idx="2005">
                  <c:v>0.33324853580791913</c:v>
                </c:pt>
                <c:pt idx="2006">
                  <c:v>0.33296511973032628</c:v>
                </c:pt>
                <c:pt idx="2007">
                  <c:v>0.332644890958393</c:v>
                </c:pt>
                <c:pt idx="2008">
                  <c:v>0.33229647761992848</c:v>
                </c:pt>
                <c:pt idx="2009">
                  <c:v>0.33195139369568671</c:v>
                </c:pt>
                <c:pt idx="2010">
                  <c:v>0.33163819860493321</c:v>
                </c:pt>
                <c:pt idx="2011">
                  <c:v>0.33136218145924401</c:v>
                </c:pt>
                <c:pt idx="2012">
                  <c:v>0.33102341477794323</c:v>
                </c:pt>
                <c:pt idx="2013">
                  <c:v>0.33066777821582144</c:v>
                </c:pt>
                <c:pt idx="2014">
                  <c:v>0.33032227834555822</c:v>
                </c:pt>
                <c:pt idx="2015">
                  <c:v>0.33002386602737266</c:v>
                </c:pt>
                <c:pt idx="2016">
                  <c:v>0.32979854098117195</c:v>
                </c:pt>
                <c:pt idx="2017">
                  <c:v>0.32952656803318886</c:v>
                </c:pt>
                <c:pt idx="2018">
                  <c:v>0.32919990827106144</c:v>
                </c:pt>
                <c:pt idx="2019">
                  <c:v>0.32884303605166493</c:v>
                </c:pt>
                <c:pt idx="2020">
                  <c:v>0.3283975502581678</c:v>
                </c:pt>
                <c:pt idx="2021">
                  <c:v>0.32800577877186748</c:v>
                </c:pt>
                <c:pt idx="2022">
                  <c:v>0.32770040767459307</c:v>
                </c:pt>
                <c:pt idx="2023">
                  <c:v>0.32734604534427075</c:v>
                </c:pt>
                <c:pt idx="2024">
                  <c:v>0.32706433195720225</c:v>
                </c:pt>
                <c:pt idx="2025">
                  <c:v>0.3266898839097872</c:v>
                </c:pt>
                <c:pt idx="2026">
                  <c:v>0.32611539462703293</c:v>
                </c:pt>
                <c:pt idx="2027">
                  <c:v>0.325711942047682</c:v>
                </c:pt>
                <c:pt idx="2028">
                  <c:v>0.32535846180042399</c:v>
                </c:pt>
                <c:pt idx="2029">
                  <c:v>0.32513913782659204</c:v>
                </c:pt>
                <c:pt idx="2030">
                  <c:v>0.32503343508248767</c:v>
                </c:pt>
                <c:pt idx="2031">
                  <c:v>0.32487071589878763</c:v>
                </c:pt>
                <c:pt idx="2032">
                  <c:v>0.32457028026527546</c:v>
                </c:pt>
                <c:pt idx="2033">
                  <c:v>0.32411319903441688</c:v>
                </c:pt>
                <c:pt idx="2034">
                  <c:v>0.32359822171115898</c:v>
                </c:pt>
                <c:pt idx="2035">
                  <c:v>0.32331640593843997</c:v>
                </c:pt>
                <c:pt idx="2036">
                  <c:v>0.32309962056986458</c:v>
                </c:pt>
                <c:pt idx="2037">
                  <c:v>0.32276522028547161</c:v>
                </c:pt>
                <c:pt idx="2038">
                  <c:v>0.32241632649576352</c:v>
                </c:pt>
                <c:pt idx="2039">
                  <c:v>0.32208250650030262</c:v>
                </c:pt>
                <c:pt idx="2040">
                  <c:v>0.32185698284222269</c:v>
                </c:pt>
                <c:pt idx="2041">
                  <c:v>0.3217178590107776</c:v>
                </c:pt>
                <c:pt idx="2042">
                  <c:v>0.32156282232698979</c:v>
                </c:pt>
                <c:pt idx="2043">
                  <c:v>0.32130862494273799</c:v>
                </c:pt>
                <c:pt idx="2044">
                  <c:v>0.32090540733650147</c:v>
                </c:pt>
                <c:pt idx="2045">
                  <c:v>0.32044686934574756</c:v>
                </c:pt>
                <c:pt idx="2046">
                  <c:v>0.32000320335949534</c:v>
                </c:pt>
                <c:pt idx="2047">
                  <c:v>0.31968190164753318</c:v>
                </c:pt>
                <c:pt idx="2048">
                  <c:v>0.31944314945148911</c:v>
                </c:pt>
                <c:pt idx="2049">
                  <c:v>0.31918646500531517</c:v>
                </c:pt>
                <c:pt idx="2050">
                  <c:v>0.31892066437849437</c:v>
                </c:pt>
                <c:pt idx="2051">
                  <c:v>0.31853487969136818</c:v>
                </c:pt>
                <c:pt idx="2052">
                  <c:v>0.31814811289681999</c:v>
                </c:pt>
                <c:pt idx="2053">
                  <c:v>0.3177517773559293</c:v>
                </c:pt>
                <c:pt idx="2054">
                  <c:v>0.31734102634175937</c:v>
                </c:pt>
                <c:pt idx="2055">
                  <c:v>0.31704404900099953</c:v>
                </c:pt>
                <c:pt idx="2056">
                  <c:v>0.3165944910578653</c:v>
                </c:pt>
                <c:pt idx="2057">
                  <c:v>0.31606828803680209</c:v>
                </c:pt>
                <c:pt idx="2058">
                  <c:v>0.31553282981450487</c:v>
                </c:pt>
                <c:pt idx="2059">
                  <c:v>0.31498620972335395</c:v>
                </c:pt>
                <c:pt idx="2060">
                  <c:v>0.31459058897055103</c:v>
                </c:pt>
                <c:pt idx="2061">
                  <c:v>0.3142865355138767</c:v>
                </c:pt>
                <c:pt idx="2062">
                  <c:v>0.31409229882757556</c:v>
                </c:pt>
                <c:pt idx="2063">
                  <c:v>0.31381197280802564</c:v>
                </c:pt>
                <c:pt idx="2064">
                  <c:v>0.31336955750422191</c:v>
                </c:pt>
                <c:pt idx="2065">
                  <c:v>0.31281130817159147</c:v>
                </c:pt>
                <c:pt idx="2066">
                  <c:v>0.31215573574729027</c:v>
                </c:pt>
                <c:pt idx="2067">
                  <c:v>0.31176091308871817</c:v>
                </c:pt>
                <c:pt idx="2068">
                  <c:v>0.31143571361309824</c:v>
                </c:pt>
                <c:pt idx="2069">
                  <c:v>0.31101643308664328</c:v>
                </c:pt>
                <c:pt idx="2070">
                  <c:v>0.31057770310232707</c:v>
                </c:pt>
                <c:pt idx="2071">
                  <c:v>0.30996167287730758</c:v>
                </c:pt>
                <c:pt idx="2072">
                  <c:v>0.3093110480787426</c:v>
                </c:pt>
                <c:pt idx="2073">
                  <c:v>0.30859627212024915</c:v>
                </c:pt>
                <c:pt idx="2074">
                  <c:v>0.30802631152669374</c:v>
                </c:pt>
                <c:pt idx="2075">
                  <c:v>0.30745734645658684</c:v>
                </c:pt>
                <c:pt idx="2076">
                  <c:v>0.30681228859809467</c:v>
                </c:pt>
                <c:pt idx="2077">
                  <c:v>0.30636743630541569</c:v>
                </c:pt>
                <c:pt idx="2078">
                  <c:v>0.30552417889983152</c:v>
                </c:pt>
                <c:pt idx="2079">
                  <c:v>0.30465293397683446</c:v>
                </c:pt>
                <c:pt idx="2080">
                  <c:v>0.3041517495900809</c:v>
                </c:pt>
                <c:pt idx="2081">
                  <c:v>0.30329730732571641</c:v>
                </c:pt>
                <c:pt idx="2082">
                  <c:v>0.30255268920103268</c:v>
                </c:pt>
                <c:pt idx="2083">
                  <c:v>0.30209596722115151</c:v>
                </c:pt>
                <c:pt idx="2084">
                  <c:v>0.30114812609313374</c:v>
                </c:pt>
                <c:pt idx="2085">
                  <c:v>0.30035744565141059</c:v>
                </c:pt>
                <c:pt idx="2086">
                  <c:v>0.29998731135881707</c:v>
                </c:pt>
                <c:pt idx="2087">
                  <c:v>0.29931903024800938</c:v>
                </c:pt>
                <c:pt idx="2088">
                  <c:v>0.29868375056757446</c:v>
                </c:pt>
                <c:pt idx="2089">
                  <c:v>0.29816514347747142</c:v>
                </c:pt>
                <c:pt idx="2090">
                  <c:v>0.29748442963792132</c:v>
                </c:pt>
                <c:pt idx="2091">
                  <c:v>0.29670317212348746</c:v>
                </c:pt>
                <c:pt idx="2092">
                  <c:v>0.29593473373307727</c:v>
                </c:pt>
                <c:pt idx="2093">
                  <c:v>0.29522946600350669</c:v>
                </c:pt>
                <c:pt idx="2094">
                  <c:v>0.29466381866138419</c:v>
                </c:pt>
                <c:pt idx="2095">
                  <c:v>0.29429323711429517</c:v>
                </c:pt>
                <c:pt idx="2096">
                  <c:v>0.29382927347509502</c:v>
                </c:pt>
                <c:pt idx="2097">
                  <c:v>0.29334023968751294</c:v>
                </c:pt>
                <c:pt idx="2098">
                  <c:v>0.29262858214062842</c:v>
                </c:pt>
                <c:pt idx="2099">
                  <c:v>0.29182181619651398</c:v>
                </c:pt>
                <c:pt idx="2100">
                  <c:v>0.29131855240670118</c:v>
                </c:pt>
                <c:pt idx="2101">
                  <c:v>0.2908008388557784</c:v>
                </c:pt>
                <c:pt idx="2102">
                  <c:v>0.29029469033423538</c:v>
                </c:pt>
                <c:pt idx="2103">
                  <c:v>0.28977680151463797</c:v>
                </c:pt>
                <c:pt idx="2104">
                  <c:v>0.28910650351717321</c:v>
                </c:pt>
                <c:pt idx="2105">
                  <c:v>0.28843586322440545</c:v>
                </c:pt>
                <c:pt idx="2106">
                  <c:v>0.28764296071932588</c:v>
                </c:pt>
                <c:pt idx="2107">
                  <c:v>0.28682591250916017</c:v>
                </c:pt>
                <c:pt idx="2108">
                  <c:v>0.28619755841763367</c:v>
                </c:pt>
                <c:pt idx="2109">
                  <c:v>0.28548706939508522</c:v>
                </c:pt>
                <c:pt idx="2110">
                  <c:v>0.28507285492257978</c:v>
                </c:pt>
                <c:pt idx="2111">
                  <c:v>0.28469286413416522</c:v>
                </c:pt>
                <c:pt idx="2112">
                  <c:v>0.28418309155920457</c:v>
                </c:pt>
                <c:pt idx="2113">
                  <c:v>0.28397566101841415</c:v>
                </c:pt>
                <c:pt idx="2114">
                  <c:v>0.28350862888232436</c:v>
                </c:pt>
                <c:pt idx="2115">
                  <c:v>0.28300763928083239</c:v>
                </c:pt>
                <c:pt idx="2116">
                  <c:v>0.28254279384019948</c:v>
                </c:pt>
                <c:pt idx="2117">
                  <c:v>0.28204873931822366</c:v>
                </c:pt>
                <c:pt idx="2118">
                  <c:v>0.28161033436923338</c:v>
                </c:pt>
                <c:pt idx="2119">
                  <c:v>0.28115472596561025</c:v>
                </c:pt>
                <c:pt idx="2120">
                  <c:v>0.28067776799016914</c:v>
                </c:pt>
                <c:pt idx="2121">
                  <c:v>0.28008118384470543</c:v>
                </c:pt>
                <c:pt idx="2122">
                  <c:v>0.27968552761636062</c:v>
                </c:pt>
                <c:pt idx="2123">
                  <c:v>0.27885465251194769</c:v>
                </c:pt>
                <c:pt idx="2124">
                  <c:v>0.27810661379814966</c:v>
                </c:pt>
                <c:pt idx="2125">
                  <c:v>0.27756401355234445</c:v>
                </c:pt>
                <c:pt idx="2126">
                  <c:v>0.27660108516032866</c:v>
                </c:pt>
                <c:pt idx="2127">
                  <c:v>0.27601095201543169</c:v>
                </c:pt>
                <c:pt idx="2128">
                  <c:v>0.27557844210739207</c:v>
                </c:pt>
                <c:pt idx="2129">
                  <c:v>0.27471528990033933</c:v>
                </c:pt>
                <c:pt idx="2130">
                  <c:v>0.27400815164405307</c:v>
                </c:pt>
                <c:pt idx="2131">
                  <c:v>0.27357683323055149</c:v>
                </c:pt>
                <c:pt idx="2132">
                  <c:v>0.2732678101112429</c:v>
                </c:pt>
                <c:pt idx="2133">
                  <c:v>0.2732474179644287</c:v>
                </c:pt>
                <c:pt idx="2134">
                  <c:v>0.27283916913610812</c:v>
                </c:pt>
                <c:pt idx="2135">
                  <c:v>0.27209333083647103</c:v>
                </c:pt>
                <c:pt idx="2136">
                  <c:v>0.27087415758912881</c:v>
                </c:pt>
                <c:pt idx="2137">
                  <c:v>0.26942064369641899</c:v>
                </c:pt>
                <c:pt idx="2138">
                  <c:v>0.26911421613630099</c:v>
                </c:pt>
                <c:pt idx="2139">
                  <c:v>0.26919557740395844</c:v>
                </c:pt>
                <c:pt idx="2140">
                  <c:v>0.26904134523607565</c:v>
                </c:pt>
                <c:pt idx="2141">
                  <c:v>0.26912106251755014</c:v>
                </c:pt>
                <c:pt idx="2142">
                  <c:v>0.2685685335570136</c:v>
                </c:pt>
                <c:pt idx="2143">
                  <c:v>0.26812165586626685</c:v>
                </c:pt>
                <c:pt idx="2144">
                  <c:v>0.26878336853495455</c:v>
                </c:pt>
                <c:pt idx="2145">
                  <c:v>0.26854422685443641</c:v>
                </c:pt>
                <c:pt idx="2146">
                  <c:v>0.26728027901915064</c:v>
                </c:pt>
                <c:pt idx="2147">
                  <c:v>0.26689251378591461</c:v>
                </c:pt>
                <c:pt idx="2148">
                  <c:v>0.26570981670458343</c:v>
                </c:pt>
                <c:pt idx="2149">
                  <c:v>0.26458320402083119</c:v>
                </c:pt>
                <c:pt idx="2150">
                  <c:v>0.26439625296723257</c:v>
                </c:pt>
              </c:numCache>
            </c:numRef>
          </c:yVal>
          <c:smooth val="1"/>
          <c:extLst>
            <c:ext xmlns:c16="http://schemas.microsoft.com/office/drawing/2014/chart" uri="{C3380CC4-5D6E-409C-BE32-E72D297353CC}">
              <c16:uniqueId val="{0000004D-1C1D-46AE-B92F-7DA50429CA8D}"/>
            </c:ext>
          </c:extLst>
        </c:ser>
        <c:ser>
          <c:idx val="78"/>
          <c:order val="78"/>
          <c:spPr>
            <a:ln w="19050" cap="rnd">
              <a:solidFill>
                <a:schemeClr val="accent1">
                  <a:lumMod val="60000"/>
                  <a:lumOff val="4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Database'!$EI$122:$EI$2272</c:f>
              <c:numCache>
                <c:formatCode>General</c:formatCode>
                <c:ptCount val="2151"/>
                <c:pt idx="0">
                  <c:v>4.6049214034073284E-2</c:v>
                </c:pt>
                <c:pt idx="1">
                  <c:v>5.08225868495241E-2</c:v>
                </c:pt>
                <c:pt idx="2">
                  <c:v>6.3598019757273846E-2</c:v>
                </c:pt>
                <c:pt idx="3">
                  <c:v>6.8838939257148471E-2</c:v>
                </c:pt>
                <c:pt idx="4">
                  <c:v>6.5848909745086295E-2</c:v>
                </c:pt>
                <c:pt idx="5">
                  <c:v>5.7726588585612748E-2</c:v>
                </c:pt>
                <c:pt idx="6">
                  <c:v>6.0625021588794299E-2</c:v>
                </c:pt>
                <c:pt idx="7">
                  <c:v>6.1966034636390027E-2</c:v>
                </c:pt>
                <c:pt idx="8">
                  <c:v>5.5631415971608374E-2</c:v>
                </c:pt>
                <c:pt idx="9">
                  <c:v>5.8122857388347625E-2</c:v>
                </c:pt>
                <c:pt idx="10">
                  <c:v>6.0328350960556477E-2</c:v>
                </c:pt>
                <c:pt idx="11">
                  <c:v>5.6967294192643757E-2</c:v>
                </c:pt>
                <c:pt idx="12">
                  <c:v>5.1253169779690612E-2</c:v>
                </c:pt>
                <c:pt idx="13">
                  <c:v>5.5945174171175345E-2</c:v>
                </c:pt>
                <c:pt idx="14">
                  <c:v>6.3476066599576261E-2</c:v>
                </c:pt>
                <c:pt idx="15">
                  <c:v>5.986712941205663E-2</c:v>
                </c:pt>
                <c:pt idx="16">
                  <c:v>5.9270963322308377E-2</c:v>
                </c:pt>
                <c:pt idx="17">
                  <c:v>6.0666062007480398E-2</c:v>
                </c:pt>
                <c:pt idx="18">
                  <c:v>5.8402047323761898E-2</c:v>
                </c:pt>
                <c:pt idx="19">
                  <c:v>5.5757466945674163E-2</c:v>
                </c:pt>
                <c:pt idx="20">
                  <c:v>5.8151513791441851E-2</c:v>
                </c:pt>
                <c:pt idx="21">
                  <c:v>6.2897747968229945E-2</c:v>
                </c:pt>
                <c:pt idx="22">
                  <c:v>5.9426313130174067E-2</c:v>
                </c:pt>
                <c:pt idx="23">
                  <c:v>5.6385331153726015E-2</c:v>
                </c:pt>
                <c:pt idx="24">
                  <c:v>5.7794526772913017E-2</c:v>
                </c:pt>
                <c:pt idx="25">
                  <c:v>6.0318932679053243E-2</c:v>
                </c:pt>
                <c:pt idx="26">
                  <c:v>6.0720340095754104E-2</c:v>
                </c:pt>
                <c:pt idx="27">
                  <c:v>5.9816222675828833E-2</c:v>
                </c:pt>
                <c:pt idx="28">
                  <c:v>5.7113022307872074E-2</c:v>
                </c:pt>
                <c:pt idx="29">
                  <c:v>6.0502688971254159E-2</c:v>
                </c:pt>
                <c:pt idx="30">
                  <c:v>6.2228247663526602E-2</c:v>
                </c:pt>
                <c:pt idx="31">
                  <c:v>6.0264284953050085E-2</c:v>
                </c:pt>
                <c:pt idx="32">
                  <c:v>6.1551047605641063E-2</c:v>
                </c:pt>
                <c:pt idx="33">
                  <c:v>6.303921616233274E-2</c:v>
                </c:pt>
                <c:pt idx="34">
                  <c:v>6.3244861445184458E-2</c:v>
                </c:pt>
                <c:pt idx="35">
                  <c:v>5.9080234475501779E-2</c:v>
                </c:pt>
                <c:pt idx="36">
                  <c:v>5.9081724756397301E-2</c:v>
                </c:pt>
                <c:pt idx="37">
                  <c:v>6.0912575729470862E-2</c:v>
                </c:pt>
                <c:pt idx="38">
                  <c:v>6.2103282056442353E-2</c:v>
                </c:pt>
                <c:pt idx="39">
                  <c:v>6.3581589290946969E-2</c:v>
                </c:pt>
                <c:pt idx="40">
                  <c:v>6.3619448402486234E-2</c:v>
                </c:pt>
                <c:pt idx="41">
                  <c:v>6.1914047963296526E-2</c:v>
                </c:pt>
                <c:pt idx="42">
                  <c:v>6.1124049929215919E-2</c:v>
                </c:pt>
                <c:pt idx="43">
                  <c:v>6.1233679103697258E-2</c:v>
                </c:pt>
                <c:pt idx="44">
                  <c:v>6.1723583591918103E-2</c:v>
                </c:pt>
                <c:pt idx="45">
                  <c:v>6.241755834334093E-2</c:v>
                </c:pt>
                <c:pt idx="46">
                  <c:v>6.2806134961851889E-2</c:v>
                </c:pt>
                <c:pt idx="47">
                  <c:v>6.2755517379589967E-2</c:v>
                </c:pt>
                <c:pt idx="48">
                  <c:v>6.2104889125621864E-2</c:v>
                </c:pt>
                <c:pt idx="49">
                  <c:v>6.3966230027944937E-2</c:v>
                </c:pt>
                <c:pt idx="50">
                  <c:v>6.5877127136739974E-2</c:v>
                </c:pt>
                <c:pt idx="51">
                  <c:v>6.6153355916203069E-2</c:v>
                </c:pt>
                <c:pt idx="52">
                  <c:v>6.6929681763080964E-2</c:v>
                </c:pt>
                <c:pt idx="53">
                  <c:v>6.5843927519573631E-2</c:v>
                </c:pt>
                <c:pt idx="54">
                  <c:v>6.3492667583360848E-2</c:v>
                </c:pt>
                <c:pt idx="55">
                  <c:v>6.5315535836097546E-2</c:v>
                </c:pt>
                <c:pt idx="56">
                  <c:v>6.6310576913453226E-2</c:v>
                </c:pt>
                <c:pt idx="57">
                  <c:v>6.6247350074445169E-2</c:v>
                </c:pt>
                <c:pt idx="58">
                  <c:v>6.7560296153458224E-2</c:v>
                </c:pt>
                <c:pt idx="59">
                  <c:v>6.7952569077128697E-2</c:v>
                </c:pt>
                <c:pt idx="60">
                  <c:v>6.805521594351048E-2</c:v>
                </c:pt>
                <c:pt idx="61">
                  <c:v>6.840186730233512E-2</c:v>
                </c:pt>
                <c:pt idx="62">
                  <c:v>6.8237459681273593E-2</c:v>
                </c:pt>
                <c:pt idx="63">
                  <c:v>6.8187890967458475E-2</c:v>
                </c:pt>
                <c:pt idx="64">
                  <c:v>6.8491723955813211E-2</c:v>
                </c:pt>
                <c:pt idx="65">
                  <c:v>6.9051941025557187E-2</c:v>
                </c:pt>
                <c:pt idx="66">
                  <c:v>6.9827424562441051E-2</c:v>
                </c:pt>
                <c:pt idx="67">
                  <c:v>7.0820676363342522E-2</c:v>
                </c:pt>
                <c:pt idx="68">
                  <c:v>7.1178836639824647E-2</c:v>
                </c:pt>
                <c:pt idx="69">
                  <c:v>7.0440969856784816E-2</c:v>
                </c:pt>
                <c:pt idx="70">
                  <c:v>6.9949256064108359E-2</c:v>
                </c:pt>
                <c:pt idx="71">
                  <c:v>7.1360269367346671E-2</c:v>
                </c:pt>
                <c:pt idx="72">
                  <c:v>7.2236971263439531E-2</c:v>
                </c:pt>
                <c:pt idx="73">
                  <c:v>7.259088152752198E-2</c:v>
                </c:pt>
                <c:pt idx="74">
                  <c:v>7.3076461796818037E-2</c:v>
                </c:pt>
                <c:pt idx="75">
                  <c:v>7.3310568911291757E-2</c:v>
                </c:pt>
                <c:pt idx="76">
                  <c:v>7.3859608166131102E-2</c:v>
                </c:pt>
                <c:pt idx="77">
                  <c:v>7.48552187021264E-2</c:v>
                </c:pt>
                <c:pt idx="78">
                  <c:v>7.510987416973712E-2</c:v>
                </c:pt>
                <c:pt idx="79">
                  <c:v>7.5161972349398934E-2</c:v>
                </c:pt>
                <c:pt idx="80">
                  <c:v>7.5494433705161082E-2</c:v>
                </c:pt>
                <c:pt idx="81">
                  <c:v>7.7065166630591708E-2</c:v>
                </c:pt>
                <c:pt idx="82">
                  <c:v>7.7972515887027125E-2</c:v>
                </c:pt>
                <c:pt idx="83">
                  <c:v>7.8203229585262143E-2</c:v>
                </c:pt>
                <c:pt idx="84">
                  <c:v>7.8430159575438738E-2</c:v>
                </c:pt>
                <c:pt idx="85">
                  <c:v>7.9109987659046921E-2</c:v>
                </c:pt>
                <c:pt idx="86">
                  <c:v>7.9758188633521576E-2</c:v>
                </c:pt>
                <c:pt idx="87">
                  <c:v>8.0053254035705429E-2</c:v>
                </c:pt>
                <c:pt idx="88">
                  <c:v>8.0980315290060834E-2</c:v>
                </c:pt>
                <c:pt idx="89">
                  <c:v>8.183336135059216E-2</c:v>
                </c:pt>
                <c:pt idx="90">
                  <c:v>8.2440066573722437E-2</c:v>
                </c:pt>
                <c:pt idx="91">
                  <c:v>8.3299918777821655E-2</c:v>
                </c:pt>
                <c:pt idx="92">
                  <c:v>8.3850602359541046E-2</c:v>
                </c:pt>
                <c:pt idx="93">
                  <c:v>8.4339010598813324E-2</c:v>
                </c:pt>
                <c:pt idx="94">
                  <c:v>8.5178360190090882E-2</c:v>
                </c:pt>
                <c:pt idx="95">
                  <c:v>8.5908034382334811E-2</c:v>
                </c:pt>
                <c:pt idx="96">
                  <c:v>8.6555151785012011E-2</c:v>
                </c:pt>
                <c:pt idx="97">
                  <c:v>8.7377493682982907E-2</c:v>
                </c:pt>
                <c:pt idx="98">
                  <c:v>8.7970815291128671E-2</c:v>
                </c:pt>
                <c:pt idx="99">
                  <c:v>8.842341484457443E-2</c:v>
                </c:pt>
                <c:pt idx="100">
                  <c:v>8.8990574582539519E-2</c:v>
                </c:pt>
                <c:pt idx="101">
                  <c:v>8.9840308546062272E-2</c:v>
                </c:pt>
                <c:pt idx="102">
                  <c:v>9.037254199837641E-2</c:v>
                </c:pt>
                <c:pt idx="103">
                  <c:v>9.0678006847961304E-2</c:v>
                </c:pt>
                <c:pt idx="104">
                  <c:v>9.1517181734582786E-2</c:v>
                </c:pt>
                <c:pt idx="105">
                  <c:v>9.2124246755315095E-2</c:v>
                </c:pt>
                <c:pt idx="106">
                  <c:v>9.2648608955806441E-2</c:v>
                </c:pt>
                <c:pt idx="107">
                  <c:v>9.3523398078573725E-2</c:v>
                </c:pt>
                <c:pt idx="108">
                  <c:v>9.3945180928797403E-2</c:v>
                </c:pt>
                <c:pt idx="109">
                  <c:v>9.4315066096464006E-2</c:v>
                </c:pt>
                <c:pt idx="110">
                  <c:v>9.4957045971082635E-2</c:v>
                </c:pt>
                <c:pt idx="111">
                  <c:v>9.5446663510320828E-2</c:v>
                </c:pt>
                <c:pt idx="112">
                  <c:v>9.5905586056704309E-2</c:v>
                </c:pt>
                <c:pt idx="113">
                  <c:v>9.6378349655563689E-2</c:v>
                </c:pt>
                <c:pt idx="114">
                  <c:v>9.697277729094976E-2</c:v>
                </c:pt>
                <c:pt idx="115">
                  <c:v>9.7480013804772406E-2</c:v>
                </c:pt>
                <c:pt idx="116">
                  <c:v>9.7708906612363436E-2</c:v>
                </c:pt>
                <c:pt idx="117">
                  <c:v>9.7671800646667084E-2</c:v>
                </c:pt>
                <c:pt idx="118">
                  <c:v>9.8123402890705078E-2</c:v>
                </c:pt>
                <c:pt idx="119">
                  <c:v>9.8797798681492632E-2</c:v>
                </c:pt>
                <c:pt idx="120">
                  <c:v>9.9332331245695515E-2</c:v>
                </c:pt>
                <c:pt idx="121">
                  <c:v>9.9575314887262303E-2</c:v>
                </c:pt>
                <c:pt idx="122">
                  <c:v>0.10009731277738133</c:v>
                </c:pt>
                <c:pt idx="123">
                  <c:v>0.10098544899821743</c:v>
                </c:pt>
                <c:pt idx="124">
                  <c:v>0.10127569249256681</c:v>
                </c:pt>
                <c:pt idx="125">
                  <c:v>0.10141491145050431</c:v>
                </c:pt>
                <c:pt idx="126">
                  <c:v>0.10167658837882128</c:v>
                </c:pt>
                <c:pt idx="127">
                  <c:v>0.10232868689912399</c:v>
                </c:pt>
                <c:pt idx="128">
                  <c:v>0.10277397241362396</c:v>
                </c:pt>
                <c:pt idx="129">
                  <c:v>0.10312437415534757</c:v>
                </c:pt>
                <c:pt idx="130">
                  <c:v>0.10362958376830182</c:v>
                </c:pt>
                <c:pt idx="131">
                  <c:v>0.10408417131737757</c:v>
                </c:pt>
                <c:pt idx="132">
                  <c:v>0.10455281532253909</c:v>
                </c:pt>
                <c:pt idx="133">
                  <c:v>0.10506314253309484</c:v>
                </c:pt>
                <c:pt idx="134">
                  <c:v>0.10548378744888808</c:v>
                </c:pt>
                <c:pt idx="135">
                  <c:v>0.10591735458681585</c:v>
                </c:pt>
                <c:pt idx="136">
                  <c:v>0.1064856155637927</c:v>
                </c:pt>
                <c:pt idx="137">
                  <c:v>0.10712297494829122</c:v>
                </c:pt>
                <c:pt idx="138">
                  <c:v>0.1075795342985421</c:v>
                </c:pt>
                <c:pt idx="139">
                  <c:v>0.10794803967125984</c:v>
                </c:pt>
                <c:pt idx="140">
                  <c:v>0.10863785515777169</c:v>
                </c:pt>
                <c:pt idx="141">
                  <c:v>0.10928055530981684</c:v>
                </c:pt>
                <c:pt idx="142">
                  <c:v>0.10986673570489702</c:v>
                </c:pt>
                <c:pt idx="143">
                  <c:v>0.11059060708204908</c:v>
                </c:pt>
                <c:pt idx="144">
                  <c:v>0.11118285444177356</c:v>
                </c:pt>
                <c:pt idx="145">
                  <c:v>0.11177468109129363</c:v>
                </c:pt>
                <c:pt idx="146">
                  <c:v>0.11248592801905254</c:v>
                </c:pt>
                <c:pt idx="147">
                  <c:v>0.11315284511381329</c:v>
                </c:pt>
                <c:pt idx="148">
                  <c:v>0.11370965398535289</c:v>
                </c:pt>
                <c:pt idx="149">
                  <c:v>0.11416787499966448</c:v>
                </c:pt>
                <c:pt idx="150">
                  <c:v>0.11479201118125494</c:v>
                </c:pt>
                <c:pt idx="151">
                  <c:v>0.11560189441203482</c:v>
                </c:pt>
                <c:pt idx="152">
                  <c:v>0.11649931558464803</c:v>
                </c:pt>
                <c:pt idx="153">
                  <c:v>0.11722980262467363</c:v>
                </c:pt>
                <c:pt idx="154">
                  <c:v>0.117910829903278</c:v>
                </c:pt>
                <c:pt idx="155">
                  <c:v>0.11861864423124274</c:v>
                </c:pt>
                <c:pt idx="156">
                  <c:v>0.1192730793324548</c:v>
                </c:pt>
                <c:pt idx="157">
                  <c:v>0.11985235427363307</c:v>
                </c:pt>
                <c:pt idx="158">
                  <c:v>0.12050764002689184</c:v>
                </c:pt>
                <c:pt idx="159">
                  <c:v>0.12128500944339023</c:v>
                </c:pt>
                <c:pt idx="160">
                  <c:v>0.12202038631729095</c:v>
                </c:pt>
                <c:pt idx="161">
                  <c:v>0.12277319951208961</c:v>
                </c:pt>
                <c:pt idx="162">
                  <c:v>0.12358963561777404</c:v>
                </c:pt>
                <c:pt idx="163">
                  <c:v>0.12436635598377754</c:v>
                </c:pt>
                <c:pt idx="164">
                  <c:v>0.12518425473996689</c:v>
                </c:pt>
                <c:pt idx="165">
                  <c:v>0.12598424639918201</c:v>
                </c:pt>
                <c:pt idx="166">
                  <c:v>0.12662791559671258</c:v>
                </c:pt>
                <c:pt idx="167">
                  <c:v>0.12735275605980212</c:v>
                </c:pt>
                <c:pt idx="168">
                  <c:v>0.12813537697634825</c:v>
                </c:pt>
                <c:pt idx="169">
                  <c:v>0.12891983829295828</c:v>
                </c:pt>
                <c:pt idx="170">
                  <c:v>0.12974142645810469</c:v>
                </c:pt>
                <c:pt idx="171">
                  <c:v>0.13061061321882936</c:v>
                </c:pt>
                <c:pt idx="172">
                  <c:v>0.13148885797411083</c:v>
                </c:pt>
                <c:pt idx="173">
                  <c:v>0.13231911537059299</c:v>
                </c:pt>
                <c:pt idx="174">
                  <c:v>0.13313839440567266</c:v>
                </c:pt>
                <c:pt idx="175">
                  <c:v>0.13397322876870651</c:v>
                </c:pt>
                <c:pt idx="176">
                  <c:v>0.13483775661232614</c:v>
                </c:pt>
                <c:pt idx="177">
                  <c:v>0.13569207245491663</c:v>
                </c:pt>
                <c:pt idx="178">
                  <c:v>0.13657201501369556</c:v>
                </c:pt>
                <c:pt idx="179">
                  <c:v>0.13751139362398671</c:v>
                </c:pt>
                <c:pt idx="180">
                  <c:v>0.13837944918175202</c:v>
                </c:pt>
                <c:pt idx="181">
                  <c:v>0.13929075790581716</c:v>
                </c:pt>
                <c:pt idx="182">
                  <c:v>0.14034567668030892</c:v>
                </c:pt>
                <c:pt idx="183">
                  <c:v>0.14135535489332948</c:v>
                </c:pt>
                <c:pt idx="184">
                  <c:v>0.14235144240923034</c:v>
                </c:pt>
                <c:pt idx="185">
                  <c:v>0.14335418973799105</c:v>
                </c:pt>
                <c:pt idx="186">
                  <c:v>0.1443268976410558</c:v>
                </c:pt>
                <c:pt idx="187">
                  <c:v>0.14536266203573675</c:v>
                </c:pt>
                <c:pt idx="188">
                  <c:v>0.14649750731351052</c:v>
                </c:pt>
                <c:pt idx="189">
                  <c:v>0.14767603543503052</c:v>
                </c:pt>
                <c:pt idx="190">
                  <c:v>0.14874955280417854</c:v>
                </c:pt>
                <c:pt idx="191">
                  <c:v>0.14981367591599268</c:v>
                </c:pt>
                <c:pt idx="192">
                  <c:v>0.15101544789558774</c:v>
                </c:pt>
                <c:pt idx="193">
                  <c:v>0.15221505756680956</c:v>
                </c:pt>
                <c:pt idx="194">
                  <c:v>0.15342637700449033</c:v>
                </c:pt>
                <c:pt idx="195">
                  <c:v>0.15467188147122743</c:v>
                </c:pt>
                <c:pt idx="196">
                  <c:v>0.15600406874584319</c:v>
                </c:pt>
                <c:pt idx="197">
                  <c:v>0.15728084066074852</c:v>
                </c:pt>
                <c:pt idx="198">
                  <c:v>0.15849295183764819</c:v>
                </c:pt>
                <c:pt idx="199">
                  <c:v>0.15983963351542782</c:v>
                </c:pt>
                <c:pt idx="200">
                  <c:v>0.16122560730547145</c:v>
                </c:pt>
                <c:pt idx="201">
                  <c:v>0.16260761813266539</c:v>
                </c:pt>
                <c:pt idx="202">
                  <c:v>0.16395745318474034</c:v>
                </c:pt>
                <c:pt idx="203">
                  <c:v>0.16537063600038468</c:v>
                </c:pt>
                <c:pt idx="204">
                  <c:v>0.16683098362477619</c:v>
                </c:pt>
                <c:pt idx="205">
                  <c:v>0.16830873141936123</c:v>
                </c:pt>
                <c:pt idx="206">
                  <c:v>0.16983681608176734</c:v>
                </c:pt>
                <c:pt idx="207">
                  <c:v>0.17133756412824205</c:v>
                </c:pt>
                <c:pt idx="208">
                  <c:v>0.17278592715944616</c:v>
                </c:pt>
                <c:pt idx="209">
                  <c:v>0.17431837531876818</c:v>
                </c:pt>
                <c:pt idx="210">
                  <c:v>0.17590338646456483</c:v>
                </c:pt>
                <c:pt idx="211">
                  <c:v>0.17748888920031503</c:v>
                </c:pt>
                <c:pt idx="212">
                  <c:v>0.17906372025266629</c:v>
                </c:pt>
                <c:pt idx="213">
                  <c:v>0.18063063451839942</c:v>
                </c:pt>
                <c:pt idx="214">
                  <c:v>0.18218531733318555</c:v>
                </c:pt>
                <c:pt idx="215">
                  <c:v>0.18373541219480824</c:v>
                </c:pt>
                <c:pt idx="216">
                  <c:v>0.18530091739930818</c:v>
                </c:pt>
                <c:pt idx="217">
                  <c:v>0.18687480905453835</c:v>
                </c:pt>
                <c:pt idx="218">
                  <c:v>0.1884325296376396</c:v>
                </c:pt>
                <c:pt idx="219">
                  <c:v>0.18999588114513508</c:v>
                </c:pt>
                <c:pt idx="220">
                  <c:v>0.19156586353336116</c:v>
                </c:pt>
                <c:pt idx="221">
                  <c:v>0.19313971141235201</c:v>
                </c:pt>
                <c:pt idx="222">
                  <c:v>0.19473101710682564</c:v>
                </c:pt>
                <c:pt idx="223">
                  <c:v>0.19625263820216685</c:v>
                </c:pt>
                <c:pt idx="224">
                  <c:v>0.19771663126155511</c:v>
                </c:pt>
                <c:pt idx="225">
                  <c:v>0.1992673718608978</c:v>
                </c:pt>
                <c:pt idx="226">
                  <c:v>0.20082926518535962</c:v>
                </c:pt>
                <c:pt idx="227">
                  <c:v>0.2023354883321814</c:v>
                </c:pt>
                <c:pt idx="228">
                  <c:v>0.20376397775166141</c:v>
                </c:pt>
                <c:pt idx="229">
                  <c:v>0.20519456703220884</c:v>
                </c:pt>
                <c:pt idx="230">
                  <c:v>0.20660922520011571</c:v>
                </c:pt>
                <c:pt idx="231">
                  <c:v>0.20799336089018949</c:v>
                </c:pt>
                <c:pt idx="232">
                  <c:v>0.20944516730731658</c:v>
                </c:pt>
                <c:pt idx="233">
                  <c:v>0.2108503718924449</c:v>
                </c:pt>
                <c:pt idx="234">
                  <c:v>0.21212628803751174</c:v>
                </c:pt>
                <c:pt idx="235">
                  <c:v>0.21340309433697868</c:v>
                </c:pt>
                <c:pt idx="236">
                  <c:v>0.21468962949815176</c:v>
                </c:pt>
                <c:pt idx="237">
                  <c:v>0.21595679130759879</c:v>
                </c:pt>
                <c:pt idx="238">
                  <c:v>0.21718574110636665</c:v>
                </c:pt>
                <c:pt idx="239">
                  <c:v>0.21839018289560844</c:v>
                </c:pt>
                <c:pt idx="240">
                  <c:v>0.21954925437566142</c:v>
                </c:pt>
                <c:pt idx="241">
                  <c:v>0.2206285741541493</c:v>
                </c:pt>
                <c:pt idx="242">
                  <c:v>0.22171030765528552</c:v>
                </c:pt>
                <c:pt idx="243">
                  <c:v>0.22279175866286405</c:v>
                </c:pt>
                <c:pt idx="244">
                  <c:v>0.22384908503418113</c:v>
                </c:pt>
                <c:pt idx="245">
                  <c:v>0.22488580867958721</c:v>
                </c:pt>
                <c:pt idx="246">
                  <c:v>0.22585679904877254</c:v>
                </c:pt>
                <c:pt idx="247">
                  <c:v>0.22676080975914956</c:v>
                </c:pt>
                <c:pt idx="248">
                  <c:v>0.2277375085819183</c:v>
                </c:pt>
                <c:pt idx="249">
                  <c:v>0.22870797501901696</c:v>
                </c:pt>
                <c:pt idx="250">
                  <c:v>0.2296876667289208</c:v>
                </c:pt>
                <c:pt idx="251">
                  <c:v>0.23074738563931077</c:v>
                </c:pt>
                <c:pt idx="252">
                  <c:v>0.2317394947561873</c:v>
                </c:pt>
                <c:pt idx="253">
                  <c:v>0.23267571057072856</c:v>
                </c:pt>
                <c:pt idx="254">
                  <c:v>0.23358768657286419</c:v>
                </c:pt>
                <c:pt idx="255">
                  <c:v>0.23447219669970118</c:v>
                </c:pt>
                <c:pt idx="256">
                  <c:v>0.23535783183466111</c:v>
                </c:pt>
                <c:pt idx="257">
                  <c:v>0.23622009628447516</c:v>
                </c:pt>
                <c:pt idx="258">
                  <c:v>0.2370631041484679</c:v>
                </c:pt>
                <c:pt idx="259">
                  <c:v>0.237894517194112</c:v>
                </c:pt>
                <c:pt idx="260">
                  <c:v>0.23869053201921539</c:v>
                </c:pt>
                <c:pt idx="261">
                  <c:v>0.23941843255572803</c:v>
                </c:pt>
                <c:pt idx="262">
                  <c:v>0.24007660092286529</c:v>
                </c:pt>
                <c:pt idx="263">
                  <c:v>0.24072203407766382</c:v>
                </c:pt>
                <c:pt idx="264">
                  <c:v>0.24147762943601761</c:v>
                </c:pt>
                <c:pt idx="265">
                  <c:v>0.24214605387718099</c:v>
                </c:pt>
                <c:pt idx="266">
                  <c:v>0.24275931611687132</c:v>
                </c:pt>
                <c:pt idx="267">
                  <c:v>0.2433948701547988</c:v>
                </c:pt>
                <c:pt idx="268">
                  <c:v>0.2440536402709631</c:v>
                </c:pt>
                <c:pt idx="269">
                  <c:v>0.24468564756134939</c:v>
                </c:pt>
                <c:pt idx="270">
                  <c:v>0.24525273440250742</c:v>
                </c:pt>
                <c:pt idx="271">
                  <c:v>0.24591102211342739</c:v>
                </c:pt>
                <c:pt idx="272">
                  <c:v>0.24658763683763793</c:v>
                </c:pt>
                <c:pt idx="273">
                  <c:v>0.24722031497812705</c:v>
                </c:pt>
                <c:pt idx="274">
                  <c:v>0.24781333553816834</c:v>
                </c:pt>
                <c:pt idx="275">
                  <c:v>0.24842429130707813</c:v>
                </c:pt>
                <c:pt idx="276">
                  <c:v>0.24905765770473506</c:v>
                </c:pt>
                <c:pt idx="277">
                  <c:v>0.2496776252345454</c:v>
                </c:pt>
                <c:pt idx="278">
                  <c:v>0.25028553154517968</c:v>
                </c:pt>
                <c:pt idx="279">
                  <c:v>0.25090519187191501</c:v>
                </c:pt>
                <c:pt idx="280">
                  <c:v>0.25155530410067017</c:v>
                </c:pt>
                <c:pt idx="281">
                  <c:v>0.25215382442021811</c:v>
                </c:pt>
                <c:pt idx="282">
                  <c:v>0.25274563432017533</c:v>
                </c:pt>
                <c:pt idx="283">
                  <c:v>0.2533642399961909</c:v>
                </c:pt>
                <c:pt idx="284">
                  <c:v>0.25393880032809663</c:v>
                </c:pt>
                <c:pt idx="285">
                  <c:v>0.25451282094932265</c:v>
                </c:pt>
                <c:pt idx="286">
                  <c:v>0.25509687010076598</c:v>
                </c:pt>
                <c:pt idx="287">
                  <c:v>0.25566462724676137</c:v>
                </c:pt>
                <c:pt idx="288">
                  <c:v>0.25625856574724709</c:v>
                </c:pt>
                <c:pt idx="289">
                  <c:v>0.25685542786259363</c:v>
                </c:pt>
                <c:pt idx="290">
                  <c:v>0.25743671289012199</c:v>
                </c:pt>
                <c:pt idx="291">
                  <c:v>0.25800919876096656</c:v>
                </c:pt>
                <c:pt idx="292">
                  <c:v>0.25856510071129551</c:v>
                </c:pt>
                <c:pt idx="293">
                  <c:v>0.25910642453741095</c:v>
                </c:pt>
                <c:pt idx="294">
                  <c:v>0.25968763298647946</c:v>
                </c:pt>
                <c:pt idx="295">
                  <c:v>0.26027943090118516</c:v>
                </c:pt>
                <c:pt idx="296">
                  <c:v>0.26083483833977295</c:v>
                </c:pt>
                <c:pt idx="297">
                  <c:v>0.26131312299923876</c:v>
                </c:pt>
                <c:pt idx="298">
                  <c:v>0.26182423821734851</c:v>
                </c:pt>
                <c:pt idx="299">
                  <c:v>0.2623523342632354</c:v>
                </c:pt>
                <c:pt idx="300">
                  <c:v>0.26283729213811258</c:v>
                </c:pt>
                <c:pt idx="301">
                  <c:v>0.26336415565271559</c:v>
                </c:pt>
                <c:pt idx="302">
                  <c:v>0.26389932843953218</c:v>
                </c:pt>
                <c:pt idx="303">
                  <c:v>0.26437751922103625</c:v>
                </c:pt>
                <c:pt idx="304">
                  <c:v>0.26486394640805133</c:v>
                </c:pt>
                <c:pt idx="305">
                  <c:v>0.26535272891885181</c:v>
                </c:pt>
                <c:pt idx="306">
                  <c:v>0.26584461853751734</c:v>
                </c:pt>
                <c:pt idx="307">
                  <c:v>0.26629807702547187</c:v>
                </c:pt>
                <c:pt idx="308">
                  <c:v>0.26676239688028242</c:v>
                </c:pt>
                <c:pt idx="309">
                  <c:v>0.26724574773243875</c:v>
                </c:pt>
                <c:pt idx="310">
                  <c:v>0.26771834930334365</c:v>
                </c:pt>
                <c:pt idx="311">
                  <c:v>0.26815560168443109</c:v>
                </c:pt>
                <c:pt idx="312">
                  <c:v>0.26861554270264781</c:v>
                </c:pt>
                <c:pt idx="313">
                  <c:v>0.26914515805152495</c:v>
                </c:pt>
                <c:pt idx="314">
                  <c:v>0.26963774614419278</c:v>
                </c:pt>
                <c:pt idx="315">
                  <c:v>0.27012153796975175</c:v>
                </c:pt>
                <c:pt idx="316">
                  <c:v>0.27062493718823893</c:v>
                </c:pt>
                <c:pt idx="317">
                  <c:v>0.27117522026497981</c:v>
                </c:pt>
                <c:pt idx="318">
                  <c:v>0.27173632914160689</c:v>
                </c:pt>
                <c:pt idx="319">
                  <c:v>0.2722987077119195</c:v>
                </c:pt>
                <c:pt idx="320">
                  <c:v>0.27289956738420157</c:v>
                </c:pt>
                <c:pt idx="321">
                  <c:v>0.27352593416205101</c:v>
                </c:pt>
                <c:pt idx="322">
                  <c:v>0.27417108634464787</c:v>
                </c:pt>
                <c:pt idx="323">
                  <c:v>0.27481969635074349</c:v>
                </c:pt>
                <c:pt idx="324">
                  <c:v>0.27547479950314324</c:v>
                </c:pt>
                <c:pt idx="325">
                  <c:v>0.27615139606719241</c:v>
                </c:pt>
                <c:pt idx="326">
                  <c:v>0.27686091061442503</c:v>
                </c:pt>
                <c:pt idx="327">
                  <c:v>0.27761771836312615</c:v>
                </c:pt>
                <c:pt idx="328">
                  <c:v>0.27832575175634189</c:v>
                </c:pt>
                <c:pt idx="329">
                  <c:v>0.27896528218173711</c:v>
                </c:pt>
                <c:pt idx="330">
                  <c:v>0.27964305415427121</c:v>
                </c:pt>
                <c:pt idx="331">
                  <c:v>0.28033667568246762</c:v>
                </c:pt>
                <c:pt idx="332">
                  <c:v>0.28103063158520786</c:v>
                </c:pt>
                <c:pt idx="333">
                  <c:v>0.28174433910202601</c:v>
                </c:pt>
                <c:pt idx="334">
                  <c:v>0.28240535333835765</c:v>
                </c:pt>
                <c:pt idx="335">
                  <c:v>0.28305782272164454</c:v>
                </c:pt>
                <c:pt idx="336">
                  <c:v>0.28374785748849463</c:v>
                </c:pt>
                <c:pt idx="337">
                  <c:v>0.28439709844561095</c:v>
                </c:pt>
                <c:pt idx="338">
                  <c:v>0.28503554292043226</c:v>
                </c:pt>
                <c:pt idx="339">
                  <c:v>0.28566359072814596</c:v>
                </c:pt>
                <c:pt idx="340">
                  <c:v>0.28629038487562353</c:v>
                </c:pt>
                <c:pt idx="341">
                  <c:v>0.2869169248074161</c:v>
                </c:pt>
                <c:pt idx="342">
                  <c:v>0.28755150858213036</c:v>
                </c:pt>
                <c:pt idx="343">
                  <c:v>0.28818082323096572</c:v>
                </c:pt>
                <c:pt idx="344">
                  <c:v>0.28878957845259284</c:v>
                </c:pt>
                <c:pt idx="345">
                  <c:v>0.28939976085923874</c:v>
                </c:pt>
                <c:pt idx="346">
                  <c:v>0.29000716214396788</c:v>
                </c:pt>
                <c:pt idx="347">
                  <c:v>0.29060720817833768</c:v>
                </c:pt>
                <c:pt idx="348">
                  <c:v>0.29120960630663778</c:v>
                </c:pt>
                <c:pt idx="349">
                  <c:v>0.29180701920358615</c:v>
                </c:pt>
                <c:pt idx="350">
                  <c:v>0.29238646649145611</c:v>
                </c:pt>
                <c:pt idx="351">
                  <c:v>0.29297695639323845</c:v>
                </c:pt>
                <c:pt idx="352">
                  <c:v>0.2935938767853758</c:v>
                </c:pt>
                <c:pt idx="353">
                  <c:v>0.29418723943073116</c:v>
                </c:pt>
                <c:pt idx="354">
                  <c:v>0.29471146766322898</c:v>
                </c:pt>
                <c:pt idx="355">
                  <c:v>0.29523789136200368</c:v>
                </c:pt>
                <c:pt idx="356">
                  <c:v>0.29586967765165689</c:v>
                </c:pt>
                <c:pt idx="357">
                  <c:v>0.296475065099226</c:v>
                </c:pt>
                <c:pt idx="358">
                  <c:v>0.29702676804669936</c:v>
                </c:pt>
                <c:pt idx="359">
                  <c:v>0.29757823626038826</c:v>
                </c:pt>
                <c:pt idx="360">
                  <c:v>0.29814211988567457</c:v>
                </c:pt>
                <c:pt idx="361">
                  <c:v>0.29869721394155785</c:v>
                </c:pt>
                <c:pt idx="362">
                  <c:v>0.29924228570612005</c:v>
                </c:pt>
                <c:pt idx="363">
                  <c:v>0.29978744136643515</c:v>
                </c:pt>
                <c:pt idx="364">
                  <c:v>0.30033255592353586</c:v>
                </c:pt>
                <c:pt idx="365">
                  <c:v>0.30087685261103303</c:v>
                </c:pt>
                <c:pt idx="366">
                  <c:v>0.30139925084752278</c:v>
                </c:pt>
                <c:pt idx="367">
                  <c:v>0.30196825421458517</c:v>
                </c:pt>
                <c:pt idx="368">
                  <c:v>0.30254421711684376</c:v>
                </c:pt>
                <c:pt idx="369">
                  <c:v>0.30301950975075692</c:v>
                </c:pt>
                <c:pt idx="370">
                  <c:v>0.30351382647046082</c:v>
                </c:pt>
                <c:pt idx="371">
                  <c:v>0.30403422162323196</c:v>
                </c:pt>
                <c:pt idx="372">
                  <c:v>0.30455016446770394</c:v>
                </c:pt>
                <c:pt idx="373">
                  <c:v>0.30505924712345384</c:v>
                </c:pt>
                <c:pt idx="374">
                  <c:v>0.30554175714777004</c:v>
                </c:pt>
                <c:pt idx="375">
                  <c:v>0.30602123553724186</c:v>
                </c:pt>
                <c:pt idx="376">
                  <c:v>0.30652013149263535</c:v>
                </c:pt>
                <c:pt idx="377">
                  <c:v>0.30700336156129193</c:v>
                </c:pt>
                <c:pt idx="378">
                  <c:v>0.30748530801170915</c:v>
                </c:pt>
                <c:pt idx="379">
                  <c:v>0.3079756631021171</c:v>
                </c:pt>
                <c:pt idx="380">
                  <c:v>0.30845737386267613</c:v>
                </c:pt>
                <c:pt idx="381">
                  <c:v>0.30888909522693203</c:v>
                </c:pt>
                <c:pt idx="382">
                  <c:v>0.30930764553581502</c:v>
                </c:pt>
                <c:pt idx="383">
                  <c:v>0.30975643787041007</c:v>
                </c:pt>
                <c:pt idx="384">
                  <c:v>0.31021205912236471</c:v>
                </c:pt>
                <c:pt idx="385">
                  <c:v>0.31066726815197532</c:v>
                </c:pt>
                <c:pt idx="386">
                  <c:v>0.31110766189056011</c:v>
                </c:pt>
                <c:pt idx="387">
                  <c:v>0.31153263207155751</c:v>
                </c:pt>
                <c:pt idx="388">
                  <c:v>0.31194027443551792</c:v>
                </c:pt>
                <c:pt idx="389">
                  <c:v>0.31233967284644359</c:v>
                </c:pt>
                <c:pt idx="390">
                  <c:v>0.312725504824863</c:v>
                </c:pt>
                <c:pt idx="391">
                  <c:v>0.31311402126845705</c:v>
                </c:pt>
                <c:pt idx="392">
                  <c:v>0.31352288439249815</c:v>
                </c:pt>
                <c:pt idx="393">
                  <c:v>0.31393098489500998</c:v>
                </c:pt>
                <c:pt idx="394">
                  <c:v>0.31431457441912775</c:v>
                </c:pt>
                <c:pt idx="395">
                  <c:v>0.31469672492694212</c:v>
                </c:pt>
                <c:pt idx="396">
                  <c:v>0.31509481521028038</c:v>
                </c:pt>
                <c:pt idx="397">
                  <c:v>0.31546909664437101</c:v>
                </c:pt>
                <c:pt idx="398">
                  <c:v>0.31582309991974761</c:v>
                </c:pt>
                <c:pt idx="399">
                  <c:v>0.3162137346889286</c:v>
                </c:pt>
                <c:pt idx="400">
                  <c:v>0.3165522838009297</c:v>
                </c:pt>
                <c:pt idx="401">
                  <c:v>0.3168859500015479</c:v>
                </c:pt>
                <c:pt idx="402">
                  <c:v>0.31725424857710621</c:v>
                </c:pt>
                <c:pt idx="403">
                  <c:v>0.31763336946707549</c:v>
                </c:pt>
                <c:pt idx="404">
                  <c:v>0.31797799465702631</c:v>
                </c:pt>
                <c:pt idx="405">
                  <c:v>0.3182883381785504</c:v>
                </c:pt>
                <c:pt idx="406">
                  <c:v>0.31862894098207245</c:v>
                </c:pt>
                <c:pt idx="407">
                  <c:v>0.3189664126862623</c:v>
                </c:pt>
                <c:pt idx="408">
                  <c:v>0.31928818880485382</c:v>
                </c:pt>
                <c:pt idx="409">
                  <c:v>0.31961204126421278</c:v>
                </c:pt>
                <c:pt idx="410">
                  <c:v>0.31990823535081842</c:v>
                </c:pt>
                <c:pt idx="411">
                  <c:v>0.32020770891796918</c:v>
                </c:pt>
                <c:pt idx="412">
                  <c:v>0.32052849694250068</c:v>
                </c:pt>
                <c:pt idx="413">
                  <c:v>0.32084048397590353</c:v>
                </c:pt>
                <c:pt idx="414">
                  <c:v>0.32114478583059491</c:v>
                </c:pt>
                <c:pt idx="415">
                  <c:v>0.3214306187957196</c:v>
                </c:pt>
                <c:pt idx="416">
                  <c:v>0.32169096976721562</c:v>
                </c:pt>
                <c:pt idx="417">
                  <c:v>0.32199339862028753</c:v>
                </c:pt>
                <c:pt idx="418">
                  <c:v>0.32230704880725036</c:v>
                </c:pt>
                <c:pt idx="419">
                  <c:v>0.32257050866312015</c:v>
                </c:pt>
                <c:pt idx="420">
                  <c:v>0.32282665367641306</c:v>
                </c:pt>
                <c:pt idx="421">
                  <c:v>0.32309764385337209</c:v>
                </c:pt>
                <c:pt idx="422">
                  <c:v>0.32334304194254554</c:v>
                </c:pt>
                <c:pt idx="423">
                  <c:v>0.32360233012374101</c:v>
                </c:pt>
                <c:pt idx="424">
                  <c:v>0.32386275865682507</c:v>
                </c:pt>
                <c:pt idx="425">
                  <c:v>0.32411742615672945</c:v>
                </c:pt>
                <c:pt idx="426">
                  <c:v>0.3243565788037282</c:v>
                </c:pt>
                <c:pt idx="427">
                  <c:v>0.32455089811253018</c:v>
                </c:pt>
                <c:pt idx="428">
                  <c:v>0.3247763819653251</c:v>
                </c:pt>
                <c:pt idx="429">
                  <c:v>0.32504030279558838</c:v>
                </c:pt>
                <c:pt idx="430">
                  <c:v>0.3252214951724674</c:v>
                </c:pt>
                <c:pt idx="431">
                  <c:v>0.32538998587635698</c:v>
                </c:pt>
                <c:pt idx="432">
                  <c:v>0.32560543639099432</c:v>
                </c:pt>
                <c:pt idx="433">
                  <c:v>0.32580007118039156</c:v>
                </c:pt>
                <c:pt idx="434">
                  <c:v>0.32599352633131579</c:v>
                </c:pt>
                <c:pt idx="435">
                  <c:v>0.3261838378361484</c:v>
                </c:pt>
                <c:pt idx="436">
                  <c:v>0.32636022229565459</c:v>
                </c:pt>
                <c:pt idx="437">
                  <c:v>0.32657768646736202</c:v>
                </c:pt>
                <c:pt idx="438">
                  <c:v>0.32679715913918839</c:v>
                </c:pt>
                <c:pt idx="439">
                  <c:v>0.32699277040490565</c:v>
                </c:pt>
                <c:pt idx="440">
                  <c:v>0.32718518204359487</c:v>
                </c:pt>
                <c:pt idx="441">
                  <c:v>0.32735740931686169</c:v>
                </c:pt>
                <c:pt idx="442">
                  <c:v>0.32750512995483155</c:v>
                </c:pt>
                <c:pt idx="443">
                  <c:v>0.32770857068736942</c:v>
                </c:pt>
                <c:pt idx="444">
                  <c:v>0.32788515975331367</c:v>
                </c:pt>
                <c:pt idx="445">
                  <c:v>0.32801437570465541</c:v>
                </c:pt>
                <c:pt idx="446">
                  <c:v>0.32812093882730275</c:v>
                </c:pt>
                <c:pt idx="447">
                  <c:v>0.32827764732595377</c:v>
                </c:pt>
                <c:pt idx="448">
                  <c:v>0.32846057844207399</c:v>
                </c:pt>
                <c:pt idx="449">
                  <c:v>0.328582987091177</c:v>
                </c:pt>
                <c:pt idx="450">
                  <c:v>0.32868508812397845</c:v>
                </c:pt>
                <c:pt idx="451">
                  <c:v>0.32879226783020776</c:v>
                </c:pt>
                <c:pt idx="452">
                  <c:v>0.32891772007341474</c:v>
                </c:pt>
                <c:pt idx="453">
                  <c:v>0.32904843005250273</c:v>
                </c:pt>
                <c:pt idx="454">
                  <c:v>0.329158481946566</c:v>
                </c:pt>
                <c:pt idx="455">
                  <c:v>0.32928131697955687</c:v>
                </c:pt>
                <c:pt idx="456">
                  <c:v>0.32943474933173034</c:v>
                </c:pt>
                <c:pt idx="457">
                  <c:v>0.32954799241687655</c:v>
                </c:pt>
                <c:pt idx="458">
                  <c:v>0.32964269387775813</c:v>
                </c:pt>
                <c:pt idx="459">
                  <c:v>0.32973596670769401</c:v>
                </c:pt>
                <c:pt idx="460">
                  <c:v>0.329814480125945</c:v>
                </c:pt>
                <c:pt idx="461">
                  <c:v>0.32988842613613045</c:v>
                </c:pt>
                <c:pt idx="462">
                  <c:v>0.33000025373130537</c:v>
                </c:pt>
                <c:pt idx="463">
                  <c:v>0.33010487386662901</c:v>
                </c:pt>
                <c:pt idx="464">
                  <c:v>0.33018334824591028</c:v>
                </c:pt>
                <c:pt idx="465">
                  <c:v>0.33027317743840995</c:v>
                </c:pt>
                <c:pt idx="466">
                  <c:v>0.3303636688122083</c:v>
                </c:pt>
                <c:pt idx="467">
                  <c:v>0.33041871919920607</c:v>
                </c:pt>
                <c:pt idx="468">
                  <c:v>0.33047738230568185</c:v>
                </c:pt>
                <c:pt idx="469">
                  <c:v>0.33055179239865257</c:v>
                </c:pt>
                <c:pt idx="470">
                  <c:v>0.33061321660906123</c:v>
                </c:pt>
                <c:pt idx="471">
                  <c:v>0.33067899528353245</c:v>
                </c:pt>
                <c:pt idx="472">
                  <c:v>0.33077217360510375</c:v>
                </c:pt>
                <c:pt idx="473">
                  <c:v>0.33085453416979449</c:v>
                </c:pt>
                <c:pt idx="474">
                  <c:v>0.33088149863582456</c:v>
                </c:pt>
                <c:pt idx="475">
                  <c:v>0.33095050122613245</c:v>
                </c:pt>
                <c:pt idx="476">
                  <c:v>0.33102448634850651</c:v>
                </c:pt>
                <c:pt idx="477">
                  <c:v>0.3310479751947189</c:v>
                </c:pt>
                <c:pt idx="478">
                  <c:v>0.33111733222621537</c:v>
                </c:pt>
                <c:pt idx="479">
                  <c:v>0.33120589710320059</c:v>
                </c:pt>
                <c:pt idx="480">
                  <c:v>0.33128336367975736</c:v>
                </c:pt>
                <c:pt idx="481">
                  <c:v>0.33134186107928909</c:v>
                </c:pt>
                <c:pt idx="482">
                  <c:v>0.33136051457458299</c:v>
                </c:pt>
                <c:pt idx="483">
                  <c:v>0.33138096472418738</c:v>
                </c:pt>
                <c:pt idx="484">
                  <c:v>0.33141533396381323</c:v>
                </c:pt>
                <c:pt idx="485">
                  <c:v>0.33144950115533584</c:v>
                </c:pt>
                <c:pt idx="486">
                  <c:v>0.33147911482984765</c:v>
                </c:pt>
                <c:pt idx="487">
                  <c:v>0.33151682901265084</c:v>
                </c:pt>
                <c:pt idx="488">
                  <c:v>0.33157017136430245</c:v>
                </c:pt>
                <c:pt idx="489">
                  <c:v>0.33162526597044345</c:v>
                </c:pt>
                <c:pt idx="490">
                  <c:v>0.33167828760605556</c:v>
                </c:pt>
                <c:pt idx="491">
                  <c:v>0.33171327418642133</c:v>
                </c:pt>
                <c:pt idx="492">
                  <c:v>0.33172333958438688</c:v>
                </c:pt>
                <c:pt idx="493">
                  <c:v>0.33174720235550414</c:v>
                </c:pt>
                <c:pt idx="494">
                  <c:v>0.33180764156104176</c:v>
                </c:pt>
                <c:pt idx="495">
                  <c:v>0.33184232081216636</c:v>
                </c:pt>
                <c:pt idx="496">
                  <c:v>0.33185796333740886</c:v>
                </c:pt>
                <c:pt idx="497">
                  <c:v>0.33187672573472815</c:v>
                </c:pt>
                <c:pt idx="498">
                  <c:v>0.33194049607234116</c:v>
                </c:pt>
                <c:pt idx="499">
                  <c:v>0.33198055213105609</c:v>
                </c:pt>
                <c:pt idx="500">
                  <c:v>0.33195497499169929</c:v>
                </c:pt>
                <c:pt idx="501">
                  <c:v>0.33200772883870411</c:v>
                </c:pt>
                <c:pt idx="502">
                  <c:v>0.33208070857812011</c:v>
                </c:pt>
                <c:pt idx="503">
                  <c:v>0.33211475487552033</c:v>
                </c:pt>
                <c:pt idx="504">
                  <c:v>0.33212777511566349</c:v>
                </c:pt>
                <c:pt idx="505">
                  <c:v>0.33216238448861146</c:v>
                </c:pt>
                <c:pt idx="506">
                  <c:v>0.33219487762572741</c:v>
                </c:pt>
                <c:pt idx="507">
                  <c:v>0.33218781625938504</c:v>
                </c:pt>
                <c:pt idx="508">
                  <c:v>0.33219446498189903</c:v>
                </c:pt>
                <c:pt idx="509">
                  <c:v>0.33226186517508383</c:v>
                </c:pt>
                <c:pt idx="510">
                  <c:v>0.33232577660302204</c:v>
                </c:pt>
                <c:pt idx="511">
                  <c:v>0.33233957378018841</c:v>
                </c:pt>
                <c:pt idx="512">
                  <c:v>0.3323565049817776</c:v>
                </c:pt>
                <c:pt idx="513">
                  <c:v>0.33239576438118923</c:v>
                </c:pt>
                <c:pt idx="514">
                  <c:v>0.33242249666021595</c:v>
                </c:pt>
                <c:pt idx="515">
                  <c:v>0.33247721970962324</c:v>
                </c:pt>
                <c:pt idx="516">
                  <c:v>0.33250460686621802</c:v>
                </c:pt>
                <c:pt idx="517">
                  <c:v>0.33251733627463359</c:v>
                </c:pt>
                <c:pt idx="518">
                  <c:v>0.33255717728199424</c:v>
                </c:pt>
                <c:pt idx="519">
                  <c:v>0.33261181315116833</c:v>
                </c:pt>
                <c:pt idx="520">
                  <c:v>0.33267072573887291</c:v>
                </c:pt>
                <c:pt idx="521">
                  <c:v>0.33274754812862573</c:v>
                </c:pt>
                <c:pt idx="522">
                  <c:v>0.3327652529219472</c:v>
                </c:pt>
                <c:pt idx="523">
                  <c:v>0.33278535030253714</c:v>
                </c:pt>
                <c:pt idx="524">
                  <c:v>0.33290347734907594</c:v>
                </c:pt>
                <c:pt idx="525">
                  <c:v>0.33294422565805776</c:v>
                </c:pt>
                <c:pt idx="526">
                  <c:v>0.33295395169166275</c:v>
                </c:pt>
                <c:pt idx="527">
                  <c:v>0.33299437611644828</c:v>
                </c:pt>
                <c:pt idx="528">
                  <c:v>0.33302404974925381</c:v>
                </c:pt>
                <c:pt idx="529">
                  <c:v>0.33307579917089736</c:v>
                </c:pt>
                <c:pt idx="530">
                  <c:v>0.33314932715576395</c:v>
                </c:pt>
                <c:pt idx="531">
                  <c:v>0.33318505610752353</c:v>
                </c:pt>
                <c:pt idx="532">
                  <c:v>0.33321148439258358</c:v>
                </c:pt>
                <c:pt idx="533">
                  <c:v>0.33324272776600533</c:v>
                </c:pt>
                <c:pt idx="534">
                  <c:v>0.33330754590091072</c:v>
                </c:pt>
                <c:pt idx="535">
                  <c:v>0.33336587377101007</c:v>
                </c:pt>
                <c:pt idx="536">
                  <c:v>0.33341122525462957</c:v>
                </c:pt>
                <c:pt idx="537">
                  <c:v>0.33347257081906351</c:v>
                </c:pt>
                <c:pt idx="538">
                  <c:v>0.33354738739125162</c:v>
                </c:pt>
                <c:pt idx="539">
                  <c:v>0.33365436624577055</c:v>
                </c:pt>
                <c:pt idx="540">
                  <c:v>0.33372100980404734</c:v>
                </c:pt>
                <c:pt idx="541">
                  <c:v>0.33378355920846775</c:v>
                </c:pt>
                <c:pt idx="542">
                  <c:v>0.33386598960624542</c:v>
                </c:pt>
                <c:pt idx="543">
                  <c:v>0.33395002060329732</c:v>
                </c:pt>
                <c:pt idx="544">
                  <c:v>0.3340280236242778</c:v>
                </c:pt>
                <c:pt idx="545">
                  <c:v>0.33409344456250284</c:v>
                </c:pt>
                <c:pt idx="546">
                  <c:v>0.33418789616106975</c:v>
                </c:pt>
                <c:pt idx="547">
                  <c:v>0.33424786712933735</c:v>
                </c:pt>
                <c:pt idx="548">
                  <c:v>0.33430061264799904</c:v>
                </c:pt>
                <c:pt idx="549">
                  <c:v>0.33437319711549401</c:v>
                </c:pt>
                <c:pt idx="550">
                  <c:v>0.33450012803659845</c:v>
                </c:pt>
                <c:pt idx="551">
                  <c:v>0.3345510301576598</c:v>
                </c:pt>
                <c:pt idx="552">
                  <c:v>0.33462458869445239</c:v>
                </c:pt>
                <c:pt idx="553">
                  <c:v>0.33477636720186776</c:v>
                </c:pt>
                <c:pt idx="554">
                  <c:v>0.33491883988126464</c:v>
                </c:pt>
                <c:pt idx="555">
                  <c:v>0.33502003505876621</c:v>
                </c:pt>
                <c:pt idx="556">
                  <c:v>0.33506374389604271</c:v>
                </c:pt>
                <c:pt idx="557">
                  <c:v>0.33510925992308344</c:v>
                </c:pt>
                <c:pt idx="558">
                  <c:v>0.33519475972006213</c:v>
                </c:pt>
                <c:pt idx="559">
                  <c:v>0.33533168572930316</c:v>
                </c:pt>
                <c:pt idx="560">
                  <c:v>0.33538932443407971</c:v>
                </c:pt>
                <c:pt idx="561">
                  <c:v>0.33545981909541961</c:v>
                </c:pt>
                <c:pt idx="562">
                  <c:v>0.33560719252318466</c:v>
                </c:pt>
                <c:pt idx="563">
                  <c:v>0.33571485424480246</c:v>
                </c:pt>
                <c:pt idx="564">
                  <c:v>0.33579556075144196</c:v>
                </c:pt>
                <c:pt idx="565">
                  <c:v>0.33590052450654517</c:v>
                </c:pt>
                <c:pt idx="566">
                  <c:v>0.33601941055057205</c:v>
                </c:pt>
                <c:pt idx="567">
                  <c:v>0.33611085939235003</c:v>
                </c:pt>
                <c:pt idx="568">
                  <c:v>0.33625965838963312</c:v>
                </c:pt>
                <c:pt idx="569">
                  <c:v>0.33638928999579382</c:v>
                </c:pt>
                <c:pt idx="570">
                  <c:v>0.33646061328018967</c:v>
                </c:pt>
                <c:pt idx="571">
                  <c:v>0.3365819981746303</c:v>
                </c:pt>
                <c:pt idx="572">
                  <c:v>0.3366984106210249</c:v>
                </c:pt>
                <c:pt idx="573">
                  <c:v>0.33686186652243322</c:v>
                </c:pt>
                <c:pt idx="574">
                  <c:v>0.33698042433182485</c:v>
                </c:pt>
                <c:pt idx="575">
                  <c:v>0.33710590512818217</c:v>
                </c:pt>
                <c:pt idx="576">
                  <c:v>0.33718525972176439</c:v>
                </c:pt>
                <c:pt idx="577">
                  <c:v>0.33725831553647972</c:v>
                </c:pt>
                <c:pt idx="578">
                  <c:v>0.33737356264578783</c:v>
                </c:pt>
                <c:pt idx="579">
                  <c:v>0.33745329382606143</c:v>
                </c:pt>
                <c:pt idx="580">
                  <c:v>0.33759853283587565</c:v>
                </c:pt>
                <c:pt idx="581">
                  <c:v>0.3377784665154353</c:v>
                </c:pt>
                <c:pt idx="582">
                  <c:v>0.33793237839954315</c:v>
                </c:pt>
                <c:pt idx="583">
                  <c:v>0.33805632222959375</c:v>
                </c:pt>
                <c:pt idx="584">
                  <c:v>0.3381609461456338</c:v>
                </c:pt>
                <c:pt idx="585">
                  <c:v>0.33835569037787261</c:v>
                </c:pt>
                <c:pt idx="586">
                  <c:v>0.33849986371635871</c:v>
                </c:pt>
                <c:pt idx="587">
                  <c:v>0.33856220516706442</c:v>
                </c:pt>
                <c:pt idx="588">
                  <c:v>0.33857614305980999</c:v>
                </c:pt>
                <c:pt idx="589">
                  <c:v>0.33867468811040152</c:v>
                </c:pt>
                <c:pt idx="590">
                  <c:v>0.33884688796168355</c:v>
                </c:pt>
                <c:pt idx="591">
                  <c:v>0.33902471368809489</c:v>
                </c:pt>
                <c:pt idx="592">
                  <c:v>0.33906405219002494</c:v>
                </c:pt>
                <c:pt idx="593">
                  <c:v>0.33913783194404362</c:v>
                </c:pt>
                <c:pt idx="594">
                  <c:v>0.33928468458440331</c:v>
                </c:pt>
                <c:pt idx="595">
                  <c:v>0.33937701463322001</c:v>
                </c:pt>
                <c:pt idx="596">
                  <c:v>0.33943699077505607</c:v>
                </c:pt>
                <c:pt idx="597">
                  <c:v>0.33956006501127861</c:v>
                </c:pt>
                <c:pt idx="598">
                  <c:v>0.33975145319470168</c:v>
                </c:pt>
                <c:pt idx="599">
                  <c:v>0.33978828784331078</c:v>
                </c:pt>
                <c:pt idx="600">
                  <c:v>0.33986611389400229</c:v>
                </c:pt>
                <c:pt idx="601">
                  <c:v>0.34002684289228619</c:v>
                </c:pt>
                <c:pt idx="602">
                  <c:v>0.34015324879254633</c:v>
                </c:pt>
                <c:pt idx="603">
                  <c:v>0.34024262537904199</c:v>
                </c:pt>
                <c:pt idx="604">
                  <c:v>0.34032125335796398</c:v>
                </c:pt>
                <c:pt idx="605">
                  <c:v>0.34040791481113358</c:v>
                </c:pt>
                <c:pt idx="606">
                  <c:v>0.34051810738196764</c:v>
                </c:pt>
                <c:pt idx="607">
                  <c:v>0.34064441277829588</c:v>
                </c:pt>
                <c:pt idx="608">
                  <c:v>0.34080013240494789</c:v>
                </c:pt>
                <c:pt idx="609">
                  <c:v>0.34091469152277148</c:v>
                </c:pt>
                <c:pt idx="610">
                  <c:v>0.34094033656385836</c:v>
                </c:pt>
                <c:pt idx="611">
                  <c:v>0.34108261434620224</c:v>
                </c:pt>
                <c:pt idx="612">
                  <c:v>0.34121228940607712</c:v>
                </c:pt>
                <c:pt idx="613">
                  <c:v>0.34128587732524296</c:v>
                </c:pt>
                <c:pt idx="614">
                  <c:v>0.34145890463330925</c:v>
                </c:pt>
                <c:pt idx="615">
                  <c:v>0.3415983106038743</c:v>
                </c:pt>
                <c:pt idx="616">
                  <c:v>0.34166723469312227</c:v>
                </c:pt>
                <c:pt idx="617">
                  <c:v>0.34181272850224342</c:v>
                </c:pt>
                <c:pt idx="618">
                  <c:v>0.34195591099827455</c:v>
                </c:pt>
                <c:pt idx="619">
                  <c:v>0.34207187815577572</c:v>
                </c:pt>
                <c:pt idx="620">
                  <c:v>0.34225089483864318</c:v>
                </c:pt>
                <c:pt idx="621">
                  <c:v>0.34241636273825488</c:v>
                </c:pt>
                <c:pt idx="622">
                  <c:v>0.34264947972531995</c:v>
                </c:pt>
                <c:pt idx="623">
                  <c:v>0.34282634982379756</c:v>
                </c:pt>
                <c:pt idx="624">
                  <c:v>0.34289058479339735</c:v>
                </c:pt>
                <c:pt idx="625">
                  <c:v>0.34305333215090011</c:v>
                </c:pt>
                <c:pt idx="626">
                  <c:v>0.34324515281086926</c:v>
                </c:pt>
                <c:pt idx="627">
                  <c:v>0.34344795730463379</c:v>
                </c:pt>
                <c:pt idx="628">
                  <c:v>0.34353733212105864</c:v>
                </c:pt>
                <c:pt idx="629">
                  <c:v>0.34362453219093653</c:v>
                </c:pt>
                <c:pt idx="630">
                  <c:v>0.34382149022944969</c:v>
                </c:pt>
                <c:pt idx="631">
                  <c:v>0.34408816374176959</c:v>
                </c:pt>
                <c:pt idx="632">
                  <c:v>0.34416120288397473</c:v>
                </c:pt>
                <c:pt idx="633">
                  <c:v>0.34428058992337124</c:v>
                </c:pt>
                <c:pt idx="634">
                  <c:v>0.34443352395994992</c:v>
                </c:pt>
                <c:pt idx="635">
                  <c:v>0.34457906170596408</c:v>
                </c:pt>
                <c:pt idx="636">
                  <c:v>0.34469567079621138</c:v>
                </c:pt>
                <c:pt idx="637">
                  <c:v>0.34476752983546516</c:v>
                </c:pt>
                <c:pt idx="638">
                  <c:v>0.34481486646725684</c:v>
                </c:pt>
                <c:pt idx="639">
                  <c:v>0.34493318296372882</c:v>
                </c:pt>
                <c:pt idx="640">
                  <c:v>0.34509304695558352</c:v>
                </c:pt>
                <c:pt idx="641">
                  <c:v>0.34526063096878773</c:v>
                </c:pt>
                <c:pt idx="642">
                  <c:v>0.34545870966787984</c:v>
                </c:pt>
                <c:pt idx="643">
                  <c:v>0.34557900641539369</c:v>
                </c:pt>
                <c:pt idx="644">
                  <c:v>0.3456300155304442</c:v>
                </c:pt>
                <c:pt idx="645">
                  <c:v>0.34575074434751746</c:v>
                </c:pt>
                <c:pt idx="646">
                  <c:v>0.34594902159925828</c:v>
                </c:pt>
                <c:pt idx="647">
                  <c:v>0.34595278316810846</c:v>
                </c:pt>
                <c:pt idx="648">
                  <c:v>0.34591748317174148</c:v>
                </c:pt>
                <c:pt idx="649">
                  <c:v>0.34597523904870059</c:v>
                </c:pt>
                <c:pt idx="650">
                  <c:v>0.34621492095676465</c:v>
                </c:pt>
                <c:pt idx="651">
                  <c:v>0.34624210602721012</c:v>
                </c:pt>
                <c:pt idx="652">
                  <c:v>0.34630766868432511</c:v>
                </c:pt>
                <c:pt idx="653">
                  <c:v>0.34638570299518007</c:v>
                </c:pt>
                <c:pt idx="654">
                  <c:v>0.34639165065716387</c:v>
                </c:pt>
                <c:pt idx="655">
                  <c:v>0.34646271334379214</c:v>
                </c:pt>
                <c:pt idx="656">
                  <c:v>0.34658892369219374</c:v>
                </c:pt>
                <c:pt idx="657">
                  <c:v>0.34669576822783821</c:v>
                </c:pt>
                <c:pt idx="658">
                  <c:v>0.34674955548987013</c:v>
                </c:pt>
                <c:pt idx="659">
                  <c:v>0.34684829212354557</c:v>
                </c:pt>
                <c:pt idx="660">
                  <c:v>0.34700382596147755</c:v>
                </c:pt>
                <c:pt idx="661">
                  <c:v>0.34706294352240336</c:v>
                </c:pt>
                <c:pt idx="662">
                  <c:v>0.34700613887037041</c:v>
                </c:pt>
                <c:pt idx="663">
                  <c:v>0.34703220906557003</c:v>
                </c:pt>
                <c:pt idx="664">
                  <c:v>0.34711010135269987</c:v>
                </c:pt>
                <c:pt idx="665">
                  <c:v>0.3471767689328677</c:v>
                </c:pt>
                <c:pt idx="666">
                  <c:v>0.34724519027801115</c:v>
                </c:pt>
                <c:pt idx="667">
                  <c:v>0.34738384144849049</c:v>
                </c:pt>
                <c:pt idx="668">
                  <c:v>0.34750166216680273</c:v>
                </c:pt>
                <c:pt idx="669">
                  <c:v>0.34754093250497209</c:v>
                </c:pt>
                <c:pt idx="670">
                  <c:v>0.34757873415005314</c:v>
                </c:pt>
                <c:pt idx="671">
                  <c:v>0.34769227754636395</c:v>
                </c:pt>
                <c:pt idx="672">
                  <c:v>0.34786860135919689</c:v>
                </c:pt>
                <c:pt idx="673">
                  <c:v>0.34799290666872967</c:v>
                </c:pt>
                <c:pt idx="674">
                  <c:v>0.34805427654535653</c:v>
                </c:pt>
                <c:pt idx="675">
                  <c:v>0.34812739446929547</c:v>
                </c:pt>
                <c:pt idx="676">
                  <c:v>0.34823103189894322</c:v>
                </c:pt>
                <c:pt idx="677">
                  <c:v>0.34831468107236147</c:v>
                </c:pt>
                <c:pt idx="678">
                  <c:v>0.34843606806572192</c:v>
                </c:pt>
                <c:pt idx="679">
                  <c:v>0.34854842927474339</c:v>
                </c:pt>
                <c:pt idx="680">
                  <c:v>0.34866738999401364</c:v>
                </c:pt>
                <c:pt idx="681">
                  <c:v>0.34875732993536063</c:v>
                </c:pt>
                <c:pt idx="682">
                  <c:v>0.34887828371557333</c:v>
                </c:pt>
                <c:pt idx="683">
                  <c:v>0.349006155362454</c:v>
                </c:pt>
                <c:pt idx="684">
                  <c:v>0.34914595314023011</c:v>
                </c:pt>
                <c:pt idx="685">
                  <c:v>0.34928125741245591</c:v>
                </c:pt>
                <c:pt idx="686">
                  <c:v>0.34940287340429288</c:v>
                </c:pt>
                <c:pt idx="687">
                  <c:v>0.34947765619451615</c:v>
                </c:pt>
                <c:pt idx="688">
                  <c:v>0.34947863212236047</c:v>
                </c:pt>
                <c:pt idx="689">
                  <c:v>0.34948767591937324</c:v>
                </c:pt>
                <c:pt idx="690">
                  <c:v>0.34953559550637375</c:v>
                </c:pt>
                <c:pt idx="691">
                  <c:v>0.34961316542076465</c:v>
                </c:pt>
                <c:pt idx="692">
                  <c:v>0.34970460478525062</c:v>
                </c:pt>
                <c:pt idx="693">
                  <c:v>0.34984313342522616</c:v>
                </c:pt>
                <c:pt idx="694">
                  <c:v>0.34994937054790204</c:v>
                </c:pt>
                <c:pt idx="695">
                  <c:v>0.35000398910753511</c:v>
                </c:pt>
                <c:pt idx="696">
                  <c:v>0.35008026079791027</c:v>
                </c:pt>
                <c:pt idx="697">
                  <c:v>0.35012921279626186</c:v>
                </c:pt>
                <c:pt idx="698">
                  <c:v>0.3502368957660067</c:v>
                </c:pt>
                <c:pt idx="699">
                  <c:v>0.35036643784573451</c:v>
                </c:pt>
                <c:pt idx="700">
                  <c:v>0.35043306783398503</c:v>
                </c:pt>
                <c:pt idx="701">
                  <c:v>0.35053343261017406</c:v>
                </c:pt>
                <c:pt idx="702">
                  <c:v>0.35064393143778577</c:v>
                </c:pt>
                <c:pt idx="703">
                  <c:v>0.35071025623914948</c:v>
                </c:pt>
                <c:pt idx="704">
                  <c:v>0.35076507806765828</c:v>
                </c:pt>
                <c:pt idx="705">
                  <c:v>0.35083525321385411</c:v>
                </c:pt>
                <c:pt idx="706">
                  <c:v>0.35090122534218021</c:v>
                </c:pt>
                <c:pt idx="707">
                  <c:v>0.35097338417802409</c:v>
                </c:pt>
                <c:pt idx="708">
                  <c:v>0.35103458601540249</c:v>
                </c:pt>
                <c:pt idx="709">
                  <c:v>0.35112957615756196</c:v>
                </c:pt>
                <c:pt idx="710">
                  <c:v>0.35122127610354775</c:v>
                </c:pt>
                <c:pt idx="711">
                  <c:v>0.3512611303698876</c:v>
                </c:pt>
                <c:pt idx="712">
                  <c:v>0.35131312658265546</c:v>
                </c:pt>
                <c:pt idx="713">
                  <c:v>0.35135967857813893</c:v>
                </c:pt>
                <c:pt idx="714">
                  <c:v>0.35142511090507283</c:v>
                </c:pt>
                <c:pt idx="715">
                  <c:v>0.35146848553653615</c:v>
                </c:pt>
                <c:pt idx="716">
                  <c:v>0.35149153065736338</c:v>
                </c:pt>
                <c:pt idx="717">
                  <c:v>0.351538072514956</c:v>
                </c:pt>
                <c:pt idx="718">
                  <c:v>0.35157262439753034</c:v>
                </c:pt>
                <c:pt idx="719">
                  <c:v>0.35157243572019636</c:v>
                </c:pt>
                <c:pt idx="720">
                  <c:v>0.35158676886721407</c:v>
                </c:pt>
                <c:pt idx="721">
                  <c:v>0.35163903539287872</c:v>
                </c:pt>
                <c:pt idx="722">
                  <c:v>0.35167314214746209</c:v>
                </c:pt>
                <c:pt idx="723">
                  <c:v>0.35174050334846879</c:v>
                </c:pt>
                <c:pt idx="724">
                  <c:v>0.35185504952271057</c:v>
                </c:pt>
                <c:pt idx="725">
                  <c:v>0.35192456782960124</c:v>
                </c:pt>
                <c:pt idx="726">
                  <c:v>0.35198617933923754</c:v>
                </c:pt>
                <c:pt idx="727">
                  <c:v>0.35210209572653889</c:v>
                </c:pt>
                <c:pt idx="728">
                  <c:v>0.35221683721058517</c:v>
                </c:pt>
                <c:pt idx="729">
                  <c:v>0.35231224181197535</c:v>
                </c:pt>
                <c:pt idx="730">
                  <c:v>0.3524139364099424</c:v>
                </c:pt>
                <c:pt idx="731">
                  <c:v>0.35250220861573367</c:v>
                </c:pt>
                <c:pt idx="732">
                  <c:v>0.35258379212028612</c:v>
                </c:pt>
                <c:pt idx="733">
                  <c:v>0.35266959951289567</c:v>
                </c:pt>
                <c:pt idx="734">
                  <c:v>0.35279266695349992</c:v>
                </c:pt>
                <c:pt idx="735">
                  <c:v>0.35289933046726213</c:v>
                </c:pt>
                <c:pt idx="736">
                  <c:v>0.35303601301844201</c:v>
                </c:pt>
                <c:pt idx="737">
                  <c:v>0.35318199671249229</c:v>
                </c:pt>
                <c:pt idx="738">
                  <c:v>0.35329984073155413</c:v>
                </c:pt>
                <c:pt idx="739">
                  <c:v>0.35342777950122789</c:v>
                </c:pt>
                <c:pt idx="740">
                  <c:v>0.35354623252055917</c:v>
                </c:pt>
                <c:pt idx="741">
                  <c:v>0.35369876127807359</c:v>
                </c:pt>
                <c:pt idx="742">
                  <c:v>0.3538912767424669</c:v>
                </c:pt>
                <c:pt idx="743">
                  <c:v>0.3540295558478237</c:v>
                </c:pt>
                <c:pt idx="744">
                  <c:v>0.3541774429228462</c:v>
                </c:pt>
                <c:pt idx="745">
                  <c:v>0.35435392863330112</c:v>
                </c:pt>
                <c:pt idx="746">
                  <c:v>0.35448448182925502</c:v>
                </c:pt>
                <c:pt idx="747">
                  <c:v>0.35464700695608342</c:v>
                </c:pt>
                <c:pt idx="748">
                  <c:v>0.35484975273492497</c:v>
                </c:pt>
                <c:pt idx="749">
                  <c:v>0.35504324117692398</c:v>
                </c:pt>
                <c:pt idx="750">
                  <c:v>0.35522371436206113</c:v>
                </c:pt>
                <c:pt idx="751">
                  <c:v>0.35543077038964693</c:v>
                </c:pt>
                <c:pt idx="752">
                  <c:v>0.35561398320241006</c:v>
                </c:pt>
                <c:pt idx="753">
                  <c:v>0.35576950096596277</c:v>
                </c:pt>
                <c:pt idx="754">
                  <c:v>0.35590836296972234</c:v>
                </c:pt>
                <c:pt idx="755">
                  <c:v>0.35603224614376572</c:v>
                </c:pt>
                <c:pt idx="756">
                  <c:v>0.35618096926382453</c:v>
                </c:pt>
                <c:pt idx="757">
                  <c:v>0.35632097200332452</c:v>
                </c:pt>
                <c:pt idx="758">
                  <c:v>0.35647794338641886</c:v>
                </c:pt>
                <c:pt idx="759">
                  <c:v>0.35666893173447617</c:v>
                </c:pt>
                <c:pt idx="760">
                  <c:v>0.35683408956369794</c:v>
                </c:pt>
                <c:pt idx="761">
                  <c:v>0.35696370894329932</c:v>
                </c:pt>
                <c:pt idx="762">
                  <c:v>0.35709874852056872</c:v>
                </c:pt>
                <c:pt idx="763">
                  <c:v>0.35722780866851872</c:v>
                </c:pt>
                <c:pt idx="764">
                  <c:v>0.35732765053319965</c:v>
                </c:pt>
                <c:pt idx="765">
                  <c:v>0.35744137952776106</c:v>
                </c:pt>
                <c:pt idx="766">
                  <c:v>0.35753863700462268</c:v>
                </c:pt>
                <c:pt idx="767">
                  <c:v>0.35763093408968255</c:v>
                </c:pt>
                <c:pt idx="768">
                  <c:v>0.35773140036474621</c:v>
                </c:pt>
                <c:pt idx="769">
                  <c:v>0.35780554628005529</c:v>
                </c:pt>
                <c:pt idx="770">
                  <c:v>0.35789652526056853</c:v>
                </c:pt>
                <c:pt idx="771">
                  <c:v>0.35797025082918915</c:v>
                </c:pt>
                <c:pt idx="772">
                  <c:v>0.3580047887805759</c:v>
                </c:pt>
                <c:pt idx="773">
                  <c:v>0.35806881827985887</c:v>
                </c:pt>
                <c:pt idx="774">
                  <c:v>0.35815010180383505</c:v>
                </c:pt>
                <c:pt idx="775">
                  <c:v>0.3581998819403347</c:v>
                </c:pt>
                <c:pt idx="776">
                  <c:v>0.35823857411896159</c:v>
                </c:pt>
                <c:pt idx="777">
                  <c:v>0.35829698903565571</c:v>
                </c:pt>
                <c:pt idx="778">
                  <c:v>0.358340433847462</c:v>
                </c:pt>
                <c:pt idx="779">
                  <c:v>0.35839042554478012</c:v>
                </c:pt>
                <c:pt idx="780">
                  <c:v>0.35845044254020059</c:v>
                </c:pt>
                <c:pt idx="781">
                  <c:v>0.35846492444327094</c:v>
                </c:pt>
                <c:pt idx="782">
                  <c:v>0.35846879249578062</c:v>
                </c:pt>
                <c:pt idx="783">
                  <c:v>0.35845923740701263</c:v>
                </c:pt>
                <c:pt idx="784">
                  <c:v>0.35842685006964797</c:v>
                </c:pt>
                <c:pt idx="785">
                  <c:v>0.35839489088195869</c:v>
                </c:pt>
                <c:pt idx="786">
                  <c:v>0.3583861134061308</c:v>
                </c:pt>
                <c:pt idx="787">
                  <c:v>0.35837214149202995</c:v>
                </c:pt>
                <c:pt idx="788">
                  <c:v>0.35836752565537017</c:v>
                </c:pt>
                <c:pt idx="789">
                  <c:v>0.35836028614987742</c:v>
                </c:pt>
                <c:pt idx="790">
                  <c:v>0.35833604204625319</c:v>
                </c:pt>
                <c:pt idx="791">
                  <c:v>0.35830269866338438</c:v>
                </c:pt>
                <c:pt idx="792">
                  <c:v>0.35826324939460824</c:v>
                </c:pt>
                <c:pt idx="793">
                  <c:v>0.35821788164186358</c:v>
                </c:pt>
                <c:pt idx="794">
                  <c:v>0.35819410687815229</c:v>
                </c:pt>
                <c:pt idx="795">
                  <c:v>0.35818190861601318</c:v>
                </c:pt>
                <c:pt idx="796">
                  <c:v>0.35815798422681816</c:v>
                </c:pt>
                <c:pt idx="797">
                  <c:v>0.35813409291936676</c:v>
                </c:pt>
                <c:pt idx="798">
                  <c:v>0.35809117134176205</c:v>
                </c:pt>
                <c:pt idx="799">
                  <c:v>0.35806612888897432</c:v>
                </c:pt>
                <c:pt idx="800">
                  <c:v>0.35803925348042259</c:v>
                </c:pt>
                <c:pt idx="801">
                  <c:v>0.35801640199625068</c:v>
                </c:pt>
                <c:pt idx="802">
                  <c:v>0.35801707711573222</c:v>
                </c:pt>
                <c:pt idx="803">
                  <c:v>0.35801680290207205</c:v>
                </c:pt>
                <c:pt idx="804">
                  <c:v>0.358034503496729</c:v>
                </c:pt>
                <c:pt idx="805">
                  <c:v>0.35804094003549775</c:v>
                </c:pt>
                <c:pt idx="806">
                  <c:v>0.35804732622081409</c:v>
                </c:pt>
                <c:pt idx="807">
                  <c:v>0.35808532891771777</c:v>
                </c:pt>
                <c:pt idx="808">
                  <c:v>0.35812042770140451</c:v>
                </c:pt>
                <c:pt idx="809">
                  <c:v>0.35816348588432839</c:v>
                </c:pt>
                <c:pt idx="810">
                  <c:v>0.35820571833188203</c:v>
                </c:pt>
                <c:pt idx="811">
                  <c:v>0.35825709542992251</c:v>
                </c:pt>
                <c:pt idx="812">
                  <c:v>0.35830356346881204</c:v>
                </c:pt>
                <c:pt idx="813">
                  <c:v>0.35834436108010426</c:v>
                </c:pt>
                <c:pt idx="814">
                  <c:v>0.35840726713446652</c:v>
                </c:pt>
                <c:pt idx="815">
                  <c:v>0.35848794678302071</c:v>
                </c:pt>
                <c:pt idx="816">
                  <c:v>0.35854842806215331</c:v>
                </c:pt>
                <c:pt idx="817">
                  <c:v>0.3586085215527432</c:v>
                </c:pt>
                <c:pt idx="818">
                  <c:v>0.35868374928994046</c:v>
                </c:pt>
                <c:pt idx="819">
                  <c:v>0.35874828233580142</c:v>
                </c:pt>
                <c:pt idx="820">
                  <c:v>0.35882920790690909</c:v>
                </c:pt>
                <c:pt idx="821">
                  <c:v>0.35890638360497129</c:v>
                </c:pt>
                <c:pt idx="822">
                  <c:v>0.35899125151957278</c:v>
                </c:pt>
                <c:pt idx="823">
                  <c:v>0.35906076451645702</c:v>
                </c:pt>
                <c:pt idx="824">
                  <c:v>0.35912481112877287</c:v>
                </c:pt>
                <c:pt idx="825">
                  <c:v>0.35919742551843936</c:v>
                </c:pt>
                <c:pt idx="826">
                  <c:v>0.35927375688068586</c:v>
                </c:pt>
                <c:pt idx="827">
                  <c:v>0.35934765205284352</c:v>
                </c:pt>
                <c:pt idx="828">
                  <c:v>0.35942124794839803</c:v>
                </c:pt>
                <c:pt idx="829">
                  <c:v>0.35948638253581661</c:v>
                </c:pt>
                <c:pt idx="830">
                  <c:v>0.35953698724583255</c:v>
                </c:pt>
                <c:pt idx="831">
                  <c:v>0.35958323816168331</c:v>
                </c:pt>
                <c:pt idx="832">
                  <c:v>0.35964600840159294</c:v>
                </c:pt>
                <c:pt idx="833">
                  <c:v>0.359712899557668</c:v>
                </c:pt>
                <c:pt idx="834">
                  <c:v>0.35977840282151763</c:v>
                </c:pt>
                <c:pt idx="835">
                  <c:v>0.3598441462305364</c:v>
                </c:pt>
                <c:pt idx="836">
                  <c:v>0.35990305332412142</c:v>
                </c:pt>
                <c:pt idx="837">
                  <c:v>0.35995715696425962</c:v>
                </c:pt>
                <c:pt idx="838">
                  <c:v>0.36001584121735619</c:v>
                </c:pt>
                <c:pt idx="839">
                  <c:v>0.36007714918818129</c:v>
                </c:pt>
                <c:pt idx="840">
                  <c:v>0.36013833154731101</c:v>
                </c:pt>
                <c:pt idx="841">
                  <c:v>0.36019317127236666</c:v>
                </c:pt>
                <c:pt idx="842">
                  <c:v>0.3602347672129364</c:v>
                </c:pt>
                <c:pt idx="843">
                  <c:v>0.36027124447911341</c:v>
                </c:pt>
                <c:pt idx="844">
                  <c:v>0.36030224849597309</c:v>
                </c:pt>
                <c:pt idx="845">
                  <c:v>0.36033554583077315</c:v>
                </c:pt>
                <c:pt idx="846">
                  <c:v>0.36036653638537891</c:v>
                </c:pt>
                <c:pt idx="847">
                  <c:v>0.36041882956773907</c:v>
                </c:pt>
                <c:pt idx="848">
                  <c:v>0.36046819889557763</c:v>
                </c:pt>
                <c:pt idx="849">
                  <c:v>0.36051048365379357</c:v>
                </c:pt>
                <c:pt idx="850">
                  <c:v>0.36056128147186728</c:v>
                </c:pt>
                <c:pt idx="851">
                  <c:v>0.36060036696832248</c:v>
                </c:pt>
                <c:pt idx="852">
                  <c:v>0.36064187879072224</c:v>
                </c:pt>
                <c:pt idx="853">
                  <c:v>0.36069560086999125</c:v>
                </c:pt>
                <c:pt idx="854">
                  <c:v>0.36074708127505511</c:v>
                </c:pt>
                <c:pt idx="855">
                  <c:v>0.36078357082085971</c:v>
                </c:pt>
                <c:pt idx="856">
                  <c:v>0.36080291109694157</c:v>
                </c:pt>
                <c:pt idx="857">
                  <c:v>0.36083706254007236</c:v>
                </c:pt>
                <c:pt idx="858">
                  <c:v>0.36087771654312739</c:v>
                </c:pt>
                <c:pt idx="859">
                  <c:v>0.36091670740261089</c:v>
                </c:pt>
                <c:pt idx="860">
                  <c:v>0.36097248489571804</c:v>
                </c:pt>
                <c:pt idx="861">
                  <c:v>0.36101283198716244</c:v>
                </c:pt>
                <c:pt idx="862">
                  <c:v>0.3610405580642137</c:v>
                </c:pt>
                <c:pt idx="863">
                  <c:v>0.3610596636555598</c:v>
                </c:pt>
                <c:pt idx="864">
                  <c:v>0.36108374311227515</c:v>
                </c:pt>
                <c:pt idx="865">
                  <c:v>0.36111160529715391</c:v>
                </c:pt>
                <c:pt idx="866">
                  <c:v>0.36113467968118407</c:v>
                </c:pt>
                <c:pt idx="867">
                  <c:v>0.36115563322097044</c:v>
                </c:pt>
                <c:pt idx="868">
                  <c:v>0.36118200823266244</c:v>
                </c:pt>
                <c:pt idx="869">
                  <c:v>0.36120475562242499</c:v>
                </c:pt>
                <c:pt idx="870">
                  <c:v>0.36122674544518402</c:v>
                </c:pt>
                <c:pt idx="871">
                  <c:v>0.36125520178012421</c:v>
                </c:pt>
                <c:pt idx="872">
                  <c:v>0.36127877798591174</c:v>
                </c:pt>
                <c:pt idx="873">
                  <c:v>0.36129821239121934</c:v>
                </c:pt>
                <c:pt idx="874">
                  <c:v>0.3613210362791705</c:v>
                </c:pt>
                <c:pt idx="875">
                  <c:v>0.3613452765864269</c:v>
                </c:pt>
                <c:pt idx="876">
                  <c:v>0.3613679140203967</c:v>
                </c:pt>
                <c:pt idx="877">
                  <c:v>0.36138851112602138</c:v>
                </c:pt>
                <c:pt idx="878">
                  <c:v>0.36141084997470901</c:v>
                </c:pt>
                <c:pt idx="879">
                  <c:v>0.36143866766059202</c:v>
                </c:pt>
                <c:pt idx="880">
                  <c:v>0.36147505414026943</c:v>
                </c:pt>
                <c:pt idx="881">
                  <c:v>0.36150049912419524</c:v>
                </c:pt>
                <c:pt idx="882">
                  <c:v>0.36152266747637118</c:v>
                </c:pt>
                <c:pt idx="883">
                  <c:v>0.36154857769906729</c:v>
                </c:pt>
                <c:pt idx="884">
                  <c:v>0.36156740791106162</c:v>
                </c:pt>
                <c:pt idx="885">
                  <c:v>0.36158997698906642</c:v>
                </c:pt>
                <c:pt idx="886">
                  <c:v>0.36162653806681494</c:v>
                </c:pt>
                <c:pt idx="887">
                  <c:v>0.36166500893936421</c:v>
                </c:pt>
                <c:pt idx="888">
                  <c:v>0.36169699192164123</c:v>
                </c:pt>
                <c:pt idx="889">
                  <c:v>0.36172549770560752</c:v>
                </c:pt>
                <c:pt idx="890">
                  <c:v>0.36174495564506887</c:v>
                </c:pt>
                <c:pt idx="891">
                  <c:v>0.36175660827161032</c:v>
                </c:pt>
                <c:pt idx="892">
                  <c:v>0.36176467372899396</c:v>
                </c:pt>
                <c:pt idx="893">
                  <c:v>0.36178931316905899</c:v>
                </c:pt>
                <c:pt idx="894">
                  <c:v>0.36181313786525932</c:v>
                </c:pt>
                <c:pt idx="895">
                  <c:v>0.36182826678978275</c:v>
                </c:pt>
                <c:pt idx="896">
                  <c:v>0.36185144047216228</c:v>
                </c:pt>
                <c:pt idx="897">
                  <c:v>0.36188876972202744</c:v>
                </c:pt>
                <c:pt idx="898">
                  <c:v>0.36191023656473842</c:v>
                </c:pt>
                <c:pt idx="899">
                  <c:v>0.3619336215703215</c:v>
                </c:pt>
                <c:pt idx="900">
                  <c:v>0.36195804395852837</c:v>
                </c:pt>
                <c:pt idx="901">
                  <c:v>0.36197281290780531</c:v>
                </c:pt>
                <c:pt idx="902">
                  <c:v>0.36199406557652397</c:v>
                </c:pt>
                <c:pt idx="903">
                  <c:v>0.36202525459768609</c:v>
                </c:pt>
                <c:pt idx="904">
                  <c:v>0.36204685053891322</c:v>
                </c:pt>
                <c:pt idx="905">
                  <c:v>0.3620762743409231</c:v>
                </c:pt>
                <c:pt idx="906">
                  <c:v>0.36210318484955467</c:v>
                </c:pt>
                <c:pt idx="907">
                  <c:v>0.36212696549354423</c:v>
                </c:pt>
                <c:pt idx="908">
                  <c:v>0.36215808881355843</c:v>
                </c:pt>
                <c:pt idx="909">
                  <c:v>0.36219073214892683</c:v>
                </c:pt>
                <c:pt idx="910">
                  <c:v>0.36222274878132521</c:v>
                </c:pt>
                <c:pt idx="911">
                  <c:v>0.36224632074486501</c:v>
                </c:pt>
                <c:pt idx="912">
                  <c:v>0.36226833882190573</c:v>
                </c:pt>
                <c:pt idx="913">
                  <c:v>0.36230070645160378</c:v>
                </c:pt>
                <c:pt idx="914">
                  <c:v>0.36232953092070019</c:v>
                </c:pt>
                <c:pt idx="915">
                  <c:v>0.36235099021209666</c:v>
                </c:pt>
                <c:pt idx="916">
                  <c:v>0.36237922237776526</c:v>
                </c:pt>
                <c:pt idx="917">
                  <c:v>0.36240142982484908</c:v>
                </c:pt>
                <c:pt idx="918">
                  <c:v>0.36241030288923781</c:v>
                </c:pt>
                <c:pt idx="919">
                  <c:v>0.36243945662429305</c:v>
                </c:pt>
                <c:pt idx="920">
                  <c:v>0.36247050858375118</c:v>
                </c:pt>
                <c:pt idx="921">
                  <c:v>0.3624986833048654</c:v>
                </c:pt>
                <c:pt idx="922">
                  <c:v>0.36253656585111105</c:v>
                </c:pt>
                <c:pt idx="923">
                  <c:v>0.36256557890867031</c:v>
                </c:pt>
                <c:pt idx="924">
                  <c:v>0.36257261950514302</c:v>
                </c:pt>
                <c:pt idx="925">
                  <c:v>0.3625872018485945</c:v>
                </c:pt>
                <c:pt idx="926">
                  <c:v>0.36260102306421355</c:v>
                </c:pt>
                <c:pt idx="927">
                  <c:v>0.36259850289216816</c:v>
                </c:pt>
                <c:pt idx="928">
                  <c:v>0.36260951436669275</c:v>
                </c:pt>
                <c:pt idx="929">
                  <c:v>0.36264757530018682</c:v>
                </c:pt>
                <c:pt idx="930">
                  <c:v>0.36266839672100692</c:v>
                </c:pt>
                <c:pt idx="931">
                  <c:v>0.36266885482011052</c:v>
                </c:pt>
                <c:pt idx="932">
                  <c:v>0.36268308909430186</c:v>
                </c:pt>
                <c:pt idx="933">
                  <c:v>0.36268730539111821</c:v>
                </c:pt>
                <c:pt idx="934">
                  <c:v>0.36268452636724735</c:v>
                </c:pt>
                <c:pt idx="935">
                  <c:v>0.36269854536886209</c:v>
                </c:pt>
                <c:pt idx="936">
                  <c:v>0.36270735729228337</c:v>
                </c:pt>
                <c:pt idx="937">
                  <c:v>0.36271346905351837</c:v>
                </c:pt>
                <c:pt idx="938">
                  <c:v>0.36271341249297739</c:v>
                </c:pt>
                <c:pt idx="939">
                  <c:v>0.36271088925404199</c:v>
                </c:pt>
                <c:pt idx="940">
                  <c:v>0.3627064696982118</c:v>
                </c:pt>
                <c:pt idx="941">
                  <c:v>0.36267993023402684</c:v>
                </c:pt>
                <c:pt idx="942">
                  <c:v>0.36264591697544885</c:v>
                </c:pt>
                <c:pt idx="943">
                  <c:v>0.36261372225337768</c:v>
                </c:pt>
                <c:pt idx="944">
                  <c:v>0.36256864480705975</c:v>
                </c:pt>
                <c:pt idx="945">
                  <c:v>0.36253816251311227</c:v>
                </c:pt>
                <c:pt idx="946">
                  <c:v>0.36252127912770699</c:v>
                </c:pt>
                <c:pt idx="947">
                  <c:v>0.36248834716216977</c:v>
                </c:pt>
                <c:pt idx="948">
                  <c:v>0.36244657193979535</c:v>
                </c:pt>
                <c:pt idx="949">
                  <c:v>0.36238576922999677</c:v>
                </c:pt>
                <c:pt idx="950">
                  <c:v>0.36231196160467533</c:v>
                </c:pt>
                <c:pt idx="951">
                  <c:v>0.3622541672593706</c:v>
                </c:pt>
                <c:pt idx="952">
                  <c:v>0.36220208749569327</c:v>
                </c:pt>
                <c:pt idx="953">
                  <c:v>0.36215382842576327</c:v>
                </c:pt>
                <c:pt idx="954">
                  <c:v>0.36209831635059192</c:v>
                </c:pt>
                <c:pt idx="955">
                  <c:v>0.36202333351493676</c:v>
                </c:pt>
                <c:pt idx="956">
                  <c:v>0.36197110415390799</c:v>
                </c:pt>
                <c:pt idx="957">
                  <c:v>0.36193084542361742</c:v>
                </c:pt>
                <c:pt idx="958">
                  <c:v>0.36190454590378862</c:v>
                </c:pt>
                <c:pt idx="959">
                  <c:v>0.36190240210739111</c:v>
                </c:pt>
                <c:pt idx="960">
                  <c:v>0.36188806650651456</c:v>
                </c:pt>
                <c:pt idx="961">
                  <c:v>0.3618651015597602</c:v>
                </c:pt>
                <c:pt idx="962">
                  <c:v>0.36185520554266021</c:v>
                </c:pt>
                <c:pt idx="963">
                  <c:v>0.3618512391877054</c:v>
                </c:pt>
                <c:pt idx="964">
                  <c:v>0.36186269929103076</c:v>
                </c:pt>
                <c:pt idx="965">
                  <c:v>0.36187999530360343</c:v>
                </c:pt>
                <c:pt idx="966">
                  <c:v>0.36191970999934081</c:v>
                </c:pt>
                <c:pt idx="967">
                  <c:v>0.36197775670207705</c:v>
                </c:pt>
                <c:pt idx="968">
                  <c:v>0.36205742201256891</c:v>
                </c:pt>
                <c:pt idx="969">
                  <c:v>0.3621647659000668</c:v>
                </c:pt>
                <c:pt idx="970">
                  <c:v>0.36226104044905866</c:v>
                </c:pt>
                <c:pt idx="971">
                  <c:v>0.36236421022276138</c:v>
                </c:pt>
                <c:pt idx="972">
                  <c:v>0.36248112206371291</c:v>
                </c:pt>
                <c:pt idx="973">
                  <c:v>0.36259357719123386</c:v>
                </c:pt>
                <c:pt idx="974">
                  <c:v>0.36271296843927986</c:v>
                </c:pt>
                <c:pt idx="975">
                  <c:v>0.36285935083658744</c:v>
                </c:pt>
                <c:pt idx="976">
                  <c:v>0.36301057813373871</c:v>
                </c:pt>
                <c:pt idx="977">
                  <c:v>0.36316407114374744</c:v>
                </c:pt>
                <c:pt idx="978">
                  <c:v>0.36332899682680325</c:v>
                </c:pt>
                <c:pt idx="979">
                  <c:v>0.36346219777822125</c:v>
                </c:pt>
                <c:pt idx="980">
                  <c:v>0.36358024766849434</c:v>
                </c:pt>
                <c:pt idx="981">
                  <c:v>0.36370984041737525</c:v>
                </c:pt>
                <c:pt idx="982">
                  <c:v>0.36384241942966944</c:v>
                </c:pt>
                <c:pt idx="983">
                  <c:v>0.36396641822739156</c:v>
                </c:pt>
                <c:pt idx="984">
                  <c:v>0.36408754933617599</c:v>
                </c:pt>
                <c:pt idx="985">
                  <c:v>0.36419023304129916</c:v>
                </c:pt>
                <c:pt idx="986">
                  <c:v>0.36428052377299175</c:v>
                </c:pt>
                <c:pt idx="987">
                  <c:v>0.36435965373671375</c:v>
                </c:pt>
                <c:pt idx="988">
                  <c:v>0.36442879087509999</c:v>
                </c:pt>
                <c:pt idx="989">
                  <c:v>0.36451304170622439</c:v>
                </c:pt>
                <c:pt idx="990">
                  <c:v>0.36459878225502745</c:v>
                </c:pt>
                <c:pt idx="991">
                  <c:v>0.36466242273683624</c:v>
                </c:pt>
                <c:pt idx="992">
                  <c:v>0.36471813539778469</c:v>
                </c:pt>
                <c:pt idx="993">
                  <c:v>0.36473736519509287</c:v>
                </c:pt>
                <c:pt idx="994">
                  <c:v>0.36473336537401435</c:v>
                </c:pt>
                <c:pt idx="995">
                  <c:v>0.36469787192799014</c:v>
                </c:pt>
                <c:pt idx="996">
                  <c:v>0.36467012632140888</c:v>
                </c:pt>
                <c:pt idx="997">
                  <c:v>0.36463859247016761</c:v>
                </c:pt>
                <c:pt idx="998">
                  <c:v>0.36460216576375681</c:v>
                </c:pt>
                <c:pt idx="999">
                  <c:v>0.36455891445309074</c:v>
                </c:pt>
                <c:pt idx="1000">
                  <c:v>0.36451068224131483</c:v>
                </c:pt>
                <c:pt idx="1001">
                  <c:v>0.364465580435619</c:v>
                </c:pt>
                <c:pt idx="1002">
                  <c:v>0.36439746012110752</c:v>
                </c:pt>
                <c:pt idx="1003">
                  <c:v>0.36430228666624637</c:v>
                </c:pt>
                <c:pt idx="1004">
                  <c:v>0.36419787801657039</c:v>
                </c:pt>
                <c:pt idx="1005">
                  <c:v>0.36408529595358691</c:v>
                </c:pt>
                <c:pt idx="1006">
                  <c:v>0.3639633984935508</c:v>
                </c:pt>
                <c:pt idx="1007">
                  <c:v>0.36384049698645532</c:v>
                </c:pt>
                <c:pt idx="1008">
                  <c:v>0.36373019655927408</c:v>
                </c:pt>
                <c:pt idx="1009">
                  <c:v>0.36360187703854763</c:v>
                </c:pt>
                <c:pt idx="1010">
                  <c:v>0.36346302453976564</c:v>
                </c:pt>
                <c:pt idx="1011">
                  <c:v>0.3633118273177009</c:v>
                </c:pt>
                <c:pt idx="1012">
                  <c:v>0.36314529652984645</c:v>
                </c:pt>
                <c:pt idx="1013">
                  <c:v>0.36296480328149933</c:v>
                </c:pt>
                <c:pt idx="1014">
                  <c:v>0.36277820737505379</c:v>
                </c:pt>
                <c:pt idx="1015">
                  <c:v>0.36258088536485805</c:v>
                </c:pt>
                <c:pt idx="1016">
                  <c:v>0.36236986696117796</c:v>
                </c:pt>
                <c:pt idx="1017">
                  <c:v>0.36214000976584587</c:v>
                </c:pt>
                <c:pt idx="1018">
                  <c:v>0.36188114270425692</c:v>
                </c:pt>
                <c:pt idx="1019">
                  <c:v>0.36160593067510433</c:v>
                </c:pt>
                <c:pt idx="1020">
                  <c:v>0.36130860885995003</c:v>
                </c:pt>
                <c:pt idx="1021">
                  <c:v>0.36098063629615851</c:v>
                </c:pt>
                <c:pt idx="1022">
                  <c:v>0.36064480820286421</c:v>
                </c:pt>
                <c:pt idx="1023">
                  <c:v>0.36027538132517201</c:v>
                </c:pt>
                <c:pt idx="1024">
                  <c:v>0.35989136533007415</c:v>
                </c:pt>
                <c:pt idx="1025">
                  <c:v>0.35949416518380373</c:v>
                </c:pt>
                <c:pt idx="1026">
                  <c:v>0.35905422661781811</c:v>
                </c:pt>
                <c:pt idx="1027">
                  <c:v>0.3585917543957709</c:v>
                </c:pt>
                <c:pt idx="1028">
                  <c:v>0.35807230692600389</c:v>
                </c:pt>
                <c:pt idx="1029">
                  <c:v>0.35749841402828492</c:v>
                </c:pt>
                <c:pt idx="1030">
                  <c:v>0.35689081121738164</c:v>
                </c:pt>
                <c:pt idx="1031">
                  <c:v>0.35620957306811268</c:v>
                </c:pt>
                <c:pt idx="1032">
                  <c:v>0.35549451896422268</c:v>
                </c:pt>
                <c:pt idx="1033">
                  <c:v>0.35474180103815206</c:v>
                </c:pt>
                <c:pt idx="1034">
                  <c:v>0.35395401934721965</c:v>
                </c:pt>
                <c:pt idx="1035">
                  <c:v>0.35313045956818073</c:v>
                </c:pt>
                <c:pt idx="1036">
                  <c:v>0.35225837047654968</c:v>
                </c:pt>
                <c:pt idx="1037">
                  <c:v>0.35134398984455073</c:v>
                </c:pt>
                <c:pt idx="1038">
                  <c:v>0.3503682432678939</c:v>
                </c:pt>
                <c:pt idx="1039">
                  <c:v>0.34933294347955229</c:v>
                </c:pt>
                <c:pt idx="1040">
                  <c:v>0.34828736544631506</c:v>
                </c:pt>
                <c:pt idx="1041">
                  <c:v>0.34720560727182542</c:v>
                </c:pt>
                <c:pt idx="1042">
                  <c:v>0.34608051379881927</c:v>
                </c:pt>
                <c:pt idx="1043">
                  <c:v>0.3449306757193808</c:v>
                </c:pt>
                <c:pt idx="1044">
                  <c:v>0.34379216516026795</c:v>
                </c:pt>
                <c:pt idx="1045">
                  <c:v>0.34260845112542987</c:v>
                </c:pt>
                <c:pt idx="1046">
                  <c:v>0.34141811534282146</c:v>
                </c:pt>
                <c:pt idx="1047">
                  <c:v>0.34022122383172809</c:v>
                </c:pt>
                <c:pt idx="1048">
                  <c:v>0.33897343358351623</c:v>
                </c:pt>
                <c:pt idx="1049">
                  <c:v>0.33775555945967817</c:v>
                </c:pt>
                <c:pt idx="1050">
                  <c:v>0.33653529889211337</c:v>
                </c:pt>
                <c:pt idx="1051">
                  <c:v>0.33532696694988268</c:v>
                </c:pt>
                <c:pt idx="1052">
                  <c:v>0.33412707069173359</c:v>
                </c:pt>
                <c:pt idx="1053">
                  <c:v>0.33295497457583278</c:v>
                </c:pt>
                <c:pt idx="1054">
                  <c:v>0.33176777255759049</c:v>
                </c:pt>
                <c:pt idx="1055">
                  <c:v>0.33064536741929523</c:v>
                </c:pt>
                <c:pt idx="1056">
                  <c:v>0.32951513385570558</c:v>
                </c:pt>
                <c:pt idx="1057">
                  <c:v>0.32848783473501697</c:v>
                </c:pt>
                <c:pt idx="1058">
                  <c:v>0.32749245093306251</c:v>
                </c:pt>
                <c:pt idx="1059">
                  <c:v>0.32660852008701852</c:v>
                </c:pt>
                <c:pt idx="1060">
                  <c:v>0.32579620136522031</c:v>
                </c:pt>
                <c:pt idx="1061">
                  <c:v>0.32513639964557967</c:v>
                </c:pt>
                <c:pt idx="1062">
                  <c:v>0.32459691121127182</c:v>
                </c:pt>
                <c:pt idx="1063">
                  <c:v>0.32417944420939532</c:v>
                </c:pt>
                <c:pt idx="1064">
                  <c:v>0.32393329870262627</c:v>
                </c:pt>
                <c:pt idx="1065">
                  <c:v>0.32382795139906756</c:v>
                </c:pt>
                <c:pt idx="1066">
                  <c:v>0.32386215647175426</c:v>
                </c:pt>
                <c:pt idx="1067">
                  <c:v>0.32403752012805254</c:v>
                </c:pt>
                <c:pt idx="1068">
                  <c:v>0.32433698947072631</c:v>
                </c:pt>
                <c:pt idx="1069">
                  <c:v>0.32472817672421089</c:v>
                </c:pt>
                <c:pt idx="1070">
                  <c:v>0.32517044478084262</c:v>
                </c:pt>
                <c:pt idx="1071">
                  <c:v>0.32570902866255808</c:v>
                </c:pt>
                <c:pt idx="1072">
                  <c:v>0.32626713604535534</c:v>
                </c:pt>
                <c:pt idx="1073">
                  <c:v>0.32690444427727577</c:v>
                </c:pt>
                <c:pt idx="1074">
                  <c:v>0.32753460309049637</c:v>
                </c:pt>
                <c:pt idx="1075">
                  <c:v>0.32820308098158341</c:v>
                </c:pt>
                <c:pt idx="1076">
                  <c:v>0.32885952247914307</c:v>
                </c:pt>
                <c:pt idx="1077">
                  <c:v>0.32952044404613196</c:v>
                </c:pt>
                <c:pt idx="1078">
                  <c:v>0.3301717451613691</c:v>
                </c:pt>
                <c:pt idx="1079">
                  <c:v>0.3308317532268939</c:v>
                </c:pt>
                <c:pt idx="1080">
                  <c:v>0.33147783815023707</c:v>
                </c:pt>
                <c:pt idx="1081">
                  <c:v>0.3321102660924477</c:v>
                </c:pt>
                <c:pt idx="1082">
                  <c:v>0.33274991485114819</c:v>
                </c:pt>
                <c:pt idx="1083">
                  <c:v>0.33337633992532784</c:v>
                </c:pt>
                <c:pt idx="1084">
                  <c:v>0.33399952121785864</c:v>
                </c:pt>
                <c:pt idx="1085">
                  <c:v>0.33462698426248633</c:v>
                </c:pt>
                <c:pt idx="1086">
                  <c:v>0.33522241200290498</c:v>
                </c:pt>
                <c:pt idx="1087">
                  <c:v>0.33579086748471249</c:v>
                </c:pt>
                <c:pt idx="1088">
                  <c:v>0.33634408294360046</c:v>
                </c:pt>
                <c:pt idx="1089">
                  <c:v>0.33686374610549286</c:v>
                </c:pt>
                <c:pt idx="1090">
                  <c:v>0.33736165955183522</c:v>
                </c:pt>
                <c:pt idx="1091">
                  <c:v>0.33783527632671878</c:v>
                </c:pt>
                <c:pt idx="1092">
                  <c:v>0.33828343513352316</c:v>
                </c:pt>
                <c:pt idx="1093">
                  <c:v>0.33870318955064088</c:v>
                </c:pt>
                <c:pt idx="1094">
                  <c:v>0.3390994747743295</c:v>
                </c:pt>
                <c:pt idx="1095">
                  <c:v>0.33946969854174602</c:v>
                </c:pt>
                <c:pt idx="1096">
                  <c:v>0.33981659410026294</c:v>
                </c:pt>
                <c:pt idx="1097">
                  <c:v>0.34015230185867051</c:v>
                </c:pt>
                <c:pt idx="1098">
                  <c:v>0.34047041808478101</c:v>
                </c:pt>
                <c:pt idx="1099">
                  <c:v>0.34076418489934196</c:v>
                </c:pt>
                <c:pt idx="1100">
                  <c:v>0.34103496269237149</c:v>
                </c:pt>
                <c:pt idx="1101">
                  <c:v>0.34128688801717844</c:v>
                </c:pt>
                <c:pt idx="1102">
                  <c:v>0.34152130969255895</c:v>
                </c:pt>
                <c:pt idx="1103">
                  <c:v>0.34172968472192106</c:v>
                </c:pt>
                <c:pt idx="1104">
                  <c:v>0.34192370968616342</c:v>
                </c:pt>
                <c:pt idx="1105">
                  <c:v>0.34210824737952894</c:v>
                </c:pt>
                <c:pt idx="1106">
                  <c:v>0.34226953378660169</c:v>
                </c:pt>
                <c:pt idx="1107">
                  <c:v>0.34241509182180452</c:v>
                </c:pt>
                <c:pt idx="1108">
                  <c:v>0.34256489201009926</c:v>
                </c:pt>
                <c:pt idx="1109">
                  <c:v>0.34272597736587834</c:v>
                </c:pt>
                <c:pt idx="1110">
                  <c:v>0.34289106122183122</c:v>
                </c:pt>
                <c:pt idx="1111">
                  <c:v>0.34305669641171904</c:v>
                </c:pt>
                <c:pt idx="1112">
                  <c:v>0.34324231167983926</c:v>
                </c:pt>
                <c:pt idx="1113">
                  <c:v>0.34343356795581687</c:v>
                </c:pt>
                <c:pt idx="1114">
                  <c:v>0.34362613326267866</c:v>
                </c:pt>
                <c:pt idx="1115">
                  <c:v>0.3438371712247183</c:v>
                </c:pt>
                <c:pt idx="1116">
                  <c:v>0.34406643275090848</c:v>
                </c:pt>
                <c:pt idx="1117">
                  <c:v>0.34429616164569982</c:v>
                </c:pt>
                <c:pt idx="1118">
                  <c:v>0.34455652611955245</c:v>
                </c:pt>
                <c:pt idx="1119">
                  <c:v>0.34483993897251725</c:v>
                </c:pt>
                <c:pt idx="1120">
                  <c:v>0.34512703037856873</c:v>
                </c:pt>
                <c:pt idx="1121">
                  <c:v>0.34544519175018179</c:v>
                </c:pt>
                <c:pt idx="1122">
                  <c:v>0.34575537017068897</c:v>
                </c:pt>
                <c:pt idx="1123">
                  <c:v>0.34606324308241265</c:v>
                </c:pt>
                <c:pt idx="1124">
                  <c:v>0.34638777456314362</c:v>
                </c:pt>
                <c:pt idx="1125">
                  <c:v>0.34671432619536785</c:v>
                </c:pt>
                <c:pt idx="1126">
                  <c:v>0.34704288137782252</c:v>
                </c:pt>
                <c:pt idx="1127">
                  <c:v>0.34739117611064541</c:v>
                </c:pt>
                <c:pt idx="1128">
                  <c:v>0.34773182583034434</c:v>
                </c:pt>
                <c:pt idx="1129">
                  <c:v>0.34807012988449371</c:v>
                </c:pt>
                <c:pt idx="1130">
                  <c:v>0.3484024691219329</c:v>
                </c:pt>
                <c:pt idx="1131">
                  <c:v>0.34871187094273859</c:v>
                </c:pt>
                <c:pt idx="1132">
                  <c:v>0.34902459050403917</c:v>
                </c:pt>
                <c:pt idx="1133">
                  <c:v>0.34932085855538464</c:v>
                </c:pt>
                <c:pt idx="1134">
                  <c:v>0.34961563026097514</c:v>
                </c:pt>
                <c:pt idx="1135">
                  <c:v>0.34992352020676315</c:v>
                </c:pt>
                <c:pt idx="1136">
                  <c:v>0.3502184099466345</c:v>
                </c:pt>
                <c:pt idx="1137">
                  <c:v>0.35050897344036264</c:v>
                </c:pt>
                <c:pt idx="1138">
                  <c:v>0.35079413045329516</c:v>
                </c:pt>
                <c:pt idx="1139">
                  <c:v>0.35107149034104257</c:v>
                </c:pt>
                <c:pt idx="1140">
                  <c:v>0.35133487980659756</c:v>
                </c:pt>
                <c:pt idx="1141">
                  <c:v>0.35160340149731378</c:v>
                </c:pt>
                <c:pt idx="1142">
                  <c:v>0.35187278058292654</c:v>
                </c:pt>
                <c:pt idx="1143">
                  <c:v>0.35212809066235878</c:v>
                </c:pt>
                <c:pt idx="1144">
                  <c:v>0.35238373628786829</c:v>
                </c:pt>
                <c:pt idx="1145">
                  <c:v>0.35263326394872724</c:v>
                </c:pt>
                <c:pt idx="1146">
                  <c:v>0.35286956087101234</c:v>
                </c:pt>
                <c:pt idx="1147">
                  <c:v>0.35310531447705579</c:v>
                </c:pt>
                <c:pt idx="1148">
                  <c:v>0.3533293444720525</c:v>
                </c:pt>
                <c:pt idx="1149">
                  <c:v>0.35355355812227179</c:v>
                </c:pt>
                <c:pt idx="1150">
                  <c:v>0.35377722290151831</c:v>
                </c:pt>
                <c:pt idx="1151">
                  <c:v>0.35399930640959071</c:v>
                </c:pt>
                <c:pt idx="1152">
                  <c:v>0.35422597232118996</c:v>
                </c:pt>
                <c:pt idx="1153">
                  <c:v>0.35444796100238846</c:v>
                </c:pt>
                <c:pt idx="1154">
                  <c:v>0.35465066107524751</c:v>
                </c:pt>
                <c:pt idx="1155">
                  <c:v>0.3548492369547831</c:v>
                </c:pt>
                <c:pt idx="1156">
                  <c:v>0.35505138720166601</c:v>
                </c:pt>
                <c:pt idx="1157">
                  <c:v>0.35526511780669517</c:v>
                </c:pt>
                <c:pt idx="1158">
                  <c:v>0.35547522433374373</c:v>
                </c:pt>
                <c:pt idx="1159">
                  <c:v>0.35568038341599872</c:v>
                </c:pt>
                <c:pt idx="1160">
                  <c:v>0.35588034411729952</c:v>
                </c:pt>
                <c:pt idx="1161">
                  <c:v>0.35606573593346252</c:v>
                </c:pt>
                <c:pt idx="1162">
                  <c:v>0.35624690114092417</c:v>
                </c:pt>
                <c:pt idx="1163">
                  <c:v>0.35642406119407394</c:v>
                </c:pt>
                <c:pt idx="1164">
                  <c:v>0.35659755741455762</c:v>
                </c:pt>
                <c:pt idx="1165">
                  <c:v>0.35676500072168937</c:v>
                </c:pt>
                <c:pt idx="1166">
                  <c:v>0.35693013071323443</c:v>
                </c:pt>
                <c:pt idx="1167">
                  <c:v>0.35708907696178566</c:v>
                </c:pt>
                <c:pt idx="1168">
                  <c:v>0.3572555033142491</c:v>
                </c:pt>
                <c:pt idx="1169">
                  <c:v>0.35741507930133642</c:v>
                </c:pt>
                <c:pt idx="1170">
                  <c:v>0.35757286345407796</c:v>
                </c:pt>
                <c:pt idx="1171">
                  <c:v>0.35773340659008673</c:v>
                </c:pt>
                <c:pt idx="1172">
                  <c:v>0.35790088839132617</c:v>
                </c:pt>
                <c:pt idx="1173">
                  <c:v>0.35806722823343523</c:v>
                </c:pt>
                <c:pt idx="1174">
                  <c:v>0.35822878745551351</c:v>
                </c:pt>
                <c:pt idx="1175">
                  <c:v>0.35840101540492247</c:v>
                </c:pt>
                <c:pt idx="1176">
                  <c:v>0.35855236109948496</c:v>
                </c:pt>
                <c:pt idx="1177">
                  <c:v>0.35870109606211126</c:v>
                </c:pt>
                <c:pt idx="1178">
                  <c:v>0.35885365276718351</c:v>
                </c:pt>
                <c:pt idx="1179">
                  <c:v>0.35898984898112651</c:v>
                </c:pt>
                <c:pt idx="1180">
                  <c:v>0.35912909170969876</c:v>
                </c:pt>
                <c:pt idx="1181">
                  <c:v>0.35927669245426563</c:v>
                </c:pt>
                <c:pt idx="1182">
                  <c:v>0.35941287019081375</c:v>
                </c:pt>
                <c:pt idx="1183">
                  <c:v>0.35955217236851073</c:v>
                </c:pt>
                <c:pt idx="1184">
                  <c:v>0.35969925435724209</c:v>
                </c:pt>
                <c:pt idx="1185">
                  <c:v>0.35982415362207093</c:v>
                </c:pt>
                <c:pt idx="1186">
                  <c:v>0.35994723011229146</c:v>
                </c:pt>
                <c:pt idx="1187">
                  <c:v>0.36007265546515449</c:v>
                </c:pt>
                <c:pt idx="1188">
                  <c:v>0.36019506906259596</c:v>
                </c:pt>
                <c:pt idx="1189">
                  <c:v>0.36032216391089683</c:v>
                </c:pt>
                <c:pt idx="1190">
                  <c:v>0.36045646368144241</c:v>
                </c:pt>
                <c:pt idx="1191">
                  <c:v>0.36057979781473687</c:v>
                </c:pt>
                <c:pt idx="1192">
                  <c:v>0.36069760276776081</c:v>
                </c:pt>
                <c:pt idx="1193">
                  <c:v>0.36081350442101928</c:v>
                </c:pt>
                <c:pt idx="1194">
                  <c:v>0.36092602316384009</c:v>
                </c:pt>
                <c:pt idx="1195">
                  <c:v>0.36103895677663278</c:v>
                </c:pt>
                <c:pt idx="1196">
                  <c:v>0.36115125329018216</c:v>
                </c:pt>
                <c:pt idx="1197">
                  <c:v>0.36127472509266662</c:v>
                </c:pt>
                <c:pt idx="1198">
                  <c:v>0.36140149196702404</c:v>
                </c:pt>
                <c:pt idx="1199">
                  <c:v>0.36152581315796195</c:v>
                </c:pt>
                <c:pt idx="1200">
                  <c:v>0.36164475032574833</c:v>
                </c:pt>
                <c:pt idx="1201">
                  <c:v>0.36174876878179135</c:v>
                </c:pt>
                <c:pt idx="1202">
                  <c:v>0.36185223792390325</c:v>
                </c:pt>
                <c:pt idx="1203">
                  <c:v>0.36195007214260638</c:v>
                </c:pt>
                <c:pt idx="1204">
                  <c:v>0.3620477359327236</c:v>
                </c:pt>
                <c:pt idx="1205">
                  <c:v>0.3621485267438187</c:v>
                </c:pt>
                <c:pt idx="1206">
                  <c:v>0.36224716608414381</c:v>
                </c:pt>
                <c:pt idx="1207">
                  <c:v>0.36234578177633331</c:v>
                </c:pt>
                <c:pt idx="1208">
                  <c:v>0.36245045806980097</c:v>
                </c:pt>
                <c:pt idx="1209">
                  <c:v>0.36254494824295413</c:v>
                </c:pt>
                <c:pt idx="1210">
                  <c:v>0.36264494678376624</c:v>
                </c:pt>
                <c:pt idx="1211">
                  <c:v>0.36273477562253104</c:v>
                </c:pt>
                <c:pt idx="1212">
                  <c:v>0.36282243658204177</c:v>
                </c:pt>
                <c:pt idx="1213">
                  <c:v>0.36291773405115418</c:v>
                </c:pt>
                <c:pt idx="1214">
                  <c:v>0.36301096116900022</c:v>
                </c:pt>
                <c:pt idx="1215">
                  <c:v>0.36311259231955434</c:v>
                </c:pt>
                <c:pt idx="1216">
                  <c:v>0.3632059704648895</c:v>
                </c:pt>
                <c:pt idx="1217">
                  <c:v>0.36329462123827172</c:v>
                </c:pt>
                <c:pt idx="1218">
                  <c:v>0.36339554548777048</c:v>
                </c:pt>
                <c:pt idx="1219">
                  <c:v>0.36348274704276884</c:v>
                </c:pt>
                <c:pt idx="1220">
                  <c:v>0.36357120692913591</c:v>
                </c:pt>
                <c:pt idx="1221">
                  <c:v>0.36368858280057953</c:v>
                </c:pt>
                <c:pt idx="1222">
                  <c:v>0.36377833068400856</c:v>
                </c:pt>
                <c:pt idx="1223">
                  <c:v>0.36384914353011616</c:v>
                </c:pt>
                <c:pt idx="1224">
                  <c:v>0.36392770887559678</c:v>
                </c:pt>
                <c:pt idx="1225">
                  <c:v>0.36398981483294301</c:v>
                </c:pt>
                <c:pt idx="1226">
                  <c:v>0.36405827980456923</c:v>
                </c:pt>
                <c:pt idx="1227">
                  <c:v>0.36413909049849352</c:v>
                </c:pt>
                <c:pt idx="1228">
                  <c:v>0.36421792664275837</c:v>
                </c:pt>
                <c:pt idx="1229">
                  <c:v>0.36429974135920989</c:v>
                </c:pt>
                <c:pt idx="1230">
                  <c:v>0.36437900196498929</c:v>
                </c:pt>
                <c:pt idx="1231">
                  <c:v>0.36445184092459887</c:v>
                </c:pt>
                <c:pt idx="1232">
                  <c:v>0.3645258921634455</c:v>
                </c:pt>
                <c:pt idx="1233">
                  <c:v>0.36459531868185341</c:v>
                </c:pt>
                <c:pt idx="1234">
                  <c:v>0.36466567898238217</c:v>
                </c:pt>
                <c:pt idx="1235">
                  <c:v>0.36476229752865907</c:v>
                </c:pt>
                <c:pt idx="1236">
                  <c:v>0.36482964561743536</c:v>
                </c:pt>
                <c:pt idx="1237">
                  <c:v>0.36488168419073636</c:v>
                </c:pt>
                <c:pt idx="1238">
                  <c:v>0.36494421048259817</c:v>
                </c:pt>
                <c:pt idx="1239">
                  <c:v>0.36499961808138209</c:v>
                </c:pt>
                <c:pt idx="1240">
                  <c:v>0.36505513625128483</c:v>
                </c:pt>
                <c:pt idx="1241">
                  <c:v>0.36512788942437163</c:v>
                </c:pt>
                <c:pt idx="1242">
                  <c:v>0.3651979669876258</c:v>
                </c:pt>
                <c:pt idx="1243">
                  <c:v>0.36526924210475564</c:v>
                </c:pt>
                <c:pt idx="1244">
                  <c:v>0.36535390831063691</c:v>
                </c:pt>
                <c:pt idx="1245">
                  <c:v>0.36543501039556431</c:v>
                </c:pt>
                <c:pt idx="1246">
                  <c:v>0.36552265811768453</c:v>
                </c:pt>
                <c:pt idx="1247">
                  <c:v>0.36561999462384148</c:v>
                </c:pt>
                <c:pt idx="1248">
                  <c:v>0.3656887537218525</c:v>
                </c:pt>
                <c:pt idx="1249">
                  <c:v>0.36573878196368992</c:v>
                </c:pt>
                <c:pt idx="1250">
                  <c:v>0.36579828710284579</c:v>
                </c:pt>
                <c:pt idx="1251">
                  <c:v>0.36587121942903167</c:v>
                </c:pt>
                <c:pt idx="1252">
                  <c:v>0.36595055196020665</c:v>
                </c:pt>
                <c:pt idx="1253">
                  <c:v>0.36603262066081249</c:v>
                </c:pt>
                <c:pt idx="1254">
                  <c:v>0.36612091639921718</c:v>
                </c:pt>
                <c:pt idx="1255">
                  <c:v>0.36617864230311398</c:v>
                </c:pt>
                <c:pt idx="1256">
                  <c:v>0.36622429873196083</c:v>
                </c:pt>
                <c:pt idx="1257">
                  <c:v>0.36626951963957349</c:v>
                </c:pt>
                <c:pt idx="1258">
                  <c:v>0.366302634318669</c:v>
                </c:pt>
                <c:pt idx="1259">
                  <c:v>0.36635941294874108</c:v>
                </c:pt>
                <c:pt idx="1260">
                  <c:v>0.36641063714260641</c:v>
                </c:pt>
                <c:pt idx="1261">
                  <c:v>0.36647401316108369</c:v>
                </c:pt>
                <c:pt idx="1262">
                  <c:v>0.36656354690156023</c:v>
                </c:pt>
                <c:pt idx="1263">
                  <c:v>0.36664088923158872</c:v>
                </c:pt>
                <c:pt idx="1264">
                  <c:v>0.36672227394076518</c:v>
                </c:pt>
                <c:pt idx="1265">
                  <c:v>0.36679014665992143</c:v>
                </c:pt>
                <c:pt idx="1266">
                  <c:v>0.36685530123105875</c:v>
                </c:pt>
                <c:pt idx="1267">
                  <c:v>0.36691982783509802</c:v>
                </c:pt>
                <c:pt idx="1268">
                  <c:v>0.36697150166028319</c:v>
                </c:pt>
                <c:pt idx="1269">
                  <c:v>0.36703849114377401</c:v>
                </c:pt>
                <c:pt idx="1270">
                  <c:v>0.36710408304090708</c:v>
                </c:pt>
                <c:pt idx="1271">
                  <c:v>0.36717663143064855</c:v>
                </c:pt>
                <c:pt idx="1272">
                  <c:v>0.36726029177297609</c:v>
                </c:pt>
                <c:pt idx="1273">
                  <c:v>0.36732665129842851</c:v>
                </c:pt>
                <c:pt idx="1274">
                  <c:v>0.36739705401710077</c:v>
                </c:pt>
                <c:pt idx="1275">
                  <c:v>0.36746139199121775</c:v>
                </c:pt>
                <c:pt idx="1276">
                  <c:v>0.36751765973942407</c:v>
                </c:pt>
                <c:pt idx="1277">
                  <c:v>0.36758091696247508</c:v>
                </c:pt>
                <c:pt idx="1278">
                  <c:v>0.36762799315774819</c:v>
                </c:pt>
                <c:pt idx="1279">
                  <c:v>0.36768856033578584</c:v>
                </c:pt>
                <c:pt idx="1280">
                  <c:v>0.36776037997931071</c:v>
                </c:pt>
                <c:pt idx="1281">
                  <c:v>0.36782661620955254</c:v>
                </c:pt>
                <c:pt idx="1282">
                  <c:v>0.36789853326887351</c:v>
                </c:pt>
                <c:pt idx="1283">
                  <c:v>0.36797722864803034</c:v>
                </c:pt>
                <c:pt idx="1284">
                  <c:v>0.36804465826274918</c:v>
                </c:pt>
                <c:pt idx="1285">
                  <c:v>0.36809778104650387</c:v>
                </c:pt>
                <c:pt idx="1286">
                  <c:v>0.36815344207293915</c:v>
                </c:pt>
                <c:pt idx="1287">
                  <c:v>0.36821548542244659</c:v>
                </c:pt>
                <c:pt idx="1288">
                  <c:v>0.36827761359943478</c:v>
                </c:pt>
                <c:pt idx="1289">
                  <c:v>0.36835064917357024</c:v>
                </c:pt>
                <c:pt idx="1290">
                  <c:v>0.36842078854396448</c:v>
                </c:pt>
                <c:pt idx="1291">
                  <c:v>0.36847816487081059</c:v>
                </c:pt>
                <c:pt idx="1292">
                  <c:v>0.36855052210176842</c:v>
                </c:pt>
                <c:pt idx="1293">
                  <c:v>0.36861942886077931</c:v>
                </c:pt>
                <c:pt idx="1294">
                  <c:v>0.3686958603887453</c:v>
                </c:pt>
                <c:pt idx="1295">
                  <c:v>0.36878945718648293</c:v>
                </c:pt>
                <c:pt idx="1296">
                  <c:v>0.3688510310338855</c:v>
                </c:pt>
                <c:pt idx="1297">
                  <c:v>0.3688920801374711</c:v>
                </c:pt>
                <c:pt idx="1298">
                  <c:v>0.36894700045666107</c:v>
                </c:pt>
                <c:pt idx="1299">
                  <c:v>0.36899757112488257</c:v>
                </c:pt>
                <c:pt idx="1300">
                  <c:v>0.3690568035090771</c:v>
                </c:pt>
                <c:pt idx="1301">
                  <c:v>0.36913660618344496</c:v>
                </c:pt>
                <c:pt idx="1302">
                  <c:v>0.36921073770491675</c:v>
                </c:pt>
                <c:pt idx="1303">
                  <c:v>0.36926679826359265</c:v>
                </c:pt>
                <c:pt idx="1304">
                  <c:v>0.36933567234734821</c:v>
                </c:pt>
                <c:pt idx="1305">
                  <c:v>0.3694131277554929</c:v>
                </c:pt>
                <c:pt idx="1306">
                  <c:v>0.36947736784343316</c:v>
                </c:pt>
                <c:pt idx="1307">
                  <c:v>0.36955351570444495</c:v>
                </c:pt>
                <c:pt idx="1308">
                  <c:v>0.3696326580417601</c:v>
                </c:pt>
                <c:pt idx="1309">
                  <c:v>0.36969137779950595</c:v>
                </c:pt>
                <c:pt idx="1310">
                  <c:v>0.36976775520757749</c:v>
                </c:pt>
                <c:pt idx="1311">
                  <c:v>0.36984903776239664</c:v>
                </c:pt>
                <c:pt idx="1312">
                  <c:v>0.36992199106732082</c:v>
                </c:pt>
                <c:pt idx="1313">
                  <c:v>0.37002003570581171</c:v>
                </c:pt>
                <c:pt idx="1314">
                  <c:v>0.37010083874722127</c:v>
                </c:pt>
                <c:pt idx="1315">
                  <c:v>0.37017717220991658</c:v>
                </c:pt>
                <c:pt idx="1316">
                  <c:v>0.37025846429908071</c:v>
                </c:pt>
                <c:pt idx="1317">
                  <c:v>0.37031959946671295</c:v>
                </c:pt>
                <c:pt idx="1318">
                  <c:v>0.3703834648569217</c:v>
                </c:pt>
                <c:pt idx="1319">
                  <c:v>0.37043730734664865</c:v>
                </c:pt>
                <c:pt idx="1320">
                  <c:v>0.37049860653480898</c:v>
                </c:pt>
                <c:pt idx="1321">
                  <c:v>0.37056682007945541</c:v>
                </c:pt>
                <c:pt idx="1322">
                  <c:v>0.3706393171637446</c:v>
                </c:pt>
                <c:pt idx="1323">
                  <c:v>0.37074905011499704</c:v>
                </c:pt>
                <c:pt idx="1324">
                  <c:v>0.37083365138426866</c:v>
                </c:pt>
                <c:pt idx="1325">
                  <c:v>0.37089480131732727</c:v>
                </c:pt>
                <c:pt idx="1326">
                  <c:v>0.37096936368504219</c:v>
                </c:pt>
                <c:pt idx="1327">
                  <c:v>0.3710238711420682</c:v>
                </c:pt>
                <c:pt idx="1328">
                  <c:v>0.37109682801382232</c:v>
                </c:pt>
                <c:pt idx="1329">
                  <c:v>0.37118907565334802</c:v>
                </c:pt>
                <c:pt idx="1330">
                  <c:v>0.37127926582590653</c:v>
                </c:pt>
                <c:pt idx="1331">
                  <c:v>0.37137408094322888</c:v>
                </c:pt>
                <c:pt idx="1332">
                  <c:v>0.37146483544799475</c:v>
                </c:pt>
                <c:pt idx="1333">
                  <c:v>0.37155489533319219</c:v>
                </c:pt>
                <c:pt idx="1334">
                  <c:v>0.37164967145271349</c:v>
                </c:pt>
                <c:pt idx="1335">
                  <c:v>0.37174826849698511</c:v>
                </c:pt>
                <c:pt idx="1336">
                  <c:v>0.37183776118883077</c:v>
                </c:pt>
                <c:pt idx="1337">
                  <c:v>0.37192332410248835</c:v>
                </c:pt>
                <c:pt idx="1338">
                  <c:v>0.3720223642954501</c:v>
                </c:pt>
                <c:pt idx="1339">
                  <c:v>0.37213251095042849</c:v>
                </c:pt>
                <c:pt idx="1340">
                  <c:v>0.37222436753828764</c:v>
                </c:pt>
                <c:pt idx="1341">
                  <c:v>0.37231201388163709</c:v>
                </c:pt>
                <c:pt idx="1342">
                  <c:v>0.37239923784862511</c:v>
                </c:pt>
                <c:pt idx="1343">
                  <c:v>0.37245997766148214</c:v>
                </c:pt>
                <c:pt idx="1344">
                  <c:v>0.372542237289823</c:v>
                </c:pt>
                <c:pt idx="1345">
                  <c:v>0.37266062026295743</c:v>
                </c:pt>
                <c:pt idx="1346">
                  <c:v>0.3727457470354178</c:v>
                </c:pt>
                <c:pt idx="1347">
                  <c:v>0.37282547080310202</c:v>
                </c:pt>
                <c:pt idx="1348">
                  <c:v>0.37288808576326532</c:v>
                </c:pt>
                <c:pt idx="1349">
                  <c:v>0.37291190833653404</c:v>
                </c:pt>
                <c:pt idx="1350">
                  <c:v>0.37295337375191889</c:v>
                </c:pt>
                <c:pt idx="1351">
                  <c:v>0.37299879539917019</c:v>
                </c:pt>
                <c:pt idx="1352">
                  <c:v>0.37303282181272285</c:v>
                </c:pt>
                <c:pt idx="1353">
                  <c:v>0.37306956637157551</c:v>
                </c:pt>
                <c:pt idx="1354">
                  <c:v>0.37310267644270567</c:v>
                </c:pt>
                <c:pt idx="1355">
                  <c:v>0.37312306180854465</c:v>
                </c:pt>
                <c:pt idx="1356">
                  <c:v>0.37315776348187862</c:v>
                </c:pt>
                <c:pt idx="1357">
                  <c:v>0.37319034169154425</c:v>
                </c:pt>
                <c:pt idx="1358">
                  <c:v>0.3732049245354348</c:v>
                </c:pt>
                <c:pt idx="1359">
                  <c:v>0.37322928922168169</c:v>
                </c:pt>
                <c:pt idx="1360">
                  <c:v>0.37324865017803405</c:v>
                </c:pt>
                <c:pt idx="1361">
                  <c:v>0.3732747130665664</c:v>
                </c:pt>
                <c:pt idx="1362">
                  <c:v>0.37331625419712572</c:v>
                </c:pt>
                <c:pt idx="1363">
                  <c:v>0.3733605738227454</c:v>
                </c:pt>
                <c:pt idx="1364">
                  <c:v>0.37339590491165775</c:v>
                </c:pt>
                <c:pt idx="1365">
                  <c:v>0.37342755179725956</c:v>
                </c:pt>
                <c:pt idx="1366">
                  <c:v>0.37346667068708156</c:v>
                </c:pt>
                <c:pt idx="1367">
                  <c:v>0.37348789806366461</c:v>
                </c:pt>
                <c:pt idx="1368">
                  <c:v>0.37349941207511317</c:v>
                </c:pt>
                <c:pt idx="1369">
                  <c:v>0.37350985168047063</c:v>
                </c:pt>
                <c:pt idx="1370">
                  <c:v>0.37350547448323029</c:v>
                </c:pt>
                <c:pt idx="1371">
                  <c:v>0.37349595020265292</c:v>
                </c:pt>
                <c:pt idx="1372">
                  <c:v>0.37349344334856821</c:v>
                </c:pt>
                <c:pt idx="1373">
                  <c:v>0.37346989625626886</c:v>
                </c:pt>
                <c:pt idx="1374">
                  <c:v>0.3734266229049073</c:v>
                </c:pt>
                <c:pt idx="1375">
                  <c:v>0.37339062754674873</c:v>
                </c:pt>
                <c:pt idx="1376">
                  <c:v>0.37333677586915875</c:v>
                </c:pt>
                <c:pt idx="1377">
                  <c:v>0.37328668035547197</c:v>
                </c:pt>
                <c:pt idx="1378">
                  <c:v>0.37325811194159869</c:v>
                </c:pt>
                <c:pt idx="1379">
                  <c:v>0.37320768424637335</c:v>
                </c:pt>
                <c:pt idx="1380">
                  <c:v>0.3731591633954891</c:v>
                </c:pt>
                <c:pt idx="1381">
                  <c:v>0.37310037102756871</c:v>
                </c:pt>
                <c:pt idx="1382">
                  <c:v>0.37300789007890711</c:v>
                </c:pt>
                <c:pt idx="1383">
                  <c:v>0.37294140035196482</c:v>
                </c:pt>
                <c:pt idx="1384">
                  <c:v>0.37288515554095136</c:v>
                </c:pt>
                <c:pt idx="1385">
                  <c:v>0.37282393954762244</c:v>
                </c:pt>
                <c:pt idx="1386">
                  <c:v>0.37277746918941368</c:v>
                </c:pt>
                <c:pt idx="1387">
                  <c:v>0.37269779535535291</c:v>
                </c:pt>
                <c:pt idx="1388">
                  <c:v>0.3725873818856093</c:v>
                </c:pt>
                <c:pt idx="1389">
                  <c:v>0.37249703234374404</c:v>
                </c:pt>
                <c:pt idx="1390">
                  <c:v>0.3724231924737908</c:v>
                </c:pt>
                <c:pt idx="1391">
                  <c:v>0.37235548613493608</c:v>
                </c:pt>
                <c:pt idx="1392">
                  <c:v>0.37229561140719425</c:v>
                </c:pt>
                <c:pt idx="1393">
                  <c:v>0.37224471055522318</c:v>
                </c:pt>
                <c:pt idx="1394">
                  <c:v>0.37220745831360419</c:v>
                </c:pt>
                <c:pt idx="1395">
                  <c:v>0.37215029834616847</c:v>
                </c:pt>
                <c:pt idx="1396">
                  <c:v>0.37209393500714222</c:v>
                </c:pt>
                <c:pt idx="1397">
                  <c:v>0.37203633833784783</c:v>
                </c:pt>
                <c:pt idx="1398">
                  <c:v>0.37196565848236607</c:v>
                </c:pt>
                <c:pt idx="1399">
                  <c:v>0.37189406282638177</c:v>
                </c:pt>
                <c:pt idx="1400">
                  <c:v>0.37182006967494802</c:v>
                </c:pt>
                <c:pt idx="1401">
                  <c:v>0.37176487709361422</c:v>
                </c:pt>
                <c:pt idx="1402">
                  <c:v>0.37171265402828108</c:v>
                </c:pt>
                <c:pt idx="1403">
                  <c:v>0.37165633057447417</c:v>
                </c:pt>
                <c:pt idx="1404">
                  <c:v>0.37161732147927357</c:v>
                </c:pt>
                <c:pt idx="1405">
                  <c:v>0.37156755926024249</c:v>
                </c:pt>
                <c:pt idx="1406">
                  <c:v>0.37150182217939293</c:v>
                </c:pt>
                <c:pt idx="1407">
                  <c:v>0.37144169866950566</c:v>
                </c:pt>
                <c:pt idx="1408">
                  <c:v>0.37139525062895901</c:v>
                </c:pt>
                <c:pt idx="1409">
                  <c:v>0.3713308202231615</c:v>
                </c:pt>
                <c:pt idx="1410">
                  <c:v>0.37124477783227072</c:v>
                </c:pt>
                <c:pt idx="1411">
                  <c:v>0.37117906681989382</c:v>
                </c:pt>
                <c:pt idx="1412">
                  <c:v>0.37111377096096426</c:v>
                </c:pt>
                <c:pt idx="1413">
                  <c:v>0.37106087871672483</c:v>
                </c:pt>
                <c:pt idx="1414">
                  <c:v>0.3710259494658314</c:v>
                </c:pt>
                <c:pt idx="1415">
                  <c:v>0.37097700816812851</c:v>
                </c:pt>
                <c:pt idx="1416">
                  <c:v>0.37093176191456889</c:v>
                </c:pt>
                <c:pt idx="1417">
                  <c:v>0.37087382498613497</c:v>
                </c:pt>
                <c:pt idx="1418">
                  <c:v>0.37080442399267954</c:v>
                </c:pt>
                <c:pt idx="1419">
                  <c:v>0.37073711967188022</c:v>
                </c:pt>
                <c:pt idx="1420">
                  <c:v>0.3706646816629342</c:v>
                </c:pt>
                <c:pt idx="1421">
                  <c:v>0.3705995494125478</c:v>
                </c:pt>
                <c:pt idx="1422">
                  <c:v>0.37053079546631434</c:v>
                </c:pt>
                <c:pt idx="1423">
                  <c:v>0.37047822108577289</c:v>
                </c:pt>
                <c:pt idx="1424">
                  <c:v>0.37042965826369806</c:v>
                </c:pt>
                <c:pt idx="1425">
                  <c:v>0.37037639897292501</c:v>
                </c:pt>
                <c:pt idx="1426">
                  <c:v>0.37032912162195114</c:v>
                </c:pt>
                <c:pt idx="1427">
                  <c:v>0.37025769784653811</c:v>
                </c:pt>
                <c:pt idx="1428">
                  <c:v>0.37017873424005354</c:v>
                </c:pt>
                <c:pt idx="1429">
                  <c:v>0.37013673259025276</c:v>
                </c:pt>
                <c:pt idx="1430">
                  <c:v>0.37009798000775157</c:v>
                </c:pt>
                <c:pt idx="1431">
                  <c:v>0.37006657553040401</c:v>
                </c:pt>
                <c:pt idx="1432">
                  <c:v>0.37006386978722089</c:v>
                </c:pt>
                <c:pt idx="1433">
                  <c:v>0.37003867273855279</c:v>
                </c:pt>
                <c:pt idx="1434">
                  <c:v>0.37001691200145137</c:v>
                </c:pt>
                <c:pt idx="1435">
                  <c:v>0.37002107052102184</c:v>
                </c:pt>
                <c:pt idx="1436">
                  <c:v>0.37001688922697484</c:v>
                </c:pt>
                <c:pt idx="1437">
                  <c:v>0.36999038929899264</c:v>
                </c:pt>
                <c:pt idx="1438">
                  <c:v>0.36996563942970945</c:v>
                </c:pt>
                <c:pt idx="1439">
                  <c:v>0.36994949598619725</c:v>
                </c:pt>
                <c:pt idx="1440">
                  <c:v>0.36993234314700668</c:v>
                </c:pt>
                <c:pt idx="1441">
                  <c:v>0.36991372620166268</c:v>
                </c:pt>
                <c:pt idx="1442">
                  <c:v>0.3699427063550384</c:v>
                </c:pt>
                <c:pt idx="1443">
                  <c:v>0.36996674180157996</c:v>
                </c:pt>
                <c:pt idx="1444">
                  <c:v>0.36997628854503334</c:v>
                </c:pt>
                <c:pt idx="1445">
                  <c:v>0.37001947828382303</c:v>
                </c:pt>
                <c:pt idx="1446">
                  <c:v>0.3700582577934643</c:v>
                </c:pt>
                <c:pt idx="1447">
                  <c:v>0.37008646405912593</c:v>
                </c:pt>
                <c:pt idx="1448">
                  <c:v>0.370164457667292</c:v>
                </c:pt>
                <c:pt idx="1449">
                  <c:v>0.37023151653672731</c:v>
                </c:pt>
                <c:pt idx="1450">
                  <c:v>0.3702662870204303</c:v>
                </c:pt>
                <c:pt idx="1451">
                  <c:v>0.37030626213110379</c:v>
                </c:pt>
                <c:pt idx="1452">
                  <c:v>0.37039074318355675</c:v>
                </c:pt>
                <c:pt idx="1453">
                  <c:v>0.37041612446280353</c:v>
                </c:pt>
                <c:pt idx="1454">
                  <c:v>0.37044119896594124</c:v>
                </c:pt>
                <c:pt idx="1455">
                  <c:v>0.37049351510881201</c:v>
                </c:pt>
                <c:pt idx="1456">
                  <c:v>0.37056411729216482</c:v>
                </c:pt>
                <c:pt idx="1457">
                  <c:v>0.37062880306999113</c:v>
                </c:pt>
                <c:pt idx="1458">
                  <c:v>0.37069955452434328</c:v>
                </c:pt>
                <c:pt idx="1459">
                  <c:v>0.37076764965350256</c:v>
                </c:pt>
                <c:pt idx="1460">
                  <c:v>0.37084775364028699</c:v>
                </c:pt>
                <c:pt idx="1461">
                  <c:v>0.370914690545946</c:v>
                </c:pt>
                <c:pt idx="1462">
                  <c:v>0.37097369969065469</c:v>
                </c:pt>
                <c:pt idx="1463">
                  <c:v>0.3710732160254227</c:v>
                </c:pt>
                <c:pt idx="1464">
                  <c:v>0.37117734716861178</c:v>
                </c:pt>
                <c:pt idx="1465">
                  <c:v>0.37121964301645827</c:v>
                </c:pt>
                <c:pt idx="1466">
                  <c:v>0.37126930291918669</c:v>
                </c:pt>
                <c:pt idx="1467">
                  <c:v>0.37131968611831495</c:v>
                </c:pt>
                <c:pt idx="1468">
                  <c:v>0.37131207408812722</c:v>
                </c:pt>
                <c:pt idx="1469">
                  <c:v>0.37136283085238153</c:v>
                </c:pt>
                <c:pt idx="1470">
                  <c:v>0.37147779440745793</c:v>
                </c:pt>
                <c:pt idx="1471">
                  <c:v>0.37152872886760852</c:v>
                </c:pt>
                <c:pt idx="1472">
                  <c:v>0.3715779956925907</c:v>
                </c:pt>
                <c:pt idx="1473">
                  <c:v>0.37163110276106454</c:v>
                </c:pt>
                <c:pt idx="1474">
                  <c:v>0.37167073867671369</c:v>
                </c:pt>
                <c:pt idx="1475">
                  <c:v>0.3716940786430934</c:v>
                </c:pt>
                <c:pt idx="1476">
                  <c:v>0.3717094281508479</c:v>
                </c:pt>
                <c:pt idx="1477">
                  <c:v>0.37176444059927688</c:v>
                </c:pt>
                <c:pt idx="1478">
                  <c:v>0.37180924944258659</c:v>
                </c:pt>
                <c:pt idx="1479">
                  <c:v>0.37182745084135815</c:v>
                </c:pt>
                <c:pt idx="1480">
                  <c:v>0.37185201069815649</c:v>
                </c:pt>
                <c:pt idx="1481">
                  <c:v>0.37190655778743748</c:v>
                </c:pt>
                <c:pt idx="1482">
                  <c:v>0.37196542478534256</c:v>
                </c:pt>
                <c:pt idx="1483">
                  <c:v>0.37199696471660842</c:v>
                </c:pt>
                <c:pt idx="1484">
                  <c:v>0.37199854022268625</c:v>
                </c:pt>
                <c:pt idx="1485">
                  <c:v>0.37197323067714189</c:v>
                </c:pt>
                <c:pt idx="1486">
                  <c:v>0.37188954255485868</c:v>
                </c:pt>
                <c:pt idx="1487">
                  <c:v>0.37182238301370768</c:v>
                </c:pt>
                <c:pt idx="1488">
                  <c:v>0.37172893345854213</c:v>
                </c:pt>
                <c:pt idx="1489">
                  <c:v>0.37166884496272862</c:v>
                </c:pt>
                <c:pt idx="1490">
                  <c:v>0.37162736592654916</c:v>
                </c:pt>
                <c:pt idx="1491">
                  <c:v>0.37157980481513425</c:v>
                </c:pt>
                <c:pt idx="1492">
                  <c:v>0.37156998230869659</c:v>
                </c:pt>
                <c:pt idx="1493">
                  <c:v>0.37151515972102594</c:v>
                </c:pt>
                <c:pt idx="1494">
                  <c:v>0.3714243708331974</c:v>
                </c:pt>
                <c:pt idx="1495">
                  <c:v>0.37131581986226331</c:v>
                </c:pt>
                <c:pt idx="1496">
                  <c:v>0.37121913742050872</c:v>
                </c:pt>
                <c:pt idx="1497">
                  <c:v>0.37110241456694748</c:v>
                </c:pt>
                <c:pt idx="1498">
                  <c:v>0.37097509923762556</c:v>
                </c:pt>
                <c:pt idx="1499">
                  <c:v>0.37085869881628453</c:v>
                </c:pt>
                <c:pt idx="1500">
                  <c:v>0.37073173265294851</c:v>
                </c:pt>
                <c:pt idx="1501">
                  <c:v>0.37056987972260852</c:v>
                </c:pt>
                <c:pt idx="1502">
                  <c:v>0.37039124991140743</c:v>
                </c:pt>
                <c:pt idx="1503">
                  <c:v>0.37021325586367837</c:v>
                </c:pt>
                <c:pt idx="1504">
                  <c:v>0.36998801502700068</c:v>
                </c:pt>
                <c:pt idx="1505">
                  <c:v>0.36973836597294357</c:v>
                </c:pt>
                <c:pt idx="1506">
                  <c:v>0.36948213266918861</c:v>
                </c:pt>
                <c:pt idx="1507">
                  <c:v>0.36916300206218661</c:v>
                </c:pt>
                <c:pt idx="1508">
                  <c:v>0.36881245955832931</c:v>
                </c:pt>
                <c:pt idx="1509">
                  <c:v>0.36841996644503122</c:v>
                </c:pt>
                <c:pt idx="1510">
                  <c:v>0.36796819482556326</c:v>
                </c:pt>
                <c:pt idx="1511">
                  <c:v>0.3674856806910311</c:v>
                </c:pt>
                <c:pt idx="1512">
                  <c:v>0.36697978897650224</c:v>
                </c:pt>
                <c:pt idx="1513">
                  <c:v>0.3664835995084843</c:v>
                </c:pt>
                <c:pt idx="1514">
                  <c:v>0.36588941813099224</c:v>
                </c:pt>
                <c:pt idx="1515">
                  <c:v>0.36525648539798677</c:v>
                </c:pt>
                <c:pt idx="1516">
                  <c:v>0.36453277658243494</c:v>
                </c:pt>
                <c:pt idx="1517">
                  <c:v>0.36373858197587311</c:v>
                </c:pt>
                <c:pt idx="1518">
                  <c:v>0.36285613526751326</c:v>
                </c:pt>
                <c:pt idx="1519">
                  <c:v>0.36190047050424728</c:v>
                </c:pt>
                <c:pt idx="1520">
                  <c:v>0.36084899308920465</c:v>
                </c:pt>
                <c:pt idx="1521">
                  <c:v>0.35971001458013419</c:v>
                </c:pt>
                <c:pt idx="1522">
                  <c:v>0.35849596810858203</c:v>
                </c:pt>
                <c:pt idx="1523">
                  <c:v>0.35715567600503878</c:v>
                </c:pt>
                <c:pt idx="1524">
                  <c:v>0.35570913296960671</c:v>
                </c:pt>
                <c:pt idx="1525">
                  <c:v>0.35420539116044836</c:v>
                </c:pt>
                <c:pt idx="1526">
                  <c:v>0.35263601275827089</c:v>
                </c:pt>
                <c:pt idx="1527">
                  <c:v>0.35092657191607057</c:v>
                </c:pt>
                <c:pt idx="1528">
                  <c:v>0.34920094324514001</c:v>
                </c:pt>
                <c:pt idx="1529">
                  <c:v>0.34725848003478266</c:v>
                </c:pt>
                <c:pt idx="1530">
                  <c:v>0.34516237432279279</c:v>
                </c:pt>
                <c:pt idx="1531">
                  <c:v>0.34295038422593133</c:v>
                </c:pt>
                <c:pt idx="1532">
                  <c:v>0.34059917698402314</c:v>
                </c:pt>
                <c:pt idx="1533">
                  <c:v>0.33809070656101436</c:v>
                </c:pt>
                <c:pt idx="1534">
                  <c:v>0.33549049600274983</c:v>
                </c:pt>
                <c:pt idx="1535">
                  <c:v>0.33269072529603033</c:v>
                </c:pt>
                <c:pt idx="1536">
                  <c:v>0.32979169238281697</c:v>
                </c:pt>
                <c:pt idx="1537">
                  <c:v>0.32677085401797712</c:v>
                </c:pt>
                <c:pt idx="1538">
                  <c:v>0.32358831398425275</c:v>
                </c:pt>
                <c:pt idx="1539">
                  <c:v>0.32020058984627425</c:v>
                </c:pt>
                <c:pt idx="1540">
                  <c:v>0.31678511359980394</c:v>
                </c:pt>
                <c:pt idx="1541">
                  <c:v>0.31311878551483757</c:v>
                </c:pt>
                <c:pt idx="1542">
                  <c:v>0.309511738205341</c:v>
                </c:pt>
                <c:pt idx="1543">
                  <c:v>0.30589889167653256</c:v>
                </c:pt>
                <c:pt idx="1544">
                  <c:v>0.30219988671187398</c:v>
                </c:pt>
                <c:pt idx="1545">
                  <c:v>0.298558297334167</c:v>
                </c:pt>
                <c:pt idx="1546">
                  <c:v>0.29490323958203457</c:v>
                </c:pt>
                <c:pt idx="1547">
                  <c:v>0.29130953846566349</c:v>
                </c:pt>
                <c:pt idx="1548">
                  <c:v>0.28762203383046936</c:v>
                </c:pt>
                <c:pt idx="1549">
                  <c:v>0.28418412216546513</c:v>
                </c:pt>
                <c:pt idx="1550">
                  <c:v>0.28075540709508434</c:v>
                </c:pt>
                <c:pt idx="1551">
                  <c:v>0.27760168558881054</c:v>
                </c:pt>
                <c:pt idx="1552">
                  <c:v>0.27463116895967205</c:v>
                </c:pt>
                <c:pt idx="1553">
                  <c:v>0.27189264294894161</c:v>
                </c:pt>
                <c:pt idx="1554">
                  <c:v>0.26947126824511836</c:v>
                </c:pt>
                <c:pt idx="1555">
                  <c:v>0.26729311635398006</c:v>
                </c:pt>
                <c:pt idx="1556">
                  <c:v>0.26542867953310645</c:v>
                </c:pt>
                <c:pt idx="1557">
                  <c:v>0.26386214554951781</c:v>
                </c:pt>
                <c:pt idx="1558">
                  <c:v>0.26258304194949855</c:v>
                </c:pt>
                <c:pt idx="1559">
                  <c:v>0.26159337758888335</c:v>
                </c:pt>
                <c:pt idx="1560">
                  <c:v>0.2608602696441929</c:v>
                </c:pt>
                <c:pt idx="1561">
                  <c:v>0.26048433931275838</c:v>
                </c:pt>
                <c:pt idx="1562">
                  <c:v>0.26030175024335511</c:v>
                </c:pt>
                <c:pt idx="1563">
                  <c:v>0.26035423943879282</c:v>
                </c:pt>
                <c:pt idx="1564">
                  <c:v>0.26067460229281297</c:v>
                </c:pt>
                <c:pt idx="1565">
                  <c:v>0.26113405827159825</c:v>
                </c:pt>
                <c:pt idx="1566">
                  <c:v>0.26184771428275794</c:v>
                </c:pt>
                <c:pt idx="1567">
                  <c:v>0.26259464959937356</c:v>
                </c:pt>
                <c:pt idx="1568">
                  <c:v>0.26355215795579773</c:v>
                </c:pt>
                <c:pt idx="1569">
                  <c:v>0.26448871593249373</c:v>
                </c:pt>
                <c:pt idx="1570">
                  <c:v>0.26551370597479068</c:v>
                </c:pt>
                <c:pt idx="1571">
                  <c:v>0.26656509759523944</c:v>
                </c:pt>
                <c:pt idx="1572">
                  <c:v>0.26768785016384783</c:v>
                </c:pt>
                <c:pt idx="1573">
                  <c:v>0.2688120023708041</c:v>
                </c:pt>
                <c:pt idx="1574">
                  <c:v>0.26998616560573563</c:v>
                </c:pt>
                <c:pt idx="1575">
                  <c:v>0.2711541515113956</c:v>
                </c:pt>
                <c:pt idx="1576">
                  <c:v>0.27235101042845128</c:v>
                </c:pt>
                <c:pt idx="1577">
                  <c:v>0.27360288981773329</c:v>
                </c:pt>
                <c:pt idx="1578">
                  <c:v>0.27477953932379062</c:v>
                </c:pt>
                <c:pt idx="1579">
                  <c:v>0.27596678923289525</c:v>
                </c:pt>
                <c:pt idx="1580">
                  <c:v>0.27710428619382377</c:v>
                </c:pt>
                <c:pt idx="1581">
                  <c:v>0.27818042857194397</c:v>
                </c:pt>
                <c:pt idx="1582">
                  <c:v>0.27925938431153646</c:v>
                </c:pt>
                <c:pt idx="1583">
                  <c:v>0.28034391286214655</c:v>
                </c:pt>
                <c:pt idx="1584">
                  <c:v>0.28138388593724523</c:v>
                </c:pt>
                <c:pt idx="1585">
                  <c:v>0.28239891239035225</c:v>
                </c:pt>
                <c:pt idx="1586">
                  <c:v>0.28339288161927251</c:v>
                </c:pt>
                <c:pt idx="1587">
                  <c:v>0.28434800955325296</c:v>
                </c:pt>
                <c:pt idx="1588">
                  <c:v>0.28525923527919805</c:v>
                </c:pt>
                <c:pt idx="1589">
                  <c:v>0.28617628102839399</c:v>
                </c:pt>
                <c:pt idx="1590">
                  <c:v>0.28707605026843369</c:v>
                </c:pt>
                <c:pt idx="1591">
                  <c:v>0.28795598542679396</c:v>
                </c:pt>
                <c:pt idx="1592">
                  <c:v>0.28882769994551422</c:v>
                </c:pt>
                <c:pt idx="1593">
                  <c:v>0.28967653585145176</c:v>
                </c:pt>
                <c:pt idx="1594">
                  <c:v>0.2905082858221199</c:v>
                </c:pt>
                <c:pt idx="1595">
                  <c:v>0.29130393014356959</c:v>
                </c:pt>
                <c:pt idx="1596">
                  <c:v>0.29208114666814983</c:v>
                </c:pt>
                <c:pt idx="1597">
                  <c:v>0.29284022647370045</c:v>
                </c:pt>
                <c:pt idx="1598">
                  <c:v>0.29358640018045001</c:v>
                </c:pt>
                <c:pt idx="1599">
                  <c:v>0.29427639898824126</c:v>
                </c:pt>
                <c:pt idx="1600">
                  <c:v>0.29502702213807819</c:v>
                </c:pt>
                <c:pt idx="1601">
                  <c:v>0.29581138926453504</c:v>
                </c:pt>
                <c:pt idx="1602">
                  <c:v>0.29655656022152649</c:v>
                </c:pt>
                <c:pt idx="1603">
                  <c:v>0.29732965231795261</c:v>
                </c:pt>
                <c:pt idx="1604">
                  <c:v>0.29806162531814251</c:v>
                </c:pt>
                <c:pt idx="1605">
                  <c:v>0.29873947541481405</c:v>
                </c:pt>
                <c:pt idx="1606">
                  <c:v>0.29942775721389753</c:v>
                </c:pt>
                <c:pt idx="1607">
                  <c:v>0.30010597065623962</c:v>
                </c:pt>
                <c:pt idx="1608">
                  <c:v>0.30079165173472927</c:v>
                </c:pt>
                <c:pt idx="1609">
                  <c:v>0.30149572473093117</c:v>
                </c:pt>
                <c:pt idx="1610">
                  <c:v>0.30222055834122147</c:v>
                </c:pt>
                <c:pt idx="1611">
                  <c:v>0.30292547668217723</c:v>
                </c:pt>
                <c:pt idx="1612">
                  <c:v>0.3036367070712141</c:v>
                </c:pt>
                <c:pt idx="1613">
                  <c:v>0.30434176275105351</c:v>
                </c:pt>
                <c:pt idx="1614">
                  <c:v>0.30503183842740994</c:v>
                </c:pt>
                <c:pt idx="1615">
                  <c:v>0.30573162972783885</c:v>
                </c:pt>
                <c:pt idx="1616">
                  <c:v>0.30642975307916265</c:v>
                </c:pt>
                <c:pt idx="1617">
                  <c:v>0.30714852547118793</c:v>
                </c:pt>
                <c:pt idx="1618">
                  <c:v>0.30787113554181528</c:v>
                </c:pt>
                <c:pt idx="1619">
                  <c:v>0.30858196845626074</c:v>
                </c:pt>
                <c:pt idx="1620">
                  <c:v>0.30932389609035316</c:v>
                </c:pt>
                <c:pt idx="1621">
                  <c:v>0.31011828524280932</c:v>
                </c:pt>
                <c:pt idx="1622">
                  <c:v>0.31083549584734704</c:v>
                </c:pt>
                <c:pt idx="1623">
                  <c:v>0.3115248580750285</c:v>
                </c:pt>
                <c:pt idx="1624">
                  <c:v>0.31223334143593778</c:v>
                </c:pt>
                <c:pt idx="1625">
                  <c:v>0.31286690240778919</c:v>
                </c:pt>
                <c:pt idx="1626">
                  <c:v>0.3135914304486449</c:v>
                </c:pt>
                <c:pt idx="1627">
                  <c:v>0.31440950768371367</c:v>
                </c:pt>
                <c:pt idx="1628">
                  <c:v>0.3151739335523282</c:v>
                </c:pt>
                <c:pt idx="1629">
                  <c:v>0.31596180149903036</c:v>
                </c:pt>
                <c:pt idx="1630">
                  <c:v>0.31675028470382216</c:v>
                </c:pt>
                <c:pt idx="1631">
                  <c:v>0.31751394934754568</c:v>
                </c:pt>
                <c:pt idx="1632">
                  <c:v>0.31824419482714877</c:v>
                </c:pt>
                <c:pt idx="1633">
                  <c:v>0.31899865270669081</c:v>
                </c:pt>
                <c:pt idx="1634">
                  <c:v>0.31975909279923725</c:v>
                </c:pt>
                <c:pt idx="1635">
                  <c:v>0.32051205937759647</c:v>
                </c:pt>
                <c:pt idx="1636">
                  <c:v>0.32126217030239196</c:v>
                </c:pt>
                <c:pt idx="1637">
                  <c:v>0.32201614802709161</c:v>
                </c:pt>
                <c:pt idx="1638">
                  <c:v>0.32275901675779811</c:v>
                </c:pt>
                <c:pt idx="1639">
                  <c:v>0.32351734229106538</c:v>
                </c:pt>
                <c:pt idx="1640">
                  <c:v>0.32427671109821626</c:v>
                </c:pt>
                <c:pt idx="1641">
                  <c:v>0.32506368197075131</c:v>
                </c:pt>
                <c:pt idx="1642">
                  <c:v>0.32584215795990384</c:v>
                </c:pt>
                <c:pt idx="1643">
                  <c:v>0.32661865851366129</c:v>
                </c:pt>
                <c:pt idx="1644">
                  <c:v>0.32738848726223568</c:v>
                </c:pt>
                <c:pt idx="1645">
                  <c:v>0.32814513060958189</c:v>
                </c:pt>
                <c:pt idx="1646">
                  <c:v>0.32892047467163898</c:v>
                </c:pt>
                <c:pt idx="1647">
                  <c:v>0.32970765696480547</c:v>
                </c:pt>
                <c:pt idx="1648">
                  <c:v>0.33048735130148832</c:v>
                </c:pt>
                <c:pt idx="1649">
                  <c:v>0.33129446230876364</c:v>
                </c:pt>
                <c:pt idx="1650">
                  <c:v>0.33205790709115063</c:v>
                </c:pt>
                <c:pt idx="1651">
                  <c:v>0.33277653401753265</c:v>
                </c:pt>
                <c:pt idx="1652">
                  <c:v>0.33352042447628122</c:v>
                </c:pt>
                <c:pt idx="1653">
                  <c:v>0.33425053114828135</c:v>
                </c:pt>
                <c:pt idx="1654">
                  <c:v>0.33498149272746286</c:v>
                </c:pt>
                <c:pt idx="1655">
                  <c:v>0.33572302628157608</c:v>
                </c:pt>
                <c:pt idx="1656">
                  <c:v>0.33649495459225992</c:v>
                </c:pt>
                <c:pt idx="1657">
                  <c:v>0.3372257424282481</c:v>
                </c:pt>
                <c:pt idx="1658">
                  <c:v>0.33792791658738602</c:v>
                </c:pt>
                <c:pt idx="1659">
                  <c:v>0.33866386068489812</c:v>
                </c:pt>
                <c:pt idx="1660">
                  <c:v>0.33939635275390972</c:v>
                </c:pt>
                <c:pt idx="1661">
                  <c:v>0.34013642431213365</c:v>
                </c:pt>
                <c:pt idx="1662">
                  <c:v>0.34091858236095263</c:v>
                </c:pt>
                <c:pt idx="1663">
                  <c:v>0.34165849120797098</c:v>
                </c:pt>
                <c:pt idx="1664">
                  <c:v>0.34238250152541494</c:v>
                </c:pt>
                <c:pt idx="1665">
                  <c:v>0.34309436062674453</c:v>
                </c:pt>
                <c:pt idx="1666">
                  <c:v>0.34377744358151424</c:v>
                </c:pt>
                <c:pt idx="1667">
                  <c:v>0.3444600354177525</c:v>
                </c:pt>
                <c:pt idx="1668">
                  <c:v>0.3451222079500737</c:v>
                </c:pt>
                <c:pt idx="1669">
                  <c:v>0.34574582620943622</c:v>
                </c:pt>
                <c:pt idx="1670">
                  <c:v>0.34640899640025996</c:v>
                </c:pt>
                <c:pt idx="1671">
                  <c:v>0.34709158181956729</c:v>
                </c:pt>
                <c:pt idx="1672">
                  <c:v>0.3477415157831108</c:v>
                </c:pt>
                <c:pt idx="1673">
                  <c:v>0.34841071754187419</c:v>
                </c:pt>
                <c:pt idx="1674">
                  <c:v>0.34904500018280765</c:v>
                </c:pt>
                <c:pt idx="1675">
                  <c:v>0.34961664091216543</c:v>
                </c:pt>
                <c:pt idx="1676">
                  <c:v>0.35022057244410165</c:v>
                </c:pt>
                <c:pt idx="1677">
                  <c:v>0.35083708741659453</c:v>
                </c:pt>
                <c:pt idx="1678">
                  <c:v>0.35143611818977755</c:v>
                </c:pt>
                <c:pt idx="1679">
                  <c:v>0.35203650184795937</c:v>
                </c:pt>
                <c:pt idx="1680">
                  <c:v>0.35267134086087543</c:v>
                </c:pt>
                <c:pt idx="1681">
                  <c:v>0.35326248650405884</c:v>
                </c:pt>
                <c:pt idx="1682">
                  <c:v>0.35382757403393406</c:v>
                </c:pt>
                <c:pt idx="1683">
                  <c:v>0.35439762535468916</c:v>
                </c:pt>
                <c:pt idx="1684">
                  <c:v>0.35495564140344932</c:v>
                </c:pt>
                <c:pt idx="1685">
                  <c:v>0.35550403606635</c:v>
                </c:pt>
                <c:pt idx="1686">
                  <c:v>0.35607412286798884</c:v>
                </c:pt>
                <c:pt idx="1687">
                  <c:v>0.35659828565301782</c:v>
                </c:pt>
                <c:pt idx="1688">
                  <c:v>0.35708526594945983</c:v>
                </c:pt>
                <c:pt idx="1689">
                  <c:v>0.35756266159972022</c:v>
                </c:pt>
                <c:pt idx="1690">
                  <c:v>0.3580523498467037</c:v>
                </c:pt>
                <c:pt idx="1691">
                  <c:v>0.3585152624336258</c:v>
                </c:pt>
                <c:pt idx="1692">
                  <c:v>0.3590043608104751</c:v>
                </c:pt>
                <c:pt idx="1693">
                  <c:v>0.35949084801595294</c:v>
                </c:pt>
                <c:pt idx="1694">
                  <c:v>0.35996332424658251</c:v>
                </c:pt>
                <c:pt idx="1695">
                  <c:v>0.3604132674647007</c:v>
                </c:pt>
                <c:pt idx="1696">
                  <c:v>0.36088586827221841</c:v>
                </c:pt>
                <c:pt idx="1697">
                  <c:v>0.36136547525271351</c:v>
                </c:pt>
                <c:pt idx="1698">
                  <c:v>0.36183718213348165</c:v>
                </c:pt>
                <c:pt idx="1699">
                  <c:v>0.36233121904550575</c:v>
                </c:pt>
                <c:pt idx="1700">
                  <c:v>0.36277910935165431</c:v>
                </c:pt>
                <c:pt idx="1701">
                  <c:v>0.3631868042422331</c:v>
                </c:pt>
                <c:pt idx="1702">
                  <c:v>0.36361823576637481</c:v>
                </c:pt>
                <c:pt idx="1703">
                  <c:v>0.3640338081615595</c:v>
                </c:pt>
                <c:pt idx="1704">
                  <c:v>0.36446167087315118</c:v>
                </c:pt>
                <c:pt idx="1705">
                  <c:v>0.36493139986821155</c:v>
                </c:pt>
                <c:pt idx="1706">
                  <c:v>0.3653971603811394</c:v>
                </c:pt>
                <c:pt idx="1707">
                  <c:v>0.36583106731891873</c:v>
                </c:pt>
                <c:pt idx="1708">
                  <c:v>0.36625337775263828</c:v>
                </c:pt>
                <c:pt idx="1709">
                  <c:v>0.3666593696674843</c:v>
                </c:pt>
                <c:pt idx="1710">
                  <c:v>0.36704024035839655</c:v>
                </c:pt>
                <c:pt idx="1711">
                  <c:v>0.36741553223397005</c:v>
                </c:pt>
                <c:pt idx="1712">
                  <c:v>0.36777878743118059</c:v>
                </c:pt>
                <c:pt idx="1713">
                  <c:v>0.368142112025442</c:v>
                </c:pt>
                <c:pt idx="1714">
                  <c:v>0.36849286951892585</c:v>
                </c:pt>
                <c:pt idx="1715">
                  <c:v>0.3688405679860281</c:v>
                </c:pt>
                <c:pt idx="1716">
                  <c:v>0.36916928185927378</c:v>
                </c:pt>
                <c:pt idx="1717">
                  <c:v>0.36952448084670131</c:v>
                </c:pt>
                <c:pt idx="1718">
                  <c:v>0.36989099532902453</c:v>
                </c:pt>
                <c:pt idx="1719">
                  <c:v>0.37024095235628707</c:v>
                </c:pt>
                <c:pt idx="1720">
                  <c:v>0.37061225724889124</c:v>
                </c:pt>
                <c:pt idx="1721">
                  <c:v>0.37100285362281399</c:v>
                </c:pt>
                <c:pt idx="1722">
                  <c:v>0.37135648051829123</c:v>
                </c:pt>
                <c:pt idx="1723">
                  <c:v>0.37169022496516257</c:v>
                </c:pt>
                <c:pt idx="1724">
                  <c:v>0.37203599930365633</c:v>
                </c:pt>
                <c:pt idx="1725">
                  <c:v>0.37236480962904356</c:v>
                </c:pt>
                <c:pt idx="1726">
                  <c:v>0.37270012993029966</c:v>
                </c:pt>
                <c:pt idx="1727">
                  <c:v>0.37304802129024489</c:v>
                </c:pt>
                <c:pt idx="1728">
                  <c:v>0.37338198940615192</c:v>
                </c:pt>
                <c:pt idx="1729">
                  <c:v>0.37369437739016975</c:v>
                </c:pt>
                <c:pt idx="1730">
                  <c:v>0.37403445240320465</c:v>
                </c:pt>
                <c:pt idx="1731">
                  <c:v>0.37438109004731063</c:v>
                </c:pt>
                <c:pt idx="1732">
                  <c:v>0.37473921155853374</c:v>
                </c:pt>
                <c:pt idx="1733">
                  <c:v>0.37511882997062296</c:v>
                </c:pt>
                <c:pt idx="1734">
                  <c:v>0.37545596238883211</c:v>
                </c:pt>
                <c:pt idx="1735">
                  <c:v>0.37578093249515865</c:v>
                </c:pt>
                <c:pt idx="1736">
                  <c:v>0.37608778181749319</c:v>
                </c:pt>
                <c:pt idx="1737">
                  <c:v>0.37637039459074667</c:v>
                </c:pt>
                <c:pt idx="1738">
                  <c:v>0.37662073402322599</c:v>
                </c:pt>
                <c:pt idx="1739">
                  <c:v>0.37688106937727578</c:v>
                </c:pt>
                <c:pt idx="1740">
                  <c:v>0.37710708109893326</c:v>
                </c:pt>
                <c:pt idx="1741">
                  <c:v>0.37737111674082141</c:v>
                </c:pt>
                <c:pt idx="1742">
                  <c:v>0.37765581292022693</c:v>
                </c:pt>
                <c:pt idx="1743">
                  <c:v>0.37792209159426665</c:v>
                </c:pt>
                <c:pt idx="1744">
                  <c:v>0.37822982811185391</c:v>
                </c:pt>
                <c:pt idx="1745">
                  <c:v>0.37849902124192686</c:v>
                </c:pt>
                <c:pt idx="1746">
                  <c:v>0.37876334525841515</c:v>
                </c:pt>
                <c:pt idx="1747">
                  <c:v>0.37905828363136429</c:v>
                </c:pt>
                <c:pt idx="1748">
                  <c:v>0.37931438733385175</c:v>
                </c:pt>
                <c:pt idx="1749">
                  <c:v>0.37956747313021194</c:v>
                </c:pt>
                <c:pt idx="1750">
                  <c:v>0.37985261597033709</c:v>
                </c:pt>
                <c:pt idx="1751">
                  <c:v>0.38014038452895832</c:v>
                </c:pt>
                <c:pt idx="1752">
                  <c:v>0.38044732932802794</c:v>
                </c:pt>
                <c:pt idx="1753">
                  <c:v>0.38082812235282049</c:v>
                </c:pt>
                <c:pt idx="1754">
                  <c:v>0.38113467113257443</c:v>
                </c:pt>
                <c:pt idx="1755">
                  <c:v>0.38140247753976481</c:v>
                </c:pt>
                <c:pt idx="1756">
                  <c:v>0.38168824833674919</c:v>
                </c:pt>
                <c:pt idx="1757">
                  <c:v>0.3819422682377504</c:v>
                </c:pt>
                <c:pt idx="1758">
                  <c:v>0.38221366345558883</c:v>
                </c:pt>
                <c:pt idx="1759">
                  <c:v>0.3825470170628365</c:v>
                </c:pt>
                <c:pt idx="1760">
                  <c:v>0.38288755424407067</c:v>
                </c:pt>
                <c:pt idx="1761">
                  <c:v>0.38321281384089451</c:v>
                </c:pt>
                <c:pt idx="1762">
                  <c:v>0.38354672605772272</c:v>
                </c:pt>
                <c:pt idx="1763">
                  <c:v>0.38384135941276093</c:v>
                </c:pt>
                <c:pt idx="1764">
                  <c:v>0.38406889847834075</c:v>
                </c:pt>
                <c:pt idx="1765">
                  <c:v>0.38434939470364232</c:v>
                </c:pt>
                <c:pt idx="1766">
                  <c:v>0.38467143247007324</c:v>
                </c:pt>
                <c:pt idx="1767">
                  <c:v>0.38499911112152913</c:v>
                </c:pt>
                <c:pt idx="1768">
                  <c:v>0.38537295607188016</c:v>
                </c:pt>
                <c:pt idx="1769">
                  <c:v>0.38571400285456875</c:v>
                </c:pt>
                <c:pt idx="1770">
                  <c:v>0.38603138202379411</c:v>
                </c:pt>
                <c:pt idx="1771">
                  <c:v>0.38633912582086932</c:v>
                </c:pt>
                <c:pt idx="1772">
                  <c:v>0.38663556423838608</c:v>
                </c:pt>
                <c:pt idx="1773">
                  <c:v>0.38693629360545506</c:v>
                </c:pt>
                <c:pt idx="1774">
                  <c:v>0.38724625031155219</c:v>
                </c:pt>
                <c:pt idx="1775">
                  <c:v>0.38755495764474163</c:v>
                </c:pt>
                <c:pt idx="1776">
                  <c:v>0.38783182463966043</c:v>
                </c:pt>
                <c:pt idx="1777">
                  <c:v>0.38812403119593702</c:v>
                </c:pt>
                <c:pt idx="1778">
                  <c:v>0.38837097746386701</c:v>
                </c:pt>
                <c:pt idx="1779">
                  <c:v>0.38856331223792479</c:v>
                </c:pt>
                <c:pt idx="1780">
                  <c:v>0.38878541683275952</c:v>
                </c:pt>
                <c:pt idx="1781">
                  <c:v>0.38898093670235395</c:v>
                </c:pt>
                <c:pt idx="1782">
                  <c:v>0.3891472334541341</c:v>
                </c:pt>
                <c:pt idx="1783">
                  <c:v>0.38928469315986064</c:v>
                </c:pt>
                <c:pt idx="1784">
                  <c:v>0.38939971578686755</c:v>
                </c:pt>
                <c:pt idx="1785">
                  <c:v>0.38947681933225287</c:v>
                </c:pt>
                <c:pt idx="1786">
                  <c:v>0.38953873121433419</c:v>
                </c:pt>
                <c:pt idx="1787">
                  <c:v>0.38961184371785906</c:v>
                </c:pt>
                <c:pt idx="1788">
                  <c:v>0.38961021436235338</c:v>
                </c:pt>
                <c:pt idx="1789">
                  <c:v>0.38954964421627675</c:v>
                </c:pt>
                <c:pt idx="1790">
                  <c:v>0.38946502932484256</c:v>
                </c:pt>
                <c:pt idx="1791">
                  <c:v>0.38935052490182609</c:v>
                </c:pt>
                <c:pt idx="1792">
                  <c:v>0.38922005066570281</c:v>
                </c:pt>
                <c:pt idx="1793">
                  <c:v>0.38907092949803729</c:v>
                </c:pt>
                <c:pt idx="1794">
                  <c:v>0.38888785563853845</c:v>
                </c:pt>
                <c:pt idx="1795">
                  <c:v>0.38866278201836996</c:v>
                </c:pt>
                <c:pt idx="1796">
                  <c:v>0.38839418192143244</c:v>
                </c:pt>
                <c:pt idx="1797">
                  <c:v>0.38812409119317642</c:v>
                </c:pt>
                <c:pt idx="1798">
                  <c:v>0.38785126379704254</c:v>
                </c:pt>
                <c:pt idx="1799">
                  <c:v>0.38754774953198062</c:v>
                </c:pt>
                <c:pt idx="1800">
                  <c:v>0.38723050558337002</c:v>
                </c:pt>
                <c:pt idx="1801">
                  <c:v>0.38688531162286283</c:v>
                </c:pt>
                <c:pt idx="1802">
                  <c:v>0.38648934570626953</c:v>
                </c:pt>
                <c:pt idx="1803">
                  <c:v>0.38610352472737836</c:v>
                </c:pt>
                <c:pt idx="1804">
                  <c:v>0.38571097912894708</c:v>
                </c:pt>
                <c:pt idx="1805">
                  <c:v>0.38527307733850158</c:v>
                </c:pt>
                <c:pt idx="1806">
                  <c:v>0.38481079889775627</c:v>
                </c:pt>
                <c:pt idx="1807">
                  <c:v>0.38433404904683549</c:v>
                </c:pt>
                <c:pt idx="1808">
                  <c:v>0.38383855154676133</c:v>
                </c:pt>
                <c:pt idx="1809">
                  <c:v>0.38332438735904589</c:v>
                </c:pt>
                <c:pt idx="1810">
                  <c:v>0.38283390880296581</c:v>
                </c:pt>
                <c:pt idx="1811">
                  <c:v>0.38235780477738773</c:v>
                </c:pt>
                <c:pt idx="1812">
                  <c:v>0.38184352466957855</c:v>
                </c:pt>
                <c:pt idx="1813">
                  <c:v>0.38132055811317217</c:v>
                </c:pt>
                <c:pt idx="1814">
                  <c:v>0.38083476342677797</c:v>
                </c:pt>
                <c:pt idx="1815">
                  <c:v>0.3803914296993986</c:v>
                </c:pt>
                <c:pt idx="1816">
                  <c:v>0.37990130501825137</c:v>
                </c:pt>
                <c:pt idx="1817">
                  <c:v>0.37943633194726417</c:v>
                </c:pt>
                <c:pt idx="1818">
                  <c:v>0.37894261205948382</c:v>
                </c:pt>
                <c:pt idx="1819">
                  <c:v>0.37841925563908968</c:v>
                </c:pt>
                <c:pt idx="1820">
                  <c:v>0.37788751083515876</c:v>
                </c:pt>
                <c:pt idx="1821">
                  <c:v>0.37739506784034732</c:v>
                </c:pt>
                <c:pt idx="1822">
                  <c:v>0.37686676480667963</c:v>
                </c:pt>
                <c:pt idx="1823">
                  <c:v>0.37628043183181697</c:v>
                </c:pt>
                <c:pt idx="1824">
                  <c:v>0.37572742327143671</c:v>
                </c:pt>
                <c:pt idx="1825">
                  <c:v>0.37521143417382768</c:v>
                </c:pt>
                <c:pt idx="1826">
                  <c:v>0.37462840679439613</c:v>
                </c:pt>
                <c:pt idx="1827">
                  <c:v>0.37407033946307494</c:v>
                </c:pt>
                <c:pt idx="1828">
                  <c:v>0.37352322069365124</c:v>
                </c:pt>
                <c:pt idx="1829">
                  <c:v>0.37292832481526195</c:v>
                </c:pt>
                <c:pt idx="1830">
                  <c:v>0.3723602337038579</c:v>
                </c:pt>
                <c:pt idx="1831">
                  <c:v>0.37175013570882348</c:v>
                </c:pt>
                <c:pt idx="1832">
                  <c:v>0.37113314303734657</c:v>
                </c:pt>
                <c:pt idx="1833">
                  <c:v>0.37050977024204879</c:v>
                </c:pt>
                <c:pt idx="1834">
                  <c:v>0.36981844569732564</c:v>
                </c:pt>
                <c:pt idx="1835">
                  <c:v>0.36909383408863516</c:v>
                </c:pt>
                <c:pt idx="1836">
                  <c:v>0.36835658886020184</c:v>
                </c:pt>
                <c:pt idx="1837">
                  <c:v>0.367609029635448</c:v>
                </c:pt>
                <c:pt idx="1838">
                  <c:v>0.36684148477600065</c:v>
                </c:pt>
                <c:pt idx="1839">
                  <c:v>0.36606750012571698</c:v>
                </c:pt>
                <c:pt idx="1840">
                  <c:v>0.36528990766389763</c:v>
                </c:pt>
                <c:pt idx="1841">
                  <c:v>0.36444963986932083</c:v>
                </c:pt>
                <c:pt idx="1842">
                  <c:v>0.3635904813361035</c:v>
                </c:pt>
                <c:pt idx="1843">
                  <c:v>0.36271813222967592</c:v>
                </c:pt>
                <c:pt idx="1844">
                  <c:v>0.36182264263591718</c:v>
                </c:pt>
                <c:pt idx="1845">
                  <c:v>0.36092081300024814</c:v>
                </c:pt>
                <c:pt idx="1846">
                  <c:v>0.35998226316841281</c:v>
                </c:pt>
                <c:pt idx="1847">
                  <c:v>0.35901917212418005</c:v>
                </c:pt>
                <c:pt idx="1848">
                  <c:v>0.3580300313960218</c:v>
                </c:pt>
                <c:pt idx="1849">
                  <c:v>0.35701894440901488</c:v>
                </c:pt>
                <c:pt idx="1850">
                  <c:v>0.3559812834280856</c:v>
                </c:pt>
                <c:pt idx="1851">
                  <c:v>0.35487168354546172</c:v>
                </c:pt>
                <c:pt idx="1852">
                  <c:v>0.35381474721370659</c:v>
                </c:pt>
                <c:pt idx="1853">
                  <c:v>0.35270188707270167</c:v>
                </c:pt>
                <c:pt idx="1854">
                  <c:v>0.35171596830576557</c:v>
                </c:pt>
                <c:pt idx="1855">
                  <c:v>0.35088081570401947</c:v>
                </c:pt>
                <c:pt idx="1856">
                  <c:v>0.35016638190823851</c:v>
                </c:pt>
                <c:pt idx="1857">
                  <c:v>0.34949632108204759</c:v>
                </c:pt>
                <c:pt idx="1858">
                  <c:v>0.34898924346824783</c:v>
                </c:pt>
                <c:pt idx="1859">
                  <c:v>0.34854001197150181</c:v>
                </c:pt>
                <c:pt idx="1860">
                  <c:v>0.34824767001758811</c:v>
                </c:pt>
                <c:pt idx="1861">
                  <c:v>0.34812363538182806</c:v>
                </c:pt>
                <c:pt idx="1862">
                  <c:v>0.34814735207280445</c:v>
                </c:pt>
                <c:pt idx="1863">
                  <c:v>0.34827527850924334</c:v>
                </c:pt>
                <c:pt idx="1864">
                  <c:v>0.34850615856988426</c:v>
                </c:pt>
                <c:pt idx="1865">
                  <c:v>0.3488010705025566</c:v>
                </c:pt>
                <c:pt idx="1866">
                  <c:v>0.34916805248901611</c:v>
                </c:pt>
                <c:pt idx="1867">
                  <c:v>0.34960928998744367</c:v>
                </c:pt>
                <c:pt idx="1868">
                  <c:v>0.35004311010877914</c:v>
                </c:pt>
                <c:pt idx="1869">
                  <c:v>0.35043678930524752</c:v>
                </c:pt>
                <c:pt idx="1870">
                  <c:v>0.35080750871836058</c:v>
                </c:pt>
                <c:pt idx="1871">
                  <c:v>0.35106710062400853</c:v>
                </c:pt>
                <c:pt idx="1872">
                  <c:v>0.35125986399948078</c:v>
                </c:pt>
                <c:pt idx="1873">
                  <c:v>0.35144343438264186</c:v>
                </c:pt>
                <c:pt idx="1874">
                  <c:v>0.35159572916313148</c:v>
                </c:pt>
                <c:pt idx="1875">
                  <c:v>0.35171768886517457</c:v>
                </c:pt>
                <c:pt idx="1876">
                  <c:v>0.35182753755554841</c:v>
                </c:pt>
                <c:pt idx="1877">
                  <c:v>0.35191332042100759</c:v>
                </c:pt>
                <c:pt idx="1878">
                  <c:v>0.35198138681170438</c:v>
                </c:pt>
                <c:pt idx="1879">
                  <c:v>0.35199525235135115</c:v>
                </c:pt>
                <c:pt idx="1880">
                  <c:v>0.35195670166524035</c:v>
                </c:pt>
                <c:pt idx="1881">
                  <c:v>0.35190978620328645</c:v>
                </c:pt>
                <c:pt idx="1882">
                  <c:v>0.35178808632348507</c:v>
                </c:pt>
                <c:pt idx="1883">
                  <c:v>0.35172684900486173</c:v>
                </c:pt>
                <c:pt idx="1884">
                  <c:v>0.35165003354042729</c:v>
                </c:pt>
                <c:pt idx="1885">
                  <c:v>0.35157937341198103</c:v>
                </c:pt>
                <c:pt idx="1886">
                  <c:v>0.3515507168645029</c:v>
                </c:pt>
                <c:pt idx="1887">
                  <c:v>0.35144938064708048</c:v>
                </c:pt>
                <c:pt idx="1888">
                  <c:v>0.35137012004926765</c:v>
                </c:pt>
                <c:pt idx="1889">
                  <c:v>0.35137519844405912</c:v>
                </c:pt>
                <c:pt idx="1890">
                  <c:v>0.35137967897211375</c:v>
                </c:pt>
                <c:pt idx="1891">
                  <c:v>0.35141361179851721</c:v>
                </c:pt>
                <c:pt idx="1892">
                  <c:v>0.35148515080700521</c:v>
                </c:pt>
                <c:pt idx="1893">
                  <c:v>0.35157361818423399</c:v>
                </c:pt>
                <c:pt idx="1894">
                  <c:v>0.35165685952944026</c:v>
                </c:pt>
                <c:pt idx="1895">
                  <c:v>0.35175809527449903</c:v>
                </c:pt>
                <c:pt idx="1896">
                  <c:v>0.35194587875415789</c:v>
                </c:pt>
                <c:pt idx="1897">
                  <c:v>0.35213071371529647</c:v>
                </c:pt>
                <c:pt idx="1898">
                  <c:v>0.35231979045905609</c:v>
                </c:pt>
                <c:pt idx="1899">
                  <c:v>0.35260346549765309</c:v>
                </c:pt>
                <c:pt idx="1900">
                  <c:v>0.35286584701920459</c:v>
                </c:pt>
                <c:pt idx="1901">
                  <c:v>0.35316855525978408</c:v>
                </c:pt>
                <c:pt idx="1902">
                  <c:v>0.35357073332339706</c:v>
                </c:pt>
                <c:pt idx="1903">
                  <c:v>0.35399237361073926</c:v>
                </c:pt>
                <c:pt idx="1904">
                  <c:v>0.35439636814014058</c:v>
                </c:pt>
                <c:pt idx="1905">
                  <c:v>0.35480921422373074</c:v>
                </c:pt>
                <c:pt idx="1906">
                  <c:v>0.35522532990166855</c:v>
                </c:pt>
                <c:pt idx="1907">
                  <c:v>0.35568822388902238</c:v>
                </c:pt>
                <c:pt idx="1908">
                  <c:v>0.35614197554469373</c:v>
                </c:pt>
                <c:pt idx="1909">
                  <c:v>0.35660912135315392</c:v>
                </c:pt>
                <c:pt idx="1910">
                  <c:v>0.35705511237777987</c:v>
                </c:pt>
                <c:pt idx="1911">
                  <c:v>0.35750996016834519</c:v>
                </c:pt>
                <c:pt idx="1912">
                  <c:v>0.35795350478690685</c:v>
                </c:pt>
                <c:pt idx="1913">
                  <c:v>0.35839485639936736</c:v>
                </c:pt>
                <c:pt idx="1914">
                  <c:v>0.35882349877105763</c:v>
                </c:pt>
                <c:pt idx="1915">
                  <c:v>0.35917789562433405</c:v>
                </c:pt>
                <c:pt idx="1916">
                  <c:v>0.35949732556371722</c:v>
                </c:pt>
                <c:pt idx="1917">
                  <c:v>0.35973409703776515</c:v>
                </c:pt>
                <c:pt idx="1918">
                  <c:v>0.35991537324587747</c:v>
                </c:pt>
                <c:pt idx="1919">
                  <c:v>0.36005782140582515</c:v>
                </c:pt>
                <c:pt idx="1920">
                  <c:v>0.36012971013403822</c:v>
                </c:pt>
                <c:pt idx="1921">
                  <c:v>0.36017628304004967</c:v>
                </c:pt>
                <c:pt idx="1922">
                  <c:v>0.36021180447839224</c:v>
                </c:pt>
                <c:pt idx="1923">
                  <c:v>0.36019788026634986</c:v>
                </c:pt>
                <c:pt idx="1924">
                  <c:v>0.36013426536441284</c:v>
                </c:pt>
                <c:pt idx="1925">
                  <c:v>0.36001261156299863</c:v>
                </c:pt>
                <c:pt idx="1926">
                  <c:v>0.35984281013824909</c:v>
                </c:pt>
                <c:pt idx="1927">
                  <c:v>0.35965177735731874</c:v>
                </c:pt>
                <c:pt idx="1928">
                  <c:v>0.35942892980491159</c:v>
                </c:pt>
                <c:pt idx="1929">
                  <c:v>0.3592339395568081</c:v>
                </c:pt>
                <c:pt idx="1930">
                  <c:v>0.3589858282606031</c:v>
                </c:pt>
                <c:pt idx="1931">
                  <c:v>0.35872316402539389</c:v>
                </c:pt>
                <c:pt idx="1932">
                  <c:v>0.35850429646809068</c:v>
                </c:pt>
                <c:pt idx="1933">
                  <c:v>0.35827083297298867</c:v>
                </c:pt>
                <c:pt idx="1934">
                  <c:v>0.35797294405523478</c:v>
                </c:pt>
                <c:pt idx="1935">
                  <c:v>0.35773073753681411</c:v>
                </c:pt>
                <c:pt idx="1936">
                  <c:v>0.35739258791058015</c:v>
                </c:pt>
                <c:pt idx="1937">
                  <c:v>0.35707049302830862</c:v>
                </c:pt>
                <c:pt idx="1938">
                  <c:v>0.35686560723820099</c:v>
                </c:pt>
                <c:pt idx="1939">
                  <c:v>0.35668654726239746</c:v>
                </c:pt>
                <c:pt idx="1940">
                  <c:v>0.35650411048780112</c:v>
                </c:pt>
                <c:pt idx="1941">
                  <c:v>0.35641756932319163</c:v>
                </c:pt>
                <c:pt idx="1942">
                  <c:v>0.35624923535414704</c:v>
                </c:pt>
                <c:pt idx="1943">
                  <c:v>0.35605028589586479</c:v>
                </c:pt>
                <c:pt idx="1944">
                  <c:v>0.35590724923417039</c:v>
                </c:pt>
                <c:pt idx="1945">
                  <c:v>0.35576940826235964</c:v>
                </c:pt>
                <c:pt idx="1946">
                  <c:v>0.35568290666845481</c:v>
                </c:pt>
                <c:pt idx="1947">
                  <c:v>0.3556733825717992</c:v>
                </c:pt>
                <c:pt idx="1948">
                  <c:v>0.35561461992730098</c:v>
                </c:pt>
                <c:pt idx="1949">
                  <c:v>0.3555775721409411</c:v>
                </c:pt>
                <c:pt idx="1950">
                  <c:v>0.35548248106479058</c:v>
                </c:pt>
                <c:pt idx="1951">
                  <c:v>0.35533221723058711</c:v>
                </c:pt>
                <c:pt idx="1952">
                  <c:v>0.35517674875981903</c:v>
                </c:pt>
                <c:pt idx="1953">
                  <c:v>0.35498715932505331</c:v>
                </c:pt>
                <c:pt idx="1954">
                  <c:v>0.3548648160448476</c:v>
                </c:pt>
                <c:pt idx="1955">
                  <c:v>0.35481810260535146</c:v>
                </c:pt>
                <c:pt idx="1956">
                  <c:v>0.35472891269755519</c:v>
                </c:pt>
                <c:pt idx="1957">
                  <c:v>0.35471086858072248</c:v>
                </c:pt>
                <c:pt idx="1958">
                  <c:v>0.35454019567248812</c:v>
                </c:pt>
                <c:pt idx="1959">
                  <c:v>0.35425938569313448</c:v>
                </c:pt>
                <c:pt idx="1960">
                  <c:v>0.35400033693134941</c:v>
                </c:pt>
                <c:pt idx="1961">
                  <c:v>0.35370970040046129</c:v>
                </c:pt>
                <c:pt idx="1962">
                  <c:v>0.35341036709244172</c:v>
                </c:pt>
                <c:pt idx="1963">
                  <c:v>0.35313657766350776</c:v>
                </c:pt>
                <c:pt idx="1964">
                  <c:v>0.35286412333087025</c:v>
                </c:pt>
                <c:pt idx="1965">
                  <c:v>0.35252216941359354</c:v>
                </c:pt>
                <c:pt idx="1966">
                  <c:v>0.35223696217466655</c:v>
                </c:pt>
                <c:pt idx="1967">
                  <c:v>0.3519814058340141</c:v>
                </c:pt>
                <c:pt idx="1968">
                  <c:v>0.35160374682300294</c:v>
                </c:pt>
                <c:pt idx="1969">
                  <c:v>0.35124829582380218</c:v>
                </c:pt>
                <c:pt idx="1970">
                  <c:v>0.35088332084288831</c:v>
                </c:pt>
                <c:pt idx="1971">
                  <c:v>0.35042135851667383</c:v>
                </c:pt>
                <c:pt idx="1972">
                  <c:v>0.34995128147562854</c:v>
                </c:pt>
                <c:pt idx="1973">
                  <c:v>0.34945534838115516</c:v>
                </c:pt>
                <c:pt idx="1974">
                  <c:v>0.3489815286331055</c:v>
                </c:pt>
                <c:pt idx="1975">
                  <c:v>0.34857457427321131</c:v>
                </c:pt>
                <c:pt idx="1976">
                  <c:v>0.34816696599690866</c:v>
                </c:pt>
                <c:pt idx="1977">
                  <c:v>0.34776850547460603</c:v>
                </c:pt>
                <c:pt idx="1978">
                  <c:v>0.34740281665875045</c:v>
                </c:pt>
                <c:pt idx="1979">
                  <c:v>0.34701520518482165</c:v>
                </c:pt>
                <c:pt idx="1980">
                  <c:v>0.34661166182048081</c:v>
                </c:pt>
                <c:pt idx="1981">
                  <c:v>0.34621259942052429</c:v>
                </c:pt>
                <c:pt idx="1982">
                  <c:v>0.34583697331529023</c:v>
                </c:pt>
                <c:pt idx="1983">
                  <c:v>0.34542477261568516</c:v>
                </c:pt>
                <c:pt idx="1984">
                  <c:v>0.34497070268651325</c:v>
                </c:pt>
                <c:pt idx="1985">
                  <c:v>0.34453438956902133</c:v>
                </c:pt>
                <c:pt idx="1986">
                  <c:v>0.344082423057189</c:v>
                </c:pt>
                <c:pt idx="1987">
                  <c:v>0.34367497201249092</c:v>
                </c:pt>
                <c:pt idx="1988">
                  <c:v>0.34331553104415885</c:v>
                </c:pt>
                <c:pt idx="1989">
                  <c:v>0.34291136594526678</c:v>
                </c:pt>
                <c:pt idx="1990">
                  <c:v>0.34247697949257278</c:v>
                </c:pt>
                <c:pt idx="1991">
                  <c:v>0.34210519101493936</c:v>
                </c:pt>
                <c:pt idx="1992">
                  <c:v>0.34170751821424089</c:v>
                </c:pt>
                <c:pt idx="1993">
                  <c:v>0.34136543942568798</c:v>
                </c:pt>
                <c:pt idx="1994">
                  <c:v>0.34116419637844597</c:v>
                </c:pt>
                <c:pt idx="1995">
                  <c:v>0.34084937642082397</c:v>
                </c:pt>
                <c:pt idx="1996">
                  <c:v>0.34051417647534948</c:v>
                </c:pt>
                <c:pt idx="1997">
                  <c:v>0.34015505648316929</c:v>
                </c:pt>
                <c:pt idx="1998">
                  <c:v>0.33972130347121743</c:v>
                </c:pt>
                <c:pt idx="1999">
                  <c:v>0.33929863205842531</c:v>
                </c:pt>
                <c:pt idx="2000">
                  <c:v>0.33895491860084509</c:v>
                </c:pt>
                <c:pt idx="2001">
                  <c:v>0.33862284989506919</c:v>
                </c:pt>
                <c:pt idx="2002">
                  <c:v>0.33835962151445037</c:v>
                </c:pt>
                <c:pt idx="2003">
                  <c:v>0.33807822759404466</c:v>
                </c:pt>
                <c:pt idx="2004">
                  <c:v>0.33784602781294365</c:v>
                </c:pt>
                <c:pt idx="2005">
                  <c:v>0.33755357604983988</c:v>
                </c:pt>
                <c:pt idx="2006">
                  <c:v>0.33722668282102214</c:v>
                </c:pt>
                <c:pt idx="2007">
                  <c:v>0.3368932424852471</c:v>
                </c:pt>
                <c:pt idx="2008">
                  <c:v>0.33650117569004695</c:v>
                </c:pt>
                <c:pt idx="2009">
                  <c:v>0.33615355370547367</c:v>
                </c:pt>
                <c:pt idx="2010">
                  <c:v>0.33583778554536264</c:v>
                </c:pt>
                <c:pt idx="2011">
                  <c:v>0.3356104958691884</c:v>
                </c:pt>
                <c:pt idx="2012">
                  <c:v>0.33542663339615258</c:v>
                </c:pt>
                <c:pt idx="2013">
                  <c:v>0.33512417792659793</c:v>
                </c:pt>
                <c:pt idx="2014">
                  <c:v>0.33485397439862724</c:v>
                </c:pt>
                <c:pt idx="2015">
                  <c:v>0.33456251515714591</c:v>
                </c:pt>
                <c:pt idx="2016">
                  <c:v>0.33417192776281124</c:v>
                </c:pt>
                <c:pt idx="2017">
                  <c:v>0.33385175082310381</c:v>
                </c:pt>
                <c:pt idx="2018">
                  <c:v>0.3335173683341987</c:v>
                </c:pt>
                <c:pt idx="2019">
                  <c:v>0.3331282999141833</c:v>
                </c:pt>
                <c:pt idx="2020">
                  <c:v>0.33272921333952993</c:v>
                </c:pt>
                <c:pt idx="2021">
                  <c:v>0.33231837401341408</c:v>
                </c:pt>
                <c:pt idx="2022">
                  <c:v>0.33189461347622656</c:v>
                </c:pt>
                <c:pt idx="2023">
                  <c:v>0.3314948118698971</c:v>
                </c:pt>
                <c:pt idx="2024">
                  <c:v>0.33111587864724157</c:v>
                </c:pt>
                <c:pt idx="2025">
                  <c:v>0.33076524050525286</c:v>
                </c:pt>
                <c:pt idx="2026">
                  <c:v>0.33048301779523859</c:v>
                </c:pt>
                <c:pt idx="2027">
                  <c:v>0.33012875361505328</c:v>
                </c:pt>
                <c:pt idx="2028">
                  <c:v>0.32976743237956568</c:v>
                </c:pt>
                <c:pt idx="2029">
                  <c:v>0.32948703396910778</c:v>
                </c:pt>
                <c:pt idx="2030">
                  <c:v>0.32910339880445499</c:v>
                </c:pt>
                <c:pt idx="2031">
                  <c:v>0.32871473044271809</c:v>
                </c:pt>
                <c:pt idx="2032">
                  <c:v>0.32842763099540323</c:v>
                </c:pt>
                <c:pt idx="2033">
                  <c:v>0.32807537608434156</c:v>
                </c:pt>
                <c:pt idx="2034">
                  <c:v>0.32774699138561053</c:v>
                </c:pt>
                <c:pt idx="2035">
                  <c:v>0.32754496784665627</c:v>
                </c:pt>
                <c:pt idx="2036">
                  <c:v>0.32722697674816753</c:v>
                </c:pt>
                <c:pt idx="2037">
                  <c:v>0.32692503433573733</c:v>
                </c:pt>
                <c:pt idx="2038">
                  <c:v>0.32675294465371385</c:v>
                </c:pt>
                <c:pt idx="2039">
                  <c:v>0.32643727831488722</c:v>
                </c:pt>
                <c:pt idx="2040">
                  <c:v>0.32616028293490584</c:v>
                </c:pt>
                <c:pt idx="2041">
                  <c:v>0.32597433305326345</c:v>
                </c:pt>
                <c:pt idx="2042">
                  <c:v>0.32565064953797801</c:v>
                </c:pt>
                <c:pt idx="2043">
                  <c:v>0.32532823402316441</c:v>
                </c:pt>
                <c:pt idx="2044">
                  <c:v>0.32508362432343757</c:v>
                </c:pt>
                <c:pt idx="2045">
                  <c:v>0.32474578049978842</c:v>
                </c:pt>
                <c:pt idx="2046">
                  <c:v>0.32432507598895072</c:v>
                </c:pt>
                <c:pt idx="2047">
                  <c:v>0.32395562080878132</c:v>
                </c:pt>
                <c:pt idx="2048">
                  <c:v>0.32360120012886479</c:v>
                </c:pt>
                <c:pt idx="2049">
                  <c:v>0.32329973493398262</c:v>
                </c:pt>
                <c:pt idx="2050">
                  <c:v>0.32306252754792047</c:v>
                </c:pt>
                <c:pt idx="2051">
                  <c:v>0.32281989103975112</c:v>
                </c:pt>
                <c:pt idx="2052">
                  <c:v>0.32252380613352888</c:v>
                </c:pt>
                <c:pt idx="2053">
                  <c:v>0.32215557659959204</c:v>
                </c:pt>
                <c:pt idx="2054">
                  <c:v>0.32176526322454729</c:v>
                </c:pt>
                <c:pt idx="2055">
                  <c:v>0.32148150697122863</c:v>
                </c:pt>
                <c:pt idx="2056">
                  <c:v>0.32111613628135599</c:v>
                </c:pt>
                <c:pt idx="2057">
                  <c:v>0.32067158397631856</c:v>
                </c:pt>
                <c:pt idx="2058">
                  <c:v>0.32037528084611711</c:v>
                </c:pt>
                <c:pt idx="2059">
                  <c:v>0.319934682871788</c:v>
                </c:pt>
                <c:pt idx="2060">
                  <c:v>0.3195269759265274</c:v>
                </c:pt>
                <c:pt idx="2061">
                  <c:v>0.31915052908278257</c:v>
                </c:pt>
                <c:pt idx="2062">
                  <c:v>0.31872480726036595</c:v>
                </c:pt>
                <c:pt idx="2063">
                  <c:v>0.31840657383212939</c:v>
                </c:pt>
                <c:pt idx="2064">
                  <c:v>0.31801203497451236</c:v>
                </c:pt>
                <c:pt idx="2065">
                  <c:v>0.31769657048901112</c:v>
                </c:pt>
                <c:pt idx="2066">
                  <c:v>0.31726175811194751</c:v>
                </c:pt>
                <c:pt idx="2067">
                  <c:v>0.31659741728706348</c:v>
                </c:pt>
                <c:pt idx="2068">
                  <c:v>0.31598238037416815</c:v>
                </c:pt>
                <c:pt idx="2069">
                  <c:v>0.31534511538369608</c:v>
                </c:pt>
                <c:pt idx="2070">
                  <c:v>0.31467445899859786</c:v>
                </c:pt>
                <c:pt idx="2071">
                  <c:v>0.31408399853517394</c:v>
                </c:pt>
                <c:pt idx="2072">
                  <c:v>0.31338511819152864</c:v>
                </c:pt>
                <c:pt idx="2073">
                  <c:v>0.31246350830097086</c:v>
                </c:pt>
                <c:pt idx="2074">
                  <c:v>0.31178982932965377</c:v>
                </c:pt>
                <c:pt idx="2075">
                  <c:v>0.3112460120607865</c:v>
                </c:pt>
                <c:pt idx="2076">
                  <c:v>0.31072617818066045</c:v>
                </c:pt>
                <c:pt idx="2077">
                  <c:v>0.31044252747851803</c:v>
                </c:pt>
                <c:pt idx="2078">
                  <c:v>0.30997358366632033</c:v>
                </c:pt>
                <c:pt idx="2079">
                  <c:v>0.30925052773830308</c:v>
                </c:pt>
                <c:pt idx="2080">
                  <c:v>0.30854480431998205</c:v>
                </c:pt>
                <c:pt idx="2081">
                  <c:v>0.30792566826109607</c:v>
                </c:pt>
                <c:pt idx="2082">
                  <c:v>0.30719137468930546</c:v>
                </c:pt>
                <c:pt idx="2083">
                  <c:v>0.30653179105268769</c:v>
                </c:pt>
                <c:pt idx="2084">
                  <c:v>0.30596424333095296</c:v>
                </c:pt>
                <c:pt idx="2085">
                  <c:v>0.3051113661779894</c:v>
                </c:pt>
                <c:pt idx="2086">
                  <c:v>0.30439856626045442</c:v>
                </c:pt>
                <c:pt idx="2087">
                  <c:v>0.30385233133932082</c:v>
                </c:pt>
                <c:pt idx="2088">
                  <c:v>0.30310747027324242</c:v>
                </c:pt>
                <c:pt idx="2089">
                  <c:v>0.30242068013408829</c:v>
                </c:pt>
                <c:pt idx="2090">
                  <c:v>0.30171406761196051</c:v>
                </c:pt>
                <c:pt idx="2091">
                  <c:v>0.30074632752231034</c:v>
                </c:pt>
                <c:pt idx="2092">
                  <c:v>0.29996710047047986</c:v>
                </c:pt>
                <c:pt idx="2093">
                  <c:v>0.29938486366145362</c:v>
                </c:pt>
                <c:pt idx="2094">
                  <c:v>0.29887776537584138</c:v>
                </c:pt>
                <c:pt idx="2095">
                  <c:v>0.29864288343188067</c:v>
                </c:pt>
                <c:pt idx="2096">
                  <c:v>0.29835443539566486</c:v>
                </c:pt>
                <c:pt idx="2097">
                  <c:v>0.2977859094666872</c:v>
                </c:pt>
                <c:pt idx="2098">
                  <c:v>0.29706726913639031</c:v>
                </c:pt>
                <c:pt idx="2099">
                  <c:v>0.29628521415436848</c:v>
                </c:pt>
                <c:pt idx="2100">
                  <c:v>0.2953648241197398</c:v>
                </c:pt>
                <c:pt idx="2101">
                  <c:v>0.29458721609108829</c:v>
                </c:pt>
                <c:pt idx="2102">
                  <c:v>0.29394259991834532</c:v>
                </c:pt>
                <c:pt idx="2103">
                  <c:v>0.2932829895188529</c:v>
                </c:pt>
                <c:pt idx="2104">
                  <c:v>0.2930185293714298</c:v>
                </c:pt>
                <c:pt idx="2105">
                  <c:v>0.2927393370499643</c:v>
                </c:pt>
                <c:pt idx="2106">
                  <c:v>0.29224345018989489</c:v>
                </c:pt>
                <c:pt idx="2107">
                  <c:v>0.29158288690028361</c:v>
                </c:pt>
                <c:pt idx="2108">
                  <c:v>0.29051681996353346</c:v>
                </c:pt>
                <c:pt idx="2109">
                  <c:v>0.28976001224941417</c:v>
                </c:pt>
                <c:pt idx="2110">
                  <c:v>0.28933840506930536</c:v>
                </c:pt>
                <c:pt idx="2111">
                  <c:v>0.28894154510175679</c:v>
                </c:pt>
                <c:pt idx="2112">
                  <c:v>0.28873720924004731</c:v>
                </c:pt>
                <c:pt idx="2113">
                  <c:v>0.2882661001105335</c:v>
                </c:pt>
                <c:pt idx="2114">
                  <c:v>0.28749399480801308</c:v>
                </c:pt>
                <c:pt idx="2115">
                  <c:v>0.28688549332327934</c:v>
                </c:pt>
                <c:pt idx="2116">
                  <c:v>0.28643260788373309</c:v>
                </c:pt>
                <c:pt idx="2117">
                  <c:v>0.28598468532823529</c:v>
                </c:pt>
                <c:pt idx="2118">
                  <c:v>0.28556144511726372</c:v>
                </c:pt>
                <c:pt idx="2119">
                  <c:v>0.28490394913178091</c:v>
                </c:pt>
                <c:pt idx="2120">
                  <c:v>0.28423113814384177</c:v>
                </c:pt>
                <c:pt idx="2121">
                  <c:v>0.28360864449872997</c:v>
                </c:pt>
                <c:pt idx="2122">
                  <c:v>0.28287539773700832</c:v>
                </c:pt>
                <c:pt idx="2123">
                  <c:v>0.28242975621184141</c:v>
                </c:pt>
                <c:pt idx="2124">
                  <c:v>0.28213568581063514</c:v>
                </c:pt>
                <c:pt idx="2125">
                  <c:v>0.28154362833013885</c:v>
                </c:pt>
                <c:pt idx="2126">
                  <c:v>0.28068910400413338</c:v>
                </c:pt>
                <c:pt idx="2127">
                  <c:v>0.2798998691380587</c:v>
                </c:pt>
                <c:pt idx="2128">
                  <c:v>0.27928795602999323</c:v>
                </c:pt>
                <c:pt idx="2129">
                  <c:v>0.27857881460102146</c:v>
                </c:pt>
                <c:pt idx="2130">
                  <c:v>0.27831850622263371</c:v>
                </c:pt>
                <c:pt idx="2131">
                  <c:v>0.27826110945299343</c:v>
                </c:pt>
                <c:pt idx="2132">
                  <c:v>0.27768430252209991</c:v>
                </c:pt>
                <c:pt idx="2133">
                  <c:v>0.27720641362002846</c:v>
                </c:pt>
                <c:pt idx="2134">
                  <c:v>0.27689395827133578</c:v>
                </c:pt>
                <c:pt idx="2135">
                  <c:v>0.27635226667682605</c:v>
                </c:pt>
                <c:pt idx="2136">
                  <c:v>0.27583789689967131</c:v>
                </c:pt>
                <c:pt idx="2137">
                  <c:v>0.27523233855688956</c:v>
                </c:pt>
                <c:pt idx="2138">
                  <c:v>0.27431794149054795</c:v>
                </c:pt>
                <c:pt idx="2139">
                  <c:v>0.27345862778120539</c:v>
                </c:pt>
                <c:pt idx="2140">
                  <c:v>0.27293867430827401</c:v>
                </c:pt>
                <c:pt idx="2141">
                  <c:v>0.27264151619164562</c:v>
                </c:pt>
                <c:pt idx="2142">
                  <c:v>0.27262126050084823</c:v>
                </c:pt>
                <c:pt idx="2143">
                  <c:v>0.27260359665310618</c:v>
                </c:pt>
                <c:pt idx="2144">
                  <c:v>0.27271526728040435</c:v>
                </c:pt>
                <c:pt idx="2145">
                  <c:v>0.27235255620426685</c:v>
                </c:pt>
                <c:pt idx="2146">
                  <c:v>0.27182034030383356</c:v>
                </c:pt>
                <c:pt idx="2147">
                  <c:v>0.27111827583512932</c:v>
                </c:pt>
                <c:pt idx="2148">
                  <c:v>0.27071796350963173</c:v>
                </c:pt>
                <c:pt idx="2149">
                  <c:v>0.27046670566822562</c:v>
                </c:pt>
                <c:pt idx="2150">
                  <c:v>0.26998567705198334</c:v>
                </c:pt>
              </c:numCache>
            </c:numRef>
          </c:yVal>
          <c:smooth val="1"/>
          <c:extLst>
            <c:ext xmlns:c16="http://schemas.microsoft.com/office/drawing/2014/chart" uri="{C3380CC4-5D6E-409C-BE32-E72D297353CC}">
              <c16:uniqueId val="{0000004E-1C1D-46AE-B92F-7DA50429CA8D}"/>
            </c:ext>
          </c:extLst>
        </c:ser>
        <c:ser>
          <c:idx val="79"/>
          <c:order val="79"/>
          <c:spPr>
            <a:ln w="19050" cap="rnd">
              <a:solidFill>
                <a:schemeClr val="accent2">
                  <a:lumMod val="60000"/>
                  <a:lumOff val="4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Database'!$EJ$122:$EJ$2272</c:f>
              <c:numCache>
                <c:formatCode>General</c:formatCode>
                <c:ptCount val="2151"/>
                <c:pt idx="0">
                  <c:v>4.5600163511420516E-2</c:v>
                </c:pt>
                <c:pt idx="1">
                  <c:v>5.5240100877909516E-2</c:v>
                </c:pt>
                <c:pt idx="2">
                  <c:v>6.7773121589176533E-2</c:v>
                </c:pt>
                <c:pt idx="3">
                  <c:v>6.9816859167604384E-2</c:v>
                </c:pt>
                <c:pt idx="4">
                  <c:v>6.382485499589223E-2</c:v>
                </c:pt>
                <c:pt idx="5">
                  <c:v>5.5759463005643738E-2</c:v>
                </c:pt>
                <c:pt idx="6">
                  <c:v>6.1356303586785642E-2</c:v>
                </c:pt>
                <c:pt idx="7">
                  <c:v>6.4366615768153196E-2</c:v>
                </c:pt>
                <c:pt idx="8">
                  <c:v>5.6443586060908102E-2</c:v>
                </c:pt>
                <c:pt idx="9">
                  <c:v>5.8713670565328245E-2</c:v>
                </c:pt>
                <c:pt idx="10">
                  <c:v>6.2201310536634254E-2</c:v>
                </c:pt>
                <c:pt idx="11">
                  <c:v>6.0175264849442169E-2</c:v>
                </c:pt>
                <c:pt idx="12">
                  <c:v>5.193169614322965E-2</c:v>
                </c:pt>
                <c:pt idx="13">
                  <c:v>5.3859166786412747E-2</c:v>
                </c:pt>
                <c:pt idx="14">
                  <c:v>6.0386215369399233E-2</c:v>
                </c:pt>
                <c:pt idx="15">
                  <c:v>5.857069400101142E-2</c:v>
                </c:pt>
                <c:pt idx="16">
                  <c:v>5.8129581335132074E-2</c:v>
                </c:pt>
                <c:pt idx="17">
                  <c:v>6.0006056207533499E-2</c:v>
                </c:pt>
                <c:pt idx="18">
                  <c:v>6.0453707885741538E-2</c:v>
                </c:pt>
                <c:pt idx="19">
                  <c:v>5.6872250843440462E-2</c:v>
                </c:pt>
                <c:pt idx="20">
                  <c:v>5.8691959405100837E-2</c:v>
                </c:pt>
                <c:pt idx="21">
                  <c:v>6.4622062870374156E-2</c:v>
                </c:pt>
                <c:pt idx="22">
                  <c:v>5.9560936242879697E-2</c:v>
                </c:pt>
                <c:pt idx="23">
                  <c:v>5.6571612992806365E-2</c:v>
                </c:pt>
                <c:pt idx="24">
                  <c:v>5.8732088713858425E-2</c:v>
                </c:pt>
                <c:pt idx="25">
                  <c:v>5.8414448564968524E-2</c:v>
                </c:pt>
                <c:pt idx="26">
                  <c:v>5.8975113604782491E-2</c:v>
                </c:pt>
                <c:pt idx="27">
                  <c:v>5.9305329125019512E-2</c:v>
                </c:pt>
                <c:pt idx="28">
                  <c:v>5.5863272062540457E-2</c:v>
                </c:pt>
                <c:pt idx="29">
                  <c:v>6.0007499520102224E-2</c:v>
                </c:pt>
                <c:pt idx="30">
                  <c:v>6.2018485319993287E-2</c:v>
                </c:pt>
                <c:pt idx="31">
                  <c:v>5.9137104831157507E-2</c:v>
                </c:pt>
                <c:pt idx="32">
                  <c:v>6.131381515042908E-2</c:v>
                </c:pt>
                <c:pt idx="33">
                  <c:v>6.2945206575505661E-2</c:v>
                </c:pt>
                <c:pt idx="34">
                  <c:v>6.2593232778587971E-2</c:v>
                </c:pt>
                <c:pt idx="35">
                  <c:v>5.929941484209688E-2</c:v>
                </c:pt>
                <c:pt idx="36">
                  <c:v>5.9357216065793479E-2</c:v>
                </c:pt>
                <c:pt idx="37">
                  <c:v>6.0496885336212024E-2</c:v>
                </c:pt>
                <c:pt idx="38">
                  <c:v>6.1107288247112868E-2</c:v>
                </c:pt>
                <c:pt idx="39">
                  <c:v>6.2969064919435935E-2</c:v>
                </c:pt>
                <c:pt idx="40">
                  <c:v>6.3161157127181289E-2</c:v>
                </c:pt>
                <c:pt idx="41">
                  <c:v>6.0762925276300339E-2</c:v>
                </c:pt>
                <c:pt idx="42">
                  <c:v>6.0161018967718867E-2</c:v>
                </c:pt>
                <c:pt idx="43">
                  <c:v>6.0052175745207499E-2</c:v>
                </c:pt>
                <c:pt idx="44">
                  <c:v>5.9883724245275084E-2</c:v>
                </c:pt>
                <c:pt idx="45">
                  <c:v>6.0959215265290613E-2</c:v>
                </c:pt>
                <c:pt idx="46">
                  <c:v>6.1509011261639344E-2</c:v>
                </c:pt>
                <c:pt idx="47">
                  <c:v>6.1196189923023732E-2</c:v>
                </c:pt>
                <c:pt idx="48">
                  <c:v>6.013581997492206E-2</c:v>
                </c:pt>
                <c:pt idx="49">
                  <c:v>6.3242001071512663E-2</c:v>
                </c:pt>
                <c:pt idx="50">
                  <c:v>6.5937547368930788E-2</c:v>
                </c:pt>
                <c:pt idx="51">
                  <c:v>6.4931858457487002E-2</c:v>
                </c:pt>
                <c:pt idx="52">
                  <c:v>6.4808167246413015E-2</c:v>
                </c:pt>
                <c:pt idx="53">
                  <c:v>6.3791563770526402E-2</c:v>
                </c:pt>
                <c:pt idx="54">
                  <c:v>6.2227926526924715E-2</c:v>
                </c:pt>
                <c:pt idx="55">
                  <c:v>6.4173952215610022E-2</c:v>
                </c:pt>
                <c:pt idx="56">
                  <c:v>6.5065255400892738E-2</c:v>
                </c:pt>
                <c:pt idx="57">
                  <c:v>6.488949108119306E-2</c:v>
                </c:pt>
                <c:pt idx="58">
                  <c:v>6.6238970065539762E-2</c:v>
                </c:pt>
                <c:pt idx="59">
                  <c:v>6.6532976622329307E-2</c:v>
                </c:pt>
                <c:pt idx="60">
                  <c:v>6.6363257808390211E-2</c:v>
                </c:pt>
                <c:pt idx="61">
                  <c:v>6.6413480758002755E-2</c:v>
                </c:pt>
                <c:pt idx="62">
                  <c:v>6.6804250796245912E-2</c:v>
                </c:pt>
                <c:pt idx="63">
                  <c:v>6.7234319811749974E-2</c:v>
                </c:pt>
                <c:pt idx="64">
                  <c:v>6.7376050028880752E-2</c:v>
                </c:pt>
                <c:pt idx="65">
                  <c:v>6.7669699126754565E-2</c:v>
                </c:pt>
                <c:pt idx="66">
                  <c:v>6.7985777840010336E-2</c:v>
                </c:pt>
                <c:pt idx="67">
                  <c:v>6.8459060228355226E-2</c:v>
                </c:pt>
                <c:pt idx="68">
                  <c:v>6.8610589419259752E-2</c:v>
                </c:pt>
                <c:pt idx="69">
                  <c:v>6.8202539544338095E-2</c:v>
                </c:pt>
                <c:pt idx="70">
                  <c:v>6.8023067186825173E-2</c:v>
                </c:pt>
                <c:pt idx="71">
                  <c:v>6.8993806183357154E-2</c:v>
                </c:pt>
                <c:pt idx="72">
                  <c:v>6.9787933689153911E-2</c:v>
                </c:pt>
                <c:pt idx="73">
                  <c:v>7.0333228496308284E-2</c:v>
                </c:pt>
                <c:pt idx="74">
                  <c:v>7.0965571105646705E-2</c:v>
                </c:pt>
                <c:pt idx="75">
                  <c:v>7.0878574074389564E-2</c:v>
                </c:pt>
                <c:pt idx="76">
                  <c:v>7.1152638055114001E-2</c:v>
                </c:pt>
                <c:pt idx="77">
                  <c:v>7.213563678943051E-2</c:v>
                </c:pt>
                <c:pt idx="78">
                  <c:v>7.2385072016813004E-2</c:v>
                </c:pt>
                <c:pt idx="79">
                  <c:v>7.2487370196891707E-2</c:v>
                </c:pt>
                <c:pt idx="80">
                  <c:v>7.2796535706565621E-2</c:v>
                </c:pt>
                <c:pt idx="81">
                  <c:v>7.4021403523886656E-2</c:v>
                </c:pt>
                <c:pt idx="82">
                  <c:v>7.4582295092597728E-2</c:v>
                </c:pt>
                <c:pt idx="83">
                  <c:v>7.4702238808202689E-2</c:v>
                </c:pt>
                <c:pt idx="84">
                  <c:v>7.5146986031418964E-2</c:v>
                </c:pt>
                <c:pt idx="85">
                  <c:v>7.5749597635422383E-2</c:v>
                </c:pt>
                <c:pt idx="86">
                  <c:v>7.6227076672873803E-2</c:v>
                </c:pt>
                <c:pt idx="87">
                  <c:v>7.644544317039452E-2</c:v>
                </c:pt>
                <c:pt idx="88">
                  <c:v>7.7319205186132889E-2</c:v>
                </c:pt>
                <c:pt idx="89">
                  <c:v>7.7916112834391024E-2</c:v>
                </c:pt>
                <c:pt idx="90">
                  <c:v>7.8139962733261778E-2</c:v>
                </c:pt>
                <c:pt idx="91">
                  <c:v>7.8935005773541289E-2</c:v>
                </c:pt>
                <c:pt idx="92">
                  <c:v>7.9494865826965799E-2</c:v>
                </c:pt>
                <c:pt idx="93">
                  <c:v>7.9947584449407069E-2</c:v>
                </c:pt>
                <c:pt idx="94">
                  <c:v>8.0632500508872995E-2</c:v>
                </c:pt>
                <c:pt idx="95">
                  <c:v>8.1135951070831755E-2</c:v>
                </c:pt>
                <c:pt idx="96">
                  <c:v>8.1529847551456175E-2</c:v>
                </c:pt>
                <c:pt idx="97">
                  <c:v>8.2118875770985922E-2</c:v>
                </c:pt>
                <c:pt idx="98">
                  <c:v>8.2617635615114038E-2</c:v>
                </c:pt>
                <c:pt idx="99">
                  <c:v>8.3125854515870665E-2</c:v>
                </c:pt>
                <c:pt idx="100">
                  <c:v>8.3788435935003888E-2</c:v>
                </c:pt>
                <c:pt idx="101">
                  <c:v>8.4425758299537301E-2</c:v>
                </c:pt>
                <c:pt idx="102">
                  <c:v>8.4787404343634895E-2</c:v>
                </c:pt>
                <c:pt idx="103">
                  <c:v>8.5002265732941742E-2</c:v>
                </c:pt>
                <c:pt idx="104">
                  <c:v>8.5633124851059783E-2</c:v>
                </c:pt>
                <c:pt idx="105">
                  <c:v>8.6118444684131809E-2</c:v>
                </c:pt>
                <c:pt idx="106">
                  <c:v>8.6539122639597843E-2</c:v>
                </c:pt>
                <c:pt idx="107">
                  <c:v>8.7199072452980017E-2</c:v>
                </c:pt>
                <c:pt idx="108">
                  <c:v>8.7511211177090056E-2</c:v>
                </c:pt>
                <c:pt idx="109">
                  <c:v>8.7828133738780914E-2</c:v>
                </c:pt>
                <c:pt idx="110">
                  <c:v>8.8402861606007688E-2</c:v>
                </c:pt>
                <c:pt idx="111">
                  <c:v>8.8794139850508991E-2</c:v>
                </c:pt>
                <c:pt idx="112">
                  <c:v>8.9080758871053253E-2</c:v>
                </c:pt>
                <c:pt idx="113">
                  <c:v>8.9348718161676444E-2</c:v>
                </c:pt>
                <c:pt idx="114">
                  <c:v>8.9876596940118403E-2</c:v>
                </c:pt>
                <c:pt idx="115">
                  <c:v>9.0324270669498039E-2</c:v>
                </c:pt>
                <c:pt idx="116">
                  <c:v>9.0465927555837544E-2</c:v>
                </c:pt>
                <c:pt idx="117">
                  <c:v>9.031072615233858E-2</c:v>
                </c:pt>
                <c:pt idx="118">
                  <c:v>9.074824958099699E-2</c:v>
                </c:pt>
                <c:pt idx="119">
                  <c:v>9.1401220160683291E-2</c:v>
                </c:pt>
                <c:pt idx="120">
                  <c:v>9.1767371501042028E-2</c:v>
                </c:pt>
                <c:pt idx="121">
                  <c:v>9.1816671154258733E-2</c:v>
                </c:pt>
                <c:pt idx="122">
                  <c:v>9.2257150442132133E-2</c:v>
                </c:pt>
                <c:pt idx="123">
                  <c:v>9.3190192213594147E-2</c:v>
                </c:pt>
                <c:pt idx="124">
                  <c:v>9.3328498337206536E-2</c:v>
                </c:pt>
                <c:pt idx="125">
                  <c:v>9.3376554524660052E-2</c:v>
                </c:pt>
                <c:pt idx="126">
                  <c:v>9.3633932435568765E-2</c:v>
                </c:pt>
                <c:pt idx="127">
                  <c:v>9.4141213164499485E-2</c:v>
                </c:pt>
                <c:pt idx="128">
                  <c:v>9.4440978552914709E-2</c:v>
                </c:pt>
                <c:pt idx="129">
                  <c:v>9.463775490392401E-2</c:v>
                </c:pt>
                <c:pt idx="130">
                  <c:v>9.4947603379715792E-2</c:v>
                </c:pt>
                <c:pt idx="131">
                  <c:v>9.5388220265281765E-2</c:v>
                </c:pt>
                <c:pt idx="132">
                  <c:v>9.5825213848653903E-2</c:v>
                </c:pt>
                <c:pt idx="133">
                  <c:v>9.612593917698696E-2</c:v>
                </c:pt>
                <c:pt idx="134">
                  <c:v>9.6514136933218364E-2</c:v>
                </c:pt>
                <c:pt idx="135">
                  <c:v>9.6890197030300176E-2</c:v>
                </c:pt>
                <c:pt idx="136">
                  <c:v>9.7270468479221439E-2</c:v>
                </c:pt>
                <c:pt idx="137">
                  <c:v>9.7720029246264786E-2</c:v>
                </c:pt>
                <c:pt idx="138">
                  <c:v>9.8039918369273282E-2</c:v>
                </c:pt>
                <c:pt idx="139">
                  <c:v>9.831050048410632E-2</c:v>
                </c:pt>
                <c:pt idx="140">
                  <c:v>9.8867566339739865E-2</c:v>
                </c:pt>
                <c:pt idx="141">
                  <c:v>9.9423249926364476E-2</c:v>
                </c:pt>
                <c:pt idx="142">
                  <c:v>9.9952007532950748E-2</c:v>
                </c:pt>
                <c:pt idx="143">
                  <c:v>0.10058901633913653</c:v>
                </c:pt>
                <c:pt idx="144">
                  <c:v>0.10104747866867407</c:v>
                </c:pt>
                <c:pt idx="145">
                  <c:v>0.10140603375493044</c:v>
                </c:pt>
                <c:pt idx="146">
                  <c:v>0.10181172827872136</c:v>
                </c:pt>
                <c:pt idx="147">
                  <c:v>0.10241979047551997</c:v>
                </c:pt>
                <c:pt idx="148">
                  <c:v>0.10293816618487772</c:v>
                </c:pt>
                <c:pt idx="149">
                  <c:v>0.10325444273705037</c:v>
                </c:pt>
                <c:pt idx="150">
                  <c:v>0.10363194838046373</c:v>
                </c:pt>
                <c:pt idx="151">
                  <c:v>0.10430723233873973</c:v>
                </c:pt>
                <c:pt idx="152">
                  <c:v>0.10511859261657658</c:v>
                </c:pt>
                <c:pt idx="153">
                  <c:v>0.10557675502856871</c:v>
                </c:pt>
                <c:pt idx="154">
                  <c:v>0.10608601215276776</c:v>
                </c:pt>
                <c:pt idx="155">
                  <c:v>0.10670322354877998</c:v>
                </c:pt>
                <c:pt idx="156">
                  <c:v>0.10726081021667273</c:v>
                </c:pt>
                <c:pt idx="157">
                  <c:v>0.10766810272719096</c:v>
                </c:pt>
                <c:pt idx="158">
                  <c:v>0.10814215648652027</c:v>
                </c:pt>
                <c:pt idx="159">
                  <c:v>0.1087839915655493</c:v>
                </c:pt>
                <c:pt idx="160">
                  <c:v>0.10940506554518897</c:v>
                </c:pt>
                <c:pt idx="161">
                  <c:v>0.11001521760575779</c:v>
                </c:pt>
                <c:pt idx="162">
                  <c:v>0.11064690954132812</c:v>
                </c:pt>
                <c:pt idx="163">
                  <c:v>0.11124251254719104</c:v>
                </c:pt>
                <c:pt idx="164">
                  <c:v>0.11185141930122489</c:v>
                </c:pt>
                <c:pt idx="165">
                  <c:v>0.11244315250163102</c:v>
                </c:pt>
                <c:pt idx="166">
                  <c:v>0.11293705946495965</c:v>
                </c:pt>
                <c:pt idx="167">
                  <c:v>0.11352163894469701</c:v>
                </c:pt>
                <c:pt idx="168">
                  <c:v>0.11413272462366729</c:v>
                </c:pt>
                <c:pt idx="169">
                  <c:v>0.11470416696147584</c:v>
                </c:pt>
                <c:pt idx="170">
                  <c:v>0.11544633483332371</c:v>
                </c:pt>
                <c:pt idx="171">
                  <c:v>0.11617499114950126</c:v>
                </c:pt>
                <c:pt idx="172">
                  <c:v>0.11677201556085165</c:v>
                </c:pt>
                <c:pt idx="173">
                  <c:v>0.11742633184558314</c:v>
                </c:pt>
                <c:pt idx="174">
                  <c:v>0.11808364103370682</c:v>
                </c:pt>
                <c:pt idx="175">
                  <c:v>0.11873148244238331</c:v>
                </c:pt>
                <c:pt idx="176">
                  <c:v>0.11938821635248513</c:v>
                </c:pt>
                <c:pt idx="177">
                  <c:v>0.12005383215261456</c:v>
                </c:pt>
                <c:pt idx="178">
                  <c:v>0.12075680899154943</c:v>
                </c:pt>
                <c:pt idx="179">
                  <c:v>0.12150482792778163</c:v>
                </c:pt>
                <c:pt idx="180">
                  <c:v>0.1221461432601995</c:v>
                </c:pt>
                <c:pt idx="181">
                  <c:v>0.1228264590191281</c:v>
                </c:pt>
                <c:pt idx="182">
                  <c:v>0.12367554896042927</c:v>
                </c:pt>
                <c:pt idx="183">
                  <c:v>0.124475472378393</c:v>
                </c:pt>
                <c:pt idx="184">
                  <c:v>0.1252618946908686</c:v>
                </c:pt>
                <c:pt idx="185">
                  <c:v>0.1260588034188643</c:v>
                </c:pt>
                <c:pt idx="186">
                  <c:v>0.12683563813200058</c:v>
                </c:pt>
                <c:pt idx="187">
                  <c:v>0.12762539405288423</c:v>
                </c:pt>
                <c:pt idx="188">
                  <c:v>0.12848190498509124</c:v>
                </c:pt>
                <c:pt idx="189">
                  <c:v>0.12944867654833903</c:v>
                </c:pt>
                <c:pt idx="190">
                  <c:v>0.13026523907562035</c:v>
                </c:pt>
                <c:pt idx="191">
                  <c:v>0.13106329517821733</c:v>
                </c:pt>
                <c:pt idx="192">
                  <c:v>0.13206760198171766</c:v>
                </c:pt>
                <c:pt idx="193">
                  <c:v>0.13300478991020101</c:v>
                </c:pt>
                <c:pt idx="194">
                  <c:v>0.13394660067662631</c:v>
                </c:pt>
                <c:pt idx="195">
                  <c:v>0.13496140547591953</c:v>
                </c:pt>
                <c:pt idx="196">
                  <c:v>0.13595023931484063</c:v>
                </c:pt>
                <c:pt idx="197">
                  <c:v>0.13693817196620131</c:v>
                </c:pt>
                <c:pt idx="198">
                  <c:v>0.13795514348746254</c:v>
                </c:pt>
                <c:pt idx="199">
                  <c:v>0.13899428171849695</c:v>
                </c:pt>
                <c:pt idx="200">
                  <c:v>0.14008641130719501</c:v>
                </c:pt>
                <c:pt idx="201">
                  <c:v>0.14119392868512179</c:v>
                </c:pt>
                <c:pt idx="202">
                  <c:v>0.1422171999684485</c:v>
                </c:pt>
                <c:pt idx="203">
                  <c:v>0.14331474629675148</c:v>
                </c:pt>
                <c:pt idx="204">
                  <c:v>0.14446941809814032</c:v>
                </c:pt>
                <c:pt idx="205">
                  <c:v>0.14563024611771877</c:v>
                </c:pt>
                <c:pt idx="206">
                  <c:v>0.14683211334023136</c:v>
                </c:pt>
                <c:pt idx="207">
                  <c:v>0.14800609916487339</c:v>
                </c:pt>
                <c:pt idx="208">
                  <c:v>0.14913163588707362</c:v>
                </c:pt>
                <c:pt idx="209">
                  <c:v>0.15033820915006843</c:v>
                </c:pt>
                <c:pt idx="210">
                  <c:v>0.1516076305134709</c:v>
                </c:pt>
                <c:pt idx="211">
                  <c:v>0.15287755622436508</c:v>
                </c:pt>
                <c:pt idx="212">
                  <c:v>0.1540632284913323</c:v>
                </c:pt>
                <c:pt idx="213">
                  <c:v>0.15529649699866344</c:v>
                </c:pt>
                <c:pt idx="214">
                  <c:v>0.15655883859785982</c:v>
                </c:pt>
                <c:pt idx="215">
                  <c:v>0.1577574006149973</c:v>
                </c:pt>
                <c:pt idx="216">
                  <c:v>0.15899693440888366</c:v>
                </c:pt>
                <c:pt idx="217">
                  <c:v>0.16025348191339661</c:v>
                </c:pt>
                <c:pt idx="218">
                  <c:v>0.16146910403423573</c:v>
                </c:pt>
                <c:pt idx="219">
                  <c:v>0.16269489514852611</c:v>
                </c:pt>
                <c:pt idx="220">
                  <c:v>0.1639231328828715</c:v>
                </c:pt>
                <c:pt idx="221">
                  <c:v>0.16514780729634973</c:v>
                </c:pt>
                <c:pt idx="222">
                  <c:v>0.16640501252088691</c:v>
                </c:pt>
                <c:pt idx="223">
                  <c:v>0.16759751882003338</c:v>
                </c:pt>
                <c:pt idx="224">
                  <c:v>0.16873952637365619</c:v>
                </c:pt>
                <c:pt idx="225">
                  <c:v>0.16999778196371809</c:v>
                </c:pt>
                <c:pt idx="226">
                  <c:v>0.17125614798513125</c:v>
                </c:pt>
                <c:pt idx="227">
                  <c:v>0.17244747054460099</c:v>
                </c:pt>
                <c:pt idx="228">
                  <c:v>0.17356301095231594</c:v>
                </c:pt>
                <c:pt idx="229">
                  <c:v>0.17468910191656714</c:v>
                </c:pt>
                <c:pt idx="230">
                  <c:v>0.17581626092263639</c:v>
                </c:pt>
                <c:pt idx="231">
                  <c:v>0.17693240305916316</c:v>
                </c:pt>
                <c:pt idx="232">
                  <c:v>0.17811499648783602</c:v>
                </c:pt>
                <c:pt idx="233">
                  <c:v>0.17926174624599944</c:v>
                </c:pt>
                <c:pt idx="234">
                  <c:v>0.18029435764673774</c:v>
                </c:pt>
                <c:pt idx="235">
                  <c:v>0.18130832143620232</c:v>
                </c:pt>
                <c:pt idx="236">
                  <c:v>0.18230737239154229</c:v>
                </c:pt>
                <c:pt idx="237">
                  <c:v>0.18327444198848028</c:v>
                </c:pt>
                <c:pt idx="238">
                  <c:v>0.18421270716113361</c:v>
                </c:pt>
                <c:pt idx="239">
                  <c:v>0.18518764187718706</c:v>
                </c:pt>
                <c:pt idx="240">
                  <c:v>0.1861300587245531</c:v>
                </c:pt>
                <c:pt idx="241">
                  <c:v>0.18692368435309326</c:v>
                </c:pt>
                <c:pt idx="242">
                  <c:v>0.18777671133853138</c:v>
                </c:pt>
                <c:pt idx="243">
                  <c:v>0.18866112217357656</c:v>
                </c:pt>
                <c:pt idx="244">
                  <c:v>0.1895066796712962</c:v>
                </c:pt>
                <c:pt idx="245">
                  <c:v>0.19029697853687869</c:v>
                </c:pt>
                <c:pt idx="246">
                  <c:v>0.19103677847450151</c:v>
                </c:pt>
                <c:pt idx="247">
                  <c:v>0.19174158327597857</c:v>
                </c:pt>
                <c:pt idx="248">
                  <c:v>0.19249610091763869</c:v>
                </c:pt>
                <c:pt idx="249">
                  <c:v>0.19321619664841072</c:v>
                </c:pt>
                <c:pt idx="250">
                  <c:v>0.19393424654174304</c:v>
                </c:pt>
                <c:pt idx="251">
                  <c:v>0.19476244166292792</c:v>
                </c:pt>
                <c:pt idx="252">
                  <c:v>0.19553499604445271</c:v>
                </c:pt>
                <c:pt idx="253">
                  <c:v>0.19626798113566515</c:v>
                </c:pt>
                <c:pt idx="254">
                  <c:v>0.19700322989470939</c:v>
                </c:pt>
                <c:pt idx="255">
                  <c:v>0.19770553437223296</c:v>
                </c:pt>
                <c:pt idx="256">
                  <c:v>0.19839967836602665</c:v>
                </c:pt>
                <c:pt idx="257">
                  <c:v>0.19906971963469036</c:v>
                </c:pt>
                <c:pt idx="258">
                  <c:v>0.19971646341538732</c:v>
                </c:pt>
                <c:pt idx="259">
                  <c:v>0.20037542445100123</c:v>
                </c:pt>
                <c:pt idx="260">
                  <c:v>0.20103279439827662</c:v>
                </c:pt>
                <c:pt idx="261">
                  <c:v>0.20163773467348181</c:v>
                </c:pt>
                <c:pt idx="262">
                  <c:v>0.20217578396779365</c:v>
                </c:pt>
                <c:pt idx="263">
                  <c:v>0.20268886254752838</c:v>
                </c:pt>
                <c:pt idx="264">
                  <c:v>0.20328017333189241</c:v>
                </c:pt>
                <c:pt idx="265">
                  <c:v>0.20379630379114602</c:v>
                </c:pt>
                <c:pt idx="266">
                  <c:v>0.20425828820084083</c:v>
                </c:pt>
                <c:pt idx="267">
                  <c:v>0.20473009819582311</c:v>
                </c:pt>
                <c:pt idx="268">
                  <c:v>0.20527015318523559</c:v>
                </c:pt>
                <c:pt idx="269">
                  <c:v>0.20576736082581873</c:v>
                </c:pt>
                <c:pt idx="270">
                  <c:v>0.20616672153412896</c:v>
                </c:pt>
                <c:pt idx="271">
                  <c:v>0.20671264719273549</c:v>
                </c:pt>
                <c:pt idx="272">
                  <c:v>0.20726826375684829</c:v>
                </c:pt>
                <c:pt idx="273">
                  <c:v>0.20775879496650837</c:v>
                </c:pt>
                <c:pt idx="274">
                  <c:v>0.2082130372974739</c:v>
                </c:pt>
                <c:pt idx="275">
                  <c:v>0.2086772886187955</c:v>
                </c:pt>
                <c:pt idx="276">
                  <c:v>0.20915946278611516</c:v>
                </c:pt>
                <c:pt idx="277">
                  <c:v>0.20963601172910176</c:v>
                </c:pt>
                <c:pt idx="278">
                  <c:v>0.21012347678900675</c:v>
                </c:pt>
                <c:pt idx="279">
                  <c:v>0.21062166963559578</c:v>
                </c:pt>
                <c:pt idx="280">
                  <c:v>0.21112936670072679</c:v>
                </c:pt>
                <c:pt idx="281">
                  <c:v>0.21160265243485479</c:v>
                </c:pt>
                <c:pt idx="282">
                  <c:v>0.21206081430502213</c:v>
                </c:pt>
                <c:pt idx="283">
                  <c:v>0.21253079858608973</c:v>
                </c:pt>
                <c:pt idx="284">
                  <c:v>0.21298619478245193</c:v>
                </c:pt>
                <c:pt idx="285">
                  <c:v>0.21345715030225706</c:v>
                </c:pt>
                <c:pt idx="286">
                  <c:v>0.21393459050374594</c:v>
                </c:pt>
                <c:pt idx="287">
                  <c:v>0.21436673635018755</c:v>
                </c:pt>
                <c:pt idx="288">
                  <c:v>0.21481664886434662</c:v>
                </c:pt>
                <c:pt idx="289">
                  <c:v>0.21527403897031938</c:v>
                </c:pt>
                <c:pt idx="290">
                  <c:v>0.21572501953188181</c:v>
                </c:pt>
                <c:pt idx="291">
                  <c:v>0.21615381758109456</c:v>
                </c:pt>
                <c:pt idx="292">
                  <c:v>0.21658947565908157</c:v>
                </c:pt>
                <c:pt idx="293">
                  <c:v>0.21704620310748016</c:v>
                </c:pt>
                <c:pt idx="294">
                  <c:v>0.21750073823921148</c:v>
                </c:pt>
                <c:pt idx="295">
                  <c:v>0.21796034947968757</c:v>
                </c:pt>
                <c:pt idx="296">
                  <c:v>0.21839883505509594</c:v>
                </c:pt>
                <c:pt idx="297">
                  <c:v>0.21877452842685188</c:v>
                </c:pt>
                <c:pt idx="298">
                  <c:v>0.21918461269596609</c:v>
                </c:pt>
                <c:pt idx="299">
                  <c:v>0.21960846525013522</c:v>
                </c:pt>
                <c:pt idx="300">
                  <c:v>0.21998295517589392</c:v>
                </c:pt>
                <c:pt idx="301">
                  <c:v>0.2203799603413783</c:v>
                </c:pt>
                <c:pt idx="302">
                  <c:v>0.22078440201697472</c:v>
                </c:pt>
                <c:pt idx="303">
                  <c:v>0.22115318670500006</c:v>
                </c:pt>
                <c:pt idx="304">
                  <c:v>0.22153182904017135</c:v>
                </c:pt>
                <c:pt idx="305">
                  <c:v>0.22193021642201347</c:v>
                </c:pt>
                <c:pt idx="306">
                  <c:v>0.22234340275436859</c:v>
                </c:pt>
                <c:pt idx="307">
                  <c:v>0.2226873634359163</c:v>
                </c:pt>
                <c:pt idx="308">
                  <c:v>0.22303763294844292</c:v>
                </c:pt>
                <c:pt idx="309">
                  <c:v>0.22341353663998276</c:v>
                </c:pt>
                <c:pt idx="310">
                  <c:v>0.22379024227176272</c:v>
                </c:pt>
                <c:pt idx="311">
                  <c:v>0.22412424619124585</c:v>
                </c:pt>
                <c:pt idx="312">
                  <c:v>0.22446658528120056</c:v>
                </c:pt>
                <c:pt idx="313">
                  <c:v>0.22487048924685679</c:v>
                </c:pt>
                <c:pt idx="314">
                  <c:v>0.22528410678749741</c:v>
                </c:pt>
                <c:pt idx="315">
                  <c:v>0.22567492484647558</c:v>
                </c:pt>
                <c:pt idx="316">
                  <c:v>0.22603950446305254</c:v>
                </c:pt>
                <c:pt idx="317">
                  <c:v>0.22648069339293708</c:v>
                </c:pt>
                <c:pt idx="318">
                  <c:v>0.22692252269265589</c:v>
                </c:pt>
                <c:pt idx="319">
                  <c:v>0.22734987660392111</c:v>
                </c:pt>
                <c:pt idx="320">
                  <c:v>0.22783005776893342</c:v>
                </c:pt>
                <c:pt idx="321">
                  <c:v>0.2283374080285244</c:v>
                </c:pt>
                <c:pt idx="322">
                  <c:v>0.22885577142865829</c:v>
                </c:pt>
                <c:pt idx="323">
                  <c:v>0.22936420637149738</c:v>
                </c:pt>
                <c:pt idx="324">
                  <c:v>0.22988928479286611</c:v>
                </c:pt>
                <c:pt idx="325">
                  <c:v>0.23044485359583722</c:v>
                </c:pt>
                <c:pt idx="326">
                  <c:v>0.23102751049539849</c:v>
                </c:pt>
                <c:pt idx="327">
                  <c:v>0.23159338708280527</c:v>
                </c:pt>
                <c:pt idx="328">
                  <c:v>0.23212882769762597</c:v>
                </c:pt>
                <c:pt idx="329">
                  <c:v>0.23264420562926777</c:v>
                </c:pt>
                <c:pt idx="330">
                  <c:v>0.23318756115450093</c:v>
                </c:pt>
                <c:pt idx="331">
                  <c:v>0.23374093693779993</c:v>
                </c:pt>
                <c:pt idx="332">
                  <c:v>0.23429482049804873</c:v>
                </c:pt>
                <c:pt idx="333">
                  <c:v>0.23487225653186858</c:v>
                </c:pt>
                <c:pt idx="334">
                  <c:v>0.23538483467250837</c:v>
                </c:pt>
                <c:pt idx="335">
                  <c:v>0.23588540474697925</c:v>
                </c:pt>
                <c:pt idx="336">
                  <c:v>0.23643201287706259</c:v>
                </c:pt>
                <c:pt idx="337">
                  <c:v>0.23693069994974381</c:v>
                </c:pt>
                <c:pt idx="338">
                  <c:v>0.2374263765499891</c:v>
                </c:pt>
                <c:pt idx="339">
                  <c:v>0.23792447003328313</c:v>
                </c:pt>
                <c:pt idx="340">
                  <c:v>0.23839426214451245</c:v>
                </c:pt>
                <c:pt idx="341">
                  <c:v>0.23887219727921685</c:v>
                </c:pt>
                <c:pt idx="342">
                  <c:v>0.23937239655934539</c:v>
                </c:pt>
                <c:pt idx="343">
                  <c:v>0.23986898435734139</c:v>
                </c:pt>
                <c:pt idx="344">
                  <c:v>0.2403466847844096</c:v>
                </c:pt>
                <c:pt idx="345">
                  <c:v>0.24082470590793825</c:v>
                </c:pt>
                <c:pt idx="346">
                  <c:v>0.24130280378718486</c:v>
                </c:pt>
                <c:pt idx="347">
                  <c:v>0.24178770391928051</c:v>
                </c:pt>
                <c:pt idx="348">
                  <c:v>0.24225595563134192</c:v>
                </c:pt>
                <c:pt idx="349">
                  <c:v>0.24268666539758776</c:v>
                </c:pt>
                <c:pt idx="350">
                  <c:v>0.24310946005299849</c:v>
                </c:pt>
                <c:pt idx="351">
                  <c:v>0.24355728911389699</c:v>
                </c:pt>
                <c:pt idx="352">
                  <c:v>0.24404220269075808</c:v>
                </c:pt>
                <c:pt idx="353">
                  <c:v>0.2445114253982654</c:v>
                </c:pt>
                <c:pt idx="354">
                  <c:v>0.24491181038496421</c:v>
                </c:pt>
                <c:pt idx="355">
                  <c:v>0.24531387117252645</c:v>
                </c:pt>
                <c:pt idx="356">
                  <c:v>0.24582250307788819</c:v>
                </c:pt>
                <c:pt idx="357">
                  <c:v>0.24629372814823447</c:v>
                </c:pt>
                <c:pt idx="358">
                  <c:v>0.24670736526463408</c:v>
                </c:pt>
                <c:pt idx="359">
                  <c:v>0.24712038235161363</c:v>
                </c:pt>
                <c:pt idx="360">
                  <c:v>0.24757175662017819</c:v>
                </c:pt>
                <c:pt idx="361">
                  <c:v>0.24800884535188952</c:v>
                </c:pt>
                <c:pt idx="362">
                  <c:v>0.24841674052764318</c:v>
                </c:pt>
                <c:pt idx="363">
                  <c:v>0.24881874116539726</c:v>
                </c:pt>
                <c:pt idx="364">
                  <c:v>0.2492187512828142</c:v>
                </c:pt>
                <c:pt idx="365">
                  <c:v>0.24962657308625136</c:v>
                </c:pt>
                <c:pt idx="366">
                  <c:v>0.25003633755413418</c:v>
                </c:pt>
                <c:pt idx="367">
                  <c:v>0.25048624075147757</c:v>
                </c:pt>
                <c:pt idx="368">
                  <c:v>0.25093720522789997</c:v>
                </c:pt>
                <c:pt idx="369">
                  <c:v>0.2513016445158483</c:v>
                </c:pt>
                <c:pt idx="370">
                  <c:v>0.25170598207181882</c:v>
                </c:pt>
                <c:pt idx="371">
                  <c:v>0.25210894814272061</c:v>
                </c:pt>
                <c:pt idx="372">
                  <c:v>0.25247626304987564</c:v>
                </c:pt>
                <c:pt idx="373">
                  <c:v>0.25286030767044992</c:v>
                </c:pt>
                <c:pt idx="374">
                  <c:v>0.25325087255360312</c:v>
                </c:pt>
                <c:pt idx="375">
                  <c:v>0.25364356691826517</c:v>
                </c:pt>
                <c:pt idx="376">
                  <c:v>0.25401413007781198</c:v>
                </c:pt>
                <c:pt idx="377">
                  <c:v>0.25437782692054411</c:v>
                </c:pt>
                <c:pt idx="378">
                  <c:v>0.25473343535578336</c:v>
                </c:pt>
                <c:pt idx="379">
                  <c:v>0.25507643424816706</c:v>
                </c:pt>
                <c:pt idx="380">
                  <c:v>0.25543462533997902</c:v>
                </c:pt>
                <c:pt idx="381">
                  <c:v>0.25577673076680107</c:v>
                </c:pt>
                <c:pt idx="382">
                  <c:v>0.25612163559376561</c:v>
                </c:pt>
                <c:pt idx="383">
                  <c:v>0.25647356952708522</c:v>
                </c:pt>
                <c:pt idx="384">
                  <c:v>0.25679769876828801</c:v>
                </c:pt>
                <c:pt idx="385">
                  <c:v>0.25710993171007607</c:v>
                </c:pt>
                <c:pt idx="386">
                  <c:v>0.25744453618250535</c:v>
                </c:pt>
                <c:pt idx="387">
                  <c:v>0.25777255903485097</c:v>
                </c:pt>
                <c:pt idx="388">
                  <c:v>0.25808262283964134</c:v>
                </c:pt>
                <c:pt idx="389">
                  <c:v>0.25837857121485996</c:v>
                </c:pt>
                <c:pt idx="390">
                  <c:v>0.25866367786940209</c:v>
                </c:pt>
                <c:pt idx="391">
                  <c:v>0.25895248880727167</c:v>
                </c:pt>
                <c:pt idx="392">
                  <c:v>0.25926079670012103</c:v>
                </c:pt>
                <c:pt idx="393">
                  <c:v>0.25957532532483479</c:v>
                </c:pt>
                <c:pt idx="394">
                  <c:v>0.25985997315375831</c:v>
                </c:pt>
                <c:pt idx="395">
                  <c:v>0.26013344121034637</c:v>
                </c:pt>
                <c:pt idx="396">
                  <c:v>0.26041875670786124</c:v>
                </c:pt>
                <c:pt idx="397">
                  <c:v>0.26066550717613729</c:v>
                </c:pt>
                <c:pt idx="398">
                  <c:v>0.2609138065892383</c:v>
                </c:pt>
                <c:pt idx="399">
                  <c:v>0.26123623907842158</c:v>
                </c:pt>
                <c:pt idx="400">
                  <c:v>0.26147761449270573</c:v>
                </c:pt>
                <c:pt idx="401">
                  <c:v>0.26171154259349882</c:v>
                </c:pt>
                <c:pt idx="402">
                  <c:v>0.26198756307177296</c:v>
                </c:pt>
                <c:pt idx="403">
                  <c:v>0.26226123368061788</c:v>
                </c:pt>
                <c:pt idx="404">
                  <c:v>0.26252444538335779</c:v>
                </c:pt>
                <c:pt idx="405">
                  <c:v>0.26276153684578823</c:v>
                </c:pt>
                <c:pt idx="406">
                  <c:v>0.2629877791021959</c:v>
                </c:pt>
                <c:pt idx="407">
                  <c:v>0.2632181213002549</c:v>
                </c:pt>
                <c:pt idx="408">
                  <c:v>0.26344583436907737</c:v>
                </c:pt>
                <c:pt idx="409">
                  <c:v>0.26368185507116298</c:v>
                </c:pt>
                <c:pt idx="410">
                  <c:v>0.26390533830550472</c:v>
                </c:pt>
                <c:pt idx="411">
                  <c:v>0.26411816255392867</c:v>
                </c:pt>
                <c:pt idx="412">
                  <c:v>0.26433389727912909</c:v>
                </c:pt>
                <c:pt idx="413">
                  <c:v>0.26456358223433879</c:v>
                </c:pt>
                <c:pt idx="414">
                  <c:v>0.26477841037522687</c:v>
                </c:pt>
                <c:pt idx="415">
                  <c:v>0.26497538621299577</c:v>
                </c:pt>
                <c:pt idx="416">
                  <c:v>0.26516787133577185</c:v>
                </c:pt>
                <c:pt idx="417">
                  <c:v>0.26537733608810338</c:v>
                </c:pt>
                <c:pt idx="418">
                  <c:v>0.26559563522110202</c:v>
                </c:pt>
                <c:pt idx="419">
                  <c:v>0.26578586778506236</c:v>
                </c:pt>
                <c:pt idx="420">
                  <c:v>0.26594897578903326</c:v>
                </c:pt>
                <c:pt idx="421">
                  <c:v>0.2661357632795141</c:v>
                </c:pt>
                <c:pt idx="422">
                  <c:v>0.26631959166859048</c:v>
                </c:pt>
                <c:pt idx="423">
                  <c:v>0.26650647102836844</c:v>
                </c:pt>
                <c:pt idx="424">
                  <c:v>0.26667839423151962</c:v>
                </c:pt>
                <c:pt idx="425">
                  <c:v>0.26684690636435987</c:v>
                </c:pt>
                <c:pt idx="426">
                  <c:v>0.26702555894185981</c:v>
                </c:pt>
                <c:pt idx="427">
                  <c:v>0.26713082693679863</c:v>
                </c:pt>
                <c:pt idx="428">
                  <c:v>0.26726995090743827</c:v>
                </c:pt>
                <c:pt idx="429">
                  <c:v>0.26747924116363392</c:v>
                </c:pt>
                <c:pt idx="430">
                  <c:v>0.2676132448163086</c:v>
                </c:pt>
                <c:pt idx="431">
                  <c:v>0.2677267802864664</c:v>
                </c:pt>
                <c:pt idx="432">
                  <c:v>0.26786940782624807</c:v>
                </c:pt>
                <c:pt idx="433">
                  <c:v>0.26798989817117486</c:v>
                </c:pt>
                <c:pt idx="434">
                  <c:v>0.26810504205749625</c:v>
                </c:pt>
                <c:pt idx="435">
                  <c:v>0.26821529326835608</c:v>
                </c:pt>
                <c:pt idx="436">
                  <c:v>0.2683159961990676</c:v>
                </c:pt>
                <c:pt idx="437">
                  <c:v>0.26847028344860163</c:v>
                </c:pt>
                <c:pt idx="438">
                  <c:v>0.26861630140921389</c:v>
                </c:pt>
                <c:pt idx="439">
                  <c:v>0.26872258111984487</c:v>
                </c:pt>
                <c:pt idx="440">
                  <c:v>0.26884520967512865</c:v>
                </c:pt>
                <c:pt idx="441">
                  <c:v>0.26895962561416159</c:v>
                </c:pt>
                <c:pt idx="442">
                  <c:v>0.26904462569555276</c:v>
                </c:pt>
                <c:pt idx="443">
                  <c:v>0.26914404987445634</c:v>
                </c:pt>
                <c:pt idx="444">
                  <c:v>0.2692463641584909</c:v>
                </c:pt>
                <c:pt idx="445">
                  <c:v>0.26932444568583364</c:v>
                </c:pt>
                <c:pt idx="446">
                  <c:v>0.26937994817844196</c:v>
                </c:pt>
                <c:pt idx="447">
                  <c:v>0.2694912725675187</c:v>
                </c:pt>
                <c:pt idx="448">
                  <c:v>0.26960464283853969</c:v>
                </c:pt>
                <c:pt idx="449">
                  <c:v>0.26964649279783082</c:v>
                </c:pt>
                <c:pt idx="450">
                  <c:v>0.26969538616216071</c:v>
                </c:pt>
                <c:pt idx="451">
                  <c:v>0.26976093310687721</c:v>
                </c:pt>
                <c:pt idx="452">
                  <c:v>0.26983241676964392</c:v>
                </c:pt>
                <c:pt idx="453">
                  <c:v>0.26987932703827372</c:v>
                </c:pt>
                <c:pt idx="454">
                  <c:v>0.26995196373710079</c:v>
                </c:pt>
                <c:pt idx="455">
                  <c:v>0.27003429605514828</c:v>
                </c:pt>
                <c:pt idx="456">
                  <c:v>0.27010666514080101</c:v>
                </c:pt>
                <c:pt idx="457">
                  <c:v>0.27014104915254583</c:v>
                </c:pt>
                <c:pt idx="458">
                  <c:v>0.27017462766033212</c:v>
                </c:pt>
                <c:pt idx="459">
                  <c:v>0.27022259881894889</c:v>
                </c:pt>
                <c:pt idx="460">
                  <c:v>0.27025859066669056</c:v>
                </c:pt>
                <c:pt idx="461">
                  <c:v>0.27028515915990653</c:v>
                </c:pt>
                <c:pt idx="462">
                  <c:v>0.27033776889094846</c:v>
                </c:pt>
                <c:pt idx="463">
                  <c:v>0.27038254964389313</c:v>
                </c:pt>
                <c:pt idx="464">
                  <c:v>0.2704053346482897</c:v>
                </c:pt>
                <c:pt idx="465">
                  <c:v>0.27043270519966994</c:v>
                </c:pt>
                <c:pt idx="466">
                  <c:v>0.27046032175896073</c:v>
                </c:pt>
                <c:pt idx="467">
                  <c:v>0.27047945621575992</c:v>
                </c:pt>
                <c:pt idx="468">
                  <c:v>0.27050208289605077</c:v>
                </c:pt>
                <c:pt idx="469">
                  <c:v>0.27052966305148934</c:v>
                </c:pt>
                <c:pt idx="470">
                  <c:v>0.270536337608349</c:v>
                </c:pt>
                <c:pt idx="471">
                  <c:v>0.27054881641535128</c:v>
                </c:pt>
                <c:pt idx="472">
                  <c:v>0.27058609131257944</c:v>
                </c:pt>
                <c:pt idx="473">
                  <c:v>0.27061437654584658</c:v>
                </c:pt>
                <c:pt idx="474">
                  <c:v>0.27059350683501854</c:v>
                </c:pt>
                <c:pt idx="475">
                  <c:v>0.27060014449880493</c:v>
                </c:pt>
                <c:pt idx="476">
                  <c:v>0.27061127442142224</c:v>
                </c:pt>
                <c:pt idx="477">
                  <c:v>0.27059701782526363</c:v>
                </c:pt>
                <c:pt idx="478">
                  <c:v>0.27059927521680555</c:v>
                </c:pt>
                <c:pt idx="479">
                  <c:v>0.27061709594288913</c:v>
                </c:pt>
                <c:pt idx="480">
                  <c:v>0.27064897260876347</c:v>
                </c:pt>
                <c:pt idx="481">
                  <c:v>0.27064759741205768</c:v>
                </c:pt>
                <c:pt idx="482">
                  <c:v>0.2706330304435261</c:v>
                </c:pt>
                <c:pt idx="483">
                  <c:v>0.27064206837080423</c:v>
                </c:pt>
                <c:pt idx="484">
                  <c:v>0.27063251578556319</c:v>
                </c:pt>
                <c:pt idx="485">
                  <c:v>0.27062689084052743</c:v>
                </c:pt>
                <c:pt idx="486">
                  <c:v>0.27061811607354991</c:v>
                </c:pt>
                <c:pt idx="487">
                  <c:v>0.27060051611876429</c:v>
                </c:pt>
                <c:pt idx="488">
                  <c:v>0.27057412819218052</c:v>
                </c:pt>
                <c:pt idx="489">
                  <c:v>0.27057053861081354</c:v>
                </c:pt>
                <c:pt idx="490">
                  <c:v>0.27060144360862876</c:v>
                </c:pt>
                <c:pt idx="491">
                  <c:v>0.27059641543943597</c:v>
                </c:pt>
                <c:pt idx="492">
                  <c:v>0.27056816814354284</c:v>
                </c:pt>
                <c:pt idx="493">
                  <c:v>0.27054480761866045</c:v>
                </c:pt>
                <c:pt idx="494">
                  <c:v>0.27053246823910265</c:v>
                </c:pt>
                <c:pt idx="495">
                  <c:v>0.27050300835661573</c:v>
                </c:pt>
                <c:pt idx="496">
                  <c:v>0.27048011659139748</c:v>
                </c:pt>
                <c:pt idx="497">
                  <c:v>0.27048264079800644</c:v>
                </c:pt>
                <c:pt idx="498">
                  <c:v>0.27049612628895464</c:v>
                </c:pt>
                <c:pt idx="499">
                  <c:v>0.27048073927463762</c:v>
                </c:pt>
                <c:pt idx="500">
                  <c:v>0.27041416071904428</c:v>
                </c:pt>
                <c:pt idx="501">
                  <c:v>0.27042131869314867</c:v>
                </c:pt>
                <c:pt idx="502">
                  <c:v>0.27041348267407095</c:v>
                </c:pt>
                <c:pt idx="503">
                  <c:v>0.27039224965095571</c:v>
                </c:pt>
                <c:pt idx="504">
                  <c:v>0.27041056817553849</c:v>
                </c:pt>
                <c:pt idx="505">
                  <c:v>0.27037267933916731</c:v>
                </c:pt>
                <c:pt idx="506">
                  <c:v>0.27034932081979246</c:v>
                </c:pt>
                <c:pt idx="507">
                  <c:v>0.27033415588938065</c:v>
                </c:pt>
                <c:pt idx="508">
                  <c:v>0.27029674212933619</c:v>
                </c:pt>
                <c:pt idx="509">
                  <c:v>0.27029860806020778</c:v>
                </c:pt>
                <c:pt idx="510">
                  <c:v>0.27029720347253233</c:v>
                </c:pt>
                <c:pt idx="511">
                  <c:v>0.27026024026490997</c:v>
                </c:pt>
                <c:pt idx="512">
                  <c:v>0.27022377301518247</c:v>
                </c:pt>
                <c:pt idx="513">
                  <c:v>0.27021227190480118</c:v>
                </c:pt>
                <c:pt idx="514">
                  <c:v>0.27020221595111921</c:v>
                </c:pt>
                <c:pt idx="515">
                  <c:v>0.2702253967269016</c:v>
                </c:pt>
                <c:pt idx="516">
                  <c:v>0.27020203031262258</c:v>
                </c:pt>
                <c:pt idx="517">
                  <c:v>0.27016146251813394</c:v>
                </c:pt>
                <c:pt idx="518">
                  <c:v>0.27017240157970884</c:v>
                </c:pt>
                <c:pt idx="519">
                  <c:v>0.27016248038043106</c:v>
                </c:pt>
                <c:pt idx="520">
                  <c:v>0.27015017963898397</c:v>
                </c:pt>
                <c:pt idx="521">
                  <c:v>0.27016788815182929</c:v>
                </c:pt>
                <c:pt idx="522">
                  <c:v>0.27013901388146094</c:v>
                </c:pt>
                <c:pt idx="523">
                  <c:v>0.27011929215718905</c:v>
                </c:pt>
                <c:pt idx="524">
                  <c:v>0.27018383906250865</c:v>
                </c:pt>
                <c:pt idx="525">
                  <c:v>0.27018136110374197</c:v>
                </c:pt>
                <c:pt idx="526">
                  <c:v>0.27011736930481106</c:v>
                </c:pt>
                <c:pt idx="527">
                  <c:v>0.27009242124408678</c:v>
                </c:pt>
                <c:pt idx="528">
                  <c:v>0.27010193213658862</c:v>
                </c:pt>
                <c:pt idx="529">
                  <c:v>0.27011910303883452</c:v>
                </c:pt>
                <c:pt idx="530">
                  <c:v>0.27014063355788065</c:v>
                </c:pt>
                <c:pt idx="531">
                  <c:v>0.27012086374673666</c:v>
                </c:pt>
                <c:pt idx="532">
                  <c:v>0.27009317118358689</c:v>
                </c:pt>
                <c:pt idx="533">
                  <c:v>0.27009995902061451</c:v>
                </c:pt>
                <c:pt idx="534">
                  <c:v>0.27013085771226797</c:v>
                </c:pt>
                <c:pt idx="535">
                  <c:v>0.27012749749937881</c:v>
                </c:pt>
                <c:pt idx="536">
                  <c:v>0.27011201525153378</c:v>
                </c:pt>
                <c:pt idx="537">
                  <c:v>0.2701138813553533</c:v>
                </c:pt>
                <c:pt idx="538">
                  <c:v>0.27013414675847497</c:v>
                </c:pt>
                <c:pt idx="539">
                  <c:v>0.27018794583384814</c:v>
                </c:pt>
                <c:pt idx="540">
                  <c:v>0.2702161185838261</c:v>
                </c:pt>
                <c:pt idx="541">
                  <c:v>0.2702340664860971</c:v>
                </c:pt>
                <c:pt idx="542">
                  <c:v>0.27025280503580906</c:v>
                </c:pt>
                <c:pt idx="543">
                  <c:v>0.27027162937952676</c:v>
                </c:pt>
                <c:pt idx="544">
                  <c:v>0.27027980119372819</c:v>
                </c:pt>
                <c:pt idx="545">
                  <c:v>0.27028318166238002</c:v>
                </c:pt>
                <c:pt idx="546">
                  <c:v>0.27033557169300204</c:v>
                </c:pt>
                <c:pt idx="547">
                  <c:v>0.27035311676298751</c:v>
                </c:pt>
                <c:pt idx="548">
                  <c:v>0.27034978346725252</c:v>
                </c:pt>
                <c:pt idx="549">
                  <c:v>0.27035331472677387</c:v>
                </c:pt>
                <c:pt idx="550">
                  <c:v>0.27042265087773981</c:v>
                </c:pt>
                <c:pt idx="551">
                  <c:v>0.27043742513437691</c:v>
                </c:pt>
                <c:pt idx="552">
                  <c:v>0.27046545008809697</c:v>
                </c:pt>
                <c:pt idx="553">
                  <c:v>0.27054323930689167</c:v>
                </c:pt>
                <c:pt idx="554">
                  <c:v>0.27062230091702782</c:v>
                </c:pt>
                <c:pt idx="555">
                  <c:v>0.27067966232142809</c:v>
                </c:pt>
                <c:pt idx="556">
                  <c:v>0.27069126972592894</c:v>
                </c:pt>
                <c:pt idx="557">
                  <c:v>0.27066284067722512</c:v>
                </c:pt>
                <c:pt idx="558">
                  <c:v>0.2706816976632585</c:v>
                </c:pt>
                <c:pt idx="559">
                  <c:v>0.27075952633127282</c:v>
                </c:pt>
                <c:pt idx="560">
                  <c:v>0.27075981246884495</c:v>
                </c:pt>
                <c:pt idx="561">
                  <c:v>0.27078799083114741</c:v>
                </c:pt>
                <c:pt idx="562">
                  <c:v>0.27088895624464465</c:v>
                </c:pt>
                <c:pt idx="563">
                  <c:v>0.27095619986305791</c:v>
                </c:pt>
                <c:pt idx="564">
                  <c:v>0.27098895357514269</c:v>
                </c:pt>
                <c:pt idx="565">
                  <c:v>0.27103920554118444</c:v>
                </c:pt>
                <c:pt idx="566">
                  <c:v>0.27109420614029861</c:v>
                </c:pt>
                <c:pt idx="567">
                  <c:v>0.27111231010342046</c:v>
                </c:pt>
                <c:pt idx="568">
                  <c:v>0.27120497714609587</c:v>
                </c:pt>
                <c:pt idx="569">
                  <c:v>0.27128507551505071</c:v>
                </c:pt>
                <c:pt idx="570">
                  <c:v>0.27130519707766759</c:v>
                </c:pt>
                <c:pt idx="571">
                  <c:v>0.27138149646591381</c:v>
                </c:pt>
                <c:pt idx="572">
                  <c:v>0.27143234313631814</c:v>
                </c:pt>
                <c:pt idx="573">
                  <c:v>0.27151281853465969</c:v>
                </c:pt>
                <c:pt idx="574">
                  <c:v>0.27157676269223535</c:v>
                </c:pt>
                <c:pt idx="575">
                  <c:v>0.27161175331363313</c:v>
                </c:pt>
                <c:pt idx="576">
                  <c:v>0.27162606463920191</c:v>
                </c:pt>
                <c:pt idx="577">
                  <c:v>0.27167151902757164</c:v>
                </c:pt>
                <c:pt idx="578">
                  <c:v>0.27173717147839499</c:v>
                </c:pt>
                <c:pt idx="579">
                  <c:v>0.27177166307325479</c:v>
                </c:pt>
                <c:pt idx="580">
                  <c:v>0.27185529261255309</c:v>
                </c:pt>
                <c:pt idx="581">
                  <c:v>0.27196128584543383</c:v>
                </c:pt>
                <c:pt idx="582">
                  <c:v>0.27204718855974913</c:v>
                </c:pt>
                <c:pt idx="583">
                  <c:v>0.27212039593210446</c:v>
                </c:pt>
                <c:pt idx="584">
                  <c:v>0.27218625800580826</c:v>
                </c:pt>
                <c:pt idx="585">
                  <c:v>0.27231250126158346</c:v>
                </c:pt>
                <c:pt idx="586">
                  <c:v>0.27239463190387941</c:v>
                </c:pt>
                <c:pt idx="587">
                  <c:v>0.27241257278511166</c:v>
                </c:pt>
                <c:pt idx="588">
                  <c:v>0.27239319397132494</c:v>
                </c:pt>
                <c:pt idx="589">
                  <c:v>0.27242289769295985</c:v>
                </c:pt>
                <c:pt idx="590">
                  <c:v>0.27253305359526941</c:v>
                </c:pt>
                <c:pt idx="591">
                  <c:v>0.27266064981643179</c:v>
                </c:pt>
                <c:pt idx="592">
                  <c:v>0.27264143569981686</c:v>
                </c:pt>
                <c:pt idx="593">
                  <c:v>0.27265548050218896</c:v>
                </c:pt>
                <c:pt idx="594">
                  <c:v>0.27274134071703288</c:v>
                </c:pt>
                <c:pt idx="595">
                  <c:v>0.27279382904533617</c:v>
                </c:pt>
                <c:pt idx="596">
                  <c:v>0.2728214547511208</c:v>
                </c:pt>
                <c:pt idx="597">
                  <c:v>0.27287939105192954</c:v>
                </c:pt>
                <c:pt idx="598">
                  <c:v>0.27298791137954603</c:v>
                </c:pt>
                <c:pt idx="599">
                  <c:v>0.27300000689757331</c:v>
                </c:pt>
                <c:pt idx="600">
                  <c:v>0.27304279351466032</c:v>
                </c:pt>
                <c:pt idx="601">
                  <c:v>0.27314155158048431</c:v>
                </c:pt>
                <c:pt idx="602">
                  <c:v>0.27319187115326604</c:v>
                </c:pt>
                <c:pt idx="603">
                  <c:v>0.27316960257366557</c:v>
                </c:pt>
                <c:pt idx="604">
                  <c:v>0.27320189788750232</c:v>
                </c:pt>
                <c:pt idx="605">
                  <c:v>0.27325570752289569</c:v>
                </c:pt>
                <c:pt idx="606">
                  <c:v>0.27327573977950798</c:v>
                </c:pt>
                <c:pt idx="607">
                  <c:v>0.27337917575844806</c:v>
                </c:pt>
                <c:pt idx="608">
                  <c:v>0.27349168175224386</c:v>
                </c:pt>
                <c:pt idx="609">
                  <c:v>0.27353384520139101</c:v>
                </c:pt>
                <c:pt idx="610">
                  <c:v>0.27351461594889409</c:v>
                </c:pt>
                <c:pt idx="611">
                  <c:v>0.27359157144021978</c:v>
                </c:pt>
                <c:pt idx="612">
                  <c:v>0.27365773964851575</c:v>
                </c:pt>
                <c:pt idx="613">
                  <c:v>0.2736787344494595</c:v>
                </c:pt>
                <c:pt idx="614">
                  <c:v>0.27379344118845123</c:v>
                </c:pt>
                <c:pt idx="615">
                  <c:v>0.27386244399535542</c:v>
                </c:pt>
                <c:pt idx="616">
                  <c:v>0.2738667697593628</c:v>
                </c:pt>
                <c:pt idx="617">
                  <c:v>0.27395370120947027</c:v>
                </c:pt>
                <c:pt idx="618">
                  <c:v>0.27403398129718864</c:v>
                </c:pt>
                <c:pt idx="619">
                  <c:v>0.27412719569757033</c:v>
                </c:pt>
                <c:pt idx="620">
                  <c:v>0.27428856437484539</c:v>
                </c:pt>
                <c:pt idx="621">
                  <c:v>0.27434944241340514</c:v>
                </c:pt>
                <c:pt idx="622">
                  <c:v>0.27452933572365756</c:v>
                </c:pt>
                <c:pt idx="623">
                  <c:v>0.27464111744974878</c:v>
                </c:pt>
                <c:pt idx="624">
                  <c:v>0.27456678427122277</c:v>
                </c:pt>
                <c:pt idx="625">
                  <c:v>0.27473383957372349</c:v>
                </c:pt>
                <c:pt idx="626">
                  <c:v>0.2748740754798556</c:v>
                </c:pt>
                <c:pt idx="627">
                  <c:v>0.27494587733242343</c:v>
                </c:pt>
                <c:pt idx="628">
                  <c:v>0.27495898092273524</c:v>
                </c:pt>
                <c:pt idx="629">
                  <c:v>0.2749981841167457</c:v>
                </c:pt>
                <c:pt idx="630">
                  <c:v>0.27513397421919467</c:v>
                </c:pt>
                <c:pt idx="631">
                  <c:v>0.27532783896064372</c:v>
                </c:pt>
                <c:pt idx="632">
                  <c:v>0.27539482531158682</c:v>
                </c:pt>
                <c:pt idx="633">
                  <c:v>0.27545163420582708</c:v>
                </c:pt>
                <c:pt idx="634">
                  <c:v>0.27554075117697113</c:v>
                </c:pt>
                <c:pt idx="635">
                  <c:v>0.27567953087808844</c:v>
                </c:pt>
                <c:pt idx="636">
                  <c:v>0.2756914626259459</c:v>
                </c:pt>
                <c:pt idx="637">
                  <c:v>0.27568119394775781</c:v>
                </c:pt>
                <c:pt idx="638">
                  <c:v>0.27570139947246486</c:v>
                </c:pt>
                <c:pt idx="639">
                  <c:v>0.2757896840144487</c:v>
                </c:pt>
                <c:pt idx="640">
                  <c:v>0.27587746945055874</c:v>
                </c:pt>
                <c:pt idx="641">
                  <c:v>0.27599526657619095</c:v>
                </c:pt>
                <c:pt idx="642">
                  <c:v>0.27617159120076029</c:v>
                </c:pt>
                <c:pt idx="643">
                  <c:v>0.27621451897251398</c:v>
                </c:pt>
                <c:pt idx="644">
                  <c:v>0.27618409156402574</c:v>
                </c:pt>
                <c:pt idx="645">
                  <c:v>0.27622621742771392</c:v>
                </c:pt>
                <c:pt idx="646">
                  <c:v>0.27636859271704678</c:v>
                </c:pt>
                <c:pt idx="647">
                  <c:v>0.27638413026728864</c:v>
                </c:pt>
                <c:pt idx="648">
                  <c:v>0.27634038211562312</c:v>
                </c:pt>
                <c:pt idx="649">
                  <c:v>0.27631980851337817</c:v>
                </c:pt>
                <c:pt idx="650">
                  <c:v>0.27641241888258672</c:v>
                </c:pt>
                <c:pt idx="651">
                  <c:v>0.27643412300515485</c:v>
                </c:pt>
                <c:pt idx="652">
                  <c:v>0.27651333401381345</c:v>
                </c:pt>
                <c:pt idx="653">
                  <c:v>0.27655434599405049</c:v>
                </c:pt>
                <c:pt idx="654">
                  <c:v>0.27660360567190978</c:v>
                </c:pt>
                <c:pt idx="655">
                  <c:v>0.27664474316416582</c:v>
                </c:pt>
                <c:pt idx="656">
                  <c:v>0.27666544141472216</c:v>
                </c:pt>
                <c:pt idx="657">
                  <c:v>0.27665457289120204</c:v>
                </c:pt>
                <c:pt idx="658">
                  <c:v>0.27671133118700592</c:v>
                </c:pt>
                <c:pt idx="659">
                  <c:v>0.27675491085004222</c:v>
                </c:pt>
                <c:pt idx="660">
                  <c:v>0.27676935947433379</c:v>
                </c:pt>
                <c:pt idx="661">
                  <c:v>0.27677748999100621</c:v>
                </c:pt>
                <c:pt idx="662">
                  <c:v>0.27671542097061791</c:v>
                </c:pt>
                <c:pt idx="663">
                  <c:v>0.27670560764451019</c:v>
                </c:pt>
                <c:pt idx="664">
                  <c:v>0.27674480818537495</c:v>
                </c:pt>
                <c:pt idx="665">
                  <c:v>0.27685351435205446</c:v>
                </c:pt>
                <c:pt idx="666">
                  <c:v>0.27688084775162181</c:v>
                </c:pt>
                <c:pt idx="667">
                  <c:v>0.27687113305753108</c:v>
                </c:pt>
                <c:pt idx="668">
                  <c:v>0.2769225605247056</c:v>
                </c:pt>
                <c:pt idx="669">
                  <c:v>0.27694274181591932</c:v>
                </c:pt>
                <c:pt idx="670">
                  <c:v>0.27695239367913044</c:v>
                </c:pt>
                <c:pt idx="671">
                  <c:v>0.27701662499881219</c:v>
                </c:pt>
                <c:pt idx="672">
                  <c:v>0.27714652116229432</c:v>
                </c:pt>
                <c:pt idx="673">
                  <c:v>0.27716481676806731</c:v>
                </c:pt>
                <c:pt idx="674">
                  <c:v>0.27716377770939754</c:v>
                </c:pt>
                <c:pt idx="675">
                  <c:v>0.27718453284988137</c:v>
                </c:pt>
                <c:pt idx="676">
                  <c:v>0.27722530040195265</c:v>
                </c:pt>
                <c:pt idx="677">
                  <c:v>0.27731851893742787</c:v>
                </c:pt>
                <c:pt idx="678">
                  <c:v>0.27736756267279833</c:v>
                </c:pt>
                <c:pt idx="679">
                  <c:v>0.2774247215711978</c:v>
                </c:pt>
                <c:pt idx="680">
                  <c:v>0.27748520012515338</c:v>
                </c:pt>
                <c:pt idx="681">
                  <c:v>0.27755776286449058</c:v>
                </c:pt>
                <c:pt idx="682">
                  <c:v>0.27755927023593024</c:v>
                </c:pt>
                <c:pt idx="683">
                  <c:v>0.27755912672386529</c:v>
                </c:pt>
                <c:pt idx="684">
                  <c:v>0.27759063618969521</c:v>
                </c:pt>
                <c:pt idx="685">
                  <c:v>0.27761743308968917</c:v>
                </c:pt>
                <c:pt idx="686">
                  <c:v>0.27769440334137691</c:v>
                </c:pt>
                <c:pt idx="687">
                  <c:v>0.27782775220941858</c:v>
                </c:pt>
                <c:pt idx="688">
                  <c:v>0.27791346853398141</c:v>
                </c:pt>
                <c:pt idx="689">
                  <c:v>0.27794966972523399</c:v>
                </c:pt>
                <c:pt idx="690">
                  <c:v>0.27797508206622762</c:v>
                </c:pt>
                <c:pt idx="691">
                  <c:v>0.27798395819766908</c:v>
                </c:pt>
                <c:pt idx="692">
                  <c:v>0.27801163190009687</c:v>
                </c:pt>
                <c:pt idx="693">
                  <c:v>0.27805584331068789</c:v>
                </c:pt>
                <c:pt idx="694">
                  <c:v>0.27806484440390783</c:v>
                </c:pt>
                <c:pt idx="695">
                  <c:v>0.27804464539095669</c:v>
                </c:pt>
                <c:pt idx="696">
                  <c:v>0.27809606342783105</c:v>
                </c:pt>
                <c:pt idx="697">
                  <c:v>0.27811519773215304</c:v>
                </c:pt>
                <c:pt idx="698">
                  <c:v>0.27815795682210737</c:v>
                </c:pt>
                <c:pt idx="699">
                  <c:v>0.27824323412249213</c:v>
                </c:pt>
                <c:pt idx="700">
                  <c:v>0.27830641017152841</c:v>
                </c:pt>
                <c:pt idx="701">
                  <c:v>0.2783854988257351</c:v>
                </c:pt>
                <c:pt idx="702">
                  <c:v>0.27843155551969134</c:v>
                </c:pt>
                <c:pt idx="703">
                  <c:v>0.27844920231557591</c:v>
                </c:pt>
                <c:pt idx="704">
                  <c:v>0.27847564230937083</c:v>
                </c:pt>
                <c:pt idx="705">
                  <c:v>0.27848812393511641</c:v>
                </c:pt>
                <c:pt idx="706">
                  <c:v>0.27846119364746696</c:v>
                </c:pt>
                <c:pt idx="707">
                  <c:v>0.27849489122712429</c:v>
                </c:pt>
                <c:pt idx="708">
                  <c:v>0.27854400191839918</c:v>
                </c:pt>
                <c:pt idx="709">
                  <c:v>0.27855440025297107</c:v>
                </c:pt>
                <c:pt idx="710">
                  <c:v>0.27859657270040289</c:v>
                </c:pt>
                <c:pt idx="711">
                  <c:v>0.27863187596040817</c:v>
                </c:pt>
                <c:pt idx="712">
                  <c:v>0.2786655341663708</c:v>
                </c:pt>
                <c:pt idx="713">
                  <c:v>0.278654936660162</c:v>
                </c:pt>
                <c:pt idx="714">
                  <c:v>0.2786080409169886</c:v>
                </c:pt>
                <c:pt idx="715">
                  <c:v>0.2785896095390849</c:v>
                </c:pt>
                <c:pt idx="716">
                  <c:v>0.27854043524099403</c:v>
                </c:pt>
                <c:pt idx="717">
                  <c:v>0.27852368415440337</c:v>
                </c:pt>
                <c:pt idx="718">
                  <c:v>0.27854276373163844</c:v>
                </c:pt>
                <c:pt idx="719">
                  <c:v>0.27854648340199523</c:v>
                </c:pt>
                <c:pt idx="720">
                  <c:v>0.27857682705898085</c:v>
                </c:pt>
                <c:pt idx="721">
                  <c:v>0.27857947928267096</c:v>
                </c:pt>
                <c:pt idx="722">
                  <c:v>0.27859210098479587</c:v>
                </c:pt>
                <c:pt idx="723">
                  <c:v>0.27864350687796613</c:v>
                </c:pt>
                <c:pt idx="724">
                  <c:v>0.27865536783323136</c:v>
                </c:pt>
                <c:pt idx="725">
                  <c:v>0.27868270141872709</c:v>
                </c:pt>
                <c:pt idx="726">
                  <c:v>0.27877083990426227</c:v>
                </c:pt>
                <c:pt idx="727">
                  <c:v>0.27878612754781829</c:v>
                </c:pt>
                <c:pt idx="728">
                  <c:v>0.27882595154373774</c:v>
                </c:pt>
                <c:pt idx="729">
                  <c:v>0.27888292510591256</c:v>
                </c:pt>
                <c:pt idx="730">
                  <c:v>0.27892104746231616</c:v>
                </c:pt>
                <c:pt idx="731">
                  <c:v>0.27892783093457835</c:v>
                </c:pt>
                <c:pt idx="732">
                  <c:v>0.27896321878775371</c:v>
                </c:pt>
                <c:pt idx="733">
                  <c:v>0.27901728177267449</c:v>
                </c:pt>
                <c:pt idx="734">
                  <c:v>0.27907576624002584</c:v>
                </c:pt>
                <c:pt idx="735">
                  <c:v>0.27914801516937099</c:v>
                </c:pt>
                <c:pt idx="736">
                  <c:v>0.2792320692266152</c:v>
                </c:pt>
                <c:pt idx="737">
                  <c:v>0.27933000033599281</c:v>
                </c:pt>
                <c:pt idx="738">
                  <c:v>0.27940746397152877</c:v>
                </c:pt>
                <c:pt idx="739">
                  <c:v>0.27947070122024259</c:v>
                </c:pt>
                <c:pt idx="740">
                  <c:v>0.27955081692078493</c:v>
                </c:pt>
                <c:pt idx="741">
                  <c:v>0.27965111725431485</c:v>
                </c:pt>
                <c:pt idx="742">
                  <c:v>0.27975177897899595</c:v>
                </c:pt>
                <c:pt idx="743">
                  <c:v>0.27982770477380797</c:v>
                </c:pt>
                <c:pt idx="744">
                  <c:v>0.27992017744700198</c:v>
                </c:pt>
                <c:pt idx="745">
                  <c:v>0.28002330639819317</c:v>
                </c:pt>
                <c:pt idx="746">
                  <c:v>0.2800970977266064</c:v>
                </c:pt>
                <c:pt idx="747">
                  <c:v>0.28019561615242888</c:v>
                </c:pt>
                <c:pt idx="748">
                  <c:v>0.28032525999280017</c:v>
                </c:pt>
                <c:pt idx="749">
                  <c:v>0.28042079196121461</c:v>
                </c:pt>
                <c:pt idx="750">
                  <c:v>0.28053775698452504</c:v>
                </c:pt>
                <c:pt idx="751">
                  <c:v>0.28064042386768923</c:v>
                </c:pt>
                <c:pt idx="752">
                  <c:v>0.28075246468996867</c:v>
                </c:pt>
                <c:pt idx="753">
                  <c:v>0.28091039086522462</c:v>
                </c:pt>
                <c:pt idx="754">
                  <c:v>0.28100933937399197</c:v>
                </c:pt>
                <c:pt idx="755">
                  <c:v>0.28109348771342202</c:v>
                </c:pt>
                <c:pt idx="756">
                  <c:v>0.28118409930031585</c:v>
                </c:pt>
                <c:pt idx="757">
                  <c:v>0.28123282269486699</c:v>
                </c:pt>
                <c:pt idx="758">
                  <c:v>0.28130134481490093</c:v>
                </c:pt>
                <c:pt idx="759">
                  <c:v>0.28138967720575697</c:v>
                </c:pt>
                <c:pt idx="760">
                  <c:v>0.28147591218646734</c:v>
                </c:pt>
                <c:pt idx="761">
                  <c:v>0.28153074257911981</c:v>
                </c:pt>
                <c:pt idx="762">
                  <c:v>0.28161187915848834</c:v>
                </c:pt>
                <c:pt idx="763">
                  <c:v>0.2816916655973869</c:v>
                </c:pt>
                <c:pt idx="764">
                  <c:v>0.28176688210299766</c:v>
                </c:pt>
                <c:pt idx="765">
                  <c:v>0.2818604163528432</c:v>
                </c:pt>
                <c:pt idx="766">
                  <c:v>0.28193571623864816</c:v>
                </c:pt>
                <c:pt idx="767">
                  <c:v>0.28197563105602491</c:v>
                </c:pt>
                <c:pt idx="768">
                  <c:v>0.28198509682565509</c:v>
                </c:pt>
                <c:pt idx="769">
                  <c:v>0.28200005336007727</c:v>
                </c:pt>
                <c:pt idx="770">
                  <c:v>0.28199935952695371</c:v>
                </c:pt>
                <c:pt idx="771">
                  <c:v>0.28202225374412165</c:v>
                </c:pt>
                <c:pt idx="772">
                  <c:v>0.28206629409548084</c:v>
                </c:pt>
                <c:pt idx="773">
                  <c:v>0.28209313503666594</c:v>
                </c:pt>
                <c:pt idx="774">
                  <c:v>0.28211652768966833</c:v>
                </c:pt>
                <c:pt idx="775">
                  <c:v>0.28212265743564124</c:v>
                </c:pt>
                <c:pt idx="776">
                  <c:v>0.28210659923192571</c:v>
                </c:pt>
                <c:pt idx="777">
                  <c:v>0.28211809556775785</c:v>
                </c:pt>
                <c:pt idx="778">
                  <c:v>0.28211946251520825</c:v>
                </c:pt>
                <c:pt idx="779">
                  <c:v>0.28213388202744705</c:v>
                </c:pt>
                <c:pt idx="780">
                  <c:v>0.28215271311999041</c:v>
                </c:pt>
                <c:pt idx="781">
                  <c:v>0.28212863962675855</c:v>
                </c:pt>
                <c:pt idx="782">
                  <c:v>0.28210328498603343</c:v>
                </c:pt>
                <c:pt idx="783">
                  <c:v>0.28206833106944551</c:v>
                </c:pt>
                <c:pt idx="784">
                  <c:v>0.28202413508950241</c:v>
                </c:pt>
                <c:pt idx="785">
                  <c:v>0.28199807180501163</c:v>
                </c:pt>
                <c:pt idx="786">
                  <c:v>0.28196783459823155</c:v>
                </c:pt>
                <c:pt idx="787">
                  <c:v>0.28193009940128827</c:v>
                </c:pt>
                <c:pt idx="788">
                  <c:v>0.28190023236101708</c:v>
                </c:pt>
                <c:pt idx="789">
                  <c:v>0.28186555511345585</c:v>
                </c:pt>
                <c:pt idx="790">
                  <c:v>0.28179271311226817</c:v>
                </c:pt>
                <c:pt idx="791">
                  <c:v>0.28173416783889532</c:v>
                </c:pt>
                <c:pt idx="792">
                  <c:v>0.28166393024783315</c:v>
                </c:pt>
                <c:pt idx="793">
                  <c:v>0.28158199431329461</c:v>
                </c:pt>
                <c:pt idx="794">
                  <c:v>0.28153346894366199</c:v>
                </c:pt>
                <c:pt idx="795">
                  <c:v>0.28149230643176515</c:v>
                </c:pt>
                <c:pt idx="796">
                  <c:v>0.28144937292374755</c:v>
                </c:pt>
                <c:pt idx="797">
                  <c:v>0.2814012163874095</c:v>
                </c:pt>
                <c:pt idx="798">
                  <c:v>0.28133856188100331</c:v>
                </c:pt>
                <c:pt idx="799">
                  <c:v>0.2812874213106501</c:v>
                </c:pt>
                <c:pt idx="800">
                  <c:v>0.2812274551570299</c:v>
                </c:pt>
                <c:pt idx="801">
                  <c:v>0.28118117959501909</c:v>
                </c:pt>
                <c:pt idx="802">
                  <c:v>0.28116875257515722</c:v>
                </c:pt>
                <c:pt idx="803">
                  <c:v>0.28113704439759296</c:v>
                </c:pt>
                <c:pt idx="804">
                  <c:v>0.28110844461487494</c:v>
                </c:pt>
                <c:pt idx="805">
                  <c:v>0.28107941812431819</c:v>
                </c:pt>
                <c:pt idx="806">
                  <c:v>0.28105961925794187</c:v>
                </c:pt>
                <c:pt idx="807">
                  <c:v>0.28104332262112114</c:v>
                </c:pt>
                <c:pt idx="808">
                  <c:v>0.28104848600352467</c:v>
                </c:pt>
                <c:pt idx="809">
                  <c:v>0.28108330830019762</c:v>
                </c:pt>
                <c:pt idx="810">
                  <c:v>0.28110295314639328</c:v>
                </c:pt>
                <c:pt idx="811">
                  <c:v>0.28112966879724599</c:v>
                </c:pt>
                <c:pt idx="812">
                  <c:v>0.28114848886885641</c:v>
                </c:pt>
                <c:pt idx="813">
                  <c:v>0.2811709974927567</c:v>
                </c:pt>
                <c:pt idx="814">
                  <c:v>0.28118605185457096</c:v>
                </c:pt>
                <c:pt idx="815">
                  <c:v>0.2811857957655543</c:v>
                </c:pt>
                <c:pt idx="816">
                  <c:v>0.28119829040623695</c:v>
                </c:pt>
                <c:pt idx="817">
                  <c:v>0.28121030170092359</c:v>
                </c:pt>
                <c:pt idx="818">
                  <c:v>0.28123534983216258</c:v>
                </c:pt>
                <c:pt idx="819">
                  <c:v>0.28127396153903106</c:v>
                </c:pt>
                <c:pt idx="820">
                  <c:v>0.28131908678978451</c:v>
                </c:pt>
                <c:pt idx="821">
                  <c:v>0.2813444860525085</c:v>
                </c:pt>
                <c:pt idx="822">
                  <c:v>0.28135347088015267</c:v>
                </c:pt>
                <c:pt idx="823">
                  <c:v>0.28137312029730766</c:v>
                </c:pt>
                <c:pt idx="824">
                  <c:v>0.28139047331224215</c:v>
                </c:pt>
                <c:pt idx="825">
                  <c:v>0.28141514205549562</c:v>
                </c:pt>
                <c:pt idx="826">
                  <c:v>0.28144844299639865</c:v>
                </c:pt>
                <c:pt idx="827">
                  <c:v>0.28148419349243109</c:v>
                </c:pt>
                <c:pt idx="828">
                  <c:v>0.28152016673973729</c:v>
                </c:pt>
                <c:pt idx="829">
                  <c:v>0.28154971142244695</c:v>
                </c:pt>
                <c:pt idx="830">
                  <c:v>0.28158399129352563</c:v>
                </c:pt>
                <c:pt idx="831">
                  <c:v>0.28159695386553979</c:v>
                </c:pt>
                <c:pt idx="832">
                  <c:v>0.28160539389862865</c:v>
                </c:pt>
                <c:pt idx="833">
                  <c:v>0.28162641292395746</c:v>
                </c:pt>
                <c:pt idx="834">
                  <c:v>0.28163663450135173</c:v>
                </c:pt>
                <c:pt idx="835">
                  <c:v>0.2816604753533774</c:v>
                </c:pt>
                <c:pt idx="836">
                  <c:v>0.28167959542488225</c:v>
                </c:pt>
                <c:pt idx="837">
                  <c:v>0.2817039715289677</c:v>
                </c:pt>
                <c:pt idx="838">
                  <c:v>0.28172731594495409</c:v>
                </c:pt>
                <c:pt idx="839">
                  <c:v>0.28175609772579452</c:v>
                </c:pt>
                <c:pt idx="840">
                  <c:v>0.28177718047295364</c:v>
                </c:pt>
                <c:pt idx="841">
                  <c:v>0.28178459285881291</c:v>
                </c:pt>
                <c:pt idx="842">
                  <c:v>0.28179425095905902</c:v>
                </c:pt>
                <c:pt idx="843">
                  <c:v>0.28179881465853152</c:v>
                </c:pt>
                <c:pt idx="844">
                  <c:v>0.28180445600337362</c:v>
                </c:pt>
                <c:pt idx="845">
                  <c:v>0.28183552233479181</c:v>
                </c:pt>
                <c:pt idx="846">
                  <c:v>0.28184222517219432</c:v>
                </c:pt>
                <c:pt idx="847">
                  <c:v>0.28184750322651575</c:v>
                </c:pt>
                <c:pt idx="848">
                  <c:v>0.28186074855016763</c:v>
                </c:pt>
                <c:pt idx="849">
                  <c:v>0.28186766390968676</c:v>
                </c:pt>
                <c:pt idx="850">
                  <c:v>0.28187271255744795</c:v>
                </c:pt>
                <c:pt idx="851">
                  <c:v>0.28187498877145384</c:v>
                </c:pt>
                <c:pt idx="852">
                  <c:v>0.28188963901518665</c:v>
                </c:pt>
                <c:pt idx="853">
                  <c:v>0.28190472511538567</c:v>
                </c:pt>
                <c:pt idx="854">
                  <c:v>0.28190727509279195</c:v>
                </c:pt>
                <c:pt idx="855">
                  <c:v>0.28190964164087923</c:v>
                </c:pt>
                <c:pt idx="856">
                  <c:v>0.28190657012323977</c:v>
                </c:pt>
                <c:pt idx="857">
                  <c:v>0.28190834676342597</c:v>
                </c:pt>
                <c:pt idx="858">
                  <c:v>0.2819155539423816</c:v>
                </c:pt>
                <c:pt idx="859">
                  <c:v>0.28192200952279711</c:v>
                </c:pt>
                <c:pt idx="860">
                  <c:v>0.28194030597967462</c:v>
                </c:pt>
                <c:pt idx="861">
                  <c:v>0.2819435249254566</c:v>
                </c:pt>
                <c:pt idx="862">
                  <c:v>0.2819340729940995</c:v>
                </c:pt>
                <c:pt idx="863">
                  <c:v>0.28192215053649511</c:v>
                </c:pt>
                <c:pt idx="864">
                  <c:v>0.28191448914376727</c:v>
                </c:pt>
                <c:pt idx="865">
                  <c:v>0.28190684314079034</c:v>
                </c:pt>
                <c:pt idx="866">
                  <c:v>0.28189741875464081</c:v>
                </c:pt>
                <c:pt idx="867">
                  <c:v>0.28189652445443469</c:v>
                </c:pt>
                <c:pt idx="868">
                  <c:v>0.28188389795027152</c:v>
                </c:pt>
                <c:pt idx="869">
                  <c:v>0.28185324122939265</c:v>
                </c:pt>
                <c:pt idx="870">
                  <c:v>0.28183634438818311</c:v>
                </c:pt>
                <c:pt idx="871">
                  <c:v>0.28182401175726418</c:v>
                </c:pt>
                <c:pt idx="872">
                  <c:v>0.28180921258633324</c:v>
                </c:pt>
                <c:pt idx="873">
                  <c:v>0.28180056117008795</c:v>
                </c:pt>
                <c:pt idx="874">
                  <c:v>0.28179104200622623</c:v>
                </c:pt>
                <c:pt idx="875">
                  <c:v>0.28177694376506351</c:v>
                </c:pt>
                <c:pt idx="876">
                  <c:v>0.28176572663555938</c:v>
                </c:pt>
                <c:pt idx="877">
                  <c:v>0.28176352723272674</c:v>
                </c:pt>
                <c:pt idx="878">
                  <c:v>0.28175047516592083</c:v>
                </c:pt>
                <c:pt idx="879">
                  <c:v>0.28174267628855754</c:v>
                </c:pt>
                <c:pt idx="880">
                  <c:v>0.28173643790790331</c:v>
                </c:pt>
                <c:pt idx="881">
                  <c:v>0.28173119329804369</c:v>
                </c:pt>
                <c:pt idx="882">
                  <c:v>0.28172737986366908</c:v>
                </c:pt>
                <c:pt idx="883">
                  <c:v>0.28171980457428764</c:v>
                </c:pt>
                <c:pt idx="884">
                  <c:v>0.28171007726299963</c:v>
                </c:pt>
                <c:pt idx="885">
                  <c:v>0.28170090380618956</c:v>
                </c:pt>
                <c:pt idx="886">
                  <c:v>0.28169378912666437</c:v>
                </c:pt>
                <c:pt idx="887">
                  <c:v>0.28169279981826911</c:v>
                </c:pt>
                <c:pt idx="888">
                  <c:v>0.28168775107996996</c:v>
                </c:pt>
                <c:pt idx="889">
                  <c:v>0.28168555708870069</c:v>
                </c:pt>
                <c:pt idx="890">
                  <c:v>0.28167801772237794</c:v>
                </c:pt>
                <c:pt idx="891">
                  <c:v>0.2816662849660348</c:v>
                </c:pt>
                <c:pt idx="892">
                  <c:v>0.28166437499087577</c:v>
                </c:pt>
                <c:pt idx="893">
                  <c:v>0.28166604053568861</c:v>
                </c:pt>
                <c:pt idx="894">
                  <c:v>0.28166360839024773</c:v>
                </c:pt>
                <c:pt idx="895">
                  <c:v>0.28165265736330025</c:v>
                </c:pt>
                <c:pt idx="896">
                  <c:v>0.28164173226523143</c:v>
                </c:pt>
                <c:pt idx="897">
                  <c:v>0.28162833769453294</c:v>
                </c:pt>
                <c:pt idx="898">
                  <c:v>0.2816198345606914</c:v>
                </c:pt>
                <c:pt idx="899">
                  <c:v>0.28161831885797528</c:v>
                </c:pt>
                <c:pt idx="900">
                  <c:v>0.28161282144139282</c:v>
                </c:pt>
                <c:pt idx="901">
                  <c:v>0.28161687169614708</c:v>
                </c:pt>
                <c:pt idx="902">
                  <c:v>0.28160334031950929</c:v>
                </c:pt>
                <c:pt idx="903">
                  <c:v>0.28157051675369277</c:v>
                </c:pt>
                <c:pt idx="904">
                  <c:v>0.28154957530776131</c:v>
                </c:pt>
                <c:pt idx="905">
                  <c:v>0.28152766987609479</c:v>
                </c:pt>
                <c:pt idx="906">
                  <c:v>0.28151824700964562</c:v>
                </c:pt>
                <c:pt idx="907">
                  <c:v>0.28152361922717861</c:v>
                </c:pt>
                <c:pt idx="908">
                  <c:v>0.28154120055371634</c:v>
                </c:pt>
                <c:pt idx="909">
                  <c:v>0.28154353863386167</c:v>
                </c:pt>
                <c:pt idx="910">
                  <c:v>0.28154628048772407</c:v>
                </c:pt>
                <c:pt idx="911">
                  <c:v>0.28154214435624808</c:v>
                </c:pt>
                <c:pt idx="912">
                  <c:v>0.28152901613073128</c:v>
                </c:pt>
                <c:pt idx="913">
                  <c:v>0.28152772365978707</c:v>
                </c:pt>
                <c:pt idx="914">
                  <c:v>0.28152555589413447</c:v>
                </c:pt>
                <c:pt idx="915">
                  <c:v>0.28152051945833378</c:v>
                </c:pt>
                <c:pt idx="916">
                  <c:v>0.28152476696704737</c:v>
                </c:pt>
                <c:pt idx="917">
                  <c:v>0.28151759587087</c:v>
                </c:pt>
                <c:pt idx="918">
                  <c:v>0.28150052262951936</c:v>
                </c:pt>
                <c:pt idx="919">
                  <c:v>0.28149896329583085</c:v>
                </c:pt>
                <c:pt idx="920">
                  <c:v>0.28149492221360095</c:v>
                </c:pt>
                <c:pt idx="921">
                  <c:v>0.2814837972980328</c:v>
                </c:pt>
                <c:pt idx="922">
                  <c:v>0.28146657316342855</c:v>
                </c:pt>
                <c:pt idx="923">
                  <c:v>0.28146805236062589</c:v>
                </c:pt>
                <c:pt idx="924">
                  <c:v>0.28146083983848341</c:v>
                </c:pt>
                <c:pt idx="925">
                  <c:v>0.28143863139366243</c:v>
                </c:pt>
                <c:pt idx="926">
                  <c:v>0.28141912039390532</c:v>
                </c:pt>
                <c:pt idx="927">
                  <c:v>0.28140012529102182</c:v>
                </c:pt>
                <c:pt idx="928">
                  <c:v>0.28137451705218319</c:v>
                </c:pt>
                <c:pt idx="929">
                  <c:v>0.28134188126165682</c:v>
                </c:pt>
                <c:pt idx="930">
                  <c:v>0.28132571394032951</c:v>
                </c:pt>
                <c:pt idx="931">
                  <c:v>0.28131025951279437</c:v>
                </c:pt>
                <c:pt idx="932">
                  <c:v>0.28129135006058387</c:v>
                </c:pt>
                <c:pt idx="933">
                  <c:v>0.28127186055812475</c:v>
                </c:pt>
                <c:pt idx="934">
                  <c:v>0.28124204046063322</c:v>
                </c:pt>
                <c:pt idx="935">
                  <c:v>0.28120738567008691</c:v>
                </c:pt>
                <c:pt idx="936">
                  <c:v>0.28118280640697652</c:v>
                </c:pt>
                <c:pt idx="937">
                  <c:v>0.28117184757495117</c:v>
                </c:pt>
                <c:pt idx="938">
                  <c:v>0.2811444129855652</c:v>
                </c:pt>
                <c:pt idx="939">
                  <c:v>0.28111027458999538</c:v>
                </c:pt>
                <c:pt idx="940">
                  <c:v>0.28107864569042745</c:v>
                </c:pt>
                <c:pt idx="941">
                  <c:v>0.28103535707250982</c:v>
                </c:pt>
                <c:pt idx="942">
                  <c:v>0.28097165785920647</c:v>
                </c:pt>
                <c:pt idx="943">
                  <c:v>0.28092249273759545</c:v>
                </c:pt>
                <c:pt idx="944">
                  <c:v>0.2808799650852763</c:v>
                </c:pt>
                <c:pt idx="945">
                  <c:v>0.28082931068639788</c:v>
                </c:pt>
                <c:pt idx="946">
                  <c:v>0.28077850668614773</c:v>
                </c:pt>
                <c:pt idx="947">
                  <c:v>0.28072617161071683</c:v>
                </c:pt>
                <c:pt idx="948">
                  <c:v>0.28066617010071454</c:v>
                </c:pt>
                <c:pt idx="949">
                  <c:v>0.28058946543713537</c:v>
                </c:pt>
                <c:pt idx="950">
                  <c:v>0.28050796570369529</c:v>
                </c:pt>
                <c:pt idx="951">
                  <c:v>0.28043500246835013</c:v>
                </c:pt>
                <c:pt idx="952">
                  <c:v>0.28034914883117351</c:v>
                </c:pt>
                <c:pt idx="953">
                  <c:v>0.28028335798906817</c:v>
                </c:pt>
                <c:pt idx="954">
                  <c:v>0.28022273372770329</c:v>
                </c:pt>
                <c:pt idx="955">
                  <c:v>0.28015742282955186</c:v>
                </c:pt>
                <c:pt idx="956">
                  <c:v>0.2800860121809175</c:v>
                </c:pt>
                <c:pt idx="957">
                  <c:v>0.28003184171607726</c:v>
                </c:pt>
                <c:pt idx="958">
                  <c:v>0.27997721560179872</c:v>
                </c:pt>
                <c:pt idx="959">
                  <c:v>0.27992168838110237</c:v>
                </c:pt>
                <c:pt idx="960">
                  <c:v>0.27987067731757359</c:v>
                </c:pt>
                <c:pt idx="961">
                  <c:v>0.27981652418593134</c:v>
                </c:pt>
                <c:pt idx="962">
                  <c:v>0.27977676981014593</c:v>
                </c:pt>
                <c:pt idx="963">
                  <c:v>0.27974417639052795</c:v>
                </c:pt>
                <c:pt idx="964">
                  <c:v>0.27972767829705747</c:v>
                </c:pt>
                <c:pt idx="965">
                  <c:v>0.27973038808565759</c:v>
                </c:pt>
                <c:pt idx="966">
                  <c:v>0.27973476223446631</c:v>
                </c:pt>
                <c:pt idx="967">
                  <c:v>0.27974550901254674</c:v>
                </c:pt>
                <c:pt idx="968">
                  <c:v>0.27977488595417421</c:v>
                </c:pt>
                <c:pt idx="969">
                  <c:v>0.27981664315101168</c:v>
                </c:pt>
                <c:pt idx="970">
                  <c:v>0.27985795417265857</c:v>
                </c:pt>
                <c:pt idx="971">
                  <c:v>0.2799129229498229</c:v>
                </c:pt>
                <c:pt idx="972">
                  <c:v>0.27997282300891746</c:v>
                </c:pt>
                <c:pt idx="973">
                  <c:v>0.28003363373383422</c:v>
                </c:pt>
                <c:pt idx="974">
                  <c:v>0.28009916434838183</c:v>
                </c:pt>
                <c:pt idx="975">
                  <c:v>0.28017785028903242</c:v>
                </c:pt>
                <c:pt idx="976">
                  <c:v>0.28026230143371694</c:v>
                </c:pt>
                <c:pt idx="977">
                  <c:v>0.28034705440030866</c:v>
                </c:pt>
                <c:pt idx="978">
                  <c:v>0.28043420171239336</c:v>
                </c:pt>
                <c:pt idx="979">
                  <c:v>0.2805030353415367</c:v>
                </c:pt>
                <c:pt idx="980">
                  <c:v>0.28056603018035459</c:v>
                </c:pt>
                <c:pt idx="981">
                  <c:v>0.280634059905498</c:v>
                </c:pt>
                <c:pt idx="982">
                  <c:v>0.28070239710616435</c:v>
                </c:pt>
                <c:pt idx="983">
                  <c:v>0.28076987367543382</c:v>
                </c:pt>
                <c:pt idx="984">
                  <c:v>0.28083754675864364</c:v>
                </c:pt>
                <c:pt idx="985">
                  <c:v>0.28088925364981637</c:v>
                </c:pt>
                <c:pt idx="986">
                  <c:v>0.28093337716070715</c:v>
                </c:pt>
                <c:pt idx="987">
                  <c:v>0.28096820714450865</c:v>
                </c:pt>
                <c:pt idx="988">
                  <c:v>0.28099984328050165</c:v>
                </c:pt>
                <c:pt idx="989">
                  <c:v>0.28103195128765429</c:v>
                </c:pt>
                <c:pt idx="990">
                  <c:v>0.28105901234926828</c:v>
                </c:pt>
                <c:pt idx="991">
                  <c:v>0.28107411879645022</c:v>
                </c:pt>
                <c:pt idx="992">
                  <c:v>0.28107911137500446</c:v>
                </c:pt>
                <c:pt idx="993">
                  <c:v>0.28106831331463394</c:v>
                </c:pt>
                <c:pt idx="994">
                  <c:v>0.28104279654500558</c:v>
                </c:pt>
                <c:pt idx="995">
                  <c:v>0.28101041521491049</c:v>
                </c:pt>
                <c:pt idx="996">
                  <c:v>0.28096840743219204</c:v>
                </c:pt>
                <c:pt idx="997">
                  <c:v>0.28091349314651048</c:v>
                </c:pt>
                <c:pt idx="998">
                  <c:v>0.28086434633157747</c:v>
                </c:pt>
                <c:pt idx="999">
                  <c:v>0.28081344603267017</c:v>
                </c:pt>
                <c:pt idx="1000">
                  <c:v>0.28074841218133756</c:v>
                </c:pt>
                <c:pt idx="1001">
                  <c:v>0.28068359026813972</c:v>
                </c:pt>
                <c:pt idx="1002">
                  <c:v>0.28061013095412141</c:v>
                </c:pt>
                <c:pt idx="1003">
                  <c:v>0.28051360176432394</c:v>
                </c:pt>
                <c:pt idx="1004">
                  <c:v>0.2804112468806213</c:v>
                </c:pt>
                <c:pt idx="1005">
                  <c:v>0.28031739315088638</c:v>
                </c:pt>
                <c:pt idx="1006">
                  <c:v>0.2802001811087127</c:v>
                </c:pt>
                <c:pt idx="1007">
                  <c:v>0.28007693478287998</c:v>
                </c:pt>
                <c:pt idx="1008">
                  <c:v>0.2799597862466951</c:v>
                </c:pt>
                <c:pt idx="1009">
                  <c:v>0.27983393654460847</c:v>
                </c:pt>
                <c:pt idx="1010">
                  <c:v>0.27970803257133287</c:v>
                </c:pt>
                <c:pt idx="1011">
                  <c:v>0.27956453056042385</c:v>
                </c:pt>
                <c:pt idx="1012">
                  <c:v>0.2794016792822358</c:v>
                </c:pt>
                <c:pt idx="1013">
                  <c:v>0.27922877046497907</c:v>
                </c:pt>
                <c:pt idx="1014">
                  <c:v>0.27904069112905777</c:v>
                </c:pt>
                <c:pt idx="1015">
                  <c:v>0.27885489825113169</c:v>
                </c:pt>
                <c:pt idx="1016">
                  <c:v>0.27866903621796374</c:v>
                </c:pt>
                <c:pt idx="1017">
                  <c:v>0.2784602155452594</c:v>
                </c:pt>
                <c:pt idx="1018">
                  <c:v>0.27823254014321608</c:v>
                </c:pt>
                <c:pt idx="1019">
                  <c:v>0.27798227909577256</c:v>
                </c:pt>
                <c:pt idx="1020">
                  <c:v>0.27770597777720596</c:v>
                </c:pt>
                <c:pt idx="1021">
                  <c:v>0.27740439492390889</c:v>
                </c:pt>
                <c:pt idx="1022">
                  <c:v>0.27708776247021033</c:v>
                </c:pt>
                <c:pt idx="1023">
                  <c:v>0.27675103929178796</c:v>
                </c:pt>
                <c:pt idx="1024">
                  <c:v>0.27641161577468593</c:v>
                </c:pt>
                <c:pt idx="1025">
                  <c:v>0.27605177413636844</c:v>
                </c:pt>
                <c:pt idx="1026">
                  <c:v>0.2756606573452422</c:v>
                </c:pt>
                <c:pt idx="1027">
                  <c:v>0.27525872740091373</c:v>
                </c:pt>
                <c:pt idx="1028">
                  <c:v>0.27481137865124605</c:v>
                </c:pt>
                <c:pt idx="1029">
                  <c:v>0.27431971993070386</c:v>
                </c:pt>
                <c:pt idx="1030">
                  <c:v>0.27378862525776765</c:v>
                </c:pt>
                <c:pt idx="1031">
                  <c:v>0.27319704986917165</c:v>
                </c:pt>
                <c:pt idx="1032">
                  <c:v>0.2725870806109611</c:v>
                </c:pt>
                <c:pt idx="1033">
                  <c:v>0.27194748924414031</c:v>
                </c:pt>
                <c:pt idx="1034">
                  <c:v>0.27127109080688511</c:v>
                </c:pt>
                <c:pt idx="1035">
                  <c:v>0.27057206661877092</c:v>
                </c:pt>
                <c:pt idx="1036">
                  <c:v>0.26982991755701946</c:v>
                </c:pt>
                <c:pt idx="1037">
                  <c:v>0.26903287097945977</c:v>
                </c:pt>
                <c:pt idx="1038">
                  <c:v>0.26820942089678984</c:v>
                </c:pt>
                <c:pt idx="1039">
                  <c:v>0.26735509900722171</c:v>
                </c:pt>
                <c:pt idx="1040">
                  <c:v>0.26648526378013176</c:v>
                </c:pt>
                <c:pt idx="1041">
                  <c:v>0.26559418829903897</c:v>
                </c:pt>
                <c:pt idx="1042">
                  <c:v>0.26465723393569462</c:v>
                </c:pt>
                <c:pt idx="1043">
                  <c:v>0.26369774000479107</c:v>
                </c:pt>
                <c:pt idx="1044">
                  <c:v>0.26275612760282419</c:v>
                </c:pt>
                <c:pt idx="1045">
                  <c:v>0.26177934279420906</c:v>
                </c:pt>
                <c:pt idx="1046">
                  <c:v>0.26079956821845879</c:v>
                </c:pt>
                <c:pt idx="1047">
                  <c:v>0.25981668535928204</c:v>
                </c:pt>
                <c:pt idx="1048">
                  <c:v>0.25879129319833671</c:v>
                </c:pt>
                <c:pt idx="1049">
                  <c:v>0.25778390394918627</c:v>
                </c:pt>
                <c:pt idx="1050">
                  <c:v>0.25677500250907731</c:v>
                </c:pt>
                <c:pt idx="1051">
                  <c:v>0.25577554142151659</c:v>
                </c:pt>
                <c:pt idx="1052">
                  <c:v>0.25477636646017859</c:v>
                </c:pt>
                <c:pt idx="1053">
                  <c:v>0.25381181519051405</c:v>
                </c:pt>
                <c:pt idx="1054">
                  <c:v>0.25283856920820119</c:v>
                </c:pt>
                <c:pt idx="1055">
                  <c:v>0.25192147312140584</c:v>
                </c:pt>
                <c:pt idx="1056">
                  <c:v>0.25101276475538981</c:v>
                </c:pt>
                <c:pt idx="1057">
                  <c:v>0.25017347922258298</c:v>
                </c:pt>
                <c:pt idx="1058">
                  <c:v>0.2493546027806175</c:v>
                </c:pt>
                <c:pt idx="1059">
                  <c:v>0.24863097876282128</c:v>
                </c:pt>
                <c:pt idx="1060">
                  <c:v>0.24796320914770198</c:v>
                </c:pt>
                <c:pt idx="1061">
                  <c:v>0.24741407460835382</c:v>
                </c:pt>
                <c:pt idx="1062">
                  <c:v>0.24696556446319695</c:v>
                </c:pt>
                <c:pt idx="1063">
                  <c:v>0.24662163583393393</c:v>
                </c:pt>
                <c:pt idx="1064">
                  <c:v>0.24641994364160433</c:v>
                </c:pt>
                <c:pt idx="1065">
                  <c:v>0.24633244026830295</c:v>
                </c:pt>
                <c:pt idx="1066">
                  <c:v>0.24636258346646742</c:v>
                </c:pt>
                <c:pt idx="1067">
                  <c:v>0.24650274692935728</c:v>
                </c:pt>
                <c:pt idx="1068">
                  <c:v>0.24673261568583635</c:v>
                </c:pt>
                <c:pt idx="1069">
                  <c:v>0.24703600110709542</c:v>
                </c:pt>
                <c:pt idx="1070">
                  <c:v>0.2473879938884587</c:v>
                </c:pt>
                <c:pt idx="1071">
                  <c:v>0.2478267571197271</c:v>
                </c:pt>
                <c:pt idx="1072">
                  <c:v>0.24826845969213687</c:v>
                </c:pt>
                <c:pt idx="1073">
                  <c:v>0.24877252220378018</c:v>
                </c:pt>
                <c:pt idx="1074">
                  <c:v>0.24926889132153765</c:v>
                </c:pt>
                <c:pt idx="1075">
                  <c:v>0.24978318811024214</c:v>
                </c:pt>
                <c:pt idx="1076">
                  <c:v>0.25029861235207757</c:v>
                </c:pt>
                <c:pt idx="1077">
                  <c:v>0.25082816951543846</c:v>
                </c:pt>
                <c:pt idx="1078">
                  <c:v>0.25134410890834724</c:v>
                </c:pt>
                <c:pt idx="1079">
                  <c:v>0.25186395436567205</c:v>
                </c:pt>
                <c:pt idx="1080">
                  <c:v>0.25237564904611071</c:v>
                </c:pt>
                <c:pt idx="1081">
                  <c:v>0.25287689685342851</c:v>
                </c:pt>
                <c:pt idx="1082">
                  <c:v>0.25338343199272256</c:v>
                </c:pt>
                <c:pt idx="1083">
                  <c:v>0.25387921365442956</c:v>
                </c:pt>
                <c:pt idx="1084">
                  <c:v>0.2543739066611263</c:v>
                </c:pt>
                <c:pt idx="1085">
                  <c:v>0.2548654234237116</c:v>
                </c:pt>
                <c:pt idx="1086">
                  <c:v>0.25532755010469388</c:v>
                </c:pt>
                <c:pt idx="1087">
                  <c:v>0.25577723580323042</c:v>
                </c:pt>
                <c:pt idx="1088">
                  <c:v>0.25621415964220234</c:v>
                </c:pt>
                <c:pt idx="1089">
                  <c:v>0.25662533962156137</c:v>
                </c:pt>
                <c:pt idx="1090">
                  <c:v>0.25701854525346418</c:v>
                </c:pt>
                <c:pt idx="1091">
                  <c:v>0.25739104448953287</c:v>
                </c:pt>
                <c:pt idx="1092">
                  <c:v>0.25774368076204673</c:v>
                </c:pt>
                <c:pt idx="1093">
                  <c:v>0.25806669610937144</c:v>
                </c:pt>
                <c:pt idx="1094">
                  <c:v>0.25836865068943965</c:v>
                </c:pt>
                <c:pt idx="1095">
                  <c:v>0.25864817050044864</c:v>
                </c:pt>
                <c:pt idx="1096">
                  <c:v>0.25890210353271964</c:v>
                </c:pt>
                <c:pt idx="1097">
                  <c:v>0.25914403578945416</c:v>
                </c:pt>
                <c:pt idx="1098">
                  <c:v>0.25936369554773775</c:v>
                </c:pt>
                <c:pt idx="1099">
                  <c:v>0.25957764789830001</c:v>
                </c:pt>
                <c:pt idx="1100">
                  <c:v>0.25977769753767088</c:v>
                </c:pt>
                <c:pt idx="1101">
                  <c:v>0.25996055208491659</c:v>
                </c:pt>
                <c:pt idx="1102">
                  <c:v>0.26014193970488247</c:v>
                </c:pt>
                <c:pt idx="1103">
                  <c:v>0.26029343974913371</c:v>
                </c:pt>
                <c:pt idx="1104">
                  <c:v>0.26041662774734581</c:v>
                </c:pt>
                <c:pt idx="1105">
                  <c:v>0.26052792349058335</c:v>
                </c:pt>
                <c:pt idx="1106">
                  <c:v>0.26062842773763178</c:v>
                </c:pt>
                <c:pt idx="1107">
                  <c:v>0.26072679453420994</c:v>
                </c:pt>
                <c:pt idx="1108">
                  <c:v>0.26082825397970272</c:v>
                </c:pt>
                <c:pt idx="1109">
                  <c:v>0.26093515371098602</c:v>
                </c:pt>
                <c:pt idx="1110">
                  <c:v>0.26103949327062875</c:v>
                </c:pt>
                <c:pt idx="1111">
                  <c:v>0.26114288171537486</c:v>
                </c:pt>
                <c:pt idx="1112">
                  <c:v>0.2612590170773938</c:v>
                </c:pt>
                <c:pt idx="1113">
                  <c:v>0.26138870089089827</c:v>
                </c:pt>
                <c:pt idx="1114">
                  <c:v>0.26152480958107444</c:v>
                </c:pt>
                <c:pt idx="1115">
                  <c:v>0.26167906025979104</c:v>
                </c:pt>
                <c:pt idx="1116">
                  <c:v>0.26184917684428188</c:v>
                </c:pt>
                <c:pt idx="1117">
                  <c:v>0.26203037667124529</c:v>
                </c:pt>
                <c:pt idx="1118">
                  <c:v>0.26222858201138216</c:v>
                </c:pt>
                <c:pt idx="1119">
                  <c:v>0.26244841486565745</c:v>
                </c:pt>
                <c:pt idx="1120">
                  <c:v>0.2626616502534998</c:v>
                </c:pt>
                <c:pt idx="1121">
                  <c:v>0.26288717770421338</c:v>
                </c:pt>
                <c:pt idx="1122">
                  <c:v>0.26311682251740609</c:v>
                </c:pt>
                <c:pt idx="1123">
                  <c:v>0.26334588562269268</c:v>
                </c:pt>
                <c:pt idx="1124">
                  <c:v>0.26358342206057556</c:v>
                </c:pt>
                <c:pt idx="1125">
                  <c:v>0.26382630664673556</c:v>
                </c:pt>
                <c:pt idx="1126">
                  <c:v>0.26407258518453386</c:v>
                </c:pt>
                <c:pt idx="1127">
                  <c:v>0.26431534986055133</c:v>
                </c:pt>
                <c:pt idx="1128">
                  <c:v>0.26455859731080783</c:v>
                </c:pt>
                <c:pt idx="1129">
                  <c:v>0.26480426958486575</c:v>
                </c:pt>
                <c:pt idx="1130">
                  <c:v>0.26503813765276646</c:v>
                </c:pt>
                <c:pt idx="1131">
                  <c:v>0.2652652095402443</c:v>
                </c:pt>
                <c:pt idx="1132">
                  <c:v>0.26549508239575215</c:v>
                </c:pt>
                <c:pt idx="1133">
                  <c:v>0.26570692410751712</c:v>
                </c:pt>
                <c:pt idx="1134">
                  <c:v>0.26592535418049318</c:v>
                </c:pt>
                <c:pt idx="1135">
                  <c:v>0.26615242622743512</c:v>
                </c:pt>
                <c:pt idx="1136">
                  <c:v>0.26635233406351616</c:v>
                </c:pt>
                <c:pt idx="1137">
                  <c:v>0.26655327257663242</c:v>
                </c:pt>
                <c:pt idx="1138">
                  <c:v>0.26674873765374169</c:v>
                </c:pt>
                <c:pt idx="1139">
                  <c:v>0.26694057433286128</c:v>
                </c:pt>
                <c:pt idx="1140">
                  <c:v>0.26712195755722884</c:v>
                </c:pt>
                <c:pt idx="1141">
                  <c:v>0.26730411216276823</c:v>
                </c:pt>
                <c:pt idx="1142">
                  <c:v>0.26748672016813502</c:v>
                </c:pt>
                <c:pt idx="1143">
                  <c:v>0.26765627133498443</c:v>
                </c:pt>
                <c:pt idx="1144">
                  <c:v>0.26781328751285444</c:v>
                </c:pt>
                <c:pt idx="1145">
                  <c:v>0.26798397244874955</c:v>
                </c:pt>
                <c:pt idx="1146">
                  <c:v>0.26815643292797031</c:v>
                </c:pt>
                <c:pt idx="1147">
                  <c:v>0.26832539726412402</c:v>
                </c:pt>
                <c:pt idx="1148">
                  <c:v>0.26850009659358687</c:v>
                </c:pt>
                <c:pt idx="1149">
                  <c:v>0.26866101215608834</c:v>
                </c:pt>
                <c:pt idx="1150">
                  <c:v>0.26881265619692268</c:v>
                </c:pt>
                <c:pt idx="1151">
                  <c:v>0.26896254464751074</c:v>
                </c:pt>
                <c:pt idx="1152">
                  <c:v>0.26911225853122039</c:v>
                </c:pt>
                <c:pt idx="1153">
                  <c:v>0.26926363714436807</c:v>
                </c:pt>
                <c:pt idx="1154">
                  <c:v>0.26941516551257155</c:v>
                </c:pt>
                <c:pt idx="1155">
                  <c:v>0.26956343097934787</c:v>
                </c:pt>
                <c:pt idx="1156">
                  <c:v>0.26971278810350596</c:v>
                </c:pt>
                <c:pt idx="1157">
                  <c:v>0.2698661732664735</c:v>
                </c:pt>
                <c:pt idx="1158">
                  <c:v>0.27001232832095118</c:v>
                </c:pt>
                <c:pt idx="1159">
                  <c:v>0.2701538482205848</c:v>
                </c:pt>
                <c:pt idx="1160">
                  <c:v>0.27028865192882384</c:v>
                </c:pt>
                <c:pt idx="1161">
                  <c:v>0.2704146879499989</c:v>
                </c:pt>
                <c:pt idx="1162">
                  <c:v>0.27053640125838135</c:v>
                </c:pt>
                <c:pt idx="1163">
                  <c:v>0.2706527982928813</c:v>
                </c:pt>
                <c:pt idx="1164">
                  <c:v>0.27076513307150529</c:v>
                </c:pt>
                <c:pt idx="1165">
                  <c:v>0.2708689318921958</c:v>
                </c:pt>
                <c:pt idx="1166">
                  <c:v>0.27097916879050044</c:v>
                </c:pt>
                <c:pt idx="1167">
                  <c:v>0.27108777184617106</c:v>
                </c:pt>
                <c:pt idx="1168">
                  <c:v>0.27120027900364779</c:v>
                </c:pt>
                <c:pt idx="1169">
                  <c:v>0.27132038637518791</c:v>
                </c:pt>
                <c:pt idx="1170">
                  <c:v>0.27142422404137517</c:v>
                </c:pt>
                <c:pt idx="1171">
                  <c:v>0.27151838269673084</c:v>
                </c:pt>
                <c:pt idx="1172">
                  <c:v>0.2716194163360377</c:v>
                </c:pt>
                <c:pt idx="1173">
                  <c:v>0.27170772609434496</c:v>
                </c:pt>
                <c:pt idx="1174">
                  <c:v>0.27180320083271842</c:v>
                </c:pt>
                <c:pt idx="1175">
                  <c:v>0.27190800340894872</c:v>
                </c:pt>
                <c:pt idx="1176">
                  <c:v>0.27200397713137053</c:v>
                </c:pt>
                <c:pt idx="1177">
                  <c:v>0.27210562135019362</c:v>
                </c:pt>
                <c:pt idx="1178">
                  <c:v>0.27221664482331337</c:v>
                </c:pt>
                <c:pt idx="1179">
                  <c:v>0.27231216016754783</c:v>
                </c:pt>
                <c:pt idx="1180">
                  <c:v>0.27241175076064228</c:v>
                </c:pt>
                <c:pt idx="1181">
                  <c:v>0.27251046585438482</c:v>
                </c:pt>
                <c:pt idx="1182">
                  <c:v>0.2725970587820557</c:v>
                </c:pt>
                <c:pt idx="1183">
                  <c:v>0.2726868755280491</c:v>
                </c:pt>
                <c:pt idx="1184">
                  <c:v>0.27277846016143298</c:v>
                </c:pt>
                <c:pt idx="1185">
                  <c:v>0.27286089501294802</c:v>
                </c:pt>
                <c:pt idx="1186">
                  <c:v>0.27293890441672786</c:v>
                </c:pt>
                <c:pt idx="1187">
                  <c:v>0.27301293973012569</c:v>
                </c:pt>
                <c:pt idx="1188">
                  <c:v>0.2730808555533516</c:v>
                </c:pt>
                <c:pt idx="1189">
                  <c:v>0.27315719924703125</c:v>
                </c:pt>
                <c:pt idx="1190">
                  <c:v>0.27323389246513335</c:v>
                </c:pt>
                <c:pt idx="1191">
                  <c:v>0.27330775213908032</c:v>
                </c:pt>
                <c:pt idx="1192">
                  <c:v>0.27338457252978388</c:v>
                </c:pt>
                <c:pt idx="1193">
                  <c:v>0.27345772261128604</c:v>
                </c:pt>
                <c:pt idx="1194">
                  <c:v>0.27352440751872786</c:v>
                </c:pt>
                <c:pt idx="1195">
                  <c:v>0.27359530946818772</c:v>
                </c:pt>
                <c:pt idx="1196">
                  <c:v>0.27367258134550154</c:v>
                </c:pt>
                <c:pt idx="1197">
                  <c:v>0.27375428917098232</c:v>
                </c:pt>
                <c:pt idx="1198">
                  <c:v>0.27383893580827112</c:v>
                </c:pt>
                <c:pt idx="1199">
                  <c:v>0.27391940570428902</c:v>
                </c:pt>
                <c:pt idx="1200">
                  <c:v>0.27399195842839169</c:v>
                </c:pt>
                <c:pt idx="1201">
                  <c:v>0.27405316505718907</c:v>
                </c:pt>
                <c:pt idx="1202">
                  <c:v>0.27411074996173007</c:v>
                </c:pt>
                <c:pt idx="1203">
                  <c:v>0.27416942690613466</c:v>
                </c:pt>
                <c:pt idx="1204">
                  <c:v>0.27423204591450623</c:v>
                </c:pt>
                <c:pt idx="1205">
                  <c:v>0.27429480977899473</c:v>
                </c:pt>
                <c:pt idx="1206">
                  <c:v>0.2743599490132364</c:v>
                </c:pt>
                <c:pt idx="1207">
                  <c:v>0.27441868043631185</c:v>
                </c:pt>
                <c:pt idx="1208">
                  <c:v>0.27447587568933718</c:v>
                </c:pt>
                <c:pt idx="1209">
                  <c:v>0.27453219265051193</c:v>
                </c:pt>
                <c:pt idx="1210">
                  <c:v>0.27458403491869016</c:v>
                </c:pt>
                <c:pt idx="1211">
                  <c:v>0.27463014664488222</c:v>
                </c:pt>
                <c:pt idx="1212">
                  <c:v>0.27467627945079548</c:v>
                </c:pt>
                <c:pt idx="1213">
                  <c:v>0.27471519776396763</c:v>
                </c:pt>
                <c:pt idx="1214">
                  <c:v>0.2747587380596242</c:v>
                </c:pt>
                <c:pt idx="1215">
                  <c:v>0.27481629875626268</c:v>
                </c:pt>
                <c:pt idx="1216">
                  <c:v>0.27487220717432687</c:v>
                </c:pt>
                <c:pt idx="1217">
                  <c:v>0.27492505573549142</c:v>
                </c:pt>
                <c:pt idx="1218">
                  <c:v>0.27498672681267289</c:v>
                </c:pt>
                <c:pt idx="1219">
                  <c:v>0.27504174063132153</c:v>
                </c:pt>
                <c:pt idx="1220">
                  <c:v>0.27509109326394759</c:v>
                </c:pt>
                <c:pt idx="1221">
                  <c:v>0.27515395343467969</c:v>
                </c:pt>
                <c:pt idx="1222">
                  <c:v>0.27521225740744709</c:v>
                </c:pt>
                <c:pt idx="1223">
                  <c:v>0.27526027353262889</c:v>
                </c:pt>
                <c:pt idx="1224">
                  <c:v>0.27531157373443144</c:v>
                </c:pt>
                <c:pt idx="1225">
                  <c:v>0.27536478979816287</c:v>
                </c:pt>
                <c:pt idx="1226">
                  <c:v>0.27540980374546137</c:v>
                </c:pt>
                <c:pt idx="1227">
                  <c:v>0.27545783045903294</c:v>
                </c:pt>
                <c:pt idx="1228">
                  <c:v>0.27549975189415038</c:v>
                </c:pt>
                <c:pt idx="1229">
                  <c:v>0.27553392521901809</c:v>
                </c:pt>
                <c:pt idx="1230">
                  <c:v>0.27557304890114948</c:v>
                </c:pt>
                <c:pt idx="1231">
                  <c:v>0.27560288123196774</c:v>
                </c:pt>
                <c:pt idx="1232">
                  <c:v>0.27563746847347603</c:v>
                </c:pt>
                <c:pt idx="1233">
                  <c:v>0.2756816876780725</c:v>
                </c:pt>
                <c:pt idx="1234">
                  <c:v>0.27571475743675783</c:v>
                </c:pt>
                <c:pt idx="1235">
                  <c:v>0.27574881297125731</c:v>
                </c:pt>
                <c:pt idx="1236">
                  <c:v>0.27578168147114268</c:v>
                </c:pt>
                <c:pt idx="1237">
                  <c:v>0.27581439336048275</c:v>
                </c:pt>
                <c:pt idx="1238">
                  <c:v>0.27584876872634206</c:v>
                </c:pt>
                <c:pt idx="1239">
                  <c:v>0.27588027984064128</c:v>
                </c:pt>
                <c:pt idx="1240">
                  <c:v>0.275925671613582</c:v>
                </c:pt>
                <c:pt idx="1241">
                  <c:v>0.27597823538223393</c:v>
                </c:pt>
                <c:pt idx="1242">
                  <c:v>0.27601762190038326</c:v>
                </c:pt>
                <c:pt idx="1243">
                  <c:v>0.2760706944855712</c:v>
                </c:pt>
                <c:pt idx="1244">
                  <c:v>0.2761232926352894</c:v>
                </c:pt>
                <c:pt idx="1245">
                  <c:v>0.27616872408227267</c:v>
                </c:pt>
                <c:pt idx="1246">
                  <c:v>0.27622426501359693</c:v>
                </c:pt>
                <c:pt idx="1247">
                  <c:v>0.27626625121413056</c:v>
                </c:pt>
                <c:pt idx="1248">
                  <c:v>0.27629530970675814</c:v>
                </c:pt>
                <c:pt idx="1249">
                  <c:v>0.2763293708205169</c:v>
                </c:pt>
                <c:pt idx="1250">
                  <c:v>0.27636347492468966</c:v>
                </c:pt>
                <c:pt idx="1251">
                  <c:v>0.27640793538705427</c:v>
                </c:pt>
                <c:pt idx="1252">
                  <c:v>0.27647686206457323</c:v>
                </c:pt>
                <c:pt idx="1253">
                  <c:v>0.27652769958219342</c:v>
                </c:pt>
                <c:pt idx="1254">
                  <c:v>0.2765625698778667</c:v>
                </c:pt>
                <c:pt idx="1255">
                  <c:v>0.276586102004092</c:v>
                </c:pt>
                <c:pt idx="1256">
                  <c:v>0.27659780735985723</c:v>
                </c:pt>
                <c:pt idx="1257">
                  <c:v>0.27662261416650119</c:v>
                </c:pt>
                <c:pt idx="1258">
                  <c:v>0.27665031482723085</c:v>
                </c:pt>
                <c:pt idx="1259">
                  <c:v>0.27668137938811305</c:v>
                </c:pt>
                <c:pt idx="1260">
                  <c:v>0.27671828720513131</c:v>
                </c:pt>
                <c:pt idx="1261">
                  <c:v>0.2767490238734141</c:v>
                </c:pt>
                <c:pt idx="1262">
                  <c:v>0.27677566222708289</c:v>
                </c:pt>
                <c:pt idx="1263">
                  <c:v>0.27680546067240169</c:v>
                </c:pt>
                <c:pt idx="1264">
                  <c:v>0.27683534488762368</c:v>
                </c:pt>
                <c:pt idx="1265">
                  <c:v>0.27686531068217912</c:v>
                </c:pt>
                <c:pt idx="1266">
                  <c:v>0.27689750825793469</c:v>
                </c:pt>
                <c:pt idx="1267">
                  <c:v>0.27693529838062886</c:v>
                </c:pt>
                <c:pt idx="1268">
                  <c:v>0.27697906431041647</c:v>
                </c:pt>
                <c:pt idx="1269">
                  <c:v>0.27702346864937771</c:v>
                </c:pt>
                <c:pt idx="1270">
                  <c:v>0.27706706443320167</c:v>
                </c:pt>
                <c:pt idx="1271">
                  <c:v>0.27711183519040455</c:v>
                </c:pt>
                <c:pt idx="1272">
                  <c:v>0.27715450338261255</c:v>
                </c:pt>
                <c:pt idx="1273">
                  <c:v>0.27719079401650237</c:v>
                </c:pt>
                <c:pt idx="1274">
                  <c:v>0.27723064130438274</c:v>
                </c:pt>
                <c:pt idx="1275">
                  <c:v>0.27726935394807622</c:v>
                </c:pt>
                <c:pt idx="1276">
                  <c:v>0.27730954202266594</c:v>
                </c:pt>
                <c:pt idx="1277">
                  <c:v>0.27735077797713353</c:v>
                </c:pt>
                <c:pt idx="1278">
                  <c:v>0.27738521911769887</c:v>
                </c:pt>
                <c:pt idx="1279">
                  <c:v>0.27741821058714639</c:v>
                </c:pt>
                <c:pt idx="1280">
                  <c:v>0.27744796654044773</c:v>
                </c:pt>
                <c:pt idx="1281">
                  <c:v>0.27747723298949917</c:v>
                </c:pt>
                <c:pt idx="1282">
                  <c:v>0.2775019691230447</c:v>
                </c:pt>
                <c:pt idx="1283">
                  <c:v>0.27753808231477578</c:v>
                </c:pt>
                <c:pt idx="1284">
                  <c:v>0.27757729868763947</c:v>
                </c:pt>
                <c:pt idx="1285">
                  <c:v>0.27761111190414017</c:v>
                </c:pt>
                <c:pt idx="1286">
                  <c:v>0.27764575527805913</c:v>
                </c:pt>
                <c:pt idx="1287">
                  <c:v>0.27768056385747492</c:v>
                </c:pt>
                <c:pt idx="1288">
                  <c:v>0.27771767654409291</c:v>
                </c:pt>
                <c:pt idx="1289">
                  <c:v>0.27774848069536778</c:v>
                </c:pt>
                <c:pt idx="1290">
                  <c:v>0.27777445627550917</c:v>
                </c:pt>
                <c:pt idx="1291">
                  <c:v>0.27781721527710423</c:v>
                </c:pt>
                <c:pt idx="1292">
                  <c:v>0.27785952909176509</c:v>
                </c:pt>
                <c:pt idx="1293">
                  <c:v>0.27789836342667645</c:v>
                </c:pt>
                <c:pt idx="1294">
                  <c:v>0.27794451542738136</c:v>
                </c:pt>
                <c:pt idx="1295">
                  <c:v>0.27800043653870227</c:v>
                </c:pt>
                <c:pt idx="1296">
                  <c:v>0.2780398390231788</c:v>
                </c:pt>
                <c:pt idx="1297">
                  <c:v>0.27806855935674996</c:v>
                </c:pt>
                <c:pt idx="1298">
                  <c:v>0.2781077936368162</c:v>
                </c:pt>
                <c:pt idx="1299">
                  <c:v>0.27815348102464971</c:v>
                </c:pt>
                <c:pt idx="1300">
                  <c:v>0.27819607815640857</c:v>
                </c:pt>
                <c:pt idx="1301">
                  <c:v>0.27824881343573965</c:v>
                </c:pt>
                <c:pt idx="1302">
                  <c:v>0.27829610893024309</c:v>
                </c:pt>
                <c:pt idx="1303">
                  <c:v>0.27832993066626394</c:v>
                </c:pt>
                <c:pt idx="1304">
                  <c:v>0.27836414658232256</c:v>
                </c:pt>
                <c:pt idx="1305">
                  <c:v>0.27839387207826549</c:v>
                </c:pt>
                <c:pt idx="1306">
                  <c:v>0.27842566056455192</c:v>
                </c:pt>
                <c:pt idx="1307">
                  <c:v>0.27846849727733575</c:v>
                </c:pt>
                <c:pt idx="1308">
                  <c:v>0.27850794967872949</c:v>
                </c:pt>
                <c:pt idx="1309">
                  <c:v>0.27853746155201992</c:v>
                </c:pt>
                <c:pt idx="1310">
                  <c:v>0.27857480659268413</c:v>
                </c:pt>
                <c:pt idx="1311">
                  <c:v>0.27860588082478915</c:v>
                </c:pt>
                <c:pt idx="1312">
                  <c:v>0.27863372791516655</c:v>
                </c:pt>
                <c:pt idx="1313">
                  <c:v>0.27867948227419292</c:v>
                </c:pt>
                <c:pt idx="1314">
                  <c:v>0.27871919001406448</c:v>
                </c:pt>
                <c:pt idx="1315">
                  <c:v>0.27875131154569605</c:v>
                </c:pt>
                <c:pt idx="1316">
                  <c:v>0.27879929756770044</c:v>
                </c:pt>
                <c:pt idx="1317">
                  <c:v>0.27884408030257352</c:v>
                </c:pt>
                <c:pt idx="1318">
                  <c:v>0.27889218171469082</c:v>
                </c:pt>
                <c:pt idx="1319">
                  <c:v>0.2789515248571347</c:v>
                </c:pt>
                <c:pt idx="1320">
                  <c:v>0.27899051334290165</c:v>
                </c:pt>
                <c:pt idx="1321">
                  <c:v>0.27902717988369091</c:v>
                </c:pt>
                <c:pt idx="1322">
                  <c:v>0.27906220277344135</c:v>
                </c:pt>
                <c:pt idx="1323">
                  <c:v>0.2790940652582633</c:v>
                </c:pt>
                <c:pt idx="1324">
                  <c:v>0.27913480975797705</c:v>
                </c:pt>
                <c:pt idx="1325">
                  <c:v>0.27917076116958034</c:v>
                </c:pt>
                <c:pt idx="1326">
                  <c:v>0.27921794919976733</c:v>
                </c:pt>
                <c:pt idx="1327">
                  <c:v>0.27926801191870088</c:v>
                </c:pt>
                <c:pt idx="1328">
                  <c:v>0.27931972978037084</c:v>
                </c:pt>
                <c:pt idx="1329">
                  <c:v>0.27937776750429982</c:v>
                </c:pt>
                <c:pt idx="1330">
                  <c:v>0.27944083111414753</c:v>
                </c:pt>
                <c:pt idx="1331">
                  <c:v>0.27950377668171128</c:v>
                </c:pt>
                <c:pt idx="1332">
                  <c:v>0.27957067461488877</c:v>
                </c:pt>
                <c:pt idx="1333">
                  <c:v>0.27965529898411268</c:v>
                </c:pt>
                <c:pt idx="1334">
                  <c:v>0.27972555126757986</c:v>
                </c:pt>
                <c:pt idx="1335">
                  <c:v>0.27978980341951981</c:v>
                </c:pt>
                <c:pt idx="1336">
                  <c:v>0.27984851387764981</c:v>
                </c:pt>
                <c:pt idx="1337">
                  <c:v>0.27989403636441962</c:v>
                </c:pt>
                <c:pt idx="1338">
                  <c:v>0.27995073017635413</c:v>
                </c:pt>
                <c:pt idx="1339">
                  <c:v>0.28001326657436532</c:v>
                </c:pt>
                <c:pt idx="1340">
                  <c:v>0.2800700602427541</c:v>
                </c:pt>
                <c:pt idx="1341">
                  <c:v>0.2801303570406995</c:v>
                </c:pt>
                <c:pt idx="1342">
                  <c:v>0.28018325108066927</c:v>
                </c:pt>
                <c:pt idx="1343">
                  <c:v>0.28022336600013042</c:v>
                </c:pt>
                <c:pt idx="1344">
                  <c:v>0.28027223371360516</c:v>
                </c:pt>
                <c:pt idx="1345">
                  <c:v>0.2803314419435477</c:v>
                </c:pt>
                <c:pt idx="1346">
                  <c:v>0.28037340719602294</c:v>
                </c:pt>
                <c:pt idx="1347">
                  <c:v>0.28040591273504384</c:v>
                </c:pt>
                <c:pt idx="1348">
                  <c:v>0.28043942591807086</c:v>
                </c:pt>
                <c:pt idx="1349">
                  <c:v>0.28046460243259108</c:v>
                </c:pt>
                <c:pt idx="1350">
                  <c:v>0.28048928625606523</c:v>
                </c:pt>
                <c:pt idx="1351">
                  <c:v>0.2805205021841794</c:v>
                </c:pt>
                <c:pt idx="1352">
                  <c:v>0.28053869603030712</c:v>
                </c:pt>
                <c:pt idx="1353">
                  <c:v>0.28054336467543711</c:v>
                </c:pt>
                <c:pt idx="1354">
                  <c:v>0.2805489487605981</c:v>
                </c:pt>
                <c:pt idx="1355">
                  <c:v>0.28054608318627294</c:v>
                </c:pt>
                <c:pt idx="1356">
                  <c:v>0.28055303602390264</c:v>
                </c:pt>
                <c:pt idx="1357">
                  <c:v>0.28057436706043182</c:v>
                </c:pt>
                <c:pt idx="1358">
                  <c:v>0.28059200658224265</c:v>
                </c:pt>
                <c:pt idx="1359">
                  <c:v>0.28060043136580615</c:v>
                </c:pt>
                <c:pt idx="1360">
                  <c:v>0.28061079088462892</c:v>
                </c:pt>
                <c:pt idx="1361">
                  <c:v>0.28062142024688352</c:v>
                </c:pt>
                <c:pt idx="1362">
                  <c:v>0.28062782763115052</c:v>
                </c:pt>
                <c:pt idx="1363">
                  <c:v>0.28064701702741435</c:v>
                </c:pt>
                <c:pt idx="1364">
                  <c:v>0.28067136497136197</c:v>
                </c:pt>
                <c:pt idx="1365">
                  <c:v>0.28068152955656106</c:v>
                </c:pt>
                <c:pt idx="1366">
                  <c:v>0.28068569929684456</c:v>
                </c:pt>
                <c:pt idx="1367">
                  <c:v>0.28069014933217279</c:v>
                </c:pt>
                <c:pt idx="1368">
                  <c:v>0.28069587949530284</c:v>
                </c:pt>
                <c:pt idx="1369">
                  <c:v>0.28068880597899831</c:v>
                </c:pt>
                <c:pt idx="1370">
                  <c:v>0.28067199968294643</c:v>
                </c:pt>
                <c:pt idx="1371">
                  <c:v>0.28064409035487559</c:v>
                </c:pt>
                <c:pt idx="1372">
                  <c:v>0.2806056199979538</c:v>
                </c:pt>
                <c:pt idx="1373">
                  <c:v>0.28057445587152013</c:v>
                </c:pt>
                <c:pt idx="1374">
                  <c:v>0.28054013945428818</c:v>
                </c:pt>
                <c:pt idx="1375">
                  <c:v>0.28049692064819431</c:v>
                </c:pt>
                <c:pt idx="1376">
                  <c:v>0.28044425883248741</c:v>
                </c:pt>
                <c:pt idx="1377">
                  <c:v>0.28039314097693707</c:v>
                </c:pt>
                <c:pt idx="1378">
                  <c:v>0.28034201574451129</c:v>
                </c:pt>
                <c:pt idx="1379">
                  <c:v>0.28029685387579856</c:v>
                </c:pt>
                <c:pt idx="1380">
                  <c:v>0.28026904436704603</c:v>
                </c:pt>
                <c:pt idx="1381">
                  <c:v>0.28022947805702875</c:v>
                </c:pt>
                <c:pt idx="1382">
                  <c:v>0.28017639705567771</c:v>
                </c:pt>
                <c:pt idx="1383">
                  <c:v>0.28012028930461802</c:v>
                </c:pt>
                <c:pt idx="1384">
                  <c:v>0.28006235715084499</c:v>
                </c:pt>
                <c:pt idx="1385">
                  <c:v>0.280008247064083</c:v>
                </c:pt>
                <c:pt idx="1386">
                  <c:v>0.27995440769931318</c:v>
                </c:pt>
                <c:pt idx="1387">
                  <c:v>0.27988308587787075</c:v>
                </c:pt>
                <c:pt idx="1388">
                  <c:v>0.27980290114090428</c:v>
                </c:pt>
                <c:pt idx="1389">
                  <c:v>0.27972005775024128</c:v>
                </c:pt>
                <c:pt idx="1390">
                  <c:v>0.27963471431837944</c:v>
                </c:pt>
                <c:pt idx="1391">
                  <c:v>0.27956730814488978</c:v>
                </c:pt>
                <c:pt idx="1392">
                  <c:v>0.27950960013768467</c:v>
                </c:pt>
                <c:pt idx="1393">
                  <c:v>0.27945179261792735</c:v>
                </c:pt>
                <c:pt idx="1394">
                  <c:v>0.27940259701561659</c:v>
                </c:pt>
                <c:pt idx="1395">
                  <c:v>0.27934588038486952</c:v>
                </c:pt>
                <c:pt idx="1396">
                  <c:v>0.27928793421579373</c:v>
                </c:pt>
                <c:pt idx="1397">
                  <c:v>0.2792296225742526</c:v>
                </c:pt>
                <c:pt idx="1398">
                  <c:v>0.27916611137394892</c:v>
                </c:pt>
                <c:pt idx="1399">
                  <c:v>0.27911195774728265</c:v>
                </c:pt>
                <c:pt idx="1400">
                  <c:v>0.27906470632204489</c:v>
                </c:pt>
                <c:pt idx="1401">
                  <c:v>0.27900849506668401</c:v>
                </c:pt>
                <c:pt idx="1402">
                  <c:v>0.27895695059568709</c:v>
                </c:pt>
                <c:pt idx="1403">
                  <c:v>0.27889339706482491</c:v>
                </c:pt>
                <c:pt idx="1404">
                  <c:v>0.27881410163023129</c:v>
                </c:pt>
                <c:pt idx="1405">
                  <c:v>0.27875003094703771</c:v>
                </c:pt>
                <c:pt idx="1406">
                  <c:v>0.27868765116331601</c:v>
                </c:pt>
                <c:pt idx="1407">
                  <c:v>0.27862905200941518</c:v>
                </c:pt>
                <c:pt idx="1408">
                  <c:v>0.27858180584059</c:v>
                </c:pt>
                <c:pt idx="1409">
                  <c:v>0.27851780021285039</c:v>
                </c:pt>
                <c:pt idx="1410">
                  <c:v>0.27844458529210381</c:v>
                </c:pt>
                <c:pt idx="1411">
                  <c:v>0.27838175795526915</c:v>
                </c:pt>
                <c:pt idx="1412">
                  <c:v>0.27831392822327122</c:v>
                </c:pt>
                <c:pt idx="1413">
                  <c:v>0.27825597893470611</c:v>
                </c:pt>
                <c:pt idx="1414">
                  <c:v>0.27821551111620335</c:v>
                </c:pt>
                <c:pt idx="1415">
                  <c:v>0.27815198298120408</c:v>
                </c:pt>
                <c:pt idx="1416">
                  <c:v>0.27807638922554689</c:v>
                </c:pt>
                <c:pt idx="1417">
                  <c:v>0.278008457720331</c:v>
                </c:pt>
                <c:pt idx="1418">
                  <c:v>0.27793217270315168</c:v>
                </c:pt>
                <c:pt idx="1419">
                  <c:v>0.27786507154725432</c:v>
                </c:pt>
                <c:pt idx="1420">
                  <c:v>0.27780859119384982</c:v>
                </c:pt>
                <c:pt idx="1421">
                  <c:v>0.27774942550422993</c:v>
                </c:pt>
                <c:pt idx="1422">
                  <c:v>0.27768708577081397</c:v>
                </c:pt>
                <c:pt idx="1423">
                  <c:v>0.2776304269246801</c:v>
                </c:pt>
                <c:pt idx="1424">
                  <c:v>0.27757232719180441</c:v>
                </c:pt>
                <c:pt idx="1425">
                  <c:v>0.27751864149118094</c:v>
                </c:pt>
                <c:pt idx="1426">
                  <c:v>0.27746981608333771</c:v>
                </c:pt>
                <c:pt idx="1427">
                  <c:v>0.27740717520567443</c:v>
                </c:pt>
                <c:pt idx="1428">
                  <c:v>0.27734951287582393</c:v>
                </c:pt>
                <c:pt idx="1429">
                  <c:v>0.27729620491650236</c:v>
                </c:pt>
                <c:pt idx="1430">
                  <c:v>0.27723489100589122</c:v>
                </c:pt>
                <c:pt idx="1431">
                  <c:v>0.27717706072938059</c:v>
                </c:pt>
                <c:pt idx="1432">
                  <c:v>0.27712453430687373</c:v>
                </c:pt>
                <c:pt idx="1433">
                  <c:v>0.27708243193899412</c:v>
                </c:pt>
                <c:pt idx="1434">
                  <c:v>0.27705235791959409</c:v>
                </c:pt>
                <c:pt idx="1435">
                  <c:v>0.27704486807427237</c:v>
                </c:pt>
                <c:pt idx="1436">
                  <c:v>0.27702822869115767</c:v>
                </c:pt>
                <c:pt idx="1437">
                  <c:v>0.27699405693698748</c:v>
                </c:pt>
                <c:pt idx="1438">
                  <c:v>0.2769603030822792</c:v>
                </c:pt>
                <c:pt idx="1439">
                  <c:v>0.27693624616999207</c:v>
                </c:pt>
                <c:pt idx="1440">
                  <c:v>0.2769237900691951</c:v>
                </c:pt>
                <c:pt idx="1441">
                  <c:v>0.27689874501329387</c:v>
                </c:pt>
                <c:pt idx="1442">
                  <c:v>0.27689561271379026</c:v>
                </c:pt>
                <c:pt idx="1443">
                  <c:v>0.27688780625310949</c:v>
                </c:pt>
                <c:pt idx="1444">
                  <c:v>0.27687462051228334</c:v>
                </c:pt>
                <c:pt idx="1445">
                  <c:v>0.27688647792666127</c:v>
                </c:pt>
                <c:pt idx="1446">
                  <c:v>0.27690938781426683</c:v>
                </c:pt>
                <c:pt idx="1447">
                  <c:v>0.27693414389653648</c:v>
                </c:pt>
                <c:pt idx="1448">
                  <c:v>0.27696076275910314</c:v>
                </c:pt>
                <c:pt idx="1449">
                  <c:v>0.27698958790100786</c:v>
                </c:pt>
                <c:pt idx="1450">
                  <c:v>0.27701326764857659</c:v>
                </c:pt>
                <c:pt idx="1451">
                  <c:v>0.2770431748705422</c:v>
                </c:pt>
                <c:pt idx="1452">
                  <c:v>0.27707756413193702</c:v>
                </c:pt>
                <c:pt idx="1453">
                  <c:v>0.27708263385631832</c:v>
                </c:pt>
                <c:pt idx="1454">
                  <c:v>0.27706408485948586</c:v>
                </c:pt>
                <c:pt idx="1455">
                  <c:v>0.27708026941086539</c:v>
                </c:pt>
                <c:pt idx="1456">
                  <c:v>0.27709159128477118</c:v>
                </c:pt>
                <c:pt idx="1457">
                  <c:v>0.27711691859521298</c:v>
                </c:pt>
                <c:pt idx="1458">
                  <c:v>0.27717378101414447</c:v>
                </c:pt>
                <c:pt idx="1459">
                  <c:v>0.27718340828679144</c:v>
                </c:pt>
                <c:pt idx="1460">
                  <c:v>0.27722550180357231</c:v>
                </c:pt>
                <c:pt idx="1461">
                  <c:v>0.27728464629018951</c:v>
                </c:pt>
                <c:pt idx="1462">
                  <c:v>0.2773363971708831</c:v>
                </c:pt>
                <c:pt idx="1463">
                  <c:v>0.27737132776178741</c:v>
                </c:pt>
                <c:pt idx="1464">
                  <c:v>0.27746399477036982</c:v>
                </c:pt>
                <c:pt idx="1465">
                  <c:v>0.27757709544109249</c:v>
                </c:pt>
                <c:pt idx="1466">
                  <c:v>0.27763447659435164</c:v>
                </c:pt>
                <c:pt idx="1467">
                  <c:v>0.27768074976424079</c:v>
                </c:pt>
                <c:pt idx="1468">
                  <c:v>0.27768478978023559</c:v>
                </c:pt>
                <c:pt idx="1469">
                  <c:v>0.27769356028362741</c:v>
                </c:pt>
                <c:pt idx="1470">
                  <c:v>0.27764777328260976</c:v>
                </c:pt>
                <c:pt idx="1471">
                  <c:v>0.27764929945666633</c:v>
                </c:pt>
                <c:pt idx="1472">
                  <c:v>0.27766926130311509</c:v>
                </c:pt>
                <c:pt idx="1473">
                  <c:v>0.27772434867074464</c:v>
                </c:pt>
                <c:pt idx="1474">
                  <c:v>0.2778041457234286</c:v>
                </c:pt>
                <c:pt idx="1475">
                  <c:v>0.27785580788352177</c:v>
                </c:pt>
                <c:pt idx="1476">
                  <c:v>0.27788452090024723</c:v>
                </c:pt>
                <c:pt idx="1477">
                  <c:v>0.27791004305887429</c:v>
                </c:pt>
                <c:pt idx="1478">
                  <c:v>0.27791303340510293</c:v>
                </c:pt>
                <c:pt idx="1479">
                  <c:v>0.27785056891303284</c:v>
                </c:pt>
                <c:pt idx="1480">
                  <c:v>0.27785048689167319</c:v>
                </c:pt>
                <c:pt idx="1481">
                  <c:v>0.27789571094847226</c:v>
                </c:pt>
                <c:pt idx="1482">
                  <c:v>0.27789341188278666</c:v>
                </c:pt>
                <c:pt idx="1483">
                  <c:v>0.27792554195217206</c:v>
                </c:pt>
                <c:pt idx="1484">
                  <c:v>0.27794820895681083</c:v>
                </c:pt>
                <c:pt idx="1485">
                  <c:v>0.27791137529773569</c:v>
                </c:pt>
                <c:pt idx="1486">
                  <c:v>0.27789767812785526</c:v>
                </c:pt>
                <c:pt idx="1487">
                  <c:v>0.277875232653155</c:v>
                </c:pt>
                <c:pt idx="1488">
                  <c:v>0.27783239984765523</c:v>
                </c:pt>
                <c:pt idx="1489">
                  <c:v>0.27778929897725746</c:v>
                </c:pt>
                <c:pt idx="1490">
                  <c:v>0.27777427217599743</c:v>
                </c:pt>
                <c:pt idx="1491">
                  <c:v>0.27771520621181583</c:v>
                </c:pt>
                <c:pt idx="1492">
                  <c:v>0.27760997082371119</c:v>
                </c:pt>
                <c:pt idx="1493">
                  <c:v>0.27751221871973841</c:v>
                </c:pt>
                <c:pt idx="1494">
                  <c:v>0.27738109287365631</c:v>
                </c:pt>
                <c:pt idx="1495">
                  <c:v>0.27724373060830526</c:v>
                </c:pt>
                <c:pt idx="1496">
                  <c:v>0.27713842822811446</c:v>
                </c:pt>
                <c:pt idx="1497">
                  <c:v>0.27707335319703214</c:v>
                </c:pt>
                <c:pt idx="1498">
                  <c:v>0.2769679170598619</c:v>
                </c:pt>
                <c:pt idx="1499">
                  <c:v>0.27685224944795883</c:v>
                </c:pt>
                <c:pt idx="1500">
                  <c:v>0.27672668979554188</c:v>
                </c:pt>
                <c:pt idx="1501">
                  <c:v>0.27658996780998174</c:v>
                </c:pt>
                <c:pt idx="1502">
                  <c:v>0.27642034341632843</c:v>
                </c:pt>
                <c:pt idx="1503">
                  <c:v>0.27618282448489517</c:v>
                </c:pt>
                <c:pt idx="1504">
                  <c:v>0.27597548723072701</c:v>
                </c:pt>
                <c:pt idx="1505">
                  <c:v>0.27571974429458185</c:v>
                </c:pt>
                <c:pt idx="1506">
                  <c:v>0.2754384557184188</c:v>
                </c:pt>
                <c:pt idx="1507">
                  <c:v>0.27515987381247786</c:v>
                </c:pt>
                <c:pt idx="1508">
                  <c:v>0.27490168269181964</c:v>
                </c:pt>
                <c:pt idx="1509">
                  <c:v>0.2745878917209934</c:v>
                </c:pt>
                <c:pt idx="1510">
                  <c:v>0.27426754521859936</c:v>
                </c:pt>
                <c:pt idx="1511">
                  <c:v>0.27388254673653556</c:v>
                </c:pt>
                <c:pt idx="1512">
                  <c:v>0.27344244486669583</c:v>
                </c:pt>
                <c:pt idx="1513">
                  <c:v>0.2730387749474727</c:v>
                </c:pt>
                <c:pt idx="1514">
                  <c:v>0.2725398385106414</c:v>
                </c:pt>
                <c:pt idx="1515">
                  <c:v>0.27198798782466699</c:v>
                </c:pt>
                <c:pt idx="1516">
                  <c:v>0.27138519242770914</c:v>
                </c:pt>
                <c:pt idx="1517">
                  <c:v>0.27073534318168463</c:v>
                </c:pt>
                <c:pt idx="1518">
                  <c:v>0.27001181814553932</c:v>
                </c:pt>
                <c:pt idx="1519">
                  <c:v>0.26924487837706218</c:v>
                </c:pt>
                <c:pt idx="1520">
                  <c:v>0.26838714954032028</c:v>
                </c:pt>
                <c:pt idx="1521">
                  <c:v>0.26747300843144067</c:v>
                </c:pt>
                <c:pt idx="1522">
                  <c:v>0.26645342747210204</c:v>
                </c:pt>
                <c:pt idx="1523">
                  <c:v>0.26533982600328487</c:v>
                </c:pt>
                <c:pt idx="1524">
                  <c:v>0.26415234910429158</c:v>
                </c:pt>
                <c:pt idx="1525">
                  <c:v>0.26289131871452359</c:v>
                </c:pt>
                <c:pt idx="1526">
                  <c:v>0.26155638565043288</c:v>
                </c:pt>
                <c:pt idx="1527">
                  <c:v>0.26013448591980665</c:v>
                </c:pt>
                <c:pt idx="1528">
                  <c:v>0.25866007983411027</c:v>
                </c:pt>
                <c:pt idx="1529">
                  <c:v>0.25707483757029154</c:v>
                </c:pt>
                <c:pt idx="1530">
                  <c:v>0.25541966837515589</c:v>
                </c:pt>
                <c:pt idx="1531">
                  <c:v>0.25365561908004963</c:v>
                </c:pt>
                <c:pt idx="1532">
                  <c:v>0.25179257337033928</c:v>
                </c:pt>
                <c:pt idx="1533">
                  <c:v>0.24982870918597658</c:v>
                </c:pt>
                <c:pt idx="1534">
                  <c:v>0.2477603210963546</c:v>
                </c:pt>
                <c:pt idx="1535">
                  <c:v>0.24555056325614069</c:v>
                </c:pt>
                <c:pt idx="1536">
                  <c:v>0.24328144090152559</c:v>
                </c:pt>
                <c:pt idx="1537">
                  <c:v>0.24094331957376527</c:v>
                </c:pt>
                <c:pt idx="1538">
                  <c:v>0.23845659533800756</c:v>
                </c:pt>
                <c:pt idx="1539">
                  <c:v>0.23580228786479207</c:v>
                </c:pt>
                <c:pt idx="1540">
                  <c:v>0.23314148321643677</c:v>
                </c:pt>
                <c:pt idx="1541">
                  <c:v>0.23028153581014524</c:v>
                </c:pt>
                <c:pt idx="1542">
                  <c:v>0.22748164388500791</c:v>
                </c:pt>
                <c:pt idx="1543">
                  <c:v>0.22468180360461901</c:v>
                </c:pt>
                <c:pt idx="1544">
                  <c:v>0.22184978292284949</c:v>
                </c:pt>
                <c:pt idx="1545">
                  <c:v>0.21905867591588127</c:v>
                </c:pt>
                <c:pt idx="1546">
                  <c:v>0.21626037557207889</c:v>
                </c:pt>
                <c:pt idx="1547">
                  <c:v>0.21351122296486946</c:v>
                </c:pt>
                <c:pt idx="1548">
                  <c:v>0.21071176552138482</c:v>
                </c:pt>
                <c:pt idx="1549">
                  <c:v>0.2080871750162038</c:v>
                </c:pt>
                <c:pt idx="1550">
                  <c:v>0.20543017770900873</c:v>
                </c:pt>
                <c:pt idx="1551">
                  <c:v>0.20304411306886036</c:v>
                </c:pt>
                <c:pt idx="1552">
                  <c:v>0.20082707444906722</c:v>
                </c:pt>
                <c:pt idx="1553">
                  <c:v>0.19878865267585269</c:v>
                </c:pt>
                <c:pt idx="1554">
                  <c:v>0.1970046026548892</c:v>
                </c:pt>
                <c:pt idx="1555">
                  <c:v>0.19545500293650583</c:v>
                </c:pt>
                <c:pt idx="1556">
                  <c:v>0.19410068635193814</c:v>
                </c:pt>
                <c:pt idx="1557">
                  <c:v>0.19294975543824422</c:v>
                </c:pt>
                <c:pt idx="1558">
                  <c:v>0.19203673074726405</c:v>
                </c:pt>
                <c:pt idx="1559">
                  <c:v>0.19136202346039555</c:v>
                </c:pt>
                <c:pt idx="1560">
                  <c:v>0.1908549268599429</c:v>
                </c:pt>
                <c:pt idx="1561">
                  <c:v>0.19060687215937797</c:v>
                </c:pt>
                <c:pt idx="1562">
                  <c:v>0.19050851945828881</c:v>
                </c:pt>
                <c:pt idx="1563">
                  <c:v>0.19059669889670369</c:v>
                </c:pt>
                <c:pt idx="1564">
                  <c:v>0.19084610573597191</c:v>
                </c:pt>
                <c:pt idx="1565">
                  <c:v>0.19120498308269451</c:v>
                </c:pt>
                <c:pt idx="1566">
                  <c:v>0.19175691297307185</c:v>
                </c:pt>
                <c:pt idx="1567">
                  <c:v>0.19233060666449586</c:v>
                </c:pt>
                <c:pt idx="1568">
                  <c:v>0.19302534461939205</c:v>
                </c:pt>
                <c:pt idx="1569">
                  <c:v>0.19375242018759289</c:v>
                </c:pt>
                <c:pt idx="1570">
                  <c:v>0.19458870754230753</c:v>
                </c:pt>
                <c:pt idx="1571">
                  <c:v>0.19541016564530903</c:v>
                </c:pt>
                <c:pt idx="1572">
                  <c:v>0.19628619010142234</c:v>
                </c:pt>
                <c:pt idx="1573">
                  <c:v>0.19716451044687208</c:v>
                </c:pt>
                <c:pt idx="1574">
                  <c:v>0.19808390222574915</c:v>
                </c:pt>
                <c:pt idx="1575">
                  <c:v>0.19897047462723275</c:v>
                </c:pt>
                <c:pt idx="1576">
                  <c:v>0.19986879736071297</c:v>
                </c:pt>
                <c:pt idx="1577">
                  <c:v>0.2007971485685717</c:v>
                </c:pt>
                <c:pt idx="1578">
                  <c:v>0.20168817698403749</c:v>
                </c:pt>
                <c:pt idx="1579">
                  <c:v>0.20257696311112558</c:v>
                </c:pt>
                <c:pt idx="1580">
                  <c:v>0.20342406897115839</c:v>
                </c:pt>
                <c:pt idx="1581">
                  <c:v>0.20424426305422747</c:v>
                </c:pt>
                <c:pt idx="1582">
                  <c:v>0.2050560792247543</c:v>
                </c:pt>
                <c:pt idx="1583">
                  <c:v>0.20583331619012027</c:v>
                </c:pt>
                <c:pt idx="1584">
                  <c:v>0.20660629651340226</c:v>
                </c:pt>
                <c:pt idx="1585">
                  <c:v>0.20737319894940351</c:v>
                </c:pt>
                <c:pt idx="1586">
                  <c:v>0.2081507611697343</c:v>
                </c:pt>
                <c:pt idx="1587">
                  <c:v>0.20887822800696942</c:v>
                </c:pt>
                <c:pt idx="1588">
                  <c:v>0.2095762899172626</c:v>
                </c:pt>
                <c:pt idx="1589">
                  <c:v>0.210271790826107</c:v>
                </c:pt>
                <c:pt idx="1590">
                  <c:v>0.21094938256331555</c:v>
                </c:pt>
                <c:pt idx="1591">
                  <c:v>0.21160878740741543</c:v>
                </c:pt>
                <c:pt idx="1592">
                  <c:v>0.2122630597829597</c:v>
                </c:pt>
                <c:pt idx="1593">
                  <c:v>0.21289084800414412</c:v>
                </c:pt>
                <c:pt idx="1594">
                  <c:v>0.21348663696318812</c:v>
                </c:pt>
                <c:pt idx="1595">
                  <c:v>0.21407096889368146</c:v>
                </c:pt>
                <c:pt idx="1596">
                  <c:v>0.21464477896149692</c:v>
                </c:pt>
                <c:pt idx="1597">
                  <c:v>0.21520811903913772</c:v>
                </c:pt>
                <c:pt idx="1598">
                  <c:v>0.21575307338148067</c:v>
                </c:pt>
                <c:pt idx="1599">
                  <c:v>0.2162713757706631</c:v>
                </c:pt>
                <c:pt idx="1600">
                  <c:v>0.21680335099699974</c:v>
                </c:pt>
                <c:pt idx="1601">
                  <c:v>0.2173209709498585</c:v>
                </c:pt>
                <c:pt idx="1602">
                  <c:v>0.21784824934249022</c:v>
                </c:pt>
                <c:pt idx="1603">
                  <c:v>0.21839291916152417</c:v>
                </c:pt>
                <c:pt idx="1604">
                  <c:v>0.21892291858046553</c:v>
                </c:pt>
                <c:pt idx="1605">
                  <c:v>0.21945664421606537</c:v>
                </c:pt>
                <c:pt idx="1606">
                  <c:v>0.21996676290450201</c:v>
                </c:pt>
                <c:pt idx="1607">
                  <c:v>0.22044805735720496</c:v>
                </c:pt>
                <c:pt idx="1608">
                  <c:v>0.2209567820822266</c:v>
                </c:pt>
                <c:pt idx="1609">
                  <c:v>0.22145838612364233</c:v>
                </c:pt>
                <c:pt idx="1610">
                  <c:v>0.22194369501535396</c:v>
                </c:pt>
                <c:pt idx="1611">
                  <c:v>0.22245994960610363</c:v>
                </c:pt>
                <c:pt idx="1612">
                  <c:v>0.22300153365838174</c:v>
                </c:pt>
                <c:pt idx="1613">
                  <c:v>0.22352497099208457</c:v>
                </c:pt>
                <c:pt idx="1614">
                  <c:v>0.22405865118939325</c:v>
                </c:pt>
                <c:pt idx="1615">
                  <c:v>0.22458665411736045</c:v>
                </c:pt>
                <c:pt idx="1616">
                  <c:v>0.22509845067611531</c:v>
                </c:pt>
                <c:pt idx="1617">
                  <c:v>0.22562773835178354</c:v>
                </c:pt>
                <c:pt idx="1618">
                  <c:v>0.22616993332455534</c:v>
                </c:pt>
                <c:pt idx="1619">
                  <c:v>0.22669399838155227</c:v>
                </c:pt>
                <c:pt idx="1620">
                  <c:v>0.2272246223036036</c:v>
                </c:pt>
                <c:pt idx="1621">
                  <c:v>0.22775716177315911</c:v>
                </c:pt>
                <c:pt idx="1622">
                  <c:v>0.22829221503725672</c:v>
                </c:pt>
                <c:pt idx="1623">
                  <c:v>0.22882798427301906</c:v>
                </c:pt>
                <c:pt idx="1624">
                  <c:v>0.22936483801750115</c:v>
                </c:pt>
                <c:pt idx="1625">
                  <c:v>0.22989367042956399</c:v>
                </c:pt>
                <c:pt idx="1626">
                  <c:v>0.23044109007671346</c:v>
                </c:pt>
                <c:pt idx="1627">
                  <c:v>0.231003723994646</c:v>
                </c:pt>
                <c:pt idx="1628">
                  <c:v>0.23155828577494178</c:v>
                </c:pt>
                <c:pt idx="1629">
                  <c:v>0.23212883626298988</c:v>
                </c:pt>
                <c:pt idx="1630">
                  <c:v>0.23271398911488519</c:v>
                </c:pt>
                <c:pt idx="1631">
                  <c:v>0.23326823468185579</c:v>
                </c:pt>
                <c:pt idx="1632">
                  <c:v>0.23380164824539207</c:v>
                </c:pt>
                <c:pt idx="1633">
                  <c:v>0.23435339528929341</c:v>
                </c:pt>
                <c:pt idx="1634">
                  <c:v>0.23489041546076894</c:v>
                </c:pt>
                <c:pt idx="1635">
                  <c:v>0.2354528589589602</c:v>
                </c:pt>
                <c:pt idx="1636">
                  <c:v>0.23605051986510148</c:v>
                </c:pt>
                <c:pt idx="1637">
                  <c:v>0.23662254772886268</c:v>
                </c:pt>
                <c:pt idx="1638">
                  <c:v>0.23717978522649008</c:v>
                </c:pt>
                <c:pt idx="1639">
                  <c:v>0.23775224453721558</c:v>
                </c:pt>
                <c:pt idx="1640">
                  <c:v>0.23833089938059612</c:v>
                </c:pt>
                <c:pt idx="1641">
                  <c:v>0.23890031488091287</c:v>
                </c:pt>
                <c:pt idx="1642">
                  <c:v>0.23946865200767817</c:v>
                </c:pt>
                <c:pt idx="1643">
                  <c:v>0.24005062809515987</c:v>
                </c:pt>
                <c:pt idx="1644">
                  <c:v>0.24061502800689669</c:v>
                </c:pt>
                <c:pt idx="1645">
                  <c:v>0.24114867809993842</c:v>
                </c:pt>
                <c:pt idx="1646">
                  <c:v>0.24171994559331364</c:v>
                </c:pt>
                <c:pt idx="1647">
                  <c:v>0.24231821582449883</c:v>
                </c:pt>
                <c:pt idx="1648">
                  <c:v>0.24289423413302222</c:v>
                </c:pt>
                <c:pt idx="1649">
                  <c:v>0.24347025345441861</c:v>
                </c:pt>
                <c:pt idx="1650">
                  <c:v>0.24405209068576686</c:v>
                </c:pt>
                <c:pt idx="1651">
                  <c:v>0.2446153579328838</c:v>
                </c:pt>
                <c:pt idx="1652">
                  <c:v>0.24519512106854521</c:v>
                </c:pt>
                <c:pt idx="1653">
                  <c:v>0.24579420397623686</c:v>
                </c:pt>
                <c:pt idx="1654">
                  <c:v>0.24639874617920529</c:v>
                </c:pt>
                <c:pt idx="1655">
                  <c:v>0.24697450585090963</c:v>
                </c:pt>
                <c:pt idx="1656">
                  <c:v>0.24754644277800261</c:v>
                </c:pt>
                <c:pt idx="1657">
                  <c:v>0.24809283919955452</c:v>
                </c:pt>
                <c:pt idx="1658">
                  <c:v>0.24859959154560882</c:v>
                </c:pt>
                <c:pt idx="1659">
                  <c:v>0.24913707474623772</c:v>
                </c:pt>
                <c:pt idx="1660">
                  <c:v>0.24966965201861333</c:v>
                </c:pt>
                <c:pt idx="1661">
                  <c:v>0.25021055408078552</c:v>
                </c:pt>
                <c:pt idx="1662">
                  <c:v>0.25077729205149341</c:v>
                </c:pt>
                <c:pt idx="1663">
                  <c:v>0.25132487927571162</c:v>
                </c:pt>
                <c:pt idx="1664">
                  <c:v>0.25187227836401899</c:v>
                </c:pt>
                <c:pt idx="1665">
                  <c:v>0.25240213920087923</c:v>
                </c:pt>
                <c:pt idx="1666">
                  <c:v>0.25291120763164193</c:v>
                </c:pt>
                <c:pt idx="1667">
                  <c:v>0.25342170874938047</c:v>
                </c:pt>
                <c:pt idx="1668">
                  <c:v>0.25390926574195666</c:v>
                </c:pt>
                <c:pt idx="1669">
                  <c:v>0.2543624775505739</c:v>
                </c:pt>
                <c:pt idx="1670">
                  <c:v>0.25483840911717515</c:v>
                </c:pt>
                <c:pt idx="1671">
                  <c:v>0.25530529769976523</c:v>
                </c:pt>
                <c:pt idx="1672">
                  <c:v>0.25578126583464011</c:v>
                </c:pt>
                <c:pt idx="1673">
                  <c:v>0.25627971540894978</c:v>
                </c:pt>
                <c:pt idx="1674">
                  <c:v>0.25675481619496682</c:v>
                </c:pt>
                <c:pt idx="1675">
                  <c:v>0.25721968313121119</c:v>
                </c:pt>
                <c:pt idx="1676">
                  <c:v>0.25768762726895561</c:v>
                </c:pt>
                <c:pt idx="1677">
                  <c:v>0.25815967469378392</c:v>
                </c:pt>
                <c:pt idx="1678">
                  <c:v>0.25860282526929845</c:v>
                </c:pt>
                <c:pt idx="1679">
                  <c:v>0.25902942440209303</c:v>
                </c:pt>
                <c:pt idx="1680">
                  <c:v>0.25948460079841257</c:v>
                </c:pt>
                <c:pt idx="1681">
                  <c:v>0.25992195411461966</c:v>
                </c:pt>
                <c:pt idx="1682">
                  <c:v>0.26033974155199252</c:v>
                </c:pt>
                <c:pt idx="1683">
                  <c:v>0.26076637921610674</c:v>
                </c:pt>
                <c:pt idx="1684">
                  <c:v>0.26120985425687815</c:v>
                </c:pt>
                <c:pt idx="1685">
                  <c:v>0.26161714256389662</c:v>
                </c:pt>
                <c:pt idx="1686">
                  <c:v>0.26198885509455078</c:v>
                </c:pt>
                <c:pt idx="1687">
                  <c:v>0.26239066261086258</c:v>
                </c:pt>
                <c:pt idx="1688">
                  <c:v>0.26279574037442943</c:v>
                </c:pt>
                <c:pt idx="1689">
                  <c:v>0.26319659410779467</c:v>
                </c:pt>
                <c:pt idx="1690">
                  <c:v>0.26359721643813722</c:v>
                </c:pt>
                <c:pt idx="1691">
                  <c:v>0.26399314777290911</c:v>
                </c:pt>
                <c:pt idx="1692">
                  <c:v>0.26433917657218325</c:v>
                </c:pt>
                <c:pt idx="1693">
                  <c:v>0.26468279495967179</c:v>
                </c:pt>
                <c:pt idx="1694">
                  <c:v>0.26502190809843879</c:v>
                </c:pt>
                <c:pt idx="1695">
                  <c:v>0.26533736248264778</c:v>
                </c:pt>
                <c:pt idx="1696">
                  <c:v>0.26568171679755909</c:v>
                </c:pt>
                <c:pt idx="1697">
                  <c:v>0.26604187641741667</c:v>
                </c:pt>
                <c:pt idx="1698">
                  <c:v>0.26638487505961955</c:v>
                </c:pt>
                <c:pt idx="1699">
                  <c:v>0.26673949440406897</c:v>
                </c:pt>
                <c:pt idx="1700">
                  <c:v>0.26707934190782329</c:v>
                </c:pt>
                <c:pt idx="1701">
                  <c:v>0.26739575880906113</c:v>
                </c:pt>
                <c:pt idx="1702">
                  <c:v>0.26772188723205892</c:v>
                </c:pt>
                <c:pt idx="1703">
                  <c:v>0.26806046445911486</c:v>
                </c:pt>
                <c:pt idx="1704">
                  <c:v>0.26839110270788918</c:v>
                </c:pt>
                <c:pt idx="1705">
                  <c:v>0.26870125030266251</c:v>
                </c:pt>
                <c:pt idx="1706">
                  <c:v>0.26898480092163296</c:v>
                </c:pt>
                <c:pt idx="1707">
                  <c:v>0.26927630814425701</c:v>
                </c:pt>
                <c:pt idx="1708">
                  <c:v>0.2695507022010088</c:v>
                </c:pt>
                <c:pt idx="1709">
                  <c:v>0.26983018894691918</c:v>
                </c:pt>
                <c:pt idx="1710">
                  <c:v>0.27011497716180205</c:v>
                </c:pt>
                <c:pt idx="1711">
                  <c:v>0.27039558298371075</c:v>
                </c:pt>
                <c:pt idx="1712">
                  <c:v>0.27065369618143481</c:v>
                </c:pt>
                <c:pt idx="1713">
                  <c:v>0.27093596346629351</c:v>
                </c:pt>
                <c:pt idx="1714">
                  <c:v>0.27123849181276294</c:v>
                </c:pt>
                <c:pt idx="1715">
                  <c:v>0.27154030684944586</c:v>
                </c:pt>
                <c:pt idx="1716">
                  <c:v>0.27182031917933469</c:v>
                </c:pt>
                <c:pt idx="1717">
                  <c:v>0.27206898629221371</c:v>
                </c:pt>
                <c:pt idx="1718">
                  <c:v>0.27229669360836134</c:v>
                </c:pt>
                <c:pt idx="1719">
                  <c:v>0.27252274892640987</c:v>
                </c:pt>
                <c:pt idx="1720">
                  <c:v>0.27276684698144738</c:v>
                </c:pt>
                <c:pt idx="1721">
                  <c:v>0.273003009241646</c:v>
                </c:pt>
                <c:pt idx="1722">
                  <c:v>0.27326524969418892</c:v>
                </c:pt>
                <c:pt idx="1723">
                  <c:v>0.27355172159593211</c:v>
                </c:pt>
                <c:pt idx="1724">
                  <c:v>0.2738083625210655</c:v>
                </c:pt>
                <c:pt idx="1725">
                  <c:v>0.27407580215511995</c:v>
                </c:pt>
                <c:pt idx="1726">
                  <c:v>0.27432455644788439</c:v>
                </c:pt>
                <c:pt idx="1727">
                  <c:v>0.27452694700930474</c:v>
                </c:pt>
                <c:pt idx="1728">
                  <c:v>0.27476793889426543</c:v>
                </c:pt>
                <c:pt idx="1729">
                  <c:v>0.27503104101976555</c:v>
                </c:pt>
                <c:pt idx="1730">
                  <c:v>0.27527955195691794</c:v>
                </c:pt>
                <c:pt idx="1731">
                  <c:v>0.27555025422432805</c:v>
                </c:pt>
                <c:pt idx="1732">
                  <c:v>0.27580708282746064</c:v>
                </c:pt>
                <c:pt idx="1733">
                  <c:v>0.27605267397269617</c:v>
                </c:pt>
                <c:pt idx="1734">
                  <c:v>0.27629284433399892</c:v>
                </c:pt>
                <c:pt idx="1735">
                  <c:v>0.27651448507858611</c:v>
                </c:pt>
                <c:pt idx="1736">
                  <c:v>0.27671911146539413</c:v>
                </c:pt>
                <c:pt idx="1737">
                  <c:v>0.27691876213478478</c:v>
                </c:pt>
                <c:pt idx="1738">
                  <c:v>0.27709270892797738</c:v>
                </c:pt>
                <c:pt idx="1739">
                  <c:v>0.27727811444686562</c:v>
                </c:pt>
                <c:pt idx="1740">
                  <c:v>0.27745520655082512</c:v>
                </c:pt>
                <c:pt idx="1741">
                  <c:v>0.2776505672484722</c:v>
                </c:pt>
                <c:pt idx="1742">
                  <c:v>0.27785227812779728</c:v>
                </c:pt>
                <c:pt idx="1743">
                  <c:v>0.2780561248577898</c:v>
                </c:pt>
                <c:pt idx="1744">
                  <c:v>0.27828980110682117</c:v>
                </c:pt>
                <c:pt idx="1745">
                  <c:v>0.27850462556820915</c:v>
                </c:pt>
                <c:pt idx="1746">
                  <c:v>0.27869593071125087</c:v>
                </c:pt>
                <c:pt idx="1747">
                  <c:v>0.27891617591543144</c:v>
                </c:pt>
                <c:pt idx="1748">
                  <c:v>0.27911217585278014</c:v>
                </c:pt>
                <c:pt idx="1749">
                  <c:v>0.27927968722307456</c:v>
                </c:pt>
                <c:pt idx="1750">
                  <c:v>0.27947288896869954</c:v>
                </c:pt>
                <c:pt idx="1751">
                  <c:v>0.27966763385440158</c:v>
                </c:pt>
                <c:pt idx="1752">
                  <c:v>0.27987255151534435</c:v>
                </c:pt>
                <c:pt idx="1753">
                  <c:v>0.28010973991622684</c:v>
                </c:pt>
                <c:pt idx="1754">
                  <c:v>0.28032163610121141</c:v>
                </c:pt>
                <c:pt idx="1755">
                  <c:v>0.28052702289907866</c:v>
                </c:pt>
                <c:pt idx="1756">
                  <c:v>0.28073999856581694</c:v>
                </c:pt>
                <c:pt idx="1757">
                  <c:v>0.28094015450316057</c:v>
                </c:pt>
                <c:pt idx="1758">
                  <c:v>0.28115187324805718</c:v>
                </c:pt>
                <c:pt idx="1759">
                  <c:v>0.2813880981876557</c:v>
                </c:pt>
                <c:pt idx="1760">
                  <c:v>0.28160534937712894</c:v>
                </c:pt>
                <c:pt idx="1761">
                  <c:v>0.28180847661524405</c:v>
                </c:pt>
                <c:pt idx="1762">
                  <c:v>0.28201782033952516</c:v>
                </c:pt>
                <c:pt idx="1763">
                  <c:v>0.28223544455010896</c:v>
                </c:pt>
                <c:pt idx="1764">
                  <c:v>0.28244149253577194</c:v>
                </c:pt>
                <c:pt idx="1765">
                  <c:v>0.28265149739356149</c:v>
                </c:pt>
                <c:pt idx="1766">
                  <c:v>0.28289856740089508</c:v>
                </c:pt>
                <c:pt idx="1767">
                  <c:v>0.28313446526815056</c:v>
                </c:pt>
                <c:pt idx="1768">
                  <c:v>0.28336372071615168</c:v>
                </c:pt>
                <c:pt idx="1769">
                  <c:v>0.28360369245917433</c:v>
                </c:pt>
                <c:pt idx="1770">
                  <c:v>0.28384996876757668</c:v>
                </c:pt>
                <c:pt idx="1771">
                  <c:v>0.28408523289688642</c:v>
                </c:pt>
                <c:pt idx="1772">
                  <c:v>0.28432689928203031</c:v>
                </c:pt>
                <c:pt idx="1773">
                  <c:v>0.28455752862147715</c:v>
                </c:pt>
                <c:pt idx="1774">
                  <c:v>0.28475935738206709</c:v>
                </c:pt>
                <c:pt idx="1775">
                  <c:v>0.28497536407141322</c:v>
                </c:pt>
                <c:pt idx="1776">
                  <c:v>0.28519031521188709</c:v>
                </c:pt>
                <c:pt idx="1777">
                  <c:v>0.28536518393533133</c:v>
                </c:pt>
                <c:pt idx="1778">
                  <c:v>0.28555191192362722</c:v>
                </c:pt>
                <c:pt idx="1779">
                  <c:v>0.28571235813195467</c:v>
                </c:pt>
                <c:pt idx="1780">
                  <c:v>0.28585721507314693</c:v>
                </c:pt>
                <c:pt idx="1781">
                  <c:v>0.2859472674866303</c:v>
                </c:pt>
                <c:pt idx="1782">
                  <c:v>0.28606000122560754</c:v>
                </c:pt>
                <c:pt idx="1783">
                  <c:v>0.28615481436638895</c:v>
                </c:pt>
                <c:pt idx="1784">
                  <c:v>0.28622450027311841</c:v>
                </c:pt>
                <c:pt idx="1785">
                  <c:v>0.28629112181323019</c:v>
                </c:pt>
                <c:pt idx="1786">
                  <c:v>0.28631934076866811</c:v>
                </c:pt>
                <c:pt idx="1787">
                  <c:v>0.28631648747555855</c:v>
                </c:pt>
                <c:pt idx="1788">
                  <c:v>0.28629286630118078</c:v>
                </c:pt>
                <c:pt idx="1789">
                  <c:v>0.28624268725221153</c:v>
                </c:pt>
                <c:pt idx="1790">
                  <c:v>0.28616800349867061</c:v>
                </c:pt>
                <c:pt idx="1791">
                  <c:v>0.2860836321295725</c:v>
                </c:pt>
                <c:pt idx="1792">
                  <c:v>0.28597442297895759</c:v>
                </c:pt>
                <c:pt idx="1793">
                  <c:v>0.28581193591833592</c:v>
                </c:pt>
                <c:pt idx="1794">
                  <c:v>0.28565597810242976</c:v>
                </c:pt>
                <c:pt idx="1795">
                  <c:v>0.28546799208240331</c:v>
                </c:pt>
                <c:pt idx="1796">
                  <c:v>0.28522853602060366</c:v>
                </c:pt>
                <c:pt idx="1797">
                  <c:v>0.28500065468891367</c:v>
                </c:pt>
                <c:pt idx="1798">
                  <c:v>0.28479327617208111</c:v>
                </c:pt>
                <c:pt idx="1799">
                  <c:v>0.28453067028925721</c:v>
                </c:pt>
                <c:pt idx="1800">
                  <c:v>0.28423168218766975</c:v>
                </c:pt>
                <c:pt idx="1801">
                  <c:v>0.28392381472107592</c:v>
                </c:pt>
                <c:pt idx="1802">
                  <c:v>0.28356444174576939</c:v>
                </c:pt>
                <c:pt idx="1803">
                  <c:v>0.28321835401368128</c:v>
                </c:pt>
                <c:pt idx="1804">
                  <c:v>0.28285202410156318</c:v>
                </c:pt>
                <c:pt idx="1805">
                  <c:v>0.28251374393690715</c:v>
                </c:pt>
                <c:pt idx="1806">
                  <c:v>0.28214840038812861</c:v>
                </c:pt>
                <c:pt idx="1807">
                  <c:v>0.28178688801441099</c:v>
                </c:pt>
                <c:pt idx="1808">
                  <c:v>0.28141905204489809</c:v>
                </c:pt>
                <c:pt idx="1809">
                  <c:v>0.28101725058272486</c:v>
                </c:pt>
                <c:pt idx="1810">
                  <c:v>0.2806200029223479</c:v>
                </c:pt>
                <c:pt idx="1811">
                  <c:v>0.28022032658816359</c:v>
                </c:pt>
                <c:pt idx="1812">
                  <c:v>0.2797960992050495</c:v>
                </c:pt>
                <c:pt idx="1813">
                  <c:v>0.27935180802705645</c:v>
                </c:pt>
                <c:pt idx="1814">
                  <c:v>0.27895749647854856</c:v>
                </c:pt>
                <c:pt idx="1815">
                  <c:v>0.27859741689388212</c:v>
                </c:pt>
                <c:pt idx="1816">
                  <c:v>0.27822025619266139</c:v>
                </c:pt>
                <c:pt idx="1817">
                  <c:v>0.27790539406535225</c:v>
                </c:pt>
                <c:pt idx="1818">
                  <c:v>0.27751998757290247</c:v>
                </c:pt>
                <c:pt idx="1819">
                  <c:v>0.27709805736667342</c:v>
                </c:pt>
                <c:pt idx="1820">
                  <c:v>0.27666509326300731</c:v>
                </c:pt>
                <c:pt idx="1821">
                  <c:v>0.27620290851732315</c:v>
                </c:pt>
                <c:pt idx="1822">
                  <c:v>0.27576550344867329</c:v>
                </c:pt>
                <c:pt idx="1823">
                  <c:v>0.27532869028008833</c:v>
                </c:pt>
                <c:pt idx="1824">
                  <c:v>0.27489836516160132</c:v>
                </c:pt>
                <c:pt idx="1825">
                  <c:v>0.27448226080883792</c:v>
                </c:pt>
                <c:pt idx="1826">
                  <c:v>0.27403353290275501</c:v>
                </c:pt>
                <c:pt idx="1827">
                  <c:v>0.27354577957048504</c:v>
                </c:pt>
                <c:pt idx="1828">
                  <c:v>0.27304445822092999</c:v>
                </c:pt>
                <c:pt idx="1829">
                  <c:v>0.27253042967454261</c:v>
                </c:pt>
                <c:pt idx="1830">
                  <c:v>0.27204757236323635</c:v>
                </c:pt>
                <c:pt idx="1831">
                  <c:v>0.27157400137642362</c:v>
                </c:pt>
                <c:pt idx="1832">
                  <c:v>0.27116999666939073</c:v>
                </c:pt>
                <c:pt idx="1833">
                  <c:v>0.27068975327225614</c:v>
                </c:pt>
                <c:pt idx="1834">
                  <c:v>0.27016807882285049</c:v>
                </c:pt>
                <c:pt idx="1835">
                  <c:v>0.26957684729702808</c:v>
                </c:pt>
                <c:pt idx="1836">
                  <c:v>0.26888395581460456</c:v>
                </c:pt>
                <c:pt idx="1837">
                  <c:v>0.26825734348208646</c:v>
                </c:pt>
                <c:pt idx="1838">
                  <c:v>0.26764907667892951</c:v>
                </c:pt>
                <c:pt idx="1839">
                  <c:v>0.26701432070672643</c:v>
                </c:pt>
                <c:pt idx="1840">
                  <c:v>0.26639444578809995</c:v>
                </c:pt>
                <c:pt idx="1841">
                  <c:v>0.26572825100242553</c:v>
                </c:pt>
                <c:pt idx="1842">
                  <c:v>0.2650342672966482</c:v>
                </c:pt>
                <c:pt idx="1843">
                  <c:v>0.26432722929787883</c:v>
                </c:pt>
                <c:pt idx="1844">
                  <c:v>0.26360528471512917</c:v>
                </c:pt>
                <c:pt idx="1845">
                  <c:v>0.26288761645846009</c:v>
                </c:pt>
                <c:pt idx="1846">
                  <c:v>0.26213352909534798</c:v>
                </c:pt>
                <c:pt idx="1847">
                  <c:v>0.26132804529664966</c:v>
                </c:pt>
                <c:pt idx="1848">
                  <c:v>0.26056377609443776</c:v>
                </c:pt>
                <c:pt idx="1849">
                  <c:v>0.2597477592522684</c:v>
                </c:pt>
                <c:pt idx="1850">
                  <c:v>0.25891905761465561</c:v>
                </c:pt>
                <c:pt idx="1851">
                  <c:v>0.2580594077880019</c:v>
                </c:pt>
                <c:pt idx="1852">
                  <c:v>0.25721138342813205</c:v>
                </c:pt>
                <c:pt idx="1853">
                  <c:v>0.25629907101578558</c:v>
                </c:pt>
                <c:pt idx="1854">
                  <c:v>0.25548529032444395</c:v>
                </c:pt>
                <c:pt idx="1855">
                  <c:v>0.25473360350664698</c:v>
                </c:pt>
                <c:pt idx="1856">
                  <c:v>0.2541212970260498</c:v>
                </c:pt>
                <c:pt idx="1857">
                  <c:v>0.25357809999018072</c:v>
                </c:pt>
                <c:pt idx="1858">
                  <c:v>0.2531478996558118</c:v>
                </c:pt>
                <c:pt idx="1859">
                  <c:v>0.2527800260030923</c:v>
                </c:pt>
                <c:pt idx="1860">
                  <c:v>0.25253766273580253</c:v>
                </c:pt>
                <c:pt idx="1861">
                  <c:v>0.25241830936523296</c:v>
                </c:pt>
                <c:pt idx="1862">
                  <c:v>0.25240653065145113</c:v>
                </c:pt>
                <c:pt idx="1863">
                  <c:v>0.25252211829564691</c:v>
                </c:pt>
                <c:pt idx="1864">
                  <c:v>0.25271513319319527</c:v>
                </c:pt>
                <c:pt idx="1865">
                  <c:v>0.25295785683795985</c:v>
                </c:pt>
                <c:pt idx="1866">
                  <c:v>0.25329774954343592</c:v>
                </c:pt>
                <c:pt idx="1867">
                  <c:v>0.25364404603358981</c:v>
                </c:pt>
                <c:pt idx="1868">
                  <c:v>0.25397769107690471</c:v>
                </c:pt>
                <c:pt idx="1869">
                  <c:v>0.25429513766403428</c:v>
                </c:pt>
                <c:pt idx="1870">
                  <c:v>0.25457910649833398</c:v>
                </c:pt>
                <c:pt idx="1871">
                  <c:v>0.25478980613258168</c:v>
                </c:pt>
                <c:pt idx="1872">
                  <c:v>0.25497079979081344</c:v>
                </c:pt>
                <c:pt idx="1873">
                  <c:v>0.25514681467743788</c:v>
                </c:pt>
                <c:pt idx="1874">
                  <c:v>0.25530807474556033</c:v>
                </c:pt>
                <c:pt idx="1875">
                  <c:v>0.2554174335730125</c:v>
                </c:pt>
                <c:pt idx="1876">
                  <c:v>0.25553673168619878</c:v>
                </c:pt>
                <c:pt idx="1877">
                  <c:v>0.25559027993729005</c:v>
                </c:pt>
                <c:pt idx="1878">
                  <c:v>0.25554635968925593</c:v>
                </c:pt>
                <c:pt idx="1879">
                  <c:v>0.25553236270122348</c:v>
                </c:pt>
                <c:pt idx="1880">
                  <c:v>0.25550643968697434</c:v>
                </c:pt>
                <c:pt idx="1881">
                  <c:v>0.25545275534355244</c:v>
                </c:pt>
                <c:pt idx="1882">
                  <c:v>0.25539051984449773</c:v>
                </c:pt>
                <c:pt idx="1883">
                  <c:v>0.2553188468706134</c:v>
                </c:pt>
                <c:pt idx="1884">
                  <c:v>0.25519345473029159</c:v>
                </c:pt>
                <c:pt idx="1885">
                  <c:v>0.25503715645223052</c:v>
                </c:pt>
                <c:pt idx="1886">
                  <c:v>0.2549603477611721</c:v>
                </c:pt>
                <c:pt idx="1887">
                  <c:v>0.25486995336967655</c:v>
                </c:pt>
                <c:pt idx="1888">
                  <c:v>0.25477380168654701</c:v>
                </c:pt>
                <c:pt idx="1889">
                  <c:v>0.25478859249398522</c:v>
                </c:pt>
                <c:pt idx="1890">
                  <c:v>0.25478520549198652</c:v>
                </c:pt>
                <c:pt idx="1891">
                  <c:v>0.25479218077871474</c:v>
                </c:pt>
                <c:pt idx="1892">
                  <c:v>0.25483649914733408</c:v>
                </c:pt>
                <c:pt idx="1893">
                  <c:v>0.25490254732230389</c:v>
                </c:pt>
                <c:pt idx="1894">
                  <c:v>0.25498032705160084</c:v>
                </c:pt>
                <c:pt idx="1895">
                  <c:v>0.25508648127945621</c:v>
                </c:pt>
                <c:pt idx="1896">
                  <c:v>0.25522773769519785</c:v>
                </c:pt>
                <c:pt idx="1897">
                  <c:v>0.2553841226691993</c:v>
                </c:pt>
                <c:pt idx="1898">
                  <c:v>0.25553945973765241</c:v>
                </c:pt>
                <c:pt idx="1899">
                  <c:v>0.25571223228931489</c:v>
                </c:pt>
                <c:pt idx="1900">
                  <c:v>0.25591183452704502</c:v>
                </c:pt>
                <c:pt idx="1901">
                  <c:v>0.25618087452845389</c:v>
                </c:pt>
                <c:pt idx="1902">
                  <c:v>0.25650890704933499</c:v>
                </c:pt>
                <c:pt idx="1903">
                  <c:v>0.25684021482026492</c:v>
                </c:pt>
                <c:pt idx="1904">
                  <c:v>0.25719706138014614</c:v>
                </c:pt>
                <c:pt idx="1905">
                  <c:v>0.25762068155632195</c:v>
                </c:pt>
                <c:pt idx="1906">
                  <c:v>0.25797560034037376</c:v>
                </c:pt>
                <c:pt idx="1907">
                  <c:v>0.25835677490731257</c:v>
                </c:pt>
                <c:pt idx="1908">
                  <c:v>0.25870673652273535</c:v>
                </c:pt>
                <c:pt idx="1909">
                  <c:v>0.25900552114624059</c:v>
                </c:pt>
                <c:pt idx="1910">
                  <c:v>0.25928910176071307</c:v>
                </c:pt>
                <c:pt idx="1911">
                  <c:v>0.25957605227482689</c:v>
                </c:pt>
                <c:pt idx="1912">
                  <c:v>0.25990487025433229</c:v>
                </c:pt>
                <c:pt idx="1913">
                  <c:v>0.26024366549842098</c:v>
                </c:pt>
                <c:pt idx="1914">
                  <c:v>0.26054119463242309</c:v>
                </c:pt>
                <c:pt idx="1915">
                  <c:v>0.26078664707561511</c:v>
                </c:pt>
                <c:pt idx="1916">
                  <c:v>0.26098274242683273</c:v>
                </c:pt>
                <c:pt idx="1917">
                  <c:v>0.26114044337222325</c:v>
                </c:pt>
                <c:pt idx="1918">
                  <c:v>0.26123441068309261</c:v>
                </c:pt>
                <c:pt idx="1919">
                  <c:v>0.26133867414946382</c:v>
                </c:pt>
                <c:pt idx="1920">
                  <c:v>0.26145042303485033</c:v>
                </c:pt>
                <c:pt idx="1921">
                  <c:v>0.26147360998984648</c:v>
                </c:pt>
                <c:pt idx="1922">
                  <c:v>0.26146148130200192</c:v>
                </c:pt>
                <c:pt idx="1923">
                  <c:v>0.26141629571800729</c:v>
                </c:pt>
                <c:pt idx="1924">
                  <c:v>0.26129776200905808</c:v>
                </c:pt>
                <c:pt idx="1925">
                  <c:v>0.26116706233642911</c:v>
                </c:pt>
                <c:pt idx="1926">
                  <c:v>0.26100134878329279</c:v>
                </c:pt>
                <c:pt idx="1927">
                  <c:v>0.26085421952124233</c:v>
                </c:pt>
                <c:pt idx="1928">
                  <c:v>0.26070318702384371</c:v>
                </c:pt>
                <c:pt idx="1929">
                  <c:v>0.26057578476022164</c:v>
                </c:pt>
                <c:pt idx="1930">
                  <c:v>0.26048126754017104</c:v>
                </c:pt>
                <c:pt idx="1931">
                  <c:v>0.26029545941601701</c:v>
                </c:pt>
                <c:pt idx="1932">
                  <c:v>0.26009294401372252</c:v>
                </c:pt>
                <c:pt idx="1933">
                  <c:v>0.25989332525517195</c:v>
                </c:pt>
                <c:pt idx="1934">
                  <c:v>0.25959268656808404</c:v>
                </c:pt>
                <c:pt idx="1935">
                  <c:v>0.25936334348645756</c:v>
                </c:pt>
                <c:pt idx="1936">
                  <c:v>0.25909838994718243</c:v>
                </c:pt>
                <c:pt idx="1937">
                  <c:v>0.25883433663068983</c:v>
                </c:pt>
                <c:pt idx="1938">
                  <c:v>0.2586680031676219</c:v>
                </c:pt>
                <c:pt idx="1939">
                  <c:v>0.25847983819823267</c:v>
                </c:pt>
                <c:pt idx="1940">
                  <c:v>0.25835340366354648</c:v>
                </c:pt>
                <c:pt idx="1941">
                  <c:v>0.25825607059325123</c:v>
                </c:pt>
                <c:pt idx="1942">
                  <c:v>0.2581325930306127</c:v>
                </c:pt>
                <c:pt idx="1943">
                  <c:v>0.25808914412895489</c:v>
                </c:pt>
                <c:pt idx="1944">
                  <c:v>0.25800528273063023</c:v>
                </c:pt>
                <c:pt idx="1945">
                  <c:v>0.25793549473981442</c:v>
                </c:pt>
                <c:pt idx="1946">
                  <c:v>0.25785811219535287</c:v>
                </c:pt>
                <c:pt idx="1947">
                  <c:v>0.25777213935062321</c:v>
                </c:pt>
                <c:pt idx="1948">
                  <c:v>0.25770470760123404</c:v>
                </c:pt>
                <c:pt idx="1949">
                  <c:v>0.2576630055933597</c:v>
                </c:pt>
                <c:pt idx="1950">
                  <c:v>0.25756761540268075</c:v>
                </c:pt>
                <c:pt idx="1951">
                  <c:v>0.25742419344554457</c:v>
                </c:pt>
                <c:pt idx="1952">
                  <c:v>0.25732175361696191</c:v>
                </c:pt>
                <c:pt idx="1953">
                  <c:v>0.25723753486811562</c:v>
                </c:pt>
                <c:pt idx="1954">
                  <c:v>0.25713060713841657</c:v>
                </c:pt>
                <c:pt idx="1955">
                  <c:v>0.25707984214936375</c:v>
                </c:pt>
                <c:pt idx="1956">
                  <c:v>0.25699451822462044</c:v>
                </c:pt>
                <c:pt idx="1957">
                  <c:v>0.25689599141931302</c:v>
                </c:pt>
                <c:pt idx="1958">
                  <c:v>0.2567143058284424</c:v>
                </c:pt>
                <c:pt idx="1959">
                  <c:v>0.25648415381877693</c:v>
                </c:pt>
                <c:pt idx="1960">
                  <c:v>0.25626408658050209</c:v>
                </c:pt>
                <c:pt idx="1961">
                  <c:v>0.25597594511014504</c:v>
                </c:pt>
                <c:pt idx="1962">
                  <c:v>0.25573893716818286</c:v>
                </c:pt>
                <c:pt idx="1963">
                  <c:v>0.25561626240019786</c:v>
                </c:pt>
                <c:pt idx="1964">
                  <c:v>0.25540737641994277</c:v>
                </c:pt>
                <c:pt idx="1965">
                  <c:v>0.25515557704659375</c:v>
                </c:pt>
                <c:pt idx="1966">
                  <c:v>0.25487694929248783</c:v>
                </c:pt>
                <c:pt idx="1967">
                  <c:v>0.25446334255571462</c:v>
                </c:pt>
                <c:pt idx="1968">
                  <c:v>0.25408263089552902</c:v>
                </c:pt>
                <c:pt idx="1969">
                  <c:v>0.25375700118202787</c:v>
                </c:pt>
                <c:pt idx="1970">
                  <c:v>0.25342008576502245</c:v>
                </c:pt>
                <c:pt idx="1971">
                  <c:v>0.25304809531685074</c:v>
                </c:pt>
                <c:pt idx="1972">
                  <c:v>0.2527146313989696</c:v>
                </c:pt>
                <c:pt idx="1973">
                  <c:v>0.25243121633822752</c:v>
                </c:pt>
                <c:pt idx="1974">
                  <c:v>0.25207999243065132</c:v>
                </c:pt>
                <c:pt idx="1975">
                  <c:v>0.25181105453807495</c:v>
                </c:pt>
                <c:pt idx="1976">
                  <c:v>0.25148723841051668</c:v>
                </c:pt>
                <c:pt idx="1977">
                  <c:v>0.25112320500356372</c:v>
                </c:pt>
                <c:pt idx="1978">
                  <c:v>0.25066300504315181</c:v>
                </c:pt>
                <c:pt idx="1979">
                  <c:v>0.25026973694592919</c:v>
                </c:pt>
                <c:pt idx="1980">
                  <c:v>0.24985870932063067</c:v>
                </c:pt>
                <c:pt idx="1981">
                  <c:v>0.24953020597245867</c:v>
                </c:pt>
                <c:pt idx="1982">
                  <c:v>0.24925929946698797</c:v>
                </c:pt>
                <c:pt idx="1983">
                  <c:v>0.24893648337195118</c:v>
                </c:pt>
                <c:pt idx="1984">
                  <c:v>0.24864893550525033</c:v>
                </c:pt>
                <c:pt idx="1985">
                  <c:v>0.24831232723620864</c:v>
                </c:pt>
                <c:pt idx="1986">
                  <c:v>0.24791937747815826</c:v>
                </c:pt>
                <c:pt idx="1987">
                  <c:v>0.24755446652146321</c:v>
                </c:pt>
                <c:pt idx="1988">
                  <c:v>0.24720417121454394</c:v>
                </c:pt>
                <c:pt idx="1989">
                  <c:v>0.24685712586635886</c:v>
                </c:pt>
                <c:pt idx="1990">
                  <c:v>0.24649408843189344</c:v>
                </c:pt>
                <c:pt idx="1991">
                  <c:v>0.2461366147969912</c:v>
                </c:pt>
                <c:pt idx="1992">
                  <c:v>0.2457487234001523</c:v>
                </c:pt>
                <c:pt idx="1993">
                  <c:v>0.24545143391407806</c:v>
                </c:pt>
                <c:pt idx="1994">
                  <c:v>0.24520834767072167</c:v>
                </c:pt>
                <c:pt idx="1995">
                  <c:v>0.24496340292494634</c:v>
                </c:pt>
                <c:pt idx="1996">
                  <c:v>0.24483661505191578</c:v>
                </c:pt>
                <c:pt idx="1997">
                  <c:v>0.2445970178460628</c:v>
                </c:pt>
                <c:pt idx="1998">
                  <c:v>0.24426805032319546</c:v>
                </c:pt>
                <c:pt idx="1999">
                  <c:v>0.24397416638297745</c:v>
                </c:pt>
                <c:pt idx="2000">
                  <c:v>0.24375562745546298</c:v>
                </c:pt>
                <c:pt idx="2001">
                  <c:v>0.24348852190946021</c:v>
                </c:pt>
                <c:pt idx="2002">
                  <c:v>0.2432389841744648</c:v>
                </c:pt>
                <c:pt idx="2003">
                  <c:v>0.24299109152950038</c:v>
                </c:pt>
                <c:pt idx="2004">
                  <c:v>0.24272298688980742</c:v>
                </c:pt>
                <c:pt idx="2005">
                  <c:v>0.24245567914248456</c:v>
                </c:pt>
                <c:pt idx="2006">
                  <c:v>0.24221999816290071</c:v>
                </c:pt>
                <c:pt idx="2007">
                  <c:v>0.24195672504917301</c:v>
                </c:pt>
                <c:pt idx="2008">
                  <c:v>0.24163834919712135</c:v>
                </c:pt>
                <c:pt idx="2009">
                  <c:v>0.24135681138440715</c:v>
                </c:pt>
                <c:pt idx="2010">
                  <c:v>0.24111142660252441</c:v>
                </c:pt>
                <c:pt idx="2011">
                  <c:v>0.24091471673149298</c:v>
                </c:pt>
                <c:pt idx="2012">
                  <c:v>0.24073896646425133</c:v>
                </c:pt>
                <c:pt idx="2013">
                  <c:v>0.24048678459989534</c:v>
                </c:pt>
                <c:pt idx="2014">
                  <c:v>0.24025678655076713</c:v>
                </c:pt>
                <c:pt idx="2015">
                  <c:v>0.23999225736667795</c:v>
                </c:pt>
                <c:pt idx="2016">
                  <c:v>0.23962446116074609</c:v>
                </c:pt>
                <c:pt idx="2017">
                  <c:v>0.23935628299492184</c:v>
                </c:pt>
                <c:pt idx="2018">
                  <c:v>0.23912294796918401</c:v>
                </c:pt>
                <c:pt idx="2019">
                  <c:v>0.23880967189484784</c:v>
                </c:pt>
                <c:pt idx="2020">
                  <c:v>0.23844701285817052</c:v>
                </c:pt>
                <c:pt idx="2021">
                  <c:v>0.23816445948693207</c:v>
                </c:pt>
                <c:pt idx="2022">
                  <c:v>0.23796070335619268</c:v>
                </c:pt>
                <c:pt idx="2023">
                  <c:v>0.23765515269088652</c:v>
                </c:pt>
                <c:pt idx="2024">
                  <c:v>0.2373858079892579</c:v>
                </c:pt>
                <c:pt idx="2025">
                  <c:v>0.23710334722375478</c:v>
                </c:pt>
                <c:pt idx="2026">
                  <c:v>0.23668502495355617</c:v>
                </c:pt>
                <c:pt idx="2027">
                  <c:v>0.23631430385756702</c:v>
                </c:pt>
                <c:pt idx="2028">
                  <c:v>0.23599669113915026</c:v>
                </c:pt>
                <c:pt idx="2029">
                  <c:v>0.23576110993099994</c:v>
                </c:pt>
                <c:pt idx="2030">
                  <c:v>0.23560438110040449</c:v>
                </c:pt>
                <c:pt idx="2031">
                  <c:v>0.23534196450429082</c:v>
                </c:pt>
                <c:pt idx="2032">
                  <c:v>0.23509517859165693</c:v>
                </c:pt>
                <c:pt idx="2033">
                  <c:v>0.23486044534935391</c:v>
                </c:pt>
                <c:pt idx="2034">
                  <c:v>0.23454673840046589</c:v>
                </c:pt>
                <c:pt idx="2035">
                  <c:v>0.23434440752819641</c:v>
                </c:pt>
                <c:pt idx="2036">
                  <c:v>0.23413869157184172</c:v>
                </c:pt>
                <c:pt idx="2037">
                  <c:v>0.23390280741976896</c:v>
                </c:pt>
                <c:pt idx="2038">
                  <c:v>0.23371749867314273</c:v>
                </c:pt>
                <c:pt idx="2039">
                  <c:v>0.23340774468575284</c:v>
                </c:pt>
                <c:pt idx="2040">
                  <c:v>0.23314915747854795</c:v>
                </c:pt>
                <c:pt idx="2041">
                  <c:v>0.23299323935064212</c:v>
                </c:pt>
                <c:pt idx="2042">
                  <c:v>0.2327202656953006</c:v>
                </c:pt>
                <c:pt idx="2043">
                  <c:v>0.2324901030911638</c:v>
                </c:pt>
                <c:pt idx="2044">
                  <c:v>0.23230178673807436</c:v>
                </c:pt>
                <c:pt idx="2045">
                  <c:v>0.23212490432518587</c:v>
                </c:pt>
                <c:pt idx="2046">
                  <c:v>0.2320531610177666</c:v>
                </c:pt>
                <c:pt idx="2047">
                  <c:v>0.23193922254615709</c:v>
                </c:pt>
                <c:pt idx="2048">
                  <c:v>0.23173206464243243</c:v>
                </c:pt>
                <c:pt idx="2049">
                  <c:v>0.23146860347607248</c:v>
                </c:pt>
                <c:pt idx="2050">
                  <c:v>0.23107723541263001</c:v>
                </c:pt>
                <c:pt idx="2051">
                  <c:v>0.23065826010563936</c:v>
                </c:pt>
                <c:pt idx="2052">
                  <c:v>0.23044590852608182</c:v>
                </c:pt>
                <c:pt idx="2053">
                  <c:v>0.23031527872590554</c:v>
                </c:pt>
                <c:pt idx="2054">
                  <c:v>0.2300671433224343</c:v>
                </c:pt>
                <c:pt idx="2055">
                  <c:v>0.22984013377299453</c:v>
                </c:pt>
                <c:pt idx="2056">
                  <c:v>0.22961110306631696</c:v>
                </c:pt>
                <c:pt idx="2057">
                  <c:v>0.22923102078133276</c:v>
                </c:pt>
                <c:pt idx="2058">
                  <c:v>0.22885082581803373</c:v>
                </c:pt>
                <c:pt idx="2059">
                  <c:v>0.22860300329643138</c:v>
                </c:pt>
                <c:pt idx="2060">
                  <c:v>0.22830216509131215</c:v>
                </c:pt>
                <c:pt idx="2061">
                  <c:v>0.22796729040015049</c:v>
                </c:pt>
                <c:pt idx="2062">
                  <c:v>0.22779670031808211</c:v>
                </c:pt>
                <c:pt idx="2063">
                  <c:v>0.22752926689216824</c:v>
                </c:pt>
                <c:pt idx="2064">
                  <c:v>0.22709933506714072</c:v>
                </c:pt>
                <c:pt idx="2065">
                  <c:v>0.22665245670339998</c:v>
                </c:pt>
                <c:pt idx="2066">
                  <c:v>0.22618317788832928</c:v>
                </c:pt>
                <c:pt idx="2067">
                  <c:v>0.22578513502703254</c:v>
                </c:pt>
                <c:pt idx="2068">
                  <c:v>0.22537269097821569</c:v>
                </c:pt>
                <c:pt idx="2069">
                  <c:v>0.2250186579299753</c:v>
                </c:pt>
                <c:pt idx="2070">
                  <c:v>0.22482339179495336</c:v>
                </c:pt>
                <c:pt idx="2071">
                  <c:v>0.22441678535999643</c:v>
                </c:pt>
                <c:pt idx="2072">
                  <c:v>0.22385559457336834</c:v>
                </c:pt>
                <c:pt idx="2073">
                  <c:v>0.22339140055931059</c:v>
                </c:pt>
                <c:pt idx="2074">
                  <c:v>0.22284142811825333</c:v>
                </c:pt>
                <c:pt idx="2075">
                  <c:v>0.22236190158665969</c:v>
                </c:pt>
                <c:pt idx="2076">
                  <c:v>0.22210834910711985</c:v>
                </c:pt>
                <c:pt idx="2077">
                  <c:v>0.22172207865042162</c:v>
                </c:pt>
                <c:pt idx="2078">
                  <c:v>0.2212380175317088</c:v>
                </c:pt>
                <c:pt idx="2079">
                  <c:v>0.22077307418414435</c:v>
                </c:pt>
                <c:pt idx="2080">
                  <c:v>0.22006679307850396</c:v>
                </c:pt>
                <c:pt idx="2081">
                  <c:v>0.21933628585479262</c:v>
                </c:pt>
                <c:pt idx="2082">
                  <c:v>0.21887417241339971</c:v>
                </c:pt>
                <c:pt idx="2083">
                  <c:v>0.21839711753455848</c:v>
                </c:pt>
                <c:pt idx="2084">
                  <c:v>0.21793480148402003</c:v>
                </c:pt>
                <c:pt idx="2085">
                  <c:v>0.21767799109347244</c:v>
                </c:pt>
                <c:pt idx="2086">
                  <c:v>0.21721320163643951</c:v>
                </c:pt>
                <c:pt idx="2087">
                  <c:v>0.21658066232187798</c:v>
                </c:pt>
                <c:pt idx="2088">
                  <c:v>0.21601872197527386</c:v>
                </c:pt>
                <c:pt idx="2089">
                  <c:v>0.21535324192248032</c:v>
                </c:pt>
                <c:pt idx="2090">
                  <c:v>0.21462972292713298</c:v>
                </c:pt>
                <c:pt idx="2091">
                  <c:v>0.21408369015672779</c:v>
                </c:pt>
                <c:pt idx="2092">
                  <c:v>0.21362020532158565</c:v>
                </c:pt>
                <c:pt idx="2093">
                  <c:v>0.21324213954672919</c:v>
                </c:pt>
                <c:pt idx="2094">
                  <c:v>0.21318943296537893</c:v>
                </c:pt>
                <c:pt idx="2095">
                  <c:v>0.21296079747424809</c:v>
                </c:pt>
                <c:pt idx="2096">
                  <c:v>0.21259699832546453</c:v>
                </c:pt>
                <c:pt idx="2097">
                  <c:v>0.21242615631038006</c:v>
                </c:pt>
                <c:pt idx="2098">
                  <c:v>0.21200062908126893</c:v>
                </c:pt>
                <c:pt idx="2099">
                  <c:v>0.21145045464965354</c:v>
                </c:pt>
                <c:pt idx="2100">
                  <c:v>0.21117838876350473</c:v>
                </c:pt>
                <c:pt idx="2101">
                  <c:v>0.21082616009201283</c:v>
                </c:pt>
                <c:pt idx="2102">
                  <c:v>0.21017452564590924</c:v>
                </c:pt>
                <c:pt idx="2103">
                  <c:v>0.20955402668937362</c:v>
                </c:pt>
                <c:pt idx="2104">
                  <c:v>0.2089592509960877</c:v>
                </c:pt>
                <c:pt idx="2105">
                  <c:v>0.20839069309076988</c:v>
                </c:pt>
                <c:pt idx="2106">
                  <c:v>0.20803472095982503</c:v>
                </c:pt>
                <c:pt idx="2107">
                  <c:v>0.20783513003851051</c:v>
                </c:pt>
                <c:pt idx="2108">
                  <c:v>0.2073177760208027</c:v>
                </c:pt>
                <c:pt idx="2109">
                  <c:v>0.20656554947678429</c:v>
                </c:pt>
                <c:pt idx="2110">
                  <c:v>0.20623640083550435</c:v>
                </c:pt>
                <c:pt idx="2111">
                  <c:v>0.20575738735325891</c:v>
                </c:pt>
                <c:pt idx="2112">
                  <c:v>0.20534415518643723</c:v>
                </c:pt>
                <c:pt idx="2113">
                  <c:v>0.20526204640149182</c:v>
                </c:pt>
                <c:pt idx="2114">
                  <c:v>0.20433597445961671</c:v>
                </c:pt>
                <c:pt idx="2115">
                  <c:v>0.20355676028336911</c:v>
                </c:pt>
                <c:pt idx="2116">
                  <c:v>0.20332915209327332</c:v>
                </c:pt>
                <c:pt idx="2117">
                  <c:v>0.20280444824352958</c:v>
                </c:pt>
                <c:pt idx="2118">
                  <c:v>0.20259961752853875</c:v>
                </c:pt>
                <c:pt idx="2119">
                  <c:v>0.20238296918648843</c:v>
                </c:pt>
                <c:pt idx="2120">
                  <c:v>0.20169361530056706</c:v>
                </c:pt>
                <c:pt idx="2121">
                  <c:v>0.2011302872536774</c:v>
                </c:pt>
                <c:pt idx="2122">
                  <c:v>0.20086588826311091</c:v>
                </c:pt>
                <c:pt idx="2123">
                  <c:v>0.20066296508085135</c:v>
                </c:pt>
                <c:pt idx="2124">
                  <c:v>0.20072614061683677</c:v>
                </c:pt>
                <c:pt idx="2125">
                  <c:v>0.20084339502780316</c:v>
                </c:pt>
                <c:pt idx="2126">
                  <c:v>0.20057697891696105</c:v>
                </c:pt>
                <c:pt idx="2127">
                  <c:v>0.19996929806150257</c:v>
                </c:pt>
                <c:pt idx="2128">
                  <c:v>0.19941429314235015</c:v>
                </c:pt>
                <c:pt idx="2129">
                  <c:v>0.19856311540312777</c:v>
                </c:pt>
                <c:pt idx="2130">
                  <c:v>0.19773262155915772</c:v>
                </c:pt>
                <c:pt idx="2131">
                  <c:v>0.19778612176934965</c:v>
                </c:pt>
                <c:pt idx="2132">
                  <c:v>0.19759550623585109</c:v>
                </c:pt>
                <c:pt idx="2133">
                  <c:v>0.19749927789426877</c:v>
                </c:pt>
                <c:pt idx="2134">
                  <c:v>0.19773823197737364</c:v>
                </c:pt>
                <c:pt idx="2135">
                  <c:v>0.19712513211931793</c:v>
                </c:pt>
                <c:pt idx="2136">
                  <c:v>0.19661609661908327</c:v>
                </c:pt>
                <c:pt idx="2137">
                  <c:v>0.19605600952700949</c:v>
                </c:pt>
                <c:pt idx="2138">
                  <c:v>0.19517215288357945</c:v>
                </c:pt>
                <c:pt idx="2139">
                  <c:v>0.19486970653937785</c:v>
                </c:pt>
                <c:pt idx="2140">
                  <c:v>0.19404919725970668</c:v>
                </c:pt>
                <c:pt idx="2141">
                  <c:v>0.19353752326002613</c:v>
                </c:pt>
                <c:pt idx="2142">
                  <c:v>0.19303613173464107</c:v>
                </c:pt>
                <c:pt idx="2143">
                  <c:v>0.19261297444581182</c:v>
                </c:pt>
                <c:pt idx="2144">
                  <c:v>0.19247238576185324</c:v>
                </c:pt>
                <c:pt idx="2145">
                  <c:v>0.19233821109229876</c:v>
                </c:pt>
                <c:pt idx="2146">
                  <c:v>0.19261845821927426</c:v>
                </c:pt>
                <c:pt idx="2147">
                  <c:v>0.19235946326396156</c:v>
                </c:pt>
                <c:pt idx="2148">
                  <c:v>0.19150573544508745</c:v>
                </c:pt>
                <c:pt idx="2149">
                  <c:v>0.19122700460941155</c:v>
                </c:pt>
                <c:pt idx="2150">
                  <c:v>0.19170435750074924</c:v>
                </c:pt>
              </c:numCache>
            </c:numRef>
          </c:yVal>
          <c:smooth val="1"/>
          <c:extLst>
            <c:ext xmlns:c16="http://schemas.microsoft.com/office/drawing/2014/chart" uri="{C3380CC4-5D6E-409C-BE32-E72D297353CC}">
              <c16:uniqueId val="{0000004F-1C1D-46AE-B92F-7DA50429CA8D}"/>
            </c:ext>
          </c:extLst>
        </c:ser>
        <c:ser>
          <c:idx val="80"/>
          <c:order val="80"/>
          <c:spPr>
            <a:ln w="19050" cap="rnd">
              <a:solidFill>
                <a:schemeClr val="accent3">
                  <a:lumMod val="60000"/>
                  <a:lumOff val="4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Database'!$EK$122:$EK$2272</c:f>
              <c:numCache>
                <c:formatCode>General</c:formatCode>
                <c:ptCount val="2151"/>
                <c:pt idx="0">
                  <c:v>5.1494271249504585E-2</c:v>
                </c:pt>
                <c:pt idx="1">
                  <c:v>5.7684195374159641E-2</c:v>
                </c:pt>
                <c:pt idx="2">
                  <c:v>6.9586803659991744E-2</c:v>
                </c:pt>
                <c:pt idx="3">
                  <c:v>7.2299340159953748E-2</c:v>
                </c:pt>
                <c:pt idx="4">
                  <c:v>6.6769236758067993E-2</c:v>
                </c:pt>
                <c:pt idx="5">
                  <c:v>5.7547875894965107E-2</c:v>
                </c:pt>
                <c:pt idx="6">
                  <c:v>6.3748579337726902E-2</c:v>
                </c:pt>
                <c:pt idx="7">
                  <c:v>6.823197847184885E-2</c:v>
                </c:pt>
                <c:pt idx="8">
                  <c:v>6.121841109951736E-2</c:v>
                </c:pt>
                <c:pt idx="9">
                  <c:v>6.2233947999057702E-2</c:v>
                </c:pt>
                <c:pt idx="10">
                  <c:v>6.5154324480080017E-2</c:v>
                </c:pt>
                <c:pt idx="11">
                  <c:v>6.34315769236211E-2</c:v>
                </c:pt>
                <c:pt idx="12">
                  <c:v>5.1783771498489499E-2</c:v>
                </c:pt>
                <c:pt idx="13">
                  <c:v>5.5613423629674329E-2</c:v>
                </c:pt>
                <c:pt idx="14">
                  <c:v>6.5989003444260633E-2</c:v>
                </c:pt>
                <c:pt idx="15">
                  <c:v>6.0680918900670351E-2</c:v>
                </c:pt>
                <c:pt idx="16">
                  <c:v>6.0270046159498242E-2</c:v>
                </c:pt>
                <c:pt idx="17">
                  <c:v>6.4386258363924961E-2</c:v>
                </c:pt>
                <c:pt idx="18">
                  <c:v>6.5602808027348483E-2</c:v>
                </c:pt>
                <c:pt idx="19">
                  <c:v>5.9917107754200172E-2</c:v>
                </c:pt>
                <c:pt idx="20">
                  <c:v>5.9152297637999583E-2</c:v>
                </c:pt>
                <c:pt idx="21">
                  <c:v>6.4139563346625919E-2</c:v>
                </c:pt>
                <c:pt idx="22">
                  <c:v>6.237198524868718E-2</c:v>
                </c:pt>
                <c:pt idx="23">
                  <c:v>5.963958681450815E-2</c:v>
                </c:pt>
                <c:pt idx="24">
                  <c:v>6.021351325370819E-2</c:v>
                </c:pt>
                <c:pt idx="25">
                  <c:v>6.2856518886006893E-2</c:v>
                </c:pt>
                <c:pt idx="26">
                  <c:v>6.4173939642210909E-2</c:v>
                </c:pt>
                <c:pt idx="27">
                  <c:v>6.3385051392815084E-2</c:v>
                </c:pt>
                <c:pt idx="28">
                  <c:v>5.8582553632950923E-2</c:v>
                </c:pt>
                <c:pt idx="29">
                  <c:v>6.105999028012362E-2</c:v>
                </c:pt>
                <c:pt idx="30">
                  <c:v>6.3242328756853913E-2</c:v>
                </c:pt>
                <c:pt idx="31">
                  <c:v>6.2547211093795546E-2</c:v>
                </c:pt>
                <c:pt idx="32">
                  <c:v>6.4614061829813635E-2</c:v>
                </c:pt>
                <c:pt idx="33">
                  <c:v>6.5899380723510606E-2</c:v>
                </c:pt>
                <c:pt idx="34">
                  <c:v>6.5534649080899302E-2</c:v>
                </c:pt>
                <c:pt idx="35">
                  <c:v>6.1891673600903148E-2</c:v>
                </c:pt>
                <c:pt idx="36">
                  <c:v>6.2078105564021657E-2</c:v>
                </c:pt>
                <c:pt idx="37">
                  <c:v>6.3451228440482288E-2</c:v>
                </c:pt>
                <c:pt idx="38">
                  <c:v>6.3904293558558214E-2</c:v>
                </c:pt>
                <c:pt idx="39">
                  <c:v>6.5824502285153588E-2</c:v>
                </c:pt>
                <c:pt idx="40">
                  <c:v>6.5952420911137274E-2</c:v>
                </c:pt>
                <c:pt idx="41">
                  <c:v>6.3339563192439566E-2</c:v>
                </c:pt>
                <c:pt idx="42">
                  <c:v>6.3679384342511122E-2</c:v>
                </c:pt>
                <c:pt idx="43">
                  <c:v>6.3547875771030007E-2</c:v>
                </c:pt>
                <c:pt idx="44">
                  <c:v>6.2396634433970165E-2</c:v>
                </c:pt>
                <c:pt idx="45">
                  <c:v>6.4119837811280431E-2</c:v>
                </c:pt>
                <c:pt idx="46">
                  <c:v>6.5179502200619716E-2</c:v>
                </c:pt>
                <c:pt idx="47">
                  <c:v>6.4942654432744343E-2</c:v>
                </c:pt>
                <c:pt idx="48">
                  <c:v>6.369850917283959E-2</c:v>
                </c:pt>
                <c:pt idx="49">
                  <c:v>6.6259367170391811E-2</c:v>
                </c:pt>
                <c:pt idx="50">
                  <c:v>6.8791930076891258E-2</c:v>
                </c:pt>
                <c:pt idx="51">
                  <c:v>6.8432683146497919E-2</c:v>
                </c:pt>
                <c:pt idx="52">
                  <c:v>6.8534377197345148E-2</c:v>
                </c:pt>
                <c:pt idx="53">
                  <c:v>6.7577244492508723E-2</c:v>
                </c:pt>
                <c:pt idx="54">
                  <c:v>6.6014709287208692E-2</c:v>
                </c:pt>
                <c:pt idx="55">
                  <c:v>6.7538366273165076E-2</c:v>
                </c:pt>
                <c:pt idx="56">
                  <c:v>6.8393114079272413E-2</c:v>
                </c:pt>
                <c:pt idx="57">
                  <c:v>6.851141619974728E-2</c:v>
                </c:pt>
                <c:pt idx="58">
                  <c:v>6.9929357495539704E-2</c:v>
                </c:pt>
                <c:pt idx="59">
                  <c:v>6.97135907267626E-2</c:v>
                </c:pt>
                <c:pt idx="60">
                  <c:v>6.9288838913907608E-2</c:v>
                </c:pt>
                <c:pt idx="61">
                  <c:v>7.0026404478021734E-2</c:v>
                </c:pt>
                <c:pt idx="62">
                  <c:v>7.0067573173449776E-2</c:v>
                </c:pt>
                <c:pt idx="63">
                  <c:v>7.0061144798432951E-2</c:v>
                </c:pt>
                <c:pt idx="64">
                  <c:v>7.0377868053729545E-2</c:v>
                </c:pt>
                <c:pt idx="65">
                  <c:v>7.1177177069332256E-2</c:v>
                </c:pt>
                <c:pt idx="66">
                  <c:v>7.1485702368309909E-2</c:v>
                </c:pt>
                <c:pt idx="67">
                  <c:v>7.1588580374441116E-2</c:v>
                </c:pt>
                <c:pt idx="68">
                  <c:v>7.2145689702004343E-2</c:v>
                </c:pt>
                <c:pt idx="69">
                  <c:v>7.1729904657811872E-2</c:v>
                </c:pt>
                <c:pt idx="70">
                  <c:v>7.1314652987174973E-2</c:v>
                </c:pt>
                <c:pt idx="71">
                  <c:v>7.2422400713979318E-2</c:v>
                </c:pt>
                <c:pt idx="72">
                  <c:v>7.3207051959024119E-2</c:v>
                </c:pt>
                <c:pt idx="73">
                  <c:v>7.3665567787318878E-2</c:v>
                </c:pt>
                <c:pt idx="74">
                  <c:v>7.4284502090196852E-2</c:v>
                </c:pt>
                <c:pt idx="75">
                  <c:v>7.4319116675477304E-2</c:v>
                </c:pt>
                <c:pt idx="76">
                  <c:v>7.4556986351143426E-2</c:v>
                </c:pt>
                <c:pt idx="77">
                  <c:v>7.5378707238305795E-2</c:v>
                </c:pt>
                <c:pt idx="78">
                  <c:v>7.5965413670372475E-2</c:v>
                </c:pt>
                <c:pt idx="79">
                  <c:v>7.6162520246354684E-2</c:v>
                </c:pt>
                <c:pt idx="80">
                  <c:v>7.6286504697069199E-2</c:v>
                </c:pt>
                <c:pt idx="81">
                  <c:v>7.744361076553434E-2</c:v>
                </c:pt>
                <c:pt idx="82">
                  <c:v>7.8233356628031867E-2</c:v>
                </c:pt>
                <c:pt idx="83">
                  <c:v>7.8541872379717423E-2</c:v>
                </c:pt>
                <c:pt idx="84">
                  <c:v>7.8781355704984735E-2</c:v>
                </c:pt>
                <c:pt idx="85">
                  <c:v>7.9355172631578111E-2</c:v>
                </c:pt>
                <c:pt idx="86">
                  <c:v>7.9834044180151789E-2</c:v>
                </c:pt>
                <c:pt idx="87">
                  <c:v>7.9969670049248764E-2</c:v>
                </c:pt>
                <c:pt idx="88">
                  <c:v>8.0848750616700882E-2</c:v>
                </c:pt>
                <c:pt idx="89">
                  <c:v>8.1597025405934678E-2</c:v>
                </c:pt>
                <c:pt idx="90">
                  <c:v>8.2055767756790771E-2</c:v>
                </c:pt>
                <c:pt idx="91">
                  <c:v>8.2963374238371843E-2</c:v>
                </c:pt>
                <c:pt idx="92">
                  <c:v>8.3510116301237572E-2</c:v>
                </c:pt>
                <c:pt idx="93">
                  <c:v>8.3891505632675542E-2</c:v>
                </c:pt>
                <c:pt idx="94">
                  <c:v>8.4547447231032358E-2</c:v>
                </c:pt>
                <c:pt idx="95">
                  <c:v>8.4976689654560386E-2</c:v>
                </c:pt>
                <c:pt idx="96">
                  <c:v>8.5359720067203007E-2</c:v>
                </c:pt>
                <c:pt idx="97">
                  <c:v>8.608241855682347E-2</c:v>
                </c:pt>
                <c:pt idx="98">
                  <c:v>8.661790454982822E-2</c:v>
                </c:pt>
                <c:pt idx="99">
                  <c:v>8.7109534315326809E-2</c:v>
                </c:pt>
                <c:pt idx="100">
                  <c:v>8.7750913388241203E-2</c:v>
                </c:pt>
                <c:pt idx="101">
                  <c:v>8.8360645330923471E-2</c:v>
                </c:pt>
                <c:pt idx="102">
                  <c:v>8.8767879227158272E-2</c:v>
                </c:pt>
                <c:pt idx="103">
                  <c:v>8.9065280921641246E-2</c:v>
                </c:pt>
                <c:pt idx="104">
                  <c:v>8.9685429311041287E-2</c:v>
                </c:pt>
                <c:pt idx="105">
                  <c:v>9.0211717746836437E-2</c:v>
                </c:pt>
                <c:pt idx="106">
                  <c:v>9.0671995040839157E-2</c:v>
                </c:pt>
                <c:pt idx="107">
                  <c:v>9.1280552452472338E-2</c:v>
                </c:pt>
                <c:pt idx="108">
                  <c:v>9.1576714971332518E-2</c:v>
                </c:pt>
                <c:pt idx="109">
                  <c:v>9.1906085174369032E-2</c:v>
                </c:pt>
                <c:pt idx="110">
                  <c:v>9.2506632501779984E-2</c:v>
                </c:pt>
                <c:pt idx="111">
                  <c:v>9.2981950195517124E-2</c:v>
                </c:pt>
                <c:pt idx="112">
                  <c:v>9.324425091680659E-2</c:v>
                </c:pt>
                <c:pt idx="113">
                  <c:v>9.3376306853130212E-2</c:v>
                </c:pt>
                <c:pt idx="114">
                  <c:v>9.3902260360130649E-2</c:v>
                </c:pt>
                <c:pt idx="115">
                  <c:v>9.4426365915143959E-2</c:v>
                </c:pt>
                <c:pt idx="116">
                  <c:v>9.4677911725128502E-2</c:v>
                </c:pt>
                <c:pt idx="117">
                  <c:v>9.4613425116118435E-2</c:v>
                </c:pt>
                <c:pt idx="118">
                  <c:v>9.5012359364207113E-2</c:v>
                </c:pt>
                <c:pt idx="119">
                  <c:v>9.5583715601708308E-2</c:v>
                </c:pt>
                <c:pt idx="120">
                  <c:v>9.5946644044821061E-2</c:v>
                </c:pt>
                <c:pt idx="121">
                  <c:v>9.6049120249353706E-2</c:v>
                </c:pt>
                <c:pt idx="122">
                  <c:v>9.6452444861997791E-2</c:v>
                </c:pt>
                <c:pt idx="123">
                  <c:v>9.7256564130512216E-2</c:v>
                </c:pt>
                <c:pt idx="124">
                  <c:v>9.7615809053423222E-2</c:v>
                </c:pt>
                <c:pt idx="125">
                  <c:v>9.7713470930833449E-2</c:v>
                </c:pt>
                <c:pt idx="126">
                  <c:v>9.777999625265639E-2</c:v>
                </c:pt>
                <c:pt idx="127">
                  <c:v>9.8263379431295969E-2</c:v>
                </c:pt>
                <c:pt idx="128">
                  <c:v>9.8587452348515348E-2</c:v>
                </c:pt>
                <c:pt idx="129">
                  <c:v>9.8872992748526164E-2</c:v>
                </c:pt>
                <c:pt idx="130">
                  <c:v>9.9360973597870716E-2</c:v>
                </c:pt>
                <c:pt idx="131">
                  <c:v>9.9729879192167747E-2</c:v>
                </c:pt>
                <c:pt idx="132">
                  <c:v>0.10004294530156495</c:v>
                </c:pt>
                <c:pt idx="133">
                  <c:v>0.10036976074110034</c:v>
                </c:pt>
                <c:pt idx="134">
                  <c:v>0.10067518776711343</c:v>
                </c:pt>
                <c:pt idx="135">
                  <c:v>0.1010461389333142</c:v>
                </c:pt>
                <c:pt idx="136">
                  <c:v>0.10156597730693795</c:v>
                </c:pt>
                <c:pt idx="137">
                  <c:v>0.10211082001409459</c:v>
                </c:pt>
                <c:pt idx="138">
                  <c:v>0.10244456320695455</c:v>
                </c:pt>
                <c:pt idx="139">
                  <c:v>0.10266924852822017</c:v>
                </c:pt>
                <c:pt idx="140">
                  <c:v>0.10320170759665866</c:v>
                </c:pt>
                <c:pt idx="141">
                  <c:v>0.10374252698259805</c:v>
                </c:pt>
                <c:pt idx="142">
                  <c:v>0.10424983012048712</c:v>
                </c:pt>
                <c:pt idx="143">
                  <c:v>0.10485355362583214</c:v>
                </c:pt>
                <c:pt idx="144">
                  <c:v>0.10536748072988739</c:v>
                </c:pt>
                <c:pt idx="145">
                  <c:v>0.10584162222428108</c:v>
                </c:pt>
                <c:pt idx="146">
                  <c:v>0.10635363118084279</c:v>
                </c:pt>
                <c:pt idx="147">
                  <c:v>0.10690684785677407</c:v>
                </c:pt>
                <c:pt idx="148">
                  <c:v>0.10735914379873379</c:v>
                </c:pt>
                <c:pt idx="149">
                  <c:v>0.10767004023490483</c:v>
                </c:pt>
                <c:pt idx="150">
                  <c:v>0.10806236423282788</c:v>
                </c:pt>
                <c:pt idx="151">
                  <c:v>0.10873844496482436</c:v>
                </c:pt>
                <c:pt idx="152">
                  <c:v>0.10956092482667386</c:v>
                </c:pt>
                <c:pt idx="153">
                  <c:v>0.11010124533608955</c:v>
                </c:pt>
                <c:pt idx="154">
                  <c:v>0.1106127878555095</c:v>
                </c:pt>
                <c:pt idx="155">
                  <c:v>0.11119031831508401</c:v>
                </c:pt>
                <c:pt idx="156">
                  <c:v>0.11174894220586905</c:v>
                </c:pt>
                <c:pt idx="157">
                  <c:v>0.11225528980050192</c:v>
                </c:pt>
                <c:pt idx="158">
                  <c:v>0.11277139224058901</c:v>
                </c:pt>
                <c:pt idx="159">
                  <c:v>0.11332218922133226</c:v>
                </c:pt>
                <c:pt idx="160">
                  <c:v>0.1139186698441917</c:v>
                </c:pt>
                <c:pt idx="161">
                  <c:v>0.11455147530721334</c:v>
                </c:pt>
                <c:pt idx="162">
                  <c:v>0.11523797409949681</c:v>
                </c:pt>
                <c:pt idx="163">
                  <c:v>0.11591540124766546</c:v>
                </c:pt>
                <c:pt idx="164">
                  <c:v>0.11653772151368517</c:v>
                </c:pt>
                <c:pt idx="165">
                  <c:v>0.11710732588678389</c:v>
                </c:pt>
                <c:pt idx="166">
                  <c:v>0.11764157531876034</c:v>
                </c:pt>
                <c:pt idx="167">
                  <c:v>0.11825562300701224</c:v>
                </c:pt>
                <c:pt idx="168">
                  <c:v>0.11886997941899095</c:v>
                </c:pt>
                <c:pt idx="169">
                  <c:v>0.11942165109045511</c:v>
                </c:pt>
                <c:pt idx="170">
                  <c:v>0.12014401071959764</c:v>
                </c:pt>
                <c:pt idx="171">
                  <c:v>0.12089042794441389</c:v>
                </c:pt>
                <c:pt idx="172">
                  <c:v>0.12153756133951092</c:v>
                </c:pt>
                <c:pt idx="173">
                  <c:v>0.12216192473450506</c:v>
                </c:pt>
                <c:pt idx="174">
                  <c:v>0.12281802202154378</c:v>
                </c:pt>
                <c:pt idx="175">
                  <c:v>0.12351411385318327</c:v>
                </c:pt>
                <c:pt idx="176">
                  <c:v>0.12420187439770174</c:v>
                </c:pt>
                <c:pt idx="177">
                  <c:v>0.12488576498322085</c:v>
                </c:pt>
                <c:pt idx="178">
                  <c:v>0.12559324613440245</c:v>
                </c:pt>
                <c:pt idx="179">
                  <c:v>0.12633449219724988</c:v>
                </c:pt>
                <c:pt idx="180">
                  <c:v>0.12701504268364894</c:v>
                </c:pt>
                <c:pt idx="181">
                  <c:v>0.12773336794337495</c:v>
                </c:pt>
                <c:pt idx="182">
                  <c:v>0.12857434758083738</c:v>
                </c:pt>
                <c:pt idx="183">
                  <c:v>0.12938234336892762</c:v>
                </c:pt>
                <c:pt idx="184">
                  <c:v>0.13019493799209078</c:v>
                </c:pt>
                <c:pt idx="185">
                  <c:v>0.13101743302512717</c:v>
                </c:pt>
                <c:pt idx="186">
                  <c:v>0.13175033125019123</c:v>
                </c:pt>
                <c:pt idx="187">
                  <c:v>0.13256290492026054</c:v>
                </c:pt>
                <c:pt idx="188">
                  <c:v>0.13349380929115096</c:v>
                </c:pt>
                <c:pt idx="189">
                  <c:v>0.13443260223060904</c:v>
                </c:pt>
                <c:pt idx="190">
                  <c:v>0.13526068161951207</c:v>
                </c:pt>
                <c:pt idx="191">
                  <c:v>0.13608833522611613</c:v>
                </c:pt>
                <c:pt idx="192">
                  <c:v>0.13707151426083289</c:v>
                </c:pt>
                <c:pt idx="193">
                  <c:v>0.13802044603807212</c:v>
                </c:pt>
                <c:pt idx="194">
                  <c:v>0.13898698652819305</c:v>
                </c:pt>
                <c:pt idx="195">
                  <c:v>0.14001963924227359</c:v>
                </c:pt>
                <c:pt idx="196">
                  <c:v>0.14108104982617251</c:v>
                </c:pt>
                <c:pt idx="197">
                  <c:v>0.14209650293927253</c:v>
                </c:pt>
                <c:pt idx="198">
                  <c:v>0.14307350815024805</c:v>
                </c:pt>
                <c:pt idx="199">
                  <c:v>0.14412476275372454</c:v>
                </c:pt>
                <c:pt idx="200">
                  <c:v>0.14525254499227214</c:v>
                </c:pt>
                <c:pt idx="201">
                  <c:v>0.14640429172477629</c:v>
                </c:pt>
                <c:pt idx="202">
                  <c:v>0.14746709580954759</c:v>
                </c:pt>
                <c:pt idx="203">
                  <c:v>0.14857068798034942</c:v>
                </c:pt>
                <c:pt idx="204">
                  <c:v>0.14972422594833792</c:v>
                </c:pt>
                <c:pt idx="205">
                  <c:v>0.15091671958815245</c:v>
                </c:pt>
                <c:pt idx="206">
                  <c:v>0.15215792653178054</c:v>
                </c:pt>
                <c:pt idx="207">
                  <c:v>0.15336178826791722</c:v>
                </c:pt>
                <c:pt idx="208">
                  <c:v>0.15450020985785354</c:v>
                </c:pt>
                <c:pt idx="209">
                  <c:v>0.15571771564222317</c:v>
                </c:pt>
                <c:pt idx="210">
                  <c:v>0.1570117448260871</c:v>
                </c:pt>
                <c:pt idx="211">
                  <c:v>0.15831956793399415</c:v>
                </c:pt>
                <c:pt idx="212">
                  <c:v>0.15953583597438556</c:v>
                </c:pt>
                <c:pt idx="213">
                  <c:v>0.16077715403877058</c:v>
                </c:pt>
                <c:pt idx="214">
                  <c:v>0.16204550403950058</c:v>
                </c:pt>
                <c:pt idx="215">
                  <c:v>0.16329295286055914</c:v>
                </c:pt>
                <c:pt idx="216">
                  <c:v>0.16454700082341181</c:v>
                </c:pt>
                <c:pt idx="217">
                  <c:v>0.16579638033172703</c:v>
                </c:pt>
                <c:pt idx="218">
                  <c:v>0.16701955670645266</c:v>
                </c:pt>
                <c:pt idx="219">
                  <c:v>0.16828701505551133</c:v>
                </c:pt>
                <c:pt idx="220">
                  <c:v>0.1695640214557351</c:v>
                </c:pt>
                <c:pt idx="221">
                  <c:v>0.17082445389130782</c:v>
                </c:pt>
                <c:pt idx="222">
                  <c:v>0.17212207016293035</c:v>
                </c:pt>
                <c:pt idx="223">
                  <c:v>0.17333683804993297</c:v>
                </c:pt>
                <c:pt idx="224">
                  <c:v>0.17448297177760827</c:v>
                </c:pt>
                <c:pt idx="225">
                  <c:v>0.17575735582786081</c:v>
                </c:pt>
                <c:pt idx="226">
                  <c:v>0.17703303559748018</c:v>
                </c:pt>
                <c:pt idx="227">
                  <c:v>0.17824928271358123</c:v>
                </c:pt>
                <c:pt idx="228">
                  <c:v>0.17941001677076221</c:v>
                </c:pt>
                <c:pt idx="229">
                  <c:v>0.18054482413872094</c:v>
                </c:pt>
                <c:pt idx="230">
                  <c:v>0.18167592690921031</c:v>
                </c:pt>
                <c:pt idx="231">
                  <c:v>0.1828261858570471</c:v>
                </c:pt>
                <c:pt idx="232">
                  <c:v>0.18399114165560684</c:v>
                </c:pt>
                <c:pt idx="233">
                  <c:v>0.18513577699363271</c:v>
                </c:pt>
                <c:pt idx="234">
                  <c:v>0.18620503435716784</c:v>
                </c:pt>
                <c:pt idx="235">
                  <c:v>0.18717224672575974</c:v>
                </c:pt>
                <c:pt idx="236">
                  <c:v>0.18817062147610986</c:v>
                </c:pt>
                <c:pt idx="237">
                  <c:v>0.18919247564209005</c:v>
                </c:pt>
                <c:pt idx="238">
                  <c:v>0.19012580240868263</c:v>
                </c:pt>
                <c:pt idx="239">
                  <c:v>0.19107829518656247</c:v>
                </c:pt>
                <c:pt idx="240">
                  <c:v>0.19203413707961892</c:v>
                </c:pt>
                <c:pt idx="241">
                  <c:v>0.1929270303300076</c:v>
                </c:pt>
                <c:pt idx="242">
                  <c:v>0.19381021525460193</c:v>
                </c:pt>
                <c:pt idx="243">
                  <c:v>0.19467819126306107</c:v>
                </c:pt>
                <c:pt idx="244">
                  <c:v>0.19551533961414672</c:v>
                </c:pt>
                <c:pt idx="245">
                  <c:v>0.1963467430107976</c:v>
                </c:pt>
                <c:pt idx="246">
                  <c:v>0.19710539463866603</c:v>
                </c:pt>
                <c:pt idx="247">
                  <c:v>0.19778439395843314</c:v>
                </c:pt>
                <c:pt idx="248">
                  <c:v>0.19854527686888687</c:v>
                </c:pt>
                <c:pt idx="249">
                  <c:v>0.19930021003190115</c:v>
                </c:pt>
                <c:pt idx="250">
                  <c:v>0.20005827873699533</c:v>
                </c:pt>
                <c:pt idx="251">
                  <c:v>0.20088579680838184</c:v>
                </c:pt>
                <c:pt idx="252">
                  <c:v>0.20167952850330048</c:v>
                </c:pt>
                <c:pt idx="253">
                  <c:v>0.20242983519384924</c:v>
                </c:pt>
                <c:pt idx="254">
                  <c:v>0.20313920170365721</c:v>
                </c:pt>
                <c:pt idx="255">
                  <c:v>0.2038739736313078</c:v>
                </c:pt>
                <c:pt idx="256">
                  <c:v>0.20461674490482418</c:v>
                </c:pt>
                <c:pt idx="257">
                  <c:v>0.20530861336926343</c:v>
                </c:pt>
                <c:pt idx="258">
                  <c:v>0.20597195531893905</c:v>
                </c:pt>
                <c:pt idx="259">
                  <c:v>0.20663800043190297</c:v>
                </c:pt>
                <c:pt idx="260">
                  <c:v>0.20729752701999068</c:v>
                </c:pt>
                <c:pt idx="261">
                  <c:v>0.2079219170097438</c:v>
                </c:pt>
                <c:pt idx="262">
                  <c:v>0.20846333014108298</c:v>
                </c:pt>
                <c:pt idx="263">
                  <c:v>0.20897969832218707</c:v>
                </c:pt>
                <c:pt idx="264">
                  <c:v>0.2096154535933811</c:v>
                </c:pt>
                <c:pt idx="265">
                  <c:v>0.21014038938218049</c:v>
                </c:pt>
                <c:pt idx="266">
                  <c:v>0.21058296710997268</c:v>
                </c:pt>
                <c:pt idx="267">
                  <c:v>0.21103269092787924</c:v>
                </c:pt>
                <c:pt idx="268">
                  <c:v>0.21154523189925201</c:v>
                </c:pt>
                <c:pt idx="269">
                  <c:v>0.21202943557180529</c:v>
                </c:pt>
                <c:pt idx="270">
                  <c:v>0.21242995955630906</c:v>
                </c:pt>
                <c:pt idx="271">
                  <c:v>0.21293862079905965</c:v>
                </c:pt>
                <c:pt idx="272">
                  <c:v>0.21348141964981748</c:v>
                </c:pt>
                <c:pt idx="273">
                  <c:v>0.21398576041125641</c:v>
                </c:pt>
                <c:pt idx="274">
                  <c:v>0.21442366757537346</c:v>
                </c:pt>
                <c:pt idx="275">
                  <c:v>0.21486987063560456</c:v>
                </c:pt>
                <c:pt idx="276">
                  <c:v>0.21533791349701289</c:v>
                </c:pt>
                <c:pt idx="277">
                  <c:v>0.2158037246199761</c:v>
                </c:pt>
                <c:pt idx="278">
                  <c:v>0.21630264231429056</c:v>
                </c:pt>
                <c:pt idx="279">
                  <c:v>0.21680891125742363</c:v>
                </c:pt>
                <c:pt idx="280">
                  <c:v>0.21729978929720928</c:v>
                </c:pt>
                <c:pt idx="281">
                  <c:v>0.21775230438276419</c:v>
                </c:pt>
                <c:pt idx="282">
                  <c:v>0.21821534427682565</c:v>
                </c:pt>
                <c:pt idx="283">
                  <c:v>0.21871100077224748</c:v>
                </c:pt>
                <c:pt idx="284">
                  <c:v>0.21913700211129492</c:v>
                </c:pt>
                <c:pt idx="285">
                  <c:v>0.21959407696365521</c:v>
                </c:pt>
                <c:pt idx="286">
                  <c:v>0.22008150978338079</c:v>
                </c:pt>
                <c:pt idx="287">
                  <c:v>0.22051593800756394</c:v>
                </c:pt>
                <c:pt idx="288">
                  <c:v>0.22095073751023495</c:v>
                </c:pt>
                <c:pt idx="289">
                  <c:v>0.2213865571999778</c:v>
                </c:pt>
                <c:pt idx="290">
                  <c:v>0.2218269995154942</c:v>
                </c:pt>
                <c:pt idx="291">
                  <c:v>0.22225989039347527</c:v>
                </c:pt>
                <c:pt idx="292">
                  <c:v>0.22268422978813088</c:v>
                </c:pt>
                <c:pt idx="293">
                  <c:v>0.22310181662616088</c:v>
                </c:pt>
                <c:pt idx="294">
                  <c:v>0.22353469131898496</c:v>
                </c:pt>
                <c:pt idx="295">
                  <c:v>0.22398041330023155</c:v>
                </c:pt>
                <c:pt idx="296">
                  <c:v>0.22441251696803247</c:v>
                </c:pt>
                <c:pt idx="297">
                  <c:v>0.22480570999593633</c:v>
                </c:pt>
                <c:pt idx="298">
                  <c:v>0.22519216346281323</c:v>
                </c:pt>
                <c:pt idx="299">
                  <c:v>0.22557081841738766</c:v>
                </c:pt>
                <c:pt idx="300">
                  <c:v>0.22593646796322533</c:v>
                </c:pt>
                <c:pt idx="301">
                  <c:v>0.22634533713931257</c:v>
                </c:pt>
                <c:pt idx="302">
                  <c:v>0.22674847129658302</c:v>
                </c:pt>
                <c:pt idx="303">
                  <c:v>0.22708257599317958</c:v>
                </c:pt>
                <c:pt idx="304">
                  <c:v>0.22745881100152734</c:v>
                </c:pt>
                <c:pt idx="305">
                  <c:v>0.22784194895705293</c:v>
                </c:pt>
                <c:pt idx="306">
                  <c:v>0.22821319384325642</c:v>
                </c:pt>
                <c:pt idx="307">
                  <c:v>0.22854257062831143</c:v>
                </c:pt>
                <c:pt idx="308">
                  <c:v>0.22887997834044024</c:v>
                </c:pt>
                <c:pt idx="309">
                  <c:v>0.22923629733267767</c:v>
                </c:pt>
                <c:pt idx="310">
                  <c:v>0.22958713680364393</c:v>
                </c:pt>
                <c:pt idx="311">
                  <c:v>0.22991931892912021</c:v>
                </c:pt>
                <c:pt idx="312">
                  <c:v>0.23026772706326723</c:v>
                </c:pt>
                <c:pt idx="313">
                  <c:v>0.23065816240986012</c:v>
                </c:pt>
                <c:pt idx="314">
                  <c:v>0.23104475607156771</c:v>
                </c:pt>
                <c:pt idx="315">
                  <c:v>0.23141177037003655</c:v>
                </c:pt>
                <c:pt idx="316">
                  <c:v>0.23176362898727298</c:v>
                </c:pt>
                <c:pt idx="317">
                  <c:v>0.23218339244840469</c:v>
                </c:pt>
                <c:pt idx="318">
                  <c:v>0.23261338409572785</c:v>
                </c:pt>
                <c:pt idx="319">
                  <c:v>0.23303455943620224</c:v>
                </c:pt>
                <c:pt idx="320">
                  <c:v>0.2334829908886705</c:v>
                </c:pt>
                <c:pt idx="321">
                  <c:v>0.23396893472043187</c:v>
                </c:pt>
                <c:pt idx="322">
                  <c:v>0.2344818903998869</c:v>
                </c:pt>
                <c:pt idx="323">
                  <c:v>0.23499189616720231</c:v>
                </c:pt>
                <c:pt idx="324">
                  <c:v>0.23549141845582497</c:v>
                </c:pt>
                <c:pt idx="325">
                  <c:v>0.23602061259085047</c:v>
                </c:pt>
                <c:pt idx="326">
                  <c:v>0.23660329696698182</c:v>
                </c:pt>
                <c:pt idx="327">
                  <c:v>0.2371868669713787</c:v>
                </c:pt>
                <c:pt idx="328">
                  <c:v>0.23772084730517931</c:v>
                </c:pt>
                <c:pt idx="329">
                  <c:v>0.23820756197979975</c:v>
                </c:pt>
                <c:pt idx="330">
                  <c:v>0.23873487448427197</c:v>
                </c:pt>
                <c:pt idx="331">
                  <c:v>0.23927074692395525</c:v>
                </c:pt>
                <c:pt idx="332">
                  <c:v>0.23980867191700875</c:v>
                </c:pt>
                <c:pt idx="333">
                  <c:v>0.24038352381514191</c:v>
                </c:pt>
                <c:pt idx="334">
                  <c:v>0.24090481767967756</c:v>
                </c:pt>
                <c:pt idx="335">
                  <c:v>0.24140246186764644</c:v>
                </c:pt>
                <c:pt idx="336">
                  <c:v>0.2419178375180728</c:v>
                </c:pt>
                <c:pt idx="337">
                  <c:v>0.24240592317788354</c:v>
                </c:pt>
                <c:pt idx="338">
                  <c:v>0.24289084338528374</c:v>
                </c:pt>
                <c:pt idx="339">
                  <c:v>0.24336698840620827</c:v>
                </c:pt>
                <c:pt idx="340">
                  <c:v>0.2438260396894931</c:v>
                </c:pt>
                <c:pt idx="341">
                  <c:v>0.24431035326910552</c:v>
                </c:pt>
                <c:pt idx="342">
                  <c:v>0.24481777938803426</c:v>
                </c:pt>
                <c:pt idx="343">
                  <c:v>0.2452837855128889</c:v>
                </c:pt>
                <c:pt idx="344">
                  <c:v>0.24574140879035331</c:v>
                </c:pt>
                <c:pt idx="345">
                  <c:v>0.2462131899916338</c:v>
                </c:pt>
                <c:pt idx="346">
                  <c:v>0.24668662133938637</c:v>
                </c:pt>
                <c:pt idx="347">
                  <c:v>0.24715731019798273</c:v>
                </c:pt>
                <c:pt idx="348">
                  <c:v>0.24761066198928069</c:v>
                </c:pt>
                <c:pt idx="349">
                  <c:v>0.24803341158056055</c:v>
                </c:pt>
                <c:pt idx="350">
                  <c:v>0.24845488687195019</c:v>
                </c:pt>
                <c:pt idx="351">
                  <c:v>0.24889385139342735</c:v>
                </c:pt>
                <c:pt idx="352">
                  <c:v>0.24936337244688681</c:v>
                </c:pt>
                <c:pt idx="353">
                  <c:v>0.24982843191642526</c:v>
                </c:pt>
                <c:pt idx="354">
                  <c:v>0.2502269918915408</c:v>
                </c:pt>
                <c:pt idx="355">
                  <c:v>0.25061598316124395</c:v>
                </c:pt>
                <c:pt idx="356">
                  <c:v>0.25108936468537918</c:v>
                </c:pt>
                <c:pt idx="357">
                  <c:v>0.25155727960907637</c:v>
                </c:pt>
                <c:pt idx="358">
                  <c:v>0.25197461024937939</c:v>
                </c:pt>
                <c:pt idx="359">
                  <c:v>0.252372169054428</c:v>
                </c:pt>
                <c:pt idx="360">
                  <c:v>0.25279665081591896</c:v>
                </c:pt>
                <c:pt idx="361">
                  <c:v>0.25322168096247227</c:v>
                </c:pt>
                <c:pt idx="362">
                  <c:v>0.25363575956113532</c:v>
                </c:pt>
                <c:pt idx="363">
                  <c:v>0.25403318812527087</c:v>
                </c:pt>
                <c:pt idx="364">
                  <c:v>0.2544282969102532</c:v>
                </c:pt>
                <c:pt idx="365">
                  <c:v>0.25482717103969849</c:v>
                </c:pt>
                <c:pt idx="366">
                  <c:v>0.25521575300456162</c:v>
                </c:pt>
                <c:pt idx="367">
                  <c:v>0.25564981003907072</c:v>
                </c:pt>
                <c:pt idx="368">
                  <c:v>0.25609148887688166</c:v>
                </c:pt>
                <c:pt idx="369">
                  <c:v>0.25644743997723812</c:v>
                </c:pt>
                <c:pt idx="370">
                  <c:v>0.25683100102456863</c:v>
                </c:pt>
                <c:pt idx="371">
                  <c:v>0.25721509151351379</c:v>
                </c:pt>
                <c:pt idx="372">
                  <c:v>0.2575691478530775</c:v>
                </c:pt>
                <c:pt idx="373">
                  <c:v>0.25793204751091925</c:v>
                </c:pt>
                <c:pt idx="374">
                  <c:v>0.25829897360329307</c:v>
                </c:pt>
                <c:pt idx="375">
                  <c:v>0.25866981653758209</c:v>
                </c:pt>
                <c:pt idx="376">
                  <c:v>0.25902426460246147</c:v>
                </c:pt>
                <c:pt idx="377">
                  <c:v>0.25937434739533582</c:v>
                </c:pt>
                <c:pt idx="378">
                  <c:v>0.25971042480304657</c:v>
                </c:pt>
                <c:pt idx="379">
                  <c:v>0.26002627852997234</c:v>
                </c:pt>
                <c:pt idx="380">
                  <c:v>0.26038616454953417</c:v>
                </c:pt>
                <c:pt idx="381">
                  <c:v>0.26072208113620926</c:v>
                </c:pt>
                <c:pt idx="382">
                  <c:v>0.26103902060481815</c:v>
                </c:pt>
                <c:pt idx="383">
                  <c:v>0.26136788196339683</c:v>
                </c:pt>
                <c:pt idx="384">
                  <c:v>0.26168467496698189</c:v>
                </c:pt>
                <c:pt idx="385">
                  <c:v>0.26199446866402853</c:v>
                </c:pt>
                <c:pt idx="386">
                  <c:v>0.26230606515474358</c:v>
                </c:pt>
                <c:pt idx="387">
                  <c:v>0.26260609446712635</c:v>
                </c:pt>
                <c:pt idx="388">
                  <c:v>0.26288526668033452</c:v>
                </c:pt>
                <c:pt idx="389">
                  <c:v>0.26314878390354601</c:v>
                </c:pt>
                <c:pt idx="390">
                  <c:v>0.26340743401359745</c:v>
                </c:pt>
                <c:pt idx="391">
                  <c:v>0.26368307889540854</c:v>
                </c:pt>
                <c:pt idx="392">
                  <c:v>0.26398466741437021</c:v>
                </c:pt>
                <c:pt idx="393">
                  <c:v>0.2642609801061801</c:v>
                </c:pt>
                <c:pt idx="394">
                  <c:v>0.26452478649796124</c:v>
                </c:pt>
                <c:pt idx="395">
                  <c:v>0.26479410504763806</c:v>
                </c:pt>
                <c:pt idx="396">
                  <c:v>0.26506342161359625</c:v>
                </c:pt>
                <c:pt idx="397">
                  <c:v>0.26529912515027165</c:v>
                </c:pt>
                <c:pt idx="398">
                  <c:v>0.26552820485326806</c:v>
                </c:pt>
                <c:pt idx="399">
                  <c:v>0.2658129441148524</c:v>
                </c:pt>
                <c:pt idx="400">
                  <c:v>0.26602215505617316</c:v>
                </c:pt>
                <c:pt idx="401">
                  <c:v>0.26623219091248079</c:v>
                </c:pt>
                <c:pt idx="402">
                  <c:v>0.26648916303306175</c:v>
                </c:pt>
                <c:pt idx="403">
                  <c:v>0.26673463668925235</c:v>
                </c:pt>
                <c:pt idx="404">
                  <c:v>0.26697436674607727</c:v>
                </c:pt>
                <c:pt idx="405">
                  <c:v>0.26718931931040091</c:v>
                </c:pt>
                <c:pt idx="406">
                  <c:v>0.26738337225248082</c:v>
                </c:pt>
                <c:pt idx="407">
                  <c:v>0.26757646386747846</c:v>
                </c:pt>
                <c:pt idx="408">
                  <c:v>0.26777256089459039</c:v>
                </c:pt>
                <c:pt idx="409">
                  <c:v>0.26799107197199096</c:v>
                </c:pt>
                <c:pt idx="410">
                  <c:v>0.26820573502415423</c:v>
                </c:pt>
                <c:pt idx="411">
                  <c:v>0.26840345138924238</c:v>
                </c:pt>
                <c:pt idx="412">
                  <c:v>0.26858935950764745</c:v>
                </c:pt>
                <c:pt idx="413">
                  <c:v>0.2687723302199056</c:v>
                </c:pt>
                <c:pt idx="414">
                  <c:v>0.26895449774227959</c:v>
                </c:pt>
                <c:pt idx="415">
                  <c:v>0.26912436640646525</c:v>
                </c:pt>
                <c:pt idx="416">
                  <c:v>0.26927082795421348</c:v>
                </c:pt>
                <c:pt idx="417">
                  <c:v>0.26946572666204893</c:v>
                </c:pt>
                <c:pt idx="418">
                  <c:v>0.26967438064681953</c:v>
                </c:pt>
                <c:pt idx="419">
                  <c:v>0.26983557396023583</c:v>
                </c:pt>
                <c:pt idx="420">
                  <c:v>0.26998721319981073</c:v>
                </c:pt>
                <c:pt idx="421">
                  <c:v>0.27015372592255366</c:v>
                </c:pt>
                <c:pt idx="422">
                  <c:v>0.27030022181846997</c:v>
                </c:pt>
                <c:pt idx="423">
                  <c:v>0.2704495142231445</c:v>
                </c:pt>
                <c:pt idx="424">
                  <c:v>0.2705829464386833</c:v>
                </c:pt>
                <c:pt idx="425">
                  <c:v>0.27071925147163411</c:v>
                </c:pt>
                <c:pt idx="426">
                  <c:v>0.27088188138640407</c:v>
                </c:pt>
                <c:pt idx="427">
                  <c:v>0.27100342076071415</c:v>
                </c:pt>
                <c:pt idx="428">
                  <c:v>0.27113159502240231</c:v>
                </c:pt>
                <c:pt idx="429">
                  <c:v>0.27127477387299259</c:v>
                </c:pt>
                <c:pt idx="430">
                  <c:v>0.2713749587868729</c:v>
                </c:pt>
                <c:pt idx="431">
                  <c:v>0.27145027577774816</c:v>
                </c:pt>
                <c:pt idx="432">
                  <c:v>0.27154777077508063</c:v>
                </c:pt>
                <c:pt idx="433">
                  <c:v>0.27164342578378498</c:v>
                </c:pt>
                <c:pt idx="434">
                  <c:v>0.2717463303373483</c:v>
                </c:pt>
                <c:pt idx="435">
                  <c:v>0.2718404044586204</c:v>
                </c:pt>
                <c:pt idx="436">
                  <c:v>0.27190498129811685</c:v>
                </c:pt>
                <c:pt idx="437">
                  <c:v>0.27201416676828866</c:v>
                </c:pt>
                <c:pt idx="438">
                  <c:v>0.27212919878907732</c:v>
                </c:pt>
                <c:pt idx="439">
                  <c:v>0.27222218476846355</c:v>
                </c:pt>
                <c:pt idx="440">
                  <c:v>0.27230869049426049</c:v>
                </c:pt>
                <c:pt idx="441">
                  <c:v>0.27238941440348091</c:v>
                </c:pt>
                <c:pt idx="442">
                  <c:v>0.27245487731442392</c:v>
                </c:pt>
                <c:pt idx="443">
                  <c:v>0.27255274179645173</c:v>
                </c:pt>
                <c:pt idx="444">
                  <c:v>0.27262877122415402</c:v>
                </c:pt>
                <c:pt idx="445">
                  <c:v>0.27266530838230013</c:v>
                </c:pt>
                <c:pt idx="446">
                  <c:v>0.27268228882855866</c:v>
                </c:pt>
                <c:pt idx="447">
                  <c:v>0.27275404968968375</c:v>
                </c:pt>
                <c:pt idx="448">
                  <c:v>0.27284458428031555</c:v>
                </c:pt>
                <c:pt idx="449">
                  <c:v>0.27287315493629033</c:v>
                </c:pt>
                <c:pt idx="450">
                  <c:v>0.27287399171150861</c:v>
                </c:pt>
                <c:pt idx="451">
                  <c:v>0.27289422472217106</c:v>
                </c:pt>
                <c:pt idx="452">
                  <c:v>0.27293685921417959</c:v>
                </c:pt>
                <c:pt idx="453">
                  <c:v>0.27297112507216786</c:v>
                </c:pt>
                <c:pt idx="454">
                  <c:v>0.27300253346783038</c:v>
                </c:pt>
                <c:pt idx="455">
                  <c:v>0.27303503396472478</c:v>
                </c:pt>
                <c:pt idx="456">
                  <c:v>0.27307390624916122</c:v>
                </c:pt>
                <c:pt idx="457">
                  <c:v>0.27310874146112507</c:v>
                </c:pt>
                <c:pt idx="458">
                  <c:v>0.27312931797422219</c:v>
                </c:pt>
                <c:pt idx="459">
                  <c:v>0.27314309664921954</c:v>
                </c:pt>
                <c:pt idx="460">
                  <c:v>0.27314934947538061</c:v>
                </c:pt>
                <c:pt idx="461">
                  <c:v>0.27313168910117674</c:v>
                </c:pt>
                <c:pt idx="462">
                  <c:v>0.27314448092174737</c:v>
                </c:pt>
                <c:pt idx="463">
                  <c:v>0.27317188705398793</c:v>
                </c:pt>
                <c:pt idx="464">
                  <c:v>0.27316768696402027</c:v>
                </c:pt>
                <c:pt idx="465">
                  <c:v>0.27315989654084044</c:v>
                </c:pt>
                <c:pt idx="466">
                  <c:v>0.27315176399472779</c:v>
                </c:pt>
                <c:pt idx="467">
                  <c:v>0.27315174212817689</c:v>
                </c:pt>
                <c:pt idx="468">
                  <c:v>0.27314688335948073</c:v>
                </c:pt>
                <c:pt idx="469">
                  <c:v>0.27314016085163634</c:v>
                </c:pt>
                <c:pt idx="470">
                  <c:v>0.27311813538979807</c:v>
                </c:pt>
                <c:pt idx="471">
                  <c:v>0.27310229558715937</c:v>
                </c:pt>
                <c:pt idx="472">
                  <c:v>0.2731099407016826</c:v>
                </c:pt>
                <c:pt idx="473">
                  <c:v>0.27310916993147988</c:v>
                </c:pt>
                <c:pt idx="474">
                  <c:v>0.27307472449974007</c:v>
                </c:pt>
                <c:pt idx="475">
                  <c:v>0.27305426716675057</c:v>
                </c:pt>
                <c:pt idx="476">
                  <c:v>0.27302165968265241</c:v>
                </c:pt>
                <c:pt idx="477">
                  <c:v>0.27296670997795164</c:v>
                </c:pt>
                <c:pt idx="478">
                  <c:v>0.27295206539137068</c:v>
                </c:pt>
                <c:pt idx="479">
                  <c:v>0.27295203392816098</c:v>
                </c:pt>
                <c:pt idx="480">
                  <c:v>0.2729408541097077</c:v>
                </c:pt>
                <c:pt idx="481">
                  <c:v>0.27290894941697569</c:v>
                </c:pt>
                <c:pt idx="482">
                  <c:v>0.27286713938604756</c:v>
                </c:pt>
                <c:pt idx="483">
                  <c:v>0.27284919493813647</c:v>
                </c:pt>
                <c:pt idx="484">
                  <c:v>0.2728224777200095</c:v>
                </c:pt>
                <c:pt idx="485">
                  <c:v>0.27277646644444925</c:v>
                </c:pt>
                <c:pt idx="486">
                  <c:v>0.27271808705823092</c:v>
                </c:pt>
                <c:pt idx="487">
                  <c:v>0.27267019524098068</c:v>
                </c:pt>
                <c:pt idx="488">
                  <c:v>0.27260912391640457</c:v>
                </c:pt>
                <c:pt idx="489">
                  <c:v>0.27256974881391249</c:v>
                </c:pt>
                <c:pt idx="490">
                  <c:v>0.27256856589146583</c:v>
                </c:pt>
                <c:pt idx="491">
                  <c:v>0.27253787688454706</c:v>
                </c:pt>
                <c:pt idx="492">
                  <c:v>0.27248264240785297</c:v>
                </c:pt>
                <c:pt idx="493">
                  <c:v>0.27242611658788513</c:v>
                </c:pt>
                <c:pt idx="494">
                  <c:v>0.27237237094300887</c:v>
                </c:pt>
                <c:pt idx="495">
                  <c:v>0.27231258392376761</c:v>
                </c:pt>
                <c:pt idx="496">
                  <c:v>0.27225329112429786</c:v>
                </c:pt>
                <c:pt idx="497">
                  <c:v>0.27220207244991845</c:v>
                </c:pt>
                <c:pt idx="498">
                  <c:v>0.27217252792607072</c:v>
                </c:pt>
                <c:pt idx="499">
                  <c:v>0.27212467533685558</c:v>
                </c:pt>
                <c:pt idx="500">
                  <c:v>0.27203368261222532</c:v>
                </c:pt>
                <c:pt idx="501">
                  <c:v>0.27202033160182482</c:v>
                </c:pt>
                <c:pt idx="502">
                  <c:v>0.27200796128457233</c:v>
                </c:pt>
                <c:pt idx="503">
                  <c:v>0.27197621965305968</c:v>
                </c:pt>
                <c:pt idx="504">
                  <c:v>0.2719571018367643</c:v>
                </c:pt>
                <c:pt idx="505">
                  <c:v>0.27187830159168658</c:v>
                </c:pt>
                <c:pt idx="506">
                  <c:v>0.27181155140651025</c:v>
                </c:pt>
                <c:pt idx="507">
                  <c:v>0.27175344399654844</c:v>
                </c:pt>
                <c:pt idx="508">
                  <c:v>0.27168046979307903</c:v>
                </c:pt>
                <c:pt idx="509">
                  <c:v>0.27166111479602489</c:v>
                </c:pt>
                <c:pt idx="510">
                  <c:v>0.27164176694647751</c:v>
                </c:pt>
                <c:pt idx="511">
                  <c:v>0.27157741114023654</c:v>
                </c:pt>
                <c:pt idx="512">
                  <c:v>0.27153078100619693</c:v>
                </c:pt>
                <c:pt idx="513">
                  <c:v>0.27148557895370234</c:v>
                </c:pt>
                <c:pt idx="514">
                  <c:v>0.27141136340317712</c:v>
                </c:pt>
                <c:pt idx="515">
                  <c:v>0.27140170719086443</c:v>
                </c:pt>
                <c:pt idx="516">
                  <c:v>0.2713564891108568</c:v>
                </c:pt>
                <c:pt idx="517">
                  <c:v>0.27128626788545457</c:v>
                </c:pt>
                <c:pt idx="518">
                  <c:v>0.27124617468117956</c:v>
                </c:pt>
                <c:pt idx="519">
                  <c:v>0.27121616893563588</c:v>
                </c:pt>
                <c:pt idx="520">
                  <c:v>0.27118529685395704</c:v>
                </c:pt>
                <c:pt idx="521">
                  <c:v>0.27117340651880445</c:v>
                </c:pt>
                <c:pt idx="522">
                  <c:v>0.27115596151931337</c:v>
                </c:pt>
                <c:pt idx="523">
                  <c:v>0.27111077679008172</c:v>
                </c:pt>
                <c:pt idx="524">
                  <c:v>0.27111645919133831</c:v>
                </c:pt>
                <c:pt idx="525">
                  <c:v>0.27106853949510129</c:v>
                </c:pt>
                <c:pt idx="526">
                  <c:v>0.27098629198464058</c:v>
                </c:pt>
                <c:pt idx="527">
                  <c:v>0.27094296818948543</c:v>
                </c:pt>
                <c:pt idx="528">
                  <c:v>0.2709172275784773</c:v>
                </c:pt>
                <c:pt idx="529">
                  <c:v>0.27091071550521095</c:v>
                </c:pt>
                <c:pt idx="530">
                  <c:v>0.27091199217005263</c:v>
                </c:pt>
                <c:pt idx="531">
                  <c:v>0.27086982166315932</c:v>
                </c:pt>
                <c:pt idx="532">
                  <c:v>0.27081277738258319</c:v>
                </c:pt>
                <c:pt idx="533">
                  <c:v>0.27077526972623489</c:v>
                </c:pt>
                <c:pt idx="534">
                  <c:v>0.27076696688223306</c:v>
                </c:pt>
                <c:pt idx="535">
                  <c:v>0.27074608203254141</c:v>
                </c:pt>
                <c:pt idx="536">
                  <c:v>0.27073354916008618</c:v>
                </c:pt>
                <c:pt idx="537">
                  <c:v>0.2707180309261164</c:v>
                </c:pt>
                <c:pt idx="538">
                  <c:v>0.2706952850989322</c:v>
                </c:pt>
                <c:pt idx="539">
                  <c:v>0.27070198753921626</c:v>
                </c:pt>
                <c:pt idx="540">
                  <c:v>0.2706856378981452</c:v>
                </c:pt>
                <c:pt idx="541">
                  <c:v>0.27066218679391563</c:v>
                </c:pt>
                <c:pt idx="542">
                  <c:v>0.27064539530463133</c:v>
                </c:pt>
                <c:pt idx="543">
                  <c:v>0.27064994147309024</c:v>
                </c:pt>
                <c:pt idx="544">
                  <c:v>0.27065653887135133</c:v>
                </c:pt>
                <c:pt idx="545">
                  <c:v>0.27065385249932344</c:v>
                </c:pt>
                <c:pt idx="546">
                  <c:v>0.27067385897808921</c:v>
                </c:pt>
                <c:pt idx="547">
                  <c:v>0.270655175361455</c:v>
                </c:pt>
                <c:pt idx="548">
                  <c:v>0.27063146709376662</c:v>
                </c:pt>
                <c:pt idx="549">
                  <c:v>0.27062853167960232</c:v>
                </c:pt>
                <c:pt idx="550">
                  <c:v>0.27063753662562756</c:v>
                </c:pt>
                <c:pt idx="551">
                  <c:v>0.27061094745563291</c:v>
                </c:pt>
                <c:pt idx="552">
                  <c:v>0.27062488407820445</c:v>
                </c:pt>
                <c:pt idx="553">
                  <c:v>0.27067746386223895</c:v>
                </c:pt>
                <c:pt idx="554">
                  <c:v>0.27072526677240455</c:v>
                </c:pt>
                <c:pt idx="555">
                  <c:v>0.27074336961404361</c:v>
                </c:pt>
                <c:pt idx="556">
                  <c:v>0.27071546668138186</c:v>
                </c:pt>
                <c:pt idx="557">
                  <c:v>0.27068798968542945</c:v>
                </c:pt>
                <c:pt idx="558">
                  <c:v>0.27068595603196594</c:v>
                </c:pt>
                <c:pt idx="559">
                  <c:v>0.27072715104528666</c:v>
                </c:pt>
                <c:pt idx="560">
                  <c:v>0.27072185707979474</c:v>
                </c:pt>
                <c:pt idx="561">
                  <c:v>0.27071743469927362</c:v>
                </c:pt>
                <c:pt idx="562">
                  <c:v>0.27076405149291899</c:v>
                </c:pt>
                <c:pt idx="563">
                  <c:v>0.27077753861338122</c:v>
                </c:pt>
                <c:pt idx="564">
                  <c:v>0.27079675762195071</c:v>
                </c:pt>
                <c:pt idx="565">
                  <c:v>0.27083855417668429</c:v>
                </c:pt>
                <c:pt idx="566">
                  <c:v>0.27086566652120503</c:v>
                </c:pt>
                <c:pt idx="567">
                  <c:v>0.27082492328383317</c:v>
                </c:pt>
                <c:pt idx="568">
                  <c:v>0.2708921151666796</c:v>
                </c:pt>
                <c:pt idx="569">
                  <c:v>0.27096996231294002</c:v>
                </c:pt>
                <c:pt idx="570">
                  <c:v>0.27098271873739416</c:v>
                </c:pt>
                <c:pt idx="571">
                  <c:v>0.27099528885765739</c:v>
                </c:pt>
                <c:pt idx="572">
                  <c:v>0.27101418039874342</c:v>
                </c:pt>
                <c:pt idx="573">
                  <c:v>0.27108667439022233</c:v>
                </c:pt>
                <c:pt idx="574">
                  <c:v>0.27112152732467859</c:v>
                </c:pt>
                <c:pt idx="575">
                  <c:v>0.27114394901536437</c:v>
                </c:pt>
                <c:pt idx="576">
                  <c:v>0.2711282627978896</c:v>
                </c:pt>
                <c:pt idx="577">
                  <c:v>0.27112290502848513</c:v>
                </c:pt>
                <c:pt idx="578">
                  <c:v>0.27117782658345591</c:v>
                </c:pt>
                <c:pt idx="579">
                  <c:v>0.2712024847751236</c:v>
                </c:pt>
                <c:pt idx="580">
                  <c:v>0.27126311642691919</c:v>
                </c:pt>
                <c:pt idx="581">
                  <c:v>0.27133178715977613</c:v>
                </c:pt>
                <c:pt idx="582">
                  <c:v>0.27138826787970521</c:v>
                </c:pt>
                <c:pt idx="583">
                  <c:v>0.27142595626632843</c:v>
                </c:pt>
                <c:pt idx="584">
                  <c:v>0.27145007896325374</c:v>
                </c:pt>
                <c:pt idx="585">
                  <c:v>0.2715479345815684</c:v>
                </c:pt>
                <c:pt idx="586">
                  <c:v>0.27161287939346618</c:v>
                </c:pt>
                <c:pt idx="587">
                  <c:v>0.27161473675554437</c:v>
                </c:pt>
                <c:pt idx="588">
                  <c:v>0.27157356721524017</c:v>
                </c:pt>
                <c:pt idx="589">
                  <c:v>0.27159709598055409</c:v>
                </c:pt>
                <c:pt idx="590">
                  <c:v>0.27167390301407718</c:v>
                </c:pt>
                <c:pt idx="591">
                  <c:v>0.27174321786058059</c:v>
                </c:pt>
                <c:pt idx="592">
                  <c:v>0.27168366478816264</c:v>
                </c:pt>
                <c:pt idx="593">
                  <c:v>0.27168767525718546</c:v>
                </c:pt>
                <c:pt idx="594">
                  <c:v>0.27177053322900391</c:v>
                </c:pt>
                <c:pt idx="595">
                  <c:v>0.27180479802510865</c:v>
                </c:pt>
                <c:pt idx="596">
                  <c:v>0.27179902367475967</c:v>
                </c:pt>
                <c:pt idx="597">
                  <c:v>0.27181864760472602</c:v>
                </c:pt>
                <c:pt idx="598">
                  <c:v>0.27189742681662654</c:v>
                </c:pt>
                <c:pt idx="599">
                  <c:v>0.27189710344662532</c:v>
                </c:pt>
                <c:pt idx="600">
                  <c:v>0.27189117853446665</c:v>
                </c:pt>
                <c:pt idx="601">
                  <c:v>0.27194930985146692</c:v>
                </c:pt>
                <c:pt idx="602">
                  <c:v>0.27199498481332701</c:v>
                </c:pt>
                <c:pt idx="603">
                  <c:v>0.27198805238750368</c:v>
                </c:pt>
                <c:pt idx="604">
                  <c:v>0.27196731793558482</c:v>
                </c:pt>
                <c:pt idx="605">
                  <c:v>0.27195009262741648</c:v>
                </c:pt>
                <c:pt idx="606">
                  <c:v>0.27195755202941913</c:v>
                </c:pt>
                <c:pt idx="607">
                  <c:v>0.27204742316176339</c:v>
                </c:pt>
                <c:pt idx="608">
                  <c:v>0.27215234153907192</c:v>
                </c:pt>
                <c:pt idx="609">
                  <c:v>0.27217624873834589</c:v>
                </c:pt>
                <c:pt idx="610">
                  <c:v>0.27209070715464784</c:v>
                </c:pt>
                <c:pt idx="611">
                  <c:v>0.27214670313402406</c:v>
                </c:pt>
                <c:pt idx="612">
                  <c:v>0.27220063035024911</c:v>
                </c:pt>
                <c:pt idx="613">
                  <c:v>0.27217917318406715</c:v>
                </c:pt>
                <c:pt idx="614">
                  <c:v>0.27225052797127708</c:v>
                </c:pt>
                <c:pt idx="615">
                  <c:v>0.27232184025123002</c:v>
                </c:pt>
                <c:pt idx="616">
                  <c:v>0.27232993874231703</c:v>
                </c:pt>
                <c:pt idx="617">
                  <c:v>0.27234947350845745</c:v>
                </c:pt>
                <c:pt idx="618">
                  <c:v>0.27242475493966717</c:v>
                </c:pt>
                <c:pt idx="619">
                  <c:v>0.27249258599357989</c:v>
                </c:pt>
                <c:pt idx="620">
                  <c:v>0.27258644914251173</c:v>
                </c:pt>
                <c:pt idx="621">
                  <c:v>0.27263694807862465</c:v>
                </c:pt>
                <c:pt idx="622">
                  <c:v>0.27276406366461331</c:v>
                </c:pt>
                <c:pt idx="623">
                  <c:v>0.2728405705880117</c:v>
                </c:pt>
                <c:pt idx="624">
                  <c:v>0.27280171641070133</c:v>
                </c:pt>
                <c:pt idx="625">
                  <c:v>0.27293342246901786</c:v>
                </c:pt>
                <c:pt idx="626">
                  <c:v>0.27303921181995056</c:v>
                </c:pt>
                <c:pt idx="627">
                  <c:v>0.27307422640944146</c:v>
                </c:pt>
                <c:pt idx="628">
                  <c:v>0.27300443037476912</c:v>
                </c:pt>
                <c:pt idx="629">
                  <c:v>0.273043302571846</c:v>
                </c:pt>
                <c:pt idx="630">
                  <c:v>0.27319527105879243</c:v>
                </c:pt>
                <c:pt idx="631">
                  <c:v>0.2733639406631726</c:v>
                </c:pt>
                <c:pt idx="632">
                  <c:v>0.27336904215285029</c:v>
                </c:pt>
                <c:pt idx="633">
                  <c:v>0.27341297499135175</c:v>
                </c:pt>
                <c:pt idx="634">
                  <c:v>0.27349078262018778</c:v>
                </c:pt>
                <c:pt idx="635">
                  <c:v>0.273563894850823</c:v>
                </c:pt>
                <c:pt idx="636">
                  <c:v>0.27357853750540678</c:v>
                </c:pt>
                <c:pt idx="637">
                  <c:v>0.27354635482728967</c:v>
                </c:pt>
                <c:pt idx="638">
                  <c:v>0.27350997809079342</c:v>
                </c:pt>
                <c:pt idx="639">
                  <c:v>0.27356966631530005</c:v>
                </c:pt>
                <c:pt idx="640">
                  <c:v>0.27370368754476632</c:v>
                </c:pt>
                <c:pt idx="641">
                  <c:v>0.27385105368603618</c:v>
                </c:pt>
                <c:pt idx="642">
                  <c:v>0.27397637787277762</c:v>
                </c:pt>
                <c:pt idx="643">
                  <c:v>0.27391357842421327</c:v>
                </c:pt>
                <c:pt idx="644">
                  <c:v>0.27378393621246622</c:v>
                </c:pt>
                <c:pt idx="645">
                  <c:v>0.27381634146998451</c:v>
                </c:pt>
                <c:pt idx="646">
                  <c:v>0.2740568955132196</c:v>
                </c:pt>
                <c:pt idx="647">
                  <c:v>0.2740322191333901</c:v>
                </c:pt>
                <c:pt idx="648">
                  <c:v>0.27390673726639014</c:v>
                </c:pt>
                <c:pt idx="649">
                  <c:v>0.27383780530762319</c:v>
                </c:pt>
                <c:pt idx="650">
                  <c:v>0.27394813873277807</c:v>
                </c:pt>
                <c:pt idx="651">
                  <c:v>0.27396964935811247</c:v>
                </c:pt>
                <c:pt idx="652">
                  <c:v>0.27391739685450872</c:v>
                </c:pt>
                <c:pt idx="653">
                  <c:v>0.27391564467055662</c:v>
                </c:pt>
                <c:pt idx="654">
                  <c:v>0.27391113819447699</c:v>
                </c:pt>
                <c:pt idx="655">
                  <c:v>0.27392691294399035</c:v>
                </c:pt>
                <c:pt idx="656">
                  <c:v>0.27396377508203046</c:v>
                </c:pt>
                <c:pt idx="657">
                  <c:v>0.27402385060114259</c:v>
                </c:pt>
                <c:pt idx="658">
                  <c:v>0.27404688752135437</c:v>
                </c:pt>
                <c:pt idx="659">
                  <c:v>0.27402410630824453</c:v>
                </c:pt>
                <c:pt idx="660">
                  <c:v>0.27405324850159513</c:v>
                </c:pt>
                <c:pt idx="661">
                  <c:v>0.27404493186608708</c:v>
                </c:pt>
                <c:pt idx="662">
                  <c:v>0.27397021198235239</c:v>
                </c:pt>
                <c:pt idx="663">
                  <c:v>0.27400047415550494</c:v>
                </c:pt>
                <c:pt idx="664">
                  <c:v>0.27403823315143355</c:v>
                </c:pt>
                <c:pt idx="665">
                  <c:v>0.27409101179212053</c:v>
                </c:pt>
                <c:pt idx="666">
                  <c:v>0.27410185135713666</c:v>
                </c:pt>
                <c:pt idx="667">
                  <c:v>0.27407831223366963</c:v>
                </c:pt>
                <c:pt idx="668">
                  <c:v>0.2741125037200029</c:v>
                </c:pt>
                <c:pt idx="669">
                  <c:v>0.27412013732440688</c:v>
                </c:pt>
                <c:pt idx="670">
                  <c:v>0.27414315811283657</c:v>
                </c:pt>
                <c:pt idx="671">
                  <c:v>0.27412936473246569</c:v>
                </c:pt>
                <c:pt idx="672">
                  <c:v>0.27422928184893897</c:v>
                </c:pt>
                <c:pt idx="673">
                  <c:v>0.27421405006433058</c:v>
                </c:pt>
                <c:pt idx="674">
                  <c:v>0.27413942643526323</c:v>
                </c:pt>
                <c:pt idx="675">
                  <c:v>0.27417861635200785</c:v>
                </c:pt>
                <c:pt idx="676">
                  <c:v>0.27426474247296762</c:v>
                </c:pt>
                <c:pt idx="677">
                  <c:v>0.27432499547880779</c:v>
                </c:pt>
                <c:pt idx="678">
                  <c:v>0.2743572223094542</c:v>
                </c:pt>
                <c:pt idx="679">
                  <c:v>0.27437219625161263</c:v>
                </c:pt>
                <c:pt idx="680">
                  <c:v>0.27435380768955564</c:v>
                </c:pt>
                <c:pt idx="681">
                  <c:v>0.27432503601671993</c:v>
                </c:pt>
                <c:pt idx="682">
                  <c:v>0.27433372743500706</c:v>
                </c:pt>
                <c:pt idx="683">
                  <c:v>0.2743864254199051</c:v>
                </c:pt>
                <c:pt idx="684">
                  <c:v>0.27445467171540594</c:v>
                </c:pt>
                <c:pt idx="685">
                  <c:v>0.27448101310660378</c:v>
                </c:pt>
                <c:pt idx="686">
                  <c:v>0.27450201431867621</c:v>
                </c:pt>
                <c:pt idx="687">
                  <c:v>0.27449924288724964</c:v>
                </c:pt>
                <c:pt idx="688">
                  <c:v>0.27446408664470939</c:v>
                </c:pt>
                <c:pt idx="689">
                  <c:v>0.27446945857225008</c:v>
                </c:pt>
                <c:pt idx="690">
                  <c:v>0.27449428510852286</c:v>
                </c:pt>
                <c:pt idx="691">
                  <c:v>0.27454238135837356</c:v>
                </c:pt>
                <c:pt idx="692">
                  <c:v>0.27458325581401749</c:v>
                </c:pt>
                <c:pt idx="693">
                  <c:v>0.27465238848173557</c:v>
                </c:pt>
                <c:pt idx="694">
                  <c:v>0.27466147364369869</c:v>
                </c:pt>
                <c:pt idx="695">
                  <c:v>0.27463290790867656</c:v>
                </c:pt>
                <c:pt idx="696">
                  <c:v>0.27460950863855127</c:v>
                </c:pt>
                <c:pt idx="697">
                  <c:v>0.27456288943969764</c:v>
                </c:pt>
                <c:pt idx="698">
                  <c:v>0.27460510848682901</c:v>
                </c:pt>
                <c:pt idx="699">
                  <c:v>0.27468005571491427</c:v>
                </c:pt>
                <c:pt idx="700">
                  <c:v>0.27470579777800425</c:v>
                </c:pt>
                <c:pt idx="701">
                  <c:v>0.27475053492721296</c:v>
                </c:pt>
                <c:pt idx="702">
                  <c:v>0.27478309647826443</c:v>
                </c:pt>
                <c:pt idx="703">
                  <c:v>0.27475589838846143</c:v>
                </c:pt>
                <c:pt idx="704">
                  <c:v>0.27474170912224211</c:v>
                </c:pt>
                <c:pt idx="705">
                  <c:v>0.27473727034034612</c:v>
                </c:pt>
                <c:pt idx="706">
                  <c:v>0.2747335941685653</c:v>
                </c:pt>
                <c:pt idx="707">
                  <c:v>0.27470816250805252</c:v>
                </c:pt>
                <c:pt idx="708">
                  <c:v>0.27470111946579512</c:v>
                </c:pt>
                <c:pt idx="709">
                  <c:v>0.27469231988232834</c:v>
                </c:pt>
                <c:pt idx="710">
                  <c:v>0.27466771795905881</c:v>
                </c:pt>
                <c:pt idx="711">
                  <c:v>0.27464730086195271</c:v>
                </c:pt>
                <c:pt idx="712">
                  <c:v>0.27462736473835614</c:v>
                </c:pt>
                <c:pt idx="713">
                  <c:v>0.27457871656534549</c:v>
                </c:pt>
                <c:pt idx="714">
                  <c:v>0.27454083332941331</c:v>
                </c:pt>
                <c:pt idx="715">
                  <c:v>0.27453083186916427</c:v>
                </c:pt>
                <c:pt idx="716">
                  <c:v>0.2744926257973237</c:v>
                </c:pt>
                <c:pt idx="717">
                  <c:v>0.27445369714414974</c:v>
                </c:pt>
                <c:pt idx="718">
                  <c:v>0.27441220959428908</c:v>
                </c:pt>
                <c:pt idx="719">
                  <c:v>0.27435774514672556</c:v>
                </c:pt>
                <c:pt idx="720">
                  <c:v>0.27429842292623752</c:v>
                </c:pt>
                <c:pt idx="721">
                  <c:v>0.27425447833141037</c:v>
                </c:pt>
                <c:pt idx="722">
                  <c:v>0.27423607738939804</c:v>
                </c:pt>
                <c:pt idx="723">
                  <c:v>0.27425441596480538</c:v>
                </c:pt>
                <c:pt idx="724">
                  <c:v>0.27428046818640445</c:v>
                </c:pt>
                <c:pt idx="725">
                  <c:v>0.27427996918791137</c:v>
                </c:pt>
                <c:pt idx="726">
                  <c:v>0.27427837476149913</c:v>
                </c:pt>
                <c:pt idx="727">
                  <c:v>0.27429270746057016</c:v>
                </c:pt>
                <c:pt idx="728">
                  <c:v>0.27431623000588262</c:v>
                </c:pt>
                <c:pt idx="729">
                  <c:v>0.27432976688876631</c:v>
                </c:pt>
                <c:pt idx="730">
                  <c:v>0.27434238161319902</c:v>
                </c:pt>
                <c:pt idx="731">
                  <c:v>0.27434738584606233</c:v>
                </c:pt>
                <c:pt idx="732">
                  <c:v>0.27436912403820202</c:v>
                </c:pt>
                <c:pt idx="733">
                  <c:v>0.27440832325170494</c:v>
                </c:pt>
                <c:pt idx="734">
                  <c:v>0.27443300183617469</c:v>
                </c:pt>
                <c:pt idx="735">
                  <c:v>0.27448972103263619</c:v>
                </c:pt>
                <c:pt idx="736">
                  <c:v>0.27455473742473319</c:v>
                </c:pt>
                <c:pt idx="737">
                  <c:v>0.27459975537080955</c:v>
                </c:pt>
                <c:pt idx="738">
                  <c:v>0.2746805995997843</c:v>
                </c:pt>
                <c:pt idx="739">
                  <c:v>0.27477634373548182</c:v>
                </c:pt>
                <c:pt idx="740">
                  <c:v>0.27489199034300033</c:v>
                </c:pt>
                <c:pt idx="741">
                  <c:v>0.27498578566574478</c:v>
                </c:pt>
                <c:pt idx="742">
                  <c:v>0.27503623155011236</c:v>
                </c:pt>
                <c:pt idx="743">
                  <c:v>0.27509346766559517</c:v>
                </c:pt>
                <c:pt idx="744">
                  <c:v>0.27514764612140269</c:v>
                </c:pt>
                <c:pt idx="745">
                  <c:v>0.27522417311342068</c:v>
                </c:pt>
                <c:pt idx="746">
                  <c:v>0.27528234509935667</c:v>
                </c:pt>
                <c:pt idx="747">
                  <c:v>0.27539942631079595</c:v>
                </c:pt>
                <c:pt idx="748">
                  <c:v>0.27558143724553513</c:v>
                </c:pt>
                <c:pt idx="749">
                  <c:v>0.27567726831237244</c:v>
                </c:pt>
                <c:pt idx="750">
                  <c:v>0.27579543967930903</c:v>
                </c:pt>
                <c:pt idx="751">
                  <c:v>0.27591667715409812</c:v>
                </c:pt>
                <c:pt idx="752">
                  <c:v>0.27596744674111967</c:v>
                </c:pt>
                <c:pt idx="753">
                  <c:v>0.27604944553754923</c:v>
                </c:pt>
                <c:pt idx="754">
                  <c:v>0.27615683995557605</c:v>
                </c:pt>
                <c:pt idx="755">
                  <c:v>0.2762513841395739</c:v>
                </c:pt>
                <c:pt idx="756">
                  <c:v>0.27635101568591375</c:v>
                </c:pt>
                <c:pt idx="757">
                  <c:v>0.27644142305053304</c:v>
                </c:pt>
                <c:pt idx="758">
                  <c:v>0.27653573076855381</c:v>
                </c:pt>
                <c:pt idx="759">
                  <c:v>0.27664489573951773</c:v>
                </c:pt>
                <c:pt idx="760">
                  <c:v>0.27673713023972929</c:v>
                </c:pt>
                <c:pt idx="761">
                  <c:v>0.27679600698368967</c:v>
                </c:pt>
                <c:pt idx="762">
                  <c:v>0.27687498869856603</c:v>
                </c:pt>
                <c:pt idx="763">
                  <c:v>0.27693078541718669</c:v>
                </c:pt>
                <c:pt idx="764">
                  <c:v>0.27696570705522622</c:v>
                </c:pt>
                <c:pt idx="765">
                  <c:v>0.27702306261183568</c:v>
                </c:pt>
                <c:pt idx="766">
                  <c:v>0.27706478734927548</c:v>
                </c:pt>
                <c:pt idx="767">
                  <c:v>0.27709384943527554</c:v>
                </c:pt>
                <c:pt idx="768">
                  <c:v>0.27711045071965917</c:v>
                </c:pt>
                <c:pt idx="769">
                  <c:v>0.27712292978124858</c:v>
                </c:pt>
                <c:pt idx="770">
                  <c:v>0.27714237069576914</c:v>
                </c:pt>
                <c:pt idx="771">
                  <c:v>0.27715441049978018</c:v>
                </c:pt>
                <c:pt idx="772">
                  <c:v>0.27716132486981465</c:v>
                </c:pt>
                <c:pt idx="773">
                  <c:v>0.27716801247307438</c:v>
                </c:pt>
                <c:pt idx="774">
                  <c:v>0.27717183424770914</c:v>
                </c:pt>
                <c:pt idx="775">
                  <c:v>0.27715516394627016</c:v>
                </c:pt>
                <c:pt idx="776">
                  <c:v>0.27713136854126086</c:v>
                </c:pt>
                <c:pt idx="777">
                  <c:v>0.27711327745572878</c:v>
                </c:pt>
                <c:pt idx="778">
                  <c:v>0.27706375080758294</c:v>
                </c:pt>
                <c:pt idx="779">
                  <c:v>0.2770221614870812</c:v>
                </c:pt>
                <c:pt idx="780">
                  <c:v>0.27700095487265247</c:v>
                </c:pt>
                <c:pt idx="781">
                  <c:v>0.27697500790174717</c:v>
                </c:pt>
                <c:pt idx="782">
                  <c:v>0.27692560672891081</c:v>
                </c:pt>
                <c:pt idx="783">
                  <c:v>0.27689127787414219</c:v>
                </c:pt>
                <c:pt idx="784">
                  <c:v>0.27681712986962237</c:v>
                </c:pt>
                <c:pt idx="785">
                  <c:v>0.27672302727591086</c:v>
                </c:pt>
                <c:pt idx="786">
                  <c:v>0.2766464857857171</c:v>
                </c:pt>
                <c:pt idx="787">
                  <c:v>0.2765578100045239</c:v>
                </c:pt>
                <c:pt idx="788">
                  <c:v>0.27648997131672431</c:v>
                </c:pt>
                <c:pt idx="789">
                  <c:v>0.27642594608021254</c:v>
                </c:pt>
                <c:pt idx="790">
                  <c:v>0.27634470430070174</c:v>
                </c:pt>
                <c:pt idx="791">
                  <c:v>0.27624710122645352</c:v>
                </c:pt>
                <c:pt idx="792">
                  <c:v>0.27615336536996421</c:v>
                </c:pt>
                <c:pt idx="793">
                  <c:v>0.27604345386332924</c:v>
                </c:pt>
                <c:pt idx="794">
                  <c:v>0.27595977114649123</c:v>
                </c:pt>
                <c:pt idx="795">
                  <c:v>0.27589229521785286</c:v>
                </c:pt>
                <c:pt idx="796">
                  <c:v>0.27583823542959296</c:v>
                </c:pt>
                <c:pt idx="797">
                  <c:v>0.27576269599849151</c:v>
                </c:pt>
                <c:pt idx="798">
                  <c:v>0.27566780475030561</c:v>
                </c:pt>
                <c:pt idx="799">
                  <c:v>0.27558151784383605</c:v>
                </c:pt>
                <c:pt idx="800">
                  <c:v>0.27547774941718534</c:v>
                </c:pt>
                <c:pt idx="801">
                  <c:v>0.27539345160778739</c:v>
                </c:pt>
                <c:pt idx="802">
                  <c:v>0.27534012133895364</c:v>
                </c:pt>
                <c:pt idx="803">
                  <c:v>0.2752732657177554</c:v>
                </c:pt>
                <c:pt idx="804">
                  <c:v>0.27521334750736265</c:v>
                </c:pt>
                <c:pt idx="805">
                  <c:v>0.27515684650966721</c:v>
                </c:pt>
                <c:pt idx="806">
                  <c:v>0.27510248663049564</c:v>
                </c:pt>
                <c:pt idx="807">
                  <c:v>0.27505212586985001</c:v>
                </c:pt>
                <c:pt idx="808">
                  <c:v>0.27502185496876635</c:v>
                </c:pt>
                <c:pt idx="809">
                  <c:v>0.275015278312157</c:v>
                </c:pt>
                <c:pt idx="810">
                  <c:v>0.27499914207387832</c:v>
                </c:pt>
                <c:pt idx="811">
                  <c:v>0.27499284880616126</c:v>
                </c:pt>
                <c:pt idx="812">
                  <c:v>0.27497862180288518</c:v>
                </c:pt>
                <c:pt idx="813">
                  <c:v>0.27496033331308939</c:v>
                </c:pt>
                <c:pt idx="814">
                  <c:v>0.2749520179767258</c:v>
                </c:pt>
                <c:pt idx="815">
                  <c:v>0.27494540705534365</c:v>
                </c:pt>
                <c:pt idx="816">
                  <c:v>0.274936707425531</c:v>
                </c:pt>
                <c:pt idx="817">
                  <c:v>0.2749389798671299</c:v>
                </c:pt>
                <c:pt idx="818">
                  <c:v>0.27493923583399693</c:v>
                </c:pt>
                <c:pt idx="819">
                  <c:v>0.27493278497333956</c:v>
                </c:pt>
                <c:pt idx="820">
                  <c:v>0.27493155814209941</c:v>
                </c:pt>
                <c:pt idx="821">
                  <c:v>0.27492887105855579</c:v>
                </c:pt>
                <c:pt idx="822">
                  <c:v>0.27491441741915151</c:v>
                </c:pt>
                <c:pt idx="823">
                  <c:v>0.2749148030455027</c:v>
                </c:pt>
                <c:pt idx="824">
                  <c:v>0.2749308201695303</c:v>
                </c:pt>
                <c:pt idx="825">
                  <c:v>0.2749360740149529</c:v>
                </c:pt>
                <c:pt idx="826">
                  <c:v>0.27494573675164186</c:v>
                </c:pt>
                <c:pt idx="827">
                  <c:v>0.27495097751901065</c:v>
                </c:pt>
                <c:pt idx="828">
                  <c:v>0.27494618337651983</c:v>
                </c:pt>
                <c:pt idx="829">
                  <c:v>0.27493971667955047</c:v>
                </c:pt>
                <c:pt idx="830">
                  <c:v>0.27492347345297857</c:v>
                </c:pt>
                <c:pt idx="831">
                  <c:v>0.27490698832835159</c:v>
                </c:pt>
                <c:pt idx="832">
                  <c:v>0.27489527508849521</c:v>
                </c:pt>
                <c:pt idx="833">
                  <c:v>0.27490107630271504</c:v>
                </c:pt>
                <c:pt idx="834">
                  <c:v>0.27491194818593923</c:v>
                </c:pt>
                <c:pt idx="835">
                  <c:v>0.27493995706503654</c:v>
                </c:pt>
                <c:pt idx="836">
                  <c:v>0.27495036916808274</c:v>
                </c:pt>
                <c:pt idx="837">
                  <c:v>0.2749673829861084</c:v>
                </c:pt>
                <c:pt idx="838">
                  <c:v>0.2749686071569229</c:v>
                </c:pt>
                <c:pt idx="839">
                  <c:v>0.27495827335120837</c:v>
                </c:pt>
                <c:pt idx="840">
                  <c:v>0.27495166540114568</c:v>
                </c:pt>
                <c:pt idx="841">
                  <c:v>0.27493014913864672</c:v>
                </c:pt>
                <c:pt idx="842">
                  <c:v>0.27490808104577891</c:v>
                </c:pt>
                <c:pt idx="843">
                  <c:v>0.27488307076727464</c:v>
                </c:pt>
                <c:pt idx="844">
                  <c:v>0.27485788485052509</c:v>
                </c:pt>
                <c:pt idx="845">
                  <c:v>0.27484504184424918</c:v>
                </c:pt>
                <c:pt idx="846">
                  <c:v>0.27482143636073436</c:v>
                </c:pt>
                <c:pt idx="847">
                  <c:v>0.27481240985208294</c:v>
                </c:pt>
                <c:pt idx="848">
                  <c:v>0.27480027196809992</c:v>
                </c:pt>
                <c:pt idx="849">
                  <c:v>0.27478007658967402</c:v>
                </c:pt>
                <c:pt idx="850">
                  <c:v>0.27475805564706007</c:v>
                </c:pt>
                <c:pt idx="851">
                  <c:v>0.27473606358548569</c:v>
                </c:pt>
                <c:pt idx="852">
                  <c:v>0.27472014904497449</c:v>
                </c:pt>
                <c:pt idx="853">
                  <c:v>0.27471014857273673</c:v>
                </c:pt>
                <c:pt idx="854">
                  <c:v>0.27469651086755575</c:v>
                </c:pt>
                <c:pt idx="855">
                  <c:v>0.27467741675515916</c:v>
                </c:pt>
                <c:pt idx="856">
                  <c:v>0.27465485305220028</c:v>
                </c:pt>
                <c:pt idx="857">
                  <c:v>0.27462743133234091</c:v>
                </c:pt>
                <c:pt idx="858">
                  <c:v>0.27460053978131388</c:v>
                </c:pt>
                <c:pt idx="859">
                  <c:v>0.27457271201074102</c:v>
                </c:pt>
                <c:pt idx="860">
                  <c:v>0.27453986117153278</c:v>
                </c:pt>
                <c:pt idx="861">
                  <c:v>0.2745072370217066</c:v>
                </c:pt>
                <c:pt idx="862">
                  <c:v>0.27447600462135502</c:v>
                </c:pt>
                <c:pt idx="863">
                  <c:v>0.27443567702081012</c:v>
                </c:pt>
                <c:pt idx="864">
                  <c:v>0.27439985713142551</c:v>
                </c:pt>
                <c:pt idx="865">
                  <c:v>0.27436705647980109</c:v>
                </c:pt>
                <c:pt idx="866">
                  <c:v>0.27433338717145261</c:v>
                </c:pt>
                <c:pt idx="867">
                  <c:v>0.27430304704652486</c:v>
                </c:pt>
                <c:pt idx="868">
                  <c:v>0.27426855744247591</c:v>
                </c:pt>
                <c:pt idx="869">
                  <c:v>0.27422682345373917</c:v>
                </c:pt>
                <c:pt idx="870">
                  <c:v>0.2741905649931497</c:v>
                </c:pt>
                <c:pt idx="871">
                  <c:v>0.27414988981597754</c:v>
                </c:pt>
                <c:pt idx="872">
                  <c:v>0.27412023201002267</c:v>
                </c:pt>
                <c:pt idx="873">
                  <c:v>0.2741047904606439</c:v>
                </c:pt>
                <c:pt idx="874">
                  <c:v>0.27408268140035669</c:v>
                </c:pt>
                <c:pt idx="875">
                  <c:v>0.27406872539552124</c:v>
                </c:pt>
                <c:pt idx="876">
                  <c:v>0.27404472417080816</c:v>
                </c:pt>
                <c:pt idx="877">
                  <c:v>0.2740144297036255</c:v>
                </c:pt>
                <c:pt idx="878">
                  <c:v>0.27397755933076712</c:v>
                </c:pt>
                <c:pt idx="879">
                  <c:v>0.27394641884847021</c:v>
                </c:pt>
                <c:pt idx="880">
                  <c:v>0.27391784820688708</c:v>
                </c:pt>
                <c:pt idx="881">
                  <c:v>0.27388155437342115</c:v>
                </c:pt>
                <c:pt idx="882">
                  <c:v>0.27384016430327485</c:v>
                </c:pt>
                <c:pt idx="883">
                  <c:v>0.27380476597224951</c:v>
                </c:pt>
                <c:pt idx="884">
                  <c:v>0.27376055480541961</c:v>
                </c:pt>
                <c:pt idx="885">
                  <c:v>0.27372649648110819</c:v>
                </c:pt>
                <c:pt idx="886">
                  <c:v>0.27370776251702017</c:v>
                </c:pt>
                <c:pt idx="887">
                  <c:v>0.27369183874330533</c:v>
                </c:pt>
                <c:pt idx="888">
                  <c:v>0.27367806320380517</c:v>
                </c:pt>
                <c:pt idx="889">
                  <c:v>0.2736577977481725</c:v>
                </c:pt>
                <c:pt idx="890">
                  <c:v>0.27362842326617204</c:v>
                </c:pt>
                <c:pt idx="891">
                  <c:v>0.27359622147023349</c:v>
                </c:pt>
                <c:pt idx="892">
                  <c:v>0.27356754105353565</c:v>
                </c:pt>
                <c:pt idx="893">
                  <c:v>0.27354178200774876</c:v>
                </c:pt>
                <c:pt idx="894">
                  <c:v>0.27351515321361747</c:v>
                </c:pt>
                <c:pt idx="895">
                  <c:v>0.27348334090269205</c:v>
                </c:pt>
                <c:pt idx="896">
                  <c:v>0.27345447518143623</c:v>
                </c:pt>
                <c:pt idx="897">
                  <c:v>0.27342440949145447</c:v>
                </c:pt>
                <c:pt idx="898">
                  <c:v>0.2733986027236649</c:v>
                </c:pt>
                <c:pt idx="899">
                  <c:v>0.27338764947868482</c:v>
                </c:pt>
                <c:pt idx="900">
                  <c:v>0.27336393930648578</c:v>
                </c:pt>
                <c:pt idx="901">
                  <c:v>0.27333338391898426</c:v>
                </c:pt>
                <c:pt idx="902">
                  <c:v>0.27330739624512235</c:v>
                </c:pt>
                <c:pt idx="903">
                  <c:v>0.27327790967268006</c:v>
                </c:pt>
                <c:pt idx="904">
                  <c:v>0.27324760869705123</c:v>
                </c:pt>
                <c:pt idx="905">
                  <c:v>0.27323417739801986</c:v>
                </c:pt>
                <c:pt idx="906">
                  <c:v>0.27320952908100399</c:v>
                </c:pt>
                <c:pt idx="907">
                  <c:v>0.2731757608854124</c:v>
                </c:pt>
                <c:pt idx="908">
                  <c:v>0.27315443839064391</c:v>
                </c:pt>
                <c:pt idx="909">
                  <c:v>0.273117380655926</c:v>
                </c:pt>
                <c:pt idx="910">
                  <c:v>0.27307433184839713</c:v>
                </c:pt>
                <c:pt idx="911">
                  <c:v>0.27304104438723986</c:v>
                </c:pt>
                <c:pt idx="912">
                  <c:v>0.27301107872037866</c:v>
                </c:pt>
                <c:pt idx="913">
                  <c:v>0.27298535306534988</c:v>
                </c:pt>
                <c:pt idx="914">
                  <c:v>0.27296616978149163</c:v>
                </c:pt>
                <c:pt idx="915">
                  <c:v>0.27293845415608459</c:v>
                </c:pt>
                <c:pt idx="916">
                  <c:v>0.27291176216594443</c:v>
                </c:pt>
                <c:pt idx="917">
                  <c:v>0.27287898742514294</c:v>
                </c:pt>
                <c:pt idx="918">
                  <c:v>0.27283760283534414</c:v>
                </c:pt>
                <c:pt idx="919">
                  <c:v>0.27281350874556193</c:v>
                </c:pt>
                <c:pt idx="920">
                  <c:v>0.27278933773828823</c:v>
                </c:pt>
                <c:pt idx="921">
                  <c:v>0.27275884611714313</c:v>
                </c:pt>
                <c:pt idx="922">
                  <c:v>0.27272975694077356</c:v>
                </c:pt>
                <c:pt idx="923">
                  <c:v>0.27270806897165628</c:v>
                </c:pt>
                <c:pt idx="924">
                  <c:v>0.27267497250676936</c:v>
                </c:pt>
                <c:pt idx="925">
                  <c:v>0.27263716708808677</c:v>
                </c:pt>
                <c:pt idx="926">
                  <c:v>0.27259837121459135</c:v>
                </c:pt>
                <c:pt idx="927">
                  <c:v>0.27255429870246545</c:v>
                </c:pt>
                <c:pt idx="928">
                  <c:v>0.27251538059142644</c:v>
                </c:pt>
                <c:pt idx="929">
                  <c:v>0.27248193613467103</c:v>
                </c:pt>
                <c:pt idx="930">
                  <c:v>0.27245077218098807</c:v>
                </c:pt>
                <c:pt idx="931">
                  <c:v>0.27242185405484437</c:v>
                </c:pt>
                <c:pt idx="932">
                  <c:v>0.27238461322772872</c:v>
                </c:pt>
                <c:pt idx="933">
                  <c:v>0.2723290294552248</c:v>
                </c:pt>
                <c:pt idx="934">
                  <c:v>0.27227834338190626</c:v>
                </c:pt>
                <c:pt idx="935">
                  <c:v>0.27223627162916453</c:v>
                </c:pt>
                <c:pt idx="936">
                  <c:v>0.27219360666117937</c:v>
                </c:pt>
                <c:pt idx="937">
                  <c:v>0.2721633690197845</c:v>
                </c:pt>
                <c:pt idx="938">
                  <c:v>0.272117970043108</c:v>
                </c:pt>
                <c:pt idx="939">
                  <c:v>0.2720597043873183</c:v>
                </c:pt>
                <c:pt idx="940">
                  <c:v>0.27200069732939941</c:v>
                </c:pt>
                <c:pt idx="941">
                  <c:v>0.27194953116308901</c:v>
                </c:pt>
                <c:pt idx="942">
                  <c:v>0.27188261408964381</c:v>
                </c:pt>
                <c:pt idx="943">
                  <c:v>0.27181801481101858</c:v>
                </c:pt>
                <c:pt idx="944">
                  <c:v>0.27176179965119557</c:v>
                </c:pt>
                <c:pt idx="945">
                  <c:v>0.27169015234083799</c:v>
                </c:pt>
                <c:pt idx="946">
                  <c:v>0.27160608957566035</c:v>
                </c:pt>
                <c:pt idx="947">
                  <c:v>0.27152358169852225</c:v>
                </c:pt>
                <c:pt idx="948">
                  <c:v>0.27142782111103991</c:v>
                </c:pt>
                <c:pt idx="949">
                  <c:v>0.27132535663545071</c:v>
                </c:pt>
                <c:pt idx="950">
                  <c:v>0.27122657801016842</c:v>
                </c:pt>
                <c:pt idx="951">
                  <c:v>0.27112310148992358</c:v>
                </c:pt>
                <c:pt idx="952">
                  <c:v>0.2710088138729348</c:v>
                </c:pt>
                <c:pt idx="953">
                  <c:v>0.27091135988092102</c:v>
                </c:pt>
                <c:pt idx="954">
                  <c:v>0.27080444882057769</c:v>
                </c:pt>
                <c:pt idx="955">
                  <c:v>0.27069296934938025</c:v>
                </c:pt>
                <c:pt idx="956">
                  <c:v>0.27060844619666269</c:v>
                </c:pt>
                <c:pt idx="957">
                  <c:v>0.27052081582807014</c:v>
                </c:pt>
                <c:pt idx="958">
                  <c:v>0.27043900792519782</c:v>
                </c:pt>
                <c:pt idx="959">
                  <c:v>0.27037987283244141</c:v>
                </c:pt>
                <c:pt idx="960">
                  <c:v>0.27031533123770662</c:v>
                </c:pt>
                <c:pt idx="961">
                  <c:v>0.27024705796346682</c:v>
                </c:pt>
                <c:pt idx="962">
                  <c:v>0.27019984499661004</c:v>
                </c:pt>
                <c:pt idx="963">
                  <c:v>0.27015713169317818</c:v>
                </c:pt>
                <c:pt idx="964">
                  <c:v>0.27014132212954939</c:v>
                </c:pt>
                <c:pt idx="965">
                  <c:v>0.2701542748057133</c:v>
                </c:pt>
                <c:pt idx="966">
                  <c:v>0.27016776363114631</c:v>
                </c:pt>
                <c:pt idx="967">
                  <c:v>0.27020013317202957</c:v>
                </c:pt>
                <c:pt idx="968">
                  <c:v>0.2702450783478681</c:v>
                </c:pt>
                <c:pt idx="969">
                  <c:v>0.27029113586138154</c:v>
                </c:pt>
                <c:pt idx="970">
                  <c:v>0.27034832911644718</c:v>
                </c:pt>
                <c:pt idx="971">
                  <c:v>0.27042451357517661</c:v>
                </c:pt>
                <c:pt idx="972">
                  <c:v>0.27050794197188327</c:v>
                </c:pt>
                <c:pt idx="973">
                  <c:v>0.27059357074064433</c:v>
                </c:pt>
                <c:pt idx="974">
                  <c:v>0.27069123808040407</c:v>
                </c:pt>
                <c:pt idx="975">
                  <c:v>0.27079442476569809</c:v>
                </c:pt>
                <c:pt idx="976">
                  <c:v>0.27090289261677253</c:v>
                </c:pt>
                <c:pt idx="977">
                  <c:v>0.27101595076130791</c:v>
                </c:pt>
                <c:pt idx="978">
                  <c:v>0.27113744190884526</c:v>
                </c:pt>
                <c:pt idx="979">
                  <c:v>0.2712339098966004</c:v>
                </c:pt>
                <c:pt idx="980">
                  <c:v>0.27132348170810333</c:v>
                </c:pt>
                <c:pt idx="981">
                  <c:v>0.2714162124343002</c:v>
                </c:pt>
                <c:pt idx="982">
                  <c:v>0.27150665553203496</c:v>
                </c:pt>
                <c:pt idx="983">
                  <c:v>0.27159074009462802</c:v>
                </c:pt>
                <c:pt idx="984">
                  <c:v>0.2716706874362062</c:v>
                </c:pt>
                <c:pt idx="985">
                  <c:v>0.2717396583242781</c:v>
                </c:pt>
                <c:pt idx="986">
                  <c:v>0.27179652127336312</c:v>
                </c:pt>
                <c:pt idx="987">
                  <c:v>0.27184979953257377</c:v>
                </c:pt>
                <c:pt idx="988">
                  <c:v>0.27191505094721041</c:v>
                </c:pt>
                <c:pt idx="989">
                  <c:v>0.27196476012342885</c:v>
                </c:pt>
                <c:pt idx="990">
                  <c:v>0.27199326795518364</c:v>
                </c:pt>
                <c:pt idx="991">
                  <c:v>0.27200836756419883</c:v>
                </c:pt>
                <c:pt idx="992">
                  <c:v>0.27200139234132376</c:v>
                </c:pt>
                <c:pt idx="993">
                  <c:v>0.27197455627802075</c:v>
                </c:pt>
                <c:pt idx="994">
                  <c:v>0.27194037527770348</c:v>
                </c:pt>
                <c:pt idx="995">
                  <c:v>0.27190073152956673</c:v>
                </c:pt>
                <c:pt idx="996">
                  <c:v>0.27185007176015336</c:v>
                </c:pt>
                <c:pt idx="997">
                  <c:v>0.27179524787165082</c:v>
                </c:pt>
                <c:pt idx="998">
                  <c:v>0.27173365332595895</c:v>
                </c:pt>
                <c:pt idx="999">
                  <c:v>0.27165899051171766</c:v>
                </c:pt>
                <c:pt idx="1000">
                  <c:v>0.27158495880091238</c:v>
                </c:pt>
                <c:pt idx="1001">
                  <c:v>0.27150950556509823</c:v>
                </c:pt>
                <c:pt idx="1002">
                  <c:v>0.27142653245638781</c:v>
                </c:pt>
                <c:pt idx="1003">
                  <c:v>0.27133982070789764</c:v>
                </c:pt>
                <c:pt idx="1004">
                  <c:v>0.27122741234916964</c:v>
                </c:pt>
                <c:pt idx="1005">
                  <c:v>0.27111203057219568</c:v>
                </c:pt>
                <c:pt idx="1006">
                  <c:v>0.27097167318896193</c:v>
                </c:pt>
                <c:pt idx="1007">
                  <c:v>0.27081915705898146</c:v>
                </c:pt>
                <c:pt idx="1008">
                  <c:v>0.27067815358435182</c:v>
                </c:pt>
                <c:pt idx="1009">
                  <c:v>0.27052151111280015</c:v>
                </c:pt>
                <c:pt idx="1010">
                  <c:v>0.27035841516231512</c:v>
                </c:pt>
                <c:pt idx="1011">
                  <c:v>0.2701758016315064</c:v>
                </c:pt>
                <c:pt idx="1012">
                  <c:v>0.26997069301370979</c:v>
                </c:pt>
                <c:pt idx="1013">
                  <c:v>0.26975974284258281</c:v>
                </c:pt>
                <c:pt idx="1014">
                  <c:v>0.26953869533796637</c:v>
                </c:pt>
                <c:pt idx="1015">
                  <c:v>0.26931638678443287</c:v>
                </c:pt>
                <c:pt idx="1016">
                  <c:v>0.26908985909586947</c:v>
                </c:pt>
                <c:pt idx="1017">
                  <c:v>0.26884509061610079</c:v>
                </c:pt>
                <c:pt idx="1018">
                  <c:v>0.2685806937808175</c:v>
                </c:pt>
                <c:pt idx="1019">
                  <c:v>0.26830060304340614</c:v>
                </c:pt>
                <c:pt idx="1020">
                  <c:v>0.26800511329218157</c:v>
                </c:pt>
                <c:pt idx="1021">
                  <c:v>0.26767834796999174</c:v>
                </c:pt>
                <c:pt idx="1022">
                  <c:v>0.26733529832894809</c:v>
                </c:pt>
                <c:pt idx="1023">
                  <c:v>0.26697276033102985</c:v>
                </c:pt>
                <c:pt idx="1024">
                  <c:v>0.26661538187852257</c:v>
                </c:pt>
                <c:pt idx="1025">
                  <c:v>0.26623329624962561</c:v>
                </c:pt>
                <c:pt idx="1026">
                  <c:v>0.26582678697317424</c:v>
                </c:pt>
                <c:pt idx="1027">
                  <c:v>0.2654150889077489</c:v>
                </c:pt>
                <c:pt idx="1028">
                  <c:v>0.26494109476571287</c:v>
                </c:pt>
                <c:pt idx="1029">
                  <c:v>0.26442208492000613</c:v>
                </c:pt>
                <c:pt idx="1030">
                  <c:v>0.26388453010319518</c:v>
                </c:pt>
                <c:pt idx="1031">
                  <c:v>0.2632924077491316</c:v>
                </c:pt>
                <c:pt idx="1032">
                  <c:v>0.26268222727318641</c:v>
                </c:pt>
                <c:pt idx="1033">
                  <c:v>0.26205558816322422</c:v>
                </c:pt>
                <c:pt idx="1034">
                  <c:v>0.26138780951995544</c:v>
                </c:pt>
                <c:pt idx="1035">
                  <c:v>0.26069351045476691</c:v>
                </c:pt>
                <c:pt idx="1036">
                  <c:v>0.2599584715238703</c:v>
                </c:pt>
                <c:pt idx="1037">
                  <c:v>0.25917533541376248</c:v>
                </c:pt>
                <c:pt idx="1038">
                  <c:v>0.25835835476312741</c:v>
                </c:pt>
                <c:pt idx="1039">
                  <c:v>0.25750066707453551</c:v>
                </c:pt>
                <c:pt idx="1040">
                  <c:v>0.25663872997248816</c:v>
                </c:pt>
                <c:pt idx="1041">
                  <c:v>0.25575406966151842</c:v>
                </c:pt>
                <c:pt idx="1042">
                  <c:v>0.25483772690932244</c:v>
                </c:pt>
                <c:pt idx="1043">
                  <c:v>0.25390372269458356</c:v>
                </c:pt>
                <c:pt idx="1044">
                  <c:v>0.25297512194692967</c:v>
                </c:pt>
                <c:pt idx="1045">
                  <c:v>0.25200986373494461</c:v>
                </c:pt>
                <c:pt idx="1046">
                  <c:v>0.25104334073926687</c:v>
                </c:pt>
                <c:pt idx="1047">
                  <c:v>0.25007162564485436</c:v>
                </c:pt>
                <c:pt idx="1048">
                  <c:v>0.24906317850640225</c:v>
                </c:pt>
                <c:pt idx="1049">
                  <c:v>0.24807501879505636</c:v>
                </c:pt>
                <c:pt idx="1050">
                  <c:v>0.24708648699910907</c:v>
                </c:pt>
                <c:pt idx="1051">
                  <c:v>0.24610749547246291</c:v>
                </c:pt>
                <c:pt idx="1052">
                  <c:v>0.24513448658822443</c:v>
                </c:pt>
                <c:pt idx="1053">
                  <c:v>0.24418349327910874</c:v>
                </c:pt>
                <c:pt idx="1054">
                  <c:v>0.24321994029250857</c:v>
                </c:pt>
                <c:pt idx="1055">
                  <c:v>0.24231093000329115</c:v>
                </c:pt>
                <c:pt idx="1056">
                  <c:v>0.24140146415830308</c:v>
                </c:pt>
                <c:pt idx="1057">
                  <c:v>0.24056916535200487</c:v>
                </c:pt>
                <c:pt idx="1058">
                  <c:v>0.23975833139397218</c:v>
                </c:pt>
                <c:pt idx="1059">
                  <c:v>0.23904072730105749</c:v>
                </c:pt>
                <c:pt idx="1060">
                  <c:v>0.23838597332662834</c:v>
                </c:pt>
                <c:pt idx="1061">
                  <c:v>0.23783633798796791</c:v>
                </c:pt>
                <c:pt idx="1062">
                  <c:v>0.23737850555630555</c:v>
                </c:pt>
                <c:pt idx="1063">
                  <c:v>0.23703162635810593</c:v>
                </c:pt>
                <c:pt idx="1064">
                  <c:v>0.23680856056542898</c:v>
                </c:pt>
                <c:pt idx="1065">
                  <c:v>0.23669511091490203</c:v>
                </c:pt>
                <c:pt idx="1066">
                  <c:v>0.23669802420882857</c:v>
                </c:pt>
                <c:pt idx="1067">
                  <c:v>0.23680225133114971</c:v>
                </c:pt>
                <c:pt idx="1068">
                  <c:v>0.23699708845137168</c:v>
                </c:pt>
                <c:pt idx="1069">
                  <c:v>0.23726355675798719</c:v>
                </c:pt>
                <c:pt idx="1070">
                  <c:v>0.2375745920612343</c:v>
                </c:pt>
                <c:pt idx="1071">
                  <c:v>0.2379659289533779</c:v>
                </c:pt>
                <c:pt idx="1072">
                  <c:v>0.23836835345150117</c:v>
                </c:pt>
                <c:pt idx="1073">
                  <c:v>0.23883355151859406</c:v>
                </c:pt>
                <c:pt idx="1074">
                  <c:v>0.23929026761244898</c:v>
                </c:pt>
                <c:pt idx="1075">
                  <c:v>0.23976941356251461</c:v>
                </c:pt>
                <c:pt idx="1076">
                  <c:v>0.24024842766413171</c:v>
                </c:pt>
                <c:pt idx="1077">
                  <c:v>0.24073793120760248</c:v>
                </c:pt>
                <c:pt idx="1078">
                  <c:v>0.24121594984182515</c:v>
                </c:pt>
                <c:pt idx="1079">
                  <c:v>0.24170304124771738</c:v>
                </c:pt>
                <c:pt idx="1080">
                  <c:v>0.24217967641646201</c:v>
                </c:pt>
                <c:pt idx="1081">
                  <c:v>0.24264444105885627</c:v>
                </c:pt>
                <c:pt idx="1082">
                  <c:v>0.24311202342688987</c:v>
                </c:pt>
                <c:pt idx="1083">
                  <c:v>0.24357502823213392</c:v>
                </c:pt>
                <c:pt idx="1084">
                  <c:v>0.24403027767470661</c:v>
                </c:pt>
                <c:pt idx="1085">
                  <c:v>0.24448258100639852</c:v>
                </c:pt>
                <c:pt idx="1086">
                  <c:v>0.24491403236292328</c:v>
                </c:pt>
                <c:pt idx="1087">
                  <c:v>0.24532599849108475</c:v>
                </c:pt>
                <c:pt idx="1088">
                  <c:v>0.24572049660430947</c:v>
                </c:pt>
                <c:pt idx="1089">
                  <c:v>0.24609199373626386</c:v>
                </c:pt>
                <c:pt idx="1090">
                  <c:v>0.24645127256912858</c:v>
                </c:pt>
                <c:pt idx="1091">
                  <c:v>0.2467923078212122</c:v>
                </c:pt>
                <c:pt idx="1092">
                  <c:v>0.24712218303313338</c:v>
                </c:pt>
                <c:pt idx="1093">
                  <c:v>0.24741626676467274</c:v>
                </c:pt>
                <c:pt idx="1094">
                  <c:v>0.24768480064386997</c:v>
                </c:pt>
                <c:pt idx="1095">
                  <c:v>0.24793580107628235</c:v>
                </c:pt>
                <c:pt idx="1096">
                  <c:v>0.24816032897066539</c:v>
                </c:pt>
                <c:pt idx="1097">
                  <c:v>0.24837892318324153</c:v>
                </c:pt>
                <c:pt idx="1098">
                  <c:v>0.24858780246035331</c:v>
                </c:pt>
                <c:pt idx="1099">
                  <c:v>0.24877904249159069</c:v>
                </c:pt>
                <c:pt idx="1100">
                  <c:v>0.24895204629582782</c:v>
                </c:pt>
                <c:pt idx="1101">
                  <c:v>0.24910909722666361</c:v>
                </c:pt>
                <c:pt idx="1102">
                  <c:v>0.24925757375711802</c:v>
                </c:pt>
                <c:pt idx="1103">
                  <c:v>0.2493772498321245</c:v>
                </c:pt>
                <c:pt idx="1104">
                  <c:v>0.24948488037222605</c:v>
                </c:pt>
                <c:pt idx="1105">
                  <c:v>0.24958472994012407</c:v>
                </c:pt>
                <c:pt idx="1106">
                  <c:v>0.2496700562125739</c:v>
                </c:pt>
                <c:pt idx="1107">
                  <c:v>0.2497511409882216</c:v>
                </c:pt>
                <c:pt idx="1108">
                  <c:v>0.24983678631420672</c:v>
                </c:pt>
                <c:pt idx="1109">
                  <c:v>0.24992716439681972</c:v>
                </c:pt>
                <c:pt idx="1110">
                  <c:v>0.2500226431489217</c:v>
                </c:pt>
                <c:pt idx="1111">
                  <c:v>0.2501172604089093</c:v>
                </c:pt>
                <c:pt idx="1112">
                  <c:v>0.25021801886844713</c:v>
                </c:pt>
                <c:pt idx="1113">
                  <c:v>0.25032865432998741</c:v>
                </c:pt>
                <c:pt idx="1114">
                  <c:v>0.25044333734881497</c:v>
                </c:pt>
                <c:pt idx="1115">
                  <c:v>0.25057188336581299</c:v>
                </c:pt>
                <c:pt idx="1116">
                  <c:v>0.25071656584067153</c:v>
                </c:pt>
                <c:pt idx="1117">
                  <c:v>0.250869678323141</c:v>
                </c:pt>
                <c:pt idx="1118">
                  <c:v>0.25103927903445777</c:v>
                </c:pt>
                <c:pt idx="1119">
                  <c:v>0.25121993493099498</c:v>
                </c:pt>
                <c:pt idx="1120">
                  <c:v>0.25140819829844219</c:v>
                </c:pt>
                <c:pt idx="1121">
                  <c:v>0.25161957289720494</c:v>
                </c:pt>
                <c:pt idx="1122">
                  <c:v>0.25182883196211298</c:v>
                </c:pt>
                <c:pt idx="1123">
                  <c:v>0.25204645306865903</c:v>
                </c:pt>
                <c:pt idx="1124">
                  <c:v>0.25226879796124285</c:v>
                </c:pt>
                <c:pt idx="1125">
                  <c:v>0.25249123352286462</c:v>
                </c:pt>
                <c:pt idx="1126">
                  <c:v>0.25271267846760626</c:v>
                </c:pt>
                <c:pt idx="1127">
                  <c:v>0.25294720472179022</c:v>
                </c:pt>
                <c:pt idx="1128">
                  <c:v>0.25317070599269514</c:v>
                </c:pt>
                <c:pt idx="1129">
                  <c:v>0.25339658074458055</c:v>
                </c:pt>
                <c:pt idx="1130">
                  <c:v>0.253621893278972</c:v>
                </c:pt>
                <c:pt idx="1131">
                  <c:v>0.25382624685615202</c:v>
                </c:pt>
                <c:pt idx="1132">
                  <c:v>0.25402996976423647</c:v>
                </c:pt>
                <c:pt idx="1133">
                  <c:v>0.25422737769954751</c:v>
                </c:pt>
                <c:pt idx="1134">
                  <c:v>0.25442632657515424</c:v>
                </c:pt>
                <c:pt idx="1135">
                  <c:v>0.2546341350876748</c:v>
                </c:pt>
                <c:pt idx="1136">
                  <c:v>0.25483393262370124</c:v>
                </c:pt>
                <c:pt idx="1137">
                  <c:v>0.25503161634405619</c:v>
                </c:pt>
                <c:pt idx="1138">
                  <c:v>0.25522811993183275</c:v>
                </c:pt>
                <c:pt idx="1139">
                  <c:v>0.25541271949709843</c:v>
                </c:pt>
                <c:pt idx="1140">
                  <c:v>0.25558763627428177</c:v>
                </c:pt>
                <c:pt idx="1141">
                  <c:v>0.2557607364956821</c:v>
                </c:pt>
                <c:pt idx="1142">
                  <c:v>0.25592555565565328</c:v>
                </c:pt>
                <c:pt idx="1143">
                  <c:v>0.25608573282490482</c:v>
                </c:pt>
                <c:pt idx="1144">
                  <c:v>0.25624172411719448</c:v>
                </c:pt>
                <c:pt idx="1145">
                  <c:v>0.2564023395715686</c:v>
                </c:pt>
                <c:pt idx="1146">
                  <c:v>0.25656328012439328</c:v>
                </c:pt>
                <c:pt idx="1147">
                  <c:v>0.25671592215672506</c:v>
                </c:pt>
                <c:pt idx="1148">
                  <c:v>0.25686635879853453</c:v>
                </c:pt>
                <c:pt idx="1149">
                  <c:v>0.25700893128897773</c:v>
                </c:pt>
                <c:pt idx="1150">
                  <c:v>0.25713998694401247</c:v>
                </c:pt>
                <c:pt idx="1151">
                  <c:v>0.25727282155226744</c:v>
                </c:pt>
                <c:pt idx="1152">
                  <c:v>0.25741562847710658</c:v>
                </c:pt>
                <c:pt idx="1153">
                  <c:v>0.25755134569388327</c:v>
                </c:pt>
                <c:pt idx="1154">
                  <c:v>0.25768420751656579</c:v>
                </c:pt>
                <c:pt idx="1155">
                  <c:v>0.25781189011756461</c:v>
                </c:pt>
                <c:pt idx="1156">
                  <c:v>0.25792817450914041</c:v>
                </c:pt>
                <c:pt idx="1157">
                  <c:v>0.25804565048996947</c:v>
                </c:pt>
                <c:pt idx="1158">
                  <c:v>0.25816492074270264</c:v>
                </c:pt>
                <c:pt idx="1159">
                  <c:v>0.25828587525539332</c:v>
                </c:pt>
                <c:pt idx="1160">
                  <c:v>0.25840159539601243</c:v>
                </c:pt>
                <c:pt idx="1161">
                  <c:v>0.25851220105211747</c:v>
                </c:pt>
                <c:pt idx="1162">
                  <c:v>0.25862204068241007</c:v>
                </c:pt>
                <c:pt idx="1163">
                  <c:v>0.2587266151056225</c:v>
                </c:pt>
                <c:pt idx="1164">
                  <c:v>0.25883217731970198</c:v>
                </c:pt>
                <c:pt idx="1165">
                  <c:v>0.25894166954253234</c:v>
                </c:pt>
                <c:pt idx="1166">
                  <c:v>0.25904556709729731</c:v>
                </c:pt>
                <c:pt idx="1167">
                  <c:v>0.2591439520738173</c:v>
                </c:pt>
                <c:pt idx="1168">
                  <c:v>0.25924551301420751</c:v>
                </c:pt>
                <c:pt idx="1169">
                  <c:v>0.25934563234545277</c:v>
                </c:pt>
                <c:pt idx="1170">
                  <c:v>0.2594399964698218</c:v>
                </c:pt>
                <c:pt idx="1171">
                  <c:v>0.2595293792647248</c:v>
                </c:pt>
                <c:pt idx="1172">
                  <c:v>0.25962568541313663</c:v>
                </c:pt>
                <c:pt idx="1173">
                  <c:v>0.25972263211558705</c:v>
                </c:pt>
                <c:pt idx="1174">
                  <c:v>0.2598081233528618</c:v>
                </c:pt>
                <c:pt idx="1175">
                  <c:v>0.25989440814960424</c:v>
                </c:pt>
                <c:pt idx="1176">
                  <c:v>0.25997420890356793</c:v>
                </c:pt>
                <c:pt idx="1177">
                  <c:v>0.26004784807441683</c:v>
                </c:pt>
                <c:pt idx="1178">
                  <c:v>0.2601296748548374</c:v>
                </c:pt>
                <c:pt idx="1179">
                  <c:v>0.26021793334518489</c:v>
                </c:pt>
                <c:pt idx="1180">
                  <c:v>0.26029959936993802</c:v>
                </c:pt>
                <c:pt idx="1181">
                  <c:v>0.26039305492714715</c:v>
                </c:pt>
                <c:pt idx="1182">
                  <c:v>0.26047919044089657</c:v>
                </c:pt>
                <c:pt idx="1183">
                  <c:v>0.26055538546124057</c:v>
                </c:pt>
                <c:pt idx="1184">
                  <c:v>0.26063652105660806</c:v>
                </c:pt>
                <c:pt idx="1185">
                  <c:v>0.2607034345690693</c:v>
                </c:pt>
                <c:pt idx="1186">
                  <c:v>0.26076157425398544</c:v>
                </c:pt>
                <c:pt idx="1187">
                  <c:v>0.2608158799842808</c:v>
                </c:pt>
                <c:pt idx="1188">
                  <c:v>0.26085975429397434</c:v>
                </c:pt>
                <c:pt idx="1189">
                  <c:v>0.26092243381191554</c:v>
                </c:pt>
                <c:pt idx="1190">
                  <c:v>0.26098956688180214</c:v>
                </c:pt>
                <c:pt idx="1191">
                  <c:v>0.261050931632344</c:v>
                </c:pt>
                <c:pt idx="1192">
                  <c:v>0.26112316025099536</c:v>
                </c:pt>
                <c:pt idx="1193">
                  <c:v>0.26118640818061584</c:v>
                </c:pt>
                <c:pt idx="1194">
                  <c:v>0.26123859448528247</c:v>
                </c:pt>
                <c:pt idx="1195">
                  <c:v>0.26129295079424414</c:v>
                </c:pt>
                <c:pt idx="1196">
                  <c:v>0.26135366441351887</c:v>
                </c:pt>
                <c:pt idx="1197">
                  <c:v>0.26141487966880012</c:v>
                </c:pt>
                <c:pt idx="1198">
                  <c:v>0.26146530543287377</c:v>
                </c:pt>
                <c:pt idx="1199">
                  <c:v>0.26152864515872615</c:v>
                </c:pt>
                <c:pt idx="1200">
                  <c:v>0.26159618683703445</c:v>
                </c:pt>
                <c:pt idx="1201">
                  <c:v>0.26164745482761614</c:v>
                </c:pt>
                <c:pt idx="1202">
                  <c:v>0.26170356024832514</c:v>
                </c:pt>
                <c:pt idx="1203">
                  <c:v>0.26175223993999391</c:v>
                </c:pt>
                <c:pt idx="1204">
                  <c:v>0.26179569942531367</c:v>
                </c:pt>
                <c:pt idx="1205">
                  <c:v>0.26184184226345147</c:v>
                </c:pt>
                <c:pt idx="1206">
                  <c:v>0.26188276134729777</c:v>
                </c:pt>
                <c:pt idx="1207">
                  <c:v>0.26193197970567206</c:v>
                </c:pt>
                <c:pt idx="1208">
                  <c:v>0.2619927588205217</c:v>
                </c:pt>
                <c:pt idx="1209">
                  <c:v>0.26203769929696397</c:v>
                </c:pt>
                <c:pt idx="1210">
                  <c:v>0.26208376164469438</c:v>
                </c:pt>
                <c:pt idx="1211">
                  <c:v>0.26212983509524646</c:v>
                </c:pt>
                <c:pt idx="1212">
                  <c:v>0.26216608364047361</c:v>
                </c:pt>
                <c:pt idx="1213">
                  <c:v>0.26220328266018517</c:v>
                </c:pt>
                <c:pt idx="1214">
                  <c:v>0.26224498978092659</c:v>
                </c:pt>
                <c:pt idx="1215">
                  <c:v>0.26227978350498538</c:v>
                </c:pt>
                <c:pt idx="1216">
                  <c:v>0.26230025040557398</c:v>
                </c:pt>
                <c:pt idx="1217">
                  <c:v>0.26232693920354255</c:v>
                </c:pt>
                <c:pt idx="1218">
                  <c:v>0.26236259732409462</c:v>
                </c:pt>
                <c:pt idx="1219">
                  <c:v>0.26239369385360239</c:v>
                </c:pt>
                <c:pt idx="1220">
                  <c:v>0.26242123623425878</c:v>
                </c:pt>
                <c:pt idx="1221">
                  <c:v>0.26246640970032459</c:v>
                </c:pt>
                <c:pt idx="1222">
                  <c:v>0.26249826368764362</c:v>
                </c:pt>
                <c:pt idx="1223">
                  <c:v>0.26251409239988405</c:v>
                </c:pt>
                <c:pt idx="1224">
                  <c:v>0.26254062156970953</c:v>
                </c:pt>
                <c:pt idx="1225">
                  <c:v>0.26256769269683383</c:v>
                </c:pt>
                <c:pt idx="1226">
                  <c:v>0.2625883810276714</c:v>
                </c:pt>
                <c:pt idx="1227">
                  <c:v>0.26261471639991196</c:v>
                </c:pt>
                <c:pt idx="1228">
                  <c:v>0.26264223388939023</c:v>
                </c:pt>
                <c:pt idx="1229">
                  <c:v>0.26266331897587186</c:v>
                </c:pt>
                <c:pt idx="1230">
                  <c:v>0.2626943367052838</c:v>
                </c:pt>
                <c:pt idx="1231">
                  <c:v>0.2627363980003673</c:v>
                </c:pt>
                <c:pt idx="1232">
                  <c:v>0.2627629450031721</c:v>
                </c:pt>
                <c:pt idx="1233">
                  <c:v>0.26278288057098487</c:v>
                </c:pt>
                <c:pt idx="1234">
                  <c:v>0.26280323056313631</c:v>
                </c:pt>
                <c:pt idx="1235">
                  <c:v>0.26281847692232913</c:v>
                </c:pt>
                <c:pt idx="1236">
                  <c:v>0.262839083629551</c:v>
                </c:pt>
                <c:pt idx="1237">
                  <c:v>0.26287362614142246</c:v>
                </c:pt>
                <c:pt idx="1238">
                  <c:v>0.26290242953892706</c:v>
                </c:pt>
                <c:pt idx="1239">
                  <c:v>0.26292901757356574</c:v>
                </c:pt>
                <c:pt idx="1240">
                  <c:v>0.26296265952723935</c:v>
                </c:pt>
                <c:pt idx="1241">
                  <c:v>0.2629913692820347</c:v>
                </c:pt>
                <c:pt idx="1242">
                  <c:v>0.26301849722703358</c:v>
                </c:pt>
                <c:pt idx="1243">
                  <c:v>0.2630542195797933</c:v>
                </c:pt>
                <c:pt idx="1244">
                  <c:v>0.26308543109388693</c:v>
                </c:pt>
                <c:pt idx="1245">
                  <c:v>0.26310343932664781</c:v>
                </c:pt>
                <c:pt idx="1246">
                  <c:v>0.26312612307397137</c:v>
                </c:pt>
                <c:pt idx="1247">
                  <c:v>0.26315191705518609</c:v>
                </c:pt>
                <c:pt idx="1248">
                  <c:v>0.26316025115986208</c:v>
                </c:pt>
                <c:pt idx="1249">
                  <c:v>0.26317139285662949</c:v>
                </c:pt>
                <c:pt idx="1250">
                  <c:v>0.2631963497891332</c:v>
                </c:pt>
                <c:pt idx="1251">
                  <c:v>0.26322735393411195</c:v>
                </c:pt>
                <c:pt idx="1252">
                  <c:v>0.26326796907878136</c:v>
                </c:pt>
                <c:pt idx="1253">
                  <c:v>0.26330831861744264</c:v>
                </c:pt>
                <c:pt idx="1254">
                  <c:v>0.26335190716044971</c:v>
                </c:pt>
                <c:pt idx="1255">
                  <c:v>0.26337406535144281</c:v>
                </c:pt>
                <c:pt idx="1256">
                  <c:v>0.26338731587489261</c:v>
                </c:pt>
                <c:pt idx="1257">
                  <c:v>0.26340594954991081</c:v>
                </c:pt>
                <c:pt idx="1258">
                  <c:v>0.26342304657665699</c:v>
                </c:pt>
                <c:pt idx="1259">
                  <c:v>0.26344194078773581</c:v>
                </c:pt>
                <c:pt idx="1260">
                  <c:v>0.26345926705246198</c:v>
                </c:pt>
                <c:pt idx="1261">
                  <c:v>0.26347321245395133</c:v>
                </c:pt>
                <c:pt idx="1262">
                  <c:v>0.26348121068218761</c:v>
                </c:pt>
                <c:pt idx="1263">
                  <c:v>0.26350056745459477</c:v>
                </c:pt>
                <c:pt idx="1264">
                  <c:v>0.26352990790844205</c:v>
                </c:pt>
                <c:pt idx="1265">
                  <c:v>0.26354436080673754</c:v>
                </c:pt>
                <c:pt idx="1266">
                  <c:v>0.26356119858151467</c:v>
                </c:pt>
                <c:pt idx="1267">
                  <c:v>0.26357640747908784</c:v>
                </c:pt>
                <c:pt idx="1268">
                  <c:v>0.26357593423411907</c:v>
                </c:pt>
                <c:pt idx="1269">
                  <c:v>0.26359334655791805</c:v>
                </c:pt>
                <c:pt idx="1270">
                  <c:v>0.26361862607720782</c:v>
                </c:pt>
                <c:pt idx="1271">
                  <c:v>0.26364461988765742</c:v>
                </c:pt>
                <c:pt idx="1272">
                  <c:v>0.26367341505408609</c:v>
                </c:pt>
                <c:pt idx="1273">
                  <c:v>0.26369546003703975</c:v>
                </c:pt>
                <c:pt idx="1274">
                  <c:v>0.26372362056640325</c:v>
                </c:pt>
                <c:pt idx="1275">
                  <c:v>0.26374689114991995</c:v>
                </c:pt>
                <c:pt idx="1276">
                  <c:v>0.2637747581857306</c:v>
                </c:pt>
                <c:pt idx="1277">
                  <c:v>0.26379648672214029</c:v>
                </c:pt>
                <c:pt idx="1278">
                  <c:v>0.26380000786273877</c:v>
                </c:pt>
                <c:pt idx="1279">
                  <c:v>0.26381084783630171</c:v>
                </c:pt>
                <c:pt idx="1280">
                  <c:v>0.26381870291775128</c:v>
                </c:pt>
                <c:pt idx="1281">
                  <c:v>0.26382767498741527</c:v>
                </c:pt>
                <c:pt idx="1282">
                  <c:v>0.26383556403783787</c:v>
                </c:pt>
                <c:pt idx="1283">
                  <c:v>0.26386082523191207</c:v>
                </c:pt>
                <c:pt idx="1284">
                  <c:v>0.26388430794018225</c:v>
                </c:pt>
                <c:pt idx="1285">
                  <c:v>0.263902107464076</c:v>
                </c:pt>
                <c:pt idx="1286">
                  <c:v>0.26392716168617153</c:v>
                </c:pt>
                <c:pt idx="1287">
                  <c:v>0.26394439593198399</c:v>
                </c:pt>
                <c:pt idx="1288">
                  <c:v>0.26395899683470392</c:v>
                </c:pt>
                <c:pt idx="1289">
                  <c:v>0.26397215384293254</c:v>
                </c:pt>
                <c:pt idx="1290">
                  <c:v>0.26397876260392455</c:v>
                </c:pt>
                <c:pt idx="1291">
                  <c:v>0.26399258805355641</c:v>
                </c:pt>
                <c:pt idx="1292">
                  <c:v>0.26401217019727763</c:v>
                </c:pt>
                <c:pt idx="1293">
                  <c:v>0.26403152857073137</c:v>
                </c:pt>
                <c:pt idx="1294">
                  <c:v>0.26405262229276283</c:v>
                </c:pt>
                <c:pt idx="1295">
                  <c:v>0.26408328539767495</c:v>
                </c:pt>
                <c:pt idx="1296">
                  <c:v>0.26409543101124072</c:v>
                </c:pt>
                <c:pt idx="1297">
                  <c:v>0.26408898927312491</c:v>
                </c:pt>
                <c:pt idx="1298">
                  <c:v>0.26410532196096365</c:v>
                </c:pt>
                <c:pt idx="1299">
                  <c:v>0.2641295579179026</c:v>
                </c:pt>
                <c:pt idx="1300">
                  <c:v>0.26415454978496516</c:v>
                </c:pt>
                <c:pt idx="1301">
                  <c:v>0.26420144648036437</c:v>
                </c:pt>
                <c:pt idx="1302">
                  <c:v>0.26423443454312351</c:v>
                </c:pt>
                <c:pt idx="1303">
                  <c:v>0.26425128957889948</c:v>
                </c:pt>
                <c:pt idx="1304">
                  <c:v>0.26427254592873184</c:v>
                </c:pt>
                <c:pt idx="1305">
                  <c:v>0.26429017747181627</c:v>
                </c:pt>
                <c:pt idx="1306">
                  <c:v>0.26430681439683729</c:v>
                </c:pt>
                <c:pt idx="1307">
                  <c:v>0.26433083627291803</c:v>
                </c:pt>
                <c:pt idx="1308">
                  <c:v>0.26435876513599005</c:v>
                </c:pt>
                <c:pt idx="1309">
                  <c:v>0.26438226176365931</c:v>
                </c:pt>
                <c:pt idx="1310">
                  <c:v>0.26440644618327575</c:v>
                </c:pt>
                <c:pt idx="1311">
                  <c:v>0.26442721860738355</c:v>
                </c:pt>
                <c:pt idx="1312">
                  <c:v>0.26444312361321115</c:v>
                </c:pt>
                <c:pt idx="1313">
                  <c:v>0.26446769122490665</c:v>
                </c:pt>
                <c:pt idx="1314">
                  <c:v>0.26449051358368453</c:v>
                </c:pt>
                <c:pt idx="1315">
                  <c:v>0.26451693069022819</c:v>
                </c:pt>
                <c:pt idx="1316">
                  <c:v>0.26454174375927736</c:v>
                </c:pt>
                <c:pt idx="1317">
                  <c:v>0.26455039885215126</c:v>
                </c:pt>
                <c:pt idx="1318">
                  <c:v>0.26457076509062388</c:v>
                </c:pt>
                <c:pt idx="1319">
                  <c:v>0.26458812978958152</c:v>
                </c:pt>
                <c:pt idx="1320">
                  <c:v>0.26460726295789844</c:v>
                </c:pt>
                <c:pt idx="1321">
                  <c:v>0.26464426944877334</c:v>
                </c:pt>
                <c:pt idx="1322">
                  <c:v>0.2646702289554605</c:v>
                </c:pt>
                <c:pt idx="1323">
                  <c:v>0.26470277283058569</c:v>
                </c:pt>
                <c:pt idx="1324">
                  <c:v>0.26473417067775629</c:v>
                </c:pt>
                <c:pt idx="1325">
                  <c:v>0.2647516071588551</c:v>
                </c:pt>
                <c:pt idx="1326">
                  <c:v>0.26478097475786261</c:v>
                </c:pt>
                <c:pt idx="1327">
                  <c:v>0.26481342553727943</c:v>
                </c:pt>
                <c:pt idx="1328">
                  <c:v>0.2648431389515859</c:v>
                </c:pt>
                <c:pt idx="1329">
                  <c:v>0.26487719565814716</c:v>
                </c:pt>
                <c:pt idx="1330">
                  <c:v>0.26491239165182234</c:v>
                </c:pt>
                <c:pt idx="1331">
                  <c:v>0.26493584661470088</c:v>
                </c:pt>
                <c:pt idx="1332">
                  <c:v>0.26497263293733381</c:v>
                </c:pt>
                <c:pt idx="1333">
                  <c:v>0.26502494490348921</c:v>
                </c:pt>
                <c:pt idx="1334">
                  <c:v>0.26507177022337264</c:v>
                </c:pt>
                <c:pt idx="1335">
                  <c:v>0.26513313795753424</c:v>
                </c:pt>
                <c:pt idx="1336">
                  <c:v>0.26517186874027204</c:v>
                </c:pt>
                <c:pt idx="1337">
                  <c:v>0.26518981211040638</c:v>
                </c:pt>
                <c:pt idx="1338">
                  <c:v>0.26522202637378706</c:v>
                </c:pt>
                <c:pt idx="1339">
                  <c:v>0.26524626740216356</c:v>
                </c:pt>
                <c:pt idx="1340">
                  <c:v>0.26527608120176438</c:v>
                </c:pt>
                <c:pt idx="1341">
                  <c:v>0.26532538435524383</c:v>
                </c:pt>
                <c:pt idx="1342">
                  <c:v>0.26535790098969397</c:v>
                </c:pt>
                <c:pt idx="1343">
                  <c:v>0.26537446532265441</c:v>
                </c:pt>
                <c:pt idx="1344">
                  <c:v>0.26540185540513944</c:v>
                </c:pt>
                <c:pt idx="1345">
                  <c:v>0.26542867772297418</c:v>
                </c:pt>
                <c:pt idx="1346">
                  <c:v>0.26545148984318367</c:v>
                </c:pt>
                <c:pt idx="1347">
                  <c:v>0.26548769511790904</c:v>
                </c:pt>
                <c:pt idx="1348">
                  <c:v>0.26550608086076283</c:v>
                </c:pt>
                <c:pt idx="1349">
                  <c:v>0.26550420506918992</c:v>
                </c:pt>
                <c:pt idx="1350">
                  <c:v>0.26551273059323882</c:v>
                </c:pt>
                <c:pt idx="1351">
                  <c:v>0.26552394137168545</c:v>
                </c:pt>
                <c:pt idx="1352">
                  <c:v>0.26552002057943119</c:v>
                </c:pt>
                <c:pt idx="1353">
                  <c:v>0.26551984973505854</c:v>
                </c:pt>
                <c:pt idx="1354">
                  <c:v>0.26550800951022241</c:v>
                </c:pt>
                <c:pt idx="1355">
                  <c:v>0.26547925363218178</c:v>
                </c:pt>
                <c:pt idx="1356">
                  <c:v>0.26544310262370713</c:v>
                </c:pt>
                <c:pt idx="1357">
                  <c:v>0.26543373391013353</c:v>
                </c:pt>
                <c:pt idx="1358">
                  <c:v>0.26541307225461902</c:v>
                </c:pt>
                <c:pt idx="1359">
                  <c:v>0.26541393298446536</c:v>
                </c:pt>
                <c:pt idx="1360">
                  <c:v>0.26543628313584683</c:v>
                </c:pt>
                <c:pt idx="1361">
                  <c:v>0.26543827008659737</c:v>
                </c:pt>
                <c:pt idx="1362">
                  <c:v>0.26544869648879893</c:v>
                </c:pt>
                <c:pt idx="1363">
                  <c:v>0.26545408058838627</c:v>
                </c:pt>
                <c:pt idx="1364">
                  <c:v>0.26543850078765613</c:v>
                </c:pt>
                <c:pt idx="1365">
                  <c:v>0.26543910266182502</c:v>
                </c:pt>
                <c:pt idx="1366">
                  <c:v>0.26545254164790139</c:v>
                </c:pt>
                <c:pt idx="1367">
                  <c:v>0.26544093709967043</c:v>
                </c:pt>
                <c:pt idx="1368">
                  <c:v>0.26542901518668066</c:v>
                </c:pt>
                <c:pt idx="1369">
                  <c:v>0.26539977916866109</c:v>
                </c:pt>
                <c:pt idx="1370">
                  <c:v>0.26533699545355249</c:v>
                </c:pt>
                <c:pt idx="1371">
                  <c:v>0.26529853972579026</c:v>
                </c:pt>
                <c:pt idx="1372">
                  <c:v>0.26526884553891983</c:v>
                </c:pt>
                <c:pt idx="1373">
                  <c:v>0.26523545568146822</c:v>
                </c:pt>
                <c:pt idx="1374">
                  <c:v>0.26521170939751565</c:v>
                </c:pt>
                <c:pt idx="1375">
                  <c:v>0.26516396932605779</c:v>
                </c:pt>
                <c:pt idx="1376">
                  <c:v>0.26509897615463907</c:v>
                </c:pt>
                <c:pt idx="1377">
                  <c:v>0.26502884787958758</c:v>
                </c:pt>
                <c:pt idx="1378">
                  <c:v>0.26495238446923447</c:v>
                </c:pt>
                <c:pt idx="1379">
                  <c:v>0.26488291570160699</c:v>
                </c:pt>
                <c:pt idx="1380">
                  <c:v>0.26482118772076174</c:v>
                </c:pt>
                <c:pt idx="1381">
                  <c:v>0.26475291851469218</c:v>
                </c:pt>
                <c:pt idx="1382">
                  <c:v>0.26467390503693378</c:v>
                </c:pt>
                <c:pt idx="1383">
                  <c:v>0.2645933647108572</c:v>
                </c:pt>
                <c:pt idx="1384">
                  <c:v>0.26450930950990587</c:v>
                </c:pt>
                <c:pt idx="1385">
                  <c:v>0.26443172873855131</c:v>
                </c:pt>
                <c:pt idx="1386">
                  <c:v>0.26435605084219294</c:v>
                </c:pt>
                <c:pt idx="1387">
                  <c:v>0.26427061706422134</c:v>
                </c:pt>
                <c:pt idx="1388">
                  <c:v>0.26417900646649412</c:v>
                </c:pt>
                <c:pt idx="1389">
                  <c:v>0.26408918427181455</c:v>
                </c:pt>
                <c:pt idx="1390">
                  <c:v>0.26400922255176423</c:v>
                </c:pt>
                <c:pt idx="1391">
                  <c:v>0.26393389112833882</c:v>
                </c:pt>
                <c:pt idx="1392">
                  <c:v>0.26386254172964385</c:v>
                </c:pt>
                <c:pt idx="1393">
                  <c:v>0.26379465966976617</c:v>
                </c:pt>
                <c:pt idx="1394">
                  <c:v>0.26373481562819712</c:v>
                </c:pt>
                <c:pt idx="1395">
                  <c:v>0.26366032088383956</c:v>
                </c:pt>
                <c:pt idx="1396">
                  <c:v>0.26358326816197514</c:v>
                </c:pt>
                <c:pt idx="1397">
                  <c:v>0.26350440904667927</c:v>
                </c:pt>
                <c:pt idx="1398">
                  <c:v>0.26340864983267093</c:v>
                </c:pt>
                <c:pt idx="1399">
                  <c:v>0.2633372088998997</c:v>
                </c:pt>
                <c:pt idx="1400">
                  <c:v>0.26327780355523023</c:v>
                </c:pt>
                <c:pt idx="1401">
                  <c:v>0.26321702615375614</c:v>
                </c:pt>
                <c:pt idx="1402">
                  <c:v>0.26317537927182411</c:v>
                </c:pt>
                <c:pt idx="1403">
                  <c:v>0.26310809695054577</c:v>
                </c:pt>
                <c:pt idx="1404">
                  <c:v>0.2630323274796183</c:v>
                </c:pt>
                <c:pt idx="1405">
                  <c:v>0.26294682804002317</c:v>
                </c:pt>
                <c:pt idx="1406">
                  <c:v>0.2628364473863149</c:v>
                </c:pt>
                <c:pt idx="1407">
                  <c:v>0.2627526528161423</c:v>
                </c:pt>
                <c:pt idx="1408">
                  <c:v>0.26267267892492058</c:v>
                </c:pt>
                <c:pt idx="1409">
                  <c:v>0.2626009448835927</c:v>
                </c:pt>
                <c:pt idx="1410">
                  <c:v>0.26254894958952163</c:v>
                </c:pt>
                <c:pt idx="1411">
                  <c:v>0.26247684375711522</c:v>
                </c:pt>
                <c:pt idx="1412">
                  <c:v>0.26239299500483837</c:v>
                </c:pt>
                <c:pt idx="1413">
                  <c:v>0.26232605719694541</c:v>
                </c:pt>
                <c:pt idx="1414">
                  <c:v>0.26226477971106443</c:v>
                </c:pt>
                <c:pt idx="1415">
                  <c:v>0.26219715118812892</c:v>
                </c:pt>
                <c:pt idx="1416">
                  <c:v>0.26213924959628415</c:v>
                </c:pt>
                <c:pt idx="1417">
                  <c:v>0.26206686822609609</c:v>
                </c:pt>
                <c:pt idx="1418">
                  <c:v>0.26198534408552104</c:v>
                </c:pt>
                <c:pt idx="1419">
                  <c:v>0.26189327158614195</c:v>
                </c:pt>
                <c:pt idx="1420">
                  <c:v>0.26179079801384142</c:v>
                </c:pt>
                <c:pt idx="1421">
                  <c:v>0.26169586167233078</c:v>
                </c:pt>
                <c:pt idx="1422">
                  <c:v>0.26158288279904712</c:v>
                </c:pt>
                <c:pt idx="1423">
                  <c:v>0.26150016685551908</c:v>
                </c:pt>
                <c:pt idx="1424">
                  <c:v>0.26142951037266676</c:v>
                </c:pt>
                <c:pt idx="1425">
                  <c:v>0.26137064544284477</c:v>
                </c:pt>
                <c:pt idx="1426">
                  <c:v>0.2613280399539108</c:v>
                </c:pt>
                <c:pt idx="1427">
                  <c:v>0.2612653790284265</c:v>
                </c:pt>
                <c:pt idx="1428">
                  <c:v>0.26121736275843555</c:v>
                </c:pt>
                <c:pt idx="1429">
                  <c:v>0.26116623596411909</c:v>
                </c:pt>
                <c:pt idx="1430">
                  <c:v>0.26110346736831286</c:v>
                </c:pt>
                <c:pt idx="1431">
                  <c:v>0.26104887694272166</c:v>
                </c:pt>
                <c:pt idx="1432">
                  <c:v>0.26099618658603119</c:v>
                </c:pt>
                <c:pt idx="1433">
                  <c:v>0.26095171906724818</c:v>
                </c:pt>
                <c:pt idx="1434">
                  <c:v>0.26092363843732636</c:v>
                </c:pt>
                <c:pt idx="1435">
                  <c:v>0.26090857482595614</c:v>
                </c:pt>
                <c:pt idx="1436">
                  <c:v>0.26088520202114923</c:v>
                </c:pt>
                <c:pt idx="1437">
                  <c:v>0.26083079527750264</c:v>
                </c:pt>
                <c:pt idx="1438">
                  <c:v>0.26076805542060721</c:v>
                </c:pt>
                <c:pt idx="1439">
                  <c:v>0.26072540256067195</c:v>
                </c:pt>
                <c:pt idx="1440">
                  <c:v>0.2606962377782438</c:v>
                </c:pt>
                <c:pt idx="1441">
                  <c:v>0.26066127917434345</c:v>
                </c:pt>
                <c:pt idx="1442">
                  <c:v>0.26065707455726211</c:v>
                </c:pt>
                <c:pt idx="1443">
                  <c:v>0.26062681510508784</c:v>
                </c:pt>
                <c:pt idx="1444">
                  <c:v>0.26059112506336674</c:v>
                </c:pt>
                <c:pt idx="1445">
                  <c:v>0.26059221291367746</c:v>
                </c:pt>
                <c:pt idx="1446">
                  <c:v>0.26059688021390098</c:v>
                </c:pt>
                <c:pt idx="1447">
                  <c:v>0.26062111551883049</c:v>
                </c:pt>
                <c:pt idx="1448">
                  <c:v>0.26064438876290591</c:v>
                </c:pt>
                <c:pt idx="1449">
                  <c:v>0.26064580980987806</c:v>
                </c:pt>
                <c:pt idx="1450">
                  <c:v>0.26064423438880774</c:v>
                </c:pt>
                <c:pt idx="1451">
                  <c:v>0.26067237435855745</c:v>
                </c:pt>
                <c:pt idx="1452">
                  <c:v>0.26060595261181702</c:v>
                </c:pt>
                <c:pt idx="1453">
                  <c:v>0.26057557479010174</c:v>
                </c:pt>
                <c:pt idx="1454">
                  <c:v>0.26059417378961736</c:v>
                </c:pt>
                <c:pt idx="1455">
                  <c:v>0.2606072622667332</c:v>
                </c:pt>
                <c:pt idx="1456">
                  <c:v>0.26069862595080306</c:v>
                </c:pt>
                <c:pt idx="1457">
                  <c:v>0.26078916179632167</c:v>
                </c:pt>
                <c:pt idx="1458">
                  <c:v>0.26084153207671684</c:v>
                </c:pt>
                <c:pt idx="1459">
                  <c:v>0.26086275626330163</c:v>
                </c:pt>
                <c:pt idx="1460">
                  <c:v>0.26092593424056149</c:v>
                </c:pt>
                <c:pt idx="1461">
                  <c:v>0.26100622144017377</c:v>
                </c:pt>
                <c:pt idx="1462">
                  <c:v>0.26108842385881226</c:v>
                </c:pt>
                <c:pt idx="1463">
                  <c:v>0.26110018061962775</c:v>
                </c:pt>
                <c:pt idx="1464">
                  <c:v>0.26116352010549576</c:v>
                </c:pt>
                <c:pt idx="1465">
                  <c:v>0.26115796942073627</c:v>
                </c:pt>
                <c:pt idx="1466">
                  <c:v>0.26110635162857654</c:v>
                </c:pt>
                <c:pt idx="1467">
                  <c:v>0.26115280826860338</c:v>
                </c:pt>
                <c:pt idx="1468">
                  <c:v>0.26114936853480536</c:v>
                </c:pt>
                <c:pt idx="1469">
                  <c:v>0.26115001495167206</c:v>
                </c:pt>
                <c:pt idx="1470">
                  <c:v>0.26114482330809996</c:v>
                </c:pt>
                <c:pt idx="1471">
                  <c:v>0.26115473889720808</c:v>
                </c:pt>
                <c:pt idx="1472">
                  <c:v>0.26116903435891969</c:v>
                </c:pt>
                <c:pt idx="1473">
                  <c:v>0.26119275611468745</c:v>
                </c:pt>
                <c:pt idx="1474">
                  <c:v>0.26121639819688491</c:v>
                </c:pt>
                <c:pt idx="1475">
                  <c:v>0.2612674704330506</c:v>
                </c:pt>
                <c:pt idx="1476">
                  <c:v>0.26129475918161943</c:v>
                </c:pt>
                <c:pt idx="1477">
                  <c:v>0.26129665087697607</c:v>
                </c:pt>
                <c:pt idx="1478">
                  <c:v>0.26129829425683965</c:v>
                </c:pt>
                <c:pt idx="1479">
                  <c:v>0.26128219708864187</c:v>
                </c:pt>
                <c:pt idx="1480">
                  <c:v>0.26128435471586275</c:v>
                </c:pt>
                <c:pt idx="1481">
                  <c:v>0.26128531964722257</c:v>
                </c:pt>
                <c:pt idx="1482">
                  <c:v>0.26131124975745884</c:v>
                </c:pt>
                <c:pt idx="1483">
                  <c:v>0.26136141178277611</c:v>
                </c:pt>
                <c:pt idx="1484">
                  <c:v>0.26139163012675293</c:v>
                </c:pt>
                <c:pt idx="1485">
                  <c:v>0.26138896746687884</c:v>
                </c:pt>
                <c:pt idx="1486">
                  <c:v>0.26137956164489545</c:v>
                </c:pt>
                <c:pt idx="1487">
                  <c:v>0.26134164050988468</c:v>
                </c:pt>
                <c:pt idx="1488">
                  <c:v>0.2612510098742527</c:v>
                </c:pt>
                <c:pt idx="1489">
                  <c:v>0.26119199086742995</c:v>
                </c:pt>
                <c:pt idx="1490">
                  <c:v>0.26114099469251956</c:v>
                </c:pt>
                <c:pt idx="1491">
                  <c:v>0.26107787103581287</c:v>
                </c:pt>
                <c:pt idx="1492">
                  <c:v>0.26102178160709527</c:v>
                </c:pt>
                <c:pt idx="1493">
                  <c:v>0.26098039305991277</c:v>
                </c:pt>
                <c:pt idx="1494">
                  <c:v>0.26090424837850917</c:v>
                </c:pt>
                <c:pt idx="1495">
                  <c:v>0.26076486561963591</c:v>
                </c:pt>
                <c:pt idx="1496">
                  <c:v>0.26066468309668772</c:v>
                </c:pt>
                <c:pt idx="1497">
                  <c:v>0.26058457092133941</c:v>
                </c:pt>
                <c:pt idx="1498">
                  <c:v>0.26047320395638324</c:v>
                </c:pt>
                <c:pt idx="1499">
                  <c:v>0.26035212722296092</c:v>
                </c:pt>
                <c:pt idx="1500">
                  <c:v>0.26022637689173783</c:v>
                </c:pt>
                <c:pt idx="1501">
                  <c:v>0.26008940605181569</c:v>
                </c:pt>
                <c:pt idx="1502">
                  <c:v>0.25989669198166571</c:v>
                </c:pt>
                <c:pt idx="1503">
                  <c:v>0.25967921447921721</c:v>
                </c:pt>
                <c:pt idx="1504">
                  <c:v>0.25948368717021281</c:v>
                </c:pt>
                <c:pt idx="1505">
                  <c:v>0.25924365693887452</c:v>
                </c:pt>
                <c:pt idx="1506">
                  <c:v>0.25894988509719263</c:v>
                </c:pt>
                <c:pt idx="1507">
                  <c:v>0.25866225235285906</c:v>
                </c:pt>
                <c:pt idx="1508">
                  <c:v>0.25837977540272933</c:v>
                </c:pt>
                <c:pt idx="1509">
                  <c:v>0.25804805975931133</c:v>
                </c:pt>
                <c:pt idx="1510">
                  <c:v>0.25768776973536051</c:v>
                </c:pt>
                <c:pt idx="1511">
                  <c:v>0.25731145473783074</c:v>
                </c:pt>
                <c:pt idx="1512">
                  <c:v>0.25690901445947717</c:v>
                </c:pt>
                <c:pt idx="1513">
                  <c:v>0.25652498512552885</c:v>
                </c:pt>
                <c:pt idx="1514">
                  <c:v>0.2560682140207986</c:v>
                </c:pt>
                <c:pt idx="1515">
                  <c:v>0.2555654369978359</c:v>
                </c:pt>
                <c:pt idx="1516">
                  <c:v>0.25500139366115787</c:v>
                </c:pt>
                <c:pt idx="1517">
                  <c:v>0.25435063563883431</c:v>
                </c:pt>
                <c:pt idx="1518">
                  <c:v>0.25368006218221284</c:v>
                </c:pt>
                <c:pt idx="1519">
                  <c:v>0.25301151422695206</c:v>
                </c:pt>
                <c:pt idx="1520">
                  <c:v>0.25222219734135093</c:v>
                </c:pt>
                <c:pt idx="1521">
                  <c:v>0.25137966983256582</c:v>
                </c:pt>
                <c:pt idx="1522">
                  <c:v>0.2504503002555199</c:v>
                </c:pt>
                <c:pt idx="1523">
                  <c:v>0.24938192545391935</c:v>
                </c:pt>
                <c:pt idx="1524">
                  <c:v>0.24822418087928388</c:v>
                </c:pt>
                <c:pt idx="1525">
                  <c:v>0.2470176624352485</c:v>
                </c:pt>
                <c:pt idx="1526">
                  <c:v>0.24573843920009306</c:v>
                </c:pt>
                <c:pt idx="1527">
                  <c:v>0.24437787802134148</c:v>
                </c:pt>
                <c:pt idx="1528">
                  <c:v>0.24298794305345464</c:v>
                </c:pt>
                <c:pt idx="1529">
                  <c:v>0.24146531628785559</c:v>
                </c:pt>
                <c:pt idx="1530">
                  <c:v>0.23984550384438674</c:v>
                </c:pt>
                <c:pt idx="1531">
                  <c:v>0.23814947803165695</c:v>
                </c:pt>
                <c:pt idx="1532">
                  <c:v>0.2363461315510017</c:v>
                </c:pt>
                <c:pt idx="1533">
                  <c:v>0.23447117729607039</c:v>
                </c:pt>
                <c:pt idx="1534">
                  <c:v>0.23254585636492242</c:v>
                </c:pt>
                <c:pt idx="1535">
                  <c:v>0.23046413575972591</c:v>
                </c:pt>
                <c:pt idx="1536">
                  <c:v>0.22833634850728468</c:v>
                </c:pt>
                <c:pt idx="1537">
                  <c:v>0.22615269717423203</c:v>
                </c:pt>
                <c:pt idx="1538">
                  <c:v>0.22383452411598539</c:v>
                </c:pt>
                <c:pt idx="1539">
                  <c:v>0.22136737019613106</c:v>
                </c:pt>
                <c:pt idx="1540">
                  <c:v>0.21888943063983279</c:v>
                </c:pt>
                <c:pt idx="1541">
                  <c:v>0.21621340038866885</c:v>
                </c:pt>
                <c:pt idx="1542">
                  <c:v>0.21361550537246352</c:v>
                </c:pt>
                <c:pt idx="1543">
                  <c:v>0.21103533300006524</c:v>
                </c:pt>
                <c:pt idx="1544">
                  <c:v>0.20841737066147406</c:v>
                </c:pt>
                <c:pt idx="1545">
                  <c:v>0.20581806319116791</c:v>
                </c:pt>
                <c:pt idx="1546">
                  <c:v>0.20322152519750858</c:v>
                </c:pt>
                <c:pt idx="1547">
                  <c:v>0.20065781004803362</c:v>
                </c:pt>
                <c:pt idx="1548">
                  <c:v>0.19798075782088589</c:v>
                </c:pt>
                <c:pt idx="1549">
                  <c:v>0.19554780767648969</c:v>
                </c:pt>
                <c:pt idx="1550">
                  <c:v>0.19314516763952785</c:v>
                </c:pt>
                <c:pt idx="1551">
                  <c:v>0.19096735280300306</c:v>
                </c:pt>
                <c:pt idx="1552">
                  <c:v>0.18898702424173727</c:v>
                </c:pt>
                <c:pt idx="1553">
                  <c:v>0.18713958206946205</c:v>
                </c:pt>
                <c:pt idx="1554">
                  <c:v>0.18550566127866161</c:v>
                </c:pt>
                <c:pt idx="1555">
                  <c:v>0.18405033403517321</c:v>
                </c:pt>
                <c:pt idx="1556">
                  <c:v>0.1828108650640988</c:v>
                </c:pt>
                <c:pt idx="1557">
                  <c:v>0.18176175755334137</c:v>
                </c:pt>
                <c:pt idx="1558">
                  <c:v>0.1809263752213521</c:v>
                </c:pt>
                <c:pt idx="1559">
                  <c:v>0.18031607002325223</c:v>
                </c:pt>
                <c:pt idx="1560">
                  <c:v>0.17986336717629237</c:v>
                </c:pt>
                <c:pt idx="1561">
                  <c:v>0.17962156512454283</c:v>
                </c:pt>
                <c:pt idx="1562">
                  <c:v>0.17955830177973298</c:v>
                </c:pt>
                <c:pt idx="1563">
                  <c:v>0.17971890895976209</c:v>
                </c:pt>
                <c:pt idx="1564">
                  <c:v>0.17999741525935056</c:v>
                </c:pt>
                <c:pt idx="1565">
                  <c:v>0.18036763679097281</c:v>
                </c:pt>
                <c:pt idx="1566">
                  <c:v>0.18093502433090589</c:v>
                </c:pt>
                <c:pt idx="1567">
                  <c:v>0.181479471919897</c:v>
                </c:pt>
                <c:pt idx="1568">
                  <c:v>0.1820969965456809</c:v>
                </c:pt>
                <c:pt idx="1569">
                  <c:v>0.18275579030898781</c:v>
                </c:pt>
                <c:pt idx="1570">
                  <c:v>0.18350488226127196</c:v>
                </c:pt>
                <c:pt idx="1571">
                  <c:v>0.18423674574928825</c:v>
                </c:pt>
                <c:pt idx="1572">
                  <c:v>0.18500705041904222</c:v>
                </c:pt>
                <c:pt idx="1573">
                  <c:v>0.1857829967947621</c:v>
                </c:pt>
                <c:pt idx="1574">
                  <c:v>0.18657731670664124</c:v>
                </c:pt>
                <c:pt idx="1575">
                  <c:v>0.1873678998423938</c:v>
                </c:pt>
                <c:pt idx="1576">
                  <c:v>0.18817441158274403</c:v>
                </c:pt>
                <c:pt idx="1577">
                  <c:v>0.18903870196817144</c:v>
                </c:pt>
                <c:pt idx="1578">
                  <c:v>0.18981845397965968</c:v>
                </c:pt>
                <c:pt idx="1579">
                  <c:v>0.19056953450768588</c:v>
                </c:pt>
                <c:pt idx="1580">
                  <c:v>0.19131303536660213</c:v>
                </c:pt>
                <c:pt idx="1581">
                  <c:v>0.19200640871886776</c:v>
                </c:pt>
                <c:pt idx="1582">
                  <c:v>0.19271768660069843</c:v>
                </c:pt>
                <c:pt idx="1583">
                  <c:v>0.19346907242819053</c:v>
                </c:pt>
                <c:pt idx="1584">
                  <c:v>0.19415706304642602</c:v>
                </c:pt>
                <c:pt idx="1585">
                  <c:v>0.19481840666607506</c:v>
                </c:pt>
                <c:pt idx="1586">
                  <c:v>0.19545063217426303</c:v>
                </c:pt>
                <c:pt idx="1587">
                  <c:v>0.19608369243426668</c:v>
                </c:pt>
                <c:pt idx="1588">
                  <c:v>0.19668666977317603</c:v>
                </c:pt>
                <c:pt idx="1589">
                  <c:v>0.19728416637452614</c:v>
                </c:pt>
                <c:pt idx="1590">
                  <c:v>0.19789736376399955</c:v>
                </c:pt>
                <c:pt idx="1591">
                  <c:v>0.19846557247364119</c:v>
                </c:pt>
                <c:pt idx="1592">
                  <c:v>0.19896232688613066</c:v>
                </c:pt>
                <c:pt idx="1593">
                  <c:v>0.1995106432096326</c:v>
                </c:pt>
                <c:pt idx="1594">
                  <c:v>0.20009433703153678</c:v>
                </c:pt>
                <c:pt idx="1595">
                  <c:v>0.20062429719475341</c:v>
                </c:pt>
                <c:pt idx="1596">
                  <c:v>0.20114387710068013</c:v>
                </c:pt>
                <c:pt idx="1597">
                  <c:v>0.20168316268461817</c:v>
                </c:pt>
                <c:pt idx="1598">
                  <c:v>0.20217259422925302</c:v>
                </c:pt>
                <c:pt idx="1599">
                  <c:v>0.20259054120405517</c:v>
                </c:pt>
                <c:pt idx="1600">
                  <c:v>0.2030593211559768</c:v>
                </c:pt>
                <c:pt idx="1601">
                  <c:v>0.20352609547338041</c:v>
                </c:pt>
                <c:pt idx="1602">
                  <c:v>0.20400947804456901</c:v>
                </c:pt>
                <c:pt idx="1603">
                  <c:v>0.20454274415891871</c:v>
                </c:pt>
                <c:pt idx="1604">
                  <c:v>0.20501761933314144</c:v>
                </c:pt>
                <c:pt idx="1605">
                  <c:v>0.20547659810875871</c:v>
                </c:pt>
                <c:pt idx="1606">
                  <c:v>0.20592488727748623</c:v>
                </c:pt>
                <c:pt idx="1607">
                  <c:v>0.20634057772014516</c:v>
                </c:pt>
                <c:pt idx="1608">
                  <c:v>0.20673596575026496</c:v>
                </c:pt>
                <c:pt idx="1609">
                  <c:v>0.20717643057844501</c:v>
                </c:pt>
                <c:pt idx="1610">
                  <c:v>0.20764391823689754</c:v>
                </c:pt>
                <c:pt idx="1611">
                  <c:v>0.20810292913483419</c:v>
                </c:pt>
                <c:pt idx="1612">
                  <c:v>0.20857436750859867</c:v>
                </c:pt>
                <c:pt idx="1613">
                  <c:v>0.20904235680320934</c:v>
                </c:pt>
                <c:pt idx="1614">
                  <c:v>0.20951004053079378</c:v>
                </c:pt>
                <c:pt idx="1615">
                  <c:v>0.20998181668271076</c:v>
                </c:pt>
                <c:pt idx="1616">
                  <c:v>0.21045566842293154</c:v>
                </c:pt>
                <c:pt idx="1617">
                  <c:v>0.21094056669539304</c:v>
                </c:pt>
                <c:pt idx="1618">
                  <c:v>0.21142997979121667</c:v>
                </c:pt>
                <c:pt idx="1619">
                  <c:v>0.211916172956087</c:v>
                </c:pt>
                <c:pt idx="1620">
                  <c:v>0.21239999039425919</c:v>
                </c:pt>
                <c:pt idx="1621">
                  <c:v>0.21288993222674746</c:v>
                </c:pt>
                <c:pt idx="1622">
                  <c:v>0.21337275212315884</c:v>
                </c:pt>
                <c:pt idx="1623">
                  <c:v>0.21384220440834156</c:v>
                </c:pt>
                <c:pt idx="1624">
                  <c:v>0.2143260440206394</c:v>
                </c:pt>
                <c:pt idx="1625">
                  <c:v>0.21480671721441158</c:v>
                </c:pt>
                <c:pt idx="1626">
                  <c:v>0.21530402448842187</c:v>
                </c:pt>
                <c:pt idx="1627">
                  <c:v>0.21582596456630462</c:v>
                </c:pt>
                <c:pt idx="1628">
                  <c:v>0.21633105402819999</c:v>
                </c:pt>
                <c:pt idx="1629">
                  <c:v>0.21684429560680707</c:v>
                </c:pt>
                <c:pt idx="1630">
                  <c:v>0.21736325986825442</c:v>
                </c:pt>
                <c:pt idx="1631">
                  <c:v>0.21787599548001102</c:v>
                </c:pt>
                <c:pt idx="1632">
                  <c:v>0.21837617709209625</c:v>
                </c:pt>
                <c:pt idx="1633">
                  <c:v>0.21890035975999542</c:v>
                </c:pt>
                <c:pt idx="1634">
                  <c:v>0.21944252557044241</c:v>
                </c:pt>
                <c:pt idx="1635">
                  <c:v>0.21996768708749714</c:v>
                </c:pt>
                <c:pt idx="1636">
                  <c:v>0.22050023399640972</c:v>
                </c:pt>
                <c:pt idx="1637">
                  <c:v>0.22102274486732951</c:v>
                </c:pt>
                <c:pt idx="1638">
                  <c:v>0.22151693932185998</c:v>
                </c:pt>
                <c:pt idx="1639">
                  <c:v>0.22203497635392774</c:v>
                </c:pt>
                <c:pt idx="1640">
                  <c:v>0.22255221387415733</c:v>
                </c:pt>
                <c:pt idx="1641">
                  <c:v>0.22310182276732279</c:v>
                </c:pt>
                <c:pt idx="1642">
                  <c:v>0.2236350584406811</c:v>
                </c:pt>
                <c:pt idx="1643">
                  <c:v>0.22418719055651545</c:v>
                </c:pt>
                <c:pt idx="1644">
                  <c:v>0.22471910833383305</c:v>
                </c:pt>
                <c:pt idx="1645">
                  <c:v>0.22522944416630919</c:v>
                </c:pt>
                <c:pt idx="1646">
                  <c:v>0.22577103884898764</c:v>
                </c:pt>
                <c:pt idx="1647">
                  <c:v>0.2263361034312602</c:v>
                </c:pt>
                <c:pt idx="1648">
                  <c:v>0.22687010141326699</c:v>
                </c:pt>
                <c:pt idx="1649">
                  <c:v>0.22742101530335401</c:v>
                </c:pt>
                <c:pt idx="1650">
                  <c:v>0.22794244135103794</c:v>
                </c:pt>
                <c:pt idx="1651">
                  <c:v>0.2284031389985948</c:v>
                </c:pt>
                <c:pt idx="1652">
                  <c:v>0.22890902417381498</c:v>
                </c:pt>
                <c:pt idx="1653">
                  <c:v>0.22943088231557474</c:v>
                </c:pt>
                <c:pt idx="1654">
                  <c:v>0.22994230984738853</c:v>
                </c:pt>
                <c:pt idx="1655">
                  <c:v>0.23046411531854391</c:v>
                </c:pt>
                <c:pt idx="1656">
                  <c:v>0.23101372525959304</c:v>
                </c:pt>
                <c:pt idx="1657">
                  <c:v>0.23152236216047017</c:v>
                </c:pt>
                <c:pt idx="1658">
                  <c:v>0.2320090510977868</c:v>
                </c:pt>
                <c:pt idx="1659">
                  <c:v>0.23250821181887674</c:v>
                </c:pt>
                <c:pt idx="1660">
                  <c:v>0.23299838321027413</c:v>
                </c:pt>
                <c:pt idx="1661">
                  <c:v>0.23348608201677903</c:v>
                </c:pt>
                <c:pt idx="1662">
                  <c:v>0.23397765545571581</c:v>
                </c:pt>
                <c:pt idx="1663">
                  <c:v>0.23446984339210966</c:v>
                </c:pt>
                <c:pt idx="1664">
                  <c:v>0.23495475752536363</c:v>
                </c:pt>
                <c:pt idx="1665">
                  <c:v>0.23543964170521467</c:v>
                </c:pt>
                <c:pt idx="1666">
                  <c:v>0.23592344264901458</c:v>
                </c:pt>
                <c:pt idx="1667">
                  <c:v>0.23640658808299989</c:v>
                </c:pt>
                <c:pt idx="1668">
                  <c:v>0.23688449106119713</c:v>
                </c:pt>
                <c:pt idx="1669">
                  <c:v>0.23734935845471053</c:v>
                </c:pt>
                <c:pt idx="1670">
                  <c:v>0.23781638467849434</c:v>
                </c:pt>
                <c:pt idx="1671">
                  <c:v>0.23830324396538696</c:v>
                </c:pt>
                <c:pt idx="1672">
                  <c:v>0.23875216706652866</c:v>
                </c:pt>
                <c:pt idx="1673">
                  <c:v>0.23917983020096087</c:v>
                </c:pt>
                <c:pt idx="1674">
                  <c:v>0.23960482438777872</c:v>
                </c:pt>
                <c:pt idx="1675">
                  <c:v>0.23999266863377886</c:v>
                </c:pt>
                <c:pt idx="1676">
                  <c:v>0.24040214704324192</c:v>
                </c:pt>
                <c:pt idx="1677">
                  <c:v>0.24080963495554272</c:v>
                </c:pt>
                <c:pt idx="1678">
                  <c:v>0.24123288779198426</c:v>
                </c:pt>
                <c:pt idx="1679">
                  <c:v>0.24167541983343946</c:v>
                </c:pt>
                <c:pt idx="1680">
                  <c:v>0.24212720319989375</c:v>
                </c:pt>
                <c:pt idx="1681">
                  <c:v>0.24254214216256406</c:v>
                </c:pt>
                <c:pt idx="1682">
                  <c:v>0.24295953678103235</c:v>
                </c:pt>
                <c:pt idx="1683">
                  <c:v>0.24333892349728861</c:v>
                </c:pt>
                <c:pt idx="1684">
                  <c:v>0.24364823043697478</c:v>
                </c:pt>
                <c:pt idx="1685">
                  <c:v>0.24401384782347502</c:v>
                </c:pt>
                <c:pt idx="1686">
                  <c:v>0.24439660928420273</c:v>
                </c:pt>
                <c:pt idx="1687">
                  <c:v>0.2447620546173683</c:v>
                </c:pt>
                <c:pt idx="1688">
                  <c:v>0.2451292288959733</c:v>
                </c:pt>
                <c:pt idx="1689">
                  <c:v>0.24552421079172537</c:v>
                </c:pt>
                <c:pt idx="1690">
                  <c:v>0.24587483446445235</c:v>
                </c:pt>
                <c:pt idx="1691">
                  <c:v>0.24623860643129761</c:v>
                </c:pt>
                <c:pt idx="1692">
                  <c:v>0.24661484150465265</c:v>
                </c:pt>
                <c:pt idx="1693">
                  <c:v>0.24693694618642917</c:v>
                </c:pt>
                <c:pt idx="1694">
                  <c:v>0.24725508879782529</c:v>
                </c:pt>
                <c:pt idx="1695">
                  <c:v>0.24753628620754042</c:v>
                </c:pt>
                <c:pt idx="1696">
                  <c:v>0.24784469438687695</c:v>
                </c:pt>
                <c:pt idx="1697">
                  <c:v>0.2481491536895335</c:v>
                </c:pt>
                <c:pt idx="1698">
                  <c:v>0.24845915949414463</c:v>
                </c:pt>
                <c:pt idx="1699">
                  <c:v>0.2487871221981689</c:v>
                </c:pt>
                <c:pt idx="1700">
                  <c:v>0.24909369608533175</c:v>
                </c:pt>
                <c:pt idx="1701">
                  <c:v>0.24938700604543121</c:v>
                </c:pt>
                <c:pt idx="1702">
                  <c:v>0.24968622714408409</c:v>
                </c:pt>
                <c:pt idx="1703">
                  <c:v>0.24996011187524567</c:v>
                </c:pt>
                <c:pt idx="1704">
                  <c:v>0.25024997757426842</c:v>
                </c:pt>
                <c:pt idx="1705">
                  <c:v>0.25055592480373085</c:v>
                </c:pt>
                <c:pt idx="1706">
                  <c:v>0.25087674754211325</c:v>
                </c:pt>
                <c:pt idx="1707">
                  <c:v>0.25117791890566271</c:v>
                </c:pt>
                <c:pt idx="1708">
                  <c:v>0.25149687473993249</c:v>
                </c:pt>
                <c:pt idx="1709">
                  <c:v>0.25178470084789151</c:v>
                </c:pt>
                <c:pt idx="1710">
                  <c:v>0.25203812824026478</c:v>
                </c:pt>
                <c:pt idx="1711">
                  <c:v>0.25229878795039107</c:v>
                </c:pt>
                <c:pt idx="1712">
                  <c:v>0.25254561330131869</c:v>
                </c:pt>
                <c:pt idx="1713">
                  <c:v>0.25281242397690112</c:v>
                </c:pt>
                <c:pt idx="1714">
                  <c:v>0.25308315779991752</c:v>
                </c:pt>
                <c:pt idx="1715">
                  <c:v>0.25336192976804089</c:v>
                </c:pt>
                <c:pt idx="1716">
                  <c:v>0.25363373949231988</c:v>
                </c:pt>
                <c:pt idx="1717">
                  <c:v>0.25387788496418606</c:v>
                </c:pt>
                <c:pt idx="1718">
                  <c:v>0.25409847985828277</c:v>
                </c:pt>
                <c:pt idx="1719">
                  <c:v>0.25432290698595617</c:v>
                </c:pt>
                <c:pt idx="1720">
                  <c:v>0.25455764831914446</c:v>
                </c:pt>
                <c:pt idx="1721">
                  <c:v>0.25479853165684024</c:v>
                </c:pt>
                <c:pt idx="1722">
                  <c:v>0.25502261637507212</c:v>
                </c:pt>
                <c:pt idx="1723">
                  <c:v>0.25523131383958542</c:v>
                </c:pt>
                <c:pt idx="1724">
                  <c:v>0.25544582310821246</c:v>
                </c:pt>
                <c:pt idx="1725">
                  <c:v>0.25565219590857452</c:v>
                </c:pt>
                <c:pt idx="1726">
                  <c:v>0.25586223912016592</c:v>
                </c:pt>
                <c:pt idx="1727">
                  <c:v>0.25608714190776555</c:v>
                </c:pt>
                <c:pt idx="1728">
                  <c:v>0.2562995751308525</c:v>
                </c:pt>
                <c:pt idx="1729">
                  <c:v>0.25650099035483109</c:v>
                </c:pt>
                <c:pt idx="1730">
                  <c:v>0.25668892251313413</c:v>
                </c:pt>
                <c:pt idx="1731">
                  <c:v>0.25693228420218617</c:v>
                </c:pt>
                <c:pt idx="1732">
                  <c:v>0.25716434924600295</c:v>
                </c:pt>
                <c:pt idx="1733">
                  <c:v>0.25740001080922909</c:v>
                </c:pt>
                <c:pt idx="1734">
                  <c:v>0.25765495813504552</c:v>
                </c:pt>
                <c:pt idx="1735">
                  <c:v>0.25786706940652121</c:v>
                </c:pt>
                <c:pt idx="1736">
                  <c:v>0.25803194978125327</c:v>
                </c:pt>
                <c:pt idx="1737">
                  <c:v>0.25821150520999953</c:v>
                </c:pt>
                <c:pt idx="1738">
                  <c:v>0.25836899915779488</c:v>
                </c:pt>
                <c:pt idx="1739">
                  <c:v>0.2585512184078349</c:v>
                </c:pt>
                <c:pt idx="1740">
                  <c:v>0.2587262226299254</c:v>
                </c:pt>
                <c:pt idx="1741">
                  <c:v>0.25893431433168601</c:v>
                </c:pt>
                <c:pt idx="1742">
                  <c:v>0.25918820407269144</c:v>
                </c:pt>
                <c:pt idx="1743">
                  <c:v>0.25940810544747811</c:v>
                </c:pt>
                <c:pt idx="1744">
                  <c:v>0.25961994155435514</c:v>
                </c:pt>
                <c:pt idx="1745">
                  <c:v>0.25981567370153946</c:v>
                </c:pt>
                <c:pt idx="1746">
                  <c:v>0.25998631875238526</c:v>
                </c:pt>
                <c:pt idx="1747">
                  <c:v>0.26016203018714823</c:v>
                </c:pt>
                <c:pt idx="1748">
                  <c:v>0.26032262742026119</c:v>
                </c:pt>
                <c:pt idx="1749">
                  <c:v>0.26049945629199689</c:v>
                </c:pt>
                <c:pt idx="1750">
                  <c:v>0.26068603889377612</c:v>
                </c:pt>
                <c:pt idx="1751">
                  <c:v>0.26087886146174105</c:v>
                </c:pt>
                <c:pt idx="1752">
                  <c:v>0.26106099903446123</c:v>
                </c:pt>
                <c:pt idx="1753">
                  <c:v>0.26126545645020882</c:v>
                </c:pt>
                <c:pt idx="1754">
                  <c:v>0.26144617441893303</c:v>
                </c:pt>
                <c:pt idx="1755">
                  <c:v>0.26157890689666274</c:v>
                </c:pt>
                <c:pt idx="1756">
                  <c:v>0.26175959152538236</c:v>
                </c:pt>
                <c:pt idx="1757">
                  <c:v>0.26196407997846355</c:v>
                </c:pt>
                <c:pt idx="1758">
                  <c:v>0.26217631144031589</c:v>
                </c:pt>
                <c:pt idx="1759">
                  <c:v>0.26239063201563351</c:v>
                </c:pt>
                <c:pt idx="1760">
                  <c:v>0.26259362658609153</c:v>
                </c:pt>
                <c:pt idx="1761">
                  <c:v>0.26277240681316044</c:v>
                </c:pt>
                <c:pt idx="1762">
                  <c:v>0.26295749587094014</c:v>
                </c:pt>
                <c:pt idx="1763">
                  <c:v>0.26316430260617163</c:v>
                </c:pt>
                <c:pt idx="1764">
                  <c:v>0.26338263002687406</c:v>
                </c:pt>
                <c:pt idx="1765">
                  <c:v>0.26359828915299016</c:v>
                </c:pt>
                <c:pt idx="1766">
                  <c:v>0.26386087309455947</c:v>
                </c:pt>
                <c:pt idx="1767">
                  <c:v>0.26409035366456363</c:v>
                </c:pt>
                <c:pt idx="1768">
                  <c:v>0.26430025509826977</c:v>
                </c:pt>
                <c:pt idx="1769">
                  <c:v>0.26451575580029107</c:v>
                </c:pt>
                <c:pt idx="1770">
                  <c:v>0.26472465237532811</c:v>
                </c:pt>
                <c:pt idx="1771">
                  <c:v>0.26493026981628387</c:v>
                </c:pt>
                <c:pt idx="1772">
                  <c:v>0.26512395734617417</c:v>
                </c:pt>
                <c:pt idx="1773">
                  <c:v>0.2653608950593595</c:v>
                </c:pt>
                <c:pt idx="1774">
                  <c:v>0.26556929714056876</c:v>
                </c:pt>
                <c:pt idx="1775">
                  <c:v>0.26572745402184589</c:v>
                </c:pt>
                <c:pt idx="1776">
                  <c:v>0.26590607368723496</c:v>
                </c:pt>
                <c:pt idx="1777">
                  <c:v>0.26606912422550849</c:v>
                </c:pt>
                <c:pt idx="1778">
                  <c:v>0.26623664931190133</c:v>
                </c:pt>
                <c:pt idx="1779">
                  <c:v>0.2663977675579205</c:v>
                </c:pt>
                <c:pt idx="1780">
                  <c:v>0.2665518540516888</c:v>
                </c:pt>
                <c:pt idx="1781">
                  <c:v>0.26668890520393546</c:v>
                </c:pt>
                <c:pt idx="1782">
                  <c:v>0.26679850876828026</c:v>
                </c:pt>
                <c:pt idx="1783">
                  <c:v>0.26687481596385015</c:v>
                </c:pt>
                <c:pt idx="1784">
                  <c:v>0.26693325171843507</c:v>
                </c:pt>
                <c:pt idx="1785">
                  <c:v>0.26695224505143417</c:v>
                </c:pt>
                <c:pt idx="1786">
                  <c:v>0.26696631753886385</c:v>
                </c:pt>
                <c:pt idx="1787">
                  <c:v>0.26698076608038773</c:v>
                </c:pt>
                <c:pt idx="1788">
                  <c:v>0.26696627060839956</c:v>
                </c:pt>
                <c:pt idx="1789">
                  <c:v>0.26693600525162936</c:v>
                </c:pt>
                <c:pt idx="1790">
                  <c:v>0.266879020309642</c:v>
                </c:pt>
                <c:pt idx="1791">
                  <c:v>0.26678331535199612</c:v>
                </c:pt>
                <c:pt idx="1792">
                  <c:v>0.26663551420194809</c:v>
                </c:pt>
                <c:pt idx="1793">
                  <c:v>0.26644634410462947</c:v>
                </c:pt>
                <c:pt idx="1794">
                  <c:v>0.26627043983188003</c:v>
                </c:pt>
                <c:pt idx="1795">
                  <c:v>0.26610543857381114</c:v>
                </c:pt>
                <c:pt idx="1796">
                  <c:v>0.26592578760754843</c:v>
                </c:pt>
                <c:pt idx="1797">
                  <c:v>0.26571502264568153</c:v>
                </c:pt>
                <c:pt idx="1798">
                  <c:v>0.26548987807887708</c:v>
                </c:pt>
                <c:pt idx="1799">
                  <c:v>0.26525534847833965</c:v>
                </c:pt>
                <c:pt idx="1800">
                  <c:v>0.26498789467404965</c:v>
                </c:pt>
                <c:pt idx="1801">
                  <c:v>0.26472247946271177</c:v>
                </c:pt>
                <c:pt idx="1802">
                  <c:v>0.26447198969651015</c:v>
                </c:pt>
                <c:pt idx="1803">
                  <c:v>0.26417787087798322</c:v>
                </c:pt>
                <c:pt idx="1804">
                  <c:v>0.26385271922773224</c:v>
                </c:pt>
                <c:pt idx="1805">
                  <c:v>0.26350376830757982</c:v>
                </c:pt>
                <c:pt idx="1806">
                  <c:v>0.26311728352881097</c:v>
                </c:pt>
                <c:pt idx="1807">
                  <c:v>0.26272905865582952</c:v>
                </c:pt>
                <c:pt idx="1808">
                  <c:v>0.26233908419736723</c:v>
                </c:pt>
                <c:pt idx="1809">
                  <c:v>0.26197600769349899</c:v>
                </c:pt>
                <c:pt idx="1810">
                  <c:v>0.26163460600100397</c:v>
                </c:pt>
                <c:pt idx="1811">
                  <c:v>0.26127772085911521</c:v>
                </c:pt>
                <c:pt idx="1812">
                  <c:v>0.26088953997876124</c:v>
                </c:pt>
                <c:pt idx="1813">
                  <c:v>0.26050001283996771</c:v>
                </c:pt>
                <c:pt idx="1814">
                  <c:v>0.26010751816955541</c:v>
                </c:pt>
                <c:pt idx="1815">
                  <c:v>0.2596914336085297</c:v>
                </c:pt>
                <c:pt idx="1816">
                  <c:v>0.25931145430963592</c:v>
                </c:pt>
                <c:pt idx="1817">
                  <c:v>0.25898604658976837</c:v>
                </c:pt>
                <c:pt idx="1818">
                  <c:v>0.25860714215656111</c:v>
                </c:pt>
                <c:pt idx="1819">
                  <c:v>0.25822182717195291</c:v>
                </c:pt>
                <c:pt idx="1820">
                  <c:v>0.25783408432371008</c:v>
                </c:pt>
                <c:pt idx="1821">
                  <c:v>0.25743824574790825</c:v>
                </c:pt>
                <c:pt idx="1822">
                  <c:v>0.25703713402389267</c:v>
                </c:pt>
                <c:pt idx="1823">
                  <c:v>0.25663210569355377</c:v>
                </c:pt>
                <c:pt idx="1824">
                  <c:v>0.25624491557006257</c:v>
                </c:pt>
                <c:pt idx="1825">
                  <c:v>0.25582369585321035</c:v>
                </c:pt>
                <c:pt idx="1826">
                  <c:v>0.25536641192395648</c:v>
                </c:pt>
                <c:pt idx="1827">
                  <c:v>0.25491843430297384</c:v>
                </c:pt>
                <c:pt idx="1828">
                  <c:v>0.25446179690304715</c:v>
                </c:pt>
                <c:pt idx="1829">
                  <c:v>0.25399161621596378</c:v>
                </c:pt>
                <c:pt idx="1830">
                  <c:v>0.25354267936487268</c:v>
                </c:pt>
                <c:pt idx="1831">
                  <c:v>0.25306017516617357</c:v>
                </c:pt>
                <c:pt idx="1832">
                  <c:v>0.25256594301748864</c:v>
                </c:pt>
                <c:pt idx="1833">
                  <c:v>0.25207579425021515</c:v>
                </c:pt>
                <c:pt idx="1834">
                  <c:v>0.25153738475407178</c:v>
                </c:pt>
                <c:pt idx="1835">
                  <c:v>0.25098997034237153</c:v>
                </c:pt>
                <c:pt idx="1836">
                  <c:v>0.25045952498716151</c:v>
                </c:pt>
                <c:pt idx="1837">
                  <c:v>0.24988545618465477</c:v>
                </c:pt>
                <c:pt idx="1838">
                  <c:v>0.24927700269253947</c:v>
                </c:pt>
                <c:pt idx="1839">
                  <c:v>0.24868443854923547</c:v>
                </c:pt>
                <c:pt idx="1840">
                  <c:v>0.24808262068954343</c:v>
                </c:pt>
                <c:pt idx="1841">
                  <c:v>0.24743632325973405</c:v>
                </c:pt>
                <c:pt idx="1842">
                  <c:v>0.24680232315357897</c:v>
                </c:pt>
                <c:pt idx="1843">
                  <c:v>0.24613886109472674</c:v>
                </c:pt>
                <c:pt idx="1844">
                  <c:v>0.24541777248423124</c:v>
                </c:pt>
                <c:pt idx="1845">
                  <c:v>0.24468900863938078</c:v>
                </c:pt>
                <c:pt idx="1846">
                  <c:v>0.24396836058919366</c:v>
                </c:pt>
                <c:pt idx="1847">
                  <c:v>0.24323060601757718</c:v>
                </c:pt>
                <c:pt idx="1848">
                  <c:v>0.24248241070493914</c:v>
                </c:pt>
                <c:pt idx="1849">
                  <c:v>0.24173416683215612</c:v>
                </c:pt>
                <c:pt idx="1850">
                  <c:v>0.24095814316663108</c:v>
                </c:pt>
                <c:pt idx="1851">
                  <c:v>0.24012738226488628</c:v>
                </c:pt>
                <c:pt idx="1852">
                  <c:v>0.23932439436506583</c:v>
                </c:pt>
                <c:pt idx="1853">
                  <c:v>0.23848606643864589</c:v>
                </c:pt>
                <c:pt idx="1854">
                  <c:v>0.23772497770134837</c:v>
                </c:pt>
                <c:pt idx="1855">
                  <c:v>0.23701947290061651</c:v>
                </c:pt>
                <c:pt idx="1856">
                  <c:v>0.23645621128017855</c:v>
                </c:pt>
                <c:pt idx="1857">
                  <c:v>0.23593944122559415</c:v>
                </c:pt>
                <c:pt idx="1858">
                  <c:v>0.23556221138318886</c:v>
                </c:pt>
                <c:pt idx="1859">
                  <c:v>0.23530755357376151</c:v>
                </c:pt>
                <c:pt idx="1860">
                  <c:v>0.23509739659236595</c:v>
                </c:pt>
                <c:pt idx="1861">
                  <c:v>0.23498952767533454</c:v>
                </c:pt>
                <c:pt idx="1862">
                  <c:v>0.23496944354863794</c:v>
                </c:pt>
                <c:pt idx="1863">
                  <c:v>0.23502584266088297</c:v>
                </c:pt>
                <c:pt idx="1864">
                  <c:v>0.2351326165023464</c:v>
                </c:pt>
                <c:pt idx="1865">
                  <c:v>0.23532626504442411</c:v>
                </c:pt>
                <c:pt idx="1866">
                  <c:v>0.23562200728852414</c:v>
                </c:pt>
                <c:pt idx="1867">
                  <c:v>0.2359204960319419</c:v>
                </c:pt>
                <c:pt idx="1868">
                  <c:v>0.23622607108879401</c:v>
                </c:pt>
                <c:pt idx="1869">
                  <c:v>0.23651622005358708</c:v>
                </c:pt>
                <c:pt idx="1870">
                  <c:v>0.23679225460817765</c:v>
                </c:pt>
                <c:pt idx="1871">
                  <c:v>0.2369898851014054</c:v>
                </c:pt>
                <c:pt idx="1872">
                  <c:v>0.23715818919945342</c:v>
                </c:pt>
                <c:pt idx="1873">
                  <c:v>0.23731863492252803</c:v>
                </c:pt>
                <c:pt idx="1874">
                  <c:v>0.23746496484569543</c:v>
                </c:pt>
                <c:pt idx="1875">
                  <c:v>0.23756351556118782</c:v>
                </c:pt>
                <c:pt idx="1876">
                  <c:v>0.23764740686579292</c:v>
                </c:pt>
                <c:pt idx="1877">
                  <c:v>0.2377112125144609</c:v>
                </c:pt>
                <c:pt idx="1878">
                  <c:v>0.23772991965474852</c:v>
                </c:pt>
                <c:pt idx="1879">
                  <c:v>0.23773244172799179</c:v>
                </c:pt>
                <c:pt idx="1880">
                  <c:v>0.2377379988794068</c:v>
                </c:pt>
                <c:pt idx="1881">
                  <c:v>0.23769883676429079</c:v>
                </c:pt>
                <c:pt idx="1882">
                  <c:v>0.23758076209252579</c:v>
                </c:pt>
                <c:pt idx="1883">
                  <c:v>0.23750201503222149</c:v>
                </c:pt>
                <c:pt idx="1884">
                  <c:v>0.23741954734481996</c:v>
                </c:pt>
                <c:pt idx="1885">
                  <c:v>0.23727399922641709</c:v>
                </c:pt>
                <c:pt idx="1886">
                  <c:v>0.23715852680249674</c:v>
                </c:pt>
                <c:pt idx="1887">
                  <c:v>0.23708645728377831</c:v>
                </c:pt>
                <c:pt idx="1888">
                  <c:v>0.23704517512136747</c:v>
                </c:pt>
                <c:pt idx="1889">
                  <c:v>0.23704979587236638</c:v>
                </c:pt>
                <c:pt idx="1890">
                  <c:v>0.23699427906389303</c:v>
                </c:pt>
                <c:pt idx="1891">
                  <c:v>0.23698067481401519</c:v>
                </c:pt>
                <c:pt idx="1892">
                  <c:v>0.23702534069299883</c:v>
                </c:pt>
                <c:pt idx="1893">
                  <c:v>0.2370573292956086</c:v>
                </c:pt>
                <c:pt idx="1894">
                  <c:v>0.23712659599868627</c:v>
                </c:pt>
                <c:pt idx="1895">
                  <c:v>0.23729370322617938</c:v>
                </c:pt>
                <c:pt idx="1896">
                  <c:v>0.23745050451889663</c:v>
                </c:pt>
                <c:pt idx="1897">
                  <c:v>0.2375610959837029</c:v>
                </c:pt>
                <c:pt idx="1898">
                  <c:v>0.23770572336131693</c:v>
                </c:pt>
                <c:pt idx="1899">
                  <c:v>0.23792737112280418</c:v>
                </c:pt>
                <c:pt idx="1900">
                  <c:v>0.23812722550574658</c:v>
                </c:pt>
                <c:pt idx="1901">
                  <c:v>0.23836148205627647</c:v>
                </c:pt>
                <c:pt idx="1902">
                  <c:v>0.23865326354086902</c:v>
                </c:pt>
                <c:pt idx="1903">
                  <c:v>0.23892629976929294</c:v>
                </c:pt>
                <c:pt idx="1904">
                  <c:v>0.23922752930993987</c:v>
                </c:pt>
                <c:pt idx="1905">
                  <c:v>0.23957503291593576</c:v>
                </c:pt>
                <c:pt idx="1906">
                  <c:v>0.2398960805453815</c:v>
                </c:pt>
                <c:pt idx="1907">
                  <c:v>0.24025709985765398</c:v>
                </c:pt>
                <c:pt idx="1908">
                  <c:v>0.24059822799260586</c:v>
                </c:pt>
                <c:pt idx="1909">
                  <c:v>0.24093393750782954</c:v>
                </c:pt>
                <c:pt idx="1910">
                  <c:v>0.24122612332908866</c:v>
                </c:pt>
                <c:pt idx="1911">
                  <c:v>0.24149388386699733</c:v>
                </c:pt>
                <c:pt idx="1912">
                  <c:v>0.24183574885985296</c:v>
                </c:pt>
                <c:pt idx="1913">
                  <c:v>0.24218690607741558</c:v>
                </c:pt>
                <c:pt idx="1914">
                  <c:v>0.24249430378240167</c:v>
                </c:pt>
                <c:pt idx="1915">
                  <c:v>0.24278820827714512</c:v>
                </c:pt>
                <c:pt idx="1916">
                  <c:v>0.24304140654342818</c:v>
                </c:pt>
                <c:pt idx="1917">
                  <c:v>0.24321835044657045</c:v>
                </c:pt>
                <c:pt idx="1918">
                  <c:v>0.24331614746430455</c:v>
                </c:pt>
                <c:pt idx="1919">
                  <c:v>0.24340550293107613</c:v>
                </c:pt>
                <c:pt idx="1920">
                  <c:v>0.24346747750069295</c:v>
                </c:pt>
                <c:pt idx="1921">
                  <c:v>0.24347184131654212</c:v>
                </c:pt>
                <c:pt idx="1922">
                  <c:v>0.2434251173042804</c:v>
                </c:pt>
                <c:pt idx="1923">
                  <c:v>0.24339717473491665</c:v>
                </c:pt>
                <c:pt idx="1924">
                  <c:v>0.24333847244110429</c:v>
                </c:pt>
                <c:pt idx="1925">
                  <c:v>0.24322590149204368</c:v>
                </c:pt>
                <c:pt idx="1926">
                  <c:v>0.24310128383429222</c:v>
                </c:pt>
                <c:pt idx="1927">
                  <c:v>0.24295985869870998</c:v>
                </c:pt>
                <c:pt idx="1928">
                  <c:v>0.24277718529067491</c:v>
                </c:pt>
                <c:pt idx="1929">
                  <c:v>0.24261881216888845</c:v>
                </c:pt>
                <c:pt idx="1930">
                  <c:v>0.24246094658492837</c:v>
                </c:pt>
                <c:pt idx="1931">
                  <c:v>0.24226502179571963</c:v>
                </c:pt>
                <c:pt idx="1932">
                  <c:v>0.24205362622237581</c:v>
                </c:pt>
                <c:pt idx="1933">
                  <c:v>0.24186001549328739</c:v>
                </c:pt>
                <c:pt idx="1934">
                  <c:v>0.24163762342326636</c:v>
                </c:pt>
                <c:pt idx="1935">
                  <c:v>0.24143906358588343</c:v>
                </c:pt>
                <c:pt idx="1936">
                  <c:v>0.2411948613889435</c:v>
                </c:pt>
                <c:pt idx="1937">
                  <c:v>0.24093668421045741</c:v>
                </c:pt>
                <c:pt idx="1938">
                  <c:v>0.24072687866307074</c:v>
                </c:pt>
                <c:pt idx="1939">
                  <c:v>0.24053509005477544</c:v>
                </c:pt>
                <c:pt idx="1940">
                  <c:v>0.24035525973694857</c:v>
                </c:pt>
                <c:pt idx="1941">
                  <c:v>0.24026038945912168</c:v>
                </c:pt>
                <c:pt idx="1942">
                  <c:v>0.24014607880892727</c:v>
                </c:pt>
                <c:pt idx="1943">
                  <c:v>0.24004031033099729</c:v>
                </c:pt>
                <c:pt idx="1944">
                  <c:v>0.23996738273827734</c:v>
                </c:pt>
                <c:pt idx="1945">
                  <c:v>0.23991531916080819</c:v>
                </c:pt>
                <c:pt idx="1946">
                  <c:v>0.23988320303239105</c:v>
                </c:pt>
                <c:pt idx="1947">
                  <c:v>0.23990631159617762</c:v>
                </c:pt>
                <c:pt idx="1948">
                  <c:v>0.23988092883632292</c:v>
                </c:pt>
                <c:pt idx="1949">
                  <c:v>0.239861736649395</c:v>
                </c:pt>
                <c:pt idx="1950">
                  <c:v>0.23980128424908312</c:v>
                </c:pt>
                <c:pt idx="1951">
                  <c:v>0.23969202017393001</c:v>
                </c:pt>
                <c:pt idx="1952">
                  <c:v>0.23959257480913224</c:v>
                </c:pt>
                <c:pt idx="1953">
                  <c:v>0.23947918561046586</c:v>
                </c:pt>
                <c:pt idx="1954">
                  <c:v>0.23938948824893938</c:v>
                </c:pt>
                <c:pt idx="1955">
                  <c:v>0.23935345338615299</c:v>
                </c:pt>
                <c:pt idx="1956">
                  <c:v>0.23927103406003525</c:v>
                </c:pt>
                <c:pt idx="1957">
                  <c:v>0.23921637738353538</c:v>
                </c:pt>
                <c:pt idx="1958">
                  <c:v>0.239051678691794</c:v>
                </c:pt>
                <c:pt idx="1959">
                  <c:v>0.23878678721770452</c:v>
                </c:pt>
                <c:pt idx="1960">
                  <c:v>0.23856318421081166</c:v>
                </c:pt>
                <c:pt idx="1961">
                  <c:v>0.23830561243041459</c:v>
                </c:pt>
                <c:pt idx="1962">
                  <c:v>0.23807134413855682</c:v>
                </c:pt>
                <c:pt idx="1963">
                  <c:v>0.23791506390221542</c:v>
                </c:pt>
                <c:pt idx="1964">
                  <c:v>0.23770443229542995</c:v>
                </c:pt>
                <c:pt idx="1965">
                  <c:v>0.2374186726324401</c:v>
                </c:pt>
                <c:pt idx="1966">
                  <c:v>0.23718937145800323</c:v>
                </c:pt>
                <c:pt idx="1967">
                  <c:v>0.23697958884184786</c:v>
                </c:pt>
                <c:pt idx="1968">
                  <c:v>0.23666122376640406</c:v>
                </c:pt>
                <c:pt idx="1969">
                  <c:v>0.23632690702605239</c:v>
                </c:pt>
                <c:pt idx="1970">
                  <c:v>0.23603368319982951</c:v>
                </c:pt>
                <c:pt idx="1971">
                  <c:v>0.23563433381777768</c:v>
                </c:pt>
                <c:pt idx="1972">
                  <c:v>0.23529687301372684</c:v>
                </c:pt>
                <c:pt idx="1973">
                  <c:v>0.23511135163312283</c:v>
                </c:pt>
                <c:pt idx="1974">
                  <c:v>0.23481494197539998</c:v>
                </c:pt>
                <c:pt idx="1975">
                  <c:v>0.23449412683966789</c:v>
                </c:pt>
                <c:pt idx="1976">
                  <c:v>0.23420232167504504</c:v>
                </c:pt>
                <c:pt idx="1977">
                  <c:v>0.23389316415540529</c:v>
                </c:pt>
                <c:pt idx="1978">
                  <c:v>0.23351179767972663</c:v>
                </c:pt>
                <c:pt idx="1979">
                  <c:v>0.23323016752594258</c:v>
                </c:pt>
                <c:pt idx="1980">
                  <c:v>0.23301185814956218</c:v>
                </c:pt>
                <c:pt idx="1981">
                  <c:v>0.23275413365543621</c:v>
                </c:pt>
                <c:pt idx="1982">
                  <c:v>0.23254183763406677</c:v>
                </c:pt>
                <c:pt idx="1983">
                  <c:v>0.23223008539432533</c:v>
                </c:pt>
                <c:pt idx="1984">
                  <c:v>0.23185464030401101</c:v>
                </c:pt>
                <c:pt idx="1985">
                  <c:v>0.23149902536959679</c:v>
                </c:pt>
                <c:pt idx="1986">
                  <c:v>0.2310869091933799</c:v>
                </c:pt>
                <c:pt idx="1987">
                  <c:v>0.23072784090020926</c:v>
                </c:pt>
                <c:pt idx="1988">
                  <c:v>0.23040755887775208</c:v>
                </c:pt>
                <c:pt idx="1989">
                  <c:v>0.23007577022464185</c:v>
                </c:pt>
                <c:pt idx="1990">
                  <c:v>0.22972442281469943</c:v>
                </c:pt>
                <c:pt idx="1991">
                  <c:v>0.22941692325181015</c:v>
                </c:pt>
                <c:pt idx="1992">
                  <c:v>0.22911641330418731</c:v>
                </c:pt>
                <c:pt idx="1993">
                  <c:v>0.22884889059582891</c:v>
                </c:pt>
                <c:pt idx="1994">
                  <c:v>0.2286503935483967</c:v>
                </c:pt>
                <c:pt idx="1995">
                  <c:v>0.22841681108488063</c:v>
                </c:pt>
                <c:pt idx="1996">
                  <c:v>0.2282063887489475</c:v>
                </c:pt>
                <c:pt idx="1997">
                  <c:v>0.22797044894397889</c:v>
                </c:pt>
                <c:pt idx="1998">
                  <c:v>0.2277451324380213</c:v>
                </c:pt>
                <c:pt idx="1999">
                  <c:v>0.22741968359983233</c:v>
                </c:pt>
                <c:pt idx="2000">
                  <c:v>0.22711341180549902</c:v>
                </c:pt>
                <c:pt idx="2001">
                  <c:v>0.22677056250500469</c:v>
                </c:pt>
                <c:pt idx="2002">
                  <c:v>0.2263440046676852</c:v>
                </c:pt>
                <c:pt idx="2003">
                  <c:v>0.22598824230965397</c:v>
                </c:pt>
                <c:pt idx="2004">
                  <c:v>0.22561549766583933</c:v>
                </c:pt>
                <c:pt idx="2005">
                  <c:v>0.2253320420922762</c:v>
                </c:pt>
                <c:pt idx="2006">
                  <c:v>0.22515664740606742</c:v>
                </c:pt>
                <c:pt idx="2007">
                  <c:v>0.22492101029236508</c:v>
                </c:pt>
                <c:pt idx="2008">
                  <c:v>0.22475903983558823</c:v>
                </c:pt>
                <c:pt idx="2009">
                  <c:v>0.22450893809482855</c:v>
                </c:pt>
                <c:pt idx="2010">
                  <c:v>0.22417869507332785</c:v>
                </c:pt>
                <c:pt idx="2011">
                  <c:v>0.22391161325494369</c:v>
                </c:pt>
                <c:pt idx="2012">
                  <c:v>0.22357706848727163</c:v>
                </c:pt>
                <c:pt idx="2013">
                  <c:v>0.22326153562713436</c:v>
                </c:pt>
                <c:pt idx="2014">
                  <c:v>0.2229572026956268</c:v>
                </c:pt>
                <c:pt idx="2015">
                  <c:v>0.22273921434072239</c:v>
                </c:pt>
                <c:pt idx="2016">
                  <c:v>0.2226301000086485</c:v>
                </c:pt>
                <c:pt idx="2017">
                  <c:v>0.2224590075705716</c:v>
                </c:pt>
                <c:pt idx="2018">
                  <c:v>0.22229397881609134</c:v>
                </c:pt>
                <c:pt idx="2019">
                  <c:v>0.22206442902915793</c:v>
                </c:pt>
                <c:pt idx="2020">
                  <c:v>0.22175897723225577</c:v>
                </c:pt>
                <c:pt idx="2021">
                  <c:v>0.2214487613621379</c:v>
                </c:pt>
                <c:pt idx="2022">
                  <c:v>0.22114727411064142</c:v>
                </c:pt>
                <c:pt idx="2023">
                  <c:v>0.22082119278678025</c:v>
                </c:pt>
                <c:pt idx="2024">
                  <c:v>0.22044025229844907</c:v>
                </c:pt>
                <c:pt idx="2025">
                  <c:v>0.2201126854302532</c:v>
                </c:pt>
                <c:pt idx="2026">
                  <c:v>0.21976913167406462</c:v>
                </c:pt>
                <c:pt idx="2027">
                  <c:v>0.21948765687460181</c:v>
                </c:pt>
                <c:pt idx="2028">
                  <c:v>0.21933026790923549</c:v>
                </c:pt>
                <c:pt idx="2029">
                  <c:v>0.21914696114600826</c:v>
                </c:pt>
                <c:pt idx="2030">
                  <c:v>0.21891838775134112</c:v>
                </c:pt>
                <c:pt idx="2031">
                  <c:v>0.21879937929671314</c:v>
                </c:pt>
                <c:pt idx="2032">
                  <c:v>0.21870494999983001</c:v>
                </c:pt>
                <c:pt idx="2033">
                  <c:v>0.21843559097257539</c:v>
                </c:pt>
                <c:pt idx="2034">
                  <c:v>0.21820563410611885</c:v>
                </c:pt>
                <c:pt idx="2035">
                  <c:v>0.21799640741628401</c:v>
                </c:pt>
                <c:pt idx="2036">
                  <c:v>0.21758482804910059</c:v>
                </c:pt>
                <c:pt idx="2037">
                  <c:v>0.21733543042001191</c:v>
                </c:pt>
                <c:pt idx="2038">
                  <c:v>0.21718742808224181</c:v>
                </c:pt>
                <c:pt idx="2039">
                  <c:v>0.21683620508515355</c:v>
                </c:pt>
                <c:pt idx="2040">
                  <c:v>0.21651830567272856</c:v>
                </c:pt>
                <c:pt idx="2041">
                  <c:v>0.2162171647301572</c:v>
                </c:pt>
                <c:pt idx="2042">
                  <c:v>0.21590084206504545</c:v>
                </c:pt>
                <c:pt idx="2043">
                  <c:v>0.21577744433800042</c:v>
                </c:pt>
                <c:pt idx="2044">
                  <c:v>0.21577679516435558</c:v>
                </c:pt>
                <c:pt idx="2045">
                  <c:v>0.21571764842689667</c:v>
                </c:pt>
                <c:pt idx="2046">
                  <c:v>0.21553037702500966</c:v>
                </c:pt>
                <c:pt idx="2047">
                  <c:v>0.21528034817161668</c:v>
                </c:pt>
                <c:pt idx="2048">
                  <c:v>0.21507041919576855</c:v>
                </c:pt>
                <c:pt idx="2049">
                  <c:v>0.21479204757409368</c:v>
                </c:pt>
                <c:pt idx="2050">
                  <c:v>0.21446646574032016</c:v>
                </c:pt>
                <c:pt idx="2051">
                  <c:v>0.21422720642804241</c:v>
                </c:pt>
                <c:pt idx="2052">
                  <c:v>0.21396463517351849</c:v>
                </c:pt>
                <c:pt idx="2053">
                  <c:v>0.21372463771642544</c:v>
                </c:pt>
                <c:pt idx="2054">
                  <c:v>0.21348490753836202</c:v>
                </c:pt>
                <c:pt idx="2055">
                  <c:v>0.21320807135134542</c:v>
                </c:pt>
                <c:pt idx="2056">
                  <c:v>0.21287647791263753</c:v>
                </c:pt>
                <c:pt idx="2057">
                  <c:v>0.2125140858092153</c:v>
                </c:pt>
                <c:pt idx="2058">
                  <c:v>0.212325998078568</c:v>
                </c:pt>
                <c:pt idx="2059">
                  <c:v>0.21208671998105799</c:v>
                </c:pt>
                <c:pt idx="2060">
                  <c:v>0.21179408018849299</c:v>
                </c:pt>
                <c:pt idx="2061">
                  <c:v>0.21151666110071624</c:v>
                </c:pt>
                <c:pt idx="2062">
                  <c:v>0.21125434822944048</c:v>
                </c:pt>
                <c:pt idx="2063">
                  <c:v>0.21122810600651665</c:v>
                </c:pt>
                <c:pt idx="2064">
                  <c:v>0.21121906152987666</c:v>
                </c:pt>
                <c:pt idx="2065">
                  <c:v>0.21103268290658808</c:v>
                </c:pt>
                <c:pt idx="2066">
                  <c:v>0.21065149835723262</c:v>
                </c:pt>
                <c:pt idx="2067">
                  <c:v>0.2100606572495668</c:v>
                </c:pt>
                <c:pt idx="2068">
                  <c:v>0.20933220530635466</c:v>
                </c:pt>
                <c:pt idx="2069">
                  <c:v>0.20871623153819488</c:v>
                </c:pt>
                <c:pt idx="2070">
                  <c:v>0.20832440725713572</c:v>
                </c:pt>
                <c:pt idx="2071">
                  <c:v>0.20788659719307423</c:v>
                </c:pt>
                <c:pt idx="2072">
                  <c:v>0.20753091567648452</c:v>
                </c:pt>
                <c:pt idx="2073">
                  <c:v>0.20726440552420025</c:v>
                </c:pt>
                <c:pt idx="2074">
                  <c:v>0.2068474115053606</c:v>
                </c:pt>
                <c:pt idx="2075">
                  <c:v>0.20644555876048934</c:v>
                </c:pt>
                <c:pt idx="2076">
                  <c:v>0.20609566386967884</c:v>
                </c:pt>
                <c:pt idx="2077">
                  <c:v>0.20563987723042951</c:v>
                </c:pt>
                <c:pt idx="2078">
                  <c:v>0.20521823783189672</c:v>
                </c:pt>
                <c:pt idx="2079">
                  <c:v>0.20479605875421936</c:v>
                </c:pt>
                <c:pt idx="2080">
                  <c:v>0.20433328728744282</c:v>
                </c:pt>
                <c:pt idx="2081">
                  <c:v>0.20393114842322183</c:v>
                </c:pt>
                <c:pt idx="2082">
                  <c:v>0.20342012473918325</c:v>
                </c:pt>
                <c:pt idx="2083">
                  <c:v>0.20303714892119309</c:v>
                </c:pt>
                <c:pt idx="2084">
                  <c:v>0.20260383516859612</c:v>
                </c:pt>
                <c:pt idx="2085">
                  <c:v>0.20201903195232471</c:v>
                </c:pt>
                <c:pt idx="2086">
                  <c:v>0.2016927646671248</c:v>
                </c:pt>
                <c:pt idx="2087">
                  <c:v>0.20132844998289592</c:v>
                </c:pt>
                <c:pt idx="2088">
                  <c:v>0.20077931752889544</c:v>
                </c:pt>
                <c:pt idx="2089">
                  <c:v>0.20032335540870716</c:v>
                </c:pt>
                <c:pt idx="2090">
                  <c:v>0.19989657200239905</c:v>
                </c:pt>
                <c:pt idx="2091">
                  <c:v>0.19927628615483617</c:v>
                </c:pt>
                <c:pt idx="2092">
                  <c:v>0.19880950785310847</c:v>
                </c:pt>
                <c:pt idx="2093">
                  <c:v>0.19848859275629602</c:v>
                </c:pt>
                <c:pt idx="2094">
                  <c:v>0.1980486361574553</c:v>
                </c:pt>
                <c:pt idx="2095">
                  <c:v>0.19774033325250159</c:v>
                </c:pt>
                <c:pt idx="2096">
                  <c:v>0.19752274871298467</c:v>
                </c:pt>
                <c:pt idx="2097">
                  <c:v>0.19726994193187153</c:v>
                </c:pt>
                <c:pt idx="2098">
                  <c:v>0.19688673251785793</c:v>
                </c:pt>
                <c:pt idx="2099">
                  <c:v>0.19626965973103969</c:v>
                </c:pt>
                <c:pt idx="2100">
                  <c:v>0.19550833828122963</c:v>
                </c:pt>
                <c:pt idx="2101">
                  <c:v>0.19463381231897658</c:v>
                </c:pt>
                <c:pt idx="2102">
                  <c:v>0.19416341218688982</c:v>
                </c:pt>
                <c:pt idx="2103">
                  <c:v>0.194140148138047</c:v>
                </c:pt>
                <c:pt idx="2104">
                  <c:v>0.19398356455125246</c:v>
                </c:pt>
                <c:pt idx="2105">
                  <c:v>0.19388399965924938</c:v>
                </c:pt>
                <c:pt idx="2106">
                  <c:v>0.19329916461211016</c:v>
                </c:pt>
                <c:pt idx="2107">
                  <c:v>0.19231229160801158</c:v>
                </c:pt>
                <c:pt idx="2108">
                  <c:v>0.19173044621451818</c:v>
                </c:pt>
                <c:pt idx="2109">
                  <c:v>0.1911890720954208</c:v>
                </c:pt>
                <c:pt idx="2110">
                  <c:v>0.19074207766011275</c:v>
                </c:pt>
                <c:pt idx="2111">
                  <c:v>0.19046182754198557</c:v>
                </c:pt>
                <c:pt idx="2112">
                  <c:v>0.19007638581417005</c:v>
                </c:pt>
                <c:pt idx="2113">
                  <c:v>0.18950902620989193</c:v>
                </c:pt>
                <c:pt idx="2114">
                  <c:v>0.18907136552701978</c:v>
                </c:pt>
                <c:pt idx="2115">
                  <c:v>0.18883573677291407</c:v>
                </c:pt>
                <c:pt idx="2116">
                  <c:v>0.18830107357498163</c:v>
                </c:pt>
                <c:pt idx="2117">
                  <c:v>0.18795776445760493</c:v>
                </c:pt>
                <c:pt idx="2118">
                  <c:v>0.18775027040437639</c:v>
                </c:pt>
                <c:pt idx="2119">
                  <c:v>0.1872304076913566</c:v>
                </c:pt>
                <c:pt idx="2120">
                  <c:v>0.18714602574020969</c:v>
                </c:pt>
                <c:pt idx="2121">
                  <c:v>0.18718705342716843</c:v>
                </c:pt>
                <c:pt idx="2122">
                  <c:v>0.18703773794013814</c:v>
                </c:pt>
                <c:pt idx="2123">
                  <c:v>0.18683345109328617</c:v>
                </c:pt>
                <c:pt idx="2124">
                  <c:v>0.18643783325350416</c:v>
                </c:pt>
                <c:pt idx="2125">
                  <c:v>0.18600059872080857</c:v>
                </c:pt>
                <c:pt idx="2126">
                  <c:v>0.18547982873399013</c:v>
                </c:pt>
                <c:pt idx="2127">
                  <c:v>0.18504868908131566</c:v>
                </c:pt>
                <c:pt idx="2128">
                  <c:v>0.18482626349870146</c:v>
                </c:pt>
                <c:pt idx="2129">
                  <c:v>0.18439990326193012</c:v>
                </c:pt>
                <c:pt idx="2130">
                  <c:v>0.18411193896906178</c:v>
                </c:pt>
                <c:pt idx="2131">
                  <c:v>0.1839400492607991</c:v>
                </c:pt>
                <c:pt idx="2132">
                  <c:v>0.18298407620831436</c:v>
                </c:pt>
                <c:pt idx="2133">
                  <c:v>0.18204754930562994</c:v>
                </c:pt>
                <c:pt idx="2134">
                  <c:v>0.18161773888322705</c:v>
                </c:pt>
                <c:pt idx="2135">
                  <c:v>0.18111753376694317</c:v>
                </c:pt>
                <c:pt idx="2136">
                  <c:v>0.18109170548528455</c:v>
                </c:pt>
                <c:pt idx="2137">
                  <c:v>0.18115540812399225</c:v>
                </c:pt>
                <c:pt idx="2138">
                  <c:v>0.18086707304396998</c:v>
                </c:pt>
                <c:pt idx="2139">
                  <c:v>0.18014606679470913</c:v>
                </c:pt>
                <c:pt idx="2140">
                  <c:v>0.17957951037357231</c:v>
                </c:pt>
                <c:pt idx="2141">
                  <c:v>0.17929186698497146</c:v>
                </c:pt>
                <c:pt idx="2142">
                  <c:v>0.17879693450683487</c:v>
                </c:pt>
                <c:pt idx="2143">
                  <c:v>0.17879040057628739</c:v>
                </c:pt>
                <c:pt idx="2144">
                  <c:v>0.17916948957575937</c:v>
                </c:pt>
                <c:pt idx="2145">
                  <c:v>0.17905147545802844</c:v>
                </c:pt>
                <c:pt idx="2146">
                  <c:v>0.17928092889401123</c:v>
                </c:pt>
                <c:pt idx="2147">
                  <c:v>0.17851376606703218</c:v>
                </c:pt>
                <c:pt idx="2148">
                  <c:v>0.17762592367759075</c:v>
                </c:pt>
                <c:pt idx="2149">
                  <c:v>0.17783412799601242</c:v>
                </c:pt>
                <c:pt idx="2150">
                  <c:v>0.17752693136057809</c:v>
                </c:pt>
              </c:numCache>
            </c:numRef>
          </c:yVal>
          <c:smooth val="1"/>
          <c:extLst>
            <c:ext xmlns:c16="http://schemas.microsoft.com/office/drawing/2014/chart" uri="{C3380CC4-5D6E-409C-BE32-E72D297353CC}">
              <c16:uniqueId val="{00000050-1C1D-46AE-B92F-7DA50429CA8D}"/>
            </c:ext>
          </c:extLst>
        </c:ser>
        <c:ser>
          <c:idx val="81"/>
          <c:order val="81"/>
          <c:spPr>
            <a:ln w="19050" cap="rnd">
              <a:solidFill>
                <a:schemeClr val="accent4">
                  <a:lumMod val="60000"/>
                  <a:lumOff val="4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Database'!$EL$122:$EL$2272</c:f>
              <c:numCache>
                <c:formatCode>General</c:formatCode>
                <c:ptCount val="2151"/>
                <c:pt idx="0">
                  <c:v>5.730023408619641E-2</c:v>
                </c:pt>
                <c:pt idx="1">
                  <c:v>6.1722481962465992E-2</c:v>
                </c:pt>
                <c:pt idx="2">
                  <c:v>7.1541762386549204E-2</c:v>
                </c:pt>
                <c:pt idx="3">
                  <c:v>7.6724974855841052E-2</c:v>
                </c:pt>
                <c:pt idx="4">
                  <c:v>7.5262927810657479E-2</c:v>
                </c:pt>
                <c:pt idx="5">
                  <c:v>6.64610743028866E-2</c:v>
                </c:pt>
                <c:pt idx="6">
                  <c:v>7.0936412753646802E-2</c:v>
                </c:pt>
                <c:pt idx="7">
                  <c:v>7.4082691982926399E-2</c:v>
                </c:pt>
                <c:pt idx="8">
                  <c:v>6.7787410904464565E-2</c:v>
                </c:pt>
                <c:pt idx="9">
                  <c:v>6.6109007065446868E-2</c:v>
                </c:pt>
                <c:pt idx="10">
                  <c:v>6.7359467092318007E-2</c:v>
                </c:pt>
                <c:pt idx="11">
                  <c:v>6.713899979497473E-2</c:v>
                </c:pt>
                <c:pt idx="12">
                  <c:v>5.9955620976377105E-2</c:v>
                </c:pt>
                <c:pt idx="13">
                  <c:v>6.4393823100998795E-2</c:v>
                </c:pt>
                <c:pt idx="14">
                  <c:v>7.2776255662015246E-2</c:v>
                </c:pt>
                <c:pt idx="15">
                  <c:v>6.8996533895365975E-2</c:v>
                </c:pt>
                <c:pt idx="16">
                  <c:v>6.7945647595852712E-2</c:v>
                </c:pt>
                <c:pt idx="17">
                  <c:v>6.8956012942369097E-2</c:v>
                </c:pt>
                <c:pt idx="18">
                  <c:v>6.6442618009231194E-2</c:v>
                </c:pt>
                <c:pt idx="19">
                  <c:v>6.5097083802600833E-2</c:v>
                </c:pt>
                <c:pt idx="20">
                  <c:v>6.8113073991917572E-2</c:v>
                </c:pt>
                <c:pt idx="21">
                  <c:v>7.2045872731451091E-2</c:v>
                </c:pt>
                <c:pt idx="22">
                  <c:v>7.0323840417971573E-2</c:v>
                </c:pt>
                <c:pt idx="23">
                  <c:v>6.6743603707883389E-2</c:v>
                </c:pt>
                <c:pt idx="24">
                  <c:v>6.5937759225977513E-2</c:v>
                </c:pt>
                <c:pt idx="25">
                  <c:v>6.7725804035667428E-2</c:v>
                </c:pt>
                <c:pt idx="26">
                  <c:v>6.8265843230738227E-2</c:v>
                </c:pt>
                <c:pt idx="27">
                  <c:v>6.8116629326204062E-2</c:v>
                </c:pt>
                <c:pt idx="28">
                  <c:v>6.6036583386046108E-2</c:v>
                </c:pt>
                <c:pt idx="29">
                  <c:v>6.894414090962743E-2</c:v>
                </c:pt>
                <c:pt idx="30">
                  <c:v>7.0348583054600081E-2</c:v>
                </c:pt>
                <c:pt idx="31">
                  <c:v>6.9015776708751406E-2</c:v>
                </c:pt>
                <c:pt idx="32">
                  <c:v>7.0591682643304912E-2</c:v>
                </c:pt>
                <c:pt idx="33">
                  <c:v>7.2209658158058174E-2</c:v>
                </c:pt>
                <c:pt idx="34">
                  <c:v>7.2460905264698811E-2</c:v>
                </c:pt>
                <c:pt idx="35">
                  <c:v>6.7889131000032868E-2</c:v>
                </c:pt>
                <c:pt idx="36">
                  <c:v>6.8403272552208225E-2</c:v>
                </c:pt>
                <c:pt idx="37">
                  <c:v>7.0152873743118585E-2</c:v>
                </c:pt>
                <c:pt idx="38">
                  <c:v>6.9389220251639058E-2</c:v>
                </c:pt>
                <c:pt idx="39">
                  <c:v>7.1342755759740209E-2</c:v>
                </c:pt>
                <c:pt idx="40">
                  <c:v>7.2664818665798103E-2</c:v>
                </c:pt>
                <c:pt idx="41">
                  <c:v>7.1369765700224089E-2</c:v>
                </c:pt>
                <c:pt idx="42">
                  <c:v>6.9991654597660172E-2</c:v>
                </c:pt>
                <c:pt idx="43">
                  <c:v>6.9190768714102471E-2</c:v>
                </c:pt>
                <c:pt idx="44">
                  <c:v>6.9036726397991313E-2</c:v>
                </c:pt>
                <c:pt idx="45">
                  <c:v>7.0069409292847357E-2</c:v>
                </c:pt>
                <c:pt idx="46">
                  <c:v>7.1163672606419828E-2</c:v>
                </c:pt>
                <c:pt idx="47">
                  <c:v>7.1474877033522552E-2</c:v>
                </c:pt>
                <c:pt idx="48">
                  <c:v>7.0125302304053075E-2</c:v>
                </c:pt>
                <c:pt idx="49">
                  <c:v>7.1815260514480797E-2</c:v>
                </c:pt>
                <c:pt idx="50">
                  <c:v>7.3755652848132208E-2</c:v>
                </c:pt>
                <c:pt idx="51">
                  <c:v>7.3906894010736954E-2</c:v>
                </c:pt>
                <c:pt idx="52">
                  <c:v>7.4967696317503912E-2</c:v>
                </c:pt>
                <c:pt idx="53">
                  <c:v>7.4367796408446429E-2</c:v>
                </c:pt>
                <c:pt idx="54">
                  <c:v>7.2450556174674829E-2</c:v>
                </c:pt>
                <c:pt idx="55">
                  <c:v>7.4248708971733177E-2</c:v>
                </c:pt>
                <c:pt idx="56">
                  <c:v>7.503305397780767E-2</c:v>
                </c:pt>
                <c:pt idx="57">
                  <c:v>7.4720449768145084E-2</c:v>
                </c:pt>
                <c:pt idx="58">
                  <c:v>7.5862414571887402E-2</c:v>
                </c:pt>
                <c:pt idx="59">
                  <c:v>7.6313457887411937E-2</c:v>
                </c:pt>
                <c:pt idx="60">
                  <c:v>7.6396678731263892E-2</c:v>
                </c:pt>
                <c:pt idx="61">
                  <c:v>7.6367200462492305E-2</c:v>
                </c:pt>
                <c:pt idx="62">
                  <c:v>7.6629354025109842E-2</c:v>
                </c:pt>
                <c:pt idx="63">
                  <c:v>7.689214321805328E-2</c:v>
                </c:pt>
                <c:pt idx="64">
                  <c:v>7.687159918628482E-2</c:v>
                </c:pt>
                <c:pt idx="65">
                  <c:v>7.7302507652357119E-2</c:v>
                </c:pt>
                <c:pt idx="66">
                  <c:v>7.7971255051566851E-2</c:v>
                </c:pt>
                <c:pt idx="67">
                  <c:v>7.8873940750462793E-2</c:v>
                </c:pt>
                <c:pt idx="68">
                  <c:v>7.9178381513380677E-2</c:v>
                </c:pt>
                <c:pt idx="69">
                  <c:v>7.8799459687902654E-2</c:v>
                </c:pt>
                <c:pt idx="70">
                  <c:v>7.8573992548465768E-2</c:v>
                </c:pt>
                <c:pt idx="71">
                  <c:v>7.943012441505469E-2</c:v>
                </c:pt>
                <c:pt idx="72">
                  <c:v>8.0020781899510646E-2</c:v>
                </c:pt>
                <c:pt idx="73">
                  <c:v>8.0378702992721776E-2</c:v>
                </c:pt>
                <c:pt idx="74">
                  <c:v>8.1007264953320612E-2</c:v>
                </c:pt>
                <c:pt idx="75">
                  <c:v>8.1264559107147347E-2</c:v>
                </c:pt>
                <c:pt idx="76">
                  <c:v>8.1723502183879998E-2</c:v>
                </c:pt>
                <c:pt idx="77">
                  <c:v>8.2620380559180168E-2</c:v>
                </c:pt>
                <c:pt idx="78">
                  <c:v>8.2984358554740498E-2</c:v>
                </c:pt>
                <c:pt idx="79">
                  <c:v>8.3127758915794756E-2</c:v>
                </c:pt>
                <c:pt idx="80">
                  <c:v>8.3434171264476983E-2</c:v>
                </c:pt>
                <c:pt idx="81">
                  <c:v>8.4870567893421775E-2</c:v>
                </c:pt>
                <c:pt idx="82">
                  <c:v>8.55337245439481E-2</c:v>
                </c:pt>
                <c:pt idx="83">
                  <c:v>8.5642366309683596E-2</c:v>
                </c:pt>
                <c:pt idx="84">
                  <c:v>8.6074831773505125E-2</c:v>
                </c:pt>
                <c:pt idx="85">
                  <c:v>8.680177467289886E-2</c:v>
                </c:pt>
                <c:pt idx="86">
                  <c:v>8.7401772062879426E-2</c:v>
                </c:pt>
                <c:pt idx="87">
                  <c:v>8.7634163275038493E-2</c:v>
                </c:pt>
                <c:pt idx="88">
                  <c:v>8.8525720946822165E-2</c:v>
                </c:pt>
                <c:pt idx="89">
                  <c:v>8.9200542844786346E-2</c:v>
                </c:pt>
                <c:pt idx="90">
                  <c:v>8.9568492116812573E-2</c:v>
                </c:pt>
                <c:pt idx="91">
                  <c:v>9.0549021338348357E-2</c:v>
                </c:pt>
                <c:pt idx="92">
                  <c:v>9.1072059840317479E-2</c:v>
                </c:pt>
                <c:pt idx="93">
                  <c:v>9.1446767832861944E-2</c:v>
                </c:pt>
                <c:pt idx="94">
                  <c:v>9.2348105617710965E-2</c:v>
                </c:pt>
                <c:pt idx="95">
                  <c:v>9.2920007693367349E-2</c:v>
                </c:pt>
                <c:pt idx="96">
                  <c:v>9.3270715257518955E-2</c:v>
                </c:pt>
                <c:pt idx="97">
                  <c:v>9.3863582323999162E-2</c:v>
                </c:pt>
                <c:pt idx="98">
                  <c:v>9.4538093902881704E-2</c:v>
                </c:pt>
                <c:pt idx="99">
                  <c:v>9.5127475104227879E-2</c:v>
                </c:pt>
                <c:pt idx="100">
                  <c:v>9.5731763997564404E-2</c:v>
                </c:pt>
                <c:pt idx="101">
                  <c:v>9.6560808780780147E-2</c:v>
                </c:pt>
                <c:pt idx="102">
                  <c:v>9.7011640244210648E-2</c:v>
                </c:pt>
                <c:pt idx="103">
                  <c:v>9.7198546830029708E-2</c:v>
                </c:pt>
                <c:pt idx="104">
                  <c:v>9.7935982425784343E-2</c:v>
                </c:pt>
                <c:pt idx="105">
                  <c:v>9.8492963970349581E-2</c:v>
                </c:pt>
                <c:pt idx="106">
                  <c:v>9.8961811653498377E-2</c:v>
                </c:pt>
                <c:pt idx="107">
                  <c:v>9.9708131235997352E-2</c:v>
                </c:pt>
                <c:pt idx="108">
                  <c:v>0.1000027848305919</c:v>
                </c:pt>
                <c:pt idx="109">
                  <c:v>0.1003507616122843</c:v>
                </c:pt>
                <c:pt idx="110">
                  <c:v>0.10108253619702884</c:v>
                </c:pt>
                <c:pt idx="111">
                  <c:v>0.10146256400822916</c:v>
                </c:pt>
                <c:pt idx="112">
                  <c:v>0.10176964597546734</c:v>
                </c:pt>
                <c:pt idx="113">
                  <c:v>0.10211936888105839</c:v>
                </c:pt>
                <c:pt idx="114">
                  <c:v>0.10256024131210939</c:v>
                </c:pt>
                <c:pt idx="115">
                  <c:v>0.10299539640698824</c:v>
                </c:pt>
                <c:pt idx="116">
                  <c:v>0.1032359232486806</c:v>
                </c:pt>
                <c:pt idx="117">
                  <c:v>0.10324227803071297</c:v>
                </c:pt>
                <c:pt idx="118">
                  <c:v>0.10364585983120377</c:v>
                </c:pt>
                <c:pt idx="119">
                  <c:v>0.10417690355805369</c:v>
                </c:pt>
                <c:pt idx="120">
                  <c:v>0.10452787778410642</c:v>
                </c:pt>
                <c:pt idx="121">
                  <c:v>0.10467020953489282</c:v>
                </c:pt>
                <c:pt idx="122">
                  <c:v>0.10514496595110122</c:v>
                </c:pt>
                <c:pt idx="123">
                  <c:v>0.1060122226762746</c:v>
                </c:pt>
                <c:pt idx="124">
                  <c:v>0.10636763043789828</c:v>
                </c:pt>
                <c:pt idx="125">
                  <c:v>0.10645782448575751</c:v>
                </c:pt>
                <c:pt idx="126">
                  <c:v>0.10653943917299639</c:v>
                </c:pt>
                <c:pt idx="127">
                  <c:v>0.10706129916832968</c:v>
                </c:pt>
                <c:pt idx="128">
                  <c:v>0.10742113864475361</c:v>
                </c:pt>
                <c:pt idx="129">
                  <c:v>0.10770479507306108</c:v>
                </c:pt>
                <c:pt idx="130">
                  <c:v>0.1081149414992621</c:v>
                </c:pt>
                <c:pt idx="131">
                  <c:v>0.10849271617471358</c:v>
                </c:pt>
                <c:pt idx="132">
                  <c:v>0.10887870598062373</c:v>
                </c:pt>
                <c:pt idx="133">
                  <c:v>0.10928154951308593</c:v>
                </c:pt>
                <c:pt idx="134">
                  <c:v>0.10964927442577087</c:v>
                </c:pt>
                <c:pt idx="135">
                  <c:v>0.10995046360504558</c:v>
                </c:pt>
                <c:pt idx="136">
                  <c:v>0.11031294928513552</c:v>
                </c:pt>
                <c:pt idx="137">
                  <c:v>0.11098076010546672</c:v>
                </c:pt>
                <c:pt idx="138">
                  <c:v>0.11141046350736734</c:v>
                </c:pt>
                <c:pt idx="139">
                  <c:v>0.11168046859353331</c:v>
                </c:pt>
                <c:pt idx="140">
                  <c:v>0.11240051258065369</c:v>
                </c:pt>
                <c:pt idx="141">
                  <c:v>0.11294545188805694</c:v>
                </c:pt>
                <c:pt idx="142">
                  <c:v>0.11338750447332668</c:v>
                </c:pt>
                <c:pt idx="143">
                  <c:v>0.11408817736438533</c:v>
                </c:pt>
                <c:pt idx="144">
                  <c:v>0.11460555679156902</c:v>
                </c:pt>
                <c:pt idx="145">
                  <c:v>0.11503674841771276</c:v>
                </c:pt>
                <c:pt idx="146">
                  <c:v>0.11553395018380423</c:v>
                </c:pt>
                <c:pt idx="147">
                  <c:v>0.11611035102205054</c:v>
                </c:pt>
                <c:pt idx="148">
                  <c:v>0.11662149809780716</c:v>
                </c:pt>
                <c:pt idx="149">
                  <c:v>0.11701341063828959</c:v>
                </c:pt>
                <c:pt idx="150">
                  <c:v>0.11749646751476757</c:v>
                </c:pt>
                <c:pt idx="151">
                  <c:v>0.11821273943788656</c:v>
                </c:pt>
                <c:pt idx="152">
                  <c:v>0.1190589393712488</c:v>
                </c:pt>
                <c:pt idx="153">
                  <c:v>0.11969700967094798</c:v>
                </c:pt>
                <c:pt idx="154">
                  <c:v>0.12020236582926748</c:v>
                </c:pt>
                <c:pt idx="155">
                  <c:v>0.12076278880311581</c:v>
                </c:pt>
                <c:pt idx="156">
                  <c:v>0.12140325445102039</c:v>
                </c:pt>
                <c:pt idx="157">
                  <c:v>0.12183460687318455</c:v>
                </c:pt>
                <c:pt idx="158">
                  <c:v>0.12233093952221376</c:v>
                </c:pt>
                <c:pt idx="159">
                  <c:v>0.12304158877165078</c:v>
                </c:pt>
                <c:pt idx="160">
                  <c:v>0.1237519041503964</c:v>
                </c:pt>
                <c:pt idx="161">
                  <c:v>0.12439721495636123</c:v>
                </c:pt>
                <c:pt idx="162">
                  <c:v>0.12503496437916325</c:v>
                </c:pt>
                <c:pt idx="163">
                  <c:v>0.12576375875250145</c:v>
                </c:pt>
                <c:pt idx="164">
                  <c:v>0.12646003751786417</c:v>
                </c:pt>
                <c:pt idx="165">
                  <c:v>0.12709342685997915</c:v>
                </c:pt>
                <c:pt idx="166">
                  <c:v>0.12765923429642487</c:v>
                </c:pt>
                <c:pt idx="167">
                  <c:v>0.12826244990630928</c:v>
                </c:pt>
                <c:pt idx="168">
                  <c:v>0.12891903320359502</c:v>
                </c:pt>
                <c:pt idx="169">
                  <c:v>0.12962877567107159</c:v>
                </c:pt>
                <c:pt idx="170">
                  <c:v>0.13036282901114282</c:v>
                </c:pt>
                <c:pt idx="171">
                  <c:v>0.13108484859600844</c:v>
                </c:pt>
                <c:pt idx="172">
                  <c:v>0.13176972554578845</c:v>
                </c:pt>
                <c:pt idx="173">
                  <c:v>0.13252426347801394</c:v>
                </c:pt>
                <c:pt idx="174">
                  <c:v>0.13322651599905008</c:v>
                </c:pt>
                <c:pt idx="175">
                  <c:v>0.13388246781068705</c:v>
                </c:pt>
                <c:pt idx="176">
                  <c:v>0.13462775906616617</c:v>
                </c:pt>
                <c:pt idx="177">
                  <c:v>0.13537907681504782</c:v>
                </c:pt>
                <c:pt idx="178">
                  <c:v>0.13614786564098572</c:v>
                </c:pt>
                <c:pt idx="179">
                  <c:v>0.13694826554375797</c:v>
                </c:pt>
                <c:pt idx="180">
                  <c:v>0.13768498616636446</c:v>
                </c:pt>
                <c:pt idx="181">
                  <c:v>0.13843292523234799</c:v>
                </c:pt>
                <c:pt idx="182">
                  <c:v>0.13927003791480438</c:v>
                </c:pt>
                <c:pt idx="183">
                  <c:v>0.14012409098619663</c:v>
                </c:pt>
                <c:pt idx="184">
                  <c:v>0.14100152835526106</c:v>
                </c:pt>
                <c:pt idx="185">
                  <c:v>0.14189216948636382</c:v>
                </c:pt>
                <c:pt idx="186">
                  <c:v>0.14274469370200879</c:v>
                </c:pt>
                <c:pt idx="187">
                  <c:v>0.14358225433591432</c:v>
                </c:pt>
                <c:pt idx="188">
                  <c:v>0.14447908769579315</c:v>
                </c:pt>
                <c:pt idx="189">
                  <c:v>0.14552443143998164</c:v>
                </c:pt>
                <c:pt idx="190">
                  <c:v>0.14645001550257131</c:v>
                </c:pt>
                <c:pt idx="191">
                  <c:v>0.14734387479646241</c:v>
                </c:pt>
                <c:pt idx="192">
                  <c:v>0.14837951863217078</c:v>
                </c:pt>
                <c:pt idx="193">
                  <c:v>0.14938355910518916</c:v>
                </c:pt>
                <c:pt idx="194">
                  <c:v>0.15039166227345577</c:v>
                </c:pt>
                <c:pt idx="195">
                  <c:v>0.15144907102243252</c:v>
                </c:pt>
                <c:pt idx="196">
                  <c:v>0.15259487580365794</c:v>
                </c:pt>
                <c:pt idx="197">
                  <c:v>0.15370625451541844</c:v>
                </c:pt>
                <c:pt idx="198">
                  <c:v>0.15476201304068474</c:v>
                </c:pt>
                <c:pt idx="199">
                  <c:v>0.15588315200540556</c:v>
                </c:pt>
                <c:pt idx="200">
                  <c:v>0.15706335231345445</c:v>
                </c:pt>
                <c:pt idx="201">
                  <c:v>0.15825528326972674</c:v>
                </c:pt>
                <c:pt idx="202">
                  <c:v>0.15936098864287102</c:v>
                </c:pt>
                <c:pt idx="203">
                  <c:v>0.16057746653217378</c:v>
                </c:pt>
                <c:pt idx="204">
                  <c:v>0.16185108447213184</c:v>
                </c:pt>
                <c:pt idx="205">
                  <c:v>0.16308425942749402</c:v>
                </c:pt>
                <c:pt idx="206">
                  <c:v>0.16439065373642714</c:v>
                </c:pt>
                <c:pt idx="207">
                  <c:v>0.16568988902559631</c:v>
                </c:pt>
                <c:pt idx="208">
                  <c:v>0.16693684401000619</c:v>
                </c:pt>
                <c:pt idx="209">
                  <c:v>0.1682274842661334</c:v>
                </c:pt>
                <c:pt idx="210">
                  <c:v>0.169581332665</c:v>
                </c:pt>
                <c:pt idx="211">
                  <c:v>0.17095206484940326</c:v>
                </c:pt>
                <c:pt idx="212">
                  <c:v>0.17224812990885241</c:v>
                </c:pt>
                <c:pt idx="213">
                  <c:v>0.17357752169045107</c:v>
                </c:pt>
                <c:pt idx="214">
                  <c:v>0.17493987933644009</c:v>
                </c:pt>
                <c:pt idx="215">
                  <c:v>0.17628811334807595</c:v>
                </c:pt>
                <c:pt idx="216">
                  <c:v>0.17764051245015336</c:v>
                </c:pt>
                <c:pt idx="217">
                  <c:v>0.17897054123088937</c:v>
                </c:pt>
                <c:pt idx="218">
                  <c:v>0.18024614502000638</c:v>
                </c:pt>
                <c:pt idx="219">
                  <c:v>0.18157013798589797</c:v>
                </c:pt>
                <c:pt idx="220">
                  <c:v>0.18293480473659759</c:v>
                </c:pt>
                <c:pt idx="221">
                  <c:v>0.18431299559319292</c:v>
                </c:pt>
                <c:pt idx="222">
                  <c:v>0.18567971140381698</c:v>
                </c:pt>
                <c:pt idx="223">
                  <c:v>0.18697172925425376</c:v>
                </c:pt>
                <c:pt idx="224">
                  <c:v>0.18821253962015883</c:v>
                </c:pt>
                <c:pt idx="225">
                  <c:v>0.1895446629098736</c:v>
                </c:pt>
                <c:pt idx="226">
                  <c:v>0.19087544168985429</c:v>
                </c:pt>
                <c:pt idx="227">
                  <c:v>0.19215540566014269</c:v>
                </c:pt>
                <c:pt idx="228">
                  <c:v>0.19339443582173318</c:v>
                </c:pt>
                <c:pt idx="229">
                  <c:v>0.19463082672694013</c:v>
                </c:pt>
                <c:pt idx="230">
                  <c:v>0.19584730819486471</c:v>
                </c:pt>
                <c:pt idx="231">
                  <c:v>0.19703617875820389</c:v>
                </c:pt>
                <c:pt idx="232">
                  <c:v>0.19828004740831728</c:v>
                </c:pt>
                <c:pt idx="233">
                  <c:v>0.19949242813682302</c:v>
                </c:pt>
                <c:pt idx="234">
                  <c:v>0.20059686304603466</c:v>
                </c:pt>
                <c:pt idx="235">
                  <c:v>0.20165607993196979</c:v>
                </c:pt>
                <c:pt idx="236">
                  <c:v>0.20275676679748833</c:v>
                </c:pt>
                <c:pt idx="237">
                  <c:v>0.20387075650643557</c:v>
                </c:pt>
                <c:pt idx="238">
                  <c:v>0.20489273469345073</c:v>
                </c:pt>
                <c:pt idx="239">
                  <c:v>0.20590978938543522</c:v>
                </c:pt>
                <c:pt idx="240">
                  <c:v>0.20691483669212407</c:v>
                </c:pt>
                <c:pt idx="241">
                  <c:v>0.20786125819472656</c:v>
                </c:pt>
                <c:pt idx="242">
                  <c:v>0.20878183807347417</c:v>
                </c:pt>
                <c:pt idx="243">
                  <c:v>0.20969028511733315</c:v>
                </c:pt>
                <c:pt idx="244">
                  <c:v>0.21058831139978995</c:v>
                </c:pt>
                <c:pt idx="245">
                  <c:v>0.21148160442662697</c:v>
                </c:pt>
                <c:pt idx="246">
                  <c:v>0.21231928885259899</c:v>
                </c:pt>
                <c:pt idx="247">
                  <c:v>0.21308976198201299</c:v>
                </c:pt>
                <c:pt idx="248">
                  <c:v>0.21390829346996865</c:v>
                </c:pt>
                <c:pt idx="249">
                  <c:v>0.21471819252422311</c:v>
                </c:pt>
                <c:pt idx="250">
                  <c:v>0.21554037024374029</c:v>
                </c:pt>
                <c:pt idx="251">
                  <c:v>0.21644126019751009</c:v>
                </c:pt>
                <c:pt idx="252">
                  <c:v>0.21731838450439264</c:v>
                </c:pt>
                <c:pt idx="253">
                  <c:v>0.21816485768184743</c:v>
                </c:pt>
                <c:pt idx="254">
                  <c:v>0.21897642719907554</c:v>
                </c:pt>
                <c:pt idx="255">
                  <c:v>0.21974869380026385</c:v>
                </c:pt>
                <c:pt idx="256">
                  <c:v>0.22052720576686036</c:v>
                </c:pt>
                <c:pt idx="257">
                  <c:v>0.2212998578788444</c:v>
                </c:pt>
                <c:pt idx="258">
                  <c:v>0.22204596710032079</c:v>
                </c:pt>
                <c:pt idx="259">
                  <c:v>0.22278896778641108</c:v>
                </c:pt>
                <c:pt idx="260">
                  <c:v>0.22351266818526674</c:v>
                </c:pt>
                <c:pt idx="261">
                  <c:v>0.22418498679721291</c:v>
                </c:pt>
                <c:pt idx="262">
                  <c:v>0.2247444395172207</c:v>
                </c:pt>
                <c:pt idx="263">
                  <c:v>0.22525300121313527</c:v>
                </c:pt>
                <c:pt idx="264">
                  <c:v>0.22587350467846479</c:v>
                </c:pt>
                <c:pt idx="265">
                  <c:v>0.22641205225959779</c:v>
                </c:pt>
                <c:pt idx="266">
                  <c:v>0.22688613168691937</c:v>
                </c:pt>
                <c:pt idx="267">
                  <c:v>0.22735904864302414</c:v>
                </c:pt>
                <c:pt idx="268">
                  <c:v>0.22785237562141844</c:v>
                </c:pt>
                <c:pt idx="269">
                  <c:v>0.22831274063446413</c:v>
                </c:pt>
                <c:pt idx="270">
                  <c:v>0.22870992120331438</c:v>
                </c:pt>
                <c:pt idx="271">
                  <c:v>0.22923091598487697</c:v>
                </c:pt>
                <c:pt idx="272">
                  <c:v>0.22978426816215589</c:v>
                </c:pt>
                <c:pt idx="273">
                  <c:v>0.23029924608325772</c:v>
                </c:pt>
                <c:pt idx="274">
                  <c:v>0.23077623771713482</c:v>
                </c:pt>
                <c:pt idx="275">
                  <c:v>0.23124782579129702</c:v>
                </c:pt>
                <c:pt idx="276">
                  <c:v>0.23173553174977921</c:v>
                </c:pt>
                <c:pt idx="277">
                  <c:v>0.23223775841944616</c:v>
                </c:pt>
                <c:pt idx="278">
                  <c:v>0.23274105750014384</c:v>
                </c:pt>
                <c:pt idx="279">
                  <c:v>0.23325246192020696</c:v>
                </c:pt>
                <c:pt idx="280">
                  <c:v>0.23377921349525196</c:v>
                </c:pt>
                <c:pt idx="281">
                  <c:v>0.23425441124023547</c:v>
                </c:pt>
                <c:pt idx="282">
                  <c:v>0.23473338610263669</c:v>
                </c:pt>
                <c:pt idx="283">
                  <c:v>0.23524685505440043</c:v>
                </c:pt>
                <c:pt idx="284">
                  <c:v>0.23570126478153453</c:v>
                </c:pt>
                <c:pt idx="285">
                  <c:v>0.23616299231306925</c:v>
                </c:pt>
                <c:pt idx="286">
                  <c:v>0.23663533890962807</c:v>
                </c:pt>
                <c:pt idx="287">
                  <c:v>0.23706519530010914</c:v>
                </c:pt>
                <c:pt idx="288">
                  <c:v>0.23752686311598259</c:v>
                </c:pt>
                <c:pt idx="289">
                  <c:v>0.23799965241881696</c:v>
                </c:pt>
                <c:pt idx="290">
                  <c:v>0.23845712416154344</c:v>
                </c:pt>
                <c:pt idx="291">
                  <c:v>0.23889746733946896</c:v>
                </c:pt>
                <c:pt idx="292">
                  <c:v>0.23933104346725442</c:v>
                </c:pt>
                <c:pt idx="293">
                  <c:v>0.23976411844101428</c:v>
                </c:pt>
                <c:pt idx="294">
                  <c:v>0.24020437053692134</c:v>
                </c:pt>
                <c:pt idx="295">
                  <c:v>0.24065728232875216</c:v>
                </c:pt>
                <c:pt idx="296">
                  <c:v>0.2410963120785351</c:v>
                </c:pt>
                <c:pt idx="297">
                  <c:v>0.24148844363158692</c:v>
                </c:pt>
                <c:pt idx="298">
                  <c:v>0.24187563641444551</c:v>
                </c:pt>
                <c:pt idx="299">
                  <c:v>0.24226280426247812</c:v>
                </c:pt>
                <c:pt idx="300">
                  <c:v>0.24264712317466144</c:v>
                </c:pt>
                <c:pt idx="301">
                  <c:v>0.24304417662322128</c:v>
                </c:pt>
                <c:pt idx="302">
                  <c:v>0.24342957410737198</c:v>
                </c:pt>
                <c:pt idx="303">
                  <c:v>0.24376547160668249</c:v>
                </c:pt>
                <c:pt idx="304">
                  <c:v>0.244140588815008</c:v>
                </c:pt>
                <c:pt idx="305">
                  <c:v>0.24452813707758159</c:v>
                </c:pt>
                <c:pt idx="306">
                  <c:v>0.24491163564400056</c:v>
                </c:pt>
                <c:pt idx="307">
                  <c:v>0.24524810219570156</c:v>
                </c:pt>
                <c:pt idx="308">
                  <c:v>0.24557040047175535</c:v>
                </c:pt>
                <c:pt idx="309">
                  <c:v>0.24590337164173323</c:v>
                </c:pt>
                <c:pt idx="310">
                  <c:v>0.24626053382293289</c:v>
                </c:pt>
                <c:pt idx="311">
                  <c:v>0.2465868496250915</c:v>
                </c:pt>
                <c:pt idx="312">
                  <c:v>0.24692134029604396</c:v>
                </c:pt>
                <c:pt idx="313">
                  <c:v>0.24730490578168843</c:v>
                </c:pt>
                <c:pt idx="314">
                  <c:v>0.24769301490729348</c:v>
                </c:pt>
                <c:pt idx="315">
                  <c:v>0.24806430173359484</c:v>
                </c:pt>
                <c:pt idx="316">
                  <c:v>0.24841560357249437</c:v>
                </c:pt>
                <c:pt idx="317">
                  <c:v>0.24881888044117575</c:v>
                </c:pt>
                <c:pt idx="318">
                  <c:v>0.24923934107758602</c:v>
                </c:pt>
                <c:pt idx="319">
                  <c:v>0.249666492555637</c:v>
                </c:pt>
                <c:pt idx="320">
                  <c:v>0.25013174041668068</c:v>
                </c:pt>
                <c:pt idx="321">
                  <c:v>0.25063348059612145</c:v>
                </c:pt>
                <c:pt idx="322">
                  <c:v>0.25115657864606794</c:v>
                </c:pt>
                <c:pt idx="323">
                  <c:v>0.25167017171577005</c:v>
                </c:pt>
                <c:pt idx="324">
                  <c:v>0.2521758099840935</c:v>
                </c:pt>
                <c:pt idx="325">
                  <c:v>0.25271313189148553</c:v>
                </c:pt>
                <c:pt idx="326">
                  <c:v>0.25330154622162476</c:v>
                </c:pt>
                <c:pt idx="327">
                  <c:v>0.25387354825183112</c:v>
                </c:pt>
                <c:pt idx="328">
                  <c:v>0.25441052642404433</c:v>
                </c:pt>
                <c:pt idx="329">
                  <c:v>0.25492340594009871</c:v>
                </c:pt>
                <c:pt idx="330">
                  <c:v>0.25547085822754306</c:v>
                </c:pt>
                <c:pt idx="331">
                  <c:v>0.25601129369769665</c:v>
                </c:pt>
                <c:pt idx="332">
                  <c:v>0.25654419657171856</c:v>
                </c:pt>
                <c:pt idx="333">
                  <c:v>0.25712460881274518</c:v>
                </c:pt>
                <c:pt idx="334">
                  <c:v>0.25765852312754239</c:v>
                </c:pt>
                <c:pt idx="335">
                  <c:v>0.2581720332682963</c:v>
                </c:pt>
                <c:pt idx="336">
                  <c:v>0.2587006684221605</c:v>
                </c:pt>
                <c:pt idx="337">
                  <c:v>0.25918587348051103</c:v>
                </c:pt>
                <c:pt idx="338">
                  <c:v>0.25968536639499451</c:v>
                </c:pt>
                <c:pt idx="339">
                  <c:v>0.26019619733379501</c:v>
                </c:pt>
                <c:pt idx="340">
                  <c:v>0.26063831245728059</c:v>
                </c:pt>
                <c:pt idx="341">
                  <c:v>0.26111279900688561</c:v>
                </c:pt>
                <c:pt idx="342">
                  <c:v>0.26163400739677273</c:v>
                </c:pt>
                <c:pt idx="343">
                  <c:v>0.26212088787640192</c:v>
                </c:pt>
                <c:pt idx="344">
                  <c:v>0.26258675481950472</c:v>
                </c:pt>
                <c:pt idx="345">
                  <c:v>0.26306227333516291</c:v>
                </c:pt>
                <c:pt idx="346">
                  <c:v>0.26354755667342805</c:v>
                </c:pt>
                <c:pt idx="347">
                  <c:v>0.26401760259451096</c:v>
                </c:pt>
                <c:pt idx="348">
                  <c:v>0.264473678186675</c:v>
                </c:pt>
                <c:pt idx="349">
                  <c:v>0.26491177013140293</c:v>
                </c:pt>
                <c:pt idx="350">
                  <c:v>0.26534472016604144</c:v>
                </c:pt>
                <c:pt idx="351">
                  <c:v>0.26578858672805766</c:v>
                </c:pt>
                <c:pt idx="352">
                  <c:v>0.26625754984214706</c:v>
                </c:pt>
                <c:pt idx="353">
                  <c:v>0.26671865942439493</c:v>
                </c:pt>
                <c:pt idx="354">
                  <c:v>0.26711701102909147</c:v>
                </c:pt>
                <c:pt idx="355">
                  <c:v>0.26751132493744278</c:v>
                </c:pt>
                <c:pt idx="356">
                  <c:v>0.26799387031873106</c:v>
                </c:pt>
                <c:pt idx="357">
                  <c:v>0.2684658166350824</c:v>
                </c:pt>
                <c:pt idx="358">
                  <c:v>0.2688896796065483</c:v>
                </c:pt>
                <c:pt idx="359">
                  <c:v>0.26930340061268576</c:v>
                </c:pt>
                <c:pt idx="360">
                  <c:v>0.26973561080966396</c:v>
                </c:pt>
                <c:pt idx="361">
                  <c:v>0.27016384539383081</c:v>
                </c:pt>
                <c:pt idx="362">
                  <c:v>0.2705803979864474</c:v>
                </c:pt>
                <c:pt idx="363">
                  <c:v>0.27098298514999014</c:v>
                </c:pt>
                <c:pt idx="364">
                  <c:v>0.27137216005120185</c:v>
                </c:pt>
                <c:pt idx="365">
                  <c:v>0.27177009382712342</c:v>
                </c:pt>
                <c:pt idx="366">
                  <c:v>0.27218833670815668</c:v>
                </c:pt>
                <c:pt idx="367">
                  <c:v>0.27262278710756788</c:v>
                </c:pt>
                <c:pt idx="368">
                  <c:v>0.27306099739426354</c:v>
                </c:pt>
                <c:pt idx="369">
                  <c:v>0.27343322586193164</c:v>
                </c:pt>
                <c:pt idx="370">
                  <c:v>0.27382233236739584</c:v>
                </c:pt>
                <c:pt idx="371">
                  <c:v>0.27421288325609861</c:v>
                </c:pt>
                <c:pt idx="372">
                  <c:v>0.27457499398291935</c:v>
                </c:pt>
                <c:pt idx="373">
                  <c:v>0.27493028573871386</c:v>
                </c:pt>
                <c:pt idx="374">
                  <c:v>0.27529718781853146</c:v>
                </c:pt>
                <c:pt idx="375">
                  <c:v>0.27567443015793058</c:v>
                </c:pt>
                <c:pt idx="376">
                  <c:v>0.27602662672360484</c:v>
                </c:pt>
                <c:pt idx="377">
                  <c:v>0.27636884089152636</c:v>
                </c:pt>
                <c:pt idx="378">
                  <c:v>0.27670671601296482</c:v>
                </c:pt>
                <c:pt idx="379">
                  <c:v>0.27703906877613838</c:v>
                </c:pt>
                <c:pt idx="380">
                  <c:v>0.27737723486692201</c:v>
                </c:pt>
                <c:pt idx="381">
                  <c:v>0.27769505300887948</c:v>
                </c:pt>
                <c:pt idx="382">
                  <c:v>0.27801699824384557</c:v>
                </c:pt>
                <c:pt idx="383">
                  <c:v>0.2783402552804603</c:v>
                </c:pt>
                <c:pt idx="384">
                  <c:v>0.27864941550649713</c:v>
                </c:pt>
                <c:pt idx="385">
                  <c:v>0.2789572056695187</c:v>
                </c:pt>
                <c:pt idx="386">
                  <c:v>0.27927978513189139</c:v>
                </c:pt>
                <c:pt idx="387">
                  <c:v>0.27957995480847769</c:v>
                </c:pt>
                <c:pt idx="388">
                  <c:v>0.27984766773251529</c:v>
                </c:pt>
                <c:pt idx="389">
                  <c:v>0.28009390580288435</c:v>
                </c:pt>
                <c:pt idx="390">
                  <c:v>0.28033327421433624</c:v>
                </c:pt>
                <c:pt idx="391">
                  <c:v>0.28059055483666956</c:v>
                </c:pt>
                <c:pt idx="392">
                  <c:v>0.28087750036275722</c:v>
                </c:pt>
                <c:pt idx="393">
                  <c:v>0.28114425570481122</c:v>
                </c:pt>
                <c:pt idx="394">
                  <c:v>0.28139964876551715</c:v>
                </c:pt>
                <c:pt idx="395">
                  <c:v>0.28166102531801485</c:v>
                </c:pt>
                <c:pt idx="396">
                  <c:v>0.28192166675086966</c:v>
                </c:pt>
                <c:pt idx="397">
                  <c:v>0.28213505098249475</c:v>
                </c:pt>
                <c:pt idx="398">
                  <c:v>0.28234148039762985</c:v>
                </c:pt>
                <c:pt idx="399">
                  <c:v>0.2826222803661298</c:v>
                </c:pt>
                <c:pt idx="400">
                  <c:v>0.28285040225552188</c:v>
                </c:pt>
                <c:pt idx="401">
                  <c:v>0.28305273195377001</c:v>
                </c:pt>
                <c:pt idx="402">
                  <c:v>0.28326749690783132</c:v>
                </c:pt>
                <c:pt idx="403">
                  <c:v>0.2835029729557661</c:v>
                </c:pt>
                <c:pt idx="404">
                  <c:v>0.2837256024509846</c:v>
                </c:pt>
                <c:pt idx="405">
                  <c:v>0.28391996050827667</c:v>
                </c:pt>
                <c:pt idx="406">
                  <c:v>0.28411443122741104</c:v>
                </c:pt>
                <c:pt idx="407">
                  <c:v>0.28430464968361469</c:v>
                </c:pt>
                <c:pt idx="408">
                  <c:v>0.28448471470754172</c:v>
                </c:pt>
                <c:pt idx="409">
                  <c:v>0.28467280562631414</c:v>
                </c:pt>
                <c:pt idx="410">
                  <c:v>0.28485247975737898</c:v>
                </c:pt>
                <c:pt idx="411">
                  <c:v>0.28502343625715032</c:v>
                </c:pt>
                <c:pt idx="412">
                  <c:v>0.28519668321743885</c:v>
                </c:pt>
                <c:pt idx="413">
                  <c:v>0.28537557308198452</c:v>
                </c:pt>
                <c:pt idx="414">
                  <c:v>0.28556535442177661</c:v>
                </c:pt>
                <c:pt idx="415">
                  <c:v>0.28574245249454139</c:v>
                </c:pt>
                <c:pt idx="416">
                  <c:v>0.28587820877692577</c:v>
                </c:pt>
                <c:pt idx="417">
                  <c:v>0.28606558461783499</c:v>
                </c:pt>
                <c:pt idx="418">
                  <c:v>0.28626537287233905</c:v>
                </c:pt>
                <c:pt idx="419">
                  <c:v>0.28640568681475703</c:v>
                </c:pt>
                <c:pt idx="420">
                  <c:v>0.28651260993592181</c:v>
                </c:pt>
                <c:pt idx="421">
                  <c:v>0.2866395002105589</c:v>
                </c:pt>
                <c:pt idx="422">
                  <c:v>0.28676651437165224</c:v>
                </c:pt>
                <c:pt idx="423">
                  <c:v>0.28692475291177205</c:v>
                </c:pt>
                <c:pt idx="424">
                  <c:v>0.2870518309432179</c:v>
                </c:pt>
                <c:pt idx="425">
                  <c:v>0.28715147596411661</c:v>
                </c:pt>
                <c:pt idx="426">
                  <c:v>0.28725104343925495</c:v>
                </c:pt>
                <c:pt idx="427">
                  <c:v>0.28733852964077716</c:v>
                </c:pt>
                <c:pt idx="428">
                  <c:v>0.28745758680617756</c:v>
                </c:pt>
                <c:pt idx="429">
                  <c:v>0.28759338271400875</c:v>
                </c:pt>
                <c:pt idx="430">
                  <c:v>0.28763723886619946</c:v>
                </c:pt>
                <c:pt idx="431">
                  <c:v>0.28767574230104181</c:v>
                </c:pt>
                <c:pt idx="432">
                  <c:v>0.28776931446619763</c:v>
                </c:pt>
                <c:pt idx="433">
                  <c:v>0.28785000619154238</c:v>
                </c:pt>
                <c:pt idx="434">
                  <c:v>0.28792047462484721</c:v>
                </c:pt>
                <c:pt idx="435">
                  <c:v>0.28798414903636099</c:v>
                </c:pt>
                <c:pt idx="436">
                  <c:v>0.2880411965783955</c:v>
                </c:pt>
                <c:pt idx="437">
                  <c:v>0.28813151809297022</c:v>
                </c:pt>
                <c:pt idx="438">
                  <c:v>0.28822269564043718</c:v>
                </c:pt>
                <c:pt idx="439">
                  <c:v>0.28829559515171005</c:v>
                </c:pt>
                <c:pt idx="440">
                  <c:v>0.28837395502222035</c:v>
                </c:pt>
                <c:pt idx="441">
                  <c:v>0.28844490012315666</c:v>
                </c:pt>
                <c:pt idx="442">
                  <c:v>0.28848734169518636</c:v>
                </c:pt>
                <c:pt idx="443">
                  <c:v>0.28854341934113209</c:v>
                </c:pt>
                <c:pt idx="444">
                  <c:v>0.2885893290706541</c:v>
                </c:pt>
                <c:pt idx="445">
                  <c:v>0.28860621438751327</c:v>
                </c:pt>
                <c:pt idx="446">
                  <c:v>0.28860285075241671</c:v>
                </c:pt>
                <c:pt idx="447">
                  <c:v>0.28862876426200995</c:v>
                </c:pt>
                <c:pt idx="448">
                  <c:v>0.28868164416207881</c:v>
                </c:pt>
                <c:pt idx="449">
                  <c:v>0.28869200640941467</c:v>
                </c:pt>
                <c:pt idx="450">
                  <c:v>0.28868283130231992</c:v>
                </c:pt>
                <c:pt idx="451">
                  <c:v>0.28868251798801192</c:v>
                </c:pt>
                <c:pt idx="452">
                  <c:v>0.28869554400161718</c:v>
                </c:pt>
                <c:pt idx="453">
                  <c:v>0.28870079159227396</c:v>
                </c:pt>
                <c:pt idx="454">
                  <c:v>0.28869897759272906</c:v>
                </c:pt>
                <c:pt idx="455">
                  <c:v>0.28869998230038596</c:v>
                </c:pt>
                <c:pt idx="456">
                  <c:v>0.28871084351494175</c:v>
                </c:pt>
                <c:pt idx="457">
                  <c:v>0.28870613809733503</c:v>
                </c:pt>
                <c:pt idx="458">
                  <c:v>0.28869025423991862</c:v>
                </c:pt>
                <c:pt idx="459">
                  <c:v>0.28867546443928133</c:v>
                </c:pt>
                <c:pt idx="460">
                  <c:v>0.28865653570651889</c:v>
                </c:pt>
                <c:pt idx="461">
                  <c:v>0.28861189372471263</c:v>
                </c:pt>
                <c:pt idx="462">
                  <c:v>0.2885995300058985</c:v>
                </c:pt>
                <c:pt idx="463">
                  <c:v>0.28860354451940812</c:v>
                </c:pt>
                <c:pt idx="464">
                  <c:v>0.28856840727250577</c:v>
                </c:pt>
                <c:pt idx="465">
                  <c:v>0.28853487626956537</c:v>
                </c:pt>
                <c:pt idx="466">
                  <c:v>0.28850211330219128</c:v>
                </c:pt>
                <c:pt idx="467">
                  <c:v>0.28844496136005432</c:v>
                </c:pt>
                <c:pt idx="468">
                  <c:v>0.2883848227557993</c:v>
                </c:pt>
                <c:pt idx="469">
                  <c:v>0.28833691444663317</c:v>
                </c:pt>
                <c:pt idx="470">
                  <c:v>0.28828756259896049</c:v>
                </c:pt>
                <c:pt idx="471">
                  <c:v>0.28824328512886394</c:v>
                </c:pt>
                <c:pt idx="472">
                  <c:v>0.28821736886372001</c:v>
                </c:pt>
                <c:pt idx="473">
                  <c:v>0.28817564205413626</c:v>
                </c:pt>
                <c:pt idx="474">
                  <c:v>0.28809642268646884</c:v>
                </c:pt>
                <c:pt idx="475">
                  <c:v>0.28803073635135562</c:v>
                </c:pt>
                <c:pt idx="476">
                  <c:v>0.2879622415782786</c:v>
                </c:pt>
                <c:pt idx="477">
                  <c:v>0.28789914704700764</c:v>
                </c:pt>
                <c:pt idx="478">
                  <c:v>0.28785028868806672</c:v>
                </c:pt>
                <c:pt idx="479">
                  <c:v>0.28781987851329621</c:v>
                </c:pt>
                <c:pt idx="480">
                  <c:v>0.28781124462721164</c:v>
                </c:pt>
                <c:pt idx="481">
                  <c:v>0.28772935972171548</c:v>
                </c:pt>
                <c:pt idx="482">
                  <c:v>0.28763044071636473</c:v>
                </c:pt>
                <c:pt idx="483">
                  <c:v>0.28757141129291025</c:v>
                </c:pt>
                <c:pt idx="484">
                  <c:v>0.28749688575232796</c:v>
                </c:pt>
                <c:pt idx="485">
                  <c:v>0.28742248931366282</c:v>
                </c:pt>
                <c:pt idx="486">
                  <c:v>0.28734924453758276</c:v>
                </c:pt>
                <c:pt idx="487">
                  <c:v>0.28728314282856976</c:v>
                </c:pt>
                <c:pt idx="488">
                  <c:v>0.2872037217428367</c:v>
                </c:pt>
                <c:pt idx="489">
                  <c:v>0.28713739994018395</c:v>
                </c:pt>
                <c:pt idx="490">
                  <c:v>0.28709950502847176</c:v>
                </c:pt>
                <c:pt idx="491">
                  <c:v>0.28703891370291656</c:v>
                </c:pt>
                <c:pt idx="492">
                  <c:v>0.28694002596252471</c:v>
                </c:pt>
                <c:pt idx="493">
                  <c:v>0.28683807554008928</c:v>
                </c:pt>
                <c:pt idx="494">
                  <c:v>0.28676560015188529</c:v>
                </c:pt>
                <c:pt idx="495">
                  <c:v>0.28669974269129544</c:v>
                </c:pt>
                <c:pt idx="496">
                  <c:v>0.28662011305566204</c:v>
                </c:pt>
                <c:pt idx="497">
                  <c:v>0.2865251168076261</c:v>
                </c:pt>
                <c:pt idx="498">
                  <c:v>0.28648739769010229</c:v>
                </c:pt>
                <c:pt idx="499">
                  <c:v>0.28640857711986173</c:v>
                </c:pt>
                <c:pt idx="500">
                  <c:v>0.28625784391162873</c:v>
                </c:pt>
                <c:pt idx="501">
                  <c:v>0.28620593400384386</c:v>
                </c:pt>
                <c:pt idx="502">
                  <c:v>0.28615895239933054</c:v>
                </c:pt>
                <c:pt idx="503">
                  <c:v>0.2860915907336905</c:v>
                </c:pt>
                <c:pt idx="504">
                  <c:v>0.28603712364554079</c:v>
                </c:pt>
                <c:pt idx="505">
                  <c:v>0.28592912140526255</c:v>
                </c:pt>
                <c:pt idx="506">
                  <c:v>0.28583590788671276</c:v>
                </c:pt>
                <c:pt idx="507">
                  <c:v>0.28574974597185265</c:v>
                </c:pt>
                <c:pt idx="508">
                  <c:v>0.28564581478061929</c:v>
                </c:pt>
                <c:pt idx="509">
                  <c:v>0.2856157732094074</c:v>
                </c:pt>
                <c:pt idx="510">
                  <c:v>0.28558106782782505</c:v>
                </c:pt>
                <c:pt idx="511">
                  <c:v>0.2854658813957559</c:v>
                </c:pt>
                <c:pt idx="512">
                  <c:v>0.28536540435855495</c:v>
                </c:pt>
                <c:pt idx="513">
                  <c:v>0.28529473014723966</c:v>
                </c:pt>
                <c:pt idx="514">
                  <c:v>0.28522175446394399</c:v>
                </c:pt>
                <c:pt idx="515">
                  <c:v>0.28518809893281977</c:v>
                </c:pt>
                <c:pt idx="516">
                  <c:v>0.28511208725617593</c:v>
                </c:pt>
                <c:pt idx="517">
                  <c:v>0.28501723113122773</c:v>
                </c:pt>
                <c:pt idx="518">
                  <c:v>0.28496540790768815</c:v>
                </c:pt>
                <c:pt idx="519">
                  <c:v>0.28488548743435876</c:v>
                </c:pt>
                <c:pt idx="520">
                  <c:v>0.28482014755382562</c:v>
                </c:pt>
                <c:pt idx="521">
                  <c:v>0.28480897290863583</c:v>
                </c:pt>
                <c:pt idx="522">
                  <c:v>0.28473940641022627</c:v>
                </c:pt>
                <c:pt idx="523">
                  <c:v>0.2846328056384651</c:v>
                </c:pt>
                <c:pt idx="524">
                  <c:v>0.28460091687243522</c:v>
                </c:pt>
                <c:pt idx="525">
                  <c:v>0.28455206789143284</c:v>
                </c:pt>
                <c:pt idx="526">
                  <c:v>0.28445048696591052</c:v>
                </c:pt>
                <c:pt idx="527">
                  <c:v>0.28438062450565998</c:v>
                </c:pt>
                <c:pt idx="528">
                  <c:v>0.28432794794386268</c:v>
                </c:pt>
                <c:pt idx="529">
                  <c:v>0.28427471959078093</c:v>
                </c:pt>
                <c:pt idx="530">
                  <c:v>0.28422677306684924</c:v>
                </c:pt>
                <c:pt idx="531">
                  <c:v>0.28414897465681394</c:v>
                </c:pt>
                <c:pt idx="532">
                  <c:v>0.28408645728752585</c:v>
                </c:pt>
                <c:pt idx="533">
                  <c:v>0.28402287035926604</c:v>
                </c:pt>
                <c:pt idx="534">
                  <c:v>0.28399313958615174</c:v>
                </c:pt>
                <c:pt idx="535">
                  <c:v>0.28397005015067472</c:v>
                </c:pt>
                <c:pt idx="536">
                  <c:v>0.28392785327362713</c:v>
                </c:pt>
                <c:pt idx="537">
                  <c:v>0.28389066260172396</c:v>
                </c:pt>
                <c:pt idx="538">
                  <c:v>0.28385609488793301</c:v>
                </c:pt>
                <c:pt idx="539">
                  <c:v>0.28384120782529965</c:v>
                </c:pt>
                <c:pt idx="540">
                  <c:v>0.28378804984305178</c:v>
                </c:pt>
                <c:pt idx="541">
                  <c:v>0.28374195603363317</c:v>
                </c:pt>
                <c:pt idx="542">
                  <c:v>0.2837261813909171</c:v>
                </c:pt>
                <c:pt idx="543">
                  <c:v>0.28368584816506626</c:v>
                </c:pt>
                <c:pt idx="544">
                  <c:v>0.28365431486221709</c:v>
                </c:pt>
                <c:pt idx="545">
                  <c:v>0.28362861203074941</c:v>
                </c:pt>
                <c:pt idx="546">
                  <c:v>0.28361945559819352</c:v>
                </c:pt>
                <c:pt idx="547">
                  <c:v>0.28358404856669744</c:v>
                </c:pt>
                <c:pt idx="548">
                  <c:v>0.28353311548172605</c:v>
                </c:pt>
                <c:pt idx="549">
                  <c:v>0.28348920616246032</c:v>
                </c:pt>
                <c:pt idx="550">
                  <c:v>0.28353178896940795</c:v>
                </c:pt>
                <c:pt idx="551">
                  <c:v>0.28349708622150233</c:v>
                </c:pt>
                <c:pt idx="552">
                  <c:v>0.28345881903019748</c:v>
                </c:pt>
                <c:pt idx="553">
                  <c:v>0.2834856923348808</c:v>
                </c:pt>
                <c:pt idx="554">
                  <c:v>0.2834991785490249</c:v>
                </c:pt>
                <c:pt idx="555">
                  <c:v>0.28348248880626165</c:v>
                </c:pt>
                <c:pt idx="556">
                  <c:v>0.28342861697945221</c:v>
                </c:pt>
                <c:pt idx="557">
                  <c:v>0.2833801277110331</c:v>
                </c:pt>
                <c:pt idx="558">
                  <c:v>0.28335857770415901</c:v>
                </c:pt>
                <c:pt idx="559">
                  <c:v>0.2833869810360094</c:v>
                </c:pt>
                <c:pt idx="560">
                  <c:v>0.28338045373640136</c:v>
                </c:pt>
                <c:pt idx="561">
                  <c:v>0.28337106487364422</c:v>
                </c:pt>
                <c:pt idx="562">
                  <c:v>0.28341061005330276</c:v>
                </c:pt>
                <c:pt idx="563">
                  <c:v>0.28341005630027966</c:v>
                </c:pt>
                <c:pt idx="564">
                  <c:v>0.28339878737811719</c:v>
                </c:pt>
                <c:pt idx="565">
                  <c:v>0.28341342529447383</c:v>
                </c:pt>
                <c:pt idx="566">
                  <c:v>0.28342874175266702</c:v>
                </c:pt>
                <c:pt idx="567">
                  <c:v>0.28339268437800946</c:v>
                </c:pt>
                <c:pt idx="568">
                  <c:v>0.28342267648742658</c:v>
                </c:pt>
                <c:pt idx="569">
                  <c:v>0.2834558937149198</c:v>
                </c:pt>
                <c:pt idx="570">
                  <c:v>0.28345141064377039</c:v>
                </c:pt>
                <c:pt idx="571">
                  <c:v>0.28348979841934163</c:v>
                </c:pt>
                <c:pt idx="572">
                  <c:v>0.28350027388648447</c:v>
                </c:pt>
                <c:pt idx="573">
                  <c:v>0.28353618180140994</c:v>
                </c:pt>
                <c:pt idx="574">
                  <c:v>0.28354424963008734</c:v>
                </c:pt>
                <c:pt idx="575">
                  <c:v>0.28356195358780417</c:v>
                </c:pt>
                <c:pt idx="576">
                  <c:v>0.28352194157171295</c:v>
                </c:pt>
                <c:pt idx="577">
                  <c:v>0.28346544749347719</c:v>
                </c:pt>
                <c:pt idx="578">
                  <c:v>0.28349703001997734</c:v>
                </c:pt>
                <c:pt idx="579">
                  <c:v>0.28350519377128075</c:v>
                </c:pt>
                <c:pt idx="580">
                  <c:v>0.28355260119539577</c:v>
                </c:pt>
                <c:pt idx="581">
                  <c:v>0.28360542768543501</c:v>
                </c:pt>
                <c:pt idx="582">
                  <c:v>0.28363610030323755</c:v>
                </c:pt>
                <c:pt idx="583">
                  <c:v>0.28365744095524842</c:v>
                </c:pt>
                <c:pt idx="584">
                  <c:v>0.28367832696794909</c:v>
                </c:pt>
                <c:pt idx="585">
                  <c:v>0.28377118650015798</c:v>
                </c:pt>
                <c:pt idx="586">
                  <c:v>0.28382957688994631</c:v>
                </c:pt>
                <c:pt idx="587">
                  <c:v>0.28381759599412337</c:v>
                </c:pt>
                <c:pt idx="588">
                  <c:v>0.28375014090889689</c:v>
                </c:pt>
                <c:pt idx="589">
                  <c:v>0.28373245195881097</c:v>
                </c:pt>
                <c:pt idx="590">
                  <c:v>0.28378122936575956</c:v>
                </c:pt>
                <c:pt idx="591">
                  <c:v>0.28384277127081686</c:v>
                </c:pt>
                <c:pt idx="592">
                  <c:v>0.28378018766063778</c:v>
                </c:pt>
                <c:pt idx="593">
                  <c:v>0.2837509997143855</c:v>
                </c:pt>
                <c:pt idx="594">
                  <c:v>0.28379599689548501</c:v>
                </c:pt>
                <c:pt idx="595">
                  <c:v>0.28381126483552216</c:v>
                </c:pt>
                <c:pt idx="596">
                  <c:v>0.28381123251574331</c:v>
                </c:pt>
                <c:pt idx="597">
                  <c:v>0.28382615221949992</c:v>
                </c:pt>
                <c:pt idx="598">
                  <c:v>0.28388520830517927</c:v>
                </c:pt>
                <c:pt idx="599">
                  <c:v>0.28385695953682688</c:v>
                </c:pt>
                <c:pt idx="600">
                  <c:v>0.28382244142034491</c:v>
                </c:pt>
                <c:pt idx="601">
                  <c:v>0.28386084178759424</c:v>
                </c:pt>
                <c:pt idx="602">
                  <c:v>0.2838939035838513</c:v>
                </c:pt>
                <c:pt idx="603">
                  <c:v>0.2838726857690631</c:v>
                </c:pt>
                <c:pt idx="604">
                  <c:v>0.28385973982883539</c:v>
                </c:pt>
                <c:pt idx="605">
                  <c:v>0.28384924453932542</c:v>
                </c:pt>
                <c:pt idx="606">
                  <c:v>0.28383112748523326</c:v>
                </c:pt>
                <c:pt idx="607">
                  <c:v>0.28387410601876101</c:v>
                </c:pt>
                <c:pt idx="608">
                  <c:v>0.28393539861492711</c:v>
                </c:pt>
                <c:pt idx="609">
                  <c:v>0.28394569425880323</c:v>
                </c:pt>
                <c:pt idx="610">
                  <c:v>0.28390127940625343</c:v>
                </c:pt>
                <c:pt idx="611">
                  <c:v>0.28393555071981225</c:v>
                </c:pt>
                <c:pt idx="612">
                  <c:v>0.28395150905868577</c:v>
                </c:pt>
                <c:pt idx="613">
                  <c:v>0.28393210288060405</c:v>
                </c:pt>
                <c:pt idx="614">
                  <c:v>0.28402786580959249</c:v>
                </c:pt>
                <c:pt idx="615">
                  <c:v>0.28405410798491015</c:v>
                </c:pt>
                <c:pt idx="616">
                  <c:v>0.28398579369007543</c:v>
                </c:pt>
                <c:pt idx="617">
                  <c:v>0.28399639988722442</c:v>
                </c:pt>
                <c:pt idx="618">
                  <c:v>0.28404661026559014</c:v>
                </c:pt>
                <c:pt idx="619">
                  <c:v>0.28412514824505564</c:v>
                </c:pt>
                <c:pt idx="620">
                  <c:v>0.28426339811382251</c:v>
                </c:pt>
                <c:pt idx="621">
                  <c:v>0.28428321975268661</c:v>
                </c:pt>
                <c:pt idx="622">
                  <c:v>0.28441278203224196</c:v>
                </c:pt>
                <c:pt idx="623">
                  <c:v>0.2845047626496417</c:v>
                </c:pt>
                <c:pt idx="624">
                  <c:v>0.28445219407543532</c:v>
                </c:pt>
                <c:pt idx="625">
                  <c:v>0.28454882697189665</c:v>
                </c:pt>
                <c:pt idx="626">
                  <c:v>0.28462912694456749</c:v>
                </c:pt>
                <c:pt idx="627">
                  <c:v>0.2846735345600262</c:v>
                </c:pt>
                <c:pt idx="628">
                  <c:v>0.28465018112044588</c:v>
                </c:pt>
                <c:pt idx="629">
                  <c:v>0.28466323673529687</c:v>
                </c:pt>
                <c:pt idx="630">
                  <c:v>0.28473850058300859</c:v>
                </c:pt>
                <c:pt idx="631">
                  <c:v>0.28484520192363877</c:v>
                </c:pt>
                <c:pt idx="632">
                  <c:v>0.28491533941452957</c:v>
                </c:pt>
                <c:pt idx="633">
                  <c:v>0.28498362169049424</c:v>
                </c:pt>
                <c:pt idx="634">
                  <c:v>0.28502984225696204</c:v>
                </c:pt>
                <c:pt idx="635">
                  <c:v>0.28505997143268447</c:v>
                </c:pt>
                <c:pt idx="636">
                  <c:v>0.28507234108380652</c:v>
                </c:pt>
                <c:pt idx="637">
                  <c:v>0.28503597025166133</c:v>
                </c:pt>
                <c:pt idx="638">
                  <c:v>0.28497320881939009</c:v>
                </c:pt>
                <c:pt idx="639">
                  <c:v>0.28499195146386502</c:v>
                </c:pt>
                <c:pt idx="640">
                  <c:v>0.28513034407170662</c:v>
                </c:pt>
                <c:pt idx="641">
                  <c:v>0.2852871656678953</c:v>
                </c:pt>
                <c:pt idx="642">
                  <c:v>0.28539945779718495</c:v>
                </c:pt>
                <c:pt idx="643">
                  <c:v>0.28531600545820124</c:v>
                </c:pt>
                <c:pt idx="644">
                  <c:v>0.28522252298327239</c:v>
                </c:pt>
                <c:pt idx="645">
                  <c:v>0.28526320803034738</c:v>
                </c:pt>
                <c:pt idx="646">
                  <c:v>0.28540123823406233</c:v>
                </c:pt>
                <c:pt idx="647">
                  <c:v>0.28530953828667799</c:v>
                </c:pt>
                <c:pt idx="648">
                  <c:v>0.28518005133412005</c:v>
                </c:pt>
                <c:pt idx="649">
                  <c:v>0.28515191147813751</c:v>
                </c:pt>
                <c:pt idx="650">
                  <c:v>0.28529464356729256</c:v>
                </c:pt>
                <c:pt idx="651">
                  <c:v>0.28531704512919426</c:v>
                </c:pt>
                <c:pt idx="652">
                  <c:v>0.28529125487863799</c:v>
                </c:pt>
                <c:pt idx="653">
                  <c:v>0.28529368973412178</c:v>
                </c:pt>
                <c:pt idx="654">
                  <c:v>0.2853258917874989</c:v>
                </c:pt>
                <c:pt idx="655">
                  <c:v>0.2853380897660372</c:v>
                </c:pt>
                <c:pt idx="656">
                  <c:v>0.28535849347415576</c:v>
                </c:pt>
                <c:pt idx="657">
                  <c:v>0.2853183703911521</c:v>
                </c:pt>
                <c:pt idx="658">
                  <c:v>0.28531596013764093</c:v>
                </c:pt>
                <c:pt idx="659">
                  <c:v>0.2852869397495546</c:v>
                </c:pt>
                <c:pt idx="660">
                  <c:v>0.28528052541911125</c:v>
                </c:pt>
                <c:pt idx="661">
                  <c:v>0.28527565423001489</c:v>
                </c:pt>
                <c:pt idx="662">
                  <c:v>0.2851359893777427</c:v>
                </c:pt>
                <c:pt idx="663">
                  <c:v>0.28507832478196166</c:v>
                </c:pt>
                <c:pt idx="664">
                  <c:v>0.28508026274595272</c:v>
                </c:pt>
                <c:pt idx="665">
                  <c:v>0.28512059977853771</c:v>
                </c:pt>
                <c:pt idx="666">
                  <c:v>0.28510409392135272</c:v>
                </c:pt>
                <c:pt idx="667">
                  <c:v>0.28509021788885019</c:v>
                </c:pt>
                <c:pt idx="668">
                  <c:v>0.28511241026719975</c:v>
                </c:pt>
                <c:pt idx="669">
                  <c:v>0.2850650303077088</c:v>
                </c:pt>
                <c:pt idx="670">
                  <c:v>0.28507219965829811</c:v>
                </c:pt>
                <c:pt idx="671">
                  <c:v>0.2851192050208568</c:v>
                </c:pt>
                <c:pt idx="672">
                  <c:v>0.28525174207348475</c:v>
                </c:pt>
                <c:pt idx="673">
                  <c:v>0.28527130329590628</c:v>
                </c:pt>
                <c:pt idx="674">
                  <c:v>0.2852418048682766</c:v>
                </c:pt>
                <c:pt idx="675">
                  <c:v>0.28526563010328432</c:v>
                </c:pt>
                <c:pt idx="676">
                  <c:v>0.28522607693968055</c:v>
                </c:pt>
                <c:pt idx="677">
                  <c:v>0.28523824682846238</c:v>
                </c:pt>
                <c:pt idx="678">
                  <c:v>0.28528572726181967</c:v>
                </c:pt>
                <c:pt idx="679">
                  <c:v>0.28530161481389821</c:v>
                </c:pt>
                <c:pt idx="680">
                  <c:v>0.28529582104169343</c:v>
                </c:pt>
                <c:pt idx="681">
                  <c:v>0.28535264028805812</c:v>
                </c:pt>
                <c:pt idx="682">
                  <c:v>0.28535982719422015</c:v>
                </c:pt>
                <c:pt idx="683">
                  <c:v>0.28529775159892251</c:v>
                </c:pt>
                <c:pt idx="684">
                  <c:v>0.28531510049608538</c:v>
                </c:pt>
                <c:pt idx="685">
                  <c:v>0.2853544444048603</c:v>
                </c:pt>
                <c:pt idx="686">
                  <c:v>0.28535212437135488</c:v>
                </c:pt>
                <c:pt idx="687">
                  <c:v>0.28540558024944851</c:v>
                </c:pt>
                <c:pt idx="688">
                  <c:v>0.28540297330361458</c:v>
                </c:pt>
                <c:pt idx="689">
                  <c:v>0.28532175073542093</c:v>
                </c:pt>
                <c:pt idx="690">
                  <c:v>0.28529492036370802</c:v>
                </c:pt>
                <c:pt idx="691">
                  <c:v>0.28530070938887864</c:v>
                </c:pt>
                <c:pt idx="692">
                  <c:v>0.28532999361387323</c:v>
                </c:pt>
                <c:pt idx="693">
                  <c:v>0.28539681868959293</c:v>
                </c:pt>
                <c:pt idx="694">
                  <c:v>0.28544017427521462</c:v>
                </c:pt>
                <c:pt idx="695">
                  <c:v>0.28541381178600306</c:v>
                </c:pt>
                <c:pt idx="696">
                  <c:v>0.28538381108453797</c:v>
                </c:pt>
                <c:pt idx="697">
                  <c:v>0.28532850579050328</c:v>
                </c:pt>
                <c:pt idx="698">
                  <c:v>0.28535393497404482</c:v>
                </c:pt>
                <c:pt idx="699">
                  <c:v>0.28542005000341636</c:v>
                </c:pt>
                <c:pt idx="700">
                  <c:v>0.28546311220058823</c:v>
                </c:pt>
                <c:pt idx="701">
                  <c:v>0.28549556354417543</c:v>
                </c:pt>
                <c:pt idx="702">
                  <c:v>0.28546224016170901</c:v>
                </c:pt>
                <c:pt idx="703">
                  <c:v>0.28543012985125532</c:v>
                </c:pt>
                <c:pt idx="704">
                  <c:v>0.28542992094470127</c:v>
                </c:pt>
                <c:pt idx="705">
                  <c:v>0.28541407465806889</c:v>
                </c:pt>
                <c:pt idx="706">
                  <c:v>0.28538594624014668</c:v>
                </c:pt>
                <c:pt idx="707">
                  <c:v>0.28536761602033084</c:v>
                </c:pt>
                <c:pt idx="708">
                  <c:v>0.28533129596057871</c:v>
                </c:pt>
                <c:pt idx="709">
                  <c:v>0.2853078587689068</c:v>
                </c:pt>
                <c:pt idx="710">
                  <c:v>0.28529368516052278</c:v>
                </c:pt>
                <c:pt idx="711">
                  <c:v>0.28526780418165215</c:v>
                </c:pt>
                <c:pt idx="712">
                  <c:v>0.28525926086791326</c:v>
                </c:pt>
                <c:pt idx="713">
                  <c:v>0.28518267863537122</c:v>
                </c:pt>
                <c:pt idx="714">
                  <c:v>0.285118871197309</c:v>
                </c:pt>
                <c:pt idx="715">
                  <c:v>0.2851309801760174</c:v>
                </c:pt>
                <c:pt idx="716">
                  <c:v>0.28510998183844855</c:v>
                </c:pt>
                <c:pt idx="717">
                  <c:v>0.28508757287505587</c:v>
                </c:pt>
                <c:pt idx="718">
                  <c:v>0.28508731535959186</c:v>
                </c:pt>
                <c:pt idx="719">
                  <c:v>0.28504627794122234</c:v>
                </c:pt>
                <c:pt idx="720">
                  <c:v>0.28497993937641874</c:v>
                </c:pt>
                <c:pt idx="721">
                  <c:v>0.28494282219830719</c:v>
                </c:pt>
                <c:pt idx="722">
                  <c:v>0.28491953712452817</c:v>
                </c:pt>
                <c:pt idx="723">
                  <c:v>0.28492524664542213</c:v>
                </c:pt>
                <c:pt idx="724">
                  <c:v>0.28492065979159953</c:v>
                </c:pt>
                <c:pt idx="725">
                  <c:v>0.28489765445744814</c:v>
                </c:pt>
                <c:pt idx="726">
                  <c:v>0.28489526247389874</c:v>
                </c:pt>
                <c:pt idx="727">
                  <c:v>0.28487471657452995</c:v>
                </c:pt>
                <c:pt idx="728">
                  <c:v>0.28488712858339255</c:v>
                </c:pt>
                <c:pt idx="729">
                  <c:v>0.28490279629478371</c:v>
                </c:pt>
                <c:pt idx="730">
                  <c:v>0.28492552642664898</c:v>
                </c:pt>
                <c:pt idx="731">
                  <c:v>0.28497416231090639</c:v>
                </c:pt>
                <c:pt idx="732">
                  <c:v>0.28499529223783249</c:v>
                </c:pt>
                <c:pt idx="733">
                  <c:v>0.28501803422089073</c:v>
                </c:pt>
                <c:pt idx="734">
                  <c:v>0.28503126219569447</c:v>
                </c:pt>
                <c:pt idx="735">
                  <c:v>0.28507987299255505</c:v>
                </c:pt>
                <c:pt idx="736">
                  <c:v>0.28516106407165004</c:v>
                </c:pt>
                <c:pt idx="737">
                  <c:v>0.28524500420995036</c:v>
                </c:pt>
                <c:pt idx="738">
                  <c:v>0.28531790437674176</c:v>
                </c:pt>
                <c:pt idx="739">
                  <c:v>0.28539776232270159</c:v>
                </c:pt>
                <c:pt idx="740">
                  <c:v>0.28546882662671885</c:v>
                </c:pt>
                <c:pt idx="741">
                  <c:v>0.28553398621125248</c:v>
                </c:pt>
                <c:pt idx="742">
                  <c:v>0.28565233974867466</c:v>
                </c:pt>
                <c:pt idx="743">
                  <c:v>0.28572197062930832</c:v>
                </c:pt>
                <c:pt idx="744">
                  <c:v>0.28576415030110475</c:v>
                </c:pt>
                <c:pt idx="745">
                  <c:v>0.28584647903405802</c:v>
                </c:pt>
                <c:pt idx="746">
                  <c:v>0.28592880318381242</c:v>
                </c:pt>
                <c:pt idx="747">
                  <c:v>0.2860070560873767</c:v>
                </c:pt>
                <c:pt idx="748">
                  <c:v>0.28609183642256314</c:v>
                </c:pt>
                <c:pt idx="749">
                  <c:v>0.2861803680560801</c:v>
                </c:pt>
                <c:pt idx="750">
                  <c:v>0.28630500092311556</c:v>
                </c:pt>
                <c:pt idx="751">
                  <c:v>0.28641848888993859</c:v>
                </c:pt>
                <c:pt idx="752">
                  <c:v>0.2865064205904902</c:v>
                </c:pt>
                <c:pt idx="753">
                  <c:v>0.28663026133211778</c:v>
                </c:pt>
                <c:pt idx="754">
                  <c:v>0.28671315926098367</c:v>
                </c:pt>
                <c:pt idx="755">
                  <c:v>0.28676671952532956</c:v>
                </c:pt>
                <c:pt idx="756">
                  <c:v>0.28684922004788588</c:v>
                </c:pt>
                <c:pt idx="757">
                  <c:v>0.28694518694056748</c:v>
                </c:pt>
                <c:pt idx="758">
                  <c:v>0.28702216234777417</c:v>
                </c:pt>
                <c:pt idx="759">
                  <c:v>0.28710007977747248</c:v>
                </c:pt>
                <c:pt idx="760">
                  <c:v>0.28718633995724324</c:v>
                </c:pt>
                <c:pt idx="761">
                  <c:v>0.28724770007315481</c:v>
                </c:pt>
                <c:pt idx="762">
                  <c:v>0.28731370741044576</c:v>
                </c:pt>
                <c:pt idx="763">
                  <c:v>0.28740230317934867</c:v>
                </c:pt>
                <c:pt idx="764">
                  <c:v>0.28745167457210169</c:v>
                </c:pt>
                <c:pt idx="765">
                  <c:v>0.28749217500431939</c:v>
                </c:pt>
                <c:pt idx="766">
                  <c:v>0.28753232562465009</c:v>
                </c:pt>
                <c:pt idx="767">
                  <c:v>0.287536493602909</c:v>
                </c:pt>
                <c:pt idx="768">
                  <c:v>0.28751262774792163</c:v>
                </c:pt>
                <c:pt idx="769">
                  <c:v>0.28750009320698106</c:v>
                </c:pt>
                <c:pt idx="770">
                  <c:v>0.28748945608986409</c:v>
                </c:pt>
                <c:pt idx="771">
                  <c:v>0.28749922017761093</c:v>
                </c:pt>
                <c:pt idx="772">
                  <c:v>0.28752844932993887</c:v>
                </c:pt>
                <c:pt idx="773">
                  <c:v>0.28753768228027304</c:v>
                </c:pt>
                <c:pt idx="774">
                  <c:v>0.28757279553157256</c:v>
                </c:pt>
                <c:pt idx="775">
                  <c:v>0.28755297228871068</c:v>
                </c:pt>
                <c:pt idx="776">
                  <c:v>0.28748672783787149</c:v>
                </c:pt>
                <c:pt idx="777">
                  <c:v>0.28743927425230925</c:v>
                </c:pt>
                <c:pt idx="778">
                  <c:v>0.28739435248476047</c:v>
                </c:pt>
                <c:pt idx="779">
                  <c:v>0.28733642965077455</c:v>
                </c:pt>
                <c:pt idx="780">
                  <c:v>0.28731305779803257</c:v>
                </c:pt>
                <c:pt idx="781">
                  <c:v>0.28729595109636802</c:v>
                </c:pt>
                <c:pt idx="782">
                  <c:v>0.28722848301466536</c:v>
                </c:pt>
                <c:pt idx="783">
                  <c:v>0.28713821064551592</c:v>
                </c:pt>
                <c:pt idx="784">
                  <c:v>0.28704479661882093</c:v>
                </c:pt>
                <c:pt idx="785">
                  <c:v>0.28693370195875872</c:v>
                </c:pt>
                <c:pt idx="786">
                  <c:v>0.28685294017590018</c:v>
                </c:pt>
                <c:pt idx="787">
                  <c:v>0.28679758549301915</c:v>
                </c:pt>
                <c:pt idx="788">
                  <c:v>0.28673109728919244</c:v>
                </c:pt>
                <c:pt idx="789">
                  <c:v>0.28665361176589221</c:v>
                </c:pt>
                <c:pt idx="790">
                  <c:v>0.2865704402198086</c:v>
                </c:pt>
                <c:pt idx="791">
                  <c:v>0.28644295943004516</c:v>
                </c:pt>
                <c:pt idx="792">
                  <c:v>0.28630142477188186</c:v>
                </c:pt>
                <c:pt idx="793">
                  <c:v>0.28618615728151531</c:v>
                </c:pt>
                <c:pt idx="794">
                  <c:v>0.28607742256274471</c:v>
                </c:pt>
                <c:pt idx="795">
                  <c:v>0.2860080130348242</c:v>
                </c:pt>
                <c:pt idx="796">
                  <c:v>0.28598051245080935</c:v>
                </c:pt>
                <c:pt idx="797">
                  <c:v>0.28590933005469088</c:v>
                </c:pt>
                <c:pt idx="798">
                  <c:v>0.28581988363120797</c:v>
                </c:pt>
                <c:pt idx="799">
                  <c:v>0.28572919562231919</c:v>
                </c:pt>
                <c:pt idx="800">
                  <c:v>0.28560144474235893</c:v>
                </c:pt>
                <c:pt idx="801">
                  <c:v>0.28550748643622742</c:v>
                </c:pt>
                <c:pt idx="802">
                  <c:v>0.28543235619711432</c:v>
                </c:pt>
                <c:pt idx="803">
                  <c:v>0.28536961965973856</c:v>
                </c:pt>
                <c:pt idx="804">
                  <c:v>0.2853386725500619</c:v>
                </c:pt>
                <c:pt idx="805">
                  <c:v>0.28531469527933773</c:v>
                </c:pt>
                <c:pt idx="806">
                  <c:v>0.28525476787231191</c:v>
                </c:pt>
                <c:pt idx="807">
                  <c:v>0.28520449868925751</c:v>
                </c:pt>
                <c:pt idx="808">
                  <c:v>0.2851713032757453</c:v>
                </c:pt>
                <c:pt idx="809">
                  <c:v>0.2851260134166958</c:v>
                </c:pt>
                <c:pt idx="810">
                  <c:v>0.28510958806562925</c:v>
                </c:pt>
                <c:pt idx="811">
                  <c:v>0.28513674903377867</c:v>
                </c:pt>
                <c:pt idx="812">
                  <c:v>0.28513226561500615</c:v>
                </c:pt>
                <c:pt idx="813">
                  <c:v>0.28512815604199809</c:v>
                </c:pt>
                <c:pt idx="814">
                  <c:v>0.28512166491075935</c:v>
                </c:pt>
                <c:pt idx="815">
                  <c:v>0.28510072370460754</c:v>
                </c:pt>
                <c:pt idx="816">
                  <c:v>0.28508571392994808</c:v>
                </c:pt>
                <c:pt idx="817">
                  <c:v>0.28507067411689208</c:v>
                </c:pt>
                <c:pt idx="818">
                  <c:v>0.28506734646603538</c:v>
                </c:pt>
                <c:pt idx="819">
                  <c:v>0.2850698958005235</c:v>
                </c:pt>
                <c:pt idx="820">
                  <c:v>0.28507854951975997</c:v>
                </c:pt>
                <c:pt idx="821">
                  <c:v>0.28507852661492122</c:v>
                </c:pt>
                <c:pt idx="822">
                  <c:v>0.28507028400513706</c:v>
                </c:pt>
                <c:pt idx="823">
                  <c:v>0.28507008411379858</c:v>
                </c:pt>
                <c:pt idx="824">
                  <c:v>0.28507881017514936</c:v>
                </c:pt>
                <c:pt idx="825">
                  <c:v>0.2850760457501213</c:v>
                </c:pt>
                <c:pt idx="826">
                  <c:v>0.28507526614567924</c:v>
                </c:pt>
                <c:pt idx="827">
                  <c:v>0.28507119929011265</c:v>
                </c:pt>
                <c:pt idx="828">
                  <c:v>0.28504726043875733</c:v>
                </c:pt>
                <c:pt idx="829">
                  <c:v>0.2850357271902505</c:v>
                </c:pt>
                <c:pt idx="830">
                  <c:v>0.28502894625202946</c:v>
                </c:pt>
                <c:pt idx="831">
                  <c:v>0.28500998271024347</c:v>
                </c:pt>
                <c:pt idx="832">
                  <c:v>0.28500157637341172</c:v>
                </c:pt>
                <c:pt idx="833">
                  <c:v>0.28500222462241881</c:v>
                </c:pt>
                <c:pt idx="834">
                  <c:v>0.28500124709150243</c:v>
                </c:pt>
                <c:pt idx="835">
                  <c:v>0.28500585759591973</c:v>
                </c:pt>
                <c:pt idx="836">
                  <c:v>0.28499877867223583</c:v>
                </c:pt>
                <c:pt idx="837">
                  <c:v>0.28499007883714222</c:v>
                </c:pt>
                <c:pt idx="838">
                  <c:v>0.28498408153206406</c:v>
                </c:pt>
                <c:pt idx="839">
                  <c:v>0.2849747647907741</c:v>
                </c:pt>
                <c:pt idx="840">
                  <c:v>0.28496794109125445</c:v>
                </c:pt>
                <c:pt idx="841">
                  <c:v>0.28495754623299269</c:v>
                </c:pt>
                <c:pt idx="842">
                  <c:v>0.28494093155494277</c:v>
                </c:pt>
                <c:pt idx="843">
                  <c:v>0.28492181360463537</c:v>
                </c:pt>
                <c:pt idx="844">
                  <c:v>0.28489518081679832</c:v>
                </c:pt>
                <c:pt idx="845">
                  <c:v>0.28487768661706703</c:v>
                </c:pt>
                <c:pt idx="846">
                  <c:v>0.28485149531901982</c:v>
                </c:pt>
                <c:pt idx="847">
                  <c:v>0.28483007009836719</c:v>
                </c:pt>
                <c:pt idx="848">
                  <c:v>0.28481322001851006</c:v>
                </c:pt>
                <c:pt idx="849">
                  <c:v>0.28479229023590141</c:v>
                </c:pt>
                <c:pt idx="850">
                  <c:v>0.28477922342144496</c:v>
                </c:pt>
                <c:pt idx="851">
                  <c:v>0.28475660257932428</c:v>
                </c:pt>
                <c:pt idx="852">
                  <c:v>0.28473914425678587</c:v>
                </c:pt>
                <c:pt idx="853">
                  <c:v>0.28472808411657208</c:v>
                </c:pt>
                <c:pt idx="854">
                  <c:v>0.28470833113429056</c:v>
                </c:pt>
                <c:pt idx="855">
                  <c:v>0.28468853415279338</c:v>
                </c:pt>
                <c:pt idx="856">
                  <c:v>0.28466601940391251</c:v>
                </c:pt>
                <c:pt idx="857">
                  <c:v>0.28464315395775253</c:v>
                </c:pt>
                <c:pt idx="858">
                  <c:v>0.28462513936884937</c:v>
                </c:pt>
                <c:pt idx="859">
                  <c:v>0.28460621789883883</c:v>
                </c:pt>
                <c:pt idx="860">
                  <c:v>0.28459226035509755</c:v>
                </c:pt>
                <c:pt idx="861">
                  <c:v>0.28456803444565315</c:v>
                </c:pt>
                <c:pt idx="862">
                  <c:v>0.28453966593477936</c:v>
                </c:pt>
                <c:pt idx="863">
                  <c:v>0.28450164904657999</c:v>
                </c:pt>
                <c:pt idx="864">
                  <c:v>0.28446541098089329</c:v>
                </c:pt>
                <c:pt idx="865">
                  <c:v>0.28442488213932537</c:v>
                </c:pt>
                <c:pt idx="866">
                  <c:v>0.28438912159584923</c:v>
                </c:pt>
                <c:pt idx="867">
                  <c:v>0.28435549860901987</c:v>
                </c:pt>
                <c:pt idx="868">
                  <c:v>0.28432422376838834</c:v>
                </c:pt>
                <c:pt idx="869">
                  <c:v>0.2842927317615227</c:v>
                </c:pt>
                <c:pt idx="870">
                  <c:v>0.28425834417490492</c:v>
                </c:pt>
                <c:pt idx="871">
                  <c:v>0.28422856115219775</c:v>
                </c:pt>
                <c:pt idx="872">
                  <c:v>0.28419285485165185</c:v>
                </c:pt>
                <c:pt idx="873">
                  <c:v>0.28415211564147597</c:v>
                </c:pt>
                <c:pt idx="874">
                  <c:v>0.28411435123761036</c:v>
                </c:pt>
                <c:pt idx="875">
                  <c:v>0.28407071543275358</c:v>
                </c:pt>
                <c:pt idx="876">
                  <c:v>0.28403479648398511</c:v>
                </c:pt>
                <c:pt idx="877">
                  <c:v>0.28400589948089511</c:v>
                </c:pt>
                <c:pt idx="878">
                  <c:v>0.28397453121360278</c:v>
                </c:pt>
                <c:pt idx="879">
                  <c:v>0.28394435214075053</c:v>
                </c:pt>
                <c:pt idx="880">
                  <c:v>0.28392343267903253</c:v>
                </c:pt>
                <c:pt idx="881">
                  <c:v>0.28389026328083422</c:v>
                </c:pt>
                <c:pt idx="882">
                  <c:v>0.28384644504918183</c:v>
                </c:pt>
                <c:pt idx="883">
                  <c:v>0.2838119582920226</c:v>
                </c:pt>
                <c:pt idx="884">
                  <c:v>0.28377673036998186</c:v>
                </c:pt>
                <c:pt idx="885">
                  <c:v>0.2837414159602612</c:v>
                </c:pt>
                <c:pt idx="886">
                  <c:v>0.28371698550268737</c:v>
                </c:pt>
                <c:pt idx="887">
                  <c:v>0.28369227993038204</c:v>
                </c:pt>
                <c:pt idx="888">
                  <c:v>0.2836612896031841</c:v>
                </c:pt>
                <c:pt idx="889">
                  <c:v>0.2836270688840476</c:v>
                </c:pt>
                <c:pt idx="890">
                  <c:v>0.28357631862484078</c:v>
                </c:pt>
                <c:pt idx="891">
                  <c:v>0.28353236557312433</c:v>
                </c:pt>
                <c:pt idx="892">
                  <c:v>0.28349557980849799</c:v>
                </c:pt>
                <c:pt idx="893">
                  <c:v>0.28346765457083112</c:v>
                </c:pt>
                <c:pt idx="894">
                  <c:v>0.28344246066710804</c:v>
                </c:pt>
                <c:pt idx="895">
                  <c:v>0.28342068363546691</c:v>
                </c:pt>
                <c:pt idx="896">
                  <c:v>0.28339537574253382</c:v>
                </c:pt>
                <c:pt idx="897">
                  <c:v>0.2833747161508931</c:v>
                </c:pt>
                <c:pt idx="898">
                  <c:v>0.28334659310138804</c:v>
                </c:pt>
                <c:pt idx="899">
                  <c:v>0.28332436799852717</c:v>
                </c:pt>
                <c:pt idx="900">
                  <c:v>0.28329392656219321</c:v>
                </c:pt>
                <c:pt idx="901">
                  <c:v>0.28324772090261457</c:v>
                </c:pt>
                <c:pt idx="902">
                  <c:v>0.28321640171723445</c:v>
                </c:pt>
                <c:pt idx="903">
                  <c:v>0.28319462596735673</c:v>
                </c:pt>
                <c:pt idx="904">
                  <c:v>0.28316184954541973</c:v>
                </c:pt>
                <c:pt idx="905">
                  <c:v>0.28313894866924672</c:v>
                </c:pt>
                <c:pt idx="906">
                  <c:v>0.2831143840789801</c:v>
                </c:pt>
                <c:pt idx="907">
                  <c:v>0.28308372562327438</c:v>
                </c:pt>
                <c:pt idx="908">
                  <c:v>0.28305812573529149</c:v>
                </c:pt>
                <c:pt idx="909">
                  <c:v>0.28303563362379369</c:v>
                </c:pt>
                <c:pt idx="910">
                  <c:v>0.28301282263422783</c:v>
                </c:pt>
                <c:pt idx="911">
                  <c:v>0.28298418797138974</c:v>
                </c:pt>
                <c:pt idx="912">
                  <c:v>0.28295176498260149</c:v>
                </c:pt>
                <c:pt idx="913">
                  <c:v>0.28292620371212091</c:v>
                </c:pt>
                <c:pt idx="914">
                  <c:v>0.28290085329215792</c:v>
                </c:pt>
                <c:pt idx="915">
                  <c:v>0.28286790116463117</c:v>
                </c:pt>
                <c:pt idx="916">
                  <c:v>0.28283177397436382</c:v>
                </c:pt>
                <c:pt idx="917">
                  <c:v>0.28279966656667876</c:v>
                </c:pt>
                <c:pt idx="918">
                  <c:v>0.28276610422970189</c:v>
                </c:pt>
                <c:pt idx="919">
                  <c:v>0.28274148609388999</c:v>
                </c:pt>
                <c:pt idx="920">
                  <c:v>0.28272531941009388</c:v>
                </c:pt>
                <c:pt idx="921">
                  <c:v>0.28269398662379691</c:v>
                </c:pt>
                <c:pt idx="922">
                  <c:v>0.28265794953845752</c:v>
                </c:pt>
                <c:pt idx="923">
                  <c:v>0.28261457443665322</c:v>
                </c:pt>
                <c:pt idx="924">
                  <c:v>0.28256241039809898</c:v>
                </c:pt>
                <c:pt idx="925">
                  <c:v>0.2825118248997478</c:v>
                </c:pt>
                <c:pt idx="926">
                  <c:v>0.28246884849486736</c:v>
                </c:pt>
                <c:pt idx="927">
                  <c:v>0.28242903800854041</c:v>
                </c:pt>
                <c:pt idx="928">
                  <c:v>0.28238503928329406</c:v>
                </c:pt>
                <c:pt idx="929">
                  <c:v>0.28235846563198569</c:v>
                </c:pt>
                <c:pt idx="930">
                  <c:v>0.28231232094972808</c:v>
                </c:pt>
                <c:pt idx="931">
                  <c:v>0.28223832715147984</c:v>
                </c:pt>
                <c:pt idx="932">
                  <c:v>0.28218661226101643</c:v>
                </c:pt>
                <c:pt idx="933">
                  <c:v>0.28212609457925525</c:v>
                </c:pt>
                <c:pt idx="934">
                  <c:v>0.28206507388999802</c:v>
                </c:pt>
                <c:pt idx="935">
                  <c:v>0.28202815746116133</c:v>
                </c:pt>
                <c:pt idx="936">
                  <c:v>0.28198243785322835</c:v>
                </c:pt>
                <c:pt idx="937">
                  <c:v>0.28193307256430544</c:v>
                </c:pt>
                <c:pt idx="938">
                  <c:v>0.28187777766342248</c:v>
                </c:pt>
                <c:pt idx="939">
                  <c:v>0.28181614027418722</c:v>
                </c:pt>
                <c:pt idx="940">
                  <c:v>0.28175957991045064</c:v>
                </c:pt>
                <c:pt idx="941">
                  <c:v>0.2816938543803007</c:v>
                </c:pt>
                <c:pt idx="942">
                  <c:v>0.28161874914891755</c:v>
                </c:pt>
                <c:pt idx="943">
                  <c:v>0.28154260588626873</c:v>
                </c:pt>
                <c:pt idx="944">
                  <c:v>0.28146263944627453</c:v>
                </c:pt>
                <c:pt idx="945">
                  <c:v>0.28138371001791884</c:v>
                </c:pt>
                <c:pt idx="946">
                  <c:v>0.28129962187844204</c:v>
                </c:pt>
                <c:pt idx="947">
                  <c:v>0.28121964010048239</c:v>
                </c:pt>
                <c:pt idx="948">
                  <c:v>0.28113978034251791</c:v>
                </c:pt>
                <c:pt idx="949">
                  <c:v>0.28104242041967525</c:v>
                </c:pt>
                <c:pt idx="950">
                  <c:v>0.28094863215175575</c:v>
                </c:pt>
                <c:pt idx="951">
                  <c:v>0.2808480102588955</c:v>
                </c:pt>
                <c:pt idx="952">
                  <c:v>0.28072941011816133</c:v>
                </c:pt>
                <c:pt idx="953">
                  <c:v>0.28063202899018386</c:v>
                </c:pt>
                <c:pt idx="954">
                  <c:v>0.28052853187903448</c:v>
                </c:pt>
                <c:pt idx="955">
                  <c:v>0.28041338587224024</c:v>
                </c:pt>
                <c:pt idx="956">
                  <c:v>0.28032275407134916</c:v>
                </c:pt>
                <c:pt idx="957">
                  <c:v>0.2802440802064548</c:v>
                </c:pt>
                <c:pt idx="958">
                  <c:v>0.28017631349305233</c:v>
                </c:pt>
                <c:pt idx="959">
                  <c:v>0.28012421676091881</c:v>
                </c:pt>
                <c:pt idx="960">
                  <c:v>0.2800734309241309</c:v>
                </c:pt>
                <c:pt idx="961">
                  <c:v>0.28003584119995195</c:v>
                </c:pt>
                <c:pt idx="962">
                  <c:v>0.27998941727866539</c:v>
                </c:pt>
                <c:pt idx="963">
                  <c:v>0.27993733718545938</c:v>
                </c:pt>
                <c:pt idx="964">
                  <c:v>0.27990926132746846</c:v>
                </c:pt>
                <c:pt idx="965">
                  <c:v>0.2798828462517331</c:v>
                </c:pt>
                <c:pt idx="966">
                  <c:v>0.27987665978875459</c:v>
                </c:pt>
                <c:pt idx="967">
                  <c:v>0.27989467547719227</c:v>
                </c:pt>
                <c:pt idx="968">
                  <c:v>0.27993106654968203</c:v>
                </c:pt>
                <c:pt idx="969">
                  <c:v>0.27998274106322379</c:v>
                </c:pt>
                <c:pt idx="970">
                  <c:v>0.28003788298804871</c:v>
                </c:pt>
                <c:pt idx="971">
                  <c:v>0.28011567485972683</c:v>
                </c:pt>
                <c:pt idx="972">
                  <c:v>0.28019230556897706</c:v>
                </c:pt>
                <c:pt idx="973">
                  <c:v>0.28027231842797207</c:v>
                </c:pt>
                <c:pt idx="974">
                  <c:v>0.28035356227982083</c:v>
                </c:pt>
                <c:pt idx="975">
                  <c:v>0.28044740304224164</c:v>
                </c:pt>
                <c:pt idx="976">
                  <c:v>0.28054444484995317</c:v>
                </c:pt>
                <c:pt idx="977">
                  <c:v>0.28064481344659392</c:v>
                </c:pt>
                <c:pt idx="978">
                  <c:v>0.28075119659356901</c:v>
                </c:pt>
                <c:pt idx="979">
                  <c:v>0.28083951312300237</c:v>
                </c:pt>
                <c:pt idx="980">
                  <c:v>0.28092596201477699</c:v>
                </c:pt>
                <c:pt idx="981">
                  <c:v>0.28100644003527969</c:v>
                </c:pt>
                <c:pt idx="982">
                  <c:v>0.28107816666635704</c:v>
                </c:pt>
                <c:pt idx="983">
                  <c:v>0.28115451811771974</c:v>
                </c:pt>
                <c:pt idx="984">
                  <c:v>0.28122746813302385</c:v>
                </c:pt>
                <c:pt idx="985">
                  <c:v>0.28128677545117492</c:v>
                </c:pt>
                <c:pt idx="986">
                  <c:v>0.28135331628816368</c:v>
                </c:pt>
                <c:pt idx="987">
                  <c:v>0.2813953902911997</c:v>
                </c:pt>
                <c:pt idx="988">
                  <c:v>0.28142352159453204</c:v>
                </c:pt>
                <c:pt idx="989">
                  <c:v>0.28145098756350539</c:v>
                </c:pt>
                <c:pt idx="990">
                  <c:v>0.2814762054041115</c:v>
                </c:pt>
                <c:pt idx="991">
                  <c:v>0.28147892318883017</c:v>
                </c:pt>
                <c:pt idx="992">
                  <c:v>0.28147685980021481</c:v>
                </c:pt>
                <c:pt idx="993">
                  <c:v>0.28145498694787846</c:v>
                </c:pt>
                <c:pt idx="994">
                  <c:v>0.28141364236581851</c:v>
                </c:pt>
                <c:pt idx="995">
                  <c:v>0.281354763809683</c:v>
                </c:pt>
                <c:pt idx="996">
                  <c:v>0.28129327865044912</c:v>
                </c:pt>
                <c:pt idx="997">
                  <c:v>0.28122340714470906</c:v>
                </c:pt>
                <c:pt idx="998">
                  <c:v>0.28115383883508932</c:v>
                </c:pt>
                <c:pt idx="999">
                  <c:v>0.28108327497331831</c:v>
                </c:pt>
                <c:pt idx="1000">
                  <c:v>0.28099923810498578</c:v>
                </c:pt>
                <c:pt idx="1001">
                  <c:v>0.28090891675599056</c:v>
                </c:pt>
                <c:pt idx="1002">
                  <c:v>0.28081023123087051</c:v>
                </c:pt>
                <c:pt idx="1003">
                  <c:v>0.28069799420189961</c:v>
                </c:pt>
                <c:pt idx="1004">
                  <c:v>0.2805632338352409</c:v>
                </c:pt>
                <c:pt idx="1005">
                  <c:v>0.28041809230459824</c:v>
                </c:pt>
                <c:pt idx="1006">
                  <c:v>0.2802689509108981</c:v>
                </c:pt>
                <c:pt idx="1007">
                  <c:v>0.28011661563937523</c:v>
                </c:pt>
                <c:pt idx="1008">
                  <c:v>0.27996032820335032</c:v>
                </c:pt>
                <c:pt idx="1009">
                  <c:v>0.27979587148544688</c:v>
                </c:pt>
                <c:pt idx="1010">
                  <c:v>0.27962911500462256</c:v>
                </c:pt>
                <c:pt idx="1011">
                  <c:v>0.2794401901365659</c:v>
                </c:pt>
                <c:pt idx="1012">
                  <c:v>0.27923076261262436</c:v>
                </c:pt>
                <c:pt idx="1013">
                  <c:v>0.27900966664472193</c:v>
                </c:pt>
                <c:pt idx="1014">
                  <c:v>0.2787844793933732</c:v>
                </c:pt>
                <c:pt idx="1015">
                  <c:v>0.27854656423716601</c:v>
                </c:pt>
                <c:pt idx="1016">
                  <c:v>0.27828431437388118</c:v>
                </c:pt>
                <c:pt idx="1017">
                  <c:v>0.27802435982109641</c:v>
                </c:pt>
                <c:pt idx="1018">
                  <c:v>0.27775297425403861</c:v>
                </c:pt>
                <c:pt idx="1019">
                  <c:v>0.27746021019698303</c:v>
                </c:pt>
                <c:pt idx="1020">
                  <c:v>0.27715334774999084</c:v>
                </c:pt>
                <c:pt idx="1021">
                  <c:v>0.27682108414089118</c:v>
                </c:pt>
                <c:pt idx="1022">
                  <c:v>0.27647704344556856</c:v>
                </c:pt>
                <c:pt idx="1023">
                  <c:v>0.27610681513062502</c:v>
                </c:pt>
                <c:pt idx="1024">
                  <c:v>0.27573595615320762</c:v>
                </c:pt>
                <c:pt idx="1025">
                  <c:v>0.27534600301757062</c:v>
                </c:pt>
                <c:pt idx="1026">
                  <c:v>0.27491526644704123</c:v>
                </c:pt>
                <c:pt idx="1027">
                  <c:v>0.27446611661714077</c:v>
                </c:pt>
                <c:pt idx="1028">
                  <c:v>0.27397337812894951</c:v>
                </c:pt>
                <c:pt idx="1029">
                  <c:v>0.27344301115263941</c:v>
                </c:pt>
                <c:pt idx="1030">
                  <c:v>0.27287395184806712</c:v>
                </c:pt>
                <c:pt idx="1031">
                  <c:v>0.2722560437986361</c:v>
                </c:pt>
                <c:pt idx="1032">
                  <c:v>0.27161455050162459</c:v>
                </c:pt>
                <c:pt idx="1033">
                  <c:v>0.2709411133865402</c:v>
                </c:pt>
                <c:pt idx="1034">
                  <c:v>0.27023664989116614</c:v>
                </c:pt>
                <c:pt idx="1035">
                  <c:v>0.26951039774369717</c:v>
                </c:pt>
                <c:pt idx="1036">
                  <c:v>0.26874418281221951</c:v>
                </c:pt>
                <c:pt idx="1037">
                  <c:v>0.26793524197244917</c:v>
                </c:pt>
                <c:pt idx="1038">
                  <c:v>0.26708698063249553</c:v>
                </c:pt>
                <c:pt idx="1039">
                  <c:v>0.26619872076639656</c:v>
                </c:pt>
                <c:pt idx="1040">
                  <c:v>0.26530377985865167</c:v>
                </c:pt>
                <c:pt idx="1041">
                  <c:v>0.26438411620594932</c:v>
                </c:pt>
                <c:pt idx="1042">
                  <c:v>0.26342553625473547</c:v>
                </c:pt>
                <c:pt idx="1043">
                  <c:v>0.26244610652736966</c:v>
                </c:pt>
                <c:pt idx="1044">
                  <c:v>0.2614783648167609</c:v>
                </c:pt>
                <c:pt idx="1045">
                  <c:v>0.26047471152923579</c:v>
                </c:pt>
                <c:pt idx="1046">
                  <c:v>0.25946679121370347</c:v>
                </c:pt>
                <c:pt idx="1047">
                  <c:v>0.25846137738498665</c:v>
                </c:pt>
                <c:pt idx="1048">
                  <c:v>0.25742030659983084</c:v>
                </c:pt>
                <c:pt idx="1049">
                  <c:v>0.25638570597613808</c:v>
                </c:pt>
                <c:pt idx="1050">
                  <c:v>0.25534813058370981</c:v>
                </c:pt>
                <c:pt idx="1051">
                  <c:v>0.25432534482053748</c:v>
                </c:pt>
                <c:pt idx="1052">
                  <c:v>0.25330628845381314</c:v>
                </c:pt>
                <c:pt idx="1053">
                  <c:v>0.25231281316845316</c:v>
                </c:pt>
                <c:pt idx="1054">
                  <c:v>0.25131195011734114</c:v>
                </c:pt>
                <c:pt idx="1055">
                  <c:v>0.25036351125944423</c:v>
                </c:pt>
                <c:pt idx="1056">
                  <c:v>0.24940877491738575</c:v>
                </c:pt>
                <c:pt idx="1057">
                  <c:v>0.24854101188698344</c:v>
                </c:pt>
                <c:pt idx="1058">
                  <c:v>0.2476998925760697</c:v>
                </c:pt>
                <c:pt idx="1059">
                  <c:v>0.24695614187282974</c:v>
                </c:pt>
                <c:pt idx="1060">
                  <c:v>0.24627924366058798</c:v>
                </c:pt>
                <c:pt idx="1061">
                  <c:v>0.24571549872208279</c:v>
                </c:pt>
                <c:pt idx="1062">
                  <c:v>0.24524917007869221</c:v>
                </c:pt>
                <c:pt idx="1063">
                  <c:v>0.24489360875404001</c:v>
                </c:pt>
                <c:pt idx="1064">
                  <c:v>0.24466831879398621</c:v>
                </c:pt>
                <c:pt idx="1065">
                  <c:v>0.24455675464468116</c:v>
                </c:pt>
                <c:pt idx="1066">
                  <c:v>0.24457177732056387</c:v>
                </c:pt>
                <c:pt idx="1067">
                  <c:v>0.24470135011724015</c:v>
                </c:pt>
                <c:pt idx="1068">
                  <c:v>0.24492616577930559</c:v>
                </c:pt>
                <c:pt idx="1069">
                  <c:v>0.24522774114339149</c:v>
                </c:pt>
                <c:pt idx="1070">
                  <c:v>0.24556992561064406</c:v>
                </c:pt>
                <c:pt idx="1071">
                  <c:v>0.245985081333053</c:v>
                </c:pt>
                <c:pt idx="1072">
                  <c:v>0.24642216365306288</c:v>
                </c:pt>
                <c:pt idx="1073">
                  <c:v>0.24693083783813119</c:v>
                </c:pt>
                <c:pt idx="1074">
                  <c:v>0.24742445494860044</c:v>
                </c:pt>
                <c:pt idx="1075">
                  <c:v>0.24794807281985667</c:v>
                </c:pt>
                <c:pt idx="1076">
                  <c:v>0.24845874585424901</c:v>
                </c:pt>
                <c:pt idx="1077">
                  <c:v>0.24896467295023358</c:v>
                </c:pt>
                <c:pt idx="1078">
                  <c:v>0.24947127260956625</c:v>
                </c:pt>
                <c:pt idx="1079">
                  <c:v>0.24998603496387103</c:v>
                </c:pt>
                <c:pt idx="1080">
                  <c:v>0.25049231346705186</c:v>
                </c:pt>
                <c:pt idx="1081">
                  <c:v>0.25099678763781835</c:v>
                </c:pt>
                <c:pt idx="1082">
                  <c:v>0.25149892751200936</c:v>
                </c:pt>
                <c:pt idx="1083">
                  <c:v>0.25197969733726794</c:v>
                </c:pt>
                <c:pt idx="1084">
                  <c:v>0.25245588818415005</c:v>
                </c:pt>
                <c:pt idx="1085">
                  <c:v>0.25292867800946461</c:v>
                </c:pt>
                <c:pt idx="1086">
                  <c:v>0.25337357480691597</c:v>
                </c:pt>
                <c:pt idx="1087">
                  <c:v>0.2538032920103151</c:v>
                </c:pt>
                <c:pt idx="1088">
                  <c:v>0.2542248466815123</c:v>
                </c:pt>
                <c:pt idx="1089">
                  <c:v>0.25462470542939158</c:v>
                </c:pt>
                <c:pt idx="1090">
                  <c:v>0.25500484463041539</c:v>
                </c:pt>
                <c:pt idx="1091">
                  <c:v>0.2553622923991376</c:v>
                </c:pt>
                <c:pt idx="1092">
                  <c:v>0.2557012108404273</c:v>
                </c:pt>
                <c:pt idx="1093">
                  <c:v>0.25601397918183949</c:v>
                </c:pt>
                <c:pt idx="1094">
                  <c:v>0.25630433016729509</c:v>
                </c:pt>
                <c:pt idx="1095">
                  <c:v>0.25657037421150319</c:v>
                </c:pt>
                <c:pt idx="1096">
                  <c:v>0.25681972943757031</c:v>
                </c:pt>
                <c:pt idx="1097">
                  <c:v>0.25705030829696873</c:v>
                </c:pt>
                <c:pt idx="1098">
                  <c:v>0.25725493428110019</c:v>
                </c:pt>
                <c:pt idx="1099">
                  <c:v>0.25744391057136845</c:v>
                </c:pt>
                <c:pt idx="1100">
                  <c:v>0.25760884081034746</c:v>
                </c:pt>
                <c:pt idx="1101">
                  <c:v>0.25776345631521452</c:v>
                </c:pt>
                <c:pt idx="1102">
                  <c:v>0.25790691889744677</c:v>
                </c:pt>
                <c:pt idx="1103">
                  <c:v>0.25802581567512461</c:v>
                </c:pt>
                <c:pt idx="1104">
                  <c:v>0.25814121483991975</c:v>
                </c:pt>
                <c:pt idx="1105">
                  <c:v>0.2582489208410445</c:v>
                </c:pt>
                <c:pt idx="1106">
                  <c:v>0.25834310386979198</c:v>
                </c:pt>
                <c:pt idx="1107">
                  <c:v>0.25842654687730143</c:v>
                </c:pt>
                <c:pt idx="1108">
                  <c:v>0.25850648646616003</c:v>
                </c:pt>
                <c:pt idx="1109">
                  <c:v>0.25859868464548469</c:v>
                </c:pt>
                <c:pt idx="1110">
                  <c:v>0.25868651444095508</c:v>
                </c:pt>
                <c:pt idx="1111">
                  <c:v>0.25877736942629703</c:v>
                </c:pt>
                <c:pt idx="1112">
                  <c:v>0.25889434353901908</c:v>
                </c:pt>
                <c:pt idx="1113">
                  <c:v>0.25901216654767706</c:v>
                </c:pt>
                <c:pt idx="1114">
                  <c:v>0.25913429665735666</c:v>
                </c:pt>
                <c:pt idx="1115">
                  <c:v>0.25927647716193974</c:v>
                </c:pt>
                <c:pt idx="1116">
                  <c:v>0.25943018850730276</c:v>
                </c:pt>
                <c:pt idx="1117">
                  <c:v>0.25958564859983807</c:v>
                </c:pt>
                <c:pt idx="1118">
                  <c:v>0.25976261225147462</c:v>
                </c:pt>
                <c:pt idx="1119">
                  <c:v>0.25995401460717066</c:v>
                </c:pt>
                <c:pt idx="1120">
                  <c:v>0.26015292499394588</c:v>
                </c:pt>
                <c:pt idx="1121">
                  <c:v>0.26037538226247675</c:v>
                </c:pt>
                <c:pt idx="1122">
                  <c:v>0.26059198984990606</c:v>
                </c:pt>
                <c:pt idx="1123">
                  <c:v>0.2608157057420265</c:v>
                </c:pt>
                <c:pt idx="1124">
                  <c:v>0.261042637825671</c:v>
                </c:pt>
                <c:pt idx="1125">
                  <c:v>0.26126663475120732</c:v>
                </c:pt>
                <c:pt idx="1126">
                  <c:v>0.26149230654066957</c:v>
                </c:pt>
                <c:pt idx="1127">
                  <c:v>0.26171568803106793</c:v>
                </c:pt>
                <c:pt idx="1128">
                  <c:v>0.26193978218696606</c:v>
                </c:pt>
                <c:pt idx="1129">
                  <c:v>0.26216169016291552</c:v>
                </c:pt>
                <c:pt idx="1130">
                  <c:v>0.26237402413722727</c:v>
                </c:pt>
                <c:pt idx="1131">
                  <c:v>0.26258372601579588</c:v>
                </c:pt>
                <c:pt idx="1132">
                  <c:v>0.26279398592685232</c:v>
                </c:pt>
                <c:pt idx="1133">
                  <c:v>0.26299931384556507</c:v>
                </c:pt>
                <c:pt idx="1134">
                  <c:v>0.26319954890899683</c:v>
                </c:pt>
                <c:pt idx="1135">
                  <c:v>0.26339154507294477</c:v>
                </c:pt>
                <c:pt idx="1136">
                  <c:v>0.26358472440786623</c:v>
                </c:pt>
                <c:pt idx="1137">
                  <c:v>0.26377774169277879</c:v>
                </c:pt>
                <c:pt idx="1138">
                  <c:v>0.26396400376067053</c:v>
                </c:pt>
                <c:pt idx="1139">
                  <c:v>0.26414689977644129</c:v>
                </c:pt>
                <c:pt idx="1140">
                  <c:v>0.26433474040003319</c:v>
                </c:pt>
                <c:pt idx="1141">
                  <c:v>0.26450814146254187</c:v>
                </c:pt>
                <c:pt idx="1142">
                  <c:v>0.26466672338536851</c:v>
                </c:pt>
                <c:pt idx="1143">
                  <c:v>0.26482543727104541</c:v>
                </c:pt>
                <c:pt idx="1144">
                  <c:v>0.26498000824569012</c:v>
                </c:pt>
                <c:pt idx="1145">
                  <c:v>0.26513562532720508</c:v>
                </c:pt>
                <c:pt idx="1146">
                  <c:v>0.26528812533605622</c:v>
                </c:pt>
                <c:pt idx="1147">
                  <c:v>0.26544244590924027</c:v>
                </c:pt>
                <c:pt idx="1148">
                  <c:v>0.26559617049816758</c:v>
                </c:pt>
                <c:pt idx="1149">
                  <c:v>0.26574287904966715</c:v>
                </c:pt>
                <c:pt idx="1150">
                  <c:v>0.26589185579360541</c:v>
                </c:pt>
                <c:pt idx="1151">
                  <c:v>0.26603161737872322</c:v>
                </c:pt>
                <c:pt idx="1152">
                  <c:v>0.26616088338899963</c:v>
                </c:pt>
                <c:pt idx="1153">
                  <c:v>0.2662867443409091</c:v>
                </c:pt>
                <c:pt idx="1154">
                  <c:v>0.26641543001740353</c:v>
                </c:pt>
                <c:pt idx="1155">
                  <c:v>0.26653505884787715</c:v>
                </c:pt>
                <c:pt idx="1156">
                  <c:v>0.26666249861203423</c:v>
                </c:pt>
                <c:pt idx="1157">
                  <c:v>0.26680754173246846</c:v>
                </c:pt>
                <c:pt idx="1158">
                  <c:v>0.26693216517175761</c:v>
                </c:pt>
                <c:pt idx="1159">
                  <c:v>0.26704563786713403</c:v>
                </c:pt>
                <c:pt idx="1160">
                  <c:v>0.26716248640232904</c:v>
                </c:pt>
                <c:pt idx="1161">
                  <c:v>0.26727230803173768</c:v>
                </c:pt>
                <c:pt idx="1162">
                  <c:v>0.26738176715330469</c:v>
                </c:pt>
                <c:pt idx="1163">
                  <c:v>0.26749666901765551</c:v>
                </c:pt>
                <c:pt idx="1164">
                  <c:v>0.26760503204106362</c:v>
                </c:pt>
                <c:pt idx="1165">
                  <c:v>0.26770660158653453</c:v>
                </c:pt>
                <c:pt idx="1166">
                  <c:v>0.26780681482628954</c:v>
                </c:pt>
                <c:pt idx="1167">
                  <c:v>0.26790215203593942</c:v>
                </c:pt>
                <c:pt idx="1168">
                  <c:v>0.2680062235215479</c:v>
                </c:pt>
                <c:pt idx="1169">
                  <c:v>0.26811291435793744</c:v>
                </c:pt>
                <c:pt idx="1170">
                  <c:v>0.26820962786316871</c:v>
                </c:pt>
                <c:pt idx="1171">
                  <c:v>0.26831042680872136</c:v>
                </c:pt>
                <c:pt idx="1172">
                  <c:v>0.26840388327713138</c:v>
                </c:pt>
                <c:pt idx="1173">
                  <c:v>0.26847944772625626</c:v>
                </c:pt>
                <c:pt idx="1174">
                  <c:v>0.26855967016002663</c:v>
                </c:pt>
                <c:pt idx="1175">
                  <c:v>0.26864291545876207</c:v>
                </c:pt>
                <c:pt idx="1176">
                  <c:v>0.26871740011940259</c:v>
                </c:pt>
                <c:pt idx="1177">
                  <c:v>0.26879862624040335</c:v>
                </c:pt>
                <c:pt idx="1178">
                  <c:v>0.26887705620387181</c:v>
                </c:pt>
                <c:pt idx="1179">
                  <c:v>0.26894627880134253</c:v>
                </c:pt>
                <c:pt idx="1180">
                  <c:v>0.26901234047489297</c:v>
                </c:pt>
                <c:pt idx="1181">
                  <c:v>0.26908619514399607</c:v>
                </c:pt>
                <c:pt idx="1182">
                  <c:v>0.26916463282606951</c:v>
                </c:pt>
                <c:pt idx="1183">
                  <c:v>0.26923973706622334</c:v>
                </c:pt>
                <c:pt idx="1184">
                  <c:v>0.26931349318030623</c:v>
                </c:pt>
                <c:pt idx="1185">
                  <c:v>0.26937783811345528</c:v>
                </c:pt>
                <c:pt idx="1186">
                  <c:v>0.26944378198198848</c:v>
                </c:pt>
                <c:pt idx="1187">
                  <c:v>0.26951234097855853</c:v>
                </c:pt>
                <c:pt idx="1188">
                  <c:v>0.26958918285541772</c:v>
                </c:pt>
                <c:pt idx="1189">
                  <c:v>0.26965767246058719</c:v>
                </c:pt>
                <c:pt idx="1190">
                  <c:v>0.26972663964282489</c:v>
                </c:pt>
                <c:pt idx="1191">
                  <c:v>0.26978285493757426</c:v>
                </c:pt>
                <c:pt idx="1192">
                  <c:v>0.2698256813999737</c:v>
                </c:pt>
                <c:pt idx="1193">
                  <c:v>0.26988005376846586</c:v>
                </c:pt>
                <c:pt idx="1194">
                  <c:v>0.26993221822109609</c:v>
                </c:pt>
                <c:pt idx="1195">
                  <c:v>0.26998471032130028</c:v>
                </c:pt>
                <c:pt idx="1196">
                  <c:v>0.270047588065988</c:v>
                </c:pt>
                <c:pt idx="1197">
                  <c:v>0.27010758281590502</c:v>
                </c:pt>
                <c:pt idx="1198">
                  <c:v>0.27016060461266184</c:v>
                </c:pt>
                <c:pt idx="1199">
                  <c:v>0.27022089921044601</c:v>
                </c:pt>
                <c:pt idx="1200">
                  <c:v>0.27027435942303407</c:v>
                </c:pt>
                <c:pt idx="1201">
                  <c:v>0.27032437666948711</c:v>
                </c:pt>
                <c:pt idx="1202">
                  <c:v>0.27038674502227028</c:v>
                </c:pt>
                <c:pt idx="1203">
                  <c:v>0.27043340928351728</c:v>
                </c:pt>
                <c:pt idx="1204">
                  <c:v>0.27047354146601704</c:v>
                </c:pt>
                <c:pt idx="1205">
                  <c:v>0.27052280928489808</c:v>
                </c:pt>
                <c:pt idx="1206">
                  <c:v>0.27056356767869555</c:v>
                </c:pt>
                <c:pt idx="1207">
                  <c:v>0.27061914978574159</c:v>
                </c:pt>
                <c:pt idx="1208">
                  <c:v>0.27068194152572173</c:v>
                </c:pt>
                <c:pt idx="1209">
                  <c:v>0.27073803303114402</c:v>
                </c:pt>
                <c:pt idx="1210">
                  <c:v>0.27078527046314571</c:v>
                </c:pt>
                <c:pt idx="1211">
                  <c:v>0.27080940292910044</c:v>
                </c:pt>
                <c:pt idx="1212">
                  <c:v>0.2708367879225696</c:v>
                </c:pt>
                <c:pt idx="1213">
                  <c:v>0.27087435991733994</c:v>
                </c:pt>
                <c:pt idx="1214">
                  <c:v>0.27089815114120952</c:v>
                </c:pt>
                <c:pt idx="1215">
                  <c:v>0.27093340777750968</c:v>
                </c:pt>
                <c:pt idx="1216">
                  <c:v>0.27097616493555837</c:v>
                </c:pt>
                <c:pt idx="1217">
                  <c:v>0.27099990382095007</c:v>
                </c:pt>
                <c:pt idx="1218">
                  <c:v>0.27103514066676482</c:v>
                </c:pt>
                <c:pt idx="1219">
                  <c:v>0.27106899234681614</c:v>
                </c:pt>
                <c:pt idx="1220">
                  <c:v>0.27110106238060977</c:v>
                </c:pt>
                <c:pt idx="1221">
                  <c:v>0.27113893035138731</c:v>
                </c:pt>
                <c:pt idx="1222">
                  <c:v>0.27117782960338926</c:v>
                </c:pt>
                <c:pt idx="1223">
                  <c:v>0.27121973035442698</c:v>
                </c:pt>
                <c:pt idx="1224">
                  <c:v>0.27125688056098257</c:v>
                </c:pt>
                <c:pt idx="1225">
                  <c:v>0.2712897996544692</c:v>
                </c:pt>
                <c:pt idx="1226">
                  <c:v>0.27131527196390842</c:v>
                </c:pt>
                <c:pt idx="1227">
                  <c:v>0.27133881217773942</c:v>
                </c:pt>
                <c:pt idx="1228">
                  <c:v>0.27137115344305646</c:v>
                </c:pt>
                <c:pt idx="1229">
                  <c:v>0.27140231613823707</c:v>
                </c:pt>
                <c:pt idx="1230">
                  <c:v>0.27143303630828131</c:v>
                </c:pt>
                <c:pt idx="1231">
                  <c:v>0.27147073351763096</c:v>
                </c:pt>
                <c:pt idx="1232">
                  <c:v>0.2715005778055109</c:v>
                </c:pt>
                <c:pt idx="1233">
                  <c:v>0.27152164362371717</c:v>
                </c:pt>
                <c:pt idx="1234">
                  <c:v>0.27154219154064696</c:v>
                </c:pt>
                <c:pt idx="1235">
                  <c:v>0.27156613058352536</c:v>
                </c:pt>
                <c:pt idx="1236">
                  <c:v>0.27158792410101773</c:v>
                </c:pt>
                <c:pt idx="1237">
                  <c:v>0.2716095031577212</c:v>
                </c:pt>
                <c:pt idx="1238">
                  <c:v>0.2716373988992421</c:v>
                </c:pt>
                <c:pt idx="1239">
                  <c:v>0.27166985328770893</c:v>
                </c:pt>
                <c:pt idx="1240">
                  <c:v>0.27171310244942054</c:v>
                </c:pt>
                <c:pt idx="1241">
                  <c:v>0.27174421149306882</c:v>
                </c:pt>
                <c:pt idx="1242">
                  <c:v>0.27176750474458977</c:v>
                </c:pt>
                <c:pt idx="1243">
                  <c:v>0.2717906369713608</c:v>
                </c:pt>
                <c:pt idx="1244">
                  <c:v>0.27181159660665527</c:v>
                </c:pt>
                <c:pt idx="1245">
                  <c:v>0.2718317790364087</c:v>
                </c:pt>
                <c:pt idx="1246">
                  <c:v>0.27185476694474214</c:v>
                </c:pt>
                <c:pt idx="1247">
                  <c:v>0.27188563390129694</c:v>
                </c:pt>
                <c:pt idx="1248">
                  <c:v>0.27189877005107543</c:v>
                </c:pt>
                <c:pt idx="1249">
                  <c:v>0.27190079639725478</c:v>
                </c:pt>
                <c:pt idx="1250">
                  <c:v>0.27192204005204479</c:v>
                </c:pt>
                <c:pt idx="1251">
                  <c:v>0.27194092281540411</c:v>
                </c:pt>
                <c:pt idx="1252">
                  <c:v>0.27196051110810393</c:v>
                </c:pt>
                <c:pt idx="1253">
                  <c:v>0.27198617424401772</c:v>
                </c:pt>
                <c:pt idx="1254">
                  <c:v>0.2720099565084822</c:v>
                </c:pt>
                <c:pt idx="1255">
                  <c:v>0.27202108021944843</c:v>
                </c:pt>
                <c:pt idx="1256">
                  <c:v>0.27202874345470013</c:v>
                </c:pt>
                <c:pt idx="1257">
                  <c:v>0.27204284974261111</c:v>
                </c:pt>
                <c:pt idx="1258">
                  <c:v>0.27206419263769294</c:v>
                </c:pt>
                <c:pt idx="1259">
                  <c:v>0.27207854503218548</c:v>
                </c:pt>
                <c:pt idx="1260">
                  <c:v>0.27208812247535241</c:v>
                </c:pt>
                <c:pt idx="1261">
                  <c:v>0.27209865324099802</c:v>
                </c:pt>
                <c:pt idx="1262">
                  <c:v>0.27210078550936934</c:v>
                </c:pt>
                <c:pt idx="1263">
                  <c:v>0.27211354756954287</c:v>
                </c:pt>
                <c:pt idx="1264">
                  <c:v>0.27213039219254154</c:v>
                </c:pt>
                <c:pt idx="1265">
                  <c:v>0.27215104329038203</c:v>
                </c:pt>
                <c:pt idx="1266">
                  <c:v>0.2721858317599678</c:v>
                </c:pt>
                <c:pt idx="1267">
                  <c:v>0.27221264583613825</c:v>
                </c:pt>
                <c:pt idx="1268">
                  <c:v>0.27224099567800025</c:v>
                </c:pt>
                <c:pt idx="1269">
                  <c:v>0.27227076322094018</c:v>
                </c:pt>
                <c:pt idx="1270">
                  <c:v>0.27228909900442344</c:v>
                </c:pt>
                <c:pt idx="1271">
                  <c:v>0.27231612056355026</c:v>
                </c:pt>
                <c:pt idx="1272">
                  <c:v>0.27234950879984426</c:v>
                </c:pt>
                <c:pt idx="1273">
                  <c:v>0.27237389105383297</c:v>
                </c:pt>
                <c:pt idx="1274">
                  <c:v>0.27239310893412699</c:v>
                </c:pt>
                <c:pt idx="1275">
                  <c:v>0.27242564435624372</c:v>
                </c:pt>
                <c:pt idx="1276">
                  <c:v>0.27247050012847479</c:v>
                </c:pt>
                <c:pt idx="1277">
                  <c:v>0.27251107168962502</c:v>
                </c:pt>
                <c:pt idx="1278">
                  <c:v>0.27256249666956517</c:v>
                </c:pt>
                <c:pt idx="1279">
                  <c:v>0.27259396795141067</c:v>
                </c:pt>
                <c:pt idx="1280">
                  <c:v>0.27259905481010355</c:v>
                </c:pt>
                <c:pt idx="1281">
                  <c:v>0.27261803550183755</c:v>
                </c:pt>
                <c:pt idx="1282">
                  <c:v>0.27263875441979807</c:v>
                </c:pt>
                <c:pt idx="1283">
                  <c:v>0.2726591505070694</c:v>
                </c:pt>
                <c:pt idx="1284">
                  <c:v>0.27268188826180456</c:v>
                </c:pt>
                <c:pt idx="1285">
                  <c:v>0.27270320022264122</c:v>
                </c:pt>
                <c:pt idx="1286">
                  <c:v>0.27271246086819356</c:v>
                </c:pt>
                <c:pt idx="1287">
                  <c:v>0.27271694252907969</c:v>
                </c:pt>
                <c:pt idx="1288">
                  <c:v>0.27273023413820002</c:v>
                </c:pt>
                <c:pt idx="1289">
                  <c:v>0.2727552307495375</c:v>
                </c:pt>
                <c:pt idx="1290">
                  <c:v>0.2727787431874496</c:v>
                </c:pt>
                <c:pt idx="1291">
                  <c:v>0.27280649150401365</c:v>
                </c:pt>
                <c:pt idx="1292">
                  <c:v>0.27283458633935026</c:v>
                </c:pt>
                <c:pt idx="1293">
                  <c:v>0.27286195882402464</c:v>
                </c:pt>
                <c:pt idx="1294">
                  <c:v>0.27288797030511425</c:v>
                </c:pt>
                <c:pt idx="1295">
                  <c:v>0.27291327718232755</c:v>
                </c:pt>
                <c:pt idx="1296">
                  <c:v>0.27293745737812553</c:v>
                </c:pt>
                <c:pt idx="1297">
                  <c:v>0.27295581191432583</c:v>
                </c:pt>
                <c:pt idx="1298">
                  <c:v>0.27297778262761624</c:v>
                </c:pt>
                <c:pt idx="1299">
                  <c:v>0.2730080852505537</c:v>
                </c:pt>
                <c:pt idx="1300">
                  <c:v>0.27303379551744911</c:v>
                </c:pt>
                <c:pt idx="1301">
                  <c:v>0.27306036248003496</c:v>
                </c:pt>
                <c:pt idx="1302">
                  <c:v>0.27309882181095801</c:v>
                </c:pt>
                <c:pt idx="1303">
                  <c:v>0.27313762694760579</c:v>
                </c:pt>
                <c:pt idx="1304">
                  <c:v>0.27316642871046598</c:v>
                </c:pt>
                <c:pt idx="1305">
                  <c:v>0.27319633077741606</c:v>
                </c:pt>
                <c:pt idx="1306">
                  <c:v>0.27321802141866403</c:v>
                </c:pt>
                <c:pt idx="1307">
                  <c:v>0.27323403199199275</c:v>
                </c:pt>
                <c:pt idx="1308">
                  <c:v>0.27326591491065283</c:v>
                </c:pt>
                <c:pt idx="1309">
                  <c:v>0.27329451593501358</c:v>
                </c:pt>
                <c:pt idx="1310">
                  <c:v>0.27333034585531596</c:v>
                </c:pt>
                <c:pt idx="1311">
                  <c:v>0.27337758902083775</c:v>
                </c:pt>
                <c:pt idx="1312">
                  <c:v>0.27340001408561415</c:v>
                </c:pt>
                <c:pt idx="1313">
                  <c:v>0.27342123360215681</c:v>
                </c:pt>
                <c:pt idx="1314">
                  <c:v>0.27345142249019455</c:v>
                </c:pt>
                <c:pt idx="1315">
                  <c:v>0.27347729320765241</c:v>
                </c:pt>
                <c:pt idx="1316">
                  <c:v>0.27350996760362356</c:v>
                </c:pt>
                <c:pt idx="1317">
                  <c:v>0.27354745755075166</c:v>
                </c:pt>
                <c:pt idx="1318">
                  <c:v>0.27357604753377512</c:v>
                </c:pt>
                <c:pt idx="1319">
                  <c:v>0.27358808777795046</c:v>
                </c:pt>
                <c:pt idx="1320">
                  <c:v>0.27360611982018512</c:v>
                </c:pt>
                <c:pt idx="1321">
                  <c:v>0.27363404535455305</c:v>
                </c:pt>
                <c:pt idx="1322">
                  <c:v>0.27365803614216394</c:v>
                </c:pt>
                <c:pt idx="1323">
                  <c:v>0.27369307326588466</c:v>
                </c:pt>
                <c:pt idx="1324">
                  <c:v>0.27372702572075702</c:v>
                </c:pt>
                <c:pt idx="1325">
                  <c:v>0.27375654881280237</c:v>
                </c:pt>
                <c:pt idx="1326">
                  <c:v>0.27378458763695951</c:v>
                </c:pt>
                <c:pt idx="1327">
                  <c:v>0.27380236827792709</c:v>
                </c:pt>
                <c:pt idx="1328">
                  <c:v>0.27382894977761818</c:v>
                </c:pt>
                <c:pt idx="1329">
                  <c:v>0.27385478094934751</c:v>
                </c:pt>
                <c:pt idx="1330">
                  <c:v>0.27388856001673401</c:v>
                </c:pt>
                <c:pt idx="1331">
                  <c:v>0.27392888578506835</c:v>
                </c:pt>
                <c:pt idx="1332">
                  <c:v>0.27397155232881554</c:v>
                </c:pt>
                <c:pt idx="1333">
                  <c:v>0.27402463178398245</c:v>
                </c:pt>
                <c:pt idx="1334">
                  <c:v>0.27407079322756067</c:v>
                </c:pt>
                <c:pt idx="1335">
                  <c:v>0.27411618820153411</c:v>
                </c:pt>
                <c:pt idx="1336">
                  <c:v>0.2741586917905014</c:v>
                </c:pt>
                <c:pt idx="1337">
                  <c:v>0.27419518359242906</c:v>
                </c:pt>
                <c:pt idx="1338">
                  <c:v>0.27423918264763208</c:v>
                </c:pt>
                <c:pt idx="1339">
                  <c:v>0.27429184532313294</c:v>
                </c:pt>
                <c:pt idx="1340">
                  <c:v>0.27433574059344829</c:v>
                </c:pt>
                <c:pt idx="1341">
                  <c:v>0.27437651683649883</c:v>
                </c:pt>
                <c:pt idx="1342">
                  <c:v>0.27441445594180941</c:v>
                </c:pt>
                <c:pt idx="1343">
                  <c:v>0.27444784199733641</c:v>
                </c:pt>
                <c:pt idx="1344">
                  <c:v>0.27447866474266536</c:v>
                </c:pt>
                <c:pt idx="1345">
                  <c:v>0.27450685331011165</c:v>
                </c:pt>
                <c:pt idx="1346">
                  <c:v>0.27453114971863779</c:v>
                </c:pt>
                <c:pt idx="1347">
                  <c:v>0.27455236912623265</c:v>
                </c:pt>
                <c:pt idx="1348">
                  <c:v>0.27456536859920538</c:v>
                </c:pt>
                <c:pt idx="1349">
                  <c:v>0.27456865870330843</c:v>
                </c:pt>
                <c:pt idx="1350">
                  <c:v>0.27458088466766173</c:v>
                </c:pt>
                <c:pt idx="1351">
                  <c:v>0.27459821103229742</c:v>
                </c:pt>
                <c:pt idx="1352">
                  <c:v>0.27459896567267067</c:v>
                </c:pt>
                <c:pt idx="1353">
                  <c:v>0.27459182635640006</c:v>
                </c:pt>
                <c:pt idx="1354">
                  <c:v>0.27459140944062949</c:v>
                </c:pt>
                <c:pt idx="1355">
                  <c:v>0.27458318743533233</c:v>
                </c:pt>
                <c:pt idx="1356">
                  <c:v>0.27457940873716041</c:v>
                </c:pt>
                <c:pt idx="1357">
                  <c:v>0.27458575818208525</c:v>
                </c:pt>
                <c:pt idx="1358">
                  <c:v>0.27459674273735213</c:v>
                </c:pt>
                <c:pt idx="1359">
                  <c:v>0.27458734841815258</c:v>
                </c:pt>
                <c:pt idx="1360">
                  <c:v>0.27456302197095805</c:v>
                </c:pt>
                <c:pt idx="1361">
                  <c:v>0.27455291548074939</c:v>
                </c:pt>
                <c:pt idx="1362">
                  <c:v>0.27454464863598033</c:v>
                </c:pt>
                <c:pt idx="1363">
                  <c:v>0.27454843616295715</c:v>
                </c:pt>
                <c:pt idx="1364">
                  <c:v>0.27455959590890638</c:v>
                </c:pt>
                <c:pt idx="1365">
                  <c:v>0.27454992163906411</c:v>
                </c:pt>
                <c:pt idx="1366">
                  <c:v>0.27453166996385386</c:v>
                </c:pt>
                <c:pt idx="1367">
                  <c:v>0.27452297834409983</c:v>
                </c:pt>
                <c:pt idx="1368">
                  <c:v>0.27451472865042276</c:v>
                </c:pt>
                <c:pt idx="1369">
                  <c:v>0.2744932480753321</c:v>
                </c:pt>
                <c:pt idx="1370">
                  <c:v>0.27446946260370553</c:v>
                </c:pt>
                <c:pt idx="1371">
                  <c:v>0.27443322377214602</c:v>
                </c:pt>
                <c:pt idx="1372">
                  <c:v>0.27438051521341111</c:v>
                </c:pt>
                <c:pt idx="1373">
                  <c:v>0.27434011236324901</c:v>
                </c:pt>
                <c:pt idx="1374">
                  <c:v>0.27430780189750842</c:v>
                </c:pt>
                <c:pt idx="1375">
                  <c:v>0.27425289168753691</c:v>
                </c:pt>
                <c:pt idx="1376">
                  <c:v>0.27417893410905941</c:v>
                </c:pt>
                <c:pt idx="1377">
                  <c:v>0.27411368799634334</c:v>
                </c:pt>
                <c:pt idx="1378">
                  <c:v>0.27405298482241602</c:v>
                </c:pt>
                <c:pt idx="1379">
                  <c:v>0.27398225821549033</c:v>
                </c:pt>
                <c:pt idx="1380">
                  <c:v>0.27392265157299339</c:v>
                </c:pt>
                <c:pt idx="1381">
                  <c:v>0.27385257258870294</c:v>
                </c:pt>
                <c:pt idx="1382">
                  <c:v>0.27375099493572597</c:v>
                </c:pt>
                <c:pt idx="1383">
                  <c:v>0.27367267120890509</c:v>
                </c:pt>
                <c:pt idx="1384">
                  <c:v>0.27361430645975693</c:v>
                </c:pt>
                <c:pt idx="1385">
                  <c:v>0.27353404348189297</c:v>
                </c:pt>
                <c:pt idx="1386">
                  <c:v>0.27344718768410908</c:v>
                </c:pt>
                <c:pt idx="1387">
                  <c:v>0.27335698580678597</c:v>
                </c:pt>
                <c:pt idx="1388">
                  <c:v>0.27324909299205963</c:v>
                </c:pt>
                <c:pt idx="1389">
                  <c:v>0.27315212275471179</c:v>
                </c:pt>
                <c:pt idx="1390">
                  <c:v>0.2730770661072745</c:v>
                </c:pt>
                <c:pt idx="1391">
                  <c:v>0.27299905245520284</c:v>
                </c:pt>
                <c:pt idx="1392">
                  <c:v>0.27292081916691352</c:v>
                </c:pt>
                <c:pt idx="1393">
                  <c:v>0.27284438131259886</c:v>
                </c:pt>
                <c:pt idx="1394">
                  <c:v>0.2727731026569658</c:v>
                </c:pt>
                <c:pt idx="1395">
                  <c:v>0.27269778777334558</c:v>
                </c:pt>
                <c:pt idx="1396">
                  <c:v>0.27262158599329006</c:v>
                </c:pt>
                <c:pt idx="1397">
                  <c:v>0.27254130127947601</c:v>
                </c:pt>
                <c:pt idx="1398">
                  <c:v>0.27245634314489164</c:v>
                </c:pt>
                <c:pt idx="1399">
                  <c:v>0.27237832139852275</c:v>
                </c:pt>
                <c:pt idx="1400">
                  <c:v>0.27230103650093485</c:v>
                </c:pt>
                <c:pt idx="1401">
                  <c:v>0.27222090169384772</c:v>
                </c:pt>
                <c:pt idx="1402">
                  <c:v>0.27214717514275705</c:v>
                </c:pt>
                <c:pt idx="1403">
                  <c:v>0.27206864248640683</c:v>
                </c:pt>
                <c:pt idx="1404">
                  <c:v>0.27198087928705467</c:v>
                </c:pt>
                <c:pt idx="1405">
                  <c:v>0.27190089264568656</c:v>
                </c:pt>
                <c:pt idx="1406">
                  <c:v>0.27182394121158421</c:v>
                </c:pt>
                <c:pt idx="1407">
                  <c:v>0.27174573232071747</c:v>
                </c:pt>
                <c:pt idx="1408">
                  <c:v>0.2716714365547046</c:v>
                </c:pt>
                <c:pt idx="1409">
                  <c:v>0.27158749208513661</c:v>
                </c:pt>
                <c:pt idx="1410">
                  <c:v>0.27149525930957069</c:v>
                </c:pt>
                <c:pt idx="1411">
                  <c:v>0.27142212450970676</c:v>
                </c:pt>
                <c:pt idx="1412">
                  <c:v>0.27135134631767333</c:v>
                </c:pt>
                <c:pt idx="1413">
                  <c:v>0.27128080614284822</c:v>
                </c:pt>
                <c:pt idx="1414">
                  <c:v>0.27123231243600016</c:v>
                </c:pt>
                <c:pt idx="1415">
                  <c:v>0.27115019736957385</c:v>
                </c:pt>
                <c:pt idx="1416">
                  <c:v>0.27104458404516391</c:v>
                </c:pt>
                <c:pt idx="1417">
                  <c:v>0.27095272667323239</c:v>
                </c:pt>
                <c:pt idx="1418">
                  <c:v>0.27085442444832503</c:v>
                </c:pt>
                <c:pt idx="1419">
                  <c:v>0.2707623438320399</c:v>
                </c:pt>
                <c:pt idx="1420">
                  <c:v>0.27067613634655485</c:v>
                </c:pt>
                <c:pt idx="1421">
                  <c:v>0.27058947561019586</c:v>
                </c:pt>
                <c:pt idx="1422">
                  <c:v>0.27049658940643423</c:v>
                </c:pt>
                <c:pt idx="1423">
                  <c:v>0.27041933311150923</c:v>
                </c:pt>
                <c:pt idx="1424">
                  <c:v>0.27034640831118095</c:v>
                </c:pt>
                <c:pt idx="1425">
                  <c:v>0.27027729371200732</c:v>
                </c:pt>
                <c:pt idx="1426">
                  <c:v>0.27021384459161907</c:v>
                </c:pt>
                <c:pt idx="1427">
                  <c:v>0.27014317606538024</c:v>
                </c:pt>
                <c:pt idx="1428">
                  <c:v>0.27009052405680239</c:v>
                </c:pt>
                <c:pt idx="1429">
                  <c:v>0.27001969828112488</c:v>
                </c:pt>
                <c:pt idx="1430">
                  <c:v>0.26993380093309088</c:v>
                </c:pt>
                <c:pt idx="1431">
                  <c:v>0.26986434613548821</c:v>
                </c:pt>
                <c:pt idx="1432">
                  <c:v>0.26978606057260812</c:v>
                </c:pt>
                <c:pt idx="1433">
                  <c:v>0.26972987944089416</c:v>
                </c:pt>
                <c:pt idx="1434">
                  <c:v>0.26971087398590504</c:v>
                </c:pt>
                <c:pt idx="1435">
                  <c:v>0.26968200714147178</c:v>
                </c:pt>
                <c:pt idx="1436">
                  <c:v>0.26963584295894244</c:v>
                </c:pt>
                <c:pt idx="1437">
                  <c:v>0.26958207760185054</c:v>
                </c:pt>
                <c:pt idx="1438">
                  <c:v>0.2695332277203461</c:v>
                </c:pt>
                <c:pt idx="1439">
                  <c:v>0.26949931573702568</c:v>
                </c:pt>
                <c:pt idx="1440">
                  <c:v>0.26946853549275929</c:v>
                </c:pt>
                <c:pt idx="1441">
                  <c:v>0.26943374088962785</c:v>
                </c:pt>
                <c:pt idx="1442">
                  <c:v>0.26943324258620344</c:v>
                </c:pt>
                <c:pt idx="1443">
                  <c:v>0.26939552236285097</c:v>
                </c:pt>
                <c:pt idx="1444">
                  <c:v>0.26935218883178619</c:v>
                </c:pt>
                <c:pt idx="1445">
                  <c:v>0.26934802398059371</c:v>
                </c:pt>
                <c:pt idx="1446">
                  <c:v>0.26932636768426038</c:v>
                </c:pt>
                <c:pt idx="1447">
                  <c:v>0.2693237328754679</c:v>
                </c:pt>
                <c:pt idx="1448">
                  <c:v>0.26935785050941169</c:v>
                </c:pt>
                <c:pt idx="1449">
                  <c:v>0.26935595205950097</c:v>
                </c:pt>
                <c:pt idx="1450">
                  <c:v>0.26933324637773853</c:v>
                </c:pt>
                <c:pt idx="1451">
                  <c:v>0.26936232444049885</c:v>
                </c:pt>
                <c:pt idx="1452">
                  <c:v>0.26934553157978858</c:v>
                </c:pt>
                <c:pt idx="1453">
                  <c:v>0.26933981058637513</c:v>
                </c:pt>
                <c:pt idx="1454">
                  <c:v>0.26941672237898184</c:v>
                </c:pt>
                <c:pt idx="1455">
                  <c:v>0.26947336956131845</c:v>
                </c:pt>
                <c:pt idx="1456">
                  <c:v>0.26949703847789308</c:v>
                </c:pt>
                <c:pt idx="1457">
                  <c:v>0.26953857995159769</c:v>
                </c:pt>
                <c:pt idx="1458">
                  <c:v>0.26955692350295668</c:v>
                </c:pt>
                <c:pt idx="1459">
                  <c:v>0.26959643717439591</c:v>
                </c:pt>
                <c:pt idx="1460">
                  <c:v>0.26963209964859275</c:v>
                </c:pt>
                <c:pt idx="1461">
                  <c:v>0.26968225650642513</c:v>
                </c:pt>
                <c:pt idx="1462">
                  <c:v>0.26971534483295884</c:v>
                </c:pt>
                <c:pt idx="1463">
                  <c:v>0.26971741340246863</c:v>
                </c:pt>
                <c:pt idx="1464">
                  <c:v>0.26967917025325766</c:v>
                </c:pt>
                <c:pt idx="1465">
                  <c:v>0.26968625473518376</c:v>
                </c:pt>
                <c:pt idx="1466">
                  <c:v>0.26969983509609791</c:v>
                </c:pt>
                <c:pt idx="1467">
                  <c:v>0.26971999485890658</c:v>
                </c:pt>
                <c:pt idx="1468">
                  <c:v>0.2697934614391615</c:v>
                </c:pt>
                <c:pt idx="1469">
                  <c:v>0.26984460708884223</c:v>
                </c:pt>
                <c:pt idx="1470">
                  <c:v>0.26987465221554413</c:v>
                </c:pt>
                <c:pt idx="1471">
                  <c:v>0.26991727466296561</c:v>
                </c:pt>
                <c:pt idx="1472">
                  <c:v>0.2699984709207115</c:v>
                </c:pt>
                <c:pt idx="1473">
                  <c:v>0.27003097018197503</c:v>
                </c:pt>
                <c:pt idx="1474">
                  <c:v>0.27003476069933829</c:v>
                </c:pt>
                <c:pt idx="1475">
                  <c:v>0.27007784998196155</c:v>
                </c:pt>
                <c:pt idx="1476">
                  <c:v>0.27008357936548899</c:v>
                </c:pt>
                <c:pt idx="1477">
                  <c:v>0.27008787234074838</c:v>
                </c:pt>
                <c:pt idx="1478">
                  <c:v>0.27008658401882496</c:v>
                </c:pt>
                <c:pt idx="1479">
                  <c:v>0.27007992518114932</c:v>
                </c:pt>
                <c:pt idx="1480">
                  <c:v>0.27007599916162839</c:v>
                </c:pt>
                <c:pt idx="1481">
                  <c:v>0.27007457751409197</c:v>
                </c:pt>
                <c:pt idx="1482">
                  <c:v>0.27006937386052698</c:v>
                </c:pt>
                <c:pt idx="1483">
                  <c:v>0.27008403469463232</c:v>
                </c:pt>
                <c:pt idx="1484">
                  <c:v>0.27006638772102337</c:v>
                </c:pt>
                <c:pt idx="1485">
                  <c:v>0.27004296463601868</c:v>
                </c:pt>
                <c:pt idx="1486">
                  <c:v>0.27001054032218019</c:v>
                </c:pt>
                <c:pt idx="1487">
                  <c:v>0.26997887161275419</c:v>
                </c:pt>
                <c:pt idx="1488">
                  <c:v>0.26997067417921983</c:v>
                </c:pt>
                <c:pt idx="1489">
                  <c:v>0.26991891902906734</c:v>
                </c:pt>
                <c:pt idx="1490">
                  <c:v>0.26986225175124912</c:v>
                </c:pt>
                <c:pt idx="1491">
                  <c:v>0.26976027256396462</c:v>
                </c:pt>
                <c:pt idx="1492">
                  <c:v>0.26965533703507932</c:v>
                </c:pt>
                <c:pt idx="1493">
                  <c:v>0.26954522285200327</c:v>
                </c:pt>
                <c:pt idx="1494">
                  <c:v>0.26943645362458568</c:v>
                </c:pt>
                <c:pt idx="1495">
                  <c:v>0.26935528371159606</c:v>
                </c:pt>
                <c:pt idx="1496">
                  <c:v>0.26924412786996021</c:v>
                </c:pt>
                <c:pt idx="1497">
                  <c:v>0.26912310037367265</c:v>
                </c:pt>
                <c:pt idx="1498">
                  <c:v>0.26898447454014673</c:v>
                </c:pt>
                <c:pt idx="1499">
                  <c:v>0.26882010869890072</c:v>
                </c:pt>
                <c:pt idx="1500">
                  <c:v>0.2686564476720304</c:v>
                </c:pt>
                <c:pt idx="1501">
                  <c:v>0.26847730979025086</c:v>
                </c:pt>
                <c:pt idx="1502">
                  <c:v>0.2682916017568997</c:v>
                </c:pt>
                <c:pt idx="1503">
                  <c:v>0.26806672293017486</c:v>
                </c:pt>
                <c:pt idx="1504">
                  <c:v>0.26784665830049209</c:v>
                </c:pt>
                <c:pt idx="1505">
                  <c:v>0.26760447333366316</c:v>
                </c:pt>
                <c:pt idx="1506">
                  <c:v>0.2673426087312854</c:v>
                </c:pt>
                <c:pt idx="1507">
                  <c:v>0.26705575231694839</c:v>
                </c:pt>
                <c:pt idx="1508">
                  <c:v>0.26675383187628382</c:v>
                </c:pt>
                <c:pt idx="1509">
                  <c:v>0.26643102594085866</c:v>
                </c:pt>
                <c:pt idx="1510">
                  <c:v>0.2660944839856258</c:v>
                </c:pt>
                <c:pt idx="1511">
                  <c:v>0.265709347182505</c:v>
                </c:pt>
                <c:pt idx="1512">
                  <c:v>0.26530454958930128</c:v>
                </c:pt>
                <c:pt idx="1513">
                  <c:v>0.26490361482099817</c:v>
                </c:pt>
                <c:pt idx="1514">
                  <c:v>0.26440752392144728</c:v>
                </c:pt>
                <c:pt idx="1515">
                  <c:v>0.26389846060284228</c:v>
                </c:pt>
                <c:pt idx="1516">
                  <c:v>0.26331663209574302</c:v>
                </c:pt>
                <c:pt idx="1517">
                  <c:v>0.26267858881070311</c:v>
                </c:pt>
                <c:pt idx="1518">
                  <c:v>0.26198508662013348</c:v>
                </c:pt>
                <c:pt idx="1519">
                  <c:v>0.26126157580728365</c:v>
                </c:pt>
                <c:pt idx="1520">
                  <c:v>0.26042337345919214</c:v>
                </c:pt>
                <c:pt idx="1521">
                  <c:v>0.25950884334726237</c:v>
                </c:pt>
                <c:pt idx="1522">
                  <c:v>0.25854085743437932</c:v>
                </c:pt>
                <c:pt idx="1523">
                  <c:v>0.25744508081023648</c:v>
                </c:pt>
                <c:pt idx="1524">
                  <c:v>0.25627475236427871</c:v>
                </c:pt>
                <c:pt idx="1525">
                  <c:v>0.25504244275862326</c:v>
                </c:pt>
                <c:pt idx="1526">
                  <c:v>0.25374244638833016</c:v>
                </c:pt>
                <c:pt idx="1527">
                  <c:v>0.25237184278920549</c:v>
                </c:pt>
                <c:pt idx="1528">
                  <c:v>0.25096715907114581</c:v>
                </c:pt>
                <c:pt idx="1529">
                  <c:v>0.24943130750301437</c:v>
                </c:pt>
                <c:pt idx="1530">
                  <c:v>0.24782822463846277</c:v>
                </c:pt>
                <c:pt idx="1531">
                  <c:v>0.24612776513506432</c:v>
                </c:pt>
                <c:pt idx="1532">
                  <c:v>0.24430883358871416</c:v>
                </c:pt>
                <c:pt idx="1533">
                  <c:v>0.24239883759751155</c:v>
                </c:pt>
                <c:pt idx="1534">
                  <c:v>0.2404699101182374</c:v>
                </c:pt>
                <c:pt idx="1535">
                  <c:v>0.23837699942696364</c:v>
                </c:pt>
                <c:pt idx="1536">
                  <c:v>0.23618897655781426</c:v>
                </c:pt>
                <c:pt idx="1537">
                  <c:v>0.23390508724058331</c:v>
                </c:pt>
                <c:pt idx="1538">
                  <c:v>0.23151485873862279</c:v>
                </c:pt>
                <c:pt idx="1539">
                  <c:v>0.22892720901515529</c:v>
                </c:pt>
                <c:pt idx="1540">
                  <c:v>0.22636889748064928</c:v>
                </c:pt>
                <c:pt idx="1541">
                  <c:v>0.22366959560181446</c:v>
                </c:pt>
                <c:pt idx="1542">
                  <c:v>0.22101179082696784</c:v>
                </c:pt>
                <c:pt idx="1543">
                  <c:v>0.21833912081109288</c:v>
                </c:pt>
                <c:pt idx="1544">
                  <c:v>0.21565091745875761</c:v>
                </c:pt>
                <c:pt idx="1545">
                  <c:v>0.21301875049248473</c:v>
                </c:pt>
                <c:pt idx="1546">
                  <c:v>0.21040019917116118</c:v>
                </c:pt>
                <c:pt idx="1547">
                  <c:v>0.20782511694576722</c:v>
                </c:pt>
                <c:pt idx="1548">
                  <c:v>0.20521044920539663</c:v>
                </c:pt>
                <c:pt idx="1549">
                  <c:v>0.20277044180804407</c:v>
                </c:pt>
                <c:pt idx="1550">
                  <c:v>0.20031057894903315</c:v>
                </c:pt>
                <c:pt idx="1551">
                  <c:v>0.19810684725103508</c:v>
                </c:pt>
                <c:pt idx="1552">
                  <c:v>0.19609211196397258</c:v>
                </c:pt>
                <c:pt idx="1553">
                  <c:v>0.19420608983497786</c:v>
                </c:pt>
                <c:pt idx="1554">
                  <c:v>0.19257375704167842</c:v>
                </c:pt>
                <c:pt idx="1555">
                  <c:v>0.19115719556011626</c:v>
                </c:pt>
                <c:pt idx="1556">
                  <c:v>0.18993324004913237</c:v>
                </c:pt>
                <c:pt idx="1557">
                  <c:v>0.18891625795196146</c:v>
                </c:pt>
                <c:pt idx="1558">
                  <c:v>0.18810031777114636</c:v>
                </c:pt>
                <c:pt idx="1559">
                  <c:v>0.18748752051710138</c:v>
                </c:pt>
                <c:pt idx="1560">
                  <c:v>0.18705651336001258</c:v>
                </c:pt>
                <c:pt idx="1561">
                  <c:v>0.18686343165684871</c:v>
                </c:pt>
                <c:pt idx="1562">
                  <c:v>0.18682092441273188</c:v>
                </c:pt>
                <c:pt idx="1563">
                  <c:v>0.18697828385833923</c:v>
                </c:pt>
                <c:pt idx="1564">
                  <c:v>0.18728923068393777</c:v>
                </c:pt>
                <c:pt idx="1565">
                  <c:v>0.18768642429684571</c:v>
                </c:pt>
                <c:pt idx="1566">
                  <c:v>0.18825453023641084</c:v>
                </c:pt>
                <c:pt idx="1567">
                  <c:v>0.18884473837863977</c:v>
                </c:pt>
                <c:pt idx="1568">
                  <c:v>0.18956236706850604</c:v>
                </c:pt>
                <c:pt idx="1569">
                  <c:v>0.19027353936236202</c:v>
                </c:pt>
                <c:pt idx="1570">
                  <c:v>0.19105972334048427</c:v>
                </c:pt>
                <c:pt idx="1571">
                  <c:v>0.19184537966333734</c:v>
                </c:pt>
                <c:pt idx="1572">
                  <c:v>0.19266287688540343</c:v>
                </c:pt>
                <c:pt idx="1573">
                  <c:v>0.19348450137610307</c:v>
                </c:pt>
                <c:pt idx="1574">
                  <c:v>0.19433867852669343</c:v>
                </c:pt>
                <c:pt idx="1575">
                  <c:v>0.19519181327159621</c:v>
                </c:pt>
                <c:pt idx="1576">
                  <c:v>0.19603921944749167</c:v>
                </c:pt>
                <c:pt idx="1577">
                  <c:v>0.19690941372497436</c:v>
                </c:pt>
                <c:pt idx="1578">
                  <c:v>0.19773615307197234</c:v>
                </c:pt>
                <c:pt idx="1579">
                  <c:v>0.19856698460796554</c:v>
                </c:pt>
                <c:pt idx="1580">
                  <c:v>0.19934303231028949</c:v>
                </c:pt>
                <c:pt idx="1581">
                  <c:v>0.20006955129492379</c:v>
                </c:pt>
                <c:pt idx="1582">
                  <c:v>0.20079952188649783</c:v>
                </c:pt>
                <c:pt idx="1583">
                  <c:v>0.20150873070139605</c:v>
                </c:pt>
                <c:pt idx="1584">
                  <c:v>0.2021948924476856</c:v>
                </c:pt>
                <c:pt idx="1585">
                  <c:v>0.20286719362778985</c:v>
                </c:pt>
                <c:pt idx="1586">
                  <c:v>0.20353499014061463</c:v>
                </c:pt>
                <c:pt idx="1587">
                  <c:v>0.20417873764337013</c:v>
                </c:pt>
                <c:pt idx="1588">
                  <c:v>0.20478357861951527</c:v>
                </c:pt>
                <c:pt idx="1589">
                  <c:v>0.20541005613369931</c:v>
                </c:pt>
                <c:pt idx="1590">
                  <c:v>0.20606829989662148</c:v>
                </c:pt>
                <c:pt idx="1591">
                  <c:v>0.20665660097186192</c:v>
                </c:pt>
                <c:pt idx="1592">
                  <c:v>0.20722093037038949</c:v>
                </c:pt>
                <c:pt idx="1593">
                  <c:v>0.20776318716414374</c:v>
                </c:pt>
                <c:pt idx="1594">
                  <c:v>0.20822682799903036</c:v>
                </c:pt>
                <c:pt idx="1595">
                  <c:v>0.20872466110666624</c:v>
                </c:pt>
                <c:pt idx="1596">
                  <c:v>0.20923069108139311</c:v>
                </c:pt>
                <c:pt idx="1597">
                  <c:v>0.20974936573231354</c:v>
                </c:pt>
                <c:pt idx="1598">
                  <c:v>0.21024593733697353</c:v>
                </c:pt>
                <c:pt idx="1599">
                  <c:v>0.21075236869885314</c:v>
                </c:pt>
                <c:pt idx="1600">
                  <c:v>0.21122751446531399</c:v>
                </c:pt>
                <c:pt idx="1601">
                  <c:v>0.21166679444434874</c:v>
                </c:pt>
                <c:pt idx="1602">
                  <c:v>0.21212591535390382</c:v>
                </c:pt>
                <c:pt idx="1603">
                  <c:v>0.21258590634253674</c:v>
                </c:pt>
                <c:pt idx="1604">
                  <c:v>0.21304106224326269</c:v>
                </c:pt>
                <c:pt idx="1605">
                  <c:v>0.2134980203689181</c:v>
                </c:pt>
                <c:pt idx="1606">
                  <c:v>0.21394881084396367</c:v>
                </c:pt>
                <c:pt idx="1607">
                  <c:v>0.21440020578919827</c:v>
                </c:pt>
                <c:pt idx="1608">
                  <c:v>0.21484260727426341</c:v>
                </c:pt>
                <c:pt idx="1609">
                  <c:v>0.21528854135794559</c:v>
                </c:pt>
                <c:pt idx="1610">
                  <c:v>0.21573617514889445</c:v>
                </c:pt>
                <c:pt idx="1611">
                  <c:v>0.21619043942991159</c:v>
                </c:pt>
                <c:pt idx="1612">
                  <c:v>0.21663698205807069</c:v>
                </c:pt>
                <c:pt idx="1613">
                  <c:v>0.21709865299728573</c:v>
                </c:pt>
                <c:pt idx="1614">
                  <c:v>0.21756824731325861</c:v>
                </c:pt>
                <c:pt idx="1615">
                  <c:v>0.21805040596075445</c:v>
                </c:pt>
                <c:pt idx="1616">
                  <c:v>0.21854245830714714</c:v>
                </c:pt>
                <c:pt idx="1617">
                  <c:v>0.21904618619665175</c:v>
                </c:pt>
                <c:pt idx="1618">
                  <c:v>0.21955253566957866</c:v>
                </c:pt>
                <c:pt idx="1619">
                  <c:v>0.22009035489262005</c:v>
                </c:pt>
                <c:pt idx="1620">
                  <c:v>0.22059522962511102</c:v>
                </c:pt>
                <c:pt idx="1621">
                  <c:v>0.22110068321405951</c:v>
                </c:pt>
                <c:pt idx="1622">
                  <c:v>0.22159089486023417</c:v>
                </c:pt>
                <c:pt idx="1623">
                  <c:v>0.22204272146726231</c:v>
                </c:pt>
                <c:pt idx="1624">
                  <c:v>0.22254057614186298</c:v>
                </c:pt>
                <c:pt idx="1625">
                  <c:v>0.22305852029794457</c:v>
                </c:pt>
                <c:pt idx="1626">
                  <c:v>0.22356274219956748</c:v>
                </c:pt>
                <c:pt idx="1627">
                  <c:v>0.22410953283512838</c:v>
                </c:pt>
                <c:pt idx="1628">
                  <c:v>0.22460950475028793</c:v>
                </c:pt>
                <c:pt idx="1629">
                  <c:v>0.22506410856598494</c:v>
                </c:pt>
                <c:pt idx="1630">
                  <c:v>0.22554911053855209</c:v>
                </c:pt>
                <c:pt idx="1631">
                  <c:v>0.22603750610692866</c:v>
                </c:pt>
                <c:pt idx="1632">
                  <c:v>0.22651141361197402</c:v>
                </c:pt>
                <c:pt idx="1633">
                  <c:v>0.22701772340329543</c:v>
                </c:pt>
                <c:pt idx="1634">
                  <c:v>0.22754794681000493</c:v>
                </c:pt>
                <c:pt idx="1635">
                  <c:v>0.22807658117176963</c:v>
                </c:pt>
                <c:pt idx="1636">
                  <c:v>0.22862531256312588</c:v>
                </c:pt>
                <c:pt idx="1637">
                  <c:v>0.22916477870066002</c:v>
                </c:pt>
                <c:pt idx="1638">
                  <c:v>0.22971222888563544</c:v>
                </c:pt>
                <c:pt idx="1639">
                  <c:v>0.23025212911976392</c:v>
                </c:pt>
                <c:pt idx="1640">
                  <c:v>0.23078865972585275</c:v>
                </c:pt>
                <c:pt idx="1641">
                  <c:v>0.23131612836244789</c:v>
                </c:pt>
                <c:pt idx="1642">
                  <c:v>0.23185332108257281</c:v>
                </c:pt>
                <c:pt idx="1643">
                  <c:v>0.23238596909455425</c:v>
                </c:pt>
                <c:pt idx="1644">
                  <c:v>0.23292836927742586</c:v>
                </c:pt>
                <c:pt idx="1645">
                  <c:v>0.2334764931693154</c:v>
                </c:pt>
                <c:pt idx="1646">
                  <c:v>0.23402999018529588</c:v>
                </c:pt>
                <c:pt idx="1647">
                  <c:v>0.23460389931573888</c:v>
                </c:pt>
                <c:pt idx="1648">
                  <c:v>0.23515013590551426</c:v>
                </c:pt>
                <c:pt idx="1649">
                  <c:v>0.23569326166821417</c:v>
                </c:pt>
                <c:pt idx="1650">
                  <c:v>0.23622914893338995</c:v>
                </c:pt>
                <c:pt idx="1651">
                  <c:v>0.23674028580629167</c:v>
                </c:pt>
                <c:pt idx="1652">
                  <c:v>0.23726105301725572</c:v>
                </c:pt>
                <c:pt idx="1653">
                  <c:v>0.237786461480925</c:v>
                </c:pt>
                <c:pt idx="1654">
                  <c:v>0.23829329342865191</c:v>
                </c:pt>
                <c:pt idx="1655">
                  <c:v>0.23881871627731988</c:v>
                </c:pt>
                <c:pt idx="1656">
                  <c:v>0.23935363153274591</c:v>
                </c:pt>
                <c:pt idx="1657">
                  <c:v>0.23987209419203623</c:v>
                </c:pt>
                <c:pt idx="1658">
                  <c:v>0.24039213634077664</c:v>
                </c:pt>
                <c:pt idx="1659">
                  <c:v>0.24091212328203379</c:v>
                </c:pt>
                <c:pt idx="1660">
                  <c:v>0.24140885278463928</c:v>
                </c:pt>
                <c:pt idx="1661">
                  <c:v>0.24192780664465333</c:v>
                </c:pt>
                <c:pt idx="1662">
                  <c:v>0.24248262014679156</c:v>
                </c:pt>
                <c:pt idx="1663">
                  <c:v>0.24300365528253554</c:v>
                </c:pt>
                <c:pt idx="1664">
                  <c:v>0.24351848784935617</c:v>
                </c:pt>
                <c:pt idx="1665">
                  <c:v>0.24402970268414592</c:v>
                </c:pt>
                <c:pt idx="1666">
                  <c:v>0.24449099442974176</c:v>
                </c:pt>
                <c:pt idx="1667">
                  <c:v>0.2449349580913425</c:v>
                </c:pt>
                <c:pt idx="1668">
                  <c:v>0.24540736270564723</c:v>
                </c:pt>
                <c:pt idx="1669">
                  <c:v>0.24586989877578991</c:v>
                </c:pt>
                <c:pt idx="1670">
                  <c:v>0.2463444358713035</c:v>
                </c:pt>
                <c:pt idx="1671">
                  <c:v>0.24686214799092845</c:v>
                </c:pt>
                <c:pt idx="1672">
                  <c:v>0.24733696900521909</c:v>
                </c:pt>
                <c:pt idx="1673">
                  <c:v>0.24779241873360858</c:v>
                </c:pt>
                <c:pt idx="1674">
                  <c:v>0.24824265637834189</c:v>
                </c:pt>
                <c:pt idx="1675">
                  <c:v>0.2486641633290263</c:v>
                </c:pt>
                <c:pt idx="1676">
                  <c:v>0.24910315919041279</c:v>
                </c:pt>
                <c:pt idx="1677">
                  <c:v>0.24954728552774033</c:v>
                </c:pt>
                <c:pt idx="1678">
                  <c:v>0.24998787011414447</c:v>
                </c:pt>
                <c:pt idx="1679">
                  <c:v>0.25043363452310413</c:v>
                </c:pt>
                <c:pt idx="1680">
                  <c:v>0.25086079300601866</c:v>
                </c:pt>
                <c:pt idx="1681">
                  <c:v>0.25127229457215572</c:v>
                </c:pt>
                <c:pt idx="1682">
                  <c:v>0.25166253166363295</c:v>
                </c:pt>
                <c:pt idx="1683">
                  <c:v>0.2520475584891122</c:v>
                </c:pt>
                <c:pt idx="1684">
                  <c:v>0.25241200092950888</c:v>
                </c:pt>
                <c:pt idx="1685">
                  <c:v>0.25278459766926181</c:v>
                </c:pt>
                <c:pt idx="1686">
                  <c:v>0.25315332988029454</c:v>
                </c:pt>
                <c:pt idx="1687">
                  <c:v>0.25352170396973278</c:v>
                </c:pt>
                <c:pt idx="1688">
                  <c:v>0.25388587596867968</c:v>
                </c:pt>
                <c:pt idx="1689">
                  <c:v>0.2542603876170671</c:v>
                </c:pt>
                <c:pt idx="1690">
                  <c:v>0.25464230946515864</c:v>
                </c:pt>
                <c:pt idx="1691">
                  <c:v>0.2549938159578487</c:v>
                </c:pt>
                <c:pt idx="1692">
                  <c:v>0.25534770580884941</c:v>
                </c:pt>
                <c:pt idx="1693">
                  <c:v>0.255674797947745</c:v>
                </c:pt>
                <c:pt idx="1694">
                  <c:v>0.25599062861297589</c:v>
                </c:pt>
                <c:pt idx="1695">
                  <c:v>0.25626950247522257</c:v>
                </c:pt>
                <c:pt idx="1696">
                  <c:v>0.25657125096783617</c:v>
                </c:pt>
                <c:pt idx="1697">
                  <c:v>0.25687285558378808</c:v>
                </c:pt>
                <c:pt idx="1698">
                  <c:v>0.25718342677375722</c:v>
                </c:pt>
                <c:pt idx="1699">
                  <c:v>0.25749891878802411</c:v>
                </c:pt>
                <c:pt idx="1700">
                  <c:v>0.25781480870387258</c:v>
                </c:pt>
                <c:pt idx="1701">
                  <c:v>0.25814959540115168</c:v>
                </c:pt>
                <c:pt idx="1702">
                  <c:v>0.25845209214061599</c:v>
                </c:pt>
                <c:pt idx="1703">
                  <c:v>0.2587468906185158</c:v>
                </c:pt>
                <c:pt idx="1704">
                  <c:v>0.25903843358048495</c:v>
                </c:pt>
                <c:pt idx="1705">
                  <c:v>0.25934302005609122</c:v>
                </c:pt>
                <c:pt idx="1706">
                  <c:v>0.25963753946119367</c:v>
                </c:pt>
                <c:pt idx="1707">
                  <c:v>0.25991062673028092</c:v>
                </c:pt>
                <c:pt idx="1708">
                  <c:v>0.26017466004637679</c:v>
                </c:pt>
                <c:pt idx="1709">
                  <c:v>0.26044238995918478</c:v>
                </c:pt>
                <c:pt idx="1710">
                  <c:v>0.26068345153342287</c:v>
                </c:pt>
                <c:pt idx="1711">
                  <c:v>0.26094678841414876</c:v>
                </c:pt>
                <c:pt idx="1712">
                  <c:v>0.26123735152000488</c:v>
                </c:pt>
                <c:pt idx="1713">
                  <c:v>0.26150511090564788</c:v>
                </c:pt>
                <c:pt idx="1714">
                  <c:v>0.26177805632967038</c:v>
                </c:pt>
                <c:pt idx="1715">
                  <c:v>0.26201470955942369</c:v>
                </c:pt>
                <c:pt idx="1716">
                  <c:v>0.26222609477524178</c:v>
                </c:pt>
                <c:pt idx="1717">
                  <c:v>0.26247691815387708</c:v>
                </c:pt>
                <c:pt idx="1718">
                  <c:v>0.26272870910773177</c:v>
                </c:pt>
                <c:pt idx="1719">
                  <c:v>0.26296907921737755</c:v>
                </c:pt>
                <c:pt idx="1720">
                  <c:v>0.26320763215654336</c:v>
                </c:pt>
                <c:pt idx="1721">
                  <c:v>0.26343077448587443</c:v>
                </c:pt>
                <c:pt idx="1722">
                  <c:v>0.26367331449116765</c:v>
                </c:pt>
                <c:pt idx="1723">
                  <c:v>0.26391800297694068</c:v>
                </c:pt>
                <c:pt idx="1724">
                  <c:v>0.2641561668384102</c:v>
                </c:pt>
                <c:pt idx="1725">
                  <c:v>0.26441479585984107</c:v>
                </c:pt>
                <c:pt idx="1726">
                  <c:v>0.26464841495153896</c:v>
                </c:pt>
                <c:pt idx="1727">
                  <c:v>0.26484615928111399</c:v>
                </c:pt>
                <c:pt idx="1728">
                  <c:v>0.26506824907178655</c:v>
                </c:pt>
                <c:pt idx="1729">
                  <c:v>0.26528886642295735</c:v>
                </c:pt>
                <c:pt idx="1730">
                  <c:v>0.26553895147334433</c:v>
                </c:pt>
                <c:pt idx="1731">
                  <c:v>0.26578046010383488</c:v>
                </c:pt>
                <c:pt idx="1732">
                  <c:v>0.26598157767933278</c:v>
                </c:pt>
                <c:pt idx="1733">
                  <c:v>0.26618385344464107</c:v>
                </c:pt>
                <c:pt idx="1734">
                  <c:v>0.26636293894033242</c:v>
                </c:pt>
                <c:pt idx="1735">
                  <c:v>0.26655682455956781</c:v>
                </c:pt>
                <c:pt idx="1736">
                  <c:v>0.26675774039723782</c:v>
                </c:pt>
                <c:pt idx="1737">
                  <c:v>0.2669422073352487</c:v>
                </c:pt>
                <c:pt idx="1738">
                  <c:v>0.26712387591357006</c:v>
                </c:pt>
                <c:pt idx="1739">
                  <c:v>0.26730149788573848</c:v>
                </c:pt>
                <c:pt idx="1740">
                  <c:v>0.26744442569811805</c:v>
                </c:pt>
                <c:pt idx="1741">
                  <c:v>0.26762629795486831</c:v>
                </c:pt>
                <c:pt idx="1742">
                  <c:v>0.26782740269418692</c:v>
                </c:pt>
                <c:pt idx="1743">
                  <c:v>0.26802558530542292</c:v>
                </c:pt>
                <c:pt idx="1744">
                  <c:v>0.26822864917459394</c:v>
                </c:pt>
                <c:pt idx="1745">
                  <c:v>0.26843911262219949</c:v>
                </c:pt>
                <c:pt idx="1746">
                  <c:v>0.26864638697223314</c:v>
                </c:pt>
                <c:pt idx="1747">
                  <c:v>0.26883248500257623</c:v>
                </c:pt>
                <c:pt idx="1748">
                  <c:v>0.26900944355103412</c:v>
                </c:pt>
                <c:pt idx="1749">
                  <c:v>0.26920542948744258</c:v>
                </c:pt>
                <c:pt idx="1750">
                  <c:v>0.26938937558681775</c:v>
                </c:pt>
                <c:pt idx="1751">
                  <c:v>0.26955551616217166</c:v>
                </c:pt>
                <c:pt idx="1752">
                  <c:v>0.26973072348079752</c:v>
                </c:pt>
                <c:pt idx="1753">
                  <c:v>0.26992856826727141</c:v>
                </c:pt>
                <c:pt idx="1754">
                  <c:v>0.27010044209464429</c:v>
                </c:pt>
                <c:pt idx="1755">
                  <c:v>0.27025692231764581</c:v>
                </c:pt>
                <c:pt idx="1756">
                  <c:v>0.27041478146327957</c:v>
                </c:pt>
                <c:pt idx="1757">
                  <c:v>0.27055321388756504</c:v>
                </c:pt>
                <c:pt idx="1758">
                  <c:v>0.2707000417821695</c:v>
                </c:pt>
                <c:pt idx="1759">
                  <c:v>0.2708927178179063</c:v>
                </c:pt>
                <c:pt idx="1760">
                  <c:v>0.27110424658372284</c:v>
                </c:pt>
                <c:pt idx="1761">
                  <c:v>0.27135204465026358</c:v>
                </c:pt>
                <c:pt idx="1762">
                  <c:v>0.27158637270485847</c:v>
                </c:pt>
                <c:pt idx="1763">
                  <c:v>0.2717838986094227</c:v>
                </c:pt>
                <c:pt idx="1764">
                  <c:v>0.27197425465339559</c:v>
                </c:pt>
                <c:pt idx="1765">
                  <c:v>0.27215769149343488</c:v>
                </c:pt>
                <c:pt idx="1766">
                  <c:v>0.27234656213405795</c:v>
                </c:pt>
                <c:pt idx="1767">
                  <c:v>0.27254238526775371</c:v>
                </c:pt>
                <c:pt idx="1768">
                  <c:v>0.27273042373068368</c:v>
                </c:pt>
                <c:pt idx="1769">
                  <c:v>0.27293956925949542</c:v>
                </c:pt>
                <c:pt idx="1770">
                  <c:v>0.27315812279574964</c:v>
                </c:pt>
                <c:pt idx="1771">
                  <c:v>0.273371912042986</c:v>
                </c:pt>
                <c:pt idx="1772">
                  <c:v>0.27361173738974698</c:v>
                </c:pt>
                <c:pt idx="1773">
                  <c:v>0.27382809621393039</c:v>
                </c:pt>
                <c:pt idx="1774">
                  <c:v>0.27401941697606563</c:v>
                </c:pt>
                <c:pt idx="1775">
                  <c:v>0.27421282514174111</c:v>
                </c:pt>
                <c:pt idx="1776">
                  <c:v>0.27438336679911096</c:v>
                </c:pt>
                <c:pt idx="1777">
                  <c:v>0.27457414901481975</c:v>
                </c:pt>
                <c:pt idx="1778">
                  <c:v>0.27475887248401065</c:v>
                </c:pt>
                <c:pt idx="1779">
                  <c:v>0.27492151073439552</c:v>
                </c:pt>
                <c:pt idx="1780">
                  <c:v>0.27507703871991979</c:v>
                </c:pt>
                <c:pt idx="1781">
                  <c:v>0.27520012651772102</c:v>
                </c:pt>
                <c:pt idx="1782">
                  <c:v>0.27529677676464198</c:v>
                </c:pt>
                <c:pt idx="1783">
                  <c:v>0.2753572029426386</c:v>
                </c:pt>
                <c:pt idx="1784">
                  <c:v>0.27540275765241118</c:v>
                </c:pt>
                <c:pt idx="1785">
                  <c:v>0.27543028892712279</c:v>
                </c:pt>
                <c:pt idx="1786">
                  <c:v>0.27543293253236406</c:v>
                </c:pt>
                <c:pt idx="1787">
                  <c:v>0.27540748828991712</c:v>
                </c:pt>
                <c:pt idx="1788">
                  <c:v>0.27536936214929492</c:v>
                </c:pt>
                <c:pt idx="1789">
                  <c:v>0.27531081368956056</c:v>
                </c:pt>
                <c:pt idx="1790">
                  <c:v>0.27522043790460482</c:v>
                </c:pt>
                <c:pt idx="1791">
                  <c:v>0.27511402565798981</c:v>
                </c:pt>
                <c:pt idx="1792">
                  <c:v>0.27497485918612324</c:v>
                </c:pt>
                <c:pt idx="1793">
                  <c:v>0.27480473832635394</c:v>
                </c:pt>
                <c:pt idx="1794">
                  <c:v>0.27462737631743789</c:v>
                </c:pt>
                <c:pt idx="1795">
                  <c:v>0.27444137135896063</c:v>
                </c:pt>
                <c:pt idx="1796">
                  <c:v>0.27421928462057737</c:v>
                </c:pt>
                <c:pt idx="1797">
                  <c:v>0.2739827886547227</c:v>
                </c:pt>
                <c:pt idx="1798">
                  <c:v>0.27373204878884011</c:v>
                </c:pt>
                <c:pt idx="1799">
                  <c:v>0.27345582005518354</c:v>
                </c:pt>
                <c:pt idx="1800">
                  <c:v>0.27316907332243595</c:v>
                </c:pt>
                <c:pt idx="1801">
                  <c:v>0.2728451565584385</c:v>
                </c:pt>
                <c:pt idx="1802">
                  <c:v>0.27244806225233237</c:v>
                </c:pt>
                <c:pt idx="1803">
                  <c:v>0.27209576806517527</c:v>
                </c:pt>
                <c:pt idx="1804">
                  <c:v>0.27174418628168817</c:v>
                </c:pt>
                <c:pt idx="1805">
                  <c:v>0.27136016831248383</c:v>
                </c:pt>
                <c:pt idx="1806">
                  <c:v>0.27100032424570797</c:v>
                </c:pt>
                <c:pt idx="1807">
                  <c:v>0.27063622901076517</c:v>
                </c:pt>
                <c:pt idx="1808">
                  <c:v>0.270232642157131</c:v>
                </c:pt>
                <c:pt idx="1809">
                  <c:v>0.26983780958540488</c:v>
                </c:pt>
                <c:pt idx="1810">
                  <c:v>0.2694541521037262</c:v>
                </c:pt>
                <c:pt idx="1811">
                  <c:v>0.26907668011295027</c:v>
                </c:pt>
                <c:pt idx="1812">
                  <c:v>0.26868066296664689</c:v>
                </c:pt>
                <c:pt idx="1813">
                  <c:v>0.26829465357140519</c:v>
                </c:pt>
                <c:pt idx="1814">
                  <c:v>0.26790097324783663</c:v>
                </c:pt>
                <c:pt idx="1815">
                  <c:v>0.26753046104242989</c:v>
                </c:pt>
                <c:pt idx="1816">
                  <c:v>0.26712164035383906</c:v>
                </c:pt>
                <c:pt idx="1817">
                  <c:v>0.26669113471533651</c:v>
                </c:pt>
                <c:pt idx="1818">
                  <c:v>0.26626968535586359</c:v>
                </c:pt>
                <c:pt idx="1819">
                  <c:v>0.2658453013791045</c:v>
                </c:pt>
                <c:pt idx="1820">
                  <c:v>0.2654096572748344</c:v>
                </c:pt>
                <c:pt idx="1821">
                  <c:v>0.26498612075162625</c:v>
                </c:pt>
                <c:pt idx="1822">
                  <c:v>0.26457047738143297</c:v>
                </c:pt>
                <c:pt idx="1823">
                  <c:v>0.26414857988074436</c:v>
                </c:pt>
                <c:pt idx="1824">
                  <c:v>0.26373739598266183</c:v>
                </c:pt>
                <c:pt idx="1825">
                  <c:v>0.26329230077873561</c:v>
                </c:pt>
                <c:pt idx="1826">
                  <c:v>0.26285000720374213</c:v>
                </c:pt>
                <c:pt idx="1827">
                  <c:v>0.26240059316846204</c:v>
                </c:pt>
                <c:pt idx="1828">
                  <c:v>0.2618916487776875</c:v>
                </c:pt>
                <c:pt idx="1829">
                  <c:v>0.26141428609324363</c:v>
                </c:pt>
                <c:pt idx="1830">
                  <c:v>0.26094281291082394</c:v>
                </c:pt>
                <c:pt idx="1831">
                  <c:v>0.26042542643649652</c:v>
                </c:pt>
                <c:pt idx="1832">
                  <c:v>0.25986778966791269</c:v>
                </c:pt>
                <c:pt idx="1833">
                  <c:v>0.25935519868346013</c:v>
                </c:pt>
                <c:pt idx="1834">
                  <c:v>0.2588235699243337</c:v>
                </c:pt>
                <c:pt idx="1835">
                  <c:v>0.25823873840950423</c:v>
                </c:pt>
                <c:pt idx="1836">
                  <c:v>0.25765096012929156</c:v>
                </c:pt>
                <c:pt idx="1837">
                  <c:v>0.25705237937770359</c:v>
                </c:pt>
                <c:pt idx="1838">
                  <c:v>0.2564124283586669</c:v>
                </c:pt>
                <c:pt idx="1839">
                  <c:v>0.25577340667772464</c:v>
                </c:pt>
                <c:pt idx="1840">
                  <c:v>0.2551531182913232</c:v>
                </c:pt>
                <c:pt idx="1841">
                  <c:v>0.2544770293848086</c:v>
                </c:pt>
                <c:pt idx="1842">
                  <c:v>0.25377123242059713</c:v>
                </c:pt>
                <c:pt idx="1843">
                  <c:v>0.25306231018233277</c:v>
                </c:pt>
                <c:pt idx="1844">
                  <c:v>0.2523266346649391</c:v>
                </c:pt>
                <c:pt idx="1845">
                  <c:v>0.2515650499555579</c:v>
                </c:pt>
                <c:pt idx="1846">
                  <c:v>0.25082155199479711</c:v>
                </c:pt>
                <c:pt idx="1847">
                  <c:v>0.25005198682786683</c:v>
                </c:pt>
                <c:pt idx="1848">
                  <c:v>0.24924117039392626</c:v>
                </c:pt>
                <c:pt idx="1849">
                  <c:v>0.24846870769150683</c:v>
                </c:pt>
                <c:pt idx="1850">
                  <c:v>0.24766056317717763</c:v>
                </c:pt>
                <c:pt idx="1851">
                  <c:v>0.24677852035071354</c:v>
                </c:pt>
                <c:pt idx="1852">
                  <c:v>0.24594918957815184</c:v>
                </c:pt>
                <c:pt idx="1853">
                  <c:v>0.24512450610829975</c:v>
                </c:pt>
                <c:pt idx="1854">
                  <c:v>0.24433126233424798</c:v>
                </c:pt>
                <c:pt idx="1855">
                  <c:v>0.24358134608892879</c:v>
                </c:pt>
                <c:pt idx="1856">
                  <c:v>0.24297129920478455</c:v>
                </c:pt>
                <c:pt idx="1857">
                  <c:v>0.24236905934119615</c:v>
                </c:pt>
                <c:pt idx="1858">
                  <c:v>0.24194474438908317</c:v>
                </c:pt>
                <c:pt idx="1859">
                  <c:v>0.24166036662071108</c:v>
                </c:pt>
                <c:pt idx="1860">
                  <c:v>0.24142392542899929</c:v>
                </c:pt>
                <c:pt idx="1861">
                  <c:v>0.24129778667804147</c:v>
                </c:pt>
                <c:pt idx="1862">
                  <c:v>0.24127944745093907</c:v>
                </c:pt>
                <c:pt idx="1863">
                  <c:v>0.24133505951953671</c:v>
                </c:pt>
                <c:pt idx="1864">
                  <c:v>0.24146349297866906</c:v>
                </c:pt>
                <c:pt idx="1865">
                  <c:v>0.24172725651917951</c:v>
                </c:pt>
                <c:pt idx="1866">
                  <c:v>0.24205725112132917</c:v>
                </c:pt>
                <c:pt idx="1867">
                  <c:v>0.24241621727039589</c:v>
                </c:pt>
                <c:pt idx="1868">
                  <c:v>0.24279586443960724</c:v>
                </c:pt>
                <c:pt idx="1869">
                  <c:v>0.24313258280444236</c:v>
                </c:pt>
                <c:pt idx="1870">
                  <c:v>0.24344902079340425</c:v>
                </c:pt>
                <c:pt idx="1871">
                  <c:v>0.24368946683560935</c:v>
                </c:pt>
                <c:pt idx="1872">
                  <c:v>0.24389665562590077</c:v>
                </c:pt>
                <c:pt idx="1873">
                  <c:v>0.24406010570209161</c:v>
                </c:pt>
                <c:pt idx="1874">
                  <c:v>0.24419266892914004</c:v>
                </c:pt>
                <c:pt idx="1875">
                  <c:v>0.244271566294293</c:v>
                </c:pt>
                <c:pt idx="1876">
                  <c:v>0.2442845746534982</c:v>
                </c:pt>
                <c:pt idx="1877">
                  <c:v>0.24432613377932755</c:v>
                </c:pt>
                <c:pt idx="1878">
                  <c:v>0.2443449688537572</c:v>
                </c:pt>
                <c:pt idx="1879">
                  <c:v>0.24435622561641027</c:v>
                </c:pt>
                <c:pt idx="1880">
                  <c:v>0.24439182308855159</c:v>
                </c:pt>
                <c:pt idx="1881">
                  <c:v>0.24437417377968562</c:v>
                </c:pt>
                <c:pt idx="1882">
                  <c:v>0.24428356362382483</c:v>
                </c:pt>
                <c:pt idx="1883">
                  <c:v>0.244228714630808</c:v>
                </c:pt>
                <c:pt idx="1884">
                  <c:v>0.24414522944248515</c:v>
                </c:pt>
                <c:pt idx="1885">
                  <c:v>0.24406057829605157</c:v>
                </c:pt>
                <c:pt idx="1886">
                  <c:v>0.24396768100256674</c:v>
                </c:pt>
                <c:pt idx="1887">
                  <c:v>0.24393651616476775</c:v>
                </c:pt>
                <c:pt idx="1888">
                  <c:v>0.24387296410506631</c:v>
                </c:pt>
                <c:pt idx="1889">
                  <c:v>0.24381824658970655</c:v>
                </c:pt>
                <c:pt idx="1890">
                  <c:v>0.24383273021179944</c:v>
                </c:pt>
                <c:pt idx="1891">
                  <c:v>0.24383756379521696</c:v>
                </c:pt>
                <c:pt idx="1892">
                  <c:v>0.24388434010197857</c:v>
                </c:pt>
                <c:pt idx="1893">
                  <c:v>0.24396707082592936</c:v>
                </c:pt>
                <c:pt idx="1894">
                  <c:v>0.24403642958795682</c:v>
                </c:pt>
                <c:pt idx="1895">
                  <c:v>0.24410043855695815</c:v>
                </c:pt>
                <c:pt idx="1896">
                  <c:v>0.24424921211446435</c:v>
                </c:pt>
                <c:pt idx="1897">
                  <c:v>0.24443989266819219</c:v>
                </c:pt>
                <c:pt idx="1898">
                  <c:v>0.24457282036508821</c:v>
                </c:pt>
                <c:pt idx="1899">
                  <c:v>0.24474471918883345</c:v>
                </c:pt>
                <c:pt idx="1900">
                  <c:v>0.24491634731094303</c:v>
                </c:pt>
                <c:pt idx="1901">
                  <c:v>0.24504874716609337</c:v>
                </c:pt>
                <c:pt idx="1902">
                  <c:v>0.24533506457148571</c:v>
                </c:pt>
                <c:pt idx="1903">
                  <c:v>0.2457005018729673</c:v>
                </c:pt>
                <c:pt idx="1904">
                  <c:v>0.2460343114549044</c:v>
                </c:pt>
                <c:pt idx="1905">
                  <c:v>0.24645490261494549</c:v>
                </c:pt>
                <c:pt idx="1906">
                  <c:v>0.24678339272427538</c:v>
                </c:pt>
                <c:pt idx="1907">
                  <c:v>0.24704684966525506</c:v>
                </c:pt>
                <c:pt idx="1908">
                  <c:v>0.24737313440302566</c:v>
                </c:pt>
                <c:pt idx="1909">
                  <c:v>0.24770105838271048</c:v>
                </c:pt>
                <c:pt idx="1910">
                  <c:v>0.24801173171987148</c:v>
                </c:pt>
                <c:pt idx="1911">
                  <c:v>0.24838972931418588</c:v>
                </c:pt>
                <c:pt idx="1912">
                  <c:v>0.24876516190338829</c:v>
                </c:pt>
                <c:pt idx="1913">
                  <c:v>0.24904826883742673</c:v>
                </c:pt>
                <c:pt idx="1914">
                  <c:v>0.24933396258920573</c:v>
                </c:pt>
                <c:pt idx="1915">
                  <c:v>0.24958472459855841</c:v>
                </c:pt>
                <c:pt idx="1916">
                  <c:v>0.24981014983629066</c:v>
                </c:pt>
                <c:pt idx="1917">
                  <c:v>0.24998843391491357</c:v>
                </c:pt>
                <c:pt idx="1918">
                  <c:v>0.25016239556298875</c:v>
                </c:pt>
                <c:pt idx="1919">
                  <c:v>0.25025175640135539</c:v>
                </c:pt>
                <c:pt idx="1920">
                  <c:v>0.25028002394995003</c:v>
                </c:pt>
                <c:pt idx="1921">
                  <c:v>0.25026747679846362</c:v>
                </c:pt>
                <c:pt idx="1922">
                  <c:v>0.25022983635135176</c:v>
                </c:pt>
                <c:pt idx="1923">
                  <c:v>0.25012812664453526</c:v>
                </c:pt>
                <c:pt idx="1924">
                  <c:v>0.24990032520557803</c:v>
                </c:pt>
                <c:pt idx="1925">
                  <c:v>0.24974823339949481</c:v>
                </c:pt>
                <c:pt idx="1926">
                  <c:v>0.24957030787107168</c:v>
                </c:pt>
                <c:pt idx="1927">
                  <c:v>0.24943041405616409</c:v>
                </c:pt>
                <c:pt idx="1928">
                  <c:v>0.24942283091077266</c:v>
                </c:pt>
                <c:pt idx="1929">
                  <c:v>0.24931905477390962</c:v>
                </c:pt>
                <c:pt idx="1930">
                  <c:v>0.24915931328932472</c:v>
                </c:pt>
                <c:pt idx="1931">
                  <c:v>0.2489381315435637</c:v>
                </c:pt>
                <c:pt idx="1932">
                  <c:v>0.24861938665048444</c:v>
                </c:pt>
                <c:pt idx="1933">
                  <c:v>0.24840350043059667</c:v>
                </c:pt>
                <c:pt idx="1934">
                  <c:v>0.24818817817009953</c:v>
                </c:pt>
                <c:pt idx="1935">
                  <c:v>0.24799472195291961</c:v>
                </c:pt>
                <c:pt idx="1936">
                  <c:v>0.24781280028915961</c:v>
                </c:pt>
                <c:pt idx="1937">
                  <c:v>0.24758852157881731</c:v>
                </c:pt>
                <c:pt idx="1938">
                  <c:v>0.24740886101830983</c:v>
                </c:pt>
                <c:pt idx="1939">
                  <c:v>0.24718696663928674</c:v>
                </c:pt>
                <c:pt idx="1940">
                  <c:v>0.24703429830029847</c:v>
                </c:pt>
                <c:pt idx="1941">
                  <c:v>0.24695575760526831</c:v>
                </c:pt>
                <c:pt idx="1942">
                  <c:v>0.24681374055721017</c:v>
                </c:pt>
                <c:pt idx="1943">
                  <c:v>0.24671310881943687</c:v>
                </c:pt>
                <c:pt idx="1944">
                  <c:v>0.24660825127283947</c:v>
                </c:pt>
                <c:pt idx="1945">
                  <c:v>0.24649532735723276</c:v>
                </c:pt>
                <c:pt idx="1946">
                  <c:v>0.24642668845788784</c:v>
                </c:pt>
                <c:pt idx="1947">
                  <c:v>0.24640983798160612</c:v>
                </c:pt>
                <c:pt idx="1948">
                  <c:v>0.24634463139669113</c:v>
                </c:pt>
                <c:pt idx="1949">
                  <c:v>0.24627552154434929</c:v>
                </c:pt>
                <c:pt idx="1950">
                  <c:v>0.24621551480876877</c:v>
                </c:pt>
                <c:pt idx="1951">
                  <c:v>0.24611969177538531</c:v>
                </c:pt>
                <c:pt idx="1952">
                  <c:v>0.24605223865726025</c:v>
                </c:pt>
                <c:pt idx="1953">
                  <c:v>0.24605704366297529</c:v>
                </c:pt>
                <c:pt idx="1954">
                  <c:v>0.24598570217716542</c:v>
                </c:pt>
                <c:pt idx="1955">
                  <c:v>0.24590839631439296</c:v>
                </c:pt>
                <c:pt idx="1956">
                  <c:v>0.24582225696688284</c:v>
                </c:pt>
                <c:pt idx="1957">
                  <c:v>0.24571177964398958</c:v>
                </c:pt>
                <c:pt idx="1958">
                  <c:v>0.24556498425483694</c:v>
                </c:pt>
                <c:pt idx="1959">
                  <c:v>0.24538753801492266</c:v>
                </c:pt>
                <c:pt idx="1960">
                  <c:v>0.24522231931752914</c:v>
                </c:pt>
                <c:pt idx="1961">
                  <c:v>0.24505071883227414</c:v>
                </c:pt>
                <c:pt idx="1962">
                  <c:v>0.24487480388947502</c:v>
                </c:pt>
                <c:pt idx="1963">
                  <c:v>0.24476462601594673</c:v>
                </c:pt>
                <c:pt idx="1964">
                  <c:v>0.24459362207624172</c:v>
                </c:pt>
                <c:pt idx="1965">
                  <c:v>0.24435896352573919</c:v>
                </c:pt>
                <c:pt idx="1966">
                  <c:v>0.24413281044180857</c:v>
                </c:pt>
                <c:pt idx="1967">
                  <c:v>0.24383900917693191</c:v>
                </c:pt>
                <c:pt idx="1968">
                  <c:v>0.24351796841509299</c:v>
                </c:pt>
                <c:pt idx="1969">
                  <c:v>0.24322716548057777</c:v>
                </c:pt>
                <c:pt idx="1970">
                  <c:v>0.24292748689798019</c:v>
                </c:pt>
                <c:pt idx="1971">
                  <c:v>0.24256335346345101</c:v>
                </c:pt>
                <c:pt idx="1972">
                  <c:v>0.24222683877384057</c:v>
                </c:pt>
                <c:pt idx="1973">
                  <c:v>0.24191022249617522</c:v>
                </c:pt>
                <c:pt idx="1974">
                  <c:v>0.2415769217429399</c:v>
                </c:pt>
                <c:pt idx="1975">
                  <c:v>0.24131086590436687</c:v>
                </c:pt>
                <c:pt idx="1976">
                  <c:v>0.24103015587762941</c:v>
                </c:pt>
                <c:pt idx="1977">
                  <c:v>0.24074823924864699</c:v>
                </c:pt>
                <c:pt idx="1978">
                  <c:v>0.24044558998860585</c:v>
                </c:pt>
                <c:pt idx="1979">
                  <c:v>0.24017299032688744</c:v>
                </c:pt>
                <c:pt idx="1980">
                  <c:v>0.23992460504079152</c:v>
                </c:pt>
                <c:pt idx="1981">
                  <c:v>0.23963496074977317</c:v>
                </c:pt>
                <c:pt idx="1982">
                  <c:v>0.23937072693372249</c:v>
                </c:pt>
                <c:pt idx="1983">
                  <c:v>0.2390061951680168</c:v>
                </c:pt>
                <c:pt idx="1984">
                  <c:v>0.23853377628447772</c:v>
                </c:pt>
                <c:pt idx="1985">
                  <c:v>0.23816567173833614</c:v>
                </c:pt>
                <c:pt idx="1986">
                  <c:v>0.23778056734622033</c:v>
                </c:pt>
                <c:pt idx="1987">
                  <c:v>0.23743159215878942</c:v>
                </c:pt>
                <c:pt idx="1988">
                  <c:v>0.23715532425804106</c:v>
                </c:pt>
                <c:pt idx="1989">
                  <c:v>0.23687389990254959</c:v>
                </c:pt>
                <c:pt idx="1990">
                  <c:v>0.23657377027932824</c:v>
                </c:pt>
                <c:pt idx="1991">
                  <c:v>0.23630007920262266</c:v>
                </c:pt>
                <c:pt idx="1992">
                  <c:v>0.23610989567363369</c:v>
                </c:pt>
                <c:pt idx="1993">
                  <c:v>0.23580478607784064</c:v>
                </c:pt>
                <c:pt idx="1994">
                  <c:v>0.23541128255091079</c:v>
                </c:pt>
                <c:pt idx="1995">
                  <c:v>0.23512511943101122</c:v>
                </c:pt>
                <c:pt idx="1996">
                  <c:v>0.23484407660349904</c:v>
                </c:pt>
                <c:pt idx="1997">
                  <c:v>0.23457985626516784</c:v>
                </c:pt>
                <c:pt idx="1998">
                  <c:v>0.23443043305069433</c:v>
                </c:pt>
                <c:pt idx="1999">
                  <c:v>0.23414200868332125</c:v>
                </c:pt>
                <c:pt idx="2000">
                  <c:v>0.23383721760954204</c:v>
                </c:pt>
                <c:pt idx="2001">
                  <c:v>0.23354066665896897</c:v>
                </c:pt>
                <c:pt idx="2002">
                  <c:v>0.23322759583061684</c:v>
                </c:pt>
                <c:pt idx="2003">
                  <c:v>0.23293891762376742</c:v>
                </c:pt>
                <c:pt idx="2004">
                  <c:v>0.23268470514634498</c:v>
                </c:pt>
                <c:pt idx="2005">
                  <c:v>0.23239262280545503</c:v>
                </c:pt>
                <c:pt idx="2006">
                  <c:v>0.23206359470172477</c:v>
                </c:pt>
                <c:pt idx="2007">
                  <c:v>0.23177483353441172</c:v>
                </c:pt>
                <c:pt idx="2008">
                  <c:v>0.23148931106130546</c:v>
                </c:pt>
                <c:pt idx="2009">
                  <c:v>0.23120372346963478</c:v>
                </c:pt>
                <c:pt idx="2010">
                  <c:v>0.23099144328674515</c:v>
                </c:pt>
                <c:pt idx="2011">
                  <c:v>0.23077582855210022</c:v>
                </c:pt>
                <c:pt idx="2012">
                  <c:v>0.23047187664943988</c:v>
                </c:pt>
                <c:pt idx="2013">
                  <c:v>0.23019667721178835</c:v>
                </c:pt>
                <c:pt idx="2014">
                  <c:v>0.22998087315444571</c:v>
                </c:pt>
                <c:pt idx="2015">
                  <c:v>0.22974939544537287</c:v>
                </c:pt>
                <c:pt idx="2016">
                  <c:v>0.22954175562702636</c:v>
                </c:pt>
                <c:pt idx="2017">
                  <c:v>0.22932372700320949</c:v>
                </c:pt>
                <c:pt idx="2018">
                  <c:v>0.228996419412243</c:v>
                </c:pt>
                <c:pt idx="2019">
                  <c:v>0.22873756569107503</c:v>
                </c:pt>
                <c:pt idx="2020">
                  <c:v>0.22861281639262118</c:v>
                </c:pt>
                <c:pt idx="2021">
                  <c:v>0.22833388552263298</c:v>
                </c:pt>
                <c:pt idx="2022">
                  <c:v>0.22799816508700974</c:v>
                </c:pt>
                <c:pt idx="2023">
                  <c:v>0.22769431141810212</c:v>
                </c:pt>
                <c:pt idx="2024">
                  <c:v>0.22726597541548146</c:v>
                </c:pt>
                <c:pt idx="2025">
                  <c:v>0.22692666409579543</c:v>
                </c:pt>
                <c:pt idx="2026">
                  <c:v>0.22671506575248834</c:v>
                </c:pt>
                <c:pt idx="2027">
                  <c:v>0.22645868867487437</c:v>
                </c:pt>
                <c:pt idx="2028">
                  <c:v>0.22620826888679771</c:v>
                </c:pt>
                <c:pt idx="2029">
                  <c:v>0.2260233062353332</c:v>
                </c:pt>
                <c:pt idx="2030">
                  <c:v>0.22567821958653603</c:v>
                </c:pt>
                <c:pt idx="2031">
                  <c:v>0.22548575246410693</c:v>
                </c:pt>
                <c:pt idx="2032">
                  <c:v>0.22533674578541571</c:v>
                </c:pt>
                <c:pt idx="2033">
                  <c:v>0.22505737914325716</c:v>
                </c:pt>
                <c:pt idx="2034">
                  <c:v>0.22493090001977153</c:v>
                </c:pt>
                <c:pt idx="2035">
                  <c:v>0.22480893395360849</c:v>
                </c:pt>
                <c:pt idx="2036">
                  <c:v>0.22461776252919008</c:v>
                </c:pt>
                <c:pt idx="2037">
                  <c:v>0.22438709858650985</c:v>
                </c:pt>
                <c:pt idx="2038">
                  <c:v>0.22417612667855694</c:v>
                </c:pt>
                <c:pt idx="2039">
                  <c:v>0.22397006926453814</c:v>
                </c:pt>
                <c:pt idx="2040">
                  <c:v>0.22373852005224962</c:v>
                </c:pt>
                <c:pt idx="2041">
                  <c:v>0.22358765450459397</c:v>
                </c:pt>
                <c:pt idx="2042">
                  <c:v>0.22340338974166096</c:v>
                </c:pt>
                <c:pt idx="2043">
                  <c:v>0.22318121518216313</c:v>
                </c:pt>
                <c:pt idx="2044">
                  <c:v>0.22301168549724568</c:v>
                </c:pt>
                <c:pt idx="2045">
                  <c:v>0.22287711052927769</c:v>
                </c:pt>
                <c:pt idx="2046">
                  <c:v>0.22269473011685803</c:v>
                </c:pt>
                <c:pt idx="2047">
                  <c:v>0.22252607569410773</c:v>
                </c:pt>
                <c:pt idx="2048">
                  <c:v>0.22228371310521788</c:v>
                </c:pt>
                <c:pt idx="2049">
                  <c:v>0.22194386680953024</c:v>
                </c:pt>
                <c:pt idx="2050">
                  <c:v>0.22182595000763686</c:v>
                </c:pt>
                <c:pt idx="2051">
                  <c:v>0.22159528804895337</c:v>
                </c:pt>
                <c:pt idx="2052">
                  <c:v>0.22133718469905461</c:v>
                </c:pt>
                <c:pt idx="2053">
                  <c:v>0.22125285473433087</c:v>
                </c:pt>
                <c:pt idx="2054">
                  <c:v>0.22094620426600101</c:v>
                </c:pt>
                <c:pt idx="2055">
                  <c:v>0.22072387658448211</c:v>
                </c:pt>
                <c:pt idx="2056">
                  <c:v>0.22053271569704547</c:v>
                </c:pt>
                <c:pt idx="2057">
                  <c:v>0.2201308397574562</c:v>
                </c:pt>
                <c:pt idx="2058">
                  <c:v>0.2196959339700216</c:v>
                </c:pt>
                <c:pt idx="2059">
                  <c:v>0.2192584949677813</c:v>
                </c:pt>
                <c:pt idx="2060">
                  <c:v>0.21889746315943348</c:v>
                </c:pt>
                <c:pt idx="2061">
                  <c:v>0.21860927771073788</c:v>
                </c:pt>
                <c:pt idx="2062">
                  <c:v>0.21845232201457895</c:v>
                </c:pt>
                <c:pt idx="2063">
                  <c:v>0.21832143118976277</c:v>
                </c:pt>
                <c:pt idx="2064">
                  <c:v>0.21800517273908712</c:v>
                </c:pt>
                <c:pt idx="2065">
                  <c:v>0.21765354550710322</c:v>
                </c:pt>
                <c:pt idx="2066">
                  <c:v>0.21742880675036944</c:v>
                </c:pt>
                <c:pt idx="2067">
                  <c:v>0.21719404701605874</c:v>
                </c:pt>
                <c:pt idx="2068">
                  <c:v>0.21689137840345526</c:v>
                </c:pt>
                <c:pt idx="2069">
                  <c:v>0.21659006260075989</c:v>
                </c:pt>
                <c:pt idx="2070">
                  <c:v>0.21613682426363443</c:v>
                </c:pt>
                <c:pt idx="2071">
                  <c:v>0.21553395990819477</c:v>
                </c:pt>
                <c:pt idx="2072">
                  <c:v>0.21503834758739573</c:v>
                </c:pt>
                <c:pt idx="2073">
                  <c:v>0.21472853693928151</c:v>
                </c:pt>
                <c:pt idx="2074">
                  <c:v>0.21431010978697243</c:v>
                </c:pt>
                <c:pt idx="2075">
                  <c:v>0.21374379384028211</c:v>
                </c:pt>
                <c:pt idx="2076">
                  <c:v>0.21319515085323179</c:v>
                </c:pt>
                <c:pt idx="2077">
                  <c:v>0.21251437310862173</c:v>
                </c:pt>
                <c:pt idx="2078">
                  <c:v>0.21200651482944888</c:v>
                </c:pt>
                <c:pt idx="2079">
                  <c:v>0.21177652235387015</c:v>
                </c:pt>
                <c:pt idx="2080">
                  <c:v>0.21158069536695412</c:v>
                </c:pt>
                <c:pt idx="2081">
                  <c:v>0.2114073977935802</c:v>
                </c:pt>
                <c:pt idx="2082">
                  <c:v>0.21105586808509225</c:v>
                </c:pt>
                <c:pt idx="2083">
                  <c:v>0.21059500523033128</c:v>
                </c:pt>
                <c:pt idx="2084">
                  <c:v>0.21002092540191275</c:v>
                </c:pt>
                <c:pt idx="2085">
                  <c:v>0.20939207570375604</c:v>
                </c:pt>
                <c:pt idx="2086">
                  <c:v>0.20888000064328505</c:v>
                </c:pt>
                <c:pt idx="2087">
                  <c:v>0.20833015680536623</c:v>
                </c:pt>
                <c:pt idx="2088">
                  <c:v>0.20777476416434171</c:v>
                </c:pt>
                <c:pt idx="2089">
                  <c:v>0.20721203280137931</c:v>
                </c:pt>
                <c:pt idx="2090">
                  <c:v>0.20665310418268265</c:v>
                </c:pt>
                <c:pt idx="2091">
                  <c:v>0.20622884907418793</c:v>
                </c:pt>
                <c:pt idx="2092">
                  <c:v>0.20595383796344999</c:v>
                </c:pt>
                <c:pt idx="2093">
                  <c:v>0.20569799093471339</c:v>
                </c:pt>
                <c:pt idx="2094">
                  <c:v>0.20543668010653213</c:v>
                </c:pt>
                <c:pt idx="2095">
                  <c:v>0.20506788920928651</c:v>
                </c:pt>
                <c:pt idx="2096">
                  <c:v>0.20466832782297628</c:v>
                </c:pt>
                <c:pt idx="2097">
                  <c:v>0.20435564437320552</c:v>
                </c:pt>
                <c:pt idx="2098">
                  <c:v>0.20393896496421415</c:v>
                </c:pt>
                <c:pt idx="2099">
                  <c:v>0.20368061793883604</c:v>
                </c:pt>
                <c:pt idx="2100">
                  <c:v>0.20341329448211512</c:v>
                </c:pt>
                <c:pt idx="2101">
                  <c:v>0.20284020279127435</c:v>
                </c:pt>
                <c:pt idx="2102">
                  <c:v>0.20233810156153434</c:v>
                </c:pt>
                <c:pt idx="2103">
                  <c:v>0.20179167414905552</c:v>
                </c:pt>
                <c:pt idx="2104">
                  <c:v>0.20113598491806639</c:v>
                </c:pt>
                <c:pt idx="2105">
                  <c:v>0.20079223250491973</c:v>
                </c:pt>
                <c:pt idx="2106">
                  <c:v>0.20041711232577711</c:v>
                </c:pt>
                <c:pt idx="2107">
                  <c:v>0.19981744817983702</c:v>
                </c:pt>
                <c:pt idx="2108">
                  <c:v>0.19942041332015412</c:v>
                </c:pt>
                <c:pt idx="2109">
                  <c:v>0.19897357720426512</c:v>
                </c:pt>
                <c:pt idx="2110">
                  <c:v>0.1985927319970002</c:v>
                </c:pt>
                <c:pt idx="2111">
                  <c:v>0.19841669888302951</c:v>
                </c:pt>
                <c:pt idx="2112">
                  <c:v>0.19805664666978354</c:v>
                </c:pt>
                <c:pt idx="2113">
                  <c:v>0.19767080111682425</c:v>
                </c:pt>
                <c:pt idx="2114">
                  <c:v>0.1972694615464379</c:v>
                </c:pt>
                <c:pt idx="2115">
                  <c:v>0.19696116666231159</c:v>
                </c:pt>
                <c:pt idx="2116">
                  <c:v>0.19663605951206567</c:v>
                </c:pt>
                <c:pt idx="2117">
                  <c:v>0.19626788594455161</c:v>
                </c:pt>
                <c:pt idx="2118">
                  <c:v>0.19609871242946544</c:v>
                </c:pt>
                <c:pt idx="2119">
                  <c:v>0.19575640700689922</c:v>
                </c:pt>
                <c:pt idx="2120">
                  <c:v>0.1953125055732288</c:v>
                </c:pt>
                <c:pt idx="2121">
                  <c:v>0.19485949911633957</c:v>
                </c:pt>
                <c:pt idx="2122">
                  <c:v>0.19440813983752911</c:v>
                </c:pt>
                <c:pt idx="2123">
                  <c:v>0.19406536462184296</c:v>
                </c:pt>
                <c:pt idx="2124">
                  <c:v>0.19407355408461527</c:v>
                </c:pt>
                <c:pt idx="2125">
                  <c:v>0.19389105183498556</c:v>
                </c:pt>
                <c:pt idx="2126">
                  <c:v>0.19319845422153556</c:v>
                </c:pt>
                <c:pt idx="2127">
                  <c:v>0.19266617643795003</c:v>
                </c:pt>
                <c:pt idx="2128">
                  <c:v>0.1920177910395707</c:v>
                </c:pt>
                <c:pt idx="2129">
                  <c:v>0.19141663699566588</c:v>
                </c:pt>
                <c:pt idx="2130">
                  <c:v>0.19128625631598259</c:v>
                </c:pt>
                <c:pt idx="2131">
                  <c:v>0.1911663983148367</c:v>
                </c:pt>
                <c:pt idx="2132">
                  <c:v>0.19090003779031739</c:v>
                </c:pt>
                <c:pt idx="2133">
                  <c:v>0.19059069825702624</c:v>
                </c:pt>
                <c:pt idx="2134">
                  <c:v>0.19026675598913068</c:v>
                </c:pt>
                <c:pt idx="2135">
                  <c:v>0.18952629213731223</c:v>
                </c:pt>
                <c:pt idx="2136">
                  <c:v>0.18863188257118435</c:v>
                </c:pt>
                <c:pt idx="2137">
                  <c:v>0.18811380422204202</c:v>
                </c:pt>
                <c:pt idx="2138">
                  <c:v>0.18789251500364323</c:v>
                </c:pt>
                <c:pt idx="2139">
                  <c:v>0.18798840024819577</c:v>
                </c:pt>
                <c:pt idx="2140">
                  <c:v>0.18813973113498619</c:v>
                </c:pt>
                <c:pt idx="2141">
                  <c:v>0.18827113916379931</c:v>
                </c:pt>
                <c:pt idx="2142">
                  <c:v>0.18824102311311433</c:v>
                </c:pt>
                <c:pt idx="2143">
                  <c:v>0.1881098939176794</c:v>
                </c:pt>
                <c:pt idx="2144">
                  <c:v>0.1881847150029968</c:v>
                </c:pt>
                <c:pt idx="2145">
                  <c:v>0.18785527127909693</c:v>
                </c:pt>
                <c:pt idx="2146">
                  <c:v>0.18693809582923834</c:v>
                </c:pt>
                <c:pt idx="2147">
                  <c:v>0.18677285987115569</c:v>
                </c:pt>
                <c:pt idx="2148">
                  <c:v>0.18633152966527164</c:v>
                </c:pt>
                <c:pt idx="2149">
                  <c:v>0.18617741417258762</c:v>
                </c:pt>
                <c:pt idx="2150">
                  <c:v>0.18618786054754</c:v>
                </c:pt>
              </c:numCache>
            </c:numRef>
          </c:yVal>
          <c:smooth val="1"/>
          <c:extLst>
            <c:ext xmlns:c16="http://schemas.microsoft.com/office/drawing/2014/chart" uri="{C3380CC4-5D6E-409C-BE32-E72D297353CC}">
              <c16:uniqueId val="{00000051-1C1D-46AE-B92F-7DA50429CA8D}"/>
            </c:ext>
          </c:extLst>
        </c:ser>
        <c:ser>
          <c:idx val="82"/>
          <c:order val="82"/>
          <c:spPr>
            <a:ln w="19050" cap="rnd">
              <a:solidFill>
                <a:schemeClr val="accent5">
                  <a:lumMod val="60000"/>
                  <a:lumOff val="4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Database'!$EM$122:$EM$2272</c:f>
              <c:numCache>
                <c:formatCode>General</c:formatCode>
                <c:ptCount val="2151"/>
                <c:pt idx="0">
                  <c:v>7.4419287601410075E-2</c:v>
                </c:pt>
                <c:pt idx="1">
                  <c:v>7.2833868594792836E-2</c:v>
                </c:pt>
                <c:pt idx="2">
                  <c:v>6.5380758886556103E-2</c:v>
                </c:pt>
                <c:pt idx="3">
                  <c:v>6.6601577240742921E-2</c:v>
                </c:pt>
                <c:pt idx="4">
                  <c:v>7.2116444603249064E-2</c:v>
                </c:pt>
                <c:pt idx="5">
                  <c:v>6.8587389731609896E-2</c:v>
                </c:pt>
                <c:pt idx="6">
                  <c:v>6.6711296494790948E-2</c:v>
                </c:pt>
                <c:pt idx="7">
                  <c:v>6.6058310038527093E-2</c:v>
                </c:pt>
                <c:pt idx="8">
                  <c:v>6.9286715099905902E-2</c:v>
                </c:pt>
                <c:pt idx="9">
                  <c:v>7.3910171908480898E-2</c:v>
                </c:pt>
                <c:pt idx="10">
                  <c:v>6.9499811584984861E-2</c:v>
                </c:pt>
                <c:pt idx="11">
                  <c:v>5.6995385091239727E-2</c:v>
                </c:pt>
                <c:pt idx="12">
                  <c:v>6.2384088061665031E-2</c:v>
                </c:pt>
                <c:pt idx="13">
                  <c:v>6.6186701665126288E-2</c:v>
                </c:pt>
                <c:pt idx="14">
                  <c:v>6.5276189848653104E-2</c:v>
                </c:pt>
                <c:pt idx="15">
                  <c:v>6.8136056802679909E-2</c:v>
                </c:pt>
                <c:pt idx="16">
                  <c:v>7.1061045931808856E-2</c:v>
                </c:pt>
                <c:pt idx="17">
                  <c:v>7.0526812038843881E-2</c:v>
                </c:pt>
                <c:pt idx="18">
                  <c:v>6.3618637547046497E-2</c:v>
                </c:pt>
                <c:pt idx="19">
                  <c:v>7.2149116835069305E-2</c:v>
                </c:pt>
                <c:pt idx="20">
                  <c:v>7.6240212373901176E-2</c:v>
                </c:pt>
                <c:pt idx="21">
                  <c:v>6.6076168067235153E-2</c:v>
                </c:pt>
                <c:pt idx="22">
                  <c:v>6.2400487595891764E-2</c:v>
                </c:pt>
                <c:pt idx="23">
                  <c:v>6.3143308397343334E-2</c:v>
                </c:pt>
                <c:pt idx="24">
                  <c:v>6.6798004210778458E-2</c:v>
                </c:pt>
                <c:pt idx="25">
                  <c:v>6.6042802558743285E-2</c:v>
                </c:pt>
                <c:pt idx="26">
                  <c:v>6.5270460486091475E-2</c:v>
                </c:pt>
                <c:pt idx="27">
                  <c:v>6.6382502904696175E-2</c:v>
                </c:pt>
                <c:pt idx="28">
                  <c:v>6.6938000874728509E-2</c:v>
                </c:pt>
                <c:pt idx="29">
                  <c:v>6.6950324281993323E-2</c:v>
                </c:pt>
                <c:pt idx="30">
                  <c:v>6.555279950184284E-2</c:v>
                </c:pt>
                <c:pt idx="31">
                  <c:v>6.4843067050885037E-2</c:v>
                </c:pt>
                <c:pt idx="32">
                  <c:v>6.7990213327402765E-2</c:v>
                </c:pt>
                <c:pt idx="33">
                  <c:v>6.8132533818283214E-2</c:v>
                </c:pt>
                <c:pt idx="34">
                  <c:v>6.6026240768378971E-2</c:v>
                </c:pt>
                <c:pt idx="35">
                  <c:v>6.5839542506260021E-2</c:v>
                </c:pt>
                <c:pt idx="36">
                  <c:v>6.7489158138297409E-2</c:v>
                </c:pt>
                <c:pt idx="37">
                  <c:v>6.8009815508339469E-2</c:v>
                </c:pt>
                <c:pt idx="38">
                  <c:v>6.7488572479867545E-2</c:v>
                </c:pt>
                <c:pt idx="39">
                  <c:v>6.8681818509519779E-2</c:v>
                </c:pt>
                <c:pt idx="40">
                  <c:v>6.9320565339495419E-2</c:v>
                </c:pt>
                <c:pt idx="41">
                  <c:v>6.8416836438082662E-2</c:v>
                </c:pt>
                <c:pt idx="42">
                  <c:v>6.8770574154364009E-2</c:v>
                </c:pt>
                <c:pt idx="43">
                  <c:v>6.8232590406636373E-2</c:v>
                </c:pt>
                <c:pt idx="44">
                  <c:v>6.6537941362549521E-2</c:v>
                </c:pt>
                <c:pt idx="45">
                  <c:v>6.6472081611644737E-2</c:v>
                </c:pt>
                <c:pt idx="46">
                  <c:v>6.8413105048707942E-2</c:v>
                </c:pt>
                <c:pt idx="47">
                  <c:v>7.0859421227365063E-2</c:v>
                </c:pt>
                <c:pt idx="48">
                  <c:v>7.1179160499699204E-2</c:v>
                </c:pt>
                <c:pt idx="49">
                  <c:v>7.0559988246170824E-2</c:v>
                </c:pt>
                <c:pt idx="50">
                  <c:v>7.0180213977750025E-2</c:v>
                </c:pt>
                <c:pt idx="51">
                  <c:v>7.111435293451264E-2</c:v>
                </c:pt>
                <c:pt idx="52">
                  <c:v>7.1091730766893665E-2</c:v>
                </c:pt>
                <c:pt idx="53">
                  <c:v>7.0513028353136428E-2</c:v>
                </c:pt>
                <c:pt idx="54">
                  <c:v>7.0171758669668488E-2</c:v>
                </c:pt>
                <c:pt idx="55">
                  <c:v>7.0875998115080233E-2</c:v>
                </c:pt>
                <c:pt idx="56">
                  <c:v>7.124199137097266E-2</c:v>
                </c:pt>
                <c:pt idx="57">
                  <c:v>7.0830681051976541E-2</c:v>
                </c:pt>
                <c:pt idx="58">
                  <c:v>6.9833291864561428E-2</c:v>
                </c:pt>
                <c:pt idx="59">
                  <c:v>7.0388780938569789E-2</c:v>
                </c:pt>
                <c:pt idx="60">
                  <c:v>7.1875306114813561E-2</c:v>
                </c:pt>
                <c:pt idx="61">
                  <c:v>7.2554120874263481E-2</c:v>
                </c:pt>
                <c:pt idx="62">
                  <c:v>7.2491567366803344E-2</c:v>
                </c:pt>
                <c:pt idx="63">
                  <c:v>7.2546618301367924E-2</c:v>
                </c:pt>
                <c:pt idx="64">
                  <c:v>7.297737463993198E-2</c:v>
                </c:pt>
                <c:pt idx="65">
                  <c:v>7.3402990413193245E-2</c:v>
                </c:pt>
                <c:pt idx="66">
                  <c:v>7.3566860632896539E-2</c:v>
                </c:pt>
                <c:pt idx="67">
                  <c:v>7.3762375168815106E-2</c:v>
                </c:pt>
                <c:pt idx="68">
                  <c:v>7.3877396208689175E-2</c:v>
                </c:pt>
                <c:pt idx="69">
                  <c:v>7.4103139971129064E-2</c:v>
                </c:pt>
                <c:pt idx="70">
                  <c:v>7.4546358149210443E-2</c:v>
                </c:pt>
                <c:pt idx="71">
                  <c:v>7.5132802040272964E-2</c:v>
                </c:pt>
                <c:pt idx="72">
                  <c:v>7.5577669455531266E-2</c:v>
                </c:pt>
                <c:pt idx="73">
                  <c:v>7.5761873555013223E-2</c:v>
                </c:pt>
                <c:pt idx="74">
                  <c:v>7.6021061927932107E-2</c:v>
                </c:pt>
                <c:pt idx="75">
                  <c:v>7.6352970375942547E-2</c:v>
                </c:pt>
                <c:pt idx="76">
                  <c:v>7.6840664999284325E-2</c:v>
                </c:pt>
                <c:pt idx="77">
                  <c:v>7.7522452288380228E-2</c:v>
                </c:pt>
                <c:pt idx="78">
                  <c:v>7.7786239216346795E-2</c:v>
                </c:pt>
                <c:pt idx="79">
                  <c:v>7.7717838567672767E-2</c:v>
                </c:pt>
                <c:pt idx="80">
                  <c:v>7.7718674738333118E-2</c:v>
                </c:pt>
                <c:pt idx="81">
                  <c:v>7.8883841439016764E-2</c:v>
                </c:pt>
                <c:pt idx="82">
                  <c:v>7.9593231168359466E-2</c:v>
                </c:pt>
                <c:pt idx="83">
                  <c:v>7.9910295303353487E-2</c:v>
                </c:pt>
                <c:pt idx="84">
                  <c:v>8.0440015365145653E-2</c:v>
                </c:pt>
                <c:pt idx="85">
                  <c:v>8.111753864864521E-2</c:v>
                </c:pt>
                <c:pt idx="86">
                  <c:v>8.1617300543661384E-2</c:v>
                </c:pt>
                <c:pt idx="87">
                  <c:v>8.1737440736558253E-2</c:v>
                </c:pt>
                <c:pt idx="88">
                  <c:v>8.2244319903276408E-2</c:v>
                </c:pt>
                <c:pt idx="89">
                  <c:v>8.2856016775901001E-2</c:v>
                </c:pt>
                <c:pt idx="90">
                  <c:v>8.3430960731667073E-2</c:v>
                </c:pt>
                <c:pt idx="91">
                  <c:v>8.4034905310389693E-2</c:v>
                </c:pt>
                <c:pt idx="92">
                  <c:v>8.4544315478597198E-2</c:v>
                </c:pt>
                <c:pt idx="93">
                  <c:v>8.5169204792634401E-2</c:v>
                </c:pt>
                <c:pt idx="94">
                  <c:v>8.6063343638345766E-2</c:v>
                </c:pt>
                <c:pt idx="95">
                  <c:v>8.6272626706344682E-2</c:v>
                </c:pt>
                <c:pt idx="96">
                  <c:v>8.639389630417281E-2</c:v>
                </c:pt>
                <c:pt idx="97">
                  <c:v>8.7233768887011051E-2</c:v>
                </c:pt>
                <c:pt idx="98">
                  <c:v>8.7900147707077977E-2</c:v>
                </c:pt>
                <c:pt idx="99">
                  <c:v>8.8385945543327293E-2</c:v>
                </c:pt>
                <c:pt idx="100">
                  <c:v>8.8817898017256883E-2</c:v>
                </c:pt>
                <c:pt idx="101">
                  <c:v>8.8976065050401856E-2</c:v>
                </c:pt>
                <c:pt idx="102">
                  <c:v>8.9356925553496558E-2</c:v>
                </c:pt>
                <c:pt idx="103">
                  <c:v>8.9973616617238392E-2</c:v>
                </c:pt>
                <c:pt idx="104">
                  <c:v>9.0575338379547898E-2</c:v>
                </c:pt>
                <c:pt idx="105">
                  <c:v>9.0844000833712524E-2</c:v>
                </c:pt>
                <c:pt idx="106">
                  <c:v>9.09643263135365E-2</c:v>
                </c:pt>
                <c:pt idx="107">
                  <c:v>9.1373749821662617E-2</c:v>
                </c:pt>
                <c:pt idx="108">
                  <c:v>9.1947599191356602E-2</c:v>
                </c:pt>
                <c:pt idx="109">
                  <c:v>9.2386360672464737E-2</c:v>
                </c:pt>
                <c:pt idx="110">
                  <c:v>9.2580355212475332E-2</c:v>
                </c:pt>
                <c:pt idx="111">
                  <c:v>9.3159198901402548E-2</c:v>
                </c:pt>
                <c:pt idx="112">
                  <c:v>9.3638143714652941E-2</c:v>
                </c:pt>
                <c:pt idx="113">
                  <c:v>9.3856990097696588E-2</c:v>
                </c:pt>
                <c:pt idx="114">
                  <c:v>9.4307643436325597E-2</c:v>
                </c:pt>
                <c:pt idx="115">
                  <c:v>9.4657693239709031E-2</c:v>
                </c:pt>
                <c:pt idx="116">
                  <c:v>9.4831356534102851E-2</c:v>
                </c:pt>
                <c:pt idx="117">
                  <c:v>9.5052683250106171E-2</c:v>
                </c:pt>
                <c:pt idx="118">
                  <c:v>9.5569500905104923E-2</c:v>
                </c:pt>
                <c:pt idx="119">
                  <c:v>9.5983433982408869E-2</c:v>
                </c:pt>
                <c:pt idx="120">
                  <c:v>9.6017431913773946E-2</c:v>
                </c:pt>
                <c:pt idx="121">
                  <c:v>9.6304817571247925E-2</c:v>
                </c:pt>
                <c:pt idx="122">
                  <c:v>9.6716307119956269E-2</c:v>
                </c:pt>
                <c:pt idx="123">
                  <c:v>9.700116776503187E-2</c:v>
                </c:pt>
                <c:pt idx="124">
                  <c:v>9.7000908505495739E-2</c:v>
                </c:pt>
                <c:pt idx="125">
                  <c:v>9.7172260875411157E-2</c:v>
                </c:pt>
                <c:pt idx="126">
                  <c:v>9.7560760872183905E-2</c:v>
                </c:pt>
                <c:pt idx="127">
                  <c:v>9.7861415944070954E-2</c:v>
                </c:pt>
                <c:pt idx="128">
                  <c:v>9.8166819876866818E-2</c:v>
                </c:pt>
                <c:pt idx="129">
                  <c:v>9.8571871211142359E-2</c:v>
                </c:pt>
                <c:pt idx="130">
                  <c:v>9.9034325659952849E-2</c:v>
                </c:pt>
                <c:pt idx="131">
                  <c:v>9.9334567279948563E-2</c:v>
                </c:pt>
                <c:pt idx="132">
                  <c:v>9.9495940378049083E-2</c:v>
                </c:pt>
                <c:pt idx="133">
                  <c:v>9.9620224565487692E-2</c:v>
                </c:pt>
                <c:pt idx="134">
                  <c:v>0.10014896097863202</c:v>
                </c:pt>
                <c:pt idx="135">
                  <c:v>0.1006314802325043</c:v>
                </c:pt>
                <c:pt idx="136">
                  <c:v>0.1009166432700721</c:v>
                </c:pt>
                <c:pt idx="137">
                  <c:v>0.10123743437290711</c:v>
                </c:pt>
                <c:pt idx="138">
                  <c:v>0.10164346952290437</c:v>
                </c:pt>
                <c:pt idx="139">
                  <c:v>0.10206152777986606</c:v>
                </c:pt>
                <c:pt idx="140">
                  <c:v>0.10232045471906885</c:v>
                </c:pt>
                <c:pt idx="141">
                  <c:v>0.10253166256556884</c:v>
                </c:pt>
                <c:pt idx="142">
                  <c:v>0.10283351305001887</c:v>
                </c:pt>
                <c:pt idx="143">
                  <c:v>0.10344304145170087</c:v>
                </c:pt>
                <c:pt idx="144">
                  <c:v>0.10398153897871859</c:v>
                </c:pt>
                <c:pt idx="145">
                  <c:v>0.10454008146290043</c:v>
                </c:pt>
                <c:pt idx="146">
                  <c:v>0.1051674483960065</c:v>
                </c:pt>
                <c:pt idx="147">
                  <c:v>0.10542465422855335</c:v>
                </c:pt>
                <c:pt idx="148">
                  <c:v>0.10572632290304007</c:v>
                </c:pt>
                <c:pt idx="149">
                  <c:v>0.10620938055057449</c:v>
                </c:pt>
                <c:pt idx="150">
                  <c:v>0.10670332573620049</c:v>
                </c:pt>
                <c:pt idx="151">
                  <c:v>0.10724814238387294</c:v>
                </c:pt>
                <c:pt idx="152">
                  <c:v>0.10780148958297166</c:v>
                </c:pt>
                <c:pt idx="153">
                  <c:v>0.1082215874233317</c:v>
                </c:pt>
                <c:pt idx="154">
                  <c:v>0.10880786983957746</c:v>
                </c:pt>
                <c:pt idx="155">
                  <c:v>0.10945272986700881</c:v>
                </c:pt>
                <c:pt idx="156">
                  <c:v>0.10986657538327367</c:v>
                </c:pt>
                <c:pt idx="157">
                  <c:v>0.1103719995795059</c:v>
                </c:pt>
                <c:pt idx="158">
                  <c:v>0.11092720334535262</c:v>
                </c:pt>
                <c:pt idx="159">
                  <c:v>0.11144004894647346</c:v>
                </c:pt>
                <c:pt idx="160">
                  <c:v>0.11188570931945691</c:v>
                </c:pt>
                <c:pt idx="161">
                  <c:v>0.11243444752922933</c:v>
                </c:pt>
                <c:pt idx="162">
                  <c:v>0.11306838074470209</c:v>
                </c:pt>
                <c:pt idx="163">
                  <c:v>0.11335170858334076</c:v>
                </c:pt>
                <c:pt idx="164">
                  <c:v>0.11388318113984131</c:v>
                </c:pt>
                <c:pt idx="165">
                  <c:v>0.11458686619391643</c:v>
                </c:pt>
                <c:pt idx="166">
                  <c:v>0.11505329562662181</c:v>
                </c:pt>
                <c:pt idx="167">
                  <c:v>0.11563272898916784</c:v>
                </c:pt>
                <c:pt idx="168">
                  <c:v>0.11627880732100628</c:v>
                </c:pt>
                <c:pt idx="169">
                  <c:v>0.11688807197281544</c:v>
                </c:pt>
                <c:pt idx="170">
                  <c:v>0.11747200303803058</c:v>
                </c:pt>
                <c:pt idx="171">
                  <c:v>0.11801807320245117</c:v>
                </c:pt>
                <c:pt idx="172">
                  <c:v>0.11853338438851795</c:v>
                </c:pt>
                <c:pt idx="173">
                  <c:v>0.11917467794715612</c:v>
                </c:pt>
                <c:pt idx="174">
                  <c:v>0.11979953080069471</c:v>
                </c:pt>
                <c:pt idx="175">
                  <c:v>0.12038054453451645</c:v>
                </c:pt>
                <c:pt idx="176">
                  <c:v>0.12099734628999552</c:v>
                </c:pt>
                <c:pt idx="177">
                  <c:v>0.12163561803580132</c:v>
                </c:pt>
                <c:pt idx="178">
                  <c:v>0.12227444269889791</c:v>
                </c:pt>
                <c:pt idx="179">
                  <c:v>0.12286946906772304</c:v>
                </c:pt>
                <c:pt idx="180">
                  <c:v>0.12350692562646087</c:v>
                </c:pt>
                <c:pt idx="181">
                  <c:v>0.12418754836534396</c:v>
                </c:pt>
                <c:pt idx="182">
                  <c:v>0.1248982383442971</c:v>
                </c:pt>
                <c:pt idx="183">
                  <c:v>0.12564344186653228</c:v>
                </c:pt>
                <c:pt idx="184">
                  <c:v>0.12640513619785149</c:v>
                </c:pt>
                <c:pt idx="185">
                  <c:v>0.12716282349718247</c:v>
                </c:pt>
                <c:pt idx="186">
                  <c:v>0.12789102655089335</c:v>
                </c:pt>
                <c:pt idx="187">
                  <c:v>0.12863220472772144</c:v>
                </c:pt>
                <c:pt idx="188">
                  <c:v>0.12943504150365504</c:v>
                </c:pt>
                <c:pt idx="189">
                  <c:v>0.13032193801785544</c:v>
                </c:pt>
                <c:pt idx="190">
                  <c:v>0.13109304397663724</c:v>
                </c:pt>
                <c:pt idx="191">
                  <c:v>0.13188731708298634</c:v>
                </c:pt>
                <c:pt idx="192">
                  <c:v>0.13290419169873258</c:v>
                </c:pt>
                <c:pt idx="193">
                  <c:v>0.13373193639545827</c:v>
                </c:pt>
                <c:pt idx="194">
                  <c:v>0.13450078961191383</c:v>
                </c:pt>
                <c:pt idx="195">
                  <c:v>0.13537298232968967</c:v>
                </c:pt>
                <c:pt idx="196">
                  <c:v>0.1363429477548693</c:v>
                </c:pt>
                <c:pt idx="197">
                  <c:v>0.13735760466095645</c:v>
                </c:pt>
                <c:pt idx="198">
                  <c:v>0.13837825709720833</c:v>
                </c:pt>
                <c:pt idx="199">
                  <c:v>0.13934045620123278</c:v>
                </c:pt>
                <c:pt idx="200">
                  <c:v>0.14037248665642366</c:v>
                </c:pt>
                <c:pt idx="201">
                  <c:v>0.14146126086749</c:v>
                </c:pt>
                <c:pt idx="202">
                  <c:v>0.14248575731230936</c:v>
                </c:pt>
                <c:pt idx="203">
                  <c:v>0.14351139826698986</c:v>
                </c:pt>
                <c:pt idx="204">
                  <c:v>0.14456243529835747</c:v>
                </c:pt>
                <c:pt idx="205">
                  <c:v>0.14566428335357764</c:v>
                </c:pt>
                <c:pt idx="206">
                  <c:v>0.14679054948535683</c:v>
                </c:pt>
                <c:pt idx="207">
                  <c:v>0.14794926625659816</c:v>
                </c:pt>
                <c:pt idx="208">
                  <c:v>0.14914248730979215</c:v>
                </c:pt>
                <c:pt idx="209">
                  <c:v>0.15029026571606971</c:v>
                </c:pt>
                <c:pt idx="210">
                  <c:v>0.15146480610634491</c:v>
                </c:pt>
                <c:pt idx="211">
                  <c:v>0.15266182046013269</c:v>
                </c:pt>
                <c:pt idx="212">
                  <c:v>0.15380477755924116</c:v>
                </c:pt>
                <c:pt idx="213">
                  <c:v>0.15501481911323711</c:v>
                </c:pt>
                <c:pt idx="214">
                  <c:v>0.1562738103823855</c:v>
                </c:pt>
                <c:pt idx="215">
                  <c:v>0.15749314708249379</c:v>
                </c:pt>
                <c:pt idx="216">
                  <c:v>0.1587158098932355</c:v>
                </c:pt>
                <c:pt idx="217">
                  <c:v>0.15991261026291598</c:v>
                </c:pt>
                <c:pt idx="218">
                  <c:v>0.16105197704040849</c:v>
                </c:pt>
                <c:pt idx="219">
                  <c:v>0.16230454399214009</c:v>
                </c:pt>
                <c:pt idx="220">
                  <c:v>0.16354150660665714</c:v>
                </c:pt>
                <c:pt idx="221">
                  <c:v>0.16468520044151444</c:v>
                </c:pt>
                <c:pt idx="222">
                  <c:v>0.16590279548297274</c:v>
                </c:pt>
                <c:pt idx="223">
                  <c:v>0.16713107009609596</c:v>
                </c:pt>
                <c:pt idx="224">
                  <c:v>0.16833593367650213</c:v>
                </c:pt>
                <c:pt idx="225">
                  <c:v>0.1695076323357039</c:v>
                </c:pt>
                <c:pt idx="226">
                  <c:v>0.17070904532471073</c:v>
                </c:pt>
                <c:pt idx="227">
                  <c:v>0.17190573346727245</c:v>
                </c:pt>
                <c:pt idx="228">
                  <c:v>0.17305307217793731</c:v>
                </c:pt>
                <c:pt idx="229">
                  <c:v>0.17417869689705742</c:v>
                </c:pt>
                <c:pt idx="230">
                  <c:v>0.17532162879850088</c:v>
                </c:pt>
                <c:pt idx="231">
                  <c:v>0.17650034635942688</c:v>
                </c:pt>
                <c:pt idx="232">
                  <c:v>0.17755205802403806</c:v>
                </c:pt>
                <c:pt idx="233">
                  <c:v>0.17856016493189275</c:v>
                </c:pt>
                <c:pt idx="234">
                  <c:v>0.17958937099409986</c:v>
                </c:pt>
                <c:pt idx="235">
                  <c:v>0.18072675285791936</c:v>
                </c:pt>
                <c:pt idx="236">
                  <c:v>0.18174328922337615</c:v>
                </c:pt>
                <c:pt idx="237">
                  <c:v>0.18262282199519972</c:v>
                </c:pt>
                <c:pt idx="238">
                  <c:v>0.1836319382292404</c:v>
                </c:pt>
                <c:pt idx="239">
                  <c:v>0.18454956458438321</c:v>
                </c:pt>
                <c:pt idx="240">
                  <c:v>0.18540477331602193</c:v>
                </c:pt>
                <c:pt idx="241">
                  <c:v>0.1863088124321006</c:v>
                </c:pt>
                <c:pt idx="242">
                  <c:v>0.1871769910380249</c:v>
                </c:pt>
                <c:pt idx="243">
                  <c:v>0.18799473652059728</c:v>
                </c:pt>
                <c:pt idx="244">
                  <c:v>0.18876664042037314</c:v>
                </c:pt>
                <c:pt idx="245">
                  <c:v>0.18954959182463541</c:v>
                </c:pt>
                <c:pt idx="246">
                  <c:v>0.19033134997494894</c:v>
                </c:pt>
                <c:pt idx="247">
                  <c:v>0.19108258527133901</c:v>
                </c:pt>
                <c:pt idx="248">
                  <c:v>0.19178417680685636</c:v>
                </c:pt>
                <c:pt idx="249">
                  <c:v>0.19247573319058398</c:v>
                </c:pt>
                <c:pt idx="250">
                  <c:v>0.19318789824639951</c:v>
                </c:pt>
                <c:pt idx="251">
                  <c:v>0.19394038250113974</c:v>
                </c:pt>
                <c:pt idx="252">
                  <c:v>0.1947216980933916</c:v>
                </c:pt>
                <c:pt idx="253">
                  <c:v>0.19549644841033051</c:v>
                </c:pt>
                <c:pt idx="254">
                  <c:v>0.1962065261357514</c:v>
                </c:pt>
                <c:pt idx="255">
                  <c:v>0.19690813637287455</c:v>
                </c:pt>
                <c:pt idx="256">
                  <c:v>0.19761306027626843</c:v>
                </c:pt>
                <c:pt idx="257">
                  <c:v>0.19828456015409671</c:v>
                </c:pt>
                <c:pt idx="258">
                  <c:v>0.19892290737669438</c:v>
                </c:pt>
                <c:pt idx="259">
                  <c:v>0.19953921387431384</c:v>
                </c:pt>
                <c:pt idx="260">
                  <c:v>0.20013478097420401</c:v>
                </c:pt>
                <c:pt idx="261">
                  <c:v>0.20073792337779348</c:v>
                </c:pt>
                <c:pt idx="262">
                  <c:v>0.20127465054939228</c:v>
                </c:pt>
                <c:pt idx="263">
                  <c:v>0.20176708124004672</c:v>
                </c:pt>
                <c:pt idx="264">
                  <c:v>0.20231689951050305</c:v>
                </c:pt>
                <c:pt idx="265">
                  <c:v>0.20282839602960853</c:v>
                </c:pt>
                <c:pt idx="266">
                  <c:v>0.20329761195136553</c:v>
                </c:pt>
                <c:pt idx="267">
                  <c:v>0.20374538275878507</c:v>
                </c:pt>
                <c:pt idx="268">
                  <c:v>0.20419908656607455</c:v>
                </c:pt>
                <c:pt idx="269">
                  <c:v>0.20465705164366196</c:v>
                </c:pt>
                <c:pt idx="270">
                  <c:v>0.20508687063740094</c:v>
                </c:pt>
                <c:pt idx="271">
                  <c:v>0.20551576809754682</c:v>
                </c:pt>
                <c:pt idx="272">
                  <c:v>0.20596644133267927</c:v>
                </c:pt>
                <c:pt idx="273">
                  <c:v>0.20641402446190379</c:v>
                </c:pt>
                <c:pt idx="274">
                  <c:v>0.20684047182666751</c:v>
                </c:pt>
                <c:pt idx="275">
                  <c:v>0.20726082732462112</c:v>
                </c:pt>
                <c:pt idx="276">
                  <c:v>0.20768938840880649</c:v>
                </c:pt>
                <c:pt idx="277">
                  <c:v>0.20812503298360255</c:v>
                </c:pt>
                <c:pt idx="278">
                  <c:v>0.20856948111594331</c:v>
                </c:pt>
                <c:pt idx="279">
                  <c:v>0.2090069846096676</c:v>
                </c:pt>
                <c:pt idx="280">
                  <c:v>0.20943496024362554</c:v>
                </c:pt>
                <c:pt idx="281">
                  <c:v>0.20986951054284089</c:v>
                </c:pt>
                <c:pt idx="282">
                  <c:v>0.21027259519414429</c:v>
                </c:pt>
                <c:pt idx="283">
                  <c:v>0.21066028695027747</c:v>
                </c:pt>
                <c:pt idx="284">
                  <c:v>0.21109768846634033</c:v>
                </c:pt>
                <c:pt idx="285">
                  <c:v>0.21149529033642686</c:v>
                </c:pt>
                <c:pt idx="286">
                  <c:v>0.2118776984196529</c:v>
                </c:pt>
                <c:pt idx="287">
                  <c:v>0.21233290429018778</c:v>
                </c:pt>
                <c:pt idx="288">
                  <c:v>0.21270805821340602</c:v>
                </c:pt>
                <c:pt idx="289">
                  <c:v>0.21305575163431723</c:v>
                </c:pt>
                <c:pt idx="290">
                  <c:v>0.21347763928383665</c:v>
                </c:pt>
                <c:pt idx="291">
                  <c:v>0.21381889518964473</c:v>
                </c:pt>
                <c:pt idx="292">
                  <c:v>0.21413559698895032</c:v>
                </c:pt>
                <c:pt idx="293">
                  <c:v>0.21448761231884972</c:v>
                </c:pt>
                <c:pt idx="294">
                  <c:v>0.2149079140696307</c:v>
                </c:pt>
                <c:pt idx="295">
                  <c:v>0.21529998213888926</c:v>
                </c:pt>
                <c:pt idx="296">
                  <c:v>0.21563700742096095</c:v>
                </c:pt>
                <c:pt idx="297">
                  <c:v>0.21601309435969784</c:v>
                </c:pt>
                <c:pt idx="298">
                  <c:v>0.21633146165097092</c:v>
                </c:pt>
                <c:pt idx="299">
                  <c:v>0.21663054377153515</c:v>
                </c:pt>
                <c:pt idx="300">
                  <c:v>0.21700621211228768</c:v>
                </c:pt>
                <c:pt idx="301">
                  <c:v>0.21733966674437202</c:v>
                </c:pt>
                <c:pt idx="302">
                  <c:v>0.2176627581555437</c:v>
                </c:pt>
                <c:pt idx="303">
                  <c:v>0.21799133570590687</c:v>
                </c:pt>
                <c:pt idx="304">
                  <c:v>0.21827199910388581</c:v>
                </c:pt>
                <c:pt idx="305">
                  <c:v>0.21854473267655675</c:v>
                </c:pt>
                <c:pt idx="306">
                  <c:v>0.21884685708447119</c:v>
                </c:pt>
                <c:pt idx="307">
                  <c:v>0.21916584961416727</c:v>
                </c:pt>
                <c:pt idx="308">
                  <c:v>0.21945039983356493</c:v>
                </c:pt>
                <c:pt idx="309">
                  <c:v>0.21971539474153215</c:v>
                </c:pt>
                <c:pt idx="310">
                  <c:v>0.22001713017025351</c:v>
                </c:pt>
                <c:pt idx="311">
                  <c:v>0.22029817753632297</c:v>
                </c:pt>
                <c:pt idx="312">
                  <c:v>0.22057347249986595</c:v>
                </c:pt>
                <c:pt idx="313">
                  <c:v>0.22085922660602908</c:v>
                </c:pt>
                <c:pt idx="314">
                  <c:v>0.22111514531644519</c:v>
                </c:pt>
                <c:pt idx="315">
                  <c:v>0.22142753201654339</c:v>
                </c:pt>
                <c:pt idx="316">
                  <c:v>0.22182086373468288</c:v>
                </c:pt>
                <c:pt idx="317">
                  <c:v>0.22214640854329334</c:v>
                </c:pt>
                <c:pt idx="318">
                  <c:v>0.22248654190431849</c:v>
                </c:pt>
                <c:pt idx="319">
                  <c:v>0.22287254289961086</c:v>
                </c:pt>
                <c:pt idx="320">
                  <c:v>0.22330206339085268</c:v>
                </c:pt>
                <c:pt idx="321">
                  <c:v>0.22369423286234394</c:v>
                </c:pt>
                <c:pt idx="322">
                  <c:v>0.22408415339034429</c:v>
                </c:pt>
                <c:pt idx="323">
                  <c:v>0.22454221017207165</c:v>
                </c:pt>
                <c:pt idx="324">
                  <c:v>0.22498133838815129</c:v>
                </c:pt>
                <c:pt idx="325">
                  <c:v>0.22543796173205469</c:v>
                </c:pt>
                <c:pt idx="326">
                  <c:v>0.2259389242043465</c:v>
                </c:pt>
                <c:pt idx="327">
                  <c:v>0.22639776112835805</c:v>
                </c:pt>
                <c:pt idx="328">
                  <c:v>0.22685611391426266</c:v>
                </c:pt>
                <c:pt idx="329">
                  <c:v>0.22733082336781832</c:v>
                </c:pt>
                <c:pt idx="330">
                  <c:v>0.22778602059140063</c:v>
                </c:pt>
                <c:pt idx="331">
                  <c:v>0.22827370110352516</c:v>
                </c:pt>
                <c:pt idx="332">
                  <c:v>0.22876484697793828</c:v>
                </c:pt>
                <c:pt idx="333">
                  <c:v>0.22921541926733888</c:v>
                </c:pt>
                <c:pt idx="334">
                  <c:v>0.22967242133421148</c:v>
                </c:pt>
                <c:pt idx="335">
                  <c:v>0.23012624844713461</c:v>
                </c:pt>
                <c:pt idx="336">
                  <c:v>0.23055715585062889</c:v>
                </c:pt>
                <c:pt idx="337">
                  <c:v>0.23099852198132029</c:v>
                </c:pt>
                <c:pt idx="338">
                  <c:v>0.23143601304407527</c:v>
                </c:pt>
                <c:pt idx="339">
                  <c:v>0.23184819615002375</c:v>
                </c:pt>
                <c:pt idx="340">
                  <c:v>0.23227948386969136</c:v>
                </c:pt>
                <c:pt idx="341">
                  <c:v>0.23271945834517158</c:v>
                </c:pt>
                <c:pt idx="342">
                  <c:v>0.23316234904202812</c:v>
                </c:pt>
                <c:pt idx="343">
                  <c:v>0.23358105130390924</c:v>
                </c:pt>
                <c:pt idx="344">
                  <c:v>0.23397322955432828</c:v>
                </c:pt>
                <c:pt idx="345">
                  <c:v>0.23436989194613359</c:v>
                </c:pt>
                <c:pt idx="346">
                  <c:v>0.23477762772746655</c:v>
                </c:pt>
                <c:pt idx="347">
                  <c:v>0.23516162167680113</c:v>
                </c:pt>
                <c:pt idx="348">
                  <c:v>0.23555376520382201</c:v>
                </c:pt>
                <c:pt idx="349">
                  <c:v>0.23596320210529198</c:v>
                </c:pt>
                <c:pt idx="350">
                  <c:v>0.23635565993660093</c:v>
                </c:pt>
                <c:pt idx="351">
                  <c:v>0.23673605396919217</c:v>
                </c:pt>
                <c:pt idx="352">
                  <c:v>0.23712343481574524</c:v>
                </c:pt>
                <c:pt idx="353">
                  <c:v>0.23751202846547034</c:v>
                </c:pt>
                <c:pt idx="354">
                  <c:v>0.2378872095399209</c:v>
                </c:pt>
                <c:pt idx="355">
                  <c:v>0.2382615225037851</c:v>
                </c:pt>
                <c:pt idx="356">
                  <c:v>0.23865373198592887</c:v>
                </c:pt>
                <c:pt idx="357">
                  <c:v>0.2390451048073805</c:v>
                </c:pt>
                <c:pt idx="358">
                  <c:v>0.23941226523194781</c:v>
                </c:pt>
                <c:pt idx="359">
                  <c:v>0.23978381889521327</c:v>
                </c:pt>
                <c:pt idx="360">
                  <c:v>0.24016394660445042</c:v>
                </c:pt>
                <c:pt idx="361">
                  <c:v>0.24053346349998883</c:v>
                </c:pt>
                <c:pt idx="362">
                  <c:v>0.24089233820755704</c:v>
                </c:pt>
                <c:pt idx="363">
                  <c:v>0.24125387798630782</c:v>
                </c:pt>
                <c:pt idx="364">
                  <c:v>0.24162132812716486</c:v>
                </c:pt>
                <c:pt idx="365">
                  <c:v>0.24198976043707918</c:v>
                </c:pt>
                <c:pt idx="366">
                  <c:v>0.24233219044396503</c:v>
                </c:pt>
                <c:pt idx="367">
                  <c:v>0.2426694171430348</c:v>
                </c:pt>
                <c:pt idx="368">
                  <c:v>0.24302400455619574</c:v>
                </c:pt>
                <c:pt idx="369">
                  <c:v>0.24335230370094041</c:v>
                </c:pt>
                <c:pt idx="370">
                  <c:v>0.24367808188547957</c:v>
                </c:pt>
                <c:pt idx="371">
                  <c:v>0.24401345052298948</c:v>
                </c:pt>
                <c:pt idx="372">
                  <c:v>0.24433598052025549</c:v>
                </c:pt>
                <c:pt idx="373">
                  <c:v>0.24462673652131231</c:v>
                </c:pt>
                <c:pt idx="374">
                  <c:v>0.24493483405991923</c:v>
                </c:pt>
                <c:pt idx="375">
                  <c:v>0.24526255308822317</c:v>
                </c:pt>
                <c:pt idx="376">
                  <c:v>0.24556784549788815</c:v>
                </c:pt>
                <c:pt idx="377">
                  <c:v>0.24586598311441776</c:v>
                </c:pt>
                <c:pt idx="378">
                  <c:v>0.24616790738578545</c:v>
                </c:pt>
                <c:pt idx="379">
                  <c:v>0.24647225503609568</c:v>
                </c:pt>
                <c:pt idx="380">
                  <c:v>0.24675713584236858</c:v>
                </c:pt>
                <c:pt idx="381">
                  <c:v>0.24701494198947946</c:v>
                </c:pt>
                <c:pt idx="382">
                  <c:v>0.24727818194377352</c:v>
                </c:pt>
                <c:pt idx="383">
                  <c:v>0.24754076428672223</c:v>
                </c:pt>
                <c:pt idx="384">
                  <c:v>0.24781022725506774</c:v>
                </c:pt>
                <c:pt idx="385">
                  <c:v>0.24808586111678024</c:v>
                </c:pt>
                <c:pt idx="386">
                  <c:v>0.2483505171161878</c:v>
                </c:pt>
                <c:pt idx="387">
                  <c:v>0.24859308194387728</c:v>
                </c:pt>
                <c:pt idx="388">
                  <c:v>0.24881752647003852</c:v>
                </c:pt>
                <c:pt idx="389">
                  <c:v>0.2490377698062769</c:v>
                </c:pt>
                <c:pt idx="390">
                  <c:v>0.24924379540345734</c:v>
                </c:pt>
                <c:pt idx="391">
                  <c:v>0.24943383990285084</c:v>
                </c:pt>
                <c:pt idx="392">
                  <c:v>0.24963320659375357</c:v>
                </c:pt>
                <c:pt idx="393">
                  <c:v>0.24989129668666055</c:v>
                </c:pt>
                <c:pt idx="394">
                  <c:v>0.25011955862205104</c:v>
                </c:pt>
                <c:pt idx="395">
                  <c:v>0.25032040130345068</c:v>
                </c:pt>
                <c:pt idx="396">
                  <c:v>0.25052078262125199</c:v>
                </c:pt>
                <c:pt idx="397">
                  <c:v>0.2507124217324827</c:v>
                </c:pt>
                <c:pt idx="398">
                  <c:v>0.2508807032842762</c:v>
                </c:pt>
                <c:pt idx="399">
                  <c:v>0.25106012688929286</c:v>
                </c:pt>
                <c:pt idx="400">
                  <c:v>0.25125037011007184</c:v>
                </c:pt>
                <c:pt idx="401">
                  <c:v>0.25142846768759453</c:v>
                </c:pt>
                <c:pt idx="402">
                  <c:v>0.25160106000234883</c:v>
                </c:pt>
                <c:pt idx="403">
                  <c:v>0.25179661131528891</c:v>
                </c:pt>
                <c:pt idx="404">
                  <c:v>0.25194811294019731</c:v>
                </c:pt>
                <c:pt idx="405">
                  <c:v>0.25206497643766407</c:v>
                </c:pt>
                <c:pt idx="406">
                  <c:v>0.25222619464549317</c:v>
                </c:pt>
                <c:pt idx="407">
                  <c:v>0.25236817936853534</c:v>
                </c:pt>
                <c:pt idx="408">
                  <c:v>0.25250703400048696</c:v>
                </c:pt>
                <c:pt idx="409">
                  <c:v>0.25267744078285048</c:v>
                </c:pt>
                <c:pt idx="410">
                  <c:v>0.25280367738940585</c:v>
                </c:pt>
                <c:pt idx="411">
                  <c:v>0.2529075034577854</c:v>
                </c:pt>
                <c:pt idx="412">
                  <c:v>0.25302215526300764</c:v>
                </c:pt>
                <c:pt idx="413">
                  <c:v>0.25318042397792145</c:v>
                </c:pt>
                <c:pt idx="414">
                  <c:v>0.25329971150941183</c:v>
                </c:pt>
                <c:pt idx="415">
                  <c:v>0.25339623055054095</c:v>
                </c:pt>
                <c:pt idx="416">
                  <c:v>0.25353196374210191</c:v>
                </c:pt>
                <c:pt idx="417">
                  <c:v>0.253656684366175</c:v>
                </c:pt>
                <c:pt idx="418">
                  <c:v>0.25377667361997214</c:v>
                </c:pt>
                <c:pt idx="419">
                  <c:v>0.25387916383727488</c:v>
                </c:pt>
                <c:pt idx="420">
                  <c:v>0.25396452366686367</c:v>
                </c:pt>
                <c:pt idx="421">
                  <c:v>0.25405924766638027</c:v>
                </c:pt>
                <c:pt idx="422">
                  <c:v>0.2541305375348572</c:v>
                </c:pt>
                <c:pt idx="423">
                  <c:v>0.25419177135378668</c:v>
                </c:pt>
                <c:pt idx="424">
                  <c:v>0.25427705767258429</c:v>
                </c:pt>
                <c:pt idx="425">
                  <c:v>0.25437029466618238</c:v>
                </c:pt>
                <c:pt idx="426">
                  <c:v>0.25443542820771187</c:v>
                </c:pt>
                <c:pt idx="427">
                  <c:v>0.25448675907409857</c:v>
                </c:pt>
                <c:pt idx="428">
                  <c:v>0.25454020643552111</c:v>
                </c:pt>
                <c:pt idx="429">
                  <c:v>0.2545840231590013</c:v>
                </c:pt>
                <c:pt idx="430">
                  <c:v>0.25461060686199821</c:v>
                </c:pt>
                <c:pt idx="431">
                  <c:v>0.25461843215080165</c:v>
                </c:pt>
                <c:pt idx="432">
                  <c:v>0.25464741484988085</c:v>
                </c:pt>
                <c:pt idx="433">
                  <c:v>0.2546837233954819</c:v>
                </c:pt>
                <c:pt idx="434">
                  <c:v>0.25471681764815673</c:v>
                </c:pt>
                <c:pt idx="435">
                  <c:v>0.25475345667424482</c:v>
                </c:pt>
                <c:pt idx="436">
                  <c:v>0.2547957151887052</c:v>
                </c:pt>
                <c:pt idx="437">
                  <c:v>0.25485073370968475</c:v>
                </c:pt>
                <c:pt idx="438">
                  <c:v>0.25487694396310251</c:v>
                </c:pt>
                <c:pt idx="439">
                  <c:v>0.25487041408202343</c:v>
                </c:pt>
                <c:pt idx="440">
                  <c:v>0.25492237709172533</c:v>
                </c:pt>
                <c:pt idx="441">
                  <c:v>0.25494677209079053</c:v>
                </c:pt>
                <c:pt idx="442">
                  <c:v>0.25492020965904033</c:v>
                </c:pt>
                <c:pt idx="443">
                  <c:v>0.25491875827320348</c:v>
                </c:pt>
                <c:pt idx="444">
                  <c:v>0.25492857401154162</c:v>
                </c:pt>
                <c:pt idx="445">
                  <c:v>0.25490869279173062</c:v>
                </c:pt>
                <c:pt idx="446">
                  <c:v>0.25485224737004902</c:v>
                </c:pt>
                <c:pt idx="447">
                  <c:v>0.25487028798902062</c:v>
                </c:pt>
                <c:pt idx="448">
                  <c:v>0.25488244953878003</c:v>
                </c:pt>
                <c:pt idx="449">
                  <c:v>0.25481857412126679</c:v>
                </c:pt>
                <c:pt idx="450">
                  <c:v>0.25480085146381543</c:v>
                </c:pt>
                <c:pt idx="451">
                  <c:v>0.25476554571273213</c:v>
                </c:pt>
                <c:pt idx="452">
                  <c:v>0.25472957323889145</c:v>
                </c:pt>
                <c:pt idx="453">
                  <c:v>0.25472114539990431</c:v>
                </c:pt>
                <c:pt idx="454">
                  <c:v>0.25469866712479244</c:v>
                </c:pt>
                <c:pt idx="455">
                  <c:v>0.25464476246867512</c:v>
                </c:pt>
                <c:pt idx="456">
                  <c:v>0.25456935368807682</c:v>
                </c:pt>
                <c:pt idx="457">
                  <c:v>0.25452763220332469</c:v>
                </c:pt>
                <c:pt idx="458">
                  <c:v>0.25447940103271233</c:v>
                </c:pt>
                <c:pt idx="459">
                  <c:v>0.25441877946966757</c:v>
                </c:pt>
                <c:pt idx="460">
                  <c:v>0.25434632247377675</c:v>
                </c:pt>
                <c:pt idx="461">
                  <c:v>0.25428819181272871</c:v>
                </c:pt>
                <c:pt idx="462">
                  <c:v>0.25426457537317426</c:v>
                </c:pt>
                <c:pt idx="463">
                  <c:v>0.25422250562173737</c:v>
                </c:pt>
                <c:pt idx="464">
                  <c:v>0.25415295051591041</c:v>
                </c:pt>
                <c:pt idx="465">
                  <c:v>0.25406175913382051</c:v>
                </c:pt>
                <c:pt idx="466">
                  <c:v>0.25395951138600564</c:v>
                </c:pt>
                <c:pt idx="467">
                  <c:v>0.25391769223349953</c:v>
                </c:pt>
                <c:pt idx="468">
                  <c:v>0.25384934863106651</c:v>
                </c:pt>
                <c:pt idx="469">
                  <c:v>0.25377326976335907</c:v>
                </c:pt>
                <c:pt idx="470">
                  <c:v>0.25372320887108335</c:v>
                </c:pt>
                <c:pt idx="471">
                  <c:v>0.25362224899546154</c:v>
                </c:pt>
                <c:pt idx="472">
                  <c:v>0.25352902735648214</c:v>
                </c:pt>
                <c:pt idx="473">
                  <c:v>0.25345425451547893</c:v>
                </c:pt>
                <c:pt idx="474">
                  <c:v>0.2533474144170198</c:v>
                </c:pt>
                <c:pt idx="475">
                  <c:v>0.25327863278977586</c:v>
                </c:pt>
                <c:pt idx="476">
                  <c:v>0.25322168461512057</c:v>
                </c:pt>
                <c:pt idx="477">
                  <c:v>0.25314127037142448</c:v>
                </c:pt>
                <c:pt idx="478">
                  <c:v>0.25308155346904032</c:v>
                </c:pt>
                <c:pt idx="479">
                  <c:v>0.25301651112833573</c:v>
                </c:pt>
                <c:pt idx="480">
                  <c:v>0.25292695425293987</c:v>
                </c:pt>
                <c:pt idx="481">
                  <c:v>0.25281429636994207</c:v>
                </c:pt>
                <c:pt idx="482">
                  <c:v>0.25270298062783086</c:v>
                </c:pt>
                <c:pt idx="483">
                  <c:v>0.25262424674489209</c:v>
                </c:pt>
                <c:pt idx="484">
                  <c:v>0.25252491059398485</c:v>
                </c:pt>
                <c:pt idx="485">
                  <c:v>0.25244243972408004</c:v>
                </c:pt>
                <c:pt idx="486">
                  <c:v>0.2523467897661828</c:v>
                </c:pt>
                <c:pt idx="487">
                  <c:v>0.25220903003107237</c:v>
                </c:pt>
                <c:pt idx="488">
                  <c:v>0.25214062751916305</c:v>
                </c:pt>
                <c:pt idx="489">
                  <c:v>0.25208716840137652</c:v>
                </c:pt>
                <c:pt idx="490">
                  <c:v>0.25200235868032489</c:v>
                </c:pt>
                <c:pt idx="491">
                  <c:v>0.25186145171745089</c:v>
                </c:pt>
                <c:pt idx="492">
                  <c:v>0.25173257420733103</c:v>
                </c:pt>
                <c:pt idx="493">
                  <c:v>0.25163718228592497</c:v>
                </c:pt>
                <c:pt idx="494">
                  <c:v>0.25153956557142171</c:v>
                </c:pt>
                <c:pt idx="495">
                  <c:v>0.25147023591144502</c:v>
                </c:pt>
                <c:pt idx="496">
                  <c:v>0.2513863246113161</c:v>
                </c:pt>
                <c:pt idx="497">
                  <c:v>0.25126119095980903</c:v>
                </c:pt>
                <c:pt idx="498">
                  <c:v>0.25116882145173852</c:v>
                </c:pt>
                <c:pt idx="499">
                  <c:v>0.25107200958697212</c:v>
                </c:pt>
                <c:pt idx="500">
                  <c:v>0.25093416870920754</c:v>
                </c:pt>
                <c:pt idx="501">
                  <c:v>0.2508401630123373</c:v>
                </c:pt>
                <c:pt idx="502">
                  <c:v>0.25075021761953448</c:v>
                </c:pt>
                <c:pt idx="503">
                  <c:v>0.25065522958425779</c:v>
                </c:pt>
                <c:pt idx="504">
                  <c:v>0.25058729068209629</c:v>
                </c:pt>
                <c:pt idx="505">
                  <c:v>0.25048023121152679</c:v>
                </c:pt>
                <c:pt idx="506">
                  <c:v>0.25038020702498848</c:v>
                </c:pt>
                <c:pt idx="507">
                  <c:v>0.25027902838362065</c:v>
                </c:pt>
                <c:pt idx="508">
                  <c:v>0.25017081698912846</c:v>
                </c:pt>
                <c:pt idx="509">
                  <c:v>0.25009962016513171</c:v>
                </c:pt>
                <c:pt idx="510">
                  <c:v>0.25003341707984811</c:v>
                </c:pt>
                <c:pt idx="511">
                  <c:v>0.24994745571490384</c:v>
                </c:pt>
                <c:pt idx="512">
                  <c:v>0.24982145947007517</c:v>
                </c:pt>
                <c:pt idx="513">
                  <c:v>0.24973690035097687</c:v>
                </c:pt>
                <c:pt idx="514">
                  <c:v>0.24968204952530124</c:v>
                </c:pt>
                <c:pt idx="515">
                  <c:v>0.24958806793000696</c:v>
                </c:pt>
                <c:pt idx="516">
                  <c:v>0.2494953552836647</c:v>
                </c:pt>
                <c:pt idx="517">
                  <c:v>0.24941172986827709</c:v>
                </c:pt>
                <c:pt idx="518">
                  <c:v>0.24933192050573158</c:v>
                </c:pt>
                <c:pt idx="519">
                  <c:v>0.24922341113338675</c:v>
                </c:pt>
                <c:pt idx="520">
                  <c:v>0.24912784445778943</c:v>
                </c:pt>
                <c:pt idx="521">
                  <c:v>0.24908628078597053</c:v>
                </c:pt>
                <c:pt idx="522">
                  <c:v>0.24902271442790735</c:v>
                </c:pt>
                <c:pt idx="523">
                  <c:v>0.24889509057176462</c:v>
                </c:pt>
                <c:pt idx="524">
                  <c:v>0.24882292534932179</c:v>
                </c:pt>
                <c:pt idx="525">
                  <c:v>0.24878481461478344</c:v>
                </c:pt>
                <c:pt idx="526">
                  <c:v>0.24866979680644505</c:v>
                </c:pt>
                <c:pt idx="527">
                  <c:v>0.24858449775917868</c:v>
                </c:pt>
                <c:pt idx="528">
                  <c:v>0.24853486850099374</c:v>
                </c:pt>
                <c:pt idx="529">
                  <c:v>0.24844071469320195</c:v>
                </c:pt>
                <c:pt idx="530">
                  <c:v>0.24837520322437512</c:v>
                </c:pt>
                <c:pt idx="531">
                  <c:v>0.24830036684994228</c:v>
                </c:pt>
                <c:pt idx="532">
                  <c:v>0.24820721697435499</c:v>
                </c:pt>
                <c:pt idx="533">
                  <c:v>0.24817212520892773</c:v>
                </c:pt>
                <c:pt idx="534">
                  <c:v>0.24813475819803746</c:v>
                </c:pt>
                <c:pt idx="535">
                  <c:v>0.24802334850672883</c:v>
                </c:pt>
                <c:pt idx="536">
                  <c:v>0.24797924167271992</c:v>
                </c:pt>
                <c:pt idx="537">
                  <c:v>0.24792027324284546</c:v>
                </c:pt>
                <c:pt idx="538">
                  <c:v>0.24783294972204131</c:v>
                </c:pt>
                <c:pt idx="539">
                  <c:v>0.24778522238180775</c:v>
                </c:pt>
                <c:pt idx="540">
                  <c:v>0.24776323211886978</c:v>
                </c:pt>
                <c:pt idx="541">
                  <c:v>0.24771328579897886</c:v>
                </c:pt>
                <c:pt idx="542">
                  <c:v>0.24761493554286293</c:v>
                </c:pt>
                <c:pt idx="543">
                  <c:v>0.24761760985322315</c:v>
                </c:pt>
                <c:pt idx="544">
                  <c:v>0.24760450724835739</c:v>
                </c:pt>
                <c:pt idx="545">
                  <c:v>0.24753057255020738</c:v>
                </c:pt>
                <c:pt idx="546">
                  <c:v>0.24744399477936355</c:v>
                </c:pt>
                <c:pt idx="547">
                  <c:v>0.24739342868288403</c:v>
                </c:pt>
                <c:pt idx="548">
                  <c:v>0.24737073235043114</c:v>
                </c:pt>
                <c:pt idx="549">
                  <c:v>0.24734925129778562</c:v>
                </c:pt>
                <c:pt idx="550">
                  <c:v>0.24733064553101716</c:v>
                </c:pt>
                <c:pt idx="551">
                  <c:v>0.24726802380285809</c:v>
                </c:pt>
                <c:pt idx="552">
                  <c:v>0.24724458092351412</c:v>
                </c:pt>
                <c:pt idx="553">
                  <c:v>0.24728020293601041</c:v>
                </c:pt>
                <c:pt idx="554">
                  <c:v>0.24727144797317999</c:v>
                </c:pt>
                <c:pt idx="555">
                  <c:v>0.24722110167729625</c:v>
                </c:pt>
                <c:pt idx="556">
                  <c:v>0.24714395677205014</c:v>
                </c:pt>
                <c:pt idx="557">
                  <c:v>0.24707272836925762</c:v>
                </c:pt>
                <c:pt idx="558">
                  <c:v>0.24704356212291234</c:v>
                </c:pt>
                <c:pt idx="559">
                  <c:v>0.24707280734443682</c:v>
                </c:pt>
                <c:pt idx="560">
                  <c:v>0.247068040386208</c:v>
                </c:pt>
                <c:pt idx="561">
                  <c:v>0.24705416186104368</c:v>
                </c:pt>
                <c:pt idx="562">
                  <c:v>0.24706429382428297</c:v>
                </c:pt>
                <c:pt idx="563">
                  <c:v>0.24701850664754343</c:v>
                </c:pt>
                <c:pt idx="564">
                  <c:v>0.24696490319310818</c:v>
                </c:pt>
                <c:pt idx="565">
                  <c:v>0.24692987953905896</c:v>
                </c:pt>
                <c:pt idx="566">
                  <c:v>0.2469175930485725</c:v>
                </c:pt>
                <c:pt idx="567">
                  <c:v>0.24691487173006613</c:v>
                </c:pt>
                <c:pt idx="568">
                  <c:v>0.24692977144263792</c:v>
                </c:pt>
                <c:pt idx="569">
                  <c:v>0.24693506431964193</c:v>
                </c:pt>
                <c:pt idx="570">
                  <c:v>0.24690794970529586</c:v>
                </c:pt>
                <c:pt idx="571">
                  <c:v>0.2468489345834505</c:v>
                </c:pt>
                <c:pt idx="572">
                  <c:v>0.24683140010454888</c:v>
                </c:pt>
                <c:pt idx="573">
                  <c:v>0.2468918354923777</c:v>
                </c:pt>
                <c:pt idx="574">
                  <c:v>0.24690735530773442</c:v>
                </c:pt>
                <c:pt idx="575">
                  <c:v>0.24688248921188505</c:v>
                </c:pt>
                <c:pt idx="576">
                  <c:v>0.24688240025823305</c:v>
                </c:pt>
                <c:pt idx="577">
                  <c:v>0.24693190364424375</c:v>
                </c:pt>
                <c:pt idx="578">
                  <c:v>0.24684757633943169</c:v>
                </c:pt>
                <c:pt idx="579">
                  <c:v>0.24679400893503164</c:v>
                </c:pt>
                <c:pt idx="580">
                  <c:v>0.24684327245641177</c:v>
                </c:pt>
                <c:pt idx="581">
                  <c:v>0.24689822171403253</c:v>
                </c:pt>
                <c:pt idx="582">
                  <c:v>0.24690622698253706</c:v>
                </c:pt>
                <c:pt idx="583">
                  <c:v>0.24693261424760424</c:v>
                </c:pt>
                <c:pt idx="584">
                  <c:v>0.24695771823153476</c:v>
                </c:pt>
                <c:pt idx="585">
                  <c:v>0.24690989334753624</c:v>
                </c:pt>
                <c:pt idx="586">
                  <c:v>0.24689098849581101</c:v>
                </c:pt>
                <c:pt idx="587">
                  <c:v>0.24688794300091463</c:v>
                </c:pt>
                <c:pt idx="588">
                  <c:v>0.24686739761433307</c:v>
                </c:pt>
                <c:pt idx="589">
                  <c:v>0.24683357288478125</c:v>
                </c:pt>
                <c:pt idx="590">
                  <c:v>0.24687041694172426</c:v>
                </c:pt>
                <c:pt idx="591">
                  <c:v>0.24693941607542733</c:v>
                </c:pt>
                <c:pt idx="592">
                  <c:v>0.24687463242294383</c:v>
                </c:pt>
                <c:pt idx="593">
                  <c:v>0.24681776084639995</c:v>
                </c:pt>
                <c:pt idx="594">
                  <c:v>0.24683526858138627</c:v>
                </c:pt>
                <c:pt idx="595">
                  <c:v>0.24684672969328245</c:v>
                </c:pt>
                <c:pt idx="596">
                  <c:v>0.24680202529347853</c:v>
                </c:pt>
                <c:pt idx="597">
                  <c:v>0.24676358652903926</c:v>
                </c:pt>
                <c:pt idx="598">
                  <c:v>0.24678499423439684</c:v>
                </c:pt>
                <c:pt idx="599">
                  <c:v>0.24677005590406029</c:v>
                </c:pt>
                <c:pt idx="600">
                  <c:v>0.24674758043719289</c:v>
                </c:pt>
                <c:pt idx="601">
                  <c:v>0.24679090785217328</c:v>
                </c:pt>
                <c:pt idx="602">
                  <c:v>0.24682882563742292</c:v>
                </c:pt>
                <c:pt idx="603">
                  <c:v>0.24679210780327898</c:v>
                </c:pt>
                <c:pt idx="604">
                  <c:v>0.24677243827158094</c:v>
                </c:pt>
                <c:pt idx="605">
                  <c:v>0.24676601433292542</c:v>
                </c:pt>
                <c:pt idx="606">
                  <c:v>0.24674978690619906</c:v>
                </c:pt>
                <c:pt idx="607">
                  <c:v>0.24676637926673792</c:v>
                </c:pt>
                <c:pt idx="608">
                  <c:v>0.24673912438888335</c:v>
                </c:pt>
                <c:pt idx="609">
                  <c:v>0.24667048533969663</c:v>
                </c:pt>
                <c:pt idx="610">
                  <c:v>0.24670745891390289</c:v>
                </c:pt>
                <c:pt idx="611">
                  <c:v>0.24672606321813087</c:v>
                </c:pt>
                <c:pt idx="612">
                  <c:v>0.24671726334939847</c:v>
                </c:pt>
                <c:pt idx="613">
                  <c:v>0.2467239935067044</c:v>
                </c:pt>
                <c:pt idx="614">
                  <c:v>0.24669071267328971</c:v>
                </c:pt>
                <c:pt idx="615">
                  <c:v>0.24660766145458793</c:v>
                </c:pt>
                <c:pt idx="616">
                  <c:v>0.24656783209544927</c:v>
                </c:pt>
                <c:pt idx="617">
                  <c:v>0.24675891764813027</c:v>
                </c:pt>
                <c:pt idx="618">
                  <c:v>0.24675689788835389</c:v>
                </c:pt>
                <c:pt idx="619">
                  <c:v>0.24671964179801251</c:v>
                </c:pt>
                <c:pt idx="620">
                  <c:v>0.24682006313179627</c:v>
                </c:pt>
                <c:pt idx="621">
                  <c:v>0.24693106614269936</c:v>
                </c:pt>
                <c:pt idx="622">
                  <c:v>0.24695388047469527</c:v>
                </c:pt>
                <c:pt idx="623">
                  <c:v>0.24690756837258276</c:v>
                </c:pt>
                <c:pt idx="624">
                  <c:v>0.24689067119595656</c:v>
                </c:pt>
                <c:pt idx="625">
                  <c:v>0.24699537917760253</c:v>
                </c:pt>
                <c:pt idx="626">
                  <c:v>0.24707582408338843</c:v>
                </c:pt>
                <c:pt idx="627">
                  <c:v>0.24711753848965412</c:v>
                </c:pt>
                <c:pt idx="628">
                  <c:v>0.24710428649884034</c:v>
                </c:pt>
                <c:pt idx="629">
                  <c:v>0.24718863238669031</c:v>
                </c:pt>
                <c:pt idx="630">
                  <c:v>0.24725079613378007</c:v>
                </c:pt>
                <c:pt idx="631">
                  <c:v>0.24724102458968722</c:v>
                </c:pt>
                <c:pt idx="632">
                  <c:v>0.24734321943205906</c:v>
                </c:pt>
                <c:pt idx="633">
                  <c:v>0.24736519983441471</c:v>
                </c:pt>
                <c:pt idx="634">
                  <c:v>0.2473096627176303</c:v>
                </c:pt>
                <c:pt idx="635">
                  <c:v>0.24728215161807274</c:v>
                </c:pt>
                <c:pt idx="636">
                  <c:v>0.24735668201623728</c:v>
                </c:pt>
                <c:pt idx="637">
                  <c:v>0.24744934623037232</c:v>
                </c:pt>
                <c:pt idx="638">
                  <c:v>0.24749771995732631</c:v>
                </c:pt>
                <c:pt idx="639">
                  <c:v>0.24750491323214222</c:v>
                </c:pt>
                <c:pt idx="640">
                  <c:v>0.2475060383375994</c:v>
                </c:pt>
                <c:pt idx="641">
                  <c:v>0.24744574042649128</c:v>
                </c:pt>
                <c:pt idx="642">
                  <c:v>0.24739043970696542</c:v>
                </c:pt>
                <c:pt idx="643">
                  <c:v>0.24748546206276809</c:v>
                </c:pt>
                <c:pt idx="644">
                  <c:v>0.24748655262766706</c:v>
                </c:pt>
                <c:pt idx="645">
                  <c:v>0.24747855904051641</c:v>
                </c:pt>
                <c:pt idx="646">
                  <c:v>0.24753065920553438</c:v>
                </c:pt>
                <c:pt idx="647">
                  <c:v>0.24748137149249108</c:v>
                </c:pt>
                <c:pt idx="648">
                  <c:v>0.24750430892330777</c:v>
                </c:pt>
                <c:pt idx="649">
                  <c:v>0.24756306311146367</c:v>
                </c:pt>
                <c:pt idx="650">
                  <c:v>0.24749697833579307</c:v>
                </c:pt>
                <c:pt idx="651">
                  <c:v>0.24751641199501404</c:v>
                </c:pt>
                <c:pt idx="652">
                  <c:v>0.24749996236718097</c:v>
                </c:pt>
                <c:pt idx="653">
                  <c:v>0.24749598492519034</c:v>
                </c:pt>
                <c:pt idx="654">
                  <c:v>0.24751632867210138</c:v>
                </c:pt>
                <c:pt idx="655">
                  <c:v>0.24749947481120382</c:v>
                </c:pt>
                <c:pt idx="656">
                  <c:v>0.2474644010977182</c:v>
                </c:pt>
                <c:pt idx="657">
                  <c:v>0.24743744131868084</c:v>
                </c:pt>
                <c:pt idx="658">
                  <c:v>0.24742879132592432</c:v>
                </c:pt>
                <c:pt idx="659">
                  <c:v>0.24735615304134809</c:v>
                </c:pt>
                <c:pt idx="660">
                  <c:v>0.2473697938185194</c:v>
                </c:pt>
                <c:pt idx="661">
                  <c:v>0.24738892469441409</c:v>
                </c:pt>
                <c:pt idx="662">
                  <c:v>0.24728149787619583</c:v>
                </c:pt>
                <c:pt idx="663">
                  <c:v>0.24725224526810222</c:v>
                </c:pt>
                <c:pt idx="664">
                  <c:v>0.24725784423324348</c:v>
                </c:pt>
                <c:pt idx="665">
                  <c:v>0.2472973472849036</c:v>
                </c:pt>
                <c:pt idx="666">
                  <c:v>0.24728645090730916</c:v>
                </c:pt>
                <c:pt idx="667">
                  <c:v>0.24726494818128833</c:v>
                </c:pt>
                <c:pt idx="668">
                  <c:v>0.24727943306674108</c:v>
                </c:pt>
                <c:pt idx="669">
                  <c:v>0.24725566177580716</c:v>
                </c:pt>
                <c:pt idx="670">
                  <c:v>0.24721267412869311</c:v>
                </c:pt>
                <c:pt idx="671">
                  <c:v>0.24726160751615756</c:v>
                </c:pt>
                <c:pt idx="672">
                  <c:v>0.24737608238728781</c:v>
                </c:pt>
                <c:pt idx="673">
                  <c:v>0.24739546776544752</c:v>
                </c:pt>
                <c:pt idx="674">
                  <c:v>0.24741368941645869</c:v>
                </c:pt>
                <c:pt idx="675">
                  <c:v>0.24739496703833952</c:v>
                </c:pt>
                <c:pt idx="676">
                  <c:v>0.24732566685678492</c:v>
                </c:pt>
                <c:pt idx="677">
                  <c:v>0.24728551021787445</c:v>
                </c:pt>
                <c:pt idx="678">
                  <c:v>0.24726389317172282</c:v>
                </c:pt>
                <c:pt idx="679">
                  <c:v>0.24726610748324482</c:v>
                </c:pt>
                <c:pt idx="680">
                  <c:v>0.24728082888286548</c:v>
                </c:pt>
                <c:pt idx="681">
                  <c:v>0.24735157580944389</c:v>
                </c:pt>
                <c:pt idx="682">
                  <c:v>0.24740309817119119</c:v>
                </c:pt>
                <c:pt idx="683">
                  <c:v>0.24740148212462995</c:v>
                </c:pt>
                <c:pt idx="684">
                  <c:v>0.24738215304352731</c:v>
                </c:pt>
                <c:pt idx="685">
                  <c:v>0.24734150663968202</c:v>
                </c:pt>
                <c:pt idx="686">
                  <c:v>0.24731560468132316</c:v>
                </c:pt>
                <c:pt idx="687">
                  <c:v>0.24733148397376084</c:v>
                </c:pt>
                <c:pt idx="688">
                  <c:v>0.24731879886102481</c:v>
                </c:pt>
                <c:pt idx="689">
                  <c:v>0.24730561032505541</c:v>
                </c:pt>
                <c:pt idx="690">
                  <c:v>0.24730920743902485</c:v>
                </c:pt>
                <c:pt idx="691">
                  <c:v>0.24727630011627863</c:v>
                </c:pt>
                <c:pt idx="692">
                  <c:v>0.24726619014441334</c:v>
                </c:pt>
                <c:pt idx="693">
                  <c:v>0.24726672491700552</c:v>
                </c:pt>
                <c:pt idx="694">
                  <c:v>0.24725889049800179</c:v>
                </c:pt>
                <c:pt idx="695">
                  <c:v>0.24724335988020252</c:v>
                </c:pt>
                <c:pt idx="696">
                  <c:v>0.24723167251938918</c:v>
                </c:pt>
                <c:pt idx="697">
                  <c:v>0.24718224612128317</c:v>
                </c:pt>
                <c:pt idx="698">
                  <c:v>0.24719469904884731</c:v>
                </c:pt>
                <c:pt idx="699">
                  <c:v>0.24720392643750219</c:v>
                </c:pt>
                <c:pt idx="700">
                  <c:v>0.24718179583395136</c:v>
                </c:pt>
                <c:pt idx="701">
                  <c:v>0.24719282944565971</c:v>
                </c:pt>
                <c:pt idx="702">
                  <c:v>0.24721705254508283</c:v>
                </c:pt>
                <c:pt idx="703">
                  <c:v>0.24718625642214084</c:v>
                </c:pt>
                <c:pt idx="704">
                  <c:v>0.24713443619956679</c:v>
                </c:pt>
                <c:pt idx="705">
                  <c:v>0.24710244988763877</c:v>
                </c:pt>
                <c:pt idx="706">
                  <c:v>0.24707390485635738</c:v>
                </c:pt>
                <c:pt idx="707">
                  <c:v>0.24701629064406058</c:v>
                </c:pt>
                <c:pt idx="708">
                  <c:v>0.24697263311951764</c:v>
                </c:pt>
                <c:pt idx="709">
                  <c:v>0.24698376882100734</c:v>
                </c:pt>
                <c:pt idx="710">
                  <c:v>0.24698395078713989</c:v>
                </c:pt>
                <c:pt idx="711">
                  <c:v>0.24694007769957924</c:v>
                </c:pt>
                <c:pt idx="712">
                  <c:v>0.2469180822488127</c:v>
                </c:pt>
                <c:pt idx="713">
                  <c:v>0.24688454730089027</c:v>
                </c:pt>
                <c:pt idx="714">
                  <c:v>0.24686384265519987</c:v>
                </c:pt>
                <c:pt idx="715">
                  <c:v>0.246859322571228</c:v>
                </c:pt>
                <c:pt idx="716">
                  <c:v>0.24681307261297378</c:v>
                </c:pt>
                <c:pt idx="717">
                  <c:v>0.24678095102415931</c:v>
                </c:pt>
                <c:pt idx="718">
                  <c:v>0.24672964260506811</c:v>
                </c:pt>
                <c:pt idx="719">
                  <c:v>0.24666883874339673</c:v>
                </c:pt>
                <c:pt idx="720">
                  <c:v>0.2466125100428104</c:v>
                </c:pt>
                <c:pt idx="721">
                  <c:v>0.24660177678246509</c:v>
                </c:pt>
                <c:pt idx="722">
                  <c:v>0.24657412048889382</c:v>
                </c:pt>
                <c:pt idx="723">
                  <c:v>0.2465852074558795</c:v>
                </c:pt>
                <c:pt idx="724">
                  <c:v>0.24661575628769702</c:v>
                </c:pt>
                <c:pt idx="725">
                  <c:v>0.24657195796155115</c:v>
                </c:pt>
                <c:pt idx="726">
                  <c:v>0.24657294273349958</c:v>
                </c:pt>
                <c:pt idx="727">
                  <c:v>0.2466038540872699</c:v>
                </c:pt>
                <c:pt idx="728">
                  <c:v>0.24657484614881833</c:v>
                </c:pt>
                <c:pt idx="729">
                  <c:v>0.24656684879151272</c:v>
                </c:pt>
                <c:pt idx="730">
                  <c:v>0.246567470796034</c:v>
                </c:pt>
                <c:pt idx="731">
                  <c:v>0.24652872773517678</c:v>
                </c:pt>
                <c:pt idx="732">
                  <c:v>0.24652267465796385</c:v>
                </c:pt>
                <c:pt idx="733">
                  <c:v>0.24655839611865424</c:v>
                </c:pt>
                <c:pt idx="734">
                  <c:v>0.24661296202547486</c:v>
                </c:pt>
                <c:pt idx="735">
                  <c:v>0.24664647220647429</c:v>
                </c:pt>
                <c:pt idx="736">
                  <c:v>0.2466600375035389</c:v>
                </c:pt>
                <c:pt idx="737">
                  <c:v>0.24667985041143589</c:v>
                </c:pt>
                <c:pt idx="738">
                  <c:v>0.24668481361015315</c:v>
                </c:pt>
                <c:pt idx="739">
                  <c:v>0.24669736133694964</c:v>
                </c:pt>
                <c:pt idx="740">
                  <c:v>0.2467529484794361</c:v>
                </c:pt>
                <c:pt idx="741">
                  <c:v>0.24680074383175302</c:v>
                </c:pt>
                <c:pt idx="742">
                  <c:v>0.24686041214904522</c:v>
                </c:pt>
                <c:pt idx="743">
                  <c:v>0.24691165063042145</c:v>
                </c:pt>
                <c:pt idx="744">
                  <c:v>0.24699658167590144</c:v>
                </c:pt>
                <c:pt idx="745">
                  <c:v>0.24705204048859586</c:v>
                </c:pt>
                <c:pt idx="746">
                  <c:v>0.24706610770552509</c:v>
                </c:pt>
                <c:pt idx="747">
                  <c:v>0.2471168422662918</c:v>
                </c:pt>
                <c:pt idx="748">
                  <c:v>0.24716497352527256</c:v>
                </c:pt>
                <c:pt idx="749">
                  <c:v>0.24723121628477895</c:v>
                </c:pt>
                <c:pt idx="750">
                  <c:v>0.24730429741868973</c:v>
                </c:pt>
                <c:pt idx="751">
                  <c:v>0.24736805184742497</c:v>
                </c:pt>
                <c:pt idx="752">
                  <c:v>0.24744366558929132</c:v>
                </c:pt>
                <c:pt idx="753">
                  <c:v>0.24746117749130339</c:v>
                </c:pt>
                <c:pt idx="754">
                  <c:v>0.2474892603867791</c:v>
                </c:pt>
                <c:pt idx="755">
                  <c:v>0.24753041038337983</c:v>
                </c:pt>
                <c:pt idx="756">
                  <c:v>0.24757116885628883</c:v>
                </c:pt>
                <c:pt idx="757">
                  <c:v>0.24759398237369648</c:v>
                </c:pt>
                <c:pt idx="758">
                  <c:v>0.24764260346111136</c:v>
                </c:pt>
                <c:pt idx="759">
                  <c:v>0.24772087373641646</c:v>
                </c:pt>
                <c:pt idx="760">
                  <c:v>0.24777714667891315</c:v>
                </c:pt>
                <c:pt idx="761">
                  <c:v>0.24782812341144012</c:v>
                </c:pt>
                <c:pt idx="762">
                  <c:v>0.24783932670950795</c:v>
                </c:pt>
                <c:pt idx="763">
                  <c:v>0.24783585260856564</c:v>
                </c:pt>
                <c:pt idx="764">
                  <c:v>0.24783141480310045</c:v>
                </c:pt>
                <c:pt idx="765">
                  <c:v>0.24783680125295585</c:v>
                </c:pt>
                <c:pt idx="766">
                  <c:v>0.24783761051558703</c:v>
                </c:pt>
                <c:pt idx="767">
                  <c:v>0.24782351234225822</c:v>
                </c:pt>
                <c:pt idx="768">
                  <c:v>0.24781621529458331</c:v>
                </c:pt>
                <c:pt idx="769">
                  <c:v>0.24778860560183336</c:v>
                </c:pt>
                <c:pt idx="770">
                  <c:v>0.24774101384980263</c:v>
                </c:pt>
                <c:pt idx="771">
                  <c:v>0.24772716250961654</c:v>
                </c:pt>
                <c:pt idx="772">
                  <c:v>0.24772609333097084</c:v>
                </c:pt>
                <c:pt idx="773">
                  <c:v>0.24771116292222625</c:v>
                </c:pt>
                <c:pt idx="774">
                  <c:v>0.24772327197033514</c:v>
                </c:pt>
                <c:pt idx="775">
                  <c:v>0.2476979919634478</c:v>
                </c:pt>
                <c:pt idx="776">
                  <c:v>0.2476427083094995</c:v>
                </c:pt>
                <c:pt idx="777">
                  <c:v>0.24760093303922229</c:v>
                </c:pt>
                <c:pt idx="778">
                  <c:v>0.24754886988025829</c:v>
                </c:pt>
                <c:pt idx="779">
                  <c:v>0.24748752628769602</c:v>
                </c:pt>
                <c:pt idx="780">
                  <c:v>0.24743272631085045</c:v>
                </c:pt>
                <c:pt idx="781">
                  <c:v>0.24736991456784863</c:v>
                </c:pt>
                <c:pt idx="782">
                  <c:v>0.24728757313834063</c:v>
                </c:pt>
                <c:pt idx="783">
                  <c:v>0.24718629187223129</c:v>
                </c:pt>
                <c:pt idx="784">
                  <c:v>0.24709702173656944</c:v>
                </c:pt>
                <c:pt idx="785">
                  <c:v>0.24702440150417523</c:v>
                </c:pt>
                <c:pt idx="786">
                  <c:v>0.24695117478313433</c:v>
                </c:pt>
                <c:pt idx="787">
                  <c:v>0.24689784417505869</c:v>
                </c:pt>
                <c:pt idx="788">
                  <c:v>0.24682830306008308</c:v>
                </c:pt>
                <c:pt idx="789">
                  <c:v>0.2467402169632921</c:v>
                </c:pt>
                <c:pt idx="790">
                  <c:v>0.24662996446562899</c:v>
                </c:pt>
                <c:pt idx="791">
                  <c:v>0.24651423120207125</c:v>
                </c:pt>
                <c:pt idx="792">
                  <c:v>0.24639329097877052</c:v>
                </c:pt>
                <c:pt idx="793">
                  <c:v>0.24627447379117492</c:v>
                </c:pt>
                <c:pt idx="794">
                  <c:v>0.24617241754593322</c:v>
                </c:pt>
                <c:pt idx="795">
                  <c:v>0.24608023927969305</c:v>
                </c:pt>
                <c:pt idx="796">
                  <c:v>0.24599190864173703</c:v>
                </c:pt>
                <c:pt idx="797">
                  <c:v>0.24589002689221964</c:v>
                </c:pt>
                <c:pt idx="798">
                  <c:v>0.24576749654339611</c:v>
                </c:pt>
                <c:pt idx="799">
                  <c:v>0.24566135550481938</c:v>
                </c:pt>
                <c:pt idx="800">
                  <c:v>0.2455367967443419</c:v>
                </c:pt>
                <c:pt idx="801">
                  <c:v>0.24543929014467766</c:v>
                </c:pt>
                <c:pt idx="802">
                  <c:v>0.24537217870722136</c:v>
                </c:pt>
                <c:pt idx="803">
                  <c:v>0.2453061941883207</c:v>
                </c:pt>
                <c:pt idx="804">
                  <c:v>0.24525189004380701</c:v>
                </c:pt>
                <c:pt idx="805">
                  <c:v>0.24522420270413639</c:v>
                </c:pt>
                <c:pt idx="806">
                  <c:v>0.24518381202632478</c:v>
                </c:pt>
                <c:pt idx="807">
                  <c:v>0.24512753165214743</c:v>
                </c:pt>
                <c:pt idx="808">
                  <c:v>0.24508424385217872</c:v>
                </c:pt>
                <c:pt idx="809">
                  <c:v>0.24503811477762238</c:v>
                </c:pt>
                <c:pt idx="810">
                  <c:v>0.24499910667128955</c:v>
                </c:pt>
                <c:pt idx="811">
                  <c:v>0.2449669857111049</c:v>
                </c:pt>
                <c:pt idx="812">
                  <c:v>0.24494093631419719</c:v>
                </c:pt>
                <c:pt idx="813">
                  <c:v>0.24492787377195077</c:v>
                </c:pt>
                <c:pt idx="814">
                  <c:v>0.24490631783905537</c:v>
                </c:pt>
                <c:pt idx="815">
                  <c:v>0.24487855911167364</c:v>
                </c:pt>
                <c:pt idx="816">
                  <c:v>0.24485786969110027</c:v>
                </c:pt>
                <c:pt idx="817">
                  <c:v>0.24484467641917032</c:v>
                </c:pt>
                <c:pt idx="818">
                  <c:v>0.24482701283833511</c:v>
                </c:pt>
                <c:pt idx="819">
                  <c:v>0.24480523270219531</c:v>
                </c:pt>
                <c:pt idx="820">
                  <c:v>0.2447986451458429</c:v>
                </c:pt>
                <c:pt idx="821">
                  <c:v>0.24478514171372245</c:v>
                </c:pt>
                <c:pt idx="822">
                  <c:v>0.24475486963737281</c:v>
                </c:pt>
                <c:pt idx="823">
                  <c:v>0.24473599365705603</c:v>
                </c:pt>
                <c:pt idx="824">
                  <c:v>0.24473563643772059</c:v>
                </c:pt>
                <c:pt idx="825">
                  <c:v>0.2447194924400343</c:v>
                </c:pt>
                <c:pt idx="826">
                  <c:v>0.24469178124330604</c:v>
                </c:pt>
                <c:pt idx="827">
                  <c:v>0.2446764729993752</c:v>
                </c:pt>
                <c:pt idx="828">
                  <c:v>0.2446619020573475</c:v>
                </c:pt>
                <c:pt idx="829">
                  <c:v>0.2446427602268216</c:v>
                </c:pt>
                <c:pt idx="830">
                  <c:v>0.24462619695069665</c:v>
                </c:pt>
                <c:pt idx="831">
                  <c:v>0.24459550712357878</c:v>
                </c:pt>
                <c:pt idx="832">
                  <c:v>0.24456292916123679</c:v>
                </c:pt>
                <c:pt idx="833">
                  <c:v>0.24454232448973912</c:v>
                </c:pt>
                <c:pt idx="834">
                  <c:v>0.24452154847387239</c:v>
                </c:pt>
                <c:pt idx="835">
                  <c:v>0.24450294594311006</c:v>
                </c:pt>
                <c:pt idx="836">
                  <c:v>0.24448078833445153</c:v>
                </c:pt>
                <c:pt idx="837">
                  <c:v>0.24446034553698345</c:v>
                </c:pt>
                <c:pt idx="838">
                  <c:v>0.24443960284100941</c:v>
                </c:pt>
                <c:pt idx="839">
                  <c:v>0.24442247908878389</c:v>
                </c:pt>
                <c:pt idx="840">
                  <c:v>0.24439885688841004</c:v>
                </c:pt>
                <c:pt idx="841">
                  <c:v>0.244362531335786</c:v>
                </c:pt>
                <c:pt idx="842">
                  <c:v>0.24432878725738227</c:v>
                </c:pt>
                <c:pt idx="843">
                  <c:v>0.24429294445910565</c:v>
                </c:pt>
                <c:pt idx="844">
                  <c:v>0.24425223809652094</c:v>
                </c:pt>
                <c:pt idx="845">
                  <c:v>0.24422356577091708</c:v>
                </c:pt>
                <c:pt idx="846">
                  <c:v>0.24418693633404445</c:v>
                </c:pt>
                <c:pt idx="847">
                  <c:v>0.24415774984619656</c:v>
                </c:pt>
                <c:pt idx="848">
                  <c:v>0.24412682441212794</c:v>
                </c:pt>
                <c:pt idx="849">
                  <c:v>0.24409033925648038</c:v>
                </c:pt>
                <c:pt idx="850">
                  <c:v>0.24405656278942209</c:v>
                </c:pt>
                <c:pt idx="851">
                  <c:v>0.24402350140483575</c:v>
                </c:pt>
                <c:pt idx="852">
                  <c:v>0.24399565079981564</c:v>
                </c:pt>
                <c:pt idx="853">
                  <c:v>0.24397250700558523</c:v>
                </c:pt>
                <c:pt idx="854">
                  <c:v>0.24394919804242568</c:v>
                </c:pt>
                <c:pt idx="855">
                  <c:v>0.24392052207333967</c:v>
                </c:pt>
                <c:pt idx="856">
                  <c:v>0.24388493805960576</c:v>
                </c:pt>
                <c:pt idx="857">
                  <c:v>0.24384855594698104</c:v>
                </c:pt>
                <c:pt idx="858">
                  <c:v>0.24382248214081356</c:v>
                </c:pt>
                <c:pt idx="859">
                  <c:v>0.24378445760903841</c:v>
                </c:pt>
                <c:pt idx="860">
                  <c:v>0.2437308437157647</c:v>
                </c:pt>
                <c:pt idx="861">
                  <c:v>0.24368632916785637</c:v>
                </c:pt>
                <c:pt idx="862">
                  <c:v>0.24364314450340877</c:v>
                </c:pt>
                <c:pt idx="863">
                  <c:v>0.24359117158997612</c:v>
                </c:pt>
                <c:pt idx="864">
                  <c:v>0.24354513171791004</c:v>
                </c:pt>
                <c:pt idx="865">
                  <c:v>0.24350985864039218</c:v>
                </c:pt>
                <c:pt idx="866">
                  <c:v>0.24346628971569409</c:v>
                </c:pt>
                <c:pt idx="867">
                  <c:v>0.24341583440812956</c:v>
                </c:pt>
                <c:pt idx="868">
                  <c:v>0.2433755817240725</c:v>
                </c:pt>
                <c:pt idx="869">
                  <c:v>0.24334042583795426</c:v>
                </c:pt>
                <c:pt idx="870">
                  <c:v>0.24329714417108775</c:v>
                </c:pt>
                <c:pt idx="871">
                  <c:v>0.24325481490245474</c:v>
                </c:pt>
                <c:pt idx="872">
                  <c:v>0.24321196634043771</c:v>
                </c:pt>
                <c:pt idx="873">
                  <c:v>0.24316337847161865</c:v>
                </c:pt>
                <c:pt idx="874">
                  <c:v>0.24311933636546909</c:v>
                </c:pt>
                <c:pt idx="875">
                  <c:v>0.2430820410261206</c:v>
                </c:pt>
                <c:pt idx="876">
                  <c:v>0.24303905179281746</c:v>
                </c:pt>
                <c:pt idx="877">
                  <c:v>0.2429896016028418</c:v>
                </c:pt>
                <c:pt idx="878">
                  <c:v>0.24294672145118432</c:v>
                </c:pt>
                <c:pt idx="879">
                  <c:v>0.24290219776495411</c:v>
                </c:pt>
                <c:pt idx="880">
                  <c:v>0.24286039064016818</c:v>
                </c:pt>
                <c:pt idx="881">
                  <c:v>0.24281309186360009</c:v>
                </c:pt>
                <c:pt idx="882">
                  <c:v>0.24276310099166579</c:v>
                </c:pt>
                <c:pt idx="883">
                  <c:v>0.2427134920263829</c:v>
                </c:pt>
                <c:pt idx="884">
                  <c:v>0.24265519806631264</c:v>
                </c:pt>
                <c:pt idx="885">
                  <c:v>0.24260646406458428</c:v>
                </c:pt>
                <c:pt idx="886">
                  <c:v>0.2425670940640603</c:v>
                </c:pt>
                <c:pt idx="887">
                  <c:v>0.24253329738217463</c:v>
                </c:pt>
                <c:pt idx="888">
                  <c:v>0.24250579583992937</c:v>
                </c:pt>
                <c:pt idx="889">
                  <c:v>0.24246875187986547</c:v>
                </c:pt>
                <c:pt idx="890">
                  <c:v>0.24242144967945448</c:v>
                </c:pt>
                <c:pt idx="891">
                  <c:v>0.24237174388281005</c:v>
                </c:pt>
                <c:pt idx="892">
                  <c:v>0.24231998703937194</c:v>
                </c:pt>
                <c:pt idx="893">
                  <c:v>0.24227743999855766</c:v>
                </c:pt>
                <c:pt idx="894">
                  <c:v>0.24223659086270652</c:v>
                </c:pt>
                <c:pt idx="895">
                  <c:v>0.24219875721745834</c:v>
                </c:pt>
                <c:pt idx="896">
                  <c:v>0.24214795263809444</c:v>
                </c:pt>
                <c:pt idx="897">
                  <c:v>0.24208744697395126</c:v>
                </c:pt>
                <c:pt idx="898">
                  <c:v>0.24204460449164769</c:v>
                </c:pt>
                <c:pt idx="899">
                  <c:v>0.24201085992815244</c:v>
                </c:pt>
                <c:pt idx="900">
                  <c:v>0.24196903483605939</c:v>
                </c:pt>
                <c:pt idx="901">
                  <c:v>0.24193728499309808</c:v>
                </c:pt>
                <c:pt idx="902">
                  <c:v>0.24189962888348585</c:v>
                </c:pt>
                <c:pt idx="903">
                  <c:v>0.24184737975246784</c:v>
                </c:pt>
                <c:pt idx="904">
                  <c:v>0.24180157322018739</c:v>
                </c:pt>
                <c:pt idx="905">
                  <c:v>0.24177159504818946</c:v>
                </c:pt>
                <c:pt idx="906">
                  <c:v>0.24173732286345487</c:v>
                </c:pt>
                <c:pt idx="907">
                  <c:v>0.24170102923815992</c:v>
                </c:pt>
                <c:pt idx="908">
                  <c:v>0.24167017340337482</c:v>
                </c:pt>
                <c:pt idx="909">
                  <c:v>0.24163392721046359</c:v>
                </c:pt>
                <c:pt idx="910">
                  <c:v>0.24160514906422395</c:v>
                </c:pt>
                <c:pt idx="911">
                  <c:v>0.24156992604665342</c:v>
                </c:pt>
                <c:pt idx="912">
                  <c:v>0.24153359906714766</c:v>
                </c:pt>
                <c:pt idx="913">
                  <c:v>0.24150030365286698</c:v>
                </c:pt>
                <c:pt idx="914">
                  <c:v>0.24146627853061195</c:v>
                </c:pt>
                <c:pt idx="915">
                  <c:v>0.24142633847464931</c:v>
                </c:pt>
                <c:pt idx="916">
                  <c:v>0.24138897089398115</c:v>
                </c:pt>
                <c:pt idx="917">
                  <c:v>0.24134360402142829</c:v>
                </c:pt>
                <c:pt idx="918">
                  <c:v>0.24129064541450948</c:v>
                </c:pt>
                <c:pt idx="919">
                  <c:v>0.24124706103516511</c:v>
                </c:pt>
                <c:pt idx="920">
                  <c:v>0.24119365230867787</c:v>
                </c:pt>
                <c:pt idx="921">
                  <c:v>0.24114354747191558</c:v>
                </c:pt>
                <c:pt idx="922">
                  <c:v>0.24109800242923626</c:v>
                </c:pt>
                <c:pt idx="923">
                  <c:v>0.24105277575000325</c:v>
                </c:pt>
                <c:pt idx="924">
                  <c:v>0.24099977075667542</c:v>
                </c:pt>
                <c:pt idx="925">
                  <c:v>0.24095490414011925</c:v>
                </c:pt>
                <c:pt idx="926">
                  <c:v>0.24091045248682877</c:v>
                </c:pt>
                <c:pt idx="927">
                  <c:v>0.24086759561873752</c:v>
                </c:pt>
                <c:pt idx="928">
                  <c:v>0.24081769799827799</c:v>
                </c:pt>
                <c:pt idx="929">
                  <c:v>0.24077355894791083</c:v>
                </c:pt>
                <c:pt idx="930">
                  <c:v>0.24072965661429835</c:v>
                </c:pt>
                <c:pt idx="931">
                  <c:v>0.2406745266184476</c:v>
                </c:pt>
                <c:pt idx="932">
                  <c:v>0.24062210747439314</c:v>
                </c:pt>
                <c:pt idx="933">
                  <c:v>0.24056811669200437</c:v>
                </c:pt>
                <c:pt idx="934">
                  <c:v>0.2405057888050319</c:v>
                </c:pt>
                <c:pt idx="935">
                  <c:v>0.24044031953029679</c:v>
                </c:pt>
                <c:pt idx="936">
                  <c:v>0.24038256372119507</c:v>
                </c:pt>
                <c:pt idx="937">
                  <c:v>0.24033264908343333</c:v>
                </c:pt>
                <c:pt idx="938">
                  <c:v>0.24027260714902701</c:v>
                </c:pt>
                <c:pt idx="939">
                  <c:v>0.24021232115328192</c:v>
                </c:pt>
                <c:pt idx="940">
                  <c:v>0.2401492540078575</c:v>
                </c:pt>
                <c:pt idx="941">
                  <c:v>0.24006333032138638</c:v>
                </c:pt>
                <c:pt idx="942">
                  <c:v>0.23998041772795786</c:v>
                </c:pt>
                <c:pt idx="943">
                  <c:v>0.2398958583702083</c:v>
                </c:pt>
                <c:pt idx="944">
                  <c:v>0.23980334267267586</c:v>
                </c:pt>
                <c:pt idx="945">
                  <c:v>0.23971730064814442</c:v>
                </c:pt>
                <c:pt idx="946">
                  <c:v>0.23963553039086802</c:v>
                </c:pt>
                <c:pt idx="947">
                  <c:v>0.23954883214783421</c:v>
                </c:pt>
                <c:pt idx="948">
                  <c:v>0.23945267083235422</c:v>
                </c:pt>
                <c:pt idx="949">
                  <c:v>0.2393553306622507</c:v>
                </c:pt>
                <c:pt idx="950">
                  <c:v>0.23926538985081028</c:v>
                </c:pt>
                <c:pt idx="951">
                  <c:v>0.23917194611657003</c:v>
                </c:pt>
                <c:pt idx="952">
                  <c:v>0.23907455219819077</c:v>
                </c:pt>
                <c:pt idx="953">
                  <c:v>0.2389901957391305</c:v>
                </c:pt>
                <c:pt idx="954">
                  <c:v>0.2388997665997514</c:v>
                </c:pt>
                <c:pt idx="955">
                  <c:v>0.23880125574100122</c:v>
                </c:pt>
                <c:pt idx="956">
                  <c:v>0.23871528405310874</c:v>
                </c:pt>
                <c:pt idx="957">
                  <c:v>0.2386352409645516</c:v>
                </c:pt>
                <c:pt idx="958">
                  <c:v>0.23856425424121297</c:v>
                </c:pt>
                <c:pt idx="959">
                  <c:v>0.2384978812115767</c:v>
                </c:pt>
                <c:pt idx="960">
                  <c:v>0.23842780771520097</c:v>
                </c:pt>
                <c:pt idx="961">
                  <c:v>0.23835885150807243</c:v>
                </c:pt>
                <c:pt idx="962">
                  <c:v>0.23829545869559621</c:v>
                </c:pt>
                <c:pt idx="963">
                  <c:v>0.23822573102100653</c:v>
                </c:pt>
                <c:pt idx="964">
                  <c:v>0.23817747532279443</c:v>
                </c:pt>
                <c:pt idx="965">
                  <c:v>0.23814805867798941</c:v>
                </c:pt>
                <c:pt idx="966">
                  <c:v>0.23812107674901059</c:v>
                </c:pt>
                <c:pt idx="967">
                  <c:v>0.23810174912783499</c:v>
                </c:pt>
                <c:pt idx="968">
                  <c:v>0.2381004102509385</c:v>
                </c:pt>
                <c:pt idx="969">
                  <c:v>0.23811285269192425</c:v>
                </c:pt>
                <c:pt idx="970">
                  <c:v>0.23812192322790729</c:v>
                </c:pt>
                <c:pt idx="971">
                  <c:v>0.23814483136359466</c:v>
                </c:pt>
                <c:pt idx="972">
                  <c:v>0.23816627068328247</c:v>
                </c:pt>
                <c:pt idx="973">
                  <c:v>0.2381887722738206</c:v>
                </c:pt>
                <c:pt idx="974">
                  <c:v>0.23821457732847687</c:v>
                </c:pt>
                <c:pt idx="975">
                  <c:v>0.23824939766940612</c:v>
                </c:pt>
                <c:pt idx="976">
                  <c:v>0.23828863436693826</c:v>
                </c:pt>
                <c:pt idx="977">
                  <c:v>0.23832739743052292</c:v>
                </c:pt>
                <c:pt idx="978">
                  <c:v>0.23836625179955362</c:v>
                </c:pt>
                <c:pt idx="979">
                  <c:v>0.2383923001645297</c:v>
                </c:pt>
                <c:pt idx="980">
                  <c:v>0.23841680804594315</c:v>
                </c:pt>
                <c:pt idx="981">
                  <c:v>0.23843974549568181</c:v>
                </c:pt>
                <c:pt idx="982">
                  <c:v>0.23846052630067713</c:v>
                </c:pt>
                <c:pt idx="983">
                  <c:v>0.23848050630346576</c:v>
                </c:pt>
                <c:pt idx="984">
                  <c:v>0.23849486743510565</c:v>
                </c:pt>
                <c:pt idx="985">
                  <c:v>0.23850257137925449</c:v>
                </c:pt>
                <c:pt idx="986">
                  <c:v>0.23850977001200244</c:v>
                </c:pt>
                <c:pt idx="987">
                  <c:v>0.23850823500844651</c:v>
                </c:pt>
                <c:pt idx="988">
                  <c:v>0.2385119064094372</c:v>
                </c:pt>
                <c:pt idx="989">
                  <c:v>0.23850117488009093</c:v>
                </c:pt>
                <c:pt idx="990">
                  <c:v>0.23848731645979385</c:v>
                </c:pt>
                <c:pt idx="991">
                  <c:v>0.23846827666057682</c:v>
                </c:pt>
                <c:pt idx="992">
                  <c:v>0.23842560906947241</c:v>
                </c:pt>
                <c:pt idx="993">
                  <c:v>0.23835961700921704</c:v>
                </c:pt>
                <c:pt idx="994">
                  <c:v>0.23828411319660439</c:v>
                </c:pt>
                <c:pt idx="995">
                  <c:v>0.23819116602497617</c:v>
                </c:pt>
                <c:pt idx="996">
                  <c:v>0.23810209352841491</c:v>
                </c:pt>
                <c:pt idx="997">
                  <c:v>0.23801274316868395</c:v>
                </c:pt>
                <c:pt idx="998">
                  <c:v>0.23791958502383662</c:v>
                </c:pt>
                <c:pt idx="999">
                  <c:v>0.23782490913988238</c:v>
                </c:pt>
                <c:pt idx="1000">
                  <c:v>0.23771668936179655</c:v>
                </c:pt>
                <c:pt idx="1001">
                  <c:v>0.23760296550681539</c:v>
                </c:pt>
                <c:pt idx="1002">
                  <c:v>0.23748348311328835</c:v>
                </c:pt>
                <c:pt idx="1003">
                  <c:v>0.23734569076632198</c:v>
                </c:pt>
                <c:pt idx="1004">
                  <c:v>0.23720166567246972</c:v>
                </c:pt>
                <c:pt idx="1005">
                  <c:v>0.23706022904333271</c:v>
                </c:pt>
                <c:pt idx="1006">
                  <c:v>0.23690690812001725</c:v>
                </c:pt>
                <c:pt idx="1007">
                  <c:v>0.23674425264982366</c:v>
                </c:pt>
                <c:pt idx="1008">
                  <c:v>0.23659056502628298</c:v>
                </c:pt>
                <c:pt idx="1009">
                  <c:v>0.23643371099359298</c:v>
                </c:pt>
                <c:pt idx="1010">
                  <c:v>0.23627063429095374</c:v>
                </c:pt>
                <c:pt idx="1011">
                  <c:v>0.23610072962509743</c:v>
                </c:pt>
                <c:pt idx="1012">
                  <c:v>0.23591693162883318</c:v>
                </c:pt>
                <c:pt idx="1013">
                  <c:v>0.23571769155831634</c:v>
                </c:pt>
                <c:pt idx="1014">
                  <c:v>0.23550598749122528</c:v>
                </c:pt>
                <c:pt idx="1015">
                  <c:v>0.23529402917301367</c:v>
                </c:pt>
                <c:pt idx="1016">
                  <c:v>0.23507269719200308</c:v>
                </c:pt>
                <c:pt idx="1017">
                  <c:v>0.23483741762495083</c:v>
                </c:pt>
                <c:pt idx="1018">
                  <c:v>0.23458988230802524</c:v>
                </c:pt>
                <c:pt idx="1019">
                  <c:v>0.23431850287368958</c:v>
                </c:pt>
                <c:pt idx="1020">
                  <c:v>0.23402182723453166</c:v>
                </c:pt>
                <c:pt idx="1021">
                  <c:v>0.23371013323907511</c:v>
                </c:pt>
                <c:pt idx="1022">
                  <c:v>0.23338874635383119</c:v>
                </c:pt>
                <c:pt idx="1023">
                  <c:v>0.23304943258867672</c:v>
                </c:pt>
                <c:pt idx="1024">
                  <c:v>0.23270060627937819</c:v>
                </c:pt>
                <c:pt idx="1025">
                  <c:v>0.23232752382279923</c:v>
                </c:pt>
                <c:pt idx="1026">
                  <c:v>0.23191968042269662</c:v>
                </c:pt>
                <c:pt idx="1027">
                  <c:v>0.2314916798355002</c:v>
                </c:pt>
                <c:pt idx="1028">
                  <c:v>0.23102451536989191</c:v>
                </c:pt>
                <c:pt idx="1029">
                  <c:v>0.23052576998905563</c:v>
                </c:pt>
                <c:pt idx="1030">
                  <c:v>0.2299983551351158</c:v>
                </c:pt>
                <c:pt idx="1031">
                  <c:v>0.22942307483225433</c:v>
                </c:pt>
                <c:pt idx="1032">
                  <c:v>0.22882716774027023</c:v>
                </c:pt>
                <c:pt idx="1033">
                  <c:v>0.22820988936618158</c:v>
                </c:pt>
                <c:pt idx="1034">
                  <c:v>0.22755481875552555</c:v>
                </c:pt>
                <c:pt idx="1035">
                  <c:v>0.22687494460709842</c:v>
                </c:pt>
                <c:pt idx="1036">
                  <c:v>0.22615596362529145</c:v>
                </c:pt>
                <c:pt idx="1037">
                  <c:v>0.22538863044984972</c:v>
                </c:pt>
                <c:pt idx="1038">
                  <c:v>0.2245965398888671</c:v>
                </c:pt>
                <c:pt idx="1039">
                  <c:v>0.22377513201482901</c:v>
                </c:pt>
                <c:pt idx="1040">
                  <c:v>0.22293695779859468</c:v>
                </c:pt>
                <c:pt idx="1041">
                  <c:v>0.22207538727206291</c:v>
                </c:pt>
                <c:pt idx="1042">
                  <c:v>0.22117832146301128</c:v>
                </c:pt>
                <c:pt idx="1043">
                  <c:v>0.2202598492036616</c:v>
                </c:pt>
                <c:pt idx="1044">
                  <c:v>0.21934913066254977</c:v>
                </c:pt>
                <c:pt idx="1045">
                  <c:v>0.21841287166567758</c:v>
                </c:pt>
                <c:pt idx="1046">
                  <c:v>0.21747775598343996</c:v>
                </c:pt>
                <c:pt idx="1047">
                  <c:v>0.21653840759120357</c:v>
                </c:pt>
                <c:pt idx="1048">
                  <c:v>0.21556161204656421</c:v>
                </c:pt>
                <c:pt idx="1049">
                  <c:v>0.21459923159358194</c:v>
                </c:pt>
                <c:pt idx="1050">
                  <c:v>0.21363334049098656</c:v>
                </c:pt>
                <c:pt idx="1051">
                  <c:v>0.21268427790835134</c:v>
                </c:pt>
                <c:pt idx="1052">
                  <c:v>0.21173938899914665</c:v>
                </c:pt>
                <c:pt idx="1053">
                  <c:v>0.21082586012278917</c:v>
                </c:pt>
                <c:pt idx="1054">
                  <c:v>0.2099138875408226</c:v>
                </c:pt>
                <c:pt idx="1055">
                  <c:v>0.20904474145164353</c:v>
                </c:pt>
                <c:pt idx="1056">
                  <c:v>0.20817388243135868</c:v>
                </c:pt>
                <c:pt idx="1057">
                  <c:v>0.20737916138536591</c:v>
                </c:pt>
                <c:pt idx="1058">
                  <c:v>0.20660516757464312</c:v>
                </c:pt>
                <c:pt idx="1059">
                  <c:v>0.20592130363673011</c:v>
                </c:pt>
                <c:pt idx="1060">
                  <c:v>0.20529723798058905</c:v>
                </c:pt>
                <c:pt idx="1061">
                  <c:v>0.20477788454545917</c:v>
                </c:pt>
                <c:pt idx="1062">
                  <c:v>0.20435221772062748</c:v>
                </c:pt>
                <c:pt idx="1063">
                  <c:v>0.20402084277627183</c:v>
                </c:pt>
                <c:pt idx="1064">
                  <c:v>0.20382577243207778</c:v>
                </c:pt>
                <c:pt idx="1065">
                  <c:v>0.20373815563912401</c:v>
                </c:pt>
                <c:pt idx="1066">
                  <c:v>0.20374133229649924</c:v>
                </c:pt>
                <c:pt idx="1067">
                  <c:v>0.20385159984712306</c:v>
                </c:pt>
                <c:pt idx="1068">
                  <c:v>0.20404538425271102</c:v>
                </c:pt>
                <c:pt idx="1069">
                  <c:v>0.20429239907589636</c:v>
                </c:pt>
                <c:pt idx="1070">
                  <c:v>0.20458842065001803</c:v>
                </c:pt>
                <c:pt idx="1071">
                  <c:v>0.20496553842151402</c:v>
                </c:pt>
                <c:pt idx="1072">
                  <c:v>0.20534946445292981</c:v>
                </c:pt>
                <c:pt idx="1073">
                  <c:v>0.20579040813184649</c:v>
                </c:pt>
                <c:pt idx="1074">
                  <c:v>0.2062216576850554</c:v>
                </c:pt>
                <c:pt idx="1075">
                  <c:v>0.20668003794317782</c:v>
                </c:pt>
                <c:pt idx="1076">
                  <c:v>0.20712457681950902</c:v>
                </c:pt>
                <c:pt idx="1077">
                  <c:v>0.20756674266436712</c:v>
                </c:pt>
                <c:pt idx="1078">
                  <c:v>0.2080054308529786</c:v>
                </c:pt>
                <c:pt idx="1079">
                  <c:v>0.20844579225128015</c:v>
                </c:pt>
                <c:pt idx="1080">
                  <c:v>0.20887965898621522</c:v>
                </c:pt>
                <c:pt idx="1081">
                  <c:v>0.20930856551432123</c:v>
                </c:pt>
                <c:pt idx="1082">
                  <c:v>0.2097385258723666</c:v>
                </c:pt>
                <c:pt idx="1083">
                  <c:v>0.21015610239560376</c:v>
                </c:pt>
                <c:pt idx="1084">
                  <c:v>0.21057242731167158</c:v>
                </c:pt>
                <c:pt idx="1085">
                  <c:v>0.21097882728491671</c:v>
                </c:pt>
                <c:pt idx="1086">
                  <c:v>0.21136038600792414</c:v>
                </c:pt>
                <c:pt idx="1087">
                  <c:v>0.21172731298835576</c:v>
                </c:pt>
                <c:pt idx="1088">
                  <c:v>0.21208814275889534</c:v>
                </c:pt>
                <c:pt idx="1089">
                  <c:v>0.21243011531158687</c:v>
                </c:pt>
                <c:pt idx="1090">
                  <c:v>0.21275740342756669</c:v>
                </c:pt>
                <c:pt idx="1091">
                  <c:v>0.21306708453216006</c:v>
                </c:pt>
                <c:pt idx="1092">
                  <c:v>0.21336522216730336</c:v>
                </c:pt>
                <c:pt idx="1093">
                  <c:v>0.21362953902725423</c:v>
                </c:pt>
                <c:pt idx="1094">
                  <c:v>0.21386808906937627</c:v>
                </c:pt>
                <c:pt idx="1095">
                  <c:v>0.2140908134975853</c:v>
                </c:pt>
                <c:pt idx="1096">
                  <c:v>0.21428989914437035</c:v>
                </c:pt>
                <c:pt idx="1097">
                  <c:v>0.21448290816445095</c:v>
                </c:pt>
                <c:pt idx="1098">
                  <c:v>0.21466831720132654</c:v>
                </c:pt>
                <c:pt idx="1099">
                  <c:v>0.21483444409955985</c:v>
                </c:pt>
                <c:pt idx="1100">
                  <c:v>0.21498253148896715</c:v>
                </c:pt>
                <c:pt idx="1101">
                  <c:v>0.21511175335641011</c:v>
                </c:pt>
                <c:pt idx="1102">
                  <c:v>0.21522856101341092</c:v>
                </c:pt>
                <c:pt idx="1103">
                  <c:v>0.21531718149886278</c:v>
                </c:pt>
                <c:pt idx="1104">
                  <c:v>0.21538889775438105</c:v>
                </c:pt>
                <c:pt idx="1105">
                  <c:v>0.21545784968807943</c:v>
                </c:pt>
                <c:pt idx="1106">
                  <c:v>0.21552310045578052</c:v>
                </c:pt>
                <c:pt idx="1107">
                  <c:v>0.21558566537012477</c:v>
                </c:pt>
                <c:pt idx="1108">
                  <c:v>0.21565357978348557</c:v>
                </c:pt>
                <c:pt idx="1109">
                  <c:v>0.21573059708639655</c:v>
                </c:pt>
                <c:pt idx="1110">
                  <c:v>0.21580210929224761</c:v>
                </c:pt>
                <c:pt idx="1111">
                  <c:v>0.21587677982284528</c:v>
                </c:pt>
                <c:pt idx="1112">
                  <c:v>0.21596697303087309</c:v>
                </c:pt>
                <c:pt idx="1113">
                  <c:v>0.21605459967658924</c:v>
                </c:pt>
                <c:pt idx="1114">
                  <c:v>0.21615172295277771</c:v>
                </c:pt>
                <c:pt idx="1115">
                  <c:v>0.21626095819722682</c:v>
                </c:pt>
                <c:pt idx="1116">
                  <c:v>0.21638985366687935</c:v>
                </c:pt>
                <c:pt idx="1117">
                  <c:v>0.2165299100800229</c:v>
                </c:pt>
                <c:pt idx="1118">
                  <c:v>0.21668758361053023</c:v>
                </c:pt>
                <c:pt idx="1119">
                  <c:v>0.21686664613504894</c:v>
                </c:pt>
                <c:pt idx="1120">
                  <c:v>0.2170364553364573</c:v>
                </c:pt>
                <c:pt idx="1121">
                  <c:v>0.21721886711128358</c:v>
                </c:pt>
                <c:pt idx="1122">
                  <c:v>0.21740260880719242</c:v>
                </c:pt>
                <c:pt idx="1123">
                  <c:v>0.21758338741050268</c:v>
                </c:pt>
                <c:pt idx="1124">
                  <c:v>0.21777723402681334</c:v>
                </c:pt>
                <c:pt idx="1125">
                  <c:v>0.21798201577095722</c:v>
                </c:pt>
                <c:pt idx="1126">
                  <c:v>0.2181761387850121</c:v>
                </c:pt>
                <c:pt idx="1127">
                  <c:v>0.2183800680518844</c:v>
                </c:pt>
                <c:pt idx="1128">
                  <c:v>0.21857349848548965</c:v>
                </c:pt>
                <c:pt idx="1129">
                  <c:v>0.21876005778450067</c:v>
                </c:pt>
                <c:pt idx="1130">
                  <c:v>0.21894848426217042</c:v>
                </c:pt>
                <c:pt idx="1131">
                  <c:v>0.21911994615290453</c:v>
                </c:pt>
                <c:pt idx="1132">
                  <c:v>0.21929507539357243</c:v>
                </c:pt>
                <c:pt idx="1133">
                  <c:v>0.21947078360877259</c:v>
                </c:pt>
                <c:pt idx="1134">
                  <c:v>0.2196483792502725</c:v>
                </c:pt>
                <c:pt idx="1135">
                  <c:v>0.21983417163516786</c:v>
                </c:pt>
                <c:pt idx="1136">
                  <c:v>0.22000956038046593</c:v>
                </c:pt>
                <c:pt idx="1137">
                  <c:v>0.2201821709870507</c:v>
                </c:pt>
                <c:pt idx="1138">
                  <c:v>0.22034673703295274</c:v>
                </c:pt>
                <c:pt idx="1139">
                  <c:v>0.22051165502509038</c:v>
                </c:pt>
                <c:pt idx="1140">
                  <c:v>0.2206757105622191</c:v>
                </c:pt>
                <c:pt idx="1141">
                  <c:v>0.22083149621253018</c:v>
                </c:pt>
                <c:pt idx="1142">
                  <c:v>0.22098066716816187</c:v>
                </c:pt>
                <c:pt idx="1143">
                  <c:v>0.22112345335137504</c:v>
                </c:pt>
                <c:pt idx="1144">
                  <c:v>0.22125732087901664</c:v>
                </c:pt>
                <c:pt idx="1145">
                  <c:v>0.2213983835395866</c:v>
                </c:pt>
                <c:pt idx="1146">
                  <c:v>0.22154469204366345</c:v>
                </c:pt>
                <c:pt idx="1147">
                  <c:v>0.22168063242637395</c:v>
                </c:pt>
                <c:pt idx="1148">
                  <c:v>0.22181108661253401</c:v>
                </c:pt>
                <c:pt idx="1149">
                  <c:v>0.22193496646341052</c:v>
                </c:pt>
                <c:pt idx="1150">
                  <c:v>0.22205020509080739</c:v>
                </c:pt>
                <c:pt idx="1151">
                  <c:v>0.22216148675082512</c:v>
                </c:pt>
                <c:pt idx="1152">
                  <c:v>0.22227813275979744</c:v>
                </c:pt>
                <c:pt idx="1153">
                  <c:v>0.2223951795676038</c:v>
                </c:pt>
                <c:pt idx="1154">
                  <c:v>0.2225096525383988</c:v>
                </c:pt>
                <c:pt idx="1155">
                  <c:v>0.22262432322460504</c:v>
                </c:pt>
                <c:pt idx="1156">
                  <c:v>0.22273605362514357</c:v>
                </c:pt>
                <c:pt idx="1157">
                  <c:v>0.22284784015476689</c:v>
                </c:pt>
                <c:pt idx="1158">
                  <c:v>0.22295493645602782</c:v>
                </c:pt>
                <c:pt idx="1159">
                  <c:v>0.22305611505368314</c:v>
                </c:pt>
                <c:pt idx="1160">
                  <c:v>0.22315908121270109</c:v>
                </c:pt>
                <c:pt idx="1161">
                  <c:v>0.22325884051617861</c:v>
                </c:pt>
                <c:pt idx="1162">
                  <c:v>0.22335597056412546</c:v>
                </c:pt>
                <c:pt idx="1163">
                  <c:v>0.22345693775489187</c:v>
                </c:pt>
                <c:pt idx="1164">
                  <c:v>0.22354550388062452</c:v>
                </c:pt>
                <c:pt idx="1165">
                  <c:v>0.22362361247760609</c:v>
                </c:pt>
                <c:pt idx="1166">
                  <c:v>0.22370780136811411</c:v>
                </c:pt>
                <c:pt idx="1167">
                  <c:v>0.22378468537932142</c:v>
                </c:pt>
                <c:pt idx="1168">
                  <c:v>0.22386900764169193</c:v>
                </c:pt>
                <c:pt idx="1169">
                  <c:v>0.22395735306064471</c:v>
                </c:pt>
                <c:pt idx="1170">
                  <c:v>0.22404387161199171</c:v>
                </c:pt>
                <c:pt idx="1171">
                  <c:v>0.22413631820105087</c:v>
                </c:pt>
                <c:pt idx="1172">
                  <c:v>0.22422072793408734</c:v>
                </c:pt>
                <c:pt idx="1173">
                  <c:v>0.22430148536081843</c:v>
                </c:pt>
                <c:pt idx="1174">
                  <c:v>0.22437550585174973</c:v>
                </c:pt>
                <c:pt idx="1175">
                  <c:v>0.22443605915838219</c:v>
                </c:pt>
                <c:pt idx="1176">
                  <c:v>0.22449962572749402</c:v>
                </c:pt>
                <c:pt idx="1177">
                  <c:v>0.22457156132729258</c:v>
                </c:pt>
                <c:pt idx="1178">
                  <c:v>0.22464365643077469</c:v>
                </c:pt>
                <c:pt idx="1179">
                  <c:v>0.22471076750534</c:v>
                </c:pt>
                <c:pt idx="1180">
                  <c:v>0.22477953898883807</c:v>
                </c:pt>
                <c:pt idx="1181">
                  <c:v>0.22484090606770038</c:v>
                </c:pt>
                <c:pt idx="1182">
                  <c:v>0.22490520764946886</c:v>
                </c:pt>
                <c:pt idx="1183">
                  <c:v>0.22496856691638822</c:v>
                </c:pt>
                <c:pt idx="1184">
                  <c:v>0.22502598470471979</c:v>
                </c:pt>
                <c:pt idx="1185">
                  <c:v>0.22508880473698475</c:v>
                </c:pt>
                <c:pt idx="1186">
                  <c:v>0.22514494761451198</c:v>
                </c:pt>
                <c:pt idx="1187">
                  <c:v>0.22519505835844023</c:v>
                </c:pt>
                <c:pt idx="1188">
                  <c:v>0.22524214387791355</c:v>
                </c:pt>
                <c:pt idx="1189">
                  <c:v>0.22529477130821918</c:v>
                </c:pt>
                <c:pt idx="1190">
                  <c:v>0.2253400777389537</c:v>
                </c:pt>
                <c:pt idx="1191">
                  <c:v>0.22539197071159342</c:v>
                </c:pt>
                <c:pt idx="1192">
                  <c:v>0.22545098192410684</c:v>
                </c:pt>
                <c:pt idx="1193">
                  <c:v>0.22550330753986167</c:v>
                </c:pt>
                <c:pt idx="1194">
                  <c:v>0.22555765154231469</c:v>
                </c:pt>
                <c:pt idx="1195">
                  <c:v>0.22560375373206823</c:v>
                </c:pt>
                <c:pt idx="1196">
                  <c:v>0.22564800805184829</c:v>
                </c:pt>
                <c:pt idx="1197">
                  <c:v>0.22569702603333222</c:v>
                </c:pt>
                <c:pt idx="1198">
                  <c:v>0.22574097071906327</c:v>
                </c:pt>
                <c:pt idx="1199">
                  <c:v>0.22578648137358273</c:v>
                </c:pt>
                <c:pt idx="1200">
                  <c:v>0.2258270260948548</c:v>
                </c:pt>
                <c:pt idx="1201">
                  <c:v>0.22585756481515473</c:v>
                </c:pt>
                <c:pt idx="1202">
                  <c:v>0.22588692768404481</c:v>
                </c:pt>
                <c:pt idx="1203">
                  <c:v>0.22591298582815197</c:v>
                </c:pt>
                <c:pt idx="1204">
                  <c:v>0.22593669779612932</c:v>
                </c:pt>
                <c:pt idx="1205">
                  <c:v>0.22596728083202369</c:v>
                </c:pt>
                <c:pt idx="1206">
                  <c:v>0.22599583236339091</c:v>
                </c:pt>
                <c:pt idx="1207">
                  <c:v>0.22603198435238603</c:v>
                </c:pt>
                <c:pt idx="1208">
                  <c:v>0.22607945103379204</c:v>
                </c:pt>
                <c:pt idx="1209">
                  <c:v>0.22612457600736605</c:v>
                </c:pt>
                <c:pt idx="1210">
                  <c:v>0.22615935619618155</c:v>
                </c:pt>
                <c:pt idx="1211">
                  <c:v>0.22619299055120856</c:v>
                </c:pt>
                <c:pt idx="1212">
                  <c:v>0.22622348840126474</c:v>
                </c:pt>
                <c:pt idx="1213">
                  <c:v>0.22624245999696468</c:v>
                </c:pt>
                <c:pt idx="1214">
                  <c:v>0.22626442039155051</c:v>
                </c:pt>
                <c:pt idx="1215">
                  <c:v>0.22628967399936648</c:v>
                </c:pt>
                <c:pt idx="1216">
                  <c:v>0.22631662291120644</c:v>
                </c:pt>
                <c:pt idx="1217">
                  <c:v>0.22634532218922998</c:v>
                </c:pt>
                <c:pt idx="1218">
                  <c:v>0.22637917367300883</c:v>
                </c:pt>
                <c:pt idx="1219">
                  <c:v>0.2264163745942471</c:v>
                </c:pt>
                <c:pt idx="1220">
                  <c:v>0.2264416503715008</c:v>
                </c:pt>
                <c:pt idx="1221">
                  <c:v>0.22647031571424184</c:v>
                </c:pt>
                <c:pt idx="1222">
                  <c:v>0.22649796070986328</c:v>
                </c:pt>
                <c:pt idx="1223">
                  <c:v>0.22651877522030253</c:v>
                </c:pt>
                <c:pt idx="1224">
                  <c:v>0.22654452967394545</c:v>
                </c:pt>
                <c:pt idx="1225">
                  <c:v>0.2265689622186392</c:v>
                </c:pt>
                <c:pt idx="1226">
                  <c:v>0.22658778784537795</c:v>
                </c:pt>
                <c:pt idx="1227">
                  <c:v>0.22661126058386286</c:v>
                </c:pt>
                <c:pt idx="1228">
                  <c:v>0.22663273248444926</c:v>
                </c:pt>
                <c:pt idx="1229">
                  <c:v>0.2266517930643451</c:v>
                </c:pt>
                <c:pt idx="1230">
                  <c:v>0.22667157222879128</c:v>
                </c:pt>
                <c:pt idx="1231">
                  <c:v>0.22668613503334969</c:v>
                </c:pt>
                <c:pt idx="1232">
                  <c:v>0.22670112175447077</c:v>
                </c:pt>
                <c:pt idx="1233">
                  <c:v>0.22671655062306453</c:v>
                </c:pt>
                <c:pt idx="1234">
                  <c:v>0.22672738323616767</c:v>
                </c:pt>
                <c:pt idx="1235">
                  <c:v>0.22674092284434066</c:v>
                </c:pt>
                <c:pt idx="1236">
                  <c:v>0.22675621790698078</c:v>
                </c:pt>
                <c:pt idx="1237">
                  <c:v>0.22677218797185653</c:v>
                </c:pt>
                <c:pt idx="1238">
                  <c:v>0.22679122440082997</c:v>
                </c:pt>
                <c:pt idx="1239">
                  <c:v>0.2268143809074967</c:v>
                </c:pt>
                <c:pt idx="1240">
                  <c:v>0.22684395884820316</c:v>
                </c:pt>
                <c:pt idx="1241">
                  <c:v>0.22687094318515222</c:v>
                </c:pt>
                <c:pt idx="1242">
                  <c:v>0.22689873461469967</c:v>
                </c:pt>
                <c:pt idx="1243">
                  <c:v>0.22692791850013747</c:v>
                </c:pt>
                <c:pt idx="1244">
                  <c:v>0.22695929485558664</c:v>
                </c:pt>
                <c:pt idx="1245">
                  <c:v>0.22698906395450305</c:v>
                </c:pt>
                <c:pt idx="1246">
                  <c:v>0.22701174394467696</c:v>
                </c:pt>
                <c:pt idx="1247">
                  <c:v>0.22702625389215869</c:v>
                </c:pt>
                <c:pt idx="1248">
                  <c:v>0.22702964588832689</c:v>
                </c:pt>
                <c:pt idx="1249">
                  <c:v>0.22703194972713725</c:v>
                </c:pt>
                <c:pt idx="1250">
                  <c:v>0.22703428241235957</c:v>
                </c:pt>
                <c:pt idx="1251">
                  <c:v>0.22704498441305421</c:v>
                </c:pt>
                <c:pt idx="1252">
                  <c:v>0.22707108097377784</c:v>
                </c:pt>
                <c:pt idx="1253">
                  <c:v>0.22708715496281703</c:v>
                </c:pt>
                <c:pt idx="1254">
                  <c:v>0.22708902432403236</c:v>
                </c:pt>
                <c:pt idx="1255">
                  <c:v>0.22709417484008801</c:v>
                </c:pt>
                <c:pt idx="1256">
                  <c:v>0.22710032853918202</c:v>
                </c:pt>
                <c:pt idx="1257">
                  <c:v>0.22710742211905424</c:v>
                </c:pt>
                <c:pt idx="1258">
                  <c:v>0.22712479509158354</c:v>
                </c:pt>
                <c:pt idx="1259">
                  <c:v>0.22713520200394299</c:v>
                </c:pt>
                <c:pt idx="1260">
                  <c:v>0.22713188691612074</c:v>
                </c:pt>
                <c:pt idx="1261">
                  <c:v>0.22714219935555643</c:v>
                </c:pt>
                <c:pt idx="1262">
                  <c:v>0.2271590975596586</c:v>
                </c:pt>
                <c:pt idx="1263">
                  <c:v>0.22717350263962752</c:v>
                </c:pt>
                <c:pt idx="1264">
                  <c:v>0.22719894965990625</c:v>
                </c:pt>
                <c:pt idx="1265">
                  <c:v>0.22720891572562865</c:v>
                </c:pt>
                <c:pt idx="1266">
                  <c:v>0.22720968578165743</c:v>
                </c:pt>
                <c:pt idx="1267">
                  <c:v>0.22721668122844096</c:v>
                </c:pt>
                <c:pt idx="1268">
                  <c:v>0.22721717177102851</c:v>
                </c:pt>
                <c:pt idx="1269">
                  <c:v>0.2272309687671126</c:v>
                </c:pt>
                <c:pt idx="1270">
                  <c:v>0.22725103288125811</c:v>
                </c:pt>
                <c:pt idx="1271">
                  <c:v>0.22726946839468229</c:v>
                </c:pt>
                <c:pt idx="1272">
                  <c:v>0.22728965187785352</c:v>
                </c:pt>
                <c:pt idx="1273">
                  <c:v>0.22730626356900371</c:v>
                </c:pt>
                <c:pt idx="1274">
                  <c:v>0.22732850083340495</c:v>
                </c:pt>
                <c:pt idx="1275">
                  <c:v>0.22734470022370709</c:v>
                </c:pt>
                <c:pt idx="1276">
                  <c:v>0.22735985884116597</c:v>
                </c:pt>
                <c:pt idx="1277">
                  <c:v>0.2273776166260473</c:v>
                </c:pt>
                <c:pt idx="1278">
                  <c:v>0.22738727328227584</c:v>
                </c:pt>
                <c:pt idx="1279">
                  <c:v>0.22739785511384591</c:v>
                </c:pt>
                <c:pt idx="1280">
                  <c:v>0.22740764741752276</c:v>
                </c:pt>
                <c:pt idx="1281">
                  <c:v>0.22742165410927484</c:v>
                </c:pt>
                <c:pt idx="1282">
                  <c:v>0.22744970698914999</c:v>
                </c:pt>
                <c:pt idx="1283">
                  <c:v>0.22745439586328087</c:v>
                </c:pt>
                <c:pt idx="1284">
                  <c:v>0.2274575955007628</c:v>
                </c:pt>
                <c:pt idx="1285">
                  <c:v>0.22746239746488114</c:v>
                </c:pt>
                <c:pt idx="1286">
                  <c:v>0.22745467338157188</c:v>
                </c:pt>
                <c:pt idx="1287">
                  <c:v>0.22745604481395462</c:v>
                </c:pt>
                <c:pt idx="1288">
                  <c:v>0.2274747256949885</c:v>
                </c:pt>
                <c:pt idx="1289">
                  <c:v>0.22748952926149546</c:v>
                </c:pt>
                <c:pt idx="1290">
                  <c:v>0.22749704694411021</c:v>
                </c:pt>
                <c:pt idx="1291">
                  <c:v>0.22750052956977929</c:v>
                </c:pt>
                <c:pt idx="1292">
                  <c:v>0.22750751496832419</c:v>
                </c:pt>
                <c:pt idx="1293">
                  <c:v>0.2275043953424977</c:v>
                </c:pt>
                <c:pt idx="1294">
                  <c:v>0.22751706339134489</c:v>
                </c:pt>
                <c:pt idx="1295">
                  <c:v>0.22753830425519792</c:v>
                </c:pt>
                <c:pt idx="1296">
                  <c:v>0.22755327868602937</c:v>
                </c:pt>
                <c:pt idx="1297">
                  <c:v>0.22756802783747365</c:v>
                </c:pt>
                <c:pt idx="1298">
                  <c:v>0.22758363795347702</c:v>
                </c:pt>
                <c:pt idx="1299">
                  <c:v>0.22760848556554478</c:v>
                </c:pt>
                <c:pt idx="1300">
                  <c:v>0.22761703765826388</c:v>
                </c:pt>
                <c:pt idx="1301">
                  <c:v>0.22761787983897105</c:v>
                </c:pt>
                <c:pt idx="1302">
                  <c:v>0.2276385849842141</c:v>
                </c:pt>
                <c:pt idx="1303">
                  <c:v>0.22765066421655475</c:v>
                </c:pt>
                <c:pt idx="1304">
                  <c:v>0.22766759738382833</c:v>
                </c:pt>
                <c:pt idx="1305">
                  <c:v>0.22770594514994372</c:v>
                </c:pt>
                <c:pt idx="1306">
                  <c:v>0.22771903010212238</c:v>
                </c:pt>
                <c:pt idx="1307">
                  <c:v>0.22772454711629586</c:v>
                </c:pt>
                <c:pt idx="1308">
                  <c:v>0.2277349727256269</c:v>
                </c:pt>
                <c:pt idx="1309">
                  <c:v>0.22773244631614672</c:v>
                </c:pt>
                <c:pt idx="1310">
                  <c:v>0.22773869122254198</c:v>
                </c:pt>
                <c:pt idx="1311">
                  <c:v>0.22773723442196644</c:v>
                </c:pt>
                <c:pt idx="1312">
                  <c:v>0.2277435356802506</c:v>
                </c:pt>
                <c:pt idx="1313">
                  <c:v>0.22776898883210694</c:v>
                </c:pt>
                <c:pt idx="1314">
                  <c:v>0.22778814254763799</c:v>
                </c:pt>
                <c:pt idx="1315">
                  <c:v>0.22781306498588982</c:v>
                </c:pt>
                <c:pt idx="1316">
                  <c:v>0.22784035991541343</c:v>
                </c:pt>
                <c:pt idx="1317">
                  <c:v>0.2278597027523929</c:v>
                </c:pt>
                <c:pt idx="1318">
                  <c:v>0.22787837956367377</c:v>
                </c:pt>
                <c:pt idx="1319">
                  <c:v>0.22789474458896528</c:v>
                </c:pt>
                <c:pt idx="1320">
                  <c:v>0.22790851412348179</c:v>
                </c:pt>
                <c:pt idx="1321">
                  <c:v>0.22791802754252402</c:v>
                </c:pt>
                <c:pt idx="1322">
                  <c:v>0.22793839796418594</c:v>
                </c:pt>
                <c:pt idx="1323">
                  <c:v>0.22797801431557149</c:v>
                </c:pt>
                <c:pt idx="1324">
                  <c:v>0.22801067449936074</c:v>
                </c:pt>
                <c:pt idx="1325">
                  <c:v>0.22804846233640208</c:v>
                </c:pt>
                <c:pt idx="1326">
                  <c:v>0.22807480671124067</c:v>
                </c:pt>
                <c:pt idx="1327">
                  <c:v>0.22808171648294964</c:v>
                </c:pt>
                <c:pt idx="1328">
                  <c:v>0.22809931955117127</c:v>
                </c:pt>
                <c:pt idx="1329">
                  <c:v>0.22811005381620364</c:v>
                </c:pt>
                <c:pt idx="1330">
                  <c:v>0.22813490454025753</c:v>
                </c:pt>
                <c:pt idx="1331">
                  <c:v>0.22817481546523599</c:v>
                </c:pt>
                <c:pt idx="1332">
                  <c:v>0.22820653203605171</c:v>
                </c:pt>
                <c:pt idx="1333">
                  <c:v>0.22824494964385358</c:v>
                </c:pt>
                <c:pt idx="1334">
                  <c:v>0.22827834008036788</c:v>
                </c:pt>
                <c:pt idx="1335">
                  <c:v>0.22830407980696713</c:v>
                </c:pt>
                <c:pt idx="1336">
                  <c:v>0.22832918162085911</c:v>
                </c:pt>
                <c:pt idx="1337">
                  <c:v>0.22835721459561245</c:v>
                </c:pt>
                <c:pt idx="1338">
                  <c:v>0.22838250776660907</c:v>
                </c:pt>
                <c:pt idx="1339">
                  <c:v>0.22840087908848447</c:v>
                </c:pt>
                <c:pt idx="1340">
                  <c:v>0.22842330613822737</c:v>
                </c:pt>
                <c:pt idx="1341">
                  <c:v>0.22844415317878097</c:v>
                </c:pt>
                <c:pt idx="1342">
                  <c:v>0.22846560575845909</c:v>
                </c:pt>
                <c:pt idx="1343">
                  <c:v>0.22849217485422588</c:v>
                </c:pt>
                <c:pt idx="1344">
                  <c:v>0.22851668887186649</c:v>
                </c:pt>
                <c:pt idx="1345">
                  <c:v>0.22854261942480444</c:v>
                </c:pt>
                <c:pt idx="1346">
                  <c:v>0.22856103318684298</c:v>
                </c:pt>
                <c:pt idx="1347">
                  <c:v>0.22857708455160738</c:v>
                </c:pt>
                <c:pt idx="1348">
                  <c:v>0.22858527213525801</c:v>
                </c:pt>
                <c:pt idx="1349">
                  <c:v>0.2285847963439932</c:v>
                </c:pt>
                <c:pt idx="1350">
                  <c:v>0.22858564090432323</c:v>
                </c:pt>
                <c:pt idx="1351">
                  <c:v>0.22859060073728488</c:v>
                </c:pt>
                <c:pt idx="1352">
                  <c:v>0.22857608627655326</c:v>
                </c:pt>
                <c:pt idx="1353">
                  <c:v>0.22854104272946171</c:v>
                </c:pt>
                <c:pt idx="1354">
                  <c:v>0.22851720790530439</c:v>
                </c:pt>
                <c:pt idx="1355">
                  <c:v>0.22848768499845018</c:v>
                </c:pt>
                <c:pt idx="1356">
                  <c:v>0.2284588652852364</c:v>
                </c:pt>
                <c:pt idx="1357">
                  <c:v>0.22844969424056516</c:v>
                </c:pt>
                <c:pt idx="1358">
                  <c:v>0.22844918486724905</c:v>
                </c:pt>
                <c:pt idx="1359">
                  <c:v>0.22843838423139159</c:v>
                </c:pt>
                <c:pt idx="1360">
                  <c:v>0.22842741680935327</c:v>
                </c:pt>
                <c:pt idx="1361">
                  <c:v>0.22841185611792011</c:v>
                </c:pt>
                <c:pt idx="1362">
                  <c:v>0.22839528721495159</c:v>
                </c:pt>
                <c:pt idx="1363">
                  <c:v>0.22839223100512954</c:v>
                </c:pt>
                <c:pt idx="1364">
                  <c:v>0.22838829290058904</c:v>
                </c:pt>
                <c:pt idx="1365">
                  <c:v>0.22837177505215689</c:v>
                </c:pt>
                <c:pt idx="1366">
                  <c:v>0.22835622624872723</c:v>
                </c:pt>
                <c:pt idx="1367">
                  <c:v>0.22834171462781053</c:v>
                </c:pt>
                <c:pt idx="1368">
                  <c:v>0.22832082257894459</c:v>
                </c:pt>
                <c:pt idx="1369">
                  <c:v>0.22829456462205219</c:v>
                </c:pt>
                <c:pt idx="1370">
                  <c:v>0.22826895166900271</c:v>
                </c:pt>
                <c:pt idx="1371">
                  <c:v>0.2282341049315276</c:v>
                </c:pt>
                <c:pt idx="1372">
                  <c:v>0.2281867097326559</c:v>
                </c:pt>
                <c:pt idx="1373">
                  <c:v>0.22814828780176818</c:v>
                </c:pt>
                <c:pt idx="1374">
                  <c:v>0.22811639662035574</c:v>
                </c:pt>
                <c:pt idx="1375">
                  <c:v>0.2280708257152988</c:v>
                </c:pt>
                <c:pt idx="1376">
                  <c:v>0.22801283409975662</c:v>
                </c:pt>
                <c:pt idx="1377">
                  <c:v>0.22795445574580508</c:v>
                </c:pt>
                <c:pt idx="1378">
                  <c:v>0.22790234087244568</c:v>
                </c:pt>
                <c:pt idx="1379">
                  <c:v>0.22783534179559592</c:v>
                </c:pt>
                <c:pt idx="1380">
                  <c:v>0.22776766250496147</c:v>
                </c:pt>
                <c:pt idx="1381">
                  <c:v>0.22769760512894374</c:v>
                </c:pt>
                <c:pt idx="1382">
                  <c:v>0.22760598347707842</c:v>
                </c:pt>
                <c:pt idx="1383">
                  <c:v>0.22752521746947085</c:v>
                </c:pt>
                <c:pt idx="1384">
                  <c:v>0.22745106443246832</c:v>
                </c:pt>
                <c:pt idx="1385">
                  <c:v>0.22737596023643714</c:v>
                </c:pt>
                <c:pt idx="1386">
                  <c:v>0.22729726936494279</c:v>
                </c:pt>
                <c:pt idx="1387">
                  <c:v>0.22722138044536722</c:v>
                </c:pt>
                <c:pt idx="1388">
                  <c:v>0.22714919059902652</c:v>
                </c:pt>
                <c:pt idx="1389">
                  <c:v>0.22706698982484949</c:v>
                </c:pt>
                <c:pt idx="1390">
                  <c:v>0.22699480707833708</c:v>
                </c:pt>
                <c:pt idx="1391">
                  <c:v>0.22692418579082618</c:v>
                </c:pt>
                <c:pt idx="1392">
                  <c:v>0.22685284874386213</c:v>
                </c:pt>
                <c:pt idx="1393">
                  <c:v>0.22677186742289934</c:v>
                </c:pt>
                <c:pt idx="1394">
                  <c:v>0.2266874445860706</c:v>
                </c:pt>
                <c:pt idx="1395">
                  <c:v>0.22660960830084156</c:v>
                </c:pt>
                <c:pt idx="1396">
                  <c:v>0.22652220085578945</c:v>
                </c:pt>
                <c:pt idx="1397">
                  <c:v>0.22644692341478853</c:v>
                </c:pt>
                <c:pt idx="1398">
                  <c:v>0.2263908462074031</c:v>
                </c:pt>
                <c:pt idx="1399">
                  <c:v>0.22631433580310004</c:v>
                </c:pt>
                <c:pt idx="1400">
                  <c:v>0.22622925180093123</c:v>
                </c:pt>
                <c:pt idx="1401">
                  <c:v>0.22614487876573897</c:v>
                </c:pt>
                <c:pt idx="1402">
                  <c:v>0.22605275027219704</c:v>
                </c:pt>
                <c:pt idx="1403">
                  <c:v>0.22596956157030793</c:v>
                </c:pt>
                <c:pt idx="1404">
                  <c:v>0.22588667744846011</c:v>
                </c:pt>
                <c:pt idx="1405">
                  <c:v>0.2258084558950407</c:v>
                </c:pt>
                <c:pt idx="1406">
                  <c:v>0.22573506654964026</c:v>
                </c:pt>
                <c:pt idx="1407">
                  <c:v>0.22566135457362568</c:v>
                </c:pt>
                <c:pt idx="1408">
                  <c:v>0.22559110480670386</c:v>
                </c:pt>
                <c:pt idx="1409">
                  <c:v>0.22552035409040641</c:v>
                </c:pt>
                <c:pt idx="1410">
                  <c:v>0.22545447571350893</c:v>
                </c:pt>
                <c:pt idx="1411">
                  <c:v>0.22537912055445342</c:v>
                </c:pt>
                <c:pt idx="1412">
                  <c:v>0.22530156407300095</c:v>
                </c:pt>
                <c:pt idx="1413">
                  <c:v>0.22521647859449093</c:v>
                </c:pt>
                <c:pt idx="1414">
                  <c:v>0.22511970826836913</c:v>
                </c:pt>
                <c:pt idx="1415">
                  <c:v>0.22503181698680588</c:v>
                </c:pt>
                <c:pt idx="1416">
                  <c:v>0.22494263739599205</c:v>
                </c:pt>
                <c:pt idx="1417">
                  <c:v>0.22485549879252287</c:v>
                </c:pt>
                <c:pt idx="1418">
                  <c:v>0.22477552947728116</c:v>
                </c:pt>
                <c:pt idx="1419">
                  <c:v>0.22468432761484955</c:v>
                </c:pt>
                <c:pt idx="1420">
                  <c:v>0.22458555352324883</c:v>
                </c:pt>
                <c:pt idx="1421">
                  <c:v>0.22449499357296418</c:v>
                </c:pt>
                <c:pt idx="1422">
                  <c:v>0.22439347881594982</c:v>
                </c:pt>
                <c:pt idx="1423">
                  <c:v>0.22432440355236283</c:v>
                </c:pt>
                <c:pt idx="1424">
                  <c:v>0.22427398308307109</c:v>
                </c:pt>
                <c:pt idx="1425">
                  <c:v>0.22421282065296508</c:v>
                </c:pt>
                <c:pt idx="1426">
                  <c:v>0.2241628387646569</c:v>
                </c:pt>
                <c:pt idx="1427">
                  <c:v>0.2240994294394639</c:v>
                </c:pt>
                <c:pt idx="1428">
                  <c:v>0.22403445992306814</c:v>
                </c:pt>
                <c:pt idx="1429">
                  <c:v>0.22397034410648417</c:v>
                </c:pt>
                <c:pt idx="1430">
                  <c:v>0.22390825065750988</c:v>
                </c:pt>
                <c:pt idx="1431">
                  <c:v>0.22384056689962506</c:v>
                </c:pt>
                <c:pt idx="1432">
                  <c:v>0.2237605220576776</c:v>
                </c:pt>
                <c:pt idx="1433">
                  <c:v>0.22369662096740014</c:v>
                </c:pt>
                <c:pt idx="1434">
                  <c:v>0.22364852101001753</c:v>
                </c:pt>
                <c:pt idx="1435">
                  <c:v>0.22361144371816</c:v>
                </c:pt>
                <c:pt idx="1436">
                  <c:v>0.22357249075827731</c:v>
                </c:pt>
                <c:pt idx="1437">
                  <c:v>0.22351983687802379</c:v>
                </c:pt>
                <c:pt idx="1438">
                  <c:v>0.22346792149733227</c:v>
                </c:pt>
                <c:pt idx="1439">
                  <c:v>0.22342136789756425</c:v>
                </c:pt>
                <c:pt idx="1440">
                  <c:v>0.22337584921786577</c:v>
                </c:pt>
                <c:pt idx="1441">
                  <c:v>0.22332503165397247</c:v>
                </c:pt>
                <c:pt idx="1442">
                  <c:v>0.22329927362037297</c:v>
                </c:pt>
                <c:pt idx="1443">
                  <c:v>0.22326121432513055</c:v>
                </c:pt>
                <c:pt idx="1444">
                  <c:v>0.22322393691326928</c:v>
                </c:pt>
                <c:pt idx="1445">
                  <c:v>0.22322237074819595</c:v>
                </c:pt>
                <c:pt idx="1446">
                  <c:v>0.2232165591714991</c:v>
                </c:pt>
                <c:pt idx="1447">
                  <c:v>0.22321541376617063</c:v>
                </c:pt>
                <c:pt idx="1448">
                  <c:v>0.22320525440890662</c:v>
                </c:pt>
                <c:pt idx="1449">
                  <c:v>0.22315633539737001</c:v>
                </c:pt>
                <c:pt idx="1450">
                  <c:v>0.22312150035912756</c:v>
                </c:pt>
                <c:pt idx="1451">
                  <c:v>0.22314558925672137</c:v>
                </c:pt>
                <c:pt idx="1452">
                  <c:v>0.22316440621683734</c:v>
                </c:pt>
                <c:pt idx="1453">
                  <c:v>0.22314142721752842</c:v>
                </c:pt>
                <c:pt idx="1454">
                  <c:v>0.2231444296311931</c:v>
                </c:pt>
                <c:pt idx="1455">
                  <c:v>0.22311338425536989</c:v>
                </c:pt>
                <c:pt idx="1456">
                  <c:v>0.22307883293339761</c:v>
                </c:pt>
                <c:pt idx="1457">
                  <c:v>0.22309844621447361</c:v>
                </c:pt>
                <c:pt idx="1458">
                  <c:v>0.22313348543710584</c:v>
                </c:pt>
                <c:pt idx="1459">
                  <c:v>0.22315925633308861</c:v>
                </c:pt>
                <c:pt idx="1460">
                  <c:v>0.22318490275550454</c:v>
                </c:pt>
                <c:pt idx="1461">
                  <c:v>0.22321338777333422</c:v>
                </c:pt>
                <c:pt idx="1462">
                  <c:v>0.22323298486332344</c:v>
                </c:pt>
                <c:pt idx="1463">
                  <c:v>0.22326590536916679</c:v>
                </c:pt>
                <c:pt idx="1464">
                  <c:v>0.22326152983240277</c:v>
                </c:pt>
                <c:pt idx="1465">
                  <c:v>0.22328210892829348</c:v>
                </c:pt>
                <c:pt idx="1466">
                  <c:v>0.2233143406247573</c:v>
                </c:pt>
                <c:pt idx="1467">
                  <c:v>0.22330480489205953</c:v>
                </c:pt>
                <c:pt idx="1468">
                  <c:v>0.22330455639266136</c:v>
                </c:pt>
                <c:pt idx="1469">
                  <c:v>0.22329215170473837</c:v>
                </c:pt>
                <c:pt idx="1470">
                  <c:v>0.22324833709715683</c:v>
                </c:pt>
                <c:pt idx="1471">
                  <c:v>0.22322734370476596</c:v>
                </c:pt>
                <c:pt idx="1472">
                  <c:v>0.22321675676561906</c:v>
                </c:pt>
                <c:pt idx="1473">
                  <c:v>0.22320689881860009</c:v>
                </c:pt>
                <c:pt idx="1474">
                  <c:v>0.22322907449415921</c:v>
                </c:pt>
                <c:pt idx="1475">
                  <c:v>0.22321132907679453</c:v>
                </c:pt>
                <c:pt idx="1476">
                  <c:v>0.22319211721657747</c:v>
                </c:pt>
                <c:pt idx="1477">
                  <c:v>0.22319397119016346</c:v>
                </c:pt>
                <c:pt idx="1478">
                  <c:v>0.2231930039405865</c:v>
                </c:pt>
                <c:pt idx="1479">
                  <c:v>0.2232080832392658</c:v>
                </c:pt>
                <c:pt idx="1480">
                  <c:v>0.22319883798124882</c:v>
                </c:pt>
                <c:pt idx="1481">
                  <c:v>0.22320096836575068</c:v>
                </c:pt>
                <c:pt idx="1482">
                  <c:v>0.22315495410945763</c:v>
                </c:pt>
                <c:pt idx="1483">
                  <c:v>0.22312024840182956</c:v>
                </c:pt>
                <c:pt idx="1484">
                  <c:v>0.22311471613369091</c:v>
                </c:pt>
                <c:pt idx="1485">
                  <c:v>0.22311488934078164</c:v>
                </c:pt>
                <c:pt idx="1486">
                  <c:v>0.22307490522492338</c:v>
                </c:pt>
                <c:pt idx="1487">
                  <c:v>0.22302700581022392</c:v>
                </c:pt>
                <c:pt idx="1488">
                  <c:v>0.22294738479361445</c:v>
                </c:pt>
                <c:pt idx="1489">
                  <c:v>0.22287750908584644</c:v>
                </c:pt>
                <c:pt idx="1490">
                  <c:v>0.22279283391085594</c:v>
                </c:pt>
                <c:pt idx="1491">
                  <c:v>0.22274633396190366</c:v>
                </c:pt>
                <c:pt idx="1492">
                  <c:v>0.22269735974532909</c:v>
                </c:pt>
                <c:pt idx="1493">
                  <c:v>0.22261577987854722</c:v>
                </c:pt>
                <c:pt idx="1494">
                  <c:v>0.22246897615128977</c:v>
                </c:pt>
                <c:pt idx="1495">
                  <c:v>0.22229421982838696</c:v>
                </c:pt>
                <c:pt idx="1496">
                  <c:v>0.22216213835846221</c:v>
                </c:pt>
                <c:pt idx="1497">
                  <c:v>0.22202911513535964</c:v>
                </c:pt>
                <c:pt idx="1498">
                  <c:v>0.22188872443990629</c:v>
                </c:pt>
                <c:pt idx="1499">
                  <c:v>0.22178663629101869</c:v>
                </c:pt>
                <c:pt idx="1500">
                  <c:v>0.22165289815699216</c:v>
                </c:pt>
                <c:pt idx="1501">
                  <c:v>0.22150407289253515</c:v>
                </c:pt>
                <c:pt idx="1502">
                  <c:v>0.22127705279537571</c:v>
                </c:pt>
                <c:pt idx="1503">
                  <c:v>0.22107517215449821</c:v>
                </c:pt>
                <c:pt idx="1504">
                  <c:v>0.22088079597286239</c:v>
                </c:pt>
                <c:pt idx="1505">
                  <c:v>0.22066528813981598</c:v>
                </c:pt>
                <c:pt idx="1506">
                  <c:v>0.22044534333314125</c:v>
                </c:pt>
                <c:pt idx="1507">
                  <c:v>0.22018512037239057</c:v>
                </c:pt>
                <c:pt idx="1508">
                  <c:v>0.21991532044712089</c:v>
                </c:pt>
                <c:pt idx="1509">
                  <c:v>0.21959352319500425</c:v>
                </c:pt>
                <c:pt idx="1510">
                  <c:v>0.21921053860009443</c:v>
                </c:pt>
                <c:pt idx="1511">
                  <c:v>0.2188373548711029</c:v>
                </c:pt>
                <c:pt idx="1512">
                  <c:v>0.21846188573744293</c:v>
                </c:pt>
                <c:pt idx="1513">
                  <c:v>0.21807085429143827</c:v>
                </c:pt>
                <c:pt idx="1514">
                  <c:v>0.21762584557837919</c:v>
                </c:pt>
                <c:pt idx="1515">
                  <c:v>0.2171410173359892</c:v>
                </c:pt>
                <c:pt idx="1516">
                  <c:v>0.21657183323470974</c:v>
                </c:pt>
                <c:pt idx="1517">
                  <c:v>0.21591411678199757</c:v>
                </c:pt>
                <c:pt idx="1518">
                  <c:v>0.21521213707096201</c:v>
                </c:pt>
                <c:pt idx="1519">
                  <c:v>0.21445608373003297</c:v>
                </c:pt>
                <c:pt idx="1520">
                  <c:v>0.21363104476731287</c:v>
                </c:pt>
                <c:pt idx="1521">
                  <c:v>0.21272726564333544</c:v>
                </c:pt>
                <c:pt idx="1522">
                  <c:v>0.21180507148991035</c:v>
                </c:pt>
                <c:pt idx="1523">
                  <c:v>0.21080062328115023</c:v>
                </c:pt>
                <c:pt idx="1524">
                  <c:v>0.20975690470476707</c:v>
                </c:pt>
                <c:pt idx="1525">
                  <c:v>0.208654012542455</c:v>
                </c:pt>
                <c:pt idx="1526">
                  <c:v>0.20751815876580146</c:v>
                </c:pt>
                <c:pt idx="1527">
                  <c:v>0.20628327608363239</c:v>
                </c:pt>
                <c:pt idx="1528">
                  <c:v>0.2050301073288977</c:v>
                </c:pt>
                <c:pt idx="1529">
                  <c:v>0.20362095246621703</c:v>
                </c:pt>
                <c:pt idx="1530">
                  <c:v>0.20208373770312885</c:v>
                </c:pt>
                <c:pt idx="1531">
                  <c:v>0.20051447915417508</c:v>
                </c:pt>
                <c:pt idx="1532">
                  <c:v>0.19886284331276216</c:v>
                </c:pt>
                <c:pt idx="1533">
                  <c:v>0.19710799093649367</c:v>
                </c:pt>
                <c:pt idx="1534">
                  <c:v>0.1953150784253119</c:v>
                </c:pt>
                <c:pt idx="1535">
                  <c:v>0.19340068239863759</c:v>
                </c:pt>
                <c:pt idx="1536">
                  <c:v>0.19142961330156663</c:v>
                </c:pt>
                <c:pt idx="1537">
                  <c:v>0.18936609905201121</c:v>
                </c:pt>
                <c:pt idx="1538">
                  <c:v>0.18722544428685636</c:v>
                </c:pt>
                <c:pt idx="1539">
                  <c:v>0.1849767318387967</c:v>
                </c:pt>
                <c:pt idx="1540">
                  <c:v>0.18271014373019476</c:v>
                </c:pt>
                <c:pt idx="1541">
                  <c:v>0.18028999924979786</c:v>
                </c:pt>
                <c:pt idx="1542">
                  <c:v>0.17790920700523785</c:v>
                </c:pt>
                <c:pt idx="1543">
                  <c:v>0.17550010534179297</c:v>
                </c:pt>
                <c:pt idx="1544">
                  <c:v>0.17309588441895207</c:v>
                </c:pt>
                <c:pt idx="1545">
                  <c:v>0.17075551455102703</c:v>
                </c:pt>
                <c:pt idx="1546">
                  <c:v>0.16841582244485873</c:v>
                </c:pt>
                <c:pt idx="1547">
                  <c:v>0.16615681408803776</c:v>
                </c:pt>
                <c:pt idx="1548">
                  <c:v>0.16391521959379041</c:v>
                </c:pt>
                <c:pt idx="1549">
                  <c:v>0.16179605971801572</c:v>
                </c:pt>
                <c:pt idx="1550">
                  <c:v>0.15966127132300295</c:v>
                </c:pt>
                <c:pt idx="1551">
                  <c:v>0.15775649792189375</c:v>
                </c:pt>
                <c:pt idx="1552">
                  <c:v>0.15600869476657084</c:v>
                </c:pt>
                <c:pt idx="1553">
                  <c:v>0.1543955074831205</c:v>
                </c:pt>
                <c:pt idx="1554">
                  <c:v>0.15297034764473513</c:v>
                </c:pt>
                <c:pt idx="1555">
                  <c:v>0.15173579581608579</c:v>
                </c:pt>
                <c:pt idx="1556">
                  <c:v>0.15065511725871275</c:v>
                </c:pt>
                <c:pt idx="1557">
                  <c:v>0.14970194910915827</c:v>
                </c:pt>
                <c:pt idx="1558">
                  <c:v>0.1489847167313533</c:v>
                </c:pt>
                <c:pt idx="1559">
                  <c:v>0.14848639427624685</c:v>
                </c:pt>
                <c:pt idx="1560">
                  <c:v>0.14811876117206677</c:v>
                </c:pt>
                <c:pt idx="1561">
                  <c:v>0.14798281642678715</c:v>
                </c:pt>
                <c:pt idx="1562">
                  <c:v>0.14794950865230541</c:v>
                </c:pt>
                <c:pt idx="1563">
                  <c:v>0.14807062179464531</c:v>
                </c:pt>
                <c:pt idx="1564">
                  <c:v>0.14830714156895419</c:v>
                </c:pt>
                <c:pt idx="1565">
                  <c:v>0.14861921410620196</c:v>
                </c:pt>
                <c:pt idx="1566">
                  <c:v>0.14906577613243158</c:v>
                </c:pt>
                <c:pt idx="1567">
                  <c:v>0.14954358636216347</c:v>
                </c:pt>
                <c:pt idx="1568">
                  <c:v>0.15012519508685121</c:v>
                </c:pt>
                <c:pt idx="1569">
                  <c:v>0.15071063745692365</c:v>
                </c:pt>
                <c:pt idx="1570">
                  <c:v>0.15138360910118873</c:v>
                </c:pt>
                <c:pt idx="1571">
                  <c:v>0.15203179279591708</c:v>
                </c:pt>
                <c:pt idx="1572">
                  <c:v>0.15269222496244014</c:v>
                </c:pt>
                <c:pt idx="1573">
                  <c:v>0.15336427948540624</c:v>
                </c:pt>
                <c:pt idx="1574">
                  <c:v>0.15405769378136025</c:v>
                </c:pt>
                <c:pt idx="1575">
                  <c:v>0.15474898611165569</c:v>
                </c:pt>
                <c:pt idx="1576">
                  <c:v>0.15543860580681412</c:v>
                </c:pt>
                <c:pt idx="1577">
                  <c:v>0.15615093317157466</c:v>
                </c:pt>
                <c:pt idx="1578">
                  <c:v>0.15683199194726241</c:v>
                </c:pt>
                <c:pt idx="1579">
                  <c:v>0.15751618451645341</c:v>
                </c:pt>
                <c:pt idx="1580">
                  <c:v>0.15815761173969803</c:v>
                </c:pt>
                <c:pt idx="1581">
                  <c:v>0.15876415807449887</c:v>
                </c:pt>
                <c:pt idx="1582">
                  <c:v>0.15937699832129978</c:v>
                </c:pt>
                <c:pt idx="1583">
                  <c:v>0.1599692953479861</c:v>
                </c:pt>
                <c:pt idx="1584">
                  <c:v>0.16055067670207904</c:v>
                </c:pt>
                <c:pt idx="1585">
                  <c:v>0.16112648723376258</c:v>
                </c:pt>
                <c:pt idx="1586">
                  <c:v>0.16171335303173431</c:v>
                </c:pt>
                <c:pt idx="1587">
                  <c:v>0.16226335899331981</c:v>
                </c:pt>
                <c:pt idx="1588">
                  <c:v>0.16277875082117735</c:v>
                </c:pt>
                <c:pt idx="1589">
                  <c:v>0.16331133175373155</c:v>
                </c:pt>
                <c:pt idx="1590">
                  <c:v>0.163856616853847</c:v>
                </c:pt>
                <c:pt idx="1591">
                  <c:v>0.16436015833646181</c:v>
                </c:pt>
                <c:pt idx="1592">
                  <c:v>0.16485776780100667</c:v>
                </c:pt>
                <c:pt idx="1593">
                  <c:v>0.1653265347336608</c:v>
                </c:pt>
                <c:pt idx="1594">
                  <c:v>0.16574427920266219</c:v>
                </c:pt>
                <c:pt idx="1595">
                  <c:v>0.16616884370862264</c:v>
                </c:pt>
                <c:pt idx="1596">
                  <c:v>0.16658871714217863</c:v>
                </c:pt>
                <c:pt idx="1597">
                  <c:v>0.16699855259241694</c:v>
                </c:pt>
                <c:pt idx="1598">
                  <c:v>0.16740868397612038</c:v>
                </c:pt>
                <c:pt idx="1599">
                  <c:v>0.16781293120686849</c:v>
                </c:pt>
                <c:pt idx="1600">
                  <c:v>0.16821895401681433</c:v>
                </c:pt>
                <c:pt idx="1601">
                  <c:v>0.16863345610279046</c:v>
                </c:pt>
                <c:pt idx="1602">
                  <c:v>0.16902338723304897</c:v>
                </c:pt>
                <c:pt idx="1603">
                  <c:v>0.16939962914288462</c:v>
                </c:pt>
                <c:pt idx="1604">
                  <c:v>0.16978126929312087</c:v>
                </c:pt>
                <c:pt idx="1605">
                  <c:v>0.17014348584808581</c:v>
                </c:pt>
                <c:pt idx="1606">
                  <c:v>0.17051286007792496</c:v>
                </c:pt>
                <c:pt idx="1607">
                  <c:v>0.17089642000071856</c:v>
                </c:pt>
                <c:pt idx="1608">
                  <c:v>0.17127386679341661</c:v>
                </c:pt>
                <c:pt idx="1609">
                  <c:v>0.17166201430802785</c:v>
                </c:pt>
                <c:pt idx="1610">
                  <c:v>0.1720488547087817</c:v>
                </c:pt>
                <c:pt idx="1611">
                  <c:v>0.17245161093645431</c:v>
                </c:pt>
                <c:pt idx="1612">
                  <c:v>0.172890130532905</c:v>
                </c:pt>
                <c:pt idx="1613">
                  <c:v>0.17328200983747635</c:v>
                </c:pt>
                <c:pt idx="1614">
                  <c:v>0.17365568322889413</c:v>
                </c:pt>
                <c:pt idx="1615">
                  <c:v>0.1740385815305813</c:v>
                </c:pt>
                <c:pt idx="1616">
                  <c:v>0.17438150239129283</c:v>
                </c:pt>
                <c:pt idx="1617">
                  <c:v>0.17476264021291196</c:v>
                </c:pt>
                <c:pt idx="1618">
                  <c:v>0.17515754816630957</c:v>
                </c:pt>
                <c:pt idx="1619">
                  <c:v>0.1755804701815622</c:v>
                </c:pt>
                <c:pt idx="1620">
                  <c:v>0.17598630942166907</c:v>
                </c:pt>
                <c:pt idx="1621">
                  <c:v>0.17639348133267482</c:v>
                </c:pt>
                <c:pt idx="1622">
                  <c:v>0.17681303259040035</c:v>
                </c:pt>
                <c:pt idx="1623">
                  <c:v>0.17722699818526447</c:v>
                </c:pt>
                <c:pt idx="1624">
                  <c:v>0.17766267417437456</c:v>
                </c:pt>
                <c:pt idx="1625">
                  <c:v>0.17811529971053738</c:v>
                </c:pt>
                <c:pt idx="1626">
                  <c:v>0.17857553632988252</c:v>
                </c:pt>
                <c:pt idx="1627">
                  <c:v>0.17907058080656699</c:v>
                </c:pt>
                <c:pt idx="1628">
                  <c:v>0.17953680798959235</c:v>
                </c:pt>
                <c:pt idx="1629">
                  <c:v>0.1800067549617469</c:v>
                </c:pt>
                <c:pt idx="1630">
                  <c:v>0.18047869538928815</c:v>
                </c:pt>
                <c:pt idx="1631">
                  <c:v>0.18092850017490972</c:v>
                </c:pt>
                <c:pt idx="1632">
                  <c:v>0.18134923489420696</c:v>
                </c:pt>
                <c:pt idx="1633">
                  <c:v>0.18179445460036683</c:v>
                </c:pt>
                <c:pt idx="1634">
                  <c:v>0.1822294211091883</c:v>
                </c:pt>
                <c:pt idx="1635">
                  <c:v>0.18268834182678084</c:v>
                </c:pt>
                <c:pt idx="1636">
                  <c:v>0.18317629110120173</c:v>
                </c:pt>
                <c:pt idx="1637">
                  <c:v>0.18364240468568285</c:v>
                </c:pt>
                <c:pt idx="1638">
                  <c:v>0.18411803259573634</c:v>
                </c:pt>
                <c:pt idx="1639">
                  <c:v>0.18458015239342895</c:v>
                </c:pt>
                <c:pt idx="1640">
                  <c:v>0.18502941205867904</c:v>
                </c:pt>
                <c:pt idx="1641">
                  <c:v>0.18546853974306096</c:v>
                </c:pt>
                <c:pt idx="1642">
                  <c:v>0.18591589911366635</c:v>
                </c:pt>
                <c:pt idx="1643">
                  <c:v>0.18635703710308102</c:v>
                </c:pt>
                <c:pt idx="1644">
                  <c:v>0.18681324505444619</c:v>
                </c:pt>
                <c:pt idx="1645">
                  <c:v>0.18727083666157163</c:v>
                </c:pt>
                <c:pt idx="1646">
                  <c:v>0.18774785189258816</c:v>
                </c:pt>
                <c:pt idx="1647">
                  <c:v>0.18825385791943741</c:v>
                </c:pt>
                <c:pt idx="1648">
                  <c:v>0.18873466770748457</c:v>
                </c:pt>
                <c:pt idx="1649">
                  <c:v>0.18923679372334892</c:v>
                </c:pt>
                <c:pt idx="1650">
                  <c:v>0.1896991797074323</c:v>
                </c:pt>
                <c:pt idx="1651">
                  <c:v>0.19011288731964762</c:v>
                </c:pt>
                <c:pt idx="1652">
                  <c:v>0.19055657325277242</c:v>
                </c:pt>
                <c:pt idx="1653">
                  <c:v>0.19098815353733223</c:v>
                </c:pt>
                <c:pt idx="1654">
                  <c:v>0.19142064010413337</c:v>
                </c:pt>
                <c:pt idx="1655">
                  <c:v>0.19188189445044859</c:v>
                </c:pt>
                <c:pt idx="1656">
                  <c:v>0.19237495518379796</c:v>
                </c:pt>
                <c:pt idx="1657">
                  <c:v>0.19283825940152677</c:v>
                </c:pt>
                <c:pt idx="1658">
                  <c:v>0.19331447964130821</c:v>
                </c:pt>
                <c:pt idx="1659">
                  <c:v>0.19376457645211376</c:v>
                </c:pt>
                <c:pt idx="1660">
                  <c:v>0.19419224160422152</c:v>
                </c:pt>
                <c:pt idx="1661">
                  <c:v>0.19462824603278248</c:v>
                </c:pt>
                <c:pt idx="1662">
                  <c:v>0.19505124705234475</c:v>
                </c:pt>
                <c:pt idx="1663">
                  <c:v>0.19548388119807261</c:v>
                </c:pt>
                <c:pt idx="1664">
                  <c:v>0.19592824228937114</c:v>
                </c:pt>
                <c:pt idx="1665">
                  <c:v>0.19635392586151398</c:v>
                </c:pt>
                <c:pt idx="1666">
                  <c:v>0.19677421642501802</c:v>
                </c:pt>
                <c:pt idx="1667">
                  <c:v>0.19720381594647499</c:v>
                </c:pt>
                <c:pt idx="1668">
                  <c:v>0.19764106754586944</c:v>
                </c:pt>
                <c:pt idx="1669">
                  <c:v>0.19809069839671764</c:v>
                </c:pt>
                <c:pt idx="1670">
                  <c:v>0.19851137015131329</c:v>
                </c:pt>
                <c:pt idx="1671">
                  <c:v>0.19893487542212926</c:v>
                </c:pt>
                <c:pt idx="1672">
                  <c:v>0.19934632856557485</c:v>
                </c:pt>
                <c:pt idx="1673">
                  <c:v>0.19972545042943243</c:v>
                </c:pt>
                <c:pt idx="1674">
                  <c:v>0.20011276056882651</c:v>
                </c:pt>
                <c:pt idx="1675">
                  <c:v>0.20051180219114426</c:v>
                </c:pt>
                <c:pt idx="1676">
                  <c:v>0.20089706973649432</c:v>
                </c:pt>
                <c:pt idx="1677">
                  <c:v>0.2012587781503056</c:v>
                </c:pt>
                <c:pt idx="1678">
                  <c:v>0.20164151473391786</c:v>
                </c:pt>
                <c:pt idx="1679">
                  <c:v>0.20201054678186336</c:v>
                </c:pt>
                <c:pt idx="1680">
                  <c:v>0.20237480871964431</c:v>
                </c:pt>
                <c:pt idx="1681">
                  <c:v>0.20274796152770658</c:v>
                </c:pt>
                <c:pt idx="1682">
                  <c:v>0.20311957332399003</c:v>
                </c:pt>
                <c:pt idx="1683">
                  <c:v>0.2034944428857309</c:v>
                </c:pt>
                <c:pt idx="1684">
                  <c:v>0.20388805414594549</c:v>
                </c:pt>
                <c:pt idx="1685">
                  <c:v>0.20425349765940967</c:v>
                </c:pt>
                <c:pt idx="1686">
                  <c:v>0.20462704924535494</c:v>
                </c:pt>
                <c:pt idx="1687">
                  <c:v>0.20496425217298045</c:v>
                </c:pt>
                <c:pt idx="1688">
                  <c:v>0.20527621754842831</c:v>
                </c:pt>
                <c:pt idx="1689">
                  <c:v>0.20556845830146295</c:v>
                </c:pt>
                <c:pt idx="1690">
                  <c:v>0.20584886428328517</c:v>
                </c:pt>
                <c:pt idx="1691">
                  <c:v>0.20610203842819375</c:v>
                </c:pt>
                <c:pt idx="1692">
                  <c:v>0.20636171025042746</c:v>
                </c:pt>
                <c:pt idx="1693">
                  <c:v>0.20666387645332529</c:v>
                </c:pt>
                <c:pt idx="1694">
                  <c:v>0.20693715779341323</c:v>
                </c:pt>
                <c:pt idx="1695">
                  <c:v>0.20720298265508105</c:v>
                </c:pt>
                <c:pt idx="1696">
                  <c:v>0.20747511470904079</c:v>
                </c:pt>
                <c:pt idx="1697">
                  <c:v>0.20773833408783396</c:v>
                </c:pt>
                <c:pt idx="1698">
                  <c:v>0.20800420308877551</c:v>
                </c:pt>
                <c:pt idx="1699">
                  <c:v>0.20828118762939085</c:v>
                </c:pt>
                <c:pt idx="1700">
                  <c:v>0.20855447035193456</c:v>
                </c:pt>
                <c:pt idx="1701">
                  <c:v>0.20884173992137844</c:v>
                </c:pt>
                <c:pt idx="1702">
                  <c:v>0.20908501697408188</c:v>
                </c:pt>
                <c:pt idx="1703">
                  <c:v>0.20933524186255048</c:v>
                </c:pt>
                <c:pt idx="1704">
                  <c:v>0.20961021780935243</c:v>
                </c:pt>
                <c:pt idx="1705">
                  <c:v>0.20985424433482591</c:v>
                </c:pt>
                <c:pt idx="1706">
                  <c:v>0.21013421773481392</c:v>
                </c:pt>
                <c:pt idx="1707">
                  <c:v>0.21038325589618193</c:v>
                </c:pt>
                <c:pt idx="1708">
                  <c:v>0.21061170575831603</c:v>
                </c:pt>
                <c:pt idx="1709">
                  <c:v>0.21085443794056236</c:v>
                </c:pt>
                <c:pt idx="1710">
                  <c:v>0.2110936488559757</c:v>
                </c:pt>
                <c:pt idx="1711">
                  <c:v>0.2113268146573288</c:v>
                </c:pt>
                <c:pt idx="1712">
                  <c:v>0.2115848971650478</c:v>
                </c:pt>
                <c:pt idx="1713">
                  <c:v>0.21181377959473502</c:v>
                </c:pt>
                <c:pt idx="1714">
                  <c:v>0.2120174920660067</c:v>
                </c:pt>
                <c:pt idx="1715">
                  <c:v>0.21222114352472252</c:v>
                </c:pt>
                <c:pt idx="1716">
                  <c:v>0.21241470541816612</c:v>
                </c:pt>
                <c:pt idx="1717">
                  <c:v>0.21259665022821636</c:v>
                </c:pt>
                <c:pt idx="1718">
                  <c:v>0.21278983198871695</c:v>
                </c:pt>
                <c:pt idx="1719">
                  <c:v>0.21296897534706186</c:v>
                </c:pt>
                <c:pt idx="1720">
                  <c:v>0.21316410353841864</c:v>
                </c:pt>
                <c:pt idx="1721">
                  <c:v>0.21335261034472322</c:v>
                </c:pt>
                <c:pt idx="1722">
                  <c:v>0.21356190501526398</c:v>
                </c:pt>
                <c:pt idx="1723">
                  <c:v>0.21379191125726407</c:v>
                </c:pt>
                <c:pt idx="1724">
                  <c:v>0.2140014734447068</c:v>
                </c:pt>
                <c:pt idx="1725">
                  <c:v>0.21422898610411314</c:v>
                </c:pt>
                <c:pt idx="1726">
                  <c:v>0.21442105833438818</c:v>
                </c:pt>
                <c:pt idx="1727">
                  <c:v>0.21455999553036767</c:v>
                </c:pt>
                <c:pt idx="1728">
                  <c:v>0.21474064751559782</c:v>
                </c:pt>
                <c:pt idx="1729">
                  <c:v>0.21492325111748453</c:v>
                </c:pt>
                <c:pt idx="1730">
                  <c:v>0.21512254145806708</c:v>
                </c:pt>
                <c:pt idx="1731">
                  <c:v>0.21533394008228693</c:v>
                </c:pt>
                <c:pt idx="1732">
                  <c:v>0.21553827055691477</c:v>
                </c:pt>
                <c:pt idx="1733">
                  <c:v>0.21572687495376644</c:v>
                </c:pt>
                <c:pt idx="1734">
                  <c:v>0.21587135657241632</c:v>
                </c:pt>
                <c:pt idx="1735">
                  <c:v>0.21603529611499125</c:v>
                </c:pt>
                <c:pt idx="1736">
                  <c:v>0.21618630237412298</c:v>
                </c:pt>
                <c:pt idx="1737">
                  <c:v>0.21635209746303133</c:v>
                </c:pt>
                <c:pt idx="1738">
                  <c:v>0.21653883566681423</c:v>
                </c:pt>
                <c:pt idx="1739">
                  <c:v>0.21669845294504556</c:v>
                </c:pt>
                <c:pt idx="1740">
                  <c:v>0.21683850672367963</c:v>
                </c:pt>
                <c:pt idx="1741">
                  <c:v>0.21699882517583027</c:v>
                </c:pt>
                <c:pt idx="1742">
                  <c:v>0.21714626003956003</c:v>
                </c:pt>
                <c:pt idx="1743">
                  <c:v>0.21731165332939217</c:v>
                </c:pt>
                <c:pt idx="1744">
                  <c:v>0.21750123169710922</c:v>
                </c:pt>
                <c:pt idx="1745">
                  <c:v>0.21766309492408242</c:v>
                </c:pt>
                <c:pt idx="1746">
                  <c:v>0.21781248249195154</c:v>
                </c:pt>
                <c:pt idx="1747">
                  <c:v>0.21794768511280185</c:v>
                </c:pt>
                <c:pt idx="1748">
                  <c:v>0.21809397128134603</c:v>
                </c:pt>
                <c:pt idx="1749">
                  <c:v>0.21827396632888929</c:v>
                </c:pt>
                <c:pt idx="1750">
                  <c:v>0.21844032738027472</c:v>
                </c:pt>
                <c:pt idx="1751">
                  <c:v>0.21863121831775403</c:v>
                </c:pt>
                <c:pt idx="1752">
                  <c:v>0.2187872213827082</c:v>
                </c:pt>
                <c:pt idx="1753">
                  <c:v>0.21892400266029832</c:v>
                </c:pt>
                <c:pt idx="1754">
                  <c:v>0.21905729121958176</c:v>
                </c:pt>
                <c:pt idx="1755">
                  <c:v>0.21915495582530062</c:v>
                </c:pt>
                <c:pt idx="1756">
                  <c:v>0.21929774690954348</c:v>
                </c:pt>
                <c:pt idx="1757">
                  <c:v>0.21944833951914958</c:v>
                </c:pt>
                <c:pt idx="1758">
                  <c:v>0.2196245270364269</c:v>
                </c:pt>
                <c:pt idx="1759">
                  <c:v>0.21983509956058664</c:v>
                </c:pt>
                <c:pt idx="1760">
                  <c:v>0.22004051585108975</c:v>
                </c:pt>
                <c:pt idx="1761">
                  <c:v>0.22022238490585652</c:v>
                </c:pt>
                <c:pt idx="1762">
                  <c:v>0.22041948172103429</c:v>
                </c:pt>
                <c:pt idx="1763">
                  <c:v>0.22060461829034841</c:v>
                </c:pt>
                <c:pt idx="1764">
                  <c:v>0.22076846696793526</c:v>
                </c:pt>
                <c:pt idx="1765">
                  <c:v>0.22092679533491447</c:v>
                </c:pt>
                <c:pt idx="1766">
                  <c:v>0.22107812175160826</c:v>
                </c:pt>
                <c:pt idx="1767">
                  <c:v>0.2212608674029086</c:v>
                </c:pt>
                <c:pt idx="1768">
                  <c:v>0.22145381172404344</c:v>
                </c:pt>
                <c:pt idx="1769">
                  <c:v>0.22164796474592632</c:v>
                </c:pt>
                <c:pt idx="1770">
                  <c:v>0.22188507805298727</c:v>
                </c:pt>
                <c:pt idx="1771">
                  <c:v>0.22207501883661399</c:v>
                </c:pt>
                <c:pt idx="1772">
                  <c:v>0.222247348748872</c:v>
                </c:pt>
                <c:pt idx="1773">
                  <c:v>0.22240073395893453</c:v>
                </c:pt>
                <c:pt idx="1774">
                  <c:v>0.22251723794904166</c:v>
                </c:pt>
                <c:pt idx="1775">
                  <c:v>0.2226415282953503</c:v>
                </c:pt>
                <c:pt idx="1776">
                  <c:v>0.22277611610477829</c:v>
                </c:pt>
                <c:pt idx="1777">
                  <c:v>0.22288929531183135</c:v>
                </c:pt>
                <c:pt idx="1778">
                  <c:v>0.22302989592365244</c:v>
                </c:pt>
                <c:pt idx="1779">
                  <c:v>0.22317304364642476</c:v>
                </c:pt>
                <c:pt idx="1780">
                  <c:v>0.22330031133692571</c:v>
                </c:pt>
                <c:pt idx="1781">
                  <c:v>0.22342015409967922</c:v>
                </c:pt>
                <c:pt idx="1782">
                  <c:v>0.22350327309968709</c:v>
                </c:pt>
                <c:pt idx="1783">
                  <c:v>0.2235399327503812</c:v>
                </c:pt>
                <c:pt idx="1784">
                  <c:v>0.22356460384014984</c:v>
                </c:pt>
                <c:pt idx="1785">
                  <c:v>0.22354770743037886</c:v>
                </c:pt>
                <c:pt idx="1786">
                  <c:v>0.2235390502053797</c:v>
                </c:pt>
                <c:pt idx="1787">
                  <c:v>0.22354126661709581</c:v>
                </c:pt>
                <c:pt idx="1788">
                  <c:v>0.22351302263762438</c:v>
                </c:pt>
                <c:pt idx="1789">
                  <c:v>0.22349509756182803</c:v>
                </c:pt>
                <c:pt idx="1790">
                  <c:v>0.22339909229862429</c:v>
                </c:pt>
                <c:pt idx="1791">
                  <c:v>0.22326241952449713</c:v>
                </c:pt>
                <c:pt idx="1792">
                  <c:v>0.22311290982787227</c:v>
                </c:pt>
                <c:pt idx="1793">
                  <c:v>0.22293330796636854</c:v>
                </c:pt>
                <c:pt idx="1794">
                  <c:v>0.22276696907562843</c:v>
                </c:pt>
                <c:pt idx="1795">
                  <c:v>0.22256565835189027</c:v>
                </c:pt>
                <c:pt idx="1796">
                  <c:v>0.22238221297990882</c:v>
                </c:pt>
                <c:pt idx="1797">
                  <c:v>0.22218755884788044</c:v>
                </c:pt>
                <c:pt idx="1798">
                  <c:v>0.22198141061057619</c:v>
                </c:pt>
                <c:pt idx="1799">
                  <c:v>0.2217553973341804</c:v>
                </c:pt>
                <c:pt idx="1800">
                  <c:v>0.22154124328705982</c:v>
                </c:pt>
                <c:pt idx="1801">
                  <c:v>0.22128953195228609</c:v>
                </c:pt>
                <c:pt idx="1802">
                  <c:v>0.2209975521362956</c:v>
                </c:pt>
                <c:pt idx="1803">
                  <c:v>0.22070408777145289</c:v>
                </c:pt>
                <c:pt idx="1804">
                  <c:v>0.22039581061665106</c:v>
                </c:pt>
                <c:pt idx="1805">
                  <c:v>0.22006155701538757</c:v>
                </c:pt>
                <c:pt idx="1806">
                  <c:v>0.21971717270290858</c:v>
                </c:pt>
                <c:pt idx="1807">
                  <c:v>0.21938427710534258</c:v>
                </c:pt>
                <c:pt idx="1808">
                  <c:v>0.21907462184194446</c:v>
                </c:pt>
                <c:pt idx="1809">
                  <c:v>0.21874897467426024</c:v>
                </c:pt>
                <c:pt idx="1810">
                  <c:v>0.21841340902273831</c:v>
                </c:pt>
                <c:pt idx="1811">
                  <c:v>0.21808575656024343</c:v>
                </c:pt>
                <c:pt idx="1812">
                  <c:v>0.21773164202121206</c:v>
                </c:pt>
                <c:pt idx="1813">
                  <c:v>0.21737350921124446</c:v>
                </c:pt>
                <c:pt idx="1814">
                  <c:v>0.21700518580254066</c:v>
                </c:pt>
                <c:pt idx="1815">
                  <c:v>0.21662544116116336</c:v>
                </c:pt>
                <c:pt idx="1816">
                  <c:v>0.21625522082655232</c:v>
                </c:pt>
                <c:pt idx="1817">
                  <c:v>0.21588653003189942</c:v>
                </c:pt>
                <c:pt idx="1818">
                  <c:v>0.21553008607569488</c:v>
                </c:pt>
                <c:pt idx="1819">
                  <c:v>0.21521202990679308</c:v>
                </c:pt>
                <c:pt idx="1820">
                  <c:v>0.21485392698569261</c:v>
                </c:pt>
                <c:pt idx="1821">
                  <c:v>0.21449859490018994</c:v>
                </c:pt>
                <c:pt idx="1822">
                  <c:v>0.21412787795580943</c:v>
                </c:pt>
                <c:pt idx="1823">
                  <c:v>0.21371478718931367</c:v>
                </c:pt>
                <c:pt idx="1824">
                  <c:v>0.21333108265366454</c:v>
                </c:pt>
                <c:pt idx="1825">
                  <c:v>0.21297882008748781</c:v>
                </c:pt>
                <c:pt idx="1826">
                  <c:v>0.21256356126149933</c:v>
                </c:pt>
                <c:pt idx="1827">
                  <c:v>0.21216375109286265</c:v>
                </c:pt>
                <c:pt idx="1828">
                  <c:v>0.21176106493302646</c:v>
                </c:pt>
                <c:pt idx="1829">
                  <c:v>0.21131770358495072</c:v>
                </c:pt>
                <c:pt idx="1830">
                  <c:v>0.21087685286601365</c:v>
                </c:pt>
                <c:pt idx="1831">
                  <c:v>0.21041744241248472</c:v>
                </c:pt>
                <c:pt idx="1832">
                  <c:v>0.20994890215093406</c:v>
                </c:pt>
                <c:pt idx="1833">
                  <c:v>0.20947744190719472</c:v>
                </c:pt>
                <c:pt idx="1834">
                  <c:v>0.20897189540549543</c:v>
                </c:pt>
                <c:pt idx="1835">
                  <c:v>0.20844143384172911</c:v>
                </c:pt>
                <c:pt idx="1836">
                  <c:v>0.20789068020262688</c:v>
                </c:pt>
                <c:pt idx="1837">
                  <c:v>0.20734779197350886</c:v>
                </c:pt>
                <c:pt idx="1838">
                  <c:v>0.20679265088278656</c:v>
                </c:pt>
                <c:pt idx="1839">
                  <c:v>0.2062446722765712</c:v>
                </c:pt>
                <c:pt idx="1840">
                  <c:v>0.20571851540786654</c:v>
                </c:pt>
                <c:pt idx="1841">
                  <c:v>0.20513393454955567</c:v>
                </c:pt>
                <c:pt idx="1842">
                  <c:v>0.20454015196243913</c:v>
                </c:pt>
                <c:pt idx="1843">
                  <c:v>0.20392197029087164</c:v>
                </c:pt>
                <c:pt idx="1844">
                  <c:v>0.20327318303051242</c:v>
                </c:pt>
                <c:pt idx="1845">
                  <c:v>0.20261109109209144</c:v>
                </c:pt>
                <c:pt idx="1846">
                  <c:v>0.20192038237494747</c:v>
                </c:pt>
                <c:pt idx="1847">
                  <c:v>0.2012076422163819</c:v>
                </c:pt>
                <c:pt idx="1848">
                  <c:v>0.20048614617177055</c:v>
                </c:pt>
                <c:pt idx="1849">
                  <c:v>0.19973183704063316</c:v>
                </c:pt>
                <c:pt idx="1850">
                  <c:v>0.19899385341625223</c:v>
                </c:pt>
                <c:pt idx="1851">
                  <c:v>0.19824396967744362</c:v>
                </c:pt>
                <c:pt idx="1852">
                  <c:v>0.19750232813799962</c:v>
                </c:pt>
                <c:pt idx="1853">
                  <c:v>0.19673360196491821</c:v>
                </c:pt>
                <c:pt idx="1854">
                  <c:v>0.19603538398377129</c:v>
                </c:pt>
                <c:pt idx="1855">
                  <c:v>0.1953783904378448</c:v>
                </c:pt>
                <c:pt idx="1856">
                  <c:v>0.19484737322265364</c:v>
                </c:pt>
                <c:pt idx="1857">
                  <c:v>0.19439503603865174</c:v>
                </c:pt>
                <c:pt idx="1858">
                  <c:v>0.19400509596869484</c:v>
                </c:pt>
                <c:pt idx="1859">
                  <c:v>0.19363462959611091</c:v>
                </c:pt>
                <c:pt idx="1860">
                  <c:v>0.1934081595080139</c:v>
                </c:pt>
                <c:pt idx="1861">
                  <c:v>0.19329206990139514</c:v>
                </c:pt>
                <c:pt idx="1862">
                  <c:v>0.19324765468719637</c:v>
                </c:pt>
                <c:pt idx="1863">
                  <c:v>0.19338157638726403</c:v>
                </c:pt>
                <c:pt idx="1864">
                  <c:v>0.19356734608614226</c:v>
                </c:pt>
                <c:pt idx="1865">
                  <c:v>0.19376496052073253</c:v>
                </c:pt>
                <c:pt idx="1866">
                  <c:v>0.19404653101206903</c:v>
                </c:pt>
                <c:pt idx="1867">
                  <c:v>0.19431000996244432</c:v>
                </c:pt>
                <c:pt idx="1868">
                  <c:v>0.1945558875793334</c:v>
                </c:pt>
                <c:pt idx="1869">
                  <c:v>0.19482160927845851</c:v>
                </c:pt>
                <c:pt idx="1870">
                  <c:v>0.19508227716012327</c:v>
                </c:pt>
                <c:pt idx="1871">
                  <c:v>0.1952779614093563</c:v>
                </c:pt>
                <c:pt idx="1872">
                  <c:v>0.19547884978633459</c:v>
                </c:pt>
                <c:pt idx="1873">
                  <c:v>0.19562705997950616</c:v>
                </c:pt>
                <c:pt idx="1874">
                  <c:v>0.19573918397156245</c:v>
                </c:pt>
                <c:pt idx="1875">
                  <c:v>0.19580814702575958</c:v>
                </c:pt>
                <c:pt idx="1876">
                  <c:v>0.19583571020104831</c:v>
                </c:pt>
                <c:pt idx="1877">
                  <c:v>0.19588288282444619</c:v>
                </c:pt>
                <c:pt idx="1878">
                  <c:v>0.19588491420020548</c:v>
                </c:pt>
                <c:pt idx="1879">
                  <c:v>0.19589069082059618</c:v>
                </c:pt>
                <c:pt idx="1880">
                  <c:v>0.19592803908196454</c:v>
                </c:pt>
                <c:pt idx="1881">
                  <c:v>0.19591565420644974</c:v>
                </c:pt>
                <c:pt idx="1882">
                  <c:v>0.19587398989648463</c:v>
                </c:pt>
                <c:pt idx="1883">
                  <c:v>0.19582657871008627</c:v>
                </c:pt>
                <c:pt idx="1884">
                  <c:v>0.19572188401926471</c:v>
                </c:pt>
                <c:pt idx="1885">
                  <c:v>0.19561893529925367</c:v>
                </c:pt>
                <c:pt idx="1886">
                  <c:v>0.19556391265217418</c:v>
                </c:pt>
                <c:pt idx="1887">
                  <c:v>0.19549255183955405</c:v>
                </c:pt>
                <c:pt idx="1888">
                  <c:v>0.1954877695279077</c:v>
                </c:pt>
                <c:pt idx="1889">
                  <c:v>0.19552408164947713</c:v>
                </c:pt>
                <c:pt idx="1890">
                  <c:v>0.19551792357278552</c:v>
                </c:pt>
                <c:pt idx="1891">
                  <c:v>0.1954975014338686</c:v>
                </c:pt>
                <c:pt idx="1892">
                  <c:v>0.19552863720353575</c:v>
                </c:pt>
                <c:pt idx="1893">
                  <c:v>0.19555937316362537</c:v>
                </c:pt>
                <c:pt idx="1894">
                  <c:v>0.19560721482465607</c:v>
                </c:pt>
                <c:pt idx="1895">
                  <c:v>0.1957015479563092</c:v>
                </c:pt>
                <c:pt idx="1896">
                  <c:v>0.19581362093439333</c:v>
                </c:pt>
                <c:pt idx="1897">
                  <c:v>0.19589355443887305</c:v>
                </c:pt>
                <c:pt idx="1898">
                  <c:v>0.19602131987282409</c:v>
                </c:pt>
                <c:pt idx="1899">
                  <c:v>0.19621840353012399</c:v>
                </c:pt>
                <c:pt idx="1900">
                  <c:v>0.19639981954051441</c:v>
                </c:pt>
                <c:pt idx="1901">
                  <c:v>0.19664147272261367</c:v>
                </c:pt>
                <c:pt idx="1902">
                  <c:v>0.19690272025750932</c:v>
                </c:pt>
                <c:pt idx="1903">
                  <c:v>0.19713811221903896</c:v>
                </c:pt>
                <c:pt idx="1904">
                  <c:v>0.19739540070877679</c:v>
                </c:pt>
                <c:pt idx="1905">
                  <c:v>0.19766162174984828</c:v>
                </c:pt>
                <c:pt idx="1906">
                  <c:v>0.1979389040173454</c:v>
                </c:pt>
                <c:pt idx="1907">
                  <c:v>0.1982507820411202</c:v>
                </c:pt>
                <c:pt idx="1908">
                  <c:v>0.19856872824287267</c:v>
                </c:pt>
                <c:pt idx="1909">
                  <c:v>0.1989229134217958</c:v>
                </c:pt>
                <c:pt idx="1910">
                  <c:v>0.19924973436930016</c:v>
                </c:pt>
                <c:pt idx="1911">
                  <c:v>0.19951288240557419</c:v>
                </c:pt>
                <c:pt idx="1912">
                  <c:v>0.19982289730556591</c:v>
                </c:pt>
                <c:pt idx="1913">
                  <c:v>0.20006970859230308</c:v>
                </c:pt>
                <c:pt idx="1914">
                  <c:v>0.20027439384704418</c:v>
                </c:pt>
                <c:pt idx="1915">
                  <c:v>0.20050116320996816</c:v>
                </c:pt>
                <c:pt idx="1916">
                  <c:v>0.20066949512737972</c:v>
                </c:pt>
                <c:pt idx="1917">
                  <c:v>0.20081474491523119</c:v>
                </c:pt>
                <c:pt idx="1918">
                  <c:v>0.20094294942983559</c:v>
                </c:pt>
                <c:pt idx="1919">
                  <c:v>0.20102873942527544</c:v>
                </c:pt>
                <c:pt idx="1920">
                  <c:v>0.20109004312983228</c:v>
                </c:pt>
                <c:pt idx="1921">
                  <c:v>0.20109874220481086</c:v>
                </c:pt>
                <c:pt idx="1922">
                  <c:v>0.20104936038605992</c:v>
                </c:pt>
                <c:pt idx="1923">
                  <c:v>0.20101721165640071</c:v>
                </c:pt>
                <c:pt idx="1924">
                  <c:v>0.20096202835866353</c:v>
                </c:pt>
                <c:pt idx="1925">
                  <c:v>0.20086268064723914</c:v>
                </c:pt>
                <c:pt idx="1926">
                  <c:v>0.2007681091529101</c:v>
                </c:pt>
                <c:pt idx="1927">
                  <c:v>0.20062340205083182</c:v>
                </c:pt>
                <c:pt idx="1928">
                  <c:v>0.20041467469558136</c:v>
                </c:pt>
                <c:pt idx="1929">
                  <c:v>0.200242875437498</c:v>
                </c:pt>
                <c:pt idx="1930">
                  <c:v>0.20004273240208104</c:v>
                </c:pt>
                <c:pt idx="1931">
                  <c:v>0.19983450084337417</c:v>
                </c:pt>
                <c:pt idx="1932">
                  <c:v>0.19962021909400593</c:v>
                </c:pt>
                <c:pt idx="1933">
                  <c:v>0.19945891546645264</c:v>
                </c:pt>
                <c:pt idx="1934">
                  <c:v>0.19931948301968425</c:v>
                </c:pt>
                <c:pt idx="1935">
                  <c:v>0.19916709509930744</c:v>
                </c:pt>
                <c:pt idx="1936">
                  <c:v>0.19901117853991798</c:v>
                </c:pt>
                <c:pt idx="1937">
                  <c:v>0.19881528844549176</c:v>
                </c:pt>
                <c:pt idx="1938">
                  <c:v>0.1986044248115654</c:v>
                </c:pt>
                <c:pt idx="1939">
                  <c:v>0.1984195543114271</c:v>
                </c:pt>
                <c:pt idx="1940">
                  <c:v>0.19832301233563257</c:v>
                </c:pt>
                <c:pt idx="1941">
                  <c:v>0.19822526396472531</c:v>
                </c:pt>
                <c:pt idx="1942">
                  <c:v>0.19814571105037182</c:v>
                </c:pt>
                <c:pt idx="1943">
                  <c:v>0.19806426214583892</c:v>
                </c:pt>
                <c:pt idx="1944">
                  <c:v>0.19799786838824526</c:v>
                </c:pt>
                <c:pt idx="1945">
                  <c:v>0.19791899915822844</c:v>
                </c:pt>
                <c:pt idx="1946">
                  <c:v>0.19788766463668769</c:v>
                </c:pt>
                <c:pt idx="1947">
                  <c:v>0.19793103262072065</c:v>
                </c:pt>
                <c:pt idx="1948">
                  <c:v>0.19788672779593242</c:v>
                </c:pt>
                <c:pt idx="1949">
                  <c:v>0.19782747668456058</c:v>
                </c:pt>
                <c:pt idx="1950">
                  <c:v>0.19774634927597115</c:v>
                </c:pt>
                <c:pt idx="1951">
                  <c:v>0.19757787618474257</c:v>
                </c:pt>
                <c:pt idx="1952">
                  <c:v>0.19747932818607175</c:v>
                </c:pt>
                <c:pt idx="1953">
                  <c:v>0.19744918236151873</c:v>
                </c:pt>
                <c:pt idx="1954">
                  <c:v>0.19734051901867464</c:v>
                </c:pt>
                <c:pt idx="1955">
                  <c:v>0.19724122953849496</c:v>
                </c:pt>
                <c:pt idx="1956">
                  <c:v>0.19712212083833788</c:v>
                </c:pt>
                <c:pt idx="1957">
                  <c:v>0.19695566826530386</c:v>
                </c:pt>
                <c:pt idx="1958">
                  <c:v>0.19677652776474777</c:v>
                </c:pt>
                <c:pt idx="1959">
                  <c:v>0.19660548965023514</c:v>
                </c:pt>
                <c:pt idx="1960">
                  <c:v>0.1963939896034704</c:v>
                </c:pt>
                <c:pt idx="1961">
                  <c:v>0.1961279225131225</c:v>
                </c:pt>
                <c:pt idx="1962">
                  <c:v>0.19589912421121672</c:v>
                </c:pt>
                <c:pt idx="1963">
                  <c:v>0.19568677078840366</c:v>
                </c:pt>
                <c:pt idx="1964">
                  <c:v>0.19548925564023645</c:v>
                </c:pt>
                <c:pt idx="1965">
                  <c:v>0.19531686676449103</c:v>
                </c:pt>
                <c:pt idx="1966">
                  <c:v>0.19512214386425242</c:v>
                </c:pt>
                <c:pt idx="1967">
                  <c:v>0.19489704846396508</c:v>
                </c:pt>
                <c:pt idx="1968">
                  <c:v>0.19463265242453356</c:v>
                </c:pt>
                <c:pt idx="1969">
                  <c:v>0.19439624081513662</c:v>
                </c:pt>
                <c:pt idx="1970">
                  <c:v>0.19412352309352388</c:v>
                </c:pt>
                <c:pt idx="1971">
                  <c:v>0.19376426163118177</c:v>
                </c:pt>
                <c:pt idx="1972">
                  <c:v>0.19344459948473799</c:v>
                </c:pt>
                <c:pt idx="1973">
                  <c:v>0.19311646381841685</c:v>
                </c:pt>
                <c:pt idx="1974">
                  <c:v>0.19278924746281165</c:v>
                </c:pt>
                <c:pt idx="1975">
                  <c:v>0.19251125037501363</c:v>
                </c:pt>
                <c:pt idx="1976">
                  <c:v>0.19229068705723906</c:v>
                </c:pt>
                <c:pt idx="1977">
                  <c:v>0.19199489232219358</c:v>
                </c:pt>
                <c:pt idx="1978">
                  <c:v>0.19166253558381685</c:v>
                </c:pt>
                <c:pt idx="1979">
                  <c:v>0.19135563757673546</c:v>
                </c:pt>
                <c:pt idx="1980">
                  <c:v>0.19103435445926362</c:v>
                </c:pt>
                <c:pt idx="1981">
                  <c:v>0.19071765343212668</c:v>
                </c:pt>
                <c:pt idx="1982">
                  <c:v>0.1904223539093873</c:v>
                </c:pt>
                <c:pt idx="1983">
                  <c:v>0.1900970642448043</c:v>
                </c:pt>
                <c:pt idx="1984">
                  <c:v>0.18973860785701266</c:v>
                </c:pt>
                <c:pt idx="1985">
                  <c:v>0.18939601888166327</c:v>
                </c:pt>
                <c:pt idx="1986">
                  <c:v>0.18905179969996669</c:v>
                </c:pt>
                <c:pt idx="1987">
                  <c:v>0.18871631784177892</c:v>
                </c:pt>
                <c:pt idx="1988">
                  <c:v>0.18838026573397149</c:v>
                </c:pt>
                <c:pt idx="1989">
                  <c:v>0.18807285400510251</c:v>
                </c:pt>
                <c:pt idx="1990">
                  <c:v>0.18776702809673029</c:v>
                </c:pt>
                <c:pt idx="1991">
                  <c:v>0.18749252229199939</c:v>
                </c:pt>
                <c:pt idx="1992">
                  <c:v>0.18722828171542347</c:v>
                </c:pt>
                <c:pt idx="1993">
                  <c:v>0.18701052001948515</c:v>
                </c:pt>
                <c:pt idx="1994">
                  <c:v>0.1868682136305726</c:v>
                </c:pt>
                <c:pt idx="1995">
                  <c:v>0.18667772258758283</c:v>
                </c:pt>
                <c:pt idx="1996">
                  <c:v>0.18655308233192605</c:v>
                </c:pt>
                <c:pt idx="1997">
                  <c:v>0.18631598293530649</c:v>
                </c:pt>
                <c:pt idx="1998">
                  <c:v>0.18599544485297789</c:v>
                </c:pt>
                <c:pt idx="1999">
                  <c:v>0.18566004371019376</c:v>
                </c:pt>
                <c:pt idx="2000">
                  <c:v>0.18529910041969702</c:v>
                </c:pt>
                <c:pt idx="2001">
                  <c:v>0.18496952613589643</c:v>
                </c:pt>
                <c:pt idx="2002">
                  <c:v>0.18464585371003017</c:v>
                </c:pt>
                <c:pt idx="2003">
                  <c:v>0.18435765942516177</c:v>
                </c:pt>
                <c:pt idx="2004">
                  <c:v>0.18407699377200726</c:v>
                </c:pt>
                <c:pt idx="2005">
                  <c:v>0.1838512525735396</c:v>
                </c:pt>
                <c:pt idx="2006">
                  <c:v>0.18373858997789916</c:v>
                </c:pt>
                <c:pt idx="2007">
                  <c:v>0.18351422129791881</c:v>
                </c:pt>
                <c:pt idx="2008">
                  <c:v>0.18329229228268284</c:v>
                </c:pt>
                <c:pt idx="2009">
                  <c:v>0.18302135563826638</c:v>
                </c:pt>
                <c:pt idx="2010">
                  <c:v>0.18261351054648403</c:v>
                </c:pt>
                <c:pt idx="2011">
                  <c:v>0.18235078722091211</c:v>
                </c:pt>
                <c:pt idx="2012">
                  <c:v>0.18211567282295127</c:v>
                </c:pt>
                <c:pt idx="2013">
                  <c:v>0.18185669284133121</c:v>
                </c:pt>
                <c:pt idx="2014">
                  <c:v>0.18165396108385631</c:v>
                </c:pt>
                <c:pt idx="2015">
                  <c:v>0.18147969580679724</c:v>
                </c:pt>
                <c:pt idx="2016">
                  <c:v>0.18134995157942249</c:v>
                </c:pt>
                <c:pt idx="2017">
                  <c:v>0.18118343147582713</c:v>
                </c:pt>
                <c:pt idx="2018">
                  <c:v>0.18100827790431803</c:v>
                </c:pt>
                <c:pt idx="2019">
                  <c:v>0.18079252936762524</c:v>
                </c:pt>
                <c:pt idx="2020">
                  <c:v>0.1805079735846343</c:v>
                </c:pt>
                <c:pt idx="2021">
                  <c:v>0.18023809278433034</c:v>
                </c:pt>
                <c:pt idx="2022">
                  <c:v>0.17999408087336732</c:v>
                </c:pt>
                <c:pt idx="2023">
                  <c:v>0.17973834008402589</c:v>
                </c:pt>
                <c:pt idx="2024">
                  <c:v>0.1795034113702243</c:v>
                </c:pt>
                <c:pt idx="2025">
                  <c:v>0.17921754751381025</c:v>
                </c:pt>
                <c:pt idx="2026">
                  <c:v>0.17885212468235942</c:v>
                </c:pt>
                <c:pt idx="2027">
                  <c:v>0.17855789546597192</c:v>
                </c:pt>
                <c:pt idx="2028">
                  <c:v>0.17822981127493229</c:v>
                </c:pt>
                <c:pt idx="2029">
                  <c:v>0.17805708960386876</c:v>
                </c:pt>
                <c:pt idx="2030">
                  <c:v>0.17794154602159418</c:v>
                </c:pt>
                <c:pt idx="2031">
                  <c:v>0.17775013234961501</c:v>
                </c:pt>
                <c:pt idx="2032">
                  <c:v>0.17755421179749456</c:v>
                </c:pt>
                <c:pt idx="2033">
                  <c:v>0.17726613143460065</c:v>
                </c:pt>
                <c:pt idx="2034">
                  <c:v>0.17701123904077395</c:v>
                </c:pt>
                <c:pt idx="2035">
                  <c:v>0.17688138588652827</c:v>
                </c:pt>
                <c:pt idx="2036">
                  <c:v>0.1767590652774392</c:v>
                </c:pt>
                <c:pt idx="2037">
                  <c:v>0.17660940934213618</c:v>
                </c:pt>
                <c:pt idx="2038">
                  <c:v>0.17645971480665765</c:v>
                </c:pt>
                <c:pt idx="2039">
                  <c:v>0.1762736991889754</c:v>
                </c:pt>
                <c:pt idx="2040">
                  <c:v>0.17600515118708146</c:v>
                </c:pt>
                <c:pt idx="2041">
                  <c:v>0.17576912429130523</c:v>
                </c:pt>
                <c:pt idx="2042">
                  <c:v>0.17563566603665418</c:v>
                </c:pt>
                <c:pt idx="2043">
                  <c:v>0.17543019240393512</c:v>
                </c:pt>
                <c:pt idx="2044">
                  <c:v>0.1752148901134484</c:v>
                </c:pt>
                <c:pt idx="2045">
                  <c:v>0.17505344991531682</c:v>
                </c:pt>
                <c:pt idx="2046">
                  <c:v>0.17469230400618332</c:v>
                </c:pt>
                <c:pt idx="2047">
                  <c:v>0.17441904517651707</c:v>
                </c:pt>
                <c:pt idx="2048">
                  <c:v>0.17423637426484795</c:v>
                </c:pt>
                <c:pt idx="2049">
                  <c:v>0.17401293667584447</c:v>
                </c:pt>
                <c:pt idx="2050">
                  <c:v>0.17397872022093783</c:v>
                </c:pt>
                <c:pt idx="2051">
                  <c:v>0.17369340819244394</c:v>
                </c:pt>
                <c:pt idx="2052">
                  <c:v>0.17332165224144361</c:v>
                </c:pt>
                <c:pt idx="2053">
                  <c:v>0.1731541429724586</c:v>
                </c:pt>
                <c:pt idx="2054">
                  <c:v>0.17285474063695086</c:v>
                </c:pt>
                <c:pt idx="2055">
                  <c:v>0.1726587846100347</c:v>
                </c:pt>
                <c:pt idx="2056">
                  <c:v>0.17251084312173429</c:v>
                </c:pt>
                <c:pt idx="2057">
                  <c:v>0.17234191223261427</c:v>
                </c:pt>
                <c:pt idx="2058">
                  <c:v>0.1722338073069889</c:v>
                </c:pt>
                <c:pt idx="2059">
                  <c:v>0.17203922007124747</c:v>
                </c:pt>
                <c:pt idx="2060">
                  <c:v>0.17197354924854569</c:v>
                </c:pt>
                <c:pt idx="2061">
                  <c:v>0.17177400931263342</c:v>
                </c:pt>
                <c:pt idx="2062">
                  <c:v>0.17141049524805238</c:v>
                </c:pt>
                <c:pt idx="2063">
                  <c:v>0.17121229769922805</c:v>
                </c:pt>
                <c:pt idx="2064">
                  <c:v>0.17077394417858668</c:v>
                </c:pt>
                <c:pt idx="2065">
                  <c:v>0.17026424700126111</c:v>
                </c:pt>
                <c:pt idx="2066">
                  <c:v>0.1699149167500931</c:v>
                </c:pt>
                <c:pt idx="2067">
                  <c:v>0.16948559310461878</c:v>
                </c:pt>
                <c:pt idx="2068">
                  <c:v>0.16927606427523281</c:v>
                </c:pt>
                <c:pt idx="2069">
                  <c:v>0.16922569576547672</c:v>
                </c:pt>
                <c:pt idx="2070">
                  <c:v>0.16910752491173908</c:v>
                </c:pt>
                <c:pt idx="2071">
                  <c:v>0.16892184288353765</c:v>
                </c:pt>
                <c:pt idx="2072">
                  <c:v>0.16854424682655911</c:v>
                </c:pt>
                <c:pt idx="2073">
                  <c:v>0.16807226311660517</c:v>
                </c:pt>
                <c:pt idx="2074">
                  <c:v>0.1674562139028212</c:v>
                </c:pt>
                <c:pt idx="2075">
                  <c:v>0.16686759991453615</c:v>
                </c:pt>
                <c:pt idx="2076">
                  <c:v>0.16637206034416621</c:v>
                </c:pt>
                <c:pt idx="2077">
                  <c:v>0.16577942810399526</c:v>
                </c:pt>
                <c:pt idx="2078">
                  <c:v>0.16532617735606528</c:v>
                </c:pt>
                <c:pt idx="2079">
                  <c:v>0.16494719606018915</c:v>
                </c:pt>
                <c:pt idx="2080">
                  <c:v>0.16464480141603391</c:v>
                </c:pt>
                <c:pt idx="2081">
                  <c:v>0.16448816739296154</c:v>
                </c:pt>
                <c:pt idx="2082">
                  <c:v>0.16433138710507414</c:v>
                </c:pt>
                <c:pt idx="2083">
                  <c:v>0.16413139094217019</c:v>
                </c:pt>
                <c:pt idx="2084">
                  <c:v>0.16378031503378498</c:v>
                </c:pt>
                <c:pt idx="2085">
                  <c:v>0.16330407711229059</c:v>
                </c:pt>
                <c:pt idx="2086">
                  <c:v>0.16273111542853935</c:v>
                </c:pt>
                <c:pt idx="2087">
                  <c:v>0.16215481119277722</c:v>
                </c:pt>
                <c:pt idx="2088">
                  <c:v>0.16177044577505553</c:v>
                </c:pt>
                <c:pt idx="2089">
                  <c:v>0.16137210644943814</c:v>
                </c:pt>
                <c:pt idx="2090">
                  <c:v>0.16101753741301428</c:v>
                </c:pt>
                <c:pt idx="2091">
                  <c:v>0.16078132931178205</c:v>
                </c:pt>
                <c:pt idx="2092">
                  <c:v>0.1604106405345618</c:v>
                </c:pt>
                <c:pt idx="2093">
                  <c:v>0.16003925653185713</c:v>
                </c:pt>
                <c:pt idx="2094">
                  <c:v>0.15964988509119224</c:v>
                </c:pt>
                <c:pt idx="2095">
                  <c:v>0.15920874069563704</c:v>
                </c:pt>
                <c:pt idx="2096">
                  <c:v>0.15876685512914313</c:v>
                </c:pt>
                <c:pt idx="2097">
                  <c:v>0.15837549918462815</c:v>
                </c:pt>
                <c:pt idx="2098">
                  <c:v>0.15811346070586488</c:v>
                </c:pt>
                <c:pt idx="2099">
                  <c:v>0.15788803787229536</c:v>
                </c:pt>
                <c:pt idx="2100">
                  <c:v>0.15765249512313001</c:v>
                </c:pt>
                <c:pt idx="2101">
                  <c:v>0.15727836644011881</c:v>
                </c:pt>
                <c:pt idx="2102">
                  <c:v>0.15667140712800751</c:v>
                </c:pt>
                <c:pt idx="2103">
                  <c:v>0.15617347630392303</c:v>
                </c:pt>
                <c:pt idx="2104">
                  <c:v>0.15580732195972635</c:v>
                </c:pt>
                <c:pt idx="2105">
                  <c:v>0.15532586818197511</c:v>
                </c:pt>
                <c:pt idx="2106">
                  <c:v>0.15504984335042132</c:v>
                </c:pt>
                <c:pt idx="2107">
                  <c:v>0.15477176203677234</c:v>
                </c:pt>
                <c:pt idx="2108">
                  <c:v>0.15433768719775462</c:v>
                </c:pt>
                <c:pt idx="2109">
                  <c:v>0.1541554076268804</c:v>
                </c:pt>
                <c:pt idx="2110">
                  <c:v>0.15415389931040699</c:v>
                </c:pt>
                <c:pt idx="2111">
                  <c:v>0.1539708441629605</c:v>
                </c:pt>
                <c:pt idx="2112">
                  <c:v>0.15351323025703675</c:v>
                </c:pt>
                <c:pt idx="2113">
                  <c:v>0.1531234260705957</c:v>
                </c:pt>
                <c:pt idx="2114">
                  <c:v>0.15266702879897728</c:v>
                </c:pt>
                <c:pt idx="2115">
                  <c:v>0.15228588853875744</c:v>
                </c:pt>
                <c:pt idx="2116">
                  <c:v>0.15243783433460575</c:v>
                </c:pt>
                <c:pt idx="2117">
                  <c:v>0.15236259978772262</c:v>
                </c:pt>
                <c:pt idx="2118">
                  <c:v>0.15185384074138905</c:v>
                </c:pt>
                <c:pt idx="2119">
                  <c:v>0.15146478865689739</c:v>
                </c:pt>
                <c:pt idx="2120">
                  <c:v>0.15103281149552372</c:v>
                </c:pt>
                <c:pt idx="2121">
                  <c:v>0.15051797453521473</c:v>
                </c:pt>
                <c:pt idx="2122">
                  <c:v>0.15015889191362675</c:v>
                </c:pt>
                <c:pt idx="2123">
                  <c:v>0.14986382099688375</c:v>
                </c:pt>
                <c:pt idx="2124">
                  <c:v>0.14930704874311182</c:v>
                </c:pt>
                <c:pt idx="2125">
                  <c:v>0.14895257737304687</c:v>
                </c:pt>
                <c:pt idx="2126">
                  <c:v>0.14897706884429174</c:v>
                </c:pt>
                <c:pt idx="2127">
                  <c:v>0.14879953689425585</c:v>
                </c:pt>
                <c:pt idx="2128">
                  <c:v>0.14865056545349528</c:v>
                </c:pt>
                <c:pt idx="2129">
                  <c:v>0.14833845118051997</c:v>
                </c:pt>
                <c:pt idx="2130">
                  <c:v>0.14786994404630924</c:v>
                </c:pt>
                <c:pt idx="2131">
                  <c:v>0.14747230419883908</c:v>
                </c:pt>
                <c:pt idx="2132">
                  <c:v>0.14709741998033005</c:v>
                </c:pt>
                <c:pt idx="2133">
                  <c:v>0.14681715623633443</c:v>
                </c:pt>
                <c:pt idx="2134">
                  <c:v>0.14657186016617832</c:v>
                </c:pt>
                <c:pt idx="2135">
                  <c:v>0.14590889809014149</c:v>
                </c:pt>
                <c:pt idx="2136">
                  <c:v>0.14501837476732779</c:v>
                </c:pt>
                <c:pt idx="2137">
                  <c:v>0.14442554634641344</c:v>
                </c:pt>
                <c:pt idx="2138">
                  <c:v>0.14417282704214476</c:v>
                </c:pt>
                <c:pt idx="2139">
                  <c:v>0.14470036786947038</c:v>
                </c:pt>
                <c:pt idx="2140">
                  <c:v>0.145422853648043</c:v>
                </c:pt>
                <c:pt idx="2141">
                  <c:v>0.14555929045626156</c:v>
                </c:pt>
                <c:pt idx="2142">
                  <c:v>0.1448837190409028</c:v>
                </c:pt>
                <c:pt idx="2143">
                  <c:v>0.14469774143478864</c:v>
                </c:pt>
                <c:pt idx="2144">
                  <c:v>0.14473868791372368</c:v>
                </c:pt>
                <c:pt idx="2145">
                  <c:v>0.14433975851903677</c:v>
                </c:pt>
                <c:pt idx="2146">
                  <c:v>0.14400600407166078</c:v>
                </c:pt>
                <c:pt idx="2147">
                  <c:v>0.14407874594508974</c:v>
                </c:pt>
                <c:pt idx="2148">
                  <c:v>0.14384589735057193</c:v>
                </c:pt>
                <c:pt idx="2149">
                  <c:v>0.14435547709887098</c:v>
                </c:pt>
                <c:pt idx="2150">
                  <c:v>0.14417840694127593</c:v>
                </c:pt>
              </c:numCache>
            </c:numRef>
          </c:yVal>
          <c:smooth val="1"/>
          <c:extLst>
            <c:ext xmlns:c16="http://schemas.microsoft.com/office/drawing/2014/chart" uri="{C3380CC4-5D6E-409C-BE32-E72D297353CC}">
              <c16:uniqueId val="{00000052-1C1D-46AE-B92F-7DA50429CA8D}"/>
            </c:ext>
          </c:extLst>
        </c:ser>
        <c:ser>
          <c:idx val="83"/>
          <c:order val="83"/>
          <c:spPr>
            <a:ln w="19050" cap="rnd">
              <a:solidFill>
                <a:schemeClr val="accent6">
                  <a:lumMod val="60000"/>
                  <a:lumOff val="4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Database'!$EN$122:$EN$2272</c:f>
              <c:numCache>
                <c:formatCode>General</c:formatCode>
                <c:ptCount val="2151"/>
                <c:pt idx="0">
                  <c:v>5.5113939845383812E-2</c:v>
                </c:pt>
                <c:pt idx="1">
                  <c:v>6.4222044138911027E-2</c:v>
                </c:pt>
                <c:pt idx="2">
                  <c:v>6.2520804844643937E-2</c:v>
                </c:pt>
                <c:pt idx="3">
                  <c:v>6.0197231757368817E-2</c:v>
                </c:pt>
                <c:pt idx="4">
                  <c:v>5.904495376472111E-2</c:v>
                </c:pt>
                <c:pt idx="5">
                  <c:v>5.5152195284450124E-2</c:v>
                </c:pt>
                <c:pt idx="6">
                  <c:v>5.8885714431287171E-2</c:v>
                </c:pt>
                <c:pt idx="7">
                  <c:v>6.1361820233429454E-2</c:v>
                </c:pt>
                <c:pt idx="8">
                  <c:v>5.847379722899762E-2</c:v>
                </c:pt>
                <c:pt idx="9">
                  <c:v>5.3918573808057764E-2</c:v>
                </c:pt>
                <c:pt idx="10">
                  <c:v>5.382235142132432E-2</c:v>
                </c:pt>
                <c:pt idx="11">
                  <c:v>5.8129636223660457E-2</c:v>
                </c:pt>
                <c:pt idx="12">
                  <c:v>6.1768880898092106E-2</c:v>
                </c:pt>
                <c:pt idx="13">
                  <c:v>6.2236674189789974E-2</c:v>
                </c:pt>
                <c:pt idx="14">
                  <c:v>5.9066208438714456E-2</c:v>
                </c:pt>
                <c:pt idx="15">
                  <c:v>5.8036807966611849E-2</c:v>
                </c:pt>
                <c:pt idx="16">
                  <c:v>5.4684052920644995E-2</c:v>
                </c:pt>
                <c:pt idx="17">
                  <c:v>5.5139097417091658E-2</c:v>
                </c:pt>
                <c:pt idx="18">
                  <c:v>6.1585727559078714E-2</c:v>
                </c:pt>
                <c:pt idx="19">
                  <c:v>6.1990879149409352E-2</c:v>
                </c:pt>
                <c:pt idx="20">
                  <c:v>6.1129980917909478E-2</c:v>
                </c:pt>
                <c:pt idx="21">
                  <c:v>5.9940855827836863E-2</c:v>
                </c:pt>
                <c:pt idx="22">
                  <c:v>5.9671512529316885E-2</c:v>
                </c:pt>
                <c:pt idx="23">
                  <c:v>5.9795848235907278E-2</c:v>
                </c:pt>
                <c:pt idx="24">
                  <c:v>5.9982192437170505E-2</c:v>
                </c:pt>
                <c:pt idx="25">
                  <c:v>5.4686822289940845E-2</c:v>
                </c:pt>
                <c:pt idx="26">
                  <c:v>5.7121629016093668E-2</c:v>
                </c:pt>
                <c:pt idx="27">
                  <c:v>6.0341604745032779E-2</c:v>
                </c:pt>
                <c:pt idx="28">
                  <c:v>5.3798251556031317E-2</c:v>
                </c:pt>
                <c:pt idx="29">
                  <c:v>6.0462896739414886E-2</c:v>
                </c:pt>
                <c:pt idx="30">
                  <c:v>6.5247176204759075E-2</c:v>
                </c:pt>
                <c:pt idx="31">
                  <c:v>6.1696936589679043E-2</c:v>
                </c:pt>
                <c:pt idx="32">
                  <c:v>6.1383516845337723E-2</c:v>
                </c:pt>
                <c:pt idx="33">
                  <c:v>6.0390763379732676E-2</c:v>
                </c:pt>
                <c:pt idx="34">
                  <c:v>5.9194397098274447E-2</c:v>
                </c:pt>
                <c:pt idx="35">
                  <c:v>5.9207711714731749E-2</c:v>
                </c:pt>
                <c:pt idx="36">
                  <c:v>6.2151479121150432E-2</c:v>
                </c:pt>
                <c:pt idx="37">
                  <c:v>6.4771640772187333E-2</c:v>
                </c:pt>
                <c:pt idx="38">
                  <c:v>6.5675601666115704E-2</c:v>
                </c:pt>
                <c:pt idx="39">
                  <c:v>6.3654965504041483E-2</c:v>
                </c:pt>
                <c:pt idx="40">
                  <c:v>6.0824016297768763E-2</c:v>
                </c:pt>
                <c:pt idx="41">
                  <c:v>5.9740702454010614E-2</c:v>
                </c:pt>
                <c:pt idx="42">
                  <c:v>6.1927748951849139E-2</c:v>
                </c:pt>
                <c:pt idx="43">
                  <c:v>6.3091715936858916E-2</c:v>
                </c:pt>
                <c:pt idx="44">
                  <c:v>6.2050307495818961E-2</c:v>
                </c:pt>
                <c:pt idx="45">
                  <c:v>6.1730746444312055E-2</c:v>
                </c:pt>
                <c:pt idx="46">
                  <c:v>6.3423994695871497E-2</c:v>
                </c:pt>
                <c:pt idx="47">
                  <c:v>6.5489829675437164E-2</c:v>
                </c:pt>
                <c:pt idx="48">
                  <c:v>6.4834241220824471E-2</c:v>
                </c:pt>
                <c:pt idx="49">
                  <c:v>6.3979259094212329E-2</c:v>
                </c:pt>
                <c:pt idx="50">
                  <c:v>6.3196037185616213E-2</c:v>
                </c:pt>
                <c:pt idx="51">
                  <c:v>6.3071881202546934E-2</c:v>
                </c:pt>
                <c:pt idx="52">
                  <c:v>6.4402758698477433E-2</c:v>
                </c:pt>
                <c:pt idx="53">
                  <c:v>6.5353068294144404E-2</c:v>
                </c:pt>
                <c:pt idx="54">
                  <c:v>6.5208018984269603E-2</c:v>
                </c:pt>
                <c:pt idx="55">
                  <c:v>6.4186000691992748E-2</c:v>
                </c:pt>
                <c:pt idx="56">
                  <c:v>6.4220939024228443E-2</c:v>
                </c:pt>
                <c:pt idx="57">
                  <c:v>6.5147228576822411E-2</c:v>
                </c:pt>
                <c:pt idx="58">
                  <c:v>6.5613240238976855E-2</c:v>
                </c:pt>
                <c:pt idx="59">
                  <c:v>6.6790829521338274E-2</c:v>
                </c:pt>
                <c:pt idx="60">
                  <c:v>6.764623884918923E-2</c:v>
                </c:pt>
                <c:pt idx="61">
                  <c:v>6.6744666974462685E-2</c:v>
                </c:pt>
                <c:pt idx="62">
                  <c:v>6.7150030912213263E-2</c:v>
                </c:pt>
                <c:pt idx="63">
                  <c:v>6.7459867383676264E-2</c:v>
                </c:pt>
                <c:pt idx="64">
                  <c:v>6.6841362816307856E-2</c:v>
                </c:pt>
                <c:pt idx="65">
                  <c:v>6.7439049251250965E-2</c:v>
                </c:pt>
                <c:pt idx="66">
                  <c:v>6.8531102251315465E-2</c:v>
                </c:pt>
                <c:pt idx="67">
                  <c:v>6.9627117284566317E-2</c:v>
                </c:pt>
                <c:pt idx="68">
                  <c:v>6.9356099573009908E-2</c:v>
                </c:pt>
                <c:pt idx="69">
                  <c:v>6.9646918579244807E-2</c:v>
                </c:pt>
                <c:pt idx="70">
                  <c:v>7.0487402719355316E-2</c:v>
                </c:pt>
                <c:pt idx="71">
                  <c:v>7.1086405879817585E-2</c:v>
                </c:pt>
                <c:pt idx="72">
                  <c:v>7.155790593931674E-2</c:v>
                </c:pt>
                <c:pt idx="73">
                  <c:v>7.1828649980828232E-2</c:v>
                </c:pt>
                <c:pt idx="74">
                  <c:v>7.2190661651406904E-2</c:v>
                </c:pt>
                <c:pt idx="75">
                  <c:v>7.2574701088079605E-2</c:v>
                </c:pt>
                <c:pt idx="76">
                  <c:v>7.2975318842175632E-2</c:v>
                </c:pt>
                <c:pt idx="77">
                  <c:v>7.3497018715087237E-2</c:v>
                </c:pt>
                <c:pt idx="78">
                  <c:v>7.3726841117062389E-2</c:v>
                </c:pt>
                <c:pt idx="79">
                  <c:v>7.5101878545798972E-2</c:v>
                </c:pt>
                <c:pt idx="80">
                  <c:v>7.6671390240909701E-2</c:v>
                </c:pt>
                <c:pt idx="81">
                  <c:v>7.6412517869256166E-2</c:v>
                </c:pt>
                <c:pt idx="82">
                  <c:v>7.6780609535547592E-2</c:v>
                </c:pt>
                <c:pt idx="83">
                  <c:v>7.7665734293521319E-2</c:v>
                </c:pt>
                <c:pt idx="84">
                  <c:v>7.8464832095316656E-2</c:v>
                </c:pt>
                <c:pt idx="85">
                  <c:v>7.8917461934769895E-2</c:v>
                </c:pt>
                <c:pt idx="86">
                  <c:v>7.9463329619606657E-2</c:v>
                </c:pt>
                <c:pt idx="87">
                  <c:v>8.0250604655010785E-2</c:v>
                </c:pt>
                <c:pt idx="88">
                  <c:v>8.1090743070521665E-2</c:v>
                </c:pt>
                <c:pt idx="89">
                  <c:v>8.1835204021234481E-2</c:v>
                </c:pt>
                <c:pt idx="90">
                  <c:v>8.2331348032420135E-2</c:v>
                </c:pt>
                <c:pt idx="91">
                  <c:v>8.2390112350700498E-2</c:v>
                </c:pt>
                <c:pt idx="92">
                  <c:v>8.316877430659099E-2</c:v>
                </c:pt>
                <c:pt idx="93">
                  <c:v>8.4319955627859919E-2</c:v>
                </c:pt>
                <c:pt idx="94">
                  <c:v>8.4738973196754164E-2</c:v>
                </c:pt>
                <c:pt idx="95">
                  <c:v>8.5411093792655837E-2</c:v>
                </c:pt>
                <c:pt idx="96">
                  <c:v>8.6195381853420239E-2</c:v>
                </c:pt>
                <c:pt idx="97">
                  <c:v>8.7006604340665428E-2</c:v>
                </c:pt>
                <c:pt idx="98">
                  <c:v>8.7750608566200872E-2</c:v>
                </c:pt>
                <c:pt idx="99">
                  <c:v>8.8205046873948742E-2</c:v>
                </c:pt>
                <c:pt idx="100">
                  <c:v>8.8517462085288212E-2</c:v>
                </c:pt>
                <c:pt idx="101">
                  <c:v>8.9113492377012812E-2</c:v>
                </c:pt>
                <c:pt idx="102">
                  <c:v>8.991214269556641E-2</c:v>
                </c:pt>
                <c:pt idx="103">
                  <c:v>9.0704475299709098E-2</c:v>
                </c:pt>
                <c:pt idx="104">
                  <c:v>9.1244641309658439E-2</c:v>
                </c:pt>
                <c:pt idx="105">
                  <c:v>9.1572655867037903E-2</c:v>
                </c:pt>
                <c:pt idx="106">
                  <c:v>9.1975128787899443E-2</c:v>
                </c:pt>
                <c:pt idx="107">
                  <c:v>9.2827922206157265E-2</c:v>
                </c:pt>
                <c:pt idx="108">
                  <c:v>9.339632180560252E-2</c:v>
                </c:pt>
                <c:pt idx="109">
                  <c:v>9.3690830326899358E-2</c:v>
                </c:pt>
                <c:pt idx="110">
                  <c:v>9.3893629857225755E-2</c:v>
                </c:pt>
                <c:pt idx="111">
                  <c:v>9.4444211237501366E-2</c:v>
                </c:pt>
                <c:pt idx="112">
                  <c:v>9.4825451662993485E-2</c:v>
                </c:pt>
                <c:pt idx="113">
                  <c:v>9.4977516831411937E-2</c:v>
                </c:pt>
                <c:pt idx="114">
                  <c:v>9.573813094758428E-2</c:v>
                </c:pt>
                <c:pt idx="115">
                  <c:v>9.643839709897882E-2</c:v>
                </c:pt>
                <c:pt idx="116">
                  <c:v>9.6811047537955178E-2</c:v>
                </c:pt>
                <c:pt idx="117">
                  <c:v>9.69526257871033E-2</c:v>
                </c:pt>
                <c:pt idx="118">
                  <c:v>9.7399153397854585E-2</c:v>
                </c:pt>
                <c:pt idx="119">
                  <c:v>9.7934937218821447E-2</c:v>
                </c:pt>
                <c:pt idx="120">
                  <c:v>9.8353069374777072E-2</c:v>
                </c:pt>
                <c:pt idx="121">
                  <c:v>9.8918326734146064E-2</c:v>
                </c:pt>
                <c:pt idx="122">
                  <c:v>9.9465464895856795E-2</c:v>
                </c:pt>
                <c:pt idx="123">
                  <c:v>9.9783437170753178E-2</c:v>
                </c:pt>
                <c:pt idx="124">
                  <c:v>9.9815569584641065E-2</c:v>
                </c:pt>
                <c:pt idx="125">
                  <c:v>0.10027851964158323</c:v>
                </c:pt>
                <c:pt idx="126">
                  <c:v>0.10113070624742181</c:v>
                </c:pt>
                <c:pt idx="127">
                  <c:v>0.10160242814582961</c:v>
                </c:pt>
                <c:pt idx="128">
                  <c:v>0.1017547004989038</c:v>
                </c:pt>
                <c:pt idx="129">
                  <c:v>0.10206267384440963</c:v>
                </c:pt>
                <c:pt idx="130">
                  <c:v>0.10299287233340294</c:v>
                </c:pt>
                <c:pt idx="131">
                  <c:v>0.10335093222687754</c:v>
                </c:pt>
                <c:pt idx="132">
                  <c:v>0.10356697757258515</c:v>
                </c:pt>
                <c:pt idx="133">
                  <c:v>0.1041402726751892</c:v>
                </c:pt>
                <c:pt idx="134">
                  <c:v>0.10470230129362688</c:v>
                </c:pt>
                <c:pt idx="135">
                  <c:v>0.10525007844120489</c:v>
                </c:pt>
                <c:pt idx="136">
                  <c:v>0.1058708718922405</c:v>
                </c:pt>
                <c:pt idx="137">
                  <c:v>0.10659108033465241</c:v>
                </c:pt>
                <c:pt idx="138">
                  <c:v>0.10712187400204065</c:v>
                </c:pt>
                <c:pt idx="139">
                  <c:v>0.10748867731123102</c:v>
                </c:pt>
                <c:pt idx="140">
                  <c:v>0.10799033911242462</c:v>
                </c:pt>
                <c:pt idx="141">
                  <c:v>0.1085405073840529</c:v>
                </c:pt>
                <c:pt idx="142">
                  <c:v>0.10926944296580643</c:v>
                </c:pt>
                <c:pt idx="143">
                  <c:v>0.11038786312129041</c:v>
                </c:pt>
                <c:pt idx="144">
                  <c:v>0.11102744751389172</c:v>
                </c:pt>
                <c:pt idx="145">
                  <c:v>0.11145380640618759</c:v>
                </c:pt>
                <c:pt idx="146">
                  <c:v>0.11201094687854322</c:v>
                </c:pt>
                <c:pt idx="147">
                  <c:v>0.11262284923237535</c:v>
                </c:pt>
                <c:pt idx="148">
                  <c:v>0.11335137620322729</c:v>
                </c:pt>
                <c:pt idx="149">
                  <c:v>0.11414219725975149</c:v>
                </c:pt>
                <c:pt idx="150">
                  <c:v>0.11488274117975324</c:v>
                </c:pt>
                <c:pt idx="151">
                  <c:v>0.11571445258879039</c:v>
                </c:pt>
                <c:pt idx="152">
                  <c:v>0.11660004002386924</c:v>
                </c:pt>
                <c:pt idx="153">
                  <c:v>0.11733367738051605</c:v>
                </c:pt>
                <c:pt idx="154">
                  <c:v>0.11795062974949316</c:v>
                </c:pt>
                <c:pt idx="155">
                  <c:v>0.11866173288247646</c:v>
                </c:pt>
                <c:pt idx="156">
                  <c:v>0.11952654746652965</c:v>
                </c:pt>
                <c:pt idx="157">
                  <c:v>0.12028024863236192</c:v>
                </c:pt>
                <c:pt idx="158">
                  <c:v>0.12112370018859402</c:v>
                </c:pt>
                <c:pt idx="159">
                  <c:v>0.12209582339853485</c:v>
                </c:pt>
                <c:pt idx="160">
                  <c:v>0.12272192163177469</c:v>
                </c:pt>
                <c:pt idx="161">
                  <c:v>0.1235004171020974</c:v>
                </c:pt>
                <c:pt idx="162">
                  <c:v>0.12453224024273847</c:v>
                </c:pt>
                <c:pt idx="163">
                  <c:v>0.12525676695169594</c:v>
                </c:pt>
                <c:pt idx="164">
                  <c:v>0.12606006398344266</c:v>
                </c:pt>
                <c:pt idx="165">
                  <c:v>0.1269913675697952</c:v>
                </c:pt>
                <c:pt idx="166">
                  <c:v>0.1279312475750512</c:v>
                </c:pt>
                <c:pt idx="167">
                  <c:v>0.12869297051924805</c:v>
                </c:pt>
                <c:pt idx="168">
                  <c:v>0.12941604916961058</c:v>
                </c:pt>
                <c:pt idx="169">
                  <c:v>0.13029357489044519</c:v>
                </c:pt>
                <c:pt idx="170">
                  <c:v>0.13126595987088935</c:v>
                </c:pt>
                <c:pt idx="171">
                  <c:v>0.13220876451005106</c:v>
                </c:pt>
                <c:pt idx="172">
                  <c:v>0.13306125298705074</c:v>
                </c:pt>
                <c:pt idx="173">
                  <c:v>0.13403425139189243</c:v>
                </c:pt>
                <c:pt idx="174">
                  <c:v>0.1349322202070776</c:v>
                </c:pt>
                <c:pt idx="175">
                  <c:v>0.13576669449496837</c:v>
                </c:pt>
                <c:pt idx="176">
                  <c:v>0.13676159648060457</c:v>
                </c:pt>
                <c:pt idx="177">
                  <c:v>0.13781573284035767</c:v>
                </c:pt>
                <c:pt idx="178">
                  <c:v>0.13890434102715207</c:v>
                </c:pt>
                <c:pt idx="179">
                  <c:v>0.13998702236291927</c:v>
                </c:pt>
                <c:pt idx="180">
                  <c:v>0.14086715473374145</c:v>
                </c:pt>
                <c:pt idx="181">
                  <c:v>0.14173144144293212</c:v>
                </c:pt>
                <c:pt idx="182">
                  <c:v>0.14277986059814599</c:v>
                </c:pt>
                <c:pt idx="183">
                  <c:v>0.14390833183690621</c:v>
                </c:pt>
                <c:pt idx="184">
                  <c:v>0.14504184383547489</c:v>
                </c:pt>
                <c:pt idx="185">
                  <c:v>0.14614831896290228</c:v>
                </c:pt>
                <c:pt idx="186">
                  <c:v>0.14727765260591577</c:v>
                </c:pt>
                <c:pt idx="187">
                  <c:v>0.14843527498296702</c:v>
                </c:pt>
                <c:pt idx="188">
                  <c:v>0.14962306280063442</c:v>
                </c:pt>
                <c:pt idx="189">
                  <c:v>0.15078219050843153</c:v>
                </c:pt>
                <c:pt idx="190">
                  <c:v>0.1519158609042921</c:v>
                </c:pt>
                <c:pt idx="191">
                  <c:v>0.15307478473039049</c:v>
                </c:pt>
                <c:pt idx="192">
                  <c:v>0.15429608024496294</c:v>
                </c:pt>
                <c:pt idx="193">
                  <c:v>0.15554171932637548</c:v>
                </c:pt>
                <c:pt idx="194">
                  <c:v>0.15681518034601719</c:v>
                </c:pt>
                <c:pt idx="195">
                  <c:v>0.15810610334525146</c:v>
                </c:pt>
                <c:pt idx="196">
                  <c:v>0.15940327932287379</c:v>
                </c:pt>
                <c:pt idx="197">
                  <c:v>0.16071708833430706</c:v>
                </c:pt>
                <c:pt idx="198">
                  <c:v>0.16205710411125193</c:v>
                </c:pt>
                <c:pt idx="199">
                  <c:v>0.16337675334438276</c:v>
                </c:pt>
                <c:pt idx="200">
                  <c:v>0.16477744501901131</c:v>
                </c:pt>
                <c:pt idx="201">
                  <c:v>0.166230542883233</c:v>
                </c:pt>
                <c:pt idx="202">
                  <c:v>0.16760204787086655</c:v>
                </c:pt>
                <c:pt idx="203">
                  <c:v>0.16904216056672419</c:v>
                </c:pt>
                <c:pt idx="204">
                  <c:v>0.17052038789143867</c:v>
                </c:pt>
                <c:pt idx="205">
                  <c:v>0.17198114770326725</c:v>
                </c:pt>
                <c:pt idx="206">
                  <c:v>0.17349878581287329</c:v>
                </c:pt>
                <c:pt idx="207">
                  <c:v>0.17499186950382617</c:v>
                </c:pt>
                <c:pt idx="208">
                  <c:v>0.17642913207431099</c:v>
                </c:pt>
                <c:pt idx="209">
                  <c:v>0.1779587446615748</c:v>
                </c:pt>
                <c:pt idx="210">
                  <c:v>0.17952198420793897</c:v>
                </c:pt>
                <c:pt idx="211">
                  <c:v>0.18104774536769239</c:v>
                </c:pt>
                <c:pt idx="212">
                  <c:v>0.18250132267680505</c:v>
                </c:pt>
                <c:pt idx="213">
                  <c:v>0.18401105176893054</c:v>
                </c:pt>
                <c:pt idx="214">
                  <c:v>0.18555703174718641</c:v>
                </c:pt>
                <c:pt idx="215">
                  <c:v>0.18704458902100396</c:v>
                </c:pt>
                <c:pt idx="216">
                  <c:v>0.18859302189006266</c:v>
                </c:pt>
                <c:pt idx="217">
                  <c:v>0.19013388842780143</c:v>
                </c:pt>
                <c:pt idx="218">
                  <c:v>0.19156819233626501</c:v>
                </c:pt>
                <c:pt idx="219">
                  <c:v>0.19307328564682358</c:v>
                </c:pt>
                <c:pt idx="220">
                  <c:v>0.19456735946032735</c:v>
                </c:pt>
                <c:pt idx="221">
                  <c:v>0.19598635884391569</c:v>
                </c:pt>
                <c:pt idx="222">
                  <c:v>0.19740118605099022</c:v>
                </c:pt>
                <c:pt idx="223">
                  <c:v>0.19881869304764885</c:v>
                </c:pt>
                <c:pt idx="224">
                  <c:v>0.2002494488573392</c:v>
                </c:pt>
                <c:pt idx="225">
                  <c:v>0.20171480234704353</c:v>
                </c:pt>
                <c:pt idx="226">
                  <c:v>0.20310274579328977</c:v>
                </c:pt>
                <c:pt idx="227">
                  <c:v>0.20442298114648638</c:v>
                </c:pt>
                <c:pt idx="228">
                  <c:v>0.20579606705869777</c:v>
                </c:pt>
                <c:pt idx="229">
                  <c:v>0.20719455095595637</c:v>
                </c:pt>
                <c:pt idx="230">
                  <c:v>0.20853550374824967</c:v>
                </c:pt>
                <c:pt idx="231">
                  <c:v>0.20977172040241254</c:v>
                </c:pt>
                <c:pt idx="232">
                  <c:v>0.21109434825508097</c:v>
                </c:pt>
                <c:pt idx="233">
                  <c:v>0.21241466222863239</c:v>
                </c:pt>
                <c:pt idx="234">
                  <c:v>0.21364934446534786</c:v>
                </c:pt>
                <c:pt idx="235">
                  <c:v>0.21488882591753644</c:v>
                </c:pt>
                <c:pt idx="236">
                  <c:v>0.21608185029323054</c:v>
                </c:pt>
                <c:pt idx="237">
                  <c:v>0.21722689246894242</c:v>
                </c:pt>
                <c:pt idx="238">
                  <c:v>0.2184413692697135</c:v>
                </c:pt>
                <c:pt idx="239">
                  <c:v>0.21952037203381228</c:v>
                </c:pt>
                <c:pt idx="240">
                  <c:v>0.22055844660071769</c:v>
                </c:pt>
                <c:pt idx="241">
                  <c:v>0.22174114613185089</c:v>
                </c:pt>
                <c:pt idx="242">
                  <c:v>0.22274913855764181</c:v>
                </c:pt>
                <c:pt idx="243">
                  <c:v>0.22371654030269675</c:v>
                </c:pt>
                <c:pt idx="244">
                  <c:v>0.22478610040622959</c:v>
                </c:pt>
                <c:pt idx="245">
                  <c:v>0.22580359812590914</c:v>
                </c:pt>
                <c:pt idx="246">
                  <c:v>0.22682874386537574</c:v>
                </c:pt>
                <c:pt idx="247">
                  <c:v>0.22786631689385869</c:v>
                </c:pt>
                <c:pt idx="248">
                  <c:v>0.22885863150694419</c:v>
                </c:pt>
                <c:pt idx="249">
                  <c:v>0.2297659735848934</c:v>
                </c:pt>
                <c:pt idx="250">
                  <c:v>0.23065790469464895</c:v>
                </c:pt>
                <c:pt idx="251">
                  <c:v>0.23169028650345316</c:v>
                </c:pt>
                <c:pt idx="252">
                  <c:v>0.23266790226748257</c:v>
                </c:pt>
                <c:pt idx="253">
                  <c:v>0.23360648559590538</c:v>
                </c:pt>
                <c:pt idx="254">
                  <c:v>0.23455067662048742</c:v>
                </c:pt>
                <c:pt idx="255">
                  <c:v>0.23545117542061611</c:v>
                </c:pt>
                <c:pt idx="256">
                  <c:v>0.23633972259599856</c:v>
                </c:pt>
                <c:pt idx="257">
                  <c:v>0.23719063657464867</c:v>
                </c:pt>
                <c:pt idx="258">
                  <c:v>0.23796404829393525</c:v>
                </c:pt>
                <c:pt idx="259">
                  <c:v>0.23876425966427414</c:v>
                </c:pt>
                <c:pt idx="260">
                  <c:v>0.2395924820857179</c:v>
                </c:pt>
                <c:pt idx="261">
                  <c:v>0.2403505251091563</c:v>
                </c:pt>
                <c:pt idx="262">
                  <c:v>0.2409643550111861</c:v>
                </c:pt>
                <c:pt idx="263">
                  <c:v>0.24154822409768625</c:v>
                </c:pt>
                <c:pt idx="264">
                  <c:v>0.24235825303825831</c:v>
                </c:pt>
                <c:pt idx="265">
                  <c:v>0.24310033863000799</c:v>
                </c:pt>
                <c:pt idx="266">
                  <c:v>0.24375492856943579</c:v>
                </c:pt>
                <c:pt idx="267">
                  <c:v>0.24437828019875305</c:v>
                </c:pt>
                <c:pt idx="268">
                  <c:v>0.24505677936630668</c:v>
                </c:pt>
                <c:pt idx="269">
                  <c:v>0.24576959902414811</c:v>
                </c:pt>
                <c:pt idx="270">
                  <c:v>0.24645355429445134</c:v>
                </c:pt>
                <c:pt idx="271">
                  <c:v>0.24711280613102729</c:v>
                </c:pt>
                <c:pt idx="272">
                  <c:v>0.24784930337629682</c:v>
                </c:pt>
                <c:pt idx="273">
                  <c:v>0.24861555996093307</c:v>
                </c:pt>
                <c:pt idx="274">
                  <c:v>0.24927246539675099</c:v>
                </c:pt>
                <c:pt idx="275">
                  <c:v>0.24995467909134675</c:v>
                </c:pt>
                <c:pt idx="276">
                  <c:v>0.25067893104420785</c:v>
                </c:pt>
                <c:pt idx="277">
                  <c:v>0.25139808463723873</c:v>
                </c:pt>
                <c:pt idx="278">
                  <c:v>0.25208196234954022</c:v>
                </c:pt>
                <c:pt idx="279">
                  <c:v>0.25274904477888455</c:v>
                </c:pt>
                <c:pt idx="280">
                  <c:v>0.2534338605833919</c:v>
                </c:pt>
                <c:pt idx="281">
                  <c:v>0.2541298553990729</c:v>
                </c:pt>
                <c:pt idx="282">
                  <c:v>0.25483802231116265</c:v>
                </c:pt>
                <c:pt idx="283">
                  <c:v>0.25556689130844285</c:v>
                </c:pt>
                <c:pt idx="284">
                  <c:v>0.25626486617544281</c:v>
                </c:pt>
                <c:pt idx="285">
                  <c:v>0.25693446134529757</c:v>
                </c:pt>
                <c:pt idx="286">
                  <c:v>0.25761213858327042</c:v>
                </c:pt>
                <c:pt idx="287">
                  <c:v>0.2583458479995579</c:v>
                </c:pt>
                <c:pt idx="288">
                  <c:v>0.25907045253997268</c:v>
                </c:pt>
                <c:pt idx="289">
                  <c:v>0.25976786222149911</c:v>
                </c:pt>
                <c:pt idx="290">
                  <c:v>0.26045485008857899</c:v>
                </c:pt>
                <c:pt idx="291">
                  <c:v>0.26113227500013836</c:v>
                </c:pt>
                <c:pt idx="292">
                  <c:v>0.26179554056599458</c:v>
                </c:pt>
                <c:pt idx="293">
                  <c:v>0.26244862068492064</c:v>
                </c:pt>
                <c:pt idx="294">
                  <c:v>0.26314343299142506</c:v>
                </c:pt>
                <c:pt idx="295">
                  <c:v>0.26384911017467599</c:v>
                </c:pt>
                <c:pt idx="296">
                  <c:v>0.26452905725919412</c:v>
                </c:pt>
                <c:pt idx="297">
                  <c:v>0.2651722698627052</c:v>
                </c:pt>
                <c:pt idx="298">
                  <c:v>0.26583738449909228</c:v>
                </c:pt>
                <c:pt idx="299">
                  <c:v>0.26651969507740741</c:v>
                </c:pt>
                <c:pt idx="300">
                  <c:v>0.26719314971002117</c:v>
                </c:pt>
                <c:pt idx="301">
                  <c:v>0.26785918711098994</c:v>
                </c:pt>
                <c:pt idx="302">
                  <c:v>0.26853255691393446</c:v>
                </c:pt>
                <c:pt idx="303">
                  <c:v>0.26919173974063676</c:v>
                </c:pt>
                <c:pt idx="304">
                  <c:v>0.26980850899387254</c:v>
                </c:pt>
                <c:pt idx="305">
                  <c:v>0.27042774514193446</c:v>
                </c:pt>
                <c:pt idx="306">
                  <c:v>0.27108593999630187</c:v>
                </c:pt>
                <c:pt idx="307">
                  <c:v>0.27174910923882484</c:v>
                </c:pt>
                <c:pt idx="308">
                  <c:v>0.27237839699400107</c:v>
                </c:pt>
                <c:pt idx="309">
                  <c:v>0.27298649643393952</c:v>
                </c:pt>
                <c:pt idx="310">
                  <c:v>0.27361683841947243</c:v>
                </c:pt>
                <c:pt idx="311">
                  <c:v>0.27422206585641051</c:v>
                </c:pt>
                <c:pt idx="312">
                  <c:v>0.27486241566587127</c:v>
                </c:pt>
                <c:pt idx="313">
                  <c:v>0.2755828106699148</c:v>
                </c:pt>
                <c:pt idx="314">
                  <c:v>0.27620567293593656</c:v>
                </c:pt>
                <c:pt idx="315">
                  <c:v>0.27684914690871493</c:v>
                </c:pt>
                <c:pt idx="316">
                  <c:v>0.27758287101162465</c:v>
                </c:pt>
                <c:pt idx="317">
                  <c:v>0.27829368227267309</c:v>
                </c:pt>
                <c:pt idx="318">
                  <c:v>0.27905068947274131</c:v>
                </c:pt>
                <c:pt idx="319">
                  <c:v>0.27985418161924114</c:v>
                </c:pt>
                <c:pt idx="320">
                  <c:v>0.28064271357306547</c:v>
                </c:pt>
                <c:pt idx="321">
                  <c:v>0.28145721548256969</c:v>
                </c:pt>
                <c:pt idx="322">
                  <c:v>0.28229572818419357</c:v>
                </c:pt>
                <c:pt idx="323">
                  <c:v>0.2831336213389587</c:v>
                </c:pt>
                <c:pt idx="324">
                  <c:v>0.28401144791528016</c:v>
                </c:pt>
                <c:pt idx="325">
                  <c:v>0.28492494428036025</c:v>
                </c:pt>
                <c:pt idx="326">
                  <c:v>0.28585144487540098</c:v>
                </c:pt>
                <c:pt idx="327">
                  <c:v>0.28673730835517097</c:v>
                </c:pt>
                <c:pt idx="328">
                  <c:v>0.28764858229108387</c:v>
                </c:pt>
                <c:pt idx="329">
                  <c:v>0.28859944452921232</c:v>
                </c:pt>
                <c:pt idx="330">
                  <c:v>0.28950604838166388</c:v>
                </c:pt>
                <c:pt idx="331">
                  <c:v>0.29044599317631214</c:v>
                </c:pt>
                <c:pt idx="332">
                  <c:v>0.29139670009673385</c:v>
                </c:pt>
                <c:pt idx="333">
                  <c:v>0.29232017876663258</c:v>
                </c:pt>
                <c:pt idx="334">
                  <c:v>0.29323986005895891</c:v>
                </c:pt>
                <c:pt idx="335">
                  <c:v>0.29415444851211908</c:v>
                </c:pt>
                <c:pt idx="336">
                  <c:v>0.29505188885299249</c:v>
                </c:pt>
                <c:pt idx="337">
                  <c:v>0.29592180511341287</c:v>
                </c:pt>
                <c:pt idx="338">
                  <c:v>0.29683122044622984</c:v>
                </c:pt>
                <c:pt idx="339">
                  <c:v>0.29776877898276871</c:v>
                </c:pt>
                <c:pt idx="340">
                  <c:v>0.29863136359692527</c:v>
                </c:pt>
                <c:pt idx="341">
                  <c:v>0.29950319628166594</c:v>
                </c:pt>
                <c:pt idx="342">
                  <c:v>0.30039955502987964</c:v>
                </c:pt>
                <c:pt idx="343">
                  <c:v>0.30125240366750589</c:v>
                </c:pt>
                <c:pt idx="344">
                  <c:v>0.30211490515905165</c:v>
                </c:pt>
                <c:pt idx="345">
                  <c:v>0.30299786432500891</c:v>
                </c:pt>
                <c:pt idx="346">
                  <c:v>0.30386273792798213</c:v>
                </c:pt>
                <c:pt idx="347">
                  <c:v>0.30472100379013223</c:v>
                </c:pt>
                <c:pt idx="348">
                  <c:v>0.30558540574094861</c:v>
                </c:pt>
                <c:pt idx="349">
                  <c:v>0.30644719135961546</c:v>
                </c:pt>
                <c:pt idx="350">
                  <c:v>0.30728410904375514</c:v>
                </c:pt>
                <c:pt idx="351">
                  <c:v>0.30814099718405058</c:v>
                </c:pt>
                <c:pt idx="352">
                  <c:v>0.30902403378145227</c:v>
                </c:pt>
                <c:pt idx="353">
                  <c:v>0.30983595300246147</c:v>
                </c:pt>
                <c:pt idx="354">
                  <c:v>0.31067574787418245</c:v>
                </c:pt>
                <c:pt idx="355">
                  <c:v>0.3115384166044336</c:v>
                </c:pt>
                <c:pt idx="356">
                  <c:v>0.31237958027057638</c:v>
                </c:pt>
                <c:pt idx="357">
                  <c:v>0.31322483791039835</c:v>
                </c:pt>
                <c:pt idx="358">
                  <c:v>0.31405598592340128</c:v>
                </c:pt>
                <c:pt idx="359">
                  <c:v>0.3149040361928217</c:v>
                </c:pt>
                <c:pt idx="360">
                  <c:v>0.31571591396076593</c:v>
                </c:pt>
                <c:pt idx="361">
                  <c:v>0.31653373473235008</c:v>
                </c:pt>
                <c:pt idx="362">
                  <c:v>0.31737330401305902</c:v>
                </c:pt>
                <c:pt idx="363">
                  <c:v>0.31819457526481038</c:v>
                </c:pt>
                <c:pt idx="364">
                  <c:v>0.31901310731671029</c:v>
                </c:pt>
                <c:pt idx="365">
                  <c:v>0.31982879608910397</c:v>
                </c:pt>
                <c:pt idx="366">
                  <c:v>0.3206141598301569</c:v>
                </c:pt>
                <c:pt idx="367">
                  <c:v>0.32142286786951457</c:v>
                </c:pt>
                <c:pt idx="368">
                  <c:v>0.32225003606494834</c:v>
                </c:pt>
                <c:pt idx="369">
                  <c:v>0.32300784133207477</c:v>
                </c:pt>
                <c:pt idx="370">
                  <c:v>0.32376624153525163</c:v>
                </c:pt>
                <c:pt idx="371">
                  <c:v>0.32454478561019379</c:v>
                </c:pt>
                <c:pt idx="372">
                  <c:v>0.32531537747687128</c:v>
                </c:pt>
                <c:pt idx="373">
                  <c:v>0.32605791340091628</c:v>
                </c:pt>
                <c:pt idx="374">
                  <c:v>0.32680668571462812</c:v>
                </c:pt>
                <c:pt idx="375">
                  <c:v>0.32757280753715173</c:v>
                </c:pt>
                <c:pt idx="376">
                  <c:v>0.32832891758653188</c:v>
                </c:pt>
                <c:pt idx="377">
                  <c:v>0.32906179226860593</c:v>
                </c:pt>
                <c:pt idx="378">
                  <c:v>0.32979830382404179</c:v>
                </c:pt>
                <c:pt idx="379">
                  <c:v>0.33055145654103152</c:v>
                </c:pt>
                <c:pt idx="380">
                  <c:v>0.33127144964786209</c:v>
                </c:pt>
                <c:pt idx="381">
                  <c:v>0.33195777988718295</c:v>
                </c:pt>
                <c:pt idx="382">
                  <c:v>0.33265849969784644</c:v>
                </c:pt>
                <c:pt idx="383">
                  <c:v>0.33336352949718062</c:v>
                </c:pt>
                <c:pt idx="384">
                  <c:v>0.33405381855339317</c:v>
                </c:pt>
                <c:pt idx="385">
                  <c:v>0.33473016464080735</c:v>
                </c:pt>
                <c:pt idx="386">
                  <c:v>0.33539283524037239</c:v>
                </c:pt>
                <c:pt idx="387">
                  <c:v>0.33607367428577833</c:v>
                </c:pt>
                <c:pt idx="388">
                  <c:v>0.33675453591862531</c:v>
                </c:pt>
                <c:pt idx="389">
                  <c:v>0.33742058981015283</c:v>
                </c:pt>
                <c:pt idx="390">
                  <c:v>0.3380660095835662</c:v>
                </c:pt>
                <c:pt idx="391">
                  <c:v>0.33870153480138154</c:v>
                </c:pt>
                <c:pt idx="392">
                  <c:v>0.33934371293947607</c:v>
                </c:pt>
                <c:pt idx="393">
                  <c:v>0.33997042196188215</c:v>
                </c:pt>
                <c:pt idx="394">
                  <c:v>0.34059185054239299</c:v>
                </c:pt>
                <c:pt idx="395">
                  <c:v>0.34122443546640341</c:v>
                </c:pt>
                <c:pt idx="396">
                  <c:v>0.3418529496215284</c:v>
                </c:pt>
                <c:pt idx="397">
                  <c:v>0.34246545219924535</c:v>
                </c:pt>
                <c:pt idx="398">
                  <c:v>0.34305472972221335</c:v>
                </c:pt>
                <c:pt idx="399">
                  <c:v>0.34367212516973938</c:v>
                </c:pt>
                <c:pt idx="400">
                  <c:v>0.34425633473954714</c:v>
                </c:pt>
                <c:pt idx="401">
                  <c:v>0.34482112507355622</c:v>
                </c:pt>
                <c:pt idx="402">
                  <c:v>0.3453983311335021</c:v>
                </c:pt>
                <c:pt idx="403">
                  <c:v>0.34599792439112287</c:v>
                </c:pt>
                <c:pt idx="404">
                  <c:v>0.3465888378806487</c:v>
                </c:pt>
                <c:pt idx="405">
                  <c:v>0.34714825065557964</c:v>
                </c:pt>
                <c:pt idx="406">
                  <c:v>0.34770036265703785</c:v>
                </c:pt>
                <c:pt idx="407">
                  <c:v>0.34826621956549331</c:v>
                </c:pt>
                <c:pt idx="408">
                  <c:v>0.34882019949606818</c:v>
                </c:pt>
                <c:pt idx="409">
                  <c:v>0.34936523376813028</c:v>
                </c:pt>
                <c:pt idx="410">
                  <c:v>0.34989769361570283</c:v>
                </c:pt>
                <c:pt idx="411">
                  <c:v>0.35040503262924655</c:v>
                </c:pt>
                <c:pt idx="412">
                  <c:v>0.35090297967139655</c:v>
                </c:pt>
                <c:pt idx="413">
                  <c:v>0.35142523035395251</c:v>
                </c:pt>
                <c:pt idx="414">
                  <c:v>0.35193914616406791</c:v>
                </c:pt>
                <c:pt idx="415">
                  <c:v>0.35245129317032148</c:v>
                </c:pt>
                <c:pt idx="416">
                  <c:v>0.3529852449158648</c:v>
                </c:pt>
                <c:pt idx="417">
                  <c:v>0.35349546686315003</c:v>
                </c:pt>
                <c:pt idx="418">
                  <c:v>0.35399407258225102</c:v>
                </c:pt>
                <c:pt idx="419">
                  <c:v>0.35446454276714706</c:v>
                </c:pt>
                <c:pt idx="420">
                  <c:v>0.354906743835876</c:v>
                </c:pt>
                <c:pt idx="421">
                  <c:v>0.35538547471621618</c:v>
                </c:pt>
                <c:pt idx="422">
                  <c:v>0.35585246727881908</c:v>
                </c:pt>
                <c:pt idx="423">
                  <c:v>0.35628743946436064</c:v>
                </c:pt>
                <c:pt idx="424">
                  <c:v>0.35675655646964327</c:v>
                </c:pt>
                <c:pt idx="425">
                  <c:v>0.35722972350134957</c:v>
                </c:pt>
                <c:pt idx="426">
                  <c:v>0.35764519109332715</c:v>
                </c:pt>
                <c:pt idx="427">
                  <c:v>0.35806067411181669</c:v>
                </c:pt>
                <c:pt idx="428">
                  <c:v>0.35850447946903352</c:v>
                </c:pt>
                <c:pt idx="429">
                  <c:v>0.35895462201639267</c:v>
                </c:pt>
                <c:pt idx="430">
                  <c:v>0.35937900285414059</c:v>
                </c:pt>
                <c:pt idx="431">
                  <c:v>0.35976579267272762</c:v>
                </c:pt>
                <c:pt idx="432">
                  <c:v>0.36016117899267625</c:v>
                </c:pt>
                <c:pt idx="433">
                  <c:v>0.36053383965441449</c:v>
                </c:pt>
                <c:pt idx="434">
                  <c:v>0.36092324328391484</c:v>
                </c:pt>
                <c:pt idx="435">
                  <c:v>0.36133243287324479</c:v>
                </c:pt>
                <c:pt idx="436">
                  <c:v>0.36173809450337968</c:v>
                </c:pt>
                <c:pt idx="437">
                  <c:v>0.36213129322162452</c:v>
                </c:pt>
                <c:pt idx="438">
                  <c:v>0.36251457000664306</c:v>
                </c:pt>
                <c:pt idx="439">
                  <c:v>0.36289352838147915</c:v>
                </c:pt>
                <c:pt idx="440">
                  <c:v>0.36328229335491563</c:v>
                </c:pt>
                <c:pt idx="441">
                  <c:v>0.36365064120730484</c:v>
                </c:pt>
                <c:pt idx="442">
                  <c:v>0.3639760571960744</c:v>
                </c:pt>
                <c:pt idx="443">
                  <c:v>0.36432911277941082</c:v>
                </c:pt>
                <c:pt idx="444">
                  <c:v>0.36470357238209145</c:v>
                </c:pt>
                <c:pt idx="445">
                  <c:v>0.3650365799301199</c:v>
                </c:pt>
                <c:pt idx="446">
                  <c:v>0.36530786231482537</c:v>
                </c:pt>
                <c:pt idx="447">
                  <c:v>0.36564960418705333</c:v>
                </c:pt>
                <c:pt idx="448">
                  <c:v>0.36600137842912367</c:v>
                </c:pt>
                <c:pt idx="449">
                  <c:v>0.36627755977890958</c:v>
                </c:pt>
                <c:pt idx="450">
                  <c:v>0.36661196319390571</c:v>
                </c:pt>
                <c:pt idx="451">
                  <c:v>0.36688878081664794</c:v>
                </c:pt>
                <c:pt idx="452">
                  <c:v>0.36717479386986501</c:v>
                </c:pt>
                <c:pt idx="453">
                  <c:v>0.36756562000192777</c:v>
                </c:pt>
                <c:pt idx="454">
                  <c:v>0.36783563636435607</c:v>
                </c:pt>
                <c:pt idx="455">
                  <c:v>0.36809868972264947</c:v>
                </c:pt>
                <c:pt idx="456">
                  <c:v>0.36844052701913133</c:v>
                </c:pt>
                <c:pt idx="457">
                  <c:v>0.36871572177266304</c:v>
                </c:pt>
                <c:pt idx="458">
                  <c:v>0.36896613920424276</c:v>
                </c:pt>
                <c:pt idx="459">
                  <c:v>0.36923007001430608</c:v>
                </c:pt>
                <c:pt idx="460">
                  <c:v>0.36951408178043504</c:v>
                </c:pt>
                <c:pt idx="461">
                  <c:v>0.36980559589455125</c:v>
                </c:pt>
                <c:pt idx="462">
                  <c:v>0.37011083163230563</c:v>
                </c:pt>
                <c:pt idx="463">
                  <c:v>0.37035783937736944</c:v>
                </c:pt>
                <c:pt idx="464">
                  <c:v>0.37063272055748359</c:v>
                </c:pt>
                <c:pt idx="465">
                  <c:v>0.37088337824000805</c:v>
                </c:pt>
                <c:pt idx="466">
                  <c:v>0.37108122782072162</c:v>
                </c:pt>
                <c:pt idx="467">
                  <c:v>0.37131760717872114</c:v>
                </c:pt>
                <c:pt idx="468">
                  <c:v>0.37155737323381527</c:v>
                </c:pt>
                <c:pt idx="469">
                  <c:v>0.371821588837075</c:v>
                </c:pt>
                <c:pt idx="470">
                  <c:v>0.37210889626358251</c:v>
                </c:pt>
                <c:pt idx="471">
                  <c:v>0.37233372386083868</c:v>
                </c:pt>
                <c:pt idx="472">
                  <c:v>0.3725592018705744</c:v>
                </c:pt>
                <c:pt idx="473">
                  <c:v>0.37278805239329899</c:v>
                </c:pt>
                <c:pt idx="474">
                  <c:v>0.37297895756825689</c:v>
                </c:pt>
                <c:pt idx="475">
                  <c:v>0.37322325881843127</c:v>
                </c:pt>
                <c:pt idx="476">
                  <c:v>0.37346990529006363</c:v>
                </c:pt>
                <c:pt idx="477">
                  <c:v>0.3736546580801749</c:v>
                </c:pt>
                <c:pt idx="478">
                  <c:v>0.3738804476468971</c:v>
                </c:pt>
                <c:pt idx="479">
                  <c:v>0.37411586286285575</c:v>
                </c:pt>
                <c:pt idx="480">
                  <c:v>0.3743379558388002</c:v>
                </c:pt>
                <c:pt idx="481">
                  <c:v>0.37460140318110557</c:v>
                </c:pt>
                <c:pt idx="482">
                  <c:v>0.37481487773960437</c:v>
                </c:pt>
                <c:pt idx="483">
                  <c:v>0.3749930977500755</c:v>
                </c:pt>
                <c:pt idx="484">
                  <c:v>0.37517272497794779</c:v>
                </c:pt>
                <c:pt idx="485">
                  <c:v>0.37537250569497838</c:v>
                </c:pt>
                <c:pt idx="486">
                  <c:v>0.37558803900321597</c:v>
                </c:pt>
                <c:pt idx="487">
                  <c:v>0.37581350913455319</c:v>
                </c:pt>
                <c:pt idx="488">
                  <c:v>0.37601164691029343</c:v>
                </c:pt>
                <c:pt idx="489">
                  <c:v>0.37618365845210056</c:v>
                </c:pt>
                <c:pt idx="490">
                  <c:v>0.37635838735795679</c:v>
                </c:pt>
                <c:pt idx="491">
                  <c:v>0.37657457503495856</c:v>
                </c:pt>
                <c:pt idx="492">
                  <c:v>0.37676813084937716</c:v>
                </c:pt>
                <c:pt idx="493">
                  <c:v>0.37695115313953381</c:v>
                </c:pt>
                <c:pt idx="494">
                  <c:v>0.37713483447642493</c:v>
                </c:pt>
                <c:pt idx="495">
                  <c:v>0.37730863773770379</c:v>
                </c:pt>
                <c:pt idx="496">
                  <c:v>0.37750180768157654</c:v>
                </c:pt>
                <c:pt idx="497">
                  <c:v>0.37772109876304555</c:v>
                </c:pt>
                <c:pt idx="498">
                  <c:v>0.37788606445770295</c:v>
                </c:pt>
                <c:pt idx="499">
                  <c:v>0.37808356427951534</c:v>
                </c:pt>
                <c:pt idx="500">
                  <c:v>0.37828116787495913</c:v>
                </c:pt>
                <c:pt idx="501">
                  <c:v>0.37851723478760785</c:v>
                </c:pt>
                <c:pt idx="502">
                  <c:v>0.37871076030563294</c:v>
                </c:pt>
                <c:pt idx="503">
                  <c:v>0.37885302499899542</c:v>
                </c:pt>
                <c:pt idx="504">
                  <c:v>0.37902447195189026</c:v>
                </c:pt>
                <c:pt idx="505">
                  <c:v>0.37922357137569102</c:v>
                </c:pt>
                <c:pt idx="506">
                  <c:v>0.37942880390258099</c:v>
                </c:pt>
                <c:pt idx="507">
                  <c:v>0.37959840644374948</c:v>
                </c:pt>
                <c:pt idx="508">
                  <c:v>0.37978912698494627</c:v>
                </c:pt>
                <c:pt idx="509">
                  <c:v>0.3799547220926347</c:v>
                </c:pt>
                <c:pt idx="510">
                  <c:v>0.38009532718616973</c:v>
                </c:pt>
                <c:pt idx="511">
                  <c:v>0.38027216232319588</c:v>
                </c:pt>
                <c:pt idx="512">
                  <c:v>0.38048452295207857</c:v>
                </c:pt>
                <c:pt idx="513">
                  <c:v>0.3807092818078936</c:v>
                </c:pt>
                <c:pt idx="514">
                  <c:v>0.38088502882143938</c:v>
                </c:pt>
                <c:pt idx="515">
                  <c:v>0.38106993393726335</c:v>
                </c:pt>
                <c:pt idx="516">
                  <c:v>0.38124962398704682</c:v>
                </c:pt>
                <c:pt idx="517">
                  <c:v>0.3814165394080149</c:v>
                </c:pt>
                <c:pt idx="518">
                  <c:v>0.38157629166624268</c:v>
                </c:pt>
                <c:pt idx="519">
                  <c:v>0.38180708162651672</c:v>
                </c:pt>
                <c:pt idx="520">
                  <c:v>0.38205927803310469</c:v>
                </c:pt>
                <c:pt idx="521">
                  <c:v>0.38230981944818404</c:v>
                </c:pt>
                <c:pt idx="522">
                  <c:v>0.38246290634103808</c:v>
                </c:pt>
                <c:pt idx="523">
                  <c:v>0.3825879143037631</c:v>
                </c:pt>
                <c:pt idx="524">
                  <c:v>0.38281557789138532</c:v>
                </c:pt>
                <c:pt idx="525">
                  <c:v>0.38297753511062177</c:v>
                </c:pt>
                <c:pt idx="526">
                  <c:v>0.38313443235556166</c:v>
                </c:pt>
                <c:pt idx="527">
                  <c:v>0.38334056592232962</c:v>
                </c:pt>
                <c:pt idx="528">
                  <c:v>0.38353611714411889</c:v>
                </c:pt>
                <c:pt idx="529">
                  <c:v>0.38377643790408511</c:v>
                </c:pt>
                <c:pt idx="530">
                  <c:v>0.38400144339465531</c:v>
                </c:pt>
                <c:pt idx="531">
                  <c:v>0.38414918024887362</c:v>
                </c:pt>
                <c:pt idx="532">
                  <c:v>0.3843026617591338</c:v>
                </c:pt>
                <c:pt idx="533">
                  <c:v>0.38447780555050581</c:v>
                </c:pt>
                <c:pt idx="534">
                  <c:v>0.38469814084063664</c:v>
                </c:pt>
                <c:pt idx="535">
                  <c:v>0.38491233595665347</c:v>
                </c:pt>
                <c:pt idx="536">
                  <c:v>0.38513339164351651</c:v>
                </c:pt>
                <c:pt idx="537">
                  <c:v>0.38534935509848056</c:v>
                </c:pt>
                <c:pt idx="538">
                  <c:v>0.3855369825255594</c:v>
                </c:pt>
                <c:pt idx="539">
                  <c:v>0.38572328682082069</c:v>
                </c:pt>
                <c:pt idx="540">
                  <c:v>0.3859408986047847</c:v>
                </c:pt>
                <c:pt idx="541">
                  <c:v>0.38617988689032129</c:v>
                </c:pt>
                <c:pt idx="542">
                  <c:v>0.38640782695591908</c:v>
                </c:pt>
                <c:pt idx="543">
                  <c:v>0.38662313874453536</c:v>
                </c:pt>
                <c:pt idx="544">
                  <c:v>0.38682486575032476</c:v>
                </c:pt>
                <c:pt idx="545">
                  <c:v>0.38700874525410328</c:v>
                </c:pt>
                <c:pt idx="546">
                  <c:v>0.38722624446446402</c:v>
                </c:pt>
                <c:pt idx="547">
                  <c:v>0.387463354777768</c:v>
                </c:pt>
                <c:pt idx="548">
                  <c:v>0.38772947793650275</c:v>
                </c:pt>
                <c:pt idx="549">
                  <c:v>0.38800210350404379</c:v>
                </c:pt>
                <c:pt idx="550">
                  <c:v>0.38821794622300348</c:v>
                </c:pt>
                <c:pt idx="551">
                  <c:v>0.38835985430663356</c:v>
                </c:pt>
                <c:pt idx="552">
                  <c:v>0.38856314454319402</c:v>
                </c:pt>
                <c:pt idx="553">
                  <c:v>0.38883136254854528</c:v>
                </c:pt>
                <c:pt idx="554">
                  <c:v>0.38907564014606827</c:v>
                </c:pt>
                <c:pt idx="555">
                  <c:v>0.38929631450779606</c:v>
                </c:pt>
                <c:pt idx="556">
                  <c:v>0.38948989689244756</c:v>
                </c:pt>
                <c:pt idx="557">
                  <c:v>0.38966895342302416</c:v>
                </c:pt>
                <c:pt idx="558">
                  <c:v>0.38986254668896064</c:v>
                </c:pt>
                <c:pt idx="559">
                  <c:v>0.39012551184411626</c:v>
                </c:pt>
                <c:pt idx="560">
                  <c:v>0.39037521129308389</c:v>
                </c:pt>
                <c:pt idx="561">
                  <c:v>0.39058651965931196</c:v>
                </c:pt>
                <c:pt idx="562">
                  <c:v>0.39087636281502025</c:v>
                </c:pt>
                <c:pt idx="563">
                  <c:v>0.39114321050423401</c:v>
                </c:pt>
                <c:pt idx="564">
                  <c:v>0.39134046277220641</c:v>
                </c:pt>
                <c:pt idx="565">
                  <c:v>0.39154130769168588</c:v>
                </c:pt>
                <c:pt idx="566">
                  <c:v>0.3917578691535693</c:v>
                </c:pt>
                <c:pt idx="567">
                  <c:v>0.39196668356218872</c:v>
                </c:pt>
                <c:pt idx="568">
                  <c:v>0.39219226151147663</c:v>
                </c:pt>
                <c:pt idx="569">
                  <c:v>0.39246446615977532</c:v>
                </c:pt>
                <c:pt idx="570">
                  <c:v>0.3927619037377621</c:v>
                </c:pt>
                <c:pt idx="571">
                  <c:v>0.39296850272939848</c:v>
                </c:pt>
                <c:pt idx="572">
                  <c:v>0.39316503503388178</c:v>
                </c:pt>
                <c:pt idx="573">
                  <c:v>0.39346950667024233</c:v>
                </c:pt>
                <c:pt idx="574">
                  <c:v>0.39377532160402717</c:v>
                </c:pt>
                <c:pt idx="575">
                  <c:v>0.39396359281215837</c:v>
                </c:pt>
                <c:pt idx="576">
                  <c:v>0.39415964447061236</c:v>
                </c:pt>
                <c:pt idx="577">
                  <c:v>0.39445891583231224</c:v>
                </c:pt>
                <c:pt idx="578">
                  <c:v>0.39466486569612907</c:v>
                </c:pt>
                <c:pt idx="579">
                  <c:v>0.3948654968478913</c:v>
                </c:pt>
                <c:pt idx="580">
                  <c:v>0.39515180708734993</c:v>
                </c:pt>
                <c:pt idx="581">
                  <c:v>0.39541155725039706</c:v>
                </c:pt>
                <c:pt idx="582">
                  <c:v>0.39563324216943413</c:v>
                </c:pt>
                <c:pt idx="583">
                  <c:v>0.39589499755825752</c:v>
                </c:pt>
                <c:pt idx="584">
                  <c:v>0.39617013241184446</c:v>
                </c:pt>
                <c:pt idx="585">
                  <c:v>0.3963965505436215</c:v>
                </c:pt>
                <c:pt idx="586">
                  <c:v>0.39666031378565186</c:v>
                </c:pt>
                <c:pt idx="587">
                  <c:v>0.39693316112584287</c:v>
                </c:pt>
                <c:pt idx="588">
                  <c:v>0.39716594257930704</c:v>
                </c:pt>
                <c:pt idx="589">
                  <c:v>0.39733432708308447</c:v>
                </c:pt>
                <c:pt idx="590">
                  <c:v>0.39757867511034872</c:v>
                </c:pt>
                <c:pt idx="591">
                  <c:v>0.39788552549548101</c:v>
                </c:pt>
                <c:pt idx="592">
                  <c:v>0.39806356090883699</c:v>
                </c:pt>
                <c:pt idx="593">
                  <c:v>0.39822218944541338</c:v>
                </c:pt>
                <c:pt idx="594">
                  <c:v>0.39845427488168123</c:v>
                </c:pt>
                <c:pt idx="595">
                  <c:v>0.39867462796900699</c:v>
                </c:pt>
                <c:pt idx="596">
                  <c:v>0.39895794673358065</c:v>
                </c:pt>
                <c:pt idx="597">
                  <c:v>0.39922034102758391</c:v>
                </c:pt>
                <c:pt idx="598">
                  <c:v>0.39947543525389734</c:v>
                </c:pt>
                <c:pt idx="599">
                  <c:v>0.39958589943215911</c:v>
                </c:pt>
                <c:pt idx="600">
                  <c:v>0.39983206846253827</c:v>
                </c:pt>
                <c:pt idx="601">
                  <c:v>0.40021883996285768</c:v>
                </c:pt>
                <c:pt idx="602">
                  <c:v>0.40054933973173884</c:v>
                </c:pt>
                <c:pt idx="603">
                  <c:v>0.40075943503803307</c:v>
                </c:pt>
                <c:pt idx="604">
                  <c:v>0.40093837605404753</c:v>
                </c:pt>
                <c:pt idx="605">
                  <c:v>0.40115032750313234</c:v>
                </c:pt>
                <c:pt idx="606">
                  <c:v>0.40141408557094738</c:v>
                </c:pt>
                <c:pt idx="607">
                  <c:v>0.40154476895503866</c:v>
                </c:pt>
                <c:pt idx="608">
                  <c:v>0.40172912506005282</c:v>
                </c:pt>
                <c:pt idx="609">
                  <c:v>0.40198107188563575</c:v>
                </c:pt>
                <c:pt idx="610">
                  <c:v>0.40223839005563439</c:v>
                </c:pt>
                <c:pt idx="611">
                  <c:v>0.40248305280681457</c:v>
                </c:pt>
                <c:pt idx="612">
                  <c:v>0.40276038407392084</c:v>
                </c:pt>
                <c:pt idx="613">
                  <c:v>0.40311854568338973</c:v>
                </c:pt>
                <c:pt idx="614">
                  <c:v>0.40328205661317496</c:v>
                </c:pt>
                <c:pt idx="615">
                  <c:v>0.40341529278432575</c:v>
                </c:pt>
                <c:pt idx="616">
                  <c:v>0.40356847753235031</c:v>
                </c:pt>
                <c:pt idx="617">
                  <c:v>0.4038768223623565</c:v>
                </c:pt>
                <c:pt idx="618">
                  <c:v>0.40414135838654391</c:v>
                </c:pt>
                <c:pt idx="619">
                  <c:v>0.40436013287678946</c:v>
                </c:pt>
                <c:pt idx="620">
                  <c:v>0.4046806414638619</c:v>
                </c:pt>
                <c:pt idx="621">
                  <c:v>0.40505172202159395</c:v>
                </c:pt>
                <c:pt idx="622">
                  <c:v>0.40535007787459026</c:v>
                </c:pt>
                <c:pt idx="623">
                  <c:v>0.40558438525596369</c:v>
                </c:pt>
                <c:pt idx="624">
                  <c:v>0.40585337802076538</c:v>
                </c:pt>
                <c:pt idx="625">
                  <c:v>0.40618995348561487</c:v>
                </c:pt>
                <c:pt idx="626">
                  <c:v>0.40646207507178472</c:v>
                </c:pt>
                <c:pt idx="627">
                  <c:v>0.40675301189183105</c:v>
                </c:pt>
                <c:pt idx="628">
                  <c:v>0.40709262589305006</c:v>
                </c:pt>
                <c:pt idx="629">
                  <c:v>0.4073007246348877</c:v>
                </c:pt>
                <c:pt idx="630">
                  <c:v>0.40753368642613141</c:v>
                </c:pt>
                <c:pt idx="631">
                  <c:v>0.4078772492201253</c:v>
                </c:pt>
                <c:pt idx="632">
                  <c:v>0.40827106926167273</c:v>
                </c:pt>
                <c:pt idx="633">
                  <c:v>0.40849354748857541</c:v>
                </c:pt>
                <c:pt idx="634">
                  <c:v>0.40864925010789649</c:v>
                </c:pt>
                <c:pt idx="635">
                  <c:v>0.40894289711803689</c:v>
                </c:pt>
                <c:pt idx="636">
                  <c:v>0.40919861429842747</c:v>
                </c:pt>
                <c:pt idx="637">
                  <c:v>0.40936956821207243</c:v>
                </c:pt>
                <c:pt idx="638">
                  <c:v>0.40951433611149923</c:v>
                </c:pt>
                <c:pt idx="639">
                  <c:v>0.40981104128342993</c:v>
                </c:pt>
                <c:pt idx="640">
                  <c:v>0.41003596671551179</c:v>
                </c:pt>
                <c:pt idx="641">
                  <c:v>0.41023638077712837</c:v>
                </c:pt>
                <c:pt idx="642">
                  <c:v>0.41055294988020047</c:v>
                </c:pt>
                <c:pt idx="643">
                  <c:v>0.41094737251660879</c:v>
                </c:pt>
                <c:pt idx="644">
                  <c:v>0.41109472499119809</c:v>
                </c:pt>
                <c:pt idx="645">
                  <c:v>0.41124030106800663</c:v>
                </c:pt>
                <c:pt idx="646">
                  <c:v>0.41156239141463002</c:v>
                </c:pt>
                <c:pt idx="647">
                  <c:v>0.41161493114052378</c:v>
                </c:pt>
                <c:pt idx="648">
                  <c:v>0.41183865400152175</c:v>
                </c:pt>
                <c:pt idx="649">
                  <c:v>0.41226210012997666</c:v>
                </c:pt>
                <c:pt idx="650">
                  <c:v>0.41261099762245862</c:v>
                </c:pt>
                <c:pt idx="651">
                  <c:v>0.41264339616555423</c:v>
                </c:pt>
                <c:pt idx="652">
                  <c:v>0.41291058676413389</c:v>
                </c:pt>
                <c:pt idx="653">
                  <c:v>0.4130865903938748</c:v>
                </c:pt>
                <c:pt idx="654">
                  <c:v>0.41322774782605737</c:v>
                </c:pt>
                <c:pt idx="655">
                  <c:v>0.41340449412884678</c:v>
                </c:pt>
                <c:pt idx="656">
                  <c:v>0.41356537606286281</c:v>
                </c:pt>
                <c:pt idx="657">
                  <c:v>0.41368748288843382</c:v>
                </c:pt>
                <c:pt idx="658">
                  <c:v>0.41393541556539309</c:v>
                </c:pt>
                <c:pt idx="659">
                  <c:v>0.41415351544397966</c:v>
                </c:pt>
                <c:pt idx="660">
                  <c:v>0.41430613325471483</c:v>
                </c:pt>
                <c:pt idx="661">
                  <c:v>0.4145100260937622</c:v>
                </c:pt>
                <c:pt idx="662">
                  <c:v>0.41464855933039241</c:v>
                </c:pt>
                <c:pt idx="663">
                  <c:v>0.41480781672858796</c:v>
                </c:pt>
                <c:pt idx="664">
                  <c:v>0.41503610415691189</c:v>
                </c:pt>
                <c:pt idx="665">
                  <c:v>0.41536666192725896</c:v>
                </c:pt>
                <c:pt idx="666">
                  <c:v>0.41559909436114767</c:v>
                </c:pt>
                <c:pt idx="667">
                  <c:v>0.4157579275910675</c:v>
                </c:pt>
                <c:pt idx="668">
                  <c:v>0.41600531783061356</c:v>
                </c:pt>
                <c:pt idx="669">
                  <c:v>0.41622061390224374</c:v>
                </c:pt>
                <c:pt idx="670">
                  <c:v>0.41646189210201801</c:v>
                </c:pt>
                <c:pt idx="671">
                  <c:v>0.41669218454505447</c:v>
                </c:pt>
                <c:pt idx="672">
                  <c:v>0.41702628656904456</c:v>
                </c:pt>
                <c:pt idx="673">
                  <c:v>0.4172670408137662</c:v>
                </c:pt>
                <c:pt idx="674">
                  <c:v>0.41738691277796175</c:v>
                </c:pt>
                <c:pt idx="675">
                  <c:v>0.41760097960669573</c:v>
                </c:pt>
                <c:pt idx="676">
                  <c:v>0.41793191487185571</c:v>
                </c:pt>
                <c:pt idx="677">
                  <c:v>0.41821048003762407</c:v>
                </c:pt>
                <c:pt idx="678">
                  <c:v>0.4184273060773846</c:v>
                </c:pt>
                <c:pt idx="679">
                  <c:v>0.41864285906824211</c:v>
                </c:pt>
                <c:pt idx="680">
                  <c:v>0.41882292274669314</c:v>
                </c:pt>
                <c:pt idx="681">
                  <c:v>0.41896271044356664</c:v>
                </c:pt>
                <c:pt idx="682">
                  <c:v>0.41914607600078641</c:v>
                </c:pt>
                <c:pt idx="683">
                  <c:v>0.41946360014511636</c:v>
                </c:pt>
                <c:pt idx="684">
                  <c:v>0.41988128878868231</c:v>
                </c:pt>
                <c:pt idx="685">
                  <c:v>0.42015765977809355</c:v>
                </c:pt>
                <c:pt idx="686">
                  <c:v>0.42034643209798689</c:v>
                </c:pt>
                <c:pt idx="687">
                  <c:v>0.42060254668049968</c:v>
                </c:pt>
                <c:pt idx="688">
                  <c:v>0.42076040485366778</c:v>
                </c:pt>
                <c:pt idx="689">
                  <c:v>0.42092040843121853</c:v>
                </c:pt>
                <c:pt idx="690">
                  <c:v>0.42116909128721858</c:v>
                </c:pt>
                <c:pt idx="691">
                  <c:v>0.42137737822940718</c:v>
                </c:pt>
                <c:pt idx="692">
                  <c:v>0.42161927689000733</c:v>
                </c:pt>
                <c:pt idx="693">
                  <c:v>0.42185903641894629</c:v>
                </c:pt>
                <c:pt idx="694">
                  <c:v>0.42209530492596997</c:v>
                </c:pt>
                <c:pt idx="695">
                  <c:v>0.42232294251947494</c:v>
                </c:pt>
                <c:pt idx="696">
                  <c:v>0.42258318823935631</c:v>
                </c:pt>
                <c:pt idx="697">
                  <c:v>0.42273096088187551</c:v>
                </c:pt>
                <c:pt idx="698">
                  <c:v>0.42298492168843027</c:v>
                </c:pt>
                <c:pt idx="699">
                  <c:v>0.42329791585239196</c:v>
                </c:pt>
                <c:pt idx="700">
                  <c:v>0.42350028929269085</c:v>
                </c:pt>
                <c:pt idx="701">
                  <c:v>0.42372241169243602</c:v>
                </c:pt>
                <c:pt idx="702">
                  <c:v>0.42393090332130418</c:v>
                </c:pt>
                <c:pt idx="703">
                  <c:v>0.42407625532085685</c:v>
                </c:pt>
                <c:pt idx="704">
                  <c:v>0.42423042318063531</c:v>
                </c:pt>
                <c:pt idx="705">
                  <c:v>0.4244200851219726</c:v>
                </c:pt>
                <c:pt idx="706">
                  <c:v>0.42464596428578244</c:v>
                </c:pt>
                <c:pt idx="707">
                  <c:v>0.42485743717531316</c:v>
                </c:pt>
                <c:pt idx="708">
                  <c:v>0.42507078603340392</c:v>
                </c:pt>
                <c:pt idx="709">
                  <c:v>0.42532373987481931</c:v>
                </c:pt>
                <c:pt idx="710">
                  <c:v>0.4255537651193127</c:v>
                </c:pt>
                <c:pt idx="711">
                  <c:v>0.42573497087525336</c:v>
                </c:pt>
                <c:pt idx="712">
                  <c:v>0.42588260219756807</c:v>
                </c:pt>
                <c:pt idx="713">
                  <c:v>0.42600291455632094</c:v>
                </c:pt>
                <c:pt idx="714">
                  <c:v>0.42616395536663831</c:v>
                </c:pt>
                <c:pt idx="715">
                  <c:v>0.42639341151862631</c:v>
                </c:pt>
                <c:pt idx="716">
                  <c:v>0.42659798993371401</c:v>
                </c:pt>
                <c:pt idx="717">
                  <c:v>0.42680359545114355</c:v>
                </c:pt>
                <c:pt idx="718">
                  <c:v>0.42702897815500257</c:v>
                </c:pt>
                <c:pt idx="719">
                  <c:v>0.4272015847955451</c:v>
                </c:pt>
                <c:pt idx="720">
                  <c:v>0.42735824441728365</c:v>
                </c:pt>
                <c:pt idx="721">
                  <c:v>0.42753459378277131</c:v>
                </c:pt>
                <c:pt idx="722">
                  <c:v>0.42774669813923188</c:v>
                </c:pt>
                <c:pt idx="723">
                  <c:v>0.42799589663008747</c:v>
                </c:pt>
                <c:pt idx="724">
                  <c:v>0.42824225615209804</c:v>
                </c:pt>
                <c:pt idx="725">
                  <c:v>0.42841320577131431</c:v>
                </c:pt>
                <c:pt idx="726">
                  <c:v>0.42863435731849497</c:v>
                </c:pt>
                <c:pt idx="727">
                  <c:v>0.42885617808883364</c:v>
                </c:pt>
                <c:pt idx="728">
                  <c:v>0.42902800146598102</c:v>
                </c:pt>
                <c:pt idx="729">
                  <c:v>0.42926457137477975</c:v>
                </c:pt>
                <c:pt idx="730">
                  <c:v>0.42950531538503495</c:v>
                </c:pt>
                <c:pt idx="731">
                  <c:v>0.42972454095518448</c:v>
                </c:pt>
                <c:pt idx="732">
                  <c:v>0.42994623834144036</c:v>
                </c:pt>
                <c:pt idx="733">
                  <c:v>0.43020983942103513</c:v>
                </c:pt>
                <c:pt idx="734">
                  <c:v>0.43047761171341348</c:v>
                </c:pt>
                <c:pt idx="735">
                  <c:v>0.43079008752202608</c:v>
                </c:pt>
                <c:pt idx="736">
                  <c:v>0.43104474247730934</c:v>
                </c:pt>
                <c:pt idx="737">
                  <c:v>0.43126572964174675</c:v>
                </c:pt>
                <c:pt idx="738">
                  <c:v>0.43154013239484229</c:v>
                </c:pt>
                <c:pt idx="739">
                  <c:v>0.43174411467306034</c:v>
                </c:pt>
                <c:pt idx="740">
                  <c:v>0.43196382265509298</c:v>
                </c:pt>
                <c:pt idx="741">
                  <c:v>0.43222405421403343</c:v>
                </c:pt>
                <c:pt idx="742">
                  <c:v>0.43249064699749579</c:v>
                </c:pt>
                <c:pt idx="743">
                  <c:v>0.43275821887739235</c:v>
                </c:pt>
                <c:pt idx="744">
                  <c:v>0.43305968919206644</c:v>
                </c:pt>
                <c:pt idx="745">
                  <c:v>0.43336221434479039</c:v>
                </c:pt>
                <c:pt idx="746">
                  <c:v>0.43366142515227235</c:v>
                </c:pt>
                <c:pt idx="747">
                  <c:v>0.4339743784147716</c:v>
                </c:pt>
                <c:pt idx="748">
                  <c:v>0.43429494076821107</c:v>
                </c:pt>
                <c:pt idx="749">
                  <c:v>0.43459622706939377</c:v>
                </c:pt>
                <c:pt idx="750">
                  <c:v>0.43489688465271703</c:v>
                </c:pt>
                <c:pt idx="751">
                  <c:v>0.43518724576659046</c:v>
                </c:pt>
                <c:pt idx="752">
                  <c:v>0.43545049042263023</c:v>
                </c:pt>
                <c:pt idx="753">
                  <c:v>0.43575919643483219</c:v>
                </c:pt>
                <c:pt idx="754">
                  <c:v>0.43611103532288126</c:v>
                </c:pt>
                <c:pt idx="755">
                  <c:v>0.4364131669939682</c:v>
                </c:pt>
                <c:pt idx="756">
                  <c:v>0.43668669518731945</c:v>
                </c:pt>
                <c:pt idx="757">
                  <c:v>0.43689976513582934</c:v>
                </c:pt>
                <c:pt idx="758">
                  <c:v>0.4371507741271487</c:v>
                </c:pt>
                <c:pt idx="759">
                  <c:v>0.43735320124617028</c:v>
                </c:pt>
                <c:pt idx="760">
                  <c:v>0.43763528148543479</c:v>
                </c:pt>
                <c:pt idx="761">
                  <c:v>0.43794277098258672</c:v>
                </c:pt>
                <c:pt idx="762">
                  <c:v>0.43825098682576041</c:v>
                </c:pt>
                <c:pt idx="763">
                  <c:v>0.43858257320452881</c:v>
                </c:pt>
                <c:pt idx="764">
                  <c:v>0.43887720280385284</c:v>
                </c:pt>
                <c:pt idx="765">
                  <c:v>0.43911301601157832</c:v>
                </c:pt>
                <c:pt idx="766">
                  <c:v>0.43932425817843956</c:v>
                </c:pt>
                <c:pt idx="767">
                  <c:v>0.4395240701136453</c:v>
                </c:pt>
                <c:pt idx="768">
                  <c:v>0.43973948798520296</c:v>
                </c:pt>
                <c:pt idx="769">
                  <c:v>0.43992297423974591</c:v>
                </c:pt>
                <c:pt idx="770">
                  <c:v>0.44012692813033999</c:v>
                </c:pt>
                <c:pt idx="771">
                  <c:v>0.44033557721899336</c:v>
                </c:pt>
                <c:pt idx="772">
                  <c:v>0.44050189449583121</c:v>
                </c:pt>
                <c:pt idx="773">
                  <c:v>0.44070533381936539</c:v>
                </c:pt>
                <c:pt idx="774">
                  <c:v>0.44097610494073897</c:v>
                </c:pt>
                <c:pt idx="775">
                  <c:v>0.44117789567410304</c:v>
                </c:pt>
                <c:pt idx="776">
                  <c:v>0.44134571630696889</c:v>
                </c:pt>
                <c:pt idx="777">
                  <c:v>0.44152547139384629</c:v>
                </c:pt>
                <c:pt idx="778">
                  <c:v>0.4416878913695686</c:v>
                </c:pt>
                <c:pt idx="779">
                  <c:v>0.44183142646515883</c:v>
                </c:pt>
                <c:pt idx="780">
                  <c:v>0.44201763145007361</c:v>
                </c:pt>
                <c:pt idx="781">
                  <c:v>0.44218561996064132</c:v>
                </c:pt>
                <c:pt idx="782">
                  <c:v>0.44232235443732276</c:v>
                </c:pt>
                <c:pt idx="783">
                  <c:v>0.44245194332421756</c:v>
                </c:pt>
                <c:pt idx="784">
                  <c:v>0.44256383459193804</c:v>
                </c:pt>
                <c:pt idx="785">
                  <c:v>0.44267318610152456</c:v>
                </c:pt>
                <c:pt idx="786">
                  <c:v>0.4428042750979056</c:v>
                </c:pt>
                <c:pt idx="787">
                  <c:v>0.44293375218874759</c:v>
                </c:pt>
                <c:pt idx="788">
                  <c:v>0.44308544516878995</c:v>
                </c:pt>
                <c:pt idx="789">
                  <c:v>0.44322777916865558</c:v>
                </c:pt>
                <c:pt idx="790">
                  <c:v>0.4433602105835201</c:v>
                </c:pt>
                <c:pt idx="791">
                  <c:v>0.4434763884690392</c:v>
                </c:pt>
                <c:pt idx="792">
                  <c:v>0.44359760607573689</c:v>
                </c:pt>
                <c:pt idx="793">
                  <c:v>0.44368050966002198</c:v>
                </c:pt>
                <c:pt idx="794">
                  <c:v>0.44373935918675461</c:v>
                </c:pt>
                <c:pt idx="795">
                  <c:v>0.44385303418070837</c:v>
                </c:pt>
                <c:pt idx="796">
                  <c:v>0.44394982843703956</c:v>
                </c:pt>
                <c:pt idx="797">
                  <c:v>0.44406222229492021</c:v>
                </c:pt>
                <c:pt idx="798">
                  <c:v>0.44417720801998145</c:v>
                </c:pt>
                <c:pt idx="799">
                  <c:v>0.4442992035920012</c:v>
                </c:pt>
                <c:pt idx="800">
                  <c:v>0.44441044482962955</c:v>
                </c:pt>
                <c:pt idx="801">
                  <c:v>0.44452890354403318</c:v>
                </c:pt>
                <c:pt idx="802">
                  <c:v>0.44468744573947383</c:v>
                </c:pt>
                <c:pt idx="803">
                  <c:v>0.44482623858671838</c:v>
                </c:pt>
                <c:pt idx="804">
                  <c:v>0.44495982204405915</c:v>
                </c:pt>
                <c:pt idx="805">
                  <c:v>0.44512806121687132</c:v>
                </c:pt>
                <c:pt idx="806">
                  <c:v>0.4452731844595213</c:v>
                </c:pt>
                <c:pt idx="807">
                  <c:v>0.44541679937067613</c:v>
                </c:pt>
                <c:pt idx="808">
                  <c:v>0.44557956544866623</c:v>
                </c:pt>
                <c:pt idx="809">
                  <c:v>0.44575720790401824</c:v>
                </c:pt>
                <c:pt idx="810">
                  <c:v>0.44592740295269429</c:v>
                </c:pt>
                <c:pt idx="811">
                  <c:v>0.44610285962399709</c:v>
                </c:pt>
                <c:pt idx="812">
                  <c:v>0.44628395292087902</c:v>
                </c:pt>
                <c:pt idx="813">
                  <c:v>0.44647998680077539</c:v>
                </c:pt>
                <c:pt idx="814">
                  <c:v>0.44666449528013891</c:v>
                </c:pt>
                <c:pt idx="815">
                  <c:v>0.44684633208803559</c:v>
                </c:pt>
                <c:pt idx="816">
                  <c:v>0.44702592132777502</c:v>
                </c:pt>
                <c:pt idx="817">
                  <c:v>0.44720239234219578</c:v>
                </c:pt>
                <c:pt idx="818">
                  <c:v>0.44738511170431189</c:v>
                </c:pt>
                <c:pt idx="819">
                  <c:v>0.44756712789705982</c:v>
                </c:pt>
                <c:pt idx="820">
                  <c:v>0.44776476065097603</c:v>
                </c:pt>
                <c:pt idx="821">
                  <c:v>0.44794433717698645</c:v>
                </c:pt>
                <c:pt idx="822">
                  <c:v>0.44810538799666966</c:v>
                </c:pt>
                <c:pt idx="823">
                  <c:v>0.44826771750612965</c:v>
                </c:pt>
                <c:pt idx="824">
                  <c:v>0.44843008231827386</c:v>
                </c:pt>
                <c:pt idx="825">
                  <c:v>0.44860198484605557</c:v>
                </c:pt>
                <c:pt idx="826">
                  <c:v>0.44877451369652066</c:v>
                </c:pt>
                <c:pt idx="827">
                  <c:v>0.44895083835494232</c:v>
                </c:pt>
                <c:pt idx="828">
                  <c:v>0.44912791542006847</c:v>
                </c:pt>
                <c:pt idx="829">
                  <c:v>0.44930697929267921</c:v>
                </c:pt>
                <c:pt idx="830">
                  <c:v>0.44949343718375029</c:v>
                </c:pt>
                <c:pt idx="831">
                  <c:v>0.44964568239352759</c:v>
                </c:pt>
                <c:pt idx="832">
                  <c:v>0.44980654067847298</c:v>
                </c:pt>
                <c:pt idx="833">
                  <c:v>0.44997990689283424</c:v>
                </c:pt>
                <c:pt idx="834">
                  <c:v>0.45013704811766692</c:v>
                </c:pt>
                <c:pt idx="835">
                  <c:v>0.45029604414146784</c:v>
                </c:pt>
                <c:pt idx="836">
                  <c:v>0.4504557624122294</c:v>
                </c:pt>
                <c:pt idx="837">
                  <c:v>0.45062614186751881</c:v>
                </c:pt>
                <c:pt idx="838">
                  <c:v>0.45079370372498007</c:v>
                </c:pt>
                <c:pt idx="839">
                  <c:v>0.4509575276130337</c:v>
                </c:pt>
                <c:pt idx="840">
                  <c:v>0.45113256653943162</c:v>
                </c:pt>
                <c:pt idx="841">
                  <c:v>0.45131093093834967</c:v>
                </c:pt>
                <c:pt idx="842">
                  <c:v>0.45146562989972921</c:v>
                </c:pt>
                <c:pt idx="843">
                  <c:v>0.45161385133067666</c:v>
                </c:pt>
                <c:pt idx="844">
                  <c:v>0.4517566592290212</c:v>
                </c:pt>
                <c:pt idx="845">
                  <c:v>0.45190839607165462</c:v>
                </c:pt>
                <c:pt idx="846">
                  <c:v>0.4520455855870214</c:v>
                </c:pt>
                <c:pt idx="847">
                  <c:v>0.45220471688938207</c:v>
                </c:pt>
                <c:pt idx="848">
                  <c:v>0.45236107340778969</c:v>
                </c:pt>
                <c:pt idx="849">
                  <c:v>0.45250494186746198</c:v>
                </c:pt>
                <c:pt idx="850">
                  <c:v>0.45264813819533023</c:v>
                </c:pt>
                <c:pt idx="851">
                  <c:v>0.45278518133433332</c:v>
                </c:pt>
                <c:pt idx="852">
                  <c:v>0.45293413424472262</c:v>
                </c:pt>
                <c:pt idx="853">
                  <c:v>0.45308609631444857</c:v>
                </c:pt>
                <c:pt idx="854">
                  <c:v>0.45322035111843895</c:v>
                </c:pt>
                <c:pt idx="855">
                  <c:v>0.45335713582751719</c:v>
                </c:pt>
                <c:pt idx="856">
                  <c:v>0.45348366791388139</c:v>
                </c:pt>
                <c:pt idx="857">
                  <c:v>0.45361771875863127</c:v>
                </c:pt>
                <c:pt idx="858">
                  <c:v>0.45377006254219082</c:v>
                </c:pt>
                <c:pt idx="859">
                  <c:v>0.45391241731725857</c:v>
                </c:pt>
                <c:pt idx="860">
                  <c:v>0.45405643030816972</c:v>
                </c:pt>
                <c:pt idx="861">
                  <c:v>0.45419283145176664</c:v>
                </c:pt>
                <c:pt idx="862">
                  <c:v>0.45432678574780577</c:v>
                </c:pt>
                <c:pt idx="863">
                  <c:v>0.45444125597526686</c:v>
                </c:pt>
                <c:pt idx="864">
                  <c:v>0.45455969948571856</c:v>
                </c:pt>
                <c:pt idx="865">
                  <c:v>0.45468087527436724</c:v>
                </c:pt>
                <c:pt idx="866">
                  <c:v>0.4547974031050675</c:v>
                </c:pt>
                <c:pt idx="867">
                  <c:v>0.45491289700842358</c:v>
                </c:pt>
                <c:pt idx="868">
                  <c:v>0.45502317583846708</c:v>
                </c:pt>
                <c:pt idx="869">
                  <c:v>0.45512903327071941</c:v>
                </c:pt>
                <c:pt idx="870">
                  <c:v>0.45522473940337216</c:v>
                </c:pt>
                <c:pt idx="871">
                  <c:v>0.45530537056789844</c:v>
                </c:pt>
                <c:pt idx="872">
                  <c:v>0.45539883069914255</c:v>
                </c:pt>
                <c:pt idx="873">
                  <c:v>0.45549034836958019</c:v>
                </c:pt>
                <c:pt idx="874">
                  <c:v>0.45558996616957986</c:v>
                </c:pt>
                <c:pt idx="875">
                  <c:v>0.45569958386432946</c:v>
                </c:pt>
                <c:pt idx="876">
                  <c:v>0.45580862184379223</c:v>
                </c:pt>
                <c:pt idx="877">
                  <c:v>0.45591757715843678</c:v>
                </c:pt>
                <c:pt idx="878">
                  <c:v>0.45603403051158625</c:v>
                </c:pt>
                <c:pt idx="879">
                  <c:v>0.45614866360850953</c:v>
                </c:pt>
                <c:pt idx="880">
                  <c:v>0.45627238294777483</c:v>
                </c:pt>
                <c:pt idx="881">
                  <c:v>0.45638788688857224</c:v>
                </c:pt>
                <c:pt idx="882">
                  <c:v>0.45649700387989278</c:v>
                </c:pt>
                <c:pt idx="883">
                  <c:v>0.45661014959715795</c:v>
                </c:pt>
                <c:pt idx="884">
                  <c:v>0.45672545386719127</c:v>
                </c:pt>
                <c:pt idx="885">
                  <c:v>0.45683102413544452</c:v>
                </c:pt>
                <c:pt idx="886">
                  <c:v>0.45693524866214258</c:v>
                </c:pt>
                <c:pt idx="887">
                  <c:v>0.45705887857335675</c:v>
                </c:pt>
                <c:pt idx="888">
                  <c:v>0.45718279939688999</c:v>
                </c:pt>
                <c:pt idx="889">
                  <c:v>0.45729404978854182</c:v>
                </c:pt>
                <c:pt idx="890">
                  <c:v>0.4573965717518273</c:v>
                </c:pt>
                <c:pt idx="891">
                  <c:v>0.45748923362070365</c:v>
                </c:pt>
                <c:pt idx="892">
                  <c:v>0.45758126885142519</c:v>
                </c:pt>
                <c:pt idx="893">
                  <c:v>0.45767134233031875</c:v>
                </c:pt>
                <c:pt idx="894">
                  <c:v>0.45777559610905122</c:v>
                </c:pt>
                <c:pt idx="895">
                  <c:v>0.45787847687435934</c:v>
                </c:pt>
                <c:pt idx="896">
                  <c:v>0.45798050102583837</c:v>
                </c:pt>
                <c:pt idx="897">
                  <c:v>0.45808322036426147</c:v>
                </c:pt>
                <c:pt idx="898">
                  <c:v>0.45820041307208359</c:v>
                </c:pt>
                <c:pt idx="899">
                  <c:v>0.45834527816352272</c:v>
                </c:pt>
                <c:pt idx="900">
                  <c:v>0.45846179350190003</c:v>
                </c:pt>
                <c:pt idx="901">
                  <c:v>0.45857154618629475</c:v>
                </c:pt>
                <c:pt idx="902">
                  <c:v>0.4586869426077807</c:v>
                </c:pt>
                <c:pt idx="903">
                  <c:v>0.45879005842437209</c:v>
                </c:pt>
                <c:pt idx="904">
                  <c:v>0.45889173709656578</c:v>
                </c:pt>
                <c:pt idx="905">
                  <c:v>0.45902483352282514</c:v>
                </c:pt>
                <c:pt idx="906">
                  <c:v>0.45913967333080241</c:v>
                </c:pt>
                <c:pt idx="907">
                  <c:v>0.45924082133460287</c:v>
                </c:pt>
                <c:pt idx="908">
                  <c:v>0.45934247854923954</c:v>
                </c:pt>
                <c:pt idx="909">
                  <c:v>0.45944028992898517</c:v>
                </c:pt>
                <c:pt idx="910">
                  <c:v>0.45955599856720264</c:v>
                </c:pt>
                <c:pt idx="911">
                  <c:v>0.45966519689300966</c:v>
                </c:pt>
                <c:pt idx="912">
                  <c:v>0.45978232882648101</c:v>
                </c:pt>
                <c:pt idx="913">
                  <c:v>0.45990020080390148</c:v>
                </c:pt>
                <c:pt idx="914">
                  <c:v>0.46002063761226791</c:v>
                </c:pt>
                <c:pt idx="915">
                  <c:v>0.46012171576899158</c:v>
                </c:pt>
                <c:pt idx="916">
                  <c:v>0.46022297749393165</c:v>
                </c:pt>
                <c:pt idx="917">
                  <c:v>0.46031050357769993</c:v>
                </c:pt>
                <c:pt idx="918">
                  <c:v>0.46036998311711658</c:v>
                </c:pt>
                <c:pt idx="919">
                  <c:v>0.46046724688373047</c:v>
                </c:pt>
                <c:pt idx="920">
                  <c:v>0.46056509442301258</c:v>
                </c:pt>
                <c:pt idx="921">
                  <c:v>0.46065940389141308</c:v>
                </c:pt>
                <c:pt idx="922">
                  <c:v>0.46077512311187085</c:v>
                </c:pt>
                <c:pt idx="923">
                  <c:v>0.46087515669133744</c:v>
                </c:pt>
                <c:pt idx="924">
                  <c:v>0.46096365738690909</c:v>
                </c:pt>
                <c:pt idx="925">
                  <c:v>0.46103904211575508</c:v>
                </c:pt>
                <c:pt idx="926">
                  <c:v>0.46112579694298078</c:v>
                </c:pt>
                <c:pt idx="927">
                  <c:v>0.46120854657953542</c:v>
                </c:pt>
                <c:pt idx="928">
                  <c:v>0.46129443245300622</c:v>
                </c:pt>
                <c:pt idx="929">
                  <c:v>0.46139980285670479</c:v>
                </c:pt>
                <c:pt idx="930">
                  <c:v>0.46149579486117859</c:v>
                </c:pt>
                <c:pt idx="931">
                  <c:v>0.46157440547801376</c:v>
                </c:pt>
                <c:pt idx="932">
                  <c:v>0.46165869738024895</c:v>
                </c:pt>
                <c:pt idx="933">
                  <c:v>0.46172552503914471</c:v>
                </c:pt>
                <c:pt idx="934">
                  <c:v>0.46179162892194348</c:v>
                </c:pt>
                <c:pt idx="935">
                  <c:v>0.46187787469164965</c:v>
                </c:pt>
                <c:pt idx="936">
                  <c:v>0.46195671461679894</c:v>
                </c:pt>
                <c:pt idx="937">
                  <c:v>0.46203643430861296</c:v>
                </c:pt>
                <c:pt idx="938">
                  <c:v>0.46210824352175867</c:v>
                </c:pt>
                <c:pt idx="939">
                  <c:v>0.46217670318422938</c:v>
                </c:pt>
                <c:pt idx="940">
                  <c:v>0.46222979125784819</c:v>
                </c:pt>
                <c:pt idx="941">
                  <c:v>0.46228189836359085</c:v>
                </c:pt>
                <c:pt idx="942">
                  <c:v>0.46233307154328535</c:v>
                </c:pt>
                <c:pt idx="943">
                  <c:v>0.46237507908030223</c:v>
                </c:pt>
                <c:pt idx="944">
                  <c:v>0.46241023036428636</c:v>
                </c:pt>
                <c:pt idx="945">
                  <c:v>0.462448794411846</c:v>
                </c:pt>
                <c:pt idx="946">
                  <c:v>0.46248073674017576</c:v>
                </c:pt>
                <c:pt idx="947">
                  <c:v>0.46251570054292507</c:v>
                </c:pt>
                <c:pt idx="948">
                  <c:v>0.46254826183227743</c:v>
                </c:pt>
                <c:pt idx="949">
                  <c:v>0.46255247936768779</c:v>
                </c:pt>
                <c:pt idx="950">
                  <c:v>0.46255723326247361</c:v>
                </c:pt>
                <c:pt idx="951">
                  <c:v>0.46256444223243126</c:v>
                </c:pt>
                <c:pt idx="952">
                  <c:v>0.46255301382957464</c:v>
                </c:pt>
                <c:pt idx="953">
                  <c:v>0.46256793182148753</c:v>
                </c:pt>
                <c:pt idx="954">
                  <c:v>0.46257969172915453</c:v>
                </c:pt>
                <c:pt idx="955">
                  <c:v>0.4625715116531694</c:v>
                </c:pt>
                <c:pt idx="956">
                  <c:v>0.46258313276793395</c:v>
                </c:pt>
                <c:pt idx="957">
                  <c:v>0.46261162012017193</c:v>
                </c:pt>
                <c:pt idx="958">
                  <c:v>0.4626485376264407</c:v>
                </c:pt>
                <c:pt idx="959">
                  <c:v>0.46270660091641219</c:v>
                </c:pt>
                <c:pt idx="960">
                  <c:v>0.46275717864447241</c:v>
                </c:pt>
                <c:pt idx="961">
                  <c:v>0.46280738914316605</c:v>
                </c:pt>
                <c:pt idx="962">
                  <c:v>0.46286794797098224</c:v>
                </c:pt>
                <c:pt idx="963">
                  <c:v>0.4629342089326422</c:v>
                </c:pt>
                <c:pt idx="964">
                  <c:v>0.46301307402066111</c:v>
                </c:pt>
                <c:pt idx="965">
                  <c:v>0.46310907546087282</c:v>
                </c:pt>
                <c:pt idx="966">
                  <c:v>0.46320613241847236</c:v>
                </c:pt>
                <c:pt idx="967">
                  <c:v>0.46329744439020448</c:v>
                </c:pt>
                <c:pt idx="968">
                  <c:v>0.46343033097162384</c:v>
                </c:pt>
                <c:pt idx="969">
                  <c:v>0.46358224832483308</c:v>
                </c:pt>
                <c:pt idx="970">
                  <c:v>0.4637337717162337</c:v>
                </c:pt>
                <c:pt idx="971">
                  <c:v>0.46391331114306605</c:v>
                </c:pt>
                <c:pt idx="972">
                  <c:v>0.46410192487554297</c:v>
                </c:pt>
                <c:pt idx="973">
                  <c:v>0.4642716130304021</c:v>
                </c:pt>
                <c:pt idx="974">
                  <c:v>0.46444452424733518</c:v>
                </c:pt>
                <c:pt idx="975">
                  <c:v>0.46461697167304622</c:v>
                </c:pt>
                <c:pt idx="976">
                  <c:v>0.4647862120576553</c:v>
                </c:pt>
                <c:pt idx="977">
                  <c:v>0.46498071613970238</c:v>
                </c:pt>
                <c:pt idx="978">
                  <c:v>0.46517943842703519</c:v>
                </c:pt>
                <c:pt idx="979">
                  <c:v>0.46536306518091203</c:v>
                </c:pt>
                <c:pt idx="980">
                  <c:v>0.4655717651558397</c:v>
                </c:pt>
                <c:pt idx="981">
                  <c:v>0.46575365161644661</c:v>
                </c:pt>
                <c:pt idx="982">
                  <c:v>0.46592712798416008</c:v>
                </c:pt>
                <c:pt idx="983">
                  <c:v>0.46609628098587547</c:v>
                </c:pt>
                <c:pt idx="984">
                  <c:v>0.466238577772567</c:v>
                </c:pt>
                <c:pt idx="985">
                  <c:v>0.466373799651634</c:v>
                </c:pt>
                <c:pt idx="986">
                  <c:v>0.46650767390250641</c:v>
                </c:pt>
                <c:pt idx="987">
                  <c:v>0.46662778417065631</c:v>
                </c:pt>
                <c:pt idx="988">
                  <c:v>0.46674240801241978</c:v>
                </c:pt>
                <c:pt idx="989">
                  <c:v>0.46686297462848492</c:v>
                </c:pt>
                <c:pt idx="990">
                  <c:v>0.4670007951337582</c:v>
                </c:pt>
                <c:pt idx="991">
                  <c:v>0.46711864669993775</c:v>
                </c:pt>
                <c:pt idx="992">
                  <c:v>0.4672382136665198</c:v>
                </c:pt>
                <c:pt idx="993">
                  <c:v>0.46734027200142658</c:v>
                </c:pt>
                <c:pt idx="994">
                  <c:v>0.46739075914181544</c:v>
                </c:pt>
                <c:pt idx="995">
                  <c:v>0.46740117864916098</c:v>
                </c:pt>
                <c:pt idx="996">
                  <c:v>0.46743180989777328</c:v>
                </c:pt>
                <c:pt idx="997">
                  <c:v>0.4674460522278458</c:v>
                </c:pt>
                <c:pt idx="998">
                  <c:v>0.4674708068090474</c:v>
                </c:pt>
                <c:pt idx="999">
                  <c:v>0.46750961664139773</c:v>
                </c:pt>
                <c:pt idx="1000">
                  <c:v>0.46753198208821933</c:v>
                </c:pt>
                <c:pt idx="1001">
                  <c:v>0.46753590547879481</c:v>
                </c:pt>
                <c:pt idx="1002">
                  <c:v>0.4675530439163742</c:v>
                </c:pt>
                <c:pt idx="1003">
                  <c:v>0.46757658152875292</c:v>
                </c:pt>
                <c:pt idx="1004">
                  <c:v>0.46756265291474747</c:v>
                </c:pt>
                <c:pt idx="1005">
                  <c:v>0.46755085199016683</c:v>
                </c:pt>
                <c:pt idx="1006">
                  <c:v>0.46751463865802084</c:v>
                </c:pt>
                <c:pt idx="1007">
                  <c:v>0.46747112131262947</c:v>
                </c:pt>
                <c:pt idx="1008">
                  <c:v>0.46743191506111986</c:v>
                </c:pt>
                <c:pt idx="1009">
                  <c:v>0.4673833845483566</c:v>
                </c:pt>
                <c:pt idx="1010">
                  <c:v>0.46734379462064563</c:v>
                </c:pt>
                <c:pt idx="1011">
                  <c:v>0.46726447474625532</c:v>
                </c:pt>
                <c:pt idx="1012">
                  <c:v>0.46716545033671136</c:v>
                </c:pt>
                <c:pt idx="1013">
                  <c:v>0.46706096587807022</c:v>
                </c:pt>
                <c:pt idx="1014">
                  <c:v>0.46695953998918238</c:v>
                </c:pt>
                <c:pt idx="1015">
                  <c:v>0.46682790540414326</c:v>
                </c:pt>
                <c:pt idx="1016">
                  <c:v>0.46668119786635032</c:v>
                </c:pt>
                <c:pt idx="1017">
                  <c:v>0.46650484016705601</c:v>
                </c:pt>
                <c:pt idx="1018">
                  <c:v>0.46627333416220651</c:v>
                </c:pt>
                <c:pt idx="1019">
                  <c:v>0.46603781052673665</c:v>
                </c:pt>
                <c:pt idx="1020">
                  <c:v>0.46577920603627637</c:v>
                </c:pt>
                <c:pt idx="1021">
                  <c:v>0.46548655546004208</c:v>
                </c:pt>
                <c:pt idx="1022">
                  <c:v>0.46519580819103973</c:v>
                </c:pt>
                <c:pt idx="1023">
                  <c:v>0.46485311087447539</c:v>
                </c:pt>
                <c:pt idx="1024">
                  <c:v>0.46449621771312194</c:v>
                </c:pt>
                <c:pt idx="1025">
                  <c:v>0.46411111553801598</c:v>
                </c:pt>
                <c:pt idx="1026">
                  <c:v>0.46366024083107948</c:v>
                </c:pt>
                <c:pt idx="1027">
                  <c:v>0.46319118512335572</c:v>
                </c:pt>
                <c:pt idx="1028">
                  <c:v>0.46264653657586702</c:v>
                </c:pt>
                <c:pt idx="1029">
                  <c:v>0.46204226825477762</c:v>
                </c:pt>
                <c:pt idx="1030">
                  <c:v>0.46139337264016972</c:v>
                </c:pt>
                <c:pt idx="1031">
                  <c:v>0.46065961334943689</c:v>
                </c:pt>
                <c:pt idx="1032">
                  <c:v>0.45989633834169835</c:v>
                </c:pt>
                <c:pt idx="1033">
                  <c:v>0.45909616979754375</c:v>
                </c:pt>
                <c:pt idx="1034">
                  <c:v>0.45825042421228862</c:v>
                </c:pt>
                <c:pt idx="1035">
                  <c:v>0.45736144648959209</c:v>
                </c:pt>
                <c:pt idx="1036">
                  <c:v>0.45642846305388057</c:v>
                </c:pt>
                <c:pt idx="1037">
                  <c:v>0.45543603252997483</c:v>
                </c:pt>
                <c:pt idx="1038">
                  <c:v>0.45439963470786576</c:v>
                </c:pt>
                <c:pt idx="1039">
                  <c:v>0.4533140294146823</c:v>
                </c:pt>
                <c:pt idx="1040">
                  <c:v>0.45222981187938854</c:v>
                </c:pt>
                <c:pt idx="1041">
                  <c:v>0.45112223596120193</c:v>
                </c:pt>
                <c:pt idx="1042">
                  <c:v>0.44997183328894796</c:v>
                </c:pt>
                <c:pt idx="1043">
                  <c:v>0.44879436228844044</c:v>
                </c:pt>
                <c:pt idx="1044">
                  <c:v>0.44762927720675777</c:v>
                </c:pt>
                <c:pt idx="1045">
                  <c:v>0.44641977460161236</c:v>
                </c:pt>
                <c:pt idx="1046">
                  <c:v>0.44519733236169662</c:v>
                </c:pt>
                <c:pt idx="1047">
                  <c:v>0.44396870266973415</c:v>
                </c:pt>
                <c:pt idx="1048">
                  <c:v>0.4427022275395327</c:v>
                </c:pt>
                <c:pt idx="1049">
                  <c:v>0.44144621070050821</c:v>
                </c:pt>
                <c:pt idx="1050">
                  <c:v>0.44017836840054581</c:v>
                </c:pt>
                <c:pt idx="1051">
                  <c:v>0.43891878714098237</c:v>
                </c:pt>
                <c:pt idx="1052">
                  <c:v>0.43766191755762068</c:v>
                </c:pt>
                <c:pt idx="1053">
                  <c:v>0.4364249869526014</c:v>
                </c:pt>
                <c:pt idx="1054">
                  <c:v>0.4351686440490945</c:v>
                </c:pt>
                <c:pt idx="1055">
                  <c:v>0.4339606638083513</c:v>
                </c:pt>
                <c:pt idx="1056">
                  <c:v>0.43272556141335189</c:v>
                </c:pt>
                <c:pt idx="1057">
                  <c:v>0.43160226317568434</c:v>
                </c:pt>
                <c:pt idx="1058">
                  <c:v>0.43048061240752311</c:v>
                </c:pt>
                <c:pt idx="1059">
                  <c:v>0.42951164495953975</c:v>
                </c:pt>
                <c:pt idx="1060">
                  <c:v>0.4286334051608951</c:v>
                </c:pt>
                <c:pt idx="1061">
                  <c:v>0.42792014450562837</c:v>
                </c:pt>
                <c:pt idx="1062">
                  <c:v>0.427371234996132</c:v>
                </c:pt>
                <c:pt idx="1063">
                  <c:v>0.42699673959284895</c:v>
                </c:pt>
                <c:pt idx="1064">
                  <c:v>0.42684112164848131</c:v>
                </c:pt>
                <c:pt idx="1065">
                  <c:v>0.42688363526987888</c:v>
                </c:pt>
                <c:pt idx="1066">
                  <c:v>0.42710446383615791</c:v>
                </c:pt>
                <c:pt idx="1067">
                  <c:v>0.42749964497230791</c:v>
                </c:pt>
                <c:pt idx="1068">
                  <c:v>0.42805719991678814</c:v>
                </c:pt>
                <c:pt idx="1069">
                  <c:v>0.4287191024948262</c:v>
                </c:pt>
                <c:pt idx="1070">
                  <c:v>0.42943250239697833</c:v>
                </c:pt>
                <c:pt idx="1071">
                  <c:v>0.43027396801299717</c:v>
                </c:pt>
                <c:pt idx="1072">
                  <c:v>0.43110474671018667</c:v>
                </c:pt>
                <c:pt idx="1073">
                  <c:v>0.43201294607589147</c:v>
                </c:pt>
                <c:pt idx="1074">
                  <c:v>0.43288824540643417</c:v>
                </c:pt>
                <c:pt idx="1075">
                  <c:v>0.43379284277889801</c:v>
                </c:pt>
                <c:pt idx="1076">
                  <c:v>0.43465420465622712</c:v>
                </c:pt>
                <c:pt idx="1077">
                  <c:v>0.43549013975191814</c:v>
                </c:pt>
                <c:pt idx="1078">
                  <c:v>0.43630302373294366</c:v>
                </c:pt>
                <c:pt idx="1079">
                  <c:v>0.43709065281875509</c:v>
                </c:pt>
                <c:pt idx="1080">
                  <c:v>0.43787017903757458</c:v>
                </c:pt>
                <c:pt idx="1081">
                  <c:v>0.43862405185405851</c:v>
                </c:pt>
                <c:pt idx="1082">
                  <c:v>0.43938041433484482</c:v>
                </c:pt>
                <c:pt idx="1083">
                  <c:v>0.44012729835537012</c:v>
                </c:pt>
                <c:pt idx="1084">
                  <c:v>0.44085492980709146</c:v>
                </c:pt>
                <c:pt idx="1085">
                  <c:v>0.44158224619354081</c:v>
                </c:pt>
                <c:pt idx="1086">
                  <c:v>0.44227690608715992</c:v>
                </c:pt>
                <c:pt idx="1087">
                  <c:v>0.44294364262071867</c:v>
                </c:pt>
                <c:pt idx="1088">
                  <c:v>0.44359312979822402</c:v>
                </c:pt>
                <c:pt idx="1089">
                  <c:v>0.44420299282491849</c:v>
                </c:pt>
                <c:pt idx="1090">
                  <c:v>0.44479517754620712</c:v>
                </c:pt>
                <c:pt idx="1091">
                  <c:v>0.44536620282205569</c:v>
                </c:pt>
                <c:pt idx="1092">
                  <c:v>0.44591823365046707</c:v>
                </c:pt>
                <c:pt idx="1093">
                  <c:v>0.44642662914041881</c:v>
                </c:pt>
                <c:pt idx="1094">
                  <c:v>0.44690841515934077</c:v>
                </c:pt>
                <c:pt idx="1095">
                  <c:v>0.44736204916886235</c:v>
                </c:pt>
                <c:pt idx="1096">
                  <c:v>0.44779156460838254</c:v>
                </c:pt>
                <c:pt idx="1097">
                  <c:v>0.44819633049911389</c:v>
                </c:pt>
                <c:pt idx="1098">
                  <c:v>0.44857690750808427</c:v>
                </c:pt>
                <c:pt idx="1099">
                  <c:v>0.448933096375774</c:v>
                </c:pt>
                <c:pt idx="1100">
                  <c:v>0.44924938879633641</c:v>
                </c:pt>
                <c:pt idx="1101">
                  <c:v>0.44955093555148062</c:v>
                </c:pt>
                <c:pt idx="1102">
                  <c:v>0.44984168629841875</c:v>
                </c:pt>
                <c:pt idx="1103">
                  <c:v>0.45010359330211075</c:v>
                </c:pt>
                <c:pt idx="1104">
                  <c:v>0.45034537897116939</c:v>
                </c:pt>
                <c:pt idx="1105">
                  <c:v>0.45057320666854822</c:v>
                </c:pt>
                <c:pt idx="1106">
                  <c:v>0.45077689650501357</c:v>
                </c:pt>
                <c:pt idx="1107">
                  <c:v>0.45097753346776309</c:v>
                </c:pt>
                <c:pt idx="1108">
                  <c:v>0.45117989156455957</c:v>
                </c:pt>
                <c:pt idx="1109">
                  <c:v>0.45137648907062911</c:v>
                </c:pt>
                <c:pt idx="1110">
                  <c:v>0.45157014685269803</c:v>
                </c:pt>
                <c:pt idx="1111">
                  <c:v>0.45176073202181088</c:v>
                </c:pt>
                <c:pt idx="1112">
                  <c:v>0.45196658988383048</c:v>
                </c:pt>
                <c:pt idx="1113">
                  <c:v>0.45218055742880442</c:v>
                </c:pt>
                <c:pt idx="1114">
                  <c:v>0.45240487148388892</c:v>
                </c:pt>
                <c:pt idx="1115">
                  <c:v>0.45266691767521539</c:v>
                </c:pt>
                <c:pt idx="1116">
                  <c:v>0.45293125502359982</c:v>
                </c:pt>
                <c:pt idx="1117">
                  <c:v>0.4531969214709668</c:v>
                </c:pt>
                <c:pt idx="1118">
                  <c:v>0.45349077483528372</c:v>
                </c:pt>
                <c:pt idx="1119">
                  <c:v>0.45379318129057361</c:v>
                </c:pt>
                <c:pt idx="1120">
                  <c:v>0.45410661660710333</c:v>
                </c:pt>
                <c:pt idx="1121">
                  <c:v>0.45445600109803613</c:v>
                </c:pt>
                <c:pt idx="1122">
                  <c:v>0.45479661369855284</c:v>
                </c:pt>
                <c:pt idx="1123">
                  <c:v>0.45513569991875652</c:v>
                </c:pt>
                <c:pt idx="1124">
                  <c:v>0.4554918326241324</c:v>
                </c:pt>
                <c:pt idx="1125">
                  <c:v>0.45583901791812043</c:v>
                </c:pt>
                <c:pt idx="1126">
                  <c:v>0.45621103218922104</c:v>
                </c:pt>
                <c:pt idx="1127">
                  <c:v>0.45661385915315061</c:v>
                </c:pt>
                <c:pt idx="1128">
                  <c:v>0.45700244273049145</c:v>
                </c:pt>
                <c:pt idx="1129">
                  <c:v>0.45737688990243885</c:v>
                </c:pt>
                <c:pt idx="1130">
                  <c:v>0.45774233128101588</c:v>
                </c:pt>
                <c:pt idx="1131">
                  <c:v>0.45808741266572861</c:v>
                </c:pt>
                <c:pt idx="1132">
                  <c:v>0.45842121183734791</c:v>
                </c:pt>
                <c:pt idx="1133">
                  <c:v>0.45875927098942298</c:v>
                </c:pt>
                <c:pt idx="1134">
                  <c:v>0.4591125668206984</c:v>
                </c:pt>
                <c:pt idx="1135">
                  <c:v>0.45945691096236202</c:v>
                </c:pt>
                <c:pt idx="1136">
                  <c:v>0.45979298270449842</c:v>
                </c:pt>
                <c:pt idx="1137">
                  <c:v>0.46012764622580155</c:v>
                </c:pt>
                <c:pt idx="1138">
                  <c:v>0.46045499352951214</c:v>
                </c:pt>
                <c:pt idx="1139">
                  <c:v>0.46077834304201915</c:v>
                </c:pt>
                <c:pt idx="1140">
                  <c:v>0.4610994590742743</c:v>
                </c:pt>
                <c:pt idx="1141">
                  <c:v>0.46140841724784137</c:v>
                </c:pt>
                <c:pt idx="1142">
                  <c:v>0.46170966693130833</c:v>
                </c:pt>
                <c:pt idx="1143">
                  <c:v>0.46200039951304933</c:v>
                </c:pt>
                <c:pt idx="1144">
                  <c:v>0.46228101571310543</c:v>
                </c:pt>
                <c:pt idx="1145">
                  <c:v>0.46256794608000068</c:v>
                </c:pt>
                <c:pt idx="1146">
                  <c:v>0.46284558016004734</c:v>
                </c:pt>
                <c:pt idx="1147">
                  <c:v>0.46313065726889174</c:v>
                </c:pt>
                <c:pt idx="1148">
                  <c:v>0.46341817940347774</c:v>
                </c:pt>
                <c:pt idx="1149">
                  <c:v>0.46369101383921368</c:v>
                </c:pt>
                <c:pt idx="1150">
                  <c:v>0.46396165685167262</c:v>
                </c:pt>
                <c:pt idx="1151">
                  <c:v>0.46423675796355096</c:v>
                </c:pt>
                <c:pt idx="1152">
                  <c:v>0.46449572178004939</c:v>
                </c:pt>
                <c:pt idx="1153">
                  <c:v>0.46474768022495699</c:v>
                </c:pt>
                <c:pt idx="1154">
                  <c:v>0.46502002893157623</c:v>
                </c:pt>
                <c:pt idx="1155">
                  <c:v>0.46528773635127102</c:v>
                </c:pt>
                <c:pt idx="1156">
                  <c:v>0.46555485426384452</c:v>
                </c:pt>
                <c:pt idx="1157">
                  <c:v>0.46585404303592021</c:v>
                </c:pt>
                <c:pt idx="1158">
                  <c:v>0.46611788331460208</c:v>
                </c:pt>
                <c:pt idx="1159">
                  <c:v>0.46636205680875936</c:v>
                </c:pt>
                <c:pt idx="1160">
                  <c:v>0.46661381904600868</c:v>
                </c:pt>
                <c:pt idx="1161">
                  <c:v>0.46684007771051045</c:v>
                </c:pt>
                <c:pt idx="1162">
                  <c:v>0.46706748515233903</c:v>
                </c:pt>
                <c:pt idx="1163">
                  <c:v>0.4672872327448454</c:v>
                </c:pt>
                <c:pt idx="1164">
                  <c:v>0.46751621946713512</c:v>
                </c:pt>
                <c:pt idx="1165">
                  <c:v>0.4677477043833409</c:v>
                </c:pt>
                <c:pt idx="1166">
                  <c:v>0.46797521650998758</c:v>
                </c:pt>
                <c:pt idx="1167">
                  <c:v>0.46820454760902158</c:v>
                </c:pt>
                <c:pt idx="1168">
                  <c:v>0.46843321265208865</c:v>
                </c:pt>
                <c:pt idx="1169">
                  <c:v>0.46865761014458635</c:v>
                </c:pt>
                <c:pt idx="1170">
                  <c:v>0.46886876882973733</c:v>
                </c:pt>
                <c:pt idx="1171">
                  <c:v>0.46907281150659075</c:v>
                </c:pt>
                <c:pt idx="1172">
                  <c:v>0.46929035977706257</c:v>
                </c:pt>
                <c:pt idx="1173">
                  <c:v>0.46949694676144899</c:v>
                </c:pt>
                <c:pt idx="1174">
                  <c:v>0.46969902649522205</c:v>
                </c:pt>
                <c:pt idx="1175">
                  <c:v>0.46991032577380842</c:v>
                </c:pt>
                <c:pt idx="1176">
                  <c:v>0.47010816048066412</c:v>
                </c:pt>
                <c:pt idx="1177">
                  <c:v>0.47031069679260201</c:v>
                </c:pt>
                <c:pt idx="1178">
                  <c:v>0.47052054320380227</c:v>
                </c:pt>
                <c:pt idx="1179">
                  <c:v>0.47071275109105443</c:v>
                </c:pt>
                <c:pt idx="1180">
                  <c:v>0.47090462885509227</c:v>
                </c:pt>
                <c:pt idx="1181">
                  <c:v>0.47109658131811755</c:v>
                </c:pt>
                <c:pt idx="1182">
                  <c:v>0.47128663652794556</c:v>
                </c:pt>
                <c:pt idx="1183">
                  <c:v>0.47149299568090752</c:v>
                </c:pt>
                <c:pt idx="1184">
                  <c:v>0.47170319730464322</c:v>
                </c:pt>
                <c:pt idx="1185">
                  <c:v>0.47190495454685871</c:v>
                </c:pt>
                <c:pt idx="1186">
                  <c:v>0.47211030180493574</c:v>
                </c:pt>
                <c:pt idx="1187">
                  <c:v>0.47229763058574409</c:v>
                </c:pt>
                <c:pt idx="1188">
                  <c:v>0.47247825187974035</c:v>
                </c:pt>
                <c:pt idx="1189">
                  <c:v>0.47265861410422239</c:v>
                </c:pt>
                <c:pt idx="1190">
                  <c:v>0.47282124285831423</c:v>
                </c:pt>
                <c:pt idx="1191">
                  <c:v>0.47299476557110265</c:v>
                </c:pt>
                <c:pt idx="1192">
                  <c:v>0.47316816985640403</c:v>
                </c:pt>
                <c:pt idx="1193">
                  <c:v>0.47335206730911294</c:v>
                </c:pt>
                <c:pt idx="1194">
                  <c:v>0.47355322506763969</c:v>
                </c:pt>
                <c:pt idx="1195">
                  <c:v>0.47373094058318288</c:v>
                </c:pt>
                <c:pt idx="1196">
                  <c:v>0.4739116219758493</c:v>
                </c:pt>
                <c:pt idx="1197">
                  <c:v>0.47409636640514236</c:v>
                </c:pt>
                <c:pt idx="1198">
                  <c:v>0.47426024841692271</c:v>
                </c:pt>
                <c:pt idx="1199">
                  <c:v>0.47444172077005681</c:v>
                </c:pt>
                <c:pt idx="1200">
                  <c:v>0.47462919752268035</c:v>
                </c:pt>
                <c:pt idx="1201">
                  <c:v>0.47478267178754585</c:v>
                </c:pt>
                <c:pt idx="1202">
                  <c:v>0.47492290136649679</c:v>
                </c:pt>
                <c:pt idx="1203">
                  <c:v>0.47507418677958196</c:v>
                </c:pt>
                <c:pt idx="1204">
                  <c:v>0.47521564553927625</c:v>
                </c:pt>
                <c:pt idx="1205">
                  <c:v>0.47538255551056752</c:v>
                </c:pt>
                <c:pt idx="1206">
                  <c:v>0.47557482867919409</c:v>
                </c:pt>
                <c:pt idx="1207">
                  <c:v>0.4757770568794682</c:v>
                </c:pt>
                <c:pt idx="1208">
                  <c:v>0.47595199854423909</c:v>
                </c:pt>
                <c:pt idx="1209">
                  <c:v>0.47612864836093677</c:v>
                </c:pt>
                <c:pt idx="1210">
                  <c:v>0.47627534651903974</c:v>
                </c:pt>
                <c:pt idx="1211">
                  <c:v>0.47640483828852537</c:v>
                </c:pt>
                <c:pt idx="1212">
                  <c:v>0.47656197102736403</c:v>
                </c:pt>
                <c:pt idx="1213">
                  <c:v>0.47671516304960848</c:v>
                </c:pt>
                <c:pt idx="1214">
                  <c:v>0.47686022729585997</c:v>
                </c:pt>
                <c:pt idx="1215">
                  <c:v>0.47701312362898518</c:v>
                </c:pt>
                <c:pt idx="1216">
                  <c:v>0.47716103202194393</c:v>
                </c:pt>
                <c:pt idx="1217">
                  <c:v>0.47729555453686107</c:v>
                </c:pt>
                <c:pt idx="1218">
                  <c:v>0.47744436804035445</c:v>
                </c:pt>
                <c:pt idx="1219">
                  <c:v>0.47758529263132771</c:v>
                </c:pt>
                <c:pt idx="1220">
                  <c:v>0.47772664358958555</c:v>
                </c:pt>
                <c:pt idx="1221">
                  <c:v>0.4778790499101368</c:v>
                </c:pt>
                <c:pt idx="1222">
                  <c:v>0.47803939341671314</c:v>
                </c:pt>
                <c:pt idx="1223">
                  <c:v>0.47821266193980883</c:v>
                </c:pt>
                <c:pt idx="1224">
                  <c:v>0.47837036647381842</c:v>
                </c:pt>
                <c:pt idx="1225">
                  <c:v>0.47852308408002725</c:v>
                </c:pt>
                <c:pt idx="1226">
                  <c:v>0.47865891816307826</c:v>
                </c:pt>
                <c:pt idx="1227">
                  <c:v>0.47878457480374498</c:v>
                </c:pt>
                <c:pt idx="1228">
                  <c:v>0.4789208327033771</c:v>
                </c:pt>
                <c:pt idx="1229">
                  <c:v>0.47905706109511065</c:v>
                </c:pt>
                <c:pt idx="1230">
                  <c:v>0.47919391589698473</c:v>
                </c:pt>
                <c:pt idx="1231">
                  <c:v>0.47932728303938915</c:v>
                </c:pt>
                <c:pt idx="1232">
                  <c:v>0.47946080014146947</c:v>
                </c:pt>
                <c:pt idx="1233">
                  <c:v>0.4795854843741485</c:v>
                </c:pt>
                <c:pt idx="1234">
                  <c:v>0.47971260752549977</c:v>
                </c:pt>
                <c:pt idx="1235">
                  <c:v>0.47986397330054337</c:v>
                </c:pt>
                <c:pt idx="1236">
                  <c:v>0.47999823524583834</c:v>
                </c:pt>
                <c:pt idx="1237">
                  <c:v>0.48013711098933104</c:v>
                </c:pt>
                <c:pt idx="1238">
                  <c:v>0.48027167750770711</c:v>
                </c:pt>
                <c:pt idx="1239">
                  <c:v>0.48039711857579315</c:v>
                </c:pt>
                <c:pt idx="1240">
                  <c:v>0.48053229804176339</c:v>
                </c:pt>
                <c:pt idx="1241">
                  <c:v>0.48066492759092605</c:v>
                </c:pt>
                <c:pt idx="1242">
                  <c:v>0.48079841996433598</c:v>
                </c:pt>
                <c:pt idx="1243">
                  <c:v>0.48095856890141975</c:v>
                </c:pt>
                <c:pt idx="1244">
                  <c:v>0.48111073829901202</c:v>
                </c:pt>
                <c:pt idx="1245">
                  <c:v>0.48123999479299506</c:v>
                </c:pt>
                <c:pt idx="1246">
                  <c:v>0.48137784114992144</c:v>
                </c:pt>
                <c:pt idx="1247">
                  <c:v>0.48152146082909003</c:v>
                </c:pt>
                <c:pt idx="1248">
                  <c:v>0.48162932969527072</c:v>
                </c:pt>
                <c:pt idx="1249">
                  <c:v>0.48174414149403644</c:v>
                </c:pt>
                <c:pt idx="1250">
                  <c:v>0.48188097745185693</c:v>
                </c:pt>
                <c:pt idx="1251">
                  <c:v>0.48201324461309653</c:v>
                </c:pt>
                <c:pt idx="1252">
                  <c:v>0.48214701813947825</c:v>
                </c:pt>
                <c:pt idx="1253">
                  <c:v>0.48229704491926367</c:v>
                </c:pt>
                <c:pt idx="1254">
                  <c:v>0.48244345711292413</c:v>
                </c:pt>
                <c:pt idx="1255">
                  <c:v>0.48256026596264312</c:v>
                </c:pt>
                <c:pt idx="1256">
                  <c:v>0.48266649016315305</c:v>
                </c:pt>
                <c:pt idx="1257">
                  <c:v>0.4827963146289731</c:v>
                </c:pt>
                <c:pt idx="1258">
                  <c:v>0.48293824246005501</c:v>
                </c:pt>
                <c:pt idx="1259">
                  <c:v>0.48307229933329626</c:v>
                </c:pt>
                <c:pt idx="1260">
                  <c:v>0.4832214854960431</c:v>
                </c:pt>
                <c:pt idx="1261">
                  <c:v>0.48333838274376312</c:v>
                </c:pt>
                <c:pt idx="1262">
                  <c:v>0.48341352325401105</c:v>
                </c:pt>
                <c:pt idx="1263">
                  <c:v>0.48352870052854802</c:v>
                </c:pt>
                <c:pt idx="1264">
                  <c:v>0.48365508662733198</c:v>
                </c:pt>
                <c:pt idx="1265">
                  <c:v>0.48377670608520473</c:v>
                </c:pt>
                <c:pt idx="1266">
                  <c:v>0.48393030726594977</c:v>
                </c:pt>
                <c:pt idx="1267">
                  <c:v>0.48405884703241586</c:v>
                </c:pt>
                <c:pt idx="1268">
                  <c:v>0.48416005677599183</c:v>
                </c:pt>
                <c:pt idx="1269">
                  <c:v>0.48428785412813918</c:v>
                </c:pt>
                <c:pt idx="1270">
                  <c:v>0.48440617570142669</c:v>
                </c:pt>
                <c:pt idx="1271">
                  <c:v>0.48454454497740945</c:v>
                </c:pt>
                <c:pt idx="1272">
                  <c:v>0.48470883929905711</c:v>
                </c:pt>
                <c:pt idx="1273">
                  <c:v>0.48484833832905133</c:v>
                </c:pt>
                <c:pt idx="1274">
                  <c:v>0.48499569269444825</c:v>
                </c:pt>
                <c:pt idx="1275">
                  <c:v>0.48513349700177949</c:v>
                </c:pt>
                <c:pt idx="1276">
                  <c:v>0.48526228335524163</c:v>
                </c:pt>
                <c:pt idx="1277">
                  <c:v>0.48539724795882538</c:v>
                </c:pt>
                <c:pt idx="1278">
                  <c:v>0.48551979770325066</c:v>
                </c:pt>
                <c:pt idx="1279">
                  <c:v>0.48564348855776335</c:v>
                </c:pt>
                <c:pt idx="1280">
                  <c:v>0.48576101570465652</c:v>
                </c:pt>
                <c:pt idx="1281">
                  <c:v>0.48588531232955412</c:v>
                </c:pt>
                <c:pt idx="1282">
                  <c:v>0.48600934823057068</c:v>
                </c:pt>
                <c:pt idx="1283">
                  <c:v>0.48614900978831477</c:v>
                </c:pt>
                <c:pt idx="1284">
                  <c:v>0.48630135396752455</c:v>
                </c:pt>
                <c:pt idx="1285">
                  <c:v>0.48644287366723304</c:v>
                </c:pt>
                <c:pt idx="1286">
                  <c:v>0.48658061285274506</c:v>
                </c:pt>
                <c:pt idx="1287">
                  <c:v>0.48670867860494904</c:v>
                </c:pt>
                <c:pt idx="1288">
                  <c:v>0.48683126485578682</c:v>
                </c:pt>
                <c:pt idx="1289">
                  <c:v>0.48696503283943482</c:v>
                </c:pt>
                <c:pt idx="1290">
                  <c:v>0.48710780966925576</c:v>
                </c:pt>
                <c:pt idx="1291">
                  <c:v>0.48724620201793956</c:v>
                </c:pt>
                <c:pt idx="1292">
                  <c:v>0.48737798562644846</c:v>
                </c:pt>
                <c:pt idx="1293">
                  <c:v>0.48750056617489884</c:v>
                </c:pt>
                <c:pt idx="1294">
                  <c:v>0.48762775404750941</c:v>
                </c:pt>
                <c:pt idx="1295">
                  <c:v>0.48774054058018718</c:v>
                </c:pt>
                <c:pt idx="1296">
                  <c:v>0.48786863522586615</c:v>
                </c:pt>
                <c:pt idx="1297">
                  <c:v>0.48800001467188608</c:v>
                </c:pt>
                <c:pt idx="1298">
                  <c:v>0.48813264870800666</c:v>
                </c:pt>
                <c:pt idx="1299">
                  <c:v>0.48828838383181566</c:v>
                </c:pt>
                <c:pt idx="1300">
                  <c:v>0.48842521216617824</c:v>
                </c:pt>
                <c:pt idx="1301">
                  <c:v>0.48856145101409681</c:v>
                </c:pt>
                <c:pt idx="1302">
                  <c:v>0.4887076564774695</c:v>
                </c:pt>
                <c:pt idx="1303">
                  <c:v>0.48883920914365531</c:v>
                </c:pt>
                <c:pt idx="1304">
                  <c:v>0.48896742759320216</c:v>
                </c:pt>
                <c:pt idx="1305">
                  <c:v>0.48909595863770644</c:v>
                </c:pt>
                <c:pt idx="1306">
                  <c:v>0.48921558710774543</c:v>
                </c:pt>
                <c:pt idx="1307">
                  <c:v>0.48933672500535241</c:v>
                </c:pt>
                <c:pt idx="1308">
                  <c:v>0.48947965235716734</c:v>
                </c:pt>
                <c:pt idx="1309">
                  <c:v>0.48962320283561139</c:v>
                </c:pt>
                <c:pt idx="1310">
                  <c:v>0.48975990151215726</c:v>
                </c:pt>
                <c:pt idx="1311">
                  <c:v>0.48989723277227837</c:v>
                </c:pt>
                <c:pt idx="1312">
                  <c:v>0.49001189765365144</c:v>
                </c:pt>
                <c:pt idx="1313">
                  <c:v>0.49012351490475442</c:v>
                </c:pt>
                <c:pt idx="1314">
                  <c:v>0.49025035587500182</c:v>
                </c:pt>
                <c:pt idx="1315">
                  <c:v>0.49038646206913183</c:v>
                </c:pt>
                <c:pt idx="1316">
                  <c:v>0.49052246261384441</c:v>
                </c:pt>
                <c:pt idx="1317">
                  <c:v>0.49064878419389141</c:v>
                </c:pt>
                <c:pt idx="1318">
                  <c:v>0.49077391210824822</c:v>
                </c:pt>
                <c:pt idx="1319">
                  <c:v>0.49088707730564995</c:v>
                </c:pt>
                <c:pt idx="1320">
                  <c:v>0.49099173374224914</c:v>
                </c:pt>
                <c:pt idx="1321">
                  <c:v>0.49108878830895808</c:v>
                </c:pt>
                <c:pt idx="1322">
                  <c:v>0.491213877398683</c:v>
                </c:pt>
                <c:pt idx="1323">
                  <c:v>0.49136343219512874</c:v>
                </c:pt>
                <c:pt idx="1324">
                  <c:v>0.49152312765259415</c:v>
                </c:pt>
                <c:pt idx="1325">
                  <c:v>0.49171844495568839</c:v>
                </c:pt>
                <c:pt idx="1326">
                  <c:v>0.49188336426232065</c:v>
                </c:pt>
                <c:pt idx="1327">
                  <c:v>0.49201798622753284</c:v>
                </c:pt>
                <c:pt idx="1328">
                  <c:v>0.49216805134669012</c:v>
                </c:pt>
                <c:pt idx="1329">
                  <c:v>0.4923062067504318</c:v>
                </c:pt>
                <c:pt idx="1330">
                  <c:v>0.49246531156317164</c:v>
                </c:pt>
                <c:pt idx="1331">
                  <c:v>0.49265765872341466</c:v>
                </c:pt>
                <c:pt idx="1332">
                  <c:v>0.4928167358679687</c:v>
                </c:pt>
                <c:pt idx="1333">
                  <c:v>0.4929681541127906</c:v>
                </c:pt>
                <c:pt idx="1334">
                  <c:v>0.49311838706814198</c:v>
                </c:pt>
                <c:pt idx="1335">
                  <c:v>0.49323852816551422</c:v>
                </c:pt>
                <c:pt idx="1336">
                  <c:v>0.49337077880874641</c:v>
                </c:pt>
                <c:pt idx="1337">
                  <c:v>0.49352619273694781</c:v>
                </c:pt>
                <c:pt idx="1338">
                  <c:v>0.49367001525579668</c:v>
                </c:pt>
                <c:pt idx="1339">
                  <c:v>0.49379665483302149</c:v>
                </c:pt>
                <c:pt idx="1340">
                  <c:v>0.49394030595612298</c:v>
                </c:pt>
                <c:pt idx="1341">
                  <c:v>0.49409460663684818</c:v>
                </c:pt>
                <c:pt idx="1342">
                  <c:v>0.4942330230800136</c:v>
                </c:pt>
                <c:pt idx="1343">
                  <c:v>0.49437373112911881</c:v>
                </c:pt>
                <c:pt idx="1344">
                  <c:v>0.49451689144744976</c:v>
                </c:pt>
                <c:pt idx="1345">
                  <c:v>0.49464483161056672</c:v>
                </c:pt>
                <c:pt idx="1346">
                  <c:v>0.49477217595636142</c:v>
                </c:pt>
                <c:pt idx="1347">
                  <c:v>0.49492008064627746</c:v>
                </c:pt>
                <c:pt idx="1348">
                  <c:v>0.49504104791054876</c:v>
                </c:pt>
                <c:pt idx="1349">
                  <c:v>0.4951397877599914</c:v>
                </c:pt>
                <c:pt idx="1350">
                  <c:v>0.49524521939115412</c:v>
                </c:pt>
                <c:pt idx="1351">
                  <c:v>0.49534406355547334</c:v>
                </c:pt>
                <c:pt idx="1352">
                  <c:v>0.49542319727527645</c:v>
                </c:pt>
                <c:pt idx="1353">
                  <c:v>0.49549055087199018</c:v>
                </c:pt>
                <c:pt idx="1354">
                  <c:v>0.495563022120381</c:v>
                </c:pt>
                <c:pt idx="1355">
                  <c:v>0.49562083591680661</c:v>
                </c:pt>
                <c:pt idx="1356">
                  <c:v>0.49569569568403654</c:v>
                </c:pt>
                <c:pt idx="1357">
                  <c:v>0.49577336606979178</c:v>
                </c:pt>
                <c:pt idx="1358">
                  <c:v>0.49583904048274891</c:v>
                </c:pt>
                <c:pt idx="1359">
                  <c:v>0.49590014131058585</c:v>
                </c:pt>
                <c:pt idx="1360">
                  <c:v>0.49594681946358699</c:v>
                </c:pt>
                <c:pt idx="1361">
                  <c:v>0.49600818848807998</c:v>
                </c:pt>
                <c:pt idx="1362">
                  <c:v>0.49608707431305582</c:v>
                </c:pt>
                <c:pt idx="1363">
                  <c:v>0.49616674365536356</c:v>
                </c:pt>
                <c:pt idx="1364">
                  <c:v>0.49623887289654195</c:v>
                </c:pt>
                <c:pt idx="1365">
                  <c:v>0.49629426690763107</c:v>
                </c:pt>
                <c:pt idx="1366">
                  <c:v>0.49634714503075594</c:v>
                </c:pt>
                <c:pt idx="1367">
                  <c:v>0.49638577744719176</c:v>
                </c:pt>
                <c:pt idx="1368">
                  <c:v>0.49640846082640727</c:v>
                </c:pt>
                <c:pt idx="1369">
                  <c:v>0.49643960953731242</c:v>
                </c:pt>
                <c:pt idx="1370">
                  <c:v>0.49646121016670414</c:v>
                </c:pt>
                <c:pt idx="1371">
                  <c:v>0.49646340964993452</c:v>
                </c:pt>
                <c:pt idx="1372">
                  <c:v>0.49646433067198031</c:v>
                </c:pt>
                <c:pt idx="1373">
                  <c:v>0.49647154309642705</c:v>
                </c:pt>
                <c:pt idx="1374">
                  <c:v>0.49646464119736056</c:v>
                </c:pt>
                <c:pt idx="1375">
                  <c:v>0.49645627795191283</c:v>
                </c:pt>
                <c:pt idx="1376">
                  <c:v>0.49645335496097237</c:v>
                </c:pt>
                <c:pt idx="1377">
                  <c:v>0.49641661346578131</c:v>
                </c:pt>
                <c:pt idx="1378">
                  <c:v>0.49637067586300176</c:v>
                </c:pt>
                <c:pt idx="1379">
                  <c:v>0.49632411334318977</c:v>
                </c:pt>
                <c:pt idx="1380">
                  <c:v>0.49627638285708819</c:v>
                </c:pt>
                <c:pt idx="1381">
                  <c:v>0.49624165040316154</c:v>
                </c:pt>
                <c:pt idx="1382">
                  <c:v>0.49618847832891078</c:v>
                </c:pt>
                <c:pt idx="1383">
                  <c:v>0.49614185879055278</c:v>
                </c:pt>
                <c:pt idx="1384">
                  <c:v>0.49611122441061956</c:v>
                </c:pt>
                <c:pt idx="1385">
                  <c:v>0.49607560821996827</c:v>
                </c:pt>
                <c:pt idx="1386">
                  <c:v>0.49603460607151045</c:v>
                </c:pt>
                <c:pt idx="1387">
                  <c:v>0.49598499938273471</c:v>
                </c:pt>
                <c:pt idx="1388">
                  <c:v>0.49591856670443496</c:v>
                </c:pt>
                <c:pt idx="1389">
                  <c:v>0.49587979906724877</c:v>
                </c:pt>
                <c:pt idx="1390">
                  <c:v>0.4958790838345904</c:v>
                </c:pt>
                <c:pt idx="1391">
                  <c:v>0.49587300228317921</c:v>
                </c:pt>
                <c:pt idx="1392">
                  <c:v>0.49589443011647621</c:v>
                </c:pt>
                <c:pt idx="1393">
                  <c:v>0.49588434278355648</c:v>
                </c:pt>
                <c:pt idx="1394">
                  <c:v>0.49585824139499984</c:v>
                </c:pt>
                <c:pt idx="1395">
                  <c:v>0.49582903214912522</c:v>
                </c:pt>
                <c:pt idx="1396">
                  <c:v>0.49578122318224294</c:v>
                </c:pt>
                <c:pt idx="1397">
                  <c:v>0.49575957888058664</c:v>
                </c:pt>
                <c:pt idx="1398">
                  <c:v>0.4957428762904606</c:v>
                </c:pt>
                <c:pt idx="1399">
                  <c:v>0.49572587678637586</c:v>
                </c:pt>
                <c:pt idx="1400">
                  <c:v>0.4957284592282844</c:v>
                </c:pt>
                <c:pt idx="1401">
                  <c:v>0.49570664532628611</c:v>
                </c:pt>
                <c:pt idx="1402">
                  <c:v>0.49567010313549753</c:v>
                </c:pt>
                <c:pt idx="1403">
                  <c:v>0.49564355859857323</c:v>
                </c:pt>
                <c:pt idx="1404">
                  <c:v>0.49561185843963962</c:v>
                </c:pt>
                <c:pt idx="1405">
                  <c:v>0.49558539336906865</c:v>
                </c:pt>
                <c:pt idx="1406">
                  <c:v>0.4955640879855186</c:v>
                </c:pt>
                <c:pt idx="1407">
                  <c:v>0.49553858598213824</c:v>
                </c:pt>
                <c:pt idx="1408">
                  <c:v>0.49550702446498324</c:v>
                </c:pt>
                <c:pt idx="1409">
                  <c:v>0.4954919743515025</c:v>
                </c:pt>
                <c:pt idx="1410">
                  <c:v>0.49548956809569927</c:v>
                </c:pt>
                <c:pt idx="1411">
                  <c:v>0.49547002614661828</c:v>
                </c:pt>
                <c:pt idx="1412">
                  <c:v>0.4954509925743722</c:v>
                </c:pt>
                <c:pt idx="1413">
                  <c:v>0.4954357376165171</c:v>
                </c:pt>
                <c:pt idx="1414">
                  <c:v>0.49541098151951335</c:v>
                </c:pt>
                <c:pt idx="1415">
                  <c:v>0.49538859044379513</c:v>
                </c:pt>
                <c:pt idx="1416">
                  <c:v>0.49537222169102518</c:v>
                </c:pt>
                <c:pt idx="1417">
                  <c:v>0.49535717771658688</c:v>
                </c:pt>
                <c:pt idx="1418">
                  <c:v>0.49533497481231059</c:v>
                </c:pt>
                <c:pt idx="1419">
                  <c:v>0.49532238252547306</c:v>
                </c:pt>
                <c:pt idx="1420">
                  <c:v>0.49532821280383493</c:v>
                </c:pt>
                <c:pt idx="1421">
                  <c:v>0.49531706693601069</c:v>
                </c:pt>
                <c:pt idx="1422">
                  <c:v>0.4952895833812942</c:v>
                </c:pt>
                <c:pt idx="1423">
                  <c:v>0.4952856937757128</c:v>
                </c:pt>
                <c:pt idx="1424">
                  <c:v>0.49526501701509701</c:v>
                </c:pt>
                <c:pt idx="1425">
                  <c:v>0.49529146814808073</c:v>
                </c:pt>
                <c:pt idx="1426">
                  <c:v>0.49534994491218159</c:v>
                </c:pt>
                <c:pt idx="1427">
                  <c:v>0.49537485873735115</c:v>
                </c:pt>
                <c:pt idx="1428">
                  <c:v>0.49544331801785507</c:v>
                </c:pt>
                <c:pt idx="1429">
                  <c:v>0.49547305804616987</c:v>
                </c:pt>
                <c:pt idx="1430">
                  <c:v>0.49546988022894894</c:v>
                </c:pt>
                <c:pt idx="1431">
                  <c:v>0.49547342587169479</c:v>
                </c:pt>
                <c:pt idx="1432">
                  <c:v>0.49546076296356162</c:v>
                </c:pt>
                <c:pt idx="1433">
                  <c:v>0.49547101263768251</c:v>
                </c:pt>
                <c:pt idx="1434">
                  <c:v>0.49550113670525836</c:v>
                </c:pt>
                <c:pt idx="1435">
                  <c:v>0.49557118132410904</c:v>
                </c:pt>
                <c:pt idx="1436">
                  <c:v>0.49563563065906169</c:v>
                </c:pt>
                <c:pt idx="1437">
                  <c:v>0.49565414501292304</c:v>
                </c:pt>
                <c:pt idx="1438">
                  <c:v>0.49568532303363488</c:v>
                </c:pt>
                <c:pt idx="1439">
                  <c:v>0.49571558436928531</c:v>
                </c:pt>
                <c:pt idx="1440">
                  <c:v>0.49574973141997924</c:v>
                </c:pt>
                <c:pt idx="1441">
                  <c:v>0.49580516015342541</c:v>
                </c:pt>
                <c:pt idx="1442">
                  <c:v>0.49589289351650018</c:v>
                </c:pt>
                <c:pt idx="1443">
                  <c:v>0.49595522610944481</c:v>
                </c:pt>
                <c:pt idx="1444">
                  <c:v>0.4960134121443851</c:v>
                </c:pt>
                <c:pt idx="1445">
                  <c:v>0.49608890976497927</c:v>
                </c:pt>
                <c:pt idx="1446">
                  <c:v>0.4961592406991997</c:v>
                </c:pt>
                <c:pt idx="1447">
                  <c:v>0.49627794955122578</c:v>
                </c:pt>
                <c:pt idx="1448">
                  <c:v>0.49643281078954687</c:v>
                </c:pt>
                <c:pt idx="1449">
                  <c:v>0.49653553512435628</c:v>
                </c:pt>
                <c:pt idx="1450">
                  <c:v>0.49663103782607693</c:v>
                </c:pt>
                <c:pt idx="1451">
                  <c:v>0.49668465567192716</c:v>
                </c:pt>
                <c:pt idx="1452">
                  <c:v>0.49679046812658534</c:v>
                </c:pt>
                <c:pt idx="1453">
                  <c:v>0.49690257200983662</c:v>
                </c:pt>
                <c:pt idx="1454">
                  <c:v>0.49702732853018494</c:v>
                </c:pt>
                <c:pt idx="1455">
                  <c:v>0.49710301059039214</c:v>
                </c:pt>
                <c:pt idx="1456">
                  <c:v>0.49719697374534183</c:v>
                </c:pt>
                <c:pt idx="1457">
                  <c:v>0.49730250832551759</c:v>
                </c:pt>
                <c:pt idx="1458">
                  <c:v>0.49742808360605234</c:v>
                </c:pt>
                <c:pt idx="1459">
                  <c:v>0.49761468533085157</c:v>
                </c:pt>
                <c:pt idx="1460">
                  <c:v>0.49776109819396591</c:v>
                </c:pt>
                <c:pt idx="1461">
                  <c:v>0.49792650061939198</c:v>
                </c:pt>
                <c:pt idx="1462">
                  <c:v>0.49804230310210529</c:v>
                </c:pt>
                <c:pt idx="1463">
                  <c:v>0.4981749384636201</c:v>
                </c:pt>
                <c:pt idx="1464">
                  <c:v>0.49825211384836038</c:v>
                </c:pt>
                <c:pt idx="1465">
                  <c:v>0.49830678122438216</c:v>
                </c:pt>
                <c:pt idx="1466">
                  <c:v>0.49842306088066596</c:v>
                </c:pt>
                <c:pt idx="1467">
                  <c:v>0.49856402102097735</c:v>
                </c:pt>
                <c:pt idx="1468">
                  <c:v>0.49865195237959919</c:v>
                </c:pt>
                <c:pt idx="1469">
                  <c:v>0.49874907395347384</c:v>
                </c:pt>
                <c:pt idx="1470">
                  <c:v>0.49893449049997057</c:v>
                </c:pt>
                <c:pt idx="1471">
                  <c:v>0.49899844756870931</c:v>
                </c:pt>
                <c:pt idx="1472">
                  <c:v>0.49896911934833299</c:v>
                </c:pt>
                <c:pt idx="1473">
                  <c:v>0.49897728139989567</c:v>
                </c:pt>
                <c:pt idx="1474">
                  <c:v>0.49905414418438793</c:v>
                </c:pt>
                <c:pt idx="1475">
                  <c:v>0.4991166265993417</c:v>
                </c:pt>
                <c:pt idx="1476">
                  <c:v>0.49920313675994005</c:v>
                </c:pt>
                <c:pt idx="1477">
                  <c:v>0.49930186112281244</c:v>
                </c:pt>
                <c:pt idx="1478">
                  <c:v>0.49937827576695087</c:v>
                </c:pt>
                <c:pt idx="1479">
                  <c:v>0.49940699912431635</c:v>
                </c:pt>
                <c:pt idx="1480">
                  <c:v>0.49947624010936692</c:v>
                </c:pt>
                <c:pt idx="1481">
                  <c:v>0.49958644821363102</c:v>
                </c:pt>
                <c:pt idx="1482">
                  <c:v>0.4996782215177043</c:v>
                </c:pt>
                <c:pt idx="1483">
                  <c:v>0.49978875085499319</c:v>
                </c:pt>
                <c:pt idx="1484">
                  <c:v>0.4998499032724481</c:v>
                </c:pt>
                <c:pt idx="1485">
                  <c:v>0.49987934098551001</c:v>
                </c:pt>
                <c:pt idx="1486">
                  <c:v>0.49994631896058689</c:v>
                </c:pt>
                <c:pt idx="1487">
                  <c:v>0.49997872018067868</c:v>
                </c:pt>
                <c:pt idx="1488">
                  <c:v>0.49998816617309177</c:v>
                </c:pt>
                <c:pt idx="1489">
                  <c:v>0.49998994804176422</c:v>
                </c:pt>
                <c:pt idx="1490">
                  <c:v>0.50001607422715744</c:v>
                </c:pt>
                <c:pt idx="1491">
                  <c:v>0.49995104024082532</c:v>
                </c:pt>
                <c:pt idx="1492">
                  <c:v>0.49990329424734142</c:v>
                </c:pt>
                <c:pt idx="1493">
                  <c:v>0.4999098626605713</c:v>
                </c:pt>
                <c:pt idx="1494">
                  <c:v>0.49989950754036472</c:v>
                </c:pt>
                <c:pt idx="1495">
                  <c:v>0.49986402821564857</c:v>
                </c:pt>
                <c:pt idx="1496">
                  <c:v>0.49981282248804959</c:v>
                </c:pt>
                <c:pt idx="1497">
                  <c:v>0.49974497856852923</c:v>
                </c:pt>
                <c:pt idx="1498">
                  <c:v>0.49966766726615625</c:v>
                </c:pt>
                <c:pt idx="1499">
                  <c:v>0.49955278173527745</c:v>
                </c:pt>
                <c:pt idx="1500">
                  <c:v>0.49945566362356991</c:v>
                </c:pt>
                <c:pt idx="1501">
                  <c:v>0.49935497312211474</c:v>
                </c:pt>
                <c:pt idx="1502">
                  <c:v>0.49923521557397699</c:v>
                </c:pt>
                <c:pt idx="1503">
                  <c:v>0.49903304101619378</c:v>
                </c:pt>
                <c:pt idx="1504">
                  <c:v>0.4988570609155038</c:v>
                </c:pt>
                <c:pt idx="1505">
                  <c:v>0.49867422346789042</c:v>
                </c:pt>
                <c:pt idx="1506">
                  <c:v>0.49842351772039278</c:v>
                </c:pt>
                <c:pt idx="1507">
                  <c:v>0.4981580390086266</c:v>
                </c:pt>
                <c:pt idx="1508">
                  <c:v>0.49791002744965107</c:v>
                </c:pt>
                <c:pt idx="1509">
                  <c:v>0.49757249266124925</c:v>
                </c:pt>
                <c:pt idx="1510">
                  <c:v>0.49717881519357582</c:v>
                </c:pt>
                <c:pt idx="1511">
                  <c:v>0.49675772983055277</c:v>
                </c:pt>
                <c:pt idx="1512">
                  <c:v>0.4962900297142559</c:v>
                </c:pt>
                <c:pt idx="1513">
                  <c:v>0.49583915602443923</c:v>
                </c:pt>
                <c:pt idx="1514">
                  <c:v>0.495355614923501</c:v>
                </c:pt>
                <c:pt idx="1515">
                  <c:v>0.49475116496655708</c:v>
                </c:pt>
                <c:pt idx="1516">
                  <c:v>0.49406879873923276</c:v>
                </c:pt>
                <c:pt idx="1517">
                  <c:v>0.4933161550719784</c:v>
                </c:pt>
                <c:pt idx="1518">
                  <c:v>0.4924660046881853</c:v>
                </c:pt>
                <c:pt idx="1519">
                  <c:v>0.49152727449824374</c:v>
                </c:pt>
                <c:pt idx="1520">
                  <c:v>0.49047981375991245</c:v>
                </c:pt>
                <c:pt idx="1521">
                  <c:v>0.48932496930333852</c:v>
                </c:pt>
                <c:pt idx="1522">
                  <c:v>0.48809017544957811</c:v>
                </c:pt>
                <c:pt idx="1523">
                  <c:v>0.48675182390693755</c:v>
                </c:pt>
                <c:pt idx="1524">
                  <c:v>0.48532543589283966</c:v>
                </c:pt>
                <c:pt idx="1525">
                  <c:v>0.48381330125863425</c:v>
                </c:pt>
                <c:pt idx="1526">
                  <c:v>0.48223834160860224</c:v>
                </c:pt>
                <c:pt idx="1527">
                  <c:v>0.48053497044967336</c:v>
                </c:pt>
                <c:pt idx="1528">
                  <c:v>0.47879672748273877</c:v>
                </c:pt>
                <c:pt idx="1529">
                  <c:v>0.4768412067338641</c:v>
                </c:pt>
                <c:pt idx="1530">
                  <c:v>0.4747795562265813</c:v>
                </c:pt>
                <c:pt idx="1531">
                  <c:v>0.47255726030881301</c:v>
                </c:pt>
                <c:pt idx="1532">
                  <c:v>0.47016110746286843</c:v>
                </c:pt>
                <c:pt idx="1533">
                  <c:v>0.46760004124192706</c:v>
                </c:pt>
                <c:pt idx="1534">
                  <c:v>0.46490185596042305</c:v>
                </c:pt>
                <c:pt idx="1535">
                  <c:v>0.46203888442541929</c:v>
                </c:pt>
                <c:pt idx="1536">
                  <c:v>0.45901825815413283</c:v>
                </c:pt>
                <c:pt idx="1537">
                  <c:v>0.45587736914445481</c:v>
                </c:pt>
                <c:pt idx="1538">
                  <c:v>0.45247355253214083</c:v>
                </c:pt>
                <c:pt idx="1539">
                  <c:v>0.4488048258189325</c:v>
                </c:pt>
                <c:pt idx="1540">
                  <c:v>0.44505640212172376</c:v>
                </c:pt>
                <c:pt idx="1541">
                  <c:v>0.44099657091612016</c:v>
                </c:pt>
                <c:pt idx="1542">
                  <c:v>0.43692304791083653</c:v>
                </c:pt>
                <c:pt idx="1543">
                  <c:v>0.43277507085462213</c:v>
                </c:pt>
                <c:pt idx="1544">
                  <c:v>0.42851164611914022</c:v>
                </c:pt>
                <c:pt idx="1545">
                  <c:v>0.42425652938184094</c:v>
                </c:pt>
                <c:pt idx="1546">
                  <c:v>0.41989374226127268</c:v>
                </c:pt>
                <c:pt idx="1547">
                  <c:v>0.41561251463459908</c:v>
                </c:pt>
                <c:pt idx="1548">
                  <c:v>0.41121006017628209</c:v>
                </c:pt>
                <c:pt idx="1549">
                  <c:v>0.40704958088937965</c:v>
                </c:pt>
                <c:pt idx="1550">
                  <c:v>0.40283867704947252</c:v>
                </c:pt>
                <c:pt idx="1551">
                  <c:v>0.39896166921325066</c:v>
                </c:pt>
                <c:pt idx="1552">
                  <c:v>0.39528557966748951</c:v>
                </c:pt>
                <c:pt idx="1553">
                  <c:v>0.3918578942704834</c:v>
                </c:pt>
                <c:pt idx="1554">
                  <c:v>0.38879904552685574</c:v>
                </c:pt>
                <c:pt idx="1555">
                  <c:v>0.38602780188884861</c:v>
                </c:pt>
                <c:pt idx="1556">
                  <c:v>0.38362008151425492</c:v>
                </c:pt>
                <c:pt idx="1557">
                  <c:v>0.38151764926807691</c:v>
                </c:pt>
                <c:pt idx="1558">
                  <c:v>0.3798203568611464</c:v>
                </c:pt>
                <c:pt idx="1559">
                  <c:v>0.37849603538393711</c:v>
                </c:pt>
                <c:pt idx="1560">
                  <c:v>0.37748709893625404</c:v>
                </c:pt>
                <c:pt idx="1561">
                  <c:v>0.37694864676355283</c:v>
                </c:pt>
                <c:pt idx="1562">
                  <c:v>0.37663689401821837</c:v>
                </c:pt>
                <c:pt idx="1563">
                  <c:v>0.37667258022651556</c:v>
                </c:pt>
                <c:pt idx="1564">
                  <c:v>0.37693535093053399</c:v>
                </c:pt>
                <c:pt idx="1565">
                  <c:v>0.37735849525792364</c:v>
                </c:pt>
                <c:pt idx="1566">
                  <c:v>0.37803415084109443</c:v>
                </c:pt>
                <c:pt idx="1567">
                  <c:v>0.37882825975006879</c:v>
                </c:pt>
                <c:pt idx="1568">
                  <c:v>0.37984790813136177</c:v>
                </c:pt>
                <c:pt idx="1569">
                  <c:v>0.38091612215946752</c:v>
                </c:pt>
                <c:pt idx="1570">
                  <c:v>0.38219376967836022</c:v>
                </c:pt>
                <c:pt idx="1571">
                  <c:v>0.38345595215671652</c:v>
                </c:pt>
                <c:pt idx="1572">
                  <c:v>0.3848167787613071</c:v>
                </c:pt>
                <c:pt idx="1573">
                  <c:v>0.38616276057726512</c:v>
                </c:pt>
                <c:pt idx="1574">
                  <c:v>0.38759566971397424</c:v>
                </c:pt>
                <c:pt idx="1575">
                  <c:v>0.388976826344545</c:v>
                </c:pt>
                <c:pt idx="1576">
                  <c:v>0.39034361094017672</c:v>
                </c:pt>
                <c:pt idx="1577">
                  <c:v>0.3917204700289168</c:v>
                </c:pt>
                <c:pt idx="1578">
                  <c:v>0.39305218902781375</c:v>
                </c:pt>
                <c:pt idx="1579">
                  <c:v>0.39433724119875713</c:v>
                </c:pt>
                <c:pt idx="1580">
                  <c:v>0.39563107596612945</c:v>
                </c:pt>
                <c:pt idx="1581">
                  <c:v>0.39691268295213905</c:v>
                </c:pt>
                <c:pt idx="1582">
                  <c:v>0.39818000391340841</c:v>
                </c:pt>
                <c:pt idx="1583">
                  <c:v>0.39946860673425988</c:v>
                </c:pt>
                <c:pt idx="1584">
                  <c:v>0.40069625219359284</c:v>
                </c:pt>
                <c:pt idx="1585">
                  <c:v>0.40189562920993432</c:v>
                </c:pt>
                <c:pt idx="1586">
                  <c:v>0.40307046029185661</c:v>
                </c:pt>
                <c:pt idx="1587">
                  <c:v>0.40421144963456884</c:v>
                </c:pt>
                <c:pt idx="1588">
                  <c:v>0.4053197454253557</c:v>
                </c:pt>
                <c:pt idx="1589">
                  <c:v>0.40639405062787942</c:v>
                </c:pt>
                <c:pt idx="1590">
                  <c:v>0.4074312186576039</c:v>
                </c:pt>
                <c:pt idx="1591">
                  <c:v>0.40846262968532049</c:v>
                </c:pt>
                <c:pt idx="1592">
                  <c:v>0.40945449744102652</c:v>
                </c:pt>
                <c:pt idx="1593">
                  <c:v>0.41044242657830599</c:v>
                </c:pt>
                <c:pt idx="1594">
                  <c:v>0.41143709070283957</c:v>
                </c:pt>
                <c:pt idx="1595">
                  <c:v>0.41238916173116108</c:v>
                </c:pt>
                <c:pt idx="1596">
                  <c:v>0.41332420239629003</c:v>
                </c:pt>
                <c:pt idx="1597">
                  <c:v>0.41423529884364507</c:v>
                </c:pt>
                <c:pt idx="1598">
                  <c:v>0.41513530431131568</c:v>
                </c:pt>
                <c:pt idx="1599">
                  <c:v>0.41602318760645574</c:v>
                </c:pt>
                <c:pt idx="1600">
                  <c:v>0.41687502582885277</c:v>
                </c:pt>
                <c:pt idx="1601">
                  <c:v>0.41769218873417607</c:v>
                </c:pt>
                <c:pt idx="1602">
                  <c:v>0.41851089245941359</c:v>
                </c:pt>
                <c:pt idx="1603">
                  <c:v>0.41928359610197402</c:v>
                </c:pt>
                <c:pt idx="1604">
                  <c:v>0.42009605130246214</c:v>
                </c:pt>
                <c:pt idx="1605">
                  <c:v>0.42094547815794187</c:v>
                </c:pt>
                <c:pt idx="1606">
                  <c:v>0.42175471537189041</c:v>
                </c:pt>
                <c:pt idx="1607">
                  <c:v>0.42256194579262901</c:v>
                </c:pt>
                <c:pt idx="1608">
                  <c:v>0.42337584302355985</c:v>
                </c:pt>
                <c:pt idx="1609">
                  <c:v>0.42418300661956088</c:v>
                </c:pt>
                <c:pt idx="1610">
                  <c:v>0.42497292990506313</c:v>
                </c:pt>
                <c:pt idx="1611">
                  <c:v>0.42577336636287849</c:v>
                </c:pt>
                <c:pt idx="1612">
                  <c:v>0.42657659636992462</c:v>
                </c:pt>
                <c:pt idx="1613">
                  <c:v>0.42738856961428384</c:v>
                </c:pt>
                <c:pt idx="1614">
                  <c:v>0.4282119144175292</c:v>
                </c:pt>
                <c:pt idx="1615">
                  <c:v>0.42902390201072915</c:v>
                </c:pt>
                <c:pt idx="1616">
                  <c:v>0.42983627684984221</c:v>
                </c:pt>
                <c:pt idx="1617">
                  <c:v>0.43065846522472345</c:v>
                </c:pt>
                <c:pt idx="1618">
                  <c:v>0.43147294046219303</c:v>
                </c:pt>
                <c:pt idx="1619">
                  <c:v>0.43226792201357772</c:v>
                </c:pt>
                <c:pt idx="1620">
                  <c:v>0.43307514510966155</c:v>
                </c:pt>
                <c:pt idx="1621">
                  <c:v>0.43389654981573811</c:v>
                </c:pt>
                <c:pt idx="1622">
                  <c:v>0.43471013391667501</c:v>
                </c:pt>
                <c:pt idx="1623">
                  <c:v>0.43551979281532444</c:v>
                </c:pt>
                <c:pt idx="1624">
                  <c:v>0.43632441460120397</c:v>
                </c:pt>
                <c:pt idx="1625">
                  <c:v>0.43712241837622318</c:v>
                </c:pt>
                <c:pt idx="1626">
                  <c:v>0.43792567045577679</c:v>
                </c:pt>
                <c:pt idx="1627">
                  <c:v>0.43873078802708365</c:v>
                </c:pt>
                <c:pt idx="1628">
                  <c:v>0.43953026677656321</c:v>
                </c:pt>
                <c:pt idx="1629">
                  <c:v>0.44033306900157237</c:v>
                </c:pt>
                <c:pt idx="1630">
                  <c:v>0.44116418074821057</c:v>
                </c:pt>
                <c:pt idx="1631">
                  <c:v>0.44199795038319828</c:v>
                </c:pt>
                <c:pt idx="1632">
                  <c:v>0.44284041952956371</c:v>
                </c:pt>
                <c:pt idx="1633">
                  <c:v>0.44368222941623831</c:v>
                </c:pt>
                <c:pt idx="1634">
                  <c:v>0.44454395338098845</c:v>
                </c:pt>
                <c:pt idx="1635">
                  <c:v>0.44538707536271666</c:v>
                </c:pt>
                <c:pt idx="1636">
                  <c:v>0.44622143742511539</c:v>
                </c:pt>
                <c:pt idx="1637">
                  <c:v>0.44706103305330708</c:v>
                </c:pt>
                <c:pt idx="1638">
                  <c:v>0.44789784375055697</c:v>
                </c:pt>
                <c:pt idx="1639">
                  <c:v>0.44873112749713129</c:v>
                </c:pt>
                <c:pt idx="1640">
                  <c:v>0.44956412446156913</c:v>
                </c:pt>
                <c:pt idx="1641">
                  <c:v>0.45039145939012898</c:v>
                </c:pt>
                <c:pt idx="1642">
                  <c:v>0.45121555129421459</c:v>
                </c:pt>
                <c:pt idx="1643">
                  <c:v>0.4520793721057747</c:v>
                </c:pt>
                <c:pt idx="1644">
                  <c:v>0.45295480436983954</c:v>
                </c:pt>
                <c:pt idx="1645">
                  <c:v>0.45386092942637185</c:v>
                </c:pt>
                <c:pt idx="1646">
                  <c:v>0.45475205226460158</c:v>
                </c:pt>
                <c:pt idx="1647">
                  <c:v>0.4556804518851893</c:v>
                </c:pt>
                <c:pt idx="1648">
                  <c:v>0.45656202788733236</c:v>
                </c:pt>
                <c:pt idx="1649">
                  <c:v>0.45741915746475043</c:v>
                </c:pt>
                <c:pt idx="1650">
                  <c:v>0.45828271692087336</c:v>
                </c:pt>
                <c:pt idx="1651">
                  <c:v>0.45908336486616313</c:v>
                </c:pt>
                <c:pt idx="1652">
                  <c:v>0.45995126750981252</c:v>
                </c:pt>
                <c:pt idx="1653">
                  <c:v>0.46088180954970587</c:v>
                </c:pt>
                <c:pt idx="1654">
                  <c:v>0.46176053197725953</c:v>
                </c:pt>
                <c:pt idx="1655">
                  <c:v>0.46264565451708856</c:v>
                </c:pt>
                <c:pt idx="1656">
                  <c:v>0.46357099458367029</c:v>
                </c:pt>
                <c:pt idx="1657">
                  <c:v>0.46444088031194108</c:v>
                </c:pt>
                <c:pt idx="1658">
                  <c:v>0.46526694621884529</c:v>
                </c:pt>
                <c:pt idx="1659">
                  <c:v>0.46610705206214792</c:v>
                </c:pt>
                <c:pt idx="1660">
                  <c:v>0.4669309781514201</c:v>
                </c:pt>
                <c:pt idx="1661">
                  <c:v>0.46776806106494256</c:v>
                </c:pt>
                <c:pt idx="1662">
                  <c:v>0.46859666739536965</c:v>
                </c:pt>
                <c:pt idx="1663">
                  <c:v>0.46943607878608895</c:v>
                </c:pt>
                <c:pt idx="1664">
                  <c:v>0.47030049918058175</c:v>
                </c:pt>
                <c:pt idx="1665">
                  <c:v>0.47114633851341142</c:v>
                </c:pt>
                <c:pt idx="1666">
                  <c:v>0.4719740122130251</c:v>
                </c:pt>
                <c:pt idx="1667">
                  <c:v>0.47280970760955005</c:v>
                </c:pt>
                <c:pt idx="1668">
                  <c:v>0.47358688171812596</c:v>
                </c:pt>
                <c:pt idx="1669">
                  <c:v>0.47429868733524616</c:v>
                </c:pt>
                <c:pt idx="1670">
                  <c:v>0.47506469666679263</c:v>
                </c:pt>
                <c:pt idx="1671">
                  <c:v>0.47583634559523835</c:v>
                </c:pt>
                <c:pt idx="1672">
                  <c:v>0.47657540359399059</c:v>
                </c:pt>
                <c:pt idx="1673">
                  <c:v>0.47734204484197873</c:v>
                </c:pt>
                <c:pt idx="1674">
                  <c:v>0.4780627520890211</c:v>
                </c:pt>
                <c:pt idx="1675">
                  <c:v>0.47870893419020405</c:v>
                </c:pt>
                <c:pt idx="1676">
                  <c:v>0.47938444789189516</c:v>
                </c:pt>
                <c:pt idx="1677">
                  <c:v>0.48006051285214002</c:v>
                </c:pt>
                <c:pt idx="1678">
                  <c:v>0.48073634767749729</c:v>
                </c:pt>
                <c:pt idx="1679">
                  <c:v>0.48140847055488306</c:v>
                </c:pt>
                <c:pt idx="1680">
                  <c:v>0.48211206634164139</c:v>
                </c:pt>
                <c:pt idx="1681">
                  <c:v>0.48278095075368976</c:v>
                </c:pt>
                <c:pt idx="1682">
                  <c:v>0.48344865839699808</c:v>
                </c:pt>
                <c:pt idx="1683">
                  <c:v>0.48408353976920065</c:v>
                </c:pt>
                <c:pt idx="1684">
                  <c:v>0.48466534452671844</c:v>
                </c:pt>
                <c:pt idx="1685">
                  <c:v>0.48528967046540794</c:v>
                </c:pt>
                <c:pt idx="1686">
                  <c:v>0.48592605748461365</c:v>
                </c:pt>
                <c:pt idx="1687">
                  <c:v>0.48655571074401349</c:v>
                </c:pt>
                <c:pt idx="1688">
                  <c:v>0.48721908590909346</c:v>
                </c:pt>
                <c:pt idx="1689">
                  <c:v>0.48785000671678141</c:v>
                </c:pt>
                <c:pt idx="1690">
                  <c:v>0.48841771256918731</c:v>
                </c:pt>
                <c:pt idx="1691">
                  <c:v>0.48895744766767324</c:v>
                </c:pt>
                <c:pt idx="1692">
                  <c:v>0.48949735052019988</c:v>
                </c:pt>
                <c:pt idx="1693">
                  <c:v>0.49004280753504331</c:v>
                </c:pt>
                <c:pt idx="1694">
                  <c:v>0.49058918282791586</c:v>
                </c:pt>
                <c:pt idx="1695">
                  <c:v>0.49115991148874144</c:v>
                </c:pt>
                <c:pt idx="1696">
                  <c:v>0.49169725903329103</c:v>
                </c:pt>
                <c:pt idx="1697">
                  <c:v>0.49221095638243778</c:v>
                </c:pt>
                <c:pt idx="1698">
                  <c:v>0.49272812627796619</c:v>
                </c:pt>
                <c:pt idx="1699">
                  <c:v>0.49324278171850233</c:v>
                </c:pt>
                <c:pt idx="1700">
                  <c:v>0.49373906587368416</c:v>
                </c:pt>
                <c:pt idx="1701">
                  <c:v>0.49420433281508491</c:v>
                </c:pt>
                <c:pt idx="1702">
                  <c:v>0.49471901853148775</c:v>
                </c:pt>
                <c:pt idx="1703">
                  <c:v>0.49518666441648057</c:v>
                </c:pt>
                <c:pt idx="1704">
                  <c:v>0.49564341736002754</c:v>
                </c:pt>
                <c:pt idx="1705">
                  <c:v>0.49614467142910695</c:v>
                </c:pt>
                <c:pt idx="1706">
                  <c:v>0.49660747890369999</c:v>
                </c:pt>
                <c:pt idx="1707">
                  <c:v>0.49706780345580565</c:v>
                </c:pt>
                <c:pt idx="1708">
                  <c:v>0.49752622608063551</c:v>
                </c:pt>
                <c:pt idx="1709">
                  <c:v>0.49798637139670437</c:v>
                </c:pt>
                <c:pt idx="1710">
                  <c:v>0.49843012864144959</c:v>
                </c:pt>
                <c:pt idx="1711">
                  <c:v>0.49888209876257456</c:v>
                </c:pt>
                <c:pt idx="1712">
                  <c:v>0.49932385277647695</c:v>
                </c:pt>
                <c:pt idx="1713">
                  <c:v>0.49979909643937476</c:v>
                </c:pt>
                <c:pt idx="1714">
                  <c:v>0.50030773186390032</c:v>
                </c:pt>
                <c:pt idx="1715">
                  <c:v>0.5007828006182059</c:v>
                </c:pt>
                <c:pt idx="1716">
                  <c:v>0.50126016917508553</c:v>
                </c:pt>
                <c:pt idx="1717">
                  <c:v>0.50172522074632542</c:v>
                </c:pt>
                <c:pt idx="1718">
                  <c:v>0.50211852369423016</c:v>
                </c:pt>
                <c:pt idx="1719">
                  <c:v>0.50252836410990975</c:v>
                </c:pt>
                <c:pt idx="1720">
                  <c:v>0.50294583699318252</c:v>
                </c:pt>
                <c:pt idx="1721">
                  <c:v>0.50334524855213714</c:v>
                </c:pt>
                <c:pt idx="1722">
                  <c:v>0.50373630706026173</c:v>
                </c:pt>
                <c:pt idx="1723">
                  <c:v>0.50411035751319544</c:v>
                </c:pt>
                <c:pt idx="1724">
                  <c:v>0.50450966252829021</c:v>
                </c:pt>
                <c:pt idx="1725">
                  <c:v>0.50491830781480629</c:v>
                </c:pt>
                <c:pt idx="1726">
                  <c:v>0.50531242028623169</c:v>
                </c:pt>
                <c:pt idx="1727">
                  <c:v>0.50572247545577331</c:v>
                </c:pt>
                <c:pt idx="1728">
                  <c:v>0.5061087522928237</c:v>
                </c:pt>
                <c:pt idx="1729">
                  <c:v>0.50645979403475316</c:v>
                </c:pt>
                <c:pt idx="1730">
                  <c:v>0.5068291040268238</c:v>
                </c:pt>
                <c:pt idx="1731">
                  <c:v>0.50719717095935402</c:v>
                </c:pt>
                <c:pt idx="1732">
                  <c:v>0.50756440754169663</c:v>
                </c:pt>
                <c:pt idx="1733">
                  <c:v>0.50797783971062105</c:v>
                </c:pt>
                <c:pt idx="1734">
                  <c:v>0.50835770157268112</c:v>
                </c:pt>
                <c:pt idx="1735">
                  <c:v>0.50873063707156974</c:v>
                </c:pt>
                <c:pt idx="1736">
                  <c:v>0.50911161470901856</c:v>
                </c:pt>
                <c:pt idx="1737">
                  <c:v>0.50946723974168984</c:v>
                </c:pt>
                <c:pt idx="1738">
                  <c:v>0.5097793273523239</c:v>
                </c:pt>
                <c:pt idx="1739">
                  <c:v>0.51011935391374041</c:v>
                </c:pt>
                <c:pt idx="1740">
                  <c:v>0.51046506056803453</c:v>
                </c:pt>
                <c:pt idx="1741">
                  <c:v>0.51080897947168025</c:v>
                </c:pt>
                <c:pt idx="1742">
                  <c:v>0.51115291529012363</c:v>
                </c:pt>
                <c:pt idx="1743">
                  <c:v>0.51149795572305845</c:v>
                </c:pt>
                <c:pt idx="1744">
                  <c:v>0.51183166994149076</c:v>
                </c:pt>
                <c:pt idx="1745">
                  <c:v>0.51216458630860251</c:v>
                </c:pt>
                <c:pt idx="1746">
                  <c:v>0.51248317101187502</c:v>
                </c:pt>
                <c:pt idx="1747">
                  <c:v>0.51280594179209993</c:v>
                </c:pt>
                <c:pt idx="1748">
                  <c:v>0.51315377821684827</c:v>
                </c:pt>
                <c:pt idx="1749">
                  <c:v>0.51346477911174782</c:v>
                </c:pt>
                <c:pt idx="1750">
                  <c:v>0.5138007204099776</c:v>
                </c:pt>
                <c:pt idx="1751">
                  <c:v>0.51414910216510445</c:v>
                </c:pt>
                <c:pt idx="1752">
                  <c:v>0.51449703420552695</c:v>
                </c:pt>
                <c:pt idx="1753">
                  <c:v>0.51487998689657843</c:v>
                </c:pt>
                <c:pt idx="1754">
                  <c:v>0.51523112488850453</c:v>
                </c:pt>
                <c:pt idx="1755">
                  <c:v>0.51557489478818963</c:v>
                </c:pt>
                <c:pt idx="1756">
                  <c:v>0.51591551684387815</c:v>
                </c:pt>
                <c:pt idx="1757">
                  <c:v>0.51623650472796867</c:v>
                </c:pt>
                <c:pt idx="1758">
                  <c:v>0.51653689589523599</c:v>
                </c:pt>
                <c:pt idx="1759">
                  <c:v>0.5169161339149142</c:v>
                </c:pt>
                <c:pt idx="1760">
                  <c:v>0.51730662261457516</c:v>
                </c:pt>
                <c:pt idx="1761">
                  <c:v>0.51765006042478079</c:v>
                </c:pt>
                <c:pt idx="1762">
                  <c:v>0.51802396643390436</c:v>
                </c:pt>
                <c:pt idx="1763">
                  <c:v>0.51838414202599958</c:v>
                </c:pt>
                <c:pt idx="1764">
                  <c:v>0.51866325093288468</c:v>
                </c:pt>
                <c:pt idx="1765">
                  <c:v>0.51900077709313386</c:v>
                </c:pt>
                <c:pt idx="1766">
                  <c:v>0.51941603916813239</c:v>
                </c:pt>
                <c:pt idx="1767">
                  <c:v>0.51982677141843248</c:v>
                </c:pt>
                <c:pt idx="1768">
                  <c:v>0.52026547120850886</c:v>
                </c:pt>
                <c:pt idx="1769">
                  <c:v>0.52069079393061324</c:v>
                </c:pt>
                <c:pt idx="1770">
                  <c:v>0.52114510438914285</c:v>
                </c:pt>
                <c:pt idx="1771">
                  <c:v>0.52154823700989328</c:v>
                </c:pt>
                <c:pt idx="1772">
                  <c:v>0.52191746243622839</c:v>
                </c:pt>
                <c:pt idx="1773">
                  <c:v>0.52228240745135779</c:v>
                </c:pt>
                <c:pt idx="1774">
                  <c:v>0.52268000860945074</c:v>
                </c:pt>
                <c:pt idx="1775">
                  <c:v>0.52300864463215657</c:v>
                </c:pt>
                <c:pt idx="1776">
                  <c:v>0.52332203818405854</c:v>
                </c:pt>
                <c:pt idx="1777">
                  <c:v>0.52363797394407685</c:v>
                </c:pt>
                <c:pt idx="1778">
                  <c:v>0.52392794023884381</c:v>
                </c:pt>
                <c:pt idx="1779">
                  <c:v>0.52419903298756443</c:v>
                </c:pt>
                <c:pt idx="1780">
                  <c:v>0.52444095718599149</c:v>
                </c:pt>
                <c:pt idx="1781">
                  <c:v>0.52464035948985865</c:v>
                </c:pt>
                <c:pt idx="1782">
                  <c:v>0.52480647774219236</c:v>
                </c:pt>
                <c:pt idx="1783">
                  <c:v>0.52488714032788508</c:v>
                </c:pt>
                <c:pt idx="1784">
                  <c:v>0.52494564783812436</c:v>
                </c:pt>
                <c:pt idx="1785">
                  <c:v>0.52498435325418635</c:v>
                </c:pt>
                <c:pt idx="1786">
                  <c:v>0.52498076776619984</c:v>
                </c:pt>
                <c:pt idx="1787">
                  <c:v>0.52492491674255248</c:v>
                </c:pt>
                <c:pt idx="1788">
                  <c:v>0.5248423630407274</c:v>
                </c:pt>
                <c:pt idx="1789">
                  <c:v>0.52474500507027255</c:v>
                </c:pt>
                <c:pt idx="1790">
                  <c:v>0.52459149912610059</c:v>
                </c:pt>
                <c:pt idx="1791">
                  <c:v>0.52436786238704247</c:v>
                </c:pt>
                <c:pt idx="1792">
                  <c:v>0.52405499883139861</c:v>
                </c:pt>
                <c:pt idx="1793">
                  <c:v>0.52362903386002879</c:v>
                </c:pt>
                <c:pt idx="1794">
                  <c:v>0.52318596936482498</c:v>
                </c:pt>
                <c:pt idx="1795">
                  <c:v>0.52272609058332986</c:v>
                </c:pt>
                <c:pt idx="1796">
                  <c:v>0.52223349776037364</c:v>
                </c:pt>
                <c:pt idx="1797">
                  <c:v>0.52173126126388081</c:v>
                </c:pt>
                <c:pt idx="1798">
                  <c:v>0.52126509597144899</c:v>
                </c:pt>
                <c:pt idx="1799">
                  <c:v>0.52069404481515369</c:v>
                </c:pt>
                <c:pt idx="1800">
                  <c:v>0.52002605363011012</c:v>
                </c:pt>
                <c:pt idx="1801">
                  <c:v>0.51941172585675122</c:v>
                </c:pt>
                <c:pt idx="1802">
                  <c:v>0.51876174835862232</c:v>
                </c:pt>
                <c:pt idx="1803">
                  <c:v>0.51810295617232682</c:v>
                </c:pt>
                <c:pt idx="1804">
                  <c:v>0.51746821834055234</c:v>
                </c:pt>
                <c:pt idx="1805">
                  <c:v>0.51678882486605471</c:v>
                </c:pt>
                <c:pt idx="1806">
                  <c:v>0.51601405619651153</c:v>
                </c:pt>
                <c:pt idx="1807">
                  <c:v>0.51524521505890086</c:v>
                </c:pt>
                <c:pt idx="1808">
                  <c:v>0.51444903360785466</c:v>
                </c:pt>
                <c:pt idx="1809">
                  <c:v>0.51370671046949468</c:v>
                </c:pt>
                <c:pt idx="1810">
                  <c:v>0.51301879193116473</c:v>
                </c:pt>
                <c:pt idx="1811">
                  <c:v>0.51229314392319292</c:v>
                </c:pt>
                <c:pt idx="1812">
                  <c:v>0.51156459305875479</c:v>
                </c:pt>
                <c:pt idx="1813">
                  <c:v>0.5108962894290292</c:v>
                </c:pt>
                <c:pt idx="1814">
                  <c:v>0.51017392800670569</c:v>
                </c:pt>
                <c:pt idx="1815">
                  <c:v>0.50944187435229116</c:v>
                </c:pt>
                <c:pt idx="1816">
                  <c:v>0.50871928889708828</c:v>
                </c:pt>
                <c:pt idx="1817">
                  <c:v>0.50800044349229789</c:v>
                </c:pt>
                <c:pt idx="1818">
                  <c:v>0.50729117310649874</c:v>
                </c:pt>
                <c:pt idx="1819">
                  <c:v>0.50663235742115875</c:v>
                </c:pt>
                <c:pt idx="1820">
                  <c:v>0.50591909824527825</c:v>
                </c:pt>
                <c:pt idx="1821">
                  <c:v>0.50520024115133266</c:v>
                </c:pt>
                <c:pt idx="1822">
                  <c:v>0.50450513446859857</c:v>
                </c:pt>
                <c:pt idx="1823">
                  <c:v>0.50377861961641446</c:v>
                </c:pt>
                <c:pt idx="1824">
                  <c:v>0.503083758500669</c:v>
                </c:pt>
                <c:pt idx="1825">
                  <c:v>0.50247480384549481</c:v>
                </c:pt>
                <c:pt idx="1826">
                  <c:v>0.50180278134249068</c:v>
                </c:pt>
                <c:pt idx="1827">
                  <c:v>0.50107332675090799</c:v>
                </c:pt>
                <c:pt idx="1828">
                  <c:v>0.50037183456814527</c:v>
                </c:pt>
                <c:pt idx="1829">
                  <c:v>0.49963291123272319</c:v>
                </c:pt>
                <c:pt idx="1830">
                  <c:v>0.49887815793499035</c:v>
                </c:pt>
                <c:pt idx="1831">
                  <c:v>0.49812401362822795</c:v>
                </c:pt>
                <c:pt idx="1832">
                  <c:v>0.49741037311323993</c:v>
                </c:pt>
                <c:pt idx="1833">
                  <c:v>0.49666118881439675</c:v>
                </c:pt>
                <c:pt idx="1834">
                  <c:v>0.49581493419749934</c:v>
                </c:pt>
                <c:pt idx="1835">
                  <c:v>0.49496400195176965</c:v>
                </c:pt>
                <c:pt idx="1836">
                  <c:v>0.49410837907093014</c:v>
                </c:pt>
                <c:pt idx="1837">
                  <c:v>0.49323892890248983</c:v>
                </c:pt>
                <c:pt idx="1838">
                  <c:v>0.49238020251694703</c:v>
                </c:pt>
                <c:pt idx="1839">
                  <c:v>0.49148999488716449</c:v>
                </c:pt>
                <c:pt idx="1840">
                  <c:v>0.49057701507791024</c:v>
                </c:pt>
                <c:pt idx="1841">
                  <c:v>0.48958144133221587</c:v>
                </c:pt>
                <c:pt idx="1842">
                  <c:v>0.48854499069230312</c:v>
                </c:pt>
                <c:pt idx="1843">
                  <c:v>0.4875299622267007</c:v>
                </c:pt>
                <c:pt idx="1844">
                  <c:v>0.48647491077909422</c:v>
                </c:pt>
                <c:pt idx="1845">
                  <c:v>0.48543040462318143</c:v>
                </c:pt>
                <c:pt idx="1846">
                  <c:v>0.48435697208134304</c:v>
                </c:pt>
                <c:pt idx="1847">
                  <c:v>0.48323035075530213</c:v>
                </c:pt>
                <c:pt idx="1848">
                  <c:v>0.48207674149407248</c:v>
                </c:pt>
                <c:pt idx="1849">
                  <c:v>0.48086242518271582</c:v>
                </c:pt>
                <c:pt idx="1850">
                  <c:v>0.47963212359684709</c:v>
                </c:pt>
                <c:pt idx="1851">
                  <c:v>0.47832459024427393</c:v>
                </c:pt>
                <c:pt idx="1852">
                  <c:v>0.47706792464080311</c:v>
                </c:pt>
                <c:pt idx="1853">
                  <c:v>0.47575809028132326</c:v>
                </c:pt>
                <c:pt idx="1854">
                  <c:v>0.4745538691118461</c:v>
                </c:pt>
                <c:pt idx="1855">
                  <c:v>0.47345674753188455</c:v>
                </c:pt>
                <c:pt idx="1856">
                  <c:v>0.47261174705397285</c:v>
                </c:pt>
                <c:pt idx="1857">
                  <c:v>0.47178314475377964</c:v>
                </c:pt>
                <c:pt idx="1858">
                  <c:v>0.47127721359605479</c:v>
                </c:pt>
                <c:pt idx="1859">
                  <c:v>0.47097646720166247</c:v>
                </c:pt>
                <c:pt idx="1860">
                  <c:v>0.4708674324875961</c:v>
                </c:pt>
                <c:pt idx="1861">
                  <c:v>0.47099483212447635</c:v>
                </c:pt>
                <c:pt idx="1862">
                  <c:v>0.47138036545455947</c:v>
                </c:pt>
                <c:pt idx="1863">
                  <c:v>0.47196090078373748</c:v>
                </c:pt>
                <c:pt idx="1864">
                  <c:v>0.47262103251281501</c:v>
                </c:pt>
                <c:pt idx="1865">
                  <c:v>0.47344865200055103</c:v>
                </c:pt>
                <c:pt idx="1866">
                  <c:v>0.47438092717367147</c:v>
                </c:pt>
                <c:pt idx="1867">
                  <c:v>0.47533514679042072</c:v>
                </c:pt>
                <c:pt idx="1868">
                  <c:v>0.47632021373959699</c:v>
                </c:pt>
                <c:pt idx="1869">
                  <c:v>0.47720417353380307</c:v>
                </c:pt>
                <c:pt idx="1870">
                  <c:v>0.47799129611586255</c:v>
                </c:pt>
                <c:pt idx="1871">
                  <c:v>0.47869175648044876</c:v>
                </c:pt>
                <c:pt idx="1872">
                  <c:v>0.47933821748899569</c:v>
                </c:pt>
                <c:pt idx="1873">
                  <c:v>0.47990990798628469</c:v>
                </c:pt>
                <c:pt idx="1874">
                  <c:v>0.4804744438009439</c:v>
                </c:pt>
                <c:pt idx="1875">
                  <c:v>0.48090022761384055</c:v>
                </c:pt>
                <c:pt idx="1876">
                  <c:v>0.48122584417768349</c:v>
                </c:pt>
                <c:pt idx="1877">
                  <c:v>0.48152419674608032</c:v>
                </c:pt>
                <c:pt idx="1878">
                  <c:v>0.48170465618013436</c:v>
                </c:pt>
                <c:pt idx="1879">
                  <c:v>0.48189180835465512</c:v>
                </c:pt>
                <c:pt idx="1880">
                  <c:v>0.48204440029708157</c:v>
                </c:pt>
                <c:pt idx="1881">
                  <c:v>0.48215845262600904</c:v>
                </c:pt>
                <c:pt idx="1882">
                  <c:v>0.48222747997855914</c:v>
                </c:pt>
                <c:pt idx="1883">
                  <c:v>0.48231420765707411</c:v>
                </c:pt>
                <c:pt idx="1884">
                  <c:v>0.48235195563523803</c:v>
                </c:pt>
                <c:pt idx="1885">
                  <c:v>0.48233510335172847</c:v>
                </c:pt>
                <c:pt idx="1886">
                  <c:v>0.48234065541292598</c:v>
                </c:pt>
                <c:pt idx="1887">
                  <c:v>0.48230312208273762</c:v>
                </c:pt>
                <c:pt idx="1888">
                  <c:v>0.48223122737060642</c:v>
                </c:pt>
                <c:pt idx="1889">
                  <c:v>0.48223840431259979</c:v>
                </c:pt>
                <c:pt idx="1890">
                  <c:v>0.48228958331158811</c:v>
                </c:pt>
                <c:pt idx="1891">
                  <c:v>0.48234713803667056</c:v>
                </c:pt>
                <c:pt idx="1892">
                  <c:v>0.48242857027399405</c:v>
                </c:pt>
                <c:pt idx="1893">
                  <c:v>0.48253144392675335</c:v>
                </c:pt>
                <c:pt idx="1894">
                  <c:v>0.4826058036456598</c:v>
                </c:pt>
                <c:pt idx="1895">
                  <c:v>0.48265781788838708</c:v>
                </c:pt>
                <c:pt idx="1896">
                  <c:v>0.48282567368824642</c:v>
                </c:pt>
                <c:pt idx="1897">
                  <c:v>0.48301221822103874</c:v>
                </c:pt>
                <c:pt idx="1898">
                  <c:v>0.48314959241096794</c:v>
                </c:pt>
                <c:pt idx="1899">
                  <c:v>0.48335702734855807</c:v>
                </c:pt>
                <c:pt idx="1900">
                  <c:v>0.48354257873233975</c:v>
                </c:pt>
                <c:pt idx="1901">
                  <c:v>0.48375673158089788</c:v>
                </c:pt>
                <c:pt idx="1902">
                  <c:v>0.4840962996608606</c:v>
                </c:pt>
                <c:pt idx="1903">
                  <c:v>0.48447048854768132</c:v>
                </c:pt>
                <c:pt idx="1904">
                  <c:v>0.48479391948703282</c:v>
                </c:pt>
                <c:pt idx="1905">
                  <c:v>0.48508902077650823</c:v>
                </c:pt>
                <c:pt idx="1906">
                  <c:v>0.48540740084507589</c:v>
                </c:pt>
                <c:pt idx="1907">
                  <c:v>0.48574855236571163</c:v>
                </c:pt>
                <c:pt idx="1908">
                  <c:v>0.4861098236140966</c:v>
                </c:pt>
                <c:pt idx="1909">
                  <c:v>0.48650245902200701</c:v>
                </c:pt>
                <c:pt idx="1910">
                  <c:v>0.48692409735392239</c:v>
                </c:pt>
                <c:pt idx="1911">
                  <c:v>0.48726930009871189</c:v>
                </c:pt>
                <c:pt idx="1912">
                  <c:v>0.48763397849195061</c:v>
                </c:pt>
                <c:pt idx="1913">
                  <c:v>0.48802021028333309</c:v>
                </c:pt>
                <c:pt idx="1914">
                  <c:v>0.48833446225010552</c:v>
                </c:pt>
                <c:pt idx="1915">
                  <c:v>0.48864056619453833</c:v>
                </c:pt>
                <c:pt idx="1916">
                  <c:v>0.48891073508971711</c:v>
                </c:pt>
                <c:pt idx="1917">
                  <c:v>0.48907510854382297</c:v>
                </c:pt>
                <c:pt idx="1918">
                  <c:v>0.48917003503967416</c:v>
                </c:pt>
                <c:pt idx="1919">
                  <c:v>0.48920868206671281</c:v>
                </c:pt>
                <c:pt idx="1920">
                  <c:v>0.48918287160780577</c:v>
                </c:pt>
                <c:pt idx="1921">
                  <c:v>0.48910274061841902</c:v>
                </c:pt>
                <c:pt idx="1922">
                  <c:v>0.48898536384670593</c:v>
                </c:pt>
                <c:pt idx="1923">
                  <c:v>0.48881341151331809</c:v>
                </c:pt>
                <c:pt idx="1924">
                  <c:v>0.488554769518174</c:v>
                </c:pt>
                <c:pt idx="1925">
                  <c:v>0.48825440609087051</c:v>
                </c:pt>
                <c:pt idx="1926">
                  <c:v>0.48789609553888247</c:v>
                </c:pt>
                <c:pt idx="1927">
                  <c:v>0.4875495482359955</c:v>
                </c:pt>
                <c:pt idx="1928">
                  <c:v>0.48721745064745653</c:v>
                </c:pt>
                <c:pt idx="1929">
                  <c:v>0.48690172579255103</c:v>
                </c:pt>
                <c:pt idx="1930">
                  <c:v>0.48655343987067745</c:v>
                </c:pt>
                <c:pt idx="1931">
                  <c:v>0.48613368509584781</c:v>
                </c:pt>
                <c:pt idx="1932">
                  <c:v>0.48573232404717009</c:v>
                </c:pt>
                <c:pt idx="1933">
                  <c:v>0.48532691344590911</c:v>
                </c:pt>
                <c:pt idx="1934">
                  <c:v>0.48480627368436524</c:v>
                </c:pt>
                <c:pt idx="1935">
                  <c:v>0.48438061451771247</c:v>
                </c:pt>
                <c:pt idx="1936">
                  <c:v>0.48386806730979198</c:v>
                </c:pt>
                <c:pt idx="1937">
                  <c:v>0.48334611541646844</c:v>
                </c:pt>
                <c:pt idx="1938">
                  <c:v>0.48297734455022329</c:v>
                </c:pt>
                <c:pt idx="1939">
                  <c:v>0.48259834261588996</c:v>
                </c:pt>
                <c:pt idx="1940">
                  <c:v>0.48229017355832832</c:v>
                </c:pt>
                <c:pt idx="1941">
                  <c:v>0.48206479606196756</c:v>
                </c:pt>
                <c:pt idx="1942">
                  <c:v>0.481752660728827</c:v>
                </c:pt>
                <c:pt idx="1943">
                  <c:v>0.48152860678017867</c:v>
                </c:pt>
                <c:pt idx="1944">
                  <c:v>0.48133537338560456</c:v>
                </c:pt>
                <c:pt idx="1945">
                  <c:v>0.48118258660145319</c:v>
                </c:pt>
                <c:pt idx="1946">
                  <c:v>0.48102392807256922</c:v>
                </c:pt>
                <c:pt idx="1947">
                  <c:v>0.48096094453763133</c:v>
                </c:pt>
                <c:pt idx="1948">
                  <c:v>0.4807907002862839</c:v>
                </c:pt>
                <c:pt idx="1949">
                  <c:v>0.48055697657490132</c:v>
                </c:pt>
                <c:pt idx="1950">
                  <c:v>0.48033243520324947</c:v>
                </c:pt>
                <c:pt idx="1951">
                  <c:v>0.48005188319422304</c:v>
                </c:pt>
                <c:pt idx="1952">
                  <c:v>0.47978489517127781</c:v>
                </c:pt>
                <c:pt idx="1953">
                  <c:v>0.47955513751121509</c:v>
                </c:pt>
                <c:pt idx="1954">
                  <c:v>0.47929112058614604</c:v>
                </c:pt>
                <c:pt idx="1955">
                  <c:v>0.47903698819370338</c:v>
                </c:pt>
                <c:pt idx="1956">
                  <c:v>0.47882963405486773</c:v>
                </c:pt>
                <c:pt idx="1957">
                  <c:v>0.47863687966201435</c:v>
                </c:pt>
                <c:pt idx="1958">
                  <c:v>0.47839805548322839</c:v>
                </c:pt>
                <c:pt idx="1959">
                  <c:v>0.47820531991790755</c:v>
                </c:pt>
                <c:pt idx="1960">
                  <c:v>0.47795303654024829</c:v>
                </c:pt>
                <c:pt idx="1961">
                  <c:v>0.47769199878982471</c:v>
                </c:pt>
                <c:pt idx="1962">
                  <c:v>0.47739952996813512</c:v>
                </c:pt>
                <c:pt idx="1963">
                  <c:v>0.47710085465742053</c:v>
                </c:pt>
                <c:pt idx="1964">
                  <c:v>0.47683790263280329</c:v>
                </c:pt>
                <c:pt idx="1965">
                  <c:v>0.47654487354767089</c:v>
                </c:pt>
                <c:pt idx="1966">
                  <c:v>0.47625403126827831</c:v>
                </c:pt>
                <c:pt idx="1967">
                  <c:v>0.47589701805362394</c:v>
                </c:pt>
                <c:pt idx="1968">
                  <c:v>0.47550664688991873</c:v>
                </c:pt>
                <c:pt idx="1969">
                  <c:v>0.47523692019840524</c:v>
                </c:pt>
                <c:pt idx="1970">
                  <c:v>0.47486052633883241</c:v>
                </c:pt>
                <c:pt idx="1971">
                  <c:v>0.47438655540487701</c:v>
                </c:pt>
                <c:pt idx="1972">
                  <c:v>0.47390209208214001</c:v>
                </c:pt>
                <c:pt idx="1973">
                  <c:v>0.4732846716588785</c:v>
                </c:pt>
                <c:pt idx="1974">
                  <c:v>0.47271733249674269</c:v>
                </c:pt>
                <c:pt idx="1975">
                  <c:v>0.47229472835920694</c:v>
                </c:pt>
                <c:pt idx="1976">
                  <c:v>0.4719050600153698</c:v>
                </c:pt>
                <c:pt idx="1977">
                  <c:v>0.47139563927503586</c:v>
                </c:pt>
                <c:pt idx="1978">
                  <c:v>0.47082673006762699</c:v>
                </c:pt>
                <c:pt idx="1979">
                  <c:v>0.47031823144063889</c:v>
                </c:pt>
                <c:pt idx="1980">
                  <c:v>0.46974225033781986</c:v>
                </c:pt>
                <c:pt idx="1981">
                  <c:v>0.46926444674793766</c:v>
                </c:pt>
                <c:pt idx="1982">
                  <c:v>0.46890796116534456</c:v>
                </c:pt>
                <c:pt idx="1983">
                  <c:v>0.46843169420430236</c:v>
                </c:pt>
                <c:pt idx="1984">
                  <c:v>0.46790762425240695</c:v>
                </c:pt>
                <c:pt idx="1985">
                  <c:v>0.46738432071982611</c:v>
                </c:pt>
                <c:pt idx="1986">
                  <c:v>0.4668168047197816</c:v>
                </c:pt>
                <c:pt idx="1987">
                  <c:v>0.46629999102745739</c:v>
                </c:pt>
                <c:pt idx="1988">
                  <c:v>0.46580070982063226</c:v>
                </c:pt>
                <c:pt idx="1989">
                  <c:v>0.4653383162037415</c:v>
                </c:pt>
                <c:pt idx="1990">
                  <c:v>0.46484952225882425</c:v>
                </c:pt>
                <c:pt idx="1991">
                  <c:v>0.46448387708576866</c:v>
                </c:pt>
                <c:pt idx="1992">
                  <c:v>0.4642161729262852</c:v>
                </c:pt>
                <c:pt idx="1993">
                  <c:v>0.46388911427936108</c:v>
                </c:pt>
                <c:pt idx="1994">
                  <c:v>0.46363785460280615</c:v>
                </c:pt>
                <c:pt idx="1995">
                  <c:v>0.46338623672523038</c:v>
                </c:pt>
                <c:pt idx="1996">
                  <c:v>0.46308794827314559</c:v>
                </c:pt>
                <c:pt idx="1997">
                  <c:v>0.46287196143156256</c:v>
                </c:pt>
                <c:pt idx="1998">
                  <c:v>0.46277339192625905</c:v>
                </c:pt>
                <c:pt idx="1999">
                  <c:v>0.46253772489272688</c:v>
                </c:pt>
                <c:pt idx="2000">
                  <c:v>0.46238331037998615</c:v>
                </c:pt>
                <c:pt idx="2001">
                  <c:v>0.46224850921070892</c:v>
                </c:pt>
                <c:pt idx="2002">
                  <c:v>0.46215463576307192</c:v>
                </c:pt>
                <c:pt idx="2003">
                  <c:v>0.4620454114158104</c:v>
                </c:pt>
                <c:pt idx="2004">
                  <c:v>0.46199939492765174</c:v>
                </c:pt>
                <c:pt idx="2005">
                  <c:v>0.46190387481335771</c:v>
                </c:pt>
                <c:pt idx="2006">
                  <c:v>0.46169788648733262</c:v>
                </c:pt>
                <c:pt idx="2007">
                  <c:v>0.46162797098237029</c:v>
                </c:pt>
                <c:pt idx="2008">
                  <c:v>0.46166572816468437</c:v>
                </c:pt>
                <c:pt idx="2009">
                  <c:v>0.46162501175287646</c:v>
                </c:pt>
                <c:pt idx="2010">
                  <c:v>0.46168292105953229</c:v>
                </c:pt>
                <c:pt idx="2011">
                  <c:v>0.46176133941739478</c:v>
                </c:pt>
                <c:pt idx="2012">
                  <c:v>0.46170284831846659</c:v>
                </c:pt>
                <c:pt idx="2013">
                  <c:v>0.46160101121390684</c:v>
                </c:pt>
                <c:pt idx="2014">
                  <c:v>0.46152942187129636</c:v>
                </c:pt>
                <c:pt idx="2015">
                  <c:v>0.46149639291592459</c:v>
                </c:pt>
                <c:pt idx="2016">
                  <c:v>0.46153889212822463</c:v>
                </c:pt>
                <c:pt idx="2017">
                  <c:v>0.46145159922308682</c:v>
                </c:pt>
                <c:pt idx="2018">
                  <c:v>0.46124966441820842</c:v>
                </c:pt>
                <c:pt idx="2019">
                  <c:v>0.4609785428047446</c:v>
                </c:pt>
                <c:pt idx="2020">
                  <c:v>0.4605082524141153</c:v>
                </c:pt>
                <c:pt idx="2021">
                  <c:v>0.46009957653554018</c:v>
                </c:pt>
                <c:pt idx="2022">
                  <c:v>0.45979551577836825</c:v>
                </c:pt>
                <c:pt idx="2023">
                  <c:v>0.45940618822868212</c:v>
                </c:pt>
                <c:pt idx="2024">
                  <c:v>0.45899186038012069</c:v>
                </c:pt>
                <c:pt idx="2025">
                  <c:v>0.45858023404594878</c:v>
                </c:pt>
                <c:pt idx="2026">
                  <c:v>0.45812030641256746</c:v>
                </c:pt>
                <c:pt idx="2027">
                  <c:v>0.45764889166462314</c:v>
                </c:pt>
                <c:pt idx="2028">
                  <c:v>0.45725315802019334</c:v>
                </c:pt>
                <c:pt idx="2029">
                  <c:v>0.45683482870429665</c:v>
                </c:pt>
                <c:pt idx="2030">
                  <c:v>0.45634914961841155</c:v>
                </c:pt>
                <c:pt idx="2031">
                  <c:v>0.45600949943125352</c:v>
                </c:pt>
                <c:pt idx="2032">
                  <c:v>0.45555796354001094</c:v>
                </c:pt>
                <c:pt idx="2033">
                  <c:v>0.45505892568499345</c:v>
                </c:pt>
                <c:pt idx="2034">
                  <c:v>0.45472901455341946</c:v>
                </c:pt>
                <c:pt idx="2035">
                  <c:v>0.45434491803272503</c:v>
                </c:pt>
                <c:pt idx="2036">
                  <c:v>0.45409225094607347</c:v>
                </c:pt>
                <c:pt idx="2037">
                  <c:v>0.45394818501829742</c:v>
                </c:pt>
                <c:pt idx="2038">
                  <c:v>0.45369643302080792</c:v>
                </c:pt>
                <c:pt idx="2039">
                  <c:v>0.453455902074684</c:v>
                </c:pt>
                <c:pt idx="2040">
                  <c:v>0.45307573044583954</c:v>
                </c:pt>
                <c:pt idx="2041">
                  <c:v>0.45256045052357169</c:v>
                </c:pt>
                <c:pt idx="2042">
                  <c:v>0.45204987073705416</c:v>
                </c:pt>
                <c:pt idx="2043">
                  <c:v>0.45166049207354203</c:v>
                </c:pt>
                <c:pt idx="2044">
                  <c:v>0.45145761567058035</c:v>
                </c:pt>
                <c:pt idx="2045">
                  <c:v>0.45133322577678453</c:v>
                </c:pt>
                <c:pt idx="2046">
                  <c:v>0.45114373820924381</c:v>
                </c:pt>
                <c:pt idx="2047">
                  <c:v>0.45062145861828967</c:v>
                </c:pt>
                <c:pt idx="2048">
                  <c:v>0.4500480121010117</c:v>
                </c:pt>
                <c:pt idx="2049">
                  <c:v>0.44967696888714143</c:v>
                </c:pt>
                <c:pt idx="2050">
                  <c:v>0.44933539209437923</c:v>
                </c:pt>
                <c:pt idx="2051">
                  <c:v>0.44920694395405919</c:v>
                </c:pt>
                <c:pt idx="2052">
                  <c:v>0.44918118836420345</c:v>
                </c:pt>
                <c:pt idx="2053">
                  <c:v>0.44878435191453042</c:v>
                </c:pt>
                <c:pt idx="2054">
                  <c:v>0.44838098597464598</c:v>
                </c:pt>
                <c:pt idx="2055">
                  <c:v>0.44803456006744646</c:v>
                </c:pt>
                <c:pt idx="2056">
                  <c:v>0.44741290405713441</c:v>
                </c:pt>
                <c:pt idx="2057">
                  <c:v>0.44703909305066941</c:v>
                </c:pt>
                <c:pt idx="2058">
                  <c:v>0.44652916639591833</c:v>
                </c:pt>
                <c:pt idx="2059">
                  <c:v>0.44569167141636196</c:v>
                </c:pt>
                <c:pt idx="2060">
                  <c:v>0.44506872010241888</c:v>
                </c:pt>
                <c:pt idx="2061">
                  <c:v>0.44431055503840539</c:v>
                </c:pt>
                <c:pt idx="2062">
                  <c:v>0.4436368537890813</c:v>
                </c:pt>
                <c:pt idx="2063">
                  <c:v>0.44337669479900194</c:v>
                </c:pt>
                <c:pt idx="2064">
                  <c:v>0.44303288446305622</c:v>
                </c:pt>
                <c:pt idx="2065">
                  <c:v>0.44254167272549072</c:v>
                </c:pt>
                <c:pt idx="2066">
                  <c:v>0.44215743452712158</c:v>
                </c:pt>
                <c:pt idx="2067">
                  <c:v>0.44154343437750715</c:v>
                </c:pt>
                <c:pt idx="2068">
                  <c:v>0.44070799219146917</c:v>
                </c:pt>
                <c:pt idx="2069">
                  <c:v>0.43999102077666402</c:v>
                </c:pt>
                <c:pt idx="2070">
                  <c:v>0.43916548359277391</c:v>
                </c:pt>
                <c:pt idx="2071">
                  <c:v>0.4383282405760201</c:v>
                </c:pt>
                <c:pt idx="2072">
                  <c:v>0.43748555374125869</c:v>
                </c:pt>
                <c:pt idx="2073">
                  <c:v>0.43649433965603596</c:v>
                </c:pt>
                <c:pt idx="2074">
                  <c:v>0.43552945835785623</c:v>
                </c:pt>
                <c:pt idx="2075">
                  <c:v>0.43462115457796741</c:v>
                </c:pt>
                <c:pt idx="2076">
                  <c:v>0.43388199341822165</c:v>
                </c:pt>
                <c:pt idx="2077">
                  <c:v>0.43325621825208671</c:v>
                </c:pt>
                <c:pt idx="2078">
                  <c:v>0.43250519970282181</c:v>
                </c:pt>
                <c:pt idx="2079">
                  <c:v>0.43156639812196879</c:v>
                </c:pt>
                <c:pt idx="2080">
                  <c:v>0.43072263185304793</c:v>
                </c:pt>
                <c:pt idx="2081">
                  <c:v>0.42996516149446018</c:v>
                </c:pt>
                <c:pt idx="2082">
                  <c:v>0.42919000450683492</c:v>
                </c:pt>
                <c:pt idx="2083">
                  <c:v>0.42849425076538106</c:v>
                </c:pt>
                <c:pt idx="2084">
                  <c:v>0.42765810409451338</c:v>
                </c:pt>
                <c:pt idx="2085">
                  <c:v>0.42672042323856418</c:v>
                </c:pt>
                <c:pt idx="2086">
                  <c:v>0.42583881630748738</c:v>
                </c:pt>
                <c:pt idx="2087">
                  <c:v>0.42504849155278562</c:v>
                </c:pt>
                <c:pt idx="2088">
                  <c:v>0.42413996464250925</c:v>
                </c:pt>
                <c:pt idx="2089">
                  <c:v>0.42308723981954843</c:v>
                </c:pt>
                <c:pt idx="2090">
                  <c:v>0.42239197233042985</c:v>
                </c:pt>
                <c:pt idx="2091">
                  <c:v>0.42170350623384661</c:v>
                </c:pt>
                <c:pt idx="2092">
                  <c:v>0.42105991083334082</c:v>
                </c:pt>
                <c:pt idx="2093">
                  <c:v>0.42054606157675462</c:v>
                </c:pt>
                <c:pt idx="2094">
                  <c:v>0.41965586111636566</c:v>
                </c:pt>
                <c:pt idx="2095">
                  <c:v>0.41887981533982571</c:v>
                </c:pt>
                <c:pt idx="2096">
                  <c:v>0.41810812430769473</c:v>
                </c:pt>
                <c:pt idx="2097">
                  <c:v>0.41734740011970201</c:v>
                </c:pt>
                <c:pt idx="2098">
                  <c:v>0.41669444912510861</c:v>
                </c:pt>
                <c:pt idx="2099">
                  <c:v>0.41582241084346006</c:v>
                </c:pt>
                <c:pt idx="2100">
                  <c:v>0.41505239122451437</c:v>
                </c:pt>
                <c:pt idx="2101">
                  <c:v>0.41427052300984979</c:v>
                </c:pt>
                <c:pt idx="2102">
                  <c:v>0.41342126395563178</c:v>
                </c:pt>
                <c:pt idx="2103">
                  <c:v>0.41251539826956679</c:v>
                </c:pt>
                <c:pt idx="2104">
                  <c:v>0.41133425655472128</c:v>
                </c:pt>
                <c:pt idx="2105">
                  <c:v>0.41025424976249997</c:v>
                </c:pt>
                <c:pt idx="2106">
                  <c:v>0.40955878456989941</c:v>
                </c:pt>
                <c:pt idx="2107">
                  <c:v>0.40894639143049472</c:v>
                </c:pt>
                <c:pt idx="2108">
                  <c:v>0.40867925743005867</c:v>
                </c:pt>
                <c:pt idx="2109">
                  <c:v>0.40847713103565675</c:v>
                </c:pt>
                <c:pt idx="2110">
                  <c:v>0.40774618377931199</c:v>
                </c:pt>
                <c:pt idx="2111">
                  <c:v>0.40705717289062893</c:v>
                </c:pt>
                <c:pt idx="2112">
                  <c:v>0.40608082186270938</c:v>
                </c:pt>
                <c:pt idx="2113">
                  <c:v>0.40505373716419052</c:v>
                </c:pt>
                <c:pt idx="2114">
                  <c:v>0.40438975354277379</c:v>
                </c:pt>
                <c:pt idx="2115">
                  <c:v>0.40336943622498661</c:v>
                </c:pt>
                <c:pt idx="2116">
                  <c:v>0.40284598505216146</c:v>
                </c:pt>
                <c:pt idx="2117">
                  <c:v>0.40267275263317548</c:v>
                </c:pt>
                <c:pt idx="2118">
                  <c:v>0.40201536286183798</c:v>
                </c:pt>
                <c:pt idx="2119">
                  <c:v>0.40174009833240937</c:v>
                </c:pt>
                <c:pt idx="2120">
                  <c:v>0.40115740866147304</c:v>
                </c:pt>
                <c:pt idx="2121">
                  <c:v>0.39983604091765823</c:v>
                </c:pt>
                <c:pt idx="2122">
                  <c:v>0.39879288771717553</c:v>
                </c:pt>
                <c:pt idx="2123">
                  <c:v>0.39768114960135675</c:v>
                </c:pt>
                <c:pt idx="2124">
                  <c:v>0.39681327425552854</c:v>
                </c:pt>
                <c:pt idx="2125">
                  <c:v>0.39610545053864837</c:v>
                </c:pt>
                <c:pt idx="2126">
                  <c:v>0.39533924530266235</c:v>
                </c:pt>
                <c:pt idx="2127">
                  <c:v>0.39479750384432938</c:v>
                </c:pt>
                <c:pt idx="2128">
                  <c:v>0.394446053200386</c:v>
                </c:pt>
                <c:pt idx="2129">
                  <c:v>0.39405080350903843</c:v>
                </c:pt>
                <c:pt idx="2130">
                  <c:v>0.39331529906870499</c:v>
                </c:pt>
                <c:pt idx="2131">
                  <c:v>0.39242672034963544</c:v>
                </c:pt>
                <c:pt idx="2132">
                  <c:v>0.39127064335262496</c:v>
                </c:pt>
                <c:pt idx="2133">
                  <c:v>0.39002948966528767</c:v>
                </c:pt>
                <c:pt idx="2134">
                  <c:v>0.38918362223906922</c:v>
                </c:pt>
                <c:pt idx="2135">
                  <c:v>0.38835603303899635</c:v>
                </c:pt>
                <c:pt idx="2136">
                  <c:v>0.38771696935954925</c:v>
                </c:pt>
                <c:pt idx="2137">
                  <c:v>0.38752848626183711</c:v>
                </c:pt>
                <c:pt idx="2138">
                  <c:v>0.38700899018522644</c:v>
                </c:pt>
                <c:pt idx="2139">
                  <c:v>0.38691681077592444</c:v>
                </c:pt>
                <c:pt idx="2140">
                  <c:v>0.38664464469347598</c:v>
                </c:pt>
                <c:pt idx="2141">
                  <c:v>0.38612815102282422</c:v>
                </c:pt>
                <c:pt idx="2142">
                  <c:v>0.38601868900743869</c:v>
                </c:pt>
                <c:pt idx="2143">
                  <c:v>0.38555755099694494</c:v>
                </c:pt>
                <c:pt idx="2144">
                  <c:v>0.38430267148935937</c:v>
                </c:pt>
                <c:pt idx="2145">
                  <c:v>0.38349551661315368</c:v>
                </c:pt>
                <c:pt idx="2146">
                  <c:v>0.38269222508538686</c:v>
                </c:pt>
                <c:pt idx="2147">
                  <c:v>0.38159654986910302</c:v>
                </c:pt>
                <c:pt idx="2148">
                  <c:v>0.38134433876991175</c:v>
                </c:pt>
                <c:pt idx="2149">
                  <c:v>0.3809177420548287</c:v>
                </c:pt>
                <c:pt idx="2150">
                  <c:v>0.38153604064718788</c:v>
                </c:pt>
              </c:numCache>
            </c:numRef>
          </c:yVal>
          <c:smooth val="1"/>
          <c:extLst>
            <c:ext xmlns:c16="http://schemas.microsoft.com/office/drawing/2014/chart" uri="{C3380CC4-5D6E-409C-BE32-E72D297353CC}">
              <c16:uniqueId val="{00000053-1C1D-46AE-B92F-7DA50429CA8D}"/>
            </c:ext>
          </c:extLst>
        </c:ser>
        <c:ser>
          <c:idx val="84"/>
          <c:order val="84"/>
          <c:spPr>
            <a:ln w="19050" cap="rnd">
              <a:solidFill>
                <a:schemeClr val="accent1">
                  <a:lumMod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Database'!$EO$122:$EO$2272</c:f>
              <c:numCache>
                <c:formatCode>General</c:formatCode>
                <c:ptCount val="2151"/>
                <c:pt idx="0">
                  <c:v>0.12025879833094655</c:v>
                </c:pt>
                <c:pt idx="1">
                  <c:v>0.13026289176705594</c:v>
                </c:pt>
                <c:pt idx="2">
                  <c:v>0.12952373948942056</c:v>
                </c:pt>
                <c:pt idx="3">
                  <c:v>0.12243986595002081</c:v>
                </c:pt>
                <c:pt idx="4">
                  <c:v>0.11651379947283026</c:v>
                </c:pt>
                <c:pt idx="5">
                  <c:v>0.11329390694460963</c:v>
                </c:pt>
                <c:pt idx="6">
                  <c:v>0.12015616832220816</c:v>
                </c:pt>
                <c:pt idx="7">
                  <c:v>0.1237951188313034</c:v>
                </c:pt>
                <c:pt idx="8">
                  <c:v>0.12118403720619887</c:v>
                </c:pt>
                <c:pt idx="9">
                  <c:v>0.11582450385591687</c:v>
                </c:pt>
                <c:pt idx="10">
                  <c:v>0.11468608871682812</c:v>
                </c:pt>
                <c:pt idx="11">
                  <c:v>0.11737301045842562</c:v>
                </c:pt>
                <c:pt idx="12">
                  <c:v>0.12041923959928084</c:v>
                </c:pt>
                <c:pt idx="13">
                  <c:v>0.12244551637811944</c:v>
                </c:pt>
                <c:pt idx="14">
                  <c:v>0.1200307806856651</c:v>
                </c:pt>
                <c:pt idx="15">
                  <c:v>0.1183617703353697</c:v>
                </c:pt>
                <c:pt idx="16">
                  <c:v>0.11614051186010987</c:v>
                </c:pt>
                <c:pt idx="17">
                  <c:v>0.11824368661644442</c:v>
                </c:pt>
                <c:pt idx="18">
                  <c:v>0.12293358408947708</c:v>
                </c:pt>
                <c:pt idx="19">
                  <c:v>0.12299952307700988</c:v>
                </c:pt>
                <c:pt idx="20">
                  <c:v>0.12302867132889794</c:v>
                </c:pt>
                <c:pt idx="21">
                  <c:v>0.12149504389376199</c:v>
                </c:pt>
                <c:pt idx="22">
                  <c:v>0.12246625880268092</c:v>
                </c:pt>
                <c:pt idx="23">
                  <c:v>0.12115555534960649</c:v>
                </c:pt>
                <c:pt idx="24">
                  <c:v>0.12060505843424126</c:v>
                </c:pt>
                <c:pt idx="25">
                  <c:v>0.11823331807643782</c:v>
                </c:pt>
                <c:pt idx="26">
                  <c:v>0.11925022856314221</c:v>
                </c:pt>
                <c:pt idx="27">
                  <c:v>0.12137524946630486</c:v>
                </c:pt>
                <c:pt idx="28">
                  <c:v>0.11693224942725133</c:v>
                </c:pt>
                <c:pt idx="29">
                  <c:v>0.12459490381378036</c:v>
                </c:pt>
                <c:pt idx="30">
                  <c:v>0.12945289016996611</c:v>
                </c:pt>
                <c:pt idx="31">
                  <c:v>0.12703343747368515</c:v>
                </c:pt>
                <c:pt idx="32">
                  <c:v>0.12804677822376381</c:v>
                </c:pt>
                <c:pt idx="33">
                  <c:v>0.12562066764978744</c:v>
                </c:pt>
                <c:pt idx="34">
                  <c:v>0.12211744313981354</c:v>
                </c:pt>
                <c:pt idx="35">
                  <c:v>0.12225705254054041</c:v>
                </c:pt>
                <c:pt idx="36">
                  <c:v>0.12684962920898266</c:v>
                </c:pt>
                <c:pt idx="37">
                  <c:v>0.13026266563584785</c:v>
                </c:pt>
                <c:pt idx="38">
                  <c:v>0.13177201283720527</c:v>
                </c:pt>
                <c:pt idx="39">
                  <c:v>0.13030053388905949</c:v>
                </c:pt>
                <c:pt idx="40">
                  <c:v>0.12810605692023255</c:v>
                </c:pt>
                <c:pt idx="41">
                  <c:v>0.12792003770770835</c:v>
                </c:pt>
                <c:pt idx="42">
                  <c:v>0.12989148267923423</c:v>
                </c:pt>
                <c:pt idx="43">
                  <c:v>0.13161282221206502</c:v>
                </c:pt>
                <c:pt idx="44">
                  <c:v>0.1317619163584853</c:v>
                </c:pt>
                <c:pt idx="45">
                  <c:v>0.1318349561105672</c:v>
                </c:pt>
                <c:pt idx="46">
                  <c:v>0.13269618767551306</c:v>
                </c:pt>
                <c:pt idx="47">
                  <c:v>0.13436855809765677</c:v>
                </c:pt>
                <c:pt idx="48">
                  <c:v>0.13561061220999016</c:v>
                </c:pt>
                <c:pt idx="49">
                  <c:v>0.1352425289933511</c:v>
                </c:pt>
                <c:pt idx="50">
                  <c:v>0.13402364357232885</c:v>
                </c:pt>
                <c:pt idx="51">
                  <c:v>0.13410910550879981</c:v>
                </c:pt>
                <c:pt idx="52">
                  <c:v>0.13583297772105912</c:v>
                </c:pt>
                <c:pt idx="53">
                  <c:v>0.13725746509122513</c:v>
                </c:pt>
                <c:pt idx="54">
                  <c:v>0.13779192400233189</c:v>
                </c:pt>
                <c:pt idx="55">
                  <c:v>0.13754580809187955</c:v>
                </c:pt>
                <c:pt idx="56">
                  <c:v>0.13808730416016032</c:v>
                </c:pt>
                <c:pt idx="57">
                  <c:v>0.1391461770856143</c:v>
                </c:pt>
                <c:pt idx="58">
                  <c:v>0.1395433265328502</c:v>
                </c:pt>
                <c:pt idx="59">
                  <c:v>0.14067487548835036</c:v>
                </c:pt>
                <c:pt idx="60">
                  <c:v>0.14184539612648747</c:v>
                </c:pt>
                <c:pt idx="61">
                  <c:v>0.141369896996933</c:v>
                </c:pt>
                <c:pt idx="62">
                  <c:v>0.1426175688534167</c:v>
                </c:pt>
                <c:pt idx="63">
                  <c:v>0.14375203216790688</c:v>
                </c:pt>
                <c:pt idx="64">
                  <c:v>0.14345332253072338</c:v>
                </c:pt>
                <c:pt idx="65">
                  <c:v>0.1441487398125314</c:v>
                </c:pt>
                <c:pt idx="66">
                  <c:v>0.14522576389655018</c:v>
                </c:pt>
                <c:pt idx="67">
                  <c:v>0.14668695901404585</c:v>
                </c:pt>
                <c:pt idx="68">
                  <c:v>0.14710549488049596</c:v>
                </c:pt>
                <c:pt idx="69">
                  <c:v>0.14811030364506828</c:v>
                </c:pt>
                <c:pt idx="70">
                  <c:v>0.14952530614825957</c:v>
                </c:pt>
                <c:pt idx="71">
                  <c:v>0.15037989394465845</c:v>
                </c:pt>
                <c:pt idx="72">
                  <c:v>0.15122628386672318</c:v>
                </c:pt>
                <c:pt idx="73">
                  <c:v>0.15191892005683275</c:v>
                </c:pt>
                <c:pt idx="74">
                  <c:v>0.15295939808195821</c:v>
                </c:pt>
                <c:pt idx="75">
                  <c:v>0.15394564112259093</c:v>
                </c:pt>
                <c:pt idx="76">
                  <c:v>0.15476454679055687</c:v>
                </c:pt>
                <c:pt idx="77">
                  <c:v>0.155722581075735</c:v>
                </c:pt>
                <c:pt idx="78">
                  <c:v>0.15651583907702227</c:v>
                </c:pt>
                <c:pt idx="79">
                  <c:v>0.15828136867656348</c:v>
                </c:pt>
                <c:pt idx="80">
                  <c:v>0.16010707586269082</c:v>
                </c:pt>
                <c:pt idx="81">
                  <c:v>0.16069706620537041</c:v>
                </c:pt>
                <c:pt idx="82">
                  <c:v>0.16176959127472018</c:v>
                </c:pt>
                <c:pt idx="83">
                  <c:v>0.16319490730355288</c:v>
                </c:pt>
                <c:pt idx="84">
                  <c:v>0.16465419353337343</c:v>
                </c:pt>
                <c:pt idx="85">
                  <c:v>0.16562133635779042</c:v>
                </c:pt>
                <c:pt idx="86">
                  <c:v>0.16677111198895869</c:v>
                </c:pt>
                <c:pt idx="87">
                  <c:v>0.16822409005534189</c:v>
                </c:pt>
                <c:pt idx="88">
                  <c:v>0.16956063300840085</c:v>
                </c:pt>
                <c:pt idx="89">
                  <c:v>0.1708908470813586</c:v>
                </c:pt>
                <c:pt idx="90">
                  <c:v>0.17213395720782354</c:v>
                </c:pt>
                <c:pt idx="91">
                  <c:v>0.17308282473595493</c:v>
                </c:pt>
                <c:pt idx="92">
                  <c:v>0.17435887562273952</c:v>
                </c:pt>
                <c:pt idx="93">
                  <c:v>0.17586834703036766</c:v>
                </c:pt>
                <c:pt idx="94">
                  <c:v>0.1769175742929682</c:v>
                </c:pt>
                <c:pt idx="95">
                  <c:v>0.17770835912279961</c:v>
                </c:pt>
                <c:pt idx="96">
                  <c:v>0.17857057508249854</c:v>
                </c:pt>
                <c:pt idx="97">
                  <c:v>0.18013825801542219</c:v>
                </c:pt>
                <c:pt idx="98">
                  <c:v>0.18174930803263956</c:v>
                </c:pt>
                <c:pt idx="99">
                  <c:v>0.18297464677206346</c:v>
                </c:pt>
                <c:pt idx="100">
                  <c:v>0.18391575385882228</c:v>
                </c:pt>
                <c:pt idx="101">
                  <c:v>0.18464962820661665</c:v>
                </c:pt>
                <c:pt idx="102">
                  <c:v>0.18567228391934806</c:v>
                </c:pt>
                <c:pt idx="103">
                  <c:v>0.186887739563908</c:v>
                </c:pt>
                <c:pt idx="104">
                  <c:v>0.18793620141016765</c:v>
                </c:pt>
                <c:pt idx="105">
                  <c:v>0.1888588981569809</c:v>
                </c:pt>
                <c:pt idx="106">
                  <c:v>0.18969484226466779</c:v>
                </c:pt>
                <c:pt idx="107">
                  <c:v>0.19068582592527303</c:v>
                </c:pt>
                <c:pt idx="108">
                  <c:v>0.19159585782765473</c:v>
                </c:pt>
                <c:pt idx="109">
                  <c:v>0.19229232317902709</c:v>
                </c:pt>
                <c:pt idx="110">
                  <c:v>0.19281134551589188</c:v>
                </c:pt>
                <c:pt idx="111">
                  <c:v>0.19378930908625133</c:v>
                </c:pt>
                <c:pt idx="112">
                  <c:v>0.19447597417031373</c:v>
                </c:pt>
                <c:pt idx="113">
                  <c:v>0.19476265041303417</c:v>
                </c:pt>
                <c:pt idx="114">
                  <c:v>0.19590070496912673</c:v>
                </c:pt>
                <c:pt idx="115">
                  <c:v>0.19685426757852506</c:v>
                </c:pt>
                <c:pt idx="116">
                  <c:v>0.1973532260357761</c:v>
                </c:pt>
                <c:pt idx="117">
                  <c:v>0.19785615297150869</c:v>
                </c:pt>
                <c:pt idx="118">
                  <c:v>0.19868009113177934</c:v>
                </c:pt>
                <c:pt idx="119">
                  <c:v>0.19943324817972599</c:v>
                </c:pt>
                <c:pt idx="120">
                  <c:v>0.19994585342810134</c:v>
                </c:pt>
                <c:pt idx="121">
                  <c:v>0.20087736253559543</c:v>
                </c:pt>
                <c:pt idx="122">
                  <c:v>0.20173295979729544</c:v>
                </c:pt>
                <c:pt idx="123">
                  <c:v>0.20208223326727937</c:v>
                </c:pt>
                <c:pt idx="124">
                  <c:v>0.20235669961360866</c:v>
                </c:pt>
                <c:pt idx="125">
                  <c:v>0.2031809939337792</c:v>
                </c:pt>
                <c:pt idx="126">
                  <c:v>0.20437132186948936</c:v>
                </c:pt>
                <c:pt idx="127">
                  <c:v>0.20500433524162168</c:v>
                </c:pt>
                <c:pt idx="128">
                  <c:v>0.20555876322618813</c:v>
                </c:pt>
                <c:pt idx="129">
                  <c:v>0.20631931105948975</c:v>
                </c:pt>
                <c:pt idx="130">
                  <c:v>0.20722089946849262</c:v>
                </c:pt>
                <c:pt idx="131">
                  <c:v>0.20789074025644197</c:v>
                </c:pt>
                <c:pt idx="132">
                  <c:v>0.20854287700940025</c:v>
                </c:pt>
                <c:pt idx="133">
                  <c:v>0.20935041725206768</c:v>
                </c:pt>
                <c:pt idx="134">
                  <c:v>0.21024327454958361</c:v>
                </c:pt>
                <c:pt idx="135">
                  <c:v>0.2111490883058128</c:v>
                </c:pt>
                <c:pt idx="136">
                  <c:v>0.21215361512699457</c:v>
                </c:pt>
                <c:pt idx="137">
                  <c:v>0.21319537355620441</c:v>
                </c:pt>
                <c:pt idx="138">
                  <c:v>0.2140746841814162</c:v>
                </c:pt>
                <c:pt idx="139">
                  <c:v>0.2148276274741053</c:v>
                </c:pt>
                <c:pt idx="140">
                  <c:v>0.21572712331693014</c:v>
                </c:pt>
                <c:pt idx="141">
                  <c:v>0.21670327577123752</c:v>
                </c:pt>
                <c:pt idx="142">
                  <c:v>0.21782591388880782</c:v>
                </c:pt>
                <c:pt idx="143">
                  <c:v>0.21935165599447881</c:v>
                </c:pt>
                <c:pt idx="144">
                  <c:v>0.22047935900372376</c:v>
                </c:pt>
                <c:pt idx="145">
                  <c:v>0.22137508561116692</c:v>
                </c:pt>
                <c:pt idx="146">
                  <c:v>0.22233116395909758</c:v>
                </c:pt>
                <c:pt idx="147">
                  <c:v>0.22338263829923055</c:v>
                </c:pt>
                <c:pt idx="148">
                  <c:v>0.22461005913111765</c:v>
                </c:pt>
                <c:pt idx="149">
                  <c:v>0.22590051813908987</c:v>
                </c:pt>
                <c:pt idx="150">
                  <c:v>0.22709514906185335</c:v>
                </c:pt>
                <c:pt idx="151">
                  <c:v>0.22838909739497718</c:v>
                </c:pt>
                <c:pt idx="152">
                  <c:v>0.2297702203999501</c:v>
                </c:pt>
                <c:pt idx="153">
                  <c:v>0.23098686187228501</c:v>
                </c:pt>
                <c:pt idx="154">
                  <c:v>0.23229074655833282</c:v>
                </c:pt>
                <c:pt idx="155">
                  <c:v>0.23366398233611849</c:v>
                </c:pt>
                <c:pt idx="156">
                  <c:v>0.23478842013551801</c:v>
                </c:pt>
                <c:pt idx="157">
                  <c:v>0.23600081526709213</c:v>
                </c:pt>
                <c:pt idx="158">
                  <c:v>0.23742908097362439</c:v>
                </c:pt>
                <c:pt idx="159">
                  <c:v>0.23896908071363276</c:v>
                </c:pt>
                <c:pt idx="160">
                  <c:v>0.24015442118605179</c:v>
                </c:pt>
                <c:pt idx="161">
                  <c:v>0.24145232430784844</c:v>
                </c:pt>
                <c:pt idx="162">
                  <c:v>0.24302202139888038</c:v>
                </c:pt>
                <c:pt idx="163">
                  <c:v>0.24437757124699097</c:v>
                </c:pt>
                <c:pt idx="164">
                  <c:v>0.24571426615732769</c:v>
                </c:pt>
                <c:pt idx="165">
                  <c:v>0.24713561753216587</c:v>
                </c:pt>
                <c:pt idx="166">
                  <c:v>0.24867851718213943</c:v>
                </c:pt>
                <c:pt idx="167">
                  <c:v>0.25007524892290106</c:v>
                </c:pt>
                <c:pt idx="168">
                  <c:v>0.25142129489208348</c:v>
                </c:pt>
                <c:pt idx="169">
                  <c:v>0.25288647128628844</c:v>
                </c:pt>
                <c:pt idx="170">
                  <c:v>0.25437859461160767</c:v>
                </c:pt>
                <c:pt idx="171">
                  <c:v>0.25588307916530556</c:v>
                </c:pt>
                <c:pt idx="172">
                  <c:v>0.25736593023756399</c:v>
                </c:pt>
                <c:pt idx="173">
                  <c:v>0.25893650160939879</c:v>
                </c:pt>
                <c:pt idx="174">
                  <c:v>0.26047556983155479</c:v>
                </c:pt>
                <c:pt idx="175">
                  <c:v>0.26197545487128776</c:v>
                </c:pt>
                <c:pt idx="176">
                  <c:v>0.2635237487557649</c:v>
                </c:pt>
                <c:pt idx="177">
                  <c:v>0.26515200394823379</c:v>
                </c:pt>
                <c:pt idx="178">
                  <c:v>0.26684391490238329</c:v>
                </c:pt>
                <c:pt idx="179">
                  <c:v>0.26850205033731195</c:v>
                </c:pt>
                <c:pt idx="180">
                  <c:v>0.27004285573450298</c:v>
                </c:pt>
                <c:pt idx="181">
                  <c:v>0.2716009464521984</c:v>
                </c:pt>
                <c:pt idx="182">
                  <c:v>0.27331064345227979</c:v>
                </c:pt>
                <c:pt idx="183">
                  <c:v>0.27509087064200199</c:v>
                </c:pt>
                <c:pt idx="184">
                  <c:v>0.27687267527657566</c:v>
                </c:pt>
                <c:pt idx="185">
                  <c:v>0.27861643140257986</c:v>
                </c:pt>
                <c:pt idx="186">
                  <c:v>0.28033702270847155</c:v>
                </c:pt>
                <c:pt idx="187">
                  <c:v>0.28209896523805367</c:v>
                </c:pt>
                <c:pt idx="188">
                  <c:v>0.28393427320497416</c:v>
                </c:pt>
                <c:pt idx="189">
                  <c:v>0.28574614442582175</c:v>
                </c:pt>
                <c:pt idx="190">
                  <c:v>0.28755024367387744</c:v>
                </c:pt>
                <c:pt idx="191">
                  <c:v>0.28939211727231645</c:v>
                </c:pt>
                <c:pt idx="192">
                  <c:v>0.2912754466836171</c:v>
                </c:pt>
                <c:pt idx="193">
                  <c:v>0.29317368395990484</c:v>
                </c:pt>
                <c:pt idx="194">
                  <c:v>0.29509911653339355</c:v>
                </c:pt>
                <c:pt idx="195">
                  <c:v>0.29703557533821634</c:v>
                </c:pt>
                <c:pt idx="196">
                  <c:v>0.29896935723731805</c:v>
                </c:pt>
                <c:pt idx="197">
                  <c:v>0.30094691121340084</c:v>
                </c:pt>
                <c:pt idx="198">
                  <c:v>0.30300112095968817</c:v>
                </c:pt>
                <c:pt idx="199">
                  <c:v>0.30506361530193282</c:v>
                </c:pt>
                <c:pt idx="200">
                  <c:v>0.30714239252328135</c:v>
                </c:pt>
                <c:pt idx="201">
                  <c:v>0.30922407070184404</c:v>
                </c:pt>
                <c:pt idx="202">
                  <c:v>0.31126795056427842</c:v>
                </c:pt>
                <c:pt idx="203">
                  <c:v>0.31335825269213946</c:v>
                </c:pt>
                <c:pt idx="204">
                  <c:v>0.31547518021735171</c:v>
                </c:pt>
                <c:pt idx="205">
                  <c:v>0.31760589348847917</c:v>
                </c:pt>
                <c:pt idx="206">
                  <c:v>0.31979767199077808</c:v>
                </c:pt>
                <c:pt idx="207">
                  <c:v>0.32196239426947643</c:v>
                </c:pt>
                <c:pt idx="208">
                  <c:v>0.32407664200472469</c:v>
                </c:pt>
                <c:pt idx="209">
                  <c:v>0.32630375758185848</c:v>
                </c:pt>
                <c:pt idx="210">
                  <c:v>0.32851075593169737</c:v>
                </c:pt>
                <c:pt idx="211">
                  <c:v>0.33061522303754115</c:v>
                </c:pt>
                <c:pt idx="212">
                  <c:v>0.33273620003805648</c:v>
                </c:pt>
                <c:pt idx="213">
                  <c:v>0.3349054032455811</c:v>
                </c:pt>
                <c:pt idx="214">
                  <c:v>0.33708327142925626</c:v>
                </c:pt>
                <c:pt idx="215">
                  <c:v>0.3392025400461442</c:v>
                </c:pt>
                <c:pt idx="216">
                  <c:v>0.34135956490854386</c:v>
                </c:pt>
                <c:pt idx="217">
                  <c:v>0.34350270372108183</c:v>
                </c:pt>
                <c:pt idx="218">
                  <c:v>0.3455433569993025</c:v>
                </c:pt>
                <c:pt idx="219">
                  <c:v>0.34763686159559715</c:v>
                </c:pt>
                <c:pt idx="220">
                  <c:v>0.34969649778855366</c:v>
                </c:pt>
                <c:pt idx="221">
                  <c:v>0.35166456616774217</c:v>
                </c:pt>
                <c:pt idx="222">
                  <c:v>0.35365517604189617</c:v>
                </c:pt>
                <c:pt idx="223">
                  <c:v>0.35564951243407722</c:v>
                </c:pt>
                <c:pt idx="224">
                  <c:v>0.35764913579228635</c:v>
                </c:pt>
                <c:pt idx="225">
                  <c:v>0.3596850460274772</c:v>
                </c:pt>
                <c:pt idx="226">
                  <c:v>0.36161619193785438</c:v>
                </c:pt>
                <c:pt idx="227">
                  <c:v>0.36342717373239003</c:v>
                </c:pt>
                <c:pt idx="228">
                  <c:v>0.36525385402661598</c:v>
                </c:pt>
                <c:pt idx="229">
                  <c:v>0.3671154548245697</c:v>
                </c:pt>
                <c:pt idx="230">
                  <c:v>0.36892367083094685</c:v>
                </c:pt>
                <c:pt idx="231">
                  <c:v>0.370615727946841</c:v>
                </c:pt>
                <c:pt idx="232">
                  <c:v>0.37235123831937561</c:v>
                </c:pt>
                <c:pt idx="233">
                  <c:v>0.37408800773615164</c:v>
                </c:pt>
                <c:pt idx="234">
                  <c:v>0.37575440715587627</c:v>
                </c:pt>
                <c:pt idx="235">
                  <c:v>0.37744435736106635</c:v>
                </c:pt>
                <c:pt idx="236">
                  <c:v>0.3790250316282216</c:v>
                </c:pt>
                <c:pt idx="237">
                  <c:v>0.3804768133880741</c:v>
                </c:pt>
                <c:pt idx="238">
                  <c:v>0.38200671511416595</c:v>
                </c:pt>
                <c:pt idx="239">
                  <c:v>0.38346165708924485</c:v>
                </c:pt>
                <c:pt idx="240">
                  <c:v>0.38485949716869522</c:v>
                </c:pt>
                <c:pt idx="241">
                  <c:v>0.38625950414965854</c:v>
                </c:pt>
                <c:pt idx="242">
                  <c:v>0.38755135144421154</c:v>
                </c:pt>
                <c:pt idx="243">
                  <c:v>0.38882354828853377</c:v>
                </c:pt>
                <c:pt idx="244">
                  <c:v>0.39015052739378442</c:v>
                </c:pt>
                <c:pt idx="245">
                  <c:v>0.39146726456055009</c:v>
                </c:pt>
                <c:pt idx="246">
                  <c:v>0.3927097651750433</c:v>
                </c:pt>
                <c:pt idx="247">
                  <c:v>0.39385240117507508</c:v>
                </c:pt>
                <c:pt idx="248">
                  <c:v>0.39503554427977078</c:v>
                </c:pt>
                <c:pt idx="249">
                  <c:v>0.39616269046752867</c:v>
                </c:pt>
                <c:pt idx="250">
                  <c:v>0.39726249881539361</c:v>
                </c:pt>
                <c:pt idx="251">
                  <c:v>0.39844036310721376</c:v>
                </c:pt>
                <c:pt idx="252">
                  <c:v>0.39964585079539883</c:v>
                </c:pt>
                <c:pt idx="253">
                  <c:v>0.40082419669995056</c:v>
                </c:pt>
                <c:pt idx="254">
                  <c:v>0.40189321921613219</c:v>
                </c:pt>
                <c:pt idx="255">
                  <c:v>0.40302286939336773</c:v>
                </c:pt>
                <c:pt idx="256">
                  <c:v>0.40413530422144234</c:v>
                </c:pt>
                <c:pt idx="257">
                  <c:v>0.40509661962013316</c:v>
                </c:pt>
                <c:pt idx="258">
                  <c:v>0.40604417080519156</c:v>
                </c:pt>
                <c:pt idx="259">
                  <c:v>0.4070394266542639</c:v>
                </c:pt>
                <c:pt idx="260">
                  <c:v>0.40803747898269371</c:v>
                </c:pt>
                <c:pt idx="261">
                  <c:v>0.40890727907028457</c:v>
                </c:pt>
                <c:pt idx="262">
                  <c:v>0.40965700006362371</c:v>
                </c:pt>
                <c:pt idx="263">
                  <c:v>0.41037175481294813</c:v>
                </c:pt>
                <c:pt idx="264">
                  <c:v>0.41124546959704444</c:v>
                </c:pt>
                <c:pt idx="265">
                  <c:v>0.41211853790485575</c:v>
                </c:pt>
                <c:pt idx="266">
                  <c:v>0.41292470737789949</c:v>
                </c:pt>
                <c:pt idx="267">
                  <c:v>0.4136474208643795</c:v>
                </c:pt>
                <c:pt idx="268">
                  <c:v>0.41441459884105109</c:v>
                </c:pt>
                <c:pt idx="269">
                  <c:v>0.41522051792205456</c:v>
                </c:pt>
                <c:pt idx="270">
                  <c:v>0.41599295894847782</c:v>
                </c:pt>
                <c:pt idx="271">
                  <c:v>0.41678816879136488</c:v>
                </c:pt>
                <c:pt idx="272">
                  <c:v>0.4176495460360572</c:v>
                </c:pt>
                <c:pt idx="273">
                  <c:v>0.41849978691624079</c:v>
                </c:pt>
                <c:pt idx="274">
                  <c:v>0.41924205676210186</c:v>
                </c:pt>
                <c:pt idx="275">
                  <c:v>0.42002214599628229</c:v>
                </c:pt>
                <c:pt idx="276">
                  <c:v>0.42084424806914084</c:v>
                </c:pt>
                <c:pt idx="277">
                  <c:v>0.42162888566272488</c:v>
                </c:pt>
                <c:pt idx="278">
                  <c:v>0.42241106875440554</c:v>
                </c:pt>
                <c:pt idx="279">
                  <c:v>0.42316946055802873</c:v>
                </c:pt>
                <c:pt idx="280">
                  <c:v>0.42391115680774272</c:v>
                </c:pt>
                <c:pt idx="281">
                  <c:v>0.42469023248319598</c:v>
                </c:pt>
                <c:pt idx="282">
                  <c:v>0.42547879087716128</c:v>
                </c:pt>
                <c:pt idx="283">
                  <c:v>0.42628195881526554</c:v>
                </c:pt>
                <c:pt idx="284">
                  <c:v>0.42704687931087193</c:v>
                </c:pt>
                <c:pt idx="285">
                  <c:v>0.42777479068303936</c:v>
                </c:pt>
                <c:pt idx="286">
                  <c:v>0.42851904555676223</c:v>
                </c:pt>
                <c:pt idx="287">
                  <c:v>0.42934553830089045</c:v>
                </c:pt>
                <c:pt idx="288">
                  <c:v>0.43015416202991957</c:v>
                </c:pt>
                <c:pt idx="289">
                  <c:v>0.43091609148383242</c:v>
                </c:pt>
                <c:pt idx="290">
                  <c:v>0.43166029575961923</c:v>
                </c:pt>
                <c:pt idx="291">
                  <c:v>0.43240101002674702</c:v>
                </c:pt>
                <c:pt idx="292">
                  <c:v>0.43311357440198511</c:v>
                </c:pt>
                <c:pt idx="293">
                  <c:v>0.43379468033906327</c:v>
                </c:pt>
                <c:pt idx="294">
                  <c:v>0.43454971201111192</c:v>
                </c:pt>
                <c:pt idx="295">
                  <c:v>0.43531962169319094</c:v>
                </c:pt>
                <c:pt idx="296">
                  <c:v>0.43604862423907093</c:v>
                </c:pt>
                <c:pt idx="297">
                  <c:v>0.43674425793061306</c:v>
                </c:pt>
                <c:pt idx="298">
                  <c:v>0.43744260916403938</c:v>
                </c:pt>
                <c:pt idx="299">
                  <c:v>0.43814111460545724</c:v>
                </c:pt>
                <c:pt idx="300">
                  <c:v>0.43883197450994338</c:v>
                </c:pt>
                <c:pt idx="301">
                  <c:v>0.4395125601836134</c:v>
                </c:pt>
                <c:pt idx="302">
                  <c:v>0.44021955441178129</c:v>
                </c:pt>
                <c:pt idx="303">
                  <c:v>0.44092127872069642</c:v>
                </c:pt>
                <c:pt idx="304">
                  <c:v>0.44152354954241657</c:v>
                </c:pt>
                <c:pt idx="305">
                  <c:v>0.44212757219095494</c:v>
                </c:pt>
                <c:pt idx="306">
                  <c:v>0.44280126757381849</c:v>
                </c:pt>
                <c:pt idx="307">
                  <c:v>0.44344459823758814</c:v>
                </c:pt>
                <c:pt idx="308">
                  <c:v>0.44407876785057798</c:v>
                </c:pt>
                <c:pt idx="309">
                  <c:v>0.44469770964270056</c:v>
                </c:pt>
                <c:pt idx="310">
                  <c:v>0.44526277864503133</c:v>
                </c:pt>
                <c:pt idx="311">
                  <c:v>0.44586373731229706</c:v>
                </c:pt>
                <c:pt idx="312">
                  <c:v>0.44651980301884359</c:v>
                </c:pt>
                <c:pt idx="313">
                  <c:v>0.44719692504922276</c:v>
                </c:pt>
                <c:pt idx="314">
                  <c:v>0.44785541967442111</c:v>
                </c:pt>
                <c:pt idx="315">
                  <c:v>0.44854857785417179</c:v>
                </c:pt>
                <c:pt idx="316">
                  <c:v>0.44929293554616107</c:v>
                </c:pt>
                <c:pt idx="317">
                  <c:v>0.45004314295756709</c:v>
                </c:pt>
                <c:pt idx="318">
                  <c:v>0.45080528671323999</c:v>
                </c:pt>
                <c:pt idx="319">
                  <c:v>0.45159220041218595</c:v>
                </c:pt>
                <c:pt idx="320">
                  <c:v>0.45245621460766033</c:v>
                </c:pt>
                <c:pt idx="321">
                  <c:v>0.45339263735437307</c:v>
                </c:pt>
                <c:pt idx="322">
                  <c:v>0.45435682174513192</c:v>
                </c:pt>
                <c:pt idx="323">
                  <c:v>0.4552769815069948</c:v>
                </c:pt>
                <c:pt idx="324">
                  <c:v>0.45626123025323223</c:v>
                </c:pt>
                <c:pt idx="325">
                  <c:v>0.45728057233947378</c:v>
                </c:pt>
                <c:pt idx="326">
                  <c:v>0.45829416263953554</c:v>
                </c:pt>
                <c:pt idx="327">
                  <c:v>0.45933174168198931</c:v>
                </c:pt>
                <c:pt idx="328">
                  <c:v>0.46038774856144321</c:v>
                </c:pt>
                <c:pt idx="329">
                  <c:v>0.46145127091328836</c:v>
                </c:pt>
                <c:pt idx="330">
                  <c:v>0.46250188428287181</c:v>
                </c:pt>
                <c:pt idx="331">
                  <c:v>0.46354695282584985</c:v>
                </c:pt>
                <c:pt idx="332">
                  <c:v>0.46456871783213</c:v>
                </c:pt>
                <c:pt idx="333">
                  <c:v>0.46560131023485019</c:v>
                </c:pt>
                <c:pt idx="334">
                  <c:v>0.46663464700350588</c:v>
                </c:pt>
                <c:pt idx="335">
                  <c:v>0.46764587777711047</c:v>
                </c:pt>
                <c:pt idx="336">
                  <c:v>0.46861356165677409</c:v>
                </c:pt>
                <c:pt idx="337">
                  <c:v>0.46960446856781651</c:v>
                </c:pt>
                <c:pt idx="338">
                  <c:v>0.47060685683501768</c:v>
                </c:pt>
                <c:pt idx="339">
                  <c:v>0.4715661642564794</c:v>
                </c:pt>
                <c:pt idx="340">
                  <c:v>0.47249142987462206</c:v>
                </c:pt>
                <c:pt idx="341">
                  <c:v>0.47343479568420066</c:v>
                </c:pt>
                <c:pt idx="342">
                  <c:v>0.47439868516844336</c:v>
                </c:pt>
                <c:pt idx="343">
                  <c:v>0.47529552906849853</c:v>
                </c:pt>
                <c:pt idx="344">
                  <c:v>0.47621307994919765</c:v>
                </c:pt>
                <c:pt idx="345">
                  <c:v>0.47716598656561882</c:v>
                </c:pt>
                <c:pt idx="346">
                  <c:v>0.47808735705819178</c:v>
                </c:pt>
                <c:pt idx="347">
                  <c:v>0.47897886726508149</c:v>
                </c:pt>
                <c:pt idx="348">
                  <c:v>0.47988830595734133</c:v>
                </c:pt>
                <c:pt idx="349">
                  <c:v>0.4808187552205086</c:v>
                </c:pt>
                <c:pt idx="350">
                  <c:v>0.48171371356598969</c:v>
                </c:pt>
                <c:pt idx="351">
                  <c:v>0.48260914895419438</c:v>
                </c:pt>
                <c:pt idx="352">
                  <c:v>0.48352347149019309</c:v>
                </c:pt>
                <c:pt idx="353">
                  <c:v>0.48436454431955211</c:v>
                </c:pt>
                <c:pt idx="354">
                  <c:v>0.48522400162378365</c:v>
                </c:pt>
                <c:pt idx="355">
                  <c:v>0.48610859037512127</c:v>
                </c:pt>
                <c:pt idx="356">
                  <c:v>0.48698911975319747</c:v>
                </c:pt>
                <c:pt idx="357">
                  <c:v>0.48787833655932489</c:v>
                </c:pt>
                <c:pt idx="358">
                  <c:v>0.48874706054399014</c:v>
                </c:pt>
                <c:pt idx="359">
                  <c:v>0.48964159712211641</c:v>
                </c:pt>
                <c:pt idx="360">
                  <c:v>0.49045938726075478</c:v>
                </c:pt>
                <c:pt idx="361">
                  <c:v>0.49130259277943239</c:v>
                </c:pt>
                <c:pt idx="362">
                  <c:v>0.49219017107122948</c:v>
                </c:pt>
                <c:pt idx="363">
                  <c:v>0.49298568126783521</c:v>
                </c:pt>
                <c:pt idx="364">
                  <c:v>0.49381589743594456</c:v>
                </c:pt>
                <c:pt idx="365">
                  <c:v>0.494678103550235</c:v>
                </c:pt>
                <c:pt idx="366">
                  <c:v>0.49547935313883018</c:v>
                </c:pt>
                <c:pt idx="367">
                  <c:v>0.49630028549399663</c:v>
                </c:pt>
                <c:pt idx="368">
                  <c:v>0.49715181831388655</c:v>
                </c:pt>
                <c:pt idx="369">
                  <c:v>0.49791681936839122</c:v>
                </c:pt>
                <c:pt idx="370">
                  <c:v>0.49870545286066853</c:v>
                </c:pt>
                <c:pt idx="371">
                  <c:v>0.49949178221308888</c:v>
                </c:pt>
                <c:pt idx="372">
                  <c:v>0.50023603606827571</c:v>
                </c:pt>
                <c:pt idx="373">
                  <c:v>0.50101960500634257</c:v>
                </c:pt>
                <c:pt idx="374">
                  <c:v>0.50179675108994803</c:v>
                </c:pt>
                <c:pt idx="375">
                  <c:v>0.50257580599695917</c:v>
                </c:pt>
                <c:pt idx="376">
                  <c:v>0.50334837005037159</c:v>
                </c:pt>
                <c:pt idx="377">
                  <c:v>0.50407283176192663</c:v>
                </c:pt>
                <c:pt idx="378">
                  <c:v>0.50480138126424989</c:v>
                </c:pt>
                <c:pt idx="379">
                  <c:v>0.50556585248022534</c:v>
                </c:pt>
                <c:pt idx="380">
                  <c:v>0.50627499395458819</c:v>
                </c:pt>
                <c:pt idx="381">
                  <c:v>0.50696267063628619</c:v>
                </c:pt>
                <c:pt idx="382">
                  <c:v>0.50769440759537376</c:v>
                </c:pt>
                <c:pt idx="383">
                  <c:v>0.50835637270966505</c:v>
                </c:pt>
                <c:pt idx="384">
                  <c:v>0.50902364837245673</c:v>
                </c:pt>
                <c:pt idx="385">
                  <c:v>0.50971057118812046</c:v>
                </c:pt>
                <c:pt idx="386">
                  <c:v>0.51037980634397051</c:v>
                </c:pt>
                <c:pt idx="387">
                  <c:v>0.51104163774150813</c:v>
                </c:pt>
                <c:pt idx="388">
                  <c:v>0.51169590757459338</c:v>
                </c:pt>
                <c:pt idx="389">
                  <c:v>0.51235285650688756</c:v>
                </c:pt>
                <c:pt idx="390">
                  <c:v>0.5129765529957826</c:v>
                </c:pt>
                <c:pt idx="391">
                  <c:v>0.51360238368428901</c:v>
                </c:pt>
                <c:pt idx="392">
                  <c:v>0.51425650659929678</c:v>
                </c:pt>
                <c:pt idx="393">
                  <c:v>0.51486985032568044</c:v>
                </c:pt>
                <c:pt idx="394">
                  <c:v>0.51546655529447216</c:v>
                </c:pt>
                <c:pt idx="395">
                  <c:v>0.5160838505622668</c:v>
                </c:pt>
                <c:pt idx="396">
                  <c:v>0.51671390838996567</c:v>
                </c:pt>
                <c:pt idx="397">
                  <c:v>0.51731803720655123</c:v>
                </c:pt>
                <c:pt idx="398">
                  <c:v>0.51787118533846066</c:v>
                </c:pt>
                <c:pt idx="399">
                  <c:v>0.51844909915091841</c:v>
                </c:pt>
                <c:pt idx="400">
                  <c:v>0.51900702214942596</c:v>
                </c:pt>
                <c:pt idx="401">
                  <c:v>0.51954736572327176</c:v>
                </c:pt>
                <c:pt idx="402">
                  <c:v>0.52010514700257904</c:v>
                </c:pt>
                <c:pt idx="403">
                  <c:v>0.52069728849770758</c:v>
                </c:pt>
                <c:pt idx="404">
                  <c:v>0.5212736403138617</c:v>
                </c:pt>
                <c:pt idx="405">
                  <c:v>0.52180617350492287</c:v>
                </c:pt>
                <c:pt idx="406">
                  <c:v>0.52234035968970471</c:v>
                </c:pt>
                <c:pt idx="407">
                  <c:v>0.52284936993501485</c:v>
                </c:pt>
                <c:pt idx="408">
                  <c:v>0.52334844930651914</c:v>
                </c:pt>
                <c:pt idx="409">
                  <c:v>0.52388864475543728</c:v>
                </c:pt>
                <c:pt idx="410">
                  <c:v>0.52438048030680051</c:v>
                </c:pt>
                <c:pt idx="411">
                  <c:v>0.52485379879320959</c:v>
                </c:pt>
                <c:pt idx="412">
                  <c:v>0.52534147307250567</c:v>
                </c:pt>
                <c:pt idx="413">
                  <c:v>0.52583415686555901</c:v>
                </c:pt>
                <c:pt idx="414">
                  <c:v>0.52630759694674978</c:v>
                </c:pt>
                <c:pt idx="415">
                  <c:v>0.5267708556165408</c:v>
                </c:pt>
                <c:pt idx="416">
                  <c:v>0.52725180506872948</c:v>
                </c:pt>
                <c:pt idx="417">
                  <c:v>0.52771734737206843</c:v>
                </c:pt>
                <c:pt idx="418">
                  <c:v>0.52818306883161037</c:v>
                </c:pt>
                <c:pt idx="419">
                  <c:v>0.5286140873505154</c:v>
                </c:pt>
                <c:pt idx="420">
                  <c:v>0.52900383304317788</c:v>
                </c:pt>
                <c:pt idx="421">
                  <c:v>0.52942147154533281</c:v>
                </c:pt>
                <c:pt idx="422">
                  <c:v>0.52981730551129225</c:v>
                </c:pt>
                <c:pt idx="423">
                  <c:v>0.53025150781666885</c:v>
                </c:pt>
                <c:pt idx="424">
                  <c:v>0.53070361283259093</c:v>
                </c:pt>
                <c:pt idx="425">
                  <c:v>0.53112355508857478</c:v>
                </c:pt>
                <c:pt idx="426">
                  <c:v>0.53145952058786128</c:v>
                </c:pt>
                <c:pt idx="427">
                  <c:v>0.53181889288815098</c:v>
                </c:pt>
                <c:pt idx="428">
                  <c:v>0.53222310912566873</c:v>
                </c:pt>
                <c:pt idx="429">
                  <c:v>0.53262504580632586</c:v>
                </c:pt>
                <c:pt idx="430">
                  <c:v>0.53300259200337641</c:v>
                </c:pt>
                <c:pt idx="431">
                  <c:v>0.53330187069332657</c:v>
                </c:pt>
                <c:pt idx="432">
                  <c:v>0.53361506497362654</c:v>
                </c:pt>
                <c:pt idx="433">
                  <c:v>0.53397956012581338</c:v>
                </c:pt>
                <c:pt idx="434">
                  <c:v>0.5343226358532206</c:v>
                </c:pt>
                <c:pt idx="435">
                  <c:v>0.5346493628903789</c:v>
                </c:pt>
                <c:pt idx="436">
                  <c:v>0.53497034905021523</c:v>
                </c:pt>
                <c:pt idx="437">
                  <c:v>0.53531937918654593</c:v>
                </c:pt>
                <c:pt idx="438">
                  <c:v>0.5356405771284164</c:v>
                </c:pt>
                <c:pt idx="439">
                  <c:v>0.53591757902197623</c:v>
                </c:pt>
                <c:pt idx="440">
                  <c:v>0.53624004463481822</c:v>
                </c:pt>
                <c:pt idx="441">
                  <c:v>0.5365405235005255</c:v>
                </c:pt>
                <c:pt idx="442">
                  <c:v>0.53677228849172598</c:v>
                </c:pt>
                <c:pt idx="443">
                  <c:v>0.53703127833513298</c:v>
                </c:pt>
                <c:pt idx="444">
                  <c:v>0.53736218810430092</c:v>
                </c:pt>
                <c:pt idx="445">
                  <c:v>0.53766038191452326</c:v>
                </c:pt>
                <c:pt idx="446">
                  <c:v>0.53786379098193471</c:v>
                </c:pt>
                <c:pt idx="447">
                  <c:v>0.53811550158660737</c:v>
                </c:pt>
                <c:pt idx="448">
                  <c:v>0.53840572747195392</c:v>
                </c:pt>
                <c:pt idx="449">
                  <c:v>0.53861225405395663</c:v>
                </c:pt>
                <c:pt idx="450">
                  <c:v>0.53880903468896724</c:v>
                </c:pt>
                <c:pt idx="451">
                  <c:v>0.53902047355678173</c:v>
                </c:pt>
                <c:pt idx="452">
                  <c:v>0.53927281698509943</c:v>
                </c:pt>
                <c:pt idx="453">
                  <c:v>0.5395507109298755</c:v>
                </c:pt>
                <c:pt idx="454">
                  <c:v>0.5397425538341184</c:v>
                </c:pt>
                <c:pt idx="455">
                  <c:v>0.53992973849713899</c:v>
                </c:pt>
                <c:pt idx="456">
                  <c:v>0.54018242223781343</c:v>
                </c:pt>
                <c:pt idx="457">
                  <c:v>0.54043230938337883</c:v>
                </c:pt>
                <c:pt idx="458">
                  <c:v>0.54064226352479283</c:v>
                </c:pt>
                <c:pt idx="459">
                  <c:v>0.54082361677705748</c:v>
                </c:pt>
                <c:pt idx="460">
                  <c:v>0.54098451372529999</c:v>
                </c:pt>
                <c:pt idx="461">
                  <c:v>0.54115308627618364</c:v>
                </c:pt>
                <c:pt idx="462">
                  <c:v>0.54137459786001696</c:v>
                </c:pt>
                <c:pt idx="463">
                  <c:v>0.54155212330049884</c:v>
                </c:pt>
                <c:pt idx="464">
                  <c:v>0.54169233783435156</c:v>
                </c:pt>
                <c:pt idx="465">
                  <c:v>0.54186943139535781</c:v>
                </c:pt>
                <c:pt idx="466">
                  <c:v>0.54206166400819245</c:v>
                </c:pt>
                <c:pt idx="467">
                  <c:v>0.54218022140192934</c:v>
                </c:pt>
                <c:pt idx="468">
                  <c:v>0.54229815744664533</c:v>
                </c:pt>
                <c:pt idx="469">
                  <c:v>0.54245546986468496</c:v>
                </c:pt>
                <c:pt idx="470">
                  <c:v>0.54262432802620031</c:v>
                </c:pt>
                <c:pt idx="471">
                  <c:v>0.54276542895928803</c:v>
                </c:pt>
                <c:pt idx="472">
                  <c:v>0.54292919063763923</c:v>
                </c:pt>
                <c:pt idx="473">
                  <c:v>0.54308055336542915</c:v>
                </c:pt>
                <c:pt idx="474">
                  <c:v>0.54318864693092317</c:v>
                </c:pt>
                <c:pt idx="475">
                  <c:v>0.54331890120181514</c:v>
                </c:pt>
                <c:pt idx="476">
                  <c:v>0.5434317860055371</c:v>
                </c:pt>
                <c:pt idx="477">
                  <c:v>0.54355281352227935</c:v>
                </c:pt>
                <c:pt idx="478">
                  <c:v>0.54368931408235233</c:v>
                </c:pt>
                <c:pt idx="479">
                  <c:v>0.5438349130603638</c:v>
                </c:pt>
                <c:pt idx="480">
                  <c:v>0.54400440142263573</c:v>
                </c:pt>
                <c:pt idx="481">
                  <c:v>0.54414131105611496</c:v>
                </c:pt>
                <c:pt idx="482">
                  <c:v>0.54421674142615906</c:v>
                </c:pt>
                <c:pt idx="483">
                  <c:v>0.54429719106034291</c:v>
                </c:pt>
                <c:pt idx="484">
                  <c:v>0.54438586683201207</c:v>
                </c:pt>
                <c:pt idx="485">
                  <c:v>0.54449313347744999</c:v>
                </c:pt>
                <c:pt idx="486">
                  <c:v>0.54460220540878479</c:v>
                </c:pt>
                <c:pt idx="487">
                  <c:v>0.54471004755338026</c:v>
                </c:pt>
                <c:pt idx="488">
                  <c:v>0.54484546122342914</c:v>
                </c:pt>
                <c:pt idx="489">
                  <c:v>0.54496790523548277</c:v>
                </c:pt>
                <c:pt idx="490">
                  <c:v>0.54506697558680595</c:v>
                </c:pt>
                <c:pt idx="491">
                  <c:v>0.54514622332742002</c:v>
                </c:pt>
                <c:pt idx="492">
                  <c:v>0.54522050215871121</c:v>
                </c:pt>
                <c:pt idx="493">
                  <c:v>0.54531033477164803</c:v>
                </c:pt>
                <c:pt idx="494">
                  <c:v>0.54537419770224915</c:v>
                </c:pt>
                <c:pt idx="495">
                  <c:v>0.54542222467891843</c:v>
                </c:pt>
                <c:pt idx="496">
                  <c:v>0.54551339071100535</c:v>
                </c:pt>
                <c:pt idx="497">
                  <c:v>0.54566418356283053</c:v>
                </c:pt>
                <c:pt idx="498">
                  <c:v>0.54574420067114593</c:v>
                </c:pt>
                <c:pt idx="499">
                  <c:v>0.54582058783169074</c:v>
                </c:pt>
                <c:pt idx="500">
                  <c:v>0.54584907502374602</c:v>
                </c:pt>
                <c:pt idx="501">
                  <c:v>0.545945948742244</c:v>
                </c:pt>
                <c:pt idx="502">
                  <c:v>0.54607835813429417</c:v>
                </c:pt>
                <c:pt idx="503">
                  <c:v>0.54617510669791258</c:v>
                </c:pt>
                <c:pt idx="504">
                  <c:v>0.54627253256973629</c:v>
                </c:pt>
                <c:pt idx="505">
                  <c:v>0.54640095040378756</c:v>
                </c:pt>
                <c:pt idx="506">
                  <c:v>0.54652044863241966</c:v>
                </c:pt>
                <c:pt idx="507">
                  <c:v>0.54656921283081561</c:v>
                </c:pt>
                <c:pt idx="508">
                  <c:v>0.54663590397868356</c:v>
                </c:pt>
                <c:pt idx="509">
                  <c:v>0.54671701645422677</c:v>
                </c:pt>
                <c:pt idx="510">
                  <c:v>0.54677805268747737</c:v>
                </c:pt>
                <c:pt idx="511">
                  <c:v>0.54684633563026985</c:v>
                </c:pt>
                <c:pt idx="512">
                  <c:v>0.54693741206436652</c:v>
                </c:pt>
                <c:pt idx="513">
                  <c:v>0.54709059254900427</c:v>
                </c:pt>
                <c:pt idx="514">
                  <c:v>0.54722294183582409</c:v>
                </c:pt>
                <c:pt idx="515">
                  <c:v>0.54729632008744489</c:v>
                </c:pt>
                <c:pt idx="516">
                  <c:v>0.54735302600715785</c:v>
                </c:pt>
                <c:pt idx="517">
                  <c:v>0.54743191689293158</c:v>
                </c:pt>
                <c:pt idx="518">
                  <c:v>0.5475657924030003</c:v>
                </c:pt>
                <c:pt idx="519">
                  <c:v>0.5476907729163959</c:v>
                </c:pt>
                <c:pt idx="520">
                  <c:v>0.54779580193443378</c:v>
                </c:pt>
                <c:pt idx="521">
                  <c:v>0.54793175671168515</c:v>
                </c:pt>
                <c:pt idx="522">
                  <c:v>0.5480460048250575</c:v>
                </c:pt>
                <c:pt idx="523">
                  <c:v>0.5481022949576132</c:v>
                </c:pt>
                <c:pt idx="524">
                  <c:v>0.54826923394034643</c:v>
                </c:pt>
                <c:pt idx="525">
                  <c:v>0.54834678667114245</c:v>
                </c:pt>
                <c:pt idx="526">
                  <c:v>0.54839656811033188</c:v>
                </c:pt>
                <c:pt idx="527">
                  <c:v>0.54852206780747015</c:v>
                </c:pt>
                <c:pt idx="528">
                  <c:v>0.54864375166037738</c:v>
                </c:pt>
                <c:pt idx="529">
                  <c:v>0.54876900175260779</c:v>
                </c:pt>
                <c:pt idx="530">
                  <c:v>0.54893082456728415</c:v>
                </c:pt>
                <c:pt idx="531">
                  <c:v>0.54901968143434832</c:v>
                </c:pt>
                <c:pt idx="532">
                  <c:v>0.54904998060216259</c:v>
                </c:pt>
                <c:pt idx="533">
                  <c:v>0.54911920996649621</c:v>
                </c:pt>
                <c:pt idx="534">
                  <c:v>0.54928334982664839</c:v>
                </c:pt>
                <c:pt idx="535">
                  <c:v>0.54946653511358656</c:v>
                </c:pt>
                <c:pt idx="536">
                  <c:v>0.54964634075712382</c:v>
                </c:pt>
                <c:pt idx="537">
                  <c:v>0.54977943759379189</c:v>
                </c:pt>
                <c:pt idx="538">
                  <c:v>0.549854381159121</c:v>
                </c:pt>
                <c:pt idx="539">
                  <c:v>0.54996591706015907</c:v>
                </c:pt>
                <c:pt idx="540">
                  <c:v>0.55015011161452987</c:v>
                </c:pt>
                <c:pt idx="541">
                  <c:v>0.55033432072710808</c:v>
                </c:pt>
                <c:pt idx="542">
                  <c:v>0.55045102491355224</c:v>
                </c:pt>
                <c:pt idx="543">
                  <c:v>0.550612914697728</c:v>
                </c:pt>
                <c:pt idx="544">
                  <c:v>0.55077142277766822</c:v>
                </c:pt>
                <c:pt idx="545">
                  <c:v>0.5508874419998725</c:v>
                </c:pt>
                <c:pt idx="546">
                  <c:v>0.5510143413155778</c:v>
                </c:pt>
                <c:pt idx="547">
                  <c:v>0.55120336479260512</c:v>
                </c:pt>
                <c:pt idx="548">
                  <c:v>0.55142933663493743</c:v>
                </c:pt>
                <c:pt idx="549">
                  <c:v>0.55162977227661247</c:v>
                </c:pt>
                <c:pt idx="550">
                  <c:v>0.5517651810955807</c:v>
                </c:pt>
                <c:pt idx="551">
                  <c:v>0.55186750948813856</c:v>
                </c:pt>
                <c:pt idx="552">
                  <c:v>0.5520740239677725</c:v>
                </c:pt>
                <c:pt idx="553">
                  <c:v>0.55226149479994591</c:v>
                </c:pt>
                <c:pt idx="554">
                  <c:v>0.55242026305148417</c:v>
                </c:pt>
                <c:pt idx="555">
                  <c:v>0.55261114805353584</c:v>
                </c:pt>
                <c:pt idx="556">
                  <c:v>0.55282610217857775</c:v>
                </c:pt>
                <c:pt idx="557">
                  <c:v>0.55292809286590394</c:v>
                </c:pt>
                <c:pt idx="558">
                  <c:v>0.55309484561773503</c:v>
                </c:pt>
                <c:pt idx="559">
                  <c:v>0.5533760922454849</c:v>
                </c:pt>
                <c:pt idx="560">
                  <c:v>0.55353295158592519</c:v>
                </c:pt>
                <c:pt idx="561">
                  <c:v>0.55369595828022133</c:v>
                </c:pt>
                <c:pt idx="562">
                  <c:v>0.55395967219176412</c:v>
                </c:pt>
                <c:pt idx="563">
                  <c:v>0.55414004771156944</c:v>
                </c:pt>
                <c:pt idx="564">
                  <c:v>0.55431534897446488</c:v>
                </c:pt>
                <c:pt idx="565">
                  <c:v>0.55447282382618601</c:v>
                </c:pt>
                <c:pt idx="566">
                  <c:v>0.55464403690526487</c:v>
                </c:pt>
                <c:pt idx="567">
                  <c:v>0.5548683793435446</c:v>
                </c:pt>
                <c:pt idx="568">
                  <c:v>0.55506341589591979</c:v>
                </c:pt>
                <c:pt idx="569">
                  <c:v>0.55526897686889698</c:v>
                </c:pt>
                <c:pt idx="570">
                  <c:v>0.55549184981655741</c:v>
                </c:pt>
                <c:pt idx="571">
                  <c:v>0.55565400375398055</c:v>
                </c:pt>
                <c:pt idx="572">
                  <c:v>0.55583810031532621</c:v>
                </c:pt>
                <c:pt idx="573">
                  <c:v>0.55616083167763508</c:v>
                </c:pt>
                <c:pt idx="574">
                  <c:v>0.556430334829217</c:v>
                </c:pt>
                <c:pt idx="575">
                  <c:v>0.55662614550660938</c:v>
                </c:pt>
                <c:pt idx="576">
                  <c:v>0.55678756804127316</c:v>
                </c:pt>
                <c:pt idx="577">
                  <c:v>0.55700227899497057</c:v>
                </c:pt>
                <c:pt idx="578">
                  <c:v>0.55714383061561235</c:v>
                </c:pt>
                <c:pt idx="579">
                  <c:v>0.55734503103103961</c:v>
                </c:pt>
                <c:pt idx="580">
                  <c:v>0.55767601856499605</c:v>
                </c:pt>
                <c:pt idx="581">
                  <c:v>0.55791159961708114</c:v>
                </c:pt>
                <c:pt idx="582">
                  <c:v>0.55811530475400051</c:v>
                </c:pt>
                <c:pt idx="583">
                  <c:v>0.55834507711757098</c:v>
                </c:pt>
                <c:pt idx="584">
                  <c:v>0.55856508585356002</c:v>
                </c:pt>
                <c:pt idx="585">
                  <c:v>0.55876532637262544</c:v>
                </c:pt>
                <c:pt idx="586">
                  <c:v>0.55904511062293449</c:v>
                </c:pt>
                <c:pt idx="587">
                  <c:v>0.55931076698465587</c:v>
                </c:pt>
                <c:pt idx="588">
                  <c:v>0.55946544015084221</c:v>
                </c:pt>
                <c:pt idx="589">
                  <c:v>0.55959152440914128</c:v>
                </c:pt>
                <c:pt idx="590">
                  <c:v>0.55981177148415417</c:v>
                </c:pt>
                <c:pt idx="591">
                  <c:v>0.56011165239998417</c:v>
                </c:pt>
                <c:pt idx="592">
                  <c:v>0.56029084933377737</c:v>
                </c:pt>
                <c:pt idx="593">
                  <c:v>0.56039177687635711</c:v>
                </c:pt>
                <c:pt idx="594">
                  <c:v>0.56059104983001584</c:v>
                </c:pt>
                <c:pt idx="595">
                  <c:v>0.5607938574673188</c:v>
                </c:pt>
                <c:pt idx="596">
                  <c:v>0.56097535408807508</c:v>
                </c:pt>
                <c:pt idx="597">
                  <c:v>0.56120899985426076</c:v>
                </c:pt>
                <c:pt idx="598">
                  <c:v>0.56152728189748913</c:v>
                </c:pt>
                <c:pt idx="599">
                  <c:v>0.56164123967038926</c:v>
                </c:pt>
                <c:pt idx="600">
                  <c:v>0.56183318275913308</c:v>
                </c:pt>
                <c:pt idx="601">
                  <c:v>0.56221309876453496</c:v>
                </c:pt>
                <c:pt idx="602">
                  <c:v>0.56255337466060451</c:v>
                </c:pt>
                <c:pt idx="603">
                  <c:v>0.56267333226699567</c:v>
                </c:pt>
                <c:pt idx="604">
                  <c:v>0.56278628508507689</c:v>
                </c:pt>
                <c:pt idx="605">
                  <c:v>0.56297078270402146</c:v>
                </c:pt>
                <c:pt idx="606">
                  <c:v>0.56323667033615532</c:v>
                </c:pt>
                <c:pt idx="607">
                  <c:v>0.56347387648208169</c:v>
                </c:pt>
                <c:pt idx="608">
                  <c:v>0.56367552662018505</c:v>
                </c:pt>
                <c:pt idx="609">
                  <c:v>0.56383219497359149</c:v>
                </c:pt>
                <c:pt idx="610">
                  <c:v>0.56407903067364906</c:v>
                </c:pt>
                <c:pt idx="611">
                  <c:v>0.56431682010112527</c:v>
                </c:pt>
                <c:pt idx="612">
                  <c:v>0.56454230831603069</c:v>
                </c:pt>
                <c:pt idx="613">
                  <c:v>0.56483242213619667</c:v>
                </c:pt>
                <c:pt idx="614">
                  <c:v>0.56502505930070057</c:v>
                </c:pt>
                <c:pt idx="615">
                  <c:v>0.56520884998164933</c:v>
                </c:pt>
                <c:pt idx="616">
                  <c:v>0.56538355429858178</c:v>
                </c:pt>
                <c:pt idx="617">
                  <c:v>0.56571805574425293</c:v>
                </c:pt>
                <c:pt idx="618">
                  <c:v>0.56603062419490313</c:v>
                </c:pt>
                <c:pt idx="619">
                  <c:v>0.56621167860806398</c:v>
                </c:pt>
                <c:pt idx="620">
                  <c:v>0.56645663967597981</c:v>
                </c:pt>
                <c:pt idx="621">
                  <c:v>0.56684802706685022</c:v>
                </c:pt>
                <c:pt idx="622">
                  <c:v>0.56719287257207263</c:v>
                </c:pt>
                <c:pt idx="623">
                  <c:v>0.56745814507259684</c:v>
                </c:pt>
                <c:pt idx="624">
                  <c:v>0.56774391016293757</c:v>
                </c:pt>
                <c:pt idx="625">
                  <c:v>0.56813594424818392</c:v>
                </c:pt>
                <c:pt idx="626">
                  <c:v>0.56840836678233331</c:v>
                </c:pt>
                <c:pt idx="627">
                  <c:v>0.56867108021602231</c:v>
                </c:pt>
                <c:pt idx="628">
                  <c:v>0.56899798874137797</c:v>
                </c:pt>
                <c:pt idx="629">
                  <c:v>0.5692862999807905</c:v>
                </c:pt>
                <c:pt idx="630">
                  <c:v>0.56958074381810164</c:v>
                </c:pt>
                <c:pt idx="631">
                  <c:v>0.56989340898293894</c:v>
                </c:pt>
                <c:pt idx="632">
                  <c:v>0.57022353185458619</c:v>
                </c:pt>
                <c:pt idx="633">
                  <c:v>0.57049275062888904</c:v>
                </c:pt>
                <c:pt idx="634">
                  <c:v>0.57072761244751058</c:v>
                </c:pt>
                <c:pt idx="635">
                  <c:v>0.57103583843176553</c:v>
                </c:pt>
                <c:pt idx="636">
                  <c:v>0.57131613083096999</c:v>
                </c:pt>
                <c:pt idx="637">
                  <c:v>0.57153374366652765</c:v>
                </c:pt>
                <c:pt idx="638">
                  <c:v>0.57170588743890871</c:v>
                </c:pt>
                <c:pt idx="639">
                  <c:v>0.57196894291930922</c:v>
                </c:pt>
                <c:pt idx="640">
                  <c:v>0.57227136542429657</c:v>
                </c:pt>
                <c:pt idx="641">
                  <c:v>0.5724933277519394</c:v>
                </c:pt>
                <c:pt idx="642">
                  <c:v>0.57271695217110963</c:v>
                </c:pt>
                <c:pt idx="643">
                  <c:v>0.57301635071539769</c:v>
                </c:pt>
                <c:pt idx="644">
                  <c:v>0.57324575764927499</c:v>
                </c:pt>
                <c:pt idx="645">
                  <c:v>0.5734707505057548</c:v>
                </c:pt>
                <c:pt idx="646">
                  <c:v>0.57366071717266431</c:v>
                </c:pt>
                <c:pt idx="647">
                  <c:v>0.57380896061545295</c:v>
                </c:pt>
                <c:pt idx="648">
                  <c:v>0.57403213954714272</c:v>
                </c:pt>
                <c:pt idx="649">
                  <c:v>0.57435634139489966</c:v>
                </c:pt>
                <c:pt idx="650">
                  <c:v>0.57474176970265323</c:v>
                </c:pt>
                <c:pt idx="651">
                  <c:v>0.57478689888268431</c:v>
                </c:pt>
                <c:pt idx="652">
                  <c:v>0.57525023539524234</c:v>
                </c:pt>
                <c:pt idx="653">
                  <c:v>0.57553983767978811</c:v>
                </c:pt>
                <c:pt idx="654">
                  <c:v>0.57581890652712364</c:v>
                </c:pt>
                <c:pt idx="655">
                  <c:v>0.57606683710953344</c:v>
                </c:pt>
                <c:pt idx="656">
                  <c:v>0.57621719047979336</c:v>
                </c:pt>
                <c:pt idx="657">
                  <c:v>0.57642422192898113</c:v>
                </c:pt>
                <c:pt idx="658">
                  <c:v>0.57672583779090714</c:v>
                </c:pt>
                <c:pt idx="659">
                  <c:v>0.5769988186114775</c:v>
                </c:pt>
                <c:pt idx="660">
                  <c:v>0.57726009666022782</c:v>
                </c:pt>
                <c:pt idx="661">
                  <c:v>0.57747120434781529</c:v>
                </c:pt>
                <c:pt idx="662">
                  <c:v>0.57759201977605368</c:v>
                </c:pt>
                <c:pt idx="663">
                  <c:v>0.57782685188934935</c:v>
                </c:pt>
                <c:pt idx="664">
                  <c:v>0.5781098298956957</c:v>
                </c:pt>
                <c:pt idx="665">
                  <c:v>0.57851730914082233</c:v>
                </c:pt>
                <c:pt idx="666">
                  <c:v>0.57880014980483374</c:v>
                </c:pt>
                <c:pt idx="667">
                  <c:v>0.57899586094653432</c:v>
                </c:pt>
                <c:pt idx="668">
                  <c:v>0.57926970420263302</c:v>
                </c:pt>
                <c:pt idx="669">
                  <c:v>0.57947297911837647</c:v>
                </c:pt>
                <c:pt idx="670">
                  <c:v>0.57969754486225167</c:v>
                </c:pt>
                <c:pt idx="671">
                  <c:v>0.57997263421399425</c:v>
                </c:pt>
                <c:pt idx="672">
                  <c:v>0.5804423969579805</c:v>
                </c:pt>
                <c:pt idx="673">
                  <c:v>0.58078987542753679</c:v>
                </c:pt>
                <c:pt idx="674">
                  <c:v>0.58096362406970803</c:v>
                </c:pt>
                <c:pt idx="675">
                  <c:v>0.58119198343054279</c:v>
                </c:pt>
                <c:pt idx="676">
                  <c:v>0.58157479318901928</c:v>
                </c:pt>
                <c:pt idx="677">
                  <c:v>0.58192467056971819</c:v>
                </c:pt>
                <c:pt idx="678">
                  <c:v>0.58223198676272669</c:v>
                </c:pt>
                <c:pt idx="679">
                  <c:v>0.58254681319109214</c:v>
                </c:pt>
                <c:pt idx="680">
                  <c:v>0.58288165132756831</c:v>
                </c:pt>
                <c:pt idx="681">
                  <c:v>0.58304932536570508</c:v>
                </c:pt>
                <c:pt idx="682">
                  <c:v>0.58325734020613484</c:v>
                </c:pt>
                <c:pt idx="683">
                  <c:v>0.58354676908992464</c:v>
                </c:pt>
                <c:pt idx="684">
                  <c:v>0.58379454858438229</c:v>
                </c:pt>
                <c:pt idx="685">
                  <c:v>0.58406278469554473</c:v>
                </c:pt>
                <c:pt idx="686">
                  <c:v>0.58438838728114229</c:v>
                </c:pt>
                <c:pt idx="687">
                  <c:v>0.58476697192122074</c:v>
                </c:pt>
                <c:pt idx="688">
                  <c:v>0.58506625598736572</c:v>
                </c:pt>
                <c:pt idx="689">
                  <c:v>0.58527515827280252</c:v>
                </c:pt>
                <c:pt idx="690">
                  <c:v>0.58549336037798916</c:v>
                </c:pt>
                <c:pt idx="691">
                  <c:v>0.58571395957220995</c:v>
                </c:pt>
                <c:pt idx="692">
                  <c:v>0.58598218311814876</c:v>
                </c:pt>
                <c:pt idx="693">
                  <c:v>0.58628152409106626</c:v>
                </c:pt>
                <c:pt idx="694">
                  <c:v>0.58665124957700876</c:v>
                </c:pt>
                <c:pt idx="695">
                  <c:v>0.58691585272005842</c:v>
                </c:pt>
                <c:pt idx="696">
                  <c:v>0.58714838846157957</c:v>
                </c:pt>
                <c:pt idx="697">
                  <c:v>0.58741791793988352</c:v>
                </c:pt>
                <c:pt idx="698">
                  <c:v>0.58767584362206615</c:v>
                </c:pt>
                <c:pt idx="699">
                  <c:v>0.58793806813855165</c:v>
                </c:pt>
                <c:pt idx="700">
                  <c:v>0.58824230583457771</c:v>
                </c:pt>
                <c:pt idx="701">
                  <c:v>0.58853942270358894</c:v>
                </c:pt>
                <c:pt idx="702">
                  <c:v>0.58883414871122353</c:v>
                </c:pt>
                <c:pt idx="703">
                  <c:v>0.58910696793230144</c:v>
                </c:pt>
                <c:pt idx="704">
                  <c:v>0.58931358220111474</c:v>
                </c:pt>
                <c:pt idx="705">
                  <c:v>0.58956818901883479</c:v>
                </c:pt>
                <c:pt idx="706">
                  <c:v>0.58981134591874529</c:v>
                </c:pt>
                <c:pt idx="707">
                  <c:v>0.59009154465549518</c:v>
                </c:pt>
                <c:pt idx="708">
                  <c:v>0.59037004284700212</c:v>
                </c:pt>
                <c:pt idx="709">
                  <c:v>0.59072140278508778</c:v>
                </c:pt>
                <c:pt idx="710">
                  <c:v>0.59104064409308377</c:v>
                </c:pt>
                <c:pt idx="711">
                  <c:v>0.59125896196733729</c:v>
                </c:pt>
                <c:pt idx="712">
                  <c:v>0.59148566089424481</c:v>
                </c:pt>
                <c:pt idx="713">
                  <c:v>0.59169608951139541</c:v>
                </c:pt>
                <c:pt idx="714">
                  <c:v>0.59190745801107336</c:v>
                </c:pt>
                <c:pt idx="715">
                  <c:v>0.59211635408720642</c:v>
                </c:pt>
                <c:pt idx="716">
                  <c:v>0.59231841691869846</c:v>
                </c:pt>
                <c:pt idx="717">
                  <c:v>0.59257841817446755</c:v>
                </c:pt>
                <c:pt idx="718">
                  <c:v>0.59288394083159845</c:v>
                </c:pt>
                <c:pt idx="719">
                  <c:v>0.5931012713951036</c:v>
                </c:pt>
                <c:pt idx="720">
                  <c:v>0.59336325908549914</c:v>
                </c:pt>
                <c:pt idx="721">
                  <c:v>0.59360733532326959</c:v>
                </c:pt>
                <c:pt idx="722">
                  <c:v>0.59382418129998971</c:v>
                </c:pt>
                <c:pt idx="723">
                  <c:v>0.59405556967360018</c:v>
                </c:pt>
                <c:pt idx="724">
                  <c:v>0.59436451858637696</c:v>
                </c:pt>
                <c:pt idx="725">
                  <c:v>0.59463549128260917</c:v>
                </c:pt>
                <c:pt idx="726">
                  <c:v>0.59491407742010483</c:v>
                </c:pt>
                <c:pt idx="727">
                  <c:v>0.59525932452260422</c:v>
                </c:pt>
                <c:pt idx="728">
                  <c:v>0.59553078391186687</c:v>
                </c:pt>
                <c:pt idx="729">
                  <c:v>0.59576178908994548</c:v>
                </c:pt>
                <c:pt idx="730">
                  <c:v>0.59603707208347423</c:v>
                </c:pt>
                <c:pt idx="731">
                  <c:v>0.59629467446138451</c:v>
                </c:pt>
                <c:pt idx="732">
                  <c:v>0.59653738103263076</c:v>
                </c:pt>
                <c:pt idx="733">
                  <c:v>0.59681400861406697</c:v>
                </c:pt>
                <c:pt idx="734">
                  <c:v>0.59712438258671108</c:v>
                </c:pt>
                <c:pt idx="735">
                  <c:v>0.59745118465129343</c:v>
                </c:pt>
                <c:pt idx="736">
                  <c:v>0.59769321653855467</c:v>
                </c:pt>
                <c:pt idx="737">
                  <c:v>0.59795703290797819</c:v>
                </c:pt>
                <c:pt idx="738">
                  <c:v>0.5983137106604145</c:v>
                </c:pt>
                <c:pt idx="739">
                  <c:v>0.59853525378061156</c:v>
                </c:pt>
                <c:pt idx="740">
                  <c:v>0.59878232358652539</c:v>
                </c:pt>
                <c:pt idx="741">
                  <c:v>0.5991478783206331</c:v>
                </c:pt>
                <c:pt idx="742">
                  <c:v>0.59942863554638748</c:v>
                </c:pt>
                <c:pt idx="743">
                  <c:v>0.59969590833568909</c:v>
                </c:pt>
                <c:pt idx="744">
                  <c:v>0.60003982725096006</c:v>
                </c:pt>
                <c:pt idx="745">
                  <c:v>0.60040229244378829</c:v>
                </c:pt>
                <c:pt idx="746">
                  <c:v>0.60070354611763932</c:v>
                </c:pt>
                <c:pt idx="747">
                  <c:v>0.60101932763792132</c:v>
                </c:pt>
                <c:pt idx="748">
                  <c:v>0.6013988966533953</c:v>
                </c:pt>
                <c:pt idx="749">
                  <c:v>0.60169104206491575</c:v>
                </c:pt>
                <c:pt idx="750">
                  <c:v>0.60195973531655123</c:v>
                </c:pt>
                <c:pt idx="751">
                  <c:v>0.60225924400118613</c:v>
                </c:pt>
                <c:pt idx="752">
                  <c:v>0.60253031036553917</c:v>
                </c:pt>
                <c:pt idx="753">
                  <c:v>0.60284084123553672</c:v>
                </c:pt>
                <c:pt idx="754">
                  <c:v>0.60320087832040781</c:v>
                </c:pt>
                <c:pt idx="755">
                  <c:v>0.60354270761499151</c:v>
                </c:pt>
                <c:pt idx="756">
                  <c:v>0.60387791124508716</c:v>
                </c:pt>
                <c:pt idx="757">
                  <c:v>0.60422955896512331</c:v>
                </c:pt>
                <c:pt idx="758">
                  <c:v>0.60455755702465275</c:v>
                </c:pt>
                <c:pt idx="759">
                  <c:v>0.60481871530423226</c:v>
                </c:pt>
                <c:pt idx="760">
                  <c:v>0.60515429534677601</c:v>
                </c:pt>
                <c:pt idx="761">
                  <c:v>0.60548083338351921</c:v>
                </c:pt>
                <c:pt idx="762">
                  <c:v>0.60581463058532969</c:v>
                </c:pt>
                <c:pt idx="763">
                  <c:v>0.60620112906682388</c:v>
                </c:pt>
                <c:pt idx="764">
                  <c:v>0.60656324675873952</c:v>
                </c:pt>
                <c:pt idx="765">
                  <c:v>0.60690735733655288</c:v>
                </c:pt>
                <c:pt idx="766">
                  <c:v>0.60720215904232722</c:v>
                </c:pt>
                <c:pt idx="767">
                  <c:v>0.60741030179620437</c:v>
                </c:pt>
                <c:pt idx="768">
                  <c:v>0.60763070511249717</c:v>
                </c:pt>
                <c:pt idx="769">
                  <c:v>0.60785471025891036</c:v>
                </c:pt>
                <c:pt idx="770">
                  <c:v>0.60809699347316071</c:v>
                </c:pt>
                <c:pt idx="771">
                  <c:v>0.60836525114781104</c:v>
                </c:pt>
                <c:pt idx="772">
                  <c:v>0.60864348900744492</c:v>
                </c:pt>
                <c:pt idx="773">
                  <c:v>0.60892300140078415</c:v>
                </c:pt>
                <c:pt idx="774">
                  <c:v>0.60923986434664734</c:v>
                </c:pt>
                <c:pt idx="775">
                  <c:v>0.60950374224616111</c:v>
                </c:pt>
                <c:pt idx="776">
                  <c:v>0.60975085698043863</c:v>
                </c:pt>
                <c:pt idx="777">
                  <c:v>0.60999453048498309</c:v>
                </c:pt>
                <c:pt idx="778">
                  <c:v>0.61021037596536987</c:v>
                </c:pt>
                <c:pt idx="779">
                  <c:v>0.61041345676685166</c:v>
                </c:pt>
                <c:pt idx="780">
                  <c:v>0.61063309380547259</c:v>
                </c:pt>
                <c:pt idx="781">
                  <c:v>0.6108414439703852</c:v>
                </c:pt>
                <c:pt idx="782">
                  <c:v>0.61102606881243371</c:v>
                </c:pt>
                <c:pt idx="783">
                  <c:v>0.61120093162964173</c:v>
                </c:pt>
                <c:pt idx="784">
                  <c:v>0.61137198151329442</c:v>
                </c:pt>
                <c:pt idx="785">
                  <c:v>0.61158451912378153</c:v>
                </c:pt>
                <c:pt idx="786">
                  <c:v>0.61178465228000534</c:v>
                </c:pt>
                <c:pt idx="787">
                  <c:v>0.61198366559225903</c:v>
                </c:pt>
                <c:pt idx="788">
                  <c:v>0.61219770403447304</c:v>
                </c:pt>
                <c:pt idx="789">
                  <c:v>0.61237713754567535</c:v>
                </c:pt>
                <c:pt idx="790">
                  <c:v>0.6125253858759937</c:v>
                </c:pt>
                <c:pt idx="791">
                  <c:v>0.61267949035113967</c:v>
                </c:pt>
                <c:pt idx="792">
                  <c:v>0.61284192549555916</c:v>
                </c:pt>
                <c:pt idx="793">
                  <c:v>0.61296067450250069</c:v>
                </c:pt>
                <c:pt idx="794">
                  <c:v>0.61308873099452421</c:v>
                </c:pt>
                <c:pt idx="795">
                  <c:v>0.61327407081279028</c:v>
                </c:pt>
                <c:pt idx="796">
                  <c:v>0.61345862575763033</c:v>
                </c:pt>
                <c:pt idx="797">
                  <c:v>0.613621388979953</c:v>
                </c:pt>
                <c:pt idx="798">
                  <c:v>0.61376993950268377</c:v>
                </c:pt>
                <c:pt idx="799">
                  <c:v>0.61392637387676985</c:v>
                </c:pt>
                <c:pt idx="800">
                  <c:v>0.61403458073411965</c:v>
                </c:pt>
                <c:pt idx="801">
                  <c:v>0.61418377358220255</c:v>
                </c:pt>
                <c:pt idx="802">
                  <c:v>0.61439799102147818</c:v>
                </c:pt>
                <c:pt idx="803">
                  <c:v>0.61458915865395702</c:v>
                </c:pt>
                <c:pt idx="804">
                  <c:v>0.61480130329685023</c:v>
                </c:pt>
                <c:pt idx="805">
                  <c:v>0.61502264309313681</c:v>
                </c:pt>
                <c:pt idx="806">
                  <c:v>0.6152220378433797</c:v>
                </c:pt>
                <c:pt idx="807">
                  <c:v>0.615440872718099</c:v>
                </c:pt>
                <c:pt idx="808">
                  <c:v>0.61567791046750697</c:v>
                </c:pt>
                <c:pt idx="809">
                  <c:v>0.61594024102501732</c:v>
                </c:pt>
                <c:pt idx="810">
                  <c:v>0.61618523955764937</c:v>
                </c:pt>
                <c:pt idx="811">
                  <c:v>0.61643900323469791</c:v>
                </c:pt>
                <c:pt idx="812">
                  <c:v>0.61668882325809904</c:v>
                </c:pt>
                <c:pt idx="813">
                  <c:v>0.61694512420177761</c:v>
                </c:pt>
                <c:pt idx="814">
                  <c:v>0.61719678714994408</c:v>
                </c:pt>
                <c:pt idx="815">
                  <c:v>0.61744566237610632</c:v>
                </c:pt>
                <c:pt idx="816">
                  <c:v>0.61769044431304998</c:v>
                </c:pt>
                <c:pt idx="817">
                  <c:v>0.61792640380552599</c:v>
                </c:pt>
                <c:pt idx="818">
                  <c:v>0.61818245395831806</c:v>
                </c:pt>
                <c:pt idx="819">
                  <c:v>0.6184455304625085</c:v>
                </c:pt>
                <c:pt idx="820">
                  <c:v>0.61872399156144753</c:v>
                </c:pt>
                <c:pt idx="821">
                  <c:v>0.61898593464280116</c:v>
                </c:pt>
                <c:pt idx="822">
                  <c:v>0.6192354315116827</c:v>
                </c:pt>
                <c:pt idx="823">
                  <c:v>0.61947707021779619</c:v>
                </c:pt>
                <c:pt idx="824">
                  <c:v>0.61972256527377645</c:v>
                </c:pt>
                <c:pt idx="825">
                  <c:v>0.6199689628324484</c:v>
                </c:pt>
                <c:pt idx="826">
                  <c:v>0.62021501227988918</c:v>
                </c:pt>
                <c:pt idx="827">
                  <c:v>0.62045508405594818</c:v>
                </c:pt>
                <c:pt idx="828">
                  <c:v>0.62068151367561031</c:v>
                </c:pt>
                <c:pt idx="829">
                  <c:v>0.62090999091836796</c:v>
                </c:pt>
                <c:pt idx="830">
                  <c:v>0.62112461904188343</c:v>
                </c:pt>
                <c:pt idx="831">
                  <c:v>0.62132370523560565</c:v>
                </c:pt>
                <c:pt idx="832">
                  <c:v>0.6215558276065648</c:v>
                </c:pt>
                <c:pt idx="833">
                  <c:v>0.62179422417709918</c:v>
                </c:pt>
                <c:pt idx="834">
                  <c:v>0.62202049080350086</c:v>
                </c:pt>
                <c:pt idx="835">
                  <c:v>0.62225999803851295</c:v>
                </c:pt>
                <c:pt idx="836">
                  <c:v>0.62247479745789291</c:v>
                </c:pt>
                <c:pt idx="837">
                  <c:v>0.62268101197524062</c:v>
                </c:pt>
                <c:pt idx="838">
                  <c:v>0.62289687778639291</c:v>
                </c:pt>
                <c:pt idx="839">
                  <c:v>0.62310331274255615</c:v>
                </c:pt>
                <c:pt idx="840">
                  <c:v>0.62332900876901387</c:v>
                </c:pt>
                <c:pt idx="841">
                  <c:v>0.62355921219505184</c:v>
                </c:pt>
                <c:pt idx="842">
                  <c:v>0.62376031337837079</c:v>
                </c:pt>
                <c:pt idx="843">
                  <c:v>0.62396814814171908</c:v>
                </c:pt>
                <c:pt idx="844">
                  <c:v>0.62414561116244649</c:v>
                </c:pt>
                <c:pt idx="845">
                  <c:v>0.62431150927079138</c:v>
                </c:pt>
                <c:pt idx="846">
                  <c:v>0.62448197093250479</c:v>
                </c:pt>
                <c:pt idx="847">
                  <c:v>0.624688412460355</c:v>
                </c:pt>
                <c:pt idx="848">
                  <c:v>0.62488158419868056</c:v>
                </c:pt>
                <c:pt idx="849">
                  <c:v>0.62506017476509934</c:v>
                </c:pt>
                <c:pt idx="850">
                  <c:v>0.62525785789182653</c:v>
                </c:pt>
                <c:pt idx="851">
                  <c:v>0.62542865983330198</c:v>
                </c:pt>
                <c:pt idx="852">
                  <c:v>0.62559057685772868</c:v>
                </c:pt>
                <c:pt idx="853">
                  <c:v>0.62578366988601386</c:v>
                </c:pt>
                <c:pt idx="854">
                  <c:v>0.62597537159019112</c:v>
                </c:pt>
                <c:pt idx="855">
                  <c:v>0.62614571632332927</c:v>
                </c:pt>
                <c:pt idx="856">
                  <c:v>0.62629893927976343</c:v>
                </c:pt>
                <c:pt idx="857">
                  <c:v>0.62645844460678823</c:v>
                </c:pt>
                <c:pt idx="858">
                  <c:v>0.62662704895917121</c:v>
                </c:pt>
                <c:pt idx="859">
                  <c:v>0.62678799517372374</c:v>
                </c:pt>
                <c:pt idx="860">
                  <c:v>0.6269474029351203</c:v>
                </c:pt>
                <c:pt idx="861">
                  <c:v>0.6271062939628046</c:v>
                </c:pt>
                <c:pt idx="862">
                  <c:v>0.62726037752878516</c:v>
                </c:pt>
                <c:pt idx="863">
                  <c:v>0.62739656715842462</c:v>
                </c:pt>
                <c:pt idx="864">
                  <c:v>0.62754617007028923</c:v>
                </c:pt>
                <c:pt idx="865">
                  <c:v>0.62771903580633293</c:v>
                </c:pt>
                <c:pt idx="866">
                  <c:v>0.62786369704580125</c:v>
                </c:pt>
                <c:pt idx="867">
                  <c:v>0.62800071266754298</c:v>
                </c:pt>
                <c:pt idx="868">
                  <c:v>0.62813816607095574</c:v>
                </c:pt>
                <c:pt idx="869">
                  <c:v>0.62825552670551588</c:v>
                </c:pt>
                <c:pt idx="870">
                  <c:v>0.62838056385666963</c:v>
                </c:pt>
                <c:pt idx="871">
                  <c:v>0.62850926073102731</c:v>
                </c:pt>
                <c:pt idx="872">
                  <c:v>0.62863861567118451</c:v>
                </c:pt>
                <c:pt idx="873">
                  <c:v>0.6287715898734173</c:v>
                </c:pt>
                <c:pt idx="874">
                  <c:v>0.62890452569150357</c:v>
                </c:pt>
                <c:pt idx="875">
                  <c:v>0.62904645916175994</c:v>
                </c:pt>
                <c:pt idx="876">
                  <c:v>0.62917563439793034</c:v>
                </c:pt>
                <c:pt idx="877">
                  <c:v>0.62930254766041038</c:v>
                </c:pt>
                <c:pt idx="878">
                  <c:v>0.62941615660933248</c:v>
                </c:pt>
                <c:pt idx="879">
                  <c:v>0.62953607741926365</c:v>
                </c:pt>
                <c:pt idx="880">
                  <c:v>0.62965588470163125</c:v>
                </c:pt>
                <c:pt idx="881">
                  <c:v>0.62977385371580885</c:v>
                </c:pt>
                <c:pt idx="882">
                  <c:v>0.62988498759439526</c:v>
                </c:pt>
                <c:pt idx="883">
                  <c:v>0.63000744428249578</c:v>
                </c:pt>
                <c:pt idx="884">
                  <c:v>0.63012629797952846</c:v>
                </c:pt>
                <c:pt idx="885">
                  <c:v>0.63025147631607059</c:v>
                </c:pt>
                <c:pt idx="886">
                  <c:v>0.63040556301580597</c:v>
                </c:pt>
                <c:pt idx="887">
                  <c:v>0.630555590357188</c:v>
                </c:pt>
                <c:pt idx="888">
                  <c:v>0.63069141291410713</c:v>
                </c:pt>
                <c:pt idx="889">
                  <c:v>0.63082791282842798</c:v>
                </c:pt>
                <c:pt idx="890">
                  <c:v>0.63094671669095537</c:v>
                </c:pt>
                <c:pt idx="891">
                  <c:v>0.631051773964455</c:v>
                </c:pt>
                <c:pt idx="892">
                  <c:v>0.63116494594996408</c:v>
                </c:pt>
                <c:pt idx="893">
                  <c:v>0.63129133723468367</c:v>
                </c:pt>
                <c:pt idx="894">
                  <c:v>0.63141960305614175</c:v>
                </c:pt>
                <c:pt idx="895">
                  <c:v>0.63152804490168035</c:v>
                </c:pt>
                <c:pt idx="896">
                  <c:v>0.63165079771705124</c:v>
                </c:pt>
                <c:pt idx="897">
                  <c:v>0.631787856787</c:v>
                </c:pt>
                <c:pt idx="898">
                  <c:v>0.63192360117549418</c:v>
                </c:pt>
                <c:pt idx="899">
                  <c:v>0.63208436515076549</c:v>
                </c:pt>
                <c:pt idx="900">
                  <c:v>0.63221859681339654</c:v>
                </c:pt>
                <c:pt idx="901">
                  <c:v>0.63234256856638749</c:v>
                </c:pt>
                <c:pt idx="902">
                  <c:v>0.63246966196644061</c:v>
                </c:pt>
                <c:pt idx="903">
                  <c:v>0.63258404669751478</c:v>
                </c:pt>
                <c:pt idx="904">
                  <c:v>0.63269543367787595</c:v>
                </c:pt>
                <c:pt idx="905">
                  <c:v>0.6328275141906885</c:v>
                </c:pt>
                <c:pt idx="906">
                  <c:v>0.63296027222387452</c:v>
                </c:pt>
                <c:pt idx="907">
                  <c:v>0.6330889504275854</c:v>
                </c:pt>
                <c:pt idx="908">
                  <c:v>0.63323359108248756</c:v>
                </c:pt>
                <c:pt idx="909">
                  <c:v>0.63337219526958333</c:v>
                </c:pt>
                <c:pt idx="910">
                  <c:v>0.63352082156963163</c:v>
                </c:pt>
                <c:pt idx="911">
                  <c:v>0.63365139990844643</c:v>
                </c:pt>
                <c:pt idx="912">
                  <c:v>0.63377594469368903</c:v>
                </c:pt>
                <c:pt idx="913">
                  <c:v>0.63391149245645517</c:v>
                </c:pt>
                <c:pt idx="914">
                  <c:v>0.63404326926869026</c:v>
                </c:pt>
                <c:pt idx="915">
                  <c:v>0.63415705906705933</c:v>
                </c:pt>
                <c:pt idx="916">
                  <c:v>0.63427039756869741</c:v>
                </c:pt>
                <c:pt idx="917">
                  <c:v>0.63437673040587683</c:v>
                </c:pt>
                <c:pt idx="918">
                  <c:v>0.63446179897016897</c:v>
                </c:pt>
                <c:pt idx="919">
                  <c:v>0.63458314955874273</c:v>
                </c:pt>
                <c:pt idx="920">
                  <c:v>0.63470224180310952</c:v>
                </c:pt>
                <c:pt idx="921">
                  <c:v>0.63482152125987446</c:v>
                </c:pt>
                <c:pt idx="922">
                  <c:v>0.63495877059516292</c:v>
                </c:pt>
                <c:pt idx="923">
                  <c:v>0.6350901680712574</c:v>
                </c:pt>
                <c:pt idx="924">
                  <c:v>0.63520359148626182</c:v>
                </c:pt>
                <c:pt idx="925">
                  <c:v>0.63528790362686405</c:v>
                </c:pt>
                <c:pt idx="926">
                  <c:v>0.6353747743340884</c:v>
                </c:pt>
                <c:pt idx="927">
                  <c:v>0.63542916492486812</c:v>
                </c:pt>
                <c:pt idx="928">
                  <c:v>0.63551228394986059</c:v>
                </c:pt>
                <c:pt idx="929">
                  <c:v>0.63562578883534382</c:v>
                </c:pt>
                <c:pt idx="930">
                  <c:v>0.63572690100778428</c:v>
                </c:pt>
                <c:pt idx="931">
                  <c:v>0.63580502057330079</c:v>
                </c:pt>
                <c:pt idx="932">
                  <c:v>0.63590347050813689</c:v>
                </c:pt>
                <c:pt idx="933">
                  <c:v>0.63599152805709036</c:v>
                </c:pt>
                <c:pt idx="934">
                  <c:v>0.63606189157227633</c:v>
                </c:pt>
                <c:pt idx="935">
                  <c:v>0.63616374836907708</c:v>
                </c:pt>
                <c:pt idx="936">
                  <c:v>0.63625223362300487</c:v>
                </c:pt>
                <c:pt idx="937">
                  <c:v>0.63632438283289994</c:v>
                </c:pt>
                <c:pt idx="938">
                  <c:v>0.63639282586092849</c:v>
                </c:pt>
                <c:pt idx="939">
                  <c:v>0.63645129128499145</c:v>
                </c:pt>
                <c:pt idx="940">
                  <c:v>0.63652014787151645</c:v>
                </c:pt>
                <c:pt idx="941">
                  <c:v>0.63657038271120259</c:v>
                </c:pt>
                <c:pt idx="942">
                  <c:v>0.63660909530815257</c:v>
                </c:pt>
                <c:pt idx="943">
                  <c:v>0.63665694841978482</c:v>
                </c:pt>
                <c:pt idx="944">
                  <c:v>0.63670640219498853</c:v>
                </c:pt>
                <c:pt idx="945">
                  <c:v>0.63675566966383634</c:v>
                </c:pt>
                <c:pt idx="946">
                  <c:v>0.63681217534408974</c:v>
                </c:pt>
                <c:pt idx="947">
                  <c:v>0.63685958401408882</c:v>
                </c:pt>
                <c:pt idx="948">
                  <c:v>0.63689253085368824</c:v>
                </c:pt>
                <c:pt idx="949">
                  <c:v>0.6368972841084225</c:v>
                </c:pt>
                <c:pt idx="950">
                  <c:v>0.63689360326414335</c:v>
                </c:pt>
                <c:pt idx="951">
                  <c:v>0.63690977913245428</c:v>
                </c:pt>
                <c:pt idx="952">
                  <c:v>0.63693683402279777</c:v>
                </c:pt>
                <c:pt idx="953">
                  <c:v>0.6369623200594754</c:v>
                </c:pt>
                <c:pt idx="954">
                  <c:v>0.63696716067317072</c:v>
                </c:pt>
                <c:pt idx="955">
                  <c:v>0.6369536108860141</c:v>
                </c:pt>
                <c:pt idx="956">
                  <c:v>0.63694837536826532</c:v>
                </c:pt>
                <c:pt idx="957">
                  <c:v>0.63695008524225649</c:v>
                </c:pt>
                <c:pt idx="958">
                  <c:v>0.63700728380875227</c:v>
                </c:pt>
                <c:pt idx="959">
                  <c:v>0.63706618810472104</c:v>
                </c:pt>
                <c:pt idx="960">
                  <c:v>0.63709332602152935</c:v>
                </c:pt>
                <c:pt idx="961">
                  <c:v>0.63710988603786778</c:v>
                </c:pt>
                <c:pt idx="962">
                  <c:v>0.63712134200787174</c:v>
                </c:pt>
                <c:pt idx="963">
                  <c:v>0.63709872266902146</c:v>
                </c:pt>
                <c:pt idx="964">
                  <c:v>0.63712382113468247</c:v>
                </c:pt>
                <c:pt idx="965">
                  <c:v>0.63717872006020404</c:v>
                </c:pt>
                <c:pt idx="966">
                  <c:v>0.63721928548753903</c:v>
                </c:pt>
                <c:pt idx="967">
                  <c:v>0.63727027375661827</c:v>
                </c:pt>
                <c:pt idx="968">
                  <c:v>0.63734242394312413</c:v>
                </c:pt>
                <c:pt idx="969">
                  <c:v>0.63741794852548028</c:v>
                </c:pt>
                <c:pt idx="970">
                  <c:v>0.63747849031621406</c:v>
                </c:pt>
                <c:pt idx="971">
                  <c:v>0.63755390147864544</c:v>
                </c:pt>
                <c:pt idx="972">
                  <c:v>0.6376299254376554</c:v>
                </c:pt>
                <c:pt idx="973">
                  <c:v>0.63767488948663209</c:v>
                </c:pt>
                <c:pt idx="974">
                  <c:v>0.63772864978673804</c:v>
                </c:pt>
                <c:pt idx="975">
                  <c:v>0.63781517164352386</c:v>
                </c:pt>
                <c:pt idx="976">
                  <c:v>0.63788775685772092</c:v>
                </c:pt>
                <c:pt idx="977">
                  <c:v>0.63797831738615751</c:v>
                </c:pt>
                <c:pt idx="978">
                  <c:v>0.6380753885125604</c:v>
                </c:pt>
                <c:pt idx="979">
                  <c:v>0.63815004377880691</c:v>
                </c:pt>
                <c:pt idx="980">
                  <c:v>0.63822687379833043</c:v>
                </c:pt>
                <c:pt idx="981">
                  <c:v>0.63830306980207085</c:v>
                </c:pt>
                <c:pt idx="982">
                  <c:v>0.63837992153568701</c:v>
                </c:pt>
                <c:pt idx="983">
                  <c:v>0.63846763665884121</c:v>
                </c:pt>
                <c:pt idx="984">
                  <c:v>0.63854565347546643</c:v>
                </c:pt>
                <c:pt idx="985">
                  <c:v>0.63860450599298346</c:v>
                </c:pt>
                <c:pt idx="986">
                  <c:v>0.63865773386245428</c:v>
                </c:pt>
                <c:pt idx="987">
                  <c:v>0.63871991118048244</c:v>
                </c:pt>
                <c:pt idx="988">
                  <c:v>0.6387816308277432</c:v>
                </c:pt>
                <c:pt idx="989">
                  <c:v>0.63887072973235148</c:v>
                </c:pt>
                <c:pt idx="990">
                  <c:v>0.6389878661002748</c:v>
                </c:pt>
                <c:pt idx="991">
                  <c:v>0.63907055951307057</c:v>
                </c:pt>
                <c:pt idx="992">
                  <c:v>0.63912801984034129</c:v>
                </c:pt>
                <c:pt idx="993">
                  <c:v>0.63915840655176315</c:v>
                </c:pt>
                <c:pt idx="994">
                  <c:v>0.63916390490865138</c:v>
                </c:pt>
                <c:pt idx="995">
                  <c:v>0.63914245189599816</c:v>
                </c:pt>
                <c:pt idx="996">
                  <c:v>0.63914366770105724</c:v>
                </c:pt>
                <c:pt idx="997">
                  <c:v>0.63915385495791865</c:v>
                </c:pt>
                <c:pt idx="998">
                  <c:v>0.63915645665023557</c:v>
                </c:pt>
                <c:pt idx="999">
                  <c:v>0.63915977174261995</c:v>
                </c:pt>
                <c:pt idx="1000">
                  <c:v>0.63916038435043909</c:v>
                </c:pt>
                <c:pt idx="1001">
                  <c:v>0.63914811807114291</c:v>
                </c:pt>
                <c:pt idx="1002">
                  <c:v>0.63914966602804879</c:v>
                </c:pt>
                <c:pt idx="1003">
                  <c:v>0.63915585928668417</c:v>
                </c:pt>
                <c:pt idx="1004">
                  <c:v>0.63912316677519121</c:v>
                </c:pt>
                <c:pt idx="1005">
                  <c:v>0.63908865699730633</c:v>
                </c:pt>
                <c:pt idx="1006">
                  <c:v>0.63904760754677525</c:v>
                </c:pt>
                <c:pt idx="1007">
                  <c:v>0.63898998536441687</c:v>
                </c:pt>
                <c:pt idx="1008">
                  <c:v>0.63895544750912781</c:v>
                </c:pt>
                <c:pt idx="1009">
                  <c:v>0.63893597854341555</c:v>
                </c:pt>
                <c:pt idx="1010">
                  <c:v>0.63888858416352123</c:v>
                </c:pt>
                <c:pt idx="1011">
                  <c:v>0.63880761902341465</c:v>
                </c:pt>
                <c:pt idx="1012">
                  <c:v>0.63871363933724956</c:v>
                </c:pt>
                <c:pt idx="1013">
                  <c:v>0.63859719330485643</c:v>
                </c:pt>
                <c:pt idx="1014">
                  <c:v>0.63846732078238377</c:v>
                </c:pt>
                <c:pt idx="1015">
                  <c:v>0.63832903837520016</c:v>
                </c:pt>
                <c:pt idx="1016">
                  <c:v>0.63818105589769991</c:v>
                </c:pt>
                <c:pt idx="1017">
                  <c:v>0.63798937120854493</c:v>
                </c:pt>
                <c:pt idx="1018">
                  <c:v>0.63774604145418567</c:v>
                </c:pt>
                <c:pt idx="1019">
                  <c:v>0.63746761349068171</c:v>
                </c:pt>
                <c:pt idx="1020">
                  <c:v>0.6371538751935818</c:v>
                </c:pt>
                <c:pt idx="1021">
                  <c:v>0.63677513322659662</c:v>
                </c:pt>
                <c:pt idx="1022">
                  <c:v>0.63637230636649822</c:v>
                </c:pt>
                <c:pt idx="1023">
                  <c:v>0.6359159456940523</c:v>
                </c:pt>
                <c:pt idx="1024">
                  <c:v>0.63542558874656396</c:v>
                </c:pt>
                <c:pt idx="1025">
                  <c:v>0.63488368584670551</c:v>
                </c:pt>
                <c:pt idx="1026">
                  <c:v>0.63426866077606925</c:v>
                </c:pt>
                <c:pt idx="1027">
                  <c:v>0.63361015477082505</c:v>
                </c:pt>
                <c:pt idx="1028">
                  <c:v>0.63285591768071681</c:v>
                </c:pt>
                <c:pt idx="1029">
                  <c:v>0.63202590306878459</c:v>
                </c:pt>
                <c:pt idx="1030">
                  <c:v>0.6311486358773658</c:v>
                </c:pt>
                <c:pt idx="1031">
                  <c:v>0.630175896548543</c:v>
                </c:pt>
                <c:pt idx="1032">
                  <c:v>0.6291492978249007</c:v>
                </c:pt>
                <c:pt idx="1033">
                  <c:v>0.6280760639362547</c:v>
                </c:pt>
                <c:pt idx="1034">
                  <c:v>0.62693974224886584</c:v>
                </c:pt>
                <c:pt idx="1035">
                  <c:v>0.62572892717365702</c:v>
                </c:pt>
                <c:pt idx="1036">
                  <c:v>0.62448275896844707</c:v>
                </c:pt>
                <c:pt idx="1037">
                  <c:v>0.62317351394821052</c:v>
                </c:pt>
                <c:pt idx="1038">
                  <c:v>0.62179577028296851</c:v>
                </c:pt>
                <c:pt idx="1039">
                  <c:v>0.62037016723080518</c:v>
                </c:pt>
                <c:pt idx="1040">
                  <c:v>0.61892450425859302</c:v>
                </c:pt>
                <c:pt idx="1041">
                  <c:v>0.61742855342847713</c:v>
                </c:pt>
                <c:pt idx="1042">
                  <c:v>0.61588495144267352</c:v>
                </c:pt>
                <c:pt idx="1043">
                  <c:v>0.61429951439112729</c:v>
                </c:pt>
                <c:pt idx="1044">
                  <c:v>0.61271801480783106</c:v>
                </c:pt>
                <c:pt idx="1045">
                  <c:v>0.61109636594263428</c:v>
                </c:pt>
                <c:pt idx="1046">
                  <c:v>0.60946715277117003</c:v>
                </c:pt>
                <c:pt idx="1047">
                  <c:v>0.60783823524344605</c:v>
                </c:pt>
                <c:pt idx="1048">
                  <c:v>0.60616250894397317</c:v>
                </c:pt>
                <c:pt idx="1049">
                  <c:v>0.60449662324953346</c:v>
                </c:pt>
                <c:pt idx="1050">
                  <c:v>0.60282854908138572</c:v>
                </c:pt>
                <c:pt idx="1051">
                  <c:v>0.60117457156427878</c:v>
                </c:pt>
                <c:pt idx="1052">
                  <c:v>0.59953050449951695</c:v>
                </c:pt>
                <c:pt idx="1053">
                  <c:v>0.59790989286144802</c:v>
                </c:pt>
                <c:pt idx="1054">
                  <c:v>0.59625617253741403</c:v>
                </c:pt>
                <c:pt idx="1055">
                  <c:v>0.59469308372445828</c:v>
                </c:pt>
                <c:pt idx="1056">
                  <c:v>0.59310775936985116</c:v>
                </c:pt>
                <c:pt idx="1057">
                  <c:v>0.59167126629518807</c:v>
                </c:pt>
                <c:pt idx="1058">
                  <c:v>0.59026073506539023</c:v>
                </c:pt>
                <c:pt idx="1059">
                  <c:v>0.58904421286538799</c:v>
                </c:pt>
                <c:pt idx="1060">
                  <c:v>0.58795229425582229</c:v>
                </c:pt>
                <c:pt idx="1061">
                  <c:v>0.58705953666503008</c:v>
                </c:pt>
                <c:pt idx="1062">
                  <c:v>0.58638207340211668</c:v>
                </c:pt>
                <c:pt idx="1063">
                  <c:v>0.58593336484626446</c:v>
                </c:pt>
                <c:pt idx="1064">
                  <c:v>0.58574337273295596</c:v>
                </c:pt>
                <c:pt idx="1065">
                  <c:v>0.58580166550534207</c:v>
                </c:pt>
                <c:pt idx="1066">
                  <c:v>0.58610928960657016</c:v>
                </c:pt>
                <c:pt idx="1067">
                  <c:v>0.58662044655118306</c:v>
                </c:pt>
                <c:pt idx="1068">
                  <c:v>0.58732567173656081</c:v>
                </c:pt>
                <c:pt idx="1069">
                  <c:v>0.58817699225137943</c:v>
                </c:pt>
                <c:pt idx="1070">
                  <c:v>0.58907265566358213</c:v>
                </c:pt>
                <c:pt idx="1071">
                  <c:v>0.59011093009719906</c:v>
                </c:pt>
                <c:pt idx="1072">
                  <c:v>0.59113779382436826</c:v>
                </c:pt>
                <c:pt idx="1073">
                  <c:v>0.59225387185196343</c:v>
                </c:pt>
                <c:pt idx="1074">
                  <c:v>0.59333275513762607</c:v>
                </c:pt>
                <c:pt idx="1075">
                  <c:v>0.59444515674029719</c:v>
                </c:pt>
                <c:pt idx="1076">
                  <c:v>0.59550446218506148</c:v>
                </c:pt>
                <c:pt idx="1077">
                  <c:v>0.596534156044776</c:v>
                </c:pt>
                <c:pt idx="1078">
                  <c:v>0.59752936105217325</c:v>
                </c:pt>
                <c:pt idx="1079">
                  <c:v>0.59849647317110444</c:v>
                </c:pt>
                <c:pt idx="1080">
                  <c:v>0.5994372286970796</c:v>
                </c:pt>
                <c:pt idx="1081">
                  <c:v>0.60033777042013847</c:v>
                </c:pt>
                <c:pt idx="1082">
                  <c:v>0.60123263019848927</c:v>
                </c:pt>
                <c:pt idx="1083">
                  <c:v>0.60210589662705416</c:v>
                </c:pt>
                <c:pt idx="1084">
                  <c:v>0.60296852103662113</c:v>
                </c:pt>
                <c:pt idx="1085">
                  <c:v>0.60383669223497094</c:v>
                </c:pt>
                <c:pt idx="1086">
                  <c:v>0.60467107086859118</c:v>
                </c:pt>
                <c:pt idx="1087">
                  <c:v>0.6054718484964553</c:v>
                </c:pt>
                <c:pt idx="1088">
                  <c:v>0.60624374033501383</c:v>
                </c:pt>
                <c:pt idx="1089">
                  <c:v>0.60697560619681312</c:v>
                </c:pt>
                <c:pt idx="1090">
                  <c:v>0.60768503874287649</c:v>
                </c:pt>
                <c:pt idx="1091">
                  <c:v>0.60836932712477942</c:v>
                </c:pt>
                <c:pt idx="1092">
                  <c:v>0.60902998448264922</c:v>
                </c:pt>
                <c:pt idx="1093">
                  <c:v>0.60964182453163562</c:v>
                </c:pt>
                <c:pt idx="1094">
                  <c:v>0.61022832295959928</c:v>
                </c:pt>
                <c:pt idx="1095">
                  <c:v>0.61077320343012742</c:v>
                </c:pt>
                <c:pt idx="1096">
                  <c:v>0.61129049587851225</c:v>
                </c:pt>
                <c:pt idx="1097">
                  <c:v>0.61177663161628038</c:v>
                </c:pt>
                <c:pt idx="1098">
                  <c:v>0.61221988541654149</c:v>
                </c:pt>
                <c:pt idx="1099">
                  <c:v>0.6126480501275221</c:v>
                </c:pt>
                <c:pt idx="1100">
                  <c:v>0.61304283399255166</c:v>
                </c:pt>
                <c:pt idx="1101">
                  <c:v>0.61340915010102759</c:v>
                </c:pt>
                <c:pt idx="1102">
                  <c:v>0.61376042633294592</c:v>
                </c:pt>
                <c:pt idx="1103">
                  <c:v>0.61408426508089564</c:v>
                </c:pt>
                <c:pt idx="1104">
                  <c:v>0.61437771853753775</c:v>
                </c:pt>
                <c:pt idx="1105">
                  <c:v>0.61465115088491629</c:v>
                </c:pt>
                <c:pt idx="1106">
                  <c:v>0.6149152037295923</c:v>
                </c:pt>
                <c:pt idx="1107">
                  <c:v>0.61516071111648152</c:v>
                </c:pt>
                <c:pt idx="1108">
                  <c:v>0.61540433215641999</c:v>
                </c:pt>
                <c:pt idx="1109">
                  <c:v>0.61566607282806673</c:v>
                </c:pt>
                <c:pt idx="1110">
                  <c:v>0.61593675256852531</c:v>
                </c:pt>
                <c:pt idx="1111">
                  <c:v>0.6162008339056757</c:v>
                </c:pt>
                <c:pt idx="1112">
                  <c:v>0.61648272365742296</c:v>
                </c:pt>
                <c:pt idx="1113">
                  <c:v>0.61677277048973689</c:v>
                </c:pt>
                <c:pt idx="1114">
                  <c:v>0.61706655073189942</c:v>
                </c:pt>
                <c:pt idx="1115">
                  <c:v>0.61738112835480841</c:v>
                </c:pt>
                <c:pt idx="1116">
                  <c:v>0.61773398313013417</c:v>
                </c:pt>
                <c:pt idx="1117">
                  <c:v>0.61810728005589988</c:v>
                </c:pt>
                <c:pt idx="1118">
                  <c:v>0.61850905372546439</c:v>
                </c:pt>
                <c:pt idx="1119">
                  <c:v>0.61893083683433081</c:v>
                </c:pt>
                <c:pt idx="1120">
                  <c:v>0.61936430703650125</c:v>
                </c:pt>
                <c:pt idx="1121">
                  <c:v>0.61983946823339409</c:v>
                </c:pt>
                <c:pt idx="1122">
                  <c:v>0.62030531237174824</c:v>
                </c:pt>
                <c:pt idx="1123">
                  <c:v>0.62077046371665145</c:v>
                </c:pt>
                <c:pt idx="1124">
                  <c:v>0.62127026433803001</c:v>
                </c:pt>
                <c:pt idx="1125">
                  <c:v>0.62177430207613649</c:v>
                </c:pt>
                <c:pt idx="1126">
                  <c:v>0.62228674376312387</c:v>
                </c:pt>
                <c:pt idx="1127">
                  <c:v>0.62283592126190379</c:v>
                </c:pt>
                <c:pt idx="1128">
                  <c:v>0.62336378468886389</c:v>
                </c:pt>
                <c:pt idx="1129">
                  <c:v>0.62386912446724729</c:v>
                </c:pt>
                <c:pt idx="1130">
                  <c:v>0.62435965011727179</c:v>
                </c:pt>
                <c:pt idx="1131">
                  <c:v>0.62482508695262529</c:v>
                </c:pt>
                <c:pt idx="1132">
                  <c:v>0.62527678753580473</c:v>
                </c:pt>
                <c:pt idx="1133">
                  <c:v>0.62571493100355613</c:v>
                </c:pt>
                <c:pt idx="1134">
                  <c:v>0.62618211383501032</c:v>
                </c:pt>
                <c:pt idx="1135">
                  <c:v>0.62666692745520569</c:v>
                </c:pt>
                <c:pt idx="1136">
                  <c:v>0.6271373366856049</c:v>
                </c:pt>
                <c:pt idx="1137">
                  <c:v>0.62760421519978749</c:v>
                </c:pt>
                <c:pt idx="1138">
                  <c:v>0.62806917025901399</c:v>
                </c:pt>
                <c:pt idx="1139">
                  <c:v>0.62852294676585319</c:v>
                </c:pt>
                <c:pt idx="1140">
                  <c:v>0.62896446457815447</c:v>
                </c:pt>
                <c:pt idx="1141">
                  <c:v>0.62940206407626376</c:v>
                </c:pt>
                <c:pt idx="1142">
                  <c:v>0.62983910723634251</c:v>
                </c:pt>
                <c:pt idx="1143">
                  <c:v>0.63025061112567826</c:v>
                </c:pt>
                <c:pt idx="1144">
                  <c:v>0.63064741054994278</c:v>
                </c:pt>
                <c:pt idx="1145">
                  <c:v>0.63104794560401267</c:v>
                </c:pt>
                <c:pt idx="1146">
                  <c:v>0.63143703663871686</c:v>
                </c:pt>
                <c:pt idx="1147">
                  <c:v>0.63182264161870039</c:v>
                </c:pt>
                <c:pt idx="1148">
                  <c:v>0.6321954136640503</c:v>
                </c:pt>
                <c:pt idx="1149">
                  <c:v>0.63256258049859138</c:v>
                </c:pt>
                <c:pt idx="1150">
                  <c:v>0.63291741559081915</c:v>
                </c:pt>
                <c:pt idx="1151">
                  <c:v>0.63328753896167667</c:v>
                </c:pt>
                <c:pt idx="1152">
                  <c:v>0.63366644392283755</c:v>
                </c:pt>
                <c:pt idx="1153">
                  <c:v>0.63402847757926595</c:v>
                </c:pt>
                <c:pt idx="1154">
                  <c:v>0.63440369968429433</c:v>
                </c:pt>
                <c:pt idx="1155">
                  <c:v>0.63475917927934467</c:v>
                </c:pt>
                <c:pt idx="1156">
                  <c:v>0.63510966537176394</c:v>
                </c:pt>
                <c:pt idx="1157">
                  <c:v>0.63549388951618202</c:v>
                </c:pt>
                <c:pt idx="1158">
                  <c:v>0.63584133667361031</c:v>
                </c:pt>
                <c:pt idx="1159">
                  <c:v>0.63619259649257864</c:v>
                </c:pt>
                <c:pt idx="1160">
                  <c:v>0.63655040141915531</c:v>
                </c:pt>
                <c:pt idx="1161">
                  <c:v>0.63687105175707714</c:v>
                </c:pt>
                <c:pt idx="1162">
                  <c:v>0.63719190023784023</c:v>
                </c:pt>
                <c:pt idx="1163">
                  <c:v>0.63751040743247345</c:v>
                </c:pt>
                <c:pt idx="1164">
                  <c:v>0.63781891930605294</c:v>
                </c:pt>
                <c:pt idx="1165">
                  <c:v>0.6381165762363461</c:v>
                </c:pt>
                <c:pt idx="1166">
                  <c:v>0.63841587525454013</c:v>
                </c:pt>
                <c:pt idx="1167">
                  <c:v>0.63870378417150697</c:v>
                </c:pt>
                <c:pt idx="1168">
                  <c:v>0.63900817663857457</c:v>
                </c:pt>
                <c:pt idx="1169">
                  <c:v>0.63931151613696324</c:v>
                </c:pt>
                <c:pt idx="1170">
                  <c:v>0.63960333634561251</c:v>
                </c:pt>
                <c:pt idx="1171">
                  <c:v>0.63989772915865484</c:v>
                </c:pt>
                <c:pt idx="1172">
                  <c:v>0.64020227856096579</c:v>
                </c:pt>
                <c:pt idx="1173">
                  <c:v>0.64050374526919607</c:v>
                </c:pt>
                <c:pt idx="1174">
                  <c:v>0.64078450065862691</c:v>
                </c:pt>
                <c:pt idx="1175">
                  <c:v>0.64106906614829784</c:v>
                </c:pt>
                <c:pt idx="1176">
                  <c:v>0.64133364748920296</c:v>
                </c:pt>
                <c:pt idx="1177">
                  <c:v>0.6415871554155318</c:v>
                </c:pt>
                <c:pt idx="1178">
                  <c:v>0.64186245293426725</c:v>
                </c:pt>
                <c:pt idx="1179">
                  <c:v>0.6421299197044773</c:v>
                </c:pt>
                <c:pt idx="1180">
                  <c:v>0.64240298707475552</c:v>
                </c:pt>
                <c:pt idx="1181">
                  <c:v>0.6426879308958936</c:v>
                </c:pt>
                <c:pt idx="1182">
                  <c:v>0.64295438410464978</c:v>
                </c:pt>
                <c:pt idx="1183">
                  <c:v>0.64322060470367481</c:v>
                </c:pt>
                <c:pt idx="1184">
                  <c:v>0.64348914449372785</c:v>
                </c:pt>
                <c:pt idx="1185">
                  <c:v>0.64374171611807263</c:v>
                </c:pt>
                <c:pt idx="1186">
                  <c:v>0.64398980109324544</c:v>
                </c:pt>
                <c:pt idx="1187">
                  <c:v>0.64423039081821398</c:v>
                </c:pt>
                <c:pt idx="1188">
                  <c:v>0.64446670146363838</c:v>
                </c:pt>
                <c:pt idx="1189">
                  <c:v>0.64471579058231887</c:v>
                </c:pt>
                <c:pt idx="1190">
                  <c:v>0.64496448849734433</c:v>
                </c:pt>
                <c:pt idx="1191">
                  <c:v>0.64520153718992346</c:v>
                </c:pt>
                <c:pt idx="1192">
                  <c:v>0.64544199685307846</c:v>
                </c:pt>
                <c:pt idx="1193">
                  <c:v>0.64568111276120899</c:v>
                </c:pt>
                <c:pt idx="1194">
                  <c:v>0.64590923606025108</c:v>
                </c:pt>
                <c:pt idx="1195">
                  <c:v>0.64613481549596585</c:v>
                </c:pt>
                <c:pt idx="1196">
                  <c:v>0.646370016751319</c:v>
                </c:pt>
                <c:pt idx="1197">
                  <c:v>0.64661457511700193</c:v>
                </c:pt>
                <c:pt idx="1198">
                  <c:v>0.64684894109966484</c:v>
                </c:pt>
                <c:pt idx="1199">
                  <c:v>0.64710095599467221</c:v>
                </c:pt>
                <c:pt idx="1200">
                  <c:v>0.64736481302972348</c:v>
                </c:pt>
                <c:pt idx="1201">
                  <c:v>0.64757712531142742</c:v>
                </c:pt>
                <c:pt idx="1202">
                  <c:v>0.64777830118799917</c:v>
                </c:pt>
                <c:pt idx="1203">
                  <c:v>0.64797084325110565</c:v>
                </c:pt>
                <c:pt idx="1204">
                  <c:v>0.64813092343641088</c:v>
                </c:pt>
                <c:pt idx="1205">
                  <c:v>0.6483309975225775</c:v>
                </c:pt>
                <c:pt idx="1206">
                  <c:v>0.64855326533081425</c:v>
                </c:pt>
                <c:pt idx="1207">
                  <c:v>0.64878218846173585</c:v>
                </c:pt>
                <c:pt idx="1208">
                  <c:v>0.6489981305222785</c:v>
                </c:pt>
                <c:pt idx="1209">
                  <c:v>0.6492238418909716</c:v>
                </c:pt>
                <c:pt idx="1210">
                  <c:v>0.6494132260111477</c:v>
                </c:pt>
                <c:pt idx="1211">
                  <c:v>0.64956835279877889</c:v>
                </c:pt>
                <c:pt idx="1212">
                  <c:v>0.64975312576066668</c:v>
                </c:pt>
                <c:pt idx="1213">
                  <c:v>0.64993324293110089</c:v>
                </c:pt>
                <c:pt idx="1214">
                  <c:v>0.65010363763256751</c:v>
                </c:pt>
                <c:pt idx="1215">
                  <c:v>0.65031015367403344</c:v>
                </c:pt>
                <c:pt idx="1216">
                  <c:v>0.65052307679083687</c:v>
                </c:pt>
                <c:pt idx="1217">
                  <c:v>0.65071230033154337</c:v>
                </c:pt>
                <c:pt idx="1218">
                  <c:v>0.65091546525765276</c:v>
                </c:pt>
                <c:pt idx="1219">
                  <c:v>0.65110292461744379</c:v>
                </c:pt>
                <c:pt idx="1220">
                  <c:v>0.65129169108803342</c:v>
                </c:pt>
                <c:pt idx="1221">
                  <c:v>0.65149512366519546</c:v>
                </c:pt>
                <c:pt idx="1222">
                  <c:v>0.65170360768480273</c:v>
                </c:pt>
                <c:pt idx="1223">
                  <c:v>0.65192294317077015</c:v>
                </c:pt>
                <c:pt idx="1224">
                  <c:v>0.65212816812738195</c:v>
                </c:pt>
                <c:pt idx="1225">
                  <c:v>0.65231797229188293</c:v>
                </c:pt>
                <c:pt idx="1226">
                  <c:v>0.65250407659086263</c:v>
                </c:pt>
                <c:pt idx="1227">
                  <c:v>0.65270349266568572</c:v>
                </c:pt>
                <c:pt idx="1228">
                  <c:v>0.65289148139112196</c:v>
                </c:pt>
                <c:pt idx="1229">
                  <c:v>0.65307974069764552</c:v>
                </c:pt>
                <c:pt idx="1230">
                  <c:v>0.65325549378588321</c:v>
                </c:pt>
                <c:pt idx="1231">
                  <c:v>0.65340081320589904</c:v>
                </c:pt>
                <c:pt idx="1232">
                  <c:v>0.65355548151649179</c:v>
                </c:pt>
                <c:pt idx="1233">
                  <c:v>0.65369812558529627</c:v>
                </c:pt>
                <c:pt idx="1234">
                  <c:v>0.65384822350206873</c:v>
                </c:pt>
                <c:pt idx="1235">
                  <c:v>0.65403263262222688</c:v>
                </c:pt>
                <c:pt idx="1236">
                  <c:v>0.65419319313905822</c:v>
                </c:pt>
                <c:pt idx="1237">
                  <c:v>0.65435741243841183</c:v>
                </c:pt>
                <c:pt idx="1238">
                  <c:v>0.65452091572973148</c:v>
                </c:pt>
                <c:pt idx="1239">
                  <c:v>0.65467643963087574</c:v>
                </c:pt>
                <c:pt idx="1240">
                  <c:v>0.65484366783326586</c:v>
                </c:pt>
                <c:pt idx="1241">
                  <c:v>0.65500215859593791</c:v>
                </c:pt>
                <c:pt idx="1242">
                  <c:v>0.65516465610325814</c:v>
                </c:pt>
                <c:pt idx="1243">
                  <c:v>0.65534384582652272</c:v>
                </c:pt>
                <c:pt idx="1244">
                  <c:v>0.65550723973422731</c:v>
                </c:pt>
                <c:pt idx="1245">
                  <c:v>0.65565867582720705</c:v>
                </c:pt>
                <c:pt idx="1246">
                  <c:v>0.65581109765904488</c:v>
                </c:pt>
                <c:pt idx="1247">
                  <c:v>0.65596401336539578</c:v>
                </c:pt>
                <c:pt idx="1248">
                  <c:v>0.65609143665188652</c:v>
                </c:pt>
                <c:pt idx="1249">
                  <c:v>0.65621601764600812</c:v>
                </c:pt>
                <c:pt idx="1250">
                  <c:v>0.65637866572590386</c:v>
                </c:pt>
                <c:pt idx="1251">
                  <c:v>0.65653727010174068</c:v>
                </c:pt>
                <c:pt idx="1252">
                  <c:v>0.65670619372181471</c:v>
                </c:pt>
                <c:pt idx="1253">
                  <c:v>0.65689145907202606</c:v>
                </c:pt>
                <c:pt idx="1254">
                  <c:v>0.65706933954453328</c:v>
                </c:pt>
                <c:pt idx="1255">
                  <c:v>0.65721117191258471</c:v>
                </c:pt>
                <c:pt idx="1256">
                  <c:v>0.65735024493116645</c:v>
                </c:pt>
                <c:pt idx="1257">
                  <c:v>0.6574969426814995</c:v>
                </c:pt>
                <c:pt idx="1258">
                  <c:v>0.65765340544141548</c:v>
                </c:pt>
                <c:pt idx="1259">
                  <c:v>0.65779277570012773</c:v>
                </c:pt>
                <c:pt idx="1260">
                  <c:v>0.65791456985826702</c:v>
                </c:pt>
                <c:pt idx="1261">
                  <c:v>0.65804266664824806</c:v>
                </c:pt>
                <c:pt idx="1262">
                  <c:v>0.65814935068389924</c:v>
                </c:pt>
                <c:pt idx="1263">
                  <c:v>0.65828006590413946</c:v>
                </c:pt>
                <c:pt idx="1264">
                  <c:v>0.65843252149517484</c:v>
                </c:pt>
                <c:pt idx="1265">
                  <c:v>0.65857820759725605</c:v>
                </c:pt>
                <c:pt idx="1266">
                  <c:v>0.65874711183189183</c:v>
                </c:pt>
                <c:pt idx="1267">
                  <c:v>0.65889054863422547</c:v>
                </c:pt>
                <c:pt idx="1268">
                  <c:v>0.65902226705382405</c:v>
                </c:pt>
                <c:pt idx="1269">
                  <c:v>0.65916947265093906</c:v>
                </c:pt>
                <c:pt idx="1270">
                  <c:v>0.65928460472036565</c:v>
                </c:pt>
                <c:pt idx="1271">
                  <c:v>0.65942775189172664</c:v>
                </c:pt>
                <c:pt idx="1272">
                  <c:v>0.6595894767628333</c:v>
                </c:pt>
                <c:pt idx="1273">
                  <c:v>0.65973916796217658</c:v>
                </c:pt>
                <c:pt idx="1274">
                  <c:v>0.659914376672183</c:v>
                </c:pt>
                <c:pt idx="1275">
                  <c:v>0.66006893789512544</c:v>
                </c:pt>
                <c:pt idx="1276">
                  <c:v>0.66021474692081528</c:v>
                </c:pt>
                <c:pt idx="1277">
                  <c:v>0.66037662995021762</c:v>
                </c:pt>
                <c:pt idx="1278">
                  <c:v>0.66051287440081152</c:v>
                </c:pt>
                <c:pt idx="1279">
                  <c:v>0.6606616092616856</c:v>
                </c:pt>
                <c:pt idx="1280">
                  <c:v>0.66082256387394056</c:v>
                </c:pt>
                <c:pt idx="1281">
                  <c:v>0.66099043439712801</c:v>
                </c:pt>
                <c:pt idx="1282">
                  <c:v>0.66118095725834458</c:v>
                </c:pt>
                <c:pt idx="1283">
                  <c:v>0.66135402607257254</c:v>
                </c:pt>
                <c:pt idx="1284">
                  <c:v>0.6615116574448936</c:v>
                </c:pt>
                <c:pt idx="1285">
                  <c:v>0.66167727899858331</c:v>
                </c:pt>
                <c:pt idx="1286">
                  <c:v>0.66181595102973567</c:v>
                </c:pt>
                <c:pt idx="1287">
                  <c:v>0.66195060373463688</c:v>
                </c:pt>
                <c:pt idx="1288">
                  <c:v>0.6621166391833716</c:v>
                </c:pt>
                <c:pt idx="1289">
                  <c:v>0.66227130559331393</c:v>
                </c:pt>
                <c:pt idx="1290">
                  <c:v>0.66242522982797003</c:v>
                </c:pt>
                <c:pt idx="1291">
                  <c:v>0.662576430995518</c:v>
                </c:pt>
                <c:pt idx="1292">
                  <c:v>0.66273041233755792</c:v>
                </c:pt>
                <c:pt idx="1293">
                  <c:v>0.66287063468333252</c:v>
                </c:pt>
                <c:pt idx="1294">
                  <c:v>0.663032635535449</c:v>
                </c:pt>
                <c:pt idx="1295">
                  <c:v>0.66320177878620024</c:v>
                </c:pt>
                <c:pt idx="1296">
                  <c:v>0.66335768290935093</c:v>
                </c:pt>
                <c:pt idx="1297">
                  <c:v>0.6635163392655381</c:v>
                </c:pt>
                <c:pt idx="1298">
                  <c:v>0.663657834029176</c:v>
                </c:pt>
                <c:pt idx="1299">
                  <c:v>0.66379593448418861</c:v>
                </c:pt>
                <c:pt idx="1300">
                  <c:v>0.66394318210618763</c:v>
                </c:pt>
                <c:pt idx="1301">
                  <c:v>0.6640853403331084</c:v>
                </c:pt>
                <c:pt idx="1302">
                  <c:v>0.66426955554144429</c:v>
                </c:pt>
                <c:pt idx="1303">
                  <c:v>0.66446838946251729</c:v>
                </c:pt>
                <c:pt idx="1304">
                  <c:v>0.66463817312496987</c:v>
                </c:pt>
                <c:pt idx="1305">
                  <c:v>0.66481950999842698</c:v>
                </c:pt>
                <c:pt idx="1306">
                  <c:v>0.66497050206727126</c:v>
                </c:pt>
                <c:pt idx="1307">
                  <c:v>0.66510430215901539</c:v>
                </c:pt>
                <c:pt idx="1308">
                  <c:v>0.66527678955907577</c:v>
                </c:pt>
                <c:pt idx="1309">
                  <c:v>0.66543910791557781</c:v>
                </c:pt>
                <c:pt idx="1310">
                  <c:v>0.66561181908845735</c:v>
                </c:pt>
                <c:pt idx="1311">
                  <c:v>0.66579900054027952</c:v>
                </c:pt>
                <c:pt idx="1312">
                  <c:v>0.66594695256612468</c:v>
                </c:pt>
                <c:pt idx="1313">
                  <c:v>0.66610671704288327</c:v>
                </c:pt>
                <c:pt idx="1314">
                  <c:v>0.66626602291367032</c:v>
                </c:pt>
                <c:pt idx="1315">
                  <c:v>0.66641129706128488</c:v>
                </c:pt>
                <c:pt idx="1316">
                  <c:v>0.66658276506168879</c:v>
                </c:pt>
                <c:pt idx="1317">
                  <c:v>0.66674275903366287</c:v>
                </c:pt>
                <c:pt idx="1318">
                  <c:v>0.66690837652944734</c:v>
                </c:pt>
                <c:pt idx="1319">
                  <c:v>0.66707913441720423</c:v>
                </c:pt>
                <c:pt idx="1320">
                  <c:v>0.66722724349056717</c:v>
                </c:pt>
                <c:pt idx="1321">
                  <c:v>0.66738014681864521</c:v>
                </c:pt>
                <c:pt idx="1322">
                  <c:v>0.66753356937196384</c:v>
                </c:pt>
                <c:pt idx="1323">
                  <c:v>0.66769340848579739</c:v>
                </c:pt>
                <c:pt idx="1324">
                  <c:v>0.66787652725090618</c:v>
                </c:pt>
                <c:pt idx="1325">
                  <c:v>0.66807055088996103</c:v>
                </c:pt>
                <c:pt idx="1326">
                  <c:v>0.6682600520943055</c:v>
                </c:pt>
                <c:pt idx="1327">
                  <c:v>0.66844411828892059</c:v>
                </c:pt>
                <c:pt idx="1328">
                  <c:v>0.66863061821940983</c:v>
                </c:pt>
                <c:pt idx="1329">
                  <c:v>0.66880951436958602</c:v>
                </c:pt>
                <c:pt idx="1330">
                  <c:v>0.66900409383723092</c:v>
                </c:pt>
                <c:pt idx="1331">
                  <c:v>0.66920900803842009</c:v>
                </c:pt>
                <c:pt idx="1332">
                  <c:v>0.66941078263911857</c:v>
                </c:pt>
                <c:pt idx="1333">
                  <c:v>0.66963980637692833</c:v>
                </c:pt>
                <c:pt idx="1334">
                  <c:v>0.66983469316339972</c:v>
                </c:pt>
                <c:pt idx="1335">
                  <c:v>0.67000353784318667</c:v>
                </c:pt>
                <c:pt idx="1336">
                  <c:v>0.6701712407164343</c:v>
                </c:pt>
                <c:pt idx="1337">
                  <c:v>0.67031855760288883</c:v>
                </c:pt>
                <c:pt idx="1338">
                  <c:v>0.67048145218841759</c:v>
                </c:pt>
                <c:pt idx="1339">
                  <c:v>0.67064915705078743</c:v>
                </c:pt>
                <c:pt idx="1340">
                  <c:v>0.67081999556194216</c:v>
                </c:pt>
                <c:pt idx="1341">
                  <c:v>0.67099587836368169</c:v>
                </c:pt>
                <c:pt idx="1342">
                  <c:v>0.6711623934772154</c:v>
                </c:pt>
                <c:pt idx="1343">
                  <c:v>0.67133388799385763</c:v>
                </c:pt>
                <c:pt idx="1344">
                  <c:v>0.67150135818664491</c:v>
                </c:pt>
                <c:pt idx="1345">
                  <c:v>0.671662912619298</c:v>
                </c:pt>
                <c:pt idx="1346">
                  <c:v>0.67180951287480173</c:v>
                </c:pt>
                <c:pt idx="1347">
                  <c:v>0.67194759527254566</c:v>
                </c:pt>
                <c:pt idx="1348">
                  <c:v>0.67207519615235789</c:v>
                </c:pt>
                <c:pt idx="1349">
                  <c:v>0.67219629385757518</c:v>
                </c:pt>
                <c:pt idx="1350">
                  <c:v>0.67230957670052927</c:v>
                </c:pt>
                <c:pt idx="1351">
                  <c:v>0.6724173779036402</c:v>
                </c:pt>
                <c:pt idx="1352">
                  <c:v>0.67249836007463226</c:v>
                </c:pt>
                <c:pt idx="1353">
                  <c:v>0.67253776404371024</c:v>
                </c:pt>
                <c:pt idx="1354">
                  <c:v>0.67260279175178528</c:v>
                </c:pt>
                <c:pt idx="1355">
                  <c:v>0.6726589119545755</c:v>
                </c:pt>
                <c:pt idx="1356">
                  <c:v>0.67275315218058795</c:v>
                </c:pt>
                <c:pt idx="1357">
                  <c:v>0.67285001995750215</c:v>
                </c:pt>
                <c:pt idx="1358">
                  <c:v>0.67294123497630964</c:v>
                </c:pt>
                <c:pt idx="1359">
                  <c:v>0.67301674786624899</c:v>
                </c:pt>
                <c:pt idx="1360">
                  <c:v>0.67307813016997375</c:v>
                </c:pt>
                <c:pt idx="1361">
                  <c:v>0.67313755043816659</c:v>
                </c:pt>
                <c:pt idx="1362">
                  <c:v>0.6732066088759755</c:v>
                </c:pt>
                <c:pt idx="1363">
                  <c:v>0.67328739639946511</c:v>
                </c:pt>
                <c:pt idx="1364">
                  <c:v>0.673344875778081</c:v>
                </c:pt>
                <c:pt idx="1365">
                  <c:v>0.67340156869569912</c:v>
                </c:pt>
                <c:pt idx="1366">
                  <c:v>0.67346589479441932</c:v>
                </c:pt>
                <c:pt idx="1367">
                  <c:v>0.67352154837922296</c:v>
                </c:pt>
                <c:pt idx="1368">
                  <c:v>0.67357429613787068</c:v>
                </c:pt>
                <c:pt idx="1369">
                  <c:v>0.67361086300979789</c:v>
                </c:pt>
                <c:pt idx="1370">
                  <c:v>0.67363761952588319</c:v>
                </c:pt>
                <c:pt idx="1371">
                  <c:v>0.67362426546909993</c:v>
                </c:pt>
                <c:pt idx="1372">
                  <c:v>0.67358845056421301</c:v>
                </c:pt>
                <c:pt idx="1373">
                  <c:v>0.67356259167079002</c:v>
                </c:pt>
                <c:pt idx="1374">
                  <c:v>0.67350493591065241</c:v>
                </c:pt>
                <c:pt idx="1375">
                  <c:v>0.6734806996595516</c:v>
                </c:pt>
                <c:pt idx="1376">
                  <c:v>0.67346570684015139</c:v>
                </c:pt>
                <c:pt idx="1377">
                  <c:v>0.6734196733619574</c:v>
                </c:pt>
                <c:pt idx="1378">
                  <c:v>0.67340439781181927</c:v>
                </c:pt>
                <c:pt idx="1379">
                  <c:v>0.67334818455261802</c:v>
                </c:pt>
                <c:pt idx="1380">
                  <c:v>0.67327046573030447</c:v>
                </c:pt>
                <c:pt idx="1381">
                  <c:v>0.67322131198624946</c:v>
                </c:pt>
                <c:pt idx="1382">
                  <c:v>0.67314537455059187</c:v>
                </c:pt>
                <c:pt idx="1383">
                  <c:v>0.67307293333141305</c:v>
                </c:pt>
                <c:pt idx="1384">
                  <c:v>0.67302025135574794</c:v>
                </c:pt>
                <c:pt idx="1385">
                  <c:v>0.67296523128362884</c:v>
                </c:pt>
                <c:pt idx="1386">
                  <c:v>0.67290361057411008</c:v>
                </c:pt>
                <c:pt idx="1387">
                  <c:v>0.67281727677179948</c:v>
                </c:pt>
                <c:pt idx="1388">
                  <c:v>0.67272480424119807</c:v>
                </c:pt>
                <c:pt idx="1389">
                  <c:v>0.67261271838600578</c:v>
                </c:pt>
                <c:pt idx="1390">
                  <c:v>0.67250681569354187</c:v>
                </c:pt>
                <c:pt idx="1391">
                  <c:v>0.67241852041856875</c:v>
                </c:pt>
                <c:pt idx="1392">
                  <c:v>0.67233143242608662</c:v>
                </c:pt>
                <c:pt idx="1393">
                  <c:v>0.6722579416237916</c:v>
                </c:pt>
                <c:pt idx="1394">
                  <c:v>0.67219761155220448</c:v>
                </c:pt>
                <c:pt idx="1395">
                  <c:v>0.67212658604750031</c:v>
                </c:pt>
                <c:pt idx="1396">
                  <c:v>0.67205421835902068</c:v>
                </c:pt>
                <c:pt idx="1397">
                  <c:v>0.67199411557945199</c:v>
                </c:pt>
                <c:pt idx="1398">
                  <c:v>0.67193500500250203</c:v>
                </c:pt>
                <c:pt idx="1399">
                  <c:v>0.67187657392297417</c:v>
                </c:pt>
                <c:pt idx="1400">
                  <c:v>0.67183691548936364</c:v>
                </c:pt>
                <c:pt idx="1401">
                  <c:v>0.67177424520661566</c:v>
                </c:pt>
                <c:pt idx="1402">
                  <c:v>0.67169970990671857</c:v>
                </c:pt>
                <c:pt idx="1403">
                  <c:v>0.671626987957476</c:v>
                </c:pt>
                <c:pt idx="1404">
                  <c:v>0.67153580961510073</c:v>
                </c:pt>
                <c:pt idx="1405">
                  <c:v>0.67147702907049478</c:v>
                </c:pt>
                <c:pt idx="1406">
                  <c:v>0.67142247935288724</c:v>
                </c:pt>
                <c:pt idx="1407">
                  <c:v>0.67139042569779939</c:v>
                </c:pt>
                <c:pt idx="1408">
                  <c:v>0.67139527044924296</c:v>
                </c:pt>
                <c:pt idx="1409">
                  <c:v>0.67137061483117078</c:v>
                </c:pt>
                <c:pt idx="1410">
                  <c:v>0.67135149360114632</c:v>
                </c:pt>
                <c:pt idx="1411">
                  <c:v>0.67131574119035353</c:v>
                </c:pt>
                <c:pt idx="1412">
                  <c:v>0.67124957806914798</c:v>
                </c:pt>
                <c:pt idx="1413">
                  <c:v>0.67122695919513842</c:v>
                </c:pt>
                <c:pt idx="1414">
                  <c:v>0.67122196003331458</c:v>
                </c:pt>
                <c:pt idx="1415">
                  <c:v>0.67120127188518597</c:v>
                </c:pt>
                <c:pt idx="1416">
                  <c:v>0.67120050039221457</c:v>
                </c:pt>
                <c:pt idx="1417">
                  <c:v>0.67117243016857797</c:v>
                </c:pt>
                <c:pt idx="1418">
                  <c:v>0.67111525866485422</c:v>
                </c:pt>
                <c:pt idx="1419">
                  <c:v>0.67108137242772115</c:v>
                </c:pt>
                <c:pt idx="1420">
                  <c:v>0.67104882915686659</c:v>
                </c:pt>
                <c:pt idx="1421">
                  <c:v>0.67102876329753303</c:v>
                </c:pt>
                <c:pt idx="1422">
                  <c:v>0.67101386607273528</c:v>
                </c:pt>
                <c:pt idx="1423">
                  <c:v>0.67101455825649181</c:v>
                </c:pt>
                <c:pt idx="1424">
                  <c:v>0.67101974553655896</c:v>
                </c:pt>
                <c:pt idx="1425">
                  <c:v>0.67102799323262052</c:v>
                </c:pt>
                <c:pt idx="1426">
                  <c:v>0.67103620317806889</c:v>
                </c:pt>
                <c:pt idx="1427">
                  <c:v>0.67102864711475496</c:v>
                </c:pt>
                <c:pt idx="1428">
                  <c:v>0.67104180371495847</c:v>
                </c:pt>
                <c:pt idx="1429">
                  <c:v>0.67107096884598849</c:v>
                </c:pt>
                <c:pt idx="1430">
                  <c:v>0.67111381936961878</c:v>
                </c:pt>
                <c:pt idx="1431">
                  <c:v>0.6711206009627988</c:v>
                </c:pt>
                <c:pt idx="1432">
                  <c:v>0.67111828633012072</c:v>
                </c:pt>
                <c:pt idx="1433">
                  <c:v>0.67111801751664102</c:v>
                </c:pt>
                <c:pt idx="1434">
                  <c:v>0.67110831960025585</c:v>
                </c:pt>
                <c:pt idx="1435">
                  <c:v>0.67118244994534415</c:v>
                </c:pt>
                <c:pt idx="1436">
                  <c:v>0.67126138744761665</c:v>
                </c:pt>
                <c:pt idx="1437">
                  <c:v>0.6712779608168632</c:v>
                </c:pt>
                <c:pt idx="1438">
                  <c:v>0.67131381723720762</c:v>
                </c:pt>
                <c:pt idx="1439">
                  <c:v>0.67135015313868118</c:v>
                </c:pt>
                <c:pt idx="1440">
                  <c:v>0.67135760564839753</c:v>
                </c:pt>
                <c:pt idx="1441">
                  <c:v>0.67134109848645418</c:v>
                </c:pt>
                <c:pt idx="1442">
                  <c:v>0.67137968225792877</c:v>
                </c:pt>
                <c:pt idx="1443">
                  <c:v>0.6714241424492956</c:v>
                </c:pt>
                <c:pt idx="1444">
                  <c:v>0.6714712647275366</c:v>
                </c:pt>
                <c:pt idx="1445">
                  <c:v>0.67157565357865179</c:v>
                </c:pt>
                <c:pt idx="1446">
                  <c:v>0.67170097354983616</c:v>
                </c:pt>
                <c:pt idx="1447">
                  <c:v>0.67179973741885313</c:v>
                </c:pt>
                <c:pt idx="1448">
                  <c:v>0.67193185628194241</c:v>
                </c:pt>
                <c:pt idx="1449">
                  <c:v>0.6720668630460026</c:v>
                </c:pt>
                <c:pt idx="1450">
                  <c:v>0.67216700525123008</c:v>
                </c:pt>
                <c:pt idx="1451">
                  <c:v>0.67223957451115979</c:v>
                </c:pt>
                <c:pt idx="1452">
                  <c:v>0.67230533265383929</c:v>
                </c:pt>
                <c:pt idx="1453">
                  <c:v>0.6723538744755917</c:v>
                </c:pt>
                <c:pt idx="1454">
                  <c:v>0.67242368419647924</c:v>
                </c:pt>
                <c:pt idx="1455">
                  <c:v>0.67248236693322261</c:v>
                </c:pt>
                <c:pt idx="1456">
                  <c:v>0.67256022191453635</c:v>
                </c:pt>
                <c:pt idx="1457">
                  <c:v>0.67270126681646758</c:v>
                </c:pt>
                <c:pt idx="1458">
                  <c:v>0.67287337879835052</c:v>
                </c:pt>
                <c:pt idx="1459">
                  <c:v>0.67296649427967825</c:v>
                </c:pt>
                <c:pt idx="1460">
                  <c:v>0.67307858369987061</c:v>
                </c:pt>
                <c:pt idx="1461">
                  <c:v>0.67319018506844375</c:v>
                </c:pt>
                <c:pt idx="1462">
                  <c:v>0.67326087911686006</c:v>
                </c:pt>
                <c:pt idx="1463">
                  <c:v>0.67332285797134273</c:v>
                </c:pt>
                <c:pt idx="1464">
                  <c:v>0.67347799919680218</c:v>
                </c:pt>
                <c:pt idx="1465">
                  <c:v>0.67361930743423615</c:v>
                </c:pt>
                <c:pt idx="1466">
                  <c:v>0.67367737203226652</c:v>
                </c:pt>
                <c:pt idx="1467">
                  <c:v>0.67374866322721072</c:v>
                </c:pt>
                <c:pt idx="1468">
                  <c:v>0.6737917825127292</c:v>
                </c:pt>
                <c:pt idx="1469">
                  <c:v>0.673864268110135</c:v>
                </c:pt>
                <c:pt idx="1470">
                  <c:v>0.67396853512909594</c:v>
                </c:pt>
                <c:pt idx="1471">
                  <c:v>0.67404236915578497</c:v>
                </c:pt>
                <c:pt idx="1472">
                  <c:v>0.67415535355953304</c:v>
                </c:pt>
                <c:pt idx="1473">
                  <c:v>0.67420003172050391</c:v>
                </c:pt>
                <c:pt idx="1474">
                  <c:v>0.6742189191380491</c:v>
                </c:pt>
                <c:pt idx="1475">
                  <c:v>0.67428056576996498</c:v>
                </c:pt>
                <c:pt idx="1476">
                  <c:v>0.67430097141032552</c:v>
                </c:pt>
                <c:pt idx="1477">
                  <c:v>0.67434624293013956</c:v>
                </c:pt>
                <c:pt idx="1478">
                  <c:v>0.67440524597778173</c:v>
                </c:pt>
                <c:pt idx="1479">
                  <c:v>0.674481146047893</c:v>
                </c:pt>
                <c:pt idx="1480">
                  <c:v>0.67453128172306609</c:v>
                </c:pt>
                <c:pt idx="1481">
                  <c:v>0.6746268437008226</c:v>
                </c:pt>
                <c:pt idx="1482">
                  <c:v>0.67467994502877804</c:v>
                </c:pt>
                <c:pt idx="1483">
                  <c:v>0.67470355250782121</c:v>
                </c:pt>
                <c:pt idx="1484">
                  <c:v>0.67465789035755241</c:v>
                </c:pt>
                <c:pt idx="1485">
                  <c:v>0.67451545959697345</c:v>
                </c:pt>
                <c:pt idx="1486">
                  <c:v>0.67440221031336633</c:v>
                </c:pt>
                <c:pt idx="1487">
                  <c:v>0.67432197762354384</c:v>
                </c:pt>
                <c:pt idx="1488">
                  <c:v>0.67426746397917181</c:v>
                </c:pt>
                <c:pt idx="1489">
                  <c:v>0.67416199721809045</c:v>
                </c:pt>
                <c:pt idx="1490">
                  <c:v>0.67411132515994732</c:v>
                </c:pt>
                <c:pt idx="1491">
                  <c:v>0.67395758437972797</c:v>
                </c:pt>
                <c:pt idx="1492">
                  <c:v>0.67376808837934588</c:v>
                </c:pt>
                <c:pt idx="1493">
                  <c:v>0.67360416165234138</c:v>
                </c:pt>
                <c:pt idx="1494">
                  <c:v>0.67338131777408039</c:v>
                </c:pt>
                <c:pt idx="1495">
                  <c:v>0.67317381022203282</c:v>
                </c:pt>
                <c:pt idx="1496">
                  <c:v>0.67300310820130116</c:v>
                </c:pt>
                <c:pt idx="1497">
                  <c:v>0.67282953443718452</c:v>
                </c:pt>
                <c:pt idx="1498">
                  <c:v>0.67265549726529617</c:v>
                </c:pt>
                <c:pt idx="1499">
                  <c:v>0.6725414791807296</c:v>
                </c:pt>
                <c:pt idx="1500">
                  <c:v>0.67235846820226408</c:v>
                </c:pt>
                <c:pt idx="1501">
                  <c:v>0.67214243762223458</c:v>
                </c:pt>
                <c:pt idx="1502">
                  <c:v>0.67186672668957448</c:v>
                </c:pt>
                <c:pt idx="1503">
                  <c:v>0.67146428955414683</c:v>
                </c:pt>
                <c:pt idx="1504">
                  <c:v>0.67104886379641648</c:v>
                </c:pt>
                <c:pt idx="1505">
                  <c:v>0.67057093056337536</c:v>
                </c:pt>
                <c:pt idx="1506">
                  <c:v>0.67002098734789983</c:v>
                </c:pt>
                <c:pt idx="1507">
                  <c:v>0.66943433802104713</c:v>
                </c:pt>
                <c:pt idx="1508">
                  <c:v>0.66883810006482036</c:v>
                </c:pt>
                <c:pt idx="1509">
                  <c:v>0.6681597741632469</c:v>
                </c:pt>
                <c:pt idx="1510">
                  <c:v>0.6674517972784807</c:v>
                </c:pt>
                <c:pt idx="1511">
                  <c:v>0.66661848130023615</c:v>
                </c:pt>
                <c:pt idx="1512">
                  <c:v>0.66573121365441768</c:v>
                </c:pt>
                <c:pt idx="1513">
                  <c:v>0.66477485236006639</c:v>
                </c:pt>
                <c:pt idx="1514">
                  <c:v>0.66370822461396528</c:v>
                </c:pt>
                <c:pt idx="1515">
                  <c:v>0.66256043095188755</c:v>
                </c:pt>
                <c:pt idx="1516">
                  <c:v>0.66129801855896986</c:v>
                </c:pt>
                <c:pt idx="1517">
                  <c:v>0.65995658658969181</c:v>
                </c:pt>
                <c:pt idx="1518">
                  <c:v>0.6584980016330988</c:v>
                </c:pt>
                <c:pt idx="1519">
                  <c:v>0.65692010918129051</c:v>
                </c:pt>
                <c:pt idx="1520">
                  <c:v>0.65520432158130359</c:v>
                </c:pt>
                <c:pt idx="1521">
                  <c:v>0.65337068994264547</c:v>
                </c:pt>
                <c:pt idx="1522">
                  <c:v>0.6514199478650492</c:v>
                </c:pt>
                <c:pt idx="1523">
                  <c:v>0.64931528473140021</c:v>
                </c:pt>
                <c:pt idx="1524">
                  <c:v>0.64708488876015891</c:v>
                </c:pt>
                <c:pt idx="1525">
                  <c:v>0.64481430357791059</c:v>
                </c:pt>
                <c:pt idx="1526">
                  <c:v>0.64246200385038665</c:v>
                </c:pt>
                <c:pt idx="1527">
                  <c:v>0.64002077173536764</c:v>
                </c:pt>
                <c:pt idx="1528">
                  <c:v>0.63759917308090319</c:v>
                </c:pt>
                <c:pt idx="1529">
                  <c:v>0.63494272513806049</c:v>
                </c:pt>
                <c:pt idx="1530">
                  <c:v>0.63222253926886296</c:v>
                </c:pt>
                <c:pt idx="1531">
                  <c:v>0.62928481160461247</c:v>
                </c:pt>
                <c:pt idx="1532">
                  <c:v>0.62619578541602683</c:v>
                </c:pt>
                <c:pt idx="1533">
                  <c:v>0.62283084894531615</c:v>
                </c:pt>
                <c:pt idx="1534">
                  <c:v>0.61931092311757852</c:v>
                </c:pt>
                <c:pt idx="1535">
                  <c:v>0.61553294507733769</c:v>
                </c:pt>
                <c:pt idx="1536">
                  <c:v>0.61159645357637915</c:v>
                </c:pt>
                <c:pt idx="1537">
                  <c:v>0.60751755595385992</c:v>
                </c:pt>
                <c:pt idx="1538">
                  <c:v>0.6031123678914061</c:v>
                </c:pt>
                <c:pt idx="1539">
                  <c:v>0.5984039106075284</c:v>
                </c:pt>
                <c:pt idx="1540">
                  <c:v>0.59356887302328587</c:v>
                </c:pt>
                <c:pt idx="1541">
                  <c:v>0.5882741748813145</c:v>
                </c:pt>
                <c:pt idx="1542">
                  <c:v>0.58303913979637068</c:v>
                </c:pt>
                <c:pt idx="1543">
                  <c:v>0.57771133305363032</c:v>
                </c:pt>
                <c:pt idx="1544">
                  <c:v>0.57227697734348137</c:v>
                </c:pt>
                <c:pt idx="1545">
                  <c:v>0.56694636830183154</c:v>
                </c:pt>
                <c:pt idx="1546">
                  <c:v>0.56157699145813422</c:v>
                </c:pt>
                <c:pt idx="1547">
                  <c:v>0.55630946298453254</c:v>
                </c:pt>
                <c:pt idx="1548">
                  <c:v>0.55096029542765923</c:v>
                </c:pt>
                <c:pt idx="1549">
                  <c:v>0.5459095808754576</c:v>
                </c:pt>
                <c:pt idx="1550">
                  <c:v>0.54081636208565642</c:v>
                </c:pt>
                <c:pt idx="1551">
                  <c:v>0.53615728334326263</c:v>
                </c:pt>
                <c:pt idx="1552">
                  <c:v>0.53177178586677709</c:v>
                </c:pt>
                <c:pt idx="1553">
                  <c:v>0.52770921205404198</c:v>
                </c:pt>
                <c:pt idx="1554">
                  <c:v>0.5241582066928917</c:v>
                </c:pt>
                <c:pt idx="1555">
                  <c:v>0.5210133464739003</c:v>
                </c:pt>
                <c:pt idx="1556">
                  <c:v>0.51829766940178745</c:v>
                </c:pt>
                <c:pt idx="1557">
                  <c:v>0.51602256479943465</c:v>
                </c:pt>
                <c:pt idx="1558">
                  <c:v>0.51417989451519786</c:v>
                </c:pt>
                <c:pt idx="1559">
                  <c:v>0.5127687955328013</c:v>
                </c:pt>
                <c:pt idx="1560">
                  <c:v>0.51173627666149102</c:v>
                </c:pt>
                <c:pt idx="1561">
                  <c:v>0.51128345151678789</c:v>
                </c:pt>
                <c:pt idx="1562">
                  <c:v>0.51107415678815282</c:v>
                </c:pt>
                <c:pt idx="1563">
                  <c:v>0.51126194416768056</c:v>
                </c:pt>
                <c:pt idx="1564">
                  <c:v>0.51169534898725966</c:v>
                </c:pt>
                <c:pt idx="1565">
                  <c:v>0.51239018382533219</c:v>
                </c:pt>
                <c:pt idx="1566">
                  <c:v>0.51342097575062262</c:v>
                </c:pt>
                <c:pt idx="1567">
                  <c:v>0.51454269363128169</c:v>
                </c:pt>
                <c:pt idx="1568">
                  <c:v>0.51598263367424713</c:v>
                </c:pt>
                <c:pt idx="1569">
                  <c:v>0.51740939754028537</c:v>
                </c:pt>
                <c:pt idx="1570">
                  <c:v>0.5189998077097574</c:v>
                </c:pt>
                <c:pt idx="1571">
                  <c:v>0.52059810525062356</c:v>
                </c:pt>
                <c:pt idx="1572">
                  <c:v>0.52230700374369887</c:v>
                </c:pt>
                <c:pt idx="1573">
                  <c:v>0.52400548936405444</c:v>
                </c:pt>
                <c:pt idx="1574">
                  <c:v>0.52578422876993758</c:v>
                </c:pt>
                <c:pt idx="1575">
                  <c:v>0.52752936154159558</c:v>
                </c:pt>
                <c:pt idx="1576">
                  <c:v>0.52925591306923625</c:v>
                </c:pt>
                <c:pt idx="1577">
                  <c:v>0.53103221657536659</c:v>
                </c:pt>
                <c:pt idx="1578">
                  <c:v>0.5326859602039179</c:v>
                </c:pt>
                <c:pt idx="1579">
                  <c:v>0.53426143450999286</c:v>
                </c:pt>
                <c:pt idx="1580">
                  <c:v>0.53583943268762646</c:v>
                </c:pt>
                <c:pt idx="1581">
                  <c:v>0.5373559398808726</c:v>
                </c:pt>
                <c:pt idx="1582">
                  <c:v>0.53887314367857897</c:v>
                </c:pt>
                <c:pt idx="1583">
                  <c:v>0.54041935798159735</c:v>
                </c:pt>
                <c:pt idx="1584">
                  <c:v>0.5418907533538605</c:v>
                </c:pt>
                <c:pt idx="1585">
                  <c:v>0.54332644678326336</c:v>
                </c:pt>
                <c:pt idx="1586">
                  <c:v>0.54472582475793396</c:v>
                </c:pt>
                <c:pt idx="1587">
                  <c:v>0.54608490402870058</c:v>
                </c:pt>
                <c:pt idx="1588">
                  <c:v>0.54740644595332955</c:v>
                </c:pt>
                <c:pt idx="1589">
                  <c:v>0.54868711308825502</c:v>
                </c:pt>
                <c:pt idx="1590">
                  <c:v>0.54991065416912699</c:v>
                </c:pt>
                <c:pt idx="1591">
                  <c:v>0.5511458598875455</c:v>
                </c:pt>
                <c:pt idx="1592">
                  <c:v>0.55236915909447548</c:v>
                </c:pt>
                <c:pt idx="1593">
                  <c:v>0.55354345129427029</c:v>
                </c:pt>
                <c:pt idx="1594">
                  <c:v>0.55471289052718786</c:v>
                </c:pt>
                <c:pt idx="1595">
                  <c:v>0.55582558667187787</c:v>
                </c:pt>
                <c:pt idx="1596">
                  <c:v>0.55690540420860113</c:v>
                </c:pt>
                <c:pt idx="1597">
                  <c:v>0.55792070011866668</c:v>
                </c:pt>
                <c:pt idx="1598">
                  <c:v>0.55895173258320896</c:v>
                </c:pt>
                <c:pt idx="1599">
                  <c:v>0.55997379810032555</c:v>
                </c:pt>
                <c:pt idx="1600">
                  <c:v>0.56095852388204104</c:v>
                </c:pt>
                <c:pt idx="1601">
                  <c:v>0.56190309087330592</c:v>
                </c:pt>
                <c:pt idx="1602">
                  <c:v>0.56285434454174355</c:v>
                </c:pt>
                <c:pt idx="1603">
                  <c:v>0.56378250349990389</c:v>
                </c:pt>
                <c:pt idx="1604">
                  <c:v>0.56472031392756827</c:v>
                </c:pt>
                <c:pt idx="1605">
                  <c:v>0.56566302563638204</c:v>
                </c:pt>
                <c:pt idx="1606">
                  <c:v>0.56659164615656976</c:v>
                </c:pt>
                <c:pt idx="1607">
                  <c:v>0.56752562565019848</c:v>
                </c:pt>
                <c:pt idx="1608">
                  <c:v>0.56845477116874554</c:v>
                </c:pt>
                <c:pt idx="1609">
                  <c:v>0.56938833117665133</c:v>
                </c:pt>
                <c:pt idx="1610">
                  <c:v>0.5703253016870532</c:v>
                </c:pt>
                <c:pt idx="1611">
                  <c:v>0.57127346945555324</c:v>
                </c:pt>
                <c:pt idx="1612">
                  <c:v>0.5722126098946303</c:v>
                </c:pt>
                <c:pt idx="1613">
                  <c:v>0.57317544158991851</c:v>
                </c:pt>
                <c:pt idx="1614">
                  <c:v>0.57419711895160586</c:v>
                </c:pt>
                <c:pt idx="1615">
                  <c:v>0.57516122085878596</c:v>
                </c:pt>
                <c:pt idx="1616">
                  <c:v>0.5760934756593814</c:v>
                </c:pt>
                <c:pt idx="1617">
                  <c:v>0.5770556851281663</c:v>
                </c:pt>
                <c:pt idx="1618">
                  <c:v>0.57800476338445428</c:v>
                </c:pt>
                <c:pt idx="1619">
                  <c:v>0.57891013291031046</c:v>
                </c:pt>
                <c:pt idx="1620">
                  <c:v>0.57985771367661065</c:v>
                </c:pt>
                <c:pt idx="1621">
                  <c:v>0.58084107601610357</c:v>
                </c:pt>
                <c:pt idx="1622">
                  <c:v>0.58180297017057925</c:v>
                </c:pt>
                <c:pt idx="1623">
                  <c:v>0.5827542850179106</c:v>
                </c:pt>
                <c:pt idx="1624">
                  <c:v>0.58372079131461907</c:v>
                </c:pt>
                <c:pt idx="1625">
                  <c:v>0.58469410262182364</c:v>
                </c:pt>
                <c:pt idx="1626">
                  <c:v>0.58566464509466498</c:v>
                </c:pt>
                <c:pt idx="1627">
                  <c:v>0.58664554468481633</c:v>
                </c:pt>
                <c:pt idx="1628">
                  <c:v>0.5876188546045269</c:v>
                </c:pt>
                <c:pt idx="1629">
                  <c:v>0.58861963109248983</c:v>
                </c:pt>
                <c:pt idx="1630">
                  <c:v>0.58961847651171606</c:v>
                </c:pt>
                <c:pt idx="1631">
                  <c:v>0.59057728350430416</c:v>
                </c:pt>
                <c:pt idx="1632">
                  <c:v>0.59152926992758137</c:v>
                </c:pt>
                <c:pt idx="1633">
                  <c:v>0.5924771687142476</c:v>
                </c:pt>
                <c:pt idx="1634">
                  <c:v>0.59337844368909831</c:v>
                </c:pt>
                <c:pt idx="1635">
                  <c:v>0.59431873809035907</c:v>
                </c:pt>
                <c:pt idx="1636">
                  <c:v>0.59529555569592763</c:v>
                </c:pt>
                <c:pt idx="1637">
                  <c:v>0.59624188176396675</c:v>
                </c:pt>
                <c:pt idx="1638">
                  <c:v>0.59717505331125131</c:v>
                </c:pt>
                <c:pt idx="1639">
                  <c:v>0.59810922991231674</c:v>
                </c:pt>
                <c:pt idx="1640">
                  <c:v>0.59902070111130523</c:v>
                </c:pt>
                <c:pt idx="1641">
                  <c:v>0.59994872903413954</c:v>
                </c:pt>
                <c:pt idx="1642">
                  <c:v>0.60091606072134451</c:v>
                </c:pt>
                <c:pt idx="1643">
                  <c:v>0.60189145320282245</c:v>
                </c:pt>
                <c:pt idx="1644">
                  <c:v>0.60291004989439145</c:v>
                </c:pt>
                <c:pt idx="1645">
                  <c:v>0.60398069959110467</c:v>
                </c:pt>
                <c:pt idx="1646">
                  <c:v>0.60505160241021227</c:v>
                </c:pt>
                <c:pt idx="1647">
                  <c:v>0.60611213645801509</c:v>
                </c:pt>
                <c:pt idx="1648">
                  <c:v>0.60725879575391284</c:v>
                </c:pt>
                <c:pt idx="1649">
                  <c:v>0.60847637901350293</c:v>
                </c:pt>
                <c:pt idx="1650">
                  <c:v>0.60967360262519155</c:v>
                </c:pt>
                <c:pt idx="1651">
                  <c:v>0.61091145540435676</c:v>
                </c:pt>
                <c:pt idx="1652">
                  <c:v>0.61216960733472625</c:v>
                </c:pt>
                <c:pt idx="1653">
                  <c:v>0.61343462261737303</c:v>
                </c:pt>
                <c:pt idx="1654">
                  <c:v>0.61468266876942179</c:v>
                </c:pt>
                <c:pt idx="1655">
                  <c:v>0.61594968036192599</c:v>
                </c:pt>
                <c:pt idx="1656">
                  <c:v>0.61725764860331023</c:v>
                </c:pt>
                <c:pt idx="1657">
                  <c:v>0.61854540095041288</c:v>
                </c:pt>
                <c:pt idx="1658">
                  <c:v>0.61982165652199261</c:v>
                </c:pt>
                <c:pt idx="1659">
                  <c:v>0.62109808050810023</c:v>
                </c:pt>
                <c:pt idx="1660">
                  <c:v>0.62240305309587052</c:v>
                </c:pt>
                <c:pt idx="1661">
                  <c:v>0.62365837637687183</c:v>
                </c:pt>
                <c:pt idx="1662">
                  <c:v>0.62491112614287658</c:v>
                </c:pt>
                <c:pt idx="1663">
                  <c:v>0.62611846126666426</c:v>
                </c:pt>
                <c:pt idx="1664">
                  <c:v>0.62727273950218743</c:v>
                </c:pt>
                <c:pt idx="1665">
                  <c:v>0.62843181617412702</c:v>
                </c:pt>
                <c:pt idx="1666">
                  <c:v>0.62956308610398182</c:v>
                </c:pt>
                <c:pt idx="1667">
                  <c:v>0.63066877177572878</c:v>
                </c:pt>
                <c:pt idx="1668">
                  <c:v>0.63177478506717455</c:v>
                </c:pt>
                <c:pt idx="1669">
                  <c:v>0.63286894627423829</c:v>
                </c:pt>
                <c:pt idx="1670">
                  <c:v>0.63396072214397392</c:v>
                </c:pt>
                <c:pt idx="1671">
                  <c:v>0.63504798414443397</c:v>
                </c:pt>
                <c:pt idx="1672">
                  <c:v>0.63611755231448963</c:v>
                </c:pt>
                <c:pt idx="1673">
                  <c:v>0.63720411570877977</c:v>
                </c:pt>
                <c:pt idx="1674">
                  <c:v>0.63824511924593963</c:v>
                </c:pt>
                <c:pt idx="1675">
                  <c:v>0.63923264593236784</c:v>
                </c:pt>
                <c:pt idx="1676">
                  <c:v>0.64023731452888277</c:v>
                </c:pt>
                <c:pt idx="1677">
                  <c:v>0.6412305385949385</c:v>
                </c:pt>
                <c:pt idx="1678">
                  <c:v>0.64220509408545601</c:v>
                </c:pt>
                <c:pt idx="1679">
                  <c:v>0.64316801982445726</c:v>
                </c:pt>
                <c:pt idx="1680">
                  <c:v>0.64416881377970192</c:v>
                </c:pt>
                <c:pt idx="1681">
                  <c:v>0.64516178180696093</c:v>
                </c:pt>
                <c:pt idx="1682">
                  <c:v>0.64617525206073345</c:v>
                </c:pt>
                <c:pt idx="1683">
                  <c:v>0.64711350141723145</c:v>
                </c:pt>
                <c:pt idx="1684">
                  <c:v>0.64803836617676591</c:v>
                </c:pt>
                <c:pt idx="1685">
                  <c:v>0.64893225728522552</c:v>
                </c:pt>
                <c:pt idx="1686">
                  <c:v>0.64975458285130572</c:v>
                </c:pt>
                <c:pt idx="1687">
                  <c:v>0.65059128959211121</c:v>
                </c:pt>
                <c:pt idx="1688">
                  <c:v>0.65142215043698137</c:v>
                </c:pt>
                <c:pt idx="1689">
                  <c:v>0.65225683634388465</c:v>
                </c:pt>
                <c:pt idx="1690">
                  <c:v>0.65306753594763878</c:v>
                </c:pt>
                <c:pt idx="1691">
                  <c:v>0.6538553915942581</c:v>
                </c:pt>
                <c:pt idx="1692">
                  <c:v>0.65464533273253789</c:v>
                </c:pt>
                <c:pt idx="1693">
                  <c:v>0.6554464275132722</c:v>
                </c:pt>
                <c:pt idx="1694">
                  <c:v>0.65622884001040183</c:v>
                </c:pt>
                <c:pt idx="1695">
                  <c:v>0.65699532848329156</c:v>
                </c:pt>
                <c:pt idx="1696">
                  <c:v>0.6577518517640234</c:v>
                </c:pt>
                <c:pt idx="1697">
                  <c:v>0.65850160171894423</c:v>
                </c:pt>
                <c:pt idx="1698">
                  <c:v>0.65924294035061026</c:v>
                </c:pt>
                <c:pt idx="1699">
                  <c:v>0.65998482045280971</c:v>
                </c:pt>
                <c:pt idx="1700">
                  <c:v>0.6606946272294496</c:v>
                </c:pt>
                <c:pt idx="1701">
                  <c:v>0.6613822257514177</c:v>
                </c:pt>
                <c:pt idx="1702">
                  <c:v>0.66207284701732705</c:v>
                </c:pt>
                <c:pt idx="1703">
                  <c:v>0.66271647658451982</c:v>
                </c:pt>
                <c:pt idx="1704">
                  <c:v>0.66334744466401263</c:v>
                </c:pt>
                <c:pt idx="1705">
                  <c:v>0.66403721960560824</c:v>
                </c:pt>
                <c:pt idx="1706">
                  <c:v>0.66471334281510674</c:v>
                </c:pt>
                <c:pt idx="1707">
                  <c:v>0.66537920389651584</c:v>
                </c:pt>
                <c:pt idx="1708">
                  <c:v>0.66608428331016778</c:v>
                </c:pt>
                <c:pt idx="1709">
                  <c:v>0.6667197444750933</c:v>
                </c:pt>
                <c:pt idx="1710">
                  <c:v>0.66729579477047063</c:v>
                </c:pt>
                <c:pt idx="1711">
                  <c:v>0.66789173267898982</c:v>
                </c:pt>
                <c:pt idx="1712">
                  <c:v>0.66845470229941473</c:v>
                </c:pt>
                <c:pt idx="1713">
                  <c:v>0.66903532258077336</c:v>
                </c:pt>
                <c:pt idx="1714">
                  <c:v>0.66962923641925209</c:v>
                </c:pt>
                <c:pt idx="1715">
                  <c:v>0.67022280266380863</c:v>
                </c:pt>
                <c:pt idx="1716">
                  <c:v>0.67078832140178202</c:v>
                </c:pt>
                <c:pt idx="1717">
                  <c:v>0.6713267697595765</c:v>
                </c:pt>
                <c:pt idx="1718">
                  <c:v>0.67185239434619248</c:v>
                </c:pt>
                <c:pt idx="1719">
                  <c:v>0.67240972511165265</c:v>
                </c:pt>
                <c:pt idx="1720">
                  <c:v>0.67296849624805832</c:v>
                </c:pt>
                <c:pt idx="1721">
                  <c:v>0.67351718712583286</c:v>
                </c:pt>
                <c:pt idx="1722">
                  <c:v>0.67404551953562031</c:v>
                </c:pt>
                <c:pt idx="1723">
                  <c:v>0.67455463016846962</c:v>
                </c:pt>
                <c:pt idx="1724">
                  <c:v>0.67507935199753677</c:v>
                </c:pt>
                <c:pt idx="1725">
                  <c:v>0.67560518766647937</c:v>
                </c:pt>
                <c:pt idx="1726">
                  <c:v>0.67611913832459081</c:v>
                </c:pt>
                <c:pt idx="1727">
                  <c:v>0.67663613289188784</c:v>
                </c:pt>
                <c:pt idx="1728">
                  <c:v>0.67714040259918651</c:v>
                </c:pt>
                <c:pt idx="1729">
                  <c:v>0.67762706890718916</c:v>
                </c:pt>
                <c:pt idx="1730">
                  <c:v>0.67811176539399332</c:v>
                </c:pt>
                <c:pt idx="1731">
                  <c:v>0.67859100658553961</c:v>
                </c:pt>
                <c:pt idx="1732">
                  <c:v>0.67904607616069423</c:v>
                </c:pt>
                <c:pt idx="1733">
                  <c:v>0.67950499847403956</c:v>
                </c:pt>
                <c:pt idx="1734">
                  <c:v>0.67995575425559573</c:v>
                </c:pt>
                <c:pt idx="1735">
                  <c:v>0.68042718389955492</c:v>
                </c:pt>
                <c:pt idx="1736">
                  <c:v>0.68093681479213586</c:v>
                </c:pt>
                <c:pt idx="1737">
                  <c:v>0.68138205990424383</c:v>
                </c:pt>
                <c:pt idx="1738">
                  <c:v>0.68180546755992932</c:v>
                </c:pt>
                <c:pt idx="1739">
                  <c:v>0.68222232181902454</c:v>
                </c:pt>
                <c:pt idx="1740">
                  <c:v>0.68258045987681493</c:v>
                </c:pt>
                <c:pt idx="1741">
                  <c:v>0.68298218420338508</c:v>
                </c:pt>
                <c:pt idx="1742">
                  <c:v>0.6833896731837813</c:v>
                </c:pt>
                <c:pt idx="1743">
                  <c:v>0.68380508649061345</c:v>
                </c:pt>
                <c:pt idx="1744">
                  <c:v>0.68427240508417242</c:v>
                </c:pt>
                <c:pt idx="1745">
                  <c:v>0.68475198621815603</c:v>
                </c:pt>
                <c:pt idx="1746">
                  <c:v>0.68522032479274386</c:v>
                </c:pt>
                <c:pt idx="1747">
                  <c:v>0.68569864873112019</c:v>
                </c:pt>
                <c:pt idx="1748">
                  <c:v>0.68614324526771364</c:v>
                </c:pt>
                <c:pt idx="1749">
                  <c:v>0.6865359185731813</c:v>
                </c:pt>
                <c:pt idx="1750">
                  <c:v>0.68692531026803405</c:v>
                </c:pt>
                <c:pt idx="1751">
                  <c:v>0.68725915096434187</c:v>
                </c:pt>
                <c:pt idx="1752">
                  <c:v>0.6876735669311328</c:v>
                </c:pt>
                <c:pt idx="1753">
                  <c:v>0.68813611779890904</c:v>
                </c:pt>
                <c:pt idx="1754">
                  <c:v>0.68856009371133797</c:v>
                </c:pt>
                <c:pt idx="1755">
                  <c:v>0.6890282762467782</c:v>
                </c:pt>
                <c:pt idx="1756">
                  <c:v>0.68948339758513644</c:v>
                </c:pt>
                <c:pt idx="1757">
                  <c:v>0.68989229159060128</c:v>
                </c:pt>
                <c:pt idx="1758">
                  <c:v>0.69031721970208837</c:v>
                </c:pt>
                <c:pt idx="1759">
                  <c:v>0.6908162809271049</c:v>
                </c:pt>
                <c:pt idx="1760">
                  <c:v>0.69124418531708498</c:v>
                </c:pt>
                <c:pt idx="1761">
                  <c:v>0.69168499686759422</c:v>
                </c:pt>
                <c:pt idx="1762">
                  <c:v>0.69214368381074587</c:v>
                </c:pt>
                <c:pt idx="1763">
                  <c:v>0.69258997651576326</c:v>
                </c:pt>
                <c:pt idx="1764">
                  <c:v>0.69306389602732776</c:v>
                </c:pt>
                <c:pt idx="1765">
                  <c:v>0.69350696672966017</c:v>
                </c:pt>
                <c:pt idx="1766">
                  <c:v>0.6939816191247955</c:v>
                </c:pt>
                <c:pt idx="1767">
                  <c:v>0.69447557545177441</c:v>
                </c:pt>
                <c:pt idx="1768">
                  <c:v>0.6949908328936022</c:v>
                </c:pt>
                <c:pt idx="1769">
                  <c:v>0.69549527817116363</c:v>
                </c:pt>
                <c:pt idx="1770">
                  <c:v>0.69601882822290062</c:v>
                </c:pt>
                <c:pt idx="1771">
                  <c:v>0.6965096574696239</c:v>
                </c:pt>
                <c:pt idx="1772">
                  <c:v>0.69700199734084034</c:v>
                </c:pt>
                <c:pt idx="1773">
                  <c:v>0.69743437479110426</c:v>
                </c:pt>
                <c:pt idx="1774">
                  <c:v>0.69788588299248389</c:v>
                </c:pt>
                <c:pt idx="1775">
                  <c:v>0.69835145251391462</c:v>
                </c:pt>
                <c:pt idx="1776">
                  <c:v>0.6987593399538623</c:v>
                </c:pt>
                <c:pt idx="1777">
                  <c:v>0.6991113836978603</c:v>
                </c:pt>
                <c:pt idx="1778">
                  <c:v>0.69942703494128999</c:v>
                </c:pt>
                <c:pt idx="1779">
                  <c:v>0.69969214212277764</c:v>
                </c:pt>
                <c:pt idx="1780">
                  <c:v>0.6999570340780551</c:v>
                </c:pt>
                <c:pt idx="1781">
                  <c:v>0.70016855704012315</c:v>
                </c:pt>
                <c:pt idx="1782">
                  <c:v>0.70032986270996334</c:v>
                </c:pt>
                <c:pt idx="1783">
                  <c:v>0.7004267205933119</c:v>
                </c:pt>
                <c:pt idx="1784">
                  <c:v>0.70043429261265633</c:v>
                </c:pt>
                <c:pt idx="1785">
                  <c:v>0.70037250099032278</c:v>
                </c:pt>
                <c:pt idx="1786">
                  <c:v>0.70024372578073846</c:v>
                </c:pt>
                <c:pt idx="1787">
                  <c:v>0.7000230576063986</c:v>
                </c:pt>
                <c:pt idx="1788">
                  <c:v>0.69976672271847296</c:v>
                </c:pt>
                <c:pt idx="1789">
                  <c:v>0.69946006796293825</c:v>
                </c:pt>
                <c:pt idx="1790">
                  <c:v>0.69908591934638797</c:v>
                </c:pt>
                <c:pt idx="1791">
                  <c:v>0.69864656440802175</c:v>
                </c:pt>
                <c:pt idx="1792">
                  <c:v>0.69809535827092473</c:v>
                </c:pt>
                <c:pt idx="1793">
                  <c:v>0.69739992313919796</c:v>
                </c:pt>
                <c:pt idx="1794">
                  <c:v>0.69663768999822384</c:v>
                </c:pt>
                <c:pt idx="1795">
                  <c:v>0.69584346593834201</c:v>
                </c:pt>
                <c:pt idx="1796">
                  <c:v>0.69503960873775272</c:v>
                </c:pt>
                <c:pt idx="1797">
                  <c:v>0.69420850231418674</c:v>
                </c:pt>
                <c:pt idx="1798">
                  <c:v>0.69338565159266208</c:v>
                </c:pt>
                <c:pt idx="1799">
                  <c:v>0.69252003939092521</c:v>
                </c:pt>
                <c:pt idx="1800">
                  <c:v>0.69157873805930314</c:v>
                </c:pt>
                <c:pt idx="1801">
                  <c:v>0.69067824058324601</c:v>
                </c:pt>
                <c:pt idx="1802">
                  <c:v>0.68978967637206978</c:v>
                </c:pt>
                <c:pt idx="1803">
                  <c:v>0.6888795168759948</c:v>
                </c:pt>
                <c:pt idx="1804">
                  <c:v>0.68795781768933073</c:v>
                </c:pt>
                <c:pt idx="1805">
                  <c:v>0.68700367275450558</c:v>
                </c:pt>
                <c:pt idx="1806">
                  <c:v>0.68604798052485216</c:v>
                </c:pt>
                <c:pt idx="1807">
                  <c:v>0.68507018513967466</c:v>
                </c:pt>
                <c:pt idx="1808">
                  <c:v>0.68409467436221283</c:v>
                </c:pt>
                <c:pt idx="1809">
                  <c:v>0.68319397400731507</c:v>
                </c:pt>
                <c:pt idx="1810">
                  <c:v>0.68226789755751682</c:v>
                </c:pt>
                <c:pt idx="1811">
                  <c:v>0.68133203275466758</c:v>
                </c:pt>
                <c:pt idx="1812">
                  <c:v>0.68041141554647366</c:v>
                </c:pt>
                <c:pt idx="1813">
                  <c:v>0.67955093695767976</c:v>
                </c:pt>
                <c:pt idx="1814">
                  <c:v>0.67866007432232844</c:v>
                </c:pt>
                <c:pt idx="1815">
                  <c:v>0.67782327984708901</c:v>
                </c:pt>
                <c:pt idx="1816">
                  <c:v>0.67695369183332232</c:v>
                </c:pt>
                <c:pt idx="1817">
                  <c:v>0.6760571880806211</c:v>
                </c:pt>
                <c:pt idx="1818">
                  <c:v>0.67523057530364206</c:v>
                </c:pt>
                <c:pt idx="1819">
                  <c:v>0.67446756730462065</c:v>
                </c:pt>
                <c:pt idx="1820">
                  <c:v>0.67368235764054996</c:v>
                </c:pt>
                <c:pt idx="1821">
                  <c:v>0.67298189436420774</c:v>
                </c:pt>
                <c:pt idx="1822">
                  <c:v>0.67225059759090389</c:v>
                </c:pt>
                <c:pt idx="1823">
                  <c:v>0.67148916427943117</c:v>
                </c:pt>
                <c:pt idx="1824">
                  <c:v>0.67075719690513225</c:v>
                </c:pt>
                <c:pt idx="1825">
                  <c:v>0.67002741413508826</c:v>
                </c:pt>
                <c:pt idx="1826">
                  <c:v>0.6692686945495061</c:v>
                </c:pt>
                <c:pt idx="1827">
                  <c:v>0.66843231579115736</c:v>
                </c:pt>
                <c:pt idx="1828">
                  <c:v>0.66754712825514984</c:v>
                </c:pt>
                <c:pt idx="1829">
                  <c:v>0.66663510910277468</c:v>
                </c:pt>
                <c:pt idx="1830">
                  <c:v>0.66572473532628329</c:v>
                </c:pt>
                <c:pt idx="1831">
                  <c:v>0.66478298376442291</c:v>
                </c:pt>
                <c:pt idx="1832">
                  <c:v>0.66386562410284089</c:v>
                </c:pt>
                <c:pt idx="1833">
                  <c:v>0.66291842405750911</c:v>
                </c:pt>
                <c:pt idx="1834">
                  <c:v>0.66182341764689157</c:v>
                </c:pt>
                <c:pt idx="1835">
                  <c:v>0.66074224154639694</c:v>
                </c:pt>
                <c:pt idx="1836">
                  <c:v>0.65966474767484173</c:v>
                </c:pt>
                <c:pt idx="1837">
                  <c:v>0.65857732925271495</c:v>
                </c:pt>
                <c:pt idx="1838">
                  <c:v>0.65755680493857305</c:v>
                </c:pt>
                <c:pt idx="1839">
                  <c:v>0.65643469823452838</c:v>
                </c:pt>
                <c:pt idx="1840">
                  <c:v>0.6552475838770907</c:v>
                </c:pt>
                <c:pt idx="1841">
                  <c:v>0.65397363590059154</c:v>
                </c:pt>
                <c:pt idx="1842">
                  <c:v>0.65263704836784087</c:v>
                </c:pt>
                <c:pt idx="1843">
                  <c:v>0.65127710970221397</c:v>
                </c:pt>
                <c:pt idx="1844">
                  <c:v>0.64996114400680083</c:v>
                </c:pt>
                <c:pt idx="1845">
                  <c:v>0.6485860352713001</c:v>
                </c:pt>
                <c:pt idx="1846">
                  <c:v>0.64718693829586582</c:v>
                </c:pt>
                <c:pt idx="1847">
                  <c:v>0.6457306407296991</c:v>
                </c:pt>
                <c:pt idx="1848">
                  <c:v>0.64417532642961073</c:v>
                </c:pt>
                <c:pt idx="1849">
                  <c:v>0.64261318457851502</c:v>
                </c:pt>
                <c:pt idx="1850">
                  <c:v>0.64099979993087386</c:v>
                </c:pt>
                <c:pt idx="1851">
                  <c:v>0.63927923543864229</c:v>
                </c:pt>
                <c:pt idx="1852">
                  <c:v>0.63760944304940803</c:v>
                </c:pt>
                <c:pt idx="1853">
                  <c:v>0.63584600471355035</c:v>
                </c:pt>
                <c:pt idx="1854">
                  <c:v>0.63424833429397343</c:v>
                </c:pt>
                <c:pt idx="1855">
                  <c:v>0.63278671911524054</c:v>
                </c:pt>
                <c:pt idx="1856">
                  <c:v>0.63167753333883059</c:v>
                </c:pt>
                <c:pt idx="1857">
                  <c:v>0.63067847282882472</c:v>
                </c:pt>
                <c:pt idx="1858">
                  <c:v>0.63001046160543317</c:v>
                </c:pt>
                <c:pt idx="1859">
                  <c:v>0.62955690525425045</c:v>
                </c:pt>
                <c:pt idx="1860">
                  <c:v>0.6293457442935374</c:v>
                </c:pt>
                <c:pt idx="1861">
                  <c:v>0.62942037018991837</c:v>
                </c:pt>
                <c:pt idx="1862">
                  <c:v>0.62975786662340638</c:v>
                </c:pt>
                <c:pt idx="1863">
                  <c:v>0.63037673994788046</c:v>
                </c:pt>
                <c:pt idx="1864">
                  <c:v>0.63122466718082626</c:v>
                </c:pt>
                <c:pt idx="1865">
                  <c:v>0.63223262540944747</c:v>
                </c:pt>
                <c:pt idx="1866">
                  <c:v>0.63335799125921077</c:v>
                </c:pt>
                <c:pt idx="1867">
                  <c:v>0.63454000577260528</c:v>
                </c:pt>
                <c:pt idx="1868">
                  <c:v>0.63570226691781306</c:v>
                </c:pt>
                <c:pt idx="1869">
                  <c:v>0.63677691071532927</c:v>
                </c:pt>
                <c:pt idx="1870">
                  <c:v>0.6377701625131621</c:v>
                </c:pt>
                <c:pt idx="1871">
                  <c:v>0.63856621108655698</c:v>
                </c:pt>
                <c:pt idx="1872">
                  <c:v>0.63927028733300773</c:v>
                </c:pt>
                <c:pt idx="1873">
                  <c:v>0.63988241357108011</c:v>
                </c:pt>
                <c:pt idx="1874">
                  <c:v>0.640418201655511</c:v>
                </c:pt>
                <c:pt idx="1875">
                  <c:v>0.64083429782554469</c:v>
                </c:pt>
                <c:pt idx="1876">
                  <c:v>0.64115770118338944</c:v>
                </c:pt>
                <c:pt idx="1877">
                  <c:v>0.64141431103556579</c:v>
                </c:pt>
                <c:pt idx="1878">
                  <c:v>0.64155727183639699</c:v>
                </c:pt>
                <c:pt idx="1879">
                  <c:v>0.64164275462905418</c:v>
                </c:pt>
                <c:pt idx="1880">
                  <c:v>0.64162356399114984</c:v>
                </c:pt>
                <c:pt idx="1881">
                  <c:v>0.64159133539093027</c:v>
                </c:pt>
                <c:pt idx="1882">
                  <c:v>0.64145758074569648</c:v>
                </c:pt>
                <c:pt idx="1883">
                  <c:v>0.64137225583755442</c:v>
                </c:pt>
                <c:pt idx="1884">
                  <c:v>0.64125748249580361</c:v>
                </c:pt>
                <c:pt idx="1885">
                  <c:v>0.64107687419893278</c:v>
                </c:pt>
                <c:pt idx="1886">
                  <c:v>0.64090599760642086</c:v>
                </c:pt>
                <c:pt idx="1887">
                  <c:v>0.64068074437513067</c:v>
                </c:pt>
                <c:pt idx="1888">
                  <c:v>0.64038779155603764</c:v>
                </c:pt>
                <c:pt idx="1889">
                  <c:v>0.64018309832847964</c:v>
                </c:pt>
                <c:pt idx="1890">
                  <c:v>0.64001283673332254</c:v>
                </c:pt>
                <c:pt idx="1891">
                  <c:v>0.63988584157330819</c:v>
                </c:pt>
                <c:pt idx="1892">
                  <c:v>0.63980676928933822</c:v>
                </c:pt>
                <c:pt idx="1893">
                  <c:v>0.63977146212762459</c:v>
                </c:pt>
                <c:pt idx="1894">
                  <c:v>0.63971440051457518</c:v>
                </c:pt>
                <c:pt idx="1895">
                  <c:v>0.63969872293946217</c:v>
                </c:pt>
                <c:pt idx="1896">
                  <c:v>0.63972113563495914</c:v>
                </c:pt>
                <c:pt idx="1897">
                  <c:v>0.63973404563248726</c:v>
                </c:pt>
                <c:pt idx="1898">
                  <c:v>0.63966680606668891</c:v>
                </c:pt>
                <c:pt idx="1899">
                  <c:v>0.63960891216303895</c:v>
                </c:pt>
                <c:pt idx="1900">
                  <c:v>0.63954534144832376</c:v>
                </c:pt>
                <c:pt idx="1901">
                  <c:v>0.63957579399168041</c:v>
                </c:pt>
                <c:pt idx="1902">
                  <c:v>0.63967501015975969</c:v>
                </c:pt>
                <c:pt idx="1903">
                  <c:v>0.63969027380933297</c:v>
                </c:pt>
                <c:pt idx="1904">
                  <c:v>0.63974541565369425</c:v>
                </c:pt>
                <c:pt idx="1905">
                  <c:v>0.63980318518411339</c:v>
                </c:pt>
                <c:pt idx="1906">
                  <c:v>0.63983066750737294</c:v>
                </c:pt>
                <c:pt idx="1907">
                  <c:v>0.63992495540720717</c:v>
                </c:pt>
                <c:pt idx="1908">
                  <c:v>0.64002449111596393</c:v>
                </c:pt>
                <c:pt idx="1909">
                  <c:v>0.64015431770974018</c:v>
                </c:pt>
                <c:pt idx="1910">
                  <c:v>0.64018364107930925</c:v>
                </c:pt>
                <c:pt idx="1911">
                  <c:v>0.64017709516536492</c:v>
                </c:pt>
                <c:pt idx="1912">
                  <c:v>0.64025610882908779</c:v>
                </c:pt>
                <c:pt idx="1913">
                  <c:v>0.64015465220176082</c:v>
                </c:pt>
                <c:pt idx="1914">
                  <c:v>0.64001461258261061</c:v>
                </c:pt>
                <c:pt idx="1915">
                  <c:v>0.63988297803554539</c:v>
                </c:pt>
                <c:pt idx="1916">
                  <c:v>0.63963815221755382</c:v>
                </c:pt>
                <c:pt idx="1917">
                  <c:v>0.63931325912403369</c:v>
                </c:pt>
                <c:pt idx="1918">
                  <c:v>0.63898982392887183</c:v>
                </c:pt>
                <c:pt idx="1919">
                  <c:v>0.63845182765671471</c:v>
                </c:pt>
                <c:pt idx="1920">
                  <c:v>0.63777326739998508</c:v>
                </c:pt>
                <c:pt idx="1921">
                  <c:v>0.63701872264410797</c:v>
                </c:pt>
                <c:pt idx="1922">
                  <c:v>0.63612966820916494</c:v>
                </c:pt>
                <c:pt idx="1923">
                  <c:v>0.63523147617805431</c:v>
                </c:pt>
                <c:pt idx="1924">
                  <c:v>0.6342701338495319</c:v>
                </c:pt>
                <c:pt idx="1925">
                  <c:v>0.63317565952077881</c:v>
                </c:pt>
                <c:pt idx="1926">
                  <c:v>0.63198573776986411</c:v>
                </c:pt>
                <c:pt idx="1927">
                  <c:v>0.63078464210176544</c:v>
                </c:pt>
                <c:pt idx="1928">
                  <c:v>0.62949173235350153</c:v>
                </c:pt>
                <c:pt idx="1929">
                  <c:v>0.62832408069548096</c:v>
                </c:pt>
                <c:pt idx="1930">
                  <c:v>0.62714456841294786</c:v>
                </c:pt>
                <c:pt idx="1931">
                  <c:v>0.62589227448327134</c:v>
                </c:pt>
                <c:pt idx="1932">
                  <c:v>0.62473660467489089</c:v>
                </c:pt>
                <c:pt idx="1933">
                  <c:v>0.62355687061729481</c:v>
                </c:pt>
                <c:pt idx="1934">
                  <c:v>0.62224451646924106</c:v>
                </c:pt>
                <c:pt idx="1935">
                  <c:v>0.6210223829263487</c:v>
                </c:pt>
                <c:pt idx="1936">
                  <c:v>0.61965473847071639</c:v>
                </c:pt>
                <c:pt idx="1937">
                  <c:v>0.61831770008624909</c:v>
                </c:pt>
                <c:pt idx="1938">
                  <c:v>0.61713279223954354</c:v>
                </c:pt>
                <c:pt idx="1939">
                  <c:v>0.61602580973109322</c:v>
                </c:pt>
                <c:pt idx="1940">
                  <c:v>0.6150866112030734</c:v>
                </c:pt>
                <c:pt idx="1941">
                  <c:v>0.61421923725564953</c:v>
                </c:pt>
                <c:pt idx="1942">
                  <c:v>0.6133276877043693</c:v>
                </c:pt>
                <c:pt idx="1943">
                  <c:v>0.61248341417788632</c:v>
                </c:pt>
                <c:pt idx="1944">
                  <c:v>0.61173454738408661</c:v>
                </c:pt>
                <c:pt idx="1945">
                  <c:v>0.61104649071235917</c:v>
                </c:pt>
                <c:pt idx="1946">
                  <c:v>0.6104131818364128</c:v>
                </c:pt>
                <c:pt idx="1947">
                  <c:v>0.60992387213229249</c:v>
                </c:pt>
                <c:pt idx="1948">
                  <c:v>0.60937877737280643</c:v>
                </c:pt>
                <c:pt idx="1949">
                  <c:v>0.60884035229667044</c:v>
                </c:pt>
                <c:pt idx="1950">
                  <c:v>0.60829215936189607</c:v>
                </c:pt>
                <c:pt idx="1951">
                  <c:v>0.60771692354226581</c:v>
                </c:pt>
                <c:pt idx="1952">
                  <c:v>0.60716400307266627</c:v>
                </c:pt>
                <c:pt idx="1953">
                  <c:v>0.60664892754242905</c:v>
                </c:pt>
                <c:pt idx="1954">
                  <c:v>0.60614554305124313</c:v>
                </c:pt>
                <c:pt idx="1955">
                  <c:v>0.60575930707891967</c:v>
                </c:pt>
                <c:pt idx="1956">
                  <c:v>0.60531262719499346</c:v>
                </c:pt>
                <c:pt idx="1957">
                  <c:v>0.60488239638842589</c:v>
                </c:pt>
                <c:pt idx="1958">
                  <c:v>0.60433127211501436</c:v>
                </c:pt>
                <c:pt idx="1959">
                  <c:v>0.60371974603640766</c:v>
                </c:pt>
                <c:pt idx="1960">
                  <c:v>0.60307720469928405</c:v>
                </c:pt>
                <c:pt idx="1961">
                  <c:v>0.60241698928303489</c:v>
                </c:pt>
                <c:pt idx="1962">
                  <c:v>0.60171716375924311</c:v>
                </c:pt>
                <c:pt idx="1963">
                  <c:v>0.60104030154221511</c:v>
                </c:pt>
                <c:pt idx="1964">
                  <c:v>0.60034206644294152</c:v>
                </c:pt>
                <c:pt idx="1965">
                  <c:v>0.59965600172890232</c:v>
                </c:pt>
                <c:pt idx="1966">
                  <c:v>0.59879963048925289</c:v>
                </c:pt>
                <c:pt idx="1967">
                  <c:v>0.59765702148374744</c:v>
                </c:pt>
                <c:pt idx="1968">
                  <c:v>0.59655526460442543</c:v>
                </c:pt>
                <c:pt idx="1969">
                  <c:v>0.59549832763687405</c:v>
                </c:pt>
                <c:pt idx="1970">
                  <c:v>0.59437368708940352</c:v>
                </c:pt>
                <c:pt idx="1971">
                  <c:v>0.59329382276657194</c:v>
                </c:pt>
                <c:pt idx="1972">
                  <c:v>0.59205623209964531</c:v>
                </c:pt>
                <c:pt idx="1973">
                  <c:v>0.59065400109860644</c:v>
                </c:pt>
                <c:pt idx="1974">
                  <c:v>0.58916276648223764</c:v>
                </c:pt>
                <c:pt idx="1975">
                  <c:v>0.58761307848457944</c:v>
                </c:pt>
                <c:pt idx="1976">
                  <c:v>0.58615276631286906</c:v>
                </c:pt>
                <c:pt idx="1977">
                  <c:v>0.58464591089604812</c:v>
                </c:pt>
                <c:pt idx="1978">
                  <c:v>0.58303480473655345</c:v>
                </c:pt>
                <c:pt idx="1979">
                  <c:v>0.58151784649651195</c:v>
                </c:pt>
                <c:pt idx="1980">
                  <c:v>0.58004499610675853</c:v>
                </c:pt>
                <c:pt idx="1981">
                  <c:v>0.57860963505765339</c:v>
                </c:pt>
                <c:pt idx="1982">
                  <c:v>0.5771507741495645</c:v>
                </c:pt>
                <c:pt idx="1983">
                  <c:v>0.57586852206445283</c:v>
                </c:pt>
                <c:pt idx="1984">
                  <c:v>0.57465637449038087</c:v>
                </c:pt>
                <c:pt idx="1985">
                  <c:v>0.57357297522598871</c:v>
                </c:pt>
                <c:pt idx="1986">
                  <c:v>0.57262702506297092</c:v>
                </c:pt>
                <c:pt idx="1987">
                  <c:v>0.57176799343690243</c:v>
                </c:pt>
                <c:pt idx="1988">
                  <c:v>0.57102330051375016</c:v>
                </c:pt>
                <c:pt idx="1989">
                  <c:v>0.57042807334255141</c:v>
                </c:pt>
                <c:pt idx="1990">
                  <c:v>0.56988246421320343</c:v>
                </c:pt>
                <c:pt idx="1991">
                  <c:v>0.56961968592389256</c:v>
                </c:pt>
                <c:pt idx="1992">
                  <c:v>0.56951349380458083</c:v>
                </c:pt>
                <c:pt idx="1993">
                  <c:v>0.56967117035826842</c:v>
                </c:pt>
                <c:pt idx="1994">
                  <c:v>0.57018969512968209</c:v>
                </c:pt>
                <c:pt idx="1995">
                  <c:v>0.570753414861635</c:v>
                </c:pt>
                <c:pt idx="1996">
                  <c:v>0.57156963944807881</c:v>
                </c:pt>
                <c:pt idx="1997">
                  <c:v>0.57242491850778465</c:v>
                </c:pt>
                <c:pt idx="1998">
                  <c:v>0.57334831641934592</c:v>
                </c:pt>
                <c:pt idx="1999">
                  <c:v>0.57438177827569514</c:v>
                </c:pt>
                <c:pt idx="2000">
                  <c:v>0.5757384668429214</c:v>
                </c:pt>
                <c:pt idx="2001">
                  <c:v>0.57712600796415225</c:v>
                </c:pt>
                <c:pt idx="2002">
                  <c:v>0.57873776850259351</c:v>
                </c:pt>
                <c:pt idx="2003">
                  <c:v>0.58035296224539057</c:v>
                </c:pt>
                <c:pt idx="2004">
                  <c:v>0.58205890409409633</c:v>
                </c:pt>
                <c:pt idx="2005">
                  <c:v>0.58381586931429541</c:v>
                </c:pt>
                <c:pt idx="2006">
                  <c:v>0.58566948589706136</c:v>
                </c:pt>
                <c:pt idx="2007">
                  <c:v>0.58751018659243492</c:v>
                </c:pt>
                <c:pt idx="2008">
                  <c:v>0.5894285513810873</c:v>
                </c:pt>
                <c:pt idx="2009">
                  <c:v>0.59128563353674746</c:v>
                </c:pt>
                <c:pt idx="2010">
                  <c:v>0.59327642825664906</c:v>
                </c:pt>
                <c:pt idx="2011">
                  <c:v>0.59518638676035029</c:v>
                </c:pt>
                <c:pt idx="2012">
                  <c:v>0.5969936019973443</c:v>
                </c:pt>
                <c:pt idx="2013">
                  <c:v>0.59855634515776235</c:v>
                </c:pt>
                <c:pt idx="2014">
                  <c:v>0.59995739610403087</c:v>
                </c:pt>
                <c:pt idx="2015">
                  <c:v>0.60132823685780368</c:v>
                </c:pt>
                <c:pt idx="2016">
                  <c:v>0.60261715415579298</c:v>
                </c:pt>
                <c:pt idx="2017">
                  <c:v>0.6037824383047905</c:v>
                </c:pt>
                <c:pt idx="2018">
                  <c:v>0.60476711253593873</c:v>
                </c:pt>
                <c:pt idx="2019">
                  <c:v>0.60556483733995958</c:v>
                </c:pt>
                <c:pt idx="2020">
                  <c:v>0.60614557526741575</c:v>
                </c:pt>
                <c:pt idx="2021">
                  <c:v>0.60662820135868845</c:v>
                </c:pt>
                <c:pt idx="2022">
                  <c:v>0.60696524613102576</c:v>
                </c:pt>
                <c:pt idx="2023">
                  <c:v>0.60728630136348949</c:v>
                </c:pt>
                <c:pt idx="2024">
                  <c:v>0.60757940288107604</c:v>
                </c:pt>
                <c:pt idx="2025">
                  <c:v>0.60775773877630646</c:v>
                </c:pt>
                <c:pt idx="2026">
                  <c:v>0.60794180335463599</c:v>
                </c:pt>
                <c:pt idx="2027">
                  <c:v>0.60789426282027248</c:v>
                </c:pt>
                <c:pt idx="2028">
                  <c:v>0.60759925052751218</c:v>
                </c:pt>
                <c:pt idx="2029">
                  <c:v>0.6074021039444607</c:v>
                </c:pt>
                <c:pt idx="2030">
                  <c:v>0.60721278594035732</c:v>
                </c:pt>
                <c:pt idx="2031">
                  <c:v>0.60718320995034936</c:v>
                </c:pt>
                <c:pt idx="2032">
                  <c:v>0.60706861814530011</c:v>
                </c:pt>
                <c:pt idx="2033">
                  <c:v>0.60685418269409308</c:v>
                </c:pt>
                <c:pt idx="2034">
                  <c:v>0.60664873880785974</c:v>
                </c:pt>
                <c:pt idx="2035">
                  <c:v>0.60635098604794835</c:v>
                </c:pt>
                <c:pt idx="2036">
                  <c:v>0.60610996961332386</c:v>
                </c:pt>
                <c:pt idx="2037">
                  <c:v>0.60600516875710186</c:v>
                </c:pt>
                <c:pt idx="2038">
                  <c:v>0.60582381061605506</c:v>
                </c:pt>
                <c:pt idx="2039">
                  <c:v>0.60543159383754297</c:v>
                </c:pt>
                <c:pt idx="2040">
                  <c:v>0.60510148187091362</c:v>
                </c:pt>
                <c:pt idx="2041">
                  <c:v>0.6045683859091705</c:v>
                </c:pt>
                <c:pt idx="2042">
                  <c:v>0.60381115769493843</c:v>
                </c:pt>
                <c:pt idx="2043">
                  <c:v>0.60334921055873136</c:v>
                </c:pt>
                <c:pt idx="2044">
                  <c:v>0.60277675547271758</c:v>
                </c:pt>
                <c:pt idx="2045">
                  <c:v>0.60225519266456995</c:v>
                </c:pt>
                <c:pt idx="2046">
                  <c:v>0.60201013023219052</c:v>
                </c:pt>
                <c:pt idx="2047">
                  <c:v>0.60135606924622598</c:v>
                </c:pt>
                <c:pt idx="2048">
                  <c:v>0.60070887861057454</c:v>
                </c:pt>
                <c:pt idx="2049">
                  <c:v>0.60031391245777654</c:v>
                </c:pt>
                <c:pt idx="2050">
                  <c:v>0.59975755967049305</c:v>
                </c:pt>
                <c:pt idx="2051">
                  <c:v>0.59932227106967906</c:v>
                </c:pt>
                <c:pt idx="2052">
                  <c:v>0.59888672688038547</c:v>
                </c:pt>
                <c:pt idx="2053">
                  <c:v>0.59828774404204943</c:v>
                </c:pt>
                <c:pt idx="2054">
                  <c:v>0.5977121885201554</c:v>
                </c:pt>
                <c:pt idx="2055">
                  <c:v>0.5971282727839754</c:v>
                </c:pt>
                <c:pt idx="2056">
                  <c:v>0.59661815079501423</c:v>
                </c:pt>
                <c:pt idx="2057">
                  <c:v>0.59633396132562344</c:v>
                </c:pt>
                <c:pt idx="2058">
                  <c:v>0.59592072549301423</c:v>
                </c:pt>
                <c:pt idx="2059">
                  <c:v>0.59519332118741686</c:v>
                </c:pt>
                <c:pt idx="2060">
                  <c:v>0.59460128185968764</c:v>
                </c:pt>
                <c:pt idx="2061">
                  <c:v>0.59379975343787617</c:v>
                </c:pt>
                <c:pt idx="2062">
                  <c:v>0.59304626094682833</c:v>
                </c:pt>
                <c:pt idx="2063">
                  <c:v>0.59268319001696634</c:v>
                </c:pt>
                <c:pt idx="2064">
                  <c:v>0.59187806808762533</c:v>
                </c:pt>
                <c:pt idx="2065">
                  <c:v>0.59107727393748555</c:v>
                </c:pt>
                <c:pt idx="2066">
                  <c:v>0.5901273767119064</c:v>
                </c:pt>
                <c:pt idx="2067">
                  <c:v>0.58890241379755859</c:v>
                </c:pt>
                <c:pt idx="2068">
                  <c:v>0.58820315190598726</c:v>
                </c:pt>
                <c:pt idx="2069">
                  <c:v>0.58726819587120271</c:v>
                </c:pt>
                <c:pt idx="2070">
                  <c:v>0.58615413932642169</c:v>
                </c:pt>
                <c:pt idx="2071">
                  <c:v>0.58526180740862788</c:v>
                </c:pt>
                <c:pt idx="2072">
                  <c:v>0.58380083971948527</c:v>
                </c:pt>
                <c:pt idx="2073">
                  <c:v>0.58223009920792446</c:v>
                </c:pt>
                <c:pt idx="2074">
                  <c:v>0.58119704359380797</c:v>
                </c:pt>
                <c:pt idx="2075">
                  <c:v>0.58015451044442079</c:v>
                </c:pt>
                <c:pt idx="2076">
                  <c:v>0.57914528461618808</c:v>
                </c:pt>
                <c:pt idx="2077">
                  <c:v>0.57821805086984035</c:v>
                </c:pt>
                <c:pt idx="2078">
                  <c:v>0.57693068539157111</c:v>
                </c:pt>
                <c:pt idx="2079">
                  <c:v>0.57543437068701664</c:v>
                </c:pt>
                <c:pt idx="2080">
                  <c:v>0.57434596510149094</c:v>
                </c:pt>
                <c:pt idx="2081">
                  <c:v>0.57341604473887708</c:v>
                </c:pt>
                <c:pt idx="2082">
                  <c:v>0.57225343539895734</c:v>
                </c:pt>
                <c:pt idx="2083">
                  <c:v>0.57107929270933866</c:v>
                </c:pt>
                <c:pt idx="2084">
                  <c:v>0.56956568160885268</c:v>
                </c:pt>
                <c:pt idx="2085">
                  <c:v>0.56775982070954212</c:v>
                </c:pt>
                <c:pt idx="2086">
                  <c:v>0.56616335301516152</c:v>
                </c:pt>
                <c:pt idx="2087">
                  <c:v>0.5649500326199689</c:v>
                </c:pt>
                <c:pt idx="2088">
                  <c:v>0.56365402114438834</c:v>
                </c:pt>
                <c:pt idx="2089">
                  <c:v>0.56219968479315452</c:v>
                </c:pt>
                <c:pt idx="2090">
                  <c:v>0.56104547998816445</c:v>
                </c:pt>
                <c:pt idx="2091">
                  <c:v>0.55969090971678315</c:v>
                </c:pt>
                <c:pt idx="2092">
                  <c:v>0.55833119583362145</c:v>
                </c:pt>
                <c:pt idx="2093">
                  <c:v>0.55720848444751947</c:v>
                </c:pt>
                <c:pt idx="2094">
                  <c:v>0.55601944847083673</c:v>
                </c:pt>
                <c:pt idx="2095">
                  <c:v>0.55477597580562144</c:v>
                </c:pt>
                <c:pt idx="2096">
                  <c:v>0.55338166024002822</c:v>
                </c:pt>
                <c:pt idx="2097">
                  <c:v>0.55224737882518271</c:v>
                </c:pt>
                <c:pt idx="2098">
                  <c:v>0.55100759384669384</c:v>
                </c:pt>
                <c:pt idx="2099">
                  <c:v>0.54966436620937664</c:v>
                </c:pt>
                <c:pt idx="2100">
                  <c:v>0.5485676921431657</c:v>
                </c:pt>
                <c:pt idx="2101">
                  <c:v>0.54714414151228008</c:v>
                </c:pt>
                <c:pt idx="2102">
                  <c:v>0.54578901888288611</c:v>
                </c:pt>
                <c:pt idx="2103">
                  <c:v>0.54453990373103467</c:v>
                </c:pt>
                <c:pt idx="2104">
                  <c:v>0.54295189355765638</c:v>
                </c:pt>
                <c:pt idx="2105">
                  <c:v>0.54142128896105435</c:v>
                </c:pt>
                <c:pt idx="2106">
                  <c:v>0.53995354913134097</c:v>
                </c:pt>
                <c:pt idx="2107">
                  <c:v>0.53843798379368246</c:v>
                </c:pt>
                <c:pt idx="2108">
                  <c:v>0.53730392877135591</c:v>
                </c:pt>
                <c:pt idx="2109">
                  <c:v>0.53617636594113882</c:v>
                </c:pt>
                <c:pt idx="2110">
                  <c:v>0.53498418123544811</c:v>
                </c:pt>
                <c:pt idx="2111">
                  <c:v>0.53372619973202251</c:v>
                </c:pt>
                <c:pt idx="2112">
                  <c:v>0.53189965732672273</c:v>
                </c:pt>
                <c:pt idx="2113">
                  <c:v>0.53002208819041419</c:v>
                </c:pt>
                <c:pt idx="2114">
                  <c:v>0.52814304376942411</c:v>
                </c:pt>
                <c:pt idx="2115">
                  <c:v>0.52627485123547435</c:v>
                </c:pt>
                <c:pt idx="2116">
                  <c:v>0.52474857283471066</c:v>
                </c:pt>
                <c:pt idx="2117">
                  <c:v>0.52334779895115557</c:v>
                </c:pt>
                <c:pt idx="2118">
                  <c:v>0.52176425416165439</c:v>
                </c:pt>
                <c:pt idx="2119">
                  <c:v>0.51995832183244262</c:v>
                </c:pt>
                <c:pt idx="2120">
                  <c:v>0.51797821560167112</c:v>
                </c:pt>
                <c:pt idx="2121">
                  <c:v>0.51580500373070171</c:v>
                </c:pt>
                <c:pt idx="2122">
                  <c:v>0.51386308548256943</c:v>
                </c:pt>
                <c:pt idx="2123">
                  <c:v>0.51199070443463424</c:v>
                </c:pt>
                <c:pt idx="2124">
                  <c:v>0.51024486196817886</c:v>
                </c:pt>
                <c:pt idx="2125">
                  <c:v>0.50866340830931167</c:v>
                </c:pt>
                <c:pt idx="2126">
                  <c:v>0.50717582015765228</c:v>
                </c:pt>
                <c:pt idx="2127">
                  <c:v>0.50547589198802179</c:v>
                </c:pt>
                <c:pt idx="2128">
                  <c:v>0.50340725695209643</c:v>
                </c:pt>
                <c:pt idx="2129">
                  <c:v>0.50185471995587472</c:v>
                </c:pt>
                <c:pt idx="2130">
                  <c:v>0.50037185691576003</c:v>
                </c:pt>
                <c:pt idx="2131">
                  <c:v>0.49827287206858711</c:v>
                </c:pt>
                <c:pt idx="2132">
                  <c:v>0.49687350269081493</c:v>
                </c:pt>
                <c:pt idx="2133">
                  <c:v>0.49542846057028916</c:v>
                </c:pt>
                <c:pt idx="2134">
                  <c:v>0.49380320656765764</c:v>
                </c:pt>
                <c:pt idx="2135">
                  <c:v>0.49294464000078914</c:v>
                </c:pt>
                <c:pt idx="2136">
                  <c:v>0.49195387521889283</c:v>
                </c:pt>
                <c:pt idx="2137">
                  <c:v>0.49100072167132663</c:v>
                </c:pt>
                <c:pt idx="2138">
                  <c:v>0.48990974638547113</c:v>
                </c:pt>
                <c:pt idx="2139">
                  <c:v>0.4887831394378907</c:v>
                </c:pt>
                <c:pt idx="2140">
                  <c:v>0.48837582879735303</c:v>
                </c:pt>
                <c:pt idx="2141">
                  <c:v>0.48797664304415639</c:v>
                </c:pt>
                <c:pt idx="2142">
                  <c:v>0.48778162798873437</c:v>
                </c:pt>
                <c:pt idx="2143">
                  <c:v>0.48701377623744652</c:v>
                </c:pt>
                <c:pt idx="2144">
                  <c:v>0.48579455417769296</c:v>
                </c:pt>
                <c:pt idx="2145">
                  <c:v>0.48424835921579074</c:v>
                </c:pt>
                <c:pt idx="2146">
                  <c:v>0.48210616887617874</c:v>
                </c:pt>
                <c:pt idx="2147">
                  <c:v>0.48141128360332469</c:v>
                </c:pt>
                <c:pt idx="2148">
                  <c:v>0.48082636195370193</c:v>
                </c:pt>
                <c:pt idx="2149">
                  <c:v>0.48128595987094219</c:v>
                </c:pt>
                <c:pt idx="2150">
                  <c:v>0.48124227639498068</c:v>
                </c:pt>
              </c:numCache>
            </c:numRef>
          </c:yVal>
          <c:smooth val="1"/>
          <c:extLst>
            <c:ext xmlns:c16="http://schemas.microsoft.com/office/drawing/2014/chart" uri="{C3380CC4-5D6E-409C-BE32-E72D297353CC}">
              <c16:uniqueId val="{00000054-1C1D-46AE-B92F-7DA50429CA8D}"/>
            </c:ext>
          </c:extLst>
        </c:ser>
        <c:ser>
          <c:idx val="85"/>
          <c:order val="85"/>
          <c:spPr>
            <a:ln w="19050" cap="rnd">
              <a:solidFill>
                <a:schemeClr val="accent2">
                  <a:lumMod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Database'!$EP$122:$EP$2272</c:f>
              <c:numCache>
                <c:formatCode>General</c:formatCode>
                <c:ptCount val="2151"/>
                <c:pt idx="0">
                  <c:v>0.11841925948763798</c:v>
                </c:pt>
                <c:pt idx="1">
                  <c:v>0.1249909260045996</c:v>
                </c:pt>
                <c:pt idx="2">
                  <c:v>0.12317186995527089</c:v>
                </c:pt>
                <c:pt idx="3">
                  <c:v>0.11896408255094552</c:v>
                </c:pt>
                <c:pt idx="4">
                  <c:v>0.11679817206105758</c:v>
                </c:pt>
                <c:pt idx="5">
                  <c:v>0.11426172943175422</c:v>
                </c:pt>
                <c:pt idx="6">
                  <c:v>0.11985542681944672</c:v>
                </c:pt>
                <c:pt idx="7">
                  <c:v>0.12213420722238595</c:v>
                </c:pt>
                <c:pt idx="8">
                  <c:v>0.11958945318470027</c:v>
                </c:pt>
                <c:pt idx="9">
                  <c:v>0.11527939661479002</c:v>
                </c:pt>
                <c:pt idx="10">
                  <c:v>0.11436268929696249</c:v>
                </c:pt>
                <c:pt idx="11">
                  <c:v>0.11589713858153455</c:v>
                </c:pt>
                <c:pt idx="12">
                  <c:v>0.11734524721002626</c:v>
                </c:pt>
                <c:pt idx="13">
                  <c:v>0.12015698173350849</c:v>
                </c:pt>
                <c:pt idx="14">
                  <c:v>0.119531253632448</c:v>
                </c:pt>
                <c:pt idx="15">
                  <c:v>0.11672502700931932</c:v>
                </c:pt>
                <c:pt idx="16">
                  <c:v>0.11269307846063607</c:v>
                </c:pt>
                <c:pt idx="17">
                  <c:v>0.11458707111809396</c:v>
                </c:pt>
                <c:pt idx="18">
                  <c:v>0.12171477474966659</c:v>
                </c:pt>
                <c:pt idx="19">
                  <c:v>0.12115941595602665</c:v>
                </c:pt>
                <c:pt idx="20">
                  <c:v>0.119099022761107</c:v>
                </c:pt>
                <c:pt idx="21">
                  <c:v>0.11651365083196136</c:v>
                </c:pt>
                <c:pt idx="22">
                  <c:v>0.12191996440056359</c:v>
                </c:pt>
                <c:pt idx="23">
                  <c:v>0.12254140043462088</c:v>
                </c:pt>
                <c:pt idx="24">
                  <c:v>0.12072851712344623</c:v>
                </c:pt>
                <c:pt idx="25">
                  <c:v>0.11744046272796423</c:v>
                </c:pt>
                <c:pt idx="26">
                  <c:v>0.118891627172635</c:v>
                </c:pt>
                <c:pt idx="27">
                  <c:v>0.12106759073634261</c:v>
                </c:pt>
                <c:pt idx="28">
                  <c:v>0.11465869747425073</c:v>
                </c:pt>
                <c:pt idx="29">
                  <c:v>0.12239125451531629</c:v>
                </c:pt>
                <c:pt idx="30">
                  <c:v>0.12799190533252081</c:v>
                </c:pt>
                <c:pt idx="31">
                  <c:v>0.1257911534352994</c:v>
                </c:pt>
                <c:pt idx="32">
                  <c:v>0.12652660899562881</c:v>
                </c:pt>
                <c:pt idx="33">
                  <c:v>0.12554134005530179</c:v>
                </c:pt>
                <c:pt idx="34">
                  <c:v>0.12409590485006344</c:v>
                </c:pt>
                <c:pt idx="35">
                  <c:v>0.12307056381665214</c:v>
                </c:pt>
                <c:pt idx="36">
                  <c:v>0.1270652431990702</c:v>
                </c:pt>
                <c:pt idx="37">
                  <c:v>0.13036557973946791</c:v>
                </c:pt>
                <c:pt idx="38">
                  <c:v>0.13120903877780946</c:v>
                </c:pt>
                <c:pt idx="39">
                  <c:v>0.12964651123326656</c:v>
                </c:pt>
                <c:pt idx="40">
                  <c:v>0.1276278298301696</c:v>
                </c:pt>
                <c:pt idx="41">
                  <c:v>0.12752856008247138</c:v>
                </c:pt>
                <c:pt idx="42">
                  <c:v>0.12951924010419702</c:v>
                </c:pt>
                <c:pt idx="43">
                  <c:v>0.13133562590904771</c:v>
                </c:pt>
                <c:pt idx="44">
                  <c:v>0.13139360480584594</c:v>
                </c:pt>
                <c:pt idx="45">
                  <c:v>0.13016963553241573</c:v>
                </c:pt>
                <c:pt idx="46">
                  <c:v>0.13193940774976393</c:v>
                </c:pt>
                <c:pt idx="47">
                  <c:v>0.13493495836988198</c:v>
                </c:pt>
                <c:pt idx="48">
                  <c:v>0.13443143314695757</c:v>
                </c:pt>
                <c:pt idx="49">
                  <c:v>0.1341629347323583</c:v>
                </c:pt>
                <c:pt idx="50">
                  <c:v>0.1337910242434476</c:v>
                </c:pt>
                <c:pt idx="51">
                  <c:v>0.13398123886643379</c:v>
                </c:pt>
                <c:pt idx="52">
                  <c:v>0.13649401414154136</c:v>
                </c:pt>
                <c:pt idx="53">
                  <c:v>0.13765789455697333</c:v>
                </c:pt>
                <c:pt idx="54">
                  <c:v>0.13679293210976681</c:v>
                </c:pt>
                <c:pt idx="55">
                  <c:v>0.1367171590155665</c:v>
                </c:pt>
                <c:pt idx="56">
                  <c:v>0.13759779987826593</c:v>
                </c:pt>
                <c:pt idx="57">
                  <c:v>0.13871289919416613</c:v>
                </c:pt>
                <c:pt idx="58">
                  <c:v>0.13886650645144635</c:v>
                </c:pt>
                <c:pt idx="59">
                  <c:v>0.14019993519543342</c:v>
                </c:pt>
                <c:pt idx="60">
                  <c:v>0.14177013837497102</c:v>
                </c:pt>
                <c:pt idx="61">
                  <c:v>0.14143758310894333</c:v>
                </c:pt>
                <c:pt idx="62">
                  <c:v>0.14238968158669976</c:v>
                </c:pt>
                <c:pt idx="63">
                  <c:v>0.14343864906699733</c:v>
                </c:pt>
                <c:pt idx="64">
                  <c:v>0.14349408342000938</c:v>
                </c:pt>
                <c:pt idx="65">
                  <c:v>0.14406399357025945</c:v>
                </c:pt>
                <c:pt idx="66">
                  <c:v>0.14524915171004024</c:v>
                </c:pt>
                <c:pt idx="67">
                  <c:v>0.14712480993083257</c:v>
                </c:pt>
                <c:pt idx="68">
                  <c:v>0.14774663616764205</c:v>
                </c:pt>
                <c:pt idx="69">
                  <c:v>0.1487696203776766</c:v>
                </c:pt>
                <c:pt idx="70">
                  <c:v>0.15013385771932097</c:v>
                </c:pt>
                <c:pt idx="71">
                  <c:v>0.15101985982227964</c:v>
                </c:pt>
                <c:pt idx="72">
                  <c:v>0.15179677014754731</c:v>
                </c:pt>
                <c:pt idx="73">
                  <c:v>0.15240105328285711</c:v>
                </c:pt>
                <c:pt idx="74">
                  <c:v>0.1534515015719711</c:v>
                </c:pt>
                <c:pt idx="75">
                  <c:v>0.15467429793996448</c:v>
                </c:pt>
                <c:pt idx="76">
                  <c:v>0.15560203452516549</c:v>
                </c:pt>
                <c:pt idx="77">
                  <c:v>0.15651280725645858</c:v>
                </c:pt>
                <c:pt idx="78">
                  <c:v>0.1576502963389006</c:v>
                </c:pt>
                <c:pt idx="79">
                  <c:v>0.15970509990830173</c:v>
                </c:pt>
                <c:pt idx="80">
                  <c:v>0.16166317056375301</c:v>
                </c:pt>
                <c:pt idx="81">
                  <c:v>0.16232178554638721</c:v>
                </c:pt>
                <c:pt idx="82">
                  <c:v>0.16335503645403687</c:v>
                </c:pt>
                <c:pt idx="83">
                  <c:v>0.1646640306424311</c:v>
                </c:pt>
                <c:pt idx="84">
                  <c:v>0.16602527944224973</c:v>
                </c:pt>
                <c:pt idx="85">
                  <c:v>0.16730096247342074</c:v>
                </c:pt>
                <c:pt idx="86">
                  <c:v>0.16870370065171972</c:v>
                </c:pt>
                <c:pt idx="87">
                  <c:v>0.17010315645151411</c:v>
                </c:pt>
                <c:pt idx="88">
                  <c:v>0.17159753609921857</c:v>
                </c:pt>
                <c:pt idx="89">
                  <c:v>0.17313996979932378</c:v>
                </c:pt>
                <c:pt idx="90">
                  <c:v>0.17454622090230845</c:v>
                </c:pt>
                <c:pt idx="91">
                  <c:v>0.1755365457799801</c:v>
                </c:pt>
                <c:pt idx="92">
                  <c:v>0.17691492446597171</c:v>
                </c:pt>
                <c:pt idx="93">
                  <c:v>0.17858850087746339</c:v>
                </c:pt>
                <c:pt idx="94">
                  <c:v>0.17977985037898134</c:v>
                </c:pt>
                <c:pt idx="95">
                  <c:v>0.18068560851622725</c:v>
                </c:pt>
                <c:pt idx="96">
                  <c:v>0.18158780920161299</c:v>
                </c:pt>
                <c:pt idx="97">
                  <c:v>0.18311200931405955</c:v>
                </c:pt>
                <c:pt idx="98">
                  <c:v>0.1847099544265268</c:v>
                </c:pt>
                <c:pt idx="99">
                  <c:v>0.1860682648024006</c:v>
                </c:pt>
                <c:pt idx="100">
                  <c:v>0.18725684786733124</c:v>
                </c:pt>
                <c:pt idx="101">
                  <c:v>0.18800032430210459</c:v>
                </c:pt>
                <c:pt idx="102">
                  <c:v>0.18908272425417394</c:v>
                </c:pt>
                <c:pt idx="103">
                  <c:v>0.1903959226137529</c:v>
                </c:pt>
                <c:pt idx="104">
                  <c:v>0.19134610662717536</c:v>
                </c:pt>
                <c:pt idx="105">
                  <c:v>0.19221738133454649</c:v>
                </c:pt>
                <c:pt idx="106">
                  <c:v>0.1931675471854136</c:v>
                </c:pt>
                <c:pt idx="107">
                  <c:v>0.19446609121393113</c:v>
                </c:pt>
                <c:pt idx="108">
                  <c:v>0.19543232810973488</c:v>
                </c:pt>
                <c:pt idx="109">
                  <c:v>0.19609480093633083</c:v>
                </c:pt>
                <c:pt idx="110">
                  <c:v>0.19665605725696911</c:v>
                </c:pt>
                <c:pt idx="111">
                  <c:v>0.19763236482555827</c:v>
                </c:pt>
                <c:pt idx="112">
                  <c:v>0.19842445301176023</c:v>
                </c:pt>
                <c:pt idx="113">
                  <c:v>0.19888451088143611</c:v>
                </c:pt>
                <c:pt idx="114">
                  <c:v>0.19990998817930039</c:v>
                </c:pt>
                <c:pt idx="115">
                  <c:v>0.20079232278970119</c:v>
                </c:pt>
                <c:pt idx="116">
                  <c:v>0.20135596949728254</c:v>
                </c:pt>
                <c:pt idx="117">
                  <c:v>0.20204633854819423</c:v>
                </c:pt>
                <c:pt idx="118">
                  <c:v>0.20283177389999818</c:v>
                </c:pt>
                <c:pt idx="119">
                  <c:v>0.20354122172041408</c:v>
                </c:pt>
                <c:pt idx="120">
                  <c:v>0.2042499261767472</c:v>
                </c:pt>
                <c:pt idx="121">
                  <c:v>0.20502182174762784</c:v>
                </c:pt>
                <c:pt idx="122">
                  <c:v>0.20582789203630622</c:v>
                </c:pt>
                <c:pt idx="123">
                  <c:v>0.20645718490528078</c:v>
                </c:pt>
                <c:pt idx="124">
                  <c:v>0.20675599862018526</c:v>
                </c:pt>
                <c:pt idx="125">
                  <c:v>0.20754183425545294</c:v>
                </c:pt>
                <c:pt idx="126">
                  <c:v>0.20876464898494729</c:v>
                </c:pt>
                <c:pt idx="127">
                  <c:v>0.20963618745701804</c:v>
                </c:pt>
                <c:pt idx="128">
                  <c:v>0.2100734621235533</c:v>
                </c:pt>
                <c:pt idx="129">
                  <c:v>0.21062853316289723</c:v>
                </c:pt>
                <c:pt idx="130">
                  <c:v>0.21180496697596837</c:v>
                </c:pt>
                <c:pt idx="131">
                  <c:v>0.21255518955632247</c:v>
                </c:pt>
                <c:pt idx="132">
                  <c:v>0.21324120582917291</c:v>
                </c:pt>
                <c:pt idx="133">
                  <c:v>0.21422602796165915</c:v>
                </c:pt>
                <c:pt idx="134">
                  <c:v>0.21513159861861675</c:v>
                </c:pt>
                <c:pt idx="135">
                  <c:v>0.21608045531774792</c:v>
                </c:pt>
                <c:pt idx="136">
                  <c:v>0.21721597913125404</c:v>
                </c:pt>
                <c:pt idx="137">
                  <c:v>0.21819090930178833</c:v>
                </c:pt>
                <c:pt idx="138">
                  <c:v>0.219099566685344</c:v>
                </c:pt>
                <c:pt idx="139">
                  <c:v>0.21999949294586083</c:v>
                </c:pt>
                <c:pt idx="140">
                  <c:v>0.2209813391840286</c:v>
                </c:pt>
                <c:pt idx="141">
                  <c:v>0.22207945270892063</c:v>
                </c:pt>
                <c:pt idx="142">
                  <c:v>0.22331775686751512</c:v>
                </c:pt>
                <c:pt idx="143">
                  <c:v>0.22488357238411452</c:v>
                </c:pt>
                <c:pt idx="144">
                  <c:v>0.22607237751300904</c:v>
                </c:pt>
                <c:pt idx="145">
                  <c:v>0.22704780535838967</c:v>
                </c:pt>
                <c:pt idx="146">
                  <c:v>0.22810625917541924</c:v>
                </c:pt>
                <c:pt idx="147">
                  <c:v>0.22938066997819351</c:v>
                </c:pt>
                <c:pt idx="148">
                  <c:v>0.23078522855112873</c:v>
                </c:pt>
                <c:pt idx="149">
                  <c:v>0.23214085844567975</c:v>
                </c:pt>
                <c:pt idx="150">
                  <c:v>0.23337591627794885</c:v>
                </c:pt>
                <c:pt idx="151">
                  <c:v>0.23473859504940553</c:v>
                </c:pt>
                <c:pt idx="152">
                  <c:v>0.2362238002614708</c:v>
                </c:pt>
                <c:pt idx="153">
                  <c:v>0.23754991473426054</c:v>
                </c:pt>
                <c:pt idx="154">
                  <c:v>0.23893328431381822</c:v>
                </c:pt>
                <c:pt idx="155">
                  <c:v>0.24045962146346178</c:v>
                </c:pt>
                <c:pt idx="156">
                  <c:v>0.24188393508519743</c:v>
                </c:pt>
                <c:pt idx="157">
                  <c:v>0.24318186024279867</c:v>
                </c:pt>
                <c:pt idx="158">
                  <c:v>0.24465986557592254</c:v>
                </c:pt>
                <c:pt idx="159">
                  <c:v>0.2463544876797443</c:v>
                </c:pt>
                <c:pt idx="160">
                  <c:v>0.24767958037732873</c:v>
                </c:pt>
                <c:pt idx="161">
                  <c:v>0.24909328763988139</c:v>
                </c:pt>
                <c:pt idx="162">
                  <c:v>0.25077003923495589</c:v>
                </c:pt>
                <c:pt idx="163">
                  <c:v>0.25226243404546173</c:v>
                </c:pt>
                <c:pt idx="164">
                  <c:v>0.25377904483346914</c:v>
                </c:pt>
                <c:pt idx="165">
                  <c:v>0.25537683719360493</c:v>
                </c:pt>
                <c:pt idx="166">
                  <c:v>0.25701260682543103</c:v>
                </c:pt>
                <c:pt idx="167">
                  <c:v>0.25848028449283295</c:v>
                </c:pt>
                <c:pt idx="168">
                  <c:v>0.25989303387029628</c:v>
                </c:pt>
                <c:pt idx="169">
                  <c:v>0.26144617903840134</c:v>
                </c:pt>
                <c:pt idx="170">
                  <c:v>0.26318011318829987</c:v>
                </c:pt>
                <c:pt idx="171">
                  <c:v>0.26489400556884296</c:v>
                </c:pt>
                <c:pt idx="172">
                  <c:v>0.26646000850949786</c:v>
                </c:pt>
                <c:pt idx="173">
                  <c:v>0.26816749286591796</c:v>
                </c:pt>
                <c:pt idx="174">
                  <c:v>0.26985476885175896</c:v>
                </c:pt>
                <c:pt idx="175">
                  <c:v>0.27149721633994178</c:v>
                </c:pt>
                <c:pt idx="176">
                  <c:v>0.27318445759574023</c:v>
                </c:pt>
                <c:pt idx="177">
                  <c:v>0.27496732082107728</c:v>
                </c:pt>
                <c:pt idx="178">
                  <c:v>0.27682270100453438</c:v>
                </c:pt>
                <c:pt idx="179">
                  <c:v>0.27863290157968762</c:v>
                </c:pt>
                <c:pt idx="180">
                  <c:v>0.28031067606530363</c:v>
                </c:pt>
                <c:pt idx="181">
                  <c:v>0.2820137244237641</c:v>
                </c:pt>
                <c:pt idx="182">
                  <c:v>0.28388993485201985</c:v>
                </c:pt>
                <c:pt idx="183">
                  <c:v>0.28580164939932279</c:v>
                </c:pt>
                <c:pt idx="184">
                  <c:v>0.28770387529424174</c:v>
                </c:pt>
                <c:pt idx="185">
                  <c:v>0.28958555092397981</c:v>
                </c:pt>
                <c:pt idx="186">
                  <c:v>0.29149997812144945</c:v>
                </c:pt>
                <c:pt idx="187">
                  <c:v>0.29344734556021962</c:v>
                </c:pt>
                <c:pt idx="188">
                  <c:v>0.29545178276181189</c:v>
                </c:pt>
                <c:pt idx="189">
                  <c:v>0.29745251058762173</c:v>
                </c:pt>
                <c:pt idx="190">
                  <c:v>0.29941278125070991</c:v>
                </c:pt>
                <c:pt idx="191">
                  <c:v>0.30139073615107498</c:v>
                </c:pt>
                <c:pt idx="192">
                  <c:v>0.30342192724388567</c:v>
                </c:pt>
                <c:pt idx="193">
                  <c:v>0.30546527115980598</c:v>
                </c:pt>
                <c:pt idx="194">
                  <c:v>0.30753997478647777</c:v>
                </c:pt>
                <c:pt idx="195">
                  <c:v>0.30963703432896872</c:v>
                </c:pt>
                <c:pt idx="196">
                  <c:v>0.31175259118778165</c:v>
                </c:pt>
                <c:pt idx="197">
                  <c:v>0.31388842931396449</c:v>
                </c:pt>
                <c:pt idx="198">
                  <c:v>0.31607046936485284</c:v>
                </c:pt>
                <c:pt idx="199">
                  <c:v>0.31828941798445515</c:v>
                </c:pt>
                <c:pt idx="200">
                  <c:v>0.32053244557483862</c:v>
                </c:pt>
                <c:pt idx="201">
                  <c:v>0.32277539893962059</c:v>
                </c:pt>
                <c:pt idx="202">
                  <c:v>0.32496895083073268</c:v>
                </c:pt>
                <c:pt idx="203">
                  <c:v>0.32723782848941146</c:v>
                </c:pt>
                <c:pt idx="204">
                  <c:v>0.32954120764448658</c:v>
                </c:pt>
                <c:pt idx="205">
                  <c:v>0.33183206413248195</c:v>
                </c:pt>
                <c:pt idx="206">
                  <c:v>0.33418515946964406</c:v>
                </c:pt>
                <c:pt idx="207">
                  <c:v>0.3365039072992439</c:v>
                </c:pt>
                <c:pt idx="208">
                  <c:v>0.33876359633507375</c:v>
                </c:pt>
                <c:pt idx="209">
                  <c:v>0.34115916791305984</c:v>
                </c:pt>
                <c:pt idx="210">
                  <c:v>0.3435543226164306</c:v>
                </c:pt>
                <c:pt idx="211">
                  <c:v>0.34585333823813774</c:v>
                </c:pt>
                <c:pt idx="212">
                  <c:v>0.348157307609333</c:v>
                </c:pt>
                <c:pt idx="213">
                  <c:v>0.350451375621952</c:v>
                </c:pt>
                <c:pt idx="214">
                  <c:v>0.35274505730583788</c:v>
                </c:pt>
                <c:pt idx="215">
                  <c:v>0.35508367687453751</c:v>
                </c:pt>
                <c:pt idx="216">
                  <c:v>0.35741194849232949</c:v>
                </c:pt>
                <c:pt idx="217">
                  <c:v>0.35968106878787703</c:v>
                </c:pt>
                <c:pt idx="218">
                  <c:v>0.3618501705790636</c:v>
                </c:pt>
                <c:pt idx="219">
                  <c:v>0.36413800778404348</c:v>
                </c:pt>
                <c:pt idx="220">
                  <c:v>0.36638400051149683</c:v>
                </c:pt>
                <c:pt idx="221">
                  <c:v>0.36847979429035305</c:v>
                </c:pt>
                <c:pt idx="222">
                  <c:v>0.37059650806850231</c:v>
                </c:pt>
                <c:pt idx="223">
                  <c:v>0.37271069044160338</c:v>
                </c:pt>
                <c:pt idx="224">
                  <c:v>0.37482616112816181</c:v>
                </c:pt>
                <c:pt idx="225">
                  <c:v>0.37698635374641526</c:v>
                </c:pt>
                <c:pt idx="226">
                  <c:v>0.37902118191806483</c:v>
                </c:pt>
                <c:pt idx="227">
                  <c:v>0.38096219896935918</c:v>
                </c:pt>
                <c:pt idx="228">
                  <c:v>0.38302879931641876</c:v>
                </c:pt>
                <c:pt idx="229">
                  <c:v>0.38505867994743853</c:v>
                </c:pt>
                <c:pt idx="230">
                  <c:v>0.38695724516790314</c:v>
                </c:pt>
                <c:pt idx="231">
                  <c:v>0.38871114361881998</c:v>
                </c:pt>
                <c:pt idx="232">
                  <c:v>0.39057892343483597</c:v>
                </c:pt>
                <c:pt idx="233">
                  <c:v>0.3924436433453144</c:v>
                </c:pt>
                <c:pt idx="234">
                  <c:v>0.39419433113995522</c:v>
                </c:pt>
                <c:pt idx="235">
                  <c:v>0.39602072620965384</c:v>
                </c:pt>
                <c:pt idx="236">
                  <c:v>0.39773014752826202</c:v>
                </c:pt>
                <c:pt idx="237">
                  <c:v>0.39927933322303399</c:v>
                </c:pt>
                <c:pt idx="238">
                  <c:v>0.40088766956905603</c:v>
                </c:pt>
                <c:pt idx="239">
                  <c:v>0.40244228421401212</c:v>
                </c:pt>
                <c:pt idx="240">
                  <c:v>0.40396214257947127</c:v>
                </c:pt>
                <c:pt idx="241">
                  <c:v>0.40548398109110356</c:v>
                </c:pt>
                <c:pt idx="242">
                  <c:v>0.40684465623948735</c:v>
                </c:pt>
                <c:pt idx="243">
                  <c:v>0.40812573093209736</c:v>
                </c:pt>
                <c:pt idx="244">
                  <c:v>0.4094184674441797</c:v>
                </c:pt>
                <c:pt idx="245">
                  <c:v>0.41071809547055271</c:v>
                </c:pt>
                <c:pt idx="246">
                  <c:v>0.41198277904897207</c:v>
                </c:pt>
                <c:pt idx="247">
                  <c:v>0.41318118227683459</c:v>
                </c:pt>
                <c:pt idx="248">
                  <c:v>0.41440402510159857</c:v>
                </c:pt>
                <c:pt idx="249">
                  <c:v>0.41557770425776358</c:v>
                </c:pt>
                <c:pt idx="250">
                  <c:v>0.41674055338984317</c:v>
                </c:pt>
                <c:pt idx="251">
                  <c:v>0.41800093286581014</c:v>
                </c:pt>
                <c:pt idx="252">
                  <c:v>0.41925287943047646</c:v>
                </c:pt>
                <c:pt idx="253">
                  <c:v>0.42046888661171905</c:v>
                </c:pt>
                <c:pt idx="254">
                  <c:v>0.42161176949227835</c:v>
                </c:pt>
                <c:pt idx="255">
                  <c:v>0.42281302451275765</c:v>
                </c:pt>
                <c:pt idx="256">
                  <c:v>0.42398088671000056</c:v>
                </c:pt>
                <c:pt idx="257">
                  <c:v>0.4249794643503666</c:v>
                </c:pt>
                <c:pt idx="258">
                  <c:v>0.42599516957220418</c:v>
                </c:pt>
                <c:pt idx="259">
                  <c:v>0.42701974914597135</c:v>
                </c:pt>
                <c:pt idx="260">
                  <c:v>0.42799526233374446</c:v>
                </c:pt>
                <c:pt idx="261">
                  <c:v>0.42886152889323964</c:v>
                </c:pt>
                <c:pt idx="262">
                  <c:v>0.42960608147063056</c:v>
                </c:pt>
                <c:pt idx="263">
                  <c:v>0.4303093074653665</c:v>
                </c:pt>
                <c:pt idx="264">
                  <c:v>0.4311671398322911</c:v>
                </c:pt>
                <c:pt idx="265">
                  <c:v>0.4320108297651763</c:v>
                </c:pt>
                <c:pt idx="266">
                  <c:v>0.43279879606410859</c:v>
                </c:pt>
                <c:pt idx="267">
                  <c:v>0.43353567526677717</c:v>
                </c:pt>
                <c:pt idx="268">
                  <c:v>0.43430302720101505</c:v>
                </c:pt>
                <c:pt idx="269">
                  <c:v>0.43510703742152756</c:v>
                </c:pt>
                <c:pt idx="270">
                  <c:v>0.43588803498713879</c:v>
                </c:pt>
                <c:pt idx="271">
                  <c:v>0.4367216768359376</c:v>
                </c:pt>
                <c:pt idx="272">
                  <c:v>0.43761479201048886</c:v>
                </c:pt>
                <c:pt idx="273">
                  <c:v>0.43848089762389092</c:v>
                </c:pt>
                <c:pt idx="274">
                  <c:v>0.43924700049734849</c:v>
                </c:pt>
                <c:pt idx="275">
                  <c:v>0.44002884757842192</c:v>
                </c:pt>
                <c:pt idx="276">
                  <c:v>0.44084643439635135</c:v>
                </c:pt>
                <c:pt idx="277">
                  <c:v>0.44165043139915222</c:v>
                </c:pt>
                <c:pt idx="278">
                  <c:v>0.44245794498019891</c:v>
                </c:pt>
                <c:pt idx="279">
                  <c:v>0.44322813896325913</c:v>
                </c:pt>
                <c:pt idx="280">
                  <c:v>0.44396092849923779</c:v>
                </c:pt>
                <c:pt idx="281">
                  <c:v>0.44474805957332797</c:v>
                </c:pt>
                <c:pt idx="282">
                  <c:v>0.44555242577957505</c:v>
                </c:pt>
                <c:pt idx="283">
                  <c:v>0.44637072004259171</c:v>
                </c:pt>
                <c:pt idx="284">
                  <c:v>0.44713926937009418</c:v>
                </c:pt>
                <c:pt idx="285">
                  <c:v>0.44786716538717974</c:v>
                </c:pt>
                <c:pt idx="286">
                  <c:v>0.44861521429129408</c:v>
                </c:pt>
                <c:pt idx="287">
                  <c:v>0.44945597439141771</c:v>
                </c:pt>
                <c:pt idx="288">
                  <c:v>0.45023436027872638</c:v>
                </c:pt>
                <c:pt idx="289">
                  <c:v>0.4509628507911056</c:v>
                </c:pt>
                <c:pt idx="290">
                  <c:v>0.45172649985264918</c:v>
                </c:pt>
                <c:pt idx="291">
                  <c:v>0.45245749340148333</c:v>
                </c:pt>
                <c:pt idx="292">
                  <c:v>0.4531604321751424</c:v>
                </c:pt>
                <c:pt idx="293">
                  <c:v>0.45385404306982768</c:v>
                </c:pt>
                <c:pt idx="294">
                  <c:v>0.45461454265238421</c:v>
                </c:pt>
                <c:pt idx="295">
                  <c:v>0.45537493115827671</c:v>
                </c:pt>
                <c:pt idx="296">
                  <c:v>0.45609023910920693</c:v>
                </c:pt>
                <c:pt idx="297">
                  <c:v>0.45681176549126251</c:v>
                </c:pt>
                <c:pt idx="298">
                  <c:v>0.45749354878805709</c:v>
                </c:pt>
                <c:pt idx="299">
                  <c:v>0.45815640110806966</c:v>
                </c:pt>
                <c:pt idx="300">
                  <c:v>0.45886020945396844</c:v>
                </c:pt>
                <c:pt idx="301">
                  <c:v>0.4595423398166491</c:v>
                </c:pt>
                <c:pt idx="302">
                  <c:v>0.46024896773136242</c:v>
                </c:pt>
                <c:pt idx="303">
                  <c:v>0.46095815166213255</c:v>
                </c:pt>
                <c:pt idx="304">
                  <c:v>0.461538708379583</c:v>
                </c:pt>
                <c:pt idx="305">
                  <c:v>0.46211766382784919</c:v>
                </c:pt>
                <c:pt idx="306">
                  <c:v>0.46277736070762338</c:v>
                </c:pt>
                <c:pt idx="307">
                  <c:v>0.46340165599139893</c:v>
                </c:pt>
                <c:pt idx="308">
                  <c:v>0.46401684786612024</c:v>
                </c:pt>
                <c:pt idx="309">
                  <c:v>0.46462441275402799</c:v>
                </c:pt>
                <c:pt idx="310">
                  <c:v>0.46519538196830773</c:v>
                </c:pt>
                <c:pt idx="311">
                  <c:v>0.46578813669963931</c:v>
                </c:pt>
                <c:pt idx="312">
                  <c:v>0.4664151006345913</c:v>
                </c:pt>
                <c:pt idx="313">
                  <c:v>0.46704772822840818</c:v>
                </c:pt>
                <c:pt idx="314">
                  <c:v>0.46768449652965671</c:v>
                </c:pt>
                <c:pt idx="315">
                  <c:v>0.46837959628851955</c:v>
                </c:pt>
                <c:pt idx="316">
                  <c:v>0.46913715318631088</c:v>
                </c:pt>
                <c:pt idx="317">
                  <c:v>0.46987950196727607</c:v>
                </c:pt>
                <c:pt idx="318">
                  <c:v>0.4706286208559245</c:v>
                </c:pt>
                <c:pt idx="319">
                  <c:v>0.47140974051255746</c:v>
                </c:pt>
                <c:pt idx="320">
                  <c:v>0.47228934766728364</c:v>
                </c:pt>
                <c:pt idx="321">
                  <c:v>0.47322021643641321</c:v>
                </c:pt>
                <c:pt idx="322">
                  <c:v>0.47416190110856099</c:v>
                </c:pt>
                <c:pt idx="323">
                  <c:v>0.47506732155011133</c:v>
                </c:pt>
                <c:pt idx="324">
                  <c:v>0.47606245392271029</c:v>
                </c:pt>
                <c:pt idx="325">
                  <c:v>0.47710504981053908</c:v>
                </c:pt>
                <c:pt idx="326">
                  <c:v>0.47813366014195308</c:v>
                </c:pt>
                <c:pt idx="327">
                  <c:v>0.47915367855571245</c:v>
                </c:pt>
                <c:pt idx="328">
                  <c:v>0.48019034417594564</c:v>
                </c:pt>
                <c:pt idx="329">
                  <c:v>0.48124851296775173</c:v>
                </c:pt>
                <c:pt idx="330">
                  <c:v>0.48229786571749439</c:v>
                </c:pt>
                <c:pt idx="331">
                  <c:v>0.48334287774715556</c:v>
                </c:pt>
                <c:pt idx="332">
                  <c:v>0.48436756839613987</c:v>
                </c:pt>
                <c:pt idx="333">
                  <c:v>0.485413892596539</c:v>
                </c:pt>
                <c:pt idx="334">
                  <c:v>0.48646822782047189</c:v>
                </c:pt>
                <c:pt idx="335">
                  <c:v>0.4874825579088779</c:v>
                </c:pt>
                <c:pt idx="336">
                  <c:v>0.48841640776186918</c:v>
                </c:pt>
                <c:pt idx="337">
                  <c:v>0.48937662965140039</c:v>
                </c:pt>
                <c:pt idx="338">
                  <c:v>0.49038178863923426</c:v>
                </c:pt>
                <c:pt idx="339">
                  <c:v>0.49137394613728697</c:v>
                </c:pt>
                <c:pt idx="340">
                  <c:v>0.4922930007579171</c:v>
                </c:pt>
                <c:pt idx="341">
                  <c:v>0.49323391110535281</c:v>
                </c:pt>
                <c:pt idx="342">
                  <c:v>0.49420581412423098</c:v>
                </c:pt>
                <c:pt idx="343">
                  <c:v>0.4950987240978344</c:v>
                </c:pt>
                <c:pt idx="344">
                  <c:v>0.4959971266894585</c:v>
                </c:pt>
                <c:pt idx="345">
                  <c:v>0.49692466766578502</c:v>
                </c:pt>
                <c:pt idx="346">
                  <c:v>0.49782795683758335</c:v>
                </c:pt>
                <c:pt idx="347">
                  <c:v>0.49873843491737174</c:v>
                </c:pt>
                <c:pt idx="348">
                  <c:v>0.49965599494413399</c:v>
                </c:pt>
                <c:pt idx="349">
                  <c:v>0.50055433706730612</c:v>
                </c:pt>
                <c:pt idx="350">
                  <c:v>0.50142489438358506</c:v>
                </c:pt>
                <c:pt idx="351">
                  <c:v>0.5023012677501324</c:v>
                </c:pt>
                <c:pt idx="352">
                  <c:v>0.50320538294643569</c:v>
                </c:pt>
                <c:pt idx="353">
                  <c:v>0.50405304962605813</c:v>
                </c:pt>
                <c:pt idx="354">
                  <c:v>0.50490489509421088</c:v>
                </c:pt>
                <c:pt idx="355">
                  <c:v>0.50577720209715293</c:v>
                </c:pt>
                <c:pt idx="356">
                  <c:v>0.50666283939197498</c:v>
                </c:pt>
                <c:pt idx="357">
                  <c:v>0.50753676827928773</c:v>
                </c:pt>
                <c:pt idx="358">
                  <c:v>0.50838369638949976</c:v>
                </c:pt>
                <c:pt idx="359">
                  <c:v>0.50926857852247975</c:v>
                </c:pt>
                <c:pt idx="360">
                  <c:v>0.5100806425335902</c:v>
                </c:pt>
                <c:pt idx="361">
                  <c:v>0.51090326175291756</c:v>
                </c:pt>
                <c:pt idx="362">
                  <c:v>0.51176020771344799</c:v>
                </c:pt>
                <c:pt idx="363">
                  <c:v>0.51255445264914268</c:v>
                </c:pt>
                <c:pt idx="364">
                  <c:v>0.51338747367624504</c:v>
                </c:pt>
                <c:pt idx="365">
                  <c:v>0.51423838368563946</c:v>
                </c:pt>
                <c:pt idx="366">
                  <c:v>0.51499937535867746</c:v>
                </c:pt>
                <c:pt idx="367">
                  <c:v>0.51579878787422084</c:v>
                </c:pt>
                <c:pt idx="368">
                  <c:v>0.51664920621734411</c:v>
                </c:pt>
                <c:pt idx="369">
                  <c:v>0.5174151739527405</c:v>
                </c:pt>
                <c:pt idx="370">
                  <c:v>0.51817404954013868</c:v>
                </c:pt>
                <c:pt idx="371">
                  <c:v>0.51893718839083203</c:v>
                </c:pt>
                <c:pt idx="372">
                  <c:v>0.51967268643177211</c:v>
                </c:pt>
                <c:pt idx="373">
                  <c:v>0.5204189861663463</c:v>
                </c:pt>
                <c:pt idx="374">
                  <c:v>0.52118410490149758</c:v>
                </c:pt>
                <c:pt idx="375">
                  <c:v>0.52196407271751344</c:v>
                </c:pt>
                <c:pt idx="376">
                  <c:v>0.5227042973760061</c:v>
                </c:pt>
                <c:pt idx="377">
                  <c:v>0.52342128309352898</c:v>
                </c:pt>
                <c:pt idx="378">
                  <c:v>0.52414159381163039</c:v>
                </c:pt>
                <c:pt idx="379">
                  <c:v>0.52487097822543205</c:v>
                </c:pt>
                <c:pt idx="380">
                  <c:v>0.52557666036045125</c:v>
                </c:pt>
                <c:pt idx="381">
                  <c:v>0.52625781354391488</c:v>
                </c:pt>
                <c:pt idx="382">
                  <c:v>0.52696962940570269</c:v>
                </c:pt>
                <c:pt idx="383">
                  <c:v>0.52763227366626186</c:v>
                </c:pt>
                <c:pt idx="384">
                  <c:v>0.52828591391265389</c:v>
                </c:pt>
                <c:pt idx="385">
                  <c:v>0.52894480026633994</c:v>
                </c:pt>
                <c:pt idx="386">
                  <c:v>0.52959053781141374</c:v>
                </c:pt>
                <c:pt idx="387">
                  <c:v>0.53025264371999936</c:v>
                </c:pt>
                <c:pt idx="388">
                  <c:v>0.53090381342705484</c:v>
                </c:pt>
                <c:pt idx="389">
                  <c:v>0.53153135263030449</c:v>
                </c:pt>
                <c:pt idx="390">
                  <c:v>0.53214915295287601</c:v>
                </c:pt>
                <c:pt idx="391">
                  <c:v>0.53276177509268863</c:v>
                </c:pt>
                <c:pt idx="392">
                  <c:v>0.53338521900919411</c:v>
                </c:pt>
                <c:pt idx="393">
                  <c:v>0.53397756628786908</c:v>
                </c:pt>
                <c:pt idx="394">
                  <c:v>0.53459099294809931</c:v>
                </c:pt>
                <c:pt idx="395">
                  <c:v>0.53523218094697</c:v>
                </c:pt>
                <c:pt idx="396">
                  <c:v>0.53582462669043618</c:v>
                </c:pt>
                <c:pt idx="397">
                  <c:v>0.53637694937146341</c:v>
                </c:pt>
                <c:pt idx="398">
                  <c:v>0.53689062163219037</c:v>
                </c:pt>
                <c:pt idx="399">
                  <c:v>0.53745917139769073</c:v>
                </c:pt>
                <c:pt idx="400">
                  <c:v>0.5380165657323116</c:v>
                </c:pt>
                <c:pt idx="401">
                  <c:v>0.53855871781284048</c:v>
                </c:pt>
                <c:pt idx="402">
                  <c:v>0.53911253425301942</c:v>
                </c:pt>
                <c:pt idx="403">
                  <c:v>0.53967642305132735</c:v>
                </c:pt>
                <c:pt idx="404">
                  <c:v>0.54022066552486636</c:v>
                </c:pt>
                <c:pt idx="405">
                  <c:v>0.54072505767719059</c:v>
                </c:pt>
                <c:pt idx="406">
                  <c:v>0.54124071925307693</c:v>
                </c:pt>
                <c:pt idx="407">
                  <c:v>0.54177165855395826</c:v>
                </c:pt>
                <c:pt idx="408">
                  <c:v>0.54227517954792848</c:v>
                </c:pt>
                <c:pt idx="409">
                  <c:v>0.54276393208115215</c:v>
                </c:pt>
                <c:pt idx="410">
                  <c:v>0.54326170212500713</c:v>
                </c:pt>
                <c:pt idx="411">
                  <c:v>0.54373208924812866</c:v>
                </c:pt>
                <c:pt idx="412">
                  <c:v>0.54418662697953224</c:v>
                </c:pt>
                <c:pt idx="413">
                  <c:v>0.54467201754629557</c:v>
                </c:pt>
                <c:pt idx="414">
                  <c:v>0.54513161307767366</c:v>
                </c:pt>
                <c:pt idx="415">
                  <c:v>0.5455748649714014</c:v>
                </c:pt>
                <c:pt idx="416">
                  <c:v>0.54604312780996078</c:v>
                </c:pt>
                <c:pt idx="417">
                  <c:v>0.54649322154874536</c:v>
                </c:pt>
                <c:pt idx="418">
                  <c:v>0.5469569865104148</c:v>
                </c:pt>
                <c:pt idx="419">
                  <c:v>0.5474016222676531</c:v>
                </c:pt>
                <c:pt idx="420">
                  <c:v>0.54776260365418561</c:v>
                </c:pt>
                <c:pt idx="421">
                  <c:v>0.54817043107708796</c:v>
                </c:pt>
                <c:pt idx="422">
                  <c:v>0.54857747485509023</c:v>
                </c:pt>
                <c:pt idx="423">
                  <c:v>0.54897504638669881</c:v>
                </c:pt>
                <c:pt idx="424">
                  <c:v>0.54940603543379174</c:v>
                </c:pt>
                <c:pt idx="425">
                  <c:v>0.54982472534152738</c:v>
                </c:pt>
                <c:pt idx="426">
                  <c:v>0.55016208975013214</c:v>
                </c:pt>
                <c:pt idx="427">
                  <c:v>0.55053102990248648</c:v>
                </c:pt>
                <c:pt idx="428">
                  <c:v>0.55092526931757213</c:v>
                </c:pt>
                <c:pt idx="429">
                  <c:v>0.55128530075024729</c:v>
                </c:pt>
                <c:pt idx="430">
                  <c:v>0.55163057992080067</c:v>
                </c:pt>
                <c:pt idx="431">
                  <c:v>0.55192597760150031</c:v>
                </c:pt>
                <c:pt idx="432">
                  <c:v>0.5522539389033182</c:v>
                </c:pt>
                <c:pt idx="433">
                  <c:v>0.55260606758842457</c:v>
                </c:pt>
                <c:pt idx="434">
                  <c:v>0.55293998970483671</c:v>
                </c:pt>
                <c:pt idx="435">
                  <c:v>0.55327200462177928</c:v>
                </c:pt>
                <c:pt idx="436">
                  <c:v>0.55360883165765384</c:v>
                </c:pt>
                <c:pt idx="437">
                  <c:v>0.553919770207979</c:v>
                </c:pt>
                <c:pt idx="438">
                  <c:v>0.55421721938899982</c:v>
                </c:pt>
                <c:pt idx="439">
                  <c:v>0.55451361127963028</c:v>
                </c:pt>
                <c:pt idx="440">
                  <c:v>0.55481903368695284</c:v>
                </c:pt>
                <c:pt idx="441">
                  <c:v>0.5551078612751249</c:v>
                </c:pt>
                <c:pt idx="442">
                  <c:v>0.55534466920534653</c:v>
                </c:pt>
                <c:pt idx="443">
                  <c:v>0.55562238754507121</c:v>
                </c:pt>
                <c:pt idx="444">
                  <c:v>0.55592723373065656</c:v>
                </c:pt>
                <c:pt idx="445">
                  <c:v>0.5561956794468691</c:v>
                </c:pt>
                <c:pt idx="446">
                  <c:v>0.55640909762760893</c:v>
                </c:pt>
                <c:pt idx="447">
                  <c:v>0.55665932293236564</c:v>
                </c:pt>
                <c:pt idx="448">
                  <c:v>0.55693520422974163</c:v>
                </c:pt>
                <c:pt idx="449">
                  <c:v>0.55711668645794499</c:v>
                </c:pt>
                <c:pt idx="450">
                  <c:v>0.55729277465841898</c:v>
                </c:pt>
                <c:pt idx="451">
                  <c:v>0.55751749065144451</c:v>
                </c:pt>
                <c:pt idx="452">
                  <c:v>0.55778371602186361</c:v>
                </c:pt>
                <c:pt idx="453">
                  <c:v>0.55802434530095246</c:v>
                </c:pt>
                <c:pt idx="454">
                  <c:v>0.55821499111945638</c:v>
                </c:pt>
                <c:pt idx="455">
                  <c:v>0.55840108568337588</c:v>
                </c:pt>
                <c:pt idx="456">
                  <c:v>0.55862482495821275</c:v>
                </c:pt>
                <c:pt idx="457">
                  <c:v>0.55885319962987801</c:v>
                </c:pt>
                <c:pt idx="458">
                  <c:v>0.55905876578339797</c:v>
                </c:pt>
                <c:pt idx="459">
                  <c:v>0.5592489645730101</c:v>
                </c:pt>
                <c:pt idx="460">
                  <c:v>0.55941358283268716</c:v>
                </c:pt>
                <c:pt idx="461">
                  <c:v>0.55958334594291459</c:v>
                </c:pt>
                <c:pt idx="462">
                  <c:v>0.55980555268261789</c:v>
                </c:pt>
                <c:pt idx="463">
                  <c:v>0.55998144325608923</c:v>
                </c:pt>
                <c:pt idx="464">
                  <c:v>0.5601232342023087</c:v>
                </c:pt>
                <c:pt idx="465">
                  <c:v>0.56029460922780316</c:v>
                </c:pt>
                <c:pt idx="466">
                  <c:v>0.5604683849883324</c:v>
                </c:pt>
                <c:pt idx="467">
                  <c:v>0.56055811521234633</c:v>
                </c:pt>
                <c:pt idx="468">
                  <c:v>0.56069968395292025</c:v>
                </c:pt>
                <c:pt idx="469">
                  <c:v>0.5608833374506127</c:v>
                </c:pt>
                <c:pt idx="470">
                  <c:v>0.56099184788801815</c:v>
                </c:pt>
                <c:pt idx="471">
                  <c:v>0.56112790793843492</c:v>
                </c:pt>
                <c:pt idx="472">
                  <c:v>0.56130879307437465</c:v>
                </c:pt>
                <c:pt idx="473">
                  <c:v>0.56145581682544721</c:v>
                </c:pt>
                <c:pt idx="474">
                  <c:v>0.56154849190783873</c:v>
                </c:pt>
                <c:pt idx="475">
                  <c:v>0.5616538838476216</c:v>
                </c:pt>
                <c:pt idx="476">
                  <c:v>0.56174320425071456</c:v>
                </c:pt>
                <c:pt idx="477">
                  <c:v>0.56186564410342732</c:v>
                </c:pt>
                <c:pt idx="478">
                  <c:v>0.56203096995764656</c:v>
                </c:pt>
                <c:pt idx="479">
                  <c:v>0.56219592063330215</c:v>
                </c:pt>
                <c:pt idx="480">
                  <c:v>0.5623476732435696</c:v>
                </c:pt>
                <c:pt idx="481">
                  <c:v>0.56249154318942141</c:v>
                </c:pt>
                <c:pt idx="482">
                  <c:v>0.56255345991620564</c:v>
                </c:pt>
                <c:pt idx="483">
                  <c:v>0.56260084350878792</c:v>
                </c:pt>
                <c:pt idx="484">
                  <c:v>0.56270580265228964</c:v>
                </c:pt>
                <c:pt idx="485">
                  <c:v>0.56282620799074745</c:v>
                </c:pt>
                <c:pt idx="486">
                  <c:v>0.56293526184154608</c:v>
                </c:pt>
                <c:pt idx="487">
                  <c:v>0.56303569330707137</c:v>
                </c:pt>
                <c:pt idx="488">
                  <c:v>0.56315354217435232</c:v>
                </c:pt>
                <c:pt idx="489">
                  <c:v>0.56326869182048533</c:v>
                </c:pt>
                <c:pt idx="490">
                  <c:v>0.56338092861198741</c:v>
                </c:pt>
                <c:pt idx="491">
                  <c:v>0.56347978730654935</c:v>
                </c:pt>
                <c:pt idx="492">
                  <c:v>0.56354017024207781</c:v>
                </c:pt>
                <c:pt idx="493">
                  <c:v>0.56360209651462012</c:v>
                </c:pt>
                <c:pt idx="494">
                  <c:v>0.56367660608789816</c:v>
                </c:pt>
                <c:pt idx="495">
                  <c:v>0.56374246597778788</c:v>
                </c:pt>
                <c:pt idx="496">
                  <c:v>0.56382546783834375</c:v>
                </c:pt>
                <c:pt idx="497">
                  <c:v>0.56393561511142976</c:v>
                </c:pt>
                <c:pt idx="498">
                  <c:v>0.56402461812357507</c:v>
                </c:pt>
                <c:pt idx="499">
                  <c:v>0.56410212731517839</c:v>
                </c:pt>
                <c:pt idx="500">
                  <c:v>0.56411214353979444</c:v>
                </c:pt>
                <c:pt idx="501">
                  <c:v>0.56421064672456056</c:v>
                </c:pt>
                <c:pt idx="502">
                  <c:v>0.56435164513395053</c:v>
                </c:pt>
                <c:pt idx="503">
                  <c:v>0.56446037644347002</c:v>
                </c:pt>
                <c:pt idx="504">
                  <c:v>0.56457014393073679</c:v>
                </c:pt>
                <c:pt idx="505">
                  <c:v>0.5646850415330662</c:v>
                </c:pt>
                <c:pt idx="506">
                  <c:v>0.56478465241384013</c:v>
                </c:pt>
                <c:pt idx="507">
                  <c:v>0.56482614444394175</c:v>
                </c:pt>
                <c:pt idx="508">
                  <c:v>0.56492273921622083</c:v>
                </c:pt>
                <c:pt idx="509">
                  <c:v>0.56500251303620652</c:v>
                </c:pt>
                <c:pt idx="510">
                  <c:v>0.56504683537110734</c:v>
                </c:pt>
                <c:pt idx="511">
                  <c:v>0.56512358681856323</c:v>
                </c:pt>
                <c:pt idx="512">
                  <c:v>0.56522275376215669</c:v>
                </c:pt>
                <c:pt idx="513">
                  <c:v>0.56537833913941649</c:v>
                </c:pt>
                <c:pt idx="514">
                  <c:v>0.56550961293147484</c:v>
                </c:pt>
                <c:pt idx="515">
                  <c:v>0.5656037098401272</c:v>
                </c:pt>
                <c:pt idx="516">
                  <c:v>0.56565341860750451</c:v>
                </c:pt>
                <c:pt idx="517">
                  <c:v>0.56570851272685396</c:v>
                </c:pt>
                <c:pt idx="518">
                  <c:v>0.5658353234298712</c:v>
                </c:pt>
                <c:pt idx="519">
                  <c:v>0.5659404574359298</c:v>
                </c:pt>
                <c:pt idx="520">
                  <c:v>0.56605929995602278</c:v>
                </c:pt>
                <c:pt idx="521">
                  <c:v>0.56624204948569146</c:v>
                </c:pt>
                <c:pt idx="522">
                  <c:v>0.56629629499488243</c:v>
                </c:pt>
                <c:pt idx="523">
                  <c:v>0.56633406114735718</c:v>
                </c:pt>
                <c:pt idx="524">
                  <c:v>0.56652789108584622</c:v>
                </c:pt>
                <c:pt idx="525">
                  <c:v>0.56659573884629888</c:v>
                </c:pt>
                <c:pt idx="526">
                  <c:v>0.56664622123942132</c:v>
                </c:pt>
                <c:pt idx="527">
                  <c:v>0.56677183982589663</c:v>
                </c:pt>
                <c:pt idx="528">
                  <c:v>0.56688334362951931</c:v>
                </c:pt>
                <c:pt idx="529">
                  <c:v>0.56701991408124541</c:v>
                </c:pt>
                <c:pt idx="530">
                  <c:v>0.56720580866689008</c:v>
                </c:pt>
                <c:pt idx="531">
                  <c:v>0.56732022443792607</c:v>
                </c:pt>
                <c:pt idx="532">
                  <c:v>0.56736915176754865</c:v>
                </c:pt>
                <c:pt idx="533">
                  <c:v>0.56742643623449396</c:v>
                </c:pt>
                <c:pt idx="534">
                  <c:v>0.56757092819224664</c:v>
                </c:pt>
                <c:pt idx="535">
                  <c:v>0.56774538032086941</c:v>
                </c:pt>
                <c:pt idx="536">
                  <c:v>0.56792442492957906</c:v>
                </c:pt>
                <c:pt idx="537">
                  <c:v>0.56803980267631549</c:v>
                </c:pt>
                <c:pt idx="538">
                  <c:v>0.56810638884652831</c:v>
                </c:pt>
                <c:pt idx="539">
                  <c:v>0.56827530312381846</c:v>
                </c:pt>
                <c:pt idx="540">
                  <c:v>0.56843073503445773</c:v>
                </c:pt>
                <c:pt idx="541">
                  <c:v>0.56859129300732725</c:v>
                </c:pt>
                <c:pt idx="542">
                  <c:v>0.56875918981080409</c:v>
                </c:pt>
                <c:pt idx="543">
                  <c:v>0.56891836562676767</c:v>
                </c:pt>
                <c:pt idx="544">
                  <c:v>0.56903968904210467</c:v>
                </c:pt>
                <c:pt idx="545">
                  <c:v>0.56912794467062167</c:v>
                </c:pt>
                <c:pt idx="546">
                  <c:v>0.56929575198260707</c:v>
                </c:pt>
                <c:pt idx="547">
                  <c:v>0.569473724816283</c:v>
                </c:pt>
                <c:pt idx="548">
                  <c:v>0.56968424104623028</c:v>
                </c:pt>
                <c:pt idx="549">
                  <c:v>0.56991417285278001</c:v>
                </c:pt>
                <c:pt idx="550">
                  <c:v>0.57008978300374702</c:v>
                </c:pt>
                <c:pt idx="551">
                  <c:v>0.57018044155590697</c:v>
                </c:pt>
                <c:pt idx="552">
                  <c:v>0.57034899837742881</c:v>
                </c:pt>
                <c:pt idx="553">
                  <c:v>0.57054830179414651</c:v>
                </c:pt>
                <c:pt idx="554">
                  <c:v>0.57071322091684207</c:v>
                </c:pt>
                <c:pt idx="555">
                  <c:v>0.57089169595074929</c:v>
                </c:pt>
                <c:pt idx="556">
                  <c:v>0.5710870171194683</c:v>
                </c:pt>
                <c:pt idx="557">
                  <c:v>0.57122845055616089</c:v>
                </c:pt>
                <c:pt idx="558">
                  <c:v>0.57142473162752705</c:v>
                </c:pt>
                <c:pt idx="559">
                  <c:v>0.5717054192980161</c:v>
                </c:pt>
                <c:pt idx="560">
                  <c:v>0.57183739020798086</c:v>
                </c:pt>
                <c:pt idx="561">
                  <c:v>0.57194574790554487</c:v>
                </c:pt>
                <c:pt idx="562">
                  <c:v>0.57219114119246373</c:v>
                </c:pt>
                <c:pt idx="563">
                  <c:v>0.57240769913849965</c:v>
                </c:pt>
                <c:pt idx="564">
                  <c:v>0.57257307823000536</c:v>
                </c:pt>
                <c:pt idx="565">
                  <c:v>0.57273950432988341</c:v>
                </c:pt>
                <c:pt idx="566">
                  <c:v>0.57293104282663443</c:v>
                </c:pt>
                <c:pt idx="567">
                  <c:v>0.57314748530765292</c:v>
                </c:pt>
                <c:pt idx="568">
                  <c:v>0.57337413382554014</c:v>
                </c:pt>
                <c:pt idx="569">
                  <c:v>0.57359901061773799</c:v>
                </c:pt>
                <c:pt idx="570">
                  <c:v>0.57380113019880652</c:v>
                </c:pt>
                <c:pt idx="571">
                  <c:v>0.57396359087370463</c:v>
                </c:pt>
                <c:pt idx="572">
                  <c:v>0.57413371563121585</c:v>
                </c:pt>
                <c:pt idx="573">
                  <c:v>0.57444451971884158</c:v>
                </c:pt>
                <c:pt idx="574">
                  <c:v>0.57472702143075727</c:v>
                </c:pt>
                <c:pt idx="575">
                  <c:v>0.5749386602051475</c:v>
                </c:pt>
                <c:pt idx="576">
                  <c:v>0.57511821147505204</c:v>
                </c:pt>
                <c:pt idx="577">
                  <c:v>0.57534635221873676</c:v>
                </c:pt>
                <c:pt idx="578">
                  <c:v>0.57546426741638568</c:v>
                </c:pt>
                <c:pt idx="579">
                  <c:v>0.57564080136957674</c:v>
                </c:pt>
                <c:pt idx="580">
                  <c:v>0.57596543804307043</c:v>
                </c:pt>
                <c:pt idx="581">
                  <c:v>0.57621276832677226</c:v>
                </c:pt>
                <c:pt idx="582">
                  <c:v>0.57643588733150741</c:v>
                </c:pt>
                <c:pt idx="583">
                  <c:v>0.57665765869664076</c:v>
                </c:pt>
                <c:pt idx="584">
                  <c:v>0.57684802668444046</c:v>
                </c:pt>
                <c:pt idx="585">
                  <c:v>0.57705936713814177</c:v>
                </c:pt>
                <c:pt idx="586">
                  <c:v>0.57731908590008552</c:v>
                </c:pt>
                <c:pt idx="587">
                  <c:v>0.57755652312942418</c:v>
                </c:pt>
                <c:pt idx="588">
                  <c:v>0.5777174866375473</c:v>
                </c:pt>
                <c:pt idx="589">
                  <c:v>0.57790638060114385</c:v>
                </c:pt>
                <c:pt idx="590">
                  <c:v>0.57812897828760645</c:v>
                </c:pt>
                <c:pt idx="591">
                  <c:v>0.57837397134825153</c:v>
                </c:pt>
                <c:pt idx="592">
                  <c:v>0.57854806349277843</c:v>
                </c:pt>
                <c:pt idx="593">
                  <c:v>0.57868530196686196</c:v>
                </c:pt>
                <c:pt idx="594">
                  <c:v>0.57892193077190346</c:v>
                </c:pt>
                <c:pt idx="595">
                  <c:v>0.57912862555531408</c:v>
                </c:pt>
                <c:pt idx="596">
                  <c:v>0.57931524972110082</c:v>
                </c:pt>
                <c:pt idx="597">
                  <c:v>0.57951543684869422</c:v>
                </c:pt>
                <c:pt idx="598">
                  <c:v>0.57980842837955704</c:v>
                </c:pt>
                <c:pt idx="599">
                  <c:v>0.57997094899572821</c:v>
                </c:pt>
                <c:pt idx="600">
                  <c:v>0.58018279140854967</c:v>
                </c:pt>
                <c:pt idx="601">
                  <c:v>0.58053645901578244</c:v>
                </c:pt>
                <c:pt idx="602">
                  <c:v>0.58082756250099654</c:v>
                </c:pt>
                <c:pt idx="603">
                  <c:v>0.58096983571618344</c:v>
                </c:pt>
                <c:pt idx="604">
                  <c:v>0.58108933191856316</c:v>
                </c:pt>
                <c:pt idx="605">
                  <c:v>0.58125329828622951</c:v>
                </c:pt>
                <c:pt idx="606">
                  <c:v>0.58148815960926192</c:v>
                </c:pt>
                <c:pt idx="607">
                  <c:v>0.58169869855553491</c:v>
                </c:pt>
                <c:pt idx="608">
                  <c:v>0.58190861421453521</c:v>
                </c:pt>
                <c:pt idx="609">
                  <c:v>0.58209312597429941</c:v>
                </c:pt>
                <c:pt idx="610">
                  <c:v>0.58233398023186522</c:v>
                </c:pt>
                <c:pt idx="611">
                  <c:v>0.58257837063299289</c:v>
                </c:pt>
                <c:pt idx="612">
                  <c:v>0.58280696899275819</c:v>
                </c:pt>
                <c:pt idx="613">
                  <c:v>0.58308339237605467</c:v>
                </c:pt>
                <c:pt idx="614">
                  <c:v>0.58325489787606111</c:v>
                </c:pt>
                <c:pt idx="615">
                  <c:v>0.58346613700427685</c:v>
                </c:pt>
                <c:pt idx="616">
                  <c:v>0.58370720703154422</c:v>
                </c:pt>
                <c:pt idx="617">
                  <c:v>0.58409931218281641</c:v>
                </c:pt>
                <c:pt idx="618">
                  <c:v>0.58436723531842472</c:v>
                </c:pt>
                <c:pt idx="619">
                  <c:v>0.58452809558028496</c:v>
                </c:pt>
                <c:pt idx="620">
                  <c:v>0.58480736639604425</c:v>
                </c:pt>
                <c:pt idx="621">
                  <c:v>0.58512668595882944</c:v>
                </c:pt>
                <c:pt idx="622">
                  <c:v>0.5854789633347105</c:v>
                </c:pt>
                <c:pt idx="623">
                  <c:v>0.58576816061235693</c:v>
                </c:pt>
                <c:pt idx="624">
                  <c:v>0.58601772697466059</c:v>
                </c:pt>
                <c:pt idx="625">
                  <c:v>0.58646210470598004</c:v>
                </c:pt>
                <c:pt idx="626">
                  <c:v>0.58672336084179877</c:v>
                </c:pt>
                <c:pt idx="627">
                  <c:v>0.58693690241501184</c:v>
                </c:pt>
                <c:pt idx="628">
                  <c:v>0.5873044160648585</c:v>
                </c:pt>
                <c:pt idx="629">
                  <c:v>0.58755219495981137</c:v>
                </c:pt>
                <c:pt idx="630">
                  <c:v>0.5878272094246918</c:v>
                </c:pt>
                <c:pt idx="631">
                  <c:v>0.58818429190204524</c:v>
                </c:pt>
                <c:pt idx="632">
                  <c:v>0.58849176034047901</c:v>
                </c:pt>
                <c:pt idx="633">
                  <c:v>0.58879451376437419</c:v>
                </c:pt>
                <c:pt idx="634">
                  <c:v>0.58906980181888235</c:v>
                </c:pt>
                <c:pt idx="635">
                  <c:v>0.58935255067790437</c:v>
                </c:pt>
                <c:pt idx="636">
                  <c:v>0.58961027282164558</c:v>
                </c:pt>
                <c:pt idx="637">
                  <c:v>0.58979542410248575</c:v>
                </c:pt>
                <c:pt idx="638">
                  <c:v>0.58994007640060797</c:v>
                </c:pt>
                <c:pt idx="639">
                  <c:v>0.590216820242212</c:v>
                </c:pt>
                <c:pt idx="640">
                  <c:v>0.59055211616793157</c:v>
                </c:pt>
                <c:pt idx="641">
                  <c:v>0.59077979101397016</c:v>
                </c:pt>
                <c:pt idx="642">
                  <c:v>0.59098003416445299</c:v>
                </c:pt>
                <c:pt idx="643">
                  <c:v>0.59130275077454253</c:v>
                </c:pt>
                <c:pt idx="644">
                  <c:v>0.59146443300411322</c:v>
                </c:pt>
                <c:pt idx="645">
                  <c:v>0.59165175455662589</c:v>
                </c:pt>
                <c:pt idx="646">
                  <c:v>0.59194667714366</c:v>
                </c:pt>
                <c:pt idx="647">
                  <c:v>0.59207332681205094</c:v>
                </c:pt>
                <c:pt idx="648">
                  <c:v>0.59231200421293739</c:v>
                </c:pt>
                <c:pt idx="649">
                  <c:v>0.59266344939624438</c:v>
                </c:pt>
                <c:pt idx="650">
                  <c:v>0.59295103584507414</c:v>
                </c:pt>
                <c:pt idx="651">
                  <c:v>0.59299759483113856</c:v>
                </c:pt>
                <c:pt idx="652">
                  <c:v>0.59328288472818691</c:v>
                </c:pt>
                <c:pt idx="653">
                  <c:v>0.59352016353015968</c:v>
                </c:pt>
                <c:pt idx="654">
                  <c:v>0.59376175684285226</c:v>
                </c:pt>
                <c:pt idx="655">
                  <c:v>0.59396935777904247</c:v>
                </c:pt>
                <c:pt idx="656">
                  <c:v>0.59410534285630212</c:v>
                </c:pt>
                <c:pt idx="657">
                  <c:v>0.59430180481138295</c:v>
                </c:pt>
                <c:pt idx="658">
                  <c:v>0.59459816745449678</c:v>
                </c:pt>
                <c:pt idx="659">
                  <c:v>0.59491358552899343</c:v>
                </c:pt>
                <c:pt idx="660">
                  <c:v>0.59522540646481392</c:v>
                </c:pt>
                <c:pt idx="661">
                  <c:v>0.59551400713534308</c:v>
                </c:pt>
                <c:pt idx="662">
                  <c:v>0.59569683137497476</c:v>
                </c:pt>
                <c:pt idx="663">
                  <c:v>0.59589967329955817</c:v>
                </c:pt>
                <c:pt idx="664">
                  <c:v>0.59614301567303629</c:v>
                </c:pt>
                <c:pt idx="665">
                  <c:v>0.59645705281228523</c:v>
                </c:pt>
                <c:pt idx="666">
                  <c:v>0.59668077131131492</c:v>
                </c:pt>
                <c:pt idx="667">
                  <c:v>0.59675522435565431</c:v>
                </c:pt>
                <c:pt idx="668">
                  <c:v>0.59703026820109117</c:v>
                </c:pt>
                <c:pt idx="669">
                  <c:v>0.59728675852016755</c:v>
                </c:pt>
                <c:pt idx="670">
                  <c:v>0.59765077880878759</c:v>
                </c:pt>
                <c:pt idx="671">
                  <c:v>0.59802920538212978</c:v>
                </c:pt>
                <c:pt idx="672">
                  <c:v>0.59851065285081273</c:v>
                </c:pt>
                <c:pt idx="673">
                  <c:v>0.59882575494137258</c:v>
                </c:pt>
                <c:pt idx="674">
                  <c:v>0.59889944136423567</c:v>
                </c:pt>
                <c:pt idx="675">
                  <c:v>0.59908081868076524</c:v>
                </c:pt>
                <c:pt idx="676">
                  <c:v>0.59939950470593328</c:v>
                </c:pt>
                <c:pt idx="677">
                  <c:v>0.59974592388111914</c:v>
                </c:pt>
                <c:pt idx="678">
                  <c:v>0.60017611308416186</c:v>
                </c:pt>
                <c:pt idx="679">
                  <c:v>0.60050096754021387</c:v>
                </c:pt>
                <c:pt idx="680">
                  <c:v>0.60079463424723523</c:v>
                </c:pt>
                <c:pt idx="681">
                  <c:v>0.60097866460987759</c:v>
                </c:pt>
                <c:pt idx="682">
                  <c:v>0.60123121783478328</c:v>
                </c:pt>
                <c:pt idx="683">
                  <c:v>0.60147317577557813</c:v>
                </c:pt>
                <c:pt idx="684">
                  <c:v>0.6017122288440514</c:v>
                </c:pt>
                <c:pt idx="685">
                  <c:v>0.60197621312237815</c:v>
                </c:pt>
                <c:pt idx="686">
                  <c:v>0.60223132094115073</c:v>
                </c:pt>
                <c:pt idx="687">
                  <c:v>0.60253610079994191</c:v>
                </c:pt>
                <c:pt idx="688">
                  <c:v>0.60285522106568135</c:v>
                </c:pt>
                <c:pt idx="689">
                  <c:v>0.60312712673758218</c:v>
                </c:pt>
                <c:pt idx="690">
                  <c:v>0.60339120683924186</c:v>
                </c:pt>
                <c:pt idx="691">
                  <c:v>0.60363561040281277</c:v>
                </c:pt>
                <c:pt idx="692">
                  <c:v>0.60389410493077167</c:v>
                </c:pt>
                <c:pt idx="693">
                  <c:v>0.60412985981400613</c:v>
                </c:pt>
                <c:pt idx="694">
                  <c:v>0.60443767799920878</c:v>
                </c:pt>
                <c:pt idx="695">
                  <c:v>0.60467890895043863</c:v>
                </c:pt>
                <c:pt idx="696">
                  <c:v>0.60485753302914547</c:v>
                </c:pt>
                <c:pt idx="697">
                  <c:v>0.6050644407261262</c:v>
                </c:pt>
                <c:pt idx="698">
                  <c:v>0.60532241439733103</c:v>
                </c:pt>
                <c:pt idx="699">
                  <c:v>0.60559080883358662</c:v>
                </c:pt>
                <c:pt idx="700">
                  <c:v>0.60592963234581054</c:v>
                </c:pt>
                <c:pt idx="701">
                  <c:v>0.60629027391148915</c:v>
                </c:pt>
                <c:pt idx="702">
                  <c:v>0.60659416716654968</c:v>
                </c:pt>
                <c:pt idx="703">
                  <c:v>0.60685222829856755</c:v>
                </c:pt>
                <c:pt idx="704">
                  <c:v>0.60707718037391734</c:v>
                </c:pt>
                <c:pt idx="705">
                  <c:v>0.60731834895239756</c:v>
                </c:pt>
                <c:pt idx="706">
                  <c:v>0.6075238696852171</c:v>
                </c:pt>
                <c:pt idx="707">
                  <c:v>0.60777997191366517</c:v>
                </c:pt>
                <c:pt idx="708">
                  <c:v>0.60805918505120804</c:v>
                </c:pt>
                <c:pt idx="709">
                  <c:v>0.6083662766335024</c:v>
                </c:pt>
                <c:pt idx="710">
                  <c:v>0.60868362274755483</c:v>
                </c:pt>
                <c:pt idx="711">
                  <c:v>0.60891219080489478</c:v>
                </c:pt>
                <c:pt idx="712">
                  <c:v>0.60913023474076822</c:v>
                </c:pt>
                <c:pt idx="713">
                  <c:v>0.60931516417541487</c:v>
                </c:pt>
                <c:pt idx="714">
                  <c:v>0.60950684570830493</c:v>
                </c:pt>
                <c:pt idx="715">
                  <c:v>0.60972619821956453</c:v>
                </c:pt>
                <c:pt idx="716">
                  <c:v>0.60988620843792818</c:v>
                </c:pt>
                <c:pt idx="717">
                  <c:v>0.61009778916341784</c:v>
                </c:pt>
                <c:pt idx="718">
                  <c:v>0.61031428539967802</c:v>
                </c:pt>
                <c:pt idx="719">
                  <c:v>0.61050022100520962</c:v>
                </c:pt>
                <c:pt idx="720">
                  <c:v>0.61073345118168132</c:v>
                </c:pt>
                <c:pt idx="721">
                  <c:v>0.61097970678254654</c:v>
                </c:pt>
                <c:pt idx="722">
                  <c:v>0.61122752221266596</c:v>
                </c:pt>
                <c:pt idx="723">
                  <c:v>0.61148914823764056</c:v>
                </c:pt>
                <c:pt idx="724">
                  <c:v>0.61174054214553009</c:v>
                </c:pt>
                <c:pt idx="725">
                  <c:v>0.61198234577409327</c:v>
                </c:pt>
                <c:pt idx="726">
                  <c:v>0.6122353201181514</c:v>
                </c:pt>
                <c:pt idx="727">
                  <c:v>0.61248244552442843</c:v>
                </c:pt>
                <c:pt idx="728">
                  <c:v>0.61276965415291973</c:v>
                </c:pt>
                <c:pt idx="729">
                  <c:v>0.61303657316405202</c:v>
                </c:pt>
                <c:pt idx="730">
                  <c:v>0.61330497477286727</c:v>
                </c:pt>
                <c:pt idx="731">
                  <c:v>0.61358866419903479</c:v>
                </c:pt>
                <c:pt idx="732">
                  <c:v>0.61383417880638824</c:v>
                </c:pt>
                <c:pt idx="733">
                  <c:v>0.61408539245901828</c:v>
                </c:pt>
                <c:pt idx="734">
                  <c:v>0.61430070709366336</c:v>
                </c:pt>
                <c:pt idx="735">
                  <c:v>0.61460714949730699</c:v>
                </c:pt>
                <c:pt idx="736">
                  <c:v>0.61485185670395825</c:v>
                </c:pt>
                <c:pt idx="737">
                  <c:v>0.61509488586166949</c:v>
                </c:pt>
                <c:pt idx="738">
                  <c:v>0.61547073077569792</c:v>
                </c:pt>
                <c:pt idx="739">
                  <c:v>0.61573488553480404</c:v>
                </c:pt>
                <c:pt idx="740">
                  <c:v>0.61598950766983274</c:v>
                </c:pt>
                <c:pt idx="741">
                  <c:v>0.61627778301792058</c:v>
                </c:pt>
                <c:pt idx="742">
                  <c:v>0.61650138682995248</c:v>
                </c:pt>
                <c:pt idx="743">
                  <c:v>0.61675564166143582</c:v>
                </c:pt>
                <c:pt idx="744">
                  <c:v>0.61708296519624684</c:v>
                </c:pt>
                <c:pt idx="745">
                  <c:v>0.61740239536379338</c:v>
                </c:pt>
                <c:pt idx="746">
                  <c:v>0.61770989825439571</c:v>
                </c:pt>
                <c:pt idx="747">
                  <c:v>0.61802266580256682</c:v>
                </c:pt>
                <c:pt idx="748">
                  <c:v>0.61834531868329357</c:v>
                </c:pt>
                <c:pt idx="749">
                  <c:v>0.61860570386673552</c:v>
                </c:pt>
                <c:pt idx="750">
                  <c:v>0.61891046964242369</c:v>
                </c:pt>
                <c:pt idx="751">
                  <c:v>0.61926569870135284</c:v>
                </c:pt>
                <c:pt idx="752">
                  <c:v>0.61956208918476841</c:v>
                </c:pt>
                <c:pt idx="753">
                  <c:v>0.61990966011118287</c:v>
                </c:pt>
                <c:pt idx="754">
                  <c:v>0.62027143372389382</c:v>
                </c:pt>
                <c:pt idx="755">
                  <c:v>0.62057135335001834</c:v>
                </c:pt>
                <c:pt idx="756">
                  <c:v>0.62085775527402964</c:v>
                </c:pt>
                <c:pt idx="757">
                  <c:v>0.62107917506758759</c:v>
                </c:pt>
                <c:pt idx="758">
                  <c:v>0.62135131832497026</c:v>
                </c:pt>
                <c:pt idx="759">
                  <c:v>0.62158582860839939</c:v>
                </c:pt>
                <c:pt idx="760">
                  <c:v>0.62190226822736661</c:v>
                </c:pt>
                <c:pt idx="761">
                  <c:v>0.62221898973476508</c:v>
                </c:pt>
                <c:pt idx="762">
                  <c:v>0.6226146923909831</c:v>
                </c:pt>
                <c:pt idx="763">
                  <c:v>0.62298650792994381</c:v>
                </c:pt>
                <c:pt idx="764">
                  <c:v>0.62329369151274727</c:v>
                </c:pt>
                <c:pt idx="765">
                  <c:v>0.62358868942892132</c:v>
                </c:pt>
                <c:pt idx="766">
                  <c:v>0.62383615001713488</c:v>
                </c:pt>
                <c:pt idx="767">
                  <c:v>0.62405686040457231</c:v>
                </c:pt>
                <c:pt idx="768">
                  <c:v>0.62430159809614649</c:v>
                </c:pt>
                <c:pt idx="769">
                  <c:v>0.62451360064866568</c:v>
                </c:pt>
                <c:pt idx="770">
                  <c:v>0.62473509839502794</c:v>
                </c:pt>
                <c:pt idx="771">
                  <c:v>0.62498442585603131</c:v>
                </c:pt>
                <c:pt idx="772">
                  <c:v>0.62522742279777466</c:v>
                </c:pt>
                <c:pt idx="773">
                  <c:v>0.62546086614017915</c:v>
                </c:pt>
                <c:pt idx="774">
                  <c:v>0.62571982798002812</c:v>
                </c:pt>
                <c:pt idx="775">
                  <c:v>0.62594424619461153</c:v>
                </c:pt>
                <c:pt idx="776">
                  <c:v>0.62612507252842253</c:v>
                </c:pt>
                <c:pt idx="777">
                  <c:v>0.62636163912403908</c:v>
                </c:pt>
                <c:pt idx="778">
                  <c:v>0.62656423004783213</c:v>
                </c:pt>
                <c:pt idx="779">
                  <c:v>0.62674065177380489</c:v>
                </c:pt>
                <c:pt idx="780">
                  <c:v>0.62693324452884358</c:v>
                </c:pt>
                <c:pt idx="781">
                  <c:v>0.62708826303721577</c:v>
                </c:pt>
                <c:pt idx="782">
                  <c:v>0.62724760658785239</c:v>
                </c:pt>
                <c:pt idx="783">
                  <c:v>0.62743383417262122</c:v>
                </c:pt>
                <c:pt idx="784">
                  <c:v>0.62757607735422305</c:v>
                </c:pt>
                <c:pt idx="785">
                  <c:v>0.62774138579676964</c:v>
                </c:pt>
                <c:pt idx="786">
                  <c:v>0.62790758386001666</c:v>
                </c:pt>
                <c:pt idx="787">
                  <c:v>0.62804551622282578</c:v>
                </c:pt>
                <c:pt idx="788">
                  <c:v>0.62822850145397535</c:v>
                </c:pt>
                <c:pt idx="789">
                  <c:v>0.62839248625027688</c:v>
                </c:pt>
                <c:pt idx="790">
                  <c:v>0.62855083460344408</c:v>
                </c:pt>
                <c:pt idx="791">
                  <c:v>0.62870495123957948</c:v>
                </c:pt>
                <c:pt idx="792">
                  <c:v>0.62884085206767004</c:v>
                </c:pt>
                <c:pt idx="793">
                  <c:v>0.62893405584358497</c:v>
                </c:pt>
                <c:pt idx="794">
                  <c:v>0.62902877759512765</c:v>
                </c:pt>
                <c:pt idx="795">
                  <c:v>0.62918597150020061</c:v>
                </c:pt>
                <c:pt idx="796">
                  <c:v>0.62933479678399473</c:v>
                </c:pt>
                <c:pt idx="797">
                  <c:v>0.62948224457727797</c:v>
                </c:pt>
                <c:pt idx="798">
                  <c:v>0.62963537846858864</c:v>
                </c:pt>
                <c:pt idx="799">
                  <c:v>0.62976566572694193</c:v>
                </c:pt>
                <c:pt idx="800">
                  <c:v>0.62984250546127563</c:v>
                </c:pt>
                <c:pt idx="801">
                  <c:v>0.62996188218518911</c:v>
                </c:pt>
                <c:pt idx="802">
                  <c:v>0.63011754415685184</c:v>
                </c:pt>
                <c:pt idx="803">
                  <c:v>0.63027682224428927</c:v>
                </c:pt>
                <c:pt idx="804">
                  <c:v>0.6304797873573057</c:v>
                </c:pt>
                <c:pt idx="805">
                  <c:v>0.63068997805512306</c:v>
                </c:pt>
                <c:pt idx="806">
                  <c:v>0.63086891066189865</c:v>
                </c:pt>
                <c:pt idx="807">
                  <c:v>0.63106467667166843</c:v>
                </c:pt>
                <c:pt idx="808">
                  <c:v>0.63125793946113429</c:v>
                </c:pt>
                <c:pt idx="809">
                  <c:v>0.63144482512644606</c:v>
                </c:pt>
                <c:pt idx="810">
                  <c:v>0.63165052305250768</c:v>
                </c:pt>
                <c:pt idx="811">
                  <c:v>0.63185700548591506</c:v>
                </c:pt>
                <c:pt idx="812">
                  <c:v>0.63208757379322666</c:v>
                </c:pt>
                <c:pt idx="813">
                  <c:v>0.63236736976580299</c:v>
                </c:pt>
                <c:pt idx="814">
                  <c:v>0.63261138412030327</c:v>
                </c:pt>
                <c:pt idx="815">
                  <c:v>0.63285198920219876</c:v>
                </c:pt>
                <c:pt idx="816">
                  <c:v>0.63308246949113034</c:v>
                </c:pt>
                <c:pt idx="817">
                  <c:v>0.63328333406513038</c:v>
                </c:pt>
                <c:pt idx="818">
                  <c:v>0.63352049866471238</c:v>
                </c:pt>
                <c:pt idx="819">
                  <c:v>0.63377807102769701</c:v>
                </c:pt>
                <c:pt idx="820">
                  <c:v>0.6340421243224772</c:v>
                </c:pt>
                <c:pt idx="821">
                  <c:v>0.63428067903732932</c:v>
                </c:pt>
                <c:pt idx="822">
                  <c:v>0.63450122388884045</c:v>
                </c:pt>
                <c:pt idx="823">
                  <c:v>0.6347204184117734</c:v>
                </c:pt>
                <c:pt idx="824">
                  <c:v>0.63493169900501456</c:v>
                </c:pt>
                <c:pt idx="825">
                  <c:v>0.63515849658214718</c:v>
                </c:pt>
                <c:pt idx="826">
                  <c:v>0.63540489505188347</c:v>
                </c:pt>
                <c:pt idx="827">
                  <c:v>0.63563005542951589</c:v>
                </c:pt>
                <c:pt idx="828">
                  <c:v>0.6358396565884451</c:v>
                </c:pt>
                <c:pt idx="829">
                  <c:v>0.63604562419367872</c:v>
                </c:pt>
                <c:pt idx="830">
                  <c:v>0.63622449498834854</c:v>
                </c:pt>
                <c:pt idx="831">
                  <c:v>0.63639685932850909</c:v>
                </c:pt>
                <c:pt idx="832">
                  <c:v>0.6365991607288608</c:v>
                </c:pt>
                <c:pt idx="833">
                  <c:v>0.63681744147141373</c:v>
                </c:pt>
                <c:pt idx="834">
                  <c:v>0.63703233480644739</c:v>
                </c:pt>
                <c:pt idx="835">
                  <c:v>0.63726410811625656</c:v>
                </c:pt>
                <c:pt idx="836">
                  <c:v>0.6374697438026008</c:v>
                </c:pt>
                <c:pt idx="837">
                  <c:v>0.63767263908409166</c:v>
                </c:pt>
                <c:pt idx="838">
                  <c:v>0.6378753842435253</c:v>
                </c:pt>
                <c:pt idx="839">
                  <c:v>0.6380643853169633</c:v>
                </c:pt>
                <c:pt idx="840">
                  <c:v>0.63827507640240899</c:v>
                </c:pt>
                <c:pt idx="841">
                  <c:v>0.63848265261194348</c:v>
                </c:pt>
                <c:pt idx="842">
                  <c:v>0.63867054998605299</c:v>
                </c:pt>
                <c:pt idx="843">
                  <c:v>0.63887335498134146</c:v>
                </c:pt>
                <c:pt idx="844">
                  <c:v>0.63904029945916896</c:v>
                </c:pt>
                <c:pt idx="845">
                  <c:v>0.63919879162010684</c:v>
                </c:pt>
                <c:pt idx="846">
                  <c:v>0.63935801156651284</c:v>
                </c:pt>
                <c:pt idx="847">
                  <c:v>0.63955319244888642</c:v>
                </c:pt>
                <c:pt idx="848">
                  <c:v>0.63973060854188091</c:v>
                </c:pt>
                <c:pt idx="849">
                  <c:v>0.6398903131051823</c:v>
                </c:pt>
                <c:pt idx="850">
                  <c:v>0.64006515993705004</c:v>
                </c:pt>
                <c:pt idx="851">
                  <c:v>0.64021797936678537</c:v>
                </c:pt>
                <c:pt idx="852">
                  <c:v>0.64035799192214915</c:v>
                </c:pt>
                <c:pt idx="853">
                  <c:v>0.6405349536596322</c:v>
                </c:pt>
                <c:pt idx="854">
                  <c:v>0.64071496758001023</c:v>
                </c:pt>
                <c:pt idx="855">
                  <c:v>0.64087517351574896</c:v>
                </c:pt>
                <c:pt idx="856">
                  <c:v>0.64102318783454526</c:v>
                </c:pt>
                <c:pt idx="857">
                  <c:v>0.64117106969577786</c:v>
                </c:pt>
                <c:pt idx="858">
                  <c:v>0.64132974000117626</c:v>
                </c:pt>
                <c:pt idx="859">
                  <c:v>0.64147769362017015</c:v>
                </c:pt>
                <c:pt idx="860">
                  <c:v>0.6416183923267843</c:v>
                </c:pt>
                <c:pt idx="861">
                  <c:v>0.64175816493732096</c:v>
                </c:pt>
                <c:pt idx="862">
                  <c:v>0.64189357378104639</c:v>
                </c:pt>
                <c:pt idx="863">
                  <c:v>0.64200897951337244</c:v>
                </c:pt>
                <c:pt idx="864">
                  <c:v>0.64213620921002856</c:v>
                </c:pt>
                <c:pt idx="865">
                  <c:v>0.64228204715525061</c:v>
                </c:pt>
                <c:pt idx="866">
                  <c:v>0.64240412022413362</c:v>
                </c:pt>
                <c:pt idx="867">
                  <c:v>0.64251715056346959</c:v>
                </c:pt>
                <c:pt idx="868">
                  <c:v>0.64263657854138223</c:v>
                </c:pt>
                <c:pt idx="869">
                  <c:v>0.64274479783195526</c:v>
                </c:pt>
                <c:pt idx="870">
                  <c:v>0.642848628311391</c:v>
                </c:pt>
                <c:pt idx="871">
                  <c:v>0.64294750141187118</c:v>
                </c:pt>
                <c:pt idx="872">
                  <c:v>0.64305994941899436</c:v>
                </c:pt>
                <c:pt idx="873">
                  <c:v>0.64318055817164677</c:v>
                </c:pt>
                <c:pt idx="874">
                  <c:v>0.64329439238676367</c:v>
                </c:pt>
                <c:pt idx="875">
                  <c:v>0.64341643118711955</c:v>
                </c:pt>
                <c:pt idx="876">
                  <c:v>0.64353470825186443</c:v>
                </c:pt>
                <c:pt idx="877">
                  <c:v>0.64365176512810907</c:v>
                </c:pt>
                <c:pt idx="878">
                  <c:v>0.64375025716365541</c:v>
                </c:pt>
                <c:pt idx="879">
                  <c:v>0.6438589414575534</c:v>
                </c:pt>
                <c:pt idx="880">
                  <c:v>0.64398254080640516</c:v>
                </c:pt>
                <c:pt idx="881">
                  <c:v>0.64409182216790595</c:v>
                </c:pt>
                <c:pt idx="882">
                  <c:v>0.6441831397321961</c:v>
                </c:pt>
                <c:pt idx="883">
                  <c:v>0.64429064412570813</c:v>
                </c:pt>
                <c:pt idx="884">
                  <c:v>0.64439587391999165</c:v>
                </c:pt>
                <c:pt idx="885">
                  <c:v>0.64451007104217162</c:v>
                </c:pt>
                <c:pt idx="886">
                  <c:v>0.64465131571642931</c:v>
                </c:pt>
                <c:pt idx="887">
                  <c:v>0.64479179987831337</c:v>
                </c:pt>
                <c:pt idx="888">
                  <c:v>0.64492948126090155</c:v>
                </c:pt>
                <c:pt idx="889">
                  <c:v>0.64505499060647364</c:v>
                </c:pt>
                <c:pt idx="890">
                  <c:v>0.6451499697728118</c:v>
                </c:pt>
                <c:pt idx="891">
                  <c:v>0.64524005841678866</c:v>
                </c:pt>
                <c:pt idx="892">
                  <c:v>0.64533120910032638</c:v>
                </c:pt>
                <c:pt idx="893">
                  <c:v>0.64544872153084487</c:v>
                </c:pt>
                <c:pt idx="894">
                  <c:v>0.64556951903345983</c:v>
                </c:pt>
                <c:pt idx="895">
                  <c:v>0.64568115717431085</c:v>
                </c:pt>
                <c:pt idx="896">
                  <c:v>0.64579861370941627</c:v>
                </c:pt>
                <c:pt idx="897">
                  <c:v>0.64593260879062264</c:v>
                </c:pt>
                <c:pt idx="898">
                  <c:v>0.64605755703037759</c:v>
                </c:pt>
                <c:pt idx="899">
                  <c:v>0.64620112922564632</c:v>
                </c:pt>
                <c:pt idx="900">
                  <c:v>0.64632330824657702</c:v>
                </c:pt>
                <c:pt idx="901">
                  <c:v>0.64642488975326995</c:v>
                </c:pt>
                <c:pt idx="902">
                  <c:v>0.64654638695300992</c:v>
                </c:pt>
                <c:pt idx="903">
                  <c:v>0.64667934119320281</c:v>
                </c:pt>
                <c:pt idx="904">
                  <c:v>0.64678468060258454</c:v>
                </c:pt>
                <c:pt idx="905">
                  <c:v>0.64690908572025518</c:v>
                </c:pt>
                <c:pt idx="906">
                  <c:v>0.64702968969220109</c:v>
                </c:pt>
                <c:pt idx="907">
                  <c:v>0.6471313039458062</c:v>
                </c:pt>
                <c:pt idx="908">
                  <c:v>0.64723857701973575</c:v>
                </c:pt>
                <c:pt idx="909">
                  <c:v>0.64737365453587425</c:v>
                </c:pt>
                <c:pt idx="910">
                  <c:v>0.64751112346925488</c:v>
                </c:pt>
                <c:pt idx="911">
                  <c:v>0.64762530287990405</c:v>
                </c:pt>
                <c:pt idx="912">
                  <c:v>0.6477342968476888</c:v>
                </c:pt>
                <c:pt idx="913">
                  <c:v>0.64785817476236607</c:v>
                </c:pt>
                <c:pt idx="914">
                  <c:v>0.64796970074441473</c:v>
                </c:pt>
                <c:pt idx="915">
                  <c:v>0.64807074786918017</c:v>
                </c:pt>
                <c:pt idx="916">
                  <c:v>0.64818779084854949</c:v>
                </c:pt>
                <c:pt idx="917">
                  <c:v>0.64828110286885288</c:v>
                </c:pt>
                <c:pt idx="918">
                  <c:v>0.64833686978227256</c:v>
                </c:pt>
                <c:pt idx="919">
                  <c:v>0.64844715379636797</c:v>
                </c:pt>
                <c:pt idx="920">
                  <c:v>0.64856634680958469</c:v>
                </c:pt>
                <c:pt idx="921">
                  <c:v>0.64867061254382063</c:v>
                </c:pt>
                <c:pt idx="922">
                  <c:v>0.64879275654110879</c:v>
                </c:pt>
                <c:pt idx="923">
                  <c:v>0.64890770645606366</c:v>
                </c:pt>
                <c:pt idx="924">
                  <c:v>0.64899503742617659</c:v>
                </c:pt>
                <c:pt idx="925">
                  <c:v>0.64906564818305068</c:v>
                </c:pt>
                <c:pt idx="926">
                  <c:v>0.64915354784118973</c:v>
                </c:pt>
                <c:pt idx="927">
                  <c:v>0.6492419199816406</c:v>
                </c:pt>
                <c:pt idx="928">
                  <c:v>0.64931707032109276</c:v>
                </c:pt>
                <c:pt idx="929">
                  <c:v>0.64941559597393528</c:v>
                </c:pt>
                <c:pt idx="930">
                  <c:v>0.6494991215891357</c:v>
                </c:pt>
                <c:pt idx="931">
                  <c:v>0.64952934583884225</c:v>
                </c:pt>
                <c:pt idx="932">
                  <c:v>0.64960604151463952</c:v>
                </c:pt>
                <c:pt idx="933">
                  <c:v>0.64968607174580228</c:v>
                </c:pt>
                <c:pt idx="934">
                  <c:v>0.64974306137806137</c:v>
                </c:pt>
                <c:pt idx="935">
                  <c:v>0.64984017817525586</c:v>
                </c:pt>
                <c:pt idx="936">
                  <c:v>0.64991945905052251</c:v>
                </c:pt>
                <c:pt idx="937">
                  <c:v>0.64996954464300094</c:v>
                </c:pt>
                <c:pt idx="938">
                  <c:v>0.6500309783856878</c:v>
                </c:pt>
                <c:pt idx="939">
                  <c:v>0.65008987757031822</c:v>
                </c:pt>
                <c:pt idx="940">
                  <c:v>0.65016125368516331</c:v>
                </c:pt>
                <c:pt idx="941">
                  <c:v>0.65021994808236883</c:v>
                </c:pt>
                <c:pt idx="942">
                  <c:v>0.65028114948876725</c:v>
                </c:pt>
                <c:pt idx="943">
                  <c:v>0.65032376526343683</c:v>
                </c:pt>
                <c:pt idx="944">
                  <c:v>0.65035405865511364</c:v>
                </c:pt>
                <c:pt idx="945">
                  <c:v>0.65038264778959876</c:v>
                </c:pt>
                <c:pt idx="946">
                  <c:v>0.65039601503286593</c:v>
                </c:pt>
                <c:pt idx="947">
                  <c:v>0.6504184541656336</c:v>
                </c:pt>
                <c:pt idx="948">
                  <c:v>0.65043227366282785</c:v>
                </c:pt>
                <c:pt idx="949">
                  <c:v>0.65041723648130112</c:v>
                </c:pt>
                <c:pt idx="950">
                  <c:v>0.65040739862892927</c:v>
                </c:pt>
                <c:pt idx="951">
                  <c:v>0.65040427466059947</c:v>
                </c:pt>
                <c:pt idx="952">
                  <c:v>0.65039013449123362</c:v>
                </c:pt>
                <c:pt idx="953">
                  <c:v>0.65039887727349344</c:v>
                </c:pt>
                <c:pt idx="954">
                  <c:v>0.65040057914152272</c:v>
                </c:pt>
                <c:pt idx="955">
                  <c:v>0.6503719142378338</c:v>
                </c:pt>
                <c:pt idx="956">
                  <c:v>0.65035377977990783</c:v>
                </c:pt>
                <c:pt idx="957">
                  <c:v>0.65036208902782011</c:v>
                </c:pt>
                <c:pt idx="958">
                  <c:v>0.65040612043645085</c:v>
                </c:pt>
                <c:pt idx="959">
                  <c:v>0.65045477686371023</c:v>
                </c:pt>
                <c:pt idx="960">
                  <c:v>0.6504869502811409</c:v>
                </c:pt>
                <c:pt idx="961">
                  <c:v>0.65052448417149955</c:v>
                </c:pt>
                <c:pt idx="962">
                  <c:v>0.6505551716466158</c:v>
                </c:pt>
                <c:pt idx="963">
                  <c:v>0.65057351978997746</c:v>
                </c:pt>
                <c:pt idx="964">
                  <c:v>0.6506049917925899</c:v>
                </c:pt>
                <c:pt idx="965">
                  <c:v>0.65064550856980252</c:v>
                </c:pt>
                <c:pt idx="966">
                  <c:v>0.65068834678256238</c:v>
                </c:pt>
                <c:pt idx="967">
                  <c:v>0.65071580036785692</c:v>
                </c:pt>
                <c:pt idx="968">
                  <c:v>0.65079510759635006</c:v>
                </c:pt>
                <c:pt idx="969">
                  <c:v>0.65091401704379392</c:v>
                </c:pt>
                <c:pt idx="970">
                  <c:v>0.65100384864037952</c:v>
                </c:pt>
                <c:pt idx="971">
                  <c:v>0.65110929824981101</c:v>
                </c:pt>
                <c:pt idx="972">
                  <c:v>0.65122460095889811</c:v>
                </c:pt>
                <c:pt idx="973">
                  <c:v>0.65129934787251453</c:v>
                </c:pt>
                <c:pt idx="974">
                  <c:v>0.65136270184897327</c:v>
                </c:pt>
                <c:pt idx="975">
                  <c:v>0.65142842180776228</c:v>
                </c:pt>
                <c:pt idx="976">
                  <c:v>0.65151110826668424</c:v>
                </c:pt>
                <c:pt idx="977">
                  <c:v>0.65162695628133926</c:v>
                </c:pt>
                <c:pt idx="978">
                  <c:v>0.65175686764451291</c:v>
                </c:pt>
                <c:pt idx="979">
                  <c:v>0.65185967842296899</c:v>
                </c:pt>
                <c:pt idx="980">
                  <c:v>0.65199713715052887</c:v>
                </c:pt>
                <c:pt idx="981">
                  <c:v>0.65209678891421563</c:v>
                </c:pt>
                <c:pt idx="982">
                  <c:v>0.65217344173564762</c:v>
                </c:pt>
                <c:pt idx="983">
                  <c:v>0.65226742059359333</c:v>
                </c:pt>
                <c:pt idx="984">
                  <c:v>0.65232495939552715</c:v>
                </c:pt>
                <c:pt idx="985">
                  <c:v>0.6524017425065276</c:v>
                </c:pt>
                <c:pt idx="986">
                  <c:v>0.65251182559538912</c:v>
                </c:pt>
                <c:pt idx="987">
                  <c:v>0.65259195193611486</c:v>
                </c:pt>
                <c:pt idx="988">
                  <c:v>0.65268149143855414</c:v>
                </c:pt>
                <c:pt idx="989">
                  <c:v>0.65277625063440248</c:v>
                </c:pt>
                <c:pt idx="990">
                  <c:v>0.65287449298425593</c:v>
                </c:pt>
                <c:pt idx="991">
                  <c:v>0.65292278401644432</c:v>
                </c:pt>
                <c:pt idx="992">
                  <c:v>0.65298254111882315</c:v>
                </c:pt>
                <c:pt idx="993">
                  <c:v>0.65303448595066171</c:v>
                </c:pt>
                <c:pt idx="994">
                  <c:v>0.65304944101799001</c:v>
                </c:pt>
                <c:pt idx="995">
                  <c:v>0.65305050678694421</c:v>
                </c:pt>
                <c:pt idx="996">
                  <c:v>0.65304755995579866</c:v>
                </c:pt>
                <c:pt idx="997">
                  <c:v>0.65303444917104059</c:v>
                </c:pt>
                <c:pt idx="998">
                  <c:v>0.65302681541226926</c:v>
                </c:pt>
                <c:pt idx="999">
                  <c:v>0.6530019926758911</c:v>
                </c:pt>
                <c:pt idx="1000">
                  <c:v>0.65300362045641991</c:v>
                </c:pt>
                <c:pt idx="1001">
                  <c:v>0.65301380856595215</c:v>
                </c:pt>
                <c:pt idx="1002">
                  <c:v>0.65303147039518317</c:v>
                </c:pt>
                <c:pt idx="1003">
                  <c:v>0.65306689635129567</c:v>
                </c:pt>
                <c:pt idx="1004">
                  <c:v>0.65305189709740752</c:v>
                </c:pt>
                <c:pt idx="1005">
                  <c:v>0.65303028880011438</c:v>
                </c:pt>
                <c:pt idx="1006">
                  <c:v>0.65300165474876759</c:v>
                </c:pt>
                <c:pt idx="1007">
                  <c:v>0.65296273712764341</c:v>
                </c:pt>
                <c:pt idx="1008">
                  <c:v>0.65294262377724888</c:v>
                </c:pt>
                <c:pt idx="1009">
                  <c:v>0.65289372375381427</c:v>
                </c:pt>
                <c:pt idx="1010">
                  <c:v>0.65283405728170008</c:v>
                </c:pt>
                <c:pt idx="1011">
                  <c:v>0.6527453638725379</c:v>
                </c:pt>
                <c:pt idx="1012">
                  <c:v>0.65262755958408569</c:v>
                </c:pt>
                <c:pt idx="1013">
                  <c:v>0.65250644791192558</c:v>
                </c:pt>
                <c:pt idx="1014">
                  <c:v>0.65240240921609449</c:v>
                </c:pt>
                <c:pt idx="1015">
                  <c:v>0.65226035878699506</c:v>
                </c:pt>
                <c:pt idx="1016">
                  <c:v>0.65210262059509272</c:v>
                </c:pt>
                <c:pt idx="1017">
                  <c:v>0.65189335333864362</c:v>
                </c:pt>
                <c:pt idx="1018">
                  <c:v>0.65161678552934543</c:v>
                </c:pt>
                <c:pt idx="1019">
                  <c:v>0.65131666535279942</c:v>
                </c:pt>
                <c:pt idx="1020">
                  <c:v>0.65097190799594307</c:v>
                </c:pt>
                <c:pt idx="1021">
                  <c:v>0.65057328393275049</c:v>
                </c:pt>
                <c:pt idx="1022">
                  <c:v>0.65016120675353561</c:v>
                </c:pt>
                <c:pt idx="1023">
                  <c:v>0.64969612001807719</c:v>
                </c:pt>
                <c:pt idx="1024">
                  <c:v>0.64919889311892753</c:v>
                </c:pt>
                <c:pt idx="1025">
                  <c:v>0.64864201321624448</c:v>
                </c:pt>
                <c:pt idx="1026">
                  <c:v>0.6480022491805939</c:v>
                </c:pt>
                <c:pt idx="1027">
                  <c:v>0.64733397670886417</c:v>
                </c:pt>
                <c:pt idx="1028">
                  <c:v>0.64657458159832448</c:v>
                </c:pt>
                <c:pt idx="1029">
                  <c:v>0.64573342370417552</c:v>
                </c:pt>
                <c:pt idx="1030">
                  <c:v>0.64485346062280102</c:v>
                </c:pt>
                <c:pt idx="1031">
                  <c:v>0.6438678588337764</c:v>
                </c:pt>
                <c:pt idx="1032">
                  <c:v>0.64283423232327352</c:v>
                </c:pt>
                <c:pt idx="1033">
                  <c:v>0.64175536882217454</c:v>
                </c:pt>
                <c:pt idx="1034">
                  <c:v>0.6406114012933618</c:v>
                </c:pt>
                <c:pt idx="1035">
                  <c:v>0.639399479230503</c:v>
                </c:pt>
                <c:pt idx="1036">
                  <c:v>0.63814171668343345</c:v>
                </c:pt>
                <c:pt idx="1037">
                  <c:v>0.63680613486294424</c:v>
                </c:pt>
                <c:pt idx="1038">
                  <c:v>0.63541468982869476</c:v>
                </c:pt>
                <c:pt idx="1039">
                  <c:v>0.63397205202831031</c:v>
                </c:pt>
                <c:pt idx="1040">
                  <c:v>0.6325182831034345</c:v>
                </c:pt>
                <c:pt idx="1041">
                  <c:v>0.6310263712999693</c:v>
                </c:pt>
                <c:pt idx="1042">
                  <c:v>0.62948337474395311</c:v>
                </c:pt>
                <c:pt idx="1043">
                  <c:v>0.62789812995972205</c:v>
                </c:pt>
                <c:pt idx="1044">
                  <c:v>0.62632958210207146</c:v>
                </c:pt>
                <c:pt idx="1045">
                  <c:v>0.62470623052554408</c:v>
                </c:pt>
                <c:pt idx="1046">
                  <c:v>0.62306790430263881</c:v>
                </c:pt>
                <c:pt idx="1047">
                  <c:v>0.62143243873811571</c:v>
                </c:pt>
                <c:pt idx="1048">
                  <c:v>0.61974681308259971</c:v>
                </c:pt>
                <c:pt idx="1049">
                  <c:v>0.61807536007183939</c:v>
                </c:pt>
                <c:pt idx="1050">
                  <c:v>0.61640209058272399</c:v>
                </c:pt>
                <c:pt idx="1051">
                  <c:v>0.61473891869988384</c:v>
                </c:pt>
                <c:pt idx="1052">
                  <c:v>0.61307631032290777</c:v>
                </c:pt>
                <c:pt idx="1053">
                  <c:v>0.61144897447279867</c:v>
                </c:pt>
                <c:pt idx="1054">
                  <c:v>0.60979661108238792</c:v>
                </c:pt>
                <c:pt idx="1055">
                  <c:v>0.60822746001078298</c:v>
                </c:pt>
                <c:pt idx="1056">
                  <c:v>0.60664008040527073</c:v>
                </c:pt>
                <c:pt idx="1057">
                  <c:v>0.60519644949431639</c:v>
                </c:pt>
                <c:pt idx="1058">
                  <c:v>0.60376257467536421</c:v>
                </c:pt>
                <c:pt idx="1059">
                  <c:v>0.60253639318017072</c:v>
                </c:pt>
                <c:pt idx="1060">
                  <c:v>0.60143533756812895</c:v>
                </c:pt>
                <c:pt idx="1061">
                  <c:v>0.60055057289592562</c:v>
                </c:pt>
                <c:pt idx="1062">
                  <c:v>0.59988301418829515</c:v>
                </c:pt>
                <c:pt idx="1063">
                  <c:v>0.59945064784883073</c:v>
                </c:pt>
                <c:pt idx="1064">
                  <c:v>0.59930248589569557</c:v>
                </c:pt>
                <c:pt idx="1065">
                  <c:v>0.5994037383075651</c:v>
                </c:pt>
                <c:pt idx="1066">
                  <c:v>0.5997631147020358</c:v>
                </c:pt>
                <c:pt idx="1067">
                  <c:v>0.60035121403981528</c:v>
                </c:pt>
                <c:pt idx="1068">
                  <c:v>0.60113357257924049</c:v>
                </c:pt>
                <c:pt idx="1069">
                  <c:v>0.60205504482336136</c:v>
                </c:pt>
                <c:pt idx="1070">
                  <c:v>0.60302308866725629</c:v>
                </c:pt>
                <c:pt idx="1071">
                  <c:v>0.60414241128546864</c:v>
                </c:pt>
                <c:pt idx="1072">
                  <c:v>0.60523562944490739</c:v>
                </c:pt>
                <c:pt idx="1073">
                  <c:v>0.6064215887899933</c:v>
                </c:pt>
                <c:pt idx="1074">
                  <c:v>0.60754630007283605</c:v>
                </c:pt>
                <c:pt idx="1075">
                  <c:v>0.60867612925174164</c:v>
                </c:pt>
                <c:pt idx="1076">
                  <c:v>0.60976913773055086</c:v>
                </c:pt>
                <c:pt idx="1077">
                  <c:v>0.61082113560622331</c:v>
                </c:pt>
                <c:pt idx="1078">
                  <c:v>0.61184588020526565</c:v>
                </c:pt>
                <c:pt idx="1079">
                  <c:v>0.6128597285218963</c:v>
                </c:pt>
                <c:pt idx="1080">
                  <c:v>0.61383850823245822</c:v>
                </c:pt>
                <c:pt idx="1081">
                  <c:v>0.61477265141892712</c:v>
                </c:pt>
                <c:pt idx="1082">
                  <c:v>0.6156958534926309</c:v>
                </c:pt>
                <c:pt idx="1083">
                  <c:v>0.61660088618773035</c:v>
                </c:pt>
                <c:pt idx="1084">
                  <c:v>0.61749060256442523</c:v>
                </c:pt>
                <c:pt idx="1085">
                  <c:v>0.61837124926820708</c:v>
                </c:pt>
                <c:pt idx="1086">
                  <c:v>0.61922134998236233</c:v>
                </c:pt>
                <c:pt idx="1087">
                  <c:v>0.62005110180054002</c:v>
                </c:pt>
                <c:pt idx="1088">
                  <c:v>0.62083737096117642</c:v>
                </c:pt>
                <c:pt idx="1089">
                  <c:v>0.62159177263962595</c:v>
                </c:pt>
                <c:pt idx="1090">
                  <c:v>0.62232734867601192</c:v>
                </c:pt>
                <c:pt idx="1091">
                  <c:v>0.62302009078651832</c:v>
                </c:pt>
                <c:pt idx="1092">
                  <c:v>0.62366725065757411</c:v>
                </c:pt>
                <c:pt idx="1093">
                  <c:v>0.62428804653940184</c:v>
                </c:pt>
                <c:pt idx="1094">
                  <c:v>0.62487837842071292</c:v>
                </c:pt>
                <c:pt idx="1095">
                  <c:v>0.62543984448255607</c:v>
                </c:pt>
                <c:pt idx="1096">
                  <c:v>0.62600164882820231</c:v>
                </c:pt>
                <c:pt idx="1097">
                  <c:v>0.62650170125570537</c:v>
                </c:pt>
                <c:pt idx="1098">
                  <c:v>0.62694701143374898</c:v>
                </c:pt>
                <c:pt idx="1099">
                  <c:v>0.6273829843922305</c:v>
                </c:pt>
                <c:pt idx="1100">
                  <c:v>0.62777134485137731</c:v>
                </c:pt>
                <c:pt idx="1101">
                  <c:v>0.62813920169444781</c:v>
                </c:pt>
                <c:pt idx="1102">
                  <c:v>0.62850455485170109</c:v>
                </c:pt>
                <c:pt idx="1103">
                  <c:v>0.62883460660141266</c:v>
                </c:pt>
                <c:pt idx="1104">
                  <c:v>0.62912188328455065</c:v>
                </c:pt>
                <c:pt idx="1105">
                  <c:v>0.6293812323245328</c:v>
                </c:pt>
                <c:pt idx="1106">
                  <c:v>0.62962526203039382</c:v>
                </c:pt>
                <c:pt idx="1107">
                  <c:v>0.6298635456263062</c:v>
                </c:pt>
                <c:pt idx="1108">
                  <c:v>0.63011899743691135</c:v>
                </c:pt>
                <c:pt idx="1109">
                  <c:v>0.63038979192025135</c:v>
                </c:pt>
                <c:pt idx="1110">
                  <c:v>0.63066703745721131</c:v>
                </c:pt>
                <c:pt idx="1111">
                  <c:v>0.63093926113891052</c:v>
                </c:pt>
                <c:pt idx="1112">
                  <c:v>0.63120842148306477</c:v>
                </c:pt>
                <c:pt idx="1113">
                  <c:v>0.63148716649871339</c:v>
                </c:pt>
                <c:pt idx="1114">
                  <c:v>0.6317751540555222</c:v>
                </c:pt>
                <c:pt idx="1115">
                  <c:v>0.63208480958475566</c:v>
                </c:pt>
                <c:pt idx="1116">
                  <c:v>0.63243609190566918</c:v>
                </c:pt>
                <c:pt idx="1117">
                  <c:v>0.63281218169564124</c:v>
                </c:pt>
                <c:pt idx="1118">
                  <c:v>0.633215137603519</c:v>
                </c:pt>
                <c:pt idx="1119">
                  <c:v>0.63364335759058277</c:v>
                </c:pt>
                <c:pt idx="1120">
                  <c:v>0.63407692291079487</c:v>
                </c:pt>
                <c:pt idx="1121">
                  <c:v>0.63454641421452962</c:v>
                </c:pt>
                <c:pt idx="1122">
                  <c:v>0.63501785122696219</c:v>
                </c:pt>
                <c:pt idx="1123">
                  <c:v>0.63549864827200253</c:v>
                </c:pt>
                <c:pt idx="1124">
                  <c:v>0.63599591294780244</c:v>
                </c:pt>
                <c:pt idx="1125">
                  <c:v>0.6364989213606389</c:v>
                </c:pt>
                <c:pt idx="1126">
                  <c:v>0.63699764935447911</c:v>
                </c:pt>
                <c:pt idx="1127">
                  <c:v>0.63751539805582202</c:v>
                </c:pt>
                <c:pt idx="1128">
                  <c:v>0.63802158343692483</c:v>
                </c:pt>
                <c:pt idx="1129">
                  <c:v>0.63851901056834892</c:v>
                </c:pt>
                <c:pt idx="1130">
                  <c:v>0.63900820847496953</c:v>
                </c:pt>
                <c:pt idx="1131">
                  <c:v>0.63947461805530403</c:v>
                </c:pt>
                <c:pt idx="1132">
                  <c:v>0.63992497033444751</c:v>
                </c:pt>
                <c:pt idx="1133">
                  <c:v>0.64036309306030015</c:v>
                </c:pt>
                <c:pt idx="1134">
                  <c:v>0.64083061137693931</c:v>
                </c:pt>
                <c:pt idx="1135">
                  <c:v>0.64131144404786788</c:v>
                </c:pt>
                <c:pt idx="1136">
                  <c:v>0.64177516462865669</c:v>
                </c:pt>
                <c:pt idx="1137">
                  <c:v>0.64223356627560479</c:v>
                </c:pt>
                <c:pt idx="1138">
                  <c:v>0.64268691685368828</c:v>
                </c:pt>
                <c:pt idx="1139">
                  <c:v>0.64312551426832343</c:v>
                </c:pt>
                <c:pt idx="1140">
                  <c:v>0.64354663649982047</c:v>
                </c:pt>
                <c:pt idx="1141">
                  <c:v>0.64396697888706755</c:v>
                </c:pt>
                <c:pt idx="1142">
                  <c:v>0.64437314672951362</c:v>
                </c:pt>
                <c:pt idx="1143">
                  <c:v>0.64477682396850933</c:v>
                </c:pt>
                <c:pt idx="1144">
                  <c:v>0.64518878747216502</c:v>
                </c:pt>
                <c:pt idx="1145">
                  <c:v>0.64558915700445896</c:v>
                </c:pt>
                <c:pt idx="1146">
                  <c:v>0.64598515720900596</c:v>
                </c:pt>
                <c:pt idx="1147">
                  <c:v>0.64637229393560969</c:v>
                </c:pt>
                <c:pt idx="1148">
                  <c:v>0.6467294556560983</c:v>
                </c:pt>
                <c:pt idx="1149">
                  <c:v>0.64709003895939066</c:v>
                </c:pt>
                <c:pt idx="1150">
                  <c:v>0.64744974563876034</c:v>
                </c:pt>
                <c:pt idx="1151">
                  <c:v>0.6478123143534168</c:v>
                </c:pt>
                <c:pt idx="1152">
                  <c:v>0.64818603783719697</c:v>
                </c:pt>
                <c:pt idx="1153">
                  <c:v>0.64855262179929773</c:v>
                </c:pt>
                <c:pt idx="1154">
                  <c:v>0.64892280842930683</c:v>
                </c:pt>
                <c:pt idx="1155">
                  <c:v>0.64928044237510674</c:v>
                </c:pt>
                <c:pt idx="1156">
                  <c:v>0.64962239348928741</c:v>
                </c:pt>
                <c:pt idx="1157">
                  <c:v>0.64998981458366234</c:v>
                </c:pt>
                <c:pt idx="1158">
                  <c:v>0.65033888003563423</c:v>
                </c:pt>
                <c:pt idx="1159">
                  <c:v>0.65068585776679877</c:v>
                </c:pt>
                <c:pt idx="1160">
                  <c:v>0.65103691932516039</c:v>
                </c:pt>
                <c:pt idx="1161">
                  <c:v>0.65136419259643674</c:v>
                </c:pt>
                <c:pt idx="1162">
                  <c:v>0.65168266063248736</c:v>
                </c:pt>
                <c:pt idx="1163">
                  <c:v>0.65198617105808665</c:v>
                </c:pt>
                <c:pt idx="1164">
                  <c:v>0.65229244181759138</c:v>
                </c:pt>
                <c:pt idx="1165">
                  <c:v>0.65259692712614636</c:v>
                </c:pt>
                <c:pt idx="1166">
                  <c:v>0.65289442458115621</c:v>
                </c:pt>
                <c:pt idx="1167">
                  <c:v>0.65318168372811514</c:v>
                </c:pt>
                <c:pt idx="1168">
                  <c:v>0.65348286240141629</c:v>
                </c:pt>
                <c:pt idx="1169">
                  <c:v>0.65378218229568774</c:v>
                </c:pt>
                <c:pt idx="1170">
                  <c:v>0.65406346093647705</c:v>
                </c:pt>
                <c:pt idx="1171">
                  <c:v>0.65434665232068578</c:v>
                </c:pt>
                <c:pt idx="1172">
                  <c:v>0.65463334932478756</c:v>
                </c:pt>
                <c:pt idx="1173">
                  <c:v>0.65488796928101367</c:v>
                </c:pt>
                <c:pt idx="1174">
                  <c:v>0.65515433468472672</c:v>
                </c:pt>
                <c:pt idx="1175">
                  <c:v>0.65544375838252522</c:v>
                </c:pt>
                <c:pt idx="1176">
                  <c:v>0.65570497275141082</c:v>
                </c:pt>
                <c:pt idx="1177">
                  <c:v>0.65596722365057591</c:v>
                </c:pt>
                <c:pt idx="1178">
                  <c:v>0.65626050267954306</c:v>
                </c:pt>
                <c:pt idx="1179">
                  <c:v>0.65653074749412832</c:v>
                </c:pt>
                <c:pt idx="1180">
                  <c:v>0.65679693902452074</c:v>
                </c:pt>
                <c:pt idx="1181">
                  <c:v>0.65708038258041934</c:v>
                </c:pt>
                <c:pt idx="1182">
                  <c:v>0.65735776300891435</c:v>
                </c:pt>
                <c:pt idx="1183">
                  <c:v>0.65763263988881704</c:v>
                </c:pt>
                <c:pt idx="1184">
                  <c:v>0.65789727756033034</c:v>
                </c:pt>
                <c:pt idx="1185">
                  <c:v>0.65815612539011015</c:v>
                </c:pt>
                <c:pt idx="1186">
                  <c:v>0.65840622133472604</c:v>
                </c:pt>
                <c:pt idx="1187">
                  <c:v>0.65863812687513079</c:v>
                </c:pt>
                <c:pt idx="1188">
                  <c:v>0.65885769912269365</c:v>
                </c:pt>
                <c:pt idx="1189">
                  <c:v>0.65909154549075311</c:v>
                </c:pt>
                <c:pt idx="1190">
                  <c:v>0.65930793180875946</c:v>
                </c:pt>
                <c:pt idx="1191">
                  <c:v>0.65954156646448137</c:v>
                </c:pt>
                <c:pt idx="1192">
                  <c:v>0.6597947059967666</c:v>
                </c:pt>
                <c:pt idx="1193">
                  <c:v>0.66003164417422189</c:v>
                </c:pt>
                <c:pt idx="1194">
                  <c:v>0.66026601586239886</c:v>
                </c:pt>
                <c:pt idx="1195">
                  <c:v>0.66049670225396273</c:v>
                </c:pt>
                <c:pt idx="1196">
                  <c:v>0.66073048294067915</c:v>
                </c:pt>
                <c:pt idx="1197">
                  <c:v>0.66097267752324951</c:v>
                </c:pt>
                <c:pt idx="1198">
                  <c:v>0.66121180944942781</c:v>
                </c:pt>
                <c:pt idx="1199">
                  <c:v>0.66146008822808444</c:v>
                </c:pt>
                <c:pt idx="1200">
                  <c:v>0.66169554853128887</c:v>
                </c:pt>
                <c:pt idx="1201">
                  <c:v>0.6619046099922965</c:v>
                </c:pt>
                <c:pt idx="1202">
                  <c:v>0.66212436564569832</c:v>
                </c:pt>
                <c:pt idx="1203">
                  <c:v>0.66232429819292704</c:v>
                </c:pt>
                <c:pt idx="1204">
                  <c:v>0.66250226617638397</c:v>
                </c:pt>
                <c:pt idx="1205">
                  <c:v>0.66270734880664506</c:v>
                </c:pt>
                <c:pt idx="1206">
                  <c:v>0.66291528099007335</c:v>
                </c:pt>
                <c:pt idx="1207">
                  <c:v>0.663140645671355</c:v>
                </c:pt>
                <c:pt idx="1208">
                  <c:v>0.66337724015503097</c:v>
                </c:pt>
                <c:pt idx="1209">
                  <c:v>0.66360746368946155</c:v>
                </c:pt>
                <c:pt idx="1210">
                  <c:v>0.66379684116668747</c:v>
                </c:pt>
                <c:pt idx="1211">
                  <c:v>0.66396279921533319</c:v>
                </c:pt>
                <c:pt idx="1212">
                  <c:v>0.66413065233160673</c:v>
                </c:pt>
                <c:pt idx="1213">
                  <c:v>0.66429095335650634</c:v>
                </c:pt>
                <c:pt idx="1214">
                  <c:v>0.66447093355414732</c:v>
                </c:pt>
                <c:pt idx="1215">
                  <c:v>0.66467928535418874</c:v>
                </c:pt>
                <c:pt idx="1216">
                  <c:v>0.66487514521253654</c:v>
                </c:pt>
                <c:pt idx="1217">
                  <c:v>0.66505909537656538</c:v>
                </c:pt>
                <c:pt idx="1218">
                  <c:v>0.66525892150061505</c:v>
                </c:pt>
                <c:pt idx="1219">
                  <c:v>0.66543752621057684</c:v>
                </c:pt>
                <c:pt idx="1220">
                  <c:v>0.6656168280866408</c:v>
                </c:pt>
                <c:pt idx="1221">
                  <c:v>0.66582295967456373</c:v>
                </c:pt>
                <c:pt idx="1222">
                  <c:v>0.66602046131666093</c:v>
                </c:pt>
                <c:pt idx="1223">
                  <c:v>0.66620617876110089</c:v>
                </c:pt>
                <c:pt idx="1224">
                  <c:v>0.66640518878341093</c:v>
                </c:pt>
                <c:pt idx="1225">
                  <c:v>0.66661106258933189</c:v>
                </c:pt>
                <c:pt idx="1226">
                  <c:v>0.6667904272200772</c:v>
                </c:pt>
                <c:pt idx="1227">
                  <c:v>0.66697903668169278</c:v>
                </c:pt>
                <c:pt idx="1228">
                  <c:v>0.66716020523056285</c:v>
                </c:pt>
                <c:pt idx="1229">
                  <c:v>0.66732512216025708</c:v>
                </c:pt>
                <c:pt idx="1230">
                  <c:v>0.66749241124090608</c:v>
                </c:pt>
                <c:pt idx="1231">
                  <c:v>0.66764945747915772</c:v>
                </c:pt>
                <c:pt idx="1232">
                  <c:v>0.66780695417832048</c:v>
                </c:pt>
                <c:pt idx="1233">
                  <c:v>0.66795804613970644</c:v>
                </c:pt>
                <c:pt idx="1234">
                  <c:v>0.66809742851135601</c:v>
                </c:pt>
                <c:pt idx="1235">
                  <c:v>0.66824801333346651</c:v>
                </c:pt>
                <c:pt idx="1236">
                  <c:v>0.66839656777659184</c:v>
                </c:pt>
                <c:pt idx="1237">
                  <c:v>0.66854608690211859</c:v>
                </c:pt>
                <c:pt idx="1238">
                  <c:v>0.66870036002596489</c:v>
                </c:pt>
                <c:pt idx="1239">
                  <c:v>0.66885394020198119</c:v>
                </c:pt>
                <c:pt idx="1240">
                  <c:v>0.66904495589652069</c:v>
                </c:pt>
                <c:pt idx="1241">
                  <c:v>0.66922032270718257</c:v>
                </c:pt>
                <c:pt idx="1242">
                  <c:v>0.66938643859825875</c:v>
                </c:pt>
                <c:pt idx="1243">
                  <c:v>0.66958706459796202</c:v>
                </c:pt>
                <c:pt idx="1244">
                  <c:v>0.66977163019419006</c:v>
                </c:pt>
                <c:pt idx="1245">
                  <c:v>0.66991570688528534</c:v>
                </c:pt>
                <c:pt idx="1246">
                  <c:v>0.67007020769781478</c:v>
                </c:pt>
                <c:pt idx="1247">
                  <c:v>0.6702243642533241</c:v>
                </c:pt>
                <c:pt idx="1248">
                  <c:v>0.67034667072144005</c:v>
                </c:pt>
                <c:pt idx="1249">
                  <c:v>0.67047708243533932</c:v>
                </c:pt>
                <c:pt idx="1250">
                  <c:v>0.6706369760542148</c:v>
                </c:pt>
                <c:pt idx="1251">
                  <c:v>0.6707931787917053</c:v>
                </c:pt>
                <c:pt idx="1252">
                  <c:v>0.67095850077270303</c:v>
                </c:pt>
                <c:pt idx="1253">
                  <c:v>0.67112952800707915</c:v>
                </c:pt>
                <c:pt idx="1254">
                  <c:v>0.67128329033008505</c:v>
                </c:pt>
                <c:pt idx="1255">
                  <c:v>0.67141539508365622</c:v>
                </c:pt>
                <c:pt idx="1256">
                  <c:v>0.67153791685942943</c:v>
                </c:pt>
                <c:pt idx="1257">
                  <c:v>0.67168540611388206</c:v>
                </c:pt>
                <c:pt idx="1258">
                  <c:v>0.67185884174398336</c:v>
                </c:pt>
                <c:pt idx="1259">
                  <c:v>0.67201437169997991</c:v>
                </c:pt>
                <c:pt idx="1260">
                  <c:v>0.67216599511421149</c:v>
                </c:pt>
                <c:pt idx="1261">
                  <c:v>0.67230518800471317</c:v>
                </c:pt>
                <c:pt idx="1262">
                  <c:v>0.67241849289166333</c:v>
                </c:pt>
                <c:pt idx="1263">
                  <c:v>0.67255732175234895</c:v>
                </c:pt>
                <c:pt idx="1264">
                  <c:v>0.67270534550864658</c:v>
                </c:pt>
                <c:pt idx="1265">
                  <c:v>0.67285294099120463</c:v>
                </c:pt>
                <c:pt idx="1266">
                  <c:v>0.67303011716112449</c:v>
                </c:pt>
                <c:pt idx="1267">
                  <c:v>0.67318169974974651</c:v>
                </c:pt>
                <c:pt idx="1268">
                  <c:v>0.67331598743040166</c:v>
                </c:pt>
                <c:pt idx="1269">
                  <c:v>0.67347396701737861</c:v>
                </c:pt>
                <c:pt idx="1270">
                  <c:v>0.67360741358917375</c:v>
                </c:pt>
                <c:pt idx="1271">
                  <c:v>0.67376914257238063</c:v>
                </c:pt>
                <c:pt idx="1272">
                  <c:v>0.67397068944873606</c:v>
                </c:pt>
                <c:pt idx="1273">
                  <c:v>0.6741266384388801</c:v>
                </c:pt>
                <c:pt idx="1274">
                  <c:v>0.67427240703321123</c:v>
                </c:pt>
                <c:pt idx="1275">
                  <c:v>0.67443128348085535</c:v>
                </c:pt>
                <c:pt idx="1276">
                  <c:v>0.67458651314278517</c:v>
                </c:pt>
                <c:pt idx="1277">
                  <c:v>0.67474752514374625</c:v>
                </c:pt>
                <c:pt idx="1278">
                  <c:v>0.67491437875047378</c:v>
                </c:pt>
                <c:pt idx="1279">
                  <c:v>0.67506727927372501</c:v>
                </c:pt>
                <c:pt idx="1280">
                  <c:v>0.67518858455673436</c:v>
                </c:pt>
                <c:pt idx="1281">
                  <c:v>0.67533525046493992</c:v>
                </c:pt>
                <c:pt idx="1282">
                  <c:v>0.67550236990791701</c:v>
                </c:pt>
                <c:pt idx="1283">
                  <c:v>0.67566376810012863</c:v>
                </c:pt>
                <c:pt idx="1284">
                  <c:v>0.67582781494971</c:v>
                </c:pt>
                <c:pt idx="1285">
                  <c:v>0.67600052733978233</c:v>
                </c:pt>
                <c:pt idx="1286">
                  <c:v>0.67615394829592768</c:v>
                </c:pt>
                <c:pt idx="1287">
                  <c:v>0.67629814793840259</c:v>
                </c:pt>
                <c:pt idx="1288">
                  <c:v>0.67645838384698698</c:v>
                </c:pt>
                <c:pt idx="1289">
                  <c:v>0.67662040805216905</c:v>
                </c:pt>
                <c:pt idx="1290">
                  <c:v>0.67677693455807431</c:v>
                </c:pt>
                <c:pt idx="1291">
                  <c:v>0.6769370299526315</c:v>
                </c:pt>
                <c:pt idx="1292">
                  <c:v>0.6770974209739915</c:v>
                </c:pt>
                <c:pt idx="1293">
                  <c:v>0.67724682646020584</c:v>
                </c:pt>
                <c:pt idx="1294">
                  <c:v>0.67740635058220666</c:v>
                </c:pt>
                <c:pt idx="1295">
                  <c:v>0.67756717710712577</c:v>
                </c:pt>
                <c:pt idx="1296">
                  <c:v>0.67771993005695741</c:v>
                </c:pt>
                <c:pt idx="1297">
                  <c:v>0.67786392133668028</c:v>
                </c:pt>
                <c:pt idx="1298">
                  <c:v>0.67801387076403918</c:v>
                </c:pt>
                <c:pt idx="1299">
                  <c:v>0.67817955140676978</c:v>
                </c:pt>
                <c:pt idx="1300">
                  <c:v>0.6783367437341884</c:v>
                </c:pt>
                <c:pt idx="1301">
                  <c:v>0.67849732312308986</c:v>
                </c:pt>
                <c:pt idx="1302">
                  <c:v>0.6786819767076544</c:v>
                </c:pt>
                <c:pt idx="1303">
                  <c:v>0.67885657205061589</c:v>
                </c:pt>
                <c:pt idx="1304">
                  <c:v>0.67902714177729206</c:v>
                </c:pt>
                <c:pt idx="1305">
                  <c:v>0.67921208720472082</c:v>
                </c:pt>
                <c:pt idx="1306">
                  <c:v>0.67937297178094969</c:v>
                </c:pt>
                <c:pt idx="1307">
                  <c:v>0.67953153991140713</c:v>
                </c:pt>
                <c:pt idx="1308">
                  <c:v>0.67972128824651268</c:v>
                </c:pt>
                <c:pt idx="1309">
                  <c:v>0.67990470313442197</c:v>
                </c:pt>
                <c:pt idx="1310">
                  <c:v>0.68008699842307052</c:v>
                </c:pt>
                <c:pt idx="1311">
                  <c:v>0.68028283715445237</c:v>
                </c:pt>
                <c:pt idx="1312">
                  <c:v>0.68043090294501241</c:v>
                </c:pt>
                <c:pt idx="1313">
                  <c:v>0.68056139581687614</c:v>
                </c:pt>
                <c:pt idx="1314">
                  <c:v>0.68073101328855301</c:v>
                </c:pt>
                <c:pt idx="1315">
                  <c:v>0.68091035250337895</c:v>
                </c:pt>
                <c:pt idx="1316">
                  <c:v>0.68109869434838533</c:v>
                </c:pt>
                <c:pt idx="1317">
                  <c:v>0.68129819718551887</c:v>
                </c:pt>
                <c:pt idx="1318">
                  <c:v>0.68147665100481969</c:v>
                </c:pt>
                <c:pt idx="1319">
                  <c:v>0.68161952500827117</c:v>
                </c:pt>
                <c:pt idx="1320">
                  <c:v>0.68177211082626832</c:v>
                </c:pt>
                <c:pt idx="1321">
                  <c:v>0.68194236820325715</c:v>
                </c:pt>
                <c:pt idx="1322">
                  <c:v>0.6821101261530812</c:v>
                </c:pt>
                <c:pt idx="1323">
                  <c:v>0.68230083535942787</c:v>
                </c:pt>
                <c:pt idx="1324">
                  <c:v>0.68250231171085074</c:v>
                </c:pt>
                <c:pt idx="1325">
                  <c:v>0.68270240037821284</c:v>
                </c:pt>
                <c:pt idx="1326">
                  <c:v>0.68290246642019381</c:v>
                </c:pt>
                <c:pt idx="1327">
                  <c:v>0.68308996837134572</c:v>
                </c:pt>
                <c:pt idx="1328">
                  <c:v>0.68329407998566738</c:v>
                </c:pt>
                <c:pt idx="1329">
                  <c:v>0.68350101128886243</c:v>
                </c:pt>
                <c:pt idx="1330">
                  <c:v>0.68372169012290029</c:v>
                </c:pt>
                <c:pt idx="1331">
                  <c:v>0.68397363117272303</c:v>
                </c:pt>
                <c:pt idx="1332">
                  <c:v>0.68419586898349305</c:v>
                </c:pt>
                <c:pt idx="1333">
                  <c:v>0.68441644740819463</c:v>
                </c:pt>
                <c:pt idx="1334">
                  <c:v>0.68462470677767406</c:v>
                </c:pt>
                <c:pt idx="1335">
                  <c:v>0.68480058505360519</c:v>
                </c:pt>
                <c:pt idx="1336">
                  <c:v>0.6849850276879591</c:v>
                </c:pt>
                <c:pt idx="1337">
                  <c:v>0.68517758133371676</c:v>
                </c:pt>
                <c:pt idx="1338">
                  <c:v>0.68537025979170307</c:v>
                </c:pt>
                <c:pt idx="1339">
                  <c:v>0.68556797596426522</c:v>
                </c:pt>
                <c:pt idx="1340">
                  <c:v>0.68575498824097403</c:v>
                </c:pt>
                <c:pt idx="1341">
                  <c:v>0.68593059956048474</c:v>
                </c:pt>
                <c:pt idx="1342">
                  <c:v>0.68610109737640756</c:v>
                </c:pt>
                <c:pt idx="1343">
                  <c:v>0.68625938475443948</c:v>
                </c:pt>
                <c:pt idx="1344">
                  <c:v>0.686428077639888</c:v>
                </c:pt>
                <c:pt idx="1345">
                  <c:v>0.68660423581430952</c:v>
                </c:pt>
                <c:pt idx="1346">
                  <c:v>0.68676268204588942</c:v>
                </c:pt>
                <c:pt idx="1347">
                  <c:v>0.68692871469871664</c:v>
                </c:pt>
                <c:pt idx="1348">
                  <c:v>0.687066940994844</c:v>
                </c:pt>
                <c:pt idx="1349">
                  <c:v>0.68717240422277148</c:v>
                </c:pt>
                <c:pt idx="1350">
                  <c:v>0.68729286097667297</c:v>
                </c:pt>
                <c:pt idx="1351">
                  <c:v>0.68741343851219583</c:v>
                </c:pt>
                <c:pt idx="1352">
                  <c:v>0.68750505719542987</c:v>
                </c:pt>
                <c:pt idx="1353">
                  <c:v>0.68758438032224867</c:v>
                </c:pt>
                <c:pt idx="1354">
                  <c:v>0.68766770371328045</c:v>
                </c:pt>
                <c:pt idx="1355">
                  <c:v>0.68772928598662564</c:v>
                </c:pt>
                <c:pt idx="1356">
                  <c:v>0.68780842194896996</c:v>
                </c:pt>
                <c:pt idx="1357">
                  <c:v>0.68791117660587198</c:v>
                </c:pt>
                <c:pt idx="1358">
                  <c:v>0.68800440365642268</c:v>
                </c:pt>
                <c:pt idx="1359">
                  <c:v>0.68808734615588041</c:v>
                </c:pt>
                <c:pt idx="1360">
                  <c:v>0.68816288586413898</c:v>
                </c:pt>
                <c:pt idx="1361">
                  <c:v>0.68824704853936591</c:v>
                </c:pt>
                <c:pt idx="1362">
                  <c:v>0.68833903614051817</c:v>
                </c:pt>
                <c:pt idx="1363">
                  <c:v>0.68846238378196467</c:v>
                </c:pt>
                <c:pt idx="1364">
                  <c:v>0.68859385318513988</c:v>
                </c:pt>
                <c:pt idx="1365">
                  <c:v>0.68868100365603058</c:v>
                </c:pt>
                <c:pt idx="1366">
                  <c:v>0.68877021588576515</c:v>
                </c:pt>
                <c:pt idx="1367">
                  <c:v>0.68883414880192717</c:v>
                </c:pt>
                <c:pt idx="1368">
                  <c:v>0.68885672568650236</c:v>
                </c:pt>
                <c:pt idx="1369">
                  <c:v>0.6889127509291777</c:v>
                </c:pt>
                <c:pt idx="1370">
                  <c:v>0.68896885469713587</c:v>
                </c:pt>
                <c:pt idx="1371">
                  <c:v>0.68899425680277393</c:v>
                </c:pt>
                <c:pt idx="1372">
                  <c:v>0.68903294136220439</c:v>
                </c:pt>
                <c:pt idx="1373">
                  <c:v>0.68903770440416556</c:v>
                </c:pt>
                <c:pt idx="1374">
                  <c:v>0.68900476627630258</c:v>
                </c:pt>
                <c:pt idx="1375">
                  <c:v>0.688980598704933</c:v>
                </c:pt>
                <c:pt idx="1376">
                  <c:v>0.68892984928349177</c:v>
                </c:pt>
                <c:pt idx="1377">
                  <c:v>0.68887743079823649</c:v>
                </c:pt>
                <c:pt idx="1378">
                  <c:v>0.6888470447827425</c:v>
                </c:pt>
                <c:pt idx="1379">
                  <c:v>0.68879526632523425</c:v>
                </c:pt>
                <c:pt idx="1380">
                  <c:v>0.68874940685770014</c:v>
                </c:pt>
                <c:pt idx="1381">
                  <c:v>0.6887068253414389</c:v>
                </c:pt>
                <c:pt idx="1382">
                  <c:v>0.68863153347918049</c:v>
                </c:pt>
                <c:pt idx="1383">
                  <c:v>0.68856001402438538</c:v>
                </c:pt>
                <c:pt idx="1384">
                  <c:v>0.68850646933836579</c:v>
                </c:pt>
                <c:pt idx="1385">
                  <c:v>0.68843337369663171</c:v>
                </c:pt>
                <c:pt idx="1386">
                  <c:v>0.68833366902623727</c:v>
                </c:pt>
                <c:pt idx="1387">
                  <c:v>0.68824813601268386</c:v>
                </c:pt>
                <c:pt idx="1388">
                  <c:v>0.68815051745765288</c:v>
                </c:pt>
                <c:pt idx="1389">
                  <c:v>0.68806163304153511</c:v>
                </c:pt>
                <c:pt idx="1390">
                  <c:v>0.68803511397458683</c:v>
                </c:pt>
                <c:pt idx="1391">
                  <c:v>0.68797228075468342</c:v>
                </c:pt>
                <c:pt idx="1392">
                  <c:v>0.68789611447948451</c:v>
                </c:pt>
                <c:pt idx="1393">
                  <c:v>0.68782815441453227</c:v>
                </c:pt>
                <c:pt idx="1394">
                  <c:v>0.687751159250519</c:v>
                </c:pt>
                <c:pt idx="1395">
                  <c:v>0.68767633212677026</c:v>
                </c:pt>
                <c:pt idx="1396">
                  <c:v>0.68760419177415544</c:v>
                </c:pt>
                <c:pt idx="1397">
                  <c:v>0.68753466437468302</c:v>
                </c:pt>
                <c:pt idx="1398">
                  <c:v>0.68745710581515074</c:v>
                </c:pt>
                <c:pt idx="1399">
                  <c:v>0.68739783699346768</c:v>
                </c:pt>
                <c:pt idx="1400">
                  <c:v>0.68735507721204403</c:v>
                </c:pt>
                <c:pt idx="1401">
                  <c:v>0.68730254673752234</c:v>
                </c:pt>
                <c:pt idx="1402">
                  <c:v>0.68726600337964971</c:v>
                </c:pt>
                <c:pt idx="1403">
                  <c:v>0.68719607069944155</c:v>
                </c:pt>
                <c:pt idx="1404">
                  <c:v>0.68708761663854467</c:v>
                </c:pt>
                <c:pt idx="1405">
                  <c:v>0.68703674290819128</c:v>
                </c:pt>
                <c:pt idx="1406">
                  <c:v>0.68699120531606839</c:v>
                </c:pt>
                <c:pt idx="1407">
                  <c:v>0.68695675898422326</c:v>
                </c:pt>
                <c:pt idx="1408">
                  <c:v>0.68697457531682338</c:v>
                </c:pt>
                <c:pt idx="1409">
                  <c:v>0.68694914300752652</c:v>
                </c:pt>
                <c:pt idx="1410">
                  <c:v>0.6868989134348954</c:v>
                </c:pt>
                <c:pt idx="1411">
                  <c:v>0.68686166919462976</c:v>
                </c:pt>
                <c:pt idx="1412">
                  <c:v>0.6868280923095389</c:v>
                </c:pt>
                <c:pt idx="1413">
                  <c:v>0.68678034716199798</c:v>
                </c:pt>
                <c:pt idx="1414">
                  <c:v>0.68672536742197776</c:v>
                </c:pt>
                <c:pt idx="1415">
                  <c:v>0.68666849496790816</c:v>
                </c:pt>
                <c:pt idx="1416">
                  <c:v>0.6865953434405494</c:v>
                </c:pt>
                <c:pt idx="1417">
                  <c:v>0.68654183866037688</c:v>
                </c:pt>
                <c:pt idx="1418">
                  <c:v>0.68649483171391201</c:v>
                </c:pt>
                <c:pt idx="1419">
                  <c:v>0.68645312862886387</c:v>
                </c:pt>
                <c:pt idx="1420">
                  <c:v>0.68641684117839274</c:v>
                </c:pt>
                <c:pt idx="1421">
                  <c:v>0.68639069053104362</c:v>
                </c:pt>
                <c:pt idx="1422">
                  <c:v>0.68637483591672688</c:v>
                </c:pt>
                <c:pt idx="1423">
                  <c:v>0.68636564731906236</c:v>
                </c:pt>
                <c:pt idx="1424">
                  <c:v>0.68634952757625556</c:v>
                </c:pt>
                <c:pt idx="1425">
                  <c:v>0.68635522500962498</c:v>
                </c:pt>
                <c:pt idx="1426">
                  <c:v>0.68635927856264367</c:v>
                </c:pt>
                <c:pt idx="1427">
                  <c:v>0.6863522076638815</c:v>
                </c:pt>
                <c:pt idx="1428">
                  <c:v>0.68639218416769243</c:v>
                </c:pt>
                <c:pt idx="1429">
                  <c:v>0.68641701148771705</c:v>
                </c:pt>
                <c:pt idx="1430">
                  <c:v>0.68642889439103127</c:v>
                </c:pt>
                <c:pt idx="1431">
                  <c:v>0.68644418345692326</c:v>
                </c:pt>
                <c:pt idx="1432">
                  <c:v>0.68645481644423578</c:v>
                </c:pt>
                <c:pt idx="1433">
                  <c:v>0.68647253240978745</c:v>
                </c:pt>
                <c:pt idx="1434">
                  <c:v>0.68652379087547877</c:v>
                </c:pt>
                <c:pt idx="1435">
                  <c:v>0.68658039303994167</c:v>
                </c:pt>
                <c:pt idx="1436">
                  <c:v>0.68663118396561307</c:v>
                </c:pt>
                <c:pt idx="1437">
                  <c:v>0.68669135147257332</c:v>
                </c:pt>
                <c:pt idx="1438">
                  <c:v>0.68674480545369176</c:v>
                </c:pt>
                <c:pt idx="1439">
                  <c:v>0.68677919985175839</c:v>
                </c:pt>
                <c:pt idx="1440">
                  <c:v>0.68680757857085573</c:v>
                </c:pt>
                <c:pt idx="1441">
                  <c:v>0.68679741988036136</c:v>
                </c:pt>
                <c:pt idx="1442">
                  <c:v>0.68682964133509339</c:v>
                </c:pt>
                <c:pt idx="1443">
                  <c:v>0.68688398468928868</c:v>
                </c:pt>
                <c:pt idx="1444">
                  <c:v>0.68698249989650984</c:v>
                </c:pt>
                <c:pt idx="1445">
                  <c:v>0.68710693334654349</c:v>
                </c:pt>
                <c:pt idx="1446">
                  <c:v>0.68721292926778821</c:v>
                </c:pt>
                <c:pt idx="1447">
                  <c:v>0.68735457638451303</c:v>
                </c:pt>
                <c:pt idx="1448">
                  <c:v>0.68752917605852604</c:v>
                </c:pt>
                <c:pt idx="1449">
                  <c:v>0.68768184739926908</c:v>
                </c:pt>
                <c:pt idx="1450">
                  <c:v>0.68780484197962899</c:v>
                </c:pt>
                <c:pt idx="1451">
                  <c:v>0.68787909954950166</c:v>
                </c:pt>
                <c:pt idx="1452">
                  <c:v>0.6879755460362299</c:v>
                </c:pt>
                <c:pt idx="1453">
                  <c:v>0.68805238356681286</c:v>
                </c:pt>
                <c:pt idx="1454">
                  <c:v>0.68817875107123905</c:v>
                </c:pt>
                <c:pt idx="1455">
                  <c:v>0.68827437700430394</c:v>
                </c:pt>
                <c:pt idx="1456">
                  <c:v>0.68836323607987104</c:v>
                </c:pt>
                <c:pt idx="1457">
                  <c:v>0.68851210538643948</c:v>
                </c:pt>
                <c:pt idx="1458">
                  <c:v>0.68865985022209453</c:v>
                </c:pt>
                <c:pt idx="1459">
                  <c:v>0.68881692613019574</c:v>
                </c:pt>
                <c:pt idx="1460">
                  <c:v>0.68896366382305185</c:v>
                </c:pt>
                <c:pt idx="1461">
                  <c:v>0.68914220913339852</c:v>
                </c:pt>
                <c:pt idx="1462">
                  <c:v>0.68929067365291175</c:v>
                </c:pt>
                <c:pt idx="1463">
                  <c:v>0.68940003727416599</c:v>
                </c:pt>
                <c:pt idx="1464">
                  <c:v>0.68945953789685621</c:v>
                </c:pt>
                <c:pt idx="1465">
                  <c:v>0.68955750438509167</c:v>
                </c:pt>
                <c:pt idx="1466">
                  <c:v>0.68961274453475452</c:v>
                </c:pt>
                <c:pt idx="1467">
                  <c:v>0.68969060746174415</c:v>
                </c:pt>
                <c:pt idx="1468">
                  <c:v>0.68979739538091067</c:v>
                </c:pt>
                <c:pt idx="1469">
                  <c:v>0.68989187819115971</c:v>
                </c:pt>
                <c:pt idx="1470">
                  <c:v>0.69000694007767061</c:v>
                </c:pt>
                <c:pt idx="1471">
                  <c:v>0.69011635963274676</c:v>
                </c:pt>
                <c:pt idx="1472">
                  <c:v>0.69026898800818703</c:v>
                </c:pt>
                <c:pt idx="1473">
                  <c:v>0.69031410046750352</c:v>
                </c:pt>
                <c:pt idx="1474">
                  <c:v>0.69038814655190384</c:v>
                </c:pt>
                <c:pt idx="1475">
                  <c:v>0.69050285435875891</c:v>
                </c:pt>
                <c:pt idx="1476">
                  <c:v>0.6904988739028427</c:v>
                </c:pt>
                <c:pt idx="1477">
                  <c:v>0.69055798710640615</c:v>
                </c:pt>
                <c:pt idx="1478">
                  <c:v>0.69066325818579521</c:v>
                </c:pt>
                <c:pt idx="1479">
                  <c:v>0.69084231269720042</c:v>
                </c:pt>
                <c:pt idx="1480">
                  <c:v>0.6909331221035323</c:v>
                </c:pt>
                <c:pt idx="1481">
                  <c:v>0.69106077445975167</c:v>
                </c:pt>
                <c:pt idx="1482">
                  <c:v>0.6911545789534711</c:v>
                </c:pt>
                <c:pt idx="1483">
                  <c:v>0.69119685091310412</c:v>
                </c:pt>
                <c:pt idx="1484">
                  <c:v>0.69117183158929496</c:v>
                </c:pt>
                <c:pt idx="1485">
                  <c:v>0.6911577256595155</c:v>
                </c:pt>
                <c:pt idx="1486">
                  <c:v>0.69112488085308144</c:v>
                </c:pt>
                <c:pt idx="1487">
                  <c:v>0.69111207896582771</c:v>
                </c:pt>
                <c:pt idx="1488">
                  <c:v>0.6911265439700337</c:v>
                </c:pt>
                <c:pt idx="1489">
                  <c:v>0.69105454001048605</c:v>
                </c:pt>
                <c:pt idx="1490">
                  <c:v>0.69097631195939802</c:v>
                </c:pt>
                <c:pt idx="1491">
                  <c:v>0.69087503242896731</c:v>
                </c:pt>
                <c:pt idx="1492">
                  <c:v>0.69072551936782645</c:v>
                </c:pt>
                <c:pt idx="1493">
                  <c:v>0.69060819622425818</c:v>
                </c:pt>
                <c:pt idx="1494">
                  <c:v>0.69051384626585988</c:v>
                </c:pt>
                <c:pt idx="1495">
                  <c:v>0.69035570909034683</c:v>
                </c:pt>
                <c:pt idx="1496">
                  <c:v>0.69020116070406978</c:v>
                </c:pt>
                <c:pt idx="1497">
                  <c:v>0.69000548060148359</c:v>
                </c:pt>
                <c:pt idx="1498">
                  <c:v>0.68983262812183932</c:v>
                </c:pt>
                <c:pt idx="1499">
                  <c:v>0.68967609983787492</c:v>
                </c:pt>
                <c:pt idx="1500">
                  <c:v>0.68949178480571438</c:v>
                </c:pt>
                <c:pt idx="1501">
                  <c:v>0.68930164340607181</c:v>
                </c:pt>
                <c:pt idx="1502">
                  <c:v>0.68905396939449048</c:v>
                </c:pt>
                <c:pt idx="1503">
                  <c:v>0.68865285448379288</c:v>
                </c:pt>
                <c:pt idx="1504">
                  <c:v>0.68823423998425837</c:v>
                </c:pt>
                <c:pt idx="1505">
                  <c:v>0.68783555443066202</c:v>
                </c:pt>
                <c:pt idx="1506">
                  <c:v>0.68738123642140758</c:v>
                </c:pt>
                <c:pt idx="1507">
                  <c:v>0.6868924220294611</c:v>
                </c:pt>
                <c:pt idx="1508">
                  <c:v>0.68645932006522958</c:v>
                </c:pt>
                <c:pt idx="1509">
                  <c:v>0.68589023764103707</c:v>
                </c:pt>
                <c:pt idx="1510">
                  <c:v>0.6852354881574092</c:v>
                </c:pt>
                <c:pt idx="1511">
                  <c:v>0.68450302738109503</c:v>
                </c:pt>
                <c:pt idx="1512">
                  <c:v>0.68372068629959648</c:v>
                </c:pt>
                <c:pt idx="1513">
                  <c:v>0.68291163222778539</c:v>
                </c:pt>
                <c:pt idx="1514">
                  <c:v>0.68195093311628974</c:v>
                </c:pt>
                <c:pt idx="1515">
                  <c:v>0.68093963639773725</c:v>
                </c:pt>
                <c:pt idx="1516">
                  <c:v>0.67981166331418874</c:v>
                </c:pt>
                <c:pt idx="1517">
                  <c:v>0.67859326089723782</c:v>
                </c:pt>
                <c:pt idx="1518">
                  <c:v>0.67724414470528937</c:v>
                </c:pt>
                <c:pt idx="1519">
                  <c:v>0.67580187608379416</c:v>
                </c:pt>
                <c:pt idx="1520">
                  <c:v>0.67418825368631907</c:v>
                </c:pt>
                <c:pt idx="1521">
                  <c:v>0.67241749654371885</c:v>
                </c:pt>
                <c:pt idx="1522">
                  <c:v>0.67053782028962294</c:v>
                </c:pt>
                <c:pt idx="1523">
                  <c:v>0.66849084235165446</c:v>
                </c:pt>
                <c:pt idx="1524">
                  <c:v>0.66635703385814693</c:v>
                </c:pt>
                <c:pt idx="1525">
                  <c:v>0.66414609915676748</c:v>
                </c:pt>
                <c:pt idx="1526">
                  <c:v>0.66187002809325268</c:v>
                </c:pt>
                <c:pt idx="1527">
                  <c:v>0.65942566934910773</c:v>
                </c:pt>
                <c:pt idx="1528">
                  <c:v>0.6569544790578844</c:v>
                </c:pt>
                <c:pt idx="1529">
                  <c:v>0.65422902273941386</c:v>
                </c:pt>
                <c:pt idx="1530">
                  <c:v>0.65135920545682569</c:v>
                </c:pt>
                <c:pt idx="1531">
                  <c:v>0.64831401333504057</c:v>
                </c:pt>
                <c:pt idx="1532">
                  <c:v>0.64508922857094442</c:v>
                </c:pt>
                <c:pt idx="1533">
                  <c:v>0.64165486706604302</c:v>
                </c:pt>
                <c:pt idx="1534">
                  <c:v>0.63809602280136624</c:v>
                </c:pt>
                <c:pt idx="1535">
                  <c:v>0.63428382160846364</c:v>
                </c:pt>
                <c:pt idx="1536">
                  <c:v>0.6302627275611129</c:v>
                </c:pt>
                <c:pt idx="1537">
                  <c:v>0.62606563916313984</c:v>
                </c:pt>
                <c:pt idx="1538">
                  <c:v>0.62159203650417327</c:v>
                </c:pt>
                <c:pt idx="1539">
                  <c:v>0.61677963465333863</c:v>
                </c:pt>
                <c:pt idx="1540">
                  <c:v>0.61188375925460581</c:v>
                </c:pt>
                <c:pt idx="1541">
                  <c:v>0.60661026378592109</c:v>
                </c:pt>
                <c:pt idx="1542">
                  <c:v>0.60136549584992272</c:v>
                </c:pt>
                <c:pt idx="1543">
                  <c:v>0.59604876896085401</c:v>
                </c:pt>
                <c:pt idx="1544">
                  <c:v>0.59055602125836082</c:v>
                </c:pt>
                <c:pt idx="1545">
                  <c:v>0.58518954901566611</c:v>
                </c:pt>
                <c:pt idx="1546">
                  <c:v>0.57979407222997326</c:v>
                </c:pt>
                <c:pt idx="1547">
                  <c:v>0.57447799686223699</c:v>
                </c:pt>
                <c:pt idx="1548">
                  <c:v>0.56904389836387914</c:v>
                </c:pt>
                <c:pt idx="1549">
                  <c:v>0.56394970612139972</c:v>
                </c:pt>
                <c:pt idx="1550">
                  <c:v>0.55880990162282074</c:v>
                </c:pt>
                <c:pt idx="1551">
                  <c:v>0.55412409277625063</c:v>
                </c:pt>
                <c:pt idx="1552">
                  <c:v>0.54976807615055534</c:v>
                </c:pt>
                <c:pt idx="1553">
                  <c:v>0.54567667167076739</c:v>
                </c:pt>
                <c:pt idx="1554">
                  <c:v>0.54212890370846889</c:v>
                </c:pt>
                <c:pt idx="1555">
                  <c:v>0.5389919179686854</c:v>
                </c:pt>
                <c:pt idx="1556">
                  <c:v>0.53631261573709987</c:v>
                </c:pt>
                <c:pt idx="1557">
                  <c:v>0.53406707043892909</c:v>
                </c:pt>
                <c:pt idx="1558">
                  <c:v>0.53231360223628243</c:v>
                </c:pt>
                <c:pt idx="1559">
                  <c:v>0.53107227996536766</c:v>
                </c:pt>
                <c:pt idx="1560">
                  <c:v>0.53014025941162524</c:v>
                </c:pt>
                <c:pt idx="1561">
                  <c:v>0.5297780000634883</c:v>
                </c:pt>
                <c:pt idx="1562">
                  <c:v>0.52968626673300678</c:v>
                </c:pt>
                <c:pt idx="1563">
                  <c:v>0.5299479404792673</c:v>
                </c:pt>
                <c:pt idx="1564">
                  <c:v>0.53050141151795349</c:v>
                </c:pt>
                <c:pt idx="1565">
                  <c:v>0.53134514030673197</c:v>
                </c:pt>
                <c:pt idx="1566">
                  <c:v>0.5325791297630369</c:v>
                </c:pt>
                <c:pt idx="1567">
                  <c:v>0.53388402298620263</c:v>
                </c:pt>
                <c:pt idx="1568">
                  <c:v>0.53556173834766752</c:v>
                </c:pt>
                <c:pt idx="1569">
                  <c:v>0.53713653658225435</c:v>
                </c:pt>
                <c:pt idx="1570">
                  <c:v>0.53883946667192839</c:v>
                </c:pt>
                <c:pt idx="1571">
                  <c:v>0.54055289913165572</c:v>
                </c:pt>
                <c:pt idx="1572">
                  <c:v>0.54232256806190904</c:v>
                </c:pt>
                <c:pt idx="1573">
                  <c:v>0.5440878894686022</c:v>
                </c:pt>
                <c:pt idx="1574">
                  <c:v>0.54592893717178104</c:v>
                </c:pt>
                <c:pt idx="1575">
                  <c:v>0.54776483745811999</c:v>
                </c:pt>
                <c:pt idx="1576">
                  <c:v>0.54955029174387049</c:v>
                </c:pt>
                <c:pt idx="1577">
                  <c:v>0.55133063323329223</c:v>
                </c:pt>
                <c:pt idx="1578">
                  <c:v>0.55306818542622949</c:v>
                </c:pt>
                <c:pt idx="1579">
                  <c:v>0.55478365504830496</c:v>
                </c:pt>
                <c:pt idx="1580">
                  <c:v>0.55644693789813893</c:v>
                </c:pt>
                <c:pt idx="1581">
                  <c:v>0.55808324205723026</c:v>
                </c:pt>
                <c:pt idx="1582">
                  <c:v>0.55966957015729391</c:v>
                </c:pt>
                <c:pt idx="1583">
                  <c:v>0.56120629474556194</c:v>
                </c:pt>
                <c:pt idx="1584">
                  <c:v>0.56270614397156538</c:v>
                </c:pt>
                <c:pt idx="1585">
                  <c:v>0.56417422317140409</c:v>
                </c:pt>
                <c:pt idx="1586">
                  <c:v>0.56561086941177252</c:v>
                </c:pt>
                <c:pt idx="1587">
                  <c:v>0.56699681274628089</c:v>
                </c:pt>
                <c:pt idx="1588">
                  <c:v>0.56835826671072898</c:v>
                </c:pt>
                <c:pt idx="1589">
                  <c:v>0.56965266297097472</c:v>
                </c:pt>
                <c:pt idx="1590">
                  <c:v>0.57086070657591159</c:v>
                </c:pt>
                <c:pt idx="1591">
                  <c:v>0.57210230070684387</c:v>
                </c:pt>
                <c:pt idx="1592">
                  <c:v>0.57331742600129754</c:v>
                </c:pt>
                <c:pt idx="1593">
                  <c:v>0.57450923099716544</c:v>
                </c:pt>
                <c:pt idx="1594">
                  <c:v>0.57572246068222943</c:v>
                </c:pt>
                <c:pt idx="1595">
                  <c:v>0.57687045372351131</c:v>
                </c:pt>
                <c:pt idx="1596">
                  <c:v>0.57798970939232064</c:v>
                </c:pt>
                <c:pt idx="1597">
                  <c:v>0.57906106436273863</c:v>
                </c:pt>
                <c:pt idx="1598">
                  <c:v>0.58012190019945509</c:v>
                </c:pt>
                <c:pt idx="1599">
                  <c:v>0.58115233705246061</c:v>
                </c:pt>
                <c:pt idx="1600">
                  <c:v>0.58217259941862798</c:v>
                </c:pt>
                <c:pt idx="1601">
                  <c:v>0.58315900890751748</c:v>
                </c:pt>
                <c:pt idx="1602">
                  <c:v>0.58414564814403225</c:v>
                </c:pt>
                <c:pt idx="1603">
                  <c:v>0.58513160242918938</c:v>
                </c:pt>
                <c:pt idx="1604">
                  <c:v>0.58610470061620468</c:v>
                </c:pt>
                <c:pt idx="1605">
                  <c:v>0.58705418330988868</c:v>
                </c:pt>
                <c:pt idx="1606">
                  <c:v>0.58800284691193394</c:v>
                </c:pt>
                <c:pt idx="1607">
                  <c:v>0.58898154054497776</c:v>
                </c:pt>
                <c:pt idx="1608">
                  <c:v>0.58991304834461988</c:v>
                </c:pt>
                <c:pt idx="1609">
                  <c:v>0.5908585820433131</c:v>
                </c:pt>
                <c:pt idx="1610">
                  <c:v>0.59181043274834966</c:v>
                </c:pt>
                <c:pt idx="1611">
                  <c:v>0.59276016744512583</c:v>
                </c:pt>
                <c:pt idx="1612">
                  <c:v>0.59367558543630461</c:v>
                </c:pt>
                <c:pt idx="1613">
                  <c:v>0.59464106248431714</c:v>
                </c:pt>
                <c:pt idx="1614">
                  <c:v>0.59566836725287686</c:v>
                </c:pt>
                <c:pt idx="1615">
                  <c:v>0.59664424663856774</c:v>
                </c:pt>
                <c:pt idx="1616">
                  <c:v>0.59760460449625086</c:v>
                </c:pt>
                <c:pt idx="1617">
                  <c:v>0.5985892239666305</c:v>
                </c:pt>
                <c:pt idx="1618">
                  <c:v>0.59955022674342706</c:v>
                </c:pt>
                <c:pt idx="1619">
                  <c:v>0.60049041588445917</c:v>
                </c:pt>
                <c:pt idx="1620">
                  <c:v>0.60146063617572454</c:v>
                </c:pt>
                <c:pt idx="1621">
                  <c:v>0.60246979788710309</c:v>
                </c:pt>
                <c:pt idx="1622">
                  <c:v>0.60345473101043623</c:v>
                </c:pt>
                <c:pt idx="1623">
                  <c:v>0.60441543824668331</c:v>
                </c:pt>
                <c:pt idx="1624">
                  <c:v>0.60541306870085754</c:v>
                </c:pt>
                <c:pt idx="1625">
                  <c:v>0.60642979209695069</c:v>
                </c:pt>
                <c:pt idx="1626">
                  <c:v>0.60743804945732927</c:v>
                </c:pt>
                <c:pt idx="1627">
                  <c:v>0.60849089910750143</c:v>
                </c:pt>
                <c:pt idx="1628">
                  <c:v>0.60949350364216681</c:v>
                </c:pt>
                <c:pt idx="1629">
                  <c:v>0.61048721071027801</c:v>
                </c:pt>
                <c:pt idx="1630">
                  <c:v>0.61149108604239977</c:v>
                </c:pt>
                <c:pt idx="1631">
                  <c:v>0.61246420750936981</c:v>
                </c:pt>
                <c:pt idx="1632">
                  <c:v>0.61341118402285133</c:v>
                </c:pt>
                <c:pt idx="1633">
                  <c:v>0.61438180062400771</c:v>
                </c:pt>
                <c:pt idx="1634">
                  <c:v>0.61533213501221229</c:v>
                </c:pt>
                <c:pt idx="1635">
                  <c:v>0.61631120540810458</c:v>
                </c:pt>
                <c:pt idx="1636">
                  <c:v>0.61731036039300358</c:v>
                </c:pt>
                <c:pt idx="1637">
                  <c:v>0.61831492276686861</c:v>
                </c:pt>
                <c:pt idx="1638">
                  <c:v>0.61933622978942526</c:v>
                </c:pt>
                <c:pt idx="1639">
                  <c:v>0.62034847005965255</c:v>
                </c:pt>
                <c:pt idx="1640">
                  <c:v>0.62134555605189012</c:v>
                </c:pt>
                <c:pt idx="1641">
                  <c:v>0.62239678155497491</c:v>
                </c:pt>
                <c:pt idx="1642">
                  <c:v>0.6233923134123901</c:v>
                </c:pt>
                <c:pt idx="1643">
                  <c:v>0.62440930170521902</c:v>
                </c:pt>
                <c:pt idx="1644">
                  <c:v>0.62546138858381406</c:v>
                </c:pt>
                <c:pt idx="1645">
                  <c:v>0.62653208479532418</c:v>
                </c:pt>
                <c:pt idx="1646">
                  <c:v>0.62760835732177023</c:v>
                </c:pt>
                <c:pt idx="1647">
                  <c:v>0.62872031479179158</c:v>
                </c:pt>
                <c:pt idx="1648">
                  <c:v>0.62983590688868418</c:v>
                </c:pt>
                <c:pt idx="1649">
                  <c:v>0.63094063415332158</c:v>
                </c:pt>
                <c:pt idx="1650">
                  <c:v>0.63208751231917359</c:v>
                </c:pt>
                <c:pt idx="1651">
                  <c:v>0.63326698090540023</c:v>
                </c:pt>
                <c:pt idx="1652">
                  <c:v>0.63445396508097363</c:v>
                </c:pt>
                <c:pt idx="1653">
                  <c:v>0.63565189515481191</c:v>
                </c:pt>
                <c:pt idx="1654">
                  <c:v>0.63686507784672075</c:v>
                </c:pt>
                <c:pt idx="1655">
                  <c:v>0.63809616173510098</c:v>
                </c:pt>
                <c:pt idx="1656">
                  <c:v>0.6393482492678294</c:v>
                </c:pt>
                <c:pt idx="1657">
                  <c:v>0.64058986946472152</c:v>
                </c:pt>
                <c:pt idx="1658">
                  <c:v>0.64187342107450485</c:v>
                </c:pt>
                <c:pt idx="1659">
                  <c:v>0.64309772376567242</c:v>
                </c:pt>
                <c:pt idx="1660">
                  <c:v>0.6442922075398726</c:v>
                </c:pt>
                <c:pt idx="1661">
                  <c:v>0.64548400946381446</c:v>
                </c:pt>
                <c:pt idx="1662">
                  <c:v>0.64665446048947872</c:v>
                </c:pt>
                <c:pt idx="1663">
                  <c:v>0.6478155979520096</c:v>
                </c:pt>
                <c:pt idx="1664">
                  <c:v>0.64896389988007253</c:v>
                </c:pt>
                <c:pt idx="1665">
                  <c:v>0.65012102371968161</c:v>
                </c:pt>
                <c:pt idx="1666">
                  <c:v>0.65122020395729563</c:v>
                </c:pt>
                <c:pt idx="1667">
                  <c:v>0.65228951377720457</c:v>
                </c:pt>
                <c:pt idx="1668">
                  <c:v>0.65336300027304073</c:v>
                </c:pt>
                <c:pt idx="1669">
                  <c:v>0.65438381928113465</c:v>
                </c:pt>
                <c:pt idx="1670">
                  <c:v>0.65546273052470649</c:v>
                </c:pt>
                <c:pt idx="1671">
                  <c:v>0.65660543393188353</c:v>
                </c:pt>
                <c:pt idx="1672">
                  <c:v>0.65767064749291182</c:v>
                </c:pt>
                <c:pt idx="1673">
                  <c:v>0.65871706265500474</c:v>
                </c:pt>
                <c:pt idx="1674">
                  <c:v>0.65975372431276569</c:v>
                </c:pt>
                <c:pt idx="1675">
                  <c:v>0.66073359805432019</c:v>
                </c:pt>
                <c:pt idx="1676">
                  <c:v>0.66172622217720611</c:v>
                </c:pt>
                <c:pt idx="1677">
                  <c:v>0.66270926149750675</c:v>
                </c:pt>
                <c:pt idx="1678">
                  <c:v>0.66374121724497426</c:v>
                </c:pt>
                <c:pt idx="1679">
                  <c:v>0.66472665460338776</c:v>
                </c:pt>
                <c:pt idx="1680">
                  <c:v>0.66572092992442822</c:v>
                </c:pt>
                <c:pt idx="1681">
                  <c:v>0.66669676133551137</c:v>
                </c:pt>
                <c:pt idx="1682">
                  <c:v>0.66767366374736492</c:v>
                </c:pt>
                <c:pt idx="1683">
                  <c:v>0.66862461986565647</c:v>
                </c:pt>
                <c:pt idx="1684">
                  <c:v>0.66956162110809248</c:v>
                </c:pt>
                <c:pt idx="1685">
                  <c:v>0.6704664138550126</c:v>
                </c:pt>
                <c:pt idx="1686">
                  <c:v>0.67135416667836567</c:v>
                </c:pt>
                <c:pt idx="1687">
                  <c:v>0.6722103937801579</c:v>
                </c:pt>
                <c:pt idx="1688">
                  <c:v>0.67300938221290119</c:v>
                </c:pt>
                <c:pt idx="1689">
                  <c:v>0.67384239919995492</c:v>
                </c:pt>
                <c:pt idx="1690">
                  <c:v>0.67465347586735547</c:v>
                </c:pt>
                <c:pt idx="1691">
                  <c:v>0.67545250285400094</c:v>
                </c:pt>
                <c:pt idx="1692">
                  <c:v>0.67626046945419571</c:v>
                </c:pt>
                <c:pt idx="1693">
                  <c:v>0.6770661042045778</c:v>
                </c:pt>
                <c:pt idx="1694">
                  <c:v>0.67786709178420634</c:v>
                </c:pt>
                <c:pt idx="1695">
                  <c:v>0.6786731235302953</c:v>
                </c:pt>
                <c:pt idx="1696">
                  <c:v>0.67945343616958132</c:v>
                </c:pt>
                <c:pt idx="1697">
                  <c:v>0.68021719127210745</c:v>
                </c:pt>
                <c:pt idx="1698">
                  <c:v>0.68097673007955206</c:v>
                </c:pt>
                <c:pt idx="1699">
                  <c:v>0.6817297468034168</c:v>
                </c:pt>
                <c:pt idx="1700">
                  <c:v>0.68245150812075384</c:v>
                </c:pt>
                <c:pt idx="1701">
                  <c:v>0.68315388778791319</c:v>
                </c:pt>
                <c:pt idx="1702">
                  <c:v>0.68386970375013301</c:v>
                </c:pt>
                <c:pt idx="1703">
                  <c:v>0.68451560948275914</c:v>
                </c:pt>
                <c:pt idx="1704">
                  <c:v>0.68516698489725181</c:v>
                </c:pt>
                <c:pt idx="1705">
                  <c:v>0.6858344931658088</c:v>
                </c:pt>
                <c:pt idx="1706">
                  <c:v>0.68651841700327099</c:v>
                </c:pt>
                <c:pt idx="1707">
                  <c:v>0.68720286998232016</c:v>
                </c:pt>
                <c:pt idx="1708">
                  <c:v>0.68792130421311937</c:v>
                </c:pt>
                <c:pt idx="1709">
                  <c:v>0.68859189222669948</c:v>
                </c:pt>
                <c:pt idx="1710">
                  <c:v>0.68924454773789956</c:v>
                </c:pt>
                <c:pt idx="1711">
                  <c:v>0.68988517504759972</c:v>
                </c:pt>
                <c:pt idx="1712">
                  <c:v>0.69050066634440521</c:v>
                </c:pt>
                <c:pt idx="1713">
                  <c:v>0.69111849893888433</c:v>
                </c:pt>
                <c:pt idx="1714">
                  <c:v>0.69173857582259901</c:v>
                </c:pt>
                <c:pt idx="1715">
                  <c:v>0.69233248412604065</c:v>
                </c:pt>
                <c:pt idx="1716">
                  <c:v>0.69292583047706702</c:v>
                </c:pt>
                <c:pt idx="1717">
                  <c:v>0.69349546371865001</c:v>
                </c:pt>
                <c:pt idx="1718">
                  <c:v>0.69406240728716329</c:v>
                </c:pt>
                <c:pt idx="1719">
                  <c:v>0.69465960803859905</c:v>
                </c:pt>
                <c:pt idx="1720">
                  <c:v>0.69521879305925882</c:v>
                </c:pt>
                <c:pt idx="1721">
                  <c:v>0.6957333067221666</c:v>
                </c:pt>
                <c:pt idx="1722">
                  <c:v>0.69625044958508153</c:v>
                </c:pt>
                <c:pt idx="1723">
                  <c:v>0.69671607943382574</c:v>
                </c:pt>
                <c:pt idx="1724">
                  <c:v>0.69723875028169535</c:v>
                </c:pt>
                <c:pt idx="1725">
                  <c:v>0.69780885331048947</c:v>
                </c:pt>
                <c:pt idx="1726">
                  <c:v>0.69832453569436037</c:v>
                </c:pt>
                <c:pt idx="1727">
                  <c:v>0.69882589674193085</c:v>
                </c:pt>
                <c:pt idx="1728">
                  <c:v>0.69933311474310378</c:v>
                </c:pt>
                <c:pt idx="1729">
                  <c:v>0.69980696475292514</c:v>
                </c:pt>
                <c:pt idx="1730">
                  <c:v>0.70029851199744042</c:v>
                </c:pt>
                <c:pt idx="1731">
                  <c:v>0.70081830915315102</c:v>
                </c:pt>
                <c:pt idx="1732">
                  <c:v>0.70130894484338191</c:v>
                </c:pt>
                <c:pt idx="1733">
                  <c:v>0.70180029672134303</c:v>
                </c:pt>
                <c:pt idx="1734">
                  <c:v>0.70226872933591655</c:v>
                </c:pt>
                <c:pt idx="1735">
                  <c:v>0.70273760796630846</c:v>
                </c:pt>
                <c:pt idx="1736">
                  <c:v>0.70318725873538224</c:v>
                </c:pt>
                <c:pt idx="1737">
                  <c:v>0.70364653713223835</c:v>
                </c:pt>
                <c:pt idx="1738">
                  <c:v>0.70410561675059402</c:v>
                </c:pt>
                <c:pt idx="1739">
                  <c:v>0.70456348340818342</c:v>
                </c:pt>
                <c:pt idx="1740">
                  <c:v>0.70502715543336547</c:v>
                </c:pt>
                <c:pt idx="1741">
                  <c:v>0.7054996015651499</c:v>
                </c:pt>
                <c:pt idx="1742">
                  <c:v>0.7059776748463551</c:v>
                </c:pt>
                <c:pt idx="1743">
                  <c:v>0.70641757920644377</c:v>
                </c:pt>
                <c:pt idx="1744">
                  <c:v>0.70690433341059211</c:v>
                </c:pt>
                <c:pt idx="1745">
                  <c:v>0.70734522790377363</c:v>
                </c:pt>
                <c:pt idx="1746">
                  <c:v>0.70781015067744713</c:v>
                </c:pt>
                <c:pt idx="1747">
                  <c:v>0.70828200779445583</c:v>
                </c:pt>
                <c:pt idx="1748">
                  <c:v>0.70873324845288632</c:v>
                </c:pt>
                <c:pt idx="1749">
                  <c:v>0.70920560009682776</c:v>
                </c:pt>
                <c:pt idx="1750">
                  <c:v>0.70965555636413757</c:v>
                </c:pt>
                <c:pt idx="1751">
                  <c:v>0.71008056300245981</c:v>
                </c:pt>
                <c:pt idx="1752">
                  <c:v>0.71053578693429575</c:v>
                </c:pt>
                <c:pt idx="1753">
                  <c:v>0.71102075153391375</c:v>
                </c:pt>
                <c:pt idx="1754">
                  <c:v>0.71147928063290544</c:v>
                </c:pt>
                <c:pt idx="1755">
                  <c:v>0.71193100373627127</c:v>
                </c:pt>
                <c:pt idx="1756">
                  <c:v>0.71239825327391826</c:v>
                </c:pt>
                <c:pt idx="1757">
                  <c:v>0.7128610865110252</c:v>
                </c:pt>
                <c:pt idx="1758">
                  <c:v>0.71332371166102704</c:v>
                </c:pt>
                <c:pt idx="1759">
                  <c:v>0.71382320955847867</c:v>
                </c:pt>
                <c:pt idx="1760">
                  <c:v>0.71429529320721485</c:v>
                </c:pt>
                <c:pt idx="1761">
                  <c:v>0.71474584435607647</c:v>
                </c:pt>
                <c:pt idx="1762">
                  <c:v>0.71522483892837485</c:v>
                </c:pt>
                <c:pt idx="1763">
                  <c:v>0.71570112480979642</c:v>
                </c:pt>
                <c:pt idx="1764">
                  <c:v>0.71618255988210666</c:v>
                </c:pt>
                <c:pt idx="1765">
                  <c:v>0.71666247887003187</c:v>
                </c:pt>
                <c:pt idx="1766">
                  <c:v>0.71721500113953007</c:v>
                </c:pt>
                <c:pt idx="1767">
                  <c:v>0.71773628316718707</c:v>
                </c:pt>
                <c:pt idx="1768">
                  <c:v>0.71826208860350282</c:v>
                </c:pt>
                <c:pt idx="1769">
                  <c:v>0.71879006729458261</c:v>
                </c:pt>
                <c:pt idx="1770">
                  <c:v>0.71929046404541497</c:v>
                </c:pt>
                <c:pt idx="1771">
                  <c:v>0.7198056055120996</c:v>
                </c:pt>
                <c:pt idx="1772">
                  <c:v>0.72035605028002891</c:v>
                </c:pt>
                <c:pt idx="1773">
                  <c:v>0.72086491308981271</c:v>
                </c:pt>
                <c:pt idx="1774">
                  <c:v>0.72137679111398689</c:v>
                </c:pt>
                <c:pt idx="1775">
                  <c:v>0.72189809473677957</c:v>
                </c:pt>
                <c:pt idx="1776">
                  <c:v>0.72232569457347096</c:v>
                </c:pt>
                <c:pt idx="1777">
                  <c:v>0.72269692001926111</c:v>
                </c:pt>
                <c:pt idx="1778">
                  <c:v>0.72303024708332198</c:v>
                </c:pt>
                <c:pt idx="1779">
                  <c:v>0.72334009254936271</c:v>
                </c:pt>
                <c:pt idx="1780">
                  <c:v>0.72364948431542109</c:v>
                </c:pt>
                <c:pt idx="1781">
                  <c:v>0.72391723441542044</c:v>
                </c:pt>
                <c:pt idx="1782">
                  <c:v>0.72412620268385108</c:v>
                </c:pt>
                <c:pt idx="1783">
                  <c:v>0.72425857548195172</c:v>
                </c:pt>
                <c:pt idx="1784">
                  <c:v>0.72431008700608202</c:v>
                </c:pt>
                <c:pt idx="1785">
                  <c:v>0.72429218402856177</c:v>
                </c:pt>
                <c:pt idx="1786">
                  <c:v>0.72423571399996278</c:v>
                </c:pt>
                <c:pt idx="1787">
                  <c:v>0.72411738003610182</c:v>
                </c:pt>
                <c:pt idx="1788">
                  <c:v>0.72394916289209466</c:v>
                </c:pt>
                <c:pt idx="1789">
                  <c:v>0.72376358910593286</c:v>
                </c:pt>
                <c:pt idx="1790">
                  <c:v>0.72345475592418573</c:v>
                </c:pt>
                <c:pt idx="1791">
                  <c:v>0.72305083778345269</c:v>
                </c:pt>
                <c:pt idx="1792">
                  <c:v>0.72253721209087141</c:v>
                </c:pt>
                <c:pt idx="1793">
                  <c:v>0.72188707453428513</c:v>
                </c:pt>
                <c:pt idx="1794">
                  <c:v>0.72120051094006221</c:v>
                </c:pt>
                <c:pt idx="1795">
                  <c:v>0.72047100789941732</c:v>
                </c:pt>
                <c:pt idx="1796">
                  <c:v>0.71972995609153056</c:v>
                </c:pt>
                <c:pt idx="1797">
                  <c:v>0.71894666307773358</c:v>
                </c:pt>
                <c:pt idx="1798">
                  <c:v>0.71814451479628227</c:v>
                </c:pt>
                <c:pt idx="1799">
                  <c:v>0.71730792185469561</c:v>
                </c:pt>
                <c:pt idx="1800">
                  <c:v>0.71642651264391155</c:v>
                </c:pt>
                <c:pt idx="1801">
                  <c:v>0.71552752547030873</c:v>
                </c:pt>
                <c:pt idx="1802">
                  <c:v>0.71457288879572356</c:v>
                </c:pt>
                <c:pt idx="1803">
                  <c:v>0.71363840200577056</c:v>
                </c:pt>
                <c:pt idx="1804">
                  <c:v>0.71269800405428019</c:v>
                </c:pt>
                <c:pt idx="1805">
                  <c:v>0.71169029143422258</c:v>
                </c:pt>
                <c:pt idx="1806">
                  <c:v>0.71067513672317839</c:v>
                </c:pt>
                <c:pt idx="1807">
                  <c:v>0.70972832479895198</c:v>
                </c:pt>
                <c:pt idx="1808">
                  <c:v>0.70869482048297006</c:v>
                </c:pt>
                <c:pt idx="1809">
                  <c:v>0.70770105347210566</c:v>
                </c:pt>
                <c:pt idx="1810">
                  <c:v>0.70674202329477509</c:v>
                </c:pt>
                <c:pt idx="1811">
                  <c:v>0.70572286679394614</c:v>
                </c:pt>
                <c:pt idx="1812">
                  <c:v>0.70470688525738645</c:v>
                </c:pt>
                <c:pt idx="1813">
                  <c:v>0.70371539913770176</c:v>
                </c:pt>
                <c:pt idx="1814">
                  <c:v>0.70275731990789225</c:v>
                </c:pt>
                <c:pt idx="1815">
                  <c:v>0.70185498518967604</c:v>
                </c:pt>
                <c:pt idx="1816">
                  <c:v>0.70094523752115701</c:v>
                </c:pt>
                <c:pt idx="1817">
                  <c:v>0.70009102582888405</c:v>
                </c:pt>
                <c:pt idx="1818">
                  <c:v>0.69923595581382703</c:v>
                </c:pt>
                <c:pt idx="1819">
                  <c:v>0.69843510048501189</c:v>
                </c:pt>
                <c:pt idx="1820">
                  <c:v>0.69756173899650575</c:v>
                </c:pt>
                <c:pt idx="1821">
                  <c:v>0.69669961066962827</c:v>
                </c:pt>
                <c:pt idx="1822">
                  <c:v>0.69585654037630584</c:v>
                </c:pt>
                <c:pt idx="1823">
                  <c:v>0.69497139010278108</c:v>
                </c:pt>
                <c:pt idx="1824">
                  <c:v>0.69411671766072613</c:v>
                </c:pt>
                <c:pt idx="1825">
                  <c:v>0.69331674918095487</c:v>
                </c:pt>
                <c:pt idx="1826">
                  <c:v>0.69250354638339096</c:v>
                </c:pt>
                <c:pt idx="1827">
                  <c:v>0.6915640990808356</c:v>
                </c:pt>
                <c:pt idx="1828">
                  <c:v>0.69058627633871283</c:v>
                </c:pt>
                <c:pt idx="1829">
                  <c:v>0.68961843957149827</c:v>
                </c:pt>
                <c:pt idx="1830">
                  <c:v>0.68861336990957522</c:v>
                </c:pt>
                <c:pt idx="1831">
                  <c:v>0.68761097552529116</c:v>
                </c:pt>
                <c:pt idx="1832">
                  <c:v>0.68667350573691766</c:v>
                </c:pt>
                <c:pt idx="1833">
                  <c:v>0.68568658884669453</c:v>
                </c:pt>
                <c:pt idx="1834">
                  <c:v>0.6845631176274859</c:v>
                </c:pt>
                <c:pt idx="1835">
                  <c:v>0.6834265567090555</c:v>
                </c:pt>
                <c:pt idx="1836">
                  <c:v>0.68228377792404915</c:v>
                </c:pt>
                <c:pt idx="1837">
                  <c:v>0.68111280678608432</c:v>
                </c:pt>
                <c:pt idx="1838">
                  <c:v>0.67994464643454</c:v>
                </c:pt>
                <c:pt idx="1839">
                  <c:v>0.67874294719895156</c:v>
                </c:pt>
                <c:pt idx="1840">
                  <c:v>0.67748524570483137</c:v>
                </c:pt>
                <c:pt idx="1841">
                  <c:v>0.67616112672771733</c:v>
                </c:pt>
                <c:pt idx="1842">
                  <c:v>0.67483972154615801</c:v>
                </c:pt>
                <c:pt idx="1843">
                  <c:v>0.67348681142077182</c:v>
                </c:pt>
                <c:pt idx="1844">
                  <c:v>0.67207574795552993</c:v>
                </c:pt>
                <c:pt idx="1845">
                  <c:v>0.67070081616355803</c:v>
                </c:pt>
                <c:pt idx="1846">
                  <c:v>0.66931839764005441</c:v>
                </c:pt>
                <c:pt idx="1847">
                  <c:v>0.66783709030839367</c:v>
                </c:pt>
                <c:pt idx="1848">
                  <c:v>0.66629167924326815</c:v>
                </c:pt>
                <c:pt idx="1849">
                  <c:v>0.66471916999168279</c:v>
                </c:pt>
                <c:pt idx="1850">
                  <c:v>0.66307618080459574</c:v>
                </c:pt>
                <c:pt idx="1851">
                  <c:v>0.66125077725303794</c:v>
                </c:pt>
                <c:pt idx="1852">
                  <c:v>0.65954911540464523</c:v>
                </c:pt>
                <c:pt idx="1853">
                  <c:v>0.65778528441887818</c:v>
                </c:pt>
                <c:pt idx="1854">
                  <c:v>0.65619234401141513</c:v>
                </c:pt>
                <c:pt idx="1855">
                  <c:v>0.65476891653939739</c:v>
                </c:pt>
                <c:pt idx="1856">
                  <c:v>0.65369438760637022</c:v>
                </c:pt>
                <c:pt idx="1857">
                  <c:v>0.65274106248429165</c:v>
                </c:pt>
                <c:pt idx="1858">
                  <c:v>0.65210232249601352</c:v>
                </c:pt>
                <c:pt idx="1859">
                  <c:v>0.65164580228048952</c:v>
                </c:pt>
                <c:pt idx="1860">
                  <c:v>0.65148315079993691</c:v>
                </c:pt>
                <c:pt idx="1861">
                  <c:v>0.651625228301699</c:v>
                </c:pt>
                <c:pt idx="1862">
                  <c:v>0.65203498741041033</c:v>
                </c:pt>
                <c:pt idx="1863">
                  <c:v>0.65280026149013526</c:v>
                </c:pt>
                <c:pt idx="1864">
                  <c:v>0.65377628650503405</c:v>
                </c:pt>
                <c:pt idx="1865">
                  <c:v>0.65488323688079786</c:v>
                </c:pt>
                <c:pt idx="1866">
                  <c:v>0.65617333612941187</c:v>
                </c:pt>
                <c:pt idx="1867">
                  <c:v>0.65749426543412148</c:v>
                </c:pt>
                <c:pt idx="1868">
                  <c:v>0.65878820928047754</c:v>
                </c:pt>
                <c:pt idx="1869">
                  <c:v>0.6600165482208582</c:v>
                </c:pt>
                <c:pt idx="1870">
                  <c:v>0.66119272249991567</c:v>
                </c:pt>
                <c:pt idx="1871">
                  <c:v>0.66212778360019231</c:v>
                </c:pt>
                <c:pt idx="1872">
                  <c:v>0.66295941351174459</c:v>
                </c:pt>
                <c:pt idx="1873">
                  <c:v>0.66368704582571303</c:v>
                </c:pt>
                <c:pt idx="1874">
                  <c:v>0.66427580670188158</c:v>
                </c:pt>
                <c:pt idx="1875">
                  <c:v>0.66481185205067683</c:v>
                </c:pt>
                <c:pt idx="1876">
                  <c:v>0.66534495905102664</c:v>
                </c:pt>
                <c:pt idx="1877">
                  <c:v>0.66571632922280177</c:v>
                </c:pt>
                <c:pt idx="1878">
                  <c:v>0.66592414777809861</c:v>
                </c:pt>
                <c:pt idx="1879">
                  <c:v>0.66612659095161642</c:v>
                </c:pt>
                <c:pt idx="1880">
                  <c:v>0.66616990664649778</c:v>
                </c:pt>
                <c:pt idx="1881">
                  <c:v>0.66624108514949487</c:v>
                </c:pt>
                <c:pt idx="1882">
                  <c:v>0.66634085311157776</c:v>
                </c:pt>
                <c:pt idx="1883">
                  <c:v>0.66638780186850632</c:v>
                </c:pt>
                <c:pt idx="1884">
                  <c:v>0.66634161108562073</c:v>
                </c:pt>
                <c:pt idx="1885">
                  <c:v>0.66619976016956339</c:v>
                </c:pt>
                <c:pt idx="1886">
                  <c:v>0.66611774432186965</c:v>
                </c:pt>
                <c:pt idx="1887">
                  <c:v>0.66603766160723676</c:v>
                </c:pt>
                <c:pt idx="1888">
                  <c:v>0.6659557298830272</c:v>
                </c:pt>
                <c:pt idx="1889">
                  <c:v>0.66599180986973561</c:v>
                </c:pt>
                <c:pt idx="1890">
                  <c:v>0.66604266329412942</c:v>
                </c:pt>
                <c:pt idx="1891">
                  <c:v>0.66607522832201349</c:v>
                </c:pt>
                <c:pt idx="1892">
                  <c:v>0.66617102849661092</c:v>
                </c:pt>
                <c:pt idx="1893">
                  <c:v>0.66630300802866582</c:v>
                </c:pt>
                <c:pt idx="1894">
                  <c:v>0.66639331234668864</c:v>
                </c:pt>
                <c:pt idx="1895">
                  <c:v>0.66650839338181556</c:v>
                </c:pt>
                <c:pt idx="1896">
                  <c:v>0.66667554553335873</c:v>
                </c:pt>
                <c:pt idx="1897">
                  <c:v>0.66679475124307752</c:v>
                </c:pt>
                <c:pt idx="1898">
                  <c:v>0.66690146614343837</c:v>
                </c:pt>
                <c:pt idx="1899">
                  <c:v>0.66704615484298013</c:v>
                </c:pt>
                <c:pt idx="1900">
                  <c:v>0.66720419071102599</c:v>
                </c:pt>
                <c:pt idx="1901">
                  <c:v>0.66751844792990001</c:v>
                </c:pt>
                <c:pt idx="1902">
                  <c:v>0.66787039184192076</c:v>
                </c:pt>
                <c:pt idx="1903">
                  <c:v>0.66816803059630958</c:v>
                </c:pt>
                <c:pt idx="1904">
                  <c:v>0.66845633021111828</c:v>
                </c:pt>
                <c:pt idx="1905">
                  <c:v>0.66866493450714726</c:v>
                </c:pt>
                <c:pt idx="1906">
                  <c:v>0.6689156466038696</c:v>
                </c:pt>
                <c:pt idx="1907">
                  <c:v>0.66928318048158164</c:v>
                </c:pt>
                <c:pt idx="1908">
                  <c:v>0.66960730480030628</c:v>
                </c:pt>
                <c:pt idx="1909">
                  <c:v>0.6699103052849732</c:v>
                </c:pt>
                <c:pt idx="1910">
                  <c:v>0.67025570251495514</c:v>
                </c:pt>
                <c:pt idx="1911">
                  <c:v>0.67050315515655257</c:v>
                </c:pt>
                <c:pt idx="1912">
                  <c:v>0.67075063736532592</c:v>
                </c:pt>
                <c:pt idx="1913">
                  <c:v>0.67099197249627285</c:v>
                </c:pt>
                <c:pt idx="1914">
                  <c:v>0.67113911860238373</c:v>
                </c:pt>
                <c:pt idx="1915">
                  <c:v>0.6712350983829426</c:v>
                </c:pt>
                <c:pt idx="1916">
                  <c:v>0.67126894186352726</c:v>
                </c:pt>
                <c:pt idx="1917">
                  <c:v>0.67120668469607248</c:v>
                </c:pt>
                <c:pt idx="1918">
                  <c:v>0.67109138022645742</c:v>
                </c:pt>
                <c:pt idx="1919">
                  <c:v>0.67086182207366551</c:v>
                </c:pt>
                <c:pt idx="1920">
                  <c:v>0.67058672806623532</c:v>
                </c:pt>
                <c:pt idx="1921">
                  <c:v>0.67013460661693269</c:v>
                </c:pt>
                <c:pt idx="1922">
                  <c:v>0.66952725767796195</c:v>
                </c:pt>
                <c:pt idx="1923">
                  <c:v>0.66895777101321341</c:v>
                </c:pt>
                <c:pt idx="1924">
                  <c:v>0.6682810840522504</c:v>
                </c:pt>
                <c:pt idx="1925">
                  <c:v>0.66751492803113599</c:v>
                </c:pt>
                <c:pt idx="1926">
                  <c:v>0.66675867207540829</c:v>
                </c:pt>
                <c:pt idx="1927">
                  <c:v>0.66591731454181302</c:v>
                </c:pt>
                <c:pt idx="1928">
                  <c:v>0.66494648466886652</c:v>
                </c:pt>
                <c:pt idx="1929">
                  <c:v>0.66410453467796249</c:v>
                </c:pt>
                <c:pt idx="1930">
                  <c:v>0.66324107933910958</c:v>
                </c:pt>
                <c:pt idx="1931">
                  <c:v>0.6622849259557404</c:v>
                </c:pt>
                <c:pt idx="1932">
                  <c:v>0.66139005020394614</c:v>
                </c:pt>
                <c:pt idx="1933">
                  <c:v>0.66050846016139309</c:v>
                </c:pt>
                <c:pt idx="1934">
                  <c:v>0.65946781254930731</c:v>
                </c:pt>
                <c:pt idx="1935">
                  <c:v>0.6585784039077841</c:v>
                </c:pt>
                <c:pt idx="1936">
                  <c:v>0.65763763133036823</c:v>
                </c:pt>
                <c:pt idx="1937">
                  <c:v>0.65663860572360988</c:v>
                </c:pt>
                <c:pt idx="1938">
                  <c:v>0.65579921599759639</c:v>
                </c:pt>
                <c:pt idx="1939">
                  <c:v>0.65502453762542334</c:v>
                </c:pt>
                <c:pt idx="1940">
                  <c:v>0.65428988362737595</c:v>
                </c:pt>
                <c:pt idx="1941">
                  <c:v>0.65367882838038682</c:v>
                </c:pt>
                <c:pt idx="1942">
                  <c:v>0.65301409698546176</c:v>
                </c:pt>
                <c:pt idx="1943">
                  <c:v>0.65240123324413724</c:v>
                </c:pt>
                <c:pt idx="1944">
                  <c:v>0.6518915051256351</c:v>
                </c:pt>
                <c:pt idx="1945">
                  <c:v>0.65144278391183141</c:v>
                </c:pt>
                <c:pt idx="1946">
                  <c:v>0.65104089912415142</c:v>
                </c:pt>
                <c:pt idx="1947">
                  <c:v>0.65080660580732641</c:v>
                </c:pt>
                <c:pt idx="1948">
                  <c:v>0.65046251032441083</c:v>
                </c:pt>
                <c:pt idx="1949">
                  <c:v>0.65008154228600012</c:v>
                </c:pt>
                <c:pt idx="1950">
                  <c:v>0.64971689675494104</c:v>
                </c:pt>
                <c:pt idx="1951">
                  <c:v>0.64931216066491826</c:v>
                </c:pt>
                <c:pt idx="1952">
                  <c:v>0.64892179165735342</c:v>
                </c:pt>
                <c:pt idx="1953">
                  <c:v>0.64861259256073589</c:v>
                </c:pt>
                <c:pt idx="1954">
                  <c:v>0.64822691528110221</c:v>
                </c:pt>
                <c:pt idx="1955">
                  <c:v>0.64785134422540214</c:v>
                </c:pt>
                <c:pt idx="1956">
                  <c:v>0.64753004529687053</c:v>
                </c:pt>
                <c:pt idx="1957">
                  <c:v>0.64721727238659199</c:v>
                </c:pt>
                <c:pt idx="1958">
                  <c:v>0.64683717462383561</c:v>
                </c:pt>
                <c:pt idx="1959">
                  <c:v>0.64652192754039806</c:v>
                </c:pt>
                <c:pt idx="1960">
                  <c:v>0.64609602057886806</c:v>
                </c:pt>
                <c:pt idx="1961">
                  <c:v>0.64564389804013445</c:v>
                </c:pt>
                <c:pt idx="1962">
                  <c:v>0.64512148329100982</c:v>
                </c:pt>
                <c:pt idx="1963">
                  <c:v>0.64458528200704679</c:v>
                </c:pt>
                <c:pt idx="1964">
                  <c:v>0.64404905564220627</c:v>
                </c:pt>
                <c:pt idx="1965">
                  <c:v>0.64342360723387548</c:v>
                </c:pt>
                <c:pt idx="1966">
                  <c:v>0.64278692888602995</c:v>
                </c:pt>
                <c:pt idx="1967">
                  <c:v>0.64205202132265293</c:v>
                </c:pt>
                <c:pt idx="1968">
                  <c:v>0.64119273046281655</c:v>
                </c:pt>
                <c:pt idx="1969">
                  <c:v>0.64037541251943753</c:v>
                </c:pt>
                <c:pt idx="1970">
                  <c:v>0.63951133037170937</c:v>
                </c:pt>
                <c:pt idx="1971">
                  <c:v>0.63852773620791203</c:v>
                </c:pt>
                <c:pt idx="1972">
                  <c:v>0.63749559008238899</c:v>
                </c:pt>
                <c:pt idx="1973">
                  <c:v>0.63637627265481811</c:v>
                </c:pt>
                <c:pt idx="1974">
                  <c:v>0.63524179092700406</c:v>
                </c:pt>
                <c:pt idx="1975">
                  <c:v>0.63416301313527856</c:v>
                </c:pt>
                <c:pt idx="1976">
                  <c:v>0.63315262445557463</c:v>
                </c:pt>
                <c:pt idx="1977">
                  <c:v>0.63208958835605822</c:v>
                </c:pt>
                <c:pt idx="1978">
                  <c:v>0.63100761693407847</c:v>
                </c:pt>
                <c:pt idx="1979">
                  <c:v>0.62992974370815247</c:v>
                </c:pt>
                <c:pt idx="1980">
                  <c:v>0.62883101017241549</c:v>
                </c:pt>
                <c:pt idx="1981">
                  <c:v>0.62775955879095335</c:v>
                </c:pt>
                <c:pt idx="1982">
                  <c:v>0.62670497404273129</c:v>
                </c:pt>
                <c:pt idx="1983">
                  <c:v>0.62565352247156414</c:v>
                </c:pt>
                <c:pt idx="1984">
                  <c:v>0.62453840100408564</c:v>
                </c:pt>
                <c:pt idx="1985">
                  <c:v>0.62359041471056853</c:v>
                </c:pt>
                <c:pt idx="1986">
                  <c:v>0.6226667231099392</c:v>
                </c:pt>
                <c:pt idx="1987">
                  <c:v>0.621938910086555</c:v>
                </c:pt>
                <c:pt idx="1988">
                  <c:v>0.62143555417978902</c:v>
                </c:pt>
                <c:pt idx="1989">
                  <c:v>0.62090172258887932</c:v>
                </c:pt>
                <c:pt idx="1990">
                  <c:v>0.6203943641060321</c:v>
                </c:pt>
                <c:pt idx="1991">
                  <c:v>0.6200678464561703</c:v>
                </c:pt>
                <c:pt idx="1992">
                  <c:v>0.6197445190784604</c:v>
                </c:pt>
                <c:pt idx="1993">
                  <c:v>0.61969625292321939</c:v>
                </c:pt>
                <c:pt idx="1994">
                  <c:v>0.61998845350962228</c:v>
                </c:pt>
                <c:pt idx="1995">
                  <c:v>0.62024775913560604</c:v>
                </c:pt>
                <c:pt idx="1996">
                  <c:v>0.62071665248632735</c:v>
                </c:pt>
                <c:pt idx="1997">
                  <c:v>0.62111638927592649</c:v>
                </c:pt>
                <c:pt idx="1998">
                  <c:v>0.62148879333759821</c:v>
                </c:pt>
                <c:pt idx="1999">
                  <c:v>0.62192172629268827</c:v>
                </c:pt>
                <c:pt idx="2000">
                  <c:v>0.62261401374937642</c:v>
                </c:pt>
                <c:pt idx="2001">
                  <c:v>0.62324392483582913</c:v>
                </c:pt>
                <c:pt idx="2002">
                  <c:v>0.62395712598711361</c:v>
                </c:pt>
                <c:pt idx="2003">
                  <c:v>0.62475621199088471</c:v>
                </c:pt>
                <c:pt idx="2004">
                  <c:v>0.62559371987619217</c:v>
                </c:pt>
                <c:pt idx="2005">
                  <c:v>0.62648686804282538</c:v>
                </c:pt>
                <c:pt idx="2006">
                  <c:v>0.62753470310688708</c:v>
                </c:pt>
                <c:pt idx="2007">
                  <c:v>0.62854263746168326</c:v>
                </c:pt>
                <c:pt idx="2008">
                  <c:v>0.62956693962427279</c:v>
                </c:pt>
                <c:pt idx="2009">
                  <c:v>0.63056242513605465</c:v>
                </c:pt>
                <c:pt idx="2010">
                  <c:v>0.631730705902941</c:v>
                </c:pt>
                <c:pt idx="2011">
                  <c:v>0.63280759885679227</c:v>
                </c:pt>
                <c:pt idx="2012">
                  <c:v>0.63370497446377405</c:v>
                </c:pt>
                <c:pt idx="2013">
                  <c:v>0.63445150426811514</c:v>
                </c:pt>
                <c:pt idx="2014">
                  <c:v>0.63508468849416921</c:v>
                </c:pt>
                <c:pt idx="2015">
                  <c:v>0.63574839031124508</c:v>
                </c:pt>
                <c:pt idx="2016">
                  <c:v>0.63639865276884666</c:v>
                </c:pt>
                <c:pt idx="2017">
                  <c:v>0.6369926638573209</c:v>
                </c:pt>
                <c:pt idx="2018">
                  <c:v>0.63750264801145329</c:v>
                </c:pt>
                <c:pt idx="2019">
                  <c:v>0.63778715397089003</c:v>
                </c:pt>
                <c:pt idx="2020">
                  <c:v>0.63786394576630967</c:v>
                </c:pt>
                <c:pt idx="2021">
                  <c:v>0.63790513838801965</c:v>
                </c:pt>
                <c:pt idx="2022">
                  <c:v>0.6379059662958575</c:v>
                </c:pt>
                <c:pt idx="2023">
                  <c:v>0.6377774945473621</c:v>
                </c:pt>
                <c:pt idx="2024">
                  <c:v>0.63754400347140427</c:v>
                </c:pt>
                <c:pt idx="2025">
                  <c:v>0.63730996179917832</c:v>
                </c:pt>
                <c:pt idx="2026">
                  <c:v>0.63691115718735036</c:v>
                </c:pt>
                <c:pt idx="2027">
                  <c:v>0.63655142446160018</c:v>
                </c:pt>
                <c:pt idx="2028">
                  <c:v>0.63624961536118096</c:v>
                </c:pt>
                <c:pt idx="2029">
                  <c:v>0.63610775753374527</c:v>
                </c:pt>
                <c:pt idx="2030">
                  <c:v>0.63587643605293198</c:v>
                </c:pt>
                <c:pt idx="2031">
                  <c:v>0.63568487066846402</c:v>
                </c:pt>
                <c:pt idx="2032">
                  <c:v>0.63532984848956253</c:v>
                </c:pt>
                <c:pt idx="2033">
                  <c:v>0.63492383192438961</c:v>
                </c:pt>
                <c:pt idx="2034">
                  <c:v>0.63467580322955441</c:v>
                </c:pt>
                <c:pt idx="2035">
                  <c:v>0.6342989026603133</c:v>
                </c:pt>
                <c:pt idx="2036">
                  <c:v>0.63379714374808194</c:v>
                </c:pt>
                <c:pt idx="2037">
                  <c:v>0.63342421617392075</c:v>
                </c:pt>
                <c:pt idx="2038">
                  <c:v>0.63310448354316662</c:v>
                </c:pt>
                <c:pt idx="2039">
                  <c:v>0.63262641218785998</c:v>
                </c:pt>
                <c:pt idx="2040">
                  <c:v>0.63218692502230933</c:v>
                </c:pt>
                <c:pt idx="2041">
                  <c:v>0.63187664095711205</c:v>
                </c:pt>
                <c:pt idx="2042">
                  <c:v>0.63145708412353063</c:v>
                </c:pt>
                <c:pt idx="2043">
                  <c:v>0.63103934505704828</c:v>
                </c:pt>
                <c:pt idx="2044">
                  <c:v>0.63077373591552888</c:v>
                </c:pt>
                <c:pt idx="2045">
                  <c:v>0.63043022161523454</c:v>
                </c:pt>
                <c:pt idx="2046">
                  <c:v>0.62993115745231221</c:v>
                </c:pt>
                <c:pt idx="2047">
                  <c:v>0.6293640614271313</c:v>
                </c:pt>
                <c:pt idx="2048">
                  <c:v>0.62882349347684119</c:v>
                </c:pt>
                <c:pt idx="2049">
                  <c:v>0.62840263589701195</c:v>
                </c:pt>
                <c:pt idx="2050">
                  <c:v>0.62787462048168141</c:v>
                </c:pt>
                <c:pt idx="2051">
                  <c:v>0.627317250814729</c:v>
                </c:pt>
                <c:pt idx="2052">
                  <c:v>0.6269030874565199</c:v>
                </c:pt>
                <c:pt idx="2053">
                  <c:v>0.62631164111476834</c:v>
                </c:pt>
                <c:pt idx="2054">
                  <c:v>0.62571022348678318</c:v>
                </c:pt>
                <c:pt idx="2055">
                  <c:v>0.62541580660867835</c:v>
                </c:pt>
                <c:pt idx="2056">
                  <c:v>0.62508657525502531</c:v>
                </c:pt>
                <c:pt idx="2057">
                  <c:v>0.62476941270669728</c:v>
                </c:pt>
                <c:pt idx="2058">
                  <c:v>0.62441088587981841</c:v>
                </c:pt>
                <c:pt idx="2059">
                  <c:v>0.62365258674997848</c:v>
                </c:pt>
                <c:pt idx="2060">
                  <c:v>0.62287613499632666</c:v>
                </c:pt>
                <c:pt idx="2061">
                  <c:v>0.6219532724884953</c:v>
                </c:pt>
                <c:pt idx="2062">
                  <c:v>0.6211337331570238</c:v>
                </c:pt>
                <c:pt idx="2063">
                  <c:v>0.62074755102213142</c:v>
                </c:pt>
                <c:pt idx="2064">
                  <c:v>0.62000075203973737</c:v>
                </c:pt>
                <c:pt idx="2065">
                  <c:v>0.61939105872495637</c:v>
                </c:pt>
                <c:pt idx="2066">
                  <c:v>0.61892957496278678</c:v>
                </c:pt>
                <c:pt idx="2067">
                  <c:v>0.61797525590926095</c:v>
                </c:pt>
                <c:pt idx="2068">
                  <c:v>0.61713608371563033</c:v>
                </c:pt>
                <c:pt idx="2069">
                  <c:v>0.61605625431709499</c:v>
                </c:pt>
                <c:pt idx="2070">
                  <c:v>0.61459790672362613</c:v>
                </c:pt>
                <c:pt idx="2071">
                  <c:v>0.61346337489299685</c:v>
                </c:pt>
                <c:pt idx="2072">
                  <c:v>0.61240311714505158</c:v>
                </c:pt>
                <c:pt idx="2073">
                  <c:v>0.61129043284236706</c:v>
                </c:pt>
                <c:pt idx="2074">
                  <c:v>0.61044569898874901</c:v>
                </c:pt>
                <c:pt idx="2075">
                  <c:v>0.60973705912143006</c:v>
                </c:pt>
                <c:pt idx="2076">
                  <c:v>0.60887237294425856</c:v>
                </c:pt>
                <c:pt idx="2077">
                  <c:v>0.60792898718902599</c:v>
                </c:pt>
                <c:pt idx="2078">
                  <c:v>0.60692209033700062</c:v>
                </c:pt>
                <c:pt idx="2079">
                  <c:v>0.60552108883008227</c:v>
                </c:pt>
                <c:pt idx="2080">
                  <c:v>0.60431194572771629</c:v>
                </c:pt>
                <c:pt idx="2081">
                  <c:v>0.60345044525075164</c:v>
                </c:pt>
                <c:pt idx="2082">
                  <c:v>0.60231862288579374</c:v>
                </c:pt>
                <c:pt idx="2083">
                  <c:v>0.60137633163249393</c:v>
                </c:pt>
                <c:pt idx="2084">
                  <c:v>0.60052270912018335</c:v>
                </c:pt>
                <c:pt idx="2085">
                  <c:v>0.59905643188230362</c:v>
                </c:pt>
                <c:pt idx="2086">
                  <c:v>0.59758744826904875</c:v>
                </c:pt>
                <c:pt idx="2087">
                  <c:v>0.5965345274330115</c:v>
                </c:pt>
                <c:pt idx="2088">
                  <c:v>0.59521378733906061</c:v>
                </c:pt>
                <c:pt idx="2089">
                  <c:v>0.59395846598328561</c:v>
                </c:pt>
                <c:pt idx="2090">
                  <c:v>0.59310081051784236</c:v>
                </c:pt>
                <c:pt idx="2091">
                  <c:v>0.59207180130465531</c:v>
                </c:pt>
                <c:pt idx="2092">
                  <c:v>0.59086151520835439</c:v>
                </c:pt>
                <c:pt idx="2093">
                  <c:v>0.58972937491740263</c:v>
                </c:pt>
                <c:pt idx="2094">
                  <c:v>0.58881848977700102</c:v>
                </c:pt>
                <c:pt idx="2095">
                  <c:v>0.58786071993819311</c:v>
                </c:pt>
                <c:pt idx="2096">
                  <c:v>0.58676923104683032</c:v>
                </c:pt>
                <c:pt idx="2097">
                  <c:v>0.58588433457248257</c:v>
                </c:pt>
                <c:pt idx="2098">
                  <c:v>0.58480315569749253</c:v>
                </c:pt>
                <c:pt idx="2099">
                  <c:v>0.58341686842254203</c:v>
                </c:pt>
                <c:pt idx="2100">
                  <c:v>0.58203114895516084</c:v>
                </c:pt>
                <c:pt idx="2101">
                  <c:v>0.58064946809313245</c:v>
                </c:pt>
                <c:pt idx="2102">
                  <c:v>0.57927419039483719</c:v>
                </c:pt>
                <c:pt idx="2103">
                  <c:v>0.57791353907467391</c:v>
                </c:pt>
                <c:pt idx="2104">
                  <c:v>0.57675691364585546</c:v>
                </c:pt>
                <c:pt idx="2105">
                  <c:v>0.5755332867047861</c:v>
                </c:pt>
                <c:pt idx="2106">
                  <c:v>0.57438445110247804</c:v>
                </c:pt>
                <c:pt idx="2107">
                  <c:v>0.57345363590792942</c:v>
                </c:pt>
                <c:pt idx="2108">
                  <c:v>0.57266180463281258</c:v>
                </c:pt>
                <c:pt idx="2109">
                  <c:v>0.57172400916117494</c:v>
                </c:pt>
                <c:pt idx="2110">
                  <c:v>0.57066372995951931</c:v>
                </c:pt>
                <c:pt idx="2111">
                  <c:v>0.56986607211949381</c:v>
                </c:pt>
                <c:pt idx="2112">
                  <c:v>0.56871777069390683</c:v>
                </c:pt>
                <c:pt idx="2113">
                  <c:v>0.56771023739359594</c:v>
                </c:pt>
                <c:pt idx="2114">
                  <c:v>0.56644212471741773</c:v>
                </c:pt>
                <c:pt idx="2115">
                  <c:v>0.56467939251602572</c:v>
                </c:pt>
                <c:pt idx="2116">
                  <c:v>0.56323708412081908</c:v>
                </c:pt>
                <c:pt idx="2117">
                  <c:v>0.56167386292643728</c:v>
                </c:pt>
                <c:pt idx="2118">
                  <c:v>0.56046697533944212</c:v>
                </c:pt>
                <c:pt idx="2119">
                  <c:v>0.55907548586293576</c:v>
                </c:pt>
                <c:pt idx="2120">
                  <c:v>0.55721734897873409</c:v>
                </c:pt>
                <c:pt idx="2121">
                  <c:v>0.55573561117631509</c:v>
                </c:pt>
                <c:pt idx="2122">
                  <c:v>0.55420230675222104</c:v>
                </c:pt>
                <c:pt idx="2123">
                  <c:v>0.55284741353101075</c:v>
                </c:pt>
                <c:pt idx="2124">
                  <c:v>0.55214082129831432</c:v>
                </c:pt>
                <c:pt idx="2125">
                  <c:v>0.55082837813501673</c:v>
                </c:pt>
                <c:pt idx="2126">
                  <c:v>0.5491907096246994</c:v>
                </c:pt>
                <c:pt idx="2127">
                  <c:v>0.54784250778151411</c:v>
                </c:pt>
                <c:pt idx="2128">
                  <c:v>0.54622496199698023</c:v>
                </c:pt>
                <c:pt idx="2129">
                  <c:v>0.54458653905473398</c:v>
                </c:pt>
                <c:pt idx="2130">
                  <c:v>0.54331096576242843</c:v>
                </c:pt>
                <c:pt idx="2131">
                  <c:v>0.54220551331134603</c:v>
                </c:pt>
                <c:pt idx="2132">
                  <c:v>0.54104432756298937</c:v>
                </c:pt>
                <c:pt idx="2133">
                  <c:v>0.5401139729718033</c:v>
                </c:pt>
                <c:pt idx="2134">
                  <c:v>0.53960727350003168</c:v>
                </c:pt>
                <c:pt idx="2135">
                  <c:v>0.53872793921377271</c:v>
                </c:pt>
                <c:pt idx="2136">
                  <c:v>0.53705561047806472</c:v>
                </c:pt>
                <c:pt idx="2137">
                  <c:v>0.53548454147343527</c:v>
                </c:pt>
                <c:pt idx="2138">
                  <c:v>0.53451110662109047</c:v>
                </c:pt>
                <c:pt idx="2139">
                  <c:v>0.53330915603310691</c:v>
                </c:pt>
                <c:pt idx="2140">
                  <c:v>0.53293681030658135</c:v>
                </c:pt>
                <c:pt idx="2141">
                  <c:v>0.53249286366330773</c:v>
                </c:pt>
                <c:pt idx="2142">
                  <c:v>0.53100522421573892</c:v>
                </c:pt>
                <c:pt idx="2143">
                  <c:v>0.53028035035718812</c:v>
                </c:pt>
                <c:pt idx="2144">
                  <c:v>0.53024176245638899</c:v>
                </c:pt>
                <c:pt idx="2145">
                  <c:v>0.52946922989246403</c:v>
                </c:pt>
                <c:pt idx="2146">
                  <c:v>0.52893664807348872</c:v>
                </c:pt>
                <c:pt idx="2147">
                  <c:v>0.52791585666718632</c:v>
                </c:pt>
                <c:pt idx="2148">
                  <c:v>0.52720884274935897</c:v>
                </c:pt>
                <c:pt idx="2149">
                  <c:v>0.52711273695044503</c:v>
                </c:pt>
                <c:pt idx="2150">
                  <c:v>0.52674189054925902</c:v>
                </c:pt>
              </c:numCache>
            </c:numRef>
          </c:yVal>
          <c:smooth val="1"/>
          <c:extLst>
            <c:ext xmlns:c16="http://schemas.microsoft.com/office/drawing/2014/chart" uri="{C3380CC4-5D6E-409C-BE32-E72D297353CC}">
              <c16:uniqueId val="{00000055-1C1D-46AE-B92F-7DA50429CA8D}"/>
            </c:ext>
          </c:extLst>
        </c:ser>
        <c:ser>
          <c:idx val="86"/>
          <c:order val="86"/>
          <c:spPr>
            <a:ln w="19050" cap="rnd">
              <a:solidFill>
                <a:schemeClr val="accent3">
                  <a:lumMod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Database'!$EQ$122:$EQ$2272</c:f>
              <c:numCache>
                <c:formatCode>General</c:formatCode>
                <c:ptCount val="2151"/>
                <c:pt idx="0">
                  <c:v>0.11810006593277146</c:v>
                </c:pt>
                <c:pt idx="1">
                  <c:v>0.12061346053394874</c:v>
                </c:pt>
                <c:pt idx="2">
                  <c:v>0.1216171076866057</c:v>
                </c:pt>
                <c:pt idx="3">
                  <c:v>0.11715301138721816</c:v>
                </c:pt>
                <c:pt idx="4">
                  <c:v>0.11508673909851007</c:v>
                </c:pt>
                <c:pt idx="5">
                  <c:v>0.12030289800164556</c:v>
                </c:pt>
                <c:pt idx="6">
                  <c:v>0.12330354705322806</c:v>
                </c:pt>
                <c:pt idx="7">
                  <c:v>0.11866617191734581</c:v>
                </c:pt>
                <c:pt idx="8">
                  <c:v>0.11415627564011288</c:v>
                </c:pt>
                <c:pt idx="9">
                  <c:v>0.11560769517025578</c:v>
                </c:pt>
                <c:pt idx="10">
                  <c:v>0.11601301298703658</c:v>
                </c:pt>
                <c:pt idx="11">
                  <c:v>0.11233473593924016</c:v>
                </c:pt>
                <c:pt idx="12">
                  <c:v>0.11586599391361524</c:v>
                </c:pt>
                <c:pt idx="13">
                  <c:v>0.12000086299643102</c:v>
                </c:pt>
                <c:pt idx="14">
                  <c:v>0.11921032734411308</c:v>
                </c:pt>
                <c:pt idx="15">
                  <c:v>0.11686276859909572</c:v>
                </c:pt>
                <c:pt idx="16">
                  <c:v>0.11591583271551449</c:v>
                </c:pt>
                <c:pt idx="17">
                  <c:v>0.11892564901044828</c:v>
                </c:pt>
                <c:pt idx="18">
                  <c:v>0.12203166626022401</c:v>
                </c:pt>
                <c:pt idx="19">
                  <c:v>0.12430053572866935</c:v>
                </c:pt>
                <c:pt idx="20">
                  <c:v>0.12461941715594312</c:v>
                </c:pt>
                <c:pt idx="21">
                  <c:v>0.11842259317095732</c:v>
                </c:pt>
                <c:pt idx="22">
                  <c:v>0.11102870893817958</c:v>
                </c:pt>
                <c:pt idx="23">
                  <c:v>0.10978382158337079</c:v>
                </c:pt>
                <c:pt idx="24">
                  <c:v>0.1170206261173619</c:v>
                </c:pt>
                <c:pt idx="25">
                  <c:v>0.12208260093853855</c:v>
                </c:pt>
                <c:pt idx="26">
                  <c:v>0.12052194834076664</c:v>
                </c:pt>
                <c:pt idx="27">
                  <c:v>0.11900782954120297</c:v>
                </c:pt>
                <c:pt idx="28">
                  <c:v>0.11909297642666562</c:v>
                </c:pt>
                <c:pt idx="29">
                  <c:v>0.11627906059166138</c:v>
                </c:pt>
                <c:pt idx="30">
                  <c:v>0.11648072813124023</c:v>
                </c:pt>
                <c:pt idx="31">
                  <c:v>0.12327252769104824</c:v>
                </c:pt>
                <c:pt idx="32">
                  <c:v>0.1228371663425241</c:v>
                </c:pt>
                <c:pt idx="33">
                  <c:v>0.11871721346285269</c:v>
                </c:pt>
                <c:pt idx="34">
                  <c:v>0.11722924692279069</c:v>
                </c:pt>
                <c:pt idx="35">
                  <c:v>0.12297514541647751</c:v>
                </c:pt>
                <c:pt idx="36">
                  <c:v>0.12593227191162373</c:v>
                </c:pt>
                <c:pt idx="37">
                  <c:v>0.12404579115388026</c:v>
                </c:pt>
                <c:pt idx="38">
                  <c:v>0.1242148813670489</c:v>
                </c:pt>
                <c:pt idx="39">
                  <c:v>0.12459415560630838</c:v>
                </c:pt>
                <c:pt idx="40">
                  <c:v>0.12461963167932311</c:v>
                </c:pt>
                <c:pt idx="41">
                  <c:v>0.1251314872258667</c:v>
                </c:pt>
                <c:pt idx="42">
                  <c:v>0.12841289786528151</c:v>
                </c:pt>
                <c:pt idx="43">
                  <c:v>0.12934880922385508</c:v>
                </c:pt>
                <c:pt idx="44">
                  <c:v>0.12734595352319023</c:v>
                </c:pt>
                <c:pt idx="45">
                  <c:v>0.12901907232244275</c:v>
                </c:pt>
                <c:pt idx="46">
                  <c:v>0.12934827342540484</c:v>
                </c:pt>
                <c:pt idx="47">
                  <c:v>0.12895198565012767</c:v>
                </c:pt>
                <c:pt idx="48">
                  <c:v>0.12968328747977895</c:v>
                </c:pt>
                <c:pt idx="49">
                  <c:v>0.1320222970531291</c:v>
                </c:pt>
                <c:pt idx="50">
                  <c:v>0.1334377609428741</c:v>
                </c:pt>
                <c:pt idx="51">
                  <c:v>0.13311144865886582</c:v>
                </c:pt>
                <c:pt idx="52">
                  <c:v>0.13227542926416772</c:v>
                </c:pt>
                <c:pt idx="53">
                  <c:v>0.13223324884432489</c:v>
                </c:pt>
                <c:pt idx="54">
                  <c:v>0.13342901017547959</c:v>
                </c:pt>
                <c:pt idx="55">
                  <c:v>0.13381988581174153</c:v>
                </c:pt>
                <c:pt idx="56">
                  <c:v>0.1343936810392955</c:v>
                </c:pt>
                <c:pt idx="57">
                  <c:v>0.13557622126660063</c:v>
                </c:pt>
                <c:pt idx="58">
                  <c:v>0.13773277531903788</c:v>
                </c:pt>
                <c:pt idx="59">
                  <c:v>0.13807426050491348</c:v>
                </c:pt>
                <c:pt idx="60">
                  <c:v>0.13785495056292518</c:v>
                </c:pt>
                <c:pt idx="61">
                  <c:v>0.13799756844812483</c:v>
                </c:pt>
                <c:pt idx="62">
                  <c:v>0.13837803310985489</c:v>
                </c:pt>
                <c:pt idx="63">
                  <c:v>0.13947010541034174</c:v>
                </c:pt>
                <c:pt idx="64">
                  <c:v>0.14084301452764736</c:v>
                </c:pt>
                <c:pt idx="65">
                  <c:v>0.14145270143224684</c:v>
                </c:pt>
                <c:pt idx="66">
                  <c:v>0.14188952545214506</c:v>
                </c:pt>
                <c:pt idx="67">
                  <c:v>0.14296848934282233</c:v>
                </c:pt>
                <c:pt idx="68">
                  <c:v>0.14399583080755562</c:v>
                </c:pt>
                <c:pt idx="69">
                  <c:v>0.14479217447107434</c:v>
                </c:pt>
                <c:pt idx="70">
                  <c:v>0.14575155330975267</c:v>
                </c:pt>
                <c:pt idx="71">
                  <c:v>0.14715589852886565</c:v>
                </c:pt>
                <c:pt idx="72">
                  <c:v>0.14757625075165173</c:v>
                </c:pt>
                <c:pt idx="73">
                  <c:v>0.14802635385399146</c:v>
                </c:pt>
                <c:pt idx="74">
                  <c:v>0.14986598627303052</c:v>
                </c:pt>
                <c:pt idx="75">
                  <c:v>0.15066439883378355</c:v>
                </c:pt>
                <c:pt idx="76">
                  <c:v>0.15152431971672309</c:v>
                </c:pt>
                <c:pt idx="77">
                  <c:v>0.15316635124752995</c:v>
                </c:pt>
                <c:pt idx="78">
                  <c:v>0.15444831354806271</c:v>
                </c:pt>
                <c:pt idx="79">
                  <c:v>0.15562826526763388</c:v>
                </c:pt>
                <c:pt idx="80">
                  <c:v>0.15674359743137536</c:v>
                </c:pt>
                <c:pt idx="81">
                  <c:v>0.15864021451718682</c:v>
                </c:pt>
                <c:pt idx="82">
                  <c:v>0.15977500847583745</c:v>
                </c:pt>
                <c:pt idx="83">
                  <c:v>0.16054630624412033</c:v>
                </c:pt>
                <c:pt idx="84">
                  <c:v>0.16193500420962129</c:v>
                </c:pt>
                <c:pt idx="85">
                  <c:v>0.16269355884343747</c:v>
                </c:pt>
                <c:pt idx="86">
                  <c:v>0.16382395817786019</c:v>
                </c:pt>
                <c:pt idx="87">
                  <c:v>0.16563753174499116</c:v>
                </c:pt>
                <c:pt idx="88">
                  <c:v>0.16738629435865179</c:v>
                </c:pt>
                <c:pt idx="89">
                  <c:v>0.16875202208430526</c:v>
                </c:pt>
                <c:pt idx="90">
                  <c:v>0.16976862071250698</c:v>
                </c:pt>
                <c:pt idx="91">
                  <c:v>0.17103108792195565</c:v>
                </c:pt>
                <c:pt idx="92">
                  <c:v>0.17226860795918522</c:v>
                </c:pt>
                <c:pt idx="93">
                  <c:v>0.17362980889752841</c:v>
                </c:pt>
                <c:pt idx="94">
                  <c:v>0.17508944544278637</c:v>
                </c:pt>
                <c:pt idx="95">
                  <c:v>0.17611871282725775</c:v>
                </c:pt>
                <c:pt idx="96">
                  <c:v>0.17687597992299606</c:v>
                </c:pt>
                <c:pt idx="97">
                  <c:v>0.17806257481799495</c:v>
                </c:pt>
                <c:pt idx="98">
                  <c:v>0.17958761534617459</c:v>
                </c:pt>
                <c:pt idx="99">
                  <c:v>0.18110270684173044</c:v>
                </c:pt>
                <c:pt idx="100">
                  <c:v>0.18254256578720862</c:v>
                </c:pt>
                <c:pt idx="101">
                  <c:v>0.18346199253412965</c:v>
                </c:pt>
                <c:pt idx="102">
                  <c:v>0.18406346582888497</c:v>
                </c:pt>
                <c:pt idx="103">
                  <c:v>0.18472841701872625</c:v>
                </c:pt>
                <c:pt idx="104">
                  <c:v>0.18627883340380955</c:v>
                </c:pt>
                <c:pt idx="105">
                  <c:v>0.18769972566010643</c:v>
                </c:pt>
                <c:pt idx="106">
                  <c:v>0.18866942665107403</c:v>
                </c:pt>
                <c:pt idx="107">
                  <c:v>0.18934997864604405</c:v>
                </c:pt>
                <c:pt idx="108">
                  <c:v>0.19001848887030151</c:v>
                </c:pt>
                <c:pt idx="109">
                  <c:v>0.19070317142217172</c:v>
                </c:pt>
                <c:pt idx="110">
                  <c:v>0.19139555078182724</c:v>
                </c:pt>
                <c:pt idx="111">
                  <c:v>0.19214773666416832</c:v>
                </c:pt>
                <c:pt idx="112">
                  <c:v>0.1930907121000964</c:v>
                </c:pt>
                <c:pt idx="113">
                  <c:v>0.19404094880872447</c:v>
                </c:pt>
                <c:pt idx="114">
                  <c:v>0.19459008089925414</c:v>
                </c:pt>
                <c:pt idx="115">
                  <c:v>0.1953244894219118</c:v>
                </c:pt>
                <c:pt idx="116">
                  <c:v>0.19600026561411155</c:v>
                </c:pt>
                <c:pt idx="117">
                  <c:v>0.19631517622702677</c:v>
                </c:pt>
                <c:pt idx="118">
                  <c:v>0.19708514573347993</c:v>
                </c:pt>
                <c:pt idx="119">
                  <c:v>0.19792824371692955</c:v>
                </c:pt>
                <c:pt idx="120">
                  <c:v>0.19852803569747179</c:v>
                </c:pt>
                <c:pt idx="121">
                  <c:v>0.19910805585681687</c:v>
                </c:pt>
                <c:pt idx="122">
                  <c:v>0.19978529478253959</c:v>
                </c:pt>
                <c:pt idx="123">
                  <c:v>0.20045967020766323</c:v>
                </c:pt>
                <c:pt idx="124">
                  <c:v>0.20109905529704775</c:v>
                </c:pt>
                <c:pt idx="125">
                  <c:v>0.20179195217069434</c:v>
                </c:pt>
                <c:pt idx="126">
                  <c:v>0.20249389604243526</c:v>
                </c:pt>
                <c:pt idx="127">
                  <c:v>0.20318737149332392</c:v>
                </c:pt>
                <c:pt idx="128">
                  <c:v>0.20398256907481857</c:v>
                </c:pt>
                <c:pt idx="129">
                  <c:v>0.20490977702760763</c:v>
                </c:pt>
                <c:pt idx="130">
                  <c:v>0.20568756059092883</c:v>
                </c:pt>
                <c:pt idx="131">
                  <c:v>0.20633601608086083</c:v>
                </c:pt>
                <c:pt idx="132">
                  <c:v>0.20708971455574707</c:v>
                </c:pt>
                <c:pt idx="133">
                  <c:v>0.20804281569038838</c:v>
                </c:pt>
                <c:pt idx="134">
                  <c:v>0.20894189885096234</c:v>
                </c:pt>
                <c:pt idx="135">
                  <c:v>0.20983179177536904</c:v>
                </c:pt>
                <c:pt idx="136">
                  <c:v>0.21083333654990255</c:v>
                </c:pt>
                <c:pt idx="137">
                  <c:v>0.21168590730750511</c:v>
                </c:pt>
                <c:pt idx="138">
                  <c:v>0.21260374745229857</c:v>
                </c:pt>
                <c:pt idx="139">
                  <c:v>0.21364374688285215</c:v>
                </c:pt>
                <c:pt idx="140">
                  <c:v>0.21480348544019001</c:v>
                </c:pt>
                <c:pt idx="141">
                  <c:v>0.2158521640763138</c:v>
                </c:pt>
                <c:pt idx="142">
                  <c:v>0.21684665410324699</c:v>
                </c:pt>
                <c:pt idx="143">
                  <c:v>0.21813247919884063</c:v>
                </c:pt>
                <c:pt idx="144">
                  <c:v>0.21923007599721178</c:v>
                </c:pt>
                <c:pt idx="145">
                  <c:v>0.22036412882137368</c:v>
                </c:pt>
                <c:pt idx="146">
                  <c:v>0.22173132393674908</c:v>
                </c:pt>
                <c:pt idx="147">
                  <c:v>0.2229599856175879</c:v>
                </c:pt>
                <c:pt idx="148">
                  <c:v>0.22419904636402088</c:v>
                </c:pt>
                <c:pt idx="149">
                  <c:v>0.22546224024390385</c:v>
                </c:pt>
                <c:pt idx="150">
                  <c:v>0.2268252435905859</c:v>
                </c:pt>
                <c:pt idx="151">
                  <c:v>0.22826282306654935</c:v>
                </c:pt>
                <c:pt idx="152">
                  <c:v>0.22969535865749283</c:v>
                </c:pt>
                <c:pt idx="153">
                  <c:v>0.23088091988396539</c:v>
                </c:pt>
                <c:pt idx="154">
                  <c:v>0.23223743183588519</c:v>
                </c:pt>
                <c:pt idx="155">
                  <c:v>0.23377656562342108</c:v>
                </c:pt>
                <c:pt idx="156">
                  <c:v>0.23514366395624997</c:v>
                </c:pt>
                <c:pt idx="157">
                  <c:v>0.23650776987851832</c:v>
                </c:pt>
                <c:pt idx="158">
                  <c:v>0.23800366799723363</c:v>
                </c:pt>
                <c:pt idx="159">
                  <c:v>0.2396044412434998</c:v>
                </c:pt>
                <c:pt idx="160">
                  <c:v>0.24108631695447311</c:v>
                </c:pt>
                <c:pt idx="161">
                  <c:v>0.24259006190482837</c:v>
                </c:pt>
                <c:pt idx="162">
                  <c:v>0.2441797035428781</c:v>
                </c:pt>
                <c:pt idx="163">
                  <c:v>0.24553578613575403</c:v>
                </c:pt>
                <c:pt idx="164">
                  <c:v>0.24701365224674379</c:v>
                </c:pt>
                <c:pt idx="165">
                  <c:v>0.24863691084996864</c:v>
                </c:pt>
                <c:pt idx="166">
                  <c:v>0.25023650548423026</c:v>
                </c:pt>
                <c:pt idx="167">
                  <c:v>0.25186744881496936</c:v>
                </c:pt>
                <c:pt idx="168">
                  <c:v>0.25349467133056242</c:v>
                </c:pt>
                <c:pt idx="169">
                  <c:v>0.25509676670583153</c:v>
                </c:pt>
                <c:pt idx="170">
                  <c:v>0.25663967605316129</c:v>
                </c:pt>
                <c:pt idx="171">
                  <c:v>0.25822207547302956</c:v>
                </c:pt>
                <c:pt idx="172">
                  <c:v>0.25987847452107388</c:v>
                </c:pt>
                <c:pt idx="173">
                  <c:v>0.2617010036565468</c:v>
                </c:pt>
                <c:pt idx="174">
                  <c:v>0.26347462622816403</c:v>
                </c:pt>
                <c:pt idx="175">
                  <c:v>0.26515252805316536</c:v>
                </c:pt>
                <c:pt idx="176">
                  <c:v>0.26683320760440715</c:v>
                </c:pt>
                <c:pt idx="177">
                  <c:v>0.26857079597002459</c:v>
                </c:pt>
                <c:pt idx="178">
                  <c:v>0.27035875317090236</c:v>
                </c:pt>
                <c:pt idx="179">
                  <c:v>0.27211321944712913</c:v>
                </c:pt>
                <c:pt idx="180">
                  <c:v>0.27392325520839883</c:v>
                </c:pt>
                <c:pt idx="181">
                  <c:v>0.2757535865922498</c:v>
                </c:pt>
                <c:pt idx="182">
                  <c:v>0.27757236782150052</c:v>
                </c:pt>
                <c:pt idx="183">
                  <c:v>0.27945374519034244</c:v>
                </c:pt>
                <c:pt idx="184">
                  <c:v>0.28137598395880387</c:v>
                </c:pt>
                <c:pt idx="185">
                  <c:v>0.28330008075086188</c:v>
                </c:pt>
                <c:pt idx="186">
                  <c:v>0.28516409829909201</c:v>
                </c:pt>
                <c:pt idx="187">
                  <c:v>0.28706051775178482</c:v>
                </c:pt>
                <c:pt idx="188">
                  <c:v>0.28903505442605543</c:v>
                </c:pt>
                <c:pt idx="189">
                  <c:v>0.29099277219597441</c:v>
                </c:pt>
                <c:pt idx="190">
                  <c:v>0.29302399980497118</c:v>
                </c:pt>
                <c:pt idx="191">
                  <c:v>0.29509233544729302</c:v>
                </c:pt>
                <c:pt idx="192">
                  <c:v>0.29708163735913745</c:v>
                </c:pt>
                <c:pt idx="193">
                  <c:v>0.29914810442853429</c:v>
                </c:pt>
                <c:pt idx="194">
                  <c:v>0.30127616499781334</c:v>
                </c:pt>
                <c:pt idx="195">
                  <c:v>0.30339131239825129</c:v>
                </c:pt>
                <c:pt idx="196">
                  <c:v>0.30544013495562455</c:v>
                </c:pt>
                <c:pt idx="197">
                  <c:v>0.30751483170290123</c:v>
                </c:pt>
                <c:pt idx="198">
                  <c:v>0.30970049283584306</c:v>
                </c:pt>
                <c:pt idx="199">
                  <c:v>0.31201395933160819</c:v>
                </c:pt>
                <c:pt idx="200">
                  <c:v>0.31426837551063874</c:v>
                </c:pt>
                <c:pt idx="201">
                  <c:v>0.31646134168646456</c:v>
                </c:pt>
                <c:pt idx="202">
                  <c:v>0.31871043365621021</c:v>
                </c:pt>
                <c:pt idx="203">
                  <c:v>0.32097727140310489</c:v>
                </c:pt>
                <c:pt idx="204">
                  <c:v>0.32323385177366848</c:v>
                </c:pt>
                <c:pt idx="205">
                  <c:v>0.32548837566180927</c:v>
                </c:pt>
                <c:pt idx="206">
                  <c:v>0.32772852413174502</c:v>
                </c:pt>
                <c:pt idx="207">
                  <c:v>0.3299945506359056</c:v>
                </c:pt>
                <c:pt idx="208">
                  <c:v>0.33232991634454229</c:v>
                </c:pt>
                <c:pt idx="209">
                  <c:v>0.33468856456984986</c:v>
                </c:pt>
                <c:pt idx="210">
                  <c:v>0.33701049700158431</c:v>
                </c:pt>
                <c:pt idx="211">
                  <c:v>0.33926576576199768</c:v>
                </c:pt>
                <c:pt idx="212">
                  <c:v>0.34161615559223263</c:v>
                </c:pt>
                <c:pt idx="213">
                  <c:v>0.34393729814087753</c:v>
                </c:pt>
                <c:pt idx="214">
                  <c:v>0.34621298927234329</c:v>
                </c:pt>
                <c:pt idx="215">
                  <c:v>0.34850615613671249</c:v>
                </c:pt>
                <c:pt idx="216">
                  <c:v>0.3507566698938625</c:v>
                </c:pt>
                <c:pt idx="217">
                  <c:v>0.35298407629300516</c:v>
                </c:pt>
                <c:pt idx="218">
                  <c:v>0.35519563312612945</c:v>
                </c:pt>
                <c:pt idx="219">
                  <c:v>0.35737360740938345</c:v>
                </c:pt>
                <c:pt idx="220">
                  <c:v>0.35953734953843886</c:v>
                </c:pt>
                <c:pt idx="221">
                  <c:v>0.36170045305534754</c:v>
                </c:pt>
                <c:pt idx="222">
                  <c:v>0.36388760867784509</c:v>
                </c:pt>
                <c:pt idx="223">
                  <c:v>0.36597442165430355</c:v>
                </c:pt>
                <c:pt idx="224">
                  <c:v>0.36797360960483627</c:v>
                </c:pt>
                <c:pt idx="225">
                  <c:v>0.37007694098145349</c:v>
                </c:pt>
                <c:pt idx="226">
                  <c:v>0.37216308611391608</c:v>
                </c:pt>
                <c:pt idx="227">
                  <c:v>0.37415817572630311</c:v>
                </c:pt>
                <c:pt idx="228">
                  <c:v>0.37609066884964654</c:v>
                </c:pt>
                <c:pt idx="229">
                  <c:v>0.37805112111752742</c:v>
                </c:pt>
                <c:pt idx="230">
                  <c:v>0.37995207098756922</c:v>
                </c:pt>
                <c:pt idx="231">
                  <c:v>0.38173144978690204</c:v>
                </c:pt>
                <c:pt idx="232">
                  <c:v>0.38363107078584907</c:v>
                </c:pt>
                <c:pt idx="233">
                  <c:v>0.38548661553030888</c:v>
                </c:pt>
                <c:pt idx="234">
                  <c:v>0.38717777741188519</c:v>
                </c:pt>
                <c:pt idx="235">
                  <c:v>0.38897276012994908</c:v>
                </c:pt>
                <c:pt idx="236">
                  <c:v>0.39066846789801724</c:v>
                </c:pt>
                <c:pt idx="237">
                  <c:v>0.39218219645065977</c:v>
                </c:pt>
                <c:pt idx="238">
                  <c:v>0.39364287600384468</c:v>
                </c:pt>
                <c:pt idx="239">
                  <c:v>0.39513088253448286</c:v>
                </c:pt>
                <c:pt idx="240">
                  <c:v>0.39662821643981805</c:v>
                </c:pt>
                <c:pt idx="241">
                  <c:v>0.39805180923007849</c:v>
                </c:pt>
                <c:pt idx="242">
                  <c:v>0.39938951388167898</c:v>
                </c:pt>
                <c:pt idx="243">
                  <c:v>0.40067982079956915</c:v>
                </c:pt>
                <c:pt idx="244">
                  <c:v>0.40196614858115581</c:v>
                </c:pt>
                <c:pt idx="245">
                  <c:v>0.40334177672434607</c:v>
                </c:pt>
                <c:pt idx="246">
                  <c:v>0.40466117931833051</c:v>
                </c:pt>
                <c:pt idx="247">
                  <c:v>0.40584498635840932</c:v>
                </c:pt>
                <c:pt idx="248">
                  <c:v>0.40703735451158235</c:v>
                </c:pt>
                <c:pt idx="249">
                  <c:v>0.40824272274655793</c:v>
                </c:pt>
                <c:pt idx="250">
                  <c:v>0.40946554631164528</c:v>
                </c:pt>
                <c:pt idx="251">
                  <c:v>0.41068714640127063</c:v>
                </c:pt>
                <c:pt idx="252">
                  <c:v>0.41190423601055642</c:v>
                </c:pt>
                <c:pt idx="253">
                  <c:v>0.41310883928238468</c:v>
                </c:pt>
                <c:pt idx="254">
                  <c:v>0.41425164724665192</c:v>
                </c:pt>
                <c:pt idx="255">
                  <c:v>0.41538099960194758</c:v>
                </c:pt>
                <c:pt idx="256">
                  <c:v>0.41651056767823086</c:v>
                </c:pt>
                <c:pt idx="257">
                  <c:v>0.41755801995207992</c:v>
                </c:pt>
                <c:pt idx="258">
                  <c:v>0.41852092588560136</c:v>
                </c:pt>
                <c:pt idx="259">
                  <c:v>0.419449002721205</c:v>
                </c:pt>
                <c:pt idx="260">
                  <c:v>0.42034910753401733</c:v>
                </c:pt>
                <c:pt idx="261">
                  <c:v>0.42125041264566265</c:v>
                </c:pt>
                <c:pt idx="262">
                  <c:v>0.42202435002354122</c:v>
                </c:pt>
                <c:pt idx="263">
                  <c:v>0.42274288819982303</c:v>
                </c:pt>
                <c:pt idx="264">
                  <c:v>0.42364467332802408</c:v>
                </c:pt>
                <c:pt idx="265">
                  <c:v>0.42452608275727516</c:v>
                </c:pt>
                <c:pt idx="266">
                  <c:v>0.42533004477748237</c:v>
                </c:pt>
                <c:pt idx="267">
                  <c:v>0.42606197578989469</c:v>
                </c:pt>
                <c:pt idx="268">
                  <c:v>0.42687090702236041</c:v>
                </c:pt>
                <c:pt idx="269">
                  <c:v>0.42770143438914499</c:v>
                </c:pt>
                <c:pt idx="270">
                  <c:v>0.4284635659060585</c:v>
                </c:pt>
                <c:pt idx="271">
                  <c:v>0.42929878067353267</c:v>
                </c:pt>
                <c:pt idx="272">
                  <c:v>0.43014939647394385</c:v>
                </c:pt>
                <c:pt idx="273">
                  <c:v>0.43095017736313862</c:v>
                </c:pt>
                <c:pt idx="274">
                  <c:v>0.43173820427528026</c:v>
                </c:pt>
                <c:pt idx="275">
                  <c:v>0.43254878727124674</c:v>
                </c:pt>
                <c:pt idx="276">
                  <c:v>0.43336855105126387</c:v>
                </c:pt>
                <c:pt idx="277">
                  <c:v>0.43413320816116469</c:v>
                </c:pt>
                <c:pt idx="278">
                  <c:v>0.43487763052795331</c:v>
                </c:pt>
                <c:pt idx="279">
                  <c:v>0.43562499929594128</c:v>
                </c:pt>
                <c:pt idx="280">
                  <c:v>0.43640409648066908</c:v>
                </c:pt>
                <c:pt idx="281">
                  <c:v>0.43716681969689436</c:v>
                </c:pt>
                <c:pt idx="282">
                  <c:v>0.43793509350051546</c:v>
                </c:pt>
                <c:pt idx="283">
                  <c:v>0.43874114596260133</c:v>
                </c:pt>
                <c:pt idx="284">
                  <c:v>0.4395020952162691</c:v>
                </c:pt>
                <c:pt idx="285">
                  <c:v>0.4402596591051286</c:v>
                </c:pt>
                <c:pt idx="286">
                  <c:v>0.44103009018587214</c:v>
                </c:pt>
                <c:pt idx="287">
                  <c:v>0.44178516685708535</c:v>
                </c:pt>
                <c:pt idx="288">
                  <c:v>0.44257134687434024</c:v>
                </c:pt>
                <c:pt idx="289">
                  <c:v>0.44334778263209323</c:v>
                </c:pt>
                <c:pt idx="290">
                  <c:v>0.44409215022558546</c:v>
                </c:pt>
                <c:pt idx="291">
                  <c:v>0.44483698665723304</c:v>
                </c:pt>
                <c:pt idx="292">
                  <c:v>0.44556375679863119</c:v>
                </c:pt>
                <c:pt idx="293">
                  <c:v>0.44626713288845554</c:v>
                </c:pt>
                <c:pt idx="294">
                  <c:v>0.44703280411044455</c:v>
                </c:pt>
                <c:pt idx="295">
                  <c:v>0.44780004353642072</c:v>
                </c:pt>
                <c:pt idx="296">
                  <c:v>0.44852100626856534</c:v>
                </c:pt>
                <c:pt idx="297">
                  <c:v>0.44922883407876352</c:v>
                </c:pt>
                <c:pt idx="298">
                  <c:v>0.44992350542321297</c:v>
                </c:pt>
                <c:pt idx="299">
                  <c:v>0.45059974137371755</c:v>
                </c:pt>
                <c:pt idx="300">
                  <c:v>0.45126354376821859</c:v>
                </c:pt>
                <c:pt idx="301">
                  <c:v>0.45194393834073093</c:v>
                </c:pt>
                <c:pt idx="302">
                  <c:v>0.45264355258915828</c:v>
                </c:pt>
                <c:pt idx="303">
                  <c:v>0.45330756809084533</c:v>
                </c:pt>
                <c:pt idx="304">
                  <c:v>0.45394312624005501</c:v>
                </c:pt>
                <c:pt idx="305">
                  <c:v>0.45455542457716952</c:v>
                </c:pt>
                <c:pt idx="306">
                  <c:v>0.45518029840343105</c:v>
                </c:pt>
                <c:pt idx="307">
                  <c:v>0.45582013546805972</c:v>
                </c:pt>
                <c:pt idx="308">
                  <c:v>0.45644070109735252</c:v>
                </c:pt>
                <c:pt idx="309">
                  <c:v>0.45705345425021005</c:v>
                </c:pt>
                <c:pt idx="310">
                  <c:v>0.45768604801963436</c:v>
                </c:pt>
                <c:pt idx="311">
                  <c:v>0.45828653943922792</c:v>
                </c:pt>
                <c:pt idx="312">
                  <c:v>0.45889417123035475</c:v>
                </c:pt>
                <c:pt idx="313">
                  <c:v>0.45953657408623805</c:v>
                </c:pt>
                <c:pt idx="314">
                  <c:v>0.46015465313610154</c:v>
                </c:pt>
                <c:pt idx="315">
                  <c:v>0.46083466525226396</c:v>
                </c:pt>
                <c:pt idx="316">
                  <c:v>0.46160362539585625</c:v>
                </c:pt>
                <c:pt idx="317">
                  <c:v>0.4623563117469553</c:v>
                </c:pt>
                <c:pt idx="318">
                  <c:v>0.46311891215892703</c:v>
                </c:pt>
                <c:pt idx="319">
                  <c:v>0.46390989535604082</c:v>
                </c:pt>
                <c:pt idx="320">
                  <c:v>0.46477327343187902</c:v>
                </c:pt>
                <c:pt idx="321">
                  <c:v>0.46568710586534473</c:v>
                </c:pt>
                <c:pt idx="322">
                  <c:v>0.46663693253943012</c:v>
                </c:pt>
                <c:pt idx="323">
                  <c:v>0.46759401427666153</c:v>
                </c:pt>
                <c:pt idx="324">
                  <c:v>0.46857942332326025</c:v>
                </c:pt>
                <c:pt idx="325">
                  <c:v>0.46959717339616103</c:v>
                </c:pt>
                <c:pt idx="326">
                  <c:v>0.47063755496051218</c:v>
                </c:pt>
                <c:pt idx="327">
                  <c:v>0.47166915174827478</c:v>
                </c:pt>
                <c:pt idx="328">
                  <c:v>0.47270273610933672</c:v>
                </c:pt>
                <c:pt idx="329">
                  <c:v>0.47375575545162113</c:v>
                </c:pt>
                <c:pt idx="330">
                  <c:v>0.47487033950958929</c:v>
                </c:pt>
                <c:pt idx="331">
                  <c:v>0.47590793310411122</c:v>
                </c:pt>
                <c:pt idx="332">
                  <c:v>0.4768668482687024</c:v>
                </c:pt>
                <c:pt idx="333">
                  <c:v>0.47789490665329781</c:v>
                </c:pt>
                <c:pt idx="334">
                  <c:v>0.4789514111088406</c:v>
                </c:pt>
                <c:pt idx="335">
                  <c:v>0.47999869535998257</c:v>
                </c:pt>
                <c:pt idx="336">
                  <c:v>0.48099850259556187</c:v>
                </c:pt>
                <c:pt idx="337">
                  <c:v>0.4819906715488193</c:v>
                </c:pt>
                <c:pt idx="338">
                  <c:v>0.48298346930061875</c:v>
                </c:pt>
                <c:pt idx="339">
                  <c:v>0.48393990569555267</c:v>
                </c:pt>
                <c:pt idx="340">
                  <c:v>0.48487909312113137</c:v>
                </c:pt>
                <c:pt idx="341">
                  <c:v>0.48584519068069093</c:v>
                </c:pt>
                <c:pt idx="342">
                  <c:v>0.48683306714968905</c:v>
                </c:pt>
                <c:pt idx="343">
                  <c:v>0.48774578301424293</c:v>
                </c:pt>
                <c:pt idx="344">
                  <c:v>0.48867763511840451</c:v>
                </c:pt>
                <c:pt idx="345">
                  <c:v>0.48964500195057542</c:v>
                </c:pt>
                <c:pt idx="346">
                  <c:v>0.4905780299604679</c:v>
                </c:pt>
                <c:pt idx="347">
                  <c:v>0.49146468898831691</c:v>
                </c:pt>
                <c:pt idx="348">
                  <c:v>0.49235506659742906</c:v>
                </c:pt>
                <c:pt idx="349">
                  <c:v>0.49326302776790926</c:v>
                </c:pt>
                <c:pt idx="350">
                  <c:v>0.49416572142957405</c:v>
                </c:pt>
                <c:pt idx="351">
                  <c:v>0.49506192284844558</c:v>
                </c:pt>
                <c:pt idx="352">
                  <c:v>0.49597632325883961</c:v>
                </c:pt>
                <c:pt idx="353">
                  <c:v>0.49687410944249139</c:v>
                </c:pt>
                <c:pt idx="354">
                  <c:v>0.49776496395034048</c:v>
                </c:pt>
                <c:pt idx="355">
                  <c:v>0.49865124024283142</c:v>
                </c:pt>
                <c:pt idx="356">
                  <c:v>0.4995297997703787</c:v>
                </c:pt>
                <c:pt idx="357">
                  <c:v>0.50041880850130027</c:v>
                </c:pt>
                <c:pt idx="358">
                  <c:v>0.50129479613204941</c:v>
                </c:pt>
                <c:pt idx="359">
                  <c:v>0.50221067664473684</c:v>
                </c:pt>
                <c:pt idx="360">
                  <c:v>0.50307254288504255</c:v>
                </c:pt>
                <c:pt idx="361">
                  <c:v>0.50392963010353586</c:v>
                </c:pt>
                <c:pt idx="362">
                  <c:v>0.50479757619766941</c:v>
                </c:pt>
                <c:pt idx="363">
                  <c:v>0.505608300941773</c:v>
                </c:pt>
                <c:pt idx="364">
                  <c:v>0.50644743716496776</c:v>
                </c:pt>
                <c:pt idx="365">
                  <c:v>0.50731017206222873</c:v>
                </c:pt>
                <c:pt idx="366">
                  <c:v>0.50811659532839792</c:v>
                </c:pt>
                <c:pt idx="367">
                  <c:v>0.50895230741166009</c:v>
                </c:pt>
                <c:pt idx="368">
                  <c:v>0.50983623043644344</c:v>
                </c:pt>
                <c:pt idx="369">
                  <c:v>0.5106420232723573</c:v>
                </c:pt>
                <c:pt idx="370">
                  <c:v>0.51141380182475682</c:v>
                </c:pt>
                <c:pt idx="371">
                  <c:v>0.51221466780650948</c:v>
                </c:pt>
                <c:pt idx="372">
                  <c:v>0.51301881386513115</c:v>
                </c:pt>
                <c:pt idx="373">
                  <c:v>0.51378795344579065</c:v>
                </c:pt>
                <c:pt idx="374">
                  <c:v>0.51457334296799884</c:v>
                </c:pt>
                <c:pt idx="375">
                  <c:v>0.51538143999115926</c:v>
                </c:pt>
                <c:pt idx="376">
                  <c:v>0.51615356102808907</c:v>
                </c:pt>
                <c:pt idx="377">
                  <c:v>0.51686439582683452</c:v>
                </c:pt>
                <c:pt idx="378">
                  <c:v>0.5175936286340993</c:v>
                </c:pt>
                <c:pt idx="379">
                  <c:v>0.5183907967252086</c:v>
                </c:pt>
                <c:pt idx="380">
                  <c:v>0.51912928504002631</c:v>
                </c:pt>
                <c:pt idx="381">
                  <c:v>0.51983392164909892</c:v>
                </c:pt>
                <c:pt idx="382">
                  <c:v>0.52057701829424208</c:v>
                </c:pt>
                <c:pt idx="383">
                  <c:v>0.5212741002513761</c:v>
                </c:pt>
                <c:pt idx="384">
                  <c:v>0.52196902972010351</c:v>
                </c:pt>
                <c:pt idx="385">
                  <c:v>0.5226741971914256</c:v>
                </c:pt>
                <c:pt idx="386">
                  <c:v>0.52336468524491353</c:v>
                </c:pt>
                <c:pt idx="387">
                  <c:v>0.52403268789951196</c:v>
                </c:pt>
                <c:pt idx="388">
                  <c:v>0.52468127488634897</c:v>
                </c:pt>
                <c:pt idx="389">
                  <c:v>0.52533287713160393</c:v>
                </c:pt>
                <c:pt idx="390">
                  <c:v>0.52597684513854071</c:v>
                </c:pt>
                <c:pt idx="391">
                  <c:v>0.52663419675532541</c:v>
                </c:pt>
                <c:pt idx="392">
                  <c:v>0.52731195423900346</c:v>
                </c:pt>
                <c:pt idx="393">
                  <c:v>0.52790558561433609</c:v>
                </c:pt>
                <c:pt idx="394">
                  <c:v>0.52851203980701789</c:v>
                </c:pt>
                <c:pt idx="395">
                  <c:v>0.52916549384753964</c:v>
                </c:pt>
                <c:pt idx="396">
                  <c:v>0.52981012667777694</c:v>
                </c:pt>
                <c:pt idx="397">
                  <c:v>0.53041698939455917</c:v>
                </c:pt>
                <c:pt idx="398">
                  <c:v>0.53098414383963843</c:v>
                </c:pt>
                <c:pt idx="399">
                  <c:v>0.53160389528196461</c:v>
                </c:pt>
                <c:pt idx="400">
                  <c:v>0.53218728721352615</c:v>
                </c:pt>
                <c:pt idx="401">
                  <c:v>0.53275049600942548</c:v>
                </c:pt>
                <c:pt idx="402">
                  <c:v>0.53332245014882129</c:v>
                </c:pt>
                <c:pt idx="403">
                  <c:v>0.53385716307594844</c:v>
                </c:pt>
                <c:pt idx="404">
                  <c:v>0.5344402218944273</c:v>
                </c:pt>
                <c:pt idx="405">
                  <c:v>0.53502825309993496</c:v>
                </c:pt>
                <c:pt idx="406">
                  <c:v>0.53557187107713278</c:v>
                </c:pt>
                <c:pt idx="407">
                  <c:v>0.53607549857550441</c:v>
                </c:pt>
                <c:pt idx="408">
                  <c:v>0.53657217953621494</c:v>
                </c:pt>
                <c:pt idx="409">
                  <c:v>0.53712846687719618</c:v>
                </c:pt>
                <c:pt idx="410">
                  <c:v>0.53766365374704506</c:v>
                </c:pt>
                <c:pt idx="411">
                  <c:v>0.53816122514248155</c:v>
                </c:pt>
                <c:pt idx="412">
                  <c:v>0.538641121127857</c:v>
                </c:pt>
                <c:pt idx="413">
                  <c:v>0.53913215581139584</c:v>
                </c:pt>
                <c:pt idx="414">
                  <c:v>0.539605158663227</c:v>
                </c:pt>
                <c:pt idx="415">
                  <c:v>0.54007179128488947</c:v>
                </c:pt>
                <c:pt idx="416">
                  <c:v>0.54056242884192074</c:v>
                </c:pt>
                <c:pt idx="417">
                  <c:v>0.54101951880666654</c:v>
                </c:pt>
                <c:pt idx="418">
                  <c:v>0.54147153070999476</c:v>
                </c:pt>
                <c:pt idx="419">
                  <c:v>0.54190033058925757</c:v>
                </c:pt>
                <c:pt idx="420">
                  <c:v>0.54231330881367246</c:v>
                </c:pt>
                <c:pt idx="421">
                  <c:v>0.54274885142282303</c:v>
                </c:pt>
                <c:pt idx="422">
                  <c:v>0.54314585654327108</c:v>
                </c:pt>
                <c:pt idx="423">
                  <c:v>0.54358399674354629</c:v>
                </c:pt>
                <c:pt idx="424">
                  <c:v>0.54404479828363828</c:v>
                </c:pt>
                <c:pt idx="425">
                  <c:v>0.54447671146006826</c:v>
                </c:pt>
                <c:pt idx="426">
                  <c:v>0.54482313373154834</c:v>
                </c:pt>
                <c:pt idx="427">
                  <c:v>0.54518173811063086</c:v>
                </c:pt>
                <c:pt idx="428">
                  <c:v>0.54558646529774446</c:v>
                </c:pt>
                <c:pt idx="429">
                  <c:v>0.54599394267805279</c:v>
                </c:pt>
                <c:pt idx="430">
                  <c:v>0.54635215806183213</c:v>
                </c:pt>
                <c:pt idx="431">
                  <c:v>0.54665902036407099</c:v>
                </c:pt>
                <c:pt idx="432">
                  <c:v>0.54699515174585522</c:v>
                </c:pt>
                <c:pt idx="433">
                  <c:v>0.54731952645306658</c:v>
                </c:pt>
                <c:pt idx="434">
                  <c:v>0.54765565799994098</c:v>
                </c:pt>
                <c:pt idx="435">
                  <c:v>0.54799591653803137</c:v>
                </c:pt>
                <c:pt idx="436">
                  <c:v>0.54831161362458969</c:v>
                </c:pt>
                <c:pt idx="437">
                  <c:v>0.54865448370246239</c:v>
                </c:pt>
                <c:pt idx="438">
                  <c:v>0.5490016995825866</c:v>
                </c:pt>
                <c:pt idx="439">
                  <c:v>0.54932599175812735</c:v>
                </c:pt>
                <c:pt idx="440">
                  <c:v>0.54960074493851607</c:v>
                </c:pt>
                <c:pt idx="441">
                  <c:v>0.54987038880563388</c:v>
                </c:pt>
                <c:pt idx="442">
                  <c:v>0.5501183536519646</c:v>
                </c:pt>
                <c:pt idx="443">
                  <c:v>0.55042214686224655</c:v>
                </c:pt>
                <c:pt idx="444">
                  <c:v>0.55074865634955461</c:v>
                </c:pt>
                <c:pt idx="445">
                  <c:v>0.55103414070965462</c:v>
                </c:pt>
                <c:pt idx="446">
                  <c:v>0.55125908541711377</c:v>
                </c:pt>
                <c:pt idx="447">
                  <c:v>0.55148576871522204</c:v>
                </c:pt>
                <c:pt idx="448">
                  <c:v>0.55175048580387476</c:v>
                </c:pt>
                <c:pt idx="449">
                  <c:v>0.55195253061976868</c:v>
                </c:pt>
                <c:pt idx="450">
                  <c:v>0.55215620278463418</c:v>
                </c:pt>
                <c:pt idx="451">
                  <c:v>0.55239195681371067</c:v>
                </c:pt>
                <c:pt idx="452">
                  <c:v>0.55264689390527366</c:v>
                </c:pt>
                <c:pt idx="453">
                  <c:v>0.55286399251457452</c:v>
                </c:pt>
                <c:pt idx="454">
                  <c:v>0.55308162366468128</c:v>
                </c:pt>
                <c:pt idx="455">
                  <c:v>0.55328128335446325</c:v>
                </c:pt>
                <c:pt idx="456">
                  <c:v>0.55347458922405623</c:v>
                </c:pt>
                <c:pt idx="457">
                  <c:v>0.55374283095534638</c:v>
                </c:pt>
                <c:pt idx="458">
                  <c:v>0.55396006098863759</c:v>
                </c:pt>
                <c:pt idx="459">
                  <c:v>0.55413301020134409</c:v>
                </c:pt>
                <c:pt idx="460">
                  <c:v>0.55433203399423536</c:v>
                </c:pt>
                <c:pt idx="461">
                  <c:v>0.55449193091508142</c:v>
                </c:pt>
                <c:pt idx="462">
                  <c:v>0.55468961536786432</c:v>
                </c:pt>
                <c:pt idx="463">
                  <c:v>0.5548765715203321</c:v>
                </c:pt>
                <c:pt idx="464">
                  <c:v>0.55503594611138851</c:v>
                </c:pt>
                <c:pt idx="465">
                  <c:v>0.555193702246502</c:v>
                </c:pt>
                <c:pt idx="466">
                  <c:v>0.55534068459669306</c:v>
                </c:pt>
                <c:pt idx="467">
                  <c:v>0.55551721809667465</c:v>
                </c:pt>
                <c:pt idx="468">
                  <c:v>0.5556349152935921</c:v>
                </c:pt>
                <c:pt idx="469">
                  <c:v>0.55574163591687509</c:v>
                </c:pt>
                <c:pt idx="470">
                  <c:v>0.55589032439975339</c:v>
                </c:pt>
                <c:pt idx="471">
                  <c:v>0.55604604418074632</c:v>
                </c:pt>
                <c:pt idx="472">
                  <c:v>0.55622154744860131</c:v>
                </c:pt>
                <c:pt idx="473">
                  <c:v>0.55635416030125862</c:v>
                </c:pt>
                <c:pt idx="474">
                  <c:v>0.5564317769037016</c:v>
                </c:pt>
                <c:pt idx="475">
                  <c:v>0.55658850747286426</c:v>
                </c:pt>
                <c:pt idx="476">
                  <c:v>0.55674917857653472</c:v>
                </c:pt>
                <c:pt idx="477">
                  <c:v>0.55682016666529133</c:v>
                </c:pt>
                <c:pt idx="478">
                  <c:v>0.55696147486091807</c:v>
                </c:pt>
                <c:pt idx="479">
                  <c:v>0.5571285367809452</c:v>
                </c:pt>
                <c:pt idx="480">
                  <c:v>0.55727189528773124</c:v>
                </c:pt>
                <c:pt idx="481">
                  <c:v>0.55737904213004041</c:v>
                </c:pt>
                <c:pt idx="482">
                  <c:v>0.55742587102316699</c:v>
                </c:pt>
                <c:pt idx="483">
                  <c:v>0.5574985450380211</c:v>
                </c:pt>
                <c:pt idx="484">
                  <c:v>0.55764532181802473</c:v>
                </c:pt>
                <c:pt idx="485">
                  <c:v>0.55777514957327168</c:v>
                </c:pt>
                <c:pt idx="486">
                  <c:v>0.55786302681613786</c:v>
                </c:pt>
                <c:pt idx="487">
                  <c:v>0.55793721820863462</c:v>
                </c:pt>
                <c:pt idx="488">
                  <c:v>0.55803706949849674</c:v>
                </c:pt>
                <c:pt idx="489">
                  <c:v>0.55816099065315328</c:v>
                </c:pt>
                <c:pt idx="490">
                  <c:v>0.55829616260229431</c:v>
                </c:pt>
                <c:pt idx="491">
                  <c:v>0.55834050769155874</c:v>
                </c:pt>
                <c:pt idx="492">
                  <c:v>0.55839785847878665</c:v>
                </c:pt>
                <c:pt idx="493">
                  <c:v>0.55849924756731539</c:v>
                </c:pt>
                <c:pt idx="494">
                  <c:v>0.55856785504058737</c:v>
                </c:pt>
                <c:pt idx="495">
                  <c:v>0.55862148315209792</c:v>
                </c:pt>
                <c:pt idx="496">
                  <c:v>0.55869797366335572</c:v>
                </c:pt>
                <c:pt idx="497">
                  <c:v>0.55881527659736852</c:v>
                </c:pt>
                <c:pt idx="498">
                  <c:v>0.55893396931678085</c:v>
                </c:pt>
                <c:pt idx="499">
                  <c:v>0.55904599430599633</c:v>
                </c:pt>
                <c:pt idx="500">
                  <c:v>0.55907599384582518</c:v>
                </c:pt>
                <c:pt idx="501">
                  <c:v>0.55915716337726284</c:v>
                </c:pt>
                <c:pt idx="502">
                  <c:v>0.55927440609965673</c:v>
                </c:pt>
                <c:pt idx="503">
                  <c:v>0.55935236923572074</c:v>
                </c:pt>
                <c:pt idx="504">
                  <c:v>0.55942655029869248</c:v>
                </c:pt>
                <c:pt idx="505">
                  <c:v>0.55955977191344808</c:v>
                </c:pt>
                <c:pt idx="506">
                  <c:v>0.55968656985645193</c:v>
                </c:pt>
                <c:pt idx="507">
                  <c:v>0.55973783176763403</c:v>
                </c:pt>
                <c:pt idx="508">
                  <c:v>0.55982649169258847</c:v>
                </c:pt>
                <c:pt idx="509">
                  <c:v>0.55993863110988862</c:v>
                </c:pt>
                <c:pt idx="510">
                  <c:v>0.56001431619153674</c:v>
                </c:pt>
                <c:pt idx="511">
                  <c:v>0.56005971995611736</c:v>
                </c:pt>
                <c:pt idx="512">
                  <c:v>0.56012086220459456</c:v>
                </c:pt>
                <c:pt idx="513">
                  <c:v>0.56025953401503925</c:v>
                </c:pt>
                <c:pt idx="514">
                  <c:v>0.56038821480366918</c:v>
                </c:pt>
                <c:pt idx="515">
                  <c:v>0.56041772817343349</c:v>
                </c:pt>
                <c:pt idx="516">
                  <c:v>0.56049419192756444</c:v>
                </c:pt>
                <c:pt idx="517">
                  <c:v>0.56062088400312859</c:v>
                </c:pt>
                <c:pt idx="518">
                  <c:v>0.56074449696811324</c:v>
                </c:pt>
                <c:pt idx="519">
                  <c:v>0.56085841582976403</c:v>
                </c:pt>
                <c:pt idx="520">
                  <c:v>0.56096778392924951</c:v>
                </c:pt>
                <c:pt idx="521">
                  <c:v>0.56112149374449516</c:v>
                </c:pt>
                <c:pt idx="522">
                  <c:v>0.56122844066671351</c:v>
                </c:pt>
                <c:pt idx="523">
                  <c:v>0.56127432068420946</c:v>
                </c:pt>
                <c:pt idx="524">
                  <c:v>0.56146445729493244</c:v>
                </c:pt>
                <c:pt idx="525">
                  <c:v>0.56162106170411163</c:v>
                </c:pt>
                <c:pt idx="526">
                  <c:v>0.56169010469315983</c:v>
                </c:pt>
                <c:pt idx="527">
                  <c:v>0.5617859452028976</c:v>
                </c:pt>
                <c:pt idx="528">
                  <c:v>0.56186152669935074</c:v>
                </c:pt>
                <c:pt idx="529">
                  <c:v>0.56197094973312933</c:v>
                </c:pt>
                <c:pt idx="530">
                  <c:v>0.56211624072860455</c:v>
                </c:pt>
                <c:pt idx="531">
                  <c:v>0.56220665382566681</c:v>
                </c:pt>
                <c:pt idx="532">
                  <c:v>0.56230512017664325</c:v>
                </c:pt>
                <c:pt idx="533">
                  <c:v>0.56245809868112195</c:v>
                </c:pt>
                <c:pt idx="534">
                  <c:v>0.56262952376894604</c:v>
                </c:pt>
                <c:pt idx="535">
                  <c:v>0.56271305510233127</c:v>
                </c:pt>
                <c:pt idx="536">
                  <c:v>0.5628430227103296</c:v>
                </c:pt>
                <c:pt idx="537">
                  <c:v>0.56296571206930335</c:v>
                </c:pt>
                <c:pt idx="538">
                  <c:v>0.56306082551573289</c:v>
                </c:pt>
                <c:pt idx="539">
                  <c:v>0.56321116463477239</c:v>
                </c:pt>
                <c:pt idx="540">
                  <c:v>0.56342761150645526</c:v>
                </c:pt>
                <c:pt idx="541">
                  <c:v>0.56363672895918604</c:v>
                </c:pt>
                <c:pt idx="542">
                  <c:v>0.56377146311549464</c:v>
                </c:pt>
                <c:pt idx="543">
                  <c:v>0.56393285898488799</c:v>
                </c:pt>
                <c:pt idx="544">
                  <c:v>0.56407745972143886</c:v>
                </c:pt>
                <c:pt idx="545">
                  <c:v>0.56419272297809908</c:v>
                </c:pt>
                <c:pt idx="546">
                  <c:v>0.56437010432468704</c:v>
                </c:pt>
                <c:pt idx="547">
                  <c:v>0.56456467601412219</c:v>
                </c:pt>
                <c:pt idx="548">
                  <c:v>0.56475534118638715</c:v>
                </c:pt>
                <c:pt idx="549">
                  <c:v>0.56491838197555755</c:v>
                </c:pt>
                <c:pt idx="550">
                  <c:v>0.56510249693725723</c:v>
                </c:pt>
                <c:pt idx="551">
                  <c:v>0.56521083096091085</c:v>
                </c:pt>
                <c:pt idx="552">
                  <c:v>0.56539877063353261</c:v>
                </c:pt>
                <c:pt idx="553">
                  <c:v>0.56565134676549267</c:v>
                </c:pt>
                <c:pt idx="554">
                  <c:v>0.56583645257365023</c:v>
                </c:pt>
                <c:pt idx="555">
                  <c:v>0.56600851951205888</c:v>
                </c:pt>
                <c:pt idx="556">
                  <c:v>0.56619244914941691</c:v>
                </c:pt>
                <c:pt idx="557">
                  <c:v>0.56634614339695888</c:v>
                </c:pt>
                <c:pt idx="558">
                  <c:v>0.56648443166911955</c:v>
                </c:pt>
                <c:pt idx="559">
                  <c:v>0.56669789095047529</c:v>
                </c:pt>
                <c:pt idx="560">
                  <c:v>0.56690706480740094</c:v>
                </c:pt>
                <c:pt idx="561">
                  <c:v>0.56711225585791059</c:v>
                </c:pt>
                <c:pt idx="562">
                  <c:v>0.56739420198753887</c:v>
                </c:pt>
                <c:pt idx="563">
                  <c:v>0.56757482708346652</c:v>
                </c:pt>
                <c:pt idx="564">
                  <c:v>0.56775984937695412</c:v>
                </c:pt>
                <c:pt idx="565">
                  <c:v>0.5679566953520454</c:v>
                </c:pt>
                <c:pt idx="566">
                  <c:v>0.56814888622325255</c:v>
                </c:pt>
                <c:pt idx="567">
                  <c:v>0.56830911132231121</c:v>
                </c:pt>
                <c:pt idx="568">
                  <c:v>0.56855241363277642</c:v>
                </c:pt>
                <c:pt idx="569">
                  <c:v>0.56881353262891887</c:v>
                </c:pt>
                <c:pt idx="570">
                  <c:v>0.56902314712414537</c:v>
                </c:pt>
                <c:pt idx="571">
                  <c:v>0.56917579893578996</c:v>
                </c:pt>
                <c:pt idx="572">
                  <c:v>0.56939197463795344</c:v>
                </c:pt>
                <c:pt idx="573">
                  <c:v>0.56974761068639934</c:v>
                </c:pt>
                <c:pt idx="574">
                  <c:v>0.56998540348269755</c:v>
                </c:pt>
                <c:pt idx="575">
                  <c:v>0.57024185177071385</c:v>
                </c:pt>
                <c:pt idx="576">
                  <c:v>0.57042825314096968</c:v>
                </c:pt>
                <c:pt idx="577">
                  <c:v>0.57059535845969489</c:v>
                </c:pt>
                <c:pt idx="578">
                  <c:v>0.57077823753485102</c:v>
                </c:pt>
                <c:pt idx="579">
                  <c:v>0.57100302757417654</c:v>
                </c:pt>
                <c:pt idx="580">
                  <c:v>0.57130521977164472</c:v>
                </c:pt>
                <c:pt idx="581">
                  <c:v>0.57147114739610405</c:v>
                </c:pt>
                <c:pt idx="582">
                  <c:v>0.57173105798809176</c:v>
                </c:pt>
                <c:pt idx="583">
                  <c:v>0.57203098398025476</c:v>
                </c:pt>
                <c:pt idx="584">
                  <c:v>0.57229362427679709</c:v>
                </c:pt>
                <c:pt idx="585">
                  <c:v>0.57258192003441655</c:v>
                </c:pt>
                <c:pt idx="586">
                  <c:v>0.57279544821512818</c:v>
                </c:pt>
                <c:pt idx="587">
                  <c:v>0.57297410392442771</c:v>
                </c:pt>
                <c:pt idx="588">
                  <c:v>0.57318336467406639</c:v>
                </c:pt>
                <c:pt idx="589">
                  <c:v>0.57340595281127904</c:v>
                </c:pt>
                <c:pt idx="590">
                  <c:v>0.57362785237727454</c:v>
                </c:pt>
                <c:pt idx="591">
                  <c:v>0.57386369955682826</c:v>
                </c:pt>
                <c:pt idx="592">
                  <c:v>0.57408225170421712</c:v>
                </c:pt>
                <c:pt idx="593">
                  <c:v>0.5742837719694025</c:v>
                </c:pt>
                <c:pt idx="594">
                  <c:v>0.57456315513244061</c:v>
                </c:pt>
                <c:pt idx="595">
                  <c:v>0.57477958811271268</c:v>
                </c:pt>
                <c:pt idx="596">
                  <c:v>0.5750100956148273</c:v>
                </c:pt>
                <c:pt idx="597">
                  <c:v>0.57524667482970493</c:v>
                </c:pt>
                <c:pt idx="598">
                  <c:v>0.57555753277442301</c:v>
                </c:pt>
                <c:pt idx="599">
                  <c:v>0.57571861240999833</c:v>
                </c:pt>
                <c:pt idx="600">
                  <c:v>0.57582303283089542</c:v>
                </c:pt>
                <c:pt idx="601">
                  <c:v>0.57612421712952877</c:v>
                </c:pt>
                <c:pt idx="602">
                  <c:v>0.57648362124895114</c:v>
                </c:pt>
                <c:pt idx="603">
                  <c:v>0.57667213640904846</c:v>
                </c:pt>
                <c:pt idx="604">
                  <c:v>0.57682719403832095</c:v>
                </c:pt>
                <c:pt idx="605">
                  <c:v>0.57701043042944222</c:v>
                </c:pt>
                <c:pt idx="606">
                  <c:v>0.57725591968760936</c:v>
                </c:pt>
                <c:pt idx="607">
                  <c:v>0.57754531789485231</c:v>
                </c:pt>
                <c:pt idx="608">
                  <c:v>0.57779605191734518</c:v>
                </c:pt>
                <c:pt idx="609">
                  <c:v>0.57794535761282406</c:v>
                </c:pt>
                <c:pt idx="610">
                  <c:v>0.57811846345619033</c:v>
                </c:pt>
                <c:pt idx="611">
                  <c:v>0.57840505446007129</c:v>
                </c:pt>
                <c:pt idx="612">
                  <c:v>0.57868157383440944</c:v>
                </c:pt>
                <c:pt idx="613">
                  <c:v>0.57893267239497803</c:v>
                </c:pt>
                <c:pt idx="614">
                  <c:v>0.57915904601708101</c:v>
                </c:pt>
                <c:pt idx="615">
                  <c:v>0.57938370952240936</c:v>
                </c:pt>
                <c:pt idx="616">
                  <c:v>0.57957565720495874</c:v>
                </c:pt>
                <c:pt idx="617">
                  <c:v>0.57990804283545583</c:v>
                </c:pt>
                <c:pt idx="618">
                  <c:v>0.58030127303086465</c:v>
                </c:pt>
                <c:pt idx="619">
                  <c:v>0.5805423687084228</c:v>
                </c:pt>
                <c:pt idx="620">
                  <c:v>0.58078660863252451</c:v>
                </c:pt>
                <c:pt idx="621">
                  <c:v>0.58118333892493512</c:v>
                </c:pt>
                <c:pt idx="622">
                  <c:v>0.58160827671956106</c:v>
                </c:pt>
                <c:pt idx="623">
                  <c:v>0.58194011742382179</c:v>
                </c:pt>
                <c:pt idx="624">
                  <c:v>0.58218785865630529</c:v>
                </c:pt>
                <c:pt idx="625">
                  <c:v>0.58250067158700858</c:v>
                </c:pt>
                <c:pt idx="626">
                  <c:v>0.58279608846561892</c:v>
                </c:pt>
                <c:pt idx="627">
                  <c:v>0.58315574600770992</c:v>
                </c:pt>
                <c:pt idx="628">
                  <c:v>0.58350501694566725</c:v>
                </c:pt>
                <c:pt idx="629">
                  <c:v>0.5838473022574644</c:v>
                </c:pt>
                <c:pt idx="630">
                  <c:v>0.58418075846659845</c:v>
                </c:pt>
                <c:pt idx="631">
                  <c:v>0.58448672319735284</c:v>
                </c:pt>
                <c:pt idx="632">
                  <c:v>0.58479357021602196</c:v>
                </c:pt>
                <c:pt idx="633">
                  <c:v>0.585146886686148</c:v>
                </c:pt>
                <c:pt idx="634">
                  <c:v>0.58542965559357452</c:v>
                </c:pt>
                <c:pt idx="635">
                  <c:v>0.58560885840039822</c:v>
                </c:pt>
                <c:pt idx="636">
                  <c:v>0.58583815977745923</c:v>
                </c:pt>
                <c:pt idx="637">
                  <c:v>0.5861725934999068</c:v>
                </c:pt>
                <c:pt idx="638">
                  <c:v>0.58650855213792574</c:v>
                </c:pt>
                <c:pt idx="639">
                  <c:v>0.5867322740012888</c:v>
                </c:pt>
                <c:pt idx="640">
                  <c:v>0.5870523183754216</c:v>
                </c:pt>
                <c:pt idx="641">
                  <c:v>0.58732427777303042</c:v>
                </c:pt>
                <c:pt idx="642">
                  <c:v>0.58759953403510912</c:v>
                </c:pt>
                <c:pt idx="643">
                  <c:v>0.58798528938465233</c:v>
                </c:pt>
                <c:pt idx="644">
                  <c:v>0.58812945178977694</c:v>
                </c:pt>
                <c:pt idx="645">
                  <c:v>0.58829214458683976</c:v>
                </c:pt>
                <c:pt idx="646">
                  <c:v>0.58864449258786822</c:v>
                </c:pt>
                <c:pt idx="647">
                  <c:v>0.58884716369074663</c:v>
                </c:pt>
                <c:pt idx="648">
                  <c:v>0.5891086886382505</c:v>
                </c:pt>
                <c:pt idx="649">
                  <c:v>0.5894211127675224</c:v>
                </c:pt>
                <c:pt idx="650">
                  <c:v>0.58965626265839266</c:v>
                </c:pt>
                <c:pt idx="651">
                  <c:v>0.5897025629362509</c:v>
                </c:pt>
                <c:pt idx="652">
                  <c:v>0.58999977366091017</c:v>
                </c:pt>
                <c:pt idx="653">
                  <c:v>0.59030491171200339</c:v>
                </c:pt>
                <c:pt idx="654">
                  <c:v>0.59062005006021079</c:v>
                </c:pt>
                <c:pt idx="655">
                  <c:v>0.59090420415928435</c:v>
                </c:pt>
                <c:pt idx="656">
                  <c:v>0.59116417174961577</c:v>
                </c:pt>
                <c:pt idx="657">
                  <c:v>0.59146643068302962</c:v>
                </c:pt>
                <c:pt idx="658">
                  <c:v>0.59175070761756399</c:v>
                </c:pt>
                <c:pt idx="659">
                  <c:v>0.59196667319576102</c:v>
                </c:pt>
                <c:pt idx="660">
                  <c:v>0.5922473840486373</c:v>
                </c:pt>
                <c:pt idx="661">
                  <c:v>0.59250850350516548</c:v>
                </c:pt>
                <c:pt idx="662">
                  <c:v>0.59264354476032233</c:v>
                </c:pt>
                <c:pt idx="663">
                  <c:v>0.59285244614911226</c:v>
                </c:pt>
                <c:pt idx="664">
                  <c:v>0.59313514090471309</c:v>
                </c:pt>
                <c:pt idx="665">
                  <c:v>0.59344987222495149</c:v>
                </c:pt>
                <c:pt idx="666">
                  <c:v>0.59375020371945941</c:v>
                </c:pt>
                <c:pt idx="667">
                  <c:v>0.59411526501812084</c:v>
                </c:pt>
                <c:pt idx="668">
                  <c:v>0.59448252641318033</c:v>
                </c:pt>
                <c:pt idx="669">
                  <c:v>0.59479157207739697</c:v>
                </c:pt>
                <c:pt idx="670">
                  <c:v>0.59505810853805674</c:v>
                </c:pt>
                <c:pt idx="671">
                  <c:v>0.5953718442046535</c:v>
                </c:pt>
                <c:pt idx="672">
                  <c:v>0.59573352666298096</c:v>
                </c:pt>
                <c:pt idx="673">
                  <c:v>0.59600715856270992</c:v>
                </c:pt>
                <c:pt idx="674">
                  <c:v>0.59624922585270312</c:v>
                </c:pt>
                <c:pt idx="675">
                  <c:v>0.59653729986454029</c:v>
                </c:pt>
                <c:pt idx="676">
                  <c:v>0.59688072087425603</c:v>
                </c:pt>
                <c:pt idx="677">
                  <c:v>0.59726688764713431</c:v>
                </c:pt>
                <c:pt idx="678">
                  <c:v>0.59763313207124102</c:v>
                </c:pt>
                <c:pt idx="679">
                  <c:v>0.59797579641256327</c:v>
                </c:pt>
                <c:pt idx="680">
                  <c:v>0.59830419754735908</c:v>
                </c:pt>
                <c:pt idx="681">
                  <c:v>0.59862231440117497</c:v>
                </c:pt>
                <c:pt idx="682">
                  <c:v>0.59890184916829003</c:v>
                </c:pt>
                <c:pt idx="683">
                  <c:v>0.599183342817594</c:v>
                </c:pt>
                <c:pt idx="684">
                  <c:v>0.59946040887741014</c:v>
                </c:pt>
                <c:pt idx="685">
                  <c:v>0.59970623193032424</c:v>
                </c:pt>
                <c:pt idx="686">
                  <c:v>0.60000025727168482</c:v>
                </c:pt>
                <c:pt idx="687">
                  <c:v>0.60033622493617267</c:v>
                </c:pt>
                <c:pt idx="688">
                  <c:v>0.60073956247677296</c:v>
                </c:pt>
                <c:pt idx="689">
                  <c:v>0.60110832396483049</c:v>
                </c:pt>
                <c:pt idx="690">
                  <c:v>0.60134171587292895</c:v>
                </c:pt>
                <c:pt idx="691">
                  <c:v>0.60161014472961882</c:v>
                </c:pt>
                <c:pt idx="692">
                  <c:v>0.60192198385866058</c:v>
                </c:pt>
                <c:pt idx="693">
                  <c:v>0.60222862020783996</c:v>
                </c:pt>
                <c:pt idx="694">
                  <c:v>0.60248928463612483</c:v>
                </c:pt>
                <c:pt idx="695">
                  <c:v>0.60280754890739263</c:v>
                </c:pt>
                <c:pt idx="696">
                  <c:v>0.60314119343328765</c:v>
                </c:pt>
                <c:pt idx="697">
                  <c:v>0.60337315254372725</c:v>
                </c:pt>
                <c:pt idx="698">
                  <c:v>0.60366452583833885</c:v>
                </c:pt>
                <c:pt idx="699">
                  <c:v>0.60399193134055351</c:v>
                </c:pt>
                <c:pt idx="700">
                  <c:v>0.60430502023434829</c:v>
                </c:pt>
                <c:pt idx="701">
                  <c:v>0.60465629623091355</c:v>
                </c:pt>
                <c:pt idx="702">
                  <c:v>0.60501104146382489</c:v>
                </c:pt>
                <c:pt idx="703">
                  <c:v>0.60535423377105124</c:v>
                </c:pt>
                <c:pt idx="704">
                  <c:v>0.60569480832107081</c:v>
                </c:pt>
                <c:pt idx="705">
                  <c:v>0.60601119624643118</c:v>
                </c:pt>
                <c:pt idx="706">
                  <c:v>0.60630398624720894</c:v>
                </c:pt>
                <c:pt idx="707">
                  <c:v>0.60663405837277773</c:v>
                </c:pt>
                <c:pt idx="708">
                  <c:v>0.60690731489381866</c:v>
                </c:pt>
                <c:pt idx="709">
                  <c:v>0.60714478659041815</c:v>
                </c:pt>
                <c:pt idx="710">
                  <c:v>0.60745402757368627</c:v>
                </c:pt>
                <c:pt idx="711">
                  <c:v>0.60773720804078468</c:v>
                </c:pt>
                <c:pt idx="712">
                  <c:v>0.6080248312752693</c:v>
                </c:pt>
                <c:pt idx="713">
                  <c:v>0.60829684556428443</c:v>
                </c:pt>
                <c:pt idx="714">
                  <c:v>0.6085751927536911</c:v>
                </c:pt>
                <c:pt idx="715">
                  <c:v>0.60881468177637388</c:v>
                </c:pt>
                <c:pt idx="716">
                  <c:v>0.60898171119148647</c:v>
                </c:pt>
                <c:pt idx="717">
                  <c:v>0.60924285611451323</c:v>
                </c:pt>
                <c:pt idx="718">
                  <c:v>0.60955022175395568</c:v>
                </c:pt>
                <c:pt idx="719">
                  <c:v>0.60979144769948468</c:v>
                </c:pt>
                <c:pt idx="720">
                  <c:v>0.61007378915072741</c:v>
                </c:pt>
                <c:pt idx="721">
                  <c:v>0.61041308259297522</c:v>
                </c:pt>
                <c:pt idx="722">
                  <c:v>0.61071628416649748</c:v>
                </c:pt>
                <c:pt idx="723">
                  <c:v>0.61102111228511802</c:v>
                </c:pt>
                <c:pt idx="724">
                  <c:v>0.61133280738758711</c:v>
                </c:pt>
                <c:pt idx="725">
                  <c:v>0.61159334506506502</c:v>
                </c:pt>
                <c:pt idx="726">
                  <c:v>0.61185414052160159</c:v>
                </c:pt>
                <c:pt idx="727">
                  <c:v>0.61213070259958913</c:v>
                </c:pt>
                <c:pt idx="728">
                  <c:v>0.61244515387403797</c:v>
                </c:pt>
                <c:pt idx="729">
                  <c:v>0.61270252437896422</c:v>
                </c:pt>
                <c:pt idx="730">
                  <c:v>0.61298056518702559</c:v>
                </c:pt>
                <c:pt idx="731">
                  <c:v>0.61325375328399001</c:v>
                </c:pt>
                <c:pt idx="732">
                  <c:v>0.61352227480396559</c:v>
                </c:pt>
                <c:pt idx="733">
                  <c:v>0.61382010953750343</c:v>
                </c:pt>
                <c:pt idx="734">
                  <c:v>0.61411046890749199</c:v>
                </c:pt>
                <c:pt idx="735">
                  <c:v>0.61438279023140963</c:v>
                </c:pt>
                <c:pt idx="736">
                  <c:v>0.61463090561847922</c:v>
                </c:pt>
                <c:pt idx="737">
                  <c:v>0.61488281252604449</c:v>
                </c:pt>
                <c:pt idx="738">
                  <c:v>0.61518641710243505</c:v>
                </c:pt>
                <c:pt idx="739">
                  <c:v>0.61555480028224008</c:v>
                </c:pt>
                <c:pt idx="740">
                  <c:v>0.61588719938099012</c:v>
                </c:pt>
                <c:pt idx="741">
                  <c:v>0.61619130804965838</c:v>
                </c:pt>
                <c:pt idx="742">
                  <c:v>0.61651985229029993</c:v>
                </c:pt>
                <c:pt idx="743">
                  <c:v>0.61679067526442422</c:v>
                </c:pt>
                <c:pt idx="744">
                  <c:v>0.61704218080611872</c:v>
                </c:pt>
                <c:pt idx="745">
                  <c:v>0.61736823181641254</c:v>
                </c:pt>
                <c:pt idx="746">
                  <c:v>0.61766789070925165</c:v>
                </c:pt>
                <c:pt idx="747">
                  <c:v>0.61799533947449581</c:v>
                </c:pt>
                <c:pt idx="748">
                  <c:v>0.61838186271020767</c:v>
                </c:pt>
                <c:pt idx="749">
                  <c:v>0.61871213924053303</c:v>
                </c:pt>
                <c:pt idx="750">
                  <c:v>0.61906573194654002</c:v>
                </c:pt>
                <c:pt idx="751">
                  <c:v>0.6193816953215836</c:v>
                </c:pt>
                <c:pt idx="752">
                  <c:v>0.61961953022661753</c:v>
                </c:pt>
                <c:pt idx="753">
                  <c:v>0.61991708014845492</c:v>
                </c:pt>
                <c:pt idx="754">
                  <c:v>0.62021940736534831</c:v>
                </c:pt>
                <c:pt idx="755">
                  <c:v>0.62053034309628508</c:v>
                </c:pt>
                <c:pt idx="756">
                  <c:v>0.62083016269218494</c:v>
                </c:pt>
                <c:pt idx="757">
                  <c:v>0.62112460578034012</c:v>
                </c:pt>
                <c:pt idx="758">
                  <c:v>0.62141426466701766</c:v>
                </c:pt>
                <c:pt idx="759">
                  <c:v>0.62164204777098164</c:v>
                </c:pt>
                <c:pt idx="760">
                  <c:v>0.62196727328865897</c:v>
                </c:pt>
                <c:pt idx="761">
                  <c:v>0.62229844018640057</c:v>
                </c:pt>
                <c:pt idx="762">
                  <c:v>0.62267614945485583</c:v>
                </c:pt>
                <c:pt idx="763">
                  <c:v>0.62303161620962233</c:v>
                </c:pt>
                <c:pt idx="764">
                  <c:v>0.62333865595649129</c:v>
                </c:pt>
                <c:pt idx="765">
                  <c:v>0.62362997483712923</c:v>
                </c:pt>
                <c:pt idx="766">
                  <c:v>0.62386072313518226</c:v>
                </c:pt>
                <c:pt idx="767">
                  <c:v>0.62409869750726965</c:v>
                </c:pt>
                <c:pt idx="768">
                  <c:v>0.62438001883828809</c:v>
                </c:pt>
                <c:pt idx="769">
                  <c:v>0.62463618249914743</c:v>
                </c:pt>
                <c:pt idx="770">
                  <c:v>0.62493162956914317</c:v>
                </c:pt>
                <c:pt idx="771">
                  <c:v>0.6252154777949509</c:v>
                </c:pt>
                <c:pt idx="772">
                  <c:v>0.62548791622722344</c:v>
                </c:pt>
                <c:pt idx="773">
                  <c:v>0.62575567243876684</c:v>
                </c:pt>
                <c:pt idx="774">
                  <c:v>0.62599992478760069</c:v>
                </c:pt>
                <c:pt idx="775">
                  <c:v>0.6262634141927812</c:v>
                </c:pt>
                <c:pt idx="776">
                  <c:v>0.62653998805257749</c:v>
                </c:pt>
                <c:pt idx="777">
                  <c:v>0.62682537979383623</c:v>
                </c:pt>
                <c:pt idx="778">
                  <c:v>0.62705944915598033</c:v>
                </c:pt>
                <c:pt idx="779">
                  <c:v>0.62732056233374733</c:v>
                </c:pt>
                <c:pt idx="780">
                  <c:v>0.62758894988412883</c:v>
                </c:pt>
                <c:pt idx="781">
                  <c:v>0.62779801169086069</c:v>
                </c:pt>
                <c:pt idx="782">
                  <c:v>0.62799406789632772</c:v>
                </c:pt>
                <c:pt idx="783">
                  <c:v>0.6281898772915141</c:v>
                </c:pt>
                <c:pt idx="784">
                  <c:v>0.62838329476979593</c:v>
                </c:pt>
                <c:pt idx="785">
                  <c:v>0.62860273678437151</c:v>
                </c:pt>
                <c:pt idx="786">
                  <c:v>0.62882243129346194</c:v>
                </c:pt>
                <c:pt idx="787">
                  <c:v>0.62908426202259016</c:v>
                </c:pt>
                <c:pt idx="788">
                  <c:v>0.62931099685723202</c:v>
                </c:pt>
                <c:pt idx="789">
                  <c:v>0.62946726827248245</c:v>
                </c:pt>
                <c:pt idx="790">
                  <c:v>0.62959344867713263</c:v>
                </c:pt>
                <c:pt idx="791">
                  <c:v>0.62974834780701217</c:v>
                </c:pt>
                <c:pt idx="792">
                  <c:v>0.62991774969396641</c:v>
                </c:pt>
                <c:pt idx="793">
                  <c:v>0.63007500265216243</c:v>
                </c:pt>
                <c:pt idx="794">
                  <c:v>0.63023856372317277</c:v>
                </c:pt>
                <c:pt idx="795">
                  <c:v>0.63043386770847887</c:v>
                </c:pt>
                <c:pt idx="796">
                  <c:v>0.63059750779436008</c:v>
                </c:pt>
                <c:pt idx="797">
                  <c:v>0.63077256430131745</c:v>
                </c:pt>
                <c:pt idx="798">
                  <c:v>0.63093782092438333</c:v>
                </c:pt>
                <c:pt idx="799">
                  <c:v>0.6311001515034852</c:v>
                </c:pt>
                <c:pt idx="800">
                  <c:v>0.63122762912474739</c:v>
                </c:pt>
                <c:pt idx="801">
                  <c:v>0.63138408011703973</c:v>
                </c:pt>
                <c:pt idx="802">
                  <c:v>0.63157769465444791</c:v>
                </c:pt>
                <c:pt idx="803">
                  <c:v>0.63177504408013951</c:v>
                </c:pt>
                <c:pt idx="804">
                  <c:v>0.63201176451126273</c:v>
                </c:pt>
                <c:pt idx="805">
                  <c:v>0.63224820438520546</c:v>
                </c:pt>
                <c:pt idx="806">
                  <c:v>0.63248135324288135</c:v>
                </c:pt>
                <c:pt idx="807">
                  <c:v>0.63272771153232876</c:v>
                </c:pt>
                <c:pt idx="808">
                  <c:v>0.63296685889377191</c:v>
                </c:pt>
                <c:pt idx="809">
                  <c:v>0.6332019474611561</c:v>
                </c:pt>
                <c:pt idx="810">
                  <c:v>0.63346139309409455</c:v>
                </c:pt>
                <c:pt idx="811">
                  <c:v>0.6337275690177705</c:v>
                </c:pt>
                <c:pt idx="812">
                  <c:v>0.63399781211448158</c:v>
                </c:pt>
                <c:pt idx="813">
                  <c:v>0.63430452008456883</c:v>
                </c:pt>
                <c:pt idx="814">
                  <c:v>0.63459356217526952</c:v>
                </c:pt>
                <c:pt idx="815">
                  <c:v>0.63487668569748112</c:v>
                </c:pt>
                <c:pt idx="816">
                  <c:v>0.63514899443481332</c:v>
                </c:pt>
                <c:pt idx="817">
                  <c:v>0.63542332866055851</c:v>
                </c:pt>
                <c:pt idx="818">
                  <c:v>0.63570144447358468</c:v>
                </c:pt>
                <c:pt idx="819">
                  <c:v>0.63597877561747651</c:v>
                </c:pt>
                <c:pt idx="820">
                  <c:v>0.63624182818259534</c:v>
                </c:pt>
                <c:pt idx="821">
                  <c:v>0.63650772640442455</c:v>
                </c:pt>
                <c:pt idx="822">
                  <c:v>0.63676097889116079</c:v>
                </c:pt>
                <c:pt idx="823">
                  <c:v>0.63700624534327333</c:v>
                </c:pt>
                <c:pt idx="824">
                  <c:v>0.63725854657566927</c:v>
                </c:pt>
                <c:pt idx="825">
                  <c:v>0.6375076722938311</c:v>
                </c:pt>
                <c:pt idx="826">
                  <c:v>0.6377514603867489</c:v>
                </c:pt>
                <c:pt idx="827">
                  <c:v>0.63799227898659905</c:v>
                </c:pt>
                <c:pt idx="828">
                  <c:v>0.6382169596176368</c:v>
                </c:pt>
                <c:pt idx="829">
                  <c:v>0.63845038256795783</c:v>
                </c:pt>
                <c:pt idx="830">
                  <c:v>0.63867775978175745</c:v>
                </c:pt>
                <c:pt idx="831">
                  <c:v>0.63888144068093133</c:v>
                </c:pt>
                <c:pt idx="832">
                  <c:v>0.63910652294888293</c:v>
                </c:pt>
                <c:pt idx="833">
                  <c:v>0.63935916803815351</c:v>
                </c:pt>
                <c:pt idx="834">
                  <c:v>0.63961912790249131</c:v>
                </c:pt>
                <c:pt idx="835">
                  <c:v>0.63986936233981073</c:v>
                </c:pt>
                <c:pt idx="836">
                  <c:v>0.64010630547877911</c:v>
                </c:pt>
                <c:pt idx="837">
                  <c:v>0.64035576588741128</c:v>
                </c:pt>
                <c:pt idx="838">
                  <c:v>0.64058956738279971</c:v>
                </c:pt>
                <c:pt idx="839">
                  <c:v>0.64080482217760026</c:v>
                </c:pt>
                <c:pt idx="840">
                  <c:v>0.64103005854740236</c:v>
                </c:pt>
                <c:pt idx="841">
                  <c:v>0.64124639039898668</c:v>
                </c:pt>
                <c:pt idx="842">
                  <c:v>0.64143785793069596</c:v>
                </c:pt>
                <c:pt idx="843">
                  <c:v>0.6416086718004882</c:v>
                </c:pt>
                <c:pt idx="844">
                  <c:v>0.64178216172735159</c:v>
                </c:pt>
                <c:pt idx="845">
                  <c:v>0.6419768468581778</c:v>
                </c:pt>
                <c:pt idx="846">
                  <c:v>0.64215450634214288</c:v>
                </c:pt>
                <c:pt idx="847">
                  <c:v>0.64237967783387784</c:v>
                </c:pt>
                <c:pt idx="848">
                  <c:v>0.64258262932083443</c:v>
                </c:pt>
                <c:pt idx="849">
                  <c:v>0.64276186784213463</c:v>
                </c:pt>
                <c:pt idx="850">
                  <c:v>0.64292904629445147</c:v>
                </c:pt>
                <c:pt idx="851">
                  <c:v>0.64311412607640539</c:v>
                </c:pt>
                <c:pt idx="852">
                  <c:v>0.64331396086859938</c:v>
                </c:pt>
                <c:pt idx="853">
                  <c:v>0.64352481192708544</c:v>
                </c:pt>
                <c:pt idx="854">
                  <c:v>0.64374159479847548</c:v>
                </c:pt>
                <c:pt idx="855">
                  <c:v>0.64393776733640662</c:v>
                </c:pt>
                <c:pt idx="856">
                  <c:v>0.64411303552133814</c:v>
                </c:pt>
                <c:pt idx="857">
                  <c:v>0.64428366443849949</c:v>
                </c:pt>
                <c:pt idx="858">
                  <c:v>0.6444612252581261</c:v>
                </c:pt>
                <c:pt idx="859">
                  <c:v>0.64463966665677885</c:v>
                </c:pt>
                <c:pt idx="860">
                  <c:v>0.6448084949353764</c:v>
                </c:pt>
                <c:pt idx="861">
                  <c:v>0.64497475328235188</c:v>
                </c:pt>
                <c:pt idx="862">
                  <c:v>0.64515298723842152</c:v>
                </c:pt>
                <c:pt idx="863">
                  <c:v>0.64530344625784641</c:v>
                </c:pt>
                <c:pt idx="864">
                  <c:v>0.6454602827241579</c:v>
                </c:pt>
                <c:pt idx="865">
                  <c:v>0.64562102464748061</c:v>
                </c:pt>
                <c:pt idx="866">
                  <c:v>0.64576820176328831</c:v>
                </c:pt>
                <c:pt idx="867">
                  <c:v>0.64591070158152197</c:v>
                </c:pt>
                <c:pt idx="868">
                  <c:v>0.64605711196750215</c:v>
                </c:pt>
                <c:pt idx="869">
                  <c:v>0.64618997303186709</c:v>
                </c:pt>
                <c:pt idx="870">
                  <c:v>0.64632076144392414</c:v>
                </c:pt>
                <c:pt idx="871">
                  <c:v>0.6464529062250649</c:v>
                </c:pt>
                <c:pt idx="872">
                  <c:v>0.64658882211877933</c:v>
                </c:pt>
                <c:pt idx="873">
                  <c:v>0.64672089377093578</c:v>
                </c:pt>
                <c:pt idx="874">
                  <c:v>0.64685904567627583</c:v>
                </c:pt>
                <c:pt idx="875">
                  <c:v>0.64701253751796883</c:v>
                </c:pt>
                <c:pt idx="876">
                  <c:v>0.64715375382971851</c:v>
                </c:pt>
                <c:pt idx="877">
                  <c:v>0.64728204185701399</c:v>
                </c:pt>
                <c:pt idx="878">
                  <c:v>0.6474216025102385</c:v>
                </c:pt>
                <c:pt idx="879">
                  <c:v>0.64755779896871302</c:v>
                </c:pt>
                <c:pt idx="880">
                  <c:v>0.64769648239225386</c:v>
                </c:pt>
                <c:pt idx="881">
                  <c:v>0.64783582647221616</c:v>
                </c:pt>
                <c:pt idx="882">
                  <c:v>0.6479777984204419</c:v>
                </c:pt>
                <c:pt idx="883">
                  <c:v>0.64810983560754432</c:v>
                </c:pt>
                <c:pt idx="884">
                  <c:v>0.64823794933108647</c:v>
                </c:pt>
                <c:pt idx="885">
                  <c:v>0.64835967376798431</c:v>
                </c:pt>
                <c:pt idx="886">
                  <c:v>0.64847345234906262</c:v>
                </c:pt>
                <c:pt idx="887">
                  <c:v>0.64862032014896698</c:v>
                </c:pt>
                <c:pt idx="888">
                  <c:v>0.6487753956795107</c:v>
                </c:pt>
                <c:pt idx="889">
                  <c:v>0.64891322435391452</c:v>
                </c:pt>
                <c:pt idx="890">
                  <c:v>0.64903579311427173</c:v>
                </c:pt>
                <c:pt idx="891">
                  <c:v>0.6491476086920871</c:v>
                </c:pt>
                <c:pt idx="892">
                  <c:v>0.64925877179221514</c:v>
                </c:pt>
                <c:pt idx="893">
                  <c:v>0.64937913823491888</c:v>
                </c:pt>
                <c:pt idx="894">
                  <c:v>0.64951986202929268</c:v>
                </c:pt>
                <c:pt idx="895">
                  <c:v>0.64966921379614473</c:v>
                </c:pt>
                <c:pt idx="896">
                  <c:v>0.64979663494082307</c:v>
                </c:pt>
                <c:pt idx="897">
                  <c:v>0.64992172424265304</c:v>
                </c:pt>
                <c:pt idx="898">
                  <c:v>0.65006283574688462</c:v>
                </c:pt>
                <c:pt idx="899">
                  <c:v>0.65022157104003342</c:v>
                </c:pt>
                <c:pt idx="900">
                  <c:v>0.65035954584580857</c:v>
                </c:pt>
                <c:pt idx="901">
                  <c:v>0.65050355463446596</c:v>
                </c:pt>
                <c:pt idx="902">
                  <c:v>0.65064148522235332</c:v>
                </c:pt>
                <c:pt idx="903">
                  <c:v>0.65075440306664023</c:v>
                </c:pt>
                <c:pt idx="904">
                  <c:v>0.65087281327628677</c:v>
                </c:pt>
                <c:pt idx="905">
                  <c:v>0.65102902216810821</c:v>
                </c:pt>
                <c:pt idx="906">
                  <c:v>0.65116972170264675</c:v>
                </c:pt>
                <c:pt idx="907">
                  <c:v>0.65129878278040632</c:v>
                </c:pt>
                <c:pt idx="908">
                  <c:v>0.65143580139881785</c:v>
                </c:pt>
                <c:pt idx="909">
                  <c:v>0.65158942335812908</c:v>
                </c:pt>
                <c:pt idx="910">
                  <c:v>0.65174269755640957</c:v>
                </c:pt>
                <c:pt idx="911">
                  <c:v>0.65187970545026908</c:v>
                </c:pt>
                <c:pt idx="912">
                  <c:v>0.65202349002964388</c:v>
                </c:pt>
                <c:pt idx="913">
                  <c:v>0.65217096566433497</c:v>
                </c:pt>
                <c:pt idx="914">
                  <c:v>0.65229703687176921</c:v>
                </c:pt>
                <c:pt idx="915">
                  <c:v>0.65242557590528338</c:v>
                </c:pt>
                <c:pt idx="916">
                  <c:v>0.65257048147688834</c:v>
                </c:pt>
                <c:pt idx="917">
                  <c:v>0.65269792420863515</c:v>
                </c:pt>
                <c:pt idx="918">
                  <c:v>0.65280369105567926</c:v>
                </c:pt>
                <c:pt idx="919">
                  <c:v>0.65294940974563664</c:v>
                </c:pt>
                <c:pt idx="920">
                  <c:v>0.65310915133073355</c:v>
                </c:pt>
                <c:pt idx="921">
                  <c:v>0.65324088672692726</c:v>
                </c:pt>
                <c:pt idx="922">
                  <c:v>0.65337563975273605</c:v>
                </c:pt>
                <c:pt idx="923">
                  <c:v>0.65350119888385072</c:v>
                </c:pt>
                <c:pt idx="924">
                  <c:v>0.65360816883300543</c:v>
                </c:pt>
                <c:pt idx="925">
                  <c:v>0.65369107289165729</c:v>
                </c:pt>
                <c:pt idx="926">
                  <c:v>0.65378562365993087</c:v>
                </c:pt>
                <c:pt idx="927">
                  <c:v>0.65387674601313706</c:v>
                </c:pt>
                <c:pt idx="928">
                  <c:v>0.65396613043791108</c:v>
                </c:pt>
                <c:pt idx="929">
                  <c:v>0.65406335395693027</c:v>
                </c:pt>
                <c:pt idx="930">
                  <c:v>0.65417344706328706</c:v>
                </c:pt>
                <c:pt idx="931">
                  <c:v>0.65427090482457595</c:v>
                </c:pt>
                <c:pt idx="932">
                  <c:v>0.65437481416926502</c:v>
                </c:pt>
                <c:pt idx="933">
                  <c:v>0.65447345147586655</c:v>
                </c:pt>
                <c:pt idx="934">
                  <c:v>0.65454919971418202</c:v>
                </c:pt>
                <c:pt idx="935">
                  <c:v>0.65463861552218849</c:v>
                </c:pt>
                <c:pt idx="936">
                  <c:v>0.65473118675421949</c:v>
                </c:pt>
                <c:pt idx="937">
                  <c:v>0.65481931981775332</c:v>
                </c:pt>
                <c:pt idx="938">
                  <c:v>0.65489979986137492</c:v>
                </c:pt>
                <c:pt idx="939">
                  <c:v>0.6549837864144965</c:v>
                </c:pt>
                <c:pt idx="940">
                  <c:v>0.65504639570160428</c:v>
                </c:pt>
                <c:pt idx="941">
                  <c:v>0.65510350195575573</c:v>
                </c:pt>
                <c:pt idx="942">
                  <c:v>0.65517871348115886</c:v>
                </c:pt>
                <c:pt idx="943">
                  <c:v>0.65524715171871051</c:v>
                </c:pt>
                <c:pt idx="944">
                  <c:v>0.65532498436594366</c:v>
                </c:pt>
                <c:pt idx="945">
                  <c:v>0.6553875360693534</c:v>
                </c:pt>
                <c:pt idx="946">
                  <c:v>0.65543675128654766</c:v>
                </c:pt>
                <c:pt idx="947">
                  <c:v>0.65550111874915939</c:v>
                </c:pt>
                <c:pt idx="948">
                  <c:v>0.65555837180506527</c:v>
                </c:pt>
                <c:pt idx="949">
                  <c:v>0.65558681404392838</c:v>
                </c:pt>
                <c:pt idx="950">
                  <c:v>0.65563164372409732</c:v>
                </c:pt>
                <c:pt idx="951">
                  <c:v>0.65567021713641271</c:v>
                </c:pt>
                <c:pt idx="952">
                  <c:v>0.65569065151583139</c:v>
                </c:pt>
                <c:pt idx="953">
                  <c:v>0.65573015284228953</c:v>
                </c:pt>
                <c:pt idx="954">
                  <c:v>0.655746568724903</c:v>
                </c:pt>
                <c:pt idx="955">
                  <c:v>0.65575414303128265</c:v>
                </c:pt>
                <c:pt idx="956">
                  <c:v>0.65578614462988205</c:v>
                </c:pt>
                <c:pt idx="957">
                  <c:v>0.65581784259610354</c:v>
                </c:pt>
                <c:pt idx="958">
                  <c:v>0.65586300968133948</c:v>
                </c:pt>
                <c:pt idx="959">
                  <c:v>0.65591735278964258</c:v>
                </c:pt>
                <c:pt idx="960">
                  <c:v>0.65594887786583733</c:v>
                </c:pt>
                <c:pt idx="961">
                  <c:v>0.6559620088219732</c:v>
                </c:pt>
                <c:pt idx="962">
                  <c:v>0.65597011254871507</c:v>
                </c:pt>
                <c:pt idx="963">
                  <c:v>0.65597081867042195</c:v>
                </c:pt>
                <c:pt idx="964">
                  <c:v>0.6559794991699891</c:v>
                </c:pt>
                <c:pt idx="965">
                  <c:v>0.65598359653583538</c:v>
                </c:pt>
                <c:pt idx="966">
                  <c:v>0.65598911205927635</c:v>
                </c:pt>
                <c:pt idx="967">
                  <c:v>0.65599652652272267</c:v>
                </c:pt>
                <c:pt idx="968">
                  <c:v>0.65603338943801248</c:v>
                </c:pt>
                <c:pt idx="969">
                  <c:v>0.65607811500157898</c:v>
                </c:pt>
                <c:pt idx="970">
                  <c:v>0.6561056754975233</c:v>
                </c:pt>
                <c:pt idx="971">
                  <c:v>0.65615212048193439</c:v>
                </c:pt>
                <c:pt idx="972">
                  <c:v>0.65619191454689785</c:v>
                </c:pt>
                <c:pt idx="973">
                  <c:v>0.65620499995740211</c:v>
                </c:pt>
                <c:pt idx="974">
                  <c:v>0.65623972509916395</c:v>
                </c:pt>
                <c:pt idx="975">
                  <c:v>0.65628052989550445</c:v>
                </c:pt>
                <c:pt idx="976">
                  <c:v>0.65631362755422185</c:v>
                </c:pt>
                <c:pt idx="977">
                  <c:v>0.65636504335411339</c:v>
                </c:pt>
                <c:pt idx="978">
                  <c:v>0.6564094981448575</c:v>
                </c:pt>
                <c:pt idx="979">
                  <c:v>0.65644137391134005</c:v>
                </c:pt>
                <c:pt idx="980">
                  <c:v>0.65648848404398985</c:v>
                </c:pt>
                <c:pt idx="981">
                  <c:v>0.65652633373120162</c:v>
                </c:pt>
                <c:pt idx="982">
                  <c:v>0.65655849200497551</c:v>
                </c:pt>
                <c:pt idx="983">
                  <c:v>0.65660992017407638</c:v>
                </c:pt>
                <c:pt idx="984">
                  <c:v>0.65665014266166388</c:v>
                </c:pt>
                <c:pt idx="985">
                  <c:v>0.65668264183349789</c:v>
                </c:pt>
                <c:pt idx="986">
                  <c:v>0.6567220205630756</c:v>
                </c:pt>
                <c:pt idx="987">
                  <c:v>0.65676019152910425</c:v>
                </c:pt>
                <c:pt idx="988">
                  <c:v>0.65680677066756454</c:v>
                </c:pt>
                <c:pt idx="989">
                  <c:v>0.6568719314497472</c:v>
                </c:pt>
                <c:pt idx="990">
                  <c:v>0.65693186282171434</c:v>
                </c:pt>
                <c:pt idx="991">
                  <c:v>0.65699214746723034</c:v>
                </c:pt>
                <c:pt idx="992">
                  <c:v>0.65703491507875333</c:v>
                </c:pt>
                <c:pt idx="993">
                  <c:v>0.65703983437838087</c:v>
                </c:pt>
                <c:pt idx="994">
                  <c:v>0.65703988108066669</c:v>
                </c:pt>
                <c:pt idx="995">
                  <c:v>0.6570432760159538</c:v>
                </c:pt>
                <c:pt idx="996">
                  <c:v>0.65703231861684441</c:v>
                </c:pt>
                <c:pt idx="997">
                  <c:v>0.65701967037451492</c:v>
                </c:pt>
                <c:pt idx="998">
                  <c:v>0.65700892674864353</c:v>
                </c:pt>
                <c:pt idx="999">
                  <c:v>0.65698176129027341</c:v>
                </c:pt>
                <c:pt idx="1000">
                  <c:v>0.65697247817885263</c:v>
                </c:pt>
                <c:pt idx="1001">
                  <c:v>0.65696997940557278</c:v>
                </c:pt>
                <c:pt idx="1002">
                  <c:v>0.6569688925542837</c:v>
                </c:pt>
                <c:pt idx="1003">
                  <c:v>0.65695987292469882</c:v>
                </c:pt>
                <c:pt idx="1004">
                  <c:v>0.65693114063690417</c:v>
                </c:pt>
                <c:pt idx="1005">
                  <c:v>0.65690507881120641</c:v>
                </c:pt>
                <c:pt idx="1006">
                  <c:v>0.65688350351494729</c:v>
                </c:pt>
                <c:pt idx="1007">
                  <c:v>0.6568615218552013</c:v>
                </c:pt>
                <c:pt idx="1008">
                  <c:v>0.65686452042141674</c:v>
                </c:pt>
                <c:pt idx="1009">
                  <c:v>0.65682689835917707</c:v>
                </c:pt>
                <c:pt idx="1010">
                  <c:v>0.65677978133857728</c:v>
                </c:pt>
                <c:pt idx="1011">
                  <c:v>0.6567277070364802</c:v>
                </c:pt>
                <c:pt idx="1012">
                  <c:v>0.65662891921206545</c:v>
                </c:pt>
                <c:pt idx="1013">
                  <c:v>0.65652319702234141</c:v>
                </c:pt>
                <c:pt idx="1014">
                  <c:v>0.656434557118037</c:v>
                </c:pt>
                <c:pt idx="1015">
                  <c:v>0.65630914422417064</c:v>
                </c:pt>
                <c:pt idx="1016">
                  <c:v>0.65614942749678973</c:v>
                </c:pt>
                <c:pt idx="1017">
                  <c:v>0.65596333170555576</c:v>
                </c:pt>
                <c:pt idx="1018">
                  <c:v>0.65574590444978365</c:v>
                </c:pt>
                <c:pt idx="1019">
                  <c:v>0.65546417335640217</c:v>
                </c:pt>
                <c:pt idx="1020">
                  <c:v>0.65513527694072105</c:v>
                </c:pt>
                <c:pt idx="1021">
                  <c:v>0.65473281033189024</c:v>
                </c:pt>
                <c:pt idx="1022">
                  <c:v>0.65429967076201079</c:v>
                </c:pt>
                <c:pt idx="1023">
                  <c:v>0.65378218752526163</c:v>
                </c:pt>
                <c:pt idx="1024">
                  <c:v>0.65324114887306051</c:v>
                </c:pt>
                <c:pt idx="1025">
                  <c:v>0.65263829930927719</c:v>
                </c:pt>
                <c:pt idx="1026">
                  <c:v>0.6519560448655678</c:v>
                </c:pt>
                <c:pt idx="1027">
                  <c:v>0.65125063647643489</c:v>
                </c:pt>
                <c:pt idx="1028">
                  <c:v>0.65041501236074739</c:v>
                </c:pt>
                <c:pt idx="1029">
                  <c:v>0.64949179416804459</c:v>
                </c:pt>
                <c:pt idx="1030">
                  <c:v>0.64853024054328146</c:v>
                </c:pt>
                <c:pt idx="1031">
                  <c:v>0.64743665820224816</c:v>
                </c:pt>
                <c:pt idx="1032">
                  <c:v>0.6463127147136899</c:v>
                </c:pt>
                <c:pt idx="1033">
                  <c:v>0.64516490350338962</c:v>
                </c:pt>
                <c:pt idx="1034">
                  <c:v>0.64393530256507048</c:v>
                </c:pt>
                <c:pt idx="1035">
                  <c:v>0.64263614373833089</c:v>
                </c:pt>
                <c:pt idx="1036">
                  <c:v>0.64127458764115242</c:v>
                </c:pt>
                <c:pt idx="1037">
                  <c:v>0.63982141192085351</c:v>
                </c:pt>
                <c:pt idx="1038">
                  <c:v>0.63831478846122103</c:v>
                </c:pt>
                <c:pt idx="1039">
                  <c:v>0.63674073686782728</c:v>
                </c:pt>
                <c:pt idx="1040">
                  <c:v>0.63516823342644468</c:v>
                </c:pt>
                <c:pt idx="1041">
                  <c:v>0.63357166669232656</c:v>
                </c:pt>
                <c:pt idx="1042">
                  <c:v>0.63190853967832172</c:v>
                </c:pt>
                <c:pt idx="1043">
                  <c:v>0.63019758307083074</c:v>
                </c:pt>
                <c:pt idx="1044">
                  <c:v>0.62850373598825338</c:v>
                </c:pt>
                <c:pt idx="1045">
                  <c:v>0.62675305598680697</c:v>
                </c:pt>
                <c:pt idx="1046">
                  <c:v>0.62500240233922033</c:v>
                </c:pt>
                <c:pt idx="1047">
                  <c:v>0.62326840847059684</c:v>
                </c:pt>
                <c:pt idx="1048">
                  <c:v>0.62147402752185144</c:v>
                </c:pt>
                <c:pt idx="1049">
                  <c:v>0.61968536136818475</c:v>
                </c:pt>
                <c:pt idx="1050">
                  <c:v>0.61788685008991395</c:v>
                </c:pt>
                <c:pt idx="1051">
                  <c:v>0.61610129140096925</c:v>
                </c:pt>
                <c:pt idx="1052">
                  <c:v>0.61430613948044754</c:v>
                </c:pt>
                <c:pt idx="1053">
                  <c:v>0.61255965608907992</c:v>
                </c:pt>
                <c:pt idx="1054">
                  <c:v>0.61080190901755715</c:v>
                </c:pt>
                <c:pt idx="1055">
                  <c:v>0.6091162486751357</c:v>
                </c:pt>
                <c:pt idx="1056">
                  <c:v>0.60740175003407271</c:v>
                </c:pt>
                <c:pt idx="1057">
                  <c:v>0.60584621889980295</c:v>
                </c:pt>
                <c:pt idx="1058">
                  <c:v>0.60428547099340602</c:v>
                </c:pt>
                <c:pt idx="1059">
                  <c:v>0.60296557863906652</c:v>
                </c:pt>
                <c:pt idx="1060">
                  <c:v>0.60179049993722156</c:v>
                </c:pt>
                <c:pt idx="1061">
                  <c:v>0.60085187669841866</c:v>
                </c:pt>
                <c:pt idx="1062">
                  <c:v>0.60014312529474367</c:v>
                </c:pt>
                <c:pt idx="1063">
                  <c:v>0.59969344496303167</c:v>
                </c:pt>
                <c:pt idx="1064">
                  <c:v>0.59953412748794011</c:v>
                </c:pt>
                <c:pt idx="1065">
                  <c:v>0.59963896827974872</c:v>
                </c:pt>
                <c:pt idx="1066">
                  <c:v>0.60003054713660919</c:v>
                </c:pt>
                <c:pt idx="1067">
                  <c:v>0.600665423270063</c:v>
                </c:pt>
                <c:pt idx="1068">
                  <c:v>0.60150490086267971</c:v>
                </c:pt>
                <c:pt idx="1069">
                  <c:v>0.60247947481313302</c:v>
                </c:pt>
                <c:pt idx="1070">
                  <c:v>0.60350483214258688</c:v>
                </c:pt>
                <c:pt idx="1071">
                  <c:v>0.60467722946996216</c:v>
                </c:pt>
                <c:pt idx="1072">
                  <c:v>0.60583891681707314</c:v>
                </c:pt>
                <c:pt idx="1073">
                  <c:v>0.60710484182547608</c:v>
                </c:pt>
                <c:pt idx="1074">
                  <c:v>0.60831119478194928</c:v>
                </c:pt>
                <c:pt idx="1075">
                  <c:v>0.60954811942006504</c:v>
                </c:pt>
                <c:pt idx="1076">
                  <c:v>0.61071147968420858</c:v>
                </c:pt>
                <c:pt idx="1077">
                  <c:v>0.61181970736050595</c:v>
                </c:pt>
                <c:pt idx="1078">
                  <c:v>0.61289836103791295</c:v>
                </c:pt>
                <c:pt idx="1079">
                  <c:v>0.61393498282308112</c:v>
                </c:pt>
                <c:pt idx="1080">
                  <c:v>0.61495430259000761</c:v>
                </c:pt>
                <c:pt idx="1081">
                  <c:v>0.6159346911740764</c:v>
                </c:pt>
                <c:pt idx="1082">
                  <c:v>0.61691250652442531</c:v>
                </c:pt>
                <c:pt idx="1083">
                  <c:v>0.61785882449402463</c:v>
                </c:pt>
                <c:pt idx="1084">
                  <c:v>0.61878908522447185</c:v>
                </c:pt>
                <c:pt idx="1085">
                  <c:v>0.6197344300611537</c:v>
                </c:pt>
                <c:pt idx="1086">
                  <c:v>0.62064111980765235</c:v>
                </c:pt>
                <c:pt idx="1087">
                  <c:v>0.62152051570373079</c:v>
                </c:pt>
                <c:pt idx="1088">
                  <c:v>0.62238446328489039</c:v>
                </c:pt>
                <c:pt idx="1089">
                  <c:v>0.6231986475874618</c:v>
                </c:pt>
                <c:pt idx="1090">
                  <c:v>0.6239742339975991</c:v>
                </c:pt>
                <c:pt idx="1091">
                  <c:v>0.62472127250091003</c:v>
                </c:pt>
                <c:pt idx="1092">
                  <c:v>0.62543223010449711</c:v>
                </c:pt>
                <c:pt idx="1093">
                  <c:v>0.62610813176212166</c:v>
                </c:pt>
                <c:pt idx="1094">
                  <c:v>0.62675670729836175</c:v>
                </c:pt>
                <c:pt idx="1095">
                  <c:v>0.62736895344518484</c:v>
                </c:pt>
                <c:pt idx="1096">
                  <c:v>0.62797257621716696</c:v>
                </c:pt>
                <c:pt idx="1097">
                  <c:v>0.62852038344877703</c:v>
                </c:pt>
                <c:pt idx="1098">
                  <c:v>0.62901283614704995</c:v>
                </c:pt>
                <c:pt idx="1099">
                  <c:v>0.62949532809313213</c:v>
                </c:pt>
                <c:pt idx="1100">
                  <c:v>0.62992995685180853</c:v>
                </c:pt>
                <c:pt idx="1101">
                  <c:v>0.63034964188445874</c:v>
                </c:pt>
                <c:pt idx="1102">
                  <c:v>0.6307789723936944</c:v>
                </c:pt>
                <c:pt idx="1103">
                  <c:v>0.63114445134595509</c:v>
                </c:pt>
                <c:pt idx="1104">
                  <c:v>0.63147176472633726</c:v>
                </c:pt>
                <c:pt idx="1105">
                  <c:v>0.63178059684431231</c:v>
                </c:pt>
                <c:pt idx="1106">
                  <c:v>0.63205336199392725</c:v>
                </c:pt>
                <c:pt idx="1107">
                  <c:v>0.63231956929453348</c:v>
                </c:pt>
                <c:pt idx="1108">
                  <c:v>0.63260764473368025</c:v>
                </c:pt>
                <c:pt idx="1109">
                  <c:v>0.63291266476479413</c:v>
                </c:pt>
                <c:pt idx="1110">
                  <c:v>0.63322559832134895</c:v>
                </c:pt>
                <c:pt idx="1111">
                  <c:v>0.63353963377719191</c:v>
                </c:pt>
                <c:pt idx="1112">
                  <c:v>0.63385513167430074</c:v>
                </c:pt>
                <c:pt idx="1113">
                  <c:v>0.63417637089341217</c:v>
                </c:pt>
                <c:pt idx="1114">
                  <c:v>0.63451189925597118</c:v>
                </c:pt>
                <c:pt idx="1115">
                  <c:v>0.63487128679814875</c:v>
                </c:pt>
                <c:pt idx="1116">
                  <c:v>0.63527933161463113</c:v>
                </c:pt>
                <c:pt idx="1117">
                  <c:v>0.63571632343450213</c:v>
                </c:pt>
                <c:pt idx="1118">
                  <c:v>0.63618375062082766</c:v>
                </c:pt>
                <c:pt idx="1119">
                  <c:v>0.63668357385033547</c:v>
                </c:pt>
                <c:pt idx="1120">
                  <c:v>0.63718651816323024</c:v>
                </c:pt>
                <c:pt idx="1121">
                  <c:v>0.63772828894347278</c:v>
                </c:pt>
                <c:pt idx="1122">
                  <c:v>0.63827048917967355</c:v>
                </c:pt>
                <c:pt idx="1123">
                  <c:v>0.63882885053331684</c:v>
                </c:pt>
                <c:pt idx="1124">
                  <c:v>0.63939562241437808</c:v>
                </c:pt>
                <c:pt idx="1125">
                  <c:v>0.63995650332741227</c:v>
                </c:pt>
                <c:pt idx="1126">
                  <c:v>0.64052509966575533</c:v>
                </c:pt>
                <c:pt idx="1127">
                  <c:v>0.64111332550745337</c:v>
                </c:pt>
                <c:pt idx="1128">
                  <c:v>0.641674569180823</c:v>
                </c:pt>
                <c:pt idx="1129">
                  <c:v>0.64224903747011108</c:v>
                </c:pt>
                <c:pt idx="1130">
                  <c:v>0.64281294073066542</c:v>
                </c:pt>
                <c:pt idx="1131">
                  <c:v>0.64335765180123927</c:v>
                </c:pt>
                <c:pt idx="1132">
                  <c:v>0.64389676144879715</c:v>
                </c:pt>
                <c:pt idx="1133">
                  <c:v>0.64441206311004551</c:v>
                </c:pt>
                <c:pt idx="1134">
                  <c:v>0.64494522304218105</c:v>
                </c:pt>
                <c:pt idx="1135">
                  <c:v>0.64547910560321664</c:v>
                </c:pt>
                <c:pt idx="1136">
                  <c:v>0.64599454946466806</c:v>
                </c:pt>
                <c:pt idx="1137">
                  <c:v>0.64650939251124517</c:v>
                </c:pt>
                <c:pt idx="1138">
                  <c:v>0.64702286485130578</c:v>
                </c:pt>
                <c:pt idx="1139">
                  <c:v>0.64751262141370436</c:v>
                </c:pt>
                <c:pt idx="1140">
                  <c:v>0.64797825265201414</c:v>
                </c:pt>
                <c:pt idx="1141">
                  <c:v>0.64845320501972292</c:v>
                </c:pt>
                <c:pt idx="1142">
                  <c:v>0.64891725967375502</c:v>
                </c:pt>
                <c:pt idx="1143">
                  <c:v>0.6493741964692693</c:v>
                </c:pt>
                <c:pt idx="1144">
                  <c:v>0.64984159133520947</c:v>
                </c:pt>
                <c:pt idx="1145">
                  <c:v>0.65029801934707943</c:v>
                </c:pt>
                <c:pt idx="1146">
                  <c:v>0.6507424431137695</c:v>
                </c:pt>
                <c:pt idx="1147">
                  <c:v>0.65118078059348949</c:v>
                </c:pt>
                <c:pt idx="1148">
                  <c:v>0.65159688157061302</c:v>
                </c:pt>
                <c:pt idx="1149">
                  <c:v>0.65201810336263399</c:v>
                </c:pt>
                <c:pt idx="1150">
                  <c:v>0.6524442535120748</c:v>
                </c:pt>
                <c:pt idx="1151">
                  <c:v>0.65285956740732864</c:v>
                </c:pt>
                <c:pt idx="1152">
                  <c:v>0.65327573921538351</c:v>
                </c:pt>
                <c:pt idx="1153">
                  <c:v>0.65369666505155044</c:v>
                </c:pt>
                <c:pt idx="1154">
                  <c:v>0.65410058524132231</c:v>
                </c:pt>
                <c:pt idx="1155">
                  <c:v>0.65449210387700063</c:v>
                </c:pt>
                <c:pt idx="1156">
                  <c:v>0.65490480147950381</c:v>
                </c:pt>
                <c:pt idx="1157">
                  <c:v>0.6553339129605823</c:v>
                </c:pt>
                <c:pt idx="1158">
                  <c:v>0.65572784764125902</c:v>
                </c:pt>
                <c:pt idx="1159">
                  <c:v>0.65612675829661959</c:v>
                </c:pt>
                <c:pt idx="1160">
                  <c:v>0.65651967173896841</c:v>
                </c:pt>
                <c:pt idx="1161">
                  <c:v>0.6568722185441539</c:v>
                </c:pt>
                <c:pt idx="1162">
                  <c:v>0.65722634279542025</c:v>
                </c:pt>
                <c:pt idx="1163">
                  <c:v>0.65758041332944639</c:v>
                </c:pt>
                <c:pt idx="1164">
                  <c:v>0.65792261085690473</c:v>
                </c:pt>
                <c:pt idx="1165">
                  <c:v>0.6582458031972257</c:v>
                </c:pt>
                <c:pt idx="1166">
                  <c:v>0.65857940425260475</c:v>
                </c:pt>
                <c:pt idx="1167">
                  <c:v>0.65890623118676706</c:v>
                </c:pt>
                <c:pt idx="1168">
                  <c:v>0.65925233178205389</c:v>
                </c:pt>
                <c:pt idx="1169">
                  <c:v>0.65960825421472713</c:v>
                </c:pt>
                <c:pt idx="1170">
                  <c:v>0.65994317656600343</c:v>
                </c:pt>
                <c:pt idx="1171">
                  <c:v>0.66027882779732583</c:v>
                </c:pt>
                <c:pt idx="1172">
                  <c:v>0.66062259123290301</c:v>
                </c:pt>
                <c:pt idx="1173">
                  <c:v>0.66094853783717722</c:v>
                </c:pt>
                <c:pt idx="1174">
                  <c:v>0.66126977095565032</c:v>
                </c:pt>
                <c:pt idx="1175">
                  <c:v>0.6616153257694003</c:v>
                </c:pt>
                <c:pt idx="1176">
                  <c:v>0.66191780320499871</c:v>
                </c:pt>
                <c:pt idx="1177">
                  <c:v>0.66220153709121055</c:v>
                </c:pt>
                <c:pt idx="1178">
                  <c:v>0.66250970614115567</c:v>
                </c:pt>
                <c:pt idx="1179">
                  <c:v>0.66281543909547724</c:v>
                </c:pt>
                <c:pt idx="1180">
                  <c:v>0.66310972934968537</c:v>
                </c:pt>
                <c:pt idx="1181">
                  <c:v>0.66343297221668418</c:v>
                </c:pt>
                <c:pt idx="1182">
                  <c:v>0.66375261762043969</c:v>
                </c:pt>
                <c:pt idx="1183">
                  <c:v>0.66404594817017004</c:v>
                </c:pt>
                <c:pt idx="1184">
                  <c:v>0.6643372667381473</c:v>
                </c:pt>
                <c:pt idx="1185">
                  <c:v>0.66461170405249392</c:v>
                </c:pt>
                <c:pt idx="1186">
                  <c:v>0.66487650967495193</c:v>
                </c:pt>
                <c:pt idx="1187">
                  <c:v>0.6651352450338105</c:v>
                </c:pt>
                <c:pt idx="1188">
                  <c:v>0.66539236707923877</c:v>
                </c:pt>
                <c:pt idx="1189">
                  <c:v>0.66564813071791551</c:v>
                </c:pt>
                <c:pt idx="1190">
                  <c:v>0.66588441517135799</c:v>
                </c:pt>
                <c:pt idx="1191">
                  <c:v>0.66614282558019589</c:v>
                </c:pt>
                <c:pt idx="1192">
                  <c:v>0.66640574593846791</c:v>
                </c:pt>
                <c:pt idx="1193">
                  <c:v>0.66667735980306009</c:v>
                </c:pt>
                <c:pt idx="1194">
                  <c:v>0.66697361597989013</c:v>
                </c:pt>
                <c:pt idx="1195">
                  <c:v>0.66724551948712152</c:v>
                </c:pt>
                <c:pt idx="1196">
                  <c:v>0.66752174265965192</c:v>
                </c:pt>
                <c:pt idx="1197">
                  <c:v>0.66780034261756749</c:v>
                </c:pt>
                <c:pt idx="1198">
                  <c:v>0.66806875309281866</c:v>
                </c:pt>
                <c:pt idx="1199">
                  <c:v>0.66833862968542423</c:v>
                </c:pt>
                <c:pt idx="1200">
                  <c:v>0.66858579625556869</c:v>
                </c:pt>
                <c:pt idx="1201">
                  <c:v>0.66881511361063029</c:v>
                </c:pt>
                <c:pt idx="1202">
                  <c:v>0.66904465758125875</c:v>
                </c:pt>
                <c:pt idx="1203">
                  <c:v>0.6692689968157709</c:v>
                </c:pt>
                <c:pt idx="1204">
                  <c:v>0.66949392690054121</c:v>
                </c:pt>
                <c:pt idx="1205">
                  <c:v>0.66973163682016823</c:v>
                </c:pt>
                <c:pt idx="1206">
                  <c:v>0.66997020206289959</c:v>
                </c:pt>
                <c:pt idx="1207">
                  <c:v>0.67022148103306911</c:v>
                </c:pt>
                <c:pt idx="1208">
                  <c:v>0.67047684568875754</c:v>
                </c:pt>
                <c:pt idx="1209">
                  <c:v>0.67072649855350674</c:v>
                </c:pt>
                <c:pt idx="1210">
                  <c:v>0.67095754369601401</c:v>
                </c:pt>
                <c:pt idx="1211">
                  <c:v>0.67116334058553073</c:v>
                </c:pt>
                <c:pt idx="1212">
                  <c:v>0.67136553918488051</c:v>
                </c:pt>
                <c:pt idx="1213">
                  <c:v>0.67155842238993557</c:v>
                </c:pt>
                <c:pt idx="1214">
                  <c:v>0.67174341767463286</c:v>
                </c:pt>
                <c:pt idx="1215">
                  <c:v>0.67195326030381652</c:v>
                </c:pt>
                <c:pt idx="1216">
                  <c:v>0.67217542326618762</c:v>
                </c:pt>
                <c:pt idx="1217">
                  <c:v>0.67239408558381297</c:v>
                </c:pt>
                <c:pt idx="1218">
                  <c:v>0.67263136557263559</c:v>
                </c:pt>
                <c:pt idx="1219">
                  <c:v>0.67287000568752864</c:v>
                </c:pt>
                <c:pt idx="1220">
                  <c:v>0.6730856669480918</c:v>
                </c:pt>
                <c:pt idx="1221">
                  <c:v>0.67332355487230944</c:v>
                </c:pt>
                <c:pt idx="1222">
                  <c:v>0.67354238396044508</c:v>
                </c:pt>
                <c:pt idx="1223">
                  <c:v>0.67373923343793918</c:v>
                </c:pt>
                <c:pt idx="1224">
                  <c:v>0.67394336750257811</c:v>
                </c:pt>
                <c:pt idx="1225">
                  <c:v>0.67413261545437919</c:v>
                </c:pt>
                <c:pt idx="1226">
                  <c:v>0.67431605350481794</c:v>
                </c:pt>
                <c:pt idx="1227">
                  <c:v>0.67450497922564756</c:v>
                </c:pt>
                <c:pt idx="1228">
                  <c:v>0.67470598461783737</c:v>
                </c:pt>
                <c:pt idx="1229">
                  <c:v>0.67491340192911753</c:v>
                </c:pt>
                <c:pt idx="1230">
                  <c:v>0.67511462572528513</c:v>
                </c:pt>
                <c:pt idx="1231">
                  <c:v>0.67531782865328605</c:v>
                </c:pt>
                <c:pt idx="1232">
                  <c:v>0.67551303056043166</c:v>
                </c:pt>
                <c:pt idx="1233">
                  <c:v>0.67569352204706801</c:v>
                </c:pt>
                <c:pt idx="1234">
                  <c:v>0.6758707100704241</c:v>
                </c:pt>
                <c:pt idx="1235">
                  <c:v>0.67607170507545733</c:v>
                </c:pt>
                <c:pt idx="1236">
                  <c:v>0.67624621055605205</c:v>
                </c:pt>
                <c:pt idx="1237">
                  <c:v>0.67640967892209936</c:v>
                </c:pt>
                <c:pt idx="1238">
                  <c:v>0.67658444766749948</c:v>
                </c:pt>
                <c:pt idx="1239">
                  <c:v>0.67675135387181695</c:v>
                </c:pt>
                <c:pt idx="1240">
                  <c:v>0.67694451843028203</c:v>
                </c:pt>
                <c:pt idx="1241">
                  <c:v>0.67712720891321287</c:v>
                </c:pt>
                <c:pt idx="1242">
                  <c:v>0.67729929475348583</c:v>
                </c:pt>
                <c:pt idx="1243">
                  <c:v>0.67751031285915742</c:v>
                </c:pt>
                <c:pt idx="1244">
                  <c:v>0.67770216276509576</c:v>
                </c:pt>
                <c:pt idx="1245">
                  <c:v>0.67788546230443936</c:v>
                </c:pt>
                <c:pt idx="1246">
                  <c:v>0.67809326593628649</c:v>
                </c:pt>
                <c:pt idx="1247">
                  <c:v>0.6782779529299674</c:v>
                </c:pt>
                <c:pt idx="1248">
                  <c:v>0.67843237702702208</c:v>
                </c:pt>
                <c:pt idx="1249">
                  <c:v>0.67859823536594188</c:v>
                </c:pt>
                <c:pt idx="1250">
                  <c:v>0.67876598029858093</c:v>
                </c:pt>
                <c:pt idx="1251">
                  <c:v>0.67893927748612526</c:v>
                </c:pt>
                <c:pt idx="1252">
                  <c:v>0.67912247297399952</c:v>
                </c:pt>
                <c:pt idx="1253">
                  <c:v>0.67931864977803957</c:v>
                </c:pt>
                <c:pt idx="1254">
                  <c:v>0.67950203296901013</c:v>
                </c:pt>
                <c:pt idx="1255">
                  <c:v>0.6796497136760179</c:v>
                </c:pt>
                <c:pt idx="1256">
                  <c:v>0.67979306983648924</c:v>
                </c:pt>
                <c:pt idx="1257">
                  <c:v>0.67994290838257265</c:v>
                </c:pt>
                <c:pt idx="1258">
                  <c:v>0.68008775615192718</c:v>
                </c:pt>
                <c:pt idx="1259">
                  <c:v>0.68024064506752369</c:v>
                </c:pt>
                <c:pt idx="1260">
                  <c:v>0.68038714744864237</c:v>
                </c:pt>
                <c:pt idx="1261">
                  <c:v>0.6805424152931735</c:v>
                </c:pt>
                <c:pt idx="1262">
                  <c:v>0.6807023515968359</c:v>
                </c:pt>
                <c:pt idx="1263">
                  <c:v>0.68086469234504765</c:v>
                </c:pt>
                <c:pt idx="1264">
                  <c:v>0.68104088941918262</c:v>
                </c:pt>
                <c:pt idx="1265">
                  <c:v>0.68120426219180474</c:v>
                </c:pt>
                <c:pt idx="1266">
                  <c:v>0.68137609557445777</c:v>
                </c:pt>
                <c:pt idx="1267">
                  <c:v>0.68153144155432754</c:v>
                </c:pt>
                <c:pt idx="1268">
                  <c:v>0.68167591341377776</c:v>
                </c:pt>
                <c:pt idx="1269">
                  <c:v>0.68183767637341897</c:v>
                </c:pt>
                <c:pt idx="1270">
                  <c:v>0.68197354839124225</c:v>
                </c:pt>
                <c:pt idx="1271">
                  <c:v>0.68213020156011528</c:v>
                </c:pt>
                <c:pt idx="1272">
                  <c:v>0.68229874948723579</c:v>
                </c:pt>
                <c:pt idx="1273">
                  <c:v>0.6824571903015243</c:v>
                </c:pt>
                <c:pt idx="1274">
                  <c:v>0.68263606369983976</c:v>
                </c:pt>
                <c:pt idx="1275">
                  <c:v>0.6828047182146747</c:v>
                </c:pt>
                <c:pt idx="1276">
                  <c:v>0.68297675329243901</c:v>
                </c:pt>
                <c:pt idx="1277">
                  <c:v>0.68315466368687894</c:v>
                </c:pt>
                <c:pt idx="1278">
                  <c:v>0.68330547535569386</c:v>
                </c:pt>
                <c:pt idx="1279">
                  <c:v>0.68346851781558104</c:v>
                </c:pt>
                <c:pt idx="1280">
                  <c:v>0.68364217160351137</c:v>
                </c:pt>
                <c:pt idx="1281">
                  <c:v>0.68381517403428305</c:v>
                </c:pt>
                <c:pt idx="1282">
                  <c:v>0.68400914444201633</c:v>
                </c:pt>
                <c:pt idx="1283">
                  <c:v>0.68418182242505743</c:v>
                </c:pt>
                <c:pt idx="1284">
                  <c:v>0.68433753283277277</c:v>
                </c:pt>
                <c:pt idx="1285">
                  <c:v>0.6844982480053452</c:v>
                </c:pt>
                <c:pt idx="1286">
                  <c:v>0.68465990042341185</c:v>
                </c:pt>
                <c:pt idx="1287">
                  <c:v>0.6848172019565707</c:v>
                </c:pt>
                <c:pt idx="1288">
                  <c:v>0.68498719664695173</c:v>
                </c:pt>
                <c:pt idx="1289">
                  <c:v>0.6851580492352074</c:v>
                </c:pt>
                <c:pt idx="1290">
                  <c:v>0.68530719123474937</c:v>
                </c:pt>
                <c:pt idx="1291">
                  <c:v>0.6854595745098363</c:v>
                </c:pt>
                <c:pt idx="1292">
                  <c:v>0.68562763060141629</c:v>
                </c:pt>
                <c:pt idx="1293">
                  <c:v>0.68579677485034563</c:v>
                </c:pt>
                <c:pt idx="1294">
                  <c:v>0.6859676217020817</c:v>
                </c:pt>
                <c:pt idx="1295">
                  <c:v>0.68614844749822057</c:v>
                </c:pt>
                <c:pt idx="1296">
                  <c:v>0.68630529186804135</c:v>
                </c:pt>
                <c:pt idx="1297">
                  <c:v>0.6864311586801809</c:v>
                </c:pt>
                <c:pt idx="1298">
                  <c:v>0.68660168282516054</c:v>
                </c:pt>
                <c:pt idx="1299">
                  <c:v>0.68680413713626776</c:v>
                </c:pt>
                <c:pt idx="1300">
                  <c:v>0.68698200328713532</c:v>
                </c:pt>
                <c:pt idx="1301">
                  <c:v>0.68718195154804518</c:v>
                </c:pt>
                <c:pt idx="1302">
                  <c:v>0.6873902491555115</c:v>
                </c:pt>
                <c:pt idx="1303">
                  <c:v>0.68756987477057507</c:v>
                </c:pt>
                <c:pt idx="1304">
                  <c:v>0.68774712097616941</c:v>
                </c:pt>
                <c:pt idx="1305">
                  <c:v>0.6879393388428573</c:v>
                </c:pt>
                <c:pt idx="1306">
                  <c:v>0.68811170184447468</c:v>
                </c:pt>
                <c:pt idx="1307">
                  <c:v>0.68827605069421605</c:v>
                </c:pt>
                <c:pt idx="1308">
                  <c:v>0.68846735043505036</c:v>
                </c:pt>
                <c:pt idx="1309">
                  <c:v>0.68865417544055407</c:v>
                </c:pt>
                <c:pt idx="1310">
                  <c:v>0.68884655674538398</c:v>
                </c:pt>
                <c:pt idx="1311">
                  <c:v>0.68904194130974528</c:v>
                </c:pt>
                <c:pt idx="1312">
                  <c:v>0.68920060447044129</c:v>
                </c:pt>
                <c:pt idx="1313">
                  <c:v>0.68937094813989608</c:v>
                </c:pt>
                <c:pt idx="1314">
                  <c:v>0.68955198201185575</c:v>
                </c:pt>
                <c:pt idx="1315">
                  <c:v>0.68972565629387594</c:v>
                </c:pt>
                <c:pt idx="1316">
                  <c:v>0.68991321677359296</c:v>
                </c:pt>
                <c:pt idx="1317">
                  <c:v>0.69009586604023931</c:v>
                </c:pt>
                <c:pt idx="1318">
                  <c:v>0.69027562984095958</c:v>
                </c:pt>
                <c:pt idx="1319">
                  <c:v>0.69044113351736203</c:v>
                </c:pt>
                <c:pt idx="1320">
                  <c:v>0.69059222416158406</c:v>
                </c:pt>
                <c:pt idx="1321">
                  <c:v>0.69074798139077387</c:v>
                </c:pt>
                <c:pt idx="1322">
                  <c:v>0.69091736075667465</c:v>
                </c:pt>
                <c:pt idx="1323">
                  <c:v>0.69109881707251619</c:v>
                </c:pt>
                <c:pt idx="1324">
                  <c:v>0.69130251152171562</c:v>
                </c:pt>
                <c:pt idx="1325">
                  <c:v>0.69153418008256562</c:v>
                </c:pt>
                <c:pt idx="1326">
                  <c:v>0.69174613616139746</c:v>
                </c:pt>
                <c:pt idx="1327">
                  <c:v>0.69193917874499722</c:v>
                </c:pt>
                <c:pt idx="1328">
                  <c:v>0.69214247807971263</c:v>
                </c:pt>
                <c:pt idx="1329">
                  <c:v>0.69234588494886207</c:v>
                </c:pt>
                <c:pt idx="1330">
                  <c:v>0.69255120011674709</c:v>
                </c:pt>
                <c:pt idx="1331">
                  <c:v>0.69275207419090012</c:v>
                </c:pt>
                <c:pt idx="1332">
                  <c:v>0.69296063644808292</c:v>
                </c:pt>
                <c:pt idx="1333">
                  <c:v>0.69317511234500129</c:v>
                </c:pt>
                <c:pt idx="1334">
                  <c:v>0.6933910149096828</c:v>
                </c:pt>
                <c:pt idx="1335">
                  <c:v>0.69362793532476719</c:v>
                </c:pt>
                <c:pt idx="1336">
                  <c:v>0.69383392342508865</c:v>
                </c:pt>
                <c:pt idx="1337">
                  <c:v>0.69402203385492311</c:v>
                </c:pt>
                <c:pt idx="1338">
                  <c:v>0.69422416554719069</c:v>
                </c:pt>
                <c:pt idx="1339">
                  <c:v>0.69442307154594174</c:v>
                </c:pt>
                <c:pt idx="1340">
                  <c:v>0.69461021971549497</c:v>
                </c:pt>
                <c:pt idx="1341">
                  <c:v>0.69479322286873824</c:v>
                </c:pt>
                <c:pt idx="1342">
                  <c:v>0.69497284932516878</c:v>
                </c:pt>
                <c:pt idx="1343">
                  <c:v>0.69513561594904838</c:v>
                </c:pt>
                <c:pt idx="1344">
                  <c:v>0.69530676165372496</c:v>
                </c:pt>
                <c:pt idx="1345">
                  <c:v>0.69549565595646612</c:v>
                </c:pt>
                <c:pt idx="1346">
                  <c:v>0.6956586535205691</c:v>
                </c:pt>
                <c:pt idx="1347">
                  <c:v>0.69581128165374873</c:v>
                </c:pt>
                <c:pt idx="1348">
                  <c:v>0.69594632998828165</c:v>
                </c:pt>
                <c:pt idx="1349">
                  <c:v>0.6960536372920435</c:v>
                </c:pt>
                <c:pt idx="1350">
                  <c:v>0.69617575920814512</c:v>
                </c:pt>
                <c:pt idx="1351">
                  <c:v>0.6963004620807155</c:v>
                </c:pt>
                <c:pt idx="1352">
                  <c:v>0.69640020695209337</c:v>
                </c:pt>
                <c:pt idx="1353">
                  <c:v>0.69650438533548531</c:v>
                </c:pt>
                <c:pt idx="1354">
                  <c:v>0.69658976717771315</c:v>
                </c:pt>
                <c:pt idx="1355">
                  <c:v>0.69664337010086941</c:v>
                </c:pt>
                <c:pt idx="1356">
                  <c:v>0.69671075040703434</c:v>
                </c:pt>
                <c:pt idx="1357">
                  <c:v>0.69679612935476287</c:v>
                </c:pt>
                <c:pt idx="1358">
                  <c:v>0.69684769184124551</c:v>
                </c:pt>
                <c:pt idx="1359">
                  <c:v>0.69691532592260952</c:v>
                </c:pt>
                <c:pt idx="1360">
                  <c:v>0.69698588629986613</c:v>
                </c:pt>
                <c:pt idx="1361">
                  <c:v>0.69706625015751156</c:v>
                </c:pt>
                <c:pt idx="1362">
                  <c:v>0.69716354361215449</c:v>
                </c:pt>
                <c:pt idx="1363">
                  <c:v>0.69728099201696647</c:v>
                </c:pt>
                <c:pt idx="1364">
                  <c:v>0.69740518597625789</c:v>
                </c:pt>
                <c:pt idx="1365">
                  <c:v>0.6974878373340313</c:v>
                </c:pt>
                <c:pt idx="1366">
                  <c:v>0.6975674733639714</c:v>
                </c:pt>
                <c:pt idx="1367">
                  <c:v>0.69762510811325462</c:v>
                </c:pt>
                <c:pt idx="1368">
                  <c:v>0.6976578663470977</c:v>
                </c:pt>
                <c:pt idx="1369">
                  <c:v>0.69768314666992726</c:v>
                </c:pt>
                <c:pt idx="1370">
                  <c:v>0.6976813497502089</c:v>
                </c:pt>
                <c:pt idx="1371">
                  <c:v>0.69767818659034209</c:v>
                </c:pt>
                <c:pt idx="1372">
                  <c:v>0.69767053772689192</c:v>
                </c:pt>
                <c:pt idx="1373">
                  <c:v>0.69766354910952455</c:v>
                </c:pt>
                <c:pt idx="1374">
                  <c:v>0.69765500818187887</c:v>
                </c:pt>
                <c:pt idx="1375">
                  <c:v>0.69763170428571486</c:v>
                </c:pt>
                <c:pt idx="1376">
                  <c:v>0.6975840184695189</c:v>
                </c:pt>
                <c:pt idx="1377">
                  <c:v>0.6975255136660431</c:v>
                </c:pt>
                <c:pt idx="1378">
                  <c:v>0.69748264695785467</c:v>
                </c:pt>
                <c:pt idx="1379">
                  <c:v>0.69742480092125636</c:v>
                </c:pt>
                <c:pt idx="1380">
                  <c:v>0.69737291932817225</c:v>
                </c:pt>
                <c:pt idx="1381">
                  <c:v>0.69731666386857161</c:v>
                </c:pt>
                <c:pt idx="1382">
                  <c:v>0.69722223674590778</c:v>
                </c:pt>
                <c:pt idx="1383">
                  <c:v>0.69714641232981345</c:v>
                </c:pt>
                <c:pt idx="1384">
                  <c:v>0.69708348613091431</c:v>
                </c:pt>
                <c:pt idx="1385">
                  <c:v>0.69701598393322362</c:v>
                </c:pt>
                <c:pt idx="1386">
                  <c:v>0.69695499853643605</c:v>
                </c:pt>
                <c:pt idx="1387">
                  <c:v>0.69685892309147113</c:v>
                </c:pt>
                <c:pt idx="1388">
                  <c:v>0.6967285620481144</c:v>
                </c:pt>
                <c:pt idx="1389">
                  <c:v>0.69662114299074884</c:v>
                </c:pt>
                <c:pt idx="1390">
                  <c:v>0.69654609272254664</c:v>
                </c:pt>
                <c:pt idx="1391">
                  <c:v>0.69648523863441758</c:v>
                </c:pt>
                <c:pt idx="1392">
                  <c:v>0.696454107924943</c:v>
                </c:pt>
                <c:pt idx="1393">
                  <c:v>0.69638913829369198</c:v>
                </c:pt>
                <c:pt idx="1394">
                  <c:v>0.69631688241588918</c:v>
                </c:pt>
                <c:pt idx="1395">
                  <c:v>0.69624207680911188</c:v>
                </c:pt>
                <c:pt idx="1396">
                  <c:v>0.69614474546279281</c:v>
                </c:pt>
                <c:pt idx="1397">
                  <c:v>0.69607352777495812</c:v>
                </c:pt>
                <c:pt idx="1398">
                  <c:v>0.69601255072293655</c:v>
                </c:pt>
                <c:pt idx="1399">
                  <c:v>0.69595427515426722</c:v>
                </c:pt>
                <c:pt idx="1400">
                  <c:v>0.6959081660865033</c:v>
                </c:pt>
                <c:pt idx="1401">
                  <c:v>0.69585099988919108</c:v>
                </c:pt>
                <c:pt idx="1402">
                  <c:v>0.69579793624089969</c:v>
                </c:pt>
                <c:pt idx="1403">
                  <c:v>0.6957386913227982</c:v>
                </c:pt>
                <c:pt idx="1404">
                  <c:v>0.69566692737206604</c:v>
                </c:pt>
                <c:pt idx="1405">
                  <c:v>0.69560958743251644</c:v>
                </c:pt>
                <c:pt idx="1406">
                  <c:v>0.69555833989288163</c:v>
                </c:pt>
                <c:pt idx="1407">
                  <c:v>0.69550120860583198</c:v>
                </c:pt>
                <c:pt idx="1408">
                  <c:v>0.69543663111783138</c:v>
                </c:pt>
                <c:pt idx="1409">
                  <c:v>0.69540139306508886</c:v>
                </c:pt>
                <c:pt idx="1410">
                  <c:v>0.69538776618510234</c:v>
                </c:pt>
                <c:pt idx="1411">
                  <c:v>0.69534180083758745</c:v>
                </c:pt>
                <c:pt idx="1412">
                  <c:v>0.69529704339911935</c:v>
                </c:pt>
                <c:pt idx="1413">
                  <c:v>0.69526700395911389</c:v>
                </c:pt>
                <c:pt idx="1414">
                  <c:v>0.69521337673455852</c:v>
                </c:pt>
                <c:pt idx="1415">
                  <c:v>0.69518235876162515</c:v>
                </c:pt>
                <c:pt idx="1416">
                  <c:v>0.69518984296207409</c:v>
                </c:pt>
                <c:pt idx="1417">
                  <c:v>0.6951684090853526</c:v>
                </c:pt>
                <c:pt idx="1418">
                  <c:v>0.69512999096991723</c:v>
                </c:pt>
                <c:pt idx="1419">
                  <c:v>0.69509854677197325</c:v>
                </c:pt>
                <c:pt idx="1420">
                  <c:v>0.6950686984768476</c:v>
                </c:pt>
                <c:pt idx="1421">
                  <c:v>0.69504419666485084</c:v>
                </c:pt>
                <c:pt idx="1422">
                  <c:v>0.69501506014082548</c:v>
                </c:pt>
                <c:pt idx="1423">
                  <c:v>0.69499426695680511</c:v>
                </c:pt>
                <c:pt idx="1424">
                  <c:v>0.69497132490285118</c:v>
                </c:pt>
                <c:pt idx="1425">
                  <c:v>0.6949516877196773</c:v>
                </c:pt>
                <c:pt idx="1426">
                  <c:v>0.69491681682537265</c:v>
                </c:pt>
                <c:pt idx="1427">
                  <c:v>0.69488766768075871</c:v>
                </c:pt>
                <c:pt idx="1428">
                  <c:v>0.69488887879354</c:v>
                </c:pt>
                <c:pt idx="1429">
                  <c:v>0.69491834040788358</c:v>
                </c:pt>
                <c:pt idx="1430">
                  <c:v>0.69496751214520625</c:v>
                </c:pt>
                <c:pt idx="1431">
                  <c:v>0.69498801551707245</c:v>
                </c:pt>
                <c:pt idx="1432">
                  <c:v>0.69502561463224743</c:v>
                </c:pt>
                <c:pt idx="1433">
                  <c:v>0.69503205930842027</c:v>
                </c:pt>
                <c:pt idx="1434">
                  <c:v>0.69502889846062654</c:v>
                </c:pt>
                <c:pt idx="1435">
                  <c:v>0.69510069423373155</c:v>
                </c:pt>
                <c:pt idx="1436">
                  <c:v>0.69513594709807425</c:v>
                </c:pt>
                <c:pt idx="1437">
                  <c:v>0.69516644605854194</c:v>
                </c:pt>
                <c:pt idx="1438">
                  <c:v>0.69520704315081794</c:v>
                </c:pt>
                <c:pt idx="1439">
                  <c:v>0.69524468003807949</c:v>
                </c:pt>
                <c:pt idx="1440">
                  <c:v>0.69528160228472735</c:v>
                </c:pt>
                <c:pt idx="1441">
                  <c:v>0.69527804807478744</c:v>
                </c:pt>
                <c:pt idx="1442">
                  <c:v>0.69531466362972816</c:v>
                </c:pt>
                <c:pt idx="1443">
                  <c:v>0.69534740810535622</c:v>
                </c:pt>
                <c:pt idx="1444">
                  <c:v>0.69538873914553856</c:v>
                </c:pt>
                <c:pt idx="1445">
                  <c:v>0.6954847773861772</c:v>
                </c:pt>
                <c:pt idx="1446">
                  <c:v>0.69557622716821488</c:v>
                </c:pt>
                <c:pt idx="1447">
                  <c:v>0.69565273971630515</c:v>
                </c:pt>
                <c:pt idx="1448">
                  <c:v>0.69576750604633553</c:v>
                </c:pt>
                <c:pt idx="1449">
                  <c:v>0.69588236339438636</c:v>
                </c:pt>
                <c:pt idx="1450">
                  <c:v>0.69599945264090468</c:v>
                </c:pt>
                <c:pt idx="1451">
                  <c:v>0.69607459492666857</c:v>
                </c:pt>
                <c:pt idx="1452">
                  <c:v>0.6961499860239907</c:v>
                </c:pt>
                <c:pt idx="1453">
                  <c:v>0.69625502392155481</c:v>
                </c:pt>
                <c:pt idx="1454">
                  <c:v>0.69636599109191277</c:v>
                </c:pt>
                <c:pt idx="1455">
                  <c:v>0.69649460657457984</c:v>
                </c:pt>
                <c:pt idx="1456">
                  <c:v>0.6966492139909185</c:v>
                </c:pt>
                <c:pt idx="1457">
                  <c:v>0.69672889361477675</c:v>
                </c:pt>
                <c:pt idx="1458">
                  <c:v>0.69682547013512508</c:v>
                </c:pt>
                <c:pt idx="1459">
                  <c:v>0.69689447339465005</c:v>
                </c:pt>
                <c:pt idx="1460">
                  <c:v>0.69697262316882425</c:v>
                </c:pt>
                <c:pt idx="1461">
                  <c:v>0.69705590805837525</c:v>
                </c:pt>
                <c:pt idx="1462">
                  <c:v>0.69717149233817333</c:v>
                </c:pt>
                <c:pt idx="1463">
                  <c:v>0.69727228246988016</c:v>
                </c:pt>
                <c:pt idx="1464">
                  <c:v>0.69738591437871122</c:v>
                </c:pt>
                <c:pt idx="1465">
                  <c:v>0.69751004326955079</c:v>
                </c:pt>
                <c:pt idx="1466">
                  <c:v>0.69760299017640703</c:v>
                </c:pt>
                <c:pt idx="1467">
                  <c:v>0.69767607455101277</c:v>
                </c:pt>
                <c:pt idx="1468">
                  <c:v>0.69771972903206869</c:v>
                </c:pt>
                <c:pt idx="1469">
                  <c:v>0.6977822056706614</c:v>
                </c:pt>
                <c:pt idx="1470">
                  <c:v>0.69785208893085005</c:v>
                </c:pt>
                <c:pt idx="1471">
                  <c:v>0.6979222171858056</c:v>
                </c:pt>
                <c:pt idx="1472">
                  <c:v>0.69802839099186542</c:v>
                </c:pt>
                <c:pt idx="1473">
                  <c:v>0.69809458548842951</c:v>
                </c:pt>
                <c:pt idx="1474">
                  <c:v>0.69814723779978072</c:v>
                </c:pt>
                <c:pt idx="1475">
                  <c:v>0.69828830834554845</c:v>
                </c:pt>
                <c:pt idx="1476">
                  <c:v>0.69831096755569444</c:v>
                </c:pt>
                <c:pt idx="1477">
                  <c:v>0.69832355785490063</c:v>
                </c:pt>
                <c:pt idx="1478">
                  <c:v>0.69835735804529753</c:v>
                </c:pt>
                <c:pt idx="1479">
                  <c:v>0.6983643385025573</c:v>
                </c:pt>
                <c:pt idx="1480">
                  <c:v>0.698360914230162</c:v>
                </c:pt>
                <c:pt idx="1481">
                  <c:v>0.69841010694922423</c:v>
                </c:pt>
                <c:pt idx="1482">
                  <c:v>0.69841786344186174</c:v>
                </c:pt>
                <c:pt idx="1483">
                  <c:v>0.69838962166617791</c:v>
                </c:pt>
                <c:pt idx="1484">
                  <c:v>0.69840390103747441</c:v>
                </c:pt>
                <c:pt idx="1485">
                  <c:v>0.69836254615825955</c:v>
                </c:pt>
                <c:pt idx="1486">
                  <c:v>0.69828683298105798</c:v>
                </c:pt>
                <c:pt idx="1487">
                  <c:v>0.69822284810820945</c:v>
                </c:pt>
                <c:pt idx="1488">
                  <c:v>0.69815028972423221</c:v>
                </c:pt>
                <c:pt idx="1489">
                  <c:v>0.69806059402491882</c:v>
                </c:pt>
                <c:pt idx="1490">
                  <c:v>0.69798538086649453</c:v>
                </c:pt>
                <c:pt idx="1491">
                  <c:v>0.69788594226284761</c:v>
                </c:pt>
                <c:pt idx="1492">
                  <c:v>0.69777240679118036</c:v>
                </c:pt>
                <c:pt idx="1493">
                  <c:v>0.69763990773881845</c:v>
                </c:pt>
                <c:pt idx="1494">
                  <c:v>0.69743991949845963</c:v>
                </c:pt>
                <c:pt idx="1495">
                  <c:v>0.69725808033484604</c:v>
                </c:pt>
                <c:pt idx="1496">
                  <c:v>0.69709262592955457</c:v>
                </c:pt>
                <c:pt idx="1497">
                  <c:v>0.69692516216761635</c:v>
                </c:pt>
                <c:pt idx="1498">
                  <c:v>0.69671965019439963</c:v>
                </c:pt>
                <c:pt idx="1499">
                  <c:v>0.69655276134027855</c:v>
                </c:pt>
                <c:pt idx="1500">
                  <c:v>0.69629990706904243</c:v>
                </c:pt>
                <c:pt idx="1501">
                  <c:v>0.69594541741384575</c:v>
                </c:pt>
                <c:pt idx="1502">
                  <c:v>0.69559237929377715</c:v>
                </c:pt>
                <c:pt idx="1503">
                  <c:v>0.695207438314009</c:v>
                </c:pt>
                <c:pt idx="1504">
                  <c:v>0.69475858904482035</c:v>
                </c:pt>
                <c:pt idx="1505">
                  <c:v>0.69427853830939679</c:v>
                </c:pt>
                <c:pt idx="1506">
                  <c:v>0.69379753563441271</c:v>
                </c:pt>
                <c:pt idx="1507">
                  <c:v>0.69322247451653041</c:v>
                </c:pt>
                <c:pt idx="1508">
                  <c:v>0.69258656608034175</c:v>
                </c:pt>
                <c:pt idx="1509">
                  <c:v>0.69188522801151109</c:v>
                </c:pt>
                <c:pt idx="1510">
                  <c:v>0.69116237416365112</c:v>
                </c:pt>
                <c:pt idx="1511">
                  <c:v>0.69030895083722432</c:v>
                </c:pt>
                <c:pt idx="1512">
                  <c:v>0.68938489652876911</c:v>
                </c:pt>
                <c:pt idx="1513">
                  <c:v>0.68843172219171012</c:v>
                </c:pt>
                <c:pt idx="1514">
                  <c:v>0.68732450351353436</c:v>
                </c:pt>
                <c:pt idx="1515">
                  <c:v>0.68605911173267708</c:v>
                </c:pt>
                <c:pt idx="1516">
                  <c:v>0.68469313411297195</c:v>
                </c:pt>
                <c:pt idx="1517">
                  <c:v>0.68319495348597925</c:v>
                </c:pt>
                <c:pt idx="1518">
                  <c:v>0.68158675940786895</c:v>
                </c:pt>
                <c:pt idx="1519">
                  <c:v>0.67987181033667365</c:v>
                </c:pt>
                <c:pt idx="1520">
                  <c:v>0.67800751364665401</c:v>
                </c:pt>
                <c:pt idx="1521">
                  <c:v>0.67596862424836235</c:v>
                </c:pt>
                <c:pt idx="1522">
                  <c:v>0.67388240311721115</c:v>
                </c:pt>
                <c:pt idx="1523">
                  <c:v>0.67167780792020049</c:v>
                </c:pt>
                <c:pt idx="1524">
                  <c:v>0.6693165554242072</c:v>
                </c:pt>
                <c:pt idx="1525">
                  <c:v>0.66686400761031284</c:v>
                </c:pt>
                <c:pt idx="1526">
                  <c:v>0.66434177353338797</c:v>
                </c:pt>
                <c:pt idx="1527">
                  <c:v>0.66164779778939031</c:v>
                </c:pt>
                <c:pt idx="1528">
                  <c:v>0.65889069748023921</c:v>
                </c:pt>
                <c:pt idx="1529">
                  <c:v>0.65588752729468547</c:v>
                </c:pt>
                <c:pt idx="1530">
                  <c:v>0.65276718336077055</c:v>
                </c:pt>
                <c:pt idx="1531">
                  <c:v>0.64944938389277029</c:v>
                </c:pt>
                <c:pt idx="1532">
                  <c:v>0.64595202837958554</c:v>
                </c:pt>
                <c:pt idx="1533">
                  <c:v>0.64220397260438389</c:v>
                </c:pt>
                <c:pt idx="1534">
                  <c:v>0.63829275566194443</c:v>
                </c:pt>
                <c:pt idx="1535">
                  <c:v>0.63408397390119131</c:v>
                </c:pt>
                <c:pt idx="1536">
                  <c:v>0.62963583280023172</c:v>
                </c:pt>
                <c:pt idx="1537">
                  <c:v>0.62490976360207684</c:v>
                </c:pt>
                <c:pt idx="1538">
                  <c:v>0.61997478328410283</c:v>
                </c:pt>
                <c:pt idx="1539">
                  <c:v>0.6146971030054198</c:v>
                </c:pt>
                <c:pt idx="1540">
                  <c:v>0.60934861199638235</c:v>
                </c:pt>
                <c:pt idx="1541">
                  <c:v>0.60368345823165803</c:v>
                </c:pt>
                <c:pt idx="1542">
                  <c:v>0.59797347854400307</c:v>
                </c:pt>
                <c:pt idx="1543">
                  <c:v>0.5921264732506043</c:v>
                </c:pt>
                <c:pt idx="1544">
                  <c:v>0.58615505087004161</c:v>
                </c:pt>
                <c:pt idx="1545">
                  <c:v>0.58029902697748659</c:v>
                </c:pt>
                <c:pt idx="1546">
                  <c:v>0.57436147152820893</c:v>
                </c:pt>
                <c:pt idx="1547">
                  <c:v>0.5685523529386135</c:v>
                </c:pt>
                <c:pt idx="1548">
                  <c:v>0.56266070757899833</c:v>
                </c:pt>
                <c:pt idx="1549">
                  <c:v>0.55710610103510694</c:v>
                </c:pt>
                <c:pt idx="1550">
                  <c:v>0.55145030197521872</c:v>
                </c:pt>
                <c:pt idx="1551">
                  <c:v>0.54636487050285298</c:v>
                </c:pt>
                <c:pt idx="1552">
                  <c:v>0.54163735940691093</c:v>
                </c:pt>
                <c:pt idx="1553">
                  <c:v>0.53728780470925275</c:v>
                </c:pt>
                <c:pt idx="1554">
                  <c:v>0.53346900334046399</c:v>
                </c:pt>
                <c:pt idx="1555">
                  <c:v>0.53012633522459685</c:v>
                </c:pt>
                <c:pt idx="1556">
                  <c:v>0.52723885360264844</c:v>
                </c:pt>
                <c:pt idx="1557">
                  <c:v>0.5247906231058016</c:v>
                </c:pt>
                <c:pt idx="1558">
                  <c:v>0.52286873036645476</c:v>
                </c:pt>
                <c:pt idx="1559">
                  <c:v>0.52148098638888418</c:v>
                </c:pt>
                <c:pt idx="1560">
                  <c:v>0.52045551378375798</c:v>
                </c:pt>
                <c:pt idx="1561">
                  <c:v>0.52005809379816059</c:v>
                </c:pt>
                <c:pt idx="1562">
                  <c:v>0.51990711039188431</c:v>
                </c:pt>
                <c:pt idx="1563">
                  <c:v>0.52013469880254604</c:v>
                </c:pt>
                <c:pt idx="1564">
                  <c:v>0.52069737412903783</c:v>
                </c:pt>
                <c:pt idx="1565">
                  <c:v>0.5214755919249856</c:v>
                </c:pt>
                <c:pt idx="1566">
                  <c:v>0.52257969558843631</c:v>
                </c:pt>
                <c:pt idx="1567">
                  <c:v>0.5238209505309378</c:v>
                </c:pt>
                <c:pt idx="1568">
                  <c:v>0.52540273929720627</c:v>
                </c:pt>
                <c:pt idx="1569">
                  <c:v>0.52695908762739441</c:v>
                </c:pt>
                <c:pt idx="1570">
                  <c:v>0.52872794092862996</c:v>
                </c:pt>
                <c:pt idx="1571">
                  <c:v>0.53046853783761028</c:v>
                </c:pt>
                <c:pt idx="1572">
                  <c:v>0.53227478974790332</c:v>
                </c:pt>
                <c:pt idx="1573">
                  <c:v>0.53409612920631833</c:v>
                </c:pt>
                <c:pt idx="1574">
                  <c:v>0.53603628961080596</c:v>
                </c:pt>
                <c:pt idx="1575">
                  <c:v>0.53788826644127752</c:v>
                </c:pt>
                <c:pt idx="1576">
                  <c:v>0.53973349399317694</c:v>
                </c:pt>
                <c:pt idx="1577">
                  <c:v>0.54162836640244605</c:v>
                </c:pt>
                <c:pt idx="1578">
                  <c:v>0.54339785848399835</c:v>
                </c:pt>
                <c:pt idx="1579">
                  <c:v>0.54506332882544628</c:v>
                </c:pt>
                <c:pt idx="1580">
                  <c:v>0.54676361509141591</c:v>
                </c:pt>
                <c:pt idx="1581">
                  <c:v>0.54843764654386262</c:v>
                </c:pt>
                <c:pt idx="1582">
                  <c:v>0.55007805432205503</c:v>
                </c:pt>
                <c:pt idx="1583">
                  <c:v>0.55176262389295883</c:v>
                </c:pt>
                <c:pt idx="1584">
                  <c:v>0.55333853066014516</c:v>
                </c:pt>
                <c:pt idx="1585">
                  <c:v>0.55485696602842072</c:v>
                </c:pt>
                <c:pt idx="1586">
                  <c:v>0.55630226587217768</c:v>
                </c:pt>
                <c:pt idx="1587">
                  <c:v>0.55772618188138556</c:v>
                </c:pt>
                <c:pt idx="1588">
                  <c:v>0.55907654537141716</c:v>
                </c:pt>
                <c:pt idx="1589">
                  <c:v>0.5604482689813316</c:v>
                </c:pt>
                <c:pt idx="1590">
                  <c:v>0.56182136592798793</c:v>
                </c:pt>
                <c:pt idx="1591">
                  <c:v>0.56314159459089719</c:v>
                </c:pt>
                <c:pt idx="1592">
                  <c:v>0.56443487244607793</c:v>
                </c:pt>
                <c:pt idx="1593">
                  <c:v>0.56570260877920908</c:v>
                </c:pt>
                <c:pt idx="1594">
                  <c:v>0.56693695171585323</c:v>
                </c:pt>
                <c:pt idx="1595">
                  <c:v>0.56812489002088074</c:v>
                </c:pt>
                <c:pt idx="1596">
                  <c:v>0.56929259028180434</c:v>
                </c:pt>
                <c:pt idx="1597">
                  <c:v>0.57044961505647052</c:v>
                </c:pt>
                <c:pt idx="1598">
                  <c:v>0.5715603048359329</c:v>
                </c:pt>
                <c:pt idx="1599">
                  <c:v>0.57261189634870735</c:v>
                </c:pt>
                <c:pt idx="1600">
                  <c:v>0.57367523069744963</c:v>
                </c:pt>
                <c:pt idx="1601">
                  <c:v>0.5746864266932159</c:v>
                </c:pt>
                <c:pt idx="1602">
                  <c:v>0.5757505191020168</c:v>
                </c:pt>
                <c:pt idx="1603">
                  <c:v>0.57685297634525223</c:v>
                </c:pt>
                <c:pt idx="1604">
                  <c:v>0.57792431783628251</c:v>
                </c:pt>
                <c:pt idx="1605">
                  <c:v>0.57902589501949253</c:v>
                </c:pt>
                <c:pt idx="1606">
                  <c:v>0.58007768812910732</c:v>
                </c:pt>
                <c:pt idx="1607">
                  <c:v>0.58108811854643927</c:v>
                </c:pt>
                <c:pt idx="1608">
                  <c:v>0.58209547411594753</c:v>
                </c:pt>
                <c:pt idx="1609">
                  <c:v>0.58314463965835428</c:v>
                </c:pt>
                <c:pt idx="1610">
                  <c:v>0.58420944966706922</c:v>
                </c:pt>
                <c:pt idx="1611">
                  <c:v>0.58528604844003818</c:v>
                </c:pt>
                <c:pt idx="1612">
                  <c:v>0.58641312848238203</c:v>
                </c:pt>
                <c:pt idx="1613">
                  <c:v>0.58748518394223881</c:v>
                </c:pt>
                <c:pt idx="1614">
                  <c:v>0.58854621683359254</c:v>
                </c:pt>
                <c:pt idx="1615">
                  <c:v>0.5895993378497012</c:v>
                </c:pt>
                <c:pt idx="1616">
                  <c:v>0.59058420008705459</c:v>
                </c:pt>
                <c:pt idx="1617">
                  <c:v>0.59165228261596614</c:v>
                </c:pt>
                <c:pt idx="1618">
                  <c:v>0.5927531033868213</c:v>
                </c:pt>
                <c:pt idx="1619">
                  <c:v>0.59384917894832279</c:v>
                </c:pt>
                <c:pt idx="1620">
                  <c:v>0.59493026302539054</c:v>
                </c:pt>
                <c:pt idx="1621">
                  <c:v>0.59603649763180588</c:v>
                </c:pt>
                <c:pt idx="1622">
                  <c:v>0.59712505121572257</c:v>
                </c:pt>
                <c:pt idx="1623">
                  <c:v>0.5981842483660077</c:v>
                </c:pt>
                <c:pt idx="1624">
                  <c:v>0.59925769527227013</c:v>
                </c:pt>
                <c:pt idx="1625">
                  <c:v>0.60032287218072145</c:v>
                </c:pt>
                <c:pt idx="1626">
                  <c:v>0.60143426396785848</c:v>
                </c:pt>
                <c:pt idx="1627">
                  <c:v>0.60258287357401086</c:v>
                </c:pt>
                <c:pt idx="1628">
                  <c:v>0.60369180480052664</c:v>
                </c:pt>
                <c:pt idx="1629">
                  <c:v>0.60484396678542285</c:v>
                </c:pt>
                <c:pt idx="1630">
                  <c:v>0.60599628936263528</c:v>
                </c:pt>
                <c:pt idx="1631">
                  <c:v>0.60712273356978486</c:v>
                </c:pt>
                <c:pt idx="1632">
                  <c:v>0.60822144803712874</c:v>
                </c:pt>
                <c:pt idx="1633">
                  <c:v>0.60932732427539538</c:v>
                </c:pt>
                <c:pt idx="1634">
                  <c:v>0.61043334414552619</c:v>
                </c:pt>
                <c:pt idx="1635">
                  <c:v>0.61152994073774491</c:v>
                </c:pt>
                <c:pt idx="1636">
                  <c:v>0.61262653409402723</c:v>
                </c:pt>
                <c:pt idx="1637">
                  <c:v>0.61369840195392655</c:v>
                </c:pt>
                <c:pt idx="1638">
                  <c:v>0.61474185137261361</c:v>
                </c:pt>
                <c:pt idx="1639">
                  <c:v>0.61580734441400831</c:v>
                </c:pt>
                <c:pt idx="1640">
                  <c:v>0.61686717069888208</c:v>
                </c:pt>
                <c:pt idx="1641">
                  <c:v>0.61790178020260966</c:v>
                </c:pt>
                <c:pt idx="1642">
                  <c:v>0.61899052513510744</c:v>
                </c:pt>
                <c:pt idx="1643">
                  <c:v>0.62013165393021508</c:v>
                </c:pt>
                <c:pt idx="1644">
                  <c:v>0.62129339342500323</c:v>
                </c:pt>
                <c:pt idx="1645">
                  <c:v>0.62248889032942356</c:v>
                </c:pt>
                <c:pt idx="1646">
                  <c:v>0.62370900503757654</c:v>
                </c:pt>
                <c:pt idx="1647">
                  <c:v>0.62495270766033628</c:v>
                </c:pt>
                <c:pt idx="1648">
                  <c:v>0.62623801309021898</c:v>
                </c:pt>
                <c:pt idx="1649">
                  <c:v>0.62760925722679484</c:v>
                </c:pt>
                <c:pt idx="1650">
                  <c:v>0.62891539656157869</c:v>
                </c:pt>
                <c:pt idx="1651">
                  <c:v>0.63020698432692279</c:v>
                </c:pt>
                <c:pt idx="1652">
                  <c:v>0.63153213219785165</c:v>
                </c:pt>
                <c:pt idx="1653">
                  <c:v>0.63284300622853495</c:v>
                </c:pt>
                <c:pt idx="1654">
                  <c:v>0.63411326178910088</c:v>
                </c:pt>
                <c:pt idx="1655">
                  <c:v>0.63546569895626359</c:v>
                </c:pt>
                <c:pt idx="1656">
                  <c:v>0.63689527371432986</c:v>
                </c:pt>
                <c:pt idx="1657">
                  <c:v>0.63826559822568207</c:v>
                </c:pt>
                <c:pt idx="1658">
                  <c:v>0.63966143869931735</c:v>
                </c:pt>
                <c:pt idx="1659">
                  <c:v>0.64100972717730176</c:v>
                </c:pt>
                <c:pt idx="1660">
                  <c:v>0.6423201752021378</c:v>
                </c:pt>
                <c:pt idx="1661">
                  <c:v>0.64364199098701003</c:v>
                </c:pt>
                <c:pt idx="1662">
                  <c:v>0.6449557527390114</c:v>
                </c:pt>
                <c:pt idx="1663">
                  <c:v>0.64625897143955369</c:v>
                </c:pt>
                <c:pt idx="1664">
                  <c:v>0.64758787737684465</c:v>
                </c:pt>
                <c:pt idx="1665">
                  <c:v>0.6488399490243163</c:v>
                </c:pt>
                <c:pt idx="1666">
                  <c:v>0.65008956279297581</c:v>
                </c:pt>
                <c:pt idx="1667">
                  <c:v>0.65132028936699538</c:v>
                </c:pt>
                <c:pt idx="1668">
                  <c:v>0.65253540305884095</c:v>
                </c:pt>
                <c:pt idx="1669">
                  <c:v>0.65371000939422585</c:v>
                </c:pt>
                <c:pt idx="1670">
                  <c:v>0.65493150019406632</c:v>
                </c:pt>
                <c:pt idx="1671">
                  <c:v>0.65617043643429129</c:v>
                </c:pt>
                <c:pt idx="1672">
                  <c:v>0.65738449505790197</c:v>
                </c:pt>
                <c:pt idx="1673">
                  <c:v>0.65864706166375875</c:v>
                </c:pt>
                <c:pt idx="1674">
                  <c:v>0.6598236805332186</c:v>
                </c:pt>
                <c:pt idx="1675">
                  <c:v>0.66095655578418355</c:v>
                </c:pt>
                <c:pt idx="1676">
                  <c:v>0.66204968501329553</c:v>
                </c:pt>
                <c:pt idx="1677">
                  <c:v>0.66306932248925998</c:v>
                </c:pt>
                <c:pt idx="1678">
                  <c:v>0.66408461685892772</c:v>
                </c:pt>
                <c:pt idx="1679">
                  <c:v>0.66509892403221549</c:v>
                </c:pt>
                <c:pt idx="1680">
                  <c:v>0.66616199143317256</c:v>
                </c:pt>
                <c:pt idx="1681">
                  <c:v>0.66722523521243626</c:v>
                </c:pt>
                <c:pt idx="1682">
                  <c:v>0.66835171504744917</c:v>
                </c:pt>
                <c:pt idx="1683">
                  <c:v>0.66939361329065106</c:v>
                </c:pt>
                <c:pt idx="1684">
                  <c:v>0.67040277652542424</c:v>
                </c:pt>
                <c:pt idx="1685">
                  <c:v>0.6713957094979337</c:v>
                </c:pt>
                <c:pt idx="1686">
                  <c:v>0.6723625010777462</c:v>
                </c:pt>
                <c:pt idx="1687">
                  <c:v>0.67330093574319194</c:v>
                </c:pt>
                <c:pt idx="1688">
                  <c:v>0.67419392516359944</c:v>
                </c:pt>
                <c:pt idx="1689">
                  <c:v>0.67512999432117449</c:v>
                </c:pt>
                <c:pt idx="1690">
                  <c:v>0.6760199691971458</c:v>
                </c:pt>
                <c:pt idx="1691">
                  <c:v>0.67687492297781915</c:v>
                </c:pt>
                <c:pt idx="1692">
                  <c:v>0.67778110510065603</c:v>
                </c:pt>
                <c:pt idx="1693">
                  <c:v>0.67864943799067323</c:v>
                </c:pt>
                <c:pt idx="1694">
                  <c:v>0.67948003621262709</c:v>
                </c:pt>
                <c:pt idx="1695">
                  <c:v>0.68026453079088156</c:v>
                </c:pt>
                <c:pt idx="1696">
                  <c:v>0.68107765845712975</c:v>
                </c:pt>
                <c:pt idx="1697">
                  <c:v>0.68185516039548277</c:v>
                </c:pt>
                <c:pt idx="1698">
                  <c:v>0.68266405608615</c:v>
                </c:pt>
                <c:pt idx="1699">
                  <c:v>0.68353706405572234</c:v>
                </c:pt>
                <c:pt idx="1700">
                  <c:v>0.68433802829637358</c:v>
                </c:pt>
                <c:pt idx="1701">
                  <c:v>0.68511538204917466</c:v>
                </c:pt>
                <c:pt idx="1702">
                  <c:v>0.68587253471901999</c:v>
                </c:pt>
                <c:pt idx="1703">
                  <c:v>0.68658424940714868</c:v>
                </c:pt>
                <c:pt idx="1704">
                  <c:v>0.68727553496340466</c:v>
                </c:pt>
                <c:pt idx="1705">
                  <c:v>0.68800116621613527</c:v>
                </c:pt>
                <c:pt idx="1706">
                  <c:v>0.68874636141723344</c:v>
                </c:pt>
                <c:pt idx="1707">
                  <c:v>0.68946118181991078</c:v>
                </c:pt>
                <c:pt idx="1708">
                  <c:v>0.69019151619137009</c:v>
                </c:pt>
                <c:pt idx="1709">
                  <c:v>0.69088111094971849</c:v>
                </c:pt>
                <c:pt idx="1710">
                  <c:v>0.69151745908397766</c:v>
                </c:pt>
                <c:pt idx="1711">
                  <c:v>0.69217471714823386</c:v>
                </c:pt>
                <c:pt idx="1712">
                  <c:v>0.69283562777025509</c:v>
                </c:pt>
                <c:pt idx="1713">
                  <c:v>0.69348046016966336</c:v>
                </c:pt>
                <c:pt idx="1714">
                  <c:v>0.69412797343545307</c:v>
                </c:pt>
                <c:pt idx="1715">
                  <c:v>0.6947631124443493</c:v>
                </c:pt>
                <c:pt idx="1716">
                  <c:v>0.69533553668709225</c:v>
                </c:pt>
                <c:pt idx="1717">
                  <c:v>0.69589808975096157</c:v>
                </c:pt>
                <c:pt idx="1718">
                  <c:v>0.6964415168551028</c:v>
                </c:pt>
                <c:pt idx="1719">
                  <c:v>0.69699713287351805</c:v>
                </c:pt>
                <c:pt idx="1720">
                  <c:v>0.69756760415046382</c:v>
                </c:pt>
                <c:pt idx="1721">
                  <c:v>0.69811567180467315</c:v>
                </c:pt>
                <c:pt idx="1722">
                  <c:v>0.69867971829535014</c:v>
                </c:pt>
                <c:pt idx="1723">
                  <c:v>0.69925550351709409</c:v>
                </c:pt>
                <c:pt idx="1724">
                  <c:v>0.69982894904775605</c:v>
                </c:pt>
                <c:pt idx="1725">
                  <c:v>0.70042867908832207</c:v>
                </c:pt>
                <c:pt idx="1726">
                  <c:v>0.70098179637558433</c:v>
                </c:pt>
                <c:pt idx="1727">
                  <c:v>0.70149299088757056</c:v>
                </c:pt>
                <c:pt idx="1728">
                  <c:v>0.70202369770922701</c:v>
                </c:pt>
                <c:pt idx="1729">
                  <c:v>0.70251858204629569</c:v>
                </c:pt>
                <c:pt idx="1730">
                  <c:v>0.70306115865057706</c:v>
                </c:pt>
                <c:pt idx="1731">
                  <c:v>0.70366264094687103</c:v>
                </c:pt>
                <c:pt idx="1732">
                  <c:v>0.70423042493399313</c:v>
                </c:pt>
                <c:pt idx="1733">
                  <c:v>0.70477553562961381</c:v>
                </c:pt>
                <c:pt idx="1734">
                  <c:v>0.70530489179848843</c:v>
                </c:pt>
                <c:pt idx="1735">
                  <c:v>0.70580177306557512</c:v>
                </c:pt>
                <c:pt idx="1736">
                  <c:v>0.70624100660441502</c:v>
                </c:pt>
                <c:pt idx="1737">
                  <c:v>0.70667552860806093</c:v>
                </c:pt>
                <c:pt idx="1738">
                  <c:v>0.70707021156917083</c:v>
                </c:pt>
                <c:pt idx="1739">
                  <c:v>0.70749600530955936</c:v>
                </c:pt>
                <c:pt idx="1740">
                  <c:v>0.70790354864996663</c:v>
                </c:pt>
                <c:pt idx="1741">
                  <c:v>0.70834806617447477</c:v>
                </c:pt>
                <c:pt idx="1742">
                  <c:v>0.70881449510121242</c:v>
                </c:pt>
                <c:pt idx="1743">
                  <c:v>0.70930252036505681</c:v>
                </c:pt>
                <c:pt idx="1744">
                  <c:v>0.70979290591287947</c:v>
                </c:pt>
                <c:pt idx="1745">
                  <c:v>0.71021906964966242</c:v>
                </c:pt>
                <c:pt idx="1746">
                  <c:v>0.71062229914655062</c:v>
                </c:pt>
                <c:pt idx="1747">
                  <c:v>0.71106177877733379</c:v>
                </c:pt>
                <c:pt idx="1748">
                  <c:v>0.71154561746497347</c:v>
                </c:pt>
                <c:pt idx="1749">
                  <c:v>0.71202024787736062</c:v>
                </c:pt>
                <c:pt idx="1750">
                  <c:v>0.71248692111504786</c:v>
                </c:pt>
                <c:pt idx="1751">
                  <c:v>0.71297403092011802</c:v>
                </c:pt>
                <c:pt idx="1752">
                  <c:v>0.71345070058453242</c:v>
                </c:pt>
                <c:pt idx="1753">
                  <c:v>0.71390919186518642</c:v>
                </c:pt>
                <c:pt idx="1754">
                  <c:v>0.71439263603669823</c:v>
                </c:pt>
                <c:pt idx="1755">
                  <c:v>0.71492613622668333</c:v>
                </c:pt>
                <c:pt idx="1756">
                  <c:v>0.71542743591846947</c:v>
                </c:pt>
                <c:pt idx="1757">
                  <c:v>0.71591671232031417</c:v>
                </c:pt>
                <c:pt idx="1758">
                  <c:v>0.71639166743197213</c:v>
                </c:pt>
                <c:pt idx="1759">
                  <c:v>0.71688183130297267</c:v>
                </c:pt>
                <c:pt idx="1760">
                  <c:v>0.71735600517880227</c:v>
                </c:pt>
                <c:pt idx="1761">
                  <c:v>0.71784298398591384</c:v>
                </c:pt>
                <c:pt idx="1762">
                  <c:v>0.71834532776384385</c:v>
                </c:pt>
                <c:pt idx="1763">
                  <c:v>0.7188642429162555</c:v>
                </c:pt>
                <c:pt idx="1764">
                  <c:v>0.71933227449328285</c:v>
                </c:pt>
                <c:pt idx="1765">
                  <c:v>0.71978547815097416</c:v>
                </c:pt>
                <c:pt idx="1766">
                  <c:v>0.7202586386690889</c:v>
                </c:pt>
                <c:pt idx="1767">
                  <c:v>0.72078769025621858</c:v>
                </c:pt>
                <c:pt idx="1768">
                  <c:v>0.72133778958834383</c:v>
                </c:pt>
                <c:pt idx="1769">
                  <c:v>0.72188257642451692</c:v>
                </c:pt>
                <c:pt idx="1770">
                  <c:v>0.72247851538890862</c:v>
                </c:pt>
                <c:pt idx="1771">
                  <c:v>0.72300936536721727</c:v>
                </c:pt>
                <c:pt idx="1772">
                  <c:v>0.7235163451829435</c:v>
                </c:pt>
                <c:pt idx="1773">
                  <c:v>0.72399446231307074</c:v>
                </c:pt>
                <c:pt idx="1774">
                  <c:v>0.72445153438679111</c:v>
                </c:pt>
                <c:pt idx="1775">
                  <c:v>0.72492235309766395</c:v>
                </c:pt>
                <c:pt idx="1776">
                  <c:v>0.72530291694193361</c:v>
                </c:pt>
                <c:pt idx="1777">
                  <c:v>0.72565943508066866</c:v>
                </c:pt>
                <c:pt idx="1778">
                  <c:v>0.7260160316232902</c:v>
                </c:pt>
                <c:pt idx="1779">
                  <c:v>0.72631222249652561</c:v>
                </c:pt>
                <c:pt idx="1780">
                  <c:v>0.72658623810643619</c:v>
                </c:pt>
                <c:pt idx="1781">
                  <c:v>0.72680032799505645</c:v>
                </c:pt>
                <c:pt idx="1782">
                  <c:v>0.7269470912573831</c:v>
                </c:pt>
                <c:pt idx="1783">
                  <c:v>0.72697914016226128</c:v>
                </c:pt>
                <c:pt idx="1784">
                  <c:v>0.7269629589153882</c:v>
                </c:pt>
                <c:pt idx="1785">
                  <c:v>0.72689958366621099</c:v>
                </c:pt>
                <c:pt idx="1786">
                  <c:v>0.72678006722696542</c:v>
                </c:pt>
                <c:pt idx="1787">
                  <c:v>0.72661871057973448</c:v>
                </c:pt>
                <c:pt idx="1788">
                  <c:v>0.72635555907796201</c:v>
                </c:pt>
                <c:pt idx="1789">
                  <c:v>0.72605228120030618</c:v>
                </c:pt>
                <c:pt idx="1790">
                  <c:v>0.72556935856297466</c:v>
                </c:pt>
                <c:pt idx="1791">
                  <c:v>0.72500566869585736</c:v>
                </c:pt>
                <c:pt idx="1792">
                  <c:v>0.7244166837796423</c:v>
                </c:pt>
                <c:pt idx="1793">
                  <c:v>0.72372416659563943</c:v>
                </c:pt>
                <c:pt idx="1794">
                  <c:v>0.7230381847897821</c:v>
                </c:pt>
                <c:pt idx="1795">
                  <c:v>0.72230530644212143</c:v>
                </c:pt>
                <c:pt idx="1796">
                  <c:v>0.72148072097879024</c:v>
                </c:pt>
                <c:pt idx="1797">
                  <c:v>0.72060076210769297</c:v>
                </c:pt>
                <c:pt idx="1798">
                  <c:v>0.71965899589159565</c:v>
                </c:pt>
                <c:pt idx="1799">
                  <c:v>0.71869830104853749</c:v>
                </c:pt>
                <c:pt idx="1800">
                  <c:v>0.7176333015481493</c:v>
                </c:pt>
                <c:pt idx="1801">
                  <c:v>0.71661248983941517</c:v>
                </c:pt>
                <c:pt idx="1802">
                  <c:v>0.7155888179123332</c:v>
                </c:pt>
                <c:pt idx="1803">
                  <c:v>0.714550943879388</c:v>
                </c:pt>
                <c:pt idx="1804">
                  <c:v>0.71346713411270268</c:v>
                </c:pt>
                <c:pt idx="1805">
                  <c:v>0.71244803366495446</c:v>
                </c:pt>
                <c:pt idx="1806">
                  <c:v>0.71135939665368164</c:v>
                </c:pt>
                <c:pt idx="1807">
                  <c:v>0.71027071716484824</c:v>
                </c:pt>
                <c:pt idx="1808">
                  <c:v>0.70918807876176737</c:v>
                </c:pt>
                <c:pt idx="1809">
                  <c:v>0.70808663187260701</c:v>
                </c:pt>
                <c:pt idx="1810">
                  <c:v>0.70703105732654625</c:v>
                </c:pt>
                <c:pt idx="1811">
                  <c:v>0.70598746012811986</c:v>
                </c:pt>
                <c:pt idx="1812">
                  <c:v>0.70494570892103159</c:v>
                </c:pt>
                <c:pt idx="1813">
                  <c:v>0.70398446821714245</c:v>
                </c:pt>
                <c:pt idx="1814">
                  <c:v>0.70297098189891438</c:v>
                </c:pt>
                <c:pt idx="1815">
                  <c:v>0.70197492311579313</c:v>
                </c:pt>
                <c:pt idx="1816">
                  <c:v>0.70099698197347138</c:v>
                </c:pt>
                <c:pt idx="1817">
                  <c:v>0.70002828396264383</c:v>
                </c:pt>
                <c:pt idx="1818">
                  <c:v>0.69910352812401511</c:v>
                </c:pt>
                <c:pt idx="1819">
                  <c:v>0.69826595920553647</c:v>
                </c:pt>
                <c:pt idx="1820">
                  <c:v>0.69737239012784202</c:v>
                </c:pt>
                <c:pt idx="1821">
                  <c:v>0.69652829698758856</c:v>
                </c:pt>
                <c:pt idx="1822">
                  <c:v>0.69566000338945244</c:v>
                </c:pt>
                <c:pt idx="1823">
                  <c:v>0.69473311202215837</c:v>
                </c:pt>
                <c:pt idx="1824">
                  <c:v>0.69389439377357964</c:v>
                </c:pt>
                <c:pt idx="1825">
                  <c:v>0.69306636928636323</c:v>
                </c:pt>
                <c:pt idx="1826">
                  <c:v>0.6921074941836971</c:v>
                </c:pt>
                <c:pt idx="1827">
                  <c:v>0.69113223014915837</c:v>
                </c:pt>
                <c:pt idx="1828">
                  <c:v>0.69011204147554528</c:v>
                </c:pt>
                <c:pt idx="1829">
                  <c:v>0.68904236612114877</c:v>
                </c:pt>
                <c:pt idx="1830">
                  <c:v>0.68804283697699342</c:v>
                </c:pt>
                <c:pt idx="1831">
                  <c:v>0.68699705125422961</c:v>
                </c:pt>
                <c:pt idx="1832">
                  <c:v>0.68597638094434732</c:v>
                </c:pt>
                <c:pt idx="1833">
                  <c:v>0.68495583293908613</c:v>
                </c:pt>
                <c:pt idx="1834">
                  <c:v>0.68383838857983725</c:v>
                </c:pt>
                <c:pt idx="1835">
                  <c:v>0.68266001824657863</c:v>
                </c:pt>
                <c:pt idx="1836">
                  <c:v>0.68146564265921616</c:v>
                </c:pt>
                <c:pt idx="1837">
                  <c:v>0.68025925462345616</c:v>
                </c:pt>
                <c:pt idx="1838">
                  <c:v>0.67905085181235236</c:v>
                </c:pt>
                <c:pt idx="1839">
                  <c:v>0.67779208334961127</c:v>
                </c:pt>
                <c:pt idx="1840">
                  <c:v>0.67651292040323918</c:v>
                </c:pt>
                <c:pt idx="1841">
                  <c:v>0.67511893040845194</c:v>
                </c:pt>
                <c:pt idx="1842">
                  <c:v>0.67365948323879643</c:v>
                </c:pt>
                <c:pt idx="1843">
                  <c:v>0.67219115913079508</c:v>
                </c:pt>
                <c:pt idx="1844">
                  <c:v>0.67074285630501029</c:v>
                </c:pt>
                <c:pt idx="1845">
                  <c:v>0.6692298507350426</c:v>
                </c:pt>
                <c:pt idx="1846">
                  <c:v>0.66766591461647185</c:v>
                </c:pt>
                <c:pt idx="1847">
                  <c:v>0.66607188956222874</c:v>
                </c:pt>
                <c:pt idx="1848">
                  <c:v>0.66439740738167175</c:v>
                </c:pt>
                <c:pt idx="1849">
                  <c:v>0.66271710318738652</c:v>
                </c:pt>
                <c:pt idx="1850">
                  <c:v>0.66103029166991034</c:v>
                </c:pt>
                <c:pt idx="1851">
                  <c:v>0.65930538445415487</c:v>
                </c:pt>
                <c:pt idx="1852">
                  <c:v>0.65757248129628409</c:v>
                </c:pt>
                <c:pt idx="1853">
                  <c:v>0.65574308657768943</c:v>
                </c:pt>
                <c:pt idx="1854">
                  <c:v>0.6540856571332605</c:v>
                </c:pt>
                <c:pt idx="1855">
                  <c:v>0.65252010102560076</c:v>
                </c:pt>
                <c:pt idx="1856">
                  <c:v>0.65137761409584327</c:v>
                </c:pt>
                <c:pt idx="1857">
                  <c:v>0.65034974811017709</c:v>
                </c:pt>
                <c:pt idx="1858">
                  <c:v>0.64972781732275353</c:v>
                </c:pt>
                <c:pt idx="1859">
                  <c:v>0.64938952075472878</c:v>
                </c:pt>
                <c:pt idx="1860">
                  <c:v>0.64930898780835045</c:v>
                </c:pt>
                <c:pt idx="1861">
                  <c:v>0.64956070264856092</c:v>
                </c:pt>
                <c:pt idx="1862">
                  <c:v>0.65013008259242644</c:v>
                </c:pt>
                <c:pt idx="1863">
                  <c:v>0.65097553988572032</c:v>
                </c:pt>
                <c:pt idx="1864">
                  <c:v>0.65200444410275138</c:v>
                </c:pt>
                <c:pt idx="1865">
                  <c:v>0.65325234655702946</c:v>
                </c:pt>
                <c:pt idx="1866">
                  <c:v>0.6546399937802192</c:v>
                </c:pt>
                <c:pt idx="1867">
                  <c:v>0.6560809133070441</c:v>
                </c:pt>
                <c:pt idx="1868">
                  <c:v>0.65753387191383528</c:v>
                </c:pt>
                <c:pt idx="1869">
                  <c:v>0.65886296202870331</c:v>
                </c:pt>
                <c:pt idx="1870">
                  <c:v>0.66010680568767566</c:v>
                </c:pt>
                <c:pt idx="1871">
                  <c:v>0.66110611017542487</c:v>
                </c:pt>
                <c:pt idx="1872">
                  <c:v>0.661975502006518</c:v>
                </c:pt>
                <c:pt idx="1873">
                  <c:v>0.66275412395841637</c:v>
                </c:pt>
                <c:pt idx="1874">
                  <c:v>0.66342293872202129</c:v>
                </c:pt>
                <c:pt idx="1875">
                  <c:v>0.66396315328045075</c:v>
                </c:pt>
                <c:pt idx="1876">
                  <c:v>0.66442593653581761</c:v>
                </c:pt>
                <c:pt idx="1877">
                  <c:v>0.6647931383021155</c:v>
                </c:pt>
                <c:pt idx="1878">
                  <c:v>0.66497032813417922</c:v>
                </c:pt>
                <c:pt idx="1879">
                  <c:v>0.66517222206808502</c:v>
                </c:pt>
                <c:pt idx="1880">
                  <c:v>0.66533094773084034</c:v>
                </c:pt>
                <c:pt idx="1881">
                  <c:v>0.66541305173408094</c:v>
                </c:pt>
                <c:pt idx="1882">
                  <c:v>0.66540493107371113</c:v>
                </c:pt>
                <c:pt idx="1883">
                  <c:v>0.66542214000281819</c:v>
                </c:pt>
                <c:pt idx="1884">
                  <c:v>0.66536547098767918</c:v>
                </c:pt>
                <c:pt idx="1885">
                  <c:v>0.66521485232982913</c:v>
                </c:pt>
                <c:pt idx="1886">
                  <c:v>0.66506059302069453</c:v>
                </c:pt>
                <c:pt idx="1887">
                  <c:v>0.66493801342614889</c:v>
                </c:pt>
                <c:pt idx="1888">
                  <c:v>0.66476745916224855</c:v>
                </c:pt>
                <c:pt idx="1889">
                  <c:v>0.66465925043661722</c:v>
                </c:pt>
                <c:pt idx="1890">
                  <c:v>0.66457963096201655</c:v>
                </c:pt>
                <c:pt idx="1891">
                  <c:v>0.66454468786140819</c:v>
                </c:pt>
                <c:pt idx="1892">
                  <c:v>0.66457811550525869</c:v>
                </c:pt>
                <c:pt idx="1893">
                  <c:v>0.66463022422567708</c:v>
                </c:pt>
                <c:pt idx="1894">
                  <c:v>0.66467865448796293</c:v>
                </c:pt>
                <c:pt idx="1895">
                  <c:v>0.66482408114134561</c:v>
                </c:pt>
                <c:pt idx="1896">
                  <c:v>0.66495879573818872</c:v>
                </c:pt>
                <c:pt idx="1897">
                  <c:v>0.66501473692393054</c:v>
                </c:pt>
                <c:pt idx="1898">
                  <c:v>0.66504445410265289</c:v>
                </c:pt>
                <c:pt idx="1899">
                  <c:v>0.66510563384344146</c:v>
                </c:pt>
                <c:pt idx="1900">
                  <c:v>0.66518708287893669</c:v>
                </c:pt>
                <c:pt idx="1901">
                  <c:v>0.66540855283072264</c:v>
                </c:pt>
                <c:pt idx="1902">
                  <c:v>0.66569168312921601</c:v>
                </c:pt>
                <c:pt idx="1903">
                  <c:v>0.66592871710682555</c:v>
                </c:pt>
                <c:pt idx="1904">
                  <c:v>0.66613821363919079</c:v>
                </c:pt>
                <c:pt idx="1905">
                  <c:v>0.66629248274476438</c:v>
                </c:pt>
                <c:pt idx="1906">
                  <c:v>0.66644209439835655</c:v>
                </c:pt>
                <c:pt idx="1907">
                  <c:v>0.66667779011493289</c:v>
                </c:pt>
                <c:pt idx="1908">
                  <c:v>0.66687376236216267</c:v>
                </c:pt>
                <c:pt idx="1909">
                  <c:v>0.66703669793054721</c:v>
                </c:pt>
                <c:pt idx="1910">
                  <c:v>0.6671886055066546</c:v>
                </c:pt>
                <c:pt idx="1911">
                  <c:v>0.66731780140025165</c:v>
                </c:pt>
                <c:pt idx="1912">
                  <c:v>0.66740802415592071</c:v>
                </c:pt>
                <c:pt idx="1913">
                  <c:v>0.66749431621878663</c:v>
                </c:pt>
                <c:pt idx="1914">
                  <c:v>0.66752602540295103</c:v>
                </c:pt>
                <c:pt idx="1915">
                  <c:v>0.66746781366229524</c:v>
                </c:pt>
                <c:pt idx="1916">
                  <c:v>0.66736338176094911</c:v>
                </c:pt>
                <c:pt idx="1917">
                  <c:v>0.66712634439058627</c:v>
                </c:pt>
                <c:pt idx="1918">
                  <c:v>0.66682125971816175</c:v>
                </c:pt>
                <c:pt idx="1919">
                  <c:v>0.6663876213446307</c:v>
                </c:pt>
                <c:pt idx="1920">
                  <c:v>0.66585730555507072</c:v>
                </c:pt>
                <c:pt idx="1921">
                  <c:v>0.66520717164992027</c:v>
                </c:pt>
                <c:pt idx="1922">
                  <c:v>0.66441940248892861</c:v>
                </c:pt>
                <c:pt idx="1923">
                  <c:v>0.66366770017823695</c:v>
                </c:pt>
                <c:pt idx="1924">
                  <c:v>0.66286987863015212</c:v>
                </c:pt>
                <c:pt idx="1925">
                  <c:v>0.66190652138548567</c:v>
                </c:pt>
                <c:pt idx="1926">
                  <c:v>0.66087478726242288</c:v>
                </c:pt>
                <c:pt idx="1927">
                  <c:v>0.65982349949272379</c:v>
                </c:pt>
                <c:pt idx="1928">
                  <c:v>0.65867087807563396</c:v>
                </c:pt>
                <c:pt idx="1929">
                  <c:v>0.65758964004493137</c:v>
                </c:pt>
                <c:pt idx="1930">
                  <c:v>0.65647723079988207</c:v>
                </c:pt>
                <c:pt idx="1931">
                  <c:v>0.65530262482563184</c:v>
                </c:pt>
                <c:pt idx="1932">
                  <c:v>0.65412875727410291</c:v>
                </c:pt>
                <c:pt idx="1933">
                  <c:v>0.65301583794002382</c:v>
                </c:pt>
                <c:pt idx="1934">
                  <c:v>0.65183848480315632</c:v>
                </c:pt>
                <c:pt idx="1935">
                  <c:v>0.65076775934342257</c:v>
                </c:pt>
                <c:pt idx="1936">
                  <c:v>0.64961444654852862</c:v>
                </c:pt>
                <c:pt idx="1937">
                  <c:v>0.64842264270665151</c:v>
                </c:pt>
                <c:pt idx="1938">
                  <c:v>0.64738543518648861</c:v>
                </c:pt>
                <c:pt idx="1939">
                  <c:v>0.64642140026935346</c:v>
                </c:pt>
                <c:pt idx="1940">
                  <c:v>0.64553922181189705</c:v>
                </c:pt>
                <c:pt idx="1941">
                  <c:v>0.64475185711760385</c:v>
                </c:pt>
                <c:pt idx="1942">
                  <c:v>0.6439177845108266</c:v>
                </c:pt>
                <c:pt idx="1943">
                  <c:v>0.64309357212318607</c:v>
                </c:pt>
                <c:pt idx="1944">
                  <c:v>0.64237324218105119</c:v>
                </c:pt>
                <c:pt idx="1945">
                  <c:v>0.64167698235619119</c:v>
                </c:pt>
                <c:pt idx="1946">
                  <c:v>0.64107678730320317</c:v>
                </c:pt>
                <c:pt idx="1947">
                  <c:v>0.64063612449545604</c:v>
                </c:pt>
                <c:pt idx="1948">
                  <c:v>0.64015225927994168</c:v>
                </c:pt>
                <c:pt idx="1949">
                  <c:v>0.63967127419977166</c:v>
                </c:pt>
                <c:pt idx="1950">
                  <c:v>0.63923108187169631</c:v>
                </c:pt>
                <c:pt idx="1951">
                  <c:v>0.63882979933242146</c:v>
                </c:pt>
                <c:pt idx="1952">
                  <c:v>0.6383695580277936</c:v>
                </c:pt>
                <c:pt idx="1953">
                  <c:v>0.63797114952549794</c:v>
                </c:pt>
                <c:pt idx="1954">
                  <c:v>0.63752297479152809</c:v>
                </c:pt>
                <c:pt idx="1955">
                  <c:v>0.6370981797614178</c:v>
                </c:pt>
                <c:pt idx="1956">
                  <c:v>0.63666797178400092</c:v>
                </c:pt>
                <c:pt idx="1957">
                  <c:v>0.63621530484713607</c:v>
                </c:pt>
                <c:pt idx="1958">
                  <c:v>0.63573449316730668</c:v>
                </c:pt>
                <c:pt idx="1959">
                  <c:v>0.63525925985460019</c:v>
                </c:pt>
                <c:pt idx="1960">
                  <c:v>0.63473389023788862</c:v>
                </c:pt>
                <c:pt idx="1961">
                  <c:v>0.63429828243668096</c:v>
                </c:pt>
                <c:pt idx="1962">
                  <c:v>0.6337026810186871</c:v>
                </c:pt>
                <c:pt idx="1963">
                  <c:v>0.63305222820998652</c:v>
                </c:pt>
                <c:pt idx="1964">
                  <c:v>0.63240321724197646</c:v>
                </c:pt>
                <c:pt idx="1965">
                  <c:v>0.63163773741409679</c:v>
                </c:pt>
                <c:pt idx="1966">
                  <c:v>0.63085914111668684</c:v>
                </c:pt>
                <c:pt idx="1967">
                  <c:v>0.62995859083994354</c:v>
                </c:pt>
                <c:pt idx="1968">
                  <c:v>0.6289608223822114</c:v>
                </c:pt>
                <c:pt idx="1969">
                  <c:v>0.62798651931805483</c:v>
                </c:pt>
                <c:pt idx="1970">
                  <c:v>0.62700470104507688</c:v>
                </c:pt>
                <c:pt idx="1971">
                  <c:v>0.62599045810652965</c:v>
                </c:pt>
                <c:pt idx="1972">
                  <c:v>0.62486182193462225</c:v>
                </c:pt>
                <c:pt idx="1973">
                  <c:v>0.62366286621634026</c:v>
                </c:pt>
                <c:pt idx="1974">
                  <c:v>0.6223865195361844</c:v>
                </c:pt>
                <c:pt idx="1975">
                  <c:v>0.62107502615542265</c:v>
                </c:pt>
                <c:pt idx="1976">
                  <c:v>0.61981797534677441</c:v>
                </c:pt>
                <c:pt idx="1977">
                  <c:v>0.6185694955447737</c:v>
                </c:pt>
                <c:pt idx="1978">
                  <c:v>0.61731039286746625</c:v>
                </c:pt>
                <c:pt idx="1979">
                  <c:v>0.61601744100020472</c:v>
                </c:pt>
                <c:pt idx="1980">
                  <c:v>0.61471358330191295</c:v>
                </c:pt>
                <c:pt idx="1981">
                  <c:v>0.61347508592719857</c:v>
                </c:pt>
                <c:pt idx="1982">
                  <c:v>0.61220330668662093</c:v>
                </c:pt>
                <c:pt idx="1983">
                  <c:v>0.61103005062302174</c:v>
                </c:pt>
                <c:pt idx="1984">
                  <c:v>0.60987896585880641</c:v>
                </c:pt>
                <c:pt idx="1985">
                  <c:v>0.60891620262303359</c:v>
                </c:pt>
                <c:pt idx="1986">
                  <c:v>0.608030952032515</c:v>
                </c:pt>
                <c:pt idx="1987">
                  <c:v>0.60728855491277212</c:v>
                </c:pt>
                <c:pt idx="1988">
                  <c:v>0.60680295938521212</c:v>
                </c:pt>
                <c:pt idx="1989">
                  <c:v>0.60627888497519422</c:v>
                </c:pt>
                <c:pt idx="1990">
                  <c:v>0.6057434943665555</c:v>
                </c:pt>
                <c:pt idx="1991">
                  <c:v>0.60539084303870061</c:v>
                </c:pt>
                <c:pt idx="1992">
                  <c:v>0.60507831429203807</c:v>
                </c:pt>
                <c:pt idx="1993">
                  <c:v>0.6050118468876694</c:v>
                </c:pt>
                <c:pt idx="1994">
                  <c:v>0.60519430944333741</c:v>
                </c:pt>
                <c:pt idx="1995">
                  <c:v>0.60546003978877272</c:v>
                </c:pt>
                <c:pt idx="1996">
                  <c:v>0.60594137661541314</c:v>
                </c:pt>
                <c:pt idx="1997">
                  <c:v>0.6064943529618626</c:v>
                </c:pt>
                <c:pt idx="1998">
                  <c:v>0.60718095047172715</c:v>
                </c:pt>
                <c:pt idx="1999">
                  <c:v>0.60784414285854382</c:v>
                </c:pt>
                <c:pt idx="2000">
                  <c:v>0.60877911702730492</c:v>
                </c:pt>
                <c:pt idx="2001">
                  <c:v>0.60974800239435278</c:v>
                </c:pt>
                <c:pt idx="2002">
                  <c:v>0.61083621837240576</c:v>
                </c:pt>
                <c:pt idx="2003">
                  <c:v>0.61198355361778789</c:v>
                </c:pt>
                <c:pt idx="2004">
                  <c:v>0.61328024571451278</c:v>
                </c:pt>
                <c:pt idx="2005">
                  <c:v>0.61457641899171778</c:v>
                </c:pt>
                <c:pt idx="2006">
                  <c:v>0.6159185589342896</c:v>
                </c:pt>
                <c:pt idx="2007">
                  <c:v>0.61728486773621338</c:v>
                </c:pt>
                <c:pt idx="2008">
                  <c:v>0.61882479603604457</c:v>
                </c:pt>
                <c:pt idx="2009">
                  <c:v>0.62014199839178463</c:v>
                </c:pt>
                <c:pt idx="2010">
                  <c:v>0.62143376723068355</c:v>
                </c:pt>
                <c:pt idx="2011">
                  <c:v>0.62278577637221222</c:v>
                </c:pt>
                <c:pt idx="2012">
                  <c:v>0.62391501778734826</c:v>
                </c:pt>
                <c:pt idx="2013">
                  <c:v>0.62496358464577917</c:v>
                </c:pt>
                <c:pt idx="2014">
                  <c:v>0.62609315504528196</c:v>
                </c:pt>
                <c:pt idx="2015">
                  <c:v>0.6271347292107895</c:v>
                </c:pt>
                <c:pt idx="2016">
                  <c:v>0.62809713607927942</c:v>
                </c:pt>
                <c:pt idx="2017">
                  <c:v>0.62899077985743623</c:v>
                </c:pt>
                <c:pt idx="2018">
                  <c:v>0.62972736669794294</c:v>
                </c:pt>
                <c:pt idx="2019">
                  <c:v>0.63031271515539455</c:v>
                </c:pt>
                <c:pt idx="2020">
                  <c:v>0.63082605122872748</c:v>
                </c:pt>
                <c:pt idx="2021">
                  <c:v>0.63111359400782396</c:v>
                </c:pt>
                <c:pt idx="2022">
                  <c:v>0.63126307435164131</c:v>
                </c:pt>
                <c:pt idx="2023">
                  <c:v>0.63131020190515674</c:v>
                </c:pt>
                <c:pt idx="2024">
                  <c:v>0.63110452836201836</c:v>
                </c:pt>
                <c:pt idx="2025">
                  <c:v>0.63094154740286745</c:v>
                </c:pt>
                <c:pt idx="2026">
                  <c:v>0.63069251453136943</c:v>
                </c:pt>
                <c:pt idx="2027">
                  <c:v>0.63043510532956581</c:v>
                </c:pt>
                <c:pt idx="2028">
                  <c:v>0.63020373437508548</c:v>
                </c:pt>
                <c:pt idx="2029">
                  <c:v>0.6300964113976909</c:v>
                </c:pt>
                <c:pt idx="2030">
                  <c:v>0.62980914929519827</c:v>
                </c:pt>
                <c:pt idx="2031">
                  <c:v>0.6296558255785687</c:v>
                </c:pt>
                <c:pt idx="2032">
                  <c:v>0.62935341465015016</c:v>
                </c:pt>
                <c:pt idx="2033">
                  <c:v>0.62882017796859957</c:v>
                </c:pt>
                <c:pt idx="2034">
                  <c:v>0.62845685525181583</c:v>
                </c:pt>
                <c:pt idx="2035">
                  <c:v>0.62805528919149534</c:v>
                </c:pt>
                <c:pt idx="2036">
                  <c:v>0.62748657359007065</c:v>
                </c:pt>
                <c:pt idx="2037">
                  <c:v>0.62699004245285384</c:v>
                </c:pt>
                <c:pt idx="2038">
                  <c:v>0.62654013834931399</c:v>
                </c:pt>
                <c:pt idx="2039">
                  <c:v>0.62606888878842415</c:v>
                </c:pt>
                <c:pt idx="2040">
                  <c:v>0.62588436651846857</c:v>
                </c:pt>
                <c:pt idx="2041">
                  <c:v>0.62571068683653897</c:v>
                </c:pt>
                <c:pt idx="2042">
                  <c:v>0.6252488633256118</c:v>
                </c:pt>
                <c:pt idx="2043">
                  <c:v>0.62482580697714662</c:v>
                </c:pt>
                <c:pt idx="2044">
                  <c:v>0.62436538859576352</c:v>
                </c:pt>
                <c:pt idx="2045">
                  <c:v>0.6238957843658316</c:v>
                </c:pt>
                <c:pt idx="2046">
                  <c:v>0.6233307320928102</c:v>
                </c:pt>
                <c:pt idx="2047">
                  <c:v>0.62271211473321042</c:v>
                </c:pt>
                <c:pt idx="2048">
                  <c:v>0.62229299173346464</c:v>
                </c:pt>
                <c:pt idx="2049">
                  <c:v>0.62185279359959111</c:v>
                </c:pt>
                <c:pt idx="2050">
                  <c:v>0.62137994264746832</c:v>
                </c:pt>
                <c:pt idx="2051">
                  <c:v>0.62094025749173209</c:v>
                </c:pt>
                <c:pt idx="2052">
                  <c:v>0.6204701360190632</c:v>
                </c:pt>
                <c:pt idx="2053">
                  <c:v>0.61966372887695409</c:v>
                </c:pt>
                <c:pt idx="2054">
                  <c:v>0.61881833249636786</c:v>
                </c:pt>
                <c:pt idx="2055">
                  <c:v>0.61828073177474363</c:v>
                </c:pt>
                <c:pt idx="2056">
                  <c:v>0.61737793623631887</c:v>
                </c:pt>
                <c:pt idx="2057">
                  <c:v>0.61654213754579512</c:v>
                </c:pt>
                <c:pt idx="2058">
                  <c:v>0.61595413399585952</c:v>
                </c:pt>
                <c:pt idx="2059">
                  <c:v>0.61509007911852764</c:v>
                </c:pt>
                <c:pt idx="2060">
                  <c:v>0.61447300582953501</c:v>
                </c:pt>
                <c:pt idx="2061">
                  <c:v>0.61391610992810774</c:v>
                </c:pt>
                <c:pt idx="2062">
                  <c:v>0.61347004771780023</c:v>
                </c:pt>
                <c:pt idx="2063">
                  <c:v>0.61332294293933842</c:v>
                </c:pt>
                <c:pt idx="2064">
                  <c:v>0.61280210490328957</c:v>
                </c:pt>
                <c:pt idx="2065">
                  <c:v>0.61204772900112736</c:v>
                </c:pt>
                <c:pt idx="2066">
                  <c:v>0.61106785061478208</c:v>
                </c:pt>
                <c:pt idx="2067">
                  <c:v>0.6097930959011344</c:v>
                </c:pt>
                <c:pt idx="2068">
                  <c:v>0.60855495621142175</c:v>
                </c:pt>
                <c:pt idx="2069">
                  <c:v>0.60732812199177078</c:v>
                </c:pt>
                <c:pt idx="2070">
                  <c:v>0.60621494228644124</c:v>
                </c:pt>
                <c:pt idx="2071">
                  <c:v>0.60518897127982862</c:v>
                </c:pt>
                <c:pt idx="2072">
                  <c:v>0.60407969579285992</c:v>
                </c:pt>
                <c:pt idx="2073">
                  <c:v>0.60286668750588357</c:v>
                </c:pt>
                <c:pt idx="2074">
                  <c:v>0.6017306496401047</c:v>
                </c:pt>
                <c:pt idx="2075">
                  <c:v>0.60068235386173552</c:v>
                </c:pt>
                <c:pt idx="2076">
                  <c:v>0.59951847341631781</c:v>
                </c:pt>
                <c:pt idx="2077">
                  <c:v>0.59832001836899951</c:v>
                </c:pt>
                <c:pt idx="2078">
                  <c:v>0.59699862056281616</c:v>
                </c:pt>
                <c:pt idx="2079">
                  <c:v>0.59546736872366324</c:v>
                </c:pt>
                <c:pt idx="2080">
                  <c:v>0.59412885973189367</c:v>
                </c:pt>
                <c:pt idx="2081">
                  <c:v>0.59315165644426371</c:v>
                </c:pt>
                <c:pt idx="2082">
                  <c:v>0.59210458756350759</c:v>
                </c:pt>
                <c:pt idx="2083">
                  <c:v>0.59084681416753115</c:v>
                </c:pt>
                <c:pt idx="2084">
                  <c:v>0.58946370949641957</c:v>
                </c:pt>
                <c:pt idx="2085">
                  <c:v>0.58785873124082755</c:v>
                </c:pt>
                <c:pt idx="2086">
                  <c:v>0.58638860542037585</c:v>
                </c:pt>
                <c:pt idx="2087">
                  <c:v>0.5850219929769801</c:v>
                </c:pt>
                <c:pt idx="2088">
                  <c:v>0.58355275429255815</c:v>
                </c:pt>
                <c:pt idx="2089">
                  <c:v>0.58212434566890403</c:v>
                </c:pt>
                <c:pt idx="2090">
                  <c:v>0.58079471205414901</c:v>
                </c:pt>
                <c:pt idx="2091">
                  <c:v>0.57972598073144033</c:v>
                </c:pt>
                <c:pt idx="2092">
                  <c:v>0.57867110550798273</c:v>
                </c:pt>
                <c:pt idx="2093">
                  <c:v>0.57746684490772904</c:v>
                </c:pt>
                <c:pt idx="2094">
                  <c:v>0.57635753483846663</c:v>
                </c:pt>
                <c:pt idx="2095">
                  <c:v>0.57506539906415</c:v>
                </c:pt>
                <c:pt idx="2096">
                  <c:v>0.57357003712561827</c:v>
                </c:pt>
                <c:pt idx="2097">
                  <c:v>0.57239764551974182</c:v>
                </c:pt>
                <c:pt idx="2098">
                  <c:v>0.57096325419407523</c:v>
                </c:pt>
                <c:pt idx="2099">
                  <c:v>0.56940582923182059</c:v>
                </c:pt>
                <c:pt idx="2100">
                  <c:v>0.56821635828176686</c:v>
                </c:pt>
                <c:pt idx="2101">
                  <c:v>0.56690403910528164</c:v>
                </c:pt>
                <c:pt idx="2102">
                  <c:v>0.56590495942550967</c:v>
                </c:pt>
                <c:pt idx="2103">
                  <c:v>0.56500128496046298</c:v>
                </c:pt>
                <c:pt idx="2104">
                  <c:v>0.56354003530564034</c:v>
                </c:pt>
                <c:pt idx="2105">
                  <c:v>0.56211565579682776</c:v>
                </c:pt>
                <c:pt idx="2106">
                  <c:v>0.56101631436359145</c:v>
                </c:pt>
                <c:pt idx="2107">
                  <c:v>0.5596845305460495</c:v>
                </c:pt>
                <c:pt idx="2108">
                  <c:v>0.55841486740889534</c:v>
                </c:pt>
                <c:pt idx="2109">
                  <c:v>0.55715074086718619</c:v>
                </c:pt>
                <c:pt idx="2110">
                  <c:v>0.55534693014048619</c:v>
                </c:pt>
                <c:pt idx="2111">
                  <c:v>0.55370357972956352</c:v>
                </c:pt>
                <c:pt idx="2112">
                  <c:v>0.5522611701987189</c:v>
                </c:pt>
                <c:pt idx="2113">
                  <c:v>0.55084840926342438</c:v>
                </c:pt>
                <c:pt idx="2114">
                  <c:v>0.54941752331924221</c:v>
                </c:pt>
                <c:pt idx="2115">
                  <c:v>0.54778369305768637</c:v>
                </c:pt>
                <c:pt idx="2116">
                  <c:v>0.54631462314328516</c:v>
                </c:pt>
                <c:pt idx="2117">
                  <c:v>0.54485381963658386</c:v>
                </c:pt>
                <c:pt idx="2118">
                  <c:v>0.5430842169440443</c:v>
                </c:pt>
                <c:pt idx="2119">
                  <c:v>0.54103947651585849</c:v>
                </c:pt>
                <c:pt idx="2120">
                  <c:v>0.53909753091983836</c:v>
                </c:pt>
                <c:pt idx="2121">
                  <c:v>0.53742471801473057</c:v>
                </c:pt>
                <c:pt idx="2122">
                  <c:v>0.53606087629751809</c:v>
                </c:pt>
                <c:pt idx="2123">
                  <c:v>0.53479836273842352</c:v>
                </c:pt>
                <c:pt idx="2124">
                  <c:v>0.53328318364568095</c:v>
                </c:pt>
                <c:pt idx="2125">
                  <c:v>0.53161158341934822</c:v>
                </c:pt>
                <c:pt idx="2126">
                  <c:v>0.52998334561460803</c:v>
                </c:pt>
                <c:pt idx="2127">
                  <c:v>0.5281282590852614</c:v>
                </c:pt>
                <c:pt idx="2128">
                  <c:v>0.52656008644450303</c:v>
                </c:pt>
                <c:pt idx="2129">
                  <c:v>0.52480889660401042</c:v>
                </c:pt>
                <c:pt idx="2130">
                  <c:v>0.52336397561332049</c:v>
                </c:pt>
                <c:pt idx="2131">
                  <c:v>0.52260479280267325</c:v>
                </c:pt>
                <c:pt idx="2132">
                  <c:v>0.52132507270248407</c:v>
                </c:pt>
                <c:pt idx="2133">
                  <c:v>0.52043419926361811</c:v>
                </c:pt>
                <c:pt idx="2134">
                  <c:v>0.51939521406455036</c:v>
                </c:pt>
                <c:pt idx="2135">
                  <c:v>0.51773749895127885</c:v>
                </c:pt>
                <c:pt idx="2136">
                  <c:v>0.51657593275833869</c:v>
                </c:pt>
                <c:pt idx="2137">
                  <c:v>0.51543925367575627</c:v>
                </c:pt>
                <c:pt idx="2138">
                  <c:v>0.51423718290359521</c:v>
                </c:pt>
                <c:pt idx="2139">
                  <c:v>0.51347115619412076</c:v>
                </c:pt>
                <c:pt idx="2140">
                  <c:v>0.51224650820359219</c:v>
                </c:pt>
                <c:pt idx="2141">
                  <c:v>0.5113059960838745</c:v>
                </c:pt>
                <c:pt idx="2142">
                  <c:v>0.51027862745765129</c:v>
                </c:pt>
                <c:pt idx="2143">
                  <c:v>0.50913989466288312</c:v>
                </c:pt>
                <c:pt idx="2144">
                  <c:v>0.50810023044909658</c:v>
                </c:pt>
                <c:pt idx="2145">
                  <c:v>0.50732176249018568</c:v>
                </c:pt>
                <c:pt idx="2146">
                  <c:v>0.50664550297101052</c:v>
                </c:pt>
                <c:pt idx="2147">
                  <c:v>0.50582496711118086</c:v>
                </c:pt>
                <c:pt idx="2148">
                  <c:v>0.50513046312660626</c:v>
                </c:pt>
                <c:pt idx="2149">
                  <c:v>0.50401780631580129</c:v>
                </c:pt>
                <c:pt idx="2150">
                  <c:v>0.50275062158208028</c:v>
                </c:pt>
              </c:numCache>
            </c:numRef>
          </c:yVal>
          <c:smooth val="1"/>
          <c:extLst>
            <c:ext xmlns:c16="http://schemas.microsoft.com/office/drawing/2014/chart" uri="{C3380CC4-5D6E-409C-BE32-E72D297353CC}">
              <c16:uniqueId val="{00000056-1C1D-46AE-B92F-7DA50429CA8D}"/>
            </c:ext>
          </c:extLst>
        </c:ser>
        <c:ser>
          <c:idx val="87"/>
          <c:order val="87"/>
          <c:spPr>
            <a:ln w="19050" cap="rnd">
              <a:solidFill>
                <a:schemeClr val="accent4">
                  <a:lumMod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Database'!$ER$122:$ER$2272</c:f>
              <c:numCache>
                <c:formatCode>General</c:formatCode>
                <c:ptCount val="2151"/>
                <c:pt idx="0">
                  <c:v>5.411660214984574E-2</c:v>
                </c:pt>
                <c:pt idx="1">
                  <c:v>5.5748214686613347E-2</c:v>
                </c:pt>
                <c:pt idx="2">
                  <c:v>5.7548235657385781E-2</c:v>
                </c:pt>
                <c:pt idx="3">
                  <c:v>5.4941620195736611E-2</c:v>
                </c:pt>
                <c:pt idx="4">
                  <c:v>5.3637547993286121E-2</c:v>
                </c:pt>
                <c:pt idx="5">
                  <c:v>5.9048999004798729E-2</c:v>
                </c:pt>
                <c:pt idx="6">
                  <c:v>5.8328515314978374E-2</c:v>
                </c:pt>
                <c:pt idx="7">
                  <c:v>5.1832740049780716E-2</c:v>
                </c:pt>
                <c:pt idx="8">
                  <c:v>4.799475542921694E-2</c:v>
                </c:pt>
                <c:pt idx="9">
                  <c:v>5.2437285120803513E-2</c:v>
                </c:pt>
                <c:pt idx="10">
                  <c:v>5.4083025698722552E-2</c:v>
                </c:pt>
                <c:pt idx="11">
                  <c:v>5.0049434253823528E-2</c:v>
                </c:pt>
                <c:pt idx="12">
                  <c:v>5.42430331245497E-2</c:v>
                </c:pt>
                <c:pt idx="13">
                  <c:v>5.6461872012979676E-2</c:v>
                </c:pt>
                <c:pt idx="14">
                  <c:v>5.3831353880379122E-2</c:v>
                </c:pt>
                <c:pt idx="15">
                  <c:v>5.0879044518472916E-2</c:v>
                </c:pt>
                <c:pt idx="16">
                  <c:v>5.1478756242706335E-2</c:v>
                </c:pt>
                <c:pt idx="17">
                  <c:v>5.4903780455573765E-2</c:v>
                </c:pt>
                <c:pt idx="18">
                  <c:v>5.7225369939076877E-2</c:v>
                </c:pt>
                <c:pt idx="19">
                  <c:v>6.0117254977920163E-2</c:v>
                </c:pt>
                <c:pt idx="20">
                  <c:v>6.0092831498789211E-2</c:v>
                </c:pt>
                <c:pt idx="21">
                  <c:v>5.3978974621666516E-2</c:v>
                </c:pt>
                <c:pt idx="22">
                  <c:v>4.6827541781818215E-2</c:v>
                </c:pt>
                <c:pt idx="23">
                  <c:v>4.62638495034682E-2</c:v>
                </c:pt>
                <c:pt idx="24">
                  <c:v>5.2088633992545048E-2</c:v>
                </c:pt>
                <c:pt idx="25">
                  <c:v>5.4764442482094222E-2</c:v>
                </c:pt>
                <c:pt idx="26">
                  <c:v>5.4028959336402317E-2</c:v>
                </c:pt>
                <c:pt idx="27">
                  <c:v>5.2404770180537609E-2</c:v>
                </c:pt>
                <c:pt idx="28">
                  <c:v>5.0110640660316119E-2</c:v>
                </c:pt>
                <c:pt idx="29">
                  <c:v>4.6783195638739498E-2</c:v>
                </c:pt>
                <c:pt idx="30">
                  <c:v>4.7996570638036674E-2</c:v>
                </c:pt>
                <c:pt idx="31">
                  <c:v>5.4735715869910558E-2</c:v>
                </c:pt>
                <c:pt idx="32">
                  <c:v>5.2917364619255752E-2</c:v>
                </c:pt>
                <c:pt idx="33">
                  <c:v>4.890647576657603E-2</c:v>
                </c:pt>
                <c:pt idx="34">
                  <c:v>4.8484007245495016E-2</c:v>
                </c:pt>
                <c:pt idx="35">
                  <c:v>5.574945954973537E-2</c:v>
                </c:pt>
                <c:pt idx="36">
                  <c:v>5.6270191607637098E-2</c:v>
                </c:pt>
                <c:pt idx="37">
                  <c:v>5.217475535551036E-2</c:v>
                </c:pt>
                <c:pt idx="38">
                  <c:v>5.2863432891651942E-2</c:v>
                </c:pt>
                <c:pt idx="39">
                  <c:v>5.2180969513542071E-2</c:v>
                </c:pt>
                <c:pt idx="40">
                  <c:v>5.1588723375909647E-2</c:v>
                </c:pt>
                <c:pt idx="41">
                  <c:v>5.2771117658222198E-2</c:v>
                </c:pt>
                <c:pt idx="42">
                  <c:v>5.5057415105391368E-2</c:v>
                </c:pt>
                <c:pt idx="43">
                  <c:v>5.4487705249255315E-2</c:v>
                </c:pt>
                <c:pt idx="44">
                  <c:v>5.1737038483933323E-2</c:v>
                </c:pt>
                <c:pt idx="45">
                  <c:v>5.4080753773605328E-2</c:v>
                </c:pt>
                <c:pt idx="46">
                  <c:v>5.4715878494079197E-2</c:v>
                </c:pt>
                <c:pt idx="47">
                  <c:v>5.3780545146584237E-2</c:v>
                </c:pt>
                <c:pt idx="48">
                  <c:v>5.3630041441410627E-2</c:v>
                </c:pt>
                <c:pt idx="49">
                  <c:v>5.4969851656905239E-2</c:v>
                </c:pt>
                <c:pt idx="50">
                  <c:v>5.5930574123974564E-2</c:v>
                </c:pt>
                <c:pt idx="51">
                  <c:v>5.5387846177137677E-2</c:v>
                </c:pt>
                <c:pt idx="52">
                  <c:v>5.3906300865182367E-2</c:v>
                </c:pt>
                <c:pt idx="53">
                  <c:v>5.3210012183858957E-2</c:v>
                </c:pt>
                <c:pt idx="54">
                  <c:v>5.4026517943279236E-2</c:v>
                </c:pt>
                <c:pt idx="55">
                  <c:v>5.5295126082544055E-2</c:v>
                </c:pt>
                <c:pt idx="56">
                  <c:v>5.5768224166068775E-2</c:v>
                </c:pt>
                <c:pt idx="57">
                  <c:v>5.5925506642381606E-2</c:v>
                </c:pt>
                <c:pt idx="58">
                  <c:v>5.741143737178165E-2</c:v>
                </c:pt>
                <c:pt idx="59">
                  <c:v>5.7445545362401228E-2</c:v>
                </c:pt>
                <c:pt idx="60">
                  <c:v>5.6752158873208162E-2</c:v>
                </c:pt>
                <c:pt idx="61">
                  <c:v>5.6275223792015099E-2</c:v>
                </c:pt>
                <c:pt idx="62">
                  <c:v>5.5766289444677319E-2</c:v>
                </c:pt>
                <c:pt idx="63">
                  <c:v>5.5854851928879269E-2</c:v>
                </c:pt>
                <c:pt idx="64">
                  <c:v>5.6566263346386259E-2</c:v>
                </c:pt>
                <c:pt idx="65">
                  <c:v>5.7153696223723204E-2</c:v>
                </c:pt>
                <c:pt idx="66">
                  <c:v>5.7313662749173343E-2</c:v>
                </c:pt>
                <c:pt idx="67">
                  <c:v>5.7376160462436543E-2</c:v>
                </c:pt>
                <c:pt idx="68">
                  <c:v>5.7567894320980979E-2</c:v>
                </c:pt>
                <c:pt idx="69">
                  <c:v>5.8055203839762266E-2</c:v>
                </c:pt>
                <c:pt idx="70">
                  <c:v>5.875159204778805E-2</c:v>
                </c:pt>
                <c:pt idx="71">
                  <c:v>5.9331983138084819E-2</c:v>
                </c:pt>
                <c:pt idx="72">
                  <c:v>5.9064754124734886E-2</c:v>
                </c:pt>
                <c:pt idx="73">
                  <c:v>5.8985969782071025E-2</c:v>
                </c:pt>
                <c:pt idx="74">
                  <c:v>5.9995341041803908E-2</c:v>
                </c:pt>
                <c:pt idx="75">
                  <c:v>5.9954233816823264E-2</c:v>
                </c:pt>
                <c:pt idx="76">
                  <c:v>6.0142001467577609E-2</c:v>
                </c:pt>
                <c:pt idx="77">
                  <c:v>6.1081294824272513E-2</c:v>
                </c:pt>
                <c:pt idx="78">
                  <c:v>6.1469545379597167E-2</c:v>
                </c:pt>
                <c:pt idx="79">
                  <c:v>6.186909288349355E-2</c:v>
                </c:pt>
                <c:pt idx="80">
                  <c:v>6.2433910313406525E-2</c:v>
                </c:pt>
                <c:pt idx="81">
                  <c:v>6.3480011109022183E-2</c:v>
                </c:pt>
                <c:pt idx="82">
                  <c:v>6.3456273473932456E-2</c:v>
                </c:pt>
                <c:pt idx="83">
                  <c:v>6.3219052128696065E-2</c:v>
                </c:pt>
                <c:pt idx="84">
                  <c:v>6.4016012791132754E-2</c:v>
                </c:pt>
                <c:pt idx="85">
                  <c:v>6.4001532591092439E-2</c:v>
                </c:pt>
                <c:pt idx="86">
                  <c:v>6.4200519102929135E-2</c:v>
                </c:pt>
                <c:pt idx="87">
                  <c:v>6.511817818368322E-2</c:v>
                </c:pt>
                <c:pt idx="88">
                  <c:v>6.5646340148022675E-2</c:v>
                </c:pt>
                <c:pt idx="89">
                  <c:v>6.6260712568254679E-2</c:v>
                </c:pt>
                <c:pt idx="90">
                  <c:v>6.6930472388889481E-2</c:v>
                </c:pt>
                <c:pt idx="91">
                  <c:v>6.7062495939277086E-2</c:v>
                </c:pt>
                <c:pt idx="92">
                  <c:v>6.7306197577505722E-2</c:v>
                </c:pt>
                <c:pt idx="93">
                  <c:v>6.7811923230572765E-2</c:v>
                </c:pt>
                <c:pt idx="94">
                  <c:v>6.8390487462049745E-2</c:v>
                </c:pt>
                <c:pt idx="95">
                  <c:v>6.8665767424583746E-2</c:v>
                </c:pt>
                <c:pt idx="96">
                  <c:v>6.8874818321642009E-2</c:v>
                </c:pt>
                <c:pt idx="97">
                  <c:v>6.9433065282464068E-2</c:v>
                </c:pt>
                <c:pt idx="98">
                  <c:v>6.9940688796755843E-2</c:v>
                </c:pt>
                <c:pt idx="99">
                  <c:v>7.0612728716377568E-2</c:v>
                </c:pt>
                <c:pt idx="100">
                  <c:v>7.1440077116091558E-2</c:v>
                </c:pt>
                <c:pt idx="101">
                  <c:v>7.1505713215572073E-2</c:v>
                </c:pt>
                <c:pt idx="102">
                  <c:v>7.1319293317964563E-2</c:v>
                </c:pt>
                <c:pt idx="103">
                  <c:v>7.1456257791177161E-2</c:v>
                </c:pt>
                <c:pt idx="104">
                  <c:v>7.2755279955924346E-2</c:v>
                </c:pt>
                <c:pt idx="105">
                  <c:v>7.3645887999906637E-2</c:v>
                </c:pt>
                <c:pt idx="106">
                  <c:v>7.3971266193703769E-2</c:v>
                </c:pt>
                <c:pt idx="107">
                  <c:v>7.4134189026498765E-2</c:v>
                </c:pt>
                <c:pt idx="108">
                  <c:v>7.4251252964110059E-2</c:v>
                </c:pt>
                <c:pt idx="109">
                  <c:v>7.4357327337822951E-2</c:v>
                </c:pt>
                <c:pt idx="110">
                  <c:v>7.4491049913802967E-2</c:v>
                </c:pt>
                <c:pt idx="111">
                  <c:v>7.478135405967519E-2</c:v>
                </c:pt>
                <c:pt idx="112">
                  <c:v>7.5340943234927529E-2</c:v>
                </c:pt>
                <c:pt idx="113">
                  <c:v>7.598552316246332E-2</c:v>
                </c:pt>
                <c:pt idx="114">
                  <c:v>7.6125759780764732E-2</c:v>
                </c:pt>
                <c:pt idx="115">
                  <c:v>7.6559438028513269E-2</c:v>
                </c:pt>
                <c:pt idx="116">
                  <c:v>7.6966599974020639E-2</c:v>
                </c:pt>
                <c:pt idx="117">
                  <c:v>7.6602956999510655E-2</c:v>
                </c:pt>
                <c:pt idx="118">
                  <c:v>7.6809962439230939E-2</c:v>
                </c:pt>
                <c:pt idx="119">
                  <c:v>7.7378580357007412E-2</c:v>
                </c:pt>
                <c:pt idx="120">
                  <c:v>7.7833198314766039E-2</c:v>
                </c:pt>
                <c:pt idx="121">
                  <c:v>7.787343945120298E-2</c:v>
                </c:pt>
                <c:pt idx="122">
                  <c:v>7.8060091660826489E-2</c:v>
                </c:pt>
                <c:pt idx="123">
                  <c:v>7.8568794560070931E-2</c:v>
                </c:pt>
                <c:pt idx="124">
                  <c:v>7.8625267083420478E-2</c:v>
                </c:pt>
                <c:pt idx="125">
                  <c:v>7.8873404353393919E-2</c:v>
                </c:pt>
                <c:pt idx="126">
                  <c:v>7.9390680525478832E-2</c:v>
                </c:pt>
                <c:pt idx="127">
                  <c:v>7.9738875122317518E-2</c:v>
                </c:pt>
                <c:pt idx="128">
                  <c:v>8.0016160903479183E-2</c:v>
                </c:pt>
                <c:pt idx="129">
                  <c:v>8.0344746094910366E-2</c:v>
                </c:pt>
                <c:pt idx="130">
                  <c:v>8.0751499727617276E-2</c:v>
                </c:pt>
                <c:pt idx="131">
                  <c:v>8.0989035993932715E-2</c:v>
                </c:pt>
                <c:pt idx="132">
                  <c:v>8.1238188439041015E-2</c:v>
                </c:pt>
                <c:pt idx="133">
                  <c:v>8.1657920720676735E-2</c:v>
                </c:pt>
                <c:pt idx="134">
                  <c:v>8.2152394150474858E-2</c:v>
                </c:pt>
                <c:pt idx="135">
                  <c:v>8.2533638146253752E-2</c:v>
                </c:pt>
                <c:pt idx="136">
                  <c:v>8.2797635257889982E-2</c:v>
                </c:pt>
                <c:pt idx="137">
                  <c:v>8.3079916710790847E-2</c:v>
                </c:pt>
                <c:pt idx="138">
                  <c:v>8.3487912184271748E-2</c:v>
                </c:pt>
                <c:pt idx="139">
                  <c:v>8.3964012451795744E-2</c:v>
                </c:pt>
                <c:pt idx="140">
                  <c:v>8.4319550432293069E-2</c:v>
                </c:pt>
                <c:pt idx="141">
                  <c:v>8.4720496227413955E-2</c:v>
                </c:pt>
                <c:pt idx="142">
                  <c:v>8.5170142360198528E-2</c:v>
                </c:pt>
                <c:pt idx="143">
                  <c:v>8.5697095546656291E-2</c:v>
                </c:pt>
                <c:pt idx="144">
                  <c:v>8.6065942327537795E-2</c:v>
                </c:pt>
                <c:pt idx="145">
                  <c:v>8.6533134304602577E-2</c:v>
                </c:pt>
                <c:pt idx="146">
                  <c:v>8.7248810370899529E-2</c:v>
                </c:pt>
                <c:pt idx="147">
                  <c:v>8.7725731952117414E-2</c:v>
                </c:pt>
                <c:pt idx="148">
                  <c:v>8.8121470481585543E-2</c:v>
                </c:pt>
                <c:pt idx="149">
                  <c:v>8.8542443031665599E-2</c:v>
                </c:pt>
                <c:pt idx="150">
                  <c:v>8.9128209635192593E-2</c:v>
                </c:pt>
                <c:pt idx="151">
                  <c:v>8.9763392827640495E-2</c:v>
                </c:pt>
                <c:pt idx="152">
                  <c:v>9.0388055459832251E-2</c:v>
                </c:pt>
                <c:pt idx="153">
                  <c:v>9.091613798970509E-2</c:v>
                </c:pt>
                <c:pt idx="154">
                  <c:v>9.1407942651834259E-2</c:v>
                </c:pt>
                <c:pt idx="155">
                  <c:v>9.1957427156338478E-2</c:v>
                </c:pt>
                <c:pt idx="156">
                  <c:v>9.2540144790216994E-2</c:v>
                </c:pt>
                <c:pt idx="157">
                  <c:v>9.3097561429244594E-2</c:v>
                </c:pt>
                <c:pt idx="158">
                  <c:v>9.3738572098016781E-2</c:v>
                </c:pt>
                <c:pt idx="159">
                  <c:v>9.4470724753027438E-2</c:v>
                </c:pt>
                <c:pt idx="160">
                  <c:v>9.5061511780325528E-2</c:v>
                </c:pt>
                <c:pt idx="161">
                  <c:v>9.5648634969023427E-2</c:v>
                </c:pt>
                <c:pt idx="162">
                  <c:v>9.6281246579438193E-2</c:v>
                </c:pt>
                <c:pt idx="163">
                  <c:v>9.6774827812265318E-2</c:v>
                </c:pt>
                <c:pt idx="164">
                  <c:v>9.7379556043281509E-2</c:v>
                </c:pt>
                <c:pt idx="165">
                  <c:v>9.806111963517429E-2</c:v>
                </c:pt>
                <c:pt idx="166">
                  <c:v>9.8636663586213147E-2</c:v>
                </c:pt>
                <c:pt idx="167">
                  <c:v>9.9275234241205546E-2</c:v>
                </c:pt>
                <c:pt idx="168">
                  <c:v>9.9996783783334542E-2</c:v>
                </c:pt>
                <c:pt idx="169">
                  <c:v>0.10075319679655421</c:v>
                </c:pt>
                <c:pt idx="170">
                  <c:v>0.10122641863993211</c:v>
                </c:pt>
                <c:pt idx="171">
                  <c:v>0.10172567603867037</c:v>
                </c:pt>
                <c:pt idx="172">
                  <c:v>0.10245025826368881</c:v>
                </c:pt>
                <c:pt idx="173">
                  <c:v>0.10335390396185791</c:v>
                </c:pt>
                <c:pt idx="174">
                  <c:v>0.10417319898664885</c:v>
                </c:pt>
                <c:pt idx="175">
                  <c:v>0.10484346276515348</c:v>
                </c:pt>
                <c:pt idx="176">
                  <c:v>0.10548543557722756</c:v>
                </c:pt>
                <c:pt idx="177">
                  <c:v>0.10618899215454447</c:v>
                </c:pt>
                <c:pt idx="178">
                  <c:v>0.10694361871346197</c:v>
                </c:pt>
                <c:pt idx="179">
                  <c:v>0.10767178213603162</c:v>
                </c:pt>
                <c:pt idx="180">
                  <c:v>0.10843539169231776</c:v>
                </c:pt>
                <c:pt idx="181">
                  <c:v>0.10922419375869108</c:v>
                </c:pt>
                <c:pt idx="182">
                  <c:v>0.11002395865173238</c:v>
                </c:pt>
                <c:pt idx="183">
                  <c:v>0.11085944104978303</c:v>
                </c:pt>
                <c:pt idx="184">
                  <c:v>0.11171197701413486</c:v>
                </c:pt>
                <c:pt idx="185">
                  <c:v>0.11255690461913866</c:v>
                </c:pt>
                <c:pt idx="186">
                  <c:v>0.11336021821369456</c:v>
                </c:pt>
                <c:pt idx="187">
                  <c:v>0.11415945350137352</c:v>
                </c:pt>
                <c:pt idx="188">
                  <c:v>0.11499770350645162</c:v>
                </c:pt>
                <c:pt idx="189">
                  <c:v>0.11588708978536776</c:v>
                </c:pt>
                <c:pt idx="190">
                  <c:v>0.11685596583576856</c:v>
                </c:pt>
                <c:pt idx="191">
                  <c:v>0.11783313871035921</c:v>
                </c:pt>
                <c:pt idx="192">
                  <c:v>0.11870773530961827</c:v>
                </c:pt>
                <c:pt idx="193">
                  <c:v>0.11965688097258036</c:v>
                </c:pt>
                <c:pt idx="194">
                  <c:v>0.12064688161846437</c:v>
                </c:pt>
                <c:pt idx="195">
                  <c:v>0.12161542097508149</c:v>
                </c:pt>
                <c:pt idx="196">
                  <c:v>0.12258451957182069</c:v>
                </c:pt>
                <c:pt idx="197">
                  <c:v>0.12357235113529168</c:v>
                </c:pt>
                <c:pt idx="198">
                  <c:v>0.12461301000762948</c:v>
                </c:pt>
                <c:pt idx="199">
                  <c:v>0.12575864468879663</c:v>
                </c:pt>
                <c:pt idx="200">
                  <c:v>0.12686463448154603</c:v>
                </c:pt>
                <c:pt idx="201">
                  <c:v>0.1279189872343488</c:v>
                </c:pt>
                <c:pt idx="202">
                  <c:v>0.12899725567723752</c:v>
                </c:pt>
                <c:pt idx="203">
                  <c:v>0.13014944859115543</c:v>
                </c:pt>
                <c:pt idx="204">
                  <c:v>0.13130736839133872</c:v>
                </c:pt>
                <c:pt idx="205">
                  <c:v>0.1323915563386153</c:v>
                </c:pt>
                <c:pt idx="206">
                  <c:v>0.13347179479870397</c:v>
                </c:pt>
                <c:pt idx="207">
                  <c:v>0.13460785570645173</c:v>
                </c:pt>
                <c:pt idx="208">
                  <c:v>0.13582258216226875</c:v>
                </c:pt>
                <c:pt idx="209">
                  <c:v>0.1369931436869414</c:v>
                </c:pt>
                <c:pt idx="210">
                  <c:v>0.13814831024331362</c:v>
                </c:pt>
                <c:pt idx="211">
                  <c:v>0.13930834793759597</c:v>
                </c:pt>
                <c:pt idx="212">
                  <c:v>0.14055010163975523</c:v>
                </c:pt>
                <c:pt idx="213">
                  <c:v>0.14175073608931449</c:v>
                </c:pt>
                <c:pt idx="214">
                  <c:v>0.14291120004526922</c:v>
                </c:pt>
                <c:pt idx="215">
                  <c:v>0.14411292056383726</c:v>
                </c:pt>
                <c:pt idx="216">
                  <c:v>0.14527108684209211</c:v>
                </c:pt>
                <c:pt idx="217">
                  <c:v>0.14640322979268836</c:v>
                </c:pt>
                <c:pt idx="218">
                  <c:v>0.14754119540988586</c:v>
                </c:pt>
                <c:pt idx="219">
                  <c:v>0.14870619957834297</c:v>
                </c:pt>
                <c:pt idx="220">
                  <c:v>0.14987718381110696</c:v>
                </c:pt>
                <c:pt idx="221">
                  <c:v>0.15103401435769415</c:v>
                </c:pt>
                <c:pt idx="222">
                  <c:v>0.15219347141972786</c:v>
                </c:pt>
                <c:pt idx="223">
                  <c:v>0.15326903169009207</c:v>
                </c:pt>
                <c:pt idx="224">
                  <c:v>0.15427942270583514</c:v>
                </c:pt>
                <c:pt idx="225">
                  <c:v>0.1553864368366121</c:v>
                </c:pt>
                <c:pt idx="226">
                  <c:v>0.15649157647288547</c:v>
                </c:pt>
                <c:pt idx="227">
                  <c:v>0.1575430064539845</c:v>
                </c:pt>
                <c:pt idx="228">
                  <c:v>0.15854603112657795</c:v>
                </c:pt>
                <c:pt idx="229">
                  <c:v>0.15967424688726023</c:v>
                </c:pt>
                <c:pt idx="230">
                  <c:v>0.16075606936286338</c:v>
                </c:pt>
                <c:pt idx="231">
                  <c:v>0.16162806957582485</c:v>
                </c:pt>
                <c:pt idx="232">
                  <c:v>0.1626189855535255</c:v>
                </c:pt>
                <c:pt idx="233">
                  <c:v>0.16363388798094758</c:v>
                </c:pt>
                <c:pt idx="234">
                  <c:v>0.16459140332864497</c:v>
                </c:pt>
                <c:pt idx="235">
                  <c:v>0.16562186024311543</c:v>
                </c:pt>
                <c:pt idx="236">
                  <c:v>0.16658855530863162</c:v>
                </c:pt>
                <c:pt idx="237">
                  <c:v>0.16742431525085802</c:v>
                </c:pt>
                <c:pt idx="238">
                  <c:v>0.16816139955332829</c:v>
                </c:pt>
                <c:pt idx="239">
                  <c:v>0.16898976595313239</c:v>
                </c:pt>
                <c:pt idx="240">
                  <c:v>0.16990113453118305</c:v>
                </c:pt>
                <c:pt idx="241">
                  <c:v>0.17078878443085607</c:v>
                </c:pt>
                <c:pt idx="242">
                  <c:v>0.1716265505300969</c:v>
                </c:pt>
                <c:pt idx="243">
                  <c:v>0.17244831937602076</c:v>
                </c:pt>
                <c:pt idx="244">
                  <c:v>0.17328747427252603</c:v>
                </c:pt>
                <c:pt idx="245">
                  <c:v>0.17415288499594164</c:v>
                </c:pt>
                <c:pt idx="246">
                  <c:v>0.17495796511957784</c:v>
                </c:pt>
                <c:pt idx="247">
                  <c:v>0.17567775431069918</c:v>
                </c:pt>
                <c:pt idx="248">
                  <c:v>0.17644963459560592</c:v>
                </c:pt>
                <c:pt idx="249">
                  <c:v>0.17722284298197866</c:v>
                </c:pt>
                <c:pt idx="250">
                  <c:v>0.17799223986678173</c:v>
                </c:pt>
                <c:pt idx="251">
                  <c:v>0.1787718692912654</c:v>
                </c:pt>
                <c:pt idx="252">
                  <c:v>0.17953832127895422</c:v>
                </c:pt>
                <c:pt idx="253">
                  <c:v>0.18030654225965537</c:v>
                </c:pt>
                <c:pt idx="254">
                  <c:v>0.18107147968163151</c:v>
                </c:pt>
                <c:pt idx="255">
                  <c:v>0.18174450836001052</c:v>
                </c:pt>
                <c:pt idx="256">
                  <c:v>0.18241050330537742</c:v>
                </c:pt>
                <c:pt idx="257">
                  <c:v>0.18308612150302961</c:v>
                </c:pt>
                <c:pt idx="258">
                  <c:v>0.18366134466370929</c:v>
                </c:pt>
                <c:pt idx="259">
                  <c:v>0.18420273370449305</c:v>
                </c:pt>
                <c:pt idx="260">
                  <c:v>0.18474169813381061</c:v>
                </c:pt>
                <c:pt idx="261">
                  <c:v>0.1853022927549782</c:v>
                </c:pt>
                <c:pt idx="262">
                  <c:v>0.18578363224609107</c:v>
                </c:pt>
                <c:pt idx="263">
                  <c:v>0.18622691812855033</c:v>
                </c:pt>
                <c:pt idx="264">
                  <c:v>0.18677467770018397</c:v>
                </c:pt>
                <c:pt idx="265">
                  <c:v>0.18727458001484512</c:v>
                </c:pt>
                <c:pt idx="266">
                  <c:v>0.18773762094171273</c:v>
                </c:pt>
                <c:pt idx="267">
                  <c:v>0.18821281627897954</c:v>
                </c:pt>
                <c:pt idx="268">
                  <c:v>0.18873412024613315</c:v>
                </c:pt>
                <c:pt idx="269">
                  <c:v>0.18924958027062647</c:v>
                </c:pt>
                <c:pt idx="270">
                  <c:v>0.18971915543106777</c:v>
                </c:pt>
                <c:pt idx="271">
                  <c:v>0.19027352089435665</c:v>
                </c:pt>
                <c:pt idx="272">
                  <c:v>0.19082374061913623</c:v>
                </c:pt>
                <c:pt idx="273">
                  <c:v>0.19132116519713419</c:v>
                </c:pt>
                <c:pt idx="274">
                  <c:v>0.19179950039768415</c:v>
                </c:pt>
                <c:pt idx="275">
                  <c:v>0.19232459564651158</c:v>
                </c:pt>
                <c:pt idx="276">
                  <c:v>0.19287708193254272</c:v>
                </c:pt>
                <c:pt idx="277">
                  <c:v>0.19338967226193801</c:v>
                </c:pt>
                <c:pt idx="278">
                  <c:v>0.19390111009478939</c:v>
                </c:pt>
                <c:pt idx="279">
                  <c:v>0.19439606328398742</c:v>
                </c:pt>
                <c:pt idx="280">
                  <c:v>0.19487731048414028</c:v>
                </c:pt>
                <c:pt idx="281">
                  <c:v>0.19541148616484216</c:v>
                </c:pt>
                <c:pt idx="282">
                  <c:v>0.19592961851484433</c:v>
                </c:pt>
                <c:pt idx="283">
                  <c:v>0.19641894142719885</c:v>
                </c:pt>
                <c:pt idx="284">
                  <c:v>0.19691003537422846</c:v>
                </c:pt>
                <c:pt idx="285">
                  <c:v>0.19746458156137012</c:v>
                </c:pt>
                <c:pt idx="286">
                  <c:v>0.19803624490920832</c:v>
                </c:pt>
                <c:pt idx="287">
                  <c:v>0.19848234025365355</c:v>
                </c:pt>
                <c:pt idx="288">
                  <c:v>0.19898919871399945</c:v>
                </c:pt>
                <c:pt idx="289">
                  <c:v>0.19953954318610964</c:v>
                </c:pt>
                <c:pt idx="290">
                  <c:v>0.20007634423458401</c:v>
                </c:pt>
                <c:pt idx="291">
                  <c:v>0.20058710205042388</c:v>
                </c:pt>
                <c:pt idx="292">
                  <c:v>0.20109522746875397</c:v>
                </c:pt>
                <c:pt idx="293">
                  <c:v>0.20160957773041197</c:v>
                </c:pt>
                <c:pt idx="294">
                  <c:v>0.20209744403844762</c:v>
                </c:pt>
                <c:pt idx="295">
                  <c:v>0.20258358372126592</c:v>
                </c:pt>
                <c:pt idx="296">
                  <c:v>0.20307840853119238</c:v>
                </c:pt>
                <c:pt idx="297">
                  <c:v>0.20361395138191365</c:v>
                </c:pt>
                <c:pt idx="298">
                  <c:v>0.20411712308288676</c:v>
                </c:pt>
                <c:pt idx="299">
                  <c:v>0.20458895449934503</c:v>
                </c:pt>
                <c:pt idx="300">
                  <c:v>0.20506893083486075</c:v>
                </c:pt>
                <c:pt idx="301">
                  <c:v>0.20553378268847078</c:v>
                </c:pt>
                <c:pt idx="302">
                  <c:v>0.20602231505093818</c:v>
                </c:pt>
                <c:pt idx="303">
                  <c:v>0.20653953383030221</c:v>
                </c:pt>
                <c:pt idx="304">
                  <c:v>0.20702726712712705</c:v>
                </c:pt>
                <c:pt idx="305">
                  <c:v>0.20749147354439382</c:v>
                </c:pt>
                <c:pt idx="306">
                  <c:v>0.20796364330594586</c:v>
                </c:pt>
                <c:pt idx="307">
                  <c:v>0.20848419519844227</c:v>
                </c:pt>
                <c:pt idx="308">
                  <c:v>0.20896766095546285</c:v>
                </c:pt>
                <c:pt idx="309">
                  <c:v>0.20941390867136467</c:v>
                </c:pt>
                <c:pt idx="310">
                  <c:v>0.20987574924140281</c:v>
                </c:pt>
                <c:pt idx="311">
                  <c:v>0.21033151041906095</c:v>
                </c:pt>
                <c:pt idx="312">
                  <c:v>0.21080455519156494</c:v>
                </c:pt>
                <c:pt idx="313">
                  <c:v>0.21130797128677595</c:v>
                </c:pt>
                <c:pt idx="314">
                  <c:v>0.21178770274636907</c:v>
                </c:pt>
                <c:pt idx="315">
                  <c:v>0.21229143366552269</c:v>
                </c:pt>
                <c:pt idx="316">
                  <c:v>0.21284293165374271</c:v>
                </c:pt>
                <c:pt idx="317">
                  <c:v>0.21340707801556735</c:v>
                </c:pt>
                <c:pt idx="318">
                  <c:v>0.21396149440950799</c:v>
                </c:pt>
                <c:pt idx="319">
                  <c:v>0.21451416722708014</c:v>
                </c:pt>
                <c:pt idx="320">
                  <c:v>0.21512434391934679</c:v>
                </c:pt>
                <c:pt idx="321">
                  <c:v>0.21575226224113453</c:v>
                </c:pt>
                <c:pt idx="322">
                  <c:v>0.21640146490472245</c:v>
                </c:pt>
                <c:pt idx="323">
                  <c:v>0.21708091491913115</c:v>
                </c:pt>
                <c:pt idx="324">
                  <c:v>0.21776607125885494</c:v>
                </c:pt>
                <c:pt idx="325">
                  <c:v>0.21845072712173333</c:v>
                </c:pt>
                <c:pt idx="326">
                  <c:v>0.2191342115329166</c:v>
                </c:pt>
                <c:pt idx="327">
                  <c:v>0.21983010114406443</c:v>
                </c:pt>
                <c:pt idx="328">
                  <c:v>0.22053276533329746</c:v>
                </c:pt>
                <c:pt idx="329">
                  <c:v>0.22124725276287679</c:v>
                </c:pt>
                <c:pt idx="330">
                  <c:v>0.22201097770401015</c:v>
                </c:pt>
                <c:pt idx="331">
                  <c:v>0.22270465246000448</c:v>
                </c:pt>
                <c:pt idx="332">
                  <c:v>0.22334588368206373</c:v>
                </c:pt>
                <c:pt idx="333">
                  <c:v>0.22406524147165863</c:v>
                </c:pt>
                <c:pt idx="334">
                  <c:v>0.22478514558790255</c:v>
                </c:pt>
                <c:pt idx="335">
                  <c:v>0.22550090737677922</c:v>
                </c:pt>
                <c:pt idx="336">
                  <c:v>0.22621377887624297</c:v>
                </c:pt>
                <c:pt idx="337">
                  <c:v>0.2268978377834894</c:v>
                </c:pt>
                <c:pt idx="338">
                  <c:v>0.22758398886489098</c:v>
                </c:pt>
                <c:pt idx="339">
                  <c:v>0.22826765710630595</c:v>
                </c:pt>
                <c:pt idx="340">
                  <c:v>0.22892633904572232</c:v>
                </c:pt>
                <c:pt idx="341">
                  <c:v>0.22961528692985012</c:v>
                </c:pt>
                <c:pt idx="342">
                  <c:v>0.23033196106974341</c:v>
                </c:pt>
                <c:pt idx="343">
                  <c:v>0.23100219992869608</c:v>
                </c:pt>
                <c:pt idx="344">
                  <c:v>0.23167173816642536</c:v>
                </c:pt>
                <c:pt idx="345">
                  <c:v>0.23237079847497658</c:v>
                </c:pt>
                <c:pt idx="346">
                  <c:v>0.23308407861865701</c:v>
                </c:pt>
                <c:pt idx="347">
                  <c:v>0.23371616461041664</c:v>
                </c:pt>
                <c:pt idx="348">
                  <c:v>0.23436395758214604</c:v>
                </c:pt>
                <c:pt idx="349">
                  <c:v>0.23507496052173624</c:v>
                </c:pt>
                <c:pt idx="350">
                  <c:v>0.23573713063667689</c:v>
                </c:pt>
                <c:pt idx="351">
                  <c:v>0.23637464420223156</c:v>
                </c:pt>
                <c:pt idx="352">
                  <c:v>0.2370328690032362</c:v>
                </c:pt>
                <c:pt idx="353">
                  <c:v>0.23774875237973547</c:v>
                </c:pt>
                <c:pt idx="354">
                  <c:v>0.23842239633945905</c:v>
                </c:pt>
                <c:pt idx="355">
                  <c:v>0.23906089655727888</c:v>
                </c:pt>
                <c:pt idx="356">
                  <c:v>0.23971238847519105</c:v>
                </c:pt>
                <c:pt idx="357">
                  <c:v>0.24038753046928618</c:v>
                </c:pt>
                <c:pt idx="358">
                  <c:v>0.24106284875038039</c:v>
                </c:pt>
                <c:pt idx="359">
                  <c:v>0.24175145053866567</c:v>
                </c:pt>
                <c:pt idx="360">
                  <c:v>0.24240138608339279</c:v>
                </c:pt>
                <c:pt idx="361">
                  <c:v>0.24307125782734618</c:v>
                </c:pt>
                <c:pt idx="362">
                  <c:v>0.2437592706063576</c:v>
                </c:pt>
                <c:pt idx="363">
                  <c:v>0.24435170012040397</c:v>
                </c:pt>
                <c:pt idx="364">
                  <c:v>0.24498476125039481</c:v>
                </c:pt>
                <c:pt idx="365">
                  <c:v>0.24566211913699232</c:v>
                </c:pt>
                <c:pt idx="366">
                  <c:v>0.24630796244391776</c:v>
                </c:pt>
                <c:pt idx="367">
                  <c:v>0.24692029061027174</c:v>
                </c:pt>
                <c:pt idx="368">
                  <c:v>0.24756591525074825</c:v>
                </c:pt>
                <c:pt idx="369">
                  <c:v>0.24823038245778048</c:v>
                </c:pt>
                <c:pt idx="370">
                  <c:v>0.24885629237496762</c:v>
                </c:pt>
                <c:pt idx="371">
                  <c:v>0.24948738530691339</c:v>
                </c:pt>
                <c:pt idx="372">
                  <c:v>0.25011493353581077</c:v>
                </c:pt>
                <c:pt idx="373">
                  <c:v>0.25069810173406054</c:v>
                </c:pt>
                <c:pt idx="374">
                  <c:v>0.25131505172563678</c:v>
                </c:pt>
                <c:pt idx="375">
                  <c:v>0.25196189420107529</c:v>
                </c:pt>
                <c:pt idx="376">
                  <c:v>0.2525701065416226</c:v>
                </c:pt>
                <c:pt idx="377">
                  <c:v>0.25312924701526579</c:v>
                </c:pt>
                <c:pt idx="378">
                  <c:v>0.25369101725745152</c:v>
                </c:pt>
                <c:pt idx="379">
                  <c:v>0.25429397089152367</c:v>
                </c:pt>
                <c:pt idx="380">
                  <c:v>0.25488007227014337</c:v>
                </c:pt>
                <c:pt idx="381">
                  <c:v>0.25544694084031361</c:v>
                </c:pt>
                <c:pt idx="382">
                  <c:v>0.25603036189813499</c:v>
                </c:pt>
                <c:pt idx="383">
                  <c:v>0.25662250872898174</c:v>
                </c:pt>
                <c:pt idx="384">
                  <c:v>0.257198429789602</c:v>
                </c:pt>
                <c:pt idx="385">
                  <c:v>0.25775620635638363</c:v>
                </c:pt>
                <c:pt idx="386">
                  <c:v>0.25829899815239238</c:v>
                </c:pt>
                <c:pt idx="387">
                  <c:v>0.25887708828511941</c:v>
                </c:pt>
                <c:pt idx="388">
                  <c:v>0.25943218135727725</c:v>
                </c:pt>
                <c:pt idx="389">
                  <c:v>0.25992147802105708</c:v>
                </c:pt>
                <c:pt idx="390">
                  <c:v>0.26044032221584051</c:v>
                </c:pt>
                <c:pt idx="391">
                  <c:v>0.26098800553089813</c:v>
                </c:pt>
                <c:pt idx="392">
                  <c:v>0.26154644308614844</c:v>
                </c:pt>
                <c:pt idx="393">
                  <c:v>0.26202515084221734</c:v>
                </c:pt>
                <c:pt idx="394">
                  <c:v>0.26255379362383341</c:v>
                </c:pt>
                <c:pt idx="395">
                  <c:v>0.26312396935798782</c:v>
                </c:pt>
                <c:pt idx="396">
                  <c:v>0.26362261482620214</c:v>
                </c:pt>
                <c:pt idx="397">
                  <c:v>0.26409473987299431</c:v>
                </c:pt>
                <c:pt idx="398">
                  <c:v>0.26457068745404971</c:v>
                </c:pt>
                <c:pt idx="399">
                  <c:v>0.26510771066004102</c:v>
                </c:pt>
                <c:pt idx="400">
                  <c:v>0.26561060308983259</c:v>
                </c:pt>
                <c:pt idx="401">
                  <c:v>0.26608426183195327</c:v>
                </c:pt>
                <c:pt idx="402">
                  <c:v>0.26655244334794842</c:v>
                </c:pt>
                <c:pt idx="403">
                  <c:v>0.26701989599416248</c:v>
                </c:pt>
                <c:pt idx="404">
                  <c:v>0.26751121855583704</c:v>
                </c:pt>
                <c:pt idx="405">
                  <c:v>0.26800787225951289</c:v>
                </c:pt>
                <c:pt idx="406">
                  <c:v>0.2684973102046509</c:v>
                </c:pt>
                <c:pt idx="407">
                  <c:v>0.26896151210082775</c:v>
                </c:pt>
                <c:pt idx="408">
                  <c:v>0.2694074775214037</c:v>
                </c:pt>
                <c:pt idx="409">
                  <c:v>0.2698692857618567</c:v>
                </c:pt>
                <c:pt idx="410">
                  <c:v>0.2703369213504303</c:v>
                </c:pt>
                <c:pt idx="411">
                  <c:v>0.27078632886560156</c:v>
                </c:pt>
                <c:pt idx="412">
                  <c:v>0.27122123333422171</c:v>
                </c:pt>
                <c:pt idx="413">
                  <c:v>0.27166764283664951</c:v>
                </c:pt>
                <c:pt idx="414">
                  <c:v>0.27210657313444697</c:v>
                </c:pt>
                <c:pt idx="415">
                  <c:v>0.2725327676562963</c:v>
                </c:pt>
                <c:pt idx="416">
                  <c:v>0.2729497603970687</c:v>
                </c:pt>
                <c:pt idx="417">
                  <c:v>0.27336518239620328</c:v>
                </c:pt>
                <c:pt idx="418">
                  <c:v>0.27379309874230268</c:v>
                </c:pt>
                <c:pt idx="419">
                  <c:v>0.27421459698154621</c:v>
                </c:pt>
                <c:pt idx="420">
                  <c:v>0.27461864397080654</c:v>
                </c:pt>
                <c:pt idx="421">
                  <c:v>0.27502107256270447</c:v>
                </c:pt>
                <c:pt idx="422">
                  <c:v>0.27540177938215177</c:v>
                </c:pt>
                <c:pt idx="423">
                  <c:v>0.27583437632405566</c:v>
                </c:pt>
                <c:pt idx="424">
                  <c:v>0.27626348455739386</c:v>
                </c:pt>
                <c:pt idx="425">
                  <c:v>0.27666540929031752</c:v>
                </c:pt>
                <c:pt idx="426">
                  <c:v>0.27702993335723308</c:v>
                </c:pt>
                <c:pt idx="427">
                  <c:v>0.27738437324168747</c:v>
                </c:pt>
                <c:pt idx="428">
                  <c:v>0.27776494746193464</c:v>
                </c:pt>
                <c:pt idx="429">
                  <c:v>0.27816190134771518</c:v>
                </c:pt>
                <c:pt idx="430">
                  <c:v>0.27852839015151193</c:v>
                </c:pt>
                <c:pt idx="431">
                  <c:v>0.27885665396055814</c:v>
                </c:pt>
                <c:pt idx="432">
                  <c:v>0.27919870225826321</c:v>
                </c:pt>
                <c:pt idx="433">
                  <c:v>0.27956254884039716</c:v>
                </c:pt>
                <c:pt idx="434">
                  <c:v>0.27989835431563181</c:v>
                </c:pt>
                <c:pt idx="435">
                  <c:v>0.28022523196803134</c:v>
                </c:pt>
                <c:pt idx="436">
                  <c:v>0.28057027709196758</c:v>
                </c:pt>
                <c:pt idx="437">
                  <c:v>0.28093605638538932</c:v>
                </c:pt>
                <c:pt idx="438">
                  <c:v>0.2813114693809371</c:v>
                </c:pt>
                <c:pt idx="439">
                  <c:v>0.28167631227182999</c:v>
                </c:pt>
                <c:pt idx="440">
                  <c:v>0.28198953842024194</c:v>
                </c:pt>
                <c:pt idx="441">
                  <c:v>0.28229937140802913</c:v>
                </c:pt>
                <c:pt idx="442">
                  <c:v>0.28260579274069214</c:v>
                </c:pt>
                <c:pt idx="443">
                  <c:v>0.28294637567640951</c:v>
                </c:pt>
                <c:pt idx="444">
                  <c:v>0.28328781106992057</c:v>
                </c:pt>
                <c:pt idx="445">
                  <c:v>0.28360669957392792</c:v>
                </c:pt>
                <c:pt idx="446">
                  <c:v>0.28390432535520516</c:v>
                </c:pt>
                <c:pt idx="447">
                  <c:v>0.28421197508448232</c:v>
                </c:pt>
                <c:pt idx="448">
                  <c:v>0.28450491591648847</c:v>
                </c:pt>
                <c:pt idx="449">
                  <c:v>0.28473693347945184</c:v>
                </c:pt>
                <c:pt idx="450">
                  <c:v>0.28502250895861442</c:v>
                </c:pt>
                <c:pt idx="451">
                  <c:v>0.2853329104709203</c:v>
                </c:pt>
                <c:pt idx="452">
                  <c:v>0.28564616959233596</c:v>
                </c:pt>
                <c:pt idx="453">
                  <c:v>0.28592771187223792</c:v>
                </c:pt>
                <c:pt idx="454">
                  <c:v>0.28620260685302878</c:v>
                </c:pt>
                <c:pt idx="455">
                  <c:v>0.28646822845520781</c:v>
                </c:pt>
                <c:pt idx="456">
                  <c:v>0.28673483953073459</c:v>
                </c:pt>
                <c:pt idx="457">
                  <c:v>0.28704200989048517</c:v>
                </c:pt>
                <c:pt idx="458">
                  <c:v>0.28731079287267236</c:v>
                </c:pt>
                <c:pt idx="459">
                  <c:v>0.28756109711293182</c:v>
                </c:pt>
                <c:pt idx="460">
                  <c:v>0.28787049659234604</c:v>
                </c:pt>
                <c:pt idx="461">
                  <c:v>0.28812188572863889</c:v>
                </c:pt>
                <c:pt idx="462">
                  <c:v>0.28837250450564039</c:v>
                </c:pt>
                <c:pt idx="463">
                  <c:v>0.28863513531228419</c:v>
                </c:pt>
                <c:pt idx="464">
                  <c:v>0.28889397269251954</c:v>
                </c:pt>
                <c:pt idx="465">
                  <c:v>0.28915276361142389</c:v>
                </c:pt>
                <c:pt idx="466">
                  <c:v>0.28940101525043666</c:v>
                </c:pt>
                <c:pt idx="467">
                  <c:v>0.28965903778792801</c:v>
                </c:pt>
                <c:pt idx="468">
                  <c:v>0.28989852651841691</c:v>
                </c:pt>
                <c:pt idx="469">
                  <c:v>0.29012739211263755</c:v>
                </c:pt>
                <c:pt idx="470">
                  <c:v>0.29034413955455857</c:v>
                </c:pt>
                <c:pt idx="471">
                  <c:v>0.29056723041364713</c:v>
                </c:pt>
                <c:pt idx="472">
                  <c:v>0.29081243453849082</c:v>
                </c:pt>
                <c:pt idx="473">
                  <c:v>0.29105036938387746</c:v>
                </c:pt>
                <c:pt idx="474">
                  <c:v>0.29128022910242612</c:v>
                </c:pt>
                <c:pt idx="475">
                  <c:v>0.29153118700875558</c:v>
                </c:pt>
                <c:pt idx="476">
                  <c:v>0.29176141336067257</c:v>
                </c:pt>
                <c:pt idx="477">
                  <c:v>0.29195296518354563</c:v>
                </c:pt>
                <c:pt idx="478">
                  <c:v>0.29219436966962814</c:v>
                </c:pt>
                <c:pt idx="479">
                  <c:v>0.2924596404674516</c:v>
                </c:pt>
                <c:pt idx="480">
                  <c:v>0.2927136693679821</c:v>
                </c:pt>
                <c:pt idx="481">
                  <c:v>0.29292662291357302</c:v>
                </c:pt>
                <c:pt idx="482">
                  <c:v>0.29310570058959701</c:v>
                </c:pt>
                <c:pt idx="483">
                  <c:v>0.29330590425864989</c:v>
                </c:pt>
                <c:pt idx="484">
                  <c:v>0.29354544624499407</c:v>
                </c:pt>
                <c:pt idx="485">
                  <c:v>0.29378539366645945</c:v>
                </c:pt>
                <c:pt idx="486">
                  <c:v>0.2940106203663384</c:v>
                </c:pt>
                <c:pt idx="487">
                  <c:v>0.29422587617885149</c:v>
                </c:pt>
                <c:pt idx="488">
                  <c:v>0.29441188682461905</c:v>
                </c:pt>
                <c:pt idx="489">
                  <c:v>0.29462534002131452</c:v>
                </c:pt>
                <c:pt idx="490">
                  <c:v>0.29488167030778611</c:v>
                </c:pt>
                <c:pt idx="491">
                  <c:v>0.29504550387741157</c:v>
                </c:pt>
                <c:pt idx="492">
                  <c:v>0.29520778379955398</c:v>
                </c:pt>
                <c:pt idx="493">
                  <c:v>0.29540228545006936</c:v>
                </c:pt>
                <c:pt idx="494">
                  <c:v>0.29559653236197775</c:v>
                </c:pt>
                <c:pt idx="495">
                  <c:v>0.2957857311480907</c:v>
                </c:pt>
                <c:pt idx="496">
                  <c:v>0.29600958775851732</c:v>
                </c:pt>
                <c:pt idx="497">
                  <c:v>0.29627958105744034</c:v>
                </c:pt>
                <c:pt idx="498">
                  <c:v>0.29650269320647399</c:v>
                </c:pt>
                <c:pt idx="499">
                  <c:v>0.2967151458837714</c:v>
                </c:pt>
                <c:pt idx="500">
                  <c:v>0.29688584178710425</c:v>
                </c:pt>
                <c:pt idx="501">
                  <c:v>0.29706558600795174</c:v>
                </c:pt>
                <c:pt idx="502">
                  <c:v>0.29725550409444418</c:v>
                </c:pt>
                <c:pt idx="503">
                  <c:v>0.29744915820628798</c:v>
                </c:pt>
                <c:pt idx="504">
                  <c:v>0.29768193886474165</c:v>
                </c:pt>
                <c:pt idx="505">
                  <c:v>0.29789478363072103</c:v>
                </c:pt>
                <c:pt idx="506">
                  <c:v>0.29811536890308193</c:v>
                </c:pt>
                <c:pt idx="507">
                  <c:v>0.2983306276326137</c:v>
                </c:pt>
                <c:pt idx="508">
                  <c:v>0.29856819691961589</c:v>
                </c:pt>
                <c:pt idx="509">
                  <c:v>0.29876954039455611</c:v>
                </c:pt>
                <c:pt idx="510">
                  <c:v>0.29892993655866351</c:v>
                </c:pt>
                <c:pt idx="511">
                  <c:v>0.29910031297579254</c:v>
                </c:pt>
                <c:pt idx="512">
                  <c:v>0.29926994848451088</c:v>
                </c:pt>
                <c:pt idx="513">
                  <c:v>0.29950096681596222</c:v>
                </c:pt>
                <c:pt idx="514">
                  <c:v>0.29975248575829655</c:v>
                </c:pt>
                <c:pt idx="515">
                  <c:v>0.29993508017953502</c:v>
                </c:pt>
                <c:pt idx="516">
                  <c:v>0.30013202415314427</c:v>
                </c:pt>
                <c:pt idx="517">
                  <c:v>0.30034047195837482</c:v>
                </c:pt>
                <c:pt idx="518">
                  <c:v>0.30053150393694361</c:v>
                </c:pt>
                <c:pt idx="519">
                  <c:v>0.30075514893101563</c:v>
                </c:pt>
                <c:pt idx="520">
                  <c:v>0.30096638610080922</c:v>
                </c:pt>
                <c:pt idx="521">
                  <c:v>0.30117535929177802</c:v>
                </c:pt>
                <c:pt idx="522">
                  <c:v>0.30141849399932263</c:v>
                </c:pt>
                <c:pt idx="523">
                  <c:v>0.30160554877167672</c:v>
                </c:pt>
                <c:pt idx="524">
                  <c:v>0.30185167532352924</c:v>
                </c:pt>
                <c:pt idx="525">
                  <c:v>0.30210545564187868</c:v>
                </c:pt>
                <c:pt idx="526">
                  <c:v>0.30228272593594951</c:v>
                </c:pt>
                <c:pt idx="527">
                  <c:v>0.30248324599521098</c:v>
                </c:pt>
                <c:pt idx="528">
                  <c:v>0.30269625730543925</c:v>
                </c:pt>
                <c:pt idx="529">
                  <c:v>0.30286481158987599</c:v>
                </c:pt>
                <c:pt idx="530">
                  <c:v>0.30308290703060409</c:v>
                </c:pt>
                <c:pt idx="531">
                  <c:v>0.3033000503588445</c:v>
                </c:pt>
                <c:pt idx="532">
                  <c:v>0.30349308697406979</c:v>
                </c:pt>
                <c:pt idx="533">
                  <c:v>0.30373184853632601</c:v>
                </c:pt>
                <c:pt idx="534">
                  <c:v>0.30398455930307067</c:v>
                </c:pt>
                <c:pt idx="535">
                  <c:v>0.30417958647498416</c:v>
                </c:pt>
                <c:pt idx="536">
                  <c:v>0.30439711628222366</c:v>
                </c:pt>
                <c:pt idx="537">
                  <c:v>0.30459749573326034</c:v>
                </c:pt>
                <c:pt idx="538">
                  <c:v>0.30477880106272709</c:v>
                </c:pt>
                <c:pt idx="539">
                  <c:v>0.30500632596267535</c:v>
                </c:pt>
                <c:pt idx="540">
                  <c:v>0.30524552936925287</c:v>
                </c:pt>
                <c:pt idx="541">
                  <c:v>0.3054859040323491</c:v>
                </c:pt>
                <c:pt idx="542">
                  <c:v>0.30571497099751788</c:v>
                </c:pt>
                <c:pt idx="543">
                  <c:v>0.30595773865059872</c:v>
                </c:pt>
                <c:pt idx="544">
                  <c:v>0.30619063466565272</c:v>
                </c:pt>
                <c:pt idx="545">
                  <c:v>0.3064068065199726</c:v>
                </c:pt>
                <c:pt idx="546">
                  <c:v>0.30665557258124071</c:v>
                </c:pt>
                <c:pt idx="547">
                  <c:v>0.30688729517414304</c:v>
                </c:pt>
                <c:pt idx="548">
                  <c:v>0.30711856584727942</c:v>
                </c:pt>
                <c:pt idx="549">
                  <c:v>0.30735752798451749</c:v>
                </c:pt>
                <c:pt idx="550">
                  <c:v>0.30759846529721813</c:v>
                </c:pt>
                <c:pt idx="551">
                  <c:v>0.3078074697890924</c:v>
                </c:pt>
                <c:pt idx="552">
                  <c:v>0.30806108661370096</c:v>
                </c:pt>
                <c:pt idx="553">
                  <c:v>0.30832521224249554</c:v>
                </c:pt>
                <c:pt idx="554">
                  <c:v>0.30853896265033515</c:v>
                </c:pt>
                <c:pt idx="555">
                  <c:v>0.30877435712976942</c:v>
                </c:pt>
                <c:pt idx="556">
                  <c:v>0.30905477631994777</c:v>
                </c:pt>
                <c:pt idx="557">
                  <c:v>0.30925738724713375</c:v>
                </c:pt>
                <c:pt idx="558">
                  <c:v>0.30946913978633944</c:v>
                </c:pt>
                <c:pt idx="559">
                  <c:v>0.30973562545950079</c:v>
                </c:pt>
                <c:pt idx="560">
                  <c:v>0.30996208109821866</c:v>
                </c:pt>
                <c:pt idx="561">
                  <c:v>0.31023078199081738</c:v>
                </c:pt>
                <c:pt idx="562">
                  <c:v>0.31055123946890612</c:v>
                </c:pt>
                <c:pt idx="563">
                  <c:v>0.31078137102622877</c:v>
                </c:pt>
                <c:pt idx="564">
                  <c:v>0.31094723238772631</c:v>
                </c:pt>
                <c:pt idx="565">
                  <c:v>0.31117847154593387</c:v>
                </c:pt>
                <c:pt idx="566">
                  <c:v>0.31144463920753812</c:v>
                </c:pt>
                <c:pt idx="567">
                  <c:v>0.3116359358126482</c:v>
                </c:pt>
                <c:pt idx="568">
                  <c:v>0.31191605557847613</c:v>
                </c:pt>
                <c:pt idx="569">
                  <c:v>0.31223911419755662</c:v>
                </c:pt>
                <c:pt idx="570">
                  <c:v>0.31253374035166254</c:v>
                </c:pt>
                <c:pt idx="571">
                  <c:v>0.31274132364099455</c:v>
                </c:pt>
                <c:pt idx="572">
                  <c:v>0.31299971784005798</c:v>
                </c:pt>
                <c:pt idx="573">
                  <c:v>0.31331596975980031</c:v>
                </c:pt>
                <c:pt idx="574">
                  <c:v>0.31349135219977481</c:v>
                </c:pt>
                <c:pt idx="575">
                  <c:v>0.3137628418793505</c:v>
                </c:pt>
                <c:pt idx="576">
                  <c:v>0.31400723483432602</c:v>
                </c:pt>
                <c:pt idx="577">
                  <c:v>0.31421197665177708</c:v>
                </c:pt>
                <c:pt idx="578">
                  <c:v>0.31445538249407751</c:v>
                </c:pt>
                <c:pt idx="579">
                  <c:v>0.31472178789730382</c:v>
                </c:pt>
                <c:pt idx="580">
                  <c:v>0.31502587767511187</c:v>
                </c:pt>
                <c:pt idx="581">
                  <c:v>0.31525133434147273</c:v>
                </c:pt>
                <c:pt idx="582">
                  <c:v>0.3155182039739623</c:v>
                </c:pt>
                <c:pt idx="583">
                  <c:v>0.3157881333969868</c:v>
                </c:pt>
                <c:pt idx="584">
                  <c:v>0.31603976978027432</c:v>
                </c:pt>
                <c:pt idx="585">
                  <c:v>0.31636592227010779</c:v>
                </c:pt>
                <c:pt idx="586">
                  <c:v>0.31659118505837969</c:v>
                </c:pt>
                <c:pt idx="587">
                  <c:v>0.31677018327256351</c:v>
                </c:pt>
                <c:pt idx="588">
                  <c:v>0.31700474719948224</c:v>
                </c:pt>
                <c:pt idx="589">
                  <c:v>0.31731206647830401</c:v>
                </c:pt>
                <c:pt idx="590">
                  <c:v>0.31753908333818548</c:v>
                </c:pt>
                <c:pt idx="591">
                  <c:v>0.31771290125324164</c:v>
                </c:pt>
                <c:pt idx="592">
                  <c:v>0.31797726003542404</c:v>
                </c:pt>
                <c:pt idx="593">
                  <c:v>0.31830324310031294</c:v>
                </c:pt>
                <c:pt idx="594">
                  <c:v>0.31862320048965614</c:v>
                </c:pt>
                <c:pt idx="595">
                  <c:v>0.31880675806582959</c:v>
                </c:pt>
                <c:pt idx="596">
                  <c:v>0.31908145024988194</c:v>
                </c:pt>
                <c:pt idx="597">
                  <c:v>0.31932010828877377</c:v>
                </c:pt>
                <c:pt idx="598">
                  <c:v>0.31958460635127545</c:v>
                </c:pt>
                <c:pt idx="599">
                  <c:v>0.31982840097258508</c:v>
                </c:pt>
                <c:pt idx="600">
                  <c:v>0.31992675969578316</c:v>
                </c:pt>
                <c:pt idx="601">
                  <c:v>0.32018292245568292</c:v>
                </c:pt>
                <c:pt idx="602">
                  <c:v>0.32058722165148185</c:v>
                </c:pt>
                <c:pt idx="603">
                  <c:v>0.32086073400292908</c:v>
                </c:pt>
                <c:pt idx="604">
                  <c:v>0.32102021852994361</c:v>
                </c:pt>
                <c:pt idx="605">
                  <c:v>0.3211930535442607</c:v>
                </c:pt>
                <c:pt idx="606">
                  <c:v>0.32149508472476135</c:v>
                </c:pt>
                <c:pt idx="607">
                  <c:v>0.32172016956363569</c:v>
                </c:pt>
                <c:pt idx="608">
                  <c:v>0.32195968080234405</c:v>
                </c:pt>
                <c:pt idx="609">
                  <c:v>0.32219038232299185</c:v>
                </c:pt>
                <c:pt idx="610">
                  <c:v>0.3223613516753851</c:v>
                </c:pt>
                <c:pt idx="611">
                  <c:v>0.32262749166848448</c:v>
                </c:pt>
                <c:pt idx="612">
                  <c:v>0.32290654717760309</c:v>
                </c:pt>
                <c:pt idx="613">
                  <c:v>0.323171925478344</c:v>
                </c:pt>
                <c:pt idx="614">
                  <c:v>0.32347562641397837</c:v>
                </c:pt>
                <c:pt idx="615">
                  <c:v>0.32366120412068544</c:v>
                </c:pt>
                <c:pt idx="616">
                  <c:v>0.32378762124261273</c:v>
                </c:pt>
                <c:pt idx="617">
                  <c:v>0.32412837405230127</c:v>
                </c:pt>
                <c:pt idx="618">
                  <c:v>0.32448169106057489</c:v>
                </c:pt>
                <c:pt idx="619">
                  <c:v>0.32471701442894757</c:v>
                </c:pt>
                <c:pt idx="620">
                  <c:v>0.32494696249006733</c:v>
                </c:pt>
                <c:pt idx="621">
                  <c:v>0.32531359021272549</c:v>
                </c:pt>
                <c:pt idx="622">
                  <c:v>0.32565310375134721</c:v>
                </c:pt>
                <c:pt idx="623">
                  <c:v>0.32591213267961777</c:v>
                </c:pt>
                <c:pt idx="624">
                  <c:v>0.32613001668870129</c:v>
                </c:pt>
                <c:pt idx="625">
                  <c:v>0.32636347712249569</c:v>
                </c:pt>
                <c:pt idx="626">
                  <c:v>0.32664304735198729</c:v>
                </c:pt>
                <c:pt idx="627">
                  <c:v>0.32698727863079829</c:v>
                </c:pt>
                <c:pt idx="628">
                  <c:v>0.32726515037562082</c:v>
                </c:pt>
                <c:pt idx="629">
                  <c:v>0.32759641133506207</c:v>
                </c:pt>
                <c:pt idx="630">
                  <c:v>0.32792693765808151</c:v>
                </c:pt>
                <c:pt idx="631">
                  <c:v>0.32820534862176459</c:v>
                </c:pt>
                <c:pt idx="632">
                  <c:v>0.32847104956355788</c:v>
                </c:pt>
                <c:pt idx="633">
                  <c:v>0.32874509172571065</c:v>
                </c:pt>
                <c:pt idx="634">
                  <c:v>0.32902936290606072</c:v>
                </c:pt>
                <c:pt idx="635">
                  <c:v>0.32932021068510492</c:v>
                </c:pt>
                <c:pt idx="636">
                  <c:v>0.32938688881111616</c:v>
                </c:pt>
                <c:pt idx="637">
                  <c:v>0.32959079550757536</c:v>
                </c:pt>
                <c:pt idx="638">
                  <c:v>0.32992893877694657</c:v>
                </c:pt>
                <c:pt idx="639">
                  <c:v>0.33016144059162661</c:v>
                </c:pt>
                <c:pt idx="640">
                  <c:v>0.33043658227040734</c:v>
                </c:pt>
                <c:pt idx="641">
                  <c:v>0.3307001537887404</c:v>
                </c:pt>
                <c:pt idx="642">
                  <c:v>0.33098535423795522</c:v>
                </c:pt>
                <c:pt idx="643">
                  <c:v>0.33131113114308797</c:v>
                </c:pt>
                <c:pt idx="644">
                  <c:v>0.33150410998445978</c:v>
                </c:pt>
                <c:pt idx="645">
                  <c:v>0.3317054190539579</c:v>
                </c:pt>
                <c:pt idx="646">
                  <c:v>0.33199567821016385</c:v>
                </c:pt>
                <c:pt idx="647">
                  <c:v>0.33215972352746098</c:v>
                </c:pt>
                <c:pt idx="648">
                  <c:v>0.33240689343117291</c:v>
                </c:pt>
                <c:pt idx="649">
                  <c:v>0.33268460901753355</c:v>
                </c:pt>
                <c:pt idx="650">
                  <c:v>0.33279666360334609</c:v>
                </c:pt>
                <c:pt idx="651">
                  <c:v>0.33282279506157164</c:v>
                </c:pt>
                <c:pt idx="652">
                  <c:v>0.33302201399681425</c:v>
                </c:pt>
                <c:pt idx="653">
                  <c:v>0.33328781452355394</c:v>
                </c:pt>
                <c:pt idx="654">
                  <c:v>0.33360798692120719</c:v>
                </c:pt>
                <c:pt idx="655">
                  <c:v>0.33386515260752231</c:v>
                </c:pt>
                <c:pt idx="656">
                  <c:v>0.33409379335112943</c:v>
                </c:pt>
                <c:pt idx="657">
                  <c:v>0.33444605132784838</c:v>
                </c:pt>
                <c:pt idx="658">
                  <c:v>0.33464004074409842</c:v>
                </c:pt>
                <c:pt idx="659">
                  <c:v>0.33476352175068502</c:v>
                </c:pt>
                <c:pt idx="660">
                  <c:v>0.33506182937014506</c:v>
                </c:pt>
                <c:pt idx="661">
                  <c:v>0.33524214818057407</c:v>
                </c:pt>
                <c:pt idx="662">
                  <c:v>0.33524600858265191</c:v>
                </c:pt>
                <c:pt idx="663">
                  <c:v>0.33546325289046397</c:v>
                </c:pt>
                <c:pt idx="664">
                  <c:v>0.33572955848376002</c:v>
                </c:pt>
                <c:pt idx="665">
                  <c:v>0.33600550422999359</c:v>
                </c:pt>
                <c:pt idx="666">
                  <c:v>0.33624269911040505</c:v>
                </c:pt>
                <c:pt idx="667">
                  <c:v>0.33655507994114392</c:v>
                </c:pt>
                <c:pt idx="668">
                  <c:v>0.33684846752366909</c:v>
                </c:pt>
                <c:pt idx="669">
                  <c:v>0.33702338205879134</c:v>
                </c:pt>
                <c:pt idx="670">
                  <c:v>0.3372537689992588</c:v>
                </c:pt>
                <c:pt idx="671">
                  <c:v>0.33758603489851269</c:v>
                </c:pt>
                <c:pt idx="672">
                  <c:v>0.33800066324781936</c:v>
                </c:pt>
                <c:pt idx="673">
                  <c:v>0.33828675491121446</c:v>
                </c:pt>
                <c:pt idx="674">
                  <c:v>0.33850333877950645</c:v>
                </c:pt>
                <c:pt idx="675">
                  <c:v>0.33869561420567229</c:v>
                </c:pt>
                <c:pt idx="676">
                  <c:v>0.3388922065217006</c:v>
                </c:pt>
                <c:pt idx="677">
                  <c:v>0.33918528300941703</c:v>
                </c:pt>
                <c:pt idx="678">
                  <c:v>0.33944863718747403</c:v>
                </c:pt>
                <c:pt idx="679">
                  <c:v>0.33966799926892316</c:v>
                </c:pt>
                <c:pt idx="680">
                  <c:v>0.3398647617392711</c:v>
                </c:pt>
                <c:pt idx="681">
                  <c:v>0.34009470739898168</c:v>
                </c:pt>
                <c:pt idx="682">
                  <c:v>0.3402813009131162</c:v>
                </c:pt>
                <c:pt idx="683">
                  <c:v>0.34044218713963642</c:v>
                </c:pt>
                <c:pt idx="684">
                  <c:v>0.34064380266577504</c:v>
                </c:pt>
                <c:pt idx="685">
                  <c:v>0.34087978648902162</c:v>
                </c:pt>
                <c:pt idx="686">
                  <c:v>0.34114298686962224</c:v>
                </c:pt>
                <c:pt idx="687">
                  <c:v>0.34144077081419438</c:v>
                </c:pt>
                <c:pt idx="688">
                  <c:v>0.34173949951081894</c:v>
                </c:pt>
                <c:pt idx="689">
                  <c:v>0.34202108723977309</c:v>
                </c:pt>
                <c:pt idx="690">
                  <c:v>0.34225746353994596</c:v>
                </c:pt>
                <c:pt idx="691">
                  <c:v>0.34248328193183059</c:v>
                </c:pt>
                <c:pt idx="692">
                  <c:v>0.34276056425703016</c:v>
                </c:pt>
                <c:pt idx="693">
                  <c:v>0.34308491230412425</c:v>
                </c:pt>
                <c:pt idx="694">
                  <c:v>0.34337940308923232</c:v>
                </c:pt>
                <c:pt idx="695">
                  <c:v>0.34359483910350669</c:v>
                </c:pt>
                <c:pt idx="696">
                  <c:v>0.3438001459217534</c:v>
                </c:pt>
                <c:pt idx="697">
                  <c:v>0.34395201667506764</c:v>
                </c:pt>
                <c:pt idx="698">
                  <c:v>0.34411800962956884</c:v>
                </c:pt>
                <c:pt idx="699">
                  <c:v>0.34436326751578533</c:v>
                </c:pt>
                <c:pt idx="700">
                  <c:v>0.34462633795267111</c:v>
                </c:pt>
                <c:pt idx="701">
                  <c:v>0.3448576062061694</c:v>
                </c:pt>
                <c:pt idx="702">
                  <c:v>0.34510795355185936</c:v>
                </c:pt>
                <c:pt idx="703">
                  <c:v>0.34533161061810241</c:v>
                </c:pt>
                <c:pt idx="704">
                  <c:v>0.34553481602268565</c:v>
                </c:pt>
                <c:pt idx="705">
                  <c:v>0.34574368803882427</c:v>
                </c:pt>
                <c:pt idx="706">
                  <c:v>0.34596303746746049</c:v>
                </c:pt>
                <c:pt idx="707">
                  <c:v>0.34614284141631241</c:v>
                </c:pt>
                <c:pt idx="708">
                  <c:v>0.34632449045504438</c:v>
                </c:pt>
                <c:pt idx="709">
                  <c:v>0.34655831356728312</c:v>
                </c:pt>
                <c:pt idx="710">
                  <c:v>0.34678933570782638</c:v>
                </c:pt>
                <c:pt idx="711">
                  <c:v>0.347036023080944</c:v>
                </c:pt>
                <c:pt idx="712">
                  <c:v>0.34730429402742963</c:v>
                </c:pt>
                <c:pt idx="713">
                  <c:v>0.347471870762395</c:v>
                </c:pt>
                <c:pt idx="714">
                  <c:v>0.34762368441501684</c:v>
                </c:pt>
                <c:pt idx="715">
                  <c:v>0.34783171094545901</c:v>
                </c:pt>
                <c:pt idx="716">
                  <c:v>0.34800364551761903</c:v>
                </c:pt>
                <c:pt idx="717">
                  <c:v>0.34819450536151431</c:v>
                </c:pt>
                <c:pt idx="718">
                  <c:v>0.34841288626504979</c:v>
                </c:pt>
                <c:pt idx="719">
                  <c:v>0.34861931831116189</c:v>
                </c:pt>
                <c:pt idx="720">
                  <c:v>0.34885187908976417</c:v>
                </c:pt>
                <c:pt idx="721">
                  <c:v>0.34905317676616732</c:v>
                </c:pt>
                <c:pt idx="722">
                  <c:v>0.34924801142868195</c:v>
                </c:pt>
                <c:pt idx="723">
                  <c:v>0.34947045724731657</c:v>
                </c:pt>
                <c:pt idx="724">
                  <c:v>0.34967009379151631</c:v>
                </c:pt>
                <c:pt idx="725">
                  <c:v>0.34983234969438676</c:v>
                </c:pt>
                <c:pt idx="726">
                  <c:v>0.35005872899998841</c:v>
                </c:pt>
                <c:pt idx="727">
                  <c:v>0.35032177600459785</c:v>
                </c:pt>
                <c:pt idx="728">
                  <c:v>0.35057782824941186</c:v>
                </c:pt>
                <c:pt idx="729">
                  <c:v>0.35080036047335578</c:v>
                </c:pt>
                <c:pt idx="730">
                  <c:v>0.35102827644619938</c:v>
                </c:pt>
                <c:pt idx="731">
                  <c:v>0.35124897397675126</c:v>
                </c:pt>
                <c:pt idx="732">
                  <c:v>0.35146349957548367</c:v>
                </c:pt>
                <c:pt idx="733">
                  <c:v>0.35167317452968411</c:v>
                </c:pt>
                <c:pt idx="734">
                  <c:v>0.35190603014488081</c:v>
                </c:pt>
                <c:pt idx="735">
                  <c:v>0.35217509821785792</c:v>
                </c:pt>
                <c:pt idx="736">
                  <c:v>0.35240360859801872</c:v>
                </c:pt>
                <c:pt idx="737">
                  <c:v>0.35261988190202181</c:v>
                </c:pt>
                <c:pt idx="738">
                  <c:v>0.35290702748268554</c:v>
                </c:pt>
                <c:pt idx="739">
                  <c:v>0.35317527582368252</c:v>
                </c:pt>
                <c:pt idx="740">
                  <c:v>0.35340847819945281</c:v>
                </c:pt>
                <c:pt idx="741">
                  <c:v>0.35369246086087908</c:v>
                </c:pt>
                <c:pt idx="742">
                  <c:v>0.35399113484196015</c:v>
                </c:pt>
                <c:pt idx="743">
                  <c:v>0.35424074463562222</c:v>
                </c:pt>
                <c:pt idx="744">
                  <c:v>0.35448274665912627</c:v>
                </c:pt>
                <c:pt idx="745">
                  <c:v>0.35476615156898084</c:v>
                </c:pt>
                <c:pt idx="746">
                  <c:v>0.35503542301290808</c:v>
                </c:pt>
                <c:pt idx="747">
                  <c:v>0.35529855034812896</c:v>
                </c:pt>
                <c:pt idx="748">
                  <c:v>0.35556796549531744</c:v>
                </c:pt>
                <c:pt idx="749">
                  <c:v>0.35586483874975183</c:v>
                </c:pt>
                <c:pt idx="750">
                  <c:v>0.35614911109443859</c:v>
                </c:pt>
                <c:pt idx="751">
                  <c:v>0.3563637011888392</c:v>
                </c:pt>
                <c:pt idx="752">
                  <c:v>0.35658150957629653</c:v>
                </c:pt>
                <c:pt idx="753">
                  <c:v>0.35686633249929539</c:v>
                </c:pt>
                <c:pt idx="754">
                  <c:v>0.35716974657464284</c:v>
                </c:pt>
                <c:pt idx="755">
                  <c:v>0.35745104589792231</c:v>
                </c:pt>
                <c:pt idx="756">
                  <c:v>0.35772086468144321</c:v>
                </c:pt>
                <c:pt idx="757">
                  <c:v>0.35797588253391127</c:v>
                </c:pt>
                <c:pt idx="758">
                  <c:v>0.35824477826722295</c:v>
                </c:pt>
                <c:pt idx="759">
                  <c:v>0.35850115709873071</c:v>
                </c:pt>
                <c:pt idx="760">
                  <c:v>0.35876413655970518</c:v>
                </c:pt>
                <c:pt idx="761">
                  <c:v>0.35902564477912996</c:v>
                </c:pt>
                <c:pt idx="762">
                  <c:v>0.35928773254344004</c:v>
                </c:pt>
                <c:pt idx="763">
                  <c:v>0.3594879697777642</c:v>
                </c:pt>
                <c:pt idx="764">
                  <c:v>0.35971246627710035</c:v>
                </c:pt>
                <c:pt idx="765">
                  <c:v>0.35997211064834239</c:v>
                </c:pt>
                <c:pt idx="766">
                  <c:v>0.36016360063138109</c:v>
                </c:pt>
                <c:pt idx="767">
                  <c:v>0.360361204635536</c:v>
                </c:pt>
                <c:pt idx="768">
                  <c:v>0.36057089307449725</c:v>
                </c:pt>
                <c:pt idx="769">
                  <c:v>0.36077487511796291</c:v>
                </c:pt>
                <c:pt idx="770">
                  <c:v>0.36100773217026605</c:v>
                </c:pt>
                <c:pt idx="771">
                  <c:v>0.36122876165706547</c:v>
                </c:pt>
                <c:pt idx="772">
                  <c:v>0.36144942258903878</c:v>
                </c:pt>
                <c:pt idx="773">
                  <c:v>0.36163908168438769</c:v>
                </c:pt>
                <c:pt idx="774">
                  <c:v>0.36178940975492835</c:v>
                </c:pt>
                <c:pt idx="775">
                  <c:v>0.36196297789583937</c:v>
                </c:pt>
                <c:pt idx="776">
                  <c:v>0.36212585447628376</c:v>
                </c:pt>
                <c:pt idx="777">
                  <c:v>0.36232048452948845</c:v>
                </c:pt>
                <c:pt idx="778">
                  <c:v>0.36252332305858931</c:v>
                </c:pt>
                <c:pt idx="779">
                  <c:v>0.36271282012539063</c:v>
                </c:pt>
                <c:pt idx="780">
                  <c:v>0.3628654089233076</c:v>
                </c:pt>
                <c:pt idx="781">
                  <c:v>0.36302186251873741</c:v>
                </c:pt>
                <c:pt idx="782">
                  <c:v>0.36318520388290249</c:v>
                </c:pt>
                <c:pt idx="783">
                  <c:v>0.36336519087077129</c:v>
                </c:pt>
                <c:pt idx="784">
                  <c:v>0.36350473769610309</c:v>
                </c:pt>
                <c:pt idx="785">
                  <c:v>0.36367232751166179</c:v>
                </c:pt>
                <c:pt idx="786">
                  <c:v>0.36382148916574697</c:v>
                </c:pt>
                <c:pt idx="787">
                  <c:v>0.36393084020316024</c:v>
                </c:pt>
                <c:pt idx="788">
                  <c:v>0.36406927465796063</c:v>
                </c:pt>
                <c:pt idx="789">
                  <c:v>0.36418761677929251</c:v>
                </c:pt>
                <c:pt idx="790">
                  <c:v>0.36431197031486606</c:v>
                </c:pt>
                <c:pt idx="791">
                  <c:v>0.36444307975194246</c:v>
                </c:pt>
                <c:pt idx="792">
                  <c:v>0.36458922371222374</c:v>
                </c:pt>
                <c:pt idx="793">
                  <c:v>0.3646945777638495</c:v>
                </c:pt>
                <c:pt idx="794">
                  <c:v>0.36481803324127776</c:v>
                </c:pt>
                <c:pt idx="795">
                  <c:v>0.36495151611709092</c:v>
                </c:pt>
                <c:pt idx="796">
                  <c:v>0.36504563779809535</c:v>
                </c:pt>
                <c:pt idx="797">
                  <c:v>0.36516008847812426</c:v>
                </c:pt>
                <c:pt idx="798">
                  <c:v>0.36527742825151105</c:v>
                </c:pt>
                <c:pt idx="799">
                  <c:v>0.36539280520057527</c:v>
                </c:pt>
                <c:pt idx="800">
                  <c:v>0.36549417540557627</c:v>
                </c:pt>
                <c:pt idx="801">
                  <c:v>0.36561051042715581</c:v>
                </c:pt>
                <c:pt idx="802">
                  <c:v>0.36575320790080684</c:v>
                </c:pt>
                <c:pt idx="803">
                  <c:v>0.36588811020513029</c:v>
                </c:pt>
                <c:pt idx="804">
                  <c:v>0.36603251189747699</c:v>
                </c:pt>
                <c:pt idx="805">
                  <c:v>0.36618800937181722</c:v>
                </c:pt>
                <c:pt idx="806">
                  <c:v>0.36633729117074959</c:v>
                </c:pt>
                <c:pt idx="807">
                  <c:v>0.36650027084552717</c:v>
                </c:pt>
                <c:pt idx="808">
                  <c:v>0.36666436717562712</c:v>
                </c:pt>
                <c:pt idx="809">
                  <c:v>0.36684486214345657</c:v>
                </c:pt>
                <c:pt idx="810">
                  <c:v>0.3670053177462525</c:v>
                </c:pt>
                <c:pt idx="811">
                  <c:v>0.36714695164489214</c:v>
                </c:pt>
                <c:pt idx="812">
                  <c:v>0.36731872891897538</c:v>
                </c:pt>
                <c:pt idx="813">
                  <c:v>0.36750318469467053</c:v>
                </c:pt>
                <c:pt idx="814">
                  <c:v>0.36768820412323516</c:v>
                </c:pt>
                <c:pt idx="815">
                  <c:v>0.36790594489517275</c:v>
                </c:pt>
                <c:pt idx="816">
                  <c:v>0.3680907230611023</c:v>
                </c:pt>
                <c:pt idx="817">
                  <c:v>0.36824773258932925</c:v>
                </c:pt>
                <c:pt idx="818">
                  <c:v>0.36843014443394911</c:v>
                </c:pt>
                <c:pt idx="819">
                  <c:v>0.36862747334490936</c:v>
                </c:pt>
                <c:pt idx="820">
                  <c:v>0.36879935909248313</c:v>
                </c:pt>
                <c:pt idx="821">
                  <c:v>0.36897979694286237</c:v>
                </c:pt>
                <c:pt idx="822">
                  <c:v>0.36916532279641961</c:v>
                </c:pt>
                <c:pt idx="823">
                  <c:v>0.36933514485750973</c:v>
                </c:pt>
                <c:pt idx="824">
                  <c:v>0.36949285310330304</c:v>
                </c:pt>
                <c:pt idx="825">
                  <c:v>0.36966931517988444</c:v>
                </c:pt>
                <c:pt idx="826">
                  <c:v>0.369854745347652</c:v>
                </c:pt>
                <c:pt idx="827">
                  <c:v>0.37003305387596636</c:v>
                </c:pt>
                <c:pt idx="828">
                  <c:v>0.370213750851831</c:v>
                </c:pt>
                <c:pt idx="829">
                  <c:v>0.37038458160864757</c:v>
                </c:pt>
                <c:pt idx="830">
                  <c:v>0.37053421591772878</c:v>
                </c:pt>
                <c:pt idx="831">
                  <c:v>0.37068517124757389</c:v>
                </c:pt>
                <c:pt idx="832">
                  <c:v>0.3708608332882915</c:v>
                </c:pt>
                <c:pt idx="833">
                  <c:v>0.37103792151099224</c:v>
                </c:pt>
                <c:pt idx="834">
                  <c:v>0.37121830941711376</c:v>
                </c:pt>
                <c:pt idx="835">
                  <c:v>0.37139131585816543</c:v>
                </c:pt>
                <c:pt idx="836">
                  <c:v>0.37155782473502014</c:v>
                </c:pt>
                <c:pt idx="837">
                  <c:v>0.37171351037373285</c:v>
                </c:pt>
                <c:pt idx="838">
                  <c:v>0.37188110698709798</c:v>
                </c:pt>
                <c:pt idx="839">
                  <c:v>0.37205577456338501</c:v>
                </c:pt>
                <c:pt idx="840">
                  <c:v>0.37222577211567903</c:v>
                </c:pt>
                <c:pt idx="841">
                  <c:v>0.37238904302405401</c:v>
                </c:pt>
                <c:pt idx="842">
                  <c:v>0.37254102842233833</c:v>
                </c:pt>
                <c:pt idx="843">
                  <c:v>0.37268639319864078</c:v>
                </c:pt>
                <c:pt idx="844">
                  <c:v>0.37282651388139643</c:v>
                </c:pt>
                <c:pt idx="845">
                  <c:v>0.37297819480398275</c:v>
                </c:pt>
                <c:pt idx="846">
                  <c:v>0.37311785752787169</c:v>
                </c:pt>
                <c:pt idx="847">
                  <c:v>0.37327538451041392</c:v>
                </c:pt>
                <c:pt idx="848">
                  <c:v>0.37342587195882904</c:v>
                </c:pt>
                <c:pt idx="849">
                  <c:v>0.37356475366699576</c:v>
                </c:pt>
                <c:pt idx="850">
                  <c:v>0.37370233529020425</c:v>
                </c:pt>
                <c:pt idx="851">
                  <c:v>0.37384056511972474</c:v>
                </c:pt>
                <c:pt idx="852">
                  <c:v>0.37398042056297087</c:v>
                </c:pt>
                <c:pt idx="853">
                  <c:v>0.37414034106759547</c:v>
                </c:pt>
                <c:pt idx="854">
                  <c:v>0.3743087326118173</c:v>
                </c:pt>
                <c:pt idx="855">
                  <c:v>0.37445720898485746</c:v>
                </c:pt>
                <c:pt idx="856">
                  <c:v>0.37460035848367929</c:v>
                </c:pt>
                <c:pt idx="857">
                  <c:v>0.3747365627198635</c:v>
                </c:pt>
                <c:pt idx="858">
                  <c:v>0.37486201102187683</c:v>
                </c:pt>
                <c:pt idx="859">
                  <c:v>0.37499826066884218</c:v>
                </c:pt>
                <c:pt idx="860">
                  <c:v>0.37514076323516782</c:v>
                </c:pt>
                <c:pt idx="861">
                  <c:v>0.37527555416070851</c:v>
                </c:pt>
                <c:pt idx="862">
                  <c:v>0.37541697914129823</c:v>
                </c:pt>
                <c:pt idx="863">
                  <c:v>0.37553951835153848</c:v>
                </c:pt>
                <c:pt idx="864">
                  <c:v>0.37566376515956668</c:v>
                </c:pt>
                <c:pt idx="865">
                  <c:v>0.37578602791839683</c:v>
                </c:pt>
                <c:pt idx="866">
                  <c:v>0.37590582313295506</c:v>
                </c:pt>
                <c:pt idx="867">
                  <c:v>0.37602321352339874</c:v>
                </c:pt>
                <c:pt idx="868">
                  <c:v>0.37614236460136929</c:v>
                </c:pt>
                <c:pt idx="869">
                  <c:v>0.37625593815526703</c:v>
                </c:pt>
                <c:pt idx="870">
                  <c:v>0.37636842446673913</c:v>
                </c:pt>
                <c:pt idx="871">
                  <c:v>0.37648508150415033</c:v>
                </c:pt>
                <c:pt idx="872">
                  <c:v>0.37659566884737639</c:v>
                </c:pt>
                <c:pt idx="873">
                  <c:v>0.376697906150121</c:v>
                </c:pt>
                <c:pt idx="874">
                  <c:v>0.37680939848448158</c:v>
                </c:pt>
                <c:pt idx="875">
                  <c:v>0.37692488189144951</c:v>
                </c:pt>
                <c:pt idx="876">
                  <c:v>0.37703632429484468</c:v>
                </c:pt>
                <c:pt idx="877">
                  <c:v>0.37714776635945202</c:v>
                </c:pt>
                <c:pt idx="878">
                  <c:v>0.37726463520829007</c:v>
                </c:pt>
                <c:pt idx="879">
                  <c:v>0.37737904406915596</c:v>
                </c:pt>
                <c:pt idx="880">
                  <c:v>0.37749649434866789</c:v>
                </c:pt>
                <c:pt idx="881">
                  <c:v>0.37760489140324638</c:v>
                </c:pt>
                <c:pt idx="882">
                  <c:v>0.37770863635099167</c:v>
                </c:pt>
                <c:pt idx="883">
                  <c:v>0.37781476535990705</c:v>
                </c:pt>
                <c:pt idx="884">
                  <c:v>0.3779094114140944</c:v>
                </c:pt>
                <c:pt idx="885">
                  <c:v>0.37801359782229266</c:v>
                </c:pt>
                <c:pt idx="886">
                  <c:v>0.37812974165500846</c:v>
                </c:pt>
                <c:pt idx="887">
                  <c:v>0.37825653134865261</c:v>
                </c:pt>
                <c:pt idx="888">
                  <c:v>0.3783863189965439</c:v>
                </c:pt>
                <c:pt idx="889">
                  <c:v>0.37850901051913038</c:v>
                </c:pt>
                <c:pt idx="890">
                  <c:v>0.37862578280392567</c:v>
                </c:pt>
                <c:pt idx="891">
                  <c:v>0.37873224831472529</c:v>
                </c:pt>
                <c:pt idx="892">
                  <c:v>0.37883830863737461</c:v>
                </c:pt>
                <c:pt idx="893">
                  <c:v>0.37895134264053459</c:v>
                </c:pt>
                <c:pt idx="894">
                  <c:v>0.37906904514546785</c:v>
                </c:pt>
                <c:pt idx="895">
                  <c:v>0.37918294238590627</c:v>
                </c:pt>
                <c:pt idx="896">
                  <c:v>0.3792943222010281</c:v>
                </c:pt>
                <c:pt idx="897">
                  <c:v>0.3794064325227498</c:v>
                </c:pt>
                <c:pt idx="898">
                  <c:v>0.37952630190926379</c:v>
                </c:pt>
                <c:pt idx="899">
                  <c:v>0.3796621284746986</c:v>
                </c:pt>
                <c:pt idx="900">
                  <c:v>0.37977917059704613</c:v>
                </c:pt>
                <c:pt idx="901">
                  <c:v>0.37989158818647883</c:v>
                </c:pt>
                <c:pt idx="902">
                  <c:v>0.38000715955872844</c:v>
                </c:pt>
                <c:pt idx="903">
                  <c:v>0.38011180045293447</c:v>
                </c:pt>
                <c:pt idx="904">
                  <c:v>0.38021681968943438</c:v>
                </c:pt>
                <c:pt idx="905">
                  <c:v>0.38034320885096023</c:v>
                </c:pt>
                <c:pt idx="906">
                  <c:v>0.380462559933546</c:v>
                </c:pt>
                <c:pt idx="907">
                  <c:v>0.38058317530414554</c:v>
                </c:pt>
                <c:pt idx="908">
                  <c:v>0.3806943400053921</c:v>
                </c:pt>
                <c:pt idx="909">
                  <c:v>0.38080093946484928</c:v>
                </c:pt>
                <c:pt idx="910">
                  <c:v>0.38091723783581105</c:v>
                </c:pt>
                <c:pt idx="911">
                  <c:v>0.38102147892370314</c:v>
                </c:pt>
                <c:pt idx="912">
                  <c:v>0.38111800937941404</c:v>
                </c:pt>
                <c:pt idx="913">
                  <c:v>0.38122563129308668</c:v>
                </c:pt>
                <c:pt idx="914">
                  <c:v>0.38132800966946795</c:v>
                </c:pt>
                <c:pt idx="915">
                  <c:v>0.38143384965498622</c:v>
                </c:pt>
                <c:pt idx="916">
                  <c:v>0.38155041185742844</c:v>
                </c:pt>
                <c:pt idx="917">
                  <c:v>0.38165603357013528</c:v>
                </c:pt>
                <c:pt idx="918">
                  <c:v>0.38175913195591088</c:v>
                </c:pt>
                <c:pt idx="919">
                  <c:v>0.38187624153896543</c:v>
                </c:pt>
                <c:pt idx="920">
                  <c:v>0.38199192813178634</c:v>
                </c:pt>
                <c:pt idx="921">
                  <c:v>0.38209327185575032</c:v>
                </c:pt>
                <c:pt idx="922">
                  <c:v>0.38219457305406612</c:v>
                </c:pt>
                <c:pt idx="923">
                  <c:v>0.38228924168573503</c:v>
                </c:pt>
                <c:pt idx="924">
                  <c:v>0.38238225996257397</c:v>
                </c:pt>
                <c:pt idx="925">
                  <c:v>0.38247352395202538</c:v>
                </c:pt>
                <c:pt idx="926">
                  <c:v>0.38255957943644364</c:v>
                </c:pt>
                <c:pt idx="927">
                  <c:v>0.38264741592724211</c:v>
                </c:pt>
                <c:pt idx="928">
                  <c:v>0.38273156771848277</c:v>
                </c:pt>
                <c:pt idx="929">
                  <c:v>0.38281174066664753</c:v>
                </c:pt>
                <c:pt idx="930">
                  <c:v>0.38290175475391314</c:v>
                </c:pt>
                <c:pt idx="931">
                  <c:v>0.38298517651576364</c:v>
                </c:pt>
                <c:pt idx="932">
                  <c:v>0.38307942732528549</c:v>
                </c:pt>
                <c:pt idx="933">
                  <c:v>0.3831748148005843</c:v>
                </c:pt>
                <c:pt idx="934">
                  <c:v>0.38324930990738687</c:v>
                </c:pt>
                <c:pt idx="935">
                  <c:v>0.38333720610890487</c:v>
                </c:pt>
                <c:pt idx="936">
                  <c:v>0.38342034634778538</c:v>
                </c:pt>
                <c:pt idx="937">
                  <c:v>0.38349355663702034</c:v>
                </c:pt>
                <c:pt idx="938">
                  <c:v>0.38355806107408713</c:v>
                </c:pt>
                <c:pt idx="939">
                  <c:v>0.38361272599837676</c:v>
                </c:pt>
                <c:pt idx="940">
                  <c:v>0.38367215834050894</c:v>
                </c:pt>
                <c:pt idx="941">
                  <c:v>0.38373141831529667</c:v>
                </c:pt>
                <c:pt idx="942">
                  <c:v>0.38378126610584756</c:v>
                </c:pt>
                <c:pt idx="943">
                  <c:v>0.38383768668348456</c:v>
                </c:pt>
                <c:pt idx="944">
                  <c:v>0.38391203298647092</c:v>
                </c:pt>
                <c:pt idx="945">
                  <c:v>0.38396354091258539</c:v>
                </c:pt>
                <c:pt idx="946">
                  <c:v>0.38400205221038775</c:v>
                </c:pt>
                <c:pt idx="947">
                  <c:v>0.38404514047235977</c:v>
                </c:pt>
                <c:pt idx="948">
                  <c:v>0.38407778662691233</c:v>
                </c:pt>
                <c:pt idx="949">
                  <c:v>0.38409157514304143</c:v>
                </c:pt>
                <c:pt idx="950">
                  <c:v>0.38409952292949995</c:v>
                </c:pt>
                <c:pt idx="951">
                  <c:v>0.38411871836380085</c:v>
                </c:pt>
                <c:pt idx="952">
                  <c:v>0.38413031129544772</c:v>
                </c:pt>
                <c:pt idx="953">
                  <c:v>0.38416172133192311</c:v>
                </c:pt>
                <c:pt idx="954">
                  <c:v>0.38418671014854855</c:v>
                </c:pt>
                <c:pt idx="955">
                  <c:v>0.38421783604760712</c:v>
                </c:pt>
                <c:pt idx="956">
                  <c:v>0.38426725996109318</c:v>
                </c:pt>
                <c:pt idx="957">
                  <c:v>0.38431432356807016</c:v>
                </c:pt>
                <c:pt idx="958">
                  <c:v>0.3843701436412868</c:v>
                </c:pt>
                <c:pt idx="959">
                  <c:v>0.38443516515481618</c:v>
                </c:pt>
                <c:pt idx="960">
                  <c:v>0.38449083647089394</c:v>
                </c:pt>
                <c:pt idx="961">
                  <c:v>0.38453858784882405</c:v>
                </c:pt>
                <c:pt idx="962">
                  <c:v>0.38458226529786788</c:v>
                </c:pt>
                <c:pt idx="963">
                  <c:v>0.38461098405908595</c:v>
                </c:pt>
                <c:pt idx="964">
                  <c:v>0.38468013488566538</c:v>
                </c:pt>
                <c:pt idx="965">
                  <c:v>0.38475778810164246</c:v>
                </c:pt>
                <c:pt idx="966">
                  <c:v>0.38484927005864827</c:v>
                </c:pt>
                <c:pt idx="967">
                  <c:v>0.38498380898125634</c:v>
                </c:pt>
                <c:pt idx="968">
                  <c:v>0.38511343928237957</c:v>
                </c:pt>
                <c:pt idx="969">
                  <c:v>0.38523835123588651</c:v>
                </c:pt>
                <c:pt idx="970">
                  <c:v>0.38535928143277504</c:v>
                </c:pt>
                <c:pt idx="971">
                  <c:v>0.38549093605642776</c:v>
                </c:pt>
                <c:pt idx="972">
                  <c:v>0.38561989144943126</c:v>
                </c:pt>
                <c:pt idx="973">
                  <c:v>0.38572882189404095</c:v>
                </c:pt>
                <c:pt idx="974">
                  <c:v>0.38586999869424171</c:v>
                </c:pt>
                <c:pt idx="975">
                  <c:v>0.3860194197252988</c:v>
                </c:pt>
                <c:pt idx="976">
                  <c:v>0.38616408949357534</c:v>
                </c:pt>
                <c:pt idx="977">
                  <c:v>0.38632184526195529</c:v>
                </c:pt>
                <c:pt idx="978">
                  <c:v>0.38649030138106816</c:v>
                </c:pt>
                <c:pt idx="979">
                  <c:v>0.38662475065987162</c:v>
                </c:pt>
                <c:pt idx="980">
                  <c:v>0.38675180843077772</c:v>
                </c:pt>
                <c:pt idx="981">
                  <c:v>0.38688606628412786</c:v>
                </c:pt>
                <c:pt idx="982">
                  <c:v>0.38701877382882915</c:v>
                </c:pt>
                <c:pt idx="983">
                  <c:v>0.38714648295376702</c:v>
                </c:pt>
                <c:pt idx="984">
                  <c:v>0.38725764597554263</c:v>
                </c:pt>
                <c:pt idx="985">
                  <c:v>0.38737345663342843</c:v>
                </c:pt>
                <c:pt idx="986">
                  <c:v>0.38749417884383525</c:v>
                </c:pt>
                <c:pt idx="987">
                  <c:v>0.38759949966840085</c:v>
                </c:pt>
                <c:pt idx="988">
                  <c:v>0.3877112064101354</c:v>
                </c:pt>
                <c:pt idx="989">
                  <c:v>0.38783283152266707</c:v>
                </c:pt>
                <c:pt idx="990">
                  <c:v>0.38794004335728244</c:v>
                </c:pt>
                <c:pt idx="991">
                  <c:v>0.38802250410481665</c:v>
                </c:pt>
                <c:pt idx="992">
                  <c:v>0.38810091185530027</c:v>
                </c:pt>
                <c:pt idx="993">
                  <c:v>0.388144710324549</c:v>
                </c:pt>
                <c:pt idx="994">
                  <c:v>0.38818153016705614</c:v>
                </c:pt>
                <c:pt idx="995">
                  <c:v>0.38820204072429459</c:v>
                </c:pt>
                <c:pt idx="996">
                  <c:v>0.38822398775894684</c:v>
                </c:pt>
                <c:pt idx="997">
                  <c:v>0.38825292931965222</c:v>
                </c:pt>
                <c:pt idx="998">
                  <c:v>0.3882735456869193</c:v>
                </c:pt>
                <c:pt idx="999">
                  <c:v>0.38828423827650632</c:v>
                </c:pt>
                <c:pt idx="1000">
                  <c:v>0.38828856754131569</c:v>
                </c:pt>
                <c:pt idx="1001">
                  <c:v>0.38827508164980734</c:v>
                </c:pt>
                <c:pt idx="1002">
                  <c:v>0.38827870606642084</c:v>
                </c:pt>
                <c:pt idx="1003">
                  <c:v>0.38828179651297284</c:v>
                </c:pt>
                <c:pt idx="1004">
                  <c:v>0.38826383086347233</c:v>
                </c:pt>
                <c:pt idx="1005">
                  <c:v>0.38825024492993748</c:v>
                </c:pt>
                <c:pt idx="1006">
                  <c:v>0.38824414677937397</c:v>
                </c:pt>
                <c:pt idx="1007">
                  <c:v>0.38821405720530427</c:v>
                </c:pt>
                <c:pt idx="1008">
                  <c:v>0.38817983484907065</c:v>
                </c:pt>
                <c:pt idx="1009">
                  <c:v>0.38814912839238258</c:v>
                </c:pt>
                <c:pt idx="1010">
                  <c:v>0.38812053597206736</c:v>
                </c:pt>
                <c:pt idx="1011">
                  <c:v>0.38807606391244343</c:v>
                </c:pt>
                <c:pt idx="1012">
                  <c:v>0.38800476904551501</c:v>
                </c:pt>
                <c:pt idx="1013">
                  <c:v>0.38792169716097719</c:v>
                </c:pt>
                <c:pt idx="1014">
                  <c:v>0.3878336820921291</c:v>
                </c:pt>
                <c:pt idx="1015">
                  <c:v>0.38772789393785306</c:v>
                </c:pt>
                <c:pt idx="1016">
                  <c:v>0.38760157221168451</c:v>
                </c:pt>
                <c:pt idx="1017">
                  <c:v>0.38746451271388144</c:v>
                </c:pt>
                <c:pt idx="1018">
                  <c:v>0.38729535510078367</c:v>
                </c:pt>
                <c:pt idx="1019">
                  <c:v>0.38710502878746428</c:v>
                </c:pt>
                <c:pt idx="1020">
                  <c:v>0.38690615687086383</c:v>
                </c:pt>
                <c:pt idx="1021">
                  <c:v>0.38665518008872896</c:v>
                </c:pt>
                <c:pt idx="1022">
                  <c:v>0.38638086527478466</c:v>
                </c:pt>
                <c:pt idx="1023">
                  <c:v>0.38607431352226068</c:v>
                </c:pt>
                <c:pt idx="1024">
                  <c:v>0.38575767960185475</c:v>
                </c:pt>
                <c:pt idx="1025">
                  <c:v>0.38540463812404768</c:v>
                </c:pt>
                <c:pt idx="1026">
                  <c:v>0.38500214463187016</c:v>
                </c:pt>
                <c:pt idx="1027">
                  <c:v>0.38459100210796598</c:v>
                </c:pt>
                <c:pt idx="1028">
                  <c:v>0.38411036602668219</c:v>
                </c:pt>
                <c:pt idx="1029">
                  <c:v>0.38355969857788158</c:v>
                </c:pt>
                <c:pt idx="1030">
                  <c:v>0.38298558090350182</c:v>
                </c:pt>
                <c:pt idx="1031">
                  <c:v>0.38234250216696813</c:v>
                </c:pt>
                <c:pt idx="1032">
                  <c:v>0.38165697707245588</c:v>
                </c:pt>
                <c:pt idx="1033">
                  <c:v>0.38092767479776879</c:v>
                </c:pt>
                <c:pt idx="1034">
                  <c:v>0.38016696324757637</c:v>
                </c:pt>
                <c:pt idx="1035">
                  <c:v>0.37936316323347413</c:v>
                </c:pt>
                <c:pt idx="1036">
                  <c:v>0.37852146860210928</c:v>
                </c:pt>
                <c:pt idx="1037">
                  <c:v>0.37764227335575518</c:v>
                </c:pt>
                <c:pt idx="1038">
                  <c:v>0.37670355078658369</c:v>
                </c:pt>
                <c:pt idx="1039">
                  <c:v>0.37571178607799588</c:v>
                </c:pt>
                <c:pt idx="1040">
                  <c:v>0.37470930527032326</c:v>
                </c:pt>
                <c:pt idx="1041">
                  <c:v>0.37366743060214952</c:v>
                </c:pt>
                <c:pt idx="1042">
                  <c:v>0.37259242051589042</c:v>
                </c:pt>
                <c:pt idx="1043">
                  <c:v>0.37149730943580472</c:v>
                </c:pt>
                <c:pt idx="1044">
                  <c:v>0.37041052684360226</c:v>
                </c:pt>
                <c:pt idx="1045">
                  <c:v>0.36929279629153999</c:v>
                </c:pt>
                <c:pt idx="1046">
                  <c:v>0.36817093965454756</c:v>
                </c:pt>
                <c:pt idx="1047">
                  <c:v>0.36704181087384741</c:v>
                </c:pt>
                <c:pt idx="1048">
                  <c:v>0.36586902812250721</c:v>
                </c:pt>
                <c:pt idx="1049">
                  <c:v>0.36469322125525244</c:v>
                </c:pt>
                <c:pt idx="1050">
                  <c:v>0.36349832329697568</c:v>
                </c:pt>
                <c:pt idx="1051">
                  <c:v>0.36231748413390669</c:v>
                </c:pt>
                <c:pt idx="1052">
                  <c:v>0.36112890144392856</c:v>
                </c:pt>
                <c:pt idx="1053">
                  <c:v>0.35996817387240559</c:v>
                </c:pt>
                <c:pt idx="1054">
                  <c:v>0.35880179460151523</c:v>
                </c:pt>
                <c:pt idx="1055">
                  <c:v>0.35767691704245813</c:v>
                </c:pt>
                <c:pt idx="1056">
                  <c:v>0.35652669671701648</c:v>
                </c:pt>
                <c:pt idx="1057">
                  <c:v>0.35547731290796319</c:v>
                </c:pt>
                <c:pt idx="1058">
                  <c:v>0.35442617991378844</c:v>
                </c:pt>
                <c:pt idx="1059">
                  <c:v>0.35352302614952452</c:v>
                </c:pt>
                <c:pt idx="1060">
                  <c:v>0.3527031414179147</c:v>
                </c:pt>
                <c:pt idx="1061">
                  <c:v>0.35204105772665278</c:v>
                </c:pt>
                <c:pt idx="1062">
                  <c:v>0.35151989979190085</c:v>
                </c:pt>
                <c:pt idx="1063">
                  <c:v>0.35116032237843253</c:v>
                </c:pt>
                <c:pt idx="1064">
                  <c:v>0.35098076686511698</c:v>
                </c:pt>
                <c:pt idx="1065">
                  <c:v>0.35096083731270261</c:v>
                </c:pt>
                <c:pt idx="1066">
                  <c:v>0.3511274756139755</c:v>
                </c:pt>
                <c:pt idx="1067">
                  <c:v>0.35145023883248744</c:v>
                </c:pt>
                <c:pt idx="1068">
                  <c:v>0.35191777637324256</c:v>
                </c:pt>
                <c:pt idx="1069">
                  <c:v>0.35249290866170108</c:v>
                </c:pt>
                <c:pt idx="1070">
                  <c:v>0.35310969256364161</c:v>
                </c:pt>
                <c:pt idx="1071">
                  <c:v>0.35383587669508915</c:v>
                </c:pt>
                <c:pt idx="1072">
                  <c:v>0.3545599547793965</c:v>
                </c:pt>
                <c:pt idx="1073">
                  <c:v>0.35535953601770415</c:v>
                </c:pt>
                <c:pt idx="1074">
                  <c:v>0.35613290670610503</c:v>
                </c:pt>
                <c:pt idx="1075">
                  <c:v>0.35693034172171201</c:v>
                </c:pt>
                <c:pt idx="1076">
                  <c:v>0.35770140147712998</c:v>
                </c:pt>
                <c:pt idx="1077">
                  <c:v>0.35846009598559675</c:v>
                </c:pt>
                <c:pt idx="1078">
                  <c:v>0.35920156648287332</c:v>
                </c:pt>
                <c:pt idx="1079">
                  <c:v>0.35993438243136094</c:v>
                </c:pt>
                <c:pt idx="1080">
                  <c:v>0.36065159361201987</c:v>
                </c:pt>
                <c:pt idx="1081">
                  <c:v>0.36134886152137646</c:v>
                </c:pt>
                <c:pt idx="1082">
                  <c:v>0.36204180626506721</c:v>
                </c:pt>
                <c:pt idx="1083">
                  <c:v>0.36271836767863491</c:v>
                </c:pt>
                <c:pt idx="1084">
                  <c:v>0.36339323205142665</c:v>
                </c:pt>
                <c:pt idx="1085">
                  <c:v>0.36406919129591725</c:v>
                </c:pt>
                <c:pt idx="1086">
                  <c:v>0.36472282712256043</c:v>
                </c:pt>
                <c:pt idx="1087">
                  <c:v>0.36536629696311329</c:v>
                </c:pt>
                <c:pt idx="1088">
                  <c:v>0.36598876985633866</c:v>
                </c:pt>
                <c:pt idx="1089">
                  <c:v>0.36656660157494708</c:v>
                </c:pt>
                <c:pt idx="1090">
                  <c:v>0.36712656853776782</c:v>
                </c:pt>
                <c:pt idx="1091">
                  <c:v>0.36766231523237636</c:v>
                </c:pt>
                <c:pt idx="1092">
                  <c:v>0.36816465209298527</c:v>
                </c:pt>
                <c:pt idx="1093">
                  <c:v>0.36863862092960015</c:v>
                </c:pt>
                <c:pt idx="1094">
                  <c:v>0.36909638390920235</c:v>
                </c:pt>
                <c:pt idx="1095">
                  <c:v>0.36952291470193277</c:v>
                </c:pt>
                <c:pt idx="1096">
                  <c:v>0.36992464174028017</c:v>
                </c:pt>
                <c:pt idx="1097">
                  <c:v>0.37030346450228663</c:v>
                </c:pt>
                <c:pt idx="1098">
                  <c:v>0.37065124765560048</c:v>
                </c:pt>
                <c:pt idx="1099">
                  <c:v>0.3709900213349504</c:v>
                </c:pt>
                <c:pt idx="1100">
                  <c:v>0.37130479092165958</c:v>
                </c:pt>
                <c:pt idx="1101">
                  <c:v>0.37159664662109898</c:v>
                </c:pt>
                <c:pt idx="1102">
                  <c:v>0.37188275036020885</c:v>
                </c:pt>
                <c:pt idx="1103">
                  <c:v>0.37214228691164708</c:v>
                </c:pt>
                <c:pt idx="1104">
                  <c:v>0.37236027425589752</c:v>
                </c:pt>
                <c:pt idx="1105">
                  <c:v>0.37255933400043445</c:v>
                </c:pt>
                <c:pt idx="1106">
                  <c:v>0.37274744081996092</c:v>
                </c:pt>
                <c:pt idx="1107">
                  <c:v>0.37292367248094543</c:v>
                </c:pt>
                <c:pt idx="1108">
                  <c:v>0.37310965292215381</c:v>
                </c:pt>
                <c:pt idx="1109">
                  <c:v>0.37331194430099551</c:v>
                </c:pt>
                <c:pt idx="1110">
                  <c:v>0.37351887785354959</c:v>
                </c:pt>
                <c:pt idx="1111">
                  <c:v>0.37372504357031072</c:v>
                </c:pt>
                <c:pt idx="1112">
                  <c:v>0.37393646385066193</c:v>
                </c:pt>
                <c:pt idx="1113">
                  <c:v>0.37415007066462841</c:v>
                </c:pt>
                <c:pt idx="1114">
                  <c:v>0.3743773897430141</c:v>
                </c:pt>
                <c:pt idx="1115">
                  <c:v>0.37462493156284432</c:v>
                </c:pt>
                <c:pt idx="1116">
                  <c:v>0.37489456100572466</c:v>
                </c:pt>
                <c:pt idx="1117">
                  <c:v>0.37518723350756739</c:v>
                </c:pt>
                <c:pt idx="1118">
                  <c:v>0.3754851590358817</c:v>
                </c:pt>
                <c:pt idx="1119">
                  <c:v>0.37578732227011541</c:v>
                </c:pt>
                <c:pt idx="1120">
                  <c:v>0.376101455268327</c:v>
                </c:pt>
                <c:pt idx="1121">
                  <c:v>0.37643284945168692</c:v>
                </c:pt>
                <c:pt idx="1122">
                  <c:v>0.37677473898710739</c:v>
                </c:pt>
                <c:pt idx="1123">
                  <c:v>0.37713792535537088</c:v>
                </c:pt>
                <c:pt idx="1124">
                  <c:v>0.37749993019297462</c:v>
                </c:pt>
                <c:pt idx="1125">
                  <c:v>0.37786236322382161</c:v>
                </c:pt>
                <c:pt idx="1126">
                  <c:v>0.37822296119088433</c:v>
                </c:pt>
                <c:pt idx="1127">
                  <c:v>0.37859065076963599</c:v>
                </c:pt>
                <c:pt idx="1128">
                  <c:v>0.37894702519559331</c:v>
                </c:pt>
                <c:pt idx="1129">
                  <c:v>0.37931035539384728</c:v>
                </c:pt>
                <c:pt idx="1130">
                  <c:v>0.37967406040362928</c:v>
                </c:pt>
                <c:pt idx="1131">
                  <c:v>0.38001917360433168</c:v>
                </c:pt>
                <c:pt idx="1132">
                  <c:v>0.38035486279270292</c:v>
                </c:pt>
                <c:pt idx="1133">
                  <c:v>0.38067824964538022</c:v>
                </c:pt>
                <c:pt idx="1134">
                  <c:v>0.38101146656471779</c:v>
                </c:pt>
                <c:pt idx="1135">
                  <c:v>0.38134494384013951</c:v>
                </c:pt>
                <c:pt idx="1136">
                  <c:v>0.38167624673576955</c:v>
                </c:pt>
                <c:pt idx="1137">
                  <c:v>0.3820025338169894</c:v>
                </c:pt>
                <c:pt idx="1138">
                  <c:v>0.38232056912025408</c:v>
                </c:pt>
                <c:pt idx="1139">
                  <c:v>0.38262955070873067</c:v>
                </c:pt>
                <c:pt idx="1140">
                  <c:v>0.38293085432389695</c:v>
                </c:pt>
                <c:pt idx="1141">
                  <c:v>0.38322893725054885</c:v>
                </c:pt>
                <c:pt idx="1142">
                  <c:v>0.38351192945422952</c:v>
                </c:pt>
                <c:pt idx="1143">
                  <c:v>0.38380705875401522</c:v>
                </c:pt>
                <c:pt idx="1144">
                  <c:v>0.38411630323588691</c:v>
                </c:pt>
                <c:pt idx="1145">
                  <c:v>0.38441314170910618</c:v>
                </c:pt>
                <c:pt idx="1146">
                  <c:v>0.3847135942434865</c:v>
                </c:pt>
                <c:pt idx="1147">
                  <c:v>0.38499960549006484</c:v>
                </c:pt>
                <c:pt idx="1148">
                  <c:v>0.38525589053665171</c:v>
                </c:pt>
                <c:pt idx="1149">
                  <c:v>0.385523949811655</c:v>
                </c:pt>
                <c:pt idx="1150">
                  <c:v>0.38579396353922951</c:v>
                </c:pt>
                <c:pt idx="1151">
                  <c:v>0.38606514396190478</c:v>
                </c:pt>
                <c:pt idx="1152">
                  <c:v>0.38634969615726172</c:v>
                </c:pt>
                <c:pt idx="1153">
                  <c:v>0.38663271204891742</c:v>
                </c:pt>
                <c:pt idx="1154">
                  <c:v>0.38689335830718813</c:v>
                </c:pt>
                <c:pt idx="1155">
                  <c:v>0.38714810966187546</c:v>
                </c:pt>
                <c:pt idx="1156">
                  <c:v>0.38740363728087007</c:v>
                </c:pt>
                <c:pt idx="1157">
                  <c:v>0.38765992802214333</c:v>
                </c:pt>
                <c:pt idx="1158">
                  <c:v>0.3879219930484159</c:v>
                </c:pt>
                <c:pt idx="1159">
                  <c:v>0.38818816388625471</c:v>
                </c:pt>
                <c:pt idx="1160">
                  <c:v>0.38843638309474127</c:v>
                </c:pt>
                <c:pt idx="1161">
                  <c:v>0.38867744941709392</c:v>
                </c:pt>
                <c:pt idx="1162">
                  <c:v>0.38891637766696507</c:v>
                </c:pt>
                <c:pt idx="1163">
                  <c:v>0.38914767834548458</c:v>
                </c:pt>
                <c:pt idx="1164">
                  <c:v>0.38937964675772502</c:v>
                </c:pt>
                <c:pt idx="1165">
                  <c:v>0.38961630783780277</c:v>
                </c:pt>
                <c:pt idx="1166">
                  <c:v>0.38984406399350141</c:v>
                </c:pt>
                <c:pt idx="1167">
                  <c:v>0.39006219630606714</c:v>
                </c:pt>
                <c:pt idx="1168">
                  <c:v>0.39029092270352245</c:v>
                </c:pt>
                <c:pt idx="1169">
                  <c:v>0.39051736362440698</c:v>
                </c:pt>
                <c:pt idx="1170">
                  <c:v>0.39073279193768395</c:v>
                </c:pt>
                <c:pt idx="1171">
                  <c:v>0.39094686518116412</c:v>
                </c:pt>
                <c:pt idx="1172">
                  <c:v>0.39116806231058776</c:v>
                </c:pt>
                <c:pt idx="1173">
                  <c:v>0.39138303349830755</c:v>
                </c:pt>
                <c:pt idx="1174">
                  <c:v>0.39159289493567728</c:v>
                </c:pt>
                <c:pt idx="1175">
                  <c:v>0.39181139603702692</c:v>
                </c:pt>
                <c:pt idx="1176">
                  <c:v>0.39201034860483031</c:v>
                </c:pt>
                <c:pt idx="1177">
                  <c:v>0.39220683630512432</c:v>
                </c:pt>
                <c:pt idx="1178">
                  <c:v>0.39240403754303171</c:v>
                </c:pt>
                <c:pt idx="1179">
                  <c:v>0.3925929547430374</c:v>
                </c:pt>
                <c:pt idx="1180">
                  <c:v>0.39279069659956245</c:v>
                </c:pt>
                <c:pt idx="1181">
                  <c:v>0.39299545239291228</c:v>
                </c:pt>
                <c:pt idx="1182">
                  <c:v>0.393194937805388</c:v>
                </c:pt>
                <c:pt idx="1183">
                  <c:v>0.39340040806213716</c:v>
                </c:pt>
                <c:pt idx="1184">
                  <c:v>0.39360345120478718</c:v>
                </c:pt>
                <c:pt idx="1185">
                  <c:v>0.39379210484129484</c:v>
                </c:pt>
                <c:pt idx="1186">
                  <c:v>0.39398257165080469</c:v>
                </c:pt>
                <c:pt idx="1187">
                  <c:v>0.39416663383446687</c:v>
                </c:pt>
                <c:pt idx="1188">
                  <c:v>0.39434362630315239</c:v>
                </c:pt>
                <c:pt idx="1189">
                  <c:v>0.39452935525095523</c:v>
                </c:pt>
                <c:pt idx="1190">
                  <c:v>0.39471561967077839</c:v>
                </c:pt>
                <c:pt idx="1191">
                  <c:v>0.39489569905866223</c:v>
                </c:pt>
                <c:pt idx="1192">
                  <c:v>0.39507961541823455</c:v>
                </c:pt>
                <c:pt idx="1193">
                  <c:v>0.39525803747849836</c:v>
                </c:pt>
                <c:pt idx="1194">
                  <c:v>0.39542899351964378</c:v>
                </c:pt>
                <c:pt idx="1195">
                  <c:v>0.39560037903355477</c:v>
                </c:pt>
                <c:pt idx="1196">
                  <c:v>0.39577159653072541</c:v>
                </c:pt>
                <c:pt idx="1197">
                  <c:v>0.39595233074091957</c:v>
                </c:pt>
                <c:pt idx="1198">
                  <c:v>0.39613388798342458</c:v>
                </c:pt>
                <c:pt idx="1199">
                  <c:v>0.39631971770499314</c:v>
                </c:pt>
                <c:pt idx="1200">
                  <c:v>0.39650680218806311</c:v>
                </c:pt>
                <c:pt idx="1201">
                  <c:v>0.39666888939907508</c:v>
                </c:pt>
                <c:pt idx="1202">
                  <c:v>0.39682315146841818</c:v>
                </c:pt>
                <c:pt idx="1203">
                  <c:v>0.39698076447551989</c:v>
                </c:pt>
                <c:pt idx="1204">
                  <c:v>0.39713608266745232</c:v>
                </c:pt>
                <c:pt idx="1205">
                  <c:v>0.3972952823600498</c:v>
                </c:pt>
                <c:pt idx="1206">
                  <c:v>0.39745466866394191</c:v>
                </c:pt>
                <c:pt idx="1207">
                  <c:v>0.39762751948814895</c:v>
                </c:pt>
                <c:pt idx="1208">
                  <c:v>0.39779372566467908</c:v>
                </c:pt>
                <c:pt idx="1209">
                  <c:v>0.39797176988321942</c:v>
                </c:pt>
                <c:pt idx="1210">
                  <c:v>0.39815239080681025</c:v>
                </c:pt>
                <c:pt idx="1211">
                  <c:v>0.39829815064721941</c:v>
                </c:pt>
                <c:pt idx="1212">
                  <c:v>0.39844497345067814</c:v>
                </c:pt>
                <c:pt idx="1213">
                  <c:v>0.39858947027716596</c:v>
                </c:pt>
                <c:pt idx="1214">
                  <c:v>0.39872244622767389</c:v>
                </c:pt>
                <c:pt idx="1215">
                  <c:v>0.3988851009391729</c:v>
                </c:pt>
                <c:pt idx="1216">
                  <c:v>0.39904240075174791</c:v>
                </c:pt>
                <c:pt idx="1217">
                  <c:v>0.39917762156801467</c:v>
                </c:pt>
                <c:pt idx="1218">
                  <c:v>0.39933581491766584</c:v>
                </c:pt>
                <c:pt idx="1219">
                  <c:v>0.39948958036468901</c:v>
                </c:pt>
                <c:pt idx="1220">
                  <c:v>0.39962838773494652</c:v>
                </c:pt>
                <c:pt idx="1221">
                  <c:v>0.39978739606046537</c:v>
                </c:pt>
                <c:pt idx="1222">
                  <c:v>0.39993337763873898</c:v>
                </c:pt>
                <c:pt idx="1223">
                  <c:v>0.40005829815143074</c:v>
                </c:pt>
                <c:pt idx="1224">
                  <c:v>0.4001904296134165</c:v>
                </c:pt>
                <c:pt idx="1225">
                  <c:v>0.40031398596996359</c:v>
                </c:pt>
                <c:pt idx="1226">
                  <c:v>0.40044195050523862</c:v>
                </c:pt>
                <c:pt idx="1227">
                  <c:v>0.40058009806641204</c:v>
                </c:pt>
                <c:pt idx="1228">
                  <c:v>0.40071688968061947</c:v>
                </c:pt>
                <c:pt idx="1229">
                  <c:v>0.40085655269882409</c:v>
                </c:pt>
                <c:pt idx="1230">
                  <c:v>0.40100055705037024</c:v>
                </c:pt>
                <c:pt idx="1231">
                  <c:v>0.40113846251486923</c:v>
                </c:pt>
                <c:pt idx="1232">
                  <c:v>0.40127746760446442</c:v>
                </c:pt>
                <c:pt idx="1233">
                  <c:v>0.40142873339384</c:v>
                </c:pt>
                <c:pt idx="1234">
                  <c:v>0.40156317305446326</c:v>
                </c:pt>
                <c:pt idx="1235">
                  <c:v>0.40169799076989965</c:v>
                </c:pt>
                <c:pt idx="1236">
                  <c:v>0.40182586627997191</c:v>
                </c:pt>
                <c:pt idx="1237">
                  <c:v>0.40195294479862592</c:v>
                </c:pt>
                <c:pt idx="1238">
                  <c:v>0.40207961124840358</c:v>
                </c:pt>
                <c:pt idx="1239">
                  <c:v>0.40220070723862916</c:v>
                </c:pt>
                <c:pt idx="1240">
                  <c:v>0.4023353521085466</c:v>
                </c:pt>
                <c:pt idx="1241">
                  <c:v>0.40245776887731211</c:v>
                </c:pt>
                <c:pt idx="1242">
                  <c:v>0.40257599696741497</c:v>
                </c:pt>
                <c:pt idx="1243">
                  <c:v>0.40272520921542188</c:v>
                </c:pt>
                <c:pt idx="1244">
                  <c:v>0.4028585485773824</c:v>
                </c:pt>
                <c:pt idx="1245">
                  <c:v>0.40298871631481653</c:v>
                </c:pt>
                <c:pt idx="1246">
                  <c:v>0.40313203083780391</c:v>
                </c:pt>
                <c:pt idx="1247">
                  <c:v>0.40326061737955343</c:v>
                </c:pt>
                <c:pt idx="1248">
                  <c:v>0.40338376207098836</c:v>
                </c:pt>
                <c:pt idx="1249">
                  <c:v>0.40352125204424927</c:v>
                </c:pt>
                <c:pt idx="1250">
                  <c:v>0.40366369023490606</c:v>
                </c:pt>
                <c:pt idx="1251">
                  <c:v>0.40379554001645018</c:v>
                </c:pt>
                <c:pt idx="1252">
                  <c:v>0.40393145507835787</c:v>
                </c:pt>
                <c:pt idx="1253">
                  <c:v>0.40407184206747643</c:v>
                </c:pt>
                <c:pt idx="1254">
                  <c:v>0.40418763307824057</c:v>
                </c:pt>
                <c:pt idx="1255">
                  <c:v>0.40429735625642577</c:v>
                </c:pt>
                <c:pt idx="1256">
                  <c:v>0.40441070322562583</c:v>
                </c:pt>
                <c:pt idx="1257">
                  <c:v>0.40453098026192286</c:v>
                </c:pt>
                <c:pt idx="1258">
                  <c:v>0.40465613303874459</c:v>
                </c:pt>
                <c:pt idx="1259">
                  <c:v>0.40478035279365843</c:v>
                </c:pt>
                <c:pt idx="1260">
                  <c:v>0.40490329495554206</c:v>
                </c:pt>
                <c:pt idx="1261">
                  <c:v>0.4050291112793985</c:v>
                </c:pt>
                <c:pt idx="1262">
                  <c:v>0.40515575427495393</c:v>
                </c:pt>
                <c:pt idx="1263">
                  <c:v>0.40527795095994729</c:v>
                </c:pt>
                <c:pt idx="1264">
                  <c:v>0.40540503621451668</c:v>
                </c:pt>
                <c:pt idx="1265">
                  <c:v>0.40552952557953886</c:v>
                </c:pt>
                <c:pt idx="1266">
                  <c:v>0.40565221160183013</c:v>
                </c:pt>
                <c:pt idx="1267">
                  <c:v>0.40577211862583346</c:v>
                </c:pt>
                <c:pt idx="1268">
                  <c:v>0.40589364227768415</c:v>
                </c:pt>
                <c:pt idx="1269">
                  <c:v>0.40602014495759237</c:v>
                </c:pt>
                <c:pt idx="1270">
                  <c:v>0.40612983233546296</c:v>
                </c:pt>
                <c:pt idx="1271">
                  <c:v>0.40625445285283135</c:v>
                </c:pt>
                <c:pt idx="1272">
                  <c:v>0.40639163349673108</c:v>
                </c:pt>
                <c:pt idx="1273">
                  <c:v>0.40651791937792364</c:v>
                </c:pt>
                <c:pt idx="1274">
                  <c:v>0.40665456281985124</c:v>
                </c:pt>
                <c:pt idx="1275">
                  <c:v>0.4067805185099313</c:v>
                </c:pt>
                <c:pt idx="1276">
                  <c:v>0.40689657380306166</c:v>
                </c:pt>
                <c:pt idx="1277">
                  <c:v>0.40702840635250287</c:v>
                </c:pt>
                <c:pt idx="1278">
                  <c:v>0.40715645168771492</c:v>
                </c:pt>
                <c:pt idx="1279">
                  <c:v>0.40727998279399952</c:v>
                </c:pt>
                <c:pt idx="1280">
                  <c:v>0.40740363872396951</c:v>
                </c:pt>
                <c:pt idx="1281">
                  <c:v>0.40753533333674502</c:v>
                </c:pt>
                <c:pt idx="1282">
                  <c:v>0.40766387703924872</c:v>
                </c:pt>
                <c:pt idx="1283">
                  <c:v>0.40780269822378795</c:v>
                </c:pt>
                <c:pt idx="1284">
                  <c:v>0.40795951034053424</c:v>
                </c:pt>
                <c:pt idx="1285">
                  <c:v>0.40810479662131893</c:v>
                </c:pt>
                <c:pt idx="1286">
                  <c:v>0.40825146716349153</c:v>
                </c:pt>
                <c:pt idx="1287">
                  <c:v>0.40837827342628036</c:v>
                </c:pt>
                <c:pt idx="1288">
                  <c:v>0.40849408059494091</c:v>
                </c:pt>
                <c:pt idx="1289">
                  <c:v>0.40862123470518957</c:v>
                </c:pt>
                <c:pt idx="1290">
                  <c:v>0.40872789851238894</c:v>
                </c:pt>
                <c:pt idx="1291">
                  <c:v>0.4088470336658101</c:v>
                </c:pt>
                <c:pt idx="1292">
                  <c:v>0.40897593169469143</c:v>
                </c:pt>
                <c:pt idx="1293">
                  <c:v>0.40910926719268526</c:v>
                </c:pt>
                <c:pt idx="1294">
                  <c:v>0.409241409483246</c:v>
                </c:pt>
                <c:pt idx="1295">
                  <c:v>0.40938335281990684</c:v>
                </c:pt>
                <c:pt idx="1296">
                  <c:v>0.40950400093605371</c:v>
                </c:pt>
                <c:pt idx="1297">
                  <c:v>0.40960771781468602</c:v>
                </c:pt>
                <c:pt idx="1298">
                  <c:v>0.40972474473367293</c:v>
                </c:pt>
                <c:pt idx="1299">
                  <c:v>0.40984776874342277</c:v>
                </c:pt>
                <c:pt idx="1300">
                  <c:v>0.40996884575855103</c:v>
                </c:pt>
                <c:pt idx="1301">
                  <c:v>0.41009627231264911</c:v>
                </c:pt>
                <c:pt idx="1302">
                  <c:v>0.4102395808974017</c:v>
                </c:pt>
                <c:pt idx="1303">
                  <c:v>0.41037985076202438</c:v>
                </c:pt>
                <c:pt idx="1304">
                  <c:v>0.41051006005883089</c:v>
                </c:pt>
                <c:pt idx="1305">
                  <c:v>0.41064761225510044</c:v>
                </c:pt>
                <c:pt idx="1306">
                  <c:v>0.41077533212772516</c:v>
                </c:pt>
                <c:pt idx="1307">
                  <c:v>0.41090031280160133</c:v>
                </c:pt>
                <c:pt idx="1308">
                  <c:v>0.41103707616400248</c:v>
                </c:pt>
                <c:pt idx="1309">
                  <c:v>0.41117340781338557</c:v>
                </c:pt>
                <c:pt idx="1310">
                  <c:v>0.41130520238800661</c:v>
                </c:pt>
                <c:pt idx="1311">
                  <c:v>0.41142651063749969</c:v>
                </c:pt>
                <c:pt idx="1312">
                  <c:v>0.41153812715541499</c:v>
                </c:pt>
                <c:pt idx="1313">
                  <c:v>0.41166364917600545</c:v>
                </c:pt>
                <c:pt idx="1314">
                  <c:v>0.41178324263001276</c:v>
                </c:pt>
                <c:pt idx="1315">
                  <c:v>0.41190182744486536</c:v>
                </c:pt>
                <c:pt idx="1316">
                  <c:v>0.41202209636411524</c:v>
                </c:pt>
                <c:pt idx="1317">
                  <c:v>0.41211767102526942</c:v>
                </c:pt>
                <c:pt idx="1318">
                  <c:v>0.41223184502829141</c:v>
                </c:pt>
                <c:pt idx="1319">
                  <c:v>0.41234414709678235</c:v>
                </c:pt>
                <c:pt idx="1320">
                  <c:v>0.41245123956974622</c:v>
                </c:pt>
                <c:pt idx="1321">
                  <c:v>0.41257829769289828</c:v>
                </c:pt>
                <c:pt idx="1322">
                  <c:v>0.4126997739225915</c:v>
                </c:pt>
                <c:pt idx="1323">
                  <c:v>0.41283257808795959</c:v>
                </c:pt>
                <c:pt idx="1324">
                  <c:v>0.41296403740908155</c:v>
                </c:pt>
                <c:pt idx="1325">
                  <c:v>0.41308857695918766</c:v>
                </c:pt>
                <c:pt idx="1326">
                  <c:v>0.4132184321245897</c:v>
                </c:pt>
                <c:pt idx="1327">
                  <c:v>0.41333043167547551</c:v>
                </c:pt>
                <c:pt idx="1328">
                  <c:v>0.41346157279389822</c:v>
                </c:pt>
                <c:pt idx="1329">
                  <c:v>0.41361076013573145</c:v>
                </c:pt>
                <c:pt idx="1330">
                  <c:v>0.4137583343824785</c:v>
                </c:pt>
                <c:pt idx="1331">
                  <c:v>0.41391677761368822</c:v>
                </c:pt>
                <c:pt idx="1332">
                  <c:v>0.41406364917828314</c:v>
                </c:pt>
                <c:pt idx="1333">
                  <c:v>0.41420204660998955</c:v>
                </c:pt>
                <c:pt idx="1334">
                  <c:v>0.41434968692059543</c:v>
                </c:pt>
                <c:pt idx="1335">
                  <c:v>0.41450047795378037</c:v>
                </c:pt>
                <c:pt idx="1336">
                  <c:v>0.41464034438624348</c:v>
                </c:pt>
                <c:pt idx="1337">
                  <c:v>0.41478010633683526</c:v>
                </c:pt>
                <c:pt idx="1338">
                  <c:v>0.41492886178168659</c:v>
                </c:pt>
                <c:pt idx="1339">
                  <c:v>0.41508213625051466</c:v>
                </c:pt>
                <c:pt idx="1340">
                  <c:v>0.41522035765350879</c:v>
                </c:pt>
                <c:pt idx="1341">
                  <c:v>0.41535707415260975</c:v>
                </c:pt>
                <c:pt idx="1342">
                  <c:v>0.41548887091320513</c:v>
                </c:pt>
                <c:pt idx="1343">
                  <c:v>0.41559483448902562</c:v>
                </c:pt>
                <c:pt idx="1344">
                  <c:v>0.41571773777868609</c:v>
                </c:pt>
                <c:pt idx="1345">
                  <c:v>0.41586499799422533</c:v>
                </c:pt>
                <c:pt idx="1346">
                  <c:v>0.41598728220461495</c:v>
                </c:pt>
                <c:pt idx="1347">
                  <c:v>0.41610852882773725</c:v>
                </c:pt>
                <c:pt idx="1348">
                  <c:v>0.41620965213507044</c:v>
                </c:pt>
                <c:pt idx="1349">
                  <c:v>0.41627115684942267</c:v>
                </c:pt>
                <c:pt idx="1350">
                  <c:v>0.41635706035331027</c:v>
                </c:pt>
                <c:pt idx="1351">
                  <c:v>0.41645348247994168</c:v>
                </c:pt>
                <c:pt idx="1352">
                  <c:v>0.41652982538468503</c:v>
                </c:pt>
                <c:pt idx="1353">
                  <c:v>0.41661417803564288</c:v>
                </c:pt>
                <c:pt idx="1354">
                  <c:v>0.41668825936429887</c:v>
                </c:pt>
                <c:pt idx="1355">
                  <c:v>0.41674200911037701</c:v>
                </c:pt>
                <c:pt idx="1356">
                  <c:v>0.41679668042549256</c:v>
                </c:pt>
                <c:pt idx="1357">
                  <c:v>0.41686950516486498</c:v>
                </c:pt>
                <c:pt idx="1358">
                  <c:v>0.41692807843636076</c:v>
                </c:pt>
                <c:pt idx="1359">
                  <c:v>0.4169947615775022</c:v>
                </c:pt>
                <c:pt idx="1360">
                  <c:v>0.41706584046240452</c:v>
                </c:pt>
                <c:pt idx="1361">
                  <c:v>0.41713007740085328</c:v>
                </c:pt>
                <c:pt idx="1362">
                  <c:v>0.41720670992724668</c:v>
                </c:pt>
                <c:pt idx="1363">
                  <c:v>0.41727594699002585</c:v>
                </c:pt>
                <c:pt idx="1364">
                  <c:v>0.41732679531307432</c:v>
                </c:pt>
                <c:pt idx="1365">
                  <c:v>0.41737425239256454</c:v>
                </c:pt>
                <c:pt idx="1366">
                  <c:v>0.4174134133475193</c:v>
                </c:pt>
                <c:pt idx="1367">
                  <c:v>0.41746221436357428</c:v>
                </c:pt>
                <c:pt idx="1368">
                  <c:v>0.41751186674320889</c:v>
                </c:pt>
                <c:pt idx="1369">
                  <c:v>0.41756025665612406</c:v>
                </c:pt>
                <c:pt idx="1370">
                  <c:v>0.4176132103235588</c:v>
                </c:pt>
                <c:pt idx="1371">
                  <c:v>0.41763354398016034</c:v>
                </c:pt>
                <c:pt idx="1372">
                  <c:v>0.41764538027557457</c:v>
                </c:pt>
                <c:pt idx="1373">
                  <c:v>0.41765323936574</c:v>
                </c:pt>
                <c:pt idx="1374">
                  <c:v>0.4176377724037062</c:v>
                </c:pt>
                <c:pt idx="1375">
                  <c:v>0.41763178435090292</c:v>
                </c:pt>
                <c:pt idx="1376">
                  <c:v>0.41761931645791012</c:v>
                </c:pt>
                <c:pt idx="1377">
                  <c:v>0.41760070899271723</c:v>
                </c:pt>
                <c:pt idx="1378">
                  <c:v>0.41758519688249524</c:v>
                </c:pt>
                <c:pt idx="1379">
                  <c:v>0.41758577088837462</c:v>
                </c:pt>
                <c:pt idx="1380">
                  <c:v>0.41761184342551694</c:v>
                </c:pt>
                <c:pt idx="1381">
                  <c:v>0.41761295140810439</c:v>
                </c:pt>
                <c:pt idx="1382">
                  <c:v>0.4176001171139439</c:v>
                </c:pt>
                <c:pt idx="1383">
                  <c:v>0.41758420143556574</c:v>
                </c:pt>
                <c:pt idx="1384">
                  <c:v>0.41755179525496344</c:v>
                </c:pt>
                <c:pt idx="1385">
                  <c:v>0.41753682297831735</c:v>
                </c:pt>
                <c:pt idx="1386">
                  <c:v>0.41753073415421332</c:v>
                </c:pt>
                <c:pt idx="1387">
                  <c:v>0.41751241903599867</c:v>
                </c:pt>
                <c:pt idx="1388">
                  <c:v>0.41747824498926239</c:v>
                </c:pt>
                <c:pt idx="1389">
                  <c:v>0.41746538220997936</c:v>
                </c:pt>
                <c:pt idx="1390">
                  <c:v>0.41749471816975486</c:v>
                </c:pt>
                <c:pt idx="1391">
                  <c:v>0.41749652030072681</c:v>
                </c:pt>
                <c:pt idx="1392">
                  <c:v>0.41750544476296952</c:v>
                </c:pt>
                <c:pt idx="1393">
                  <c:v>0.41749193715168803</c:v>
                </c:pt>
                <c:pt idx="1394">
                  <c:v>0.41745214060931563</c:v>
                </c:pt>
                <c:pt idx="1395">
                  <c:v>0.41742411143438235</c:v>
                </c:pt>
                <c:pt idx="1396">
                  <c:v>0.41738673561749601</c:v>
                </c:pt>
                <c:pt idx="1397">
                  <c:v>0.41736804381780512</c:v>
                </c:pt>
                <c:pt idx="1398">
                  <c:v>0.4173626665863816</c:v>
                </c:pt>
                <c:pt idx="1399">
                  <c:v>0.41733633085848748</c:v>
                </c:pt>
                <c:pt idx="1400">
                  <c:v>0.41730888721612563</c:v>
                </c:pt>
                <c:pt idx="1401">
                  <c:v>0.41728597736508499</c:v>
                </c:pt>
                <c:pt idx="1402">
                  <c:v>0.41724989132507367</c:v>
                </c:pt>
                <c:pt idx="1403">
                  <c:v>0.4172278771350868</c:v>
                </c:pt>
                <c:pt idx="1404">
                  <c:v>0.41721761632305254</c:v>
                </c:pt>
                <c:pt idx="1405">
                  <c:v>0.41721027311851172</c:v>
                </c:pt>
                <c:pt idx="1406">
                  <c:v>0.41721117533545932</c:v>
                </c:pt>
                <c:pt idx="1407">
                  <c:v>0.41719128534980504</c:v>
                </c:pt>
                <c:pt idx="1408">
                  <c:v>0.41716622767092559</c:v>
                </c:pt>
                <c:pt idx="1409">
                  <c:v>0.41715606663010885</c:v>
                </c:pt>
                <c:pt idx="1410">
                  <c:v>0.41713544560483107</c:v>
                </c:pt>
                <c:pt idx="1411">
                  <c:v>0.4171201543290925</c:v>
                </c:pt>
                <c:pt idx="1412">
                  <c:v>0.41712706303224029</c:v>
                </c:pt>
                <c:pt idx="1413">
                  <c:v>0.41711866181312568</c:v>
                </c:pt>
                <c:pt idx="1414">
                  <c:v>0.4170974450207085</c:v>
                </c:pt>
                <c:pt idx="1415">
                  <c:v>0.41707100566912697</c:v>
                </c:pt>
                <c:pt idx="1416">
                  <c:v>0.41703963408181904</c:v>
                </c:pt>
                <c:pt idx="1417">
                  <c:v>0.41702012929558657</c:v>
                </c:pt>
                <c:pt idx="1418">
                  <c:v>0.41699431991681357</c:v>
                </c:pt>
                <c:pt idx="1419">
                  <c:v>0.41697495346359231</c:v>
                </c:pt>
                <c:pt idx="1420">
                  <c:v>0.4169712833154105</c:v>
                </c:pt>
                <c:pt idx="1421">
                  <c:v>0.41696476517401404</c:v>
                </c:pt>
                <c:pt idx="1422">
                  <c:v>0.41694386855811966</c:v>
                </c:pt>
                <c:pt idx="1423">
                  <c:v>0.41694996040714649</c:v>
                </c:pt>
                <c:pt idx="1424">
                  <c:v>0.41697086091664687</c:v>
                </c:pt>
                <c:pt idx="1425">
                  <c:v>0.41698489946508399</c:v>
                </c:pt>
                <c:pt idx="1426">
                  <c:v>0.4170061795985493</c:v>
                </c:pt>
                <c:pt idx="1427">
                  <c:v>0.41699741830385512</c:v>
                </c:pt>
                <c:pt idx="1428">
                  <c:v>0.41698563487827628</c:v>
                </c:pt>
                <c:pt idx="1429">
                  <c:v>0.41700350900048905</c:v>
                </c:pt>
                <c:pt idx="1430">
                  <c:v>0.41701409707017606</c:v>
                </c:pt>
                <c:pt idx="1431">
                  <c:v>0.41703382546491813</c:v>
                </c:pt>
                <c:pt idx="1432">
                  <c:v>0.41708125744900815</c:v>
                </c:pt>
                <c:pt idx="1433">
                  <c:v>0.41710874380658902</c:v>
                </c:pt>
                <c:pt idx="1434">
                  <c:v>0.4171357303106083</c:v>
                </c:pt>
                <c:pt idx="1435">
                  <c:v>0.41722029778702902</c:v>
                </c:pt>
                <c:pt idx="1436">
                  <c:v>0.41728677439455869</c:v>
                </c:pt>
                <c:pt idx="1437">
                  <c:v>0.41730511375152107</c:v>
                </c:pt>
                <c:pt idx="1438">
                  <c:v>0.41734149032081319</c:v>
                </c:pt>
                <c:pt idx="1439">
                  <c:v>0.41737133222337769</c:v>
                </c:pt>
                <c:pt idx="1440">
                  <c:v>0.41738823348539539</c:v>
                </c:pt>
                <c:pt idx="1441">
                  <c:v>0.41743012617319603</c:v>
                </c:pt>
                <c:pt idx="1442">
                  <c:v>0.41750841372720826</c:v>
                </c:pt>
                <c:pt idx="1443">
                  <c:v>0.41756672322572691</c:v>
                </c:pt>
                <c:pt idx="1444">
                  <c:v>0.41762118384629981</c:v>
                </c:pt>
                <c:pt idx="1445">
                  <c:v>0.41770360006829721</c:v>
                </c:pt>
                <c:pt idx="1446">
                  <c:v>0.41778490606567537</c:v>
                </c:pt>
                <c:pt idx="1447">
                  <c:v>0.41786132335600551</c:v>
                </c:pt>
                <c:pt idx="1448">
                  <c:v>0.41797082536501656</c:v>
                </c:pt>
                <c:pt idx="1449">
                  <c:v>0.41806955561094505</c:v>
                </c:pt>
                <c:pt idx="1450">
                  <c:v>0.41814666969994252</c:v>
                </c:pt>
                <c:pt idx="1451">
                  <c:v>0.41819181412703449</c:v>
                </c:pt>
                <c:pt idx="1452">
                  <c:v>0.4182305028502234</c:v>
                </c:pt>
                <c:pt idx="1453">
                  <c:v>0.4182786406288681</c:v>
                </c:pt>
                <c:pt idx="1454">
                  <c:v>0.41845091010124807</c:v>
                </c:pt>
                <c:pt idx="1455">
                  <c:v>0.4185968557215875</c:v>
                </c:pt>
                <c:pt idx="1456">
                  <c:v>0.41866727490886796</c:v>
                </c:pt>
                <c:pt idx="1457">
                  <c:v>0.41879972585063924</c:v>
                </c:pt>
                <c:pt idx="1458">
                  <c:v>0.41892280784138114</c:v>
                </c:pt>
                <c:pt idx="1459">
                  <c:v>0.4189803365211921</c:v>
                </c:pt>
                <c:pt idx="1460">
                  <c:v>0.41909317943705982</c:v>
                </c:pt>
                <c:pt idx="1461">
                  <c:v>0.41929428191925178</c:v>
                </c:pt>
                <c:pt idx="1462">
                  <c:v>0.41943805340931162</c:v>
                </c:pt>
                <c:pt idx="1463">
                  <c:v>0.41947192908284608</c:v>
                </c:pt>
                <c:pt idx="1464">
                  <c:v>0.41957345066627322</c:v>
                </c:pt>
                <c:pt idx="1465">
                  <c:v>0.41968827856013063</c:v>
                </c:pt>
                <c:pt idx="1466">
                  <c:v>0.41976734623747719</c:v>
                </c:pt>
                <c:pt idx="1467">
                  <c:v>0.4198567217483104</c:v>
                </c:pt>
                <c:pt idx="1468">
                  <c:v>0.4199118417252532</c:v>
                </c:pt>
                <c:pt idx="1469">
                  <c:v>0.42002503924390955</c:v>
                </c:pt>
                <c:pt idx="1470">
                  <c:v>0.4201914911537124</c:v>
                </c:pt>
                <c:pt idx="1471">
                  <c:v>0.42029876659796878</c:v>
                </c:pt>
                <c:pt idx="1472">
                  <c:v>0.42041191631080482</c:v>
                </c:pt>
                <c:pt idx="1473">
                  <c:v>0.42054957932783799</c:v>
                </c:pt>
                <c:pt idx="1474">
                  <c:v>0.42066357113178121</c:v>
                </c:pt>
                <c:pt idx="1475">
                  <c:v>0.42077593708906225</c:v>
                </c:pt>
                <c:pt idx="1476">
                  <c:v>0.42092825623050106</c:v>
                </c:pt>
                <c:pt idx="1477">
                  <c:v>0.42109590586102552</c:v>
                </c:pt>
                <c:pt idx="1478">
                  <c:v>0.42121338534736835</c:v>
                </c:pt>
                <c:pt idx="1479">
                  <c:v>0.42127839938076422</c:v>
                </c:pt>
                <c:pt idx="1480">
                  <c:v>0.42135676759753932</c:v>
                </c:pt>
                <c:pt idx="1481">
                  <c:v>0.42144281422925101</c:v>
                </c:pt>
                <c:pt idx="1482">
                  <c:v>0.42150497881282484</c:v>
                </c:pt>
                <c:pt idx="1483">
                  <c:v>0.42155958115195302</c:v>
                </c:pt>
                <c:pt idx="1484">
                  <c:v>0.42164029423994975</c:v>
                </c:pt>
                <c:pt idx="1485">
                  <c:v>0.42167483978401726</c:v>
                </c:pt>
                <c:pt idx="1486">
                  <c:v>0.42167796824970072</c:v>
                </c:pt>
                <c:pt idx="1487">
                  <c:v>0.42171476615068509</c:v>
                </c:pt>
                <c:pt idx="1488">
                  <c:v>0.42177433812607346</c:v>
                </c:pt>
                <c:pt idx="1489">
                  <c:v>0.42179555780702316</c:v>
                </c:pt>
                <c:pt idx="1490">
                  <c:v>0.42182469842216958</c:v>
                </c:pt>
                <c:pt idx="1491">
                  <c:v>0.42184193060962999</c:v>
                </c:pt>
                <c:pt idx="1492">
                  <c:v>0.42183411794905989</c:v>
                </c:pt>
                <c:pt idx="1493">
                  <c:v>0.42181833642588301</c:v>
                </c:pt>
                <c:pt idx="1494">
                  <c:v>0.42177839764549502</c:v>
                </c:pt>
                <c:pt idx="1495">
                  <c:v>0.42171375897666491</c:v>
                </c:pt>
                <c:pt idx="1496">
                  <c:v>0.42165231720023971</c:v>
                </c:pt>
                <c:pt idx="1497">
                  <c:v>0.42156390759746049</c:v>
                </c:pt>
                <c:pt idx="1498">
                  <c:v>0.42149067047251076</c:v>
                </c:pt>
                <c:pt idx="1499">
                  <c:v>0.42143204544008289</c:v>
                </c:pt>
                <c:pt idx="1500">
                  <c:v>0.42135210458874744</c:v>
                </c:pt>
                <c:pt idx="1501">
                  <c:v>0.42126388619659072</c:v>
                </c:pt>
                <c:pt idx="1502">
                  <c:v>0.42114143210550997</c:v>
                </c:pt>
                <c:pt idx="1503">
                  <c:v>0.42094806894219455</c:v>
                </c:pt>
                <c:pt idx="1504">
                  <c:v>0.42073525541574391</c:v>
                </c:pt>
                <c:pt idx="1505">
                  <c:v>0.42048259306475838</c:v>
                </c:pt>
                <c:pt idx="1506">
                  <c:v>0.42019981323771222</c:v>
                </c:pt>
                <c:pt idx="1507">
                  <c:v>0.41993677980503863</c:v>
                </c:pt>
                <c:pt idx="1508">
                  <c:v>0.41972148678443544</c:v>
                </c:pt>
                <c:pt idx="1509">
                  <c:v>0.4194009082353094</c:v>
                </c:pt>
                <c:pt idx="1510">
                  <c:v>0.41904074817289133</c:v>
                </c:pt>
                <c:pt idx="1511">
                  <c:v>0.41865821280090404</c:v>
                </c:pt>
                <c:pt idx="1512">
                  <c:v>0.41823763913814549</c:v>
                </c:pt>
                <c:pt idx="1513">
                  <c:v>0.41780603973410191</c:v>
                </c:pt>
                <c:pt idx="1514">
                  <c:v>0.4173123281920999</c:v>
                </c:pt>
                <c:pt idx="1515">
                  <c:v>0.41676826315258308</c:v>
                </c:pt>
                <c:pt idx="1516">
                  <c:v>0.41611097917967205</c:v>
                </c:pt>
                <c:pt idx="1517">
                  <c:v>0.41532084284969023</c:v>
                </c:pt>
                <c:pt idx="1518">
                  <c:v>0.41450370650319379</c:v>
                </c:pt>
                <c:pt idx="1519">
                  <c:v>0.41363638077934595</c:v>
                </c:pt>
                <c:pt idx="1520">
                  <c:v>0.4126686860091508</c:v>
                </c:pt>
                <c:pt idx="1521">
                  <c:v>0.41164216288253219</c:v>
                </c:pt>
                <c:pt idx="1522">
                  <c:v>0.41051619239864268</c:v>
                </c:pt>
                <c:pt idx="1523">
                  <c:v>0.40923504554535234</c:v>
                </c:pt>
                <c:pt idx="1524">
                  <c:v>0.40785487364438805</c:v>
                </c:pt>
                <c:pt idx="1525">
                  <c:v>0.40638812811340869</c:v>
                </c:pt>
                <c:pt idx="1526">
                  <c:v>0.40481227905198353</c:v>
                </c:pt>
                <c:pt idx="1527">
                  <c:v>0.40313569326842336</c:v>
                </c:pt>
                <c:pt idx="1528">
                  <c:v>0.40144375686103723</c:v>
                </c:pt>
                <c:pt idx="1529">
                  <c:v>0.39953514037620569</c:v>
                </c:pt>
                <c:pt idx="1530">
                  <c:v>0.39751075444532402</c:v>
                </c:pt>
                <c:pt idx="1531">
                  <c:v>0.39532934900553801</c:v>
                </c:pt>
                <c:pt idx="1532">
                  <c:v>0.3930048541167242</c:v>
                </c:pt>
                <c:pt idx="1533">
                  <c:v>0.39047091363843656</c:v>
                </c:pt>
                <c:pt idx="1534">
                  <c:v>0.38783870540330839</c:v>
                </c:pt>
                <c:pt idx="1535">
                  <c:v>0.38502718033595368</c:v>
                </c:pt>
                <c:pt idx="1536">
                  <c:v>0.3820624661435445</c:v>
                </c:pt>
                <c:pt idx="1537">
                  <c:v>0.37896252142545905</c:v>
                </c:pt>
                <c:pt idx="1538">
                  <c:v>0.37566677430623874</c:v>
                </c:pt>
                <c:pt idx="1539">
                  <c:v>0.37212228739708503</c:v>
                </c:pt>
                <c:pt idx="1540">
                  <c:v>0.36852210665057078</c:v>
                </c:pt>
                <c:pt idx="1541">
                  <c:v>0.36468355570292538</c:v>
                </c:pt>
                <c:pt idx="1542">
                  <c:v>0.36081333288195072</c:v>
                </c:pt>
                <c:pt idx="1543">
                  <c:v>0.35685290978923573</c:v>
                </c:pt>
                <c:pt idx="1544">
                  <c:v>0.3527917723202747</c:v>
                </c:pt>
                <c:pt idx="1545">
                  <c:v>0.34878366206165518</c:v>
                </c:pt>
                <c:pt idx="1546">
                  <c:v>0.34470668012313227</c:v>
                </c:pt>
                <c:pt idx="1547">
                  <c:v>0.34069591526740561</c:v>
                </c:pt>
                <c:pt idx="1548">
                  <c:v>0.3366164393057634</c:v>
                </c:pt>
                <c:pt idx="1549">
                  <c:v>0.33272756943003295</c:v>
                </c:pt>
                <c:pt idx="1550">
                  <c:v>0.3287641080794434</c:v>
                </c:pt>
                <c:pt idx="1551">
                  <c:v>0.32512950323658923</c:v>
                </c:pt>
                <c:pt idx="1552">
                  <c:v>0.32168184889760093</c:v>
                </c:pt>
                <c:pt idx="1553">
                  <c:v>0.31846280376805458</c:v>
                </c:pt>
                <c:pt idx="1554">
                  <c:v>0.31558570615893994</c:v>
                </c:pt>
                <c:pt idx="1555">
                  <c:v>0.31297195624621738</c:v>
                </c:pt>
                <c:pt idx="1556">
                  <c:v>0.31070858714856192</c:v>
                </c:pt>
                <c:pt idx="1557">
                  <c:v>0.30873990223628994</c:v>
                </c:pt>
                <c:pt idx="1558">
                  <c:v>0.30713041695419574</c:v>
                </c:pt>
                <c:pt idx="1559">
                  <c:v>0.30588179432599544</c:v>
                </c:pt>
                <c:pt idx="1560">
                  <c:v>0.30489865753181694</c:v>
                </c:pt>
                <c:pt idx="1561">
                  <c:v>0.30431887056368528</c:v>
                </c:pt>
                <c:pt idx="1562">
                  <c:v>0.30394907260879384</c:v>
                </c:pt>
                <c:pt idx="1563">
                  <c:v>0.30386402448117655</c:v>
                </c:pt>
                <c:pt idx="1564">
                  <c:v>0.30403512227365664</c:v>
                </c:pt>
                <c:pt idx="1565">
                  <c:v>0.30434584623724675</c:v>
                </c:pt>
                <c:pt idx="1566">
                  <c:v>0.30489654786709658</c:v>
                </c:pt>
                <c:pt idx="1567">
                  <c:v>0.30554823560723882</c:v>
                </c:pt>
                <c:pt idx="1568">
                  <c:v>0.30641591164004839</c:v>
                </c:pt>
                <c:pt idx="1569">
                  <c:v>0.30731553388618343</c:v>
                </c:pt>
                <c:pt idx="1570">
                  <c:v>0.30839927459248279</c:v>
                </c:pt>
                <c:pt idx="1571">
                  <c:v>0.30946683260190483</c:v>
                </c:pt>
                <c:pt idx="1572">
                  <c:v>0.31060388506816161</c:v>
                </c:pt>
                <c:pt idx="1573">
                  <c:v>0.31175818189828247</c:v>
                </c:pt>
                <c:pt idx="1574">
                  <c:v>0.31299976985362793</c:v>
                </c:pt>
                <c:pt idx="1575">
                  <c:v>0.31420267685057829</c:v>
                </c:pt>
                <c:pt idx="1576">
                  <c:v>0.31538930089525091</c:v>
                </c:pt>
                <c:pt idx="1577">
                  <c:v>0.31658838392727112</c:v>
                </c:pt>
                <c:pt idx="1578">
                  <c:v>0.31777871132797292</c:v>
                </c:pt>
                <c:pt idx="1579">
                  <c:v>0.31893270497577236</c:v>
                </c:pt>
                <c:pt idx="1580">
                  <c:v>0.32010511996760016</c:v>
                </c:pt>
                <c:pt idx="1581">
                  <c:v>0.32134126084582609</c:v>
                </c:pt>
                <c:pt idx="1582">
                  <c:v>0.32249091108327888</c:v>
                </c:pt>
                <c:pt idx="1583">
                  <c:v>0.32359365446910743</c:v>
                </c:pt>
                <c:pt idx="1584">
                  <c:v>0.32468783511782617</c:v>
                </c:pt>
                <c:pt idx="1585">
                  <c:v>0.32576052678350265</c:v>
                </c:pt>
                <c:pt idx="1586">
                  <c:v>0.32678396756623868</c:v>
                </c:pt>
                <c:pt idx="1587">
                  <c:v>0.32782885202757478</c:v>
                </c:pt>
                <c:pt idx="1588">
                  <c:v>0.32888434115350557</c:v>
                </c:pt>
                <c:pt idx="1589">
                  <c:v>0.32990874044657392</c:v>
                </c:pt>
                <c:pt idx="1590">
                  <c:v>0.33093053244635873</c:v>
                </c:pt>
                <c:pt idx="1591">
                  <c:v>0.3319172912681243</c:v>
                </c:pt>
                <c:pt idx="1592">
                  <c:v>0.33288927718047429</c:v>
                </c:pt>
                <c:pt idx="1593">
                  <c:v>0.33382325948475128</c:v>
                </c:pt>
                <c:pt idx="1594">
                  <c:v>0.33471730647665687</c:v>
                </c:pt>
                <c:pt idx="1595">
                  <c:v>0.33559318690884637</c:v>
                </c:pt>
                <c:pt idx="1596">
                  <c:v>0.33645213518827549</c:v>
                </c:pt>
                <c:pt idx="1597">
                  <c:v>0.33728051453291802</c:v>
                </c:pt>
                <c:pt idx="1598">
                  <c:v>0.33810873155102877</c:v>
                </c:pt>
                <c:pt idx="1599">
                  <c:v>0.33890755549371271</c:v>
                </c:pt>
                <c:pt idx="1600">
                  <c:v>0.33973638590074834</c:v>
                </c:pt>
                <c:pt idx="1601">
                  <c:v>0.34056113323973092</c:v>
                </c:pt>
                <c:pt idx="1602">
                  <c:v>0.34139324008094191</c:v>
                </c:pt>
                <c:pt idx="1603">
                  <c:v>0.34229402343128051</c:v>
                </c:pt>
                <c:pt idx="1604">
                  <c:v>0.3431079128631378</c:v>
                </c:pt>
                <c:pt idx="1605">
                  <c:v>0.34384208287815082</c:v>
                </c:pt>
                <c:pt idx="1606">
                  <c:v>0.3446240960628062</c:v>
                </c:pt>
                <c:pt idx="1607">
                  <c:v>0.34539805002809759</c:v>
                </c:pt>
                <c:pt idx="1608">
                  <c:v>0.34616068809738559</c:v>
                </c:pt>
                <c:pt idx="1609">
                  <c:v>0.3469640976595818</c:v>
                </c:pt>
                <c:pt idx="1610">
                  <c:v>0.34786278048311653</c:v>
                </c:pt>
                <c:pt idx="1611">
                  <c:v>0.34865088969708663</c:v>
                </c:pt>
                <c:pt idx="1612">
                  <c:v>0.3493809464426163</c:v>
                </c:pt>
                <c:pt idx="1613">
                  <c:v>0.35014262299786103</c:v>
                </c:pt>
                <c:pt idx="1614">
                  <c:v>0.35085904276509533</c:v>
                </c:pt>
                <c:pt idx="1615">
                  <c:v>0.35162215903399258</c:v>
                </c:pt>
                <c:pt idx="1616">
                  <c:v>0.3524162559536938</c:v>
                </c:pt>
                <c:pt idx="1617">
                  <c:v>0.35322640226458596</c:v>
                </c:pt>
                <c:pt idx="1618">
                  <c:v>0.35407268974281414</c:v>
                </c:pt>
                <c:pt idx="1619">
                  <c:v>0.35488570967167954</c:v>
                </c:pt>
                <c:pt idx="1620">
                  <c:v>0.35568043609587535</c:v>
                </c:pt>
                <c:pt idx="1621">
                  <c:v>0.35648484528049562</c:v>
                </c:pt>
                <c:pt idx="1622">
                  <c:v>0.35725035335395217</c:v>
                </c:pt>
                <c:pt idx="1623">
                  <c:v>0.3579501538849858</c:v>
                </c:pt>
                <c:pt idx="1624">
                  <c:v>0.35870852871313086</c:v>
                </c:pt>
                <c:pt idx="1625">
                  <c:v>0.35945120510329448</c:v>
                </c:pt>
                <c:pt idx="1626">
                  <c:v>0.36024188171868005</c:v>
                </c:pt>
                <c:pt idx="1627">
                  <c:v>0.36109305351784166</c:v>
                </c:pt>
                <c:pt idx="1628">
                  <c:v>0.36191531862910703</c:v>
                </c:pt>
                <c:pt idx="1629">
                  <c:v>0.36274691269965836</c:v>
                </c:pt>
                <c:pt idx="1630">
                  <c:v>0.36362116383998444</c:v>
                </c:pt>
                <c:pt idx="1631">
                  <c:v>0.36447056249840376</c:v>
                </c:pt>
                <c:pt idx="1632">
                  <c:v>0.36531969372880679</c:v>
                </c:pt>
                <c:pt idx="1633">
                  <c:v>0.36616463786731135</c:v>
                </c:pt>
                <c:pt idx="1634">
                  <c:v>0.36700630975274873</c:v>
                </c:pt>
                <c:pt idx="1635">
                  <c:v>0.36784943396024899</c:v>
                </c:pt>
                <c:pt idx="1636">
                  <c:v>0.36869442292161242</c:v>
                </c:pt>
                <c:pt idx="1637">
                  <c:v>0.36952663013254972</c:v>
                </c:pt>
                <c:pt idx="1638">
                  <c:v>0.37033862784234417</c:v>
                </c:pt>
                <c:pt idx="1639">
                  <c:v>0.37118053826301489</c:v>
                </c:pt>
                <c:pt idx="1640">
                  <c:v>0.37203741837612059</c:v>
                </c:pt>
                <c:pt idx="1641">
                  <c:v>0.3728833639951466</c:v>
                </c:pt>
                <c:pt idx="1642">
                  <c:v>0.37371787534451761</c:v>
                </c:pt>
                <c:pt idx="1643">
                  <c:v>0.37458000362598565</c:v>
                </c:pt>
                <c:pt idx="1644">
                  <c:v>0.37543462874235539</c:v>
                </c:pt>
                <c:pt idx="1645">
                  <c:v>0.37625899657549655</c:v>
                </c:pt>
                <c:pt idx="1646">
                  <c:v>0.37712566185580615</c:v>
                </c:pt>
                <c:pt idx="1647">
                  <c:v>0.37805140013732697</c:v>
                </c:pt>
                <c:pt idx="1648">
                  <c:v>0.37892444828546351</c:v>
                </c:pt>
                <c:pt idx="1649">
                  <c:v>0.37980462467262149</c:v>
                </c:pt>
                <c:pt idx="1650">
                  <c:v>0.38065021311070235</c:v>
                </c:pt>
                <c:pt idx="1651">
                  <c:v>0.38142183056765305</c:v>
                </c:pt>
                <c:pt idx="1652">
                  <c:v>0.38224602387743323</c:v>
                </c:pt>
                <c:pt idx="1653">
                  <c:v>0.3830809266112753</c:v>
                </c:pt>
                <c:pt idx="1654">
                  <c:v>0.38390157090652061</c:v>
                </c:pt>
                <c:pt idx="1655">
                  <c:v>0.38474384299302899</c:v>
                </c:pt>
                <c:pt idx="1656">
                  <c:v>0.38563392364012405</c:v>
                </c:pt>
                <c:pt idx="1657">
                  <c:v>0.38647557502454261</c:v>
                </c:pt>
                <c:pt idx="1658">
                  <c:v>0.38731280419852093</c:v>
                </c:pt>
                <c:pt idx="1659">
                  <c:v>0.38812185300339541</c:v>
                </c:pt>
                <c:pt idx="1660">
                  <c:v>0.38889515441850087</c:v>
                </c:pt>
                <c:pt idx="1661">
                  <c:v>0.38968200260575503</c:v>
                </c:pt>
                <c:pt idx="1662">
                  <c:v>0.39045117117755496</c:v>
                </c:pt>
                <c:pt idx="1663">
                  <c:v>0.39122704430623001</c:v>
                </c:pt>
                <c:pt idx="1664">
                  <c:v>0.39202492332175948</c:v>
                </c:pt>
                <c:pt idx="1665">
                  <c:v>0.39280007021928692</c:v>
                </c:pt>
                <c:pt idx="1666">
                  <c:v>0.39352660266724659</c:v>
                </c:pt>
                <c:pt idx="1667">
                  <c:v>0.39426287628908024</c:v>
                </c:pt>
                <c:pt idx="1668">
                  <c:v>0.39499341519535808</c:v>
                </c:pt>
                <c:pt idx="1669">
                  <c:v>0.39569478872688774</c:v>
                </c:pt>
                <c:pt idx="1670">
                  <c:v>0.39641957981217085</c:v>
                </c:pt>
                <c:pt idx="1671">
                  <c:v>0.39716690153383954</c:v>
                </c:pt>
                <c:pt idx="1672">
                  <c:v>0.39788866799559058</c:v>
                </c:pt>
                <c:pt idx="1673">
                  <c:v>0.39861431597236541</c:v>
                </c:pt>
                <c:pt idx="1674">
                  <c:v>0.3993085879856097</c:v>
                </c:pt>
                <c:pt idx="1675">
                  <c:v>0.39999800151188047</c:v>
                </c:pt>
                <c:pt idx="1676">
                  <c:v>0.40065875285298308</c:v>
                </c:pt>
                <c:pt idx="1677">
                  <c:v>0.40126980204524482</c:v>
                </c:pt>
                <c:pt idx="1678">
                  <c:v>0.40188653642973798</c:v>
                </c:pt>
                <c:pt idx="1679">
                  <c:v>0.40253048924625184</c:v>
                </c:pt>
                <c:pt idx="1680">
                  <c:v>0.40315641030614097</c:v>
                </c:pt>
                <c:pt idx="1681">
                  <c:v>0.40380062163894842</c:v>
                </c:pt>
                <c:pt idx="1682">
                  <c:v>0.40450577921466374</c:v>
                </c:pt>
                <c:pt idx="1683">
                  <c:v>0.40511966524741205</c:v>
                </c:pt>
                <c:pt idx="1684">
                  <c:v>0.40567329140043262</c:v>
                </c:pt>
                <c:pt idx="1685">
                  <c:v>0.40625754539824127</c:v>
                </c:pt>
                <c:pt idx="1686">
                  <c:v>0.40681599500102528</c:v>
                </c:pt>
                <c:pt idx="1687">
                  <c:v>0.4073737706131349</c:v>
                </c:pt>
                <c:pt idx="1688">
                  <c:v>0.40793246656224635</c:v>
                </c:pt>
                <c:pt idx="1689">
                  <c:v>0.40852248534274876</c:v>
                </c:pt>
                <c:pt idx="1690">
                  <c:v>0.40906709725597801</c:v>
                </c:pt>
                <c:pt idx="1691">
                  <c:v>0.40958556651332706</c:v>
                </c:pt>
                <c:pt idx="1692">
                  <c:v>0.41013760721059384</c:v>
                </c:pt>
                <c:pt idx="1693">
                  <c:v>0.41066841232576651</c:v>
                </c:pt>
                <c:pt idx="1694">
                  <c:v>0.41117742171654159</c:v>
                </c:pt>
                <c:pt idx="1695">
                  <c:v>0.41166344421144729</c:v>
                </c:pt>
                <c:pt idx="1696">
                  <c:v>0.41215993450778354</c:v>
                </c:pt>
                <c:pt idx="1697">
                  <c:v>0.41262471378797905</c:v>
                </c:pt>
                <c:pt idx="1698">
                  <c:v>0.4131307362180654</c:v>
                </c:pt>
                <c:pt idx="1699">
                  <c:v>0.41368780735667876</c:v>
                </c:pt>
                <c:pt idx="1700">
                  <c:v>0.41418944611143776</c:v>
                </c:pt>
                <c:pt idx="1701">
                  <c:v>0.41469114619482278</c:v>
                </c:pt>
                <c:pt idx="1702">
                  <c:v>0.41515339014699731</c:v>
                </c:pt>
                <c:pt idx="1703">
                  <c:v>0.41562076411946852</c:v>
                </c:pt>
                <c:pt idx="1704">
                  <c:v>0.41608245576104824</c:v>
                </c:pt>
                <c:pt idx="1705">
                  <c:v>0.41651384069196168</c:v>
                </c:pt>
                <c:pt idx="1706">
                  <c:v>0.41699192460434548</c:v>
                </c:pt>
                <c:pt idx="1707">
                  <c:v>0.41744465751788834</c:v>
                </c:pt>
                <c:pt idx="1708">
                  <c:v>0.41786379060572676</c:v>
                </c:pt>
                <c:pt idx="1709">
                  <c:v>0.41829947555655367</c:v>
                </c:pt>
                <c:pt idx="1710">
                  <c:v>0.41874545495684773</c:v>
                </c:pt>
                <c:pt idx="1711">
                  <c:v>0.41918726818418922</c:v>
                </c:pt>
                <c:pt idx="1712">
                  <c:v>0.41961067504527755</c:v>
                </c:pt>
                <c:pt idx="1713">
                  <c:v>0.42005754655947314</c:v>
                </c:pt>
                <c:pt idx="1714">
                  <c:v>0.4205172180634178</c:v>
                </c:pt>
                <c:pt idx="1715">
                  <c:v>0.42100902281002472</c:v>
                </c:pt>
                <c:pt idx="1716">
                  <c:v>0.42144969699268736</c:v>
                </c:pt>
                <c:pt idx="1717">
                  <c:v>0.42188481565735109</c:v>
                </c:pt>
                <c:pt idx="1718">
                  <c:v>0.42227363120291267</c:v>
                </c:pt>
                <c:pt idx="1719">
                  <c:v>0.42261540453207108</c:v>
                </c:pt>
                <c:pt idx="1720">
                  <c:v>0.42299469047983118</c:v>
                </c:pt>
                <c:pt idx="1721">
                  <c:v>0.4233403549958672</c:v>
                </c:pt>
                <c:pt idx="1722">
                  <c:v>0.4237211561805716</c:v>
                </c:pt>
                <c:pt idx="1723">
                  <c:v>0.42412764092077143</c:v>
                </c:pt>
                <c:pt idx="1724">
                  <c:v>0.42452375420561744</c:v>
                </c:pt>
                <c:pt idx="1725">
                  <c:v>0.42494504800485428</c:v>
                </c:pt>
                <c:pt idx="1726">
                  <c:v>0.42531938889246201</c:v>
                </c:pt>
                <c:pt idx="1727">
                  <c:v>0.4256494468799123</c:v>
                </c:pt>
                <c:pt idx="1728">
                  <c:v>0.42601690752840193</c:v>
                </c:pt>
                <c:pt idx="1729">
                  <c:v>0.42638430612310579</c:v>
                </c:pt>
                <c:pt idx="1730">
                  <c:v>0.426738079243141</c:v>
                </c:pt>
                <c:pt idx="1731">
                  <c:v>0.42712716046548999</c:v>
                </c:pt>
                <c:pt idx="1732">
                  <c:v>0.42752453297270954</c:v>
                </c:pt>
                <c:pt idx="1733">
                  <c:v>0.42789634375466784</c:v>
                </c:pt>
                <c:pt idx="1734">
                  <c:v>0.42828098843576989</c:v>
                </c:pt>
                <c:pt idx="1735">
                  <c:v>0.42863578540365038</c:v>
                </c:pt>
                <c:pt idx="1736">
                  <c:v>0.42897925740083193</c:v>
                </c:pt>
                <c:pt idx="1737">
                  <c:v>0.42930532514877462</c:v>
                </c:pt>
                <c:pt idx="1738">
                  <c:v>0.42958542108953807</c:v>
                </c:pt>
                <c:pt idx="1739">
                  <c:v>0.42989191944955873</c:v>
                </c:pt>
                <c:pt idx="1740">
                  <c:v>0.43019710326930771</c:v>
                </c:pt>
                <c:pt idx="1741">
                  <c:v>0.43051317845287579</c:v>
                </c:pt>
                <c:pt idx="1742">
                  <c:v>0.43082831427333784</c:v>
                </c:pt>
                <c:pt idx="1743">
                  <c:v>0.43117383361303868</c:v>
                </c:pt>
                <c:pt idx="1744">
                  <c:v>0.43149781804811943</c:v>
                </c:pt>
                <c:pt idx="1745">
                  <c:v>0.43180976196795995</c:v>
                </c:pt>
                <c:pt idx="1746">
                  <c:v>0.43212514783941164</c:v>
                </c:pt>
                <c:pt idx="1747">
                  <c:v>0.43243869339957736</c:v>
                </c:pt>
                <c:pt idx="1748">
                  <c:v>0.43274984423409074</c:v>
                </c:pt>
                <c:pt idx="1749">
                  <c:v>0.43308298537444978</c:v>
                </c:pt>
                <c:pt idx="1750">
                  <c:v>0.43341602341210655</c:v>
                </c:pt>
                <c:pt idx="1751">
                  <c:v>0.43375061004398519</c:v>
                </c:pt>
                <c:pt idx="1752">
                  <c:v>0.43408552270692385</c:v>
                </c:pt>
                <c:pt idx="1753">
                  <c:v>0.43444060583171451</c:v>
                </c:pt>
                <c:pt idx="1754">
                  <c:v>0.4347793112815253</c:v>
                </c:pt>
                <c:pt idx="1755">
                  <c:v>0.43511146334385598</c:v>
                </c:pt>
                <c:pt idx="1756">
                  <c:v>0.43544436315991025</c:v>
                </c:pt>
                <c:pt idx="1757">
                  <c:v>0.43575150556655817</c:v>
                </c:pt>
                <c:pt idx="1758">
                  <c:v>0.43611878213855143</c:v>
                </c:pt>
                <c:pt idx="1759">
                  <c:v>0.43647598225959844</c:v>
                </c:pt>
                <c:pt idx="1760">
                  <c:v>0.43682330674738962</c:v>
                </c:pt>
                <c:pt idx="1761">
                  <c:v>0.43718673542341097</c:v>
                </c:pt>
                <c:pt idx="1762">
                  <c:v>0.43753665295895328</c:v>
                </c:pt>
                <c:pt idx="1763">
                  <c:v>0.43790334721127905</c:v>
                </c:pt>
                <c:pt idx="1764">
                  <c:v>0.4382690141677455</c:v>
                </c:pt>
                <c:pt idx="1765">
                  <c:v>0.438620888613583</c:v>
                </c:pt>
                <c:pt idx="1766">
                  <c:v>0.43902310548696583</c:v>
                </c:pt>
                <c:pt idx="1767">
                  <c:v>0.43939614937682525</c:v>
                </c:pt>
                <c:pt idx="1768">
                  <c:v>0.43975400497188361</c:v>
                </c:pt>
                <c:pt idx="1769">
                  <c:v>0.44010082088309826</c:v>
                </c:pt>
                <c:pt idx="1770">
                  <c:v>0.4404283059358407</c:v>
                </c:pt>
                <c:pt idx="1771">
                  <c:v>0.44074802548632203</c:v>
                </c:pt>
                <c:pt idx="1772">
                  <c:v>0.44103518177668349</c:v>
                </c:pt>
                <c:pt idx="1773">
                  <c:v>0.44136057962050979</c:v>
                </c:pt>
                <c:pt idx="1774">
                  <c:v>0.4417129200233807</c:v>
                </c:pt>
                <c:pt idx="1775">
                  <c:v>0.44205879384878183</c:v>
                </c:pt>
                <c:pt idx="1776">
                  <c:v>0.44241115859285413</c:v>
                </c:pt>
                <c:pt idx="1777">
                  <c:v>0.44273198134171748</c:v>
                </c:pt>
                <c:pt idx="1778">
                  <c:v>0.44303397687431184</c:v>
                </c:pt>
                <c:pt idx="1779">
                  <c:v>0.44331083299860113</c:v>
                </c:pt>
                <c:pt idx="1780">
                  <c:v>0.44354516684827033</c:v>
                </c:pt>
                <c:pt idx="1781">
                  <c:v>0.44371298334551418</c:v>
                </c:pt>
                <c:pt idx="1782">
                  <c:v>0.44387443431701823</c:v>
                </c:pt>
                <c:pt idx="1783">
                  <c:v>0.44394656352277367</c:v>
                </c:pt>
                <c:pt idx="1784">
                  <c:v>0.44402345271552041</c:v>
                </c:pt>
                <c:pt idx="1785">
                  <c:v>0.44410764566982208</c:v>
                </c:pt>
                <c:pt idx="1786">
                  <c:v>0.4441428609441111</c:v>
                </c:pt>
                <c:pt idx="1787">
                  <c:v>0.44415557633378216</c:v>
                </c:pt>
                <c:pt idx="1788">
                  <c:v>0.44412266195519878</c:v>
                </c:pt>
                <c:pt idx="1789">
                  <c:v>0.44406442125012507</c:v>
                </c:pt>
                <c:pt idx="1790">
                  <c:v>0.44393478378625817</c:v>
                </c:pt>
                <c:pt idx="1791">
                  <c:v>0.44376035158126431</c:v>
                </c:pt>
                <c:pt idx="1792">
                  <c:v>0.44352495479843207</c:v>
                </c:pt>
                <c:pt idx="1793">
                  <c:v>0.44317817047364977</c:v>
                </c:pt>
                <c:pt idx="1794">
                  <c:v>0.44282379581874937</c:v>
                </c:pt>
                <c:pt idx="1795">
                  <c:v>0.44242866370599437</c:v>
                </c:pt>
                <c:pt idx="1796">
                  <c:v>0.44200891264127834</c:v>
                </c:pt>
                <c:pt idx="1797">
                  <c:v>0.44158879674654267</c:v>
                </c:pt>
                <c:pt idx="1798">
                  <c:v>0.44120618533255879</c:v>
                </c:pt>
                <c:pt idx="1799">
                  <c:v>0.44072488165276269</c:v>
                </c:pt>
                <c:pt idx="1800">
                  <c:v>0.44017397160033589</c:v>
                </c:pt>
                <c:pt idx="1801">
                  <c:v>0.43962906680705477</c:v>
                </c:pt>
                <c:pt idx="1802">
                  <c:v>0.43903105660536285</c:v>
                </c:pt>
                <c:pt idx="1803">
                  <c:v>0.43845001103183551</c:v>
                </c:pt>
                <c:pt idx="1804">
                  <c:v>0.43785654516332584</c:v>
                </c:pt>
                <c:pt idx="1805">
                  <c:v>0.43726688732739377</c:v>
                </c:pt>
                <c:pt idx="1806">
                  <c:v>0.43666558527506388</c:v>
                </c:pt>
                <c:pt idx="1807">
                  <c:v>0.43599726179343062</c:v>
                </c:pt>
                <c:pt idx="1808">
                  <c:v>0.43531038989176779</c:v>
                </c:pt>
                <c:pt idx="1809">
                  <c:v>0.43463927822325205</c:v>
                </c:pt>
                <c:pt idx="1810">
                  <c:v>0.43398224443178179</c:v>
                </c:pt>
                <c:pt idx="1811">
                  <c:v>0.43331259382287507</c:v>
                </c:pt>
                <c:pt idx="1812">
                  <c:v>0.43263304237532713</c:v>
                </c:pt>
                <c:pt idx="1813">
                  <c:v>0.43198531289168168</c:v>
                </c:pt>
                <c:pt idx="1814">
                  <c:v>0.43134933134457071</c:v>
                </c:pt>
                <c:pt idx="1815">
                  <c:v>0.4307220588443248</c:v>
                </c:pt>
                <c:pt idx="1816">
                  <c:v>0.43011325734288436</c:v>
                </c:pt>
                <c:pt idx="1817">
                  <c:v>0.42957499277018957</c:v>
                </c:pt>
                <c:pt idx="1818">
                  <c:v>0.42899589610297467</c:v>
                </c:pt>
                <c:pt idx="1819">
                  <c:v>0.42842867203130736</c:v>
                </c:pt>
                <c:pt idx="1820">
                  <c:v>0.42782173713223998</c:v>
                </c:pt>
                <c:pt idx="1821">
                  <c:v>0.42720444235583005</c:v>
                </c:pt>
                <c:pt idx="1822">
                  <c:v>0.42660462830921936</c:v>
                </c:pt>
                <c:pt idx="1823">
                  <c:v>0.42596984779638553</c:v>
                </c:pt>
                <c:pt idx="1824">
                  <c:v>0.4253984919088924</c:v>
                </c:pt>
                <c:pt idx="1825">
                  <c:v>0.42483205589206979</c:v>
                </c:pt>
                <c:pt idx="1826">
                  <c:v>0.42418079366208933</c:v>
                </c:pt>
                <c:pt idx="1827">
                  <c:v>0.42353329155412767</c:v>
                </c:pt>
                <c:pt idx="1828">
                  <c:v>0.42288425935786522</c:v>
                </c:pt>
                <c:pt idx="1829">
                  <c:v>0.42223929243137581</c:v>
                </c:pt>
                <c:pt idx="1830">
                  <c:v>0.42160037399128464</c:v>
                </c:pt>
                <c:pt idx="1831">
                  <c:v>0.42095206879955444</c:v>
                </c:pt>
                <c:pt idx="1832">
                  <c:v>0.42032115029151168</c:v>
                </c:pt>
                <c:pt idx="1833">
                  <c:v>0.41968168994826005</c:v>
                </c:pt>
                <c:pt idx="1834">
                  <c:v>0.41899886089003036</c:v>
                </c:pt>
                <c:pt idx="1835">
                  <c:v>0.41826766552662792</c:v>
                </c:pt>
                <c:pt idx="1836">
                  <c:v>0.41751108920449714</c:v>
                </c:pt>
                <c:pt idx="1837">
                  <c:v>0.41673915476590778</c:v>
                </c:pt>
                <c:pt idx="1838">
                  <c:v>0.415956891902098</c:v>
                </c:pt>
                <c:pt idx="1839">
                  <c:v>0.41514569673181745</c:v>
                </c:pt>
                <c:pt idx="1840">
                  <c:v>0.41428749901117595</c:v>
                </c:pt>
                <c:pt idx="1841">
                  <c:v>0.41339977379963933</c:v>
                </c:pt>
                <c:pt idx="1842">
                  <c:v>0.41251234016126775</c:v>
                </c:pt>
                <c:pt idx="1843">
                  <c:v>0.4116012148810983</c:v>
                </c:pt>
                <c:pt idx="1844">
                  <c:v>0.41067173422576597</c:v>
                </c:pt>
                <c:pt idx="1845">
                  <c:v>0.40972969045551211</c:v>
                </c:pt>
                <c:pt idx="1846">
                  <c:v>0.4087248657000509</c:v>
                </c:pt>
                <c:pt idx="1847">
                  <c:v>0.40765724608634529</c:v>
                </c:pt>
                <c:pt idx="1848">
                  <c:v>0.40651651621697371</c:v>
                </c:pt>
                <c:pt idx="1849">
                  <c:v>0.4053842404802504</c:v>
                </c:pt>
                <c:pt idx="1850">
                  <c:v>0.40425677031569429</c:v>
                </c:pt>
                <c:pt idx="1851">
                  <c:v>0.40307135305821468</c:v>
                </c:pt>
                <c:pt idx="1852">
                  <c:v>0.40192436379877511</c:v>
                </c:pt>
                <c:pt idx="1853">
                  <c:v>0.40076205421273475</c:v>
                </c:pt>
                <c:pt idx="1854">
                  <c:v>0.39969072325132932</c:v>
                </c:pt>
                <c:pt idx="1855">
                  <c:v>0.3986932461450261</c:v>
                </c:pt>
                <c:pt idx="1856">
                  <c:v>0.39792152784355195</c:v>
                </c:pt>
                <c:pt idx="1857">
                  <c:v>0.39720143227310495</c:v>
                </c:pt>
                <c:pt idx="1858">
                  <c:v>0.39674747167315688</c:v>
                </c:pt>
                <c:pt idx="1859">
                  <c:v>0.39643123873046932</c:v>
                </c:pt>
                <c:pt idx="1860">
                  <c:v>0.39631948338666484</c:v>
                </c:pt>
                <c:pt idx="1861">
                  <c:v>0.3964422410521074</c:v>
                </c:pt>
                <c:pt idx="1862">
                  <c:v>0.39678485707679717</c:v>
                </c:pt>
                <c:pt idx="1863">
                  <c:v>0.39730990533889449</c:v>
                </c:pt>
                <c:pt idx="1864">
                  <c:v>0.39795135512447022</c:v>
                </c:pt>
                <c:pt idx="1865">
                  <c:v>0.39871235241180725</c:v>
                </c:pt>
                <c:pt idx="1866">
                  <c:v>0.39956597907164659</c:v>
                </c:pt>
                <c:pt idx="1867">
                  <c:v>0.40049476874623552</c:v>
                </c:pt>
                <c:pt idx="1868">
                  <c:v>0.40139390225962046</c:v>
                </c:pt>
                <c:pt idx="1869">
                  <c:v>0.4022551787385682</c:v>
                </c:pt>
                <c:pt idx="1870">
                  <c:v>0.40310562500197272</c:v>
                </c:pt>
                <c:pt idx="1871">
                  <c:v>0.40380036428772587</c:v>
                </c:pt>
                <c:pt idx="1872">
                  <c:v>0.40443926972792205</c:v>
                </c:pt>
                <c:pt idx="1873">
                  <c:v>0.40498644494107011</c:v>
                </c:pt>
                <c:pt idx="1874">
                  <c:v>0.4054648972504924</c:v>
                </c:pt>
                <c:pt idx="1875">
                  <c:v>0.40585026873608604</c:v>
                </c:pt>
                <c:pt idx="1876">
                  <c:v>0.40613087697402656</c:v>
                </c:pt>
                <c:pt idx="1877">
                  <c:v>0.40640720017328608</c:v>
                </c:pt>
                <c:pt idx="1878">
                  <c:v>0.40661949646109968</c:v>
                </c:pt>
                <c:pt idx="1879">
                  <c:v>0.40678428479948225</c:v>
                </c:pt>
                <c:pt idx="1880">
                  <c:v>0.40689747635868923</c:v>
                </c:pt>
                <c:pt idx="1881">
                  <c:v>0.40698214874556166</c:v>
                </c:pt>
                <c:pt idx="1882">
                  <c:v>0.40697726258524053</c:v>
                </c:pt>
                <c:pt idx="1883">
                  <c:v>0.40701848480261554</c:v>
                </c:pt>
                <c:pt idx="1884">
                  <c:v>0.40702204383846147</c:v>
                </c:pt>
                <c:pt idx="1885">
                  <c:v>0.40703127893424024</c:v>
                </c:pt>
                <c:pt idx="1886">
                  <c:v>0.40703042428206465</c:v>
                </c:pt>
                <c:pt idx="1887">
                  <c:v>0.40704121195821052</c:v>
                </c:pt>
                <c:pt idx="1888">
                  <c:v>0.40702991906634534</c:v>
                </c:pt>
                <c:pt idx="1889">
                  <c:v>0.40704841824538068</c:v>
                </c:pt>
                <c:pt idx="1890">
                  <c:v>0.40712304692574658</c:v>
                </c:pt>
                <c:pt idx="1891">
                  <c:v>0.40717214415355746</c:v>
                </c:pt>
                <c:pt idx="1892">
                  <c:v>0.407266334863224</c:v>
                </c:pt>
                <c:pt idx="1893">
                  <c:v>0.40736388745889252</c:v>
                </c:pt>
                <c:pt idx="1894">
                  <c:v>0.40750125945769966</c:v>
                </c:pt>
                <c:pt idx="1895">
                  <c:v>0.40768843576282238</c:v>
                </c:pt>
                <c:pt idx="1896">
                  <c:v>0.40790444776850304</c:v>
                </c:pt>
                <c:pt idx="1897">
                  <c:v>0.40812972572871414</c:v>
                </c:pt>
                <c:pt idx="1898">
                  <c:v>0.40834024782240147</c:v>
                </c:pt>
                <c:pt idx="1899">
                  <c:v>0.40857612750096967</c:v>
                </c:pt>
                <c:pt idx="1900">
                  <c:v>0.40880946229772069</c:v>
                </c:pt>
                <c:pt idx="1901">
                  <c:v>0.4091247782513856</c:v>
                </c:pt>
                <c:pt idx="1902">
                  <c:v>0.40952336605109657</c:v>
                </c:pt>
                <c:pt idx="1903">
                  <c:v>0.4098641581543146</c:v>
                </c:pt>
                <c:pt idx="1904">
                  <c:v>0.41027073110242607</c:v>
                </c:pt>
                <c:pt idx="1905">
                  <c:v>0.4107898463879307</c:v>
                </c:pt>
                <c:pt idx="1906">
                  <c:v>0.41120489060724008</c:v>
                </c:pt>
                <c:pt idx="1907">
                  <c:v>0.41164124651428363</c:v>
                </c:pt>
                <c:pt idx="1908">
                  <c:v>0.41208040827946713</c:v>
                </c:pt>
                <c:pt idx="1909">
                  <c:v>0.41246119173287621</c:v>
                </c:pt>
                <c:pt idx="1910">
                  <c:v>0.41284548532886961</c:v>
                </c:pt>
                <c:pt idx="1911">
                  <c:v>0.41333017814085227</c:v>
                </c:pt>
                <c:pt idx="1912">
                  <c:v>0.41375182124018073</c:v>
                </c:pt>
                <c:pt idx="1913">
                  <c:v>0.41410649828750651</c:v>
                </c:pt>
                <c:pt idx="1914">
                  <c:v>0.41445665354202782</c:v>
                </c:pt>
                <c:pt idx="1915">
                  <c:v>0.41466897949286524</c:v>
                </c:pt>
                <c:pt idx="1916">
                  <c:v>0.41488087407771551</c:v>
                </c:pt>
                <c:pt idx="1917">
                  <c:v>0.41507484607284967</c:v>
                </c:pt>
                <c:pt idx="1918">
                  <c:v>0.41526714624328825</c:v>
                </c:pt>
                <c:pt idx="1919">
                  <c:v>0.41539620893302881</c:v>
                </c:pt>
                <c:pt idx="1920">
                  <c:v>0.41553670196792064</c:v>
                </c:pt>
                <c:pt idx="1921">
                  <c:v>0.41555916991851732</c:v>
                </c:pt>
                <c:pt idx="1922">
                  <c:v>0.41550219148753736</c:v>
                </c:pt>
                <c:pt idx="1923">
                  <c:v>0.41545288292149279</c:v>
                </c:pt>
                <c:pt idx="1924">
                  <c:v>0.41534032197185694</c:v>
                </c:pt>
                <c:pt idx="1925">
                  <c:v>0.41517395239558569</c:v>
                </c:pt>
                <c:pt idx="1926">
                  <c:v>0.41499083355650995</c:v>
                </c:pt>
                <c:pt idx="1927">
                  <c:v>0.41478551321407336</c:v>
                </c:pt>
                <c:pt idx="1928">
                  <c:v>0.41453910202099475</c:v>
                </c:pt>
                <c:pt idx="1929">
                  <c:v>0.41433913688853846</c:v>
                </c:pt>
                <c:pt idx="1930">
                  <c:v>0.41411655233269412</c:v>
                </c:pt>
                <c:pt idx="1931">
                  <c:v>0.41384392366425571</c:v>
                </c:pt>
                <c:pt idx="1932">
                  <c:v>0.41359052800098989</c:v>
                </c:pt>
                <c:pt idx="1933">
                  <c:v>0.413355292250775</c:v>
                </c:pt>
                <c:pt idx="1934">
                  <c:v>0.41308329788469739</c:v>
                </c:pt>
                <c:pt idx="1935">
                  <c:v>0.41283087640766175</c:v>
                </c:pt>
                <c:pt idx="1936">
                  <c:v>0.41247288055697945</c:v>
                </c:pt>
                <c:pt idx="1937">
                  <c:v>0.41211291628546021</c:v>
                </c:pt>
                <c:pt idx="1938">
                  <c:v>0.41185719302731333</c:v>
                </c:pt>
                <c:pt idx="1939">
                  <c:v>0.41157787341055568</c:v>
                </c:pt>
                <c:pt idx="1940">
                  <c:v>0.41134447204193231</c:v>
                </c:pt>
                <c:pt idx="1941">
                  <c:v>0.41124093793195443</c:v>
                </c:pt>
                <c:pt idx="1942">
                  <c:v>0.41104902593976028</c:v>
                </c:pt>
                <c:pt idx="1943">
                  <c:v>0.41085831692336577</c:v>
                </c:pt>
                <c:pt idx="1944">
                  <c:v>0.41070058989184122</c:v>
                </c:pt>
                <c:pt idx="1945">
                  <c:v>0.41055874116136232</c:v>
                </c:pt>
                <c:pt idx="1946">
                  <c:v>0.41044395689153812</c:v>
                </c:pt>
                <c:pt idx="1947">
                  <c:v>0.41038339710933397</c:v>
                </c:pt>
                <c:pt idx="1948">
                  <c:v>0.41028621492043915</c:v>
                </c:pt>
                <c:pt idx="1949">
                  <c:v>0.41019567189182898</c:v>
                </c:pt>
                <c:pt idx="1950">
                  <c:v>0.41007874489799545</c:v>
                </c:pt>
                <c:pt idx="1951">
                  <c:v>0.40991122451280448</c:v>
                </c:pt>
                <c:pt idx="1952">
                  <c:v>0.40976194967025309</c:v>
                </c:pt>
                <c:pt idx="1953">
                  <c:v>0.40964826562396867</c:v>
                </c:pt>
                <c:pt idx="1954">
                  <c:v>0.40949914829668982</c:v>
                </c:pt>
                <c:pt idx="1955">
                  <c:v>0.40939307122831631</c:v>
                </c:pt>
                <c:pt idx="1956">
                  <c:v>0.40926305808839375</c:v>
                </c:pt>
                <c:pt idx="1957">
                  <c:v>0.40909680125907411</c:v>
                </c:pt>
                <c:pt idx="1958">
                  <c:v>0.40891610870723261</c:v>
                </c:pt>
                <c:pt idx="1959">
                  <c:v>0.40873873749732992</c:v>
                </c:pt>
                <c:pt idx="1960">
                  <c:v>0.40852457349861399</c:v>
                </c:pt>
                <c:pt idx="1961">
                  <c:v>0.40833205442264126</c:v>
                </c:pt>
                <c:pt idx="1962">
                  <c:v>0.40808997608702341</c:v>
                </c:pt>
                <c:pt idx="1963">
                  <c:v>0.40780924900527776</c:v>
                </c:pt>
                <c:pt idx="1964">
                  <c:v>0.40759909450318843</c:v>
                </c:pt>
                <c:pt idx="1965">
                  <c:v>0.40738798669412279</c:v>
                </c:pt>
                <c:pt idx="1966">
                  <c:v>0.40716491908970376</c:v>
                </c:pt>
                <c:pt idx="1967">
                  <c:v>0.40690381014277871</c:v>
                </c:pt>
                <c:pt idx="1968">
                  <c:v>0.4065907464503602</c:v>
                </c:pt>
                <c:pt idx="1969">
                  <c:v>0.40632504529893604</c:v>
                </c:pt>
                <c:pt idx="1970">
                  <c:v>0.40603318417372963</c:v>
                </c:pt>
                <c:pt idx="1971">
                  <c:v>0.4056918214427167</c:v>
                </c:pt>
                <c:pt idx="1972">
                  <c:v>0.40534507055069974</c:v>
                </c:pt>
                <c:pt idx="1973">
                  <c:v>0.4049749893589813</c:v>
                </c:pt>
                <c:pt idx="1974">
                  <c:v>0.40456566651541276</c:v>
                </c:pt>
                <c:pt idx="1975">
                  <c:v>0.40420706280607427</c:v>
                </c:pt>
                <c:pt idx="1976">
                  <c:v>0.40389949511929873</c:v>
                </c:pt>
                <c:pt idx="1977">
                  <c:v>0.40350368777896756</c:v>
                </c:pt>
                <c:pt idx="1978">
                  <c:v>0.40304860216033661</c:v>
                </c:pt>
                <c:pt idx="1979">
                  <c:v>0.40258709852930202</c:v>
                </c:pt>
                <c:pt idx="1980">
                  <c:v>0.40208605837357475</c:v>
                </c:pt>
                <c:pt idx="1981">
                  <c:v>0.4016083887802771</c:v>
                </c:pt>
                <c:pt idx="1982">
                  <c:v>0.40110277274037626</c:v>
                </c:pt>
                <c:pt idx="1983">
                  <c:v>0.40065325682386171</c:v>
                </c:pt>
                <c:pt idx="1984">
                  <c:v>0.400207230383751</c:v>
                </c:pt>
                <c:pt idx="1985">
                  <c:v>0.39980302924235517</c:v>
                </c:pt>
                <c:pt idx="1986">
                  <c:v>0.39947141725695928</c:v>
                </c:pt>
                <c:pt idx="1987">
                  <c:v>0.39907111016953306</c:v>
                </c:pt>
                <c:pt idx="1988">
                  <c:v>0.39869138357712969</c:v>
                </c:pt>
                <c:pt idx="1989">
                  <c:v>0.3982835401411744</c:v>
                </c:pt>
                <c:pt idx="1990">
                  <c:v>0.3978082196370587</c:v>
                </c:pt>
                <c:pt idx="1991">
                  <c:v>0.39736775499971277</c:v>
                </c:pt>
                <c:pt idx="1992">
                  <c:v>0.39691154943686341</c:v>
                </c:pt>
                <c:pt idx="1993">
                  <c:v>0.39649171527088578</c:v>
                </c:pt>
                <c:pt idx="1994">
                  <c:v>0.39611923867473209</c:v>
                </c:pt>
                <c:pt idx="1995">
                  <c:v>0.39572551204605538</c:v>
                </c:pt>
                <c:pt idx="1996">
                  <c:v>0.39539138285569125</c:v>
                </c:pt>
                <c:pt idx="1997">
                  <c:v>0.39497992785601688</c:v>
                </c:pt>
                <c:pt idx="1998">
                  <c:v>0.39453454370040014</c:v>
                </c:pt>
                <c:pt idx="1999">
                  <c:v>0.39399243784249971</c:v>
                </c:pt>
                <c:pt idx="2000">
                  <c:v>0.39344605592184528</c:v>
                </c:pt>
                <c:pt idx="2001">
                  <c:v>0.39297110172328226</c:v>
                </c:pt>
                <c:pt idx="2002">
                  <c:v>0.39248319645387059</c:v>
                </c:pt>
                <c:pt idx="2003">
                  <c:v>0.39209629709715083</c:v>
                </c:pt>
                <c:pt idx="2004">
                  <c:v>0.39184045269222345</c:v>
                </c:pt>
                <c:pt idx="2005">
                  <c:v>0.39156332508787434</c:v>
                </c:pt>
                <c:pt idx="2006">
                  <c:v>0.39133600674072128</c:v>
                </c:pt>
                <c:pt idx="2007">
                  <c:v>0.39109535777871812</c:v>
                </c:pt>
                <c:pt idx="2008">
                  <c:v>0.39090809184724057</c:v>
                </c:pt>
                <c:pt idx="2009">
                  <c:v>0.39063269151079827</c:v>
                </c:pt>
                <c:pt idx="2010">
                  <c:v>0.39033700152309875</c:v>
                </c:pt>
                <c:pt idx="2011">
                  <c:v>0.39012137128260171</c:v>
                </c:pt>
                <c:pt idx="2012">
                  <c:v>0.38985950273206416</c:v>
                </c:pt>
                <c:pt idx="2013">
                  <c:v>0.38948301961600912</c:v>
                </c:pt>
                <c:pt idx="2014">
                  <c:v>0.38909298152412802</c:v>
                </c:pt>
                <c:pt idx="2015">
                  <c:v>0.38874512501277581</c:v>
                </c:pt>
                <c:pt idx="2016">
                  <c:v>0.38832439902538929</c:v>
                </c:pt>
                <c:pt idx="2017">
                  <c:v>0.38796325738731235</c:v>
                </c:pt>
                <c:pt idx="2018">
                  <c:v>0.3876524070512446</c:v>
                </c:pt>
                <c:pt idx="2019">
                  <c:v>0.38722948232744869</c:v>
                </c:pt>
                <c:pt idx="2020">
                  <c:v>0.38675951880057147</c:v>
                </c:pt>
                <c:pt idx="2021">
                  <c:v>0.38623832378977396</c:v>
                </c:pt>
                <c:pt idx="2022">
                  <c:v>0.3856318819111284</c:v>
                </c:pt>
                <c:pt idx="2023">
                  <c:v>0.38510091349756742</c:v>
                </c:pt>
                <c:pt idx="2024">
                  <c:v>0.38463380520520052</c:v>
                </c:pt>
                <c:pt idx="2025">
                  <c:v>0.38412269698951529</c:v>
                </c:pt>
                <c:pt idx="2026">
                  <c:v>0.38359719108760343</c:v>
                </c:pt>
                <c:pt idx="2027">
                  <c:v>0.38311915788462869</c:v>
                </c:pt>
                <c:pt idx="2028">
                  <c:v>0.38266684744901208</c:v>
                </c:pt>
                <c:pt idx="2029">
                  <c:v>0.38226215338071134</c:v>
                </c:pt>
                <c:pt idx="2030">
                  <c:v>0.3819359701635352</c:v>
                </c:pt>
                <c:pt idx="2031">
                  <c:v>0.38161496414712909</c:v>
                </c:pt>
                <c:pt idx="2032">
                  <c:v>0.38119633904244649</c:v>
                </c:pt>
                <c:pt idx="2033">
                  <c:v>0.38077673180855615</c:v>
                </c:pt>
                <c:pt idx="2034">
                  <c:v>0.38038384804138414</c:v>
                </c:pt>
                <c:pt idx="2035">
                  <c:v>0.38001535073098663</c:v>
                </c:pt>
                <c:pt idx="2036">
                  <c:v>0.37976567658845978</c:v>
                </c:pt>
                <c:pt idx="2037">
                  <c:v>0.37933814710237029</c:v>
                </c:pt>
                <c:pt idx="2038">
                  <c:v>0.3788713635071333</c:v>
                </c:pt>
                <c:pt idx="2039">
                  <c:v>0.37851188166388589</c:v>
                </c:pt>
                <c:pt idx="2040">
                  <c:v>0.378080523676743</c:v>
                </c:pt>
                <c:pt idx="2041">
                  <c:v>0.37779248721708353</c:v>
                </c:pt>
                <c:pt idx="2042">
                  <c:v>0.37749497872235471</c:v>
                </c:pt>
                <c:pt idx="2043">
                  <c:v>0.37717462266461493</c:v>
                </c:pt>
                <c:pt idx="2044">
                  <c:v>0.37693406737332663</c:v>
                </c:pt>
                <c:pt idx="2045">
                  <c:v>0.37666494258828354</c:v>
                </c:pt>
                <c:pt idx="2046">
                  <c:v>0.37639123755472625</c:v>
                </c:pt>
                <c:pt idx="2047">
                  <c:v>0.37601941328465882</c:v>
                </c:pt>
                <c:pt idx="2048">
                  <c:v>0.37557631267583202</c:v>
                </c:pt>
                <c:pt idx="2049">
                  <c:v>0.37513652880721898</c:v>
                </c:pt>
                <c:pt idx="2050">
                  <c:v>0.37479436304587255</c:v>
                </c:pt>
                <c:pt idx="2051">
                  <c:v>0.37446077966788954</c:v>
                </c:pt>
                <c:pt idx="2052">
                  <c:v>0.37412608048463136</c:v>
                </c:pt>
                <c:pt idx="2053">
                  <c:v>0.37370774749519736</c:v>
                </c:pt>
                <c:pt idx="2054">
                  <c:v>0.37307859250303982</c:v>
                </c:pt>
                <c:pt idx="2055">
                  <c:v>0.37250482951081398</c:v>
                </c:pt>
                <c:pt idx="2056">
                  <c:v>0.37194273294637575</c:v>
                </c:pt>
                <c:pt idx="2057">
                  <c:v>0.37155748753122636</c:v>
                </c:pt>
                <c:pt idx="2058">
                  <c:v>0.37129034135147326</c:v>
                </c:pt>
                <c:pt idx="2059">
                  <c:v>0.37086061578869361</c:v>
                </c:pt>
                <c:pt idx="2060">
                  <c:v>0.37048847233460175</c:v>
                </c:pt>
                <c:pt idx="2061">
                  <c:v>0.36988879472930231</c:v>
                </c:pt>
                <c:pt idx="2062">
                  <c:v>0.36936575762810997</c:v>
                </c:pt>
                <c:pt idx="2063">
                  <c:v>0.36914273525896402</c:v>
                </c:pt>
                <c:pt idx="2064">
                  <c:v>0.36861055708916735</c:v>
                </c:pt>
                <c:pt idx="2065">
                  <c:v>0.36817964344270387</c:v>
                </c:pt>
                <c:pt idx="2066">
                  <c:v>0.3676729185809553</c:v>
                </c:pt>
                <c:pt idx="2067">
                  <c:v>0.36678835024448708</c:v>
                </c:pt>
                <c:pt idx="2068">
                  <c:v>0.36611897712977387</c:v>
                </c:pt>
                <c:pt idx="2069">
                  <c:v>0.36537665097675626</c:v>
                </c:pt>
                <c:pt idx="2070">
                  <c:v>0.36476963248484928</c:v>
                </c:pt>
                <c:pt idx="2071">
                  <c:v>0.36439333081869268</c:v>
                </c:pt>
                <c:pt idx="2072">
                  <c:v>0.36353865954058695</c:v>
                </c:pt>
                <c:pt idx="2073">
                  <c:v>0.36270058101055175</c:v>
                </c:pt>
                <c:pt idx="2074">
                  <c:v>0.36184841610466761</c:v>
                </c:pt>
                <c:pt idx="2075">
                  <c:v>0.36080684092721738</c:v>
                </c:pt>
                <c:pt idx="2076">
                  <c:v>0.36029665015794093</c:v>
                </c:pt>
                <c:pt idx="2077">
                  <c:v>0.35976988055384179</c:v>
                </c:pt>
                <c:pt idx="2078">
                  <c:v>0.35909794508472509</c:v>
                </c:pt>
                <c:pt idx="2079">
                  <c:v>0.35840035993979308</c:v>
                </c:pt>
                <c:pt idx="2080">
                  <c:v>0.35746605194969377</c:v>
                </c:pt>
                <c:pt idx="2081">
                  <c:v>0.35684295236715008</c:v>
                </c:pt>
                <c:pt idx="2082">
                  <c:v>0.35614293945524755</c:v>
                </c:pt>
                <c:pt idx="2083">
                  <c:v>0.35532355362919654</c:v>
                </c:pt>
                <c:pt idx="2084">
                  <c:v>0.35447666816713824</c:v>
                </c:pt>
                <c:pt idx="2085">
                  <c:v>0.35350474253398051</c:v>
                </c:pt>
                <c:pt idx="2086">
                  <c:v>0.35286938826257758</c:v>
                </c:pt>
                <c:pt idx="2087">
                  <c:v>0.35219949350237312</c:v>
                </c:pt>
                <c:pt idx="2088">
                  <c:v>0.35148822660075174</c:v>
                </c:pt>
                <c:pt idx="2089">
                  <c:v>0.35066957112637059</c:v>
                </c:pt>
                <c:pt idx="2090">
                  <c:v>0.34963144291431753</c:v>
                </c:pt>
                <c:pt idx="2091">
                  <c:v>0.34887405567245972</c:v>
                </c:pt>
                <c:pt idx="2092">
                  <c:v>0.34827445851930672</c:v>
                </c:pt>
                <c:pt idx="2093">
                  <c:v>0.34757914030954445</c:v>
                </c:pt>
                <c:pt idx="2094">
                  <c:v>0.34695704169970654</c:v>
                </c:pt>
                <c:pt idx="2095">
                  <c:v>0.34626612413880703</c:v>
                </c:pt>
                <c:pt idx="2096">
                  <c:v>0.34547475402778544</c:v>
                </c:pt>
                <c:pt idx="2097">
                  <c:v>0.34491867795864151</c:v>
                </c:pt>
                <c:pt idx="2098">
                  <c:v>0.34422308471747742</c:v>
                </c:pt>
                <c:pt idx="2099">
                  <c:v>0.34341792279127298</c:v>
                </c:pt>
                <c:pt idx="2100">
                  <c:v>0.34266308880957902</c:v>
                </c:pt>
                <c:pt idx="2101">
                  <c:v>0.34186860124611856</c:v>
                </c:pt>
                <c:pt idx="2102">
                  <c:v>0.34140187728225829</c:v>
                </c:pt>
                <c:pt idx="2103">
                  <c:v>0.34102485091402079</c:v>
                </c:pt>
                <c:pt idx="2104">
                  <c:v>0.34065105242014199</c:v>
                </c:pt>
                <c:pt idx="2105">
                  <c:v>0.34031237832258654</c:v>
                </c:pt>
                <c:pt idx="2106">
                  <c:v>0.33967402286567755</c:v>
                </c:pt>
                <c:pt idx="2107">
                  <c:v>0.3389345088937728</c:v>
                </c:pt>
                <c:pt idx="2108">
                  <c:v>0.33809243999127636</c:v>
                </c:pt>
                <c:pt idx="2109">
                  <c:v>0.33706689078940427</c:v>
                </c:pt>
                <c:pt idx="2110">
                  <c:v>0.336333085512942</c:v>
                </c:pt>
                <c:pt idx="2111">
                  <c:v>0.33575737974743008</c:v>
                </c:pt>
                <c:pt idx="2112">
                  <c:v>0.33513223601655301</c:v>
                </c:pt>
                <c:pt idx="2113">
                  <c:v>0.33466142370011021</c:v>
                </c:pt>
                <c:pt idx="2114">
                  <c:v>0.33427286206358292</c:v>
                </c:pt>
                <c:pt idx="2115">
                  <c:v>0.33370193759824396</c:v>
                </c:pt>
                <c:pt idx="2116">
                  <c:v>0.33304173281777127</c:v>
                </c:pt>
                <c:pt idx="2117">
                  <c:v>0.33263455554821914</c:v>
                </c:pt>
                <c:pt idx="2118">
                  <c:v>0.33170335105154658</c:v>
                </c:pt>
                <c:pt idx="2119">
                  <c:v>0.3305769632513485</c:v>
                </c:pt>
                <c:pt idx="2120">
                  <c:v>0.32990331704699866</c:v>
                </c:pt>
                <c:pt idx="2121">
                  <c:v>0.32908215256075163</c:v>
                </c:pt>
                <c:pt idx="2122">
                  <c:v>0.32847807779385035</c:v>
                </c:pt>
                <c:pt idx="2123">
                  <c:v>0.3280743293575949</c:v>
                </c:pt>
                <c:pt idx="2124">
                  <c:v>0.32781648565266502</c:v>
                </c:pt>
                <c:pt idx="2125">
                  <c:v>0.32746568310188823</c:v>
                </c:pt>
                <c:pt idx="2126">
                  <c:v>0.3270680545002021</c:v>
                </c:pt>
                <c:pt idx="2127">
                  <c:v>0.32667855950070246</c:v>
                </c:pt>
                <c:pt idx="2128">
                  <c:v>0.32589027139755705</c:v>
                </c:pt>
                <c:pt idx="2129">
                  <c:v>0.32487808444875599</c:v>
                </c:pt>
                <c:pt idx="2130">
                  <c:v>0.3240663814797089</c:v>
                </c:pt>
                <c:pt idx="2131">
                  <c:v>0.32333311157604555</c:v>
                </c:pt>
                <c:pt idx="2132">
                  <c:v>0.32254631732928474</c:v>
                </c:pt>
                <c:pt idx="2133">
                  <c:v>0.32236225170018479</c:v>
                </c:pt>
                <c:pt idx="2134">
                  <c:v>0.3223111440488613</c:v>
                </c:pt>
                <c:pt idx="2135">
                  <c:v>0.32186765891801733</c:v>
                </c:pt>
                <c:pt idx="2136">
                  <c:v>0.32130301491910879</c:v>
                </c:pt>
                <c:pt idx="2137">
                  <c:v>0.32060192616594391</c:v>
                </c:pt>
                <c:pt idx="2138">
                  <c:v>0.32039264505983661</c:v>
                </c:pt>
                <c:pt idx="2139">
                  <c:v>0.32004754718372397</c:v>
                </c:pt>
                <c:pt idx="2140">
                  <c:v>0.31925525910530478</c:v>
                </c:pt>
                <c:pt idx="2141">
                  <c:v>0.31851617566651153</c:v>
                </c:pt>
                <c:pt idx="2142">
                  <c:v>0.31646246885228069</c:v>
                </c:pt>
                <c:pt idx="2143">
                  <c:v>0.3156761634633734</c:v>
                </c:pt>
                <c:pt idx="2144">
                  <c:v>0.31597873567821005</c:v>
                </c:pt>
                <c:pt idx="2145">
                  <c:v>0.31546012092634212</c:v>
                </c:pt>
                <c:pt idx="2146">
                  <c:v>0.31513175639926461</c:v>
                </c:pt>
                <c:pt idx="2147">
                  <c:v>0.31458069991973159</c:v>
                </c:pt>
                <c:pt idx="2148">
                  <c:v>0.31398663944095123</c:v>
                </c:pt>
                <c:pt idx="2149">
                  <c:v>0.31403770885213683</c:v>
                </c:pt>
                <c:pt idx="2150">
                  <c:v>0.31473500828250717</c:v>
                </c:pt>
              </c:numCache>
            </c:numRef>
          </c:yVal>
          <c:smooth val="1"/>
          <c:extLst>
            <c:ext xmlns:c16="http://schemas.microsoft.com/office/drawing/2014/chart" uri="{C3380CC4-5D6E-409C-BE32-E72D297353CC}">
              <c16:uniqueId val="{00000057-1C1D-46AE-B92F-7DA50429CA8D}"/>
            </c:ext>
          </c:extLst>
        </c:ser>
        <c:ser>
          <c:idx val="88"/>
          <c:order val="88"/>
          <c:spPr>
            <a:ln w="19050" cap="rnd">
              <a:solidFill>
                <a:schemeClr val="accent5">
                  <a:lumMod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Database'!$ES$122:$ES$2272</c:f>
              <c:numCache>
                <c:formatCode>General</c:formatCode>
                <c:ptCount val="2151"/>
                <c:pt idx="0">
                  <c:v>6.3520555289661051E-2</c:v>
                </c:pt>
                <c:pt idx="1">
                  <c:v>6.4847468503399466E-2</c:v>
                </c:pt>
                <c:pt idx="2">
                  <c:v>6.2888108331902101E-2</c:v>
                </c:pt>
                <c:pt idx="3">
                  <c:v>6.1446645199536347E-2</c:v>
                </c:pt>
                <c:pt idx="4">
                  <c:v>6.4190696881626777E-2</c:v>
                </c:pt>
                <c:pt idx="5">
                  <c:v>7.0679727358480646E-2</c:v>
                </c:pt>
                <c:pt idx="6">
                  <c:v>6.7041070784542842E-2</c:v>
                </c:pt>
                <c:pt idx="7">
                  <c:v>5.8476170761491704E-2</c:v>
                </c:pt>
                <c:pt idx="8">
                  <c:v>5.7448352095437499E-2</c:v>
                </c:pt>
                <c:pt idx="9">
                  <c:v>6.1619227482302384E-2</c:v>
                </c:pt>
                <c:pt idx="10">
                  <c:v>6.1871551044639705E-2</c:v>
                </c:pt>
                <c:pt idx="11">
                  <c:v>5.6722757115087001E-2</c:v>
                </c:pt>
                <c:pt idx="12">
                  <c:v>6.0796354705098588E-2</c:v>
                </c:pt>
                <c:pt idx="13">
                  <c:v>6.5048544343914008E-2</c:v>
                </c:pt>
                <c:pt idx="14">
                  <c:v>6.3900394220890055E-2</c:v>
                </c:pt>
                <c:pt idx="15">
                  <c:v>5.7672281706995655E-2</c:v>
                </c:pt>
                <c:pt idx="16">
                  <c:v>5.7969777155765262E-2</c:v>
                </c:pt>
                <c:pt idx="17">
                  <c:v>6.3331218724683502E-2</c:v>
                </c:pt>
                <c:pt idx="18">
                  <c:v>6.6965836226599088E-2</c:v>
                </c:pt>
                <c:pt idx="19">
                  <c:v>6.88017178038519E-2</c:v>
                </c:pt>
                <c:pt idx="20">
                  <c:v>6.7633316459025053E-2</c:v>
                </c:pt>
                <c:pt idx="21">
                  <c:v>6.0936918044099148E-2</c:v>
                </c:pt>
                <c:pt idx="22">
                  <c:v>5.2092755080962054E-2</c:v>
                </c:pt>
                <c:pt idx="23">
                  <c:v>5.195506475324399E-2</c:v>
                </c:pt>
                <c:pt idx="24">
                  <c:v>5.9948419693796016E-2</c:v>
                </c:pt>
                <c:pt idx="25">
                  <c:v>6.3384778769587369E-2</c:v>
                </c:pt>
                <c:pt idx="26">
                  <c:v>6.1063901638304018E-2</c:v>
                </c:pt>
                <c:pt idx="27">
                  <c:v>5.8541924677574297E-2</c:v>
                </c:pt>
                <c:pt idx="28">
                  <c:v>5.8447078398325893E-2</c:v>
                </c:pt>
                <c:pt idx="29">
                  <c:v>5.4569565779475776E-2</c:v>
                </c:pt>
                <c:pt idx="30">
                  <c:v>5.4947826866647176E-2</c:v>
                </c:pt>
                <c:pt idx="31">
                  <c:v>6.2291200730022693E-2</c:v>
                </c:pt>
                <c:pt idx="32">
                  <c:v>6.0305715725853991E-2</c:v>
                </c:pt>
                <c:pt idx="33">
                  <c:v>5.6097000963308226E-2</c:v>
                </c:pt>
                <c:pt idx="34">
                  <c:v>5.5937433806339004E-2</c:v>
                </c:pt>
                <c:pt idx="35">
                  <c:v>6.4032412504391054E-2</c:v>
                </c:pt>
                <c:pt idx="36">
                  <c:v>6.4618366294494092E-2</c:v>
                </c:pt>
                <c:pt idx="37">
                  <c:v>6.0438711616111092E-2</c:v>
                </c:pt>
                <c:pt idx="38">
                  <c:v>6.2184700075853964E-2</c:v>
                </c:pt>
                <c:pt idx="39">
                  <c:v>6.074567068790887E-2</c:v>
                </c:pt>
                <c:pt idx="40">
                  <c:v>5.9696490458404194E-2</c:v>
                </c:pt>
                <c:pt idx="41">
                  <c:v>6.2002742943648222E-2</c:v>
                </c:pt>
                <c:pt idx="42">
                  <c:v>6.4048495660220972E-2</c:v>
                </c:pt>
                <c:pt idx="43">
                  <c:v>6.3616134758995038E-2</c:v>
                </c:pt>
                <c:pt idx="44">
                  <c:v>6.1302803057892451E-2</c:v>
                </c:pt>
                <c:pt idx="45">
                  <c:v>6.213328823887352E-2</c:v>
                </c:pt>
                <c:pt idx="46">
                  <c:v>6.1857532070621724E-2</c:v>
                </c:pt>
                <c:pt idx="47">
                  <c:v>6.1030594620667226E-2</c:v>
                </c:pt>
                <c:pt idx="48">
                  <c:v>6.156180303980776E-2</c:v>
                </c:pt>
                <c:pt idx="49">
                  <c:v>6.3497906843199489E-2</c:v>
                </c:pt>
                <c:pt idx="50">
                  <c:v>6.4853614097575049E-2</c:v>
                </c:pt>
                <c:pt idx="51">
                  <c:v>6.4578534223226E-2</c:v>
                </c:pt>
                <c:pt idx="52">
                  <c:v>6.3032596669079191E-2</c:v>
                </c:pt>
                <c:pt idx="53">
                  <c:v>6.2387911340053191E-2</c:v>
                </c:pt>
                <c:pt idx="54">
                  <c:v>6.3385184083323873E-2</c:v>
                </c:pt>
                <c:pt idx="55">
                  <c:v>6.4094803779613935E-2</c:v>
                </c:pt>
                <c:pt idx="56">
                  <c:v>6.4047585412553398E-2</c:v>
                </c:pt>
                <c:pt idx="57">
                  <c:v>6.4185790131435591E-2</c:v>
                </c:pt>
                <c:pt idx="58">
                  <c:v>6.6481663247850584E-2</c:v>
                </c:pt>
                <c:pt idx="59">
                  <c:v>6.6040629411797683E-2</c:v>
                </c:pt>
                <c:pt idx="60">
                  <c:v>6.4644961616013408E-2</c:v>
                </c:pt>
                <c:pt idx="61">
                  <c:v>6.4658244125071165E-2</c:v>
                </c:pt>
                <c:pt idx="62">
                  <c:v>6.4864330413916635E-2</c:v>
                </c:pt>
                <c:pt idx="63">
                  <c:v>6.5255622573655886E-2</c:v>
                </c:pt>
                <c:pt idx="64">
                  <c:v>6.5708708668989493E-2</c:v>
                </c:pt>
                <c:pt idx="65">
                  <c:v>6.6411916774978652E-2</c:v>
                </c:pt>
                <c:pt idx="66">
                  <c:v>6.6764568986567574E-2</c:v>
                </c:pt>
                <c:pt idx="67">
                  <c:v>6.692381873453028E-2</c:v>
                </c:pt>
                <c:pt idx="68">
                  <c:v>6.6882595251622226E-2</c:v>
                </c:pt>
                <c:pt idx="69">
                  <c:v>6.7102681686427704E-2</c:v>
                </c:pt>
                <c:pt idx="70">
                  <c:v>6.7755423968088396E-2</c:v>
                </c:pt>
                <c:pt idx="71">
                  <c:v>6.8678799796302814E-2</c:v>
                </c:pt>
                <c:pt idx="72">
                  <c:v>6.8438213298322823E-2</c:v>
                </c:pt>
                <c:pt idx="73">
                  <c:v>6.8376901130018056E-2</c:v>
                </c:pt>
                <c:pt idx="74">
                  <c:v>6.9698451216301194E-2</c:v>
                </c:pt>
                <c:pt idx="75">
                  <c:v>6.9701174205422864E-2</c:v>
                </c:pt>
                <c:pt idx="76">
                  <c:v>6.9873631030517525E-2</c:v>
                </c:pt>
                <c:pt idx="77">
                  <c:v>7.0879958883088123E-2</c:v>
                </c:pt>
                <c:pt idx="78">
                  <c:v>7.13424612622756E-2</c:v>
                </c:pt>
                <c:pt idx="79">
                  <c:v>7.1910227582161743E-2</c:v>
                </c:pt>
                <c:pt idx="80">
                  <c:v>7.2620163099542168E-2</c:v>
                </c:pt>
                <c:pt idx="81">
                  <c:v>7.3598666733423787E-2</c:v>
                </c:pt>
                <c:pt idx="82">
                  <c:v>7.3649250309124337E-2</c:v>
                </c:pt>
                <c:pt idx="83">
                  <c:v>7.3542258301109095E-2</c:v>
                </c:pt>
                <c:pt idx="84">
                  <c:v>7.4363207330874079E-2</c:v>
                </c:pt>
                <c:pt idx="85">
                  <c:v>7.4267612826386123E-2</c:v>
                </c:pt>
                <c:pt idx="86">
                  <c:v>7.4464486902127189E-2</c:v>
                </c:pt>
                <c:pt idx="87">
                  <c:v>7.5591168590866065E-2</c:v>
                </c:pt>
                <c:pt idx="88">
                  <c:v>7.669000744891824E-2</c:v>
                </c:pt>
                <c:pt idx="89">
                  <c:v>7.7393336964188458E-2</c:v>
                </c:pt>
                <c:pt idx="90">
                  <c:v>7.7637177279606825E-2</c:v>
                </c:pt>
                <c:pt idx="91">
                  <c:v>7.7724241490038967E-2</c:v>
                </c:pt>
                <c:pt idx="92">
                  <c:v>7.8146425862029148E-2</c:v>
                </c:pt>
                <c:pt idx="93">
                  <c:v>7.8931948123280873E-2</c:v>
                </c:pt>
                <c:pt idx="94">
                  <c:v>7.9714346648218026E-2</c:v>
                </c:pt>
                <c:pt idx="95">
                  <c:v>8.0062136451270624E-2</c:v>
                </c:pt>
                <c:pt idx="96">
                  <c:v>8.0269442466424229E-2</c:v>
                </c:pt>
                <c:pt idx="97">
                  <c:v>8.0876698587072859E-2</c:v>
                </c:pt>
                <c:pt idx="98">
                  <c:v>8.1640913107824259E-2</c:v>
                </c:pt>
                <c:pt idx="99">
                  <c:v>8.2473689810556833E-2</c:v>
                </c:pt>
                <c:pt idx="100">
                  <c:v>8.3273769388214278E-2</c:v>
                </c:pt>
                <c:pt idx="101">
                  <c:v>8.3395781404447034E-2</c:v>
                </c:pt>
                <c:pt idx="102">
                  <c:v>8.3459955090221416E-2</c:v>
                </c:pt>
                <c:pt idx="103">
                  <c:v>8.3850292304729332E-2</c:v>
                </c:pt>
                <c:pt idx="104">
                  <c:v>8.4945987858679864E-2</c:v>
                </c:pt>
                <c:pt idx="105">
                  <c:v>8.5788466887326595E-2</c:v>
                </c:pt>
                <c:pt idx="106">
                  <c:v>8.6213201407435033E-2</c:v>
                </c:pt>
                <c:pt idx="107">
                  <c:v>8.6439842636446829E-2</c:v>
                </c:pt>
                <c:pt idx="108">
                  <c:v>8.6554183667913634E-2</c:v>
                </c:pt>
                <c:pt idx="109">
                  <c:v>8.6781450359328896E-2</c:v>
                </c:pt>
                <c:pt idx="110">
                  <c:v>8.7214084267005762E-2</c:v>
                </c:pt>
                <c:pt idx="111">
                  <c:v>8.7495291571229927E-2</c:v>
                </c:pt>
                <c:pt idx="112">
                  <c:v>8.798178246964139E-2</c:v>
                </c:pt>
                <c:pt idx="113">
                  <c:v>8.8635666186992923E-2</c:v>
                </c:pt>
                <c:pt idx="114">
                  <c:v>8.8922815135691613E-2</c:v>
                </c:pt>
                <c:pt idx="115">
                  <c:v>8.9390398615826053E-2</c:v>
                </c:pt>
                <c:pt idx="116">
                  <c:v>8.9732518142643811E-2</c:v>
                </c:pt>
                <c:pt idx="117">
                  <c:v>8.9395249348871331E-2</c:v>
                </c:pt>
                <c:pt idx="118">
                  <c:v>8.9945023493840301E-2</c:v>
                </c:pt>
                <c:pt idx="119">
                  <c:v>9.0701931488225238E-2</c:v>
                </c:pt>
                <c:pt idx="120">
                  <c:v>9.0796189032353133E-2</c:v>
                </c:pt>
                <c:pt idx="121">
                  <c:v>9.0951237108809257E-2</c:v>
                </c:pt>
                <c:pt idx="122">
                  <c:v>9.1360092090793363E-2</c:v>
                </c:pt>
                <c:pt idx="123">
                  <c:v>9.1888434547032105E-2</c:v>
                </c:pt>
                <c:pt idx="124">
                  <c:v>9.1923195449034198E-2</c:v>
                </c:pt>
                <c:pt idx="125">
                  <c:v>9.2157198463654347E-2</c:v>
                </c:pt>
                <c:pt idx="126">
                  <c:v>9.2697807052480527E-2</c:v>
                </c:pt>
                <c:pt idx="127">
                  <c:v>9.3132378277210159E-2</c:v>
                </c:pt>
                <c:pt idx="128">
                  <c:v>9.3515453827981043E-2</c:v>
                </c:pt>
                <c:pt idx="129">
                  <c:v>9.3939007054985327E-2</c:v>
                </c:pt>
                <c:pt idx="130">
                  <c:v>9.438924193680498E-2</c:v>
                </c:pt>
                <c:pt idx="131">
                  <c:v>9.4660427549863382E-2</c:v>
                </c:pt>
                <c:pt idx="132">
                  <c:v>9.4936438948294954E-2</c:v>
                </c:pt>
                <c:pt idx="133">
                  <c:v>9.5382042870874165E-2</c:v>
                </c:pt>
                <c:pt idx="134">
                  <c:v>9.5979234414391365E-2</c:v>
                </c:pt>
                <c:pt idx="135">
                  <c:v>9.6508783158566924E-2</c:v>
                </c:pt>
                <c:pt idx="136">
                  <c:v>9.690576041749871E-2</c:v>
                </c:pt>
                <c:pt idx="137">
                  <c:v>9.7132130488285659E-2</c:v>
                </c:pt>
                <c:pt idx="138">
                  <c:v>9.7559501776626853E-2</c:v>
                </c:pt>
                <c:pt idx="139">
                  <c:v>9.8159878316501414E-2</c:v>
                </c:pt>
                <c:pt idx="140">
                  <c:v>9.8600956073141469E-2</c:v>
                </c:pt>
                <c:pt idx="141">
                  <c:v>9.9077221923666539E-2</c:v>
                </c:pt>
                <c:pt idx="142">
                  <c:v>9.9589606538710851E-2</c:v>
                </c:pt>
                <c:pt idx="143">
                  <c:v>0.10017824495744254</c:v>
                </c:pt>
                <c:pt idx="144">
                  <c:v>0.10062585935701503</c:v>
                </c:pt>
                <c:pt idx="145">
                  <c:v>0.10120356188667019</c:v>
                </c:pt>
                <c:pt idx="146">
                  <c:v>0.10204982594557173</c:v>
                </c:pt>
                <c:pt idx="147">
                  <c:v>0.10255582510608276</c:v>
                </c:pt>
                <c:pt idx="148">
                  <c:v>0.10306581913675218</c:v>
                </c:pt>
                <c:pt idx="149">
                  <c:v>0.10369886107818253</c:v>
                </c:pt>
                <c:pt idx="150">
                  <c:v>0.10433288669449835</c:v>
                </c:pt>
                <c:pt idx="151">
                  <c:v>0.10501805609396259</c:v>
                </c:pt>
                <c:pt idx="152">
                  <c:v>0.10571257805304952</c:v>
                </c:pt>
                <c:pt idx="153">
                  <c:v>0.10626553611836914</c:v>
                </c:pt>
                <c:pt idx="154">
                  <c:v>0.10686265271913403</c:v>
                </c:pt>
                <c:pt idx="155">
                  <c:v>0.10752549310296118</c:v>
                </c:pt>
                <c:pt idx="156">
                  <c:v>0.10812931889007593</c:v>
                </c:pt>
                <c:pt idx="157">
                  <c:v>0.10890073261170008</c:v>
                </c:pt>
                <c:pt idx="158">
                  <c:v>0.10969736722707561</c:v>
                </c:pt>
                <c:pt idx="159">
                  <c:v>0.11038910525372951</c:v>
                </c:pt>
                <c:pt idx="160">
                  <c:v>0.11109834270350176</c:v>
                </c:pt>
                <c:pt idx="161">
                  <c:v>0.11180843881615223</c:v>
                </c:pt>
                <c:pt idx="162">
                  <c:v>0.11251881949260632</c:v>
                </c:pt>
                <c:pt idx="163">
                  <c:v>0.11310613796014279</c:v>
                </c:pt>
                <c:pt idx="164">
                  <c:v>0.11383363639083623</c:v>
                </c:pt>
                <c:pt idx="165">
                  <c:v>0.1146442718013599</c:v>
                </c:pt>
                <c:pt idx="166">
                  <c:v>0.11531052613602888</c:v>
                </c:pt>
                <c:pt idx="167">
                  <c:v>0.11609309220556492</c:v>
                </c:pt>
                <c:pt idx="168">
                  <c:v>0.11695068428697615</c:v>
                </c:pt>
                <c:pt idx="169">
                  <c:v>0.11777123614479508</c:v>
                </c:pt>
                <c:pt idx="170">
                  <c:v>0.11834139364284686</c:v>
                </c:pt>
                <c:pt idx="171">
                  <c:v>0.11899334005238804</c:v>
                </c:pt>
                <c:pt idx="172">
                  <c:v>0.11990057268309019</c:v>
                </c:pt>
                <c:pt idx="173">
                  <c:v>0.12090704098519593</c:v>
                </c:pt>
                <c:pt idx="174">
                  <c:v>0.12179101596673432</c:v>
                </c:pt>
                <c:pt idx="175">
                  <c:v>0.12253137355066196</c:v>
                </c:pt>
                <c:pt idx="176">
                  <c:v>0.12330251703368632</c:v>
                </c:pt>
                <c:pt idx="177">
                  <c:v>0.12418497734913463</c:v>
                </c:pt>
                <c:pt idx="178">
                  <c:v>0.12512535794672677</c:v>
                </c:pt>
                <c:pt idx="179">
                  <c:v>0.12598594897929927</c:v>
                </c:pt>
                <c:pt idx="180">
                  <c:v>0.12688852567321388</c:v>
                </c:pt>
                <c:pt idx="181">
                  <c:v>0.12781460333480141</c:v>
                </c:pt>
                <c:pt idx="182">
                  <c:v>0.1287383693728151</c:v>
                </c:pt>
                <c:pt idx="183">
                  <c:v>0.12971617108389802</c:v>
                </c:pt>
                <c:pt idx="184">
                  <c:v>0.13071058224619844</c:v>
                </c:pt>
                <c:pt idx="185">
                  <c:v>0.13169963190739345</c:v>
                </c:pt>
                <c:pt idx="186">
                  <c:v>0.13271011558780443</c:v>
                </c:pt>
                <c:pt idx="187">
                  <c:v>0.13371785989799245</c:v>
                </c:pt>
                <c:pt idx="188">
                  <c:v>0.13474388701747597</c:v>
                </c:pt>
                <c:pt idx="189">
                  <c:v>0.13579820123479186</c:v>
                </c:pt>
                <c:pt idx="190">
                  <c:v>0.13696968886429273</c:v>
                </c:pt>
                <c:pt idx="191">
                  <c:v>0.13816269713814597</c:v>
                </c:pt>
                <c:pt idx="192">
                  <c:v>0.139212911477158</c:v>
                </c:pt>
                <c:pt idx="193">
                  <c:v>0.14035569740944168</c:v>
                </c:pt>
                <c:pt idx="194">
                  <c:v>0.14156789620855956</c:v>
                </c:pt>
                <c:pt idx="195">
                  <c:v>0.14277546198695601</c:v>
                </c:pt>
                <c:pt idx="196">
                  <c:v>0.14394370053479874</c:v>
                </c:pt>
                <c:pt idx="197">
                  <c:v>0.14513013855726487</c:v>
                </c:pt>
                <c:pt idx="198">
                  <c:v>0.14640209822973713</c:v>
                </c:pt>
                <c:pt idx="199">
                  <c:v>0.14783930378115187</c:v>
                </c:pt>
                <c:pt idx="200">
                  <c:v>0.149184419518293</c:v>
                </c:pt>
                <c:pt idx="201">
                  <c:v>0.15044116400647758</c:v>
                </c:pt>
                <c:pt idx="202">
                  <c:v>0.15179567054747181</c:v>
                </c:pt>
                <c:pt idx="203">
                  <c:v>0.15321753396338483</c:v>
                </c:pt>
                <c:pt idx="204">
                  <c:v>0.15463802199416046</c:v>
                </c:pt>
                <c:pt idx="205">
                  <c:v>0.15600096063331306</c:v>
                </c:pt>
                <c:pt idx="206">
                  <c:v>0.15737453676239965</c:v>
                </c:pt>
                <c:pt idx="207">
                  <c:v>0.15879856660329647</c:v>
                </c:pt>
                <c:pt idx="208">
                  <c:v>0.16029764392929172</c:v>
                </c:pt>
                <c:pt idx="209">
                  <c:v>0.16183570411451598</c:v>
                </c:pt>
                <c:pt idx="210">
                  <c:v>0.16332277022361821</c:v>
                </c:pt>
                <c:pt idx="211">
                  <c:v>0.16475084301094048</c:v>
                </c:pt>
                <c:pt idx="212">
                  <c:v>0.16632683547619412</c:v>
                </c:pt>
                <c:pt idx="213">
                  <c:v>0.16783910124045043</c:v>
                </c:pt>
                <c:pt idx="214">
                  <c:v>0.16929374663323563</c:v>
                </c:pt>
                <c:pt idx="215">
                  <c:v>0.17082907121651938</c:v>
                </c:pt>
                <c:pt idx="216">
                  <c:v>0.17233517479665675</c:v>
                </c:pt>
                <c:pt idx="217">
                  <c:v>0.17382037311288259</c:v>
                </c:pt>
                <c:pt idx="218">
                  <c:v>0.17530568288774431</c:v>
                </c:pt>
                <c:pt idx="219">
                  <c:v>0.17679314368832336</c:v>
                </c:pt>
                <c:pt idx="220">
                  <c:v>0.17826380295748653</c:v>
                </c:pt>
                <c:pt idx="221">
                  <c:v>0.1797172087653951</c:v>
                </c:pt>
                <c:pt idx="222">
                  <c:v>0.18123978355411277</c:v>
                </c:pt>
                <c:pt idx="223">
                  <c:v>0.18267569216649679</c:v>
                </c:pt>
                <c:pt idx="224">
                  <c:v>0.18402373236208744</c:v>
                </c:pt>
                <c:pt idx="225">
                  <c:v>0.18549203001623515</c:v>
                </c:pt>
                <c:pt idx="226">
                  <c:v>0.18690961174299639</c:v>
                </c:pt>
                <c:pt idx="227">
                  <c:v>0.18824159400723436</c:v>
                </c:pt>
                <c:pt idx="228">
                  <c:v>0.18956069616634011</c:v>
                </c:pt>
                <c:pt idx="229">
                  <c:v>0.19097048483621071</c:v>
                </c:pt>
                <c:pt idx="230">
                  <c:v>0.19233879744239255</c:v>
                </c:pt>
                <c:pt idx="231">
                  <c:v>0.19354596801001486</c:v>
                </c:pt>
                <c:pt idx="232">
                  <c:v>0.19483259928116192</c:v>
                </c:pt>
                <c:pt idx="233">
                  <c:v>0.19613706945487089</c:v>
                </c:pt>
                <c:pt idx="234">
                  <c:v>0.19739675671959447</c:v>
                </c:pt>
                <c:pt idx="235">
                  <c:v>0.19872497384703103</c:v>
                </c:pt>
                <c:pt idx="236">
                  <c:v>0.19992456175818232</c:v>
                </c:pt>
                <c:pt idx="237">
                  <c:v>0.20096196717415302</c:v>
                </c:pt>
                <c:pt idx="238">
                  <c:v>0.20202715192842893</c:v>
                </c:pt>
                <c:pt idx="239">
                  <c:v>0.20310429683743272</c:v>
                </c:pt>
                <c:pt idx="240">
                  <c:v>0.20422763019410881</c:v>
                </c:pt>
                <c:pt idx="241">
                  <c:v>0.20541741051247972</c:v>
                </c:pt>
                <c:pt idx="242">
                  <c:v>0.20645525491148894</c:v>
                </c:pt>
                <c:pt idx="243">
                  <c:v>0.20744552530078572</c:v>
                </c:pt>
                <c:pt idx="244">
                  <c:v>0.20850348415354406</c:v>
                </c:pt>
                <c:pt idx="245">
                  <c:v>0.20955866563793535</c:v>
                </c:pt>
                <c:pt idx="246">
                  <c:v>0.21054513340742934</c:v>
                </c:pt>
                <c:pt idx="247">
                  <c:v>0.2114548525868655</c:v>
                </c:pt>
                <c:pt idx="248">
                  <c:v>0.21244162233849753</c:v>
                </c:pt>
                <c:pt idx="249">
                  <c:v>0.21341772908316634</c:v>
                </c:pt>
                <c:pt idx="250">
                  <c:v>0.21435919840292761</c:v>
                </c:pt>
                <c:pt idx="251">
                  <c:v>0.21527016313701242</c:v>
                </c:pt>
                <c:pt idx="252">
                  <c:v>0.21622311343678027</c:v>
                </c:pt>
                <c:pt idx="253">
                  <c:v>0.21719081413844288</c:v>
                </c:pt>
                <c:pt idx="254">
                  <c:v>0.21809315585781031</c:v>
                </c:pt>
                <c:pt idx="255">
                  <c:v>0.21895815839944877</c:v>
                </c:pt>
                <c:pt idx="256">
                  <c:v>0.21981494539257607</c:v>
                </c:pt>
                <c:pt idx="257">
                  <c:v>0.22062696233253576</c:v>
                </c:pt>
                <c:pt idx="258">
                  <c:v>0.22134134155586641</c:v>
                </c:pt>
                <c:pt idx="259">
                  <c:v>0.22201982526695185</c:v>
                </c:pt>
                <c:pt idx="260">
                  <c:v>0.22268710603365205</c:v>
                </c:pt>
                <c:pt idx="261">
                  <c:v>0.22336550099884875</c:v>
                </c:pt>
                <c:pt idx="262">
                  <c:v>0.22394510625926087</c:v>
                </c:pt>
                <c:pt idx="263">
                  <c:v>0.22447029899053392</c:v>
                </c:pt>
                <c:pt idx="264">
                  <c:v>0.22510008848300736</c:v>
                </c:pt>
                <c:pt idx="265">
                  <c:v>0.22570008543179296</c:v>
                </c:pt>
                <c:pt idx="266">
                  <c:v>0.22625316756180225</c:v>
                </c:pt>
                <c:pt idx="267">
                  <c:v>0.22678617306244364</c:v>
                </c:pt>
                <c:pt idx="268">
                  <c:v>0.2274175209122643</c:v>
                </c:pt>
                <c:pt idx="269">
                  <c:v>0.22803725633209759</c:v>
                </c:pt>
                <c:pt idx="270">
                  <c:v>0.22857017333127763</c:v>
                </c:pt>
                <c:pt idx="271">
                  <c:v>0.22921559143928993</c:v>
                </c:pt>
                <c:pt idx="272">
                  <c:v>0.22986732097180959</c:v>
                </c:pt>
                <c:pt idx="273">
                  <c:v>0.23045754417749933</c:v>
                </c:pt>
                <c:pt idx="274">
                  <c:v>0.23100231990574138</c:v>
                </c:pt>
                <c:pt idx="275">
                  <c:v>0.23164590356442807</c:v>
                </c:pt>
                <c:pt idx="276">
                  <c:v>0.23231869734063962</c:v>
                </c:pt>
                <c:pt idx="277">
                  <c:v>0.23285902604017614</c:v>
                </c:pt>
                <c:pt idx="278">
                  <c:v>0.23342692746058213</c:v>
                </c:pt>
                <c:pt idx="279">
                  <c:v>0.23400154729221712</c:v>
                </c:pt>
                <c:pt idx="280">
                  <c:v>0.23455943217211006</c:v>
                </c:pt>
                <c:pt idx="281">
                  <c:v>0.23513787709992365</c:v>
                </c:pt>
                <c:pt idx="282">
                  <c:v>0.2357236838334168</c:v>
                </c:pt>
                <c:pt idx="283">
                  <c:v>0.23631402226548825</c:v>
                </c:pt>
                <c:pt idx="284">
                  <c:v>0.23684797093864574</c:v>
                </c:pt>
                <c:pt idx="285">
                  <c:v>0.23742088134989295</c:v>
                </c:pt>
                <c:pt idx="286">
                  <c:v>0.23802871708898884</c:v>
                </c:pt>
                <c:pt idx="287">
                  <c:v>0.23858269204313262</c:v>
                </c:pt>
                <c:pt idx="288">
                  <c:v>0.23917369390504639</c:v>
                </c:pt>
                <c:pt idx="289">
                  <c:v>0.23977360590112537</c:v>
                </c:pt>
                <c:pt idx="290">
                  <c:v>0.24034540061961021</c:v>
                </c:pt>
                <c:pt idx="291">
                  <c:v>0.24089538724527385</c:v>
                </c:pt>
                <c:pt idx="292">
                  <c:v>0.2414555025592714</c:v>
                </c:pt>
                <c:pt idx="293">
                  <c:v>0.24203207021012532</c:v>
                </c:pt>
                <c:pt idx="294">
                  <c:v>0.24256553371041623</c:v>
                </c:pt>
                <c:pt idx="295">
                  <c:v>0.24311461834013467</c:v>
                </c:pt>
                <c:pt idx="296">
                  <c:v>0.24368195322930078</c:v>
                </c:pt>
                <c:pt idx="297">
                  <c:v>0.24424366492765004</c:v>
                </c:pt>
                <c:pt idx="298">
                  <c:v>0.24477359802304868</c:v>
                </c:pt>
                <c:pt idx="299">
                  <c:v>0.24529313255698218</c:v>
                </c:pt>
                <c:pt idx="300">
                  <c:v>0.24584882301183897</c:v>
                </c:pt>
                <c:pt idx="301">
                  <c:v>0.24634471167598129</c:v>
                </c:pt>
                <c:pt idx="302">
                  <c:v>0.24685474456964185</c:v>
                </c:pt>
                <c:pt idx="303">
                  <c:v>0.24741841433303144</c:v>
                </c:pt>
                <c:pt idx="304">
                  <c:v>0.24793165423418992</c:v>
                </c:pt>
                <c:pt idx="305">
                  <c:v>0.24842201299381306</c:v>
                </c:pt>
                <c:pt idx="306">
                  <c:v>0.24893328617189084</c:v>
                </c:pt>
                <c:pt idx="307">
                  <c:v>0.2494857866990102</c:v>
                </c:pt>
                <c:pt idx="308">
                  <c:v>0.25000770411441947</c:v>
                </c:pt>
                <c:pt idx="309">
                  <c:v>0.25050138813576767</c:v>
                </c:pt>
                <c:pt idx="310">
                  <c:v>0.25101336684384895</c:v>
                </c:pt>
                <c:pt idx="311">
                  <c:v>0.25151151829131063</c:v>
                </c:pt>
                <c:pt idx="312">
                  <c:v>0.252017488220945</c:v>
                </c:pt>
                <c:pt idx="313">
                  <c:v>0.25254480814909103</c:v>
                </c:pt>
                <c:pt idx="314">
                  <c:v>0.25304646449212997</c:v>
                </c:pt>
                <c:pt idx="315">
                  <c:v>0.25358966936360555</c:v>
                </c:pt>
                <c:pt idx="316">
                  <c:v>0.25419727299062317</c:v>
                </c:pt>
                <c:pt idx="317">
                  <c:v>0.25477551120485564</c:v>
                </c:pt>
                <c:pt idx="318">
                  <c:v>0.25536964859848038</c:v>
                </c:pt>
                <c:pt idx="319">
                  <c:v>0.25599387823680986</c:v>
                </c:pt>
                <c:pt idx="320">
                  <c:v>0.25664446448558503</c:v>
                </c:pt>
                <c:pt idx="321">
                  <c:v>0.25734325574040312</c:v>
                </c:pt>
                <c:pt idx="322">
                  <c:v>0.25807292169285861</c:v>
                </c:pt>
                <c:pt idx="323">
                  <c:v>0.2587900510079128</c:v>
                </c:pt>
                <c:pt idx="324">
                  <c:v>0.25949645895624512</c:v>
                </c:pt>
                <c:pt idx="325">
                  <c:v>0.26022373090708739</c:v>
                </c:pt>
                <c:pt idx="326">
                  <c:v>0.26099156870107748</c:v>
                </c:pt>
                <c:pt idx="327">
                  <c:v>0.26176514250890576</c:v>
                </c:pt>
                <c:pt idx="328">
                  <c:v>0.2625280069031416</c:v>
                </c:pt>
                <c:pt idx="329">
                  <c:v>0.26329215746879558</c:v>
                </c:pt>
                <c:pt idx="330">
                  <c:v>0.26413280843542358</c:v>
                </c:pt>
                <c:pt idx="331">
                  <c:v>0.26489269899665874</c:v>
                </c:pt>
                <c:pt idx="332">
                  <c:v>0.26557950121541446</c:v>
                </c:pt>
                <c:pt idx="333">
                  <c:v>0.26633570034769805</c:v>
                </c:pt>
                <c:pt idx="334">
                  <c:v>0.26713133761285857</c:v>
                </c:pt>
                <c:pt idx="335">
                  <c:v>0.26792226302535577</c:v>
                </c:pt>
                <c:pt idx="336">
                  <c:v>0.2686655707768188</c:v>
                </c:pt>
                <c:pt idx="337">
                  <c:v>0.26940481723023818</c:v>
                </c:pt>
                <c:pt idx="338">
                  <c:v>0.27014764157656518</c:v>
                </c:pt>
                <c:pt idx="339">
                  <c:v>0.27086816285430154</c:v>
                </c:pt>
                <c:pt idx="340">
                  <c:v>0.27155146733139945</c:v>
                </c:pt>
                <c:pt idx="341">
                  <c:v>0.27227917940731799</c:v>
                </c:pt>
                <c:pt idx="342">
                  <c:v>0.27304783002768135</c:v>
                </c:pt>
                <c:pt idx="343">
                  <c:v>0.27375436239402789</c:v>
                </c:pt>
                <c:pt idx="344">
                  <c:v>0.2744591912563582</c:v>
                </c:pt>
                <c:pt idx="345">
                  <c:v>0.27519471690651048</c:v>
                </c:pt>
                <c:pt idx="346">
                  <c:v>0.27593886591295941</c:v>
                </c:pt>
                <c:pt idx="347">
                  <c:v>0.27659186494209725</c:v>
                </c:pt>
                <c:pt idx="348">
                  <c:v>0.27725740839147733</c:v>
                </c:pt>
                <c:pt idx="349">
                  <c:v>0.27799124598294506</c:v>
                </c:pt>
                <c:pt idx="350">
                  <c:v>0.27870051621547237</c:v>
                </c:pt>
                <c:pt idx="351">
                  <c:v>0.27937976313537405</c:v>
                </c:pt>
                <c:pt idx="352">
                  <c:v>0.28006881493249297</c:v>
                </c:pt>
                <c:pt idx="353">
                  <c:v>0.28081772718446157</c:v>
                </c:pt>
                <c:pt idx="354">
                  <c:v>0.28152209147329205</c:v>
                </c:pt>
                <c:pt idx="355">
                  <c:v>0.28218686037104207</c:v>
                </c:pt>
                <c:pt idx="356">
                  <c:v>0.28285830854920424</c:v>
                </c:pt>
                <c:pt idx="357">
                  <c:v>0.28355064703309368</c:v>
                </c:pt>
                <c:pt idx="358">
                  <c:v>0.28423552171831235</c:v>
                </c:pt>
                <c:pt idx="359">
                  <c:v>0.28493198180017276</c:v>
                </c:pt>
                <c:pt idx="360">
                  <c:v>0.2855989782076131</c:v>
                </c:pt>
                <c:pt idx="361">
                  <c:v>0.28628961313957019</c:v>
                </c:pt>
                <c:pt idx="362">
                  <c:v>0.28699697742155084</c:v>
                </c:pt>
                <c:pt idx="363">
                  <c:v>0.28760044699153525</c:v>
                </c:pt>
                <c:pt idx="364">
                  <c:v>0.2882352820008271</c:v>
                </c:pt>
                <c:pt idx="365">
                  <c:v>0.28891308665156723</c:v>
                </c:pt>
                <c:pt idx="366">
                  <c:v>0.28956749560108219</c:v>
                </c:pt>
                <c:pt idx="367">
                  <c:v>0.29019347578741206</c:v>
                </c:pt>
                <c:pt idx="368">
                  <c:v>0.29085537753792662</c:v>
                </c:pt>
                <c:pt idx="369">
                  <c:v>0.29152549412272449</c:v>
                </c:pt>
                <c:pt idx="370">
                  <c:v>0.29215054070226848</c:v>
                </c:pt>
                <c:pt idx="371">
                  <c:v>0.29276994690218011</c:v>
                </c:pt>
                <c:pt idx="372">
                  <c:v>0.29338196229779862</c:v>
                </c:pt>
                <c:pt idx="373">
                  <c:v>0.29398948709338985</c:v>
                </c:pt>
                <c:pt idx="374">
                  <c:v>0.2946168790552523</c:v>
                </c:pt>
                <c:pt idx="375">
                  <c:v>0.29525673810032904</c:v>
                </c:pt>
                <c:pt idx="376">
                  <c:v>0.29585977466544267</c:v>
                </c:pt>
                <c:pt idx="377">
                  <c:v>0.29642969272616893</c:v>
                </c:pt>
                <c:pt idx="378">
                  <c:v>0.29700659695008658</c:v>
                </c:pt>
                <c:pt idx="379">
                  <c:v>0.29761154169413934</c:v>
                </c:pt>
                <c:pt idx="380">
                  <c:v>0.29817710264242153</c:v>
                </c:pt>
                <c:pt idx="381">
                  <c:v>0.29872347735561472</c:v>
                </c:pt>
                <c:pt idx="382">
                  <c:v>0.29929838103173112</c:v>
                </c:pt>
                <c:pt idx="383">
                  <c:v>0.29986537468203189</c:v>
                </c:pt>
                <c:pt idx="384">
                  <c:v>0.30041129694966034</c:v>
                </c:pt>
                <c:pt idx="385">
                  <c:v>0.30095041917930443</c:v>
                </c:pt>
                <c:pt idx="386">
                  <c:v>0.3015024609165709</c:v>
                </c:pt>
                <c:pt idx="387">
                  <c:v>0.30206010635239039</c:v>
                </c:pt>
                <c:pt idx="388">
                  <c:v>0.30258861071013093</c:v>
                </c:pt>
                <c:pt idx="389">
                  <c:v>0.30307494245710642</c:v>
                </c:pt>
                <c:pt idx="390">
                  <c:v>0.30357323413786741</c:v>
                </c:pt>
                <c:pt idx="391">
                  <c:v>0.30408415653220811</c:v>
                </c:pt>
                <c:pt idx="392">
                  <c:v>0.30460600734162258</c:v>
                </c:pt>
                <c:pt idx="393">
                  <c:v>0.30508994149365659</c:v>
                </c:pt>
                <c:pt idx="394">
                  <c:v>0.30559351379828542</c:v>
                </c:pt>
                <c:pt idx="395">
                  <c:v>0.30611663528783178</c:v>
                </c:pt>
                <c:pt idx="396">
                  <c:v>0.30659609183998321</c:v>
                </c:pt>
                <c:pt idx="397">
                  <c:v>0.30707640004873749</c:v>
                </c:pt>
                <c:pt idx="398">
                  <c:v>0.30753956921156983</c:v>
                </c:pt>
                <c:pt idx="399">
                  <c:v>0.30801358402163698</c:v>
                </c:pt>
                <c:pt idx="400">
                  <c:v>0.30846562521802895</c:v>
                </c:pt>
                <c:pt idx="401">
                  <c:v>0.30890652051485779</c:v>
                </c:pt>
                <c:pt idx="402">
                  <c:v>0.30935318454261618</c:v>
                </c:pt>
                <c:pt idx="403">
                  <c:v>0.30977674094130181</c:v>
                </c:pt>
                <c:pt idx="404">
                  <c:v>0.31024043030601905</c:v>
                </c:pt>
                <c:pt idx="405">
                  <c:v>0.31071389036598412</c:v>
                </c:pt>
                <c:pt idx="406">
                  <c:v>0.3111530592177934</c:v>
                </c:pt>
                <c:pt idx="407">
                  <c:v>0.31157161871295275</c:v>
                </c:pt>
                <c:pt idx="408">
                  <c:v>0.3119803111813515</c:v>
                </c:pt>
                <c:pt idx="409">
                  <c:v>0.31241183106076448</c:v>
                </c:pt>
                <c:pt idx="410">
                  <c:v>0.31284024747759487</c:v>
                </c:pt>
                <c:pt idx="411">
                  <c:v>0.31323502759063232</c:v>
                </c:pt>
                <c:pt idx="412">
                  <c:v>0.31360366580464766</c:v>
                </c:pt>
                <c:pt idx="413">
                  <c:v>0.31398510480270903</c:v>
                </c:pt>
                <c:pt idx="414">
                  <c:v>0.31438006185711614</c:v>
                </c:pt>
                <c:pt idx="415">
                  <c:v>0.31477337922298371</c:v>
                </c:pt>
                <c:pt idx="416">
                  <c:v>0.31514453214451549</c:v>
                </c:pt>
                <c:pt idx="417">
                  <c:v>0.31552003349682206</c:v>
                </c:pt>
                <c:pt idx="418">
                  <c:v>0.31590346899844662</c:v>
                </c:pt>
                <c:pt idx="419">
                  <c:v>0.31626464178948815</c:v>
                </c:pt>
                <c:pt idx="420">
                  <c:v>0.3166149970674948</c:v>
                </c:pt>
                <c:pt idx="421">
                  <c:v>0.31695978276210485</c:v>
                </c:pt>
                <c:pt idx="422">
                  <c:v>0.31727374483780441</c:v>
                </c:pt>
                <c:pt idx="423">
                  <c:v>0.31765282492557811</c:v>
                </c:pt>
                <c:pt idx="424">
                  <c:v>0.31804109544469611</c:v>
                </c:pt>
                <c:pt idx="425">
                  <c:v>0.31838790777367909</c:v>
                </c:pt>
                <c:pt idx="426">
                  <c:v>0.31865293087784158</c:v>
                </c:pt>
                <c:pt idx="427">
                  <c:v>0.31892494226905943</c:v>
                </c:pt>
                <c:pt idx="428">
                  <c:v>0.31924701856779775</c:v>
                </c:pt>
                <c:pt idx="429">
                  <c:v>0.31959337010098743</c:v>
                </c:pt>
                <c:pt idx="430">
                  <c:v>0.31986918025884886</c:v>
                </c:pt>
                <c:pt idx="431">
                  <c:v>0.32013296463938479</c:v>
                </c:pt>
                <c:pt idx="432">
                  <c:v>0.32043828628970555</c:v>
                </c:pt>
                <c:pt idx="433">
                  <c:v>0.32071760740587035</c:v>
                </c:pt>
                <c:pt idx="434">
                  <c:v>0.32097464620587685</c:v>
                </c:pt>
                <c:pt idx="435">
                  <c:v>0.3212320691253463</c:v>
                </c:pt>
                <c:pt idx="436">
                  <c:v>0.32150568410957492</c:v>
                </c:pt>
                <c:pt idx="437">
                  <c:v>0.3217981776061109</c:v>
                </c:pt>
                <c:pt idx="438">
                  <c:v>0.32210027451413742</c:v>
                </c:pt>
                <c:pt idx="439">
                  <c:v>0.32238954419396948</c:v>
                </c:pt>
                <c:pt idx="440">
                  <c:v>0.32261017558801414</c:v>
                </c:pt>
                <c:pt idx="441">
                  <c:v>0.32284358734585522</c:v>
                </c:pt>
                <c:pt idx="442">
                  <c:v>0.3230844598472552</c:v>
                </c:pt>
                <c:pt idx="443">
                  <c:v>0.32334985506822356</c:v>
                </c:pt>
                <c:pt idx="444">
                  <c:v>0.32360614499251394</c:v>
                </c:pt>
                <c:pt idx="445">
                  <c:v>0.32383372800164612</c:v>
                </c:pt>
                <c:pt idx="446">
                  <c:v>0.32403989949395445</c:v>
                </c:pt>
                <c:pt idx="447">
                  <c:v>0.32425000273608007</c:v>
                </c:pt>
                <c:pt idx="448">
                  <c:v>0.32447002110120277</c:v>
                </c:pt>
                <c:pt idx="449">
                  <c:v>0.32464133975392961</c:v>
                </c:pt>
                <c:pt idx="450">
                  <c:v>0.32482500747477139</c:v>
                </c:pt>
                <c:pt idx="451">
                  <c:v>0.32504783616217608</c:v>
                </c:pt>
                <c:pt idx="452">
                  <c:v>0.32528390470416552</c:v>
                </c:pt>
                <c:pt idx="453">
                  <c:v>0.32547161905034461</c:v>
                </c:pt>
                <c:pt idx="454">
                  <c:v>0.32565556835898118</c:v>
                </c:pt>
                <c:pt idx="455">
                  <c:v>0.32582753583218921</c:v>
                </c:pt>
                <c:pt idx="456">
                  <c:v>0.3259954281955233</c:v>
                </c:pt>
                <c:pt idx="457">
                  <c:v>0.32621090805825481</c:v>
                </c:pt>
                <c:pt idx="458">
                  <c:v>0.32639397055437913</c:v>
                </c:pt>
                <c:pt idx="459">
                  <c:v>0.32655637394844739</c:v>
                </c:pt>
                <c:pt idx="460">
                  <c:v>0.32675817652659889</c:v>
                </c:pt>
                <c:pt idx="461">
                  <c:v>0.32690129184399613</c:v>
                </c:pt>
                <c:pt idx="462">
                  <c:v>0.32705174900720957</c:v>
                </c:pt>
                <c:pt idx="463">
                  <c:v>0.32721831014309627</c:v>
                </c:pt>
                <c:pt idx="464">
                  <c:v>0.32739237689302692</c:v>
                </c:pt>
                <c:pt idx="465">
                  <c:v>0.32755835447389786</c:v>
                </c:pt>
                <c:pt idx="466">
                  <c:v>0.32770482749253355</c:v>
                </c:pt>
                <c:pt idx="467">
                  <c:v>0.32789529034834131</c:v>
                </c:pt>
                <c:pt idx="468">
                  <c:v>0.32804509893632944</c:v>
                </c:pt>
                <c:pt idx="469">
                  <c:v>0.32816317846307941</c:v>
                </c:pt>
                <c:pt idx="470">
                  <c:v>0.32827265190281579</c:v>
                </c:pt>
                <c:pt idx="471">
                  <c:v>0.32841011127934044</c:v>
                </c:pt>
                <c:pt idx="472">
                  <c:v>0.32858377937001076</c:v>
                </c:pt>
                <c:pt idx="473">
                  <c:v>0.32874457990865097</c:v>
                </c:pt>
                <c:pt idx="474">
                  <c:v>0.32887006372420718</c:v>
                </c:pt>
                <c:pt idx="475">
                  <c:v>0.32901049384878239</c:v>
                </c:pt>
                <c:pt idx="476">
                  <c:v>0.32912989896714401</c:v>
                </c:pt>
                <c:pt idx="477">
                  <c:v>0.32921438853344226</c:v>
                </c:pt>
                <c:pt idx="478">
                  <c:v>0.32935971254540203</c:v>
                </c:pt>
                <c:pt idx="479">
                  <c:v>0.32952861065119254</c:v>
                </c:pt>
                <c:pt idx="480">
                  <c:v>0.32968110339852552</c:v>
                </c:pt>
                <c:pt idx="481">
                  <c:v>0.32982788967777737</c:v>
                </c:pt>
                <c:pt idx="482">
                  <c:v>0.32991240629769791</c:v>
                </c:pt>
                <c:pt idx="483">
                  <c:v>0.32998370078918299</c:v>
                </c:pt>
                <c:pt idx="484">
                  <c:v>0.33012913692565388</c:v>
                </c:pt>
                <c:pt idx="485">
                  <c:v>0.330288811361718</c:v>
                </c:pt>
                <c:pt idx="486">
                  <c:v>0.33042428397845286</c:v>
                </c:pt>
                <c:pt idx="487">
                  <c:v>0.33052320538242536</c:v>
                </c:pt>
                <c:pt idx="488">
                  <c:v>0.33062346789330133</c:v>
                </c:pt>
                <c:pt idx="489">
                  <c:v>0.3307449070338499</c:v>
                </c:pt>
                <c:pt idx="490">
                  <c:v>0.33088796250372998</c:v>
                </c:pt>
                <c:pt idx="491">
                  <c:v>0.33097418957353902</c:v>
                </c:pt>
                <c:pt idx="492">
                  <c:v>0.33103745235121956</c:v>
                </c:pt>
                <c:pt idx="493">
                  <c:v>0.33112514907042528</c:v>
                </c:pt>
                <c:pt idx="494">
                  <c:v>0.33125102207925661</c:v>
                </c:pt>
                <c:pt idx="495">
                  <c:v>0.3313394054713536</c:v>
                </c:pt>
                <c:pt idx="496">
                  <c:v>0.33145161804328555</c:v>
                </c:pt>
                <c:pt idx="497">
                  <c:v>0.3316256917647743</c:v>
                </c:pt>
                <c:pt idx="498">
                  <c:v>0.33175655032593043</c:v>
                </c:pt>
                <c:pt idx="499">
                  <c:v>0.33185887308430406</c:v>
                </c:pt>
                <c:pt idx="500">
                  <c:v>0.33191310131115537</c:v>
                </c:pt>
                <c:pt idx="501">
                  <c:v>0.33202906818218808</c:v>
                </c:pt>
                <c:pt idx="502">
                  <c:v>0.33215115826398078</c:v>
                </c:pt>
                <c:pt idx="503">
                  <c:v>0.33226222862775062</c:v>
                </c:pt>
                <c:pt idx="504">
                  <c:v>0.33240526967353584</c:v>
                </c:pt>
                <c:pt idx="505">
                  <c:v>0.33252110821317532</c:v>
                </c:pt>
                <c:pt idx="506">
                  <c:v>0.33263383964013965</c:v>
                </c:pt>
                <c:pt idx="507">
                  <c:v>0.33273476258051443</c:v>
                </c:pt>
                <c:pt idx="508">
                  <c:v>0.33287806116498259</c:v>
                </c:pt>
                <c:pt idx="509">
                  <c:v>0.33298886111071108</c:v>
                </c:pt>
                <c:pt idx="510">
                  <c:v>0.33305583993246307</c:v>
                </c:pt>
                <c:pt idx="511">
                  <c:v>0.33313264180028829</c:v>
                </c:pt>
                <c:pt idx="512">
                  <c:v>0.33321862411775244</c:v>
                </c:pt>
                <c:pt idx="513">
                  <c:v>0.33338869248202779</c:v>
                </c:pt>
                <c:pt idx="514">
                  <c:v>0.33357967937698735</c:v>
                </c:pt>
                <c:pt idx="515">
                  <c:v>0.33362525401224774</c:v>
                </c:pt>
                <c:pt idx="516">
                  <c:v>0.33373618900926028</c:v>
                </c:pt>
                <c:pt idx="517">
                  <c:v>0.33389423687622494</c:v>
                </c:pt>
                <c:pt idx="518">
                  <c:v>0.33399880993815612</c:v>
                </c:pt>
                <c:pt idx="519">
                  <c:v>0.33412600386497499</c:v>
                </c:pt>
                <c:pt idx="520">
                  <c:v>0.33423463122539571</c:v>
                </c:pt>
                <c:pt idx="521">
                  <c:v>0.33434168198413911</c:v>
                </c:pt>
                <c:pt idx="522">
                  <c:v>0.3344860014347642</c:v>
                </c:pt>
                <c:pt idx="523">
                  <c:v>0.33458826881001547</c:v>
                </c:pt>
                <c:pt idx="524">
                  <c:v>0.33475902533207447</c:v>
                </c:pt>
                <c:pt idx="525">
                  <c:v>0.33491115711534153</c:v>
                </c:pt>
                <c:pt idx="526">
                  <c:v>0.33503502928312323</c:v>
                </c:pt>
                <c:pt idx="527">
                  <c:v>0.33518016106236698</c:v>
                </c:pt>
                <c:pt idx="528">
                  <c:v>0.33529257108397709</c:v>
                </c:pt>
                <c:pt idx="529">
                  <c:v>0.33537007384578699</c:v>
                </c:pt>
                <c:pt idx="530">
                  <c:v>0.33548916705719128</c:v>
                </c:pt>
                <c:pt idx="531">
                  <c:v>0.33561117266853085</c:v>
                </c:pt>
                <c:pt idx="532">
                  <c:v>0.335749142549784</c:v>
                </c:pt>
                <c:pt idx="533">
                  <c:v>0.33591364585356792</c:v>
                </c:pt>
                <c:pt idx="534">
                  <c:v>0.33608943448570078</c:v>
                </c:pt>
                <c:pt idx="535">
                  <c:v>0.33621341043272618</c:v>
                </c:pt>
                <c:pt idx="536">
                  <c:v>0.33633073820212722</c:v>
                </c:pt>
                <c:pt idx="537">
                  <c:v>0.33646198911515834</c:v>
                </c:pt>
                <c:pt idx="538">
                  <c:v>0.33659325729826617</c:v>
                </c:pt>
                <c:pt idx="539">
                  <c:v>0.33673396265959205</c:v>
                </c:pt>
                <c:pt idx="540">
                  <c:v>0.33689237047402026</c:v>
                </c:pt>
                <c:pt idx="541">
                  <c:v>0.33706700327791506</c:v>
                </c:pt>
                <c:pt idx="542">
                  <c:v>0.33723832929733671</c:v>
                </c:pt>
                <c:pt idx="543">
                  <c:v>0.33739763316337562</c:v>
                </c:pt>
                <c:pt idx="544">
                  <c:v>0.3375659871653191</c:v>
                </c:pt>
                <c:pt idx="545">
                  <c:v>0.33772888781946192</c:v>
                </c:pt>
                <c:pt idx="546">
                  <c:v>0.33789539921095102</c:v>
                </c:pt>
                <c:pt idx="547">
                  <c:v>0.33804162849656577</c:v>
                </c:pt>
                <c:pt idx="548">
                  <c:v>0.3381818322980894</c:v>
                </c:pt>
                <c:pt idx="549">
                  <c:v>0.33832812886639502</c:v>
                </c:pt>
                <c:pt idx="550">
                  <c:v>0.33851902414956103</c:v>
                </c:pt>
                <c:pt idx="551">
                  <c:v>0.33867881949877715</c:v>
                </c:pt>
                <c:pt idx="552">
                  <c:v>0.33888315592096535</c:v>
                </c:pt>
                <c:pt idx="553">
                  <c:v>0.33910460071121767</c:v>
                </c:pt>
                <c:pt idx="554">
                  <c:v>0.33922683157693462</c:v>
                </c:pt>
                <c:pt idx="555">
                  <c:v>0.33937219809853625</c:v>
                </c:pt>
                <c:pt idx="556">
                  <c:v>0.33960024972572561</c:v>
                </c:pt>
                <c:pt idx="557">
                  <c:v>0.33973695605747839</c:v>
                </c:pt>
                <c:pt idx="558">
                  <c:v>0.33985787937683015</c:v>
                </c:pt>
                <c:pt idx="559">
                  <c:v>0.34004975675280563</c:v>
                </c:pt>
                <c:pt idx="560">
                  <c:v>0.34027238379382041</c:v>
                </c:pt>
                <c:pt idx="561">
                  <c:v>0.34047895677651224</c:v>
                </c:pt>
                <c:pt idx="562">
                  <c:v>0.34072311686913387</c:v>
                </c:pt>
                <c:pt idx="563">
                  <c:v>0.34089385823370583</c:v>
                </c:pt>
                <c:pt idx="564">
                  <c:v>0.3409919876868262</c:v>
                </c:pt>
                <c:pt idx="565">
                  <c:v>0.34113793324493097</c:v>
                </c:pt>
                <c:pt idx="566">
                  <c:v>0.34134100420531244</c:v>
                </c:pt>
                <c:pt idx="567">
                  <c:v>0.34154430172510297</c:v>
                </c:pt>
                <c:pt idx="568">
                  <c:v>0.34178324987161418</c:v>
                </c:pt>
                <c:pt idx="569">
                  <c:v>0.34203306268856132</c:v>
                </c:pt>
                <c:pt idx="570">
                  <c:v>0.34225463800522643</c:v>
                </c:pt>
                <c:pt idx="571">
                  <c:v>0.34240323592164534</c:v>
                </c:pt>
                <c:pt idx="572">
                  <c:v>0.34257574684349174</c:v>
                </c:pt>
                <c:pt idx="573">
                  <c:v>0.34281452704951593</c:v>
                </c:pt>
                <c:pt idx="574">
                  <c:v>0.34296334679943152</c:v>
                </c:pt>
                <c:pt idx="575">
                  <c:v>0.34320597547600612</c:v>
                </c:pt>
                <c:pt idx="576">
                  <c:v>0.34340448741944063</c:v>
                </c:pt>
                <c:pt idx="577">
                  <c:v>0.34355027433120705</c:v>
                </c:pt>
                <c:pt idx="578">
                  <c:v>0.343734560480079</c:v>
                </c:pt>
                <c:pt idx="579">
                  <c:v>0.34395275635984862</c:v>
                </c:pt>
                <c:pt idx="580">
                  <c:v>0.34420422433383485</c:v>
                </c:pt>
                <c:pt idx="581">
                  <c:v>0.34434640309724146</c:v>
                </c:pt>
                <c:pt idx="582">
                  <c:v>0.34456500497337106</c:v>
                </c:pt>
                <c:pt idx="583">
                  <c:v>0.34481079675670617</c:v>
                </c:pt>
                <c:pt idx="584">
                  <c:v>0.34503278140433552</c:v>
                </c:pt>
                <c:pt idx="585">
                  <c:v>0.34528506943199239</c:v>
                </c:pt>
                <c:pt idx="586">
                  <c:v>0.34544663040112894</c:v>
                </c:pt>
                <c:pt idx="587">
                  <c:v>0.34557895738158079</c:v>
                </c:pt>
                <c:pt idx="588">
                  <c:v>0.34577402350361708</c:v>
                </c:pt>
                <c:pt idx="589">
                  <c:v>0.34602835279391825</c:v>
                </c:pt>
                <c:pt idx="590">
                  <c:v>0.34620875130165113</c:v>
                </c:pt>
                <c:pt idx="591">
                  <c:v>0.34634166124287274</c:v>
                </c:pt>
                <c:pt idx="592">
                  <c:v>0.3465475155516749</c:v>
                </c:pt>
                <c:pt idx="593">
                  <c:v>0.34676980798475004</c:v>
                </c:pt>
                <c:pt idx="594">
                  <c:v>0.3470262857500514</c:v>
                </c:pt>
                <c:pt idx="595">
                  <c:v>0.34721562046112453</c:v>
                </c:pt>
                <c:pt idx="596">
                  <c:v>0.34742917187037614</c:v>
                </c:pt>
                <c:pt idx="597">
                  <c:v>0.34760878111218435</c:v>
                </c:pt>
                <c:pt idx="598">
                  <c:v>0.34782797401927684</c:v>
                </c:pt>
                <c:pt idx="599">
                  <c:v>0.34800799182740461</c:v>
                </c:pt>
                <c:pt idx="600">
                  <c:v>0.34803275673048756</c:v>
                </c:pt>
                <c:pt idx="601">
                  <c:v>0.34821038292931644</c:v>
                </c:pt>
                <c:pt idx="602">
                  <c:v>0.34853797086106963</c:v>
                </c:pt>
                <c:pt idx="603">
                  <c:v>0.34877480941722849</c:v>
                </c:pt>
                <c:pt idx="604">
                  <c:v>0.34894841913023661</c:v>
                </c:pt>
                <c:pt idx="605">
                  <c:v>0.34908721067234838</c:v>
                </c:pt>
                <c:pt idx="606">
                  <c:v>0.34923834713048735</c:v>
                </c:pt>
                <c:pt idx="607">
                  <c:v>0.34946493231780495</c:v>
                </c:pt>
                <c:pt idx="608">
                  <c:v>0.34969162745264226</c:v>
                </c:pt>
                <c:pt idx="609">
                  <c:v>0.3498454139900124</c:v>
                </c:pt>
                <c:pt idx="610">
                  <c:v>0.34996653269490441</c:v>
                </c:pt>
                <c:pt idx="611">
                  <c:v>0.35017138455091096</c:v>
                </c:pt>
                <c:pt idx="612">
                  <c:v>0.35039888394118129</c:v>
                </c:pt>
                <c:pt idx="613">
                  <c:v>0.35063323844939159</c:v>
                </c:pt>
                <c:pt idx="614">
                  <c:v>0.35085529179501079</c:v>
                </c:pt>
                <c:pt idx="615">
                  <c:v>0.35097801914169452</c:v>
                </c:pt>
                <c:pt idx="616">
                  <c:v>0.35107455296497997</c:v>
                </c:pt>
                <c:pt idx="617">
                  <c:v>0.35140905481146284</c:v>
                </c:pt>
                <c:pt idx="618">
                  <c:v>0.35173814536303777</c:v>
                </c:pt>
                <c:pt idx="619">
                  <c:v>0.35192239020932004</c:v>
                </c:pt>
                <c:pt idx="620">
                  <c:v>0.35208528338344625</c:v>
                </c:pt>
                <c:pt idx="621">
                  <c:v>0.35237495271872898</c:v>
                </c:pt>
                <c:pt idx="622">
                  <c:v>0.35272025138619539</c:v>
                </c:pt>
                <c:pt idx="623">
                  <c:v>0.35298411848223238</c:v>
                </c:pt>
                <c:pt idx="624">
                  <c:v>0.35312779631925811</c:v>
                </c:pt>
                <c:pt idx="625">
                  <c:v>0.35333583372572724</c:v>
                </c:pt>
                <c:pt idx="626">
                  <c:v>0.35364353238149632</c:v>
                </c:pt>
                <c:pt idx="627">
                  <c:v>0.35400196291312974</c:v>
                </c:pt>
                <c:pt idx="628">
                  <c:v>0.35417311493580295</c:v>
                </c:pt>
                <c:pt idx="629">
                  <c:v>0.35448217773426571</c:v>
                </c:pt>
                <c:pt idx="630">
                  <c:v>0.35477575049828203</c:v>
                </c:pt>
                <c:pt idx="631">
                  <c:v>0.3549573512099779</c:v>
                </c:pt>
                <c:pt idx="632">
                  <c:v>0.35519849288236482</c:v>
                </c:pt>
                <c:pt idx="633">
                  <c:v>0.35547007666158953</c:v>
                </c:pt>
                <c:pt idx="634">
                  <c:v>0.35572889138482022</c:v>
                </c:pt>
                <c:pt idx="635">
                  <c:v>0.35595280450214611</c:v>
                </c:pt>
                <c:pt idx="636">
                  <c:v>0.35598623974941829</c:v>
                </c:pt>
                <c:pt idx="637">
                  <c:v>0.35620669177330738</c:v>
                </c:pt>
                <c:pt idx="638">
                  <c:v>0.35653288188378651</c:v>
                </c:pt>
                <c:pt idx="639">
                  <c:v>0.35660816996809491</c:v>
                </c:pt>
                <c:pt idx="640">
                  <c:v>0.35686576214137289</c:v>
                </c:pt>
                <c:pt idx="641">
                  <c:v>0.35712919192954745</c:v>
                </c:pt>
                <c:pt idx="642">
                  <c:v>0.35735745505577832</c:v>
                </c:pt>
                <c:pt idx="643">
                  <c:v>0.3576843141131294</c:v>
                </c:pt>
                <c:pt idx="644">
                  <c:v>0.35782764971508291</c:v>
                </c:pt>
                <c:pt idx="645">
                  <c:v>0.35795307105036206</c:v>
                </c:pt>
                <c:pt idx="646">
                  <c:v>0.35819469866867043</c:v>
                </c:pt>
                <c:pt idx="647">
                  <c:v>0.35835364360327499</c:v>
                </c:pt>
                <c:pt idx="648">
                  <c:v>0.35859685614237374</c:v>
                </c:pt>
                <c:pt idx="649">
                  <c:v>0.35881441672849063</c:v>
                </c:pt>
                <c:pt idx="650">
                  <c:v>0.3587788908232506</c:v>
                </c:pt>
                <c:pt idx="651">
                  <c:v>0.35880706242658422</c:v>
                </c:pt>
                <c:pt idx="652">
                  <c:v>0.35897973884285328</c:v>
                </c:pt>
                <c:pt idx="653">
                  <c:v>0.35920512771107155</c:v>
                </c:pt>
                <c:pt idx="654">
                  <c:v>0.35948023961555275</c:v>
                </c:pt>
                <c:pt idx="655">
                  <c:v>0.35972824641763729</c:v>
                </c:pt>
                <c:pt idx="656">
                  <c:v>0.36002113767996585</c:v>
                </c:pt>
                <c:pt idx="657">
                  <c:v>0.3602229667656589</c:v>
                </c:pt>
                <c:pt idx="658">
                  <c:v>0.3603506189107108</c:v>
                </c:pt>
                <c:pt idx="659">
                  <c:v>0.36055924990694149</c:v>
                </c:pt>
                <c:pt idx="660">
                  <c:v>0.36077379872579729</c:v>
                </c:pt>
                <c:pt idx="661">
                  <c:v>0.36097236661885895</c:v>
                </c:pt>
                <c:pt idx="662">
                  <c:v>0.36112407609646668</c:v>
                </c:pt>
                <c:pt idx="663">
                  <c:v>0.36129642346106422</c:v>
                </c:pt>
                <c:pt idx="664">
                  <c:v>0.36149169015078159</c:v>
                </c:pt>
                <c:pt idx="665">
                  <c:v>0.36166813001819431</c:v>
                </c:pt>
                <c:pt idx="666">
                  <c:v>0.36181204635489705</c:v>
                </c:pt>
                <c:pt idx="667">
                  <c:v>0.36193203429461712</c:v>
                </c:pt>
                <c:pt idx="668">
                  <c:v>0.36210766933338129</c:v>
                </c:pt>
                <c:pt idx="669">
                  <c:v>0.36221103211654881</c:v>
                </c:pt>
                <c:pt idx="670">
                  <c:v>0.36237535186129727</c:v>
                </c:pt>
                <c:pt idx="671">
                  <c:v>0.36260862757943618</c:v>
                </c:pt>
                <c:pt idx="672">
                  <c:v>0.36295811454400689</c:v>
                </c:pt>
                <c:pt idx="673">
                  <c:v>0.36323552756834854</c:v>
                </c:pt>
                <c:pt idx="674">
                  <c:v>0.36342812176249256</c:v>
                </c:pt>
                <c:pt idx="675">
                  <c:v>0.36363162544054228</c:v>
                </c:pt>
                <c:pt idx="676">
                  <c:v>0.36384768542076923</c:v>
                </c:pt>
                <c:pt idx="677">
                  <c:v>0.36404244391896595</c:v>
                </c:pt>
                <c:pt idx="678">
                  <c:v>0.36423685107946424</c:v>
                </c:pt>
                <c:pt idx="679">
                  <c:v>0.36443201488813476</c:v>
                </c:pt>
                <c:pt idx="680">
                  <c:v>0.36461855928000597</c:v>
                </c:pt>
                <c:pt idx="681">
                  <c:v>0.36479870091513056</c:v>
                </c:pt>
                <c:pt idx="682">
                  <c:v>0.36498892601231137</c:v>
                </c:pt>
                <c:pt idx="683">
                  <c:v>0.36518668642796398</c:v>
                </c:pt>
                <c:pt idx="684">
                  <c:v>0.36539396129252483</c:v>
                </c:pt>
                <c:pt idx="685">
                  <c:v>0.36557558960129399</c:v>
                </c:pt>
                <c:pt idx="686">
                  <c:v>0.36576226664734007</c:v>
                </c:pt>
                <c:pt idx="687">
                  <c:v>0.36595135023814618</c:v>
                </c:pt>
                <c:pt idx="688">
                  <c:v>0.36614793553199793</c:v>
                </c:pt>
                <c:pt idx="689">
                  <c:v>0.36637886898688454</c:v>
                </c:pt>
                <c:pt idx="690">
                  <c:v>0.36657478955469763</c:v>
                </c:pt>
                <c:pt idx="691">
                  <c:v>0.36680194717161418</c:v>
                </c:pt>
                <c:pt idx="692">
                  <c:v>0.36703630727497844</c:v>
                </c:pt>
                <c:pt idx="693">
                  <c:v>0.3672683315303662</c:v>
                </c:pt>
                <c:pt idx="694">
                  <c:v>0.36745536653010169</c:v>
                </c:pt>
                <c:pt idx="695">
                  <c:v>0.36767982833271323</c:v>
                </c:pt>
                <c:pt idx="696">
                  <c:v>0.36787985069144064</c:v>
                </c:pt>
                <c:pt idx="697">
                  <c:v>0.36803495876159747</c:v>
                </c:pt>
                <c:pt idx="698">
                  <c:v>0.36823394546266908</c:v>
                </c:pt>
                <c:pt idx="699">
                  <c:v>0.36841959320783668</c:v>
                </c:pt>
                <c:pt idx="700">
                  <c:v>0.36860645237420769</c:v>
                </c:pt>
                <c:pt idx="701">
                  <c:v>0.36880598636805928</c:v>
                </c:pt>
                <c:pt idx="702">
                  <c:v>0.36900825743159821</c:v>
                </c:pt>
                <c:pt idx="703">
                  <c:v>0.36919205256267057</c:v>
                </c:pt>
                <c:pt idx="704">
                  <c:v>0.36937369680377041</c:v>
                </c:pt>
                <c:pt idx="705">
                  <c:v>0.36954752473089941</c:v>
                </c:pt>
                <c:pt idx="706">
                  <c:v>0.3697180849785085</c:v>
                </c:pt>
                <c:pt idx="707">
                  <c:v>0.36985466469192957</c:v>
                </c:pt>
                <c:pt idx="708">
                  <c:v>0.37002113851674295</c:v>
                </c:pt>
                <c:pt idx="709">
                  <c:v>0.37017741548016053</c:v>
                </c:pt>
                <c:pt idx="710">
                  <c:v>0.37034489364280293</c:v>
                </c:pt>
                <c:pt idx="711">
                  <c:v>0.37056418794954399</c:v>
                </c:pt>
                <c:pt idx="712">
                  <c:v>0.37074110160078128</c:v>
                </c:pt>
                <c:pt idx="713">
                  <c:v>0.37088542621528392</c:v>
                </c:pt>
                <c:pt idx="714">
                  <c:v>0.37104783293144877</c:v>
                </c:pt>
                <c:pt idx="715">
                  <c:v>0.37122322787957196</c:v>
                </c:pt>
                <c:pt idx="716">
                  <c:v>0.37137641097113844</c:v>
                </c:pt>
                <c:pt idx="717">
                  <c:v>0.37153310452858984</c:v>
                </c:pt>
                <c:pt idx="718">
                  <c:v>0.3717008721228296</c:v>
                </c:pt>
                <c:pt idx="719">
                  <c:v>0.37184536307605259</c:v>
                </c:pt>
                <c:pt idx="720">
                  <c:v>0.37199143961322001</c:v>
                </c:pt>
                <c:pt idx="721">
                  <c:v>0.37213296206084939</c:v>
                </c:pt>
                <c:pt idx="722">
                  <c:v>0.37232593004771752</c:v>
                </c:pt>
                <c:pt idx="723">
                  <c:v>0.37254177885699952</c:v>
                </c:pt>
                <c:pt idx="724">
                  <c:v>0.37271928582068453</c:v>
                </c:pt>
                <c:pt idx="725">
                  <c:v>0.37290274876994794</c:v>
                </c:pt>
                <c:pt idx="726">
                  <c:v>0.37308537582639278</c:v>
                </c:pt>
                <c:pt idx="727">
                  <c:v>0.37325679463568107</c:v>
                </c:pt>
                <c:pt idx="728">
                  <c:v>0.37347249201485949</c:v>
                </c:pt>
                <c:pt idx="729">
                  <c:v>0.37362666177244286</c:v>
                </c:pt>
                <c:pt idx="730">
                  <c:v>0.37380578247068197</c:v>
                </c:pt>
                <c:pt idx="731">
                  <c:v>0.37401253771355569</c:v>
                </c:pt>
                <c:pt idx="732">
                  <c:v>0.37417322041050927</c:v>
                </c:pt>
                <c:pt idx="733">
                  <c:v>0.37430638294242796</c:v>
                </c:pt>
                <c:pt idx="734">
                  <c:v>0.37449047326825369</c:v>
                </c:pt>
                <c:pt idx="735">
                  <c:v>0.37471184427501797</c:v>
                </c:pt>
                <c:pt idx="736">
                  <c:v>0.3748665647208434</c:v>
                </c:pt>
                <c:pt idx="737">
                  <c:v>0.37506400704263182</c:v>
                </c:pt>
                <c:pt idx="738">
                  <c:v>0.37528513666357055</c:v>
                </c:pt>
                <c:pt idx="739">
                  <c:v>0.37549767882517121</c:v>
                </c:pt>
                <c:pt idx="740">
                  <c:v>0.37570634156369148</c:v>
                </c:pt>
                <c:pt idx="741">
                  <c:v>0.37590825853719373</c:v>
                </c:pt>
                <c:pt idx="742">
                  <c:v>0.37615090523558092</c:v>
                </c:pt>
                <c:pt idx="743">
                  <c:v>0.3763544239370788</c:v>
                </c:pt>
                <c:pt idx="744">
                  <c:v>0.37652899702993486</c:v>
                </c:pt>
                <c:pt idx="745">
                  <c:v>0.37676580779246005</c:v>
                </c:pt>
                <c:pt idx="746">
                  <c:v>0.37702068196507171</c:v>
                </c:pt>
                <c:pt idx="747">
                  <c:v>0.37726519861447105</c:v>
                </c:pt>
                <c:pt idx="748">
                  <c:v>0.3775236386041238</c:v>
                </c:pt>
                <c:pt idx="749">
                  <c:v>0.37777631994775634</c:v>
                </c:pt>
                <c:pt idx="750">
                  <c:v>0.37806258483098615</c:v>
                </c:pt>
                <c:pt idx="751">
                  <c:v>0.37828055360114704</c:v>
                </c:pt>
                <c:pt idx="752">
                  <c:v>0.37844610518018018</c:v>
                </c:pt>
                <c:pt idx="753">
                  <c:v>0.37871077159262256</c:v>
                </c:pt>
                <c:pt idx="754">
                  <c:v>0.37893207596158157</c:v>
                </c:pt>
                <c:pt idx="755">
                  <c:v>0.37913223949123359</c:v>
                </c:pt>
                <c:pt idx="756">
                  <c:v>0.37933809329736978</c:v>
                </c:pt>
                <c:pt idx="757">
                  <c:v>0.37952219631024015</c:v>
                </c:pt>
                <c:pt idx="758">
                  <c:v>0.37971864996191279</c:v>
                </c:pt>
                <c:pt idx="759">
                  <c:v>0.37991666706527855</c:v>
                </c:pt>
                <c:pt idx="760">
                  <c:v>0.38013054240672267</c:v>
                </c:pt>
                <c:pt idx="761">
                  <c:v>0.38033090658655921</c:v>
                </c:pt>
                <c:pt idx="762">
                  <c:v>0.38056778886200598</c:v>
                </c:pt>
                <c:pt idx="763">
                  <c:v>0.38077163154126459</c:v>
                </c:pt>
                <c:pt idx="764">
                  <c:v>0.38093796765049542</c:v>
                </c:pt>
                <c:pt idx="765">
                  <c:v>0.38112127636541054</c:v>
                </c:pt>
                <c:pt idx="766">
                  <c:v>0.3813178221666893</c:v>
                </c:pt>
                <c:pt idx="767">
                  <c:v>0.38153735998790544</c:v>
                </c:pt>
                <c:pt idx="768">
                  <c:v>0.3817333468343766</c:v>
                </c:pt>
                <c:pt idx="769">
                  <c:v>0.3818903295784159</c:v>
                </c:pt>
                <c:pt idx="770">
                  <c:v>0.38204616977476874</c:v>
                </c:pt>
                <c:pt idx="771">
                  <c:v>0.38220969028743662</c:v>
                </c:pt>
                <c:pt idx="772">
                  <c:v>0.38233332840166728</c:v>
                </c:pt>
                <c:pt idx="773">
                  <c:v>0.38247550972118738</c:v>
                </c:pt>
                <c:pt idx="774">
                  <c:v>0.38264120174081961</c:v>
                </c:pt>
                <c:pt idx="775">
                  <c:v>0.38279073216746662</c:v>
                </c:pt>
                <c:pt idx="776">
                  <c:v>0.38292551850013168</c:v>
                </c:pt>
                <c:pt idx="777">
                  <c:v>0.38306999087382398</c:v>
                </c:pt>
                <c:pt idx="778">
                  <c:v>0.38321142846721479</c:v>
                </c:pt>
                <c:pt idx="779">
                  <c:v>0.38334954817230726</c:v>
                </c:pt>
                <c:pt idx="780">
                  <c:v>0.38344056256519116</c:v>
                </c:pt>
                <c:pt idx="781">
                  <c:v>0.383507676169555</c:v>
                </c:pt>
                <c:pt idx="782">
                  <c:v>0.38360221122951949</c:v>
                </c:pt>
                <c:pt idx="783">
                  <c:v>0.38369881184399574</c:v>
                </c:pt>
                <c:pt idx="784">
                  <c:v>0.38379033869205176</c:v>
                </c:pt>
                <c:pt idx="785">
                  <c:v>0.38395182238962544</c:v>
                </c:pt>
                <c:pt idx="786">
                  <c:v>0.38406609567345296</c:v>
                </c:pt>
                <c:pt idx="787">
                  <c:v>0.38415374752388742</c:v>
                </c:pt>
                <c:pt idx="788">
                  <c:v>0.38424803032907406</c:v>
                </c:pt>
                <c:pt idx="789">
                  <c:v>0.38430705837520901</c:v>
                </c:pt>
                <c:pt idx="790">
                  <c:v>0.3843509749475858</c:v>
                </c:pt>
                <c:pt idx="791">
                  <c:v>0.3843974234352891</c:v>
                </c:pt>
                <c:pt idx="792">
                  <c:v>0.38445883606870157</c:v>
                </c:pt>
                <c:pt idx="793">
                  <c:v>0.38452402474818986</c:v>
                </c:pt>
                <c:pt idx="794">
                  <c:v>0.38458890391466022</c:v>
                </c:pt>
                <c:pt idx="795">
                  <c:v>0.38468296780727007</c:v>
                </c:pt>
                <c:pt idx="796">
                  <c:v>0.38478095441195187</c:v>
                </c:pt>
                <c:pt idx="797">
                  <c:v>0.38486363436409077</c:v>
                </c:pt>
                <c:pt idx="798">
                  <c:v>0.38492863135167427</c:v>
                </c:pt>
                <c:pt idx="799">
                  <c:v>0.38499525524434858</c:v>
                </c:pt>
                <c:pt idx="800">
                  <c:v>0.38504376346602204</c:v>
                </c:pt>
                <c:pt idx="801">
                  <c:v>0.38509613450478919</c:v>
                </c:pt>
                <c:pt idx="802">
                  <c:v>0.38516196258235968</c:v>
                </c:pt>
                <c:pt idx="803">
                  <c:v>0.3852386130254371</c:v>
                </c:pt>
                <c:pt idx="804">
                  <c:v>0.38532998426466353</c:v>
                </c:pt>
                <c:pt idx="805">
                  <c:v>0.38542529013493826</c:v>
                </c:pt>
                <c:pt idx="806">
                  <c:v>0.38552943781635984</c:v>
                </c:pt>
                <c:pt idx="807">
                  <c:v>0.38564565055321093</c:v>
                </c:pt>
                <c:pt idx="808">
                  <c:v>0.38577849327894503</c:v>
                </c:pt>
                <c:pt idx="809">
                  <c:v>0.38593295795472149</c:v>
                </c:pt>
                <c:pt idx="810">
                  <c:v>0.38607309254370975</c:v>
                </c:pt>
                <c:pt idx="811">
                  <c:v>0.38621892278010644</c:v>
                </c:pt>
                <c:pt idx="812">
                  <c:v>0.38636803427686744</c:v>
                </c:pt>
                <c:pt idx="813">
                  <c:v>0.38653027264038303</c:v>
                </c:pt>
                <c:pt idx="814">
                  <c:v>0.38667388202375991</c:v>
                </c:pt>
                <c:pt idx="815">
                  <c:v>0.38680583531796597</c:v>
                </c:pt>
                <c:pt idx="816">
                  <c:v>0.38694985845504964</c:v>
                </c:pt>
                <c:pt idx="817">
                  <c:v>0.38708388914097985</c:v>
                </c:pt>
                <c:pt idx="818">
                  <c:v>0.38723463758504767</c:v>
                </c:pt>
                <c:pt idx="819">
                  <c:v>0.38741049992281518</c:v>
                </c:pt>
                <c:pt idx="820">
                  <c:v>0.38758380894499661</c:v>
                </c:pt>
                <c:pt idx="821">
                  <c:v>0.38773709049854094</c:v>
                </c:pt>
                <c:pt idx="822">
                  <c:v>0.38786264390111175</c:v>
                </c:pt>
                <c:pt idx="823">
                  <c:v>0.3880107536212673</c:v>
                </c:pt>
                <c:pt idx="824">
                  <c:v>0.38817634885507468</c:v>
                </c:pt>
                <c:pt idx="825">
                  <c:v>0.38831997543155422</c:v>
                </c:pt>
                <c:pt idx="826">
                  <c:v>0.3884665631910959</c:v>
                </c:pt>
                <c:pt idx="827">
                  <c:v>0.38860511509542267</c:v>
                </c:pt>
                <c:pt idx="828">
                  <c:v>0.38870905904214131</c:v>
                </c:pt>
                <c:pt idx="829">
                  <c:v>0.3888332916615449</c:v>
                </c:pt>
                <c:pt idx="830">
                  <c:v>0.38896566311404657</c:v>
                </c:pt>
                <c:pt idx="831">
                  <c:v>0.38908271132162664</c:v>
                </c:pt>
                <c:pt idx="832">
                  <c:v>0.38921492679091158</c:v>
                </c:pt>
                <c:pt idx="833">
                  <c:v>0.38935999441844266</c:v>
                </c:pt>
                <c:pt idx="834">
                  <c:v>0.38951293774576534</c:v>
                </c:pt>
                <c:pt idx="835">
                  <c:v>0.38965828009871922</c:v>
                </c:pt>
                <c:pt idx="836">
                  <c:v>0.38978805670865108</c:v>
                </c:pt>
                <c:pt idx="837">
                  <c:v>0.38991408806487055</c:v>
                </c:pt>
                <c:pt idx="838">
                  <c:v>0.39004026608096787</c:v>
                </c:pt>
                <c:pt idx="839">
                  <c:v>0.39015051446107191</c:v>
                </c:pt>
                <c:pt idx="840">
                  <c:v>0.3902788530701562</c:v>
                </c:pt>
                <c:pt idx="841">
                  <c:v>0.39041494404501204</c:v>
                </c:pt>
                <c:pt idx="842">
                  <c:v>0.39052556660339161</c:v>
                </c:pt>
                <c:pt idx="843">
                  <c:v>0.39062707095082377</c:v>
                </c:pt>
                <c:pt idx="844">
                  <c:v>0.39072607825211408</c:v>
                </c:pt>
                <c:pt idx="845">
                  <c:v>0.39082881097696598</c:v>
                </c:pt>
                <c:pt idx="846">
                  <c:v>0.39092554932200657</c:v>
                </c:pt>
                <c:pt idx="847">
                  <c:v>0.3910473540333495</c:v>
                </c:pt>
                <c:pt idx="848">
                  <c:v>0.39116443280109986</c:v>
                </c:pt>
                <c:pt idx="849">
                  <c:v>0.39127146617083425</c:v>
                </c:pt>
                <c:pt idx="850">
                  <c:v>0.39138113662306634</c:v>
                </c:pt>
                <c:pt idx="851">
                  <c:v>0.39148289835382627</c:v>
                </c:pt>
                <c:pt idx="852">
                  <c:v>0.39159583145306237</c:v>
                </c:pt>
                <c:pt idx="853">
                  <c:v>0.39170434313126545</c:v>
                </c:pt>
                <c:pt idx="854">
                  <c:v>0.39179163996759697</c:v>
                </c:pt>
                <c:pt idx="855">
                  <c:v>0.39188744400893988</c:v>
                </c:pt>
                <c:pt idx="856">
                  <c:v>0.39197340582279</c:v>
                </c:pt>
                <c:pt idx="857">
                  <c:v>0.39206400360822463</c:v>
                </c:pt>
                <c:pt idx="858">
                  <c:v>0.39217403025536363</c:v>
                </c:pt>
                <c:pt idx="859">
                  <c:v>0.39227404346176908</c:v>
                </c:pt>
                <c:pt idx="860">
                  <c:v>0.39237418716555633</c:v>
                </c:pt>
                <c:pt idx="861">
                  <c:v>0.39246256826512815</c:v>
                </c:pt>
                <c:pt idx="862">
                  <c:v>0.39253560597305892</c:v>
                </c:pt>
                <c:pt idx="863">
                  <c:v>0.39260996638942625</c:v>
                </c:pt>
                <c:pt idx="864">
                  <c:v>0.3926937437868967</c:v>
                </c:pt>
                <c:pt idx="865">
                  <c:v>0.39278098347489571</c:v>
                </c:pt>
                <c:pt idx="866">
                  <c:v>0.39286658311720202</c:v>
                </c:pt>
                <c:pt idx="867">
                  <c:v>0.39297081935270661</c:v>
                </c:pt>
                <c:pt idx="868">
                  <c:v>0.39305309037582464</c:v>
                </c:pt>
                <c:pt idx="869">
                  <c:v>0.39311080230160628</c:v>
                </c:pt>
                <c:pt idx="870">
                  <c:v>0.39318404513770577</c:v>
                </c:pt>
                <c:pt idx="871">
                  <c:v>0.39325905202941064</c:v>
                </c:pt>
                <c:pt idx="872">
                  <c:v>0.39333473543262976</c:v>
                </c:pt>
                <c:pt idx="873">
                  <c:v>0.39341590073883398</c:v>
                </c:pt>
                <c:pt idx="874">
                  <c:v>0.39349970266685252</c:v>
                </c:pt>
                <c:pt idx="875">
                  <c:v>0.39358986266390072</c:v>
                </c:pt>
                <c:pt idx="876">
                  <c:v>0.39366998946698067</c:v>
                </c:pt>
                <c:pt idx="877">
                  <c:v>0.39374787249651533</c:v>
                </c:pt>
                <c:pt idx="878">
                  <c:v>0.39382878638863167</c:v>
                </c:pt>
                <c:pt idx="879">
                  <c:v>0.3939009003095621</c:v>
                </c:pt>
                <c:pt idx="880">
                  <c:v>0.39396249000083955</c:v>
                </c:pt>
                <c:pt idx="881">
                  <c:v>0.39403422559913093</c:v>
                </c:pt>
                <c:pt idx="882">
                  <c:v>0.39410671226195765</c:v>
                </c:pt>
                <c:pt idx="883">
                  <c:v>0.39417849409325906</c:v>
                </c:pt>
                <c:pt idx="884">
                  <c:v>0.39425015292750826</c:v>
                </c:pt>
                <c:pt idx="885">
                  <c:v>0.39432194570130075</c:v>
                </c:pt>
                <c:pt idx="886">
                  <c:v>0.3943956518405905</c:v>
                </c:pt>
                <c:pt idx="887">
                  <c:v>0.39448599399457579</c:v>
                </c:pt>
                <c:pt idx="888">
                  <c:v>0.3945846251399015</c:v>
                </c:pt>
                <c:pt idx="889">
                  <c:v>0.39467016117613979</c:v>
                </c:pt>
                <c:pt idx="890">
                  <c:v>0.39474648428742293</c:v>
                </c:pt>
                <c:pt idx="891">
                  <c:v>0.39481250523674544</c:v>
                </c:pt>
                <c:pt idx="892">
                  <c:v>0.39487855926469501</c:v>
                </c:pt>
                <c:pt idx="893">
                  <c:v>0.39494360423507607</c:v>
                </c:pt>
                <c:pt idx="894">
                  <c:v>0.39502008046525949</c:v>
                </c:pt>
                <c:pt idx="895">
                  <c:v>0.39509390812167711</c:v>
                </c:pt>
                <c:pt idx="896">
                  <c:v>0.39516247919841763</c:v>
                </c:pt>
                <c:pt idx="897">
                  <c:v>0.39523516790915575</c:v>
                </c:pt>
                <c:pt idx="898">
                  <c:v>0.39531093277613366</c:v>
                </c:pt>
                <c:pt idx="899">
                  <c:v>0.39539232882565828</c:v>
                </c:pt>
                <c:pt idx="900">
                  <c:v>0.39546990729210901</c:v>
                </c:pt>
                <c:pt idx="901">
                  <c:v>0.39555068151826894</c:v>
                </c:pt>
                <c:pt idx="902">
                  <c:v>0.39562803442402011</c:v>
                </c:pt>
                <c:pt idx="903">
                  <c:v>0.39570514086223935</c:v>
                </c:pt>
                <c:pt idx="904">
                  <c:v>0.39577289182561493</c:v>
                </c:pt>
                <c:pt idx="905">
                  <c:v>0.39585442620656702</c:v>
                </c:pt>
                <c:pt idx="906">
                  <c:v>0.3959255638320846</c:v>
                </c:pt>
                <c:pt idx="907">
                  <c:v>0.39598486818637807</c:v>
                </c:pt>
                <c:pt idx="908">
                  <c:v>0.39604383642798058</c:v>
                </c:pt>
                <c:pt idx="909">
                  <c:v>0.39612129869437873</c:v>
                </c:pt>
                <c:pt idx="910">
                  <c:v>0.39620633093203655</c:v>
                </c:pt>
                <c:pt idx="911">
                  <c:v>0.39628131314105031</c:v>
                </c:pt>
                <c:pt idx="912">
                  <c:v>0.39636553431138832</c:v>
                </c:pt>
                <c:pt idx="913">
                  <c:v>0.39645663689404409</c:v>
                </c:pt>
                <c:pt idx="914">
                  <c:v>0.39653844328241011</c:v>
                </c:pt>
                <c:pt idx="915">
                  <c:v>0.39661927616888093</c:v>
                </c:pt>
                <c:pt idx="916">
                  <c:v>0.39672358874266805</c:v>
                </c:pt>
                <c:pt idx="917">
                  <c:v>0.3967993475174289</c:v>
                </c:pt>
                <c:pt idx="918">
                  <c:v>0.39685196641244258</c:v>
                </c:pt>
                <c:pt idx="919">
                  <c:v>0.39692681581578731</c:v>
                </c:pt>
                <c:pt idx="920">
                  <c:v>0.39699096600282341</c:v>
                </c:pt>
                <c:pt idx="921">
                  <c:v>0.39705400534387997</c:v>
                </c:pt>
                <c:pt idx="922">
                  <c:v>0.3971207084600607</c:v>
                </c:pt>
                <c:pt idx="923">
                  <c:v>0.39719097477613902</c:v>
                </c:pt>
                <c:pt idx="924">
                  <c:v>0.39725309285028504</c:v>
                </c:pt>
                <c:pt idx="925">
                  <c:v>0.39730573584220408</c:v>
                </c:pt>
                <c:pt idx="926">
                  <c:v>0.39735403530943797</c:v>
                </c:pt>
                <c:pt idx="927">
                  <c:v>0.39739315430307109</c:v>
                </c:pt>
                <c:pt idx="928">
                  <c:v>0.3974316489106971</c:v>
                </c:pt>
                <c:pt idx="929">
                  <c:v>0.39746891815743335</c:v>
                </c:pt>
                <c:pt idx="930">
                  <c:v>0.39752139108502432</c:v>
                </c:pt>
                <c:pt idx="931">
                  <c:v>0.39756925137711269</c:v>
                </c:pt>
                <c:pt idx="932">
                  <c:v>0.39761805379623655</c:v>
                </c:pt>
                <c:pt idx="933">
                  <c:v>0.3976633054566126</c:v>
                </c:pt>
                <c:pt idx="934">
                  <c:v>0.39769722892160136</c:v>
                </c:pt>
                <c:pt idx="935">
                  <c:v>0.39774021750055139</c:v>
                </c:pt>
                <c:pt idx="936">
                  <c:v>0.3977831300163383</c:v>
                </c:pt>
                <c:pt idx="937">
                  <c:v>0.39783078795778648</c:v>
                </c:pt>
                <c:pt idx="938">
                  <c:v>0.39786438912962369</c:v>
                </c:pt>
                <c:pt idx="939">
                  <c:v>0.39788823504972376</c:v>
                </c:pt>
                <c:pt idx="940">
                  <c:v>0.39790695771278967</c:v>
                </c:pt>
                <c:pt idx="941">
                  <c:v>0.39792255076756095</c:v>
                </c:pt>
                <c:pt idx="942">
                  <c:v>0.39793075235619374</c:v>
                </c:pt>
                <c:pt idx="943">
                  <c:v>0.39794275412553309</c:v>
                </c:pt>
                <c:pt idx="944">
                  <c:v>0.39796323993622879</c:v>
                </c:pt>
                <c:pt idx="945">
                  <c:v>0.39796676083753119</c:v>
                </c:pt>
                <c:pt idx="946">
                  <c:v>0.39795403803810209</c:v>
                </c:pt>
                <c:pt idx="947">
                  <c:v>0.39795977676699107</c:v>
                </c:pt>
                <c:pt idx="948">
                  <c:v>0.39796592912818046</c:v>
                </c:pt>
                <c:pt idx="949">
                  <c:v>0.39794330145059159</c:v>
                </c:pt>
                <c:pt idx="950">
                  <c:v>0.39793179715243937</c:v>
                </c:pt>
                <c:pt idx="951">
                  <c:v>0.39791287230572525</c:v>
                </c:pt>
                <c:pt idx="952">
                  <c:v>0.39786580188932436</c:v>
                </c:pt>
                <c:pt idx="953">
                  <c:v>0.39784156427019113</c:v>
                </c:pt>
                <c:pt idx="954">
                  <c:v>0.39780585300076216</c:v>
                </c:pt>
                <c:pt idx="955">
                  <c:v>0.39776980600246176</c:v>
                </c:pt>
                <c:pt idx="956">
                  <c:v>0.39775690302814276</c:v>
                </c:pt>
                <c:pt idx="957">
                  <c:v>0.39774681444474053</c:v>
                </c:pt>
                <c:pt idx="958">
                  <c:v>0.39775770727585485</c:v>
                </c:pt>
                <c:pt idx="959">
                  <c:v>0.3977829458946594</c:v>
                </c:pt>
                <c:pt idx="960">
                  <c:v>0.39779962366950111</c:v>
                </c:pt>
                <c:pt idx="961">
                  <c:v>0.39781265097722202</c:v>
                </c:pt>
                <c:pt idx="962">
                  <c:v>0.39783261059892167</c:v>
                </c:pt>
                <c:pt idx="963">
                  <c:v>0.39785351945653241</c:v>
                </c:pt>
                <c:pt idx="964">
                  <c:v>0.39789005366285196</c:v>
                </c:pt>
                <c:pt idx="965">
                  <c:v>0.39793755966771077</c:v>
                </c:pt>
                <c:pt idx="966">
                  <c:v>0.39798869884794202</c:v>
                </c:pt>
                <c:pt idx="967">
                  <c:v>0.398056648654741</c:v>
                </c:pt>
                <c:pt idx="968">
                  <c:v>0.39813139616161825</c:v>
                </c:pt>
                <c:pt idx="969">
                  <c:v>0.39820384731521569</c:v>
                </c:pt>
                <c:pt idx="970">
                  <c:v>0.39827833664449952</c:v>
                </c:pt>
                <c:pt idx="971">
                  <c:v>0.39836424844597706</c:v>
                </c:pt>
                <c:pt idx="972">
                  <c:v>0.39845124688082606</c:v>
                </c:pt>
                <c:pt idx="973">
                  <c:v>0.39853664731553345</c:v>
                </c:pt>
                <c:pt idx="974">
                  <c:v>0.3986183244535752</c:v>
                </c:pt>
                <c:pt idx="975">
                  <c:v>0.39871059056489394</c:v>
                </c:pt>
                <c:pt idx="976">
                  <c:v>0.39881598743141877</c:v>
                </c:pt>
                <c:pt idx="977">
                  <c:v>0.39891726041349801</c:v>
                </c:pt>
                <c:pt idx="978">
                  <c:v>0.39901800676557403</c:v>
                </c:pt>
                <c:pt idx="979">
                  <c:v>0.39911164583716668</c:v>
                </c:pt>
                <c:pt idx="980">
                  <c:v>0.39920363697017902</c:v>
                </c:pt>
                <c:pt idx="981">
                  <c:v>0.39929075530700553</c:v>
                </c:pt>
                <c:pt idx="982">
                  <c:v>0.39939039252781711</c:v>
                </c:pt>
                <c:pt idx="983">
                  <c:v>0.3994798566750874</c:v>
                </c:pt>
                <c:pt idx="984">
                  <c:v>0.39954621269565416</c:v>
                </c:pt>
                <c:pt idx="985">
                  <c:v>0.39960754324450426</c:v>
                </c:pt>
                <c:pt idx="986">
                  <c:v>0.3996696267720124</c:v>
                </c:pt>
                <c:pt idx="987">
                  <c:v>0.39972030440776446</c:v>
                </c:pt>
                <c:pt idx="988">
                  <c:v>0.39976619047640732</c:v>
                </c:pt>
                <c:pt idx="989">
                  <c:v>0.39982343321769459</c:v>
                </c:pt>
                <c:pt idx="990">
                  <c:v>0.39987513673593317</c:v>
                </c:pt>
                <c:pt idx="991">
                  <c:v>0.39990717724955821</c:v>
                </c:pt>
                <c:pt idx="992">
                  <c:v>0.39992860272969039</c:v>
                </c:pt>
                <c:pt idx="993">
                  <c:v>0.39994158403532726</c:v>
                </c:pt>
                <c:pt idx="994">
                  <c:v>0.39993091121924929</c:v>
                </c:pt>
                <c:pt idx="995">
                  <c:v>0.39991221933800719</c:v>
                </c:pt>
                <c:pt idx="996">
                  <c:v>0.39988605301665531</c:v>
                </c:pt>
                <c:pt idx="997">
                  <c:v>0.39984368706417678</c:v>
                </c:pt>
                <c:pt idx="998">
                  <c:v>0.39981187931643775</c:v>
                </c:pt>
                <c:pt idx="999">
                  <c:v>0.3997812543009342</c:v>
                </c:pt>
                <c:pt idx="1000">
                  <c:v>0.39974657834069571</c:v>
                </c:pt>
                <c:pt idx="1001">
                  <c:v>0.39971330534054855</c:v>
                </c:pt>
                <c:pt idx="1002">
                  <c:v>0.39967811022387806</c:v>
                </c:pt>
                <c:pt idx="1003">
                  <c:v>0.39963088130516633</c:v>
                </c:pt>
                <c:pt idx="1004">
                  <c:v>0.39956680988964077</c:v>
                </c:pt>
                <c:pt idx="1005">
                  <c:v>0.39950553406169781</c:v>
                </c:pt>
                <c:pt idx="1006">
                  <c:v>0.39943511856824498</c:v>
                </c:pt>
                <c:pt idx="1007">
                  <c:v>0.39935893229291852</c:v>
                </c:pt>
                <c:pt idx="1008">
                  <c:v>0.39929301034458481</c:v>
                </c:pt>
                <c:pt idx="1009">
                  <c:v>0.39921168928846712</c:v>
                </c:pt>
                <c:pt idx="1010">
                  <c:v>0.39912172889283132</c:v>
                </c:pt>
                <c:pt idx="1011">
                  <c:v>0.39901631225149942</c:v>
                </c:pt>
                <c:pt idx="1012">
                  <c:v>0.39888205608323868</c:v>
                </c:pt>
                <c:pt idx="1013">
                  <c:v>0.39873818856326321</c:v>
                </c:pt>
                <c:pt idx="1014">
                  <c:v>0.39859266858336156</c:v>
                </c:pt>
                <c:pt idx="1015">
                  <c:v>0.39842973895350947</c:v>
                </c:pt>
                <c:pt idx="1016">
                  <c:v>0.39825015415563669</c:v>
                </c:pt>
                <c:pt idx="1017">
                  <c:v>0.39804795454488634</c:v>
                </c:pt>
                <c:pt idx="1018">
                  <c:v>0.39781868653919866</c:v>
                </c:pt>
                <c:pt idx="1019">
                  <c:v>0.39755349146374597</c:v>
                </c:pt>
                <c:pt idx="1020">
                  <c:v>0.39726337196168132</c:v>
                </c:pt>
                <c:pt idx="1021">
                  <c:v>0.3969201348225822</c:v>
                </c:pt>
                <c:pt idx="1022">
                  <c:v>0.396549675852576</c:v>
                </c:pt>
                <c:pt idx="1023">
                  <c:v>0.396138168365328</c:v>
                </c:pt>
                <c:pt idx="1024">
                  <c:v>0.39571261865621649</c:v>
                </c:pt>
                <c:pt idx="1025">
                  <c:v>0.39522939131043194</c:v>
                </c:pt>
                <c:pt idx="1026">
                  <c:v>0.39469310033243604</c:v>
                </c:pt>
                <c:pt idx="1027">
                  <c:v>0.3941404171858669</c:v>
                </c:pt>
                <c:pt idx="1028">
                  <c:v>0.39349916232398935</c:v>
                </c:pt>
                <c:pt idx="1029">
                  <c:v>0.39280201277206528</c:v>
                </c:pt>
                <c:pt idx="1030">
                  <c:v>0.39207290134512746</c:v>
                </c:pt>
                <c:pt idx="1031">
                  <c:v>0.39125861477790225</c:v>
                </c:pt>
                <c:pt idx="1032">
                  <c:v>0.39040939243744627</c:v>
                </c:pt>
                <c:pt idx="1033">
                  <c:v>0.38953338519572167</c:v>
                </c:pt>
                <c:pt idx="1034">
                  <c:v>0.38858670842161475</c:v>
                </c:pt>
                <c:pt idx="1035">
                  <c:v>0.38758106598838538</c:v>
                </c:pt>
                <c:pt idx="1036">
                  <c:v>0.38653016243639288</c:v>
                </c:pt>
                <c:pt idx="1037">
                  <c:v>0.38540742801585215</c:v>
                </c:pt>
                <c:pt idx="1038">
                  <c:v>0.3842395850498011</c:v>
                </c:pt>
                <c:pt idx="1039">
                  <c:v>0.38302680542257622</c:v>
                </c:pt>
                <c:pt idx="1040">
                  <c:v>0.3817922139216483</c:v>
                </c:pt>
                <c:pt idx="1041">
                  <c:v>0.38051577753904536</c:v>
                </c:pt>
                <c:pt idx="1042">
                  <c:v>0.3791993614433547</c:v>
                </c:pt>
                <c:pt idx="1043">
                  <c:v>0.37783402237207814</c:v>
                </c:pt>
                <c:pt idx="1044">
                  <c:v>0.37647670991224896</c:v>
                </c:pt>
                <c:pt idx="1045">
                  <c:v>0.37508568675305826</c:v>
                </c:pt>
                <c:pt idx="1046">
                  <c:v>0.37367745268163804</c:v>
                </c:pt>
                <c:pt idx="1047">
                  <c:v>0.37227317644147173</c:v>
                </c:pt>
                <c:pt idx="1048">
                  <c:v>0.37083205509217637</c:v>
                </c:pt>
                <c:pt idx="1049">
                  <c:v>0.36939257392456709</c:v>
                </c:pt>
                <c:pt idx="1050">
                  <c:v>0.36793424970370214</c:v>
                </c:pt>
                <c:pt idx="1051">
                  <c:v>0.36649480834135728</c:v>
                </c:pt>
                <c:pt idx="1052">
                  <c:v>0.36505483177683073</c:v>
                </c:pt>
                <c:pt idx="1053">
                  <c:v>0.36364531296660102</c:v>
                </c:pt>
                <c:pt idx="1054">
                  <c:v>0.36222052056161996</c:v>
                </c:pt>
                <c:pt idx="1055">
                  <c:v>0.36086830330290853</c:v>
                </c:pt>
                <c:pt idx="1056">
                  <c:v>0.35950574299713828</c:v>
                </c:pt>
                <c:pt idx="1057">
                  <c:v>0.35825532619539852</c:v>
                </c:pt>
                <c:pt idx="1058">
                  <c:v>0.35701873230242498</c:v>
                </c:pt>
                <c:pt idx="1059">
                  <c:v>0.35594289435203025</c:v>
                </c:pt>
                <c:pt idx="1060">
                  <c:v>0.35495618160463294</c:v>
                </c:pt>
                <c:pt idx="1061">
                  <c:v>0.35415107890558656</c:v>
                </c:pt>
                <c:pt idx="1062">
                  <c:v>0.35350793018171317</c:v>
                </c:pt>
                <c:pt idx="1063">
                  <c:v>0.35305476755623061</c:v>
                </c:pt>
                <c:pt idx="1064">
                  <c:v>0.35280362597024101</c:v>
                </c:pt>
                <c:pt idx="1065">
                  <c:v>0.35272899634281446</c:v>
                </c:pt>
                <c:pt idx="1066">
                  <c:v>0.35286009068835195</c:v>
                </c:pt>
                <c:pt idx="1067">
                  <c:v>0.35316615266088752</c:v>
                </c:pt>
                <c:pt idx="1068">
                  <c:v>0.35363314412831293</c:v>
                </c:pt>
                <c:pt idx="1069">
                  <c:v>0.35421760921362261</c:v>
                </c:pt>
                <c:pt idx="1070">
                  <c:v>0.35485465592173354</c:v>
                </c:pt>
                <c:pt idx="1071">
                  <c:v>0.35561722613300856</c:v>
                </c:pt>
                <c:pt idx="1072">
                  <c:v>0.35637928053064938</c:v>
                </c:pt>
                <c:pt idx="1073">
                  <c:v>0.35722873399119814</c:v>
                </c:pt>
                <c:pt idx="1074">
                  <c:v>0.35805447622315095</c:v>
                </c:pt>
                <c:pt idx="1075">
                  <c:v>0.35891091022524685</c:v>
                </c:pt>
                <c:pt idx="1076">
                  <c:v>0.35973787413385128</c:v>
                </c:pt>
                <c:pt idx="1077">
                  <c:v>0.36055491772407339</c:v>
                </c:pt>
                <c:pt idx="1078">
                  <c:v>0.3613557249358757</c:v>
                </c:pt>
                <c:pt idx="1079">
                  <c:v>0.3621501203905948</c:v>
                </c:pt>
                <c:pt idx="1080">
                  <c:v>0.36292892012606748</c:v>
                </c:pt>
                <c:pt idx="1081">
                  <c:v>0.36368648554800437</c:v>
                </c:pt>
                <c:pt idx="1082">
                  <c:v>0.36444887761774986</c:v>
                </c:pt>
                <c:pt idx="1083">
                  <c:v>0.365189259882432</c:v>
                </c:pt>
                <c:pt idx="1084">
                  <c:v>0.36592503175584906</c:v>
                </c:pt>
                <c:pt idx="1085">
                  <c:v>0.36667327594298932</c:v>
                </c:pt>
                <c:pt idx="1086">
                  <c:v>0.36737232618267951</c:v>
                </c:pt>
                <c:pt idx="1087">
                  <c:v>0.36803887210286196</c:v>
                </c:pt>
                <c:pt idx="1088">
                  <c:v>0.36869914133242071</c:v>
                </c:pt>
                <c:pt idx="1089">
                  <c:v>0.36932718545394971</c:v>
                </c:pt>
                <c:pt idx="1090">
                  <c:v>0.36993053556187644</c:v>
                </c:pt>
                <c:pt idx="1091">
                  <c:v>0.37050905434389331</c:v>
                </c:pt>
                <c:pt idx="1092">
                  <c:v>0.37106999407297675</c:v>
                </c:pt>
                <c:pt idx="1093">
                  <c:v>0.37158883406794824</c:v>
                </c:pt>
                <c:pt idx="1094">
                  <c:v>0.37207624335630163</c:v>
                </c:pt>
                <c:pt idx="1095">
                  <c:v>0.37253428681384948</c:v>
                </c:pt>
                <c:pt idx="1096">
                  <c:v>0.3729712724139615</c:v>
                </c:pt>
                <c:pt idx="1097">
                  <c:v>0.3733765443619485</c:v>
                </c:pt>
                <c:pt idx="1098">
                  <c:v>0.37374767980801166</c:v>
                </c:pt>
                <c:pt idx="1099">
                  <c:v>0.37410066786425306</c:v>
                </c:pt>
                <c:pt idx="1100">
                  <c:v>0.37441716256393209</c:v>
                </c:pt>
                <c:pt idx="1101">
                  <c:v>0.37472061921083188</c:v>
                </c:pt>
                <c:pt idx="1102">
                  <c:v>0.37502002536134516</c:v>
                </c:pt>
                <c:pt idx="1103">
                  <c:v>0.37527052047972864</c:v>
                </c:pt>
                <c:pt idx="1104">
                  <c:v>0.37550905214444358</c:v>
                </c:pt>
                <c:pt idx="1105">
                  <c:v>0.37572568767795866</c:v>
                </c:pt>
                <c:pt idx="1106">
                  <c:v>0.37592114118599573</c:v>
                </c:pt>
                <c:pt idx="1107">
                  <c:v>0.37611908449238252</c:v>
                </c:pt>
                <c:pt idx="1108">
                  <c:v>0.37631185118799748</c:v>
                </c:pt>
                <c:pt idx="1109">
                  <c:v>0.37651839760567146</c:v>
                </c:pt>
                <c:pt idx="1110">
                  <c:v>0.37672802504769537</c:v>
                </c:pt>
                <c:pt idx="1111">
                  <c:v>0.37692947391025616</c:v>
                </c:pt>
                <c:pt idx="1112">
                  <c:v>0.37714335902217883</c:v>
                </c:pt>
                <c:pt idx="1113">
                  <c:v>0.37736337484778054</c:v>
                </c:pt>
                <c:pt idx="1114">
                  <c:v>0.37759264724568348</c:v>
                </c:pt>
                <c:pt idx="1115">
                  <c:v>0.3778345881651986</c:v>
                </c:pt>
                <c:pt idx="1116">
                  <c:v>0.37811506424098501</c:v>
                </c:pt>
                <c:pt idx="1117">
                  <c:v>0.37841792320458462</c:v>
                </c:pt>
                <c:pt idx="1118">
                  <c:v>0.37874194128480249</c:v>
                </c:pt>
                <c:pt idx="1119">
                  <c:v>0.37909292177697806</c:v>
                </c:pt>
                <c:pt idx="1120">
                  <c:v>0.37944574807851872</c:v>
                </c:pt>
                <c:pt idx="1121">
                  <c:v>0.37981946230075364</c:v>
                </c:pt>
                <c:pt idx="1122">
                  <c:v>0.38020204474595082</c:v>
                </c:pt>
                <c:pt idx="1123">
                  <c:v>0.38060249833899967</c:v>
                </c:pt>
                <c:pt idx="1124">
                  <c:v>0.38100728346564949</c:v>
                </c:pt>
                <c:pt idx="1125">
                  <c:v>0.38140988797925029</c:v>
                </c:pt>
                <c:pt idx="1126">
                  <c:v>0.38182583432240569</c:v>
                </c:pt>
                <c:pt idx="1127">
                  <c:v>0.38225905402112664</c:v>
                </c:pt>
                <c:pt idx="1128">
                  <c:v>0.38267026966227369</c:v>
                </c:pt>
                <c:pt idx="1129">
                  <c:v>0.38308218347297318</c:v>
                </c:pt>
                <c:pt idx="1130">
                  <c:v>0.38349161860883396</c:v>
                </c:pt>
                <c:pt idx="1131">
                  <c:v>0.3838814217257574</c:v>
                </c:pt>
                <c:pt idx="1132">
                  <c:v>0.38426566897852915</c:v>
                </c:pt>
                <c:pt idx="1133">
                  <c:v>0.38464626111020328</c:v>
                </c:pt>
                <c:pt idx="1134">
                  <c:v>0.38502737668638748</c:v>
                </c:pt>
                <c:pt idx="1135">
                  <c:v>0.38539504537899982</c:v>
                </c:pt>
                <c:pt idx="1136">
                  <c:v>0.38574747736657961</c:v>
                </c:pt>
                <c:pt idx="1137">
                  <c:v>0.38610725167468901</c:v>
                </c:pt>
                <c:pt idx="1138">
                  <c:v>0.38646012509814248</c:v>
                </c:pt>
                <c:pt idx="1139">
                  <c:v>0.38681246529654961</c:v>
                </c:pt>
                <c:pt idx="1140">
                  <c:v>0.38716902035226552</c:v>
                </c:pt>
                <c:pt idx="1141">
                  <c:v>0.38751571159893899</c:v>
                </c:pt>
                <c:pt idx="1142">
                  <c:v>0.38784887857298617</c:v>
                </c:pt>
                <c:pt idx="1143">
                  <c:v>0.38818144109009917</c:v>
                </c:pt>
                <c:pt idx="1144">
                  <c:v>0.3885210725659487</c:v>
                </c:pt>
                <c:pt idx="1145">
                  <c:v>0.38884893859289615</c:v>
                </c:pt>
                <c:pt idx="1146">
                  <c:v>0.38917214487809249</c:v>
                </c:pt>
                <c:pt idx="1147">
                  <c:v>0.38948956429649084</c:v>
                </c:pt>
                <c:pt idx="1148">
                  <c:v>0.38978025103687397</c:v>
                </c:pt>
                <c:pt idx="1149">
                  <c:v>0.39008230468441774</c:v>
                </c:pt>
                <c:pt idx="1150">
                  <c:v>0.39039153699788298</c:v>
                </c:pt>
                <c:pt idx="1151">
                  <c:v>0.39069664398887083</c:v>
                </c:pt>
                <c:pt idx="1152">
                  <c:v>0.39100583560630087</c:v>
                </c:pt>
                <c:pt idx="1153">
                  <c:v>0.39131334165664006</c:v>
                </c:pt>
                <c:pt idx="1154">
                  <c:v>0.39160874770481785</c:v>
                </c:pt>
                <c:pt idx="1155">
                  <c:v>0.39189653842848376</c:v>
                </c:pt>
                <c:pt idx="1156">
                  <c:v>0.39218487350582593</c:v>
                </c:pt>
                <c:pt idx="1157">
                  <c:v>0.39248183324229124</c:v>
                </c:pt>
                <c:pt idx="1158">
                  <c:v>0.39276415573732087</c:v>
                </c:pt>
                <c:pt idx="1159">
                  <c:v>0.39304162061867998</c:v>
                </c:pt>
                <c:pt idx="1160">
                  <c:v>0.39331006975112487</c:v>
                </c:pt>
                <c:pt idx="1161">
                  <c:v>0.39355031291546322</c:v>
                </c:pt>
                <c:pt idx="1162">
                  <c:v>0.39379029331190352</c:v>
                </c:pt>
                <c:pt idx="1163">
                  <c:v>0.39401557512437041</c:v>
                </c:pt>
                <c:pt idx="1164">
                  <c:v>0.39425356333077755</c:v>
                </c:pt>
                <c:pt idx="1165">
                  <c:v>0.39449391107202247</c:v>
                </c:pt>
                <c:pt idx="1166">
                  <c:v>0.39472851494431599</c:v>
                </c:pt>
                <c:pt idx="1167">
                  <c:v>0.39496349188054519</c:v>
                </c:pt>
                <c:pt idx="1168">
                  <c:v>0.39520241750828666</c:v>
                </c:pt>
                <c:pt idx="1169">
                  <c:v>0.39543432767165476</c:v>
                </c:pt>
                <c:pt idx="1170">
                  <c:v>0.39566418290460903</c:v>
                </c:pt>
                <c:pt idx="1171">
                  <c:v>0.39590048482346979</c:v>
                </c:pt>
                <c:pt idx="1172">
                  <c:v>0.39613488717671969</c:v>
                </c:pt>
                <c:pt idx="1173">
                  <c:v>0.39636087189433589</c:v>
                </c:pt>
                <c:pt idx="1174">
                  <c:v>0.39657784171914279</c:v>
                </c:pt>
                <c:pt idx="1175">
                  <c:v>0.39679569081809724</c:v>
                </c:pt>
                <c:pt idx="1176">
                  <c:v>0.39700126709641154</c:v>
                </c:pt>
                <c:pt idx="1177">
                  <c:v>0.39720457823185323</c:v>
                </c:pt>
                <c:pt idx="1178">
                  <c:v>0.39741406483849268</c:v>
                </c:pt>
                <c:pt idx="1179">
                  <c:v>0.39761810542495679</c:v>
                </c:pt>
                <c:pt idx="1180">
                  <c:v>0.39781963237919071</c:v>
                </c:pt>
                <c:pt idx="1181">
                  <c:v>0.39803239003364732</c:v>
                </c:pt>
                <c:pt idx="1182">
                  <c:v>0.39824847235298905</c:v>
                </c:pt>
                <c:pt idx="1183">
                  <c:v>0.39846295432836865</c:v>
                </c:pt>
                <c:pt idx="1184">
                  <c:v>0.39867271860384856</c:v>
                </c:pt>
                <c:pt idx="1185">
                  <c:v>0.39886507878132499</c:v>
                </c:pt>
                <c:pt idx="1186">
                  <c:v>0.39903981583197629</c:v>
                </c:pt>
                <c:pt idx="1187">
                  <c:v>0.3992203169135477</c:v>
                </c:pt>
                <c:pt idx="1188">
                  <c:v>0.39939789128006797</c:v>
                </c:pt>
                <c:pt idx="1189">
                  <c:v>0.39958209673865924</c:v>
                </c:pt>
                <c:pt idx="1190">
                  <c:v>0.39976635401019861</c:v>
                </c:pt>
                <c:pt idx="1191">
                  <c:v>0.39995093816028926</c:v>
                </c:pt>
                <c:pt idx="1192">
                  <c:v>0.40013985579277006</c:v>
                </c:pt>
                <c:pt idx="1193">
                  <c:v>0.40031996486428056</c:v>
                </c:pt>
                <c:pt idx="1194">
                  <c:v>0.40050138513366207</c:v>
                </c:pt>
                <c:pt idx="1195">
                  <c:v>0.4006758668574612</c:v>
                </c:pt>
                <c:pt idx="1196">
                  <c:v>0.4008401932415584</c:v>
                </c:pt>
                <c:pt idx="1197">
                  <c:v>0.40101958562169521</c:v>
                </c:pt>
                <c:pt idx="1198">
                  <c:v>0.40120000762511249</c:v>
                </c:pt>
                <c:pt idx="1199">
                  <c:v>0.40138432328227475</c:v>
                </c:pt>
                <c:pt idx="1200">
                  <c:v>0.40157017053148375</c:v>
                </c:pt>
                <c:pt idx="1201">
                  <c:v>0.40173325784602354</c:v>
                </c:pt>
                <c:pt idx="1202">
                  <c:v>0.40188978246325452</c:v>
                </c:pt>
                <c:pt idx="1203">
                  <c:v>0.40205009371324013</c:v>
                </c:pt>
                <c:pt idx="1204">
                  <c:v>0.40220571554893941</c:v>
                </c:pt>
                <c:pt idx="1205">
                  <c:v>0.40237410861867379</c:v>
                </c:pt>
                <c:pt idx="1206">
                  <c:v>0.40255279817464951</c:v>
                </c:pt>
                <c:pt idx="1207">
                  <c:v>0.40273799001711613</c:v>
                </c:pt>
                <c:pt idx="1208">
                  <c:v>0.402924035022107</c:v>
                </c:pt>
                <c:pt idx="1209">
                  <c:v>0.40310031062150803</c:v>
                </c:pt>
                <c:pt idx="1210">
                  <c:v>0.4032606161043531</c:v>
                </c:pt>
                <c:pt idx="1211">
                  <c:v>0.40339910168717402</c:v>
                </c:pt>
                <c:pt idx="1212">
                  <c:v>0.40353441156814002</c:v>
                </c:pt>
                <c:pt idx="1213">
                  <c:v>0.40366314333533104</c:v>
                </c:pt>
                <c:pt idx="1214">
                  <c:v>0.40378209348333094</c:v>
                </c:pt>
                <c:pt idx="1215">
                  <c:v>0.40392138097968183</c:v>
                </c:pt>
                <c:pt idx="1216">
                  <c:v>0.40405650413805222</c:v>
                </c:pt>
                <c:pt idx="1217">
                  <c:v>0.40417834546323689</c:v>
                </c:pt>
                <c:pt idx="1218">
                  <c:v>0.40432708757207686</c:v>
                </c:pt>
                <c:pt idx="1219">
                  <c:v>0.40448410092435688</c:v>
                </c:pt>
                <c:pt idx="1220">
                  <c:v>0.40462279816538921</c:v>
                </c:pt>
                <c:pt idx="1221">
                  <c:v>0.40478395939174089</c:v>
                </c:pt>
                <c:pt idx="1222">
                  <c:v>0.40492400822604396</c:v>
                </c:pt>
                <c:pt idx="1223">
                  <c:v>0.40503457281052757</c:v>
                </c:pt>
                <c:pt idx="1224">
                  <c:v>0.40516615875821921</c:v>
                </c:pt>
                <c:pt idx="1225">
                  <c:v>0.40529708286220378</c:v>
                </c:pt>
                <c:pt idx="1226">
                  <c:v>0.40542402954024154</c:v>
                </c:pt>
                <c:pt idx="1227">
                  <c:v>0.4055672205981819</c:v>
                </c:pt>
                <c:pt idx="1228">
                  <c:v>0.40570443066394968</c:v>
                </c:pt>
                <c:pt idx="1229">
                  <c:v>0.40583278031832881</c:v>
                </c:pt>
                <c:pt idx="1230">
                  <c:v>0.40596774721825168</c:v>
                </c:pt>
                <c:pt idx="1231">
                  <c:v>0.4061091354395277</c:v>
                </c:pt>
                <c:pt idx="1232">
                  <c:v>0.40623761598707947</c:v>
                </c:pt>
                <c:pt idx="1233">
                  <c:v>0.40635623218088845</c:v>
                </c:pt>
                <c:pt idx="1234">
                  <c:v>0.40647485187144422</c:v>
                </c:pt>
                <c:pt idx="1235">
                  <c:v>0.40659936288831489</c:v>
                </c:pt>
                <c:pt idx="1236">
                  <c:v>0.40671394415155854</c:v>
                </c:pt>
                <c:pt idx="1237">
                  <c:v>0.4068305916867701</c:v>
                </c:pt>
                <c:pt idx="1238">
                  <c:v>0.40695375335286349</c:v>
                </c:pt>
                <c:pt idx="1239">
                  <c:v>0.40707706498748308</c:v>
                </c:pt>
                <c:pt idx="1240">
                  <c:v>0.40720145970985594</c:v>
                </c:pt>
                <c:pt idx="1241">
                  <c:v>0.40733392172992877</c:v>
                </c:pt>
                <c:pt idx="1242">
                  <c:v>0.40746224685086796</c:v>
                </c:pt>
                <c:pt idx="1243">
                  <c:v>0.4075946086451166</c:v>
                </c:pt>
                <c:pt idx="1244">
                  <c:v>0.4077246882954968</c:v>
                </c:pt>
                <c:pt idx="1245">
                  <c:v>0.40785487337273607</c:v>
                </c:pt>
                <c:pt idx="1246">
                  <c:v>0.40798646423110335</c:v>
                </c:pt>
                <c:pt idx="1247">
                  <c:v>0.408115085393153</c:v>
                </c:pt>
                <c:pt idx="1248">
                  <c:v>0.40823527665869053</c:v>
                </c:pt>
                <c:pt idx="1249">
                  <c:v>0.40835172574037631</c:v>
                </c:pt>
                <c:pt idx="1250">
                  <c:v>0.40847143769095678</c:v>
                </c:pt>
                <c:pt idx="1251">
                  <c:v>0.40858585938683428</c:v>
                </c:pt>
                <c:pt idx="1252">
                  <c:v>0.40870007330569469</c:v>
                </c:pt>
                <c:pt idx="1253">
                  <c:v>0.4088262196998782</c:v>
                </c:pt>
                <c:pt idx="1254">
                  <c:v>0.40893793171622089</c:v>
                </c:pt>
                <c:pt idx="1255">
                  <c:v>0.40903530447468572</c:v>
                </c:pt>
                <c:pt idx="1256">
                  <c:v>0.4091341769867336</c:v>
                </c:pt>
                <c:pt idx="1257">
                  <c:v>0.40924107557764239</c:v>
                </c:pt>
                <c:pt idx="1258">
                  <c:v>0.40934831549046619</c:v>
                </c:pt>
                <c:pt idx="1259">
                  <c:v>0.40945993736685721</c:v>
                </c:pt>
                <c:pt idx="1260">
                  <c:v>0.40957947666616135</c:v>
                </c:pt>
                <c:pt idx="1261">
                  <c:v>0.40968897426422296</c:v>
                </c:pt>
                <c:pt idx="1262">
                  <c:v>0.40978780215661043</c:v>
                </c:pt>
                <c:pt idx="1263">
                  <c:v>0.40989905323831222</c:v>
                </c:pt>
                <c:pt idx="1264">
                  <c:v>0.41001629003299223</c:v>
                </c:pt>
                <c:pt idx="1265">
                  <c:v>0.41012881270778334</c:v>
                </c:pt>
                <c:pt idx="1266">
                  <c:v>0.41024896326231186</c:v>
                </c:pt>
                <c:pt idx="1267">
                  <c:v>0.41036822552133051</c:v>
                </c:pt>
                <c:pt idx="1268">
                  <c:v>0.4104897246409136</c:v>
                </c:pt>
                <c:pt idx="1269">
                  <c:v>0.41061166013012201</c:v>
                </c:pt>
                <c:pt idx="1270">
                  <c:v>0.41072838078151713</c:v>
                </c:pt>
                <c:pt idx="1271">
                  <c:v>0.41084550483640697</c:v>
                </c:pt>
                <c:pt idx="1272">
                  <c:v>0.41095129411327713</c:v>
                </c:pt>
                <c:pt idx="1273">
                  <c:v>0.41105926193203696</c:v>
                </c:pt>
                <c:pt idx="1274">
                  <c:v>0.41117647423265219</c:v>
                </c:pt>
                <c:pt idx="1275">
                  <c:v>0.41129184417013498</c:v>
                </c:pt>
                <c:pt idx="1276">
                  <c:v>0.41142005653579256</c:v>
                </c:pt>
                <c:pt idx="1277">
                  <c:v>0.41154055278879503</c:v>
                </c:pt>
                <c:pt idx="1278">
                  <c:v>0.41163454442458375</c:v>
                </c:pt>
                <c:pt idx="1279">
                  <c:v>0.41174804316892638</c:v>
                </c:pt>
                <c:pt idx="1280">
                  <c:v>0.41186264832496389</c:v>
                </c:pt>
                <c:pt idx="1281">
                  <c:v>0.411984650425466</c:v>
                </c:pt>
                <c:pt idx="1282">
                  <c:v>0.41213748795845229</c:v>
                </c:pt>
                <c:pt idx="1283">
                  <c:v>0.41227351307300281</c:v>
                </c:pt>
                <c:pt idx="1284">
                  <c:v>0.41238596313052761</c:v>
                </c:pt>
                <c:pt idx="1285">
                  <c:v>0.41249015032271141</c:v>
                </c:pt>
                <c:pt idx="1286">
                  <c:v>0.41258851434495131</c:v>
                </c:pt>
                <c:pt idx="1287">
                  <c:v>0.41268089266970814</c:v>
                </c:pt>
                <c:pt idx="1288">
                  <c:v>0.41280307106200148</c:v>
                </c:pt>
                <c:pt idx="1289">
                  <c:v>0.41294050648474245</c:v>
                </c:pt>
                <c:pt idx="1290">
                  <c:v>0.41304971401486062</c:v>
                </c:pt>
                <c:pt idx="1291">
                  <c:v>0.41317300970400406</c:v>
                </c:pt>
                <c:pt idx="1292">
                  <c:v>0.41328966114519733</c:v>
                </c:pt>
                <c:pt idx="1293">
                  <c:v>0.41338685347625376</c:v>
                </c:pt>
                <c:pt idx="1294">
                  <c:v>0.4135031431628195</c:v>
                </c:pt>
                <c:pt idx="1295">
                  <c:v>0.41363279035530182</c:v>
                </c:pt>
                <c:pt idx="1296">
                  <c:v>0.41374286696052437</c:v>
                </c:pt>
                <c:pt idx="1297">
                  <c:v>0.41383987927456412</c:v>
                </c:pt>
                <c:pt idx="1298">
                  <c:v>0.41395425414875348</c:v>
                </c:pt>
                <c:pt idx="1299">
                  <c:v>0.41407960177349873</c:v>
                </c:pt>
                <c:pt idx="1300">
                  <c:v>0.41419259618776599</c:v>
                </c:pt>
                <c:pt idx="1301">
                  <c:v>0.4143132654907678</c:v>
                </c:pt>
                <c:pt idx="1302">
                  <c:v>0.41445033651427954</c:v>
                </c:pt>
                <c:pt idx="1303">
                  <c:v>0.41457901708968331</c:v>
                </c:pt>
                <c:pt idx="1304">
                  <c:v>0.41469529399477284</c:v>
                </c:pt>
                <c:pt idx="1305">
                  <c:v>0.41482888655904754</c:v>
                </c:pt>
                <c:pt idx="1306">
                  <c:v>0.41492815152446488</c:v>
                </c:pt>
                <c:pt idx="1307">
                  <c:v>0.41499234557406967</c:v>
                </c:pt>
                <c:pt idx="1308">
                  <c:v>0.41510711486987922</c:v>
                </c:pt>
                <c:pt idx="1309">
                  <c:v>0.41522510754586256</c:v>
                </c:pt>
                <c:pt idx="1310">
                  <c:v>0.41534722677405328</c:v>
                </c:pt>
                <c:pt idx="1311">
                  <c:v>0.41549543328740651</c:v>
                </c:pt>
                <c:pt idx="1312">
                  <c:v>0.41560212083514658</c:v>
                </c:pt>
                <c:pt idx="1313">
                  <c:v>0.41570051914287082</c:v>
                </c:pt>
                <c:pt idx="1314">
                  <c:v>0.41581323698654349</c:v>
                </c:pt>
                <c:pt idx="1315">
                  <c:v>0.41592225934530008</c:v>
                </c:pt>
                <c:pt idx="1316">
                  <c:v>0.41604185007676736</c:v>
                </c:pt>
                <c:pt idx="1317">
                  <c:v>0.41616011569197031</c:v>
                </c:pt>
                <c:pt idx="1318">
                  <c:v>0.41627404198504436</c:v>
                </c:pt>
                <c:pt idx="1319">
                  <c:v>0.41637517706392219</c:v>
                </c:pt>
                <c:pt idx="1320">
                  <c:v>0.41647573819239342</c:v>
                </c:pt>
                <c:pt idx="1321">
                  <c:v>0.41658352154182582</c:v>
                </c:pt>
                <c:pt idx="1322">
                  <c:v>0.41669845394041943</c:v>
                </c:pt>
                <c:pt idx="1323">
                  <c:v>0.41683434170470762</c:v>
                </c:pt>
                <c:pt idx="1324">
                  <c:v>0.41696713679223379</c:v>
                </c:pt>
                <c:pt idx="1325">
                  <c:v>0.41709675759878911</c:v>
                </c:pt>
                <c:pt idx="1326">
                  <c:v>0.41723111521115119</c:v>
                </c:pt>
                <c:pt idx="1327">
                  <c:v>0.41735553300850836</c:v>
                </c:pt>
                <c:pt idx="1328">
                  <c:v>0.41748760082412611</c:v>
                </c:pt>
                <c:pt idx="1329">
                  <c:v>0.41763561404855759</c:v>
                </c:pt>
                <c:pt idx="1330">
                  <c:v>0.41777309756845993</c:v>
                </c:pt>
                <c:pt idx="1331">
                  <c:v>0.41790456122214437</c:v>
                </c:pt>
                <c:pt idx="1332">
                  <c:v>0.41803085508237386</c:v>
                </c:pt>
                <c:pt idx="1333">
                  <c:v>0.41813770458112548</c:v>
                </c:pt>
                <c:pt idx="1334">
                  <c:v>0.41827079625286528</c:v>
                </c:pt>
                <c:pt idx="1335">
                  <c:v>0.41842475549653724</c:v>
                </c:pt>
                <c:pt idx="1336">
                  <c:v>0.4185582862006994</c:v>
                </c:pt>
                <c:pt idx="1337">
                  <c:v>0.41870996742101935</c:v>
                </c:pt>
                <c:pt idx="1338">
                  <c:v>0.41884626350170734</c:v>
                </c:pt>
                <c:pt idx="1339">
                  <c:v>0.41895832077141226</c:v>
                </c:pt>
                <c:pt idx="1340">
                  <c:v>0.41906733841037874</c:v>
                </c:pt>
                <c:pt idx="1341">
                  <c:v>0.41915661673770149</c:v>
                </c:pt>
                <c:pt idx="1342">
                  <c:v>0.41926192653309852</c:v>
                </c:pt>
                <c:pt idx="1343">
                  <c:v>0.4193689741388395</c:v>
                </c:pt>
                <c:pt idx="1344">
                  <c:v>0.41947990454634593</c:v>
                </c:pt>
                <c:pt idx="1345">
                  <c:v>0.41961368856732423</c:v>
                </c:pt>
                <c:pt idx="1346">
                  <c:v>0.41972835914507423</c:v>
                </c:pt>
                <c:pt idx="1347">
                  <c:v>0.41983677922882406</c:v>
                </c:pt>
                <c:pt idx="1348">
                  <c:v>0.41992934234660645</c:v>
                </c:pt>
                <c:pt idx="1349">
                  <c:v>0.42000685887475053</c:v>
                </c:pt>
                <c:pt idx="1350">
                  <c:v>0.42008642218555114</c:v>
                </c:pt>
                <c:pt idx="1351">
                  <c:v>0.42014610300152344</c:v>
                </c:pt>
                <c:pt idx="1352">
                  <c:v>0.42020901731889726</c:v>
                </c:pt>
                <c:pt idx="1353">
                  <c:v>0.42028291711702415</c:v>
                </c:pt>
                <c:pt idx="1354">
                  <c:v>0.42034610460615757</c:v>
                </c:pt>
                <c:pt idx="1355">
                  <c:v>0.42039603171186041</c:v>
                </c:pt>
                <c:pt idx="1356">
                  <c:v>0.42047429594861913</c:v>
                </c:pt>
                <c:pt idx="1357">
                  <c:v>0.4205303214483711</c:v>
                </c:pt>
                <c:pt idx="1358">
                  <c:v>0.42055267269781571</c:v>
                </c:pt>
                <c:pt idx="1359">
                  <c:v>0.42058842388190998</c:v>
                </c:pt>
                <c:pt idx="1360">
                  <c:v>0.42060933640268011</c:v>
                </c:pt>
                <c:pt idx="1361">
                  <c:v>0.42065742420671753</c:v>
                </c:pt>
                <c:pt idx="1362">
                  <c:v>0.42072829662256245</c:v>
                </c:pt>
                <c:pt idx="1363">
                  <c:v>0.42079831771396031</c:v>
                </c:pt>
                <c:pt idx="1364">
                  <c:v>0.4208753655928576</c:v>
                </c:pt>
                <c:pt idx="1365">
                  <c:v>0.42091888420532869</c:v>
                </c:pt>
                <c:pt idx="1366">
                  <c:v>0.42094922164998255</c:v>
                </c:pt>
                <c:pt idx="1367">
                  <c:v>0.42097714756826327</c:v>
                </c:pt>
                <c:pt idx="1368">
                  <c:v>0.42098907307103545</c:v>
                </c:pt>
                <c:pt idx="1369">
                  <c:v>0.42100645233685446</c:v>
                </c:pt>
                <c:pt idx="1370">
                  <c:v>0.42101844848527809</c:v>
                </c:pt>
                <c:pt idx="1371">
                  <c:v>0.4210159224935674</c:v>
                </c:pt>
                <c:pt idx="1372">
                  <c:v>0.42101237211828857</c:v>
                </c:pt>
                <c:pt idx="1373">
                  <c:v>0.42100320385836909</c:v>
                </c:pt>
                <c:pt idx="1374">
                  <c:v>0.42098072152001559</c:v>
                </c:pt>
                <c:pt idx="1375">
                  <c:v>0.42096058492180949</c:v>
                </c:pt>
                <c:pt idx="1376">
                  <c:v>0.42093294262885311</c:v>
                </c:pt>
                <c:pt idx="1377">
                  <c:v>0.42088828308958265</c:v>
                </c:pt>
                <c:pt idx="1378">
                  <c:v>0.42084613967431767</c:v>
                </c:pt>
                <c:pt idx="1379">
                  <c:v>0.42080821138549296</c:v>
                </c:pt>
                <c:pt idx="1380">
                  <c:v>0.42077428150385671</c:v>
                </c:pt>
                <c:pt idx="1381">
                  <c:v>0.42073871767943088</c:v>
                </c:pt>
                <c:pt idx="1382">
                  <c:v>0.42069556706464323</c:v>
                </c:pt>
                <c:pt idx="1383">
                  <c:v>0.42064366564902661</c:v>
                </c:pt>
                <c:pt idx="1384">
                  <c:v>0.42058643641811555</c:v>
                </c:pt>
                <c:pt idx="1385">
                  <c:v>0.42053361856837168</c:v>
                </c:pt>
                <c:pt idx="1386">
                  <c:v>0.42047201822427693</c:v>
                </c:pt>
                <c:pt idx="1387">
                  <c:v>0.42041933904117251</c:v>
                </c:pt>
                <c:pt idx="1388">
                  <c:v>0.4203611512287852</c:v>
                </c:pt>
                <c:pt idx="1389">
                  <c:v>0.42031484556074883</c:v>
                </c:pt>
                <c:pt idx="1390">
                  <c:v>0.4203156937217743</c:v>
                </c:pt>
                <c:pt idx="1391">
                  <c:v>0.42028560341124305</c:v>
                </c:pt>
                <c:pt idx="1392">
                  <c:v>0.42025593330630745</c:v>
                </c:pt>
                <c:pt idx="1393">
                  <c:v>0.4202035936825495</c:v>
                </c:pt>
                <c:pt idx="1394">
                  <c:v>0.42012108021568456</c:v>
                </c:pt>
                <c:pt idx="1395">
                  <c:v>0.42006573182417101</c:v>
                </c:pt>
                <c:pt idx="1396">
                  <c:v>0.42000830298527553</c:v>
                </c:pt>
                <c:pt idx="1397">
                  <c:v>0.41995797159240716</c:v>
                </c:pt>
                <c:pt idx="1398">
                  <c:v>0.41992311608961791</c:v>
                </c:pt>
                <c:pt idx="1399">
                  <c:v>0.41987944302389518</c:v>
                </c:pt>
                <c:pt idx="1400">
                  <c:v>0.41983134339506684</c:v>
                </c:pt>
                <c:pt idx="1401">
                  <c:v>0.41978470151445602</c:v>
                </c:pt>
                <c:pt idx="1402">
                  <c:v>0.41974463510882226</c:v>
                </c:pt>
                <c:pt idx="1403">
                  <c:v>0.41969631049927608</c:v>
                </c:pt>
                <c:pt idx="1404">
                  <c:v>0.41963421928825034</c:v>
                </c:pt>
                <c:pt idx="1405">
                  <c:v>0.41959358314549072</c:v>
                </c:pt>
                <c:pt idx="1406">
                  <c:v>0.41956947251666454</c:v>
                </c:pt>
                <c:pt idx="1407">
                  <c:v>0.41951988990090455</c:v>
                </c:pt>
                <c:pt idx="1408">
                  <c:v>0.41946785985247637</c:v>
                </c:pt>
                <c:pt idx="1409">
                  <c:v>0.41941665534890515</c:v>
                </c:pt>
                <c:pt idx="1410">
                  <c:v>0.41934325316413729</c:v>
                </c:pt>
                <c:pt idx="1411">
                  <c:v>0.41928989414432111</c:v>
                </c:pt>
                <c:pt idx="1412">
                  <c:v>0.41925185808477244</c:v>
                </c:pt>
                <c:pt idx="1413">
                  <c:v>0.41921531218319474</c:v>
                </c:pt>
                <c:pt idx="1414">
                  <c:v>0.41918566177686328</c:v>
                </c:pt>
                <c:pt idx="1415">
                  <c:v>0.41914264481146885</c:v>
                </c:pt>
                <c:pt idx="1416">
                  <c:v>0.41910998606284472</c:v>
                </c:pt>
                <c:pt idx="1417">
                  <c:v>0.41904966611550493</c:v>
                </c:pt>
                <c:pt idx="1418">
                  <c:v>0.41895420172807674</c:v>
                </c:pt>
                <c:pt idx="1419">
                  <c:v>0.41889597026830866</c:v>
                </c:pt>
                <c:pt idx="1420">
                  <c:v>0.41883966765838859</c:v>
                </c:pt>
                <c:pt idx="1421">
                  <c:v>0.41879668325981584</c:v>
                </c:pt>
                <c:pt idx="1422">
                  <c:v>0.41877155871077237</c:v>
                </c:pt>
                <c:pt idx="1423">
                  <c:v>0.41875596857219438</c:v>
                </c:pt>
                <c:pt idx="1424">
                  <c:v>0.41874171006904271</c:v>
                </c:pt>
                <c:pt idx="1425">
                  <c:v>0.41873352660776991</c:v>
                </c:pt>
                <c:pt idx="1426">
                  <c:v>0.41873994228524608</c:v>
                </c:pt>
                <c:pt idx="1427">
                  <c:v>0.41872036829752707</c:v>
                </c:pt>
                <c:pt idx="1428">
                  <c:v>0.41869973743304351</c:v>
                </c:pt>
                <c:pt idx="1429">
                  <c:v>0.41870786213648886</c:v>
                </c:pt>
                <c:pt idx="1430">
                  <c:v>0.41872243756848726</c:v>
                </c:pt>
                <c:pt idx="1431">
                  <c:v>0.41873310602492819</c:v>
                </c:pt>
                <c:pt idx="1432">
                  <c:v>0.41876714977588286</c:v>
                </c:pt>
                <c:pt idx="1433">
                  <c:v>0.41876172928413014</c:v>
                </c:pt>
                <c:pt idx="1434">
                  <c:v>0.4187506178381708</c:v>
                </c:pt>
                <c:pt idx="1435">
                  <c:v>0.41875295616561115</c:v>
                </c:pt>
                <c:pt idx="1436">
                  <c:v>0.41874147259170291</c:v>
                </c:pt>
                <c:pt idx="1437">
                  <c:v>0.41875069397436482</c:v>
                </c:pt>
                <c:pt idx="1438">
                  <c:v>0.41877911803038037</c:v>
                </c:pt>
                <c:pt idx="1439">
                  <c:v>0.41881508153289793</c:v>
                </c:pt>
                <c:pt idx="1440">
                  <c:v>0.41883772065812613</c:v>
                </c:pt>
                <c:pt idx="1441">
                  <c:v>0.41885375067776814</c:v>
                </c:pt>
                <c:pt idx="1442">
                  <c:v>0.41888782802194879</c:v>
                </c:pt>
                <c:pt idx="1443">
                  <c:v>0.41889844032262397</c:v>
                </c:pt>
                <c:pt idx="1444">
                  <c:v>0.41896939891889634</c:v>
                </c:pt>
                <c:pt idx="1445">
                  <c:v>0.41907332671173642</c:v>
                </c:pt>
                <c:pt idx="1446">
                  <c:v>0.41914423950348567</c:v>
                </c:pt>
                <c:pt idx="1447">
                  <c:v>0.41924121879316772</c:v>
                </c:pt>
                <c:pt idx="1448">
                  <c:v>0.41935787626594018</c:v>
                </c:pt>
                <c:pt idx="1449">
                  <c:v>0.41943168455483065</c:v>
                </c:pt>
                <c:pt idx="1450">
                  <c:v>0.41950176723882154</c:v>
                </c:pt>
                <c:pt idx="1451">
                  <c:v>0.41954705796649766</c:v>
                </c:pt>
                <c:pt idx="1452">
                  <c:v>0.41960046418710678</c:v>
                </c:pt>
                <c:pt idx="1453">
                  <c:v>0.41968495943911271</c:v>
                </c:pt>
                <c:pt idx="1454">
                  <c:v>0.41978882081586444</c:v>
                </c:pt>
                <c:pt idx="1455">
                  <c:v>0.41985608050013462</c:v>
                </c:pt>
                <c:pt idx="1456">
                  <c:v>0.42000272886355977</c:v>
                </c:pt>
                <c:pt idx="1457">
                  <c:v>0.42015951963231263</c:v>
                </c:pt>
                <c:pt idx="1458">
                  <c:v>0.42028229336786588</c:v>
                </c:pt>
                <c:pt idx="1459">
                  <c:v>0.42043080361872437</c:v>
                </c:pt>
                <c:pt idx="1460">
                  <c:v>0.42056966121970946</c:v>
                </c:pt>
                <c:pt idx="1461">
                  <c:v>0.4207046155424598</c:v>
                </c:pt>
                <c:pt idx="1462">
                  <c:v>0.42077425497529591</c:v>
                </c:pt>
                <c:pt idx="1463">
                  <c:v>0.42084574781321055</c:v>
                </c:pt>
                <c:pt idx="1464">
                  <c:v>0.4209454358763256</c:v>
                </c:pt>
                <c:pt idx="1465">
                  <c:v>0.42099043756713933</c:v>
                </c:pt>
                <c:pt idx="1466">
                  <c:v>0.42103853465308916</c:v>
                </c:pt>
                <c:pt idx="1467">
                  <c:v>0.42119195296499107</c:v>
                </c:pt>
                <c:pt idx="1468">
                  <c:v>0.42130628440822049</c:v>
                </c:pt>
                <c:pt idx="1469">
                  <c:v>0.42139587617734481</c:v>
                </c:pt>
                <c:pt idx="1470">
                  <c:v>0.42149873291924012</c:v>
                </c:pt>
                <c:pt idx="1471">
                  <c:v>0.42158210013654501</c:v>
                </c:pt>
                <c:pt idx="1472">
                  <c:v>0.42163143062496333</c:v>
                </c:pt>
                <c:pt idx="1473">
                  <c:v>0.42169138870383877</c:v>
                </c:pt>
                <c:pt idx="1474">
                  <c:v>0.42175964443791331</c:v>
                </c:pt>
                <c:pt idx="1475">
                  <c:v>0.42181690700931612</c:v>
                </c:pt>
                <c:pt idx="1476">
                  <c:v>0.42193166252243025</c:v>
                </c:pt>
                <c:pt idx="1477">
                  <c:v>0.42204987740256589</c:v>
                </c:pt>
                <c:pt idx="1478">
                  <c:v>0.42216008009559497</c:v>
                </c:pt>
                <c:pt idx="1479">
                  <c:v>0.42233606224917791</c:v>
                </c:pt>
                <c:pt idx="1480">
                  <c:v>0.42242644554262521</c:v>
                </c:pt>
                <c:pt idx="1481">
                  <c:v>0.42249415590267053</c:v>
                </c:pt>
                <c:pt idx="1482">
                  <c:v>0.42251238393641882</c:v>
                </c:pt>
                <c:pt idx="1483">
                  <c:v>0.42251608744682206</c:v>
                </c:pt>
                <c:pt idx="1484">
                  <c:v>0.42252852444936578</c:v>
                </c:pt>
                <c:pt idx="1485">
                  <c:v>0.42256622779429587</c:v>
                </c:pt>
                <c:pt idx="1486">
                  <c:v>0.42258603589020316</c:v>
                </c:pt>
                <c:pt idx="1487">
                  <c:v>0.42259938369922551</c:v>
                </c:pt>
                <c:pt idx="1488">
                  <c:v>0.42264906639918715</c:v>
                </c:pt>
                <c:pt idx="1489">
                  <c:v>0.42264435114726723</c:v>
                </c:pt>
                <c:pt idx="1490">
                  <c:v>0.4226241255399894</c:v>
                </c:pt>
                <c:pt idx="1491">
                  <c:v>0.4225471639317544</c:v>
                </c:pt>
                <c:pt idx="1492">
                  <c:v>0.42250961623589101</c:v>
                </c:pt>
                <c:pt idx="1493">
                  <c:v>0.42242529609777674</c:v>
                </c:pt>
                <c:pt idx="1494">
                  <c:v>0.42233658319125161</c:v>
                </c:pt>
                <c:pt idx="1495">
                  <c:v>0.4222389290644008</c:v>
                </c:pt>
                <c:pt idx="1496">
                  <c:v>0.42213416736333448</c:v>
                </c:pt>
                <c:pt idx="1497">
                  <c:v>0.42201289412485926</c:v>
                </c:pt>
                <c:pt idx="1498">
                  <c:v>0.42187470565782009</c:v>
                </c:pt>
                <c:pt idx="1499">
                  <c:v>0.42173897391011478</c:v>
                </c:pt>
                <c:pt idx="1500">
                  <c:v>0.4215845270031271</c:v>
                </c:pt>
                <c:pt idx="1501">
                  <c:v>0.42138416864394551</c:v>
                </c:pt>
                <c:pt idx="1502">
                  <c:v>0.42117094217258133</c:v>
                </c:pt>
                <c:pt idx="1503">
                  <c:v>0.4209944321115125</c:v>
                </c:pt>
                <c:pt idx="1504">
                  <c:v>0.42074768238550792</c:v>
                </c:pt>
                <c:pt idx="1505">
                  <c:v>0.42046425337697774</c:v>
                </c:pt>
                <c:pt idx="1506">
                  <c:v>0.42018962401606119</c:v>
                </c:pt>
                <c:pt idx="1507">
                  <c:v>0.41981847364582681</c:v>
                </c:pt>
                <c:pt idx="1508">
                  <c:v>0.41934516936382565</c:v>
                </c:pt>
                <c:pt idx="1509">
                  <c:v>0.41887155021499606</c:v>
                </c:pt>
                <c:pt idx="1510">
                  <c:v>0.41837134778812263</c:v>
                </c:pt>
                <c:pt idx="1511">
                  <c:v>0.41781979184957058</c:v>
                </c:pt>
                <c:pt idx="1512">
                  <c:v>0.41723527388019704</c:v>
                </c:pt>
                <c:pt idx="1513">
                  <c:v>0.41666344246275927</c:v>
                </c:pt>
                <c:pt idx="1514">
                  <c:v>0.41602188319557909</c:v>
                </c:pt>
                <c:pt idx="1515">
                  <c:v>0.41525194567600571</c:v>
                </c:pt>
                <c:pt idx="1516">
                  <c:v>0.41440355182015459</c:v>
                </c:pt>
                <c:pt idx="1517">
                  <c:v>0.41347356251094292</c:v>
                </c:pt>
                <c:pt idx="1518">
                  <c:v>0.41245022477119697</c:v>
                </c:pt>
                <c:pt idx="1519">
                  <c:v>0.41136012999185834</c:v>
                </c:pt>
                <c:pt idx="1520">
                  <c:v>0.41012061654105247</c:v>
                </c:pt>
                <c:pt idx="1521">
                  <c:v>0.40874583411322768</c:v>
                </c:pt>
                <c:pt idx="1522">
                  <c:v>0.4073012290864208</c:v>
                </c:pt>
                <c:pt idx="1523">
                  <c:v>0.40575466839931074</c:v>
                </c:pt>
                <c:pt idx="1524">
                  <c:v>0.40409667137925015</c:v>
                </c:pt>
                <c:pt idx="1525">
                  <c:v>0.40234313663637383</c:v>
                </c:pt>
                <c:pt idx="1526">
                  <c:v>0.40055123019098793</c:v>
                </c:pt>
                <c:pt idx="1527">
                  <c:v>0.39856727843744438</c:v>
                </c:pt>
                <c:pt idx="1528">
                  <c:v>0.39648518629217139</c:v>
                </c:pt>
                <c:pt idx="1529">
                  <c:v>0.39421818510205608</c:v>
                </c:pt>
                <c:pt idx="1530">
                  <c:v>0.39182265088000728</c:v>
                </c:pt>
                <c:pt idx="1531">
                  <c:v>0.38927828529389502</c:v>
                </c:pt>
                <c:pt idx="1532">
                  <c:v>0.38658131893909548</c:v>
                </c:pt>
                <c:pt idx="1533">
                  <c:v>0.383703855032274</c:v>
                </c:pt>
                <c:pt idx="1534">
                  <c:v>0.38066841819736985</c:v>
                </c:pt>
                <c:pt idx="1535">
                  <c:v>0.37746953031884245</c:v>
                </c:pt>
                <c:pt idx="1536">
                  <c:v>0.37411335780086113</c:v>
                </c:pt>
                <c:pt idx="1537">
                  <c:v>0.37059610040546737</c:v>
                </c:pt>
                <c:pt idx="1538">
                  <c:v>0.36687984977858773</c:v>
                </c:pt>
                <c:pt idx="1539">
                  <c:v>0.36292755095589696</c:v>
                </c:pt>
                <c:pt idx="1540">
                  <c:v>0.35890968221493064</c:v>
                </c:pt>
                <c:pt idx="1541">
                  <c:v>0.35462831258125527</c:v>
                </c:pt>
                <c:pt idx="1542">
                  <c:v>0.35032556223037342</c:v>
                </c:pt>
                <c:pt idx="1543">
                  <c:v>0.34595730634102645</c:v>
                </c:pt>
                <c:pt idx="1544">
                  <c:v>0.34144064645083044</c:v>
                </c:pt>
                <c:pt idx="1545">
                  <c:v>0.33700294259322444</c:v>
                </c:pt>
                <c:pt idx="1546">
                  <c:v>0.3324583154450198</c:v>
                </c:pt>
                <c:pt idx="1547">
                  <c:v>0.32806816860801419</c:v>
                </c:pt>
                <c:pt idx="1548">
                  <c:v>0.32361454059224898</c:v>
                </c:pt>
                <c:pt idx="1549">
                  <c:v>0.3194345925820154</c:v>
                </c:pt>
                <c:pt idx="1550">
                  <c:v>0.31527784159650013</c:v>
                </c:pt>
                <c:pt idx="1551">
                  <c:v>0.31143573592574897</c:v>
                </c:pt>
                <c:pt idx="1552">
                  <c:v>0.30781539683697745</c:v>
                </c:pt>
                <c:pt idx="1553">
                  <c:v>0.30446338527593625</c:v>
                </c:pt>
                <c:pt idx="1554">
                  <c:v>0.30144134998853178</c:v>
                </c:pt>
                <c:pt idx="1555">
                  <c:v>0.29867721927720781</c:v>
                </c:pt>
                <c:pt idx="1556">
                  <c:v>0.29630388265680657</c:v>
                </c:pt>
                <c:pt idx="1557">
                  <c:v>0.29425256882989315</c:v>
                </c:pt>
                <c:pt idx="1558">
                  <c:v>0.29256944109420679</c:v>
                </c:pt>
                <c:pt idx="1559">
                  <c:v>0.29124566781687722</c:v>
                </c:pt>
                <c:pt idx="1560">
                  <c:v>0.29024095454334115</c:v>
                </c:pt>
                <c:pt idx="1561">
                  <c:v>0.28969159834183339</c:v>
                </c:pt>
                <c:pt idx="1562">
                  <c:v>0.28933656182938045</c:v>
                </c:pt>
                <c:pt idx="1563">
                  <c:v>0.28928138097160044</c:v>
                </c:pt>
                <c:pt idx="1564">
                  <c:v>0.28951440989655808</c:v>
                </c:pt>
                <c:pt idx="1565">
                  <c:v>0.28989517972439455</c:v>
                </c:pt>
                <c:pt idx="1566">
                  <c:v>0.29049663228118128</c:v>
                </c:pt>
                <c:pt idx="1567">
                  <c:v>0.29125546737023317</c:v>
                </c:pt>
                <c:pt idx="1568">
                  <c:v>0.29232310785346871</c:v>
                </c:pt>
                <c:pt idx="1569">
                  <c:v>0.29333020398328064</c:v>
                </c:pt>
                <c:pt idx="1570">
                  <c:v>0.29448752878020995</c:v>
                </c:pt>
                <c:pt idx="1571">
                  <c:v>0.29565162416635515</c:v>
                </c:pt>
                <c:pt idx="1572">
                  <c:v>0.29684104746679818</c:v>
                </c:pt>
                <c:pt idx="1573">
                  <c:v>0.29808341439447622</c:v>
                </c:pt>
                <c:pt idx="1574">
                  <c:v>0.29942763310915582</c:v>
                </c:pt>
                <c:pt idx="1575">
                  <c:v>0.30077787033196945</c:v>
                </c:pt>
                <c:pt idx="1576">
                  <c:v>0.30210669978462751</c:v>
                </c:pt>
                <c:pt idx="1577">
                  <c:v>0.30349552300699179</c:v>
                </c:pt>
                <c:pt idx="1578">
                  <c:v>0.30477384494412646</c:v>
                </c:pt>
                <c:pt idx="1579">
                  <c:v>0.30598782109291855</c:v>
                </c:pt>
                <c:pt idx="1580">
                  <c:v>0.30721985746547381</c:v>
                </c:pt>
                <c:pt idx="1581">
                  <c:v>0.30840420099266846</c:v>
                </c:pt>
                <c:pt idx="1582">
                  <c:v>0.30959826486819325</c:v>
                </c:pt>
                <c:pt idx="1583">
                  <c:v>0.31081909420501352</c:v>
                </c:pt>
                <c:pt idx="1584">
                  <c:v>0.31200443983226617</c:v>
                </c:pt>
                <c:pt idx="1585">
                  <c:v>0.31317348783209353</c:v>
                </c:pt>
                <c:pt idx="1586">
                  <c:v>0.3143260029843517</c:v>
                </c:pt>
                <c:pt idx="1587">
                  <c:v>0.31544153344268139</c:v>
                </c:pt>
                <c:pt idx="1588">
                  <c:v>0.31654483284925677</c:v>
                </c:pt>
                <c:pt idx="1589">
                  <c:v>0.31761063006659335</c:v>
                </c:pt>
                <c:pt idx="1590">
                  <c:v>0.31863529638211396</c:v>
                </c:pt>
                <c:pt idx="1591">
                  <c:v>0.31964897052296654</c:v>
                </c:pt>
                <c:pt idx="1592">
                  <c:v>0.32063617870274258</c:v>
                </c:pt>
                <c:pt idx="1593">
                  <c:v>0.32161050886292636</c:v>
                </c:pt>
                <c:pt idx="1594">
                  <c:v>0.32257728582708411</c:v>
                </c:pt>
                <c:pt idx="1595">
                  <c:v>0.3235014939875695</c:v>
                </c:pt>
                <c:pt idx="1596">
                  <c:v>0.32440568109308948</c:v>
                </c:pt>
                <c:pt idx="1597">
                  <c:v>0.32528943316805714</c:v>
                </c:pt>
                <c:pt idx="1598">
                  <c:v>0.32615606898447486</c:v>
                </c:pt>
                <c:pt idx="1599">
                  <c:v>0.3269749390172691</c:v>
                </c:pt>
                <c:pt idx="1600">
                  <c:v>0.3278244420456557</c:v>
                </c:pt>
                <c:pt idx="1601">
                  <c:v>0.32866916587952594</c:v>
                </c:pt>
                <c:pt idx="1602">
                  <c:v>0.32951956965727497</c:v>
                </c:pt>
                <c:pt idx="1603">
                  <c:v>0.33039348025595616</c:v>
                </c:pt>
                <c:pt idx="1604">
                  <c:v>0.33124294722991543</c:v>
                </c:pt>
                <c:pt idx="1605">
                  <c:v>0.33207763934694118</c:v>
                </c:pt>
                <c:pt idx="1606">
                  <c:v>0.33291084580803426</c:v>
                </c:pt>
                <c:pt idx="1607">
                  <c:v>0.333722813269893</c:v>
                </c:pt>
                <c:pt idx="1608">
                  <c:v>0.33457147218374989</c:v>
                </c:pt>
                <c:pt idx="1609">
                  <c:v>0.33540600015056565</c:v>
                </c:pt>
                <c:pt idx="1610">
                  <c:v>0.3362558776579529</c:v>
                </c:pt>
                <c:pt idx="1611">
                  <c:v>0.33709033505285602</c:v>
                </c:pt>
                <c:pt idx="1612">
                  <c:v>0.33791259697916526</c:v>
                </c:pt>
                <c:pt idx="1613">
                  <c:v>0.33873938551999921</c:v>
                </c:pt>
                <c:pt idx="1614">
                  <c:v>0.33956995604972379</c:v>
                </c:pt>
                <c:pt idx="1615">
                  <c:v>0.34039504516655733</c:v>
                </c:pt>
                <c:pt idx="1616">
                  <c:v>0.34120412076921913</c:v>
                </c:pt>
                <c:pt idx="1617">
                  <c:v>0.34204000040617505</c:v>
                </c:pt>
                <c:pt idx="1618">
                  <c:v>0.34286481985956757</c:v>
                </c:pt>
                <c:pt idx="1619">
                  <c:v>0.34372347871678627</c:v>
                </c:pt>
                <c:pt idx="1620">
                  <c:v>0.34455439611370825</c:v>
                </c:pt>
                <c:pt idx="1621">
                  <c:v>0.34539633220565036</c:v>
                </c:pt>
                <c:pt idx="1622">
                  <c:v>0.34622741729996526</c:v>
                </c:pt>
                <c:pt idx="1623">
                  <c:v>0.34702656194991582</c:v>
                </c:pt>
                <c:pt idx="1624">
                  <c:v>0.34786021128935357</c:v>
                </c:pt>
                <c:pt idx="1625">
                  <c:v>0.34869399383275579</c:v>
                </c:pt>
                <c:pt idx="1626">
                  <c:v>0.34955880876439832</c:v>
                </c:pt>
                <c:pt idx="1627">
                  <c:v>0.35047464270182765</c:v>
                </c:pt>
                <c:pt idx="1628">
                  <c:v>0.35135157294404146</c:v>
                </c:pt>
                <c:pt idx="1629">
                  <c:v>0.35223657270374781</c:v>
                </c:pt>
                <c:pt idx="1630">
                  <c:v>0.35314949524600975</c:v>
                </c:pt>
                <c:pt idx="1631">
                  <c:v>0.35401791521686682</c:v>
                </c:pt>
                <c:pt idx="1632">
                  <c:v>0.35483692124708438</c:v>
                </c:pt>
                <c:pt idx="1633">
                  <c:v>0.35572615513674516</c:v>
                </c:pt>
                <c:pt idx="1634">
                  <c:v>0.35663827319944513</c:v>
                </c:pt>
                <c:pt idx="1635">
                  <c:v>0.35753235652140791</c:v>
                </c:pt>
                <c:pt idx="1636">
                  <c:v>0.35847491631867473</c:v>
                </c:pt>
                <c:pt idx="1637">
                  <c:v>0.35936906804285079</c:v>
                </c:pt>
                <c:pt idx="1638">
                  <c:v>0.36020624236863208</c:v>
                </c:pt>
                <c:pt idx="1639">
                  <c:v>0.36107396946776121</c:v>
                </c:pt>
                <c:pt idx="1640">
                  <c:v>0.36193622209594034</c:v>
                </c:pt>
                <c:pt idx="1641">
                  <c:v>0.36281416674991723</c:v>
                </c:pt>
                <c:pt idx="1642">
                  <c:v>0.36369020996401041</c:v>
                </c:pt>
                <c:pt idx="1643">
                  <c:v>0.36460302194209177</c:v>
                </c:pt>
                <c:pt idx="1644">
                  <c:v>0.3655291255243327</c:v>
                </c:pt>
                <c:pt idx="1645">
                  <c:v>0.36648779111439178</c:v>
                </c:pt>
                <c:pt idx="1646">
                  <c:v>0.36742033669162405</c:v>
                </c:pt>
                <c:pt idx="1647">
                  <c:v>0.36836773433277514</c:v>
                </c:pt>
                <c:pt idx="1648">
                  <c:v>0.36930482129340197</c:v>
                </c:pt>
                <c:pt idx="1649">
                  <c:v>0.37023678115011388</c:v>
                </c:pt>
                <c:pt idx="1650">
                  <c:v>0.37115685532071491</c:v>
                </c:pt>
                <c:pt idx="1651">
                  <c:v>0.37206645940621891</c:v>
                </c:pt>
                <c:pt idx="1652">
                  <c:v>0.37298617099800291</c:v>
                </c:pt>
                <c:pt idx="1653">
                  <c:v>0.37389968716852623</c:v>
                </c:pt>
                <c:pt idx="1654">
                  <c:v>0.37478886885014329</c:v>
                </c:pt>
                <c:pt idx="1655">
                  <c:v>0.37569988483318184</c:v>
                </c:pt>
                <c:pt idx="1656">
                  <c:v>0.3766324928416902</c:v>
                </c:pt>
                <c:pt idx="1657">
                  <c:v>0.37753490789988131</c:v>
                </c:pt>
                <c:pt idx="1658">
                  <c:v>0.37843115753807033</c:v>
                </c:pt>
                <c:pt idx="1659">
                  <c:v>0.37932444636857054</c:v>
                </c:pt>
                <c:pt idx="1660">
                  <c:v>0.38018837625412782</c:v>
                </c:pt>
                <c:pt idx="1661">
                  <c:v>0.38107937988082324</c:v>
                </c:pt>
                <c:pt idx="1662">
                  <c:v>0.38200819876509157</c:v>
                </c:pt>
                <c:pt idx="1663">
                  <c:v>0.3828909638554982</c:v>
                </c:pt>
                <c:pt idx="1664">
                  <c:v>0.38374879007100104</c:v>
                </c:pt>
                <c:pt idx="1665">
                  <c:v>0.38463851567880392</c:v>
                </c:pt>
                <c:pt idx="1666">
                  <c:v>0.38547232347447663</c:v>
                </c:pt>
                <c:pt idx="1667">
                  <c:v>0.38625481875047701</c:v>
                </c:pt>
                <c:pt idx="1668">
                  <c:v>0.3870750429652694</c:v>
                </c:pt>
                <c:pt idx="1669">
                  <c:v>0.38788925621733622</c:v>
                </c:pt>
                <c:pt idx="1670">
                  <c:v>0.38871241809586654</c:v>
                </c:pt>
                <c:pt idx="1671">
                  <c:v>0.38957330740889845</c:v>
                </c:pt>
                <c:pt idx="1672">
                  <c:v>0.39038338426048491</c:v>
                </c:pt>
                <c:pt idx="1673">
                  <c:v>0.39118515471161081</c:v>
                </c:pt>
                <c:pt idx="1674">
                  <c:v>0.39195871094940288</c:v>
                </c:pt>
                <c:pt idx="1675">
                  <c:v>0.39268218147692885</c:v>
                </c:pt>
                <c:pt idx="1676">
                  <c:v>0.39341940383064555</c:v>
                </c:pt>
                <c:pt idx="1677">
                  <c:v>0.39415112504999367</c:v>
                </c:pt>
                <c:pt idx="1678">
                  <c:v>0.39486353251842871</c:v>
                </c:pt>
                <c:pt idx="1679">
                  <c:v>0.39559485004218659</c:v>
                </c:pt>
                <c:pt idx="1680">
                  <c:v>0.39632807673093767</c:v>
                </c:pt>
                <c:pt idx="1681">
                  <c:v>0.39703563498753286</c:v>
                </c:pt>
                <c:pt idx="1682">
                  <c:v>0.39773819144019668</c:v>
                </c:pt>
                <c:pt idx="1683">
                  <c:v>0.39842279583681378</c:v>
                </c:pt>
                <c:pt idx="1684">
                  <c:v>0.39907272095557583</c:v>
                </c:pt>
                <c:pt idx="1685">
                  <c:v>0.39973429118821047</c:v>
                </c:pt>
                <c:pt idx="1686">
                  <c:v>0.40037929585074328</c:v>
                </c:pt>
                <c:pt idx="1687">
                  <c:v>0.40104281996695185</c:v>
                </c:pt>
                <c:pt idx="1688">
                  <c:v>0.40171804059470406</c:v>
                </c:pt>
                <c:pt idx="1689">
                  <c:v>0.40240275949171606</c:v>
                </c:pt>
                <c:pt idx="1690">
                  <c:v>0.4030522031571348</c:v>
                </c:pt>
                <c:pt idx="1691">
                  <c:v>0.40368966012546176</c:v>
                </c:pt>
                <c:pt idx="1692">
                  <c:v>0.40425204567242079</c:v>
                </c:pt>
                <c:pt idx="1693">
                  <c:v>0.4047876029557409</c:v>
                </c:pt>
                <c:pt idx="1694">
                  <c:v>0.40533489012688007</c:v>
                </c:pt>
                <c:pt idx="1695">
                  <c:v>0.40584364760047104</c:v>
                </c:pt>
                <c:pt idx="1696">
                  <c:v>0.40639474845129148</c:v>
                </c:pt>
                <c:pt idx="1697">
                  <c:v>0.40698546687531428</c:v>
                </c:pt>
                <c:pt idx="1698">
                  <c:v>0.40752756116902306</c:v>
                </c:pt>
                <c:pt idx="1699">
                  <c:v>0.40807178611772971</c:v>
                </c:pt>
                <c:pt idx="1700">
                  <c:v>0.40859998633630673</c:v>
                </c:pt>
                <c:pt idx="1701">
                  <c:v>0.40907921301007155</c:v>
                </c:pt>
                <c:pt idx="1702">
                  <c:v>0.40958099621011962</c:v>
                </c:pt>
                <c:pt idx="1703">
                  <c:v>0.41013686564392238</c:v>
                </c:pt>
                <c:pt idx="1704">
                  <c:v>0.41066869950470575</c:v>
                </c:pt>
                <c:pt idx="1705">
                  <c:v>0.41119511696124267</c:v>
                </c:pt>
                <c:pt idx="1706">
                  <c:v>0.41173059918785143</c:v>
                </c:pt>
                <c:pt idx="1707">
                  <c:v>0.41224652782289661</c:v>
                </c:pt>
                <c:pt idx="1708">
                  <c:v>0.41273240762815916</c:v>
                </c:pt>
                <c:pt idx="1709">
                  <c:v>0.41322624780862244</c:v>
                </c:pt>
                <c:pt idx="1710">
                  <c:v>0.41373871698965664</c:v>
                </c:pt>
                <c:pt idx="1711">
                  <c:v>0.41420987136060966</c:v>
                </c:pt>
                <c:pt idx="1712">
                  <c:v>0.41464503453227208</c:v>
                </c:pt>
                <c:pt idx="1713">
                  <c:v>0.4150959796641101</c:v>
                </c:pt>
                <c:pt idx="1714">
                  <c:v>0.41553575697582068</c:v>
                </c:pt>
                <c:pt idx="1715">
                  <c:v>0.41597479133989629</c:v>
                </c:pt>
                <c:pt idx="1716">
                  <c:v>0.41640177631033187</c:v>
                </c:pt>
                <c:pt idx="1717">
                  <c:v>0.41680972481031198</c:v>
                </c:pt>
                <c:pt idx="1718">
                  <c:v>0.41726441974414152</c:v>
                </c:pt>
                <c:pt idx="1719">
                  <c:v>0.41769613305956416</c:v>
                </c:pt>
                <c:pt idx="1720">
                  <c:v>0.4181284164987647</c:v>
                </c:pt>
                <c:pt idx="1721">
                  <c:v>0.41858017261194008</c:v>
                </c:pt>
                <c:pt idx="1722">
                  <c:v>0.41901237908481931</c:v>
                </c:pt>
                <c:pt idx="1723">
                  <c:v>0.41939621165057678</c:v>
                </c:pt>
                <c:pt idx="1724">
                  <c:v>0.41981395733291776</c:v>
                </c:pt>
                <c:pt idx="1725">
                  <c:v>0.42025997933107306</c:v>
                </c:pt>
                <c:pt idx="1726">
                  <c:v>0.42066658674238527</c:v>
                </c:pt>
                <c:pt idx="1727">
                  <c:v>0.42105082572825236</c:v>
                </c:pt>
                <c:pt idx="1728">
                  <c:v>0.42145144401526274</c:v>
                </c:pt>
                <c:pt idx="1729">
                  <c:v>0.42184470100549842</c:v>
                </c:pt>
                <c:pt idx="1730">
                  <c:v>0.42223837480126897</c:v>
                </c:pt>
                <c:pt idx="1731">
                  <c:v>0.42266337410145799</c:v>
                </c:pt>
                <c:pt idx="1732">
                  <c:v>0.4230696265596417</c:v>
                </c:pt>
                <c:pt idx="1733">
                  <c:v>0.42344665511861607</c:v>
                </c:pt>
                <c:pt idx="1734">
                  <c:v>0.42383285878192289</c:v>
                </c:pt>
                <c:pt idx="1735">
                  <c:v>0.42420286511716393</c:v>
                </c:pt>
                <c:pt idx="1736">
                  <c:v>0.42454578498585765</c:v>
                </c:pt>
                <c:pt idx="1737">
                  <c:v>0.42488590164966888</c:v>
                </c:pt>
                <c:pt idx="1738">
                  <c:v>0.42521295967314626</c:v>
                </c:pt>
                <c:pt idx="1739">
                  <c:v>0.42554569299166173</c:v>
                </c:pt>
                <c:pt idx="1740">
                  <c:v>0.42586458996398541</c:v>
                </c:pt>
                <c:pt idx="1741">
                  <c:v>0.42620664698910221</c:v>
                </c:pt>
                <c:pt idx="1742">
                  <c:v>0.42655282922224175</c:v>
                </c:pt>
                <c:pt idx="1743">
                  <c:v>0.42691385484703154</c:v>
                </c:pt>
                <c:pt idx="1744">
                  <c:v>0.42731226497094793</c:v>
                </c:pt>
                <c:pt idx="1745">
                  <c:v>0.42766584877274777</c:v>
                </c:pt>
                <c:pt idx="1746">
                  <c:v>0.42799730214023218</c:v>
                </c:pt>
                <c:pt idx="1747">
                  <c:v>0.4283441584614327</c:v>
                </c:pt>
                <c:pt idx="1748">
                  <c:v>0.42867832520843202</c:v>
                </c:pt>
                <c:pt idx="1749">
                  <c:v>0.42900338567406376</c:v>
                </c:pt>
                <c:pt idx="1750">
                  <c:v>0.42935235217978757</c:v>
                </c:pt>
                <c:pt idx="1751">
                  <c:v>0.42973661762787962</c:v>
                </c:pt>
                <c:pt idx="1752">
                  <c:v>0.43009793366581195</c:v>
                </c:pt>
                <c:pt idx="1753">
                  <c:v>0.43046101896945604</c:v>
                </c:pt>
                <c:pt idx="1754">
                  <c:v>0.43083264382603098</c:v>
                </c:pt>
                <c:pt idx="1755">
                  <c:v>0.43120686933022956</c:v>
                </c:pt>
                <c:pt idx="1756">
                  <c:v>0.43158187956587946</c:v>
                </c:pt>
                <c:pt idx="1757">
                  <c:v>0.43196839428538136</c:v>
                </c:pt>
                <c:pt idx="1758">
                  <c:v>0.43235097895108243</c:v>
                </c:pt>
                <c:pt idx="1759">
                  <c:v>0.43270100560175706</c:v>
                </c:pt>
                <c:pt idx="1760">
                  <c:v>0.43305633557195411</c:v>
                </c:pt>
                <c:pt idx="1761">
                  <c:v>0.43343625008497805</c:v>
                </c:pt>
                <c:pt idx="1762">
                  <c:v>0.43378088620508465</c:v>
                </c:pt>
                <c:pt idx="1763">
                  <c:v>0.4341841259558093</c:v>
                </c:pt>
                <c:pt idx="1764">
                  <c:v>0.43460839509058641</c:v>
                </c:pt>
                <c:pt idx="1765">
                  <c:v>0.43498039367337621</c:v>
                </c:pt>
                <c:pt idx="1766">
                  <c:v>0.43536093066480203</c:v>
                </c:pt>
                <c:pt idx="1767">
                  <c:v>0.43577464053524251</c:v>
                </c:pt>
                <c:pt idx="1768">
                  <c:v>0.4361627260669167</c:v>
                </c:pt>
                <c:pt idx="1769">
                  <c:v>0.43657950652248839</c:v>
                </c:pt>
                <c:pt idx="1770">
                  <c:v>0.43706378755145597</c:v>
                </c:pt>
                <c:pt idx="1771">
                  <c:v>0.43747805637865295</c:v>
                </c:pt>
                <c:pt idx="1772">
                  <c:v>0.43786039979330638</c:v>
                </c:pt>
                <c:pt idx="1773">
                  <c:v>0.43826762169073247</c:v>
                </c:pt>
                <c:pt idx="1774">
                  <c:v>0.43862003015237977</c:v>
                </c:pt>
                <c:pt idx="1775">
                  <c:v>0.43894992606655053</c:v>
                </c:pt>
                <c:pt idx="1776">
                  <c:v>0.439257982106738</c:v>
                </c:pt>
                <c:pt idx="1777">
                  <c:v>0.43952183608627399</c:v>
                </c:pt>
                <c:pt idx="1778">
                  <c:v>0.4397705516124879</c:v>
                </c:pt>
                <c:pt idx="1779">
                  <c:v>0.44001701164508461</c:v>
                </c:pt>
                <c:pt idx="1780">
                  <c:v>0.44028087593206272</c:v>
                </c:pt>
                <c:pt idx="1781">
                  <c:v>0.44054667066449132</c:v>
                </c:pt>
                <c:pt idx="1782">
                  <c:v>0.44073933927338316</c:v>
                </c:pt>
                <c:pt idx="1783">
                  <c:v>0.44089447164900147</c:v>
                </c:pt>
                <c:pt idx="1784">
                  <c:v>0.44099880652486639</c:v>
                </c:pt>
                <c:pt idx="1785">
                  <c:v>0.44101372565551483</c:v>
                </c:pt>
                <c:pt idx="1786">
                  <c:v>0.44102954134418121</c:v>
                </c:pt>
                <c:pt idx="1787">
                  <c:v>0.44103190255047209</c:v>
                </c:pt>
                <c:pt idx="1788">
                  <c:v>0.44099525006997337</c:v>
                </c:pt>
                <c:pt idx="1789">
                  <c:v>0.44091419071559551</c:v>
                </c:pt>
                <c:pt idx="1790">
                  <c:v>0.44084643742815716</c:v>
                </c:pt>
                <c:pt idx="1791">
                  <c:v>0.44071382067299875</c:v>
                </c:pt>
                <c:pt idx="1792">
                  <c:v>0.44048218148979218</c:v>
                </c:pt>
                <c:pt idx="1793">
                  <c:v>0.44016322959701498</c:v>
                </c:pt>
                <c:pt idx="1794">
                  <c:v>0.43982120006027481</c:v>
                </c:pt>
                <c:pt idx="1795">
                  <c:v>0.43945003479133488</c:v>
                </c:pt>
                <c:pt idx="1796">
                  <c:v>0.43905530038343638</c:v>
                </c:pt>
                <c:pt idx="1797">
                  <c:v>0.43861864027368075</c:v>
                </c:pt>
                <c:pt idx="1798">
                  <c:v>0.43816303221912389</c:v>
                </c:pt>
                <c:pt idx="1799">
                  <c:v>0.437670327358199</c:v>
                </c:pt>
                <c:pt idx="1800">
                  <c:v>0.43711327242005898</c:v>
                </c:pt>
                <c:pt idx="1801">
                  <c:v>0.43655858523478996</c:v>
                </c:pt>
                <c:pt idx="1802">
                  <c:v>0.43596681031378531</c:v>
                </c:pt>
                <c:pt idx="1803">
                  <c:v>0.43539814938928689</c:v>
                </c:pt>
                <c:pt idx="1804">
                  <c:v>0.43481544301409086</c:v>
                </c:pt>
                <c:pt idx="1805">
                  <c:v>0.4342329344820528</c:v>
                </c:pt>
                <c:pt idx="1806">
                  <c:v>0.43363018542887682</c:v>
                </c:pt>
                <c:pt idx="1807">
                  <c:v>0.43301777612907699</c:v>
                </c:pt>
                <c:pt idx="1808">
                  <c:v>0.43236930872902107</c:v>
                </c:pt>
                <c:pt idx="1809">
                  <c:v>0.43170452785766394</c:v>
                </c:pt>
                <c:pt idx="1810">
                  <c:v>0.43107085353536839</c:v>
                </c:pt>
                <c:pt idx="1811">
                  <c:v>0.43042901122339883</c:v>
                </c:pt>
                <c:pt idx="1812">
                  <c:v>0.42976501276801526</c:v>
                </c:pt>
                <c:pt idx="1813">
                  <c:v>0.42911485965809365</c:v>
                </c:pt>
                <c:pt idx="1814">
                  <c:v>0.42847135506996953</c:v>
                </c:pt>
                <c:pt idx="1815">
                  <c:v>0.42783304756332513</c:v>
                </c:pt>
                <c:pt idx="1816">
                  <c:v>0.42720458431308245</c:v>
                </c:pt>
                <c:pt idx="1817">
                  <c:v>0.42661714628201081</c:v>
                </c:pt>
                <c:pt idx="1818">
                  <c:v>0.42600830027761344</c:v>
                </c:pt>
                <c:pt idx="1819">
                  <c:v>0.42543160383194739</c:v>
                </c:pt>
                <c:pt idx="1820">
                  <c:v>0.42481333966434898</c:v>
                </c:pt>
                <c:pt idx="1821">
                  <c:v>0.4241824366878148</c:v>
                </c:pt>
                <c:pt idx="1822">
                  <c:v>0.42356272489279539</c:v>
                </c:pt>
                <c:pt idx="1823">
                  <c:v>0.42290743840566192</c:v>
                </c:pt>
                <c:pt idx="1824">
                  <c:v>0.42230315669621343</c:v>
                </c:pt>
                <c:pt idx="1825">
                  <c:v>0.42172546550964296</c:v>
                </c:pt>
                <c:pt idx="1826">
                  <c:v>0.42111498498545624</c:v>
                </c:pt>
                <c:pt idx="1827">
                  <c:v>0.42047143279197458</c:v>
                </c:pt>
                <c:pt idx="1828">
                  <c:v>0.41978539734815817</c:v>
                </c:pt>
                <c:pt idx="1829">
                  <c:v>0.4190606705488143</c:v>
                </c:pt>
                <c:pt idx="1830">
                  <c:v>0.41833159425953165</c:v>
                </c:pt>
                <c:pt idx="1831">
                  <c:v>0.41761629750802703</c:v>
                </c:pt>
                <c:pt idx="1832">
                  <c:v>0.41692215983110509</c:v>
                </c:pt>
                <c:pt idx="1833">
                  <c:v>0.41623057608299674</c:v>
                </c:pt>
                <c:pt idx="1834">
                  <c:v>0.41553033567413261</c:v>
                </c:pt>
                <c:pt idx="1835">
                  <c:v>0.41472913786588012</c:v>
                </c:pt>
                <c:pt idx="1836">
                  <c:v>0.41387751395020062</c:v>
                </c:pt>
                <c:pt idx="1837">
                  <c:v>0.41302635129461557</c:v>
                </c:pt>
                <c:pt idx="1838">
                  <c:v>0.41212608436817205</c:v>
                </c:pt>
                <c:pt idx="1839">
                  <c:v>0.41124339906294544</c:v>
                </c:pt>
                <c:pt idx="1840">
                  <c:v>0.41039136836273932</c:v>
                </c:pt>
                <c:pt idx="1841">
                  <c:v>0.40944334852421926</c:v>
                </c:pt>
                <c:pt idx="1842">
                  <c:v>0.4084888356317376</c:v>
                </c:pt>
                <c:pt idx="1843">
                  <c:v>0.4074593234546901</c:v>
                </c:pt>
                <c:pt idx="1844">
                  <c:v>0.40640271674684092</c:v>
                </c:pt>
                <c:pt idx="1845">
                  <c:v>0.40534049885710144</c:v>
                </c:pt>
                <c:pt idx="1846">
                  <c:v>0.40424140154679206</c:v>
                </c:pt>
                <c:pt idx="1847">
                  <c:v>0.40309206981191426</c:v>
                </c:pt>
                <c:pt idx="1848">
                  <c:v>0.40193175807416853</c:v>
                </c:pt>
                <c:pt idx="1849">
                  <c:v>0.40073998299358576</c:v>
                </c:pt>
                <c:pt idx="1850">
                  <c:v>0.39951936050108072</c:v>
                </c:pt>
                <c:pt idx="1851">
                  <c:v>0.39824390207001786</c:v>
                </c:pt>
                <c:pt idx="1852">
                  <c:v>0.3970006905031141</c:v>
                </c:pt>
                <c:pt idx="1853">
                  <c:v>0.39567595868355993</c:v>
                </c:pt>
                <c:pt idx="1854">
                  <c:v>0.39449037681634097</c:v>
                </c:pt>
                <c:pt idx="1855">
                  <c:v>0.39339624260146433</c:v>
                </c:pt>
                <c:pt idx="1856">
                  <c:v>0.39253882310206473</c:v>
                </c:pt>
                <c:pt idx="1857">
                  <c:v>0.39174534410077744</c:v>
                </c:pt>
                <c:pt idx="1858">
                  <c:v>0.39121963164524659</c:v>
                </c:pt>
                <c:pt idx="1859">
                  <c:v>0.39085737393787118</c:v>
                </c:pt>
                <c:pt idx="1860">
                  <c:v>0.39070098246196494</c:v>
                </c:pt>
                <c:pt idx="1861">
                  <c:v>0.39079062032904299</c:v>
                </c:pt>
                <c:pt idx="1862">
                  <c:v>0.3910605142043268</c:v>
                </c:pt>
                <c:pt idx="1863">
                  <c:v>0.39156041096282906</c:v>
                </c:pt>
                <c:pt idx="1864">
                  <c:v>0.39217032332903878</c:v>
                </c:pt>
                <c:pt idx="1865">
                  <c:v>0.39286506898215062</c:v>
                </c:pt>
                <c:pt idx="1866">
                  <c:v>0.39370454806777538</c:v>
                </c:pt>
                <c:pt idx="1867">
                  <c:v>0.39457931176209732</c:v>
                </c:pt>
                <c:pt idx="1868">
                  <c:v>0.39548455994833054</c:v>
                </c:pt>
                <c:pt idx="1869">
                  <c:v>0.39634181527568729</c:v>
                </c:pt>
                <c:pt idx="1870">
                  <c:v>0.39722438806067278</c:v>
                </c:pt>
                <c:pt idx="1871">
                  <c:v>0.39788262136269098</c:v>
                </c:pt>
                <c:pt idx="1872">
                  <c:v>0.39842131758342098</c:v>
                </c:pt>
                <c:pt idx="1873">
                  <c:v>0.3989429462138056</c:v>
                </c:pt>
                <c:pt idx="1874">
                  <c:v>0.39940582496163163</c:v>
                </c:pt>
                <c:pt idx="1875">
                  <c:v>0.39977627058677428</c:v>
                </c:pt>
                <c:pt idx="1876">
                  <c:v>0.40012589735938331</c:v>
                </c:pt>
                <c:pt idx="1877">
                  <c:v>0.40039471629457135</c:v>
                </c:pt>
                <c:pt idx="1878">
                  <c:v>0.40050830526653414</c:v>
                </c:pt>
                <c:pt idx="1879">
                  <c:v>0.40064791659107385</c:v>
                </c:pt>
                <c:pt idx="1880">
                  <c:v>0.400738574719189</c:v>
                </c:pt>
                <c:pt idx="1881">
                  <c:v>0.40083241215907789</c:v>
                </c:pt>
                <c:pt idx="1882">
                  <c:v>0.40090767118009035</c:v>
                </c:pt>
                <c:pt idx="1883">
                  <c:v>0.40098093699486465</c:v>
                </c:pt>
                <c:pt idx="1884">
                  <c:v>0.40102725192005811</c:v>
                </c:pt>
                <c:pt idx="1885">
                  <c:v>0.40103325151443386</c:v>
                </c:pt>
                <c:pt idx="1886">
                  <c:v>0.40101063644037555</c:v>
                </c:pt>
                <c:pt idx="1887">
                  <c:v>0.40100561626392023</c:v>
                </c:pt>
                <c:pt idx="1888">
                  <c:v>0.40097849788602824</c:v>
                </c:pt>
                <c:pt idx="1889">
                  <c:v>0.40097403126380865</c:v>
                </c:pt>
                <c:pt idx="1890">
                  <c:v>0.40102137526951775</c:v>
                </c:pt>
                <c:pt idx="1891">
                  <c:v>0.40112883728451987</c:v>
                </c:pt>
                <c:pt idx="1892">
                  <c:v>0.4012584550210237</c:v>
                </c:pt>
                <c:pt idx="1893">
                  <c:v>0.40140995147942893</c:v>
                </c:pt>
                <c:pt idx="1894">
                  <c:v>0.40159100602664105</c:v>
                </c:pt>
                <c:pt idx="1895">
                  <c:v>0.40182753205690269</c:v>
                </c:pt>
                <c:pt idx="1896">
                  <c:v>0.40207382411438514</c:v>
                </c:pt>
                <c:pt idx="1897">
                  <c:v>0.40231667335088028</c:v>
                </c:pt>
                <c:pt idx="1898">
                  <c:v>0.40255861612470994</c:v>
                </c:pt>
                <c:pt idx="1899">
                  <c:v>0.40282870336620152</c:v>
                </c:pt>
                <c:pt idx="1900">
                  <c:v>0.40308257007676346</c:v>
                </c:pt>
                <c:pt idx="1901">
                  <c:v>0.4034342352892446</c:v>
                </c:pt>
                <c:pt idx="1902">
                  <c:v>0.40383616149167395</c:v>
                </c:pt>
                <c:pt idx="1903">
                  <c:v>0.40416679961209429</c:v>
                </c:pt>
                <c:pt idx="1904">
                  <c:v>0.40454340060006749</c:v>
                </c:pt>
                <c:pt idx="1905">
                  <c:v>0.40494861881008326</c:v>
                </c:pt>
                <c:pt idx="1906">
                  <c:v>0.40534367085770268</c:v>
                </c:pt>
                <c:pt idx="1907">
                  <c:v>0.40578557238389507</c:v>
                </c:pt>
                <c:pt idx="1908">
                  <c:v>0.40623976959666458</c:v>
                </c:pt>
                <c:pt idx="1909">
                  <c:v>0.40670305944443258</c:v>
                </c:pt>
                <c:pt idx="1910">
                  <c:v>0.40717964671669238</c:v>
                </c:pt>
                <c:pt idx="1911">
                  <c:v>0.40766330890622604</c:v>
                </c:pt>
                <c:pt idx="1912">
                  <c:v>0.40815112532713677</c:v>
                </c:pt>
                <c:pt idx="1913">
                  <c:v>0.40860833936461533</c:v>
                </c:pt>
                <c:pt idx="1914">
                  <c:v>0.40904379108566219</c:v>
                </c:pt>
                <c:pt idx="1915">
                  <c:v>0.4093842178345759</c:v>
                </c:pt>
                <c:pt idx="1916">
                  <c:v>0.40966186115112513</c:v>
                </c:pt>
                <c:pt idx="1917">
                  <c:v>0.40986524174156563</c:v>
                </c:pt>
                <c:pt idx="1918">
                  <c:v>0.40997895691807645</c:v>
                </c:pt>
                <c:pt idx="1919">
                  <c:v>0.41009098209987288</c:v>
                </c:pt>
                <c:pt idx="1920">
                  <c:v>0.41020303639317096</c:v>
                </c:pt>
                <c:pt idx="1921">
                  <c:v>0.4101762325823774</c:v>
                </c:pt>
                <c:pt idx="1922">
                  <c:v>0.41008760385280468</c:v>
                </c:pt>
                <c:pt idx="1923">
                  <c:v>0.40997980629991454</c:v>
                </c:pt>
                <c:pt idx="1924">
                  <c:v>0.40974957209661583</c:v>
                </c:pt>
                <c:pt idx="1925">
                  <c:v>0.40949474086762533</c:v>
                </c:pt>
                <c:pt idx="1926">
                  <c:v>0.40927123803313264</c:v>
                </c:pt>
                <c:pt idx="1927">
                  <c:v>0.40895718088210709</c:v>
                </c:pt>
                <c:pt idx="1928">
                  <c:v>0.40854558248344891</c:v>
                </c:pt>
                <c:pt idx="1929">
                  <c:v>0.40820843505425236</c:v>
                </c:pt>
                <c:pt idx="1930">
                  <c:v>0.40779131158399423</c:v>
                </c:pt>
                <c:pt idx="1931">
                  <c:v>0.40739385536954648</c:v>
                </c:pt>
                <c:pt idx="1932">
                  <c:v>0.40709251449652178</c:v>
                </c:pt>
                <c:pt idx="1933">
                  <c:v>0.40676625977188602</c:v>
                </c:pt>
                <c:pt idx="1934">
                  <c:v>0.40640014916077788</c:v>
                </c:pt>
                <c:pt idx="1935">
                  <c:v>0.40607470482981028</c:v>
                </c:pt>
                <c:pt idx="1936">
                  <c:v>0.40565991150325287</c:v>
                </c:pt>
                <c:pt idx="1937">
                  <c:v>0.40521010707460864</c:v>
                </c:pt>
                <c:pt idx="1938">
                  <c:v>0.40485076082438742</c:v>
                </c:pt>
                <c:pt idx="1939">
                  <c:v>0.40449520013983303</c:v>
                </c:pt>
                <c:pt idx="1940">
                  <c:v>0.40418757916570819</c:v>
                </c:pt>
                <c:pt idx="1941">
                  <c:v>0.40394107008413688</c:v>
                </c:pt>
                <c:pt idx="1942">
                  <c:v>0.40368790821734041</c:v>
                </c:pt>
                <c:pt idx="1943">
                  <c:v>0.40340514448617659</c:v>
                </c:pt>
                <c:pt idx="1944">
                  <c:v>0.40315742940772842</c:v>
                </c:pt>
                <c:pt idx="1945">
                  <c:v>0.40289036811363754</c:v>
                </c:pt>
                <c:pt idx="1946">
                  <c:v>0.40271708780556609</c:v>
                </c:pt>
                <c:pt idx="1947">
                  <c:v>0.40261011522490042</c:v>
                </c:pt>
                <c:pt idx="1948">
                  <c:v>0.40252666614596549</c:v>
                </c:pt>
                <c:pt idx="1949">
                  <c:v>0.40251547375134811</c:v>
                </c:pt>
                <c:pt idx="1950">
                  <c:v>0.40244787368391988</c:v>
                </c:pt>
                <c:pt idx="1951">
                  <c:v>0.40240096543611553</c:v>
                </c:pt>
                <c:pt idx="1952">
                  <c:v>0.40226848220454664</c:v>
                </c:pt>
                <c:pt idx="1953">
                  <c:v>0.40213228539193224</c:v>
                </c:pt>
                <c:pt idx="1954">
                  <c:v>0.40192434906416019</c:v>
                </c:pt>
                <c:pt idx="1955">
                  <c:v>0.40164227649298784</c:v>
                </c:pt>
                <c:pt idx="1956">
                  <c:v>0.40143660676460141</c:v>
                </c:pt>
                <c:pt idx="1957">
                  <c:v>0.40123371881522613</c:v>
                </c:pt>
                <c:pt idx="1958">
                  <c:v>0.40098253273276924</c:v>
                </c:pt>
                <c:pt idx="1959">
                  <c:v>0.40076576807412612</c:v>
                </c:pt>
                <c:pt idx="1960">
                  <c:v>0.40049819935703423</c:v>
                </c:pt>
                <c:pt idx="1961">
                  <c:v>0.40019053762685597</c:v>
                </c:pt>
                <c:pt idx="1962">
                  <c:v>0.39988353509211455</c:v>
                </c:pt>
                <c:pt idx="1963">
                  <c:v>0.39962875419615518</c:v>
                </c:pt>
                <c:pt idx="1964">
                  <c:v>0.39934020204279119</c:v>
                </c:pt>
                <c:pt idx="1965">
                  <c:v>0.3989881726239291</c:v>
                </c:pt>
                <c:pt idx="1966">
                  <c:v>0.39865033878780731</c:v>
                </c:pt>
                <c:pt idx="1967">
                  <c:v>0.39826221236027992</c:v>
                </c:pt>
                <c:pt idx="1968">
                  <c:v>0.39778293127857389</c:v>
                </c:pt>
                <c:pt idx="1969">
                  <c:v>0.39732479390844561</c:v>
                </c:pt>
                <c:pt idx="1970">
                  <c:v>0.39686564071792341</c:v>
                </c:pt>
                <c:pt idx="1971">
                  <c:v>0.39632277461732729</c:v>
                </c:pt>
                <c:pt idx="1972">
                  <c:v>0.39576550731541271</c:v>
                </c:pt>
                <c:pt idx="1973">
                  <c:v>0.3952210713913426</c:v>
                </c:pt>
                <c:pt idx="1974">
                  <c:v>0.39462485915723561</c:v>
                </c:pt>
                <c:pt idx="1975">
                  <c:v>0.39400807570345325</c:v>
                </c:pt>
                <c:pt idx="1976">
                  <c:v>0.39348477992806036</c:v>
                </c:pt>
                <c:pt idx="1977">
                  <c:v>0.39293485490547003</c:v>
                </c:pt>
                <c:pt idx="1978">
                  <c:v>0.39237202902797447</c:v>
                </c:pt>
                <c:pt idx="1979">
                  <c:v>0.39181809161010134</c:v>
                </c:pt>
                <c:pt idx="1980">
                  <c:v>0.39129728660420077</c:v>
                </c:pt>
                <c:pt idx="1981">
                  <c:v>0.39072091791874719</c:v>
                </c:pt>
                <c:pt idx="1982">
                  <c:v>0.39012686563868648</c:v>
                </c:pt>
                <c:pt idx="1983">
                  <c:v>0.38950691023099865</c:v>
                </c:pt>
                <c:pt idx="1984">
                  <c:v>0.3887988408440699</c:v>
                </c:pt>
                <c:pt idx="1985">
                  <c:v>0.38822512162254919</c:v>
                </c:pt>
                <c:pt idx="1986">
                  <c:v>0.38769699631718391</c:v>
                </c:pt>
                <c:pt idx="1987">
                  <c:v>0.38716195541592963</c:v>
                </c:pt>
                <c:pt idx="1988">
                  <c:v>0.38671610552854857</c:v>
                </c:pt>
                <c:pt idx="1989">
                  <c:v>0.38624257912783416</c:v>
                </c:pt>
                <c:pt idx="1990">
                  <c:v>0.38572079522384434</c:v>
                </c:pt>
                <c:pt idx="1991">
                  <c:v>0.38523579298152483</c:v>
                </c:pt>
                <c:pt idx="1992">
                  <c:v>0.38479178737309944</c:v>
                </c:pt>
                <c:pt idx="1993">
                  <c:v>0.38432283103090764</c:v>
                </c:pt>
                <c:pt idx="1994">
                  <c:v>0.38380263372048712</c:v>
                </c:pt>
                <c:pt idx="1995">
                  <c:v>0.38342506693872092</c:v>
                </c:pt>
                <c:pt idx="1996">
                  <c:v>0.38319848024443931</c:v>
                </c:pt>
                <c:pt idx="1997">
                  <c:v>0.38282688886872368</c:v>
                </c:pt>
                <c:pt idx="1998">
                  <c:v>0.38246438365023111</c:v>
                </c:pt>
                <c:pt idx="1999">
                  <c:v>0.38204455089472217</c:v>
                </c:pt>
                <c:pt idx="2000">
                  <c:v>0.38158500927681155</c:v>
                </c:pt>
                <c:pt idx="2001">
                  <c:v>0.38121774580880446</c:v>
                </c:pt>
                <c:pt idx="2002">
                  <c:v>0.38096787167780305</c:v>
                </c:pt>
                <c:pt idx="2003">
                  <c:v>0.38071299672274472</c:v>
                </c:pt>
                <c:pt idx="2004">
                  <c:v>0.38049421527510036</c:v>
                </c:pt>
                <c:pt idx="2005">
                  <c:v>0.38027026234149802</c:v>
                </c:pt>
                <c:pt idx="2006">
                  <c:v>0.38007676440702531</c:v>
                </c:pt>
                <c:pt idx="2007">
                  <c:v>0.37988521808729275</c:v>
                </c:pt>
                <c:pt idx="2008">
                  <c:v>0.37976502366520565</c:v>
                </c:pt>
                <c:pt idx="2009">
                  <c:v>0.37950115001219614</c:v>
                </c:pt>
                <c:pt idx="2010">
                  <c:v>0.37916553155195559</c:v>
                </c:pt>
                <c:pt idx="2011">
                  <c:v>0.37895855933421602</c:v>
                </c:pt>
                <c:pt idx="2012">
                  <c:v>0.37864523416231594</c:v>
                </c:pt>
                <c:pt idx="2013">
                  <c:v>0.37830087055171774</c:v>
                </c:pt>
                <c:pt idx="2014">
                  <c:v>0.37810970724093668</c:v>
                </c:pt>
                <c:pt idx="2015">
                  <c:v>0.37783033492246454</c:v>
                </c:pt>
                <c:pt idx="2016">
                  <c:v>0.37743799866496658</c:v>
                </c:pt>
                <c:pt idx="2017">
                  <c:v>0.37708942848500132</c:v>
                </c:pt>
                <c:pt idx="2018">
                  <c:v>0.37666624836008483</c:v>
                </c:pt>
                <c:pt idx="2019">
                  <c:v>0.37621919168402518</c:v>
                </c:pt>
                <c:pt idx="2020">
                  <c:v>0.37576242431168677</c:v>
                </c:pt>
                <c:pt idx="2021">
                  <c:v>0.37527979582788956</c:v>
                </c:pt>
                <c:pt idx="2022">
                  <c:v>0.3748477089903644</c:v>
                </c:pt>
                <c:pt idx="2023">
                  <c:v>0.37434952457853871</c:v>
                </c:pt>
                <c:pt idx="2024">
                  <c:v>0.37377273529910521</c:v>
                </c:pt>
                <c:pt idx="2025">
                  <c:v>0.3732655052321438</c:v>
                </c:pt>
                <c:pt idx="2026">
                  <c:v>0.37270201462121033</c:v>
                </c:pt>
                <c:pt idx="2027">
                  <c:v>0.37222903022936782</c:v>
                </c:pt>
                <c:pt idx="2028">
                  <c:v>0.37188762977170242</c:v>
                </c:pt>
                <c:pt idx="2029">
                  <c:v>0.37167012271670535</c:v>
                </c:pt>
                <c:pt idx="2030">
                  <c:v>0.37133708979018437</c:v>
                </c:pt>
                <c:pt idx="2031">
                  <c:v>0.37089109225991007</c:v>
                </c:pt>
                <c:pt idx="2032">
                  <c:v>0.37035185710012303</c:v>
                </c:pt>
                <c:pt idx="2033">
                  <c:v>0.36979782452473131</c:v>
                </c:pt>
                <c:pt idx="2034">
                  <c:v>0.36941212719219529</c:v>
                </c:pt>
                <c:pt idx="2035">
                  <c:v>0.36919606469827188</c:v>
                </c:pt>
                <c:pt idx="2036">
                  <c:v>0.36889598150653696</c:v>
                </c:pt>
                <c:pt idx="2037">
                  <c:v>0.36837425277510211</c:v>
                </c:pt>
                <c:pt idx="2038">
                  <c:v>0.36775655939016422</c:v>
                </c:pt>
                <c:pt idx="2039">
                  <c:v>0.36716774734583774</c:v>
                </c:pt>
                <c:pt idx="2040">
                  <c:v>0.36682103586968412</c:v>
                </c:pt>
                <c:pt idx="2041">
                  <c:v>0.36657666832785868</c:v>
                </c:pt>
                <c:pt idx="2042">
                  <c:v>0.36629652102318278</c:v>
                </c:pt>
                <c:pt idx="2043">
                  <c:v>0.3660558973156367</c:v>
                </c:pt>
                <c:pt idx="2044">
                  <c:v>0.36570975138884365</c:v>
                </c:pt>
                <c:pt idx="2045">
                  <c:v>0.3653070358122692</c:v>
                </c:pt>
                <c:pt idx="2046">
                  <c:v>0.36480843312051398</c:v>
                </c:pt>
                <c:pt idx="2047">
                  <c:v>0.36430002765522707</c:v>
                </c:pt>
                <c:pt idx="2048">
                  <c:v>0.36388459754243074</c:v>
                </c:pt>
                <c:pt idx="2049">
                  <c:v>0.36342843779358486</c:v>
                </c:pt>
                <c:pt idx="2050">
                  <c:v>0.36305288454093482</c:v>
                </c:pt>
                <c:pt idx="2051">
                  <c:v>0.36274174612163601</c:v>
                </c:pt>
                <c:pt idx="2052">
                  <c:v>0.36244108948599174</c:v>
                </c:pt>
                <c:pt idx="2053">
                  <c:v>0.36209776869898991</c:v>
                </c:pt>
                <c:pt idx="2054">
                  <c:v>0.36175591522287665</c:v>
                </c:pt>
                <c:pt idx="2055">
                  <c:v>0.36138596461240841</c:v>
                </c:pt>
                <c:pt idx="2056">
                  <c:v>0.36075367391585728</c:v>
                </c:pt>
                <c:pt idx="2057">
                  <c:v>0.36014084529198342</c:v>
                </c:pt>
                <c:pt idx="2058">
                  <c:v>0.35953833082879716</c:v>
                </c:pt>
                <c:pt idx="2059">
                  <c:v>0.35887297470039758</c:v>
                </c:pt>
                <c:pt idx="2060">
                  <c:v>0.35835987265760139</c:v>
                </c:pt>
                <c:pt idx="2061">
                  <c:v>0.35772094366569579</c:v>
                </c:pt>
                <c:pt idx="2062">
                  <c:v>0.35721713325857118</c:v>
                </c:pt>
                <c:pt idx="2063">
                  <c:v>0.35692094591600831</c:v>
                </c:pt>
                <c:pt idx="2064">
                  <c:v>0.35640221363371971</c:v>
                </c:pt>
                <c:pt idx="2065">
                  <c:v>0.35590965246096234</c:v>
                </c:pt>
                <c:pt idx="2066">
                  <c:v>0.35532158951697435</c:v>
                </c:pt>
                <c:pt idx="2067">
                  <c:v>0.35453312693621397</c:v>
                </c:pt>
                <c:pt idx="2068">
                  <c:v>0.35378162346059111</c:v>
                </c:pt>
                <c:pt idx="2069">
                  <c:v>0.35305862644584612</c:v>
                </c:pt>
                <c:pt idx="2070">
                  <c:v>0.35241989245660549</c:v>
                </c:pt>
                <c:pt idx="2071">
                  <c:v>0.35175041487190956</c:v>
                </c:pt>
                <c:pt idx="2072">
                  <c:v>0.35108975430488104</c:v>
                </c:pt>
                <c:pt idx="2073">
                  <c:v>0.35040453191222082</c:v>
                </c:pt>
                <c:pt idx="2074">
                  <c:v>0.34963755045627148</c:v>
                </c:pt>
                <c:pt idx="2075">
                  <c:v>0.34880253822273177</c:v>
                </c:pt>
                <c:pt idx="2076">
                  <c:v>0.34777206238741115</c:v>
                </c:pt>
                <c:pt idx="2077">
                  <c:v>0.34698441757474202</c:v>
                </c:pt>
                <c:pt idx="2078">
                  <c:v>0.34613378235314735</c:v>
                </c:pt>
                <c:pt idx="2079">
                  <c:v>0.34502049520230993</c:v>
                </c:pt>
                <c:pt idx="2080">
                  <c:v>0.34453992200431388</c:v>
                </c:pt>
                <c:pt idx="2081">
                  <c:v>0.34400262228878992</c:v>
                </c:pt>
                <c:pt idx="2082">
                  <c:v>0.34303407167920558</c:v>
                </c:pt>
                <c:pt idx="2083">
                  <c:v>0.34239697072520564</c:v>
                </c:pt>
                <c:pt idx="2084">
                  <c:v>0.34143022548319263</c:v>
                </c:pt>
                <c:pt idx="2085">
                  <c:v>0.34014988911370897</c:v>
                </c:pt>
                <c:pt idx="2086">
                  <c:v>0.33935036132049046</c:v>
                </c:pt>
                <c:pt idx="2087">
                  <c:v>0.33854944635664785</c:v>
                </c:pt>
                <c:pt idx="2088">
                  <c:v>0.33764062246405774</c:v>
                </c:pt>
                <c:pt idx="2089">
                  <c:v>0.33669785418203718</c:v>
                </c:pt>
                <c:pt idx="2090">
                  <c:v>0.33590492012283507</c:v>
                </c:pt>
                <c:pt idx="2091">
                  <c:v>0.33536198285625002</c:v>
                </c:pt>
                <c:pt idx="2092">
                  <c:v>0.33451917598808084</c:v>
                </c:pt>
                <c:pt idx="2093">
                  <c:v>0.33376750260188687</c:v>
                </c:pt>
                <c:pt idx="2094">
                  <c:v>0.33308005501026011</c:v>
                </c:pt>
                <c:pt idx="2095">
                  <c:v>0.3322586985050594</c:v>
                </c:pt>
                <c:pt idx="2096">
                  <c:v>0.33155934921901142</c:v>
                </c:pt>
                <c:pt idx="2097">
                  <c:v>0.33093858094532419</c:v>
                </c:pt>
                <c:pt idx="2098">
                  <c:v>0.33028545729215991</c:v>
                </c:pt>
                <c:pt idx="2099">
                  <c:v>0.32954551682426286</c:v>
                </c:pt>
                <c:pt idx="2100">
                  <c:v>0.32902573369774119</c:v>
                </c:pt>
                <c:pt idx="2101">
                  <c:v>0.32853595321297496</c:v>
                </c:pt>
                <c:pt idx="2102">
                  <c:v>0.32781298115959018</c:v>
                </c:pt>
                <c:pt idx="2103">
                  <c:v>0.32722686540434204</c:v>
                </c:pt>
                <c:pt idx="2104">
                  <c:v>0.32684469365758034</c:v>
                </c:pt>
                <c:pt idx="2105">
                  <c:v>0.32636912515898392</c:v>
                </c:pt>
                <c:pt idx="2106">
                  <c:v>0.32606994577263609</c:v>
                </c:pt>
                <c:pt idx="2107">
                  <c:v>0.32548103668995276</c:v>
                </c:pt>
                <c:pt idx="2108">
                  <c:v>0.32423316476737085</c:v>
                </c:pt>
                <c:pt idx="2109">
                  <c:v>0.32329073869964048</c:v>
                </c:pt>
                <c:pt idx="2110">
                  <c:v>0.32237595369187283</c:v>
                </c:pt>
                <c:pt idx="2111">
                  <c:v>0.32140427094966012</c:v>
                </c:pt>
                <c:pt idx="2112">
                  <c:v>0.32095489030888374</c:v>
                </c:pt>
                <c:pt idx="2113">
                  <c:v>0.32047248540690315</c:v>
                </c:pt>
                <c:pt idx="2114">
                  <c:v>0.31974383699072079</c:v>
                </c:pt>
                <c:pt idx="2115">
                  <c:v>0.31913340865997092</c:v>
                </c:pt>
                <c:pt idx="2116">
                  <c:v>0.31845197157263638</c:v>
                </c:pt>
                <c:pt idx="2117">
                  <c:v>0.31768603553647196</c:v>
                </c:pt>
                <c:pt idx="2118">
                  <c:v>0.31677772175588997</c:v>
                </c:pt>
                <c:pt idx="2119">
                  <c:v>0.31568593584549914</c:v>
                </c:pt>
                <c:pt idx="2120">
                  <c:v>0.31486792174006667</c:v>
                </c:pt>
                <c:pt idx="2121">
                  <c:v>0.31406983939771876</c:v>
                </c:pt>
                <c:pt idx="2122">
                  <c:v>0.31363872657088443</c:v>
                </c:pt>
                <c:pt idx="2123">
                  <c:v>0.31325587055312348</c:v>
                </c:pt>
                <c:pt idx="2124">
                  <c:v>0.31255502423867809</c:v>
                </c:pt>
                <c:pt idx="2125">
                  <c:v>0.31181597712087972</c:v>
                </c:pt>
                <c:pt idx="2126">
                  <c:v>0.3107400218970367</c:v>
                </c:pt>
                <c:pt idx="2127">
                  <c:v>0.30972325915143312</c:v>
                </c:pt>
                <c:pt idx="2128">
                  <c:v>0.3089762611129066</c:v>
                </c:pt>
                <c:pt idx="2129">
                  <c:v>0.30818582595197258</c:v>
                </c:pt>
                <c:pt idx="2130">
                  <c:v>0.30775770295563315</c:v>
                </c:pt>
                <c:pt idx="2131">
                  <c:v>0.30781514662745496</c:v>
                </c:pt>
                <c:pt idx="2132">
                  <c:v>0.30765394231774973</c:v>
                </c:pt>
                <c:pt idx="2133">
                  <c:v>0.30752138490238651</c:v>
                </c:pt>
                <c:pt idx="2134">
                  <c:v>0.30714013188195516</c:v>
                </c:pt>
                <c:pt idx="2135">
                  <c:v>0.30582807314373944</c:v>
                </c:pt>
                <c:pt idx="2136">
                  <c:v>0.30440006923540491</c:v>
                </c:pt>
                <c:pt idx="2137">
                  <c:v>0.30307759255077876</c:v>
                </c:pt>
                <c:pt idx="2138">
                  <c:v>0.30205325024619689</c:v>
                </c:pt>
                <c:pt idx="2139">
                  <c:v>0.3016018187279208</c:v>
                </c:pt>
                <c:pt idx="2140">
                  <c:v>0.30178170609069283</c:v>
                </c:pt>
                <c:pt idx="2141">
                  <c:v>0.30164076908381571</c:v>
                </c:pt>
                <c:pt idx="2142">
                  <c:v>0.30109797944576461</c:v>
                </c:pt>
                <c:pt idx="2143">
                  <c:v>0.30099790321302627</c:v>
                </c:pt>
                <c:pt idx="2144">
                  <c:v>0.30166911113474365</c:v>
                </c:pt>
                <c:pt idx="2145">
                  <c:v>0.30114224767877795</c:v>
                </c:pt>
                <c:pt idx="2146">
                  <c:v>0.29986919424155095</c:v>
                </c:pt>
                <c:pt idx="2147">
                  <c:v>0.29898894168854728</c:v>
                </c:pt>
                <c:pt idx="2148">
                  <c:v>0.29749592250575313</c:v>
                </c:pt>
                <c:pt idx="2149">
                  <c:v>0.29779053503413372</c:v>
                </c:pt>
                <c:pt idx="2150">
                  <c:v>0.29897234832862685</c:v>
                </c:pt>
              </c:numCache>
            </c:numRef>
          </c:yVal>
          <c:smooth val="1"/>
          <c:extLst>
            <c:ext xmlns:c16="http://schemas.microsoft.com/office/drawing/2014/chart" uri="{C3380CC4-5D6E-409C-BE32-E72D297353CC}">
              <c16:uniqueId val="{00000058-1C1D-46AE-B92F-7DA50429CA8D}"/>
            </c:ext>
          </c:extLst>
        </c:ser>
        <c:ser>
          <c:idx val="89"/>
          <c:order val="89"/>
          <c:spPr>
            <a:ln w="19050" cap="rnd">
              <a:solidFill>
                <a:schemeClr val="accent6">
                  <a:lumMod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Database'!$ET$122:$ET$2272</c:f>
              <c:numCache>
                <c:formatCode>General</c:formatCode>
                <c:ptCount val="2151"/>
                <c:pt idx="0">
                  <c:v>8.6788063445237582E-2</c:v>
                </c:pt>
                <c:pt idx="1">
                  <c:v>8.4277761426345701E-2</c:v>
                </c:pt>
                <c:pt idx="2">
                  <c:v>8.5423378331776434E-2</c:v>
                </c:pt>
                <c:pt idx="3">
                  <c:v>8.4801074699931769E-2</c:v>
                </c:pt>
                <c:pt idx="4">
                  <c:v>8.4866650715639244E-2</c:v>
                </c:pt>
                <c:pt idx="5">
                  <c:v>8.6612436829745107E-2</c:v>
                </c:pt>
                <c:pt idx="6">
                  <c:v>8.9679609317690701E-2</c:v>
                </c:pt>
                <c:pt idx="7">
                  <c:v>8.7283977112265917E-2</c:v>
                </c:pt>
                <c:pt idx="8">
                  <c:v>8.2280123863561039E-2</c:v>
                </c:pt>
                <c:pt idx="9">
                  <c:v>8.3376039673587407E-2</c:v>
                </c:pt>
                <c:pt idx="10">
                  <c:v>8.2927412325592101E-2</c:v>
                </c:pt>
                <c:pt idx="11">
                  <c:v>7.9221676831317103E-2</c:v>
                </c:pt>
                <c:pt idx="12">
                  <c:v>8.6855290363513984E-2</c:v>
                </c:pt>
                <c:pt idx="13">
                  <c:v>9.0627838217411702E-2</c:v>
                </c:pt>
                <c:pt idx="14">
                  <c:v>8.722061006398539E-2</c:v>
                </c:pt>
                <c:pt idx="15">
                  <c:v>8.5355410395997477E-2</c:v>
                </c:pt>
                <c:pt idx="16">
                  <c:v>8.3478578637791997E-2</c:v>
                </c:pt>
                <c:pt idx="17">
                  <c:v>8.4488861178157001E-2</c:v>
                </c:pt>
                <c:pt idx="18">
                  <c:v>8.7204580835886225E-2</c:v>
                </c:pt>
                <c:pt idx="19">
                  <c:v>9.0829691371711277E-2</c:v>
                </c:pt>
                <c:pt idx="20">
                  <c:v>9.1883867054619109E-2</c:v>
                </c:pt>
                <c:pt idx="21">
                  <c:v>8.6033929599466749E-2</c:v>
                </c:pt>
                <c:pt idx="22">
                  <c:v>7.8951044639051934E-2</c:v>
                </c:pt>
                <c:pt idx="23">
                  <c:v>7.7523118573397332E-2</c:v>
                </c:pt>
                <c:pt idx="24">
                  <c:v>8.3482963521342865E-2</c:v>
                </c:pt>
                <c:pt idx="25">
                  <c:v>8.8219454474199877E-2</c:v>
                </c:pt>
                <c:pt idx="26">
                  <c:v>8.6694854193324386E-2</c:v>
                </c:pt>
                <c:pt idx="27">
                  <c:v>8.4310688226936492E-2</c:v>
                </c:pt>
                <c:pt idx="28">
                  <c:v>8.3269896455064565E-2</c:v>
                </c:pt>
                <c:pt idx="29">
                  <c:v>7.9470928481603392E-2</c:v>
                </c:pt>
                <c:pt idx="30">
                  <c:v>7.9968529971763333E-2</c:v>
                </c:pt>
                <c:pt idx="31">
                  <c:v>8.7402590709247621E-2</c:v>
                </c:pt>
                <c:pt idx="32">
                  <c:v>8.5817352254794269E-2</c:v>
                </c:pt>
                <c:pt idx="33">
                  <c:v>8.1057103785511023E-2</c:v>
                </c:pt>
                <c:pt idx="34">
                  <c:v>7.9623594381111093E-2</c:v>
                </c:pt>
                <c:pt idx="35">
                  <c:v>8.6074528758937105E-2</c:v>
                </c:pt>
                <c:pt idx="36">
                  <c:v>8.7599914264833698E-2</c:v>
                </c:pt>
                <c:pt idx="37">
                  <c:v>8.5357620210924079E-2</c:v>
                </c:pt>
                <c:pt idx="38">
                  <c:v>8.8207242253444826E-2</c:v>
                </c:pt>
                <c:pt idx="39">
                  <c:v>8.64265302099365E-2</c:v>
                </c:pt>
                <c:pt idx="40">
                  <c:v>8.4223455842195497E-2</c:v>
                </c:pt>
                <c:pt idx="41">
                  <c:v>8.5818212478391179E-2</c:v>
                </c:pt>
                <c:pt idx="42">
                  <c:v>8.9900371318329717E-2</c:v>
                </c:pt>
                <c:pt idx="43">
                  <c:v>9.0297984665148448E-2</c:v>
                </c:pt>
                <c:pt idx="44">
                  <c:v>8.6800940362746978E-2</c:v>
                </c:pt>
                <c:pt idx="45">
                  <c:v>8.7434675187985825E-2</c:v>
                </c:pt>
                <c:pt idx="46">
                  <c:v>8.7796479935609018E-2</c:v>
                </c:pt>
                <c:pt idx="47">
                  <c:v>8.769336042723562E-2</c:v>
                </c:pt>
                <c:pt idx="48">
                  <c:v>8.7833371977553851E-2</c:v>
                </c:pt>
                <c:pt idx="49">
                  <c:v>8.9239059748266736E-2</c:v>
                </c:pt>
                <c:pt idx="50">
                  <c:v>9.0166550827985137E-2</c:v>
                </c:pt>
                <c:pt idx="51">
                  <c:v>8.9902401395947407E-2</c:v>
                </c:pt>
                <c:pt idx="52">
                  <c:v>8.9141532745002791E-2</c:v>
                </c:pt>
                <c:pt idx="53">
                  <c:v>8.8834212203360588E-2</c:v>
                </c:pt>
                <c:pt idx="54">
                  <c:v>8.9519988190840061E-2</c:v>
                </c:pt>
                <c:pt idx="55">
                  <c:v>9.0553332489847885E-2</c:v>
                </c:pt>
                <c:pt idx="56">
                  <c:v>9.0621723945976826E-2</c:v>
                </c:pt>
                <c:pt idx="57">
                  <c:v>9.0607269009640376E-2</c:v>
                </c:pt>
                <c:pt idx="58">
                  <c:v>9.287876953407033E-2</c:v>
                </c:pt>
                <c:pt idx="59">
                  <c:v>9.2932799174650249E-2</c:v>
                </c:pt>
                <c:pt idx="60">
                  <c:v>9.2056695600481839E-2</c:v>
                </c:pt>
                <c:pt idx="61">
                  <c:v>9.187941806630269E-2</c:v>
                </c:pt>
                <c:pt idx="62">
                  <c:v>9.1971185097219646E-2</c:v>
                </c:pt>
                <c:pt idx="63">
                  <c:v>9.2423302411129601E-2</c:v>
                </c:pt>
                <c:pt idx="64">
                  <c:v>9.2943392297681296E-2</c:v>
                </c:pt>
                <c:pt idx="65">
                  <c:v>9.3319232790330345E-2</c:v>
                </c:pt>
                <c:pt idx="66">
                  <c:v>9.3646641889933255E-2</c:v>
                </c:pt>
                <c:pt idx="67">
                  <c:v>9.426087554490499E-2</c:v>
                </c:pt>
                <c:pt idx="68">
                  <c:v>9.4507829187139847E-2</c:v>
                </c:pt>
                <c:pt idx="69">
                  <c:v>9.5126320228583625E-2</c:v>
                </c:pt>
                <c:pt idx="70">
                  <c:v>9.5957215589590986E-2</c:v>
                </c:pt>
                <c:pt idx="71">
                  <c:v>9.6389920053330747E-2</c:v>
                </c:pt>
                <c:pt idx="72">
                  <c:v>9.6253007640864016E-2</c:v>
                </c:pt>
                <c:pt idx="73">
                  <c:v>9.6557155046357604E-2</c:v>
                </c:pt>
                <c:pt idx="74">
                  <c:v>9.8115885660106927E-2</c:v>
                </c:pt>
                <c:pt idx="75">
                  <c:v>9.7905803880006734E-2</c:v>
                </c:pt>
                <c:pt idx="76">
                  <c:v>9.8002567839565305E-2</c:v>
                </c:pt>
                <c:pt idx="77">
                  <c:v>9.9318962650133222E-2</c:v>
                </c:pt>
                <c:pt idx="78">
                  <c:v>9.9988048646659486E-2</c:v>
                </c:pt>
                <c:pt idx="79">
                  <c:v>0.10050861018521402</c:v>
                </c:pt>
                <c:pt idx="80">
                  <c:v>0.10110216757884853</c:v>
                </c:pt>
                <c:pt idx="81">
                  <c:v>0.10248982084244422</c:v>
                </c:pt>
                <c:pt idx="82">
                  <c:v>0.1029298259635173</c:v>
                </c:pt>
                <c:pt idx="83">
                  <c:v>0.10301154367192895</c:v>
                </c:pt>
                <c:pt idx="84">
                  <c:v>0.10384552849455427</c:v>
                </c:pt>
                <c:pt idx="85">
                  <c:v>0.10391383859099647</c:v>
                </c:pt>
                <c:pt idx="86">
                  <c:v>0.10433791072334771</c:v>
                </c:pt>
                <c:pt idx="87">
                  <c:v>0.1056097665389234</c:v>
                </c:pt>
                <c:pt idx="88">
                  <c:v>0.10682146473032121</c:v>
                </c:pt>
                <c:pt idx="89">
                  <c:v>0.10746828986826724</c:v>
                </c:pt>
                <c:pt idx="90">
                  <c:v>0.10765101217900319</c:v>
                </c:pt>
                <c:pt idx="91">
                  <c:v>0.10828635904367385</c:v>
                </c:pt>
                <c:pt idx="92">
                  <c:v>0.10902987365861616</c:v>
                </c:pt>
                <c:pt idx="93">
                  <c:v>0.10984378198232925</c:v>
                </c:pt>
                <c:pt idx="94">
                  <c:v>0.11057963431851947</c:v>
                </c:pt>
                <c:pt idx="95">
                  <c:v>0.11102507886734764</c:v>
                </c:pt>
                <c:pt idx="96">
                  <c:v>0.11140757974065202</c:v>
                </c:pt>
                <c:pt idx="97">
                  <c:v>0.11221001763971687</c:v>
                </c:pt>
                <c:pt idx="98">
                  <c:v>0.11302078106196028</c:v>
                </c:pt>
                <c:pt idx="99">
                  <c:v>0.1139039722758657</c:v>
                </c:pt>
                <c:pt idx="100">
                  <c:v>0.11487253078776276</c:v>
                </c:pt>
                <c:pt idx="101">
                  <c:v>0.11514586389216859</c:v>
                </c:pt>
                <c:pt idx="102">
                  <c:v>0.11532153233727747</c:v>
                </c:pt>
                <c:pt idx="103">
                  <c:v>0.11578382729726548</c:v>
                </c:pt>
                <c:pt idx="104">
                  <c:v>0.11697403187071075</c:v>
                </c:pt>
                <c:pt idx="105">
                  <c:v>0.11802987664495675</c:v>
                </c:pt>
                <c:pt idx="106">
                  <c:v>0.118622616264346</c:v>
                </c:pt>
                <c:pt idx="107">
                  <c:v>0.11880683470879012</c:v>
                </c:pt>
                <c:pt idx="108">
                  <c:v>0.11899599806924183</c:v>
                </c:pt>
                <c:pt idx="109">
                  <c:v>0.11930799491934933</c:v>
                </c:pt>
                <c:pt idx="110">
                  <c:v>0.11975589597309372</c:v>
                </c:pt>
                <c:pt idx="111">
                  <c:v>0.1202241081800053</c:v>
                </c:pt>
                <c:pt idx="112">
                  <c:v>0.12080936295604515</c:v>
                </c:pt>
                <c:pt idx="113">
                  <c:v>0.12142281489033539</c:v>
                </c:pt>
                <c:pt idx="114">
                  <c:v>0.12187265494947186</c:v>
                </c:pt>
                <c:pt idx="115">
                  <c:v>0.1223316163567576</c:v>
                </c:pt>
                <c:pt idx="116">
                  <c:v>0.1226257392784688</c:v>
                </c:pt>
                <c:pt idx="117">
                  <c:v>0.1226447134206345</c:v>
                </c:pt>
                <c:pt idx="118">
                  <c:v>0.12308610771353495</c:v>
                </c:pt>
                <c:pt idx="119">
                  <c:v>0.12371765409104156</c:v>
                </c:pt>
                <c:pt idx="120">
                  <c:v>0.12425502728005987</c:v>
                </c:pt>
                <c:pt idx="121">
                  <c:v>0.12455021082058358</c:v>
                </c:pt>
                <c:pt idx="122">
                  <c:v>0.12486176509448682</c:v>
                </c:pt>
                <c:pt idx="123">
                  <c:v>0.12524516559542098</c:v>
                </c:pt>
                <c:pt idx="124">
                  <c:v>0.12550504078040167</c:v>
                </c:pt>
                <c:pt idx="125">
                  <c:v>0.12589635183530798</c:v>
                </c:pt>
                <c:pt idx="126">
                  <c:v>0.12643187852881901</c:v>
                </c:pt>
                <c:pt idx="127">
                  <c:v>0.12699401260192231</c:v>
                </c:pt>
                <c:pt idx="128">
                  <c:v>0.12741767787542363</c:v>
                </c:pt>
                <c:pt idx="129">
                  <c:v>0.12780284821756502</c:v>
                </c:pt>
                <c:pt idx="130">
                  <c:v>0.12819425374212232</c:v>
                </c:pt>
                <c:pt idx="131">
                  <c:v>0.12851183031795435</c:v>
                </c:pt>
                <c:pt idx="132">
                  <c:v>0.12893723699581131</c:v>
                </c:pt>
                <c:pt idx="133">
                  <c:v>0.12956303645723008</c:v>
                </c:pt>
                <c:pt idx="134">
                  <c:v>0.13019751193992216</c:v>
                </c:pt>
                <c:pt idx="135">
                  <c:v>0.13074713351327336</c:v>
                </c:pt>
                <c:pt idx="136">
                  <c:v>0.13124766670803942</c:v>
                </c:pt>
                <c:pt idx="137">
                  <c:v>0.13163885215602647</c:v>
                </c:pt>
                <c:pt idx="138">
                  <c:v>0.13210346593686947</c:v>
                </c:pt>
                <c:pt idx="139">
                  <c:v>0.1326695558358994</c:v>
                </c:pt>
                <c:pt idx="140">
                  <c:v>0.13327611990347474</c:v>
                </c:pt>
                <c:pt idx="141">
                  <c:v>0.13382335607992654</c:v>
                </c:pt>
                <c:pt idx="142">
                  <c:v>0.13438909574341004</c:v>
                </c:pt>
                <c:pt idx="143">
                  <c:v>0.13521005575328163</c:v>
                </c:pt>
                <c:pt idx="144">
                  <c:v>0.13580189079420946</c:v>
                </c:pt>
                <c:pt idx="145">
                  <c:v>0.13643199020316402</c:v>
                </c:pt>
                <c:pt idx="146">
                  <c:v>0.13730653387763272</c:v>
                </c:pt>
                <c:pt idx="147">
                  <c:v>0.13797864423785333</c:v>
                </c:pt>
                <c:pt idx="148">
                  <c:v>0.13858097764904412</c:v>
                </c:pt>
                <c:pt idx="149">
                  <c:v>0.13919655306673959</c:v>
                </c:pt>
                <c:pt idx="150">
                  <c:v>0.14001152250562607</c:v>
                </c:pt>
                <c:pt idx="151">
                  <c:v>0.14087390259199176</c:v>
                </c:pt>
                <c:pt idx="152">
                  <c:v>0.14172024753877499</c:v>
                </c:pt>
                <c:pt idx="153">
                  <c:v>0.14245188786974849</c:v>
                </c:pt>
                <c:pt idx="154">
                  <c:v>0.14311616495990906</c:v>
                </c:pt>
                <c:pt idx="155">
                  <c:v>0.14383360349928773</c:v>
                </c:pt>
                <c:pt idx="156">
                  <c:v>0.14457140625219092</c:v>
                </c:pt>
                <c:pt idx="157">
                  <c:v>0.14544294054803189</c:v>
                </c:pt>
                <c:pt idx="158">
                  <c:v>0.1463664532475554</c:v>
                </c:pt>
                <c:pt idx="159">
                  <c:v>0.14723567041163152</c:v>
                </c:pt>
                <c:pt idx="160">
                  <c:v>0.14808417882844208</c:v>
                </c:pt>
                <c:pt idx="161">
                  <c:v>0.14890524924558426</c:v>
                </c:pt>
                <c:pt idx="162">
                  <c:v>0.14973194537593315</c:v>
                </c:pt>
                <c:pt idx="163">
                  <c:v>0.15047774817499718</c:v>
                </c:pt>
                <c:pt idx="164">
                  <c:v>0.15131915919649772</c:v>
                </c:pt>
                <c:pt idx="165">
                  <c:v>0.15221852164865943</c:v>
                </c:pt>
                <c:pt idx="166">
                  <c:v>0.15301448793838843</c:v>
                </c:pt>
                <c:pt idx="167">
                  <c:v>0.15396410712275041</c:v>
                </c:pt>
                <c:pt idx="168">
                  <c:v>0.15495613100271752</c:v>
                </c:pt>
                <c:pt idx="169">
                  <c:v>0.15584038670154166</c:v>
                </c:pt>
                <c:pt idx="170">
                  <c:v>0.15662234809418582</c:v>
                </c:pt>
                <c:pt idx="171">
                  <c:v>0.15746763613811851</c:v>
                </c:pt>
                <c:pt idx="172">
                  <c:v>0.15845301319494681</c:v>
                </c:pt>
                <c:pt idx="173">
                  <c:v>0.15958057864986885</c:v>
                </c:pt>
                <c:pt idx="174">
                  <c:v>0.16063626110098012</c:v>
                </c:pt>
                <c:pt idx="175">
                  <c:v>0.1615674188744266</c:v>
                </c:pt>
                <c:pt idx="176">
                  <c:v>0.16246203201724654</c:v>
                </c:pt>
                <c:pt idx="177">
                  <c:v>0.16346179599254665</c:v>
                </c:pt>
                <c:pt idx="178">
                  <c:v>0.16454024853351032</c:v>
                </c:pt>
                <c:pt idx="179">
                  <c:v>0.16556347263368862</c:v>
                </c:pt>
                <c:pt idx="180">
                  <c:v>0.1665641901350875</c:v>
                </c:pt>
                <c:pt idx="181">
                  <c:v>0.16761665578258511</c:v>
                </c:pt>
                <c:pt idx="182">
                  <c:v>0.16877285197240902</c:v>
                </c:pt>
                <c:pt idx="183">
                  <c:v>0.1699357417469016</c:v>
                </c:pt>
                <c:pt idx="184">
                  <c:v>0.17108750899525801</c:v>
                </c:pt>
                <c:pt idx="185">
                  <c:v>0.17222389485139181</c:v>
                </c:pt>
                <c:pt idx="186">
                  <c:v>0.17335861423701479</c:v>
                </c:pt>
                <c:pt idx="187">
                  <c:v>0.17451733546424261</c:v>
                </c:pt>
                <c:pt idx="188">
                  <c:v>0.1757282985708444</c:v>
                </c:pt>
                <c:pt idx="189">
                  <c:v>0.17695932295874769</c:v>
                </c:pt>
                <c:pt idx="190">
                  <c:v>0.17826605998039402</c:v>
                </c:pt>
                <c:pt idx="191">
                  <c:v>0.17959545838255142</c:v>
                </c:pt>
                <c:pt idx="192">
                  <c:v>0.18083956680960309</c:v>
                </c:pt>
                <c:pt idx="193">
                  <c:v>0.18214666140295713</c:v>
                </c:pt>
                <c:pt idx="194">
                  <c:v>0.1835169655719355</c:v>
                </c:pt>
                <c:pt idx="195">
                  <c:v>0.18490387930946484</c:v>
                </c:pt>
                <c:pt idx="196">
                  <c:v>0.1862649980541882</c:v>
                </c:pt>
                <c:pt idx="197">
                  <c:v>0.18764507080307757</c:v>
                </c:pt>
                <c:pt idx="198">
                  <c:v>0.18910228814917227</c:v>
                </c:pt>
                <c:pt idx="199">
                  <c:v>0.19069475452240325</c:v>
                </c:pt>
                <c:pt idx="200">
                  <c:v>0.1922204724580022</c:v>
                </c:pt>
                <c:pt idx="201">
                  <c:v>0.19368304916236298</c:v>
                </c:pt>
                <c:pt idx="202">
                  <c:v>0.19522614510333178</c:v>
                </c:pt>
                <c:pt idx="203">
                  <c:v>0.19684679179585343</c:v>
                </c:pt>
                <c:pt idx="204">
                  <c:v>0.19847312542684523</c:v>
                </c:pt>
                <c:pt idx="205">
                  <c:v>0.20004088395275699</c:v>
                </c:pt>
                <c:pt idx="206">
                  <c:v>0.20159867089001224</c:v>
                </c:pt>
                <c:pt idx="207">
                  <c:v>0.20322590553640973</c:v>
                </c:pt>
                <c:pt idx="208">
                  <c:v>0.2049608934224966</c:v>
                </c:pt>
                <c:pt idx="209">
                  <c:v>0.20664835879424917</c:v>
                </c:pt>
                <c:pt idx="210">
                  <c:v>0.20831833148574921</c:v>
                </c:pt>
                <c:pt idx="211">
                  <c:v>0.20998178132077552</c:v>
                </c:pt>
                <c:pt idx="212">
                  <c:v>0.21170918734353461</c:v>
                </c:pt>
                <c:pt idx="213">
                  <c:v>0.21343696646603316</c:v>
                </c:pt>
                <c:pt idx="214">
                  <c:v>0.21515911342598384</c:v>
                </c:pt>
                <c:pt idx="215">
                  <c:v>0.21691291408841185</c:v>
                </c:pt>
                <c:pt idx="216">
                  <c:v>0.21858110315647764</c:v>
                </c:pt>
                <c:pt idx="217">
                  <c:v>0.22023044505690428</c:v>
                </c:pt>
                <c:pt idx="218">
                  <c:v>0.22193869539730005</c:v>
                </c:pt>
                <c:pt idx="219">
                  <c:v>0.22361176059500229</c:v>
                </c:pt>
                <c:pt idx="220">
                  <c:v>0.22527745986876768</c:v>
                </c:pt>
                <c:pt idx="221">
                  <c:v>0.22695566013343563</c:v>
                </c:pt>
                <c:pt idx="222">
                  <c:v>0.22863065695019288</c:v>
                </c:pt>
                <c:pt idx="223">
                  <c:v>0.23022623806066725</c:v>
                </c:pt>
                <c:pt idx="224">
                  <c:v>0.23176900431302985</c:v>
                </c:pt>
                <c:pt idx="225">
                  <c:v>0.23342755857113362</c:v>
                </c:pt>
                <c:pt idx="226">
                  <c:v>0.23506792706150495</c:v>
                </c:pt>
                <c:pt idx="227">
                  <c:v>0.23662369028697014</c:v>
                </c:pt>
                <c:pt idx="228">
                  <c:v>0.23811464023392412</c:v>
                </c:pt>
                <c:pt idx="229">
                  <c:v>0.23971055622735435</c:v>
                </c:pt>
                <c:pt idx="230">
                  <c:v>0.24126260239669639</c:v>
                </c:pt>
                <c:pt idx="231">
                  <c:v>0.24262927207106544</c:v>
                </c:pt>
                <c:pt idx="232">
                  <c:v>0.24410217404328913</c:v>
                </c:pt>
                <c:pt idx="233">
                  <c:v>0.2455811154360098</c:v>
                </c:pt>
                <c:pt idx="234">
                  <c:v>0.24697949606791347</c:v>
                </c:pt>
                <c:pt idx="235">
                  <c:v>0.2484579246856029</c:v>
                </c:pt>
                <c:pt idx="236">
                  <c:v>0.24984626432882848</c:v>
                </c:pt>
                <c:pt idx="237">
                  <c:v>0.25107505630274446</c:v>
                </c:pt>
                <c:pt idx="238">
                  <c:v>0.25223231291278331</c:v>
                </c:pt>
                <c:pt idx="239">
                  <c:v>0.25343359869315712</c:v>
                </c:pt>
                <c:pt idx="240">
                  <c:v>0.25468248150828016</c:v>
                </c:pt>
                <c:pt idx="241">
                  <c:v>0.25591123624282963</c:v>
                </c:pt>
                <c:pt idx="242">
                  <c:v>0.25702565832521967</c:v>
                </c:pt>
                <c:pt idx="243">
                  <c:v>0.25810009238349185</c:v>
                </c:pt>
                <c:pt idx="244">
                  <c:v>0.25921211013236561</c:v>
                </c:pt>
                <c:pt idx="245">
                  <c:v>0.26035697121707607</c:v>
                </c:pt>
                <c:pt idx="246">
                  <c:v>0.26144017822914295</c:v>
                </c:pt>
                <c:pt idx="247">
                  <c:v>0.26242023780433127</c:v>
                </c:pt>
                <c:pt idx="248">
                  <c:v>0.26341363268060553</c:v>
                </c:pt>
                <c:pt idx="249">
                  <c:v>0.26442162436032629</c:v>
                </c:pt>
                <c:pt idx="250">
                  <c:v>0.26543850399591618</c:v>
                </c:pt>
                <c:pt idx="251">
                  <c:v>0.26643456188170117</c:v>
                </c:pt>
                <c:pt idx="252">
                  <c:v>0.26741601320950203</c:v>
                </c:pt>
                <c:pt idx="253">
                  <c:v>0.26840086409522085</c:v>
                </c:pt>
                <c:pt idx="254">
                  <c:v>0.26937723003461522</c:v>
                </c:pt>
                <c:pt idx="255">
                  <c:v>0.2703298445288535</c:v>
                </c:pt>
                <c:pt idx="256">
                  <c:v>0.27126236980243856</c:v>
                </c:pt>
                <c:pt idx="257">
                  <c:v>0.2721195716764967</c:v>
                </c:pt>
                <c:pt idx="258">
                  <c:v>0.27288532228533785</c:v>
                </c:pt>
                <c:pt idx="259">
                  <c:v>0.2736284954659835</c:v>
                </c:pt>
                <c:pt idx="260">
                  <c:v>0.27436638659883344</c:v>
                </c:pt>
                <c:pt idx="261">
                  <c:v>0.2751015902410664</c:v>
                </c:pt>
                <c:pt idx="262">
                  <c:v>0.27572889756183466</c:v>
                </c:pt>
                <c:pt idx="263">
                  <c:v>0.27629873581866365</c:v>
                </c:pt>
                <c:pt idx="264">
                  <c:v>0.27698492904433553</c:v>
                </c:pt>
                <c:pt idx="265">
                  <c:v>0.27762488202372465</c:v>
                </c:pt>
                <c:pt idx="266">
                  <c:v>0.2782151262121782</c:v>
                </c:pt>
                <c:pt idx="267">
                  <c:v>0.27879466022794003</c:v>
                </c:pt>
                <c:pt idx="268">
                  <c:v>0.27941599092661545</c:v>
                </c:pt>
                <c:pt idx="269">
                  <c:v>0.28005073048916168</c:v>
                </c:pt>
                <c:pt idx="270">
                  <c:v>0.28065444610726548</c:v>
                </c:pt>
                <c:pt idx="271">
                  <c:v>0.2813476047993751</c:v>
                </c:pt>
                <c:pt idx="272">
                  <c:v>0.28203517227744751</c:v>
                </c:pt>
                <c:pt idx="273">
                  <c:v>0.28265755400160314</c:v>
                </c:pt>
                <c:pt idx="274">
                  <c:v>0.28325836388351272</c:v>
                </c:pt>
                <c:pt idx="275">
                  <c:v>0.2838918848133139</c:v>
                </c:pt>
                <c:pt idx="276">
                  <c:v>0.28454084672762386</c:v>
                </c:pt>
                <c:pt idx="277">
                  <c:v>0.28513950795071169</c:v>
                </c:pt>
                <c:pt idx="278">
                  <c:v>0.28573798579434301</c:v>
                </c:pt>
                <c:pt idx="279">
                  <c:v>0.28633499565486242</c:v>
                </c:pt>
                <c:pt idx="280">
                  <c:v>0.28693633173294614</c:v>
                </c:pt>
                <c:pt idx="281">
                  <c:v>0.28754428407705751</c:v>
                </c:pt>
                <c:pt idx="282">
                  <c:v>0.28813829230144927</c:v>
                </c:pt>
                <c:pt idx="283">
                  <c:v>0.28872893917124998</c:v>
                </c:pt>
                <c:pt idx="284">
                  <c:v>0.28929017525523593</c:v>
                </c:pt>
                <c:pt idx="285">
                  <c:v>0.28991126688309327</c:v>
                </c:pt>
                <c:pt idx="286">
                  <c:v>0.29056511403552565</c:v>
                </c:pt>
                <c:pt idx="287">
                  <c:v>0.29111972556849874</c:v>
                </c:pt>
                <c:pt idx="288">
                  <c:v>0.29172316406726595</c:v>
                </c:pt>
                <c:pt idx="289">
                  <c:v>0.29235033469742439</c:v>
                </c:pt>
                <c:pt idx="290">
                  <c:v>0.29295275921029035</c:v>
                </c:pt>
                <c:pt idx="291">
                  <c:v>0.29351082938413353</c:v>
                </c:pt>
                <c:pt idx="292">
                  <c:v>0.29405674392270753</c:v>
                </c:pt>
                <c:pt idx="293">
                  <c:v>0.29461593945270498</c:v>
                </c:pt>
                <c:pt idx="294">
                  <c:v>0.29520527331434687</c:v>
                </c:pt>
                <c:pt idx="295">
                  <c:v>0.29577809850982584</c:v>
                </c:pt>
                <c:pt idx="296">
                  <c:v>0.29631838217236295</c:v>
                </c:pt>
                <c:pt idx="297">
                  <c:v>0.29689637106537653</c:v>
                </c:pt>
                <c:pt idx="298">
                  <c:v>0.29745271587675276</c:v>
                </c:pt>
                <c:pt idx="299">
                  <c:v>0.29798372772515996</c:v>
                </c:pt>
                <c:pt idx="300">
                  <c:v>0.29851619715501393</c:v>
                </c:pt>
                <c:pt idx="301">
                  <c:v>0.29902604426332757</c:v>
                </c:pt>
                <c:pt idx="302">
                  <c:v>0.2995678859880429</c:v>
                </c:pt>
                <c:pt idx="303">
                  <c:v>0.30014634031859194</c:v>
                </c:pt>
                <c:pt idx="304">
                  <c:v>0.30067576751720421</c:v>
                </c:pt>
                <c:pt idx="305">
                  <c:v>0.30116986735225232</c:v>
                </c:pt>
                <c:pt idx="306">
                  <c:v>0.30167051727434568</c:v>
                </c:pt>
                <c:pt idx="307">
                  <c:v>0.30220870534022487</c:v>
                </c:pt>
                <c:pt idx="308">
                  <c:v>0.30271243356353605</c:v>
                </c:pt>
                <c:pt idx="309">
                  <c:v>0.30318530038790154</c:v>
                </c:pt>
                <c:pt idx="310">
                  <c:v>0.30367334346128477</c:v>
                </c:pt>
                <c:pt idx="311">
                  <c:v>0.30415452183216418</c:v>
                </c:pt>
                <c:pt idx="312">
                  <c:v>0.30465334055049648</c:v>
                </c:pt>
                <c:pt idx="313">
                  <c:v>0.3051822100289685</c:v>
                </c:pt>
                <c:pt idx="314">
                  <c:v>0.30571182073847775</c:v>
                </c:pt>
                <c:pt idx="315">
                  <c:v>0.3062739089862056</c:v>
                </c:pt>
                <c:pt idx="316">
                  <c:v>0.30687574164139209</c:v>
                </c:pt>
                <c:pt idx="317">
                  <c:v>0.30749087792453561</c:v>
                </c:pt>
                <c:pt idx="318">
                  <c:v>0.30808363651387177</c:v>
                </c:pt>
                <c:pt idx="319">
                  <c:v>0.30867226978605772</c:v>
                </c:pt>
                <c:pt idx="320">
                  <c:v>0.30936177014211719</c:v>
                </c:pt>
                <c:pt idx="321">
                  <c:v>0.31009493083246248</c:v>
                </c:pt>
                <c:pt idx="322">
                  <c:v>0.31084626687068523</c:v>
                </c:pt>
                <c:pt idx="323">
                  <c:v>0.3115882355907218</c:v>
                </c:pt>
                <c:pt idx="324">
                  <c:v>0.31232351335810504</c:v>
                </c:pt>
                <c:pt idx="325">
                  <c:v>0.31307691079107758</c:v>
                </c:pt>
                <c:pt idx="326">
                  <c:v>0.31386524955097511</c:v>
                </c:pt>
                <c:pt idx="327">
                  <c:v>0.31467291470560349</c:v>
                </c:pt>
                <c:pt idx="328">
                  <c:v>0.3154859736477631</c:v>
                </c:pt>
                <c:pt idx="329">
                  <c:v>0.31630420364863787</c:v>
                </c:pt>
                <c:pt idx="330">
                  <c:v>0.31716195733375435</c:v>
                </c:pt>
                <c:pt idx="331">
                  <c:v>0.31793871600236839</c:v>
                </c:pt>
                <c:pt idx="332">
                  <c:v>0.31865449489223541</c:v>
                </c:pt>
                <c:pt idx="333">
                  <c:v>0.31945873777409362</c:v>
                </c:pt>
                <c:pt idx="334">
                  <c:v>0.32027153259013302</c:v>
                </c:pt>
                <c:pt idx="335">
                  <c:v>0.32107066795023687</c:v>
                </c:pt>
                <c:pt idx="336">
                  <c:v>0.32184303774532935</c:v>
                </c:pt>
                <c:pt idx="337">
                  <c:v>0.32260319288680567</c:v>
                </c:pt>
                <c:pt idx="338">
                  <c:v>0.32336113915905484</c:v>
                </c:pt>
                <c:pt idx="339">
                  <c:v>0.32409435516378488</c:v>
                </c:pt>
                <c:pt idx="340">
                  <c:v>0.32480669718073069</c:v>
                </c:pt>
                <c:pt idx="341">
                  <c:v>0.32556276034448367</c:v>
                </c:pt>
                <c:pt idx="342">
                  <c:v>0.32635443993550695</c:v>
                </c:pt>
                <c:pt idx="343">
                  <c:v>0.32707848679568313</c:v>
                </c:pt>
                <c:pt idx="344">
                  <c:v>0.32777136178316502</c:v>
                </c:pt>
                <c:pt idx="345">
                  <c:v>0.32849413483515266</c:v>
                </c:pt>
                <c:pt idx="346">
                  <c:v>0.32925640116388594</c:v>
                </c:pt>
                <c:pt idx="347">
                  <c:v>0.32992078704215883</c:v>
                </c:pt>
                <c:pt idx="348">
                  <c:v>0.33059525874592116</c:v>
                </c:pt>
                <c:pt idx="349">
                  <c:v>0.33133770872736285</c:v>
                </c:pt>
                <c:pt idx="350">
                  <c:v>0.33204535869913454</c:v>
                </c:pt>
                <c:pt idx="351">
                  <c:v>0.33272323257026742</c:v>
                </c:pt>
                <c:pt idx="352">
                  <c:v>0.33341227406131574</c:v>
                </c:pt>
                <c:pt idx="353">
                  <c:v>0.33414197670614137</c:v>
                </c:pt>
                <c:pt idx="354">
                  <c:v>0.33483359975154042</c:v>
                </c:pt>
                <c:pt idx="355">
                  <c:v>0.33549274675113394</c:v>
                </c:pt>
                <c:pt idx="356">
                  <c:v>0.33615785237455498</c:v>
                </c:pt>
                <c:pt idx="357">
                  <c:v>0.33686616420788895</c:v>
                </c:pt>
                <c:pt idx="358">
                  <c:v>0.33755970699986859</c:v>
                </c:pt>
                <c:pt idx="359">
                  <c:v>0.33824327364462348</c:v>
                </c:pt>
                <c:pt idx="360">
                  <c:v>0.33889615035882886</c:v>
                </c:pt>
                <c:pt idx="361">
                  <c:v>0.33957360106897089</c:v>
                </c:pt>
                <c:pt idx="362">
                  <c:v>0.3402699167656158</c:v>
                </c:pt>
                <c:pt idx="363">
                  <c:v>0.34086035276652282</c:v>
                </c:pt>
                <c:pt idx="364">
                  <c:v>0.34150581538383262</c:v>
                </c:pt>
                <c:pt idx="365">
                  <c:v>0.34219830631241061</c:v>
                </c:pt>
                <c:pt idx="366">
                  <c:v>0.34282836790006793</c:v>
                </c:pt>
                <c:pt idx="367">
                  <c:v>0.34343359198679724</c:v>
                </c:pt>
                <c:pt idx="368">
                  <c:v>0.34408029868612067</c:v>
                </c:pt>
                <c:pt idx="369">
                  <c:v>0.34472587891245837</c:v>
                </c:pt>
                <c:pt idx="370">
                  <c:v>0.34534062195005505</c:v>
                </c:pt>
                <c:pt idx="371">
                  <c:v>0.34594889478466878</c:v>
                </c:pt>
                <c:pt idx="372">
                  <c:v>0.34653605534160098</c:v>
                </c:pt>
                <c:pt idx="373">
                  <c:v>0.34710800100163808</c:v>
                </c:pt>
                <c:pt idx="374">
                  <c:v>0.3477132843167951</c:v>
                </c:pt>
                <c:pt idx="375">
                  <c:v>0.34834158675843735</c:v>
                </c:pt>
                <c:pt idx="376">
                  <c:v>0.34892155850402978</c:v>
                </c:pt>
                <c:pt idx="377">
                  <c:v>0.34947285309140302</c:v>
                </c:pt>
                <c:pt idx="378">
                  <c:v>0.35003210766820941</c:v>
                </c:pt>
                <c:pt idx="379">
                  <c:v>0.35061345816680295</c:v>
                </c:pt>
                <c:pt idx="380">
                  <c:v>0.35115161385554777</c:v>
                </c:pt>
                <c:pt idx="381">
                  <c:v>0.35167329617827514</c:v>
                </c:pt>
                <c:pt idx="382">
                  <c:v>0.35223501130313223</c:v>
                </c:pt>
                <c:pt idx="383">
                  <c:v>0.3527932921683295</c:v>
                </c:pt>
                <c:pt idx="384">
                  <c:v>0.35331038258284675</c:v>
                </c:pt>
                <c:pt idx="385">
                  <c:v>0.35380212441072717</c:v>
                </c:pt>
                <c:pt idx="386">
                  <c:v>0.35430496945030582</c:v>
                </c:pt>
                <c:pt idx="387">
                  <c:v>0.35483928029703932</c:v>
                </c:pt>
                <c:pt idx="388">
                  <c:v>0.35535154980966582</c:v>
                </c:pt>
                <c:pt idx="389">
                  <c:v>0.35580869228443329</c:v>
                </c:pt>
                <c:pt idx="390">
                  <c:v>0.35628911227971072</c:v>
                </c:pt>
                <c:pt idx="391">
                  <c:v>0.35676632486906806</c:v>
                </c:pt>
                <c:pt idx="392">
                  <c:v>0.35723887665574194</c:v>
                </c:pt>
                <c:pt idx="393">
                  <c:v>0.35770791149416464</c:v>
                </c:pt>
                <c:pt idx="394">
                  <c:v>0.35818709217758266</c:v>
                </c:pt>
                <c:pt idx="395">
                  <c:v>0.35867670033158444</c:v>
                </c:pt>
                <c:pt idx="396">
                  <c:v>0.35913035151833261</c:v>
                </c:pt>
                <c:pt idx="397">
                  <c:v>0.35955507312385349</c:v>
                </c:pt>
                <c:pt idx="398">
                  <c:v>0.35995818355900061</c:v>
                </c:pt>
                <c:pt idx="399">
                  <c:v>0.36040404163606138</c:v>
                </c:pt>
                <c:pt idx="400">
                  <c:v>0.36082489418780606</c:v>
                </c:pt>
                <c:pt idx="401">
                  <c:v>0.36122942614522913</c:v>
                </c:pt>
                <c:pt idx="402">
                  <c:v>0.36164012327740541</c:v>
                </c:pt>
                <c:pt idx="403">
                  <c:v>0.36203897384663758</c:v>
                </c:pt>
                <c:pt idx="404">
                  <c:v>0.36246766552267656</c:v>
                </c:pt>
                <c:pt idx="405">
                  <c:v>0.36289155430916448</c:v>
                </c:pt>
                <c:pt idx="406">
                  <c:v>0.36327938458704917</c:v>
                </c:pt>
                <c:pt idx="407">
                  <c:v>0.36367673486337559</c:v>
                </c:pt>
                <c:pt idx="408">
                  <c:v>0.3640514826923118</c:v>
                </c:pt>
                <c:pt idx="409">
                  <c:v>0.36440523551698895</c:v>
                </c:pt>
                <c:pt idx="410">
                  <c:v>0.36476677948510572</c:v>
                </c:pt>
                <c:pt idx="411">
                  <c:v>0.36512354063282615</c:v>
                </c:pt>
                <c:pt idx="412">
                  <c:v>0.36547556662222219</c:v>
                </c:pt>
                <c:pt idx="413">
                  <c:v>0.3658115896068494</c:v>
                </c:pt>
                <c:pt idx="414">
                  <c:v>0.36615393721029493</c:v>
                </c:pt>
                <c:pt idx="415">
                  <c:v>0.36649132806955859</c:v>
                </c:pt>
                <c:pt idx="416">
                  <c:v>0.36680354074170579</c:v>
                </c:pt>
                <c:pt idx="417">
                  <c:v>0.36714519045864713</c:v>
                </c:pt>
                <c:pt idx="418">
                  <c:v>0.36749581916802415</c:v>
                </c:pt>
                <c:pt idx="419">
                  <c:v>0.36780017677928889</c:v>
                </c:pt>
                <c:pt idx="420">
                  <c:v>0.36809872084797179</c:v>
                </c:pt>
                <c:pt idx="421">
                  <c:v>0.36839405099239902</c:v>
                </c:pt>
                <c:pt idx="422">
                  <c:v>0.36864946194802806</c:v>
                </c:pt>
                <c:pt idx="423">
                  <c:v>0.36896151871636818</c:v>
                </c:pt>
                <c:pt idx="424">
                  <c:v>0.3693024181495817</c:v>
                </c:pt>
                <c:pt idx="425">
                  <c:v>0.3696140654630386</c:v>
                </c:pt>
                <c:pt idx="426">
                  <c:v>0.36983485471619404</c:v>
                </c:pt>
                <c:pt idx="427">
                  <c:v>0.37006317434127339</c:v>
                </c:pt>
                <c:pt idx="428">
                  <c:v>0.37032464318552588</c:v>
                </c:pt>
                <c:pt idx="429">
                  <c:v>0.3705899156666706</c:v>
                </c:pt>
                <c:pt idx="430">
                  <c:v>0.37082873128910249</c:v>
                </c:pt>
                <c:pt idx="431">
                  <c:v>0.37104021297102335</c:v>
                </c:pt>
                <c:pt idx="432">
                  <c:v>0.3712765068567066</c:v>
                </c:pt>
                <c:pt idx="433">
                  <c:v>0.37150420871162804</c:v>
                </c:pt>
                <c:pt idx="434">
                  <c:v>0.37170790191611142</c:v>
                </c:pt>
                <c:pt idx="435">
                  <c:v>0.37190560840251519</c:v>
                </c:pt>
                <c:pt idx="436">
                  <c:v>0.37211407563795085</c:v>
                </c:pt>
                <c:pt idx="437">
                  <c:v>0.37236285625194876</c:v>
                </c:pt>
                <c:pt idx="438">
                  <c:v>0.37261214298272932</c:v>
                </c:pt>
                <c:pt idx="439">
                  <c:v>0.37283127059065663</c:v>
                </c:pt>
                <c:pt idx="440">
                  <c:v>0.37301823494781533</c:v>
                </c:pt>
                <c:pt idx="441">
                  <c:v>0.37319932760798413</c:v>
                </c:pt>
                <c:pt idx="442">
                  <c:v>0.37336646655696121</c:v>
                </c:pt>
                <c:pt idx="443">
                  <c:v>0.37357774854014902</c:v>
                </c:pt>
                <c:pt idx="444">
                  <c:v>0.37376978546745115</c:v>
                </c:pt>
                <c:pt idx="445">
                  <c:v>0.3739268684757005</c:v>
                </c:pt>
                <c:pt idx="446">
                  <c:v>0.37406658500610784</c:v>
                </c:pt>
                <c:pt idx="447">
                  <c:v>0.37420904197277566</c:v>
                </c:pt>
                <c:pt idx="448">
                  <c:v>0.37435611604688895</c:v>
                </c:pt>
                <c:pt idx="449">
                  <c:v>0.3744475181848384</c:v>
                </c:pt>
                <c:pt idx="450">
                  <c:v>0.3745811392333544</c:v>
                </c:pt>
                <c:pt idx="451">
                  <c:v>0.37474274736356133</c:v>
                </c:pt>
                <c:pt idx="452">
                  <c:v>0.37491411356456172</c:v>
                </c:pt>
                <c:pt idx="453">
                  <c:v>0.37505468083934029</c:v>
                </c:pt>
                <c:pt idx="454">
                  <c:v>0.37517575622561677</c:v>
                </c:pt>
                <c:pt idx="455">
                  <c:v>0.37528700636474638</c:v>
                </c:pt>
                <c:pt idx="456">
                  <c:v>0.37540667258435917</c:v>
                </c:pt>
                <c:pt idx="457">
                  <c:v>0.37555277196516751</c:v>
                </c:pt>
                <c:pt idx="458">
                  <c:v>0.37566729358342288</c:v>
                </c:pt>
                <c:pt idx="459">
                  <c:v>0.37576958821785067</c:v>
                </c:pt>
                <c:pt idx="460">
                  <c:v>0.37591187938798143</c:v>
                </c:pt>
                <c:pt idx="461">
                  <c:v>0.37598610556652784</c:v>
                </c:pt>
                <c:pt idx="462">
                  <c:v>0.37607587955756133</c:v>
                </c:pt>
                <c:pt idx="463">
                  <c:v>0.37619397539954774</c:v>
                </c:pt>
                <c:pt idx="464">
                  <c:v>0.37630295263625602</c:v>
                </c:pt>
                <c:pt idx="465">
                  <c:v>0.37639838089337135</c:v>
                </c:pt>
                <c:pt idx="466">
                  <c:v>0.37646767364052175</c:v>
                </c:pt>
                <c:pt idx="467">
                  <c:v>0.37655254965269941</c:v>
                </c:pt>
                <c:pt idx="468">
                  <c:v>0.37663986783679032</c:v>
                </c:pt>
                <c:pt idx="469">
                  <c:v>0.37671682071254309</c:v>
                </c:pt>
                <c:pt idx="470">
                  <c:v>0.3767435254458093</c:v>
                </c:pt>
                <c:pt idx="471">
                  <c:v>0.37681761940378539</c:v>
                </c:pt>
                <c:pt idx="472">
                  <c:v>0.37694069393573004</c:v>
                </c:pt>
                <c:pt idx="473">
                  <c:v>0.37704228884152408</c:v>
                </c:pt>
                <c:pt idx="474">
                  <c:v>0.37708868198373463</c:v>
                </c:pt>
                <c:pt idx="475">
                  <c:v>0.37714992316777302</c:v>
                </c:pt>
                <c:pt idx="476">
                  <c:v>0.37719733213797113</c:v>
                </c:pt>
                <c:pt idx="477">
                  <c:v>0.37722691525386126</c:v>
                </c:pt>
                <c:pt idx="478">
                  <c:v>0.37730479310772846</c:v>
                </c:pt>
                <c:pt idx="479">
                  <c:v>0.37740405042488295</c:v>
                </c:pt>
                <c:pt idx="480">
                  <c:v>0.37749851270839585</c:v>
                </c:pt>
                <c:pt idx="481">
                  <c:v>0.37755856908496233</c:v>
                </c:pt>
                <c:pt idx="482">
                  <c:v>0.37755943016882149</c:v>
                </c:pt>
                <c:pt idx="483">
                  <c:v>0.3775661146755927</c:v>
                </c:pt>
                <c:pt idx="484">
                  <c:v>0.37763786039390818</c:v>
                </c:pt>
                <c:pt idx="485">
                  <c:v>0.37772214163942125</c:v>
                </c:pt>
                <c:pt idx="486">
                  <c:v>0.37778526808469476</c:v>
                </c:pt>
                <c:pt idx="487">
                  <c:v>0.3778191221099485</c:v>
                </c:pt>
                <c:pt idx="488">
                  <c:v>0.3778436812370411</c:v>
                </c:pt>
                <c:pt idx="489">
                  <c:v>0.37790295959520931</c:v>
                </c:pt>
                <c:pt idx="490">
                  <c:v>0.3780036958501149</c:v>
                </c:pt>
                <c:pt idx="491">
                  <c:v>0.37801660521803981</c:v>
                </c:pt>
                <c:pt idx="492">
                  <c:v>0.37801186026789796</c:v>
                </c:pt>
                <c:pt idx="493">
                  <c:v>0.37803992862159008</c:v>
                </c:pt>
                <c:pt idx="494">
                  <c:v>0.37809502290765723</c:v>
                </c:pt>
                <c:pt idx="495">
                  <c:v>0.37812762275090295</c:v>
                </c:pt>
                <c:pt idx="496">
                  <c:v>0.37817302862758301</c:v>
                </c:pt>
                <c:pt idx="497">
                  <c:v>0.3782555602786804</c:v>
                </c:pt>
                <c:pt idx="498">
                  <c:v>0.37832569094555762</c:v>
                </c:pt>
                <c:pt idx="499">
                  <c:v>0.37838309637509343</c:v>
                </c:pt>
                <c:pt idx="500">
                  <c:v>0.37838371786739655</c:v>
                </c:pt>
                <c:pt idx="501">
                  <c:v>0.37842626553983111</c:v>
                </c:pt>
                <c:pt idx="502">
                  <c:v>0.37847831969620538</c:v>
                </c:pt>
                <c:pt idx="503">
                  <c:v>0.3785136229454949</c:v>
                </c:pt>
                <c:pt idx="504">
                  <c:v>0.37857238100391238</c:v>
                </c:pt>
                <c:pt idx="505">
                  <c:v>0.37861225826408013</c:v>
                </c:pt>
                <c:pt idx="506">
                  <c:v>0.37866886218699203</c:v>
                </c:pt>
                <c:pt idx="507">
                  <c:v>0.378718425875679</c:v>
                </c:pt>
                <c:pt idx="508">
                  <c:v>0.37877764254242191</c:v>
                </c:pt>
                <c:pt idx="509">
                  <c:v>0.37885295558999649</c:v>
                </c:pt>
                <c:pt idx="510">
                  <c:v>0.3788861554910225</c:v>
                </c:pt>
                <c:pt idx="511">
                  <c:v>0.37886893391778687</c:v>
                </c:pt>
                <c:pt idx="512">
                  <c:v>0.37891094456804258</c:v>
                </c:pt>
                <c:pt idx="513">
                  <c:v>0.37902966141691791</c:v>
                </c:pt>
                <c:pt idx="514">
                  <c:v>0.3791342296346592</c:v>
                </c:pt>
                <c:pt idx="515">
                  <c:v>0.37912976470847842</c:v>
                </c:pt>
                <c:pt idx="516">
                  <c:v>0.37918342835289615</c:v>
                </c:pt>
                <c:pt idx="517">
                  <c:v>0.37926350675838938</c:v>
                </c:pt>
                <c:pt idx="518">
                  <c:v>0.37927337884289503</c:v>
                </c:pt>
                <c:pt idx="519">
                  <c:v>0.37933573525884218</c:v>
                </c:pt>
                <c:pt idx="520">
                  <c:v>0.37939528006944717</c:v>
                </c:pt>
                <c:pt idx="521">
                  <c:v>0.37945608514939311</c:v>
                </c:pt>
                <c:pt idx="522">
                  <c:v>0.37954621466180322</c:v>
                </c:pt>
                <c:pt idx="523">
                  <c:v>0.37957588472439469</c:v>
                </c:pt>
                <c:pt idx="524">
                  <c:v>0.37968465385979816</c:v>
                </c:pt>
                <c:pt idx="525">
                  <c:v>0.37979297404710727</c:v>
                </c:pt>
                <c:pt idx="526">
                  <c:v>0.379855561070152</c:v>
                </c:pt>
                <c:pt idx="527">
                  <c:v>0.37993288739016617</c:v>
                </c:pt>
                <c:pt idx="528">
                  <c:v>0.37997431247897745</c:v>
                </c:pt>
                <c:pt idx="529">
                  <c:v>0.37998374853152977</c:v>
                </c:pt>
                <c:pt idx="530">
                  <c:v>0.38008772131728302</c:v>
                </c:pt>
                <c:pt idx="531">
                  <c:v>0.38019018846211755</c:v>
                </c:pt>
                <c:pt idx="532">
                  <c:v>0.38020564790903966</c:v>
                </c:pt>
                <c:pt idx="533">
                  <c:v>0.38029333880728594</c:v>
                </c:pt>
                <c:pt idx="534">
                  <c:v>0.38041378153557259</c:v>
                </c:pt>
                <c:pt idx="535">
                  <c:v>0.38046764581339837</c:v>
                </c:pt>
                <c:pt idx="536">
                  <c:v>0.38055335457457468</c:v>
                </c:pt>
                <c:pt idx="537">
                  <c:v>0.38064199007774557</c:v>
                </c:pt>
                <c:pt idx="538">
                  <c:v>0.3807147584571548</c:v>
                </c:pt>
                <c:pt idx="539">
                  <c:v>0.3808127108349042</c:v>
                </c:pt>
                <c:pt idx="540">
                  <c:v>0.380926798685155</c:v>
                </c:pt>
                <c:pt idx="541">
                  <c:v>0.38103116352245853</c:v>
                </c:pt>
                <c:pt idx="542">
                  <c:v>0.38110583115824298</c:v>
                </c:pt>
                <c:pt idx="543">
                  <c:v>0.38122642680961932</c:v>
                </c:pt>
                <c:pt idx="544">
                  <c:v>0.38133787137626735</c:v>
                </c:pt>
                <c:pt idx="545">
                  <c:v>0.38143039367529252</c:v>
                </c:pt>
                <c:pt idx="546">
                  <c:v>0.38157950195621798</c:v>
                </c:pt>
                <c:pt idx="547">
                  <c:v>0.38169379395196062</c:v>
                </c:pt>
                <c:pt idx="548">
                  <c:v>0.38179636901252473</c:v>
                </c:pt>
                <c:pt idx="549">
                  <c:v>0.38190525858711949</c:v>
                </c:pt>
                <c:pt idx="550">
                  <c:v>0.38201627716608871</c:v>
                </c:pt>
                <c:pt idx="551">
                  <c:v>0.3820907943626049</c:v>
                </c:pt>
                <c:pt idx="552">
                  <c:v>0.38223047343697086</c:v>
                </c:pt>
                <c:pt idx="553">
                  <c:v>0.38240006393888665</c:v>
                </c:pt>
                <c:pt idx="554">
                  <c:v>0.3825034095172764</c:v>
                </c:pt>
                <c:pt idx="555">
                  <c:v>0.38261445619379469</c:v>
                </c:pt>
                <c:pt idx="556">
                  <c:v>0.3827636082037833</c:v>
                </c:pt>
                <c:pt idx="557">
                  <c:v>0.38284333115698971</c:v>
                </c:pt>
                <c:pt idx="558">
                  <c:v>0.38292418603240247</c:v>
                </c:pt>
                <c:pt idx="559">
                  <c:v>0.38307473411812976</c:v>
                </c:pt>
                <c:pt idx="560">
                  <c:v>0.38321613039266778</c:v>
                </c:pt>
                <c:pt idx="561">
                  <c:v>0.38337930640455209</c:v>
                </c:pt>
                <c:pt idx="562">
                  <c:v>0.38358934092054248</c:v>
                </c:pt>
                <c:pt idx="563">
                  <c:v>0.3836958178370255</c:v>
                </c:pt>
                <c:pt idx="564">
                  <c:v>0.38375170779140494</c:v>
                </c:pt>
                <c:pt idx="565">
                  <c:v>0.38386998755764928</c:v>
                </c:pt>
                <c:pt idx="566">
                  <c:v>0.38403986295393161</c:v>
                </c:pt>
                <c:pt idx="567">
                  <c:v>0.38417964364572937</c:v>
                </c:pt>
                <c:pt idx="568">
                  <c:v>0.38435906588975993</c:v>
                </c:pt>
                <c:pt idx="569">
                  <c:v>0.38455342012017085</c:v>
                </c:pt>
                <c:pt idx="570">
                  <c:v>0.3847218478157603</c:v>
                </c:pt>
                <c:pt idx="571">
                  <c:v>0.3848247188459723</c:v>
                </c:pt>
                <c:pt idx="572">
                  <c:v>0.38498334234520865</c:v>
                </c:pt>
                <c:pt idx="573">
                  <c:v>0.38520719974542911</c:v>
                </c:pt>
                <c:pt idx="574">
                  <c:v>0.38527067411737165</c:v>
                </c:pt>
                <c:pt idx="575">
                  <c:v>0.38544126871571471</c:v>
                </c:pt>
                <c:pt idx="576">
                  <c:v>0.38559799898440356</c:v>
                </c:pt>
                <c:pt idx="577">
                  <c:v>0.38571711546831405</c:v>
                </c:pt>
                <c:pt idx="578">
                  <c:v>0.38580714787166809</c:v>
                </c:pt>
                <c:pt idx="579">
                  <c:v>0.38598497581951124</c:v>
                </c:pt>
                <c:pt idx="580">
                  <c:v>0.38623947978313344</c:v>
                </c:pt>
                <c:pt idx="581">
                  <c:v>0.38635266677383712</c:v>
                </c:pt>
                <c:pt idx="582">
                  <c:v>0.38650116103882981</c:v>
                </c:pt>
                <c:pt idx="583">
                  <c:v>0.38668429791639092</c:v>
                </c:pt>
                <c:pt idx="584">
                  <c:v>0.38686118280754361</c:v>
                </c:pt>
                <c:pt idx="585">
                  <c:v>0.38705357298026088</c:v>
                </c:pt>
                <c:pt idx="586">
                  <c:v>0.38717017807367404</c:v>
                </c:pt>
                <c:pt idx="587">
                  <c:v>0.38727022328987243</c:v>
                </c:pt>
                <c:pt idx="588">
                  <c:v>0.38743050366475601</c:v>
                </c:pt>
                <c:pt idx="589">
                  <c:v>0.38761290704009488</c:v>
                </c:pt>
                <c:pt idx="590">
                  <c:v>0.38774821370355034</c:v>
                </c:pt>
                <c:pt idx="591">
                  <c:v>0.38787226571732525</c:v>
                </c:pt>
                <c:pt idx="592">
                  <c:v>0.38805931550000317</c:v>
                </c:pt>
                <c:pt idx="593">
                  <c:v>0.38823491874610649</c:v>
                </c:pt>
                <c:pt idx="594">
                  <c:v>0.38842472325007127</c:v>
                </c:pt>
                <c:pt idx="595">
                  <c:v>0.38853373007441122</c:v>
                </c:pt>
                <c:pt idx="596">
                  <c:v>0.38870189917720149</c:v>
                </c:pt>
                <c:pt idx="597">
                  <c:v>0.38884301128216242</c:v>
                </c:pt>
                <c:pt idx="598">
                  <c:v>0.389015474311738</c:v>
                </c:pt>
                <c:pt idx="599">
                  <c:v>0.38912003383350796</c:v>
                </c:pt>
                <c:pt idx="600">
                  <c:v>0.38915058442638689</c:v>
                </c:pt>
                <c:pt idx="601">
                  <c:v>0.38931447145863141</c:v>
                </c:pt>
                <c:pt idx="602">
                  <c:v>0.38954881329430319</c:v>
                </c:pt>
                <c:pt idx="603">
                  <c:v>0.38970346986255944</c:v>
                </c:pt>
                <c:pt idx="604">
                  <c:v>0.38979632499908684</c:v>
                </c:pt>
                <c:pt idx="605">
                  <c:v>0.38990910170905585</c:v>
                </c:pt>
                <c:pt idx="606">
                  <c:v>0.39011656352551843</c:v>
                </c:pt>
                <c:pt idx="607">
                  <c:v>0.39031014366023192</c:v>
                </c:pt>
                <c:pt idx="608">
                  <c:v>0.39042529323511971</c:v>
                </c:pt>
                <c:pt idx="609">
                  <c:v>0.39047739918148644</c:v>
                </c:pt>
                <c:pt idx="610">
                  <c:v>0.39065893566276028</c:v>
                </c:pt>
                <c:pt idx="611">
                  <c:v>0.39081705319035503</c:v>
                </c:pt>
                <c:pt idx="612">
                  <c:v>0.39092841037664927</c:v>
                </c:pt>
                <c:pt idx="613">
                  <c:v>0.39107660715858145</c:v>
                </c:pt>
                <c:pt idx="614">
                  <c:v>0.39129862800861753</c:v>
                </c:pt>
                <c:pt idx="615">
                  <c:v>0.39142653607211003</c:v>
                </c:pt>
                <c:pt idx="616">
                  <c:v>0.39147335923822357</c:v>
                </c:pt>
                <c:pt idx="617">
                  <c:v>0.39169538267583093</c:v>
                </c:pt>
                <c:pt idx="618">
                  <c:v>0.39199686832867126</c:v>
                </c:pt>
                <c:pt idx="619">
                  <c:v>0.39216720367949764</c:v>
                </c:pt>
                <c:pt idx="620">
                  <c:v>0.39231128532248172</c:v>
                </c:pt>
                <c:pt idx="621">
                  <c:v>0.39263180457123942</c:v>
                </c:pt>
                <c:pt idx="622">
                  <c:v>0.39289862765798311</c:v>
                </c:pt>
                <c:pt idx="623">
                  <c:v>0.3930594136974403</c:v>
                </c:pt>
                <c:pt idx="624">
                  <c:v>0.39318566794723536</c:v>
                </c:pt>
                <c:pt idx="625">
                  <c:v>0.3933627906441326</c:v>
                </c:pt>
                <c:pt idx="626">
                  <c:v>0.39362577040660418</c:v>
                </c:pt>
                <c:pt idx="627">
                  <c:v>0.39392951969902473</c:v>
                </c:pt>
                <c:pt idx="628">
                  <c:v>0.39403102787776073</c:v>
                </c:pt>
                <c:pt idx="629">
                  <c:v>0.3943163413731397</c:v>
                </c:pt>
                <c:pt idx="630">
                  <c:v>0.39462820416019645</c:v>
                </c:pt>
                <c:pt idx="631">
                  <c:v>0.39482401675282358</c:v>
                </c:pt>
                <c:pt idx="632">
                  <c:v>0.39497537984508302</c:v>
                </c:pt>
                <c:pt idx="633">
                  <c:v>0.39519769899058838</c:v>
                </c:pt>
                <c:pt idx="634">
                  <c:v>0.39542704586613636</c:v>
                </c:pt>
                <c:pt idx="635">
                  <c:v>0.39559560818768774</c:v>
                </c:pt>
                <c:pt idx="636">
                  <c:v>0.39562978549448941</c:v>
                </c:pt>
                <c:pt idx="637">
                  <c:v>0.3957688981450887</c:v>
                </c:pt>
                <c:pt idx="638">
                  <c:v>0.39599806351834216</c:v>
                </c:pt>
                <c:pt idx="639">
                  <c:v>0.39616419876496972</c:v>
                </c:pt>
                <c:pt idx="640">
                  <c:v>0.39637621316830263</c:v>
                </c:pt>
                <c:pt idx="641">
                  <c:v>0.39657896144434246</c:v>
                </c:pt>
                <c:pt idx="642">
                  <c:v>0.39680982448909341</c:v>
                </c:pt>
                <c:pt idx="643">
                  <c:v>0.39704745216112897</c:v>
                </c:pt>
                <c:pt idx="644">
                  <c:v>0.39713056087246673</c:v>
                </c:pt>
                <c:pt idx="645">
                  <c:v>0.39723385336582756</c:v>
                </c:pt>
                <c:pt idx="646">
                  <c:v>0.39744951346537344</c:v>
                </c:pt>
                <c:pt idx="647">
                  <c:v>0.39753006442055505</c:v>
                </c:pt>
                <c:pt idx="648">
                  <c:v>0.39773174974764386</c:v>
                </c:pt>
                <c:pt idx="649">
                  <c:v>0.3979875961282206</c:v>
                </c:pt>
                <c:pt idx="650">
                  <c:v>0.39804726342361635</c:v>
                </c:pt>
                <c:pt idx="651">
                  <c:v>0.39807851841074077</c:v>
                </c:pt>
                <c:pt idx="652">
                  <c:v>0.39820683388094968</c:v>
                </c:pt>
                <c:pt idx="653">
                  <c:v>0.39832632531403939</c:v>
                </c:pt>
                <c:pt idx="654">
                  <c:v>0.39835732169365484</c:v>
                </c:pt>
                <c:pt idx="655">
                  <c:v>0.3985123434425184</c:v>
                </c:pt>
                <c:pt idx="656">
                  <c:v>0.39875690309968254</c:v>
                </c:pt>
                <c:pt idx="657">
                  <c:v>0.39893508670623684</c:v>
                </c:pt>
                <c:pt idx="658">
                  <c:v>0.39911193580200971</c:v>
                </c:pt>
                <c:pt idx="659">
                  <c:v>0.3992878105192052</c:v>
                </c:pt>
                <c:pt idx="660">
                  <c:v>0.39945671840262803</c:v>
                </c:pt>
                <c:pt idx="661">
                  <c:v>0.3996081819870218</c:v>
                </c:pt>
                <c:pt idx="662">
                  <c:v>0.39970766741549557</c:v>
                </c:pt>
                <c:pt idx="663">
                  <c:v>0.39991615017313792</c:v>
                </c:pt>
                <c:pt idx="664">
                  <c:v>0.40011013311693006</c:v>
                </c:pt>
                <c:pt idx="665">
                  <c:v>0.40028501604040456</c:v>
                </c:pt>
                <c:pt idx="666">
                  <c:v>0.40044111345401795</c:v>
                </c:pt>
                <c:pt idx="667">
                  <c:v>0.40059017971005212</c:v>
                </c:pt>
                <c:pt idx="668">
                  <c:v>0.40075962188926889</c:v>
                </c:pt>
                <c:pt idx="669">
                  <c:v>0.4008466694100174</c:v>
                </c:pt>
                <c:pt idx="670">
                  <c:v>0.40103785267296321</c:v>
                </c:pt>
                <c:pt idx="671">
                  <c:v>0.40120409748945174</c:v>
                </c:pt>
                <c:pt idx="672">
                  <c:v>0.40140947354553402</c:v>
                </c:pt>
                <c:pt idx="673">
                  <c:v>0.40157085930517439</c:v>
                </c:pt>
                <c:pt idx="674">
                  <c:v>0.40165140538824584</c:v>
                </c:pt>
                <c:pt idx="675">
                  <c:v>0.40181973744071248</c:v>
                </c:pt>
                <c:pt idx="676">
                  <c:v>0.40205837774567699</c:v>
                </c:pt>
                <c:pt idx="677">
                  <c:v>0.40226401927198863</c:v>
                </c:pt>
                <c:pt idx="678">
                  <c:v>0.40248247416912647</c:v>
                </c:pt>
                <c:pt idx="679">
                  <c:v>0.40266085900936144</c:v>
                </c:pt>
                <c:pt idx="680">
                  <c:v>0.40281213685699707</c:v>
                </c:pt>
                <c:pt idx="681">
                  <c:v>0.40288823062253315</c:v>
                </c:pt>
                <c:pt idx="682">
                  <c:v>0.40298890622423889</c:v>
                </c:pt>
                <c:pt idx="683">
                  <c:v>0.4031550515936711</c:v>
                </c:pt>
                <c:pt idx="684">
                  <c:v>0.40335660567011011</c:v>
                </c:pt>
                <c:pt idx="685">
                  <c:v>0.4035411385346383</c:v>
                </c:pt>
                <c:pt idx="686">
                  <c:v>0.403741011414885</c:v>
                </c:pt>
                <c:pt idx="687">
                  <c:v>0.40391546307178833</c:v>
                </c:pt>
                <c:pt idx="688">
                  <c:v>0.40401008576464248</c:v>
                </c:pt>
                <c:pt idx="689">
                  <c:v>0.4041582791935065</c:v>
                </c:pt>
                <c:pt idx="690">
                  <c:v>0.40435731848653278</c:v>
                </c:pt>
                <c:pt idx="691">
                  <c:v>0.40453338722303595</c:v>
                </c:pt>
                <c:pt idx="692">
                  <c:v>0.40470882668693453</c:v>
                </c:pt>
                <c:pt idx="693">
                  <c:v>0.40488000620712361</c:v>
                </c:pt>
                <c:pt idx="694">
                  <c:v>0.40506145972518803</c:v>
                </c:pt>
                <c:pt idx="695">
                  <c:v>0.40523663065353949</c:v>
                </c:pt>
                <c:pt idx="696">
                  <c:v>0.40536953230506362</c:v>
                </c:pt>
                <c:pt idx="697">
                  <c:v>0.40548308830731222</c:v>
                </c:pt>
                <c:pt idx="698">
                  <c:v>0.40560902624332251</c:v>
                </c:pt>
                <c:pt idx="699">
                  <c:v>0.40567507886489795</c:v>
                </c:pt>
                <c:pt idx="700">
                  <c:v>0.40580890613328457</c:v>
                </c:pt>
                <c:pt idx="701">
                  <c:v>0.40602152127458968</c:v>
                </c:pt>
                <c:pt idx="702">
                  <c:v>0.40621509137812289</c:v>
                </c:pt>
                <c:pt idx="703">
                  <c:v>0.40639443705964357</c:v>
                </c:pt>
                <c:pt idx="704">
                  <c:v>0.40653045620198508</c:v>
                </c:pt>
                <c:pt idx="705">
                  <c:v>0.40666561615899011</c:v>
                </c:pt>
                <c:pt idx="706">
                  <c:v>0.40676873138448749</c:v>
                </c:pt>
                <c:pt idx="707">
                  <c:v>0.40688935207612054</c:v>
                </c:pt>
                <c:pt idx="708">
                  <c:v>0.40702262056642585</c:v>
                </c:pt>
                <c:pt idx="709">
                  <c:v>0.40715613751922447</c:v>
                </c:pt>
                <c:pt idx="710">
                  <c:v>0.40728268584290728</c:v>
                </c:pt>
                <c:pt idx="711">
                  <c:v>0.40742836394594323</c:v>
                </c:pt>
                <c:pt idx="712">
                  <c:v>0.40757371930269909</c:v>
                </c:pt>
                <c:pt idx="713">
                  <c:v>0.40767842990259201</c:v>
                </c:pt>
                <c:pt idx="714">
                  <c:v>0.40776188125002633</c:v>
                </c:pt>
                <c:pt idx="715">
                  <c:v>0.40787723289336331</c:v>
                </c:pt>
                <c:pt idx="716">
                  <c:v>0.40798263473905561</c:v>
                </c:pt>
                <c:pt idx="717">
                  <c:v>0.40807813033040802</c:v>
                </c:pt>
                <c:pt idx="718">
                  <c:v>0.40818070249212274</c:v>
                </c:pt>
                <c:pt idx="719">
                  <c:v>0.40827762503455084</c:v>
                </c:pt>
                <c:pt idx="720">
                  <c:v>0.40839387446505454</c:v>
                </c:pt>
                <c:pt idx="721">
                  <c:v>0.40845741230020205</c:v>
                </c:pt>
                <c:pt idx="722">
                  <c:v>0.4085728747955229</c:v>
                </c:pt>
                <c:pt idx="723">
                  <c:v>0.40879023008145093</c:v>
                </c:pt>
                <c:pt idx="724">
                  <c:v>0.40894235085533087</c:v>
                </c:pt>
                <c:pt idx="725">
                  <c:v>0.40905193854365079</c:v>
                </c:pt>
                <c:pt idx="726">
                  <c:v>0.4092409805441144</c:v>
                </c:pt>
                <c:pt idx="727">
                  <c:v>0.40938495554255128</c:v>
                </c:pt>
                <c:pt idx="728">
                  <c:v>0.40953773749665695</c:v>
                </c:pt>
                <c:pt idx="729">
                  <c:v>0.40969938712777437</c:v>
                </c:pt>
                <c:pt idx="730">
                  <c:v>0.40983599383279395</c:v>
                </c:pt>
                <c:pt idx="731">
                  <c:v>0.40989975545073537</c:v>
                </c:pt>
                <c:pt idx="732">
                  <c:v>0.41002769979473719</c:v>
                </c:pt>
                <c:pt idx="733">
                  <c:v>0.41019380043423831</c:v>
                </c:pt>
                <c:pt idx="734">
                  <c:v>0.41038219069908538</c:v>
                </c:pt>
                <c:pt idx="735">
                  <c:v>0.41053740337359262</c:v>
                </c:pt>
                <c:pt idx="736">
                  <c:v>0.41071755938949844</c:v>
                </c:pt>
                <c:pt idx="737">
                  <c:v>0.41090838542606711</c:v>
                </c:pt>
                <c:pt idx="738">
                  <c:v>0.41105525443593849</c:v>
                </c:pt>
                <c:pt idx="739">
                  <c:v>0.41123830036191261</c:v>
                </c:pt>
                <c:pt idx="740">
                  <c:v>0.41145476231083911</c:v>
                </c:pt>
                <c:pt idx="741">
                  <c:v>0.41161720421105147</c:v>
                </c:pt>
                <c:pt idx="742">
                  <c:v>0.41181101018045957</c:v>
                </c:pt>
                <c:pt idx="743">
                  <c:v>0.41199811522949026</c:v>
                </c:pt>
                <c:pt idx="744">
                  <c:v>0.41224655568344276</c:v>
                </c:pt>
                <c:pt idx="745">
                  <c:v>0.41245049807614148</c:v>
                </c:pt>
                <c:pt idx="746">
                  <c:v>0.4126107814260413</c:v>
                </c:pt>
                <c:pt idx="747">
                  <c:v>0.4127922248985037</c:v>
                </c:pt>
                <c:pt idx="748">
                  <c:v>0.4129561944019442</c:v>
                </c:pt>
                <c:pt idx="749">
                  <c:v>0.41311917952120769</c:v>
                </c:pt>
                <c:pt idx="750">
                  <c:v>0.41336219627043036</c:v>
                </c:pt>
                <c:pt idx="751">
                  <c:v>0.41357581820263961</c:v>
                </c:pt>
                <c:pt idx="752">
                  <c:v>0.41375307377568049</c:v>
                </c:pt>
                <c:pt idx="753">
                  <c:v>0.41399106731372437</c:v>
                </c:pt>
                <c:pt idx="754">
                  <c:v>0.41414855135283274</c:v>
                </c:pt>
                <c:pt idx="755">
                  <c:v>0.41429619111883548</c:v>
                </c:pt>
                <c:pt idx="756">
                  <c:v>0.41448101366244594</c:v>
                </c:pt>
                <c:pt idx="757">
                  <c:v>0.41466623006384928</c:v>
                </c:pt>
                <c:pt idx="758">
                  <c:v>0.41483449671692818</c:v>
                </c:pt>
                <c:pt idx="759">
                  <c:v>0.41501795819405612</c:v>
                </c:pt>
                <c:pt idx="760">
                  <c:v>0.41520996602259258</c:v>
                </c:pt>
                <c:pt idx="761">
                  <c:v>0.41536294899374893</c:v>
                </c:pt>
                <c:pt idx="762">
                  <c:v>0.41553209542195585</c:v>
                </c:pt>
                <c:pt idx="763">
                  <c:v>0.41570293186309409</c:v>
                </c:pt>
                <c:pt idx="764">
                  <c:v>0.41585066339415094</c:v>
                </c:pt>
                <c:pt idx="765">
                  <c:v>0.41600016531180922</c:v>
                </c:pt>
                <c:pt idx="766">
                  <c:v>0.41611333739126549</c:v>
                </c:pt>
                <c:pt idx="767">
                  <c:v>0.4162327981472409</c:v>
                </c:pt>
                <c:pt idx="768">
                  <c:v>0.41637210407422148</c:v>
                </c:pt>
                <c:pt idx="769">
                  <c:v>0.41649234213059011</c:v>
                </c:pt>
                <c:pt idx="770">
                  <c:v>0.41664116692589648</c:v>
                </c:pt>
                <c:pt idx="771">
                  <c:v>0.41677275406234798</c:v>
                </c:pt>
                <c:pt idx="772">
                  <c:v>0.4168798818133454</c:v>
                </c:pt>
                <c:pt idx="773">
                  <c:v>0.41699611242894657</c:v>
                </c:pt>
                <c:pt idx="774">
                  <c:v>0.41712329253519415</c:v>
                </c:pt>
                <c:pt idx="775">
                  <c:v>0.41721710579271853</c:v>
                </c:pt>
                <c:pt idx="776">
                  <c:v>0.41727309649375838</c:v>
                </c:pt>
                <c:pt idx="777">
                  <c:v>0.41738913823154383</c:v>
                </c:pt>
                <c:pt idx="778">
                  <c:v>0.41749926954156846</c:v>
                </c:pt>
                <c:pt idx="779">
                  <c:v>0.41758041422704267</c:v>
                </c:pt>
                <c:pt idx="780">
                  <c:v>0.41769110411617572</c:v>
                </c:pt>
                <c:pt idx="781">
                  <c:v>0.41777349511392092</c:v>
                </c:pt>
                <c:pt idx="782">
                  <c:v>0.41784286106036417</c:v>
                </c:pt>
                <c:pt idx="783">
                  <c:v>0.41789816267800273</c:v>
                </c:pt>
                <c:pt idx="784">
                  <c:v>0.41793926665917791</c:v>
                </c:pt>
                <c:pt idx="785">
                  <c:v>0.41802090431135169</c:v>
                </c:pt>
                <c:pt idx="786">
                  <c:v>0.41807290335022868</c:v>
                </c:pt>
                <c:pt idx="787">
                  <c:v>0.418091717098733</c:v>
                </c:pt>
                <c:pt idx="788">
                  <c:v>0.41813364863472052</c:v>
                </c:pt>
                <c:pt idx="789">
                  <c:v>0.41816282084033096</c:v>
                </c:pt>
                <c:pt idx="790">
                  <c:v>0.41814066596040717</c:v>
                </c:pt>
                <c:pt idx="791">
                  <c:v>0.41814413345625095</c:v>
                </c:pt>
                <c:pt idx="792">
                  <c:v>0.41816955875515444</c:v>
                </c:pt>
                <c:pt idx="793">
                  <c:v>0.41814799148912113</c:v>
                </c:pt>
                <c:pt idx="794">
                  <c:v>0.41814573735739441</c:v>
                </c:pt>
                <c:pt idx="795">
                  <c:v>0.41817117447488455</c:v>
                </c:pt>
                <c:pt idx="796">
                  <c:v>0.41817111895157022</c:v>
                </c:pt>
                <c:pt idx="797">
                  <c:v>0.41819065052177068</c:v>
                </c:pt>
                <c:pt idx="798">
                  <c:v>0.4182250108783907</c:v>
                </c:pt>
                <c:pt idx="799">
                  <c:v>0.41824155667525259</c:v>
                </c:pt>
                <c:pt idx="800">
                  <c:v>0.41823333618665481</c:v>
                </c:pt>
                <c:pt idx="801">
                  <c:v>0.41824560899914376</c:v>
                </c:pt>
                <c:pt idx="802">
                  <c:v>0.41826374013839868</c:v>
                </c:pt>
                <c:pt idx="803">
                  <c:v>0.41830772131488753</c:v>
                </c:pt>
                <c:pt idx="804">
                  <c:v>0.41838822073172471</c:v>
                </c:pt>
                <c:pt idx="805">
                  <c:v>0.41848380399487145</c:v>
                </c:pt>
                <c:pt idx="806">
                  <c:v>0.41854962370331017</c:v>
                </c:pt>
                <c:pt idx="807">
                  <c:v>0.41863220926849332</c:v>
                </c:pt>
                <c:pt idx="808">
                  <c:v>0.41871837051064237</c:v>
                </c:pt>
                <c:pt idx="809">
                  <c:v>0.41879280272630881</c:v>
                </c:pt>
                <c:pt idx="810">
                  <c:v>0.41888666818578207</c:v>
                </c:pt>
                <c:pt idx="811">
                  <c:v>0.41900346465450627</c:v>
                </c:pt>
                <c:pt idx="812">
                  <c:v>0.41911133885464874</c:v>
                </c:pt>
                <c:pt idx="813">
                  <c:v>0.4192270212042884</c:v>
                </c:pt>
                <c:pt idx="814">
                  <c:v>0.41934377046134469</c:v>
                </c:pt>
                <c:pt idx="815">
                  <c:v>0.41946195529912039</c:v>
                </c:pt>
                <c:pt idx="816">
                  <c:v>0.41957673672171286</c:v>
                </c:pt>
                <c:pt idx="817">
                  <c:v>0.41969169589907684</c:v>
                </c:pt>
                <c:pt idx="818">
                  <c:v>0.41981582783063937</c:v>
                </c:pt>
                <c:pt idx="819">
                  <c:v>0.41994239363713598</c:v>
                </c:pt>
                <c:pt idx="820">
                  <c:v>0.42007420074035468</c:v>
                </c:pt>
                <c:pt idx="821">
                  <c:v>0.42020109990393434</c:v>
                </c:pt>
                <c:pt idx="822">
                  <c:v>0.42032346123500158</c:v>
                </c:pt>
                <c:pt idx="823">
                  <c:v>0.42043146598728826</c:v>
                </c:pt>
                <c:pt idx="824">
                  <c:v>0.42054690173360071</c:v>
                </c:pt>
                <c:pt idx="825">
                  <c:v>0.42064755889411748</c:v>
                </c:pt>
                <c:pt idx="826">
                  <c:v>0.42072202493436528</c:v>
                </c:pt>
                <c:pt idx="827">
                  <c:v>0.42082268029242481</c:v>
                </c:pt>
                <c:pt idx="828">
                  <c:v>0.42092175836241763</c:v>
                </c:pt>
                <c:pt idx="829">
                  <c:v>0.42102000104571435</c:v>
                </c:pt>
                <c:pt idx="830">
                  <c:v>0.42112113126703182</c:v>
                </c:pt>
                <c:pt idx="831">
                  <c:v>0.4212129447811308</c:v>
                </c:pt>
                <c:pt idx="832">
                  <c:v>0.42132766079588518</c:v>
                </c:pt>
                <c:pt idx="833">
                  <c:v>0.42144243459977798</c:v>
                </c:pt>
                <c:pt idx="834">
                  <c:v>0.42155807160873299</c:v>
                </c:pt>
                <c:pt idx="835">
                  <c:v>0.42167260749939262</c:v>
                </c:pt>
                <c:pt idx="836">
                  <c:v>0.42177183260405632</c:v>
                </c:pt>
                <c:pt idx="837">
                  <c:v>0.42185594103805873</c:v>
                </c:pt>
                <c:pt idx="838">
                  <c:v>0.42194957989507964</c:v>
                </c:pt>
                <c:pt idx="839">
                  <c:v>0.42204217415734674</c:v>
                </c:pt>
                <c:pt idx="840">
                  <c:v>0.42214145567798123</c:v>
                </c:pt>
                <c:pt idx="841">
                  <c:v>0.42223679465230357</c:v>
                </c:pt>
                <c:pt idx="842">
                  <c:v>0.42231567930292252</c:v>
                </c:pt>
                <c:pt idx="843">
                  <c:v>0.42238945993098548</c:v>
                </c:pt>
                <c:pt idx="844">
                  <c:v>0.42245923859663853</c:v>
                </c:pt>
                <c:pt idx="845">
                  <c:v>0.42253843096691462</c:v>
                </c:pt>
                <c:pt idx="846">
                  <c:v>0.42260602560167398</c:v>
                </c:pt>
                <c:pt idx="847">
                  <c:v>0.42270402219378539</c:v>
                </c:pt>
                <c:pt idx="848">
                  <c:v>0.42278691677963048</c:v>
                </c:pt>
                <c:pt idx="849">
                  <c:v>0.42285313987695455</c:v>
                </c:pt>
                <c:pt idx="850">
                  <c:v>0.42291117169178988</c:v>
                </c:pt>
                <c:pt idx="851">
                  <c:v>0.42297543376949487</c:v>
                </c:pt>
                <c:pt idx="852">
                  <c:v>0.42304622294902644</c:v>
                </c:pt>
                <c:pt idx="853">
                  <c:v>0.42312558673597483</c:v>
                </c:pt>
                <c:pt idx="854">
                  <c:v>0.42320314182255991</c:v>
                </c:pt>
                <c:pt idx="855">
                  <c:v>0.42327154075784873</c:v>
                </c:pt>
                <c:pt idx="856">
                  <c:v>0.42332647918635385</c:v>
                </c:pt>
                <c:pt idx="857">
                  <c:v>0.42338329768136651</c:v>
                </c:pt>
                <c:pt idx="858">
                  <c:v>0.42344927146428529</c:v>
                </c:pt>
                <c:pt idx="859">
                  <c:v>0.42351284339993306</c:v>
                </c:pt>
                <c:pt idx="860">
                  <c:v>0.42356991840379066</c:v>
                </c:pt>
                <c:pt idx="861">
                  <c:v>0.42362977173581656</c:v>
                </c:pt>
                <c:pt idx="862">
                  <c:v>0.42370255938962459</c:v>
                </c:pt>
                <c:pt idx="863">
                  <c:v>0.4237501325888246</c:v>
                </c:pt>
                <c:pt idx="864">
                  <c:v>0.42380059750116983</c:v>
                </c:pt>
                <c:pt idx="865">
                  <c:v>0.42385421541790186</c:v>
                </c:pt>
                <c:pt idx="866">
                  <c:v>0.42390230321575079</c:v>
                </c:pt>
                <c:pt idx="867">
                  <c:v>0.42394305721054532</c:v>
                </c:pt>
                <c:pt idx="868">
                  <c:v>0.42398873563042749</c:v>
                </c:pt>
                <c:pt idx="869">
                  <c:v>0.42403268097031432</c:v>
                </c:pt>
                <c:pt idx="870">
                  <c:v>0.42407216808973408</c:v>
                </c:pt>
                <c:pt idx="871">
                  <c:v>0.42411056592635471</c:v>
                </c:pt>
                <c:pt idx="872">
                  <c:v>0.42414809356328914</c:v>
                </c:pt>
                <c:pt idx="873">
                  <c:v>0.42417993276468319</c:v>
                </c:pt>
                <c:pt idx="874">
                  <c:v>0.424221397843207</c:v>
                </c:pt>
                <c:pt idx="875">
                  <c:v>0.42427425322788204</c:v>
                </c:pt>
                <c:pt idx="876">
                  <c:v>0.42431435211359503</c:v>
                </c:pt>
                <c:pt idx="877">
                  <c:v>0.42434522910007971</c:v>
                </c:pt>
                <c:pt idx="878">
                  <c:v>0.42438930356773424</c:v>
                </c:pt>
                <c:pt idx="879">
                  <c:v>0.42442900061037364</c:v>
                </c:pt>
                <c:pt idx="880">
                  <c:v>0.42446237941749509</c:v>
                </c:pt>
                <c:pt idx="881">
                  <c:v>0.4245056410406387</c:v>
                </c:pt>
                <c:pt idx="882">
                  <c:v>0.42456122278266722</c:v>
                </c:pt>
                <c:pt idx="883">
                  <c:v>0.42460179233189349</c:v>
                </c:pt>
                <c:pt idx="884">
                  <c:v>0.42463383272644051</c:v>
                </c:pt>
                <c:pt idx="885">
                  <c:v>0.42466974229664656</c:v>
                </c:pt>
                <c:pt idx="886">
                  <c:v>0.42470418817887667</c:v>
                </c:pt>
                <c:pt idx="887">
                  <c:v>0.42475728209639563</c:v>
                </c:pt>
                <c:pt idx="888">
                  <c:v>0.42481984937694367</c:v>
                </c:pt>
                <c:pt idx="889">
                  <c:v>0.42486836542924394</c:v>
                </c:pt>
                <c:pt idx="890">
                  <c:v>0.42490643190284244</c:v>
                </c:pt>
                <c:pt idx="891">
                  <c:v>0.42493217820295826</c:v>
                </c:pt>
                <c:pt idx="892">
                  <c:v>0.42495031869843441</c:v>
                </c:pt>
                <c:pt idx="893">
                  <c:v>0.42497838569539342</c:v>
                </c:pt>
                <c:pt idx="894">
                  <c:v>0.42502888708670067</c:v>
                </c:pt>
                <c:pt idx="895">
                  <c:v>0.42508265170702658</c:v>
                </c:pt>
                <c:pt idx="896">
                  <c:v>0.42513167887110526</c:v>
                </c:pt>
                <c:pt idx="897">
                  <c:v>0.42520402147231584</c:v>
                </c:pt>
                <c:pt idx="898">
                  <c:v>0.42525623517899841</c:v>
                </c:pt>
                <c:pt idx="899">
                  <c:v>0.42530099266195226</c:v>
                </c:pt>
                <c:pt idx="900">
                  <c:v>0.42534975739307584</c:v>
                </c:pt>
                <c:pt idx="901">
                  <c:v>0.42539693989979227</c:v>
                </c:pt>
                <c:pt idx="902">
                  <c:v>0.42544438775652127</c:v>
                </c:pt>
                <c:pt idx="903">
                  <c:v>0.42549498634959471</c:v>
                </c:pt>
                <c:pt idx="904">
                  <c:v>0.42553411996772605</c:v>
                </c:pt>
                <c:pt idx="905">
                  <c:v>0.42558978294438354</c:v>
                </c:pt>
                <c:pt idx="906">
                  <c:v>0.42563027126212005</c:v>
                </c:pt>
                <c:pt idx="907">
                  <c:v>0.4256580617235361</c:v>
                </c:pt>
                <c:pt idx="908">
                  <c:v>0.42568688985575176</c:v>
                </c:pt>
                <c:pt idx="909">
                  <c:v>0.42571817713014887</c:v>
                </c:pt>
                <c:pt idx="910">
                  <c:v>0.42575589057034152</c:v>
                </c:pt>
                <c:pt idx="911">
                  <c:v>0.42579530405214022</c:v>
                </c:pt>
                <c:pt idx="912">
                  <c:v>0.4258492908002251</c:v>
                </c:pt>
                <c:pt idx="913">
                  <c:v>0.4259047658827948</c:v>
                </c:pt>
                <c:pt idx="914">
                  <c:v>0.42595710269060233</c:v>
                </c:pt>
                <c:pt idx="915">
                  <c:v>0.42600521400783448</c:v>
                </c:pt>
                <c:pt idx="916">
                  <c:v>0.42606735651594657</c:v>
                </c:pt>
                <c:pt idx="917">
                  <c:v>0.42610748244582131</c:v>
                </c:pt>
                <c:pt idx="918">
                  <c:v>0.42612733938445685</c:v>
                </c:pt>
                <c:pt idx="919">
                  <c:v>0.42617626320848462</c:v>
                </c:pt>
                <c:pt idx="920">
                  <c:v>0.42622585862314294</c:v>
                </c:pt>
                <c:pt idx="921">
                  <c:v>0.42626166277790573</c:v>
                </c:pt>
                <c:pt idx="922">
                  <c:v>0.42630537498680626</c:v>
                </c:pt>
                <c:pt idx="923">
                  <c:v>0.42633861049092464</c:v>
                </c:pt>
                <c:pt idx="924">
                  <c:v>0.42636787068010268</c:v>
                </c:pt>
                <c:pt idx="925">
                  <c:v>0.42637946584238301</c:v>
                </c:pt>
                <c:pt idx="926">
                  <c:v>0.42640265864356758</c:v>
                </c:pt>
                <c:pt idx="927">
                  <c:v>0.4264381134199558</c:v>
                </c:pt>
                <c:pt idx="928">
                  <c:v>0.42644957924917959</c:v>
                </c:pt>
                <c:pt idx="929">
                  <c:v>0.42645267838688244</c:v>
                </c:pt>
                <c:pt idx="930">
                  <c:v>0.42647268062415683</c:v>
                </c:pt>
                <c:pt idx="931">
                  <c:v>0.42647482074839577</c:v>
                </c:pt>
                <c:pt idx="932">
                  <c:v>0.42648999966391932</c:v>
                </c:pt>
                <c:pt idx="933">
                  <c:v>0.42651346993866862</c:v>
                </c:pt>
                <c:pt idx="934">
                  <c:v>0.42651593207942279</c:v>
                </c:pt>
                <c:pt idx="935">
                  <c:v>0.42653253766649191</c:v>
                </c:pt>
                <c:pt idx="936">
                  <c:v>0.42653313487554917</c:v>
                </c:pt>
                <c:pt idx="937">
                  <c:v>0.42651122411618109</c:v>
                </c:pt>
                <c:pt idx="938">
                  <c:v>0.42649936015694939</c:v>
                </c:pt>
                <c:pt idx="939">
                  <c:v>0.42648053276043218</c:v>
                </c:pt>
                <c:pt idx="940">
                  <c:v>0.42646338222683694</c:v>
                </c:pt>
                <c:pt idx="941">
                  <c:v>0.42644598303599457</c:v>
                </c:pt>
                <c:pt idx="942">
                  <c:v>0.42644131467631358</c:v>
                </c:pt>
                <c:pt idx="943">
                  <c:v>0.42642748544129899</c:v>
                </c:pt>
                <c:pt idx="944">
                  <c:v>0.42640988464718355</c:v>
                </c:pt>
                <c:pt idx="945">
                  <c:v>0.42638962238019146</c:v>
                </c:pt>
                <c:pt idx="946">
                  <c:v>0.42636857594579786</c:v>
                </c:pt>
                <c:pt idx="947">
                  <c:v>0.42634714128949769</c:v>
                </c:pt>
                <c:pt idx="948">
                  <c:v>0.42631258527373728</c:v>
                </c:pt>
                <c:pt idx="949">
                  <c:v>0.426265854477132</c:v>
                </c:pt>
                <c:pt idx="950">
                  <c:v>0.4262318196947234</c:v>
                </c:pt>
                <c:pt idx="951">
                  <c:v>0.42618721429169049</c:v>
                </c:pt>
                <c:pt idx="952">
                  <c:v>0.42613908715048976</c:v>
                </c:pt>
                <c:pt idx="953">
                  <c:v>0.42609087029030412</c:v>
                </c:pt>
                <c:pt idx="954">
                  <c:v>0.42601412524871751</c:v>
                </c:pt>
                <c:pt idx="955">
                  <c:v>0.42592328507730848</c:v>
                </c:pt>
                <c:pt idx="956">
                  <c:v>0.42586358886863868</c:v>
                </c:pt>
                <c:pt idx="957">
                  <c:v>0.42580533534570081</c:v>
                </c:pt>
                <c:pt idx="958">
                  <c:v>0.42577586129316153</c:v>
                </c:pt>
                <c:pt idx="959">
                  <c:v>0.42577706362350209</c:v>
                </c:pt>
                <c:pt idx="960">
                  <c:v>0.42575567760024075</c:v>
                </c:pt>
                <c:pt idx="961">
                  <c:v>0.42572985881534264</c:v>
                </c:pt>
                <c:pt idx="962">
                  <c:v>0.42570454876012526</c:v>
                </c:pt>
                <c:pt idx="963">
                  <c:v>0.42566745057684968</c:v>
                </c:pt>
                <c:pt idx="964">
                  <c:v>0.42566142526687933</c:v>
                </c:pt>
                <c:pt idx="965">
                  <c:v>0.42566577128790445</c:v>
                </c:pt>
                <c:pt idx="966">
                  <c:v>0.42568277588677916</c:v>
                </c:pt>
                <c:pt idx="967">
                  <c:v>0.42573370223794232</c:v>
                </c:pt>
                <c:pt idx="968">
                  <c:v>0.42578478998952024</c:v>
                </c:pt>
                <c:pt idx="969">
                  <c:v>0.42584090515347445</c:v>
                </c:pt>
                <c:pt idx="970">
                  <c:v>0.42589138484059647</c:v>
                </c:pt>
                <c:pt idx="971">
                  <c:v>0.42594812368928786</c:v>
                </c:pt>
                <c:pt idx="972">
                  <c:v>0.42599818838581954</c:v>
                </c:pt>
                <c:pt idx="973">
                  <c:v>0.42606450861330925</c:v>
                </c:pt>
                <c:pt idx="974">
                  <c:v>0.42613059465338871</c:v>
                </c:pt>
                <c:pt idx="975">
                  <c:v>0.42620113769415391</c:v>
                </c:pt>
                <c:pt idx="976">
                  <c:v>0.42627815247393608</c:v>
                </c:pt>
                <c:pt idx="977">
                  <c:v>0.42635843604607443</c:v>
                </c:pt>
                <c:pt idx="978">
                  <c:v>0.42642667773520992</c:v>
                </c:pt>
                <c:pt idx="979">
                  <c:v>0.42649118192573127</c:v>
                </c:pt>
                <c:pt idx="980">
                  <c:v>0.4265760735432203</c:v>
                </c:pt>
                <c:pt idx="981">
                  <c:v>0.42663575365495471</c:v>
                </c:pt>
                <c:pt idx="982">
                  <c:v>0.42668391486680202</c:v>
                </c:pt>
                <c:pt idx="983">
                  <c:v>0.42673918686588358</c:v>
                </c:pt>
                <c:pt idx="984">
                  <c:v>0.42677032663169578</c:v>
                </c:pt>
                <c:pt idx="985">
                  <c:v>0.4267995635734243</c:v>
                </c:pt>
                <c:pt idx="986">
                  <c:v>0.42683346835858216</c:v>
                </c:pt>
                <c:pt idx="987">
                  <c:v>0.42686562820956514</c:v>
                </c:pt>
                <c:pt idx="988">
                  <c:v>0.42689659607905145</c:v>
                </c:pt>
                <c:pt idx="989">
                  <c:v>0.42695475722977344</c:v>
                </c:pt>
                <c:pt idx="990">
                  <c:v>0.42700325968137792</c:v>
                </c:pt>
                <c:pt idx="991">
                  <c:v>0.4270221372555551</c:v>
                </c:pt>
                <c:pt idx="992">
                  <c:v>0.42703345552335614</c:v>
                </c:pt>
                <c:pt idx="993">
                  <c:v>0.42700320629747757</c:v>
                </c:pt>
                <c:pt idx="994">
                  <c:v>0.42696451521431217</c:v>
                </c:pt>
                <c:pt idx="995">
                  <c:v>0.42691390356529907</c:v>
                </c:pt>
                <c:pt idx="996">
                  <c:v>0.4268650621648542</c:v>
                </c:pt>
                <c:pt idx="997">
                  <c:v>0.42681724156874196</c:v>
                </c:pt>
                <c:pt idx="998">
                  <c:v>0.42675970130153512</c:v>
                </c:pt>
                <c:pt idx="999">
                  <c:v>0.42669236688543588</c:v>
                </c:pt>
                <c:pt idx="1000">
                  <c:v>0.42662842694698572</c:v>
                </c:pt>
                <c:pt idx="1001">
                  <c:v>0.42655260324143612</c:v>
                </c:pt>
                <c:pt idx="1002">
                  <c:v>0.42648528073193154</c:v>
                </c:pt>
                <c:pt idx="1003">
                  <c:v>0.4264227031763605</c:v>
                </c:pt>
                <c:pt idx="1004">
                  <c:v>0.42633339508881712</c:v>
                </c:pt>
                <c:pt idx="1005">
                  <c:v>0.42624171092922164</c:v>
                </c:pt>
                <c:pt idx="1006">
                  <c:v>0.42614300654708398</c:v>
                </c:pt>
                <c:pt idx="1007">
                  <c:v>0.42605065488569105</c:v>
                </c:pt>
                <c:pt idx="1008">
                  <c:v>0.42595182020877798</c:v>
                </c:pt>
                <c:pt idx="1009">
                  <c:v>0.42583576256666672</c:v>
                </c:pt>
                <c:pt idx="1010">
                  <c:v>0.42572755219473984</c:v>
                </c:pt>
                <c:pt idx="1011">
                  <c:v>0.42558949964881915</c:v>
                </c:pt>
                <c:pt idx="1012">
                  <c:v>0.42542509430692971</c:v>
                </c:pt>
                <c:pt idx="1013">
                  <c:v>0.42524115371208326</c:v>
                </c:pt>
                <c:pt idx="1014">
                  <c:v>0.42505254371539075</c:v>
                </c:pt>
                <c:pt idx="1015">
                  <c:v>0.42484050578402693</c:v>
                </c:pt>
                <c:pt idx="1016">
                  <c:v>0.42460300868938722</c:v>
                </c:pt>
                <c:pt idx="1017">
                  <c:v>0.42434121923520052</c:v>
                </c:pt>
                <c:pt idx="1018">
                  <c:v>0.42404379836763617</c:v>
                </c:pt>
                <c:pt idx="1019">
                  <c:v>0.42371815360267512</c:v>
                </c:pt>
                <c:pt idx="1020">
                  <c:v>0.42336729206337415</c:v>
                </c:pt>
                <c:pt idx="1021">
                  <c:v>0.42296023998288218</c:v>
                </c:pt>
                <c:pt idx="1022">
                  <c:v>0.42252664207474827</c:v>
                </c:pt>
                <c:pt idx="1023">
                  <c:v>0.42206190251706538</c:v>
                </c:pt>
                <c:pt idx="1024">
                  <c:v>0.42157039212047004</c:v>
                </c:pt>
                <c:pt idx="1025">
                  <c:v>0.42101477449627001</c:v>
                </c:pt>
                <c:pt idx="1026">
                  <c:v>0.42039828202878199</c:v>
                </c:pt>
                <c:pt idx="1027">
                  <c:v>0.4197543982252272</c:v>
                </c:pt>
                <c:pt idx="1028">
                  <c:v>0.41901959477059475</c:v>
                </c:pt>
                <c:pt idx="1029">
                  <c:v>0.41822502483117185</c:v>
                </c:pt>
                <c:pt idx="1030">
                  <c:v>0.41739538170868523</c:v>
                </c:pt>
                <c:pt idx="1031">
                  <c:v>0.41647301373330731</c:v>
                </c:pt>
                <c:pt idx="1032">
                  <c:v>0.41550875594129716</c:v>
                </c:pt>
                <c:pt idx="1033">
                  <c:v>0.41449811826142186</c:v>
                </c:pt>
                <c:pt idx="1034">
                  <c:v>0.41343501490287976</c:v>
                </c:pt>
                <c:pt idx="1035">
                  <c:v>0.41232263795526602</c:v>
                </c:pt>
                <c:pt idx="1036">
                  <c:v>0.41115368581963879</c:v>
                </c:pt>
                <c:pt idx="1037">
                  <c:v>0.40992034096167856</c:v>
                </c:pt>
                <c:pt idx="1038">
                  <c:v>0.408629200991939</c:v>
                </c:pt>
                <c:pt idx="1039">
                  <c:v>0.40727036119359711</c:v>
                </c:pt>
                <c:pt idx="1040">
                  <c:v>0.40590456044135353</c:v>
                </c:pt>
                <c:pt idx="1041">
                  <c:v>0.40450949041793099</c:v>
                </c:pt>
                <c:pt idx="1042">
                  <c:v>0.40305095110184946</c:v>
                </c:pt>
                <c:pt idx="1043">
                  <c:v>0.4015516014522007</c:v>
                </c:pt>
                <c:pt idx="1044">
                  <c:v>0.40007068520513184</c:v>
                </c:pt>
                <c:pt idx="1045">
                  <c:v>0.3985287219475615</c:v>
                </c:pt>
                <c:pt idx="1046">
                  <c:v>0.39698108305693453</c:v>
                </c:pt>
                <c:pt idx="1047">
                  <c:v>0.3954360734382964</c:v>
                </c:pt>
                <c:pt idx="1048">
                  <c:v>0.39383279345037242</c:v>
                </c:pt>
                <c:pt idx="1049">
                  <c:v>0.39225007562650221</c:v>
                </c:pt>
                <c:pt idx="1050">
                  <c:v>0.39064946443237653</c:v>
                </c:pt>
                <c:pt idx="1051">
                  <c:v>0.38906575306812013</c:v>
                </c:pt>
                <c:pt idx="1052">
                  <c:v>0.38748495102262309</c:v>
                </c:pt>
                <c:pt idx="1053">
                  <c:v>0.38593879563831496</c:v>
                </c:pt>
                <c:pt idx="1054">
                  <c:v>0.38437412602433768</c:v>
                </c:pt>
                <c:pt idx="1055">
                  <c:v>0.38288622446227777</c:v>
                </c:pt>
                <c:pt idx="1056">
                  <c:v>0.38138246548475641</c:v>
                </c:pt>
                <c:pt idx="1057">
                  <c:v>0.38000845513489251</c:v>
                </c:pt>
                <c:pt idx="1058">
                  <c:v>0.37865544359528264</c:v>
                </c:pt>
                <c:pt idx="1059">
                  <c:v>0.3774727791994974</c:v>
                </c:pt>
                <c:pt idx="1060">
                  <c:v>0.37638885873376388</c:v>
                </c:pt>
                <c:pt idx="1061">
                  <c:v>0.37550724219453985</c:v>
                </c:pt>
                <c:pt idx="1062">
                  <c:v>0.37479793129381278</c:v>
                </c:pt>
                <c:pt idx="1063">
                  <c:v>0.3742806921656186</c:v>
                </c:pt>
                <c:pt idx="1064">
                  <c:v>0.37398320994263073</c:v>
                </c:pt>
                <c:pt idx="1065">
                  <c:v>0.37388777765788322</c:v>
                </c:pt>
                <c:pt idx="1066">
                  <c:v>0.37399923065650637</c:v>
                </c:pt>
                <c:pt idx="1067">
                  <c:v>0.37428581165848346</c:v>
                </c:pt>
                <c:pt idx="1068">
                  <c:v>0.37476235516250328</c:v>
                </c:pt>
                <c:pt idx="1069">
                  <c:v>0.37536052687718113</c:v>
                </c:pt>
                <c:pt idx="1070">
                  <c:v>0.3760110923119564</c:v>
                </c:pt>
                <c:pt idx="1071">
                  <c:v>0.37679785481403377</c:v>
                </c:pt>
                <c:pt idx="1072">
                  <c:v>0.37758482208022243</c:v>
                </c:pt>
                <c:pt idx="1073">
                  <c:v>0.37845744789219077</c:v>
                </c:pt>
                <c:pt idx="1074">
                  <c:v>0.37930744247633857</c:v>
                </c:pt>
                <c:pt idx="1075">
                  <c:v>0.38019658913767046</c:v>
                </c:pt>
                <c:pt idx="1076">
                  <c:v>0.38105305215956536</c:v>
                </c:pt>
                <c:pt idx="1077">
                  <c:v>0.38189780767740483</c:v>
                </c:pt>
                <c:pt idx="1078">
                  <c:v>0.38272503196968022</c:v>
                </c:pt>
                <c:pt idx="1079">
                  <c:v>0.38354842070108769</c:v>
                </c:pt>
                <c:pt idx="1080">
                  <c:v>0.38434831880690928</c:v>
                </c:pt>
                <c:pt idx="1081">
                  <c:v>0.38512003013930679</c:v>
                </c:pt>
                <c:pt idx="1082">
                  <c:v>0.38589381337681311</c:v>
                </c:pt>
                <c:pt idx="1083">
                  <c:v>0.38665544400939494</c:v>
                </c:pt>
                <c:pt idx="1084">
                  <c:v>0.38741124269920607</c:v>
                </c:pt>
                <c:pt idx="1085">
                  <c:v>0.38817978742157883</c:v>
                </c:pt>
                <c:pt idx="1086">
                  <c:v>0.38891551930426793</c:v>
                </c:pt>
                <c:pt idx="1087">
                  <c:v>0.38963017017087759</c:v>
                </c:pt>
                <c:pt idx="1088">
                  <c:v>0.39031967875599954</c:v>
                </c:pt>
                <c:pt idx="1089">
                  <c:v>0.39096467164817855</c:v>
                </c:pt>
                <c:pt idx="1090">
                  <c:v>0.39159792960849166</c:v>
                </c:pt>
                <c:pt idx="1091">
                  <c:v>0.39219661411682555</c:v>
                </c:pt>
                <c:pt idx="1092">
                  <c:v>0.39275691402203333</c:v>
                </c:pt>
                <c:pt idx="1093">
                  <c:v>0.39329222675132236</c:v>
                </c:pt>
                <c:pt idx="1094">
                  <c:v>0.39381281023209214</c:v>
                </c:pt>
                <c:pt idx="1095">
                  <c:v>0.39428514601074993</c:v>
                </c:pt>
                <c:pt idx="1096">
                  <c:v>0.39472976882541966</c:v>
                </c:pt>
                <c:pt idx="1097">
                  <c:v>0.39514412945260097</c:v>
                </c:pt>
                <c:pt idx="1098">
                  <c:v>0.39551383317701988</c:v>
                </c:pt>
                <c:pt idx="1099">
                  <c:v>0.39586914739295459</c:v>
                </c:pt>
                <c:pt idx="1100">
                  <c:v>0.39619096965075257</c:v>
                </c:pt>
                <c:pt idx="1101">
                  <c:v>0.39649951968317504</c:v>
                </c:pt>
                <c:pt idx="1102">
                  <c:v>0.39680172859578361</c:v>
                </c:pt>
                <c:pt idx="1103">
                  <c:v>0.39706647985131194</c:v>
                </c:pt>
                <c:pt idx="1104">
                  <c:v>0.39730117536507564</c:v>
                </c:pt>
                <c:pt idx="1105">
                  <c:v>0.39751487364550403</c:v>
                </c:pt>
                <c:pt idx="1106">
                  <c:v>0.39771334865321067</c:v>
                </c:pt>
                <c:pt idx="1107">
                  <c:v>0.39789531727513899</c:v>
                </c:pt>
                <c:pt idx="1108">
                  <c:v>0.39808324660541095</c:v>
                </c:pt>
                <c:pt idx="1109">
                  <c:v>0.39829186714610115</c:v>
                </c:pt>
                <c:pt idx="1110">
                  <c:v>0.39849516537082269</c:v>
                </c:pt>
                <c:pt idx="1111">
                  <c:v>0.3987000730976254</c:v>
                </c:pt>
                <c:pt idx="1112">
                  <c:v>0.3989340315396514</c:v>
                </c:pt>
                <c:pt idx="1113">
                  <c:v>0.39917518743104147</c:v>
                </c:pt>
                <c:pt idx="1114">
                  <c:v>0.39942286814279737</c:v>
                </c:pt>
                <c:pt idx="1115">
                  <c:v>0.39969001257674064</c:v>
                </c:pt>
                <c:pt idx="1116">
                  <c:v>0.39998924345839409</c:v>
                </c:pt>
                <c:pt idx="1117">
                  <c:v>0.40030847290021804</c:v>
                </c:pt>
                <c:pt idx="1118">
                  <c:v>0.40064280551428122</c:v>
                </c:pt>
                <c:pt idx="1119">
                  <c:v>0.40099581126390599</c:v>
                </c:pt>
                <c:pt idx="1120">
                  <c:v>0.40136217397489854</c:v>
                </c:pt>
                <c:pt idx="1121">
                  <c:v>0.40174909310358764</c:v>
                </c:pt>
                <c:pt idx="1122">
                  <c:v>0.40214689751362204</c:v>
                </c:pt>
                <c:pt idx="1123">
                  <c:v>0.40256756396768245</c:v>
                </c:pt>
                <c:pt idx="1124">
                  <c:v>0.40299392142874302</c:v>
                </c:pt>
                <c:pt idx="1125">
                  <c:v>0.40341992151405148</c:v>
                </c:pt>
                <c:pt idx="1126">
                  <c:v>0.40385778499998159</c:v>
                </c:pt>
                <c:pt idx="1127">
                  <c:v>0.40430030938919237</c:v>
                </c:pt>
                <c:pt idx="1128">
                  <c:v>0.40473913503703612</c:v>
                </c:pt>
                <c:pt idx="1129">
                  <c:v>0.40519295475148276</c:v>
                </c:pt>
                <c:pt idx="1130">
                  <c:v>0.40562990708145302</c:v>
                </c:pt>
                <c:pt idx="1131">
                  <c:v>0.40605630966680351</c:v>
                </c:pt>
                <c:pt idx="1132">
                  <c:v>0.40648643842091087</c:v>
                </c:pt>
                <c:pt idx="1133">
                  <c:v>0.40688774840771935</c:v>
                </c:pt>
                <c:pt idx="1134">
                  <c:v>0.40728965785224885</c:v>
                </c:pt>
                <c:pt idx="1135">
                  <c:v>0.40769594130412917</c:v>
                </c:pt>
                <c:pt idx="1136">
                  <c:v>0.40808554885235965</c:v>
                </c:pt>
                <c:pt idx="1137">
                  <c:v>0.40847704771454407</c:v>
                </c:pt>
                <c:pt idx="1138">
                  <c:v>0.40886556692176002</c:v>
                </c:pt>
                <c:pt idx="1139">
                  <c:v>0.40923819573972592</c:v>
                </c:pt>
                <c:pt idx="1140">
                  <c:v>0.40960001508137017</c:v>
                </c:pt>
                <c:pt idx="1141">
                  <c:v>0.40996245341964954</c:v>
                </c:pt>
                <c:pt idx="1142">
                  <c:v>0.41031056550675588</c:v>
                </c:pt>
                <c:pt idx="1143">
                  <c:v>0.41065888378723797</c:v>
                </c:pt>
                <c:pt idx="1144">
                  <c:v>0.41101296068739773</c:v>
                </c:pt>
                <c:pt idx="1145">
                  <c:v>0.41135951282287059</c:v>
                </c:pt>
                <c:pt idx="1146">
                  <c:v>0.41169904235919391</c:v>
                </c:pt>
                <c:pt idx="1147">
                  <c:v>0.41203844632365305</c:v>
                </c:pt>
                <c:pt idx="1148">
                  <c:v>0.41237109755082996</c:v>
                </c:pt>
                <c:pt idx="1149">
                  <c:v>0.41269644107223541</c:v>
                </c:pt>
                <c:pt idx="1150">
                  <c:v>0.41302604447432056</c:v>
                </c:pt>
                <c:pt idx="1151">
                  <c:v>0.41333664380742646</c:v>
                </c:pt>
                <c:pt idx="1152">
                  <c:v>0.41363986747309184</c:v>
                </c:pt>
                <c:pt idx="1153">
                  <c:v>0.41394669778735538</c:v>
                </c:pt>
                <c:pt idx="1154">
                  <c:v>0.41424736419066743</c:v>
                </c:pt>
                <c:pt idx="1155">
                  <c:v>0.41454848251121068</c:v>
                </c:pt>
                <c:pt idx="1156">
                  <c:v>0.4148583121874691</c:v>
                </c:pt>
                <c:pt idx="1157">
                  <c:v>0.41516851200761934</c:v>
                </c:pt>
                <c:pt idx="1158">
                  <c:v>0.41545412288645772</c:v>
                </c:pt>
                <c:pt idx="1159">
                  <c:v>0.4157295569296266</c:v>
                </c:pt>
                <c:pt idx="1160">
                  <c:v>0.41599609917405117</c:v>
                </c:pt>
                <c:pt idx="1161">
                  <c:v>0.41625152965886453</c:v>
                </c:pt>
                <c:pt idx="1162">
                  <c:v>0.41651546778268472</c:v>
                </c:pt>
                <c:pt idx="1163">
                  <c:v>0.41678937063526106</c:v>
                </c:pt>
                <c:pt idx="1164">
                  <c:v>0.41705281633468844</c:v>
                </c:pt>
                <c:pt idx="1165">
                  <c:v>0.41731753614596129</c:v>
                </c:pt>
                <c:pt idx="1166">
                  <c:v>0.4175740635491782</c:v>
                </c:pt>
                <c:pt idx="1167">
                  <c:v>0.41781607664673331</c:v>
                </c:pt>
                <c:pt idx="1168">
                  <c:v>0.41807172351331667</c:v>
                </c:pt>
                <c:pt idx="1169">
                  <c:v>0.4183305733231299</c:v>
                </c:pt>
                <c:pt idx="1170">
                  <c:v>0.41857563042795948</c:v>
                </c:pt>
                <c:pt idx="1171">
                  <c:v>0.41882467793474354</c:v>
                </c:pt>
                <c:pt idx="1172">
                  <c:v>0.41906876071689786</c:v>
                </c:pt>
                <c:pt idx="1173">
                  <c:v>0.41929366913362126</c:v>
                </c:pt>
                <c:pt idx="1174">
                  <c:v>0.41951774093583177</c:v>
                </c:pt>
                <c:pt idx="1175">
                  <c:v>0.41974002318084408</c:v>
                </c:pt>
                <c:pt idx="1176">
                  <c:v>0.41995230752375412</c:v>
                </c:pt>
                <c:pt idx="1177">
                  <c:v>0.42016612752194216</c:v>
                </c:pt>
                <c:pt idx="1178">
                  <c:v>0.42039681149960373</c:v>
                </c:pt>
                <c:pt idx="1179">
                  <c:v>0.42061133634438885</c:v>
                </c:pt>
                <c:pt idx="1180">
                  <c:v>0.42083122331264017</c:v>
                </c:pt>
                <c:pt idx="1181">
                  <c:v>0.42106057287839543</c:v>
                </c:pt>
                <c:pt idx="1182">
                  <c:v>0.42127834572890022</c:v>
                </c:pt>
                <c:pt idx="1183">
                  <c:v>0.42148518818211</c:v>
                </c:pt>
                <c:pt idx="1184">
                  <c:v>0.42169603345014406</c:v>
                </c:pt>
                <c:pt idx="1185">
                  <c:v>0.42189527524135045</c:v>
                </c:pt>
                <c:pt idx="1186">
                  <c:v>0.42208235328292759</c:v>
                </c:pt>
                <c:pt idx="1187">
                  <c:v>0.42227132907572312</c:v>
                </c:pt>
                <c:pt idx="1188">
                  <c:v>0.42246617424499638</c:v>
                </c:pt>
                <c:pt idx="1189">
                  <c:v>0.42265657588395661</c:v>
                </c:pt>
                <c:pt idx="1190">
                  <c:v>0.42283165505410997</c:v>
                </c:pt>
                <c:pt idx="1191">
                  <c:v>0.42302300739560944</c:v>
                </c:pt>
                <c:pt idx="1192">
                  <c:v>0.42322400059192766</c:v>
                </c:pt>
                <c:pt idx="1193">
                  <c:v>0.42341847274370276</c:v>
                </c:pt>
                <c:pt idx="1194">
                  <c:v>0.42362780827951774</c:v>
                </c:pt>
                <c:pt idx="1195">
                  <c:v>0.42381487238636018</c:v>
                </c:pt>
                <c:pt idx="1196">
                  <c:v>0.42398835767480697</c:v>
                </c:pt>
                <c:pt idx="1197">
                  <c:v>0.42417570734589832</c:v>
                </c:pt>
                <c:pt idx="1198">
                  <c:v>0.42435461879448605</c:v>
                </c:pt>
                <c:pt idx="1199">
                  <c:v>0.42453928046130018</c:v>
                </c:pt>
                <c:pt idx="1200">
                  <c:v>0.42472175029339593</c:v>
                </c:pt>
                <c:pt idx="1201">
                  <c:v>0.42488403157670102</c:v>
                </c:pt>
                <c:pt idx="1202">
                  <c:v>0.42504322524196253</c:v>
                </c:pt>
                <c:pt idx="1203">
                  <c:v>0.42520180431163074</c:v>
                </c:pt>
                <c:pt idx="1204">
                  <c:v>0.42535846594715632</c:v>
                </c:pt>
                <c:pt idx="1205">
                  <c:v>0.42552293529370838</c:v>
                </c:pt>
                <c:pt idx="1206">
                  <c:v>0.42568788580807171</c:v>
                </c:pt>
                <c:pt idx="1207">
                  <c:v>0.42586568234094696</c:v>
                </c:pt>
                <c:pt idx="1208">
                  <c:v>0.4260362949907428</c:v>
                </c:pt>
                <c:pt idx="1209">
                  <c:v>0.42621333975730474</c:v>
                </c:pt>
                <c:pt idx="1210">
                  <c:v>0.42638381057241248</c:v>
                </c:pt>
                <c:pt idx="1211">
                  <c:v>0.42652927553448888</c:v>
                </c:pt>
                <c:pt idx="1212">
                  <c:v>0.42667894468636719</c:v>
                </c:pt>
                <c:pt idx="1213">
                  <c:v>0.42681054931437196</c:v>
                </c:pt>
                <c:pt idx="1214">
                  <c:v>0.42692710688696911</c:v>
                </c:pt>
                <c:pt idx="1215">
                  <c:v>0.42705962575548684</c:v>
                </c:pt>
                <c:pt idx="1216">
                  <c:v>0.42719946278621279</c:v>
                </c:pt>
                <c:pt idx="1217">
                  <c:v>0.42733861061852324</c:v>
                </c:pt>
                <c:pt idx="1218">
                  <c:v>0.42749269698864484</c:v>
                </c:pt>
                <c:pt idx="1219">
                  <c:v>0.42765497692967963</c:v>
                </c:pt>
                <c:pt idx="1220">
                  <c:v>0.42779780076602503</c:v>
                </c:pt>
                <c:pt idx="1221">
                  <c:v>0.42795296191973847</c:v>
                </c:pt>
                <c:pt idx="1222">
                  <c:v>0.42809860404738681</c:v>
                </c:pt>
                <c:pt idx="1223">
                  <c:v>0.42822999878979751</c:v>
                </c:pt>
                <c:pt idx="1224">
                  <c:v>0.42836484377254758</c:v>
                </c:pt>
                <c:pt idx="1225">
                  <c:v>0.42848963660113298</c:v>
                </c:pt>
                <c:pt idx="1226">
                  <c:v>0.42861272301425002</c:v>
                </c:pt>
                <c:pt idx="1227">
                  <c:v>0.42874504126778645</c:v>
                </c:pt>
                <c:pt idx="1228">
                  <c:v>0.42887568340203436</c:v>
                </c:pt>
                <c:pt idx="1229">
                  <c:v>0.42900867525310876</c:v>
                </c:pt>
                <c:pt idx="1230">
                  <c:v>0.42913684279096254</c:v>
                </c:pt>
                <c:pt idx="1231">
                  <c:v>0.42925537507316602</c:v>
                </c:pt>
                <c:pt idx="1232">
                  <c:v>0.42937266115165201</c:v>
                </c:pt>
                <c:pt idx="1233">
                  <c:v>0.42948393310771898</c:v>
                </c:pt>
                <c:pt idx="1234">
                  <c:v>0.42958953816042894</c:v>
                </c:pt>
                <c:pt idx="1235">
                  <c:v>0.42970034053459732</c:v>
                </c:pt>
                <c:pt idx="1236">
                  <c:v>0.42981143737220867</c:v>
                </c:pt>
                <c:pt idx="1237">
                  <c:v>0.42993084074464066</c:v>
                </c:pt>
                <c:pt idx="1238">
                  <c:v>0.4300476236413881</c:v>
                </c:pt>
                <c:pt idx="1239">
                  <c:v>0.43016339200978121</c:v>
                </c:pt>
                <c:pt idx="1240">
                  <c:v>0.4302934817066153</c:v>
                </c:pt>
                <c:pt idx="1241">
                  <c:v>0.43042069989865794</c:v>
                </c:pt>
                <c:pt idx="1242">
                  <c:v>0.43053632035673778</c:v>
                </c:pt>
                <c:pt idx="1243">
                  <c:v>0.43066476694031192</c:v>
                </c:pt>
                <c:pt idx="1244">
                  <c:v>0.43079064285806073</c:v>
                </c:pt>
                <c:pt idx="1245">
                  <c:v>0.43090220263479245</c:v>
                </c:pt>
                <c:pt idx="1246">
                  <c:v>0.43101899654360648</c:v>
                </c:pt>
                <c:pt idx="1247">
                  <c:v>0.43114337140460135</c:v>
                </c:pt>
                <c:pt idx="1248">
                  <c:v>0.43125814252195588</c:v>
                </c:pt>
                <c:pt idx="1249">
                  <c:v>0.43136490788654641</c:v>
                </c:pt>
                <c:pt idx="1250">
                  <c:v>0.43147711720587151</c:v>
                </c:pt>
                <c:pt idx="1251">
                  <c:v>0.43159701559598102</c:v>
                </c:pt>
                <c:pt idx="1252">
                  <c:v>0.43172368005259193</c:v>
                </c:pt>
                <c:pt idx="1253">
                  <c:v>0.43185799732797331</c:v>
                </c:pt>
                <c:pt idx="1254">
                  <c:v>0.4319926520981518</c:v>
                </c:pt>
                <c:pt idx="1255">
                  <c:v>0.43209141755250385</c:v>
                </c:pt>
                <c:pt idx="1256">
                  <c:v>0.43217906872898487</c:v>
                </c:pt>
                <c:pt idx="1257">
                  <c:v>0.43227429557849512</c:v>
                </c:pt>
                <c:pt idx="1258">
                  <c:v>0.43235966709286527</c:v>
                </c:pt>
                <c:pt idx="1259">
                  <c:v>0.43246066939245836</c:v>
                </c:pt>
                <c:pt idx="1260">
                  <c:v>0.4325603214663154</c:v>
                </c:pt>
                <c:pt idx="1261">
                  <c:v>0.43267131379639528</c:v>
                </c:pt>
                <c:pt idx="1262">
                  <c:v>0.4327961305465709</c:v>
                </c:pt>
                <c:pt idx="1263">
                  <c:v>0.43291173226094509</c:v>
                </c:pt>
                <c:pt idx="1264">
                  <c:v>0.43304041537954863</c:v>
                </c:pt>
                <c:pt idx="1265">
                  <c:v>0.43315402829607369</c:v>
                </c:pt>
                <c:pt idx="1266">
                  <c:v>0.43326388140490352</c:v>
                </c:pt>
                <c:pt idx="1267">
                  <c:v>0.4333628832344229</c:v>
                </c:pt>
                <c:pt idx="1268">
                  <c:v>0.43344771523408837</c:v>
                </c:pt>
                <c:pt idx="1269">
                  <c:v>0.43354791158591172</c:v>
                </c:pt>
                <c:pt idx="1270">
                  <c:v>0.43362912245028462</c:v>
                </c:pt>
                <c:pt idx="1271">
                  <c:v>0.43373165637080019</c:v>
                </c:pt>
                <c:pt idx="1272">
                  <c:v>0.43385087586796228</c:v>
                </c:pt>
                <c:pt idx="1273">
                  <c:v>0.43395981038584214</c:v>
                </c:pt>
                <c:pt idx="1274">
                  <c:v>0.43408979806354747</c:v>
                </c:pt>
                <c:pt idx="1275">
                  <c:v>0.43419775882888284</c:v>
                </c:pt>
                <c:pt idx="1276">
                  <c:v>0.43428885960941416</c:v>
                </c:pt>
                <c:pt idx="1277">
                  <c:v>0.43440322971719719</c:v>
                </c:pt>
                <c:pt idx="1278">
                  <c:v>0.43449948785588016</c:v>
                </c:pt>
                <c:pt idx="1279">
                  <c:v>0.43460905862084803</c:v>
                </c:pt>
                <c:pt idx="1280">
                  <c:v>0.43474745415174149</c:v>
                </c:pt>
                <c:pt idx="1281">
                  <c:v>0.43487480259916306</c:v>
                </c:pt>
                <c:pt idx="1282">
                  <c:v>0.43500646446460939</c:v>
                </c:pt>
                <c:pt idx="1283">
                  <c:v>0.43512981367471459</c:v>
                </c:pt>
                <c:pt idx="1284">
                  <c:v>0.43524573518563531</c:v>
                </c:pt>
                <c:pt idx="1285">
                  <c:v>0.43535406384842767</c:v>
                </c:pt>
                <c:pt idx="1286">
                  <c:v>0.43547159492620913</c:v>
                </c:pt>
                <c:pt idx="1287">
                  <c:v>0.43558759391609742</c:v>
                </c:pt>
                <c:pt idx="1288">
                  <c:v>0.4356984845087099</c:v>
                </c:pt>
                <c:pt idx="1289">
                  <c:v>0.4358090921335418</c:v>
                </c:pt>
                <c:pt idx="1290">
                  <c:v>0.43588976065253315</c:v>
                </c:pt>
                <c:pt idx="1291">
                  <c:v>0.43596987172810997</c:v>
                </c:pt>
                <c:pt idx="1292">
                  <c:v>0.43607170848371046</c:v>
                </c:pt>
                <c:pt idx="1293">
                  <c:v>0.4361793588672303</c:v>
                </c:pt>
                <c:pt idx="1294">
                  <c:v>0.43628561791353465</c:v>
                </c:pt>
                <c:pt idx="1295">
                  <c:v>0.43640297259065514</c:v>
                </c:pt>
                <c:pt idx="1296">
                  <c:v>0.43650289028391881</c:v>
                </c:pt>
                <c:pt idx="1297">
                  <c:v>0.43657813750885172</c:v>
                </c:pt>
                <c:pt idx="1298">
                  <c:v>0.43669025370110132</c:v>
                </c:pt>
                <c:pt idx="1299">
                  <c:v>0.43683023135921389</c:v>
                </c:pt>
                <c:pt idx="1300">
                  <c:v>0.43695387780994777</c:v>
                </c:pt>
                <c:pt idx="1301">
                  <c:v>0.43709549215728427</c:v>
                </c:pt>
                <c:pt idx="1302">
                  <c:v>0.43723415701574808</c:v>
                </c:pt>
                <c:pt idx="1303">
                  <c:v>0.43735185660810022</c:v>
                </c:pt>
                <c:pt idx="1304">
                  <c:v>0.43746783966289354</c:v>
                </c:pt>
                <c:pt idx="1305">
                  <c:v>0.43759050499824587</c:v>
                </c:pt>
                <c:pt idx="1306">
                  <c:v>0.43769984535336987</c:v>
                </c:pt>
                <c:pt idx="1307">
                  <c:v>0.43780243171618932</c:v>
                </c:pt>
                <c:pt idx="1308">
                  <c:v>0.43792481473085437</c:v>
                </c:pt>
                <c:pt idx="1309">
                  <c:v>0.43804862385090776</c:v>
                </c:pt>
                <c:pt idx="1310">
                  <c:v>0.43816244805339583</c:v>
                </c:pt>
                <c:pt idx="1311">
                  <c:v>0.43826786626190567</c:v>
                </c:pt>
                <c:pt idx="1312">
                  <c:v>0.43836545694934342</c:v>
                </c:pt>
                <c:pt idx="1313">
                  <c:v>0.43846653512666056</c:v>
                </c:pt>
                <c:pt idx="1314">
                  <c:v>0.43857757094838501</c:v>
                </c:pt>
                <c:pt idx="1315">
                  <c:v>0.43870428935795536</c:v>
                </c:pt>
                <c:pt idx="1316">
                  <c:v>0.4388242645463008</c:v>
                </c:pt>
                <c:pt idx="1317">
                  <c:v>0.43892557032210755</c:v>
                </c:pt>
                <c:pt idx="1318">
                  <c:v>0.43903374716829457</c:v>
                </c:pt>
                <c:pt idx="1319">
                  <c:v>0.43912930388790761</c:v>
                </c:pt>
                <c:pt idx="1320">
                  <c:v>0.43922588196230034</c:v>
                </c:pt>
                <c:pt idx="1321">
                  <c:v>0.43933902750249337</c:v>
                </c:pt>
                <c:pt idx="1322">
                  <c:v>0.43944830197814538</c:v>
                </c:pt>
                <c:pt idx="1323">
                  <c:v>0.43957027771121243</c:v>
                </c:pt>
                <c:pt idx="1324">
                  <c:v>0.43969736023931727</c:v>
                </c:pt>
                <c:pt idx="1325">
                  <c:v>0.4398222772197739</c:v>
                </c:pt>
                <c:pt idx="1326">
                  <c:v>0.43994759444806658</c:v>
                </c:pt>
                <c:pt idx="1327">
                  <c:v>0.44007067107860287</c:v>
                </c:pt>
                <c:pt idx="1328">
                  <c:v>0.44019000937879899</c:v>
                </c:pt>
                <c:pt idx="1329">
                  <c:v>0.44029348238273708</c:v>
                </c:pt>
                <c:pt idx="1330">
                  <c:v>0.44042496918578156</c:v>
                </c:pt>
                <c:pt idx="1331">
                  <c:v>0.44056793975434322</c:v>
                </c:pt>
                <c:pt idx="1332">
                  <c:v>0.4407068360954054</c:v>
                </c:pt>
                <c:pt idx="1333">
                  <c:v>0.44086716898758765</c:v>
                </c:pt>
                <c:pt idx="1334">
                  <c:v>0.44102122648137287</c:v>
                </c:pt>
                <c:pt idx="1335">
                  <c:v>0.44117247846774615</c:v>
                </c:pt>
                <c:pt idx="1336">
                  <c:v>0.44131021643514129</c:v>
                </c:pt>
                <c:pt idx="1337">
                  <c:v>0.44144763748882365</c:v>
                </c:pt>
                <c:pt idx="1338">
                  <c:v>0.44158613325917911</c:v>
                </c:pt>
                <c:pt idx="1339">
                  <c:v>0.44171999841264348</c:v>
                </c:pt>
                <c:pt idx="1340">
                  <c:v>0.44183971233891844</c:v>
                </c:pt>
                <c:pt idx="1341">
                  <c:v>0.44194478174562474</c:v>
                </c:pt>
                <c:pt idx="1342">
                  <c:v>0.44205774242368451</c:v>
                </c:pt>
                <c:pt idx="1343">
                  <c:v>0.44215920513504509</c:v>
                </c:pt>
                <c:pt idx="1344">
                  <c:v>0.44226655764441086</c:v>
                </c:pt>
                <c:pt idx="1345">
                  <c:v>0.44239834007881501</c:v>
                </c:pt>
                <c:pt idx="1346">
                  <c:v>0.44250407633154881</c:v>
                </c:pt>
                <c:pt idx="1347">
                  <c:v>0.4425899137951963</c:v>
                </c:pt>
                <c:pt idx="1348">
                  <c:v>0.4426729962268256</c:v>
                </c:pt>
                <c:pt idx="1349">
                  <c:v>0.44274761398310297</c:v>
                </c:pt>
                <c:pt idx="1350">
                  <c:v>0.44281963276030423</c:v>
                </c:pt>
                <c:pt idx="1351">
                  <c:v>0.44289202803085387</c:v>
                </c:pt>
                <c:pt idx="1352">
                  <c:v>0.4429447078125735</c:v>
                </c:pt>
                <c:pt idx="1353">
                  <c:v>0.44297266654604228</c:v>
                </c:pt>
                <c:pt idx="1354">
                  <c:v>0.44301208263358155</c:v>
                </c:pt>
                <c:pt idx="1355">
                  <c:v>0.44304241072105327</c:v>
                </c:pt>
                <c:pt idx="1356">
                  <c:v>0.44309205623233022</c:v>
                </c:pt>
                <c:pt idx="1357">
                  <c:v>0.44315433440766699</c:v>
                </c:pt>
                <c:pt idx="1358">
                  <c:v>0.44321465158935675</c:v>
                </c:pt>
                <c:pt idx="1359">
                  <c:v>0.44325983248949713</c:v>
                </c:pt>
                <c:pt idx="1360">
                  <c:v>0.44329669672581301</c:v>
                </c:pt>
                <c:pt idx="1361">
                  <c:v>0.44334505531067253</c:v>
                </c:pt>
                <c:pt idx="1362">
                  <c:v>0.44339728317591914</c:v>
                </c:pt>
                <c:pt idx="1363">
                  <c:v>0.44346630467842796</c:v>
                </c:pt>
                <c:pt idx="1364">
                  <c:v>0.44354811568364799</c:v>
                </c:pt>
                <c:pt idx="1365">
                  <c:v>0.44358326176321866</c:v>
                </c:pt>
                <c:pt idx="1366">
                  <c:v>0.44360410952398288</c:v>
                </c:pt>
                <c:pt idx="1367">
                  <c:v>0.44362188186316676</c:v>
                </c:pt>
                <c:pt idx="1368">
                  <c:v>0.44361053976785653</c:v>
                </c:pt>
                <c:pt idx="1369">
                  <c:v>0.44362296953389418</c:v>
                </c:pt>
                <c:pt idx="1370">
                  <c:v>0.44364517120240388</c:v>
                </c:pt>
                <c:pt idx="1371">
                  <c:v>0.44363190778480582</c:v>
                </c:pt>
                <c:pt idx="1372">
                  <c:v>0.44361174441114165</c:v>
                </c:pt>
                <c:pt idx="1373">
                  <c:v>0.44359606785879696</c:v>
                </c:pt>
                <c:pt idx="1374">
                  <c:v>0.44356401657798833</c:v>
                </c:pt>
                <c:pt idx="1375">
                  <c:v>0.44352674858237479</c:v>
                </c:pt>
                <c:pt idx="1376">
                  <c:v>0.44348515845402803</c:v>
                </c:pt>
                <c:pt idx="1377">
                  <c:v>0.44343059612678809</c:v>
                </c:pt>
                <c:pt idx="1378">
                  <c:v>0.44336904372138913</c:v>
                </c:pt>
                <c:pt idx="1379">
                  <c:v>0.44331640921457716</c:v>
                </c:pt>
                <c:pt idx="1380">
                  <c:v>0.44328462689642412</c:v>
                </c:pt>
                <c:pt idx="1381">
                  <c:v>0.44323638238512464</c:v>
                </c:pt>
                <c:pt idx="1382">
                  <c:v>0.44315908666222176</c:v>
                </c:pt>
                <c:pt idx="1383">
                  <c:v>0.44309996961557524</c:v>
                </c:pt>
                <c:pt idx="1384">
                  <c:v>0.44305111239437345</c:v>
                </c:pt>
                <c:pt idx="1385">
                  <c:v>0.44299476291394863</c:v>
                </c:pt>
                <c:pt idx="1386">
                  <c:v>0.44294275697567248</c:v>
                </c:pt>
                <c:pt idx="1387">
                  <c:v>0.44287201906084767</c:v>
                </c:pt>
                <c:pt idx="1388">
                  <c:v>0.4427777231439915</c:v>
                </c:pt>
                <c:pt idx="1389">
                  <c:v>0.44269519829587872</c:v>
                </c:pt>
                <c:pt idx="1390">
                  <c:v>0.4426448660241557</c:v>
                </c:pt>
                <c:pt idx="1391">
                  <c:v>0.44257796307486302</c:v>
                </c:pt>
                <c:pt idx="1392">
                  <c:v>0.44250307330597272</c:v>
                </c:pt>
                <c:pt idx="1393">
                  <c:v>0.44243898422198663</c:v>
                </c:pt>
                <c:pt idx="1394">
                  <c:v>0.44237031941094723</c:v>
                </c:pt>
                <c:pt idx="1395">
                  <c:v>0.44230686901189875</c:v>
                </c:pt>
                <c:pt idx="1396">
                  <c:v>0.44225963487168407</c:v>
                </c:pt>
                <c:pt idx="1397">
                  <c:v>0.44219367043540608</c:v>
                </c:pt>
                <c:pt idx="1398">
                  <c:v>0.44211725491860143</c:v>
                </c:pt>
                <c:pt idx="1399">
                  <c:v>0.44204451864398203</c:v>
                </c:pt>
                <c:pt idx="1400">
                  <c:v>0.4419630112544895</c:v>
                </c:pt>
                <c:pt idx="1401">
                  <c:v>0.44189213079612144</c:v>
                </c:pt>
                <c:pt idx="1402">
                  <c:v>0.44183381907651764</c:v>
                </c:pt>
                <c:pt idx="1403">
                  <c:v>0.44175918995127522</c:v>
                </c:pt>
                <c:pt idx="1404">
                  <c:v>0.44167106564670827</c:v>
                </c:pt>
                <c:pt idx="1405">
                  <c:v>0.4416067957534478</c:v>
                </c:pt>
                <c:pt idx="1406">
                  <c:v>0.44154689679192954</c:v>
                </c:pt>
                <c:pt idx="1407">
                  <c:v>0.4414825971833416</c:v>
                </c:pt>
                <c:pt idx="1408">
                  <c:v>0.44143568831196817</c:v>
                </c:pt>
                <c:pt idx="1409">
                  <c:v>0.44138062689966168</c:v>
                </c:pt>
                <c:pt idx="1410">
                  <c:v>0.44131567678927114</c:v>
                </c:pt>
                <c:pt idx="1411">
                  <c:v>0.44124179002946834</c:v>
                </c:pt>
                <c:pt idx="1412">
                  <c:v>0.44116009265169115</c:v>
                </c:pt>
                <c:pt idx="1413">
                  <c:v>0.44110390433131214</c:v>
                </c:pt>
                <c:pt idx="1414">
                  <c:v>0.44104848782300787</c:v>
                </c:pt>
                <c:pt idx="1415">
                  <c:v>0.44098873604588196</c:v>
                </c:pt>
                <c:pt idx="1416">
                  <c:v>0.44095883496699767</c:v>
                </c:pt>
                <c:pt idx="1417">
                  <c:v>0.44089432609593121</c:v>
                </c:pt>
                <c:pt idx="1418">
                  <c:v>0.44079020802330932</c:v>
                </c:pt>
                <c:pt idx="1419">
                  <c:v>0.44072210004234358</c:v>
                </c:pt>
                <c:pt idx="1420">
                  <c:v>0.44066844987682829</c:v>
                </c:pt>
                <c:pt idx="1421">
                  <c:v>0.44060123507668325</c:v>
                </c:pt>
                <c:pt idx="1422">
                  <c:v>0.44053110253016597</c:v>
                </c:pt>
                <c:pt idx="1423">
                  <c:v>0.44048454288897004</c:v>
                </c:pt>
                <c:pt idx="1424">
                  <c:v>0.44042685819842026</c:v>
                </c:pt>
                <c:pt idx="1425">
                  <c:v>0.44039574637925311</c:v>
                </c:pt>
                <c:pt idx="1426">
                  <c:v>0.44039208093224724</c:v>
                </c:pt>
                <c:pt idx="1427">
                  <c:v>0.44036366555379769</c:v>
                </c:pt>
                <c:pt idx="1428">
                  <c:v>0.44035261569912837</c:v>
                </c:pt>
                <c:pt idx="1429">
                  <c:v>0.44033777997695273</c:v>
                </c:pt>
                <c:pt idx="1430">
                  <c:v>0.44032370697281936</c:v>
                </c:pt>
                <c:pt idx="1431">
                  <c:v>0.44028821119899869</c:v>
                </c:pt>
                <c:pt idx="1432">
                  <c:v>0.44022884836536352</c:v>
                </c:pt>
                <c:pt idx="1433">
                  <c:v>0.44021290646336064</c:v>
                </c:pt>
                <c:pt idx="1434">
                  <c:v>0.44022110157313449</c:v>
                </c:pt>
                <c:pt idx="1435">
                  <c:v>0.44025699772346077</c:v>
                </c:pt>
                <c:pt idx="1436">
                  <c:v>0.44029751408032403</c:v>
                </c:pt>
                <c:pt idx="1437">
                  <c:v>0.44028372029492813</c:v>
                </c:pt>
                <c:pt idx="1438">
                  <c:v>0.44025995481558122</c:v>
                </c:pt>
                <c:pt idx="1439">
                  <c:v>0.44026608464350253</c:v>
                </c:pt>
                <c:pt idx="1440">
                  <c:v>0.44027552356172639</c:v>
                </c:pt>
                <c:pt idx="1441">
                  <c:v>0.44028454118621357</c:v>
                </c:pt>
                <c:pt idx="1442">
                  <c:v>0.44034011556230895</c:v>
                </c:pt>
                <c:pt idx="1443">
                  <c:v>0.44036191608100067</c:v>
                </c:pt>
                <c:pt idx="1444">
                  <c:v>0.44039364845644641</c:v>
                </c:pt>
                <c:pt idx="1445">
                  <c:v>0.44047840313744507</c:v>
                </c:pt>
                <c:pt idx="1446">
                  <c:v>0.44051080972906598</c:v>
                </c:pt>
                <c:pt idx="1447">
                  <c:v>0.44055119716775143</c:v>
                </c:pt>
                <c:pt idx="1448">
                  <c:v>0.44065044403510073</c:v>
                </c:pt>
                <c:pt idx="1449">
                  <c:v>0.44070902401569439</c:v>
                </c:pt>
                <c:pt idx="1450">
                  <c:v>0.44078538253954663</c:v>
                </c:pt>
                <c:pt idx="1451">
                  <c:v>0.4408329711131434</c:v>
                </c:pt>
                <c:pt idx="1452">
                  <c:v>0.44093395491800474</c:v>
                </c:pt>
                <c:pt idx="1453">
                  <c:v>0.44101686415633429</c:v>
                </c:pt>
                <c:pt idx="1454">
                  <c:v>0.44106709468918898</c:v>
                </c:pt>
                <c:pt idx="1455">
                  <c:v>0.44114387759015689</c:v>
                </c:pt>
                <c:pt idx="1456">
                  <c:v>0.44123179170593513</c:v>
                </c:pt>
                <c:pt idx="1457">
                  <c:v>0.44129383081761175</c:v>
                </c:pt>
                <c:pt idx="1458">
                  <c:v>0.44138360725747888</c:v>
                </c:pt>
                <c:pt idx="1459">
                  <c:v>0.44150173627085615</c:v>
                </c:pt>
                <c:pt idx="1460">
                  <c:v>0.44159833058679121</c:v>
                </c:pt>
                <c:pt idx="1461">
                  <c:v>0.44168237151797696</c:v>
                </c:pt>
                <c:pt idx="1462">
                  <c:v>0.44174033813419306</c:v>
                </c:pt>
                <c:pt idx="1463">
                  <c:v>0.44186083060135389</c:v>
                </c:pt>
                <c:pt idx="1464">
                  <c:v>0.44196229812682392</c:v>
                </c:pt>
                <c:pt idx="1465">
                  <c:v>0.44205937507507237</c:v>
                </c:pt>
                <c:pt idx="1466">
                  <c:v>0.44213641552012889</c:v>
                </c:pt>
                <c:pt idx="1467">
                  <c:v>0.44214003310898908</c:v>
                </c:pt>
                <c:pt idx="1468">
                  <c:v>0.44215712120022177</c:v>
                </c:pt>
                <c:pt idx="1469">
                  <c:v>0.44225332459397065</c:v>
                </c:pt>
                <c:pt idx="1470">
                  <c:v>0.44245109308592107</c:v>
                </c:pt>
                <c:pt idx="1471">
                  <c:v>0.44255461606517477</c:v>
                </c:pt>
                <c:pt idx="1472">
                  <c:v>0.44269234833832588</c:v>
                </c:pt>
                <c:pt idx="1473">
                  <c:v>0.44278620821373843</c:v>
                </c:pt>
                <c:pt idx="1474">
                  <c:v>0.44282424613508176</c:v>
                </c:pt>
                <c:pt idx="1475">
                  <c:v>0.44288065198410531</c:v>
                </c:pt>
                <c:pt idx="1476">
                  <c:v>0.44299201739248839</c:v>
                </c:pt>
                <c:pt idx="1477">
                  <c:v>0.44311590741808571</c:v>
                </c:pt>
                <c:pt idx="1478">
                  <c:v>0.44319407898494595</c:v>
                </c:pt>
                <c:pt idx="1479">
                  <c:v>0.44324241368692086</c:v>
                </c:pt>
                <c:pt idx="1480">
                  <c:v>0.44327840432221427</c:v>
                </c:pt>
                <c:pt idx="1481">
                  <c:v>0.44329481086479455</c:v>
                </c:pt>
                <c:pt idx="1482">
                  <c:v>0.44332931992194929</c:v>
                </c:pt>
                <c:pt idx="1483">
                  <c:v>0.44335926475878723</c:v>
                </c:pt>
                <c:pt idx="1484">
                  <c:v>0.44338512245486478</c:v>
                </c:pt>
                <c:pt idx="1485">
                  <c:v>0.44339976696204997</c:v>
                </c:pt>
                <c:pt idx="1486">
                  <c:v>0.44335458920823351</c:v>
                </c:pt>
                <c:pt idx="1487">
                  <c:v>0.44333434743970712</c:v>
                </c:pt>
                <c:pt idx="1488">
                  <c:v>0.44331723904365439</c:v>
                </c:pt>
                <c:pt idx="1489">
                  <c:v>0.44327986392974056</c:v>
                </c:pt>
                <c:pt idx="1490">
                  <c:v>0.44325231266869974</c:v>
                </c:pt>
                <c:pt idx="1491">
                  <c:v>0.44320707366479706</c:v>
                </c:pt>
                <c:pt idx="1492">
                  <c:v>0.44311931244783187</c:v>
                </c:pt>
                <c:pt idx="1493">
                  <c:v>0.44305924889223292</c:v>
                </c:pt>
                <c:pt idx="1494">
                  <c:v>0.44298596306871546</c:v>
                </c:pt>
                <c:pt idx="1495">
                  <c:v>0.44283745436073563</c:v>
                </c:pt>
                <c:pt idx="1496">
                  <c:v>0.44271520279600862</c:v>
                </c:pt>
                <c:pt idx="1497">
                  <c:v>0.44260802516247777</c:v>
                </c:pt>
                <c:pt idx="1498">
                  <c:v>0.44245797903420686</c:v>
                </c:pt>
                <c:pt idx="1499">
                  <c:v>0.442285551884603</c:v>
                </c:pt>
                <c:pt idx="1500">
                  <c:v>0.44209794270883246</c:v>
                </c:pt>
                <c:pt idx="1501">
                  <c:v>0.44189006569587219</c:v>
                </c:pt>
                <c:pt idx="1502">
                  <c:v>0.44159798383301641</c:v>
                </c:pt>
                <c:pt idx="1503">
                  <c:v>0.44131304173629982</c:v>
                </c:pt>
                <c:pt idx="1504">
                  <c:v>0.44105779044308252</c:v>
                </c:pt>
                <c:pt idx="1505">
                  <c:v>0.44070057656728129</c:v>
                </c:pt>
                <c:pt idx="1506">
                  <c:v>0.44032665347340272</c:v>
                </c:pt>
                <c:pt idx="1507">
                  <c:v>0.43991145204045062</c:v>
                </c:pt>
                <c:pt idx="1508">
                  <c:v>0.43944310961630384</c:v>
                </c:pt>
                <c:pt idx="1509">
                  <c:v>0.43892714836760721</c:v>
                </c:pt>
                <c:pt idx="1510">
                  <c:v>0.43840240908144451</c:v>
                </c:pt>
                <c:pt idx="1511">
                  <c:v>0.43779699717174264</c:v>
                </c:pt>
                <c:pt idx="1512">
                  <c:v>0.43713669088591312</c:v>
                </c:pt>
                <c:pt idx="1513">
                  <c:v>0.43644754540932285</c:v>
                </c:pt>
                <c:pt idx="1514">
                  <c:v>0.43566712199906127</c:v>
                </c:pt>
                <c:pt idx="1515">
                  <c:v>0.43484223560089769</c:v>
                </c:pt>
                <c:pt idx="1516">
                  <c:v>0.4338967670112524</c:v>
                </c:pt>
                <c:pt idx="1517">
                  <c:v>0.43284609458223527</c:v>
                </c:pt>
                <c:pt idx="1518">
                  <c:v>0.43170770468209091</c:v>
                </c:pt>
                <c:pt idx="1519">
                  <c:v>0.43050104327098188</c:v>
                </c:pt>
                <c:pt idx="1520">
                  <c:v>0.42914956829325362</c:v>
                </c:pt>
                <c:pt idx="1521">
                  <c:v>0.4276739408876104</c:v>
                </c:pt>
                <c:pt idx="1522">
                  <c:v>0.42612080087751569</c:v>
                </c:pt>
                <c:pt idx="1523">
                  <c:v>0.42444662790487714</c:v>
                </c:pt>
                <c:pt idx="1524">
                  <c:v>0.42259509406633083</c:v>
                </c:pt>
                <c:pt idx="1525">
                  <c:v>0.42064018426482042</c:v>
                </c:pt>
                <c:pt idx="1526">
                  <c:v>0.41858896038670856</c:v>
                </c:pt>
                <c:pt idx="1527">
                  <c:v>0.41638819645775205</c:v>
                </c:pt>
                <c:pt idx="1528">
                  <c:v>0.41408655236430153</c:v>
                </c:pt>
                <c:pt idx="1529">
                  <c:v>0.41160366660426079</c:v>
                </c:pt>
                <c:pt idx="1530">
                  <c:v>0.40902023327191167</c:v>
                </c:pt>
                <c:pt idx="1531">
                  <c:v>0.40624715185141885</c:v>
                </c:pt>
                <c:pt idx="1532">
                  <c:v>0.40327426685903439</c:v>
                </c:pt>
                <c:pt idx="1533">
                  <c:v>0.40017347293520683</c:v>
                </c:pt>
                <c:pt idx="1534">
                  <c:v>0.39693312947898501</c:v>
                </c:pt>
                <c:pt idx="1535">
                  <c:v>0.39343856329095234</c:v>
                </c:pt>
                <c:pt idx="1536">
                  <c:v>0.3898153658622357</c:v>
                </c:pt>
                <c:pt idx="1537">
                  <c:v>0.38603212612916055</c:v>
                </c:pt>
                <c:pt idx="1538">
                  <c:v>0.3820655316996926</c:v>
                </c:pt>
                <c:pt idx="1539">
                  <c:v>0.37783915968446108</c:v>
                </c:pt>
                <c:pt idx="1540">
                  <c:v>0.37357729257043154</c:v>
                </c:pt>
                <c:pt idx="1541">
                  <c:v>0.36907227310433149</c:v>
                </c:pt>
                <c:pt idx="1542">
                  <c:v>0.3645536011291462</c:v>
                </c:pt>
                <c:pt idx="1543">
                  <c:v>0.35994562184606838</c:v>
                </c:pt>
                <c:pt idx="1544">
                  <c:v>0.3552723096301717</c:v>
                </c:pt>
                <c:pt idx="1545">
                  <c:v>0.35066128345460973</c:v>
                </c:pt>
                <c:pt idx="1546">
                  <c:v>0.34596744874836927</c:v>
                </c:pt>
                <c:pt idx="1547">
                  <c:v>0.34142721357951561</c:v>
                </c:pt>
                <c:pt idx="1548">
                  <c:v>0.33684497057760404</c:v>
                </c:pt>
                <c:pt idx="1549">
                  <c:v>0.33251880996917577</c:v>
                </c:pt>
                <c:pt idx="1550">
                  <c:v>0.32819699820225318</c:v>
                </c:pt>
                <c:pt idx="1551">
                  <c:v>0.32422537902483056</c:v>
                </c:pt>
                <c:pt idx="1552">
                  <c:v>0.32049952997412773</c:v>
                </c:pt>
                <c:pt idx="1553">
                  <c:v>0.31699906867045557</c:v>
                </c:pt>
                <c:pt idx="1554">
                  <c:v>0.31390943886583217</c:v>
                </c:pt>
                <c:pt idx="1555">
                  <c:v>0.31113465732972362</c:v>
                </c:pt>
                <c:pt idx="1556">
                  <c:v>0.30873619494154547</c:v>
                </c:pt>
                <c:pt idx="1557">
                  <c:v>0.30666992713995289</c:v>
                </c:pt>
                <c:pt idx="1558">
                  <c:v>0.30500705933224898</c:v>
                </c:pt>
                <c:pt idx="1559">
                  <c:v>0.30374917693121001</c:v>
                </c:pt>
                <c:pt idx="1560">
                  <c:v>0.30277087946699061</c:v>
                </c:pt>
                <c:pt idx="1561">
                  <c:v>0.30225739280614666</c:v>
                </c:pt>
                <c:pt idx="1562">
                  <c:v>0.30194936372838538</c:v>
                </c:pt>
                <c:pt idx="1563">
                  <c:v>0.30193729721909168</c:v>
                </c:pt>
                <c:pt idx="1564">
                  <c:v>0.30218052061843709</c:v>
                </c:pt>
                <c:pt idx="1565">
                  <c:v>0.30260576040843451</c:v>
                </c:pt>
                <c:pt idx="1566">
                  <c:v>0.30329719580641673</c:v>
                </c:pt>
                <c:pt idx="1567">
                  <c:v>0.30410059324567479</c:v>
                </c:pt>
                <c:pt idx="1568">
                  <c:v>0.30516736130161509</c:v>
                </c:pt>
                <c:pt idx="1569">
                  <c:v>0.30623410421799085</c:v>
                </c:pt>
                <c:pt idx="1570">
                  <c:v>0.30749489333725116</c:v>
                </c:pt>
                <c:pt idx="1571">
                  <c:v>0.3087157365442314</c:v>
                </c:pt>
                <c:pt idx="1572">
                  <c:v>0.30997105323713753</c:v>
                </c:pt>
                <c:pt idx="1573">
                  <c:v>0.31126926952201867</c:v>
                </c:pt>
                <c:pt idx="1574">
                  <c:v>0.31267333918341572</c:v>
                </c:pt>
                <c:pt idx="1575">
                  <c:v>0.31400493115450001</c:v>
                </c:pt>
                <c:pt idx="1576">
                  <c:v>0.31534358327821793</c:v>
                </c:pt>
                <c:pt idx="1577">
                  <c:v>0.31672987211042919</c:v>
                </c:pt>
                <c:pt idx="1578">
                  <c:v>0.31805421577190812</c:v>
                </c:pt>
                <c:pt idx="1579">
                  <c:v>0.31933110628858413</c:v>
                </c:pt>
                <c:pt idx="1580">
                  <c:v>0.32060178643406129</c:v>
                </c:pt>
                <c:pt idx="1581">
                  <c:v>0.3218552117298783</c:v>
                </c:pt>
                <c:pt idx="1582">
                  <c:v>0.32310539928116327</c:v>
                </c:pt>
                <c:pt idx="1583">
                  <c:v>0.32435685454524471</c:v>
                </c:pt>
                <c:pt idx="1584">
                  <c:v>0.32556308966868946</c:v>
                </c:pt>
                <c:pt idx="1585">
                  <c:v>0.32675085686557148</c:v>
                </c:pt>
                <c:pt idx="1586">
                  <c:v>0.32794704350226</c:v>
                </c:pt>
                <c:pt idx="1587">
                  <c:v>0.32907309980168636</c:v>
                </c:pt>
                <c:pt idx="1588">
                  <c:v>0.3301366856118082</c:v>
                </c:pt>
                <c:pt idx="1589">
                  <c:v>0.33120993111065528</c:v>
                </c:pt>
                <c:pt idx="1590">
                  <c:v>0.33226747819872143</c:v>
                </c:pt>
                <c:pt idx="1591">
                  <c:v>0.33329657201415069</c:v>
                </c:pt>
                <c:pt idx="1592">
                  <c:v>0.33430177221671303</c:v>
                </c:pt>
                <c:pt idx="1593">
                  <c:v>0.33529372629808435</c:v>
                </c:pt>
                <c:pt idx="1594">
                  <c:v>0.33625619811329838</c:v>
                </c:pt>
                <c:pt idx="1595">
                  <c:v>0.33720244354756335</c:v>
                </c:pt>
                <c:pt idx="1596">
                  <c:v>0.33814092700676612</c:v>
                </c:pt>
                <c:pt idx="1597">
                  <c:v>0.33909052071844553</c:v>
                </c:pt>
                <c:pt idx="1598">
                  <c:v>0.33996834669509801</c:v>
                </c:pt>
                <c:pt idx="1599">
                  <c:v>0.34078668212880547</c:v>
                </c:pt>
                <c:pt idx="1600">
                  <c:v>0.3416432163732992</c:v>
                </c:pt>
                <c:pt idx="1601">
                  <c:v>0.34244933286095192</c:v>
                </c:pt>
                <c:pt idx="1602">
                  <c:v>0.34330520793835317</c:v>
                </c:pt>
                <c:pt idx="1603">
                  <c:v>0.34423567335044392</c:v>
                </c:pt>
                <c:pt idx="1604">
                  <c:v>0.34510487871890644</c:v>
                </c:pt>
                <c:pt idx="1605">
                  <c:v>0.3459568473720897</c:v>
                </c:pt>
                <c:pt idx="1606">
                  <c:v>0.34679822724367809</c:v>
                </c:pt>
                <c:pt idx="1607">
                  <c:v>0.34762961872409015</c:v>
                </c:pt>
                <c:pt idx="1608">
                  <c:v>0.3484291763237975</c:v>
                </c:pt>
                <c:pt idx="1609">
                  <c:v>0.34926179939906588</c:v>
                </c:pt>
                <c:pt idx="1610">
                  <c:v>0.35011640042527858</c:v>
                </c:pt>
                <c:pt idx="1611">
                  <c:v>0.35095160667270897</c:v>
                </c:pt>
                <c:pt idx="1612">
                  <c:v>0.35177464912627093</c:v>
                </c:pt>
                <c:pt idx="1613">
                  <c:v>0.35261665346267684</c:v>
                </c:pt>
                <c:pt idx="1614">
                  <c:v>0.35346989341985152</c:v>
                </c:pt>
                <c:pt idx="1615">
                  <c:v>0.35431069233673557</c:v>
                </c:pt>
                <c:pt idx="1616">
                  <c:v>0.35515031397314928</c:v>
                </c:pt>
                <c:pt idx="1617">
                  <c:v>0.35600885478724137</c:v>
                </c:pt>
                <c:pt idx="1618">
                  <c:v>0.35686727005375046</c:v>
                </c:pt>
                <c:pt idx="1619">
                  <c:v>0.35770811206860004</c:v>
                </c:pt>
                <c:pt idx="1620">
                  <c:v>0.35855410202157695</c:v>
                </c:pt>
                <c:pt idx="1621">
                  <c:v>0.35940714428701592</c:v>
                </c:pt>
                <c:pt idx="1622">
                  <c:v>0.36027296287015304</c:v>
                </c:pt>
                <c:pt idx="1623">
                  <c:v>0.36113192541625289</c:v>
                </c:pt>
                <c:pt idx="1624">
                  <c:v>0.36200398967335307</c:v>
                </c:pt>
                <c:pt idx="1625">
                  <c:v>0.36288599074479277</c:v>
                </c:pt>
                <c:pt idx="1626">
                  <c:v>0.3637862046455802</c:v>
                </c:pt>
                <c:pt idx="1627">
                  <c:v>0.36469968554318727</c:v>
                </c:pt>
                <c:pt idx="1628">
                  <c:v>0.36561074660432574</c:v>
                </c:pt>
                <c:pt idx="1629">
                  <c:v>0.36653985465832278</c:v>
                </c:pt>
                <c:pt idx="1630">
                  <c:v>0.36751762097325802</c:v>
                </c:pt>
                <c:pt idx="1631">
                  <c:v>0.36845149971708308</c:v>
                </c:pt>
                <c:pt idx="1632">
                  <c:v>0.36938079477921493</c:v>
                </c:pt>
                <c:pt idx="1633">
                  <c:v>0.37029859953287342</c:v>
                </c:pt>
                <c:pt idx="1634">
                  <c:v>0.37119184906376357</c:v>
                </c:pt>
                <c:pt idx="1635">
                  <c:v>0.37210409775181735</c:v>
                </c:pt>
                <c:pt idx="1636">
                  <c:v>0.37301657127949284</c:v>
                </c:pt>
                <c:pt idx="1637">
                  <c:v>0.37393787197210043</c:v>
                </c:pt>
                <c:pt idx="1638">
                  <c:v>0.37486470974350322</c:v>
                </c:pt>
                <c:pt idx="1639">
                  <c:v>0.37580192819525787</c:v>
                </c:pt>
                <c:pt idx="1640">
                  <c:v>0.37678073218702263</c:v>
                </c:pt>
                <c:pt idx="1641">
                  <c:v>0.37769226732578459</c:v>
                </c:pt>
                <c:pt idx="1642">
                  <c:v>0.37861117495337854</c:v>
                </c:pt>
                <c:pt idx="1643">
                  <c:v>0.3795455781254955</c:v>
                </c:pt>
                <c:pt idx="1644">
                  <c:v>0.38049720189190001</c:v>
                </c:pt>
                <c:pt idx="1645">
                  <c:v>0.38144581659105298</c:v>
                </c:pt>
                <c:pt idx="1646">
                  <c:v>0.3824178134069543</c:v>
                </c:pt>
                <c:pt idx="1647">
                  <c:v>0.38342911535993912</c:v>
                </c:pt>
                <c:pt idx="1648">
                  <c:v>0.38442695603905824</c:v>
                </c:pt>
                <c:pt idx="1649">
                  <c:v>0.38544437597399289</c:v>
                </c:pt>
                <c:pt idx="1650">
                  <c:v>0.38642680726640749</c:v>
                </c:pt>
                <c:pt idx="1651">
                  <c:v>0.38740807501053726</c:v>
                </c:pt>
                <c:pt idx="1652">
                  <c:v>0.38837016875941344</c:v>
                </c:pt>
                <c:pt idx="1653">
                  <c:v>0.38928574338680472</c:v>
                </c:pt>
                <c:pt idx="1654">
                  <c:v>0.39018635042380678</c:v>
                </c:pt>
                <c:pt idx="1655">
                  <c:v>0.39115023311880831</c:v>
                </c:pt>
                <c:pt idx="1656">
                  <c:v>0.39214710243152034</c:v>
                </c:pt>
                <c:pt idx="1657">
                  <c:v>0.39311012380565935</c:v>
                </c:pt>
                <c:pt idx="1658">
                  <c:v>0.39411558297063348</c:v>
                </c:pt>
                <c:pt idx="1659">
                  <c:v>0.39507169594931768</c:v>
                </c:pt>
                <c:pt idx="1660">
                  <c:v>0.39597673376178272</c:v>
                </c:pt>
                <c:pt idx="1661">
                  <c:v>0.39690039978656416</c:v>
                </c:pt>
                <c:pt idx="1662">
                  <c:v>0.3978290548220671</c:v>
                </c:pt>
                <c:pt idx="1663">
                  <c:v>0.3987436965159768</c:v>
                </c:pt>
                <c:pt idx="1664">
                  <c:v>0.39966131105836489</c:v>
                </c:pt>
                <c:pt idx="1665">
                  <c:v>0.40053952258372966</c:v>
                </c:pt>
                <c:pt idx="1666">
                  <c:v>0.40142602781559056</c:v>
                </c:pt>
                <c:pt idx="1667">
                  <c:v>0.40229705035093688</c:v>
                </c:pt>
                <c:pt idx="1668">
                  <c:v>0.40316046917382381</c:v>
                </c:pt>
                <c:pt idx="1669">
                  <c:v>0.40400082010762911</c:v>
                </c:pt>
                <c:pt idx="1670">
                  <c:v>0.40487282789163032</c:v>
                </c:pt>
                <c:pt idx="1671">
                  <c:v>0.40576538151991731</c:v>
                </c:pt>
                <c:pt idx="1672">
                  <c:v>0.40662701956650354</c:v>
                </c:pt>
                <c:pt idx="1673">
                  <c:v>0.40749440732058623</c:v>
                </c:pt>
                <c:pt idx="1674">
                  <c:v>0.40833885231535144</c:v>
                </c:pt>
                <c:pt idx="1675">
                  <c:v>0.40915233056505201</c:v>
                </c:pt>
                <c:pt idx="1676">
                  <c:v>0.40996749360632001</c:v>
                </c:pt>
                <c:pt idx="1677">
                  <c:v>0.410784807907214</c:v>
                </c:pt>
                <c:pt idx="1678">
                  <c:v>0.41158838738236508</c:v>
                </c:pt>
                <c:pt idx="1679">
                  <c:v>0.41236163816786986</c:v>
                </c:pt>
                <c:pt idx="1680">
                  <c:v>0.41314726586646477</c:v>
                </c:pt>
                <c:pt idx="1681">
                  <c:v>0.41392659333819976</c:v>
                </c:pt>
                <c:pt idx="1682">
                  <c:v>0.41468871276607416</c:v>
                </c:pt>
                <c:pt idx="1683">
                  <c:v>0.41546802310053338</c:v>
                </c:pt>
                <c:pt idx="1684">
                  <c:v>0.41628249460416361</c:v>
                </c:pt>
                <c:pt idx="1685">
                  <c:v>0.41703373256223975</c:v>
                </c:pt>
                <c:pt idx="1686">
                  <c:v>0.41776625446105403</c:v>
                </c:pt>
                <c:pt idx="1687">
                  <c:v>0.41849174645369791</c:v>
                </c:pt>
                <c:pt idx="1688">
                  <c:v>0.41919634318259752</c:v>
                </c:pt>
                <c:pt idx="1689">
                  <c:v>0.41985694723533062</c:v>
                </c:pt>
                <c:pt idx="1690">
                  <c:v>0.4205333498599797</c:v>
                </c:pt>
                <c:pt idx="1691">
                  <c:v>0.42119921049354003</c:v>
                </c:pt>
                <c:pt idx="1692">
                  <c:v>0.42184409649885729</c:v>
                </c:pt>
                <c:pt idx="1693">
                  <c:v>0.42248260795791265</c:v>
                </c:pt>
                <c:pt idx="1694">
                  <c:v>0.42312198640040721</c:v>
                </c:pt>
                <c:pt idx="1695">
                  <c:v>0.42376205909636205</c:v>
                </c:pt>
                <c:pt idx="1696">
                  <c:v>0.42438883179531395</c:v>
                </c:pt>
                <c:pt idx="1697">
                  <c:v>0.42500893028926096</c:v>
                </c:pt>
                <c:pt idx="1698">
                  <c:v>0.42562718195909494</c:v>
                </c:pt>
                <c:pt idx="1699">
                  <c:v>0.42624756101383915</c:v>
                </c:pt>
                <c:pt idx="1700">
                  <c:v>0.42684257761526095</c:v>
                </c:pt>
                <c:pt idx="1701">
                  <c:v>0.42741668383691206</c:v>
                </c:pt>
                <c:pt idx="1702">
                  <c:v>0.4280017735023609</c:v>
                </c:pt>
                <c:pt idx="1703">
                  <c:v>0.42857750116586141</c:v>
                </c:pt>
                <c:pt idx="1704">
                  <c:v>0.42911117302702095</c:v>
                </c:pt>
                <c:pt idx="1705">
                  <c:v>0.42968925996731722</c:v>
                </c:pt>
                <c:pt idx="1706">
                  <c:v>0.4302609892597149</c:v>
                </c:pt>
                <c:pt idx="1707">
                  <c:v>0.43080510330871946</c:v>
                </c:pt>
                <c:pt idx="1708">
                  <c:v>0.43133759860700488</c:v>
                </c:pt>
                <c:pt idx="1709">
                  <c:v>0.43187717763762706</c:v>
                </c:pt>
                <c:pt idx="1710">
                  <c:v>0.4324001176222918</c:v>
                </c:pt>
                <c:pt idx="1711">
                  <c:v>0.43291726596308749</c:v>
                </c:pt>
                <c:pt idx="1712">
                  <c:v>0.43342272981121704</c:v>
                </c:pt>
                <c:pt idx="1713">
                  <c:v>0.43393536651441122</c:v>
                </c:pt>
                <c:pt idx="1714">
                  <c:v>0.43444617578897021</c:v>
                </c:pt>
                <c:pt idx="1715">
                  <c:v>0.43494798662671103</c:v>
                </c:pt>
                <c:pt idx="1716">
                  <c:v>0.43547312082213957</c:v>
                </c:pt>
                <c:pt idx="1717">
                  <c:v>0.43600591028652852</c:v>
                </c:pt>
                <c:pt idx="1718">
                  <c:v>0.43647254184409939</c:v>
                </c:pt>
                <c:pt idx="1719">
                  <c:v>0.43691721802119626</c:v>
                </c:pt>
                <c:pt idx="1720">
                  <c:v>0.43738099924416374</c:v>
                </c:pt>
                <c:pt idx="1721">
                  <c:v>0.43778650267986291</c:v>
                </c:pt>
                <c:pt idx="1722">
                  <c:v>0.43824513189204434</c:v>
                </c:pt>
                <c:pt idx="1723">
                  <c:v>0.43875838579545451</c:v>
                </c:pt>
                <c:pt idx="1724">
                  <c:v>0.43923222396191192</c:v>
                </c:pt>
                <c:pt idx="1725">
                  <c:v>0.43969980186789143</c:v>
                </c:pt>
                <c:pt idx="1726">
                  <c:v>0.44014898278911579</c:v>
                </c:pt>
                <c:pt idx="1727">
                  <c:v>0.44055913024143373</c:v>
                </c:pt>
                <c:pt idx="1728">
                  <c:v>0.4409884847635635</c:v>
                </c:pt>
                <c:pt idx="1729">
                  <c:v>0.44141280492517515</c:v>
                </c:pt>
                <c:pt idx="1730">
                  <c:v>0.44185669355393115</c:v>
                </c:pt>
                <c:pt idx="1731">
                  <c:v>0.44231076671352926</c:v>
                </c:pt>
                <c:pt idx="1732">
                  <c:v>0.44276233761810496</c:v>
                </c:pt>
                <c:pt idx="1733">
                  <c:v>0.44318562440645398</c:v>
                </c:pt>
                <c:pt idx="1734">
                  <c:v>0.4436126058606395</c:v>
                </c:pt>
                <c:pt idx="1735">
                  <c:v>0.44403117755788152</c:v>
                </c:pt>
                <c:pt idx="1736">
                  <c:v>0.44443203243732093</c:v>
                </c:pt>
                <c:pt idx="1737">
                  <c:v>0.44481921542427366</c:v>
                </c:pt>
                <c:pt idx="1738">
                  <c:v>0.44518898292230197</c:v>
                </c:pt>
                <c:pt idx="1739">
                  <c:v>0.4455768027174552</c:v>
                </c:pt>
                <c:pt idx="1740">
                  <c:v>0.44596144158305245</c:v>
                </c:pt>
                <c:pt idx="1741">
                  <c:v>0.44635113564773593</c:v>
                </c:pt>
                <c:pt idx="1742">
                  <c:v>0.44674719989094935</c:v>
                </c:pt>
                <c:pt idx="1743">
                  <c:v>0.44715567144862883</c:v>
                </c:pt>
                <c:pt idx="1744">
                  <c:v>0.44755081157078275</c:v>
                </c:pt>
                <c:pt idx="1745">
                  <c:v>0.44789344032359796</c:v>
                </c:pt>
                <c:pt idx="1746">
                  <c:v>0.44824365214035455</c:v>
                </c:pt>
                <c:pt idx="1747">
                  <c:v>0.44861770811693508</c:v>
                </c:pt>
                <c:pt idx="1748">
                  <c:v>0.44899266333219429</c:v>
                </c:pt>
                <c:pt idx="1749">
                  <c:v>0.44937562667652325</c:v>
                </c:pt>
                <c:pt idx="1750">
                  <c:v>0.4497664438372691</c:v>
                </c:pt>
                <c:pt idx="1751">
                  <c:v>0.45016486469324501</c:v>
                </c:pt>
                <c:pt idx="1752">
                  <c:v>0.45057736131464643</c:v>
                </c:pt>
                <c:pt idx="1753">
                  <c:v>0.45102432706791484</c:v>
                </c:pt>
                <c:pt idx="1754">
                  <c:v>0.45144268057189074</c:v>
                </c:pt>
                <c:pt idx="1755">
                  <c:v>0.45190111277561468</c:v>
                </c:pt>
                <c:pt idx="1756">
                  <c:v>0.45229340719848005</c:v>
                </c:pt>
                <c:pt idx="1757">
                  <c:v>0.45260916205502283</c:v>
                </c:pt>
                <c:pt idx="1758">
                  <c:v>0.4529701866636045</c:v>
                </c:pt>
                <c:pt idx="1759">
                  <c:v>0.45332161644171265</c:v>
                </c:pt>
                <c:pt idx="1760">
                  <c:v>0.453683937810478</c:v>
                </c:pt>
                <c:pt idx="1761">
                  <c:v>0.45415393134981169</c:v>
                </c:pt>
                <c:pt idx="1762">
                  <c:v>0.45459553935690528</c:v>
                </c:pt>
                <c:pt idx="1763">
                  <c:v>0.45504510629523387</c:v>
                </c:pt>
                <c:pt idx="1764">
                  <c:v>0.4554884355512902</c:v>
                </c:pt>
                <c:pt idx="1765">
                  <c:v>0.45588428174839152</c:v>
                </c:pt>
                <c:pt idx="1766">
                  <c:v>0.45626207879547637</c:v>
                </c:pt>
                <c:pt idx="1767">
                  <c:v>0.45667681928487464</c:v>
                </c:pt>
                <c:pt idx="1768">
                  <c:v>0.45707806826918196</c:v>
                </c:pt>
                <c:pt idx="1769">
                  <c:v>0.45749515014426839</c:v>
                </c:pt>
                <c:pt idx="1770">
                  <c:v>0.45795412935091201</c:v>
                </c:pt>
                <c:pt idx="1771">
                  <c:v>0.45836470590308892</c:v>
                </c:pt>
                <c:pt idx="1772">
                  <c:v>0.45876109996632758</c:v>
                </c:pt>
                <c:pt idx="1773">
                  <c:v>0.45914118604496718</c:v>
                </c:pt>
                <c:pt idx="1774">
                  <c:v>0.45952435694499183</c:v>
                </c:pt>
                <c:pt idx="1775">
                  <c:v>0.4598722612952762</c:v>
                </c:pt>
                <c:pt idx="1776">
                  <c:v>0.46020403520327929</c:v>
                </c:pt>
                <c:pt idx="1777">
                  <c:v>0.46054043213640289</c:v>
                </c:pt>
                <c:pt idx="1778">
                  <c:v>0.4608655378252145</c:v>
                </c:pt>
                <c:pt idx="1779">
                  <c:v>0.46115301932068037</c:v>
                </c:pt>
                <c:pt idx="1780">
                  <c:v>0.46144131266574834</c:v>
                </c:pt>
                <c:pt idx="1781">
                  <c:v>0.461703826585452</c:v>
                </c:pt>
                <c:pt idx="1782">
                  <c:v>0.46193206067837433</c:v>
                </c:pt>
                <c:pt idx="1783">
                  <c:v>0.46211157786796703</c:v>
                </c:pt>
                <c:pt idx="1784">
                  <c:v>0.46223235828215564</c:v>
                </c:pt>
                <c:pt idx="1785">
                  <c:v>0.46231740223875922</c:v>
                </c:pt>
                <c:pt idx="1786">
                  <c:v>0.46234564379621851</c:v>
                </c:pt>
                <c:pt idx="1787">
                  <c:v>0.46229789884200639</c:v>
                </c:pt>
                <c:pt idx="1788">
                  <c:v>0.46224585554392217</c:v>
                </c:pt>
                <c:pt idx="1789">
                  <c:v>0.46218631509233465</c:v>
                </c:pt>
                <c:pt idx="1790">
                  <c:v>0.46202874339292893</c:v>
                </c:pt>
                <c:pt idx="1791">
                  <c:v>0.46183774520179294</c:v>
                </c:pt>
                <c:pt idx="1792">
                  <c:v>0.46161356325647995</c:v>
                </c:pt>
                <c:pt idx="1793">
                  <c:v>0.46127210599361607</c:v>
                </c:pt>
                <c:pt idx="1794">
                  <c:v>0.46092218836171511</c:v>
                </c:pt>
                <c:pt idx="1795">
                  <c:v>0.46053960362306778</c:v>
                </c:pt>
                <c:pt idx="1796">
                  <c:v>0.46010120754775469</c:v>
                </c:pt>
                <c:pt idx="1797">
                  <c:v>0.45963908432460038</c:v>
                </c:pt>
                <c:pt idx="1798">
                  <c:v>0.45914731450802226</c:v>
                </c:pt>
                <c:pt idx="1799">
                  <c:v>0.45862618713880865</c:v>
                </c:pt>
                <c:pt idx="1800">
                  <c:v>0.45806057191962629</c:v>
                </c:pt>
                <c:pt idx="1801">
                  <c:v>0.45748972823217487</c:v>
                </c:pt>
                <c:pt idx="1802">
                  <c:v>0.45690380748183718</c:v>
                </c:pt>
                <c:pt idx="1803">
                  <c:v>0.45629385510954723</c:v>
                </c:pt>
                <c:pt idx="1804">
                  <c:v>0.45564969172451097</c:v>
                </c:pt>
                <c:pt idx="1805">
                  <c:v>0.45497607154040925</c:v>
                </c:pt>
                <c:pt idx="1806">
                  <c:v>0.45429974729447514</c:v>
                </c:pt>
                <c:pt idx="1807">
                  <c:v>0.45361906925590906</c:v>
                </c:pt>
                <c:pt idx="1808">
                  <c:v>0.45293453407849277</c:v>
                </c:pt>
                <c:pt idx="1809">
                  <c:v>0.45226543341576447</c:v>
                </c:pt>
                <c:pt idx="1810">
                  <c:v>0.45161518088558189</c:v>
                </c:pt>
                <c:pt idx="1811">
                  <c:v>0.45092871601478451</c:v>
                </c:pt>
                <c:pt idx="1812">
                  <c:v>0.45023246705996606</c:v>
                </c:pt>
                <c:pt idx="1813">
                  <c:v>0.44956811893778831</c:v>
                </c:pt>
                <c:pt idx="1814">
                  <c:v>0.44887796642854499</c:v>
                </c:pt>
                <c:pt idx="1815">
                  <c:v>0.44818674955127719</c:v>
                </c:pt>
                <c:pt idx="1816">
                  <c:v>0.44750088818117861</c:v>
                </c:pt>
                <c:pt idx="1817">
                  <c:v>0.44682208298029497</c:v>
                </c:pt>
                <c:pt idx="1818">
                  <c:v>0.44616466814642464</c:v>
                </c:pt>
                <c:pt idx="1819">
                  <c:v>0.44553474497322848</c:v>
                </c:pt>
                <c:pt idx="1820">
                  <c:v>0.4448911386778493</c:v>
                </c:pt>
                <c:pt idx="1821">
                  <c:v>0.44430365046748554</c:v>
                </c:pt>
                <c:pt idx="1822">
                  <c:v>0.443670060718305</c:v>
                </c:pt>
                <c:pt idx="1823">
                  <c:v>0.44300907260046712</c:v>
                </c:pt>
                <c:pt idx="1824">
                  <c:v>0.44235745849773944</c:v>
                </c:pt>
                <c:pt idx="1825">
                  <c:v>0.44165952591608854</c:v>
                </c:pt>
                <c:pt idx="1826">
                  <c:v>0.44097638852300269</c:v>
                </c:pt>
                <c:pt idx="1827">
                  <c:v>0.44031222687264299</c:v>
                </c:pt>
                <c:pt idx="1828">
                  <c:v>0.43958584883881918</c:v>
                </c:pt>
                <c:pt idx="1829">
                  <c:v>0.43881770924467361</c:v>
                </c:pt>
                <c:pt idx="1830">
                  <c:v>0.43808415451816485</c:v>
                </c:pt>
                <c:pt idx="1831">
                  <c:v>0.43734558640019028</c:v>
                </c:pt>
                <c:pt idx="1832">
                  <c:v>0.43661296565573587</c:v>
                </c:pt>
                <c:pt idx="1833">
                  <c:v>0.4358726989229107</c:v>
                </c:pt>
                <c:pt idx="1834">
                  <c:v>0.4350930711872279</c:v>
                </c:pt>
                <c:pt idx="1835">
                  <c:v>0.43427532327211882</c:v>
                </c:pt>
                <c:pt idx="1836">
                  <c:v>0.43343746629304852</c:v>
                </c:pt>
                <c:pt idx="1837">
                  <c:v>0.43256839213125337</c:v>
                </c:pt>
                <c:pt idx="1838">
                  <c:v>0.43169698185485195</c:v>
                </c:pt>
                <c:pt idx="1839">
                  <c:v>0.43080411805098157</c:v>
                </c:pt>
                <c:pt idx="1840">
                  <c:v>0.42988624407284065</c:v>
                </c:pt>
                <c:pt idx="1841">
                  <c:v>0.42886247072696487</c:v>
                </c:pt>
                <c:pt idx="1842">
                  <c:v>0.42779963289214756</c:v>
                </c:pt>
                <c:pt idx="1843">
                  <c:v>0.42674843908884386</c:v>
                </c:pt>
                <c:pt idx="1844">
                  <c:v>0.42560696845683871</c:v>
                </c:pt>
                <c:pt idx="1845">
                  <c:v>0.42446381097917668</c:v>
                </c:pt>
                <c:pt idx="1846">
                  <c:v>0.42333455738636666</c:v>
                </c:pt>
                <c:pt idx="1847">
                  <c:v>0.42213434347318701</c:v>
                </c:pt>
                <c:pt idx="1848">
                  <c:v>0.42087987427665657</c:v>
                </c:pt>
                <c:pt idx="1849">
                  <c:v>0.41961934130623862</c:v>
                </c:pt>
                <c:pt idx="1850">
                  <c:v>0.41834862233305142</c:v>
                </c:pt>
                <c:pt idx="1851">
                  <c:v>0.41704057540341877</c:v>
                </c:pt>
                <c:pt idx="1852">
                  <c:v>0.41572236912229915</c:v>
                </c:pt>
                <c:pt idx="1853">
                  <c:v>0.41430874109985655</c:v>
                </c:pt>
                <c:pt idx="1854">
                  <c:v>0.41306769188153147</c:v>
                </c:pt>
                <c:pt idx="1855">
                  <c:v>0.41189925087512441</c:v>
                </c:pt>
                <c:pt idx="1856">
                  <c:v>0.41101554486485642</c:v>
                </c:pt>
                <c:pt idx="1857">
                  <c:v>0.41027702868862942</c:v>
                </c:pt>
                <c:pt idx="1858">
                  <c:v>0.40974758042913445</c:v>
                </c:pt>
                <c:pt idx="1859">
                  <c:v>0.40933567716340535</c:v>
                </c:pt>
                <c:pt idx="1860">
                  <c:v>0.40916337461848418</c:v>
                </c:pt>
                <c:pt idx="1861">
                  <c:v>0.40923094415662103</c:v>
                </c:pt>
                <c:pt idx="1862">
                  <c:v>0.40951658781391331</c:v>
                </c:pt>
                <c:pt idx="1863">
                  <c:v>0.4100144873751379</c:v>
                </c:pt>
                <c:pt idx="1864">
                  <c:v>0.41065131963688256</c:v>
                </c:pt>
                <c:pt idx="1865">
                  <c:v>0.41139294207916066</c:v>
                </c:pt>
                <c:pt idx="1866">
                  <c:v>0.41225541741882177</c:v>
                </c:pt>
                <c:pt idx="1867">
                  <c:v>0.41316168279691223</c:v>
                </c:pt>
                <c:pt idx="1868">
                  <c:v>0.41404433778425814</c:v>
                </c:pt>
                <c:pt idx="1869">
                  <c:v>0.41492362274701861</c:v>
                </c:pt>
                <c:pt idx="1870">
                  <c:v>0.41578608253474042</c:v>
                </c:pt>
                <c:pt idx="1871">
                  <c:v>0.41650109103055016</c:v>
                </c:pt>
                <c:pt idx="1872">
                  <c:v>0.41721849539881767</c:v>
                </c:pt>
                <c:pt idx="1873">
                  <c:v>0.41779362682100879</c:v>
                </c:pt>
                <c:pt idx="1874">
                  <c:v>0.41825987207671411</c:v>
                </c:pt>
                <c:pt idx="1875">
                  <c:v>0.41863475724636096</c:v>
                </c:pt>
                <c:pt idx="1876">
                  <c:v>0.41892360787806582</c:v>
                </c:pt>
                <c:pt idx="1877">
                  <c:v>0.41916945179773801</c:v>
                </c:pt>
                <c:pt idx="1878">
                  <c:v>0.4192846356343865</c:v>
                </c:pt>
                <c:pt idx="1879">
                  <c:v>0.41943509694160452</c:v>
                </c:pt>
                <c:pt idx="1880">
                  <c:v>0.41956523797998607</c:v>
                </c:pt>
                <c:pt idx="1881">
                  <c:v>0.41964340682763557</c:v>
                </c:pt>
                <c:pt idx="1882">
                  <c:v>0.41966629404638461</c:v>
                </c:pt>
                <c:pt idx="1883">
                  <c:v>0.4197221663169361</c:v>
                </c:pt>
                <c:pt idx="1884">
                  <c:v>0.41973913170727978</c:v>
                </c:pt>
                <c:pt idx="1885">
                  <c:v>0.41970855256903289</c:v>
                </c:pt>
                <c:pt idx="1886">
                  <c:v>0.41966756699893221</c:v>
                </c:pt>
                <c:pt idx="1887">
                  <c:v>0.41960842646210827</c:v>
                </c:pt>
                <c:pt idx="1888">
                  <c:v>0.41955915311469338</c:v>
                </c:pt>
                <c:pt idx="1889">
                  <c:v>0.41958086268182981</c:v>
                </c:pt>
                <c:pt idx="1890">
                  <c:v>0.41967104128519006</c:v>
                </c:pt>
                <c:pt idx="1891">
                  <c:v>0.4198455141701361</c:v>
                </c:pt>
                <c:pt idx="1892">
                  <c:v>0.41999981921410917</c:v>
                </c:pt>
                <c:pt idx="1893">
                  <c:v>0.42013889746044991</c:v>
                </c:pt>
                <c:pt idx="1894">
                  <c:v>0.42029786408468156</c:v>
                </c:pt>
                <c:pt idx="1895">
                  <c:v>0.42046764709200574</c:v>
                </c:pt>
                <c:pt idx="1896">
                  <c:v>0.42072686574253276</c:v>
                </c:pt>
                <c:pt idx="1897">
                  <c:v>0.42099968821213873</c:v>
                </c:pt>
                <c:pt idx="1898">
                  <c:v>0.42126714188122527</c:v>
                </c:pt>
                <c:pt idx="1899">
                  <c:v>0.42160993077981085</c:v>
                </c:pt>
                <c:pt idx="1900">
                  <c:v>0.42195014748200604</c:v>
                </c:pt>
                <c:pt idx="1901">
                  <c:v>0.42238938555009492</c:v>
                </c:pt>
                <c:pt idx="1902">
                  <c:v>0.42286192538541006</c:v>
                </c:pt>
                <c:pt idx="1903">
                  <c:v>0.42332256315790834</c:v>
                </c:pt>
                <c:pt idx="1904">
                  <c:v>0.42375787692907391</c:v>
                </c:pt>
                <c:pt idx="1905">
                  <c:v>0.42415336203402781</c:v>
                </c:pt>
                <c:pt idx="1906">
                  <c:v>0.42454343656882143</c:v>
                </c:pt>
                <c:pt idx="1907">
                  <c:v>0.42495001029990759</c:v>
                </c:pt>
                <c:pt idx="1908">
                  <c:v>0.42538905986319414</c:v>
                </c:pt>
                <c:pt idx="1909">
                  <c:v>0.42581283701546563</c:v>
                </c:pt>
                <c:pt idx="1910">
                  <c:v>0.42628219234662756</c:v>
                </c:pt>
                <c:pt idx="1911">
                  <c:v>0.42682662521084486</c:v>
                </c:pt>
                <c:pt idx="1912">
                  <c:v>0.42730442506922256</c:v>
                </c:pt>
                <c:pt idx="1913">
                  <c:v>0.42776021770719969</c:v>
                </c:pt>
                <c:pt idx="1914">
                  <c:v>0.42814918673077812</c:v>
                </c:pt>
                <c:pt idx="1915">
                  <c:v>0.42842271167195412</c:v>
                </c:pt>
                <c:pt idx="1916">
                  <c:v>0.42867453372934766</c:v>
                </c:pt>
                <c:pt idx="1917">
                  <c:v>0.42884023528759868</c:v>
                </c:pt>
                <c:pt idx="1918">
                  <c:v>0.42895201688145218</c:v>
                </c:pt>
                <c:pt idx="1919">
                  <c:v>0.42900540728325787</c:v>
                </c:pt>
                <c:pt idx="1920">
                  <c:v>0.42899752538003172</c:v>
                </c:pt>
                <c:pt idx="1921">
                  <c:v>0.42892292190393438</c:v>
                </c:pt>
                <c:pt idx="1922">
                  <c:v>0.42882004854077621</c:v>
                </c:pt>
                <c:pt idx="1923">
                  <c:v>0.42864496645545797</c:v>
                </c:pt>
                <c:pt idx="1924">
                  <c:v>0.42836725327751973</c:v>
                </c:pt>
                <c:pt idx="1925">
                  <c:v>0.4280571161669296</c:v>
                </c:pt>
                <c:pt idx="1926">
                  <c:v>0.42769707295451953</c:v>
                </c:pt>
                <c:pt idx="1927">
                  <c:v>0.4273096143186968</c:v>
                </c:pt>
                <c:pt idx="1928">
                  <c:v>0.42689111175436922</c:v>
                </c:pt>
                <c:pt idx="1929">
                  <c:v>0.42651198579159405</c:v>
                </c:pt>
                <c:pt idx="1930">
                  <c:v>0.4260651232075105</c:v>
                </c:pt>
                <c:pt idx="1931">
                  <c:v>0.42560965567149411</c:v>
                </c:pt>
                <c:pt idx="1932">
                  <c:v>0.42523426691671989</c:v>
                </c:pt>
                <c:pt idx="1933">
                  <c:v>0.4248358333870394</c:v>
                </c:pt>
                <c:pt idx="1934">
                  <c:v>0.42437373489773078</c:v>
                </c:pt>
                <c:pt idx="1935">
                  <c:v>0.423940706248979</c:v>
                </c:pt>
                <c:pt idx="1936">
                  <c:v>0.42338381053573465</c:v>
                </c:pt>
                <c:pt idx="1937">
                  <c:v>0.42283427780506488</c:v>
                </c:pt>
                <c:pt idx="1938">
                  <c:v>0.42238771339005865</c:v>
                </c:pt>
                <c:pt idx="1939">
                  <c:v>0.42196058591246532</c:v>
                </c:pt>
                <c:pt idx="1940">
                  <c:v>0.42158169562688624</c:v>
                </c:pt>
                <c:pt idx="1941">
                  <c:v>0.42126490319429116</c:v>
                </c:pt>
                <c:pt idx="1942">
                  <c:v>0.42093942737151951</c:v>
                </c:pt>
                <c:pt idx="1943">
                  <c:v>0.42065053477806486</c:v>
                </c:pt>
                <c:pt idx="1944">
                  <c:v>0.4204574323291686</c:v>
                </c:pt>
                <c:pt idx="1945">
                  <c:v>0.420383202208712</c:v>
                </c:pt>
                <c:pt idx="1946">
                  <c:v>0.42024858121220965</c:v>
                </c:pt>
                <c:pt idx="1947">
                  <c:v>0.4202013460054288</c:v>
                </c:pt>
                <c:pt idx="1948">
                  <c:v>0.42004340439313853</c:v>
                </c:pt>
                <c:pt idx="1949">
                  <c:v>0.41977921300999649</c:v>
                </c:pt>
                <c:pt idx="1950">
                  <c:v>0.41961372732300567</c:v>
                </c:pt>
                <c:pt idx="1951">
                  <c:v>0.41943996653602394</c:v>
                </c:pt>
                <c:pt idx="1952">
                  <c:v>0.41925519184147175</c:v>
                </c:pt>
                <c:pt idx="1953">
                  <c:v>0.41916709857832135</c:v>
                </c:pt>
                <c:pt idx="1954">
                  <c:v>0.41899456625242104</c:v>
                </c:pt>
                <c:pt idx="1955">
                  <c:v>0.41880165699584598</c:v>
                </c:pt>
                <c:pt idx="1956">
                  <c:v>0.41862634948525529</c:v>
                </c:pt>
                <c:pt idx="1957">
                  <c:v>0.41844668805610857</c:v>
                </c:pt>
                <c:pt idx="1958">
                  <c:v>0.41821345032003793</c:v>
                </c:pt>
                <c:pt idx="1959">
                  <c:v>0.41797843119705053</c:v>
                </c:pt>
                <c:pt idx="1960">
                  <c:v>0.41769037768363765</c:v>
                </c:pt>
                <c:pt idx="1961">
                  <c:v>0.41738481919984666</c:v>
                </c:pt>
                <c:pt idx="1962">
                  <c:v>0.41705631998105669</c:v>
                </c:pt>
                <c:pt idx="1963">
                  <c:v>0.41673513332966228</c:v>
                </c:pt>
                <c:pt idx="1964">
                  <c:v>0.4163987099022915</c:v>
                </c:pt>
                <c:pt idx="1965">
                  <c:v>0.41601283913456694</c:v>
                </c:pt>
                <c:pt idx="1966">
                  <c:v>0.41563247778160711</c:v>
                </c:pt>
                <c:pt idx="1967">
                  <c:v>0.41516282088923012</c:v>
                </c:pt>
                <c:pt idx="1968">
                  <c:v>0.41464113795135393</c:v>
                </c:pt>
                <c:pt idx="1969">
                  <c:v>0.41416752852827715</c:v>
                </c:pt>
                <c:pt idx="1970">
                  <c:v>0.41369037116410484</c:v>
                </c:pt>
                <c:pt idx="1971">
                  <c:v>0.41318646909573326</c:v>
                </c:pt>
                <c:pt idx="1972">
                  <c:v>0.41261935341741562</c:v>
                </c:pt>
                <c:pt idx="1973">
                  <c:v>0.4120218701081364</c:v>
                </c:pt>
                <c:pt idx="1974">
                  <c:v>0.41138514225818068</c:v>
                </c:pt>
                <c:pt idx="1975">
                  <c:v>0.41072029614719324</c:v>
                </c:pt>
                <c:pt idx="1976">
                  <c:v>0.41013406196163632</c:v>
                </c:pt>
                <c:pt idx="1977">
                  <c:v>0.40952445678392602</c:v>
                </c:pt>
                <c:pt idx="1978">
                  <c:v>0.40892202274951606</c:v>
                </c:pt>
                <c:pt idx="1979">
                  <c:v>0.4082688865510769</c:v>
                </c:pt>
                <c:pt idx="1980">
                  <c:v>0.40759820280581754</c:v>
                </c:pt>
                <c:pt idx="1981">
                  <c:v>0.40693689215323453</c:v>
                </c:pt>
                <c:pt idx="1982">
                  <c:v>0.40624012996771164</c:v>
                </c:pt>
                <c:pt idx="1983">
                  <c:v>0.40557164519289485</c:v>
                </c:pt>
                <c:pt idx="1984">
                  <c:v>0.40487935873163977</c:v>
                </c:pt>
                <c:pt idx="1985">
                  <c:v>0.40429145194833982</c:v>
                </c:pt>
                <c:pt idx="1986">
                  <c:v>0.4037412389631771</c:v>
                </c:pt>
                <c:pt idx="1987">
                  <c:v>0.4032268176578066</c:v>
                </c:pt>
                <c:pt idx="1988">
                  <c:v>0.40284941068758567</c:v>
                </c:pt>
                <c:pt idx="1989">
                  <c:v>0.40238356482542564</c:v>
                </c:pt>
                <c:pt idx="1990">
                  <c:v>0.40187394714693175</c:v>
                </c:pt>
                <c:pt idx="1991">
                  <c:v>0.40138385463455944</c:v>
                </c:pt>
                <c:pt idx="1992">
                  <c:v>0.40083754313375519</c:v>
                </c:pt>
                <c:pt idx="1993">
                  <c:v>0.40040414261856139</c:v>
                </c:pt>
                <c:pt idx="1994">
                  <c:v>0.40010028895409883</c:v>
                </c:pt>
                <c:pt idx="1995">
                  <c:v>0.39966929018170844</c:v>
                </c:pt>
                <c:pt idx="1996">
                  <c:v>0.39923869320436084</c:v>
                </c:pt>
                <c:pt idx="1997">
                  <c:v>0.39883790192656488</c:v>
                </c:pt>
                <c:pt idx="1998">
                  <c:v>0.39831659475486775</c:v>
                </c:pt>
                <c:pt idx="1999">
                  <c:v>0.3978915683691186</c:v>
                </c:pt>
                <c:pt idx="2000">
                  <c:v>0.39773048922323601</c:v>
                </c:pt>
                <c:pt idx="2001">
                  <c:v>0.39746719826052962</c:v>
                </c:pt>
                <c:pt idx="2002">
                  <c:v>0.39724244419564619</c:v>
                </c:pt>
                <c:pt idx="2003">
                  <c:v>0.39700035983219828</c:v>
                </c:pt>
                <c:pt idx="2004">
                  <c:v>0.39673242010570681</c:v>
                </c:pt>
                <c:pt idx="2005">
                  <c:v>0.39651542248059068</c:v>
                </c:pt>
                <c:pt idx="2006">
                  <c:v>0.39632761240637371</c:v>
                </c:pt>
                <c:pt idx="2007">
                  <c:v>0.39612753555918451</c:v>
                </c:pt>
                <c:pt idx="2008">
                  <c:v>0.39598959534592543</c:v>
                </c:pt>
                <c:pt idx="2009">
                  <c:v>0.39578171985191912</c:v>
                </c:pt>
                <c:pt idx="2010">
                  <c:v>0.39550402699077508</c:v>
                </c:pt>
                <c:pt idx="2011">
                  <c:v>0.39540213750882319</c:v>
                </c:pt>
                <c:pt idx="2012">
                  <c:v>0.39541532322863943</c:v>
                </c:pt>
                <c:pt idx="2013">
                  <c:v>0.39515152261272296</c:v>
                </c:pt>
                <c:pt idx="2014">
                  <c:v>0.39483964640961328</c:v>
                </c:pt>
                <c:pt idx="2015">
                  <c:v>0.39455026417692646</c:v>
                </c:pt>
                <c:pt idx="2016">
                  <c:v>0.39403444346880195</c:v>
                </c:pt>
                <c:pt idx="2017">
                  <c:v>0.39366596079763666</c:v>
                </c:pt>
                <c:pt idx="2018">
                  <c:v>0.39340504458738529</c:v>
                </c:pt>
                <c:pt idx="2019">
                  <c:v>0.39302741748928155</c:v>
                </c:pt>
                <c:pt idx="2020">
                  <c:v>0.39260992360183206</c:v>
                </c:pt>
                <c:pt idx="2021">
                  <c:v>0.39215150980914998</c:v>
                </c:pt>
                <c:pt idx="2022">
                  <c:v>0.39170363445043438</c:v>
                </c:pt>
                <c:pt idx="2023">
                  <c:v>0.39120897385085124</c:v>
                </c:pt>
                <c:pt idx="2024">
                  <c:v>0.39067198864525626</c:v>
                </c:pt>
                <c:pt idx="2025">
                  <c:v>0.39014675230241341</c:v>
                </c:pt>
                <c:pt idx="2026">
                  <c:v>0.38955888835493607</c:v>
                </c:pt>
                <c:pt idx="2027">
                  <c:v>0.3890020480520584</c:v>
                </c:pt>
                <c:pt idx="2028">
                  <c:v>0.38853505177460795</c:v>
                </c:pt>
                <c:pt idx="2029">
                  <c:v>0.38805556083268172</c:v>
                </c:pt>
                <c:pt idx="2030">
                  <c:v>0.38757431897299099</c:v>
                </c:pt>
                <c:pt idx="2031">
                  <c:v>0.38718786612084849</c:v>
                </c:pt>
                <c:pt idx="2032">
                  <c:v>0.38680402663730712</c:v>
                </c:pt>
                <c:pt idx="2033">
                  <c:v>0.38640448918554343</c:v>
                </c:pt>
                <c:pt idx="2034">
                  <c:v>0.3859335736363681</c:v>
                </c:pt>
                <c:pt idx="2035">
                  <c:v>0.38546627593292043</c:v>
                </c:pt>
                <c:pt idx="2036">
                  <c:v>0.38485936416306915</c:v>
                </c:pt>
                <c:pt idx="2037">
                  <c:v>0.38418598583334823</c:v>
                </c:pt>
                <c:pt idx="2038">
                  <c:v>0.38370775034935578</c:v>
                </c:pt>
                <c:pt idx="2039">
                  <c:v>0.38326698406136578</c:v>
                </c:pt>
                <c:pt idx="2040">
                  <c:v>0.38288722766914662</c:v>
                </c:pt>
                <c:pt idx="2041">
                  <c:v>0.38259622877752192</c:v>
                </c:pt>
                <c:pt idx="2042">
                  <c:v>0.3823386156335023</c:v>
                </c:pt>
                <c:pt idx="2043">
                  <c:v>0.38203524560724328</c:v>
                </c:pt>
                <c:pt idx="2044">
                  <c:v>0.38166397640160515</c:v>
                </c:pt>
                <c:pt idx="2045">
                  <c:v>0.38131321935059476</c:v>
                </c:pt>
                <c:pt idx="2046">
                  <c:v>0.38076623821219374</c:v>
                </c:pt>
                <c:pt idx="2047">
                  <c:v>0.38016131695963185</c:v>
                </c:pt>
                <c:pt idx="2048">
                  <c:v>0.37977177310123172</c:v>
                </c:pt>
                <c:pt idx="2049">
                  <c:v>0.37936073230981043</c:v>
                </c:pt>
                <c:pt idx="2050">
                  <c:v>0.37902424058245648</c:v>
                </c:pt>
                <c:pt idx="2051">
                  <c:v>0.37867599560961446</c:v>
                </c:pt>
                <c:pt idx="2052">
                  <c:v>0.37810859021605808</c:v>
                </c:pt>
                <c:pt idx="2053">
                  <c:v>0.37768147892906284</c:v>
                </c:pt>
                <c:pt idx="2054">
                  <c:v>0.37721903930638767</c:v>
                </c:pt>
                <c:pt idx="2055">
                  <c:v>0.37663180968271481</c:v>
                </c:pt>
                <c:pt idx="2056">
                  <c:v>0.37615948037140767</c:v>
                </c:pt>
                <c:pt idx="2057">
                  <c:v>0.37571688350436933</c:v>
                </c:pt>
                <c:pt idx="2058">
                  <c:v>0.37517962657783577</c:v>
                </c:pt>
                <c:pt idx="2059">
                  <c:v>0.37451572878961487</c:v>
                </c:pt>
                <c:pt idx="2060">
                  <c:v>0.37391300932527399</c:v>
                </c:pt>
                <c:pt idx="2061">
                  <c:v>0.3731843682377734</c:v>
                </c:pt>
                <c:pt idx="2062">
                  <c:v>0.37259627298783299</c:v>
                </c:pt>
                <c:pt idx="2063">
                  <c:v>0.37235895655403889</c:v>
                </c:pt>
                <c:pt idx="2064">
                  <c:v>0.37191057725388793</c:v>
                </c:pt>
                <c:pt idx="2065">
                  <c:v>0.37141503956170263</c:v>
                </c:pt>
                <c:pt idx="2066">
                  <c:v>0.3708413436648399</c:v>
                </c:pt>
                <c:pt idx="2067">
                  <c:v>0.37003692844777608</c:v>
                </c:pt>
                <c:pt idx="2068">
                  <c:v>0.36938445889803312</c:v>
                </c:pt>
                <c:pt idx="2069">
                  <c:v>0.36866043761401013</c:v>
                </c:pt>
                <c:pt idx="2070">
                  <c:v>0.36769349891058128</c:v>
                </c:pt>
                <c:pt idx="2071">
                  <c:v>0.36688625208288123</c:v>
                </c:pt>
                <c:pt idx="2072">
                  <c:v>0.36597719398458839</c:v>
                </c:pt>
                <c:pt idx="2073">
                  <c:v>0.3649262652645307</c:v>
                </c:pt>
                <c:pt idx="2074">
                  <c:v>0.36424280754454025</c:v>
                </c:pt>
                <c:pt idx="2075">
                  <c:v>0.36352202415095136</c:v>
                </c:pt>
                <c:pt idx="2076">
                  <c:v>0.36270606315329318</c:v>
                </c:pt>
                <c:pt idx="2077">
                  <c:v>0.36208412338179641</c:v>
                </c:pt>
                <c:pt idx="2078">
                  <c:v>0.3613245234740517</c:v>
                </c:pt>
                <c:pt idx="2079">
                  <c:v>0.36039909764135181</c:v>
                </c:pt>
                <c:pt idx="2080">
                  <c:v>0.35955508088602411</c:v>
                </c:pt>
                <c:pt idx="2081">
                  <c:v>0.35886103196544711</c:v>
                </c:pt>
                <c:pt idx="2082">
                  <c:v>0.35808688362603353</c:v>
                </c:pt>
                <c:pt idx="2083">
                  <c:v>0.35727529639663186</c:v>
                </c:pt>
                <c:pt idx="2084">
                  <c:v>0.35646203889702566</c:v>
                </c:pt>
                <c:pt idx="2085">
                  <c:v>0.35533744609579526</c:v>
                </c:pt>
                <c:pt idx="2086">
                  <c:v>0.35445892947340091</c:v>
                </c:pt>
                <c:pt idx="2087">
                  <c:v>0.35382137654534263</c:v>
                </c:pt>
                <c:pt idx="2088">
                  <c:v>0.35304940006379731</c:v>
                </c:pt>
                <c:pt idx="2089">
                  <c:v>0.35229635686498967</c:v>
                </c:pt>
                <c:pt idx="2090">
                  <c:v>0.35122542661325856</c:v>
                </c:pt>
                <c:pt idx="2091">
                  <c:v>0.3500513391824458</c:v>
                </c:pt>
                <c:pt idx="2092">
                  <c:v>0.3492763511959624</c:v>
                </c:pt>
                <c:pt idx="2093">
                  <c:v>0.3484935714549961</c:v>
                </c:pt>
                <c:pt idx="2094">
                  <c:v>0.34771655274090363</c:v>
                </c:pt>
                <c:pt idx="2095">
                  <c:v>0.34705351585995975</c:v>
                </c:pt>
                <c:pt idx="2096">
                  <c:v>0.34600920897121995</c:v>
                </c:pt>
                <c:pt idx="2097">
                  <c:v>0.34517095743936971</c:v>
                </c:pt>
                <c:pt idx="2098">
                  <c:v>0.34437930096238939</c:v>
                </c:pt>
                <c:pt idx="2099">
                  <c:v>0.3435659209658895</c:v>
                </c:pt>
                <c:pt idx="2100">
                  <c:v>0.3430584622868677</c:v>
                </c:pt>
                <c:pt idx="2101">
                  <c:v>0.34225171151021544</c:v>
                </c:pt>
                <c:pt idx="2102">
                  <c:v>0.3417762860565457</c:v>
                </c:pt>
                <c:pt idx="2103">
                  <c:v>0.34137997318025243</c:v>
                </c:pt>
                <c:pt idx="2104">
                  <c:v>0.34055232197341506</c:v>
                </c:pt>
                <c:pt idx="2105">
                  <c:v>0.33993462917627526</c:v>
                </c:pt>
                <c:pt idx="2106">
                  <c:v>0.33931904926815909</c:v>
                </c:pt>
                <c:pt idx="2107">
                  <c:v>0.33850682795440717</c:v>
                </c:pt>
                <c:pt idx="2108">
                  <c:v>0.33784898570991079</c:v>
                </c:pt>
                <c:pt idx="2109">
                  <c:v>0.33722887737015778</c:v>
                </c:pt>
                <c:pt idx="2110">
                  <c:v>0.3364161525854002</c:v>
                </c:pt>
                <c:pt idx="2111">
                  <c:v>0.33557703168617192</c:v>
                </c:pt>
                <c:pt idx="2112">
                  <c:v>0.33448177328964529</c:v>
                </c:pt>
                <c:pt idx="2113">
                  <c:v>0.33339965225552121</c:v>
                </c:pt>
                <c:pt idx="2114">
                  <c:v>0.33250717467265756</c:v>
                </c:pt>
                <c:pt idx="2115">
                  <c:v>0.33155207641116219</c:v>
                </c:pt>
                <c:pt idx="2116">
                  <c:v>0.33100136022747279</c:v>
                </c:pt>
                <c:pt idx="2117">
                  <c:v>0.33062171465935392</c:v>
                </c:pt>
                <c:pt idx="2118">
                  <c:v>0.32976930278190447</c:v>
                </c:pt>
                <c:pt idx="2119">
                  <c:v>0.32902793765676525</c:v>
                </c:pt>
                <c:pt idx="2120">
                  <c:v>0.32859643666941479</c:v>
                </c:pt>
                <c:pt idx="2121">
                  <c:v>0.32767048690398787</c:v>
                </c:pt>
                <c:pt idx="2122">
                  <c:v>0.32684320465796063</c:v>
                </c:pt>
                <c:pt idx="2123">
                  <c:v>0.32642285698605916</c:v>
                </c:pt>
                <c:pt idx="2124">
                  <c:v>0.3255571707448906</c:v>
                </c:pt>
                <c:pt idx="2125">
                  <c:v>0.32464204922399365</c:v>
                </c:pt>
                <c:pt idx="2126">
                  <c:v>0.32416773582568764</c:v>
                </c:pt>
                <c:pt idx="2127">
                  <c:v>0.32324665416040427</c:v>
                </c:pt>
                <c:pt idx="2128">
                  <c:v>0.32248046258703139</c:v>
                </c:pt>
                <c:pt idx="2129">
                  <c:v>0.32187245654530966</c:v>
                </c:pt>
                <c:pt idx="2130">
                  <c:v>0.3210094637856174</c:v>
                </c:pt>
                <c:pt idx="2131">
                  <c:v>0.32021048568988947</c:v>
                </c:pt>
                <c:pt idx="2132">
                  <c:v>0.31892308705133637</c:v>
                </c:pt>
                <c:pt idx="2133">
                  <c:v>0.31818283843122491</c:v>
                </c:pt>
                <c:pt idx="2134">
                  <c:v>0.31770054172883699</c:v>
                </c:pt>
                <c:pt idx="2135">
                  <c:v>0.3166435025984416</c:v>
                </c:pt>
                <c:pt idx="2136">
                  <c:v>0.3163090729087627</c:v>
                </c:pt>
                <c:pt idx="2137">
                  <c:v>0.31586432220149102</c:v>
                </c:pt>
                <c:pt idx="2138">
                  <c:v>0.31525734658168142</c:v>
                </c:pt>
                <c:pt idx="2139">
                  <c:v>0.31530701355749291</c:v>
                </c:pt>
                <c:pt idx="2140">
                  <c:v>0.31465417153557235</c:v>
                </c:pt>
                <c:pt idx="2141">
                  <c:v>0.31434300913998664</c:v>
                </c:pt>
                <c:pt idx="2142">
                  <c:v>0.31395628629657441</c:v>
                </c:pt>
                <c:pt idx="2143">
                  <c:v>0.31341300713865822</c:v>
                </c:pt>
                <c:pt idx="2144">
                  <c:v>0.31311409390252093</c:v>
                </c:pt>
                <c:pt idx="2145">
                  <c:v>0.31258116579918882</c:v>
                </c:pt>
                <c:pt idx="2146">
                  <c:v>0.31112054406372497</c:v>
                </c:pt>
                <c:pt idx="2147">
                  <c:v>0.31058236405435619</c:v>
                </c:pt>
                <c:pt idx="2148">
                  <c:v>0.31132367492462576</c:v>
                </c:pt>
                <c:pt idx="2149">
                  <c:v>0.31178981391899646</c:v>
                </c:pt>
                <c:pt idx="2150">
                  <c:v>0.31250917972801023</c:v>
                </c:pt>
              </c:numCache>
            </c:numRef>
          </c:yVal>
          <c:smooth val="1"/>
          <c:extLst>
            <c:ext xmlns:c16="http://schemas.microsoft.com/office/drawing/2014/chart" uri="{C3380CC4-5D6E-409C-BE32-E72D297353CC}">
              <c16:uniqueId val="{00000059-1C1D-46AE-B92F-7DA50429CA8D}"/>
            </c:ext>
          </c:extLst>
        </c:ser>
        <c:ser>
          <c:idx val="90"/>
          <c:order val="90"/>
          <c:spPr>
            <a:ln w="19050" cap="rnd">
              <a:solidFill>
                <a:schemeClr val="accent1">
                  <a:lumMod val="70000"/>
                  <a:lumOff val="3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Database'!$EU$122:$EU$2272</c:f>
              <c:numCache>
                <c:formatCode>General</c:formatCode>
                <c:ptCount val="2151"/>
                <c:pt idx="0">
                  <c:v>5.9887265057803445E-2</c:v>
                </c:pt>
                <c:pt idx="1">
                  <c:v>5.9240671792194832E-2</c:v>
                </c:pt>
                <c:pt idx="2">
                  <c:v>6.008267230746165E-2</c:v>
                </c:pt>
                <c:pt idx="3">
                  <c:v>5.8223731373478339E-2</c:v>
                </c:pt>
                <c:pt idx="4">
                  <c:v>5.7588266053839737E-2</c:v>
                </c:pt>
                <c:pt idx="5">
                  <c:v>6.1306709585755868E-2</c:v>
                </c:pt>
                <c:pt idx="6">
                  <c:v>6.2406526756901719E-2</c:v>
                </c:pt>
                <c:pt idx="7">
                  <c:v>5.8618979835545072E-2</c:v>
                </c:pt>
                <c:pt idx="8">
                  <c:v>5.4813081080935078E-2</c:v>
                </c:pt>
                <c:pt idx="9">
                  <c:v>5.4204048168377289E-2</c:v>
                </c:pt>
                <c:pt idx="10">
                  <c:v>5.2498459136553266E-2</c:v>
                </c:pt>
                <c:pt idx="11">
                  <c:v>4.9616832807813531E-2</c:v>
                </c:pt>
                <c:pt idx="12">
                  <c:v>5.6978080806758348E-2</c:v>
                </c:pt>
                <c:pt idx="13">
                  <c:v>6.1020974963632894E-2</c:v>
                </c:pt>
                <c:pt idx="14">
                  <c:v>5.8847157884439338E-2</c:v>
                </c:pt>
                <c:pt idx="15">
                  <c:v>5.6792362472625389E-2</c:v>
                </c:pt>
                <c:pt idx="16">
                  <c:v>5.5481019642440323E-2</c:v>
                </c:pt>
                <c:pt idx="17">
                  <c:v>5.6336840813903701E-2</c:v>
                </c:pt>
                <c:pt idx="18">
                  <c:v>5.8154744718809763E-2</c:v>
                </c:pt>
                <c:pt idx="19">
                  <c:v>6.3399845398967578E-2</c:v>
                </c:pt>
                <c:pt idx="20">
                  <c:v>6.5158226036185929E-2</c:v>
                </c:pt>
                <c:pt idx="21">
                  <c:v>5.8492299751528865E-2</c:v>
                </c:pt>
                <c:pt idx="22">
                  <c:v>4.9837320532619266E-2</c:v>
                </c:pt>
                <c:pt idx="23">
                  <c:v>4.8967572143268689E-2</c:v>
                </c:pt>
                <c:pt idx="24">
                  <c:v>5.6079314238145613E-2</c:v>
                </c:pt>
                <c:pt idx="25">
                  <c:v>6.0568163868255177E-2</c:v>
                </c:pt>
                <c:pt idx="26">
                  <c:v>5.9044572483400524E-2</c:v>
                </c:pt>
                <c:pt idx="27">
                  <c:v>5.6203193580240091E-2</c:v>
                </c:pt>
                <c:pt idx="28">
                  <c:v>5.4890031917159875E-2</c:v>
                </c:pt>
                <c:pt idx="29">
                  <c:v>5.3037338026959098E-2</c:v>
                </c:pt>
                <c:pt idx="30">
                  <c:v>5.4520671703917029E-2</c:v>
                </c:pt>
                <c:pt idx="31">
                  <c:v>5.997825031696518E-2</c:v>
                </c:pt>
                <c:pt idx="32">
                  <c:v>5.683073952719505E-2</c:v>
                </c:pt>
                <c:pt idx="33">
                  <c:v>5.2500653310998263E-2</c:v>
                </c:pt>
                <c:pt idx="34">
                  <c:v>5.267198889090674E-2</c:v>
                </c:pt>
                <c:pt idx="35">
                  <c:v>6.0147484695879237E-2</c:v>
                </c:pt>
                <c:pt idx="36">
                  <c:v>6.1767606183942975E-2</c:v>
                </c:pt>
                <c:pt idx="37">
                  <c:v>5.8857559526724813E-2</c:v>
                </c:pt>
                <c:pt idx="38">
                  <c:v>5.9716603310873896E-2</c:v>
                </c:pt>
                <c:pt idx="39">
                  <c:v>5.8038474228491295E-2</c:v>
                </c:pt>
                <c:pt idx="40">
                  <c:v>5.6686608772173845E-2</c:v>
                </c:pt>
                <c:pt idx="41">
                  <c:v>5.8279412116936401E-2</c:v>
                </c:pt>
                <c:pt idx="42">
                  <c:v>6.1314020798052739E-2</c:v>
                </c:pt>
                <c:pt idx="43">
                  <c:v>6.1326808083671969E-2</c:v>
                </c:pt>
                <c:pt idx="44">
                  <c:v>5.8617961640031267E-2</c:v>
                </c:pt>
                <c:pt idx="45">
                  <c:v>6.0172871374962321E-2</c:v>
                </c:pt>
                <c:pt idx="46">
                  <c:v>5.998202860264279E-2</c:v>
                </c:pt>
                <c:pt idx="47">
                  <c:v>5.881037675512827E-2</c:v>
                </c:pt>
                <c:pt idx="48">
                  <c:v>5.9447301066838376E-2</c:v>
                </c:pt>
                <c:pt idx="49">
                  <c:v>6.0909362356635487E-2</c:v>
                </c:pt>
                <c:pt idx="50">
                  <c:v>6.2165042812779993E-2</c:v>
                </c:pt>
                <c:pt idx="51">
                  <c:v>6.2699391628916967E-2</c:v>
                </c:pt>
                <c:pt idx="52">
                  <c:v>6.0699388550424782E-2</c:v>
                </c:pt>
                <c:pt idx="53">
                  <c:v>5.9619383445883245E-2</c:v>
                </c:pt>
                <c:pt idx="54">
                  <c:v>6.0829344653694752E-2</c:v>
                </c:pt>
                <c:pt idx="55">
                  <c:v>6.1901410019021684E-2</c:v>
                </c:pt>
                <c:pt idx="56">
                  <c:v>6.2118638798082569E-2</c:v>
                </c:pt>
                <c:pt idx="57">
                  <c:v>6.2357879600266987E-2</c:v>
                </c:pt>
                <c:pt idx="58">
                  <c:v>6.4649472908949998E-2</c:v>
                </c:pt>
                <c:pt idx="59">
                  <c:v>6.4599831385521875E-2</c:v>
                </c:pt>
                <c:pt idx="60">
                  <c:v>6.3373811454678949E-2</c:v>
                </c:pt>
                <c:pt idx="61">
                  <c:v>6.2752183377147705E-2</c:v>
                </c:pt>
                <c:pt idx="62">
                  <c:v>6.2766788592131043E-2</c:v>
                </c:pt>
                <c:pt idx="63">
                  <c:v>6.3464441072610192E-2</c:v>
                </c:pt>
                <c:pt idx="64">
                  <c:v>6.4455345248315185E-2</c:v>
                </c:pt>
                <c:pt idx="65">
                  <c:v>6.5185452067208063E-2</c:v>
                </c:pt>
                <c:pt idx="66">
                  <c:v>6.5391769961380838E-2</c:v>
                </c:pt>
                <c:pt idx="67">
                  <c:v>6.54624733968492E-2</c:v>
                </c:pt>
                <c:pt idx="68">
                  <c:v>6.5591350214877719E-2</c:v>
                </c:pt>
                <c:pt idx="69">
                  <c:v>6.609091596112486E-2</c:v>
                </c:pt>
                <c:pt idx="70">
                  <c:v>6.6754131489830545E-2</c:v>
                </c:pt>
                <c:pt idx="71">
                  <c:v>6.7086204454627527E-2</c:v>
                </c:pt>
                <c:pt idx="72">
                  <c:v>6.7068704500112888E-2</c:v>
                </c:pt>
                <c:pt idx="73">
                  <c:v>6.7468689829442777E-2</c:v>
                </c:pt>
                <c:pt idx="74">
                  <c:v>6.8804320808989225E-2</c:v>
                </c:pt>
                <c:pt idx="75">
                  <c:v>6.8491136903340896E-2</c:v>
                </c:pt>
                <c:pt idx="76">
                  <c:v>6.8527961292052617E-2</c:v>
                </c:pt>
                <c:pt idx="77">
                  <c:v>6.9720801400728727E-2</c:v>
                </c:pt>
                <c:pt idx="78">
                  <c:v>7.0272842559342477E-2</c:v>
                </c:pt>
                <c:pt idx="79">
                  <c:v>7.0852045333299349E-2</c:v>
                </c:pt>
                <c:pt idx="80">
                  <c:v>7.1530928280359521E-2</c:v>
                </c:pt>
                <c:pt idx="81">
                  <c:v>7.2502895560800459E-2</c:v>
                </c:pt>
                <c:pt idx="82">
                  <c:v>7.2853489440082297E-2</c:v>
                </c:pt>
                <c:pt idx="83">
                  <c:v>7.2915865083438461E-2</c:v>
                </c:pt>
                <c:pt idx="84">
                  <c:v>7.3338747565155557E-2</c:v>
                </c:pt>
                <c:pt idx="85">
                  <c:v>7.3210667611928681E-2</c:v>
                </c:pt>
                <c:pt idx="86">
                  <c:v>7.3651199500943246E-2</c:v>
                </c:pt>
                <c:pt idx="87">
                  <c:v>7.5057684137314007E-2</c:v>
                </c:pt>
                <c:pt idx="88">
                  <c:v>7.6097104361864565E-2</c:v>
                </c:pt>
                <c:pt idx="89">
                  <c:v>7.6756781940408816E-2</c:v>
                </c:pt>
                <c:pt idx="90">
                  <c:v>7.709152008832966E-2</c:v>
                </c:pt>
                <c:pt idx="91">
                  <c:v>7.7286324895687153E-2</c:v>
                </c:pt>
                <c:pt idx="92">
                  <c:v>7.7663001055521694E-2</c:v>
                </c:pt>
                <c:pt idx="93">
                  <c:v>7.836086917236941E-2</c:v>
                </c:pt>
                <c:pt idx="94">
                  <c:v>7.925080064633945E-2</c:v>
                </c:pt>
                <c:pt idx="95">
                  <c:v>7.9796105723070401E-2</c:v>
                </c:pt>
                <c:pt idx="96">
                  <c:v>8.0200404591092192E-2</c:v>
                </c:pt>
                <c:pt idx="97">
                  <c:v>8.0910261896029331E-2</c:v>
                </c:pt>
                <c:pt idx="98">
                  <c:v>8.1565554615789071E-2</c:v>
                </c:pt>
                <c:pt idx="99">
                  <c:v>8.2201404590704213E-2</c:v>
                </c:pt>
                <c:pt idx="100">
                  <c:v>8.2854523916994521E-2</c:v>
                </c:pt>
                <c:pt idx="101">
                  <c:v>8.30613978463106E-2</c:v>
                </c:pt>
                <c:pt idx="102">
                  <c:v>8.3181224545944607E-2</c:v>
                </c:pt>
                <c:pt idx="103">
                  <c:v>8.3618738230427467E-2</c:v>
                </c:pt>
                <c:pt idx="104">
                  <c:v>8.4998449705678825E-2</c:v>
                </c:pt>
                <c:pt idx="105">
                  <c:v>8.5788133803628763E-2</c:v>
                </c:pt>
                <c:pt idx="106">
                  <c:v>8.6043887270984096E-2</c:v>
                </c:pt>
                <c:pt idx="107">
                  <c:v>8.6399374191023046E-2</c:v>
                </c:pt>
                <c:pt idx="108">
                  <c:v>8.6546405300039916E-2</c:v>
                </c:pt>
                <c:pt idx="109">
                  <c:v>8.6720305932907915E-2</c:v>
                </c:pt>
                <c:pt idx="110">
                  <c:v>8.710941345569724E-2</c:v>
                </c:pt>
                <c:pt idx="111">
                  <c:v>8.7591878679456281E-2</c:v>
                </c:pt>
                <c:pt idx="112">
                  <c:v>8.8142705567194501E-2</c:v>
                </c:pt>
                <c:pt idx="113">
                  <c:v>8.8626165029716472E-2</c:v>
                </c:pt>
                <c:pt idx="114">
                  <c:v>8.8793712667312938E-2</c:v>
                </c:pt>
                <c:pt idx="115">
                  <c:v>8.9401608930008078E-2</c:v>
                </c:pt>
                <c:pt idx="116">
                  <c:v>8.9989164657295118E-2</c:v>
                </c:pt>
                <c:pt idx="117">
                  <c:v>8.9618738240404408E-2</c:v>
                </c:pt>
                <c:pt idx="118">
                  <c:v>8.9951823268099584E-2</c:v>
                </c:pt>
                <c:pt idx="119">
                  <c:v>9.0628507396895916E-2</c:v>
                </c:pt>
                <c:pt idx="120">
                  <c:v>9.0994847266053003E-2</c:v>
                </c:pt>
                <c:pt idx="121">
                  <c:v>9.0985319487649527E-2</c:v>
                </c:pt>
                <c:pt idx="122">
                  <c:v>9.1208248776240883E-2</c:v>
                </c:pt>
                <c:pt idx="123">
                  <c:v>9.1820716697854077E-2</c:v>
                </c:pt>
                <c:pt idx="124">
                  <c:v>9.1963184687879715E-2</c:v>
                </c:pt>
                <c:pt idx="125">
                  <c:v>9.2268979568127449E-2</c:v>
                </c:pt>
                <c:pt idx="126">
                  <c:v>9.2795689953963201E-2</c:v>
                </c:pt>
                <c:pt idx="127">
                  <c:v>9.3071087077447254E-2</c:v>
                </c:pt>
                <c:pt idx="128">
                  <c:v>9.3457117942953458E-2</c:v>
                </c:pt>
                <c:pt idx="129">
                  <c:v>9.3948183251921169E-2</c:v>
                </c:pt>
                <c:pt idx="130">
                  <c:v>9.4283166929966231E-2</c:v>
                </c:pt>
                <c:pt idx="131">
                  <c:v>9.461045514134088E-2</c:v>
                </c:pt>
                <c:pt idx="132">
                  <c:v>9.5029772016326453E-2</c:v>
                </c:pt>
                <c:pt idx="133">
                  <c:v>9.5552827230793766E-2</c:v>
                </c:pt>
                <c:pt idx="134">
                  <c:v>9.6067104613944368E-2</c:v>
                </c:pt>
                <c:pt idx="135">
                  <c:v>9.653288884137784E-2</c:v>
                </c:pt>
                <c:pt idx="136">
                  <c:v>9.6981472861915552E-2</c:v>
                </c:pt>
                <c:pt idx="137">
                  <c:v>9.7325654235561207E-2</c:v>
                </c:pt>
                <c:pt idx="138">
                  <c:v>9.7738806676957266E-2</c:v>
                </c:pt>
                <c:pt idx="139">
                  <c:v>9.8238670238411985E-2</c:v>
                </c:pt>
                <c:pt idx="140">
                  <c:v>9.8744485274265562E-2</c:v>
                </c:pt>
                <c:pt idx="141">
                  <c:v>9.9253312574265729E-2</c:v>
                </c:pt>
                <c:pt idx="142">
                  <c:v>9.976256682277311E-2</c:v>
                </c:pt>
                <c:pt idx="143">
                  <c:v>0.10036455578985788</c:v>
                </c:pt>
                <c:pt idx="144">
                  <c:v>0.10083546702796538</c:v>
                </c:pt>
                <c:pt idx="145">
                  <c:v>0.10141513367387515</c:v>
                </c:pt>
                <c:pt idx="146">
                  <c:v>0.10225280726085824</c:v>
                </c:pt>
                <c:pt idx="147">
                  <c:v>0.10294150476981138</c:v>
                </c:pt>
                <c:pt idx="148">
                  <c:v>0.10349390480224137</c:v>
                </c:pt>
                <c:pt idx="149">
                  <c:v>0.10398821887022218</c:v>
                </c:pt>
                <c:pt idx="150">
                  <c:v>0.104753178063779</c:v>
                </c:pt>
                <c:pt idx="151">
                  <c:v>0.10554103525263346</c:v>
                </c:pt>
                <c:pt idx="152">
                  <c:v>0.10626263232976618</c:v>
                </c:pt>
                <c:pt idx="153">
                  <c:v>0.10684763107942248</c:v>
                </c:pt>
                <c:pt idx="154">
                  <c:v>0.10750256747277059</c:v>
                </c:pt>
                <c:pt idx="155">
                  <c:v>0.10826187890697514</c:v>
                </c:pt>
                <c:pt idx="156">
                  <c:v>0.10898136602390911</c:v>
                </c:pt>
                <c:pt idx="157">
                  <c:v>0.10967398157364176</c:v>
                </c:pt>
                <c:pt idx="158">
                  <c:v>0.11044806854702062</c:v>
                </c:pt>
                <c:pt idx="159">
                  <c:v>0.11131715438354439</c:v>
                </c:pt>
                <c:pt idx="160">
                  <c:v>0.11212468253158266</c:v>
                </c:pt>
                <c:pt idx="161">
                  <c:v>0.11289651709069211</c:v>
                </c:pt>
                <c:pt idx="162">
                  <c:v>0.11365565293736209</c:v>
                </c:pt>
                <c:pt idx="163">
                  <c:v>0.11427070291451603</c:v>
                </c:pt>
                <c:pt idx="164">
                  <c:v>0.11507611526799179</c:v>
                </c:pt>
                <c:pt idx="165">
                  <c:v>0.11598203125932077</c:v>
                </c:pt>
                <c:pt idx="166">
                  <c:v>0.1166767560579481</c:v>
                </c:pt>
                <c:pt idx="167">
                  <c:v>0.11752798763246908</c:v>
                </c:pt>
                <c:pt idx="168">
                  <c:v>0.11847200716197775</c:v>
                </c:pt>
                <c:pt idx="169">
                  <c:v>0.11935766209382676</c:v>
                </c:pt>
                <c:pt idx="170">
                  <c:v>0.12002010359645364</c:v>
                </c:pt>
                <c:pt idx="171">
                  <c:v>0.12072092390011165</c:v>
                </c:pt>
                <c:pt idx="172">
                  <c:v>0.12162098133618993</c:v>
                </c:pt>
                <c:pt idx="173">
                  <c:v>0.12270934049932103</c:v>
                </c:pt>
                <c:pt idx="174">
                  <c:v>0.12371821438149866</c:v>
                </c:pt>
                <c:pt idx="175">
                  <c:v>0.12458689733650834</c:v>
                </c:pt>
                <c:pt idx="176">
                  <c:v>0.12544900175385706</c:v>
                </c:pt>
                <c:pt idx="177">
                  <c:v>0.12636675882730172</c:v>
                </c:pt>
                <c:pt idx="178">
                  <c:v>0.12733725387903094</c:v>
                </c:pt>
                <c:pt idx="179">
                  <c:v>0.12829732128693214</c:v>
                </c:pt>
                <c:pt idx="180">
                  <c:v>0.12924009736587916</c:v>
                </c:pt>
                <c:pt idx="181">
                  <c:v>0.13018119266504688</c:v>
                </c:pt>
                <c:pt idx="182">
                  <c:v>0.13115687587729416</c:v>
                </c:pt>
                <c:pt idx="183">
                  <c:v>0.1322751081970793</c:v>
                </c:pt>
                <c:pt idx="184">
                  <c:v>0.13336779853039432</c:v>
                </c:pt>
                <c:pt idx="185">
                  <c:v>0.1343616653115573</c:v>
                </c:pt>
                <c:pt idx="186">
                  <c:v>0.13540684999333286</c:v>
                </c:pt>
                <c:pt idx="187">
                  <c:v>0.13644741844612071</c:v>
                </c:pt>
                <c:pt idx="188">
                  <c:v>0.13750380189480668</c:v>
                </c:pt>
                <c:pt idx="189">
                  <c:v>0.13860833523355362</c:v>
                </c:pt>
                <c:pt idx="190">
                  <c:v>0.13980286575916581</c:v>
                </c:pt>
                <c:pt idx="191">
                  <c:v>0.14101524921799855</c:v>
                </c:pt>
                <c:pt idx="192">
                  <c:v>0.14212344665465235</c:v>
                </c:pt>
                <c:pt idx="193">
                  <c:v>0.14330599735307636</c:v>
                </c:pt>
                <c:pt idx="194">
                  <c:v>0.14453088605068121</c:v>
                </c:pt>
                <c:pt idx="195">
                  <c:v>0.14573455156501683</c:v>
                </c:pt>
                <c:pt idx="196">
                  <c:v>0.14693660917933385</c:v>
                </c:pt>
                <c:pt idx="197">
                  <c:v>0.14815871724700011</c:v>
                </c:pt>
                <c:pt idx="198">
                  <c:v>0.1494412464156257</c:v>
                </c:pt>
                <c:pt idx="199">
                  <c:v>0.15084457170735924</c:v>
                </c:pt>
                <c:pt idx="200">
                  <c:v>0.15219566103115514</c:v>
                </c:pt>
                <c:pt idx="201">
                  <c:v>0.15349150860738328</c:v>
                </c:pt>
                <c:pt idx="202">
                  <c:v>0.15484377673853478</c:v>
                </c:pt>
                <c:pt idx="203">
                  <c:v>0.15627627242953837</c:v>
                </c:pt>
                <c:pt idx="204">
                  <c:v>0.15769827425337538</c:v>
                </c:pt>
                <c:pt idx="205">
                  <c:v>0.15902162172746251</c:v>
                </c:pt>
                <c:pt idx="206">
                  <c:v>0.16039796064982773</c:v>
                </c:pt>
                <c:pt idx="207">
                  <c:v>0.16183574416242011</c:v>
                </c:pt>
                <c:pt idx="208">
                  <c:v>0.1633228366964922</c:v>
                </c:pt>
                <c:pt idx="209">
                  <c:v>0.16481313343270032</c:v>
                </c:pt>
                <c:pt idx="210">
                  <c:v>0.16628119941312727</c:v>
                </c:pt>
                <c:pt idx="211">
                  <c:v>0.16772481366746625</c:v>
                </c:pt>
                <c:pt idx="212">
                  <c:v>0.16925876260550157</c:v>
                </c:pt>
                <c:pt idx="213">
                  <c:v>0.17075455985295473</c:v>
                </c:pt>
                <c:pt idx="214">
                  <c:v>0.17221576251605822</c:v>
                </c:pt>
                <c:pt idx="215">
                  <c:v>0.17373091814597605</c:v>
                </c:pt>
                <c:pt idx="216">
                  <c:v>0.17519142767475607</c:v>
                </c:pt>
                <c:pt idx="217">
                  <c:v>0.17663783189820589</c:v>
                </c:pt>
                <c:pt idx="218">
                  <c:v>0.17812027005746775</c:v>
                </c:pt>
                <c:pt idx="219">
                  <c:v>0.17956945089340584</c:v>
                </c:pt>
                <c:pt idx="220">
                  <c:v>0.18101757627806914</c:v>
                </c:pt>
                <c:pt idx="221">
                  <c:v>0.18248438988411977</c:v>
                </c:pt>
                <c:pt idx="222">
                  <c:v>0.18394829432539697</c:v>
                </c:pt>
                <c:pt idx="223">
                  <c:v>0.18531101938806457</c:v>
                </c:pt>
                <c:pt idx="224">
                  <c:v>0.18660425814884921</c:v>
                </c:pt>
                <c:pt idx="225">
                  <c:v>0.18804374881729244</c:v>
                </c:pt>
                <c:pt idx="226">
                  <c:v>0.18943314805531664</c:v>
                </c:pt>
                <c:pt idx="227">
                  <c:v>0.19073746301387473</c:v>
                </c:pt>
                <c:pt idx="228">
                  <c:v>0.19204126827776147</c:v>
                </c:pt>
                <c:pt idx="229">
                  <c:v>0.19342373298299609</c:v>
                </c:pt>
                <c:pt idx="230">
                  <c:v>0.19474688698856771</c:v>
                </c:pt>
                <c:pt idx="231">
                  <c:v>0.19589731090588461</c:v>
                </c:pt>
                <c:pt idx="232">
                  <c:v>0.19716249368323449</c:v>
                </c:pt>
                <c:pt idx="233">
                  <c:v>0.19843688439340831</c:v>
                </c:pt>
                <c:pt idx="234">
                  <c:v>0.19963962178754394</c:v>
                </c:pt>
                <c:pt idx="235">
                  <c:v>0.20094576243256992</c:v>
                </c:pt>
                <c:pt idx="236">
                  <c:v>0.20215453691101412</c:v>
                </c:pt>
                <c:pt idx="237">
                  <c:v>0.20319851979337047</c:v>
                </c:pt>
                <c:pt idx="238">
                  <c:v>0.20419174126442596</c:v>
                </c:pt>
                <c:pt idx="239">
                  <c:v>0.20519958486858517</c:v>
                </c:pt>
                <c:pt idx="240">
                  <c:v>0.2062613981663447</c:v>
                </c:pt>
                <c:pt idx="241">
                  <c:v>0.20737680823894564</c:v>
                </c:pt>
                <c:pt idx="242">
                  <c:v>0.20837573063846868</c:v>
                </c:pt>
                <c:pt idx="243">
                  <c:v>0.20934629217657549</c:v>
                </c:pt>
                <c:pt idx="244">
                  <c:v>0.21038105040382912</c:v>
                </c:pt>
                <c:pt idx="245">
                  <c:v>0.21141210500753763</c:v>
                </c:pt>
                <c:pt idx="246">
                  <c:v>0.21240370154824464</c:v>
                </c:pt>
                <c:pt idx="247">
                  <c:v>0.21333900818899246</c:v>
                </c:pt>
                <c:pt idx="248">
                  <c:v>0.21427618108934601</c:v>
                </c:pt>
                <c:pt idx="249">
                  <c:v>0.21523465734388925</c:v>
                </c:pt>
                <c:pt idx="250">
                  <c:v>0.21619661439299395</c:v>
                </c:pt>
                <c:pt idx="251">
                  <c:v>0.21709982802223793</c:v>
                </c:pt>
                <c:pt idx="252">
                  <c:v>0.21800832904445952</c:v>
                </c:pt>
                <c:pt idx="253">
                  <c:v>0.2189173845457815</c:v>
                </c:pt>
                <c:pt idx="254">
                  <c:v>0.21977501348876757</c:v>
                </c:pt>
                <c:pt idx="255">
                  <c:v>0.220558953578429</c:v>
                </c:pt>
                <c:pt idx="256">
                  <c:v>0.22133577258921969</c:v>
                </c:pt>
                <c:pt idx="257">
                  <c:v>0.2220988916121128</c:v>
                </c:pt>
                <c:pt idx="258">
                  <c:v>0.2227715078146594</c:v>
                </c:pt>
                <c:pt idx="259">
                  <c:v>0.22340030663719124</c:v>
                </c:pt>
                <c:pt idx="260">
                  <c:v>0.22400913153952209</c:v>
                </c:pt>
                <c:pt idx="261">
                  <c:v>0.22463763737512177</c:v>
                </c:pt>
                <c:pt idx="262">
                  <c:v>0.22518636539963219</c:v>
                </c:pt>
                <c:pt idx="263">
                  <c:v>0.22569781903443795</c:v>
                </c:pt>
                <c:pt idx="264">
                  <c:v>0.22632023990913575</c:v>
                </c:pt>
                <c:pt idx="265">
                  <c:v>0.22690096982318383</c:v>
                </c:pt>
                <c:pt idx="266">
                  <c:v>0.22742665620943914</c:v>
                </c:pt>
                <c:pt idx="267">
                  <c:v>0.22793001135746746</c:v>
                </c:pt>
                <c:pt idx="268">
                  <c:v>0.22850440550758486</c:v>
                </c:pt>
                <c:pt idx="269">
                  <c:v>0.2290846403751641</c:v>
                </c:pt>
                <c:pt idx="270">
                  <c:v>0.22960738826892324</c:v>
                </c:pt>
                <c:pt idx="271">
                  <c:v>0.23019367835650806</c:v>
                </c:pt>
                <c:pt idx="272">
                  <c:v>0.23077463472241852</c:v>
                </c:pt>
                <c:pt idx="273">
                  <c:v>0.23130468112601887</c:v>
                </c:pt>
                <c:pt idx="274">
                  <c:v>0.23181426539028005</c:v>
                </c:pt>
                <c:pt idx="275">
                  <c:v>0.23240531302637338</c:v>
                </c:pt>
                <c:pt idx="276">
                  <c:v>0.23301281396065532</c:v>
                </c:pt>
                <c:pt idx="277">
                  <c:v>0.23349929769643488</c:v>
                </c:pt>
                <c:pt idx="278">
                  <c:v>0.23404124709380972</c:v>
                </c:pt>
                <c:pt idx="279">
                  <c:v>0.2345910769188139</c:v>
                </c:pt>
                <c:pt idx="280">
                  <c:v>0.23510455628961938</c:v>
                </c:pt>
                <c:pt idx="281">
                  <c:v>0.23565831644135216</c:v>
                </c:pt>
                <c:pt idx="282">
                  <c:v>0.236211013214355</c:v>
                </c:pt>
                <c:pt idx="283">
                  <c:v>0.23675938316568065</c:v>
                </c:pt>
                <c:pt idx="284">
                  <c:v>0.23730419166130776</c:v>
                </c:pt>
                <c:pt idx="285">
                  <c:v>0.23787038029280697</c:v>
                </c:pt>
                <c:pt idx="286">
                  <c:v>0.23844066600826508</c:v>
                </c:pt>
                <c:pt idx="287">
                  <c:v>0.2389493477792943</c:v>
                </c:pt>
                <c:pt idx="288">
                  <c:v>0.23949755397683412</c:v>
                </c:pt>
                <c:pt idx="289">
                  <c:v>0.24005343168601953</c:v>
                </c:pt>
                <c:pt idx="290">
                  <c:v>0.24057753941379981</c:v>
                </c:pt>
                <c:pt idx="291">
                  <c:v>0.24112897567859415</c:v>
                </c:pt>
                <c:pt idx="292">
                  <c:v>0.24166917284868358</c:v>
                </c:pt>
                <c:pt idx="293">
                  <c:v>0.24217286577037189</c:v>
                </c:pt>
                <c:pt idx="294">
                  <c:v>0.24269938002821448</c:v>
                </c:pt>
                <c:pt idx="295">
                  <c:v>0.24322569321832466</c:v>
                </c:pt>
                <c:pt idx="296">
                  <c:v>0.24373881907460601</c:v>
                </c:pt>
                <c:pt idx="297">
                  <c:v>0.24427891646568659</c:v>
                </c:pt>
                <c:pt idx="298">
                  <c:v>0.2447834997013886</c:v>
                </c:pt>
                <c:pt idx="299">
                  <c:v>0.24527456133246275</c:v>
                </c:pt>
                <c:pt idx="300">
                  <c:v>0.24581223064968571</c:v>
                </c:pt>
                <c:pt idx="301">
                  <c:v>0.24628268514724785</c:v>
                </c:pt>
                <c:pt idx="302">
                  <c:v>0.24676215462103027</c:v>
                </c:pt>
                <c:pt idx="303">
                  <c:v>0.24729620905082905</c:v>
                </c:pt>
                <c:pt idx="304">
                  <c:v>0.24778351667990439</c:v>
                </c:pt>
                <c:pt idx="305">
                  <c:v>0.24825723354182769</c:v>
                </c:pt>
                <c:pt idx="306">
                  <c:v>0.24875521661965169</c:v>
                </c:pt>
                <c:pt idx="307">
                  <c:v>0.24926747416134745</c:v>
                </c:pt>
                <c:pt idx="308">
                  <c:v>0.24974397880589447</c:v>
                </c:pt>
                <c:pt idx="309">
                  <c:v>0.2502009703205253</c:v>
                </c:pt>
                <c:pt idx="310">
                  <c:v>0.25069566307110908</c:v>
                </c:pt>
                <c:pt idx="311">
                  <c:v>0.25114902750108742</c:v>
                </c:pt>
                <c:pt idx="312">
                  <c:v>0.25161143281091936</c:v>
                </c:pt>
                <c:pt idx="313">
                  <c:v>0.25213770882938752</c:v>
                </c:pt>
                <c:pt idx="314">
                  <c:v>0.2526375186038074</c:v>
                </c:pt>
                <c:pt idx="315">
                  <c:v>0.25316873966511355</c:v>
                </c:pt>
                <c:pt idx="316">
                  <c:v>0.25375049574404596</c:v>
                </c:pt>
                <c:pt idx="317">
                  <c:v>0.25428828625536321</c:v>
                </c:pt>
                <c:pt idx="318">
                  <c:v>0.25482435363877581</c:v>
                </c:pt>
                <c:pt idx="319">
                  <c:v>0.25539238153478078</c:v>
                </c:pt>
                <c:pt idx="320">
                  <c:v>0.25603981278999371</c:v>
                </c:pt>
                <c:pt idx="321">
                  <c:v>0.25672781344780637</c:v>
                </c:pt>
                <c:pt idx="322">
                  <c:v>0.25742396495284753</c:v>
                </c:pt>
                <c:pt idx="323">
                  <c:v>0.2580911889440699</c:v>
                </c:pt>
                <c:pt idx="324">
                  <c:v>0.25878037336455556</c:v>
                </c:pt>
                <c:pt idx="325">
                  <c:v>0.25947548568026702</c:v>
                </c:pt>
                <c:pt idx="326">
                  <c:v>0.26016291150155069</c:v>
                </c:pt>
                <c:pt idx="327">
                  <c:v>0.2608969639534473</c:v>
                </c:pt>
                <c:pt idx="328">
                  <c:v>0.26164340612175724</c:v>
                </c:pt>
                <c:pt idx="329">
                  <c:v>0.26238681653747081</c:v>
                </c:pt>
                <c:pt idx="330">
                  <c:v>0.26315672892896469</c:v>
                </c:pt>
                <c:pt idx="331">
                  <c:v>0.26384983166116854</c:v>
                </c:pt>
                <c:pt idx="332">
                  <c:v>0.26449141383080765</c:v>
                </c:pt>
                <c:pt idx="333">
                  <c:v>0.2652220479743333</c:v>
                </c:pt>
                <c:pt idx="334">
                  <c:v>0.26597682570471509</c:v>
                </c:pt>
                <c:pt idx="335">
                  <c:v>0.2667168363103915</c:v>
                </c:pt>
                <c:pt idx="336">
                  <c:v>0.26741141617923286</c:v>
                </c:pt>
                <c:pt idx="337">
                  <c:v>0.26808931343909881</c:v>
                </c:pt>
                <c:pt idx="338">
                  <c:v>0.26877352877327448</c:v>
                </c:pt>
                <c:pt idx="339">
                  <c:v>0.26944761930253797</c:v>
                </c:pt>
                <c:pt idx="340">
                  <c:v>0.27009317716928244</c:v>
                </c:pt>
                <c:pt idx="341">
                  <c:v>0.2707551809286674</c:v>
                </c:pt>
                <c:pt idx="342">
                  <c:v>0.2714447982969983</c:v>
                </c:pt>
                <c:pt idx="343">
                  <c:v>0.27211994130573486</c:v>
                </c:pt>
                <c:pt idx="344">
                  <c:v>0.27275904850806804</c:v>
                </c:pt>
                <c:pt idx="345">
                  <c:v>0.2734152504035357</c:v>
                </c:pt>
                <c:pt idx="346">
                  <c:v>0.27411197456094355</c:v>
                </c:pt>
                <c:pt idx="347">
                  <c:v>0.27471107581411269</c:v>
                </c:pt>
                <c:pt idx="348">
                  <c:v>0.27532673775081673</c:v>
                </c:pt>
                <c:pt idx="349">
                  <c:v>0.27601686748040871</c:v>
                </c:pt>
                <c:pt idx="350">
                  <c:v>0.27664879644525858</c:v>
                </c:pt>
                <c:pt idx="351">
                  <c:v>0.27725145466872519</c:v>
                </c:pt>
                <c:pt idx="352">
                  <c:v>0.27787316468441309</c:v>
                </c:pt>
                <c:pt idx="353">
                  <c:v>0.27854445093122665</c:v>
                </c:pt>
                <c:pt idx="354">
                  <c:v>0.27916672961627548</c:v>
                </c:pt>
                <c:pt idx="355">
                  <c:v>0.27975382048213038</c:v>
                </c:pt>
                <c:pt idx="356">
                  <c:v>0.28036026688990284</c:v>
                </c:pt>
                <c:pt idx="357">
                  <c:v>0.28097290985722639</c:v>
                </c:pt>
                <c:pt idx="358">
                  <c:v>0.2815885104214722</c:v>
                </c:pt>
                <c:pt idx="359">
                  <c:v>0.28224054421631323</c:v>
                </c:pt>
                <c:pt idx="360">
                  <c:v>0.28284136683815775</c:v>
                </c:pt>
                <c:pt idx="361">
                  <c:v>0.28345225414284431</c:v>
                </c:pt>
                <c:pt idx="362">
                  <c:v>0.28407486566715096</c:v>
                </c:pt>
                <c:pt idx="363">
                  <c:v>0.28459526284028747</c:v>
                </c:pt>
                <c:pt idx="364">
                  <c:v>0.28517338960269423</c:v>
                </c:pt>
                <c:pt idx="365">
                  <c:v>0.28579920394716246</c:v>
                </c:pt>
                <c:pt idx="366">
                  <c:v>0.2863644266306537</c:v>
                </c:pt>
                <c:pt idx="367">
                  <c:v>0.28691156580491634</c:v>
                </c:pt>
                <c:pt idx="368">
                  <c:v>0.28749462578999019</c:v>
                </c:pt>
                <c:pt idx="369">
                  <c:v>0.28807560107115776</c:v>
                </c:pt>
                <c:pt idx="370">
                  <c:v>0.28863025908424644</c:v>
                </c:pt>
                <c:pt idx="371">
                  <c:v>0.28919575266655428</c:v>
                </c:pt>
                <c:pt idx="372">
                  <c:v>0.28975447852982517</c:v>
                </c:pt>
                <c:pt idx="373">
                  <c:v>0.29026571087193936</c:v>
                </c:pt>
                <c:pt idx="374">
                  <c:v>0.29080317019557683</c:v>
                </c:pt>
                <c:pt idx="375">
                  <c:v>0.29136975340046084</c:v>
                </c:pt>
                <c:pt idx="376">
                  <c:v>0.29190693073703594</c:v>
                </c:pt>
                <c:pt idx="377">
                  <c:v>0.29240158890424151</c:v>
                </c:pt>
                <c:pt idx="378">
                  <c:v>0.29290115156815849</c:v>
                </c:pt>
                <c:pt idx="379">
                  <c:v>0.29343493985602359</c:v>
                </c:pt>
                <c:pt idx="380">
                  <c:v>0.2939201182000275</c:v>
                </c:pt>
                <c:pt idx="381">
                  <c:v>0.2943863730412713</c:v>
                </c:pt>
                <c:pt idx="382">
                  <c:v>0.29489275130607528</c:v>
                </c:pt>
                <c:pt idx="383">
                  <c:v>0.2954244295187638</c:v>
                </c:pt>
                <c:pt idx="384">
                  <c:v>0.29591558573188376</c:v>
                </c:pt>
                <c:pt idx="385">
                  <c:v>0.29636928109682958</c:v>
                </c:pt>
                <c:pt idx="386">
                  <c:v>0.29681973339366713</c:v>
                </c:pt>
                <c:pt idx="387">
                  <c:v>0.29730865181657012</c:v>
                </c:pt>
                <c:pt idx="388">
                  <c:v>0.29777258663149958</c:v>
                </c:pt>
                <c:pt idx="389">
                  <c:v>0.29816750584005819</c:v>
                </c:pt>
                <c:pt idx="390">
                  <c:v>0.29859971846847411</c:v>
                </c:pt>
                <c:pt idx="391">
                  <c:v>0.29905503296951291</c:v>
                </c:pt>
                <c:pt idx="392">
                  <c:v>0.29951612927284987</c:v>
                </c:pt>
                <c:pt idx="393">
                  <c:v>0.29992062346339771</c:v>
                </c:pt>
                <c:pt idx="394">
                  <c:v>0.30034937293895486</c:v>
                </c:pt>
                <c:pt idx="395">
                  <c:v>0.30080144700200839</c:v>
                </c:pt>
                <c:pt idx="396">
                  <c:v>0.30119936387419294</c:v>
                </c:pt>
                <c:pt idx="397">
                  <c:v>0.30158377146315613</c:v>
                </c:pt>
                <c:pt idx="398">
                  <c:v>0.30196057037303814</c:v>
                </c:pt>
                <c:pt idx="399">
                  <c:v>0.30237571103479777</c:v>
                </c:pt>
                <c:pt idx="400">
                  <c:v>0.30276758562200423</c:v>
                </c:pt>
                <c:pt idx="401">
                  <c:v>0.30313146967640098</c:v>
                </c:pt>
                <c:pt idx="402">
                  <c:v>0.30348864560761707</c:v>
                </c:pt>
                <c:pt idx="403">
                  <c:v>0.30385241850921368</c:v>
                </c:pt>
                <c:pt idx="404">
                  <c:v>0.30424444244303372</c:v>
                </c:pt>
                <c:pt idx="405">
                  <c:v>0.30463227104304175</c:v>
                </c:pt>
                <c:pt idx="406">
                  <c:v>0.30498907241360351</c:v>
                </c:pt>
                <c:pt idx="407">
                  <c:v>0.30533245462409386</c:v>
                </c:pt>
                <c:pt idx="408">
                  <c:v>0.3056639219595142</c:v>
                </c:pt>
                <c:pt idx="409">
                  <c:v>0.30600521043425838</c:v>
                </c:pt>
                <c:pt idx="410">
                  <c:v>0.30632131831494469</c:v>
                </c:pt>
                <c:pt idx="411">
                  <c:v>0.30664604198552348</c:v>
                </c:pt>
                <c:pt idx="412">
                  <c:v>0.30698828217608304</c:v>
                </c:pt>
                <c:pt idx="413">
                  <c:v>0.30728532320261537</c:v>
                </c:pt>
                <c:pt idx="414">
                  <c:v>0.30759792023944627</c:v>
                </c:pt>
                <c:pt idx="415">
                  <c:v>0.30791001530725803</c:v>
                </c:pt>
                <c:pt idx="416">
                  <c:v>0.30817929587639298</c:v>
                </c:pt>
                <c:pt idx="417">
                  <c:v>0.30848773800423707</c:v>
                </c:pt>
                <c:pt idx="418">
                  <c:v>0.30880042109078998</c:v>
                </c:pt>
                <c:pt idx="419">
                  <c:v>0.30906062881488672</c:v>
                </c:pt>
                <c:pt idx="420">
                  <c:v>0.30935327865320833</c:v>
                </c:pt>
                <c:pt idx="421">
                  <c:v>0.30965085143041865</c:v>
                </c:pt>
                <c:pt idx="422">
                  <c:v>0.30989837605086001</c:v>
                </c:pt>
                <c:pt idx="423">
                  <c:v>0.31015862769611702</c:v>
                </c:pt>
                <c:pt idx="424">
                  <c:v>0.31043603267762143</c:v>
                </c:pt>
                <c:pt idx="425">
                  <c:v>0.31069737874006703</c:v>
                </c:pt>
                <c:pt idx="426">
                  <c:v>0.31090039268805819</c:v>
                </c:pt>
                <c:pt idx="427">
                  <c:v>0.31112134468267355</c:v>
                </c:pt>
                <c:pt idx="428">
                  <c:v>0.31136292281391964</c:v>
                </c:pt>
                <c:pt idx="429">
                  <c:v>0.31159347193442466</c:v>
                </c:pt>
                <c:pt idx="430">
                  <c:v>0.31182027800314466</c:v>
                </c:pt>
                <c:pt idx="431">
                  <c:v>0.31200490681830922</c:v>
                </c:pt>
                <c:pt idx="432">
                  <c:v>0.31219348028749971</c:v>
                </c:pt>
                <c:pt idx="433">
                  <c:v>0.31239827903430056</c:v>
                </c:pt>
                <c:pt idx="434">
                  <c:v>0.31258852999448489</c:v>
                </c:pt>
                <c:pt idx="435">
                  <c:v>0.31277015915761375</c:v>
                </c:pt>
                <c:pt idx="436">
                  <c:v>0.31295216999552794</c:v>
                </c:pt>
                <c:pt idx="437">
                  <c:v>0.31317015843043106</c:v>
                </c:pt>
                <c:pt idx="438">
                  <c:v>0.31339678836151719</c:v>
                </c:pt>
                <c:pt idx="439">
                  <c:v>0.31360210265093591</c:v>
                </c:pt>
                <c:pt idx="440">
                  <c:v>0.31375719070606767</c:v>
                </c:pt>
                <c:pt idx="441">
                  <c:v>0.31391304025486944</c:v>
                </c:pt>
                <c:pt idx="442">
                  <c:v>0.31406021978592097</c:v>
                </c:pt>
                <c:pt idx="443">
                  <c:v>0.31422659683914073</c:v>
                </c:pt>
                <c:pt idx="444">
                  <c:v>0.31438859669628139</c:v>
                </c:pt>
                <c:pt idx="445">
                  <c:v>0.31454229253335297</c:v>
                </c:pt>
                <c:pt idx="446">
                  <c:v>0.31469733991329923</c:v>
                </c:pt>
                <c:pt idx="447">
                  <c:v>0.31482873980425824</c:v>
                </c:pt>
                <c:pt idx="448">
                  <c:v>0.3149553996996371</c:v>
                </c:pt>
                <c:pt idx="449">
                  <c:v>0.31503990980662672</c:v>
                </c:pt>
                <c:pt idx="450">
                  <c:v>0.31517137123257144</c:v>
                </c:pt>
                <c:pt idx="451">
                  <c:v>0.31531401137196102</c:v>
                </c:pt>
                <c:pt idx="452">
                  <c:v>0.31545079252895691</c:v>
                </c:pt>
                <c:pt idx="453">
                  <c:v>0.31555743440397127</c:v>
                </c:pt>
                <c:pt idx="454">
                  <c:v>0.31566237239756845</c:v>
                </c:pt>
                <c:pt idx="455">
                  <c:v>0.31576698875190162</c:v>
                </c:pt>
                <c:pt idx="456">
                  <c:v>0.31587857235427341</c:v>
                </c:pt>
                <c:pt idx="457">
                  <c:v>0.31601426368844843</c:v>
                </c:pt>
                <c:pt idx="458">
                  <c:v>0.31610499232654526</c:v>
                </c:pt>
                <c:pt idx="459">
                  <c:v>0.31617800632363724</c:v>
                </c:pt>
                <c:pt idx="460">
                  <c:v>0.31631494925214981</c:v>
                </c:pt>
                <c:pt idx="461">
                  <c:v>0.31636012444952383</c:v>
                </c:pt>
                <c:pt idx="462">
                  <c:v>0.31640970248735423</c:v>
                </c:pt>
                <c:pt idx="463">
                  <c:v>0.31651554438727547</c:v>
                </c:pt>
                <c:pt idx="464">
                  <c:v>0.31663486552625669</c:v>
                </c:pt>
                <c:pt idx="465">
                  <c:v>0.31673059593231473</c:v>
                </c:pt>
                <c:pt idx="466">
                  <c:v>0.31678191147688478</c:v>
                </c:pt>
                <c:pt idx="467">
                  <c:v>0.31685382211355956</c:v>
                </c:pt>
                <c:pt idx="468">
                  <c:v>0.31691185221529627</c:v>
                </c:pt>
                <c:pt idx="469">
                  <c:v>0.31695953626086754</c:v>
                </c:pt>
                <c:pt idx="470">
                  <c:v>0.31699075400171856</c:v>
                </c:pt>
                <c:pt idx="471">
                  <c:v>0.31706374149657557</c:v>
                </c:pt>
                <c:pt idx="472">
                  <c:v>0.31715531126602298</c:v>
                </c:pt>
                <c:pt idx="473">
                  <c:v>0.31720687324310431</c:v>
                </c:pt>
                <c:pt idx="474">
                  <c:v>0.31726356525000782</c:v>
                </c:pt>
                <c:pt idx="475">
                  <c:v>0.31731633441736912</c:v>
                </c:pt>
                <c:pt idx="476">
                  <c:v>0.31733469418165672</c:v>
                </c:pt>
                <c:pt idx="477">
                  <c:v>0.31735950308782351</c:v>
                </c:pt>
                <c:pt idx="478">
                  <c:v>0.31743798994235473</c:v>
                </c:pt>
                <c:pt idx="479">
                  <c:v>0.31752536438559781</c:v>
                </c:pt>
                <c:pt idx="480">
                  <c:v>0.31758634130272179</c:v>
                </c:pt>
                <c:pt idx="481">
                  <c:v>0.31764505969271944</c:v>
                </c:pt>
                <c:pt idx="482">
                  <c:v>0.31765620892667129</c:v>
                </c:pt>
                <c:pt idx="483">
                  <c:v>0.31766026054608676</c:v>
                </c:pt>
                <c:pt idx="484">
                  <c:v>0.31771062565260344</c:v>
                </c:pt>
                <c:pt idx="485">
                  <c:v>0.31777634453677678</c:v>
                </c:pt>
                <c:pt idx="486">
                  <c:v>0.31783101551218002</c:v>
                </c:pt>
                <c:pt idx="487">
                  <c:v>0.31786292725545956</c:v>
                </c:pt>
                <c:pt idx="488">
                  <c:v>0.31787323606539353</c:v>
                </c:pt>
                <c:pt idx="489">
                  <c:v>0.31790875156599618</c:v>
                </c:pt>
                <c:pt idx="490">
                  <c:v>0.31798104674053213</c:v>
                </c:pt>
                <c:pt idx="491">
                  <c:v>0.31796916607436254</c:v>
                </c:pt>
                <c:pt idx="492">
                  <c:v>0.31796258990930043</c:v>
                </c:pt>
                <c:pt idx="493">
                  <c:v>0.31798824598764669</c:v>
                </c:pt>
                <c:pt idx="494">
                  <c:v>0.31800192276952427</c:v>
                </c:pt>
                <c:pt idx="495">
                  <c:v>0.31802669104733766</c:v>
                </c:pt>
                <c:pt idx="496">
                  <c:v>0.31806859549639693</c:v>
                </c:pt>
                <c:pt idx="497">
                  <c:v>0.31812244509524978</c:v>
                </c:pt>
                <c:pt idx="498">
                  <c:v>0.31816777304590471</c:v>
                </c:pt>
                <c:pt idx="499">
                  <c:v>0.31820591230610473</c:v>
                </c:pt>
                <c:pt idx="500">
                  <c:v>0.31820085893565131</c:v>
                </c:pt>
                <c:pt idx="501">
                  <c:v>0.31823582773586873</c:v>
                </c:pt>
                <c:pt idx="502">
                  <c:v>0.31827318844301561</c:v>
                </c:pt>
                <c:pt idx="503">
                  <c:v>0.31830479506388082</c:v>
                </c:pt>
                <c:pt idx="504">
                  <c:v>0.31837443479216798</c:v>
                </c:pt>
                <c:pt idx="505">
                  <c:v>0.31840980964146731</c:v>
                </c:pt>
                <c:pt idx="506">
                  <c:v>0.31844676285633072</c:v>
                </c:pt>
                <c:pt idx="507">
                  <c:v>0.31847720996528822</c:v>
                </c:pt>
                <c:pt idx="508">
                  <c:v>0.3185344056488702</c:v>
                </c:pt>
                <c:pt idx="509">
                  <c:v>0.31857485251166046</c:v>
                </c:pt>
                <c:pt idx="510">
                  <c:v>0.31856936479343873</c:v>
                </c:pt>
                <c:pt idx="511">
                  <c:v>0.31854382151234778</c:v>
                </c:pt>
                <c:pt idx="512">
                  <c:v>0.31853210388608405</c:v>
                </c:pt>
                <c:pt idx="513">
                  <c:v>0.31862611789890888</c:v>
                </c:pt>
                <c:pt idx="514">
                  <c:v>0.31876260242722804</c:v>
                </c:pt>
                <c:pt idx="515">
                  <c:v>0.31874289201087658</c:v>
                </c:pt>
                <c:pt idx="516">
                  <c:v>0.31877161528407932</c:v>
                </c:pt>
                <c:pt idx="517">
                  <c:v>0.31883687595548471</c:v>
                </c:pt>
                <c:pt idx="518">
                  <c:v>0.31885198331052683</c:v>
                </c:pt>
                <c:pt idx="519">
                  <c:v>0.318899507575927</c:v>
                </c:pt>
                <c:pt idx="520">
                  <c:v>0.3189309102712703</c:v>
                </c:pt>
                <c:pt idx="521">
                  <c:v>0.3189595976646587</c:v>
                </c:pt>
                <c:pt idx="522">
                  <c:v>0.3190428723462474</c:v>
                </c:pt>
                <c:pt idx="523">
                  <c:v>0.3190655149467167</c:v>
                </c:pt>
                <c:pt idx="524">
                  <c:v>0.31914359661143304</c:v>
                </c:pt>
                <c:pt idx="525">
                  <c:v>0.31922714848357914</c:v>
                </c:pt>
                <c:pt idx="526">
                  <c:v>0.31925464950917914</c:v>
                </c:pt>
                <c:pt idx="527">
                  <c:v>0.31931257425080001</c:v>
                </c:pt>
                <c:pt idx="528">
                  <c:v>0.31936865397610387</c:v>
                </c:pt>
                <c:pt idx="529">
                  <c:v>0.31934957941505765</c:v>
                </c:pt>
                <c:pt idx="530">
                  <c:v>0.31940285071678515</c:v>
                </c:pt>
                <c:pt idx="531">
                  <c:v>0.31948383213991294</c:v>
                </c:pt>
                <c:pt idx="532">
                  <c:v>0.31954811408728873</c:v>
                </c:pt>
                <c:pt idx="533">
                  <c:v>0.31964315535775412</c:v>
                </c:pt>
                <c:pt idx="534">
                  <c:v>0.31974092736523513</c:v>
                </c:pt>
                <c:pt idx="535">
                  <c:v>0.31977594445333674</c:v>
                </c:pt>
                <c:pt idx="536">
                  <c:v>0.31983322434125067</c:v>
                </c:pt>
                <c:pt idx="537">
                  <c:v>0.31989817781558022</c:v>
                </c:pt>
                <c:pt idx="538">
                  <c:v>0.3199568094860018</c:v>
                </c:pt>
                <c:pt idx="539">
                  <c:v>0.32003853187842607</c:v>
                </c:pt>
                <c:pt idx="540">
                  <c:v>0.32011915891810855</c:v>
                </c:pt>
                <c:pt idx="541">
                  <c:v>0.32020287516474127</c:v>
                </c:pt>
                <c:pt idx="542">
                  <c:v>0.32028553178002689</c:v>
                </c:pt>
                <c:pt idx="543">
                  <c:v>0.32037907361122792</c:v>
                </c:pt>
                <c:pt idx="544">
                  <c:v>0.32046517696893168</c:v>
                </c:pt>
                <c:pt idx="545">
                  <c:v>0.32054578553230734</c:v>
                </c:pt>
                <c:pt idx="546">
                  <c:v>0.32068079854891079</c:v>
                </c:pt>
                <c:pt idx="547">
                  <c:v>0.3207802572372776</c:v>
                </c:pt>
                <c:pt idx="548">
                  <c:v>0.32085422826624682</c:v>
                </c:pt>
                <c:pt idx="549">
                  <c:v>0.32092361352106569</c:v>
                </c:pt>
                <c:pt idx="550">
                  <c:v>0.32103280792661348</c:v>
                </c:pt>
                <c:pt idx="551">
                  <c:v>0.32110853449497423</c:v>
                </c:pt>
                <c:pt idx="552">
                  <c:v>0.32122702016229893</c:v>
                </c:pt>
                <c:pt idx="553">
                  <c:v>0.32137240407395701</c:v>
                </c:pt>
                <c:pt idx="554">
                  <c:v>0.32146752318783128</c:v>
                </c:pt>
                <c:pt idx="555">
                  <c:v>0.32156228239013357</c:v>
                </c:pt>
                <c:pt idx="556">
                  <c:v>0.32167998219238075</c:v>
                </c:pt>
                <c:pt idx="557">
                  <c:v>0.32176834181488606</c:v>
                </c:pt>
                <c:pt idx="558">
                  <c:v>0.3218378723996988</c:v>
                </c:pt>
                <c:pt idx="559">
                  <c:v>0.32195271288122873</c:v>
                </c:pt>
                <c:pt idx="560">
                  <c:v>0.32208748605687004</c:v>
                </c:pt>
                <c:pt idx="561">
                  <c:v>0.32224343794382021</c:v>
                </c:pt>
                <c:pt idx="562">
                  <c:v>0.32243659805808195</c:v>
                </c:pt>
                <c:pt idx="563">
                  <c:v>0.32253596023138503</c:v>
                </c:pt>
                <c:pt idx="564">
                  <c:v>0.32257147160296606</c:v>
                </c:pt>
                <c:pt idx="565">
                  <c:v>0.32267764105529689</c:v>
                </c:pt>
                <c:pt idx="566">
                  <c:v>0.32283262345361935</c:v>
                </c:pt>
                <c:pt idx="567">
                  <c:v>0.32293016052499945</c:v>
                </c:pt>
                <c:pt idx="568">
                  <c:v>0.32306912360841605</c:v>
                </c:pt>
                <c:pt idx="569">
                  <c:v>0.32324993555231857</c:v>
                </c:pt>
                <c:pt idx="570">
                  <c:v>0.32343055683818439</c:v>
                </c:pt>
                <c:pt idx="571">
                  <c:v>0.32351059392843556</c:v>
                </c:pt>
                <c:pt idx="572">
                  <c:v>0.32365046979310058</c:v>
                </c:pt>
                <c:pt idx="573">
                  <c:v>0.32385822270437298</c:v>
                </c:pt>
                <c:pt idx="574">
                  <c:v>0.32392207499637587</c:v>
                </c:pt>
                <c:pt idx="575">
                  <c:v>0.32408614809405251</c:v>
                </c:pt>
                <c:pt idx="576">
                  <c:v>0.32421702195396668</c:v>
                </c:pt>
                <c:pt idx="577">
                  <c:v>0.32429958391189828</c:v>
                </c:pt>
                <c:pt idx="578">
                  <c:v>0.32441993720457829</c:v>
                </c:pt>
                <c:pt idx="579">
                  <c:v>0.32456906037161254</c:v>
                </c:pt>
                <c:pt idx="580">
                  <c:v>0.32475731850109973</c:v>
                </c:pt>
                <c:pt idx="581">
                  <c:v>0.32486070490902974</c:v>
                </c:pt>
                <c:pt idx="582">
                  <c:v>0.32502906377617785</c:v>
                </c:pt>
                <c:pt idx="583">
                  <c:v>0.32521584688980437</c:v>
                </c:pt>
                <c:pt idx="584">
                  <c:v>0.32537257066238906</c:v>
                </c:pt>
                <c:pt idx="585">
                  <c:v>0.32554745164957105</c:v>
                </c:pt>
                <c:pt idx="586">
                  <c:v>0.3256274633715987</c:v>
                </c:pt>
                <c:pt idx="587">
                  <c:v>0.32568354610908967</c:v>
                </c:pt>
                <c:pt idx="588">
                  <c:v>0.32580899052356216</c:v>
                </c:pt>
                <c:pt idx="589">
                  <c:v>0.32596286499775678</c:v>
                </c:pt>
                <c:pt idx="590">
                  <c:v>0.32609231101013098</c:v>
                </c:pt>
                <c:pt idx="591">
                  <c:v>0.32622143803271791</c:v>
                </c:pt>
                <c:pt idx="592">
                  <c:v>0.32639767392194957</c:v>
                </c:pt>
                <c:pt idx="593">
                  <c:v>0.32657446945126795</c:v>
                </c:pt>
                <c:pt idx="594">
                  <c:v>0.32675181497822003</c:v>
                </c:pt>
                <c:pt idx="595">
                  <c:v>0.32683803465307837</c:v>
                </c:pt>
                <c:pt idx="596">
                  <c:v>0.32698470844077804</c:v>
                </c:pt>
                <c:pt idx="597">
                  <c:v>0.32708992481467231</c:v>
                </c:pt>
                <c:pt idx="598">
                  <c:v>0.3272382291188396</c:v>
                </c:pt>
                <c:pt idx="599">
                  <c:v>0.32739736405792175</c:v>
                </c:pt>
                <c:pt idx="600">
                  <c:v>0.32742728926264936</c:v>
                </c:pt>
                <c:pt idx="601">
                  <c:v>0.32757218875662469</c:v>
                </c:pt>
                <c:pt idx="602">
                  <c:v>0.32781546825992586</c:v>
                </c:pt>
                <c:pt idx="603">
                  <c:v>0.32797333380399496</c:v>
                </c:pt>
                <c:pt idx="604">
                  <c:v>0.32801626837221826</c:v>
                </c:pt>
                <c:pt idx="605">
                  <c:v>0.32807021811449122</c:v>
                </c:pt>
                <c:pt idx="606">
                  <c:v>0.32826815471046372</c:v>
                </c:pt>
                <c:pt idx="607">
                  <c:v>0.32845147544559689</c:v>
                </c:pt>
                <c:pt idx="608">
                  <c:v>0.32860042052654914</c:v>
                </c:pt>
                <c:pt idx="609">
                  <c:v>0.32867398473468384</c:v>
                </c:pt>
                <c:pt idx="610">
                  <c:v>0.32870552795430646</c:v>
                </c:pt>
                <c:pt idx="611">
                  <c:v>0.32886708489648508</c:v>
                </c:pt>
                <c:pt idx="612">
                  <c:v>0.32904810856964756</c:v>
                </c:pt>
                <c:pt idx="613">
                  <c:v>0.32919889728400481</c:v>
                </c:pt>
                <c:pt idx="614">
                  <c:v>0.32938721207509963</c:v>
                </c:pt>
                <c:pt idx="615">
                  <c:v>0.32949762677125199</c:v>
                </c:pt>
                <c:pt idx="616">
                  <c:v>0.32957380018813703</c:v>
                </c:pt>
                <c:pt idx="617">
                  <c:v>0.32984613103922561</c:v>
                </c:pt>
                <c:pt idx="618">
                  <c:v>0.33010537627612907</c:v>
                </c:pt>
                <c:pt idx="619">
                  <c:v>0.3302170225329793</c:v>
                </c:pt>
                <c:pt idx="620">
                  <c:v>0.33031865011932698</c:v>
                </c:pt>
                <c:pt idx="621">
                  <c:v>0.33061142450341346</c:v>
                </c:pt>
                <c:pt idx="622">
                  <c:v>0.33085921775372834</c:v>
                </c:pt>
                <c:pt idx="623">
                  <c:v>0.33103509419477456</c:v>
                </c:pt>
                <c:pt idx="624">
                  <c:v>0.33120815351930716</c:v>
                </c:pt>
                <c:pt idx="625">
                  <c:v>0.33136599643704856</c:v>
                </c:pt>
                <c:pt idx="626">
                  <c:v>0.33157954413418617</c:v>
                </c:pt>
                <c:pt idx="627">
                  <c:v>0.3318556509692539</c:v>
                </c:pt>
                <c:pt idx="628">
                  <c:v>0.33201767241735158</c:v>
                </c:pt>
                <c:pt idx="629">
                  <c:v>0.33222783678835915</c:v>
                </c:pt>
                <c:pt idx="630">
                  <c:v>0.33246834771307326</c:v>
                </c:pt>
                <c:pt idx="631">
                  <c:v>0.33268495924540598</c:v>
                </c:pt>
                <c:pt idx="632">
                  <c:v>0.33284693940504756</c:v>
                </c:pt>
                <c:pt idx="633">
                  <c:v>0.33303351198079922</c:v>
                </c:pt>
                <c:pt idx="634">
                  <c:v>0.33322243221914949</c:v>
                </c:pt>
                <c:pt idx="635">
                  <c:v>0.33338705835539262</c:v>
                </c:pt>
                <c:pt idx="636">
                  <c:v>0.33338955668896303</c:v>
                </c:pt>
                <c:pt idx="637">
                  <c:v>0.33356136496467359</c:v>
                </c:pt>
                <c:pt idx="638">
                  <c:v>0.33384838613381529</c:v>
                </c:pt>
                <c:pt idx="639">
                  <c:v>0.33395834595324109</c:v>
                </c:pt>
                <c:pt idx="640">
                  <c:v>0.33413373379672695</c:v>
                </c:pt>
                <c:pt idx="641">
                  <c:v>0.33432018537440689</c:v>
                </c:pt>
                <c:pt idx="642">
                  <c:v>0.3345449389888196</c:v>
                </c:pt>
                <c:pt idx="643">
                  <c:v>0.33484071494254453</c:v>
                </c:pt>
                <c:pt idx="644">
                  <c:v>0.33490688944091734</c:v>
                </c:pt>
                <c:pt idx="645">
                  <c:v>0.33497675068406635</c:v>
                </c:pt>
                <c:pt idx="646">
                  <c:v>0.335235413958269</c:v>
                </c:pt>
                <c:pt idx="647">
                  <c:v>0.3353028602435062</c:v>
                </c:pt>
                <c:pt idx="648">
                  <c:v>0.33543017152272775</c:v>
                </c:pt>
                <c:pt idx="649">
                  <c:v>0.33561638315908726</c:v>
                </c:pt>
                <c:pt idx="650">
                  <c:v>0.33570921032643714</c:v>
                </c:pt>
                <c:pt idx="651">
                  <c:v>0.33573557048014363</c:v>
                </c:pt>
                <c:pt idx="652">
                  <c:v>0.33583943335647204</c:v>
                </c:pt>
                <c:pt idx="653">
                  <c:v>0.33598222379380455</c:v>
                </c:pt>
                <c:pt idx="654">
                  <c:v>0.33617881328612004</c:v>
                </c:pt>
                <c:pt idx="655">
                  <c:v>0.33632854441115362</c:v>
                </c:pt>
                <c:pt idx="656">
                  <c:v>0.33647031609091399</c:v>
                </c:pt>
                <c:pt idx="657">
                  <c:v>0.33661714785978014</c:v>
                </c:pt>
                <c:pt idx="658">
                  <c:v>0.33670734034859501</c:v>
                </c:pt>
                <c:pt idx="659">
                  <c:v>0.33683007304290657</c:v>
                </c:pt>
                <c:pt idx="660">
                  <c:v>0.3370380034011447</c:v>
                </c:pt>
                <c:pt idx="661">
                  <c:v>0.33719155633466907</c:v>
                </c:pt>
                <c:pt idx="662">
                  <c:v>0.33727355087875649</c:v>
                </c:pt>
                <c:pt idx="663">
                  <c:v>0.33743606975343005</c:v>
                </c:pt>
                <c:pt idx="664">
                  <c:v>0.33763089219181608</c:v>
                </c:pt>
                <c:pt idx="665">
                  <c:v>0.33783665025337428</c:v>
                </c:pt>
                <c:pt idx="666">
                  <c:v>0.33802213216118399</c:v>
                </c:pt>
                <c:pt idx="667">
                  <c:v>0.33822462215976445</c:v>
                </c:pt>
                <c:pt idx="668">
                  <c:v>0.33842997627408095</c:v>
                </c:pt>
                <c:pt idx="669">
                  <c:v>0.33856766637365171</c:v>
                </c:pt>
                <c:pt idx="670">
                  <c:v>0.33874058134217061</c:v>
                </c:pt>
                <c:pt idx="671">
                  <c:v>0.33891401818313999</c:v>
                </c:pt>
                <c:pt idx="672">
                  <c:v>0.33915375101795903</c:v>
                </c:pt>
                <c:pt idx="673">
                  <c:v>0.33929857356905718</c:v>
                </c:pt>
                <c:pt idx="674">
                  <c:v>0.33942526534929751</c:v>
                </c:pt>
                <c:pt idx="675">
                  <c:v>0.33959135387082767</c:v>
                </c:pt>
                <c:pt idx="676">
                  <c:v>0.33978257796319261</c:v>
                </c:pt>
                <c:pt idx="677">
                  <c:v>0.33995115100437995</c:v>
                </c:pt>
                <c:pt idx="678">
                  <c:v>0.34006718269571906</c:v>
                </c:pt>
                <c:pt idx="679">
                  <c:v>0.34020684922314404</c:v>
                </c:pt>
                <c:pt idx="680">
                  <c:v>0.34034092732649435</c:v>
                </c:pt>
                <c:pt idx="681">
                  <c:v>0.34044475746642666</c:v>
                </c:pt>
                <c:pt idx="682">
                  <c:v>0.34057904830412494</c:v>
                </c:pt>
                <c:pt idx="683">
                  <c:v>0.34075938989231652</c:v>
                </c:pt>
                <c:pt idx="684">
                  <c:v>0.34091085061313287</c:v>
                </c:pt>
                <c:pt idx="685">
                  <c:v>0.34107802765083611</c:v>
                </c:pt>
                <c:pt idx="686">
                  <c:v>0.34125453325727811</c:v>
                </c:pt>
                <c:pt idx="687">
                  <c:v>0.34142045544666649</c:v>
                </c:pt>
                <c:pt idx="688">
                  <c:v>0.34158278891627497</c:v>
                </c:pt>
                <c:pt idx="689">
                  <c:v>0.34171663887887244</c:v>
                </c:pt>
                <c:pt idx="690">
                  <c:v>0.3419026938467879</c:v>
                </c:pt>
                <c:pt idx="691">
                  <c:v>0.34214376566287302</c:v>
                </c:pt>
                <c:pt idx="692">
                  <c:v>0.34231400904207659</c:v>
                </c:pt>
                <c:pt idx="693">
                  <c:v>0.34245696646592894</c:v>
                </c:pt>
                <c:pt idx="694">
                  <c:v>0.34257595104347799</c:v>
                </c:pt>
                <c:pt idx="695">
                  <c:v>0.34268496529748149</c:v>
                </c:pt>
                <c:pt idx="696">
                  <c:v>0.342771717680108</c:v>
                </c:pt>
                <c:pt idx="697">
                  <c:v>0.34286212738199945</c:v>
                </c:pt>
                <c:pt idx="698">
                  <c:v>0.34307843230702656</c:v>
                </c:pt>
                <c:pt idx="699">
                  <c:v>0.34328097579719846</c:v>
                </c:pt>
                <c:pt idx="700">
                  <c:v>0.343406086748205</c:v>
                </c:pt>
                <c:pt idx="701">
                  <c:v>0.34354609484427673</c:v>
                </c:pt>
                <c:pt idx="702">
                  <c:v>0.34364468221017974</c:v>
                </c:pt>
                <c:pt idx="703">
                  <c:v>0.34375329564653651</c:v>
                </c:pt>
                <c:pt idx="704">
                  <c:v>0.3438788912228728</c:v>
                </c:pt>
                <c:pt idx="705">
                  <c:v>0.34401490652725758</c:v>
                </c:pt>
                <c:pt idx="706">
                  <c:v>0.34417454292036265</c:v>
                </c:pt>
                <c:pt idx="707">
                  <c:v>0.34437925428092275</c:v>
                </c:pt>
                <c:pt idx="708">
                  <c:v>0.34452846605261317</c:v>
                </c:pt>
                <c:pt idx="709">
                  <c:v>0.34467492935233673</c:v>
                </c:pt>
                <c:pt idx="710">
                  <c:v>0.34484805399906743</c:v>
                </c:pt>
                <c:pt idx="711">
                  <c:v>0.34496843761223589</c:v>
                </c:pt>
                <c:pt idx="712">
                  <c:v>0.34504379664001267</c:v>
                </c:pt>
                <c:pt idx="713">
                  <c:v>0.34515086315688165</c:v>
                </c:pt>
                <c:pt idx="714">
                  <c:v>0.34527690477291378</c:v>
                </c:pt>
                <c:pt idx="715">
                  <c:v>0.34535889291600502</c:v>
                </c:pt>
                <c:pt idx="716">
                  <c:v>0.34547538012094314</c:v>
                </c:pt>
                <c:pt idx="717">
                  <c:v>0.34559531383310499</c:v>
                </c:pt>
                <c:pt idx="718">
                  <c:v>0.34567054228770938</c:v>
                </c:pt>
                <c:pt idx="719">
                  <c:v>0.34576085430954623</c:v>
                </c:pt>
                <c:pt idx="720">
                  <c:v>0.34591147911294745</c:v>
                </c:pt>
                <c:pt idx="721">
                  <c:v>0.34603721607319154</c:v>
                </c:pt>
                <c:pt idx="722">
                  <c:v>0.34614514044013389</c:v>
                </c:pt>
                <c:pt idx="723">
                  <c:v>0.34630156436562309</c:v>
                </c:pt>
                <c:pt idx="724">
                  <c:v>0.34644076914562277</c:v>
                </c:pt>
                <c:pt idx="725">
                  <c:v>0.34657006813215535</c:v>
                </c:pt>
                <c:pt idx="726">
                  <c:v>0.34673161043126771</c:v>
                </c:pt>
                <c:pt idx="727">
                  <c:v>0.34687031828740023</c:v>
                </c:pt>
                <c:pt idx="728">
                  <c:v>0.34698298730884097</c:v>
                </c:pt>
                <c:pt idx="729">
                  <c:v>0.34709206464965292</c:v>
                </c:pt>
                <c:pt idx="730">
                  <c:v>0.34725046709621871</c:v>
                </c:pt>
                <c:pt idx="731">
                  <c:v>0.34744619846307218</c:v>
                </c:pt>
                <c:pt idx="732">
                  <c:v>0.34759978989204748</c:v>
                </c:pt>
                <c:pt idx="733">
                  <c:v>0.34778331396047807</c:v>
                </c:pt>
                <c:pt idx="734">
                  <c:v>0.34796812500756608</c:v>
                </c:pt>
                <c:pt idx="735">
                  <c:v>0.34811301070714923</c:v>
                </c:pt>
                <c:pt idx="736">
                  <c:v>0.34824776898145499</c:v>
                </c:pt>
                <c:pt idx="737">
                  <c:v>0.348445899147445</c:v>
                </c:pt>
                <c:pt idx="738">
                  <c:v>0.34865345800984665</c:v>
                </c:pt>
                <c:pt idx="739">
                  <c:v>0.34884156313538561</c:v>
                </c:pt>
                <c:pt idx="740">
                  <c:v>0.34903553015583538</c:v>
                </c:pt>
                <c:pt idx="741">
                  <c:v>0.34919858632569473</c:v>
                </c:pt>
                <c:pt idx="742">
                  <c:v>0.34936364977008022</c:v>
                </c:pt>
                <c:pt idx="743">
                  <c:v>0.34951958613300116</c:v>
                </c:pt>
                <c:pt idx="744">
                  <c:v>0.34968141519103724</c:v>
                </c:pt>
                <c:pt idx="745">
                  <c:v>0.34988038866766957</c:v>
                </c:pt>
                <c:pt idx="746">
                  <c:v>0.35008186817426373</c:v>
                </c:pt>
                <c:pt idx="747">
                  <c:v>0.35028477151392673</c:v>
                </c:pt>
                <c:pt idx="748">
                  <c:v>0.3505146828361288</c:v>
                </c:pt>
                <c:pt idx="749">
                  <c:v>0.35071539892055509</c:v>
                </c:pt>
                <c:pt idx="750">
                  <c:v>0.35092702530115555</c:v>
                </c:pt>
                <c:pt idx="751">
                  <c:v>0.35113435581463609</c:v>
                </c:pt>
                <c:pt idx="752">
                  <c:v>0.35127362753897212</c:v>
                </c:pt>
                <c:pt idx="753">
                  <c:v>0.35143700611373507</c:v>
                </c:pt>
                <c:pt idx="754">
                  <c:v>0.35164984194571675</c:v>
                </c:pt>
                <c:pt idx="755">
                  <c:v>0.35184127287217687</c:v>
                </c:pt>
                <c:pt idx="756">
                  <c:v>0.35201425376977918</c:v>
                </c:pt>
                <c:pt idx="757">
                  <c:v>0.35219212145556261</c:v>
                </c:pt>
                <c:pt idx="758">
                  <c:v>0.35237546302441741</c:v>
                </c:pt>
                <c:pt idx="759">
                  <c:v>0.35251077222282728</c:v>
                </c:pt>
                <c:pt idx="760">
                  <c:v>0.35268246163730793</c:v>
                </c:pt>
                <c:pt idx="761">
                  <c:v>0.35285696138231232</c:v>
                </c:pt>
                <c:pt idx="762">
                  <c:v>0.35307369789454218</c:v>
                </c:pt>
                <c:pt idx="763">
                  <c:v>0.35324799151888636</c:v>
                </c:pt>
                <c:pt idx="764">
                  <c:v>0.35339936645261777</c:v>
                </c:pt>
                <c:pt idx="765">
                  <c:v>0.35358783057668441</c:v>
                </c:pt>
                <c:pt idx="766">
                  <c:v>0.35370848161592527</c:v>
                </c:pt>
                <c:pt idx="767">
                  <c:v>0.3538227602532969</c:v>
                </c:pt>
                <c:pt idx="768">
                  <c:v>0.3539709602131314</c:v>
                </c:pt>
                <c:pt idx="769">
                  <c:v>0.35409116609528501</c:v>
                </c:pt>
                <c:pt idx="770">
                  <c:v>0.35423531569418154</c:v>
                </c:pt>
                <c:pt idx="771">
                  <c:v>0.35436610383206596</c:v>
                </c:pt>
                <c:pt idx="772">
                  <c:v>0.35445691836505633</c:v>
                </c:pt>
                <c:pt idx="773">
                  <c:v>0.35458502496510458</c:v>
                </c:pt>
                <c:pt idx="774">
                  <c:v>0.35474157999952882</c:v>
                </c:pt>
                <c:pt idx="775">
                  <c:v>0.35485491912365025</c:v>
                </c:pt>
                <c:pt idx="776">
                  <c:v>0.35496083727537941</c:v>
                </c:pt>
                <c:pt idx="777">
                  <c:v>0.35508223108765363</c:v>
                </c:pt>
                <c:pt idx="778">
                  <c:v>0.35517559492791895</c:v>
                </c:pt>
                <c:pt idx="779">
                  <c:v>0.35525952501241759</c:v>
                </c:pt>
                <c:pt idx="780">
                  <c:v>0.35535869721180896</c:v>
                </c:pt>
                <c:pt idx="781">
                  <c:v>0.35544327432049133</c:v>
                </c:pt>
                <c:pt idx="782">
                  <c:v>0.35551754427097543</c:v>
                </c:pt>
                <c:pt idx="783">
                  <c:v>0.35558422578915816</c:v>
                </c:pt>
                <c:pt idx="784">
                  <c:v>0.35564460184475527</c:v>
                </c:pt>
                <c:pt idx="785">
                  <c:v>0.35574411707694492</c:v>
                </c:pt>
                <c:pt idx="786">
                  <c:v>0.35580809360358628</c:v>
                </c:pt>
                <c:pt idx="787">
                  <c:v>0.35584215348591525</c:v>
                </c:pt>
                <c:pt idx="788">
                  <c:v>0.35589875380044411</c:v>
                </c:pt>
                <c:pt idx="789">
                  <c:v>0.3559310477518125</c:v>
                </c:pt>
                <c:pt idx="790">
                  <c:v>0.35594813250667151</c:v>
                </c:pt>
                <c:pt idx="791">
                  <c:v>0.35596686914882064</c:v>
                </c:pt>
                <c:pt idx="792">
                  <c:v>0.35599672479693262</c:v>
                </c:pt>
                <c:pt idx="793">
                  <c:v>0.35601477049665792</c:v>
                </c:pt>
                <c:pt idx="794">
                  <c:v>0.35602556696958526</c:v>
                </c:pt>
                <c:pt idx="795">
                  <c:v>0.35606164433236126</c:v>
                </c:pt>
                <c:pt idx="796">
                  <c:v>0.35609418399249559</c:v>
                </c:pt>
                <c:pt idx="797">
                  <c:v>0.35612238064944818</c:v>
                </c:pt>
                <c:pt idx="798">
                  <c:v>0.35612433456322412</c:v>
                </c:pt>
                <c:pt idx="799">
                  <c:v>0.35615434336153334</c:v>
                </c:pt>
                <c:pt idx="800">
                  <c:v>0.35618456177964752</c:v>
                </c:pt>
                <c:pt idx="801">
                  <c:v>0.35622143486757435</c:v>
                </c:pt>
                <c:pt idx="802">
                  <c:v>0.35629650838793997</c:v>
                </c:pt>
                <c:pt idx="803">
                  <c:v>0.35635211805687322</c:v>
                </c:pt>
                <c:pt idx="804">
                  <c:v>0.3564094418042158</c:v>
                </c:pt>
                <c:pt idx="805">
                  <c:v>0.35647899743767747</c:v>
                </c:pt>
                <c:pt idx="806">
                  <c:v>0.35652813077065343</c:v>
                </c:pt>
                <c:pt idx="807">
                  <c:v>0.35659812362408089</c:v>
                </c:pt>
                <c:pt idx="808">
                  <c:v>0.3566855753262434</c:v>
                </c:pt>
                <c:pt idx="809">
                  <c:v>0.35678737345638761</c:v>
                </c:pt>
                <c:pt idx="810">
                  <c:v>0.35689254756426375</c:v>
                </c:pt>
                <c:pt idx="811">
                  <c:v>0.35702141832194761</c:v>
                </c:pt>
                <c:pt idx="812">
                  <c:v>0.35713347495073045</c:v>
                </c:pt>
                <c:pt idx="813">
                  <c:v>0.35724958849797722</c:v>
                </c:pt>
                <c:pt idx="814">
                  <c:v>0.35736728829030162</c:v>
                </c:pt>
                <c:pt idx="815">
                  <c:v>0.35748126770565541</c:v>
                </c:pt>
                <c:pt idx="816">
                  <c:v>0.35758941656054621</c:v>
                </c:pt>
                <c:pt idx="817">
                  <c:v>0.35770122919186287</c:v>
                </c:pt>
                <c:pt idx="818">
                  <c:v>0.35781661743921561</c:v>
                </c:pt>
                <c:pt idx="819">
                  <c:v>0.35793159904945893</c:v>
                </c:pt>
                <c:pt idx="820">
                  <c:v>0.35804117331349833</c:v>
                </c:pt>
                <c:pt idx="821">
                  <c:v>0.35814986417460287</c:v>
                </c:pt>
                <c:pt idx="822">
                  <c:v>0.3582446795998846</c:v>
                </c:pt>
                <c:pt idx="823">
                  <c:v>0.35835322003732961</c:v>
                </c:pt>
                <c:pt idx="824">
                  <c:v>0.35847647828007179</c:v>
                </c:pt>
                <c:pt idx="825">
                  <c:v>0.35858953854178061</c:v>
                </c:pt>
                <c:pt idx="826">
                  <c:v>0.35871030772186679</c:v>
                </c:pt>
                <c:pt idx="827">
                  <c:v>0.35882121785738003</c:v>
                </c:pt>
                <c:pt idx="828">
                  <c:v>0.35891345383123124</c:v>
                </c:pt>
                <c:pt idx="829">
                  <c:v>0.359009266477537</c:v>
                </c:pt>
                <c:pt idx="830">
                  <c:v>0.35910182922936357</c:v>
                </c:pt>
                <c:pt idx="831">
                  <c:v>0.35918202624855017</c:v>
                </c:pt>
                <c:pt idx="832">
                  <c:v>0.35926949112264478</c:v>
                </c:pt>
                <c:pt idx="833">
                  <c:v>0.35937152643155179</c:v>
                </c:pt>
                <c:pt idx="834">
                  <c:v>0.35947961599183004</c:v>
                </c:pt>
                <c:pt idx="835">
                  <c:v>0.35957741702236606</c:v>
                </c:pt>
                <c:pt idx="836">
                  <c:v>0.3596802391790746</c:v>
                </c:pt>
                <c:pt idx="837">
                  <c:v>0.35979135736245671</c:v>
                </c:pt>
                <c:pt idx="838">
                  <c:v>0.35989505192543647</c:v>
                </c:pt>
                <c:pt idx="839">
                  <c:v>0.36000119402618974</c:v>
                </c:pt>
                <c:pt idx="840">
                  <c:v>0.36010287691558607</c:v>
                </c:pt>
                <c:pt idx="841">
                  <c:v>0.36019269272074306</c:v>
                </c:pt>
                <c:pt idx="842">
                  <c:v>0.36027044330227259</c:v>
                </c:pt>
                <c:pt idx="843">
                  <c:v>0.360337097447192</c:v>
                </c:pt>
                <c:pt idx="844">
                  <c:v>0.36040495818766355</c:v>
                </c:pt>
                <c:pt idx="845">
                  <c:v>0.36048187515876107</c:v>
                </c:pt>
                <c:pt idx="846">
                  <c:v>0.36055007761502567</c:v>
                </c:pt>
                <c:pt idx="847">
                  <c:v>0.36064238143075911</c:v>
                </c:pt>
                <c:pt idx="848">
                  <c:v>0.36072796296147608</c:v>
                </c:pt>
                <c:pt idx="849">
                  <c:v>0.3608028301080719</c:v>
                </c:pt>
                <c:pt idx="850">
                  <c:v>0.36087617246614823</c:v>
                </c:pt>
                <c:pt idx="851">
                  <c:v>0.3609488070529478</c:v>
                </c:pt>
                <c:pt idx="852">
                  <c:v>0.36103013829447222</c:v>
                </c:pt>
                <c:pt idx="853">
                  <c:v>0.36111452205066469</c:v>
                </c:pt>
                <c:pt idx="854">
                  <c:v>0.361193703983405</c:v>
                </c:pt>
                <c:pt idx="855">
                  <c:v>0.36126311511321801</c:v>
                </c:pt>
                <c:pt idx="856">
                  <c:v>0.36131477157438924</c:v>
                </c:pt>
                <c:pt idx="857">
                  <c:v>0.36137768295695794</c:v>
                </c:pt>
                <c:pt idx="858">
                  <c:v>0.36145140642623691</c:v>
                </c:pt>
                <c:pt idx="859">
                  <c:v>0.36152040910051797</c:v>
                </c:pt>
                <c:pt idx="860">
                  <c:v>0.36159392938907692</c:v>
                </c:pt>
                <c:pt idx="861">
                  <c:v>0.36166139967528149</c:v>
                </c:pt>
                <c:pt idx="862">
                  <c:v>0.36173162806083808</c:v>
                </c:pt>
                <c:pt idx="863">
                  <c:v>0.36177998692834357</c:v>
                </c:pt>
                <c:pt idx="864">
                  <c:v>0.36182900389733685</c:v>
                </c:pt>
                <c:pt idx="865">
                  <c:v>0.36187826690707814</c:v>
                </c:pt>
                <c:pt idx="866">
                  <c:v>0.36192452171540479</c:v>
                </c:pt>
                <c:pt idx="867">
                  <c:v>0.36195978136183893</c:v>
                </c:pt>
                <c:pt idx="868">
                  <c:v>0.36200759235848623</c:v>
                </c:pt>
                <c:pt idx="869">
                  <c:v>0.36206272594386024</c:v>
                </c:pt>
                <c:pt idx="870">
                  <c:v>0.36210363373314292</c:v>
                </c:pt>
                <c:pt idx="871">
                  <c:v>0.36213986162410444</c:v>
                </c:pt>
                <c:pt idx="872">
                  <c:v>0.3621804553914092</c:v>
                </c:pt>
                <c:pt idx="873">
                  <c:v>0.3622137427559014</c:v>
                </c:pt>
                <c:pt idx="874">
                  <c:v>0.3622557519712874</c:v>
                </c:pt>
                <c:pt idx="875">
                  <c:v>0.3623085197146747</c:v>
                </c:pt>
                <c:pt idx="876">
                  <c:v>0.36235647531659332</c:v>
                </c:pt>
                <c:pt idx="877">
                  <c:v>0.36240276327610749</c:v>
                </c:pt>
                <c:pt idx="878">
                  <c:v>0.3624501650337677</c:v>
                </c:pt>
                <c:pt idx="879">
                  <c:v>0.36250038611536411</c:v>
                </c:pt>
                <c:pt idx="880">
                  <c:v>0.3625578346132512</c:v>
                </c:pt>
                <c:pt idx="881">
                  <c:v>0.3626059046988328</c:v>
                </c:pt>
                <c:pt idx="882">
                  <c:v>0.36265113790714359</c:v>
                </c:pt>
                <c:pt idx="883">
                  <c:v>0.36269450772823048</c:v>
                </c:pt>
                <c:pt idx="884">
                  <c:v>0.36272990232694596</c:v>
                </c:pt>
                <c:pt idx="885">
                  <c:v>0.36276800085501559</c:v>
                </c:pt>
                <c:pt idx="886">
                  <c:v>0.36281188214947191</c:v>
                </c:pt>
                <c:pt idx="887">
                  <c:v>0.3628643665618379</c:v>
                </c:pt>
                <c:pt idx="888">
                  <c:v>0.36290968957961961</c:v>
                </c:pt>
                <c:pt idx="889">
                  <c:v>0.36295999007302676</c:v>
                </c:pt>
                <c:pt idx="890">
                  <c:v>0.36300494838876035</c:v>
                </c:pt>
                <c:pt idx="891">
                  <c:v>0.36304596699874825</c:v>
                </c:pt>
                <c:pt idx="892">
                  <c:v>0.36310249900853836</c:v>
                </c:pt>
                <c:pt idx="893">
                  <c:v>0.36315733003608103</c:v>
                </c:pt>
                <c:pt idx="894">
                  <c:v>0.36321441178151298</c:v>
                </c:pt>
                <c:pt idx="895">
                  <c:v>0.36326723189195897</c:v>
                </c:pt>
                <c:pt idx="896">
                  <c:v>0.36331463973479866</c:v>
                </c:pt>
                <c:pt idx="897">
                  <c:v>0.36336287599031419</c:v>
                </c:pt>
                <c:pt idx="898">
                  <c:v>0.36340769321499516</c:v>
                </c:pt>
                <c:pt idx="899">
                  <c:v>0.36344945823866343</c:v>
                </c:pt>
                <c:pt idx="900">
                  <c:v>0.36349953498580351</c:v>
                </c:pt>
                <c:pt idx="901">
                  <c:v>0.36355010990910958</c:v>
                </c:pt>
                <c:pt idx="902">
                  <c:v>0.36360434428825794</c:v>
                </c:pt>
                <c:pt idx="903">
                  <c:v>0.36367560904304869</c:v>
                </c:pt>
                <c:pt idx="904">
                  <c:v>0.3637234308471789</c:v>
                </c:pt>
                <c:pt idx="905">
                  <c:v>0.3637731504812321</c:v>
                </c:pt>
                <c:pt idx="906">
                  <c:v>0.36382125197587589</c:v>
                </c:pt>
                <c:pt idx="907">
                  <c:v>0.36385821705242521</c:v>
                </c:pt>
                <c:pt idx="908">
                  <c:v>0.36390221311580834</c:v>
                </c:pt>
                <c:pt idx="909">
                  <c:v>0.36394391565161438</c:v>
                </c:pt>
                <c:pt idx="910">
                  <c:v>0.36398806002830875</c:v>
                </c:pt>
                <c:pt idx="911">
                  <c:v>0.36402535556457077</c:v>
                </c:pt>
                <c:pt idx="912">
                  <c:v>0.36405360032195766</c:v>
                </c:pt>
                <c:pt idx="913">
                  <c:v>0.36410480550233254</c:v>
                </c:pt>
                <c:pt idx="914">
                  <c:v>0.36416255248119683</c:v>
                </c:pt>
                <c:pt idx="915">
                  <c:v>0.36421148821332444</c:v>
                </c:pt>
                <c:pt idx="916">
                  <c:v>0.36428012170215834</c:v>
                </c:pt>
                <c:pt idx="917">
                  <c:v>0.36432272260517023</c:v>
                </c:pt>
                <c:pt idx="918">
                  <c:v>0.36434115245033488</c:v>
                </c:pt>
                <c:pt idx="919">
                  <c:v>0.36438616995176359</c:v>
                </c:pt>
                <c:pt idx="920">
                  <c:v>0.36442497028286286</c:v>
                </c:pt>
                <c:pt idx="921">
                  <c:v>0.36446261457622464</c:v>
                </c:pt>
                <c:pt idx="922">
                  <c:v>0.36451080517316387</c:v>
                </c:pt>
                <c:pt idx="923">
                  <c:v>0.36455534927411187</c:v>
                </c:pt>
                <c:pt idx="924">
                  <c:v>0.36459859016194129</c:v>
                </c:pt>
                <c:pt idx="925">
                  <c:v>0.36462443931346472</c:v>
                </c:pt>
                <c:pt idx="926">
                  <c:v>0.36465730326348567</c:v>
                </c:pt>
                <c:pt idx="927">
                  <c:v>0.36470003770748755</c:v>
                </c:pt>
                <c:pt idx="928">
                  <c:v>0.36471186349410489</c:v>
                </c:pt>
                <c:pt idx="929">
                  <c:v>0.36470802421274112</c:v>
                </c:pt>
                <c:pt idx="930">
                  <c:v>0.36472623311036317</c:v>
                </c:pt>
                <c:pt idx="931">
                  <c:v>0.36471944544010237</c:v>
                </c:pt>
                <c:pt idx="932">
                  <c:v>0.36473407450316103</c:v>
                </c:pt>
                <c:pt idx="933">
                  <c:v>0.36476991996840158</c:v>
                </c:pt>
                <c:pt idx="934">
                  <c:v>0.36478011941209593</c:v>
                </c:pt>
                <c:pt idx="935">
                  <c:v>0.36479603162321639</c:v>
                </c:pt>
                <c:pt idx="936">
                  <c:v>0.36480625478173195</c:v>
                </c:pt>
                <c:pt idx="937">
                  <c:v>0.36480800497017779</c:v>
                </c:pt>
                <c:pt idx="938">
                  <c:v>0.36480769377507488</c:v>
                </c:pt>
                <c:pt idx="939">
                  <c:v>0.3647992907892475</c:v>
                </c:pt>
                <c:pt idx="940">
                  <c:v>0.36479016874032033</c:v>
                </c:pt>
                <c:pt idx="941">
                  <c:v>0.36479163105215645</c:v>
                </c:pt>
                <c:pt idx="942">
                  <c:v>0.36478269301649885</c:v>
                </c:pt>
                <c:pt idx="943">
                  <c:v>0.36477049759964125</c:v>
                </c:pt>
                <c:pt idx="944">
                  <c:v>0.36476391157288379</c:v>
                </c:pt>
                <c:pt idx="945">
                  <c:v>0.36474017861285013</c:v>
                </c:pt>
                <c:pt idx="946">
                  <c:v>0.36469422113798228</c:v>
                </c:pt>
                <c:pt idx="947">
                  <c:v>0.36466822004239385</c:v>
                </c:pt>
                <c:pt idx="948">
                  <c:v>0.36463911551361305</c:v>
                </c:pt>
                <c:pt idx="949">
                  <c:v>0.36459500367889713</c:v>
                </c:pt>
                <c:pt idx="950">
                  <c:v>0.36456547684552171</c:v>
                </c:pt>
                <c:pt idx="951">
                  <c:v>0.36452757909421396</c:v>
                </c:pt>
                <c:pt idx="952">
                  <c:v>0.36447322185865122</c:v>
                </c:pt>
                <c:pt idx="953">
                  <c:v>0.36443330097804322</c:v>
                </c:pt>
                <c:pt idx="954">
                  <c:v>0.36437549042019146</c:v>
                </c:pt>
                <c:pt idx="955">
                  <c:v>0.36432699376198535</c:v>
                </c:pt>
                <c:pt idx="956">
                  <c:v>0.36429096993894311</c:v>
                </c:pt>
                <c:pt idx="957">
                  <c:v>0.36425917971450494</c:v>
                </c:pt>
                <c:pt idx="958">
                  <c:v>0.36422909143372983</c:v>
                </c:pt>
                <c:pt idx="959">
                  <c:v>0.36421394742517643</c:v>
                </c:pt>
                <c:pt idx="960">
                  <c:v>0.36420111687556761</c:v>
                </c:pt>
                <c:pt idx="961">
                  <c:v>0.36418674180656185</c:v>
                </c:pt>
                <c:pt idx="962">
                  <c:v>0.36417479048912876</c:v>
                </c:pt>
                <c:pt idx="963">
                  <c:v>0.36417323350287439</c:v>
                </c:pt>
                <c:pt idx="964">
                  <c:v>0.36418092003794394</c:v>
                </c:pt>
                <c:pt idx="965">
                  <c:v>0.36418175232233579</c:v>
                </c:pt>
                <c:pt idx="966">
                  <c:v>0.36420969617333693</c:v>
                </c:pt>
                <c:pt idx="967">
                  <c:v>0.36427147150182454</c:v>
                </c:pt>
                <c:pt idx="968">
                  <c:v>0.36433212868349069</c:v>
                </c:pt>
                <c:pt idx="969">
                  <c:v>0.36439544974478433</c:v>
                </c:pt>
                <c:pt idx="970">
                  <c:v>0.36446284974923615</c:v>
                </c:pt>
                <c:pt idx="971">
                  <c:v>0.3645472157601784</c:v>
                </c:pt>
                <c:pt idx="972">
                  <c:v>0.36462204657939584</c:v>
                </c:pt>
                <c:pt idx="973">
                  <c:v>0.36468785748460353</c:v>
                </c:pt>
                <c:pt idx="974">
                  <c:v>0.36475718560028275</c:v>
                </c:pt>
                <c:pt idx="975">
                  <c:v>0.36481172500367437</c:v>
                </c:pt>
                <c:pt idx="976">
                  <c:v>0.3648678615456038</c:v>
                </c:pt>
                <c:pt idx="977">
                  <c:v>0.36495155860055545</c:v>
                </c:pt>
                <c:pt idx="978">
                  <c:v>0.36504901323102024</c:v>
                </c:pt>
                <c:pt idx="979">
                  <c:v>0.36513482041297957</c:v>
                </c:pt>
                <c:pt idx="980">
                  <c:v>0.3652500129518737</c:v>
                </c:pt>
                <c:pt idx="981">
                  <c:v>0.36532883040411163</c:v>
                </c:pt>
                <c:pt idx="982">
                  <c:v>0.36539224871351728</c:v>
                </c:pt>
                <c:pt idx="983">
                  <c:v>0.36545963213073646</c:v>
                </c:pt>
                <c:pt idx="984">
                  <c:v>0.36549519235217481</c:v>
                </c:pt>
                <c:pt idx="985">
                  <c:v>0.36553968634031619</c:v>
                </c:pt>
                <c:pt idx="986">
                  <c:v>0.36560560686787369</c:v>
                </c:pt>
                <c:pt idx="987">
                  <c:v>0.36564728719836892</c:v>
                </c:pt>
                <c:pt idx="988">
                  <c:v>0.36568809338110081</c:v>
                </c:pt>
                <c:pt idx="989">
                  <c:v>0.36572638099052446</c:v>
                </c:pt>
                <c:pt idx="990">
                  <c:v>0.36574803275528961</c:v>
                </c:pt>
                <c:pt idx="991">
                  <c:v>0.36575677894459652</c:v>
                </c:pt>
                <c:pt idx="992">
                  <c:v>0.3657648012469088</c:v>
                </c:pt>
                <c:pt idx="993">
                  <c:v>0.36575509437876491</c:v>
                </c:pt>
                <c:pt idx="994">
                  <c:v>0.36572941887140259</c:v>
                </c:pt>
                <c:pt idx="995">
                  <c:v>0.36570105916461743</c:v>
                </c:pt>
                <c:pt idx="996">
                  <c:v>0.36565810464458365</c:v>
                </c:pt>
                <c:pt idx="997">
                  <c:v>0.36560053690580419</c:v>
                </c:pt>
                <c:pt idx="998">
                  <c:v>0.36555342838200211</c:v>
                </c:pt>
                <c:pt idx="999">
                  <c:v>0.36550590752509732</c:v>
                </c:pt>
                <c:pt idx="1000">
                  <c:v>0.3654496632083033</c:v>
                </c:pt>
                <c:pt idx="1001">
                  <c:v>0.36539590471523975</c:v>
                </c:pt>
                <c:pt idx="1002">
                  <c:v>0.36532704760102702</c:v>
                </c:pt>
                <c:pt idx="1003">
                  <c:v>0.36522612544701766</c:v>
                </c:pt>
                <c:pt idx="1004">
                  <c:v>0.36513239061070218</c:v>
                </c:pt>
                <c:pt idx="1005">
                  <c:v>0.36504150778771116</c:v>
                </c:pt>
                <c:pt idx="1006">
                  <c:v>0.36495581859242288</c:v>
                </c:pt>
                <c:pt idx="1007">
                  <c:v>0.36487408493254397</c:v>
                </c:pt>
                <c:pt idx="1008">
                  <c:v>0.36478637489327825</c:v>
                </c:pt>
                <c:pt idx="1009">
                  <c:v>0.36468360271031991</c:v>
                </c:pt>
                <c:pt idx="1010">
                  <c:v>0.36457088827056827</c:v>
                </c:pt>
                <c:pt idx="1011">
                  <c:v>0.36444716017344359</c:v>
                </c:pt>
                <c:pt idx="1012">
                  <c:v>0.36430590222609155</c:v>
                </c:pt>
                <c:pt idx="1013">
                  <c:v>0.36413087150398232</c:v>
                </c:pt>
                <c:pt idx="1014">
                  <c:v>0.36393406668738087</c:v>
                </c:pt>
                <c:pt idx="1015">
                  <c:v>0.36373644342951539</c:v>
                </c:pt>
                <c:pt idx="1016">
                  <c:v>0.36351597101133742</c:v>
                </c:pt>
                <c:pt idx="1017">
                  <c:v>0.3632773579253919</c:v>
                </c:pt>
                <c:pt idx="1018">
                  <c:v>0.36303958168151235</c:v>
                </c:pt>
                <c:pt idx="1019">
                  <c:v>0.36273238640858413</c:v>
                </c:pt>
                <c:pt idx="1020">
                  <c:v>0.36237524764886192</c:v>
                </c:pt>
                <c:pt idx="1021">
                  <c:v>0.36197648417495026</c:v>
                </c:pt>
                <c:pt idx="1022">
                  <c:v>0.36154318563940624</c:v>
                </c:pt>
                <c:pt idx="1023">
                  <c:v>0.36106421220573276</c:v>
                </c:pt>
                <c:pt idx="1024">
                  <c:v>0.36057998470499147</c:v>
                </c:pt>
                <c:pt idx="1025">
                  <c:v>0.36005889919931638</c:v>
                </c:pt>
                <c:pt idx="1026">
                  <c:v>0.35947012162677111</c:v>
                </c:pt>
                <c:pt idx="1027">
                  <c:v>0.35885772684411954</c:v>
                </c:pt>
                <c:pt idx="1028">
                  <c:v>0.35815939134745117</c:v>
                </c:pt>
                <c:pt idx="1029">
                  <c:v>0.35739058773489546</c:v>
                </c:pt>
                <c:pt idx="1030">
                  <c:v>0.35658640359930677</c:v>
                </c:pt>
                <c:pt idx="1031">
                  <c:v>0.35570364842844954</c:v>
                </c:pt>
                <c:pt idx="1032">
                  <c:v>0.35479642574932918</c:v>
                </c:pt>
                <c:pt idx="1033">
                  <c:v>0.3538617640320203</c:v>
                </c:pt>
                <c:pt idx="1034">
                  <c:v>0.3528733754180467</c:v>
                </c:pt>
                <c:pt idx="1035">
                  <c:v>0.35184013930121388</c:v>
                </c:pt>
                <c:pt idx="1036">
                  <c:v>0.35076776068594673</c:v>
                </c:pt>
                <c:pt idx="1037">
                  <c:v>0.34963754452257451</c:v>
                </c:pt>
                <c:pt idx="1038">
                  <c:v>0.34846354882029074</c:v>
                </c:pt>
                <c:pt idx="1039">
                  <c:v>0.34725054576897091</c:v>
                </c:pt>
                <c:pt idx="1040">
                  <c:v>0.34602063807220329</c:v>
                </c:pt>
                <c:pt idx="1041">
                  <c:v>0.34475883985677086</c:v>
                </c:pt>
                <c:pt idx="1042">
                  <c:v>0.34344154615753025</c:v>
                </c:pt>
                <c:pt idx="1043">
                  <c:v>0.34210129490260249</c:v>
                </c:pt>
                <c:pt idx="1044">
                  <c:v>0.34077274714645361</c:v>
                </c:pt>
                <c:pt idx="1045">
                  <c:v>0.33940154790083854</c:v>
                </c:pt>
                <c:pt idx="1046">
                  <c:v>0.33803335027957832</c:v>
                </c:pt>
                <c:pt idx="1047">
                  <c:v>0.33666529018917907</c:v>
                </c:pt>
                <c:pt idx="1048">
                  <c:v>0.33523753939206502</c:v>
                </c:pt>
                <c:pt idx="1049">
                  <c:v>0.33382145413890613</c:v>
                </c:pt>
                <c:pt idx="1050">
                  <c:v>0.33239137507448785</c:v>
                </c:pt>
                <c:pt idx="1051">
                  <c:v>0.33096847164762327</c:v>
                </c:pt>
                <c:pt idx="1052">
                  <c:v>0.32954210556685909</c:v>
                </c:pt>
                <c:pt idx="1053">
                  <c:v>0.32814062582262166</c:v>
                </c:pt>
                <c:pt idx="1054">
                  <c:v>0.32671858071196641</c:v>
                </c:pt>
                <c:pt idx="1055">
                  <c:v>0.32535650913379005</c:v>
                </c:pt>
                <c:pt idx="1056">
                  <c:v>0.32396015262888306</c:v>
                </c:pt>
                <c:pt idx="1057">
                  <c:v>0.32270322726328099</c:v>
                </c:pt>
                <c:pt idx="1058">
                  <c:v>0.32146539071295738</c:v>
                </c:pt>
                <c:pt idx="1059">
                  <c:v>0.32039027570282075</c:v>
                </c:pt>
                <c:pt idx="1060">
                  <c:v>0.31941578933797138</c:v>
                </c:pt>
                <c:pt idx="1061">
                  <c:v>0.31862959666533092</c:v>
                </c:pt>
                <c:pt idx="1062">
                  <c:v>0.31799746818586366</c:v>
                </c:pt>
                <c:pt idx="1063">
                  <c:v>0.31755482593371415</c:v>
                </c:pt>
                <c:pt idx="1064">
                  <c:v>0.31734297637745201</c:v>
                </c:pt>
                <c:pt idx="1065">
                  <c:v>0.31731217416892288</c:v>
                </c:pt>
                <c:pt idx="1066">
                  <c:v>0.31748467980990147</c:v>
                </c:pt>
                <c:pt idx="1067">
                  <c:v>0.31783913308689415</c:v>
                </c:pt>
                <c:pt idx="1068">
                  <c:v>0.31834537491775133</c:v>
                </c:pt>
                <c:pt idx="1069">
                  <c:v>0.31897017705488157</c:v>
                </c:pt>
                <c:pt idx="1070">
                  <c:v>0.31964287075669157</c:v>
                </c:pt>
                <c:pt idx="1071">
                  <c:v>0.32044347696401027</c:v>
                </c:pt>
                <c:pt idx="1072">
                  <c:v>0.3212273400053175</c:v>
                </c:pt>
                <c:pt idx="1073">
                  <c:v>0.32208341460763623</c:v>
                </c:pt>
                <c:pt idx="1074">
                  <c:v>0.32291980461518949</c:v>
                </c:pt>
                <c:pt idx="1075">
                  <c:v>0.32378279570791885</c:v>
                </c:pt>
                <c:pt idx="1076">
                  <c:v>0.32461778636284017</c:v>
                </c:pt>
                <c:pt idx="1077">
                  <c:v>0.32545288198139549</c:v>
                </c:pt>
                <c:pt idx="1078">
                  <c:v>0.3262570739144714</c:v>
                </c:pt>
                <c:pt idx="1079">
                  <c:v>0.32703568192360732</c:v>
                </c:pt>
                <c:pt idx="1080">
                  <c:v>0.3278068909108271</c:v>
                </c:pt>
                <c:pt idx="1081">
                  <c:v>0.32855753345955724</c:v>
                </c:pt>
                <c:pt idx="1082">
                  <c:v>0.32930680972715065</c:v>
                </c:pt>
                <c:pt idx="1083">
                  <c:v>0.33003651650070243</c:v>
                </c:pt>
                <c:pt idx="1084">
                  <c:v>0.33076256088486516</c:v>
                </c:pt>
                <c:pt idx="1085">
                  <c:v>0.33148592850187159</c:v>
                </c:pt>
                <c:pt idx="1086">
                  <c:v>0.33217747604431475</c:v>
                </c:pt>
                <c:pt idx="1087">
                  <c:v>0.3328544814565908</c:v>
                </c:pt>
                <c:pt idx="1088">
                  <c:v>0.33351959591630925</c:v>
                </c:pt>
                <c:pt idx="1089">
                  <c:v>0.33414207111832095</c:v>
                </c:pt>
                <c:pt idx="1090">
                  <c:v>0.33474258565404963</c:v>
                </c:pt>
                <c:pt idx="1091">
                  <c:v>0.33532768439289579</c:v>
                </c:pt>
                <c:pt idx="1092">
                  <c:v>0.33589417547059036</c:v>
                </c:pt>
                <c:pt idx="1093">
                  <c:v>0.33642255731512333</c:v>
                </c:pt>
                <c:pt idx="1094">
                  <c:v>0.33693566432129574</c:v>
                </c:pt>
                <c:pt idx="1095">
                  <c:v>0.33740674305665364</c:v>
                </c:pt>
                <c:pt idx="1096">
                  <c:v>0.33784402745263314</c:v>
                </c:pt>
                <c:pt idx="1097">
                  <c:v>0.33825871774761929</c:v>
                </c:pt>
                <c:pt idx="1098">
                  <c:v>0.33864081488587017</c:v>
                </c:pt>
                <c:pt idx="1099">
                  <c:v>0.33900856485946856</c:v>
                </c:pt>
                <c:pt idx="1100">
                  <c:v>0.33934725529696275</c:v>
                </c:pt>
                <c:pt idx="1101">
                  <c:v>0.33966550654855659</c:v>
                </c:pt>
                <c:pt idx="1102">
                  <c:v>0.33997793356183353</c:v>
                </c:pt>
                <c:pt idx="1103">
                  <c:v>0.34024821221575124</c:v>
                </c:pt>
                <c:pt idx="1104">
                  <c:v>0.34048281480934334</c:v>
                </c:pt>
                <c:pt idx="1105">
                  <c:v>0.34070000224730501</c:v>
                </c:pt>
                <c:pt idx="1106">
                  <c:v>0.34089499959745423</c:v>
                </c:pt>
                <c:pt idx="1107">
                  <c:v>0.34108248157124593</c:v>
                </c:pt>
                <c:pt idx="1108">
                  <c:v>0.34128323670695848</c:v>
                </c:pt>
                <c:pt idx="1109">
                  <c:v>0.34149227994234538</c:v>
                </c:pt>
                <c:pt idx="1110">
                  <c:v>0.34170312914663215</c:v>
                </c:pt>
                <c:pt idx="1111">
                  <c:v>0.34190701333733076</c:v>
                </c:pt>
                <c:pt idx="1112">
                  <c:v>0.3421226473858569</c:v>
                </c:pt>
                <c:pt idx="1113">
                  <c:v>0.34235947201847078</c:v>
                </c:pt>
                <c:pt idx="1114">
                  <c:v>0.34259830773531585</c:v>
                </c:pt>
                <c:pt idx="1115">
                  <c:v>0.3428545473149256</c:v>
                </c:pt>
                <c:pt idx="1116">
                  <c:v>0.34313761958669181</c:v>
                </c:pt>
                <c:pt idx="1117">
                  <c:v>0.34343298168010911</c:v>
                </c:pt>
                <c:pt idx="1118">
                  <c:v>0.34375422867717886</c:v>
                </c:pt>
                <c:pt idx="1119">
                  <c:v>0.34409790395404355</c:v>
                </c:pt>
                <c:pt idx="1120">
                  <c:v>0.3444519213768944</c:v>
                </c:pt>
                <c:pt idx="1121">
                  <c:v>0.3448388122923664</c:v>
                </c:pt>
                <c:pt idx="1122">
                  <c:v>0.34521866107659505</c:v>
                </c:pt>
                <c:pt idx="1123">
                  <c:v>0.345611049974551</c:v>
                </c:pt>
                <c:pt idx="1124">
                  <c:v>0.34600735039632552</c:v>
                </c:pt>
                <c:pt idx="1125">
                  <c:v>0.34639591950194354</c:v>
                </c:pt>
                <c:pt idx="1126">
                  <c:v>0.3467934391825695</c:v>
                </c:pt>
                <c:pt idx="1127">
                  <c:v>0.34720527384664884</c:v>
                </c:pt>
                <c:pt idx="1128">
                  <c:v>0.34760358398845098</c:v>
                </c:pt>
                <c:pt idx="1129">
                  <c:v>0.34800986386740768</c:v>
                </c:pt>
                <c:pt idx="1130">
                  <c:v>0.34841359255153853</c:v>
                </c:pt>
                <c:pt idx="1131">
                  <c:v>0.34880939010782602</c:v>
                </c:pt>
                <c:pt idx="1132">
                  <c:v>0.34919797249172863</c:v>
                </c:pt>
                <c:pt idx="1133">
                  <c:v>0.34956855146020976</c:v>
                </c:pt>
                <c:pt idx="1134">
                  <c:v>0.34993621835818273</c:v>
                </c:pt>
                <c:pt idx="1135">
                  <c:v>0.3503029120086521</c:v>
                </c:pt>
                <c:pt idx="1136">
                  <c:v>0.35065920884659746</c:v>
                </c:pt>
                <c:pt idx="1137">
                  <c:v>0.35101645650646374</c:v>
                </c:pt>
                <c:pt idx="1138">
                  <c:v>0.35137699737663258</c:v>
                </c:pt>
                <c:pt idx="1139">
                  <c:v>0.35171973403433165</c:v>
                </c:pt>
                <c:pt idx="1140">
                  <c:v>0.35204809856020375</c:v>
                </c:pt>
                <c:pt idx="1141">
                  <c:v>0.35237945797500991</c:v>
                </c:pt>
                <c:pt idx="1142">
                  <c:v>0.35269973233189678</c:v>
                </c:pt>
                <c:pt idx="1143">
                  <c:v>0.35301937264907957</c:v>
                </c:pt>
                <c:pt idx="1144">
                  <c:v>0.35334499085109111</c:v>
                </c:pt>
                <c:pt idx="1145">
                  <c:v>0.35366224114453199</c:v>
                </c:pt>
                <c:pt idx="1146">
                  <c:v>0.35397784617671446</c:v>
                </c:pt>
                <c:pt idx="1147">
                  <c:v>0.35428286294996986</c:v>
                </c:pt>
                <c:pt idx="1148">
                  <c:v>0.3545685814865413</c:v>
                </c:pt>
                <c:pt idx="1149">
                  <c:v>0.35485693235220611</c:v>
                </c:pt>
                <c:pt idx="1150">
                  <c:v>0.35514206775678331</c:v>
                </c:pt>
                <c:pt idx="1151">
                  <c:v>0.35542486583375571</c:v>
                </c:pt>
                <c:pt idx="1152">
                  <c:v>0.35571231047996205</c:v>
                </c:pt>
                <c:pt idx="1153">
                  <c:v>0.35599583462751738</c:v>
                </c:pt>
                <c:pt idx="1154">
                  <c:v>0.35627009690468486</c:v>
                </c:pt>
                <c:pt idx="1155">
                  <c:v>0.35652932549299959</c:v>
                </c:pt>
                <c:pt idx="1156">
                  <c:v>0.35678213520967023</c:v>
                </c:pt>
                <c:pt idx="1157">
                  <c:v>0.35704675436363892</c:v>
                </c:pt>
                <c:pt idx="1158">
                  <c:v>0.35730204860087417</c:v>
                </c:pt>
                <c:pt idx="1159">
                  <c:v>0.35755918237598167</c:v>
                </c:pt>
                <c:pt idx="1160">
                  <c:v>0.35782182986857869</c:v>
                </c:pt>
                <c:pt idx="1161">
                  <c:v>0.3580723835921728</c:v>
                </c:pt>
                <c:pt idx="1162">
                  <c:v>0.35831546887094751</c:v>
                </c:pt>
                <c:pt idx="1163">
                  <c:v>0.35855346913848657</c:v>
                </c:pt>
                <c:pt idx="1164">
                  <c:v>0.35878755497796561</c:v>
                </c:pt>
                <c:pt idx="1165">
                  <c:v>0.3590149166533067</c:v>
                </c:pt>
                <c:pt idx="1166">
                  <c:v>0.35924386624210919</c:v>
                </c:pt>
                <c:pt idx="1167">
                  <c:v>0.35947469000843313</c:v>
                </c:pt>
                <c:pt idx="1168">
                  <c:v>0.35969831359671228</c:v>
                </c:pt>
                <c:pt idx="1169">
                  <c:v>0.35990568270480683</c:v>
                </c:pt>
                <c:pt idx="1170">
                  <c:v>0.36011416977277971</c:v>
                </c:pt>
                <c:pt idx="1171">
                  <c:v>0.36032111254580929</c:v>
                </c:pt>
                <c:pt idx="1172">
                  <c:v>0.36053356216430354</c:v>
                </c:pt>
                <c:pt idx="1173">
                  <c:v>0.36074990076468882</c:v>
                </c:pt>
                <c:pt idx="1174">
                  <c:v>0.36095424188319242</c:v>
                </c:pt>
                <c:pt idx="1175">
                  <c:v>0.36115264073265357</c:v>
                </c:pt>
                <c:pt idx="1176">
                  <c:v>0.36134374724570306</c:v>
                </c:pt>
                <c:pt idx="1177">
                  <c:v>0.36153107167025406</c:v>
                </c:pt>
                <c:pt idx="1178">
                  <c:v>0.3617343401738804</c:v>
                </c:pt>
                <c:pt idx="1179">
                  <c:v>0.36194595132682822</c:v>
                </c:pt>
                <c:pt idx="1180">
                  <c:v>0.36214316614466896</c:v>
                </c:pt>
                <c:pt idx="1181">
                  <c:v>0.36234078874672315</c:v>
                </c:pt>
                <c:pt idx="1182">
                  <c:v>0.36253311842731833</c:v>
                </c:pt>
                <c:pt idx="1183">
                  <c:v>0.36270427831821239</c:v>
                </c:pt>
                <c:pt idx="1184">
                  <c:v>0.36287880814266721</c:v>
                </c:pt>
                <c:pt idx="1185">
                  <c:v>0.36305524246753723</c:v>
                </c:pt>
                <c:pt idx="1186">
                  <c:v>0.36322743160631848</c:v>
                </c:pt>
                <c:pt idx="1187">
                  <c:v>0.36339863427987806</c:v>
                </c:pt>
                <c:pt idx="1188">
                  <c:v>0.36357195404299419</c:v>
                </c:pt>
                <c:pt idx="1189">
                  <c:v>0.36374955281484728</c:v>
                </c:pt>
                <c:pt idx="1190">
                  <c:v>0.36392701636320229</c:v>
                </c:pt>
                <c:pt idx="1191">
                  <c:v>0.36409721253052857</c:v>
                </c:pt>
                <c:pt idx="1192">
                  <c:v>0.36426978292026568</c:v>
                </c:pt>
                <c:pt idx="1193">
                  <c:v>0.36443796020254982</c:v>
                </c:pt>
                <c:pt idx="1194">
                  <c:v>0.36459955371835057</c:v>
                </c:pt>
                <c:pt idx="1195">
                  <c:v>0.36476042341712372</c:v>
                </c:pt>
                <c:pt idx="1196">
                  <c:v>0.36492350368343435</c:v>
                </c:pt>
                <c:pt idx="1197">
                  <c:v>0.3650917714703234</c:v>
                </c:pt>
                <c:pt idx="1198">
                  <c:v>0.36525422936449853</c:v>
                </c:pt>
                <c:pt idx="1199">
                  <c:v>0.36542684012540372</c:v>
                </c:pt>
                <c:pt idx="1200">
                  <c:v>0.365602015229405</c:v>
                </c:pt>
                <c:pt idx="1201">
                  <c:v>0.36575226406545425</c:v>
                </c:pt>
                <c:pt idx="1202">
                  <c:v>0.36590635144709532</c:v>
                </c:pt>
                <c:pt idx="1203">
                  <c:v>0.36604583568322685</c:v>
                </c:pt>
                <c:pt idx="1204">
                  <c:v>0.36616656976286682</c:v>
                </c:pt>
                <c:pt idx="1205">
                  <c:v>0.36630336012308051</c:v>
                </c:pt>
                <c:pt idx="1206">
                  <c:v>0.36644489053775026</c:v>
                </c:pt>
                <c:pt idx="1207">
                  <c:v>0.36658068931112725</c:v>
                </c:pt>
                <c:pt idx="1208">
                  <c:v>0.36672290418629444</c:v>
                </c:pt>
                <c:pt idx="1209">
                  <c:v>0.36688257282779696</c:v>
                </c:pt>
                <c:pt idx="1210">
                  <c:v>0.36702869883498201</c:v>
                </c:pt>
                <c:pt idx="1211">
                  <c:v>0.36716374067027041</c:v>
                </c:pt>
                <c:pt idx="1212">
                  <c:v>0.36730355683985844</c:v>
                </c:pt>
                <c:pt idx="1213">
                  <c:v>0.36742473700156264</c:v>
                </c:pt>
                <c:pt idx="1214">
                  <c:v>0.36754220287666611</c:v>
                </c:pt>
                <c:pt idx="1215">
                  <c:v>0.36766713485653613</c:v>
                </c:pt>
                <c:pt idx="1216">
                  <c:v>0.36779952762541762</c:v>
                </c:pt>
                <c:pt idx="1217">
                  <c:v>0.36793984882204867</c:v>
                </c:pt>
                <c:pt idx="1218">
                  <c:v>0.36808525156349409</c:v>
                </c:pt>
                <c:pt idx="1219">
                  <c:v>0.36823925766466159</c:v>
                </c:pt>
                <c:pt idx="1220">
                  <c:v>0.36836435570870402</c:v>
                </c:pt>
                <c:pt idx="1221">
                  <c:v>0.36848509847026817</c:v>
                </c:pt>
                <c:pt idx="1222">
                  <c:v>0.36861187244975796</c:v>
                </c:pt>
                <c:pt idx="1223">
                  <c:v>0.36872735272940393</c:v>
                </c:pt>
                <c:pt idx="1224">
                  <c:v>0.36884604173425894</c:v>
                </c:pt>
                <c:pt idx="1225">
                  <c:v>0.36896457156596557</c:v>
                </c:pt>
                <c:pt idx="1226">
                  <c:v>0.36907947109443545</c:v>
                </c:pt>
                <c:pt idx="1227">
                  <c:v>0.36920025786711608</c:v>
                </c:pt>
                <c:pt idx="1228">
                  <c:v>0.3693146073463402</c:v>
                </c:pt>
                <c:pt idx="1229">
                  <c:v>0.36942930429872756</c:v>
                </c:pt>
                <c:pt idx="1230">
                  <c:v>0.36954125975545099</c:v>
                </c:pt>
                <c:pt idx="1231">
                  <c:v>0.36963760274918062</c:v>
                </c:pt>
                <c:pt idx="1232">
                  <c:v>0.36973887579044745</c:v>
                </c:pt>
                <c:pt idx="1233">
                  <c:v>0.3698363871603671</c:v>
                </c:pt>
                <c:pt idx="1234">
                  <c:v>0.36994184723937446</c:v>
                </c:pt>
                <c:pt idx="1235">
                  <c:v>0.37006336901692971</c:v>
                </c:pt>
                <c:pt idx="1236">
                  <c:v>0.37017562032352141</c:v>
                </c:pt>
                <c:pt idx="1237">
                  <c:v>0.37030363488218304</c:v>
                </c:pt>
                <c:pt idx="1238">
                  <c:v>0.37042266057864887</c:v>
                </c:pt>
                <c:pt idx="1239">
                  <c:v>0.37053372017851044</c:v>
                </c:pt>
                <c:pt idx="1240">
                  <c:v>0.37065075158875899</c:v>
                </c:pt>
                <c:pt idx="1241">
                  <c:v>0.37076048377969473</c:v>
                </c:pt>
                <c:pt idx="1242">
                  <c:v>0.37087200306228318</c:v>
                </c:pt>
                <c:pt idx="1243">
                  <c:v>0.37099309188644192</c:v>
                </c:pt>
                <c:pt idx="1244">
                  <c:v>0.37110319480805343</c:v>
                </c:pt>
                <c:pt idx="1245">
                  <c:v>0.37120823477160797</c:v>
                </c:pt>
                <c:pt idx="1246">
                  <c:v>0.37131600061759346</c:v>
                </c:pt>
                <c:pt idx="1247">
                  <c:v>0.37142914900803881</c:v>
                </c:pt>
                <c:pt idx="1248">
                  <c:v>0.37153043465315344</c:v>
                </c:pt>
                <c:pt idx="1249">
                  <c:v>0.37162589238435334</c:v>
                </c:pt>
                <c:pt idx="1250">
                  <c:v>0.37173354834001548</c:v>
                </c:pt>
                <c:pt idx="1251">
                  <c:v>0.37183206654837159</c:v>
                </c:pt>
                <c:pt idx="1252">
                  <c:v>0.3719222041533034</c:v>
                </c:pt>
                <c:pt idx="1253">
                  <c:v>0.37203574288463165</c:v>
                </c:pt>
                <c:pt idx="1254">
                  <c:v>0.37214488440136634</c:v>
                </c:pt>
                <c:pt idx="1255">
                  <c:v>0.37223357072897451</c:v>
                </c:pt>
                <c:pt idx="1256">
                  <c:v>0.37233352189851204</c:v>
                </c:pt>
                <c:pt idx="1257">
                  <c:v>0.37242329960378551</c:v>
                </c:pt>
                <c:pt idx="1258">
                  <c:v>0.37249665010298044</c:v>
                </c:pt>
                <c:pt idx="1259">
                  <c:v>0.37259200841222556</c:v>
                </c:pt>
                <c:pt idx="1260">
                  <c:v>0.37268784954603928</c:v>
                </c:pt>
                <c:pt idx="1261">
                  <c:v>0.37278473483010238</c:v>
                </c:pt>
                <c:pt idx="1262">
                  <c:v>0.37289202605917654</c:v>
                </c:pt>
                <c:pt idx="1263">
                  <c:v>0.37299504039818426</c:v>
                </c:pt>
                <c:pt idx="1264">
                  <c:v>0.37310302850903271</c:v>
                </c:pt>
                <c:pt idx="1265">
                  <c:v>0.37320248793350158</c:v>
                </c:pt>
                <c:pt idx="1266">
                  <c:v>0.37330476109198618</c:v>
                </c:pt>
                <c:pt idx="1267">
                  <c:v>0.37339929191418858</c:v>
                </c:pt>
                <c:pt idx="1268">
                  <c:v>0.37348019708627822</c:v>
                </c:pt>
                <c:pt idx="1269">
                  <c:v>0.373576488226463</c:v>
                </c:pt>
                <c:pt idx="1270">
                  <c:v>0.3736655256072518</c:v>
                </c:pt>
                <c:pt idx="1271">
                  <c:v>0.37376583326989393</c:v>
                </c:pt>
                <c:pt idx="1272">
                  <c:v>0.37388161446365947</c:v>
                </c:pt>
                <c:pt idx="1273">
                  <c:v>0.37397894787407021</c:v>
                </c:pt>
                <c:pt idx="1274">
                  <c:v>0.37407918713685889</c:v>
                </c:pt>
                <c:pt idx="1275">
                  <c:v>0.37417552588853104</c:v>
                </c:pt>
                <c:pt idx="1276">
                  <c:v>0.37425979639418294</c:v>
                </c:pt>
                <c:pt idx="1277">
                  <c:v>0.37436055934740281</c:v>
                </c:pt>
                <c:pt idx="1278">
                  <c:v>0.3744619671972183</c:v>
                </c:pt>
                <c:pt idx="1279">
                  <c:v>0.37455915546669116</c:v>
                </c:pt>
                <c:pt idx="1280">
                  <c:v>0.37466147208902117</c:v>
                </c:pt>
                <c:pt idx="1281">
                  <c:v>0.37476283049805903</c:v>
                </c:pt>
                <c:pt idx="1282">
                  <c:v>0.374856946072474</c:v>
                </c:pt>
                <c:pt idx="1283">
                  <c:v>0.37496299739831596</c:v>
                </c:pt>
                <c:pt idx="1284">
                  <c:v>0.37507685825473197</c:v>
                </c:pt>
                <c:pt idx="1285">
                  <c:v>0.37518089573223951</c:v>
                </c:pt>
                <c:pt idx="1286">
                  <c:v>0.3752837423953122</c:v>
                </c:pt>
                <c:pt idx="1287">
                  <c:v>0.37538148403101629</c:v>
                </c:pt>
                <c:pt idx="1288">
                  <c:v>0.37549740451757146</c:v>
                </c:pt>
                <c:pt idx="1289">
                  <c:v>0.37560808488446279</c:v>
                </c:pt>
                <c:pt idx="1290">
                  <c:v>0.37571467094910177</c:v>
                </c:pt>
                <c:pt idx="1291">
                  <c:v>0.37583943531903552</c:v>
                </c:pt>
                <c:pt idx="1292">
                  <c:v>0.37594849947687675</c:v>
                </c:pt>
                <c:pt idx="1293">
                  <c:v>0.37604084326017739</c:v>
                </c:pt>
                <c:pt idx="1294">
                  <c:v>0.37614748217900429</c:v>
                </c:pt>
                <c:pt idx="1295">
                  <c:v>0.37625755831629437</c:v>
                </c:pt>
                <c:pt idx="1296">
                  <c:v>0.37635253604584368</c:v>
                </c:pt>
                <c:pt idx="1297">
                  <c:v>0.37643332863316736</c:v>
                </c:pt>
                <c:pt idx="1298">
                  <c:v>0.37653866096562832</c:v>
                </c:pt>
                <c:pt idx="1299">
                  <c:v>0.3766567663881854</c:v>
                </c:pt>
                <c:pt idx="1300">
                  <c:v>0.3767646266938926</c:v>
                </c:pt>
                <c:pt idx="1301">
                  <c:v>0.37689458443995871</c:v>
                </c:pt>
                <c:pt idx="1302">
                  <c:v>0.37701385264181703</c:v>
                </c:pt>
                <c:pt idx="1303">
                  <c:v>0.37710282902180497</c:v>
                </c:pt>
                <c:pt idx="1304">
                  <c:v>0.37720831285593542</c:v>
                </c:pt>
                <c:pt idx="1305">
                  <c:v>0.37732718615196875</c:v>
                </c:pt>
                <c:pt idx="1306">
                  <c:v>0.37742681863929411</c:v>
                </c:pt>
                <c:pt idx="1307">
                  <c:v>0.37752626180052812</c:v>
                </c:pt>
                <c:pt idx="1308">
                  <c:v>0.37764169753942506</c:v>
                </c:pt>
                <c:pt idx="1309">
                  <c:v>0.37774829608262706</c:v>
                </c:pt>
                <c:pt idx="1310">
                  <c:v>0.37785688345727042</c:v>
                </c:pt>
                <c:pt idx="1311">
                  <c:v>0.37797020550262211</c:v>
                </c:pt>
                <c:pt idx="1312">
                  <c:v>0.37806853999954176</c:v>
                </c:pt>
                <c:pt idx="1313">
                  <c:v>0.37817072540668706</c:v>
                </c:pt>
                <c:pt idx="1314">
                  <c:v>0.37827674479427226</c:v>
                </c:pt>
                <c:pt idx="1315">
                  <c:v>0.3783981391036863</c:v>
                </c:pt>
                <c:pt idx="1316">
                  <c:v>0.37850170133566108</c:v>
                </c:pt>
                <c:pt idx="1317">
                  <c:v>0.37857557732883401</c:v>
                </c:pt>
                <c:pt idx="1318">
                  <c:v>0.37866355429047988</c:v>
                </c:pt>
                <c:pt idx="1319">
                  <c:v>0.37872696156492131</c:v>
                </c:pt>
                <c:pt idx="1320">
                  <c:v>0.37881060739243383</c:v>
                </c:pt>
                <c:pt idx="1321">
                  <c:v>0.37893142513858519</c:v>
                </c:pt>
                <c:pt idx="1322">
                  <c:v>0.37903143032629316</c:v>
                </c:pt>
                <c:pt idx="1323">
                  <c:v>0.37913869586136811</c:v>
                </c:pt>
                <c:pt idx="1324">
                  <c:v>0.37925700643525656</c:v>
                </c:pt>
                <c:pt idx="1325">
                  <c:v>0.37936635458976048</c:v>
                </c:pt>
                <c:pt idx="1326">
                  <c:v>0.37948287165841643</c:v>
                </c:pt>
                <c:pt idx="1327">
                  <c:v>0.37960821310776977</c:v>
                </c:pt>
                <c:pt idx="1328">
                  <c:v>0.37972865826142849</c:v>
                </c:pt>
                <c:pt idx="1329">
                  <c:v>0.37984374443054619</c:v>
                </c:pt>
                <c:pt idx="1330">
                  <c:v>0.3799662134056534</c:v>
                </c:pt>
                <c:pt idx="1331">
                  <c:v>0.38009110134371987</c:v>
                </c:pt>
                <c:pt idx="1332">
                  <c:v>0.38021522649085093</c:v>
                </c:pt>
                <c:pt idx="1333">
                  <c:v>0.38034614906000797</c:v>
                </c:pt>
                <c:pt idx="1334">
                  <c:v>0.38047200982810198</c:v>
                </c:pt>
                <c:pt idx="1335">
                  <c:v>0.38058923299820879</c:v>
                </c:pt>
                <c:pt idx="1336">
                  <c:v>0.38071207982891853</c:v>
                </c:pt>
                <c:pt idx="1337">
                  <c:v>0.38084742406668831</c:v>
                </c:pt>
                <c:pt idx="1338">
                  <c:v>0.38097210847867585</c:v>
                </c:pt>
                <c:pt idx="1339">
                  <c:v>0.38109458171185889</c:v>
                </c:pt>
                <c:pt idx="1340">
                  <c:v>0.38121421025770491</c:v>
                </c:pt>
                <c:pt idx="1341">
                  <c:v>0.38133050216435688</c:v>
                </c:pt>
                <c:pt idx="1342">
                  <c:v>0.381429751205213</c:v>
                </c:pt>
                <c:pt idx="1343">
                  <c:v>0.38150870171956514</c:v>
                </c:pt>
                <c:pt idx="1344">
                  <c:v>0.38160592598027671</c:v>
                </c:pt>
                <c:pt idx="1345">
                  <c:v>0.38170319492103483</c:v>
                </c:pt>
                <c:pt idx="1346">
                  <c:v>0.38178900718775627</c:v>
                </c:pt>
                <c:pt idx="1347">
                  <c:v>0.38189080603194941</c:v>
                </c:pt>
                <c:pt idx="1348">
                  <c:v>0.38197435292990156</c:v>
                </c:pt>
                <c:pt idx="1349">
                  <c:v>0.38202660321322518</c:v>
                </c:pt>
                <c:pt idx="1350">
                  <c:v>0.38209490334305946</c:v>
                </c:pt>
                <c:pt idx="1351">
                  <c:v>0.38216859096843958</c:v>
                </c:pt>
                <c:pt idx="1352">
                  <c:v>0.38223224724846711</c:v>
                </c:pt>
                <c:pt idx="1353">
                  <c:v>0.38230233502444583</c:v>
                </c:pt>
                <c:pt idx="1354">
                  <c:v>0.3823636667451667</c:v>
                </c:pt>
                <c:pt idx="1355">
                  <c:v>0.38241024896286807</c:v>
                </c:pt>
                <c:pt idx="1356">
                  <c:v>0.38247089902564274</c:v>
                </c:pt>
                <c:pt idx="1357">
                  <c:v>0.38253149777376921</c:v>
                </c:pt>
                <c:pt idx="1358">
                  <c:v>0.38257102365972889</c:v>
                </c:pt>
                <c:pt idx="1359">
                  <c:v>0.38262039974891771</c:v>
                </c:pt>
                <c:pt idx="1360">
                  <c:v>0.3826713477516957</c:v>
                </c:pt>
                <c:pt idx="1361">
                  <c:v>0.3827130825418375</c:v>
                </c:pt>
                <c:pt idx="1362">
                  <c:v>0.38276027028082904</c:v>
                </c:pt>
                <c:pt idx="1363">
                  <c:v>0.38281527062964965</c:v>
                </c:pt>
                <c:pt idx="1364">
                  <c:v>0.38285822329016767</c:v>
                </c:pt>
                <c:pt idx="1365">
                  <c:v>0.38289088756401818</c:v>
                </c:pt>
                <c:pt idx="1366">
                  <c:v>0.38292516810099753</c:v>
                </c:pt>
                <c:pt idx="1367">
                  <c:v>0.38295525909746725</c:v>
                </c:pt>
                <c:pt idx="1368">
                  <c:v>0.38297532156147723</c:v>
                </c:pt>
                <c:pt idx="1369">
                  <c:v>0.38299081315012656</c:v>
                </c:pt>
                <c:pt idx="1370">
                  <c:v>0.38300061897072918</c:v>
                </c:pt>
                <c:pt idx="1371">
                  <c:v>0.38300325139300356</c:v>
                </c:pt>
                <c:pt idx="1372">
                  <c:v>0.38300114597760526</c:v>
                </c:pt>
                <c:pt idx="1373">
                  <c:v>0.38299222675915018</c:v>
                </c:pt>
                <c:pt idx="1374">
                  <c:v>0.38298129979491874</c:v>
                </c:pt>
                <c:pt idx="1375">
                  <c:v>0.38295952622622648</c:v>
                </c:pt>
                <c:pt idx="1376">
                  <c:v>0.38291349572256861</c:v>
                </c:pt>
                <c:pt idx="1377">
                  <c:v>0.38287142746274938</c:v>
                </c:pt>
                <c:pt idx="1378">
                  <c:v>0.38284165396113307</c:v>
                </c:pt>
                <c:pt idx="1379">
                  <c:v>0.38280404451690825</c:v>
                </c:pt>
                <c:pt idx="1380">
                  <c:v>0.38277411803779371</c:v>
                </c:pt>
                <c:pt idx="1381">
                  <c:v>0.38273305896960103</c:v>
                </c:pt>
                <c:pt idx="1382">
                  <c:v>0.38266927597822004</c:v>
                </c:pt>
                <c:pt idx="1383">
                  <c:v>0.38261587312888778</c:v>
                </c:pt>
                <c:pt idx="1384">
                  <c:v>0.3825661489809084</c:v>
                </c:pt>
                <c:pt idx="1385">
                  <c:v>0.38250966900525385</c:v>
                </c:pt>
                <c:pt idx="1386">
                  <c:v>0.38245165480741261</c:v>
                </c:pt>
                <c:pt idx="1387">
                  <c:v>0.38238874294111963</c:v>
                </c:pt>
                <c:pt idx="1388">
                  <c:v>0.38230531150974584</c:v>
                </c:pt>
                <c:pt idx="1389">
                  <c:v>0.38224051135803966</c:v>
                </c:pt>
                <c:pt idx="1390">
                  <c:v>0.38221647543067033</c:v>
                </c:pt>
                <c:pt idx="1391">
                  <c:v>0.38216858104935819</c:v>
                </c:pt>
                <c:pt idx="1392">
                  <c:v>0.38211516031800885</c:v>
                </c:pt>
                <c:pt idx="1393">
                  <c:v>0.38206824155177305</c:v>
                </c:pt>
                <c:pt idx="1394">
                  <c:v>0.38201879595198868</c:v>
                </c:pt>
                <c:pt idx="1395">
                  <c:v>0.38196233614673658</c:v>
                </c:pt>
                <c:pt idx="1396">
                  <c:v>0.3819062808862807</c:v>
                </c:pt>
                <c:pt idx="1397">
                  <c:v>0.38185186089331252</c:v>
                </c:pt>
                <c:pt idx="1398">
                  <c:v>0.38178202337119788</c:v>
                </c:pt>
                <c:pt idx="1399">
                  <c:v>0.38173600241662831</c:v>
                </c:pt>
                <c:pt idx="1400">
                  <c:v>0.38170758034363178</c:v>
                </c:pt>
                <c:pt idx="1401">
                  <c:v>0.38167203979092307</c:v>
                </c:pt>
                <c:pt idx="1402">
                  <c:v>0.38164897013048343</c:v>
                </c:pt>
                <c:pt idx="1403">
                  <c:v>0.38160723813173947</c:v>
                </c:pt>
                <c:pt idx="1404">
                  <c:v>0.38155552570302681</c:v>
                </c:pt>
                <c:pt idx="1405">
                  <c:v>0.38151018149781368</c:v>
                </c:pt>
                <c:pt idx="1406">
                  <c:v>0.38146275858531703</c:v>
                </c:pt>
                <c:pt idx="1407">
                  <c:v>0.3814055897100706</c:v>
                </c:pt>
                <c:pt idx="1408">
                  <c:v>0.38134208464523534</c:v>
                </c:pt>
                <c:pt idx="1409">
                  <c:v>0.38128887641268738</c:v>
                </c:pt>
                <c:pt idx="1410">
                  <c:v>0.38123248486808409</c:v>
                </c:pt>
                <c:pt idx="1411">
                  <c:v>0.38117061804190094</c:v>
                </c:pt>
                <c:pt idx="1412">
                  <c:v>0.3811113214860547</c:v>
                </c:pt>
                <c:pt idx="1413">
                  <c:v>0.38106636076635442</c:v>
                </c:pt>
                <c:pt idx="1414">
                  <c:v>0.38101692020693306</c:v>
                </c:pt>
                <c:pt idx="1415">
                  <c:v>0.38097188520011144</c:v>
                </c:pt>
                <c:pt idx="1416">
                  <c:v>0.3809528093867261</c:v>
                </c:pt>
                <c:pt idx="1417">
                  <c:v>0.38090652898825234</c:v>
                </c:pt>
                <c:pt idx="1418">
                  <c:v>0.38083963868148379</c:v>
                </c:pt>
                <c:pt idx="1419">
                  <c:v>0.38077825574761182</c:v>
                </c:pt>
                <c:pt idx="1420">
                  <c:v>0.38071243278261829</c:v>
                </c:pt>
                <c:pt idx="1421">
                  <c:v>0.3806629314230015</c:v>
                </c:pt>
                <c:pt idx="1422">
                  <c:v>0.38060776532870122</c:v>
                </c:pt>
                <c:pt idx="1423">
                  <c:v>0.38057932250905518</c:v>
                </c:pt>
                <c:pt idx="1424">
                  <c:v>0.38056682330750147</c:v>
                </c:pt>
                <c:pt idx="1425">
                  <c:v>0.3805460061724551</c:v>
                </c:pt>
                <c:pt idx="1426">
                  <c:v>0.38053158080970567</c:v>
                </c:pt>
                <c:pt idx="1427">
                  <c:v>0.38050347677035973</c:v>
                </c:pt>
                <c:pt idx="1428">
                  <c:v>0.38048610113789955</c:v>
                </c:pt>
                <c:pt idx="1429">
                  <c:v>0.38046887837417415</c:v>
                </c:pt>
                <c:pt idx="1430">
                  <c:v>0.38044960395017657</c:v>
                </c:pt>
                <c:pt idx="1431">
                  <c:v>0.38042385695275649</c:v>
                </c:pt>
                <c:pt idx="1432">
                  <c:v>0.38038523066501018</c:v>
                </c:pt>
                <c:pt idx="1433">
                  <c:v>0.38037340946296111</c:v>
                </c:pt>
                <c:pt idx="1434">
                  <c:v>0.38038747376176757</c:v>
                </c:pt>
                <c:pt idx="1435">
                  <c:v>0.38042690814761021</c:v>
                </c:pt>
                <c:pt idx="1436">
                  <c:v>0.38045287502694852</c:v>
                </c:pt>
                <c:pt idx="1437">
                  <c:v>0.3804622493293322</c:v>
                </c:pt>
                <c:pt idx="1438">
                  <c:v>0.38043925103662485</c:v>
                </c:pt>
                <c:pt idx="1439">
                  <c:v>0.38044016239710565</c:v>
                </c:pt>
                <c:pt idx="1440">
                  <c:v>0.38046643580266304</c:v>
                </c:pt>
                <c:pt idx="1441">
                  <c:v>0.3804683049907826</c:v>
                </c:pt>
                <c:pt idx="1442">
                  <c:v>0.38051472217617505</c:v>
                </c:pt>
                <c:pt idx="1443">
                  <c:v>0.38054604842475981</c:v>
                </c:pt>
                <c:pt idx="1444">
                  <c:v>0.38055831691794689</c:v>
                </c:pt>
                <c:pt idx="1445">
                  <c:v>0.38059994456880991</c:v>
                </c:pt>
                <c:pt idx="1446">
                  <c:v>0.38063568102443446</c:v>
                </c:pt>
                <c:pt idx="1447">
                  <c:v>0.38069156714489899</c:v>
                </c:pt>
                <c:pt idx="1448">
                  <c:v>0.38079190257260365</c:v>
                </c:pt>
                <c:pt idx="1449">
                  <c:v>0.38088375649236511</c:v>
                </c:pt>
                <c:pt idx="1450">
                  <c:v>0.38096665180923189</c:v>
                </c:pt>
                <c:pt idx="1451">
                  <c:v>0.38100778216487829</c:v>
                </c:pt>
                <c:pt idx="1452">
                  <c:v>0.38115590309268671</c:v>
                </c:pt>
                <c:pt idx="1453">
                  <c:v>0.38131977478124685</c:v>
                </c:pt>
                <c:pt idx="1454">
                  <c:v>0.38140209595606461</c:v>
                </c:pt>
                <c:pt idx="1455">
                  <c:v>0.38143532358366777</c:v>
                </c:pt>
                <c:pt idx="1456">
                  <c:v>0.38149034668520332</c:v>
                </c:pt>
                <c:pt idx="1457">
                  <c:v>0.38152895580205021</c:v>
                </c:pt>
                <c:pt idx="1458">
                  <c:v>0.38161795714871832</c:v>
                </c:pt>
                <c:pt idx="1459">
                  <c:v>0.38170336429773205</c:v>
                </c:pt>
                <c:pt idx="1460">
                  <c:v>0.38178188296590898</c:v>
                </c:pt>
                <c:pt idx="1461">
                  <c:v>0.38187075555208566</c:v>
                </c:pt>
                <c:pt idx="1462">
                  <c:v>0.38194734609797965</c:v>
                </c:pt>
                <c:pt idx="1463">
                  <c:v>0.38198618483938701</c:v>
                </c:pt>
                <c:pt idx="1464">
                  <c:v>0.38207142919646775</c:v>
                </c:pt>
                <c:pt idx="1465">
                  <c:v>0.3821686795551491</c:v>
                </c:pt>
                <c:pt idx="1466">
                  <c:v>0.38224864884276055</c:v>
                </c:pt>
                <c:pt idx="1467">
                  <c:v>0.38238120283076693</c:v>
                </c:pt>
                <c:pt idx="1468">
                  <c:v>0.38249177892285974</c:v>
                </c:pt>
                <c:pt idx="1469">
                  <c:v>0.38259355143044949</c:v>
                </c:pt>
                <c:pt idx="1470">
                  <c:v>0.38270472131481553</c:v>
                </c:pt>
                <c:pt idx="1471">
                  <c:v>0.38280435905939542</c:v>
                </c:pt>
                <c:pt idx="1472">
                  <c:v>0.38289063359291003</c:v>
                </c:pt>
                <c:pt idx="1473">
                  <c:v>0.38299028083320835</c:v>
                </c:pt>
                <c:pt idx="1474">
                  <c:v>0.38309864106678498</c:v>
                </c:pt>
                <c:pt idx="1475">
                  <c:v>0.38319368364197864</c:v>
                </c:pt>
                <c:pt idx="1476">
                  <c:v>0.38322698778476755</c:v>
                </c:pt>
                <c:pt idx="1477">
                  <c:v>0.3832876949907052</c:v>
                </c:pt>
                <c:pt idx="1478">
                  <c:v>0.38335373378328902</c:v>
                </c:pt>
                <c:pt idx="1479">
                  <c:v>0.38340741256924527</c:v>
                </c:pt>
                <c:pt idx="1480">
                  <c:v>0.38347521526438205</c:v>
                </c:pt>
                <c:pt idx="1481">
                  <c:v>0.38360739074834721</c:v>
                </c:pt>
                <c:pt idx="1482">
                  <c:v>0.3836573946923667</c:v>
                </c:pt>
                <c:pt idx="1483">
                  <c:v>0.38368582397275119</c:v>
                </c:pt>
                <c:pt idx="1484">
                  <c:v>0.38371628676990405</c:v>
                </c:pt>
                <c:pt idx="1485">
                  <c:v>0.3837164309217353</c:v>
                </c:pt>
                <c:pt idx="1486">
                  <c:v>0.38369460645723619</c:v>
                </c:pt>
                <c:pt idx="1487">
                  <c:v>0.38367932888820794</c:v>
                </c:pt>
                <c:pt idx="1488">
                  <c:v>0.38367692229946337</c:v>
                </c:pt>
                <c:pt idx="1489">
                  <c:v>0.38364644766875422</c:v>
                </c:pt>
                <c:pt idx="1490">
                  <c:v>0.38361680401620307</c:v>
                </c:pt>
                <c:pt idx="1491">
                  <c:v>0.38355037489105942</c:v>
                </c:pt>
                <c:pt idx="1492">
                  <c:v>0.38347157797513454</c:v>
                </c:pt>
                <c:pt idx="1493">
                  <c:v>0.3834136714249034</c:v>
                </c:pt>
                <c:pt idx="1494">
                  <c:v>0.38330680294685565</c:v>
                </c:pt>
                <c:pt idx="1495">
                  <c:v>0.38317997745834226</c:v>
                </c:pt>
                <c:pt idx="1496">
                  <c:v>0.38308401009959042</c:v>
                </c:pt>
                <c:pt idx="1497">
                  <c:v>0.38300290308575297</c:v>
                </c:pt>
                <c:pt idx="1498">
                  <c:v>0.38286793613712783</c:v>
                </c:pt>
                <c:pt idx="1499">
                  <c:v>0.38275463105426616</c:v>
                </c:pt>
                <c:pt idx="1500">
                  <c:v>0.38259037684547575</c:v>
                </c:pt>
                <c:pt idx="1501">
                  <c:v>0.38235328844199024</c:v>
                </c:pt>
                <c:pt idx="1502">
                  <c:v>0.3821030733720257</c:v>
                </c:pt>
                <c:pt idx="1503">
                  <c:v>0.38185912600357191</c:v>
                </c:pt>
                <c:pt idx="1504">
                  <c:v>0.38155995985024932</c:v>
                </c:pt>
                <c:pt idx="1505">
                  <c:v>0.38125163249325561</c:v>
                </c:pt>
                <c:pt idx="1506">
                  <c:v>0.3809309991738567</c:v>
                </c:pt>
                <c:pt idx="1507">
                  <c:v>0.38054602145111427</c:v>
                </c:pt>
                <c:pt idx="1508">
                  <c:v>0.38010825662588377</c:v>
                </c:pt>
                <c:pt idx="1509">
                  <c:v>0.37965249220702474</c:v>
                </c:pt>
                <c:pt idx="1510">
                  <c:v>0.37916702068800684</c:v>
                </c:pt>
                <c:pt idx="1511">
                  <c:v>0.37862333726469272</c:v>
                </c:pt>
                <c:pt idx="1512">
                  <c:v>0.37804653744400829</c:v>
                </c:pt>
                <c:pt idx="1513">
                  <c:v>0.37749054345067296</c:v>
                </c:pt>
                <c:pt idx="1514">
                  <c:v>0.37681692931625421</c:v>
                </c:pt>
                <c:pt idx="1515">
                  <c:v>0.37607303228972372</c:v>
                </c:pt>
                <c:pt idx="1516">
                  <c:v>0.37522413338426536</c:v>
                </c:pt>
                <c:pt idx="1517">
                  <c:v>0.37426731567659083</c:v>
                </c:pt>
                <c:pt idx="1518">
                  <c:v>0.37324948289847432</c:v>
                </c:pt>
                <c:pt idx="1519">
                  <c:v>0.37219041616505111</c:v>
                </c:pt>
                <c:pt idx="1520">
                  <c:v>0.37096327177568211</c:v>
                </c:pt>
                <c:pt idx="1521">
                  <c:v>0.36962061404673791</c:v>
                </c:pt>
                <c:pt idx="1522">
                  <c:v>0.36819830207433607</c:v>
                </c:pt>
                <c:pt idx="1523">
                  <c:v>0.36663998358211614</c:v>
                </c:pt>
                <c:pt idx="1524">
                  <c:v>0.36495724317707956</c:v>
                </c:pt>
                <c:pt idx="1525">
                  <c:v>0.36317622791597853</c:v>
                </c:pt>
                <c:pt idx="1526">
                  <c:v>0.3613409489513178</c:v>
                </c:pt>
                <c:pt idx="1527">
                  <c:v>0.35933220957351292</c:v>
                </c:pt>
                <c:pt idx="1528">
                  <c:v>0.35724059636952904</c:v>
                </c:pt>
                <c:pt idx="1529">
                  <c:v>0.35492819417631633</c:v>
                </c:pt>
                <c:pt idx="1530">
                  <c:v>0.352452020706502</c:v>
                </c:pt>
                <c:pt idx="1531">
                  <c:v>0.34987041498756533</c:v>
                </c:pt>
                <c:pt idx="1532">
                  <c:v>0.34713298755051625</c:v>
                </c:pt>
                <c:pt idx="1533">
                  <c:v>0.34421104461429447</c:v>
                </c:pt>
                <c:pt idx="1534">
                  <c:v>0.34120345238833355</c:v>
                </c:pt>
                <c:pt idx="1535">
                  <c:v>0.3380388074891279</c:v>
                </c:pt>
                <c:pt idx="1536">
                  <c:v>0.33468870465564216</c:v>
                </c:pt>
                <c:pt idx="1537">
                  <c:v>0.33114204550424309</c:v>
                </c:pt>
                <c:pt idx="1538">
                  <c:v>0.32745451308502377</c:v>
                </c:pt>
                <c:pt idx="1539">
                  <c:v>0.3235339605703515</c:v>
                </c:pt>
                <c:pt idx="1540">
                  <c:v>0.31957261105780893</c:v>
                </c:pt>
                <c:pt idx="1541">
                  <c:v>0.3153830371998752</c:v>
                </c:pt>
                <c:pt idx="1542">
                  <c:v>0.31119146954231586</c:v>
                </c:pt>
                <c:pt idx="1543">
                  <c:v>0.30694371962607825</c:v>
                </c:pt>
                <c:pt idx="1544">
                  <c:v>0.3025645327065174</c:v>
                </c:pt>
                <c:pt idx="1545">
                  <c:v>0.29830166543211917</c:v>
                </c:pt>
                <c:pt idx="1546">
                  <c:v>0.2939811775963927</c:v>
                </c:pt>
                <c:pt idx="1547">
                  <c:v>0.28979501806831559</c:v>
                </c:pt>
                <c:pt idx="1548">
                  <c:v>0.28558191294736496</c:v>
                </c:pt>
                <c:pt idx="1549">
                  <c:v>0.28161209114410957</c:v>
                </c:pt>
                <c:pt idx="1550">
                  <c:v>0.27761242731212149</c:v>
                </c:pt>
                <c:pt idx="1551">
                  <c:v>0.27400396559342788</c:v>
                </c:pt>
                <c:pt idx="1552">
                  <c:v>0.27065115465480533</c:v>
                </c:pt>
                <c:pt idx="1553">
                  <c:v>0.26754645605616095</c:v>
                </c:pt>
                <c:pt idx="1554">
                  <c:v>0.26481650900133685</c:v>
                </c:pt>
                <c:pt idx="1555">
                  <c:v>0.26241071818241374</c:v>
                </c:pt>
                <c:pt idx="1556">
                  <c:v>0.26034207319926961</c:v>
                </c:pt>
                <c:pt idx="1557">
                  <c:v>0.25859647082209958</c:v>
                </c:pt>
                <c:pt idx="1558">
                  <c:v>0.25719548470050174</c:v>
                </c:pt>
                <c:pt idx="1559">
                  <c:v>0.25617326099936766</c:v>
                </c:pt>
                <c:pt idx="1560">
                  <c:v>0.25540050945082721</c:v>
                </c:pt>
                <c:pt idx="1561">
                  <c:v>0.25501649055756209</c:v>
                </c:pt>
                <c:pt idx="1562">
                  <c:v>0.25484159025731451</c:v>
                </c:pt>
                <c:pt idx="1563">
                  <c:v>0.25494556948884384</c:v>
                </c:pt>
                <c:pt idx="1564">
                  <c:v>0.25529374776589242</c:v>
                </c:pt>
                <c:pt idx="1565">
                  <c:v>0.25581912619264618</c:v>
                </c:pt>
                <c:pt idx="1566">
                  <c:v>0.25661457311845054</c:v>
                </c:pt>
                <c:pt idx="1567">
                  <c:v>0.25746727809089665</c:v>
                </c:pt>
                <c:pt idx="1568">
                  <c:v>0.25857359212767345</c:v>
                </c:pt>
                <c:pt idx="1569">
                  <c:v>0.25963529594527418</c:v>
                </c:pt>
                <c:pt idx="1570">
                  <c:v>0.26080754150099095</c:v>
                </c:pt>
                <c:pt idx="1571">
                  <c:v>0.26198299181295631</c:v>
                </c:pt>
                <c:pt idx="1572">
                  <c:v>0.2632041796718515</c:v>
                </c:pt>
                <c:pt idx="1573">
                  <c:v>0.26443851221830084</c:v>
                </c:pt>
                <c:pt idx="1574">
                  <c:v>0.26573068222361318</c:v>
                </c:pt>
                <c:pt idx="1575">
                  <c:v>0.267007717798116</c:v>
                </c:pt>
                <c:pt idx="1576">
                  <c:v>0.26829830549202688</c:v>
                </c:pt>
                <c:pt idx="1577">
                  <c:v>0.26963752961247017</c:v>
                </c:pt>
                <c:pt idx="1578">
                  <c:v>0.27089993884867036</c:v>
                </c:pt>
                <c:pt idx="1579">
                  <c:v>0.27214724420798825</c:v>
                </c:pt>
                <c:pt idx="1580">
                  <c:v>0.27336673456882044</c:v>
                </c:pt>
                <c:pt idx="1581">
                  <c:v>0.27453839508469885</c:v>
                </c:pt>
                <c:pt idx="1582">
                  <c:v>0.27570729028803748</c:v>
                </c:pt>
                <c:pt idx="1583">
                  <c:v>0.27687430268072588</c:v>
                </c:pt>
                <c:pt idx="1584">
                  <c:v>0.27801150537720853</c:v>
                </c:pt>
                <c:pt idx="1585">
                  <c:v>0.27913016304218896</c:v>
                </c:pt>
                <c:pt idx="1586">
                  <c:v>0.28023520887290182</c:v>
                </c:pt>
                <c:pt idx="1587">
                  <c:v>0.28129400417291256</c:v>
                </c:pt>
                <c:pt idx="1588">
                  <c:v>0.28231615461169129</c:v>
                </c:pt>
                <c:pt idx="1589">
                  <c:v>0.28334119550752229</c:v>
                </c:pt>
                <c:pt idx="1590">
                  <c:v>0.28435668119442692</c:v>
                </c:pt>
                <c:pt idx="1591">
                  <c:v>0.2853246861584206</c:v>
                </c:pt>
                <c:pt idx="1592">
                  <c:v>0.28628366176844044</c:v>
                </c:pt>
                <c:pt idx="1593">
                  <c:v>0.28720153777006313</c:v>
                </c:pt>
                <c:pt idx="1594">
                  <c:v>0.28803273561038467</c:v>
                </c:pt>
                <c:pt idx="1595">
                  <c:v>0.28889032504764106</c:v>
                </c:pt>
                <c:pt idx="1596">
                  <c:v>0.28974980248881893</c:v>
                </c:pt>
                <c:pt idx="1597">
                  <c:v>0.2906214165706667</c:v>
                </c:pt>
                <c:pt idx="1598">
                  <c:v>0.2914385195916197</c:v>
                </c:pt>
                <c:pt idx="1599">
                  <c:v>0.29222419494906393</c:v>
                </c:pt>
                <c:pt idx="1600">
                  <c:v>0.29303647256234705</c:v>
                </c:pt>
                <c:pt idx="1601">
                  <c:v>0.29380890205313587</c:v>
                </c:pt>
                <c:pt idx="1602">
                  <c:v>0.29461640102939185</c:v>
                </c:pt>
                <c:pt idx="1603">
                  <c:v>0.29550246868141167</c:v>
                </c:pt>
                <c:pt idx="1604">
                  <c:v>0.29631120767718827</c:v>
                </c:pt>
                <c:pt idx="1605">
                  <c:v>0.29706865233645779</c:v>
                </c:pt>
                <c:pt idx="1606">
                  <c:v>0.29784104826196894</c:v>
                </c:pt>
                <c:pt idx="1607">
                  <c:v>0.29857309677004568</c:v>
                </c:pt>
                <c:pt idx="1608">
                  <c:v>0.29934798131143553</c:v>
                </c:pt>
                <c:pt idx="1609">
                  <c:v>0.30012684576530929</c:v>
                </c:pt>
                <c:pt idx="1610">
                  <c:v>0.30094055864981278</c:v>
                </c:pt>
                <c:pt idx="1611">
                  <c:v>0.30173314217708425</c:v>
                </c:pt>
                <c:pt idx="1612">
                  <c:v>0.3025155502881402</c:v>
                </c:pt>
                <c:pt idx="1613">
                  <c:v>0.30331212605978658</c:v>
                </c:pt>
                <c:pt idx="1614">
                  <c:v>0.30412375070058767</c:v>
                </c:pt>
                <c:pt idx="1615">
                  <c:v>0.30492367487993438</c:v>
                </c:pt>
                <c:pt idx="1616">
                  <c:v>0.30574337138760727</c:v>
                </c:pt>
                <c:pt idx="1617">
                  <c:v>0.30654044412627479</c:v>
                </c:pt>
                <c:pt idx="1618">
                  <c:v>0.30729868439441593</c:v>
                </c:pt>
                <c:pt idx="1619">
                  <c:v>0.30806372271111354</c:v>
                </c:pt>
                <c:pt idx="1620">
                  <c:v>0.30884464212150425</c:v>
                </c:pt>
                <c:pt idx="1621">
                  <c:v>0.30961960744991734</c:v>
                </c:pt>
                <c:pt idx="1622">
                  <c:v>0.31040805527878618</c:v>
                </c:pt>
                <c:pt idx="1623">
                  <c:v>0.31121548718994418</c:v>
                </c:pt>
                <c:pt idx="1624">
                  <c:v>0.31202140378086191</c:v>
                </c:pt>
                <c:pt idx="1625">
                  <c:v>0.3128071231951699</c:v>
                </c:pt>
                <c:pt idx="1626">
                  <c:v>0.31363605147015078</c:v>
                </c:pt>
                <c:pt idx="1627">
                  <c:v>0.31450956533567459</c:v>
                </c:pt>
                <c:pt idx="1628">
                  <c:v>0.31536216094861125</c:v>
                </c:pt>
                <c:pt idx="1629">
                  <c:v>0.31624843994910107</c:v>
                </c:pt>
                <c:pt idx="1630">
                  <c:v>0.31712894845750961</c:v>
                </c:pt>
                <c:pt idx="1631">
                  <c:v>0.31797888797695123</c:v>
                </c:pt>
                <c:pt idx="1632">
                  <c:v>0.31880298539665713</c:v>
                </c:pt>
                <c:pt idx="1633">
                  <c:v>0.31965212604967436</c:v>
                </c:pt>
                <c:pt idx="1634">
                  <c:v>0.32048044478075632</c:v>
                </c:pt>
                <c:pt idx="1635">
                  <c:v>0.32133987355099175</c:v>
                </c:pt>
                <c:pt idx="1636">
                  <c:v>0.32224427684559803</c:v>
                </c:pt>
                <c:pt idx="1637">
                  <c:v>0.32311043084675239</c:v>
                </c:pt>
                <c:pt idx="1638">
                  <c:v>0.32396006849371001</c:v>
                </c:pt>
                <c:pt idx="1639">
                  <c:v>0.32482373150954985</c:v>
                </c:pt>
                <c:pt idx="1640">
                  <c:v>0.32569413526179741</c:v>
                </c:pt>
                <c:pt idx="1641">
                  <c:v>0.32653779753824907</c:v>
                </c:pt>
                <c:pt idx="1642">
                  <c:v>0.32737632759584123</c:v>
                </c:pt>
                <c:pt idx="1643">
                  <c:v>0.32824131934308892</c:v>
                </c:pt>
                <c:pt idx="1644">
                  <c:v>0.32913257070231428</c:v>
                </c:pt>
                <c:pt idx="1645">
                  <c:v>0.33003928104863256</c:v>
                </c:pt>
                <c:pt idx="1646">
                  <c:v>0.33094349711397991</c:v>
                </c:pt>
                <c:pt idx="1647">
                  <c:v>0.33190658669394574</c:v>
                </c:pt>
                <c:pt idx="1648">
                  <c:v>0.33281280418284337</c:v>
                </c:pt>
                <c:pt idx="1649">
                  <c:v>0.33367525474591836</c:v>
                </c:pt>
                <c:pt idx="1650">
                  <c:v>0.33454811390649714</c:v>
                </c:pt>
                <c:pt idx="1651">
                  <c:v>0.33539105974851785</c:v>
                </c:pt>
                <c:pt idx="1652">
                  <c:v>0.33626710457383419</c:v>
                </c:pt>
                <c:pt idx="1653">
                  <c:v>0.33713828225071502</c:v>
                </c:pt>
                <c:pt idx="1654">
                  <c:v>0.33804407952502363</c:v>
                </c:pt>
                <c:pt idx="1655">
                  <c:v>0.33895084783252932</c:v>
                </c:pt>
                <c:pt idx="1656">
                  <c:v>0.33990286253210983</c:v>
                </c:pt>
                <c:pt idx="1657">
                  <c:v>0.34078782407983327</c:v>
                </c:pt>
                <c:pt idx="1658">
                  <c:v>0.34165460733522907</c:v>
                </c:pt>
                <c:pt idx="1659">
                  <c:v>0.34250726803393466</c:v>
                </c:pt>
                <c:pt idx="1660">
                  <c:v>0.34331327203266726</c:v>
                </c:pt>
                <c:pt idx="1661">
                  <c:v>0.3441472365065299</c:v>
                </c:pt>
                <c:pt idx="1662">
                  <c:v>0.34498454139008533</c:v>
                </c:pt>
                <c:pt idx="1663">
                  <c:v>0.34582769114019501</c:v>
                </c:pt>
                <c:pt idx="1664">
                  <c:v>0.34669246623909017</c:v>
                </c:pt>
                <c:pt idx="1665">
                  <c:v>0.34751812942330718</c:v>
                </c:pt>
                <c:pt idx="1666">
                  <c:v>0.34835086748669708</c:v>
                </c:pt>
                <c:pt idx="1667">
                  <c:v>0.34920830986057338</c:v>
                </c:pt>
                <c:pt idx="1668">
                  <c:v>0.35002518131038585</c:v>
                </c:pt>
                <c:pt idx="1669">
                  <c:v>0.35082162417729656</c:v>
                </c:pt>
                <c:pt idx="1670">
                  <c:v>0.35161248676878792</c:v>
                </c:pt>
                <c:pt idx="1671">
                  <c:v>0.35238968303903889</c:v>
                </c:pt>
                <c:pt idx="1672">
                  <c:v>0.35315443354457288</c:v>
                </c:pt>
                <c:pt idx="1673">
                  <c:v>0.3539068677045964</c:v>
                </c:pt>
                <c:pt idx="1674">
                  <c:v>0.35465466056005795</c:v>
                </c:pt>
                <c:pt idx="1675">
                  <c:v>0.35538245081067066</c:v>
                </c:pt>
                <c:pt idx="1676">
                  <c:v>0.35611290180360883</c:v>
                </c:pt>
                <c:pt idx="1677">
                  <c:v>0.35683806578699812</c:v>
                </c:pt>
                <c:pt idx="1678">
                  <c:v>0.35757194129454817</c:v>
                </c:pt>
                <c:pt idx="1679">
                  <c:v>0.35830317013366803</c:v>
                </c:pt>
                <c:pt idx="1680">
                  <c:v>0.35899625077810421</c:v>
                </c:pt>
                <c:pt idx="1681">
                  <c:v>0.3596935192147126</c:v>
                </c:pt>
                <c:pt idx="1682">
                  <c:v>0.36038720773877753</c:v>
                </c:pt>
                <c:pt idx="1683">
                  <c:v>0.36106006941327734</c:v>
                </c:pt>
                <c:pt idx="1684">
                  <c:v>0.3617167100224048</c:v>
                </c:pt>
                <c:pt idx="1685">
                  <c:v>0.36237744359561747</c:v>
                </c:pt>
                <c:pt idx="1686">
                  <c:v>0.36302220464766027</c:v>
                </c:pt>
                <c:pt idx="1687">
                  <c:v>0.36366081852817533</c:v>
                </c:pt>
                <c:pt idx="1688">
                  <c:v>0.36430004104789981</c:v>
                </c:pt>
                <c:pt idx="1689">
                  <c:v>0.36493030993739711</c:v>
                </c:pt>
                <c:pt idx="1690">
                  <c:v>0.36554862693230067</c:v>
                </c:pt>
                <c:pt idx="1691">
                  <c:v>0.36616453432091894</c:v>
                </c:pt>
                <c:pt idx="1692">
                  <c:v>0.36678886691006723</c:v>
                </c:pt>
                <c:pt idx="1693">
                  <c:v>0.36739809866751783</c:v>
                </c:pt>
                <c:pt idx="1694">
                  <c:v>0.36799331412549047</c:v>
                </c:pt>
                <c:pt idx="1695">
                  <c:v>0.36858073401663388</c:v>
                </c:pt>
                <c:pt idx="1696">
                  <c:v>0.36914480185525705</c:v>
                </c:pt>
                <c:pt idx="1697">
                  <c:v>0.36969032315163325</c:v>
                </c:pt>
                <c:pt idx="1698">
                  <c:v>0.37022893284786279</c:v>
                </c:pt>
                <c:pt idx="1699">
                  <c:v>0.37074209954037879</c:v>
                </c:pt>
                <c:pt idx="1700">
                  <c:v>0.37125782126432166</c:v>
                </c:pt>
                <c:pt idx="1701">
                  <c:v>0.37176169054760511</c:v>
                </c:pt>
                <c:pt idx="1702">
                  <c:v>0.37227467445777823</c:v>
                </c:pt>
                <c:pt idx="1703">
                  <c:v>0.37278517393005289</c:v>
                </c:pt>
                <c:pt idx="1704">
                  <c:v>0.37329714752705012</c:v>
                </c:pt>
                <c:pt idx="1705">
                  <c:v>0.37380374388465237</c:v>
                </c:pt>
                <c:pt idx="1706">
                  <c:v>0.37431492769697045</c:v>
                </c:pt>
                <c:pt idx="1707">
                  <c:v>0.37482091735899692</c:v>
                </c:pt>
                <c:pt idx="1708">
                  <c:v>0.37532106821355743</c:v>
                </c:pt>
                <c:pt idx="1709">
                  <c:v>0.37580941533722506</c:v>
                </c:pt>
                <c:pt idx="1710">
                  <c:v>0.37631122652944021</c:v>
                </c:pt>
                <c:pt idx="1711">
                  <c:v>0.37676824752911431</c:v>
                </c:pt>
                <c:pt idx="1712">
                  <c:v>0.37718271915664686</c:v>
                </c:pt>
                <c:pt idx="1713">
                  <c:v>0.37762074602778378</c:v>
                </c:pt>
                <c:pt idx="1714">
                  <c:v>0.37803479443675353</c:v>
                </c:pt>
                <c:pt idx="1715">
                  <c:v>0.37847517334333891</c:v>
                </c:pt>
                <c:pt idx="1716">
                  <c:v>0.37893900007407272</c:v>
                </c:pt>
                <c:pt idx="1717">
                  <c:v>0.37936946924161807</c:v>
                </c:pt>
                <c:pt idx="1718">
                  <c:v>0.37980723111155235</c:v>
                </c:pt>
                <c:pt idx="1719">
                  <c:v>0.38021535079138236</c:v>
                </c:pt>
                <c:pt idx="1720">
                  <c:v>0.38062003422038332</c:v>
                </c:pt>
                <c:pt idx="1721">
                  <c:v>0.38098342963052662</c:v>
                </c:pt>
                <c:pt idx="1722">
                  <c:v>0.38137494631229041</c:v>
                </c:pt>
                <c:pt idx="1723">
                  <c:v>0.38176734880583413</c:v>
                </c:pt>
                <c:pt idx="1724">
                  <c:v>0.38216541968369339</c:v>
                </c:pt>
                <c:pt idx="1725">
                  <c:v>0.38258566644258951</c:v>
                </c:pt>
                <c:pt idx="1726">
                  <c:v>0.38297071116184567</c:v>
                </c:pt>
                <c:pt idx="1727">
                  <c:v>0.38332388474863799</c:v>
                </c:pt>
                <c:pt idx="1728">
                  <c:v>0.38368905248731017</c:v>
                </c:pt>
                <c:pt idx="1729">
                  <c:v>0.38405139126245791</c:v>
                </c:pt>
                <c:pt idx="1730">
                  <c:v>0.38439696780552235</c:v>
                </c:pt>
                <c:pt idx="1731">
                  <c:v>0.38476347059057531</c:v>
                </c:pt>
                <c:pt idx="1732">
                  <c:v>0.38515523230712717</c:v>
                </c:pt>
                <c:pt idx="1733">
                  <c:v>0.3854903156282567</c:v>
                </c:pt>
                <c:pt idx="1734">
                  <c:v>0.38588045140177679</c:v>
                </c:pt>
                <c:pt idx="1735">
                  <c:v>0.38625055062591285</c:v>
                </c:pt>
                <c:pt idx="1736">
                  <c:v>0.38661728947065771</c:v>
                </c:pt>
                <c:pt idx="1737">
                  <c:v>0.38695739176038019</c:v>
                </c:pt>
                <c:pt idx="1738">
                  <c:v>0.38729121779695386</c:v>
                </c:pt>
                <c:pt idx="1739">
                  <c:v>0.38761029125590679</c:v>
                </c:pt>
                <c:pt idx="1740">
                  <c:v>0.3878787085210435</c:v>
                </c:pt>
                <c:pt idx="1741">
                  <c:v>0.38820391165086443</c:v>
                </c:pt>
                <c:pt idx="1742">
                  <c:v>0.38856376626607786</c:v>
                </c:pt>
                <c:pt idx="1743">
                  <c:v>0.38888387362989213</c:v>
                </c:pt>
                <c:pt idx="1744">
                  <c:v>0.38925511048187883</c:v>
                </c:pt>
                <c:pt idx="1745">
                  <c:v>0.38964061905372432</c:v>
                </c:pt>
                <c:pt idx="1746">
                  <c:v>0.3899574141313506</c:v>
                </c:pt>
                <c:pt idx="1747">
                  <c:v>0.39029866299249977</c:v>
                </c:pt>
                <c:pt idx="1748">
                  <c:v>0.39062163855057869</c:v>
                </c:pt>
                <c:pt idx="1749">
                  <c:v>0.39090576405068783</c:v>
                </c:pt>
                <c:pt idx="1750">
                  <c:v>0.39122323201921044</c:v>
                </c:pt>
                <c:pt idx="1751">
                  <c:v>0.39154184596277036</c:v>
                </c:pt>
                <c:pt idx="1752">
                  <c:v>0.39188749672579898</c:v>
                </c:pt>
                <c:pt idx="1753">
                  <c:v>0.39227892888301558</c:v>
                </c:pt>
                <c:pt idx="1754">
                  <c:v>0.39264390405083455</c:v>
                </c:pt>
                <c:pt idx="1755">
                  <c:v>0.39304907420676577</c:v>
                </c:pt>
                <c:pt idx="1756">
                  <c:v>0.39339680037166169</c:v>
                </c:pt>
                <c:pt idx="1757">
                  <c:v>0.39371272323110401</c:v>
                </c:pt>
                <c:pt idx="1758">
                  <c:v>0.39399657092057433</c:v>
                </c:pt>
                <c:pt idx="1759">
                  <c:v>0.39426917705872716</c:v>
                </c:pt>
                <c:pt idx="1760">
                  <c:v>0.39453820361159192</c:v>
                </c:pt>
                <c:pt idx="1761">
                  <c:v>0.39486580311147707</c:v>
                </c:pt>
                <c:pt idx="1762">
                  <c:v>0.3952284043822834</c:v>
                </c:pt>
                <c:pt idx="1763">
                  <c:v>0.3956404446421718</c:v>
                </c:pt>
                <c:pt idx="1764">
                  <c:v>0.39605997734074377</c:v>
                </c:pt>
                <c:pt idx="1765">
                  <c:v>0.39642919050142406</c:v>
                </c:pt>
                <c:pt idx="1766">
                  <c:v>0.39682239014281301</c:v>
                </c:pt>
                <c:pt idx="1767">
                  <c:v>0.39719007103810228</c:v>
                </c:pt>
                <c:pt idx="1768">
                  <c:v>0.39749773450201548</c:v>
                </c:pt>
                <c:pt idx="1769">
                  <c:v>0.39785323342483042</c:v>
                </c:pt>
                <c:pt idx="1770">
                  <c:v>0.39822033296430875</c:v>
                </c:pt>
                <c:pt idx="1771">
                  <c:v>0.3985855245543522</c:v>
                </c:pt>
                <c:pt idx="1772">
                  <c:v>0.39897076107577184</c:v>
                </c:pt>
                <c:pt idx="1773">
                  <c:v>0.39935940151521271</c:v>
                </c:pt>
                <c:pt idx="1774">
                  <c:v>0.39970936049488565</c:v>
                </c:pt>
                <c:pt idx="1775">
                  <c:v>0.40002445811804671</c:v>
                </c:pt>
                <c:pt idx="1776">
                  <c:v>0.40031916320771094</c:v>
                </c:pt>
                <c:pt idx="1777">
                  <c:v>0.40059617293270239</c:v>
                </c:pt>
                <c:pt idx="1778">
                  <c:v>0.40088341666620736</c:v>
                </c:pt>
                <c:pt idx="1779">
                  <c:v>0.40118020657375597</c:v>
                </c:pt>
                <c:pt idx="1780">
                  <c:v>0.40141874870295874</c:v>
                </c:pt>
                <c:pt idx="1781">
                  <c:v>0.40159171663061394</c:v>
                </c:pt>
                <c:pt idx="1782">
                  <c:v>0.40174886184554626</c:v>
                </c:pt>
                <c:pt idx="1783">
                  <c:v>0.40183155731625436</c:v>
                </c:pt>
                <c:pt idx="1784">
                  <c:v>0.40189705952369809</c:v>
                </c:pt>
                <c:pt idx="1785">
                  <c:v>0.40196137345012395</c:v>
                </c:pt>
                <c:pt idx="1786">
                  <c:v>0.40196726406132327</c:v>
                </c:pt>
                <c:pt idx="1787">
                  <c:v>0.40193764507965568</c:v>
                </c:pt>
                <c:pt idx="1788">
                  <c:v>0.40185218601989559</c:v>
                </c:pt>
                <c:pt idx="1789">
                  <c:v>0.40170771069759192</c:v>
                </c:pt>
                <c:pt idx="1790">
                  <c:v>0.40151807833700953</c:v>
                </c:pt>
                <c:pt idx="1791">
                  <c:v>0.4013211488778568</c:v>
                </c:pt>
                <c:pt idx="1792">
                  <c:v>0.40105802527388096</c:v>
                </c:pt>
                <c:pt idx="1793">
                  <c:v>0.40074124594495614</c:v>
                </c:pt>
                <c:pt idx="1794">
                  <c:v>0.40040740786403423</c:v>
                </c:pt>
                <c:pt idx="1795">
                  <c:v>0.40000147123715024</c:v>
                </c:pt>
                <c:pt idx="1796">
                  <c:v>0.39955460122460124</c:v>
                </c:pt>
                <c:pt idx="1797">
                  <c:v>0.39906566195005971</c:v>
                </c:pt>
                <c:pt idx="1798">
                  <c:v>0.39853982728866783</c:v>
                </c:pt>
                <c:pt idx="1799">
                  <c:v>0.39799234865132266</c:v>
                </c:pt>
                <c:pt idx="1800">
                  <c:v>0.39737893576765554</c:v>
                </c:pt>
                <c:pt idx="1801">
                  <c:v>0.39677935131230474</c:v>
                </c:pt>
                <c:pt idx="1802">
                  <c:v>0.39616572333171551</c:v>
                </c:pt>
                <c:pt idx="1803">
                  <c:v>0.39553798413631241</c:v>
                </c:pt>
                <c:pt idx="1804">
                  <c:v>0.39488582435815228</c:v>
                </c:pt>
                <c:pt idx="1805">
                  <c:v>0.39422204763624996</c:v>
                </c:pt>
                <c:pt idx="1806">
                  <c:v>0.39355596040636848</c:v>
                </c:pt>
                <c:pt idx="1807">
                  <c:v>0.39293151849513569</c:v>
                </c:pt>
                <c:pt idx="1808">
                  <c:v>0.39228344264737824</c:v>
                </c:pt>
                <c:pt idx="1809">
                  <c:v>0.39160322107812956</c:v>
                </c:pt>
                <c:pt idx="1810">
                  <c:v>0.39090355430061557</c:v>
                </c:pt>
                <c:pt idx="1811">
                  <c:v>0.39021499006253607</c:v>
                </c:pt>
                <c:pt idx="1812">
                  <c:v>0.38953398749782081</c:v>
                </c:pt>
                <c:pt idx="1813">
                  <c:v>0.38889062681198933</c:v>
                </c:pt>
                <c:pt idx="1814">
                  <c:v>0.38824035739072804</c:v>
                </c:pt>
                <c:pt idx="1815">
                  <c:v>0.38762018061696873</c:v>
                </c:pt>
                <c:pt idx="1816">
                  <c:v>0.38698319871147069</c:v>
                </c:pt>
                <c:pt idx="1817">
                  <c:v>0.38634226117324033</c:v>
                </c:pt>
                <c:pt idx="1818">
                  <c:v>0.38572646625360446</c:v>
                </c:pt>
                <c:pt idx="1819">
                  <c:v>0.3851340198904929</c:v>
                </c:pt>
                <c:pt idx="1820">
                  <c:v>0.3845527449818964</c:v>
                </c:pt>
                <c:pt idx="1821">
                  <c:v>0.38403437608410185</c:v>
                </c:pt>
                <c:pt idx="1822">
                  <c:v>0.38348283089671664</c:v>
                </c:pt>
                <c:pt idx="1823">
                  <c:v>0.382933375588143</c:v>
                </c:pt>
                <c:pt idx="1824">
                  <c:v>0.38238765011083298</c:v>
                </c:pt>
                <c:pt idx="1825">
                  <c:v>0.38178584962493062</c:v>
                </c:pt>
                <c:pt idx="1826">
                  <c:v>0.3811195299116466</c:v>
                </c:pt>
                <c:pt idx="1827">
                  <c:v>0.38046187031441442</c:v>
                </c:pt>
                <c:pt idx="1828">
                  <c:v>0.37975883441389513</c:v>
                </c:pt>
                <c:pt idx="1829">
                  <c:v>0.3790150006713473</c:v>
                </c:pt>
                <c:pt idx="1830">
                  <c:v>0.37832239327832079</c:v>
                </c:pt>
                <c:pt idx="1831">
                  <c:v>0.37763442123261165</c:v>
                </c:pt>
                <c:pt idx="1832">
                  <c:v>0.37696011529563944</c:v>
                </c:pt>
                <c:pt idx="1833">
                  <c:v>0.37629768439601552</c:v>
                </c:pt>
                <c:pt idx="1834">
                  <c:v>0.37565281945780876</c:v>
                </c:pt>
                <c:pt idx="1835">
                  <c:v>0.37491384688229012</c:v>
                </c:pt>
                <c:pt idx="1836">
                  <c:v>0.37413608119873992</c:v>
                </c:pt>
                <c:pt idx="1837">
                  <c:v>0.37332627236614035</c:v>
                </c:pt>
                <c:pt idx="1838">
                  <c:v>0.37246441822293735</c:v>
                </c:pt>
                <c:pt idx="1839">
                  <c:v>0.37160853821522261</c:v>
                </c:pt>
                <c:pt idx="1840">
                  <c:v>0.37075300646739079</c:v>
                </c:pt>
                <c:pt idx="1841">
                  <c:v>0.36981780308259737</c:v>
                </c:pt>
                <c:pt idx="1842">
                  <c:v>0.36886655606972613</c:v>
                </c:pt>
                <c:pt idx="1843">
                  <c:v>0.36787992365572736</c:v>
                </c:pt>
                <c:pt idx="1844">
                  <c:v>0.36686544556520673</c:v>
                </c:pt>
                <c:pt idx="1845">
                  <c:v>0.36582614810049713</c:v>
                </c:pt>
                <c:pt idx="1846">
                  <c:v>0.36477650284042534</c:v>
                </c:pt>
                <c:pt idx="1847">
                  <c:v>0.36371213335162267</c:v>
                </c:pt>
                <c:pt idx="1848">
                  <c:v>0.36258297404100448</c:v>
                </c:pt>
                <c:pt idx="1849">
                  <c:v>0.361363356648019</c:v>
                </c:pt>
                <c:pt idx="1850">
                  <c:v>0.36012640834329651</c:v>
                </c:pt>
                <c:pt idx="1851">
                  <c:v>0.35878180221490014</c:v>
                </c:pt>
                <c:pt idx="1852">
                  <c:v>0.35752538928496708</c:v>
                </c:pt>
                <c:pt idx="1853">
                  <c:v>0.35622216368977488</c:v>
                </c:pt>
                <c:pt idx="1854">
                  <c:v>0.35504054044804545</c:v>
                </c:pt>
                <c:pt idx="1855">
                  <c:v>0.35392054800378636</c:v>
                </c:pt>
                <c:pt idx="1856">
                  <c:v>0.35308880252618119</c:v>
                </c:pt>
                <c:pt idx="1857">
                  <c:v>0.35232000292131316</c:v>
                </c:pt>
                <c:pt idx="1858">
                  <c:v>0.35186529753684215</c:v>
                </c:pt>
                <c:pt idx="1859">
                  <c:v>0.35167598310564419</c:v>
                </c:pt>
                <c:pt idx="1860">
                  <c:v>0.35163602495169471</c:v>
                </c:pt>
                <c:pt idx="1861">
                  <c:v>0.35182596189757093</c:v>
                </c:pt>
                <c:pt idx="1862">
                  <c:v>0.35219966859441199</c:v>
                </c:pt>
                <c:pt idx="1863">
                  <c:v>0.35282640349419819</c:v>
                </c:pt>
                <c:pt idx="1864">
                  <c:v>0.35358816741962557</c:v>
                </c:pt>
                <c:pt idx="1865">
                  <c:v>0.35445748863853455</c:v>
                </c:pt>
                <c:pt idx="1866">
                  <c:v>0.3554519890019881</c:v>
                </c:pt>
                <c:pt idx="1867">
                  <c:v>0.35642031768422983</c:v>
                </c:pt>
                <c:pt idx="1868">
                  <c:v>0.35736248731601744</c:v>
                </c:pt>
                <c:pt idx="1869">
                  <c:v>0.358293732663372</c:v>
                </c:pt>
                <c:pt idx="1870">
                  <c:v>0.35922312285385</c:v>
                </c:pt>
                <c:pt idx="1871">
                  <c:v>0.35999077740880409</c:v>
                </c:pt>
                <c:pt idx="1872">
                  <c:v>0.36073435599136011</c:v>
                </c:pt>
                <c:pt idx="1873">
                  <c:v>0.36133554905951892</c:v>
                </c:pt>
                <c:pt idx="1874">
                  <c:v>0.36182421615662053</c:v>
                </c:pt>
                <c:pt idx="1875">
                  <c:v>0.36224105557048675</c:v>
                </c:pt>
                <c:pt idx="1876">
                  <c:v>0.36254825956250913</c:v>
                </c:pt>
                <c:pt idx="1877">
                  <c:v>0.36284142085052018</c:v>
                </c:pt>
                <c:pt idx="1878">
                  <c:v>0.36305826810648517</c:v>
                </c:pt>
                <c:pt idx="1879">
                  <c:v>0.36325451236371298</c:v>
                </c:pt>
                <c:pt idx="1880">
                  <c:v>0.3634178795328899</c:v>
                </c:pt>
                <c:pt idx="1881">
                  <c:v>0.36352515788005241</c:v>
                </c:pt>
                <c:pt idx="1882">
                  <c:v>0.36355851171392645</c:v>
                </c:pt>
                <c:pt idx="1883">
                  <c:v>0.36360781637498468</c:v>
                </c:pt>
                <c:pt idx="1884">
                  <c:v>0.3635938496659627</c:v>
                </c:pt>
                <c:pt idx="1885">
                  <c:v>0.36353941335146994</c:v>
                </c:pt>
                <c:pt idx="1886">
                  <c:v>0.36354524551609857</c:v>
                </c:pt>
                <c:pt idx="1887">
                  <c:v>0.36356659803800567</c:v>
                </c:pt>
                <c:pt idx="1888">
                  <c:v>0.36357184877409915</c:v>
                </c:pt>
                <c:pt idx="1889">
                  <c:v>0.36362478359351008</c:v>
                </c:pt>
                <c:pt idx="1890">
                  <c:v>0.36368318127351756</c:v>
                </c:pt>
                <c:pt idx="1891">
                  <c:v>0.36376576921774134</c:v>
                </c:pt>
                <c:pt idx="1892">
                  <c:v>0.36390579087000047</c:v>
                </c:pt>
                <c:pt idx="1893">
                  <c:v>0.36408218806272341</c:v>
                </c:pt>
                <c:pt idx="1894">
                  <c:v>0.3642817679272245</c:v>
                </c:pt>
                <c:pt idx="1895">
                  <c:v>0.36450816535652725</c:v>
                </c:pt>
                <c:pt idx="1896">
                  <c:v>0.36481704548918287</c:v>
                </c:pt>
                <c:pt idx="1897">
                  <c:v>0.36518961489192298</c:v>
                </c:pt>
                <c:pt idx="1898">
                  <c:v>0.36548655307519801</c:v>
                </c:pt>
                <c:pt idx="1899">
                  <c:v>0.3658605530368404</c:v>
                </c:pt>
                <c:pt idx="1900">
                  <c:v>0.36616175106381288</c:v>
                </c:pt>
                <c:pt idx="1901">
                  <c:v>0.36642708461950396</c:v>
                </c:pt>
                <c:pt idx="1902">
                  <c:v>0.36681893461863613</c:v>
                </c:pt>
                <c:pt idx="1903">
                  <c:v>0.36717358868628214</c:v>
                </c:pt>
                <c:pt idx="1904">
                  <c:v>0.36756610404173617</c:v>
                </c:pt>
                <c:pt idx="1905">
                  <c:v>0.36803831599442227</c:v>
                </c:pt>
                <c:pt idx="1906">
                  <c:v>0.36844650363477283</c:v>
                </c:pt>
                <c:pt idx="1907">
                  <c:v>0.36888871646800908</c:v>
                </c:pt>
                <c:pt idx="1908">
                  <c:v>0.36931430324063902</c:v>
                </c:pt>
                <c:pt idx="1909">
                  <c:v>0.36969354052419257</c:v>
                </c:pt>
                <c:pt idx="1910">
                  <c:v>0.37007965129987808</c:v>
                </c:pt>
                <c:pt idx="1911">
                  <c:v>0.37053349114991602</c:v>
                </c:pt>
                <c:pt idx="1912">
                  <c:v>0.37093047557836273</c:v>
                </c:pt>
                <c:pt idx="1913">
                  <c:v>0.37132165830329988</c:v>
                </c:pt>
                <c:pt idx="1914">
                  <c:v>0.37172684057849253</c:v>
                </c:pt>
                <c:pt idx="1915">
                  <c:v>0.37199793136005316</c:v>
                </c:pt>
                <c:pt idx="1916">
                  <c:v>0.37223420083744729</c:v>
                </c:pt>
                <c:pt idx="1917">
                  <c:v>0.37239531899161782</c:v>
                </c:pt>
                <c:pt idx="1918">
                  <c:v>0.37248443140150816</c:v>
                </c:pt>
                <c:pt idx="1919">
                  <c:v>0.37253946255642356</c:v>
                </c:pt>
                <c:pt idx="1920">
                  <c:v>0.37258890253456806</c:v>
                </c:pt>
                <c:pt idx="1921">
                  <c:v>0.37248383655703726</c:v>
                </c:pt>
                <c:pt idx="1922">
                  <c:v>0.37230332198098859</c:v>
                </c:pt>
                <c:pt idx="1923">
                  <c:v>0.37208656684400959</c:v>
                </c:pt>
                <c:pt idx="1924">
                  <c:v>0.371712286641175</c:v>
                </c:pt>
                <c:pt idx="1925">
                  <c:v>0.37135541767319485</c:v>
                </c:pt>
                <c:pt idx="1926">
                  <c:v>0.37099481502073889</c:v>
                </c:pt>
                <c:pt idx="1927">
                  <c:v>0.37060865978089336</c:v>
                </c:pt>
                <c:pt idx="1928">
                  <c:v>0.37021284142777389</c:v>
                </c:pt>
                <c:pt idx="1929">
                  <c:v>0.3698312940275208</c:v>
                </c:pt>
                <c:pt idx="1930">
                  <c:v>0.36940849150838923</c:v>
                </c:pt>
                <c:pt idx="1931">
                  <c:v>0.36894544028201143</c:v>
                </c:pt>
                <c:pt idx="1932">
                  <c:v>0.36850998606246083</c:v>
                </c:pt>
                <c:pt idx="1933">
                  <c:v>0.36805304206131928</c:v>
                </c:pt>
                <c:pt idx="1934">
                  <c:v>0.36747821450019202</c:v>
                </c:pt>
                <c:pt idx="1935">
                  <c:v>0.36702422963627573</c:v>
                </c:pt>
                <c:pt idx="1936">
                  <c:v>0.3665096444057086</c:v>
                </c:pt>
                <c:pt idx="1937">
                  <c:v>0.36600198219956859</c:v>
                </c:pt>
                <c:pt idx="1938">
                  <c:v>0.36564355667964193</c:v>
                </c:pt>
                <c:pt idx="1939">
                  <c:v>0.36531455319905654</c:v>
                </c:pt>
                <c:pt idx="1940">
                  <c:v>0.36498971909185385</c:v>
                </c:pt>
                <c:pt idx="1941">
                  <c:v>0.36477934807299928</c:v>
                </c:pt>
                <c:pt idx="1942">
                  <c:v>0.36456095289939339</c:v>
                </c:pt>
                <c:pt idx="1943">
                  <c:v>0.3643222578212148</c:v>
                </c:pt>
                <c:pt idx="1944">
                  <c:v>0.36409762902273446</c:v>
                </c:pt>
                <c:pt idx="1945">
                  <c:v>0.36387623541582381</c:v>
                </c:pt>
                <c:pt idx="1946">
                  <c:v>0.36368951683157907</c:v>
                </c:pt>
                <c:pt idx="1947">
                  <c:v>0.36350926574254611</c:v>
                </c:pt>
                <c:pt idx="1948">
                  <c:v>0.36338479992292672</c:v>
                </c:pt>
                <c:pt idx="1949">
                  <c:v>0.36331112786356928</c:v>
                </c:pt>
                <c:pt idx="1950">
                  <c:v>0.36322922067321101</c:v>
                </c:pt>
                <c:pt idx="1951">
                  <c:v>0.36318690442578366</c:v>
                </c:pt>
                <c:pt idx="1952">
                  <c:v>0.36309118934022561</c:v>
                </c:pt>
                <c:pt idx="1953">
                  <c:v>0.36301773589525843</c:v>
                </c:pt>
                <c:pt idx="1954">
                  <c:v>0.36288913007787932</c:v>
                </c:pt>
                <c:pt idx="1955">
                  <c:v>0.36274121643961532</c:v>
                </c:pt>
                <c:pt idx="1956">
                  <c:v>0.36261786929071899</c:v>
                </c:pt>
                <c:pt idx="1957">
                  <c:v>0.36250920196502806</c:v>
                </c:pt>
                <c:pt idx="1958">
                  <c:v>0.362310300293744</c:v>
                </c:pt>
                <c:pt idx="1959">
                  <c:v>0.36207906286495328</c:v>
                </c:pt>
                <c:pt idx="1960">
                  <c:v>0.36183172798142088</c:v>
                </c:pt>
                <c:pt idx="1961">
                  <c:v>0.36155893668410255</c:v>
                </c:pt>
                <c:pt idx="1962">
                  <c:v>0.36125543389494513</c:v>
                </c:pt>
                <c:pt idx="1963">
                  <c:v>0.36097492004307535</c:v>
                </c:pt>
                <c:pt idx="1964">
                  <c:v>0.36069181978901649</c:v>
                </c:pt>
                <c:pt idx="1965">
                  <c:v>0.36028394114874285</c:v>
                </c:pt>
                <c:pt idx="1966">
                  <c:v>0.35998865505407623</c:v>
                </c:pt>
                <c:pt idx="1967">
                  <c:v>0.35975883396200437</c:v>
                </c:pt>
                <c:pt idx="1968">
                  <c:v>0.35939652599959054</c:v>
                </c:pt>
                <c:pt idx="1969">
                  <c:v>0.35913426109410401</c:v>
                </c:pt>
                <c:pt idx="1970">
                  <c:v>0.35877397543668582</c:v>
                </c:pt>
                <c:pt idx="1971">
                  <c:v>0.35823882036160298</c:v>
                </c:pt>
                <c:pt idx="1972">
                  <c:v>0.35771899800920171</c:v>
                </c:pt>
                <c:pt idx="1973">
                  <c:v>0.35715692967117302</c:v>
                </c:pt>
                <c:pt idx="1974">
                  <c:v>0.35658281357293298</c:v>
                </c:pt>
                <c:pt idx="1975">
                  <c:v>0.35603898975041726</c:v>
                </c:pt>
                <c:pt idx="1976">
                  <c:v>0.35555014453306882</c:v>
                </c:pt>
                <c:pt idx="1977">
                  <c:v>0.35502758445807808</c:v>
                </c:pt>
                <c:pt idx="1978">
                  <c:v>0.35448566269286724</c:v>
                </c:pt>
                <c:pt idx="1979">
                  <c:v>0.35395656293335537</c:v>
                </c:pt>
                <c:pt idx="1980">
                  <c:v>0.35343474310738482</c:v>
                </c:pt>
                <c:pt idx="1981">
                  <c:v>0.35290158578715874</c:v>
                </c:pt>
                <c:pt idx="1982">
                  <c:v>0.3523781730399822</c:v>
                </c:pt>
                <c:pt idx="1983">
                  <c:v>0.35182120643817411</c:v>
                </c:pt>
                <c:pt idx="1984">
                  <c:v>0.35120980049942307</c:v>
                </c:pt>
                <c:pt idx="1985">
                  <c:v>0.35066897219951504</c:v>
                </c:pt>
                <c:pt idx="1986">
                  <c:v>0.35013614483773198</c:v>
                </c:pt>
                <c:pt idx="1987">
                  <c:v>0.34963010512524934</c:v>
                </c:pt>
                <c:pt idx="1988">
                  <c:v>0.34918676964466638</c:v>
                </c:pt>
                <c:pt idx="1989">
                  <c:v>0.34873853974958441</c:v>
                </c:pt>
                <c:pt idx="1990">
                  <c:v>0.34828293901615065</c:v>
                </c:pt>
                <c:pt idx="1991">
                  <c:v>0.347838661153898</c:v>
                </c:pt>
                <c:pt idx="1992">
                  <c:v>0.34742788587467199</c:v>
                </c:pt>
                <c:pt idx="1993">
                  <c:v>0.34697693991719164</c:v>
                </c:pt>
                <c:pt idx="1994">
                  <c:v>0.34653386947199866</c:v>
                </c:pt>
                <c:pt idx="1995">
                  <c:v>0.34606701759675967</c:v>
                </c:pt>
                <c:pt idx="1996">
                  <c:v>0.34555391088830206</c:v>
                </c:pt>
                <c:pt idx="1997">
                  <c:v>0.34510972265286127</c:v>
                </c:pt>
                <c:pt idx="1998">
                  <c:v>0.34468474489638207</c:v>
                </c:pt>
                <c:pt idx="1999">
                  <c:v>0.34421540269335898</c:v>
                </c:pt>
                <c:pt idx="2000">
                  <c:v>0.34386157966543363</c:v>
                </c:pt>
                <c:pt idx="2001">
                  <c:v>0.34350964579210058</c:v>
                </c:pt>
                <c:pt idx="2002">
                  <c:v>0.34318506065312299</c:v>
                </c:pt>
                <c:pt idx="2003">
                  <c:v>0.34286405922764995</c:v>
                </c:pt>
                <c:pt idx="2004">
                  <c:v>0.34261436185785038</c:v>
                </c:pt>
                <c:pt idx="2005">
                  <c:v>0.34232441400394126</c:v>
                </c:pt>
                <c:pt idx="2006">
                  <c:v>0.34198270101670536</c:v>
                </c:pt>
                <c:pt idx="2007">
                  <c:v>0.3416860032134954</c:v>
                </c:pt>
                <c:pt idx="2008">
                  <c:v>0.34146634266022741</c:v>
                </c:pt>
                <c:pt idx="2009">
                  <c:v>0.34113784132432395</c:v>
                </c:pt>
                <c:pt idx="2010">
                  <c:v>0.34078580724483681</c:v>
                </c:pt>
                <c:pt idx="2011">
                  <c:v>0.34050612708474998</c:v>
                </c:pt>
                <c:pt idx="2012">
                  <c:v>0.34010018711101514</c:v>
                </c:pt>
                <c:pt idx="2013">
                  <c:v>0.33971228917458607</c:v>
                </c:pt>
                <c:pt idx="2014">
                  <c:v>0.3394452961950496</c:v>
                </c:pt>
                <c:pt idx="2015">
                  <c:v>0.3391306545129828</c:v>
                </c:pt>
                <c:pt idx="2016">
                  <c:v>0.33877566860438052</c:v>
                </c:pt>
                <c:pt idx="2017">
                  <c:v>0.33845308503839405</c:v>
                </c:pt>
                <c:pt idx="2018">
                  <c:v>0.33805679795425542</c:v>
                </c:pt>
                <c:pt idx="2019">
                  <c:v>0.33765662343975694</c:v>
                </c:pt>
                <c:pt idx="2020">
                  <c:v>0.33729879831227044</c:v>
                </c:pt>
                <c:pt idx="2021">
                  <c:v>0.33688943453405124</c:v>
                </c:pt>
                <c:pt idx="2022">
                  <c:v>0.33653306204192007</c:v>
                </c:pt>
                <c:pt idx="2023">
                  <c:v>0.33608800884844242</c:v>
                </c:pt>
                <c:pt idx="2024">
                  <c:v>0.33554372322941445</c:v>
                </c:pt>
                <c:pt idx="2025">
                  <c:v>0.33505323277270388</c:v>
                </c:pt>
                <c:pt idx="2026">
                  <c:v>0.3345888792475904</c:v>
                </c:pt>
                <c:pt idx="2027">
                  <c:v>0.33402038949411056</c:v>
                </c:pt>
                <c:pt idx="2028">
                  <c:v>0.33341488825910764</c:v>
                </c:pt>
                <c:pt idx="2029">
                  <c:v>0.33287172552906702</c:v>
                </c:pt>
                <c:pt idx="2030">
                  <c:v>0.33240581227200788</c:v>
                </c:pt>
                <c:pt idx="2031">
                  <c:v>0.33193531184817138</c:v>
                </c:pt>
                <c:pt idx="2032">
                  <c:v>0.33150861508936358</c:v>
                </c:pt>
                <c:pt idx="2033">
                  <c:v>0.33116802600882084</c:v>
                </c:pt>
                <c:pt idx="2034">
                  <c:v>0.33064460465567375</c:v>
                </c:pt>
                <c:pt idx="2035">
                  <c:v>0.33007974319206312</c:v>
                </c:pt>
                <c:pt idx="2036">
                  <c:v>0.32950404497003466</c:v>
                </c:pt>
                <c:pt idx="2037">
                  <c:v>0.3289546232731882</c:v>
                </c:pt>
                <c:pt idx="2038">
                  <c:v>0.32855903503460854</c:v>
                </c:pt>
                <c:pt idx="2039">
                  <c:v>0.32819172984325623</c:v>
                </c:pt>
                <c:pt idx="2040">
                  <c:v>0.32789248824448708</c:v>
                </c:pt>
                <c:pt idx="2041">
                  <c:v>0.32760789624831244</c:v>
                </c:pt>
                <c:pt idx="2042">
                  <c:v>0.32716934943340309</c:v>
                </c:pt>
                <c:pt idx="2043">
                  <c:v>0.32666107691151397</c:v>
                </c:pt>
                <c:pt idx="2044">
                  <c:v>0.32630519148498865</c:v>
                </c:pt>
                <c:pt idx="2045">
                  <c:v>0.32598566028947135</c:v>
                </c:pt>
                <c:pt idx="2046">
                  <c:v>0.32559225548518816</c:v>
                </c:pt>
                <c:pt idx="2047">
                  <c:v>0.32538367593211692</c:v>
                </c:pt>
                <c:pt idx="2048">
                  <c:v>0.32515426812438197</c:v>
                </c:pt>
                <c:pt idx="2049">
                  <c:v>0.32483509064410337</c:v>
                </c:pt>
                <c:pt idx="2050">
                  <c:v>0.32463646097638005</c:v>
                </c:pt>
                <c:pt idx="2051">
                  <c:v>0.32420505404448413</c:v>
                </c:pt>
                <c:pt idx="2052">
                  <c:v>0.32372462199261925</c:v>
                </c:pt>
                <c:pt idx="2053">
                  <c:v>0.32327182245213587</c:v>
                </c:pt>
                <c:pt idx="2054">
                  <c:v>0.32265768137273926</c:v>
                </c:pt>
                <c:pt idx="2055">
                  <c:v>0.32221376199269619</c:v>
                </c:pt>
                <c:pt idx="2056">
                  <c:v>0.32167299266734251</c:v>
                </c:pt>
                <c:pt idx="2057">
                  <c:v>0.32103541784459549</c:v>
                </c:pt>
                <c:pt idx="2058">
                  <c:v>0.32059170842497003</c:v>
                </c:pt>
                <c:pt idx="2059">
                  <c:v>0.32011013000150607</c:v>
                </c:pt>
                <c:pt idx="2060">
                  <c:v>0.3197687372825635</c:v>
                </c:pt>
                <c:pt idx="2061">
                  <c:v>0.31949730177145913</c:v>
                </c:pt>
                <c:pt idx="2062">
                  <c:v>0.31917270961669159</c:v>
                </c:pt>
                <c:pt idx="2063">
                  <c:v>0.31891461623229689</c:v>
                </c:pt>
                <c:pt idx="2064">
                  <c:v>0.3184035687841546</c:v>
                </c:pt>
                <c:pt idx="2065">
                  <c:v>0.31771691145740888</c:v>
                </c:pt>
                <c:pt idx="2066">
                  <c:v>0.31721755728651707</c:v>
                </c:pt>
                <c:pt idx="2067">
                  <c:v>0.31664850772316316</c:v>
                </c:pt>
                <c:pt idx="2068">
                  <c:v>0.31586317764993271</c:v>
                </c:pt>
                <c:pt idx="2069">
                  <c:v>0.31524589738984227</c:v>
                </c:pt>
                <c:pt idx="2070">
                  <c:v>0.3145140970664943</c:v>
                </c:pt>
                <c:pt idx="2071">
                  <c:v>0.31366619826222225</c:v>
                </c:pt>
                <c:pt idx="2072">
                  <c:v>0.3130286382014924</c:v>
                </c:pt>
                <c:pt idx="2073">
                  <c:v>0.31240298242618597</c:v>
                </c:pt>
                <c:pt idx="2074">
                  <c:v>0.31178448912449402</c:v>
                </c:pt>
                <c:pt idx="2075">
                  <c:v>0.31101841581415118</c:v>
                </c:pt>
                <c:pt idx="2076">
                  <c:v>0.31024577841945972</c:v>
                </c:pt>
                <c:pt idx="2077">
                  <c:v>0.30954835313826995</c:v>
                </c:pt>
                <c:pt idx="2078">
                  <c:v>0.30879691278693933</c:v>
                </c:pt>
                <c:pt idx="2079">
                  <c:v>0.30802656597940353</c:v>
                </c:pt>
                <c:pt idx="2080">
                  <c:v>0.30741388047832202</c:v>
                </c:pt>
                <c:pt idx="2081">
                  <c:v>0.30684845344636719</c:v>
                </c:pt>
                <c:pt idx="2082">
                  <c:v>0.30594609317772375</c:v>
                </c:pt>
                <c:pt idx="2083">
                  <c:v>0.3050588962863548</c:v>
                </c:pt>
                <c:pt idx="2084">
                  <c:v>0.30401772742806021</c:v>
                </c:pt>
                <c:pt idx="2085">
                  <c:v>0.30286424815653312</c:v>
                </c:pt>
                <c:pt idx="2086">
                  <c:v>0.3020505103705089</c:v>
                </c:pt>
                <c:pt idx="2087">
                  <c:v>0.30131641248011926</c:v>
                </c:pt>
                <c:pt idx="2088">
                  <c:v>0.30061302252206096</c:v>
                </c:pt>
                <c:pt idx="2089">
                  <c:v>0.29991615492285684</c:v>
                </c:pt>
                <c:pt idx="2090">
                  <c:v>0.29924217893970967</c:v>
                </c:pt>
                <c:pt idx="2091">
                  <c:v>0.29863009802121271</c:v>
                </c:pt>
                <c:pt idx="2092">
                  <c:v>0.29798186089617351</c:v>
                </c:pt>
                <c:pt idx="2093">
                  <c:v>0.2972554684883662</c:v>
                </c:pt>
                <c:pt idx="2094">
                  <c:v>0.29661143699137787</c:v>
                </c:pt>
                <c:pt idx="2095">
                  <c:v>0.29592070048182428</c:v>
                </c:pt>
                <c:pt idx="2096">
                  <c:v>0.29517460746257296</c:v>
                </c:pt>
                <c:pt idx="2097">
                  <c:v>0.29461575016711844</c:v>
                </c:pt>
                <c:pt idx="2098">
                  <c:v>0.29389945846797921</c:v>
                </c:pt>
                <c:pt idx="2099">
                  <c:v>0.29320432547307784</c:v>
                </c:pt>
                <c:pt idx="2100">
                  <c:v>0.29250020933571469</c:v>
                </c:pt>
                <c:pt idx="2101">
                  <c:v>0.29163104181225991</c:v>
                </c:pt>
                <c:pt idx="2102">
                  <c:v>0.29123625898876576</c:v>
                </c:pt>
                <c:pt idx="2103">
                  <c:v>0.29078649941089635</c:v>
                </c:pt>
                <c:pt idx="2104">
                  <c:v>0.28981801980513949</c:v>
                </c:pt>
                <c:pt idx="2105">
                  <c:v>0.28906830101207448</c:v>
                </c:pt>
                <c:pt idx="2106">
                  <c:v>0.28855845093701094</c:v>
                </c:pt>
                <c:pt idx="2107">
                  <c:v>0.28778952188949586</c:v>
                </c:pt>
                <c:pt idx="2108">
                  <c:v>0.2873394773066868</c:v>
                </c:pt>
                <c:pt idx="2109">
                  <c:v>0.2871975474366481</c:v>
                </c:pt>
                <c:pt idx="2110">
                  <c:v>0.28638907679605136</c:v>
                </c:pt>
                <c:pt idx="2111">
                  <c:v>0.28567579691623041</c:v>
                </c:pt>
                <c:pt idx="2112">
                  <c:v>0.28497241035134263</c:v>
                </c:pt>
                <c:pt idx="2113">
                  <c:v>0.28409734752817778</c:v>
                </c:pt>
                <c:pt idx="2114">
                  <c:v>0.28376425598142757</c:v>
                </c:pt>
                <c:pt idx="2115">
                  <c:v>0.28309341575390368</c:v>
                </c:pt>
                <c:pt idx="2116">
                  <c:v>0.28263839829573406</c:v>
                </c:pt>
                <c:pt idx="2117">
                  <c:v>0.28244011131997376</c:v>
                </c:pt>
                <c:pt idx="2118">
                  <c:v>0.28119201810455979</c:v>
                </c:pt>
                <c:pt idx="2119">
                  <c:v>0.2798940767200378</c:v>
                </c:pt>
                <c:pt idx="2120">
                  <c:v>0.2787603407374612</c:v>
                </c:pt>
                <c:pt idx="2121">
                  <c:v>0.27769393581333429</c:v>
                </c:pt>
                <c:pt idx="2122">
                  <c:v>0.27728342038072235</c:v>
                </c:pt>
                <c:pt idx="2123">
                  <c:v>0.27686083685278834</c:v>
                </c:pt>
                <c:pt idx="2124">
                  <c:v>0.27666122041173719</c:v>
                </c:pt>
                <c:pt idx="2125">
                  <c:v>0.27604332126764991</c:v>
                </c:pt>
                <c:pt idx="2126">
                  <c:v>0.27510945584396568</c:v>
                </c:pt>
                <c:pt idx="2127">
                  <c:v>0.27446079680392077</c:v>
                </c:pt>
                <c:pt idx="2128">
                  <c:v>0.2735825494274251</c:v>
                </c:pt>
                <c:pt idx="2129">
                  <c:v>0.2731570230252241</c:v>
                </c:pt>
                <c:pt idx="2130">
                  <c:v>0.27295087263119938</c:v>
                </c:pt>
                <c:pt idx="2131">
                  <c:v>0.27260738247004584</c:v>
                </c:pt>
                <c:pt idx="2132">
                  <c:v>0.27226641127633527</c:v>
                </c:pt>
                <c:pt idx="2133">
                  <c:v>0.27156767189567044</c:v>
                </c:pt>
                <c:pt idx="2134">
                  <c:v>0.27090141432463638</c:v>
                </c:pt>
                <c:pt idx="2135">
                  <c:v>0.27026050205711577</c:v>
                </c:pt>
                <c:pt idx="2136">
                  <c:v>0.26947944957113973</c:v>
                </c:pt>
                <c:pt idx="2137">
                  <c:v>0.26887713670458518</c:v>
                </c:pt>
                <c:pt idx="2138">
                  <c:v>0.26792794964222505</c:v>
                </c:pt>
                <c:pt idx="2139">
                  <c:v>0.26701747089966266</c:v>
                </c:pt>
                <c:pt idx="2140">
                  <c:v>0.26667630166255141</c:v>
                </c:pt>
                <c:pt idx="2141">
                  <c:v>0.26638471541967373</c:v>
                </c:pt>
                <c:pt idx="2142">
                  <c:v>0.26662996574256065</c:v>
                </c:pt>
                <c:pt idx="2143">
                  <c:v>0.26627089823782729</c:v>
                </c:pt>
                <c:pt idx="2144">
                  <c:v>0.26550804812784395</c:v>
                </c:pt>
                <c:pt idx="2145">
                  <c:v>0.26465726380386351</c:v>
                </c:pt>
                <c:pt idx="2146">
                  <c:v>0.26343207023463228</c:v>
                </c:pt>
                <c:pt idx="2147">
                  <c:v>0.26308590704864238</c:v>
                </c:pt>
                <c:pt idx="2148">
                  <c:v>0.26278511620739042</c:v>
                </c:pt>
                <c:pt idx="2149">
                  <c:v>0.26268886728490232</c:v>
                </c:pt>
                <c:pt idx="2150">
                  <c:v>0.26296488340370727</c:v>
                </c:pt>
              </c:numCache>
            </c:numRef>
          </c:yVal>
          <c:smooth val="1"/>
          <c:extLst>
            <c:ext xmlns:c16="http://schemas.microsoft.com/office/drawing/2014/chart" uri="{C3380CC4-5D6E-409C-BE32-E72D297353CC}">
              <c16:uniqueId val="{0000005A-1C1D-46AE-B92F-7DA50429CA8D}"/>
            </c:ext>
          </c:extLst>
        </c:ser>
        <c:ser>
          <c:idx val="91"/>
          <c:order val="91"/>
          <c:spPr>
            <a:ln w="19050" cap="rnd">
              <a:solidFill>
                <a:schemeClr val="accent2">
                  <a:lumMod val="70000"/>
                  <a:lumOff val="3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Database'!$EV$122:$EV$2272</c:f>
              <c:numCache>
                <c:formatCode>General</c:formatCode>
                <c:ptCount val="2151"/>
                <c:pt idx="0">
                  <c:v>4.5825054738464266E-2</c:v>
                </c:pt>
                <c:pt idx="1">
                  <c:v>3.7738478939385096E-2</c:v>
                </c:pt>
                <c:pt idx="2">
                  <c:v>4.6446928907554551E-2</c:v>
                </c:pt>
                <c:pt idx="3">
                  <c:v>5.0569735299445695E-2</c:v>
                </c:pt>
                <c:pt idx="4">
                  <c:v>5.1511703914516517E-2</c:v>
                </c:pt>
                <c:pt idx="5">
                  <c:v>5.5538450801084265E-2</c:v>
                </c:pt>
                <c:pt idx="6">
                  <c:v>4.9703253156909953E-2</c:v>
                </c:pt>
                <c:pt idx="7">
                  <c:v>4.3337310173946118E-2</c:v>
                </c:pt>
                <c:pt idx="8">
                  <c:v>4.8252801068970251E-2</c:v>
                </c:pt>
                <c:pt idx="9">
                  <c:v>4.669311478313961E-2</c:v>
                </c:pt>
                <c:pt idx="10">
                  <c:v>4.7364297295947731E-2</c:v>
                </c:pt>
                <c:pt idx="11">
                  <c:v>5.1558012466638693E-2</c:v>
                </c:pt>
                <c:pt idx="12">
                  <c:v>5.1969450097217519E-2</c:v>
                </c:pt>
                <c:pt idx="13">
                  <c:v>5.0243356556988028E-2</c:v>
                </c:pt>
                <c:pt idx="14">
                  <c:v>4.742017706974453E-2</c:v>
                </c:pt>
                <c:pt idx="15">
                  <c:v>4.8804582560931571E-2</c:v>
                </c:pt>
                <c:pt idx="16">
                  <c:v>5.1432242515516528E-2</c:v>
                </c:pt>
                <c:pt idx="17">
                  <c:v>5.3368595066936947E-2</c:v>
                </c:pt>
                <c:pt idx="18">
                  <c:v>5.1222359583082827E-2</c:v>
                </c:pt>
                <c:pt idx="19">
                  <c:v>4.7049469852812685E-2</c:v>
                </c:pt>
                <c:pt idx="20">
                  <c:v>4.7371994455308986E-2</c:v>
                </c:pt>
                <c:pt idx="21">
                  <c:v>5.1860928444849075E-2</c:v>
                </c:pt>
                <c:pt idx="22">
                  <c:v>5.4813312919613777E-2</c:v>
                </c:pt>
                <c:pt idx="23">
                  <c:v>5.0334740251417431E-2</c:v>
                </c:pt>
                <c:pt idx="24">
                  <c:v>4.6061209310675789E-2</c:v>
                </c:pt>
                <c:pt idx="25">
                  <c:v>5.48958196325533E-2</c:v>
                </c:pt>
                <c:pt idx="26">
                  <c:v>5.5440269156519749E-2</c:v>
                </c:pt>
                <c:pt idx="27">
                  <c:v>5.2114920561448251E-2</c:v>
                </c:pt>
                <c:pt idx="28">
                  <c:v>5.1472667843517339E-2</c:v>
                </c:pt>
                <c:pt idx="29">
                  <c:v>5.3635523624176236E-2</c:v>
                </c:pt>
                <c:pt idx="30">
                  <c:v>5.3585285561557339E-2</c:v>
                </c:pt>
                <c:pt idx="31">
                  <c:v>5.1243093059618029E-2</c:v>
                </c:pt>
                <c:pt idx="32">
                  <c:v>5.3346964578282474E-2</c:v>
                </c:pt>
                <c:pt idx="33">
                  <c:v>5.4107893534554898E-2</c:v>
                </c:pt>
                <c:pt idx="34">
                  <c:v>5.3211137740744902E-2</c:v>
                </c:pt>
                <c:pt idx="35">
                  <c:v>5.2416076230321074E-2</c:v>
                </c:pt>
                <c:pt idx="36">
                  <c:v>5.7265282004064534E-2</c:v>
                </c:pt>
                <c:pt idx="37">
                  <c:v>5.9239690319595327E-2</c:v>
                </c:pt>
                <c:pt idx="38">
                  <c:v>5.1245847684060208E-2</c:v>
                </c:pt>
                <c:pt idx="39">
                  <c:v>5.0944825140507501E-2</c:v>
                </c:pt>
                <c:pt idx="40">
                  <c:v>5.4408446585619274E-2</c:v>
                </c:pt>
                <c:pt idx="41">
                  <c:v>5.6560093603456561E-2</c:v>
                </c:pt>
                <c:pt idx="42">
                  <c:v>5.5873354013203806E-2</c:v>
                </c:pt>
                <c:pt idx="43">
                  <c:v>5.5738290544738306E-2</c:v>
                </c:pt>
                <c:pt idx="44">
                  <c:v>5.6533986724630336E-2</c:v>
                </c:pt>
                <c:pt idx="45">
                  <c:v>5.5898447243040709E-2</c:v>
                </c:pt>
                <c:pt idx="46">
                  <c:v>5.5906095921567055E-2</c:v>
                </c:pt>
                <c:pt idx="47">
                  <c:v>5.6714135212688636E-2</c:v>
                </c:pt>
                <c:pt idx="48">
                  <c:v>5.7437728978869361E-2</c:v>
                </c:pt>
                <c:pt idx="49">
                  <c:v>5.7991923712349097E-2</c:v>
                </c:pt>
                <c:pt idx="50">
                  <c:v>5.8586942433859333E-2</c:v>
                </c:pt>
                <c:pt idx="51">
                  <c:v>5.946244880267159E-2</c:v>
                </c:pt>
                <c:pt idx="52">
                  <c:v>5.7704435734866694E-2</c:v>
                </c:pt>
                <c:pt idx="53">
                  <c:v>5.7367300991347514E-2</c:v>
                </c:pt>
                <c:pt idx="54">
                  <c:v>5.9377751417608031E-2</c:v>
                </c:pt>
                <c:pt idx="55">
                  <c:v>5.8678678153862268E-2</c:v>
                </c:pt>
                <c:pt idx="56">
                  <c:v>5.8737172925582809E-2</c:v>
                </c:pt>
                <c:pt idx="57">
                  <c:v>5.9591986608350127E-2</c:v>
                </c:pt>
                <c:pt idx="58">
                  <c:v>5.9538206729025427E-2</c:v>
                </c:pt>
                <c:pt idx="59">
                  <c:v>6.0476939518676498E-2</c:v>
                </c:pt>
                <c:pt idx="60">
                  <c:v>6.1426435341037137E-2</c:v>
                </c:pt>
                <c:pt idx="61">
                  <c:v>6.0809911416316864E-2</c:v>
                </c:pt>
                <c:pt idx="62">
                  <c:v>6.1072214730739836E-2</c:v>
                </c:pt>
                <c:pt idx="63">
                  <c:v>6.1644092514282517E-2</c:v>
                </c:pt>
                <c:pt idx="64">
                  <c:v>6.1928306721799893E-2</c:v>
                </c:pt>
                <c:pt idx="65">
                  <c:v>6.2649741185144256E-2</c:v>
                </c:pt>
                <c:pt idx="66">
                  <c:v>6.3144874124424419E-2</c:v>
                </c:pt>
                <c:pt idx="67">
                  <c:v>6.3432833330101135E-2</c:v>
                </c:pt>
                <c:pt idx="68">
                  <c:v>6.3280403425030385E-2</c:v>
                </c:pt>
                <c:pt idx="69">
                  <c:v>6.379109271573967E-2</c:v>
                </c:pt>
                <c:pt idx="70">
                  <c:v>6.4697384323520027E-2</c:v>
                </c:pt>
                <c:pt idx="71">
                  <c:v>6.5161379125293448E-2</c:v>
                </c:pt>
                <c:pt idx="72">
                  <c:v>6.5462420608603342E-2</c:v>
                </c:pt>
                <c:pt idx="73">
                  <c:v>6.5633172855735555E-2</c:v>
                </c:pt>
                <c:pt idx="74">
                  <c:v>6.5954386633482062E-2</c:v>
                </c:pt>
                <c:pt idx="75">
                  <c:v>6.6029209572607883E-2</c:v>
                </c:pt>
                <c:pt idx="76">
                  <c:v>6.6612420850699364E-2</c:v>
                </c:pt>
                <c:pt idx="77">
                  <c:v>6.7922818471674098E-2</c:v>
                </c:pt>
                <c:pt idx="78">
                  <c:v>6.8864170811249029E-2</c:v>
                </c:pt>
                <c:pt idx="79">
                  <c:v>6.9233176455816683E-2</c:v>
                </c:pt>
                <c:pt idx="80">
                  <c:v>6.9224883430584569E-2</c:v>
                </c:pt>
                <c:pt idx="81">
                  <c:v>6.9759670312758759E-2</c:v>
                </c:pt>
                <c:pt idx="82">
                  <c:v>7.0444040438897904E-2</c:v>
                </c:pt>
                <c:pt idx="83">
                  <c:v>7.0890981933931327E-2</c:v>
                </c:pt>
                <c:pt idx="84">
                  <c:v>7.09830517184767E-2</c:v>
                </c:pt>
                <c:pt idx="85">
                  <c:v>7.1414054322081158E-2</c:v>
                </c:pt>
                <c:pt idx="86">
                  <c:v>7.2413385184499759E-2</c:v>
                </c:pt>
                <c:pt idx="87">
                  <c:v>7.372176461598598E-2</c:v>
                </c:pt>
                <c:pt idx="88">
                  <c:v>7.4514167961096292E-2</c:v>
                </c:pt>
                <c:pt idx="89">
                  <c:v>7.5033728532821919E-2</c:v>
                </c:pt>
                <c:pt idx="90">
                  <c:v>7.5484851374177833E-2</c:v>
                </c:pt>
                <c:pt idx="91">
                  <c:v>7.6147591977837548E-2</c:v>
                </c:pt>
                <c:pt idx="92">
                  <c:v>7.6686657893724572E-2</c:v>
                </c:pt>
                <c:pt idx="93">
                  <c:v>7.7211657440493284E-2</c:v>
                </c:pt>
                <c:pt idx="94">
                  <c:v>7.7855438180765124E-2</c:v>
                </c:pt>
                <c:pt idx="95">
                  <c:v>7.8114834511448072E-2</c:v>
                </c:pt>
                <c:pt idx="96">
                  <c:v>7.8501477203098136E-2</c:v>
                </c:pt>
                <c:pt idx="97">
                  <c:v>7.958565578325999E-2</c:v>
                </c:pt>
                <c:pt idx="98">
                  <c:v>8.0182383170303198E-2</c:v>
                </c:pt>
                <c:pt idx="99">
                  <c:v>8.0647717956584916E-2</c:v>
                </c:pt>
                <c:pt idx="100">
                  <c:v>8.1321821424421223E-2</c:v>
                </c:pt>
                <c:pt idx="101">
                  <c:v>8.1973828740734889E-2</c:v>
                </c:pt>
                <c:pt idx="102">
                  <c:v>8.2618195509358935E-2</c:v>
                </c:pt>
                <c:pt idx="103">
                  <c:v>8.308102574184259E-2</c:v>
                </c:pt>
                <c:pt idx="104">
                  <c:v>8.3116392585139753E-2</c:v>
                </c:pt>
                <c:pt idx="105">
                  <c:v>8.3807797161948694E-2</c:v>
                </c:pt>
                <c:pt idx="106">
                  <c:v>8.4521336926454915E-2</c:v>
                </c:pt>
                <c:pt idx="107">
                  <c:v>8.4385686020420084E-2</c:v>
                </c:pt>
                <c:pt idx="108">
                  <c:v>8.4935608822829897E-2</c:v>
                </c:pt>
                <c:pt idx="109">
                  <c:v>8.5835183563947745E-2</c:v>
                </c:pt>
                <c:pt idx="110">
                  <c:v>8.6539486090380854E-2</c:v>
                </c:pt>
                <c:pt idx="111">
                  <c:v>8.6645888126101758E-2</c:v>
                </c:pt>
                <c:pt idx="112">
                  <c:v>8.6803042024507338E-2</c:v>
                </c:pt>
                <c:pt idx="113">
                  <c:v>8.7268168996366427E-2</c:v>
                </c:pt>
                <c:pt idx="114">
                  <c:v>8.7969902084098203E-2</c:v>
                </c:pt>
                <c:pt idx="115">
                  <c:v>8.8170829539559292E-2</c:v>
                </c:pt>
                <c:pt idx="116">
                  <c:v>8.7984795178396538E-2</c:v>
                </c:pt>
                <c:pt idx="117">
                  <c:v>8.8190199071953704E-2</c:v>
                </c:pt>
                <c:pt idx="118">
                  <c:v>8.8851405682948789E-2</c:v>
                </c:pt>
                <c:pt idx="119">
                  <c:v>8.9329278402188572E-2</c:v>
                </c:pt>
                <c:pt idx="120">
                  <c:v>8.9200812540848828E-2</c:v>
                </c:pt>
                <c:pt idx="121">
                  <c:v>8.9774684891650858E-2</c:v>
                </c:pt>
                <c:pt idx="122">
                  <c:v>9.0318530728589794E-2</c:v>
                </c:pt>
                <c:pt idx="123">
                  <c:v>9.0390745840751199E-2</c:v>
                </c:pt>
                <c:pt idx="124">
                  <c:v>9.1027223395956661E-2</c:v>
                </c:pt>
                <c:pt idx="125">
                  <c:v>9.13368468035506E-2</c:v>
                </c:pt>
                <c:pt idx="126">
                  <c:v>9.1249936617445182E-2</c:v>
                </c:pt>
                <c:pt idx="127">
                  <c:v>9.1649990760748909E-2</c:v>
                </c:pt>
                <c:pt idx="128">
                  <c:v>9.2118069129676974E-2</c:v>
                </c:pt>
                <c:pt idx="129">
                  <c:v>9.2679932193361292E-2</c:v>
                </c:pt>
                <c:pt idx="130">
                  <c:v>9.3346460526459188E-2</c:v>
                </c:pt>
                <c:pt idx="131">
                  <c:v>9.3574742725918522E-2</c:v>
                </c:pt>
                <c:pt idx="132">
                  <c:v>9.3767946657322312E-2</c:v>
                </c:pt>
                <c:pt idx="133">
                  <c:v>9.4303725335894761E-2</c:v>
                </c:pt>
                <c:pt idx="134">
                  <c:v>9.4862286557346617E-2</c:v>
                </c:pt>
                <c:pt idx="135">
                  <c:v>9.5290560220364529E-2</c:v>
                </c:pt>
                <c:pt idx="136">
                  <c:v>9.5665911237729315E-2</c:v>
                </c:pt>
                <c:pt idx="137">
                  <c:v>9.6295091988202811E-2</c:v>
                </c:pt>
                <c:pt idx="138">
                  <c:v>9.6878394632811907E-2</c:v>
                </c:pt>
                <c:pt idx="139">
                  <c:v>9.738962580635406E-2</c:v>
                </c:pt>
                <c:pt idx="140">
                  <c:v>9.8026299699416161E-2</c:v>
                </c:pt>
                <c:pt idx="141">
                  <c:v>9.8589991374322797E-2</c:v>
                </c:pt>
                <c:pt idx="142">
                  <c:v>9.9146633967263961E-2</c:v>
                </c:pt>
                <c:pt idx="143">
                  <c:v>9.9911230903422341E-2</c:v>
                </c:pt>
                <c:pt idx="144">
                  <c:v>0.1005001621978352</c:v>
                </c:pt>
                <c:pt idx="145">
                  <c:v>0.10105671728452202</c:v>
                </c:pt>
                <c:pt idx="146">
                  <c:v>0.10172458439089684</c:v>
                </c:pt>
                <c:pt idx="147">
                  <c:v>0.10228337867263311</c:v>
                </c:pt>
                <c:pt idx="148">
                  <c:v>0.10306646448332545</c:v>
                </c:pt>
                <c:pt idx="149">
                  <c:v>0.10404506188239225</c:v>
                </c:pt>
                <c:pt idx="150">
                  <c:v>0.10472645515594207</c:v>
                </c:pt>
                <c:pt idx="151">
                  <c:v>0.10531603436735253</c:v>
                </c:pt>
                <c:pt idx="152">
                  <c:v>0.10593047401921231</c:v>
                </c:pt>
                <c:pt idx="153">
                  <c:v>0.10661397166556506</c:v>
                </c:pt>
                <c:pt idx="154">
                  <c:v>0.10747068780723128</c:v>
                </c:pt>
                <c:pt idx="155">
                  <c:v>0.10837204745782253</c:v>
                </c:pt>
                <c:pt idx="156">
                  <c:v>0.10905839199733032</c:v>
                </c:pt>
                <c:pt idx="157">
                  <c:v>0.10992548325888059</c:v>
                </c:pt>
                <c:pt idx="158">
                  <c:v>0.11079166253273565</c:v>
                </c:pt>
                <c:pt idx="159">
                  <c:v>0.11150406953377985</c:v>
                </c:pt>
                <c:pt idx="160">
                  <c:v>0.11226296989186546</c:v>
                </c:pt>
                <c:pt idx="161">
                  <c:v>0.11308711761740081</c:v>
                </c:pt>
                <c:pt idx="162">
                  <c:v>0.113967688443674</c:v>
                </c:pt>
                <c:pt idx="163">
                  <c:v>0.11470894531289418</c:v>
                </c:pt>
                <c:pt idx="164">
                  <c:v>0.11565643916486663</c:v>
                </c:pt>
                <c:pt idx="165">
                  <c:v>0.11673928777816801</c:v>
                </c:pt>
                <c:pt idx="166">
                  <c:v>0.11766480232574211</c:v>
                </c:pt>
                <c:pt idx="167">
                  <c:v>0.11851266433920278</c:v>
                </c:pt>
                <c:pt idx="168">
                  <c:v>0.11933820015676189</c:v>
                </c:pt>
                <c:pt idx="169">
                  <c:v>0.12020461728480351</c:v>
                </c:pt>
                <c:pt idx="170">
                  <c:v>0.12111815664489649</c:v>
                </c:pt>
                <c:pt idx="171">
                  <c:v>0.12207284687144626</c:v>
                </c:pt>
                <c:pt idx="172">
                  <c:v>0.12303998280913621</c:v>
                </c:pt>
                <c:pt idx="173">
                  <c:v>0.1240287914897847</c:v>
                </c:pt>
                <c:pt idx="174">
                  <c:v>0.12507591356928571</c:v>
                </c:pt>
                <c:pt idx="175">
                  <c:v>0.12612708364236772</c:v>
                </c:pt>
                <c:pt idx="176">
                  <c:v>0.12699244009092794</c:v>
                </c:pt>
                <c:pt idx="177">
                  <c:v>0.12807436716800294</c:v>
                </c:pt>
                <c:pt idx="178">
                  <c:v>0.1292717671503639</c:v>
                </c:pt>
                <c:pt idx="179">
                  <c:v>0.13026391672306356</c:v>
                </c:pt>
                <c:pt idx="180">
                  <c:v>0.1312961613719322</c:v>
                </c:pt>
                <c:pt idx="181">
                  <c:v>0.13238285329502758</c:v>
                </c:pt>
                <c:pt idx="182">
                  <c:v>0.13349194190636657</c:v>
                </c:pt>
                <c:pt idx="183">
                  <c:v>0.13456694242020192</c:v>
                </c:pt>
                <c:pt idx="184">
                  <c:v>0.13563229461967399</c:v>
                </c:pt>
                <c:pt idx="185">
                  <c:v>0.13673185226307991</c:v>
                </c:pt>
                <c:pt idx="186">
                  <c:v>0.13795876121729486</c:v>
                </c:pt>
                <c:pt idx="187">
                  <c:v>0.13921730688986697</c:v>
                </c:pt>
                <c:pt idx="188">
                  <c:v>0.14045687130074444</c:v>
                </c:pt>
                <c:pt idx="189">
                  <c:v>0.14159518670053153</c:v>
                </c:pt>
                <c:pt idx="190">
                  <c:v>0.1428052127118947</c:v>
                </c:pt>
                <c:pt idx="191">
                  <c:v>0.14407759570324682</c:v>
                </c:pt>
                <c:pt idx="192">
                  <c:v>0.14531948977059286</c:v>
                </c:pt>
                <c:pt idx="193">
                  <c:v>0.14661516279961637</c:v>
                </c:pt>
                <c:pt idx="194">
                  <c:v>0.14793483577971198</c:v>
                </c:pt>
                <c:pt idx="195">
                  <c:v>0.14924399349503112</c:v>
                </c:pt>
                <c:pt idx="196">
                  <c:v>0.15062787448662515</c:v>
                </c:pt>
                <c:pt idx="197">
                  <c:v>0.15205032645383354</c:v>
                </c:pt>
                <c:pt idx="198">
                  <c:v>0.15348413467432609</c:v>
                </c:pt>
                <c:pt idx="199">
                  <c:v>0.15487448557173378</c:v>
                </c:pt>
                <c:pt idx="200">
                  <c:v>0.15628266771977159</c:v>
                </c:pt>
                <c:pt idx="201">
                  <c:v>0.15772820625356476</c:v>
                </c:pt>
                <c:pt idx="202">
                  <c:v>0.15919951849850567</c:v>
                </c:pt>
                <c:pt idx="203">
                  <c:v>0.16062180384259292</c:v>
                </c:pt>
                <c:pt idx="204">
                  <c:v>0.16209771667503889</c:v>
                </c:pt>
                <c:pt idx="205">
                  <c:v>0.16375871055473601</c:v>
                </c:pt>
                <c:pt idx="206">
                  <c:v>0.16529411596965302</c:v>
                </c:pt>
                <c:pt idx="207">
                  <c:v>0.16676982934925019</c:v>
                </c:pt>
                <c:pt idx="208">
                  <c:v>0.16829215358713787</c:v>
                </c:pt>
                <c:pt idx="209">
                  <c:v>0.16988891013224372</c:v>
                </c:pt>
                <c:pt idx="210">
                  <c:v>0.17145913406579502</c:v>
                </c:pt>
                <c:pt idx="211">
                  <c:v>0.17298784755512861</c:v>
                </c:pt>
                <c:pt idx="212">
                  <c:v>0.1746925451652627</c:v>
                </c:pt>
                <c:pt idx="213">
                  <c:v>0.17631384013973675</c:v>
                </c:pt>
                <c:pt idx="214">
                  <c:v>0.17784377817245475</c:v>
                </c:pt>
                <c:pt idx="215">
                  <c:v>0.17942754745851222</c:v>
                </c:pt>
                <c:pt idx="216">
                  <c:v>0.18103903385583445</c:v>
                </c:pt>
                <c:pt idx="217">
                  <c:v>0.18264360321738024</c:v>
                </c:pt>
                <c:pt idx="218">
                  <c:v>0.18419954715351694</c:v>
                </c:pt>
                <c:pt idx="219">
                  <c:v>0.18578485398819633</c:v>
                </c:pt>
                <c:pt idx="220">
                  <c:v>0.18735283259190469</c:v>
                </c:pt>
                <c:pt idx="221">
                  <c:v>0.18887181666465902</c:v>
                </c:pt>
                <c:pt idx="222">
                  <c:v>0.19039368576505655</c:v>
                </c:pt>
                <c:pt idx="223">
                  <c:v>0.19193051763862712</c:v>
                </c:pt>
                <c:pt idx="224">
                  <c:v>0.19347181166727823</c:v>
                </c:pt>
                <c:pt idx="225">
                  <c:v>0.19496734190635581</c:v>
                </c:pt>
                <c:pt idx="226">
                  <c:v>0.19647052591871039</c:v>
                </c:pt>
                <c:pt idx="227">
                  <c:v>0.19794823256178962</c:v>
                </c:pt>
                <c:pt idx="228">
                  <c:v>0.19937229873084536</c:v>
                </c:pt>
                <c:pt idx="229">
                  <c:v>0.20076691666873483</c:v>
                </c:pt>
                <c:pt idx="230">
                  <c:v>0.20215477780343902</c:v>
                </c:pt>
                <c:pt idx="231">
                  <c:v>0.20355900962941731</c:v>
                </c:pt>
                <c:pt idx="232">
                  <c:v>0.20495580476470512</c:v>
                </c:pt>
                <c:pt idx="233">
                  <c:v>0.20630636039102679</c:v>
                </c:pt>
                <c:pt idx="234">
                  <c:v>0.20759467163492881</c:v>
                </c:pt>
                <c:pt idx="235">
                  <c:v>0.20899460614598478</c:v>
                </c:pt>
                <c:pt idx="236">
                  <c:v>0.21021835525481949</c:v>
                </c:pt>
                <c:pt idx="237">
                  <c:v>0.21126387887854484</c:v>
                </c:pt>
                <c:pt idx="238">
                  <c:v>0.2124980166716415</c:v>
                </c:pt>
                <c:pt idx="239">
                  <c:v>0.21366017513464475</c:v>
                </c:pt>
                <c:pt idx="240">
                  <c:v>0.21475653007976189</c:v>
                </c:pt>
                <c:pt idx="241">
                  <c:v>0.21588130316162504</c:v>
                </c:pt>
                <c:pt idx="242">
                  <c:v>0.21702481153715092</c:v>
                </c:pt>
                <c:pt idx="243">
                  <c:v>0.21809672209116085</c:v>
                </c:pt>
                <c:pt idx="244">
                  <c:v>0.21904948819914308</c:v>
                </c:pt>
                <c:pt idx="245">
                  <c:v>0.22011898190226944</c:v>
                </c:pt>
                <c:pt idx="246">
                  <c:v>0.22118299546224893</c:v>
                </c:pt>
                <c:pt idx="247">
                  <c:v>0.22216281920028069</c:v>
                </c:pt>
                <c:pt idx="248">
                  <c:v>0.22313207941796928</c:v>
                </c:pt>
                <c:pt idx="249">
                  <c:v>0.22411601191933564</c:v>
                </c:pt>
                <c:pt idx="250">
                  <c:v>0.22508353308849738</c:v>
                </c:pt>
                <c:pt idx="251">
                  <c:v>0.22594233343178968</c:v>
                </c:pt>
                <c:pt idx="252">
                  <c:v>0.22681803804086775</c:v>
                </c:pt>
                <c:pt idx="253">
                  <c:v>0.22773088518834481</c:v>
                </c:pt>
                <c:pt idx="254">
                  <c:v>0.22864083091189272</c:v>
                </c:pt>
                <c:pt idx="255">
                  <c:v>0.2295643318606421</c:v>
                </c:pt>
                <c:pt idx="256">
                  <c:v>0.23039760871426737</c:v>
                </c:pt>
                <c:pt idx="257">
                  <c:v>0.23106721649247949</c:v>
                </c:pt>
                <c:pt idx="258">
                  <c:v>0.23183183897440404</c:v>
                </c:pt>
                <c:pt idx="259">
                  <c:v>0.23264201390326347</c:v>
                </c:pt>
                <c:pt idx="260">
                  <c:v>0.23341317421203112</c:v>
                </c:pt>
                <c:pt idx="261">
                  <c:v>0.23403139049233843</c:v>
                </c:pt>
                <c:pt idx="262">
                  <c:v>0.23462159681997349</c:v>
                </c:pt>
                <c:pt idx="263">
                  <c:v>0.23522415906534846</c:v>
                </c:pt>
                <c:pt idx="264">
                  <c:v>0.23587339085813261</c:v>
                </c:pt>
                <c:pt idx="265">
                  <c:v>0.23650725528941599</c:v>
                </c:pt>
                <c:pt idx="266">
                  <c:v>0.23708181450975019</c:v>
                </c:pt>
                <c:pt idx="267">
                  <c:v>0.23759337233927169</c:v>
                </c:pt>
                <c:pt idx="268">
                  <c:v>0.23822610367767713</c:v>
                </c:pt>
                <c:pt idx="269">
                  <c:v>0.23889416868683336</c:v>
                </c:pt>
                <c:pt idx="270">
                  <c:v>0.23949827005891425</c:v>
                </c:pt>
                <c:pt idx="271">
                  <c:v>0.24010376311575565</c:v>
                </c:pt>
                <c:pt idx="272">
                  <c:v>0.24074137592610798</c:v>
                </c:pt>
                <c:pt idx="273">
                  <c:v>0.24137013323299131</c:v>
                </c:pt>
                <c:pt idx="274">
                  <c:v>0.24193503846782782</c:v>
                </c:pt>
                <c:pt idx="275">
                  <c:v>0.24252865830123152</c:v>
                </c:pt>
                <c:pt idx="276">
                  <c:v>0.24315706604903867</c:v>
                </c:pt>
                <c:pt idx="277">
                  <c:v>0.24377403763931219</c:v>
                </c:pt>
                <c:pt idx="278">
                  <c:v>0.24437263340802987</c:v>
                </c:pt>
                <c:pt idx="279">
                  <c:v>0.24496291434971806</c:v>
                </c:pt>
                <c:pt idx="280">
                  <c:v>0.24556106278507861</c:v>
                </c:pt>
                <c:pt idx="281">
                  <c:v>0.24612160981284012</c:v>
                </c:pt>
                <c:pt idx="282">
                  <c:v>0.24671470221195468</c:v>
                </c:pt>
                <c:pt idx="283">
                  <c:v>0.2473648749978318</c:v>
                </c:pt>
                <c:pt idx="284">
                  <c:v>0.24793138716617788</c:v>
                </c:pt>
                <c:pt idx="285">
                  <c:v>0.24848571305082648</c:v>
                </c:pt>
                <c:pt idx="286">
                  <c:v>0.24907780569795768</c:v>
                </c:pt>
                <c:pt idx="287">
                  <c:v>0.24973558607298094</c:v>
                </c:pt>
                <c:pt idx="288">
                  <c:v>0.2503083899897543</c:v>
                </c:pt>
                <c:pt idx="289">
                  <c:v>0.25084569019572461</c:v>
                </c:pt>
                <c:pt idx="290">
                  <c:v>0.25145158089733788</c:v>
                </c:pt>
                <c:pt idx="291">
                  <c:v>0.25198198842462383</c:v>
                </c:pt>
                <c:pt idx="292">
                  <c:v>0.25250732359880407</c:v>
                </c:pt>
                <c:pt idx="293">
                  <c:v>0.25309100247225824</c:v>
                </c:pt>
                <c:pt idx="294">
                  <c:v>0.25374815028118869</c:v>
                </c:pt>
                <c:pt idx="295">
                  <c:v>0.25435903810651778</c:v>
                </c:pt>
                <c:pt idx="296">
                  <c:v>0.25488259871464591</c:v>
                </c:pt>
                <c:pt idx="297">
                  <c:v>0.25540643415864656</c:v>
                </c:pt>
                <c:pt idx="298">
                  <c:v>0.25593246884797505</c:v>
                </c:pt>
                <c:pt idx="299">
                  <c:v>0.25646823574974031</c:v>
                </c:pt>
                <c:pt idx="300">
                  <c:v>0.25702638849110465</c:v>
                </c:pt>
                <c:pt idx="301">
                  <c:v>0.25760339524757198</c:v>
                </c:pt>
                <c:pt idx="302">
                  <c:v>0.25820014956523191</c:v>
                </c:pt>
                <c:pt idx="303">
                  <c:v>0.25877619787332318</c:v>
                </c:pt>
                <c:pt idx="304">
                  <c:v>0.25926173170335098</c:v>
                </c:pt>
                <c:pt idx="305">
                  <c:v>0.25977469877089249</c:v>
                </c:pt>
                <c:pt idx="306">
                  <c:v>0.26036068332585277</c:v>
                </c:pt>
                <c:pt idx="307">
                  <c:v>0.26085532263315991</c:v>
                </c:pt>
                <c:pt idx="308">
                  <c:v>0.26135761965527321</c:v>
                </c:pt>
                <c:pt idx="309">
                  <c:v>0.26189434307142667</c:v>
                </c:pt>
                <c:pt idx="310">
                  <c:v>0.26244003968673124</c:v>
                </c:pt>
                <c:pt idx="311">
                  <c:v>0.26292661796303429</c:v>
                </c:pt>
                <c:pt idx="312">
                  <c:v>0.26342512126910717</c:v>
                </c:pt>
                <c:pt idx="313">
                  <c:v>0.26400878559888596</c:v>
                </c:pt>
                <c:pt idx="314">
                  <c:v>0.26455782456206062</c:v>
                </c:pt>
                <c:pt idx="315">
                  <c:v>0.26508410655423376</c:v>
                </c:pt>
                <c:pt idx="316">
                  <c:v>0.26562496312058026</c:v>
                </c:pt>
                <c:pt idx="317">
                  <c:v>0.26629904495222823</c:v>
                </c:pt>
                <c:pt idx="318">
                  <c:v>0.26694578399578056</c:v>
                </c:pt>
                <c:pt idx="319">
                  <c:v>0.2675318939188549</c:v>
                </c:pt>
                <c:pt idx="320">
                  <c:v>0.26817944858439119</c:v>
                </c:pt>
                <c:pt idx="321">
                  <c:v>0.268892759552042</c:v>
                </c:pt>
                <c:pt idx="322">
                  <c:v>0.26964919291379491</c:v>
                </c:pt>
                <c:pt idx="323">
                  <c:v>0.27039929878247404</c:v>
                </c:pt>
                <c:pt idx="324">
                  <c:v>0.27116028425370881</c:v>
                </c:pt>
                <c:pt idx="325">
                  <c:v>0.27190554675589168</c:v>
                </c:pt>
                <c:pt idx="326">
                  <c:v>0.27262481215379708</c:v>
                </c:pt>
                <c:pt idx="327">
                  <c:v>0.27340366154060991</c:v>
                </c:pt>
                <c:pt idx="328">
                  <c:v>0.27421287783239212</c:v>
                </c:pt>
                <c:pt idx="329">
                  <c:v>0.27502291201571111</c:v>
                </c:pt>
                <c:pt idx="330">
                  <c:v>0.27580260544897661</c:v>
                </c:pt>
                <c:pt idx="331">
                  <c:v>0.27659687980302933</c:v>
                </c:pt>
                <c:pt idx="332">
                  <c:v>0.27737002896523238</c:v>
                </c:pt>
                <c:pt idx="333">
                  <c:v>0.27808043744944033</c:v>
                </c:pt>
                <c:pt idx="334">
                  <c:v>0.27883272525551434</c:v>
                </c:pt>
                <c:pt idx="335">
                  <c:v>0.27962518441669526</c:v>
                </c:pt>
                <c:pt idx="336">
                  <c:v>0.28041632265930527</c:v>
                </c:pt>
                <c:pt idx="337">
                  <c:v>0.28114610581034921</c:v>
                </c:pt>
                <c:pt idx="338">
                  <c:v>0.2818691655550421</c:v>
                </c:pt>
                <c:pt idx="339">
                  <c:v>0.28260056186348109</c:v>
                </c:pt>
                <c:pt idx="340">
                  <c:v>0.28334443773747559</c:v>
                </c:pt>
                <c:pt idx="341">
                  <c:v>0.28408037697691607</c:v>
                </c:pt>
                <c:pt idx="342">
                  <c:v>0.2848023051362672</c:v>
                </c:pt>
                <c:pt idx="343">
                  <c:v>0.28548694811253578</c:v>
                </c:pt>
                <c:pt idx="344">
                  <c:v>0.28617127439011908</c:v>
                </c:pt>
                <c:pt idx="345">
                  <c:v>0.28687528700592307</c:v>
                </c:pt>
                <c:pt idx="346">
                  <c:v>0.28757450574931093</c:v>
                </c:pt>
                <c:pt idx="347">
                  <c:v>0.28825544626672089</c:v>
                </c:pt>
                <c:pt idx="348">
                  <c:v>0.28894675885171967</c:v>
                </c:pt>
                <c:pt idx="349">
                  <c:v>0.28965029977813339</c:v>
                </c:pt>
                <c:pt idx="350">
                  <c:v>0.29032525952152283</c:v>
                </c:pt>
                <c:pt idx="351">
                  <c:v>0.29100456982003126</c:v>
                </c:pt>
                <c:pt idx="352">
                  <c:v>0.29170604739833456</c:v>
                </c:pt>
                <c:pt idx="353">
                  <c:v>0.29237948578964229</c:v>
                </c:pt>
                <c:pt idx="354">
                  <c:v>0.2930216598180917</c:v>
                </c:pt>
                <c:pt idx="355">
                  <c:v>0.29365855079890185</c:v>
                </c:pt>
                <c:pt idx="356">
                  <c:v>0.29432528807451075</c:v>
                </c:pt>
                <c:pt idx="357">
                  <c:v>0.29501609180238408</c:v>
                </c:pt>
                <c:pt idx="358">
                  <c:v>0.29568660226712756</c:v>
                </c:pt>
                <c:pt idx="359">
                  <c:v>0.29635490760128447</c:v>
                </c:pt>
                <c:pt idx="360">
                  <c:v>0.29701998020175724</c:v>
                </c:pt>
                <c:pt idx="361">
                  <c:v>0.29767532309760331</c:v>
                </c:pt>
                <c:pt idx="362">
                  <c:v>0.29831916740914405</c:v>
                </c:pt>
                <c:pt idx="363">
                  <c:v>0.29893741178788541</c:v>
                </c:pt>
                <c:pt idx="364">
                  <c:v>0.29954885430008121</c:v>
                </c:pt>
                <c:pt idx="365">
                  <c:v>0.30016554756128522</c:v>
                </c:pt>
                <c:pt idx="366">
                  <c:v>0.30077565854303218</c:v>
                </c:pt>
                <c:pt idx="367">
                  <c:v>0.30141567733922542</c:v>
                </c:pt>
                <c:pt idx="368">
                  <c:v>0.30208508751496288</c:v>
                </c:pt>
                <c:pt idx="369">
                  <c:v>0.30269721661075505</c:v>
                </c:pt>
                <c:pt idx="370">
                  <c:v>0.30326445989891332</c:v>
                </c:pt>
                <c:pt idx="371">
                  <c:v>0.30384864013674628</c:v>
                </c:pt>
                <c:pt idx="372">
                  <c:v>0.30444925416617524</c:v>
                </c:pt>
                <c:pt idx="373">
                  <c:v>0.30504530044318301</c:v>
                </c:pt>
                <c:pt idx="374">
                  <c:v>0.30564058982591452</c:v>
                </c:pt>
                <c:pt idx="375">
                  <c:v>0.30623726526514966</c:v>
                </c:pt>
                <c:pt idx="376">
                  <c:v>0.3068131353470529</c:v>
                </c:pt>
                <c:pt idx="377">
                  <c:v>0.30736720965356806</c:v>
                </c:pt>
                <c:pt idx="378">
                  <c:v>0.30792567125723252</c:v>
                </c:pt>
                <c:pt idx="379">
                  <c:v>0.30849867594458663</c:v>
                </c:pt>
                <c:pt idx="380">
                  <c:v>0.30903505782260893</c:v>
                </c:pt>
                <c:pt idx="381">
                  <c:v>0.30955011613137423</c:v>
                </c:pt>
                <c:pt idx="382">
                  <c:v>0.3100847069808112</c:v>
                </c:pt>
                <c:pt idx="383">
                  <c:v>0.31058022063484014</c:v>
                </c:pt>
                <c:pt idx="384">
                  <c:v>0.31109830064884392</c:v>
                </c:pt>
                <c:pt idx="385">
                  <c:v>0.31164141514890015</c:v>
                </c:pt>
                <c:pt idx="386">
                  <c:v>0.3121649147029732</c:v>
                </c:pt>
                <c:pt idx="387">
                  <c:v>0.31263795651427678</c:v>
                </c:pt>
                <c:pt idx="388">
                  <c:v>0.31311024781032332</c:v>
                </c:pt>
                <c:pt idx="389">
                  <c:v>0.3136313452497374</c:v>
                </c:pt>
                <c:pt idx="390">
                  <c:v>0.31408801330521502</c:v>
                </c:pt>
                <c:pt idx="391">
                  <c:v>0.31455424561403972</c:v>
                </c:pt>
                <c:pt idx="392">
                  <c:v>0.31506058740951515</c:v>
                </c:pt>
                <c:pt idx="393">
                  <c:v>0.31549754656042744</c:v>
                </c:pt>
                <c:pt idx="394">
                  <c:v>0.31590520932775734</c:v>
                </c:pt>
                <c:pt idx="395">
                  <c:v>0.3163340613840821</c:v>
                </c:pt>
                <c:pt idx="396">
                  <c:v>0.3168120866688231</c:v>
                </c:pt>
                <c:pt idx="397">
                  <c:v>0.31729494189762425</c:v>
                </c:pt>
                <c:pt idx="398">
                  <c:v>0.3177350720641236</c:v>
                </c:pt>
                <c:pt idx="399">
                  <c:v>0.31815639371145948</c:v>
                </c:pt>
                <c:pt idx="400">
                  <c:v>0.31856065929693878</c:v>
                </c:pt>
                <c:pt idx="401">
                  <c:v>0.31897275308075629</c:v>
                </c:pt>
                <c:pt idx="402">
                  <c:v>0.31940738028721533</c:v>
                </c:pt>
                <c:pt idx="403">
                  <c:v>0.31981295329231746</c:v>
                </c:pt>
                <c:pt idx="404">
                  <c:v>0.32020235047425599</c:v>
                </c:pt>
                <c:pt idx="405">
                  <c:v>0.32056172316613657</c:v>
                </c:pt>
                <c:pt idx="406">
                  <c:v>0.32090694566902145</c:v>
                </c:pt>
                <c:pt idx="407">
                  <c:v>0.32128559671947954</c:v>
                </c:pt>
                <c:pt idx="408">
                  <c:v>0.32167141949778616</c:v>
                </c:pt>
                <c:pt idx="409">
                  <c:v>0.32205328206550132</c:v>
                </c:pt>
                <c:pt idx="410">
                  <c:v>0.32239552897591156</c:v>
                </c:pt>
                <c:pt idx="411">
                  <c:v>0.32274015459778632</c:v>
                </c:pt>
                <c:pt idx="412">
                  <c:v>0.3230949179985802</c:v>
                </c:pt>
                <c:pt idx="413">
                  <c:v>0.32337465822275396</c:v>
                </c:pt>
                <c:pt idx="414">
                  <c:v>0.32369627059627343</c:v>
                </c:pt>
                <c:pt idx="415">
                  <c:v>0.32403466246191531</c:v>
                </c:pt>
                <c:pt idx="416">
                  <c:v>0.3243089377139769</c:v>
                </c:pt>
                <c:pt idx="417">
                  <c:v>0.32462000041459654</c:v>
                </c:pt>
                <c:pt idx="418">
                  <c:v>0.32497198639396041</c:v>
                </c:pt>
                <c:pt idx="419">
                  <c:v>0.32531238899624698</c:v>
                </c:pt>
                <c:pt idx="420">
                  <c:v>0.3256033498158647</c:v>
                </c:pt>
                <c:pt idx="421">
                  <c:v>0.3258897198791289</c:v>
                </c:pt>
                <c:pt idx="422">
                  <c:v>0.32614516497482443</c:v>
                </c:pt>
                <c:pt idx="423">
                  <c:v>0.32641129845018452</c:v>
                </c:pt>
                <c:pt idx="424">
                  <c:v>0.32670431944039885</c:v>
                </c:pt>
                <c:pt idx="425">
                  <c:v>0.32698963463156067</c:v>
                </c:pt>
                <c:pt idx="426">
                  <c:v>0.32721605248071645</c:v>
                </c:pt>
                <c:pt idx="427">
                  <c:v>0.32742874585419085</c:v>
                </c:pt>
                <c:pt idx="428">
                  <c:v>0.3276807759126325</c:v>
                </c:pt>
                <c:pt idx="429">
                  <c:v>0.32795677388806349</c:v>
                </c:pt>
                <c:pt idx="430">
                  <c:v>0.32815379878146894</c:v>
                </c:pt>
                <c:pt idx="431">
                  <c:v>0.32832511450670943</c:v>
                </c:pt>
                <c:pt idx="432">
                  <c:v>0.32853915264265265</c:v>
                </c:pt>
                <c:pt idx="433">
                  <c:v>0.32876076101721352</c:v>
                </c:pt>
                <c:pt idx="434">
                  <c:v>0.32897443455389802</c:v>
                </c:pt>
                <c:pt idx="435">
                  <c:v>0.32916544052773011</c:v>
                </c:pt>
                <c:pt idx="436">
                  <c:v>0.32932323781536638</c:v>
                </c:pt>
                <c:pt idx="437">
                  <c:v>0.32954365686069392</c:v>
                </c:pt>
                <c:pt idx="438">
                  <c:v>0.3297450339628995</c:v>
                </c:pt>
                <c:pt idx="439">
                  <c:v>0.32989615351616641</c:v>
                </c:pt>
                <c:pt idx="440">
                  <c:v>0.33011219665573593</c:v>
                </c:pt>
                <c:pt idx="441">
                  <c:v>0.33029902644237957</c:v>
                </c:pt>
                <c:pt idx="442">
                  <c:v>0.33043881812678594</c:v>
                </c:pt>
                <c:pt idx="443">
                  <c:v>0.330636135771531</c:v>
                </c:pt>
                <c:pt idx="444">
                  <c:v>0.33078774728815208</c:v>
                </c:pt>
                <c:pt idx="445">
                  <c:v>0.330914123236977</c:v>
                </c:pt>
                <c:pt idx="446">
                  <c:v>0.33105879077994654</c:v>
                </c:pt>
                <c:pt idx="447">
                  <c:v>0.33116090593261999</c:v>
                </c:pt>
                <c:pt idx="448">
                  <c:v>0.33128542731032545</c:v>
                </c:pt>
                <c:pt idx="449">
                  <c:v>0.33140086475009495</c:v>
                </c:pt>
                <c:pt idx="450">
                  <c:v>0.33155332363564066</c:v>
                </c:pt>
                <c:pt idx="451">
                  <c:v>0.33170151498968781</c:v>
                </c:pt>
                <c:pt idx="452">
                  <c:v>0.33182973671404881</c:v>
                </c:pt>
                <c:pt idx="453">
                  <c:v>0.33192180587699444</c:v>
                </c:pt>
                <c:pt idx="454">
                  <c:v>0.33203101478098779</c:v>
                </c:pt>
                <c:pt idx="455">
                  <c:v>0.33212491545158151</c:v>
                </c:pt>
                <c:pt idx="456">
                  <c:v>0.3321929594543947</c:v>
                </c:pt>
                <c:pt idx="457">
                  <c:v>0.33229306686610177</c:v>
                </c:pt>
                <c:pt idx="458">
                  <c:v>0.33238316015666186</c:v>
                </c:pt>
                <c:pt idx="459">
                  <c:v>0.33246171046092782</c:v>
                </c:pt>
                <c:pt idx="460">
                  <c:v>0.33253187090416425</c:v>
                </c:pt>
                <c:pt idx="461">
                  <c:v>0.33261213774967568</c:v>
                </c:pt>
                <c:pt idx="462">
                  <c:v>0.33272540712496357</c:v>
                </c:pt>
                <c:pt idx="463">
                  <c:v>0.33281078309610945</c:v>
                </c:pt>
                <c:pt idx="464">
                  <c:v>0.3329040356803406</c:v>
                </c:pt>
                <c:pt idx="465">
                  <c:v>0.33298014430894329</c:v>
                </c:pt>
                <c:pt idx="466">
                  <c:v>0.33301866746116143</c:v>
                </c:pt>
                <c:pt idx="467">
                  <c:v>0.33307174263345779</c:v>
                </c:pt>
                <c:pt idx="468">
                  <c:v>0.33315243924003862</c:v>
                </c:pt>
                <c:pt idx="469">
                  <c:v>0.33322810221260629</c:v>
                </c:pt>
                <c:pt idx="470">
                  <c:v>0.33322403658843069</c:v>
                </c:pt>
                <c:pt idx="471">
                  <c:v>0.33326915977420729</c:v>
                </c:pt>
                <c:pt idx="472">
                  <c:v>0.33333355916789409</c:v>
                </c:pt>
                <c:pt idx="473">
                  <c:v>0.33335047842240623</c:v>
                </c:pt>
                <c:pt idx="474">
                  <c:v>0.33339204057353244</c:v>
                </c:pt>
                <c:pt idx="475">
                  <c:v>0.33344711833827995</c:v>
                </c:pt>
                <c:pt idx="476">
                  <c:v>0.33347361161158551</c:v>
                </c:pt>
                <c:pt idx="477">
                  <c:v>0.33349562554203566</c:v>
                </c:pt>
                <c:pt idx="478">
                  <c:v>0.33351562649021665</c:v>
                </c:pt>
                <c:pt idx="479">
                  <c:v>0.33357224196880714</c:v>
                </c:pt>
                <c:pt idx="480">
                  <c:v>0.3336937107729338</c:v>
                </c:pt>
                <c:pt idx="481">
                  <c:v>0.33370570115123432</c:v>
                </c:pt>
                <c:pt idx="482">
                  <c:v>0.33368524831901519</c:v>
                </c:pt>
                <c:pt idx="483">
                  <c:v>0.33371402986488546</c:v>
                </c:pt>
                <c:pt idx="484">
                  <c:v>0.33374725741765482</c:v>
                </c:pt>
                <c:pt idx="485">
                  <c:v>0.33375799182342747</c:v>
                </c:pt>
                <c:pt idx="486">
                  <c:v>0.33374835063525737</c:v>
                </c:pt>
                <c:pt idx="487">
                  <c:v>0.33374865779776991</c:v>
                </c:pt>
                <c:pt idx="488">
                  <c:v>0.33377919207969392</c:v>
                </c:pt>
                <c:pt idx="489">
                  <c:v>0.33380829655043615</c:v>
                </c:pt>
                <c:pt idx="490">
                  <c:v>0.33382332508307716</c:v>
                </c:pt>
                <c:pt idx="491">
                  <c:v>0.33382262752421904</c:v>
                </c:pt>
                <c:pt idx="492">
                  <c:v>0.33383986027284601</c:v>
                </c:pt>
                <c:pt idx="493">
                  <c:v>0.33387876645406545</c:v>
                </c:pt>
                <c:pt idx="494">
                  <c:v>0.33388643922203559</c:v>
                </c:pt>
                <c:pt idx="495">
                  <c:v>0.33390515681620386</c:v>
                </c:pt>
                <c:pt idx="496">
                  <c:v>0.33392214527219971</c:v>
                </c:pt>
                <c:pt idx="497">
                  <c:v>0.33392525247834176</c:v>
                </c:pt>
                <c:pt idx="498">
                  <c:v>0.33394583485382817</c:v>
                </c:pt>
                <c:pt idx="499">
                  <c:v>0.33396803117715645</c:v>
                </c:pt>
                <c:pt idx="500">
                  <c:v>0.33395241447919038</c:v>
                </c:pt>
                <c:pt idx="501">
                  <c:v>0.33399851199367747</c:v>
                </c:pt>
                <c:pt idx="502">
                  <c:v>0.33404893360085114</c:v>
                </c:pt>
                <c:pt idx="503">
                  <c:v>0.33402913604564133</c:v>
                </c:pt>
                <c:pt idx="504">
                  <c:v>0.33396071373229641</c:v>
                </c:pt>
                <c:pt idx="505">
                  <c:v>0.33397922588153911</c:v>
                </c:pt>
                <c:pt idx="506">
                  <c:v>0.33402642460830245</c:v>
                </c:pt>
                <c:pt idx="507">
                  <c:v>0.33403996986000345</c:v>
                </c:pt>
                <c:pt idx="508">
                  <c:v>0.33407023532075653</c:v>
                </c:pt>
                <c:pt idx="509">
                  <c:v>0.3341166728671226</c:v>
                </c:pt>
                <c:pt idx="510">
                  <c:v>0.3341358899528743</c:v>
                </c:pt>
                <c:pt idx="511">
                  <c:v>0.33412119052282718</c:v>
                </c:pt>
                <c:pt idx="512">
                  <c:v>0.33410415964254936</c:v>
                </c:pt>
                <c:pt idx="513">
                  <c:v>0.33411284239771405</c:v>
                </c:pt>
                <c:pt idx="514">
                  <c:v>0.33412735536430427</c:v>
                </c:pt>
                <c:pt idx="515">
                  <c:v>0.33421651512854894</c:v>
                </c:pt>
                <c:pt idx="516">
                  <c:v>0.33427171887808305</c:v>
                </c:pt>
                <c:pt idx="517">
                  <c:v>0.33428434923870798</c:v>
                </c:pt>
                <c:pt idx="518">
                  <c:v>0.33429481945718248</c:v>
                </c:pt>
                <c:pt idx="519">
                  <c:v>0.33433022934018436</c:v>
                </c:pt>
                <c:pt idx="520">
                  <c:v>0.33438613428295549</c:v>
                </c:pt>
                <c:pt idx="521">
                  <c:v>0.33446229723240761</c:v>
                </c:pt>
                <c:pt idx="522">
                  <c:v>0.33442948061815575</c:v>
                </c:pt>
                <c:pt idx="523">
                  <c:v>0.33440168927030633</c:v>
                </c:pt>
                <c:pt idx="524">
                  <c:v>0.33449668300277197</c:v>
                </c:pt>
                <c:pt idx="525">
                  <c:v>0.33454250564283922</c:v>
                </c:pt>
                <c:pt idx="526">
                  <c:v>0.33457187810443334</c:v>
                </c:pt>
                <c:pt idx="527">
                  <c:v>0.33460912259500325</c:v>
                </c:pt>
                <c:pt idx="528">
                  <c:v>0.33460667524848292</c:v>
                </c:pt>
                <c:pt idx="529">
                  <c:v>0.3346867378084229</c:v>
                </c:pt>
                <c:pt idx="530">
                  <c:v>0.33473772432043852</c:v>
                </c:pt>
                <c:pt idx="531">
                  <c:v>0.33471897231599862</c:v>
                </c:pt>
                <c:pt idx="532">
                  <c:v>0.33475669385340084</c:v>
                </c:pt>
                <c:pt idx="533">
                  <c:v>0.33482146732677537</c:v>
                </c:pt>
                <c:pt idx="534">
                  <c:v>0.33491456686330484</c:v>
                </c:pt>
                <c:pt idx="535">
                  <c:v>0.33498060584983902</c:v>
                </c:pt>
                <c:pt idx="536">
                  <c:v>0.33502712359177284</c:v>
                </c:pt>
                <c:pt idx="537">
                  <c:v>0.33508415058145125</c:v>
                </c:pt>
                <c:pt idx="538">
                  <c:v>0.33513750961920397</c:v>
                </c:pt>
                <c:pt idx="539">
                  <c:v>0.33519390474021743</c:v>
                </c:pt>
                <c:pt idx="540">
                  <c:v>0.33533168470145136</c:v>
                </c:pt>
                <c:pt idx="541">
                  <c:v>0.33545751378301203</c:v>
                </c:pt>
                <c:pt idx="542">
                  <c:v>0.33549152666889587</c:v>
                </c:pt>
                <c:pt idx="543">
                  <c:v>0.33554146872972873</c:v>
                </c:pt>
                <c:pt idx="544">
                  <c:v>0.33565393261216458</c:v>
                </c:pt>
                <c:pt idx="545">
                  <c:v>0.3357595212931011</c:v>
                </c:pt>
                <c:pt idx="546">
                  <c:v>0.33576192017167239</c:v>
                </c:pt>
                <c:pt idx="547">
                  <c:v>0.33582755141594967</c:v>
                </c:pt>
                <c:pt idx="548">
                  <c:v>0.33595671668732613</c:v>
                </c:pt>
                <c:pt idx="549">
                  <c:v>0.33609766000746233</c:v>
                </c:pt>
                <c:pt idx="550">
                  <c:v>0.33620224604996868</c:v>
                </c:pt>
                <c:pt idx="551">
                  <c:v>0.33626415228076595</c:v>
                </c:pt>
                <c:pt idx="552">
                  <c:v>0.33636728736760846</c:v>
                </c:pt>
                <c:pt idx="553">
                  <c:v>0.33645963480215341</c:v>
                </c:pt>
                <c:pt idx="554">
                  <c:v>0.33658145116669119</c:v>
                </c:pt>
                <c:pt idx="555">
                  <c:v>0.33671203707978958</c:v>
                </c:pt>
                <c:pt idx="556">
                  <c:v>0.33681746177769267</c:v>
                </c:pt>
                <c:pt idx="557">
                  <c:v>0.33693558176153132</c:v>
                </c:pt>
                <c:pt idx="558">
                  <c:v>0.33701426246906302</c:v>
                </c:pt>
                <c:pt idx="559">
                  <c:v>0.33709415660132636</c:v>
                </c:pt>
                <c:pt idx="560">
                  <c:v>0.3371562427257036</c:v>
                </c:pt>
                <c:pt idx="561">
                  <c:v>0.33733718613172509</c:v>
                </c:pt>
                <c:pt idx="562">
                  <c:v>0.33753552848525459</c:v>
                </c:pt>
                <c:pt idx="563">
                  <c:v>0.33756078577859955</c:v>
                </c:pt>
                <c:pt idx="564">
                  <c:v>0.3376813890812374</c:v>
                </c:pt>
                <c:pt idx="565">
                  <c:v>0.33780420531701855</c:v>
                </c:pt>
                <c:pt idx="566">
                  <c:v>0.33791439387687089</c:v>
                </c:pt>
                <c:pt idx="567">
                  <c:v>0.33803111097351185</c:v>
                </c:pt>
                <c:pt idx="568">
                  <c:v>0.33814723331333313</c:v>
                </c:pt>
                <c:pt idx="569">
                  <c:v>0.33831400682671742</c:v>
                </c:pt>
                <c:pt idx="570">
                  <c:v>0.33850966557026885</c:v>
                </c:pt>
                <c:pt idx="571">
                  <c:v>0.3385371415077964</c:v>
                </c:pt>
                <c:pt idx="572">
                  <c:v>0.3386555957458916</c:v>
                </c:pt>
                <c:pt idx="573">
                  <c:v>0.33889558968280614</c:v>
                </c:pt>
                <c:pt idx="574">
                  <c:v>0.33901471802944827</c:v>
                </c:pt>
                <c:pt idx="575">
                  <c:v>0.33916895904000505</c:v>
                </c:pt>
                <c:pt idx="576">
                  <c:v>0.33930559383452952</c:v>
                </c:pt>
                <c:pt idx="577">
                  <c:v>0.33944750428458881</c:v>
                </c:pt>
                <c:pt idx="578">
                  <c:v>0.33961426093488639</c:v>
                </c:pt>
                <c:pt idx="579">
                  <c:v>0.33972321788145199</c:v>
                </c:pt>
                <c:pt idx="580">
                  <c:v>0.33984689512652116</c:v>
                </c:pt>
                <c:pt idx="581">
                  <c:v>0.3399478273905821</c:v>
                </c:pt>
                <c:pt idx="582">
                  <c:v>0.34011567850715529</c:v>
                </c:pt>
                <c:pt idx="583">
                  <c:v>0.34028764769842468</c:v>
                </c:pt>
                <c:pt idx="584">
                  <c:v>0.34041950862585857</c:v>
                </c:pt>
                <c:pt idx="585">
                  <c:v>0.34058972174302937</c:v>
                </c:pt>
                <c:pt idx="586">
                  <c:v>0.34076822666263901</c:v>
                </c:pt>
                <c:pt idx="587">
                  <c:v>0.34090103443539199</c:v>
                </c:pt>
                <c:pt idx="588">
                  <c:v>0.34097260926698442</c:v>
                </c:pt>
                <c:pt idx="589">
                  <c:v>0.34114008734074169</c:v>
                </c:pt>
                <c:pt idx="590">
                  <c:v>0.34126812820877844</c:v>
                </c:pt>
                <c:pt idx="591">
                  <c:v>0.34135090992538447</c:v>
                </c:pt>
                <c:pt idx="592">
                  <c:v>0.34145695383241387</c:v>
                </c:pt>
                <c:pt idx="593">
                  <c:v>0.34157749185931019</c:v>
                </c:pt>
                <c:pt idx="594">
                  <c:v>0.34176286192118993</c:v>
                </c:pt>
                <c:pt idx="595">
                  <c:v>0.34191467962317912</c:v>
                </c:pt>
                <c:pt idx="596">
                  <c:v>0.34204573774132579</c:v>
                </c:pt>
                <c:pt idx="597">
                  <c:v>0.34216784584268622</c:v>
                </c:pt>
                <c:pt idx="598">
                  <c:v>0.34233900553259033</c:v>
                </c:pt>
                <c:pt idx="599">
                  <c:v>0.34244223040221383</c:v>
                </c:pt>
                <c:pt idx="600">
                  <c:v>0.34252836658698493</c:v>
                </c:pt>
                <c:pt idx="601">
                  <c:v>0.34270311216004529</c:v>
                </c:pt>
                <c:pt idx="602">
                  <c:v>0.34288551702373221</c:v>
                </c:pt>
                <c:pt idx="603">
                  <c:v>0.34302654831961815</c:v>
                </c:pt>
                <c:pt idx="604">
                  <c:v>0.34315565603691628</c:v>
                </c:pt>
                <c:pt idx="605">
                  <c:v>0.34330284117123505</c:v>
                </c:pt>
                <c:pt idx="606">
                  <c:v>0.34347984954437849</c:v>
                </c:pt>
                <c:pt idx="607">
                  <c:v>0.34358127303874619</c:v>
                </c:pt>
                <c:pt idx="608">
                  <c:v>0.34372435073185487</c:v>
                </c:pt>
                <c:pt idx="609">
                  <c:v>0.34387258884897692</c:v>
                </c:pt>
                <c:pt idx="610">
                  <c:v>0.3439334847386209</c:v>
                </c:pt>
                <c:pt idx="611">
                  <c:v>0.34409004840653123</c:v>
                </c:pt>
                <c:pt idx="612">
                  <c:v>0.34428957838504265</c:v>
                </c:pt>
                <c:pt idx="613">
                  <c:v>0.34448360306614029</c:v>
                </c:pt>
                <c:pt idx="614">
                  <c:v>0.34451926062608845</c:v>
                </c:pt>
                <c:pt idx="615">
                  <c:v>0.34460173026023205</c:v>
                </c:pt>
                <c:pt idx="616">
                  <c:v>0.34475028577421457</c:v>
                </c:pt>
                <c:pt idx="617">
                  <c:v>0.34500994792102507</c:v>
                </c:pt>
                <c:pt idx="618">
                  <c:v>0.34521961044973137</c:v>
                </c:pt>
                <c:pt idx="619">
                  <c:v>0.345375966819572</c:v>
                </c:pt>
                <c:pt idx="620">
                  <c:v>0.34561299768285975</c:v>
                </c:pt>
                <c:pt idx="621">
                  <c:v>0.34590876560567169</c:v>
                </c:pt>
                <c:pt idx="622">
                  <c:v>0.34610181258767697</c:v>
                </c:pt>
                <c:pt idx="623">
                  <c:v>0.34624468941812725</c:v>
                </c:pt>
                <c:pt idx="624">
                  <c:v>0.34646340459494446</c:v>
                </c:pt>
                <c:pt idx="625">
                  <c:v>0.34670355481399157</c:v>
                </c:pt>
                <c:pt idx="626">
                  <c:v>0.34686169241638787</c:v>
                </c:pt>
                <c:pt idx="627">
                  <c:v>0.34706944228822789</c:v>
                </c:pt>
                <c:pt idx="628">
                  <c:v>0.34743302501338569</c:v>
                </c:pt>
                <c:pt idx="629">
                  <c:v>0.34771080276760369</c:v>
                </c:pt>
                <c:pt idx="630">
                  <c:v>0.34787226572362506</c:v>
                </c:pt>
                <c:pt idx="631">
                  <c:v>0.34796891938449387</c:v>
                </c:pt>
                <c:pt idx="632">
                  <c:v>0.34818799302623332</c:v>
                </c:pt>
                <c:pt idx="633">
                  <c:v>0.34837132519091285</c:v>
                </c:pt>
                <c:pt idx="634">
                  <c:v>0.34856543839214837</c:v>
                </c:pt>
                <c:pt idx="635">
                  <c:v>0.34885821697480673</c:v>
                </c:pt>
                <c:pt idx="636">
                  <c:v>0.34899264663179097</c:v>
                </c:pt>
                <c:pt idx="637">
                  <c:v>0.34905727245311713</c:v>
                </c:pt>
                <c:pt idx="638">
                  <c:v>0.34918301387331946</c:v>
                </c:pt>
                <c:pt idx="639">
                  <c:v>0.34953719585459658</c:v>
                </c:pt>
                <c:pt idx="640">
                  <c:v>0.34976744352994155</c:v>
                </c:pt>
                <c:pt idx="641">
                  <c:v>0.3498502574457551</c:v>
                </c:pt>
                <c:pt idx="642">
                  <c:v>0.34995107890952681</c:v>
                </c:pt>
                <c:pt idx="643">
                  <c:v>0.35024294972927256</c:v>
                </c:pt>
                <c:pt idx="644">
                  <c:v>0.35038585150478202</c:v>
                </c:pt>
                <c:pt idx="645">
                  <c:v>0.35050116376036994</c:v>
                </c:pt>
                <c:pt idx="646">
                  <c:v>0.35070301419607325</c:v>
                </c:pt>
                <c:pt idx="647">
                  <c:v>0.35084965637718751</c:v>
                </c:pt>
                <c:pt idx="648">
                  <c:v>0.35101836809589915</c:v>
                </c:pt>
                <c:pt idx="649">
                  <c:v>0.35123889656641177</c:v>
                </c:pt>
                <c:pt idx="650">
                  <c:v>0.35149592051136552</c:v>
                </c:pt>
                <c:pt idx="651">
                  <c:v>0.35152352025008854</c:v>
                </c:pt>
                <c:pt idx="652">
                  <c:v>0.35171426125419519</c:v>
                </c:pt>
                <c:pt idx="653">
                  <c:v>0.35189010128702075</c:v>
                </c:pt>
                <c:pt idx="654">
                  <c:v>0.35204685821965315</c:v>
                </c:pt>
                <c:pt idx="655">
                  <c:v>0.35221101526246273</c:v>
                </c:pt>
                <c:pt idx="656">
                  <c:v>0.35239275667316883</c:v>
                </c:pt>
                <c:pt idx="657">
                  <c:v>0.35251726167755698</c:v>
                </c:pt>
                <c:pt idx="658">
                  <c:v>0.35269466506693598</c:v>
                </c:pt>
                <c:pt idx="659">
                  <c:v>0.3528896607551652</c:v>
                </c:pt>
                <c:pt idx="660">
                  <c:v>0.35309114969544336</c:v>
                </c:pt>
                <c:pt idx="661">
                  <c:v>0.35335247931570973</c:v>
                </c:pt>
                <c:pt idx="662">
                  <c:v>0.35345112686005259</c:v>
                </c:pt>
                <c:pt idx="663">
                  <c:v>0.35357318556057066</c:v>
                </c:pt>
                <c:pt idx="664">
                  <c:v>0.35375030906018345</c:v>
                </c:pt>
                <c:pt idx="665">
                  <c:v>0.35392671620620852</c:v>
                </c:pt>
                <c:pt idx="666">
                  <c:v>0.35405643115571794</c:v>
                </c:pt>
                <c:pt idx="667">
                  <c:v>0.35418990771265163</c:v>
                </c:pt>
                <c:pt idx="668">
                  <c:v>0.35437504181708751</c:v>
                </c:pt>
                <c:pt idx="669">
                  <c:v>0.35449447863888112</c:v>
                </c:pt>
                <c:pt idx="670">
                  <c:v>0.35464708902284708</c:v>
                </c:pt>
                <c:pt idx="671">
                  <c:v>0.35486761600235073</c:v>
                </c:pt>
                <c:pt idx="672">
                  <c:v>0.35510290791223081</c:v>
                </c:pt>
                <c:pt idx="673">
                  <c:v>0.3552632903125148</c:v>
                </c:pt>
                <c:pt idx="674">
                  <c:v>0.35538945712818387</c:v>
                </c:pt>
                <c:pt idx="675">
                  <c:v>0.35555408666546651</c:v>
                </c:pt>
                <c:pt idx="676">
                  <c:v>0.35575386022081745</c:v>
                </c:pt>
                <c:pt idx="677">
                  <c:v>0.35590563142735637</c:v>
                </c:pt>
                <c:pt idx="678">
                  <c:v>0.35607637282080429</c:v>
                </c:pt>
                <c:pt idx="679">
                  <c:v>0.35625347792830303</c:v>
                </c:pt>
                <c:pt idx="680">
                  <c:v>0.35643070475972721</c:v>
                </c:pt>
                <c:pt idx="681">
                  <c:v>0.35658351368729962</c:v>
                </c:pt>
                <c:pt idx="682">
                  <c:v>0.3568026016879256</c:v>
                </c:pt>
                <c:pt idx="683">
                  <c:v>0.35704318073028457</c:v>
                </c:pt>
                <c:pt idx="684">
                  <c:v>0.35728106854157243</c:v>
                </c:pt>
                <c:pt idx="685">
                  <c:v>0.35748621515688012</c:v>
                </c:pt>
                <c:pt idx="686">
                  <c:v>0.35763561904751473</c:v>
                </c:pt>
                <c:pt idx="687">
                  <c:v>0.35779293997283879</c:v>
                </c:pt>
                <c:pt idx="688">
                  <c:v>0.35797394787712594</c:v>
                </c:pt>
                <c:pt idx="689">
                  <c:v>0.35815596706085628</c:v>
                </c:pt>
                <c:pt idx="690">
                  <c:v>0.35837268839176589</c:v>
                </c:pt>
                <c:pt idx="691">
                  <c:v>0.35857491021878279</c:v>
                </c:pt>
                <c:pt idx="692">
                  <c:v>0.3587519740155512</c:v>
                </c:pt>
                <c:pt idx="693">
                  <c:v>0.35888304504719626</c:v>
                </c:pt>
                <c:pt idx="694">
                  <c:v>0.35903090726547449</c:v>
                </c:pt>
                <c:pt idx="695">
                  <c:v>0.35916112808713557</c:v>
                </c:pt>
                <c:pt idx="696">
                  <c:v>0.35928715452470789</c:v>
                </c:pt>
                <c:pt idx="697">
                  <c:v>0.35941349729667277</c:v>
                </c:pt>
                <c:pt idx="698">
                  <c:v>0.35957797635302535</c:v>
                </c:pt>
                <c:pt idx="699">
                  <c:v>0.35976623590432205</c:v>
                </c:pt>
                <c:pt idx="700">
                  <c:v>0.35998047619440726</c:v>
                </c:pt>
                <c:pt idx="701">
                  <c:v>0.36022908587153141</c:v>
                </c:pt>
                <c:pt idx="702">
                  <c:v>0.36043815918069672</c:v>
                </c:pt>
                <c:pt idx="703">
                  <c:v>0.36059355096658208</c:v>
                </c:pt>
                <c:pt idx="704">
                  <c:v>0.36074013515087794</c:v>
                </c:pt>
                <c:pt idx="705">
                  <c:v>0.3608859245191845</c:v>
                </c:pt>
                <c:pt idx="706">
                  <c:v>0.36099751764893662</c:v>
                </c:pt>
                <c:pt idx="707">
                  <c:v>0.36115130960143632</c:v>
                </c:pt>
                <c:pt idx="708">
                  <c:v>0.36132688954408398</c:v>
                </c:pt>
                <c:pt idx="709">
                  <c:v>0.36150106037897728</c:v>
                </c:pt>
                <c:pt idx="710">
                  <c:v>0.36171099988546285</c:v>
                </c:pt>
                <c:pt idx="711">
                  <c:v>0.36185382984792297</c:v>
                </c:pt>
                <c:pt idx="712">
                  <c:v>0.36198662458893005</c:v>
                </c:pt>
                <c:pt idx="713">
                  <c:v>0.36214514632128342</c:v>
                </c:pt>
                <c:pt idx="714">
                  <c:v>0.36226840017302675</c:v>
                </c:pt>
                <c:pt idx="715">
                  <c:v>0.36239740030892653</c:v>
                </c:pt>
                <c:pt idx="716">
                  <c:v>0.3625571477844412</c:v>
                </c:pt>
                <c:pt idx="717">
                  <c:v>0.36272764038181937</c:v>
                </c:pt>
                <c:pt idx="718">
                  <c:v>0.36290325369238968</c:v>
                </c:pt>
                <c:pt idx="719">
                  <c:v>0.3630237107973579</c:v>
                </c:pt>
                <c:pt idx="720">
                  <c:v>0.36318405745056404</c:v>
                </c:pt>
                <c:pt idx="721">
                  <c:v>0.36327830819332707</c:v>
                </c:pt>
                <c:pt idx="722">
                  <c:v>0.36335314281617342</c:v>
                </c:pt>
                <c:pt idx="723">
                  <c:v>0.36352225602214938</c:v>
                </c:pt>
                <c:pt idx="724">
                  <c:v>0.36369148140376373</c:v>
                </c:pt>
                <c:pt idx="725">
                  <c:v>0.36388071336028077</c:v>
                </c:pt>
                <c:pt idx="726">
                  <c:v>0.36407638414725785</c:v>
                </c:pt>
                <c:pt idx="727">
                  <c:v>0.36422053692298628</c:v>
                </c:pt>
                <c:pt idx="728">
                  <c:v>0.36440639971999378</c:v>
                </c:pt>
                <c:pt idx="729">
                  <c:v>0.36454204915670574</c:v>
                </c:pt>
                <c:pt idx="730">
                  <c:v>0.36471214876260055</c:v>
                </c:pt>
                <c:pt idx="731">
                  <c:v>0.36491617813617266</c:v>
                </c:pt>
                <c:pt idx="732">
                  <c:v>0.36507071155206394</c:v>
                </c:pt>
                <c:pt idx="733">
                  <c:v>0.36521420899380636</c:v>
                </c:pt>
                <c:pt idx="734">
                  <c:v>0.36540194692323508</c:v>
                </c:pt>
                <c:pt idx="735">
                  <c:v>0.36553999252761549</c:v>
                </c:pt>
                <c:pt idx="736">
                  <c:v>0.36565048414998341</c:v>
                </c:pt>
                <c:pt idx="737">
                  <c:v>0.3657932191515833</c:v>
                </c:pt>
                <c:pt idx="738">
                  <c:v>0.36596346637092303</c:v>
                </c:pt>
                <c:pt idx="739">
                  <c:v>0.36617972236954799</c:v>
                </c:pt>
                <c:pt idx="740">
                  <c:v>0.36640460457905649</c:v>
                </c:pt>
                <c:pt idx="741">
                  <c:v>0.36660170660436875</c:v>
                </c:pt>
                <c:pt idx="742">
                  <c:v>0.36678609526272066</c:v>
                </c:pt>
                <c:pt idx="743">
                  <c:v>0.36694946137210654</c:v>
                </c:pt>
                <c:pt idx="744">
                  <c:v>0.36707884398029728</c:v>
                </c:pt>
                <c:pt idx="745">
                  <c:v>0.36727000421215067</c:v>
                </c:pt>
                <c:pt idx="746">
                  <c:v>0.36748257422114</c:v>
                </c:pt>
                <c:pt idx="747">
                  <c:v>0.367682920900128</c:v>
                </c:pt>
                <c:pt idx="748">
                  <c:v>0.36790061571800764</c:v>
                </c:pt>
                <c:pt idx="749">
                  <c:v>0.3680980773851758</c:v>
                </c:pt>
                <c:pt idx="750">
                  <c:v>0.3682780656167588</c:v>
                </c:pt>
                <c:pt idx="751">
                  <c:v>0.36846974558617546</c:v>
                </c:pt>
                <c:pt idx="752">
                  <c:v>0.36866291496792081</c:v>
                </c:pt>
                <c:pt idx="753">
                  <c:v>0.36886681487258915</c:v>
                </c:pt>
                <c:pt idx="754">
                  <c:v>0.36911225605784675</c:v>
                </c:pt>
                <c:pt idx="755">
                  <c:v>0.36932589778928498</c:v>
                </c:pt>
                <c:pt idx="756">
                  <c:v>0.36950460482731545</c:v>
                </c:pt>
                <c:pt idx="757">
                  <c:v>0.36962967225791638</c:v>
                </c:pt>
                <c:pt idx="758">
                  <c:v>0.36979705559444803</c:v>
                </c:pt>
                <c:pt idx="759">
                  <c:v>0.36994025058546348</c:v>
                </c:pt>
                <c:pt idx="760">
                  <c:v>0.37011823558188944</c:v>
                </c:pt>
                <c:pt idx="761">
                  <c:v>0.37030548175323791</c:v>
                </c:pt>
                <c:pt idx="762">
                  <c:v>0.37050005095774141</c:v>
                </c:pt>
                <c:pt idx="763">
                  <c:v>0.37069136034492955</c:v>
                </c:pt>
                <c:pt idx="764">
                  <c:v>0.37086236685195123</c:v>
                </c:pt>
                <c:pt idx="765">
                  <c:v>0.37104304624853657</c:v>
                </c:pt>
                <c:pt idx="766">
                  <c:v>0.37119601787470752</c:v>
                </c:pt>
                <c:pt idx="767">
                  <c:v>0.37132328575703594</c:v>
                </c:pt>
                <c:pt idx="768">
                  <c:v>0.37143654968213086</c:v>
                </c:pt>
                <c:pt idx="769">
                  <c:v>0.37156589320720695</c:v>
                </c:pt>
                <c:pt idx="770">
                  <c:v>0.37173122802449393</c:v>
                </c:pt>
                <c:pt idx="771">
                  <c:v>0.37188733033124716</c:v>
                </c:pt>
                <c:pt idx="772">
                  <c:v>0.37203602191504997</c:v>
                </c:pt>
                <c:pt idx="773">
                  <c:v>0.37219240822755845</c:v>
                </c:pt>
                <c:pt idx="774">
                  <c:v>0.3723663692534207</c:v>
                </c:pt>
                <c:pt idx="775">
                  <c:v>0.3724935419496283</c:v>
                </c:pt>
                <c:pt idx="776">
                  <c:v>0.37260060271862416</c:v>
                </c:pt>
                <c:pt idx="777">
                  <c:v>0.37272498442672591</c:v>
                </c:pt>
                <c:pt idx="778">
                  <c:v>0.37281930014595793</c:v>
                </c:pt>
                <c:pt idx="779">
                  <c:v>0.37290698812706741</c:v>
                </c:pt>
                <c:pt idx="780">
                  <c:v>0.37301946709747641</c:v>
                </c:pt>
                <c:pt idx="781">
                  <c:v>0.37313750818615393</c:v>
                </c:pt>
                <c:pt idx="782">
                  <c:v>0.37321734076023283</c:v>
                </c:pt>
                <c:pt idx="783">
                  <c:v>0.37327640473542684</c:v>
                </c:pt>
                <c:pt idx="784">
                  <c:v>0.37333709747893545</c:v>
                </c:pt>
                <c:pt idx="785">
                  <c:v>0.37340982492311975</c:v>
                </c:pt>
                <c:pt idx="786">
                  <c:v>0.37348731539325897</c:v>
                </c:pt>
                <c:pt idx="787">
                  <c:v>0.37357217293830153</c:v>
                </c:pt>
                <c:pt idx="788">
                  <c:v>0.3736687118967999</c:v>
                </c:pt>
                <c:pt idx="789">
                  <c:v>0.37374702609168303</c:v>
                </c:pt>
                <c:pt idx="790">
                  <c:v>0.37380860381751146</c:v>
                </c:pt>
                <c:pt idx="791">
                  <c:v>0.37387886616451277</c:v>
                </c:pt>
                <c:pt idx="792">
                  <c:v>0.37394578707705439</c:v>
                </c:pt>
                <c:pt idx="793">
                  <c:v>0.37399633280969669</c:v>
                </c:pt>
                <c:pt idx="794">
                  <c:v>0.37403821624075345</c:v>
                </c:pt>
                <c:pt idx="795">
                  <c:v>0.37410885625236912</c:v>
                </c:pt>
                <c:pt idx="796">
                  <c:v>0.37416953775230849</c:v>
                </c:pt>
                <c:pt idx="797">
                  <c:v>0.37422628479755876</c:v>
                </c:pt>
                <c:pt idx="798">
                  <c:v>0.37426489192405077</c:v>
                </c:pt>
                <c:pt idx="799">
                  <c:v>0.37431783940739183</c:v>
                </c:pt>
                <c:pt idx="800">
                  <c:v>0.37435967782639379</c:v>
                </c:pt>
                <c:pt idx="801">
                  <c:v>0.37440916149594555</c:v>
                </c:pt>
                <c:pt idx="802">
                  <c:v>0.37448547305605268</c:v>
                </c:pt>
                <c:pt idx="803">
                  <c:v>0.37456046524291509</c:v>
                </c:pt>
                <c:pt idx="804">
                  <c:v>0.37464448245383636</c:v>
                </c:pt>
                <c:pt idx="805">
                  <c:v>0.37473516127977663</c:v>
                </c:pt>
                <c:pt idx="806">
                  <c:v>0.37483156381696986</c:v>
                </c:pt>
                <c:pt idx="807">
                  <c:v>0.37495503124449431</c:v>
                </c:pt>
                <c:pt idx="808">
                  <c:v>0.3750868361757973</c:v>
                </c:pt>
                <c:pt idx="809">
                  <c:v>0.37523938510341143</c:v>
                </c:pt>
                <c:pt idx="810">
                  <c:v>0.37538349266955912</c:v>
                </c:pt>
                <c:pt idx="811">
                  <c:v>0.37554194597043811</c:v>
                </c:pt>
                <c:pt idx="812">
                  <c:v>0.37568692005892707</c:v>
                </c:pt>
                <c:pt idx="813">
                  <c:v>0.37583477803044602</c:v>
                </c:pt>
                <c:pt idx="814">
                  <c:v>0.37598034078013393</c:v>
                </c:pt>
                <c:pt idx="815">
                  <c:v>0.37611703691773513</c:v>
                </c:pt>
                <c:pt idx="816">
                  <c:v>0.37625263164203604</c:v>
                </c:pt>
                <c:pt idx="817">
                  <c:v>0.37638749710056874</c:v>
                </c:pt>
                <c:pt idx="818">
                  <c:v>0.37653537048969393</c:v>
                </c:pt>
                <c:pt idx="819">
                  <c:v>0.37669324013806466</c:v>
                </c:pt>
                <c:pt idx="820">
                  <c:v>0.37684064070263651</c:v>
                </c:pt>
                <c:pt idx="821">
                  <c:v>0.37699015331582147</c:v>
                </c:pt>
                <c:pt idx="822">
                  <c:v>0.37713705887798193</c:v>
                </c:pt>
                <c:pt idx="823">
                  <c:v>0.37727189683206408</c:v>
                </c:pt>
                <c:pt idx="824">
                  <c:v>0.37740733270157256</c:v>
                </c:pt>
                <c:pt idx="825">
                  <c:v>0.37754421202127642</c:v>
                </c:pt>
                <c:pt idx="826">
                  <c:v>0.37768068297431268</c:v>
                </c:pt>
                <c:pt idx="827">
                  <c:v>0.37780996514570431</c:v>
                </c:pt>
                <c:pt idx="828">
                  <c:v>0.3779340875822324</c:v>
                </c:pt>
                <c:pt idx="829">
                  <c:v>0.37804776237024745</c:v>
                </c:pt>
                <c:pt idx="830">
                  <c:v>0.37813976771552249</c:v>
                </c:pt>
                <c:pt idx="831">
                  <c:v>0.37822917228093894</c:v>
                </c:pt>
                <c:pt idx="832">
                  <c:v>0.37832929036182378</c:v>
                </c:pt>
                <c:pt idx="833">
                  <c:v>0.37844616901230049</c:v>
                </c:pt>
                <c:pt idx="834">
                  <c:v>0.37856863996448942</c:v>
                </c:pt>
                <c:pt idx="835">
                  <c:v>0.37869408975744162</c:v>
                </c:pt>
                <c:pt idx="836">
                  <c:v>0.37880884171047979</c:v>
                </c:pt>
                <c:pt idx="837">
                  <c:v>0.3789248542914363</c:v>
                </c:pt>
                <c:pt idx="838">
                  <c:v>0.37903858508505134</c:v>
                </c:pt>
                <c:pt idx="839">
                  <c:v>0.37914482712440778</c:v>
                </c:pt>
                <c:pt idx="840">
                  <c:v>0.37926320356221527</c:v>
                </c:pt>
                <c:pt idx="841">
                  <c:v>0.37938564172366229</c:v>
                </c:pt>
                <c:pt idx="842">
                  <c:v>0.37948318896045308</c:v>
                </c:pt>
                <c:pt idx="843">
                  <c:v>0.37957325147133658</c:v>
                </c:pt>
                <c:pt idx="844">
                  <c:v>0.37965848670872332</c:v>
                </c:pt>
                <c:pt idx="845">
                  <c:v>0.37974162214096352</c:v>
                </c:pt>
                <c:pt idx="846">
                  <c:v>0.3798223718272542</c:v>
                </c:pt>
                <c:pt idx="847">
                  <c:v>0.37993250329129752</c:v>
                </c:pt>
                <c:pt idx="848">
                  <c:v>0.38003243260211295</c:v>
                </c:pt>
                <c:pt idx="849">
                  <c:v>0.38012052717603045</c:v>
                </c:pt>
                <c:pt idx="850">
                  <c:v>0.38020606564662912</c:v>
                </c:pt>
                <c:pt idx="851">
                  <c:v>0.38029475698503057</c:v>
                </c:pt>
                <c:pt idx="852">
                  <c:v>0.38039237456349112</c:v>
                </c:pt>
                <c:pt idx="853">
                  <c:v>0.38049484670727196</c:v>
                </c:pt>
                <c:pt idx="854">
                  <c:v>0.38059873628130941</c:v>
                </c:pt>
                <c:pt idx="855">
                  <c:v>0.38068467900945352</c:v>
                </c:pt>
                <c:pt idx="856">
                  <c:v>0.3807487880866689</c:v>
                </c:pt>
                <c:pt idx="857">
                  <c:v>0.38082375997325379</c:v>
                </c:pt>
                <c:pt idx="858">
                  <c:v>0.38090741209620754</c:v>
                </c:pt>
                <c:pt idx="859">
                  <c:v>0.38098529304119794</c:v>
                </c:pt>
                <c:pt idx="860">
                  <c:v>0.38106459640928425</c:v>
                </c:pt>
                <c:pt idx="861">
                  <c:v>0.38113984227215131</c:v>
                </c:pt>
                <c:pt idx="862">
                  <c:v>0.38120521701264826</c:v>
                </c:pt>
                <c:pt idx="863">
                  <c:v>0.38126722539571095</c:v>
                </c:pt>
                <c:pt idx="864">
                  <c:v>0.38133969921999039</c:v>
                </c:pt>
                <c:pt idx="865">
                  <c:v>0.38142504712062236</c:v>
                </c:pt>
                <c:pt idx="866">
                  <c:v>0.38149946265159546</c:v>
                </c:pt>
                <c:pt idx="867">
                  <c:v>0.38158124029575613</c:v>
                </c:pt>
                <c:pt idx="868">
                  <c:v>0.38165033243061258</c:v>
                </c:pt>
                <c:pt idx="869">
                  <c:v>0.38170866307274198</c:v>
                </c:pt>
                <c:pt idx="870">
                  <c:v>0.38176042111638525</c:v>
                </c:pt>
                <c:pt idx="871">
                  <c:v>0.38179675829851328</c:v>
                </c:pt>
                <c:pt idx="872">
                  <c:v>0.38184892844003304</c:v>
                </c:pt>
                <c:pt idx="873">
                  <c:v>0.38190189746881659</c:v>
                </c:pt>
                <c:pt idx="874">
                  <c:v>0.38195929839570747</c:v>
                </c:pt>
                <c:pt idx="875">
                  <c:v>0.38202850646049935</c:v>
                </c:pt>
                <c:pt idx="876">
                  <c:v>0.38209505319968556</c:v>
                </c:pt>
                <c:pt idx="877">
                  <c:v>0.3821641576761417</c:v>
                </c:pt>
                <c:pt idx="878">
                  <c:v>0.38222731375775626</c:v>
                </c:pt>
                <c:pt idx="879">
                  <c:v>0.38229214071186046</c:v>
                </c:pt>
                <c:pt idx="880">
                  <c:v>0.38236778208555089</c:v>
                </c:pt>
                <c:pt idx="881">
                  <c:v>0.38242546515949521</c:v>
                </c:pt>
                <c:pt idx="882">
                  <c:v>0.38246785451657717</c:v>
                </c:pt>
                <c:pt idx="883">
                  <c:v>0.38252040291178929</c:v>
                </c:pt>
                <c:pt idx="884">
                  <c:v>0.38256718109910109</c:v>
                </c:pt>
                <c:pt idx="885">
                  <c:v>0.38261694545341696</c:v>
                </c:pt>
                <c:pt idx="886">
                  <c:v>0.38267396847628882</c:v>
                </c:pt>
                <c:pt idx="887">
                  <c:v>0.38274483555126421</c:v>
                </c:pt>
                <c:pt idx="888">
                  <c:v>0.38281437061107254</c:v>
                </c:pt>
                <c:pt idx="889">
                  <c:v>0.38288246579057178</c:v>
                </c:pt>
                <c:pt idx="890">
                  <c:v>0.3829519106765043</c:v>
                </c:pt>
                <c:pt idx="891">
                  <c:v>0.38300849461120096</c:v>
                </c:pt>
                <c:pt idx="892">
                  <c:v>0.38306974751880657</c:v>
                </c:pt>
                <c:pt idx="893">
                  <c:v>0.38313181397487872</c:v>
                </c:pt>
                <c:pt idx="894">
                  <c:v>0.38319317960450006</c:v>
                </c:pt>
                <c:pt idx="895">
                  <c:v>0.38324147546378401</c:v>
                </c:pt>
                <c:pt idx="896">
                  <c:v>0.38329918196833129</c:v>
                </c:pt>
                <c:pt idx="897">
                  <c:v>0.38336255246528039</c:v>
                </c:pt>
                <c:pt idx="898">
                  <c:v>0.38342158587663544</c:v>
                </c:pt>
                <c:pt idx="899">
                  <c:v>0.38349105618699553</c:v>
                </c:pt>
                <c:pt idx="900">
                  <c:v>0.38355426834649409</c:v>
                </c:pt>
                <c:pt idx="901">
                  <c:v>0.38360737039794507</c:v>
                </c:pt>
                <c:pt idx="902">
                  <c:v>0.38367003253355075</c:v>
                </c:pt>
                <c:pt idx="903">
                  <c:v>0.38374582577938043</c:v>
                </c:pt>
                <c:pt idx="904">
                  <c:v>0.38380290156670394</c:v>
                </c:pt>
                <c:pt idx="905">
                  <c:v>0.38386072710985913</c:v>
                </c:pt>
                <c:pt idx="906">
                  <c:v>0.38392754818188474</c:v>
                </c:pt>
                <c:pt idx="907">
                  <c:v>0.38399544941651592</c:v>
                </c:pt>
                <c:pt idx="908">
                  <c:v>0.38406015786760411</c:v>
                </c:pt>
                <c:pt idx="909">
                  <c:v>0.38414667016865561</c:v>
                </c:pt>
                <c:pt idx="910">
                  <c:v>0.38422480337542281</c:v>
                </c:pt>
                <c:pt idx="911">
                  <c:v>0.38428493170216099</c:v>
                </c:pt>
                <c:pt idx="912">
                  <c:v>0.3843338127462575</c:v>
                </c:pt>
                <c:pt idx="913">
                  <c:v>0.38439351175541892</c:v>
                </c:pt>
                <c:pt idx="914">
                  <c:v>0.38443923878983605</c:v>
                </c:pt>
                <c:pt idx="915">
                  <c:v>0.3844869911014564</c:v>
                </c:pt>
                <c:pt idx="916">
                  <c:v>0.38454476726877812</c:v>
                </c:pt>
                <c:pt idx="917">
                  <c:v>0.38459043427162359</c:v>
                </c:pt>
                <c:pt idx="918">
                  <c:v>0.38462502744080435</c:v>
                </c:pt>
                <c:pt idx="919">
                  <c:v>0.38467945547363619</c:v>
                </c:pt>
                <c:pt idx="920">
                  <c:v>0.38473488422087837</c:v>
                </c:pt>
                <c:pt idx="921">
                  <c:v>0.38477929288832807</c:v>
                </c:pt>
                <c:pt idx="922">
                  <c:v>0.38482408182385308</c:v>
                </c:pt>
                <c:pt idx="923">
                  <c:v>0.38486614718699491</c:v>
                </c:pt>
                <c:pt idx="924">
                  <c:v>0.38490877992700451</c:v>
                </c:pt>
                <c:pt idx="925">
                  <c:v>0.38494190325778255</c:v>
                </c:pt>
                <c:pt idx="926">
                  <c:v>0.38498187790840538</c:v>
                </c:pt>
                <c:pt idx="927">
                  <c:v>0.38503210249675868</c:v>
                </c:pt>
                <c:pt idx="928">
                  <c:v>0.38506113369615536</c:v>
                </c:pt>
                <c:pt idx="929">
                  <c:v>0.38508313766968877</c:v>
                </c:pt>
                <c:pt idx="930">
                  <c:v>0.38512510085721496</c:v>
                </c:pt>
                <c:pt idx="931">
                  <c:v>0.38515687816043731</c:v>
                </c:pt>
                <c:pt idx="932">
                  <c:v>0.38519258058127509</c:v>
                </c:pt>
                <c:pt idx="933">
                  <c:v>0.38523987900511875</c:v>
                </c:pt>
                <c:pt idx="934">
                  <c:v>0.385254943229006</c:v>
                </c:pt>
                <c:pt idx="935">
                  <c:v>0.38525458505668514</c:v>
                </c:pt>
                <c:pt idx="936">
                  <c:v>0.38527088337210652</c:v>
                </c:pt>
                <c:pt idx="937">
                  <c:v>0.38528664278962665</c:v>
                </c:pt>
                <c:pt idx="938">
                  <c:v>0.38529921371846571</c:v>
                </c:pt>
                <c:pt idx="939">
                  <c:v>0.3853096497497861</c:v>
                </c:pt>
                <c:pt idx="940">
                  <c:v>0.38533400046518129</c:v>
                </c:pt>
                <c:pt idx="941">
                  <c:v>0.38535243989396678</c:v>
                </c:pt>
                <c:pt idx="942">
                  <c:v>0.38535454394689017</c:v>
                </c:pt>
                <c:pt idx="943">
                  <c:v>0.38536149754798471</c:v>
                </c:pt>
                <c:pt idx="944">
                  <c:v>0.38537691769826132</c:v>
                </c:pt>
                <c:pt idx="945">
                  <c:v>0.38537585260589396</c:v>
                </c:pt>
                <c:pt idx="946">
                  <c:v>0.38536381848073531</c:v>
                </c:pt>
                <c:pt idx="947">
                  <c:v>0.38535228992016357</c:v>
                </c:pt>
                <c:pt idx="948">
                  <c:v>0.38532141033625877</c:v>
                </c:pt>
                <c:pt idx="949">
                  <c:v>0.3852882643330971</c:v>
                </c:pt>
                <c:pt idx="950">
                  <c:v>0.38526256269970011</c:v>
                </c:pt>
                <c:pt idx="951">
                  <c:v>0.38523767365875933</c:v>
                </c:pt>
                <c:pt idx="952">
                  <c:v>0.38521977261960655</c:v>
                </c:pt>
                <c:pt idx="953">
                  <c:v>0.38520035854709828</c:v>
                </c:pt>
                <c:pt idx="954">
                  <c:v>0.38515710724495228</c:v>
                </c:pt>
                <c:pt idx="955">
                  <c:v>0.38511235494579804</c:v>
                </c:pt>
                <c:pt idx="956">
                  <c:v>0.38508046855509964</c:v>
                </c:pt>
                <c:pt idx="957">
                  <c:v>0.38506128990033389</c:v>
                </c:pt>
                <c:pt idx="958">
                  <c:v>0.38504978047850486</c:v>
                </c:pt>
                <c:pt idx="959">
                  <c:v>0.38504020418482909</c:v>
                </c:pt>
                <c:pt idx="960">
                  <c:v>0.38502966871305011</c:v>
                </c:pt>
                <c:pt idx="961">
                  <c:v>0.38501806873129585</c:v>
                </c:pt>
                <c:pt idx="962">
                  <c:v>0.38499130204632825</c:v>
                </c:pt>
                <c:pt idx="963">
                  <c:v>0.38496211883166193</c:v>
                </c:pt>
                <c:pt idx="964">
                  <c:v>0.38494427158135625</c:v>
                </c:pt>
                <c:pt idx="965">
                  <c:v>0.38491349881122966</c:v>
                </c:pt>
                <c:pt idx="966">
                  <c:v>0.38489687145194007</c:v>
                </c:pt>
                <c:pt idx="967">
                  <c:v>0.38489607002917903</c:v>
                </c:pt>
                <c:pt idx="968">
                  <c:v>0.38491035718062977</c:v>
                </c:pt>
                <c:pt idx="969">
                  <c:v>0.38493068704946171</c:v>
                </c:pt>
                <c:pt idx="970">
                  <c:v>0.38494760146402363</c:v>
                </c:pt>
                <c:pt idx="971">
                  <c:v>0.38498166202880296</c:v>
                </c:pt>
                <c:pt idx="972">
                  <c:v>0.38501732296990648</c:v>
                </c:pt>
                <c:pt idx="973">
                  <c:v>0.38503729821437888</c:v>
                </c:pt>
                <c:pt idx="974">
                  <c:v>0.38505033174496545</c:v>
                </c:pt>
                <c:pt idx="975">
                  <c:v>0.385075103591483</c:v>
                </c:pt>
                <c:pt idx="976">
                  <c:v>0.38511456307363501</c:v>
                </c:pt>
                <c:pt idx="977">
                  <c:v>0.38516055086661422</c:v>
                </c:pt>
                <c:pt idx="978">
                  <c:v>0.38521598009468833</c:v>
                </c:pt>
                <c:pt idx="979">
                  <c:v>0.38524923900963071</c:v>
                </c:pt>
                <c:pt idx="980">
                  <c:v>0.38528474170974941</c:v>
                </c:pt>
                <c:pt idx="981">
                  <c:v>0.38531149487891397</c:v>
                </c:pt>
                <c:pt idx="982">
                  <c:v>0.38533373777289609</c:v>
                </c:pt>
                <c:pt idx="983">
                  <c:v>0.38536138603061376</c:v>
                </c:pt>
                <c:pt idx="984">
                  <c:v>0.38537311535310237</c:v>
                </c:pt>
                <c:pt idx="985">
                  <c:v>0.38538708025225737</c:v>
                </c:pt>
                <c:pt idx="986">
                  <c:v>0.3854032477292304</c:v>
                </c:pt>
                <c:pt idx="987">
                  <c:v>0.38541484932191977</c:v>
                </c:pt>
                <c:pt idx="988">
                  <c:v>0.38543351478988885</c:v>
                </c:pt>
                <c:pt idx="989">
                  <c:v>0.38546667774048277</c:v>
                </c:pt>
                <c:pt idx="990">
                  <c:v>0.38547893889916884</c:v>
                </c:pt>
                <c:pt idx="991">
                  <c:v>0.3854918220526744</c:v>
                </c:pt>
                <c:pt idx="992">
                  <c:v>0.38549808918613387</c:v>
                </c:pt>
                <c:pt idx="993">
                  <c:v>0.38546410476794279</c:v>
                </c:pt>
                <c:pt idx="994">
                  <c:v>0.38542117197578296</c:v>
                </c:pt>
                <c:pt idx="995">
                  <c:v>0.38536867187852719</c:v>
                </c:pt>
                <c:pt idx="996">
                  <c:v>0.38531858469047098</c:v>
                </c:pt>
                <c:pt idx="997">
                  <c:v>0.38526679511339473</c:v>
                </c:pt>
                <c:pt idx="998">
                  <c:v>0.38520816135821995</c:v>
                </c:pt>
                <c:pt idx="999">
                  <c:v>0.38513877512594963</c:v>
                </c:pt>
                <c:pt idx="1000">
                  <c:v>0.38508256348887454</c:v>
                </c:pt>
                <c:pt idx="1001">
                  <c:v>0.38502991140323317</c:v>
                </c:pt>
                <c:pt idx="1002">
                  <c:v>0.38496694892834227</c:v>
                </c:pt>
                <c:pt idx="1003">
                  <c:v>0.38490982868127199</c:v>
                </c:pt>
                <c:pt idx="1004">
                  <c:v>0.38482168694081736</c:v>
                </c:pt>
                <c:pt idx="1005">
                  <c:v>0.3847150562169479</c:v>
                </c:pt>
                <c:pt idx="1006">
                  <c:v>0.3845997589410835</c:v>
                </c:pt>
                <c:pt idx="1007">
                  <c:v>0.38449554605589215</c:v>
                </c:pt>
                <c:pt idx="1008">
                  <c:v>0.38440934349667444</c:v>
                </c:pt>
                <c:pt idx="1009">
                  <c:v>0.38433159810786516</c:v>
                </c:pt>
                <c:pt idx="1010">
                  <c:v>0.38425678375345368</c:v>
                </c:pt>
                <c:pt idx="1011">
                  <c:v>0.38415010180247872</c:v>
                </c:pt>
                <c:pt idx="1012">
                  <c:v>0.38402295931560787</c:v>
                </c:pt>
                <c:pt idx="1013">
                  <c:v>0.38387074983314795</c:v>
                </c:pt>
                <c:pt idx="1014">
                  <c:v>0.38369509071392321</c:v>
                </c:pt>
                <c:pt idx="1015">
                  <c:v>0.38351355120868558</c:v>
                </c:pt>
                <c:pt idx="1016">
                  <c:v>0.38331845071474985</c:v>
                </c:pt>
                <c:pt idx="1017">
                  <c:v>0.38309309722575641</c:v>
                </c:pt>
                <c:pt idx="1018">
                  <c:v>0.38284424845519865</c:v>
                </c:pt>
                <c:pt idx="1019">
                  <c:v>0.38255167869889828</c:v>
                </c:pt>
                <c:pt idx="1020">
                  <c:v>0.38222750256716936</c:v>
                </c:pt>
                <c:pt idx="1021">
                  <c:v>0.3818466893525343</c:v>
                </c:pt>
                <c:pt idx="1022">
                  <c:v>0.38144015511370566</c:v>
                </c:pt>
                <c:pt idx="1023">
                  <c:v>0.38097841300590751</c:v>
                </c:pt>
                <c:pt idx="1024">
                  <c:v>0.38047926006837329</c:v>
                </c:pt>
                <c:pt idx="1025">
                  <c:v>0.37994011757653362</c:v>
                </c:pt>
                <c:pt idx="1026">
                  <c:v>0.37932599316049948</c:v>
                </c:pt>
                <c:pt idx="1027">
                  <c:v>0.37866630180218824</c:v>
                </c:pt>
                <c:pt idx="1028">
                  <c:v>0.37794047899148486</c:v>
                </c:pt>
                <c:pt idx="1029">
                  <c:v>0.37715837024393228</c:v>
                </c:pt>
                <c:pt idx="1030">
                  <c:v>0.37634094952721364</c:v>
                </c:pt>
                <c:pt idx="1031">
                  <c:v>0.37544112497425725</c:v>
                </c:pt>
                <c:pt idx="1032">
                  <c:v>0.37450472480266694</c:v>
                </c:pt>
                <c:pt idx="1033">
                  <c:v>0.37352606383809306</c:v>
                </c:pt>
                <c:pt idx="1034">
                  <c:v>0.37249988114104854</c:v>
                </c:pt>
                <c:pt idx="1035">
                  <c:v>0.37142534312768122</c:v>
                </c:pt>
                <c:pt idx="1036">
                  <c:v>0.37031203105734373</c:v>
                </c:pt>
                <c:pt idx="1037">
                  <c:v>0.3691428768021463</c:v>
                </c:pt>
                <c:pt idx="1038">
                  <c:v>0.36792513859823095</c:v>
                </c:pt>
                <c:pt idx="1039">
                  <c:v>0.36665904782047942</c:v>
                </c:pt>
                <c:pt idx="1040">
                  <c:v>0.36538215073128394</c:v>
                </c:pt>
                <c:pt idx="1041">
                  <c:v>0.36407438171067391</c:v>
                </c:pt>
                <c:pt idx="1042">
                  <c:v>0.36271768790132963</c:v>
                </c:pt>
                <c:pt idx="1043">
                  <c:v>0.36132910682837588</c:v>
                </c:pt>
                <c:pt idx="1044">
                  <c:v>0.35995525397914091</c:v>
                </c:pt>
                <c:pt idx="1045">
                  <c:v>0.3585354832408994</c:v>
                </c:pt>
                <c:pt idx="1046">
                  <c:v>0.35711270254264904</c:v>
                </c:pt>
                <c:pt idx="1047">
                  <c:v>0.35568886149680251</c:v>
                </c:pt>
                <c:pt idx="1048">
                  <c:v>0.35421098134300716</c:v>
                </c:pt>
                <c:pt idx="1049">
                  <c:v>0.35273966567007364</c:v>
                </c:pt>
                <c:pt idx="1050">
                  <c:v>0.35125385134267934</c:v>
                </c:pt>
                <c:pt idx="1051">
                  <c:v>0.34978286919587215</c:v>
                </c:pt>
                <c:pt idx="1052">
                  <c:v>0.34831216301824997</c:v>
                </c:pt>
                <c:pt idx="1053">
                  <c:v>0.34686525567873477</c:v>
                </c:pt>
                <c:pt idx="1054">
                  <c:v>0.34540431030159974</c:v>
                </c:pt>
                <c:pt idx="1055">
                  <c:v>0.34399892274288391</c:v>
                </c:pt>
                <c:pt idx="1056">
                  <c:v>0.34255915989428903</c:v>
                </c:pt>
                <c:pt idx="1057">
                  <c:v>0.34125344302809069</c:v>
                </c:pt>
                <c:pt idx="1058">
                  <c:v>0.3399563895511391</c:v>
                </c:pt>
                <c:pt idx="1059">
                  <c:v>0.33883635225509939</c:v>
                </c:pt>
                <c:pt idx="1060">
                  <c:v>0.33782002197894628</c:v>
                </c:pt>
                <c:pt idx="1061">
                  <c:v>0.33698996490526395</c:v>
                </c:pt>
                <c:pt idx="1062">
                  <c:v>0.33633111724163256</c:v>
                </c:pt>
                <c:pt idx="1063">
                  <c:v>0.33587011417817103</c:v>
                </c:pt>
                <c:pt idx="1064">
                  <c:v>0.33563655043149954</c:v>
                </c:pt>
                <c:pt idx="1065">
                  <c:v>0.33560164545951876</c:v>
                </c:pt>
                <c:pt idx="1066">
                  <c:v>0.33576660007672982</c:v>
                </c:pt>
                <c:pt idx="1067">
                  <c:v>0.33611501144381223</c:v>
                </c:pt>
                <c:pt idx="1068">
                  <c:v>0.33662377959557754</c:v>
                </c:pt>
                <c:pt idx="1069">
                  <c:v>0.33724439968363318</c:v>
                </c:pt>
                <c:pt idx="1070">
                  <c:v>0.33792693146594588</c:v>
                </c:pt>
                <c:pt idx="1071">
                  <c:v>0.33875104133378597</c:v>
                </c:pt>
                <c:pt idx="1072">
                  <c:v>0.33955359356996645</c:v>
                </c:pt>
                <c:pt idx="1073">
                  <c:v>0.34043865684653757</c:v>
                </c:pt>
                <c:pt idx="1074">
                  <c:v>0.34129696835578893</c:v>
                </c:pt>
                <c:pt idx="1075">
                  <c:v>0.34218145461163135</c:v>
                </c:pt>
                <c:pt idx="1076">
                  <c:v>0.34302861596819434</c:v>
                </c:pt>
                <c:pt idx="1077">
                  <c:v>0.34386744683435483</c:v>
                </c:pt>
                <c:pt idx="1078">
                  <c:v>0.34467279648966792</c:v>
                </c:pt>
                <c:pt idx="1079">
                  <c:v>0.34544290149747869</c:v>
                </c:pt>
                <c:pt idx="1080">
                  <c:v>0.34621341323359389</c:v>
                </c:pt>
                <c:pt idx="1081">
                  <c:v>0.3469651371513725</c:v>
                </c:pt>
                <c:pt idx="1082">
                  <c:v>0.34771652148847093</c:v>
                </c:pt>
                <c:pt idx="1083">
                  <c:v>0.34844924316261627</c:v>
                </c:pt>
                <c:pt idx="1084">
                  <c:v>0.34917793453530938</c:v>
                </c:pt>
                <c:pt idx="1085">
                  <c:v>0.34990157637436664</c:v>
                </c:pt>
                <c:pt idx="1086">
                  <c:v>0.35058811881624052</c:v>
                </c:pt>
                <c:pt idx="1087">
                  <c:v>0.35126041118707296</c:v>
                </c:pt>
                <c:pt idx="1088">
                  <c:v>0.3519173729036979</c:v>
                </c:pt>
                <c:pt idx="1089">
                  <c:v>0.35254321719575338</c:v>
                </c:pt>
                <c:pt idx="1090">
                  <c:v>0.35315636095210401</c:v>
                </c:pt>
                <c:pt idx="1091">
                  <c:v>0.3537492895554088</c:v>
                </c:pt>
                <c:pt idx="1092">
                  <c:v>0.35432742317552607</c:v>
                </c:pt>
                <c:pt idx="1093">
                  <c:v>0.35486899547316847</c:v>
                </c:pt>
                <c:pt idx="1094">
                  <c:v>0.35539465749584814</c:v>
                </c:pt>
                <c:pt idx="1095">
                  <c:v>0.35587616556181723</c:v>
                </c:pt>
                <c:pt idx="1096">
                  <c:v>0.35632610510240398</c:v>
                </c:pt>
                <c:pt idx="1097">
                  <c:v>0.3567539667410089</c:v>
                </c:pt>
                <c:pt idx="1098">
                  <c:v>0.35714832990208373</c:v>
                </c:pt>
                <c:pt idx="1099">
                  <c:v>0.3575252318571332</c:v>
                </c:pt>
                <c:pt idx="1100">
                  <c:v>0.3578758268426277</c:v>
                </c:pt>
                <c:pt idx="1101">
                  <c:v>0.35820030689353582</c:v>
                </c:pt>
                <c:pt idx="1102">
                  <c:v>0.35850727918042097</c:v>
                </c:pt>
                <c:pt idx="1103">
                  <c:v>0.358782136150743</c:v>
                </c:pt>
                <c:pt idx="1104">
                  <c:v>0.3590371307901386</c:v>
                </c:pt>
                <c:pt idx="1105">
                  <c:v>0.35927292021932772</c:v>
                </c:pt>
                <c:pt idx="1106">
                  <c:v>0.35948243183886447</c:v>
                </c:pt>
                <c:pt idx="1107">
                  <c:v>0.35969294480147385</c:v>
                </c:pt>
                <c:pt idx="1108">
                  <c:v>0.35991005257333625</c:v>
                </c:pt>
                <c:pt idx="1109">
                  <c:v>0.36013712302863893</c:v>
                </c:pt>
                <c:pt idx="1110">
                  <c:v>0.36037496713547751</c:v>
                </c:pt>
                <c:pt idx="1111">
                  <c:v>0.36060859591202038</c:v>
                </c:pt>
                <c:pt idx="1112">
                  <c:v>0.360852412594586</c:v>
                </c:pt>
                <c:pt idx="1113">
                  <c:v>0.36110715584834069</c:v>
                </c:pt>
                <c:pt idx="1114">
                  <c:v>0.36137318229511822</c:v>
                </c:pt>
                <c:pt idx="1115">
                  <c:v>0.36166619086516411</c:v>
                </c:pt>
                <c:pt idx="1116">
                  <c:v>0.36197942628383978</c:v>
                </c:pt>
                <c:pt idx="1117">
                  <c:v>0.36230471368734724</c:v>
                </c:pt>
                <c:pt idx="1118">
                  <c:v>0.36265845735864888</c:v>
                </c:pt>
                <c:pt idx="1119">
                  <c:v>0.3630320612375359</c:v>
                </c:pt>
                <c:pt idx="1120">
                  <c:v>0.36341476162310826</c:v>
                </c:pt>
                <c:pt idx="1121">
                  <c:v>0.3638279558555147</c:v>
                </c:pt>
                <c:pt idx="1122">
                  <c:v>0.36424226969479495</c:v>
                </c:pt>
                <c:pt idx="1123">
                  <c:v>0.3646697529550435</c:v>
                </c:pt>
                <c:pt idx="1124">
                  <c:v>0.36510603411987502</c:v>
                </c:pt>
                <c:pt idx="1125">
                  <c:v>0.36554369331093195</c:v>
                </c:pt>
                <c:pt idx="1126">
                  <c:v>0.3659916041596652</c:v>
                </c:pt>
                <c:pt idx="1127">
                  <c:v>0.36644463165640201</c:v>
                </c:pt>
                <c:pt idx="1128">
                  <c:v>0.36688604172680428</c:v>
                </c:pt>
                <c:pt idx="1129">
                  <c:v>0.36732913011732288</c:v>
                </c:pt>
                <c:pt idx="1130">
                  <c:v>0.36775981092379045</c:v>
                </c:pt>
                <c:pt idx="1131">
                  <c:v>0.36818135534451718</c:v>
                </c:pt>
                <c:pt idx="1132">
                  <c:v>0.36860014417198478</c:v>
                </c:pt>
                <c:pt idx="1133">
                  <c:v>0.36899505959482087</c:v>
                </c:pt>
                <c:pt idx="1134">
                  <c:v>0.36940051801269674</c:v>
                </c:pt>
                <c:pt idx="1135">
                  <c:v>0.36980760052660205</c:v>
                </c:pt>
                <c:pt idx="1136">
                  <c:v>0.37019796985281905</c:v>
                </c:pt>
                <c:pt idx="1137">
                  <c:v>0.37059305180721358</c:v>
                </c:pt>
                <c:pt idx="1138">
                  <c:v>0.37099123867257555</c:v>
                </c:pt>
                <c:pt idx="1139">
                  <c:v>0.37137454902495914</c:v>
                </c:pt>
                <c:pt idx="1140">
                  <c:v>0.37174806659722009</c:v>
                </c:pt>
                <c:pt idx="1141">
                  <c:v>0.37212080022616895</c:v>
                </c:pt>
                <c:pt idx="1142">
                  <c:v>0.37248857105046046</c:v>
                </c:pt>
                <c:pt idx="1143">
                  <c:v>0.37284857842577024</c:v>
                </c:pt>
                <c:pt idx="1144">
                  <c:v>0.37320498872339464</c:v>
                </c:pt>
                <c:pt idx="1145">
                  <c:v>0.37355742412545201</c:v>
                </c:pt>
                <c:pt idx="1146">
                  <c:v>0.37390388642342565</c:v>
                </c:pt>
                <c:pt idx="1147">
                  <c:v>0.37424547109675704</c:v>
                </c:pt>
                <c:pt idx="1148">
                  <c:v>0.3745716824304563</c:v>
                </c:pt>
                <c:pt idx="1149">
                  <c:v>0.37490123960792315</c:v>
                </c:pt>
                <c:pt idx="1150">
                  <c:v>0.37523186862585883</c:v>
                </c:pt>
                <c:pt idx="1151">
                  <c:v>0.37556402276075707</c:v>
                </c:pt>
                <c:pt idx="1152">
                  <c:v>0.37588511910380601</c:v>
                </c:pt>
                <c:pt idx="1153">
                  <c:v>0.3762019019889547</c:v>
                </c:pt>
                <c:pt idx="1154">
                  <c:v>0.37651729086164343</c:v>
                </c:pt>
                <c:pt idx="1155">
                  <c:v>0.37681920045034994</c:v>
                </c:pt>
                <c:pt idx="1156">
                  <c:v>0.37710912020841841</c:v>
                </c:pt>
                <c:pt idx="1157">
                  <c:v>0.37741174448919929</c:v>
                </c:pt>
                <c:pt idx="1158">
                  <c:v>0.37770896362120093</c:v>
                </c:pt>
                <c:pt idx="1159">
                  <c:v>0.37799590542307521</c:v>
                </c:pt>
                <c:pt idx="1160">
                  <c:v>0.37829196704333518</c:v>
                </c:pt>
                <c:pt idx="1161">
                  <c:v>0.37858586938356797</c:v>
                </c:pt>
                <c:pt idx="1162">
                  <c:v>0.37886371450346973</c:v>
                </c:pt>
                <c:pt idx="1163">
                  <c:v>0.37912304356654875</c:v>
                </c:pt>
                <c:pt idx="1164">
                  <c:v>0.37939017913449363</c:v>
                </c:pt>
                <c:pt idx="1165">
                  <c:v>0.37966034845026059</c:v>
                </c:pt>
                <c:pt idx="1166">
                  <c:v>0.37991790358499444</c:v>
                </c:pt>
                <c:pt idx="1167">
                  <c:v>0.38016735577407085</c:v>
                </c:pt>
                <c:pt idx="1168">
                  <c:v>0.38042343026689185</c:v>
                </c:pt>
                <c:pt idx="1169">
                  <c:v>0.380670576950985</c:v>
                </c:pt>
                <c:pt idx="1170">
                  <c:v>0.38091074638793426</c:v>
                </c:pt>
                <c:pt idx="1171">
                  <c:v>0.38114444691516258</c:v>
                </c:pt>
                <c:pt idx="1172">
                  <c:v>0.38139694577563638</c:v>
                </c:pt>
                <c:pt idx="1173">
                  <c:v>0.38165244369789209</c:v>
                </c:pt>
                <c:pt idx="1174">
                  <c:v>0.38189146103604193</c:v>
                </c:pt>
                <c:pt idx="1175">
                  <c:v>0.38214399973893576</c:v>
                </c:pt>
                <c:pt idx="1176">
                  <c:v>0.38237872733993356</c:v>
                </c:pt>
                <c:pt idx="1177">
                  <c:v>0.3826024096512608</c:v>
                </c:pt>
                <c:pt idx="1178">
                  <c:v>0.38283162255783149</c:v>
                </c:pt>
                <c:pt idx="1179">
                  <c:v>0.3830558083901992</c:v>
                </c:pt>
                <c:pt idx="1180">
                  <c:v>0.38327357180911042</c:v>
                </c:pt>
                <c:pt idx="1181">
                  <c:v>0.38349114923643585</c:v>
                </c:pt>
                <c:pt idx="1182">
                  <c:v>0.38370703011766211</c:v>
                </c:pt>
                <c:pt idx="1183">
                  <c:v>0.38394292892785015</c:v>
                </c:pt>
                <c:pt idx="1184">
                  <c:v>0.38417031178974437</c:v>
                </c:pt>
                <c:pt idx="1185">
                  <c:v>0.38438574934109448</c:v>
                </c:pt>
                <c:pt idx="1186">
                  <c:v>0.38459557881032874</c:v>
                </c:pt>
                <c:pt idx="1187">
                  <c:v>0.38479470308576014</c:v>
                </c:pt>
                <c:pt idx="1188">
                  <c:v>0.3849811189670671</c:v>
                </c:pt>
                <c:pt idx="1189">
                  <c:v>0.38518148508058325</c:v>
                </c:pt>
                <c:pt idx="1190">
                  <c:v>0.38537746214733976</c:v>
                </c:pt>
                <c:pt idx="1191">
                  <c:v>0.3855764687078202</c:v>
                </c:pt>
                <c:pt idx="1192">
                  <c:v>0.38577787743437125</c:v>
                </c:pt>
                <c:pt idx="1193">
                  <c:v>0.38597569859536324</c:v>
                </c:pt>
                <c:pt idx="1194">
                  <c:v>0.38617158945445268</c:v>
                </c:pt>
                <c:pt idx="1195">
                  <c:v>0.38637398917241988</c:v>
                </c:pt>
                <c:pt idx="1196">
                  <c:v>0.38659372185975105</c:v>
                </c:pt>
                <c:pt idx="1197">
                  <c:v>0.38680537124684017</c:v>
                </c:pt>
                <c:pt idx="1198">
                  <c:v>0.38701414824010377</c:v>
                </c:pt>
                <c:pt idx="1199">
                  <c:v>0.38722033790374105</c:v>
                </c:pt>
                <c:pt idx="1200">
                  <c:v>0.38740684549476101</c:v>
                </c:pt>
                <c:pt idx="1201">
                  <c:v>0.38757754221895696</c:v>
                </c:pt>
                <c:pt idx="1202">
                  <c:v>0.38775146882623207</c:v>
                </c:pt>
                <c:pt idx="1203">
                  <c:v>0.38791601250303692</c:v>
                </c:pt>
                <c:pt idx="1204">
                  <c:v>0.38806608433951473</c:v>
                </c:pt>
                <c:pt idx="1205">
                  <c:v>0.38823058350421585</c:v>
                </c:pt>
                <c:pt idx="1206">
                  <c:v>0.38839228425456102</c:v>
                </c:pt>
                <c:pt idx="1207">
                  <c:v>0.38857307493923821</c:v>
                </c:pt>
                <c:pt idx="1208">
                  <c:v>0.38875958691987961</c:v>
                </c:pt>
                <c:pt idx="1209">
                  <c:v>0.38894030451004147</c:v>
                </c:pt>
                <c:pt idx="1210">
                  <c:v>0.389115286324001</c:v>
                </c:pt>
                <c:pt idx="1211">
                  <c:v>0.38926774221580357</c:v>
                </c:pt>
                <c:pt idx="1212">
                  <c:v>0.38941447511926924</c:v>
                </c:pt>
                <c:pt idx="1213">
                  <c:v>0.38957148461172442</c:v>
                </c:pt>
                <c:pt idx="1214">
                  <c:v>0.38973112764423107</c:v>
                </c:pt>
                <c:pt idx="1215">
                  <c:v>0.38989281155813921</c:v>
                </c:pt>
                <c:pt idx="1216">
                  <c:v>0.39004882590113099</c:v>
                </c:pt>
                <c:pt idx="1217">
                  <c:v>0.39019336575498098</c:v>
                </c:pt>
                <c:pt idx="1218">
                  <c:v>0.39034257827676649</c:v>
                </c:pt>
                <c:pt idx="1219">
                  <c:v>0.39046874091420342</c:v>
                </c:pt>
                <c:pt idx="1220">
                  <c:v>0.39060934103289324</c:v>
                </c:pt>
                <c:pt idx="1221">
                  <c:v>0.39076727647988552</c:v>
                </c:pt>
                <c:pt idx="1222">
                  <c:v>0.39092181336352372</c:v>
                </c:pt>
                <c:pt idx="1223">
                  <c:v>0.39108512711575499</c:v>
                </c:pt>
                <c:pt idx="1224">
                  <c:v>0.39122994788751075</c:v>
                </c:pt>
                <c:pt idx="1225">
                  <c:v>0.39135823595306607</c:v>
                </c:pt>
                <c:pt idx="1226">
                  <c:v>0.39149016435128453</c:v>
                </c:pt>
                <c:pt idx="1227">
                  <c:v>0.39162752395017608</c:v>
                </c:pt>
                <c:pt idx="1228">
                  <c:v>0.3917592803083188</c:v>
                </c:pt>
                <c:pt idx="1229">
                  <c:v>0.39188609375856304</c:v>
                </c:pt>
                <c:pt idx="1230">
                  <c:v>0.39201932097101944</c:v>
                </c:pt>
                <c:pt idx="1231">
                  <c:v>0.39213850366164715</c:v>
                </c:pt>
                <c:pt idx="1232">
                  <c:v>0.39226736948585089</c:v>
                </c:pt>
                <c:pt idx="1233">
                  <c:v>0.39241619028661551</c:v>
                </c:pt>
                <c:pt idx="1234">
                  <c:v>0.39254648626835981</c:v>
                </c:pt>
                <c:pt idx="1235">
                  <c:v>0.39267661083960809</c:v>
                </c:pt>
                <c:pt idx="1236">
                  <c:v>0.39280480491284608</c:v>
                </c:pt>
                <c:pt idx="1237">
                  <c:v>0.39293598087233433</c:v>
                </c:pt>
                <c:pt idx="1238">
                  <c:v>0.39306155107325158</c:v>
                </c:pt>
                <c:pt idx="1239">
                  <c:v>0.39318289878286117</c:v>
                </c:pt>
                <c:pt idx="1240">
                  <c:v>0.39331956193758488</c:v>
                </c:pt>
                <c:pt idx="1241">
                  <c:v>0.39343771957719303</c:v>
                </c:pt>
                <c:pt idx="1242">
                  <c:v>0.39355811128677809</c:v>
                </c:pt>
                <c:pt idx="1243">
                  <c:v>0.39370078477598902</c:v>
                </c:pt>
                <c:pt idx="1244">
                  <c:v>0.39385173886012087</c:v>
                </c:pt>
                <c:pt idx="1245">
                  <c:v>0.3940100940400435</c:v>
                </c:pt>
                <c:pt idx="1246">
                  <c:v>0.39415343648008955</c:v>
                </c:pt>
                <c:pt idx="1247">
                  <c:v>0.39428870511802105</c:v>
                </c:pt>
                <c:pt idx="1248">
                  <c:v>0.39441246740894315</c:v>
                </c:pt>
                <c:pt idx="1249">
                  <c:v>0.39452090077568996</c:v>
                </c:pt>
                <c:pt idx="1250">
                  <c:v>0.39464152691896248</c:v>
                </c:pt>
                <c:pt idx="1251">
                  <c:v>0.39476534804127167</c:v>
                </c:pt>
                <c:pt idx="1252">
                  <c:v>0.39489465808626023</c:v>
                </c:pt>
                <c:pt idx="1253">
                  <c:v>0.39503683499584036</c:v>
                </c:pt>
                <c:pt idx="1254">
                  <c:v>0.39518152287833835</c:v>
                </c:pt>
                <c:pt idx="1255">
                  <c:v>0.39528943042944603</c:v>
                </c:pt>
                <c:pt idx="1256">
                  <c:v>0.3953932145913685</c:v>
                </c:pt>
                <c:pt idx="1257">
                  <c:v>0.39549707261322936</c:v>
                </c:pt>
                <c:pt idx="1258">
                  <c:v>0.39558043897598366</c:v>
                </c:pt>
                <c:pt idx="1259">
                  <c:v>0.39568567324637033</c:v>
                </c:pt>
                <c:pt idx="1260">
                  <c:v>0.39580449605480378</c:v>
                </c:pt>
                <c:pt idx="1261">
                  <c:v>0.39590749011114895</c:v>
                </c:pt>
                <c:pt idx="1262">
                  <c:v>0.3959992922635302</c:v>
                </c:pt>
                <c:pt idx="1263">
                  <c:v>0.39610974512192199</c:v>
                </c:pt>
                <c:pt idx="1264">
                  <c:v>0.39622351855699051</c:v>
                </c:pt>
                <c:pt idx="1265">
                  <c:v>0.39633754437482116</c:v>
                </c:pt>
                <c:pt idx="1266">
                  <c:v>0.39647863695604313</c:v>
                </c:pt>
                <c:pt idx="1267">
                  <c:v>0.39659646949337751</c:v>
                </c:pt>
                <c:pt idx="1268">
                  <c:v>0.39668928420987615</c:v>
                </c:pt>
                <c:pt idx="1269">
                  <c:v>0.39681544269742403</c:v>
                </c:pt>
                <c:pt idx="1270">
                  <c:v>0.39694682991705649</c:v>
                </c:pt>
                <c:pt idx="1271">
                  <c:v>0.39707323883819079</c:v>
                </c:pt>
                <c:pt idx="1272">
                  <c:v>0.39722032435857696</c:v>
                </c:pt>
                <c:pt idx="1273">
                  <c:v>0.39733944356869166</c:v>
                </c:pt>
                <c:pt idx="1274">
                  <c:v>0.39743653624614855</c:v>
                </c:pt>
                <c:pt idx="1275">
                  <c:v>0.39754520416290573</c:v>
                </c:pt>
                <c:pt idx="1276">
                  <c:v>0.39765527661119932</c:v>
                </c:pt>
                <c:pt idx="1277">
                  <c:v>0.39777201148571129</c:v>
                </c:pt>
                <c:pt idx="1278">
                  <c:v>0.39787876736591504</c:v>
                </c:pt>
                <c:pt idx="1279">
                  <c:v>0.39799815926778209</c:v>
                </c:pt>
                <c:pt idx="1280">
                  <c:v>0.39813056486623016</c:v>
                </c:pt>
                <c:pt idx="1281">
                  <c:v>0.3982564572752938</c:v>
                </c:pt>
                <c:pt idx="1282">
                  <c:v>0.39839290933956351</c:v>
                </c:pt>
                <c:pt idx="1283">
                  <c:v>0.39852616618319336</c:v>
                </c:pt>
                <c:pt idx="1284">
                  <c:v>0.39863433325129444</c:v>
                </c:pt>
                <c:pt idx="1285">
                  <c:v>0.398741864571384</c:v>
                </c:pt>
                <c:pt idx="1286">
                  <c:v>0.398870420364835</c:v>
                </c:pt>
                <c:pt idx="1287">
                  <c:v>0.39897332514509154</c:v>
                </c:pt>
                <c:pt idx="1288">
                  <c:v>0.39909315936694584</c:v>
                </c:pt>
                <c:pt idx="1289">
                  <c:v>0.39923233448470952</c:v>
                </c:pt>
                <c:pt idx="1290">
                  <c:v>0.39933762755994368</c:v>
                </c:pt>
                <c:pt idx="1291">
                  <c:v>0.39946085579941554</c:v>
                </c:pt>
                <c:pt idx="1292">
                  <c:v>0.39957870568013082</c:v>
                </c:pt>
                <c:pt idx="1293">
                  <c:v>0.39968917144594412</c:v>
                </c:pt>
                <c:pt idx="1294">
                  <c:v>0.3998052716168386</c:v>
                </c:pt>
                <c:pt idx="1295">
                  <c:v>0.39992508709365571</c:v>
                </c:pt>
                <c:pt idx="1296">
                  <c:v>0.40002885419490725</c:v>
                </c:pt>
                <c:pt idx="1297">
                  <c:v>0.40011563586583776</c:v>
                </c:pt>
                <c:pt idx="1298">
                  <c:v>0.40022749611155106</c:v>
                </c:pt>
                <c:pt idx="1299">
                  <c:v>0.40035129916351719</c:v>
                </c:pt>
                <c:pt idx="1300">
                  <c:v>0.40047092689047387</c:v>
                </c:pt>
                <c:pt idx="1301">
                  <c:v>0.40061240363166517</c:v>
                </c:pt>
                <c:pt idx="1302">
                  <c:v>0.40075013496761364</c:v>
                </c:pt>
                <c:pt idx="1303">
                  <c:v>0.40086840400635088</c:v>
                </c:pt>
                <c:pt idx="1304">
                  <c:v>0.40099097985514037</c:v>
                </c:pt>
                <c:pt idx="1305">
                  <c:v>0.40112344463191846</c:v>
                </c:pt>
                <c:pt idx="1306">
                  <c:v>0.40123752090832782</c:v>
                </c:pt>
                <c:pt idx="1307">
                  <c:v>0.40134797774716385</c:v>
                </c:pt>
                <c:pt idx="1308">
                  <c:v>0.40147712299722199</c:v>
                </c:pt>
                <c:pt idx="1309">
                  <c:v>0.40159290809279663</c:v>
                </c:pt>
                <c:pt idx="1310">
                  <c:v>0.40172591218125353</c:v>
                </c:pt>
                <c:pt idx="1311">
                  <c:v>0.40187394945721655</c:v>
                </c:pt>
                <c:pt idx="1312">
                  <c:v>0.40199679728550208</c:v>
                </c:pt>
                <c:pt idx="1313">
                  <c:v>0.40213732551877346</c:v>
                </c:pt>
                <c:pt idx="1314">
                  <c:v>0.40226545105934325</c:v>
                </c:pt>
                <c:pt idx="1315">
                  <c:v>0.40238197782409463</c:v>
                </c:pt>
                <c:pt idx="1316">
                  <c:v>0.40250463719957913</c:v>
                </c:pt>
                <c:pt idx="1317">
                  <c:v>0.40260687606675533</c:v>
                </c:pt>
                <c:pt idx="1318">
                  <c:v>0.40271917905299875</c:v>
                </c:pt>
                <c:pt idx="1319">
                  <c:v>0.40282105040501265</c:v>
                </c:pt>
                <c:pt idx="1320">
                  <c:v>0.40293022438742154</c:v>
                </c:pt>
                <c:pt idx="1321">
                  <c:v>0.40305579308014633</c:v>
                </c:pt>
                <c:pt idx="1322">
                  <c:v>0.40318319996475527</c:v>
                </c:pt>
                <c:pt idx="1323">
                  <c:v>0.40333246809368667</c:v>
                </c:pt>
                <c:pt idx="1324">
                  <c:v>0.40348223455409804</c:v>
                </c:pt>
                <c:pt idx="1325">
                  <c:v>0.40363216423540749</c:v>
                </c:pt>
                <c:pt idx="1326">
                  <c:v>0.40378222996500485</c:v>
                </c:pt>
                <c:pt idx="1327">
                  <c:v>0.40393369079947528</c:v>
                </c:pt>
                <c:pt idx="1328">
                  <c:v>0.40407325797163479</c:v>
                </c:pt>
                <c:pt idx="1329">
                  <c:v>0.4042019890233331</c:v>
                </c:pt>
                <c:pt idx="1330">
                  <c:v>0.40433999957876049</c:v>
                </c:pt>
                <c:pt idx="1331">
                  <c:v>0.4044683442440708</c:v>
                </c:pt>
                <c:pt idx="1332">
                  <c:v>0.40460213626183111</c:v>
                </c:pt>
                <c:pt idx="1333">
                  <c:v>0.40474554917172023</c:v>
                </c:pt>
                <c:pt idx="1334">
                  <c:v>0.40489246199653461</c:v>
                </c:pt>
                <c:pt idx="1335">
                  <c:v>0.405046789695307</c:v>
                </c:pt>
                <c:pt idx="1336">
                  <c:v>0.40518641016661544</c:v>
                </c:pt>
                <c:pt idx="1337">
                  <c:v>0.40533418897063161</c:v>
                </c:pt>
                <c:pt idx="1338">
                  <c:v>0.40547240891313968</c:v>
                </c:pt>
                <c:pt idx="1339">
                  <c:v>0.40559006548583937</c:v>
                </c:pt>
                <c:pt idx="1340">
                  <c:v>0.40571234417662416</c:v>
                </c:pt>
                <c:pt idx="1341">
                  <c:v>0.40582202130798245</c:v>
                </c:pt>
                <c:pt idx="1342">
                  <c:v>0.40594403232614235</c:v>
                </c:pt>
                <c:pt idx="1343">
                  <c:v>0.40607620304034747</c:v>
                </c:pt>
                <c:pt idx="1344">
                  <c:v>0.40620644082794888</c:v>
                </c:pt>
                <c:pt idx="1345">
                  <c:v>0.40635336885218809</c:v>
                </c:pt>
                <c:pt idx="1346">
                  <c:v>0.40648001891092062</c:v>
                </c:pt>
                <c:pt idx="1347">
                  <c:v>0.40659910439118913</c:v>
                </c:pt>
                <c:pt idx="1348">
                  <c:v>0.40670157313740335</c:v>
                </c:pt>
                <c:pt idx="1349">
                  <c:v>0.40678391653684293</c:v>
                </c:pt>
                <c:pt idx="1350">
                  <c:v>0.40687033574012449</c:v>
                </c:pt>
                <c:pt idx="1351">
                  <c:v>0.40694602000380314</c:v>
                </c:pt>
                <c:pt idx="1352">
                  <c:v>0.40701247681635427</c:v>
                </c:pt>
                <c:pt idx="1353">
                  <c:v>0.40707295872953231</c:v>
                </c:pt>
                <c:pt idx="1354">
                  <c:v>0.40713634522193742</c:v>
                </c:pt>
                <c:pt idx="1355">
                  <c:v>0.40718943983425965</c:v>
                </c:pt>
                <c:pt idx="1356">
                  <c:v>0.40726170022095104</c:v>
                </c:pt>
                <c:pt idx="1357">
                  <c:v>0.40733442559371613</c:v>
                </c:pt>
                <c:pt idx="1358">
                  <c:v>0.40739416266192752</c:v>
                </c:pt>
                <c:pt idx="1359">
                  <c:v>0.40745613846501172</c:v>
                </c:pt>
                <c:pt idx="1360">
                  <c:v>0.40751140573249539</c:v>
                </c:pt>
                <c:pt idx="1361">
                  <c:v>0.40757584173831174</c:v>
                </c:pt>
                <c:pt idx="1362">
                  <c:v>0.40765449761826794</c:v>
                </c:pt>
                <c:pt idx="1363">
                  <c:v>0.40773626193169749</c:v>
                </c:pt>
                <c:pt idx="1364">
                  <c:v>0.40781045926360632</c:v>
                </c:pt>
                <c:pt idx="1365">
                  <c:v>0.40787976570283674</c:v>
                </c:pt>
                <c:pt idx="1366">
                  <c:v>0.40795682317665927</c:v>
                </c:pt>
                <c:pt idx="1367">
                  <c:v>0.40800641604702981</c:v>
                </c:pt>
                <c:pt idx="1368">
                  <c:v>0.40804639530781134</c:v>
                </c:pt>
                <c:pt idx="1369">
                  <c:v>0.4080757587692716</c:v>
                </c:pt>
                <c:pt idx="1370">
                  <c:v>0.40807743564733395</c:v>
                </c:pt>
                <c:pt idx="1371">
                  <c:v>0.4080765087456501</c:v>
                </c:pt>
                <c:pt idx="1372">
                  <c:v>0.40807198456944843</c:v>
                </c:pt>
                <c:pt idx="1373">
                  <c:v>0.40807523733085027</c:v>
                </c:pt>
                <c:pt idx="1374">
                  <c:v>0.40807116967659224</c:v>
                </c:pt>
                <c:pt idx="1375">
                  <c:v>0.40806288867781282</c:v>
                </c:pt>
                <c:pt idx="1376">
                  <c:v>0.40805700848229737</c:v>
                </c:pt>
                <c:pt idx="1377">
                  <c:v>0.4080241413475838</c:v>
                </c:pt>
                <c:pt idx="1378">
                  <c:v>0.40798349406585066</c:v>
                </c:pt>
                <c:pt idx="1379">
                  <c:v>0.40794618366151453</c:v>
                </c:pt>
                <c:pt idx="1380">
                  <c:v>0.40791145299734205</c:v>
                </c:pt>
                <c:pt idx="1381">
                  <c:v>0.40787921881908046</c:v>
                </c:pt>
                <c:pt idx="1382">
                  <c:v>0.40783355094304352</c:v>
                </c:pt>
                <c:pt idx="1383">
                  <c:v>0.40778518520029133</c:v>
                </c:pt>
                <c:pt idx="1384">
                  <c:v>0.40774100209413877</c:v>
                </c:pt>
                <c:pt idx="1385">
                  <c:v>0.40769245410407157</c:v>
                </c:pt>
                <c:pt idx="1386">
                  <c:v>0.4076373480902305</c:v>
                </c:pt>
                <c:pt idx="1387">
                  <c:v>0.40757245362579342</c:v>
                </c:pt>
                <c:pt idx="1388">
                  <c:v>0.40749281456027392</c:v>
                </c:pt>
                <c:pt idx="1389">
                  <c:v>0.40742317507630266</c:v>
                </c:pt>
                <c:pt idx="1390">
                  <c:v>0.4073796292118102</c:v>
                </c:pt>
                <c:pt idx="1391">
                  <c:v>0.40732494927979529</c:v>
                </c:pt>
                <c:pt idx="1392">
                  <c:v>0.40727069271624489</c:v>
                </c:pt>
                <c:pt idx="1393">
                  <c:v>0.40722095827606752</c:v>
                </c:pt>
                <c:pt idx="1394">
                  <c:v>0.40716842319822572</c:v>
                </c:pt>
                <c:pt idx="1395">
                  <c:v>0.40710986847421377</c:v>
                </c:pt>
                <c:pt idx="1396">
                  <c:v>0.40705645359118536</c:v>
                </c:pt>
                <c:pt idx="1397">
                  <c:v>0.40699855296220472</c:v>
                </c:pt>
                <c:pt idx="1398">
                  <c:v>0.40692283169488114</c:v>
                </c:pt>
                <c:pt idx="1399">
                  <c:v>0.40686943318612628</c:v>
                </c:pt>
                <c:pt idx="1400">
                  <c:v>0.40682717445641864</c:v>
                </c:pt>
                <c:pt idx="1401">
                  <c:v>0.40678573076930263</c:v>
                </c:pt>
                <c:pt idx="1402">
                  <c:v>0.4067613839976425</c:v>
                </c:pt>
                <c:pt idx="1403">
                  <c:v>0.40671662097143807</c:v>
                </c:pt>
                <c:pt idx="1404">
                  <c:v>0.40666152877630052</c:v>
                </c:pt>
                <c:pt idx="1405">
                  <c:v>0.40661604550429559</c:v>
                </c:pt>
                <c:pt idx="1406">
                  <c:v>0.40656710618570641</c:v>
                </c:pt>
                <c:pt idx="1407">
                  <c:v>0.40651298378792794</c:v>
                </c:pt>
                <c:pt idx="1408">
                  <c:v>0.40646278937105085</c:v>
                </c:pt>
                <c:pt idx="1409">
                  <c:v>0.40641122816142233</c:v>
                </c:pt>
                <c:pt idx="1410">
                  <c:v>0.40635152293360238</c:v>
                </c:pt>
                <c:pt idx="1411">
                  <c:v>0.40629231578427188</c:v>
                </c:pt>
                <c:pt idx="1412">
                  <c:v>0.40623163479397822</c:v>
                </c:pt>
                <c:pt idx="1413">
                  <c:v>0.40619033667114851</c:v>
                </c:pt>
                <c:pt idx="1414">
                  <c:v>0.40615849369706547</c:v>
                </c:pt>
                <c:pt idx="1415">
                  <c:v>0.40610502014768518</c:v>
                </c:pt>
                <c:pt idx="1416">
                  <c:v>0.40605635474907986</c:v>
                </c:pt>
                <c:pt idx="1417">
                  <c:v>0.40600957519982955</c:v>
                </c:pt>
                <c:pt idx="1418">
                  <c:v>0.4059452183579621</c:v>
                </c:pt>
                <c:pt idx="1419">
                  <c:v>0.40588527449990214</c:v>
                </c:pt>
                <c:pt idx="1420">
                  <c:v>0.40583806672748807</c:v>
                </c:pt>
                <c:pt idx="1421">
                  <c:v>0.40579004557784087</c:v>
                </c:pt>
                <c:pt idx="1422">
                  <c:v>0.40572318054928086</c:v>
                </c:pt>
                <c:pt idx="1423">
                  <c:v>0.40569012945558419</c:v>
                </c:pt>
                <c:pt idx="1424">
                  <c:v>0.40567992962634641</c:v>
                </c:pt>
                <c:pt idx="1425">
                  <c:v>0.40565297836298747</c:v>
                </c:pt>
                <c:pt idx="1426">
                  <c:v>0.40562041979330238</c:v>
                </c:pt>
                <c:pt idx="1427">
                  <c:v>0.40557811878037836</c:v>
                </c:pt>
                <c:pt idx="1428">
                  <c:v>0.40553983403381549</c:v>
                </c:pt>
                <c:pt idx="1429">
                  <c:v>0.40553359463209421</c:v>
                </c:pt>
                <c:pt idx="1430">
                  <c:v>0.40554687428132286</c:v>
                </c:pt>
                <c:pt idx="1431">
                  <c:v>0.40552951136077525</c:v>
                </c:pt>
                <c:pt idx="1432">
                  <c:v>0.4055084414758523</c:v>
                </c:pt>
                <c:pt idx="1433">
                  <c:v>0.40550021260392416</c:v>
                </c:pt>
                <c:pt idx="1434">
                  <c:v>0.40548675507425935</c:v>
                </c:pt>
                <c:pt idx="1435">
                  <c:v>0.40553086147229916</c:v>
                </c:pt>
                <c:pt idx="1436">
                  <c:v>0.40558780405660344</c:v>
                </c:pt>
                <c:pt idx="1437">
                  <c:v>0.40562523298888276</c:v>
                </c:pt>
                <c:pt idx="1438">
                  <c:v>0.40567106396756025</c:v>
                </c:pt>
                <c:pt idx="1439">
                  <c:v>0.40568338340669446</c:v>
                </c:pt>
                <c:pt idx="1440">
                  <c:v>0.40569984276676713</c:v>
                </c:pt>
                <c:pt idx="1441">
                  <c:v>0.40571833926200568</c:v>
                </c:pt>
                <c:pt idx="1442">
                  <c:v>0.40574646392273417</c:v>
                </c:pt>
                <c:pt idx="1443">
                  <c:v>0.40579913130392375</c:v>
                </c:pt>
                <c:pt idx="1444">
                  <c:v>0.4058509385515649</c:v>
                </c:pt>
                <c:pt idx="1445">
                  <c:v>0.40590917880726501</c:v>
                </c:pt>
                <c:pt idx="1446">
                  <c:v>0.40597205402293696</c:v>
                </c:pt>
                <c:pt idx="1447">
                  <c:v>0.4060390637153623</c:v>
                </c:pt>
                <c:pt idx="1448">
                  <c:v>0.40614294733673534</c:v>
                </c:pt>
                <c:pt idx="1449">
                  <c:v>0.40623965093385445</c:v>
                </c:pt>
                <c:pt idx="1450">
                  <c:v>0.40630311996534085</c:v>
                </c:pt>
                <c:pt idx="1451">
                  <c:v>0.40634698572562461</c:v>
                </c:pt>
                <c:pt idx="1452">
                  <c:v>0.40638937700707256</c:v>
                </c:pt>
                <c:pt idx="1453">
                  <c:v>0.406489375985226</c:v>
                </c:pt>
                <c:pt idx="1454">
                  <c:v>0.4066282262506784</c:v>
                </c:pt>
                <c:pt idx="1455">
                  <c:v>0.40675647979377683</c:v>
                </c:pt>
                <c:pt idx="1456">
                  <c:v>0.40687156218209758</c:v>
                </c:pt>
                <c:pt idx="1457">
                  <c:v>0.40698249436700795</c:v>
                </c:pt>
                <c:pt idx="1458">
                  <c:v>0.40706459990488614</c:v>
                </c:pt>
                <c:pt idx="1459">
                  <c:v>0.40712679726712109</c:v>
                </c:pt>
                <c:pt idx="1460">
                  <c:v>0.40722205808254081</c:v>
                </c:pt>
                <c:pt idx="1461">
                  <c:v>0.40735016095643967</c:v>
                </c:pt>
                <c:pt idx="1462">
                  <c:v>0.40743435491593355</c:v>
                </c:pt>
                <c:pt idx="1463">
                  <c:v>0.40745418424980456</c:v>
                </c:pt>
                <c:pt idx="1464">
                  <c:v>0.4075332187554655</c:v>
                </c:pt>
                <c:pt idx="1465">
                  <c:v>0.40766602591087109</c:v>
                </c:pt>
                <c:pt idx="1466">
                  <c:v>0.40768417169482873</c:v>
                </c:pt>
                <c:pt idx="1467">
                  <c:v>0.40774172375512346</c:v>
                </c:pt>
                <c:pt idx="1468">
                  <c:v>0.40781953722005299</c:v>
                </c:pt>
                <c:pt idx="1469">
                  <c:v>0.40786354776168343</c:v>
                </c:pt>
                <c:pt idx="1470">
                  <c:v>0.40781844951404245</c:v>
                </c:pt>
                <c:pt idx="1471">
                  <c:v>0.40787208702381189</c:v>
                </c:pt>
                <c:pt idx="1472">
                  <c:v>0.40797784310183549</c:v>
                </c:pt>
                <c:pt idx="1473">
                  <c:v>0.40809203569677693</c:v>
                </c:pt>
                <c:pt idx="1474">
                  <c:v>0.40823862965053692</c:v>
                </c:pt>
                <c:pt idx="1475">
                  <c:v>0.40834874477952326</c:v>
                </c:pt>
                <c:pt idx="1476">
                  <c:v>0.40840372257919039</c:v>
                </c:pt>
                <c:pt idx="1477">
                  <c:v>0.4084196639191961</c:v>
                </c:pt>
                <c:pt idx="1478">
                  <c:v>0.40844144857678222</c:v>
                </c:pt>
                <c:pt idx="1479">
                  <c:v>0.40840645987347596</c:v>
                </c:pt>
                <c:pt idx="1480">
                  <c:v>0.40842588404205876</c:v>
                </c:pt>
                <c:pt idx="1481">
                  <c:v>0.4084924830987729</c:v>
                </c:pt>
                <c:pt idx="1482">
                  <c:v>0.40854318649184829</c:v>
                </c:pt>
                <c:pt idx="1483">
                  <c:v>0.40859468523857539</c:v>
                </c:pt>
                <c:pt idx="1484">
                  <c:v>0.40859182380014064</c:v>
                </c:pt>
                <c:pt idx="1485">
                  <c:v>0.40856136859073872</c:v>
                </c:pt>
                <c:pt idx="1486">
                  <c:v>0.40850465560712501</c:v>
                </c:pt>
                <c:pt idx="1487">
                  <c:v>0.40847658213169602</c:v>
                </c:pt>
                <c:pt idx="1488">
                  <c:v>0.40846124260215327</c:v>
                </c:pt>
                <c:pt idx="1489">
                  <c:v>0.40843378817538517</c:v>
                </c:pt>
                <c:pt idx="1490">
                  <c:v>0.40841861839032828</c:v>
                </c:pt>
                <c:pt idx="1491">
                  <c:v>0.40840505539819699</c:v>
                </c:pt>
                <c:pt idx="1492">
                  <c:v>0.40837925177586015</c:v>
                </c:pt>
                <c:pt idx="1493">
                  <c:v>0.40831317286552254</c:v>
                </c:pt>
                <c:pt idx="1494">
                  <c:v>0.40825053558430496</c:v>
                </c:pt>
                <c:pt idx="1495">
                  <c:v>0.40816076628787995</c:v>
                </c:pt>
                <c:pt idx="1496">
                  <c:v>0.40810044423900588</c:v>
                </c:pt>
                <c:pt idx="1497">
                  <c:v>0.40807038539840179</c:v>
                </c:pt>
                <c:pt idx="1498">
                  <c:v>0.40797075809407141</c:v>
                </c:pt>
                <c:pt idx="1499">
                  <c:v>0.40788345829960476</c:v>
                </c:pt>
                <c:pt idx="1500">
                  <c:v>0.40773589182058517</c:v>
                </c:pt>
                <c:pt idx="1501">
                  <c:v>0.40750975258352851</c:v>
                </c:pt>
                <c:pt idx="1502">
                  <c:v>0.4072463631054945</c:v>
                </c:pt>
                <c:pt idx="1503">
                  <c:v>0.40695271517865</c:v>
                </c:pt>
                <c:pt idx="1504">
                  <c:v>0.40664665708876702</c:v>
                </c:pt>
                <c:pt idx="1505">
                  <c:v>0.40632428702257634</c:v>
                </c:pt>
                <c:pt idx="1506">
                  <c:v>0.40594633970485866</c:v>
                </c:pt>
                <c:pt idx="1507">
                  <c:v>0.40555093675476644</c:v>
                </c:pt>
                <c:pt idx="1508">
                  <c:v>0.40516279744595779</c:v>
                </c:pt>
                <c:pt idx="1509">
                  <c:v>0.40468751348699866</c:v>
                </c:pt>
                <c:pt idx="1510">
                  <c:v>0.4041981091218334</c:v>
                </c:pt>
                <c:pt idx="1511">
                  <c:v>0.40361153004431788</c:v>
                </c:pt>
                <c:pt idx="1512">
                  <c:v>0.40296717119717912</c:v>
                </c:pt>
                <c:pt idx="1513">
                  <c:v>0.40226377739462604</c:v>
                </c:pt>
                <c:pt idx="1514">
                  <c:v>0.40147247004320358</c:v>
                </c:pt>
                <c:pt idx="1515">
                  <c:v>0.40057932688185099</c:v>
                </c:pt>
                <c:pt idx="1516">
                  <c:v>0.39960657459792032</c:v>
                </c:pt>
                <c:pt idx="1517">
                  <c:v>0.39854565209191772</c:v>
                </c:pt>
                <c:pt idx="1518">
                  <c:v>0.39740379468202974</c:v>
                </c:pt>
                <c:pt idx="1519">
                  <c:v>0.39619896414572858</c:v>
                </c:pt>
                <c:pt idx="1520">
                  <c:v>0.39485047751131352</c:v>
                </c:pt>
                <c:pt idx="1521">
                  <c:v>0.3933995296650124</c:v>
                </c:pt>
                <c:pt idx="1522">
                  <c:v>0.39185642915212693</c:v>
                </c:pt>
                <c:pt idx="1523">
                  <c:v>0.39011178302487287</c:v>
                </c:pt>
                <c:pt idx="1524">
                  <c:v>0.38828886182205785</c:v>
                </c:pt>
                <c:pt idx="1525">
                  <c:v>0.38637059518677735</c:v>
                </c:pt>
                <c:pt idx="1526">
                  <c:v>0.38434463713988615</c:v>
                </c:pt>
                <c:pt idx="1527">
                  <c:v>0.38220790089389362</c:v>
                </c:pt>
                <c:pt idx="1528">
                  <c:v>0.38007251345056475</c:v>
                </c:pt>
                <c:pt idx="1529">
                  <c:v>0.37765767382645049</c:v>
                </c:pt>
                <c:pt idx="1530">
                  <c:v>0.3750851146001799</c:v>
                </c:pt>
                <c:pt idx="1531">
                  <c:v>0.37236973548849445</c:v>
                </c:pt>
                <c:pt idx="1532">
                  <c:v>0.36947444641269356</c:v>
                </c:pt>
                <c:pt idx="1533">
                  <c:v>0.36637841323261938</c:v>
                </c:pt>
                <c:pt idx="1534">
                  <c:v>0.36319672174219142</c:v>
                </c:pt>
                <c:pt idx="1535">
                  <c:v>0.35982703124039106</c:v>
                </c:pt>
                <c:pt idx="1536">
                  <c:v>0.35627738455033503</c:v>
                </c:pt>
                <c:pt idx="1537">
                  <c:v>0.3525612167404007</c:v>
                </c:pt>
                <c:pt idx="1538">
                  <c:v>0.34864490168860568</c:v>
                </c:pt>
                <c:pt idx="1539">
                  <c:v>0.3444376808902973</c:v>
                </c:pt>
                <c:pt idx="1540">
                  <c:v>0.34021510079899153</c:v>
                </c:pt>
                <c:pt idx="1541">
                  <c:v>0.33570741899072748</c:v>
                </c:pt>
                <c:pt idx="1542">
                  <c:v>0.33125580782249459</c:v>
                </c:pt>
                <c:pt idx="1543">
                  <c:v>0.32676738573153147</c:v>
                </c:pt>
                <c:pt idx="1544">
                  <c:v>0.32221259499426397</c:v>
                </c:pt>
                <c:pt idx="1545">
                  <c:v>0.31772981802979117</c:v>
                </c:pt>
                <c:pt idx="1546">
                  <c:v>0.31320376397378186</c:v>
                </c:pt>
                <c:pt idx="1547">
                  <c:v>0.30881234140358743</c:v>
                </c:pt>
                <c:pt idx="1548">
                  <c:v>0.30434870175877066</c:v>
                </c:pt>
                <c:pt idx="1549">
                  <c:v>0.30019616767651952</c:v>
                </c:pt>
                <c:pt idx="1550">
                  <c:v>0.29608112931629832</c:v>
                </c:pt>
                <c:pt idx="1551">
                  <c:v>0.29231704575232648</c:v>
                </c:pt>
                <c:pt idx="1552">
                  <c:v>0.28882814705556581</c:v>
                </c:pt>
                <c:pt idx="1553">
                  <c:v>0.28557192841560447</c:v>
                </c:pt>
                <c:pt idx="1554">
                  <c:v>0.28269156479134105</c:v>
                </c:pt>
                <c:pt idx="1555">
                  <c:v>0.28011666468503743</c:v>
                </c:pt>
                <c:pt idx="1556">
                  <c:v>0.27789794610222185</c:v>
                </c:pt>
                <c:pt idx="1557">
                  <c:v>0.27598351545366578</c:v>
                </c:pt>
                <c:pt idx="1558">
                  <c:v>0.2744840012214243</c:v>
                </c:pt>
                <c:pt idx="1559">
                  <c:v>0.27340051182178327</c:v>
                </c:pt>
                <c:pt idx="1560">
                  <c:v>0.27255592708243731</c:v>
                </c:pt>
                <c:pt idx="1561">
                  <c:v>0.27214691358972898</c:v>
                </c:pt>
                <c:pt idx="1562">
                  <c:v>0.27194623033627435</c:v>
                </c:pt>
                <c:pt idx="1563">
                  <c:v>0.27201804389774853</c:v>
                </c:pt>
                <c:pt idx="1564">
                  <c:v>0.27234679669541212</c:v>
                </c:pt>
                <c:pt idx="1565">
                  <c:v>0.27282269913174578</c:v>
                </c:pt>
                <c:pt idx="1566">
                  <c:v>0.27357250830584184</c:v>
                </c:pt>
                <c:pt idx="1567">
                  <c:v>0.27438302581952728</c:v>
                </c:pt>
                <c:pt idx="1568">
                  <c:v>0.27538901412285771</c:v>
                </c:pt>
                <c:pt idx="1569">
                  <c:v>0.27642726759920239</c:v>
                </c:pt>
                <c:pt idx="1570">
                  <c:v>0.27763910562987221</c:v>
                </c:pt>
                <c:pt idx="1571">
                  <c:v>0.27883315678228321</c:v>
                </c:pt>
                <c:pt idx="1572">
                  <c:v>0.28009925315177348</c:v>
                </c:pt>
                <c:pt idx="1573">
                  <c:v>0.28136535453447292</c:v>
                </c:pt>
                <c:pt idx="1574">
                  <c:v>0.28268689159753219</c:v>
                </c:pt>
                <c:pt idx="1575">
                  <c:v>0.28399651145261084</c:v>
                </c:pt>
                <c:pt idx="1576">
                  <c:v>0.28529562449933582</c:v>
                </c:pt>
                <c:pt idx="1577">
                  <c:v>0.28662075316685903</c:v>
                </c:pt>
                <c:pt idx="1578">
                  <c:v>0.28789740161434413</c:v>
                </c:pt>
                <c:pt idx="1579">
                  <c:v>0.28915846367454073</c:v>
                </c:pt>
                <c:pt idx="1580">
                  <c:v>0.29038624447919398</c:v>
                </c:pt>
                <c:pt idx="1581">
                  <c:v>0.29159246444696379</c:v>
                </c:pt>
                <c:pt idx="1582">
                  <c:v>0.29276941642879434</c:v>
                </c:pt>
                <c:pt idx="1583">
                  <c:v>0.29389811282417533</c:v>
                </c:pt>
                <c:pt idx="1584">
                  <c:v>0.29503352105482961</c:v>
                </c:pt>
                <c:pt idx="1585">
                  <c:v>0.29616125447952513</c:v>
                </c:pt>
                <c:pt idx="1586">
                  <c:v>0.29727889761599946</c:v>
                </c:pt>
                <c:pt idx="1587">
                  <c:v>0.2983698448229169</c:v>
                </c:pt>
                <c:pt idx="1588">
                  <c:v>0.29947410735640995</c:v>
                </c:pt>
                <c:pt idx="1589">
                  <c:v>0.30051233724819393</c:v>
                </c:pt>
                <c:pt idx="1590">
                  <c:v>0.30149351049655776</c:v>
                </c:pt>
                <c:pt idx="1591">
                  <c:v>0.30248599825906192</c:v>
                </c:pt>
                <c:pt idx="1592">
                  <c:v>0.30345880998440727</c:v>
                </c:pt>
                <c:pt idx="1593">
                  <c:v>0.30440639980273004</c:v>
                </c:pt>
                <c:pt idx="1594">
                  <c:v>0.30534518968985092</c:v>
                </c:pt>
                <c:pt idx="1595">
                  <c:v>0.30625646538082868</c:v>
                </c:pt>
                <c:pt idx="1596">
                  <c:v>0.30714956128938226</c:v>
                </c:pt>
                <c:pt idx="1597">
                  <c:v>0.30799991035603153</c:v>
                </c:pt>
                <c:pt idx="1598">
                  <c:v>0.30887429716945741</c:v>
                </c:pt>
                <c:pt idx="1599">
                  <c:v>0.30974015803993266</c:v>
                </c:pt>
                <c:pt idx="1600">
                  <c:v>0.31061550389928516</c:v>
                </c:pt>
                <c:pt idx="1601">
                  <c:v>0.31149617052194722</c:v>
                </c:pt>
                <c:pt idx="1602">
                  <c:v>0.31236810657504382</c:v>
                </c:pt>
                <c:pt idx="1603">
                  <c:v>0.31325996740298689</c:v>
                </c:pt>
                <c:pt idx="1604">
                  <c:v>0.31412151879102007</c:v>
                </c:pt>
                <c:pt idx="1605">
                  <c:v>0.31496646238916637</c:v>
                </c:pt>
                <c:pt idx="1606">
                  <c:v>0.3157975201540027</c:v>
                </c:pt>
                <c:pt idx="1607">
                  <c:v>0.31661468231158663</c:v>
                </c:pt>
                <c:pt idx="1608">
                  <c:v>0.31741568049743568</c:v>
                </c:pt>
                <c:pt idx="1609">
                  <c:v>0.3182470110965534</c:v>
                </c:pt>
                <c:pt idx="1610">
                  <c:v>0.31909183228838472</c:v>
                </c:pt>
                <c:pt idx="1611">
                  <c:v>0.31992785531616114</c:v>
                </c:pt>
                <c:pt idx="1612">
                  <c:v>0.32077901578474877</c:v>
                </c:pt>
                <c:pt idx="1613">
                  <c:v>0.321617642632193</c:v>
                </c:pt>
                <c:pt idx="1614">
                  <c:v>0.32243827454570523</c:v>
                </c:pt>
                <c:pt idx="1615">
                  <c:v>0.32327797012047282</c:v>
                </c:pt>
                <c:pt idx="1616">
                  <c:v>0.32411735741209435</c:v>
                </c:pt>
                <c:pt idx="1617">
                  <c:v>0.32497483681491773</c:v>
                </c:pt>
                <c:pt idx="1618">
                  <c:v>0.32583218587560908</c:v>
                </c:pt>
                <c:pt idx="1619">
                  <c:v>0.32670583822841515</c:v>
                </c:pt>
                <c:pt idx="1620">
                  <c:v>0.32758257628880538</c:v>
                </c:pt>
                <c:pt idx="1621">
                  <c:v>0.32847686445457108</c:v>
                </c:pt>
                <c:pt idx="1622">
                  <c:v>0.32936013726336438</c:v>
                </c:pt>
                <c:pt idx="1623">
                  <c:v>0.33024383612418307</c:v>
                </c:pt>
                <c:pt idx="1624">
                  <c:v>0.33112922226510327</c:v>
                </c:pt>
                <c:pt idx="1625">
                  <c:v>0.33200023389636407</c:v>
                </c:pt>
                <c:pt idx="1626">
                  <c:v>0.33289680882309242</c:v>
                </c:pt>
                <c:pt idx="1627">
                  <c:v>0.33382491095213734</c:v>
                </c:pt>
                <c:pt idx="1628">
                  <c:v>0.33473182480037927</c:v>
                </c:pt>
                <c:pt idx="1629">
                  <c:v>0.33564773167638212</c:v>
                </c:pt>
                <c:pt idx="1630">
                  <c:v>0.33657452288474282</c:v>
                </c:pt>
                <c:pt idx="1631">
                  <c:v>0.33749645900833131</c:v>
                </c:pt>
                <c:pt idx="1632">
                  <c:v>0.33840982319809171</c:v>
                </c:pt>
                <c:pt idx="1633">
                  <c:v>0.33932939000731704</c:v>
                </c:pt>
                <c:pt idx="1634">
                  <c:v>0.34024938742069805</c:v>
                </c:pt>
                <c:pt idx="1635">
                  <c:v>0.34118482843201886</c:v>
                </c:pt>
                <c:pt idx="1636">
                  <c:v>0.34215635883145207</c:v>
                </c:pt>
                <c:pt idx="1637">
                  <c:v>0.34307620294319047</c:v>
                </c:pt>
                <c:pt idx="1638">
                  <c:v>0.34397400886519253</c:v>
                </c:pt>
                <c:pt idx="1639">
                  <c:v>0.34488252720163465</c:v>
                </c:pt>
                <c:pt idx="1640">
                  <c:v>0.34576854674964491</c:v>
                </c:pt>
                <c:pt idx="1641">
                  <c:v>0.34663321342977566</c:v>
                </c:pt>
                <c:pt idx="1642">
                  <c:v>0.34754754954934519</c:v>
                </c:pt>
                <c:pt idx="1643">
                  <c:v>0.34849371921186023</c:v>
                </c:pt>
                <c:pt idx="1644">
                  <c:v>0.34945399217509759</c:v>
                </c:pt>
                <c:pt idx="1645">
                  <c:v>0.35045804800293112</c:v>
                </c:pt>
                <c:pt idx="1646">
                  <c:v>0.35141132263616304</c:v>
                </c:pt>
                <c:pt idx="1647">
                  <c:v>0.35236565153858751</c:v>
                </c:pt>
                <c:pt idx="1648">
                  <c:v>0.35332065361778237</c:v>
                </c:pt>
                <c:pt idx="1649">
                  <c:v>0.35423182169072787</c:v>
                </c:pt>
                <c:pt idx="1650">
                  <c:v>0.35518154374129907</c:v>
                </c:pt>
                <c:pt idx="1651">
                  <c:v>0.35617050567322223</c:v>
                </c:pt>
                <c:pt idx="1652">
                  <c:v>0.3571471122227618</c:v>
                </c:pt>
                <c:pt idx="1653">
                  <c:v>0.35813968489703579</c:v>
                </c:pt>
                <c:pt idx="1654">
                  <c:v>0.35909173895796842</c:v>
                </c:pt>
                <c:pt idx="1655">
                  <c:v>0.36004912713410347</c:v>
                </c:pt>
                <c:pt idx="1656">
                  <c:v>0.36099047959459635</c:v>
                </c:pt>
                <c:pt idx="1657">
                  <c:v>0.36194757412406858</c:v>
                </c:pt>
                <c:pt idx="1658">
                  <c:v>0.36292006809862043</c:v>
                </c:pt>
                <c:pt idx="1659">
                  <c:v>0.36387000325142038</c:v>
                </c:pt>
                <c:pt idx="1660">
                  <c:v>0.36482525866139576</c:v>
                </c:pt>
                <c:pt idx="1661">
                  <c:v>0.36575816982630588</c:v>
                </c:pt>
                <c:pt idx="1662">
                  <c:v>0.36667043082974921</c:v>
                </c:pt>
                <c:pt idx="1663">
                  <c:v>0.36756613280212225</c:v>
                </c:pt>
                <c:pt idx="1664">
                  <c:v>0.36844041838912389</c:v>
                </c:pt>
                <c:pt idx="1665">
                  <c:v>0.36932909357076221</c:v>
                </c:pt>
                <c:pt idx="1666">
                  <c:v>0.37017614062146809</c:v>
                </c:pt>
                <c:pt idx="1667">
                  <c:v>0.3709945998484323</c:v>
                </c:pt>
                <c:pt idx="1668">
                  <c:v>0.37183327287386003</c:v>
                </c:pt>
                <c:pt idx="1669">
                  <c:v>0.37265675577071106</c:v>
                </c:pt>
                <c:pt idx="1670">
                  <c:v>0.37349398179758819</c:v>
                </c:pt>
                <c:pt idx="1671">
                  <c:v>0.37435734998695058</c:v>
                </c:pt>
                <c:pt idx="1672">
                  <c:v>0.37520220549736205</c:v>
                </c:pt>
                <c:pt idx="1673">
                  <c:v>0.37604255744455267</c:v>
                </c:pt>
                <c:pt idx="1674">
                  <c:v>0.37687749030575451</c:v>
                </c:pt>
                <c:pt idx="1675">
                  <c:v>0.3777045789864939</c:v>
                </c:pt>
                <c:pt idx="1676">
                  <c:v>0.37851755416138694</c:v>
                </c:pt>
                <c:pt idx="1677">
                  <c:v>0.37931910486237919</c:v>
                </c:pt>
                <c:pt idx="1678">
                  <c:v>0.38012610982306283</c:v>
                </c:pt>
                <c:pt idx="1679">
                  <c:v>0.38089882549551518</c:v>
                </c:pt>
                <c:pt idx="1680">
                  <c:v>0.38169432123549085</c:v>
                </c:pt>
                <c:pt idx="1681">
                  <c:v>0.38248174018069819</c:v>
                </c:pt>
                <c:pt idx="1682">
                  <c:v>0.38328104320453837</c:v>
                </c:pt>
                <c:pt idx="1683">
                  <c:v>0.38403810265417188</c:v>
                </c:pt>
                <c:pt idx="1684">
                  <c:v>0.3847799584777663</c:v>
                </c:pt>
                <c:pt idx="1685">
                  <c:v>0.38551108945617685</c:v>
                </c:pt>
                <c:pt idx="1686">
                  <c:v>0.38620736845933551</c:v>
                </c:pt>
                <c:pt idx="1687">
                  <c:v>0.38690243072555131</c:v>
                </c:pt>
                <c:pt idx="1688">
                  <c:v>0.38759202786257302</c:v>
                </c:pt>
                <c:pt idx="1689">
                  <c:v>0.38827647835832374</c:v>
                </c:pt>
                <c:pt idx="1690">
                  <c:v>0.3889831367141785</c:v>
                </c:pt>
                <c:pt idx="1691">
                  <c:v>0.38966268952216354</c:v>
                </c:pt>
                <c:pt idx="1692">
                  <c:v>0.39028562182115817</c:v>
                </c:pt>
                <c:pt idx="1693">
                  <c:v>0.39095176688254246</c:v>
                </c:pt>
                <c:pt idx="1694">
                  <c:v>0.39158872468906097</c:v>
                </c:pt>
                <c:pt idx="1695">
                  <c:v>0.39216353187777342</c:v>
                </c:pt>
                <c:pt idx="1696">
                  <c:v>0.39278670709520735</c:v>
                </c:pt>
                <c:pt idx="1697">
                  <c:v>0.39345800880068155</c:v>
                </c:pt>
                <c:pt idx="1698">
                  <c:v>0.39407519305167038</c:v>
                </c:pt>
                <c:pt idx="1699">
                  <c:v>0.39467469473806455</c:v>
                </c:pt>
                <c:pt idx="1700">
                  <c:v>0.39526835744445421</c:v>
                </c:pt>
                <c:pt idx="1701">
                  <c:v>0.39584568808927711</c:v>
                </c:pt>
                <c:pt idx="1702">
                  <c:v>0.39641520968252958</c:v>
                </c:pt>
                <c:pt idx="1703">
                  <c:v>0.39692854738491312</c:v>
                </c:pt>
                <c:pt idx="1704">
                  <c:v>0.39750213416591756</c:v>
                </c:pt>
                <c:pt idx="1705">
                  <c:v>0.39808648836535704</c:v>
                </c:pt>
                <c:pt idx="1706">
                  <c:v>0.39862235444803584</c:v>
                </c:pt>
                <c:pt idx="1707">
                  <c:v>0.39915745004066316</c:v>
                </c:pt>
                <c:pt idx="1708">
                  <c:v>0.3997029931221005</c:v>
                </c:pt>
                <c:pt idx="1709">
                  <c:v>0.40021764763531092</c:v>
                </c:pt>
                <c:pt idx="1710">
                  <c:v>0.4006813030577045</c:v>
                </c:pt>
                <c:pt idx="1711">
                  <c:v>0.40118808446135562</c:v>
                </c:pt>
                <c:pt idx="1712">
                  <c:v>0.40171248710227658</c:v>
                </c:pt>
                <c:pt idx="1713">
                  <c:v>0.40224172446339312</c:v>
                </c:pt>
                <c:pt idx="1714">
                  <c:v>0.40279800933393956</c:v>
                </c:pt>
                <c:pt idx="1715">
                  <c:v>0.40331721051393182</c:v>
                </c:pt>
                <c:pt idx="1716">
                  <c:v>0.403831434234667</c:v>
                </c:pt>
                <c:pt idx="1717">
                  <c:v>0.40431506996518823</c:v>
                </c:pt>
                <c:pt idx="1718">
                  <c:v>0.4047718838978816</c:v>
                </c:pt>
                <c:pt idx="1719">
                  <c:v>0.40523098095558757</c:v>
                </c:pt>
                <c:pt idx="1720">
                  <c:v>0.40569447378924606</c:v>
                </c:pt>
                <c:pt idx="1721">
                  <c:v>0.4061406159577618</c:v>
                </c:pt>
                <c:pt idx="1722">
                  <c:v>0.40660018677120968</c:v>
                </c:pt>
                <c:pt idx="1723">
                  <c:v>0.40704704074138998</c:v>
                </c:pt>
                <c:pt idx="1724">
                  <c:v>0.40751570679546761</c:v>
                </c:pt>
                <c:pt idx="1725">
                  <c:v>0.40802470707041022</c:v>
                </c:pt>
                <c:pt idx="1726">
                  <c:v>0.40847901570477491</c:v>
                </c:pt>
                <c:pt idx="1727">
                  <c:v>0.40890851454702032</c:v>
                </c:pt>
                <c:pt idx="1728">
                  <c:v>0.40934863365614871</c:v>
                </c:pt>
                <c:pt idx="1729">
                  <c:v>0.4097681665518324</c:v>
                </c:pt>
                <c:pt idx="1730">
                  <c:v>0.41018583814417536</c:v>
                </c:pt>
                <c:pt idx="1731">
                  <c:v>0.41062037856104228</c:v>
                </c:pt>
                <c:pt idx="1732">
                  <c:v>0.4110492727654354</c:v>
                </c:pt>
                <c:pt idx="1733">
                  <c:v>0.4114301273627386</c:v>
                </c:pt>
                <c:pt idx="1734">
                  <c:v>0.41180390669467509</c:v>
                </c:pt>
                <c:pt idx="1735">
                  <c:v>0.41220253277729785</c:v>
                </c:pt>
                <c:pt idx="1736">
                  <c:v>0.41259663745993524</c:v>
                </c:pt>
                <c:pt idx="1737">
                  <c:v>0.41299546355644789</c:v>
                </c:pt>
                <c:pt idx="1738">
                  <c:v>0.41342795829954299</c:v>
                </c:pt>
                <c:pt idx="1739">
                  <c:v>0.41381664697102044</c:v>
                </c:pt>
                <c:pt idx="1740">
                  <c:v>0.41416206535244715</c:v>
                </c:pt>
                <c:pt idx="1741">
                  <c:v>0.41455022921116957</c:v>
                </c:pt>
                <c:pt idx="1742">
                  <c:v>0.41494520716993311</c:v>
                </c:pt>
                <c:pt idx="1743">
                  <c:v>0.4153393330715156</c:v>
                </c:pt>
                <c:pt idx="1744">
                  <c:v>0.41573911980848016</c:v>
                </c:pt>
                <c:pt idx="1745">
                  <c:v>0.41611454031790679</c:v>
                </c:pt>
                <c:pt idx="1746">
                  <c:v>0.41646608965817949</c:v>
                </c:pt>
                <c:pt idx="1747">
                  <c:v>0.4168212465561249</c:v>
                </c:pt>
                <c:pt idx="1748">
                  <c:v>0.41722386117991589</c:v>
                </c:pt>
                <c:pt idx="1749">
                  <c:v>0.41761308883989012</c:v>
                </c:pt>
                <c:pt idx="1750">
                  <c:v>0.41799720262324236</c:v>
                </c:pt>
                <c:pt idx="1751">
                  <c:v>0.41839523479101676</c:v>
                </c:pt>
                <c:pt idx="1752">
                  <c:v>0.41878475612132782</c:v>
                </c:pt>
                <c:pt idx="1753">
                  <c:v>0.41915478258600819</c:v>
                </c:pt>
                <c:pt idx="1754">
                  <c:v>0.41954180704228811</c:v>
                </c:pt>
                <c:pt idx="1755">
                  <c:v>0.41996482074666081</c:v>
                </c:pt>
                <c:pt idx="1756">
                  <c:v>0.42033246882428649</c:v>
                </c:pt>
                <c:pt idx="1757">
                  <c:v>0.4206564043124848</c:v>
                </c:pt>
                <c:pt idx="1758">
                  <c:v>0.42103051981523459</c:v>
                </c:pt>
                <c:pt idx="1759">
                  <c:v>0.42137465425814075</c:v>
                </c:pt>
                <c:pt idx="1760">
                  <c:v>0.42170061527983255</c:v>
                </c:pt>
                <c:pt idx="1761">
                  <c:v>0.4220808120651352</c:v>
                </c:pt>
                <c:pt idx="1762">
                  <c:v>0.42248411835561334</c:v>
                </c:pt>
                <c:pt idx="1763">
                  <c:v>0.42287654366036848</c:v>
                </c:pt>
                <c:pt idx="1764">
                  <c:v>0.42325306883905706</c:v>
                </c:pt>
                <c:pt idx="1765">
                  <c:v>0.42365070906055019</c:v>
                </c:pt>
                <c:pt idx="1766">
                  <c:v>0.42408321938236465</c:v>
                </c:pt>
                <c:pt idx="1767">
                  <c:v>0.42452642950012925</c:v>
                </c:pt>
                <c:pt idx="1768">
                  <c:v>0.42502804011112882</c:v>
                </c:pt>
                <c:pt idx="1769">
                  <c:v>0.42546814705747188</c:v>
                </c:pt>
                <c:pt idx="1770">
                  <c:v>0.42588848724607625</c:v>
                </c:pt>
                <c:pt idx="1771">
                  <c:v>0.42629301677372861</c:v>
                </c:pt>
                <c:pt idx="1772">
                  <c:v>0.42667330207391013</c:v>
                </c:pt>
                <c:pt idx="1773">
                  <c:v>0.42703551628427744</c:v>
                </c:pt>
                <c:pt idx="1774">
                  <c:v>0.42737536141769955</c:v>
                </c:pt>
                <c:pt idx="1775">
                  <c:v>0.42768820866681367</c:v>
                </c:pt>
                <c:pt idx="1776">
                  <c:v>0.42798885503794959</c:v>
                </c:pt>
                <c:pt idx="1777">
                  <c:v>0.42828733399197144</c:v>
                </c:pt>
                <c:pt idx="1778">
                  <c:v>0.42859571839148031</c:v>
                </c:pt>
                <c:pt idx="1779">
                  <c:v>0.42891134500639555</c:v>
                </c:pt>
                <c:pt idx="1780">
                  <c:v>0.42919158782100358</c:v>
                </c:pt>
                <c:pt idx="1781">
                  <c:v>0.42942047251590426</c:v>
                </c:pt>
                <c:pt idx="1782">
                  <c:v>0.42961084403031702</c:v>
                </c:pt>
                <c:pt idx="1783">
                  <c:v>0.42975841741557091</c:v>
                </c:pt>
                <c:pt idx="1784">
                  <c:v>0.42984428625134602</c:v>
                </c:pt>
                <c:pt idx="1785">
                  <c:v>0.42985757887813608</c:v>
                </c:pt>
                <c:pt idx="1786">
                  <c:v>0.42986923967500612</c:v>
                </c:pt>
                <c:pt idx="1787">
                  <c:v>0.42984091530449214</c:v>
                </c:pt>
                <c:pt idx="1788">
                  <c:v>0.42977866130909576</c:v>
                </c:pt>
                <c:pt idx="1789">
                  <c:v>0.42970139585584194</c:v>
                </c:pt>
                <c:pt idx="1790">
                  <c:v>0.42959447830094549</c:v>
                </c:pt>
                <c:pt idx="1791">
                  <c:v>0.42940022944070461</c:v>
                </c:pt>
                <c:pt idx="1792">
                  <c:v>0.42913758172554228</c:v>
                </c:pt>
                <c:pt idx="1793">
                  <c:v>0.42876056927334333</c:v>
                </c:pt>
                <c:pt idx="1794">
                  <c:v>0.42834297778066777</c:v>
                </c:pt>
                <c:pt idx="1795">
                  <c:v>0.42785897402309642</c:v>
                </c:pt>
                <c:pt idx="1796">
                  <c:v>0.42732197385132925</c:v>
                </c:pt>
                <c:pt idx="1797">
                  <c:v>0.42679443735254075</c:v>
                </c:pt>
                <c:pt idx="1798">
                  <c:v>0.42624951566212066</c:v>
                </c:pt>
                <c:pt idx="1799">
                  <c:v>0.42569169689334641</c:v>
                </c:pt>
                <c:pt idx="1800">
                  <c:v>0.42513917997505563</c:v>
                </c:pt>
                <c:pt idx="1801">
                  <c:v>0.42454091528163912</c:v>
                </c:pt>
                <c:pt idx="1802">
                  <c:v>0.4238955700007801</c:v>
                </c:pt>
                <c:pt idx="1803">
                  <c:v>0.42324625253201803</c:v>
                </c:pt>
                <c:pt idx="1804">
                  <c:v>0.42254853278994942</c:v>
                </c:pt>
                <c:pt idx="1805">
                  <c:v>0.42187037527085525</c:v>
                </c:pt>
                <c:pt idx="1806">
                  <c:v>0.42117115906728714</c:v>
                </c:pt>
                <c:pt idx="1807">
                  <c:v>0.42047793826929541</c:v>
                </c:pt>
                <c:pt idx="1808">
                  <c:v>0.41976591583963191</c:v>
                </c:pt>
                <c:pt idx="1809">
                  <c:v>0.41902329441632352</c:v>
                </c:pt>
                <c:pt idx="1810">
                  <c:v>0.41829553058501029</c:v>
                </c:pt>
                <c:pt idx="1811">
                  <c:v>0.41756466286555005</c:v>
                </c:pt>
                <c:pt idx="1812">
                  <c:v>0.41684485636530627</c:v>
                </c:pt>
                <c:pt idx="1813">
                  <c:v>0.41617162815661063</c:v>
                </c:pt>
                <c:pt idx="1814">
                  <c:v>0.41548284158801607</c:v>
                </c:pt>
                <c:pt idx="1815">
                  <c:v>0.4148202835284826</c:v>
                </c:pt>
                <c:pt idx="1816">
                  <c:v>0.41415938696845966</c:v>
                </c:pt>
                <c:pt idx="1817">
                  <c:v>0.41350962658356871</c:v>
                </c:pt>
                <c:pt idx="1818">
                  <c:v>0.41286387473562591</c:v>
                </c:pt>
                <c:pt idx="1819">
                  <c:v>0.41225501955833521</c:v>
                </c:pt>
                <c:pt idx="1820">
                  <c:v>0.4116147433851513</c:v>
                </c:pt>
                <c:pt idx="1821">
                  <c:v>0.41100763016952779</c:v>
                </c:pt>
                <c:pt idx="1822">
                  <c:v>0.41037637968401891</c:v>
                </c:pt>
                <c:pt idx="1823">
                  <c:v>0.40970342084480454</c:v>
                </c:pt>
                <c:pt idx="1824">
                  <c:v>0.40906872644218789</c:v>
                </c:pt>
                <c:pt idx="1825">
                  <c:v>0.40843852155475835</c:v>
                </c:pt>
                <c:pt idx="1826">
                  <c:v>0.40772873908683699</c:v>
                </c:pt>
                <c:pt idx="1827">
                  <c:v>0.40706424103527111</c:v>
                </c:pt>
                <c:pt idx="1828">
                  <c:v>0.40638316233253841</c:v>
                </c:pt>
                <c:pt idx="1829">
                  <c:v>0.40570488740121674</c:v>
                </c:pt>
                <c:pt idx="1830">
                  <c:v>0.40508481167861388</c:v>
                </c:pt>
                <c:pt idx="1831">
                  <c:v>0.40438976533889842</c:v>
                </c:pt>
                <c:pt idx="1832">
                  <c:v>0.40371194956664103</c:v>
                </c:pt>
                <c:pt idx="1833">
                  <c:v>0.4029695923914271</c:v>
                </c:pt>
                <c:pt idx="1834">
                  <c:v>0.4020677037169158</c:v>
                </c:pt>
                <c:pt idx="1835">
                  <c:v>0.4012351046289257</c:v>
                </c:pt>
                <c:pt idx="1836">
                  <c:v>0.40040707481122612</c:v>
                </c:pt>
                <c:pt idx="1837">
                  <c:v>0.3995764498446232</c:v>
                </c:pt>
                <c:pt idx="1838">
                  <c:v>0.3988248444960138</c:v>
                </c:pt>
                <c:pt idx="1839">
                  <c:v>0.39797709176442631</c:v>
                </c:pt>
                <c:pt idx="1840">
                  <c:v>0.39707384038677485</c:v>
                </c:pt>
                <c:pt idx="1841">
                  <c:v>0.39609392493392931</c:v>
                </c:pt>
                <c:pt idx="1842">
                  <c:v>0.3950518243002677</c:v>
                </c:pt>
                <c:pt idx="1843">
                  <c:v>0.39402788219754692</c:v>
                </c:pt>
                <c:pt idx="1844">
                  <c:v>0.39293028696722049</c:v>
                </c:pt>
                <c:pt idx="1845">
                  <c:v>0.39185299639160004</c:v>
                </c:pt>
                <c:pt idx="1846">
                  <c:v>0.39075955660442135</c:v>
                </c:pt>
                <c:pt idx="1847">
                  <c:v>0.38960189160913933</c:v>
                </c:pt>
                <c:pt idx="1848">
                  <c:v>0.38841531136192281</c:v>
                </c:pt>
                <c:pt idx="1849">
                  <c:v>0.38715438404053221</c:v>
                </c:pt>
                <c:pt idx="1850">
                  <c:v>0.38587482194296818</c:v>
                </c:pt>
                <c:pt idx="1851">
                  <c:v>0.38450191835471381</c:v>
                </c:pt>
                <c:pt idx="1852">
                  <c:v>0.38317723327051018</c:v>
                </c:pt>
                <c:pt idx="1853">
                  <c:v>0.38177253504266712</c:v>
                </c:pt>
                <c:pt idx="1854">
                  <c:v>0.38054302606133117</c:v>
                </c:pt>
                <c:pt idx="1855">
                  <c:v>0.37938479761370586</c:v>
                </c:pt>
                <c:pt idx="1856">
                  <c:v>0.37852430756368616</c:v>
                </c:pt>
                <c:pt idx="1857">
                  <c:v>0.37777171327196468</c:v>
                </c:pt>
                <c:pt idx="1858">
                  <c:v>0.37730800875750026</c:v>
                </c:pt>
                <c:pt idx="1859">
                  <c:v>0.37703653779400809</c:v>
                </c:pt>
                <c:pt idx="1860">
                  <c:v>0.37700814525761256</c:v>
                </c:pt>
                <c:pt idx="1861">
                  <c:v>0.37726642525073917</c:v>
                </c:pt>
                <c:pt idx="1862">
                  <c:v>0.37774326552271753</c:v>
                </c:pt>
                <c:pt idx="1863">
                  <c:v>0.37841442128011266</c:v>
                </c:pt>
                <c:pt idx="1864">
                  <c:v>0.37923819164873335</c:v>
                </c:pt>
                <c:pt idx="1865">
                  <c:v>0.38021424016354538</c:v>
                </c:pt>
                <c:pt idx="1866">
                  <c:v>0.38132990041854414</c:v>
                </c:pt>
                <c:pt idx="1867">
                  <c:v>0.38252880639327519</c:v>
                </c:pt>
                <c:pt idx="1868">
                  <c:v>0.38374109624654129</c:v>
                </c:pt>
                <c:pt idx="1869">
                  <c:v>0.38480491908411601</c:v>
                </c:pt>
                <c:pt idx="1870">
                  <c:v>0.38577867143827976</c:v>
                </c:pt>
                <c:pt idx="1871">
                  <c:v>0.38659573039723566</c:v>
                </c:pt>
                <c:pt idx="1872">
                  <c:v>0.38730385108375681</c:v>
                </c:pt>
                <c:pt idx="1873">
                  <c:v>0.38792309167977024</c:v>
                </c:pt>
                <c:pt idx="1874">
                  <c:v>0.38844431363268805</c:v>
                </c:pt>
                <c:pt idx="1875">
                  <c:v>0.38891017680705647</c:v>
                </c:pt>
                <c:pt idx="1876">
                  <c:v>0.38929028010350253</c:v>
                </c:pt>
                <c:pt idx="1877">
                  <c:v>0.38962061807510845</c:v>
                </c:pt>
                <c:pt idx="1878">
                  <c:v>0.38987182820924843</c:v>
                </c:pt>
                <c:pt idx="1879">
                  <c:v>0.39009434022224765</c:v>
                </c:pt>
                <c:pt idx="1880">
                  <c:v>0.39023761802559315</c:v>
                </c:pt>
                <c:pt idx="1881">
                  <c:v>0.39036466292983601</c:v>
                </c:pt>
                <c:pt idx="1882">
                  <c:v>0.3904456829562018</c:v>
                </c:pt>
                <c:pt idx="1883">
                  <c:v>0.3905399205268078</c:v>
                </c:pt>
                <c:pt idx="1884">
                  <c:v>0.3905629477465129</c:v>
                </c:pt>
                <c:pt idx="1885">
                  <c:v>0.39059369721738307</c:v>
                </c:pt>
                <c:pt idx="1886">
                  <c:v>0.39066480299583978</c:v>
                </c:pt>
                <c:pt idx="1887">
                  <c:v>0.39070711343152514</c:v>
                </c:pt>
                <c:pt idx="1888">
                  <c:v>0.39076698508923241</c:v>
                </c:pt>
                <c:pt idx="1889">
                  <c:v>0.39089197108795454</c:v>
                </c:pt>
                <c:pt idx="1890">
                  <c:v>0.39098046549251531</c:v>
                </c:pt>
                <c:pt idx="1891">
                  <c:v>0.39109970800712829</c:v>
                </c:pt>
                <c:pt idx="1892">
                  <c:v>0.39125716467018656</c:v>
                </c:pt>
                <c:pt idx="1893">
                  <c:v>0.39139724620456789</c:v>
                </c:pt>
                <c:pt idx="1894">
                  <c:v>0.39159433947163474</c:v>
                </c:pt>
                <c:pt idx="1895">
                  <c:v>0.39186315458221882</c:v>
                </c:pt>
                <c:pt idx="1896">
                  <c:v>0.39216376856020813</c:v>
                </c:pt>
                <c:pt idx="1897">
                  <c:v>0.39246766444788395</c:v>
                </c:pt>
                <c:pt idx="1898">
                  <c:v>0.39276395369375683</c:v>
                </c:pt>
                <c:pt idx="1899">
                  <c:v>0.39312893227621687</c:v>
                </c:pt>
                <c:pt idx="1900">
                  <c:v>0.39344702681371729</c:v>
                </c:pt>
                <c:pt idx="1901">
                  <c:v>0.3937881512250278</c:v>
                </c:pt>
                <c:pt idx="1902">
                  <c:v>0.39427621708704974</c:v>
                </c:pt>
                <c:pt idx="1903">
                  <c:v>0.39478786767217655</c:v>
                </c:pt>
                <c:pt idx="1904">
                  <c:v>0.39525425392178731</c:v>
                </c:pt>
                <c:pt idx="1905">
                  <c:v>0.39576903759544441</c:v>
                </c:pt>
                <c:pt idx="1906">
                  <c:v>0.39624411861545505</c:v>
                </c:pt>
                <c:pt idx="1907">
                  <c:v>0.39668297013188852</c:v>
                </c:pt>
                <c:pt idx="1908">
                  <c:v>0.39714498333689413</c:v>
                </c:pt>
                <c:pt idx="1909">
                  <c:v>0.39764308303318557</c:v>
                </c:pt>
                <c:pt idx="1910">
                  <c:v>0.39811417563351537</c:v>
                </c:pt>
                <c:pt idx="1911">
                  <c:v>0.39856169876648329</c:v>
                </c:pt>
                <c:pt idx="1912">
                  <c:v>0.39896815049216938</c:v>
                </c:pt>
                <c:pt idx="1913">
                  <c:v>0.39932794739595678</c:v>
                </c:pt>
                <c:pt idx="1914">
                  <c:v>0.39970908041442116</c:v>
                </c:pt>
                <c:pt idx="1915">
                  <c:v>0.39997018382575861</c:v>
                </c:pt>
                <c:pt idx="1916">
                  <c:v>0.40021407434833584</c:v>
                </c:pt>
                <c:pt idx="1917">
                  <c:v>0.4003835148814508</c:v>
                </c:pt>
                <c:pt idx="1918">
                  <c:v>0.4004932307896043</c:v>
                </c:pt>
                <c:pt idx="1919">
                  <c:v>0.40054576223550969</c:v>
                </c:pt>
                <c:pt idx="1920">
                  <c:v>0.40055754891671241</c:v>
                </c:pt>
                <c:pt idx="1921">
                  <c:v>0.40050265913560845</c:v>
                </c:pt>
                <c:pt idx="1922">
                  <c:v>0.40040710027916165</c:v>
                </c:pt>
                <c:pt idx="1923">
                  <c:v>0.40026521550704514</c:v>
                </c:pt>
                <c:pt idx="1924">
                  <c:v>0.40006081498811907</c:v>
                </c:pt>
                <c:pt idx="1925">
                  <c:v>0.39977462500736921</c:v>
                </c:pt>
                <c:pt idx="1926">
                  <c:v>0.39943196820253096</c:v>
                </c:pt>
                <c:pt idx="1927">
                  <c:v>0.39905592962576897</c:v>
                </c:pt>
                <c:pt idx="1928">
                  <c:v>0.39860026214303668</c:v>
                </c:pt>
                <c:pt idx="1929">
                  <c:v>0.39821961468168848</c:v>
                </c:pt>
                <c:pt idx="1930">
                  <c:v>0.39781530033684959</c:v>
                </c:pt>
                <c:pt idx="1931">
                  <c:v>0.39734510222412706</c:v>
                </c:pt>
                <c:pt idx="1932">
                  <c:v>0.39690277264581458</c:v>
                </c:pt>
                <c:pt idx="1933">
                  <c:v>0.39648551577712143</c:v>
                </c:pt>
                <c:pt idx="1934">
                  <c:v>0.39597015543576669</c:v>
                </c:pt>
                <c:pt idx="1935">
                  <c:v>0.39554985666501979</c:v>
                </c:pt>
                <c:pt idx="1936">
                  <c:v>0.39511662280383408</c:v>
                </c:pt>
                <c:pt idx="1937">
                  <c:v>0.39464628804162416</c:v>
                </c:pt>
                <c:pt idx="1938">
                  <c:v>0.39429569045982205</c:v>
                </c:pt>
                <c:pt idx="1939">
                  <c:v>0.39391847061587093</c:v>
                </c:pt>
                <c:pt idx="1940">
                  <c:v>0.39358234892737559</c:v>
                </c:pt>
                <c:pt idx="1941">
                  <c:v>0.39330306081732452</c:v>
                </c:pt>
                <c:pt idx="1942">
                  <c:v>0.39307855005599568</c:v>
                </c:pt>
                <c:pt idx="1943">
                  <c:v>0.39287530413697352</c:v>
                </c:pt>
                <c:pt idx="1944">
                  <c:v>0.39265597169651661</c:v>
                </c:pt>
                <c:pt idx="1945">
                  <c:v>0.39246070894859209</c:v>
                </c:pt>
                <c:pt idx="1946">
                  <c:v>0.39234299978009418</c:v>
                </c:pt>
                <c:pt idx="1947">
                  <c:v>0.39226469678411552</c:v>
                </c:pt>
                <c:pt idx="1948">
                  <c:v>0.39214599839600434</c:v>
                </c:pt>
                <c:pt idx="1949">
                  <c:v>0.39209215016425913</c:v>
                </c:pt>
                <c:pt idx="1950">
                  <c:v>0.39198569306489156</c:v>
                </c:pt>
                <c:pt idx="1951">
                  <c:v>0.39177418345773757</c:v>
                </c:pt>
                <c:pt idx="1952">
                  <c:v>0.39161968707335681</c:v>
                </c:pt>
                <c:pt idx="1953">
                  <c:v>0.39156716791219764</c:v>
                </c:pt>
                <c:pt idx="1954">
                  <c:v>0.39143657035819795</c:v>
                </c:pt>
                <c:pt idx="1955">
                  <c:v>0.39129096030332561</c:v>
                </c:pt>
                <c:pt idx="1956">
                  <c:v>0.39116281194027452</c:v>
                </c:pt>
                <c:pt idx="1957">
                  <c:v>0.39103034819044963</c:v>
                </c:pt>
                <c:pt idx="1958">
                  <c:v>0.39085593314563311</c:v>
                </c:pt>
                <c:pt idx="1959">
                  <c:v>0.39065929176915981</c:v>
                </c:pt>
                <c:pt idx="1960">
                  <c:v>0.39048145691885278</c:v>
                </c:pt>
                <c:pt idx="1961">
                  <c:v>0.39036955433998938</c:v>
                </c:pt>
                <c:pt idx="1962">
                  <c:v>0.39015615464550985</c:v>
                </c:pt>
                <c:pt idx="1963">
                  <c:v>0.38997944854196676</c:v>
                </c:pt>
                <c:pt idx="1964">
                  <c:v>0.38973598658962239</c:v>
                </c:pt>
                <c:pt idx="1965">
                  <c:v>0.38930746488136125</c:v>
                </c:pt>
                <c:pt idx="1966">
                  <c:v>0.38898605002418751</c:v>
                </c:pt>
                <c:pt idx="1967">
                  <c:v>0.38862693332023501</c:v>
                </c:pt>
                <c:pt idx="1968">
                  <c:v>0.38821626371034307</c:v>
                </c:pt>
                <c:pt idx="1969">
                  <c:v>0.38792506698944368</c:v>
                </c:pt>
                <c:pt idx="1970">
                  <c:v>0.38758033781057205</c:v>
                </c:pt>
                <c:pt idx="1971">
                  <c:v>0.38713828618480878</c:v>
                </c:pt>
                <c:pt idx="1972">
                  <c:v>0.38670059661106554</c:v>
                </c:pt>
                <c:pt idx="1973">
                  <c:v>0.38630048142676837</c:v>
                </c:pt>
                <c:pt idx="1974">
                  <c:v>0.38578896699027831</c:v>
                </c:pt>
                <c:pt idx="1975">
                  <c:v>0.38522964019902634</c:v>
                </c:pt>
                <c:pt idx="1976">
                  <c:v>0.38477049131239055</c:v>
                </c:pt>
                <c:pt idx="1977">
                  <c:v>0.38425504063679039</c:v>
                </c:pt>
                <c:pt idx="1978">
                  <c:v>0.38363892852148229</c:v>
                </c:pt>
                <c:pt idx="1979">
                  <c:v>0.38314588079616624</c:v>
                </c:pt>
                <c:pt idx="1980">
                  <c:v>0.38273828368433954</c:v>
                </c:pt>
                <c:pt idx="1981">
                  <c:v>0.38226199452923065</c:v>
                </c:pt>
                <c:pt idx="1982">
                  <c:v>0.38180282269361726</c:v>
                </c:pt>
                <c:pt idx="1983">
                  <c:v>0.38130332335459305</c:v>
                </c:pt>
                <c:pt idx="1984">
                  <c:v>0.38075148014218918</c:v>
                </c:pt>
                <c:pt idx="1985">
                  <c:v>0.38021814517514696</c:v>
                </c:pt>
                <c:pt idx="1986">
                  <c:v>0.37965440379253163</c:v>
                </c:pt>
                <c:pt idx="1987">
                  <c:v>0.37916884132177336</c:v>
                </c:pt>
                <c:pt idx="1988">
                  <c:v>0.37875262726666076</c:v>
                </c:pt>
                <c:pt idx="1989">
                  <c:v>0.3782704706561329</c:v>
                </c:pt>
                <c:pt idx="1990">
                  <c:v>0.37781595628303943</c:v>
                </c:pt>
                <c:pt idx="1991">
                  <c:v>0.37729324611927856</c:v>
                </c:pt>
                <c:pt idx="1992">
                  <c:v>0.37660496704049945</c:v>
                </c:pt>
                <c:pt idx="1993">
                  <c:v>0.37612669990572778</c:v>
                </c:pt>
                <c:pt idx="1994">
                  <c:v>0.37577690552934689</c:v>
                </c:pt>
                <c:pt idx="1995">
                  <c:v>0.37536381814391478</c:v>
                </c:pt>
                <c:pt idx="1996">
                  <c:v>0.37512220151010106</c:v>
                </c:pt>
                <c:pt idx="1997">
                  <c:v>0.37465809374453124</c:v>
                </c:pt>
                <c:pt idx="1998">
                  <c:v>0.37399367294463187</c:v>
                </c:pt>
                <c:pt idx="1999">
                  <c:v>0.3733980962570394</c:v>
                </c:pt>
                <c:pt idx="2000">
                  <c:v>0.37280241794090913</c:v>
                </c:pt>
                <c:pt idx="2001">
                  <c:v>0.37232469705281185</c:v>
                </c:pt>
                <c:pt idx="2002">
                  <c:v>0.37205023934576914</c:v>
                </c:pt>
                <c:pt idx="2003">
                  <c:v>0.37163109498285901</c:v>
                </c:pt>
                <c:pt idx="2004">
                  <c:v>0.37119881083113909</c:v>
                </c:pt>
                <c:pt idx="2005">
                  <c:v>0.37078183511137341</c:v>
                </c:pt>
                <c:pt idx="2006">
                  <c:v>0.37032332929524059</c:v>
                </c:pt>
                <c:pt idx="2007">
                  <c:v>0.36984300506516421</c:v>
                </c:pt>
                <c:pt idx="2008">
                  <c:v>0.36938889684534432</c:v>
                </c:pt>
                <c:pt idx="2009">
                  <c:v>0.3689115120490285</c:v>
                </c:pt>
                <c:pt idx="2010">
                  <c:v>0.36832030772606372</c:v>
                </c:pt>
                <c:pt idx="2011">
                  <c:v>0.36795476434992896</c:v>
                </c:pt>
                <c:pt idx="2012">
                  <c:v>0.36766308956141486</c:v>
                </c:pt>
                <c:pt idx="2013">
                  <c:v>0.36731650241170549</c:v>
                </c:pt>
                <c:pt idx="2014">
                  <c:v>0.36718919166877767</c:v>
                </c:pt>
                <c:pt idx="2015">
                  <c:v>0.3668871518232712</c:v>
                </c:pt>
                <c:pt idx="2016">
                  <c:v>0.3664600260565723</c:v>
                </c:pt>
                <c:pt idx="2017">
                  <c:v>0.36608727571647109</c:v>
                </c:pt>
                <c:pt idx="2018">
                  <c:v>0.36558533637745261</c:v>
                </c:pt>
                <c:pt idx="2019">
                  <c:v>0.36504004356569658</c:v>
                </c:pt>
                <c:pt idx="2020">
                  <c:v>0.36452460646795098</c:v>
                </c:pt>
                <c:pt idx="2021">
                  <c:v>0.36394154599105571</c:v>
                </c:pt>
                <c:pt idx="2022">
                  <c:v>0.36324774537762355</c:v>
                </c:pt>
                <c:pt idx="2023">
                  <c:v>0.36264123312800117</c:v>
                </c:pt>
                <c:pt idx="2024">
                  <c:v>0.36217823562657125</c:v>
                </c:pt>
                <c:pt idx="2025">
                  <c:v>0.36156071251061062</c:v>
                </c:pt>
                <c:pt idx="2026">
                  <c:v>0.36081598983845614</c:v>
                </c:pt>
                <c:pt idx="2027">
                  <c:v>0.3601775990829898</c:v>
                </c:pt>
                <c:pt idx="2028">
                  <c:v>0.35952526439014193</c:v>
                </c:pt>
                <c:pt idx="2029">
                  <c:v>0.35890077250640745</c:v>
                </c:pt>
                <c:pt idx="2030">
                  <c:v>0.35855026816989488</c:v>
                </c:pt>
                <c:pt idx="2031">
                  <c:v>0.35814856522084221</c:v>
                </c:pt>
                <c:pt idx="2032">
                  <c:v>0.35754722223783131</c:v>
                </c:pt>
                <c:pt idx="2033">
                  <c:v>0.35707034495584039</c:v>
                </c:pt>
                <c:pt idx="2034">
                  <c:v>0.35662024611378818</c:v>
                </c:pt>
                <c:pt idx="2035">
                  <c:v>0.3562443217636278</c:v>
                </c:pt>
                <c:pt idx="2036">
                  <c:v>0.35599391636538275</c:v>
                </c:pt>
                <c:pt idx="2037">
                  <c:v>0.35561787809112594</c:v>
                </c:pt>
                <c:pt idx="2038">
                  <c:v>0.35523569665994387</c:v>
                </c:pt>
                <c:pt idx="2039">
                  <c:v>0.35468827271434983</c:v>
                </c:pt>
                <c:pt idx="2040">
                  <c:v>0.35408604254696091</c:v>
                </c:pt>
                <c:pt idx="2041">
                  <c:v>0.35372313474195377</c:v>
                </c:pt>
                <c:pt idx="2042">
                  <c:v>0.35327857613090946</c:v>
                </c:pt>
                <c:pt idx="2043">
                  <c:v>0.35298717524448903</c:v>
                </c:pt>
                <c:pt idx="2044">
                  <c:v>0.35291725579327826</c:v>
                </c:pt>
                <c:pt idx="2045">
                  <c:v>0.35265155509705476</c:v>
                </c:pt>
                <c:pt idx="2046">
                  <c:v>0.35243944925474807</c:v>
                </c:pt>
                <c:pt idx="2047">
                  <c:v>0.35225106791810812</c:v>
                </c:pt>
                <c:pt idx="2048">
                  <c:v>0.35191216100217232</c:v>
                </c:pt>
                <c:pt idx="2049">
                  <c:v>0.35158762687159739</c:v>
                </c:pt>
                <c:pt idx="2050">
                  <c:v>0.35116343733939592</c:v>
                </c:pt>
                <c:pt idx="2051">
                  <c:v>0.3506767304861525</c:v>
                </c:pt>
                <c:pt idx="2052">
                  <c:v>0.35021354646479885</c:v>
                </c:pt>
                <c:pt idx="2053">
                  <c:v>0.34981223114915622</c:v>
                </c:pt>
                <c:pt idx="2054">
                  <c:v>0.34947497864477112</c:v>
                </c:pt>
                <c:pt idx="2055">
                  <c:v>0.34914376164702149</c:v>
                </c:pt>
                <c:pt idx="2056">
                  <c:v>0.34869182134367782</c:v>
                </c:pt>
                <c:pt idx="2057">
                  <c:v>0.3481450474272812</c:v>
                </c:pt>
                <c:pt idx="2058">
                  <c:v>0.34753727238393323</c:v>
                </c:pt>
                <c:pt idx="2059">
                  <c:v>0.34675130960181771</c:v>
                </c:pt>
                <c:pt idx="2060">
                  <c:v>0.34618855721076192</c:v>
                </c:pt>
                <c:pt idx="2061">
                  <c:v>0.34577972153108222</c:v>
                </c:pt>
                <c:pt idx="2062">
                  <c:v>0.34544913087703782</c:v>
                </c:pt>
                <c:pt idx="2063">
                  <c:v>0.3453165365303052</c:v>
                </c:pt>
                <c:pt idx="2064">
                  <c:v>0.34491790173515696</c:v>
                </c:pt>
                <c:pt idx="2065">
                  <c:v>0.34418351288496646</c:v>
                </c:pt>
                <c:pt idx="2066">
                  <c:v>0.34338546583040025</c:v>
                </c:pt>
                <c:pt idx="2067">
                  <c:v>0.34263574720879308</c:v>
                </c:pt>
                <c:pt idx="2068">
                  <c:v>0.34190206712127341</c:v>
                </c:pt>
                <c:pt idx="2069">
                  <c:v>0.34140226190423223</c:v>
                </c:pt>
                <c:pt idx="2070">
                  <c:v>0.34091616719243678</c:v>
                </c:pt>
                <c:pt idx="2071">
                  <c:v>0.34014130644188595</c:v>
                </c:pt>
                <c:pt idx="2072">
                  <c:v>0.33926573664234438</c:v>
                </c:pt>
                <c:pt idx="2073">
                  <c:v>0.33833095908346938</c:v>
                </c:pt>
                <c:pt idx="2074">
                  <c:v>0.33752567733794486</c:v>
                </c:pt>
                <c:pt idx="2075">
                  <c:v>0.33680895523792126</c:v>
                </c:pt>
                <c:pt idx="2076">
                  <c:v>0.33629324149782419</c:v>
                </c:pt>
                <c:pt idx="2077">
                  <c:v>0.3356841068834519</c:v>
                </c:pt>
                <c:pt idx="2078">
                  <c:v>0.33475257435616018</c:v>
                </c:pt>
                <c:pt idx="2079">
                  <c:v>0.33385123569830816</c:v>
                </c:pt>
                <c:pt idx="2080">
                  <c:v>0.33273469533405192</c:v>
                </c:pt>
                <c:pt idx="2081">
                  <c:v>0.33179739038199063</c:v>
                </c:pt>
                <c:pt idx="2082">
                  <c:v>0.33121619785752127</c:v>
                </c:pt>
                <c:pt idx="2083">
                  <c:v>0.33050741001386541</c:v>
                </c:pt>
                <c:pt idx="2084">
                  <c:v>0.32983487532049599</c:v>
                </c:pt>
                <c:pt idx="2085">
                  <c:v>0.32903584116315626</c:v>
                </c:pt>
                <c:pt idx="2086">
                  <c:v>0.32799479755618394</c:v>
                </c:pt>
                <c:pt idx="2087">
                  <c:v>0.32713477897858817</c:v>
                </c:pt>
                <c:pt idx="2088">
                  <c:v>0.32637416061152197</c:v>
                </c:pt>
                <c:pt idx="2089">
                  <c:v>0.32553263276771521</c:v>
                </c:pt>
                <c:pt idx="2090">
                  <c:v>0.32473246551771234</c:v>
                </c:pt>
                <c:pt idx="2091">
                  <c:v>0.32384568486637705</c:v>
                </c:pt>
                <c:pt idx="2092">
                  <c:v>0.32299141671132109</c:v>
                </c:pt>
                <c:pt idx="2093">
                  <c:v>0.32221001631078733</c:v>
                </c:pt>
                <c:pt idx="2094">
                  <c:v>0.32138008350841879</c:v>
                </c:pt>
                <c:pt idx="2095">
                  <c:v>0.3208553133399476</c:v>
                </c:pt>
                <c:pt idx="2096">
                  <c:v>0.32033896141980889</c:v>
                </c:pt>
                <c:pt idx="2097">
                  <c:v>0.31967549025433312</c:v>
                </c:pt>
                <c:pt idx="2098">
                  <c:v>0.31918168783606871</c:v>
                </c:pt>
                <c:pt idx="2099">
                  <c:v>0.31844334298781013</c:v>
                </c:pt>
                <c:pt idx="2100">
                  <c:v>0.31758403636637772</c:v>
                </c:pt>
                <c:pt idx="2101">
                  <c:v>0.31685079030988267</c:v>
                </c:pt>
                <c:pt idx="2102">
                  <c:v>0.31607519830293201</c:v>
                </c:pt>
                <c:pt idx="2103">
                  <c:v>0.31535338774306082</c:v>
                </c:pt>
                <c:pt idx="2104">
                  <c:v>0.31463505776134271</c:v>
                </c:pt>
                <c:pt idx="2105">
                  <c:v>0.3140878299325412</c:v>
                </c:pt>
                <c:pt idx="2106">
                  <c:v>0.31363757148456811</c:v>
                </c:pt>
                <c:pt idx="2107">
                  <c:v>0.31307853763832671</c:v>
                </c:pt>
                <c:pt idx="2108">
                  <c:v>0.31261718040612102</c:v>
                </c:pt>
                <c:pt idx="2109">
                  <c:v>0.31208424549373576</c:v>
                </c:pt>
                <c:pt idx="2110">
                  <c:v>0.31166308337749543</c:v>
                </c:pt>
                <c:pt idx="2111">
                  <c:v>0.31126930003619918</c:v>
                </c:pt>
                <c:pt idx="2112">
                  <c:v>0.31053191056073781</c:v>
                </c:pt>
                <c:pt idx="2113">
                  <c:v>0.30992128808097247</c:v>
                </c:pt>
                <c:pt idx="2114">
                  <c:v>0.3090850320918106</c:v>
                </c:pt>
                <c:pt idx="2115">
                  <c:v>0.30834125826357234</c:v>
                </c:pt>
                <c:pt idx="2116">
                  <c:v>0.30808508605502638</c:v>
                </c:pt>
                <c:pt idx="2117">
                  <c:v>0.30735894024885585</c:v>
                </c:pt>
                <c:pt idx="2118">
                  <c:v>0.30653046208439844</c:v>
                </c:pt>
                <c:pt idx="2119">
                  <c:v>0.30580421845713585</c:v>
                </c:pt>
                <c:pt idx="2120">
                  <c:v>0.30480968603938879</c:v>
                </c:pt>
                <c:pt idx="2121">
                  <c:v>0.30368002189235566</c:v>
                </c:pt>
                <c:pt idx="2122">
                  <c:v>0.30255319124521185</c:v>
                </c:pt>
                <c:pt idx="2123">
                  <c:v>0.30169107300109538</c:v>
                </c:pt>
                <c:pt idx="2124">
                  <c:v>0.30105655598619102</c:v>
                </c:pt>
                <c:pt idx="2125">
                  <c:v>0.30034732278097948</c:v>
                </c:pt>
                <c:pt idx="2126">
                  <c:v>0.29973493711445309</c:v>
                </c:pt>
                <c:pt idx="2127">
                  <c:v>0.29926596223015373</c:v>
                </c:pt>
                <c:pt idx="2128">
                  <c:v>0.29860467753652925</c:v>
                </c:pt>
                <c:pt idx="2129">
                  <c:v>0.29813242859303657</c:v>
                </c:pt>
                <c:pt idx="2130">
                  <c:v>0.2982767555590134</c:v>
                </c:pt>
                <c:pt idx="2131">
                  <c:v>0.29802087863751459</c:v>
                </c:pt>
                <c:pt idx="2132">
                  <c:v>0.29718126318098875</c:v>
                </c:pt>
                <c:pt idx="2133">
                  <c:v>0.29670474936865721</c:v>
                </c:pt>
                <c:pt idx="2134">
                  <c:v>0.29635015249654456</c:v>
                </c:pt>
                <c:pt idx="2135">
                  <c:v>0.29509279533580585</c:v>
                </c:pt>
                <c:pt idx="2136">
                  <c:v>0.2941741448831266</c:v>
                </c:pt>
                <c:pt idx="2137">
                  <c:v>0.2937952999374307</c:v>
                </c:pt>
                <c:pt idx="2138">
                  <c:v>0.2926532902183146</c:v>
                </c:pt>
                <c:pt idx="2139">
                  <c:v>0.29214848993781217</c:v>
                </c:pt>
                <c:pt idx="2140">
                  <c:v>0.29163871888899012</c:v>
                </c:pt>
                <c:pt idx="2141">
                  <c:v>0.29126572101756948</c:v>
                </c:pt>
                <c:pt idx="2142">
                  <c:v>0.29137264548357217</c:v>
                </c:pt>
                <c:pt idx="2143">
                  <c:v>0.29083812585777058</c:v>
                </c:pt>
                <c:pt idx="2144">
                  <c:v>0.28997460737393105</c:v>
                </c:pt>
                <c:pt idx="2145">
                  <c:v>0.28934754034747145</c:v>
                </c:pt>
                <c:pt idx="2146">
                  <c:v>0.2884161658042616</c:v>
                </c:pt>
                <c:pt idx="2147">
                  <c:v>0.28755455921564815</c:v>
                </c:pt>
                <c:pt idx="2148">
                  <c:v>0.28710977547825162</c:v>
                </c:pt>
                <c:pt idx="2149">
                  <c:v>0.28703499011725192</c:v>
                </c:pt>
                <c:pt idx="2150">
                  <c:v>0.28723920214705106</c:v>
                </c:pt>
              </c:numCache>
            </c:numRef>
          </c:yVal>
          <c:smooth val="1"/>
          <c:extLst>
            <c:ext xmlns:c16="http://schemas.microsoft.com/office/drawing/2014/chart" uri="{C3380CC4-5D6E-409C-BE32-E72D297353CC}">
              <c16:uniqueId val="{0000005B-1C1D-46AE-B92F-7DA50429CA8D}"/>
            </c:ext>
          </c:extLst>
        </c:ser>
        <c:ser>
          <c:idx val="92"/>
          <c:order val="92"/>
          <c:spPr>
            <a:ln w="19050" cap="rnd">
              <a:solidFill>
                <a:schemeClr val="accent3">
                  <a:lumMod val="70000"/>
                  <a:lumOff val="3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Database'!$EW$122:$EW$2272</c:f>
              <c:numCache>
                <c:formatCode>General</c:formatCode>
                <c:ptCount val="2151"/>
                <c:pt idx="0">
                  <c:v>7.8638074363907517E-2</c:v>
                </c:pt>
                <c:pt idx="1">
                  <c:v>7.5200495040069315E-2</c:v>
                </c:pt>
                <c:pt idx="2">
                  <c:v>6.7372776727925465E-2</c:v>
                </c:pt>
                <c:pt idx="3">
                  <c:v>6.9705528352640933E-2</c:v>
                </c:pt>
                <c:pt idx="4">
                  <c:v>7.5454904231529077E-2</c:v>
                </c:pt>
                <c:pt idx="5">
                  <c:v>6.8685944000724475E-2</c:v>
                </c:pt>
                <c:pt idx="6">
                  <c:v>6.7296467977457627E-2</c:v>
                </c:pt>
                <c:pt idx="7">
                  <c:v>6.7675008561857583E-2</c:v>
                </c:pt>
                <c:pt idx="8">
                  <c:v>6.9317447911142416E-2</c:v>
                </c:pt>
                <c:pt idx="9">
                  <c:v>7.3959804633848714E-2</c:v>
                </c:pt>
                <c:pt idx="10">
                  <c:v>7.1120059400384725E-2</c:v>
                </c:pt>
                <c:pt idx="11">
                  <c:v>6.0148156653254035E-2</c:v>
                </c:pt>
                <c:pt idx="12">
                  <c:v>6.2095843144087233E-2</c:v>
                </c:pt>
                <c:pt idx="13">
                  <c:v>6.5646547154182125E-2</c:v>
                </c:pt>
                <c:pt idx="14">
                  <c:v>6.6386270065019515E-2</c:v>
                </c:pt>
                <c:pt idx="15">
                  <c:v>6.707712275811438E-2</c:v>
                </c:pt>
                <c:pt idx="16">
                  <c:v>7.1323083056717695E-2</c:v>
                </c:pt>
                <c:pt idx="17">
                  <c:v>7.2834350524267497E-2</c:v>
                </c:pt>
                <c:pt idx="18">
                  <c:v>6.5030810141254461E-2</c:v>
                </c:pt>
                <c:pt idx="19">
                  <c:v>7.1816159568246621E-2</c:v>
                </c:pt>
                <c:pt idx="20">
                  <c:v>7.633596173667366E-2</c:v>
                </c:pt>
                <c:pt idx="21">
                  <c:v>6.8692230912933624E-2</c:v>
                </c:pt>
                <c:pt idx="22">
                  <c:v>6.3423685589335352E-2</c:v>
                </c:pt>
                <c:pt idx="23">
                  <c:v>6.2790466115851026E-2</c:v>
                </c:pt>
                <c:pt idx="24">
                  <c:v>6.6409972218684554E-2</c:v>
                </c:pt>
                <c:pt idx="25">
                  <c:v>6.6313187851940583E-2</c:v>
                </c:pt>
                <c:pt idx="26">
                  <c:v>6.4910120761377144E-2</c:v>
                </c:pt>
                <c:pt idx="27">
                  <c:v>6.5401217786017887E-2</c:v>
                </c:pt>
                <c:pt idx="28">
                  <c:v>6.6941805543140512E-2</c:v>
                </c:pt>
                <c:pt idx="29">
                  <c:v>6.7245745424258083E-2</c:v>
                </c:pt>
                <c:pt idx="30">
                  <c:v>6.5925959974415915E-2</c:v>
                </c:pt>
                <c:pt idx="31">
                  <c:v>6.53909925235171E-2</c:v>
                </c:pt>
                <c:pt idx="32">
                  <c:v>6.8163377649729948E-2</c:v>
                </c:pt>
                <c:pt idx="33">
                  <c:v>6.7480563908223615E-2</c:v>
                </c:pt>
                <c:pt idx="34">
                  <c:v>6.4246962122457174E-2</c:v>
                </c:pt>
                <c:pt idx="35">
                  <c:v>6.2703615905982293E-2</c:v>
                </c:pt>
                <c:pt idx="36">
                  <c:v>6.5351895088552478E-2</c:v>
                </c:pt>
                <c:pt idx="37">
                  <c:v>6.74962095426523E-2</c:v>
                </c:pt>
                <c:pt idx="38">
                  <c:v>6.6453850054554148E-2</c:v>
                </c:pt>
                <c:pt idx="39">
                  <c:v>6.7320509531965569E-2</c:v>
                </c:pt>
                <c:pt idx="40">
                  <c:v>6.7952453909822838E-2</c:v>
                </c:pt>
                <c:pt idx="41">
                  <c:v>6.71587134579094E-2</c:v>
                </c:pt>
                <c:pt idx="42">
                  <c:v>6.7431336410722895E-2</c:v>
                </c:pt>
                <c:pt idx="43">
                  <c:v>6.67865351071317E-2</c:v>
                </c:pt>
                <c:pt idx="44">
                  <c:v>6.5268294030546389E-2</c:v>
                </c:pt>
                <c:pt idx="45">
                  <c:v>6.6325071293548796E-2</c:v>
                </c:pt>
                <c:pt idx="46">
                  <c:v>6.8236058652801343E-2</c:v>
                </c:pt>
                <c:pt idx="47">
                  <c:v>6.9535123885333075E-2</c:v>
                </c:pt>
                <c:pt idx="48">
                  <c:v>6.8565597433327574E-2</c:v>
                </c:pt>
                <c:pt idx="49">
                  <c:v>6.8085437897079035E-2</c:v>
                </c:pt>
                <c:pt idx="50">
                  <c:v>6.8450321569533845E-2</c:v>
                </c:pt>
                <c:pt idx="51">
                  <c:v>6.9709402414613861E-2</c:v>
                </c:pt>
                <c:pt idx="52">
                  <c:v>6.9652669535379227E-2</c:v>
                </c:pt>
                <c:pt idx="53">
                  <c:v>6.9185217399895735E-2</c:v>
                </c:pt>
                <c:pt idx="54">
                  <c:v>6.9065285610470969E-2</c:v>
                </c:pt>
                <c:pt idx="55">
                  <c:v>6.9035359846363761E-2</c:v>
                </c:pt>
                <c:pt idx="56">
                  <c:v>6.92500170754871E-2</c:v>
                </c:pt>
                <c:pt idx="57">
                  <c:v>6.9243075936417306E-2</c:v>
                </c:pt>
                <c:pt idx="58">
                  <c:v>6.8283426430810437E-2</c:v>
                </c:pt>
                <c:pt idx="59">
                  <c:v>6.8693581692507361E-2</c:v>
                </c:pt>
                <c:pt idx="60">
                  <c:v>7.0221571109375436E-2</c:v>
                </c:pt>
                <c:pt idx="61">
                  <c:v>7.1400199929243083E-2</c:v>
                </c:pt>
                <c:pt idx="62">
                  <c:v>7.1596107204445744E-2</c:v>
                </c:pt>
                <c:pt idx="63">
                  <c:v>7.1359469789994343E-2</c:v>
                </c:pt>
                <c:pt idx="64">
                  <c:v>7.1160920322008561E-2</c:v>
                </c:pt>
                <c:pt idx="65">
                  <c:v>7.1992108401707069E-2</c:v>
                </c:pt>
                <c:pt idx="66">
                  <c:v>7.2388505320125404E-2</c:v>
                </c:pt>
                <c:pt idx="67">
                  <c:v>7.2482080385456962E-2</c:v>
                </c:pt>
                <c:pt idx="68">
                  <c:v>7.3030795704416354E-2</c:v>
                </c:pt>
                <c:pt idx="69">
                  <c:v>7.3194059663524727E-2</c:v>
                </c:pt>
                <c:pt idx="70">
                  <c:v>7.3278178012919318E-2</c:v>
                </c:pt>
                <c:pt idx="71">
                  <c:v>7.3831663776142142E-2</c:v>
                </c:pt>
                <c:pt idx="72">
                  <c:v>7.4615338668963319E-2</c:v>
                </c:pt>
                <c:pt idx="73">
                  <c:v>7.5207120512668604E-2</c:v>
                </c:pt>
                <c:pt idx="74">
                  <c:v>7.5656698813719989E-2</c:v>
                </c:pt>
                <c:pt idx="75">
                  <c:v>7.5928754661535383E-2</c:v>
                </c:pt>
                <c:pt idx="76">
                  <c:v>7.6523127017395234E-2</c:v>
                </c:pt>
                <c:pt idx="77">
                  <c:v>7.7484111120536547E-2</c:v>
                </c:pt>
                <c:pt idx="78">
                  <c:v>7.7422129727038214E-2</c:v>
                </c:pt>
                <c:pt idx="79">
                  <c:v>7.7506344249431869E-2</c:v>
                </c:pt>
                <c:pt idx="80">
                  <c:v>7.803984382594599E-2</c:v>
                </c:pt>
                <c:pt idx="81">
                  <c:v>7.9301556096755613E-2</c:v>
                </c:pt>
                <c:pt idx="82">
                  <c:v>7.9877592155003521E-2</c:v>
                </c:pt>
                <c:pt idx="83">
                  <c:v>8.0197939660400605E-2</c:v>
                </c:pt>
                <c:pt idx="84">
                  <c:v>8.1150225226408176E-2</c:v>
                </c:pt>
                <c:pt idx="85">
                  <c:v>8.1927250069719751E-2</c:v>
                </c:pt>
                <c:pt idx="86">
                  <c:v>8.2535196112529977E-2</c:v>
                </c:pt>
                <c:pt idx="87">
                  <c:v>8.298636154449307E-2</c:v>
                </c:pt>
                <c:pt idx="88">
                  <c:v>8.3688477910460232E-2</c:v>
                </c:pt>
                <c:pt idx="89">
                  <c:v>8.4421251570324832E-2</c:v>
                </c:pt>
                <c:pt idx="90">
                  <c:v>8.5105038768134689E-2</c:v>
                </c:pt>
                <c:pt idx="91">
                  <c:v>8.5866152318099243E-2</c:v>
                </c:pt>
                <c:pt idx="92">
                  <c:v>8.6813999166436992E-2</c:v>
                </c:pt>
                <c:pt idx="93">
                  <c:v>8.78615342766908E-2</c:v>
                </c:pt>
                <c:pt idx="94">
                  <c:v>8.8665366634953488E-2</c:v>
                </c:pt>
                <c:pt idx="95">
                  <c:v>8.8974053331502809E-2</c:v>
                </c:pt>
                <c:pt idx="96">
                  <c:v>8.9343393876357216E-2</c:v>
                </c:pt>
                <c:pt idx="97">
                  <c:v>9.0425091964525681E-2</c:v>
                </c:pt>
                <c:pt idx="98">
                  <c:v>9.1320079369117402E-2</c:v>
                </c:pt>
                <c:pt idx="99">
                  <c:v>9.194113217824236E-2</c:v>
                </c:pt>
                <c:pt idx="100">
                  <c:v>9.2445638250704787E-2</c:v>
                </c:pt>
                <c:pt idx="101">
                  <c:v>9.287627872178901E-2</c:v>
                </c:pt>
                <c:pt idx="102">
                  <c:v>9.3407079907914567E-2</c:v>
                </c:pt>
                <c:pt idx="103">
                  <c:v>9.4108857439517302E-2</c:v>
                </c:pt>
                <c:pt idx="104">
                  <c:v>9.5095010756531637E-2</c:v>
                </c:pt>
                <c:pt idx="105">
                  <c:v>9.5714135538682465E-2</c:v>
                </c:pt>
                <c:pt idx="106">
                  <c:v>9.610237490961622E-2</c:v>
                </c:pt>
                <c:pt idx="107">
                  <c:v>9.6737381486020999E-2</c:v>
                </c:pt>
                <c:pt idx="108">
                  <c:v>9.7462207720984018E-2</c:v>
                </c:pt>
                <c:pt idx="109">
                  <c:v>9.8048769090978219E-2</c:v>
                </c:pt>
                <c:pt idx="110">
                  <c:v>9.8435935940037411E-2</c:v>
                </c:pt>
                <c:pt idx="111">
                  <c:v>9.9183844443751321E-2</c:v>
                </c:pt>
                <c:pt idx="112">
                  <c:v>9.9877340731445649E-2</c:v>
                </c:pt>
                <c:pt idx="113">
                  <c:v>0.10034080806339789</c:v>
                </c:pt>
                <c:pt idx="114">
                  <c:v>0.10092181792874387</c:v>
                </c:pt>
                <c:pt idx="115">
                  <c:v>0.10138753824461207</c:v>
                </c:pt>
                <c:pt idx="116">
                  <c:v>0.10170610197166541</c:v>
                </c:pt>
                <c:pt idx="117">
                  <c:v>0.10213820142547386</c:v>
                </c:pt>
                <c:pt idx="118">
                  <c:v>0.10293700248896835</c:v>
                </c:pt>
                <c:pt idx="119">
                  <c:v>0.10357781886967569</c:v>
                </c:pt>
                <c:pt idx="120">
                  <c:v>0.10368973355227191</c:v>
                </c:pt>
                <c:pt idx="121">
                  <c:v>0.10410875967443221</c:v>
                </c:pt>
                <c:pt idx="122">
                  <c:v>0.10473875373513626</c:v>
                </c:pt>
                <c:pt idx="123">
                  <c:v>0.10529982348506833</c:v>
                </c:pt>
                <c:pt idx="124">
                  <c:v>0.10551784613956676</c:v>
                </c:pt>
                <c:pt idx="125">
                  <c:v>0.10591609936867923</c:v>
                </c:pt>
                <c:pt idx="126">
                  <c:v>0.10651652591882826</c:v>
                </c:pt>
                <c:pt idx="127">
                  <c:v>0.10689069141051478</c:v>
                </c:pt>
                <c:pt idx="128">
                  <c:v>0.10731860618649851</c:v>
                </c:pt>
                <c:pt idx="129">
                  <c:v>0.10795067235184184</c:v>
                </c:pt>
                <c:pt idx="130">
                  <c:v>0.10871713562871876</c:v>
                </c:pt>
                <c:pt idx="131">
                  <c:v>0.10917139721927109</c:v>
                </c:pt>
                <c:pt idx="132">
                  <c:v>0.1094706170946511</c:v>
                </c:pt>
                <c:pt idx="133">
                  <c:v>0.1098392540773543</c:v>
                </c:pt>
                <c:pt idx="134">
                  <c:v>0.1104784770837986</c:v>
                </c:pt>
                <c:pt idx="135">
                  <c:v>0.11114584861201861</c:v>
                </c:pt>
                <c:pt idx="136">
                  <c:v>0.11175053302519479</c:v>
                </c:pt>
                <c:pt idx="137">
                  <c:v>0.11223277603655568</c:v>
                </c:pt>
                <c:pt idx="138">
                  <c:v>0.11280538326995314</c:v>
                </c:pt>
                <c:pt idx="139">
                  <c:v>0.11346691216014997</c:v>
                </c:pt>
                <c:pt idx="140">
                  <c:v>0.11407246941113086</c:v>
                </c:pt>
                <c:pt idx="141">
                  <c:v>0.11455424411848297</c:v>
                </c:pt>
                <c:pt idx="142">
                  <c:v>0.11504220902736451</c:v>
                </c:pt>
                <c:pt idx="143">
                  <c:v>0.11581566983854663</c:v>
                </c:pt>
                <c:pt idx="144">
                  <c:v>0.11644531610231347</c:v>
                </c:pt>
                <c:pt idx="145">
                  <c:v>0.11717245475681248</c:v>
                </c:pt>
                <c:pt idx="146">
                  <c:v>0.11813397944436387</c:v>
                </c:pt>
                <c:pt idx="147">
                  <c:v>0.11869874204880965</c:v>
                </c:pt>
                <c:pt idx="148">
                  <c:v>0.1192753994280857</c:v>
                </c:pt>
                <c:pt idx="149">
                  <c:v>0.12000558406359901</c:v>
                </c:pt>
                <c:pt idx="150">
                  <c:v>0.12074694311524463</c:v>
                </c:pt>
                <c:pt idx="151">
                  <c:v>0.12157079590631208</c:v>
                </c:pt>
                <c:pt idx="152">
                  <c:v>0.12241122392600173</c:v>
                </c:pt>
                <c:pt idx="153">
                  <c:v>0.12305780027013387</c:v>
                </c:pt>
                <c:pt idx="154">
                  <c:v>0.12383081993179994</c:v>
                </c:pt>
                <c:pt idx="155">
                  <c:v>0.12466780998360538</c:v>
                </c:pt>
                <c:pt idx="156">
                  <c:v>0.12530664646170755</c:v>
                </c:pt>
                <c:pt idx="157">
                  <c:v>0.12604621458071155</c:v>
                </c:pt>
                <c:pt idx="158">
                  <c:v>0.12689932962913764</c:v>
                </c:pt>
                <c:pt idx="159">
                  <c:v>0.12777161001596246</c:v>
                </c:pt>
                <c:pt idx="160">
                  <c:v>0.12847285442463022</c:v>
                </c:pt>
                <c:pt idx="161">
                  <c:v>0.12924332750309511</c:v>
                </c:pt>
                <c:pt idx="162">
                  <c:v>0.13012662196026062</c:v>
                </c:pt>
                <c:pt idx="163">
                  <c:v>0.13074218688969561</c:v>
                </c:pt>
                <c:pt idx="164">
                  <c:v>0.13153159469091172</c:v>
                </c:pt>
                <c:pt idx="165">
                  <c:v>0.13245321379669972</c:v>
                </c:pt>
                <c:pt idx="166">
                  <c:v>0.13322327066927536</c:v>
                </c:pt>
                <c:pt idx="167">
                  <c:v>0.13409110175002201</c:v>
                </c:pt>
                <c:pt idx="168">
                  <c:v>0.13500123871219824</c:v>
                </c:pt>
                <c:pt idx="169">
                  <c:v>0.13587233902516341</c:v>
                </c:pt>
                <c:pt idx="170">
                  <c:v>0.13678313751478233</c:v>
                </c:pt>
                <c:pt idx="171">
                  <c:v>0.13766438703505426</c:v>
                </c:pt>
                <c:pt idx="172">
                  <c:v>0.1384875777904104</c:v>
                </c:pt>
                <c:pt idx="173">
                  <c:v>0.13946075105623376</c:v>
                </c:pt>
                <c:pt idx="174">
                  <c:v>0.14042776012597624</c:v>
                </c:pt>
                <c:pt idx="175">
                  <c:v>0.14134311208590691</c:v>
                </c:pt>
                <c:pt idx="176">
                  <c:v>0.1422519809424353</c:v>
                </c:pt>
                <c:pt idx="177">
                  <c:v>0.14323437766462946</c:v>
                </c:pt>
                <c:pt idx="178">
                  <c:v>0.1442604534806394</c:v>
                </c:pt>
                <c:pt idx="179">
                  <c:v>0.14522908981910612</c:v>
                </c:pt>
                <c:pt idx="180">
                  <c:v>0.1462254557826905</c:v>
                </c:pt>
                <c:pt idx="181">
                  <c:v>0.14729657413816541</c:v>
                </c:pt>
                <c:pt idx="182">
                  <c:v>0.14846202702264225</c:v>
                </c:pt>
                <c:pt idx="183">
                  <c:v>0.14965290669467843</c:v>
                </c:pt>
                <c:pt idx="184">
                  <c:v>0.15084608227456306</c:v>
                </c:pt>
                <c:pt idx="185">
                  <c:v>0.15203687655623729</c:v>
                </c:pt>
                <c:pt idx="186">
                  <c:v>0.15325030727428088</c:v>
                </c:pt>
                <c:pt idx="187">
                  <c:v>0.15452136070153003</c:v>
                </c:pt>
                <c:pt idx="188">
                  <c:v>0.15585638608344432</c:v>
                </c:pt>
                <c:pt idx="189">
                  <c:v>0.15717919387576873</c:v>
                </c:pt>
                <c:pt idx="190">
                  <c:v>0.15849958038249082</c:v>
                </c:pt>
                <c:pt idx="191">
                  <c:v>0.15990079339164751</c:v>
                </c:pt>
                <c:pt idx="192">
                  <c:v>0.16143947292241012</c:v>
                </c:pt>
                <c:pt idx="193">
                  <c:v>0.16283471194373256</c:v>
                </c:pt>
                <c:pt idx="194">
                  <c:v>0.16422856123148724</c:v>
                </c:pt>
                <c:pt idx="195">
                  <c:v>0.16576000217770895</c:v>
                </c:pt>
                <c:pt idx="196">
                  <c:v>0.16735592195559759</c:v>
                </c:pt>
                <c:pt idx="197">
                  <c:v>0.16903500906032157</c:v>
                </c:pt>
                <c:pt idx="198">
                  <c:v>0.17077498335082139</c:v>
                </c:pt>
                <c:pt idx="199">
                  <c:v>0.1724073639477296</c:v>
                </c:pt>
                <c:pt idx="200">
                  <c:v>0.17413089519363556</c:v>
                </c:pt>
                <c:pt idx="201">
                  <c:v>0.17595972468828144</c:v>
                </c:pt>
                <c:pt idx="202">
                  <c:v>0.17777641840338312</c:v>
                </c:pt>
                <c:pt idx="203">
                  <c:v>0.17960019500656277</c:v>
                </c:pt>
                <c:pt idx="204">
                  <c:v>0.18144115862325128</c:v>
                </c:pt>
                <c:pt idx="205">
                  <c:v>0.18333313666217319</c:v>
                </c:pt>
                <c:pt idx="206">
                  <c:v>0.18531400791393313</c:v>
                </c:pt>
                <c:pt idx="207">
                  <c:v>0.18735363833361715</c:v>
                </c:pt>
                <c:pt idx="208">
                  <c:v>0.18941885822171903</c:v>
                </c:pt>
                <c:pt idx="209">
                  <c:v>0.19143802260539725</c:v>
                </c:pt>
                <c:pt idx="210">
                  <c:v>0.19349864617272453</c:v>
                </c:pt>
                <c:pt idx="211">
                  <c:v>0.19560174062998412</c:v>
                </c:pt>
                <c:pt idx="212">
                  <c:v>0.19768567118020849</c:v>
                </c:pt>
                <c:pt idx="213">
                  <c:v>0.19983761265480168</c:v>
                </c:pt>
                <c:pt idx="214">
                  <c:v>0.20203061966687605</c:v>
                </c:pt>
                <c:pt idx="215">
                  <c:v>0.20418559760685343</c:v>
                </c:pt>
                <c:pt idx="216">
                  <c:v>0.20636565171284316</c:v>
                </c:pt>
                <c:pt idx="217">
                  <c:v>0.20853587362808731</c:v>
                </c:pt>
                <c:pt idx="218">
                  <c:v>0.21064818482254885</c:v>
                </c:pt>
                <c:pt idx="219">
                  <c:v>0.21286805016643906</c:v>
                </c:pt>
                <c:pt idx="220">
                  <c:v>0.21508790064806224</c:v>
                </c:pt>
                <c:pt idx="221">
                  <c:v>0.21723157215668146</c:v>
                </c:pt>
                <c:pt idx="222">
                  <c:v>0.21939714343874961</c:v>
                </c:pt>
                <c:pt idx="223">
                  <c:v>0.22158418466261232</c:v>
                </c:pt>
                <c:pt idx="224">
                  <c:v>0.22378004372543428</c:v>
                </c:pt>
                <c:pt idx="225">
                  <c:v>0.22594721202780219</c:v>
                </c:pt>
                <c:pt idx="226">
                  <c:v>0.22813366214950168</c:v>
                </c:pt>
                <c:pt idx="227">
                  <c:v>0.23030192751675557</c:v>
                </c:pt>
                <c:pt idx="228">
                  <c:v>0.23242459948414537</c:v>
                </c:pt>
                <c:pt idx="229">
                  <c:v>0.23448222349973916</c:v>
                </c:pt>
                <c:pt idx="230">
                  <c:v>0.23653000638636912</c:v>
                </c:pt>
                <c:pt idx="231">
                  <c:v>0.23862150623526687</c:v>
                </c:pt>
                <c:pt idx="232">
                  <c:v>0.24062031780059168</c:v>
                </c:pt>
                <c:pt idx="233">
                  <c:v>0.24258407133157475</c:v>
                </c:pt>
                <c:pt idx="234">
                  <c:v>0.24453522904020897</c:v>
                </c:pt>
                <c:pt idx="235">
                  <c:v>0.2465147666745586</c:v>
                </c:pt>
                <c:pt idx="236">
                  <c:v>0.248353255704583</c:v>
                </c:pt>
                <c:pt idx="237">
                  <c:v>0.25004675538871862</c:v>
                </c:pt>
                <c:pt idx="238">
                  <c:v>0.25184315429221749</c:v>
                </c:pt>
                <c:pt idx="239">
                  <c:v>0.25357941964451419</c:v>
                </c:pt>
                <c:pt idx="240">
                  <c:v>0.25526099807192076</c:v>
                </c:pt>
                <c:pt idx="241">
                  <c:v>0.25693926995242072</c:v>
                </c:pt>
                <c:pt idx="242">
                  <c:v>0.25854009965731456</c:v>
                </c:pt>
                <c:pt idx="243">
                  <c:v>0.26011079217376509</c:v>
                </c:pt>
                <c:pt idx="244">
                  <c:v>0.26168414151307934</c:v>
                </c:pt>
                <c:pt idx="245">
                  <c:v>0.26317103768331224</c:v>
                </c:pt>
                <c:pt idx="246">
                  <c:v>0.26463566380353648</c:v>
                </c:pt>
                <c:pt idx="247">
                  <c:v>0.26608977899615449</c:v>
                </c:pt>
                <c:pt idx="248">
                  <c:v>0.26748920990103531</c:v>
                </c:pt>
                <c:pt idx="249">
                  <c:v>0.26889656676040258</c:v>
                </c:pt>
                <c:pt idx="250">
                  <c:v>0.27032325276447405</c:v>
                </c:pt>
                <c:pt idx="251">
                  <c:v>0.27173024339997925</c:v>
                </c:pt>
                <c:pt idx="252">
                  <c:v>0.27314082332273243</c:v>
                </c:pt>
                <c:pt idx="253">
                  <c:v>0.27454218810606451</c:v>
                </c:pt>
                <c:pt idx="254">
                  <c:v>0.27587923795829344</c:v>
                </c:pt>
                <c:pt idx="255">
                  <c:v>0.27716239611388221</c:v>
                </c:pt>
                <c:pt idx="256">
                  <c:v>0.27844656049816602</c:v>
                </c:pt>
                <c:pt idx="257">
                  <c:v>0.27970320814680316</c:v>
                </c:pt>
                <c:pt idx="258">
                  <c:v>0.28085690963131776</c:v>
                </c:pt>
                <c:pt idx="259">
                  <c:v>0.28199122228673307</c:v>
                </c:pt>
                <c:pt idx="260">
                  <c:v>0.28311980101226492</c:v>
                </c:pt>
                <c:pt idx="261">
                  <c:v>0.28421018772981932</c:v>
                </c:pt>
                <c:pt idx="262">
                  <c:v>0.28520734988966656</c:v>
                </c:pt>
                <c:pt idx="263">
                  <c:v>0.28613975843405731</c:v>
                </c:pt>
                <c:pt idx="264">
                  <c:v>0.28712600834771479</c:v>
                </c:pt>
                <c:pt idx="265">
                  <c:v>0.28808305827754715</c:v>
                </c:pt>
                <c:pt idx="266">
                  <c:v>0.28901079424809556</c:v>
                </c:pt>
                <c:pt idx="267">
                  <c:v>0.28992272121657442</c:v>
                </c:pt>
                <c:pt idx="268">
                  <c:v>0.2907937933566922</c:v>
                </c:pt>
                <c:pt idx="269">
                  <c:v>0.29167346742819833</c:v>
                </c:pt>
                <c:pt idx="270">
                  <c:v>0.29254848625401847</c:v>
                </c:pt>
                <c:pt idx="271">
                  <c:v>0.29343105078715742</c:v>
                </c:pt>
                <c:pt idx="272">
                  <c:v>0.29432646331004103</c:v>
                </c:pt>
                <c:pt idx="273">
                  <c:v>0.29519967454170354</c:v>
                </c:pt>
                <c:pt idx="274">
                  <c:v>0.29605609486545464</c:v>
                </c:pt>
                <c:pt idx="275">
                  <c:v>0.29687136036176726</c:v>
                </c:pt>
                <c:pt idx="276">
                  <c:v>0.29768448004844356</c:v>
                </c:pt>
                <c:pt idx="277">
                  <c:v>0.29853386630350376</c:v>
                </c:pt>
                <c:pt idx="278">
                  <c:v>0.29937727267051834</c:v>
                </c:pt>
                <c:pt idx="279">
                  <c:v>0.30018844815410622</c:v>
                </c:pt>
                <c:pt idx="280">
                  <c:v>0.30097415886549977</c:v>
                </c:pt>
                <c:pt idx="281">
                  <c:v>0.30179081235917715</c:v>
                </c:pt>
                <c:pt idx="282">
                  <c:v>0.30257937197703522</c:v>
                </c:pt>
                <c:pt idx="283">
                  <c:v>0.3033448833974095</c:v>
                </c:pt>
                <c:pt idx="284">
                  <c:v>0.30412784765296336</c:v>
                </c:pt>
                <c:pt idx="285">
                  <c:v>0.30490316556101704</c:v>
                </c:pt>
                <c:pt idx="286">
                  <c:v>0.30568060722977508</c:v>
                </c:pt>
                <c:pt idx="287">
                  <c:v>0.30647076743373564</c:v>
                </c:pt>
                <c:pt idx="288">
                  <c:v>0.30721387287933816</c:v>
                </c:pt>
                <c:pt idx="289">
                  <c:v>0.30794027462245294</c:v>
                </c:pt>
                <c:pt idx="290">
                  <c:v>0.30870928066715714</c:v>
                </c:pt>
                <c:pt idx="291">
                  <c:v>0.30937431104819113</c:v>
                </c:pt>
                <c:pt idx="292">
                  <c:v>0.31002504966132777</c:v>
                </c:pt>
                <c:pt idx="293">
                  <c:v>0.31073592880689477</c:v>
                </c:pt>
                <c:pt idx="294">
                  <c:v>0.3115021251838026</c:v>
                </c:pt>
                <c:pt idx="295">
                  <c:v>0.31224160056483985</c:v>
                </c:pt>
                <c:pt idx="296">
                  <c:v>0.31291876223058018</c:v>
                </c:pt>
                <c:pt idx="297">
                  <c:v>0.31360395984450412</c:v>
                </c:pt>
                <c:pt idx="298">
                  <c:v>0.31421164027445597</c:v>
                </c:pt>
                <c:pt idx="299">
                  <c:v>0.3147956265559988</c:v>
                </c:pt>
                <c:pt idx="300">
                  <c:v>0.31547285822027221</c:v>
                </c:pt>
                <c:pt idx="301">
                  <c:v>0.31612320899900975</c:v>
                </c:pt>
                <c:pt idx="302">
                  <c:v>0.31676934325551187</c:v>
                </c:pt>
                <c:pt idx="303">
                  <c:v>0.31740705093904492</c:v>
                </c:pt>
                <c:pt idx="304">
                  <c:v>0.31798956570482567</c:v>
                </c:pt>
                <c:pt idx="305">
                  <c:v>0.31855587804933178</c:v>
                </c:pt>
                <c:pt idx="306">
                  <c:v>0.31914892548396662</c:v>
                </c:pt>
                <c:pt idx="307">
                  <c:v>0.31975506320862424</c:v>
                </c:pt>
                <c:pt idx="308">
                  <c:v>0.32031384995143747</c:v>
                </c:pt>
                <c:pt idx="309">
                  <c:v>0.32084890902011165</c:v>
                </c:pt>
                <c:pt idx="310">
                  <c:v>0.32143531138536718</c:v>
                </c:pt>
                <c:pt idx="311">
                  <c:v>0.32203934814828455</c:v>
                </c:pt>
                <c:pt idx="312">
                  <c:v>0.32263971186689799</c:v>
                </c:pt>
                <c:pt idx="313">
                  <c:v>0.32320402793044245</c:v>
                </c:pt>
                <c:pt idx="314">
                  <c:v>0.32374852514765895</c:v>
                </c:pt>
                <c:pt idx="315">
                  <c:v>0.32436015694218973</c:v>
                </c:pt>
                <c:pt idx="316">
                  <c:v>0.32505711957186761</c:v>
                </c:pt>
                <c:pt idx="317">
                  <c:v>0.32569926708328162</c:v>
                </c:pt>
                <c:pt idx="318">
                  <c:v>0.32635743205984658</c:v>
                </c:pt>
                <c:pt idx="319">
                  <c:v>0.32706327627317711</c:v>
                </c:pt>
                <c:pt idx="320">
                  <c:v>0.32783510033293523</c:v>
                </c:pt>
                <c:pt idx="321">
                  <c:v>0.32859100997686191</c:v>
                </c:pt>
                <c:pt idx="322">
                  <c:v>0.32935306606554499</c:v>
                </c:pt>
                <c:pt idx="323">
                  <c:v>0.33017060409290228</c:v>
                </c:pt>
                <c:pt idx="324">
                  <c:v>0.33098506657572013</c:v>
                </c:pt>
                <c:pt idx="325">
                  <c:v>0.33182232798920275</c:v>
                </c:pt>
                <c:pt idx="326">
                  <c:v>0.33269683923039162</c:v>
                </c:pt>
                <c:pt idx="327">
                  <c:v>0.3335346506565231</c:v>
                </c:pt>
                <c:pt idx="328">
                  <c:v>0.33436856447469032</c:v>
                </c:pt>
                <c:pt idx="329">
                  <c:v>0.33521558255665634</c:v>
                </c:pt>
                <c:pt idx="330">
                  <c:v>0.33605714616545029</c:v>
                </c:pt>
                <c:pt idx="331">
                  <c:v>0.33692728937652067</c:v>
                </c:pt>
                <c:pt idx="332">
                  <c:v>0.33780016760539328</c:v>
                </c:pt>
                <c:pt idx="333">
                  <c:v>0.33866105791432943</c:v>
                </c:pt>
                <c:pt idx="334">
                  <c:v>0.33950652904454676</c:v>
                </c:pt>
                <c:pt idx="335">
                  <c:v>0.34033018682433003</c:v>
                </c:pt>
                <c:pt idx="336">
                  <c:v>0.34112638077882562</c:v>
                </c:pt>
                <c:pt idx="337">
                  <c:v>0.34193255723312843</c:v>
                </c:pt>
                <c:pt idx="338">
                  <c:v>0.34276172656415049</c:v>
                </c:pt>
                <c:pt idx="339">
                  <c:v>0.34358227412623421</c:v>
                </c:pt>
                <c:pt idx="340">
                  <c:v>0.34437708181593968</c:v>
                </c:pt>
                <c:pt idx="341">
                  <c:v>0.34517837836548865</c:v>
                </c:pt>
                <c:pt idx="342">
                  <c:v>0.34599448301912256</c:v>
                </c:pt>
                <c:pt idx="343">
                  <c:v>0.346780506290993</c:v>
                </c:pt>
                <c:pt idx="344">
                  <c:v>0.34754232298305326</c:v>
                </c:pt>
                <c:pt idx="345">
                  <c:v>0.3483056137323457</c:v>
                </c:pt>
                <c:pt idx="346">
                  <c:v>0.34905901271350975</c:v>
                </c:pt>
                <c:pt idx="347">
                  <c:v>0.34980750453790477</c:v>
                </c:pt>
                <c:pt idx="348">
                  <c:v>0.35057300921972362</c:v>
                </c:pt>
                <c:pt idx="349">
                  <c:v>0.35134728722530578</c:v>
                </c:pt>
                <c:pt idx="350">
                  <c:v>0.35209385945184035</c:v>
                </c:pt>
                <c:pt idx="351">
                  <c:v>0.35283270528812677</c:v>
                </c:pt>
                <c:pt idx="352">
                  <c:v>0.35358482177590389</c:v>
                </c:pt>
                <c:pt idx="353">
                  <c:v>0.35430979982872968</c:v>
                </c:pt>
                <c:pt idx="354">
                  <c:v>0.35500796024606956</c:v>
                </c:pt>
                <c:pt idx="355">
                  <c:v>0.35571850502717917</c:v>
                </c:pt>
                <c:pt idx="356">
                  <c:v>0.35648544908974489</c:v>
                </c:pt>
                <c:pt idx="357">
                  <c:v>0.35723293664282413</c:v>
                </c:pt>
                <c:pt idx="358">
                  <c:v>0.35793629073050498</c:v>
                </c:pt>
                <c:pt idx="359">
                  <c:v>0.35864994298621355</c:v>
                </c:pt>
                <c:pt idx="360">
                  <c:v>0.35936025070251104</c:v>
                </c:pt>
                <c:pt idx="361">
                  <c:v>0.36004831310281599</c:v>
                </c:pt>
                <c:pt idx="362">
                  <c:v>0.36072207959463604</c:v>
                </c:pt>
                <c:pt idx="363">
                  <c:v>0.36140737580466675</c:v>
                </c:pt>
                <c:pt idx="364">
                  <c:v>0.36210076770293437</c:v>
                </c:pt>
                <c:pt idx="365">
                  <c:v>0.36278997543359881</c:v>
                </c:pt>
                <c:pt idx="366">
                  <c:v>0.36343343485592605</c:v>
                </c:pt>
                <c:pt idx="367">
                  <c:v>0.36411097850678154</c:v>
                </c:pt>
                <c:pt idx="368">
                  <c:v>0.36480538446895566</c:v>
                </c:pt>
                <c:pt idx="369">
                  <c:v>0.36540910236353535</c:v>
                </c:pt>
                <c:pt idx="370">
                  <c:v>0.36603336685763432</c:v>
                </c:pt>
                <c:pt idx="371">
                  <c:v>0.36666796531072854</c:v>
                </c:pt>
                <c:pt idx="372">
                  <c:v>0.36727683605963857</c:v>
                </c:pt>
                <c:pt idx="373">
                  <c:v>0.36788398441113118</c:v>
                </c:pt>
                <c:pt idx="374">
                  <c:v>0.36850130468810499</c:v>
                </c:pt>
                <c:pt idx="375">
                  <c:v>0.36912395461058983</c:v>
                </c:pt>
                <c:pt idx="376">
                  <c:v>0.3697080633056351</c:v>
                </c:pt>
                <c:pt idx="377">
                  <c:v>0.37029140677475009</c:v>
                </c:pt>
                <c:pt idx="378">
                  <c:v>0.3708744916351811</c:v>
                </c:pt>
                <c:pt idx="379">
                  <c:v>0.37144510535489728</c:v>
                </c:pt>
                <c:pt idx="380">
                  <c:v>0.3720193741117383</c:v>
                </c:pt>
                <c:pt idx="381">
                  <c:v>0.37255408935004014</c:v>
                </c:pt>
                <c:pt idx="382">
                  <c:v>0.37307976372200913</c:v>
                </c:pt>
                <c:pt idx="383">
                  <c:v>0.37359799114647302</c:v>
                </c:pt>
                <c:pt idx="384">
                  <c:v>0.37411022059115612</c:v>
                </c:pt>
                <c:pt idx="385">
                  <c:v>0.37462457428952062</c:v>
                </c:pt>
                <c:pt idx="386">
                  <c:v>0.37513663040389039</c:v>
                </c:pt>
                <c:pt idx="387">
                  <c:v>0.3756476006615353</c:v>
                </c:pt>
                <c:pt idx="388">
                  <c:v>0.37613858046823706</c:v>
                </c:pt>
                <c:pt idx="389">
                  <c:v>0.37660443114279007</c:v>
                </c:pt>
                <c:pt idx="390">
                  <c:v>0.37704973220273524</c:v>
                </c:pt>
                <c:pt idx="391">
                  <c:v>0.37747824898551818</c:v>
                </c:pt>
                <c:pt idx="392">
                  <c:v>0.37792493113712461</c:v>
                </c:pt>
                <c:pt idx="393">
                  <c:v>0.37844678026851125</c:v>
                </c:pt>
                <c:pt idx="394">
                  <c:v>0.37889435621699025</c:v>
                </c:pt>
                <c:pt idx="395">
                  <c:v>0.37928782596703675</c:v>
                </c:pt>
                <c:pt idx="396">
                  <c:v>0.37970497240536316</c:v>
                </c:pt>
                <c:pt idx="397">
                  <c:v>0.38011087253505549</c:v>
                </c:pt>
                <c:pt idx="398">
                  <c:v>0.38049626771860684</c:v>
                </c:pt>
                <c:pt idx="399">
                  <c:v>0.38091973485939973</c:v>
                </c:pt>
                <c:pt idx="400">
                  <c:v>0.38132709532697567</c:v>
                </c:pt>
                <c:pt idx="401">
                  <c:v>0.38168919934886131</c:v>
                </c:pt>
                <c:pt idx="402">
                  <c:v>0.38203560646009604</c:v>
                </c:pt>
                <c:pt idx="403">
                  <c:v>0.38244824848332026</c:v>
                </c:pt>
                <c:pt idx="404">
                  <c:v>0.38282523159878107</c:v>
                </c:pt>
                <c:pt idx="405">
                  <c:v>0.38314911570430715</c:v>
                </c:pt>
                <c:pt idx="406">
                  <c:v>0.38349039219282061</c:v>
                </c:pt>
                <c:pt idx="407">
                  <c:v>0.38381967576541909</c:v>
                </c:pt>
                <c:pt idx="408">
                  <c:v>0.38414321353361763</c:v>
                </c:pt>
                <c:pt idx="409">
                  <c:v>0.38449154840446437</c:v>
                </c:pt>
                <c:pt idx="410">
                  <c:v>0.38478212225233038</c:v>
                </c:pt>
                <c:pt idx="411">
                  <c:v>0.38506193548677592</c:v>
                </c:pt>
                <c:pt idx="412">
                  <c:v>0.38537018174275417</c:v>
                </c:pt>
                <c:pt idx="413">
                  <c:v>0.38570232326179515</c:v>
                </c:pt>
                <c:pt idx="414">
                  <c:v>0.38600250850905243</c:v>
                </c:pt>
                <c:pt idx="415">
                  <c:v>0.3862762633939314</c:v>
                </c:pt>
                <c:pt idx="416">
                  <c:v>0.38656162799502941</c:v>
                </c:pt>
                <c:pt idx="417">
                  <c:v>0.38683398469925162</c:v>
                </c:pt>
                <c:pt idx="418">
                  <c:v>0.38711021454283223</c:v>
                </c:pt>
                <c:pt idx="419">
                  <c:v>0.38736942042492073</c:v>
                </c:pt>
                <c:pt idx="420">
                  <c:v>0.38761035610237177</c:v>
                </c:pt>
                <c:pt idx="421">
                  <c:v>0.38786311448431593</c:v>
                </c:pt>
                <c:pt idx="422">
                  <c:v>0.38807449763112473</c:v>
                </c:pt>
                <c:pt idx="423">
                  <c:v>0.38827127025911579</c:v>
                </c:pt>
                <c:pt idx="424">
                  <c:v>0.38851223112729055</c:v>
                </c:pt>
                <c:pt idx="425">
                  <c:v>0.38876204821726595</c:v>
                </c:pt>
                <c:pt idx="426">
                  <c:v>0.3889496410504909</c:v>
                </c:pt>
                <c:pt idx="427">
                  <c:v>0.38910388135361895</c:v>
                </c:pt>
                <c:pt idx="428">
                  <c:v>0.38928933554361983</c:v>
                </c:pt>
                <c:pt idx="429">
                  <c:v>0.38950212462994022</c:v>
                </c:pt>
                <c:pt idx="430">
                  <c:v>0.38966142509142293</c:v>
                </c:pt>
                <c:pt idx="431">
                  <c:v>0.38979281292077322</c:v>
                </c:pt>
                <c:pt idx="432">
                  <c:v>0.38995711649722947</c:v>
                </c:pt>
                <c:pt idx="433">
                  <c:v>0.39010677708725411</c:v>
                </c:pt>
                <c:pt idx="434">
                  <c:v>0.39024634550114506</c:v>
                </c:pt>
                <c:pt idx="435">
                  <c:v>0.39040059527334242</c:v>
                </c:pt>
                <c:pt idx="436">
                  <c:v>0.39058037187256195</c:v>
                </c:pt>
                <c:pt idx="437">
                  <c:v>0.39077127822487651</c:v>
                </c:pt>
                <c:pt idx="438">
                  <c:v>0.39092218612015833</c:v>
                </c:pt>
                <c:pt idx="439">
                  <c:v>0.39102654994630431</c:v>
                </c:pt>
                <c:pt idx="440">
                  <c:v>0.39118269235812847</c:v>
                </c:pt>
                <c:pt idx="441">
                  <c:v>0.39131965329358903</c:v>
                </c:pt>
                <c:pt idx="442">
                  <c:v>0.39140505687565702</c:v>
                </c:pt>
                <c:pt idx="443">
                  <c:v>0.3915224648398683</c:v>
                </c:pt>
                <c:pt idx="444">
                  <c:v>0.39165300181443019</c:v>
                </c:pt>
                <c:pt idx="445">
                  <c:v>0.39174490203232004</c:v>
                </c:pt>
                <c:pt idx="446">
                  <c:v>0.39178675489931364</c:v>
                </c:pt>
                <c:pt idx="447">
                  <c:v>0.39187834455260462</c:v>
                </c:pt>
                <c:pt idx="448">
                  <c:v>0.39199643253286459</c:v>
                </c:pt>
                <c:pt idx="449">
                  <c:v>0.39204540720452724</c:v>
                </c:pt>
                <c:pt idx="450">
                  <c:v>0.39208624704510631</c:v>
                </c:pt>
                <c:pt idx="451">
                  <c:v>0.39212960062725849</c:v>
                </c:pt>
                <c:pt idx="452">
                  <c:v>0.39219911171118232</c:v>
                </c:pt>
                <c:pt idx="453">
                  <c:v>0.39229540476587993</c:v>
                </c:pt>
                <c:pt idx="454">
                  <c:v>0.39237102607250601</c:v>
                </c:pt>
                <c:pt idx="455">
                  <c:v>0.39242109429334443</c:v>
                </c:pt>
                <c:pt idx="456">
                  <c:v>0.3924617195836731</c:v>
                </c:pt>
                <c:pt idx="457">
                  <c:v>0.39251684770816148</c:v>
                </c:pt>
                <c:pt idx="458">
                  <c:v>0.39257219274210547</c:v>
                </c:pt>
                <c:pt idx="459">
                  <c:v>0.39262561073725238</c:v>
                </c:pt>
                <c:pt idx="460">
                  <c:v>0.39265092464676171</c:v>
                </c:pt>
                <c:pt idx="461">
                  <c:v>0.39270059513365624</c:v>
                </c:pt>
                <c:pt idx="462">
                  <c:v>0.39279646523342615</c:v>
                </c:pt>
                <c:pt idx="463">
                  <c:v>0.39284736241138191</c:v>
                </c:pt>
                <c:pt idx="464">
                  <c:v>0.39285138804039699</c:v>
                </c:pt>
                <c:pt idx="465">
                  <c:v>0.39285107641586875</c:v>
                </c:pt>
                <c:pt idx="466">
                  <c:v>0.39285539341769554</c:v>
                </c:pt>
                <c:pt idx="467">
                  <c:v>0.39289226679024014</c:v>
                </c:pt>
                <c:pt idx="468">
                  <c:v>0.3929179201103607</c:v>
                </c:pt>
                <c:pt idx="469">
                  <c:v>0.39294986665772297</c:v>
                </c:pt>
                <c:pt idx="470">
                  <c:v>0.39299031097732162</c:v>
                </c:pt>
                <c:pt idx="471">
                  <c:v>0.39298149118058051</c:v>
                </c:pt>
                <c:pt idx="472">
                  <c:v>0.39298601593409055</c:v>
                </c:pt>
                <c:pt idx="473">
                  <c:v>0.3930008882584004</c:v>
                </c:pt>
                <c:pt idx="474">
                  <c:v>0.39299249503664441</c:v>
                </c:pt>
                <c:pt idx="475">
                  <c:v>0.39302246940600538</c:v>
                </c:pt>
                <c:pt idx="476">
                  <c:v>0.39304763006720828</c:v>
                </c:pt>
                <c:pt idx="477">
                  <c:v>0.39304737048065946</c:v>
                </c:pt>
                <c:pt idx="478">
                  <c:v>0.39304138063653632</c:v>
                </c:pt>
                <c:pt idx="479">
                  <c:v>0.39305264570624504</c:v>
                </c:pt>
                <c:pt idx="480">
                  <c:v>0.39310645107839082</c:v>
                </c:pt>
                <c:pt idx="481">
                  <c:v>0.39309268895083344</c:v>
                </c:pt>
                <c:pt idx="482">
                  <c:v>0.39305899388750043</c:v>
                </c:pt>
                <c:pt idx="483">
                  <c:v>0.39307274108909712</c:v>
                </c:pt>
                <c:pt idx="484">
                  <c:v>0.3930771564518043</c:v>
                </c:pt>
                <c:pt idx="485">
                  <c:v>0.39310585421865957</c:v>
                </c:pt>
                <c:pt idx="486">
                  <c:v>0.39312369003974901</c:v>
                </c:pt>
                <c:pt idx="487">
                  <c:v>0.39309850321256179</c:v>
                </c:pt>
                <c:pt idx="488">
                  <c:v>0.39311020671871488</c:v>
                </c:pt>
                <c:pt idx="489">
                  <c:v>0.39314527240130298</c:v>
                </c:pt>
                <c:pt idx="490">
                  <c:v>0.39317991157634546</c:v>
                </c:pt>
                <c:pt idx="491">
                  <c:v>0.3931378670400732</c:v>
                </c:pt>
                <c:pt idx="492">
                  <c:v>0.39309051792542632</c:v>
                </c:pt>
                <c:pt idx="493">
                  <c:v>0.39307812903149708</c:v>
                </c:pt>
                <c:pt idx="494">
                  <c:v>0.39307805003355067</c:v>
                </c:pt>
                <c:pt idx="495">
                  <c:v>0.3931191935951816</c:v>
                </c:pt>
                <c:pt idx="496">
                  <c:v>0.39314097130869868</c:v>
                </c:pt>
                <c:pt idx="497">
                  <c:v>0.39310565355568111</c:v>
                </c:pt>
                <c:pt idx="498">
                  <c:v>0.39310856694000024</c:v>
                </c:pt>
                <c:pt idx="499">
                  <c:v>0.39313114858530196</c:v>
                </c:pt>
                <c:pt idx="500">
                  <c:v>0.39311095244503252</c:v>
                </c:pt>
                <c:pt idx="501">
                  <c:v>0.39313379326530934</c:v>
                </c:pt>
                <c:pt idx="502">
                  <c:v>0.3931511681476143</c:v>
                </c:pt>
                <c:pt idx="503">
                  <c:v>0.39314352540767139</c:v>
                </c:pt>
                <c:pt idx="504">
                  <c:v>0.39316786604662113</c:v>
                </c:pt>
                <c:pt idx="505">
                  <c:v>0.39319778347261197</c:v>
                </c:pt>
                <c:pt idx="506">
                  <c:v>0.3932326602093576</c:v>
                </c:pt>
                <c:pt idx="507">
                  <c:v>0.39323374603748878</c:v>
                </c:pt>
                <c:pt idx="508">
                  <c:v>0.39323602893817683</c:v>
                </c:pt>
                <c:pt idx="509">
                  <c:v>0.39328399424886468</c:v>
                </c:pt>
                <c:pt idx="510">
                  <c:v>0.3933257226079509</c:v>
                </c:pt>
                <c:pt idx="511">
                  <c:v>0.39333409823688426</c:v>
                </c:pt>
                <c:pt idx="512">
                  <c:v>0.39332540344998007</c:v>
                </c:pt>
                <c:pt idx="513">
                  <c:v>0.39337182568800116</c:v>
                </c:pt>
                <c:pt idx="514">
                  <c:v>0.3934325280897355</c:v>
                </c:pt>
                <c:pt idx="515">
                  <c:v>0.39345046894425201</c:v>
                </c:pt>
                <c:pt idx="516">
                  <c:v>0.3934665039361705</c:v>
                </c:pt>
                <c:pt idx="517">
                  <c:v>0.39349412305977088</c:v>
                </c:pt>
                <c:pt idx="518">
                  <c:v>0.39353815123127772</c:v>
                </c:pt>
                <c:pt idx="519">
                  <c:v>0.39358594617045073</c:v>
                </c:pt>
                <c:pt idx="520">
                  <c:v>0.39364329522169433</c:v>
                </c:pt>
                <c:pt idx="521">
                  <c:v>0.39373392123377049</c:v>
                </c:pt>
                <c:pt idx="522">
                  <c:v>0.39375012395449344</c:v>
                </c:pt>
                <c:pt idx="523">
                  <c:v>0.39373197806914639</c:v>
                </c:pt>
                <c:pt idx="524">
                  <c:v>0.39381857478711985</c:v>
                </c:pt>
                <c:pt idx="525">
                  <c:v>0.39385852084759981</c:v>
                </c:pt>
                <c:pt idx="526">
                  <c:v>0.39388040571638089</c:v>
                </c:pt>
                <c:pt idx="527">
                  <c:v>0.39396762005196195</c:v>
                </c:pt>
                <c:pt idx="528">
                  <c:v>0.39405815173330366</c:v>
                </c:pt>
                <c:pt idx="529">
                  <c:v>0.39410306806579448</c:v>
                </c:pt>
                <c:pt idx="530">
                  <c:v>0.39417880278137213</c:v>
                </c:pt>
                <c:pt idx="531">
                  <c:v>0.39422223284790298</c:v>
                </c:pt>
                <c:pt idx="532">
                  <c:v>0.39423590996567759</c:v>
                </c:pt>
                <c:pt idx="533">
                  <c:v>0.39429459112581705</c:v>
                </c:pt>
                <c:pt idx="534">
                  <c:v>0.3943952950056071</c:v>
                </c:pt>
                <c:pt idx="535">
                  <c:v>0.39445849896183666</c:v>
                </c:pt>
                <c:pt idx="536">
                  <c:v>0.39450540501078679</c:v>
                </c:pt>
                <c:pt idx="537">
                  <c:v>0.39456509978026633</c:v>
                </c:pt>
                <c:pt idx="538">
                  <c:v>0.39462456771652654</c:v>
                </c:pt>
                <c:pt idx="539">
                  <c:v>0.39469828709752403</c:v>
                </c:pt>
                <c:pt idx="540">
                  <c:v>0.3948072915656784</c:v>
                </c:pt>
                <c:pt idx="541">
                  <c:v>0.39491257591706153</c:v>
                </c:pt>
                <c:pt idx="542">
                  <c:v>0.39498146331071632</c:v>
                </c:pt>
                <c:pt idx="543">
                  <c:v>0.39510349883596968</c:v>
                </c:pt>
                <c:pt idx="544">
                  <c:v>0.39524236514965355</c:v>
                </c:pt>
                <c:pt idx="545">
                  <c:v>0.39533151162232755</c:v>
                </c:pt>
                <c:pt idx="546">
                  <c:v>0.39534999790816311</c:v>
                </c:pt>
                <c:pt idx="547">
                  <c:v>0.39543121960103428</c:v>
                </c:pt>
                <c:pt idx="548">
                  <c:v>0.39555748792088297</c:v>
                </c:pt>
                <c:pt idx="549">
                  <c:v>0.39567623121971907</c:v>
                </c:pt>
                <c:pt idx="550">
                  <c:v>0.39579100606471945</c:v>
                </c:pt>
                <c:pt idx="551">
                  <c:v>0.39587229951048847</c:v>
                </c:pt>
                <c:pt idx="552">
                  <c:v>0.39601542471044754</c:v>
                </c:pt>
                <c:pt idx="553">
                  <c:v>0.39616322364435047</c:v>
                </c:pt>
                <c:pt idx="554">
                  <c:v>0.39628732524805593</c:v>
                </c:pt>
                <c:pt idx="555">
                  <c:v>0.3963914218931413</c:v>
                </c:pt>
                <c:pt idx="556">
                  <c:v>0.39646736561525797</c:v>
                </c:pt>
                <c:pt idx="557">
                  <c:v>0.39652828826405329</c:v>
                </c:pt>
                <c:pt idx="558">
                  <c:v>0.39663368981748853</c:v>
                </c:pt>
                <c:pt idx="559">
                  <c:v>0.39682573346174027</c:v>
                </c:pt>
                <c:pt idx="560">
                  <c:v>0.39698032984598486</c:v>
                </c:pt>
                <c:pt idx="561">
                  <c:v>0.39711341248167553</c:v>
                </c:pt>
                <c:pt idx="562">
                  <c:v>0.39728681616120659</c:v>
                </c:pt>
                <c:pt idx="563">
                  <c:v>0.39738571279483398</c:v>
                </c:pt>
                <c:pt idx="564">
                  <c:v>0.39750743509491188</c:v>
                </c:pt>
                <c:pt idx="565">
                  <c:v>0.39763710546783465</c:v>
                </c:pt>
                <c:pt idx="566">
                  <c:v>0.3977573262775807</c:v>
                </c:pt>
                <c:pt idx="567">
                  <c:v>0.39785063640566265</c:v>
                </c:pt>
                <c:pt idx="568">
                  <c:v>0.39799210257654422</c:v>
                </c:pt>
                <c:pt idx="569">
                  <c:v>0.39815036365113171</c:v>
                </c:pt>
                <c:pt idx="570">
                  <c:v>0.39828905451420765</c:v>
                </c:pt>
                <c:pt idx="571">
                  <c:v>0.3984102595988348</c:v>
                </c:pt>
                <c:pt idx="572">
                  <c:v>0.3985618313601198</c:v>
                </c:pt>
                <c:pt idx="573">
                  <c:v>0.39880643092386481</c:v>
                </c:pt>
                <c:pt idx="574">
                  <c:v>0.39898201138372996</c:v>
                </c:pt>
                <c:pt idx="575">
                  <c:v>0.39907756708086578</c:v>
                </c:pt>
                <c:pt idx="576">
                  <c:v>0.39918255411734577</c:v>
                </c:pt>
                <c:pt idx="577">
                  <c:v>0.39936590678928158</c:v>
                </c:pt>
                <c:pt idx="578">
                  <c:v>0.39944036368515895</c:v>
                </c:pt>
                <c:pt idx="579">
                  <c:v>0.39954492850756274</c:v>
                </c:pt>
                <c:pt idx="580">
                  <c:v>0.399761840416551</c:v>
                </c:pt>
                <c:pt idx="581">
                  <c:v>0.39995171402822455</c:v>
                </c:pt>
                <c:pt idx="582">
                  <c:v>0.40013763835630139</c:v>
                </c:pt>
                <c:pt idx="583">
                  <c:v>0.40033488286700925</c:v>
                </c:pt>
                <c:pt idx="584">
                  <c:v>0.40050102833387508</c:v>
                </c:pt>
                <c:pt idx="585">
                  <c:v>0.40062478013649888</c:v>
                </c:pt>
                <c:pt idx="586">
                  <c:v>0.40078574145865264</c:v>
                </c:pt>
                <c:pt idx="587">
                  <c:v>0.40093175249742119</c:v>
                </c:pt>
                <c:pt idx="588">
                  <c:v>0.40101484564763745</c:v>
                </c:pt>
                <c:pt idx="589">
                  <c:v>0.40113727759869788</c:v>
                </c:pt>
                <c:pt idx="590">
                  <c:v>0.40131752987644004</c:v>
                </c:pt>
                <c:pt idx="591">
                  <c:v>0.40151635234794941</c:v>
                </c:pt>
                <c:pt idx="592">
                  <c:v>0.40160439959248606</c:v>
                </c:pt>
                <c:pt idx="593">
                  <c:v>0.4016893325566589</c:v>
                </c:pt>
                <c:pt idx="594">
                  <c:v>0.40188130995519744</c:v>
                </c:pt>
                <c:pt idx="595">
                  <c:v>0.40206834824447707</c:v>
                </c:pt>
                <c:pt idx="596">
                  <c:v>0.40217035196328293</c:v>
                </c:pt>
                <c:pt idx="597">
                  <c:v>0.40227891299119217</c:v>
                </c:pt>
                <c:pt idx="598">
                  <c:v>0.40247404556595945</c:v>
                </c:pt>
                <c:pt idx="599">
                  <c:v>0.40259979802087792</c:v>
                </c:pt>
                <c:pt idx="600">
                  <c:v>0.40276448157299094</c:v>
                </c:pt>
                <c:pt idx="601">
                  <c:v>0.40299960930674161</c:v>
                </c:pt>
                <c:pt idx="602">
                  <c:v>0.40317094440447737</c:v>
                </c:pt>
                <c:pt idx="603">
                  <c:v>0.40329704278208034</c:v>
                </c:pt>
                <c:pt idx="604">
                  <c:v>0.40340476289982652</c:v>
                </c:pt>
                <c:pt idx="605">
                  <c:v>0.40351446511594435</c:v>
                </c:pt>
                <c:pt idx="606">
                  <c:v>0.4036439473551901</c:v>
                </c:pt>
                <c:pt idx="607">
                  <c:v>0.40379705633620616</c:v>
                </c:pt>
                <c:pt idx="608">
                  <c:v>0.40391213173037227</c:v>
                </c:pt>
                <c:pt idx="609">
                  <c:v>0.40397697893406465</c:v>
                </c:pt>
                <c:pt idx="610">
                  <c:v>0.40413910314107349</c:v>
                </c:pt>
                <c:pt idx="611">
                  <c:v>0.40433383136875684</c:v>
                </c:pt>
                <c:pt idx="612">
                  <c:v>0.40449549803344259</c:v>
                </c:pt>
                <c:pt idx="613">
                  <c:v>0.40464643900512981</c:v>
                </c:pt>
                <c:pt idx="614">
                  <c:v>0.40476087159789015</c:v>
                </c:pt>
                <c:pt idx="615">
                  <c:v>0.40487341396858906</c:v>
                </c:pt>
                <c:pt idx="616">
                  <c:v>0.40500611977149897</c:v>
                </c:pt>
                <c:pt idx="617">
                  <c:v>0.40530634440401236</c:v>
                </c:pt>
                <c:pt idx="618">
                  <c:v>0.40550286574249439</c:v>
                </c:pt>
                <c:pt idx="619">
                  <c:v>0.40563354160357923</c:v>
                </c:pt>
                <c:pt idx="620">
                  <c:v>0.40587970306378601</c:v>
                </c:pt>
                <c:pt idx="621">
                  <c:v>0.40619655799448634</c:v>
                </c:pt>
                <c:pt idx="622">
                  <c:v>0.40642493051127659</c:v>
                </c:pt>
                <c:pt idx="623">
                  <c:v>0.40656835428527377</c:v>
                </c:pt>
                <c:pt idx="624">
                  <c:v>0.40673431276473954</c:v>
                </c:pt>
                <c:pt idx="625">
                  <c:v>0.40697382064996762</c:v>
                </c:pt>
                <c:pt idx="626">
                  <c:v>0.40717970253245112</c:v>
                </c:pt>
                <c:pt idx="627">
                  <c:v>0.4073895201579471</c:v>
                </c:pt>
                <c:pt idx="628">
                  <c:v>0.40756384117854472</c:v>
                </c:pt>
                <c:pt idx="629">
                  <c:v>0.40778097465251184</c:v>
                </c:pt>
                <c:pt idx="630">
                  <c:v>0.40801142458208756</c:v>
                </c:pt>
                <c:pt idx="631">
                  <c:v>0.40821412898692938</c:v>
                </c:pt>
                <c:pt idx="632">
                  <c:v>0.40841270074238373</c:v>
                </c:pt>
                <c:pt idx="633">
                  <c:v>0.40858387210818908</c:v>
                </c:pt>
                <c:pt idx="634">
                  <c:v>0.4087204970803251</c:v>
                </c:pt>
                <c:pt idx="635">
                  <c:v>0.40887576785113505</c:v>
                </c:pt>
                <c:pt idx="636">
                  <c:v>0.40904718298840453</c:v>
                </c:pt>
                <c:pt idx="637">
                  <c:v>0.40925430825257075</c:v>
                </c:pt>
                <c:pt idx="638">
                  <c:v>0.40945917483140359</c:v>
                </c:pt>
                <c:pt idx="639">
                  <c:v>0.40964267763378931</c:v>
                </c:pt>
                <c:pt idx="640">
                  <c:v>0.40981749754403912</c:v>
                </c:pt>
                <c:pt idx="641">
                  <c:v>0.4098822475679727</c:v>
                </c:pt>
                <c:pt idx="642">
                  <c:v>0.4099369581161853</c:v>
                </c:pt>
                <c:pt idx="643">
                  <c:v>0.410197129733127</c:v>
                </c:pt>
                <c:pt idx="644">
                  <c:v>0.41032851211533666</c:v>
                </c:pt>
                <c:pt idx="645">
                  <c:v>0.41045244996727631</c:v>
                </c:pt>
                <c:pt idx="646">
                  <c:v>0.41065544954054506</c:v>
                </c:pt>
                <c:pt idx="647">
                  <c:v>0.4107449362631041</c:v>
                </c:pt>
                <c:pt idx="648">
                  <c:v>0.41091119175531537</c:v>
                </c:pt>
                <c:pt idx="649">
                  <c:v>0.41110933747912615</c:v>
                </c:pt>
                <c:pt idx="650">
                  <c:v>0.41116193266124507</c:v>
                </c:pt>
                <c:pt idx="651">
                  <c:v>0.41119421742260948</c:v>
                </c:pt>
                <c:pt idx="652">
                  <c:v>0.41136464190882532</c:v>
                </c:pt>
                <c:pt idx="653">
                  <c:v>0.4114872713052084</c:v>
                </c:pt>
                <c:pt idx="654">
                  <c:v>0.41160358734103103</c:v>
                </c:pt>
                <c:pt idx="655">
                  <c:v>0.41174425836712336</c:v>
                </c:pt>
                <c:pt idx="656">
                  <c:v>0.41189341070072477</c:v>
                </c:pt>
                <c:pt idx="657">
                  <c:v>0.41200514260779886</c:v>
                </c:pt>
                <c:pt idx="658">
                  <c:v>0.41212022636058993</c:v>
                </c:pt>
                <c:pt idx="659">
                  <c:v>0.41218471899753517</c:v>
                </c:pt>
                <c:pt idx="660">
                  <c:v>0.41226258746159372</c:v>
                </c:pt>
                <c:pt idx="661">
                  <c:v>0.41240005385847089</c:v>
                </c:pt>
                <c:pt idx="662">
                  <c:v>0.41250342096665077</c:v>
                </c:pt>
                <c:pt idx="663">
                  <c:v>0.41266778325276338</c:v>
                </c:pt>
                <c:pt idx="664">
                  <c:v>0.41280398683146841</c:v>
                </c:pt>
                <c:pt idx="665">
                  <c:v>0.41287186402024639</c:v>
                </c:pt>
                <c:pt idx="666">
                  <c:v>0.41297622830079633</c:v>
                </c:pt>
                <c:pt idx="667">
                  <c:v>0.41310463716864659</c:v>
                </c:pt>
                <c:pt idx="668">
                  <c:v>0.41325680745585763</c:v>
                </c:pt>
                <c:pt idx="669">
                  <c:v>0.4133703092462051</c:v>
                </c:pt>
                <c:pt idx="670">
                  <c:v>0.41353012812068424</c:v>
                </c:pt>
                <c:pt idx="671">
                  <c:v>0.41367188216022344</c:v>
                </c:pt>
                <c:pt idx="672">
                  <c:v>0.41379796003718788</c:v>
                </c:pt>
                <c:pt idx="673">
                  <c:v>0.41392700317196418</c:v>
                </c:pt>
                <c:pt idx="674">
                  <c:v>0.41401117244495139</c:v>
                </c:pt>
                <c:pt idx="675">
                  <c:v>0.41408960249964899</c:v>
                </c:pt>
                <c:pt idx="676">
                  <c:v>0.41419752334090615</c:v>
                </c:pt>
                <c:pt idx="677">
                  <c:v>0.41432104616282267</c:v>
                </c:pt>
                <c:pt idx="678">
                  <c:v>0.41443814153664732</c:v>
                </c:pt>
                <c:pt idx="679">
                  <c:v>0.41454555830232492</c:v>
                </c:pt>
                <c:pt idx="680">
                  <c:v>0.41464707176132148</c:v>
                </c:pt>
                <c:pt idx="681">
                  <c:v>0.41478247268136137</c:v>
                </c:pt>
                <c:pt idx="682">
                  <c:v>0.41490099393711138</c:v>
                </c:pt>
                <c:pt idx="683">
                  <c:v>0.41502586351438925</c:v>
                </c:pt>
                <c:pt idx="684">
                  <c:v>0.41517104207633065</c:v>
                </c:pt>
                <c:pt idx="685">
                  <c:v>0.4152361200062033</c:v>
                </c:pt>
                <c:pt idx="686">
                  <c:v>0.41534355523103234</c:v>
                </c:pt>
                <c:pt idx="687">
                  <c:v>0.41548754597568238</c:v>
                </c:pt>
                <c:pt idx="688">
                  <c:v>0.41560462786804203</c:v>
                </c:pt>
                <c:pt idx="689">
                  <c:v>0.41578627460700684</c:v>
                </c:pt>
                <c:pt idx="690">
                  <c:v>0.41592590394383055</c:v>
                </c:pt>
                <c:pt idx="691">
                  <c:v>0.4160255841607477</c:v>
                </c:pt>
                <c:pt idx="692">
                  <c:v>0.41614202695510122</c:v>
                </c:pt>
                <c:pt idx="693">
                  <c:v>0.41626724742309201</c:v>
                </c:pt>
                <c:pt idx="694">
                  <c:v>0.41633257017081066</c:v>
                </c:pt>
                <c:pt idx="695">
                  <c:v>0.41639069272923196</c:v>
                </c:pt>
                <c:pt idx="696">
                  <c:v>0.41648595105036029</c:v>
                </c:pt>
                <c:pt idx="697">
                  <c:v>0.41658914403857245</c:v>
                </c:pt>
                <c:pt idx="698">
                  <c:v>0.41674506626550678</c:v>
                </c:pt>
                <c:pt idx="699">
                  <c:v>0.41686367180224665</c:v>
                </c:pt>
                <c:pt idx="700">
                  <c:v>0.41694443840327033</c:v>
                </c:pt>
                <c:pt idx="701">
                  <c:v>0.41703784952633488</c:v>
                </c:pt>
                <c:pt idx="702">
                  <c:v>0.417149052825249</c:v>
                </c:pt>
                <c:pt idx="703">
                  <c:v>0.4172252205177312</c:v>
                </c:pt>
                <c:pt idx="704">
                  <c:v>0.41730338115069748</c:v>
                </c:pt>
                <c:pt idx="705">
                  <c:v>0.41738023865336144</c:v>
                </c:pt>
                <c:pt idx="706">
                  <c:v>0.41743564362633928</c:v>
                </c:pt>
                <c:pt idx="707">
                  <c:v>0.41744173720727645</c:v>
                </c:pt>
                <c:pt idx="708">
                  <c:v>0.41751085966051926</c:v>
                </c:pt>
                <c:pt idx="709">
                  <c:v>0.41761852844029307</c:v>
                </c:pt>
                <c:pt idx="710">
                  <c:v>0.41769119147566675</c:v>
                </c:pt>
                <c:pt idx="711">
                  <c:v>0.41779617978422462</c:v>
                </c:pt>
                <c:pt idx="712">
                  <c:v>0.41790795763739719</c:v>
                </c:pt>
                <c:pt idx="713">
                  <c:v>0.41794461110411901</c:v>
                </c:pt>
                <c:pt idx="714">
                  <c:v>0.41796242384967819</c:v>
                </c:pt>
                <c:pt idx="715">
                  <c:v>0.41794732212079633</c:v>
                </c:pt>
                <c:pt idx="716">
                  <c:v>0.4179059210669922</c:v>
                </c:pt>
                <c:pt idx="717">
                  <c:v>0.41792285548961239</c:v>
                </c:pt>
                <c:pt idx="718">
                  <c:v>0.41793783461937667</c:v>
                </c:pt>
                <c:pt idx="719">
                  <c:v>0.4179871941864442</c:v>
                </c:pt>
                <c:pt idx="720">
                  <c:v>0.41812583169142309</c:v>
                </c:pt>
                <c:pt idx="721">
                  <c:v>0.41825368998587248</c:v>
                </c:pt>
                <c:pt idx="722">
                  <c:v>0.41834430649916482</c:v>
                </c:pt>
                <c:pt idx="723">
                  <c:v>0.41843400890433241</c:v>
                </c:pt>
                <c:pt idx="724">
                  <c:v>0.41852080738541925</c:v>
                </c:pt>
                <c:pt idx="725">
                  <c:v>0.41856093124409138</c:v>
                </c:pt>
                <c:pt idx="726">
                  <c:v>0.41864599437749028</c:v>
                </c:pt>
                <c:pt idx="727">
                  <c:v>0.41880566591026219</c:v>
                </c:pt>
                <c:pt idx="728">
                  <c:v>0.4188982047686956</c:v>
                </c:pt>
                <c:pt idx="729">
                  <c:v>0.4189646071510178</c:v>
                </c:pt>
                <c:pt idx="730">
                  <c:v>0.41907420775961324</c:v>
                </c:pt>
                <c:pt idx="731">
                  <c:v>0.41916421731943415</c:v>
                </c:pt>
                <c:pt idx="732">
                  <c:v>0.41927162724946537</c:v>
                </c:pt>
                <c:pt idx="733">
                  <c:v>0.41943193631649106</c:v>
                </c:pt>
                <c:pt idx="734">
                  <c:v>0.41961619738731804</c:v>
                </c:pt>
                <c:pt idx="735">
                  <c:v>0.41975987958897681</c:v>
                </c:pt>
                <c:pt idx="736">
                  <c:v>0.41991718312125492</c:v>
                </c:pt>
                <c:pt idx="737">
                  <c:v>0.42009731719565951</c:v>
                </c:pt>
                <c:pt idx="738">
                  <c:v>0.42027321937306744</c:v>
                </c:pt>
                <c:pt idx="739">
                  <c:v>0.42045237494390736</c:v>
                </c:pt>
                <c:pt idx="740">
                  <c:v>0.42065784483530949</c:v>
                </c:pt>
                <c:pt idx="741">
                  <c:v>0.42080930675681016</c:v>
                </c:pt>
                <c:pt idx="742">
                  <c:v>0.42095700401698993</c:v>
                </c:pt>
                <c:pt idx="743">
                  <c:v>0.42112700048994006</c:v>
                </c:pt>
                <c:pt idx="744">
                  <c:v>0.42133526258740983</c:v>
                </c:pt>
                <c:pt idx="745">
                  <c:v>0.42155577066588235</c:v>
                </c:pt>
                <c:pt idx="746">
                  <c:v>0.42180379644799615</c:v>
                </c:pt>
                <c:pt idx="747">
                  <c:v>0.4220186043481175</c:v>
                </c:pt>
                <c:pt idx="748">
                  <c:v>0.42222503770235176</c:v>
                </c:pt>
                <c:pt idx="749">
                  <c:v>0.42239676710687751</c:v>
                </c:pt>
                <c:pt idx="750">
                  <c:v>0.42259794942286816</c:v>
                </c:pt>
                <c:pt idx="751">
                  <c:v>0.42283741266797303</c:v>
                </c:pt>
                <c:pt idx="752">
                  <c:v>0.42305931287680831</c:v>
                </c:pt>
                <c:pt idx="753">
                  <c:v>0.42329439110971739</c:v>
                </c:pt>
                <c:pt idx="754">
                  <c:v>0.4235144406428098</c:v>
                </c:pt>
                <c:pt idx="755">
                  <c:v>0.4236824631758162</c:v>
                </c:pt>
                <c:pt idx="756">
                  <c:v>0.42385398729348922</c:v>
                </c:pt>
                <c:pt idx="757">
                  <c:v>0.4239821639398092</c:v>
                </c:pt>
                <c:pt idx="758">
                  <c:v>0.42415778467741577</c:v>
                </c:pt>
                <c:pt idx="759">
                  <c:v>0.42435779787595979</c:v>
                </c:pt>
                <c:pt idx="760">
                  <c:v>0.42453903497635576</c:v>
                </c:pt>
                <c:pt idx="761">
                  <c:v>0.42471081717617071</c:v>
                </c:pt>
                <c:pt idx="762">
                  <c:v>0.42485807393737662</c:v>
                </c:pt>
                <c:pt idx="763">
                  <c:v>0.42500770484376199</c:v>
                </c:pt>
                <c:pt idx="764">
                  <c:v>0.42512040938577078</c:v>
                </c:pt>
                <c:pt idx="765">
                  <c:v>0.42526219326767939</c:v>
                </c:pt>
                <c:pt idx="766">
                  <c:v>0.42545169966483187</c:v>
                </c:pt>
                <c:pt idx="767">
                  <c:v>0.42557678014376771</c:v>
                </c:pt>
                <c:pt idx="768">
                  <c:v>0.4256601109359171</c:v>
                </c:pt>
                <c:pt idx="769">
                  <c:v>0.42574736881432157</c:v>
                </c:pt>
                <c:pt idx="770">
                  <c:v>0.42584212412728056</c:v>
                </c:pt>
                <c:pt idx="771">
                  <c:v>0.42593131891505398</c:v>
                </c:pt>
                <c:pt idx="772">
                  <c:v>0.42600406827648407</c:v>
                </c:pt>
                <c:pt idx="773">
                  <c:v>0.42609221378595891</c:v>
                </c:pt>
                <c:pt idx="774">
                  <c:v>0.42620565118831122</c:v>
                </c:pt>
                <c:pt idx="775">
                  <c:v>0.42625967455285463</c:v>
                </c:pt>
                <c:pt idx="776">
                  <c:v>0.42627138260335973</c:v>
                </c:pt>
                <c:pt idx="777">
                  <c:v>0.42633863647124248</c:v>
                </c:pt>
                <c:pt idx="778">
                  <c:v>0.42636704239120665</c:v>
                </c:pt>
                <c:pt idx="779">
                  <c:v>0.42638525164406288</c:v>
                </c:pt>
                <c:pt idx="780">
                  <c:v>0.42643455422066906</c:v>
                </c:pt>
                <c:pt idx="781">
                  <c:v>0.42644501181861338</c:v>
                </c:pt>
                <c:pt idx="782">
                  <c:v>0.42643084977331563</c:v>
                </c:pt>
                <c:pt idx="783">
                  <c:v>0.42638660470574147</c:v>
                </c:pt>
                <c:pt idx="784">
                  <c:v>0.42634702605055264</c:v>
                </c:pt>
                <c:pt idx="785">
                  <c:v>0.42632514922678982</c:v>
                </c:pt>
                <c:pt idx="786">
                  <c:v>0.42631181630014919</c:v>
                </c:pt>
                <c:pt idx="787">
                  <c:v>0.42630797037321333</c:v>
                </c:pt>
                <c:pt idx="788">
                  <c:v>0.4263097681173505</c:v>
                </c:pt>
                <c:pt idx="789">
                  <c:v>0.42629904507882371</c:v>
                </c:pt>
                <c:pt idx="790">
                  <c:v>0.42626290226519009</c:v>
                </c:pt>
                <c:pt idx="791">
                  <c:v>0.42620881258323351</c:v>
                </c:pt>
                <c:pt idx="792">
                  <c:v>0.42612500537750558</c:v>
                </c:pt>
                <c:pt idx="793">
                  <c:v>0.42602185118010388</c:v>
                </c:pt>
                <c:pt idx="794">
                  <c:v>0.42593978118590359</c:v>
                </c:pt>
                <c:pt idx="795">
                  <c:v>0.42589140226535777</c:v>
                </c:pt>
                <c:pt idx="796">
                  <c:v>0.42584458379996765</c:v>
                </c:pt>
                <c:pt idx="797">
                  <c:v>0.42579684511705312</c:v>
                </c:pt>
                <c:pt idx="798">
                  <c:v>0.42574148127567663</c:v>
                </c:pt>
                <c:pt idx="799">
                  <c:v>0.42568838355862387</c:v>
                </c:pt>
                <c:pt idx="800">
                  <c:v>0.4256155519329608</c:v>
                </c:pt>
                <c:pt idx="801">
                  <c:v>0.42556453860214627</c:v>
                </c:pt>
                <c:pt idx="802">
                  <c:v>0.42554833412578219</c:v>
                </c:pt>
                <c:pt idx="803">
                  <c:v>0.42552099187713138</c:v>
                </c:pt>
                <c:pt idx="804">
                  <c:v>0.42550281654487226</c:v>
                </c:pt>
                <c:pt idx="805">
                  <c:v>0.4255102985051607</c:v>
                </c:pt>
                <c:pt idx="806">
                  <c:v>0.42550261211607759</c:v>
                </c:pt>
                <c:pt idx="807">
                  <c:v>0.42550970728907306</c:v>
                </c:pt>
                <c:pt idx="808">
                  <c:v>0.42552967872048947</c:v>
                </c:pt>
                <c:pt idx="809">
                  <c:v>0.42557018682470593</c:v>
                </c:pt>
                <c:pt idx="810">
                  <c:v>0.42560310133457757</c:v>
                </c:pt>
                <c:pt idx="811">
                  <c:v>0.4256338891455646</c:v>
                </c:pt>
                <c:pt idx="812">
                  <c:v>0.42568221130129746</c:v>
                </c:pt>
                <c:pt idx="813">
                  <c:v>0.4257554995519619</c:v>
                </c:pt>
                <c:pt idx="814">
                  <c:v>0.42581381435674653</c:v>
                </c:pt>
                <c:pt idx="815">
                  <c:v>0.42587082637342483</c:v>
                </c:pt>
                <c:pt idx="816">
                  <c:v>0.42592900402395922</c:v>
                </c:pt>
                <c:pt idx="817">
                  <c:v>0.42597855123666567</c:v>
                </c:pt>
                <c:pt idx="818">
                  <c:v>0.42604492977333025</c:v>
                </c:pt>
                <c:pt idx="819">
                  <c:v>0.42611959322143916</c:v>
                </c:pt>
                <c:pt idx="820">
                  <c:v>0.42621113591879239</c:v>
                </c:pt>
                <c:pt idx="821">
                  <c:v>0.4262839943066144</c:v>
                </c:pt>
                <c:pt idx="822">
                  <c:v>0.42634114555359232</c:v>
                </c:pt>
                <c:pt idx="823">
                  <c:v>0.42640197730185064</c:v>
                </c:pt>
                <c:pt idx="824">
                  <c:v>0.42646647991735048</c:v>
                </c:pt>
                <c:pt idx="825">
                  <c:v>0.42653256538709167</c:v>
                </c:pt>
                <c:pt idx="826">
                  <c:v>0.42660577530073912</c:v>
                </c:pt>
                <c:pt idx="827">
                  <c:v>0.42666923006412039</c:v>
                </c:pt>
                <c:pt idx="828">
                  <c:v>0.42671845821030069</c:v>
                </c:pt>
                <c:pt idx="829">
                  <c:v>0.42677369022538558</c:v>
                </c:pt>
                <c:pt idx="830">
                  <c:v>0.42681725389337766</c:v>
                </c:pt>
                <c:pt idx="831">
                  <c:v>0.42685306059649814</c:v>
                </c:pt>
                <c:pt idx="832">
                  <c:v>0.42691302993935892</c:v>
                </c:pt>
                <c:pt idx="833">
                  <c:v>0.42698201087076809</c:v>
                </c:pt>
                <c:pt idx="834">
                  <c:v>0.42704626273997975</c:v>
                </c:pt>
                <c:pt idx="835">
                  <c:v>0.42711825389904573</c:v>
                </c:pt>
                <c:pt idx="836">
                  <c:v>0.4271804028746215</c:v>
                </c:pt>
                <c:pt idx="837">
                  <c:v>0.42724776005663267</c:v>
                </c:pt>
                <c:pt idx="838">
                  <c:v>0.42730498998387728</c:v>
                </c:pt>
                <c:pt idx="839">
                  <c:v>0.42735717079097785</c:v>
                </c:pt>
                <c:pt idx="840">
                  <c:v>0.42741161094655872</c:v>
                </c:pt>
                <c:pt idx="841">
                  <c:v>0.42744526652695702</c:v>
                </c:pt>
                <c:pt idx="842">
                  <c:v>0.42748157637552575</c:v>
                </c:pt>
                <c:pt idx="843">
                  <c:v>0.42752436652239661</c:v>
                </c:pt>
                <c:pt idx="844">
                  <c:v>0.42755294118200959</c:v>
                </c:pt>
                <c:pt idx="845">
                  <c:v>0.42759305756841598</c:v>
                </c:pt>
                <c:pt idx="846">
                  <c:v>0.42762429604603441</c:v>
                </c:pt>
                <c:pt idx="847">
                  <c:v>0.42767181546030519</c:v>
                </c:pt>
                <c:pt idx="848">
                  <c:v>0.42771773187043083</c:v>
                </c:pt>
                <c:pt idx="849">
                  <c:v>0.42775511926046511</c:v>
                </c:pt>
                <c:pt idx="850">
                  <c:v>0.42780105888337122</c:v>
                </c:pt>
                <c:pt idx="851">
                  <c:v>0.42783889276820308</c:v>
                </c:pt>
                <c:pt idx="852">
                  <c:v>0.42788015907816018</c:v>
                </c:pt>
                <c:pt idx="853">
                  <c:v>0.42793901544549984</c:v>
                </c:pt>
                <c:pt idx="854">
                  <c:v>0.42800015755342363</c:v>
                </c:pt>
                <c:pt idx="855">
                  <c:v>0.42804430082098199</c:v>
                </c:pt>
                <c:pt idx="856">
                  <c:v>0.42808321833084556</c:v>
                </c:pt>
                <c:pt idx="857">
                  <c:v>0.42811236514493362</c:v>
                </c:pt>
                <c:pt idx="858">
                  <c:v>0.42813535045671253</c:v>
                </c:pt>
                <c:pt idx="859">
                  <c:v>0.42816064086454914</c:v>
                </c:pt>
                <c:pt idx="860">
                  <c:v>0.42818031675366547</c:v>
                </c:pt>
                <c:pt idx="861">
                  <c:v>0.42819973078389378</c:v>
                </c:pt>
                <c:pt idx="862">
                  <c:v>0.42822139784957258</c:v>
                </c:pt>
                <c:pt idx="863">
                  <c:v>0.4282286498090091</c:v>
                </c:pt>
                <c:pt idx="864">
                  <c:v>0.42824296433835252</c:v>
                </c:pt>
                <c:pt idx="865">
                  <c:v>0.428260720284732</c:v>
                </c:pt>
                <c:pt idx="866">
                  <c:v>0.42828193161540745</c:v>
                </c:pt>
                <c:pt idx="867">
                  <c:v>0.4283097068057618</c:v>
                </c:pt>
                <c:pt idx="868">
                  <c:v>0.42833252027931046</c:v>
                </c:pt>
                <c:pt idx="869">
                  <c:v>0.42835552945350525</c:v>
                </c:pt>
                <c:pt idx="870">
                  <c:v>0.42836993703625953</c:v>
                </c:pt>
                <c:pt idx="871">
                  <c:v>0.42837657011967067</c:v>
                </c:pt>
                <c:pt idx="872">
                  <c:v>0.42838762992486323</c:v>
                </c:pt>
                <c:pt idx="873">
                  <c:v>0.42839271553937702</c:v>
                </c:pt>
                <c:pt idx="874">
                  <c:v>0.42840999356378179</c:v>
                </c:pt>
                <c:pt idx="875">
                  <c:v>0.42843800667264681</c:v>
                </c:pt>
                <c:pt idx="876">
                  <c:v>0.42846016294138484</c:v>
                </c:pt>
                <c:pt idx="877">
                  <c:v>0.42848425425197562</c:v>
                </c:pt>
                <c:pt idx="878">
                  <c:v>0.42851297872630606</c:v>
                </c:pt>
                <c:pt idx="879">
                  <c:v>0.42853627344447992</c:v>
                </c:pt>
                <c:pt idx="880">
                  <c:v>0.42855956079696433</c:v>
                </c:pt>
                <c:pt idx="881">
                  <c:v>0.42857965951400107</c:v>
                </c:pt>
                <c:pt idx="882">
                  <c:v>0.42859571901273963</c:v>
                </c:pt>
                <c:pt idx="883">
                  <c:v>0.42861184021074544</c:v>
                </c:pt>
                <c:pt idx="884">
                  <c:v>0.42861984674060011</c:v>
                </c:pt>
                <c:pt idx="885">
                  <c:v>0.42863544043087876</c:v>
                </c:pt>
                <c:pt idx="886">
                  <c:v>0.42866062589866027</c:v>
                </c:pt>
                <c:pt idx="887">
                  <c:v>0.428697315181019</c:v>
                </c:pt>
                <c:pt idx="888">
                  <c:v>0.42874538884872582</c:v>
                </c:pt>
                <c:pt idx="889">
                  <c:v>0.42877095966212403</c:v>
                </c:pt>
                <c:pt idx="890">
                  <c:v>0.42877196421736458</c:v>
                </c:pt>
                <c:pt idx="891">
                  <c:v>0.42877318567727984</c:v>
                </c:pt>
                <c:pt idx="892">
                  <c:v>0.42877037991210559</c:v>
                </c:pt>
                <c:pt idx="893">
                  <c:v>0.42877820697686603</c:v>
                </c:pt>
                <c:pt idx="894">
                  <c:v>0.42879966844792716</c:v>
                </c:pt>
                <c:pt idx="895">
                  <c:v>0.4288274937924958</c:v>
                </c:pt>
                <c:pt idx="896">
                  <c:v>0.42884719818201922</c:v>
                </c:pt>
                <c:pt idx="897">
                  <c:v>0.42887473364252782</c:v>
                </c:pt>
                <c:pt idx="898">
                  <c:v>0.428896221413058</c:v>
                </c:pt>
                <c:pt idx="899">
                  <c:v>0.42891953010729561</c:v>
                </c:pt>
                <c:pt idx="900">
                  <c:v>0.42894694914283077</c:v>
                </c:pt>
                <c:pt idx="901">
                  <c:v>0.42897664011336872</c:v>
                </c:pt>
                <c:pt idx="902">
                  <c:v>0.42900544678546676</c:v>
                </c:pt>
                <c:pt idx="903">
                  <c:v>0.4290436631564411</c:v>
                </c:pt>
                <c:pt idx="904">
                  <c:v>0.42906290730957181</c:v>
                </c:pt>
                <c:pt idx="905">
                  <c:v>0.42908489785747966</c:v>
                </c:pt>
                <c:pt idx="906">
                  <c:v>0.42910550932616465</c:v>
                </c:pt>
                <c:pt idx="907">
                  <c:v>0.42910592140492398</c:v>
                </c:pt>
                <c:pt idx="908">
                  <c:v>0.42913856345202328</c:v>
                </c:pt>
                <c:pt idx="909">
                  <c:v>0.42917012848066988</c:v>
                </c:pt>
                <c:pt idx="910">
                  <c:v>0.42919210791211126</c:v>
                </c:pt>
                <c:pt idx="911">
                  <c:v>0.42921454322396496</c:v>
                </c:pt>
                <c:pt idx="912">
                  <c:v>0.42923958755748243</c:v>
                </c:pt>
                <c:pt idx="913">
                  <c:v>0.4292714526722658</c:v>
                </c:pt>
                <c:pt idx="914">
                  <c:v>0.42930107195057143</c:v>
                </c:pt>
                <c:pt idx="915">
                  <c:v>0.42932582443992978</c:v>
                </c:pt>
                <c:pt idx="916">
                  <c:v>0.42936456604752044</c:v>
                </c:pt>
                <c:pt idx="917">
                  <c:v>0.4293790492101564</c:v>
                </c:pt>
                <c:pt idx="918">
                  <c:v>0.4293705248723681</c:v>
                </c:pt>
                <c:pt idx="919">
                  <c:v>0.42939302499437321</c:v>
                </c:pt>
                <c:pt idx="920">
                  <c:v>0.42941263094070758</c:v>
                </c:pt>
                <c:pt idx="921">
                  <c:v>0.42942096047280703</c:v>
                </c:pt>
                <c:pt idx="922">
                  <c:v>0.42944063207195943</c:v>
                </c:pt>
                <c:pt idx="923">
                  <c:v>0.42945077860385489</c:v>
                </c:pt>
                <c:pt idx="924">
                  <c:v>0.42943620115779063</c:v>
                </c:pt>
                <c:pt idx="925">
                  <c:v>0.42943488839663702</c:v>
                </c:pt>
                <c:pt idx="926">
                  <c:v>0.42943655604994024</c:v>
                </c:pt>
                <c:pt idx="927">
                  <c:v>0.42944588093454222</c:v>
                </c:pt>
                <c:pt idx="928">
                  <c:v>0.42944041016831092</c:v>
                </c:pt>
                <c:pt idx="929">
                  <c:v>0.42943819788422827</c:v>
                </c:pt>
                <c:pt idx="930">
                  <c:v>0.42944515789440657</c:v>
                </c:pt>
                <c:pt idx="931">
                  <c:v>0.42943750567179778</c:v>
                </c:pt>
                <c:pt idx="932">
                  <c:v>0.42943684745183613</c:v>
                </c:pt>
                <c:pt idx="933">
                  <c:v>0.42943732470780738</c:v>
                </c:pt>
                <c:pt idx="934">
                  <c:v>0.42942100203181571</c:v>
                </c:pt>
                <c:pt idx="935">
                  <c:v>0.42940863343717961</c:v>
                </c:pt>
                <c:pt idx="936">
                  <c:v>0.42939844208220018</c:v>
                </c:pt>
                <c:pt idx="937">
                  <c:v>0.42938388081309259</c:v>
                </c:pt>
                <c:pt idx="938">
                  <c:v>0.42936987432710411</c:v>
                </c:pt>
                <c:pt idx="939">
                  <c:v>0.42935492192995178</c:v>
                </c:pt>
                <c:pt idx="940">
                  <c:v>0.4293448954992875</c:v>
                </c:pt>
                <c:pt idx="941">
                  <c:v>0.42931752356804426</c:v>
                </c:pt>
                <c:pt idx="942">
                  <c:v>0.4292864184124911</c:v>
                </c:pt>
                <c:pt idx="943">
                  <c:v>0.42924629112994106</c:v>
                </c:pt>
                <c:pt idx="944">
                  <c:v>0.42919400693391435</c:v>
                </c:pt>
                <c:pt idx="945">
                  <c:v>0.42913890992921577</c:v>
                </c:pt>
                <c:pt idx="946">
                  <c:v>0.42907755688670529</c:v>
                </c:pt>
                <c:pt idx="947">
                  <c:v>0.42901621914978921</c:v>
                </c:pt>
                <c:pt idx="948">
                  <c:v>0.42893802772061512</c:v>
                </c:pt>
                <c:pt idx="949">
                  <c:v>0.42884982931865295</c:v>
                </c:pt>
                <c:pt idx="950">
                  <c:v>0.42876560928975277</c:v>
                </c:pt>
                <c:pt idx="951">
                  <c:v>0.42868703767581112</c:v>
                </c:pt>
                <c:pt idx="952">
                  <c:v>0.42861103485096913</c:v>
                </c:pt>
                <c:pt idx="953">
                  <c:v>0.42853890900113667</c:v>
                </c:pt>
                <c:pt idx="954">
                  <c:v>0.42845027096557037</c:v>
                </c:pt>
                <c:pt idx="955">
                  <c:v>0.42835199265953783</c:v>
                </c:pt>
                <c:pt idx="956">
                  <c:v>0.42826965086505348</c:v>
                </c:pt>
                <c:pt idx="957">
                  <c:v>0.4281943976405489</c:v>
                </c:pt>
                <c:pt idx="958">
                  <c:v>0.4281548815199952</c:v>
                </c:pt>
                <c:pt idx="959">
                  <c:v>0.42814668890311164</c:v>
                </c:pt>
                <c:pt idx="960">
                  <c:v>0.4281258145108493</c:v>
                </c:pt>
                <c:pt idx="961">
                  <c:v>0.42810869837824722</c:v>
                </c:pt>
                <c:pt idx="962">
                  <c:v>0.42810606870628648</c:v>
                </c:pt>
                <c:pt idx="963">
                  <c:v>0.42810587357809221</c:v>
                </c:pt>
                <c:pt idx="964">
                  <c:v>0.42812940423452578</c:v>
                </c:pt>
                <c:pt idx="965">
                  <c:v>0.42817439090650772</c:v>
                </c:pt>
                <c:pt idx="966">
                  <c:v>0.42823453062078148</c:v>
                </c:pt>
                <c:pt idx="967">
                  <c:v>0.42831121658733534</c:v>
                </c:pt>
                <c:pt idx="968">
                  <c:v>0.42841162032912211</c:v>
                </c:pt>
                <c:pt idx="969">
                  <c:v>0.42853681972185148</c:v>
                </c:pt>
                <c:pt idx="970">
                  <c:v>0.42865787724809873</c:v>
                </c:pt>
                <c:pt idx="971">
                  <c:v>0.42878653077102191</c:v>
                </c:pt>
                <c:pt idx="972">
                  <c:v>0.42893576621615731</c:v>
                </c:pt>
                <c:pt idx="973">
                  <c:v>0.42909618641132768</c:v>
                </c:pt>
                <c:pt idx="974">
                  <c:v>0.42925143711837072</c:v>
                </c:pt>
                <c:pt idx="975">
                  <c:v>0.42942763380775545</c:v>
                </c:pt>
                <c:pt idx="976">
                  <c:v>0.42961290299724592</c:v>
                </c:pt>
                <c:pt idx="977">
                  <c:v>0.42979798850010731</c:v>
                </c:pt>
                <c:pt idx="978">
                  <c:v>0.42997914067299597</c:v>
                </c:pt>
                <c:pt idx="979">
                  <c:v>0.43015014251176281</c:v>
                </c:pt>
                <c:pt idx="980">
                  <c:v>0.43032716943688776</c:v>
                </c:pt>
                <c:pt idx="981">
                  <c:v>0.43049344411722273</c:v>
                </c:pt>
                <c:pt idx="982">
                  <c:v>0.43066866101018791</c:v>
                </c:pt>
                <c:pt idx="983">
                  <c:v>0.43082176827558155</c:v>
                </c:pt>
                <c:pt idx="984">
                  <c:v>0.4309429357088656</c:v>
                </c:pt>
                <c:pt idx="985">
                  <c:v>0.43106280039368666</c:v>
                </c:pt>
                <c:pt idx="986">
                  <c:v>0.43117268371516598</c:v>
                </c:pt>
                <c:pt idx="987">
                  <c:v>0.43127517483050376</c:v>
                </c:pt>
                <c:pt idx="988">
                  <c:v>0.4313894997228862</c:v>
                </c:pt>
                <c:pt idx="989">
                  <c:v>0.43149854140194205</c:v>
                </c:pt>
                <c:pt idx="990">
                  <c:v>0.43158418516276015</c:v>
                </c:pt>
                <c:pt idx="991">
                  <c:v>0.4316393635034162</c:v>
                </c:pt>
                <c:pt idx="992">
                  <c:v>0.43166629668597595</c:v>
                </c:pt>
                <c:pt idx="993">
                  <c:v>0.43166775078946712</c:v>
                </c:pt>
                <c:pt idx="994">
                  <c:v>0.43165703794370774</c:v>
                </c:pt>
                <c:pt idx="995">
                  <c:v>0.43163648928068477</c:v>
                </c:pt>
                <c:pt idx="996">
                  <c:v>0.43160420312764219</c:v>
                </c:pt>
                <c:pt idx="997">
                  <c:v>0.43157099057448883</c:v>
                </c:pt>
                <c:pt idx="998">
                  <c:v>0.43152168775013755</c:v>
                </c:pt>
                <c:pt idx="999">
                  <c:v>0.43145047453190988</c:v>
                </c:pt>
                <c:pt idx="1000">
                  <c:v>0.43138066278879345</c:v>
                </c:pt>
                <c:pt idx="1001">
                  <c:v>0.43131127549811582</c:v>
                </c:pt>
                <c:pt idx="1002">
                  <c:v>0.43122330675336434</c:v>
                </c:pt>
                <c:pt idx="1003">
                  <c:v>0.43111720963085171</c:v>
                </c:pt>
                <c:pt idx="1004">
                  <c:v>0.43098855979470141</c:v>
                </c:pt>
                <c:pt idx="1005">
                  <c:v>0.43084827945142234</c:v>
                </c:pt>
                <c:pt idx="1006">
                  <c:v>0.43069474814190184</c:v>
                </c:pt>
                <c:pt idx="1007">
                  <c:v>0.4305403137994937</c:v>
                </c:pt>
                <c:pt idx="1008">
                  <c:v>0.4303906771069157</c:v>
                </c:pt>
                <c:pt idx="1009">
                  <c:v>0.43022610534018629</c:v>
                </c:pt>
                <c:pt idx="1010">
                  <c:v>0.4300395505517754</c:v>
                </c:pt>
                <c:pt idx="1011">
                  <c:v>0.42983442966513435</c:v>
                </c:pt>
                <c:pt idx="1012">
                  <c:v>0.42960168902419404</c:v>
                </c:pt>
                <c:pt idx="1013">
                  <c:v>0.42935341919365483</c:v>
                </c:pt>
                <c:pt idx="1014">
                  <c:v>0.4290962052248366</c:v>
                </c:pt>
                <c:pt idx="1015">
                  <c:v>0.42883075619677963</c:v>
                </c:pt>
                <c:pt idx="1016">
                  <c:v>0.42854573903232662</c:v>
                </c:pt>
                <c:pt idx="1017">
                  <c:v>0.42824220811181624</c:v>
                </c:pt>
                <c:pt idx="1018">
                  <c:v>0.42791690755903983</c:v>
                </c:pt>
                <c:pt idx="1019">
                  <c:v>0.42755835467707376</c:v>
                </c:pt>
                <c:pt idx="1020">
                  <c:v>0.42716767808280282</c:v>
                </c:pt>
                <c:pt idx="1021">
                  <c:v>0.42673747420560115</c:v>
                </c:pt>
                <c:pt idx="1022">
                  <c:v>0.42629655213349898</c:v>
                </c:pt>
                <c:pt idx="1023">
                  <c:v>0.42580222986553079</c:v>
                </c:pt>
                <c:pt idx="1024">
                  <c:v>0.42528736255090155</c:v>
                </c:pt>
                <c:pt idx="1025">
                  <c:v>0.42475358739276792</c:v>
                </c:pt>
                <c:pt idx="1026">
                  <c:v>0.42416834025283273</c:v>
                </c:pt>
                <c:pt idx="1027">
                  <c:v>0.42355397335149853</c:v>
                </c:pt>
                <c:pt idx="1028">
                  <c:v>0.42287374278211298</c:v>
                </c:pt>
                <c:pt idx="1029">
                  <c:v>0.42213984359199302</c:v>
                </c:pt>
                <c:pt idx="1030">
                  <c:v>0.42135743627223077</c:v>
                </c:pt>
                <c:pt idx="1031">
                  <c:v>0.42049174079172752</c:v>
                </c:pt>
                <c:pt idx="1032">
                  <c:v>0.41960049739132099</c:v>
                </c:pt>
                <c:pt idx="1033">
                  <c:v>0.41867701160691934</c:v>
                </c:pt>
                <c:pt idx="1034">
                  <c:v>0.41770153381521519</c:v>
                </c:pt>
                <c:pt idx="1035">
                  <c:v>0.41668788985466104</c:v>
                </c:pt>
                <c:pt idx="1036">
                  <c:v>0.41562402525530451</c:v>
                </c:pt>
                <c:pt idx="1037">
                  <c:v>0.4144941301177873</c:v>
                </c:pt>
                <c:pt idx="1038">
                  <c:v>0.41332176354280509</c:v>
                </c:pt>
                <c:pt idx="1039">
                  <c:v>0.41210574100738079</c:v>
                </c:pt>
                <c:pt idx="1040">
                  <c:v>0.41087145998141672</c:v>
                </c:pt>
                <c:pt idx="1041">
                  <c:v>0.40960155988903141</c:v>
                </c:pt>
                <c:pt idx="1042">
                  <c:v>0.40829096227341338</c:v>
                </c:pt>
                <c:pt idx="1043">
                  <c:v>0.40693766222431321</c:v>
                </c:pt>
                <c:pt idx="1044">
                  <c:v>0.40560119104118236</c:v>
                </c:pt>
                <c:pt idx="1045">
                  <c:v>0.40422727088286564</c:v>
                </c:pt>
                <c:pt idx="1046">
                  <c:v>0.402837599179797</c:v>
                </c:pt>
                <c:pt idx="1047">
                  <c:v>0.40144852637266021</c:v>
                </c:pt>
                <c:pt idx="1048">
                  <c:v>0.40000548327998992</c:v>
                </c:pt>
                <c:pt idx="1049">
                  <c:v>0.39857495015939953</c:v>
                </c:pt>
                <c:pt idx="1050">
                  <c:v>0.39713553776002802</c:v>
                </c:pt>
                <c:pt idx="1051">
                  <c:v>0.39571774419473332</c:v>
                </c:pt>
                <c:pt idx="1052">
                  <c:v>0.39430430317226867</c:v>
                </c:pt>
                <c:pt idx="1053">
                  <c:v>0.39293354946765713</c:v>
                </c:pt>
                <c:pt idx="1054">
                  <c:v>0.39154959460650279</c:v>
                </c:pt>
                <c:pt idx="1055">
                  <c:v>0.39024814982939987</c:v>
                </c:pt>
                <c:pt idx="1056">
                  <c:v>0.38894254928117267</c:v>
                </c:pt>
                <c:pt idx="1057">
                  <c:v>0.38776332949733855</c:v>
                </c:pt>
                <c:pt idx="1058">
                  <c:v>0.38661388830219762</c:v>
                </c:pt>
                <c:pt idx="1059">
                  <c:v>0.38562991291116289</c:v>
                </c:pt>
                <c:pt idx="1060">
                  <c:v>0.38475194259303175</c:v>
                </c:pt>
                <c:pt idx="1061">
                  <c:v>0.38404986601859203</c:v>
                </c:pt>
                <c:pt idx="1062">
                  <c:v>0.38351923832796092</c:v>
                </c:pt>
                <c:pt idx="1063">
                  <c:v>0.38317090862203057</c:v>
                </c:pt>
                <c:pt idx="1064">
                  <c:v>0.38302860527180749</c:v>
                </c:pt>
                <c:pt idx="1065">
                  <c:v>0.38306265486961677</c:v>
                </c:pt>
                <c:pt idx="1066">
                  <c:v>0.38327595154891259</c:v>
                </c:pt>
                <c:pt idx="1067">
                  <c:v>0.38365752236443118</c:v>
                </c:pt>
                <c:pt idx="1068">
                  <c:v>0.38418913793558035</c:v>
                </c:pt>
                <c:pt idx="1069">
                  <c:v>0.38482296030326452</c:v>
                </c:pt>
                <c:pt idx="1070">
                  <c:v>0.38550603315706217</c:v>
                </c:pt>
                <c:pt idx="1071">
                  <c:v>0.38630925206692251</c:v>
                </c:pt>
                <c:pt idx="1072">
                  <c:v>0.3871066061972579</c:v>
                </c:pt>
                <c:pt idx="1073">
                  <c:v>0.38797810120394566</c:v>
                </c:pt>
                <c:pt idx="1074">
                  <c:v>0.3888280418470515</c:v>
                </c:pt>
                <c:pt idx="1075">
                  <c:v>0.38970380471639515</c:v>
                </c:pt>
                <c:pt idx="1076">
                  <c:v>0.39055509634109592</c:v>
                </c:pt>
                <c:pt idx="1077">
                  <c:v>0.39140030009021448</c:v>
                </c:pt>
                <c:pt idx="1078">
                  <c:v>0.39222224179315152</c:v>
                </c:pt>
                <c:pt idx="1079">
                  <c:v>0.39303253787161369</c:v>
                </c:pt>
                <c:pt idx="1080">
                  <c:v>0.39383089018281908</c:v>
                </c:pt>
                <c:pt idx="1081">
                  <c:v>0.39461280610859412</c:v>
                </c:pt>
                <c:pt idx="1082">
                  <c:v>0.3953829369393651</c:v>
                </c:pt>
                <c:pt idx="1083">
                  <c:v>0.39612647959820935</c:v>
                </c:pt>
                <c:pt idx="1084">
                  <c:v>0.39686576020457914</c:v>
                </c:pt>
                <c:pt idx="1085">
                  <c:v>0.39759190555005769</c:v>
                </c:pt>
                <c:pt idx="1086">
                  <c:v>0.39827746272588405</c:v>
                </c:pt>
                <c:pt idx="1087">
                  <c:v>0.39895115841540624</c:v>
                </c:pt>
                <c:pt idx="1088">
                  <c:v>0.39960309251718967</c:v>
                </c:pt>
                <c:pt idx="1089">
                  <c:v>0.40020793866931026</c:v>
                </c:pt>
                <c:pt idx="1090">
                  <c:v>0.40079764775098931</c:v>
                </c:pt>
                <c:pt idx="1091">
                  <c:v>0.40135729408407195</c:v>
                </c:pt>
                <c:pt idx="1092">
                  <c:v>0.40188784645953585</c:v>
                </c:pt>
                <c:pt idx="1093">
                  <c:v>0.40237791633976361</c:v>
                </c:pt>
                <c:pt idx="1094">
                  <c:v>0.40284326799629588</c:v>
                </c:pt>
                <c:pt idx="1095">
                  <c:v>0.40327046709807268</c:v>
                </c:pt>
                <c:pt idx="1096">
                  <c:v>0.40366372117811283</c:v>
                </c:pt>
                <c:pt idx="1097">
                  <c:v>0.4040394240971481</c:v>
                </c:pt>
                <c:pt idx="1098">
                  <c:v>0.40438518727003259</c:v>
                </c:pt>
                <c:pt idx="1099">
                  <c:v>0.40470904929406254</c:v>
                </c:pt>
                <c:pt idx="1100">
                  <c:v>0.40500508856328005</c:v>
                </c:pt>
                <c:pt idx="1101">
                  <c:v>0.40527469074039635</c:v>
                </c:pt>
                <c:pt idx="1102">
                  <c:v>0.40552729328262577</c:v>
                </c:pt>
                <c:pt idx="1103">
                  <c:v>0.40574782517116542</c:v>
                </c:pt>
                <c:pt idx="1104">
                  <c:v>0.40593862478306791</c:v>
                </c:pt>
                <c:pt idx="1105">
                  <c:v>0.4061192523820823</c:v>
                </c:pt>
                <c:pt idx="1106">
                  <c:v>0.40628219361323498</c:v>
                </c:pt>
                <c:pt idx="1107">
                  <c:v>0.40643608864132563</c:v>
                </c:pt>
                <c:pt idx="1108">
                  <c:v>0.40660526582591477</c:v>
                </c:pt>
                <c:pt idx="1109">
                  <c:v>0.40678528077530851</c:v>
                </c:pt>
                <c:pt idx="1110">
                  <c:v>0.40696790063496596</c:v>
                </c:pt>
                <c:pt idx="1111">
                  <c:v>0.40714512285437215</c:v>
                </c:pt>
                <c:pt idx="1112">
                  <c:v>0.40733361588883615</c:v>
                </c:pt>
                <c:pt idx="1113">
                  <c:v>0.40753030675834084</c:v>
                </c:pt>
                <c:pt idx="1114">
                  <c:v>0.40774086048030483</c:v>
                </c:pt>
                <c:pt idx="1115">
                  <c:v>0.40797898418694656</c:v>
                </c:pt>
                <c:pt idx="1116">
                  <c:v>0.40824303278135637</c:v>
                </c:pt>
                <c:pt idx="1117">
                  <c:v>0.40852410971237335</c:v>
                </c:pt>
                <c:pt idx="1118">
                  <c:v>0.40883107990917017</c:v>
                </c:pt>
                <c:pt idx="1119">
                  <c:v>0.4091628638486024</c:v>
                </c:pt>
                <c:pt idx="1120">
                  <c:v>0.4094939335287</c:v>
                </c:pt>
                <c:pt idx="1121">
                  <c:v>0.40985085292170309</c:v>
                </c:pt>
                <c:pt idx="1122">
                  <c:v>0.41021033242524313</c:v>
                </c:pt>
                <c:pt idx="1123">
                  <c:v>0.4105773695192137</c:v>
                </c:pt>
                <c:pt idx="1124">
                  <c:v>0.41095400522082937</c:v>
                </c:pt>
                <c:pt idx="1125">
                  <c:v>0.41133456490290304</c:v>
                </c:pt>
                <c:pt idx="1126">
                  <c:v>0.411717631486749</c:v>
                </c:pt>
                <c:pt idx="1127">
                  <c:v>0.41210899285367991</c:v>
                </c:pt>
                <c:pt idx="1128">
                  <c:v>0.4124912454429685</c:v>
                </c:pt>
                <c:pt idx="1129">
                  <c:v>0.41287209066596908</c:v>
                </c:pt>
                <c:pt idx="1130">
                  <c:v>0.41323813630759182</c:v>
                </c:pt>
                <c:pt idx="1131">
                  <c:v>0.41359263507426719</c:v>
                </c:pt>
                <c:pt idx="1132">
                  <c:v>0.41394128874909897</c:v>
                </c:pt>
                <c:pt idx="1133">
                  <c:v>0.41427448442968479</c:v>
                </c:pt>
                <c:pt idx="1134">
                  <c:v>0.41462879939207448</c:v>
                </c:pt>
                <c:pt idx="1135">
                  <c:v>0.41497960434726444</c:v>
                </c:pt>
                <c:pt idx="1136">
                  <c:v>0.41531207400384895</c:v>
                </c:pt>
                <c:pt idx="1137">
                  <c:v>0.4156420564490792</c:v>
                </c:pt>
                <c:pt idx="1138">
                  <c:v>0.41596251992750127</c:v>
                </c:pt>
                <c:pt idx="1139">
                  <c:v>0.41627563842770132</c:v>
                </c:pt>
                <c:pt idx="1140">
                  <c:v>0.41657992307580211</c:v>
                </c:pt>
                <c:pt idx="1141">
                  <c:v>0.416877020513236</c:v>
                </c:pt>
                <c:pt idx="1142">
                  <c:v>0.41716635335139668</c:v>
                </c:pt>
                <c:pt idx="1143">
                  <c:v>0.4174488112353647</c:v>
                </c:pt>
                <c:pt idx="1144">
                  <c:v>0.41772399593553816</c:v>
                </c:pt>
                <c:pt idx="1145">
                  <c:v>0.41800137789220848</c:v>
                </c:pt>
                <c:pt idx="1146">
                  <c:v>0.41828083482763551</c:v>
                </c:pt>
                <c:pt idx="1147">
                  <c:v>0.4185452374315039</c:v>
                </c:pt>
                <c:pt idx="1148">
                  <c:v>0.41879471814498337</c:v>
                </c:pt>
                <c:pt idx="1149">
                  <c:v>0.4190388456561045</c:v>
                </c:pt>
                <c:pt idx="1150">
                  <c:v>0.41927537863872272</c:v>
                </c:pt>
                <c:pt idx="1151">
                  <c:v>0.41950245542731102</c:v>
                </c:pt>
                <c:pt idx="1152">
                  <c:v>0.41973982838768453</c:v>
                </c:pt>
                <c:pt idx="1153">
                  <c:v>0.41997497418875523</c:v>
                </c:pt>
                <c:pt idx="1154">
                  <c:v>0.42020757666454411</c:v>
                </c:pt>
                <c:pt idx="1155">
                  <c:v>0.42044460023640279</c:v>
                </c:pt>
                <c:pt idx="1156">
                  <c:v>0.42067880063805213</c:v>
                </c:pt>
                <c:pt idx="1157">
                  <c:v>0.42092217083813804</c:v>
                </c:pt>
                <c:pt idx="1158">
                  <c:v>0.42115474342221537</c:v>
                </c:pt>
                <c:pt idx="1159">
                  <c:v>0.42137616557231339</c:v>
                </c:pt>
                <c:pt idx="1160">
                  <c:v>0.42159797337326227</c:v>
                </c:pt>
                <c:pt idx="1161">
                  <c:v>0.42181664796206153</c:v>
                </c:pt>
                <c:pt idx="1162">
                  <c:v>0.42202804234877217</c:v>
                </c:pt>
                <c:pt idx="1163">
                  <c:v>0.42223766954345732</c:v>
                </c:pt>
                <c:pt idx="1164">
                  <c:v>0.42244321858453809</c:v>
                </c:pt>
                <c:pt idx="1165">
                  <c:v>0.42264690982074193</c:v>
                </c:pt>
                <c:pt idx="1166">
                  <c:v>0.42283802789099728</c:v>
                </c:pt>
                <c:pt idx="1167">
                  <c:v>0.42302123502624106</c:v>
                </c:pt>
                <c:pt idx="1168">
                  <c:v>0.42320394003131873</c:v>
                </c:pt>
                <c:pt idx="1169">
                  <c:v>0.42336628831759038</c:v>
                </c:pt>
                <c:pt idx="1170">
                  <c:v>0.4235370284698135</c:v>
                </c:pt>
                <c:pt idx="1171">
                  <c:v>0.42371328722909524</c:v>
                </c:pt>
                <c:pt idx="1172">
                  <c:v>0.42389212536863669</c:v>
                </c:pt>
                <c:pt idx="1173">
                  <c:v>0.42407251281659697</c:v>
                </c:pt>
                <c:pt idx="1174">
                  <c:v>0.42424077304796443</c:v>
                </c:pt>
                <c:pt idx="1175">
                  <c:v>0.42440105939216766</c:v>
                </c:pt>
                <c:pt idx="1176">
                  <c:v>0.42455815827090609</c:v>
                </c:pt>
                <c:pt idx="1177">
                  <c:v>0.42471878620593834</c:v>
                </c:pt>
                <c:pt idx="1178">
                  <c:v>0.42489603862789349</c:v>
                </c:pt>
                <c:pt idx="1179">
                  <c:v>0.42506033409783422</c:v>
                </c:pt>
                <c:pt idx="1180">
                  <c:v>0.42522725756185498</c:v>
                </c:pt>
                <c:pt idx="1181">
                  <c:v>0.42539969665861932</c:v>
                </c:pt>
                <c:pt idx="1182">
                  <c:v>0.42555380069750887</c:v>
                </c:pt>
                <c:pt idx="1183">
                  <c:v>0.4257166875288993</c:v>
                </c:pt>
                <c:pt idx="1184">
                  <c:v>0.42587766320778031</c:v>
                </c:pt>
                <c:pt idx="1185">
                  <c:v>0.42601381078621231</c:v>
                </c:pt>
                <c:pt idx="1186">
                  <c:v>0.42615349876320235</c:v>
                </c:pt>
                <c:pt idx="1187">
                  <c:v>0.42629222381310461</c:v>
                </c:pt>
                <c:pt idx="1188">
                  <c:v>0.42642906145507481</c:v>
                </c:pt>
                <c:pt idx="1189">
                  <c:v>0.42656926685791169</c:v>
                </c:pt>
                <c:pt idx="1190">
                  <c:v>0.42671143783925425</c:v>
                </c:pt>
                <c:pt idx="1191">
                  <c:v>0.426851415559166</c:v>
                </c:pt>
                <c:pt idx="1192">
                  <c:v>0.42698554009647366</c:v>
                </c:pt>
                <c:pt idx="1193">
                  <c:v>0.42712444279974165</c:v>
                </c:pt>
                <c:pt idx="1194">
                  <c:v>0.42726920475272756</c:v>
                </c:pt>
                <c:pt idx="1195">
                  <c:v>0.42740799012444919</c:v>
                </c:pt>
                <c:pt idx="1196">
                  <c:v>0.4275532455446327</c:v>
                </c:pt>
                <c:pt idx="1197">
                  <c:v>0.42770146603431985</c:v>
                </c:pt>
                <c:pt idx="1198">
                  <c:v>0.42784795000953652</c:v>
                </c:pt>
                <c:pt idx="1199">
                  <c:v>0.42799404905744115</c:v>
                </c:pt>
                <c:pt idx="1200">
                  <c:v>0.42813385488182271</c:v>
                </c:pt>
                <c:pt idx="1201">
                  <c:v>0.42824394098581298</c:v>
                </c:pt>
                <c:pt idx="1202">
                  <c:v>0.42833966439367749</c:v>
                </c:pt>
                <c:pt idx="1203">
                  <c:v>0.42844263185823533</c:v>
                </c:pt>
                <c:pt idx="1204">
                  <c:v>0.42853331360809249</c:v>
                </c:pt>
                <c:pt idx="1205">
                  <c:v>0.42864278145617951</c:v>
                </c:pt>
                <c:pt idx="1206">
                  <c:v>0.42877182090764926</c:v>
                </c:pt>
                <c:pt idx="1207">
                  <c:v>0.42890126151426466</c:v>
                </c:pt>
                <c:pt idx="1208">
                  <c:v>0.42901437650037993</c:v>
                </c:pt>
                <c:pt idx="1209">
                  <c:v>0.42914087475477719</c:v>
                </c:pt>
                <c:pt idx="1210">
                  <c:v>0.42924341134273458</c:v>
                </c:pt>
                <c:pt idx="1211">
                  <c:v>0.42932686099446643</c:v>
                </c:pt>
                <c:pt idx="1212">
                  <c:v>0.42942864199784764</c:v>
                </c:pt>
                <c:pt idx="1213">
                  <c:v>0.42951980070120332</c:v>
                </c:pt>
                <c:pt idx="1214">
                  <c:v>0.42960897334912412</c:v>
                </c:pt>
                <c:pt idx="1215">
                  <c:v>0.42971660448709975</c:v>
                </c:pt>
                <c:pt idx="1216">
                  <c:v>0.42982253572847351</c:v>
                </c:pt>
                <c:pt idx="1217">
                  <c:v>0.42992865541534292</c:v>
                </c:pt>
                <c:pt idx="1218">
                  <c:v>0.43004511930943362</c:v>
                </c:pt>
                <c:pt idx="1219">
                  <c:v>0.43016506558350831</c:v>
                </c:pt>
                <c:pt idx="1220">
                  <c:v>0.43026135416540784</c:v>
                </c:pt>
                <c:pt idx="1221">
                  <c:v>0.43035909617817514</c:v>
                </c:pt>
                <c:pt idx="1222">
                  <c:v>0.43046230155654203</c:v>
                </c:pt>
                <c:pt idx="1223">
                  <c:v>0.4305547224689632</c:v>
                </c:pt>
                <c:pt idx="1224">
                  <c:v>0.4306574573381296</c:v>
                </c:pt>
                <c:pt idx="1225">
                  <c:v>0.43076574333253054</c:v>
                </c:pt>
                <c:pt idx="1226">
                  <c:v>0.43086360187612427</c:v>
                </c:pt>
                <c:pt idx="1227">
                  <c:v>0.43096915619324028</c:v>
                </c:pt>
                <c:pt idx="1228">
                  <c:v>0.43106780547574125</c:v>
                </c:pt>
                <c:pt idx="1229">
                  <c:v>0.43115986857010741</c:v>
                </c:pt>
                <c:pt idx="1230">
                  <c:v>0.43125704794079173</c:v>
                </c:pt>
                <c:pt idx="1231">
                  <c:v>0.43134900191982145</c:v>
                </c:pt>
                <c:pt idx="1232">
                  <c:v>0.43143773111406586</c:v>
                </c:pt>
                <c:pt idx="1233">
                  <c:v>0.43152766290734007</c:v>
                </c:pt>
                <c:pt idx="1234">
                  <c:v>0.43161010551998169</c:v>
                </c:pt>
                <c:pt idx="1235">
                  <c:v>0.43169763872834871</c:v>
                </c:pt>
                <c:pt idx="1236">
                  <c:v>0.43177503662438471</c:v>
                </c:pt>
                <c:pt idx="1237">
                  <c:v>0.4318481992031506</c:v>
                </c:pt>
                <c:pt idx="1238">
                  <c:v>0.43193111485663244</c:v>
                </c:pt>
                <c:pt idx="1239">
                  <c:v>0.43201115582367527</c:v>
                </c:pt>
                <c:pt idx="1240">
                  <c:v>0.43211119543137572</c:v>
                </c:pt>
                <c:pt idx="1241">
                  <c:v>0.43220859557255381</c:v>
                </c:pt>
                <c:pt idx="1242">
                  <c:v>0.43229776020745248</c:v>
                </c:pt>
                <c:pt idx="1243">
                  <c:v>0.43239277565547957</c:v>
                </c:pt>
                <c:pt idx="1244">
                  <c:v>0.43248458136746515</c:v>
                </c:pt>
                <c:pt idx="1245">
                  <c:v>0.43257607680663807</c:v>
                </c:pt>
                <c:pt idx="1246">
                  <c:v>0.43268873046067391</c:v>
                </c:pt>
                <c:pt idx="1247">
                  <c:v>0.43280096553897235</c:v>
                </c:pt>
                <c:pt idx="1248">
                  <c:v>0.4328783152223965</c:v>
                </c:pt>
                <c:pt idx="1249">
                  <c:v>0.43294651389899491</c:v>
                </c:pt>
                <c:pt idx="1250">
                  <c:v>0.43302465377166838</c:v>
                </c:pt>
                <c:pt idx="1251">
                  <c:v>0.43311243102543129</c:v>
                </c:pt>
                <c:pt idx="1252">
                  <c:v>0.43321281370273684</c:v>
                </c:pt>
                <c:pt idx="1253">
                  <c:v>0.43331151894316572</c:v>
                </c:pt>
                <c:pt idx="1254">
                  <c:v>0.43340253615185365</c:v>
                </c:pt>
                <c:pt idx="1255">
                  <c:v>0.43347302319051123</c:v>
                </c:pt>
                <c:pt idx="1256">
                  <c:v>0.43352976906536683</c:v>
                </c:pt>
                <c:pt idx="1257">
                  <c:v>0.43360523538967372</c:v>
                </c:pt>
                <c:pt idx="1258">
                  <c:v>0.43368941828211111</c:v>
                </c:pt>
                <c:pt idx="1259">
                  <c:v>0.4337783509430177</c:v>
                </c:pt>
                <c:pt idx="1260">
                  <c:v>0.43387540728875024</c:v>
                </c:pt>
                <c:pt idx="1261">
                  <c:v>0.43396012171019543</c:v>
                </c:pt>
                <c:pt idx="1262">
                  <c:v>0.43404477290082316</c:v>
                </c:pt>
                <c:pt idx="1263">
                  <c:v>0.43412682246302053</c:v>
                </c:pt>
                <c:pt idx="1264">
                  <c:v>0.43419437616303186</c:v>
                </c:pt>
                <c:pt idx="1265">
                  <c:v>0.43427681152212189</c:v>
                </c:pt>
                <c:pt idx="1266">
                  <c:v>0.43437558402891679</c:v>
                </c:pt>
                <c:pt idx="1267">
                  <c:v>0.43446311783047026</c:v>
                </c:pt>
                <c:pt idx="1268">
                  <c:v>0.43455377951809099</c:v>
                </c:pt>
                <c:pt idx="1269">
                  <c:v>0.43465078690729936</c:v>
                </c:pt>
                <c:pt idx="1270">
                  <c:v>0.43473686921687843</c:v>
                </c:pt>
                <c:pt idx="1271">
                  <c:v>0.43482612868147558</c:v>
                </c:pt>
                <c:pt idx="1272">
                  <c:v>0.43492078644666354</c:v>
                </c:pt>
                <c:pt idx="1273">
                  <c:v>0.43500181617747158</c:v>
                </c:pt>
                <c:pt idx="1274">
                  <c:v>0.43507873772892935</c:v>
                </c:pt>
                <c:pt idx="1275">
                  <c:v>0.4351578944071795</c:v>
                </c:pt>
                <c:pt idx="1276">
                  <c:v>0.43523735121113033</c:v>
                </c:pt>
                <c:pt idx="1277">
                  <c:v>0.43532876645732205</c:v>
                </c:pt>
                <c:pt idx="1278">
                  <c:v>0.43541568050838658</c:v>
                </c:pt>
                <c:pt idx="1279">
                  <c:v>0.43550026896691457</c:v>
                </c:pt>
                <c:pt idx="1280">
                  <c:v>0.4355940792083825</c:v>
                </c:pt>
                <c:pt idx="1281">
                  <c:v>0.43567964204685278</c:v>
                </c:pt>
                <c:pt idx="1282">
                  <c:v>0.43576435014096315</c:v>
                </c:pt>
                <c:pt idx="1283">
                  <c:v>0.43584127913313431</c:v>
                </c:pt>
                <c:pt idx="1284">
                  <c:v>0.435914420024059</c:v>
                </c:pt>
                <c:pt idx="1285">
                  <c:v>0.43597613439705857</c:v>
                </c:pt>
                <c:pt idx="1286">
                  <c:v>0.43604927608247657</c:v>
                </c:pt>
                <c:pt idx="1287">
                  <c:v>0.43614156767487594</c:v>
                </c:pt>
                <c:pt idx="1288">
                  <c:v>0.43623847452618009</c:v>
                </c:pt>
                <c:pt idx="1289">
                  <c:v>0.43634102212086812</c:v>
                </c:pt>
                <c:pt idx="1290">
                  <c:v>0.43644809021658815</c:v>
                </c:pt>
                <c:pt idx="1291">
                  <c:v>0.43653904686848133</c:v>
                </c:pt>
                <c:pt idx="1292">
                  <c:v>0.43663541946654344</c:v>
                </c:pt>
                <c:pt idx="1293">
                  <c:v>0.43673399537692498</c:v>
                </c:pt>
                <c:pt idx="1294">
                  <c:v>0.43682937008466399</c:v>
                </c:pt>
                <c:pt idx="1295">
                  <c:v>0.43691458729837046</c:v>
                </c:pt>
                <c:pt idx="1296">
                  <c:v>0.43699816386880475</c:v>
                </c:pt>
                <c:pt idx="1297">
                  <c:v>0.43707387527557134</c:v>
                </c:pt>
                <c:pt idx="1298">
                  <c:v>0.43716132872850461</c:v>
                </c:pt>
                <c:pt idx="1299">
                  <c:v>0.43726101174549298</c:v>
                </c:pt>
                <c:pt idx="1300">
                  <c:v>0.43734874348712793</c:v>
                </c:pt>
                <c:pt idx="1301">
                  <c:v>0.43744703930552492</c:v>
                </c:pt>
                <c:pt idx="1302">
                  <c:v>0.43755154207029695</c:v>
                </c:pt>
                <c:pt idx="1303">
                  <c:v>0.43763822677166181</c:v>
                </c:pt>
                <c:pt idx="1304">
                  <c:v>0.43772460924393286</c:v>
                </c:pt>
                <c:pt idx="1305">
                  <c:v>0.43781393112446199</c:v>
                </c:pt>
                <c:pt idx="1306">
                  <c:v>0.43790050047248069</c:v>
                </c:pt>
                <c:pt idx="1307">
                  <c:v>0.43799756213524876</c:v>
                </c:pt>
                <c:pt idx="1308">
                  <c:v>0.4380930075699096</c:v>
                </c:pt>
                <c:pt idx="1309">
                  <c:v>0.43818169618049402</c:v>
                </c:pt>
                <c:pt idx="1310">
                  <c:v>0.43827257857633678</c:v>
                </c:pt>
                <c:pt idx="1311">
                  <c:v>0.43834208831635885</c:v>
                </c:pt>
                <c:pt idx="1312">
                  <c:v>0.43841685215465409</c:v>
                </c:pt>
                <c:pt idx="1313">
                  <c:v>0.43851936163158628</c:v>
                </c:pt>
                <c:pt idx="1314">
                  <c:v>0.4386169100539104</c:v>
                </c:pt>
                <c:pt idx="1315">
                  <c:v>0.43871761177747737</c:v>
                </c:pt>
                <c:pt idx="1316">
                  <c:v>0.43882351370755668</c:v>
                </c:pt>
                <c:pt idx="1317">
                  <c:v>0.43891638958447277</c:v>
                </c:pt>
                <c:pt idx="1318">
                  <c:v>0.4390157670552543</c:v>
                </c:pt>
                <c:pt idx="1319">
                  <c:v>0.43912093554157633</c:v>
                </c:pt>
                <c:pt idx="1320">
                  <c:v>0.43919982729503665</c:v>
                </c:pt>
                <c:pt idx="1321">
                  <c:v>0.43927348702618224</c:v>
                </c:pt>
                <c:pt idx="1322">
                  <c:v>0.43935515274134379</c:v>
                </c:pt>
                <c:pt idx="1323">
                  <c:v>0.4394344513736872</c:v>
                </c:pt>
                <c:pt idx="1324">
                  <c:v>0.43953087052323564</c:v>
                </c:pt>
                <c:pt idx="1325">
                  <c:v>0.439644065239994</c:v>
                </c:pt>
                <c:pt idx="1326">
                  <c:v>0.43974886658037243</c:v>
                </c:pt>
                <c:pt idx="1327">
                  <c:v>0.4398388337401391</c:v>
                </c:pt>
                <c:pt idx="1328">
                  <c:v>0.43994230513784854</c:v>
                </c:pt>
                <c:pt idx="1329">
                  <c:v>0.44004499719718049</c:v>
                </c:pt>
                <c:pt idx="1330">
                  <c:v>0.44016499923338986</c:v>
                </c:pt>
                <c:pt idx="1331">
                  <c:v>0.44030174780860792</c:v>
                </c:pt>
                <c:pt idx="1332">
                  <c:v>0.44043195236701566</c:v>
                </c:pt>
                <c:pt idx="1333">
                  <c:v>0.44058322972488245</c:v>
                </c:pt>
                <c:pt idx="1334">
                  <c:v>0.44071401897970741</c:v>
                </c:pt>
                <c:pt idx="1335">
                  <c:v>0.44082929094688805</c:v>
                </c:pt>
                <c:pt idx="1336">
                  <c:v>0.44094068758936267</c:v>
                </c:pt>
                <c:pt idx="1337">
                  <c:v>0.44104116922164516</c:v>
                </c:pt>
                <c:pt idx="1338">
                  <c:v>0.4411486859437404</c:v>
                </c:pt>
                <c:pt idx="1339">
                  <c:v>0.44125680992903887</c:v>
                </c:pt>
                <c:pt idx="1340">
                  <c:v>0.44136291411122713</c:v>
                </c:pt>
                <c:pt idx="1341">
                  <c:v>0.44147070531454796</c:v>
                </c:pt>
                <c:pt idx="1342">
                  <c:v>0.44156970891920838</c:v>
                </c:pt>
                <c:pt idx="1343">
                  <c:v>0.44166391328121873</c:v>
                </c:pt>
                <c:pt idx="1344">
                  <c:v>0.44175720905389021</c:v>
                </c:pt>
                <c:pt idx="1345">
                  <c:v>0.4418460491972101</c:v>
                </c:pt>
                <c:pt idx="1346">
                  <c:v>0.44192575749079871</c:v>
                </c:pt>
                <c:pt idx="1347">
                  <c:v>0.44200096368285452</c:v>
                </c:pt>
                <c:pt idx="1348">
                  <c:v>0.44206802652809585</c:v>
                </c:pt>
                <c:pt idx="1349">
                  <c:v>0.44212401724794709</c:v>
                </c:pt>
                <c:pt idx="1350">
                  <c:v>0.44218528735071239</c:v>
                </c:pt>
                <c:pt idx="1351">
                  <c:v>0.44225313651675174</c:v>
                </c:pt>
                <c:pt idx="1352">
                  <c:v>0.44229679379275327</c:v>
                </c:pt>
                <c:pt idx="1353">
                  <c:v>0.44231754864948375</c:v>
                </c:pt>
                <c:pt idx="1354">
                  <c:v>0.44235353261179772</c:v>
                </c:pt>
                <c:pt idx="1355">
                  <c:v>0.4423806962139511</c:v>
                </c:pt>
                <c:pt idx="1356">
                  <c:v>0.44242287594739099</c:v>
                </c:pt>
                <c:pt idx="1357">
                  <c:v>0.44247981939508824</c:v>
                </c:pt>
                <c:pt idx="1358">
                  <c:v>0.44254094407182176</c:v>
                </c:pt>
                <c:pt idx="1359">
                  <c:v>0.44258269183413185</c:v>
                </c:pt>
                <c:pt idx="1360">
                  <c:v>0.44261154472260272</c:v>
                </c:pt>
                <c:pt idx="1361">
                  <c:v>0.44265257239178252</c:v>
                </c:pt>
                <c:pt idx="1362">
                  <c:v>0.44269827871903006</c:v>
                </c:pt>
                <c:pt idx="1363">
                  <c:v>0.4427648859082145</c:v>
                </c:pt>
                <c:pt idx="1364">
                  <c:v>0.4428399602326058</c:v>
                </c:pt>
                <c:pt idx="1365">
                  <c:v>0.44288050441004451</c:v>
                </c:pt>
                <c:pt idx="1366">
                  <c:v>0.44292162359416548</c:v>
                </c:pt>
                <c:pt idx="1367">
                  <c:v>0.44293965892116516</c:v>
                </c:pt>
                <c:pt idx="1368">
                  <c:v>0.44292801807307097</c:v>
                </c:pt>
                <c:pt idx="1369">
                  <c:v>0.4429297744370238</c:v>
                </c:pt>
                <c:pt idx="1370">
                  <c:v>0.44291815225522119</c:v>
                </c:pt>
                <c:pt idx="1371">
                  <c:v>0.44290646654317528</c:v>
                </c:pt>
                <c:pt idx="1372">
                  <c:v>0.44290435961911617</c:v>
                </c:pt>
                <c:pt idx="1373">
                  <c:v>0.44288634494287793</c:v>
                </c:pt>
                <c:pt idx="1374">
                  <c:v>0.44286417155217661</c:v>
                </c:pt>
                <c:pt idx="1375">
                  <c:v>0.44281937875065008</c:v>
                </c:pt>
                <c:pt idx="1376">
                  <c:v>0.44274276653279926</c:v>
                </c:pt>
                <c:pt idx="1377">
                  <c:v>0.44267680670070764</c:v>
                </c:pt>
                <c:pt idx="1378">
                  <c:v>0.44261348841145526</c:v>
                </c:pt>
                <c:pt idx="1379">
                  <c:v>0.44255818761029353</c:v>
                </c:pt>
                <c:pt idx="1380">
                  <c:v>0.4425279555043275</c:v>
                </c:pt>
                <c:pt idx="1381">
                  <c:v>0.44247709660380824</c:v>
                </c:pt>
                <c:pt idx="1382">
                  <c:v>0.4424043674169697</c:v>
                </c:pt>
                <c:pt idx="1383">
                  <c:v>0.44232895478244338</c:v>
                </c:pt>
                <c:pt idx="1384">
                  <c:v>0.44224384279531831</c:v>
                </c:pt>
                <c:pt idx="1385">
                  <c:v>0.44217845569975922</c:v>
                </c:pt>
                <c:pt idx="1386">
                  <c:v>0.44211707748723345</c:v>
                </c:pt>
                <c:pt idx="1387">
                  <c:v>0.44204340192062103</c:v>
                </c:pt>
                <c:pt idx="1388">
                  <c:v>0.44197306141041398</c:v>
                </c:pt>
                <c:pt idx="1389">
                  <c:v>0.44188617565250526</c:v>
                </c:pt>
                <c:pt idx="1390">
                  <c:v>0.44181274209403804</c:v>
                </c:pt>
                <c:pt idx="1391">
                  <c:v>0.44173349642081733</c:v>
                </c:pt>
                <c:pt idx="1392">
                  <c:v>0.44163701592824828</c:v>
                </c:pt>
                <c:pt idx="1393">
                  <c:v>0.44157474131565139</c:v>
                </c:pt>
                <c:pt idx="1394">
                  <c:v>0.44152273865361708</c:v>
                </c:pt>
                <c:pt idx="1395">
                  <c:v>0.44146974961370827</c:v>
                </c:pt>
                <c:pt idx="1396">
                  <c:v>0.44144615218442868</c:v>
                </c:pt>
                <c:pt idx="1397">
                  <c:v>0.44139037342130522</c:v>
                </c:pt>
                <c:pt idx="1398">
                  <c:v>0.44131089025289638</c:v>
                </c:pt>
                <c:pt idx="1399">
                  <c:v>0.44124864919144274</c:v>
                </c:pt>
                <c:pt idx="1400">
                  <c:v>0.44118635234128506</c:v>
                </c:pt>
                <c:pt idx="1401">
                  <c:v>0.44112393042454601</c:v>
                </c:pt>
                <c:pt idx="1402">
                  <c:v>0.44107037762883511</c:v>
                </c:pt>
                <c:pt idx="1403">
                  <c:v>0.44100723271226577</c:v>
                </c:pt>
                <c:pt idx="1404">
                  <c:v>0.44093299182473417</c:v>
                </c:pt>
                <c:pt idx="1405">
                  <c:v>0.44087024402949443</c:v>
                </c:pt>
                <c:pt idx="1406">
                  <c:v>0.44081111214192242</c:v>
                </c:pt>
                <c:pt idx="1407">
                  <c:v>0.44074925472866716</c:v>
                </c:pt>
                <c:pt idx="1408">
                  <c:v>0.44069145240925439</c:v>
                </c:pt>
                <c:pt idx="1409">
                  <c:v>0.44062864178968542</c:v>
                </c:pt>
                <c:pt idx="1410">
                  <c:v>0.44056264703999976</c:v>
                </c:pt>
                <c:pt idx="1411">
                  <c:v>0.44049550964306633</c:v>
                </c:pt>
                <c:pt idx="1412">
                  <c:v>0.44042916142704863</c:v>
                </c:pt>
                <c:pt idx="1413">
                  <c:v>0.44035614354788449</c:v>
                </c:pt>
                <c:pt idx="1414">
                  <c:v>0.44027316906624964</c:v>
                </c:pt>
                <c:pt idx="1415">
                  <c:v>0.44020332083801539</c:v>
                </c:pt>
                <c:pt idx="1416">
                  <c:v>0.4401336303730905</c:v>
                </c:pt>
                <c:pt idx="1417">
                  <c:v>0.44006969576016236</c:v>
                </c:pt>
                <c:pt idx="1418">
                  <c:v>0.4400197876700116</c:v>
                </c:pt>
                <c:pt idx="1419">
                  <c:v>0.43995341789974612</c:v>
                </c:pt>
                <c:pt idx="1420">
                  <c:v>0.43987747796747362</c:v>
                </c:pt>
                <c:pt idx="1421">
                  <c:v>0.43981445426754601</c:v>
                </c:pt>
                <c:pt idx="1422">
                  <c:v>0.43974948805692771</c:v>
                </c:pt>
                <c:pt idx="1423">
                  <c:v>0.43969495606942788</c:v>
                </c:pt>
                <c:pt idx="1424">
                  <c:v>0.43963632087003823</c:v>
                </c:pt>
                <c:pt idx="1425">
                  <c:v>0.43960235864457126</c:v>
                </c:pt>
                <c:pt idx="1426">
                  <c:v>0.43958372507579185</c:v>
                </c:pt>
                <c:pt idx="1427">
                  <c:v>0.43952844987627177</c:v>
                </c:pt>
                <c:pt idx="1428">
                  <c:v>0.43949302180007493</c:v>
                </c:pt>
                <c:pt idx="1429">
                  <c:v>0.43946427493079332</c:v>
                </c:pt>
                <c:pt idx="1430">
                  <c:v>0.43941061142202348</c:v>
                </c:pt>
                <c:pt idx="1431">
                  <c:v>0.43937435086804982</c:v>
                </c:pt>
                <c:pt idx="1432">
                  <c:v>0.43936205703558767</c:v>
                </c:pt>
                <c:pt idx="1433">
                  <c:v>0.43933693420240671</c:v>
                </c:pt>
                <c:pt idx="1434">
                  <c:v>0.43931883761319607</c:v>
                </c:pt>
                <c:pt idx="1435">
                  <c:v>0.43931121595144274</c:v>
                </c:pt>
                <c:pt idx="1436">
                  <c:v>0.43931734922996307</c:v>
                </c:pt>
                <c:pt idx="1437">
                  <c:v>0.43931015414184382</c:v>
                </c:pt>
                <c:pt idx="1438">
                  <c:v>0.43929739543969087</c:v>
                </c:pt>
                <c:pt idx="1439">
                  <c:v>0.43931086540134334</c:v>
                </c:pt>
                <c:pt idx="1440">
                  <c:v>0.439298772862877</c:v>
                </c:pt>
                <c:pt idx="1441">
                  <c:v>0.43925017110736508</c:v>
                </c:pt>
                <c:pt idx="1442">
                  <c:v>0.4392555925693869</c:v>
                </c:pt>
                <c:pt idx="1443">
                  <c:v>0.4392649513134495</c:v>
                </c:pt>
                <c:pt idx="1444">
                  <c:v>0.43929698415989921</c:v>
                </c:pt>
                <c:pt idx="1445">
                  <c:v>0.43935499796179145</c:v>
                </c:pt>
                <c:pt idx="1446">
                  <c:v>0.43940107762546504</c:v>
                </c:pt>
                <c:pt idx="1447">
                  <c:v>0.43945224343319733</c:v>
                </c:pt>
                <c:pt idx="1448">
                  <c:v>0.43949965100435123</c:v>
                </c:pt>
                <c:pt idx="1449">
                  <c:v>0.43954367531864985</c:v>
                </c:pt>
                <c:pt idx="1450">
                  <c:v>0.43959931896106874</c:v>
                </c:pt>
                <c:pt idx="1451">
                  <c:v>0.43964677948351821</c:v>
                </c:pt>
                <c:pt idx="1452">
                  <c:v>0.43970804372444688</c:v>
                </c:pt>
                <c:pt idx="1453">
                  <c:v>0.43975187662777454</c:v>
                </c:pt>
                <c:pt idx="1454">
                  <c:v>0.43979440581761037</c:v>
                </c:pt>
                <c:pt idx="1455">
                  <c:v>0.43983146734190298</c:v>
                </c:pt>
                <c:pt idx="1456">
                  <c:v>0.43991126885254767</c:v>
                </c:pt>
                <c:pt idx="1457">
                  <c:v>0.4400012868026984</c:v>
                </c:pt>
                <c:pt idx="1458">
                  <c:v>0.44009696678478205</c:v>
                </c:pt>
                <c:pt idx="1459">
                  <c:v>0.44019073413581516</c:v>
                </c:pt>
                <c:pt idx="1460">
                  <c:v>0.44030747789638336</c:v>
                </c:pt>
                <c:pt idx="1461">
                  <c:v>0.44042267774392579</c:v>
                </c:pt>
                <c:pt idx="1462">
                  <c:v>0.44059367142091782</c:v>
                </c:pt>
                <c:pt idx="1463">
                  <c:v>0.44074585698313901</c:v>
                </c:pt>
                <c:pt idx="1464">
                  <c:v>0.44082900154750454</c:v>
                </c:pt>
                <c:pt idx="1465">
                  <c:v>0.44092058703916553</c:v>
                </c:pt>
                <c:pt idx="1466">
                  <c:v>0.44097549021811328</c:v>
                </c:pt>
                <c:pt idx="1467">
                  <c:v>0.44103605153778752</c:v>
                </c:pt>
                <c:pt idx="1468">
                  <c:v>0.44109093051119702</c:v>
                </c:pt>
                <c:pt idx="1469">
                  <c:v>0.44114356093297497</c:v>
                </c:pt>
                <c:pt idx="1470">
                  <c:v>0.44118475502822069</c:v>
                </c:pt>
                <c:pt idx="1471">
                  <c:v>0.44123599096733596</c:v>
                </c:pt>
                <c:pt idx="1472">
                  <c:v>0.44128737655587197</c:v>
                </c:pt>
                <c:pt idx="1473">
                  <c:v>0.44136038820825907</c:v>
                </c:pt>
                <c:pt idx="1474">
                  <c:v>0.4414825468900207</c:v>
                </c:pt>
                <c:pt idx="1475">
                  <c:v>0.4415664766461635</c:v>
                </c:pt>
                <c:pt idx="1476">
                  <c:v>0.4416152379573961</c:v>
                </c:pt>
                <c:pt idx="1477">
                  <c:v>0.44169711855759819</c:v>
                </c:pt>
                <c:pt idx="1478">
                  <c:v>0.44178215776184437</c:v>
                </c:pt>
                <c:pt idx="1479">
                  <c:v>0.44186170337208969</c:v>
                </c:pt>
                <c:pt idx="1480">
                  <c:v>0.44194604906435769</c:v>
                </c:pt>
                <c:pt idx="1481">
                  <c:v>0.44208905412802629</c:v>
                </c:pt>
                <c:pt idx="1482">
                  <c:v>0.44216831374149196</c:v>
                </c:pt>
                <c:pt idx="1483">
                  <c:v>0.44219241933402914</c:v>
                </c:pt>
                <c:pt idx="1484">
                  <c:v>0.44219572427025561</c:v>
                </c:pt>
                <c:pt idx="1485">
                  <c:v>0.44218576089298151</c:v>
                </c:pt>
                <c:pt idx="1486">
                  <c:v>0.44214382234724375</c:v>
                </c:pt>
                <c:pt idx="1487">
                  <c:v>0.4421377937220779</c:v>
                </c:pt>
                <c:pt idx="1488">
                  <c:v>0.44219046223407288</c:v>
                </c:pt>
                <c:pt idx="1489">
                  <c:v>0.44216993702676172</c:v>
                </c:pt>
                <c:pt idx="1490">
                  <c:v>0.44213987203447624</c:v>
                </c:pt>
                <c:pt idx="1491">
                  <c:v>0.44208192641686511</c:v>
                </c:pt>
                <c:pt idx="1492">
                  <c:v>0.44201005128513149</c:v>
                </c:pt>
                <c:pt idx="1493">
                  <c:v>0.44190838567790874</c:v>
                </c:pt>
                <c:pt idx="1494">
                  <c:v>0.44177557039370297</c:v>
                </c:pt>
                <c:pt idx="1495">
                  <c:v>0.44165991363796264</c:v>
                </c:pt>
                <c:pt idx="1496">
                  <c:v>0.44152770147215192</c:v>
                </c:pt>
                <c:pt idx="1497">
                  <c:v>0.44136529193608826</c:v>
                </c:pt>
                <c:pt idx="1498">
                  <c:v>0.44120597579637116</c:v>
                </c:pt>
                <c:pt idx="1499">
                  <c:v>0.44104720034135497</c:v>
                </c:pt>
                <c:pt idx="1500">
                  <c:v>0.44088242872766675</c:v>
                </c:pt>
                <c:pt idx="1501">
                  <c:v>0.44071322554212089</c:v>
                </c:pt>
                <c:pt idx="1502">
                  <c:v>0.44050237558145583</c:v>
                </c:pt>
                <c:pt idx="1503">
                  <c:v>0.44022717975904341</c:v>
                </c:pt>
                <c:pt idx="1504">
                  <c:v>0.43992548742020166</c:v>
                </c:pt>
                <c:pt idx="1505">
                  <c:v>0.43956811959387937</c:v>
                </c:pt>
                <c:pt idx="1506">
                  <c:v>0.43916298015871397</c:v>
                </c:pt>
                <c:pt idx="1507">
                  <c:v>0.43878618438729261</c:v>
                </c:pt>
                <c:pt idx="1508">
                  <c:v>0.438457626487539</c:v>
                </c:pt>
                <c:pt idx="1509">
                  <c:v>0.43802121695553264</c:v>
                </c:pt>
                <c:pt idx="1510">
                  <c:v>0.43757939031008369</c:v>
                </c:pt>
                <c:pt idx="1511">
                  <c:v>0.43706190436271747</c:v>
                </c:pt>
                <c:pt idx="1512">
                  <c:v>0.43647165291532192</c:v>
                </c:pt>
                <c:pt idx="1513">
                  <c:v>0.43584714012254738</c:v>
                </c:pt>
                <c:pt idx="1514">
                  <c:v>0.43520634539879782</c:v>
                </c:pt>
                <c:pt idx="1515">
                  <c:v>0.43452191207701168</c:v>
                </c:pt>
                <c:pt idx="1516">
                  <c:v>0.433713320572023</c:v>
                </c:pt>
                <c:pt idx="1517">
                  <c:v>0.43285207783143892</c:v>
                </c:pt>
                <c:pt idx="1518">
                  <c:v>0.43186312348118405</c:v>
                </c:pt>
                <c:pt idx="1519">
                  <c:v>0.43074655778709442</c:v>
                </c:pt>
                <c:pt idx="1520">
                  <c:v>0.42953156308499513</c:v>
                </c:pt>
                <c:pt idx="1521">
                  <c:v>0.42822736240181841</c:v>
                </c:pt>
                <c:pt idx="1522">
                  <c:v>0.42682594274369379</c:v>
                </c:pt>
                <c:pt idx="1523">
                  <c:v>0.42527298508221545</c:v>
                </c:pt>
                <c:pt idx="1524">
                  <c:v>0.42359982010113928</c:v>
                </c:pt>
                <c:pt idx="1525">
                  <c:v>0.42181838932457588</c:v>
                </c:pt>
                <c:pt idx="1526">
                  <c:v>0.41991451435163824</c:v>
                </c:pt>
                <c:pt idx="1527">
                  <c:v>0.4179088594598222</c:v>
                </c:pt>
                <c:pt idx="1528">
                  <c:v>0.41586381222717317</c:v>
                </c:pt>
                <c:pt idx="1529">
                  <c:v>0.41360443169903166</c:v>
                </c:pt>
                <c:pt idx="1530">
                  <c:v>0.41123997253672062</c:v>
                </c:pt>
                <c:pt idx="1531">
                  <c:v>0.40870210583385297</c:v>
                </c:pt>
                <c:pt idx="1532">
                  <c:v>0.40598439280598048</c:v>
                </c:pt>
                <c:pt idx="1533">
                  <c:v>0.40310329498060943</c:v>
                </c:pt>
                <c:pt idx="1534">
                  <c:v>0.40009834502068425</c:v>
                </c:pt>
                <c:pt idx="1535">
                  <c:v>0.39685932703784016</c:v>
                </c:pt>
                <c:pt idx="1536">
                  <c:v>0.3935016225117996</c:v>
                </c:pt>
                <c:pt idx="1537">
                  <c:v>0.39001524916597496</c:v>
                </c:pt>
                <c:pt idx="1538">
                  <c:v>0.38629789396697528</c:v>
                </c:pt>
                <c:pt idx="1539">
                  <c:v>0.38231625830684307</c:v>
                </c:pt>
                <c:pt idx="1540">
                  <c:v>0.37830097004486096</c:v>
                </c:pt>
                <c:pt idx="1541">
                  <c:v>0.37397649051853693</c:v>
                </c:pt>
                <c:pt idx="1542">
                  <c:v>0.36970840910769942</c:v>
                </c:pt>
                <c:pt idx="1543">
                  <c:v>0.36540710513132207</c:v>
                </c:pt>
                <c:pt idx="1544">
                  <c:v>0.3610191850235564</c:v>
                </c:pt>
                <c:pt idx="1545">
                  <c:v>0.3567320176880544</c:v>
                </c:pt>
                <c:pt idx="1546">
                  <c:v>0.3524296026262867</c:v>
                </c:pt>
                <c:pt idx="1547">
                  <c:v>0.3482037110175657</c:v>
                </c:pt>
                <c:pt idx="1548">
                  <c:v>0.34389477936796203</c:v>
                </c:pt>
                <c:pt idx="1549">
                  <c:v>0.33989606595490862</c:v>
                </c:pt>
                <c:pt idx="1550">
                  <c:v>0.33586534619309544</c:v>
                </c:pt>
                <c:pt idx="1551">
                  <c:v>0.33224381261006081</c:v>
                </c:pt>
                <c:pt idx="1552">
                  <c:v>0.32892146431616937</c:v>
                </c:pt>
                <c:pt idx="1553">
                  <c:v>0.32586127924317937</c:v>
                </c:pt>
                <c:pt idx="1554">
                  <c:v>0.323185731644205</c:v>
                </c:pt>
                <c:pt idx="1555">
                  <c:v>0.32084100350919581</c:v>
                </c:pt>
                <c:pt idx="1556">
                  <c:v>0.31883726812691954</c:v>
                </c:pt>
                <c:pt idx="1557">
                  <c:v>0.31713971889515152</c:v>
                </c:pt>
                <c:pt idx="1558">
                  <c:v>0.3158665502793751</c:v>
                </c:pt>
                <c:pt idx="1559">
                  <c:v>0.31498471259689947</c:v>
                </c:pt>
                <c:pt idx="1560">
                  <c:v>0.31438923409098907</c:v>
                </c:pt>
                <c:pt idx="1561">
                  <c:v>0.31426805181057355</c:v>
                </c:pt>
                <c:pt idx="1562">
                  <c:v>0.31434936591688079</c:v>
                </c:pt>
                <c:pt idx="1563">
                  <c:v>0.31473941179184944</c:v>
                </c:pt>
                <c:pt idx="1564">
                  <c:v>0.31534569983132194</c:v>
                </c:pt>
                <c:pt idx="1565">
                  <c:v>0.31614082951320782</c:v>
                </c:pt>
                <c:pt idx="1566">
                  <c:v>0.31724166183040714</c:v>
                </c:pt>
                <c:pt idx="1567">
                  <c:v>0.31834769076066632</c:v>
                </c:pt>
                <c:pt idx="1568">
                  <c:v>0.31967709892811441</c:v>
                </c:pt>
                <c:pt idx="1569">
                  <c:v>0.32096556358999639</c:v>
                </c:pt>
                <c:pt idx="1570">
                  <c:v>0.32234292112794266</c:v>
                </c:pt>
                <c:pt idx="1571">
                  <c:v>0.32372945599653979</c:v>
                </c:pt>
                <c:pt idx="1572">
                  <c:v>0.32514776059818273</c:v>
                </c:pt>
                <c:pt idx="1573">
                  <c:v>0.32659582668807041</c:v>
                </c:pt>
                <c:pt idx="1574">
                  <c:v>0.32813513924791771</c:v>
                </c:pt>
                <c:pt idx="1575">
                  <c:v>0.32961985026472346</c:v>
                </c:pt>
                <c:pt idx="1576">
                  <c:v>0.3311038520141511</c:v>
                </c:pt>
                <c:pt idx="1577">
                  <c:v>0.33264531221679738</c:v>
                </c:pt>
                <c:pt idx="1578">
                  <c:v>0.33407124753896728</c:v>
                </c:pt>
                <c:pt idx="1579">
                  <c:v>0.33543910875525423</c:v>
                </c:pt>
                <c:pt idx="1580">
                  <c:v>0.33678296245605949</c:v>
                </c:pt>
                <c:pt idx="1581">
                  <c:v>0.33807536071231237</c:v>
                </c:pt>
                <c:pt idx="1582">
                  <c:v>0.33934285508065315</c:v>
                </c:pt>
                <c:pt idx="1583">
                  <c:v>0.34058145927319705</c:v>
                </c:pt>
                <c:pt idx="1584">
                  <c:v>0.34179282987979898</c:v>
                </c:pt>
                <c:pt idx="1585">
                  <c:v>0.3429785981531952</c:v>
                </c:pt>
                <c:pt idx="1586">
                  <c:v>0.34413422910237434</c:v>
                </c:pt>
                <c:pt idx="1587">
                  <c:v>0.34525378446077348</c:v>
                </c:pt>
                <c:pt idx="1588">
                  <c:v>0.34634964319977479</c:v>
                </c:pt>
                <c:pt idx="1589">
                  <c:v>0.34741733343894249</c:v>
                </c:pt>
                <c:pt idx="1590">
                  <c:v>0.34844415900579184</c:v>
                </c:pt>
                <c:pt idx="1591">
                  <c:v>0.34945918118337915</c:v>
                </c:pt>
                <c:pt idx="1592">
                  <c:v>0.35046597549367275</c:v>
                </c:pt>
                <c:pt idx="1593">
                  <c:v>0.3514305531009046</c:v>
                </c:pt>
                <c:pt idx="1594">
                  <c:v>0.35235204977179385</c:v>
                </c:pt>
                <c:pt idx="1595">
                  <c:v>0.35326094674729686</c:v>
                </c:pt>
                <c:pt idx="1596">
                  <c:v>0.35415527998160545</c:v>
                </c:pt>
                <c:pt idx="1597">
                  <c:v>0.35502737731392103</c:v>
                </c:pt>
                <c:pt idx="1598">
                  <c:v>0.35587441174065709</c:v>
                </c:pt>
                <c:pt idx="1599">
                  <c:v>0.35669855366909714</c:v>
                </c:pt>
                <c:pt idx="1600">
                  <c:v>0.35752016763287386</c:v>
                </c:pt>
                <c:pt idx="1601">
                  <c:v>0.35830357049487116</c:v>
                </c:pt>
                <c:pt idx="1602">
                  <c:v>0.3591045405262186</c:v>
                </c:pt>
                <c:pt idx="1603">
                  <c:v>0.35992464712662708</c:v>
                </c:pt>
                <c:pt idx="1604">
                  <c:v>0.36072602302996354</c:v>
                </c:pt>
                <c:pt idx="1605">
                  <c:v>0.36150891209038133</c:v>
                </c:pt>
                <c:pt idx="1606">
                  <c:v>0.36229466326162924</c:v>
                </c:pt>
                <c:pt idx="1607">
                  <c:v>0.36309510472364231</c:v>
                </c:pt>
                <c:pt idx="1608">
                  <c:v>0.36386761880869756</c:v>
                </c:pt>
                <c:pt idx="1609">
                  <c:v>0.36466755722807292</c:v>
                </c:pt>
                <c:pt idx="1610">
                  <c:v>0.36549902553646246</c:v>
                </c:pt>
                <c:pt idx="1611">
                  <c:v>0.36628821518348936</c:v>
                </c:pt>
                <c:pt idx="1612">
                  <c:v>0.36706038995000828</c:v>
                </c:pt>
                <c:pt idx="1613">
                  <c:v>0.36784102876432018</c:v>
                </c:pt>
                <c:pt idx="1614">
                  <c:v>0.36859680444372972</c:v>
                </c:pt>
                <c:pt idx="1615">
                  <c:v>0.36937537126029668</c:v>
                </c:pt>
                <c:pt idx="1616">
                  <c:v>0.37016593938129971</c:v>
                </c:pt>
                <c:pt idx="1617">
                  <c:v>0.37097123439686053</c:v>
                </c:pt>
                <c:pt idx="1618">
                  <c:v>0.37177563498009908</c:v>
                </c:pt>
                <c:pt idx="1619">
                  <c:v>0.37258078380083709</c:v>
                </c:pt>
                <c:pt idx="1620">
                  <c:v>0.37340796043737101</c:v>
                </c:pt>
                <c:pt idx="1621">
                  <c:v>0.37426684431679041</c:v>
                </c:pt>
                <c:pt idx="1622">
                  <c:v>0.37509632891340822</c:v>
                </c:pt>
                <c:pt idx="1623">
                  <c:v>0.37593303284372021</c:v>
                </c:pt>
                <c:pt idx="1624">
                  <c:v>0.37675682452402787</c:v>
                </c:pt>
                <c:pt idx="1625">
                  <c:v>0.37752638149593626</c:v>
                </c:pt>
                <c:pt idx="1626">
                  <c:v>0.37836254919996537</c:v>
                </c:pt>
                <c:pt idx="1627">
                  <c:v>0.37925550120627172</c:v>
                </c:pt>
                <c:pt idx="1628">
                  <c:v>0.38011030575683108</c:v>
                </c:pt>
                <c:pt idx="1629">
                  <c:v>0.38098584835146337</c:v>
                </c:pt>
                <c:pt idx="1630">
                  <c:v>0.38188874974006476</c:v>
                </c:pt>
                <c:pt idx="1631">
                  <c:v>0.38274109002105822</c:v>
                </c:pt>
                <c:pt idx="1632">
                  <c:v>0.38354006194829832</c:v>
                </c:pt>
                <c:pt idx="1633">
                  <c:v>0.38439604443131609</c:v>
                </c:pt>
                <c:pt idx="1634">
                  <c:v>0.38526533315483658</c:v>
                </c:pt>
                <c:pt idx="1635">
                  <c:v>0.38612354731768117</c:v>
                </c:pt>
                <c:pt idx="1636">
                  <c:v>0.38699656097252272</c:v>
                </c:pt>
                <c:pt idx="1637">
                  <c:v>0.38787481713855215</c:v>
                </c:pt>
                <c:pt idx="1638">
                  <c:v>0.38874701505399911</c:v>
                </c:pt>
                <c:pt idx="1639">
                  <c:v>0.38961866768315451</c:v>
                </c:pt>
                <c:pt idx="1640">
                  <c:v>0.39051395506068776</c:v>
                </c:pt>
                <c:pt idx="1641">
                  <c:v>0.39139700940698668</c:v>
                </c:pt>
                <c:pt idx="1642">
                  <c:v>0.39223211730424296</c:v>
                </c:pt>
                <c:pt idx="1643">
                  <c:v>0.39307706508046286</c:v>
                </c:pt>
                <c:pt idx="1644">
                  <c:v>0.39395950239384075</c:v>
                </c:pt>
                <c:pt idx="1645">
                  <c:v>0.39485477964096488</c:v>
                </c:pt>
                <c:pt idx="1646">
                  <c:v>0.39576275384892706</c:v>
                </c:pt>
                <c:pt idx="1647">
                  <c:v>0.39672297984406041</c:v>
                </c:pt>
                <c:pt idx="1648">
                  <c:v>0.39764824217892453</c:v>
                </c:pt>
                <c:pt idx="1649">
                  <c:v>0.39858540215265709</c:v>
                </c:pt>
                <c:pt idx="1650">
                  <c:v>0.39948278165072004</c:v>
                </c:pt>
                <c:pt idx="1651">
                  <c:v>0.40033966476312854</c:v>
                </c:pt>
                <c:pt idx="1652">
                  <c:v>0.40121378167550131</c:v>
                </c:pt>
                <c:pt idx="1653">
                  <c:v>0.402063853795042</c:v>
                </c:pt>
                <c:pt idx="1654">
                  <c:v>0.40290189444570118</c:v>
                </c:pt>
                <c:pt idx="1655">
                  <c:v>0.4037844700542621</c:v>
                </c:pt>
                <c:pt idx="1656">
                  <c:v>0.40470292804483837</c:v>
                </c:pt>
                <c:pt idx="1657">
                  <c:v>0.40560121973627411</c:v>
                </c:pt>
                <c:pt idx="1658">
                  <c:v>0.40653109454493025</c:v>
                </c:pt>
                <c:pt idx="1659">
                  <c:v>0.40741401618934364</c:v>
                </c:pt>
                <c:pt idx="1660">
                  <c:v>0.40827017724324044</c:v>
                </c:pt>
                <c:pt idx="1661">
                  <c:v>0.40912760307469176</c:v>
                </c:pt>
                <c:pt idx="1662">
                  <c:v>0.40997182891657546</c:v>
                </c:pt>
                <c:pt idx="1663">
                  <c:v>0.4108035097958358</c:v>
                </c:pt>
                <c:pt idx="1664">
                  <c:v>0.41163779834286046</c:v>
                </c:pt>
                <c:pt idx="1665">
                  <c:v>0.41244453125274028</c:v>
                </c:pt>
                <c:pt idx="1666">
                  <c:v>0.41321499839397019</c:v>
                </c:pt>
                <c:pt idx="1667">
                  <c:v>0.41399477419663172</c:v>
                </c:pt>
                <c:pt idx="1668">
                  <c:v>0.41476037118193987</c:v>
                </c:pt>
                <c:pt idx="1669">
                  <c:v>0.41549323537389177</c:v>
                </c:pt>
                <c:pt idx="1670">
                  <c:v>0.416261925636567</c:v>
                </c:pt>
                <c:pt idx="1671">
                  <c:v>0.41705111431502773</c:v>
                </c:pt>
                <c:pt idx="1672">
                  <c:v>0.41781836723869392</c:v>
                </c:pt>
                <c:pt idx="1673">
                  <c:v>0.41861667073948405</c:v>
                </c:pt>
                <c:pt idx="1674">
                  <c:v>0.41935726756502545</c:v>
                </c:pt>
                <c:pt idx="1675">
                  <c:v>0.42004510000501333</c:v>
                </c:pt>
                <c:pt idx="1676">
                  <c:v>0.42075024541089107</c:v>
                </c:pt>
                <c:pt idx="1677">
                  <c:v>0.42142605252977244</c:v>
                </c:pt>
                <c:pt idx="1678">
                  <c:v>0.42211660530742062</c:v>
                </c:pt>
                <c:pt idx="1679">
                  <c:v>0.42282799693456319</c:v>
                </c:pt>
                <c:pt idx="1680">
                  <c:v>0.42353758854460088</c:v>
                </c:pt>
                <c:pt idx="1681">
                  <c:v>0.42421619468103011</c:v>
                </c:pt>
                <c:pt idx="1682">
                  <c:v>0.42487848579063231</c:v>
                </c:pt>
                <c:pt idx="1683">
                  <c:v>0.42553085714297539</c:v>
                </c:pt>
                <c:pt idx="1684">
                  <c:v>0.42616134826318647</c:v>
                </c:pt>
                <c:pt idx="1685">
                  <c:v>0.42678239671018403</c:v>
                </c:pt>
                <c:pt idx="1686">
                  <c:v>0.42740970769396697</c:v>
                </c:pt>
                <c:pt idx="1687">
                  <c:v>0.42800608523866557</c:v>
                </c:pt>
                <c:pt idx="1688">
                  <c:v>0.42857462156915244</c:v>
                </c:pt>
                <c:pt idx="1689">
                  <c:v>0.42912344395420471</c:v>
                </c:pt>
                <c:pt idx="1690">
                  <c:v>0.42970669020809354</c:v>
                </c:pt>
                <c:pt idx="1691">
                  <c:v>0.43025963571542675</c:v>
                </c:pt>
                <c:pt idx="1692">
                  <c:v>0.43079370352453417</c:v>
                </c:pt>
                <c:pt idx="1693">
                  <c:v>0.4313555681101085</c:v>
                </c:pt>
                <c:pt idx="1694">
                  <c:v>0.43188671205882984</c:v>
                </c:pt>
                <c:pt idx="1695">
                  <c:v>0.43237027571022102</c:v>
                </c:pt>
                <c:pt idx="1696">
                  <c:v>0.43288783575728984</c:v>
                </c:pt>
                <c:pt idx="1697">
                  <c:v>0.43342806299207232</c:v>
                </c:pt>
                <c:pt idx="1698">
                  <c:v>0.43394102138351293</c:v>
                </c:pt>
                <c:pt idx="1699">
                  <c:v>0.43446247799354359</c:v>
                </c:pt>
                <c:pt idx="1700">
                  <c:v>0.4349486914148441</c:v>
                </c:pt>
                <c:pt idx="1701">
                  <c:v>0.43539731864438108</c:v>
                </c:pt>
                <c:pt idx="1702">
                  <c:v>0.4358562664556529</c:v>
                </c:pt>
                <c:pt idx="1703">
                  <c:v>0.4363145332826755</c:v>
                </c:pt>
                <c:pt idx="1704">
                  <c:v>0.43677808279513752</c:v>
                </c:pt>
                <c:pt idx="1705">
                  <c:v>0.43725223815689113</c:v>
                </c:pt>
                <c:pt idx="1706">
                  <c:v>0.43770936390783216</c:v>
                </c:pt>
                <c:pt idx="1707">
                  <c:v>0.43816752934389763</c:v>
                </c:pt>
                <c:pt idx="1708">
                  <c:v>0.43861657865432663</c:v>
                </c:pt>
                <c:pt idx="1709">
                  <c:v>0.43905520172944729</c:v>
                </c:pt>
                <c:pt idx="1710">
                  <c:v>0.43949721481393983</c:v>
                </c:pt>
                <c:pt idx="1711">
                  <c:v>0.4399300320751463</c:v>
                </c:pt>
                <c:pt idx="1712">
                  <c:v>0.44033559264521105</c:v>
                </c:pt>
                <c:pt idx="1713">
                  <c:v>0.4407535717768572</c:v>
                </c:pt>
                <c:pt idx="1714">
                  <c:v>0.44117975753942434</c:v>
                </c:pt>
                <c:pt idx="1715">
                  <c:v>0.44159697640178913</c:v>
                </c:pt>
                <c:pt idx="1716">
                  <c:v>0.44202161162528891</c:v>
                </c:pt>
                <c:pt idx="1717">
                  <c:v>0.4424266246972513</c:v>
                </c:pt>
                <c:pt idx="1718">
                  <c:v>0.44279924162393497</c:v>
                </c:pt>
                <c:pt idx="1719">
                  <c:v>0.44317870320876285</c:v>
                </c:pt>
                <c:pt idx="1720">
                  <c:v>0.44354846190585823</c:v>
                </c:pt>
                <c:pt idx="1721">
                  <c:v>0.44386677223858761</c:v>
                </c:pt>
                <c:pt idx="1722">
                  <c:v>0.44422681468098535</c:v>
                </c:pt>
                <c:pt idx="1723">
                  <c:v>0.44458160449739831</c:v>
                </c:pt>
                <c:pt idx="1724">
                  <c:v>0.44496618448300751</c:v>
                </c:pt>
                <c:pt idx="1725">
                  <c:v>0.44539001036837095</c:v>
                </c:pt>
                <c:pt idx="1726">
                  <c:v>0.44577778037470966</c:v>
                </c:pt>
                <c:pt idx="1727">
                  <c:v>0.44617949394825601</c:v>
                </c:pt>
                <c:pt idx="1728">
                  <c:v>0.44655857527821735</c:v>
                </c:pt>
                <c:pt idx="1729">
                  <c:v>0.44689689421313927</c:v>
                </c:pt>
                <c:pt idx="1730">
                  <c:v>0.44725773725947726</c:v>
                </c:pt>
                <c:pt idx="1731">
                  <c:v>0.44762863211845944</c:v>
                </c:pt>
                <c:pt idx="1732">
                  <c:v>0.44798859924422824</c:v>
                </c:pt>
                <c:pt idx="1733">
                  <c:v>0.44838399007605673</c:v>
                </c:pt>
                <c:pt idx="1734">
                  <c:v>0.44874689211817059</c:v>
                </c:pt>
                <c:pt idx="1735">
                  <c:v>0.44906885625217674</c:v>
                </c:pt>
                <c:pt idx="1736">
                  <c:v>0.44935116510048578</c:v>
                </c:pt>
                <c:pt idx="1737">
                  <c:v>0.44964457740102048</c:v>
                </c:pt>
                <c:pt idx="1738">
                  <c:v>0.44987211542396782</c:v>
                </c:pt>
                <c:pt idx="1739">
                  <c:v>0.45016625232831248</c:v>
                </c:pt>
                <c:pt idx="1740">
                  <c:v>0.45050670516797253</c:v>
                </c:pt>
                <c:pt idx="1741">
                  <c:v>0.45082911504539419</c:v>
                </c:pt>
                <c:pt idx="1742">
                  <c:v>0.45115886362524121</c:v>
                </c:pt>
                <c:pt idx="1743">
                  <c:v>0.45149831379598965</c:v>
                </c:pt>
                <c:pt idx="1744">
                  <c:v>0.45182664889220997</c:v>
                </c:pt>
                <c:pt idx="1745">
                  <c:v>0.45213450388952436</c:v>
                </c:pt>
                <c:pt idx="1746">
                  <c:v>0.45246341142210161</c:v>
                </c:pt>
                <c:pt idx="1747">
                  <c:v>0.45279379249624768</c:v>
                </c:pt>
                <c:pt idx="1748">
                  <c:v>0.45313316020273492</c:v>
                </c:pt>
                <c:pt idx="1749">
                  <c:v>0.45347609999914124</c:v>
                </c:pt>
                <c:pt idx="1750">
                  <c:v>0.45379473694282685</c:v>
                </c:pt>
                <c:pt idx="1751">
                  <c:v>0.45409343352309989</c:v>
                </c:pt>
                <c:pt idx="1752">
                  <c:v>0.45441718856035429</c:v>
                </c:pt>
                <c:pt idx="1753">
                  <c:v>0.45474307094215716</c:v>
                </c:pt>
                <c:pt idx="1754">
                  <c:v>0.45506549565730131</c:v>
                </c:pt>
                <c:pt idx="1755">
                  <c:v>0.45541658682415109</c:v>
                </c:pt>
                <c:pt idx="1756">
                  <c:v>0.45573902744535538</c:v>
                </c:pt>
                <c:pt idx="1757">
                  <c:v>0.45601568902842421</c:v>
                </c:pt>
                <c:pt idx="1758">
                  <c:v>0.45634497058574158</c:v>
                </c:pt>
                <c:pt idx="1759">
                  <c:v>0.45668290643395459</c:v>
                </c:pt>
                <c:pt idx="1760">
                  <c:v>0.45702039225215246</c:v>
                </c:pt>
                <c:pt idx="1761">
                  <c:v>0.45739645486042507</c:v>
                </c:pt>
                <c:pt idx="1762">
                  <c:v>0.45775244223750766</c:v>
                </c:pt>
                <c:pt idx="1763">
                  <c:v>0.45812005544337886</c:v>
                </c:pt>
                <c:pt idx="1764">
                  <c:v>0.45845433360234472</c:v>
                </c:pt>
                <c:pt idx="1765">
                  <c:v>0.45877428804256076</c:v>
                </c:pt>
                <c:pt idx="1766">
                  <c:v>0.45909250999053031</c:v>
                </c:pt>
                <c:pt idx="1767">
                  <c:v>0.45946850106315734</c:v>
                </c:pt>
                <c:pt idx="1768">
                  <c:v>0.45985948687132633</c:v>
                </c:pt>
                <c:pt idx="1769">
                  <c:v>0.46025996849483214</c:v>
                </c:pt>
                <c:pt idx="1770">
                  <c:v>0.4607272551583983</c:v>
                </c:pt>
                <c:pt idx="1771">
                  <c:v>0.46112967938498323</c:v>
                </c:pt>
                <c:pt idx="1772">
                  <c:v>0.46150439570563773</c:v>
                </c:pt>
                <c:pt idx="1773">
                  <c:v>0.46187755552029125</c:v>
                </c:pt>
                <c:pt idx="1774">
                  <c:v>0.46220337321120414</c:v>
                </c:pt>
                <c:pt idx="1775">
                  <c:v>0.46250940603614293</c:v>
                </c:pt>
                <c:pt idx="1776">
                  <c:v>0.46281184314945056</c:v>
                </c:pt>
                <c:pt idx="1777">
                  <c:v>0.46306035551282615</c:v>
                </c:pt>
                <c:pt idx="1778">
                  <c:v>0.46335231813044048</c:v>
                </c:pt>
                <c:pt idx="1779">
                  <c:v>0.46362171819208436</c:v>
                </c:pt>
                <c:pt idx="1780">
                  <c:v>0.46385272732348587</c:v>
                </c:pt>
                <c:pt idx="1781">
                  <c:v>0.46402692499879783</c:v>
                </c:pt>
                <c:pt idx="1782">
                  <c:v>0.4641817653847411</c:v>
                </c:pt>
                <c:pt idx="1783">
                  <c:v>0.46426592736062666</c:v>
                </c:pt>
                <c:pt idx="1784">
                  <c:v>0.46432197202724246</c:v>
                </c:pt>
                <c:pt idx="1785">
                  <c:v>0.46435202512812596</c:v>
                </c:pt>
                <c:pt idx="1786">
                  <c:v>0.46435073308196434</c:v>
                </c:pt>
                <c:pt idx="1787">
                  <c:v>0.46431017306558803</c:v>
                </c:pt>
                <c:pt idx="1788">
                  <c:v>0.46423432494039157</c:v>
                </c:pt>
                <c:pt idx="1789">
                  <c:v>0.46414996865187069</c:v>
                </c:pt>
                <c:pt idx="1790">
                  <c:v>0.46398389017732478</c:v>
                </c:pt>
                <c:pt idx="1791">
                  <c:v>0.4637556943459224</c:v>
                </c:pt>
                <c:pt idx="1792">
                  <c:v>0.46345835291134835</c:v>
                </c:pt>
                <c:pt idx="1793">
                  <c:v>0.46309350844460012</c:v>
                </c:pt>
                <c:pt idx="1794">
                  <c:v>0.46272163450526155</c:v>
                </c:pt>
                <c:pt idx="1795">
                  <c:v>0.46228731478271617</c:v>
                </c:pt>
                <c:pt idx="1796">
                  <c:v>0.46183826664147887</c:v>
                </c:pt>
                <c:pt idx="1797">
                  <c:v>0.4613799955445182</c:v>
                </c:pt>
                <c:pt idx="1798">
                  <c:v>0.4608974932025624</c:v>
                </c:pt>
                <c:pt idx="1799">
                  <c:v>0.46040570415353321</c:v>
                </c:pt>
                <c:pt idx="1800">
                  <c:v>0.45991801202042026</c:v>
                </c:pt>
                <c:pt idx="1801">
                  <c:v>0.45939171584771271</c:v>
                </c:pt>
                <c:pt idx="1802">
                  <c:v>0.45883906014360515</c:v>
                </c:pt>
                <c:pt idx="1803">
                  <c:v>0.45825660777886296</c:v>
                </c:pt>
                <c:pt idx="1804">
                  <c:v>0.45763405971328847</c:v>
                </c:pt>
                <c:pt idx="1805">
                  <c:v>0.45698487676837596</c:v>
                </c:pt>
                <c:pt idx="1806">
                  <c:v>0.45631311481104792</c:v>
                </c:pt>
                <c:pt idx="1807">
                  <c:v>0.45564038549114949</c:v>
                </c:pt>
                <c:pt idx="1808">
                  <c:v>0.45494226801213911</c:v>
                </c:pt>
                <c:pt idx="1809">
                  <c:v>0.45423880825885316</c:v>
                </c:pt>
                <c:pt idx="1810">
                  <c:v>0.45354085897372154</c:v>
                </c:pt>
                <c:pt idx="1811">
                  <c:v>0.45283837781073216</c:v>
                </c:pt>
                <c:pt idx="1812">
                  <c:v>0.4521267531732478</c:v>
                </c:pt>
                <c:pt idx="1813">
                  <c:v>0.4514671885325629</c:v>
                </c:pt>
                <c:pt idx="1814">
                  <c:v>0.45075789921449694</c:v>
                </c:pt>
                <c:pt idx="1815">
                  <c:v>0.45004262671858325</c:v>
                </c:pt>
                <c:pt idx="1816">
                  <c:v>0.44931847177805379</c:v>
                </c:pt>
                <c:pt idx="1817">
                  <c:v>0.44856563640971681</c:v>
                </c:pt>
                <c:pt idx="1818">
                  <c:v>0.44785112445214054</c:v>
                </c:pt>
                <c:pt idx="1819">
                  <c:v>0.44718227252266923</c:v>
                </c:pt>
                <c:pt idx="1820">
                  <c:v>0.44649245292608652</c:v>
                </c:pt>
                <c:pt idx="1821">
                  <c:v>0.44581501054978917</c:v>
                </c:pt>
                <c:pt idx="1822">
                  <c:v>0.44517342206001703</c:v>
                </c:pt>
                <c:pt idx="1823">
                  <c:v>0.44455753790708991</c:v>
                </c:pt>
                <c:pt idx="1824">
                  <c:v>0.44393758796702132</c:v>
                </c:pt>
                <c:pt idx="1825">
                  <c:v>0.44328323060109054</c:v>
                </c:pt>
                <c:pt idx="1826">
                  <c:v>0.44264010459604225</c:v>
                </c:pt>
                <c:pt idx="1827">
                  <c:v>0.44191553640647663</c:v>
                </c:pt>
                <c:pt idx="1828">
                  <c:v>0.44110882005751434</c:v>
                </c:pt>
                <c:pt idx="1829">
                  <c:v>0.44033869450247448</c:v>
                </c:pt>
                <c:pt idx="1830">
                  <c:v>0.43956982104151776</c:v>
                </c:pt>
                <c:pt idx="1831">
                  <c:v>0.43880686921910311</c:v>
                </c:pt>
                <c:pt idx="1832">
                  <c:v>0.43807865613745145</c:v>
                </c:pt>
                <c:pt idx="1833">
                  <c:v>0.43733593469727317</c:v>
                </c:pt>
                <c:pt idx="1834">
                  <c:v>0.43654689795969143</c:v>
                </c:pt>
                <c:pt idx="1835">
                  <c:v>0.43570727933210063</c:v>
                </c:pt>
                <c:pt idx="1836">
                  <c:v>0.43482920488088012</c:v>
                </c:pt>
                <c:pt idx="1837">
                  <c:v>0.43396276412083951</c:v>
                </c:pt>
                <c:pt idx="1838">
                  <c:v>0.4331088530204818</c:v>
                </c:pt>
                <c:pt idx="1839">
                  <c:v>0.43221800039871711</c:v>
                </c:pt>
                <c:pt idx="1840">
                  <c:v>0.43132807114707566</c:v>
                </c:pt>
                <c:pt idx="1841">
                  <c:v>0.43033623071275834</c:v>
                </c:pt>
                <c:pt idx="1842">
                  <c:v>0.42930092445336537</c:v>
                </c:pt>
                <c:pt idx="1843">
                  <c:v>0.42823120697230865</c:v>
                </c:pt>
                <c:pt idx="1844">
                  <c:v>0.42712460608371811</c:v>
                </c:pt>
                <c:pt idx="1845">
                  <c:v>0.42604239528189725</c:v>
                </c:pt>
                <c:pt idx="1846">
                  <c:v>0.42496429075094672</c:v>
                </c:pt>
                <c:pt idx="1847">
                  <c:v>0.423933800236792</c:v>
                </c:pt>
                <c:pt idx="1848">
                  <c:v>0.42286682853594809</c:v>
                </c:pt>
                <c:pt idx="1849">
                  <c:v>0.42171726619158956</c:v>
                </c:pt>
                <c:pt idx="1850">
                  <c:v>0.42057191490547202</c:v>
                </c:pt>
                <c:pt idx="1851">
                  <c:v>0.41934788943207096</c:v>
                </c:pt>
                <c:pt idx="1852">
                  <c:v>0.41815253404403901</c:v>
                </c:pt>
                <c:pt idx="1853">
                  <c:v>0.41689114421111545</c:v>
                </c:pt>
                <c:pt idx="1854">
                  <c:v>0.41580092094409449</c:v>
                </c:pt>
                <c:pt idx="1855">
                  <c:v>0.41481772547042217</c:v>
                </c:pt>
                <c:pt idx="1856">
                  <c:v>0.4140612380401098</c:v>
                </c:pt>
                <c:pt idx="1857">
                  <c:v>0.41342627618142119</c:v>
                </c:pt>
                <c:pt idx="1858">
                  <c:v>0.41298500199864235</c:v>
                </c:pt>
                <c:pt idx="1859">
                  <c:v>0.41262070684933655</c:v>
                </c:pt>
                <c:pt idx="1860">
                  <c:v>0.41249182724652367</c:v>
                </c:pt>
                <c:pt idx="1861">
                  <c:v>0.41259506647000821</c:v>
                </c:pt>
                <c:pt idx="1862">
                  <c:v>0.4129084266775756</c:v>
                </c:pt>
                <c:pt idx="1863">
                  <c:v>0.41338326881012571</c:v>
                </c:pt>
                <c:pt idx="1864">
                  <c:v>0.41402771733244664</c:v>
                </c:pt>
                <c:pt idx="1865">
                  <c:v>0.41474237106869616</c:v>
                </c:pt>
                <c:pt idx="1866">
                  <c:v>0.41551825605074216</c:v>
                </c:pt>
                <c:pt idx="1867">
                  <c:v>0.41632492998414888</c:v>
                </c:pt>
                <c:pt idx="1868">
                  <c:v>0.41715170836061438</c:v>
                </c:pt>
                <c:pt idx="1869">
                  <c:v>0.41794265591210289</c:v>
                </c:pt>
                <c:pt idx="1870">
                  <c:v>0.41870110282133016</c:v>
                </c:pt>
                <c:pt idx="1871">
                  <c:v>0.41931890514774484</c:v>
                </c:pt>
                <c:pt idx="1872">
                  <c:v>0.41990783993476039</c:v>
                </c:pt>
                <c:pt idx="1873">
                  <c:v>0.42038702346672024</c:v>
                </c:pt>
                <c:pt idx="1874">
                  <c:v>0.42076355404092486</c:v>
                </c:pt>
                <c:pt idx="1875">
                  <c:v>0.42110900440429916</c:v>
                </c:pt>
                <c:pt idx="1876">
                  <c:v>0.42141709788032733</c:v>
                </c:pt>
                <c:pt idx="1877">
                  <c:v>0.42167267414731224</c:v>
                </c:pt>
                <c:pt idx="1878">
                  <c:v>0.4218744981258169</c:v>
                </c:pt>
                <c:pt idx="1879">
                  <c:v>0.42202134214435943</c:v>
                </c:pt>
                <c:pt idx="1880">
                  <c:v>0.42205501975418108</c:v>
                </c:pt>
                <c:pt idx="1881">
                  <c:v>0.42212221943742062</c:v>
                </c:pt>
                <c:pt idx="1882">
                  <c:v>0.42216338052128299</c:v>
                </c:pt>
                <c:pt idx="1883">
                  <c:v>0.42220076613668239</c:v>
                </c:pt>
                <c:pt idx="1884">
                  <c:v>0.42219647136344651</c:v>
                </c:pt>
                <c:pt idx="1885">
                  <c:v>0.42220417774937924</c:v>
                </c:pt>
                <c:pt idx="1886">
                  <c:v>0.42213735368342586</c:v>
                </c:pt>
                <c:pt idx="1887">
                  <c:v>0.42209886563566673</c:v>
                </c:pt>
                <c:pt idx="1888">
                  <c:v>0.42216168967170337</c:v>
                </c:pt>
                <c:pt idx="1889">
                  <c:v>0.42224523419686277</c:v>
                </c:pt>
                <c:pt idx="1890">
                  <c:v>0.42236743173518226</c:v>
                </c:pt>
                <c:pt idx="1891">
                  <c:v>0.42256535774750409</c:v>
                </c:pt>
                <c:pt idx="1892">
                  <c:v>0.42275239009375404</c:v>
                </c:pt>
                <c:pt idx="1893">
                  <c:v>0.42290913196194557</c:v>
                </c:pt>
                <c:pt idx="1894">
                  <c:v>0.42309343016413931</c:v>
                </c:pt>
                <c:pt idx="1895">
                  <c:v>0.42331495145612846</c:v>
                </c:pt>
                <c:pt idx="1896">
                  <c:v>0.42357679138224613</c:v>
                </c:pt>
                <c:pt idx="1897">
                  <c:v>0.42382990645568874</c:v>
                </c:pt>
                <c:pt idx="1898">
                  <c:v>0.42407043205693618</c:v>
                </c:pt>
                <c:pt idx="1899">
                  <c:v>0.42436913112074753</c:v>
                </c:pt>
                <c:pt idx="1900">
                  <c:v>0.42465449567667563</c:v>
                </c:pt>
                <c:pt idx="1901">
                  <c:v>0.42501690492455463</c:v>
                </c:pt>
                <c:pt idx="1902">
                  <c:v>0.42541449020868471</c:v>
                </c:pt>
                <c:pt idx="1903">
                  <c:v>0.4257588810002097</c:v>
                </c:pt>
                <c:pt idx="1904">
                  <c:v>0.42612129740698923</c:v>
                </c:pt>
                <c:pt idx="1905">
                  <c:v>0.42646253490739056</c:v>
                </c:pt>
                <c:pt idx="1906">
                  <c:v>0.42681213800587803</c:v>
                </c:pt>
                <c:pt idx="1907">
                  <c:v>0.42724721587700037</c:v>
                </c:pt>
                <c:pt idx="1908">
                  <c:v>0.42764965805805555</c:v>
                </c:pt>
                <c:pt idx="1909">
                  <c:v>0.4280240877503898</c:v>
                </c:pt>
                <c:pt idx="1910">
                  <c:v>0.42841741461881683</c:v>
                </c:pt>
                <c:pt idx="1911">
                  <c:v>0.42878914349103942</c:v>
                </c:pt>
                <c:pt idx="1912">
                  <c:v>0.42916315877978867</c:v>
                </c:pt>
                <c:pt idx="1913">
                  <c:v>0.42953023829147946</c:v>
                </c:pt>
                <c:pt idx="1914">
                  <c:v>0.42985908515354848</c:v>
                </c:pt>
                <c:pt idx="1915">
                  <c:v>0.43012065527162502</c:v>
                </c:pt>
                <c:pt idx="1916">
                  <c:v>0.43032236680623387</c:v>
                </c:pt>
                <c:pt idx="1917">
                  <c:v>0.43044399959064439</c:v>
                </c:pt>
                <c:pt idx="1918">
                  <c:v>0.43050521246672568</c:v>
                </c:pt>
                <c:pt idx="1919">
                  <c:v>0.43049962397497415</c:v>
                </c:pt>
                <c:pt idx="1920">
                  <c:v>0.43043045404393393</c:v>
                </c:pt>
                <c:pt idx="1921">
                  <c:v>0.43029041085439479</c:v>
                </c:pt>
                <c:pt idx="1922">
                  <c:v>0.43006853664926864</c:v>
                </c:pt>
                <c:pt idx="1923">
                  <c:v>0.429881833631099</c:v>
                </c:pt>
                <c:pt idx="1924">
                  <c:v>0.42966426447376566</c:v>
                </c:pt>
                <c:pt idx="1925">
                  <c:v>0.42936301073323052</c:v>
                </c:pt>
                <c:pt idx="1926">
                  <c:v>0.42903771985022043</c:v>
                </c:pt>
                <c:pt idx="1927">
                  <c:v>0.42870265296934079</c:v>
                </c:pt>
                <c:pt idx="1928">
                  <c:v>0.42830292302834633</c:v>
                </c:pt>
                <c:pt idx="1929">
                  <c:v>0.42798386893749391</c:v>
                </c:pt>
                <c:pt idx="1930">
                  <c:v>0.42770346481824079</c:v>
                </c:pt>
                <c:pt idx="1931">
                  <c:v>0.42732580189440589</c:v>
                </c:pt>
                <c:pt idx="1932">
                  <c:v>0.42694129881457377</c:v>
                </c:pt>
                <c:pt idx="1933">
                  <c:v>0.42659431890276417</c:v>
                </c:pt>
                <c:pt idx="1934">
                  <c:v>0.42616650824178093</c:v>
                </c:pt>
                <c:pt idx="1935">
                  <c:v>0.4258135788807445</c:v>
                </c:pt>
                <c:pt idx="1936">
                  <c:v>0.42543959645650692</c:v>
                </c:pt>
                <c:pt idx="1937">
                  <c:v>0.42500582620357746</c:v>
                </c:pt>
                <c:pt idx="1938">
                  <c:v>0.42464000792143519</c:v>
                </c:pt>
                <c:pt idx="1939">
                  <c:v>0.42430817788168279</c:v>
                </c:pt>
                <c:pt idx="1940">
                  <c:v>0.42401853125295769</c:v>
                </c:pt>
                <c:pt idx="1941">
                  <c:v>0.42383333338997442</c:v>
                </c:pt>
                <c:pt idx="1942">
                  <c:v>0.42373411249316234</c:v>
                </c:pt>
                <c:pt idx="1943">
                  <c:v>0.42357912665592767</c:v>
                </c:pt>
                <c:pt idx="1944">
                  <c:v>0.42345441967629399</c:v>
                </c:pt>
                <c:pt idx="1945">
                  <c:v>0.42336679595676568</c:v>
                </c:pt>
                <c:pt idx="1946">
                  <c:v>0.42327810261525783</c:v>
                </c:pt>
                <c:pt idx="1947">
                  <c:v>0.4232014312591727</c:v>
                </c:pt>
                <c:pt idx="1948">
                  <c:v>0.42313822543588753</c:v>
                </c:pt>
                <c:pt idx="1949">
                  <c:v>0.42312654519251874</c:v>
                </c:pt>
                <c:pt idx="1950">
                  <c:v>0.42300706750475997</c:v>
                </c:pt>
                <c:pt idx="1951">
                  <c:v>0.42280740386571064</c:v>
                </c:pt>
                <c:pt idx="1952">
                  <c:v>0.42263106218921304</c:v>
                </c:pt>
                <c:pt idx="1953">
                  <c:v>0.42243952088086606</c:v>
                </c:pt>
                <c:pt idx="1954">
                  <c:v>0.42224535501711041</c:v>
                </c:pt>
                <c:pt idx="1955">
                  <c:v>0.42214153291198392</c:v>
                </c:pt>
                <c:pt idx="1956">
                  <c:v>0.42195518092929118</c:v>
                </c:pt>
                <c:pt idx="1957">
                  <c:v>0.42173812826648271</c:v>
                </c:pt>
                <c:pt idx="1958">
                  <c:v>0.42141343303872286</c:v>
                </c:pt>
                <c:pt idx="1959">
                  <c:v>0.42097417584831676</c:v>
                </c:pt>
                <c:pt idx="1960">
                  <c:v>0.42059442332313196</c:v>
                </c:pt>
                <c:pt idx="1961">
                  <c:v>0.42018437146466825</c:v>
                </c:pt>
                <c:pt idx="1962">
                  <c:v>0.41980637570190887</c:v>
                </c:pt>
                <c:pt idx="1963">
                  <c:v>0.4195606254431688</c:v>
                </c:pt>
                <c:pt idx="1964">
                  <c:v>0.41923933056832491</c:v>
                </c:pt>
                <c:pt idx="1965">
                  <c:v>0.41886177851347067</c:v>
                </c:pt>
                <c:pt idx="1966">
                  <c:v>0.41847126904302018</c:v>
                </c:pt>
                <c:pt idx="1967">
                  <c:v>0.41799830817612976</c:v>
                </c:pt>
                <c:pt idx="1968">
                  <c:v>0.41743356543763221</c:v>
                </c:pt>
                <c:pt idx="1969">
                  <c:v>0.41685291266741115</c:v>
                </c:pt>
                <c:pt idx="1970">
                  <c:v>0.41630490177351903</c:v>
                </c:pt>
                <c:pt idx="1971">
                  <c:v>0.41566786581018283</c:v>
                </c:pt>
                <c:pt idx="1972">
                  <c:v>0.41506060263580341</c:v>
                </c:pt>
                <c:pt idx="1973">
                  <c:v>0.41451657221339627</c:v>
                </c:pt>
                <c:pt idx="1974">
                  <c:v>0.41391853323386635</c:v>
                </c:pt>
                <c:pt idx="1975">
                  <c:v>0.41337554398485027</c:v>
                </c:pt>
                <c:pt idx="1976">
                  <c:v>0.41286026944851667</c:v>
                </c:pt>
                <c:pt idx="1977">
                  <c:v>0.41229347187928828</c:v>
                </c:pt>
                <c:pt idx="1978">
                  <c:v>0.41167448426236786</c:v>
                </c:pt>
                <c:pt idx="1979">
                  <c:v>0.41111186558502338</c:v>
                </c:pt>
                <c:pt idx="1980">
                  <c:v>0.41055721871702322</c:v>
                </c:pt>
                <c:pt idx="1981">
                  <c:v>0.40998957084891224</c:v>
                </c:pt>
                <c:pt idx="1982">
                  <c:v>0.40943400686193998</c:v>
                </c:pt>
                <c:pt idx="1983">
                  <c:v>0.40890464029723494</c:v>
                </c:pt>
                <c:pt idx="1984">
                  <c:v>0.40833535534229687</c:v>
                </c:pt>
                <c:pt idx="1985">
                  <c:v>0.40784166850942527</c:v>
                </c:pt>
                <c:pt idx="1986">
                  <c:v>0.40742166037145006</c:v>
                </c:pt>
                <c:pt idx="1987">
                  <c:v>0.4069956419882137</c:v>
                </c:pt>
                <c:pt idx="1988">
                  <c:v>0.40661238448569642</c:v>
                </c:pt>
                <c:pt idx="1989">
                  <c:v>0.40622237530116956</c:v>
                </c:pt>
                <c:pt idx="1990">
                  <c:v>0.40580783305173179</c:v>
                </c:pt>
                <c:pt idx="1991">
                  <c:v>0.40547596035352468</c:v>
                </c:pt>
                <c:pt idx="1992">
                  <c:v>0.40515137368878423</c:v>
                </c:pt>
                <c:pt idx="1993">
                  <c:v>0.40489169036817096</c:v>
                </c:pt>
                <c:pt idx="1994">
                  <c:v>0.40477791388254875</c:v>
                </c:pt>
                <c:pt idx="1995">
                  <c:v>0.40458128954826139</c:v>
                </c:pt>
                <c:pt idx="1996">
                  <c:v>0.40436167865921124</c:v>
                </c:pt>
                <c:pt idx="1997">
                  <c:v>0.40421453535579871</c:v>
                </c:pt>
                <c:pt idx="1998">
                  <c:v>0.40409705410234825</c:v>
                </c:pt>
                <c:pt idx="1999">
                  <c:v>0.4039113509950889</c:v>
                </c:pt>
                <c:pt idx="2000">
                  <c:v>0.40392278173215651</c:v>
                </c:pt>
                <c:pt idx="2001">
                  <c:v>0.40379823141126953</c:v>
                </c:pt>
                <c:pt idx="2002">
                  <c:v>0.40354882471081183</c:v>
                </c:pt>
                <c:pt idx="2003">
                  <c:v>0.40344505754491489</c:v>
                </c:pt>
                <c:pt idx="2004">
                  <c:v>0.40341048233347826</c:v>
                </c:pt>
                <c:pt idx="2005">
                  <c:v>0.40334073706358037</c:v>
                </c:pt>
                <c:pt idx="2006">
                  <c:v>0.40335366491152147</c:v>
                </c:pt>
                <c:pt idx="2007">
                  <c:v>0.40330856943686261</c:v>
                </c:pt>
                <c:pt idx="2008">
                  <c:v>0.40315721734093518</c:v>
                </c:pt>
                <c:pt idx="2009">
                  <c:v>0.40309003880556188</c:v>
                </c:pt>
                <c:pt idx="2010">
                  <c:v>0.40318192396434122</c:v>
                </c:pt>
                <c:pt idx="2011">
                  <c:v>0.40319900969547012</c:v>
                </c:pt>
                <c:pt idx="2012">
                  <c:v>0.40313266986318985</c:v>
                </c:pt>
                <c:pt idx="2013">
                  <c:v>0.4029923334845617</c:v>
                </c:pt>
                <c:pt idx="2014">
                  <c:v>0.40274264739124366</c:v>
                </c:pt>
                <c:pt idx="2015">
                  <c:v>0.4025873286290847</c:v>
                </c:pt>
                <c:pt idx="2016">
                  <c:v>0.40250869623025731</c:v>
                </c:pt>
                <c:pt idx="2017">
                  <c:v>0.40238455447137905</c:v>
                </c:pt>
                <c:pt idx="2018">
                  <c:v>0.40221415597342691</c:v>
                </c:pt>
                <c:pt idx="2019">
                  <c:v>0.40195210185107938</c:v>
                </c:pt>
                <c:pt idx="2020">
                  <c:v>0.4016474607571931</c:v>
                </c:pt>
                <c:pt idx="2021">
                  <c:v>0.40125739983066239</c:v>
                </c:pt>
                <c:pt idx="2022">
                  <c:v>0.40076212397545269</c:v>
                </c:pt>
                <c:pt idx="2023">
                  <c:v>0.4003274172270202</c:v>
                </c:pt>
                <c:pt idx="2024">
                  <c:v>0.39985511454364125</c:v>
                </c:pt>
                <c:pt idx="2025">
                  <c:v>0.39942668283607147</c:v>
                </c:pt>
                <c:pt idx="2026">
                  <c:v>0.39907175797968186</c:v>
                </c:pt>
                <c:pt idx="2027">
                  <c:v>0.39870868254329656</c:v>
                </c:pt>
                <c:pt idx="2028">
                  <c:v>0.39846045457241458</c:v>
                </c:pt>
                <c:pt idx="2029">
                  <c:v>0.39813103063564065</c:v>
                </c:pt>
                <c:pt idx="2030">
                  <c:v>0.39776909520684578</c:v>
                </c:pt>
                <c:pt idx="2031">
                  <c:v>0.39739229206183529</c:v>
                </c:pt>
                <c:pt idx="2032">
                  <c:v>0.39688890395103166</c:v>
                </c:pt>
                <c:pt idx="2033">
                  <c:v>0.39644520371237096</c:v>
                </c:pt>
                <c:pt idx="2034">
                  <c:v>0.39612550285700121</c:v>
                </c:pt>
                <c:pt idx="2035">
                  <c:v>0.39589937565391287</c:v>
                </c:pt>
                <c:pt idx="2036">
                  <c:v>0.39558566030778675</c:v>
                </c:pt>
                <c:pt idx="2037">
                  <c:v>0.39521203934277338</c:v>
                </c:pt>
                <c:pt idx="2038">
                  <c:v>0.39489425181987575</c:v>
                </c:pt>
                <c:pt idx="2039">
                  <c:v>0.39448821246331534</c:v>
                </c:pt>
                <c:pt idx="2040">
                  <c:v>0.39417883208251442</c:v>
                </c:pt>
                <c:pt idx="2041">
                  <c:v>0.3939147285247584</c:v>
                </c:pt>
                <c:pt idx="2042">
                  <c:v>0.393485581804637</c:v>
                </c:pt>
                <c:pt idx="2043">
                  <c:v>0.3930518995182683</c:v>
                </c:pt>
                <c:pt idx="2044">
                  <c:v>0.39266042683470542</c:v>
                </c:pt>
                <c:pt idx="2045">
                  <c:v>0.39229519114311423</c:v>
                </c:pt>
                <c:pt idx="2046">
                  <c:v>0.39191324749312995</c:v>
                </c:pt>
                <c:pt idx="2047">
                  <c:v>0.39151937042331503</c:v>
                </c:pt>
                <c:pt idx="2048">
                  <c:v>0.39108601733215781</c:v>
                </c:pt>
                <c:pt idx="2049">
                  <c:v>0.3906317913271255</c:v>
                </c:pt>
                <c:pt idx="2050">
                  <c:v>0.39022705496554783</c:v>
                </c:pt>
                <c:pt idx="2051">
                  <c:v>0.38979174728857985</c:v>
                </c:pt>
                <c:pt idx="2052">
                  <c:v>0.38936256108561351</c:v>
                </c:pt>
                <c:pt idx="2053">
                  <c:v>0.38895153484605677</c:v>
                </c:pt>
                <c:pt idx="2054">
                  <c:v>0.38858312312151116</c:v>
                </c:pt>
                <c:pt idx="2055">
                  <c:v>0.38818682773053365</c:v>
                </c:pt>
                <c:pt idx="2056">
                  <c:v>0.38775244199085024</c:v>
                </c:pt>
                <c:pt idx="2057">
                  <c:v>0.38733544393795366</c:v>
                </c:pt>
                <c:pt idx="2058">
                  <c:v>0.38663669889782337</c:v>
                </c:pt>
                <c:pt idx="2059">
                  <c:v>0.38587266635023937</c:v>
                </c:pt>
                <c:pt idx="2060">
                  <c:v>0.38539306681878466</c:v>
                </c:pt>
                <c:pt idx="2061">
                  <c:v>0.38475758990086995</c:v>
                </c:pt>
                <c:pt idx="2062">
                  <c:v>0.38422427322796843</c:v>
                </c:pt>
                <c:pt idx="2063">
                  <c:v>0.38401556632676304</c:v>
                </c:pt>
                <c:pt idx="2064">
                  <c:v>0.3835007668288018</c:v>
                </c:pt>
                <c:pt idx="2065">
                  <c:v>0.38293648643212436</c:v>
                </c:pt>
                <c:pt idx="2066">
                  <c:v>0.38235006374012809</c:v>
                </c:pt>
                <c:pt idx="2067">
                  <c:v>0.38160997103046901</c:v>
                </c:pt>
                <c:pt idx="2068">
                  <c:v>0.38104047492944643</c:v>
                </c:pt>
                <c:pt idx="2069">
                  <c:v>0.38042702344202489</c:v>
                </c:pt>
                <c:pt idx="2070">
                  <c:v>0.37982750955174049</c:v>
                </c:pt>
                <c:pt idx="2071">
                  <c:v>0.3792809142450575</c:v>
                </c:pt>
                <c:pt idx="2072">
                  <c:v>0.37855008131148643</c:v>
                </c:pt>
                <c:pt idx="2073">
                  <c:v>0.37758469096286551</c:v>
                </c:pt>
                <c:pt idx="2074">
                  <c:v>0.37664246614185987</c:v>
                </c:pt>
                <c:pt idx="2075">
                  <c:v>0.37574801790674783</c:v>
                </c:pt>
                <c:pt idx="2076">
                  <c:v>0.37477160754337008</c:v>
                </c:pt>
                <c:pt idx="2077">
                  <c:v>0.37400112587873396</c:v>
                </c:pt>
                <c:pt idx="2078">
                  <c:v>0.37331339198081931</c:v>
                </c:pt>
                <c:pt idx="2079">
                  <c:v>0.37256149872343153</c:v>
                </c:pt>
                <c:pt idx="2080">
                  <c:v>0.37181572730137596</c:v>
                </c:pt>
                <c:pt idx="2081">
                  <c:v>0.37115608209870637</c:v>
                </c:pt>
                <c:pt idx="2082">
                  <c:v>0.3704790619304365</c:v>
                </c:pt>
                <c:pt idx="2083">
                  <c:v>0.36965440786936066</c:v>
                </c:pt>
                <c:pt idx="2084">
                  <c:v>0.3688475500780875</c:v>
                </c:pt>
                <c:pt idx="2085">
                  <c:v>0.36793103712585068</c:v>
                </c:pt>
                <c:pt idx="2086">
                  <c:v>0.36709192440772892</c:v>
                </c:pt>
                <c:pt idx="2087">
                  <c:v>0.3663537423023781</c:v>
                </c:pt>
                <c:pt idx="2088">
                  <c:v>0.3656362865712488</c:v>
                </c:pt>
                <c:pt idx="2089">
                  <c:v>0.36506888004929494</c:v>
                </c:pt>
                <c:pt idx="2090">
                  <c:v>0.36440768110948207</c:v>
                </c:pt>
                <c:pt idx="2091">
                  <c:v>0.36375629626493455</c:v>
                </c:pt>
                <c:pt idx="2092">
                  <c:v>0.3630324883507694</c:v>
                </c:pt>
                <c:pt idx="2093">
                  <c:v>0.36203088682994838</c:v>
                </c:pt>
                <c:pt idx="2094">
                  <c:v>0.3611386120103881</c:v>
                </c:pt>
                <c:pt idx="2095">
                  <c:v>0.3601786975795786</c:v>
                </c:pt>
                <c:pt idx="2096">
                  <c:v>0.35923906045825832</c:v>
                </c:pt>
                <c:pt idx="2097">
                  <c:v>0.35877968680978739</c:v>
                </c:pt>
                <c:pt idx="2098">
                  <c:v>0.35802190694592761</c:v>
                </c:pt>
                <c:pt idx="2099">
                  <c:v>0.35727171326039625</c:v>
                </c:pt>
                <c:pt idx="2100">
                  <c:v>0.35676109662178473</c:v>
                </c:pt>
                <c:pt idx="2101">
                  <c:v>0.35576843541381803</c:v>
                </c:pt>
                <c:pt idx="2102">
                  <c:v>0.35501001296622742</c:v>
                </c:pt>
                <c:pt idx="2103">
                  <c:v>0.3543430866701851</c:v>
                </c:pt>
                <c:pt idx="2104">
                  <c:v>0.353447124641874</c:v>
                </c:pt>
                <c:pt idx="2105">
                  <c:v>0.35266656256469914</c:v>
                </c:pt>
                <c:pt idx="2106">
                  <c:v>0.35195305496776014</c:v>
                </c:pt>
                <c:pt idx="2107">
                  <c:v>0.35125712954496352</c:v>
                </c:pt>
                <c:pt idx="2108">
                  <c:v>0.35061202469899283</c:v>
                </c:pt>
                <c:pt idx="2109">
                  <c:v>0.35010575495784019</c:v>
                </c:pt>
                <c:pt idx="2110">
                  <c:v>0.34937848043772624</c:v>
                </c:pt>
                <c:pt idx="2111">
                  <c:v>0.34881655901763936</c:v>
                </c:pt>
                <c:pt idx="2112">
                  <c:v>0.34826781154752329</c:v>
                </c:pt>
                <c:pt idx="2113">
                  <c:v>0.34740030760537471</c:v>
                </c:pt>
                <c:pt idx="2114">
                  <c:v>0.34660110550807732</c:v>
                </c:pt>
                <c:pt idx="2115">
                  <c:v>0.34567818254531923</c:v>
                </c:pt>
                <c:pt idx="2116">
                  <c:v>0.34499201573614241</c:v>
                </c:pt>
                <c:pt idx="2117">
                  <c:v>0.34472536365946688</c:v>
                </c:pt>
                <c:pt idx="2118">
                  <c:v>0.34448167335829155</c:v>
                </c:pt>
                <c:pt idx="2119">
                  <c:v>0.34383693134890275</c:v>
                </c:pt>
                <c:pt idx="2120">
                  <c:v>0.34279720792268803</c:v>
                </c:pt>
                <c:pt idx="2121">
                  <c:v>0.3415946508294429</c:v>
                </c:pt>
                <c:pt idx="2122">
                  <c:v>0.34051428099391673</c:v>
                </c:pt>
                <c:pt idx="2123">
                  <c:v>0.33977242186788947</c:v>
                </c:pt>
                <c:pt idx="2124">
                  <c:v>0.33911246622993091</c:v>
                </c:pt>
                <c:pt idx="2125">
                  <c:v>0.3381995366143225</c:v>
                </c:pt>
                <c:pt idx="2126">
                  <c:v>0.33719741019850685</c:v>
                </c:pt>
                <c:pt idx="2127">
                  <c:v>0.33609948499680581</c:v>
                </c:pt>
                <c:pt idx="2128">
                  <c:v>0.33505459303826202</c:v>
                </c:pt>
                <c:pt idx="2129">
                  <c:v>0.33408347247515069</c:v>
                </c:pt>
                <c:pt idx="2130">
                  <c:v>0.33302241380720304</c:v>
                </c:pt>
                <c:pt idx="2131">
                  <c:v>0.33219926007851935</c:v>
                </c:pt>
                <c:pt idx="2132">
                  <c:v>0.33168384919346189</c:v>
                </c:pt>
                <c:pt idx="2133">
                  <c:v>0.33147495983647074</c:v>
                </c:pt>
                <c:pt idx="2134">
                  <c:v>0.33127009506209765</c:v>
                </c:pt>
                <c:pt idx="2135">
                  <c:v>0.33089309578742915</c:v>
                </c:pt>
                <c:pt idx="2136">
                  <c:v>0.33059006004609931</c:v>
                </c:pt>
                <c:pt idx="2137">
                  <c:v>0.32998444232736995</c:v>
                </c:pt>
                <c:pt idx="2138">
                  <c:v>0.32960809860306112</c:v>
                </c:pt>
                <c:pt idx="2139">
                  <c:v>0.32918606043196647</c:v>
                </c:pt>
                <c:pt idx="2140">
                  <c:v>0.3279375300133483</c:v>
                </c:pt>
                <c:pt idx="2141">
                  <c:v>0.32757581627630994</c:v>
                </c:pt>
                <c:pt idx="2142">
                  <c:v>0.32760219205585639</c:v>
                </c:pt>
                <c:pt idx="2143">
                  <c:v>0.3271251961943365</c:v>
                </c:pt>
                <c:pt idx="2144">
                  <c:v>0.32685876167348965</c:v>
                </c:pt>
                <c:pt idx="2145">
                  <c:v>0.32612056011151291</c:v>
                </c:pt>
                <c:pt idx="2146">
                  <c:v>0.3241733282942898</c:v>
                </c:pt>
                <c:pt idx="2147">
                  <c:v>0.32380813945273018</c:v>
                </c:pt>
                <c:pt idx="2148">
                  <c:v>0.3238479472929961</c:v>
                </c:pt>
                <c:pt idx="2149">
                  <c:v>0.3235736316066522</c:v>
                </c:pt>
                <c:pt idx="2150">
                  <c:v>0.32299202495936424</c:v>
                </c:pt>
              </c:numCache>
            </c:numRef>
          </c:yVal>
          <c:smooth val="1"/>
          <c:extLst>
            <c:ext xmlns:c16="http://schemas.microsoft.com/office/drawing/2014/chart" uri="{C3380CC4-5D6E-409C-BE32-E72D297353CC}">
              <c16:uniqueId val="{0000005C-1C1D-46AE-B92F-7DA50429CA8D}"/>
            </c:ext>
          </c:extLst>
        </c:ser>
        <c:ser>
          <c:idx val="93"/>
          <c:order val="93"/>
          <c:spPr>
            <a:ln w="19050" cap="rnd">
              <a:solidFill>
                <a:schemeClr val="accent4">
                  <a:lumMod val="70000"/>
                  <a:lumOff val="3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Database'!$EX$122:$EX$2272</c:f>
              <c:numCache>
                <c:formatCode>General</c:formatCode>
                <c:ptCount val="2151"/>
                <c:pt idx="0">
                  <c:v>7.0460164682653884E-2</c:v>
                </c:pt>
                <c:pt idx="1">
                  <c:v>6.8659420217188016E-2</c:v>
                </c:pt>
                <c:pt idx="2">
                  <c:v>6.1484512195928681E-2</c:v>
                </c:pt>
                <c:pt idx="3">
                  <c:v>6.3701039840941054E-2</c:v>
                </c:pt>
                <c:pt idx="4">
                  <c:v>6.9705343000459288E-2</c:v>
                </c:pt>
                <c:pt idx="5">
                  <c:v>6.4984878932799611E-2</c:v>
                </c:pt>
                <c:pt idx="6">
                  <c:v>6.1193544878513577E-2</c:v>
                </c:pt>
                <c:pt idx="7">
                  <c:v>5.8341922514255913E-2</c:v>
                </c:pt>
                <c:pt idx="8">
                  <c:v>6.0058714992663929E-2</c:v>
                </c:pt>
                <c:pt idx="9">
                  <c:v>6.9300610721952052E-2</c:v>
                </c:pt>
                <c:pt idx="10">
                  <c:v>6.7905379162334148E-2</c:v>
                </c:pt>
                <c:pt idx="11">
                  <c:v>5.4121538164375198E-2</c:v>
                </c:pt>
                <c:pt idx="12">
                  <c:v>5.8418894937041714E-2</c:v>
                </c:pt>
                <c:pt idx="13">
                  <c:v>5.9939913366842894E-2</c:v>
                </c:pt>
                <c:pt idx="14">
                  <c:v>5.7158825689143621E-2</c:v>
                </c:pt>
                <c:pt idx="15">
                  <c:v>6.1297860224487265E-2</c:v>
                </c:pt>
                <c:pt idx="16">
                  <c:v>6.5466574531474128E-2</c:v>
                </c:pt>
                <c:pt idx="17">
                  <c:v>6.6426516977322478E-2</c:v>
                </c:pt>
                <c:pt idx="18">
                  <c:v>6.1578180098219533E-2</c:v>
                </c:pt>
                <c:pt idx="19">
                  <c:v>6.7770506967477287E-2</c:v>
                </c:pt>
                <c:pt idx="20">
                  <c:v>6.9590908451629921E-2</c:v>
                </c:pt>
                <c:pt idx="21">
                  <c:v>5.9376077863221237E-2</c:v>
                </c:pt>
                <c:pt idx="22">
                  <c:v>5.513274813414807E-2</c:v>
                </c:pt>
                <c:pt idx="23">
                  <c:v>5.4987790443348304E-2</c:v>
                </c:pt>
                <c:pt idx="24">
                  <c:v>5.8256484173309912E-2</c:v>
                </c:pt>
                <c:pt idx="25">
                  <c:v>5.966729101629701E-2</c:v>
                </c:pt>
                <c:pt idx="26">
                  <c:v>5.8013144655073935E-2</c:v>
                </c:pt>
                <c:pt idx="27">
                  <c:v>5.8141075551936823E-2</c:v>
                </c:pt>
                <c:pt idx="28">
                  <c:v>6.1519738132488566E-2</c:v>
                </c:pt>
                <c:pt idx="29">
                  <c:v>6.0933516454741682E-2</c:v>
                </c:pt>
                <c:pt idx="30">
                  <c:v>5.8551869046739764E-2</c:v>
                </c:pt>
                <c:pt idx="31">
                  <c:v>5.8104121689978423E-2</c:v>
                </c:pt>
                <c:pt idx="32">
                  <c:v>5.9699149708414952E-2</c:v>
                </c:pt>
                <c:pt idx="33">
                  <c:v>6.0091343987466295E-2</c:v>
                </c:pt>
                <c:pt idx="34">
                  <c:v>5.941425207612628E-2</c:v>
                </c:pt>
                <c:pt idx="35">
                  <c:v>5.810111199555118E-2</c:v>
                </c:pt>
                <c:pt idx="36">
                  <c:v>5.9451242586734974E-2</c:v>
                </c:pt>
                <c:pt idx="37">
                  <c:v>6.028963021765308E-2</c:v>
                </c:pt>
                <c:pt idx="38">
                  <c:v>5.9248101324806478E-2</c:v>
                </c:pt>
                <c:pt idx="39">
                  <c:v>6.0692406255958321E-2</c:v>
                </c:pt>
                <c:pt idx="40">
                  <c:v>6.1520718823189817E-2</c:v>
                </c:pt>
                <c:pt idx="41">
                  <c:v>6.0213619879068092E-2</c:v>
                </c:pt>
                <c:pt idx="42">
                  <c:v>6.0898139970812358E-2</c:v>
                </c:pt>
                <c:pt idx="43">
                  <c:v>6.0524178775183124E-2</c:v>
                </c:pt>
                <c:pt idx="44">
                  <c:v>5.8469317266293591E-2</c:v>
                </c:pt>
                <c:pt idx="45">
                  <c:v>5.7571569905033655E-2</c:v>
                </c:pt>
                <c:pt idx="46">
                  <c:v>5.8948389570270154E-2</c:v>
                </c:pt>
                <c:pt idx="47">
                  <c:v>6.11181367069265E-2</c:v>
                </c:pt>
                <c:pt idx="48">
                  <c:v>6.1261542716042977E-2</c:v>
                </c:pt>
                <c:pt idx="49">
                  <c:v>6.1324855047925335E-2</c:v>
                </c:pt>
                <c:pt idx="50">
                  <c:v>6.1225467779780995E-2</c:v>
                </c:pt>
                <c:pt idx="51">
                  <c:v>6.1075832412384283E-2</c:v>
                </c:pt>
                <c:pt idx="52">
                  <c:v>6.0165327328514824E-2</c:v>
                </c:pt>
                <c:pt idx="53">
                  <c:v>5.9658389373210906E-2</c:v>
                </c:pt>
                <c:pt idx="54">
                  <c:v>6.002064695010681E-2</c:v>
                </c:pt>
                <c:pt idx="55">
                  <c:v>5.9983173567721482E-2</c:v>
                </c:pt>
                <c:pt idx="56">
                  <c:v>6.0394270298184581E-2</c:v>
                </c:pt>
                <c:pt idx="57">
                  <c:v>6.0687295101952775E-2</c:v>
                </c:pt>
                <c:pt idx="58">
                  <c:v>5.9586184513266083E-2</c:v>
                </c:pt>
                <c:pt idx="59">
                  <c:v>5.9783456815025858E-2</c:v>
                </c:pt>
                <c:pt idx="60">
                  <c:v>6.1044678413538701E-2</c:v>
                </c:pt>
                <c:pt idx="61">
                  <c:v>6.1915504386803127E-2</c:v>
                </c:pt>
                <c:pt idx="62">
                  <c:v>6.1630004595686849E-2</c:v>
                </c:pt>
                <c:pt idx="63">
                  <c:v>6.1498570646758149E-2</c:v>
                </c:pt>
                <c:pt idx="64">
                  <c:v>6.2022074888349245E-2</c:v>
                </c:pt>
                <c:pt idx="65">
                  <c:v>6.2182603198129183E-2</c:v>
                </c:pt>
                <c:pt idx="66">
                  <c:v>6.2074559385590478E-2</c:v>
                </c:pt>
                <c:pt idx="67">
                  <c:v>6.2106580664568069E-2</c:v>
                </c:pt>
                <c:pt idx="68">
                  <c:v>6.2255070041861309E-2</c:v>
                </c:pt>
                <c:pt idx="69">
                  <c:v>6.2347192115255468E-2</c:v>
                </c:pt>
                <c:pt idx="70">
                  <c:v>6.255207041176844E-2</c:v>
                </c:pt>
                <c:pt idx="71">
                  <c:v>6.3015662406027129E-2</c:v>
                </c:pt>
                <c:pt idx="72">
                  <c:v>6.3226320167445449E-2</c:v>
                </c:pt>
                <c:pt idx="73">
                  <c:v>6.3419072587496114E-2</c:v>
                </c:pt>
                <c:pt idx="74">
                  <c:v>6.3985615221362868E-2</c:v>
                </c:pt>
                <c:pt idx="75">
                  <c:v>6.3781015219836382E-2</c:v>
                </c:pt>
                <c:pt idx="76">
                  <c:v>6.4029355967439944E-2</c:v>
                </c:pt>
                <c:pt idx="77">
                  <c:v>6.5028646165069773E-2</c:v>
                </c:pt>
                <c:pt idx="78">
                  <c:v>6.4966922834907542E-2</c:v>
                </c:pt>
                <c:pt idx="79">
                  <c:v>6.4686368653140439E-2</c:v>
                </c:pt>
                <c:pt idx="80">
                  <c:v>6.472750526447292E-2</c:v>
                </c:pt>
                <c:pt idx="81">
                  <c:v>6.5923650034849401E-2</c:v>
                </c:pt>
                <c:pt idx="82">
                  <c:v>6.6335068579595702E-2</c:v>
                </c:pt>
                <c:pt idx="83">
                  <c:v>6.6311311120291871E-2</c:v>
                </c:pt>
                <c:pt idx="84">
                  <c:v>6.6801899026961306E-2</c:v>
                </c:pt>
                <c:pt idx="85">
                  <c:v>6.7420185781258593E-2</c:v>
                </c:pt>
                <c:pt idx="86">
                  <c:v>6.7776165123840257E-2</c:v>
                </c:pt>
                <c:pt idx="87">
                  <c:v>6.7731686557410659E-2</c:v>
                </c:pt>
                <c:pt idx="88">
                  <c:v>6.8317043644039233E-2</c:v>
                </c:pt>
                <c:pt idx="89">
                  <c:v>6.889591101133874E-2</c:v>
                </c:pt>
                <c:pt idx="90">
                  <c:v>6.9253677130199767E-2</c:v>
                </c:pt>
                <c:pt idx="91">
                  <c:v>6.9666796182850182E-2</c:v>
                </c:pt>
                <c:pt idx="92">
                  <c:v>7.0198388889187599E-2</c:v>
                </c:pt>
                <c:pt idx="93">
                  <c:v>7.0800863356173402E-2</c:v>
                </c:pt>
                <c:pt idx="94">
                  <c:v>7.1238466066766051E-2</c:v>
                </c:pt>
                <c:pt idx="95">
                  <c:v>7.139969812977974E-2</c:v>
                </c:pt>
                <c:pt idx="96">
                  <c:v>7.1587692331285188E-2</c:v>
                </c:pt>
                <c:pt idx="97">
                  <c:v>7.2226749502379825E-2</c:v>
                </c:pt>
                <c:pt idx="98">
                  <c:v>7.2932157832598168E-2</c:v>
                </c:pt>
                <c:pt idx="99">
                  <c:v>7.3330650745601592E-2</c:v>
                </c:pt>
                <c:pt idx="100">
                  <c:v>7.3418625444617622E-2</c:v>
                </c:pt>
                <c:pt idx="101">
                  <c:v>7.3462563479846824E-2</c:v>
                </c:pt>
                <c:pt idx="102">
                  <c:v>7.3735319954355824E-2</c:v>
                </c:pt>
                <c:pt idx="103">
                  <c:v>7.4246443697486578E-2</c:v>
                </c:pt>
                <c:pt idx="104">
                  <c:v>7.4875591114483595E-2</c:v>
                </c:pt>
                <c:pt idx="105">
                  <c:v>7.5179836085688234E-2</c:v>
                </c:pt>
                <c:pt idx="106">
                  <c:v>7.527949285466308E-2</c:v>
                </c:pt>
                <c:pt idx="107">
                  <c:v>7.5571870328183383E-2</c:v>
                </c:pt>
                <c:pt idx="108">
                  <c:v>7.612847317652667E-2</c:v>
                </c:pt>
                <c:pt idx="109">
                  <c:v>7.6516899620643009E-2</c:v>
                </c:pt>
                <c:pt idx="110">
                  <c:v>7.6564006008746036E-2</c:v>
                </c:pt>
                <c:pt idx="111">
                  <c:v>7.7229605046271563E-2</c:v>
                </c:pt>
                <c:pt idx="112">
                  <c:v>7.7708861689033751E-2</c:v>
                </c:pt>
                <c:pt idx="113">
                  <c:v>7.7773307268327749E-2</c:v>
                </c:pt>
                <c:pt idx="114">
                  <c:v>7.8208607336926236E-2</c:v>
                </c:pt>
                <c:pt idx="115">
                  <c:v>7.8447165476536407E-2</c:v>
                </c:pt>
                <c:pt idx="116">
                  <c:v>7.8534709111277509E-2</c:v>
                </c:pt>
                <c:pt idx="117">
                  <c:v>7.8962380006271524E-2</c:v>
                </c:pt>
                <c:pt idx="118">
                  <c:v>7.9508297215879334E-2</c:v>
                </c:pt>
                <c:pt idx="119">
                  <c:v>7.9799955105031753E-2</c:v>
                </c:pt>
                <c:pt idx="120">
                  <c:v>7.9706087297808245E-2</c:v>
                </c:pt>
                <c:pt idx="121">
                  <c:v>8.0068356061349058E-2</c:v>
                </c:pt>
                <c:pt idx="122">
                  <c:v>8.0567669443682835E-2</c:v>
                </c:pt>
                <c:pt idx="123">
                  <c:v>8.0837381565664931E-2</c:v>
                </c:pt>
                <c:pt idx="124">
                  <c:v>8.0818056268666963E-2</c:v>
                </c:pt>
                <c:pt idx="125">
                  <c:v>8.0964445369204496E-2</c:v>
                </c:pt>
                <c:pt idx="126">
                  <c:v>8.1320737594642895E-2</c:v>
                </c:pt>
                <c:pt idx="127">
                  <c:v>8.1560546725219396E-2</c:v>
                </c:pt>
                <c:pt idx="128">
                  <c:v>8.1846485606511532E-2</c:v>
                </c:pt>
                <c:pt idx="129">
                  <c:v>8.2272117392017452E-2</c:v>
                </c:pt>
                <c:pt idx="130">
                  <c:v>8.277792883739328E-2</c:v>
                </c:pt>
                <c:pt idx="131">
                  <c:v>8.3042686388666881E-2</c:v>
                </c:pt>
                <c:pt idx="132">
                  <c:v>8.3126860395985755E-2</c:v>
                </c:pt>
                <c:pt idx="133">
                  <c:v>8.319543884772379E-2</c:v>
                </c:pt>
                <c:pt idx="134">
                  <c:v>8.3707831948893321E-2</c:v>
                </c:pt>
                <c:pt idx="135">
                  <c:v>8.4159123625974511E-2</c:v>
                </c:pt>
                <c:pt idx="136">
                  <c:v>8.4367055141594774E-2</c:v>
                </c:pt>
                <c:pt idx="137">
                  <c:v>8.4602010207657244E-2</c:v>
                </c:pt>
                <c:pt idx="138">
                  <c:v>8.5038286732503146E-2</c:v>
                </c:pt>
                <c:pt idx="139">
                  <c:v>8.5545902921647279E-2</c:v>
                </c:pt>
                <c:pt idx="140">
                  <c:v>8.5736286388511981E-2</c:v>
                </c:pt>
                <c:pt idx="141">
                  <c:v>8.590905982095165E-2</c:v>
                </c:pt>
                <c:pt idx="142">
                  <c:v>8.6173156975138013E-2</c:v>
                </c:pt>
                <c:pt idx="143">
                  <c:v>8.6647565177098373E-2</c:v>
                </c:pt>
                <c:pt idx="144">
                  <c:v>8.7056883719772341E-2</c:v>
                </c:pt>
                <c:pt idx="145">
                  <c:v>8.7564237982480683E-2</c:v>
                </c:pt>
                <c:pt idx="146">
                  <c:v>8.8228567565045227E-2</c:v>
                </c:pt>
                <c:pt idx="147">
                  <c:v>8.8449156740861998E-2</c:v>
                </c:pt>
                <c:pt idx="148">
                  <c:v>8.8735099972875167E-2</c:v>
                </c:pt>
                <c:pt idx="149">
                  <c:v>8.9241951277122214E-2</c:v>
                </c:pt>
                <c:pt idx="150">
                  <c:v>8.9663353632319975E-2</c:v>
                </c:pt>
                <c:pt idx="151">
                  <c:v>9.0119030685706689E-2</c:v>
                </c:pt>
                <c:pt idx="152">
                  <c:v>9.0589034770738944E-2</c:v>
                </c:pt>
                <c:pt idx="153">
                  <c:v>9.0936157153243311E-2</c:v>
                </c:pt>
                <c:pt idx="154">
                  <c:v>9.1438712553613466E-2</c:v>
                </c:pt>
                <c:pt idx="155">
                  <c:v>9.200194388531692E-2</c:v>
                </c:pt>
                <c:pt idx="156">
                  <c:v>9.2370985137536485E-2</c:v>
                </c:pt>
                <c:pt idx="157">
                  <c:v>9.2813178937987503E-2</c:v>
                </c:pt>
                <c:pt idx="158">
                  <c:v>9.3345796295480607E-2</c:v>
                </c:pt>
                <c:pt idx="159">
                  <c:v>9.3891883495460723E-2</c:v>
                </c:pt>
                <c:pt idx="160">
                  <c:v>9.4262956610158086E-2</c:v>
                </c:pt>
                <c:pt idx="161">
                  <c:v>9.4724211649213921E-2</c:v>
                </c:pt>
                <c:pt idx="162">
                  <c:v>9.5306562216959143E-2</c:v>
                </c:pt>
                <c:pt idx="163">
                  <c:v>9.5598774682769672E-2</c:v>
                </c:pt>
                <c:pt idx="164">
                  <c:v>9.6102252240324745E-2</c:v>
                </c:pt>
                <c:pt idx="165">
                  <c:v>9.6722277391454461E-2</c:v>
                </c:pt>
                <c:pt idx="166">
                  <c:v>9.7075225962648407E-2</c:v>
                </c:pt>
                <c:pt idx="167">
                  <c:v>9.7585838945020195E-2</c:v>
                </c:pt>
                <c:pt idx="168">
                  <c:v>9.8180954786107055E-2</c:v>
                </c:pt>
                <c:pt idx="169">
                  <c:v>9.87226515575651E-2</c:v>
                </c:pt>
                <c:pt idx="170">
                  <c:v>9.9310512919549662E-2</c:v>
                </c:pt>
                <c:pt idx="171">
                  <c:v>9.9887414811735353E-2</c:v>
                </c:pt>
                <c:pt idx="172">
                  <c:v>0.1004169884827965</c:v>
                </c:pt>
                <c:pt idx="173">
                  <c:v>0.10101700912158247</c:v>
                </c:pt>
                <c:pt idx="174">
                  <c:v>0.10161362211613352</c:v>
                </c:pt>
                <c:pt idx="175">
                  <c:v>0.10218149981139457</c:v>
                </c:pt>
                <c:pt idx="176">
                  <c:v>0.10272729553419042</c:v>
                </c:pt>
                <c:pt idx="177">
                  <c:v>0.10334592202661959</c:v>
                </c:pt>
                <c:pt idx="178">
                  <c:v>0.10402397675960756</c:v>
                </c:pt>
                <c:pt idx="179">
                  <c:v>0.10468022831346868</c:v>
                </c:pt>
                <c:pt idx="180">
                  <c:v>0.10530747962899843</c:v>
                </c:pt>
                <c:pt idx="181">
                  <c:v>0.10596863414152159</c:v>
                </c:pt>
                <c:pt idx="182">
                  <c:v>0.10671683246659303</c:v>
                </c:pt>
                <c:pt idx="183">
                  <c:v>0.1074846802750884</c:v>
                </c:pt>
                <c:pt idx="184">
                  <c:v>0.10828380166904679</c:v>
                </c:pt>
                <c:pt idx="185">
                  <c:v>0.10910668318958654</c:v>
                </c:pt>
                <c:pt idx="186">
                  <c:v>0.10989071272071371</c:v>
                </c:pt>
                <c:pt idx="187">
                  <c:v>0.11072553640508147</c:v>
                </c:pt>
                <c:pt idx="188">
                  <c:v>0.11163969420168907</c:v>
                </c:pt>
                <c:pt idx="189">
                  <c:v>0.11257669114019019</c:v>
                </c:pt>
                <c:pt idx="190">
                  <c:v>0.11344806378094045</c:v>
                </c:pt>
                <c:pt idx="191">
                  <c:v>0.11438120672316605</c:v>
                </c:pt>
                <c:pt idx="192">
                  <c:v>0.11552667405833844</c:v>
                </c:pt>
                <c:pt idx="193">
                  <c:v>0.11650117180454321</c:v>
                </c:pt>
                <c:pt idx="194">
                  <c:v>0.11743835872539482</c:v>
                </c:pt>
                <c:pt idx="195">
                  <c:v>0.11849796721383142</c:v>
                </c:pt>
                <c:pt idx="196">
                  <c:v>0.11965554113326203</c:v>
                </c:pt>
                <c:pt idx="197">
                  <c:v>0.12088272669622151</c:v>
                </c:pt>
                <c:pt idx="198">
                  <c:v>0.12213979027911949</c:v>
                </c:pt>
                <c:pt idx="199">
                  <c:v>0.12331221766126503</c:v>
                </c:pt>
                <c:pt idx="200">
                  <c:v>0.12457059217637644</c:v>
                </c:pt>
                <c:pt idx="201">
                  <c:v>0.12592175089954522</c:v>
                </c:pt>
                <c:pt idx="202">
                  <c:v>0.12725420246193428</c:v>
                </c:pt>
                <c:pt idx="203">
                  <c:v>0.12860295905552219</c:v>
                </c:pt>
                <c:pt idx="204">
                  <c:v>0.12997205421759175</c:v>
                </c:pt>
                <c:pt idx="205">
                  <c:v>0.131380862068181</c:v>
                </c:pt>
                <c:pt idx="206">
                  <c:v>0.13290102973890192</c:v>
                </c:pt>
                <c:pt idx="207">
                  <c:v>0.13448584544816305</c:v>
                </c:pt>
                <c:pt idx="208">
                  <c:v>0.13608712538291326</c:v>
                </c:pt>
                <c:pt idx="209">
                  <c:v>0.13766360671046129</c:v>
                </c:pt>
                <c:pt idx="210">
                  <c:v>0.13927626275792099</c:v>
                </c:pt>
                <c:pt idx="211">
                  <c:v>0.14093062449986396</c:v>
                </c:pt>
                <c:pt idx="212">
                  <c:v>0.14260170195122526</c:v>
                </c:pt>
                <c:pt idx="213">
                  <c:v>0.14432867381548731</c:v>
                </c:pt>
                <c:pt idx="214">
                  <c:v>0.14609361743712826</c:v>
                </c:pt>
                <c:pt idx="215">
                  <c:v>0.14785564136605819</c:v>
                </c:pt>
                <c:pt idx="216">
                  <c:v>0.1496683629254443</c:v>
                </c:pt>
                <c:pt idx="217">
                  <c:v>0.15148324715656189</c:v>
                </c:pt>
                <c:pt idx="218">
                  <c:v>0.15324492513055585</c:v>
                </c:pt>
                <c:pt idx="219">
                  <c:v>0.15514048191072705</c:v>
                </c:pt>
                <c:pt idx="220">
                  <c:v>0.15705805902500669</c:v>
                </c:pt>
                <c:pt idx="221">
                  <c:v>0.15891475730264126</c:v>
                </c:pt>
                <c:pt idx="222">
                  <c:v>0.16080182891158454</c:v>
                </c:pt>
                <c:pt idx="223">
                  <c:v>0.16271087589357638</c:v>
                </c:pt>
                <c:pt idx="224">
                  <c:v>0.16463554295068186</c:v>
                </c:pt>
                <c:pt idx="225">
                  <c:v>0.16656899082542473</c:v>
                </c:pt>
                <c:pt idx="226">
                  <c:v>0.16852015455243188</c:v>
                </c:pt>
                <c:pt idx="227">
                  <c:v>0.17044548354048458</c:v>
                </c:pt>
                <c:pt idx="228">
                  <c:v>0.17231582404733239</c:v>
                </c:pt>
                <c:pt idx="229">
                  <c:v>0.17416689462286708</c:v>
                </c:pt>
                <c:pt idx="230">
                  <c:v>0.17604614026565804</c:v>
                </c:pt>
                <c:pt idx="231">
                  <c:v>0.17798603255931697</c:v>
                </c:pt>
                <c:pt idx="232">
                  <c:v>0.17987210381063989</c:v>
                </c:pt>
                <c:pt idx="233">
                  <c:v>0.18171423109758311</c:v>
                </c:pt>
                <c:pt idx="234">
                  <c:v>0.18352511508869984</c:v>
                </c:pt>
                <c:pt idx="235">
                  <c:v>0.18541097000325946</c:v>
                </c:pt>
                <c:pt idx="236">
                  <c:v>0.18718019373270076</c:v>
                </c:pt>
                <c:pt idx="237">
                  <c:v>0.18881250770597094</c:v>
                </c:pt>
                <c:pt idx="238">
                  <c:v>0.1905236632411117</c:v>
                </c:pt>
                <c:pt idx="239">
                  <c:v>0.19218882209124097</c:v>
                </c:pt>
                <c:pt idx="240">
                  <c:v>0.19380794060708817</c:v>
                </c:pt>
                <c:pt idx="241">
                  <c:v>0.1954153427214497</c:v>
                </c:pt>
                <c:pt idx="242">
                  <c:v>0.19698883073942394</c:v>
                </c:pt>
                <c:pt idx="243">
                  <c:v>0.19851810914569187</c:v>
                </c:pt>
                <c:pt idx="244">
                  <c:v>0.19999733204275141</c:v>
                </c:pt>
                <c:pt idx="245">
                  <c:v>0.201458810774824</c:v>
                </c:pt>
                <c:pt idx="246">
                  <c:v>0.20288880880601087</c:v>
                </c:pt>
                <c:pt idx="247">
                  <c:v>0.20427152175451324</c:v>
                </c:pt>
                <c:pt idx="248">
                  <c:v>0.20563488872789495</c:v>
                </c:pt>
                <c:pt idx="249">
                  <c:v>0.20697580039940197</c:v>
                </c:pt>
                <c:pt idx="250">
                  <c:v>0.20831438474941766</c:v>
                </c:pt>
                <c:pt idx="251">
                  <c:v>0.20967704153467279</c:v>
                </c:pt>
                <c:pt idx="252">
                  <c:v>0.21103630647122387</c:v>
                </c:pt>
                <c:pt idx="253">
                  <c:v>0.21236344321722531</c:v>
                </c:pt>
                <c:pt idx="254">
                  <c:v>0.21361227425276566</c:v>
                </c:pt>
                <c:pt idx="255">
                  <c:v>0.21485963399522445</c:v>
                </c:pt>
                <c:pt idx="256">
                  <c:v>0.21611977548792108</c:v>
                </c:pt>
                <c:pt idx="257">
                  <c:v>0.21734459764320724</c:v>
                </c:pt>
                <c:pt idx="258">
                  <c:v>0.21849966920339359</c:v>
                </c:pt>
                <c:pt idx="259">
                  <c:v>0.21964090573989137</c:v>
                </c:pt>
                <c:pt idx="260">
                  <c:v>0.22077488755871891</c:v>
                </c:pt>
                <c:pt idx="261">
                  <c:v>0.22188033779699082</c:v>
                </c:pt>
                <c:pt idx="262">
                  <c:v>0.22290892069969645</c:v>
                </c:pt>
                <c:pt idx="263">
                  <c:v>0.22388424587634301</c:v>
                </c:pt>
                <c:pt idx="264">
                  <c:v>0.22490390039133215</c:v>
                </c:pt>
                <c:pt idx="265">
                  <c:v>0.22587936659797822</c:v>
                </c:pt>
                <c:pt idx="266">
                  <c:v>0.22681845258873082</c:v>
                </c:pt>
                <c:pt idx="267">
                  <c:v>0.22774610721275321</c:v>
                </c:pt>
                <c:pt idx="268">
                  <c:v>0.22864939679059784</c:v>
                </c:pt>
                <c:pt idx="269">
                  <c:v>0.22954036104418299</c:v>
                </c:pt>
                <c:pt idx="270">
                  <c:v>0.23039823856981015</c:v>
                </c:pt>
                <c:pt idx="271">
                  <c:v>0.23126519057038744</c:v>
                </c:pt>
                <c:pt idx="272">
                  <c:v>0.23215034691413572</c:v>
                </c:pt>
                <c:pt idx="273">
                  <c:v>0.23301256787337984</c:v>
                </c:pt>
                <c:pt idx="274">
                  <c:v>0.23381809920909166</c:v>
                </c:pt>
                <c:pt idx="275">
                  <c:v>0.23461651465840663</c:v>
                </c:pt>
                <c:pt idx="276">
                  <c:v>0.23542541650570456</c:v>
                </c:pt>
                <c:pt idx="277">
                  <c:v>0.23623274565580035</c:v>
                </c:pt>
                <c:pt idx="278">
                  <c:v>0.23703566511691779</c:v>
                </c:pt>
                <c:pt idx="279">
                  <c:v>0.2378230638423838</c:v>
                </c:pt>
                <c:pt idx="280">
                  <c:v>0.23859822955226684</c:v>
                </c:pt>
                <c:pt idx="281">
                  <c:v>0.23937197392521248</c:v>
                </c:pt>
                <c:pt idx="282">
                  <c:v>0.24010333023060471</c:v>
                </c:pt>
                <c:pt idx="283">
                  <c:v>0.24080956302163217</c:v>
                </c:pt>
                <c:pt idx="284">
                  <c:v>0.24155036081514744</c:v>
                </c:pt>
                <c:pt idx="285">
                  <c:v>0.24227367277586764</c:v>
                </c:pt>
                <c:pt idx="286">
                  <c:v>0.24298534755164555</c:v>
                </c:pt>
                <c:pt idx="287">
                  <c:v>0.24371166658757337</c:v>
                </c:pt>
                <c:pt idx="288">
                  <c:v>0.24437487603158162</c:v>
                </c:pt>
                <c:pt idx="289">
                  <c:v>0.24501242856138072</c:v>
                </c:pt>
                <c:pt idx="290">
                  <c:v>0.2456979112111467</c:v>
                </c:pt>
                <c:pt idx="291">
                  <c:v>0.24633767318170904</c:v>
                </c:pt>
                <c:pt idx="292">
                  <c:v>0.24694953178025583</c:v>
                </c:pt>
                <c:pt idx="293">
                  <c:v>0.24756395299006584</c:v>
                </c:pt>
                <c:pt idx="294">
                  <c:v>0.24823806343938989</c:v>
                </c:pt>
                <c:pt idx="295">
                  <c:v>0.24889930349119557</c:v>
                </c:pt>
                <c:pt idx="296">
                  <c:v>0.24951094975632673</c:v>
                </c:pt>
                <c:pt idx="297">
                  <c:v>0.25011687883221217</c:v>
                </c:pt>
                <c:pt idx="298">
                  <c:v>0.25065990083935524</c:v>
                </c:pt>
                <c:pt idx="299">
                  <c:v>0.2511917533295917</c:v>
                </c:pt>
                <c:pt idx="300">
                  <c:v>0.25181130932000156</c:v>
                </c:pt>
                <c:pt idx="301">
                  <c:v>0.25237895601393046</c:v>
                </c:pt>
                <c:pt idx="302">
                  <c:v>0.25294355865049672</c:v>
                </c:pt>
                <c:pt idx="303">
                  <c:v>0.2535290509966579</c:v>
                </c:pt>
                <c:pt idx="304">
                  <c:v>0.25404118005342052</c:v>
                </c:pt>
                <c:pt idx="305">
                  <c:v>0.2545376913302968</c:v>
                </c:pt>
                <c:pt idx="306">
                  <c:v>0.25507065473572588</c:v>
                </c:pt>
                <c:pt idx="307">
                  <c:v>0.25562721663026572</c:v>
                </c:pt>
                <c:pt idx="308">
                  <c:v>0.25613905987614688</c:v>
                </c:pt>
                <c:pt idx="309">
                  <c:v>0.25661897547608825</c:v>
                </c:pt>
                <c:pt idx="310">
                  <c:v>0.25713080837027052</c:v>
                </c:pt>
                <c:pt idx="311">
                  <c:v>0.25765456982276447</c:v>
                </c:pt>
                <c:pt idx="312">
                  <c:v>0.25818200193330992</c:v>
                </c:pt>
                <c:pt idx="313">
                  <c:v>0.25869255866060087</c:v>
                </c:pt>
                <c:pt idx="314">
                  <c:v>0.25917876546055957</c:v>
                </c:pt>
                <c:pt idx="315">
                  <c:v>0.25971528176221326</c:v>
                </c:pt>
                <c:pt idx="316">
                  <c:v>0.26032325607395124</c:v>
                </c:pt>
                <c:pt idx="317">
                  <c:v>0.26089348927994888</c:v>
                </c:pt>
                <c:pt idx="318">
                  <c:v>0.26147740726036633</c:v>
                </c:pt>
                <c:pt idx="319">
                  <c:v>0.26210219483150238</c:v>
                </c:pt>
                <c:pt idx="320">
                  <c:v>0.26279617012127859</c:v>
                </c:pt>
                <c:pt idx="321">
                  <c:v>0.26343066043972102</c:v>
                </c:pt>
                <c:pt idx="322">
                  <c:v>0.26405223516273346</c:v>
                </c:pt>
                <c:pt idx="323">
                  <c:v>0.26476389471683554</c:v>
                </c:pt>
                <c:pt idx="324">
                  <c:v>0.26545865016710263</c:v>
                </c:pt>
                <c:pt idx="325">
                  <c:v>0.26617543325344845</c:v>
                </c:pt>
                <c:pt idx="326">
                  <c:v>0.26694573932116278</c:v>
                </c:pt>
                <c:pt idx="327">
                  <c:v>0.26768941208522273</c:v>
                </c:pt>
                <c:pt idx="328">
                  <c:v>0.26840604856791578</c:v>
                </c:pt>
                <c:pt idx="329">
                  <c:v>0.26911079897517098</c:v>
                </c:pt>
                <c:pt idx="330">
                  <c:v>0.2698385064462287</c:v>
                </c:pt>
                <c:pt idx="331">
                  <c:v>0.27059129170412982</c:v>
                </c:pt>
                <c:pt idx="332">
                  <c:v>0.2713419637288359</c:v>
                </c:pt>
                <c:pt idx="333">
                  <c:v>0.27208031292561047</c:v>
                </c:pt>
                <c:pt idx="334">
                  <c:v>0.27280600974778824</c:v>
                </c:pt>
                <c:pt idx="335">
                  <c:v>0.27351532773611226</c:v>
                </c:pt>
                <c:pt idx="336">
                  <c:v>0.27420575991079815</c:v>
                </c:pt>
                <c:pt idx="337">
                  <c:v>0.27491821189309262</c:v>
                </c:pt>
                <c:pt idx="338">
                  <c:v>0.27563504089661989</c:v>
                </c:pt>
                <c:pt idx="339">
                  <c:v>0.27632359746562019</c:v>
                </c:pt>
                <c:pt idx="340">
                  <c:v>0.27701572372556743</c:v>
                </c:pt>
                <c:pt idx="341">
                  <c:v>0.27770927394687545</c:v>
                </c:pt>
                <c:pt idx="342">
                  <c:v>0.27840536950451905</c:v>
                </c:pt>
                <c:pt idx="343">
                  <c:v>0.2790790379132666</c:v>
                </c:pt>
                <c:pt idx="344">
                  <c:v>0.27973983781091322</c:v>
                </c:pt>
                <c:pt idx="345">
                  <c:v>0.28040624584325086</c:v>
                </c:pt>
                <c:pt idx="346">
                  <c:v>0.28106390043441731</c:v>
                </c:pt>
                <c:pt idx="347">
                  <c:v>0.28171260763174127</c:v>
                </c:pt>
                <c:pt idx="348">
                  <c:v>0.28237408613496529</c:v>
                </c:pt>
                <c:pt idx="349">
                  <c:v>0.28304810962195998</c:v>
                </c:pt>
                <c:pt idx="350">
                  <c:v>0.28371858419900203</c:v>
                </c:pt>
                <c:pt idx="351">
                  <c:v>0.28437441834762855</c:v>
                </c:pt>
                <c:pt idx="352">
                  <c:v>0.28502614782169838</c:v>
                </c:pt>
                <c:pt idx="353">
                  <c:v>0.28565792875973312</c:v>
                </c:pt>
                <c:pt idx="354">
                  <c:v>0.28626214462012217</c:v>
                </c:pt>
                <c:pt idx="355">
                  <c:v>0.286871310743536</c:v>
                </c:pt>
                <c:pt idx="356">
                  <c:v>0.28752546393086559</c:v>
                </c:pt>
                <c:pt idx="357">
                  <c:v>0.28817212558968203</c:v>
                </c:pt>
                <c:pt idx="358">
                  <c:v>0.28878292529727662</c:v>
                </c:pt>
                <c:pt idx="359">
                  <c:v>0.2893952897348418</c:v>
                </c:pt>
                <c:pt idx="360">
                  <c:v>0.29000892509220283</c:v>
                </c:pt>
                <c:pt idx="361">
                  <c:v>0.29060101320233994</c:v>
                </c:pt>
                <c:pt idx="362">
                  <c:v>0.29117629116664578</c:v>
                </c:pt>
                <c:pt idx="363">
                  <c:v>0.29176205551529355</c:v>
                </c:pt>
                <c:pt idx="364">
                  <c:v>0.29235619294245069</c:v>
                </c:pt>
                <c:pt idx="365">
                  <c:v>0.29295170986941471</c:v>
                </c:pt>
                <c:pt idx="366">
                  <c:v>0.29351709230563955</c:v>
                </c:pt>
                <c:pt idx="367">
                  <c:v>0.29409392512881155</c:v>
                </c:pt>
                <c:pt idx="368">
                  <c:v>0.29468166068303536</c:v>
                </c:pt>
                <c:pt idx="369">
                  <c:v>0.29520581901177478</c:v>
                </c:pt>
                <c:pt idx="370">
                  <c:v>0.29573500737150482</c:v>
                </c:pt>
                <c:pt idx="371">
                  <c:v>0.29626311516664422</c:v>
                </c:pt>
                <c:pt idx="372">
                  <c:v>0.29676716553477833</c:v>
                </c:pt>
                <c:pt idx="373">
                  <c:v>0.29727994764605331</c:v>
                </c:pt>
                <c:pt idx="374">
                  <c:v>0.29779411016082374</c:v>
                </c:pt>
                <c:pt idx="375">
                  <c:v>0.29830963239752373</c:v>
                </c:pt>
                <c:pt idx="376">
                  <c:v>0.29880500998449999</c:v>
                </c:pt>
                <c:pt idx="377">
                  <c:v>0.29929407821803422</c:v>
                </c:pt>
                <c:pt idx="378">
                  <c:v>0.29977562792450801</c:v>
                </c:pt>
                <c:pt idx="379">
                  <c:v>0.30023976409212821</c:v>
                </c:pt>
                <c:pt idx="380">
                  <c:v>0.30068869567467943</c:v>
                </c:pt>
                <c:pt idx="381">
                  <c:v>0.3011072821279655</c:v>
                </c:pt>
                <c:pt idx="382">
                  <c:v>0.30153176745358218</c:v>
                </c:pt>
                <c:pt idx="383">
                  <c:v>0.30196161348915879</c:v>
                </c:pt>
                <c:pt idx="384">
                  <c:v>0.30238402062760711</c:v>
                </c:pt>
                <c:pt idx="385">
                  <c:v>0.30279716948740676</c:v>
                </c:pt>
                <c:pt idx="386">
                  <c:v>0.30319219227511218</c:v>
                </c:pt>
                <c:pt idx="387">
                  <c:v>0.3035626885252225</c:v>
                </c:pt>
                <c:pt idx="388">
                  <c:v>0.30392813394800106</c:v>
                </c:pt>
                <c:pt idx="389">
                  <c:v>0.30430930909615295</c:v>
                </c:pt>
                <c:pt idx="390">
                  <c:v>0.30464406671125333</c:v>
                </c:pt>
                <c:pt idx="391">
                  <c:v>0.30496085876241025</c:v>
                </c:pt>
                <c:pt idx="392">
                  <c:v>0.30529653679000784</c:v>
                </c:pt>
                <c:pt idx="393">
                  <c:v>0.30566103328361138</c:v>
                </c:pt>
                <c:pt idx="394">
                  <c:v>0.3059952193521322</c:v>
                </c:pt>
                <c:pt idx="395">
                  <c:v>0.306306789146847</c:v>
                </c:pt>
                <c:pt idx="396">
                  <c:v>0.30660982197767017</c:v>
                </c:pt>
                <c:pt idx="397">
                  <c:v>0.30690083935892054</c:v>
                </c:pt>
                <c:pt idx="398">
                  <c:v>0.30716632974928698</c:v>
                </c:pt>
                <c:pt idx="399">
                  <c:v>0.30744655341179777</c:v>
                </c:pt>
                <c:pt idx="400">
                  <c:v>0.3077115487648901</c:v>
                </c:pt>
                <c:pt idx="401">
                  <c:v>0.3079458456999154</c:v>
                </c:pt>
                <c:pt idx="402">
                  <c:v>0.30817477983536862</c:v>
                </c:pt>
                <c:pt idx="403">
                  <c:v>0.30845698028042201</c:v>
                </c:pt>
                <c:pt idx="404">
                  <c:v>0.30870237055203298</c:v>
                </c:pt>
                <c:pt idx="405">
                  <c:v>0.30889871186038825</c:v>
                </c:pt>
                <c:pt idx="406">
                  <c:v>0.30911032882678452</c:v>
                </c:pt>
                <c:pt idx="407">
                  <c:v>0.30930344336043231</c:v>
                </c:pt>
                <c:pt idx="408">
                  <c:v>0.30949145986853333</c:v>
                </c:pt>
                <c:pt idx="409">
                  <c:v>0.3097073332145015</c:v>
                </c:pt>
                <c:pt idx="410">
                  <c:v>0.3098792595133566</c:v>
                </c:pt>
                <c:pt idx="411">
                  <c:v>0.31002906724654244</c:v>
                </c:pt>
                <c:pt idx="412">
                  <c:v>0.31018904836057087</c:v>
                </c:pt>
                <c:pt idx="413">
                  <c:v>0.31038527433636004</c:v>
                </c:pt>
                <c:pt idx="414">
                  <c:v>0.31053026866635303</c:v>
                </c:pt>
                <c:pt idx="415">
                  <c:v>0.31064338502900929</c:v>
                </c:pt>
                <c:pt idx="416">
                  <c:v>0.31079416049912306</c:v>
                </c:pt>
                <c:pt idx="417">
                  <c:v>0.3109246767301283</c:v>
                </c:pt>
                <c:pt idx="418">
                  <c:v>0.31104640973206987</c:v>
                </c:pt>
                <c:pt idx="419">
                  <c:v>0.31115172060772217</c:v>
                </c:pt>
                <c:pt idx="420">
                  <c:v>0.31126746527437277</c:v>
                </c:pt>
                <c:pt idx="421">
                  <c:v>0.31138449439640997</c:v>
                </c:pt>
                <c:pt idx="422">
                  <c:v>0.31145429109914324</c:v>
                </c:pt>
                <c:pt idx="423">
                  <c:v>0.31152850553050532</c:v>
                </c:pt>
                <c:pt idx="424">
                  <c:v>0.31163199134930691</c:v>
                </c:pt>
                <c:pt idx="425">
                  <c:v>0.31172948989664689</c:v>
                </c:pt>
                <c:pt idx="426">
                  <c:v>0.31176575695774172</c:v>
                </c:pt>
                <c:pt idx="427">
                  <c:v>0.31179312070792536</c:v>
                </c:pt>
                <c:pt idx="428">
                  <c:v>0.31185210032798749</c:v>
                </c:pt>
                <c:pt idx="429">
                  <c:v>0.31192411227931666</c:v>
                </c:pt>
                <c:pt idx="430">
                  <c:v>0.31193161295373811</c:v>
                </c:pt>
                <c:pt idx="431">
                  <c:v>0.31192290080486629</c:v>
                </c:pt>
                <c:pt idx="432">
                  <c:v>0.31195041038194904</c:v>
                </c:pt>
                <c:pt idx="433">
                  <c:v>0.31195725068667768</c:v>
                </c:pt>
                <c:pt idx="434">
                  <c:v>0.31195414317136855</c:v>
                </c:pt>
                <c:pt idx="435">
                  <c:v>0.3119646144931898</c:v>
                </c:pt>
                <c:pt idx="436">
                  <c:v>0.31199728269776533</c:v>
                </c:pt>
                <c:pt idx="437">
                  <c:v>0.31201920573472847</c:v>
                </c:pt>
                <c:pt idx="438">
                  <c:v>0.31201001934674505</c:v>
                </c:pt>
                <c:pt idx="439">
                  <c:v>0.31197762289208958</c:v>
                </c:pt>
                <c:pt idx="440">
                  <c:v>0.31199187326009165</c:v>
                </c:pt>
                <c:pt idx="441">
                  <c:v>0.31199264907609808</c:v>
                </c:pt>
                <c:pt idx="442">
                  <c:v>0.31195493735783497</c:v>
                </c:pt>
                <c:pt idx="443">
                  <c:v>0.3119480715779846</c:v>
                </c:pt>
                <c:pt idx="444">
                  <c:v>0.31192180844502959</c:v>
                </c:pt>
                <c:pt idx="445">
                  <c:v>0.31185334618980282</c:v>
                </c:pt>
                <c:pt idx="446">
                  <c:v>0.31176072256175752</c:v>
                </c:pt>
                <c:pt idx="447">
                  <c:v>0.31173367356643716</c:v>
                </c:pt>
                <c:pt idx="448">
                  <c:v>0.31171708523901714</c:v>
                </c:pt>
                <c:pt idx="449">
                  <c:v>0.31162929774923387</c:v>
                </c:pt>
                <c:pt idx="450">
                  <c:v>0.31156114489755588</c:v>
                </c:pt>
                <c:pt idx="451">
                  <c:v>0.31148344937765921</c:v>
                </c:pt>
                <c:pt idx="452">
                  <c:v>0.31141844351592374</c:v>
                </c:pt>
                <c:pt idx="453">
                  <c:v>0.31138408045148891</c:v>
                </c:pt>
                <c:pt idx="454">
                  <c:v>0.31132393329785762</c:v>
                </c:pt>
                <c:pt idx="455">
                  <c:v>0.31125493570307811</c:v>
                </c:pt>
                <c:pt idx="456">
                  <c:v>0.31119243424515358</c:v>
                </c:pt>
                <c:pt idx="457">
                  <c:v>0.31109104979954677</c:v>
                </c:pt>
                <c:pt idx="458">
                  <c:v>0.31100143803843244</c:v>
                </c:pt>
                <c:pt idx="459">
                  <c:v>0.3109351447098459</c:v>
                </c:pt>
                <c:pt idx="460">
                  <c:v>0.31084473348709202</c:v>
                </c:pt>
                <c:pt idx="461">
                  <c:v>0.31076598346027257</c:v>
                </c:pt>
                <c:pt idx="462">
                  <c:v>0.31071965622361397</c:v>
                </c:pt>
                <c:pt idx="463">
                  <c:v>0.31064187766567058</c:v>
                </c:pt>
                <c:pt idx="464">
                  <c:v>0.31054381030120703</c:v>
                </c:pt>
                <c:pt idx="465">
                  <c:v>0.31044923626974258</c:v>
                </c:pt>
                <c:pt idx="466">
                  <c:v>0.31034780366890274</c:v>
                </c:pt>
                <c:pt idx="467">
                  <c:v>0.31022627479930359</c:v>
                </c:pt>
                <c:pt idx="468">
                  <c:v>0.31013411849731065</c:v>
                </c:pt>
                <c:pt idx="469">
                  <c:v>0.31006977377250861</c:v>
                </c:pt>
                <c:pt idx="470">
                  <c:v>0.30997933538499095</c:v>
                </c:pt>
                <c:pt idx="471">
                  <c:v>0.30986406114350928</c:v>
                </c:pt>
                <c:pt idx="472">
                  <c:v>0.30977356033619885</c:v>
                </c:pt>
                <c:pt idx="473">
                  <c:v>0.3096967047283255</c:v>
                </c:pt>
                <c:pt idx="474">
                  <c:v>0.30959340231067456</c:v>
                </c:pt>
                <c:pt idx="475">
                  <c:v>0.30950423759722051</c:v>
                </c:pt>
                <c:pt idx="476">
                  <c:v>0.30941370672336382</c:v>
                </c:pt>
                <c:pt idx="477">
                  <c:v>0.30934606048078073</c:v>
                </c:pt>
                <c:pt idx="478">
                  <c:v>0.30926542202680612</c:v>
                </c:pt>
                <c:pt idx="479">
                  <c:v>0.30917235755679723</c:v>
                </c:pt>
                <c:pt idx="480">
                  <c:v>0.30909040577579933</c:v>
                </c:pt>
                <c:pt idx="481">
                  <c:v>0.30898889638681354</c:v>
                </c:pt>
                <c:pt idx="482">
                  <c:v>0.30887386628131264</c:v>
                </c:pt>
                <c:pt idx="483">
                  <c:v>0.30878257219019295</c:v>
                </c:pt>
                <c:pt idx="484">
                  <c:v>0.30868089966659906</c:v>
                </c:pt>
                <c:pt idx="485">
                  <c:v>0.30860923583275662</c:v>
                </c:pt>
                <c:pt idx="486">
                  <c:v>0.30853695452568114</c:v>
                </c:pt>
                <c:pt idx="487">
                  <c:v>0.308428189138576</c:v>
                </c:pt>
                <c:pt idx="488">
                  <c:v>0.30834091749307746</c:v>
                </c:pt>
                <c:pt idx="489">
                  <c:v>0.3082773101631231</c:v>
                </c:pt>
                <c:pt idx="490">
                  <c:v>0.30822395800645541</c:v>
                </c:pt>
                <c:pt idx="491">
                  <c:v>0.30810518332518716</c:v>
                </c:pt>
                <c:pt idx="492">
                  <c:v>0.30798926065678039</c:v>
                </c:pt>
                <c:pt idx="493">
                  <c:v>0.30790158985954896</c:v>
                </c:pt>
                <c:pt idx="494">
                  <c:v>0.30780968656184698</c:v>
                </c:pt>
                <c:pt idx="495">
                  <c:v>0.30776806968887582</c:v>
                </c:pt>
                <c:pt idx="496">
                  <c:v>0.30771209746292982</c:v>
                </c:pt>
                <c:pt idx="497">
                  <c:v>0.30759852154596762</c:v>
                </c:pt>
                <c:pt idx="498">
                  <c:v>0.30753024223097025</c:v>
                </c:pt>
                <c:pt idx="499">
                  <c:v>0.30747183018027807</c:v>
                </c:pt>
                <c:pt idx="500">
                  <c:v>0.307375198801147</c:v>
                </c:pt>
                <c:pt idx="501">
                  <c:v>0.3073282479146115</c:v>
                </c:pt>
                <c:pt idx="502">
                  <c:v>0.30728335017785519</c:v>
                </c:pt>
                <c:pt idx="503">
                  <c:v>0.30721897578507318</c:v>
                </c:pt>
                <c:pt idx="504">
                  <c:v>0.30717333143976827</c:v>
                </c:pt>
                <c:pt idx="505">
                  <c:v>0.30711442812830581</c:v>
                </c:pt>
                <c:pt idx="506">
                  <c:v>0.30707445559551516</c:v>
                </c:pt>
                <c:pt idx="507">
                  <c:v>0.30702527157972792</c:v>
                </c:pt>
                <c:pt idx="508">
                  <c:v>0.3069529629908635</c:v>
                </c:pt>
                <c:pt idx="509">
                  <c:v>0.30693191380182577</c:v>
                </c:pt>
                <c:pt idx="510">
                  <c:v>0.30690695004085206</c:v>
                </c:pt>
                <c:pt idx="511">
                  <c:v>0.30683319987613894</c:v>
                </c:pt>
                <c:pt idx="512">
                  <c:v>0.30676394526048006</c:v>
                </c:pt>
                <c:pt idx="513">
                  <c:v>0.3067485669132366</c:v>
                </c:pt>
                <c:pt idx="514">
                  <c:v>0.30674855134610635</c:v>
                </c:pt>
                <c:pt idx="515">
                  <c:v>0.30671880034210997</c:v>
                </c:pt>
                <c:pt idx="516">
                  <c:v>0.30671013051845836</c:v>
                </c:pt>
                <c:pt idx="517">
                  <c:v>0.30670503069666072</c:v>
                </c:pt>
                <c:pt idx="518">
                  <c:v>0.30666838396755342</c:v>
                </c:pt>
                <c:pt idx="519">
                  <c:v>0.30665815983144623</c:v>
                </c:pt>
                <c:pt idx="520">
                  <c:v>0.30665424929284507</c:v>
                </c:pt>
                <c:pt idx="521">
                  <c:v>0.30665997456785044</c:v>
                </c:pt>
                <c:pt idx="522">
                  <c:v>0.30661995734861164</c:v>
                </c:pt>
                <c:pt idx="523">
                  <c:v>0.30655768071587297</c:v>
                </c:pt>
                <c:pt idx="524">
                  <c:v>0.30659165886563061</c:v>
                </c:pt>
                <c:pt idx="525">
                  <c:v>0.30661625140362253</c:v>
                </c:pt>
                <c:pt idx="526">
                  <c:v>0.30658531098550784</c:v>
                </c:pt>
                <c:pt idx="527">
                  <c:v>0.30659665347328752</c:v>
                </c:pt>
                <c:pt idx="528">
                  <c:v>0.30663341888257656</c:v>
                </c:pt>
                <c:pt idx="529">
                  <c:v>0.30664742095859626</c:v>
                </c:pt>
                <c:pt idx="530">
                  <c:v>0.30667415437368406</c:v>
                </c:pt>
                <c:pt idx="531">
                  <c:v>0.30666951165304168</c:v>
                </c:pt>
                <c:pt idx="532">
                  <c:v>0.30665921303342186</c:v>
                </c:pt>
                <c:pt idx="533">
                  <c:v>0.30670305967189498</c:v>
                </c:pt>
                <c:pt idx="534">
                  <c:v>0.3067508545644011</c:v>
                </c:pt>
                <c:pt idx="535">
                  <c:v>0.30673249900420901</c:v>
                </c:pt>
                <c:pt idx="536">
                  <c:v>0.30679756679934173</c:v>
                </c:pt>
                <c:pt idx="537">
                  <c:v>0.30685271321495439</c:v>
                </c:pt>
                <c:pt idx="538">
                  <c:v>0.30686732505795017</c:v>
                </c:pt>
                <c:pt idx="539">
                  <c:v>0.30689809295876963</c:v>
                </c:pt>
                <c:pt idx="540">
                  <c:v>0.30694373090754362</c:v>
                </c:pt>
                <c:pt idx="541">
                  <c:v>0.30700217924390449</c:v>
                </c:pt>
                <c:pt idx="542">
                  <c:v>0.30705953051931828</c:v>
                </c:pt>
                <c:pt idx="543">
                  <c:v>0.30712283199630203</c:v>
                </c:pt>
                <c:pt idx="544">
                  <c:v>0.30721103136992522</c:v>
                </c:pt>
                <c:pt idx="545">
                  <c:v>0.30728040044458232</c:v>
                </c:pt>
                <c:pt idx="546">
                  <c:v>0.30729350255546006</c:v>
                </c:pt>
                <c:pt idx="547">
                  <c:v>0.30734593316224923</c:v>
                </c:pt>
                <c:pt idx="548">
                  <c:v>0.30743807846679738</c:v>
                </c:pt>
                <c:pt idx="549">
                  <c:v>0.30753773091532693</c:v>
                </c:pt>
                <c:pt idx="550">
                  <c:v>0.30762607427461591</c:v>
                </c:pt>
                <c:pt idx="551">
                  <c:v>0.30768560359029973</c:v>
                </c:pt>
                <c:pt idx="552">
                  <c:v>0.30779361774687147</c:v>
                </c:pt>
                <c:pt idx="553">
                  <c:v>0.30790790399567408</c:v>
                </c:pt>
                <c:pt idx="554">
                  <c:v>0.30801230036727517</c:v>
                </c:pt>
                <c:pt idx="555">
                  <c:v>0.30809826822454078</c:v>
                </c:pt>
                <c:pt idx="556">
                  <c:v>0.30815346204451699</c:v>
                </c:pt>
                <c:pt idx="557">
                  <c:v>0.30820831817548017</c:v>
                </c:pt>
                <c:pt idx="558">
                  <c:v>0.30828207758206133</c:v>
                </c:pt>
                <c:pt idx="559">
                  <c:v>0.30841769161179838</c:v>
                </c:pt>
                <c:pt idx="560">
                  <c:v>0.30855100043347217</c:v>
                </c:pt>
                <c:pt idx="561">
                  <c:v>0.3086688586798681</c:v>
                </c:pt>
                <c:pt idx="562">
                  <c:v>0.30880429265054193</c:v>
                </c:pt>
                <c:pt idx="563">
                  <c:v>0.30887016405681517</c:v>
                </c:pt>
                <c:pt idx="564">
                  <c:v>0.30898297425776527</c:v>
                </c:pt>
                <c:pt idx="565">
                  <c:v>0.30911181117189629</c:v>
                </c:pt>
                <c:pt idx="566">
                  <c:v>0.30922828316900791</c:v>
                </c:pt>
                <c:pt idx="567">
                  <c:v>0.30930938449759521</c:v>
                </c:pt>
                <c:pt idx="568">
                  <c:v>0.30944820967322545</c:v>
                </c:pt>
                <c:pt idx="569">
                  <c:v>0.30959916190592957</c:v>
                </c:pt>
                <c:pt idx="570">
                  <c:v>0.30971693457599503</c:v>
                </c:pt>
                <c:pt idx="571">
                  <c:v>0.30980734286467865</c:v>
                </c:pt>
                <c:pt idx="572">
                  <c:v>0.30995077179719316</c:v>
                </c:pt>
                <c:pt idx="573">
                  <c:v>0.31017170498903429</c:v>
                </c:pt>
                <c:pt idx="574">
                  <c:v>0.3102999713632994</c:v>
                </c:pt>
                <c:pt idx="575">
                  <c:v>0.31039901849914325</c:v>
                </c:pt>
                <c:pt idx="576">
                  <c:v>0.31053453782956425</c:v>
                </c:pt>
                <c:pt idx="577">
                  <c:v>0.31073229917853801</c:v>
                </c:pt>
                <c:pt idx="578">
                  <c:v>0.31078886925911581</c:v>
                </c:pt>
                <c:pt idx="579">
                  <c:v>0.31088973395599528</c:v>
                </c:pt>
                <c:pt idx="580">
                  <c:v>0.3111077555029263</c:v>
                </c:pt>
                <c:pt idx="581">
                  <c:v>0.31130656468841306</c:v>
                </c:pt>
                <c:pt idx="582">
                  <c:v>0.31141658781263182</c:v>
                </c:pt>
                <c:pt idx="583">
                  <c:v>0.31158053052061974</c:v>
                </c:pt>
                <c:pt idx="584">
                  <c:v>0.31178795579214569</c:v>
                </c:pt>
                <c:pt idx="585">
                  <c:v>0.31190163094600071</c:v>
                </c:pt>
                <c:pt idx="586">
                  <c:v>0.31203347398325826</c:v>
                </c:pt>
                <c:pt idx="587">
                  <c:v>0.31215518009093363</c:v>
                </c:pt>
                <c:pt idx="588">
                  <c:v>0.31223754931830383</c:v>
                </c:pt>
                <c:pt idx="589">
                  <c:v>0.31238371179813323</c:v>
                </c:pt>
                <c:pt idx="590">
                  <c:v>0.3125738765825618</c:v>
                </c:pt>
                <c:pt idx="591">
                  <c:v>0.312770293154293</c:v>
                </c:pt>
                <c:pt idx="592">
                  <c:v>0.31288673245652682</c:v>
                </c:pt>
                <c:pt idx="593">
                  <c:v>0.31294603695797746</c:v>
                </c:pt>
                <c:pt idx="594">
                  <c:v>0.31310080504395049</c:v>
                </c:pt>
                <c:pt idx="595">
                  <c:v>0.3133057655767979</c:v>
                </c:pt>
                <c:pt idx="596">
                  <c:v>0.31340900500289909</c:v>
                </c:pt>
                <c:pt idx="597">
                  <c:v>0.3135001004946692</c:v>
                </c:pt>
                <c:pt idx="598">
                  <c:v>0.31366329299408119</c:v>
                </c:pt>
                <c:pt idx="599">
                  <c:v>0.31379868391596166</c:v>
                </c:pt>
                <c:pt idx="600">
                  <c:v>0.31396637003856026</c:v>
                </c:pt>
                <c:pt idx="601">
                  <c:v>0.31417799999897617</c:v>
                </c:pt>
                <c:pt idx="602">
                  <c:v>0.31432601940822713</c:v>
                </c:pt>
                <c:pt idx="603">
                  <c:v>0.31443592456414349</c:v>
                </c:pt>
                <c:pt idx="604">
                  <c:v>0.31452467173905513</c:v>
                </c:pt>
                <c:pt idx="605">
                  <c:v>0.31464691577921838</c:v>
                </c:pt>
                <c:pt idx="606">
                  <c:v>0.31483716287170499</c:v>
                </c:pt>
                <c:pt idx="607">
                  <c:v>0.31496252381563972</c:v>
                </c:pt>
                <c:pt idx="608">
                  <c:v>0.31508439663562055</c:v>
                </c:pt>
                <c:pt idx="609">
                  <c:v>0.31519013222258374</c:v>
                </c:pt>
                <c:pt idx="610">
                  <c:v>0.31527837362892791</c:v>
                </c:pt>
                <c:pt idx="611">
                  <c:v>0.31546263916848871</c:v>
                </c:pt>
                <c:pt idx="612">
                  <c:v>0.3156421525703566</c:v>
                </c:pt>
                <c:pt idx="613">
                  <c:v>0.31578291949002074</c:v>
                </c:pt>
                <c:pt idx="614">
                  <c:v>0.31594383411201316</c:v>
                </c:pt>
                <c:pt idx="615">
                  <c:v>0.31603186644790893</c:v>
                </c:pt>
                <c:pt idx="616">
                  <c:v>0.31612431404579122</c:v>
                </c:pt>
                <c:pt idx="617">
                  <c:v>0.31646207449673858</c:v>
                </c:pt>
                <c:pt idx="618">
                  <c:v>0.31666867604204052</c:v>
                </c:pt>
                <c:pt idx="619">
                  <c:v>0.31681419730796073</c:v>
                </c:pt>
                <c:pt idx="620">
                  <c:v>0.31706450924585927</c:v>
                </c:pt>
                <c:pt idx="621">
                  <c:v>0.31735540209440144</c:v>
                </c:pt>
                <c:pt idx="622">
                  <c:v>0.31758569702225159</c:v>
                </c:pt>
                <c:pt idx="623">
                  <c:v>0.31773042197963214</c:v>
                </c:pt>
                <c:pt idx="624">
                  <c:v>0.31786766243348624</c:v>
                </c:pt>
                <c:pt idx="625">
                  <c:v>0.31817342728495623</c:v>
                </c:pt>
                <c:pt idx="626">
                  <c:v>0.31839421755929437</c:v>
                </c:pt>
                <c:pt idx="627">
                  <c:v>0.31856404359713225</c:v>
                </c:pt>
                <c:pt idx="628">
                  <c:v>0.31877473428851671</c:v>
                </c:pt>
                <c:pt idx="629">
                  <c:v>0.31900783735203414</c:v>
                </c:pt>
                <c:pt idx="630">
                  <c:v>0.31920498997577229</c:v>
                </c:pt>
                <c:pt idx="631">
                  <c:v>0.31935579285455407</c:v>
                </c:pt>
                <c:pt idx="632">
                  <c:v>0.31959278164865634</c:v>
                </c:pt>
                <c:pt idx="633">
                  <c:v>0.31978754638835943</c:v>
                </c:pt>
                <c:pt idx="634">
                  <c:v>0.31992107336918585</c:v>
                </c:pt>
                <c:pt idx="635">
                  <c:v>0.32006254906900977</c:v>
                </c:pt>
                <c:pt idx="636">
                  <c:v>0.32026990410817907</c:v>
                </c:pt>
                <c:pt idx="637">
                  <c:v>0.32047963883346609</c:v>
                </c:pt>
                <c:pt idx="638">
                  <c:v>0.32066810166382137</c:v>
                </c:pt>
                <c:pt idx="639">
                  <c:v>0.32088899004260357</c:v>
                </c:pt>
                <c:pt idx="640">
                  <c:v>0.32107711317570781</c:v>
                </c:pt>
                <c:pt idx="641">
                  <c:v>0.32117871216576166</c:v>
                </c:pt>
                <c:pt idx="642">
                  <c:v>0.32128002158583552</c:v>
                </c:pt>
                <c:pt idx="643">
                  <c:v>0.32149575436698563</c:v>
                </c:pt>
                <c:pt idx="644">
                  <c:v>0.32164538994323399</c:v>
                </c:pt>
                <c:pt idx="645">
                  <c:v>0.32178588730437241</c:v>
                </c:pt>
                <c:pt idx="646">
                  <c:v>0.32194556708489036</c:v>
                </c:pt>
                <c:pt idx="647">
                  <c:v>0.32210023725934406</c:v>
                </c:pt>
                <c:pt idx="648">
                  <c:v>0.32231536738475436</c:v>
                </c:pt>
                <c:pt idx="649">
                  <c:v>0.32250639430668632</c:v>
                </c:pt>
                <c:pt idx="650">
                  <c:v>0.32252599564219664</c:v>
                </c:pt>
                <c:pt idx="651">
                  <c:v>0.32255132063942032</c:v>
                </c:pt>
                <c:pt idx="652">
                  <c:v>0.32264946542357098</c:v>
                </c:pt>
                <c:pt idx="653">
                  <c:v>0.32278180035366383</c:v>
                </c:pt>
                <c:pt idx="654">
                  <c:v>0.32289533775585438</c:v>
                </c:pt>
                <c:pt idx="655">
                  <c:v>0.32304195711534739</c:v>
                </c:pt>
                <c:pt idx="656">
                  <c:v>0.32322204979944091</c:v>
                </c:pt>
                <c:pt idx="657">
                  <c:v>0.32341066004791502</c:v>
                </c:pt>
                <c:pt idx="658">
                  <c:v>0.32357370265012447</c:v>
                </c:pt>
                <c:pt idx="659">
                  <c:v>0.3237846924148402</c:v>
                </c:pt>
                <c:pt idx="660">
                  <c:v>0.32401495264965879</c:v>
                </c:pt>
                <c:pt idx="661">
                  <c:v>0.32415389789079169</c:v>
                </c:pt>
                <c:pt idx="662">
                  <c:v>0.32420033280032218</c:v>
                </c:pt>
                <c:pt idx="663">
                  <c:v>0.32427714122255019</c:v>
                </c:pt>
                <c:pt idx="664">
                  <c:v>0.32439247595430054</c:v>
                </c:pt>
                <c:pt idx="665">
                  <c:v>0.32448530183543095</c:v>
                </c:pt>
                <c:pt idx="666">
                  <c:v>0.32461992686339464</c:v>
                </c:pt>
                <c:pt idx="667">
                  <c:v>0.32480798982391207</c:v>
                </c:pt>
                <c:pt idx="668">
                  <c:v>0.32497035690181558</c:v>
                </c:pt>
                <c:pt idx="669">
                  <c:v>0.32509674316001458</c:v>
                </c:pt>
                <c:pt idx="670">
                  <c:v>0.32518968570025136</c:v>
                </c:pt>
                <c:pt idx="671">
                  <c:v>0.32531735640282711</c:v>
                </c:pt>
                <c:pt idx="672">
                  <c:v>0.32554842377691623</c:v>
                </c:pt>
                <c:pt idx="673">
                  <c:v>0.32570545347642499</c:v>
                </c:pt>
                <c:pt idx="674">
                  <c:v>0.32582800419857844</c:v>
                </c:pt>
                <c:pt idx="675">
                  <c:v>0.32596159842140265</c:v>
                </c:pt>
                <c:pt idx="676">
                  <c:v>0.32608275633711453</c:v>
                </c:pt>
                <c:pt idx="677">
                  <c:v>0.32625672131651656</c:v>
                </c:pt>
                <c:pt idx="678">
                  <c:v>0.32647350632345445</c:v>
                </c:pt>
                <c:pt idx="679">
                  <c:v>0.32662155163611534</c:v>
                </c:pt>
                <c:pt idx="680">
                  <c:v>0.32675632447232122</c:v>
                </c:pt>
                <c:pt idx="681">
                  <c:v>0.3268366380406727</c:v>
                </c:pt>
                <c:pt idx="682">
                  <c:v>0.32689499288830393</c:v>
                </c:pt>
                <c:pt idx="683">
                  <c:v>0.32694775926652697</c:v>
                </c:pt>
                <c:pt idx="684">
                  <c:v>0.32707420356001771</c:v>
                </c:pt>
                <c:pt idx="685">
                  <c:v>0.32724790071680715</c:v>
                </c:pt>
                <c:pt idx="686">
                  <c:v>0.32740140001292883</c:v>
                </c:pt>
                <c:pt idx="687">
                  <c:v>0.32755412334921225</c:v>
                </c:pt>
                <c:pt idx="688">
                  <c:v>0.32764186601498513</c:v>
                </c:pt>
                <c:pt idx="689">
                  <c:v>0.32771235342576777</c:v>
                </c:pt>
                <c:pt idx="690">
                  <c:v>0.3277887129651979</c:v>
                </c:pt>
                <c:pt idx="691">
                  <c:v>0.32788278071480709</c:v>
                </c:pt>
                <c:pt idx="692">
                  <c:v>0.32800986011475325</c:v>
                </c:pt>
                <c:pt idx="693">
                  <c:v>0.3281680379242557</c:v>
                </c:pt>
                <c:pt idx="694">
                  <c:v>0.32828357402207825</c:v>
                </c:pt>
                <c:pt idx="695">
                  <c:v>0.3284254453184306</c:v>
                </c:pt>
                <c:pt idx="696">
                  <c:v>0.32855557228077692</c:v>
                </c:pt>
                <c:pt idx="697">
                  <c:v>0.32859450384860261</c:v>
                </c:pt>
                <c:pt idx="698">
                  <c:v>0.32872742794309762</c:v>
                </c:pt>
                <c:pt idx="699">
                  <c:v>0.3288403411239566</c:v>
                </c:pt>
                <c:pt idx="700">
                  <c:v>0.32891665554285349</c:v>
                </c:pt>
                <c:pt idx="701">
                  <c:v>0.32906248873812399</c:v>
                </c:pt>
                <c:pt idx="702">
                  <c:v>0.32916677445712766</c:v>
                </c:pt>
                <c:pt idx="703">
                  <c:v>0.32926420430762338</c:v>
                </c:pt>
                <c:pt idx="704">
                  <c:v>0.32937472017609759</c:v>
                </c:pt>
                <c:pt idx="705">
                  <c:v>0.32947546141939305</c:v>
                </c:pt>
                <c:pt idx="706">
                  <c:v>0.32956311719409276</c:v>
                </c:pt>
                <c:pt idx="707">
                  <c:v>0.32967601844992372</c:v>
                </c:pt>
                <c:pt idx="708">
                  <c:v>0.32973550623733144</c:v>
                </c:pt>
                <c:pt idx="709">
                  <c:v>0.32978989773115047</c:v>
                </c:pt>
                <c:pt idx="710">
                  <c:v>0.32986312592139483</c:v>
                </c:pt>
                <c:pt idx="711">
                  <c:v>0.32991774240378419</c:v>
                </c:pt>
                <c:pt idx="712">
                  <c:v>0.32999367119041917</c:v>
                </c:pt>
                <c:pt idx="713">
                  <c:v>0.33005679171167773</c:v>
                </c:pt>
                <c:pt idx="714">
                  <c:v>0.33014581284138883</c:v>
                </c:pt>
                <c:pt idx="715">
                  <c:v>0.3302041723205027</c:v>
                </c:pt>
                <c:pt idx="716">
                  <c:v>0.33021797449751306</c:v>
                </c:pt>
                <c:pt idx="717">
                  <c:v>0.33028048248170377</c:v>
                </c:pt>
                <c:pt idx="718">
                  <c:v>0.33035013304273669</c:v>
                </c:pt>
                <c:pt idx="719">
                  <c:v>0.33039787591236847</c:v>
                </c:pt>
                <c:pt idx="720">
                  <c:v>0.3304695222192176</c:v>
                </c:pt>
                <c:pt idx="721">
                  <c:v>0.33058886879005023</c:v>
                </c:pt>
                <c:pt idx="722">
                  <c:v>0.33067741398067024</c:v>
                </c:pt>
                <c:pt idx="723">
                  <c:v>0.33078320803722422</c:v>
                </c:pt>
                <c:pt idx="724">
                  <c:v>0.33090285657285018</c:v>
                </c:pt>
                <c:pt idx="725">
                  <c:v>0.33100373004125777</c:v>
                </c:pt>
                <c:pt idx="726">
                  <c:v>0.33111622675218094</c:v>
                </c:pt>
                <c:pt idx="727">
                  <c:v>0.33122533874657895</c:v>
                </c:pt>
                <c:pt idx="728">
                  <c:v>0.3313432229323009</c:v>
                </c:pt>
                <c:pt idx="729">
                  <c:v>0.33143244562099028</c:v>
                </c:pt>
                <c:pt idx="730">
                  <c:v>0.3315308202035267</c:v>
                </c:pt>
                <c:pt idx="731">
                  <c:v>0.33162768080929328</c:v>
                </c:pt>
                <c:pt idx="732">
                  <c:v>0.33171527554808894</c:v>
                </c:pt>
                <c:pt idx="733">
                  <c:v>0.33180480794703254</c:v>
                </c:pt>
                <c:pt idx="734">
                  <c:v>0.33191413939979086</c:v>
                </c:pt>
                <c:pt idx="735">
                  <c:v>0.33203947742547973</c:v>
                </c:pt>
                <c:pt idx="736">
                  <c:v>0.3321395084736144</c:v>
                </c:pt>
                <c:pt idx="737">
                  <c:v>0.3322628412867436</c:v>
                </c:pt>
                <c:pt idx="738">
                  <c:v>0.33241464614370114</c:v>
                </c:pt>
                <c:pt idx="739">
                  <c:v>0.33254367441475002</c:v>
                </c:pt>
                <c:pt idx="740">
                  <c:v>0.33268682996728521</c:v>
                </c:pt>
                <c:pt idx="741">
                  <c:v>0.33284254890868747</c:v>
                </c:pt>
                <c:pt idx="742">
                  <c:v>0.33297044522406516</c:v>
                </c:pt>
                <c:pt idx="743">
                  <c:v>0.33308866506247342</c:v>
                </c:pt>
                <c:pt idx="744">
                  <c:v>0.3332107951733736</c:v>
                </c:pt>
                <c:pt idx="745">
                  <c:v>0.33337429234509958</c:v>
                </c:pt>
                <c:pt idx="746">
                  <c:v>0.33354193978557684</c:v>
                </c:pt>
                <c:pt idx="747">
                  <c:v>0.3336989017054624</c:v>
                </c:pt>
                <c:pt idx="748">
                  <c:v>0.33387152878179299</c:v>
                </c:pt>
                <c:pt idx="749">
                  <c:v>0.33401643785228013</c:v>
                </c:pt>
                <c:pt idx="750">
                  <c:v>0.33420371448218117</c:v>
                </c:pt>
                <c:pt idx="751">
                  <c:v>0.33439857002907775</c:v>
                </c:pt>
                <c:pt idx="752">
                  <c:v>0.33454280000204939</c:v>
                </c:pt>
                <c:pt idx="753">
                  <c:v>0.33470711772129208</c:v>
                </c:pt>
                <c:pt idx="754">
                  <c:v>0.33485020038705599</c:v>
                </c:pt>
                <c:pt idx="755">
                  <c:v>0.33494508119373939</c:v>
                </c:pt>
                <c:pt idx="756">
                  <c:v>0.33505625473518208</c:v>
                </c:pt>
                <c:pt idx="757">
                  <c:v>0.33515905207175561</c:v>
                </c:pt>
                <c:pt idx="758">
                  <c:v>0.33529382557428616</c:v>
                </c:pt>
                <c:pt idx="759">
                  <c:v>0.33542816876061271</c:v>
                </c:pt>
                <c:pt idx="760">
                  <c:v>0.33556894920449287</c:v>
                </c:pt>
                <c:pt idx="761">
                  <c:v>0.33571935138475423</c:v>
                </c:pt>
                <c:pt idx="762">
                  <c:v>0.33588355829729033</c:v>
                </c:pt>
                <c:pt idx="763">
                  <c:v>0.3359727892713007</c:v>
                </c:pt>
                <c:pt idx="764">
                  <c:v>0.33605737111756501</c:v>
                </c:pt>
                <c:pt idx="765">
                  <c:v>0.33615930184965537</c:v>
                </c:pt>
                <c:pt idx="766">
                  <c:v>0.33621248345842103</c:v>
                </c:pt>
                <c:pt idx="767">
                  <c:v>0.33628120072975237</c:v>
                </c:pt>
                <c:pt idx="768">
                  <c:v>0.33637961298424973</c:v>
                </c:pt>
                <c:pt idx="769">
                  <c:v>0.33645649653527571</c:v>
                </c:pt>
                <c:pt idx="770">
                  <c:v>0.33655931658807886</c:v>
                </c:pt>
                <c:pt idx="771">
                  <c:v>0.33664634494335727</c:v>
                </c:pt>
                <c:pt idx="772">
                  <c:v>0.33671139032374287</c:v>
                </c:pt>
                <c:pt idx="773">
                  <c:v>0.33678314976210832</c:v>
                </c:pt>
                <c:pt idx="774">
                  <c:v>0.33686979786895455</c:v>
                </c:pt>
                <c:pt idx="775">
                  <c:v>0.3369189723953061</c:v>
                </c:pt>
                <c:pt idx="776">
                  <c:v>0.33693589608427937</c:v>
                </c:pt>
                <c:pt idx="777">
                  <c:v>0.33699453047622602</c:v>
                </c:pt>
                <c:pt idx="778">
                  <c:v>0.33704117660156169</c:v>
                </c:pt>
                <c:pt idx="779">
                  <c:v>0.33706882924531262</c:v>
                </c:pt>
                <c:pt idx="780">
                  <c:v>0.33711370075205593</c:v>
                </c:pt>
                <c:pt idx="781">
                  <c:v>0.33711039308089635</c:v>
                </c:pt>
                <c:pt idx="782">
                  <c:v>0.33709401679013312</c:v>
                </c:pt>
                <c:pt idx="783">
                  <c:v>0.33704441450926964</c:v>
                </c:pt>
                <c:pt idx="784">
                  <c:v>0.33700847599445338</c:v>
                </c:pt>
                <c:pt idx="785">
                  <c:v>0.33699743562377898</c:v>
                </c:pt>
                <c:pt idx="786">
                  <c:v>0.33698560049154702</c:v>
                </c:pt>
                <c:pt idx="787">
                  <c:v>0.33697317635752283</c:v>
                </c:pt>
                <c:pt idx="788">
                  <c:v>0.33696470611553919</c:v>
                </c:pt>
                <c:pt idx="789">
                  <c:v>0.33694388460301788</c:v>
                </c:pt>
                <c:pt idx="790">
                  <c:v>0.33690484776204821</c:v>
                </c:pt>
                <c:pt idx="791">
                  <c:v>0.33684844072286219</c:v>
                </c:pt>
                <c:pt idx="792">
                  <c:v>0.33680140408664522</c:v>
                </c:pt>
                <c:pt idx="793">
                  <c:v>0.3367310708989138</c:v>
                </c:pt>
                <c:pt idx="794">
                  <c:v>0.33666063876055025</c:v>
                </c:pt>
                <c:pt idx="795">
                  <c:v>0.33661892946141853</c:v>
                </c:pt>
                <c:pt idx="796">
                  <c:v>0.33657174140924129</c:v>
                </c:pt>
                <c:pt idx="797">
                  <c:v>0.33652064925648756</c:v>
                </c:pt>
                <c:pt idx="798">
                  <c:v>0.33646494255411891</c:v>
                </c:pt>
                <c:pt idx="799">
                  <c:v>0.33640716583114078</c:v>
                </c:pt>
                <c:pt idx="800">
                  <c:v>0.33631687343605599</c:v>
                </c:pt>
                <c:pt idx="801">
                  <c:v>0.33626676456401866</c:v>
                </c:pt>
                <c:pt idx="802">
                  <c:v>0.33624434785345736</c:v>
                </c:pt>
                <c:pt idx="803">
                  <c:v>0.33622813523992057</c:v>
                </c:pt>
                <c:pt idx="804">
                  <c:v>0.33624100461506035</c:v>
                </c:pt>
                <c:pt idx="805">
                  <c:v>0.33627107422152686</c:v>
                </c:pt>
                <c:pt idx="806">
                  <c:v>0.33628919015656117</c:v>
                </c:pt>
                <c:pt idx="807">
                  <c:v>0.33630923792257533</c:v>
                </c:pt>
                <c:pt idx="808">
                  <c:v>0.33633486043877509</c:v>
                </c:pt>
                <c:pt idx="809">
                  <c:v>0.33636204407713088</c:v>
                </c:pt>
                <c:pt idx="810">
                  <c:v>0.33640172249061456</c:v>
                </c:pt>
                <c:pt idx="811">
                  <c:v>0.33644545915088608</c:v>
                </c:pt>
                <c:pt idx="812">
                  <c:v>0.33649877650929699</c:v>
                </c:pt>
                <c:pt idx="813">
                  <c:v>0.33658186207130503</c:v>
                </c:pt>
                <c:pt idx="814">
                  <c:v>0.33664122205719355</c:v>
                </c:pt>
                <c:pt idx="815">
                  <c:v>0.33668528191060504</c:v>
                </c:pt>
                <c:pt idx="816">
                  <c:v>0.33674155380586751</c:v>
                </c:pt>
                <c:pt idx="817">
                  <c:v>0.33679495456123137</c:v>
                </c:pt>
                <c:pt idx="818">
                  <c:v>0.33685890556303688</c:v>
                </c:pt>
                <c:pt idx="819">
                  <c:v>0.33693271233955774</c:v>
                </c:pt>
                <c:pt idx="820">
                  <c:v>0.33702034441039092</c:v>
                </c:pt>
                <c:pt idx="821">
                  <c:v>0.33708868467899911</c:v>
                </c:pt>
                <c:pt idx="822">
                  <c:v>0.3371400680013758</c:v>
                </c:pt>
                <c:pt idx="823">
                  <c:v>0.33719618413518576</c:v>
                </c:pt>
                <c:pt idx="824">
                  <c:v>0.33726224011454692</c:v>
                </c:pt>
                <c:pt idx="825">
                  <c:v>0.33731188175843085</c:v>
                </c:pt>
                <c:pt idx="826">
                  <c:v>0.33734844616989451</c:v>
                </c:pt>
                <c:pt idx="827">
                  <c:v>0.33739841853518465</c:v>
                </c:pt>
                <c:pt idx="828">
                  <c:v>0.33743634956004942</c:v>
                </c:pt>
                <c:pt idx="829">
                  <c:v>0.33748074239499659</c:v>
                </c:pt>
                <c:pt idx="830">
                  <c:v>0.33753995854189384</c:v>
                </c:pt>
                <c:pt idx="831">
                  <c:v>0.33757299193878199</c:v>
                </c:pt>
                <c:pt idx="832">
                  <c:v>0.33760987895174449</c:v>
                </c:pt>
                <c:pt idx="833">
                  <c:v>0.33765582194629912</c:v>
                </c:pt>
                <c:pt idx="834">
                  <c:v>0.33769076673591153</c:v>
                </c:pt>
                <c:pt idx="835">
                  <c:v>0.33773409196194165</c:v>
                </c:pt>
                <c:pt idx="836">
                  <c:v>0.33777101371832008</c:v>
                </c:pt>
                <c:pt idx="837">
                  <c:v>0.33780660678839025</c:v>
                </c:pt>
                <c:pt idx="838">
                  <c:v>0.33784936944377836</c:v>
                </c:pt>
                <c:pt idx="839">
                  <c:v>0.33789768062914183</c:v>
                </c:pt>
                <c:pt idx="840">
                  <c:v>0.337943491877643</c:v>
                </c:pt>
                <c:pt idx="841">
                  <c:v>0.33798529618756445</c:v>
                </c:pt>
                <c:pt idx="842">
                  <c:v>0.33801655532795705</c:v>
                </c:pt>
                <c:pt idx="843">
                  <c:v>0.33804035025169443</c:v>
                </c:pt>
                <c:pt idx="844">
                  <c:v>0.33806159607825398</c:v>
                </c:pt>
                <c:pt idx="845">
                  <c:v>0.33809697427098895</c:v>
                </c:pt>
                <c:pt idx="846">
                  <c:v>0.33811795936253164</c:v>
                </c:pt>
                <c:pt idx="847">
                  <c:v>0.3381517971096264</c:v>
                </c:pt>
                <c:pt idx="848">
                  <c:v>0.33818322310446147</c:v>
                </c:pt>
                <c:pt idx="849">
                  <c:v>0.33820492463693252</c:v>
                </c:pt>
                <c:pt idx="850">
                  <c:v>0.33822502452161113</c:v>
                </c:pt>
                <c:pt idx="851">
                  <c:v>0.33824492873818895</c:v>
                </c:pt>
                <c:pt idx="852">
                  <c:v>0.33827115290502219</c:v>
                </c:pt>
                <c:pt idx="853">
                  <c:v>0.33830772422788774</c:v>
                </c:pt>
                <c:pt idx="854">
                  <c:v>0.33834407650105236</c:v>
                </c:pt>
                <c:pt idx="855">
                  <c:v>0.33836762489076283</c:v>
                </c:pt>
                <c:pt idx="856">
                  <c:v>0.3383841428672601</c:v>
                </c:pt>
                <c:pt idx="857">
                  <c:v>0.33839777598571996</c:v>
                </c:pt>
                <c:pt idx="858">
                  <c:v>0.33841310882373171</c:v>
                </c:pt>
                <c:pt idx="859">
                  <c:v>0.33842256985520686</c:v>
                </c:pt>
                <c:pt idx="860">
                  <c:v>0.33842179472988726</c:v>
                </c:pt>
                <c:pt idx="861">
                  <c:v>0.33842787365180055</c:v>
                </c:pt>
                <c:pt idx="862">
                  <c:v>0.33843175548698606</c:v>
                </c:pt>
                <c:pt idx="863">
                  <c:v>0.33842935765613708</c:v>
                </c:pt>
                <c:pt idx="864">
                  <c:v>0.33843729260303146</c:v>
                </c:pt>
                <c:pt idx="865">
                  <c:v>0.33846237524216932</c:v>
                </c:pt>
                <c:pt idx="866">
                  <c:v>0.33847203058959646</c:v>
                </c:pt>
                <c:pt idx="867">
                  <c:v>0.33847939933709092</c:v>
                </c:pt>
                <c:pt idx="868">
                  <c:v>0.33848841703438143</c:v>
                </c:pt>
                <c:pt idx="869">
                  <c:v>0.33849178223271625</c:v>
                </c:pt>
                <c:pt idx="870">
                  <c:v>0.33849240238227135</c:v>
                </c:pt>
                <c:pt idx="871">
                  <c:v>0.33849694594945184</c:v>
                </c:pt>
                <c:pt idx="872">
                  <c:v>0.3384940194334643</c:v>
                </c:pt>
                <c:pt idx="873">
                  <c:v>0.33847921763920708</c:v>
                </c:pt>
                <c:pt idx="874">
                  <c:v>0.33847577927452105</c:v>
                </c:pt>
                <c:pt idx="875">
                  <c:v>0.3384747117162899</c:v>
                </c:pt>
                <c:pt idx="876">
                  <c:v>0.33847342959946997</c:v>
                </c:pt>
                <c:pt idx="877">
                  <c:v>0.33847901071337305</c:v>
                </c:pt>
                <c:pt idx="878">
                  <c:v>0.33848167622760822</c:v>
                </c:pt>
                <c:pt idx="879">
                  <c:v>0.33848499379016977</c:v>
                </c:pt>
                <c:pt idx="880">
                  <c:v>0.33849329691784752</c:v>
                </c:pt>
                <c:pt idx="881">
                  <c:v>0.33849044893433294</c:v>
                </c:pt>
                <c:pt idx="882">
                  <c:v>0.33847917875444794</c:v>
                </c:pt>
                <c:pt idx="883">
                  <c:v>0.33847458532493863</c:v>
                </c:pt>
                <c:pt idx="884">
                  <c:v>0.33846025014370723</c:v>
                </c:pt>
                <c:pt idx="885">
                  <c:v>0.33845667661468437</c:v>
                </c:pt>
                <c:pt idx="886">
                  <c:v>0.3384691967955451</c:v>
                </c:pt>
                <c:pt idx="887">
                  <c:v>0.33848615913925073</c:v>
                </c:pt>
                <c:pt idx="888">
                  <c:v>0.33850557244844914</c:v>
                </c:pt>
                <c:pt idx="889">
                  <c:v>0.33851596528944894</c:v>
                </c:pt>
                <c:pt idx="890">
                  <c:v>0.33851274640253726</c:v>
                </c:pt>
                <c:pt idx="891">
                  <c:v>0.33850899089381908</c:v>
                </c:pt>
                <c:pt idx="892">
                  <c:v>0.33850543562503127</c:v>
                </c:pt>
                <c:pt idx="893">
                  <c:v>0.33851748283688871</c:v>
                </c:pt>
                <c:pt idx="894">
                  <c:v>0.33852332499095539</c:v>
                </c:pt>
                <c:pt idx="895">
                  <c:v>0.33852568650551113</c:v>
                </c:pt>
                <c:pt idx="896">
                  <c:v>0.33852470030740506</c:v>
                </c:pt>
                <c:pt idx="897">
                  <c:v>0.33851549917198992</c:v>
                </c:pt>
                <c:pt idx="898">
                  <c:v>0.33852155735648332</c:v>
                </c:pt>
                <c:pt idx="899">
                  <c:v>0.33854574866667986</c:v>
                </c:pt>
                <c:pt idx="900">
                  <c:v>0.33855822974155853</c:v>
                </c:pt>
                <c:pt idx="901">
                  <c:v>0.33857299815981673</c:v>
                </c:pt>
                <c:pt idx="902">
                  <c:v>0.33858623893463241</c:v>
                </c:pt>
                <c:pt idx="903">
                  <c:v>0.33859952531205567</c:v>
                </c:pt>
                <c:pt idx="904">
                  <c:v>0.3385990297080943</c:v>
                </c:pt>
                <c:pt idx="905">
                  <c:v>0.33859687462558402</c:v>
                </c:pt>
                <c:pt idx="906">
                  <c:v>0.33860573202820204</c:v>
                </c:pt>
                <c:pt idx="907">
                  <c:v>0.33861455299045229</c:v>
                </c:pt>
                <c:pt idx="908">
                  <c:v>0.33862829790965648</c:v>
                </c:pt>
                <c:pt idx="909">
                  <c:v>0.33863635641208706</c:v>
                </c:pt>
                <c:pt idx="910">
                  <c:v>0.33864648805262137</c:v>
                </c:pt>
                <c:pt idx="911">
                  <c:v>0.33864501179509182</c:v>
                </c:pt>
                <c:pt idx="912">
                  <c:v>0.33862032649647844</c:v>
                </c:pt>
                <c:pt idx="913">
                  <c:v>0.33862745408218586</c:v>
                </c:pt>
                <c:pt idx="914">
                  <c:v>0.33864424437969731</c:v>
                </c:pt>
                <c:pt idx="915">
                  <c:v>0.3386553045137794</c:v>
                </c:pt>
                <c:pt idx="916">
                  <c:v>0.3386857458162667</c:v>
                </c:pt>
                <c:pt idx="917">
                  <c:v>0.33869190219823392</c:v>
                </c:pt>
                <c:pt idx="918">
                  <c:v>0.33868688148838594</c:v>
                </c:pt>
                <c:pt idx="919">
                  <c:v>0.33869433513428132</c:v>
                </c:pt>
                <c:pt idx="920">
                  <c:v>0.33868430907973596</c:v>
                </c:pt>
                <c:pt idx="921">
                  <c:v>0.33867728933818042</c:v>
                </c:pt>
                <c:pt idx="922">
                  <c:v>0.33868008218856921</c:v>
                </c:pt>
                <c:pt idx="923">
                  <c:v>0.3386744953882494</c:v>
                </c:pt>
                <c:pt idx="924">
                  <c:v>0.33865505873895047</c:v>
                </c:pt>
                <c:pt idx="925">
                  <c:v>0.33864478156975869</c:v>
                </c:pt>
                <c:pt idx="926">
                  <c:v>0.33862667610924307</c:v>
                </c:pt>
                <c:pt idx="927">
                  <c:v>0.33859965129732666</c:v>
                </c:pt>
                <c:pt idx="928">
                  <c:v>0.33857545398331301</c:v>
                </c:pt>
                <c:pt idx="929">
                  <c:v>0.33856070531720617</c:v>
                </c:pt>
                <c:pt idx="930">
                  <c:v>0.33854111760354827</c:v>
                </c:pt>
                <c:pt idx="931">
                  <c:v>0.33850941531705175</c:v>
                </c:pt>
                <c:pt idx="932">
                  <c:v>0.3384823096973299</c:v>
                </c:pt>
                <c:pt idx="933">
                  <c:v>0.33844417447556502</c:v>
                </c:pt>
                <c:pt idx="934">
                  <c:v>0.33839893703107554</c:v>
                </c:pt>
                <c:pt idx="935">
                  <c:v>0.33836091375759197</c:v>
                </c:pt>
                <c:pt idx="936">
                  <c:v>0.33832585202417759</c:v>
                </c:pt>
                <c:pt idx="937">
                  <c:v>0.33828810014679012</c:v>
                </c:pt>
                <c:pt idx="938">
                  <c:v>0.33825093181262672</c:v>
                </c:pt>
                <c:pt idx="939">
                  <c:v>0.33822106584112616</c:v>
                </c:pt>
                <c:pt idx="940">
                  <c:v>0.33818601226327855</c:v>
                </c:pt>
                <c:pt idx="941">
                  <c:v>0.33813121360558124</c:v>
                </c:pt>
                <c:pt idx="942">
                  <c:v>0.338077652565486</c:v>
                </c:pt>
                <c:pt idx="943">
                  <c:v>0.33801561066881547</c:v>
                </c:pt>
                <c:pt idx="944">
                  <c:v>0.33793781023392638</c:v>
                </c:pt>
                <c:pt idx="945">
                  <c:v>0.3378701345600077</c:v>
                </c:pt>
                <c:pt idx="946">
                  <c:v>0.33779875901043982</c:v>
                </c:pt>
                <c:pt idx="947">
                  <c:v>0.33773783512396388</c:v>
                </c:pt>
                <c:pt idx="948">
                  <c:v>0.33768699351121617</c:v>
                </c:pt>
                <c:pt idx="949">
                  <c:v>0.33760450151992832</c:v>
                </c:pt>
                <c:pt idx="950">
                  <c:v>0.33752037733768381</c:v>
                </c:pt>
                <c:pt idx="951">
                  <c:v>0.33743872276975623</c:v>
                </c:pt>
                <c:pt idx="952">
                  <c:v>0.33733397134157511</c:v>
                </c:pt>
                <c:pt idx="953">
                  <c:v>0.33725351416335575</c:v>
                </c:pt>
                <c:pt idx="954">
                  <c:v>0.33717267265258566</c:v>
                </c:pt>
                <c:pt idx="955">
                  <c:v>0.33709037016985022</c:v>
                </c:pt>
                <c:pt idx="956">
                  <c:v>0.33701311361686725</c:v>
                </c:pt>
                <c:pt idx="957">
                  <c:v>0.33693910239589858</c:v>
                </c:pt>
                <c:pt idx="958">
                  <c:v>0.33688255978895704</c:v>
                </c:pt>
                <c:pt idx="959">
                  <c:v>0.33683847135785144</c:v>
                </c:pt>
                <c:pt idx="960">
                  <c:v>0.33678328953442466</c:v>
                </c:pt>
                <c:pt idx="961">
                  <c:v>0.33672493126757536</c:v>
                </c:pt>
                <c:pt idx="962">
                  <c:v>0.33667730770951998</c:v>
                </c:pt>
                <c:pt idx="963">
                  <c:v>0.3366261155736725</c:v>
                </c:pt>
                <c:pt idx="964">
                  <c:v>0.3365958403189579</c:v>
                </c:pt>
                <c:pt idx="965">
                  <c:v>0.33658728718623915</c:v>
                </c:pt>
                <c:pt idx="966">
                  <c:v>0.33657923368673109</c:v>
                </c:pt>
                <c:pt idx="967">
                  <c:v>0.33657700806880536</c:v>
                </c:pt>
                <c:pt idx="968">
                  <c:v>0.33659270240793221</c:v>
                </c:pt>
                <c:pt idx="969">
                  <c:v>0.33662957236691399</c:v>
                </c:pt>
                <c:pt idx="970">
                  <c:v>0.33664896626113344</c:v>
                </c:pt>
                <c:pt idx="971">
                  <c:v>0.33666857158859714</c:v>
                </c:pt>
                <c:pt idx="972">
                  <c:v>0.3366962781231515</c:v>
                </c:pt>
                <c:pt idx="973">
                  <c:v>0.3367259615332488</c:v>
                </c:pt>
                <c:pt idx="974">
                  <c:v>0.33674832561489249</c:v>
                </c:pt>
                <c:pt idx="975">
                  <c:v>0.33679804438534605</c:v>
                </c:pt>
                <c:pt idx="976">
                  <c:v>0.33686454646310593</c:v>
                </c:pt>
                <c:pt idx="977">
                  <c:v>0.33692108958390837</c:v>
                </c:pt>
                <c:pt idx="978">
                  <c:v>0.33697521937937308</c:v>
                </c:pt>
                <c:pt idx="979">
                  <c:v>0.3370137677710538</c:v>
                </c:pt>
                <c:pt idx="980">
                  <c:v>0.33704836420344303</c:v>
                </c:pt>
                <c:pt idx="981">
                  <c:v>0.3370805407548696</c:v>
                </c:pt>
                <c:pt idx="982">
                  <c:v>0.33710938255412087</c:v>
                </c:pt>
                <c:pt idx="983">
                  <c:v>0.33714087480100002</c:v>
                </c:pt>
                <c:pt idx="984">
                  <c:v>0.33716491391442421</c:v>
                </c:pt>
                <c:pt idx="985">
                  <c:v>0.33717716650105989</c:v>
                </c:pt>
                <c:pt idx="986">
                  <c:v>0.33719372068995179</c:v>
                </c:pt>
                <c:pt idx="987">
                  <c:v>0.33719472578051501</c:v>
                </c:pt>
                <c:pt idx="988">
                  <c:v>0.33719011384349046</c:v>
                </c:pt>
                <c:pt idx="989">
                  <c:v>0.33718478336482754</c:v>
                </c:pt>
                <c:pt idx="990">
                  <c:v>0.33718344977196607</c:v>
                </c:pt>
                <c:pt idx="991">
                  <c:v>0.33715210692336112</c:v>
                </c:pt>
                <c:pt idx="992">
                  <c:v>0.33711753118348814</c:v>
                </c:pt>
                <c:pt idx="993">
                  <c:v>0.33707850346382534</c:v>
                </c:pt>
                <c:pt idx="994">
                  <c:v>0.33701666386923573</c:v>
                </c:pt>
                <c:pt idx="995">
                  <c:v>0.33694487633452619</c:v>
                </c:pt>
                <c:pt idx="996">
                  <c:v>0.33686779778860942</c:v>
                </c:pt>
                <c:pt idx="997">
                  <c:v>0.33677772872257861</c:v>
                </c:pt>
                <c:pt idx="998">
                  <c:v>0.33670016940686881</c:v>
                </c:pt>
                <c:pt idx="999">
                  <c:v>0.33662768486171918</c:v>
                </c:pt>
                <c:pt idx="1000">
                  <c:v>0.33653900451120417</c:v>
                </c:pt>
                <c:pt idx="1001">
                  <c:v>0.33644816384631099</c:v>
                </c:pt>
                <c:pt idx="1002">
                  <c:v>0.33635458864481022</c:v>
                </c:pt>
                <c:pt idx="1003">
                  <c:v>0.33624721467785768</c:v>
                </c:pt>
                <c:pt idx="1004">
                  <c:v>0.33611972974718557</c:v>
                </c:pt>
                <c:pt idx="1005">
                  <c:v>0.33599414168767788</c:v>
                </c:pt>
                <c:pt idx="1006">
                  <c:v>0.33585778109798642</c:v>
                </c:pt>
                <c:pt idx="1007">
                  <c:v>0.33570651783208566</c:v>
                </c:pt>
                <c:pt idx="1008">
                  <c:v>0.33555668004512262</c:v>
                </c:pt>
                <c:pt idx="1009">
                  <c:v>0.33540589675949101</c:v>
                </c:pt>
                <c:pt idx="1010">
                  <c:v>0.33524420022869555</c:v>
                </c:pt>
                <c:pt idx="1011">
                  <c:v>0.33505143778925284</c:v>
                </c:pt>
                <c:pt idx="1012">
                  <c:v>0.3348349002238023</c:v>
                </c:pt>
                <c:pt idx="1013">
                  <c:v>0.3346023457522303</c:v>
                </c:pt>
                <c:pt idx="1014">
                  <c:v>0.33435736559259194</c:v>
                </c:pt>
                <c:pt idx="1015">
                  <c:v>0.33409477987772868</c:v>
                </c:pt>
                <c:pt idx="1016">
                  <c:v>0.33381947244440252</c:v>
                </c:pt>
                <c:pt idx="1017">
                  <c:v>0.33351218444213848</c:v>
                </c:pt>
                <c:pt idx="1018">
                  <c:v>0.33317731025640945</c:v>
                </c:pt>
                <c:pt idx="1019">
                  <c:v>0.33279985104528648</c:v>
                </c:pt>
                <c:pt idx="1020">
                  <c:v>0.33239557642566991</c:v>
                </c:pt>
                <c:pt idx="1021">
                  <c:v>0.33193122479522502</c:v>
                </c:pt>
                <c:pt idx="1022">
                  <c:v>0.33143141778998836</c:v>
                </c:pt>
                <c:pt idx="1023">
                  <c:v>0.33087902654099993</c:v>
                </c:pt>
                <c:pt idx="1024">
                  <c:v>0.33031767828012115</c:v>
                </c:pt>
                <c:pt idx="1025">
                  <c:v>0.32970815155519712</c:v>
                </c:pt>
                <c:pt idx="1026">
                  <c:v>0.32905012921276949</c:v>
                </c:pt>
                <c:pt idx="1027">
                  <c:v>0.32837281661763085</c:v>
                </c:pt>
                <c:pt idx="1028">
                  <c:v>0.32760835220484785</c:v>
                </c:pt>
                <c:pt idx="1029">
                  <c:v>0.32678065327404809</c:v>
                </c:pt>
                <c:pt idx="1030">
                  <c:v>0.32590441712793461</c:v>
                </c:pt>
                <c:pt idx="1031">
                  <c:v>0.32494457655399328</c:v>
                </c:pt>
                <c:pt idx="1032">
                  <c:v>0.3239521225594994</c:v>
                </c:pt>
                <c:pt idx="1033">
                  <c:v>0.32291503247337888</c:v>
                </c:pt>
                <c:pt idx="1034">
                  <c:v>0.32183177308368777</c:v>
                </c:pt>
                <c:pt idx="1035">
                  <c:v>0.32070743537444507</c:v>
                </c:pt>
                <c:pt idx="1036">
                  <c:v>0.31953667343290548</c:v>
                </c:pt>
                <c:pt idx="1037">
                  <c:v>0.31830984889626018</c:v>
                </c:pt>
                <c:pt idx="1038">
                  <c:v>0.31703446815271169</c:v>
                </c:pt>
                <c:pt idx="1039">
                  <c:v>0.31570088297890486</c:v>
                </c:pt>
                <c:pt idx="1040">
                  <c:v>0.31436081775922847</c:v>
                </c:pt>
                <c:pt idx="1041">
                  <c:v>0.31299066906655176</c:v>
                </c:pt>
                <c:pt idx="1042">
                  <c:v>0.31157283774548356</c:v>
                </c:pt>
                <c:pt idx="1043">
                  <c:v>0.31012309507575192</c:v>
                </c:pt>
                <c:pt idx="1044">
                  <c:v>0.308700333621031</c:v>
                </c:pt>
                <c:pt idx="1045">
                  <c:v>0.3072272343311005</c:v>
                </c:pt>
                <c:pt idx="1046">
                  <c:v>0.30575374276166861</c:v>
                </c:pt>
                <c:pt idx="1047">
                  <c:v>0.30429680736050535</c:v>
                </c:pt>
                <c:pt idx="1048">
                  <c:v>0.30278741227396405</c:v>
                </c:pt>
                <c:pt idx="1049">
                  <c:v>0.30130089669045418</c:v>
                </c:pt>
                <c:pt idx="1050">
                  <c:v>0.29981642461560815</c:v>
                </c:pt>
                <c:pt idx="1051">
                  <c:v>0.2983465729909443</c:v>
                </c:pt>
                <c:pt idx="1052">
                  <c:v>0.29687757614042448</c:v>
                </c:pt>
                <c:pt idx="1053">
                  <c:v>0.29545438899401427</c:v>
                </c:pt>
                <c:pt idx="1054">
                  <c:v>0.29401674787867882</c:v>
                </c:pt>
                <c:pt idx="1055">
                  <c:v>0.29267064154777439</c:v>
                </c:pt>
                <c:pt idx="1056">
                  <c:v>0.2913235763333471</c:v>
                </c:pt>
                <c:pt idx="1057">
                  <c:v>0.29011410798606385</c:v>
                </c:pt>
                <c:pt idx="1058">
                  <c:v>0.28894467455125578</c:v>
                </c:pt>
                <c:pt idx="1059">
                  <c:v>0.2879421980700213</c:v>
                </c:pt>
                <c:pt idx="1060">
                  <c:v>0.28704308630102215</c:v>
                </c:pt>
                <c:pt idx="1061">
                  <c:v>0.28633816693967101</c:v>
                </c:pt>
                <c:pt idx="1062">
                  <c:v>0.28579898230462358</c:v>
                </c:pt>
                <c:pt idx="1063">
                  <c:v>0.28544901487966184</c:v>
                </c:pt>
                <c:pt idx="1064">
                  <c:v>0.28532707540801611</c:v>
                </c:pt>
                <c:pt idx="1065">
                  <c:v>0.28538105800647379</c:v>
                </c:pt>
                <c:pt idx="1066">
                  <c:v>0.28561601164294453</c:v>
                </c:pt>
                <c:pt idx="1067">
                  <c:v>0.28602555479654884</c:v>
                </c:pt>
                <c:pt idx="1068">
                  <c:v>0.28657508922172992</c:v>
                </c:pt>
                <c:pt idx="1069">
                  <c:v>0.28722011046499951</c:v>
                </c:pt>
                <c:pt idx="1070">
                  <c:v>0.28791551647630981</c:v>
                </c:pt>
                <c:pt idx="1071">
                  <c:v>0.28873850392371619</c:v>
                </c:pt>
                <c:pt idx="1072">
                  <c:v>0.28953628550345989</c:v>
                </c:pt>
                <c:pt idx="1073">
                  <c:v>0.29039837990481115</c:v>
                </c:pt>
                <c:pt idx="1074">
                  <c:v>0.29123499938330261</c:v>
                </c:pt>
                <c:pt idx="1075">
                  <c:v>0.29209222175727473</c:v>
                </c:pt>
                <c:pt idx="1076">
                  <c:v>0.29291524433470534</c:v>
                </c:pt>
                <c:pt idx="1077">
                  <c:v>0.29372058565186471</c:v>
                </c:pt>
                <c:pt idx="1078">
                  <c:v>0.29450962219291527</c:v>
                </c:pt>
                <c:pt idx="1079">
                  <c:v>0.29527923024212843</c:v>
                </c:pt>
                <c:pt idx="1080">
                  <c:v>0.29603964497016505</c:v>
                </c:pt>
                <c:pt idx="1081">
                  <c:v>0.29678512092315884</c:v>
                </c:pt>
                <c:pt idx="1082">
                  <c:v>0.29753064474099739</c:v>
                </c:pt>
                <c:pt idx="1083">
                  <c:v>0.29824425952082717</c:v>
                </c:pt>
                <c:pt idx="1084">
                  <c:v>0.29895038397541057</c:v>
                </c:pt>
                <c:pt idx="1085">
                  <c:v>0.2996408068296505</c:v>
                </c:pt>
                <c:pt idx="1086">
                  <c:v>0.30028928406191396</c:v>
                </c:pt>
                <c:pt idx="1087">
                  <c:v>0.30092286819177733</c:v>
                </c:pt>
                <c:pt idx="1088">
                  <c:v>0.30153061571800466</c:v>
                </c:pt>
                <c:pt idx="1089">
                  <c:v>0.30211315846484516</c:v>
                </c:pt>
                <c:pt idx="1090">
                  <c:v>0.30267915665856543</c:v>
                </c:pt>
                <c:pt idx="1091">
                  <c:v>0.30321111315297661</c:v>
                </c:pt>
                <c:pt idx="1092">
                  <c:v>0.3037146599271161</c:v>
                </c:pt>
                <c:pt idx="1093">
                  <c:v>0.30418904950346315</c:v>
                </c:pt>
                <c:pt idx="1094">
                  <c:v>0.30464013014065844</c:v>
                </c:pt>
                <c:pt idx="1095">
                  <c:v>0.30505069777044741</c:v>
                </c:pt>
                <c:pt idx="1096">
                  <c:v>0.30543540467742281</c:v>
                </c:pt>
                <c:pt idx="1097">
                  <c:v>0.30579348296539027</c:v>
                </c:pt>
                <c:pt idx="1098">
                  <c:v>0.30610658760294868</c:v>
                </c:pt>
                <c:pt idx="1099">
                  <c:v>0.30641096151389013</c:v>
                </c:pt>
                <c:pt idx="1100">
                  <c:v>0.30669454782251043</c:v>
                </c:pt>
                <c:pt idx="1101">
                  <c:v>0.30695488835448831</c:v>
                </c:pt>
                <c:pt idx="1102">
                  <c:v>0.30720131420583424</c:v>
                </c:pt>
                <c:pt idx="1103">
                  <c:v>0.30741823440225408</c:v>
                </c:pt>
                <c:pt idx="1104">
                  <c:v>0.30760793906809819</c:v>
                </c:pt>
                <c:pt idx="1105">
                  <c:v>0.3077837153420851</c:v>
                </c:pt>
                <c:pt idx="1106">
                  <c:v>0.30794134075184493</c:v>
                </c:pt>
                <c:pt idx="1107">
                  <c:v>0.30809308239071659</c:v>
                </c:pt>
                <c:pt idx="1108">
                  <c:v>0.30826226619888725</c:v>
                </c:pt>
                <c:pt idx="1109">
                  <c:v>0.30844105667072425</c:v>
                </c:pt>
                <c:pt idx="1110">
                  <c:v>0.30862192288810414</c:v>
                </c:pt>
                <c:pt idx="1111">
                  <c:v>0.30880793228911346</c:v>
                </c:pt>
                <c:pt idx="1112">
                  <c:v>0.309007359294728</c:v>
                </c:pt>
                <c:pt idx="1113">
                  <c:v>0.30921856159639688</c:v>
                </c:pt>
                <c:pt idx="1114">
                  <c:v>0.30945286485172213</c:v>
                </c:pt>
                <c:pt idx="1115">
                  <c:v>0.30972442910317616</c:v>
                </c:pt>
                <c:pt idx="1116">
                  <c:v>0.31001160832016289</c:v>
                </c:pt>
                <c:pt idx="1117">
                  <c:v>0.31031538696752153</c:v>
                </c:pt>
                <c:pt idx="1118">
                  <c:v>0.31064759634278172</c:v>
                </c:pt>
                <c:pt idx="1119">
                  <c:v>0.31100272274452845</c:v>
                </c:pt>
                <c:pt idx="1120">
                  <c:v>0.31136385520192916</c:v>
                </c:pt>
                <c:pt idx="1121">
                  <c:v>0.31175773937185258</c:v>
                </c:pt>
                <c:pt idx="1122">
                  <c:v>0.31214893007577715</c:v>
                </c:pt>
                <c:pt idx="1123">
                  <c:v>0.31254473039099367</c:v>
                </c:pt>
                <c:pt idx="1124">
                  <c:v>0.31295357033989185</c:v>
                </c:pt>
                <c:pt idx="1125">
                  <c:v>0.31336939440551898</c:v>
                </c:pt>
                <c:pt idx="1126">
                  <c:v>0.31378995196464671</c:v>
                </c:pt>
                <c:pt idx="1127">
                  <c:v>0.31421509204224396</c:v>
                </c:pt>
                <c:pt idx="1128">
                  <c:v>0.31462150387110061</c:v>
                </c:pt>
                <c:pt idx="1129">
                  <c:v>0.31502052525552698</c:v>
                </c:pt>
                <c:pt idx="1130">
                  <c:v>0.31541785049211774</c:v>
                </c:pt>
                <c:pt idx="1131">
                  <c:v>0.31579686175866711</c:v>
                </c:pt>
                <c:pt idx="1132">
                  <c:v>0.31617708827674185</c:v>
                </c:pt>
                <c:pt idx="1133">
                  <c:v>0.31655610723735816</c:v>
                </c:pt>
                <c:pt idx="1134">
                  <c:v>0.31693613998284859</c:v>
                </c:pt>
                <c:pt idx="1135">
                  <c:v>0.31731793619665044</c:v>
                </c:pt>
                <c:pt idx="1136">
                  <c:v>0.31768577162658412</c:v>
                </c:pt>
                <c:pt idx="1137">
                  <c:v>0.31804561397614428</c:v>
                </c:pt>
                <c:pt idx="1138">
                  <c:v>0.31838565817766479</c:v>
                </c:pt>
                <c:pt idx="1139">
                  <c:v>0.31873079645945901</c:v>
                </c:pt>
                <c:pt idx="1140">
                  <c:v>0.31907572314027011</c:v>
                </c:pt>
                <c:pt idx="1141">
                  <c:v>0.31940940751302077</c:v>
                </c:pt>
                <c:pt idx="1142">
                  <c:v>0.3197361973233715</c:v>
                </c:pt>
                <c:pt idx="1143">
                  <c:v>0.32005482556354403</c:v>
                </c:pt>
                <c:pt idx="1144">
                  <c:v>0.32036287642700251</c:v>
                </c:pt>
                <c:pt idx="1145">
                  <c:v>0.32067404865522336</c:v>
                </c:pt>
                <c:pt idx="1146">
                  <c:v>0.32098229576684256</c:v>
                </c:pt>
                <c:pt idx="1147">
                  <c:v>0.32128843510073629</c:v>
                </c:pt>
                <c:pt idx="1148">
                  <c:v>0.32159253705416063</c:v>
                </c:pt>
                <c:pt idx="1149">
                  <c:v>0.32188287611064365</c:v>
                </c:pt>
                <c:pt idx="1150">
                  <c:v>0.32216518056583809</c:v>
                </c:pt>
                <c:pt idx="1151">
                  <c:v>0.32244943410294269</c:v>
                </c:pt>
                <c:pt idx="1152">
                  <c:v>0.32272752780219788</c:v>
                </c:pt>
                <c:pt idx="1153">
                  <c:v>0.32299769137407669</c:v>
                </c:pt>
                <c:pt idx="1154">
                  <c:v>0.32325904173683745</c:v>
                </c:pt>
                <c:pt idx="1155">
                  <c:v>0.32351443039712868</c:v>
                </c:pt>
                <c:pt idx="1156">
                  <c:v>0.32376943743470893</c:v>
                </c:pt>
                <c:pt idx="1157">
                  <c:v>0.32402365358004409</c:v>
                </c:pt>
                <c:pt idx="1158">
                  <c:v>0.32427435650839059</c:v>
                </c:pt>
                <c:pt idx="1159">
                  <c:v>0.32453018915173393</c:v>
                </c:pt>
                <c:pt idx="1160">
                  <c:v>0.32478382689010021</c:v>
                </c:pt>
                <c:pt idx="1161">
                  <c:v>0.32502245010457859</c:v>
                </c:pt>
                <c:pt idx="1162">
                  <c:v>0.32525162058252816</c:v>
                </c:pt>
                <c:pt idx="1163">
                  <c:v>0.3254711699794815</c:v>
                </c:pt>
                <c:pt idx="1164">
                  <c:v>0.32569400784062846</c:v>
                </c:pt>
                <c:pt idx="1165">
                  <c:v>0.32590785329336169</c:v>
                </c:pt>
                <c:pt idx="1166">
                  <c:v>0.32612516573996558</c:v>
                </c:pt>
                <c:pt idx="1167">
                  <c:v>0.32634744177654895</c:v>
                </c:pt>
                <c:pt idx="1168">
                  <c:v>0.32656971889121494</c:v>
                </c:pt>
                <c:pt idx="1169">
                  <c:v>0.32678311428623169</c:v>
                </c:pt>
                <c:pt idx="1170">
                  <c:v>0.32699524593466173</c:v>
                </c:pt>
                <c:pt idx="1171">
                  <c:v>0.3272119094715889</c:v>
                </c:pt>
                <c:pt idx="1172">
                  <c:v>0.32742859255582385</c:v>
                </c:pt>
                <c:pt idx="1173">
                  <c:v>0.32764710841524591</c:v>
                </c:pt>
                <c:pt idx="1174">
                  <c:v>0.32784631631162725</c:v>
                </c:pt>
                <c:pt idx="1175">
                  <c:v>0.32803756724634497</c:v>
                </c:pt>
                <c:pt idx="1176">
                  <c:v>0.32821874550367247</c:v>
                </c:pt>
                <c:pt idx="1177">
                  <c:v>0.3283885489793123</c:v>
                </c:pt>
                <c:pt idx="1178">
                  <c:v>0.32856762072114581</c:v>
                </c:pt>
                <c:pt idx="1179">
                  <c:v>0.32875214571962574</c:v>
                </c:pt>
                <c:pt idx="1180">
                  <c:v>0.32894652689488874</c:v>
                </c:pt>
                <c:pt idx="1181">
                  <c:v>0.32914146545787443</c:v>
                </c:pt>
                <c:pt idx="1182">
                  <c:v>0.32932505345603674</c:v>
                </c:pt>
                <c:pt idx="1183">
                  <c:v>0.3294997066812283</c:v>
                </c:pt>
                <c:pt idx="1184">
                  <c:v>0.32967075175240773</c:v>
                </c:pt>
                <c:pt idx="1185">
                  <c:v>0.32983856560457347</c:v>
                </c:pt>
                <c:pt idx="1186">
                  <c:v>0.33000173126767035</c:v>
                </c:pt>
                <c:pt idx="1187">
                  <c:v>0.3301585853648758</c:v>
                </c:pt>
                <c:pt idx="1188">
                  <c:v>0.33031198603942707</c:v>
                </c:pt>
                <c:pt idx="1189">
                  <c:v>0.33046982579744183</c:v>
                </c:pt>
                <c:pt idx="1190">
                  <c:v>0.33062035384492433</c:v>
                </c:pt>
                <c:pt idx="1191">
                  <c:v>0.3307776550931531</c:v>
                </c:pt>
                <c:pt idx="1192">
                  <c:v>0.3309424712034495</c:v>
                </c:pt>
                <c:pt idx="1193">
                  <c:v>0.33110275547491475</c:v>
                </c:pt>
                <c:pt idx="1194">
                  <c:v>0.33126512048914175</c:v>
                </c:pt>
                <c:pt idx="1195">
                  <c:v>0.33141768145504963</c:v>
                </c:pt>
                <c:pt idx="1196">
                  <c:v>0.33157161092486476</c:v>
                </c:pt>
                <c:pt idx="1197">
                  <c:v>0.33172482220652111</c:v>
                </c:pt>
                <c:pt idx="1198">
                  <c:v>0.33186882274093438</c:v>
                </c:pt>
                <c:pt idx="1199">
                  <c:v>0.33201662119677605</c:v>
                </c:pt>
                <c:pt idx="1200">
                  <c:v>0.33215337724059985</c:v>
                </c:pt>
                <c:pt idx="1201">
                  <c:v>0.33228210043367129</c:v>
                </c:pt>
                <c:pt idx="1202">
                  <c:v>0.33241547813797473</c:v>
                </c:pt>
                <c:pt idx="1203">
                  <c:v>0.3325409086459461</c:v>
                </c:pt>
                <c:pt idx="1204">
                  <c:v>0.33265950164617042</c:v>
                </c:pt>
                <c:pt idx="1205">
                  <c:v>0.33279103536551324</c:v>
                </c:pt>
                <c:pt idx="1206">
                  <c:v>0.33292664220913643</c:v>
                </c:pt>
                <c:pt idx="1207">
                  <c:v>0.3330637252472527</c:v>
                </c:pt>
                <c:pt idx="1208">
                  <c:v>0.33320088808890136</c:v>
                </c:pt>
                <c:pt idx="1209">
                  <c:v>0.33334299639271014</c:v>
                </c:pt>
                <c:pt idx="1210">
                  <c:v>0.33347519084018601</c:v>
                </c:pt>
                <c:pt idx="1211">
                  <c:v>0.33359390406988415</c:v>
                </c:pt>
                <c:pt idx="1212">
                  <c:v>0.33371853279381947</c:v>
                </c:pt>
                <c:pt idx="1213">
                  <c:v>0.33383490701329555</c:v>
                </c:pt>
                <c:pt idx="1214">
                  <c:v>0.33394398670150666</c:v>
                </c:pt>
                <c:pt idx="1215">
                  <c:v>0.33406130293022124</c:v>
                </c:pt>
                <c:pt idx="1216">
                  <c:v>0.33416301523853581</c:v>
                </c:pt>
                <c:pt idx="1217">
                  <c:v>0.33427235213140455</c:v>
                </c:pt>
                <c:pt idx="1218">
                  <c:v>0.33439255396247952</c:v>
                </c:pt>
                <c:pt idx="1219">
                  <c:v>0.33450362924049432</c:v>
                </c:pt>
                <c:pt idx="1220">
                  <c:v>0.3346119141468164</c:v>
                </c:pt>
                <c:pt idx="1221">
                  <c:v>0.33474447859746892</c:v>
                </c:pt>
                <c:pt idx="1222">
                  <c:v>0.33485952365680505</c:v>
                </c:pt>
                <c:pt idx="1223">
                  <c:v>0.33496295820963118</c:v>
                </c:pt>
                <c:pt idx="1224">
                  <c:v>0.33506310562214153</c:v>
                </c:pt>
                <c:pt idx="1225">
                  <c:v>0.3351487156187149</c:v>
                </c:pt>
                <c:pt idx="1226">
                  <c:v>0.33524513332458045</c:v>
                </c:pt>
                <c:pt idx="1227">
                  <c:v>0.33534641640927898</c:v>
                </c:pt>
                <c:pt idx="1228">
                  <c:v>0.33544670741104055</c:v>
                </c:pt>
                <c:pt idx="1229">
                  <c:v>0.33555775912821706</c:v>
                </c:pt>
                <c:pt idx="1230">
                  <c:v>0.33566235683822082</c:v>
                </c:pt>
                <c:pt idx="1231">
                  <c:v>0.33575826776125162</c:v>
                </c:pt>
                <c:pt idx="1232">
                  <c:v>0.33585214959410786</c:v>
                </c:pt>
                <c:pt idx="1233">
                  <c:v>0.33594292432160761</c:v>
                </c:pt>
                <c:pt idx="1234">
                  <c:v>0.33602981408694838</c:v>
                </c:pt>
                <c:pt idx="1235">
                  <c:v>0.33612116300916117</c:v>
                </c:pt>
                <c:pt idx="1236">
                  <c:v>0.33620412428935853</c:v>
                </c:pt>
                <c:pt idx="1237">
                  <c:v>0.33628490565072511</c:v>
                </c:pt>
                <c:pt idx="1238">
                  <c:v>0.33637650767414312</c:v>
                </c:pt>
                <c:pt idx="1239">
                  <c:v>0.33647039139899765</c:v>
                </c:pt>
                <c:pt idx="1240">
                  <c:v>0.3365655184026865</c:v>
                </c:pt>
                <c:pt idx="1241">
                  <c:v>0.33667539606952479</c:v>
                </c:pt>
                <c:pt idx="1242">
                  <c:v>0.33678343316082843</c:v>
                </c:pt>
                <c:pt idx="1243">
                  <c:v>0.33688404757984802</c:v>
                </c:pt>
                <c:pt idx="1244">
                  <c:v>0.33698297539408034</c:v>
                </c:pt>
                <c:pt idx="1245">
                  <c:v>0.33708188918971943</c:v>
                </c:pt>
                <c:pt idx="1246">
                  <c:v>0.33718120187237516</c:v>
                </c:pt>
                <c:pt idx="1247">
                  <c:v>0.33727993636472275</c:v>
                </c:pt>
                <c:pt idx="1248">
                  <c:v>0.33737457605620397</c:v>
                </c:pt>
                <c:pt idx="1249">
                  <c:v>0.33746163691444736</c:v>
                </c:pt>
                <c:pt idx="1250">
                  <c:v>0.33754465030220371</c:v>
                </c:pt>
                <c:pt idx="1251">
                  <c:v>0.33763520605185704</c:v>
                </c:pt>
                <c:pt idx="1252">
                  <c:v>0.33773935549502948</c:v>
                </c:pt>
                <c:pt idx="1253">
                  <c:v>0.33782966808343379</c:v>
                </c:pt>
                <c:pt idx="1254">
                  <c:v>0.3379009792837333</c:v>
                </c:pt>
                <c:pt idx="1255">
                  <c:v>0.33796766193919309</c:v>
                </c:pt>
                <c:pt idx="1256">
                  <c:v>0.33802229311956827</c:v>
                </c:pt>
                <c:pt idx="1257">
                  <c:v>0.33809226886667609</c:v>
                </c:pt>
                <c:pt idx="1258">
                  <c:v>0.33817474299969175</c:v>
                </c:pt>
                <c:pt idx="1259">
                  <c:v>0.33825811883781215</c:v>
                </c:pt>
                <c:pt idx="1260">
                  <c:v>0.33834311298733194</c:v>
                </c:pt>
                <c:pt idx="1261">
                  <c:v>0.33842321279079984</c:v>
                </c:pt>
                <c:pt idx="1262">
                  <c:v>0.33850629146116668</c:v>
                </c:pt>
                <c:pt idx="1263">
                  <c:v>0.33858468882867382</c:v>
                </c:pt>
                <c:pt idx="1264">
                  <c:v>0.338652067873847</c:v>
                </c:pt>
                <c:pt idx="1265">
                  <c:v>0.33873370379295609</c:v>
                </c:pt>
                <c:pt idx="1266">
                  <c:v>0.33882869481494454</c:v>
                </c:pt>
                <c:pt idx="1267">
                  <c:v>0.33891493282211799</c:v>
                </c:pt>
                <c:pt idx="1268">
                  <c:v>0.33901166479445483</c:v>
                </c:pt>
                <c:pt idx="1269">
                  <c:v>0.33909970895500718</c:v>
                </c:pt>
                <c:pt idx="1270">
                  <c:v>0.33916352995388171</c:v>
                </c:pt>
                <c:pt idx="1271">
                  <c:v>0.33924557570014363</c:v>
                </c:pt>
                <c:pt idx="1272">
                  <c:v>0.33932906023995502</c:v>
                </c:pt>
                <c:pt idx="1273">
                  <c:v>0.33941037508517002</c:v>
                </c:pt>
                <c:pt idx="1274">
                  <c:v>0.33950351056076711</c:v>
                </c:pt>
                <c:pt idx="1275">
                  <c:v>0.33959655774444908</c:v>
                </c:pt>
                <c:pt idx="1276">
                  <c:v>0.33970058978009227</c:v>
                </c:pt>
                <c:pt idx="1277">
                  <c:v>0.33979580188695779</c:v>
                </c:pt>
                <c:pt idx="1278">
                  <c:v>0.33987626704501461</c:v>
                </c:pt>
                <c:pt idx="1279">
                  <c:v>0.33996407089792829</c:v>
                </c:pt>
                <c:pt idx="1280">
                  <c:v>0.34004417811253501</c:v>
                </c:pt>
                <c:pt idx="1281">
                  <c:v>0.34013037645465233</c:v>
                </c:pt>
                <c:pt idx="1282">
                  <c:v>0.34023225574153254</c:v>
                </c:pt>
                <c:pt idx="1283">
                  <c:v>0.34033055442684007</c:v>
                </c:pt>
                <c:pt idx="1284">
                  <c:v>0.34040775194754075</c:v>
                </c:pt>
                <c:pt idx="1285">
                  <c:v>0.34048759940907702</c:v>
                </c:pt>
                <c:pt idx="1286">
                  <c:v>0.34056515393931114</c:v>
                </c:pt>
                <c:pt idx="1287">
                  <c:v>0.34062619313376946</c:v>
                </c:pt>
                <c:pt idx="1288">
                  <c:v>0.3406970780255858</c:v>
                </c:pt>
                <c:pt idx="1289">
                  <c:v>0.34078435202763918</c:v>
                </c:pt>
                <c:pt idx="1290">
                  <c:v>0.34087562353199385</c:v>
                </c:pt>
                <c:pt idx="1291">
                  <c:v>0.34096488171319339</c:v>
                </c:pt>
                <c:pt idx="1292">
                  <c:v>0.34105406513236364</c:v>
                </c:pt>
                <c:pt idx="1293">
                  <c:v>0.34114577008716057</c:v>
                </c:pt>
                <c:pt idx="1294">
                  <c:v>0.34123553903072956</c:v>
                </c:pt>
                <c:pt idx="1295">
                  <c:v>0.34132013464108901</c:v>
                </c:pt>
                <c:pt idx="1296">
                  <c:v>0.34139886581979767</c:v>
                </c:pt>
                <c:pt idx="1297">
                  <c:v>0.34147191772542412</c:v>
                </c:pt>
                <c:pt idx="1298">
                  <c:v>0.3415527318030887</c:v>
                </c:pt>
                <c:pt idx="1299">
                  <c:v>0.34163687198332227</c:v>
                </c:pt>
                <c:pt idx="1300">
                  <c:v>0.34171971902380233</c:v>
                </c:pt>
                <c:pt idx="1301">
                  <c:v>0.34181589314632427</c:v>
                </c:pt>
                <c:pt idx="1302">
                  <c:v>0.34191006914307587</c:v>
                </c:pt>
                <c:pt idx="1303">
                  <c:v>0.34198632007938534</c:v>
                </c:pt>
                <c:pt idx="1304">
                  <c:v>0.34207159851370833</c:v>
                </c:pt>
                <c:pt idx="1305">
                  <c:v>0.3421663861470437</c:v>
                </c:pt>
                <c:pt idx="1306">
                  <c:v>0.34224804552282068</c:v>
                </c:pt>
                <c:pt idx="1307">
                  <c:v>0.34233619168358076</c:v>
                </c:pt>
                <c:pt idx="1308">
                  <c:v>0.34242839441900025</c:v>
                </c:pt>
                <c:pt idx="1309">
                  <c:v>0.34251004223738785</c:v>
                </c:pt>
                <c:pt idx="1310">
                  <c:v>0.34258993774386304</c:v>
                </c:pt>
                <c:pt idx="1311">
                  <c:v>0.34266178619118692</c:v>
                </c:pt>
                <c:pt idx="1312">
                  <c:v>0.3427316466508416</c:v>
                </c:pt>
                <c:pt idx="1313">
                  <c:v>0.34281020081216568</c:v>
                </c:pt>
                <c:pt idx="1314">
                  <c:v>0.34289057834919418</c:v>
                </c:pt>
                <c:pt idx="1315">
                  <c:v>0.34298177653642797</c:v>
                </c:pt>
                <c:pt idx="1316">
                  <c:v>0.34306819134616101</c:v>
                </c:pt>
                <c:pt idx="1317">
                  <c:v>0.34313322699358867</c:v>
                </c:pt>
                <c:pt idx="1318">
                  <c:v>0.3432123861414918</c:v>
                </c:pt>
                <c:pt idx="1319">
                  <c:v>0.34329166883477374</c:v>
                </c:pt>
                <c:pt idx="1320">
                  <c:v>0.3433645752233685</c:v>
                </c:pt>
                <c:pt idx="1321">
                  <c:v>0.3434496658376453</c:v>
                </c:pt>
                <c:pt idx="1322">
                  <c:v>0.34353056455393172</c:v>
                </c:pt>
                <c:pt idx="1323">
                  <c:v>0.3436139742262842</c:v>
                </c:pt>
                <c:pt idx="1324">
                  <c:v>0.3437085729538169</c:v>
                </c:pt>
                <c:pt idx="1325">
                  <c:v>0.34380616108134804</c:v>
                </c:pt>
                <c:pt idx="1326">
                  <c:v>0.34390475988653307</c:v>
                </c:pt>
                <c:pt idx="1327">
                  <c:v>0.34400482266589211</c:v>
                </c:pt>
                <c:pt idx="1328">
                  <c:v>0.34410139564084008</c:v>
                </c:pt>
                <c:pt idx="1329">
                  <c:v>0.34419708583720032</c:v>
                </c:pt>
                <c:pt idx="1330">
                  <c:v>0.34429461132896338</c:v>
                </c:pt>
                <c:pt idx="1331">
                  <c:v>0.34437946132700209</c:v>
                </c:pt>
                <c:pt idx="1332">
                  <c:v>0.3444809546566896</c:v>
                </c:pt>
                <c:pt idx="1333">
                  <c:v>0.34459861618922522</c:v>
                </c:pt>
                <c:pt idx="1334">
                  <c:v>0.34471001575963639</c:v>
                </c:pt>
                <c:pt idx="1335">
                  <c:v>0.34484123014660312</c:v>
                </c:pt>
                <c:pt idx="1336">
                  <c:v>0.34494396886710449</c:v>
                </c:pt>
                <c:pt idx="1337">
                  <c:v>0.34501872040370829</c:v>
                </c:pt>
                <c:pt idx="1338">
                  <c:v>0.34511359232709293</c:v>
                </c:pt>
                <c:pt idx="1339">
                  <c:v>0.34521055944368245</c:v>
                </c:pt>
                <c:pt idx="1340">
                  <c:v>0.34529809754618768</c:v>
                </c:pt>
                <c:pt idx="1341">
                  <c:v>0.34539893320486165</c:v>
                </c:pt>
                <c:pt idx="1342">
                  <c:v>0.34548035425129586</c:v>
                </c:pt>
                <c:pt idx="1343">
                  <c:v>0.34553020977415633</c:v>
                </c:pt>
                <c:pt idx="1344">
                  <c:v>0.34559572587312942</c:v>
                </c:pt>
                <c:pt idx="1345">
                  <c:v>0.34566845760299209</c:v>
                </c:pt>
                <c:pt idx="1346">
                  <c:v>0.34572783134892043</c:v>
                </c:pt>
                <c:pt idx="1347">
                  <c:v>0.34578352839040161</c:v>
                </c:pt>
                <c:pt idx="1348">
                  <c:v>0.34583759207435349</c:v>
                </c:pt>
                <c:pt idx="1349">
                  <c:v>0.34587894648800682</c:v>
                </c:pt>
                <c:pt idx="1350">
                  <c:v>0.34592908016278034</c:v>
                </c:pt>
                <c:pt idx="1351">
                  <c:v>0.3459940505374704</c:v>
                </c:pt>
                <c:pt idx="1352">
                  <c:v>0.34603935360360438</c:v>
                </c:pt>
                <c:pt idx="1353">
                  <c:v>0.34607076106643203</c:v>
                </c:pt>
                <c:pt idx="1354">
                  <c:v>0.34610868958473545</c:v>
                </c:pt>
                <c:pt idx="1355">
                  <c:v>0.34613768631397818</c:v>
                </c:pt>
                <c:pt idx="1356">
                  <c:v>0.3461819642459994</c:v>
                </c:pt>
                <c:pt idx="1357">
                  <c:v>0.34622051143243815</c:v>
                </c:pt>
                <c:pt idx="1358">
                  <c:v>0.34624548540068895</c:v>
                </c:pt>
                <c:pt idx="1359">
                  <c:v>0.34628116498297534</c:v>
                </c:pt>
                <c:pt idx="1360">
                  <c:v>0.34630996388860513</c:v>
                </c:pt>
                <c:pt idx="1361">
                  <c:v>0.3463415531045056</c:v>
                </c:pt>
                <c:pt idx="1362">
                  <c:v>0.34639143735114836</c:v>
                </c:pt>
                <c:pt idx="1363">
                  <c:v>0.34644086693538761</c:v>
                </c:pt>
                <c:pt idx="1364">
                  <c:v>0.34647829409172987</c:v>
                </c:pt>
                <c:pt idx="1365">
                  <c:v>0.34650064349311521</c:v>
                </c:pt>
                <c:pt idx="1366">
                  <c:v>0.34652554657228629</c:v>
                </c:pt>
                <c:pt idx="1367">
                  <c:v>0.34654106129386353</c:v>
                </c:pt>
                <c:pt idx="1368">
                  <c:v>0.34653407819410537</c:v>
                </c:pt>
                <c:pt idx="1369">
                  <c:v>0.34654271370500717</c:v>
                </c:pt>
                <c:pt idx="1370">
                  <c:v>0.3465600145412126</c:v>
                </c:pt>
                <c:pt idx="1371">
                  <c:v>0.34654698074744178</c:v>
                </c:pt>
                <c:pt idx="1372">
                  <c:v>0.34652640366556281</c:v>
                </c:pt>
                <c:pt idx="1373">
                  <c:v>0.34650314361563028</c:v>
                </c:pt>
                <c:pt idx="1374">
                  <c:v>0.34646002336261761</c:v>
                </c:pt>
                <c:pt idx="1375">
                  <c:v>0.34642685931274136</c:v>
                </c:pt>
                <c:pt idx="1376">
                  <c:v>0.34638922170161685</c:v>
                </c:pt>
                <c:pt idx="1377">
                  <c:v>0.34634645892441673</c:v>
                </c:pt>
                <c:pt idx="1378">
                  <c:v>0.34631738051209887</c:v>
                </c:pt>
                <c:pt idx="1379">
                  <c:v>0.34627049376851621</c:v>
                </c:pt>
                <c:pt idx="1380">
                  <c:v>0.34623001319180213</c:v>
                </c:pt>
                <c:pt idx="1381">
                  <c:v>0.34617104233611951</c:v>
                </c:pt>
                <c:pt idx="1382">
                  <c:v>0.34607752700138894</c:v>
                </c:pt>
                <c:pt idx="1383">
                  <c:v>0.34600057349095886</c:v>
                </c:pt>
                <c:pt idx="1384">
                  <c:v>0.34592117117782323</c:v>
                </c:pt>
                <c:pt idx="1385">
                  <c:v>0.34585385817999215</c:v>
                </c:pt>
                <c:pt idx="1386">
                  <c:v>0.34579834069984111</c:v>
                </c:pt>
                <c:pt idx="1387">
                  <c:v>0.34572099344188184</c:v>
                </c:pt>
                <c:pt idx="1388">
                  <c:v>0.34563632570375863</c:v>
                </c:pt>
                <c:pt idx="1389">
                  <c:v>0.3455439100027955</c:v>
                </c:pt>
                <c:pt idx="1390">
                  <c:v>0.34545287021203891</c:v>
                </c:pt>
                <c:pt idx="1391">
                  <c:v>0.34538394187357851</c:v>
                </c:pt>
                <c:pt idx="1392">
                  <c:v>0.34532302424659411</c:v>
                </c:pt>
                <c:pt idx="1393">
                  <c:v>0.34525922279699367</c:v>
                </c:pt>
                <c:pt idx="1394">
                  <c:v>0.34520421593794315</c:v>
                </c:pt>
                <c:pt idx="1395">
                  <c:v>0.3451502576780186</c:v>
                </c:pt>
                <c:pt idx="1396">
                  <c:v>0.34510177812438397</c:v>
                </c:pt>
                <c:pt idx="1397">
                  <c:v>0.34503268916756941</c:v>
                </c:pt>
                <c:pt idx="1398">
                  <c:v>0.34496069619843645</c:v>
                </c:pt>
                <c:pt idx="1399">
                  <c:v>0.34488921808141498</c:v>
                </c:pt>
                <c:pt idx="1400">
                  <c:v>0.34479469020010173</c:v>
                </c:pt>
                <c:pt idx="1401">
                  <c:v>0.34472139819506964</c:v>
                </c:pt>
                <c:pt idx="1402">
                  <c:v>0.34467011237362866</c:v>
                </c:pt>
                <c:pt idx="1403">
                  <c:v>0.34460107166231402</c:v>
                </c:pt>
                <c:pt idx="1404">
                  <c:v>0.34451862722049009</c:v>
                </c:pt>
                <c:pt idx="1405">
                  <c:v>0.34445791500111844</c:v>
                </c:pt>
                <c:pt idx="1406">
                  <c:v>0.34440590255402165</c:v>
                </c:pt>
                <c:pt idx="1407">
                  <c:v>0.34434708677916959</c:v>
                </c:pt>
                <c:pt idx="1408">
                  <c:v>0.34430260002330798</c:v>
                </c:pt>
                <c:pt idx="1409">
                  <c:v>0.34423499966216786</c:v>
                </c:pt>
                <c:pt idx="1410">
                  <c:v>0.34415447528734672</c:v>
                </c:pt>
                <c:pt idx="1411">
                  <c:v>0.34406924512443032</c:v>
                </c:pt>
                <c:pt idx="1412">
                  <c:v>0.34396567951312318</c:v>
                </c:pt>
                <c:pt idx="1413">
                  <c:v>0.3438871262788587</c:v>
                </c:pt>
                <c:pt idx="1414">
                  <c:v>0.34381444177845638</c:v>
                </c:pt>
                <c:pt idx="1415">
                  <c:v>0.3437346067193372</c:v>
                </c:pt>
                <c:pt idx="1416">
                  <c:v>0.3436650896570892</c:v>
                </c:pt>
                <c:pt idx="1417">
                  <c:v>0.34359367828090326</c:v>
                </c:pt>
                <c:pt idx="1418">
                  <c:v>0.34351189760330919</c:v>
                </c:pt>
                <c:pt idx="1419">
                  <c:v>0.34343190867539736</c:v>
                </c:pt>
                <c:pt idx="1420">
                  <c:v>0.34335841670926265</c:v>
                </c:pt>
                <c:pt idx="1421">
                  <c:v>0.34329164673484408</c:v>
                </c:pt>
                <c:pt idx="1422">
                  <c:v>0.34321903178039409</c:v>
                </c:pt>
                <c:pt idx="1423">
                  <c:v>0.34315877619124374</c:v>
                </c:pt>
                <c:pt idx="1424">
                  <c:v>0.34310659589064318</c:v>
                </c:pt>
                <c:pt idx="1425">
                  <c:v>0.34306303384925602</c:v>
                </c:pt>
                <c:pt idx="1426">
                  <c:v>0.34301727729248954</c:v>
                </c:pt>
                <c:pt idx="1427">
                  <c:v>0.34296277786652651</c:v>
                </c:pt>
                <c:pt idx="1428">
                  <c:v>0.34293745720438507</c:v>
                </c:pt>
                <c:pt idx="1429">
                  <c:v>0.342895640687642</c:v>
                </c:pt>
                <c:pt idx="1430">
                  <c:v>0.34283415462006034</c:v>
                </c:pt>
                <c:pt idx="1431">
                  <c:v>0.34278844242616729</c:v>
                </c:pt>
                <c:pt idx="1432">
                  <c:v>0.34274563699973215</c:v>
                </c:pt>
                <c:pt idx="1433">
                  <c:v>0.34270265476982636</c:v>
                </c:pt>
                <c:pt idx="1434">
                  <c:v>0.3426764767248775</c:v>
                </c:pt>
                <c:pt idx="1435">
                  <c:v>0.34265162419959799</c:v>
                </c:pt>
                <c:pt idx="1436">
                  <c:v>0.34264013020483325</c:v>
                </c:pt>
                <c:pt idx="1437">
                  <c:v>0.34262249005966411</c:v>
                </c:pt>
                <c:pt idx="1438">
                  <c:v>0.34260509560828112</c:v>
                </c:pt>
                <c:pt idx="1439">
                  <c:v>0.34260734389558561</c:v>
                </c:pt>
                <c:pt idx="1440">
                  <c:v>0.34260882041157448</c:v>
                </c:pt>
                <c:pt idx="1441">
                  <c:v>0.34259046317762554</c:v>
                </c:pt>
                <c:pt idx="1442">
                  <c:v>0.34260824238338355</c:v>
                </c:pt>
                <c:pt idx="1443">
                  <c:v>0.34260912997830006</c:v>
                </c:pt>
                <c:pt idx="1444">
                  <c:v>0.34259204438373447</c:v>
                </c:pt>
                <c:pt idx="1445">
                  <c:v>0.34261237276617723</c:v>
                </c:pt>
                <c:pt idx="1446">
                  <c:v>0.34264649041631046</c:v>
                </c:pt>
                <c:pt idx="1447">
                  <c:v>0.34270405268758702</c:v>
                </c:pt>
                <c:pt idx="1448">
                  <c:v>0.34279485604057158</c:v>
                </c:pt>
                <c:pt idx="1449">
                  <c:v>0.34285370364733064</c:v>
                </c:pt>
                <c:pt idx="1450">
                  <c:v>0.34288733072967365</c:v>
                </c:pt>
                <c:pt idx="1451">
                  <c:v>0.34292434992227888</c:v>
                </c:pt>
                <c:pt idx="1452">
                  <c:v>0.34296805672004638</c:v>
                </c:pt>
                <c:pt idx="1453">
                  <c:v>0.34297120834452172</c:v>
                </c:pt>
                <c:pt idx="1454">
                  <c:v>0.34303507972275132</c:v>
                </c:pt>
                <c:pt idx="1455">
                  <c:v>0.34314178801512635</c:v>
                </c:pt>
                <c:pt idx="1456">
                  <c:v>0.34317786617272095</c:v>
                </c:pt>
                <c:pt idx="1457">
                  <c:v>0.34327332328114585</c:v>
                </c:pt>
                <c:pt idx="1458">
                  <c:v>0.34338783200884243</c:v>
                </c:pt>
                <c:pt idx="1459">
                  <c:v>0.3434316895297656</c:v>
                </c:pt>
                <c:pt idx="1460">
                  <c:v>0.34350859553139673</c:v>
                </c:pt>
                <c:pt idx="1461">
                  <c:v>0.34361018105111835</c:v>
                </c:pt>
                <c:pt idx="1462">
                  <c:v>0.34369048401045593</c:v>
                </c:pt>
                <c:pt idx="1463">
                  <c:v>0.34373852228754775</c:v>
                </c:pt>
                <c:pt idx="1464">
                  <c:v>0.34378583276637514</c:v>
                </c:pt>
                <c:pt idx="1465">
                  <c:v>0.34381171762505919</c:v>
                </c:pt>
                <c:pt idx="1466">
                  <c:v>0.34381292421949033</c:v>
                </c:pt>
                <c:pt idx="1467">
                  <c:v>0.34390104292401813</c:v>
                </c:pt>
                <c:pt idx="1468">
                  <c:v>0.34400274138019582</c:v>
                </c:pt>
                <c:pt idx="1469">
                  <c:v>0.34407487719756236</c:v>
                </c:pt>
                <c:pt idx="1470">
                  <c:v>0.3441856448880653</c:v>
                </c:pt>
                <c:pt idx="1471">
                  <c:v>0.34425408710377087</c:v>
                </c:pt>
                <c:pt idx="1472">
                  <c:v>0.34427041616583426</c:v>
                </c:pt>
                <c:pt idx="1473">
                  <c:v>0.34431474321148486</c:v>
                </c:pt>
                <c:pt idx="1474">
                  <c:v>0.3443795309120668</c:v>
                </c:pt>
                <c:pt idx="1475">
                  <c:v>0.34445362234597326</c:v>
                </c:pt>
                <c:pt idx="1476">
                  <c:v>0.34455173247759352</c:v>
                </c:pt>
                <c:pt idx="1477">
                  <c:v>0.34462271060169308</c:v>
                </c:pt>
                <c:pt idx="1478">
                  <c:v>0.34467672794333343</c:v>
                </c:pt>
                <c:pt idx="1479">
                  <c:v>0.34470595644859486</c:v>
                </c:pt>
                <c:pt idx="1480">
                  <c:v>0.3447647912810759</c:v>
                </c:pt>
                <c:pt idx="1481">
                  <c:v>0.34484425569689819</c:v>
                </c:pt>
                <c:pt idx="1482">
                  <c:v>0.3448982842819252</c:v>
                </c:pt>
                <c:pt idx="1483">
                  <c:v>0.34492514867497115</c:v>
                </c:pt>
                <c:pt idx="1484">
                  <c:v>0.34498214320173409</c:v>
                </c:pt>
                <c:pt idx="1485">
                  <c:v>0.34497739381680637</c:v>
                </c:pt>
                <c:pt idx="1486">
                  <c:v>0.3449038403678733</c:v>
                </c:pt>
                <c:pt idx="1487">
                  <c:v>0.34485920326456138</c:v>
                </c:pt>
                <c:pt idx="1488">
                  <c:v>0.34482420881674947</c:v>
                </c:pt>
                <c:pt idx="1489">
                  <c:v>0.34477132435511343</c:v>
                </c:pt>
                <c:pt idx="1490">
                  <c:v>0.34471326106237971</c:v>
                </c:pt>
                <c:pt idx="1491">
                  <c:v>0.34465813576820215</c:v>
                </c:pt>
                <c:pt idx="1492">
                  <c:v>0.34457823558563411</c:v>
                </c:pt>
                <c:pt idx="1493">
                  <c:v>0.3444492804617682</c:v>
                </c:pt>
                <c:pt idx="1494">
                  <c:v>0.34427330326510686</c:v>
                </c:pt>
                <c:pt idx="1495">
                  <c:v>0.3440626430678127</c:v>
                </c:pt>
                <c:pt idx="1496">
                  <c:v>0.34386655496316448</c:v>
                </c:pt>
                <c:pt idx="1497">
                  <c:v>0.34364466231694352</c:v>
                </c:pt>
                <c:pt idx="1498">
                  <c:v>0.34345851226350366</c:v>
                </c:pt>
                <c:pt idx="1499">
                  <c:v>0.34330243775340374</c:v>
                </c:pt>
                <c:pt idx="1500">
                  <c:v>0.34309892567821643</c:v>
                </c:pt>
                <c:pt idx="1501">
                  <c:v>0.34288594112266252</c:v>
                </c:pt>
                <c:pt idx="1502">
                  <c:v>0.34266554729180715</c:v>
                </c:pt>
                <c:pt idx="1503">
                  <c:v>0.34233139670178231</c:v>
                </c:pt>
                <c:pt idx="1504">
                  <c:v>0.34196515738236671</c:v>
                </c:pt>
                <c:pt idx="1505">
                  <c:v>0.34159593145685202</c:v>
                </c:pt>
                <c:pt idx="1506">
                  <c:v>0.34114851980234501</c:v>
                </c:pt>
                <c:pt idx="1507">
                  <c:v>0.34069557559262598</c:v>
                </c:pt>
                <c:pt idx="1508">
                  <c:v>0.34025223011648614</c:v>
                </c:pt>
                <c:pt idx="1509">
                  <c:v>0.33972924797156362</c:v>
                </c:pt>
                <c:pt idx="1510">
                  <c:v>0.33917660884013556</c:v>
                </c:pt>
                <c:pt idx="1511">
                  <c:v>0.33855378296435273</c:v>
                </c:pt>
                <c:pt idx="1512">
                  <c:v>0.33786401919164172</c:v>
                </c:pt>
                <c:pt idx="1513">
                  <c:v>0.33716841696311484</c:v>
                </c:pt>
                <c:pt idx="1514">
                  <c:v>0.33639772532592832</c:v>
                </c:pt>
                <c:pt idx="1515">
                  <c:v>0.33554754057154162</c:v>
                </c:pt>
                <c:pt idx="1516">
                  <c:v>0.33462708034467137</c:v>
                </c:pt>
                <c:pt idx="1517">
                  <c:v>0.33366794147627971</c:v>
                </c:pt>
                <c:pt idx="1518">
                  <c:v>0.33256563437698544</c:v>
                </c:pt>
                <c:pt idx="1519">
                  <c:v>0.33140900341641572</c:v>
                </c:pt>
                <c:pt idx="1520">
                  <c:v>0.33007311197482586</c:v>
                </c:pt>
                <c:pt idx="1521">
                  <c:v>0.32859074643268626</c:v>
                </c:pt>
                <c:pt idx="1522">
                  <c:v>0.32700559595384932</c:v>
                </c:pt>
                <c:pt idx="1523">
                  <c:v>0.32529809992307929</c:v>
                </c:pt>
                <c:pt idx="1524">
                  <c:v>0.32344323408157227</c:v>
                </c:pt>
                <c:pt idx="1525">
                  <c:v>0.32148880861132884</c:v>
                </c:pt>
                <c:pt idx="1526">
                  <c:v>0.31945681421843636</c:v>
                </c:pt>
                <c:pt idx="1527">
                  <c:v>0.31725670043233217</c:v>
                </c:pt>
                <c:pt idx="1528">
                  <c:v>0.31495981038982002</c:v>
                </c:pt>
                <c:pt idx="1529">
                  <c:v>0.31248261860539123</c:v>
                </c:pt>
                <c:pt idx="1530">
                  <c:v>0.30985073690988663</c:v>
                </c:pt>
                <c:pt idx="1531">
                  <c:v>0.30711013637941903</c:v>
                </c:pt>
                <c:pt idx="1532">
                  <c:v>0.30422095574130936</c:v>
                </c:pt>
                <c:pt idx="1533">
                  <c:v>0.30118295216394114</c:v>
                </c:pt>
                <c:pt idx="1534">
                  <c:v>0.29806838327656365</c:v>
                </c:pt>
                <c:pt idx="1535">
                  <c:v>0.29476384344427492</c:v>
                </c:pt>
                <c:pt idx="1536">
                  <c:v>0.2913392990085486</c:v>
                </c:pt>
                <c:pt idx="1537">
                  <c:v>0.28776065734299866</c:v>
                </c:pt>
                <c:pt idx="1538">
                  <c:v>0.28406372000420066</c:v>
                </c:pt>
                <c:pt idx="1539">
                  <c:v>0.28014889224374578</c:v>
                </c:pt>
                <c:pt idx="1540">
                  <c:v>0.27624348136214638</c:v>
                </c:pt>
                <c:pt idx="1541">
                  <c:v>0.27210349235066805</c:v>
                </c:pt>
                <c:pt idx="1542">
                  <c:v>0.26807500777499887</c:v>
                </c:pt>
                <c:pt idx="1543">
                  <c:v>0.26405974177929875</c:v>
                </c:pt>
                <c:pt idx="1544">
                  <c:v>0.25998068386052769</c:v>
                </c:pt>
                <c:pt idx="1545">
                  <c:v>0.25605993705753566</c:v>
                </c:pt>
                <c:pt idx="1546">
                  <c:v>0.2521965943980673</c:v>
                </c:pt>
                <c:pt idx="1547">
                  <c:v>0.24843651334411718</c:v>
                </c:pt>
                <c:pt idx="1548">
                  <c:v>0.2446455417313064</c:v>
                </c:pt>
                <c:pt idx="1549">
                  <c:v>0.24116909354491986</c:v>
                </c:pt>
                <c:pt idx="1550">
                  <c:v>0.23774093372675772</c:v>
                </c:pt>
                <c:pt idx="1551">
                  <c:v>0.234666481993972</c:v>
                </c:pt>
                <c:pt idx="1552">
                  <c:v>0.23187690411035408</c:v>
                </c:pt>
                <c:pt idx="1553">
                  <c:v>0.22934046846113376</c:v>
                </c:pt>
                <c:pt idx="1554">
                  <c:v>0.22714131106167965</c:v>
                </c:pt>
                <c:pt idx="1555">
                  <c:v>0.22524550726369572</c:v>
                </c:pt>
                <c:pt idx="1556">
                  <c:v>0.22364942690675993</c:v>
                </c:pt>
                <c:pt idx="1557">
                  <c:v>0.22235467770451503</c:v>
                </c:pt>
                <c:pt idx="1558">
                  <c:v>0.22138313386130903</c:v>
                </c:pt>
                <c:pt idx="1559">
                  <c:v>0.22075216887513868</c:v>
                </c:pt>
                <c:pt idx="1560">
                  <c:v>0.22033842001132534</c:v>
                </c:pt>
                <c:pt idx="1561">
                  <c:v>0.22033147271298867</c:v>
                </c:pt>
                <c:pt idx="1562">
                  <c:v>0.22043461316340762</c:v>
                </c:pt>
                <c:pt idx="1563">
                  <c:v>0.22074178000869918</c:v>
                </c:pt>
                <c:pt idx="1564">
                  <c:v>0.22125002269146507</c:v>
                </c:pt>
                <c:pt idx="1565">
                  <c:v>0.22189852641136168</c:v>
                </c:pt>
                <c:pt idx="1566">
                  <c:v>0.22274838564392033</c:v>
                </c:pt>
                <c:pt idx="1567">
                  <c:v>0.22365791228469278</c:v>
                </c:pt>
                <c:pt idx="1568">
                  <c:v>0.22478188221011672</c:v>
                </c:pt>
                <c:pt idx="1569">
                  <c:v>0.22586201225097172</c:v>
                </c:pt>
                <c:pt idx="1570">
                  <c:v>0.22705396545641202</c:v>
                </c:pt>
                <c:pt idx="1571">
                  <c:v>0.22819495750025487</c:v>
                </c:pt>
                <c:pt idx="1572">
                  <c:v>0.22933942347547612</c:v>
                </c:pt>
                <c:pt idx="1573">
                  <c:v>0.23050224886707918</c:v>
                </c:pt>
                <c:pt idx="1574">
                  <c:v>0.23168029387076461</c:v>
                </c:pt>
                <c:pt idx="1575">
                  <c:v>0.23284739846809729</c:v>
                </c:pt>
                <c:pt idx="1576">
                  <c:v>0.23402413609324244</c:v>
                </c:pt>
                <c:pt idx="1577">
                  <c:v>0.2352611789038154</c:v>
                </c:pt>
                <c:pt idx="1578">
                  <c:v>0.23639899558980901</c:v>
                </c:pt>
                <c:pt idx="1579">
                  <c:v>0.23750723657262304</c:v>
                </c:pt>
                <c:pt idx="1580">
                  <c:v>0.23857734484529333</c:v>
                </c:pt>
                <c:pt idx="1581">
                  <c:v>0.23958451322897231</c:v>
                </c:pt>
                <c:pt idx="1582">
                  <c:v>0.24059469271057743</c:v>
                </c:pt>
                <c:pt idx="1583">
                  <c:v>0.24158364895401443</c:v>
                </c:pt>
                <c:pt idx="1584">
                  <c:v>0.24255728068436874</c:v>
                </c:pt>
                <c:pt idx="1585">
                  <c:v>0.24351773198820439</c:v>
                </c:pt>
                <c:pt idx="1586">
                  <c:v>0.2444709254707825</c:v>
                </c:pt>
                <c:pt idx="1587">
                  <c:v>0.24538613144887303</c:v>
                </c:pt>
                <c:pt idx="1588">
                  <c:v>0.24628398425075596</c:v>
                </c:pt>
                <c:pt idx="1589">
                  <c:v>0.247154777560566</c:v>
                </c:pt>
                <c:pt idx="1590">
                  <c:v>0.24798558578340532</c:v>
                </c:pt>
                <c:pt idx="1591">
                  <c:v>0.24882136254223844</c:v>
                </c:pt>
                <c:pt idx="1592">
                  <c:v>0.24965607605672194</c:v>
                </c:pt>
                <c:pt idx="1593">
                  <c:v>0.25045395907475815</c:v>
                </c:pt>
                <c:pt idx="1594">
                  <c:v>0.25123158464979406</c:v>
                </c:pt>
                <c:pt idx="1595">
                  <c:v>0.25198963520314938</c:v>
                </c:pt>
                <c:pt idx="1596">
                  <c:v>0.2527306408860191</c:v>
                </c:pt>
                <c:pt idx="1597">
                  <c:v>0.25343347312619996</c:v>
                </c:pt>
                <c:pt idx="1598">
                  <c:v>0.25415384764927601</c:v>
                </c:pt>
                <c:pt idx="1599">
                  <c:v>0.25486941840360489</c:v>
                </c:pt>
                <c:pt idx="1600">
                  <c:v>0.2555814550419912</c:v>
                </c:pt>
                <c:pt idx="1601">
                  <c:v>0.25627421779785692</c:v>
                </c:pt>
                <c:pt idx="1602">
                  <c:v>0.25699192998936127</c:v>
                </c:pt>
                <c:pt idx="1603">
                  <c:v>0.25774678601113865</c:v>
                </c:pt>
                <c:pt idx="1604">
                  <c:v>0.25845528167198167</c:v>
                </c:pt>
                <c:pt idx="1605">
                  <c:v>0.25914408708130326</c:v>
                </c:pt>
                <c:pt idx="1606">
                  <c:v>0.25984188887340814</c:v>
                </c:pt>
                <c:pt idx="1607">
                  <c:v>0.26052804132334906</c:v>
                </c:pt>
                <c:pt idx="1608">
                  <c:v>0.26119879507536053</c:v>
                </c:pt>
                <c:pt idx="1609">
                  <c:v>0.26189279056167147</c:v>
                </c:pt>
                <c:pt idx="1610">
                  <c:v>0.26261001794715816</c:v>
                </c:pt>
                <c:pt idx="1611">
                  <c:v>0.26333201938861883</c:v>
                </c:pt>
                <c:pt idx="1612">
                  <c:v>0.26405258461023523</c:v>
                </c:pt>
                <c:pt idx="1613">
                  <c:v>0.26478169855157407</c:v>
                </c:pt>
                <c:pt idx="1614">
                  <c:v>0.26554951001269445</c:v>
                </c:pt>
                <c:pt idx="1615">
                  <c:v>0.26628672381541862</c:v>
                </c:pt>
                <c:pt idx="1616">
                  <c:v>0.26700089426130996</c:v>
                </c:pt>
                <c:pt idx="1617">
                  <c:v>0.26773305810567283</c:v>
                </c:pt>
                <c:pt idx="1618">
                  <c:v>0.26845060548472832</c:v>
                </c:pt>
                <c:pt idx="1619">
                  <c:v>0.26917348416550452</c:v>
                </c:pt>
                <c:pt idx="1620">
                  <c:v>0.26992157800938044</c:v>
                </c:pt>
                <c:pt idx="1621">
                  <c:v>0.27069501043388694</c:v>
                </c:pt>
                <c:pt idx="1622">
                  <c:v>0.27144909490141417</c:v>
                </c:pt>
                <c:pt idx="1623">
                  <c:v>0.27221749543351165</c:v>
                </c:pt>
                <c:pt idx="1624">
                  <c:v>0.27297239209176855</c:v>
                </c:pt>
                <c:pt idx="1625">
                  <c:v>0.27368298889489368</c:v>
                </c:pt>
                <c:pt idx="1626">
                  <c:v>0.27445337157836303</c:v>
                </c:pt>
                <c:pt idx="1627">
                  <c:v>0.27527423079329233</c:v>
                </c:pt>
                <c:pt idx="1628">
                  <c:v>0.27606322131355893</c:v>
                </c:pt>
                <c:pt idx="1629">
                  <c:v>0.27686569206840039</c:v>
                </c:pt>
                <c:pt idx="1630">
                  <c:v>0.2776901606732432</c:v>
                </c:pt>
                <c:pt idx="1631">
                  <c:v>0.27850156208851895</c:v>
                </c:pt>
                <c:pt idx="1632">
                  <c:v>0.27929143148031993</c:v>
                </c:pt>
                <c:pt idx="1633">
                  <c:v>0.28009807564339523</c:v>
                </c:pt>
                <c:pt idx="1634">
                  <c:v>0.28092266793894355</c:v>
                </c:pt>
                <c:pt idx="1635">
                  <c:v>0.28174087141018717</c:v>
                </c:pt>
                <c:pt idx="1636">
                  <c:v>0.28255383631525172</c:v>
                </c:pt>
                <c:pt idx="1637">
                  <c:v>0.28337277780230963</c:v>
                </c:pt>
                <c:pt idx="1638">
                  <c:v>0.28420266419436774</c:v>
                </c:pt>
                <c:pt idx="1639">
                  <c:v>0.28502269169227884</c:v>
                </c:pt>
                <c:pt idx="1640">
                  <c:v>0.28583170176821504</c:v>
                </c:pt>
                <c:pt idx="1641">
                  <c:v>0.28665219553797144</c:v>
                </c:pt>
                <c:pt idx="1642">
                  <c:v>0.28744852913854141</c:v>
                </c:pt>
                <c:pt idx="1643">
                  <c:v>0.28829341583107415</c:v>
                </c:pt>
                <c:pt idx="1644">
                  <c:v>0.28914159900128444</c:v>
                </c:pt>
                <c:pt idx="1645">
                  <c:v>0.29000912301881948</c:v>
                </c:pt>
                <c:pt idx="1646">
                  <c:v>0.29086848048781405</c:v>
                </c:pt>
                <c:pt idx="1647">
                  <c:v>0.29175137226474218</c:v>
                </c:pt>
                <c:pt idx="1648">
                  <c:v>0.29260848842821413</c:v>
                </c:pt>
                <c:pt idx="1649">
                  <c:v>0.29345047046389022</c:v>
                </c:pt>
                <c:pt idx="1650">
                  <c:v>0.29429813506598984</c:v>
                </c:pt>
                <c:pt idx="1651">
                  <c:v>0.2951601976910892</c:v>
                </c:pt>
                <c:pt idx="1652">
                  <c:v>0.29599746601158189</c:v>
                </c:pt>
                <c:pt idx="1653">
                  <c:v>0.29681206399026616</c:v>
                </c:pt>
                <c:pt idx="1654">
                  <c:v>0.29761982666230941</c:v>
                </c:pt>
                <c:pt idx="1655">
                  <c:v>0.29844077908620731</c:v>
                </c:pt>
                <c:pt idx="1656">
                  <c:v>0.29923228084197612</c:v>
                </c:pt>
                <c:pt idx="1657">
                  <c:v>0.3000615444794365</c:v>
                </c:pt>
                <c:pt idx="1658">
                  <c:v>0.30093933469700201</c:v>
                </c:pt>
                <c:pt idx="1659">
                  <c:v>0.30177306431624867</c:v>
                </c:pt>
                <c:pt idx="1660">
                  <c:v>0.30260590905323143</c:v>
                </c:pt>
                <c:pt idx="1661">
                  <c:v>0.30342059027858553</c:v>
                </c:pt>
                <c:pt idx="1662">
                  <c:v>0.3042176864661828</c:v>
                </c:pt>
                <c:pt idx="1663">
                  <c:v>0.30500322713957745</c:v>
                </c:pt>
                <c:pt idx="1664">
                  <c:v>0.30576955557599922</c:v>
                </c:pt>
                <c:pt idx="1665">
                  <c:v>0.3065405114760536</c:v>
                </c:pt>
                <c:pt idx="1666">
                  <c:v>0.3072904014432421</c:v>
                </c:pt>
                <c:pt idx="1667">
                  <c:v>0.30803383540766904</c:v>
                </c:pt>
                <c:pt idx="1668">
                  <c:v>0.30877427187988343</c:v>
                </c:pt>
                <c:pt idx="1669">
                  <c:v>0.30949185816100555</c:v>
                </c:pt>
                <c:pt idx="1670">
                  <c:v>0.31024389856670237</c:v>
                </c:pt>
                <c:pt idx="1671">
                  <c:v>0.31104117983842317</c:v>
                </c:pt>
                <c:pt idx="1672">
                  <c:v>0.31176714279432099</c:v>
                </c:pt>
                <c:pt idx="1673">
                  <c:v>0.31248289302571181</c:v>
                </c:pt>
                <c:pt idx="1674">
                  <c:v>0.3131821752934103</c:v>
                </c:pt>
                <c:pt idx="1675">
                  <c:v>0.31381054617169107</c:v>
                </c:pt>
                <c:pt idx="1676">
                  <c:v>0.31447153953642282</c:v>
                </c:pt>
                <c:pt idx="1677">
                  <c:v>0.31513229208459764</c:v>
                </c:pt>
                <c:pt idx="1678">
                  <c:v>0.31582401275121236</c:v>
                </c:pt>
                <c:pt idx="1679">
                  <c:v>0.3165310112653279</c:v>
                </c:pt>
                <c:pt idx="1680">
                  <c:v>0.31720384023987253</c:v>
                </c:pt>
                <c:pt idx="1681">
                  <c:v>0.31788017347592729</c:v>
                </c:pt>
                <c:pt idx="1682">
                  <c:v>0.31857972945313268</c:v>
                </c:pt>
                <c:pt idx="1683">
                  <c:v>0.31923337080523051</c:v>
                </c:pt>
                <c:pt idx="1684">
                  <c:v>0.31985020217145754</c:v>
                </c:pt>
                <c:pt idx="1685">
                  <c:v>0.32047791504778739</c:v>
                </c:pt>
                <c:pt idx="1686">
                  <c:v>0.32109792199375403</c:v>
                </c:pt>
                <c:pt idx="1687">
                  <c:v>0.3216937862389157</c:v>
                </c:pt>
                <c:pt idx="1688">
                  <c:v>0.32228069302004614</c:v>
                </c:pt>
                <c:pt idx="1689">
                  <c:v>0.32285546682657623</c:v>
                </c:pt>
                <c:pt idx="1690">
                  <c:v>0.3233970589552469</c:v>
                </c:pt>
                <c:pt idx="1691">
                  <c:v>0.32396769606170833</c:v>
                </c:pt>
                <c:pt idx="1692">
                  <c:v>0.3245338273022606</c:v>
                </c:pt>
                <c:pt idx="1693">
                  <c:v>0.32508319693315268</c:v>
                </c:pt>
                <c:pt idx="1694">
                  <c:v>0.32562097896901582</c:v>
                </c:pt>
                <c:pt idx="1695">
                  <c:v>0.32614787989525412</c:v>
                </c:pt>
                <c:pt idx="1696">
                  <c:v>0.32665740046979103</c:v>
                </c:pt>
                <c:pt idx="1697">
                  <c:v>0.32714422727695019</c:v>
                </c:pt>
                <c:pt idx="1698">
                  <c:v>0.32764190334663634</c:v>
                </c:pt>
                <c:pt idx="1699">
                  <c:v>0.32813509626957232</c:v>
                </c:pt>
                <c:pt idx="1700">
                  <c:v>0.32861104722636375</c:v>
                </c:pt>
                <c:pt idx="1701">
                  <c:v>0.32907887545149467</c:v>
                </c:pt>
                <c:pt idx="1702">
                  <c:v>0.32955126862409467</c:v>
                </c:pt>
                <c:pt idx="1703">
                  <c:v>0.32998883064477191</c:v>
                </c:pt>
                <c:pt idx="1704">
                  <c:v>0.33046476913092454</c:v>
                </c:pt>
                <c:pt idx="1705">
                  <c:v>0.33095005655574777</c:v>
                </c:pt>
                <c:pt idx="1706">
                  <c:v>0.33140314342425725</c:v>
                </c:pt>
                <c:pt idx="1707">
                  <c:v>0.33186400558038393</c:v>
                </c:pt>
                <c:pt idx="1708">
                  <c:v>0.33233295847594002</c:v>
                </c:pt>
                <c:pt idx="1709">
                  <c:v>0.33277093736761126</c:v>
                </c:pt>
                <c:pt idx="1710">
                  <c:v>0.33319331207669117</c:v>
                </c:pt>
                <c:pt idx="1711">
                  <c:v>0.33361695913479544</c:v>
                </c:pt>
                <c:pt idx="1712">
                  <c:v>0.33400601477087294</c:v>
                </c:pt>
                <c:pt idx="1713">
                  <c:v>0.33442505824684804</c:v>
                </c:pt>
                <c:pt idx="1714">
                  <c:v>0.33486482790822519</c:v>
                </c:pt>
                <c:pt idx="1715">
                  <c:v>0.33530139841859813</c:v>
                </c:pt>
                <c:pt idx="1716">
                  <c:v>0.33570864377750326</c:v>
                </c:pt>
                <c:pt idx="1717">
                  <c:v>0.33607327026144324</c:v>
                </c:pt>
                <c:pt idx="1718">
                  <c:v>0.3364272484441983</c:v>
                </c:pt>
                <c:pt idx="1719">
                  <c:v>0.33677121300691293</c:v>
                </c:pt>
                <c:pt idx="1720">
                  <c:v>0.33714284082339402</c:v>
                </c:pt>
                <c:pt idx="1721">
                  <c:v>0.33753527273075995</c:v>
                </c:pt>
                <c:pt idx="1722">
                  <c:v>0.33790809269127225</c:v>
                </c:pt>
                <c:pt idx="1723">
                  <c:v>0.3382627716665576</c:v>
                </c:pt>
                <c:pt idx="1724">
                  <c:v>0.33864267137110521</c:v>
                </c:pt>
                <c:pt idx="1725">
                  <c:v>0.33903302234590244</c:v>
                </c:pt>
                <c:pt idx="1726">
                  <c:v>0.33939883919850594</c:v>
                </c:pt>
                <c:pt idx="1727">
                  <c:v>0.33977179859911583</c:v>
                </c:pt>
                <c:pt idx="1728">
                  <c:v>0.34013830858629207</c:v>
                </c:pt>
                <c:pt idx="1729">
                  <c:v>0.34048446622449763</c:v>
                </c:pt>
                <c:pt idx="1730">
                  <c:v>0.34083577946304439</c:v>
                </c:pt>
                <c:pt idx="1731">
                  <c:v>0.3411841510552871</c:v>
                </c:pt>
                <c:pt idx="1732">
                  <c:v>0.34153915387520745</c:v>
                </c:pt>
                <c:pt idx="1733">
                  <c:v>0.34187250520243878</c:v>
                </c:pt>
                <c:pt idx="1734">
                  <c:v>0.34218721723756912</c:v>
                </c:pt>
                <c:pt idx="1735">
                  <c:v>0.34249726350422366</c:v>
                </c:pt>
                <c:pt idx="1736">
                  <c:v>0.34279234803628483</c:v>
                </c:pt>
                <c:pt idx="1737">
                  <c:v>0.3430781230850169</c:v>
                </c:pt>
                <c:pt idx="1738">
                  <c:v>0.34332055634424413</c:v>
                </c:pt>
                <c:pt idx="1739">
                  <c:v>0.34362700767673449</c:v>
                </c:pt>
                <c:pt idx="1740">
                  <c:v>0.34397260520047607</c:v>
                </c:pt>
                <c:pt idx="1741">
                  <c:v>0.3443030114308499</c:v>
                </c:pt>
                <c:pt idx="1742">
                  <c:v>0.34466237448135412</c:v>
                </c:pt>
                <c:pt idx="1743">
                  <c:v>0.34501106760321804</c:v>
                </c:pt>
                <c:pt idx="1744">
                  <c:v>0.34531439538180625</c:v>
                </c:pt>
                <c:pt idx="1745">
                  <c:v>0.34558027634703858</c:v>
                </c:pt>
                <c:pt idx="1746">
                  <c:v>0.34586050518541428</c:v>
                </c:pt>
                <c:pt idx="1747">
                  <c:v>0.34615412803918938</c:v>
                </c:pt>
                <c:pt idx="1748">
                  <c:v>0.34645831241141495</c:v>
                </c:pt>
                <c:pt idx="1749">
                  <c:v>0.34676603091968028</c:v>
                </c:pt>
                <c:pt idx="1750">
                  <c:v>0.34706538392894021</c:v>
                </c:pt>
                <c:pt idx="1751">
                  <c:v>0.34735131154675009</c:v>
                </c:pt>
                <c:pt idx="1752">
                  <c:v>0.34766300995576804</c:v>
                </c:pt>
                <c:pt idx="1753">
                  <c:v>0.34799456653894428</c:v>
                </c:pt>
                <c:pt idx="1754">
                  <c:v>0.34831164564962319</c:v>
                </c:pt>
                <c:pt idx="1755">
                  <c:v>0.34864798292820548</c:v>
                </c:pt>
                <c:pt idx="1756">
                  <c:v>0.34896492192126355</c:v>
                </c:pt>
                <c:pt idx="1757">
                  <c:v>0.34925323893574739</c:v>
                </c:pt>
                <c:pt idx="1758">
                  <c:v>0.34956536772819818</c:v>
                </c:pt>
                <c:pt idx="1759">
                  <c:v>0.34987047246125486</c:v>
                </c:pt>
                <c:pt idx="1760">
                  <c:v>0.35018719095774048</c:v>
                </c:pt>
                <c:pt idx="1761">
                  <c:v>0.35053561119902737</c:v>
                </c:pt>
                <c:pt idx="1762">
                  <c:v>0.35087499248408044</c:v>
                </c:pt>
                <c:pt idx="1763">
                  <c:v>0.35123282420745555</c:v>
                </c:pt>
                <c:pt idx="1764">
                  <c:v>0.35157133710451222</c:v>
                </c:pt>
                <c:pt idx="1765">
                  <c:v>0.35189582342686099</c:v>
                </c:pt>
                <c:pt idx="1766">
                  <c:v>0.35223006094643633</c:v>
                </c:pt>
                <c:pt idx="1767">
                  <c:v>0.35257086019565459</c:v>
                </c:pt>
                <c:pt idx="1768">
                  <c:v>0.35291353667189718</c:v>
                </c:pt>
                <c:pt idx="1769">
                  <c:v>0.35325296144068136</c:v>
                </c:pt>
                <c:pt idx="1770">
                  <c:v>0.35359212638423171</c:v>
                </c:pt>
                <c:pt idx="1771">
                  <c:v>0.3539066921563932</c:v>
                </c:pt>
                <c:pt idx="1772">
                  <c:v>0.35420890941390093</c:v>
                </c:pt>
                <c:pt idx="1773">
                  <c:v>0.35451044434144929</c:v>
                </c:pt>
                <c:pt idx="1774">
                  <c:v>0.35480034888257411</c:v>
                </c:pt>
                <c:pt idx="1775">
                  <c:v>0.35510389240334561</c:v>
                </c:pt>
                <c:pt idx="1776">
                  <c:v>0.35538658359458292</c:v>
                </c:pt>
                <c:pt idx="1777">
                  <c:v>0.35564437790646036</c:v>
                </c:pt>
                <c:pt idx="1778">
                  <c:v>0.35586251853254575</c:v>
                </c:pt>
                <c:pt idx="1779">
                  <c:v>0.35606126613268846</c:v>
                </c:pt>
                <c:pt idx="1780">
                  <c:v>0.35626561639410087</c:v>
                </c:pt>
                <c:pt idx="1781">
                  <c:v>0.35644644074485754</c:v>
                </c:pt>
                <c:pt idx="1782">
                  <c:v>0.35658312007912957</c:v>
                </c:pt>
                <c:pt idx="1783">
                  <c:v>0.35668916427478986</c:v>
                </c:pt>
                <c:pt idx="1784">
                  <c:v>0.3567412219574444</c:v>
                </c:pt>
                <c:pt idx="1785">
                  <c:v>0.35673732830790811</c:v>
                </c:pt>
                <c:pt idx="1786">
                  <c:v>0.35670331031083347</c:v>
                </c:pt>
                <c:pt idx="1787">
                  <c:v>0.35661933167630872</c:v>
                </c:pt>
                <c:pt idx="1788">
                  <c:v>0.35652671490966492</c:v>
                </c:pt>
                <c:pt idx="1789">
                  <c:v>0.35640984015346672</c:v>
                </c:pt>
                <c:pt idx="1790">
                  <c:v>0.35625995246796799</c:v>
                </c:pt>
                <c:pt idx="1791">
                  <c:v>0.35606913897718195</c:v>
                </c:pt>
                <c:pt idx="1792">
                  <c:v>0.3558203783229954</c:v>
                </c:pt>
                <c:pt idx="1793">
                  <c:v>0.35548768892207838</c:v>
                </c:pt>
                <c:pt idx="1794">
                  <c:v>0.35510441429160905</c:v>
                </c:pt>
                <c:pt idx="1795">
                  <c:v>0.35471780616824661</c:v>
                </c:pt>
                <c:pt idx="1796">
                  <c:v>0.35430108456158171</c:v>
                </c:pt>
                <c:pt idx="1797">
                  <c:v>0.35385765117891027</c:v>
                </c:pt>
                <c:pt idx="1798">
                  <c:v>0.35341528591425425</c:v>
                </c:pt>
                <c:pt idx="1799">
                  <c:v>0.35291688543524291</c:v>
                </c:pt>
                <c:pt idx="1800">
                  <c:v>0.35236752658625364</c:v>
                </c:pt>
                <c:pt idx="1801">
                  <c:v>0.3517983669502131</c:v>
                </c:pt>
                <c:pt idx="1802">
                  <c:v>0.35117029894605034</c:v>
                </c:pt>
                <c:pt idx="1803">
                  <c:v>0.35055303061470666</c:v>
                </c:pt>
                <c:pt idx="1804">
                  <c:v>0.34990964224223808</c:v>
                </c:pt>
                <c:pt idx="1805">
                  <c:v>0.34925172945019445</c:v>
                </c:pt>
                <c:pt idx="1806">
                  <c:v>0.34861021945648069</c:v>
                </c:pt>
                <c:pt idx="1807">
                  <c:v>0.34798332822282291</c:v>
                </c:pt>
                <c:pt idx="1808">
                  <c:v>0.34730772462152287</c:v>
                </c:pt>
                <c:pt idx="1809">
                  <c:v>0.34662519522786223</c:v>
                </c:pt>
                <c:pt idx="1810">
                  <c:v>0.34592734113516893</c:v>
                </c:pt>
                <c:pt idx="1811">
                  <c:v>0.34519708748492689</c:v>
                </c:pt>
                <c:pt idx="1812">
                  <c:v>0.34450486709953365</c:v>
                </c:pt>
                <c:pt idx="1813">
                  <c:v>0.34386444073539096</c:v>
                </c:pt>
                <c:pt idx="1814">
                  <c:v>0.34319834571557156</c:v>
                </c:pt>
                <c:pt idx="1815">
                  <c:v>0.34256304126310394</c:v>
                </c:pt>
                <c:pt idx="1816">
                  <c:v>0.34191465695036483</c:v>
                </c:pt>
                <c:pt idx="1817">
                  <c:v>0.34126197951863907</c:v>
                </c:pt>
                <c:pt idx="1818">
                  <c:v>0.34060438517765768</c:v>
                </c:pt>
                <c:pt idx="1819">
                  <c:v>0.33995279907816239</c:v>
                </c:pt>
                <c:pt idx="1820">
                  <c:v>0.33930973166343131</c:v>
                </c:pt>
                <c:pt idx="1821">
                  <c:v>0.33870254404896932</c:v>
                </c:pt>
                <c:pt idx="1822">
                  <c:v>0.33807513356584257</c:v>
                </c:pt>
                <c:pt idx="1823">
                  <c:v>0.33744512364080653</c:v>
                </c:pt>
                <c:pt idx="1824">
                  <c:v>0.33682502032177336</c:v>
                </c:pt>
                <c:pt idx="1825">
                  <c:v>0.33620864901125963</c:v>
                </c:pt>
                <c:pt idx="1826">
                  <c:v>0.33552872059086053</c:v>
                </c:pt>
                <c:pt idx="1827">
                  <c:v>0.33482336304307725</c:v>
                </c:pt>
                <c:pt idx="1828">
                  <c:v>0.33414611113293224</c:v>
                </c:pt>
                <c:pt idx="1829">
                  <c:v>0.33342473219429197</c:v>
                </c:pt>
                <c:pt idx="1830">
                  <c:v>0.33270863034879827</c:v>
                </c:pt>
                <c:pt idx="1831">
                  <c:v>0.33202089115635247</c:v>
                </c:pt>
                <c:pt idx="1832">
                  <c:v>0.33140358468046066</c:v>
                </c:pt>
                <c:pt idx="1833">
                  <c:v>0.33072270749153204</c:v>
                </c:pt>
                <c:pt idx="1834">
                  <c:v>0.32998941512812929</c:v>
                </c:pt>
                <c:pt idx="1835">
                  <c:v>0.32921566209446529</c:v>
                </c:pt>
                <c:pt idx="1836">
                  <c:v>0.32839876714431537</c:v>
                </c:pt>
                <c:pt idx="1837">
                  <c:v>0.32758406142360469</c:v>
                </c:pt>
                <c:pt idx="1838">
                  <c:v>0.32678760411091801</c:v>
                </c:pt>
                <c:pt idx="1839">
                  <c:v>0.32594322858395697</c:v>
                </c:pt>
                <c:pt idx="1840">
                  <c:v>0.32505418273127257</c:v>
                </c:pt>
                <c:pt idx="1841">
                  <c:v>0.3241249310164841</c:v>
                </c:pt>
                <c:pt idx="1842">
                  <c:v>0.32318444220916476</c:v>
                </c:pt>
                <c:pt idx="1843">
                  <c:v>0.32218146010038556</c:v>
                </c:pt>
                <c:pt idx="1844">
                  <c:v>0.32119087662047069</c:v>
                </c:pt>
                <c:pt idx="1845">
                  <c:v>0.32019222095655381</c:v>
                </c:pt>
                <c:pt idx="1846">
                  <c:v>0.31915463533454719</c:v>
                </c:pt>
                <c:pt idx="1847">
                  <c:v>0.31815961744623433</c:v>
                </c:pt>
                <c:pt idx="1848">
                  <c:v>0.31711072898659759</c:v>
                </c:pt>
                <c:pt idx="1849">
                  <c:v>0.31599710512899937</c:v>
                </c:pt>
                <c:pt idx="1850">
                  <c:v>0.31485733301055463</c:v>
                </c:pt>
                <c:pt idx="1851">
                  <c:v>0.31359862655681386</c:v>
                </c:pt>
                <c:pt idx="1852">
                  <c:v>0.31244887249691006</c:v>
                </c:pt>
                <c:pt idx="1853">
                  <c:v>0.31124689409730838</c:v>
                </c:pt>
                <c:pt idx="1854">
                  <c:v>0.31022074050944032</c:v>
                </c:pt>
                <c:pt idx="1855">
                  <c:v>0.30930924849558716</c:v>
                </c:pt>
                <c:pt idx="1856">
                  <c:v>0.30863737959840581</c:v>
                </c:pt>
                <c:pt idx="1857">
                  <c:v>0.30808841673232595</c:v>
                </c:pt>
                <c:pt idx="1858">
                  <c:v>0.30775131346664752</c:v>
                </c:pt>
                <c:pt idx="1859">
                  <c:v>0.30756747862352407</c:v>
                </c:pt>
                <c:pt idx="1860">
                  <c:v>0.3075941462149514</c:v>
                </c:pt>
                <c:pt idx="1861">
                  <c:v>0.30784914826605364</c:v>
                </c:pt>
                <c:pt idx="1862">
                  <c:v>0.308262465048673</c:v>
                </c:pt>
                <c:pt idx="1863">
                  <c:v>0.3089153484567328</c:v>
                </c:pt>
                <c:pt idx="1864">
                  <c:v>0.30969940742412039</c:v>
                </c:pt>
                <c:pt idx="1865">
                  <c:v>0.31055096918204789</c:v>
                </c:pt>
                <c:pt idx="1866">
                  <c:v>0.31154102250187399</c:v>
                </c:pt>
                <c:pt idx="1867">
                  <c:v>0.31256799554408604</c:v>
                </c:pt>
                <c:pt idx="1868">
                  <c:v>0.31355154394586343</c:v>
                </c:pt>
                <c:pt idx="1869">
                  <c:v>0.31446671622851285</c:v>
                </c:pt>
                <c:pt idx="1870">
                  <c:v>0.31533359107915399</c:v>
                </c:pt>
                <c:pt idx="1871">
                  <c:v>0.31607885271157871</c:v>
                </c:pt>
                <c:pt idx="1872">
                  <c:v>0.31675962411824277</c:v>
                </c:pt>
                <c:pt idx="1873">
                  <c:v>0.31735036032817238</c:v>
                </c:pt>
                <c:pt idx="1874">
                  <c:v>0.31786479540857943</c:v>
                </c:pt>
                <c:pt idx="1875">
                  <c:v>0.31831712462627221</c:v>
                </c:pt>
                <c:pt idx="1876">
                  <c:v>0.31870538099165124</c:v>
                </c:pt>
                <c:pt idx="1877">
                  <c:v>0.31901426648880499</c:v>
                </c:pt>
                <c:pt idx="1878">
                  <c:v>0.31922729926164467</c:v>
                </c:pt>
                <c:pt idx="1879">
                  <c:v>0.31943631462671213</c:v>
                </c:pt>
                <c:pt idx="1880">
                  <c:v>0.31953659162903447</c:v>
                </c:pt>
                <c:pt idx="1881">
                  <c:v>0.31966744534024116</c:v>
                </c:pt>
                <c:pt idx="1882">
                  <c:v>0.31981144558353786</c:v>
                </c:pt>
                <c:pt idx="1883">
                  <c:v>0.31993763054861096</c:v>
                </c:pt>
                <c:pt idx="1884">
                  <c:v>0.32001640648301516</c:v>
                </c:pt>
                <c:pt idx="1885">
                  <c:v>0.32007138738322749</c:v>
                </c:pt>
                <c:pt idx="1886">
                  <c:v>0.32015750474864085</c:v>
                </c:pt>
                <c:pt idx="1887">
                  <c:v>0.32024785307247233</c:v>
                </c:pt>
                <c:pt idx="1888">
                  <c:v>0.32031894920139431</c:v>
                </c:pt>
                <c:pt idx="1889">
                  <c:v>0.32045017828301808</c:v>
                </c:pt>
                <c:pt idx="1890">
                  <c:v>0.32059185028537485</c:v>
                </c:pt>
                <c:pt idx="1891">
                  <c:v>0.32072440377712952</c:v>
                </c:pt>
                <c:pt idx="1892">
                  <c:v>0.32092124778896108</c:v>
                </c:pt>
                <c:pt idx="1893">
                  <c:v>0.32115464906250307</c:v>
                </c:pt>
                <c:pt idx="1894">
                  <c:v>0.32139238855659763</c:v>
                </c:pt>
                <c:pt idx="1895">
                  <c:v>0.32167684287880255</c:v>
                </c:pt>
                <c:pt idx="1896">
                  <c:v>0.32197958653861031</c:v>
                </c:pt>
                <c:pt idx="1897">
                  <c:v>0.32228248555324707</c:v>
                </c:pt>
                <c:pt idx="1898">
                  <c:v>0.32256697752087399</c:v>
                </c:pt>
                <c:pt idx="1899">
                  <c:v>0.32286227625006991</c:v>
                </c:pt>
                <c:pt idx="1900">
                  <c:v>0.32318425591647099</c:v>
                </c:pt>
                <c:pt idx="1901">
                  <c:v>0.323593342511933</c:v>
                </c:pt>
                <c:pt idx="1902">
                  <c:v>0.32401809368176659</c:v>
                </c:pt>
                <c:pt idx="1903">
                  <c:v>0.32443175922418988</c:v>
                </c:pt>
                <c:pt idx="1904">
                  <c:v>0.32482188317182253</c:v>
                </c:pt>
                <c:pt idx="1905">
                  <c:v>0.32517919931632938</c:v>
                </c:pt>
                <c:pt idx="1906">
                  <c:v>0.32554265035417801</c:v>
                </c:pt>
                <c:pt idx="1907">
                  <c:v>0.32592353140582703</c:v>
                </c:pt>
                <c:pt idx="1908">
                  <c:v>0.32631690466246749</c:v>
                </c:pt>
                <c:pt idx="1909">
                  <c:v>0.32674111095423281</c:v>
                </c:pt>
                <c:pt idx="1910">
                  <c:v>0.32711233769330184</c:v>
                </c:pt>
                <c:pt idx="1911">
                  <c:v>0.32747560810149057</c:v>
                </c:pt>
                <c:pt idx="1912">
                  <c:v>0.32784322894788515</c:v>
                </c:pt>
                <c:pt idx="1913">
                  <c:v>0.32812082531409442</c:v>
                </c:pt>
                <c:pt idx="1914">
                  <c:v>0.32835080998668686</c:v>
                </c:pt>
                <c:pt idx="1915">
                  <c:v>0.32855198948519759</c:v>
                </c:pt>
                <c:pt idx="1916">
                  <c:v>0.32872958387632967</c:v>
                </c:pt>
                <c:pt idx="1917">
                  <c:v>0.32882895432028025</c:v>
                </c:pt>
                <c:pt idx="1918">
                  <c:v>0.32889635076316898</c:v>
                </c:pt>
                <c:pt idx="1919">
                  <c:v>0.32890996811721257</c:v>
                </c:pt>
                <c:pt idx="1920">
                  <c:v>0.32885731393090006</c:v>
                </c:pt>
                <c:pt idx="1921">
                  <c:v>0.32875740127206238</c:v>
                </c:pt>
                <c:pt idx="1922">
                  <c:v>0.32862566567704138</c:v>
                </c:pt>
                <c:pt idx="1923">
                  <c:v>0.32846959400655495</c:v>
                </c:pt>
                <c:pt idx="1924">
                  <c:v>0.32826312332602092</c:v>
                </c:pt>
                <c:pt idx="1925">
                  <c:v>0.3279836226580784</c:v>
                </c:pt>
                <c:pt idx="1926">
                  <c:v>0.32765789749162072</c:v>
                </c:pt>
                <c:pt idx="1927">
                  <c:v>0.32732944791646318</c:v>
                </c:pt>
                <c:pt idx="1928">
                  <c:v>0.32692770179140496</c:v>
                </c:pt>
                <c:pt idx="1929">
                  <c:v>0.3266139477822711</c:v>
                </c:pt>
                <c:pt idx="1930">
                  <c:v>0.32632410003450674</c:v>
                </c:pt>
                <c:pt idx="1931">
                  <c:v>0.32597921424350795</c:v>
                </c:pt>
                <c:pt idx="1932">
                  <c:v>0.32565869518158813</c:v>
                </c:pt>
                <c:pt idx="1933">
                  <c:v>0.3253674695349153</c:v>
                </c:pt>
                <c:pt idx="1934">
                  <c:v>0.32502997398670508</c:v>
                </c:pt>
                <c:pt idx="1935">
                  <c:v>0.32474632033640943</c:v>
                </c:pt>
                <c:pt idx="1936">
                  <c:v>0.32445670947907623</c:v>
                </c:pt>
                <c:pt idx="1937">
                  <c:v>0.32410854955303781</c:v>
                </c:pt>
                <c:pt idx="1938">
                  <c:v>0.32379582544517915</c:v>
                </c:pt>
                <c:pt idx="1939">
                  <c:v>0.32352880420288094</c:v>
                </c:pt>
                <c:pt idx="1940">
                  <c:v>0.32330130715478617</c:v>
                </c:pt>
                <c:pt idx="1941">
                  <c:v>0.32308531504662735</c:v>
                </c:pt>
                <c:pt idx="1942">
                  <c:v>0.32293571365776019</c:v>
                </c:pt>
                <c:pt idx="1943">
                  <c:v>0.32279062997257074</c:v>
                </c:pt>
                <c:pt idx="1944">
                  <c:v>0.32262532613527323</c:v>
                </c:pt>
                <c:pt idx="1945">
                  <c:v>0.32245920794319799</c:v>
                </c:pt>
                <c:pt idx="1946">
                  <c:v>0.32234266508264353</c:v>
                </c:pt>
                <c:pt idx="1947">
                  <c:v>0.32224511591811794</c:v>
                </c:pt>
                <c:pt idx="1948">
                  <c:v>0.32213956274072381</c:v>
                </c:pt>
                <c:pt idx="1949">
                  <c:v>0.32209619350038643</c:v>
                </c:pt>
                <c:pt idx="1950">
                  <c:v>0.32196488465442419</c:v>
                </c:pt>
                <c:pt idx="1951">
                  <c:v>0.32175953501147814</c:v>
                </c:pt>
                <c:pt idx="1952">
                  <c:v>0.32155396686587079</c:v>
                </c:pt>
                <c:pt idx="1953">
                  <c:v>0.3213416493340136</c:v>
                </c:pt>
                <c:pt idx="1954">
                  <c:v>0.32112759481364855</c:v>
                </c:pt>
                <c:pt idx="1955">
                  <c:v>0.32094136210837898</c:v>
                </c:pt>
                <c:pt idx="1956">
                  <c:v>0.32072905723189343</c:v>
                </c:pt>
                <c:pt idx="1957">
                  <c:v>0.32051154566942658</c:v>
                </c:pt>
                <c:pt idx="1958">
                  <c:v>0.32023263554671094</c:v>
                </c:pt>
                <c:pt idx="1959">
                  <c:v>0.31989045361024776</c:v>
                </c:pt>
                <c:pt idx="1960">
                  <c:v>0.31958251235956087</c:v>
                </c:pt>
                <c:pt idx="1961">
                  <c:v>0.31930962729600249</c:v>
                </c:pt>
                <c:pt idx="1962">
                  <c:v>0.31898858713177541</c:v>
                </c:pt>
                <c:pt idx="1963">
                  <c:v>0.31870089639955917</c:v>
                </c:pt>
                <c:pt idx="1964">
                  <c:v>0.31838542730148217</c:v>
                </c:pt>
                <c:pt idx="1965">
                  <c:v>0.31799806898661959</c:v>
                </c:pt>
                <c:pt idx="1966">
                  <c:v>0.31761905484970238</c:v>
                </c:pt>
                <c:pt idx="1967">
                  <c:v>0.31718811392639273</c:v>
                </c:pt>
                <c:pt idx="1968">
                  <c:v>0.31670885457052084</c:v>
                </c:pt>
                <c:pt idx="1969">
                  <c:v>0.31621666047004188</c:v>
                </c:pt>
                <c:pt idx="1970">
                  <c:v>0.31577606963494015</c:v>
                </c:pt>
                <c:pt idx="1971">
                  <c:v>0.31534020256420464</c:v>
                </c:pt>
                <c:pt idx="1972">
                  <c:v>0.31487443546137001</c:v>
                </c:pt>
                <c:pt idx="1973">
                  <c:v>0.31443758476808209</c:v>
                </c:pt>
                <c:pt idx="1974">
                  <c:v>0.31396365534942011</c:v>
                </c:pt>
                <c:pt idx="1975">
                  <c:v>0.31348572270066916</c:v>
                </c:pt>
                <c:pt idx="1976">
                  <c:v>0.31306198480047631</c:v>
                </c:pt>
                <c:pt idx="1977">
                  <c:v>0.31260007392260081</c:v>
                </c:pt>
                <c:pt idx="1978">
                  <c:v>0.31214249681410638</c:v>
                </c:pt>
                <c:pt idx="1979">
                  <c:v>0.31161759111820858</c:v>
                </c:pt>
                <c:pt idx="1980">
                  <c:v>0.31102994812610196</c:v>
                </c:pt>
                <c:pt idx="1981">
                  <c:v>0.31052437760707674</c:v>
                </c:pt>
                <c:pt idx="1982">
                  <c:v>0.3099974056367194</c:v>
                </c:pt>
                <c:pt idx="1983">
                  <c:v>0.30952866623272551</c:v>
                </c:pt>
                <c:pt idx="1984">
                  <c:v>0.30913457875342337</c:v>
                </c:pt>
                <c:pt idx="1985">
                  <c:v>0.30869684932789637</c:v>
                </c:pt>
                <c:pt idx="1986">
                  <c:v>0.30825781005042119</c:v>
                </c:pt>
                <c:pt idx="1987">
                  <c:v>0.30781918827967109</c:v>
                </c:pt>
                <c:pt idx="1988">
                  <c:v>0.3073908736713451</c:v>
                </c:pt>
                <c:pt idx="1989">
                  <c:v>0.30697572436765302</c:v>
                </c:pt>
                <c:pt idx="1990">
                  <c:v>0.30656473304595888</c:v>
                </c:pt>
                <c:pt idx="1991">
                  <c:v>0.30612562713778629</c:v>
                </c:pt>
                <c:pt idx="1992">
                  <c:v>0.30562440042852046</c:v>
                </c:pt>
                <c:pt idx="1993">
                  <c:v>0.30525598805099746</c:v>
                </c:pt>
                <c:pt idx="1994">
                  <c:v>0.30497117800647877</c:v>
                </c:pt>
                <c:pt idx="1995">
                  <c:v>0.30462993060170485</c:v>
                </c:pt>
                <c:pt idx="1996">
                  <c:v>0.304386221653619</c:v>
                </c:pt>
                <c:pt idx="1997">
                  <c:v>0.30407595998996334</c:v>
                </c:pt>
                <c:pt idx="1998">
                  <c:v>0.30370423248676542</c:v>
                </c:pt>
                <c:pt idx="1999">
                  <c:v>0.30325480339342287</c:v>
                </c:pt>
                <c:pt idx="2000">
                  <c:v>0.30287454665612429</c:v>
                </c:pt>
                <c:pt idx="2001">
                  <c:v>0.30245601898416413</c:v>
                </c:pt>
                <c:pt idx="2002">
                  <c:v>0.3019086069749144</c:v>
                </c:pt>
                <c:pt idx="2003">
                  <c:v>0.30151221649249815</c:v>
                </c:pt>
                <c:pt idx="2004">
                  <c:v>0.30122766089568032</c:v>
                </c:pt>
                <c:pt idx="2005">
                  <c:v>0.30092063796970048</c:v>
                </c:pt>
                <c:pt idx="2006">
                  <c:v>0.30068456929880699</c:v>
                </c:pt>
                <c:pt idx="2007">
                  <c:v>0.30040281792013701</c:v>
                </c:pt>
                <c:pt idx="2008">
                  <c:v>0.30011945878152901</c:v>
                </c:pt>
                <c:pt idx="2009">
                  <c:v>0.29979721973921708</c:v>
                </c:pt>
                <c:pt idx="2010">
                  <c:v>0.29943932623019148</c:v>
                </c:pt>
                <c:pt idx="2011">
                  <c:v>0.29919276080882168</c:v>
                </c:pt>
                <c:pt idx="2012">
                  <c:v>0.29892550437137011</c:v>
                </c:pt>
                <c:pt idx="2013">
                  <c:v>0.29862020364773018</c:v>
                </c:pt>
                <c:pt idx="2014">
                  <c:v>0.29842177950653065</c:v>
                </c:pt>
                <c:pt idx="2015">
                  <c:v>0.29815267847256771</c:v>
                </c:pt>
                <c:pt idx="2016">
                  <c:v>0.29782453070064346</c:v>
                </c:pt>
                <c:pt idx="2017">
                  <c:v>0.29750323270774814</c:v>
                </c:pt>
                <c:pt idx="2018">
                  <c:v>0.29708602925932598</c:v>
                </c:pt>
                <c:pt idx="2019">
                  <c:v>0.29667643923642611</c:v>
                </c:pt>
                <c:pt idx="2020">
                  <c:v>0.29629928658488053</c:v>
                </c:pt>
                <c:pt idx="2021">
                  <c:v>0.29584420130125294</c:v>
                </c:pt>
                <c:pt idx="2022">
                  <c:v>0.29541323182558804</c:v>
                </c:pt>
                <c:pt idx="2023">
                  <c:v>0.29490142873978969</c:v>
                </c:pt>
                <c:pt idx="2024">
                  <c:v>0.29423123101572035</c:v>
                </c:pt>
                <c:pt idx="2025">
                  <c:v>0.293675158500037</c:v>
                </c:pt>
                <c:pt idx="2026">
                  <c:v>0.29310791443212092</c:v>
                </c:pt>
                <c:pt idx="2027">
                  <c:v>0.2925962929703893</c:v>
                </c:pt>
                <c:pt idx="2028">
                  <c:v>0.29217158183846137</c:v>
                </c:pt>
                <c:pt idx="2029">
                  <c:v>0.29189620041424458</c:v>
                </c:pt>
                <c:pt idx="2030">
                  <c:v>0.29153836441173314</c:v>
                </c:pt>
                <c:pt idx="2031">
                  <c:v>0.2912013068162933</c:v>
                </c:pt>
                <c:pt idx="2032">
                  <c:v>0.29095650767958031</c:v>
                </c:pt>
                <c:pt idx="2033">
                  <c:v>0.29048127586976008</c:v>
                </c:pt>
                <c:pt idx="2034">
                  <c:v>0.28995544890967884</c:v>
                </c:pt>
                <c:pt idx="2035">
                  <c:v>0.28961290148369639</c:v>
                </c:pt>
                <c:pt idx="2036">
                  <c:v>0.28912239750113394</c:v>
                </c:pt>
                <c:pt idx="2037">
                  <c:v>0.28868807360893473</c:v>
                </c:pt>
                <c:pt idx="2038">
                  <c:v>0.28848526139118319</c:v>
                </c:pt>
                <c:pt idx="2039">
                  <c:v>0.28812382561669425</c:v>
                </c:pt>
                <c:pt idx="2040">
                  <c:v>0.28774520780952589</c:v>
                </c:pt>
                <c:pt idx="2041">
                  <c:v>0.28755388164796281</c:v>
                </c:pt>
                <c:pt idx="2042">
                  <c:v>0.28727270650458364</c:v>
                </c:pt>
                <c:pt idx="2043">
                  <c:v>0.2868780404408186</c:v>
                </c:pt>
                <c:pt idx="2044">
                  <c:v>0.28658743175274931</c:v>
                </c:pt>
                <c:pt idx="2045">
                  <c:v>0.28628076420557269</c:v>
                </c:pt>
                <c:pt idx="2046">
                  <c:v>0.28588472886951788</c:v>
                </c:pt>
                <c:pt idx="2047">
                  <c:v>0.28555543017059865</c:v>
                </c:pt>
                <c:pt idx="2048">
                  <c:v>0.2852137495444198</c:v>
                </c:pt>
                <c:pt idx="2049">
                  <c:v>0.28481083854400652</c:v>
                </c:pt>
                <c:pt idx="2050">
                  <c:v>0.2844592120398402</c:v>
                </c:pt>
                <c:pt idx="2051">
                  <c:v>0.28410914440876694</c:v>
                </c:pt>
                <c:pt idx="2052">
                  <c:v>0.28382195360570689</c:v>
                </c:pt>
                <c:pt idx="2053">
                  <c:v>0.28353745293116833</c:v>
                </c:pt>
                <c:pt idx="2054">
                  <c:v>0.2831904710773388</c:v>
                </c:pt>
                <c:pt idx="2055">
                  <c:v>0.28284330673091596</c:v>
                </c:pt>
                <c:pt idx="2056">
                  <c:v>0.28235606258020973</c:v>
                </c:pt>
                <c:pt idx="2057">
                  <c:v>0.28190434993830826</c:v>
                </c:pt>
                <c:pt idx="2058">
                  <c:v>0.28136518209993938</c:v>
                </c:pt>
                <c:pt idx="2059">
                  <c:v>0.28070375933368474</c:v>
                </c:pt>
                <c:pt idx="2060">
                  <c:v>0.28022284864265185</c:v>
                </c:pt>
                <c:pt idx="2061">
                  <c:v>0.27959653020157943</c:v>
                </c:pt>
                <c:pt idx="2062">
                  <c:v>0.27901458777585963</c:v>
                </c:pt>
                <c:pt idx="2063">
                  <c:v>0.27876248725768543</c:v>
                </c:pt>
                <c:pt idx="2064">
                  <c:v>0.27845155994650089</c:v>
                </c:pt>
                <c:pt idx="2065">
                  <c:v>0.27807118532762426</c:v>
                </c:pt>
                <c:pt idx="2066">
                  <c:v>0.27756576014342649</c:v>
                </c:pt>
                <c:pt idx="2067">
                  <c:v>0.27687038811224562</c:v>
                </c:pt>
                <c:pt idx="2068">
                  <c:v>0.27617842355249572</c:v>
                </c:pt>
                <c:pt idx="2069">
                  <c:v>0.27545482845746316</c:v>
                </c:pt>
                <c:pt idx="2070">
                  <c:v>0.27489517053302265</c:v>
                </c:pt>
                <c:pt idx="2071">
                  <c:v>0.27446137921959551</c:v>
                </c:pt>
                <c:pt idx="2072">
                  <c:v>0.27390675282722682</c:v>
                </c:pt>
                <c:pt idx="2073">
                  <c:v>0.27344742978410119</c:v>
                </c:pt>
                <c:pt idx="2074">
                  <c:v>0.27299342650058145</c:v>
                </c:pt>
                <c:pt idx="2075">
                  <c:v>0.27234811385606222</c:v>
                </c:pt>
                <c:pt idx="2076">
                  <c:v>0.27162267277410895</c:v>
                </c:pt>
                <c:pt idx="2077">
                  <c:v>0.27068741445403227</c:v>
                </c:pt>
                <c:pt idx="2078">
                  <c:v>0.26982939555103491</c:v>
                </c:pt>
                <c:pt idx="2079">
                  <c:v>0.26914538822291079</c:v>
                </c:pt>
                <c:pt idx="2080">
                  <c:v>0.26844902080157201</c:v>
                </c:pt>
                <c:pt idx="2081">
                  <c:v>0.26791540346577841</c:v>
                </c:pt>
                <c:pt idx="2082">
                  <c:v>0.26711334598950048</c:v>
                </c:pt>
                <c:pt idx="2083">
                  <c:v>0.26619402199487291</c:v>
                </c:pt>
                <c:pt idx="2084">
                  <c:v>0.26551809660826686</c:v>
                </c:pt>
                <c:pt idx="2085">
                  <c:v>0.26488757996942641</c:v>
                </c:pt>
                <c:pt idx="2086">
                  <c:v>0.26437836564354394</c:v>
                </c:pt>
                <c:pt idx="2087">
                  <c:v>0.26388895666717566</c:v>
                </c:pt>
                <c:pt idx="2088">
                  <c:v>0.26318507010976916</c:v>
                </c:pt>
                <c:pt idx="2089">
                  <c:v>0.26231913039564253</c:v>
                </c:pt>
                <c:pt idx="2090">
                  <c:v>0.26179916733805619</c:v>
                </c:pt>
                <c:pt idx="2091">
                  <c:v>0.26141332830126146</c:v>
                </c:pt>
                <c:pt idx="2092">
                  <c:v>0.26090478822382684</c:v>
                </c:pt>
                <c:pt idx="2093">
                  <c:v>0.2604410599432867</c:v>
                </c:pt>
                <c:pt idx="2094">
                  <c:v>0.25977802277436818</c:v>
                </c:pt>
                <c:pt idx="2095">
                  <c:v>0.25910820700461379</c:v>
                </c:pt>
                <c:pt idx="2096">
                  <c:v>0.25844417516016427</c:v>
                </c:pt>
                <c:pt idx="2097">
                  <c:v>0.25782477612785837</c:v>
                </c:pt>
                <c:pt idx="2098">
                  <c:v>0.25711937639786558</c:v>
                </c:pt>
                <c:pt idx="2099">
                  <c:v>0.25621677880360821</c:v>
                </c:pt>
                <c:pt idx="2100">
                  <c:v>0.25564981301462114</c:v>
                </c:pt>
                <c:pt idx="2101">
                  <c:v>0.25509275717378238</c:v>
                </c:pt>
                <c:pt idx="2102">
                  <c:v>0.25451264320159966</c:v>
                </c:pt>
                <c:pt idx="2103">
                  <c:v>0.2542025368225343</c:v>
                </c:pt>
                <c:pt idx="2104">
                  <c:v>0.25372684322919087</c:v>
                </c:pt>
                <c:pt idx="2105">
                  <c:v>0.25330581968101962</c:v>
                </c:pt>
                <c:pt idx="2106">
                  <c:v>0.25302448035627118</c:v>
                </c:pt>
                <c:pt idx="2107">
                  <c:v>0.25245261839374361</c:v>
                </c:pt>
                <c:pt idx="2108">
                  <c:v>0.25183724730361684</c:v>
                </c:pt>
                <c:pt idx="2109">
                  <c:v>0.2513444403298255</c:v>
                </c:pt>
                <c:pt idx="2110">
                  <c:v>0.25073223564177577</c:v>
                </c:pt>
                <c:pt idx="2111">
                  <c:v>0.25027364700197435</c:v>
                </c:pt>
                <c:pt idx="2112">
                  <c:v>0.24994156203955753</c:v>
                </c:pt>
                <c:pt idx="2113">
                  <c:v>0.24930484250616072</c:v>
                </c:pt>
                <c:pt idx="2114">
                  <c:v>0.24887241401157911</c:v>
                </c:pt>
                <c:pt idx="2115">
                  <c:v>0.24839714508848584</c:v>
                </c:pt>
                <c:pt idx="2116">
                  <c:v>0.24768719890984445</c:v>
                </c:pt>
                <c:pt idx="2117">
                  <c:v>0.24731142413726215</c:v>
                </c:pt>
                <c:pt idx="2118">
                  <c:v>0.24656586549409276</c:v>
                </c:pt>
                <c:pt idx="2119">
                  <c:v>0.24556936597730653</c:v>
                </c:pt>
                <c:pt idx="2120">
                  <c:v>0.24487538028325406</c:v>
                </c:pt>
                <c:pt idx="2121">
                  <c:v>0.24423396126854049</c:v>
                </c:pt>
                <c:pt idx="2122">
                  <c:v>0.24380323493911862</c:v>
                </c:pt>
                <c:pt idx="2123">
                  <c:v>0.24331527212702719</c:v>
                </c:pt>
                <c:pt idx="2124">
                  <c:v>0.24294157643932904</c:v>
                </c:pt>
                <c:pt idx="2125">
                  <c:v>0.24255624253306926</c:v>
                </c:pt>
                <c:pt idx="2126">
                  <c:v>0.24182858561432685</c:v>
                </c:pt>
                <c:pt idx="2127">
                  <c:v>0.24134549153772786</c:v>
                </c:pt>
                <c:pt idx="2128">
                  <c:v>0.24078081078196822</c:v>
                </c:pt>
                <c:pt idx="2129">
                  <c:v>0.239691816684696</c:v>
                </c:pt>
                <c:pt idx="2130">
                  <c:v>0.23890551155351858</c:v>
                </c:pt>
                <c:pt idx="2131">
                  <c:v>0.23855449254922126</c:v>
                </c:pt>
                <c:pt idx="2132">
                  <c:v>0.23812547575425067</c:v>
                </c:pt>
                <c:pt idx="2133">
                  <c:v>0.23775090341603922</c:v>
                </c:pt>
                <c:pt idx="2134">
                  <c:v>0.23743173661772751</c:v>
                </c:pt>
                <c:pt idx="2135">
                  <c:v>0.23667639653866404</c:v>
                </c:pt>
                <c:pt idx="2136">
                  <c:v>0.23570833308859448</c:v>
                </c:pt>
                <c:pt idx="2137">
                  <c:v>0.23504409962199649</c:v>
                </c:pt>
                <c:pt idx="2138">
                  <c:v>0.23438147968037459</c:v>
                </c:pt>
                <c:pt idx="2139">
                  <c:v>0.23408482682308548</c:v>
                </c:pt>
                <c:pt idx="2140">
                  <c:v>0.23420488307313539</c:v>
                </c:pt>
                <c:pt idx="2141">
                  <c:v>0.23381979911621364</c:v>
                </c:pt>
                <c:pt idx="2142">
                  <c:v>0.23284024000657075</c:v>
                </c:pt>
                <c:pt idx="2143">
                  <c:v>0.23227155042050285</c:v>
                </c:pt>
                <c:pt idx="2144">
                  <c:v>0.23176662607283868</c:v>
                </c:pt>
                <c:pt idx="2145">
                  <c:v>0.23135628996861782</c:v>
                </c:pt>
                <c:pt idx="2146">
                  <c:v>0.23134308586615426</c:v>
                </c:pt>
                <c:pt idx="2147">
                  <c:v>0.23124035744805116</c:v>
                </c:pt>
                <c:pt idx="2148">
                  <c:v>0.23098606037344627</c:v>
                </c:pt>
                <c:pt idx="2149">
                  <c:v>0.23038656421440218</c:v>
                </c:pt>
                <c:pt idx="2150">
                  <c:v>0.23023126887000489</c:v>
                </c:pt>
              </c:numCache>
            </c:numRef>
          </c:yVal>
          <c:smooth val="1"/>
          <c:extLst>
            <c:ext xmlns:c16="http://schemas.microsoft.com/office/drawing/2014/chart" uri="{C3380CC4-5D6E-409C-BE32-E72D297353CC}">
              <c16:uniqueId val="{0000005D-1C1D-46AE-B92F-7DA50429CA8D}"/>
            </c:ext>
          </c:extLst>
        </c:ser>
        <c:ser>
          <c:idx val="94"/>
          <c:order val="94"/>
          <c:spPr>
            <a:ln w="19050" cap="rnd">
              <a:solidFill>
                <a:schemeClr val="accent5">
                  <a:lumMod val="70000"/>
                  <a:lumOff val="3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Database'!$EY$122:$EY$2272</c:f>
              <c:numCache>
                <c:formatCode>General</c:formatCode>
                <c:ptCount val="2151"/>
                <c:pt idx="0">
                  <c:v>5.8528938375969057E-2</c:v>
                </c:pt>
                <c:pt idx="1">
                  <c:v>5.7321512034442162E-2</c:v>
                </c:pt>
                <c:pt idx="2">
                  <c:v>4.6775226029808943E-2</c:v>
                </c:pt>
                <c:pt idx="3">
                  <c:v>4.8939196888845522E-2</c:v>
                </c:pt>
                <c:pt idx="4">
                  <c:v>5.6531348446927206E-2</c:v>
                </c:pt>
                <c:pt idx="5">
                  <c:v>5.1076387179220924E-2</c:v>
                </c:pt>
                <c:pt idx="6">
                  <c:v>4.8558932414725253E-2</c:v>
                </c:pt>
                <c:pt idx="7">
                  <c:v>4.8490988860850404E-2</c:v>
                </c:pt>
                <c:pt idx="8">
                  <c:v>5.1456602314200815E-2</c:v>
                </c:pt>
                <c:pt idx="9">
                  <c:v>5.5904372183757635E-2</c:v>
                </c:pt>
                <c:pt idx="10">
                  <c:v>5.2397054494763701E-2</c:v>
                </c:pt>
                <c:pt idx="11">
                  <c:v>4.1438373080042827E-2</c:v>
                </c:pt>
                <c:pt idx="12">
                  <c:v>4.4570511128466883E-2</c:v>
                </c:pt>
                <c:pt idx="13">
                  <c:v>4.6987512979140743E-2</c:v>
                </c:pt>
                <c:pt idx="14">
                  <c:v>4.6104123343664594E-2</c:v>
                </c:pt>
                <c:pt idx="15">
                  <c:v>4.7891386407643594E-2</c:v>
                </c:pt>
                <c:pt idx="16">
                  <c:v>5.2795507561904161E-2</c:v>
                </c:pt>
                <c:pt idx="17">
                  <c:v>5.3941175922499224E-2</c:v>
                </c:pt>
                <c:pt idx="18">
                  <c:v>4.5806007183210901E-2</c:v>
                </c:pt>
                <c:pt idx="19">
                  <c:v>5.4171622183272289E-2</c:v>
                </c:pt>
                <c:pt idx="20">
                  <c:v>5.7164204260761096E-2</c:v>
                </c:pt>
                <c:pt idx="21">
                  <c:v>4.5129671982245267E-2</c:v>
                </c:pt>
                <c:pt idx="22">
                  <c:v>4.1354982374091909E-2</c:v>
                </c:pt>
                <c:pt idx="23">
                  <c:v>4.2938380598087689E-2</c:v>
                </c:pt>
                <c:pt idx="24">
                  <c:v>4.7056118129329645E-2</c:v>
                </c:pt>
                <c:pt idx="25">
                  <c:v>4.6401860086827805E-2</c:v>
                </c:pt>
                <c:pt idx="26">
                  <c:v>4.4955349248026556E-2</c:v>
                </c:pt>
                <c:pt idx="27">
                  <c:v>4.509468685260485E-2</c:v>
                </c:pt>
                <c:pt idx="28">
                  <c:v>4.5924531351971193E-2</c:v>
                </c:pt>
                <c:pt idx="29">
                  <c:v>4.6300968081246473E-2</c:v>
                </c:pt>
                <c:pt idx="30">
                  <c:v>4.537655067966434E-2</c:v>
                </c:pt>
                <c:pt idx="31">
                  <c:v>4.4710172392959872E-2</c:v>
                </c:pt>
                <c:pt idx="32">
                  <c:v>4.7257436260813357E-2</c:v>
                </c:pt>
                <c:pt idx="33">
                  <c:v>4.7280403696812766E-2</c:v>
                </c:pt>
                <c:pt idx="34">
                  <c:v>4.4957289510542085E-2</c:v>
                </c:pt>
                <c:pt idx="35">
                  <c:v>4.3174961844307823E-2</c:v>
                </c:pt>
                <c:pt idx="36">
                  <c:v>4.4290598768448645E-2</c:v>
                </c:pt>
                <c:pt idx="37">
                  <c:v>4.5498764027995166E-2</c:v>
                </c:pt>
                <c:pt idx="38">
                  <c:v>4.5133866727430035E-2</c:v>
                </c:pt>
                <c:pt idx="39">
                  <c:v>4.6208356635523251E-2</c:v>
                </c:pt>
                <c:pt idx="40">
                  <c:v>4.652910476992949E-2</c:v>
                </c:pt>
                <c:pt idx="41">
                  <c:v>4.5135343346648295E-2</c:v>
                </c:pt>
                <c:pt idx="42">
                  <c:v>4.5204646125489023E-2</c:v>
                </c:pt>
                <c:pt idx="43">
                  <c:v>4.4413220187947057E-2</c:v>
                </c:pt>
                <c:pt idx="44">
                  <c:v>4.2583641067028631E-2</c:v>
                </c:pt>
                <c:pt idx="45">
                  <c:v>4.257999894991376E-2</c:v>
                </c:pt>
                <c:pt idx="46">
                  <c:v>4.4724004018619624E-2</c:v>
                </c:pt>
                <c:pt idx="47">
                  <c:v>4.6834982401942782E-2</c:v>
                </c:pt>
                <c:pt idx="48">
                  <c:v>4.5691390082980864E-2</c:v>
                </c:pt>
                <c:pt idx="49">
                  <c:v>4.5315781940869715E-2</c:v>
                </c:pt>
                <c:pt idx="50">
                  <c:v>4.553181335032383E-2</c:v>
                </c:pt>
                <c:pt idx="51">
                  <c:v>4.5880025859389571E-2</c:v>
                </c:pt>
                <c:pt idx="52">
                  <c:v>4.5846580460348257E-2</c:v>
                </c:pt>
                <c:pt idx="53">
                  <c:v>4.5486454594216325E-2</c:v>
                </c:pt>
                <c:pt idx="54">
                  <c:v>4.5085098356181963E-2</c:v>
                </c:pt>
                <c:pt idx="55">
                  <c:v>4.4803076950792532E-2</c:v>
                </c:pt>
                <c:pt idx="56">
                  <c:v>4.5082695033263807E-2</c:v>
                </c:pt>
                <c:pt idx="57">
                  <c:v>4.5047067585690777E-2</c:v>
                </c:pt>
                <c:pt idx="58">
                  <c:v>4.3079275697787571E-2</c:v>
                </c:pt>
                <c:pt idx="59">
                  <c:v>4.3565356822787761E-2</c:v>
                </c:pt>
                <c:pt idx="60">
                  <c:v>4.5365719856761973E-2</c:v>
                </c:pt>
                <c:pt idx="61">
                  <c:v>4.5910659645500951E-2</c:v>
                </c:pt>
                <c:pt idx="62">
                  <c:v>4.5231412306004554E-2</c:v>
                </c:pt>
                <c:pt idx="63">
                  <c:v>4.507007986405509E-2</c:v>
                </c:pt>
                <c:pt idx="64">
                  <c:v>4.6011183835603604E-2</c:v>
                </c:pt>
                <c:pt idx="65">
                  <c:v>4.6265991282559905E-2</c:v>
                </c:pt>
                <c:pt idx="66">
                  <c:v>4.6201720411752217E-2</c:v>
                </c:pt>
                <c:pt idx="67">
                  <c:v>4.6155682710287284E-2</c:v>
                </c:pt>
                <c:pt idx="68">
                  <c:v>4.5861673783398615E-2</c:v>
                </c:pt>
                <c:pt idx="69">
                  <c:v>4.5956065059207761E-2</c:v>
                </c:pt>
                <c:pt idx="70">
                  <c:v>4.6311966359962375E-2</c:v>
                </c:pt>
                <c:pt idx="71">
                  <c:v>4.6480041834075704E-2</c:v>
                </c:pt>
                <c:pt idx="72">
                  <c:v>4.6838976939992859E-2</c:v>
                </c:pt>
                <c:pt idx="73">
                  <c:v>4.7046105641042474E-2</c:v>
                </c:pt>
                <c:pt idx="74">
                  <c:v>4.707982125504076E-2</c:v>
                </c:pt>
                <c:pt idx="75">
                  <c:v>4.7302921039502045E-2</c:v>
                </c:pt>
                <c:pt idx="76">
                  <c:v>4.7858822826169739E-2</c:v>
                </c:pt>
                <c:pt idx="77">
                  <c:v>4.8546282268056441E-2</c:v>
                </c:pt>
                <c:pt idx="78">
                  <c:v>4.8136395367655627E-2</c:v>
                </c:pt>
                <c:pt idx="79">
                  <c:v>4.7666724823043218E-2</c:v>
                </c:pt>
                <c:pt idx="80">
                  <c:v>4.7670642846877546E-2</c:v>
                </c:pt>
                <c:pt idx="81">
                  <c:v>4.8719429556214923E-2</c:v>
                </c:pt>
                <c:pt idx="82">
                  <c:v>4.91848840606618E-2</c:v>
                </c:pt>
                <c:pt idx="83">
                  <c:v>4.9287658662407328E-2</c:v>
                </c:pt>
                <c:pt idx="84">
                  <c:v>4.9750871192176534E-2</c:v>
                </c:pt>
                <c:pt idx="85">
                  <c:v>5.0379860819596979E-2</c:v>
                </c:pt>
                <c:pt idx="86">
                  <c:v>5.0779151797147544E-2</c:v>
                </c:pt>
                <c:pt idx="87">
                  <c:v>5.0743934439148486E-2</c:v>
                </c:pt>
                <c:pt idx="88">
                  <c:v>5.0943844956529878E-2</c:v>
                </c:pt>
                <c:pt idx="89">
                  <c:v>5.1265428354610017E-2</c:v>
                </c:pt>
                <c:pt idx="90">
                  <c:v>5.1654638475225369E-2</c:v>
                </c:pt>
                <c:pt idx="91">
                  <c:v>5.2166820268847371E-2</c:v>
                </c:pt>
                <c:pt idx="92">
                  <c:v>5.2603152890022327E-2</c:v>
                </c:pt>
                <c:pt idx="93">
                  <c:v>5.3080885919625918E-2</c:v>
                </c:pt>
                <c:pt idx="94">
                  <c:v>5.372388050366781E-2</c:v>
                </c:pt>
                <c:pt idx="95">
                  <c:v>5.381011514426276E-2</c:v>
                </c:pt>
                <c:pt idx="96">
                  <c:v>5.3828969942520344E-2</c:v>
                </c:pt>
                <c:pt idx="97">
                  <c:v>5.4408806181630437E-2</c:v>
                </c:pt>
                <c:pt idx="98">
                  <c:v>5.4962485318290656E-2</c:v>
                </c:pt>
                <c:pt idx="99">
                  <c:v>5.5309338485352966E-2</c:v>
                </c:pt>
                <c:pt idx="100">
                  <c:v>5.5458573865052672E-2</c:v>
                </c:pt>
                <c:pt idx="101">
                  <c:v>5.5371505619223778E-2</c:v>
                </c:pt>
                <c:pt idx="102">
                  <c:v>5.5610341194677178E-2</c:v>
                </c:pt>
                <c:pt idx="103">
                  <c:v>5.6198618885348404E-2</c:v>
                </c:pt>
                <c:pt idx="104">
                  <c:v>5.6804357402205907E-2</c:v>
                </c:pt>
                <c:pt idx="105">
                  <c:v>5.7033293277054108E-2</c:v>
                </c:pt>
                <c:pt idx="106">
                  <c:v>5.7067707328253954E-2</c:v>
                </c:pt>
                <c:pt idx="107">
                  <c:v>5.7336350832404924E-2</c:v>
                </c:pt>
                <c:pt idx="108">
                  <c:v>5.7727817914016599E-2</c:v>
                </c:pt>
                <c:pt idx="109">
                  <c:v>5.8058408825682618E-2</c:v>
                </c:pt>
                <c:pt idx="110">
                  <c:v>5.8251302801038497E-2</c:v>
                </c:pt>
                <c:pt idx="111">
                  <c:v>5.8643637471034515E-2</c:v>
                </c:pt>
                <c:pt idx="112">
                  <c:v>5.8980235367069887E-2</c:v>
                </c:pt>
                <c:pt idx="113">
                  <c:v>5.919393799774874E-2</c:v>
                </c:pt>
                <c:pt idx="114">
                  <c:v>5.9625564517152618E-2</c:v>
                </c:pt>
                <c:pt idx="115">
                  <c:v>5.9899994617085284E-2</c:v>
                </c:pt>
                <c:pt idx="116">
                  <c:v>5.9992713988720046E-2</c:v>
                </c:pt>
                <c:pt idx="117">
                  <c:v>6.0174888800027228E-2</c:v>
                </c:pt>
                <c:pt idx="118">
                  <c:v>6.0567970464649241E-2</c:v>
                </c:pt>
                <c:pt idx="119">
                  <c:v>6.0866472603741902E-2</c:v>
                </c:pt>
                <c:pt idx="120">
                  <c:v>6.0869719361489723E-2</c:v>
                </c:pt>
                <c:pt idx="121">
                  <c:v>6.1157857044316651E-2</c:v>
                </c:pt>
                <c:pt idx="122">
                  <c:v>6.1573862519320989E-2</c:v>
                </c:pt>
                <c:pt idx="123">
                  <c:v>6.187821993223161E-2</c:v>
                </c:pt>
                <c:pt idx="124">
                  <c:v>6.1934911358281421E-2</c:v>
                </c:pt>
                <c:pt idx="125">
                  <c:v>6.2010280048710398E-2</c:v>
                </c:pt>
                <c:pt idx="126">
                  <c:v>6.2188211987466345E-2</c:v>
                </c:pt>
                <c:pt idx="127">
                  <c:v>6.2425105747655113E-2</c:v>
                </c:pt>
                <c:pt idx="128">
                  <c:v>6.2720773561275756E-2</c:v>
                </c:pt>
                <c:pt idx="129">
                  <c:v>6.3124624555599307E-2</c:v>
                </c:pt>
                <c:pt idx="130">
                  <c:v>6.3597627256052142E-2</c:v>
                </c:pt>
                <c:pt idx="131">
                  <c:v>6.3830103784192946E-2</c:v>
                </c:pt>
                <c:pt idx="132">
                  <c:v>6.3865197955337502E-2</c:v>
                </c:pt>
                <c:pt idx="133">
                  <c:v>6.387877360073406E-2</c:v>
                </c:pt>
                <c:pt idx="134">
                  <c:v>6.4457979498543608E-2</c:v>
                </c:pt>
                <c:pt idx="135">
                  <c:v>6.4970052400654107E-2</c:v>
                </c:pt>
                <c:pt idx="136">
                  <c:v>6.5157249676762924E-2</c:v>
                </c:pt>
                <c:pt idx="137">
                  <c:v>6.5376966264391212E-2</c:v>
                </c:pt>
                <c:pt idx="138">
                  <c:v>6.5739215848995405E-2</c:v>
                </c:pt>
                <c:pt idx="139">
                  <c:v>6.615678248569612E-2</c:v>
                </c:pt>
                <c:pt idx="140">
                  <c:v>6.6371071501434051E-2</c:v>
                </c:pt>
                <c:pt idx="141">
                  <c:v>6.6486359212187499E-2</c:v>
                </c:pt>
                <c:pt idx="142">
                  <c:v>6.6692112487146682E-2</c:v>
                </c:pt>
                <c:pt idx="143">
                  <c:v>6.7230771082789312E-2</c:v>
                </c:pt>
                <c:pt idx="144">
                  <c:v>6.7673276711454025E-2</c:v>
                </c:pt>
                <c:pt idx="145">
                  <c:v>6.8139965623646895E-2</c:v>
                </c:pt>
                <c:pt idx="146">
                  <c:v>6.8694124995445874E-2</c:v>
                </c:pt>
                <c:pt idx="147">
                  <c:v>6.8839832512051849E-2</c:v>
                </c:pt>
                <c:pt idx="148">
                  <c:v>6.906758677262935E-2</c:v>
                </c:pt>
                <c:pt idx="149">
                  <c:v>6.9542967345034415E-2</c:v>
                </c:pt>
                <c:pt idx="150">
                  <c:v>7.000464563264365E-2</c:v>
                </c:pt>
                <c:pt idx="151">
                  <c:v>7.0517605670908562E-2</c:v>
                </c:pt>
                <c:pt idx="152">
                  <c:v>7.1007783728743404E-2</c:v>
                </c:pt>
                <c:pt idx="153">
                  <c:v>7.128938582506808E-2</c:v>
                </c:pt>
                <c:pt idx="154">
                  <c:v>7.1727967751239033E-2</c:v>
                </c:pt>
                <c:pt idx="155">
                  <c:v>7.2270735952758514E-2</c:v>
                </c:pt>
                <c:pt idx="156">
                  <c:v>7.269301650354848E-2</c:v>
                </c:pt>
                <c:pt idx="157">
                  <c:v>7.3119876569383943E-2</c:v>
                </c:pt>
                <c:pt idx="158">
                  <c:v>7.3621124661567033E-2</c:v>
                </c:pt>
                <c:pt idx="159">
                  <c:v>7.4170953461358033E-2</c:v>
                </c:pt>
                <c:pt idx="160">
                  <c:v>7.4551411458919428E-2</c:v>
                </c:pt>
                <c:pt idx="161">
                  <c:v>7.4997232087533131E-2</c:v>
                </c:pt>
                <c:pt idx="162">
                  <c:v>7.5529835313032409E-2</c:v>
                </c:pt>
                <c:pt idx="163">
                  <c:v>7.5770114225248805E-2</c:v>
                </c:pt>
                <c:pt idx="164">
                  <c:v>7.6255599028904233E-2</c:v>
                </c:pt>
                <c:pt idx="165">
                  <c:v>7.6886403053938859E-2</c:v>
                </c:pt>
                <c:pt idx="166">
                  <c:v>7.7253792633562884E-2</c:v>
                </c:pt>
                <c:pt idx="167">
                  <c:v>7.7798304921675512E-2</c:v>
                </c:pt>
                <c:pt idx="168">
                  <c:v>7.8436750628334703E-2</c:v>
                </c:pt>
                <c:pt idx="169">
                  <c:v>7.9005202408005903E-2</c:v>
                </c:pt>
                <c:pt idx="170">
                  <c:v>7.9523174076496464E-2</c:v>
                </c:pt>
                <c:pt idx="171">
                  <c:v>8.0039169192708259E-2</c:v>
                </c:pt>
                <c:pt idx="172">
                  <c:v>8.0581709043525782E-2</c:v>
                </c:pt>
                <c:pt idx="173">
                  <c:v>8.119868032279598E-2</c:v>
                </c:pt>
                <c:pt idx="174">
                  <c:v>8.1794154265491012E-2</c:v>
                </c:pt>
                <c:pt idx="175">
                  <c:v>8.2351729730515119E-2</c:v>
                </c:pt>
                <c:pt idx="176">
                  <c:v>8.2927355852835657E-2</c:v>
                </c:pt>
                <c:pt idx="177">
                  <c:v>8.3545899472200758E-2</c:v>
                </c:pt>
                <c:pt idx="178">
                  <c:v>8.4205151231696709E-2</c:v>
                </c:pt>
                <c:pt idx="179">
                  <c:v>8.4872622394162114E-2</c:v>
                </c:pt>
                <c:pt idx="180">
                  <c:v>8.5556769511308695E-2</c:v>
                </c:pt>
                <c:pt idx="181">
                  <c:v>8.6251296452716938E-2</c:v>
                </c:pt>
                <c:pt idx="182">
                  <c:v>8.6963160296583089E-2</c:v>
                </c:pt>
                <c:pt idx="183">
                  <c:v>8.7765434409624143E-2</c:v>
                </c:pt>
                <c:pt idx="184">
                  <c:v>8.8600649860936118E-2</c:v>
                </c:pt>
                <c:pt idx="185">
                  <c:v>8.9426816166499098E-2</c:v>
                </c:pt>
                <c:pt idx="186">
                  <c:v>9.0241721889194923E-2</c:v>
                </c:pt>
                <c:pt idx="187">
                  <c:v>9.109639095476918E-2</c:v>
                </c:pt>
                <c:pt idx="188">
                  <c:v>9.2017542574138411E-2</c:v>
                </c:pt>
                <c:pt idx="189">
                  <c:v>9.2982616251621145E-2</c:v>
                </c:pt>
                <c:pt idx="190">
                  <c:v>9.391928209082813E-2</c:v>
                </c:pt>
                <c:pt idx="191">
                  <c:v>9.4920043988223998E-2</c:v>
                </c:pt>
                <c:pt idx="192">
                  <c:v>9.6089816108696227E-2</c:v>
                </c:pt>
                <c:pt idx="193">
                  <c:v>9.7102203984566079E-2</c:v>
                </c:pt>
                <c:pt idx="194">
                  <c:v>9.8085548909060447E-2</c:v>
                </c:pt>
                <c:pt idx="195">
                  <c:v>9.9188885602035759E-2</c:v>
                </c:pt>
                <c:pt idx="196">
                  <c:v>0.10038627926943038</c:v>
                </c:pt>
                <c:pt idx="197">
                  <c:v>0.10166871326996423</c:v>
                </c:pt>
                <c:pt idx="198">
                  <c:v>0.10299866065345385</c:v>
                </c:pt>
                <c:pt idx="199">
                  <c:v>0.10423710290718152</c:v>
                </c:pt>
                <c:pt idx="200">
                  <c:v>0.10556345178803693</c:v>
                </c:pt>
                <c:pt idx="201">
                  <c:v>0.10699239465489828</c:v>
                </c:pt>
                <c:pt idx="202">
                  <c:v>0.10842297091225166</c:v>
                </c:pt>
                <c:pt idx="203">
                  <c:v>0.10986668816437199</c:v>
                </c:pt>
                <c:pt idx="204">
                  <c:v>0.11133376178260374</c:v>
                </c:pt>
                <c:pt idx="205">
                  <c:v>0.11285283402477343</c:v>
                </c:pt>
                <c:pt idx="206">
                  <c:v>0.11445910881971418</c:v>
                </c:pt>
                <c:pt idx="207">
                  <c:v>0.11613959947020787</c:v>
                </c:pt>
                <c:pt idx="208">
                  <c:v>0.11787055683338798</c:v>
                </c:pt>
                <c:pt idx="209">
                  <c:v>0.11958523707736775</c:v>
                </c:pt>
                <c:pt idx="210">
                  <c:v>0.12130829354901819</c:v>
                </c:pt>
                <c:pt idx="211">
                  <c:v>0.12305532968290252</c:v>
                </c:pt>
                <c:pt idx="212">
                  <c:v>0.12488461611244185</c:v>
                </c:pt>
                <c:pt idx="213">
                  <c:v>0.1267627229460089</c:v>
                </c:pt>
                <c:pt idx="214">
                  <c:v>0.12867236037977778</c:v>
                </c:pt>
                <c:pt idx="215">
                  <c:v>0.13061099372763973</c:v>
                </c:pt>
                <c:pt idx="216">
                  <c:v>0.13258679014595004</c:v>
                </c:pt>
                <c:pt idx="217">
                  <c:v>0.13456503850604426</c:v>
                </c:pt>
                <c:pt idx="218">
                  <c:v>0.13651456594479669</c:v>
                </c:pt>
                <c:pt idx="219">
                  <c:v>0.13859506658968138</c:v>
                </c:pt>
                <c:pt idx="220">
                  <c:v>0.14068163054558461</c:v>
                </c:pt>
                <c:pt idx="221">
                  <c:v>0.14269408032423767</c:v>
                </c:pt>
                <c:pt idx="222">
                  <c:v>0.14476090592077848</c:v>
                </c:pt>
                <c:pt idx="223">
                  <c:v>0.14687942406476609</c:v>
                </c:pt>
                <c:pt idx="224">
                  <c:v>0.14903192172750138</c:v>
                </c:pt>
                <c:pt idx="225">
                  <c:v>0.15117605104254975</c:v>
                </c:pt>
                <c:pt idx="226">
                  <c:v>0.15333677171764551</c:v>
                </c:pt>
                <c:pt idx="227">
                  <c:v>0.15547393405816692</c:v>
                </c:pt>
                <c:pt idx="228">
                  <c:v>0.15755549759749335</c:v>
                </c:pt>
                <c:pt idx="229">
                  <c:v>0.15964216516247151</c:v>
                </c:pt>
                <c:pt idx="230">
                  <c:v>0.1617621504682358</c:v>
                </c:pt>
                <c:pt idx="231">
                  <c:v>0.16392143636474329</c:v>
                </c:pt>
                <c:pt idx="232">
                  <c:v>0.1660032565653167</c:v>
                </c:pt>
                <c:pt idx="233">
                  <c:v>0.16804377516882452</c:v>
                </c:pt>
                <c:pt idx="234">
                  <c:v>0.170075033879351</c:v>
                </c:pt>
                <c:pt idx="235">
                  <c:v>0.17220060504243606</c:v>
                </c:pt>
                <c:pt idx="236">
                  <c:v>0.17418324667081708</c:v>
                </c:pt>
                <c:pt idx="237">
                  <c:v>0.17600791851396716</c:v>
                </c:pt>
                <c:pt idx="238">
                  <c:v>0.17794972577885304</c:v>
                </c:pt>
                <c:pt idx="239">
                  <c:v>0.1798544844821203</c:v>
                </c:pt>
                <c:pt idx="240">
                  <c:v>0.18170420995283743</c:v>
                </c:pt>
                <c:pt idx="241">
                  <c:v>0.18351998544865963</c:v>
                </c:pt>
                <c:pt idx="242">
                  <c:v>0.18530873534833994</c:v>
                </c:pt>
                <c:pt idx="243">
                  <c:v>0.18703668631622108</c:v>
                </c:pt>
                <c:pt idx="244">
                  <c:v>0.18868375424141526</c:v>
                </c:pt>
                <c:pt idx="245">
                  <c:v>0.1903453059761484</c:v>
                </c:pt>
                <c:pt idx="246">
                  <c:v>0.19197780355283803</c:v>
                </c:pt>
                <c:pt idx="247">
                  <c:v>0.19355133673500347</c:v>
                </c:pt>
                <c:pt idx="248">
                  <c:v>0.19511087691131354</c:v>
                </c:pt>
                <c:pt idx="249">
                  <c:v>0.19667260043377244</c:v>
                </c:pt>
                <c:pt idx="250">
                  <c:v>0.19823649592986023</c:v>
                </c:pt>
                <c:pt idx="251">
                  <c:v>0.1997742374112299</c:v>
                </c:pt>
                <c:pt idx="252">
                  <c:v>0.20130208909391334</c:v>
                </c:pt>
                <c:pt idx="253">
                  <c:v>0.20280201261529029</c:v>
                </c:pt>
                <c:pt idx="254">
                  <c:v>0.20422681760324449</c:v>
                </c:pt>
                <c:pt idx="255">
                  <c:v>0.20563554535440365</c:v>
                </c:pt>
                <c:pt idx="256">
                  <c:v>0.20702964849338742</c:v>
                </c:pt>
                <c:pt idx="257">
                  <c:v>0.20836788437789297</c:v>
                </c:pt>
                <c:pt idx="258">
                  <c:v>0.2096767354782508</c:v>
                </c:pt>
                <c:pt idx="259">
                  <c:v>0.21094674653265311</c:v>
                </c:pt>
                <c:pt idx="260">
                  <c:v>0.21217250623164038</c:v>
                </c:pt>
                <c:pt idx="261">
                  <c:v>0.21339761608978403</c:v>
                </c:pt>
                <c:pt idx="262">
                  <c:v>0.21454612934318137</c:v>
                </c:pt>
                <c:pt idx="263">
                  <c:v>0.21563551334984732</c:v>
                </c:pt>
                <c:pt idx="264">
                  <c:v>0.21676469950877642</c:v>
                </c:pt>
                <c:pt idx="265">
                  <c:v>0.21786008865395068</c:v>
                </c:pt>
                <c:pt idx="266">
                  <c:v>0.21893136326280591</c:v>
                </c:pt>
                <c:pt idx="267">
                  <c:v>0.21999858451359131</c:v>
                </c:pt>
                <c:pt idx="268">
                  <c:v>0.22102903987081776</c:v>
                </c:pt>
                <c:pt idx="269">
                  <c:v>0.22204624342809656</c:v>
                </c:pt>
                <c:pt idx="270">
                  <c:v>0.22304017622802655</c:v>
                </c:pt>
                <c:pt idx="271">
                  <c:v>0.22405897749942491</c:v>
                </c:pt>
                <c:pt idx="272">
                  <c:v>0.22505862944050956</c:v>
                </c:pt>
                <c:pt idx="273">
                  <c:v>0.22600314477850456</c:v>
                </c:pt>
                <c:pt idx="274">
                  <c:v>0.2269225050724015</c:v>
                </c:pt>
                <c:pt idx="275">
                  <c:v>0.22783540483993484</c:v>
                </c:pt>
                <c:pt idx="276">
                  <c:v>0.22875623276684054</c:v>
                </c:pt>
                <c:pt idx="277">
                  <c:v>0.22967709964323446</c:v>
                </c:pt>
                <c:pt idx="278">
                  <c:v>0.23057329598807033</c:v>
                </c:pt>
                <c:pt idx="279">
                  <c:v>0.23144638980961441</c:v>
                </c:pt>
                <c:pt idx="280">
                  <c:v>0.23231443722046882</c:v>
                </c:pt>
                <c:pt idx="281">
                  <c:v>0.23318686086370707</c:v>
                </c:pt>
                <c:pt idx="282">
                  <c:v>0.23401113916486982</c:v>
                </c:pt>
                <c:pt idx="283">
                  <c:v>0.23480304566924873</c:v>
                </c:pt>
                <c:pt idx="284">
                  <c:v>0.23564424040306511</c:v>
                </c:pt>
                <c:pt idx="285">
                  <c:v>0.23644930507144379</c:v>
                </c:pt>
                <c:pt idx="286">
                  <c:v>0.23723031651856527</c:v>
                </c:pt>
                <c:pt idx="287">
                  <c:v>0.23804798710508759</c:v>
                </c:pt>
                <c:pt idx="288">
                  <c:v>0.238798515892959</c:v>
                </c:pt>
                <c:pt idx="289">
                  <c:v>0.23951897631859101</c:v>
                </c:pt>
                <c:pt idx="290">
                  <c:v>0.24028623015777884</c:v>
                </c:pt>
                <c:pt idx="291">
                  <c:v>0.24098428501713418</c:v>
                </c:pt>
                <c:pt idx="292">
                  <c:v>0.2416687210364985</c:v>
                </c:pt>
                <c:pt idx="293">
                  <c:v>0.24238504373556105</c:v>
                </c:pt>
                <c:pt idx="294">
                  <c:v>0.24312233515218729</c:v>
                </c:pt>
                <c:pt idx="295">
                  <c:v>0.24384608947909911</c:v>
                </c:pt>
                <c:pt idx="296">
                  <c:v>0.24453559524252491</c:v>
                </c:pt>
                <c:pt idx="297">
                  <c:v>0.24522641471202536</c:v>
                </c:pt>
                <c:pt idx="298">
                  <c:v>0.24584933943430834</c:v>
                </c:pt>
                <c:pt idx="299">
                  <c:v>0.24645404991620767</c:v>
                </c:pt>
                <c:pt idx="300">
                  <c:v>0.24714287781838362</c:v>
                </c:pt>
                <c:pt idx="301">
                  <c:v>0.24778538430514474</c:v>
                </c:pt>
                <c:pt idx="302">
                  <c:v>0.24842734548555798</c:v>
                </c:pt>
                <c:pt idx="303">
                  <c:v>0.24908850252170001</c:v>
                </c:pt>
                <c:pt idx="304">
                  <c:v>0.24967718520134041</c:v>
                </c:pt>
                <c:pt idx="305">
                  <c:v>0.25024166689782174</c:v>
                </c:pt>
                <c:pt idx="306">
                  <c:v>0.25083688568363488</c:v>
                </c:pt>
                <c:pt idx="307">
                  <c:v>0.25148167670975713</c:v>
                </c:pt>
                <c:pt idx="308">
                  <c:v>0.25207365893973371</c:v>
                </c:pt>
                <c:pt idx="309">
                  <c:v>0.25262181948956147</c:v>
                </c:pt>
                <c:pt idx="310">
                  <c:v>0.25320677945446107</c:v>
                </c:pt>
                <c:pt idx="311">
                  <c:v>0.25381433854978019</c:v>
                </c:pt>
                <c:pt idx="312">
                  <c:v>0.25441526813447096</c:v>
                </c:pt>
                <c:pt idx="313">
                  <c:v>0.25496970617280956</c:v>
                </c:pt>
                <c:pt idx="314">
                  <c:v>0.25552472654641201</c:v>
                </c:pt>
                <c:pt idx="315">
                  <c:v>0.25614426150646419</c:v>
                </c:pt>
                <c:pt idx="316">
                  <c:v>0.25683383420159095</c:v>
                </c:pt>
                <c:pt idx="317">
                  <c:v>0.25747544748147205</c:v>
                </c:pt>
                <c:pt idx="318">
                  <c:v>0.25812947997839236</c:v>
                </c:pt>
                <c:pt idx="319">
                  <c:v>0.25882601067572164</c:v>
                </c:pt>
                <c:pt idx="320">
                  <c:v>0.25958839343755385</c:v>
                </c:pt>
                <c:pt idx="321">
                  <c:v>0.26030897551031679</c:v>
                </c:pt>
                <c:pt idx="322">
                  <c:v>0.26101507538008573</c:v>
                </c:pt>
                <c:pt idx="323">
                  <c:v>0.26177879473231791</c:v>
                </c:pt>
                <c:pt idx="324">
                  <c:v>0.26256509311461368</c:v>
                </c:pt>
                <c:pt idx="325">
                  <c:v>0.26336964816679548</c:v>
                </c:pt>
                <c:pt idx="326">
                  <c:v>0.2641865736086057</c:v>
                </c:pt>
                <c:pt idx="327">
                  <c:v>0.26500102114359719</c:v>
                </c:pt>
                <c:pt idx="328">
                  <c:v>0.26579929958536536</c:v>
                </c:pt>
                <c:pt idx="329">
                  <c:v>0.26658293997267485</c:v>
                </c:pt>
                <c:pt idx="330">
                  <c:v>0.2673728117580022</c:v>
                </c:pt>
                <c:pt idx="331">
                  <c:v>0.26820123380744348</c:v>
                </c:pt>
                <c:pt idx="332">
                  <c:v>0.2690332398442084</c:v>
                </c:pt>
                <c:pt idx="333">
                  <c:v>0.26982906455495731</c:v>
                </c:pt>
                <c:pt idx="334">
                  <c:v>0.27063799504277181</c:v>
                </c:pt>
                <c:pt idx="335">
                  <c:v>0.27143994521389486</c:v>
                </c:pt>
                <c:pt idx="336">
                  <c:v>0.27220553274186804</c:v>
                </c:pt>
                <c:pt idx="337">
                  <c:v>0.27298896373269937</c:v>
                </c:pt>
                <c:pt idx="338">
                  <c:v>0.27376512740557429</c:v>
                </c:pt>
                <c:pt idx="339">
                  <c:v>0.27450671253954395</c:v>
                </c:pt>
                <c:pt idx="340">
                  <c:v>0.27528542775313025</c:v>
                </c:pt>
                <c:pt idx="341">
                  <c:v>0.2760597573390261</c:v>
                </c:pt>
                <c:pt idx="342">
                  <c:v>0.27682380723458316</c:v>
                </c:pt>
                <c:pt idx="343">
                  <c:v>0.27757092822098683</c:v>
                </c:pt>
                <c:pt idx="344">
                  <c:v>0.27831328065069733</c:v>
                </c:pt>
                <c:pt idx="345">
                  <c:v>0.27905996633277397</c:v>
                </c:pt>
                <c:pt idx="346">
                  <c:v>0.27978621656865249</c:v>
                </c:pt>
                <c:pt idx="347">
                  <c:v>0.28051198395065918</c:v>
                </c:pt>
                <c:pt idx="348">
                  <c:v>0.28125230357950781</c:v>
                </c:pt>
                <c:pt idx="349">
                  <c:v>0.28199862654992752</c:v>
                </c:pt>
                <c:pt idx="350">
                  <c:v>0.28272877478451225</c:v>
                </c:pt>
                <c:pt idx="351">
                  <c:v>0.28344875957704896</c:v>
                </c:pt>
                <c:pt idx="352">
                  <c:v>0.2841744723674598</c:v>
                </c:pt>
                <c:pt idx="353">
                  <c:v>0.28488312106099839</c:v>
                </c:pt>
                <c:pt idx="354">
                  <c:v>0.28556865206247312</c:v>
                </c:pt>
                <c:pt idx="355">
                  <c:v>0.28625446552094985</c:v>
                </c:pt>
                <c:pt idx="356">
                  <c:v>0.28697012239675251</c:v>
                </c:pt>
                <c:pt idx="357">
                  <c:v>0.28768506654966747</c:v>
                </c:pt>
                <c:pt idx="358">
                  <c:v>0.28837904457726243</c:v>
                </c:pt>
                <c:pt idx="359">
                  <c:v>0.28908543111590884</c:v>
                </c:pt>
                <c:pt idx="360">
                  <c:v>0.28976614242395921</c:v>
                </c:pt>
                <c:pt idx="361">
                  <c:v>0.29042692206245407</c:v>
                </c:pt>
                <c:pt idx="362">
                  <c:v>0.29108071233840899</c:v>
                </c:pt>
                <c:pt idx="363">
                  <c:v>0.29173356812959889</c:v>
                </c:pt>
                <c:pt idx="364">
                  <c:v>0.29238516972876977</c:v>
                </c:pt>
                <c:pt idx="365">
                  <c:v>0.29303720278384632</c:v>
                </c:pt>
                <c:pt idx="366">
                  <c:v>0.29366995525440864</c:v>
                </c:pt>
                <c:pt idx="367">
                  <c:v>0.29430326346757235</c:v>
                </c:pt>
                <c:pt idx="368">
                  <c:v>0.29495535816722085</c:v>
                </c:pt>
                <c:pt idx="369">
                  <c:v>0.29556568023083157</c:v>
                </c:pt>
                <c:pt idx="370">
                  <c:v>0.29616611954471911</c:v>
                </c:pt>
                <c:pt idx="371">
                  <c:v>0.29676896393573549</c:v>
                </c:pt>
                <c:pt idx="372">
                  <c:v>0.29734766000625651</c:v>
                </c:pt>
                <c:pt idx="373">
                  <c:v>0.29788328355699278</c:v>
                </c:pt>
                <c:pt idx="374">
                  <c:v>0.29845440427042191</c:v>
                </c:pt>
                <c:pt idx="375">
                  <c:v>0.29904911271318751</c:v>
                </c:pt>
                <c:pt idx="376">
                  <c:v>0.29958374752139599</c:v>
                </c:pt>
                <c:pt idx="377">
                  <c:v>0.30011526881307476</c:v>
                </c:pt>
                <c:pt idx="378">
                  <c:v>0.30065250685052419</c:v>
                </c:pt>
                <c:pt idx="379">
                  <c:v>0.30118346128679263</c:v>
                </c:pt>
                <c:pt idx="380">
                  <c:v>0.30168409650100325</c:v>
                </c:pt>
                <c:pt idx="381">
                  <c:v>0.302153093378357</c:v>
                </c:pt>
                <c:pt idx="382">
                  <c:v>0.30263214249572828</c:v>
                </c:pt>
                <c:pt idx="383">
                  <c:v>0.30310828407004919</c:v>
                </c:pt>
                <c:pt idx="384">
                  <c:v>0.30356652573570314</c:v>
                </c:pt>
                <c:pt idx="385">
                  <c:v>0.3040160916897568</c:v>
                </c:pt>
                <c:pt idx="386">
                  <c:v>0.30446756492910271</c:v>
                </c:pt>
                <c:pt idx="387">
                  <c:v>0.30490352031325485</c:v>
                </c:pt>
                <c:pt idx="388">
                  <c:v>0.30531748633347977</c:v>
                </c:pt>
                <c:pt idx="389">
                  <c:v>0.30571528111404783</c:v>
                </c:pt>
                <c:pt idx="390">
                  <c:v>0.30608491360299217</c:v>
                </c:pt>
                <c:pt idx="391">
                  <c:v>0.30644406870696567</c:v>
                </c:pt>
                <c:pt idx="392">
                  <c:v>0.30681872907151553</c:v>
                </c:pt>
                <c:pt idx="393">
                  <c:v>0.30721248465833811</c:v>
                </c:pt>
                <c:pt idx="394">
                  <c:v>0.3075695584517269</c:v>
                </c:pt>
                <c:pt idx="395">
                  <c:v>0.30790820044971151</c:v>
                </c:pt>
                <c:pt idx="396">
                  <c:v>0.3082566256993568</c:v>
                </c:pt>
                <c:pt idx="397">
                  <c:v>0.30857827810979793</c:v>
                </c:pt>
                <c:pt idx="398">
                  <c:v>0.30886674535339487</c:v>
                </c:pt>
                <c:pt idx="399">
                  <c:v>0.30917624444870939</c:v>
                </c:pt>
                <c:pt idx="400">
                  <c:v>0.30947577339392329</c:v>
                </c:pt>
                <c:pt idx="401">
                  <c:v>0.30974322127128412</c:v>
                </c:pt>
                <c:pt idx="402">
                  <c:v>0.30999796345134489</c:v>
                </c:pt>
                <c:pt idx="403">
                  <c:v>0.31029007875822695</c:v>
                </c:pt>
                <c:pt idx="404">
                  <c:v>0.31056087119932546</c:v>
                </c:pt>
                <c:pt idx="405">
                  <c:v>0.31078634734052596</c:v>
                </c:pt>
                <c:pt idx="406">
                  <c:v>0.31099788335913886</c:v>
                </c:pt>
                <c:pt idx="407">
                  <c:v>0.31121406455146955</c:v>
                </c:pt>
                <c:pt idx="408">
                  <c:v>0.31142884712684699</c:v>
                </c:pt>
                <c:pt idx="409">
                  <c:v>0.31165147459155967</c:v>
                </c:pt>
                <c:pt idx="410">
                  <c:v>0.31183082909817211</c:v>
                </c:pt>
                <c:pt idx="411">
                  <c:v>0.31199131433020644</c:v>
                </c:pt>
                <c:pt idx="412">
                  <c:v>0.31216299277996989</c:v>
                </c:pt>
                <c:pt idx="413">
                  <c:v>0.31236098925003319</c:v>
                </c:pt>
                <c:pt idx="414">
                  <c:v>0.31252476291203685</c:v>
                </c:pt>
                <c:pt idx="415">
                  <c:v>0.31265937334085359</c:v>
                </c:pt>
                <c:pt idx="416">
                  <c:v>0.31280351099357045</c:v>
                </c:pt>
                <c:pt idx="417">
                  <c:v>0.31294226258914171</c:v>
                </c:pt>
                <c:pt idx="418">
                  <c:v>0.31308685388043783</c:v>
                </c:pt>
                <c:pt idx="419">
                  <c:v>0.31321407462326684</c:v>
                </c:pt>
                <c:pt idx="420">
                  <c:v>0.3133073577907331</c:v>
                </c:pt>
                <c:pt idx="421">
                  <c:v>0.31341131990350685</c:v>
                </c:pt>
                <c:pt idx="422">
                  <c:v>0.31349371892132388</c:v>
                </c:pt>
                <c:pt idx="423">
                  <c:v>0.31357671589134378</c:v>
                </c:pt>
                <c:pt idx="424">
                  <c:v>0.31366070053807477</c:v>
                </c:pt>
                <c:pt idx="425">
                  <c:v>0.31373586254824265</c:v>
                </c:pt>
                <c:pt idx="426">
                  <c:v>0.31378697977984049</c:v>
                </c:pt>
                <c:pt idx="427">
                  <c:v>0.31381662742467842</c:v>
                </c:pt>
                <c:pt idx="428">
                  <c:v>0.31386116731199115</c:v>
                </c:pt>
                <c:pt idx="429">
                  <c:v>0.31391174554669382</c:v>
                </c:pt>
                <c:pt idx="430">
                  <c:v>0.31392278621793929</c:v>
                </c:pt>
                <c:pt idx="431">
                  <c:v>0.31391836337810969</c:v>
                </c:pt>
                <c:pt idx="432">
                  <c:v>0.31394394953618882</c:v>
                </c:pt>
                <c:pt idx="433">
                  <c:v>0.31395057034122748</c:v>
                </c:pt>
                <c:pt idx="434">
                  <c:v>0.31394451157606579</c:v>
                </c:pt>
                <c:pt idx="435">
                  <c:v>0.31394814649798203</c:v>
                </c:pt>
                <c:pt idx="436">
                  <c:v>0.31397056627200332</c:v>
                </c:pt>
                <c:pt idx="437">
                  <c:v>0.31398352483259789</c:v>
                </c:pt>
                <c:pt idx="438">
                  <c:v>0.31396564605434296</c:v>
                </c:pt>
                <c:pt idx="439">
                  <c:v>0.31392455721358631</c:v>
                </c:pt>
                <c:pt idx="440">
                  <c:v>0.31393359160488638</c:v>
                </c:pt>
                <c:pt idx="441">
                  <c:v>0.3139244560733172</c:v>
                </c:pt>
                <c:pt idx="442">
                  <c:v>0.31386991526308644</c:v>
                </c:pt>
                <c:pt idx="443">
                  <c:v>0.31384188956835085</c:v>
                </c:pt>
                <c:pt idx="444">
                  <c:v>0.31380047381592324</c:v>
                </c:pt>
                <c:pt idx="445">
                  <c:v>0.31372190938353017</c:v>
                </c:pt>
                <c:pt idx="446">
                  <c:v>0.31362013175351749</c:v>
                </c:pt>
                <c:pt idx="447">
                  <c:v>0.31358004660999472</c:v>
                </c:pt>
                <c:pt idx="448">
                  <c:v>0.31355169581033027</c:v>
                </c:pt>
                <c:pt idx="449">
                  <c:v>0.31345163837634021</c:v>
                </c:pt>
                <c:pt idx="450">
                  <c:v>0.31335872353007665</c:v>
                </c:pt>
                <c:pt idx="451">
                  <c:v>0.31325621842156198</c:v>
                </c:pt>
                <c:pt idx="452">
                  <c:v>0.3131688401804501</c:v>
                </c:pt>
                <c:pt idx="453">
                  <c:v>0.31311340731817855</c:v>
                </c:pt>
                <c:pt idx="454">
                  <c:v>0.31303843125705538</c:v>
                </c:pt>
                <c:pt idx="455">
                  <c:v>0.31295283558833736</c:v>
                </c:pt>
                <c:pt idx="456">
                  <c:v>0.31286866837927657</c:v>
                </c:pt>
                <c:pt idx="457">
                  <c:v>0.31275539678069997</c:v>
                </c:pt>
                <c:pt idx="458">
                  <c:v>0.31265071353665047</c:v>
                </c:pt>
                <c:pt idx="459">
                  <c:v>0.31256535747318304</c:v>
                </c:pt>
                <c:pt idx="460">
                  <c:v>0.31246105575289301</c:v>
                </c:pt>
                <c:pt idx="461">
                  <c:v>0.31236548741987052</c:v>
                </c:pt>
                <c:pt idx="462">
                  <c:v>0.31229991889114456</c:v>
                </c:pt>
                <c:pt idx="463">
                  <c:v>0.3122013995365871</c:v>
                </c:pt>
                <c:pt idx="464">
                  <c:v>0.31207325029849869</c:v>
                </c:pt>
                <c:pt idx="465">
                  <c:v>0.31195246138486604</c:v>
                </c:pt>
                <c:pt idx="466">
                  <c:v>0.31183951973361701</c:v>
                </c:pt>
                <c:pt idx="467">
                  <c:v>0.31173308070391875</c:v>
                </c:pt>
                <c:pt idx="468">
                  <c:v>0.31161456011908562</c:v>
                </c:pt>
                <c:pt idx="469">
                  <c:v>0.31150497863129162</c:v>
                </c:pt>
                <c:pt idx="470">
                  <c:v>0.31141000136512625</c:v>
                </c:pt>
                <c:pt idx="471">
                  <c:v>0.31128450069716607</c:v>
                </c:pt>
                <c:pt idx="472">
                  <c:v>0.31116915272577345</c:v>
                </c:pt>
                <c:pt idx="473">
                  <c:v>0.31105602840207547</c:v>
                </c:pt>
                <c:pt idx="474">
                  <c:v>0.31092562212318353</c:v>
                </c:pt>
                <c:pt idx="475">
                  <c:v>0.31082170741065629</c:v>
                </c:pt>
                <c:pt idx="476">
                  <c:v>0.31071892299877885</c:v>
                </c:pt>
                <c:pt idx="477">
                  <c:v>0.31062084205393986</c:v>
                </c:pt>
                <c:pt idx="478">
                  <c:v>0.31052963377535309</c:v>
                </c:pt>
                <c:pt idx="479">
                  <c:v>0.31042712269839329</c:v>
                </c:pt>
                <c:pt idx="480">
                  <c:v>0.31031674443772389</c:v>
                </c:pt>
                <c:pt idx="481">
                  <c:v>0.31021301631123216</c:v>
                </c:pt>
                <c:pt idx="482">
                  <c:v>0.31009004122158451</c:v>
                </c:pt>
                <c:pt idx="483">
                  <c:v>0.30997278792987526</c:v>
                </c:pt>
                <c:pt idx="484">
                  <c:v>0.3098460089696396</c:v>
                </c:pt>
                <c:pt idx="485">
                  <c:v>0.30975581510088457</c:v>
                </c:pt>
                <c:pt idx="486">
                  <c:v>0.3096662320120171</c:v>
                </c:pt>
                <c:pt idx="487">
                  <c:v>0.3095319987069684</c:v>
                </c:pt>
                <c:pt idx="488">
                  <c:v>0.30941559607414953</c:v>
                </c:pt>
                <c:pt idx="489">
                  <c:v>0.30932727217413819</c:v>
                </c:pt>
                <c:pt idx="490">
                  <c:v>0.30925985083298563</c:v>
                </c:pt>
                <c:pt idx="491">
                  <c:v>0.30914071818022609</c:v>
                </c:pt>
                <c:pt idx="492">
                  <c:v>0.30902571707691101</c:v>
                </c:pt>
                <c:pt idx="493">
                  <c:v>0.30894195858660672</c:v>
                </c:pt>
                <c:pt idx="494">
                  <c:v>0.30886435694294739</c:v>
                </c:pt>
                <c:pt idx="495">
                  <c:v>0.30880285155386894</c:v>
                </c:pt>
                <c:pt idx="496">
                  <c:v>0.3087232725093137</c:v>
                </c:pt>
                <c:pt idx="497">
                  <c:v>0.3086083346849115</c:v>
                </c:pt>
                <c:pt idx="498">
                  <c:v>0.30852659883867256</c:v>
                </c:pt>
                <c:pt idx="499">
                  <c:v>0.30844345959057823</c:v>
                </c:pt>
                <c:pt idx="500">
                  <c:v>0.3083228304140937</c:v>
                </c:pt>
                <c:pt idx="501">
                  <c:v>0.30827553561055071</c:v>
                </c:pt>
                <c:pt idx="502">
                  <c:v>0.30822825208273774</c:v>
                </c:pt>
                <c:pt idx="503">
                  <c:v>0.30815681134170025</c:v>
                </c:pt>
                <c:pt idx="504">
                  <c:v>0.3081025765841558</c:v>
                </c:pt>
                <c:pt idx="505">
                  <c:v>0.30803499465298628</c:v>
                </c:pt>
                <c:pt idx="506">
                  <c:v>0.30797238291128992</c:v>
                </c:pt>
                <c:pt idx="507">
                  <c:v>0.30789793984376151</c:v>
                </c:pt>
                <c:pt idx="508">
                  <c:v>0.30784556009771236</c:v>
                </c:pt>
                <c:pt idx="509">
                  <c:v>0.30782395947581165</c:v>
                </c:pt>
                <c:pt idx="510">
                  <c:v>0.3077901968256701</c:v>
                </c:pt>
                <c:pt idx="511">
                  <c:v>0.30772914527118156</c:v>
                </c:pt>
                <c:pt idx="512">
                  <c:v>0.30765142810654578</c:v>
                </c:pt>
                <c:pt idx="513">
                  <c:v>0.30762587764853516</c:v>
                </c:pt>
                <c:pt idx="514">
                  <c:v>0.30762673634581095</c:v>
                </c:pt>
                <c:pt idx="515">
                  <c:v>0.30760343122920769</c:v>
                </c:pt>
                <c:pt idx="516">
                  <c:v>0.30759442107800866</c:v>
                </c:pt>
                <c:pt idx="517">
                  <c:v>0.30758297417676728</c:v>
                </c:pt>
                <c:pt idx="518">
                  <c:v>0.30753986691907359</c:v>
                </c:pt>
                <c:pt idx="519">
                  <c:v>0.3075110551489067</c:v>
                </c:pt>
                <c:pt idx="520">
                  <c:v>0.30750377693189529</c:v>
                </c:pt>
                <c:pt idx="521">
                  <c:v>0.30752847832321201</c:v>
                </c:pt>
                <c:pt idx="522">
                  <c:v>0.30748227771995235</c:v>
                </c:pt>
                <c:pt idx="523">
                  <c:v>0.30741664181837353</c:v>
                </c:pt>
                <c:pt idx="524">
                  <c:v>0.30745195282164101</c:v>
                </c:pt>
                <c:pt idx="525">
                  <c:v>0.30747309536388751</c:v>
                </c:pt>
                <c:pt idx="526">
                  <c:v>0.30745679164945861</c:v>
                </c:pt>
                <c:pt idx="527">
                  <c:v>0.3074686992218631</c:v>
                </c:pt>
                <c:pt idx="528">
                  <c:v>0.30748198310421021</c:v>
                </c:pt>
                <c:pt idx="529">
                  <c:v>0.30751721800559073</c:v>
                </c:pt>
                <c:pt idx="530">
                  <c:v>0.30757005622488731</c:v>
                </c:pt>
                <c:pt idx="531">
                  <c:v>0.30757431709212057</c:v>
                </c:pt>
                <c:pt idx="532">
                  <c:v>0.3075477084863838</c:v>
                </c:pt>
                <c:pt idx="533">
                  <c:v>0.3076012756718452</c:v>
                </c:pt>
                <c:pt idx="534">
                  <c:v>0.30765993307761447</c:v>
                </c:pt>
                <c:pt idx="535">
                  <c:v>0.30763457146368439</c:v>
                </c:pt>
                <c:pt idx="536">
                  <c:v>0.30771235924264051</c:v>
                </c:pt>
                <c:pt idx="537">
                  <c:v>0.30778468114229501</c:v>
                </c:pt>
                <c:pt idx="538">
                  <c:v>0.30781465372450179</c:v>
                </c:pt>
                <c:pt idx="539">
                  <c:v>0.3078592567401961</c:v>
                </c:pt>
                <c:pt idx="540">
                  <c:v>0.3079314552708145</c:v>
                </c:pt>
                <c:pt idx="541">
                  <c:v>0.3080017119386631</c:v>
                </c:pt>
                <c:pt idx="542">
                  <c:v>0.3080415928859967</c:v>
                </c:pt>
                <c:pt idx="543">
                  <c:v>0.30810014106607447</c:v>
                </c:pt>
                <c:pt idx="544">
                  <c:v>0.30822129823078442</c:v>
                </c:pt>
                <c:pt idx="545">
                  <c:v>0.30833254792680864</c:v>
                </c:pt>
                <c:pt idx="546">
                  <c:v>0.308331725204326</c:v>
                </c:pt>
                <c:pt idx="547">
                  <c:v>0.30839018108255617</c:v>
                </c:pt>
                <c:pt idx="548">
                  <c:v>0.30850443094517233</c:v>
                </c:pt>
                <c:pt idx="549">
                  <c:v>0.30862508850544468</c:v>
                </c:pt>
                <c:pt idx="550">
                  <c:v>0.30872259852725276</c:v>
                </c:pt>
                <c:pt idx="551">
                  <c:v>0.30879968681428599</c:v>
                </c:pt>
                <c:pt idx="552">
                  <c:v>0.30893019575798686</c:v>
                </c:pt>
                <c:pt idx="553">
                  <c:v>0.30905145064673756</c:v>
                </c:pt>
                <c:pt idx="554">
                  <c:v>0.30915654543731408</c:v>
                </c:pt>
                <c:pt idx="555">
                  <c:v>0.30925901586364929</c:v>
                </c:pt>
                <c:pt idx="556">
                  <c:v>0.30935426202299454</c:v>
                </c:pt>
                <c:pt idx="557">
                  <c:v>0.30943694457259968</c:v>
                </c:pt>
                <c:pt idx="558">
                  <c:v>0.3095213810969239</c:v>
                </c:pt>
                <c:pt idx="559">
                  <c:v>0.30965661120400528</c:v>
                </c:pt>
                <c:pt idx="560">
                  <c:v>0.30979360177117815</c:v>
                </c:pt>
                <c:pt idx="561">
                  <c:v>0.30993413632413885</c:v>
                </c:pt>
                <c:pt idx="562">
                  <c:v>0.31010579359274076</c:v>
                </c:pt>
                <c:pt idx="563">
                  <c:v>0.3102070897568458</c:v>
                </c:pt>
                <c:pt idx="564">
                  <c:v>0.31032933806405416</c:v>
                </c:pt>
                <c:pt idx="565">
                  <c:v>0.31046229874105274</c:v>
                </c:pt>
                <c:pt idx="566">
                  <c:v>0.31059644586043683</c:v>
                </c:pt>
                <c:pt idx="567">
                  <c:v>0.31072052470589612</c:v>
                </c:pt>
                <c:pt idx="568">
                  <c:v>0.31086905359417866</c:v>
                </c:pt>
                <c:pt idx="569">
                  <c:v>0.31102611160037114</c:v>
                </c:pt>
                <c:pt idx="570">
                  <c:v>0.31117157679957974</c:v>
                </c:pt>
                <c:pt idx="571">
                  <c:v>0.31130339321645883</c:v>
                </c:pt>
                <c:pt idx="572">
                  <c:v>0.31147039115261044</c:v>
                </c:pt>
                <c:pt idx="573">
                  <c:v>0.31170781899152361</c:v>
                </c:pt>
                <c:pt idx="574">
                  <c:v>0.31187274985263796</c:v>
                </c:pt>
                <c:pt idx="575">
                  <c:v>0.31201865825238528</c:v>
                </c:pt>
                <c:pt idx="576">
                  <c:v>0.31217824009715239</c:v>
                </c:pt>
                <c:pt idx="577">
                  <c:v>0.31237776114268528</c:v>
                </c:pt>
                <c:pt idx="578">
                  <c:v>0.31247534049101683</c:v>
                </c:pt>
                <c:pt idx="579">
                  <c:v>0.31260267843383455</c:v>
                </c:pt>
                <c:pt idx="580">
                  <c:v>0.31283097507751928</c:v>
                </c:pt>
                <c:pt idx="581">
                  <c:v>0.31304375041039229</c:v>
                </c:pt>
                <c:pt idx="582">
                  <c:v>0.31321203032928641</c:v>
                </c:pt>
                <c:pt idx="583">
                  <c:v>0.31340043425764902</c:v>
                </c:pt>
                <c:pt idx="584">
                  <c:v>0.31359321253712896</c:v>
                </c:pt>
                <c:pt idx="585">
                  <c:v>0.31374741703836051</c:v>
                </c:pt>
                <c:pt idx="586">
                  <c:v>0.31392555593804322</c:v>
                </c:pt>
                <c:pt idx="587">
                  <c:v>0.31409611356336903</c:v>
                </c:pt>
                <c:pt idx="588">
                  <c:v>0.31422690086327215</c:v>
                </c:pt>
                <c:pt idx="589">
                  <c:v>0.31437189819140071</c:v>
                </c:pt>
                <c:pt idx="590">
                  <c:v>0.31457491043738522</c:v>
                </c:pt>
                <c:pt idx="591">
                  <c:v>0.31480343156668716</c:v>
                </c:pt>
                <c:pt idx="592">
                  <c:v>0.31492719012290232</c:v>
                </c:pt>
                <c:pt idx="593">
                  <c:v>0.31503801252558145</c:v>
                </c:pt>
                <c:pt idx="594">
                  <c:v>0.31523032246703425</c:v>
                </c:pt>
                <c:pt idx="595">
                  <c:v>0.31542419067878313</c:v>
                </c:pt>
                <c:pt idx="596">
                  <c:v>0.31556713861364566</c:v>
                </c:pt>
                <c:pt idx="597">
                  <c:v>0.3156835967258555</c:v>
                </c:pt>
                <c:pt idx="598">
                  <c:v>0.31585878996743305</c:v>
                </c:pt>
                <c:pt idx="599">
                  <c:v>0.31602294706553119</c:v>
                </c:pt>
                <c:pt idx="600">
                  <c:v>0.31620939609200671</c:v>
                </c:pt>
                <c:pt idx="601">
                  <c:v>0.3164471315215408</c:v>
                </c:pt>
                <c:pt idx="602">
                  <c:v>0.31663149752681269</c:v>
                </c:pt>
                <c:pt idx="603">
                  <c:v>0.31675942851460898</c:v>
                </c:pt>
                <c:pt idx="604">
                  <c:v>0.31689835475138467</c:v>
                </c:pt>
                <c:pt idx="605">
                  <c:v>0.31706050523472146</c:v>
                </c:pt>
                <c:pt idx="606">
                  <c:v>0.31723632423205922</c:v>
                </c:pt>
                <c:pt idx="607">
                  <c:v>0.3174056098849628</c:v>
                </c:pt>
                <c:pt idx="608">
                  <c:v>0.31753881694084246</c:v>
                </c:pt>
                <c:pt idx="609">
                  <c:v>0.31764122509792786</c:v>
                </c:pt>
                <c:pt idx="610">
                  <c:v>0.31783595631000683</c:v>
                </c:pt>
                <c:pt idx="611">
                  <c:v>0.31804989438905801</c:v>
                </c:pt>
                <c:pt idx="612">
                  <c:v>0.31823062617820025</c:v>
                </c:pt>
                <c:pt idx="613">
                  <c:v>0.31840794895769037</c:v>
                </c:pt>
                <c:pt idx="614">
                  <c:v>0.31860494810843881</c:v>
                </c:pt>
                <c:pt idx="615">
                  <c:v>0.31873345509213086</c:v>
                </c:pt>
                <c:pt idx="616">
                  <c:v>0.31885286479789798</c:v>
                </c:pt>
                <c:pt idx="617">
                  <c:v>0.31918576689951877</c:v>
                </c:pt>
                <c:pt idx="618">
                  <c:v>0.31941105520215035</c:v>
                </c:pt>
                <c:pt idx="619">
                  <c:v>0.31959797700036469</c:v>
                </c:pt>
                <c:pt idx="620">
                  <c:v>0.31990804994792982</c:v>
                </c:pt>
                <c:pt idx="621">
                  <c:v>0.32027522177962275</c:v>
                </c:pt>
                <c:pt idx="622">
                  <c:v>0.32051161323192029</c:v>
                </c:pt>
                <c:pt idx="623">
                  <c:v>0.32067252382598377</c:v>
                </c:pt>
                <c:pt idx="624">
                  <c:v>0.32090054652007322</c:v>
                </c:pt>
                <c:pt idx="625">
                  <c:v>0.32117386048716712</c:v>
                </c:pt>
                <c:pt idx="626">
                  <c:v>0.32142824233568068</c:v>
                </c:pt>
                <c:pt idx="627">
                  <c:v>0.32168265092600895</c:v>
                </c:pt>
                <c:pt idx="628">
                  <c:v>0.32187801809268762</c:v>
                </c:pt>
                <c:pt idx="629">
                  <c:v>0.32211446487475642</c:v>
                </c:pt>
                <c:pt idx="630">
                  <c:v>0.32235621752812788</c:v>
                </c:pt>
                <c:pt idx="631">
                  <c:v>0.32257898076997965</c:v>
                </c:pt>
                <c:pt idx="632">
                  <c:v>0.32286074407901327</c:v>
                </c:pt>
                <c:pt idx="633">
                  <c:v>0.32310720338788657</c:v>
                </c:pt>
                <c:pt idx="634">
                  <c:v>0.32329193023320069</c:v>
                </c:pt>
                <c:pt idx="635">
                  <c:v>0.32347091094692121</c:v>
                </c:pt>
                <c:pt idx="636">
                  <c:v>0.32372231837361681</c:v>
                </c:pt>
                <c:pt idx="637">
                  <c:v>0.32394126228721398</c:v>
                </c:pt>
                <c:pt idx="638">
                  <c:v>0.32412091611275223</c:v>
                </c:pt>
                <c:pt idx="639">
                  <c:v>0.32437633568055629</c:v>
                </c:pt>
                <c:pt idx="640">
                  <c:v>0.32463436798595624</c:v>
                </c:pt>
                <c:pt idx="641">
                  <c:v>0.32475946135746231</c:v>
                </c:pt>
                <c:pt idx="642">
                  <c:v>0.32483425551798412</c:v>
                </c:pt>
                <c:pt idx="643">
                  <c:v>0.32513235209122204</c:v>
                </c:pt>
                <c:pt idx="644">
                  <c:v>0.32532080482650172</c:v>
                </c:pt>
                <c:pt idx="645">
                  <c:v>0.32548631250645477</c:v>
                </c:pt>
                <c:pt idx="646">
                  <c:v>0.32570704760374897</c:v>
                </c:pt>
                <c:pt idx="647">
                  <c:v>0.3258385392629673</c:v>
                </c:pt>
                <c:pt idx="648">
                  <c:v>0.32604564424622562</c:v>
                </c:pt>
                <c:pt idx="649">
                  <c:v>0.32629900771984471</c:v>
                </c:pt>
                <c:pt idx="650">
                  <c:v>0.32644968771660915</c:v>
                </c:pt>
                <c:pt idx="651">
                  <c:v>0.32647532080524944</c:v>
                </c:pt>
                <c:pt idx="652">
                  <c:v>0.32668324344145244</c:v>
                </c:pt>
                <c:pt idx="653">
                  <c:v>0.32684292504045098</c:v>
                </c:pt>
                <c:pt idx="654">
                  <c:v>0.3269682287100058</c:v>
                </c:pt>
                <c:pt idx="655">
                  <c:v>0.3271263171349495</c:v>
                </c:pt>
                <c:pt idx="656">
                  <c:v>0.3272655022779451</c:v>
                </c:pt>
                <c:pt idx="657">
                  <c:v>0.32747588543557432</c:v>
                </c:pt>
                <c:pt idx="658">
                  <c:v>0.32770137100383484</c:v>
                </c:pt>
                <c:pt idx="659">
                  <c:v>0.32789322892065742</c:v>
                </c:pt>
                <c:pt idx="660">
                  <c:v>0.32814399364256686</c:v>
                </c:pt>
                <c:pt idx="661">
                  <c:v>0.3283777890748239</c:v>
                </c:pt>
                <c:pt idx="662">
                  <c:v>0.32851006165014213</c:v>
                </c:pt>
                <c:pt idx="663">
                  <c:v>0.32866592610556583</c:v>
                </c:pt>
                <c:pt idx="664">
                  <c:v>0.328831280844533</c:v>
                </c:pt>
                <c:pt idx="665">
                  <c:v>0.32896627235075426</c:v>
                </c:pt>
                <c:pt idx="666">
                  <c:v>0.32910666801026328</c:v>
                </c:pt>
                <c:pt idx="667">
                  <c:v>0.3292290413320379</c:v>
                </c:pt>
                <c:pt idx="668">
                  <c:v>0.3294186336899087</c:v>
                </c:pt>
                <c:pt idx="669">
                  <c:v>0.32960503787042456</c:v>
                </c:pt>
                <c:pt idx="670">
                  <c:v>0.32978096207938568</c:v>
                </c:pt>
                <c:pt idx="671">
                  <c:v>0.32995461489695316</c:v>
                </c:pt>
                <c:pt idx="672">
                  <c:v>0.33014732012324782</c:v>
                </c:pt>
                <c:pt idx="673">
                  <c:v>0.33031707751065509</c:v>
                </c:pt>
                <c:pt idx="674">
                  <c:v>0.33044445311448906</c:v>
                </c:pt>
                <c:pt idx="675">
                  <c:v>0.33057180623006027</c:v>
                </c:pt>
                <c:pt idx="676">
                  <c:v>0.33078930218726188</c:v>
                </c:pt>
                <c:pt idx="677">
                  <c:v>0.33098118536528243</c:v>
                </c:pt>
                <c:pt idx="678">
                  <c:v>0.33114179715214787</c:v>
                </c:pt>
                <c:pt idx="679">
                  <c:v>0.331308465640969</c:v>
                </c:pt>
                <c:pt idx="680">
                  <c:v>0.33149670142652687</c:v>
                </c:pt>
                <c:pt idx="681">
                  <c:v>0.33162653687776128</c:v>
                </c:pt>
                <c:pt idx="682">
                  <c:v>0.33176642442361809</c:v>
                </c:pt>
                <c:pt idx="683">
                  <c:v>0.33192409409251544</c:v>
                </c:pt>
                <c:pt idx="684">
                  <c:v>0.33206570149779713</c:v>
                </c:pt>
                <c:pt idx="685">
                  <c:v>0.33222313216811133</c:v>
                </c:pt>
                <c:pt idx="686">
                  <c:v>0.33236778546167173</c:v>
                </c:pt>
                <c:pt idx="687">
                  <c:v>0.33252796876473134</c:v>
                </c:pt>
                <c:pt idx="688">
                  <c:v>0.33266579349707781</c:v>
                </c:pt>
                <c:pt idx="689">
                  <c:v>0.33280916647770481</c:v>
                </c:pt>
                <c:pt idx="690">
                  <c:v>0.33300472501790773</c:v>
                </c:pt>
                <c:pt idx="691">
                  <c:v>0.33314958492222368</c:v>
                </c:pt>
                <c:pt idx="692">
                  <c:v>0.3333038890657965</c:v>
                </c:pt>
                <c:pt idx="693">
                  <c:v>0.33346689515511541</c:v>
                </c:pt>
                <c:pt idx="694">
                  <c:v>0.33361671978466251</c:v>
                </c:pt>
                <c:pt idx="695">
                  <c:v>0.33368417862817595</c:v>
                </c:pt>
                <c:pt idx="696">
                  <c:v>0.3337891693300778</c:v>
                </c:pt>
                <c:pt idx="697">
                  <c:v>0.33389015224768243</c:v>
                </c:pt>
                <c:pt idx="698">
                  <c:v>0.33402255311086465</c:v>
                </c:pt>
                <c:pt idx="699">
                  <c:v>0.33416844052548456</c:v>
                </c:pt>
                <c:pt idx="700">
                  <c:v>0.33432123645161155</c:v>
                </c:pt>
                <c:pt idx="701">
                  <c:v>0.33449335970752214</c:v>
                </c:pt>
                <c:pt idx="702">
                  <c:v>0.33460742806251659</c:v>
                </c:pt>
                <c:pt idx="703">
                  <c:v>0.33472063242538619</c:v>
                </c:pt>
                <c:pt idx="704">
                  <c:v>0.33484385411129997</c:v>
                </c:pt>
                <c:pt idx="705">
                  <c:v>0.33494604244268339</c:v>
                </c:pt>
                <c:pt idx="706">
                  <c:v>0.33501101237332254</c:v>
                </c:pt>
                <c:pt idx="707">
                  <c:v>0.33511579798849439</c:v>
                </c:pt>
                <c:pt idx="708">
                  <c:v>0.33520562754286454</c:v>
                </c:pt>
                <c:pt idx="709">
                  <c:v>0.33529046899136367</c:v>
                </c:pt>
                <c:pt idx="710">
                  <c:v>0.33543595277128757</c:v>
                </c:pt>
                <c:pt idx="711">
                  <c:v>0.33557456651311818</c:v>
                </c:pt>
                <c:pt idx="712">
                  <c:v>0.33569888141544491</c:v>
                </c:pt>
                <c:pt idx="713">
                  <c:v>0.33581670907122557</c:v>
                </c:pt>
                <c:pt idx="714">
                  <c:v>0.33590050331469978</c:v>
                </c:pt>
                <c:pt idx="715">
                  <c:v>0.33594642013122317</c:v>
                </c:pt>
                <c:pt idx="716">
                  <c:v>0.33598907884972573</c:v>
                </c:pt>
                <c:pt idx="717">
                  <c:v>0.33604915261887447</c:v>
                </c:pt>
                <c:pt idx="718">
                  <c:v>0.3360777327314704</c:v>
                </c:pt>
                <c:pt idx="719">
                  <c:v>0.33613556535405076</c:v>
                </c:pt>
                <c:pt idx="720">
                  <c:v>0.33623996206760293</c:v>
                </c:pt>
                <c:pt idx="721">
                  <c:v>0.33635669028234028</c:v>
                </c:pt>
                <c:pt idx="722">
                  <c:v>0.33648102687185322</c:v>
                </c:pt>
                <c:pt idx="723">
                  <c:v>0.33660448556018469</c:v>
                </c:pt>
                <c:pt idx="724">
                  <c:v>0.33672292411772009</c:v>
                </c:pt>
                <c:pt idx="725">
                  <c:v>0.33680575614410052</c:v>
                </c:pt>
                <c:pt idx="726">
                  <c:v>0.33690871675759748</c:v>
                </c:pt>
                <c:pt idx="727">
                  <c:v>0.33704529110056686</c:v>
                </c:pt>
                <c:pt idx="728">
                  <c:v>0.33714462427660252</c:v>
                </c:pt>
                <c:pt idx="729">
                  <c:v>0.3372266603093273</c:v>
                </c:pt>
                <c:pt idx="730">
                  <c:v>0.3373546008829405</c:v>
                </c:pt>
                <c:pt idx="731">
                  <c:v>0.33748994520677517</c:v>
                </c:pt>
                <c:pt idx="732">
                  <c:v>0.33762452817787053</c:v>
                </c:pt>
                <c:pt idx="733">
                  <c:v>0.33779276724485285</c:v>
                </c:pt>
                <c:pt idx="734">
                  <c:v>0.33799927978949879</c:v>
                </c:pt>
                <c:pt idx="735">
                  <c:v>0.33819104921243603</c:v>
                </c:pt>
                <c:pt idx="736">
                  <c:v>0.33833770619754572</c:v>
                </c:pt>
                <c:pt idx="737">
                  <c:v>0.33850543081294582</c:v>
                </c:pt>
                <c:pt idx="738">
                  <c:v>0.33869787211807251</c:v>
                </c:pt>
                <c:pt idx="739">
                  <c:v>0.33885566955158497</c:v>
                </c:pt>
                <c:pt idx="740">
                  <c:v>0.33902392886077132</c:v>
                </c:pt>
                <c:pt idx="741">
                  <c:v>0.33919743160047666</c:v>
                </c:pt>
                <c:pt idx="742">
                  <c:v>0.33935860655884342</c:v>
                </c:pt>
                <c:pt idx="743">
                  <c:v>0.33952198070209033</c:v>
                </c:pt>
                <c:pt idx="744">
                  <c:v>0.33970734326573532</c:v>
                </c:pt>
                <c:pt idx="745">
                  <c:v>0.33991411456079024</c:v>
                </c:pt>
                <c:pt idx="746">
                  <c:v>0.3401200162013171</c:v>
                </c:pt>
                <c:pt idx="747">
                  <c:v>0.34033523149283784</c:v>
                </c:pt>
                <c:pt idx="748">
                  <c:v>0.34057930049694479</c:v>
                </c:pt>
                <c:pt idx="749">
                  <c:v>0.34078685400624553</c:v>
                </c:pt>
                <c:pt idx="750">
                  <c:v>0.3409771528552244</c:v>
                </c:pt>
                <c:pt idx="751">
                  <c:v>0.34115677832310504</c:v>
                </c:pt>
                <c:pt idx="752">
                  <c:v>0.34131213093813306</c:v>
                </c:pt>
                <c:pt idx="753">
                  <c:v>0.34149306332664048</c:v>
                </c:pt>
                <c:pt idx="754">
                  <c:v>0.34168318015510679</c:v>
                </c:pt>
                <c:pt idx="755">
                  <c:v>0.34186133964797766</c:v>
                </c:pt>
                <c:pt idx="756">
                  <c:v>0.34203093355967201</c:v>
                </c:pt>
                <c:pt idx="757">
                  <c:v>0.34216927681431758</c:v>
                </c:pt>
                <c:pt idx="758">
                  <c:v>0.34231111127723485</c:v>
                </c:pt>
                <c:pt idx="759">
                  <c:v>0.34243238284402833</c:v>
                </c:pt>
                <c:pt idx="760">
                  <c:v>0.34260317370213467</c:v>
                </c:pt>
                <c:pt idx="761">
                  <c:v>0.34276561971110775</c:v>
                </c:pt>
                <c:pt idx="762">
                  <c:v>0.34294643606992686</c:v>
                </c:pt>
                <c:pt idx="763">
                  <c:v>0.34313579333084926</c:v>
                </c:pt>
                <c:pt idx="764">
                  <c:v>0.34329335533760258</c:v>
                </c:pt>
                <c:pt idx="765">
                  <c:v>0.34341672243458282</c:v>
                </c:pt>
                <c:pt idx="766">
                  <c:v>0.34351302401777944</c:v>
                </c:pt>
                <c:pt idx="767">
                  <c:v>0.34361852581412133</c:v>
                </c:pt>
                <c:pt idx="768">
                  <c:v>0.34371681950648814</c:v>
                </c:pt>
                <c:pt idx="769">
                  <c:v>0.34381165435885092</c:v>
                </c:pt>
                <c:pt idx="770">
                  <c:v>0.34393847181862486</c:v>
                </c:pt>
                <c:pt idx="771">
                  <c:v>0.34404370945757151</c:v>
                </c:pt>
                <c:pt idx="772">
                  <c:v>0.34412909496362526</c:v>
                </c:pt>
                <c:pt idx="773">
                  <c:v>0.34421694135543507</c:v>
                </c:pt>
                <c:pt idx="774">
                  <c:v>0.34430844644466663</c:v>
                </c:pt>
                <c:pt idx="775">
                  <c:v>0.34436926871102091</c:v>
                </c:pt>
                <c:pt idx="776">
                  <c:v>0.34440513713851151</c:v>
                </c:pt>
                <c:pt idx="777">
                  <c:v>0.34447101922011131</c:v>
                </c:pt>
                <c:pt idx="778">
                  <c:v>0.34451680006429614</c:v>
                </c:pt>
                <c:pt idx="779">
                  <c:v>0.34454640193496155</c:v>
                </c:pt>
                <c:pt idx="780">
                  <c:v>0.34459870403070525</c:v>
                </c:pt>
                <c:pt idx="781">
                  <c:v>0.34461831328110842</c:v>
                </c:pt>
                <c:pt idx="782">
                  <c:v>0.34462074863124403</c:v>
                </c:pt>
                <c:pt idx="783">
                  <c:v>0.34461103829164513</c:v>
                </c:pt>
                <c:pt idx="784">
                  <c:v>0.34458803360577189</c:v>
                </c:pt>
                <c:pt idx="785">
                  <c:v>0.34457738932878118</c:v>
                </c:pt>
                <c:pt idx="786">
                  <c:v>0.34456396132483036</c:v>
                </c:pt>
                <c:pt idx="787">
                  <c:v>0.34454192350706997</c:v>
                </c:pt>
                <c:pt idx="788">
                  <c:v>0.34452908545405386</c:v>
                </c:pt>
                <c:pt idx="789">
                  <c:v>0.34450650130556171</c:v>
                </c:pt>
                <c:pt idx="790">
                  <c:v>0.34445161155821419</c:v>
                </c:pt>
                <c:pt idx="791">
                  <c:v>0.34438270839477331</c:v>
                </c:pt>
                <c:pt idx="792">
                  <c:v>0.34432888572994785</c:v>
                </c:pt>
                <c:pt idx="793">
                  <c:v>0.34425217053739993</c:v>
                </c:pt>
                <c:pt idx="794">
                  <c:v>0.34417234289302318</c:v>
                </c:pt>
                <c:pt idx="795">
                  <c:v>0.34413090875966651</c:v>
                </c:pt>
                <c:pt idx="796">
                  <c:v>0.34409560701804892</c:v>
                </c:pt>
                <c:pt idx="797">
                  <c:v>0.3440452983163878</c:v>
                </c:pt>
                <c:pt idx="798">
                  <c:v>0.34397880349149229</c:v>
                </c:pt>
                <c:pt idx="799">
                  <c:v>0.343931604432959</c:v>
                </c:pt>
                <c:pt idx="800">
                  <c:v>0.34386850410717984</c:v>
                </c:pt>
                <c:pt idx="801">
                  <c:v>0.34382339905579568</c:v>
                </c:pt>
                <c:pt idx="802">
                  <c:v>0.3438069255352858</c:v>
                </c:pt>
                <c:pt idx="803">
                  <c:v>0.34379768096409108</c:v>
                </c:pt>
                <c:pt idx="804">
                  <c:v>0.34379970124457621</c:v>
                </c:pt>
                <c:pt idx="805">
                  <c:v>0.34382384749561751</c:v>
                </c:pt>
                <c:pt idx="806">
                  <c:v>0.34385871316775846</c:v>
                </c:pt>
                <c:pt idx="807">
                  <c:v>0.3439097719487349</c:v>
                </c:pt>
                <c:pt idx="808">
                  <c:v>0.3439557234627566</c:v>
                </c:pt>
                <c:pt idx="809">
                  <c:v>0.34400810392138897</c:v>
                </c:pt>
                <c:pt idx="810">
                  <c:v>0.34406237284779778</c:v>
                </c:pt>
                <c:pt idx="811">
                  <c:v>0.34411678649215277</c:v>
                </c:pt>
                <c:pt idx="812">
                  <c:v>0.34417747395958243</c:v>
                </c:pt>
                <c:pt idx="813">
                  <c:v>0.34425564484964061</c:v>
                </c:pt>
                <c:pt idx="814">
                  <c:v>0.34432713493111072</c:v>
                </c:pt>
                <c:pt idx="815">
                  <c:v>0.34438389005296549</c:v>
                </c:pt>
                <c:pt idx="816">
                  <c:v>0.34445772151661863</c:v>
                </c:pt>
                <c:pt idx="817">
                  <c:v>0.34454630159164495</c:v>
                </c:pt>
                <c:pt idx="818">
                  <c:v>0.34463612249001258</c:v>
                </c:pt>
                <c:pt idx="819">
                  <c:v>0.34473298139515324</c:v>
                </c:pt>
                <c:pt idx="820">
                  <c:v>0.34484667524505536</c:v>
                </c:pt>
                <c:pt idx="821">
                  <c:v>0.34492820735923319</c:v>
                </c:pt>
                <c:pt idx="822">
                  <c:v>0.34498190743580254</c:v>
                </c:pt>
                <c:pt idx="823">
                  <c:v>0.34505019465024223</c:v>
                </c:pt>
                <c:pt idx="824">
                  <c:v>0.34511966027099544</c:v>
                </c:pt>
                <c:pt idx="825">
                  <c:v>0.34518772318920882</c:v>
                </c:pt>
                <c:pt idx="826">
                  <c:v>0.34526150067615591</c:v>
                </c:pt>
                <c:pt idx="827">
                  <c:v>0.34533134999749304</c:v>
                </c:pt>
                <c:pt idx="828">
                  <c:v>0.34539381273237785</c:v>
                </c:pt>
                <c:pt idx="829">
                  <c:v>0.34544912777449727</c:v>
                </c:pt>
                <c:pt idx="830">
                  <c:v>0.34548659661552644</c:v>
                </c:pt>
                <c:pt idx="831">
                  <c:v>0.34553126225932146</c:v>
                </c:pt>
                <c:pt idx="832">
                  <c:v>0.34559815626819329</c:v>
                </c:pt>
                <c:pt idx="833">
                  <c:v>0.34566261255618508</c:v>
                </c:pt>
                <c:pt idx="834">
                  <c:v>0.34572790827020938</c:v>
                </c:pt>
                <c:pt idx="835">
                  <c:v>0.34580190641998954</c:v>
                </c:pt>
                <c:pt idx="836">
                  <c:v>0.34586305663523337</c:v>
                </c:pt>
                <c:pt idx="837">
                  <c:v>0.3459087280729396</c:v>
                </c:pt>
                <c:pt idx="838">
                  <c:v>0.34596921896528832</c:v>
                </c:pt>
                <c:pt idx="839">
                  <c:v>0.34604347139698</c:v>
                </c:pt>
                <c:pt idx="840">
                  <c:v>0.3461072187985974</c:v>
                </c:pt>
                <c:pt idx="841">
                  <c:v>0.34616427326269328</c:v>
                </c:pt>
                <c:pt idx="842">
                  <c:v>0.34620225574299174</c:v>
                </c:pt>
                <c:pt idx="843">
                  <c:v>0.34622673690094236</c:v>
                </c:pt>
                <c:pt idx="844">
                  <c:v>0.34624966929959711</c:v>
                </c:pt>
                <c:pt idx="845">
                  <c:v>0.34626866915766524</c:v>
                </c:pt>
                <c:pt idx="846">
                  <c:v>0.34629219061003735</c:v>
                </c:pt>
                <c:pt idx="847">
                  <c:v>0.34634315779638997</c:v>
                </c:pt>
                <c:pt idx="848">
                  <c:v>0.34638826358313318</c:v>
                </c:pt>
                <c:pt idx="849">
                  <c:v>0.34642674369484422</c:v>
                </c:pt>
                <c:pt idx="850">
                  <c:v>0.34647192208568867</c:v>
                </c:pt>
                <c:pt idx="851">
                  <c:v>0.3465142201713623</c:v>
                </c:pt>
                <c:pt idx="852">
                  <c:v>0.34656385033975473</c:v>
                </c:pt>
                <c:pt idx="853">
                  <c:v>0.34661946192593424</c:v>
                </c:pt>
                <c:pt idx="854">
                  <c:v>0.34667440740735733</c:v>
                </c:pt>
                <c:pt idx="855">
                  <c:v>0.34671852022199884</c:v>
                </c:pt>
                <c:pt idx="856">
                  <c:v>0.34675225041626118</c:v>
                </c:pt>
                <c:pt idx="857">
                  <c:v>0.34678368979077806</c:v>
                </c:pt>
                <c:pt idx="858">
                  <c:v>0.34682212106395616</c:v>
                </c:pt>
                <c:pt idx="859">
                  <c:v>0.34685113308072707</c:v>
                </c:pt>
                <c:pt idx="860">
                  <c:v>0.34687053426646042</c:v>
                </c:pt>
                <c:pt idx="861">
                  <c:v>0.34688873025499839</c:v>
                </c:pt>
                <c:pt idx="862">
                  <c:v>0.34689537725275227</c:v>
                </c:pt>
                <c:pt idx="863">
                  <c:v>0.34690249483793928</c:v>
                </c:pt>
                <c:pt idx="864">
                  <c:v>0.34692010224440412</c:v>
                </c:pt>
                <c:pt idx="865">
                  <c:v>0.34694527780368195</c:v>
                </c:pt>
                <c:pt idx="866">
                  <c:v>0.34697240933119428</c:v>
                </c:pt>
                <c:pt idx="867">
                  <c:v>0.34701438192440293</c:v>
                </c:pt>
                <c:pt idx="868">
                  <c:v>0.34704288073254919</c:v>
                </c:pt>
                <c:pt idx="869">
                  <c:v>0.34706939608888088</c:v>
                </c:pt>
                <c:pt idx="870">
                  <c:v>0.34708353068123082</c:v>
                </c:pt>
                <c:pt idx="871">
                  <c:v>0.34708698856547082</c:v>
                </c:pt>
                <c:pt idx="872">
                  <c:v>0.34709357337085617</c:v>
                </c:pt>
                <c:pt idx="873">
                  <c:v>0.34708773944686239</c:v>
                </c:pt>
                <c:pt idx="874">
                  <c:v>0.34709601333581391</c:v>
                </c:pt>
                <c:pt idx="875">
                  <c:v>0.34711520632438092</c:v>
                </c:pt>
                <c:pt idx="876">
                  <c:v>0.34712814333882741</c:v>
                </c:pt>
                <c:pt idx="877">
                  <c:v>0.34714740537815664</c:v>
                </c:pt>
                <c:pt idx="878">
                  <c:v>0.34716170307832422</c:v>
                </c:pt>
                <c:pt idx="879">
                  <c:v>0.34717117853573654</c:v>
                </c:pt>
                <c:pt idx="880">
                  <c:v>0.34717705733081433</c:v>
                </c:pt>
                <c:pt idx="881">
                  <c:v>0.34718381003118864</c:v>
                </c:pt>
                <c:pt idx="882">
                  <c:v>0.3471814235184954</c:v>
                </c:pt>
                <c:pt idx="883">
                  <c:v>0.34719105060998023</c:v>
                </c:pt>
                <c:pt idx="884">
                  <c:v>0.34720471395474822</c:v>
                </c:pt>
                <c:pt idx="885">
                  <c:v>0.34721613757786302</c:v>
                </c:pt>
                <c:pt idx="886">
                  <c:v>0.3472403754628659</c:v>
                </c:pt>
                <c:pt idx="887">
                  <c:v>0.34726644873991203</c:v>
                </c:pt>
                <c:pt idx="888">
                  <c:v>0.34728902639701403</c:v>
                </c:pt>
                <c:pt idx="889">
                  <c:v>0.34730330455055819</c:v>
                </c:pt>
                <c:pt idx="890">
                  <c:v>0.34730166042603267</c:v>
                </c:pt>
                <c:pt idx="891">
                  <c:v>0.34729854469572241</c:v>
                </c:pt>
                <c:pt idx="892">
                  <c:v>0.34729075891878886</c:v>
                </c:pt>
                <c:pt idx="893">
                  <c:v>0.34730279088827914</c:v>
                </c:pt>
                <c:pt idx="894">
                  <c:v>0.34731612316616162</c:v>
                </c:pt>
                <c:pt idx="895">
                  <c:v>0.34732896806334229</c:v>
                </c:pt>
                <c:pt idx="896">
                  <c:v>0.34734033001308179</c:v>
                </c:pt>
                <c:pt idx="897">
                  <c:v>0.34735707646207942</c:v>
                </c:pt>
                <c:pt idx="898">
                  <c:v>0.34737323277089865</c:v>
                </c:pt>
                <c:pt idx="899">
                  <c:v>0.34739289611098539</c:v>
                </c:pt>
                <c:pt idx="900">
                  <c:v>0.347418719415096</c:v>
                </c:pt>
                <c:pt idx="901">
                  <c:v>0.34745355972297193</c:v>
                </c:pt>
                <c:pt idx="902">
                  <c:v>0.3474794683707329</c:v>
                </c:pt>
                <c:pt idx="903">
                  <c:v>0.34750873645578872</c:v>
                </c:pt>
                <c:pt idx="904">
                  <c:v>0.34752861703335697</c:v>
                </c:pt>
                <c:pt idx="905">
                  <c:v>0.34754827528220722</c:v>
                </c:pt>
                <c:pt idx="906">
                  <c:v>0.34757069679172775</c:v>
                </c:pt>
                <c:pt idx="907">
                  <c:v>0.34759313958056287</c:v>
                </c:pt>
                <c:pt idx="908">
                  <c:v>0.34762238010739049</c:v>
                </c:pt>
                <c:pt idx="909">
                  <c:v>0.34764776662248681</c:v>
                </c:pt>
                <c:pt idx="910">
                  <c:v>0.34767324626486912</c:v>
                </c:pt>
                <c:pt idx="911">
                  <c:v>0.34768581955950695</c:v>
                </c:pt>
                <c:pt idx="912">
                  <c:v>0.34768625035802764</c:v>
                </c:pt>
                <c:pt idx="913">
                  <c:v>0.34770870559544736</c:v>
                </c:pt>
                <c:pt idx="914">
                  <c:v>0.34773148818032817</c:v>
                </c:pt>
                <c:pt idx="915">
                  <c:v>0.34774651815972207</c:v>
                </c:pt>
                <c:pt idx="916">
                  <c:v>0.34777610728204555</c:v>
                </c:pt>
                <c:pt idx="917">
                  <c:v>0.3477918198509789</c:v>
                </c:pt>
                <c:pt idx="918">
                  <c:v>0.34779423199301746</c:v>
                </c:pt>
                <c:pt idx="919">
                  <c:v>0.3478093024401922</c:v>
                </c:pt>
                <c:pt idx="920">
                  <c:v>0.34782080655097308</c:v>
                </c:pt>
                <c:pt idx="921">
                  <c:v>0.34782667506587978</c:v>
                </c:pt>
                <c:pt idx="922">
                  <c:v>0.34782896679740127</c:v>
                </c:pt>
                <c:pt idx="923">
                  <c:v>0.34783079920641963</c:v>
                </c:pt>
                <c:pt idx="924">
                  <c:v>0.34783232829264593</c:v>
                </c:pt>
                <c:pt idx="925">
                  <c:v>0.34782843506949529</c:v>
                </c:pt>
                <c:pt idx="926">
                  <c:v>0.34782002289511277</c:v>
                </c:pt>
                <c:pt idx="927">
                  <c:v>0.3478063491054213</c:v>
                </c:pt>
                <c:pt idx="928">
                  <c:v>0.34778806509640958</c:v>
                </c:pt>
                <c:pt idx="929">
                  <c:v>0.34777029883588023</c:v>
                </c:pt>
                <c:pt idx="930">
                  <c:v>0.34775672724592582</c:v>
                </c:pt>
                <c:pt idx="931">
                  <c:v>0.34773228460391231</c:v>
                </c:pt>
                <c:pt idx="932">
                  <c:v>0.34771074075799718</c:v>
                </c:pt>
                <c:pt idx="933">
                  <c:v>0.34768347482491357</c:v>
                </c:pt>
                <c:pt idx="934">
                  <c:v>0.34764514447844119</c:v>
                </c:pt>
                <c:pt idx="935">
                  <c:v>0.34761133873968292</c:v>
                </c:pt>
                <c:pt idx="936">
                  <c:v>0.34757807205030189</c:v>
                </c:pt>
                <c:pt idx="937">
                  <c:v>0.34754396172656232</c:v>
                </c:pt>
                <c:pt idx="938">
                  <c:v>0.34750140250579681</c:v>
                </c:pt>
                <c:pt idx="939">
                  <c:v>0.34744838712815856</c:v>
                </c:pt>
                <c:pt idx="940">
                  <c:v>0.34740650785096744</c:v>
                </c:pt>
                <c:pt idx="941">
                  <c:v>0.34735151218450139</c:v>
                </c:pt>
                <c:pt idx="942">
                  <c:v>0.34729708154990718</c:v>
                </c:pt>
                <c:pt idx="943">
                  <c:v>0.34724092585243643</c:v>
                </c:pt>
                <c:pt idx="944">
                  <c:v>0.34718815087905397</c:v>
                </c:pt>
                <c:pt idx="945">
                  <c:v>0.34712637559662413</c:v>
                </c:pt>
                <c:pt idx="946">
                  <c:v>0.3470580876183324</c:v>
                </c:pt>
                <c:pt idx="947">
                  <c:v>0.34699021130076368</c:v>
                </c:pt>
                <c:pt idx="948">
                  <c:v>0.34691008977414123</c:v>
                </c:pt>
                <c:pt idx="949">
                  <c:v>0.34681992510066029</c:v>
                </c:pt>
                <c:pt idx="950">
                  <c:v>0.34673511813612895</c:v>
                </c:pt>
                <c:pt idx="951">
                  <c:v>0.34664965342316661</c:v>
                </c:pt>
                <c:pt idx="952">
                  <c:v>0.34655538133842639</c:v>
                </c:pt>
                <c:pt idx="953">
                  <c:v>0.34647807092414945</c:v>
                </c:pt>
                <c:pt idx="954">
                  <c:v>0.34639746526639942</c:v>
                </c:pt>
                <c:pt idx="955">
                  <c:v>0.3462994590892523</c:v>
                </c:pt>
                <c:pt idx="956">
                  <c:v>0.34621115619817155</c:v>
                </c:pt>
                <c:pt idx="957">
                  <c:v>0.34613276165133255</c:v>
                </c:pt>
                <c:pt idx="958">
                  <c:v>0.3460553399735759</c:v>
                </c:pt>
                <c:pt idx="959">
                  <c:v>0.34599294396128927</c:v>
                </c:pt>
                <c:pt idx="960">
                  <c:v>0.34594259508683695</c:v>
                </c:pt>
                <c:pt idx="961">
                  <c:v>0.34590563141714936</c:v>
                </c:pt>
                <c:pt idx="962">
                  <c:v>0.34586835797981585</c:v>
                </c:pt>
                <c:pt idx="963">
                  <c:v>0.34584337775304391</c:v>
                </c:pt>
                <c:pt idx="964">
                  <c:v>0.34582997973083551</c:v>
                </c:pt>
                <c:pt idx="965">
                  <c:v>0.3458221305611236</c:v>
                </c:pt>
                <c:pt idx="966">
                  <c:v>0.34582846818183799</c:v>
                </c:pt>
                <c:pt idx="967">
                  <c:v>0.34585294958998292</c:v>
                </c:pt>
                <c:pt idx="968">
                  <c:v>0.34589096215472548</c:v>
                </c:pt>
                <c:pt idx="969">
                  <c:v>0.34594019520860803</c:v>
                </c:pt>
                <c:pt idx="970">
                  <c:v>0.34598778242720485</c:v>
                </c:pt>
                <c:pt idx="971">
                  <c:v>0.34604572119813848</c:v>
                </c:pt>
                <c:pt idx="972">
                  <c:v>0.34611288651015243</c:v>
                </c:pt>
                <c:pt idx="973">
                  <c:v>0.34618640549603047</c:v>
                </c:pt>
                <c:pt idx="974">
                  <c:v>0.34625543612211157</c:v>
                </c:pt>
                <c:pt idx="975">
                  <c:v>0.34633581170091537</c:v>
                </c:pt>
                <c:pt idx="976">
                  <c:v>0.34643125221571269</c:v>
                </c:pt>
                <c:pt idx="977">
                  <c:v>0.34652571530125731</c:v>
                </c:pt>
                <c:pt idx="978">
                  <c:v>0.34662045210291881</c:v>
                </c:pt>
                <c:pt idx="979">
                  <c:v>0.34669863958565522</c:v>
                </c:pt>
                <c:pt idx="980">
                  <c:v>0.34677806247818427</c:v>
                </c:pt>
                <c:pt idx="981">
                  <c:v>0.34684890655154765</c:v>
                </c:pt>
                <c:pt idx="982">
                  <c:v>0.3469200604262242</c:v>
                </c:pt>
                <c:pt idx="983">
                  <c:v>0.3469829260181006</c:v>
                </c:pt>
                <c:pt idx="984">
                  <c:v>0.34702483807947732</c:v>
                </c:pt>
                <c:pt idx="985">
                  <c:v>0.34706900909222144</c:v>
                </c:pt>
                <c:pt idx="986">
                  <c:v>0.34711711951921148</c:v>
                </c:pt>
                <c:pt idx="987">
                  <c:v>0.34714484607165169</c:v>
                </c:pt>
                <c:pt idx="988">
                  <c:v>0.34717509289530296</c:v>
                </c:pt>
                <c:pt idx="989">
                  <c:v>0.34720384482052075</c:v>
                </c:pt>
                <c:pt idx="990">
                  <c:v>0.34721174749826739</c:v>
                </c:pt>
                <c:pt idx="991">
                  <c:v>0.34719943127176495</c:v>
                </c:pt>
                <c:pt idx="992">
                  <c:v>0.34718382334745002</c:v>
                </c:pt>
                <c:pt idx="993">
                  <c:v>0.34714441663336942</c:v>
                </c:pt>
                <c:pt idx="994">
                  <c:v>0.34708728120106996</c:v>
                </c:pt>
                <c:pt idx="995">
                  <c:v>0.34702061500898079</c:v>
                </c:pt>
                <c:pt idx="996">
                  <c:v>0.34694171267783186</c:v>
                </c:pt>
                <c:pt idx="997">
                  <c:v>0.34684937646601605</c:v>
                </c:pt>
                <c:pt idx="998">
                  <c:v>0.34676056287078966</c:v>
                </c:pt>
                <c:pt idx="999">
                  <c:v>0.3466633377040898</c:v>
                </c:pt>
                <c:pt idx="1000">
                  <c:v>0.34656170010476917</c:v>
                </c:pt>
                <c:pt idx="1001">
                  <c:v>0.34645947076627842</c:v>
                </c:pt>
                <c:pt idx="1002">
                  <c:v>0.34635139497465534</c:v>
                </c:pt>
                <c:pt idx="1003">
                  <c:v>0.34623553629618131</c:v>
                </c:pt>
                <c:pt idx="1004">
                  <c:v>0.34609389708911092</c:v>
                </c:pt>
                <c:pt idx="1005">
                  <c:v>0.34595152991010042</c:v>
                </c:pt>
                <c:pt idx="1006">
                  <c:v>0.34578685420270922</c:v>
                </c:pt>
                <c:pt idx="1007">
                  <c:v>0.34561180430443672</c:v>
                </c:pt>
                <c:pt idx="1008">
                  <c:v>0.34544208358155926</c:v>
                </c:pt>
                <c:pt idx="1009">
                  <c:v>0.34525039518499678</c:v>
                </c:pt>
                <c:pt idx="1010">
                  <c:v>0.34504644911952725</c:v>
                </c:pt>
                <c:pt idx="1011">
                  <c:v>0.34482018123754615</c:v>
                </c:pt>
                <c:pt idx="1012">
                  <c:v>0.3445625565058954</c:v>
                </c:pt>
                <c:pt idx="1013">
                  <c:v>0.34428748856926222</c:v>
                </c:pt>
                <c:pt idx="1014">
                  <c:v>0.34400697053303325</c:v>
                </c:pt>
                <c:pt idx="1015">
                  <c:v>0.34369618930988199</c:v>
                </c:pt>
                <c:pt idx="1016">
                  <c:v>0.34336259971997446</c:v>
                </c:pt>
                <c:pt idx="1017">
                  <c:v>0.34299478857902738</c:v>
                </c:pt>
                <c:pt idx="1018">
                  <c:v>0.34259791517727201</c:v>
                </c:pt>
                <c:pt idx="1019">
                  <c:v>0.34215304076607272</c:v>
                </c:pt>
                <c:pt idx="1020">
                  <c:v>0.34166408074001914</c:v>
                </c:pt>
                <c:pt idx="1021">
                  <c:v>0.34112978968131702</c:v>
                </c:pt>
                <c:pt idx="1022">
                  <c:v>0.34057103291214119</c:v>
                </c:pt>
                <c:pt idx="1023">
                  <c:v>0.33995041966043732</c:v>
                </c:pt>
                <c:pt idx="1024">
                  <c:v>0.33930258722552792</c:v>
                </c:pt>
                <c:pt idx="1025">
                  <c:v>0.3386078410845883</c:v>
                </c:pt>
                <c:pt idx="1026">
                  <c:v>0.33784581441494183</c:v>
                </c:pt>
                <c:pt idx="1027">
                  <c:v>0.33704099770046742</c:v>
                </c:pt>
                <c:pt idx="1028">
                  <c:v>0.33615083533023976</c:v>
                </c:pt>
                <c:pt idx="1029">
                  <c:v>0.33521222384401667</c:v>
                </c:pt>
                <c:pt idx="1030">
                  <c:v>0.33421784703503593</c:v>
                </c:pt>
                <c:pt idx="1031">
                  <c:v>0.33311590789818496</c:v>
                </c:pt>
                <c:pt idx="1032">
                  <c:v>0.33197684437709379</c:v>
                </c:pt>
                <c:pt idx="1033">
                  <c:v>0.3307882482914189</c:v>
                </c:pt>
                <c:pt idx="1034">
                  <c:v>0.32954255139079541</c:v>
                </c:pt>
                <c:pt idx="1035">
                  <c:v>0.32824429954408291</c:v>
                </c:pt>
                <c:pt idx="1036">
                  <c:v>0.32689299884914153</c:v>
                </c:pt>
                <c:pt idx="1037">
                  <c:v>0.32547173042946553</c:v>
                </c:pt>
                <c:pt idx="1038">
                  <c:v>0.32400406517912034</c:v>
                </c:pt>
                <c:pt idx="1039">
                  <c:v>0.32247411355176864</c:v>
                </c:pt>
                <c:pt idx="1040">
                  <c:v>0.32093131740321601</c:v>
                </c:pt>
                <c:pt idx="1041">
                  <c:v>0.31935344041665142</c:v>
                </c:pt>
                <c:pt idx="1042">
                  <c:v>0.31772990291232578</c:v>
                </c:pt>
                <c:pt idx="1043">
                  <c:v>0.31606985985931413</c:v>
                </c:pt>
                <c:pt idx="1044">
                  <c:v>0.3144399431305745</c:v>
                </c:pt>
                <c:pt idx="1045">
                  <c:v>0.31276044745424114</c:v>
                </c:pt>
                <c:pt idx="1046">
                  <c:v>0.31108459970077246</c:v>
                </c:pt>
                <c:pt idx="1047">
                  <c:v>0.3094153410271126</c:v>
                </c:pt>
                <c:pt idx="1048">
                  <c:v>0.30767743572552958</c:v>
                </c:pt>
                <c:pt idx="1049">
                  <c:v>0.30597054172562349</c:v>
                </c:pt>
                <c:pt idx="1050">
                  <c:v>0.30425787053480446</c:v>
                </c:pt>
                <c:pt idx="1051">
                  <c:v>0.30256734292186077</c:v>
                </c:pt>
                <c:pt idx="1052">
                  <c:v>0.30087692248119008</c:v>
                </c:pt>
                <c:pt idx="1053">
                  <c:v>0.29924531082205491</c:v>
                </c:pt>
                <c:pt idx="1054">
                  <c:v>0.29760290242692239</c:v>
                </c:pt>
                <c:pt idx="1055">
                  <c:v>0.29606302843399296</c:v>
                </c:pt>
                <c:pt idx="1056">
                  <c:v>0.29452624191612925</c:v>
                </c:pt>
                <c:pt idx="1057">
                  <c:v>0.29314389971961369</c:v>
                </c:pt>
                <c:pt idx="1058">
                  <c:v>0.29180234265980887</c:v>
                </c:pt>
                <c:pt idx="1059">
                  <c:v>0.29066063759356831</c:v>
                </c:pt>
                <c:pt idx="1060">
                  <c:v>0.28964432372526555</c:v>
                </c:pt>
                <c:pt idx="1061">
                  <c:v>0.28884099548758863</c:v>
                </c:pt>
                <c:pt idx="1062">
                  <c:v>0.28823092693964303</c:v>
                </c:pt>
                <c:pt idx="1063">
                  <c:v>0.28783215051640343</c:v>
                </c:pt>
                <c:pt idx="1064">
                  <c:v>0.28767766485920765</c:v>
                </c:pt>
                <c:pt idx="1065">
                  <c:v>0.28773096744822624</c:v>
                </c:pt>
                <c:pt idx="1066">
                  <c:v>0.28800542967614456</c:v>
                </c:pt>
                <c:pt idx="1067">
                  <c:v>0.28847404682715533</c:v>
                </c:pt>
                <c:pt idx="1068">
                  <c:v>0.28910451988869434</c:v>
                </c:pt>
                <c:pt idx="1069">
                  <c:v>0.28985388574124049</c:v>
                </c:pt>
                <c:pt idx="1070">
                  <c:v>0.29065238412470357</c:v>
                </c:pt>
                <c:pt idx="1071">
                  <c:v>0.29158079529264902</c:v>
                </c:pt>
                <c:pt idx="1072">
                  <c:v>0.29249892786637588</c:v>
                </c:pt>
                <c:pt idx="1073">
                  <c:v>0.29350705537666677</c:v>
                </c:pt>
                <c:pt idx="1074">
                  <c:v>0.2944692774092228</c:v>
                </c:pt>
                <c:pt idx="1075">
                  <c:v>0.29545360114713226</c:v>
                </c:pt>
                <c:pt idx="1076">
                  <c:v>0.29640319250881803</c:v>
                </c:pt>
                <c:pt idx="1077">
                  <c:v>0.29732742931734735</c:v>
                </c:pt>
                <c:pt idx="1078">
                  <c:v>0.29823015089500465</c:v>
                </c:pt>
                <c:pt idx="1079">
                  <c:v>0.29911809479211665</c:v>
                </c:pt>
                <c:pt idx="1080">
                  <c:v>0.29998868513105298</c:v>
                </c:pt>
                <c:pt idx="1081">
                  <c:v>0.30082946249964149</c:v>
                </c:pt>
                <c:pt idx="1082">
                  <c:v>0.30167744574926458</c:v>
                </c:pt>
                <c:pt idx="1083">
                  <c:v>0.30249872272443984</c:v>
                </c:pt>
                <c:pt idx="1084">
                  <c:v>0.3032988304810289</c:v>
                </c:pt>
                <c:pt idx="1085">
                  <c:v>0.30409797110238551</c:v>
                </c:pt>
                <c:pt idx="1086">
                  <c:v>0.30484530258996778</c:v>
                </c:pt>
                <c:pt idx="1087">
                  <c:v>0.30556520985492747</c:v>
                </c:pt>
                <c:pt idx="1088">
                  <c:v>0.30627156024727814</c:v>
                </c:pt>
                <c:pt idx="1089">
                  <c:v>0.30693055393393359</c:v>
                </c:pt>
                <c:pt idx="1090">
                  <c:v>0.30756215482362337</c:v>
                </c:pt>
                <c:pt idx="1091">
                  <c:v>0.30816384859029161</c:v>
                </c:pt>
                <c:pt idx="1092">
                  <c:v>0.30873601172706455</c:v>
                </c:pt>
                <c:pt idx="1093">
                  <c:v>0.30927011828722578</c:v>
                </c:pt>
                <c:pt idx="1094">
                  <c:v>0.30977451292882457</c:v>
                </c:pt>
                <c:pt idx="1095">
                  <c:v>0.31024208544115883</c:v>
                </c:pt>
                <c:pt idx="1096">
                  <c:v>0.31067797399722535</c:v>
                </c:pt>
                <c:pt idx="1097">
                  <c:v>0.31108600916972073</c:v>
                </c:pt>
                <c:pt idx="1098">
                  <c:v>0.31146196253678277</c:v>
                </c:pt>
                <c:pt idx="1099">
                  <c:v>0.31181093568784773</c:v>
                </c:pt>
                <c:pt idx="1100">
                  <c:v>0.31211886859245069</c:v>
                </c:pt>
                <c:pt idx="1101">
                  <c:v>0.31241497849805105</c:v>
                </c:pt>
                <c:pt idx="1102">
                  <c:v>0.31269601722411955</c:v>
                </c:pt>
                <c:pt idx="1103">
                  <c:v>0.31294008885033725</c:v>
                </c:pt>
                <c:pt idx="1104">
                  <c:v>0.313176918510438</c:v>
                </c:pt>
                <c:pt idx="1105">
                  <c:v>0.31339162213233401</c:v>
                </c:pt>
                <c:pt idx="1106">
                  <c:v>0.31357489332484312</c:v>
                </c:pt>
                <c:pt idx="1107">
                  <c:v>0.31376072315327258</c:v>
                </c:pt>
                <c:pt idx="1108">
                  <c:v>0.31395065118427445</c:v>
                </c:pt>
                <c:pt idx="1109">
                  <c:v>0.3141540289594465</c:v>
                </c:pt>
                <c:pt idx="1110">
                  <c:v>0.31437940195267305</c:v>
                </c:pt>
                <c:pt idx="1111">
                  <c:v>0.31459885155142797</c:v>
                </c:pt>
                <c:pt idx="1112">
                  <c:v>0.31483466700974949</c:v>
                </c:pt>
                <c:pt idx="1113">
                  <c:v>0.31509048261849104</c:v>
                </c:pt>
                <c:pt idx="1114">
                  <c:v>0.31536363443264248</c:v>
                </c:pt>
                <c:pt idx="1115">
                  <c:v>0.31566605277887078</c:v>
                </c:pt>
                <c:pt idx="1116">
                  <c:v>0.31599807077447822</c:v>
                </c:pt>
                <c:pt idx="1117">
                  <c:v>0.31635302089913825</c:v>
                </c:pt>
                <c:pt idx="1118">
                  <c:v>0.31673485474515267</c:v>
                </c:pt>
                <c:pt idx="1119">
                  <c:v>0.31714473950113786</c:v>
                </c:pt>
                <c:pt idx="1120">
                  <c:v>0.31755955128676944</c:v>
                </c:pt>
                <c:pt idx="1121">
                  <c:v>0.31800546157863224</c:v>
                </c:pt>
                <c:pt idx="1122">
                  <c:v>0.3184545428690404</c:v>
                </c:pt>
                <c:pt idx="1123">
                  <c:v>0.31891692265426413</c:v>
                </c:pt>
                <c:pt idx="1124">
                  <c:v>0.31938723101802302</c:v>
                </c:pt>
                <c:pt idx="1125">
                  <c:v>0.31986566242670084</c:v>
                </c:pt>
                <c:pt idx="1126">
                  <c:v>0.32034038153553274</c:v>
                </c:pt>
                <c:pt idx="1127">
                  <c:v>0.32082646398797782</c:v>
                </c:pt>
                <c:pt idx="1128">
                  <c:v>0.32129835679938129</c:v>
                </c:pt>
                <c:pt idx="1129">
                  <c:v>0.32176605605382624</c:v>
                </c:pt>
                <c:pt idx="1130">
                  <c:v>0.32223371177850663</c:v>
                </c:pt>
                <c:pt idx="1131">
                  <c:v>0.32269178076039656</c:v>
                </c:pt>
                <c:pt idx="1132">
                  <c:v>0.32314678460322105</c:v>
                </c:pt>
                <c:pt idx="1133">
                  <c:v>0.32359248630425985</c:v>
                </c:pt>
                <c:pt idx="1134">
                  <c:v>0.32404438367278759</c:v>
                </c:pt>
                <c:pt idx="1135">
                  <c:v>0.32448786960248671</c:v>
                </c:pt>
                <c:pt idx="1136">
                  <c:v>0.32491213905261634</c:v>
                </c:pt>
                <c:pt idx="1137">
                  <c:v>0.32533779069412222</c:v>
                </c:pt>
                <c:pt idx="1138">
                  <c:v>0.32575823394454473</c:v>
                </c:pt>
                <c:pt idx="1139">
                  <c:v>0.32616634734522748</c:v>
                </c:pt>
                <c:pt idx="1140">
                  <c:v>0.32657043390740043</c:v>
                </c:pt>
                <c:pt idx="1141">
                  <c:v>0.32695812844876176</c:v>
                </c:pt>
                <c:pt idx="1142">
                  <c:v>0.32732303528166351</c:v>
                </c:pt>
                <c:pt idx="1143">
                  <c:v>0.32768893878715877</c:v>
                </c:pt>
                <c:pt idx="1144">
                  <c:v>0.32804821377272536</c:v>
                </c:pt>
                <c:pt idx="1145">
                  <c:v>0.32840768393004721</c:v>
                </c:pt>
                <c:pt idx="1146">
                  <c:v>0.32876751538014282</c:v>
                </c:pt>
                <c:pt idx="1147">
                  <c:v>0.32912072015313054</c:v>
                </c:pt>
                <c:pt idx="1148">
                  <c:v>0.32946474984498469</c:v>
                </c:pt>
                <c:pt idx="1149">
                  <c:v>0.32980019106854525</c:v>
                </c:pt>
                <c:pt idx="1150">
                  <c:v>0.33012893935173171</c:v>
                </c:pt>
                <c:pt idx="1151">
                  <c:v>0.33045728463851326</c:v>
                </c:pt>
                <c:pt idx="1152">
                  <c:v>0.33078562077515911</c:v>
                </c:pt>
                <c:pt idx="1153">
                  <c:v>0.33110009706680099</c:v>
                </c:pt>
                <c:pt idx="1154">
                  <c:v>0.33140991575795081</c:v>
                </c:pt>
                <c:pt idx="1155">
                  <c:v>0.33171563237640461</c:v>
                </c:pt>
                <c:pt idx="1156">
                  <c:v>0.33201447237957638</c:v>
                </c:pt>
                <c:pt idx="1157">
                  <c:v>0.33231939543640304</c:v>
                </c:pt>
                <c:pt idx="1158">
                  <c:v>0.3326143962496721</c:v>
                </c:pt>
                <c:pt idx="1159">
                  <c:v>0.33291102824416963</c:v>
                </c:pt>
                <c:pt idx="1160">
                  <c:v>0.33320768898997016</c:v>
                </c:pt>
                <c:pt idx="1161">
                  <c:v>0.33349062997909451</c:v>
                </c:pt>
                <c:pt idx="1162">
                  <c:v>0.33376700518649011</c:v>
                </c:pt>
                <c:pt idx="1163">
                  <c:v>0.33404106774325909</c:v>
                </c:pt>
                <c:pt idx="1164">
                  <c:v>0.33430393407398556</c:v>
                </c:pt>
                <c:pt idx="1165">
                  <c:v>0.3345524826490629</c:v>
                </c:pt>
                <c:pt idx="1166">
                  <c:v>0.33480766862398842</c:v>
                </c:pt>
                <c:pt idx="1167">
                  <c:v>0.33505867602821177</c:v>
                </c:pt>
                <c:pt idx="1168">
                  <c:v>0.3353144700599679</c:v>
                </c:pt>
                <c:pt idx="1169">
                  <c:v>0.33557054359015365</c:v>
                </c:pt>
                <c:pt idx="1170">
                  <c:v>0.33581721967769035</c:v>
                </c:pt>
                <c:pt idx="1171">
                  <c:v>0.33605980318922407</c:v>
                </c:pt>
                <c:pt idx="1172">
                  <c:v>0.33630975150785164</c:v>
                </c:pt>
                <c:pt idx="1173">
                  <c:v>0.33656269676927913</c:v>
                </c:pt>
                <c:pt idx="1174">
                  <c:v>0.33679534330125332</c:v>
                </c:pt>
                <c:pt idx="1175">
                  <c:v>0.33702103960210678</c:v>
                </c:pt>
                <c:pt idx="1176">
                  <c:v>0.33723911742948259</c:v>
                </c:pt>
                <c:pt idx="1177">
                  <c:v>0.33744616958031842</c:v>
                </c:pt>
                <c:pt idx="1178">
                  <c:v>0.33766599794959706</c:v>
                </c:pt>
                <c:pt idx="1179">
                  <c:v>0.33789474522172763</c:v>
                </c:pt>
                <c:pt idx="1180">
                  <c:v>0.33812523437565706</c:v>
                </c:pt>
                <c:pt idx="1181">
                  <c:v>0.33835331729106399</c:v>
                </c:pt>
                <c:pt idx="1182">
                  <c:v>0.338572483398137</c:v>
                </c:pt>
                <c:pt idx="1183">
                  <c:v>0.33878141772582615</c:v>
                </c:pt>
                <c:pt idx="1184">
                  <c:v>0.33898757858990508</c:v>
                </c:pt>
                <c:pt idx="1185">
                  <c:v>0.33918324632335978</c:v>
                </c:pt>
                <c:pt idx="1186">
                  <c:v>0.3393708863201777</c:v>
                </c:pt>
                <c:pt idx="1187">
                  <c:v>0.33955319986436222</c:v>
                </c:pt>
                <c:pt idx="1188">
                  <c:v>0.33972604988112193</c:v>
                </c:pt>
                <c:pt idx="1189">
                  <c:v>0.33991187901968284</c:v>
                </c:pt>
                <c:pt idx="1190">
                  <c:v>0.34009709220948836</c:v>
                </c:pt>
                <c:pt idx="1191">
                  <c:v>0.34028060940012245</c:v>
                </c:pt>
                <c:pt idx="1192">
                  <c:v>0.34047196978516148</c:v>
                </c:pt>
                <c:pt idx="1193">
                  <c:v>0.34065294837185389</c:v>
                </c:pt>
                <c:pt idx="1194">
                  <c:v>0.34082775283077921</c:v>
                </c:pt>
                <c:pt idx="1195">
                  <c:v>0.3410005490075505</c:v>
                </c:pt>
                <c:pt idx="1196">
                  <c:v>0.34117350984047196</c:v>
                </c:pt>
                <c:pt idx="1197">
                  <c:v>0.341352527128372</c:v>
                </c:pt>
                <c:pt idx="1198">
                  <c:v>0.34152513443084942</c:v>
                </c:pt>
                <c:pt idx="1199">
                  <c:v>0.34170659552627236</c:v>
                </c:pt>
                <c:pt idx="1200">
                  <c:v>0.34188499663000355</c:v>
                </c:pt>
                <c:pt idx="1201">
                  <c:v>0.34204969145868858</c:v>
                </c:pt>
                <c:pt idx="1202">
                  <c:v>0.34222298380850424</c:v>
                </c:pt>
                <c:pt idx="1203">
                  <c:v>0.34238492740628074</c:v>
                </c:pt>
                <c:pt idx="1204">
                  <c:v>0.34254378756412623</c:v>
                </c:pt>
                <c:pt idx="1205">
                  <c:v>0.3427043773046225</c:v>
                </c:pt>
                <c:pt idx="1206">
                  <c:v>0.34286056991278246</c:v>
                </c:pt>
                <c:pt idx="1207">
                  <c:v>0.34301769660798714</c:v>
                </c:pt>
                <c:pt idx="1208">
                  <c:v>0.34317431888868238</c:v>
                </c:pt>
                <c:pt idx="1209">
                  <c:v>0.34332937418522619</c:v>
                </c:pt>
                <c:pt idx="1210">
                  <c:v>0.34347666315714948</c:v>
                </c:pt>
                <c:pt idx="1211">
                  <c:v>0.34361094177341389</c:v>
                </c:pt>
                <c:pt idx="1212">
                  <c:v>0.34375579411278173</c:v>
                </c:pt>
                <c:pt idx="1213">
                  <c:v>0.34389467829980519</c:v>
                </c:pt>
                <c:pt idx="1214">
                  <c:v>0.34402732972813682</c:v>
                </c:pt>
                <c:pt idx="1215">
                  <c:v>0.34417028978556297</c:v>
                </c:pt>
                <c:pt idx="1216">
                  <c:v>0.3443073611066107</c:v>
                </c:pt>
                <c:pt idx="1217">
                  <c:v>0.34444453906122346</c:v>
                </c:pt>
                <c:pt idx="1218">
                  <c:v>0.34459143265477166</c:v>
                </c:pt>
                <c:pt idx="1219">
                  <c:v>0.34474099458105617</c:v>
                </c:pt>
                <c:pt idx="1220">
                  <c:v>0.34487285149370428</c:v>
                </c:pt>
                <c:pt idx="1221">
                  <c:v>0.34500743928696664</c:v>
                </c:pt>
                <c:pt idx="1222">
                  <c:v>0.34514588502874261</c:v>
                </c:pt>
                <c:pt idx="1223">
                  <c:v>0.34527902257468535</c:v>
                </c:pt>
                <c:pt idx="1224">
                  <c:v>0.34541242894235219</c:v>
                </c:pt>
                <c:pt idx="1225">
                  <c:v>0.34554677149260132</c:v>
                </c:pt>
                <c:pt idx="1226">
                  <c:v>0.34567119741091173</c:v>
                </c:pt>
                <c:pt idx="1227">
                  <c:v>0.34579828027251819</c:v>
                </c:pt>
                <c:pt idx="1228">
                  <c:v>0.34591895174993326</c:v>
                </c:pt>
                <c:pt idx="1229">
                  <c:v>0.3460298567211213</c:v>
                </c:pt>
                <c:pt idx="1230">
                  <c:v>0.3461482991862932</c:v>
                </c:pt>
                <c:pt idx="1231">
                  <c:v>0.34626368831786669</c:v>
                </c:pt>
                <c:pt idx="1232">
                  <c:v>0.34637032177715071</c:v>
                </c:pt>
                <c:pt idx="1233">
                  <c:v>0.34647549662138633</c:v>
                </c:pt>
                <c:pt idx="1234">
                  <c:v>0.34657936367924808</c:v>
                </c:pt>
                <c:pt idx="1235">
                  <c:v>0.34668062152564733</c:v>
                </c:pt>
                <c:pt idx="1236">
                  <c:v>0.34678300142092766</c:v>
                </c:pt>
                <c:pt idx="1237">
                  <c:v>0.34689704564986967</c:v>
                </c:pt>
                <c:pt idx="1238">
                  <c:v>0.34701004154896414</c:v>
                </c:pt>
                <c:pt idx="1239">
                  <c:v>0.34712593330634989</c:v>
                </c:pt>
                <c:pt idx="1240">
                  <c:v>0.34724009023695196</c:v>
                </c:pt>
                <c:pt idx="1241">
                  <c:v>0.34735556813551</c:v>
                </c:pt>
                <c:pt idx="1242">
                  <c:v>0.34746624919873997</c:v>
                </c:pt>
                <c:pt idx="1243">
                  <c:v>0.34757065137362425</c:v>
                </c:pt>
                <c:pt idx="1244">
                  <c:v>0.3476803353415458</c:v>
                </c:pt>
                <c:pt idx="1245">
                  <c:v>0.34779303425614794</c:v>
                </c:pt>
                <c:pt idx="1246">
                  <c:v>0.34790351112873008</c:v>
                </c:pt>
                <c:pt idx="1247">
                  <c:v>0.34801892095218739</c:v>
                </c:pt>
                <c:pt idx="1248">
                  <c:v>0.3481298650712577</c:v>
                </c:pt>
                <c:pt idx="1249">
                  <c:v>0.34823453589099018</c:v>
                </c:pt>
                <c:pt idx="1250">
                  <c:v>0.34833525814316496</c:v>
                </c:pt>
                <c:pt idx="1251">
                  <c:v>0.34843723326347981</c:v>
                </c:pt>
                <c:pt idx="1252">
                  <c:v>0.34854201414354996</c:v>
                </c:pt>
                <c:pt idx="1253">
                  <c:v>0.34865369650027417</c:v>
                </c:pt>
                <c:pt idx="1254">
                  <c:v>0.34875129242601272</c:v>
                </c:pt>
                <c:pt idx="1255">
                  <c:v>0.3488458988010012</c:v>
                </c:pt>
                <c:pt idx="1256">
                  <c:v>0.34895047314626054</c:v>
                </c:pt>
                <c:pt idx="1257">
                  <c:v>0.34904770452065575</c:v>
                </c:pt>
                <c:pt idx="1258">
                  <c:v>0.34914185404374282</c:v>
                </c:pt>
                <c:pt idx="1259">
                  <c:v>0.34924239746001007</c:v>
                </c:pt>
                <c:pt idx="1260">
                  <c:v>0.34934015919957367</c:v>
                </c:pt>
                <c:pt idx="1261">
                  <c:v>0.34943528790009415</c:v>
                </c:pt>
                <c:pt idx="1262">
                  <c:v>0.34953445355809526</c:v>
                </c:pt>
                <c:pt idx="1263">
                  <c:v>0.34963070705343374</c:v>
                </c:pt>
                <c:pt idx="1264">
                  <c:v>0.34971701102806946</c:v>
                </c:pt>
                <c:pt idx="1265">
                  <c:v>0.34981440212424103</c:v>
                </c:pt>
                <c:pt idx="1266">
                  <c:v>0.34992258928852743</c:v>
                </c:pt>
                <c:pt idx="1267">
                  <c:v>0.35002790517540344</c:v>
                </c:pt>
                <c:pt idx="1268">
                  <c:v>0.35014437304529472</c:v>
                </c:pt>
                <c:pt idx="1269">
                  <c:v>0.3502540014471513</c:v>
                </c:pt>
                <c:pt idx="1270">
                  <c:v>0.3503491949646948</c:v>
                </c:pt>
                <c:pt idx="1271">
                  <c:v>0.3504517081131972</c:v>
                </c:pt>
                <c:pt idx="1272">
                  <c:v>0.35055428475093892</c:v>
                </c:pt>
                <c:pt idx="1273">
                  <c:v>0.35064528210158258</c:v>
                </c:pt>
                <c:pt idx="1274">
                  <c:v>0.35073159051380243</c:v>
                </c:pt>
                <c:pt idx="1275">
                  <c:v>0.35083170284065734</c:v>
                </c:pt>
                <c:pt idx="1276">
                  <c:v>0.35094225421962366</c:v>
                </c:pt>
                <c:pt idx="1277">
                  <c:v>0.35104706214042164</c:v>
                </c:pt>
                <c:pt idx="1278">
                  <c:v>0.35115296799734264</c:v>
                </c:pt>
                <c:pt idx="1279">
                  <c:v>0.35125273353665087</c:v>
                </c:pt>
                <c:pt idx="1280">
                  <c:v>0.3513348134329311</c:v>
                </c:pt>
                <c:pt idx="1281">
                  <c:v>0.35142686205128298</c:v>
                </c:pt>
                <c:pt idx="1282">
                  <c:v>0.35152946328340562</c:v>
                </c:pt>
                <c:pt idx="1283">
                  <c:v>0.35162796319540451</c:v>
                </c:pt>
                <c:pt idx="1284">
                  <c:v>0.35172661095742958</c:v>
                </c:pt>
                <c:pt idx="1285">
                  <c:v>0.35182837775551823</c:v>
                </c:pt>
                <c:pt idx="1286">
                  <c:v>0.35192768844657563</c:v>
                </c:pt>
                <c:pt idx="1287">
                  <c:v>0.35202780625249441</c:v>
                </c:pt>
                <c:pt idx="1288">
                  <c:v>0.3521261511352467</c:v>
                </c:pt>
                <c:pt idx="1289">
                  <c:v>0.35221934673278349</c:v>
                </c:pt>
                <c:pt idx="1290">
                  <c:v>0.35232245312659477</c:v>
                </c:pt>
                <c:pt idx="1291">
                  <c:v>0.3524179988186395</c:v>
                </c:pt>
                <c:pt idx="1292">
                  <c:v>0.35250971484969273</c:v>
                </c:pt>
                <c:pt idx="1293">
                  <c:v>0.35259778248517043</c:v>
                </c:pt>
                <c:pt idx="1294">
                  <c:v>0.352690177830707</c:v>
                </c:pt>
                <c:pt idx="1295">
                  <c:v>0.3527695425864093</c:v>
                </c:pt>
                <c:pt idx="1296">
                  <c:v>0.35286263922407218</c:v>
                </c:pt>
                <c:pt idx="1297">
                  <c:v>0.35296650769847832</c:v>
                </c:pt>
                <c:pt idx="1298">
                  <c:v>0.35305920233295646</c:v>
                </c:pt>
                <c:pt idx="1299">
                  <c:v>0.35316181260386664</c:v>
                </c:pt>
                <c:pt idx="1300">
                  <c:v>0.35324898445624542</c:v>
                </c:pt>
                <c:pt idx="1301">
                  <c:v>0.35332692879646005</c:v>
                </c:pt>
                <c:pt idx="1302">
                  <c:v>0.35342528626767972</c:v>
                </c:pt>
                <c:pt idx="1303">
                  <c:v>0.35351652312386223</c:v>
                </c:pt>
                <c:pt idx="1304">
                  <c:v>0.35360381504906296</c:v>
                </c:pt>
                <c:pt idx="1305">
                  <c:v>0.35369604187248832</c:v>
                </c:pt>
                <c:pt idx="1306">
                  <c:v>0.35378425590062418</c:v>
                </c:pt>
                <c:pt idx="1307">
                  <c:v>0.35387148503859572</c:v>
                </c:pt>
                <c:pt idx="1308">
                  <c:v>0.35397800430127419</c:v>
                </c:pt>
                <c:pt idx="1309">
                  <c:v>0.35409339713633914</c:v>
                </c:pt>
                <c:pt idx="1310">
                  <c:v>0.35419870277011584</c:v>
                </c:pt>
                <c:pt idx="1311">
                  <c:v>0.35429993598544135</c:v>
                </c:pt>
                <c:pt idx="1312">
                  <c:v>0.3543907757151758</c:v>
                </c:pt>
                <c:pt idx="1313">
                  <c:v>0.35448892955226335</c:v>
                </c:pt>
                <c:pt idx="1314">
                  <c:v>0.35458472852454143</c:v>
                </c:pt>
                <c:pt idx="1315">
                  <c:v>0.35467652098238017</c:v>
                </c:pt>
                <c:pt idx="1316">
                  <c:v>0.3547804143533928</c:v>
                </c:pt>
                <c:pt idx="1317">
                  <c:v>0.35487803784396643</c:v>
                </c:pt>
                <c:pt idx="1318">
                  <c:v>0.35497080848415363</c:v>
                </c:pt>
                <c:pt idx="1319">
                  <c:v>0.35505630888999073</c:v>
                </c:pt>
                <c:pt idx="1320">
                  <c:v>0.35514521564102514</c:v>
                </c:pt>
                <c:pt idx="1321">
                  <c:v>0.35523639260272161</c:v>
                </c:pt>
                <c:pt idx="1322">
                  <c:v>0.35533172144017233</c:v>
                </c:pt>
                <c:pt idx="1323">
                  <c:v>0.35545076995298119</c:v>
                </c:pt>
                <c:pt idx="1324">
                  <c:v>0.35556685124991588</c:v>
                </c:pt>
                <c:pt idx="1325">
                  <c:v>0.35568078667662623</c:v>
                </c:pt>
                <c:pt idx="1326">
                  <c:v>0.35578857388975926</c:v>
                </c:pt>
                <c:pt idx="1327">
                  <c:v>0.3558871370245591</c:v>
                </c:pt>
                <c:pt idx="1328">
                  <c:v>0.35598973829116815</c:v>
                </c:pt>
                <c:pt idx="1329">
                  <c:v>0.35608130703605972</c:v>
                </c:pt>
                <c:pt idx="1330">
                  <c:v>0.35618752947173732</c:v>
                </c:pt>
                <c:pt idx="1331">
                  <c:v>0.35630272106203192</c:v>
                </c:pt>
                <c:pt idx="1332">
                  <c:v>0.35641614271583766</c:v>
                </c:pt>
                <c:pt idx="1333">
                  <c:v>0.35653567868065439</c:v>
                </c:pt>
                <c:pt idx="1334">
                  <c:v>0.35665819135001436</c:v>
                </c:pt>
                <c:pt idx="1335">
                  <c:v>0.35679218984160249</c:v>
                </c:pt>
                <c:pt idx="1336">
                  <c:v>0.3569063627265614</c:v>
                </c:pt>
                <c:pt idx="1337">
                  <c:v>0.3570204436412347</c:v>
                </c:pt>
                <c:pt idx="1338">
                  <c:v>0.3571280721881302</c:v>
                </c:pt>
                <c:pt idx="1339">
                  <c:v>0.35721362400186529</c:v>
                </c:pt>
                <c:pt idx="1340">
                  <c:v>0.35730509281517814</c:v>
                </c:pt>
                <c:pt idx="1341">
                  <c:v>0.35739133291898267</c:v>
                </c:pt>
                <c:pt idx="1342">
                  <c:v>0.3574823679460466</c:v>
                </c:pt>
                <c:pt idx="1343">
                  <c:v>0.35758119808437278</c:v>
                </c:pt>
                <c:pt idx="1344">
                  <c:v>0.3576734973052012</c:v>
                </c:pt>
                <c:pt idx="1345">
                  <c:v>0.35776930042364113</c:v>
                </c:pt>
                <c:pt idx="1346">
                  <c:v>0.3578540987128927</c:v>
                </c:pt>
                <c:pt idx="1347">
                  <c:v>0.35792732788551929</c:v>
                </c:pt>
                <c:pt idx="1348">
                  <c:v>0.35799579957308142</c:v>
                </c:pt>
                <c:pt idx="1349">
                  <c:v>0.35805662411021438</c:v>
                </c:pt>
                <c:pt idx="1350">
                  <c:v>0.35812192844552371</c:v>
                </c:pt>
                <c:pt idx="1351">
                  <c:v>0.35819170062352174</c:v>
                </c:pt>
                <c:pt idx="1352">
                  <c:v>0.35824233374815523</c:v>
                </c:pt>
                <c:pt idx="1353">
                  <c:v>0.35828118063951225</c:v>
                </c:pt>
                <c:pt idx="1354">
                  <c:v>0.35832361031555743</c:v>
                </c:pt>
                <c:pt idx="1355">
                  <c:v>0.35835430658389456</c:v>
                </c:pt>
                <c:pt idx="1356">
                  <c:v>0.35839285116285285</c:v>
                </c:pt>
                <c:pt idx="1357">
                  <c:v>0.35844397320071936</c:v>
                </c:pt>
                <c:pt idx="1358">
                  <c:v>0.35849207274767841</c:v>
                </c:pt>
                <c:pt idx="1359">
                  <c:v>0.35852876806455541</c:v>
                </c:pt>
                <c:pt idx="1360">
                  <c:v>0.35855594484665776</c:v>
                </c:pt>
                <c:pt idx="1361">
                  <c:v>0.35859777001060172</c:v>
                </c:pt>
                <c:pt idx="1362">
                  <c:v>0.35864850217127869</c:v>
                </c:pt>
                <c:pt idx="1363">
                  <c:v>0.35870178936823122</c:v>
                </c:pt>
                <c:pt idx="1364">
                  <c:v>0.3587576108370279</c:v>
                </c:pt>
                <c:pt idx="1365">
                  <c:v>0.35879563751854082</c:v>
                </c:pt>
                <c:pt idx="1366">
                  <c:v>0.35882319738090745</c:v>
                </c:pt>
                <c:pt idx="1367">
                  <c:v>0.35885194634251333</c:v>
                </c:pt>
                <c:pt idx="1368">
                  <c:v>0.35887742018278229</c:v>
                </c:pt>
                <c:pt idx="1369">
                  <c:v>0.35890221024283847</c:v>
                </c:pt>
                <c:pt idx="1370">
                  <c:v>0.35892375440766289</c:v>
                </c:pt>
                <c:pt idx="1371">
                  <c:v>0.35891895946587743</c:v>
                </c:pt>
                <c:pt idx="1372">
                  <c:v>0.35891014419737283</c:v>
                </c:pt>
                <c:pt idx="1373">
                  <c:v>0.35889200365754387</c:v>
                </c:pt>
                <c:pt idx="1374">
                  <c:v>0.35885207006539016</c:v>
                </c:pt>
                <c:pt idx="1375">
                  <c:v>0.35880889319948706</c:v>
                </c:pt>
                <c:pt idx="1376">
                  <c:v>0.35875290807814419</c:v>
                </c:pt>
                <c:pt idx="1377">
                  <c:v>0.35869507980938198</c:v>
                </c:pt>
                <c:pt idx="1378">
                  <c:v>0.3586351097282936</c:v>
                </c:pt>
                <c:pt idx="1379">
                  <c:v>0.35857914822711195</c:v>
                </c:pt>
                <c:pt idx="1380">
                  <c:v>0.35854078578644349</c:v>
                </c:pt>
                <c:pt idx="1381">
                  <c:v>0.35848736542639825</c:v>
                </c:pt>
                <c:pt idx="1382">
                  <c:v>0.35841224943558658</c:v>
                </c:pt>
                <c:pt idx="1383">
                  <c:v>0.35833941819277637</c:v>
                </c:pt>
                <c:pt idx="1384">
                  <c:v>0.35826766374679081</c:v>
                </c:pt>
                <c:pt idx="1385">
                  <c:v>0.35819486456945859</c:v>
                </c:pt>
                <c:pt idx="1386">
                  <c:v>0.35811506734850346</c:v>
                </c:pt>
                <c:pt idx="1387">
                  <c:v>0.35803448443285241</c:v>
                </c:pt>
                <c:pt idx="1388">
                  <c:v>0.35794618557383467</c:v>
                </c:pt>
                <c:pt idx="1389">
                  <c:v>0.35786289768944224</c:v>
                </c:pt>
                <c:pt idx="1390">
                  <c:v>0.35780660466719083</c:v>
                </c:pt>
                <c:pt idx="1391">
                  <c:v>0.3577382417720642</c:v>
                </c:pt>
                <c:pt idx="1392">
                  <c:v>0.35766525817235628</c:v>
                </c:pt>
                <c:pt idx="1393">
                  <c:v>0.35759990274967324</c:v>
                </c:pt>
                <c:pt idx="1394">
                  <c:v>0.35753524918775431</c:v>
                </c:pt>
                <c:pt idx="1395">
                  <c:v>0.35746586394668073</c:v>
                </c:pt>
                <c:pt idx="1396">
                  <c:v>0.35740051009456697</c:v>
                </c:pt>
                <c:pt idx="1397">
                  <c:v>0.35733235252212597</c:v>
                </c:pt>
                <c:pt idx="1398">
                  <c:v>0.35725454755071584</c:v>
                </c:pt>
                <c:pt idx="1399">
                  <c:v>0.3571870825519925</c:v>
                </c:pt>
                <c:pt idx="1400">
                  <c:v>0.35712932766982003</c:v>
                </c:pt>
                <c:pt idx="1401">
                  <c:v>0.35706275646733415</c:v>
                </c:pt>
                <c:pt idx="1402">
                  <c:v>0.35699729943782477</c:v>
                </c:pt>
                <c:pt idx="1403">
                  <c:v>0.35692304275261821</c:v>
                </c:pt>
                <c:pt idx="1404">
                  <c:v>0.35683737997074022</c:v>
                </c:pt>
                <c:pt idx="1405">
                  <c:v>0.35676390188842166</c:v>
                </c:pt>
                <c:pt idx="1406">
                  <c:v>0.3566909438175272</c:v>
                </c:pt>
                <c:pt idx="1407">
                  <c:v>0.35662030503749725</c:v>
                </c:pt>
                <c:pt idx="1408">
                  <c:v>0.356560014722685</c:v>
                </c:pt>
                <c:pt idx="1409">
                  <c:v>0.35648693029797668</c:v>
                </c:pt>
                <c:pt idx="1410">
                  <c:v>0.35641186712607525</c:v>
                </c:pt>
                <c:pt idx="1411">
                  <c:v>0.35632268413610846</c:v>
                </c:pt>
                <c:pt idx="1412">
                  <c:v>0.35621783870480273</c:v>
                </c:pt>
                <c:pt idx="1413">
                  <c:v>0.35613130410591864</c:v>
                </c:pt>
                <c:pt idx="1414">
                  <c:v>0.35604280175031638</c:v>
                </c:pt>
                <c:pt idx="1415">
                  <c:v>0.35595140652208296</c:v>
                </c:pt>
                <c:pt idx="1416">
                  <c:v>0.35586797031058043</c:v>
                </c:pt>
                <c:pt idx="1417">
                  <c:v>0.35578323447306265</c:v>
                </c:pt>
                <c:pt idx="1418">
                  <c:v>0.35568905533515577</c:v>
                </c:pt>
                <c:pt idx="1419">
                  <c:v>0.35560640469629751</c:v>
                </c:pt>
                <c:pt idx="1420">
                  <c:v>0.35553584876498173</c:v>
                </c:pt>
                <c:pt idx="1421">
                  <c:v>0.35546469413075504</c:v>
                </c:pt>
                <c:pt idx="1422">
                  <c:v>0.35538741380256694</c:v>
                </c:pt>
                <c:pt idx="1423">
                  <c:v>0.35532904111498514</c:v>
                </c:pt>
                <c:pt idx="1424">
                  <c:v>0.35527821349637567</c:v>
                </c:pt>
                <c:pt idx="1425">
                  <c:v>0.35522660773361253</c:v>
                </c:pt>
                <c:pt idx="1426">
                  <c:v>0.35518328400815341</c:v>
                </c:pt>
                <c:pt idx="1427">
                  <c:v>0.35511911083404818</c:v>
                </c:pt>
                <c:pt idx="1428">
                  <c:v>0.3550544135638915</c:v>
                </c:pt>
                <c:pt idx="1429">
                  <c:v>0.35501602989136177</c:v>
                </c:pt>
                <c:pt idx="1430">
                  <c:v>0.3549835569869389</c:v>
                </c:pt>
                <c:pt idx="1431">
                  <c:v>0.3549368636007007</c:v>
                </c:pt>
                <c:pt idx="1432">
                  <c:v>0.35490327428669949</c:v>
                </c:pt>
                <c:pt idx="1433">
                  <c:v>0.35485532091149979</c:v>
                </c:pt>
                <c:pt idx="1434">
                  <c:v>0.3547975350696399</c:v>
                </c:pt>
                <c:pt idx="1435">
                  <c:v>0.35477503764006357</c:v>
                </c:pt>
                <c:pt idx="1436">
                  <c:v>0.35475293054612811</c:v>
                </c:pt>
                <c:pt idx="1437">
                  <c:v>0.35474001446108416</c:v>
                </c:pt>
                <c:pt idx="1438">
                  <c:v>0.35473035361225524</c:v>
                </c:pt>
                <c:pt idx="1439">
                  <c:v>0.35472547075216476</c:v>
                </c:pt>
                <c:pt idx="1440">
                  <c:v>0.35473399978335346</c:v>
                </c:pt>
                <c:pt idx="1441">
                  <c:v>0.35471934165450908</c:v>
                </c:pt>
                <c:pt idx="1442">
                  <c:v>0.3547215982499336</c:v>
                </c:pt>
                <c:pt idx="1443">
                  <c:v>0.35473082523953786</c:v>
                </c:pt>
                <c:pt idx="1444">
                  <c:v>0.35474899035357349</c:v>
                </c:pt>
                <c:pt idx="1445">
                  <c:v>0.35479589143940743</c:v>
                </c:pt>
                <c:pt idx="1446">
                  <c:v>0.35483143887099616</c:v>
                </c:pt>
                <c:pt idx="1447">
                  <c:v>0.35486275649354942</c:v>
                </c:pt>
                <c:pt idx="1448">
                  <c:v>0.35491592671439509</c:v>
                </c:pt>
                <c:pt idx="1449">
                  <c:v>0.35494891997128075</c:v>
                </c:pt>
                <c:pt idx="1450">
                  <c:v>0.35499813591253832</c:v>
                </c:pt>
                <c:pt idx="1451">
                  <c:v>0.35503646262568894</c:v>
                </c:pt>
                <c:pt idx="1452">
                  <c:v>0.35504445508190408</c:v>
                </c:pt>
                <c:pt idx="1453">
                  <c:v>0.35512116825742163</c:v>
                </c:pt>
                <c:pt idx="1454">
                  <c:v>0.3551922612094387</c:v>
                </c:pt>
                <c:pt idx="1455">
                  <c:v>0.3551880760631525</c:v>
                </c:pt>
                <c:pt idx="1456">
                  <c:v>0.35525965507371038</c:v>
                </c:pt>
                <c:pt idx="1457">
                  <c:v>0.35536283700508636</c:v>
                </c:pt>
                <c:pt idx="1458">
                  <c:v>0.35541059335173625</c:v>
                </c:pt>
                <c:pt idx="1459">
                  <c:v>0.35551968528256239</c:v>
                </c:pt>
                <c:pt idx="1460">
                  <c:v>0.35565002837196236</c:v>
                </c:pt>
                <c:pt idx="1461">
                  <c:v>0.35581700124679405</c:v>
                </c:pt>
                <c:pt idx="1462">
                  <c:v>0.3559456295740821</c:v>
                </c:pt>
                <c:pt idx="1463">
                  <c:v>0.35607127890934293</c:v>
                </c:pt>
                <c:pt idx="1464">
                  <c:v>0.35618202729098664</c:v>
                </c:pt>
                <c:pt idx="1465">
                  <c:v>0.35626817356374468</c:v>
                </c:pt>
                <c:pt idx="1466">
                  <c:v>0.35631649309729435</c:v>
                </c:pt>
                <c:pt idx="1467">
                  <c:v>0.3563757018034866</c:v>
                </c:pt>
                <c:pt idx="1468">
                  <c:v>0.35642661757098776</c:v>
                </c:pt>
                <c:pt idx="1469">
                  <c:v>0.35648031011274894</c:v>
                </c:pt>
                <c:pt idx="1470">
                  <c:v>0.35651386015196113</c:v>
                </c:pt>
                <c:pt idx="1471">
                  <c:v>0.3565685998073666</c:v>
                </c:pt>
                <c:pt idx="1472">
                  <c:v>0.35665473450158247</c:v>
                </c:pt>
                <c:pt idx="1473">
                  <c:v>0.35672528895165034</c:v>
                </c:pt>
                <c:pt idx="1474">
                  <c:v>0.35677692468957495</c:v>
                </c:pt>
                <c:pt idx="1475">
                  <c:v>0.35683465285429489</c:v>
                </c:pt>
                <c:pt idx="1476">
                  <c:v>0.35686464577423038</c:v>
                </c:pt>
                <c:pt idx="1477">
                  <c:v>0.35692758745666658</c:v>
                </c:pt>
                <c:pt idx="1478">
                  <c:v>0.35699623097458483</c:v>
                </c:pt>
                <c:pt idx="1479">
                  <c:v>0.35708775397425918</c:v>
                </c:pt>
                <c:pt idx="1480">
                  <c:v>0.35715953928130867</c:v>
                </c:pt>
                <c:pt idx="1481">
                  <c:v>0.35725887313819493</c:v>
                </c:pt>
                <c:pt idx="1482">
                  <c:v>0.3573248438326822</c:v>
                </c:pt>
                <c:pt idx="1483">
                  <c:v>0.35735209537871682</c:v>
                </c:pt>
                <c:pt idx="1484">
                  <c:v>0.35738608360855179</c:v>
                </c:pt>
                <c:pt idx="1485">
                  <c:v>0.35736919260024042</c:v>
                </c:pt>
                <c:pt idx="1486">
                  <c:v>0.35728332467678214</c:v>
                </c:pt>
                <c:pt idx="1487">
                  <c:v>0.35725907624760328</c:v>
                </c:pt>
                <c:pt idx="1488">
                  <c:v>0.3572740284266831</c:v>
                </c:pt>
                <c:pt idx="1489">
                  <c:v>0.35723024294059558</c:v>
                </c:pt>
                <c:pt idx="1490">
                  <c:v>0.35718938557820284</c:v>
                </c:pt>
                <c:pt idx="1491">
                  <c:v>0.35715909808291263</c:v>
                </c:pt>
                <c:pt idx="1492">
                  <c:v>0.35704121661098059</c:v>
                </c:pt>
                <c:pt idx="1493">
                  <c:v>0.35685067021704547</c:v>
                </c:pt>
                <c:pt idx="1494">
                  <c:v>0.35670962506479453</c:v>
                </c:pt>
                <c:pt idx="1495">
                  <c:v>0.35651980242310105</c:v>
                </c:pt>
                <c:pt idx="1496">
                  <c:v>0.35633702907750053</c:v>
                </c:pt>
                <c:pt idx="1497">
                  <c:v>0.35617611215323847</c:v>
                </c:pt>
                <c:pt idx="1498">
                  <c:v>0.35597289443202818</c:v>
                </c:pt>
                <c:pt idx="1499">
                  <c:v>0.3557506272478721</c:v>
                </c:pt>
                <c:pt idx="1500">
                  <c:v>0.35550198595607202</c:v>
                </c:pt>
                <c:pt idx="1501">
                  <c:v>0.35522709639692968</c:v>
                </c:pt>
                <c:pt idx="1502">
                  <c:v>0.35489860211005148</c:v>
                </c:pt>
                <c:pt idx="1503">
                  <c:v>0.35452340136989297</c:v>
                </c:pt>
                <c:pt idx="1504">
                  <c:v>0.35410602541456887</c:v>
                </c:pt>
                <c:pt idx="1505">
                  <c:v>0.35366861458851467</c:v>
                </c:pt>
                <c:pt idx="1506">
                  <c:v>0.3531964873294236</c:v>
                </c:pt>
                <c:pt idx="1507">
                  <c:v>0.35269771517722792</c:v>
                </c:pt>
                <c:pt idx="1508">
                  <c:v>0.35220503561107136</c:v>
                </c:pt>
                <c:pt idx="1509">
                  <c:v>0.35162020909262831</c:v>
                </c:pt>
                <c:pt idx="1510">
                  <c:v>0.35100464637718409</c:v>
                </c:pt>
                <c:pt idx="1511">
                  <c:v>0.35030694809322888</c:v>
                </c:pt>
                <c:pt idx="1512">
                  <c:v>0.3495406246132739</c:v>
                </c:pt>
                <c:pt idx="1513">
                  <c:v>0.3487484807168621</c:v>
                </c:pt>
                <c:pt idx="1514">
                  <c:v>0.34785677568239576</c:v>
                </c:pt>
                <c:pt idx="1515">
                  <c:v>0.34687455293822045</c:v>
                </c:pt>
                <c:pt idx="1516">
                  <c:v>0.34581561541032363</c:v>
                </c:pt>
                <c:pt idx="1517">
                  <c:v>0.34469045252517505</c:v>
                </c:pt>
                <c:pt idx="1518">
                  <c:v>0.34343851091232502</c:v>
                </c:pt>
                <c:pt idx="1519">
                  <c:v>0.34217193368072252</c:v>
                </c:pt>
                <c:pt idx="1520">
                  <c:v>0.34065539855060711</c:v>
                </c:pt>
                <c:pt idx="1521">
                  <c:v>0.33897327882547801</c:v>
                </c:pt>
                <c:pt idx="1522">
                  <c:v>0.33715332255492186</c:v>
                </c:pt>
                <c:pt idx="1523">
                  <c:v>0.3351572631631739</c:v>
                </c:pt>
                <c:pt idx="1524">
                  <c:v>0.33299528941050222</c:v>
                </c:pt>
                <c:pt idx="1525">
                  <c:v>0.33073777257541065</c:v>
                </c:pt>
                <c:pt idx="1526">
                  <c:v>0.32839438818432481</c:v>
                </c:pt>
                <c:pt idx="1527">
                  <c:v>0.32586525050986148</c:v>
                </c:pt>
                <c:pt idx="1528">
                  <c:v>0.32324164860296761</c:v>
                </c:pt>
                <c:pt idx="1529">
                  <c:v>0.32040520862575711</c:v>
                </c:pt>
                <c:pt idx="1530">
                  <c:v>0.31741240751507283</c:v>
                </c:pt>
                <c:pt idx="1531">
                  <c:v>0.31425950622455279</c:v>
                </c:pt>
                <c:pt idx="1532">
                  <c:v>0.31092695419581268</c:v>
                </c:pt>
                <c:pt idx="1533">
                  <c:v>0.30739796726477348</c:v>
                </c:pt>
                <c:pt idx="1534">
                  <c:v>0.30376963384101335</c:v>
                </c:pt>
                <c:pt idx="1535">
                  <c:v>0.29994286917198781</c:v>
                </c:pt>
                <c:pt idx="1536">
                  <c:v>0.29600270747310309</c:v>
                </c:pt>
                <c:pt idx="1537">
                  <c:v>0.29193285911456346</c:v>
                </c:pt>
                <c:pt idx="1538">
                  <c:v>0.28768447198453984</c:v>
                </c:pt>
                <c:pt idx="1539">
                  <c:v>0.28317298907000427</c:v>
                </c:pt>
                <c:pt idx="1540">
                  <c:v>0.27868795127680945</c:v>
                </c:pt>
                <c:pt idx="1541">
                  <c:v>0.27393622528492506</c:v>
                </c:pt>
                <c:pt idx="1542">
                  <c:v>0.26929814060697327</c:v>
                </c:pt>
                <c:pt idx="1543">
                  <c:v>0.26466256046570003</c:v>
                </c:pt>
                <c:pt idx="1544">
                  <c:v>0.25999909460691717</c:v>
                </c:pt>
                <c:pt idx="1545">
                  <c:v>0.2554785727365933</c:v>
                </c:pt>
                <c:pt idx="1546">
                  <c:v>0.25098891153700381</c:v>
                </c:pt>
                <c:pt idx="1547">
                  <c:v>0.24663117653455413</c:v>
                </c:pt>
                <c:pt idx="1548">
                  <c:v>0.24223349752492984</c:v>
                </c:pt>
                <c:pt idx="1549">
                  <c:v>0.2382066336781061</c:v>
                </c:pt>
                <c:pt idx="1550">
                  <c:v>0.23423112343780805</c:v>
                </c:pt>
                <c:pt idx="1551">
                  <c:v>0.23067081990174887</c:v>
                </c:pt>
                <c:pt idx="1552">
                  <c:v>0.22743201653909648</c:v>
                </c:pt>
                <c:pt idx="1553">
                  <c:v>0.22451941407453477</c:v>
                </c:pt>
                <c:pt idx="1554">
                  <c:v>0.2219858076241773</c:v>
                </c:pt>
                <c:pt idx="1555">
                  <c:v>0.21978820738696189</c:v>
                </c:pt>
                <c:pt idx="1556">
                  <c:v>0.21796332469058574</c:v>
                </c:pt>
                <c:pt idx="1557">
                  <c:v>0.21653098981728833</c:v>
                </c:pt>
                <c:pt idx="1558">
                  <c:v>0.21540852764437102</c:v>
                </c:pt>
                <c:pt idx="1559">
                  <c:v>0.21466361898797881</c:v>
                </c:pt>
                <c:pt idx="1560">
                  <c:v>0.21417224485187047</c:v>
                </c:pt>
                <c:pt idx="1561">
                  <c:v>0.21408515999911926</c:v>
                </c:pt>
                <c:pt idx="1562">
                  <c:v>0.21417892929540353</c:v>
                </c:pt>
                <c:pt idx="1563">
                  <c:v>0.2145534540218649</c:v>
                </c:pt>
                <c:pt idx="1564">
                  <c:v>0.21513718874692878</c:v>
                </c:pt>
                <c:pt idx="1565">
                  <c:v>0.21588667333409051</c:v>
                </c:pt>
                <c:pt idx="1566">
                  <c:v>0.21690177835515734</c:v>
                </c:pt>
                <c:pt idx="1567">
                  <c:v>0.21792525421488187</c:v>
                </c:pt>
                <c:pt idx="1568">
                  <c:v>0.21915750196113826</c:v>
                </c:pt>
                <c:pt idx="1569">
                  <c:v>0.22035781520869469</c:v>
                </c:pt>
                <c:pt idx="1570">
                  <c:v>0.22163383862275429</c:v>
                </c:pt>
                <c:pt idx="1571">
                  <c:v>0.22292032336139292</c:v>
                </c:pt>
                <c:pt idx="1572">
                  <c:v>0.22425604079635544</c:v>
                </c:pt>
                <c:pt idx="1573">
                  <c:v>0.22560171666329296</c:v>
                </c:pt>
                <c:pt idx="1574">
                  <c:v>0.22700755348396703</c:v>
                </c:pt>
                <c:pt idx="1575">
                  <c:v>0.2283828816074932</c:v>
                </c:pt>
                <c:pt idx="1576">
                  <c:v>0.2297380491596622</c:v>
                </c:pt>
                <c:pt idx="1577">
                  <c:v>0.23113918130083255</c:v>
                </c:pt>
                <c:pt idx="1578">
                  <c:v>0.23242831775166986</c:v>
                </c:pt>
                <c:pt idx="1579">
                  <c:v>0.23364462789549542</c:v>
                </c:pt>
                <c:pt idx="1580">
                  <c:v>0.2348587843698354</c:v>
                </c:pt>
                <c:pt idx="1581">
                  <c:v>0.23601687060327339</c:v>
                </c:pt>
                <c:pt idx="1582">
                  <c:v>0.23717558133455341</c:v>
                </c:pt>
                <c:pt idx="1583">
                  <c:v>0.23835190573974871</c:v>
                </c:pt>
                <c:pt idx="1584">
                  <c:v>0.2394654519084459</c:v>
                </c:pt>
                <c:pt idx="1585">
                  <c:v>0.24054578703618645</c:v>
                </c:pt>
                <c:pt idx="1586">
                  <c:v>0.24159941090599604</c:v>
                </c:pt>
                <c:pt idx="1587">
                  <c:v>0.24261062216395199</c:v>
                </c:pt>
                <c:pt idx="1588">
                  <c:v>0.24356521198728179</c:v>
                </c:pt>
                <c:pt idx="1589">
                  <c:v>0.24452617786149711</c:v>
                </c:pt>
                <c:pt idx="1590">
                  <c:v>0.24544256740708678</c:v>
                </c:pt>
                <c:pt idx="1591">
                  <c:v>0.24639088444468601</c:v>
                </c:pt>
                <c:pt idx="1592">
                  <c:v>0.24735249003048435</c:v>
                </c:pt>
                <c:pt idx="1593">
                  <c:v>0.24828863281325711</c:v>
                </c:pt>
                <c:pt idx="1594">
                  <c:v>0.24926607811028742</c:v>
                </c:pt>
                <c:pt idx="1595">
                  <c:v>0.25016390561675994</c:v>
                </c:pt>
                <c:pt idx="1596">
                  <c:v>0.25102507224886167</c:v>
                </c:pt>
                <c:pt idx="1597">
                  <c:v>0.25183329688645995</c:v>
                </c:pt>
                <c:pt idx="1598">
                  <c:v>0.25265958312475861</c:v>
                </c:pt>
                <c:pt idx="1599">
                  <c:v>0.25342884563837803</c:v>
                </c:pt>
                <c:pt idx="1600">
                  <c:v>0.25425142681998775</c:v>
                </c:pt>
                <c:pt idx="1601">
                  <c:v>0.25510302645163452</c:v>
                </c:pt>
                <c:pt idx="1602">
                  <c:v>0.25593724596722417</c:v>
                </c:pt>
                <c:pt idx="1603">
                  <c:v>0.25681220031108348</c:v>
                </c:pt>
                <c:pt idx="1604">
                  <c:v>0.25762605883146722</c:v>
                </c:pt>
                <c:pt idx="1605">
                  <c:v>0.2583859514118767</c:v>
                </c:pt>
                <c:pt idx="1606">
                  <c:v>0.25916923117319429</c:v>
                </c:pt>
                <c:pt idx="1607">
                  <c:v>0.25992797189356581</c:v>
                </c:pt>
                <c:pt idx="1608">
                  <c:v>0.26069276554561177</c:v>
                </c:pt>
                <c:pt idx="1609">
                  <c:v>0.26149733631577027</c:v>
                </c:pt>
                <c:pt idx="1610">
                  <c:v>0.26235706837218387</c:v>
                </c:pt>
                <c:pt idx="1611">
                  <c:v>0.26317887059978023</c:v>
                </c:pt>
                <c:pt idx="1612">
                  <c:v>0.26400098882931416</c:v>
                </c:pt>
                <c:pt idx="1613">
                  <c:v>0.26482288715644359</c:v>
                </c:pt>
                <c:pt idx="1614">
                  <c:v>0.2656287645364182</c:v>
                </c:pt>
                <c:pt idx="1615">
                  <c:v>0.26645610437952832</c:v>
                </c:pt>
                <c:pt idx="1616">
                  <c:v>0.26729428372406999</c:v>
                </c:pt>
                <c:pt idx="1617">
                  <c:v>0.26814421023529739</c:v>
                </c:pt>
                <c:pt idx="1618">
                  <c:v>0.26899718972187431</c:v>
                </c:pt>
                <c:pt idx="1619">
                  <c:v>0.26986113138088252</c:v>
                </c:pt>
                <c:pt idx="1620">
                  <c:v>0.27072517166736382</c:v>
                </c:pt>
                <c:pt idx="1621">
                  <c:v>0.27159537081629409</c:v>
                </c:pt>
                <c:pt idx="1622">
                  <c:v>0.27247206265698753</c:v>
                </c:pt>
                <c:pt idx="1623">
                  <c:v>0.2733536999941884</c:v>
                </c:pt>
                <c:pt idx="1624">
                  <c:v>0.27424022889851224</c:v>
                </c:pt>
                <c:pt idx="1625">
                  <c:v>0.27512303139873112</c:v>
                </c:pt>
                <c:pt idx="1626">
                  <c:v>0.27602923049270445</c:v>
                </c:pt>
                <c:pt idx="1627">
                  <c:v>0.27696343865699852</c:v>
                </c:pt>
                <c:pt idx="1628">
                  <c:v>0.27788138310515226</c:v>
                </c:pt>
                <c:pt idx="1629">
                  <c:v>0.27881995475369786</c:v>
                </c:pt>
                <c:pt idx="1630">
                  <c:v>0.27976132678973836</c:v>
                </c:pt>
                <c:pt idx="1631">
                  <c:v>0.2806860641425466</c:v>
                </c:pt>
                <c:pt idx="1632">
                  <c:v>0.28158452728512784</c:v>
                </c:pt>
                <c:pt idx="1633">
                  <c:v>0.28252579955186696</c:v>
                </c:pt>
                <c:pt idx="1634">
                  <c:v>0.28347524210707703</c:v>
                </c:pt>
                <c:pt idx="1635">
                  <c:v>0.28443679521831111</c:v>
                </c:pt>
                <c:pt idx="1636">
                  <c:v>0.28545954069577245</c:v>
                </c:pt>
                <c:pt idx="1637">
                  <c:v>0.28641340799129256</c:v>
                </c:pt>
                <c:pt idx="1638">
                  <c:v>0.28733209078434369</c:v>
                </c:pt>
                <c:pt idx="1639">
                  <c:v>0.28826345022724897</c:v>
                </c:pt>
                <c:pt idx="1640">
                  <c:v>0.28916339739882074</c:v>
                </c:pt>
                <c:pt idx="1641">
                  <c:v>0.29006006006296925</c:v>
                </c:pt>
                <c:pt idx="1642">
                  <c:v>0.29102778986209038</c:v>
                </c:pt>
                <c:pt idx="1643">
                  <c:v>0.29200380823275851</c:v>
                </c:pt>
                <c:pt idx="1644">
                  <c:v>0.29298804229889236</c:v>
                </c:pt>
                <c:pt idx="1645">
                  <c:v>0.29401589026703001</c:v>
                </c:pt>
                <c:pt idx="1646">
                  <c:v>0.29500706341666683</c:v>
                </c:pt>
                <c:pt idx="1647">
                  <c:v>0.29600305523316106</c:v>
                </c:pt>
                <c:pt idx="1648">
                  <c:v>0.29696916067636647</c:v>
                </c:pt>
                <c:pt idx="1649">
                  <c:v>0.29791208261984553</c:v>
                </c:pt>
                <c:pt idx="1650">
                  <c:v>0.29885395916796448</c:v>
                </c:pt>
                <c:pt idx="1651">
                  <c:v>0.29976269091421054</c:v>
                </c:pt>
                <c:pt idx="1652">
                  <c:v>0.30069180021468694</c:v>
                </c:pt>
                <c:pt idx="1653">
                  <c:v>0.30161440909209841</c:v>
                </c:pt>
                <c:pt idx="1654">
                  <c:v>0.30256105240604886</c:v>
                </c:pt>
                <c:pt idx="1655">
                  <c:v>0.30348933168600067</c:v>
                </c:pt>
                <c:pt idx="1656">
                  <c:v>0.30441074568744481</c:v>
                </c:pt>
                <c:pt idx="1657">
                  <c:v>0.30534456362139134</c:v>
                </c:pt>
                <c:pt idx="1658">
                  <c:v>0.30628701718859475</c:v>
                </c:pt>
                <c:pt idx="1659">
                  <c:v>0.30720631463075904</c:v>
                </c:pt>
                <c:pt idx="1660">
                  <c:v>0.30812533824593741</c:v>
                </c:pt>
                <c:pt idx="1661">
                  <c:v>0.30904138746303117</c:v>
                </c:pt>
                <c:pt idx="1662">
                  <c:v>0.30993980725800679</c:v>
                </c:pt>
                <c:pt idx="1663">
                  <c:v>0.31084179418948527</c:v>
                </c:pt>
                <c:pt idx="1664">
                  <c:v>0.31175110047033694</c:v>
                </c:pt>
                <c:pt idx="1665">
                  <c:v>0.31266801247619846</c:v>
                </c:pt>
                <c:pt idx="1666">
                  <c:v>0.31352260958333905</c:v>
                </c:pt>
                <c:pt idx="1667">
                  <c:v>0.31435616475183931</c:v>
                </c:pt>
                <c:pt idx="1668">
                  <c:v>0.3152003672117818</c:v>
                </c:pt>
                <c:pt idx="1669">
                  <c:v>0.31600227663493075</c:v>
                </c:pt>
                <c:pt idx="1670">
                  <c:v>0.31684920912225661</c:v>
                </c:pt>
                <c:pt idx="1671">
                  <c:v>0.31775152909237553</c:v>
                </c:pt>
                <c:pt idx="1672">
                  <c:v>0.3185948898229975</c:v>
                </c:pt>
                <c:pt idx="1673">
                  <c:v>0.31942698606027076</c:v>
                </c:pt>
                <c:pt idx="1674">
                  <c:v>0.32024256326778583</c:v>
                </c:pt>
                <c:pt idx="1675">
                  <c:v>0.32101653056037033</c:v>
                </c:pt>
                <c:pt idx="1676">
                  <c:v>0.32179600697340088</c:v>
                </c:pt>
                <c:pt idx="1677">
                  <c:v>0.32255848036338397</c:v>
                </c:pt>
                <c:pt idx="1678">
                  <c:v>0.32335191526160195</c:v>
                </c:pt>
                <c:pt idx="1679">
                  <c:v>0.32411045735910365</c:v>
                </c:pt>
                <c:pt idx="1680">
                  <c:v>0.32489210900352694</c:v>
                </c:pt>
                <c:pt idx="1681">
                  <c:v>0.32566206796509251</c:v>
                </c:pt>
                <c:pt idx="1682">
                  <c:v>0.32643936527474277</c:v>
                </c:pt>
                <c:pt idx="1683">
                  <c:v>0.32718878319397332</c:v>
                </c:pt>
                <c:pt idx="1684">
                  <c:v>0.32793337976282566</c:v>
                </c:pt>
                <c:pt idx="1685">
                  <c:v>0.32865353192944946</c:v>
                </c:pt>
                <c:pt idx="1686">
                  <c:v>0.32935254512780149</c:v>
                </c:pt>
                <c:pt idx="1687">
                  <c:v>0.33003191303186935</c:v>
                </c:pt>
                <c:pt idx="1688">
                  <c:v>0.33069004093198501</c:v>
                </c:pt>
                <c:pt idx="1689">
                  <c:v>0.33133723932534931</c:v>
                </c:pt>
                <c:pt idx="1690">
                  <c:v>0.33196703407330713</c:v>
                </c:pt>
                <c:pt idx="1691">
                  <c:v>0.33260113714347711</c:v>
                </c:pt>
                <c:pt idx="1692">
                  <c:v>0.33323047694111635</c:v>
                </c:pt>
                <c:pt idx="1693">
                  <c:v>0.33388238725175884</c:v>
                </c:pt>
                <c:pt idx="1694">
                  <c:v>0.33451123235107288</c:v>
                </c:pt>
                <c:pt idx="1695">
                  <c:v>0.33513357707027946</c:v>
                </c:pt>
                <c:pt idx="1696">
                  <c:v>0.33575024272974824</c:v>
                </c:pt>
                <c:pt idx="1697">
                  <c:v>0.33637168555722924</c:v>
                </c:pt>
                <c:pt idx="1698">
                  <c:v>0.33695966249131298</c:v>
                </c:pt>
                <c:pt idx="1699">
                  <c:v>0.33752572459180813</c:v>
                </c:pt>
                <c:pt idx="1700">
                  <c:v>0.33807614641863215</c:v>
                </c:pt>
                <c:pt idx="1701">
                  <c:v>0.33859843769522285</c:v>
                </c:pt>
                <c:pt idx="1702">
                  <c:v>0.33911098076411333</c:v>
                </c:pt>
                <c:pt idx="1703">
                  <c:v>0.33962532390236461</c:v>
                </c:pt>
                <c:pt idx="1704">
                  <c:v>0.34020976433457317</c:v>
                </c:pt>
                <c:pt idx="1705">
                  <c:v>0.34078015124213357</c:v>
                </c:pt>
                <c:pt idx="1706">
                  <c:v>0.34131670437433909</c:v>
                </c:pt>
                <c:pt idx="1707">
                  <c:v>0.34186026577308309</c:v>
                </c:pt>
                <c:pt idx="1708">
                  <c:v>0.34239668052011485</c:v>
                </c:pt>
                <c:pt idx="1709">
                  <c:v>0.34291411725186355</c:v>
                </c:pt>
                <c:pt idx="1710">
                  <c:v>0.34343640114648494</c:v>
                </c:pt>
                <c:pt idx="1711">
                  <c:v>0.34393749798317713</c:v>
                </c:pt>
                <c:pt idx="1712">
                  <c:v>0.34440509194273927</c:v>
                </c:pt>
                <c:pt idx="1713">
                  <c:v>0.34487973647038128</c:v>
                </c:pt>
                <c:pt idx="1714">
                  <c:v>0.34535454498481144</c:v>
                </c:pt>
                <c:pt idx="1715">
                  <c:v>0.34581110686066152</c:v>
                </c:pt>
                <c:pt idx="1716">
                  <c:v>0.34626444679799073</c:v>
                </c:pt>
                <c:pt idx="1717">
                  <c:v>0.34670485327131106</c:v>
                </c:pt>
                <c:pt idx="1718">
                  <c:v>0.34712811462554211</c:v>
                </c:pt>
                <c:pt idx="1719">
                  <c:v>0.34755420633444967</c:v>
                </c:pt>
                <c:pt idx="1720">
                  <c:v>0.34797077628120637</c:v>
                </c:pt>
                <c:pt idx="1721">
                  <c:v>0.34834416774883742</c:v>
                </c:pt>
                <c:pt idx="1722">
                  <c:v>0.34876344355979993</c:v>
                </c:pt>
                <c:pt idx="1723">
                  <c:v>0.34918327645924957</c:v>
                </c:pt>
                <c:pt idx="1724">
                  <c:v>0.34962433592158071</c:v>
                </c:pt>
                <c:pt idx="1725">
                  <c:v>0.35012502060202783</c:v>
                </c:pt>
                <c:pt idx="1726">
                  <c:v>0.35056308499893246</c:v>
                </c:pt>
                <c:pt idx="1727">
                  <c:v>0.35097324889850562</c:v>
                </c:pt>
                <c:pt idx="1728">
                  <c:v>0.35139053547865334</c:v>
                </c:pt>
                <c:pt idx="1729">
                  <c:v>0.3517752675678798</c:v>
                </c:pt>
                <c:pt idx="1730">
                  <c:v>0.35218100979501538</c:v>
                </c:pt>
                <c:pt idx="1731">
                  <c:v>0.35259786494192752</c:v>
                </c:pt>
                <c:pt idx="1732">
                  <c:v>0.35301442246066944</c:v>
                </c:pt>
                <c:pt idx="1733">
                  <c:v>0.35343296877411351</c:v>
                </c:pt>
                <c:pt idx="1734">
                  <c:v>0.35380845554320506</c:v>
                </c:pt>
                <c:pt idx="1735">
                  <c:v>0.35419491889527316</c:v>
                </c:pt>
                <c:pt idx="1736">
                  <c:v>0.35458149061980521</c:v>
                </c:pt>
                <c:pt idx="1737">
                  <c:v>0.35494859690928804</c:v>
                </c:pt>
                <c:pt idx="1738">
                  <c:v>0.35530231809669993</c:v>
                </c:pt>
                <c:pt idx="1739">
                  <c:v>0.35565758781259421</c:v>
                </c:pt>
                <c:pt idx="1740">
                  <c:v>0.35598072495245475</c:v>
                </c:pt>
                <c:pt idx="1741">
                  <c:v>0.3563348635370478</c:v>
                </c:pt>
                <c:pt idx="1742">
                  <c:v>0.35670444389370015</c:v>
                </c:pt>
                <c:pt idx="1743">
                  <c:v>0.35707098451881009</c:v>
                </c:pt>
                <c:pt idx="1744">
                  <c:v>0.35743361426326209</c:v>
                </c:pt>
                <c:pt idx="1745">
                  <c:v>0.35779823256269605</c:v>
                </c:pt>
                <c:pt idx="1746">
                  <c:v>0.35814906502060856</c:v>
                </c:pt>
                <c:pt idx="1747">
                  <c:v>0.35849490378098808</c:v>
                </c:pt>
                <c:pt idx="1748">
                  <c:v>0.35884528484154177</c:v>
                </c:pt>
                <c:pt idx="1749">
                  <c:v>0.35920383081415036</c:v>
                </c:pt>
                <c:pt idx="1750">
                  <c:v>0.35953603550312335</c:v>
                </c:pt>
                <c:pt idx="1751">
                  <c:v>0.35982953353315644</c:v>
                </c:pt>
                <c:pt idx="1752">
                  <c:v>0.36016711612175673</c:v>
                </c:pt>
                <c:pt idx="1753">
                  <c:v>0.36051761012217209</c:v>
                </c:pt>
                <c:pt idx="1754">
                  <c:v>0.36086417045197056</c:v>
                </c:pt>
                <c:pt idx="1755">
                  <c:v>0.36125574103920788</c:v>
                </c:pt>
                <c:pt idx="1756">
                  <c:v>0.36161011219372652</c:v>
                </c:pt>
                <c:pt idx="1757">
                  <c:v>0.36191807199361586</c:v>
                </c:pt>
                <c:pt idx="1758">
                  <c:v>0.36226703884675121</c:v>
                </c:pt>
                <c:pt idx="1759">
                  <c:v>0.36263869225074891</c:v>
                </c:pt>
                <c:pt idx="1760">
                  <c:v>0.36300613661617137</c:v>
                </c:pt>
                <c:pt idx="1761">
                  <c:v>0.36340309988974956</c:v>
                </c:pt>
                <c:pt idx="1762">
                  <c:v>0.36377517667685139</c:v>
                </c:pt>
                <c:pt idx="1763">
                  <c:v>0.36415408668191485</c:v>
                </c:pt>
                <c:pt idx="1764">
                  <c:v>0.36452849240042512</c:v>
                </c:pt>
                <c:pt idx="1765">
                  <c:v>0.36489471489249165</c:v>
                </c:pt>
                <c:pt idx="1766">
                  <c:v>0.36529843121625288</c:v>
                </c:pt>
                <c:pt idx="1767">
                  <c:v>0.36569772978465614</c:v>
                </c:pt>
                <c:pt idx="1768">
                  <c:v>0.36609140231424991</c:v>
                </c:pt>
                <c:pt idx="1769">
                  <c:v>0.36648513879937045</c:v>
                </c:pt>
                <c:pt idx="1770">
                  <c:v>0.36689203394204206</c:v>
                </c:pt>
                <c:pt idx="1771">
                  <c:v>0.36726742334797297</c:v>
                </c:pt>
                <c:pt idx="1772">
                  <c:v>0.36763983359967228</c:v>
                </c:pt>
                <c:pt idx="1773">
                  <c:v>0.36798460403217575</c:v>
                </c:pt>
                <c:pt idx="1774">
                  <c:v>0.36827749783570346</c:v>
                </c:pt>
                <c:pt idx="1775">
                  <c:v>0.36858496749552572</c:v>
                </c:pt>
                <c:pt idx="1776">
                  <c:v>0.36886557591908425</c:v>
                </c:pt>
                <c:pt idx="1777">
                  <c:v>0.36911155378738408</c:v>
                </c:pt>
                <c:pt idx="1778">
                  <c:v>0.36939269730638274</c:v>
                </c:pt>
                <c:pt idx="1779">
                  <c:v>0.36963917631073628</c:v>
                </c:pt>
                <c:pt idx="1780">
                  <c:v>0.36988089881512209</c:v>
                </c:pt>
                <c:pt idx="1781">
                  <c:v>0.37010420323613374</c:v>
                </c:pt>
                <c:pt idx="1782">
                  <c:v>0.37028384037343659</c:v>
                </c:pt>
                <c:pt idx="1783">
                  <c:v>0.37041268645170605</c:v>
                </c:pt>
                <c:pt idx="1784">
                  <c:v>0.37050622661478388</c:v>
                </c:pt>
                <c:pt idx="1785">
                  <c:v>0.3705630078290581</c:v>
                </c:pt>
                <c:pt idx="1786">
                  <c:v>0.37056492528999296</c:v>
                </c:pt>
                <c:pt idx="1787">
                  <c:v>0.37052155850467</c:v>
                </c:pt>
                <c:pt idx="1788">
                  <c:v>0.37045296715839476</c:v>
                </c:pt>
                <c:pt idx="1789">
                  <c:v>0.37036221718429357</c:v>
                </c:pt>
                <c:pt idx="1790">
                  <c:v>0.37017731542626481</c:v>
                </c:pt>
                <c:pt idx="1791">
                  <c:v>0.36996550763744723</c:v>
                </c:pt>
                <c:pt idx="1792">
                  <c:v>0.36971982901830636</c:v>
                </c:pt>
                <c:pt idx="1793">
                  <c:v>0.36937074168962908</c:v>
                </c:pt>
                <c:pt idx="1794">
                  <c:v>0.36903255926337808</c:v>
                </c:pt>
                <c:pt idx="1795">
                  <c:v>0.36867261096556914</c:v>
                </c:pt>
                <c:pt idx="1796">
                  <c:v>0.36824864707437666</c:v>
                </c:pt>
                <c:pt idx="1797">
                  <c:v>0.36779215664229042</c:v>
                </c:pt>
                <c:pt idx="1798">
                  <c:v>0.36732154667323474</c:v>
                </c:pt>
                <c:pt idx="1799">
                  <c:v>0.36677826037910594</c:v>
                </c:pt>
                <c:pt idx="1800">
                  <c:v>0.36616267267657659</c:v>
                </c:pt>
                <c:pt idx="1801">
                  <c:v>0.36552764392497572</c:v>
                </c:pt>
                <c:pt idx="1802">
                  <c:v>0.36481520333854672</c:v>
                </c:pt>
                <c:pt idx="1803">
                  <c:v>0.36412351406264237</c:v>
                </c:pt>
                <c:pt idx="1804">
                  <c:v>0.36340046090558925</c:v>
                </c:pt>
                <c:pt idx="1805">
                  <c:v>0.36268734804447617</c:v>
                </c:pt>
                <c:pt idx="1806">
                  <c:v>0.36198289797437599</c:v>
                </c:pt>
                <c:pt idx="1807">
                  <c:v>0.36122893599283262</c:v>
                </c:pt>
                <c:pt idx="1808">
                  <c:v>0.36044962880062137</c:v>
                </c:pt>
                <c:pt idx="1809">
                  <c:v>0.35966816761402304</c:v>
                </c:pt>
                <c:pt idx="1810">
                  <c:v>0.35887512515389997</c:v>
                </c:pt>
                <c:pt idx="1811">
                  <c:v>0.35807532857000757</c:v>
                </c:pt>
                <c:pt idx="1812">
                  <c:v>0.35730450344050757</c:v>
                </c:pt>
                <c:pt idx="1813">
                  <c:v>0.35658958452702633</c:v>
                </c:pt>
                <c:pt idx="1814">
                  <c:v>0.35585908397923965</c:v>
                </c:pt>
                <c:pt idx="1815">
                  <c:v>0.35517016218383174</c:v>
                </c:pt>
                <c:pt idx="1816">
                  <c:v>0.35445337163188489</c:v>
                </c:pt>
                <c:pt idx="1817">
                  <c:v>0.35373049301986043</c:v>
                </c:pt>
                <c:pt idx="1818">
                  <c:v>0.35301300244690664</c:v>
                </c:pt>
                <c:pt idx="1819">
                  <c:v>0.35229271989827332</c:v>
                </c:pt>
                <c:pt idx="1820">
                  <c:v>0.35159748049009037</c:v>
                </c:pt>
                <c:pt idx="1821">
                  <c:v>0.35095908686628752</c:v>
                </c:pt>
                <c:pt idx="1822">
                  <c:v>0.35028911486570813</c:v>
                </c:pt>
                <c:pt idx="1823">
                  <c:v>0.34960697133020169</c:v>
                </c:pt>
                <c:pt idx="1824">
                  <c:v>0.34896039226045156</c:v>
                </c:pt>
                <c:pt idx="1825">
                  <c:v>0.34829015348773468</c:v>
                </c:pt>
                <c:pt idx="1826">
                  <c:v>0.34754966587581343</c:v>
                </c:pt>
                <c:pt idx="1827">
                  <c:v>0.34683016690271007</c:v>
                </c:pt>
                <c:pt idx="1828">
                  <c:v>0.34604710047549125</c:v>
                </c:pt>
                <c:pt idx="1829">
                  <c:v>0.34520716666185142</c:v>
                </c:pt>
                <c:pt idx="1830">
                  <c:v>0.34444582665886059</c:v>
                </c:pt>
                <c:pt idx="1831">
                  <c:v>0.34366832612151937</c:v>
                </c:pt>
                <c:pt idx="1832">
                  <c:v>0.34291914585370947</c:v>
                </c:pt>
                <c:pt idx="1833">
                  <c:v>0.34214809719187084</c:v>
                </c:pt>
                <c:pt idx="1834">
                  <c:v>0.34135942981198791</c:v>
                </c:pt>
                <c:pt idx="1835">
                  <c:v>0.34048668363908025</c:v>
                </c:pt>
                <c:pt idx="1836">
                  <c:v>0.33953867180842939</c:v>
                </c:pt>
                <c:pt idx="1837">
                  <c:v>0.33863213029083133</c:v>
                </c:pt>
                <c:pt idx="1838">
                  <c:v>0.33773165696421087</c:v>
                </c:pt>
                <c:pt idx="1839">
                  <c:v>0.33679758771404428</c:v>
                </c:pt>
                <c:pt idx="1840">
                  <c:v>0.33588874343051667</c:v>
                </c:pt>
                <c:pt idx="1841">
                  <c:v>0.3348778800424545</c:v>
                </c:pt>
                <c:pt idx="1842">
                  <c:v>0.3338167523746905</c:v>
                </c:pt>
                <c:pt idx="1843">
                  <c:v>0.33272372830168057</c:v>
                </c:pt>
                <c:pt idx="1844">
                  <c:v>0.33156871065703758</c:v>
                </c:pt>
                <c:pt idx="1845">
                  <c:v>0.33040111863368304</c:v>
                </c:pt>
                <c:pt idx="1846">
                  <c:v>0.32920801602304101</c:v>
                </c:pt>
                <c:pt idx="1847">
                  <c:v>0.32798551189421293</c:v>
                </c:pt>
                <c:pt idx="1848">
                  <c:v>0.32672800726784934</c:v>
                </c:pt>
                <c:pt idx="1849">
                  <c:v>0.32547526079285544</c:v>
                </c:pt>
                <c:pt idx="1850">
                  <c:v>0.32419653115582997</c:v>
                </c:pt>
                <c:pt idx="1851">
                  <c:v>0.32283556022217968</c:v>
                </c:pt>
                <c:pt idx="1852">
                  <c:v>0.32154530843066637</c:v>
                </c:pt>
                <c:pt idx="1853">
                  <c:v>0.32020475023674871</c:v>
                </c:pt>
                <c:pt idx="1854">
                  <c:v>0.31903564677835811</c:v>
                </c:pt>
                <c:pt idx="1855">
                  <c:v>0.31794888329307996</c:v>
                </c:pt>
                <c:pt idx="1856">
                  <c:v>0.31715511670826624</c:v>
                </c:pt>
                <c:pt idx="1857">
                  <c:v>0.31647374034049242</c:v>
                </c:pt>
                <c:pt idx="1858">
                  <c:v>0.31607448941842842</c:v>
                </c:pt>
                <c:pt idx="1859">
                  <c:v>0.31586595385317712</c:v>
                </c:pt>
                <c:pt idx="1860">
                  <c:v>0.3159051169340466</c:v>
                </c:pt>
                <c:pt idx="1861">
                  <c:v>0.31622563035373114</c:v>
                </c:pt>
                <c:pt idx="1862">
                  <c:v>0.31676235388161356</c:v>
                </c:pt>
                <c:pt idx="1863">
                  <c:v>0.31755941557107925</c:v>
                </c:pt>
                <c:pt idx="1864">
                  <c:v>0.31849744385666745</c:v>
                </c:pt>
                <c:pt idx="1865">
                  <c:v>0.31952265305800537</c:v>
                </c:pt>
                <c:pt idx="1866">
                  <c:v>0.32068465313383171</c:v>
                </c:pt>
                <c:pt idx="1867">
                  <c:v>0.32183232484329705</c:v>
                </c:pt>
                <c:pt idx="1868">
                  <c:v>0.32298629587507793</c:v>
                </c:pt>
                <c:pt idx="1869">
                  <c:v>0.32405488205763433</c:v>
                </c:pt>
                <c:pt idx="1870">
                  <c:v>0.32507126557063715</c:v>
                </c:pt>
                <c:pt idx="1871">
                  <c:v>0.32594717196518591</c:v>
                </c:pt>
                <c:pt idx="1872">
                  <c:v>0.3267522457118951</c:v>
                </c:pt>
                <c:pt idx="1873">
                  <c:v>0.32746228137352312</c:v>
                </c:pt>
                <c:pt idx="1874">
                  <c:v>0.32809483508152809</c:v>
                </c:pt>
                <c:pt idx="1875">
                  <c:v>0.32863835723148666</c:v>
                </c:pt>
                <c:pt idx="1876">
                  <c:v>0.32907803982645684</c:v>
                </c:pt>
                <c:pt idx="1877">
                  <c:v>0.32950008536613962</c:v>
                </c:pt>
                <c:pt idx="1878">
                  <c:v>0.32986201641911544</c:v>
                </c:pt>
                <c:pt idx="1879">
                  <c:v>0.33015573669229559</c:v>
                </c:pt>
                <c:pt idx="1880">
                  <c:v>0.33036778536759537</c:v>
                </c:pt>
                <c:pt idx="1881">
                  <c:v>0.33056547614913417</c:v>
                </c:pt>
                <c:pt idx="1882">
                  <c:v>0.33067153472763672</c:v>
                </c:pt>
                <c:pt idx="1883">
                  <c:v>0.33081123962583153</c:v>
                </c:pt>
                <c:pt idx="1884">
                  <c:v>0.33091603144889509</c:v>
                </c:pt>
                <c:pt idx="1885">
                  <c:v>0.33102335246319708</c:v>
                </c:pt>
                <c:pt idx="1886">
                  <c:v>0.33114414366558481</c:v>
                </c:pt>
                <c:pt idx="1887">
                  <c:v>0.33124658058244899</c:v>
                </c:pt>
                <c:pt idx="1888">
                  <c:v>0.33136354622326497</c:v>
                </c:pt>
                <c:pt idx="1889">
                  <c:v>0.33154199198697487</c:v>
                </c:pt>
                <c:pt idx="1890">
                  <c:v>0.3317926483747366</c:v>
                </c:pt>
                <c:pt idx="1891">
                  <c:v>0.33205836154939883</c:v>
                </c:pt>
                <c:pt idx="1892">
                  <c:v>0.3323414992321792</c:v>
                </c:pt>
                <c:pt idx="1893">
                  <c:v>0.33265712179286228</c:v>
                </c:pt>
                <c:pt idx="1894">
                  <c:v>0.33298375673148001</c:v>
                </c:pt>
                <c:pt idx="1895">
                  <c:v>0.33333151860954952</c:v>
                </c:pt>
                <c:pt idx="1896">
                  <c:v>0.33370127192741211</c:v>
                </c:pt>
                <c:pt idx="1897">
                  <c:v>0.33408376025852321</c:v>
                </c:pt>
                <c:pt idx="1898">
                  <c:v>0.33443282026665616</c:v>
                </c:pt>
                <c:pt idx="1899">
                  <c:v>0.33476570871691491</c:v>
                </c:pt>
                <c:pt idx="1900">
                  <c:v>0.33513914838012004</c:v>
                </c:pt>
                <c:pt idx="1901">
                  <c:v>0.33561100078675832</c:v>
                </c:pt>
                <c:pt idx="1902">
                  <c:v>0.33612673179097968</c:v>
                </c:pt>
                <c:pt idx="1903">
                  <c:v>0.33662025364786602</c:v>
                </c:pt>
                <c:pt idx="1904">
                  <c:v>0.33712152031071324</c:v>
                </c:pt>
                <c:pt idx="1905">
                  <c:v>0.33763923135495366</c:v>
                </c:pt>
                <c:pt idx="1906">
                  <c:v>0.33812695079625127</c:v>
                </c:pt>
                <c:pt idx="1907">
                  <c:v>0.33864597746742814</c:v>
                </c:pt>
                <c:pt idx="1908">
                  <c:v>0.33916435594101207</c:v>
                </c:pt>
                <c:pt idx="1909">
                  <c:v>0.33967852608178123</c:v>
                </c:pt>
                <c:pt idx="1910">
                  <c:v>0.34017768786735908</c:v>
                </c:pt>
                <c:pt idx="1911">
                  <c:v>0.34065078242702257</c:v>
                </c:pt>
                <c:pt idx="1912">
                  <c:v>0.34110523408809224</c:v>
                </c:pt>
                <c:pt idx="1913">
                  <c:v>0.34149777119297547</c:v>
                </c:pt>
                <c:pt idx="1914">
                  <c:v>0.34183586115204517</c:v>
                </c:pt>
                <c:pt idx="1915">
                  <c:v>0.34214574504682688</c:v>
                </c:pt>
                <c:pt idx="1916">
                  <c:v>0.34241982784118674</c:v>
                </c:pt>
                <c:pt idx="1917">
                  <c:v>0.34259499357353213</c:v>
                </c:pt>
                <c:pt idx="1918">
                  <c:v>0.34270402064511102</c:v>
                </c:pt>
                <c:pt idx="1919">
                  <c:v>0.34277534755497024</c:v>
                </c:pt>
                <c:pt idx="1920">
                  <c:v>0.34278951653857376</c:v>
                </c:pt>
                <c:pt idx="1921">
                  <c:v>0.34272876378882922</c:v>
                </c:pt>
                <c:pt idx="1922">
                  <c:v>0.34263139203709403</c:v>
                </c:pt>
                <c:pt idx="1923">
                  <c:v>0.34248807657854918</c:v>
                </c:pt>
                <c:pt idx="1924">
                  <c:v>0.34222481939417682</c:v>
                </c:pt>
                <c:pt idx="1925">
                  <c:v>0.34197486616357914</c:v>
                </c:pt>
                <c:pt idx="1926">
                  <c:v>0.34171950807902673</c:v>
                </c:pt>
                <c:pt idx="1927">
                  <c:v>0.34144136852250345</c:v>
                </c:pt>
                <c:pt idx="1928">
                  <c:v>0.34116812143364106</c:v>
                </c:pt>
                <c:pt idx="1929">
                  <c:v>0.34089545604656263</c:v>
                </c:pt>
                <c:pt idx="1930">
                  <c:v>0.34057736699589358</c:v>
                </c:pt>
                <c:pt idx="1931">
                  <c:v>0.3402201676974061</c:v>
                </c:pt>
                <c:pt idx="1932">
                  <c:v>0.33985336185294751</c:v>
                </c:pt>
                <c:pt idx="1933">
                  <c:v>0.33952739627620687</c:v>
                </c:pt>
                <c:pt idx="1934">
                  <c:v>0.33915525672602082</c:v>
                </c:pt>
                <c:pt idx="1935">
                  <c:v>0.33883370746623953</c:v>
                </c:pt>
                <c:pt idx="1936">
                  <c:v>0.33846560192632885</c:v>
                </c:pt>
                <c:pt idx="1937">
                  <c:v>0.3380957272405673</c:v>
                </c:pt>
                <c:pt idx="1938">
                  <c:v>0.33780028798575551</c:v>
                </c:pt>
                <c:pt idx="1939">
                  <c:v>0.3375587866673273</c:v>
                </c:pt>
                <c:pt idx="1940">
                  <c:v>0.3373569237724931</c:v>
                </c:pt>
                <c:pt idx="1941">
                  <c:v>0.33721968773504085</c:v>
                </c:pt>
                <c:pt idx="1942">
                  <c:v>0.33705998955294958</c:v>
                </c:pt>
                <c:pt idx="1943">
                  <c:v>0.33684363273034584</c:v>
                </c:pt>
                <c:pt idx="1944">
                  <c:v>0.33667010454491247</c:v>
                </c:pt>
                <c:pt idx="1945">
                  <c:v>0.33649941910464537</c:v>
                </c:pt>
                <c:pt idx="1946">
                  <c:v>0.33636329644864399</c:v>
                </c:pt>
                <c:pt idx="1947">
                  <c:v>0.33626942108186969</c:v>
                </c:pt>
                <c:pt idx="1948">
                  <c:v>0.33615818708438722</c:v>
                </c:pt>
                <c:pt idx="1949">
                  <c:v>0.3360824986287505</c:v>
                </c:pt>
                <c:pt idx="1950">
                  <c:v>0.33593312888879817</c:v>
                </c:pt>
                <c:pt idx="1951">
                  <c:v>0.33572785667221855</c:v>
                </c:pt>
                <c:pt idx="1952">
                  <c:v>0.33551910485432512</c:v>
                </c:pt>
                <c:pt idx="1953">
                  <c:v>0.33529931274643054</c:v>
                </c:pt>
                <c:pt idx="1954">
                  <c:v>0.33506151844878107</c:v>
                </c:pt>
                <c:pt idx="1955">
                  <c:v>0.33485909345148057</c:v>
                </c:pt>
                <c:pt idx="1956">
                  <c:v>0.33461962878650287</c:v>
                </c:pt>
                <c:pt idx="1957">
                  <c:v>0.33435939384723845</c:v>
                </c:pt>
                <c:pt idx="1958">
                  <c:v>0.3340288343813585</c:v>
                </c:pt>
                <c:pt idx="1959">
                  <c:v>0.33364702709054977</c:v>
                </c:pt>
                <c:pt idx="1960">
                  <c:v>0.33326212581298048</c:v>
                </c:pt>
                <c:pt idx="1961">
                  <c:v>0.33284187790052716</c:v>
                </c:pt>
                <c:pt idx="1962">
                  <c:v>0.33243477094151702</c:v>
                </c:pt>
                <c:pt idx="1963">
                  <c:v>0.332040390189839</c:v>
                </c:pt>
                <c:pt idx="1964">
                  <c:v>0.33169281959184826</c:v>
                </c:pt>
                <c:pt idx="1965">
                  <c:v>0.33135897395090763</c:v>
                </c:pt>
                <c:pt idx="1966">
                  <c:v>0.33101223719500333</c:v>
                </c:pt>
                <c:pt idx="1967">
                  <c:v>0.33067894335099324</c:v>
                </c:pt>
                <c:pt idx="1968">
                  <c:v>0.33023662912779833</c:v>
                </c:pt>
                <c:pt idx="1969">
                  <c:v>0.32977890522645037</c:v>
                </c:pt>
                <c:pt idx="1970">
                  <c:v>0.32932045367770152</c:v>
                </c:pt>
                <c:pt idx="1971">
                  <c:v>0.32876877993506864</c:v>
                </c:pt>
                <c:pt idx="1972">
                  <c:v>0.32824009124957848</c:v>
                </c:pt>
                <c:pt idx="1973">
                  <c:v>0.32773173957636559</c:v>
                </c:pt>
                <c:pt idx="1974">
                  <c:v>0.32718738797688074</c:v>
                </c:pt>
                <c:pt idx="1975">
                  <c:v>0.32671770373192899</c:v>
                </c:pt>
                <c:pt idx="1976">
                  <c:v>0.32622131539768268</c:v>
                </c:pt>
                <c:pt idx="1977">
                  <c:v>0.32568749305438383</c:v>
                </c:pt>
                <c:pt idx="1978">
                  <c:v>0.32509579562462287</c:v>
                </c:pt>
                <c:pt idx="1979">
                  <c:v>0.32455569586072253</c:v>
                </c:pt>
                <c:pt idx="1980">
                  <c:v>0.3240078906365344</c:v>
                </c:pt>
                <c:pt idx="1981">
                  <c:v>0.3234716145150634</c:v>
                </c:pt>
                <c:pt idx="1982">
                  <c:v>0.3229806161484739</c:v>
                </c:pt>
                <c:pt idx="1983">
                  <c:v>0.3224235505540467</c:v>
                </c:pt>
                <c:pt idx="1984">
                  <c:v>0.32180839294529862</c:v>
                </c:pt>
                <c:pt idx="1985">
                  <c:v>0.32124211072872461</c:v>
                </c:pt>
                <c:pt idx="1986">
                  <c:v>0.3206641195306919</c:v>
                </c:pt>
                <c:pt idx="1987">
                  <c:v>0.3201232217346684</c:v>
                </c:pt>
                <c:pt idx="1988">
                  <c:v>0.31963555009594452</c:v>
                </c:pt>
                <c:pt idx="1989">
                  <c:v>0.31913139597418066</c:v>
                </c:pt>
                <c:pt idx="1990">
                  <c:v>0.31864198310977548</c:v>
                </c:pt>
                <c:pt idx="1991">
                  <c:v>0.31810528694315665</c:v>
                </c:pt>
                <c:pt idx="1992">
                  <c:v>0.31753119960554033</c:v>
                </c:pt>
                <c:pt idx="1993">
                  <c:v>0.3169849496748629</c:v>
                </c:pt>
                <c:pt idx="1994">
                  <c:v>0.31642271191773508</c:v>
                </c:pt>
                <c:pt idx="1995">
                  <c:v>0.31589878562697643</c:v>
                </c:pt>
                <c:pt idx="1996">
                  <c:v>0.31546192821189362</c:v>
                </c:pt>
                <c:pt idx="1997">
                  <c:v>0.31492942678962837</c:v>
                </c:pt>
                <c:pt idx="1998">
                  <c:v>0.31439938699727005</c:v>
                </c:pt>
                <c:pt idx="1999">
                  <c:v>0.31373545545782777</c:v>
                </c:pt>
                <c:pt idx="2000">
                  <c:v>0.31301377525080959</c:v>
                </c:pt>
                <c:pt idx="2001">
                  <c:v>0.3123641583376281</c:v>
                </c:pt>
                <c:pt idx="2002">
                  <c:v>0.31168155384244711</c:v>
                </c:pt>
                <c:pt idx="2003">
                  <c:v>0.31108242674837983</c:v>
                </c:pt>
                <c:pt idx="2004">
                  <c:v>0.31064012067556851</c:v>
                </c:pt>
                <c:pt idx="2005">
                  <c:v>0.31006823320512394</c:v>
                </c:pt>
                <c:pt idx="2006">
                  <c:v>0.30940840502252659</c:v>
                </c:pt>
                <c:pt idx="2007">
                  <c:v>0.30884878615718958</c:v>
                </c:pt>
                <c:pt idx="2008">
                  <c:v>0.3082778026248113</c:v>
                </c:pt>
                <c:pt idx="2009">
                  <c:v>0.30773651554667308</c:v>
                </c:pt>
                <c:pt idx="2010">
                  <c:v>0.3073839096551742</c:v>
                </c:pt>
                <c:pt idx="2011">
                  <c:v>0.30694435896215699</c:v>
                </c:pt>
                <c:pt idx="2012">
                  <c:v>0.30636644770573995</c:v>
                </c:pt>
                <c:pt idx="2013">
                  <c:v>0.3057835419726837</c:v>
                </c:pt>
                <c:pt idx="2014">
                  <c:v>0.30514560239093241</c:v>
                </c:pt>
                <c:pt idx="2015">
                  <c:v>0.30460890964564591</c:v>
                </c:pt>
                <c:pt idx="2016">
                  <c:v>0.30419344493984068</c:v>
                </c:pt>
                <c:pt idx="2017">
                  <c:v>0.30369715014813409</c:v>
                </c:pt>
                <c:pt idx="2018">
                  <c:v>0.30313124580855016</c:v>
                </c:pt>
                <c:pt idx="2019">
                  <c:v>0.30256155950598695</c:v>
                </c:pt>
                <c:pt idx="2020">
                  <c:v>0.30193131297850173</c:v>
                </c:pt>
                <c:pt idx="2021">
                  <c:v>0.30130586047514463</c:v>
                </c:pt>
                <c:pt idx="2022">
                  <c:v>0.30076548169082923</c:v>
                </c:pt>
                <c:pt idx="2023">
                  <c:v>0.30017563925207935</c:v>
                </c:pt>
                <c:pt idx="2024">
                  <c:v>0.29953515294532856</c:v>
                </c:pt>
                <c:pt idx="2025">
                  <c:v>0.29890829371445066</c:v>
                </c:pt>
                <c:pt idx="2026">
                  <c:v>0.298257867869474</c:v>
                </c:pt>
                <c:pt idx="2027">
                  <c:v>0.29764000000686847</c:v>
                </c:pt>
                <c:pt idx="2028">
                  <c:v>0.29704783207866309</c:v>
                </c:pt>
                <c:pt idx="2029">
                  <c:v>0.29655496948184995</c:v>
                </c:pt>
                <c:pt idx="2030">
                  <c:v>0.29602930841802672</c:v>
                </c:pt>
                <c:pt idx="2031">
                  <c:v>0.29555153202594048</c:v>
                </c:pt>
                <c:pt idx="2032">
                  <c:v>0.2951647861923436</c:v>
                </c:pt>
                <c:pt idx="2033">
                  <c:v>0.29467323468360324</c:v>
                </c:pt>
                <c:pt idx="2034">
                  <c:v>0.2942900306909787</c:v>
                </c:pt>
                <c:pt idx="2035">
                  <c:v>0.29393414683644908</c:v>
                </c:pt>
                <c:pt idx="2036">
                  <c:v>0.29333259272650686</c:v>
                </c:pt>
                <c:pt idx="2037">
                  <c:v>0.29273402304741486</c:v>
                </c:pt>
                <c:pt idx="2038">
                  <c:v>0.29211639687084628</c:v>
                </c:pt>
                <c:pt idx="2039">
                  <c:v>0.29144393861929413</c:v>
                </c:pt>
                <c:pt idx="2040">
                  <c:v>0.29108696795334904</c:v>
                </c:pt>
                <c:pt idx="2041">
                  <c:v>0.29086279231411682</c:v>
                </c:pt>
                <c:pt idx="2042">
                  <c:v>0.29062346488545177</c:v>
                </c:pt>
                <c:pt idx="2043">
                  <c:v>0.29040865477241845</c:v>
                </c:pt>
                <c:pt idx="2044">
                  <c:v>0.28999898844712207</c:v>
                </c:pt>
                <c:pt idx="2045">
                  <c:v>0.28959522102676949</c:v>
                </c:pt>
                <c:pt idx="2046">
                  <c:v>0.28921695552657112</c:v>
                </c:pt>
                <c:pt idx="2047">
                  <c:v>0.28876470316248809</c:v>
                </c:pt>
                <c:pt idx="2048">
                  <c:v>0.28848475404388391</c:v>
                </c:pt>
                <c:pt idx="2049">
                  <c:v>0.28828144346679735</c:v>
                </c:pt>
                <c:pt idx="2050">
                  <c:v>0.28797406444729268</c:v>
                </c:pt>
                <c:pt idx="2051">
                  <c:v>0.2876335790272086</c:v>
                </c:pt>
                <c:pt idx="2052">
                  <c:v>0.28711438501137915</c:v>
                </c:pt>
                <c:pt idx="2053">
                  <c:v>0.28652908665474347</c:v>
                </c:pt>
                <c:pt idx="2054">
                  <c:v>0.28609467301900932</c:v>
                </c:pt>
                <c:pt idx="2055">
                  <c:v>0.28566441502394041</c:v>
                </c:pt>
                <c:pt idx="2056">
                  <c:v>0.28527899689311992</c:v>
                </c:pt>
                <c:pt idx="2057">
                  <c:v>0.28489792050940715</c:v>
                </c:pt>
                <c:pt idx="2058">
                  <c:v>0.284264236006666</c:v>
                </c:pt>
                <c:pt idx="2059">
                  <c:v>0.28357930364889711</c:v>
                </c:pt>
                <c:pt idx="2060">
                  <c:v>0.28310654484784376</c:v>
                </c:pt>
                <c:pt idx="2061">
                  <c:v>0.28251029149341961</c:v>
                </c:pt>
                <c:pt idx="2062">
                  <c:v>0.28207014014194576</c:v>
                </c:pt>
                <c:pt idx="2063">
                  <c:v>0.28188399420564098</c:v>
                </c:pt>
                <c:pt idx="2064">
                  <c:v>0.28139456782928196</c:v>
                </c:pt>
                <c:pt idx="2065">
                  <c:v>0.2809307591062426</c:v>
                </c:pt>
                <c:pt idx="2066">
                  <c:v>0.28035419314341231</c:v>
                </c:pt>
                <c:pt idx="2067">
                  <c:v>0.27950338290273358</c:v>
                </c:pt>
                <c:pt idx="2068">
                  <c:v>0.27885511192292789</c:v>
                </c:pt>
                <c:pt idx="2069">
                  <c:v>0.27810660115931035</c:v>
                </c:pt>
                <c:pt idx="2070">
                  <c:v>0.27731038341433162</c:v>
                </c:pt>
                <c:pt idx="2071">
                  <c:v>0.27684988026923418</c:v>
                </c:pt>
                <c:pt idx="2072">
                  <c:v>0.27639689611449059</c:v>
                </c:pt>
                <c:pt idx="2073">
                  <c:v>0.27577119530935978</c:v>
                </c:pt>
                <c:pt idx="2074">
                  <c:v>0.27498715674112084</c:v>
                </c:pt>
                <c:pt idx="2075">
                  <c:v>0.27406522700190966</c:v>
                </c:pt>
                <c:pt idx="2076">
                  <c:v>0.27311642914485257</c:v>
                </c:pt>
                <c:pt idx="2077">
                  <c:v>0.27216641989373103</c:v>
                </c:pt>
                <c:pt idx="2078">
                  <c:v>0.27141224820333471</c:v>
                </c:pt>
                <c:pt idx="2079">
                  <c:v>0.27075598675180984</c:v>
                </c:pt>
                <c:pt idx="2080">
                  <c:v>0.27001799049888625</c:v>
                </c:pt>
                <c:pt idx="2081">
                  <c:v>0.26923900172794696</c:v>
                </c:pt>
                <c:pt idx="2082">
                  <c:v>0.26845013767979137</c:v>
                </c:pt>
                <c:pt idx="2083">
                  <c:v>0.26771540845483943</c:v>
                </c:pt>
                <c:pt idx="2084">
                  <c:v>0.26681537904975888</c:v>
                </c:pt>
                <c:pt idx="2085">
                  <c:v>0.26593035702804818</c:v>
                </c:pt>
                <c:pt idx="2086">
                  <c:v>0.26523725889679367</c:v>
                </c:pt>
                <c:pt idx="2087">
                  <c:v>0.26458252377140873</c:v>
                </c:pt>
                <c:pt idx="2088">
                  <c:v>0.26411814714597098</c:v>
                </c:pt>
                <c:pt idx="2089">
                  <c:v>0.26359181323622294</c:v>
                </c:pt>
                <c:pt idx="2090">
                  <c:v>0.26291502156384688</c:v>
                </c:pt>
                <c:pt idx="2091">
                  <c:v>0.26217362530258109</c:v>
                </c:pt>
                <c:pt idx="2092">
                  <c:v>0.26124325451962438</c:v>
                </c:pt>
                <c:pt idx="2093">
                  <c:v>0.26047212441823664</c:v>
                </c:pt>
                <c:pt idx="2094">
                  <c:v>0.25998306781231967</c:v>
                </c:pt>
                <c:pt idx="2095">
                  <c:v>0.25938303156586157</c:v>
                </c:pt>
                <c:pt idx="2096">
                  <c:v>0.25882527495406588</c:v>
                </c:pt>
                <c:pt idx="2097">
                  <c:v>0.25839137097745807</c:v>
                </c:pt>
                <c:pt idx="2098">
                  <c:v>0.25758081008746569</c:v>
                </c:pt>
                <c:pt idx="2099">
                  <c:v>0.25688255039100943</c:v>
                </c:pt>
                <c:pt idx="2100">
                  <c:v>0.2562231072926755</c:v>
                </c:pt>
                <c:pt idx="2101">
                  <c:v>0.25535513623696326</c:v>
                </c:pt>
                <c:pt idx="2102">
                  <c:v>0.25497580081417642</c:v>
                </c:pt>
                <c:pt idx="2103">
                  <c:v>0.25444791482182932</c:v>
                </c:pt>
                <c:pt idx="2104">
                  <c:v>0.2537680152937587</c:v>
                </c:pt>
                <c:pt idx="2105">
                  <c:v>0.25327957445605592</c:v>
                </c:pt>
                <c:pt idx="2106">
                  <c:v>0.25238064364082996</c:v>
                </c:pt>
                <c:pt idx="2107">
                  <c:v>0.25161819172298366</c:v>
                </c:pt>
                <c:pt idx="2108">
                  <c:v>0.2513649730154302</c:v>
                </c:pt>
                <c:pt idx="2109">
                  <c:v>0.25108053363075516</c:v>
                </c:pt>
                <c:pt idx="2110">
                  <c:v>0.250691954071871</c:v>
                </c:pt>
                <c:pt idx="2111">
                  <c:v>0.25027708197613086</c:v>
                </c:pt>
                <c:pt idx="2112">
                  <c:v>0.2495460038135652</c:v>
                </c:pt>
                <c:pt idx="2113">
                  <c:v>0.24854886219815367</c:v>
                </c:pt>
                <c:pt idx="2114">
                  <c:v>0.2478042926023416</c:v>
                </c:pt>
                <c:pt idx="2115">
                  <c:v>0.24727304134598446</c:v>
                </c:pt>
                <c:pt idx="2116">
                  <c:v>0.24674818102685106</c:v>
                </c:pt>
                <c:pt idx="2117">
                  <c:v>0.24630740474327295</c:v>
                </c:pt>
                <c:pt idx="2118">
                  <c:v>0.2459535188882204</c:v>
                </c:pt>
                <c:pt idx="2119">
                  <c:v>0.24554332659907549</c:v>
                </c:pt>
                <c:pt idx="2120">
                  <c:v>0.24481217194315905</c:v>
                </c:pt>
                <c:pt idx="2121">
                  <c:v>0.24415724212438383</c:v>
                </c:pt>
                <c:pt idx="2122">
                  <c:v>0.24357862268121919</c:v>
                </c:pt>
                <c:pt idx="2123">
                  <c:v>0.24262378940187201</c:v>
                </c:pt>
                <c:pt idx="2124">
                  <c:v>0.24208736211269113</c:v>
                </c:pt>
                <c:pt idx="2125">
                  <c:v>0.2416646790112644</c:v>
                </c:pt>
                <c:pt idx="2126">
                  <c:v>0.24090583672967347</c:v>
                </c:pt>
                <c:pt idx="2127">
                  <c:v>0.24032967645780048</c:v>
                </c:pt>
                <c:pt idx="2128">
                  <c:v>0.23961764654294504</c:v>
                </c:pt>
                <c:pt idx="2129">
                  <c:v>0.23877156504160493</c:v>
                </c:pt>
                <c:pt idx="2130">
                  <c:v>0.23823730747002347</c:v>
                </c:pt>
                <c:pt idx="2131">
                  <c:v>0.23778008744112189</c:v>
                </c:pt>
                <c:pt idx="2132">
                  <c:v>0.23753854457721979</c:v>
                </c:pt>
                <c:pt idx="2133">
                  <c:v>0.23755355414033497</c:v>
                </c:pt>
                <c:pt idx="2134">
                  <c:v>0.23734583246951191</c:v>
                </c:pt>
                <c:pt idx="2135">
                  <c:v>0.23706733781167666</c:v>
                </c:pt>
                <c:pt idx="2136">
                  <c:v>0.23654541655342756</c:v>
                </c:pt>
                <c:pt idx="2137">
                  <c:v>0.23568484965058356</c:v>
                </c:pt>
                <c:pt idx="2138">
                  <c:v>0.23513680404876702</c:v>
                </c:pt>
                <c:pt idx="2139">
                  <c:v>0.23447899397214253</c:v>
                </c:pt>
                <c:pt idx="2140">
                  <c:v>0.23395958812861398</c:v>
                </c:pt>
                <c:pt idx="2141">
                  <c:v>0.23375458770856916</c:v>
                </c:pt>
                <c:pt idx="2142">
                  <c:v>0.23358746803562699</c:v>
                </c:pt>
                <c:pt idx="2143">
                  <c:v>0.23300154238987739</c:v>
                </c:pt>
                <c:pt idx="2144">
                  <c:v>0.23235147086821692</c:v>
                </c:pt>
                <c:pt idx="2145">
                  <c:v>0.23178098401416655</c:v>
                </c:pt>
                <c:pt idx="2146">
                  <c:v>0.23082920803966134</c:v>
                </c:pt>
                <c:pt idx="2147">
                  <c:v>0.2306108627661472</c:v>
                </c:pt>
                <c:pt idx="2148">
                  <c:v>0.23041120021426956</c:v>
                </c:pt>
                <c:pt idx="2149">
                  <c:v>0.22942794854486048</c:v>
                </c:pt>
                <c:pt idx="2150">
                  <c:v>0.22866383819057287</c:v>
                </c:pt>
              </c:numCache>
            </c:numRef>
          </c:yVal>
          <c:smooth val="1"/>
          <c:extLst>
            <c:ext xmlns:c16="http://schemas.microsoft.com/office/drawing/2014/chart" uri="{C3380CC4-5D6E-409C-BE32-E72D297353CC}">
              <c16:uniqueId val="{0000005E-1C1D-46AE-B92F-7DA50429CA8D}"/>
            </c:ext>
          </c:extLst>
        </c:ser>
        <c:ser>
          <c:idx val="95"/>
          <c:order val="95"/>
          <c:spPr>
            <a:ln w="19050" cap="rnd">
              <a:solidFill>
                <a:schemeClr val="accent6">
                  <a:lumMod val="70000"/>
                  <a:lumOff val="3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Database'!$EZ$122:$EZ$2272</c:f>
              <c:numCache>
                <c:formatCode>General</c:formatCode>
                <c:ptCount val="2151"/>
                <c:pt idx="0">
                  <c:v>5.8638252638213852E-2</c:v>
                </c:pt>
                <c:pt idx="1">
                  <c:v>5.6081322644231692E-2</c:v>
                </c:pt>
                <c:pt idx="2">
                  <c:v>4.4718533985295343E-2</c:v>
                </c:pt>
                <c:pt idx="3">
                  <c:v>4.4964069962815899E-2</c:v>
                </c:pt>
                <c:pt idx="4">
                  <c:v>5.1653916343647667E-2</c:v>
                </c:pt>
                <c:pt idx="5">
                  <c:v>4.8938812502580586E-2</c:v>
                </c:pt>
                <c:pt idx="6">
                  <c:v>4.9317339030711609E-2</c:v>
                </c:pt>
                <c:pt idx="7">
                  <c:v>4.8138138531858776E-2</c:v>
                </c:pt>
                <c:pt idx="8">
                  <c:v>4.5489755374635975E-2</c:v>
                </c:pt>
                <c:pt idx="9">
                  <c:v>5.2894639050818343E-2</c:v>
                </c:pt>
                <c:pt idx="10">
                  <c:v>5.097282313332191E-2</c:v>
                </c:pt>
                <c:pt idx="11">
                  <c:v>3.7669832855878403E-2</c:v>
                </c:pt>
                <c:pt idx="12">
                  <c:v>4.4326522755717711E-2</c:v>
                </c:pt>
                <c:pt idx="13">
                  <c:v>4.6628234660465638E-2</c:v>
                </c:pt>
                <c:pt idx="14">
                  <c:v>4.3261615492275231E-2</c:v>
                </c:pt>
                <c:pt idx="15">
                  <c:v>4.6445578367730687E-2</c:v>
                </c:pt>
                <c:pt idx="16">
                  <c:v>5.084118169204279E-2</c:v>
                </c:pt>
                <c:pt idx="17">
                  <c:v>5.1078259250355078E-2</c:v>
                </c:pt>
                <c:pt idx="18">
                  <c:v>4.3637017817433822E-2</c:v>
                </c:pt>
                <c:pt idx="19">
                  <c:v>5.0455989189096516E-2</c:v>
                </c:pt>
                <c:pt idx="20">
                  <c:v>5.3816686243590067E-2</c:v>
                </c:pt>
                <c:pt idx="21">
                  <c:v>4.4989119875838507E-2</c:v>
                </c:pt>
                <c:pt idx="22">
                  <c:v>4.0650831332605226E-2</c:v>
                </c:pt>
                <c:pt idx="23">
                  <c:v>4.2161773204694532E-2</c:v>
                </c:pt>
                <c:pt idx="24">
                  <c:v>4.6878270556740979E-2</c:v>
                </c:pt>
                <c:pt idx="25">
                  <c:v>4.5365282639179487E-2</c:v>
                </c:pt>
                <c:pt idx="26">
                  <c:v>4.3146938144955099E-2</c:v>
                </c:pt>
                <c:pt idx="27">
                  <c:v>4.2894202425382943E-2</c:v>
                </c:pt>
                <c:pt idx="28">
                  <c:v>4.3683507546434408E-2</c:v>
                </c:pt>
                <c:pt idx="29">
                  <c:v>4.3750070965674792E-2</c:v>
                </c:pt>
                <c:pt idx="30">
                  <c:v>4.3161794845249978E-2</c:v>
                </c:pt>
                <c:pt idx="31">
                  <c:v>4.3317417263447427E-2</c:v>
                </c:pt>
                <c:pt idx="32">
                  <c:v>4.4229009808073171E-2</c:v>
                </c:pt>
                <c:pt idx="33">
                  <c:v>4.3933856301046272E-2</c:v>
                </c:pt>
                <c:pt idx="34">
                  <c:v>4.2894561076762767E-2</c:v>
                </c:pt>
                <c:pt idx="35">
                  <c:v>4.1730788329639279E-2</c:v>
                </c:pt>
                <c:pt idx="36">
                  <c:v>4.3083033989928514E-2</c:v>
                </c:pt>
                <c:pt idx="37">
                  <c:v>4.4022979221618276E-2</c:v>
                </c:pt>
                <c:pt idx="38">
                  <c:v>4.2859564242499537E-2</c:v>
                </c:pt>
                <c:pt idx="39">
                  <c:v>4.4165150447561113E-2</c:v>
                </c:pt>
                <c:pt idx="40">
                  <c:v>4.4799747529407484E-2</c:v>
                </c:pt>
                <c:pt idx="41">
                  <c:v>4.3053263093580374E-2</c:v>
                </c:pt>
                <c:pt idx="42">
                  <c:v>4.2679052112202444E-2</c:v>
                </c:pt>
                <c:pt idx="43">
                  <c:v>4.2071279953094697E-2</c:v>
                </c:pt>
                <c:pt idx="44">
                  <c:v>4.0798632251438857E-2</c:v>
                </c:pt>
                <c:pt idx="45">
                  <c:v>4.0212658183347572E-2</c:v>
                </c:pt>
                <c:pt idx="46">
                  <c:v>4.2082148013843274E-2</c:v>
                </c:pt>
                <c:pt idx="47">
                  <c:v>4.4335084107499055E-2</c:v>
                </c:pt>
                <c:pt idx="48">
                  <c:v>4.3381552381365755E-2</c:v>
                </c:pt>
                <c:pt idx="49">
                  <c:v>4.316980206510438E-2</c:v>
                </c:pt>
                <c:pt idx="50">
                  <c:v>4.3376563588893247E-2</c:v>
                </c:pt>
                <c:pt idx="51">
                  <c:v>4.3457466655501237E-2</c:v>
                </c:pt>
                <c:pt idx="52">
                  <c:v>4.305540636007512E-2</c:v>
                </c:pt>
                <c:pt idx="53">
                  <c:v>4.2467122799355474E-2</c:v>
                </c:pt>
                <c:pt idx="54">
                  <c:v>4.2057501974185722E-2</c:v>
                </c:pt>
                <c:pt idx="55">
                  <c:v>4.1860248767019055E-2</c:v>
                </c:pt>
                <c:pt idx="56">
                  <c:v>4.229791641032582E-2</c:v>
                </c:pt>
                <c:pt idx="57">
                  <c:v>4.2570227922363035E-2</c:v>
                </c:pt>
                <c:pt idx="58">
                  <c:v>4.1188843936472888E-2</c:v>
                </c:pt>
                <c:pt idx="59">
                  <c:v>4.1256362355723129E-2</c:v>
                </c:pt>
                <c:pt idx="60">
                  <c:v>4.2391531643361104E-2</c:v>
                </c:pt>
                <c:pt idx="61">
                  <c:v>4.3033290593862412E-2</c:v>
                </c:pt>
                <c:pt idx="62">
                  <c:v>4.2331874835241833E-2</c:v>
                </c:pt>
                <c:pt idx="63">
                  <c:v>4.1987570266178907E-2</c:v>
                </c:pt>
                <c:pt idx="64">
                  <c:v>4.2707327836379559E-2</c:v>
                </c:pt>
                <c:pt idx="65">
                  <c:v>4.299339354752043E-2</c:v>
                </c:pt>
                <c:pt idx="66">
                  <c:v>4.3022603083364086E-2</c:v>
                </c:pt>
                <c:pt idx="67">
                  <c:v>4.3041377272790331E-2</c:v>
                </c:pt>
                <c:pt idx="68">
                  <c:v>4.2810889462564165E-2</c:v>
                </c:pt>
                <c:pt idx="69">
                  <c:v>4.3000218213528674E-2</c:v>
                </c:pt>
                <c:pt idx="70">
                  <c:v>4.340045617892848E-2</c:v>
                </c:pt>
                <c:pt idx="71">
                  <c:v>4.3466979115813077E-2</c:v>
                </c:pt>
                <c:pt idx="72">
                  <c:v>4.3813432068276259E-2</c:v>
                </c:pt>
                <c:pt idx="73">
                  <c:v>4.4083718878125226E-2</c:v>
                </c:pt>
                <c:pt idx="74">
                  <c:v>4.4124776212793725E-2</c:v>
                </c:pt>
                <c:pt idx="75">
                  <c:v>4.3880472880163772E-2</c:v>
                </c:pt>
                <c:pt idx="76">
                  <c:v>4.4239492043203398E-2</c:v>
                </c:pt>
                <c:pt idx="77">
                  <c:v>4.518945647737526E-2</c:v>
                </c:pt>
                <c:pt idx="78">
                  <c:v>4.4814440497945751E-2</c:v>
                </c:pt>
                <c:pt idx="79">
                  <c:v>4.4212147533087769E-2</c:v>
                </c:pt>
                <c:pt idx="80">
                  <c:v>4.4054864976895571E-2</c:v>
                </c:pt>
                <c:pt idx="81">
                  <c:v>4.5126372142393102E-2</c:v>
                </c:pt>
                <c:pt idx="82">
                  <c:v>4.5537060080193779E-2</c:v>
                </c:pt>
                <c:pt idx="83">
                  <c:v>4.5567274303385308E-2</c:v>
                </c:pt>
                <c:pt idx="84">
                  <c:v>4.6032569529527112E-2</c:v>
                </c:pt>
                <c:pt idx="85">
                  <c:v>4.6504101179142832E-2</c:v>
                </c:pt>
                <c:pt idx="86">
                  <c:v>4.6761677021878077E-2</c:v>
                </c:pt>
                <c:pt idx="87">
                  <c:v>4.6717714194325362E-2</c:v>
                </c:pt>
                <c:pt idx="88">
                  <c:v>4.6870997781857514E-2</c:v>
                </c:pt>
                <c:pt idx="89">
                  <c:v>4.724756444926409E-2</c:v>
                </c:pt>
                <c:pt idx="90">
                  <c:v>4.7738130917658016E-2</c:v>
                </c:pt>
                <c:pt idx="91">
                  <c:v>4.8089912065698244E-2</c:v>
                </c:pt>
                <c:pt idx="92">
                  <c:v>4.8444739685906568E-2</c:v>
                </c:pt>
                <c:pt idx="93">
                  <c:v>4.8886120363249436E-2</c:v>
                </c:pt>
                <c:pt idx="94">
                  <c:v>4.9369579008063047E-2</c:v>
                </c:pt>
                <c:pt idx="95">
                  <c:v>4.9344977185595155E-2</c:v>
                </c:pt>
                <c:pt idx="96">
                  <c:v>4.9348804837646094E-2</c:v>
                </c:pt>
                <c:pt idx="97">
                  <c:v>4.9975499750437323E-2</c:v>
                </c:pt>
                <c:pt idx="98">
                  <c:v>5.0422820374320519E-2</c:v>
                </c:pt>
                <c:pt idx="99">
                  <c:v>5.0655830949797996E-2</c:v>
                </c:pt>
                <c:pt idx="100">
                  <c:v>5.075898160138953E-2</c:v>
                </c:pt>
                <c:pt idx="101">
                  <c:v>5.0630777635629121E-2</c:v>
                </c:pt>
                <c:pt idx="102">
                  <c:v>5.0798537141678514E-2</c:v>
                </c:pt>
                <c:pt idx="103">
                  <c:v>5.1287353332944242E-2</c:v>
                </c:pt>
                <c:pt idx="104">
                  <c:v>5.1791927836035818E-2</c:v>
                </c:pt>
                <c:pt idx="105">
                  <c:v>5.1970566655054611E-2</c:v>
                </c:pt>
                <c:pt idx="106">
                  <c:v>5.1961739566235864E-2</c:v>
                </c:pt>
                <c:pt idx="107">
                  <c:v>5.2137288187445757E-2</c:v>
                </c:pt>
                <c:pt idx="108">
                  <c:v>5.2631822513284077E-2</c:v>
                </c:pt>
                <c:pt idx="109">
                  <c:v>5.2910121838605668E-2</c:v>
                </c:pt>
                <c:pt idx="110">
                  <c:v>5.2758769879795435E-2</c:v>
                </c:pt>
                <c:pt idx="111">
                  <c:v>5.335699969052176E-2</c:v>
                </c:pt>
                <c:pt idx="112">
                  <c:v>5.3841048213966576E-2</c:v>
                </c:pt>
                <c:pt idx="113">
                  <c:v>5.3910120113574538E-2</c:v>
                </c:pt>
                <c:pt idx="114">
                  <c:v>5.4194657756597452E-2</c:v>
                </c:pt>
                <c:pt idx="115">
                  <c:v>5.4350920673388835E-2</c:v>
                </c:pt>
                <c:pt idx="116">
                  <c:v>5.4397749860596777E-2</c:v>
                </c:pt>
                <c:pt idx="117">
                  <c:v>5.4627832134880372E-2</c:v>
                </c:pt>
                <c:pt idx="118">
                  <c:v>5.5084283712006278E-2</c:v>
                </c:pt>
                <c:pt idx="119">
                  <c:v>5.5363940913868252E-2</c:v>
                </c:pt>
                <c:pt idx="120">
                  <c:v>5.5210177641297264E-2</c:v>
                </c:pt>
                <c:pt idx="121">
                  <c:v>5.544982158454962E-2</c:v>
                </c:pt>
                <c:pt idx="122">
                  <c:v>5.579759420607807E-2</c:v>
                </c:pt>
                <c:pt idx="123">
                  <c:v>5.5936722844060316E-2</c:v>
                </c:pt>
                <c:pt idx="124">
                  <c:v>5.5810897202024347E-2</c:v>
                </c:pt>
                <c:pt idx="125">
                  <c:v>5.5884177302996441E-2</c:v>
                </c:pt>
                <c:pt idx="126">
                  <c:v>5.6228205584455272E-2</c:v>
                </c:pt>
                <c:pt idx="127">
                  <c:v>5.6563507464093825E-2</c:v>
                </c:pt>
                <c:pt idx="128">
                  <c:v>5.6732598834159688E-2</c:v>
                </c:pt>
                <c:pt idx="129">
                  <c:v>5.6950285710159559E-2</c:v>
                </c:pt>
                <c:pt idx="130">
                  <c:v>5.7477367770438659E-2</c:v>
                </c:pt>
                <c:pt idx="131">
                  <c:v>5.7596580428654946E-2</c:v>
                </c:pt>
                <c:pt idx="132">
                  <c:v>5.7546285338714809E-2</c:v>
                </c:pt>
                <c:pt idx="133">
                  <c:v>5.7684659262488058E-2</c:v>
                </c:pt>
                <c:pt idx="134">
                  <c:v>5.8228389645059699E-2</c:v>
                </c:pt>
                <c:pt idx="135">
                  <c:v>5.8630951168085643E-2</c:v>
                </c:pt>
                <c:pt idx="136">
                  <c:v>5.8728674984237894E-2</c:v>
                </c:pt>
                <c:pt idx="137">
                  <c:v>5.8988816857314226E-2</c:v>
                </c:pt>
                <c:pt idx="138">
                  <c:v>5.9293086603174727E-2</c:v>
                </c:pt>
                <c:pt idx="139">
                  <c:v>5.9568838743848225E-2</c:v>
                </c:pt>
                <c:pt idx="140">
                  <c:v>5.9763716715468262E-2</c:v>
                </c:pt>
                <c:pt idx="141">
                  <c:v>5.9878797326750978E-2</c:v>
                </c:pt>
                <c:pt idx="142">
                  <c:v>6.0059822510169558E-2</c:v>
                </c:pt>
                <c:pt idx="143">
                  <c:v>6.0522132603506473E-2</c:v>
                </c:pt>
                <c:pt idx="144">
                  <c:v>6.0909232348927943E-2</c:v>
                </c:pt>
                <c:pt idx="145">
                  <c:v>6.1368249452944355E-2</c:v>
                </c:pt>
                <c:pt idx="146">
                  <c:v>6.194349697208127E-2</c:v>
                </c:pt>
                <c:pt idx="147">
                  <c:v>6.1986338369807464E-2</c:v>
                </c:pt>
                <c:pt idx="148">
                  <c:v>6.2153325470677478E-2</c:v>
                </c:pt>
                <c:pt idx="149">
                  <c:v>6.2639577325384485E-2</c:v>
                </c:pt>
                <c:pt idx="150">
                  <c:v>6.2967705388912373E-2</c:v>
                </c:pt>
                <c:pt idx="151">
                  <c:v>6.3364994488577783E-2</c:v>
                </c:pt>
                <c:pt idx="152">
                  <c:v>6.3804106652328996E-2</c:v>
                </c:pt>
                <c:pt idx="153">
                  <c:v>6.4091531673964877E-2</c:v>
                </c:pt>
                <c:pt idx="154">
                  <c:v>6.4519499418701887E-2</c:v>
                </c:pt>
                <c:pt idx="155">
                  <c:v>6.498597257807244E-2</c:v>
                </c:pt>
                <c:pt idx="156">
                  <c:v>6.5266510840568601E-2</c:v>
                </c:pt>
                <c:pt idx="157">
                  <c:v>6.5701496149436059E-2</c:v>
                </c:pt>
                <c:pt idx="158">
                  <c:v>6.6197757673310001E-2</c:v>
                </c:pt>
                <c:pt idx="159">
                  <c:v>6.6627494833822534E-2</c:v>
                </c:pt>
                <c:pt idx="160">
                  <c:v>6.6939201328838807E-2</c:v>
                </c:pt>
                <c:pt idx="161">
                  <c:v>6.7378108009083754E-2</c:v>
                </c:pt>
                <c:pt idx="162">
                  <c:v>6.7924515914664627E-2</c:v>
                </c:pt>
                <c:pt idx="163">
                  <c:v>6.8084272849594119E-2</c:v>
                </c:pt>
                <c:pt idx="164">
                  <c:v>6.8519144096228501E-2</c:v>
                </c:pt>
                <c:pt idx="165">
                  <c:v>6.9138262655906738E-2</c:v>
                </c:pt>
                <c:pt idx="166">
                  <c:v>6.9487313639841133E-2</c:v>
                </c:pt>
                <c:pt idx="167">
                  <c:v>6.9913703142695821E-2</c:v>
                </c:pt>
                <c:pt idx="168">
                  <c:v>7.0427679419335434E-2</c:v>
                </c:pt>
                <c:pt idx="169">
                  <c:v>7.0972099597052959E-2</c:v>
                </c:pt>
                <c:pt idx="170">
                  <c:v>7.1499270037705523E-2</c:v>
                </c:pt>
                <c:pt idx="171">
                  <c:v>7.1978146952915073E-2</c:v>
                </c:pt>
                <c:pt idx="172">
                  <c:v>7.2421976020276571E-2</c:v>
                </c:pt>
                <c:pt idx="173">
                  <c:v>7.3009420521027199E-2</c:v>
                </c:pt>
                <c:pt idx="174">
                  <c:v>7.3574551298855873E-2</c:v>
                </c:pt>
                <c:pt idx="175">
                  <c:v>7.4072868282211435E-2</c:v>
                </c:pt>
                <c:pt idx="176">
                  <c:v>7.4568275550336113E-2</c:v>
                </c:pt>
                <c:pt idx="177">
                  <c:v>7.5113279608815697E-2</c:v>
                </c:pt>
                <c:pt idx="178">
                  <c:v>7.5699604509733606E-2</c:v>
                </c:pt>
                <c:pt idx="179">
                  <c:v>7.6277911339084806E-2</c:v>
                </c:pt>
                <c:pt idx="180">
                  <c:v>7.6897433150903916E-2</c:v>
                </c:pt>
                <c:pt idx="181">
                  <c:v>7.7552978912741419E-2</c:v>
                </c:pt>
                <c:pt idx="182">
                  <c:v>7.8230151407127121E-2</c:v>
                </c:pt>
                <c:pt idx="183">
                  <c:v>7.8908655460777202E-2</c:v>
                </c:pt>
                <c:pt idx="184">
                  <c:v>7.965413670669215E-2</c:v>
                </c:pt>
                <c:pt idx="185">
                  <c:v>8.0462006341868231E-2</c:v>
                </c:pt>
                <c:pt idx="186">
                  <c:v>8.116218116634305E-2</c:v>
                </c:pt>
                <c:pt idx="187">
                  <c:v>8.1925961973490308E-2</c:v>
                </c:pt>
                <c:pt idx="188">
                  <c:v>8.2787287679298313E-2</c:v>
                </c:pt>
                <c:pt idx="189">
                  <c:v>8.3640504597196533E-2</c:v>
                </c:pt>
                <c:pt idx="190">
                  <c:v>8.4468547731059107E-2</c:v>
                </c:pt>
                <c:pt idx="191">
                  <c:v>8.5361255732730346E-2</c:v>
                </c:pt>
                <c:pt idx="192">
                  <c:v>8.6407812437366546E-2</c:v>
                </c:pt>
                <c:pt idx="193">
                  <c:v>8.7320991672836912E-2</c:v>
                </c:pt>
                <c:pt idx="194">
                  <c:v>8.8211822362652306E-2</c:v>
                </c:pt>
                <c:pt idx="195">
                  <c:v>8.920681510279975E-2</c:v>
                </c:pt>
                <c:pt idx="196">
                  <c:v>9.0267134861162668E-2</c:v>
                </c:pt>
                <c:pt idx="197">
                  <c:v>9.1411759625933786E-2</c:v>
                </c:pt>
                <c:pt idx="198">
                  <c:v>9.2614654470399474E-2</c:v>
                </c:pt>
                <c:pt idx="199">
                  <c:v>9.3721104274101311E-2</c:v>
                </c:pt>
                <c:pt idx="200">
                  <c:v>9.4913672784935121E-2</c:v>
                </c:pt>
                <c:pt idx="201">
                  <c:v>9.6197716253159746E-2</c:v>
                </c:pt>
                <c:pt idx="202">
                  <c:v>9.7453399023230469E-2</c:v>
                </c:pt>
                <c:pt idx="203">
                  <c:v>9.8746192971640445E-2</c:v>
                </c:pt>
                <c:pt idx="204">
                  <c:v>0.10007064294284178</c:v>
                </c:pt>
                <c:pt idx="205">
                  <c:v>0.10142345700240978</c:v>
                </c:pt>
                <c:pt idx="206">
                  <c:v>0.10289380795185703</c:v>
                </c:pt>
                <c:pt idx="207">
                  <c:v>0.10442598434243598</c:v>
                </c:pt>
                <c:pt idx="208">
                  <c:v>0.10596057413864253</c:v>
                </c:pt>
                <c:pt idx="209">
                  <c:v>0.1074505944637127</c:v>
                </c:pt>
                <c:pt idx="210">
                  <c:v>0.10900073637663854</c:v>
                </c:pt>
                <c:pt idx="211">
                  <c:v>0.11062390270674198</c:v>
                </c:pt>
                <c:pt idx="212">
                  <c:v>0.11223322285763615</c:v>
                </c:pt>
                <c:pt idx="213">
                  <c:v>0.1138896644242794</c:v>
                </c:pt>
                <c:pt idx="214">
                  <c:v>0.11559910565622104</c:v>
                </c:pt>
                <c:pt idx="215">
                  <c:v>0.11734840504631672</c:v>
                </c:pt>
                <c:pt idx="216">
                  <c:v>0.11913503737373843</c:v>
                </c:pt>
                <c:pt idx="217">
                  <c:v>0.12092285381035543</c:v>
                </c:pt>
                <c:pt idx="218">
                  <c:v>0.12268194549793333</c:v>
                </c:pt>
                <c:pt idx="219">
                  <c:v>0.12456282311411</c:v>
                </c:pt>
                <c:pt idx="220">
                  <c:v>0.12644468724131422</c:v>
                </c:pt>
                <c:pt idx="221">
                  <c:v>0.12825297934135885</c:v>
                </c:pt>
                <c:pt idx="222">
                  <c:v>0.1301236488597349</c:v>
                </c:pt>
                <c:pt idx="223">
                  <c:v>0.13203805311141117</c:v>
                </c:pt>
                <c:pt idx="224">
                  <c:v>0.1339742945186613</c:v>
                </c:pt>
                <c:pt idx="225">
                  <c:v>0.13589924341325429</c:v>
                </c:pt>
                <c:pt idx="226">
                  <c:v>0.13785277892855008</c:v>
                </c:pt>
                <c:pt idx="227">
                  <c:v>0.13979992719539547</c:v>
                </c:pt>
                <c:pt idx="228">
                  <c:v>0.14170273114921692</c:v>
                </c:pt>
                <c:pt idx="229">
                  <c:v>0.14358978774447953</c:v>
                </c:pt>
                <c:pt idx="230">
                  <c:v>0.1455061684257444</c:v>
                </c:pt>
                <c:pt idx="231">
                  <c:v>0.14747872510974067</c:v>
                </c:pt>
                <c:pt idx="232">
                  <c:v>0.14936588240586443</c:v>
                </c:pt>
                <c:pt idx="233">
                  <c:v>0.15119925442452256</c:v>
                </c:pt>
                <c:pt idx="234">
                  <c:v>0.15302252596338681</c:v>
                </c:pt>
                <c:pt idx="235">
                  <c:v>0.1549833610158716</c:v>
                </c:pt>
                <c:pt idx="236">
                  <c:v>0.15679110591821799</c:v>
                </c:pt>
                <c:pt idx="237">
                  <c:v>0.15842814773375527</c:v>
                </c:pt>
                <c:pt idx="238">
                  <c:v>0.16021750352389907</c:v>
                </c:pt>
                <c:pt idx="239">
                  <c:v>0.16194560539179359</c:v>
                </c:pt>
                <c:pt idx="240">
                  <c:v>0.16359764131453924</c:v>
                </c:pt>
                <c:pt idx="241">
                  <c:v>0.1652233144355004</c:v>
                </c:pt>
                <c:pt idx="242">
                  <c:v>0.16682001440952607</c:v>
                </c:pt>
                <c:pt idx="243">
                  <c:v>0.16836428733644693</c:v>
                </c:pt>
                <c:pt idx="244">
                  <c:v>0.16984082505167808</c:v>
                </c:pt>
                <c:pt idx="245">
                  <c:v>0.17130853766696164</c:v>
                </c:pt>
                <c:pt idx="246">
                  <c:v>0.17276246147718977</c:v>
                </c:pt>
                <c:pt idx="247">
                  <c:v>0.17418656872021546</c:v>
                </c:pt>
                <c:pt idx="248">
                  <c:v>0.17558811900865912</c:v>
                </c:pt>
                <c:pt idx="249">
                  <c:v>0.17696071351494636</c:v>
                </c:pt>
                <c:pt idx="250">
                  <c:v>0.17833210871738103</c:v>
                </c:pt>
                <c:pt idx="251">
                  <c:v>0.17974770834273593</c:v>
                </c:pt>
                <c:pt idx="252">
                  <c:v>0.18112023301641234</c:v>
                </c:pt>
                <c:pt idx="253">
                  <c:v>0.18246328758499528</c:v>
                </c:pt>
                <c:pt idx="254">
                  <c:v>0.18379041612974731</c:v>
                </c:pt>
                <c:pt idx="255">
                  <c:v>0.18505272719535779</c:v>
                </c:pt>
                <c:pt idx="256">
                  <c:v>0.18630531075241752</c:v>
                </c:pt>
                <c:pt idx="257">
                  <c:v>0.18754812129018431</c:v>
                </c:pt>
                <c:pt idx="258">
                  <c:v>0.1887201002485884</c:v>
                </c:pt>
                <c:pt idx="259">
                  <c:v>0.18987747772731031</c:v>
                </c:pt>
                <c:pt idx="260">
                  <c:v>0.19102578936049164</c:v>
                </c:pt>
                <c:pt idx="261">
                  <c:v>0.19213117023395951</c:v>
                </c:pt>
                <c:pt idx="262">
                  <c:v>0.19318210155655935</c:v>
                </c:pt>
                <c:pt idx="263">
                  <c:v>0.19420450996663871</c:v>
                </c:pt>
                <c:pt idx="264">
                  <c:v>0.19527448846017484</c:v>
                </c:pt>
                <c:pt idx="265">
                  <c:v>0.19627191950720782</c:v>
                </c:pt>
                <c:pt idx="266">
                  <c:v>0.19724380523076657</c:v>
                </c:pt>
                <c:pt idx="267">
                  <c:v>0.19824822093023187</c:v>
                </c:pt>
                <c:pt idx="268">
                  <c:v>0.19916164924939581</c:v>
                </c:pt>
                <c:pt idx="269">
                  <c:v>0.2000588718318371</c:v>
                </c:pt>
                <c:pt idx="270">
                  <c:v>0.20096516384500926</c:v>
                </c:pt>
                <c:pt idx="271">
                  <c:v>0.20188497686288479</c:v>
                </c:pt>
                <c:pt idx="272">
                  <c:v>0.20279818997722307</c:v>
                </c:pt>
                <c:pt idx="273">
                  <c:v>0.20368040895974257</c:v>
                </c:pt>
                <c:pt idx="274">
                  <c:v>0.20456036388912646</c:v>
                </c:pt>
                <c:pt idx="275">
                  <c:v>0.20539010387082202</c:v>
                </c:pt>
                <c:pt idx="276">
                  <c:v>0.20619838470302598</c:v>
                </c:pt>
                <c:pt idx="277">
                  <c:v>0.20702703364291555</c:v>
                </c:pt>
                <c:pt idx="278">
                  <c:v>0.20785099020010969</c:v>
                </c:pt>
                <c:pt idx="279">
                  <c:v>0.20865783483399206</c:v>
                </c:pt>
                <c:pt idx="280">
                  <c:v>0.20945333897202581</c:v>
                </c:pt>
                <c:pt idx="281">
                  <c:v>0.21026257974733809</c:v>
                </c:pt>
                <c:pt idx="282">
                  <c:v>0.21102805909602729</c:v>
                </c:pt>
                <c:pt idx="283">
                  <c:v>0.21176051674842575</c:v>
                </c:pt>
                <c:pt idx="284">
                  <c:v>0.21254421296698212</c:v>
                </c:pt>
                <c:pt idx="285">
                  <c:v>0.21329465346625542</c:v>
                </c:pt>
                <c:pt idx="286">
                  <c:v>0.21401842826748982</c:v>
                </c:pt>
                <c:pt idx="287">
                  <c:v>0.2147675136376411</c:v>
                </c:pt>
                <c:pt idx="288">
                  <c:v>0.2154734246942811</c:v>
                </c:pt>
                <c:pt idx="289">
                  <c:v>0.21615853043108113</c:v>
                </c:pt>
                <c:pt idx="290">
                  <c:v>0.21687303087563622</c:v>
                </c:pt>
                <c:pt idx="291">
                  <c:v>0.21752436589626378</c:v>
                </c:pt>
                <c:pt idx="292">
                  <c:v>0.21815630290109889</c:v>
                </c:pt>
                <c:pt idx="293">
                  <c:v>0.21881112523459403</c:v>
                </c:pt>
                <c:pt idx="294">
                  <c:v>0.21950875300328607</c:v>
                </c:pt>
                <c:pt idx="295">
                  <c:v>0.22019065318965295</c:v>
                </c:pt>
                <c:pt idx="296">
                  <c:v>0.22083370647787737</c:v>
                </c:pt>
                <c:pt idx="297">
                  <c:v>0.22149528871211618</c:v>
                </c:pt>
                <c:pt idx="298">
                  <c:v>0.22207129158819464</c:v>
                </c:pt>
                <c:pt idx="299">
                  <c:v>0.22262061088197416</c:v>
                </c:pt>
                <c:pt idx="300">
                  <c:v>0.2232735329420846</c:v>
                </c:pt>
                <c:pt idx="301">
                  <c:v>0.22389699467935328</c:v>
                </c:pt>
                <c:pt idx="302">
                  <c:v>0.22450538131327261</c:v>
                </c:pt>
                <c:pt idx="303">
                  <c:v>0.22510317983772787</c:v>
                </c:pt>
                <c:pt idx="304">
                  <c:v>0.22566588172045399</c:v>
                </c:pt>
                <c:pt idx="305">
                  <c:v>0.22620947473957057</c:v>
                </c:pt>
                <c:pt idx="306">
                  <c:v>0.22676688431680003</c:v>
                </c:pt>
                <c:pt idx="307">
                  <c:v>0.22736414261691359</c:v>
                </c:pt>
                <c:pt idx="308">
                  <c:v>0.22791770410203252</c:v>
                </c:pt>
                <c:pt idx="309">
                  <c:v>0.228439656258968</c:v>
                </c:pt>
                <c:pt idx="310">
                  <c:v>0.22900299548127501</c:v>
                </c:pt>
                <c:pt idx="311">
                  <c:v>0.22956725397366418</c:v>
                </c:pt>
                <c:pt idx="312">
                  <c:v>0.23013266412500155</c:v>
                </c:pt>
                <c:pt idx="313">
                  <c:v>0.23069213279103953</c:v>
                </c:pt>
                <c:pt idx="314">
                  <c:v>0.2312021091964509</c:v>
                </c:pt>
                <c:pt idx="315">
                  <c:v>0.23178045787273335</c:v>
                </c:pt>
                <c:pt idx="316">
                  <c:v>0.23246608250710135</c:v>
                </c:pt>
                <c:pt idx="317">
                  <c:v>0.23307209953990818</c:v>
                </c:pt>
                <c:pt idx="318">
                  <c:v>0.23368295380533488</c:v>
                </c:pt>
                <c:pt idx="319">
                  <c:v>0.23434082815110824</c:v>
                </c:pt>
                <c:pt idx="320">
                  <c:v>0.23506880769829039</c:v>
                </c:pt>
                <c:pt idx="321">
                  <c:v>0.2357454623315085</c:v>
                </c:pt>
                <c:pt idx="322">
                  <c:v>0.23640539830557283</c:v>
                </c:pt>
                <c:pt idx="323">
                  <c:v>0.23713492429556671</c:v>
                </c:pt>
                <c:pt idx="324">
                  <c:v>0.23785713857552904</c:v>
                </c:pt>
                <c:pt idx="325">
                  <c:v>0.23860484532488091</c:v>
                </c:pt>
                <c:pt idx="326">
                  <c:v>0.23939917126911034</c:v>
                </c:pt>
                <c:pt idx="327">
                  <c:v>0.2401512577572642</c:v>
                </c:pt>
                <c:pt idx="328">
                  <c:v>0.24091568082593673</c:v>
                </c:pt>
                <c:pt idx="329">
                  <c:v>0.24170704208169239</c:v>
                </c:pt>
                <c:pt idx="330">
                  <c:v>0.24246091782491011</c:v>
                </c:pt>
                <c:pt idx="331">
                  <c:v>0.24323400881797405</c:v>
                </c:pt>
                <c:pt idx="332">
                  <c:v>0.24401114124925885</c:v>
                </c:pt>
                <c:pt idx="333">
                  <c:v>0.24477159408754937</c:v>
                </c:pt>
                <c:pt idx="334">
                  <c:v>0.24553639904194155</c:v>
                </c:pt>
                <c:pt idx="335">
                  <c:v>0.24630378908532777</c:v>
                </c:pt>
                <c:pt idx="336">
                  <c:v>0.24706157480485136</c:v>
                </c:pt>
                <c:pt idx="337">
                  <c:v>0.24780676638470345</c:v>
                </c:pt>
                <c:pt idx="338">
                  <c:v>0.24854185368062709</c:v>
                </c:pt>
                <c:pt idx="339">
                  <c:v>0.24925785014278456</c:v>
                </c:pt>
                <c:pt idx="340">
                  <c:v>0.25000138937486266</c:v>
                </c:pt>
                <c:pt idx="341">
                  <c:v>0.25074790031530486</c:v>
                </c:pt>
                <c:pt idx="342">
                  <c:v>0.25149062228772429</c:v>
                </c:pt>
                <c:pt idx="343">
                  <c:v>0.25221010463777921</c:v>
                </c:pt>
                <c:pt idx="344">
                  <c:v>0.25292195602148709</c:v>
                </c:pt>
                <c:pt idx="345">
                  <c:v>0.25364507648065349</c:v>
                </c:pt>
                <c:pt idx="346">
                  <c:v>0.25436442503826567</c:v>
                </c:pt>
                <c:pt idx="347">
                  <c:v>0.25506122964619404</c:v>
                </c:pt>
                <c:pt idx="348">
                  <c:v>0.25576290744052577</c:v>
                </c:pt>
                <c:pt idx="349">
                  <c:v>0.2564771458843656</c:v>
                </c:pt>
                <c:pt idx="350">
                  <c:v>0.25718788442978308</c:v>
                </c:pt>
                <c:pt idx="351">
                  <c:v>0.25788643163356612</c:v>
                </c:pt>
                <c:pt idx="352">
                  <c:v>0.25858355019434048</c:v>
                </c:pt>
                <c:pt idx="353">
                  <c:v>0.25926529202574666</c:v>
                </c:pt>
                <c:pt idx="354">
                  <c:v>0.25994653419989294</c:v>
                </c:pt>
                <c:pt idx="355">
                  <c:v>0.26062638856678128</c:v>
                </c:pt>
                <c:pt idx="356">
                  <c:v>0.26129809587147923</c:v>
                </c:pt>
                <c:pt idx="357">
                  <c:v>0.26199516298969966</c:v>
                </c:pt>
                <c:pt idx="358">
                  <c:v>0.2626769855972419</c:v>
                </c:pt>
                <c:pt idx="359">
                  <c:v>0.26335363052848954</c:v>
                </c:pt>
                <c:pt idx="360">
                  <c:v>0.26402406766974362</c:v>
                </c:pt>
                <c:pt idx="361">
                  <c:v>0.26467547714885803</c:v>
                </c:pt>
                <c:pt idx="362">
                  <c:v>0.26531733298935967</c:v>
                </c:pt>
                <c:pt idx="363">
                  <c:v>0.26597857990708457</c:v>
                </c:pt>
                <c:pt idx="364">
                  <c:v>0.26662294853366647</c:v>
                </c:pt>
                <c:pt idx="365">
                  <c:v>0.26725681644601273</c:v>
                </c:pt>
                <c:pt idx="366">
                  <c:v>0.26788501342463361</c:v>
                </c:pt>
                <c:pt idx="367">
                  <c:v>0.26850877903788517</c:v>
                </c:pt>
                <c:pt idx="368">
                  <c:v>0.26914429571564602</c:v>
                </c:pt>
                <c:pt idx="369">
                  <c:v>0.26974037265394551</c:v>
                </c:pt>
                <c:pt idx="370">
                  <c:v>0.27033699228574298</c:v>
                </c:pt>
                <c:pt idx="371">
                  <c:v>0.27092986056276769</c:v>
                </c:pt>
                <c:pt idx="372">
                  <c:v>0.27149770076465735</c:v>
                </c:pt>
                <c:pt idx="373">
                  <c:v>0.27206497596122609</c:v>
                </c:pt>
                <c:pt idx="374">
                  <c:v>0.27263480585298588</c:v>
                </c:pt>
                <c:pt idx="375">
                  <c:v>0.27320568484932634</c:v>
                </c:pt>
                <c:pt idx="376">
                  <c:v>0.27375093452269922</c:v>
                </c:pt>
                <c:pt idx="377">
                  <c:v>0.27429608196272665</c:v>
                </c:pt>
                <c:pt idx="378">
                  <c:v>0.27483530535513045</c:v>
                </c:pt>
                <c:pt idx="379">
                  <c:v>0.27535275468381509</c:v>
                </c:pt>
                <c:pt idx="380">
                  <c:v>0.27584973161070381</c:v>
                </c:pt>
                <c:pt idx="381">
                  <c:v>0.27632415139967864</c:v>
                </c:pt>
                <c:pt idx="382">
                  <c:v>0.27680921963666344</c:v>
                </c:pt>
                <c:pt idx="383">
                  <c:v>0.27727953814254436</c:v>
                </c:pt>
                <c:pt idx="384">
                  <c:v>0.27775840003918578</c:v>
                </c:pt>
                <c:pt idx="385">
                  <c:v>0.27823547680789157</c:v>
                </c:pt>
                <c:pt idx="386">
                  <c:v>0.27867039977577129</c:v>
                </c:pt>
                <c:pt idx="387">
                  <c:v>0.2790952709905602</c:v>
                </c:pt>
                <c:pt idx="388">
                  <c:v>0.27951635974069028</c:v>
                </c:pt>
                <c:pt idx="389">
                  <c:v>0.27993837025393636</c:v>
                </c:pt>
                <c:pt idx="390">
                  <c:v>0.28033184480683976</c:v>
                </c:pt>
                <c:pt idx="391">
                  <c:v>0.28070293241309402</c:v>
                </c:pt>
                <c:pt idx="392">
                  <c:v>0.28107931074854142</c:v>
                </c:pt>
                <c:pt idx="393">
                  <c:v>0.2814945731129897</c:v>
                </c:pt>
                <c:pt idx="394">
                  <c:v>0.28186959712633003</c:v>
                </c:pt>
                <c:pt idx="395">
                  <c:v>0.28221326323540236</c:v>
                </c:pt>
                <c:pt idx="396">
                  <c:v>0.28255516509885342</c:v>
                </c:pt>
                <c:pt idx="397">
                  <c:v>0.28289255648524086</c:v>
                </c:pt>
                <c:pt idx="398">
                  <c:v>0.28319512372870242</c:v>
                </c:pt>
                <c:pt idx="399">
                  <c:v>0.28349274146052689</c:v>
                </c:pt>
                <c:pt idx="400">
                  <c:v>0.28381912241758139</c:v>
                </c:pt>
                <c:pt idx="401">
                  <c:v>0.28412347727597137</c:v>
                </c:pt>
                <c:pt idx="402">
                  <c:v>0.28440363963214771</c:v>
                </c:pt>
                <c:pt idx="403">
                  <c:v>0.28471142424953833</c:v>
                </c:pt>
                <c:pt idx="404">
                  <c:v>0.28497397312192735</c:v>
                </c:pt>
                <c:pt idx="405">
                  <c:v>0.28519129687807149</c:v>
                </c:pt>
                <c:pt idx="406">
                  <c:v>0.28543475203954544</c:v>
                </c:pt>
                <c:pt idx="407">
                  <c:v>0.28566381821052622</c:v>
                </c:pt>
                <c:pt idx="408">
                  <c:v>0.285891085902439</c:v>
                </c:pt>
                <c:pt idx="409">
                  <c:v>0.28614588962345411</c:v>
                </c:pt>
                <c:pt idx="410">
                  <c:v>0.28634871113738519</c:v>
                </c:pt>
                <c:pt idx="411">
                  <c:v>0.28652461915654054</c:v>
                </c:pt>
                <c:pt idx="412">
                  <c:v>0.28670604543492179</c:v>
                </c:pt>
                <c:pt idx="413">
                  <c:v>0.28691342936780401</c:v>
                </c:pt>
                <c:pt idx="414">
                  <c:v>0.28708935156216558</c:v>
                </c:pt>
                <c:pt idx="415">
                  <c:v>0.28723872809296441</c:v>
                </c:pt>
                <c:pt idx="416">
                  <c:v>0.28739792448621687</c:v>
                </c:pt>
                <c:pt idx="417">
                  <c:v>0.28755412649881046</c:v>
                </c:pt>
                <c:pt idx="418">
                  <c:v>0.28770723343458604</c:v>
                </c:pt>
                <c:pt idx="419">
                  <c:v>0.28783547052883623</c:v>
                </c:pt>
                <c:pt idx="420">
                  <c:v>0.28796815710068019</c:v>
                </c:pt>
                <c:pt idx="421">
                  <c:v>0.28809663552972931</c:v>
                </c:pt>
                <c:pt idx="422">
                  <c:v>0.28818240136388351</c:v>
                </c:pt>
                <c:pt idx="423">
                  <c:v>0.28829088806177244</c:v>
                </c:pt>
                <c:pt idx="424">
                  <c:v>0.28839842030903245</c:v>
                </c:pt>
                <c:pt idx="425">
                  <c:v>0.28848952037096748</c:v>
                </c:pt>
                <c:pt idx="426">
                  <c:v>0.2885510973287605</c:v>
                </c:pt>
                <c:pt idx="427">
                  <c:v>0.28860223167824245</c:v>
                </c:pt>
                <c:pt idx="428">
                  <c:v>0.28866488823702113</c:v>
                </c:pt>
                <c:pt idx="429">
                  <c:v>0.28872676390383512</c:v>
                </c:pt>
                <c:pt idx="430">
                  <c:v>0.28877884945994081</c:v>
                </c:pt>
                <c:pt idx="431">
                  <c:v>0.28878635901870853</c:v>
                </c:pt>
                <c:pt idx="432">
                  <c:v>0.2887940554200088</c:v>
                </c:pt>
                <c:pt idx="433">
                  <c:v>0.28881712186075631</c:v>
                </c:pt>
                <c:pt idx="434">
                  <c:v>0.28883728014992721</c:v>
                </c:pt>
                <c:pt idx="435">
                  <c:v>0.288864144417116</c:v>
                </c:pt>
                <c:pt idx="436">
                  <c:v>0.28889956066821482</c:v>
                </c:pt>
                <c:pt idx="437">
                  <c:v>0.28892636887321621</c:v>
                </c:pt>
                <c:pt idx="438">
                  <c:v>0.28892040825858117</c:v>
                </c:pt>
                <c:pt idx="439">
                  <c:v>0.28888736175712881</c:v>
                </c:pt>
                <c:pt idx="440">
                  <c:v>0.28890188109137788</c:v>
                </c:pt>
                <c:pt idx="441">
                  <c:v>0.28890187389875494</c:v>
                </c:pt>
                <c:pt idx="442">
                  <c:v>0.28886250653785517</c:v>
                </c:pt>
                <c:pt idx="443">
                  <c:v>0.28884964718022221</c:v>
                </c:pt>
                <c:pt idx="444">
                  <c:v>0.28883368199984544</c:v>
                </c:pt>
                <c:pt idx="445">
                  <c:v>0.28877684829185774</c:v>
                </c:pt>
                <c:pt idx="446">
                  <c:v>0.28868116416213985</c:v>
                </c:pt>
                <c:pt idx="447">
                  <c:v>0.28865772646536031</c:v>
                </c:pt>
                <c:pt idx="448">
                  <c:v>0.28864016505319107</c:v>
                </c:pt>
                <c:pt idx="449">
                  <c:v>0.28855058840047643</c:v>
                </c:pt>
                <c:pt idx="450">
                  <c:v>0.28849294414781962</c:v>
                </c:pt>
                <c:pt idx="451">
                  <c:v>0.28841837228182915</c:v>
                </c:pt>
                <c:pt idx="452">
                  <c:v>0.28834161106314832</c:v>
                </c:pt>
                <c:pt idx="453">
                  <c:v>0.28828253337568438</c:v>
                </c:pt>
                <c:pt idx="454">
                  <c:v>0.28821447642179571</c:v>
                </c:pt>
                <c:pt idx="455">
                  <c:v>0.28813292055028905</c:v>
                </c:pt>
                <c:pt idx="456">
                  <c:v>0.28804462418692822</c:v>
                </c:pt>
                <c:pt idx="457">
                  <c:v>0.28795384530985751</c:v>
                </c:pt>
                <c:pt idx="458">
                  <c:v>0.28787812960012088</c:v>
                </c:pt>
                <c:pt idx="459">
                  <c:v>0.28781530801969196</c:v>
                </c:pt>
                <c:pt idx="460">
                  <c:v>0.28772133392550164</c:v>
                </c:pt>
                <c:pt idx="461">
                  <c:v>0.28762879816333015</c:v>
                </c:pt>
                <c:pt idx="462">
                  <c:v>0.28756661284871432</c:v>
                </c:pt>
                <c:pt idx="463">
                  <c:v>0.28748384386339981</c:v>
                </c:pt>
                <c:pt idx="464">
                  <c:v>0.28737667322757926</c:v>
                </c:pt>
                <c:pt idx="465">
                  <c:v>0.28726749440481164</c:v>
                </c:pt>
                <c:pt idx="466">
                  <c:v>0.28715535092248712</c:v>
                </c:pt>
                <c:pt idx="467">
                  <c:v>0.28705416364490999</c:v>
                </c:pt>
                <c:pt idx="468">
                  <c:v>0.28694682055976578</c:v>
                </c:pt>
                <c:pt idx="469">
                  <c:v>0.28685072572481835</c:v>
                </c:pt>
                <c:pt idx="470">
                  <c:v>0.28676667010181917</c:v>
                </c:pt>
                <c:pt idx="471">
                  <c:v>0.28664449085385585</c:v>
                </c:pt>
                <c:pt idx="472">
                  <c:v>0.28653103103776162</c:v>
                </c:pt>
                <c:pt idx="473">
                  <c:v>0.28642658946978239</c:v>
                </c:pt>
                <c:pt idx="474">
                  <c:v>0.28630869772752937</c:v>
                </c:pt>
                <c:pt idx="475">
                  <c:v>0.2862150203322994</c:v>
                </c:pt>
                <c:pt idx="476">
                  <c:v>0.2861202519679516</c:v>
                </c:pt>
                <c:pt idx="477">
                  <c:v>0.28602627267905317</c:v>
                </c:pt>
                <c:pt idx="478">
                  <c:v>0.28592636195939813</c:v>
                </c:pt>
                <c:pt idx="479">
                  <c:v>0.28582126908190886</c:v>
                </c:pt>
                <c:pt idx="480">
                  <c:v>0.28572886145938287</c:v>
                </c:pt>
                <c:pt idx="481">
                  <c:v>0.28563180406004518</c:v>
                </c:pt>
                <c:pt idx="482">
                  <c:v>0.28551927210942751</c:v>
                </c:pt>
                <c:pt idx="483">
                  <c:v>0.28541696056988264</c:v>
                </c:pt>
                <c:pt idx="484">
                  <c:v>0.28529645216455002</c:v>
                </c:pt>
                <c:pt idx="485">
                  <c:v>0.28519703657847001</c:v>
                </c:pt>
                <c:pt idx="486">
                  <c:v>0.28509379747586189</c:v>
                </c:pt>
                <c:pt idx="487">
                  <c:v>0.28496023458021108</c:v>
                </c:pt>
                <c:pt idx="488">
                  <c:v>0.28487909285149809</c:v>
                </c:pt>
                <c:pt idx="489">
                  <c:v>0.28480904913318161</c:v>
                </c:pt>
                <c:pt idx="490">
                  <c:v>0.28471878019783514</c:v>
                </c:pt>
                <c:pt idx="491">
                  <c:v>0.28458877086019047</c:v>
                </c:pt>
                <c:pt idx="492">
                  <c:v>0.28448222445563692</c:v>
                </c:pt>
                <c:pt idx="493">
                  <c:v>0.28441094743825684</c:v>
                </c:pt>
                <c:pt idx="494">
                  <c:v>0.28432356903970929</c:v>
                </c:pt>
                <c:pt idx="495">
                  <c:v>0.28426842571439853</c:v>
                </c:pt>
                <c:pt idx="496">
                  <c:v>0.28419470246346684</c:v>
                </c:pt>
                <c:pt idx="497">
                  <c:v>0.28407271726000727</c:v>
                </c:pt>
                <c:pt idx="498">
                  <c:v>0.28400519661720303</c:v>
                </c:pt>
                <c:pt idx="499">
                  <c:v>0.28393952989092908</c:v>
                </c:pt>
                <c:pt idx="500">
                  <c:v>0.2838278229273406</c:v>
                </c:pt>
                <c:pt idx="501">
                  <c:v>0.28376332396682363</c:v>
                </c:pt>
                <c:pt idx="502">
                  <c:v>0.28370929250577892</c:v>
                </c:pt>
                <c:pt idx="503">
                  <c:v>0.28363212814225719</c:v>
                </c:pt>
                <c:pt idx="504">
                  <c:v>0.28355788388479908</c:v>
                </c:pt>
                <c:pt idx="505">
                  <c:v>0.28349756737206727</c:v>
                </c:pt>
                <c:pt idx="506">
                  <c:v>0.28345028502681635</c:v>
                </c:pt>
                <c:pt idx="507">
                  <c:v>0.28338171815926655</c:v>
                </c:pt>
                <c:pt idx="508">
                  <c:v>0.28330349176420833</c:v>
                </c:pt>
                <c:pt idx="509">
                  <c:v>0.2832792546313409</c:v>
                </c:pt>
                <c:pt idx="510">
                  <c:v>0.28325235505291274</c:v>
                </c:pt>
                <c:pt idx="511">
                  <c:v>0.28317626126132883</c:v>
                </c:pt>
                <c:pt idx="512">
                  <c:v>0.28310772926544708</c:v>
                </c:pt>
                <c:pt idx="513">
                  <c:v>0.28308429275407621</c:v>
                </c:pt>
                <c:pt idx="514">
                  <c:v>0.28307431435074931</c:v>
                </c:pt>
                <c:pt idx="515">
                  <c:v>0.28306709494967358</c:v>
                </c:pt>
                <c:pt idx="516">
                  <c:v>0.28305721341559292</c:v>
                </c:pt>
                <c:pt idx="517">
                  <c:v>0.28303113563510118</c:v>
                </c:pt>
                <c:pt idx="518">
                  <c:v>0.28298124534410513</c:v>
                </c:pt>
                <c:pt idx="519">
                  <c:v>0.2829500867245473</c:v>
                </c:pt>
                <c:pt idx="520">
                  <c:v>0.28293182032394287</c:v>
                </c:pt>
                <c:pt idx="521">
                  <c:v>0.28293639328481784</c:v>
                </c:pt>
                <c:pt idx="522">
                  <c:v>0.28290555511910603</c:v>
                </c:pt>
                <c:pt idx="523">
                  <c:v>0.28283166471009585</c:v>
                </c:pt>
                <c:pt idx="524">
                  <c:v>0.28284083248860276</c:v>
                </c:pt>
                <c:pt idx="525">
                  <c:v>0.28287503113404161</c:v>
                </c:pt>
                <c:pt idx="526">
                  <c:v>0.28286672687355807</c:v>
                </c:pt>
                <c:pt idx="527">
                  <c:v>0.28288186204124133</c:v>
                </c:pt>
                <c:pt idx="528">
                  <c:v>0.2828959475369473</c:v>
                </c:pt>
                <c:pt idx="529">
                  <c:v>0.2828884397608824</c:v>
                </c:pt>
                <c:pt idx="530">
                  <c:v>0.28292662589979828</c:v>
                </c:pt>
                <c:pt idx="531">
                  <c:v>0.28294707574385458</c:v>
                </c:pt>
                <c:pt idx="532">
                  <c:v>0.28291819364262966</c:v>
                </c:pt>
                <c:pt idx="533">
                  <c:v>0.28296605089544585</c:v>
                </c:pt>
                <c:pt idx="534">
                  <c:v>0.28303235770078428</c:v>
                </c:pt>
                <c:pt idx="535">
                  <c:v>0.28302856255407993</c:v>
                </c:pt>
                <c:pt idx="536">
                  <c:v>0.28307377859347072</c:v>
                </c:pt>
                <c:pt idx="537">
                  <c:v>0.28312151936124269</c:v>
                </c:pt>
                <c:pt idx="538">
                  <c:v>0.28314411166251735</c:v>
                </c:pt>
                <c:pt idx="539">
                  <c:v>0.28316894764757566</c:v>
                </c:pt>
                <c:pt idx="540">
                  <c:v>0.28324080013532954</c:v>
                </c:pt>
                <c:pt idx="541">
                  <c:v>0.28330388378741178</c:v>
                </c:pt>
                <c:pt idx="542">
                  <c:v>0.28331695697523523</c:v>
                </c:pt>
                <c:pt idx="543">
                  <c:v>0.28338962309154708</c:v>
                </c:pt>
                <c:pt idx="544">
                  <c:v>0.28348439780398205</c:v>
                </c:pt>
                <c:pt idx="545">
                  <c:v>0.28354941960431795</c:v>
                </c:pt>
                <c:pt idx="546">
                  <c:v>0.28356905300726892</c:v>
                </c:pt>
                <c:pt idx="547">
                  <c:v>0.28361392589987733</c:v>
                </c:pt>
                <c:pt idx="548">
                  <c:v>0.28371653121433765</c:v>
                </c:pt>
                <c:pt idx="549">
                  <c:v>0.28386006486625281</c:v>
                </c:pt>
                <c:pt idx="550">
                  <c:v>0.28395946461379723</c:v>
                </c:pt>
                <c:pt idx="551">
                  <c:v>0.28400384264433393</c:v>
                </c:pt>
                <c:pt idx="552">
                  <c:v>0.28409231415280956</c:v>
                </c:pt>
                <c:pt idx="553">
                  <c:v>0.28422674987637914</c:v>
                </c:pt>
                <c:pt idx="554">
                  <c:v>0.28432717958000858</c:v>
                </c:pt>
                <c:pt idx="555">
                  <c:v>0.28441860795336882</c:v>
                </c:pt>
                <c:pt idx="556">
                  <c:v>0.28450956046336823</c:v>
                </c:pt>
                <c:pt idx="557">
                  <c:v>0.28455841294851597</c:v>
                </c:pt>
                <c:pt idx="558">
                  <c:v>0.28463020064668804</c:v>
                </c:pt>
                <c:pt idx="559">
                  <c:v>0.28477104621104848</c:v>
                </c:pt>
                <c:pt idx="560">
                  <c:v>0.28490284920677716</c:v>
                </c:pt>
                <c:pt idx="561">
                  <c:v>0.28502333486021331</c:v>
                </c:pt>
                <c:pt idx="562">
                  <c:v>0.28517954485361713</c:v>
                </c:pt>
                <c:pt idx="563">
                  <c:v>0.28528834859563207</c:v>
                </c:pt>
                <c:pt idx="564">
                  <c:v>0.28540510714749739</c:v>
                </c:pt>
                <c:pt idx="565">
                  <c:v>0.28550909916218797</c:v>
                </c:pt>
                <c:pt idx="566">
                  <c:v>0.28561608613041273</c:v>
                </c:pt>
                <c:pt idx="567">
                  <c:v>0.28575419632758892</c:v>
                </c:pt>
                <c:pt idx="568">
                  <c:v>0.28589044070985842</c:v>
                </c:pt>
                <c:pt idx="569">
                  <c:v>0.28603514678177827</c:v>
                </c:pt>
                <c:pt idx="570">
                  <c:v>0.28618253949045797</c:v>
                </c:pt>
                <c:pt idx="571">
                  <c:v>0.28628781312932827</c:v>
                </c:pt>
                <c:pt idx="572">
                  <c:v>0.28643237305837638</c:v>
                </c:pt>
                <c:pt idx="573">
                  <c:v>0.28664203464057497</c:v>
                </c:pt>
                <c:pt idx="574">
                  <c:v>0.28676657027463592</c:v>
                </c:pt>
                <c:pt idx="575">
                  <c:v>0.28689576546102086</c:v>
                </c:pt>
                <c:pt idx="576">
                  <c:v>0.28705766833232155</c:v>
                </c:pt>
                <c:pt idx="577">
                  <c:v>0.28726112232843942</c:v>
                </c:pt>
                <c:pt idx="578">
                  <c:v>0.28734478718315287</c:v>
                </c:pt>
                <c:pt idx="579">
                  <c:v>0.28746500620748883</c:v>
                </c:pt>
                <c:pt idx="580">
                  <c:v>0.28767045065894692</c:v>
                </c:pt>
                <c:pt idx="581">
                  <c:v>0.28783542844326687</c:v>
                </c:pt>
                <c:pt idx="582">
                  <c:v>0.28801291334179435</c:v>
                </c:pt>
                <c:pt idx="583">
                  <c:v>0.28822215864766049</c:v>
                </c:pt>
                <c:pt idx="584">
                  <c:v>0.28840868325316493</c:v>
                </c:pt>
                <c:pt idx="585">
                  <c:v>0.28850355248384491</c:v>
                </c:pt>
                <c:pt idx="586">
                  <c:v>0.28866627490022084</c:v>
                </c:pt>
                <c:pt idx="587">
                  <c:v>0.28882865624960391</c:v>
                </c:pt>
                <c:pt idx="588">
                  <c:v>0.28891543034023964</c:v>
                </c:pt>
                <c:pt idx="589">
                  <c:v>0.28907330642356915</c:v>
                </c:pt>
                <c:pt idx="590">
                  <c:v>0.28927809369828211</c:v>
                </c:pt>
                <c:pt idx="591">
                  <c:v>0.28948834034849719</c:v>
                </c:pt>
                <c:pt idx="592">
                  <c:v>0.28961823644535684</c:v>
                </c:pt>
                <c:pt idx="593">
                  <c:v>0.28969490654296393</c:v>
                </c:pt>
                <c:pt idx="594">
                  <c:v>0.2898570734208113</c:v>
                </c:pt>
                <c:pt idx="595">
                  <c:v>0.29006584266124519</c:v>
                </c:pt>
                <c:pt idx="596">
                  <c:v>0.29020769227849391</c:v>
                </c:pt>
                <c:pt idx="597">
                  <c:v>0.29030348262705524</c:v>
                </c:pt>
                <c:pt idx="598">
                  <c:v>0.29045763426799515</c:v>
                </c:pt>
                <c:pt idx="599">
                  <c:v>0.29063862836199555</c:v>
                </c:pt>
                <c:pt idx="600">
                  <c:v>0.29080351779477936</c:v>
                </c:pt>
                <c:pt idx="601">
                  <c:v>0.29101605181409723</c:v>
                </c:pt>
                <c:pt idx="602">
                  <c:v>0.29119230306160659</c:v>
                </c:pt>
                <c:pt idx="603">
                  <c:v>0.29127691985329768</c:v>
                </c:pt>
                <c:pt idx="604">
                  <c:v>0.29138403609724922</c:v>
                </c:pt>
                <c:pt idx="605">
                  <c:v>0.29153809503854849</c:v>
                </c:pt>
                <c:pt idx="606">
                  <c:v>0.29172175698825792</c:v>
                </c:pt>
                <c:pt idx="607">
                  <c:v>0.29186955980106416</c:v>
                </c:pt>
                <c:pt idx="608">
                  <c:v>0.29202016939251346</c:v>
                </c:pt>
                <c:pt idx="609">
                  <c:v>0.29215113344519777</c:v>
                </c:pt>
                <c:pt idx="610">
                  <c:v>0.29226110400132049</c:v>
                </c:pt>
                <c:pt idx="611">
                  <c:v>0.29245256941458136</c:v>
                </c:pt>
                <c:pt idx="612">
                  <c:v>0.29264482942149006</c:v>
                </c:pt>
                <c:pt idx="613">
                  <c:v>0.29281396604066173</c:v>
                </c:pt>
                <c:pt idx="614">
                  <c:v>0.29300198391799165</c:v>
                </c:pt>
                <c:pt idx="615">
                  <c:v>0.29310168630662431</c:v>
                </c:pt>
                <c:pt idx="616">
                  <c:v>0.29320736862535818</c:v>
                </c:pt>
                <c:pt idx="617">
                  <c:v>0.29357651489831937</c:v>
                </c:pt>
                <c:pt idx="618">
                  <c:v>0.29378452660975524</c:v>
                </c:pt>
                <c:pt idx="619">
                  <c:v>0.29392636097902969</c:v>
                </c:pt>
                <c:pt idx="620">
                  <c:v>0.29419049972164762</c:v>
                </c:pt>
                <c:pt idx="621">
                  <c:v>0.29454284146427834</c:v>
                </c:pt>
                <c:pt idx="622">
                  <c:v>0.29480791461941114</c:v>
                </c:pt>
                <c:pt idx="623">
                  <c:v>0.29497569093992576</c:v>
                </c:pt>
                <c:pt idx="624">
                  <c:v>0.29514298515918735</c:v>
                </c:pt>
                <c:pt idx="625">
                  <c:v>0.29541677508878134</c:v>
                </c:pt>
                <c:pt idx="626">
                  <c:v>0.29568182624395067</c:v>
                </c:pt>
                <c:pt idx="627">
                  <c:v>0.29593084793444974</c:v>
                </c:pt>
                <c:pt idx="628">
                  <c:v>0.29611258187132816</c:v>
                </c:pt>
                <c:pt idx="629">
                  <c:v>0.29635191372422137</c:v>
                </c:pt>
                <c:pt idx="630">
                  <c:v>0.29659186907212215</c:v>
                </c:pt>
                <c:pt idx="631">
                  <c:v>0.29680707815893476</c:v>
                </c:pt>
                <c:pt idx="632">
                  <c:v>0.29712276520449515</c:v>
                </c:pt>
                <c:pt idx="633">
                  <c:v>0.29732312419207479</c:v>
                </c:pt>
                <c:pt idx="634">
                  <c:v>0.29744594432768778</c:v>
                </c:pt>
                <c:pt idx="635">
                  <c:v>0.29763520505435698</c:v>
                </c:pt>
                <c:pt idx="636">
                  <c:v>0.29788679296138265</c:v>
                </c:pt>
                <c:pt idx="637">
                  <c:v>0.29811900853469253</c:v>
                </c:pt>
                <c:pt idx="638">
                  <c:v>0.2983092488835084</c:v>
                </c:pt>
                <c:pt idx="639">
                  <c:v>0.29852837916675051</c:v>
                </c:pt>
                <c:pt idx="640">
                  <c:v>0.29876427996910815</c:v>
                </c:pt>
                <c:pt idx="641">
                  <c:v>0.29890002809537825</c:v>
                </c:pt>
                <c:pt idx="642">
                  <c:v>0.29899757090149715</c:v>
                </c:pt>
                <c:pt idx="643">
                  <c:v>0.29926774696082709</c:v>
                </c:pt>
                <c:pt idx="644">
                  <c:v>0.29946238125826435</c:v>
                </c:pt>
                <c:pt idx="645">
                  <c:v>0.29965649956153612</c:v>
                </c:pt>
                <c:pt idx="646">
                  <c:v>0.2998925131558145</c:v>
                </c:pt>
                <c:pt idx="647">
                  <c:v>0.30000169194400722</c:v>
                </c:pt>
                <c:pt idx="648">
                  <c:v>0.30016106111433721</c:v>
                </c:pt>
                <c:pt idx="649">
                  <c:v>0.3003883921830956</c:v>
                </c:pt>
                <c:pt idx="650">
                  <c:v>0.30059130410800733</c:v>
                </c:pt>
                <c:pt idx="651">
                  <c:v>0.3006149067758383</c:v>
                </c:pt>
                <c:pt idx="652">
                  <c:v>0.30090224262083248</c:v>
                </c:pt>
                <c:pt idx="653">
                  <c:v>0.30104559456836855</c:v>
                </c:pt>
                <c:pt idx="654">
                  <c:v>0.30111257687113924</c:v>
                </c:pt>
                <c:pt idx="655">
                  <c:v>0.30125641209518245</c:v>
                </c:pt>
                <c:pt idx="656">
                  <c:v>0.30136052216312881</c:v>
                </c:pt>
                <c:pt idx="657">
                  <c:v>0.30149700499574411</c:v>
                </c:pt>
                <c:pt idx="658">
                  <c:v>0.30169161728504046</c:v>
                </c:pt>
                <c:pt idx="659">
                  <c:v>0.30185685277576885</c:v>
                </c:pt>
                <c:pt idx="660">
                  <c:v>0.30205918711552338</c:v>
                </c:pt>
                <c:pt idx="661">
                  <c:v>0.30220330027979309</c:v>
                </c:pt>
                <c:pt idx="662">
                  <c:v>0.30229873307737898</c:v>
                </c:pt>
                <c:pt idx="663">
                  <c:v>0.30253028419271066</c:v>
                </c:pt>
                <c:pt idx="664">
                  <c:v>0.30272178266236577</c:v>
                </c:pt>
                <c:pt idx="665">
                  <c:v>0.30287171970160226</c:v>
                </c:pt>
                <c:pt idx="666">
                  <c:v>0.30304497819807658</c:v>
                </c:pt>
                <c:pt idx="667">
                  <c:v>0.30323694884191332</c:v>
                </c:pt>
                <c:pt idx="668">
                  <c:v>0.30344391095375389</c:v>
                </c:pt>
                <c:pt idx="669">
                  <c:v>0.30362226576377566</c:v>
                </c:pt>
                <c:pt idx="670">
                  <c:v>0.30382160202586012</c:v>
                </c:pt>
                <c:pt idx="671">
                  <c:v>0.30403953176398768</c:v>
                </c:pt>
                <c:pt idx="672">
                  <c:v>0.30424737714965844</c:v>
                </c:pt>
                <c:pt idx="673">
                  <c:v>0.30437688732407447</c:v>
                </c:pt>
                <c:pt idx="674">
                  <c:v>0.30448557363099887</c:v>
                </c:pt>
                <c:pt idx="675">
                  <c:v>0.30463068590641823</c:v>
                </c:pt>
                <c:pt idx="676">
                  <c:v>0.30480424887419355</c:v>
                </c:pt>
                <c:pt idx="677">
                  <c:v>0.30494354968752863</c:v>
                </c:pt>
                <c:pt idx="678">
                  <c:v>0.30508153542885541</c:v>
                </c:pt>
                <c:pt idx="679">
                  <c:v>0.30526296600866437</c:v>
                </c:pt>
                <c:pt idx="680">
                  <c:v>0.30546166235197619</c:v>
                </c:pt>
                <c:pt idx="681">
                  <c:v>0.30562036038949675</c:v>
                </c:pt>
                <c:pt idx="682">
                  <c:v>0.30579892116720281</c:v>
                </c:pt>
                <c:pt idx="683">
                  <c:v>0.30596049422204524</c:v>
                </c:pt>
                <c:pt idx="684">
                  <c:v>0.30604818716657528</c:v>
                </c:pt>
                <c:pt idx="685">
                  <c:v>0.30616105320304837</c:v>
                </c:pt>
                <c:pt idx="686">
                  <c:v>0.30630643197331175</c:v>
                </c:pt>
                <c:pt idx="687">
                  <c:v>0.30651135963469189</c:v>
                </c:pt>
                <c:pt idx="688">
                  <c:v>0.30672104692060981</c:v>
                </c:pt>
                <c:pt idx="689">
                  <c:v>0.30681333097565194</c:v>
                </c:pt>
                <c:pt idx="690">
                  <c:v>0.30689107821752376</c:v>
                </c:pt>
                <c:pt idx="691">
                  <c:v>0.30702228587897828</c:v>
                </c:pt>
                <c:pt idx="692">
                  <c:v>0.30717358164319947</c:v>
                </c:pt>
                <c:pt idx="693">
                  <c:v>0.30732721381939382</c:v>
                </c:pt>
                <c:pt idx="694">
                  <c:v>0.30752183396832183</c:v>
                </c:pt>
                <c:pt idx="695">
                  <c:v>0.30772975742135139</c:v>
                </c:pt>
                <c:pt idx="696">
                  <c:v>0.30788611698294494</c:v>
                </c:pt>
                <c:pt idx="697">
                  <c:v>0.30799069904438159</c:v>
                </c:pt>
                <c:pt idx="698">
                  <c:v>0.30815107886128379</c:v>
                </c:pt>
                <c:pt idx="699">
                  <c:v>0.30830768270334713</c:v>
                </c:pt>
                <c:pt idx="700">
                  <c:v>0.30844188032299297</c:v>
                </c:pt>
                <c:pt idx="701">
                  <c:v>0.30863405622167167</c:v>
                </c:pt>
                <c:pt idx="702">
                  <c:v>0.30879480629213368</c:v>
                </c:pt>
                <c:pt idx="703">
                  <c:v>0.30889077878729365</c:v>
                </c:pt>
                <c:pt idx="704">
                  <c:v>0.30905362487842258</c:v>
                </c:pt>
                <c:pt idx="705">
                  <c:v>0.30918012411433055</c:v>
                </c:pt>
                <c:pt idx="706">
                  <c:v>0.30928534279788306</c:v>
                </c:pt>
                <c:pt idx="707">
                  <c:v>0.30933377329627948</c:v>
                </c:pt>
                <c:pt idx="708">
                  <c:v>0.30944047323989859</c:v>
                </c:pt>
                <c:pt idx="709">
                  <c:v>0.30955441059690675</c:v>
                </c:pt>
                <c:pt idx="710">
                  <c:v>0.30964845811940128</c:v>
                </c:pt>
                <c:pt idx="711">
                  <c:v>0.30978426359338207</c:v>
                </c:pt>
                <c:pt idx="712">
                  <c:v>0.30992664340740306</c:v>
                </c:pt>
                <c:pt idx="713">
                  <c:v>0.31001048829134298</c:v>
                </c:pt>
                <c:pt idx="714">
                  <c:v>0.310114746263986</c:v>
                </c:pt>
                <c:pt idx="715">
                  <c:v>0.31020447645066601</c:v>
                </c:pt>
                <c:pt idx="716">
                  <c:v>0.31026380034178064</c:v>
                </c:pt>
                <c:pt idx="717">
                  <c:v>0.31035262948582848</c:v>
                </c:pt>
                <c:pt idx="718">
                  <c:v>0.31041042510933509</c:v>
                </c:pt>
                <c:pt idx="719">
                  <c:v>0.31047402790941847</c:v>
                </c:pt>
                <c:pt idx="720">
                  <c:v>0.31058200310099021</c:v>
                </c:pt>
                <c:pt idx="721">
                  <c:v>0.31070236769587689</c:v>
                </c:pt>
                <c:pt idx="722">
                  <c:v>0.31080778536645948</c:v>
                </c:pt>
                <c:pt idx="723">
                  <c:v>0.31096622855379924</c:v>
                </c:pt>
                <c:pt idx="724">
                  <c:v>0.31111591052670096</c:v>
                </c:pt>
                <c:pt idx="725">
                  <c:v>0.31126018767835939</c:v>
                </c:pt>
                <c:pt idx="726">
                  <c:v>0.31143318557339716</c:v>
                </c:pt>
                <c:pt idx="727">
                  <c:v>0.31156264017547691</c:v>
                </c:pt>
                <c:pt idx="728">
                  <c:v>0.3116893762827489</c:v>
                </c:pt>
                <c:pt idx="729">
                  <c:v>0.31181596803012129</c:v>
                </c:pt>
                <c:pt idx="730">
                  <c:v>0.31194942073573612</c:v>
                </c:pt>
                <c:pt idx="731">
                  <c:v>0.31206673880444641</c:v>
                </c:pt>
                <c:pt idx="732">
                  <c:v>0.3121813349966831</c:v>
                </c:pt>
                <c:pt idx="733">
                  <c:v>0.31231344209071055</c:v>
                </c:pt>
                <c:pt idx="734">
                  <c:v>0.31245732624473127</c:v>
                </c:pt>
                <c:pt idx="735">
                  <c:v>0.31260261872300482</c:v>
                </c:pt>
                <c:pt idx="736">
                  <c:v>0.31278047311393659</c:v>
                </c:pt>
                <c:pt idx="737">
                  <c:v>0.31296626719981863</c:v>
                </c:pt>
                <c:pt idx="738">
                  <c:v>0.31312704249673312</c:v>
                </c:pt>
                <c:pt idx="739">
                  <c:v>0.31329390850634664</c:v>
                </c:pt>
                <c:pt idx="740">
                  <c:v>0.31347091090548035</c:v>
                </c:pt>
                <c:pt idx="741">
                  <c:v>0.31363595003185357</c:v>
                </c:pt>
                <c:pt idx="742">
                  <c:v>0.31381637758795139</c:v>
                </c:pt>
                <c:pt idx="743">
                  <c:v>0.31398031958717881</c:v>
                </c:pt>
                <c:pt idx="744">
                  <c:v>0.31414197111724174</c:v>
                </c:pt>
                <c:pt idx="745">
                  <c:v>0.31432019690602714</c:v>
                </c:pt>
                <c:pt idx="746">
                  <c:v>0.31449659763984367</c:v>
                </c:pt>
                <c:pt idx="747">
                  <c:v>0.31468533528381792</c:v>
                </c:pt>
                <c:pt idx="748">
                  <c:v>0.31487911779988509</c:v>
                </c:pt>
                <c:pt idx="749">
                  <c:v>0.31505377441655308</c:v>
                </c:pt>
                <c:pt idx="750">
                  <c:v>0.31528528046961574</c:v>
                </c:pt>
                <c:pt idx="751">
                  <c:v>0.3155294685499786</c:v>
                </c:pt>
                <c:pt idx="752">
                  <c:v>0.31574177995298908</c:v>
                </c:pt>
                <c:pt idx="753">
                  <c:v>0.31595572626027729</c:v>
                </c:pt>
                <c:pt idx="754">
                  <c:v>0.3161589528690833</c:v>
                </c:pt>
                <c:pt idx="755">
                  <c:v>0.31628833949385993</c:v>
                </c:pt>
                <c:pt idx="756">
                  <c:v>0.31644276750833256</c:v>
                </c:pt>
                <c:pt idx="757">
                  <c:v>0.31657937752331933</c:v>
                </c:pt>
                <c:pt idx="758">
                  <c:v>0.31674380921958828</c:v>
                </c:pt>
                <c:pt idx="759">
                  <c:v>0.31691646094945719</c:v>
                </c:pt>
                <c:pt idx="760">
                  <c:v>0.31709603190788521</c:v>
                </c:pt>
                <c:pt idx="761">
                  <c:v>0.31727130805087883</c:v>
                </c:pt>
                <c:pt idx="762">
                  <c:v>0.31743910922429047</c:v>
                </c:pt>
                <c:pt idx="763">
                  <c:v>0.31762515824116427</c:v>
                </c:pt>
                <c:pt idx="764">
                  <c:v>0.31777733081549697</c:v>
                </c:pt>
                <c:pt idx="765">
                  <c:v>0.31789538807230389</c:v>
                </c:pt>
                <c:pt idx="766">
                  <c:v>0.31801681481471089</c:v>
                </c:pt>
                <c:pt idx="767">
                  <c:v>0.3181208769649076</c:v>
                </c:pt>
                <c:pt idx="768">
                  <c:v>0.31821851534868156</c:v>
                </c:pt>
                <c:pt idx="769">
                  <c:v>0.31832914312401656</c:v>
                </c:pt>
                <c:pt idx="770">
                  <c:v>0.31850048193249852</c:v>
                </c:pt>
                <c:pt idx="771">
                  <c:v>0.31862358453912504</c:v>
                </c:pt>
                <c:pt idx="772">
                  <c:v>0.31871942211899013</c:v>
                </c:pt>
                <c:pt idx="773">
                  <c:v>0.31881933568207693</c:v>
                </c:pt>
                <c:pt idx="774">
                  <c:v>0.3189245621295474</c:v>
                </c:pt>
                <c:pt idx="775">
                  <c:v>0.31900168743441965</c:v>
                </c:pt>
                <c:pt idx="776">
                  <c:v>0.31905107437047936</c:v>
                </c:pt>
                <c:pt idx="777">
                  <c:v>0.31912016445069341</c:v>
                </c:pt>
                <c:pt idx="778">
                  <c:v>0.31920439920230415</c:v>
                </c:pt>
                <c:pt idx="779">
                  <c:v>0.31924851734925147</c:v>
                </c:pt>
                <c:pt idx="780">
                  <c:v>0.31930863241681884</c:v>
                </c:pt>
                <c:pt idx="781">
                  <c:v>0.319372941481538</c:v>
                </c:pt>
                <c:pt idx="782">
                  <c:v>0.31939764603826504</c:v>
                </c:pt>
                <c:pt idx="783">
                  <c:v>0.31939223743054623</c:v>
                </c:pt>
                <c:pt idx="784">
                  <c:v>0.31938569845155529</c:v>
                </c:pt>
                <c:pt idx="785">
                  <c:v>0.3193876767426464</c:v>
                </c:pt>
                <c:pt idx="786">
                  <c:v>0.3193958936388484</c:v>
                </c:pt>
                <c:pt idx="787">
                  <c:v>0.31942224697027416</c:v>
                </c:pt>
                <c:pt idx="788">
                  <c:v>0.31942319246704093</c:v>
                </c:pt>
                <c:pt idx="789">
                  <c:v>0.31940245144192586</c:v>
                </c:pt>
                <c:pt idx="790">
                  <c:v>0.3193495944720946</c:v>
                </c:pt>
                <c:pt idx="791">
                  <c:v>0.31928087596487953</c:v>
                </c:pt>
                <c:pt idx="792">
                  <c:v>0.31921448021042181</c:v>
                </c:pt>
                <c:pt idx="793">
                  <c:v>0.31917000731126294</c:v>
                </c:pt>
                <c:pt idx="794">
                  <c:v>0.31914031499392137</c:v>
                </c:pt>
                <c:pt idx="795">
                  <c:v>0.31911885568957604</c:v>
                </c:pt>
                <c:pt idx="796">
                  <c:v>0.31909226097494114</c:v>
                </c:pt>
                <c:pt idx="797">
                  <c:v>0.31906453765732784</c:v>
                </c:pt>
                <c:pt idx="798">
                  <c:v>0.31901315493016513</c:v>
                </c:pt>
                <c:pt idx="799">
                  <c:v>0.3189860291180952</c:v>
                </c:pt>
                <c:pt idx="800">
                  <c:v>0.31896247225427837</c:v>
                </c:pt>
                <c:pt idx="801">
                  <c:v>0.31894292449512923</c:v>
                </c:pt>
                <c:pt idx="802">
                  <c:v>0.3189394293904308</c:v>
                </c:pt>
                <c:pt idx="803">
                  <c:v>0.31894609488224684</c:v>
                </c:pt>
                <c:pt idx="804">
                  <c:v>0.31896691694904283</c:v>
                </c:pt>
                <c:pt idx="805">
                  <c:v>0.31899948775078396</c:v>
                </c:pt>
                <c:pt idx="806">
                  <c:v>0.31904456277861537</c:v>
                </c:pt>
                <c:pt idx="807">
                  <c:v>0.31909991973159718</c:v>
                </c:pt>
                <c:pt idx="808">
                  <c:v>0.31915717636261581</c:v>
                </c:pt>
                <c:pt idx="809">
                  <c:v>0.31921941747991056</c:v>
                </c:pt>
                <c:pt idx="810">
                  <c:v>0.3192924205874233</c:v>
                </c:pt>
                <c:pt idx="811">
                  <c:v>0.31937140390009083</c:v>
                </c:pt>
                <c:pt idx="812">
                  <c:v>0.31945682855707447</c:v>
                </c:pt>
                <c:pt idx="813">
                  <c:v>0.31956944080967536</c:v>
                </c:pt>
                <c:pt idx="814">
                  <c:v>0.31966138827804502</c:v>
                </c:pt>
                <c:pt idx="815">
                  <c:v>0.31974264756475451</c:v>
                </c:pt>
                <c:pt idx="816">
                  <c:v>0.31982801241934566</c:v>
                </c:pt>
                <c:pt idx="817">
                  <c:v>0.31990852842830014</c:v>
                </c:pt>
                <c:pt idx="818">
                  <c:v>0.31999809450230227</c:v>
                </c:pt>
                <c:pt idx="819">
                  <c:v>0.32009152437356386</c:v>
                </c:pt>
                <c:pt idx="820">
                  <c:v>0.32019312228785174</c:v>
                </c:pt>
                <c:pt idx="821">
                  <c:v>0.32028833488982117</c:v>
                </c:pt>
                <c:pt idx="822">
                  <c:v>0.32037174795122264</c:v>
                </c:pt>
                <c:pt idx="823">
                  <c:v>0.32046135406635251</c:v>
                </c:pt>
                <c:pt idx="824">
                  <c:v>0.3205648792509555</c:v>
                </c:pt>
                <c:pt idx="825">
                  <c:v>0.3206563329346524</c:v>
                </c:pt>
                <c:pt idx="826">
                  <c:v>0.32075068850941069</c:v>
                </c:pt>
                <c:pt idx="827">
                  <c:v>0.32083336247640837</c:v>
                </c:pt>
                <c:pt idx="828">
                  <c:v>0.32090050843572987</c:v>
                </c:pt>
                <c:pt idx="829">
                  <c:v>0.3209663016148907</c:v>
                </c:pt>
                <c:pt idx="830">
                  <c:v>0.32101177976129797</c:v>
                </c:pt>
                <c:pt idx="831">
                  <c:v>0.32106203534917999</c:v>
                </c:pt>
                <c:pt idx="832">
                  <c:v>0.32112874069807534</c:v>
                </c:pt>
                <c:pt idx="833">
                  <c:v>0.32120545560217573</c:v>
                </c:pt>
                <c:pt idx="834">
                  <c:v>0.32128672001117026</c:v>
                </c:pt>
                <c:pt idx="835">
                  <c:v>0.32137811294333168</c:v>
                </c:pt>
                <c:pt idx="836">
                  <c:v>0.32145123878627174</c:v>
                </c:pt>
                <c:pt idx="837">
                  <c:v>0.32151967505700291</c:v>
                </c:pt>
                <c:pt idx="838">
                  <c:v>0.32159055367423611</c:v>
                </c:pt>
                <c:pt idx="839">
                  <c:v>0.321655387062042</c:v>
                </c:pt>
                <c:pt idx="840">
                  <c:v>0.32172756360245436</c:v>
                </c:pt>
                <c:pt idx="841">
                  <c:v>0.32180053127241443</c:v>
                </c:pt>
                <c:pt idx="842">
                  <c:v>0.32185694857237052</c:v>
                </c:pt>
                <c:pt idx="843">
                  <c:v>0.32191050090217738</c:v>
                </c:pt>
                <c:pt idx="844">
                  <c:v>0.32195312450454655</c:v>
                </c:pt>
                <c:pt idx="845">
                  <c:v>0.32199463056881639</c:v>
                </c:pt>
                <c:pt idx="846">
                  <c:v>0.32203207006687756</c:v>
                </c:pt>
                <c:pt idx="847">
                  <c:v>0.32208023090507726</c:v>
                </c:pt>
                <c:pt idx="848">
                  <c:v>0.3221314739423265</c:v>
                </c:pt>
                <c:pt idx="849">
                  <c:v>0.3221776669545236</c:v>
                </c:pt>
                <c:pt idx="850">
                  <c:v>0.32222873645300648</c:v>
                </c:pt>
                <c:pt idx="851">
                  <c:v>0.32227901856371582</c:v>
                </c:pt>
                <c:pt idx="852">
                  <c:v>0.32234445404882317</c:v>
                </c:pt>
                <c:pt idx="853">
                  <c:v>0.32240355069137056</c:v>
                </c:pt>
                <c:pt idx="854">
                  <c:v>0.32245262205033204</c:v>
                </c:pt>
                <c:pt idx="855">
                  <c:v>0.32250032890549557</c:v>
                </c:pt>
                <c:pt idx="856">
                  <c:v>0.32253585833984638</c:v>
                </c:pt>
                <c:pt idx="857">
                  <c:v>0.32257351408099177</c:v>
                </c:pt>
                <c:pt idx="858">
                  <c:v>0.3226224273543033</c:v>
                </c:pt>
                <c:pt idx="859">
                  <c:v>0.32266493442639682</c:v>
                </c:pt>
                <c:pt idx="860">
                  <c:v>0.32270520448316176</c:v>
                </c:pt>
                <c:pt idx="861">
                  <c:v>0.32273728872159868</c:v>
                </c:pt>
                <c:pt idx="862">
                  <c:v>0.32276173050601276</c:v>
                </c:pt>
                <c:pt idx="863">
                  <c:v>0.32278137632221471</c:v>
                </c:pt>
                <c:pt idx="864">
                  <c:v>0.32280618986262094</c:v>
                </c:pt>
                <c:pt idx="865">
                  <c:v>0.32283138771944264</c:v>
                </c:pt>
                <c:pt idx="866">
                  <c:v>0.32285517195690611</c:v>
                </c:pt>
                <c:pt idx="867">
                  <c:v>0.32288591106685932</c:v>
                </c:pt>
                <c:pt idx="868">
                  <c:v>0.32291117172729172</c:v>
                </c:pt>
                <c:pt idx="869">
                  <c:v>0.32292673397408633</c:v>
                </c:pt>
                <c:pt idx="870">
                  <c:v>0.32294394420945688</c:v>
                </c:pt>
                <c:pt idx="871">
                  <c:v>0.32296086836529314</c:v>
                </c:pt>
                <c:pt idx="872">
                  <c:v>0.32298113338516327</c:v>
                </c:pt>
                <c:pt idx="873">
                  <c:v>0.32300465510034565</c:v>
                </c:pt>
                <c:pt idx="874">
                  <c:v>0.32302558081512189</c:v>
                </c:pt>
                <c:pt idx="875">
                  <c:v>0.32305027481153048</c:v>
                </c:pt>
                <c:pt idx="876">
                  <c:v>0.32307073354917265</c:v>
                </c:pt>
                <c:pt idx="877">
                  <c:v>0.32308737743468446</c:v>
                </c:pt>
                <c:pt idx="878">
                  <c:v>0.32309851382662219</c:v>
                </c:pt>
                <c:pt idx="879">
                  <c:v>0.32311850574245354</c:v>
                </c:pt>
                <c:pt idx="880">
                  <c:v>0.3231480321107934</c:v>
                </c:pt>
                <c:pt idx="881">
                  <c:v>0.32316416237208956</c:v>
                </c:pt>
                <c:pt idx="882">
                  <c:v>0.32317363228839996</c:v>
                </c:pt>
                <c:pt idx="883">
                  <c:v>0.32319015946376267</c:v>
                </c:pt>
                <c:pt idx="884">
                  <c:v>0.32320157762546092</c:v>
                </c:pt>
                <c:pt idx="885">
                  <c:v>0.32321304127157707</c:v>
                </c:pt>
                <c:pt idx="886">
                  <c:v>0.32323654136218877</c:v>
                </c:pt>
                <c:pt idx="887">
                  <c:v>0.32326389141601591</c:v>
                </c:pt>
                <c:pt idx="888">
                  <c:v>0.3232813366211561</c:v>
                </c:pt>
                <c:pt idx="889">
                  <c:v>0.32330070074098838</c:v>
                </c:pt>
                <c:pt idx="890">
                  <c:v>0.32331940754352473</c:v>
                </c:pt>
                <c:pt idx="891">
                  <c:v>0.32332595572834716</c:v>
                </c:pt>
                <c:pt idx="892">
                  <c:v>0.32332501930838115</c:v>
                </c:pt>
                <c:pt idx="893">
                  <c:v>0.32334319363528136</c:v>
                </c:pt>
                <c:pt idx="894">
                  <c:v>0.32336531144282782</c:v>
                </c:pt>
                <c:pt idx="895">
                  <c:v>0.3233855243676908</c:v>
                </c:pt>
                <c:pt idx="896">
                  <c:v>0.32340143959061601</c:v>
                </c:pt>
                <c:pt idx="897">
                  <c:v>0.32342232471110038</c:v>
                </c:pt>
                <c:pt idx="898">
                  <c:v>0.32344812178378496</c:v>
                </c:pt>
                <c:pt idx="899">
                  <c:v>0.32348044784711777</c:v>
                </c:pt>
                <c:pt idx="900">
                  <c:v>0.32350671738932779</c:v>
                </c:pt>
                <c:pt idx="901">
                  <c:v>0.32353756047278742</c:v>
                </c:pt>
                <c:pt idx="902">
                  <c:v>0.32356851795601421</c:v>
                </c:pt>
                <c:pt idx="903">
                  <c:v>0.3235975542786636</c:v>
                </c:pt>
                <c:pt idx="904">
                  <c:v>0.32361564712051588</c:v>
                </c:pt>
                <c:pt idx="905">
                  <c:v>0.32364081623550922</c:v>
                </c:pt>
                <c:pt idx="906">
                  <c:v>0.32366943473353654</c:v>
                </c:pt>
                <c:pt idx="907">
                  <c:v>0.32368995318315424</c:v>
                </c:pt>
                <c:pt idx="908">
                  <c:v>0.3237220736944979</c:v>
                </c:pt>
                <c:pt idx="909">
                  <c:v>0.32375089819224212</c:v>
                </c:pt>
                <c:pt idx="910">
                  <c:v>0.32377721236142709</c:v>
                </c:pt>
                <c:pt idx="911">
                  <c:v>0.32379410569916239</c:v>
                </c:pt>
                <c:pt idx="912">
                  <c:v>0.32379206010269773</c:v>
                </c:pt>
                <c:pt idx="913">
                  <c:v>0.32381624288664501</c:v>
                </c:pt>
                <c:pt idx="914">
                  <c:v>0.32385250533234039</c:v>
                </c:pt>
                <c:pt idx="915">
                  <c:v>0.32387015723538093</c:v>
                </c:pt>
                <c:pt idx="916">
                  <c:v>0.32389086278167795</c:v>
                </c:pt>
                <c:pt idx="917">
                  <c:v>0.32390763296011332</c:v>
                </c:pt>
                <c:pt idx="918">
                  <c:v>0.32390889683881685</c:v>
                </c:pt>
                <c:pt idx="919">
                  <c:v>0.32393066917761709</c:v>
                </c:pt>
                <c:pt idx="920">
                  <c:v>0.32397317135873438</c:v>
                </c:pt>
                <c:pt idx="921">
                  <c:v>0.32398262244223958</c:v>
                </c:pt>
                <c:pt idx="922">
                  <c:v>0.32397542238228483</c:v>
                </c:pt>
                <c:pt idx="923">
                  <c:v>0.32396982773573474</c:v>
                </c:pt>
                <c:pt idx="924">
                  <c:v>0.32395539335393181</c:v>
                </c:pt>
                <c:pt idx="925">
                  <c:v>0.32392865385116748</c:v>
                </c:pt>
                <c:pt idx="926">
                  <c:v>0.32392157051821041</c:v>
                </c:pt>
                <c:pt idx="927">
                  <c:v>0.32393043456031079</c:v>
                </c:pt>
                <c:pt idx="928">
                  <c:v>0.32392511311340849</c:v>
                </c:pt>
                <c:pt idx="929">
                  <c:v>0.32393239686866454</c:v>
                </c:pt>
                <c:pt idx="930">
                  <c:v>0.32392757191630461</c:v>
                </c:pt>
                <c:pt idx="931">
                  <c:v>0.32390208762784106</c:v>
                </c:pt>
                <c:pt idx="932">
                  <c:v>0.32388678694417389</c:v>
                </c:pt>
                <c:pt idx="933">
                  <c:v>0.32386124468750604</c:v>
                </c:pt>
                <c:pt idx="934">
                  <c:v>0.32382480738202407</c:v>
                </c:pt>
                <c:pt idx="935">
                  <c:v>0.32379503881118321</c:v>
                </c:pt>
                <c:pt idx="936">
                  <c:v>0.32377001223859564</c:v>
                </c:pt>
                <c:pt idx="937">
                  <c:v>0.32374359029712008</c:v>
                </c:pt>
                <c:pt idx="938">
                  <c:v>0.32371007841487714</c:v>
                </c:pt>
                <c:pt idx="939">
                  <c:v>0.32367617521367947</c:v>
                </c:pt>
                <c:pt idx="940">
                  <c:v>0.32364733710106708</c:v>
                </c:pt>
                <c:pt idx="941">
                  <c:v>0.32359580178186648</c:v>
                </c:pt>
                <c:pt idx="942">
                  <c:v>0.32353698246888934</c:v>
                </c:pt>
                <c:pt idx="943">
                  <c:v>0.32348212693096084</c:v>
                </c:pt>
                <c:pt idx="944">
                  <c:v>0.32343021680543532</c:v>
                </c:pt>
                <c:pt idx="945">
                  <c:v>0.32336596164214598</c:v>
                </c:pt>
                <c:pt idx="946">
                  <c:v>0.32329258238951136</c:v>
                </c:pt>
                <c:pt idx="947">
                  <c:v>0.32322560242153231</c:v>
                </c:pt>
                <c:pt idx="948">
                  <c:v>0.32314417555164748</c:v>
                </c:pt>
                <c:pt idx="949">
                  <c:v>0.32305740623609586</c:v>
                </c:pt>
                <c:pt idx="950">
                  <c:v>0.3229825615886408</c:v>
                </c:pt>
                <c:pt idx="951">
                  <c:v>0.32290688427486852</c:v>
                </c:pt>
                <c:pt idx="952">
                  <c:v>0.32282851078344227</c:v>
                </c:pt>
                <c:pt idx="953">
                  <c:v>0.32275743281973801</c:v>
                </c:pt>
                <c:pt idx="954">
                  <c:v>0.32267817044919517</c:v>
                </c:pt>
                <c:pt idx="955">
                  <c:v>0.32258513956135793</c:v>
                </c:pt>
                <c:pt idx="956">
                  <c:v>0.32251499625286945</c:v>
                </c:pt>
                <c:pt idx="957">
                  <c:v>0.32243584775585271</c:v>
                </c:pt>
                <c:pt idx="958">
                  <c:v>0.32236094936432558</c:v>
                </c:pt>
                <c:pt idx="959">
                  <c:v>0.32230878107578181</c:v>
                </c:pt>
                <c:pt idx="960">
                  <c:v>0.32224463249480106</c:v>
                </c:pt>
                <c:pt idx="961">
                  <c:v>0.32216749688172824</c:v>
                </c:pt>
                <c:pt idx="962">
                  <c:v>0.32211065200604067</c:v>
                </c:pt>
                <c:pt idx="963">
                  <c:v>0.32206442740209795</c:v>
                </c:pt>
                <c:pt idx="964">
                  <c:v>0.32202548286681848</c:v>
                </c:pt>
                <c:pt idx="965">
                  <c:v>0.32199345111692174</c:v>
                </c:pt>
                <c:pt idx="966">
                  <c:v>0.32197782355750221</c:v>
                </c:pt>
                <c:pt idx="967">
                  <c:v>0.321978121359836</c:v>
                </c:pt>
                <c:pt idx="968">
                  <c:v>0.32199100857058766</c:v>
                </c:pt>
                <c:pt idx="969">
                  <c:v>0.32201652594844321</c:v>
                </c:pt>
                <c:pt idx="970">
                  <c:v>0.32204475153950091</c:v>
                </c:pt>
                <c:pt idx="971">
                  <c:v>0.32208282371748692</c:v>
                </c:pt>
                <c:pt idx="972">
                  <c:v>0.32212995561624713</c:v>
                </c:pt>
                <c:pt idx="973">
                  <c:v>0.32218271741367083</c:v>
                </c:pt>
                <c:pt idx="974">
                  <c:v>0.32223605563589092</c:v>
                </c:pt>
                <c:pt idx="975">
                  <c:v>0.32229021637988248</c:v>
                </c:pt>
                <c:pt idx="976">
                  <c:v>0.32234029067313658</c:v>
                </c:pt>
                <c:pt idx="977">
                  <c:v>0.32240428117540604</c:v>
                </c:pt>
                <c:pt idx="978">
                  <c:v>0.32247023273810527</c:v>
                </c:pt>
                <c:pt idx="979">
                  <c:v>0.32253001056643965</c:v>
                </c:pt>
                <c:pt idx="980">
                  <c:v>0.32260491230351263</c:v>
                </c:pt>
                <c:pt idx="981">
                  <c:v>0.32266238038546829</c:v>
                </c:pt>
                <c:pt idx="982">
                  <c:v>0.32271548967980929</c:v>
                </c:pt>
                <c:pt idx="983">
                  <c:v>0.32276529973072626</c:v>
                </c:pt>
                <c:pt idx="984">
                  <c:v>0.32279735260626219</c:v>
                </c:pt>
                <c:pt idx="985">
                  <c:v>0.32282564253166685</c:v>
                </c:pt>
                <c:pt idx="986">
                  <c:v>0.3228628906060218</c:v>
                </c:pt>
                <c:pt idx="987">
                  <c:v>0.32287762049554719</c:v>
                </c:pt>
                <c:pt idx="988">
                  <c:v>0.32288566055100892</c:v>
                </c:pt>
                <c:pt idx="989">
                  <c:v>0.32289290615599425</c:v>
                </c:pt>
                <c:pt idx="990">
                  <c:v>0.3228927038946528</c:v>
                </c:pt>
                <c:pt idx="991">
                  <c:v>0.3228687446526402</c:v>
                </c:pt>
                <c:pt idx="992">
                  <c:v>0.32283917665602785</c:v>
                </c:pt>
                <c:pt idx="993">
                  <c:v>0.32278429119937707</c:v>
                </c:pt>
                <c:pt idx="994">
                  <c:v>0.32271637575358303</c:v>
                </c:pt>
                <c:pt idx="995">
                  <c:v>0.32263346727976588</c:v>
                </c:pt>
                <c:pt idx="996">
                  <c:v>0.32255154365357358</c:v>
                </c:pt>
                <c:pt idx="997">
                  <c:v>0.32246918458622692</c:v>
                </c:pt>
                <c:pt idx="998">
                  <c:v>0.3223797514264784</c:v>
                </c:pt>
                <c:pt idx="999">
                  <c:v>0.32228253901473813</c:v>
                </c:pt>
                <c:pt idx="1000">
                  <c:v>0.32218072418224741</c:v>
                </c:pt>
                <c:pt idx="1001">
                  <c:v>0.32208045154933723</c:v>
                </c:pt>
                <c:pt idx="1002">
                  <c:v>0.32196138018462883</c:v>
                </c:pt>
                <c:pt idx="1003">
                  <c:v>0.32182029912621207</c:v>
                </c:pt>
                <c:pt idx="1004">
                  <c:v>0.32167128058574113</c:v>
                </c:pt>
                <c:pt idx="1005">
                  <c:v>0.3215168548132154</c:v>
                </c:pt>
                <c:pt idx="1006">
                  <c:v>0.32135132758558221</c:v>
                </c:pt>
                <c:pt idx="1007">
                  <c:v>0.32119055316946982</c:v>
                </c:pt>
                <c:pt idx="1008">
                  <c:v>0.32102731897741404</c:v>
                </c:pt>
                <c:pt idx="1009">
                  <c:v>0.32083841546336717</c:v>
                </c:pt>
                <c:pt idx="1010">
                  <c:v>0.32063347767582923</c:v>
                </c:pt>
                <c:pt idx="1011">
                  <c:v>0.32040967940582904</c:v>
                </c:pt>
                <c:pt idx="1012">
                  <c:v>0.32016873900933723</c:v>
                </c:pt>
                <c:pt idx="1013">
                  <c:v>0.31990930988840094</c:v>
                </c:pt>
                <c:pt idx="1014">
                  <c:v>0.31965305638738045</c:v>
                </c:pt>
                <c:pt idx="1015">
                  <c:v>0.31935525061683617</c:v>
                </c:pt>
                <c:pt idx="1016">
                  <c:v>0.319033925757015</c:v>
                </c:pt>
                <c:pt idx="1017">
                  <c:v>0.31867403461466925</c:v>
                </c:pt>
                <c:pt idx="1018">
                  <c:v>0.31827276473456684</c:v>
                </c:pt>
                <c:pt idx="1019">
                  <c:v>0.31783213769632296</c:v>
                </c:pt>
                <c:pt idx="1020">
                  <c:v>0.31735658274505835</c:v>
                </c:pt>
                <c:pt idx="1021">
                  <c:v>0.31683015654860486</c:v>
                </c:pt>
                <c:pt idx="1022">
                  <c:v>0.31627522676910674</c:v>
                </c:pt>
                <c:pt idx="1023">
                  <c:v>0.31566151965586436</c:v>
                </c:pt>
                <c:pt idx="1024">
                  <c:v>0.31503331676194096</c:v>
                </c:pt>
                <c:pt idx="1025">
                  <c:v>0.31434951633181846</c:v>
                </c:pt>
                <c:pt idx="1026">
                  <c:v>0.31358227514992426</c:v>
                </c:pt>
                <c:pt idx="1027">
                  <c:v>0.3127817410550302</c:v>
                </c:pt>
                <c:pt idx="1028">
                  <c:v>0.31189281412066466</c:v>
                </c:pt>
                <c:pt idx="1029">
                  <c:v>0.31093526312543968</c:v>
                </c:pt>
                <c:pt idx="1030">
                  <c:v>0.30992439154320001</c:v>
                </c:pt>
                <c:pt idx="1031">
                  <c:v>0.30881475321319513</c:v>
                </c:pt>
                <c:pt idx="1032">
                  <c:v>0.30766322039877858</c:v>
                </c:pt>
                <c:pt idx="1033">
                  <c:v>0.30645025591326314</c:v>
                </c:pt>
                <c:pt idx="1034">
                  <c:v>0.30518565203066755</c:v>
                </c:pt>
                <c:pt idx="1035">
                  <c:v>0.30387441824809891</c:v>
                </c:pt>
                <c:pt idx="1036">
                  <c:v>0.30250833003293587</c:v>
                </c:pt>
                <c:pt idx="1037">
                  <c:v>0.30107115210610685</c:v>
                </c:pt>
                <c:pt idx="1038">
                  <c:v>0.29958686696045922</c:v>
                </c:pt>
                <c:pt idx="1039">
                  <c:v>0.29804434133683227</c:v>
                </c:pt>
                <c:pt idx="1040">
                  <c:v>0.29648162484174478</c:v>
                </c:pt>
                <c:pt idx="1041">
                  <c:v>0.29487856060729695</c:v>
                </c:pt>
                <c:pt idx="1042">
                  <c:v>0.29322580626798178</c:v>
                </c:pt>
                <c:pt idx="1043">
                  <c:v>0.29153093431714916</c:v>
                </c:pt>
                <c:pt idx="1044">
                  <c:v>0.28986514038117955</c:v>
                </c:pt>
                <c:pt idx="1045">
                  <c:v>0.28816336528060599</c:v>
                </c:pt>
                <c:pt idx="1046">
                  <c:v>0.28645693998920857</c:v>
                </c:pt>
                <c:pt idx="1047">
                  <c:v>0.28475686580504628</c:v>
                </c:pt>
                <c:pt idx="1048">
                  <c:v>0.28300402212993564</c:v>
                </c:pt>
                <c:pt idx="1049">
                  <c:v>0.28127797862228104</c:v>
                </c:pt>
                <c:pt idx="1050">
                  <c:v>0.27954750472586126</c:v>
                </c:pt>
                <c:pt idx="1051">
                  <c:v>0.27784404040796429</c:v>
                </c:pt>
                <c:pt idx="1052">
                  <c:v>0.27615227432230355</c:v>
                </c:pt>
                <c:pt idx="1053">
                  <c:v>0.27451312810218303</c:v>
                </c:pt>
                <c:pt idx="1054">
                  <c:v>0.27286408133555601</c:v>
                </c:pt>
                <c:pt idx="1055">
                  <c:v>0.27131136093894664</c:v>
                </c:pt>
                <c:pt idx="1056">
                  <c:v>0.26976020594350364</c:v>
                </c:pt>
                <c:pt idx="1057">
                  <c:v>0.26836119980065304</c:v>
                </c:pt>
                <c:pt idx="1058">
                  <c:v>0.26700072266033609</c:v>
                </c:pt>
                <c:pt idx="1059">
                  <c:v>0.26583593222571283</c:v>
                </c:pt>
                <c:pt idx="1060">
                  <c:v>0.2647923600145673</c:v>
                </c:pt>
                <c:pt idx="1061">
                  <c:v>0.26396184924330945</c:v>
                </c:pt>
                <c:pt idx="1062">
                  <c:v>0.26331908663334397</c:v>
                </c:pt>
                <c:pt idx="1063">
                  <c:v>0.26288214008301941</c:v>
                </c:pt>
                <c:pt idx="1064">
                  <c:v>0.26269910295521948</c:v>
                </c:pt>
                <c:pt idx="1065">
                  <c:v>0.26272437625423001</c:v>
                </c:pt>
                <c:pt idx="1066">
                  <c:v>0.26296390253515217</c:v>
                </c:pt>
                <c:pt idx="1067">
                  <c:v>0.26340051578163415</c:v>
                </c:pt>
                <c:pt idx="1068">
                  <c:v>0.26399949897763325</c:v>
                </c:pt>
                <c:pt idx="1069">
                  <c:v>0.26471368204110685</c:v>
                </c:pt>
                <c:pt idx="1070">
                  <c:v>0.26548502054305545</c:v>
                </c:pt>
                <c:pt idx="1071">
                  <c:v>0.26639564987115794</c:v>
                </c:pt>
                <c:pt idx="1072">
                  <c:v>0.26729156557737421</c:v>
                </c:pt>
                <c:pt idx="1073">
                  <c:v>0.26827546150473164</c:v>
                </c:pt>
                <c:pt idx="1074">
                  <c:v>0.26922024052967708</c:v>
                </c:pt>
                <c:pt idx="1075">
                  <c:v>0.27019136939113753</c:v>
                </c:pt>
                <c:pt idx="1076">
                  <c:v>0.27112489518291533</c:v>
                </c:pt>
                <c:pt idx="1077">
                  <c:v>0.27203796406777075</c:v>
                </c:pt>
                <c:pt idx="1078">
                  <c:v>0.27292907486331358</c:v>
                </c:pt>
                <c:pt idx="1079">
                  <c:v>0.27379695123892284</c:v>
                </c:pt>
                <c:pt idx="1080">
                  <c:v>0.27466134509519713</c:v>
                </c:pt>
                <c:pt idx="1081">
                  <c:v>0.27550921143296803</c:v>
                </c:pt>
                <c:pt idx="1082">
                  <c:v>0.27635315455445125</c:v>
                </c:pt>
                <c:pt idx="1083">
                  <c:v>0.27717656049835898</c:v>
                </c:pt>
                <c:pt idx="1084">
                  <c:v>0.27799219922373258</c:v>
                </c:pt>
                <c:pt idx="1085">
                  <c:v>0.27878638147463869</c:v>
                </c:pt>
                <c:pt idx="1086">
                  <c:v>0.27952991834278751</c:v>
                </c:pt>
                <c:pt idx="1087">
                  <c:v>0.28025875288089708</c:v>
                </c:pt>
                <c:pt idx="1088">
                  <c:v>0.28095973884822673</c:v>
                </c:pt>
                <c:pt idx="1089">
                  <c:v>0.28162073766676343</c:v>
                </c:pt>
                <c:pt idx="1090">
                  <c:v>0.28226962200054712</c:v>
                </c:pt>
                <c:pt idx="1091">
                  <c:v>0.2828769560811813</c:v>
                </c:pt>
                <c:pt idx="1092">
                  <c:v>0.28345061198595772</c:v>
                </c:pt>
                <c:pt idx="1093">
                  <c:v>0.28398695244004291</c:v>
                </c:pt>
                <c:pt idx="1094">
                  <c:v>0.28448753833308599</c:v>
                </c:pt>
                <c:pt idx="1095">
                  <c:v>0.28495592422853222</c:v>
                </c:pt>
                <c:pt idx="1096">
                  <c:v>0.2853948650351294</c:v>
                </c:pt>
                <c:pt idx="1097">
                  <c:v>0.28580785383216784</c:v>
                </c:pt>
                <c:pt idx="1098">
                  <c:v>0.28618819996706579</c:v>
                </c:pt>
                <c:pt idx="1099">
                  <c:v>0.28654640993447617</c:v>
                </c:pt>
                <c:pt idx="1100">
                  <c:v>0.28687015507846664</c:v>
                </c:pt>
                <c:pt idx="1101">
                  <c:v>0.28717628749345292</c:v>
                </c:pt>
                <c:pt idx="1102">
                  <c:v>0.28746728624110668</c:v>
                </c:pt>
                <c:pt idx="1103">
                  <c:v>0.28772419043180375</c:v>
                </c:pt>
                <c:pt idx="1104">
                  <c:v>0.28795707853820979</c:v>
                </c:pt>
                <c:pt idx="1105">
                  <c:v>0.28817797425885727</c:v>
                </c:pt>
                <c:pt idx="1106">
                  <c:v>0.28837508318204663</c:v>
                </c:pt>
                <c:pt idx="1107">
                  <c:v>0.28856006344449031</c:v>
                </c:pt>
                <c:pt idx="1108">
                  <c:v>0.28875715840337252</c:v>
                </c:pt>
                <c:pt idx="1109">
                  <c:v>0.2889779430373895</c:v>
                </c:pt>
                <c:pt idx="1110">
                  <c:v>0.28920595456736986</c:v>
                </c:pt>
                <c:pt idx="1111">
                  <c:v>0.28943470160891088</c:v>
                </c:pt>
                <c:pt idx="1112">
                  <c:v>0.28968158625272161</c:v>
                </c:pt>
                <c:pt idx="1113">
                  <c:v>0.28993029883972093</c:v>
                </c:pt>
                <c:pt idx="1114">
                  <c:v>0.29020513848812501</c:v>
                </c:pt>
                <c:pt idx="1115">
                  <c:v>0.29050643229773732</c:v>
                </c:pt>
                <c:pt idx="1116">
                  <c:v>0.29083938905879719</c:v>
                </c:pt>
                <c:pt idx="1117">
                  <c:v>0.29119854497751291</c:v>
                </c:pt>
                <c:pt idx="1118">
                  <c:v>0.29158472228197757</c:v>
                </c:pt>
                <c:pt idx="1119">
                  <c:v>0.29199560070286562</c:v>
                </c:pt>
                <c:pt idx="1120">
                  <c:v>0.29241878153939732</c:v>
                </c:pt>
                <c:pt idx="1121">
                  <c:v>0.29287891747843053</c:v>
                </c:pt>
                <c:pt idx="1122">
                  <c:v>0.29333914725515264</c:v>
                </c:pt>
                <c:pt idx="1123">
                  <c:v>0.29381645470050843</c:v>
                </c:pt>
                <c:pt idx="1124">
                  <c:v>0.29429790663224414</c:v>
                </c:pt>
                <c:pt idx="1125">
                  <c:v>0.29478056714900658</c:v>
                </c:pt>
                <c:pt idx="1126">
                  <c:v>0.29527335364116086</c:v>
                </c:pt>
                <c:pt idx="1127">
                  <c:v>0.29577103795426951</c:v>
                </c:pt>
                <c:pt idx="1128">
                  <c:v>0.29625264715609095</c:v>
                </c:pt>
                <c:pt idx="1129">
                  <c:v>0.29674036148182292</c:v>
                </c:pt>
                <c:pt idx="1130">
                  <c:v>0.29722180317096697</c:v>
                </c:pt>
                <c:pt idx="1131">
                  <c:v>0.29768891614841192</c:v>
                </c:pt>
                <c:pt idx="1132">
                  <c:v>0.29816393970793043</c:v>
                </c:pt>
                <c:pt idx="1133">
                  <c:v>0.29862007492847487</c:v>
                </c:pt>
                <c:pt idx="1134">
                  <c:v>0.29906879545778603</c:v>
                </c:pt>
                <c:pt idx="1135">
                  <c:v>0.29952138470640233</c:v>
                </c:pt>
                <c:pt idx="1136">
                  <c:v>0.29995558002936124</c:v>
                </c:pt>
                <c:pt idx="1137">
                  <c:v>0.30039293838656139</c:v>
                </c:pt>
                <c:pt idx="1138">
                  <c:v>0.30083244823123584</c:v>
                </c:pt>
                <c:pt idx="1139">
                  <c:v>0.30125417037856556</c:v>
                </c:pt>
                <c:pt idx="1140">
                  <c:v>0.30166859665584561</c:v>
                </c:pt>
                <c:pt idx="1141">
                  <c:v>0.30206919458757581</c:v>
                </c:pt>
                <c:pt idx="1142">
                  <c:v>0.3024461317765203</c:v>
                </c:pt>
                <c:pt idx="1143">
                  <c:v>0.30282664648468738</c:v>
                </c:pt>
                <c:pt idx="1144">
                  <c:v>0.30320433238482147</c:v>
                </c:pt>
                <c:pt idx="1145">
                  <c:v>0.30358011079653069</c:v>
                </c:pt>
                <c:pt idx="1146">
                  <c:v>0.30395469993812135</c:v>
                </c:pt>
                <c:pt idx="1147">
                  <c:v>0.30432604817087672</c:v>
                </c:pt>
                <c:pt idx="1148">
                  <c:v>0.30469457584097409</c:v>
                </c:pt>
                <c:pt idx="1149">
                  <c:v>0.3050442594199968</c:v>
                </c:pt>
                <c:pt idx="1150">
                  <c:v>0.30538637177006206</c:v>
                </c:pt>
                <c:pt idx="1151">
                  <c:v>0.30572080739151253</c:v>
                </c:pt>
                <c:pt idx="1152">
                  <c:v>0.30604277176049549</c:v>
                </c:pt>
                <c:pt idx="1153">
                  <c:v>0.30635888960551189</c:v>
                </c:pt>
                <c:pt idx="1154">
                  <c:v>0.30668677769012126</c:v>
                </c:pt>
                <c:pt idx="1155">
                  <c:v>0.3070094450531235</c:v>
                </c:pt>
                <c:pt idx="1156">
                  <c:v>0.30732662749826228</c:v>
                </c:pt>
                <c:pt idx="1157">
                  <c:v>0.30765641886809036</c:v>
                </c:pt>
                <c:pt idx="1158">
                  <c:v>0.30796676018806579</c:v>
                </c:pt>
                <c:pt idx="1159">
                  <c:v>0.30826943292237902</c:v>
                </c:pt>
                <c:pt idx="1160">
                  <c:v>0.30856831321986555</c:v>
                </c:pt>
                <c:pt idx="1161">
                  <c:v>0.3088515170516779</c:v>
                </c:pt>
                <c:pt idx="1162">
                  <c:v>0.30913661719350993</c:v>
                </c:pt>
                <c:pt idx="1163">
                  <c:v>0.30941497530556433</c:v>
                </c:pt>
                <c:pt idx="1164">
                  <c:v>0.30969561478294128</c:v>
                </c:pt>
                <c:pt idx="1165">
                  <c:v>0.30998196311270948</c:v>
                </c:pt>
                <c:pt idx="1166">
                  <c:v>0.31025899639841148</c:v>
                </c:pt>
                <c:pt idx="1167">
                  <c:v>0.31053027246289511</c:v>
                </c:pt>
                <c:pt idx="1168">
                  <c:v>0.31080246045346199</c:v>
                </c:pt>
                <c:pt idx="1169">
                  <c:v>0.31106818061198122</c:v>
                </c:pt>
                <c:pt idx="1170">
                  <c:v>0.31132446642059053</c:v>
                </c:pt>
                <c:pt idx="1171">
                  <c:v>0.31157474703461518</c:v>
                </c:pt>
                <c:pt idx="1172">
                  <c:v>0.31182993816814264</c:v>
                </c:pt>
                <c:pt idx="1173">
                  <c:v>0.31207979622112575</c:v>
                </c:pt>
                <c:pt idx="1174">
                  <c:v>0.31232331451678425</c:v>
                </c:pt>
                <c:pt idx="1175">
                  <c:v>0.31256840217663645</c:v>
                </c:pt>
                <c:pt idx="1176">
                  <c:v>0.31280154490697509</c:v>
                </c:pt>
                <c:pt idx="1177">
                  <c:v>0.31303032189186991</c:v>
                </c:pt>
                <c:pt idx="1178">
                  <c:v>0.31326835101761946</c:v>
                </c:pt>
                <c:pt idx="1179">
                  <c:v>0.31350033636703606</c:v>
                </c:pt>
                <c:pt idx="1180">
                  <c:v>0.31373491225397337</c:v>
                </c:pt>
                <c:pt idx="1181">
                  <c:v>0.31397296507271882</c:v>
                </c:pt>
                <c:pt idx="1182">
                  <c:v>0.31419618586965048</c:v>
                </c:pt>
                <c:pt idx="1183">
                  <c:v>0.31441328542355246</c:v>
                </c:pt>
                <c:pt idx="1184">
                  <c:v>0.31462529652530963</c:v>
                </c:pt>
                <c:pt idx="1185">
                  <c:v>0.3148302574967583</c:v>
                </c:pt>
                <c:pt idx="1186">
                  <c:v>0.31503339900452731</c:v>
                </c:pt>
                <c:pt idx="1187">
                  <c:v>0.31523176531525809</c:v>
                </c:pt>
                <c:pt idx="1188">
                  <c:v>0.3154301351429461</c:v>
                </c:pt>
                <c:pt idx="1189">
                  <c:v>0.31562842166303989</c:v>
                </c:pt>
                <c:pt idx="1190">
                  <c:v>0.31582083445520559</c:v>
                </c:pt>
                <c:pt idx="1191">
                  <c:v>0.31601104801394225</c:v>
                </c:pt>
                <c:pt idx="1192">
                  <c:v>0.31619685051682028</c:v>
                </c:pt>
                <c:pt idx="1193">
                  <c:v>0.31638924666004592</c:v>
                </c:pt>
                <c:pt idx="1194">
                  <c:v>0.31659041084191269</c:v>
                </c:pt>
                <c:pt idx="1195">
                  <c:v>0.31677185504217631</c:v>
                </c:pt>
                <c:pt idx="1196">
                  <c:v>0.31694956445593903</c:v>
                </c:pt>
                <c:pt idx="1197">
                  <c:v>0.31713710265627154</c:v>
                </c:pt>
                <c:pt idx="1198">
                  <c:v>0.31731163148901492</c:v>
                </c:pt>
                <c:pt idx="1199">
                  <c:v>0.31749434869347409</c:v>
                </c:pt>
                <c:pt idx="1200">
                  <c:v>0.31767974683869277</c:v>
                </c:pt>
                <c:pt idx="1201">
                  <c:v>0.31785192696461578</c:v>
                </c:pt>
                <c:pt idx="1202">
                  <c:v>0.31802199216278387</c:v>
                </c:pt>
                <c:pt idx="1203">
                  <c:v>0.31818716092066279</c:v>
                </c:pt>
                <c:pt idx="1204">
                  <c:v>0.31836007927957799</c:v>
                </c:pt>
                <c:pt idx="1205">
                  <c:v>0.31852856044071787</c:v>
                </c:pt>
                <c:pt idx="1206">
                  <c:v>0.31868207632485201</c:v>
                </c:pt>
                <c:pt idx="1207">
                  <c:v>0.31885375780362574</c:v>
                </c:pt>
                <c:pt idx="1208">
                  <c:v>0.31902806824487101</c:v>
                </c:pt>
                <c:pt idx="1209">
                  <c:v>0.31919312162281543</c:v>
                </c:pt>
                <c:pt idx="1210">
                  <c:v>0.31935207193247034</c:v>
                </c:pt>
                <c:pt idx="1211">
                  <c:v>0.3194958491170406</c:v>
                </c:pt>
                <c:pt idx="1212">
                  <c:v>0.31963628635157809</c:v>
                </c:pt>
                <c:pt idx="1213">
                  <c:v>0.31977417111178269</c:v>
                </c:pt>
                <c:pt idx="1214">
                  <c:v>0.31991323576687397</c:v>
                </c:pt>
                <c:pt idx="1215">
                  <c:v>0.32005909859837928</c:v>
                </c:pt>
                <c:pt idx="1216">
                  <c:v>0.32019885079125138</c:v>
                </c:pt>
                <c:pt idx="1217">
                  <c:v>0.32033003821863543</c:v>
                </c:pt>
                <c:pt idx="1218">
                  <c:v>0.32047329890607218</c:v>
                </c:pt>
                <c:pt idx="1219">
                  <c:v>0.32061020471472262</c:v>
                </c:pt>
                <c:pt idx="1220">
                  <c:v>0.32074404948252339</c:v>
                </c:pt>
                <c:pt idx="1221">
                  <c:v>0.32088922665310388</c:v>
                </c:pt>
                <c:pt idx="1222">
                  <c:v>0.32103554335483064</c:v>
                </c:pt>
                <c:pt idx="1223">
                  <c:v>0.32118059011446459</c:v>
                </c:pt>
                <c:pt idx="1224">
                  <c:v>0.3213226996747493</c:v>
                </c:pt>
                <c:pt idx="1225">
                  <c:v>0.32146598699046497</c:v>
                </c:pt>
                <c:pt idx="1226">
                  <c:v>0.32159877079475868</c:v>
                </c:pt>
                <c:pt idx="1227">
                  <c:v>0.32173227804611321</c:v>
                </c:pt>
                <c:pt idx="1228">
                  <c:v>0.32185757697415779</c:v>
                </c:pt>
                <c:pt idx="1229">
                  <c:v>0.32197304752305045</c:v>
                </c:pt>
                <c:pt idx="1230">
                  <c:v>0.32209472770080477</c:v>
                </c:pt>
                <c:pt idx="1231">
                  <c:v>0.32220949894018552</c:v>
                </c:pt>
                <c:pt idx="1232">
                  <c:v>0.32232403390177938</c:v>
                </c:pt>
                <c:pt idx="1233">
                  <c:v>0.3224423584715353</c:v>
                </c:pt>
                <c:pt idx="1234">
                  <c:v>0.32255275961137281</c:v>
                </c:pt>
                <c:pt idx="1235">
                  <c:v>0.32265872479458074</c:v>
                </c:pt>
                <c:pt idx="1236">
                  <c:v>0.32276909849503616</c:v>
                </c:pt>
                <c:pt idx="1237">
                  <c:v>0.32288874705701037</c:v>
                </c:pt>
                <c:pt idx="1238">
                  <c:v>0.32300772415438311</c:v>
                </c:pt>
                <c:pt idx="1239">
                  <c:v>0.32312932328031674</c:v>
                </c:pt>
                <c:pt idx="1240">
                  <c:v>0.32325968977442415</c:v>
                </c:pt>
                <c:pt idx="1241">
                  <c:v>0.3233851987327096</c:v>
                </c:pt>
                <c:pt idx="1242">
                  <c:v>0.32349665632474628</c:v>
                </c:pt>
                <c:pt idx="1243">
                  <c:v>0.32361595994539538</c:v>
                </c:pt>
                <c:pt idx="1244">
                  <c:v>0.32373777014051958</c:v>
                </c:pt>
                <c:pt idx="1245">
                  <c:v>0.32384644463840845</c:v>
                </c:pt>
                <c:pt idx="1246">
                  <c:v>0.32396034632972909</c:v>
                </c:pt>
                <c:pt idx="1247">
                  <c:v>0.32407613253636053</c:v>
                </c:pt>
                <c:pt idx="1248">
                  <c:v>0.32416863198885476</c:v>
                </c:pt>
                <c:pt idx="1249">
                  <c:v>0.32425662123114135</c:v>
                </c:pt>
                <c:pt idx="1250">
                  <c:v>0.32435812088520238</c:v>
                </c:pt>
                <c:pt idx="1251">
                  <c:v>0.32446749563633276</c:v>
                </c:pt>
                <c:pt idx="1252">
                  <c:v>0.32458964959478409</c:v>
                </c:pt>
                <c:pt idx="1253">
                  <c:v>0.3247063095306631</c:v>
                </c:pt>
                <c:pt idx="1254">
                  <c:v>0.32481940619910771</c:v>
                </c:pt>
                <c:pt idx="1255">
                  <c:v>0.32491313833875535</c:v>
                </c:pt>
                <c:pt idx="1256">
                  <c:v>0.32499379598192973</c:v>
                </c:pt>
                <c:pt idx="1257">
                  <c:v>0.3250854313561588</c:v>
                </c:pt>
                <c:pt idx="1258">
                  <c:v>0.32517681206708304</c:v>
                </c:pt>
                <c:pt idx="1259">
                  <c:v>0.32528281812884674</c:v>
                </c:pt>
                <c:pt idx="1260">
                  <c:v>0.32539757141179454</c:v>
                </c:pt>
                <c:pt idx="1261">
                  <c:v>0.32550095656895711</c:v>
                </c:pt>
                <c:pt idx="1262">
                  <c:v>0.32561354106592827</c:v>
                </c:pt>
                <c:pt idx="1263">
                  <c:v>0.32571326199135414</c:v>
                </c:pt>
                <c:pt idx="1264">
                  <c:v>0.32579152489947233</c:v>
                </c:pt>
                <c:pt idx="1265">
                  <c:v>0.32588817919937008</c:v>
                </c:pt>
                <c:pt idx="1266">
                  <c:v>0.32599446777006297</c:v>
                </c:pt>
                <c:pt idx="1267">
                  <c:v>0.32610097396774756</c:v>
                </c:pt>
                <c:pt idx="1268">
                  <c:v>0.32622157479290342</c:v>
                </c:pt>
                <c:pt idx="1269">
                  <c:v>0.32633303581712053</c:v>
                </c:pt>
                <c:pt idx="1270">
                  <c:v>0.32643550522933823</c:v>
                </c:pt>
                <c:pt idx="1271">
                  <c:v>0.3265378887878731</c:v>
                </c:pt>
                <c:pt idx="1272">
                  <c:v>0.3266277508474027</c:v>
                </c:pt>
                <c:pt idx="1273">
                  <c:v>0.32672153752629146</c:v>
                </c:pt>
                <c:pt idx="1274">
                  <c:v>0.32682249832643412</c:v>
                </c:pt>
                <c:pt idx="1275">
                  <c:v>0.32692088088701182</c:v>
                </c:pt>
                <c:pt idx="1276">
                  <c:v>0.32702648205280005</c:v>
                </c:pt>
                <c:pt idx="1277">
                  <c:v>0.32713398033511915</c:v>
                </c:pt>
                <c:pt idx="1278">
                  <c:v>0.32723683668853182</c:v>
                </c:pt>
                <c:pt idx="1279">
                  <c:v>0.32733007784535001</c:v>
                </c:pt>
                <c:pt idx="1280">
                  <c:v>0.32741398390010928</c:v>
                </c:pt>
                <c:pt idx="1281">
                  <c:v>0.32750457289631307</c:v>
                </c:pt>
                <c:pt idx="1282">
                  <c:v>0.32759662559900055</c:v>
                </c:pt>
                <c:pt idx="1283">
                  <c:v>0.32768297221824477</c:v>
                </c:pt>
                <c:pt idx="1284">
                  <c:v>0.32777161652252312</c:v>
                </c:pt>
                <c:pt idx="1285">
                  <c:v>0.32786852951071682</c:v>
                </c:pt>
                <c:pt idx="1286">
                  <c:v>0.32795696246436234</c:v>
                </c:pt>
                <c:pt idx="1287">
                  <c:v>0.32804046719497165</c:v>
                </c:pt>
                <c:pt idx="1288">
                  <c:v>0.32813871338461853</c:v>
                </c:pt>
                <c:pt idx="1289">
                  <c:v>0.32824055950411019</c:v>
                </c:pt>
                <c:pt idx="1290">
                  <c:v>0.32833674142451952</c:v>
                </c:pt>
                <c:pt idx="1291">
                  <c:v>0.32843796713370171</c:v>
                </c:pt>
                <c:pt idx="1292">
                  <c:v>0.32853689676782921</c:v>
                </c:pt>
                <c:pt idx="1293">
                  <c:v>0.32863014763231552</c:v>
                </c:pt>
                <c:pt idx="1294">
                  <c:v>0.3287253794573648</c:v>
                </c:pt>
                <c:pt idx="1295">
                  <c:v>0.32882386564848387</c:v>
                </c:pt>
                <c:pt idx="1296">
                  <c:v>0.32890726909370688</c:v>
                </c:pt>
                <c:pt idx="1297">
                  <c:v>0.32897308206195297</c:v>
                </c:pt>
                <c:pt idx="1298">
                  <c:v>0.32906337801812907</c:v>
                </c:pt>
                <c:pt idx="1299">
                  <c:v>0.32916511810910448</c:v>
                </c:pt>
                <c:pt idx="1300">
                  <c:v>0.32925635110356483</c:v>
                </c:pt>
                <c:pt idx="1301">
                  <c:v>0.32936407062571421</c:v>
                </c:pt>
                <c:pt idx="1302">
                  <c:v>0.32946969106003227</c:v>
                </c:pt>
                <c:pt idx="1303">
                  <c:v>0.3295533130444861</c:v>
                </c:pt>
                <c:pt idx="1304">
                  <c:v>0.32964563578816919</c:v>
                </c:pt>
                <c:pt idx="1305">
                  <c:v>0.32975141810811343</c:v>
                </c:pt>
                <c:pt idx="1306">
                  <c:v>0.32983774595610016</c:v>
                </c:pt>
                <c:pt idx="1307">
                  <c:v>0.32991727103797913</c:v>
                </c:pt>
                <c:pt idx="1308">
                  <c:v>0.33001710022829461</c:v>
                </c:pt>
                <c:pt idx="1309">
                  <c:v>0.33011484568742616</c:v>
                </c:pt>
                <c:pt idx="1310">
                  <c:v>0.33021017630476329</c:v>
                </c:pt>
                <c:pt idx="1311">
                  <c:v>0.33030578169364894</c:v>
                </c:pt>
                <c:pt idx="1312">
                  <c:v>0.33039527475414582</c:v>
                </c:pt>
                <c:pt idx="1313">
                  <c:v>0.33049070324424018</c:v>
                </c:pt>
                <c:pt idx="1314">
                  <c:v>0.33058837136917507</c:v>
                </c:pt>
                <c:pt idx="1315">
                  <c:v>0.33069851355726915</c:v>
                </c:pt>
                <c:pt idx="1316">
                  <c:v>0.33080099739085927</c:v>
                </c:pt>
                <c:pt idx="1317">
                  <c:v>0.33088410909933136</c:v>
                </c:pt>
                <c:pt idx="1318">
                  <c:v>0.33097434805465697</c:v>
                </c:pt>
                <c:pt idx="1319">
                  <c:v>0.33105780770689552</c:v>
                </c:pt>
                <c:pt idx="1320">
                  <c:v>0.33113864901955326</c:v>
                </c:pt>
                <c:pt idx="1321">
                  <c:v>0.33122784471216815</c:v>
                </c:pt>
                <c:pt idx="1322">
                  <c:v>0.33131452041719051</c:v>
                </c:pt>
                <c:pt idx="1323">
                  <c:v>0.33140604654920147</c:v>
                </c:pt>
                <c:pt idx="1324">
                  <c:v>0.33150866210978164</c:v>
                </c:pt>
                <c:pt idx="1325">
                  <c:v>0.33162149388755419</c:v>
                </c:pt>
                <c:pt idx="1326">
                  <c:v>0.33171981468830924</c:v>
                </c:pt>
                <c:pt idx="1327">
                  <c:v>0.33180440420342444</c:v>
                </c:pt>
                <c:pt idx="1328">
                  <c:v>0.33190029486160388</c:v>
                </c:pt>
                <c:pt idx="1329">
                  <c:v>0.33198739285977497</c:v>
                </c:pt>
                <c:pt idx="1330">
                  <c:v>0.33208653551182149</c:v>
                </c:pt>
                <c:pt idx="1331">
                  <c:v>0.33220118050812086</c:v>
                </c:pt>
                <c:pt idx="1332">
                  <c:v>0.33231157652351634</c:v>
                </c:pt>
                <c:pt idx="1333">
                  <c:v>0.33242536821210783</c:v>
                </c:pt>
                <c:pt idx="1334">
                  <c:v>0.33253743619404008</c:v>
                </c:pt>
                <c:pt idx="1335">
                  <c:v>0.33265398865605811</c:v>
                </c:pt>
                <c:pt idx="1336">
                  <c:v>0.33275925369306908</c:v>
                </c:pt>
                <c:pt idx="1337">
                  <c:v>0.33285940120459573</c:v>
                </c:pt>
                <c:pt idx="1338">
                  <c:v>0.33296165574027331</c:v>
                </c:pt>
                <c:pt idx="1339">
                  <c:v>0.33306299480394103</c:v>
                </c:pt>
                <c:pt idx="1340">
                  <c:v>0.33315600208155899</c:v>
                </c:pt>
                <c:pt idx="1341">
                  <c:v>0.333237676872915</c:v>
                </c:pt>
                <c:pt idx="1342">
                  <c:v>0.33332516362366055</c:v>
                </c:pt>
                <c:pt idx="1343">
                  <c:v>0.33341008257395738</c:v>
                </c:pt>
                <c:pt idx="1344">
                  <c:v>0.33349539881336726</c:v>
                </c:pt>
                <c:pt idx="1345">
                  <c:v>0.33359008322915318</c:v>
                </c:pt>
                <c:pt idx="1346">
                  <c:v>0.33367347573585565</c:v>
                </c:pt>
                <c:pt idx="1347">
                  <c:v>0.33374957357546764</c:v>
                </c:pt>
                <c:pt idx="1348">
                  <c:v>0.33381802278738376</c:v>
                </c:pt>
                <c:pt idx="1349">
                  <c:v>0.33387935613228831</c:v>
                </c:pt>
                <c:pt idx="1350">
                  <c:v>0.33394199825383103</c:v>
                </c:pt>
                <c:pt idx="1351">
                  <c:v>0.3340034851582962</c:v>
                </c:pt>
                <c:pt idx="1352">
                  <c:v>0.33404923773170964</c:v>
                </c:pt>
                <c:pt idx="1353">
                  <c:v>0.33408522730317403</c:v>
                </c:pt>
                <c:pt idx="1354">
                  <c:v>0.33412131486583446</c:v>
                </c:pt>
                <c:pt idx="1355">
                  <c:v>0.33414526903487074</c:v>
                </c:pt>
                <c:pt idx="1356">
                  <c:v>0.33417675612036329</c:v>
                </c:pt>
                <c:pt idx="1357">
                  <c:v>0.33421851221514537</c:v>
                </c:pt>
                <c:pt idx="1358">
                  <c:v>0.33425003065761727</c:v>
                </c:pt>
                <c:pt idx="1359">
                  <c:v>0.33428890715833348</c:v>
                </c:pt>
                <c:pt idx="1360">
                  <c:v>0.33433009756932969</c:v>
                </c:pt>
                <c:pt idx="1361">
                  <c:v>0.33436955442900312</c:v>
                </c:pt>
                <c:pt idx="1362">
                  <c:v>0.3344229254646976</c:v>
                </c:pt>
                <c:pt idx="1363">
                  <c:v>0.33446676755960758</c:v>
                </c:pt>
                <c:pt idx="1364">
                  <c:v>0.33449550287426127</c:v>
                </c:pt>
                <c:pt idx="1365">
                  <c:v>0.33452226666970192</c:v>
                </c:pt>
                <c:pt idx="1366">
                  <c:v>0.33454490970296175</c:v>
                </c:pt>
                <c:pt idx="1367">
                  <c:v>0.33456394379988369</c:v>
                </c:pt>
                <c:pt idx="1368">
                  <c:v>0.33457989797021304</c:v>
                </c:pt>
                <c:pt idx="1369">
                  <c:v>0.33459424694852907</c:v>
                </c:pt>
                <c:pt idx="1370">
                  <c:v>0.33460163708320872</c:v>
                </c:pt>
                <c:pt idx="1371">
                  <c:v>0.33459229513446992</c:v>
                </c:pt>
                <c:pt idx="1372">
                  <c:v>0.33458594649234635</c:v>
                </c:pt>
                <c:pt idx="1373">
                  <c:v>0.33456033967287979</c:v>
                </c:pt>
                <c:pt idx="1374">
                  <c:v>0.33450432333628127</c:v>
                </c:pt>
                <c:pt idx="1375">
                  <c:v>0.33447536339257306</c:v>
                </c:pt>
                <c:pt idx="1376">
                  <c:v>0.3344435563604562</c:v>
                </c:pt>
                <c:pt idx="1377">
                  <c:v>0.33440195696006109</c:v>
                </c:pt>
                <c:pt idx="1378">
                  <c:v>0.33438307860261257</c:v>
                </c:pt>
                <c:pt idx="1379">
                  <c:v>0.33434092120165543</c:v>
                </c:pt>
                <c:pt idx="1380">
                  <c:v>0.3342887345053403</c:v>
                </c:pt>
                <c:pt idx="1381">
                  <c:v>0.3342416814515376</c:v>
                </c:pt>
                <c:pt idx="1382">
                  <c:v>0.33418256141455061</c:v>
                </c:pt>
                <c:pt idx="1383">
                  <c:v>0.33411490008552064</c:v>
                </c:pt>
                <c:pt idx="1384">
                  <c:v>0.33404321814848492</c:v>
                </c:pt>
                <c:pt idx="1385">
                  <c:v>0.33397477590771185</c:v>
                </c:pt>
                <c:pt idx="1386">
                  <c:v>0.33389748706418154</c:v>
                </c:pt>
                <c:pt idx="1387">
                  <c:v>0.33382028259956015</c:v>
                </c:pt>
                <c:pt idx="1388">
                  <c:v>0.33374138221581523</c:v>
                </c:pt>
                <c:pt idx="1389">
                  <c:v>0.33365915198984336</c:v>
                </c:pt>
                <c:pt idx="1390">
                  <c:v>0.33359818533837521</c:v>
                </c:pt>
                <c:pt idx="1391">
                  <c:v>0.33352064030961165</c:v>
                </c:pt>
                <c:pt idx="1392">
                  <c:v>0.33343234433239233</c:v>
                </c:pt>
                <c:pt idx="1393">
                  <c:v>0.33335683068137639</c:v>
                </c:pt>
                <c:pt idx="1394">
                  <c:v>0.33327839762804484</c:v>
                </c:pt>
                <c:pt idx="1395">
                  <c:v>0.33319964509784761</c:v>
                </c:pt>
                <c:pt idx="1396">
                  <c:v>0.33312876047774248</c:v>
                </c:pt>
                <c:pt idx="1397">
                  <c:v>0.33305632454698392</c:v>
                </c:pt>
                <c:pt idx="1398">
                  <c:v>0.33297363717838419</c:v>
                </c:pt>
                <c:pt idx="1399">
                  <c:v>0.33290387470673788</c:v>
                </c:pt>
                <c:pt idx="1400">
                  <c:v>0.33284780360624433</c:v>
                </c:pt>
                <c:pt idx="1401">
                  <c:v>0.33278485001059721</c:v>
                </c:pt>
                <c:pt idx="1402">
                  <c:v>0.33272718193518375</c:v>
                </c:pt>
                <c:pt idx="1403">
                  <c:v>0.33265376354474835</c:v>
                </c:pt>
                <c:pt idx="1404">
                  <c:v>0.33257290972316272</c:v>
                </c:pt>
                <c:pt idx="1405">
                  <c:v>0.33249374607323995</c:v>
                </c:pt>
                <c:pt idx="1406">
                  <c:v>0.33240645953664649</c:v>
                </c:pt>
                <c:pt idx="1407">
                  <c:v>0.33231614940316939</c:v>
                </c:pt>
                <c:pt idx="1408">
                  <c:v>0.33222009686591475</c:v>
                </c:pt>
                <c:pt idx="1409">
                  <c:v>0.33213882226220348</c:v>
                </c:pt>
                <c:pt idx="1410">
                  <c:v>0.33205945687875094</c:v>
                </c:pt>
                <c:pt idx="1411">
                  <c:v>0.33197572337528602</c:v>
                </c:pt>
                <c:pt idx="1412">
                  <c:v>0.33190508427224269</c:v>
                </c:pt>
                <c:pt idx="1413">
                  <c:v>0.33182313184959383</c:v>
                </c:pt>
                <c:pt idx="1414">
                  <c:v>0.33172514828070715</c:v>
                </c:pt>
                <c:pt idx="1415">
                  <c:v>0.33163698498762439</c:v>
                </c:pt>
                <c:pt idx="1416">
                  <c:v>0.33155920489118756</c:v>
                </c:pt>
                <c:pt idx="1417">
                  <c:v>0.33146644742470627</c:v>
                </c:pt>
                <c:pt idx="1418">
                  <c:v>0.33136326693782509</c:v>
                </c:pt>
                <c:pt idx="1419">
                  <c:v>0.33126888014441797</c:v>
                </c:pt>
                <c:pt idx="1420">
                  <c:v>0.33116699212628847</c:v>
                </c:pt>
                <c:pt idx="1421">
                  <c:v>0.33108265313283725</c:v>
                </c:pt>
                <c:pt idx="1422">
                  <c:v>0.33100640233005857</c:v>
                </c:pt>
                <c:pt idx="1423">
                  <c:v>0.33094232008875396</c:v>
                </c:pt>
                <c:pt idx="1424">
                  <c:v>0.33088731904893309</c:v>
                </c:pt>
                <c:pt idx="1425">
                  <c:v>0.33083024037903969</c:v>
                </c:pt>
                <c:pt idx="1426">
                  <c:v>0.33077681408250481</c:v>
                </c:pt>
                <c:pt idx="1427">
                  <c:v>0.3307123362590399</c:v>
                </c:pt>
                <c:pt idx="1428">
                  <c:v>0.33065795297996831</c:v>
                </c:pt>
                <c:pt idx="1429">
                  <c:v>0.33060723046489821</c:v>
                </c:pt>
                <c:pt idx="1430">
                  <c:v>0.33055333828648603</c:v>
                </c:pt>
                <c:pt idx="1431">
                  <c:v>0.33050446842303144</c:v>
                </c:pt>
                <c:pt idx="1432">
                  <c:v>0.33045603882581948</c:v>
                </c:pt>
                <c:pt idx="1433">
                  <c:v>0.33041415503267624</c:v>
                </c:pt>
                <c:pt idx="1434">
                  <c:v>0.33039205715580694</c:v>
                </c:pt>
                <c:pt idx="1435">
                  <c:v>0.33036738719282194</c:v>
                </c:pt>
                <c:pt idx="1436">
                  <c:v>0.33035598834168378</c:v>
                </c:pt>
                <c:pt idx="1437">
                  <c:v>0.33034663334410158</c:v>
                </c:pt>
                <c:pt idx="1438">
                  <c:v>0.33033801555135711</c:v>
                </c:pt>
                <c:pt idx="1439">
                  <c:v>0.33031781060089854</c:v>
                </c:pt>
                <c:pt idx="1440">
                  <c:v>0.33030071979194431</c:v>
                </c:pt>
                <c:pt idx="1441">
                  <c:v>0.33027191725952038</c:v>
                </c:pt>
                <c:pt idx="1442">
                  <c:v>0.33027777080770931</c:v>
                </c:pt>
                <c:pt idx="1443">
                  <c:v>0.33031475234455721</c:v>
                </c:pt>
                <c:pt idx="1444">
                  <c:v>0.33035064726426999</c:v>
                </c:pt>
                <c:pt idx="1445">
                  <c:v>0.33039381663929962</c:v>
                </c:pt>
                <c:pt idx="1446">
                  <c:v>0.33042991719210985</c:v>
                </c:pt>
                <c:pt idx="1447">
                  <c:v>0.33047657770833599</c:v>
                </c:pt>
                <c:pt idx="1448">
                  <c:v>0.33054106834275765</c:v>
                </c:pt>
                <c:pt idx="1449">
                  <c:v>0.33057560290101912</c:v>
                </c:pt>
                <c:pt idx="1450">
                  <c:v>0.33062251914655927</c:v>
                </c:pt>
                <c:pt idx="1451">
                  <c:v>0.33065821419160474</c:v>
                </c:pt>
                <c:pt idx="1452">
                  <c:v>0.33072388784796514</c:v>
                </c:pt>
                <c:pt idx="1453">
                  <c:v>0.33080576600267192</c:v>
                </c:pt>
                <c:pt idx="1454">
                  <c:v>0.33084398154459133</c:v>
                </c:pt>
                <c:pt idx="1455">
                  <c:v>0.33091897289138106</c:v>
                </c:pt>
                <c:pt idx="1456">
                  <c:v>0.33100293113077189</c:v>
                </c:pt>
                <c:pt idx="1457">
                  <c:v>0.33101425216217756</c:v>
                </c:pt>
                <c:pt idx="1458">
                  <c:v>0.33104661490735232</c:v>
                </c:pt>
                <c:pt idx="1459">
                  <c:v>0.33111088636915381</c:v>
                </c:pt>
                <c:pt idx="1460">
                  <c:v>0.331197927953987</c:v>
                </c:pt>
                <c:pt idx="1461">
                  <c:v>0.33129758155758543</c:v>
                </c:pt>
                <c:pt idx="1462">
                  <c:v>0.33143775445424034</c:v>
                </c:pt>
                <c:pt idx="1463">
                  <c:v>0.33158679683863418</c:v>
                </c:pt>
                <c:pt idx="1464">
                  <c:v>0.33167401226786319</c:v>
                </c:pt>
                <c:pt idx="1465">
                  <c:v>0.33173079657500931</c:v>
                </c:pt>
                <c:pt idx="1466">
                  <c:v>0.33177858908479768</c:v>
                </c:pt>
                <c:pt idx="1467">
                  <c:v>0.33183032645676597</c:v>
                </c:pt>
                <c:pt idx="1468">
                  <c:v>0.3318763097908054</c:v>
                </c:pt>
                <c:pt idx="1469">
                  <c:v>0.3319375532631556</c:v>
                </c:pt>
                <c:pt idx="1470">
                  <c:v>0.33202705620643541</c:v>
                </c:pt>
                <c:pt idx="1471">
                  <c:v>0.33209242173325704</c:v>
                </c:pt>
                <c:pt idx="1472">
                  <c:v>0.33216312364414813</c:v>
                </c:pt>
                <c:pt idx="1473">
                  <c:v>0.33222841519137952</c:v>
                </c:pt>
                <c:pt idx="1474">
                  <c:v>0.33226729514593589</c:v>
                </c:pt>
                <c:pt idx="1475">
                  <c:v>0.33232259395237168</c:v>
                </c:pt>
                <c:pt idx="1476">
                  <c:v>0.33237322135519215</c:v>
                </c:pt>
                <c:pt idx="1477">
                  <c:v>0.33239847539902112</c:v>
                </c:pt>
                <c:pt idx="1478">
                  <c:v>0.33245659393775612</c:v>
                </c:pt>
                <c:pt idx="1479">
                  <c:v>0.33256029987937635</c:v>
                </c:pt>
                <c:pt idx="1480">
                  <c:v>0.33260431070849444</c:v>
                </c:pt>
                <c:pt idx="1481">
                  <c:v>0.33263919937995223</c:v>
                </c:pt>
                <c:pt idx="1482">
                  <c:v>0.33269003209962383</c:v>
                </c:pt>
                <c:pt idx="1483">
                  <c:v>0.33271083703749954</c:v>
                </c:pt>
                <c:pt idx="1484">
                  <c:v>0.33271766737661462</c:v>
                </c:pt>
                <c:pt idx="1485">
                  <c:v>0.33271626836440055</c:v>
                </c:pt>
                <c:pt idx="1486">
                  <c:v>0.33266843107077443</c:v>
                </c:pt>
                <c:pt idx="1487">
                  <c:v>0.33261441585088963</c:v>
                </c:pt>
                <c:pt idx="1488">
                  <c:v>0.33251922331220835</c:v>
                </c:pt>
                <c:pt idx="1489">
                  <c:v>0.33243519433437829</c:v>
                </c:pt>
                <c:pt idx="1490">
                  <c:v>0.33234492413712774</c:v>
                </c:pt>
                <c:pt idx="1491">
                  <c:v>0.33228226830359858</c:v>
                </c:pt>
                <c:pt idx="1492">
                  <c:v>0.33219575513990263</c:v>
                </c:pt>
                <c:pt idx="1493">
                  <c:v>0.33207951674618025</c:v>
                </c:pt>
                <c:pt idx="1494">
                  <c:v>0.33196350914396117</c:v>
                </c:pt>
                <c:pt idx="1495">
                  <c:v>0.33176822828623503</c:v>
                </c:pt>
                <c:pt idx="1496">
                  <c:v>0.33158615447144235</c:v>
                </c:pt>
                <c:pt idx="1497">
                  <c:v>0.3314119813218715</c:v>
                </c:pt>
                <c:pt idx="1498">
                  <c:v>0.33118108404675733</c:v>
                </c:pt>
                <c:pt idx="1499">
                  <c:v>0.33091019430045793</c:v>
                </c:pt>
                <c:pt idx="1500">
                  <c:v>0.33064549859884568</c:v>
                </c:pt>
                <c:pt idx="1501">
                  <c:v>0.33035073590832509</c:v>
                </c:pt>
                <c:pt idx="1502">
                  <c:v>0.33000422201085061</c:v>
                </c:pt>
                <c:pt idx="1503">
                  <c:v>0.32967539435490512</c:v>
                </c:pt>
                <c:pt idx="1504">
                  <c:v>0.32927517125953415</c:v>
                </c:pt>
                <c:pt idx="1505">
                  <c:v>0.32879717299457673</c:v>
                </c:pt>
                <c:pt idx="1506">
                  <c:v>0.32831555429725406</c:v>
                </c:pt>
                <c:pt idx="1507">
                  <c:v>0.32778800533280178</c:v>
                </c:pt>
                <c:pt idx="1508">
                  <c:v>0.3272236271941471</c:v>
                </c:pt>
                <c:pt idx="1509">
                  <c:v>0.326603470368866</c:v>
                </c:pt>
                <c:pt idx="1510">
                  <c:v>0.32598515885714524</c:v>
                </c:pt>
                <c:pt idx="1511">
                  <c:v>0.32525249154163455</c:v>
                </c:pt>
                <c:pt idx="1512">
                  <c:v>0.32442339868111153</c:v>
                </c:pt>
                <c:pt idx="1513">
                  <c:v>0.32360853279165941</c:v>
                </c:pt>
                <c:pt idx="1514">
                  <c:v>0.32269078611656027</c:v>
                </c:pt>
                <c:pt idx="1515">
                  <c:v>0.32166506123649058</c:v>
                </c:pt>
                <c:pt idx="1516">
                  <c:v>0.32056891462797621</c:v>
                </c:pt>
                <c:pt idx="1517">
                  <c:v>0.31942632343223137</c:v>
                </c:pt>
                <c:pt idx="1518">
                  <c:v>0.31812221406701763</c:v>
                </c:pt>
                <c:pt idx="1519">
                  <c:v>0.31675770365549982</c:v>
                </c:pt>
                <c:pt idx="1520">
                  <c:v>0.31519898927424556</c:v>
                </c:pt>
                <c:pt idx="1521">
                  <c:v>0.313479644311637</c:v>
                </c:pt>
                <c:pt idx="1522">
                  <c:v>0.31164981596536595</c:v>
                </c:pt>
                <c:pt idx="1523">
                  <c:v>0.3096839546444719</c:v>
                </c:pt>
                <c:pt idx="1524">
                  <c:v>0.30750076071284854</c:v>
                </c:pt>
                <c:pt idx="1525">
                  <c:v>0.30522263275879868</c:v>
                </c:pt>
                <c:pt idx="1526">
                  <c:v>0.3028270361658067</c:v>
                </c:pt>
                <c:pt idx="1527">
                  <c:v>0.30029121518319912</c:v>
                </c:pt>
                <c:pt idx="1528">
                  <c:v>0.29767874727642279</c:v>
                </c:pt>
                <c:pt idx="1529">
                  <c:v>0.29483940596872332</c:v>
                </c:pt>
                <c:pt idx="1530">
                  <c:v>0.29186200708116194</c:v>
                </c:pt>
                <c:pt idx="1531">
                  <c:v>0.2887106743723919</c:v>
                </c:pt>
                <c:pt idx="1532">
                  <c:v>0.28533509229491094</c:v>
                </c:pt>
                <c:pt idx="1533">
                  <c:v>0.28181949982181903</c:v>
                </c:pt>
                <c:pt idx="1534">
                  <c:v>0.27822452495988675</c:v>
                </c:pt>
                <c:pt idx="1535">
                  <c:v>0.2744076957705886</c:v>
                </c:pt>
                <c:pt idx="1536">
                  <c:v>0.27049647647239089</c:v>
                </c:pt>
                <c:pt idx="1537">
                  <c:v>0.26645311566463731</c:v>
                </c:pt>
                <c:pt idx="1538">
                  <c:v>0.26226594323350971</c:v>
                </c:pt>
                <c:pt idx="1539">
                  <c:v>0.25785972513761007</c:v>
                </c:pt>
                <c:pt idx="1540">
                  <c:v>0.25344528064131999</c:v>
                </c:pt>
                <c:pt idx="1541">
                  <c:v>0.24875196810213743</c:v>
                </c:pt>
                <c:pt idx="1542">
                  <c:v>0.24420549682082671</c:v>
                </c:pt>
                <c:pt idx="1543">
                  <c:v>0.23967609905637452</c:v>
                </c:pt>
                <c:pt idx="1544">
                  <c:v>0.23508110617884106</c:v>
                </c:pt>
                <c:pt idx="1545">
                  <c:v>0.23066400936887957</c:v>
                </c:pt>
                <c:pt idx="1546">
                  <c:v>0.22630296838482811</c:v>
                </c:pt>
                <c:pt idx="1547">
                  <c:v>0.22210635833036715</c:v>
                </c:pt>
                <c:pt idx="1548">
                  <c:v>0.21789531017137145</c:v>
                </c:pt>
                <c:pt idx="1549">
                  <c:v>0.21403987617276488</c:v>
                </c:pt>
                <c:pt idx="1550">
                  <c:v>0.21029221947956003</c:v>
                </c:pt>
                <c:pt idx="1551">
                  <c:v>0.20691548523328196</c:v>
                </c:pt>
                <c:pt idx="1552">
                  <c:v>0.20385606253095181</c:v>
                </c:pt>
                <c:pt idx="1553">
                  <c:v>0.20104746192200848</c:v>
                </c:pt>
                <c:pt idx="1554">
                  <c:v>0.19862359339896055</c:v>
                </c:pt>
                <c:pt idx="1555">
                  <c:v>0.19653754157875106</c:v>
                </c:pt>
                <c:pt idx="1556">
                  <c:v>0.1947729541184102</c:v>
                </c:pt>
                <c:pt idx="1557">
                  <c:v>0.19334166824329591</c:v>
                </c:pt>
                <c:pt idx="1558">
                  <c:v>0.19224984453880414</c:v>
                </c:pt>
                <c:pt idx="1559">
                  <c:v>0.19151924701842757</c:v>
                </c:pt>
                <c:pt idx="1560">
                  <c:v>0.19104057898296078</c:v>
                </c:pt>
                <c:pt idx="1561">
                  <c:v>0.19099817102403807</c:v>
                </c:pt>
                <c:pt idx="1562">
                  <c:v>0.19107721444659118</c:v>
                </c:pt>
                <c:pt idx="1563">
                  <c:v>0.19139548186187438</c:v>
                </c:pt>
                <c:pt idx="1564">
                  <c:v>0.19192521639917948</c:v>
                </c:pt>
                <c:pt idx="1565">
                  <c:v>0.19258791284959476</c:v>
                </c:pt>
                <c:pt idx="1566">
                  <c:v>0.19344525786195568</c:v>
                </c:pt>
                <c:pt idx="1567">
                  <c:v>0.19439259138946122</c:v>
                </c:pt>
                <c:pt idx="1568">
                  <c:v>0.19557336054904426</c:v>
                </c:pt>
                <c:pt idx="1569">
                  <c:v>0.19670424301543812</c:v>
                </c:pt>
                <c:pt idx="1570">
                  <c:v>0.19794076332296764</c:v>
                </c:pt>
                <c:pt idx="1571">
                  <c:v>0.19917334085431029</c:v>
                </c:pt>
                <c:pt idx="1572">
                  <c:v>0.20045568537863759</c:v>
                </c:pt>
                <c:pt idx="1573">
                  <c:v>0.20171619510837022</c:v>
                </c:pt>
                <c:pt idx="1574">
                  <c:v>0.20302960421850694</c:v>
                </c:pt>
                <c:pt idx="1575">
                  <c:v>0.20429430763376924</c:v>
                </c:pt>
                <c:pt idx="1576">
                  <c:v>0.20555015881539115</c:v>
                </c:pt>
                <c:pt idx="1577">
                  <c:v>0.20679581273827338</c:v>
                </c:pt>
                <c:pt idx="1578">
                  <c:v>0.20800891358253737</c:v>
                </c:pt>
                <c:pt idx="1579">
                  <c:v>0.20920769619433174</c:v>
                </c:pt>
                <c:pt idx="1580">
                  <c:v>0.21037666379674511</c:v>
                </c:pt>
                <c:pt idx="1581">
                  <c:v>0.21152922686215805</c:v>
                </c:pt>
                <c:pt idx="1582">
                  <c:v>0.21263613592346398</c:v>
                </c:pt>
                <c:pt idx="1583">
                  <c:v>0.21370856980447461</c:v>
                </c:pt>
                <c:pt idx="1584">
                  <c:v>0.21475928208291337</c:v>
                </c:pt>
                <c:pt idx="1585">
                  <c:v>0.21578320900623982</c:v>
                </c:pt>
                <c:pt idx="1586">
                  <c:v>0.21675914045518671</c:v>
                </c:pt>
                <c:pt idx="1587">
                  <c:v>0.21774626539372646</c:v>
                </c:pt>
                <c:pt idx="1588">
                  <c:v>0.21873046751311653</c:v>
                </c:pt>
                <c:pt idx="1589">
                  <c:v>0.21968662573012876</c:v>
                </c:pt>
                <c:pt idx="1590">
                  <c:v>0.22063394452366444</c:v>
                </c:pt>
                <c:pt idx="1591">
                  <c:v>0.22155061834035558</c:v>
                </c:pt>
                <c:pt idx="1592">
                  <c:v>0.22243326537211938</c:v>
                </c:pt>
                <c:pt idx="1593">
                  <c:v>0.22331168573879379</c:v>
                </c:pt>
                <c:pt idx="1594">
                  <c:v>0.22417019125835733</c:v>
                </c:pt>
                <c:pt idx="1595">
                  <c:v>0.22501401426655077</c:v>
                </c:pt>
                <c:pt idx="1596">
                  <c:v>0.22584962019739044</c:v>
                </c:pt>
                <c:pt idx="1597">
                  <c:v>0.22667983222319368</c:v>
                </c:pt>
                <c:pt idx="1598">
                  <c:v>0.22748924122672323</c:v>
                </c:pt>
                <c:pt idx="1599">
                  <c:v>0.22827183770452994</c:v>
                </c:pt>
                <c:pt idx="1600">
                  <c:v>0.22906636425442398</c:v>
                </c:pt>
                <c:pt idx="1601">
                  <c:v>0.22983632220930386</c:v>
                </c:pt>
                <c:pt idx="1602">
                  <c:v>0.23063874748727961</c:v>
                </c:pt>
                <c:pt idx="1603">
                  <c:v>0.23147831908959923</c:v>
                </c:pt>
                <c:pt idx="1604">
                  <c:v>0.23228639361657932</c:v>
                </c:pt>
                <c:pt idx="1605">
                  <c:v>0.23310766392971502</c:v>
                </c:pt>
                <c:pt idx="1606">
                  <c:v>0.23389870137837596</c:v>
                </c:pt>
                <c:pt idx="1607">
                  <c:v>0.23465571099527946</c:v>
                </c:pt>
                <c:pt idx="1608">
                  <c:v>0.23541758191407225</c:v>
                </c:pt>
                <c:pt idx="1609">
                  <c:v>0.23618739665921895</c:v>
                </c:pt>
                <c:pt idx="1610">
                  <c:v>0.23694482592532587</c:v>
                </c:pt>
                <c:pt idx="1611">
                  <c:v>0.23773637814117723</c:v>
                </c:pt>
                <c:pt idx="1612">
                  <c:v>0.23855165732074779</c:v>
                </c:pt>
                <c:pt idx="1613">
                  <c:v>0.23935568438966692</c:v>
                </c:pt>
                <c:pt idx="1614">
                  <c:v>0.24018324050784415</c:v>
                </c:pt>
                <c:pt idx="1615">
                  <c:v>0.24099684995436302</c:v>
                </c:pt>
                <c:pt idx="1616">
                  <c:v>0.24177308825304641</c:v>
                </c:pt>
                <c:pt idx="1617">
                  <c:v>0.24259589600426426</c:v>
                </c:pt>
                <c:pt idx="1618">
                  <c:v>0.24342905301487941</c:v>
                </c:pt>
                <c:pt idx="1619">
                  <c:v>0.24427926820547205</c:v>
                </c:pt>
                <c:pt idx="1620">
                  <c:v>0.24513889353838181</c:v>
                </c:pt>
                <c:pt idx="1621">
                  <c:v>0.24604249313007232</c:v>
                </c:pt>
                <c:pt idx="1622">
                  <c:v>0.24690407011506502</c:v>
                </c:pt>
                <c:pt idx="1623">
                  <c:v>0.24775102008994276</c:v>
                </c:pt>
                <c:pt idx="1624">
                  <c:v>0.24860749829188966</c:v>
                </c:pt>
                <c:pt idx="1625">
                  <c:v>0.24944573129399625</c:v>
                </c:pt>
                <c:pt idx="1626">
                  <c:v>0.25030455960938119</c:v>
                </c:pt>
                <c:pt idx="1627">
                  <c:v>0.25117554812534432</c:v>
                </c:pt>
                <c:pt idx="1628">
                  <c:v>0.25205320638315115</c:v>
                </c:pt>
                <c:pt idx="1629">
                  <c:v>0.25294331905045886</c:v>
                </c:pt>
                <c:pt idx="1630">
                  <c:v>0.253854801244291</c:v>
                </c:pt>
                <c:pt idx="1631">
                  <c:v>0.25475885783074353</c:v>
                </c:pt>
                <c:pt idx="1632">
                  <c:v>0.25566802425733143</c:v>
                </c:pt>
                <c:pt idx="1633">
                  <c:v>0.2565952238011957</c:v>
                </c:pt>
                <c:pt idx="1634">
                  <c:v>0.25752444900180893</c:v>
                </c:pt>
                <c:pt idx="1635">
                  <c:v>0.25846947200655057</c:v>
                </c:pt>
                <c:pt idx="1636">
                  <c:v>0.25945460499988915</c:v>
                </c:pt>
                <c:pt idx="1637">
                  <c:v>0.2604140805545832</c:v>
                </c:pt>
                <c:pt idx="1638">
                  <c:v>0.26137939129376658</c:v>
                </c:pt>
                <c:pt idx="1639">
                  <c:v>0.26232195301670008</c:v>
                </c:pt>
                <c:pt idx="1640">
                  <c:v>0.26324202178115935</c:v>
                </c:pt>
                <c:pt idx="1641">
                  <c:v>0.26416953928972292</c:v>
                </c:pt>
                <c:pt idx="1642">
                  <c:v>0.26508589791344245</c:v>
                </c:pt>
                <c:pt idx="1643">
                  <c:v>0.26598775159486943</c:v>
                </c:pt>
                <c:pt idx="1644">
                  <c:v>0.26692739318178288</c:v>
                </c:pt>
                <c:pt idx="1645">
                  <c:v>0.26789284805807484</c:v>
                </c:pt>
                <c:pt idx="1646">
                  <c:v>0.26884147217634352</c:v>
                </c:pt>
                <c:pt idx="1647">
                  <c:v>0.26981802779819158</c:v>
                </c:pt>
                <c:pt idx="1648">
                  <c:v>0.27076747381795863</c:v>
                </c:pt>
                <c:pt idx="1649">
                  <c:v>0.27169317416398542</c:v>
                </c:pt>
                <c:pt idx="1650">
                  <c:v>0.27262745237639541</c:v>
                </c:pt>
                <c:pt idx="1651">
                  <c:v>0.27356115018409277</c:v>
                </c:pt>
                <c:pt idx="1652">
                  <c:v>0.27448676051527759</c:v>
                </c:pt>
                <c:pt idx="1653">
                  <c:v>0.2754022192025965</c:v>
                </c:pt>
                <c:pt idx="1654">
                  <c:v>0.27631317915290721</c:v>
                </c:pt>
                <c:pt idx="1655">
                  <c:v>0.27723690168823906</c:v>
                </c:pt>
                <c:pt idx="1656">
                  <c:v>0.27817077743882185</c:v>
                </c:pt>
                <c:pt idx="1657">
                  <c:v>0.27906794075875346</c:v>
                </c:pt>
                <c:pt idx="1658">
                  <c:v>0.27995726790308434</c:v>
                </c:pt>
                <c:pt idx="1659">
                  <c:v>0.2808508093762852</c:v>
                </c:pt>
                <c:pt idx="1660">
                  <c:v>0.28170374479630805</c:v>
                </c:pt>
                <c:pt idx="1661">
                  <c:v>0.28259742533435833</c:v>
                </c:pt>
                <c:pt idx="1662">
                  <c:v>0.28353229910714578</c:v>
                </c:pt>
                <c:pt idx="1663">
                  <c:v>0.28444318322850021</c:v>
                </c:pt>
                <c:pt idx="1664">
                  <c:v>0.28536957285068415</c:v>
                </c:pt>
                <c:pt idx="1665">
                  <c:v>0.28627302769390545</c:v>
                </c:pt>
                <c:pt idx="1666">
                  <c:v>0.28710788261125003</c:v>
                </c:pt>
                <c:pt idx="1667">
                  <c:v>0.28793494049075807</c:v>
                </c:pt>
                <c:pt idx="1668">
                  <c:v>0.28877641511037083</c:v>
                </c:pt>
                <c:pt idx="1669">
                  <c:v>0.28957858646247076</c:v>
                </c:pt>
                <c:pt idx="1670">
                  <c:v>0.29040657981398077</c:v>
                </c:pt>
                <c:pt idx="1671">
                  <c:v>0.29129291169634614</c:v>
                </c:pt>
                <c:pt idx="1672">
                  <c:v>0.29211859454203282</c:v>
                </c:pt>
                <c:pt idx="1673">
                  <c:v>0.29289984192762242</c:v>
                </c:pt>
                <c:pt idx="1674">
                  <c:v>0.29369791892942715</c:v>
                </c:pt>
                <c:pt idx="1675">
                  <c:v>0.29448978978396939</c:v>
                </c:pt>
                <c:pt idx="1676">
                  <c:v>0.29526317877050384</c:v>
                </c:pt>
                <c:pt idx="1677">
                  <c:v>0.29601179100929298</c:v>
                </c:pt>
                <c:pt idx="1678">
                  <c:v>0.29679892326752677</c:v>
                </c:pt>
                <c:pt idx="1679">
                  <c:v>0.29756466025650974</c:v>
                </c:pt>
                <c:pt idx="1680">
                  <c:v>0.29832683433032275</c:v>
                </c:pt>
                <c:pt idx="1681">
                  <c:v>0.29907180679101059</c:v>
                </c:pt>
                <c:pt idx="1682">
                  <c:v>0.29981528758287435</c:v>
                </c:pt>
                <c:pt idx="1683">
                  <c:v>0.30055393446387835</c:v>
                </c:pt>
                <c:pt idx="1684">
                  <c:v>0.30127411130439524</c:v>
                </c:pt>
                <c:pt idx="1685">
                  <c:v>0.30198353601009248</c:v>
                </c:pt>
                <c:pt idx="1686">
                  <c:v>0.30271224757367093</c:v>
                </c:pt>
                <c:pt idx="1687">
                  <c:v>0.3033928627445952</c:v>
                </c:pt>
                <c:pt idx="1688">
                  <c:v>0.30402115038971439</c:v>
                </c:pt>
                <c:pt idx="1689">
                  <c:v>0.30467275516253428</c:v>
                </c:pt>
                <c:pt idx="1690">
                  <c:v>0.30529663349619018</c:v>
                </c:pt>
                <c:pt idx="1691">
                  <c:v>0.3059279231716745</c:v>
                </c:pt>
                <c:pt idx="1692">
                  <c:v>0.30659151233160814</c:v>
                </c:pt>
                <c:pt idx="1693">
                  <c:v>0.30722601395904453</c:v>
                </c:pt>
                <c:pt idx="1694">
                  <c:v>0.30784708246756687</c:v>
                </c:pt>
                <c:pt idx="1695">
                  <c:v>0.30846278704674857</c:v>
                </c:pt>
                <c:pt idx="1696">
                  <c:v>0.30906375147468473</c:v>
                </c:pt>
                <c:pt idx="1697">
                  <c:v>0.3096406607335927</c:v>
                </c:pt>
                <c:pt idx="1698">
                  <c:v>0.3102241808305562</c:v>
                </c:pt>
                <c:pt idx="1699">
                  <c:v>0.31080644638370764</c:v>
                </c:pt>
                <c:pt idx="1700">
                  <c:v>0.31137190089618499</c:v>
                </c:pt>
                <c:pt idx="1701">
                  <c:v>0.31193153283431324</c:v>
                </c:pt>
                <c:pt idx="1702">
                  <c:v>0.31247765822732371</c:v>
                </c:pt>
                <c:pt idx="1703">
                  <c:v>0.31297711949462492</c:v>
                </c:pt>
                <c:pt idx="1704">
                  <c:v>0.31351610837742916</c:v>
                </c:pt>
                <c:pt idx="1705">
                  <c:v>0.31407267883108875</c:v>
                </c:pt>
                <c:pt idx="1706">
                  <c:v>0.31457275937962392</c:v>
                </c:pt>
                <c:pt idx="1707">
                  <c:v>0.31508235924095424</c:v>
                </c:pt>
                <c:pt idx="1708">
                  <c:v>0.31560007745636232</c:v>
                </c:pt>
                <c:pt idx="1709">
                  <c:v>0.31610158356160728</c:v>
                </c:pt>
                <c:pt idx="1710">
                  <c:v>0.31658652477306332</c:v>
                </c:pt>
                <c:pt idx="1711">
                  <c:v>0.31706545525691393</c:v>
                </c:pt>
                <c:pt idx="1712">
                  <c:v>0.31752123522412018</c:v>
                </c:pt>
                <c:pt idx="1713">
                  <c:v>0.31800837209742666</c:v>
                </c:pt>
                <c:pt idx="1714">
                  <c:v>0.31850647847066543</c:v>
                </c:pt>
                <c:pt idx="1715">
                  <c:v>0.31899231428799107</c:v>
                </c:pt>
                <c:pt idx="1716">
                  <c:v>0.31947619148340206</c:v>
                </c:pt>
                <c:pt idx="1717">
                  <c:v>0.31994337019274349</c:v>
                </c:pt>
                <c:pt idx="1718">
                  <c:v>0.32038661667065793</c:v>
                </c:pt>
                <c:pt idx="1719">
                  <c:v>0.32082287638043772</c:v>
                </c:pt>
                <c:pt idx="1720">
                  <c:v>0.32126100196319579</c:v>
                </c:pt>
                <c:pt idx="1721">
                  <c:v>0.32169961519509116</c:v>
                </c:pt>
                <c:pt idx="1722">
                  <c:v>0.32212737769172506</c:v>
                </c:pt>
                <c:pt idx="1723">
                  <c:v>0.32252198609214394</c:v>
                </c:pt>
                <c:pt idx="1724">
                  <c:v>0.3229450029489413</c:v>
                </c:pt>
                <c:pt idx="1725">
                  <c:v>0.32340633920756617</c:v>
                </c:pt>
                <c:pt idx="1726">
                  <c:v>0.32380985582757543</c:v>
                </c:pt>
                <c:pt idx="1727">
                  <c:v>0.32419515901134982</c:v>
                </c:pt>
                <c:pt idx="1728">
                  <c:v>0.32457266314325189</c:v>
                </c:pt>
                <c:pt idx="1729">
                  <c:v>0.32489680505464247</c:v>
                </c:pt>
                <c:pt idx="1730">
                  <c:v>0.32524396303398051</c:v>
                </c:pt>
                <c:pt idx="1731">
                  <c:v>0.32563069688444296</c:v>
                </c:pt>
                <c:pt idx="1732">
                  <c:v>0.32603083401170785</c:v>
                </c:pt>
                <c:pt idx="1733">
                  <c:v>0.32649114766532028</c:v>
                </c:pt>
                <c:pt idx="1734">
                  <c:v>0.32694875478686819</c:v>
                </c:pt>
                <c:pt idx="1735">
                  <c:v>0.32735239588996334</c:v>
                </c:pt>
                <c:pt idx="1736">
                  <c:v>0.32773331113308374</c:v>
                </c:pt>
                <c:pt idx="1737">
                  <c:v>0.32810194220471217</c:v>
                </c:pt>
                <c:pt idx="1738">
                  <c:v>0.32841416591734074</c:v>
                </c:pt>
                <c:pt idx="1739">
                  <c:v>0.32875120948100772</c:v>
                </c:pt>
                <c:pt idx="1740">
                  <c:v>0.329097642530081</c:v>
                </c:pt>
                <c:pt idx="1741">
                  <c:v>0.32945532549313011</c:v>
                </c:pt>
                <c:pt idx="1742">
                  <c:v>0.32981678983062851</c:v>
                </c:pt>
                <c:pt idx="1743">
                  <c:v>0.33015650555869519</c:v>
                </c:pt>
                <c:pt idx="1744">
                  <c:v>0.33053663979136472</c:v>
                </c:pt>
                <c:pt idx="1745">
                  <c:v>0.33088164397847103</c:v>
                </c:pt>
                <c:pt idx="1746">
                  <c:v>0.33119272732177213</c:v>
                </c:pt>
                <c:pt idx="1747">
                  <c:v>0.33152591686419125</c:v>
                </c:pt>
                <c:pt idx="1748">
                  <c:v>0.33186088800778962</c:v>
                </c:pt>
                <c:pt idx="1749">
                  <c:v>0.33221846488790863</c:v>
                </c:pt>
                <c:pt idx="1750">
                  <c:v>0.33258071345675666</c:v>
                </c:pt>
                <c:pt idx="1751">
                  <c:v>0.33297464257297843</c:v>
                </c:pt>
                <c:pt idx="1752">
                  <c:v>0.33334334788822906</c:v>
                </c:pt>
                <c:pt idx="1753">
                  <c:v>0.33373835563414306</c:v>
                </c:pt>
                <c:pt idx="1754">
                  <c:v>0.33407391341354692</c:v>
                </c:pt>
                <c:pt idx="1755">
                  <c:v>0.33436167899259317</c:v>
                </c:pt>
                <c:pt idx="1756">
                  <c:v>0.33467576070703547</c:v>
                </c:pt>
                <c:pt idx="1757">
                  <c:v>0.33496029652393938</c:v>
                </c:pt>
                <c:pt idx="1758">
                  <c:v>0.33525016207588521</c:v>
                </c:pt>
                <c:pt idx="1759">
                  <c:v>0.33560761948171464</c:v>
                </c:pt>
                <c:pt idx="1760">
                  <c:v>0.33599108591665905</c:v>
                </c:pt>
                <c:pt idx="1761">
                  <c:v>0.33639076464162021</c:v>
                </c:pt>
                <c:pt idx="1762">
                  <c:v>0.33677654870160961</c:v>
                </c:pt>
                <c:pt idx="1763">
                  <c:v>0.33712042244576196</c:v>
                </c:pt>
                <c:pt idx="1764">
                  <c:v>0.33745794439307097</c:v>
                </c:pt>
                <c:pt idx="1765">
                  <c:v>0.33779909534541869</c:v>
                </c:pt>
                <c:pt idx="1766">
                  <c:v>0.33813606426663095</c:v>
                </c:pt>
                <c:pt idx="1767">
                  <c:v>0.33851134933055449</c:v>
                </c:pt>
                <c:pt idx="1768">
                  <c:v>0.33893940772213144</c:v>
                </c:pt>
                <c:pt idx="1769">
                  <c:v>0.33932117628436326</c:v>
                </c:pt>
                <c:pt idx="1770">
                  <c:v>0.33969693280027807</c:v>
                </c:pt>
                <c:pt idx="1771">
                  <c:v>0.34006751210751296</c:v>
                </c:pt>
                <c:pt idx="1772">
                  <c:v>0.34043490946713933</c:v>
                </c:pt>
                <c:pt idx="1773">
                  <c:v>0.34076336019956566</c:v>
                </c:pt>
                <c:pt idx="1774">
                  <c:v>0.34110530840646036</c:v>
                </c:pt>
                <c:pt idx="1775">
                  <c:v>0.34139407997929022</c:v>
                </c:pt>
                <c:pt idx="1776">
                  <c:v>0.34164154448222056</c:v>
                </c:pt>
                <c:pt idx="1777">
                  <c:v>0.34191342222511345</c:v>
                </c:pt>
                <c:pt idx="1778">
                  <c:v>0.34219426250277629</c:v>
                </c:pt>
                <c:pt idx="1779">
                  <c:v>0.34249024984196869</c:v>
                </c:pt>
                <c:pt idx="1780">
                  <c:v>0.34274176287927521</c:v>
                </c:pt>
                <c:pt idx="1781">
                  <c:v>0.34297876324105614</c:v>
                </c:pt>
                <c:pt idx="1782">
                  <c:v>0.34313860500073634</c:v>
                </c:pt>
                <c:pt idx="1783">
                  <c:v>0.34320136582088506</c:v>
                </c:pt>
                <c:pt idx="1784">
                  <c:v>0.34325676317870091</c:v>
                </c:pt>
                <c:pt idx="1785">
                  <c:v>0.34325789626789494</c:v>
                </c:pt>
                <c:pt idx="1786">
                  <c:v>0.34325801594727207</c:v>
                </c:pt>
                <c:pt idx="1787">
                  <c:v>0.3432720986495002</c:v>
                </c:pt>
                <c:pt idx="1788">
                  <c:v>0.34321683406802045</c:v>
                </c:pt>
                <c:pt idx="1789">
                  <c:v>0.34313950251727338</c:v>
                </c:pt>
                <c:pt idx="1790">
                  <c:v>0.3429830818629544</c:v>
                </c:pt>
                <c:pt idx="1791">
                  <c:v>0.34276681932197439</c:v>
                </c:pt>
                <c:pt idx="1792">
                  <c:v>0.34249378032840672</c:v>
                </c:pt>
                <c:pt idx="1793">
                  <c:v>0.3421481975933201</c:v>
                </c:pt>
                <c:pt idx="1794">
                  <c:v>0.34179250234371678</c:v>
                </c:pt>
                <c:pt idx="1795">
                  <c:v>0.34138910029605446</c:v>
                </c:pt>
                <c:pt idx="1796">
                  <c:v>0.34093169201893819</c:v>
                </c:pt>
                <c:pt idx="1797">
                  <c:v>0.34045294177686342</c:v>
                </c:pt>
                <c:pt idx="1798">
                  <c:v>0.33993730673999495</c:v>
                </c:pt>
                <c:pt idx="1799">
                  <c:v>0.33941378713463016</c:v>
                </c:pt>
                <c:pt idx="1800">
                  <c:v>0.33886871757346987</c:v>
                </c:pt>
                <c:pt idx="1801">
                  <c:v>0.33829482321891019</c:v>
                </c:pt>
                <c:pt idx="1802">
                  <c:v>0.33770040813294938</c:v>
                </c:pt>
                <c:pt idx="1803">
                  <c:v>0.33707608222279872</c:v>
                </c:pt>
                <c:pt idx="1804">
                  <c:v>0.33641332502508492</c:v>
                </c:pt>
                <c:pt idx="1805">
                  <c:v>0.33571271876434494</c:v>
                </c:pt>
                <c:pt idx="1806">
                  <c:v>0.33500055400887474</c:v>
                </c:pt>
                <c:pt idx="1807">
                  <c:v>0.33430982040882001</c:v>
                </c:pt>
                <c:pt idx="1808">
                  <c:v>0.33360463581277394</c:v>
                </c:pt>
                <c:pt idx="1809">
                  <c:v>0.33289276736585638</c:v>
                </c:pt>
                <c:pt idx="1810">
                  <c:v>0.33219793910767542</c:v>
                </c:pt>
                <c:pt idx="1811">
                  <c:v>0.33148169069866712</c:v>
                </c:pt>
                <c:pt idx="1812">
                  <c:v>0.33075272382754828</c:v>
                </c:pt>
                <c:pt idx="1813">
                  <c:v>0.33003891251973067</c:v>
                </c:pt>
                <c:pt idx="1814">
                  <c:v>0.32933365490619299</c:v>
                </c:pt>
                <c:pt idx="1815">
                  <c:v>0.32862228645445574</c:v>
                </c:pt>
                <c:pt idx="1816">
                  <c:v>0.32794057190027548</c:v>
                </c:pt>
                <c:pt idx="1817">
                  <c:v>0.32730108699065413</c:v>
                </c:pt>
                <c:pt idx="1818">
                  <c:v>0.3266360178076177</c:v>
                </c:pt>
                <c:pt idx="1819">
                  <c:v>0.32600443683027502</c:v>
                </c:pt>
                <c:pt idx="1820">
                  <c:v>0.32534676478114793</c:v>
                </c:pt>
                <c:pt idx="1821">
                  <c:v>0.32468119268415369</c:v>
                </c:pt>
                <c:pt idx="1822">
                  <c:v>0.32403066887194459</c:v>
                </c:pt>
                <c:pt idx="1823">
                  <c:v>0.32338337258102517</c:v>
                </c:pt>
                <c:pt idx="1824">
                  <c:v>0.32272612068164719</c:v>
                </c:pt>
                <c:pt idx="1825">
                  <c:v>0.32209523874391061</c:v>
                </c:pt>
                <c:pt idx="1826">
                  <c:v>0.32141114477555482</c:v>
                </c:pt>
                <c:pt idx="1827">
                  <c:v>0.32068264755584919</c:v>
                </c:pt>
                <c:pt idx="1828">
                  <c:v>0.31993254556483625</c:v>
                </c:pt>
                <c:pt idx="1829">
                  <c:v>0.31918245382240162</c:v>
                </c:pt>
                <c:pt idx="1830">
                  <c:v>0.31847313367946334</c:v>
                </c:pt>
                <c:pt idx="1831">
                  <c:v>0.31772096546326561</c:v>
                </c:pt>
                <c:pt idx="1832">
                  <c:v>0.31700800292735321</c:v>
                </c:pt>
                <c:pt idx="1833">
                  <c:v>0.31623513680978205</c:v>
                </c:pt>
                <c:pt idx="1834">
                  <c:v>0.31535371732725975</c:v>
                </c:pt>
                <c:pt idx="1835">
                  <c:v>0.31447250569347984</c:v>
                </c:pt>
                <c:pt idx="1836">
                  <c:v>0.31355833806279354</c:v>
                </c:pt>
                <c:pt idx="1837">
                  <c:v>0.31267827642332041</c:v>
                </c:pt>
                <c:pt idx="1838">
                  <c:v>0.31182868785702461</c:v>
                </c:pt>
                <c:pt idx="1839">
                  <c:v>0.31094660527966439</c:v>
                </c:pt>
                <c:pt idx="1840">
                  <c:v>0.31010773133312464</c:v>
                </c:pt>
                <c:pt idx="1841">
                  <c:v>0.30913157192505897</c:v>
                </c:pt>
                <c:pt idx="1842">
                  <c:v>0.30810741874793107</c:v>
                </c:pt>
                <c:pt idx="1843">
                  <c:v>0.30699807868504309</c:v>
                </c:pt>
                <c:pt idx="1844">
                  <c:v>0.30585126893760789</c:v>
                </c:pt>
                <c:pt idx="1845">
                  <c:v>0.30473984141124405</c:v>
                </c:pt>
                <c:pt idx="1846">
                  <c:v>0.3035769461900657</c:v>
                </c:pt>
                <c:pt idx="1847">
                  <c:v>0.30242109294692554</c:v>
                </c:pt>
                <c:pt idx="1848">
                  <c:v>0.30119151672794497</c:v>
                </c:pt>
                <c:pt idx="1849">
                  <c:v>0.29989964530992669</c:v>
                </c:pt>
                <c:pt idx="1850">
                  <c:v>0.29860382980942329</c:v>
                </c:pt>
                <c:pt idx="1851">
                  <c:v>0.29721577674807792</c:v>
                </c:pt>
                <c:pt idx="1852">
                  <c:v>0.29591284847103566</c:v>
                </c:pt>
                <c:pt idx="1853">
                  <c:v>0.29455213966377342</c:v>
                </c:pt>
                <c:pt idx="1854">
                  <c:v>0.29338047637931464</c:v>
                </c:pt>
                <c:pt idx="1855">
                  <c:v>0.29230391695616359</c:v>
                </c:pt>
                <c:pt idx="1856">
                  <c:v>0.29150753257865308</c:v>
                </c:pt>
                <c:pt idx="1857">
                  <c:v>0.29081816653107484</c:v>
                </c:pt>
                <c:pt idx="1858">
                  <c:v>0.29042714689830584</c:v>
                </c:pt>
                <c:pt idx="1859">
                  <c:v>0.29028172591328788</c:v>
                </c:pt>
                <c:pt idx="1860">
                  <c:v>0.29029930303208218</c:v>
                </c:pt>
                <c:pt idx="1861">
                  <c:v>0.29056016801402701</c:v>
                </c:pt>
                <c:pt idx="1862">
                  <c:v>0.29104663173241913</c:v>
                </c:pt>
                <c:pt idx="1863">
                  <c:v>0.29169315486747077</c:v>
                </c:pt>
                <c:pt idx="1864">
                  <c:v>0.29248697223542641</c:v>
                </c:pt>
                <c:pt idx="1865">
                  <c:v>0.29341330133608451</c:v>
                </c:pt>
                <c:pt idx="1866">
                  <c:v>0.29443062253348051</c:v>
                </c:pt>
                <c:pt idx="1867">
                  <c:v>0.2955150170683099</c:v>
                </c:pt>
                <c:pt idx="1868">
                  <c:v>0.2966105305456847</c:v>
                </c:pt>
                <c:pt idx="1869">
                  <c:v>0.29763551338532174</c:v>
                </c:pt>
                <c:pt idx="1870">
                  <c:v>0.29866562273789804</c:v>
                </c:pt>
                <c:pt idx="1871">
                  <c:v>0.29952162637493879</c:v>
                </c:pt>
                <c:pt idx="1872">
                  <c:v>0.30029162862531794</c:v>
                </c:pt>
                <c:pt idx="1873">
                  <c:v>0.30097961246447186</c:v>
                </c:pt>
                <c:pt idx="1874">
                  <c:v>0.30159638516545773</c:v>
                </c:pt>
                <c:pt idx="1875">
                  <c:v>0.30212414357000972</c:v>
                </c:pt>
                <c:pt idx="1876">
                  <c:v>0.30256018510593913</c:v>
                </c:pt>
                <c:pt idx="1877">
                  <c:v>0.30294662145711554</c:v>
                </c:pt>
                <c:pt idx="1878">
                  <c:v>0.30324615980972197</c:v>
                </c:pt>
                <c:pt idx="1879">
                  <c:v>0.30349500119473144</c:v>
                </c:pt>
                <c:pt idx="1880">
                  <c:v>0.30362805879192128</c:v>
                </c:pt>
                <c:pt idx="1881">
                  <c:v>0.30380254375675636</c:v>
                </c:pt>
                <c:pt idx="1882">
                  <c:v>0.30396296506084841</c:v>
                </c:pt>
                <c:pt idx="1883">
                  <c:v>0.3040918416009421</c:v>
                </c:pt>
                <c:pt idx="1884">
                  <c:v>0.30416937934960547</c:v>
                </c:pt>
                <c:pt idx="1885">
                  <c:v>0.30426143712697407</c:v>
                </c:pt>
                <c:pt idx="1886">
                  <c:v>0.30432157942172877</c:v>
                </c:pt>
                <c:pt idx="1887">
                  <c:v>0.30439870395498808</c:v>
                </c:pt>
                <c:pt idx="1888">
                  <c:v>0.30459956794051518</c:v>
                </c:pt>
                <c:pt idx="1889">
                  <c:v>0.3047940568760778</c:v>
                </c:pt>
                <c:pt idx="1890">
                  <c:v>0.30498761506187949</c:v>
                </c:pt>
                <c:pt idx="1891">
                  <c:v>0.30518872892460025</c:v>
                </c:pt>
                <c:pt idx="1892">
                  <c:v>0.30542911452795612</c:v>
                </c:pt>
                <c:pt idx="1893">
                  <c:v>0.30565149701827798</c:v>
                </c:pt>
                <c:pt idx="1894">
                  <c:v>0.30592887404257657</c:v>
                </c:pt>
                <c:pt idx="1895">
                  <c:v>0.30627971014229727</c:v>
                </c:pt>
                <c:pt idx="1896">
                  <c:v>0.30664464788105844</c:v>
                </c:pt>
                <c:pt idx="1897">
                  <c:v>0.30700971526848919</c:v>
                </c:pt>
                <c:pt idx="1898">
                  <c:v>0.30736018259794201</c:v>
                </c:pt>
                <c:pt idx="1899">
                  <c:v>0.30775322571139724</c:v>
                </c:pt>
                <c:pt idx="1900">
                  <c:v>0.30812262586927502</c:v>
                </c:pt>
                <c:pt idx="1901">
                  <c:v>0.30855315273571909</c:v>
                </c:pt>
                <c:pt idx="1902">
                  <c:v>0.30900812110777381</c:v>
                </c:pt>
                <c:pt idx="1903">
                  <c:v>0.30939024727676451</c:v>
                </c:pt>
                <c:pt idx="1904">
                  <c:v>0.30982090989494365</c:v>
                </c:pt>
                <c:pt idx="1905">
                  <c:v>0.3102594795169909</c:v>
                </c:pt>
                <c:pt idx="1906">
                  <c:v>0.31069918585016976</c:v>
                </c:pt>
                <c:pt idx="1907">
                  <c:v>0.31120947142069988</c:v>
                </c:pt>
                <c:pt idx="1908">
                  <c:v>0.31171349022498607</c:v>
                </c:pt>
                <c:pt idx="1909">
                  <c:v>0.31222888588251346</c:v>
                </c:pt>
                <c:pt idx="1910">
                  <c:v>0.31272468841926387</c:v>
                </c:pt>
                <c:pt idx="1911">
                  <c:v>0.31318689216226542</c:v>
                </c:pt>
                <c:pt idx="1912">
                  <c:v>0.31363338692713072</c:v>
                </c:pt>
                <c:pt idx="1913">
                  <c:v>0.31399974828443639</c:v>
                </c:pt>
                <c:pt idx="1914">
                  <c:v>0.31431187787972975</c:v>
                </c:pt>
                <c:pt idx="1915">
                  <c:v>0.31461168179001353</c:v>
                </c:pt>
                <c:pt idx="1916">
                  <c:v>0.31485553289526852</c:v>
                </c:pt>
                <c:pt idx="1917">
                  <c:v>0.31502530751543528</c:v>
                </c:pt>
                <c:pt idx="1918">
                  <c:v>0.3151552564767563</c:v>
                </c:pt>
                <c:pt idx="1919">
                  <c:v>0.31522328944575839</c:v>
                </c:pt>
                <c:pt idx="1920">
                  <c:v>0.31521553981344319</c:v>
                </c:pt>
                <c:pt idx="1921">
                  <c:v>0.31516759470942085</c:v>
                </c:pt>
                <c:pt idx="1922">
                  <c:v>0.31510207981059413</c:v>
                </c:pt>
                <c:pt idx="1923">
                  <c:v>0.31495676137716888</c:v>
                </c:pt>
                <c:pt idx="1924">
                  <c:v>0.31469286820420878</c:v>
                </c:pt>
                <c:pt idx="1925">
                  <c:v>0.3144547235622599</c:v>
                </c:pt>
                <c:pt idx="1926">
                  <c:v>0.31419065729993617</c:v>
                </c:pt>
                <c:pt idx="1927">
                  <c:v>0.31390850310100515</c:v>
                </c:pt>
                <c:pt idx="1928">
                  <c:v>0.31367889966354573</c:v>
                </c:pt>
                <c:pt idx="1929">
                  <c:v>0.31338820625001634</c:v>
                </c:pt>
                <c:pt idx="1930">
                  <c:v>0.31296510180093079</c:v>
                </c:pt>
                <c:pt idx="1931">
                  <c:v>0.31258209460074882</c:v>
                </c:pt>
                <c:pt idx="1932">
                  <c:v>0.31221204344724174</c:v>
                </c:pt>
                <c:pt idx="1933">
                  <c:v>0.31187125924547993</c:v>
                </c:pt>
                <c:pt idx="1934">
                  <c:v>0.31153030575447122</c:v>
                </c:pt>
                <c:pt idx="1935">
                  <c:v>0.31122708446059816</c:v>
                </c:pt>
                <c:pt idx="1936">
                  <c:v>0.31087937702847795</c:v>
                </c:pt>
                <c:pt idx="1937">
                  <c:v>0.31050369067307099</c:v>
                </c:pt>
                <c:pt idx="1938">
                  <c:v>0.31020127619878574</c:v>
                </c:pt>
                <c:pt idx="1939">
                  <c:v>0.30991819221530464</c:v>
                </c:pt>
                <c:pt idx="1940">
                  <c:v>0.30967325060929696</c:v>
                </c:pt>
                <c:pt idx="1941">
                  <c:v>0.30947327053795876</c:v>
                </c:pt>
                <c:pt idx="1942">
                  <c:v>0.30927037177708339</c:v>
                </c:pt>
                <c:pt idx="1943">
                  <c:v>0.30912483325158058</c:v>
                </c:pt>
                <c:pt idx="1944">
                  <c:v>0.30898046280432584</c:v>
                </c:pt>
                <c:pt idx="1945">
                  <c:v>0.3088676500675071</c:v>
                </c:pt>
                <c:pt idx="1946">
                  <c:v>0.30873260497225991</c:v>
                </c:pt>
                <c:pt idx="1947">
                  <c:v>0.30862999677677255</c:v>
                </c:pt>
                <c:pt idx="1948">
                  <c:v>0.30847860276594924</c:v>
                </c:pt>
                <c:pt idx="1949">
                  <c:v>0.30828795384887137</c:v>
                </c:pt>
                <c:pt idx="1950">
                  <c:v>0.30811062872660272</c:v>
                </c:pt>
                <c:pt idx="1951">
                  <c:v>0.30792161143092472</c:v>
                </c:pt>
                <c:pt idx="1952">
                  <c:v>0.30769688609750845</c:v>
                </c:pt>
                <c:pt idx="1953">
                  <c:v>0.30748845519825024</c:v>
                </c:pt>
                <c:pt idx="1954">
                  <c:v>0.30723393325135756</c:v>
                </c:pt>
                <c:pt idx="1955">
                  <c:v>0.30694504812985884</c:v>
                </c:pt>
                <c:pt idx="1956">
                  <c:v>0.30669082351367044</c:v>
                </c:pt>
                <c:pt idx="1957">
                  <c:v>0.30646924374874313</c:v>
                </c:pt>
                <c:pt idx="1958">
                  <c:v>0.3061455922313015</c:v>
                </c:pt>
                <c:pt idx="1959">
                  <c:v>0.30578022647270914</c:v>
                </c:pt>
                <c:pt idx="1960">
                  <c:v>0.30541148112419908</c:v>
                </c:pt>
                <c:pt idx="1961">
                  <c:v>0.30497722979038405</c:v>
                </c:pt>
                <c:pt idx="1962">
                  <c:v>0.30458366099236445</c:v>
                </c:pt>
                <c:pt idx="1963">
                  <c:v>0.30426118116941853</c:v>
                </c:pt>
                <c:pt idx="1964">
                  <c:v>0.30392182210709484</c:v>
                </c:pt>
                <c:pt idx="1965">
                  <c:v>0.30358225405909095</c:v>
                </c:pt>
                <c:pt idx="1966">
                  <c:v>0.30320546032193857</c:v>
                </c:pt>
                <c:pt idx="1967">
                  <c:v>0.30275539159670334</c:v>
                </c:pt>
                <c:pt idx="1968">
                  <c:v>0.30227055010630199</c:v>
                </c:pt>
                <c:pt idx="1969">
                  <c:v>0.30176511520006105</c:v>
                </c:pt>
                <c:pt idx="1970">
                  <c:v>0.30130527527408879</c:v>
                </c:pt>
                <c:pt idx="1971">
                  <c:v>0.30085713653126595</c:v>
                </c:pt>
                <c:pt idx="1972">
                  <c:v>0.30037224991258543</c:v>
                </c:pt>
                <c:pt idx="1973">
                  <c:v>0.29993007703897856</c:v>
                </c:pt>
                <c:pt idx="1974">
                  <c:v>0.29940788322644457</c:v>
                </c:pt>
                <c:pt idx="1975">
                  <c:v>0.29884615084057548</c:v>
                </c:pt>
                <c:pt idx="1976">
                  <c:v>0.29834019442623849</c:v>
                </c:pt>
                <c:pt idx="1977">
                  <c:v>0.29778588433059272</c:v>
                </c:pt>
                <c:pt idx="1978">
                  <c:v>0.29716598394027199</c:v>
                </c:pt>
                <c:pt idx="1979">
                  <c:v>0.29662186203440116</c:v>
                </c:pt>
                <c:pt idx="1980">
                  <c:v>0.29610466625370696</c:v>
                </c:pt>
                <c:pt idx="1981">
                  <c:v>0.29557268716813823</c:v>
                </c:pt>
                <c:pt idx="1982">
                  <c:v>0.29507173235917405</c:v>
                </c:pt>
                <c:pt idx="1983">
                  <c:v>0.29453536086895338</c:v>
                </c:pt>
                <c:pt idx="1984">
                  <c:v>0.29396295145829709</c:v>
                </c:pt>
                <c:pt idx="1985">
                  <c:v>0.29341035715004393</c:v>
                </c:pt>
                <c:pt idx="1986">
                  <c:v>0.29287440181016311</c:v>
                </c:pt>
                <c:pt idx="1987">
                  <c:v>0.29230058541529091</c:v>
                </c:pt>
                <c:pt idx="1988">
                  <c:v>0.29171070161508017</c:v>
                </c:pt>
                <c:pt idx="1989">
                  <c:v>0.2911473806082901</c:v>
                </c:pt>
                <c:pt idx="1990">
                  <c:v>0.29054093671451381</c:v>
                </c:pt>
                <c:pt idx="1991">
                  <c:v>0.28999850754937778</c:v>
                </c:pt>
                <c:pt idx="1992">
                  <c:v>0.28948276261517214</c:v>
                </c:pt>
                <c:pt idx="1993">
                  <c:v>0.28900340445754175</c:v>
                </c:pt>
                <c:pt idx="1994">
                  <c:v>0.28864427555291589</c:v>
                </c:pt>
                <c:pt idx="1995">
                  <c:v>0.28813774479882337</c:v>
                </c:pt>
                <c:pt idx="1996">
                  <c:v>0.28760005696428864</c:v>
                </c:pt>
                <c:pt idx="1997">
                  <c:v>0.28706066371851785</c:v>
                </c:pt>
                <c:pt idx="1998">
                  <c:v>0.28641746965970588</c:v>
                </c:pt>
                <c:pt idx="1999">
                  <c:v>0.28578753079319053</c:v>
                </c:pt>
                <c:pt idx="2000">
                  <c:v>0.28530074606958095</c:v>
                </c:pt>
                <c:pt idx="2001">
                  <c:v>0.28472431039318097</c:v>
                </c:pt>
                <c:pt idx="2002">
                  <c:v>0.28409426600802173</c:v>
                </c:pt>
                <c:pt idx="2003">
                  <c:v>0.28350122205174016</c:v>
                </c:pt>
                <c:pt idx="2004">
                  <c:v>0.28288246480753482</c:v>
                </c:pt>
                <c:pt idx="2005">
                  <c:v>0.28233127835778943</c:v>
                </c:pt>
                <c:pt idx="2006">
                  <c:v>0.28184395851118299</c:v>
                </c:pt>
                <c:pt idx="2007">
                  <c:v>0.28132724968262668</c:v>
                </c:pt>
                <c:pt idx="2008">
                  <c:v>0.28088729097991966</c:v>
                </c:pt>
                <c:pt idx="2009">
                  <c:v>0.28034480991455807</c:v>
                </c:pt>
                <c:pt idx="2010">
                  <c:v>0.27971688562879593</c:v>
                </c:pt>
                <c:pt idx="2011">
                  <c:v>0.27920919807500905</c:v>
                </c:pt>
                <c:pt idx="2012">
                  <c:v>0.27864492140103619</c:v>
                </c:pt>
                <c:pt idx="2013">
                  <c:v>0.27808447150394561</c:v>
                </c:pt>
                <c:pt idx="2014">
                  <c:v>0.27763220680620093</c:v>
                </c:pt>
                <c:pt idx="2015">
                  <c:v>0.27715068828347372</c:v>
                </c:pt>
                <c:pt idx="2016">
                  <c:v>0.27663895911392483</c:v>
                </c:pt>
                <c:pt idx="2017">
                  <c:v>0.27616820637157979</c:v>
                </c:pt>
                <c:pt idx="2018">
                  <c:v>0.27569676966792778</c:v>
                </c:pt>
                <c:pt idx="2019">
                  <c:v>0.27516538525728867</c:v>
                </c:pt>
                <c:pt idx="2020">
                  <c:v>0.27459974179175112</c:v>
                </c:pt>
                <c:pt idx="2021">
                  <c:v>0.2740625885417507</c:v>
                </c:pt>
                <c:pt idx="2022">
                  <c:v>0.27354041717447752</c:v>
                </c:pt>
                <c:pt idx="2023">
                  <c:v>0.27300393506870529</c:v>
                </c:pt>
                <c:pt idx="2024">
                  <c:v>0.2725834164332927</c:v>
                </c:pt>
                <c:pt idx="2025">
                  <c:v>0.27202329472091313</c:v>
                </c:pt>
                <c:pt idx="2026">
                  <c:v>0.27128689216554513</c:v>
                </c:pt>
                <c:pt idx="2027">
                  <c:v>0.27065481966824495</c:v>
                </c:pt>
                <c:pt idx="2028">
                  <c:v>0.2699830697873134</c:v>
                </c:pt>
                <c:pt idx="2029">
                  <c:v>0.26942634652766756</c:v>
                </c:pt>
                <c:pt idx="2030">
                  <c:v>0.26901614395109691</c:v>
                </c:pt>
                <c:pt idx="2031">
                  <c:v>0.26866206597445957</c:v>
                </c:pt>
                <c:pt idx="2032">
                  <c:v>0.26823006385548293</c:v>
                </c:pt>
                <c:pt idx="2033">
                  <c:v>0.26774946883247552</c:v>
                </c:pt>
                <c:pt idx="2034">
                  <c:v>0.26733376249467561</c:v>
                </c:pt>
                <c:pt idx="2035">
                  <c:v>0.26698816552828913</c:v>
                </c:pt>
                <c:pt idx="2036">
                  <c:v>0.26664467153155152</c:v>
                </c:pt>
                <c:pt idx="2037">
                  <c:v>0.26629790221072502</c:v>
                </c:pt>
                <c:pt idx="2038">
                  <c:v>0.26596161715596844</c:v>
                </c:pt>
                <c:pt idx="2039">
                  <c:v>0.2654721064066225</c:v>
                </c:pt>
                <c:pt idx="2040">
                  <c:v>0.26500703381858082</c:v>
                </c:pt>
                <c:pt idx="2041">
                  <c:v>0.26463324444000397</c:v>
                </c:pt>
                <c:pt idx="2042">
                  <c:v>0.26421323554386772</c:v>
                </c:pt>
                <c:pt idx="2043">
                  <c:v>0.26385081361836088</c:v>
                </c:pt>
                <c:pt idx="2044">
                  <c:v>0.26343141453940483</c:v>
                </c:pt>
                <c:pt idx="2045">
                  <c:v>0.26304310919904839</c:v>
                </c:pt>
                <c:pt idx="2046">
                  <c:v>0.26270424270359422</c:v>
                </c:pt>
                <c:pt idx="2047">
                  <c:v>0.26227765182803675</c:v>
                </c:pt>
                <c:pt idx="2048">
                  <c:v>0.26195339284298236</c:v>
                </c:pt>
                <c:pt idx="2049">
                  <c:v>0.26172238849965962</c:v>
                </c:pt>
                <c:pt idx="2050">
                  <c:v>0.26142809178023091</c:v>
                </c:pt>
                <c:pt idx="2051">
                  <c:v>0.26111022627411568</c:v>
                </c:pt>
                <c:pt idx="2052">
                  <c:v>0.26072543234766593</c:v>
                </c:pt>
                <c:pt idx="2053">
                  <c:v>0.26020824436399242</c:v>
                </c:pt>
                <c:pt idx="2054">
                  <c:v>0.25972136279586094</c:v>
                </c:pt>
                <c:pt idx="2055">
                  <c:v>0.25924716968047978</c:v>
                </c:pt>
                <c:pt idx="2056">
                  <c:v>0.25880590230858541</c:v>
                </c:pt>
                <c:pt idx="2057">
                  <c:v>0.25850204871211746</c:v>
                </c:pt>
                <c:pt idx="2058">
                  <c:v>0.25811715793163753</c:v>
                </c:pt>
                <c:pt idx="2059">
                  <c:v>0.25762573337758687</c:v>
                </c:pt>
                <c:pt idx="2060">
                  <c:v>0.25720612410713301</c:v>
                </c:pt>
                <c:pt idx="2061">
                  <c:v>0.25668765653391806</c:v>
                </c:pt>
                <c:pt idx="2062">
                  <c:v>0.25610796512365691</c:v>
                </c:pt>
                <c:pt idx="2063">
                  <c:v>0.25558425980117511</c:v>
                </c:pt>
                <c:pt idx="2064">
                  <c:v>0.25498334173452525</c:v>
                </c:pt>
                <c:pt idx="2065">
                  <c:v>0.25449750370933738</c:v>
                </c:pt>
                <c:pt idx="2066">
                  <c:v>0.25401544579227925</c:v>
                </c:pt>
                <c:pt idx="2067">
                  <c:v>0.25346081311548579</c:v>
                </c:pt>
                <c:pt idx="2068">
                  <c:v>0.25296119942645695</c:v>
                </c:pt>
                <c:pt idx="2069">
                  <c:v>0.25225052229717593</c:v>
                </c:pt>
                <c:pt idx="2070">
                  <c:v>0.25156405350299799</c:v>
                </c:pt>
                <c:pt idx="2071">
                  <c:v>0.25106412910657688</c:v>
                </c:pt>
                <c:pt idx="2072">
                  <c:v>0.25037146279418704</c:v>
                </c:pt>
                <c:pt idx="2073">
                  <c:v>0.24963559755145995</c:v>
                </c:pt>
                <c:pt idx="2074">
                  <c:v>0.24898670831559633</c:v>
                </c:pt>
                <c:pt idx="2075">
                  <c:v>0.24816028277588342</c:v>
                </c:pt>
                <c:pt idx="2076">
                  <c:v>0.2474350206427863</c:v>
                </c:pt>
                <c:pt idx="2077">
                  <c:v>0.24675085725139401</c:v>
                </c:pt>
                <c:pt idx="2078">
                  <c:v>0.24598870279407806</c:v>
                </c:pt>
                <c:pt idx="2079">
                  <c:v>0.24548715052577105</c:v>
                </c:pt>
                <c:pt idx="2080">
                  <c:v>0.24483319178321392</c:v>
                </c:pt>
                <c:pt idx="2081">
                  <c:v>0.24405991548624051</c:v>
                </c:pt>
                <c:pt idx="2082">
                  <c:v>0.24347058974101246</c:v>
                </c:pt>
                <c:pt idx="2083">
                  <c:v>0.24270863120747102</c:v>
                </c:pt>
                <c:pt idx="2084">
                  <c:v>0.24193088494036696</c:v>
                </c:pt>
                <c:pt idx="2085">
                  <c:v>0.24131958728524058</c:v>
                </c:pt>
                <c:pt idx="2086">
                  <c:v>0.24045308716756417</c:v>
                </c:pt>
                <c:pt idx="2087">
                  <c:v>0.23948250277015667</c:v>
                </c:pt>
                <c:pt idx="2088">
                  <c:v>0.23870256766953676</c:v>
                </c:pt>
                <c:pt idx="2089">
                  <c:v>0.2378743136654001</c:v>
                </c:pt>
                <c:pt idx="2090">
                  <c:v>0.2373003285012818</c:v>
                </c:pt>
                <c:pt idx="2091">
                  <c:v>0.23686196380707455</c:v>
                </c:pt>
                <c:pt idx="2092">
                  <c:v>0.23619098975908723</c:v>
                </c:pt>
                <c:pt idx="2093">
                  <c:v>0.23550294198723712</c:v>
                </c:pt>
                <c:pt idx="2094">
                  <c:v>0.23485590350254379</c:v>
                </c:pt>
                <c:pt idx="2095">
                  <c:v>0.23414008762083871</c:v>
                </c:pt>
                <c:pt idx="2096">
                  <c:v>0.23338780298686435</c:v>
                </c:pt>
                <c:pt idx="2097">
                  <c:v>0.23298069462999937</c:v>
                </c:pt>
                <c:pt idx="2098">
                  <c:v>0.23257385303419786</c:v>
                </c:pt>
                <c:pt idx="2099">
                  <c:v>0.23200718789315025</c:v>
                </c:pt>
                <c:pt idx="2100">
                  <c:v>0.23139987514370106</c:v>
                </c:pt>
                <c:pt idx="2101">
                  <c:v>0.23067182457262661</c:v>
                </c:pt>
                <c:pt idx="2102">
                  <c:v>0.23011952402917771</c:v>
                </c:pt>
                <c:pt idx="2103">
                  <c:v>0.22952126270477702</c:v>
                </c:pt>
                <c:pt idx="2104">
                  <c:v>0.22900259713215854</c:v>
                </c:pt>
                <c:pt idx="2105">
                  <c:v>0.22851818579743111</c:v>
                </c:pt>
                <c:pt idx="2106">
                  <c:v>0.22771309668429743</c:v>
                </c:pt>
                <c:pt idx="2107">
                  <c:v>0.22692950351919949</c:v>
                </c:pt>
                <c:pt idx="2108">
                  <c:v>0.22629043420154391</c:v>
                </c:pt>
                <c:pt idx="2109">
                  <c:v>0.22563224866597217</c:v>
                </c:pt>
                <c:pt idx="2110">
                  <c:v>0.22503874456135811</c:v>
                </c:pt>
                <c:pt idx="2111">
                  <c:v>0.22462243332792062</c:v>
                </c:pt>
                <c:pt idx="2112">
                  <c:v>0.22414962099480287</c:v>
                </c:pt>
                <c:pt idx="2113">
                  <c:v>0.22379425166823508</c:v>
                </c:pt>
                <c:pt idx="2114">
                  <c:v>0.22354786824032757</c:v>
                </c:pt>
                <c:pt idx="2115">
                  <c:v>0.22303321504631626</c:v>
                </c:pt>
                <c:pt idx="2116">
                  <c:v>0.22247447353379304</c:v>
                </c:pt>
                <c:pt idx="2117">
                  <c:v>0.22192966961833957</c:v>
                </c:pt>
                <c:pt idx="2118">
                  <c:v>0.22126065640182971</c:v>
                </c:pt>
                <c:pt idx="2119">
                  <c:v>0.22032129369288769</c:v>
                </c:pt>
                <c:pt idx="2120">
                  <c:v>0.21945123406390168</c:v>
                </c:pt>
                <c:pt idx="2121">
                  <c:v>0.21882495285333592</c:v>
                </c:pt>
                <c:pt idx="2122">
                  <c:v>0.21807920730951022</c:v>
                </c:pt>
                <c:pt idx="2123">
                  <c:v>0.21760035594128321</c:v>
                </c:pt>
                <c:pt idx="2124">
                  <c:v>0.21741859131487007</c:v>
                </c:pt>
                <c:pt idx="2125">
                  <c:v>0.21684569992129954</c:v>
                </c:pt>
                <c:pt idx="2126">
                  <c:v>0.21617584062774775</c:v>
                </c:pt>
                <c:pt idx="2127">
                  <c:v>0.21562178200521001</c:v>
                </c:pt>
                <c:pt idx="2128">
                  <c:v>0.21497033828669418</c:v>
                </c:pt>
                <c:pt idx="2129">
                  <c:v>0.21448219790038481</c:v>
                </c:pt>
                <c:pt idx="2130">
                  <c:v>0.21431084594739747</c:v>
                </c:pt>
                <c:pt idx="2131">
                  <c:v>0.21410227812252705</c:v>
                </c:pt>
                <c:pt idx="2132">
                  <c:v>0.2138796219803171</c:v>
                </c:pt>
                <c:pt idx="2133">
                  <c:v>0.21355704789743632</c:v>
                </c:pt>
                <c:pt idx="2134">
                  <c:v>0.21305624964468417</c:v>
                </c:pt>
                <c:pt idx="2135">
                  <c:v>0.21269905206885822</c:v>
                </c:pt>
                <c:pt idx="2136">
                  <c:v>0.21193788143057279</c:v>
                </c:pt>
                <c:pt idx="2137">
                  <c:v>0.21108990245215967</c:v>
                </c:pt>
                <c:pt idx="2138">
                  <c:v>0.21054699282673328</c:v>
                </c:pt>
                <c:pt idx="2139">
                  <c:v>0.20952449737479364</c:v>
                </c:pt>
                <c:pt idx="2140">
                  <c:v>0.20888395342896382</c:v>
                </c:pt>
                <c:pt idx="2141">
                  <c:v>0.20852459666645387</c:v>
                </c:pt>
                <c:pt idx="2142">
                  <c:v>0.20816025060653165</c:v>
                </c:pt>
                <c:pt idx="2143">
                  <c:v>0.20799273657007675</c:v>
                </c:pt>
                <c:pt idx="2144">
                  <c:v>0.20824475366700926</c:v>
                </c:pt>
                <c:pt idx="2145">
                  <c:v>0.20806678726312622</c:v>
                </c:pt>
                <c:pt idx="2146">
                  <c:v>0.20789173916586703</c:v>
                </c:pt>
                <c:pt idx="2147">
                  <c:v>0.2072360421351872</c:v>
                </c:pt>
                <c:pt idx="2148">
                  <c:v>0.20657724456837637</c:v>
                </c:pt>
                <c:pt idx="2149">
                  <c:v>0.20664520879272275</c:v>
                </c:pt>
                <c:pt idx="2150">
                  <c:v>0.20611714728997207</c:v>
                </c:pt>
              </c:numCache>
            </c:numRef>
          </c:yVal>
          <c:smooth val="1"/>
          <c:extLst>
            <c:ext xmlns:c16="http://schemas.microsoft.com/office/drawing/2014/chart" uri="{C3380CC4-5D6E-409C-BE32-E72D297353CC}">
              <c16:uniqueId val="{0000005F-1C1D-46AE-B92F-7DA50429CA8D}"/>
            </c:ext>
          </c:extLst>
        </c:ser>
        <c:ser>
          <c:idx val="96"/>
          <c:order val="96"/>
          <c:spPr>
            <a:ln w="19050" cap="rnd">
              <a:solidFill>
                <a:schemeClr val="accent1">
                  <a:lumMod val="7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Database'!$FA$122:$FA$2272</c:f>
              <c:numCache>
                <c:formatCode>General</c:formatCode>
                <c:ptCount val="2151"/>
                <c:pt idx="0">
                  <c:v>6.2770141833375079E-2</c:v>
                </c:pt>
                <c:pt idx="1">
                  <c:v>5.7659768206566354E-2</c:v>
                </c:pt>
                <c:pt idx="2">
                  <c:v>6.0718517452273212E-2</c:v>
                </c:pt>
                <c:pt idx="3">
                  <c:v>5.3354403507617311E-2</c:v>
                </c:pt>
                <c:pt idx="4">
                  <c:v>4.6567224341427543E-2</c:v>
                </c:pt>
                <c:pt idx="5">
                  <c:v>5.6860126888053759E-2</c:v>
                </c:pt>
                <c:pt idx="6">
                  <c:v>6.2719753202194431E-2</c:v>
                </c:pt>
                <c:pt idx="7">
                  <c:v>6.2639269688396809E-2</c:v>
                </c:pt>
                <c:pt idx="8">
                  <c:v>6.316687544097449E-2</c:v>
                </c:pt>
                <c:pt idx="9">
                  <c:v>6.6510514924891087E-2</c:v>
                </c:pt>
                <c:pt idx="10">
                  <c:v>6.2693400459029117E-2</c:v>
                </c:pt>
                <c:pt idx="11">
                  <c:v>5.1500359900158832E-2</c:v>
                </c:pt>
                <c:pt idx="12">
                  <c:v>5.3582350821966794E-2</c:v>
                </c:pt>
                <c:pt idx="13">
                  <c:v>5.8546660387066712E-2</c:v>
                </c:pt>
                <c:pt idx="14">
                  <c:v>5.8724092099861624E-2</c:v>
                </c:pt>
                <c:pt idx="15">
                  <c:v>5.1296522250232339E-2</c:v>
                </c:pt>
                <c:pt idx="16">
                  <c:v>5.3925593233567805E-2</c:v>
                </c:pt>
                <c:pt idx="17">
                  <c:v>5.9932424814418066E-2</c:v>
                </c:pt>
                <c:pt idx="18">
                  <c:v>5.8034803416016183E-2</c:v>
                </c:pt>
                <c:pt idx="19">
                  <c:v>5.5933096843328332E-2</c:v>
                </c:pt>
                <c:pt idx="20">
                  <c:v>5.5052044142869232E-2</c:v>
                </c:pt>
                <c:pt idx="21">
                  <c:v>5.3324529258981325E-2</c:v>
                </c:pt>
                <c:pt idx="22">
                  <c:v>5.0501341643419129E-2</c:v>
                </c:pt>
                <c:pt idx="23">
                  <c:v>4.9245556038818257E-2</c:v>
                </c:pt>
                <c:pt idx="24">
                  <c:v>5.1743784248972392E-2</c:v>
                </c:pt>
                <c:pt idx="25">
                  <c:v>5.5609149469698409E-2</c:v>
                </c:pt>
                <c:pt idx="26">
                  <c:v>5.3057514748681443E-2</c:v>
                </c:pt>
                <c:pt idx="27">
                  <c:v>5.1230705386634233E-2</c:v>
                </c:pt>
                <c:pt idx="28">
                  <c:v>5.5413441261009333E-2</c:v>
                </c:pt>
                <c:pt idx="29">
                  <c:v>5.4476779183826256E-2</c:v>
                </c:pt>
                <c:pt idx="30">
                  <c:v>5.3920549911362477E-2</c:v>
                </c:pt>
                <c:pt idx="31">
                  <c:v>5.6999898011936202E-2</c:v>
                </c:pt>
                <c:pt idx="32">
                  <c:v>5.3360704865840623E-2</c:v>
                </c:pt>
                <c:pt idx="33">
                  <c:v>5.0368700856991099E-2</c:v>
                </c:pt>
                <c:pt idx="34">
                  <c:v>5.0844822137244915E-2</c:v>
                </c:pt>
                <c:pt idx="35">
                  <c:v>5.2112377022207591E-2</c:v>
                </c:pt>
                <c:pt idx="36">
                  <c:v>5.2923758142786846E-2</c:v>
                </c:pt>
                <c:pt idx="37">
                  <c:v>5.321524034916237E-2</c:v>
                </c:pt>
                <c:pt idx="38">
                  <c:v>5.5574268367717783E-2</c:v>
                </c:pt>
                <c:pt idx="39">
                  <c:v>5.4879006380185447E-2</c:v>
                </c:pt>
                <c:pt idx="40">
                  <c:v>5.3834156116162629E-2</c:v>
                </c:pt>
                <c:pt idx="41">
                  <c:v>5.4468290577552481E-2</c:v>
                </c:pt>
                <c:pt idx="42">
                  <c:v>5.2577262701634875E-2</c:v>
                </c:pt>
                <c:pt idx="43">
                  <c:v>5.333441627792726E-2</c:v>
                </c:pt>
                <c:pt idx="44">
                  <c:v>5.6068917162712735E-2</c:v>
                </c:pt>
                <c:pt idx="45">
                  <c:v>5.3644308812928317E-2</c:v>
                </c:pt>
                <c:pt idx="46">
                  <c:v>5.473404760503825E-2</c:v>
                </c:pt>
                <c:pt idx="47">
                  <c:v>5.6428590724191298E-2</c:v>
                </c:pt>
                <c:pt idx="48">
                  <c:v>5.1924150807523724E-2</c:v>
                </c:pt>
                <c:pt idx="49">
                  <c:v>5.3691087425157741E-2</c:v>
                </c:pt>
                <c:pt idx="50">
                  <c:v>5.6506250106103301E-2</c:v>
                </c:pt>
                <c:pt idx="51">
                  <c:v>5.5381975514080077E-2</c:v>
                </c:pt>
                <c:pt idx="52">
                  <c:v>5.5494925782693307E-2</c:v>
                </c:pt>
                <c:pt idx="53">
                  <c:v>5.5118847003627479E-2</c:v>
                </c:pt>
                <c:pt idx="54">
                  <c:v>5.3986865823577236E-2</c:v>
                </c:pt>
                <c:pt idx="55">
                  <c:v>5.4170864745768592E-2</c:v>
                </c:pt>
                <c:pt idx="56">
                  <c:v>5.4149684161973945E-2</c:v>
                </c:pt>
                <c:pt idx="57">
                  <c:v>5.4247993526384673E-2</c:v>
                </c:pt>
                <c:pt idx="58">
                  <c:v>5.5873288031389523E-2</c:v>
                </c:pt>
                <c:pt idx="59">
                  <c:v>5.5516378863886932E-2</c:v>
                </c:pt>
                <c:pt idx="60">
                  <c:v>5.5402808752498693E-2</c:v>
                </c:pt>
                <c:pt idx="61">
                  <c:v>5.7562222011467878E-2</c:v>
                </c:pt>
                <c:pt idx="62">
                  <c:v>5.691075717046773E-2</c:v>
                </c:pt>
                <c:pt idx="63">
                  <c:v>5.5958237959868519E-2</c:v>
                </c:pt>
                <c:pt idx="64">
                  <c:v>5.6279705332622998E-2</c:v>
                </c:pt>
                <c:pt idx="65">
                  <c:v>5.6446394558428759E-2</c:v>
                </c:pt>
                <c:pt idx="66">
                  <c:v>5.7077003126970421E-2</c:v>
                </c:pt>
                <c:pt idx="67">
                  <c:v>5.8057486748181286E-2</c:v>
                </c:pt>
                <c:pt idx="68">
                  <c:v>5.774610109684724E-2</c:v>
                </c:pt>
                <c:pt idx="69">
                  <c:v>5.7575736569805448E-2</c:v>
                </c:pt>
                <c:pt idx="70">
                  <c:v>5.7678384532157935E-2</c:v>
                </c:pt>
                <c:pt idx="71">
                  <c:v>5.7686801337463511E-2</c:v>
                </c:pt>
                <c:pt idx="72">
                  <c:v>5.7988925569349807E-2</c:v>
                </c:pt>
                <c:pt idx="73">
                  <c:v>5.8427021041990566E-2</c:v>
                </c:pt>
                <c:pt idx="74">
                  <c:v>5.8972102512586909E-2</c:v>
                </c:pt>
                <c:pt idx="75">
                  <c:v>5.8812061143159594E-2</c:v>
                </c:pt>
                <c:pt idx="76">
                  <c:v>5.9392790825287568E-2</c:v>
                </c:pt>
                <c:pt idx="77">
                  <c:v>6.0918673136606684E-2</c:v>
                </c:pt>
                <c:pt idx="78">
                  <c:v>6.1068808207164656E-2</c:v>
                </c:pt>
                <c:pt idx="79">
                  <c:v>6.0498795614858943E-2</c:v>
                </c:pt>
                <c:pt idx="80">
                  <c:v>5.9960554308470256E-2</c:v>
                </c:pt>
                <c:pt idx="81">
                  <c:v>6.0782751781296752E-2</c:v>
                </c:pt>
                <c:pt idx="82">
                  <c:v>6.1278045139341687E-2</c:v>
                </c:pt>
                <c:pt idx="83">
                  <c:v>6.1503849116076779E-2</c:v>
                </c:pt>
                <c:pt idx="84">
                  <c:v>6.2011251041354604E-2</c:v>
                </c:pt>
                <c:pt idx="85">
                  <c:v>6.2554164087599506E-2</c:v>
                </c:pt>
                <c:pt idx="86">
                  <c:v>6.3065214217155011E-2</c:v>
                </c:pt>
                <c:pt idx="87">
                  <c:v>6.3552376691567922E-2</c:v>
                </c:pt>
                <c:pt idx="88">
                  <c:v>6.4817789293360142E-2</c:v>
                </c:pt>
                <c:pt idx="89">
                  <c:v>6.5231204893854214E-2</c:v>
                </c:pt>
                <c:pt idx="90">
                  <c:v>6.4799828657502237E-2</c:v>
                </c:pt>
                <c:pt idx="91">
                  <c:v>6.5527699407205944E-2</c:v>
                </c:pt>
                <c:pt idx="92">
                  <c:v>6.5938945740860275E-2</c:v>
                </c:pt>
                <c:pt idx="93">
                  <c:v>6.6088623975953747E-2</c:v>
                </c:pt>
                <c:pt idx="94">
                  <c:v>6.6497273993109632E-2</c:v>
                </c:pt>
                <c:pt idx="95">
                  <c:v>6.6968625798778991E-2</c:v>
                </c:pt>
                <c:pt idx="96">
                  <c:v>6.7492672694546396E-2</c:v>
                </c:pt>
                <c:pt idx="97">
                  <c:v>6.8209508527289839E-2</c:v>
                </c:pt>
                <c:pt idx="98">
                  <c:v>6.8866153854173093E-2</c:v>
                </c:pt>
                <c:pt idx="99">
                  <c:v>6.9267022466733122E-2</c:v>
                </c:pt>
                <c:pt idx="100">
                  <c:v>6.9536255314762055E-2</c:v>
                </c:pt>
                <c:pt idx="101">
                  <c:v>7.0102307991104881E-2</c:v>
                </c:pt>
                <c:pt idx="102">
                  <c:v>7.0472523609498933E-2</c:v>
                </c:pt>
                <c:pt idx="103">
                  <c:v>7.0675134526563418E-2</c:v>
                </c:pt>
                <c:pt idx="104">
                  <c:v>7.1224203582461218E-2</c:v>
                </c:pt>
                <c:pt idx="105">
                  <c:v>7.170506535345636E-2</c:v>
                </c:pt>
                <c:pt idx="106">
                  <c:v>7.2086910811992477E-2</c:v>
                </c:pt>
                <c:pt idx="107">
                  <c:v>7.2508219083475114E-2</c:v>
                </c:pt>
                <c:pt idx="108">
                  <c:v>7.2693876329092758E-2</c:v>
                </c:pt>
                <c:pt idx="109">
                  <c:v>7.2963838004291057E-2</c:v>
                </c:pt>
                <c:pt idx="110">
                  <c:v>7.3526453392456073E-2</c:v>
                </c:pt>
                <c:pt idx="111">
                  <c:v>7.4022195636068794E-2</c:v>
                </c:pt>
                <c:pt idx="112">
                  <c:v>7.4516928231389765E-2</c:v>
                </c:pt>
                <c:pt idx="113">
                  <c:v>7.490204283589201E-2</c:v>
                </c:pt>
                <c:pt idx="114">
                  <c:v>7.4823990761601303E-2</c:v>
                </c:pt>
                <c:pt idx="115">
                  <c:v>7.5067676307713313E-2</c:v>
                </c:pt>
                <c:pt idx="116">
                  <c:v>7.5536264692531899E-2</c:v>
                </c:pt>
                <c:pt idx="117">
                  <c:v>7.5803024237299399E-2</c:v>
                </c:pt>
                <c:pt idx="118">
                  <c:v>7.6357661553183923E-2</c:v>
                </c:pt>
                <c:pt idx="119">
                  <c:v>7.6795013984654201E-2</c:v>
                </c:pt>
                <c:pt idx="120">
                  <c:v>7.6779307578821676E-2</c:v>
                </c:pt>
                <c:pt idx="121">
                  <c:v>7.7012955498070926E-2</c:v>
                </c:pt>
                <c:pt idx="122">
                  <c:v>7.7296354780715518E-2</c:v>
                </c:pt>
                <c:pt idx="123">
                  <c:v>7.7482863796940027E-2</c:v>
                </c:pt>
                <c:pt idx="124">
                  <c:v>7.8025010117401594E-2</c:v>
                </c:pt>
                <c:pt idx="125">
                  <c:v>7.8502845936231622E-2</c:v>
                </c:pt>
                <c:pt idx="126">
                  <c:v>7.8773340267544345E-2</c:v>
                </c:pt>
                <c:pt idx="127">
                  <c:v>7.9031641964400504E-2</c:v>
                </c:pt>
                <c:pt idx="128">
                  <c:v>7.9259763441597755E-2</c:v>
                </c:pt>
                <c:pt idx="129">
                  <c:v>7.9563530526627943E-2</c:v>
                </c:pt>
                <c:pt idx="130">
                  <c:v>7.9967411317418899E-2</c:v>
                </c:pt>
                <c:pt idx="131">
                  <c:v>8.0272861852444241E-2</c:v>
                </c:pt>
                <c:pt idx="132">
                  <c:v>8.048596827801946E-2</c:v>
                </c:pt>
                <c:pt idx="133">
                  <c:v>8.0668721964069753E-2</c:v>
                </c:pt>
                <c:pt idx="134">
                  <c:v>8.1111820122819436E-2</c:v>
                </c:pt>
                <c:pt idx="135">
                  <c:v>8.1569631102375473E-2</c:v>
                </c:pt>
                <c:pt idx="136">
                  <c:v>8.194820877356411E-2</c:v>
                </c:pt>
                <c:pt idx="137">
                  <c:v>8.2274041264210354E-2</c:v>
                </c:pt>
                <c:pt idx="138">
                  <c:v>8.2650479155889758E-2</c:v>
                </c:pt>
                <c:pt idx="139">
                  <c:v>8.3114043231273319E-2</c:v>
                </c:pt>
                <c:pt idx="140">
                  <c:v>8.3676156979712646E-2</c:v>
                </c:pt>
                <c:pt idx="141">
                  <c:v>8.3955525567724898E-2</c:v>
                </c:pt>
                <c:pt idx="142">
                  <c:v>8.4249893409677604E-2</c:v>
                </c:pt>
                <c:pt idx="143">
                  <c:v>8.5077800586544572E-2</c:v>
                </c:pt>
                <c:pt idx="144">
                  <c:v>8.5692394645367931E-2</c:v>
                </c:pt>
                <c:pt idx="145">
                  <c:v>8.6158818931695011E-2</c:v>
                </c:pt>
                <c:pt idx="146">
                  <c:v>8.6639098067224821E-2</c:v>
                </c:pt>
                <c:pt idx="147">
                  <c:v>8.7139032970074762E-2</c:v>
                </c:pt>
                <c:pt idx="148">
                  <c:v>8.7680700611569448E-2</c:v>
                </c:pt>
                <c:pt idx="149">
                  <c:v>8.8204831620103286E-2</c:v>
                </c:pt>
                <c:pt idx="150">
                  <c:v>8.8599421754180119E-2</c:v>
                </c:pt>
                <c:pt idx="151">
                  <c:v>8.9148769186189455E-2</c:v>
                </c:pt>
                <c:pt idx="152">
                  <c:v>8.9814407814171979E-2</c:v>
                </c:pt>
                <c:pt idx="153">
                  <c:v>9.0314505601939502E-2</c:v>
                </c:pt>
                <c:pt idx="154">
                  <c:v>9.0955502494630816E-2</c:v>
                </c:pt>
                <c:pt idx="155">
                  <c:v>9.1568681003070015E-2</c:v>
                </c:pt>
                <c:pt idx="156">
                  <c:v>9.1861335407063524E-2</c:v>
                </c:pt>
                <c:pt idx="157">
                  <c:v>9.2475557946724948E-2</c:v>
                </c:pt>
                <c:pt idx="158">
                  <c:v>9.3201244809009751E-2</c:v>
                </c:pt>
                <c:pt idx="159">
                  <c:v>9.3834213854123508E-2</c:v>
                </c:pt>
                <c:pt idx="160">
                  <c:v>9.4571048223796181E-2</c:v>
                </c:pt>
                <c:pt idx="161">
                  <c:v>9.5234534946089064E-2</c:v>
                </c:pt>
                <c:pt idx="162">
                  <c:v>9.5802812494639664E-2</c:v>
                </c:pt>
                <c:pt idx="163">
                  <c:v>9.6328672204142166E-2</c:v>
                </c:pt>
                <c:pt idx="164">
                  <c:v>9.7010685447921893E-2</c:v>
                </c:pt>
                <c:pt idx="165">
                  <c:v>9.7729163472950242E-2</c:v>
                </c:pt>
                <c:pt idx="166">
                  <c:v>9.819339215328797E-2</c:v>
                </c:pt>
                <c:pt idx="167">
                  <c:v>9.8843739029138566E-2</c:v>
                </c:pt>
                <c:pt idx="168">
                  <c:v>9.9618063211086252E-2</c:v>
                </c:pt>
                <c:pt idx="169">
                  <c:v>0.10036941438662372</c:v>
                </c:pt>
                <c:pt idx="170">
                  <c:v>0.10110382944865209</c:v>
                </c:pt>
                <c:pt idx="171">
                  <c:v>0.10180345373320147</c:v>
                </c:pt>
                <c:pt idx="172">
                  <c:v>0.10246912088365016</c:v>
                </c:pt>
                <c:pt idx="173">
                  <c:v>0.10321608051415521</c:v>
                </c:pt>
                <c:pt idx="174">
                  <c:v>0.10404009032838467</c:v>
                </c:pt>
                <c:pt idx="175">
                  <c:v>0.10490450099485461</c:v>
                </c:pt>
                <c:pt idx="176">
                  <c:v>0.10572148577281619</c:v>
                </c:pt>
                <c:pt idx="177">
                  <c:v>0.10653447036438944</c:v>
                </c:pt>
                <c:pt idx="178">
                  <c:v>0.10738933769394093</c:v>
                </c:pt>
                <c:pt idx="179">
                  <c:v>0.10830812370842947</c:v>
                </c:pt>
                <c:pt idx="180">
                  <c:v>0.10914677617360936</c:v>
                </c:pt>
                <c:pt idx="181">
                  <c:v>0.10998163251573483</c:v>
                </c:pt>
                <c:pt idx="182">
                  <c:v>0.11090669947287117</c:v>
                </c:pt>
                <c:pt idx="183">
                  <c:v>0.11187349214888809</c:v>
                </c:pt>
                <c:pt idx="184">
                  <c:v>0.11290680720165018</c:v>
                </c:pt>
                <c:pt idx="185">
                  <c:v>0.11399459282874293</c:v>
                </c:pt>
                <c:pt idx="186">
                  <c:v>0.11504013443378432</c:v>
                </c:pt>
                <c:pt idx="187">
                  <c:v>0.11610956335058165</c:v>
                </c:pt>
                <c:pt idx="188">
                  <c:v>0.11723822418281167</c:v>
                </c:pt>
                <c:pt idx="189">
                  <c:v>0.11840085097466112</c:v>
                </c:pt>
                <c:pt idx="190">
                  <c:v>0.11956272549243141</c:v>
                </c:pt>
                <c:pt idx="191">
                  <c:v>0.12076694207385978</c:v>
                </c:pt>
                <c:pt idx="192">
                  <c:v>0.12206206785097262</c:v>
                </c:pt>
                <c:pt idx="193">
                  <c:v>0.12345335545806702</c:v>
                </c:pt>
                <c:pt idx="194">
                  <c:v>0.12482442774180642</c:v>
                </c:pt>
                <c:pt idx="195">
                  <c:v>0.12610498389864708</c:v>
                </c:pt>
                <c:pt idx="196">
                  <c:v>0.12753219809599159</c:v>
                </c:pt>
                <c:pt idx="197">
                  <c:v>0.12900821934025256</c:v>
                </c:pt>
                <c:pt idx="198">
                  <c:v>0.13048587125492361</c:v>
                </c:pt>
                <c:pt idx="199">
                  <c:v>0.13197635939159916</c:v>
                </c:pt>
                <c:pt idx="200">
                  <c:v>0.1335843781135708</c:v>
                </c:pt>
                <c:pt idx="201">
                  <c:v>0.13530390502639483</c:v>
                </c:pt>
                <c:pt idx="202">
                  <c:v>0.1370404283849361</c:v>
                </c:pt>
                <c:pt idx="203">
                  <c:v>0.13874295612082335</c:v>
                </c:pt>
                <c:pt idx="204">
                  <c:v>0.14047753614350184</c:v>
                </c:pt>
                <c:pt idx="205">
                  <c:v>0.14234216895314741</c:v>
                </c:pt>
                <c:pt idx="206">
                  <c:v>0.14418681064848074</c:v>
                </c:pt>
                <c:pt idx="207">
                  <c:v>0.14602234328545396</c:v>
                </c:pt>
                <c:pt idx="208">
                  <c:v>0.14790697506368464</c:v>
                </c:pt>
                <c:pt idx="209">
                  <c:v>0.14995538534771957</c:v>
                </c:pt>
                <c:pt idx="210">
                  <c:v>0.15200540167358625</c:v>
                </c:pt>
                <c:pt idx="211">
                  <c:v>0.15399114443582532</c:v>
                </c:pt>
                <c:pt idx="212">
                  <c:v>0.15605506356857943</c:v>
                </c:pt>
                <c:pt idx="213">
                  <c:v>0.15818509741621714</c:v>
                </c:pt>
                <c:pt idx="214">
                  <c:v>0.16033834391026072</c:v>
                </c:pt>
                <c:pt idx="215">
                  <c:v>0.16245394904744492</c:v>
                </c:pt>
                <c:pt idx="216">
                  <c:v>0.16462947618566301</c:v>
                </c:pt>
                <c:pt idx="217">
                  <c:v>0.1668696257266836</c:v>
                </c:pt>
                <c:pt idx="218">
                  <c:v>0.16913265636934185</c:v>
                </c:pt>
                <c:pt idx="219">
                  <c:v>0.17134119028235795</c:v>
                </c:pt>
                <c:pt idx="220">
                  <c:v>0.17357954774873971</c:v>
                </c:pt>
                <c:pt idx="221">
                  <c:v>0.17590071559417023</c:v>
                </c:pt>
                <c:pt idx="222">
                  <c:v>0.17823316947949552</c:v>
                </c:pt>
                <c:pt idx="223">
                  <c:v>0.18057349476165205</c:v>
                </c:pt>
                <c:pt idx="224">
                  <c:v>0.18291520362962643</c:v>
                </c:pt>
                <c:pt idx="225">
                  <c:v>0.18524905849402415</c:v>
                </c:pt>
                <c:pt idx="226">
                  <c:v>0.18755095775811736</c:v>
                </c:pt>
                <c:pt idx="227">
                  <c:v>0.18981275959774946</c:v>
                </c:pt>
                <c:pt idx="228">
                  <c:v>0.19208024554433856</c:v>
                </c:pt>
                <c:pt idx="229">
                  <c:v>0.19433644831461408</c:v>
                </c:pt>
                <c:pt idx="230">
                  <c:v>0.19658688756555365</c:v>
                </c:pt>
                <c:pt idx="231">
                  <c:v>0.19884111755534986</c:v>
                </c:pt>
                <c:pt idx="232">
                  <c:v>0.20105304595353504</c:v>
                </c:pt>
                <c:pt idx="233">
                  <c:v>0.20321216574971987</c:v>
                </c:pt>
                <c:pt idx="234">
                  <c:v>0.20531797125567652</c:v>
                </c:pt>
                <c:pt idx="235">
                  <c:v>0.2074996903818046</c:v>
                </c:pt>
                <c:pt idx="236">
                  <c:v>0.20962197918065051</c:v>
                </c:pt>
                <c:pt idx="237">
                  <c:v>0.21164272731483511</c:v>
                </c:pt>
                <c:pt idx="238">
                  <c:v>0.21367427104042827</c:v>
                </c:pt>
                <c:pt idx="239">
                  <c:v>0.21566593149384508</c:v>
                </c:pt>
                <c:pt idx="240">
                  <c:v>0.21760234394331954</c:v>
                </c:pt>
                <c:pt idx="241">
                  <c:v>0.21947132490999999</c:v>
                </c:pt>
                <c:pt idx="242">
                  <c:v>0.22125549068930594</c:v>
                </c:pt>
                <c:pt idx="243">
                  <c:v>0.22302409612946808</c:v>
                </c:pt>
                <c:pt idx="244">
                  <c:v>0.22481767096150559</c:v>
                </c:pt>
                <c:pt idx="245">
                  <c:v>0.22652986381369303</c:v>
                </c:pt>
                <c:pt idx="246">
                  <c:v>0.2281696805542692</c:v>
                </c:pt>
                <c:pt idx="247">
                  <c:v>0.22975044808788078</c:v>
                </c:pt>
                <c:pt idx="248">
                  <c:v>0.23133386067296513</c:v>
                </c:pt>
                <c:pt idx="249">
                  <c:v>0.23291140725579682</c:v>
                </c:pt>
                <c:pt idx="250">
                  <c:v>0.2344999772885259</c:v>
                </c:pt>
                <c:pt idx="251">
                  <c:v>0.23611945964754</c:v>
                </c:pt>
                <c:pt idx="252">
                  <c:v>0.23767116090288778</c:v>
                </c:pt>
                <c:pt idx="253">
                  <c:v>0.23918979076798155</c:v>
                </c:pt>
                <c:pt idx="254">
                  <c:v>0.24071153843521606</c:v>
                </c:pt>
                <c:pt idx="255">
                  <c:v>0.24219323467194251</c:v>
                </c:pt>
                <c:pt idx="256">
                  <c:v>0.24361833100082053</c:v>
                </c:pt>
                <c:pt idx="257">
                  <c:v>0.24494797230842133</c:v>
                </c:pt>
                <c:pt idx="258">
                  <c:v>0.24626200588728234</c:v>
                </c:pt>
                <c:pt idx="259">
                  <c:v>0.24757413694981525</c:v>
                </c:pt>
                <c:pt idx="260">
                  <c:v>0.24885288639902917</c:v>
                </c:pt>
                <c:pt idx="261">
                  <c:v>0.25003370042371448</c:v>
                </c:pt>
                <c:pt idx="262">
                  <c:v>0.2511987033555087</c:v>
                </c:pt>
                <c:pt idx="263">
                  <c:v>0.25235082473422216</c:v>
                </c:pt>
                <c:pt idx="264">
                  <c:v>0.25349183760456157</c:v>
                </c:pt>
                <c:pt idx="265">
                  <c:v>0.25463438835284868</c:v>
                </c:pt>
                <c:pt idx="266">
                  <c:v>0.25574435072491869</c:v>
                </c:pt>
                <c:pt idx="267">
                  <c:v>0.25679175771349066</c:v>
                </c:pt>
                <c:pt idx="268">
                  <c:v>0.25783081194021246</c:v>
                </c:pt>
                <c:pt idx="269">
                  <c:v>0.25886871437528652</c:v>
                </c:pt>
                <c:pt idx="270">
                  <c:v>0.25987537622715268</c:v>
                </c:pt>
                <c:pt idx="271">
                  <c:v>0.26091397300245162</c:v>
                </c:pt>
                <c:pt idx="272">
                  <c:v>0.26193655911844677</c:v>
                </c:pt>
                <c:pt idx="273">
                  <c:v>0.26290309267874545</c:v>
                </c:pt>
                <c:pt idx="274">
                  <c:v>0.26384901126224419</c:v>
                </c:pt>
                <c:pt idx="275">
                  <c:v>0.26479952434408432</c:v>
                </c:pt>
                <c:pt idx="276">
                  <c:v>0.26576023899015833</c:v>
                </c:pt>
                <c:pt idx="277">
                  <c:v>0.26670681087232001</c:v>
                </c:pt>
                <c:pt idx="278">
                  <c:v>0.2676280025943934</c:v>
                </c:pt>
                <c:pt idx="279">
                  <c:v>0.26853298522494246</c:v>
                </c:pt>
                <c:pt idx="280">
                  <c:v>0.26943953968687345</c:v>
                </c:pt>
                <c:pt idx="281">
                  <c:v>0.27031315009161766</c:v>
                </c:pt>
                <c:pt idx="282">
                  <c:v>0.27118640329014032</c:v>
                </c:pt>
                <c:pt idx="283">
                  <c:v>0.27208159072608629</c:v>
                </c:pt>
                <c:pt idx="284">
                  <c:v>0.27291615690954651</c:v>
                </c:pt>
                <c:pt idx="285">
                  <c:v>0.27374242534476484</c:v>
                </c:pt>
                <c:pt idx="286">
                  <c:v>0.27457484457423881</c:v>
                </c:pt>
                <c:pt idx="287">
                  <c:v>0.27538774933349186</c:v>
                </c:pt>
                <c:pt idx="288">
                  <c:v>0.2762092079532486</c:v>
                </c:pt>
                <c:pt idx="289">
                  <c:v>0.27702353642420213</c:v>
                </c:pt>
                <c:pt idx="290">
                  <c:v>0.27782821716522332</c:v>
                </c:pt>
                <c:pt idx="291">
                  <c:v>0.2786389965215551</c:v>
                </c:pt>
                <c:pt idx="292">
                  <c:v>0.27943539584864135</c:v>
                </c:pt>
                <c:pt idx="293">
                  <c:v>0.28019642788754112</c:v>
                </c:pt>
                <c:pt idx="294">
                  <c:v>0.2809217920735399</c:v>
                </c:pt>
                <c:pt idx="295">
                  <c:v>0.28166723046356129</c:v>
                </c:pt>
                <c:pt idx="296">
                  <c:v>0.28242683942703345</c:v>
                </c:pt>
                <c:pt idx="297">
                  <c:v>0.28316484393813229</c:v>
                </c:pt>
                <c:pt idx="298">
                  <c:v>0.28387522891750511</c:v>
                </c:pt>
                <c:pt idx="299">
                  <c:v>0.28455672456352032</c:v>
                </c:pt>
                <c:pt idx="300">
                  <c:v>0.28522398012083378</c:v>
                </c:pt>
                <c:pt idx="301">
                  <c:v>0.28592799062727797</c:v>
                </c:pt>
                <c:pt idx="302">
                  <c:v>0.28666300431442537</c:v>
                </c:pt>
                <c:pt idx="303">
                  <c:v>0.28737147584677808</c:v>
                </c:pt>
                <c:pt idx="304">
                  <c:v>0.28800764112712562</c:v>
                </c:pt>
                <c:pt idx="305">
                  <c:v>0.28862953317223233</c:v>
                </c:pt>
                <c:pt idx="306">
                  <c:v>0.28928630650689707</c:v>
                </c:pt>
                <c:pt idx="307">
                  <c:v>0.28994705644242363</c:v>
                </c:pt>
                <c:pt idx="308">
                  <c:v>0.29059519351897023</c:v>
                </c:pt>
                <c:pt idx="309">
                  <c:v>0.29123088793700475</c:v>
                </c:pt>
                <c:pt idx="310">
                  <c:v>0.29185686475754258</c:v>
                </c:pt>
                <c:pt idx="311">
                  <c:v>0.29247607437895889</c:v>
                </c:pt>
                <c:pt idx="312">
                  <c:v>0.29311551366028926</c:v>
                </c:pt>
                <c:pt idx="313">
                  <c:v>0.29378580520045317</c:v>
                </c:pt>
                <c:pt idx="314">
                  <c:v>0.29446292881408953</c:v>
                </c:pt>
                <c:pt idx="315">
                  <c:v>0.29513803103946756</c:v>
                </c:pt>
                <c:pt idx="316">
                  <c:v>0.29580672643290179</c:v>
                </c:pt>
                <c:pt idx="317">
                  <c:v>0.29650682862789052</c:v>
                </c:pt>
                <c:pt idx="318">
                  <c:v>0.29725224569416669</c:v>
                </c:pt>
                <c:pt idx="319">
                  <c:v>0.29802344583619406</c:v>
                </c:pt>
                <c:pt idx="320">
                  <c:v>0.29877367028469887</c:v>
                </c:pt>
                <c:pt idx="321">
                  <c:v>0.2995930056821316</c:v>
                </c:pt>
                <c:pt idx="322">
                  <c:v>0.30045619390435335</c:v>
                </c:pt>
                <c:pt idx="323">
                  <c:v>0.30128506687947748</c:v>
                </c:pt>
                <c:pt idx="324">
                  <c:v>0.30215395335493689</c:v>
                </c:pt>
                <c:pt idx="325">
                  <c:v>0.3030436010034786</c:v>
                </c:pt>
                <c:pt idx="326">
                  <c:v>0.30392682934670173</c:v>
                </c:pt>
                <c:pt idx="327">
                  <c:v>0.30482358888975475</c:v>
                </c:pt>
                <c:pt idx="328">
                  <c:v>0.30571309689495557</c:v>
                </c:pt>
                <c:pt idx="329">
                  <c:v>0.30659622713953411</c:v>
                </c:pt>
                <c:pt idx="330">
                  <c:v>0.30751359407013013</c:v>
                </c:pt>
                <c:pt idx="331">
                  <c:v>0.30843126020966033</c:v>
                </c:pt>
                <c:pt idx="332">
                  <c:v>0.3093385884639886</c:v>
                </c:pt>
                <c:pt idx="333">
                  <c:v>0.31027819475012525</c:v>
                </c:pt>
                <c:pt idx="334">
                  <c:v>0.31116788374401189</c:v>
                </c:pt>
                <c:pt idx="335">
                  <c:v>0.31202484624499238</c:v>
                </c:pt>
                <c:pt idx="336">
                  <c:v>0.31288204483560655</c:v>
                </c:pt>
                <c:pt idx="337">
                  <c:v>0.31375214252928268</c:v>
                </c:pt>
                <c:pt idx="338">
                  <c:v>0.3146272688733055</c:v>
                </c:pt>
                <c:pt idx="339">
                  <c:v>0.3154753469209941</c:v>
                </c:pt>
                <c:pt idx="340">
                  <c:v>0.31631371647066303</c:v>
                </c:pt>
                <c:pt idx="341">
                  <c:v>0.31716172506263329</c:v>
                </c:pt>
                <c:pt idx="342">
                  <c:v>0.31802757471036958</c:v>
                </c:pt>
                <c:pt idx="343">
                  <c:v>0.31887866804858739</c:v>
                </c:pt>
                <c:pt idx="344">
                  <c:v>0.31970569330520804</c:v>
                </c:pt>
                <c:pt idx="345">
                  <c:v>0.32054293116892812</c:v>
                </c:pt>
                <c:pt idx="346">
                  <c:v>0.32138973959226186</c:v>
                </c:pt>
                <c:pt idx="347">
                  <c:v>0.32219248580643933</c:v>
                </c:pt>
                <c:pt idx="348">
                  <c:v>0.32296719862727225</c:v>
                </c:pt>
                <c:pt idx="349">
                  <c:v>0.32373442499015731</c:v>
                </c:pt>
                <c:pt idx="350">
                  <c:v>0.32456452758640159</c:v>
                </c:pt>
                <c:pt idx="351">
                  <c:v>0.32537629253069134</c:v>
                </c:pt>
                <c:pt idx="352">
                  <c:v>0.32616850056896568</c:v>
                </c:pt>
                <c:pt idx="353">
                  <c:v>0.32697067626963472</c:v>
                </c:pt>
                <c:pt idx="354">
                  <c:v>0.32775185566052256</c:v>
                </c:pt>
                <c:pt idx="355">
                  <c:v>0.32853406933455548</c:v>
                </c:pt>
                <c:pt idx="356">
                  <c:v>0.32935003461096246</c:v>
                </c:pt>
                <c:pt idx="357">
                  <c:v>0.33014148490786394</c:v>
                </c:pt>
                <c:pt idx="358">
                  <c:v>0.3309015103748183</c:v>
                </c:pt>
                <c:pt idx="359">
                  <c:v>0.33168438849644405</c:v>
                </c:pt>
                <c:pt idx="360">
                  <c:v>0.33243532688575805</c:v>
                </c:pt>
                <c:pt idx="361">
                  <c:v>0.33318146991713732</c:v>
                </c:pt>
                <c:pt idx="362">
                  <c:v>0.33394070743456883</c:v>
                </c:pt>
                <c:pt idx="363">
                  <c:v>0.33470029307193699</c:v>
                </c:pt>
                <c:pt idx="364">
                  <c:v>0.33544709304177617</c:v>
                </c:pt>
                <c:pt idx="365">
                  <c:v>0.33617307308524697</c:v>
                </c:pt>
                <c:pt idx="366">
                  <c:v>0.33685323399666833</c:v>
                </c:pt>
                <c:pt idx="367">
                  <c:v>0.33758342393361057</c:v>
                </c:pt>
                <c:pt idx="368">
                  <c:v>0.33834105026031619</c:v>
                </c:pt>
                <c:pt idx="369">
                  <c:v>0.33901662010930989</c:v>
                </c:pt>
                <c:pt idx="370">
                  <c:v>0.33972295250603463</c:v>
                </c:pt>
                <c:pt idx="371">
                  <c:v>0.34041312659237216</c:v>
                </c:pt>
                <c:pt idx="372">
                  <c:v>0.34105135621188037</c:v>
                </c:pt>
                <c:pt idx="373">
                  <c:v>0.34172036282075219</c:v>
                </c:pt>
                <c:pt idx="374">
                  <c:v>0.34238517420697168</c:v>
                </c:pt>
                <c:pt idx="375">
                  <c:v>0.34304000509378846</c:v>
                </c:pt>
                <c:pt idx="376">
                  <c:v>0.34366439923458864</c:v>
                </c:pt>
                <c:pt idx="377">
                  <c:v>0.34429587091897468</c:v>
                </c:pt>
                <c:pt idx="378">
                  <c:v>0.34493411884602826</c:v>
                </c:pt>
                <c:pt idx="379">
                  <c:v>0.34555983521136913</c:v>
                </c:pt>
                <c:pt idx="380">
                  <c:v>0.346149395227007</c:v>
                </c:pt>
                <c:pt idx="381">
                  <c:v>0.34671287521075406</c:v>
                </c:pt>
                <c:pt idx="382">
                  <c:v>0.34729711236581101</c:v>
                </c:pt>
                <c:pt idx="383">
                  <c:v>0.34786347346023355</c:v>
                </c:pt>
                <c:pt idx="384">
                  <c:v>0.34840400004332323</c:v>
                </c:pt>
                <c:pt idx="385">
                  <c:v>0.34893200764937776</c:v>
                </c:pt>
                <c:pt idx="386">
                  <c:v>0.34946058434171429</c:v>
                </c:pt>
                <c:pt idx="387">
                  <c:v>0.34998710266876593</c:v>
                </c:pt>
                <c:pt idx="388">
                  <c:v>0.3504787229356367</c:v>
                </c:pt>
                <c:pt idx="389">
                  <c:v>0.35092891964262268</c:v>
                </c:pt>
                <c:pt idx="390">
                  <c:v>0.35141512438972389</c:v>
                </c:pt>
                <c:pt idx="391">
                  <c:v>0.35190948771285097</c:v>
                </c:pt>
                <c:pt idx="392">
                  <c:v>0.35239879122970247</c:v>
                </c:pt>
                <c:pt idx="393">
                  <c:v>0.35285152206434794</c:v>
                </c:pt>
                <c:pt idx="394">
                  <c:v>0.35330546682787073</c:v>
                </c:pt>
                <c:pt idx="395">
                  <c:v>0.35376691847776121</c:v>
                </c:pt>
                <c:pt idx="396">
                  <c:v>0.35418790516105059</c:v>
                </c:pt>
                <c:pt idx="397">
                  <c:v>0.35459891087280399</c:v>
                </c:pt>
                <c:pt idx="398">
                  <c:v>0.35497081030858119</c:v>
                </c:pt>
                <c:pt idx="399">
                  <c:v>0.35534220568951863</c:v>
                </c:pt>
                <c:pt idx="400">
                  <c:v>0.35573818154203218</c:v>
                </c:pt>
                <c:pt idx="401">
                  <c:v>0.35611328221462085</c:v>
                </c:pt>
                <c:pt idx="402">
                  <c:v>0.35647055752526485</c:v>
                </c:pt>
                <c:pt idx="403">
                  <c:v>0.35685109454286074</c:v>
                </c:pt>
                <c:pt idx="404">
                  <c:v>0.35722160229406996</c:v>
                </c:pt>
                <c:pt idx="405">
                  <c:v>0.35756032871806709</c:v>
                </c:pt>
                <c:pt idx="406">
                  <c:v>0.35789132549261565</c:v>
                </c:pt>
                <c:pt idx="407">
                  <c:v>0.35818322150662157</c:v>
                </c:pt>
                <c:pt idx="408">
                  <c:v>0.35846075858286247</c:v>
                </c:pt>
                <c:pt idx="409">
                  <c:v>0.35877518793076496</c:v>
                </c:pt>
                <c:pt idx="410">
                  <c:v>0.3590654484565497</c:v>
                </c:pt>
                <c:pt idx="411">
                  <c:v>0.35933999094149716</c:v>
                </c:pt>
                <c:pt idx="412">
                  <c:v>0.35961613942152049</c:v>
                </c:pt>
                <c:pt idx="413">
                  <c:v>0.35989539111909991</c:v>
                </c:pt>
                <c:pt idx="414">
                  <c:v>0.36012744195611907</c:v>
                </c:pt>
                <c:pt idx="415">
                  <c:v>0.36034283544876322</c:v>
                </c:pt>
                <c:pt idx="416">
                  <c:v>0.36060875261852071</c:v>
                </c:pt>
                <c:pt idx="417">
                  <c:v>0.36084019291270292</c:v>
                </c:pt>
                <c:pt idx="418">
                  <c:v>0.36106024832376771</c:v>
                </c:pt>
                <c:pt idx="419">
                  <c:v>0.36126422236530065</c:v>
                </c:pt>
                <c:pt idx="420">
                  <c:v>0.36144420597565086</c:v>
                </c:pt>
                <c:pt idx="421">
                  <c:v>0.36163483446949246</c:v>
                </c:pt>
                <c:pt idx="422">
                  <c:v>0.36179280610606784</c:v>
                </c:pt>
                <c:pt idx="423">
                  <c:v>0.36195027069020352</c:v>
                </c:pt>
                <c:pt idx="424">
                  <c:v>0.36213507730604011</c:v>
                </c:pt>
                <c:pt idx="425">
                  <c:v>0.36233012481332882</c:v>
                </c:pt>
                <c:pt idx="426">
                  <c:v>0.36249430752482431</c:v>
                </c:pt>
                <c:pt idx="427">
                  <c:v>0.36259218534720694</c:v>
                </c:pt>
                <c:pt idx="428">
                  <c:v>0.362696766803833</c:v>
                </c:pt>
                <c:pt idx="429">
                  <c:v>0.36282824177432565</c:v>
                </c:pt>
                <c:pt idx="430">
                  <c:v>0.36293726467742854</c:v>
                </c:pt>
                <c:pt idx="431">
                  <c:v>0.36301973198730314</c:v>
                </c:pt>
                <c:pt idx="432">
                  <c:v>0.36312961455190923</c:v>
                </c:pt>
                <c:pt idx="433">
                  <c:v>0.36324392673987066</c:v>
                </c:pt>
                <c:pt idx="434">
                  <c:v>0.3633256518100938</c:v>
                </c:pt>
                <c:pt idx="435">
                  <c:v>0.36340172003596494</c:v>
                </c:pt>
                <c:pt idx="436">
                  <c:v>0.36349628116256083</c:v>
                </c:pt>
                <c:pt idx="437">
                  <c:v>0.36356881038589578</c:v>
                </c:pt>
                <c:pt idx="438">
                  <c:v>0.36363662130138447</c:v>
                </c:pt>
                <c:pt idx="439">
                  <c:v>0.36370488274780932</c:v>
                </c:pt>
                <c:pt idx="440">
                  <c:v>0.36374179520552413</c:v>
                </c:pt>
                <c:pt idx="441">
                  <c:v>0.36377540340805331</c:v>
                </c:pt>
                <c:pt idx="442">
                  <c:v>0.36379083617741736</c:v>
                </c:pt>
                <c:pt idx="443">
                  <c:v>0.36383458193156654</c:v>
                </c:pt>
                <c:pt idx="444">
                  <c:v>0.36388980506955515</c:v>
                </c:pt>
                <c:pt idx="445">
                  <c:v>0.36391059389680552</c:v>
                </c:pt>
                <c:pt idx="446">
                  <c:v>0.36388675630327455</c:v>
                </c:pt>
                <c:pt idx="447">
                  <c:v>0.36389603357234995</c:v>
                </c:pt>
                <c:pt idx="448">
                  <c:v>0.36394667280887966</c:v>
                </c:pt>
                <c:pt idx="449">
                  <c:v>0.36394536358852764</c:v>
                </c:pt>
                <c:pt idx="450">
                  <c:v>0.36388818407865825</c:v>
                </c:pt>
                <c:pt idx="451">
                  <c:v>0.36385253006929719</c:v>
                </c:pt>
                <c:pt idx="452">
                  <c:v>0.36385628374184925</c:v>
                </c:pt>
                <c:pt idx="453">
                  <c:v>0.36386815116684329</c:v>
                </c:pt>
                <c:pt idx="454">
                  <c:v>0.36384530196545506</c:v>
                </c:pt>
                <c:pt idx="455">
                  <c:v>0.3638121637160896</c:v>
                </c:pt>
                <c:pt idx="456">
                  <c:v>0.36379593803729104</c:v>
                </c:pt>
                <c:pt idx="457">
                  <c:v>0.36377983676747233</c:v>
                </c:pt>
                <c:pt idx="458">
                  <c:v>0.36373676586905873</c:v>
                </c:pt>
                <c:pt idx="459">
                  <c:v>0.36368662076209862</c:v>
                </c:pt>
                <c:pt idx="460">
                  <c:v>0.36365899587106593</c:v>
                </c:pt>
                <c:pt idx="461">
                  <c:v>0.36361435468951692</c:v>
                </c:pt>
                <c:pt idx="462">
                  <c:v>0.3635780614526718</c:v>
                </c:pt>
                <c:pt idx="463">
                  <c:v>0.36350416343729908</c:v>
                </c:pt>
                <c:pt idx="464">
                  <c:v>0.36345612831857149</c:v>
                </c:pt>
                <c:pt idx="465">
                  <c:v>0.36342652994702701</c:v>
                </c:pt>
                <c:pt idx="466">
                  <c:v>0.36337857583488403</c:v>
                </c:pt>
                <c:pt idx="467">
                  <c:v>0.36329871877482584</c:v>
                </c:pt>
                <c:pt idx="468">
                  <c:v>0.36321596586102389</c:v>
                </c:pt>
                <c:pt idx="469">
                  <c:v>0.36315081869178067</c:v>
                </c:pt>
                <c:pt idx="470">
                  <c:v>0.36308487868468037</c:v>
                </c:pt>
                <c:pt idx="471">
                  <c:v>0.3630105484218582</c:v>
                </c:pt>
                <c:pt idx="472">
                  <c:v>0.36295525854082128</c:v>
                </c:pt>
                <c:pt idx="473">
                  <c:v>0.36289210943937383</c:v>
                </c:pt>
                <c:pt idx="474">
                  <c:v>0.36281915961886663</c:v>
                </c:pt>
                <c:pt idx="475">
                  <c:v>0.36274432494783265</c:v>
                </c:pt>
                <c:pt idx="476">
                  <c:v>0.36265217605117844</c:v>
                </c:pt>
                <c:pt idx="477">
                  <c:v>0.36260881586709531</c:v>
                </c:pt>
                <c:pt idx="478">
                  <c:v>0.36254880770716502</c:v>
                </c:pt>
                <c:pt idx="479">
                  <c:v>0.3624827403737339</c:v>
                </c:pt>
                <c:pt idx="480">
                  <c:v>0.36244676711256685</c:v>
                </c:pt>
                <c:pt idx="481">
                  <c:v>0.36237275529342594</c:v>
                </c:pt>
                <c:pt idx="482">
                  <c:v>0.36227177780932696</c:v>
                </c:pt>
                <c:pt idx="483">
                  <c:v>0.36219608570246692</c:v>
                </c:pt>
                <c:pt idx="484">
                  <c:v>0.36211998065378098</c:v>
                </c:pt>
                <c:pt idx="485">
                  <c:v>0.36206417412895564</c:v>
                </c:pt>
                <c:pt idx="486">
                  <c:v>0.36200659313234945</c:v>
                </c:pt>
                <c:pt idx="487">
                  <c:v>0.3619281483428553</c:v>
                </c:pt>
                <c:pt idx="488">
                  <c:v>0.36185773624420753</c:v>
                </c:pt>
                <c:pt idx="489">
                  <c:v>0.36179089380416379</c:v>
                </c:pt>
                <c:pt idx="490">
                  <c:v>0.36172847439185035</c:v>
                </c:pt>
                <c:pt idx="491">
                  <c:v>0.3616462249100682</c:v>
                </c:pt>
                <c:pt idx="492">
                  <c:v>0.36156807861880852</c:v>
                </c:pt>
                <c:pt idx="493">
                  <c:v>0.36150455104354512</c:v>
                </c:pt>
                <c:pt idx="494">
                  <c:v>0.36141891075317395</c:v>
                </c:pt>
                <c:pt idx="495">
                  <c:v>0.36137340888461433</c:v>
                </c:pt>
                <c:pt idx="496">
                  <c:v>0.36133987366664116</c:v>
                </c:pt>
                <c:pt idx="497">
                  <c:v>0.36128089355131654</c:v>
                </c:pt>
                <c:pt idx="498">
                  <c:v>0.36118896422903957</c:v>
                </c:pt>
                <c:pt idx="499">
                  <c:v>0.36112868138469273</c:v>
                </c:pt>
                <c:pt idx="500">
                  <c:v>0.36105974391127083</c:v>
                </c:pt>
                <c:pt idx="501">
                  <c:v>0.36101752289070904</c:v>
                </c:pt>
                <c:pt idx="502">
                  <c:v>0.36096398853008432</c:v>
                </c:pt>
                <c:pt idx="503">
                  <c:v>0.36091833273784285</c:v>
                </c:pt>
                <c:pt idx="504">
                  <c:v>0.36094912984250421</c:v>
                </c:pt>
                <c:pt idx="505">
                  <c:v>0.36091714988736134</c:v>
                </c:pt>
                <c:pt idx="506">
                  <c:v>0.36086236201631872</c:v>
                </c:pt>
                <c:pt idx="507">
                  <c:v>0.3607844792446751</c:v>
                </c:pt>
                <c:pt idx="508">
                  <c:v>0.36073735004594548</c:v>
                </c:pt>
                <c:pt idx="509">
                  <c:v>0.3607207805823423</c:v>
                </c:pt>
                <c:pt idx="510">
                  <c:v>0.36069199462646179</c:v>
                </c:pt>
                <c:pt idx="511">
                  <c:v>0.36064563259701515</c:v>
                </c:pt>
                <c:pt idx="512">
                  <c:v>0.360601563022172</c:v>
                </c:pt>
                <c:pt idx="513">
                  <c:v>0.36059967600904869</c:v>
                </c:pt>
                <c:pt idx="514">
                  <c:v>0.3605996688394642</c:v>
                </c:pt>
                <c:pt idx="515">
                  <c:v>0.36059590281372683</c:v>
                </c:pt>
                <c:pt idx="516">
                  <c:v>0.36055894178673653</c:v>
                </c:pt>
                <c:pt idx="517">
                  <c:v>0.36052597707414219</c:v>
                </c:pt>
                <c:pt idx="518">
                  <c:v>0.36055475365823458</c:v>
                </c:pt>
                <c:pt idx="519">
                  <c:v>0.36056450795298628</c:v>
                </c:pt>
                <c:pt idx="520">
                  <c:v>0.36054553967408248</c:v>
                </c:pt>
                <c:pt idx="521">
                  <c:v>0.36053884866150659</c:v>
                </c:pt>
                <c:pt idx="522">
                  <c:v>0.36052544055882935</c:v>
                </c:pt>
                <c:pt idx="523">
                  <c:v>0.36050534774888604</c:v>
                </c:pt>
                <c:pt idx="524">
                  <c:v>0.36058144017371091</c:v>
                </c:pt>
                <c:pt idx="525">
                  <c:v>0.36059522660814225</c:v>
                </c:pt>
                <c:pt idx="526">
                  <c:v>0.36058408234057793</c:v>
                </c:pt>
                <c:pt idx="527">
                  <c:v>0.36060768108837843</c:v>
                </c:pt>
                <c:pt idx="528">
                  <c:v>0.36061903953249902</c:v>
                </c:pt>
                <c:pt idx="529">
                  <c:v>0.36066400065551657</c:v>
                </c:pt>
                <c:pt idx="530">
                  <c:v>0.36072899686236992</c:v>
                </c:pt>
                <c:pt idx="531">
                  <c:v>0.36074111385031254</c:v>
                </c:pt>
                <c:pt idx="532">
                  <c:v>0.36073017717479777</c:v>
                </c:pt>
                <c:pt idx="533">
                  <c:v>0.36077112759537339</c:v>
                </c:pt>
                <c:pt idx="534">
                  <c:v>0.36085435147077377</c:v>
                </c:pt>
                <c:pt idx="535">
                  <c:v>0.36090559265410338</c:v>
                </c:pt>
                <c:pt idx="536">
                  <c:v>0.3609722816973287</c:v>
                </c:pt>
                <c:pt idx="537">
                  <c:v>0.36101813032454055</c:v>
                </c:pt>
                <c:pt idx="538">
                  <c:v>0.36104941290528397</c:v>
                </c:pt>
                <c:pt idx="539">
                  <c:v>0.36114874231464117</c:v>
                </c:pt>
                <c:pt idx="540">
                  <c:v>0.36122365646169596</c:v>
                </c:pt>
                <c:pt idx="541">
                  <c:v>0.36130331340807298</c:v>
                </c:pt>
                <c:pt idx="542">
                  <c:v>0.36140459567676447</c:v>
                </c:pt>
                <c:pt idx="543">
                  <c:v>0.36150270290820702</c:v>
                </c:pt>
                <c:pt idx="544">
                  <c:v>0.36160219859284809</c:v>
                </c:pt>
                <c:pt idx="545">
                  <c:v>0.36168501258050556</c:v>
                </c:pt>
                <c:pt idx="546">
                  <c:v>0.3617708072261312</c:v>
                </c:pt>
                <c:pt idx="547">
                  <c:v>0.36184144903361198</c:v>
                </c:pt>
                <c:pt idx="548">
                  <c:v>0.36192035741237777</c:v>
                </c:pt>
                <c:pt idx="549">
                  <c:v>0.36200860772673549</c:v>
                </c:pt>
                <c:pt idx="550">
                  <c:v>0.36206582288944761</c:v>
                </c:pt>
                <c:pt idx="551">
                  <c:v>0.36215899225061937</c:v>
                </c:pt>
                <c:pt idx="552">
                  <c:v>0.36235024224043827</c:v>
                </c:pt>
                <c:pt idx="553">
                  <c:v>0.36248052169442069</c:v>
                </c:pt>
                <c:pt idx="554">
                  <c:v>0.36259547533616376</c:v>
                </c:pt>
                <c:pt idx="555">
                  <c:v>0.36273702295144178</c:v>
                </c:pt>
                <c:pt idx="556">
                  <c:v>0.36288588730890675</c:v>
                </c:pt>
                <c:pt idx="557">
                  <c:v>0.3629119323279098</c:v>
                </c:pt>
                <c:pt idx="558">
                  <c:v>0.36299339666514485</c:v>
                </c:pt>
                <c:pt idx="559">
                  <c:v>0.36318662821094438</c:v>
                </c:pt>
                <c:pt idx="560">
                  <c:v>0.3633283740657185</c:v>
                </c:pt>
                <c:pt idx="561">
                  <c:v>0.36345436431408468</c:v>
                </c:pt>
                <c:pt idx="562">
                  <c:v>0.36363675899969272</c:v>
                </c:pt>
                <c:pt idx="563">
                  <c:v>0.36377106817854021</c:v>
                </c:pt>
                <c:pt idx="564">
                  <c:v>0.36390920290740403</c:v>
                </c:pt>
                <c:pt idx="565">
                  <c:v>0.3640726969908934</c:v>
                </c:pt>
                <c:pt idx="566">
                  <c:v>0.36423595486666854</c:v>
                </c:pt>
                <c:pt idx="567">
                  <c:v>0.36435111048409752</c:v>
                </c:pt>
                <c:pt idx="568">
                  <c:v>0.36449851921849091</c:v>
                </c:pt>
                <c:pt idx="569">
                  <c:v>0.36470317168798444</c:v>
                </c:pt>
                <c:pt idx="570">
                  <c:v>0.36492975608001132</c:v>
                </c:pt>
                <c:pt idx="571">
                  <c:v>0.36504276234834271</c:v>
                </c:pt>
                <c:pt idx="572">
                  <c:v>0.36516528635380147</c:v>
                </c:pt>
                <c:pt idx="573">
                  <c:v>0.36539425258323988</c:v>
                </c:pt>
                <c:pt idx="574">
                  <c:v>0.36560188496235363</c:v>
                </c:pt>
                <c:pt idx="575">
                  <c:v>0.36576116376002504</c:v>
                </c:pt>
                <c:pt idx="576">
                  <c:v>0.36591353378591124</c:v>
                </c:pt>
                <c:pt idx="577">
                  <c:v>0.36611924345809127</c:v>
                </c:pt>
                <c:pt idx="578">
                  <c:v>0.36627393799814723</c:v>
                </c:pt>
                <c:pt idx="579">
                  <c:v>0.36642495274153819</c:v>
                </c:pt>
                <c:pt idx="580">
                  <c:v>0.36662129167046542</c:v>
                </c:pt>
                <c:pt idx="581">
                  <c:v>0.36675051851327378</c:v>
                </c:pt>
                <c:pt idx="582">
                  <c:v>0.3669505140892646</c:v>
                </c:pt>
                <c:pt idx="583">
                  <c:v>0.36721977236392789</c:v>
                </c:pt>
                <c:pt idx="584">
                  <c:v>0.36746852940368752</c:v>
                </c:pt>
                <c:pt idx="585">
                  <c:v>0.36760486365447104</c:v>
                </c:pt>
                <c:pt idx="586">
                  <c:v>0.36777346177486447</c:v>
                </c:pt>
                <c:pt idx="587">
                  <c:v>0.36793781294076605</c:v>
                </c:pt>
                <c:pt idx="588">
                  <c:v>0.36804945527606203</c:v>
                </c:pt>
                <c:pt idx="589">
                  <c:v>0.36820324499922163</c:v>
                </c:pt>
                <c:pt idx="590">
                  <c:v>0.36838684610103517</c:v>
                </c:pt>
                <c:pt idx="591">
                  <c:v>0.36860154202896966</c:v>
                </c:pt>
                <c:pt idx="592">
                  <c:v>0.36881151417196656</c:v>
                </c:pt>
                <c:pt idx="593">
                  <c:v>0.36892403718617944</c:v>
                </c:pt>
                <c:pt idx="594">
                  <c:v>0.36912218519040113</c:v>
                </c:pt>
                <c:pt idx="595">
                  <c:v>0.36937821390542352</c:v>
                </c:pt>
                <c:pt idx="596">
                  <c:v>0.36952790884832759</c:v>
                </c:pt>
                <c:pt idx="597">
                  <c:v>0.36969274882935355</c:v>
                </c:pt>
                <c:pt idx="598">
                  <c:v>0.36993161276635628</c:v>
                </c:pt>
                <c:pt idx="599">
                  <c:v>0.37006530981153624</c:v>
                </c:pt>
                <c:pt idx="600">
                  <c:v>0.37021515586816905</c:v>
                </c:pt>
                <c:pt idx="601">
                  <c:v>0.37046061618724185</c:v>
                </c:pt>
                <c:pt idx="602">
                  <c:v>0.37068948502889026</c:v>
                </c:pt>
                <c:pt idx="603">
                  <c:v>0.37086117632581445</c:v>
                </c:pt>
                <c:pt idx="604">
                  <c:v>0.37098658921925504</c:v>
                </c:pt>
                <c:pt idx="605">
                  <c:v>0.37110728746211769</c:v>
                </c:pt>
                <c:pt idx="606">
                  <c:v>0.37126592904174988</c:v>
                </c:pt>
                <c:pt idx="607">
                  <c:v>0.37142087978449734</c:v>
                </c:pt>
                <c:pt idx="608">
                  <c:v>0.37161120603326331</c:v>
                </c:pt>
                <c:pt idx="609">
                  <c:v>0.37179093020030685</c:v>
                </c:pt>
                <c:pt idx="610">
                  <c:v>0.37193417231682901</c:v>
                </c:pt>
                <c:pt idx="611">
                  <c:v>0.37208708065291307</c:v>
                </c:pt>
                <c:pt idx="612">
                  <c:v>0.3722354703574049</c:v>
                </c:pt>
                <c:pt idx="613">
                  <c:v>0.37243731891028564</c:v>
                </c:pt>
                <c:pt idx="614">
                  <c:v>0.3727298920339368</c:v>
                </c:pt>
                <c:pt idx="615">
                  <c:v>0.37297272907734941</c:v>
                </c:pt>
                <c:pt idx="616">
                  <c:v>0.3731341816980942</c:v>
                </c:pt>
                <c:pt idx="617">
                  <c:v>0.37338376886094693</c:v>
                </c:pt>
                <c:pt idx="618">
                  <c:v>0.37359360910000078</c:v>
                </c:pt>
                <c:pt idx="619">
                  <c:v>0.37376454338259207</c:v>
                </c:pt>
                <c:pt idx="620">
                  <c:v>0.37404980988447095</c:v>
                </c:pt>
                <c:pt idx="621">
                  <c:v>0.37444835225184864</c:v>
                </c:pt>
                <c:pt idx="622">
                  <c:v>0.37482882536262635</c:v>
                </c:pt>
                <c:pt idx="623">
                  <c:v>0.37509203722284012</c:v>
                </c:pt>
                <c:pt idx="624">
                  <c:v>0.37526498343350601</c:v>
                </c:pt>
                <c:pt idx="625">
                  <c:v>0.37557028443068879</c:v>
                </c:pt>
                <c:pt idx="626">
                  <c:v>0.37577772126038456</c:v>
                </c:pt>
                <c:pt idx="627">
                  <c:v>0.37596641545567211</c:v>
                </c:pt>
                <c:pt idx="628">
                  <c:v>0.37625278411216145</c:v>
                </c:pt>
                <c:pt idx="629">
                  <c:v>0.37657056144162304</c:v>
                </c:pt>
                <c:pt idx="630">
                  <c:v>0.37688359235377833</c:v>
                </c:pt>
                <c:pt idx="631">
                  <c:v>0.37715623108650931</c:v>
                </c:pt>
                <c:pt idx="632">
                  <c:v>0.37740087644894665</c:v>
                </c:pt>
                <c:pt idx="633">
                  <c:v>0.3775996656129188</c:v>
                </c:pt>
                <c:pt idx="634">
                  <c:v>0.37775889418729741</c:v>
                </c:pt>
                <c:pt idx="635">
                  <c:v>0.3779496408129927</c:v>
                </c:pt>
                <c:pt idx="636">
                  <c:v>0.37821630546669632</c:v>
                </c:pt>
                <c:pt idx="637">
                  <c:v>0.37850485007002849</c:v>
                </c:pt>
                <c:pt idx="638">
                  <c:v>0.37873365575054246</c:v>
                </c:pt>
                <c:pt idx="639">
                  <c:v>0.37888335998746542</c:v>
                </c:pt>
                <c:pt idx="640">
                  <c:v>0.3791679235181456</c:v>
                </c:pt>
                <c:pt idx="641">
                  <c:v>0.37941403765654486</c:v>
                </c:pt>
                <c:pt idx="642">
                  <c:v>0.37959007337698686</c:v>
                </c:pt>
                <c:pt idx="643">
                  <c:v>0.37976475192595199</c:v>
                </c:pt>
                <c:pt idx="644">
                  <c:v>0.37999584001631853</c:v>
                </c:pt>
                <c:pt idx="645">
                  <c:v>0.38029354438251106</c:v>
                </c:pt>
                <c:pt idx="646">
                  <c:v>0.38053442070191901</c:v>
                </c:pt>
                <c:pt idx="647">
                  <c:v>0.38062526849648476</c:v>
                </c:pt>
                <c:pt idx="648">
                  <c:v>0.38076161249405033</c:v>
                </c:pt>
                <c:pt idx="649">
                  <c:v>0.38096307842088395</c:v>
                </c:pt>
                <c:pt idx="650">
                  <c:v>0.3811362614216538</c:v>
                </c:pt>
                <c:pt idx="651">
                  <c:v>0.38116618854347578</c:v>
                </c:pt>
                <c:pt idx="652">
                  <c:v>0.38132513941848328</c:v>
                </c:pt>
                <c:pt idx="653">
                  <c:v>0.38150505184358785</c:v>
                </c:pt>
                <c:pt idx="654">
                  <c:v>0.3817015892219689</c:v>
                </c:pt>
                <c:pt idx="655">
                  <c:v>0.38192423376386686</c:v>
                </c:pt>
                <c:pt idx="656">
                  <c:v>0.38218269894452445</c:v>
                </c:pt>
                <c:pt idx="657">
                  <c:v>0.38240929716438776</c:v>
                </c:pt>
                <c:pt idx="658">
                  <c:v>0.38262278589407733</c:v>
                </c:pt>
                <c:pt idx="659">
                  <c:v>0.38282005005768632</c:v>
                </c:pt>
                <c:pt idx="660">
                  <c:v>0.38298438953657099</c:v>
                </c:pt>
                <c:pt idx="661">
                  <c:v>0.38311488315888531</c:v>
                </c:pt>
                <c:pt idx="662">
                  <c:v>0.38320416111918626</c:v>
                </c:pt>
                <c:pt idx="663">
                  <c:v>0.38333612802297906</c:v>
                </c:pt>
                <c:pt idx="664">
                  <c:v>0.38352792812169506</c:v>
                </c:pt>
                <c:pt idx="665">
                  <c:v>0.38376418497538184</c:v>
                </c:pt>
                <c:pt idx="666">
                  <c:v>0.38395517111863525</c:v>
                </c:pt>
                <c:pt idx="667">
                  <c:v>0.38417451747918974</c:v>
                </c:pt>
                <c:pt idx="668">
                  <c:v>0.38440871046182234</c:v>
                </c:pt>
                <c:pt idx="669">
                  <c:v>0.38457567806246445</c:v>
                </c:pt>
                <c:pt idx="670">
                  <c:v>0.38475539775253598</c:v>
                </c:pt>
                <c:pt idx="671">
                  <c:v>0.3850169468739153</c:v>
                </c:pt>
                <c:pt idx="672">
                  <c:v>0.38525817530615253</c:v>
                </c:pt>
                <c:pt idx="673">
                  <c:v>0.38540696611929298</c:v>
                </c:pt>
                <c:pt idx="674">
                  <c:v>0.38554449365141868</c:v>
                </c:pt>
                <c:pt idx="675">
                  <c:v>0.38568777538021221</c:v>
                </c:pt>
                <c:pt idx="676">
                  <c:v>0.38583244838338909</c:v>
                </c:pt>
                <c:pt idx="677">
                  <c:v>0.38607267908323334</c:v>
                </c:pt>
                <c:pt idx="678">
                  <c:v>0.38632295189546023</c:v>
                </c:pt>
                <c:pt idx="679">
                  <c:v>0.38650665293895586</c:v>
                </c:pt>
                <c:pt idx="680">
                  <c:v>0.38663034317785816</c:v>
                </c:pt>
                <c:pt idx="681">
                  <c:v>0.38681156485854667</c:v>
                </c:pt>
                <c:pt idx="682">
                  <c:v>0.38704358572108966</c:v>
                </c:pt>
                <c:pt idx="683">
                  <c:v>0.38722718544744111</c:v>
                </c:pt>
                <c:pt idx="684">
                  <c:v>0.38744842883155367</c:v>
                </c:pt>
                <c:pt idx="685">
                  <c:v>0.38764873338136246</c:v>
                </c:pt>
                <c:pt idx="686">
                  <c:v>0.38777520257981979</c:v>
                </c:pt>
                <c:pt idx="687">
                  <c:v>0.38798059209753327</c:v>
                </c:pt>
                <c:pt idx="688">
                  <c:v>0.38821400007866608</c:v>
                </c:pt>
                <c:pt idx="689">
                  <c:v>0.38839481509353552</c:v>
                </c:pt>
                <c:pt idx="690">
                  <c:v>0.38859042398590743</c:v>
                </c:pt>
                <c:pt idx="691">
                  <c:v>0.38876668648412327</c:v>
                </c:pt>
                <c:pt idx="692">
                  <c:v>0.38892437585618422</c:v>
                </c:pt>
                <c:pt idx="693">
                  <c:v>0.38904544586633832</c:v>
                </c:pt>
                <c:pt idx="694">
                  <c:v>0.38920000442442015</c:v>
                </c:pt>
                <c:pt idx="695">
                  <c:v>0.3893484225706057</c:v>
                </c:pt>
                <c:pt idx="696">
                  <c:v>0.38951966825887813</c:v>
                </c:pt>
                <c:pt idx="697">
                  <c:v>0.389679156143584</c:v>
                </c:pt>
                <c:pt idx="698">
                  <c:v>0.38986322165380188</c:v>
                </c:pt>
                <c:pt idx="699">
                  <c:v>0.390042444093257</c:v>
                </c:pt>
                <c:pt idx="700">
                  <c:v>0.39018096118602857</c:v>
                </c:pt>
                <c:pt idx="701">
                  <c:v>0.39038727633289011</c:v>
                </c:pt>
                <c:pt idx="702">
                  <c:v>0.39061866629212205</c:v>
                </c:pt>
                <c:pt idx="703">
                  <c:v>0.39081972845752855</c:v>
                </c:pt>
                <c:pt idx="704">
                  <c:v>0.39099997057896846</c:v>
                </c:pt>
                <c:pt idx="705">
                  <c:v>0.39114409212422779</c:v>
                </c:pt>
                <c:pt idx="706">
                  <c:v>0.39122332271584742</c:v>
                </c:pt>
                <c:pt idx="707">
                  <c:v>0.39134481157612494</c:v>
                </c:pt>
                <c:pt idx="708">
                  <c:v>0.39147495766194246</c:v>
                </c:pt>
                <c:pt idx="709">
                  <c:v>0.39158311606000473</c:v>
                </c:pt>
                <c:pt idx="710">
                  <c:v>0.39174794984494171</c:v>
                </c:pt>
                <c:pt idx="711">
                  <c:v>0.39189803446107296</c:v>
                </c:pt>
                <c:pt idx="712">
                  <c:v>0.39202338505177153</c:v>
                </c:pt>
                <c:pt idx="713">
                  <c:v>0.39215804238257573</c:v>
                </c:pt>
                <c:pt idx="714">
                  <c:v>0.39231270384250078</c:v>
                </c:pt>
                <c:pt idx="715">
                  <c:v>0.39243320836033185</c:v>
                </c:pt>
                <c:pt idx="716">
                  <c:v>0.3925414595429137</c:v>
                </c:pt>
                <c:pt idx="717">
                  <c:v>0.39266046023367879</c:v>
                </c:pt>
                <c:pt idx="718">
                  <c:v>0.39274573775348198</c:v>
                </c:pt>
                <c:pt idx="719">
                  <c:v>0.39284071406485827</c:v>
                </c:pt>
                <c:pt idx="720">
                  <c:v>0.39298399538818091</c:v>
                </c:pt>
                <c:pt idx="721">
                  <c:v>0.39310551001090771</c:v>
                </c:pt>
                <c:pt idx="722">
                  <c:v>0.39321318423557616</c:v>
                </c:pt>
                <c:pt idx="723">
                  <c:v>0.39339941510692539</c:v>
                </c:pt>
                <c:pt idx="724">
                  <c:v>0.39355465919581895</c:v>
                </c:pt>
                <c:pt idx="725">
                  <c:v>0.39367321346113854</c:v>
                </c:pt>
                <c:pt idx="726">
                  <c:v>0.39387636712622082</c:v>
                </c:pt>
                <c:pt idx="727">
                  <c:v>0.39409360564435203</c:v>
                </c:pt>
                <c:pt idx="728">
                  <c:v>0.39425349570899554</c:v>
                </c:pt>
                <c:pt idx="729">
                  <c:v>0.39440404136620399</c:v>
                </c:pt>
                <c:pt idx="730">
                  <c:v>0.39457835849543921</c:v>
                </c:pt>
                <c:pt idx="731">
                  <c:v>0.39471102430069527</c:v>
                </c:pt>
                <c:pt idx="732">
                  <c:v>0.39486095111380015</c:v>
                </c:pt>
                <c:pt idx="733">
                  <c:v>0.39504779643890858</c:v>
                </c:pt>
                <c:pt idx="734">
                  <c:v>0.39528829418978012</c:v>
                </c:pt>
                <c:pt idx="735">
                  <c:v>0.39548646082681388</c:v>
                </c:pt>
                <c:pt idx="736">
                  <c:v>0.39566034130745292</c:v>
                </c:pt>
                <c:pt idx="737">
                  <c:v>0.39584189640159045</c:v>
                </c:pt>
                <c:pt idx="738">
                  <c:v>0.39602701881775748</c:v>
                </c:pt>
                <c:pt idx="739">
                  <c:v>0.39622803240062648</c:v>
                </c:pt>
                <c:pt idx="740">
                  <c:v>0.39649698848721798</c:v>
                </c:pt>
                <c:pt idx="741">
                  <c:v>0.39675605590434726</c:v>
                </c:pt>
                <c:pt idx="742">
                  <c:v>0.39699211710685728</c:v>
                </c:pt>
                <c:pt idx="743">
                  <c:v>0.39720145051740152</c:v>
                </c:pt>
                <c:pt idx="744">
                  <c:v>0.39738263474652741</c:v>
                </c:pt>
                <c:pt idx="745">
                  <c:v>0.39761451319301205</c:v>
                </c:pt>
                <c:pt idx="746">
                  <c:v>0.3978403321595454</c:v>
                </c:pt>
                <c:pt idx="747">
                  <c:v>0.39808128574767898</c:v>
                </c:pt>
                <c:pt idx="748">
                  <c:v>0.39834734461740284</c:v>
                </c:pt>
                <c:pt idx="749">
                  <c:v>0.39860813298231773</c:v>
                </c:pt>
                <c:pt idx="750">
                  <c:v>0.39887254662639199</c:v>
                </c:pt>
                <c:pt idx="751">
                  <c:v>0.39911749318023149</c:v>
                </c:pt>
                <c:pt idx="752">
                  <c:v>0.39933213994949779</c:v>
                </c:pt>
                <c:pt idx="753">
                  <c:v>0.3995607357821484</c:v>
                </c:pt>
                <c:pt idx="754">
                  <c:v>0.39979753225544262</c:v>
                </c:pt>
                <c:pt idx="755">
                  <c:v>0.40003198719281235</c:v>
                </c:pt>
                <c:pt idx="756">
                  <c:v>0.40024924063493339</c:v>
                </c:pt>
                <c:pt idx="757">
                  <c:v>0.40044845678183844</c:v>
                </c:pt>
                <c:pt idx="758">
                  <c:v>0.40066421653784517</c:v>
                </c:pt>
                <c:pt idx="759">
                  <c:v>0.40085477407899622</c:v>
                </c:pt>
                <c:pt idx="760">
                  <c:v>0.40107303526039068</c:v>
                </c:pt>
                <c:pt idx="761">
                  <c:v>0.40129963882108455</c:v>
                </c:pt>
                <c:pt idx="762">
                  <c:v>0.40151831033557833</c:v>
                </c:pt>
                <c:pt idx="763">
                  <c:v>0.4017108463858105</c:v>
                </c:pt>
                <c:pt idx="764">
                  <c:v>0.40189429557562134</c:v>
                </c:pt>
                <c:pt idx="765">
                  <c:v>0.40204737366790599</c:v>
                </c:pt>
                <c:pt idx="766">
                  <c:v>0.40216722814932143</c:v>
                </c:pt>
                <c:pt idx="767">
                  <c:v>0.40230366581511207</c:v>
                </c:pt>
                <c:pt idx="768">
                  <c:v>0.40244967118907365</c:v>
                </c:pt>
                <c:pt idx="769">
                  <c:v>0.4025845622366615</c:v>
                </c:pt>
                <c:pt idx="770">
                  <c:v>0.40277203854596988</c:v>
                </c:pt>
                <c:pt idx="771">
                  <c:v>0.40292277222131073</c:v>
                </c:pt>
                <c:pt idx="772">
                  <c:v>0.4030274362689199</c:v>
                </c:pt>
                <c:pt idx="773">
                  <c:v>0.40316202791922878</c:v>
                </c:pt>
                <c:pt idx="774">
                  <c:v>0.40333531421306618</c:v>
                </c:pt>
                <c:pt idx="775">
                  <c:v>0.40344125118763258</c:v>
                </c:pt>
                <c:pt idx="776">
                  <c:v>0.4035199041483799</c:v>
                </c:pt>
                <c:pt idx="777">
                  <c:v>0.40361157714903667</c:v>
                </c:pt>
                <c:pt idx="778">
                  <c:v>0.40366018333070802</c:v>
                </c:pt>
                <c:pt idx="779">
                  <c:v>0.40369361751703375</c:v>
                </c:pt>
                <c:pt idx="780">
                  <c:v>0.40377246411778239</c:v>
                </c:pt>
                <c:pt idx="781">
                  <c:v>0.40383905372681445</c:v>
                </c:pt>
                <c:pt idx="782">
                  <c:v>0.40389108054101025</c:v>
                </c:pt>
                <c:pt idx="783">
                  <c:v>0.40395770554477872</c:v>
                </c:pt>
                <c:pt idx="784">
                  <c:v>0.40398587019931448</c:v>
                </c:pt>
                <c:pt idx="785">
                  <c:v>0.40403576721730561</c:v>
                </c:pt>
                <c:pt idx="786">
                  <c:v>0.40405537583376111</c:v>
                </c:pt>
                <c:pt idx="787">
                  <c:v>0.40402257978415834</c:v>
                </c:pt>
                <c:pt idx="788">
                  <c:v>0.40404223334229022</c:v>
                </c:pt>
                <c:pt idx="789">
                  <c:v>0.40405261298161221</c:v>
                </c:pt>
                <c:pt idx="790">
                  <c:v>0.40404567780040629</c:v>
                </c:pt>
                <c:pt idx="791">
                  <c:v>0.4040311193533242</c:v>
                </c:pt>
                <c:pt idx="792">
                  <c:v>0.40402531031095656</c:v>
                </c:pt>
                <c:pt idx="793">
                  <c:v>0.40396508987678215</c:v>
                </c:pt>
                <c:pt idx="794">
                  <c:v>0.40390077061830026</c:v>
                </c:pt>
                <c:pt idx="795">
                  <c:v>0.40388731881942586</c:v>
                </c:pt>
                <c:pt idx="796">
                  <c:v>0.40387497756553009</c:v>
                </c:pt>
                <c:pt idx="797">
                  <c:v>0.40386208064359569</c:v>
                </c:pt>
                <c:pt idx="798">
                  <c:v>0.40385593870572906</c:v>
                </c:pt>
                <c:pt idx="799">
                  <c:v>0.40383491374866037</c:v>
                </c:pt>
                <c:pt idx="800">
                  <c:v>0.40378222168004557</c:v>
                </c:pt>
                <c:pt idx="801">
                  <c:v>0.40376357818136954</c:v>
                </c:pt>
                <c:pt idx="802">
                  <c:v>0.40375222739887212</c:v>
                </c:pt>
                <c:pt idx="803">
                  <c:v>0.40376898899172337</c:v>
                </c:pt>
                <c:pt idx="804">
                  <c:v>0.40382906215775344</c:v>
                </c:pt>
                <c:pt idx="805">
                  <c:v>0.40390434234646827</c:v>
                </c:pt>
                <c:pt idx="806">
                  <c:v>0.40395667128953267</c:v>
                </c:pt>
                <c:pt idx="807">
                  <c:v>0.40405373299375058</c:v>
                </c:pt>
                <c:pt idx="808">
                  <c:v>0.40413309880958032</c:v>
                </c:pt>
                <c:pt idx="809">
                  <c:v>0.40420471016733467</c:v>
                </c:pt>
                <c:pt idx="810">
                  <c:v>0.40429497770315798</c:v>
                </c:pt>
                <c:pt idx="811">
                  <c:v>0.4043955574537173</c:v>
                </c:pt>
                <c:pt idx="812">
                  <c:v>0.40449675100094834</c:v>
                </c:pt>
                <c:pt idx="813">
                  <c:v>0.40461523888785517</c:v>
                </c:pt>
                <c:pt idx="814">
                  <c:v>0.40473547550927846</c:v>
                </c:pt>
                <c:pt idx="815">
                  <c:v>0.40486354929993329</c:v>
                </c:pt>
                <c:pt idx="816">
                  <c:v>0.40497554021401744</c:v>
                </c:pt>
                <c:pt idx="817">
                  <c:v>0.4050821964172972</c:v>
                </c:pt>
                <c:pt idx="818">
                  <c:v>0.4052036821815248</c:v>
                </c:pt>
                <c:pt idx="819">
                  <c:v>0.40531854930284134</c:v>
                </c:pt>
                <c:pt idx="820">
                  <c:v>0.40544591077854913</c:v>
                </c:pt>
                <c:pt idx="821">
                  <c:v>0.40556554890658597</c:v>
                </c:pt>
                <c:pt idx="822">
                  <c:v>0.40568603259021813</c:v>
                </c:pt>
                <c:pt idx="823">
                  <c:v>0.40579586294038378</c:v>
                </c:pt>
                <c:pt idx="824">
                  <c:v>0.40590519315518381</c:v>
                </c:pt>
                <c:pt idx="825">
                  <c:v>0.4060117593139399</c:v>
                </c:pt>
                <c:pt idx="826">
                  <c:v>0.40611552918463856</c:v>
                </c:pt>
                <c:pt idx="827">
                  <c:v>0.40622109393402228</c:v>
                </c:pt>
                <c:pt idx="828">
                  <c:v>0.40631732674186383</c:v>
                </c:pt>
                <c:pt idx="829">
                  <c:v>0.40641325281717067</c:v>
                </c:pt>
                <c:pt idx="830">
                  <c:v>0.40650423422052739</c:v>
                </c:pt>
                <c:pt idx="831">
                  <c:v>0.4065836383297487</c:v>
                </c:pt>
                <c:pt idx="832">
                  <c:v>0.40667522288534591</c:v>
                </c:pt>
                <c:pt idx="833">
                  <c:v>0.4067797789815672</c:v>
                </c:pt>
                <c:pt idx="834">
                  <c:v>0.40688287159704467</c:v>
                </c:pt>
                <c:pt idx="835">
                  <c:v>0.40699662985377599</c:v>
                </c:pt>
                <c:pt idx="836">
                  <c:v>0.40709238708433121</c:v>
                </c:pt>
                <c:pt idx="837">
                  <c:v>0.40718964929281665</c:v>
                </c:pt>
                <c:pt idx="838">
                  <c:v>0.40727708467904628</c:v>
                </c:pt>
                <c:pt idx="839">
                  <c:v>0.40735202480019478</c:v>
                </c:pt>
                <c:pt idx="840">
                  <c:v>0.40743692090600914</c:v>
                </c:pt>
                <c:pt idx="841">
                  <c:v>0.40750516630041561</c:v>
                </c:pt>
                <c:pt idx="842">
                  <c:v>0.40757673465537642</c:v>
                </c:pt>
                <c:pt idx="843">
                  <c:v>0.407663885102799</c:v>
                </c:pt>
                <c:pt idx="844">
                  <c:v>0.40772511658440252</c:v>
                </c:pt>
                <c:pt idx="845">
                  <c:v>0.40779052721129033</c:v>
                </c:pt>
                <c:pt idx="846">
                  <c:v>0.40784969523496156</c:v>
                </c:pt>
                <c:pt idx="847">
                  <c:v>0.407914256517319</c:v>
                </c:pt>
                <c:pt idx="848">
                  <c:v>0.40798550221767305</c:v>
                </c:pt>
                <c:pt idx="849">
                  <c:v>0.40805237700420943</c:v>
                </c:pt>
                <c:pt idx="850">
                  <c:v>0.40813786480920383</c:v>
                </c:pt>
                <c:pt idx="851">
                  <c:v>0.40819988938018154</c:v>
                </c:pt>
                <c:pt idx="852">
                  <c:v>0.40826067262416338</c:v>
                </c:pt>
                <c:pt idx="853">
                  <c:v>0.40834075209891596</c:v>
                </c:pt>
                <c:pt idx="854">
                  <c:v>0.40841202418143413</c:v>
                </c:pt>
                <c:pt idx="855">
                  <c:v>0.40847949951759449</c:v>
                </c:pt>
                <c:pt idx="856">
                  <c:v>0.40855009962272321</c:v>
                </c:pt>
                <c:pt idx="857">
                  <c:v>0.40861133257517163</c:v>
                </c:pt>
                <c:pt idx="858">
                  <c:v>0.40867641920166459</c:v>
                </c:pt>
                <c:pt idx="859">
                  <c:v>0.40873264907367152</c:v>
                </c:pt>
                <c:pt idx="860">
                  <c:v>0.40877657667195205</c:v>
                </c:pt>
                <c:pt idx="861">
                  <c:v>0.40882609127779562</c:v>
                </c:pt>
                <c:pt idx="862">
                  <c:v>0.40887416043204078</c:v>
                </c:pt>
                <c:pt idx="863">
                  <c:v>0.40890960224021411</c:v>
                </c:pt>
                <c:pt idx="864">
                  <c:v>0.40895407174570586</c:v>
                </c:pt>
                <c:pt idx="865">
                  <c:v>0.40901377045511289</c:v>
                </c:pt>
                <c:pt idx="866">
                  <c:v>0.40905807160496366</c:v>
                </c:pt>
                <c:pt idx="867">
                  <c:v>0.40910123586337682</c:v>
                </c:pt>
                <c:pt idx="868">
                  <c:v>0.40913688024185291</c:v>
                </c:pt>
                <c:pt idx="869">
                  <c:v>0.40915922254083986</c:v>
                </c:pt>
                <c:pt idx="870">
                  <c:v>0.4091844015659884</c:v>
                </c:pt>
                <c:pt idx="871">
                  <c:v>0.40920309756075596</c:v>
                </c:pt>
                <c:pt idx="872">
                  <c:v>0.40922744598309196</c:v>
                </c:pt>
                <c:pt idx="873">
                  <c:v>0.40925570185285265</c:v>
                </c:pt>
                <c:pt idx="874">
                  <c:v>0.40928652799659576</c:v>
                </c:pt>
                <c:pt idx="875">
                  <c:v>0.40931876379646798</c:v>
                </c:pt>
                <c:pt idx="876">
                  <c:v>0.40935219560194741</c:v>
                </c:pt>
                <c:pt idx="877">
                  <c:v>0.40939907489554267</c:v>
                </c:pt>
                <c:pt idx="878">
                  <c:v>0.40942624169830877</c:v>
                </c:pt>
                <c:pt idx="879">
                  <c:v>0.40946092147261043</c:v>
                </c:pt>
                <c:pt idx="880">
                  <c:v>0.4095012324898426</c:v>
                </c:pt>
                <c:pt idx="881">
                  <c:v>0.4095355951992814</c:v>
                </c:pt>
                <c:pt idx="882">
                  <c:v>0.40956253696337691</c:v>
                </c:pt>
                <c:pt idx="883">
                  <c:v>0.40959392901459424</c:v>
                </c:pt>
                <c:pt idx="884">
                  <c:v>0.40962163877890845</c:v>
                </c:pt>
                <c:pt idx="885">
                  <c:v>0.4096526779604352</c:v>
                </c:pt>
                <c:pt idx="886">
                  <c:v>0.40969540679920996</c:v>
                </c:pt>
                <c:pt idx="887">
                  <c:v>0.40974212402466992</c:v>
                </c:pt>
                <c:pt idx="888">
                  <c:v>0.40978696806695086</c:v>
                </c:pt>
                <c:pt idx="889">
                  <c:v>0.4098258729113009</c:v>
                </c:pt>
                <c:pt idx="890">
                  <c:v>0.40984557866981008</c:v>
                </c:pt>
                <c:pt idx="891">
                  <c:v>0.40986519572030805</c:v>
                </c:pt>
                <c:pt idx="892">
                  <c:v>0.40989557876316346</c:v>
                </c:pt>
                <c:pt idx="893">
                  <c:v>0.40992971125693173</c:v>
                </c:pt>
                <c:pt idx="894">
                  <c:v>0.40996548910395508</c:v>
                </c:pt>
                <c:pt idx="895">
                  <c:v>0.40999568233482786</c:v>
                </c:pt>
                <c:pt idx="896">
                  <c:v>0.41002685667447841</c:v>
                </c:pt>
                <c:pt idx="897">
                  <c:v>0.41005714756594253</c:v>
                </c:pt>
                <c:pt idx="898">
                  <c:v>0.41009565289452382</c:v>
                </c:pt>
                <c:pt idx="899">
                  <c:v>0.41015445169988807</c:v>
                </c:pt>
                <c:pt idx="900">
                  <c:v>0.41019500368381084</c:v>
                </c:pt>
                <c:pt idx="901">
                  <c:v>0.41022412616140075</c:v>
                </c:pt>
                <c:pt idx="902">
                  <c:v>0.4102673528821506</c:v>
                </c:pt>
                <c:pt idx="903">
                  <c:v>0.41031168781349631</c:v>
                </c:pt>
                <c:pt idx="904">
                  <c:v>0.41034859200405188</c:v>
                </c:pt>
                <c:pt idx="905">
                  <c:v>0.41041713952185077</c:v>
                </c:pt>
                <c:pt idx="906">
                  <c:v>0.41046484939591982</c:v>
                </c:pt>
                <c:pt idx="907">
                  <c:v>0.4104953554604302</c:v>
                </c:pt>
                <c:pt idx="908">
                  <c:v>0.41052973527820402</c:v>
                </c:pt>
                <c:pt idx="909">
                  <c:v>0.4105642744622971</c:v>
                </c:pt>
                <c:pt idx="910">
                  <c:v>0.41059205985157748</c:v>
                </c:pt>
                <c:pt idx="911">
                  <c:v>0.41062434133744041</c:v>
                </c:pt>
                <c:pt idx="912">
                  <c:v>0.41065902687116695</c:v>
                </c:pt>
                <c:pt idx="913">
                  <c:v>0.4107068887780439</c:v>
                </c:pt>
                <c:pt idx="914">
                  <c:v>0.41076055978141496</c:v>
                </c:pt>
                <c:pt idx="915">
                  <c:v>0.41080173122734065</c:v>
                </c:pt>
                <c:pt idx="916">
                  <c:v>0.41085779247767845</c:v>
                </c:pt>
                <c:pt idx="917">
                  <c:v>0.41088820109901558</c:v>
                </c:pt>
                <c:pt idx="918">
                  <c:v>0.41089149161367872</c:v>
                </c:pt>
                <c:pt idx="919">
                  <c:v>0.41092757358023069</c:v>
                </c:pt>
                <c:pt idx="920">
                  <c:v>0.41095965379751492</c:v>
                </c:pt>
                <c:pt idx="921">
                  <c:v>0.41098538343254698</c:v>
                </c:pt>
                <c:pt idx="922">
                  <c:v>0.41102896288410645</c:v>
                </c:pt>
                <c:pt idx="923">
                  <c:v>0.41105641490557171</c:v>
                </c:pt>
                <c:pt idx="924">
                  <c:v>0.4110667833553292</c:v>
                </c:pt>
                <c:pt idx="925">
                  <c:v>0.41106421646616448</c:v>
                </c:pt>
                <c:pt idx="926">
                  <c:v>0.4110667448070881</c:v>
                </c:pt>
                <c:pt idx="927">
                  <c:v>0.41106146515735653</c:v>
                </c:pt>
                <c:pt idx="928">
                  <c:v>0.41105774312057591</c:v>
                </c:pt>
                <c:pt idx="929">
                  <c:v>0.41106255747036635</c:v>
                </c:pt>
                <c:pt idx="930">
                  <c:v>0.41107066433799594</c:v>
                </c:pt>
                <c:pt idx="931">
                  <c:v>0.41106716996224457</c:v>
                </c:pt>
                <c:pt idx="932">
                  <c:v>0.41106831562323287</c:v>
                </c:pt>
                <c:pt idx="933">
                  <c:v>0.41106732350397729</c:v>
                </c:pt>
                <c:pt idx="934">
                  <c:v>0.41104720109472215</c:v>
                </c:pt>
                <c:pt idx="935">
                  <c:v>0.41102809644110172</c:v>
                </c:pt>
                <c:pt idx="936">
                  <c:v>0.41101439036567705</c:v>
                </c:pt>
                <c:pt idx="937">
                  <c:v>0.41100102271916378</c:v>
                </c:pt>
                <c:pt idx="938">
                  <c:v>0.41097780544335549</c:v>
                </c:pt>
                <c:pt idx="939">
                  <c:v>0.41094628615350198</c:v>
                </c:pt>
                <c:pt idx="940">
                  <c:v>0.41092513839035943</c:v>
                </c:pt>
                <c:pt idx="941">
                  <c:v>0.41089128693761756</c:v>
                </c:pt>
                <c:pt idx="942">
                  <c:v>0.410841915281142</c:v>
                </c:pt>
                <c:pt idx="943">
                  <c:v>0.41080429464625628</c:v>
                </c:pt>
                <c:pt idx="944">
                  <c:v>0.4107782907538044</c:v>
                </c:pt>
                <c:pt idx="945">
                  <c:v>0.41073435924075125</c:v>
                </c:pt>
                <c:pt idx="946">
                  <c:v>0.41068185953238984</c:v>
                </c:pt>
                <c:pt idx="947">
                  <c:v>0.41063441994330779</c:v>
                </c:pt>
                <c:pt idx="948">
                  <c:v>0.41057637546415543</c:v>
                </c:pt>
                <c:pt idx="949">
                  <c:v>0.41049750091945958</c:v>
                </c:pt>
                <c:pt idx="950">
                  <c:v>0.41042180434513492</c:v>
                </c:pt>
                <c:pt idx="951">
                  <c:v>0.41034803126298575</c:v>
                </c:pt>
                <c:pt idx="952">
                  <c:v>0.4102600673181101</c:v>
                </c:pt>
                <c:pt idx="953">
                  <c:v>0.4101864088632981</c:v>
                </c:pt>
                <c:pt idx="954">
                  <c:v>0.41009970362991077</c:v>
                </c:pt>
                <c:pt idx="955">
                  <c:v>0.41001218911604731</c:v>
                </c:pt>
                <c:pt idx="956">
                  <c:v>0.40993275929255663</c:v>
                </c:pt>
                <c:pt idx="957">
                  <c:v>0.40987623698940284</c:v>
                </c:pt>
                <c:pt idx="958">
                  <c:v>0.40983150263870777</c:v>
                </c:pt>
                <c:pt idx="959">
                  <c:v>0.40979391910477087</c:v>
                </c:pt>
                <c:pt idx="960">
                  <c:v>0.40975530124950588</c:v>
                </c:pt>
                <c:pt idx="961">
                  <c:v>0.40970884462992357</c:v>
                </c:pt>
                <c:pt idx="962">
                  <c:v>0.40968030185254972</c:v>
                </c:pt>
                <c:pt idx="963">
                  <c:v>0.40966527495578636</c:v>
                </c:pt>
                <c:pt idx="964">
                  <c:v>0.40966067334223116</c:v>
                </c:pt>
                <c:pt idx="965">
                  <c:v>0.40966909547384889</c:v>
                </c:pt>
                <c:pt idx="966">
                  <c:v>0.40968669659541229</c:v>
                </c:pt>
                <c:pt idx="967">
                  <c:v>0.40971783636968984</c:v>
                </c:pt>
                <c:pt idx="968">
                  <c:v>0.40976686563706011</c:v>
                </c:pt>
                <c:pt idx="969">
                  <c:v>0.4098174871610214</c:v>
                </c:pt>
                <c:pt idx="970">
                  <c:v>0.40988160976496485</c:v>
                </c:pt>
                <c:pt idx="971">
                  <c:v>0.40997037180606916</c:v>
                </c:pt>
                <c:pt idx="972">
                  <c:v>0.41006650295251568</c:v>
                </c:pt>
                <c:pt idx="973">
                  <c:v>0.41014090675231052</c:v>
                </c:pt>
                <c:pt idx="974">
                  <c:v>0.41023509639410127</c:v>
                </c:pt>
                <c:pt idx="975">
                  <c:v>0.41032946967166123</c:v>
                </c:pt>
                <c:pt idx="976">
                  <c:v>0.41040748661585619</c:v>
                </c:pt>
                <c:pt idx="977">
                  <c:v>0.41052328273562527</c:v>
                </c:pt>
                <c:pt idx="978">
                  <c:v>0.41067608579697695</c:v>
                </c:pt>
                <c:pt idx="979">
                  <c:v>0.41077729351855147</c:v>
                </c:pt>
                <c:pt idx="980">
                  <c:v>0.4108776068622062</c:v>
                </c:pt>
                <c:pt idx="981">
                  <c:v>0.41096791326991927</c:v>
                </c:pt>
                <c:pt idx="982">
                  <c:v>0.41103162488122796</c:v>
                </c:pt>
                <c:pt idx="983">
                  <c:v>0.41111217376795633</c:v>
                </c:pt>
                <c:pt idx="984">
                  <c:v>0.41119781707690306</c:v>
                </c:pt>
                <c:pt idx="985">
                  <c:v>0.4112600386307122</c:v>
                </c:pt>
                <c:pt idx="986">
                  <c:v>0.41131863785066697</c:v>
                </c:pt>
                <c:pt idx="987">
                  <c:v>0.4113663492521189</c:v>
                </c:pt>
                <c:pt idx="988">
                  <c:v>0.41141915111969718</c:v>
                </c:pt>
                <c:pt idx="989">
                  <c:v>0.41144724224276713</c:v>
                </c:pt>
                <c:pt idx="990">
                  <c:v>0.41148032751718527</c:v>
                </c:pt>
                <c:pt idx="991">
                  <c:v>0.41147954584454222</c:v>
                </c:pt>
                <c:pt idx="992">
                  <c:v>0.41146714402149681</c:v>
                </c:pt>
                <c:pt idx="993">
                  <c:v>0.41145072237832608</c:v>
                </c:pt>
                <c:pt idx="994">
                  <c:v>0.41140753450002787</c:v>
                </c:pt>
                <c:pt idx="995">
                  <c:v>0.41136337614085577</c:v>
                </c:pt>
                <c:pt idx="996">
                  <c:v>0.41129799339943141</c:v>
                </c:pt>
                <c:pt idx="997">
                  <c:v>0.41121361601455814</c:v>
                </c:pt>
                <c:pt idx="998">
                  <c:v>0.41113084616035328</c:v>
                </c:pt>
                <c:pt idx="999">
                  <c:v>0.41103464018465452</c:v>
                </c:pt>
                <c:pt idx="1000">
                  <c:v>0.41094099192775246</c:v>
                </c:pt>
                <c:pt idx="1001">
                  <c:v>0.4108455769020985</c:v>
                </c:pt>
                <c:pt idx="1002">
                  <c:v>0.41074541290272443</c:v>
                </c:pt>
                <c:pt idx="1003">
                  <c:v>0.41064105780240062</c:v>
                </c:pt>
                <c:pt idx="1004">
                  <c:v>0.41050586541704037</c:v>
                </c:pt>
                <c:pt idx="1005">
                  <c:v>0.41036376147355713</c:v>
                </c:pt>
                <c:pt idx="1006">
                  <c:v>0.41021219348643073</c:v>
                </c:pt>
                <c:pt idx="1007">
                  <c:v>0.41004222270659824</c:v>
                </c:pt>
                <c:pt idx="1008">
                  <c:v>0.40988193058019423</c:v>
                </c:pt>
                <c:pt idx="1009">
                  <c:v>0.4097186906784967</c:v>
                </c:pt>
                <c:pt idx="1010">
                  <c:v>0.40953615975921726</c:v>
                </c:pt>
                <c:pt idx="1011">
                  <c:v>0.40931950107692533</c:v>
                </c:pt>
                <c:pt idx="1012">
                  <c:v>0.40907721025075644</c:v>
                </c:pt>
                <c:pt idx="1013">
                  <c:v>0.40880966206801483</c:v>
                </c:pt>
                <c:pt idx="1014">
                  <c:v>0.40852091979367783</c:v>
                </c:pt>
                <c:pt idx="1015">
                  <c:v>0.4082122557347157</c:v>
                </c:pt>
                <c:pt idx="1016">
                  <c:v>0.40788576644490754</c:v>
                </c:pt>
                <c:pt idx="1017">
                  <c:v>0.40752449414035558</c:v>
                </c:pt>
                <c:pt idx="1018">
                  <c:v>0.40712817608086166</c:v>
                </c:pt>
                <c:pt idx="1019">
                  <c:v>0.40668274855637598</c:v>
                </c:pt>
                <c:pt idx="1020">
                  <c:v>0.40621024487756419</c:v>
                </c:pt>
                <c:pt idx="1021">
                  <c:v>0.40566062788797835</c:v>
                </c:pt>
                <c:pt idx="1022">
                  <c:v>0.40506590635441125</c:v>
                </c:pt>
                <c:pt idx="1023">
                  <c:v>0.40441279815982423</c:v>
                </c:pt>
                <c:pt idx="1024">
                  <c:v>0.40373423935982117</c:v>
                </c:pt>
                <c:pt idx="1025">
                  <c:v>0.40300446624045666</c:v>
                </c:pt>
                <c:pt idx="1026">
                  <c:v>0.4022092942909683</c:v>
                </c:pt>
                <c:pt idx="1027">
                  <c:v>0.40138388265320901</c:v>
                </c:pt>
                <c:pt idx="1028">
                  <c:v>0.4004603318834315</c:v>
                </c:pt>
                <c:pt idx="1029">
                  <c:v>0.39946178975263641</c:v>
                </c:pt>
                <c:pt idx="1030">
                  <c:v>0.39840506793440494</c:v>
                </c:pt>
                <c:pt idx="1031">
                  <c:v>0.39724120241535926</c:v>
                </c:pt>
                <c:pt idx="1032">
                  <c:v>0.39603715662960332</c:v>
                </c:pt>
                <c:pt idx="1033">
                  <c:v>0.39477762619122664</c:v>
                </c:pt>
                <c:pt idx="1034">
                  <c:v>0.39346032757809329</c:v>
                </c:pt>
                <c:pt idx="1035">
                  <c:v>0.39209282659085276</c:v>
                </c:pt>
                <c:pt idx="1036">
                  <c:v>0.39066563570391527</c:v>
                </c:pt>
                <c:pt idx="1037">
                  <c:v>0.38916611863973527</c:v>
                </c:pt>
                <c:pt idx="1038">
                  <c:v>0.38760692741081293</c:v>
                </c:pt>
                <c:pt idx="1039">
                  <c:v>0.38597397180378135</c:v>
                </c:pt>
                <c:pt idx="1040">
                  <c:v>0.38433363990111563</c:v>
                </c:pt>
                <c:pt idx="1041">
                  <c:v>0.38265280939729052</c:v>
                </c:pt>
                <c:pt idx="1042">
                  <c:v>0.38092595113360211</c:v>
                </c:pt>
                <c:pt idx="1043">
                  <c:v>0.37915213107873136</c:v>
                </c:pt>
                <c:pt idx="1044">
                  <c:v>0.37740428752708083</c:v>
                </c:pt>
                <c:pt idx="1045">
                  <c:v>0.37561098768500395</c:v>
                </c:pt>
                <c:pt idx="1046">
                  <c:v>0.37380351840315829</c:v>
                </c:pt>
                <c:pt idx="1047">
                  <c:v>0.3720018740632336</c:v>
                </c:pt>
                <c:pt idx="1048">
                  <c:v>0.37014415644364534</c:v>
                </c:pt>
                <c:pt idx="1049">
                  <c:v>0.36830008718102808</c:v>
                </c:pt>
                <c:pt idx="1050">
                  <c:v>0.36644174286528858</c:v>
                </c:pt>
                <c:pt idx="1051">
                  <c:v>0.36460931286959442</c:v>
                </c:pt>
                <c:pt idx="1052">
                  <c:v>0.36278158253995052</c:v>
                </c:pt>
                <c:pt idx="1053">
                  <c:v>0.36100636869191788</c:v>
                </c:pt>
                <c:pt idx="1054">
                  <c:v>0.35921368006612758</c:v>
                </c:pt>
                <c:pt idx="1055">
                  <c:v>0.35752509430531498</c:v>
                </c:pt>
                <c:pt idx="1056">
                  <c:v>0.35582706541327136</c:v>
                </c:pt>
                <c:pt idx="1057">
                  <c:v>0.35430102374309236</c:v>
                </c:pt>
                <c:pt idx="1058">
                  <c:v>0.3528151700133666</c:v>
                </c:pt>
                <c:pt idx="1059">
                  <c:v>0.35154778103100282</c:v>
                </c:pt>
                <c:pt idx="1060">
                  <c:v>0.35041074850354192</c:v>
                </c:pt>
                <c:pt idx="1061">
                  <c:v>0.34952026517730478</c:v>
                </c:pt>
                <c:pt idx="1062">
                  <c:v>0.34885199006635537</c:v>
                </c:pt>
                <c:pt idx="1063">
                  <c:v>0.34841780970002584</c:v>
                </c:pt>
                <c:pt idx="1064">
                  <c:v>0.3482789433276483</c:v>
                </c:pt>
                <c:pt idx="1065">
                  <c:v>0.3483767569249161</c:v>
                </c:pt>
                <c:pt idx="1066">
                  <c:v>0.34871784391247207</c:v>
                </c:pt>
                <c:pt idx="1067">
                  <c:v>0.3492951875093071</c:v>
                </c:pt>
                <c:pt idx="1068">
                  <c:v>0.35006663449860714</c:v>
                </c:pt>
                <c:pt idx="1069">
                  <c:v>0.35096965362804938</c:v>
                </c:pt>
                <c:pt idx="1070">
                  <c:v>0.35193341822019358</c:v>
                </c:pt>
                <c:pt idx="1071">
                  <c:v>0.3530578570791747</c:v>
                </c:pt>
                <c:pt idx="1072">
                  <c:v>0.35415822040391259</c:v>
                </c:pt>
                <c:pt idx="1073">
                  <c:v>0.35535441575670279</c:v>
                </c:pt>
                <c:pt idx="1074">
                  <c:v>0.35650449054621136</c:v>
                </c:pt>
                <c:pt idx="1075">
                  <c:v>0.35768113225502535</c:v>
                </c:pt>
                <c:pt idx="1076">
                  <c:v>0.35881208089404537</c:v>
                </c:pt>
                <c:pt idx="1077">
                  <c:v>0.35991473862062717</c:v>
                </c:pt>
                <c:pt idx="1078">
                  <c:v>0.36098768297408806</c:v>
                </c:pt>
                <c:pt idx="1079">
                  <c:v>0.3620375404537966</c:v>
                </c:pt>
                <c:pt idx="1080">
                  <c:v>0.36306600644722403</c:v>
                </c:pt>
                <c:pt idx="1081">
                  <c:v>0.36405625614246723</c:v>
                </c:pt>
                <c:pt idx="1082">
                  <c:v>0.36505350260206454</c:v>
                </c:pt>
                <c:pt idx="1083">
                  <c:v>0.36602492952079374</c:v>
                </c:pt>
                <c:pt idx="1084">
                  <c:v>0.36698742368320225</c:v>
                </c:pt>
                <c:pt idx="1085">
                  <c:v>0.36794605432327215</c:v>
                </c:pt>
                <c:pt idx="1086">
                  <c:v>0.36884934101797301</c:v>
                </c:pt>
                <c:pt idx="1087">
                  <c:v>0.36971847059976132</c:v>
                </c:pt>
                <c:pt idx="1088">
                  <c:v>0.37055251511929371</c:v>
                </c:pt>
                <c:pt idx="1089">
                  <c:v>0.37133803932544868</c:v>
                </c:pt>
                <c:pt idx="1090">
                  <c:v>0.37210256834043892</c:v>
                </c:pt>
                <c:pt idx="1091">
                  <c:v>0.37282216467876772</c:v>
                </c:pt>
                <c:pt idx="1092">
                  <c:v>0.37350013696015388</c:v>
                </c:pt>
                <c:pt idx="1093">
                  <c:v>0.3741422298610102</c:v>
                </c:pt>
                <c:pt idx="1094">
                  <c:v>0.37475112095454105</c:v>
                </c:pt>
                <c:pt idx="1095">
                  <c:v>0.37531343251671156</c:v>
                </c:pt>
                <c:pt idx="1096">
                  <c:v>0.37585475381046257</c:v>
                </c:pt>
                <c:pt idx="1097">
                  <c:v>0.3763433743773073</c:v>
                </c:pt>
                <c:pt idx="1098">
                  <c:v>0.3767666397254929</c:v>
                </c:pt>
                <c:pt idx="1099">
                  <c:v>0.37717903684449333</c:v>
                </c:pt>
                <c:pt idx="1100">
                  <c:v>0.37754730774658024</c:v>
                </c:pt>
                <c:pt idx="1101">
                  <c:v>0.37789520264207238</c:v>
                </c:pt>
                <c:pt idx="1102">
                  <c:v>0.37822641445831412</c:v>
                </c:pt>
                <c:pt idx="1103">
                  <c:v>0.37853480267227635</c:v>
                </c:pt>
                <c:pt idx="1104">
                  <c:v>0.37880279366180342</c:v>
                </c:pt>
                <c:pt idx="1105">
                  <c:v>0.37904843647203235</c:v>
                </c:pt>
                <c:pt idx="1106">
                  <c:v>0.37928381977490866</c:v>
                </c:pt>
                <c:pt idx="1107">
                  <c:v>0.37950426955998989</c:v>
                </c:pt>
                <c:pt idx="1108">
                  <c:v>0.37973412425853387</c:v>
                </c:pt>
                <c:pt idx="1109">
                  <c:v>0.37998627630737691</c:v>
                </c:pt>
                <c:pt idx="1110">
                  <c:v>0.38023627103399832</c:v>
                </c:pt>
                <c:pt idx="1111">
                  <c:v>0.38047949210365339</c:v>
                </c:pt>
                <c:pt idx="1112">
                  <c:v>0.38074843877279602</c:v>
                </c:pt>
                <c:pt idx="1113">
                  <c:v>0.38102998775296887</c:v>
                </c:pt>
                <c:pt idx="1114">
                  <c:v>0.38133395133640519</c:v>
                </c:pt>
                <c:pt idx="1115">
                  <c:v>0.38168000151988291</c:v>
                </c:pt>
                <c:pt idx="1116">
                  <c:v>0.38204494022921626</c:v>
                </c:pt>
                <c:pt idx="1117">
                  <c:v>0.38242176668214789</c:v>
                </c:pt>
                <c:pt idx="1118">
                  <c:v>0.38284002346532603</c:v>
                </c:pt>
                <c:pt idx="1119">
                  <c:v>0.38328727167394333</c:v>
                </c:pt>
                <c:pt idx="1120">
                  <c:v>0.38374039731235543</c:v>
                </c:pt>
                <c:pt idx="1121">
                  <c:v>0.38423899975034975</c:v>
                </c:pt>
                <c:pt idx="1122">
                  <c:v>0.3847324978671276</c:v>
                </c:pt>
                <c:pt idx="1123">
                  <c:v>0.38523301037451568</c:v>
                </c:pt>
                <c:pt idx="1124">
                  <c:v>0.38574485646183843</c:v>
                </c:pt>
                <c:pt idx="1125">
                  <c:v>0.38626652564401209</c:v>
                </c:pt>
                <c:pt idx="1126">
                  <c:v>0.38677868380628327</c:v>
                </c:pt>
                <c:pt idx="1127">
                  <c:v>0.38730269645855264</c:v>
                </c:pt>
                <c:pt idx="1128">
                  <c:v>0.38780706599945702</c:v>
                </c:pt>
                <c:pt idx="1129">
                  <c:v>0.3883001040736081</c:v>
                </c:pt>
                <c:pt idx="1130">
                  <c:v>0.38880019268426042</c:v>
                </c:pt>
                <c:pt idx="1131">
                  <c:v>0.38928837343411388</c:v>
                </c:pt>
                <c:pt idx="1132">
                  <c:v>0.38977245394547783</c:v>
                </c:pt>
                <c:pt idx="1133">
                  <c:v>0.39024616322342537</c:v>
                </c:pt>
                <c:pt idx="1134">
                  <c:v>0.39072318746313889</c:v>
                </c:pt>
                <c:pt idx="1135">
                  <c:v>0.3911964714991501</c:v>
                </c:pt>
                <c:pt idx="1136">
                  <c:v>0.39164766529492429</c:v>
                </c:pt>
                <c:pt idx="1137">
                  <c:v>0.39209814694272227</c:v>
                </c:pt>
                <c:pt idx="1138">
                  <c:v>0.39254202647051617</c:v>
                </c:pt>
                <c:pt idx="1139">
                  <c:v>0.3929719730717498</c:v>
                </c:pt>
                <c:pt idx="1140">
                  <c:v>0.39339167023598387</c:v>
                </c:pt>
                <c:pt idx="1141">
                  <c:v>0.39380227026918152</c:v>
                </c:pt>
                <c:pt idx="1142">
                  <c:v>0.39419373752671788</c:v>
                </c:pt>
                <c:pt idx="1143">
                  <c:v>0.39458717378019853</c:v>
                </c:pt>
                <c:pt idx="1144">
                  <c:v>0.39497709110494972</c:v>
                </c:pt>
                <c:pt idx="1145">
                  <c:v>0.39536635379792612</c:v>
                </c:pt>
                <c:pt idx="1146">
                  <c:v>0.39576230274329433</c:v>
                </c:pt>
                <c:pt idx="1147">
                  <c:v>0.39614077361859684</c:v>
                </c:pt>
                <c:pt idx="1148">
                  <c:v>0.39650295513175987</c:v>
                </c:pt>
                <c:pt idx="1149">
                  <c:v>0.39686000411740685</c:v>
                </c:pt>
                <c:pt idx="1150">
                  <c:v>0.39721236833460694</c:v>
                </c:pt>
                <c:pt idx="1151">
                  <c:v>0.39754735668506141</c:v>
                </c:pt>
                <c:pt idx="1152">
                  <c:v>0.39788636076749256</c:v>
                </c:pt>
                <c:pt idx="1153">
                  <c:v>0.39821212547017176</c:v>
                </c:pt>
                <c:pt idx="1154">
                  <c:v>0.39853178236933129</c:v>
                </c:pt>
                <c:pt idx="1155">
                  <c:v>0.39886125490424823</c:v>
                </c:pt>
                <c:pt idx="1156">
                  <c:v>0.39919418485613595</c:v>
                </c:pt>
                <c:pt idx="1157">
                  <c:v>0.39953759123033822</c:v>
                </c:pt>
                <c:pt idx="1158">
                  <c:v>0.39986170532543391</c:v>
                </c:pt>
                <c:pt idx="1159">
                  <c:v>0.40016965115635977</c:v>
                </c:pt>
                <c:pt idx="1160">
                  <c:v>0.40047672366184361</c:v>
                </c:pt>
                <c:pt idx="1161">
                  <c:v>0.40077374791191311</c:v>
                </c:pt>
                <c:pt idx="1162">
                  <c:v>0.4010605489224594</c:v>
                </c:pt>
                <c:pt idx="1163">
                  <c:v>0.4013389449864051</c:v>
                </c:pt>
                <c:pt idx="1164">
                  <c:v>0.40162138567788846</c:v>
                </c:pt>
                <c:pt idx="1165">
                  <c:v>0.40189545923989045</c:v>
                </c:pt>
                <c:pt idx="1166">
                  <c:v>0.40217089506927728</c:v>
                </c:pt>
                <c:pt idx="1167">
                  <c:v>0.40245653090090922</c:v>
                </c:pt>
                <c:pt idx="1168">
                  <c:v>0.40273093687013883</c:v>
                </c:pt>
                <c:pt idx="1169">
                  <c:v>0.40299375480307353</c:v>
                </c:pt>
                <c:pt idx="1170">
                  <c:v>0.4032441477576576</c:v>
                </c:pt>
                <c:pt idx="1171">
                  <c:v>0.40347901431084382</c:v>
                </c:pt>
                <c:pt idx="1172">
                  <c:v>0.4037284320580492</c:v>
                </c:pt>
                <c:pt idx="1173">
                  <c:v>0.40397506851585446</c:v>
                </c:pt>
                <c:pt idx="1174">
                  <c:v>0.40421261970361194</c:v>
                </c:pt>
                <c:pt idx="1175">
                  <c:v>0.40445393410011238</c:v>
                </c:pt>
                <c:pt idx="1176">
                  <c:v>0.40468394577483369</c:v>
                </c:pt>
                <c:pt idx="1177">
                  <c:v>0.40491265968005991</c:v>
                </c:pt>
                <c:pt idx="1178">
                  <c:v>0.40514737792313799</c:v>
                </c:pt>
                <c:pt idx="1179">
                  <c:v>0.40537753364285151</c:v>
                </c:pt>
                <c:pt idx="1180">
                  <c:v>0.40560603661367955</c:v>
                </c:pt>
                <c:pt idx="1181">
                  <c:v>0.40584234420511511</c:v>
                </c:pt>
                <c:pt idx="1182">
                  <c:v>0.40607289347021885</c:v>
                </c:pt>
                <c:pt idx="1183">
                  <c:v>0.40630535631802323</c:v>
                </c:pt>
                <c:pt idx="1184">
                  <c:v>0.40653237169517298</c:v>
                </c:pt>
                <c:pt idx="1185">
                  <c:v>0.40673133079222051</c:v>
                </c:pt>
                <c:pt idx="1186">
                  <c:v>0.40692578342878982</c:v>
                </c:pt>
                <c:pt idx="1187">
                  <c:v>0.4071215217437672</c:v>
                </c:pt>
                <c:pt idx="1188">
                  <c:v>0.40731437375955731</c:v>
                </c:pt>
                <c:pt idx="1189">
                  <c:v>0.40750828346378792</c:v>
                </c:pt>
                <c:pt idx="1190">
                  <c:v>0.40770094538217033</c:v>
                </c:pt>
                <c:pt idx="1191">
                  <c:v>0.40789380229817529</c:v>
                </c:pt>
                <c:pt idx="1192">
                  <c:v>0.40808064425380786</c:v>
                </c:pt>
                <c:pt idx="1193">
                  <c:v>0.4082712801293969</c:v>
                </c:pt>
                <c:pt idx="1194">
                  <c:v>0.40847095638104042</c:v>
                </c:pt>
                <c:pt idx="1195">
                  <c:v>0.40866029644071261</c:v>
                </c:pt>
                <c:pt idx="1196">
                  <c:v>0.40884933220134445</c:v>
                </c:pt>
                <c:pt idx="1197">
                  <c:v>0.40904605162986268</c:v>
                </c:pt>
                <c:pt idx="1198">
                  <c:v>0.40923953555895376</c:v>
                </c:pt>
                <c:pt idx="1199">
                  <c:v>0.40943698461076661</c:v>
                </c:pt>
                <c:pt idx="1200">
                  <c:v>0.40962331961292103</c:v>
                </c:pt>
                <c:pt idx="1201">
                  <c:v>0.40979740727157637</c:v>
                </c:pt>
                <c:pt idx="1202">
                  <c:v>0.40998376906192452</c:v>
                </c:pt>
                <c:pt idx="1203">
                  <c:v>0.4101516076841773</c:v>
                </c:pt>
                <c:pt idx="1204">
                  <c:v>0.4103105904353222</c:v>
                </c:pt>
                <c:pt idx="1205">
                  <c:v>0.41047954274213599</c:v>
                </c:pt>
                <c:pt idx="1206">
                  <c:v>0.41064238640115308</c:v>
                </c:pt>
                <c:pt idx="1207">
                  <c:v>0.4108091821869328</c:v>
                </c:pt>
                <c:pt idx="1208">
                  <c:v>0.41098665104617688</c:v>
                </c:pt>
                <c:pt idx="1209">
                  <c:v>0.41115900146178114</c:v>
                </c:pt>
                <c:pt idx="1210">
                  <c:v>0.41132057047472376</c:v>
                </c:pt>
                <c:pt idx="1211">
                  <c:v>0.41146555720472361</c:v>
                </c:pt>
                <c:pt idx="1212">
                  <c:v>0.411609968585752</c:v>
                </c:pt>
                <c:pt idx="1213">
                  <c:v>0.41175263619887437</c:v>
                </c:pt>
                <c:pt idx="1214">
                  <c:v>0.41188487758493197</c:v>
                </c:pt>
                <c:pt idx="1215">
                  <c:v>0.41203123445937845</c:v>
                </c:pt>
                <c:pt idx="1216">
                  <c:v>0.41218506991807069</c:v>
                </c:pt>
                <c:pt idx="1217">
                  <c:v>0.41232808420085681</c:v>
                </c:pt>
                <c:pt idx="1218">
                  <c:v>0.41248443986598576</c:v>
                </c:pt>
                <c:pt idx="1219">
                  <c:v>0.41264170874615602</c:v>
                </c:pt>
                <c:pt idx="1220">
                  <c:v>0.41278360045756285</c:v>
                </c:pt>
                <c:pt idx="1221">
                  <c:v>0.41293161999554173</c:v>
                </c:pt>
                <c:pt idx="1222">
                  <c:v>0.41308577348626591</c:v>
                </c:pt>
                <c:pt idx="1223">
                  <c:v>0.41323747431006913</c:v>
                </c:pt>
                <c:pt idx="1224">
                  <c:v>0.41338352091732194</c:v>
                </c:pt>
                <c:pt idx="1225">
                  <c:v>0.41352869384306684</c:v>
                </c:pt>
                <c:pt idx="1226">
                  <c:v>0.41365891052514608</c:v>
                </c:pt>
                <c:pt idx="1227">
                  <c:v>0.41378679367569943</c:v>
                </c:pt>
                <c:pt idx="1228">
                  <c:v>0.41391387526976503</c:v>
                </c:pt>
                <c:pt idx="1229">
                  <c:v>0.41403207199298286</c:v>
                </c:pt>
                <c:pt idx="1230">
                  <c:v>0.41415987751231659</c:v>
                </c:pt>
                <c:pt idx="1231">
                  <c:v>0.41428354101565068</c:v>
                </c:pt>
                <c:pt idx="1232">
                  <c:v>0.41440431433634944</c:v>
                </c:pt>
                <c:pt idx="1233">
                  <c:v>0.41453070928989161</c:v>
                </c:pt>
                <c:pt idx="1234">
                  <c:v>0.41464497354755059</c:v>
                </c:pt>
                <c:pt idx="1235">
                  <c:v>0.41476026648204595</c:v>
                </c:pt>
                <c:pt idx="1236">
                  <c:v>0.41487158835463683</c:v>
                </c:pt>
                <c:pt idx="1237">
                  <c:v>0.41498200631018328</c:v>
                </c:pt>
                <c:pt idx="1238">
                  <c:v>0.41509813077766794</c:v>
                </c:pt>
                <c:pt idx="1239">
                  <c:v>0.41521401449614781</c:v>
                </c:pt>
                <c:pt idx="1240">
                  <c:v>0.41534429926480559</c:v>
                </c:pt>
                <c:pt idx="1241">
                  <c:v>0.41546471510093275</c:v>
                </c:pt>
                <c:pt idx="1242">
                  <c:v>0.41559128711138088</c:v>
                </c:pt>
                <c:pt idx="1243">
                  <c:v>0.41573395184310452</c:v>
                </c:pt>
                <c:pt idx="1244">
                  <c:v>0.41586331589437392</c:v>
                </c:pt>
                <c:pt idx="1245">
                  <c:v>0.41599297523910028</c:v>
                </c:pt>
                <c:pt idx="1246">
                  <c:v>0.4161357258966541</c:v>
                </c:pt>
                <c:pt idx="1247">
                  <c:v>0.41625682029726291</c:v>
                </c:pt>
                <c:pt idx="1248">
                  <c:v>0.41636237662087766</c:v>
                </c:pt>
                <c:pt idx="1249">
                  <c:v>0.41646555043146077</c:v>
                </c:pt>
                <c:pt idx="1250">
                  <c:v>0.41655688416993458</c:v>
                </c:pt>
                <c:pt idx="1251">
                  <c:v>0.41666830059848009</c:v>
                </c:pt>
                <c:pt idx="1252">
                  <c:v>0.4167942222430574</c:v>
                </c:pt>
                <c:pt idx="1253">
                  <c:v>0.41692024607680261</c:v>
                </c:pt>
                <c:pt idx="1254">
                  <c:v>0.41704240586511387</c:v>
                </c:pt>
                <c:pt idx="1255">
                  <c:v>0.4171392128288221</c:v>
                </c:pt>
                <c:pt idx="1256">
                  <c:v>0.41722225893982623</c:v>
                </c:pt>
                <c:pt idx="1257">
                  <c:v>0.41732737769513983</c:v>
                </c:pt>
                <c:pt idx="1258">
                  <c:v>0.41744218621115364</c:v>
                </c:pt>
                <c:pt idx="1259">
                  <c:v>0.41755142941979062</c:v>
                </c:pt>
                <c:pt idx="1260">
                  <c:v>0.41766412244897783</c:v>
                </c:pt>
                <c:pt idx="1261">
                  <c:v>0.41777050672585964</c:v>
                </c:pt>
                <c:pt idx="1262">
                  <c:v>0.41786185211830279</c:v>
                </c:pt>
                <c:pt idx="1263">
                  <c:v>0.41797216461869269</c:v>
                </c:pt>
                <c:pt idx="1264">
                  <c:v>0.41809874593541929</c:v>
                </c:pt>
                <c:pt idx="1265">
                  <c:v>0.41821258145909396</c:v>
                </c:pt>
                <c:pt idx="1266">
                  <c:v>0.4183356836667369</c:v>
                </c:pt>
                <c:pt idx="1267">
                  <c:v>0.41844824386382068</c:v>
                </c:pt>
                <c:pt idx="1268">
                  <c:v>0.41855269158209457</c:v>
                </c:pt>
                <c:pt idx="1269">
                  <c:v>0.41866427000789552</c:v>
                </c:pt>
                <c:pt idx="1270">
                  <c:v>0.41875864411928371</c:v>
                </c:pt>
                <c:pt idx="1271">
                  <c:v>0.41886952486853885</c:v>
                </c:pt>
                <c:pt idx="1272">
                  <c:v>0.4189882263315246</c:v>
                </c:pt>
                <c:pt idx="1273">
                  <c:v>0.41909586131209692</c:v>
                </c:pt>
                <c:pt idx="1274">
                  <c:v>0.41921729479886721</c:v>
                </c:pt>
                <c:pt idx="1275">
                  <c:v>0.4193309262881923</c:v>
                </c:pt>
                <c:pt idx="1276">
                  <c:v>0.41944310843606258</c:v>
                </c:pt>
                <c:pt idx="1277">
                  <c:v>0.41955590184264291</c:v>
                </c:pt>
                <c:pt idx="1278">
                  <c:v>0.41965116854077039</c:v>
                </c:pt>
                <c:pt idx="1279">
                  <c:v>0.41975415817356238</c:v>
                </c:pt>
                <c:pt idx="1280">
                  <c:v>0.41985286622183932</c:v>
                </c:pt>
                <c:pt idx="1281">
                  <c:v>0.41996001277945405</c:v>
                </c:pt>
                <c:pt idx="1282">
                  <c:v>0.42007871723103052</c:v>
                </c:pt>
                <c:pt idx="1283">
                  <c:v>0.42020352443049053</c:v>
                </c:pt>
                <c:pt idx="1284">
                  <c:v>0.42031989300596312</c:v>
                </c:pt>
                <c:pt idx="1285">
                  <c:v>0.42042196452269365</c:v>
                </c:pt>
                <c:pt idx="1286">
                  <c:v>0.42052642651661393</c:v>
                </c:pt>
                <c:pt idx="1287">
                  <c:v>0.42062583983978175</c:v>
                </c:pt>
                <c:pt idx="1288">
                  <c:v>0.42072498859116836</c:v>
                </c:pt>
                <c:pt idx="1289">
                  <c:v>0.42084161579948604</c:v>
                </c:pt>
                <c:pt idx="1290">
                  <c:v>0.42095747427393254</c:v>
                </c:pt>
                <c:pt idx="1291">
                  <c:v>0.42107244347241185</c:v>
                </c:pt>
                <c:pt idx="1292">
                  <c:v>0.42119539498936504</c:v>
                </c:pt>
                <c:pt idx="1293">
                  <c:v>0.42132973927729939</c:v>
                </c:pt>
                <c:pt idx="1294">
                  <c:v>0.42144500569253412</c:v>
                </c:pt>
                <c:pt idx="1295">
                  <c:v>0.42155102599279054</c:v>
                </c:pt>
                <c:pt idx="1296">
                  <c:v>0.42165421648341278</c:v>
                </c:pt>
                <c:pt idx="1297">
                  <c:v>0.42173945200465496</c:v>
                </c:pt>
                <c:pt idx="1298">
                  <c:v>0.42184119824938276</c:v>
                </c:pt>
                <c:pt idx="1299">
                  <c:v>0.42195789444810128</c:v>
                </c:pt>
                <c:pt idx="1300">
                  <c:v>0.42206889600681308</c:v>
                </c:pt>
                <c:pt idx="1301">
                  <c:v>0.42219241671525704</c:v>
                </c:pt>
                <c:pt idx="1302">
                  <c:v>0.42231316379177392</c:v>
                </c:pt>
                <c:pt idx="1303">
                  <c:v>0.42241999183985146</c:v>
                </c:pt>
                <c:pt idx="1304">
                  <c:v>0.42252687472273598</c:v>
                </c:pt>
                <c:pt idx="1305">
                  <c:v>0.4226245995653839</c:v>
                </c:pt>
                <c:pt idx="1306">
                  <c:v>0.422731279143647</c:v>
                </c:pt>
                <c:pt idx="1307">
                  <c:v>0.4228598755969793</c:v>
                </c:pt>
                <c:pt idx="1308">
                  <c:v>0.42298161293139058</c:v>
                </c:pt>
                <c:pt idx="1309">
                  <c:v>0.42309204460799171</c:v>
                </c:pt>
                <c:pt idx="1310">
                  <c:v>0.42321163640061332</c:v>
                </c:pt>
                <c:pt idx="1311">
                  <c:v>0.42332833515652735</c:v>
                </c:pt>
                <c:pt idx="1312">
                  <c:v>0.42342408594168218</c:v>
                </c:pt>
                <c:pt idx="1313">
                  <c:v>0.4235330030565263</c:v>
                </c:pt>
                <c:pt idx="1314">
                  <c:v>0.42364212171224441</c:v>
                </c:pt>
                <c:pt idx="1315">
                  <c:v>0.42374293300571791</c:v>
                </c:pt>
                <c:pt idx="1316">
                  <c:v>0.4238490222654876</c:v>
                </c:pt>
                <c:pt idx="1317">
                  <c:v>0.42394741488017101</c:v>
                </c:pt>
                <c:pt idx="1318">
                  <c:v>0.42404782267608798</c:v>
                </c:pt>
                <c:pt idx="1319">
                  <c:v>0.42412940704950247</c:v>
                </c:pt>
                <c:pt idx="1320">
                  <c:v>0.42421902354523716</c:v>
                </c:pt>
                <c:pt idx="1321">
                  <c:v>0.42433164204443452</c:v>
                </c:pt>
                <c:pt idx="1322">
                  <c:v>0.42443485549164434</c:v>
                </c:pt>
                <c:pt idx="1323">
                  <c:v>0.42454596052109883</c:v>
                </c:pt>
                <c:pt idx="1324">
                  <c:v>0.4246674024020472</c:v>
                </c:pt>
                <c:pt idx="1325">
                  <c:v>0.42478486155318779</c:v>
                </c:pt>
                <c:pt idx="1326">
                  <c:v>0.4249103462218029</c:v>
                </c:pt>
                <c:pt idx="1327">
                  <c:v>0.42503921532342287</c:v>
                </c:pt>
                <c:pt idx="1328">
                  <c:v>0.4251686645138682</c:v>
                </c:pt>
                <c:pt idx="1329">
                  <c:v>0.42529935194228469</c:v>
                </c:pt>
                <c:pt idx="1330">
                  <c:v>0.42543811974347839</c:v>
                </c:pt>
                <c:pt idx="1331">
                  <c:v>0.4255771204115481</c:v>
                </c:pt>
                <c:pt idx="1332">
                  <c:v>0.42572117608126464</c:v>
                </c:pt>
                <c:pt idx="1333">
                  <c:v>0.42588454865587283</c:v>
                </c:pt>
                <c:pt idx="1334">
                  <c:v>0.42603362964617547</c:v>
                </c:pt>
                <c:pt idx="1335">
                  <c:v>0.42617669425560595</c:v>
                </c:pt>
                <c:pt idx="1336">
                  <c:v>0.42631501877368</c:v>
                </c:pt>
                <c:pt idx="1337">
                  <c:v>0.42644890451007922</c:v>
                </c:pt>
                <c:pt idx="1338">
                  <c:v>0.42658248804760918</c:v>
                </c:pt>
                <c:pt idx="1339">
                  <c:v>0.42672044566017825</c:v>
                </c:pt>
                <c:pt idx="1340">
                  <c:v>0.42684548966980546</c:v>
                </c:pt>
                <c:pt idx="1341">
                  <c:v>0.42695976302865479</c:v>
                </c:pt>
                <c:pt idx="1342">
                  <c:v>0.42706583339223919</c:v>
                </c:pt>
                <c:pt idx="1343">
                  <c:v>0.42715225673880286</c:v>
                </c:pt>
                <c:pt idx="1344">
                  <c:v>0.42725079349789757</c:v>
                </c:pt>
                <c:pt idx="1345">
                  <c:v>0.42734770628305085</c:v>
                </c:pt>
                <c:pt idx="1346">
                  <c:v>0.42744368521475035</c:v>
                </c:pt>
                <c:pt idx="1347">
                  <c:v>0.42755353795333972</c:v>
                </c:pt>
                <c:pt idx="1348">
                  <c:v>0.42764690413098566</c:v>
                </c:pt>
                <c:pt idx="1349">
                  <c:v>0.42773894395981671</c:v>
                </c:pt>
                <c:pt idx="1350">
                  <c:v>0.42782063540936255</c:v>
                </c:pt>
                <c:pt idx="1351">
                  <c:v>0.4278795290620851</c:v>
                </c:pt>
                <c:pt idx="1352">
                  <c:v>0.42793769280677713</c:v>
                </c:pt>
                <c:pt idx="1353">
                  <c:v>0.42798455268718572</c:v>
                </c:pt>
                <c:pt idx="1354">
                  <c:v>0.42803794067466772</c:v>
                </c:pt>
                <c:pt idx="1355">
                  <c:v>0.42808553312837372</c:v>
                </c:pt>
                <c:pt idx="1356">
                  <c:v>0.42816734145606244</c:v>
                </c:pt>
                <c:pt idx="1357">
                  <c:v>0.42823319496920159</c:v>
                </c:pt>
                <c:pt idx="1358">
                  <c:v>0.42827912974237675</c:v>
                </c:pt>
                <c:pt idx="1359">
                  <c:v>0.42832910468133861</c:v>
                </c:pt>
                <c:pt idx="1360">
                  <c:v>0.42836654061877172</c:v>
                </c:pt>
                <c:pt idx="1361">
                  <c:v>0.4284212250758237</c:v>
                </c:pt>
                <c:pt idx="1362">
                  <c:v>0.42849387562469432</c:v>
                </c:pt>
                <c:pt idx="1363">
                  <c:v>0.42856797315515011</c:v>
                </c:pt>
                <c:pt idx="1364">
                  <c:v>0.42864000008255565</c:v>
                </c:pt>
                <c:pt idx="1365">
                  <c:v>0.42869304594908192</c:v>
                </c:pt>
                <c:pt idx="1366">
                  <c:v>0.42874466066558714</c:v>
                </c:pt>
                <c:pt idx="1367">
                  <c:v>0.42877839263328971</c:v>
                </c:pt>
                <c:pt idx="1368">
                  <c:v>0.42879691235810286</c:v>
                </c:pt>
                <c:pt idx="1369">
                  <c:v>0.42881393928244749</c:v>
                </c:pt>
                <c:pt idx="1370">
                  <c:v>0.4288108442874301</c:v>
                </c:pt>
                <c:pt idx="1371">
                  <c:v>0.42880850104815638</c:v>
                </c:pt>
                <c:pt idx="1372">
                  <c:v>0.42880961703734383</c:v>
                </c:pt>
                <c:pt idx="1373">
                  <c:v>0.42880665772538151</c:v>
                </c:pt>
                <c:pt idx="1374">
                  <c:v>0.42879882324794422</c:v>
                </c:pt>
                <c:pt idx="1375">
                  <c:v>0.42878007537187224</c:v>
                </c:pt>
                <c:pt idx="1376">
                  <c:v>0.42874689182126607</c:v>
                </c:pt>
                <c:pt idx="1377">
                  <c:v>0.42870632456154062</c:v>
                </c:pt>
                <c:pt idx="1378">
                  <c:v>0.42867176150516434</c:v>
                </c:pt>
                <c:pt idx="1379">
                  <c:v>0.42862656782960262</c:v>
                </c:pt>
                <c:pt idx="1380">
                  <c:v>0.4285842192085601</c:v>
                </c:pt>
                <c:pt idx="1381">
                  <c:v>0.42854275995639823</c:v>
                </c:pt>
                <c:pt idx="1382">
                  <c:v>0.42847900115592563</c:v>
                </c:pt>
                <c:pt idx="1383">
                  <c:v>0.42841711157038637</c:v>
                </c:pt>
                <c:pt idx="1384">
                  <c:v>0.42836610448855389</c:v>
                </c:pt>
                <c:pt idx="1385">
                  <c:v>0.4283027812423581</c:v>
                </c:pt>
                <c:pt idx="1386">
                  <c:v>0.42822682448563193</c:v>
                </c:pt>
                <c:pt idx="1387">
                  <c:v>0.42814285493488008</c:v>
                </c:pt>
                <c:pt idx="1388">
                  <c:v>0.42804193369009685</c:v>
                </c:pt>
                <c:pt idx="1389">
                  <c:v>0.42795180917674863</c:v>
                </c:pt>
                <c:pt idx="1390">
                  <c:v>0.42788274247620456</c:v>
                </c:pt>
                <c:pt idx="1391">
                  <c:v>0.42782121423688041</c:v>
                </c:pt>
                <c:pt idx="1392">
                  <c:v>0.42777621049985814</c:v>
                </c:pt>
                <c:pt idx="1393">
                  <c:v>0.42771270938477013</c:v>
                </c:pt>
                <c:pt idx="1394">
                  <c:v>0.4276443187316839</c:v>
                </c:pt>
                <c:pt idx="1395">
                  <c:v>0.42757793836165731</c:v>
                </c:pt>
                <c:pt idx="1396">
                  <c:v>0.42749913570975595</c:v>
                </c:pt>
                <c:pt idx="1397">
                  <c:v>0.42743636377847199</c:v>
                </c:pt>
                <c:pt idx="1398">
                  <c:v>0.4273847693788449</c:v>
                </c:pt>
                <c:pt idx="1399">
                  <c:v>0.42733125939102923</c:v>
                </c:pt>
                <c:pt idx="1400">
                  <c:v>0.42728324353225139</c:v>
                </c:pt>
                <c:pt idx="1401">
                  <c:v>0.42723116025712721</c:v>
                </c:pt>
                <c:pt idx="1402">
                  <c:v>0.42718282855300743</c:v>
                </c:pt>
                <c:pt idx="1403">
                  <c:v>0.42712608228029253</c:v>
                </c:pt>
                <c:pt idx="1404">
                  <c:v>0.42705693145846219</c:v>
                </c:pt>
                <c:pt idx="1405">
                  <c:v>0.42700528070196664</c:v>
                </c:pt>
                <c:pt idx="1406">
                  <c:v>0.42696830703828503</c:v>
                </c:pt>
                <c:pt idx="1407">
                  <c:v>0.42690020283138241</c:v>
                </c:pt>
                <c:pt idx="1408">
                  <c:v>0.42682721819794028</c:v>
                </c:pt>
                <c:pt idx="1409">
                  <c:v>0.42675342811386369</c:v>
                </c:pt>
                <c:pt idx="1410">
                  <c:v>0.42665183189341721</c:v>
                </c:pt>
                <c:pt idx="1411">
                  <c:v>0.42657356400120511</c:v>
                </c:pt>
                <c:pt idx="1412">
                  <c:v>0.42651266352415468</c:v>
                </c:pt>
                <c:pt idx="1413">
                  <c:v>0.42644649627638209</c:v>
                </c:pt>
                <c:pt idx="1414">
                  <c:v>0.42638023603851155</c:v>
                </c:pt>
                <c:pt idx="1415">
                  <c:v>0.42630760728695855</c:v>
                </c:pt>
                <c:pt idx="1416">
                  <c:v>0.42623929833186608</c:v>
                </c:pt>
                <c:pt idx="1417">
                  <c:v>0.42616112818815277</c:v>
                </c:pt>
                <c:pt idx="1418">
                  <c:v>0.42607037839266493</c:v>
                </c:pt>
                <c:pt idx="1419">
                  <c:v>0.42598754141523787</c:v>
                </c:pt>
                <c:pt idx="1420">
                  <c:v>0.42590196896723748</c:v>
                </c:pt>
                <c:pt idx="1421">
                  <c:v>0.42582993567303884</c:v>
                </c:pt>
                <c:pt idx="1422">
                  <c:v>0.4257588478505327</c:v>
                </c:pt>
                <c:pt idx="1423">
                  <c:v>0.42570616611754614</c:v>
                </c:pt>
                <c:pt idx="1424">
                  <c:v>0.42566346853747294</c:v>
                </c:pt>
                <c:pt idx="1425">
                  <c:v>0.4256177219985407</c:v>
                </c:pt>
                <c:pt idx="1426">
                  <c:v>0.42557561478970496</c:v>
                </c:pt>
                <c:pt idx="1427">
                  <c:v>0.42551547943880513</c:v>
                </c:pt>
                <c:pt idx="1428">
                  <c:v>0.42546807452226038</c:v>
                </c:pt>
                <c:pt idx="1429">
                  <c:v>0.42542750652984546</c:v>
                </c:pt>
                <c:pt idx="1430">
                  <c:v>0.42537936627296774</c:v>
                </c:pt>
                <c:pt idx="1431">
                  <c:v>0.42533460556495628</c:v>
                </c:pt>
                <c:pt idx="1432">
                  <c:v>0.42529457483277605</c:v>
                </c:pt>
                <c:pt idx="1433">
                  <c:v>0.42525383989515708</c:v>
                </c:pt>
                <c:pt idx="1434">
                  <c:v>0.4252292606876053</c:v>
                </c:pt>
                <c:pt idx="1435">
                  <c:v>0.42522004265611518</c:v>
                </c:pt>
                <c:pt idx="1436">
                  <c:v>0.42520642540169246</c:v>
                </c:pt>
                <c:pt idx="1437">
                  <c:v>0.42521038344034684</c:v>
                </c:pt>
                <c:pt idx="1438">
                  <c:v>0.42522376142337676</c:v>
                </c:pt>
                <c:pt idx="1439">
                  <c:v>0.42523586195280699</c:v>
                </c:pt>
                <c:pt idx="1440">
                  <c:v>0.42525014370451258</c:v>
                </c:pt>
                <c:pt idx="1441">
                  <c:v>0.42523293722813355</c:v>
                </c:pt>
                <c:pt idx="1442">
                  <c:v>0.42523714814440838</c:v>
                </c:pt>
                <c:pt idx="1443">
                  <c:v>0.42525163883163453</c:v>
                </c:pt>
                <c:pt idx="1444">
                  <c:v>0.42527925949843376</c:v>
                </c:pt>
                <c:pt idx="1445">
                  <c:v>0.42534214203435844</c:v>
                </c:pt>
                <c:pt idx="1446">
                  <c:v>0.42541151092993984</c:v>
                </c:pt>
                <c:pt idx="1447">
                  <c:v>0.42548380204265013</c:v>
                </c:pt>
                <c:pt idx="1448">
                  <c:v>0.42557014743208038</c:v>
                </c:pt>
                <c:pt idx="1449">
                  <c:v>0.42564646840589093</c:v>
                </c:pt>
                <c:pt idx="1450">
                  <c:v>0.42571857848418865</c:v>
                </c:pt>
                <c:pt idx="1451">
                  <c:v>0.4257645403983224</c:v>
                </c:pt>
                <c:pt idx="1452">
                  <c:v>0.4258194113939931</c:v>
                </c:pt>
                <c:pt idx="1453">
                  <c:v>0.42586677933489092</c:v>
                </c:pt>
                <c:pt idx="1454">
                  <c:v>0.42590667417705941</c:v>
                </c:pt>
                <c:pt idx="1455">
                  <c:v>0.42596791269143158</c:v>
                </c:pt>
                <c:pt idx="1456">
                  <c:v>0.42605971622142552</c:v>
                </c:pt>
                <c:pt idx="1457">
                  <c:v>0.4261238059104972</c:v>
                </c:pt>
                <c:pt idx="1458">
                  <c:v>0.42622356877368128</c:v>
                </c:pt>
                <c:pt idx="1459">
                  <c:v>0.42633753091885535</c:v>
                </c:pt>
                <c:pt idx="1460">
                  <c:v>0.42646113311047112</c:v>
                </c:pt>
                <c:pt idx="1461">
                  <c:v>0.42659994448067251</c:v>
                </c:pt>
                <c:pt idx="1462">
                  <c:v>0.42677205032780474</c:v>
                </c:pt>
                <c:pt idx="1463">
                  <c:v>0.42692464303500821</c:v>
                </c:pt>
                <c:pt idx="1464">
                  <c:v>0.42703762390681493</c:v>
                </c:pt>
                <c:pt idx="1465">
                  <c:v>0.42715719029697069</c:v>
                </c:pt>
                <c:pt idx="1466">
                  <c:v>0.42726034661321172</c:v>
                </c:pt>
                <c:pt idx="1467">
                  <c:v>0.42733979763800406</c:v>
                </c:pt>
                <c:pt idx="1468">
                  <c:v>0.42738905458471144</c:v>
                </c:pt>
                <c:pt idx="1469">
                  <c:v>0.42744318552067212</c:v>
                </c:pt>
                <c:pt idx="1470">
                  <c:v>0.42745319015656841</c:v>
                </c:pt>
                <c:pt idx="1471">
                  <c:v>0.42751648506221279</c:v>
                </c:pt>
                <c:pt idx="1472">
                  <c:v>0.42760757118138698</c:v>
                </c:pt>
                <c:pt idx="1473">
                  <c:v>0.42771961456781155</c:v>
                </c:pt>
                <c:pt idx="1474">
                  <c:v>0.42785343636916656</c:v>
                </c:pt>
                <c:pt idx="1475">
                  <c:v>0.42800913810325675</c:v>
                </c:pt>
                <c:pt idx="1476">
                  <c:v>0.42812042084415275</c:v>
                </c:pt>
                <c:pt idx="1477">
                  <c:v>0.42819747183271378</c:v>
                </c:pt>
                <c:pt idx="1478">
                  <c:v>0.42827043445289226</c:v>
                </c:pt>
                <c:pt idx="1479">
                  <c:v>0.42829797207296944</c:v>
                </c:pt>
                <c:pt idx="1480">
                  <c:v>0.4283567337802478</c:v>
                </c:pt>
                <c:pt idx="1481">
                  <c:v>0.4284258055924593</c:v>
                </c:pt>
                <c:pt idx="1482">
                  <c:v>0.42854156893988704</c:v>
                </c:pt>
                <c:pt idx="1483">
                  <c:v>0.42862606153061317</c:v>
                </c:pt>
                <c:pt idx="1484">
                  <c:v>0.42866020062048932</c:v>
                </c:pt>
                <c:pt idx="1485">
                  <c:v>0.42869048066736209</c:v>
                </c:pt>
                <c:pt idx="1486">
                  <c:v>0.42863050195492014</c:v>
                </c:pt>
                <c:pt idx="1487">
                  <c:v>0.42859646916925026</c:v>
                </c:pt>
                <c:pt idx="1488">
                  <c:v>0.42856578429805564</c:v>
                </c:pt>
                <c:pt idx="1489">
                  <c:v>0.42853136282803278</c:v>
                </c:pt>
                <c:pt idx="1490">
                  <c:v>0.42850994443217183</c:v>
                </c:pt>
                <c:pt idx="1491">
                  <c:v>0.42844071093047159</c:v>
                </c:pt>
                <c:pt idx="1492">
                  <c:v>0.42838612865243836</c:v>
                </c:pt>
                <c:pt idx="1493">
                  <c:v>0.42829406255974961</c:v>
                </c:pt>
                <c:pt idx="1494">
                  <c:v>0.42813875464216578</c:v>
                </c:pt>
                <c:pt idx="1495">
                  <c:v>0.42792876619654568</c:v>
                </c:pt>
                <c:pt idx="1496">
                  <c:v>0.42772368202181993</c:v>
                </c:pt>
                <c:pt idx="1497">
                  <c:v>0.42745553061473035</c:v>
                </c:pt>
                <c:pt idx="1498">
                  <c:v>0.4272330028897966</c:v>
                </c:pt>
                <c:pt idx="1499">
                  <c:v>0.42705721969389043</c:v>
                </c:pt>
                <c:pt idx="1500">
                  <c:v>0.42683245370356176</c:v>
                </c:pt>
                <c:pt idx="1501">
                  <c:v>0.42659014526909983</c:v>
                </c:pt>
                <c:pt idx="1502">
                  <c:v>0.42630246936615684</c:v>
                </c:pt>
                <c:pt idx="1503">
                  <c:v>0.42598797807565075</c:v>
                </c:pt>
                <c:pt idx="1504">
                  <c:v>0.42557604560484902</c:v>
                </c:pt>
                <c:pt idx="1505">
                  <c:v>0.42515726738674503</c:v>
                </c:pt>
                <c:pt idx="1506">
                  <c:v>0.42475265188388328</c:v>
                </c:pt>
                <c:pt idx="1507">
                  <c:v>0.42426554774452735</c:v>
                </c:pt>
                <c:pt idx="1508">
                  <c:v>0.42373726870961859</c:v>
                </c:pt>
                <c:pt idx="1509">
                  <c:v>0.42314931783088089</c:v>
                </c:pt>
                <c:pt idx="1510">
                  <c:v>0.42252055541366446</c:v>
                </c:pt>
                <c:pt idx="1511">
                  <c:v>0.42180450367985478</c:v>
                </c:pt>
                <c:pt idx="1512">
                  <c:v>0.42103816116979237</c:v>
                </c:pt>
                <c:pt idx="1513">
                  <c:v>0.42024585825746952</c:v>
                </c:pt>
                <c:pt idx="1514">
                  <c:v>0.41930454144731238</c:v>
                </c:pt>
                <c:pt idx="1515">
                  <c:v>0.41830368032836657</c:v>
                </c:pt>
                <c:pt idx="1516">
                  <c:v>0.41719006172041156</c:v>
                </c:pt>
                <c:pt idx="1517">
                  <c:v>0.41599191861365109</c:v>
                </c:pt>
                <c:pt idx="1518">
                  <c:v>0.41464715049901568</c:v>
                </c:pt>
                <c:pt idx="1519">
                  <c:v>0.41324033023848034</c:v>
                </c:pt>
                <c:pt idx="1520">
                  <c:v>0.41161127715855222</c:v>
                </c:pt>
                <c:pt idx="1521">
                  <c:v>0.4097970630911984</c:v>
                </c:pt>
                <c:pt idx="1522">
                  <c:v>0.40789021288582616</c:v>
                </c:pt>
                <c:pt idx="1523">
                  <c:v>0.40577840256245645</c:v>
                </c:pt>
                <c:pt idx="1524">
                  <c:v>0.40351253901281597</c:v>
                </c:pt>
                <c:pt idx="1525">
                  <c:v>0.40113278620250398</c:v>
                </c:pt>
                <c:pt idx="1526">
                  <c:v>0.39862699314616012</c:v>
                </c:pt>
                <c:pt idx="1527">
                  <c:v>0.39596579901143619</c:v>
                </c:pt>
                <c:pt idx="1528">
                  <c:v>0.39326473660888611</c:v>
                </c:pt>
                <c:pt idx="1529">
                  <c:v>0.39026795673253273</c:v>
                </c:pt>
                <c:pt idx="1530">
                  <c:v>0.38710100023891397</c:v>
                </c:pt>
                <c:pt idx="1531">
                  <c:v>0.38375139502314859</c:v>
                </c:pt>
                <c:pt idx="1532">
                  <c:v>0.38017118512022691</c:v>
                </c:pt>
                <c:pt idx="1533">
                  <c:v>0.37636235712534222</c:v>
                </c:pt>
                <c:pt idx="1534">
                  <c:v>0.37251015935410731</c:v>
                </c:pt>
                <c:pt idx="1535">
                  <c:v>0.36841679863382987</c:v>
                </c:pt>
                <c:pt idx="1536">
                  <c:v>0.36415385258072419</c:v>
                </c:pt>
                <c:pt idx="1537">
                  <c:v>0.3597312808564912</c:v>
                </c:pt>
                <c:pt idx="1538">
                  <c:v>0.35510009891122757</c:v>
                </c:pt>
                <c:pt idx="1539">
                  <c:v>0.35016397645987407</c:v>
                </c:pt>
                <c:pt idx="1540">
                  <c:v>0.34520265462020272</c:v>
                </c:pt>
                <c:pt idx="1541">
                  <c:v>0.33989804833883008</c:v>
                </c:pt>
                <c:pt idx="1542">
                  <c:v>0.33473241367644863</c:v>
                </c:pt>
                <c:pt idx="1543">
                  <c:v>0.32954988982356131</c:v>
                </c:pt>
                <c:pt idx="1544">
                  <c:v>0.32430666876691644</c:v>
                </c:pt>
                <c:pt idx="1545">
                  <c:v>0.31919087144150282</c:v>
                </c:pt>
                <c:pt idx="1546">
                  <c:v>0.3141094708945224</c:v>
                </c:pt>
                <c:pt idx="1547">
                  <c:v>0.3091586487456508</c:v>
                </c:pt>
                <c:pt idx="1548">
                  <c:v>0.30411130768241795</c:v>
                </c:pt>
                <c:pt idx="1549">
                  <c:v>0.29947336669435037</c:v>
                </c:pt>
                <c:pt idx="1550">
                  <c:v>0.29487428401920335</c:v>
                </c:pt>
                <c:pt idx="1551">
                  <c:v>0.29077204748322677</c:v>
                </c:pt>
                <c:pt idx="1552">
                  <c:v>0.28702951485694456</c:v>
                </c:pt>
                <c:pt idx="1553">
                  <c:v>0.28361164723894988</c:v>
                </c:pt>
                <c:pt idx="1554">
                  <c:v>0.28068429188265087</c:v>
                </c:pt>
                <c:pt idx="1555">
                  <c:v>0.27821359170967225</c:v>
                </c:pt>
                <c:pt idx="1556">
                  <c:v>0.27608202881890009</c:v>
                </c:pt>
                <c:pt idx="1557">
                  <c:v>0.27432241290452081</c:v>
                </c:pt>
                <c:pt idx="1558">
                  <c:v>0.27302755151260066</c:v>
                </c:pt>
                <c:pt idx="1559">
                  <c:v>0.27216045872068134</c:v>
                </c:pt>
                <c:pt idx="1560">
                  <c:v>0.27163248172827764</c:v>
                </c:pt>
                <c:pt idx="1561">
                  <c:v>0.27167746425481282</c:v>
                </c:pt>
                <c:pt idx="1562">
                  <c:v>0.27188558318470762</c:v>
                </c:pt>
                <c:pt idx="1563">
                  <c:v>0.27239295895237975</c:v>
                </c:pt>
                <c:pt idx="1564">
                  <c:v>0.27317941901750842</c:v>
                </c:pt>
                <c:pt idx="1565">
                  <c:v>0.27415061402910895</c:v>
                </c:pt>
                <c:pt idx="1566">
                  <c:v>0.27542032474913131</c:v>
                </c:pt>
                <c:pt idx="1567">
                  <c:v>0.27673185737782952</c:v>
                </c:pt>
                <c:pt idx="1568">
                  <c:v>0.27832932893555123</c:v>
                </c:pt>
                <c:pt idx="1569">
                  <c:v>0.27983422590335133</c:v>
                </c:pt>
                <c:pt idx="1570">
                  <c:v>0.28141200027737096</c:v>
                </c:pt>
                <c:pt idx="1571">
                  <c:v>0.28301359090098588</c:v>
                </c:pt>
                <c:pt idx="1572">
                  <c:v>0.28464297319065907</c:v>
                </c:pt>
                <c:pt idx="1573">
                  <c:v>0.28629751501337614</c:v>
                </c:pt>
                <c:pt idx="1574">
                  <c:v>0.28804274320306333</c:v>
                </c:pt>
                <c:pt idx="1575">
                  <c:v>0.28975369116420646</c:v>
                </c:pt>
                <c:pt idx="1576">
                  <c:v>0.2914371914858796</c:v>
                </c:pt>
                <c:pt idx="1577">
                  <c:v>0.29316588501238178</c:v>
                </c:pt>
                <c:pt idx="1578">
                  <c:v>0.29476273797350966</c:v>
                </c:pt>
                <c:pt idx="1579">
                  <c:v>0.2962855115186655</c:v>
                </c:pt>
                <c:pt idx="1580">
                  <c:v>0.29779020381952931</c:v>
                </c:pt>
                <c:pt idx="1581">
                  <c:v>0.29920625417023161</c:v>
                </c:pt>
                <c:pt idx="1582">
                  <c:v>0.30063945676150211</c:v>
                </c:pt>
                <c:pt idx="1583">
                  <c:v>0.30209999448672475</c:v>
                </c:pt>
                <c:pt idx="1584">
                  <c:v>0.30348329237122745</c:v>
                </c:pt>
                <c:pt idx="1585">
                  <c:v>0.30482846332396185</c:v>
                </c:pt>
                <c:pt idx="1586">
                  <c:v>0.30615478875623631</c:v>
                </c:pt>
                <c:pt idx="1587">
                  <c:v>0.30740136791938705</c:v>
                </c:pt>
                <c:pt idx="1588">
                  <c:v>0.3085736888149091</c:v>
                </c:pt>
                <c:pt idx="1589">
                  <c:v>0.3097389906404861</c:v>
                </c:pt>
                <c:pt idx="1590">
                  <c:v>0.31084136707227544</c:v>
                </c:pt>
                <c:pt idx="1591">
                  <c:v>0.31196004395859789</c:v>
                </c:pt>
                <c:pt idx="1592">
                  <c:v>0.31306433516410387</c:v>
                </c:pt>
                <c:pt idx="1593">
                  <c:v>0.31415372039129269</c:v>
                </c:pt>
                <c:pt idx="1594">
                  <c:v>0.31527292016589425</c:v>
                </c:pt>
                <c:pt idx="1595">
                  <c:v>0.31630846242644617</c:v>
                </c:pt>
                <c:pt idx="1596">
                  <c:v>0.31730699613131957</c:v>
                </c:pt>
                <c:pt idx="1597">
                  <c:v>0.31826773239528844</c:v>
                </c:pt>
                <c:pt idx="1598">
                  <c:v>0.31921275756051398</c:v>
                </c:pt>
                <c:pt idx="1599">
                  <c:v>0.32008507025790256</c:v>
                </c:pt>
                <c:pt idx="1600">
                  <c:v>0.32100087014645856</c:v>
                </c:pt>
                <c:pt idx="1601">
                  <c:v>0.32191763682657853</c:v>
                </c:pt>
                <c:pt idx="1602">
                  <c:v>0.32283494208926533</c:v>
                </c:pt>
                <c:pt idx="1603">
                  <c:v>0.32377843609930418</c:v>
                </c:pt>
                <c:pt idx="1604">
                  <c:v>0.32468316170591827</c:v>
                </c:pt>
                <c:pt idx="1605">
                  <c:v>0.32554906084887647</c:v>
                </c:pt>
                <c:pt idx="1606">
                  <c:v>0.32644014035879593</c:v>
                </c:pt>
                <c:pt idx="1607">
                  <c:v>0.3273249928334655</c:v>
                </c:pt>
                <c:pt idx="1608">
                  <c:v>0.3282235127712137</c:v>
                </c:pt>
                <c:pt idx="1609">
                  <c:v>0.32912325469752146</c:v>
                </c:pt>
                <c:pt idx="1610">
                  <c:v>0.33005480022901296</c:v>
                </c:pt>
                <c:pt idx="1611">
                  <c:v>0.33097202318587038</c:v>
                </c:pt>
                <c:pt idx="1612">
                  <c:v>0.33186502908899557</c:v>
                </c:pt>
                <c:pt idx="1613">
                  <c:v>0.33278521830747815</c:v>
                </c:pt>
                <c:pt idx="1614">
                  <c:v>0.33374438809077561</c:v>
                </c:pt>
                <c:pt idx="1615">
                  <c:v>0.33467504282372779</c:v>
                </c:pt>
                <c:pt idx="1616">
                  <c:v>0.33557107188310575</c:v>
                </c:pt>
                <c:pt idx="1617">
                  <c:v>0.33651851206432171</c:v>
                </c:pt>
                <c:pt idx="1618">
                  <c:v>0.33746658222441361</c:v>
                </c:pt>
                <c:pt idx="1619">
                  <c:v>0.33843100016869404</c:v>
                </c:pt>
                <c:pt idx="1620">
                  <c:v>0.33940862742156502</c:v>
                </c:pt>
                <c:pt idx="1621">
                  <c:v>0.34044655777678856</c:v>
                </c:pt>
                <c:pt idx="1622">
                  <c:v>0.34141987065166129</c:v>
                </c:pt>
                <c:pt idx="1623">
                  <c:v>0.34236866229873386</c:v>
                </c:pt>
                <c:pt idx="1624">
                  <c:v>0.34332364348589545</c:v>
                </c:pt>
                <c:pt idx="1625">
                  <c:v>0.34422414419035768</c:v>
                </c:pt>
                <c:pt idx="1626">
                  <c:v>0.34519436259859554</c:v>
                </c:pt>
                <c:pt idx="1627">
                  <c:v>0.34620875978135812</c:v>
                </c:pt>
                <c:pt idx="1628">
                  <c:v>0.3472103174252863</c:v>
                </c:pt>
                <c:pt idx="1629">
                  <c:v>0.34823818572717885</c:v>
                </c:pt>
                <c:pt idx="1630">
                  <c:v>0.34930862053054756</c:v>
                </c:pt>
                <c:pt idx="1631">
                  <c:v>0.35034597778501081</c:v>
                </c:pt>
                <c:pt idx="1632">
                  <c:v>0.35137157706596039</c:v>
                </c:pt>
                <c:pt idx="1633">
                  <c:v>0.35240801098532115</c:v>
                </c:pt>
                <c:pt idx="1634">
                  <c:v>0.3534423440405165</c:v>
                </c:pt>
                <c:pt idx="1635">
                  <c:v>0.35448970912117606</c:v>
                </c:pt>
                <c:pt idx="1636">
                  <c:v>0.35554958303947032</c:v>
                </c:pt>
                <c:pt idx="1637">
                  <c:v>0.35660833297010258</c:v>
                </c:pt>
                <c:pt idx="1638">
                  <c:v>0.35768234899719881</c:v>
                </c:pt>
                <c:pt idx="1639">
                  <c:v>0.35873861075589097</c:v>
                </c:pt>
                <c:pt idx="1640">
                  <c:v>0.35978686366700446</c:v>
                </c:pt>
                <c:pt idx="1641">
                  <c:v>0.36083323164130771</c:v>
                </c:pt>
                <c:pt idx="1642">
                  <c:v>0.36185314157161708</c:v>
                </c:pt>
                <c:pt idx="1643">
                  <c:v>0.36290377092202647</c:v>
                </c:pt>
                <c:pt idx="1644">
                  <c:v>0.36397953826437895</c:v>
                </c:pt>
                <c:pt idx="1645">
                  <c:v>0.36507849531580527</c:v>
                </c:pt>
                <c:pt idx="1646">
                  <c:v>0.3661705497863354</c:v>
                </c:pt>
                <c:pt idx="1647">
                  <c:v>0.36732594273831176</c:v>
                </c:pt>
                <c:pt idx="1648">
                  <c:v>0.36839808323472556</c:v>
                </c:pt>
                <c:pt idx="1649">
                  <c:v>0.36943053884469795</c:v>
                </c:pt>
                <c:pt idx="1650">
                  <c:v>0.37046287466113426</c:v>
                </c:pt>
                <c:pt idx="1651">
                  <c:v>0.37141288325299926</c:v>
                </c:pt>
                <c:pt idx="1652">
                  <c:v>0.37243578870881561</c:v>
                </c:pt>
                <c:pt idx="1653">
                  <c:v>0.37349735031156017</c:v>
                </c:pt>
                <c:pt idx="1654">
                  <c:v>0.3745387921472601</c:v>
                </c:pt>
                <c:pt idx="1655">
                  <c:v>0.37559966412495333</c:v>
                </c:pt>
                <c:pt idx="1656">
                  <c:v>0.37670522563264369</c:v>
                </c:pt>
                <c:pt idx="1657">
                  <c:v>0.3777655593739821</c:v>
                </c:pt>
                <c:pt idx="1658">
                  <c:v>0.37881523416812918</c:v>
                </c:pt>
                <c:pt idx="1659">
                  <c:v>0.37985132281755202</c:v>
                </c:pt>
                <c:pt idx="1660">
                  <c:v>0.38087215734144236</c:v>
                </c:pt>
                <c:pt idx="1661">
                  <c:v>0.38188922442234013</c:v>
                </c:pt>
                <c:pt idx="1662">
                  <c:v>0.38289921968027119</c:v>
                </c:pt>
                <c:pt idx="1663">
                  <c:v>0.38389585154550865</c:v>
                </c:pt>
                <c:pt idx="1664">
                  <c:v>0.38487420039679598</c:v>
                </c:pt>
                <c:pt idx="1665">
                  <c:v>0.38586101925488464</c:v>
                </c:pt>
                <c:pt idx="1666">
                  <c:v>0.3868403692187094</c:v>
                </c:pt>
                <c:pt idx="1667">
                  <c:v>0.38779491668719362</c:v>
                </c:pt>
                <c:pt idx="1668">
                  <c:v>0.3887435830496499</c:v>
                </c:pt>
                <c:pt idx="1669">
                  <c:v>0.38968667515947547</c:v>
                </c:pt>
                <c:pt idx="1670">
                  <c:v>0.39061732058559911</c:v>
                </c:pt>
                <c:pt idx="1671">
                  <c:v>0.39153547846853237</c:v>
                </c:pt>
                <c:pt idx="1672">
                  <c:v>0.39244527253570832</c:v>
                </c:pt>
                <c:pt idx="1673">
                  <c:v>0.39334397915224556</c:v>
                </c:pt>
                <c:pt idx="1674">
                  <c:v>0.39423611900251626</c:v>
                </c:pt>
                <c:pt idx="1675">
                  <c:v>0.39511838749776224</c:v>
                </c:pt>
                <c:pt idx="1676">
                  <c:v>0.39598397513963263</c:v>
                </c:pt>
                <c:pt idx="1677">
                  <c:v>0.39683410614975917</c:v>
                </c:pt>
                <c:pt idx="1678">
                  <c:v>0.39769018473722967</c:v>
                </c:pt>
                <c:pt idx="1679">
                  <c:v>0.39850844857339857</c:v>
                </c:pt>
                <c:pt idx="1680">
                  <c:v>0.39937344426560034</c:v>
                </c:pt>
                <c:pt idx="1681">
                  <c:v>0.40021764277115146</c:v>
                </c:pt>
                <c:pt idx="1682">
                  <c:v>0.40106695048450086</c:v>
                </c:pt>
                <c:pt idx="1683">
                  <c:v>0.40189588811124671</c:v>
                </c:pt>
                <c:pt idx="1684">
                  <c:v>0.40273205413033647</c:v>
                </c:pt>
                <c:pt idx="1685">
                  <c:v>0.40352135689825391</c:v>
                </c:pt>
                <c:pt idx="1686">
                  <c:v>0.40428930527136414</c:v>
                </c:pt>
                <c:pt idx="1687">
                  <c:v>0.40503717646238169</c:v>
                </c:pt>
                <c:pt idx="1688">
                  <c:v>0.40574225025104127</c:v>
                </c:pt>
                <c:pt idx="1689">
                  <c:v>0.40644766578365571</c:v>
                </c:pt>
                <c:pt idx="1690">
                  <c:v>0.40715611345606617</c:v>
                </c:pt>
                <c:pt idx="1691">
                  <c:v>0.40784389883686473</c:v>
                </c:pt>
                <c:pt idx="1692">
                  <c:v>0.40856409687746115</c:v>
                </c:pt>
                <c:pt idx="1693">
                  <c:v>0.409252155263647</c:v>
                </c:pt>
                <c:pt idx="1694">
                  <c:v>0.40992311286321853</c:v>
                </c:pt>
                <c:pt idx="1695">
                  <c:v>0.41057831939028927</c:v>
                </c:pt>
                <c:pt idx="1696">
                  <c:v>0.41123271590742677</c:v>
                </c:pt>
                <c:pt idx="1697">
                  <c:v>0.41185631780761695</c:v>
                </c:pt>
                <c:pt idx="1698">
                  <c:v>0.41250828222476371</c:v>
                </c:pt>
                <c:pt idx="1699">
                  <c:v>0.41320011426050102</c:v>
                </c:pt>
                <c:pt idx="1700">
                  <c:v>0.41382558975221012</c:v>
                </c:pt>
                <c:pt idx="1701">
                  <c:v>0.41443512083094108</c:v>
                </c:pt>
                <c:pt idx="1702">
                  <c:v>0.41502034586720854</c:v>
                </c:pt>
                <c:pt idx="1703">
                  <c:v>0.41555994519997191</c:v>
                </c:pt>
                <c:pt idx="1704">
                  <c:v>0.41610278665554562</c:v>
                </c:pt>
                <c:pt idx="1705">
                  <c:v>0.41667708884910182</c:v>
                </c:pt>
                <c:pt idx="1706">
                  <c:v>0.41725510161175255</c:v>
                </c:pt>
                <c:pt idx="1707">
                  <c:v>0.41778977619513896</c:v>
                </c:pt>
                <c:pt idx="1708">
                  <c:v>0.41829266327400644</c:v>
                </c:pt>
                <c:pt idx="1709">
                  <c:v>0.41881862856903629</c:v>
                </c:pt>
                <c:pt idx="1710">
                  <c:v>0.4193197153406667</c:v>
                </c:pt>
                <c:pt idx="1711">
                  <c:v>0.41983484809093413</c:v>
                </c:pt>
                <c:pt idx="1712">
                  <c:v>0.42037491625538087</c:v>
                </c:pt>
                <c:pt idx="1713">
                  <c:v>0.42090418299836818</c:v>
                </c:pt>
                <c:pt idx="1714">
                  <c:v>0.42144164435465009</c:v>
                </c:pt>
                <c:pt idx="1715">
                  <c:v>0.42194341907218802</c:v>
                </c:pt>
                <c:pt idx="1716">
                  <c:v>0.4224447442141927</c:v>
                </c:pt>
                <c:pt idx="1717">
                  <c:v>0.4229376755487424</c:v>
                </c:pt>
                <c:pt idx="1718">
                  <c:v>0.42338620936633004</c:v>
                </c:pt>
                <c:pt idx="1719">
                  <c:v>0.42385985672645493</c:v>
                </c:pt>
                <c:pt idx="1720">
                  <c:v>0.42432490935938794</c:v>
                </c:pt>
                <c:pt idx="1721">
                  <c:v>0.42476795728511529</c:v>
                </c:pt>
                <c:pt idx="1722">
                  <c:v>0.42521655582708845</c:v>
                </c:pt>
                <c:pt idx="1723">
                  <c:v>0.42564381018421454</c:v>
                </c:pt>
                <c:pt idx="1724">
                  <c:v>0.42610038101009096</c:v>
                </c:pt>
                <c:pt idx="1725">
                  <c:v>0.4265812062147179</c:v>
                </c:pt>
                <c:pt idx="1726">
                  <c:v>0.42703227282477374</c:v>
                </c:pt>
                <c:pt idx="1727">
                  <c:v>0.42750639043427358</c:v>
                </c:pt>
                <c:pt idx="1728">
                  <c:v>0.42794208774262205</c:v>
                </c:pt>
                <c:pt idx="1729">
                  <c:v>0.42832947621100392</c:v>
                </c:pt>
                <c:pt idx="1730">
                  <c:v>0.42872769683463408</c:v>
                </c:pt>
                <c:pt idx="1731">
                  <c:v>0.42914916374234124</c:v>
                </c:pt>
                <c:pt idx="1732">
                  <c:v>0.42954588293412677</c:v>
                </c:pt>
                <c:pt idx="1733">
                  <c:v>0.42999497272407322</c:v>
                </c:pt>
                <c:pt idx="1734">
                  <c:v>0.4304384016271916</c:v>
                </c:pt>
                <c:pt idx="1735">
                  <c:v>0.43085170502553249</c:v>
                </c:pt>
                <c:pt idx="1736">
                  <c:v>0.43125324113784808</c:v>
                </c:pt>
                <c:pt idx="1737">
                  <c:v>0.43164282734304832</c:v>
                </c:pt>
                <c:pt idx="1738">
                  <c:v>0.43200026365479638</c:v>
                </c:pt>
                <c:pt idx="1739">
                  <c:v>0.43236600488390547</c:v>
                </c:pt>
                <c:pt idx="1740">
                  <c:v>0.43272009914052939</c:v>
                </c:pt>
                <c:pt idx="1741">
                  <c:v>0.43308066367979908</c:v>
                </c:pt>
                <c:pt idx="1742">
                  <c:v>0.43343555012974172</c:v>
                </c:pt>
                <c:pt idx="1743">
                  <c:v>0.43379376932989572</c:v>
                </c:pt>
                <c:pt idx="1744">
                  <c:v>0.43415271585734888</c:v>
                </c:pt>
                <c:pt idx="1745">
                  <c:v>0.43452329006679163</c:v>
                </c:pt>
                <c:pt idx="1746">
                  <c:v>0.43489773254891867</c:v>
                </c:pt>
                <c:pt idx="1747">
                  <c:v>0.43527352803759717</c:v>
                </c:pt>
                <c:pt idx="1748">
                  <c:v>0.4356671729381032</c:v>
                </c:pt>
                <c:pt idx="1749">
                  <c:v>0.43606035586767899</c:v>
                </c:pt>
                <c:pt idx="1750">
                  <c:v>0.43644614174646174</c:v>
                </c:pt>
                <c:pt idx="1751">
                  <c:v>0.43683528701638541</c:v>
                </c:pt>
                <c:pt idx="1752">
                  <c:v>0.43721329515140522</c:v>
                </c:pt>
                <c:pt idx="1753">
                  <c:v>0.43759951003046865</c:v>
                </c:pt>
                <c:pt idx="1754">
                  <c:v>0.43796327080535358</c:v>
                </c:pt>
                <c:pt idx="1755">
                  <c:v>0.43829785454535902</c:v>
                </c:pt>
                <c:pt idx="1756">
                  <c:v>0.4386603229224495</c:v>
                </c:pt>
                <c:pt idx="1757">
                  <c:v>0.43902529317674349</c:v>
                </c:pt>
                <c:pt idx="1758">
                  <c:v>0.43937708687947968</c:v>
                </c:pt>
                <c:pt idx="1759">
                  <c:v>0.43977256111388713</c:v>
                </c:pt>
                <c:pt idx="1760">
                  <c:v>0.44018058835068635</c:v>
                </c:pt>
                <c:pt idx="1761">
                  <c:v>0.44057592541797957</c:v>
                </c:pt>
                <c:pt idx="1762">
                  <c:v>0.44097861218809903</c:v>
                </c:pt>
                <c:pt idx="1763">
                  <c:v>0.4414016870216953</c:v>
                </c:pt>
                <c:pt idx="1764">
                  <c:v>0.44180913811032269</c:v>
                </c:pt>
                <c:pt idx="1765">
                  <c:v>0.44220018240808079</c:v>
                </c:pt>
                <c:pt idx="1766">
                  <c:v>0.4426053932576412</c:v>
                </c:pt>
                <c:pt idx="1767">
                  <c:v>0.44305462206032614</c:v>
                </c:pt>
                <c:pt idx="1768">
                  <c:v>0.44353305463478732</c:v>
                </c:pt>
                <c:pt idx="1769">
                  <c:v>0.44397205881080448</c:v>
                </c:pt>
                <c:pt idx="1770">
                  <c:v>0.44444246363038031</c:v>
                </c:pt>
                <c:pt idx="1771">
                  <c:v>0.44486345563240398</c:v>
                </c:pt>
                <c:pt idx="1772">
                  <c:v>0.44523729126292921</c:v>
                </c:pt>
                <c:pt idx="1773">
                  <c:v>0.44559449127403489</c:v>
                </c:pt>
                <c:pt idx="1774">
                  <c:v>0.44598251239105086</c:v>
                </c:pt>
                <c:pt idx="1775">
                  <c:v>0.44632631310775084</c:v>
                </c:pt>
                <c:pt idx="1776">
                  <c:v>0.44663887420455817</c:v>
                </c:pt>
                <c:pt idx="1777">
                  <c:v>0.44695067451972359</c:v>
                </c:pt>
                <c:pt idx="1778">
                  <c:v>0.44724370633389371</c:v>
                </c:pt>
                <c:pt idx="1779">
                  <c:v>0.44751748550162779</c:v>
                </c:pt>
                <c:pt idx="1780">
                  <c:v>0.44776800389861626</c:v>
                </c:pt>
                <c:pt idx="1781">
                  <c:v>0.44796728854181206</c:v>
                </c:pt>
                <c:pt idx="1782">
                  <c:v>0.44815556890387476</c:v>
                </c:pt>
                <c:pt idx="1783">
                  <c:v>0.44829673170426404</c:v>
                </c:pt>
                <c:pt idx="1784">
                  <c:v>0.44839095871683915</c:v>
                </c:pt>
                <c:pt idx="1785">
                  <c:v>0.44847704727257504</c:v>
                </c:pt>
                <c:pt idx="1786">
                  <c:v>0.44848726542048428</c:v>
                </c:pt>
                <c:pt idx="1787">
                  <c:v>0.4484374139261047</c:v>
                </c:pt>
                <c:pt idx="1788">
                  <c:v>0.44832767286255287</c:v>
                </c:pt>
                <c:pt idx="1789">
                  <c:v>0.44816623301731084</c:v>
                </c:pt>
                <c:pt idx="1790">
                  <c:v>0.44793112259058593</c:v>
                </c:pt>
                <c:pt idx="1791">
                  <c:v>0.44762771290116471</c:v>
                </c:pt>
                <c:pt idx="1792">
                  <c:v>0.44727956556876786</c:v>
                </c:pt>
                <c:pt idx="1793">
                  <c:v>0.44688800945957396</c:v>
                </c:pt>
                <c:pt idx="1794">
                  <c:v>0.44648706681969424</c:v>
                </c:pt>
                <c:pt idx="1795">
                  <c:v>0.44602644342585474</c:v>
                </c:pt>
                <c:pt idx="1796">
                  <c:v>0.44550771539576856</c:v>
                </c:pt>
                <c:pt idx="1797">
                  <c:v>0.44492686828466205</c:v>
                </c:pt>
                <c:pt idx="1798">
                  <c:v>0.44427201713491971</c:v>
                </c:pt>
                <c:pt idx="1799">
                  <c:v>0.44359676467452802</c:v>
                </c:pt>
                <c:pt idx="1800">
                  <c:v>0.44284359526567085</c:v>
                </c:pt>
                <c:pt idx="1801">
                  <c:v>0.44211027878196685</c:v>
                </c:pt>
                <c:pt idx="1802">
                  <c:v>0.44135036322664717</c:v>
                </c:pt>
                <c:pt idx="1803">
                  <c:v>0.44057806862162563</c:v>
                </c:pt>
                <c:pt idx="1804">
                  <c:v>0.43977613558736062</c:v>
                </c:pt>
                <c:pt idx="1805">
                  <c:v>0.43899293121623889</c:v>
                </c:pt>
                <c:pt idx="1806">
                  <c:v>0.43817153417811</c:v>
                </c:pt>
                <c:pt idx="1807">
                  <c:v>0.43734353300654999</c:v>
                </c:pt>
                <c:pt idx="1808">
                  <c:v>0.43650392454780135</c:v>
                </c:pt>
                <c:pt idx="1809">
                  <c:v>0.4356354814799932</c:v>
                </c:pt>
                <c:pt idx="1810">
                  <c:v>0.43477237454632611</c:v>
                </c:pt>
                <c:pt idx="1811">
                  <c:v>0.43388620032871811</c:v>
                </c:pt>
                <c:pt idx="1812">
                  <c:v>0.43300178217316221</c:v>
                </c:pt>
                <c:pt idx="1813">
                  <c:v>0.43214496527398882</c:v>
                </c:pt>
                <c:pt idx="1814">
                  <c:v>0.43129898188128113</c:v>
                </c:pt>
                <c:pt idx="1815">
                  <c:v>0.43047949568952676</c:v>
                </c:pt>
                <c:pt idx="1816">
                  <c:v>0.42965338345300647</c:v>
                </c:pt>
                <c:pt idx="1817">
                  <c:v>0.42884263200783224</c:v>
                </c:pt>
                <c:pt idx="1818">
                  <c:v>0.42803323771255214</c:v>
                </c:pt>
                <c:pt idx="1819">
                  <c:v>0.427266161141515</c:v>
                </c:pt>
                <c:pt idx="1820">
                  <c:v>0.42645473053548316</c:v>
                </c:pt>
                <c:pt idx="1821">
                  <c:v>0.42564468967079377</c:v>
                </c:pt>
                <c:pt idx="1822">
                  <c:v>0.4248659094993954</c:v>
                </c:pt>
                <c:pt idx="1823">
                  <c:v>0.42408571102778958</c:v>
                </c:pt>
                <c:pt idx="1824">
                  <c:v>0.42328719753723226</c:v>
                </c:pt>
                <c:pt idx="1825">
                  <c:v>0.42254049716628678</c:v>
                </c:pt>
                <c:pt idx="1826">
                  <c:v>0.42174315234126025</c:v>
                </c:pt>
                <c:pt idx="1827">
                  <c:v>0.4208430161920827</c:v>
                </c:pt>
                <c:pt idx="1828">
                  <c:v>0.41994380713839846</c:v>
                </c:pt>
                <c:pt idx="1829">
                  <c:v>0.41904719255747835</c:v>
                </c:pt>
                <c:pt idx="1830">
                  <c:v>0.41814996423813522</c:v>
                </c:pt>
                <c:pt idx="1831">
                  <c:v>0.41724714002523694</c:v>
                </c:pt>
                <c:pt idx="1832">
                  <c:v>0.41639128305073286</c:v>
                </c:pt>
                <c:pt idx="1833">
                  <c:v>0.41549324881511213</c:v>
                </c:pt>
                <c:pt idx="1834">
                  <c:v>0.41452067472957393</c:v>
                </c:pt>
                <c:pt idx="1835">
                  <c:v>0.41350573165484511</c:v>
                </c:pt>
                <c:pt idx="1836">
                  <c:v>0.41246597858791545</c:v>
                </c:pt>
                <c:pt idx="1837">
                  <c:v>0.41141539647933184</c:v>
                </c:pt>
                <c:pt idx="1838">
                  <c:v>0.41033394255917083</c:v>
                </c:pt>
                <c:pt idx="1839">
                  <c:v>0.40925327248609378</c:v>
                </c:pt>
                <c:pt idx="1840">
                  <c:v>0.40820785449450664</c:v>
                </c:pt>
                <c:pt idx="1841">
                  <c:v>0.40702504499957204</c:v>
                </c:pt>
                <c:pt idx="1842">
                  <c:v>0.40580289557456184</c:v>
                </c:pt>
                <c:pt idx="1843">
                  <c:v>0.40452711658537827</c:v>
                </c:pt>
                <c:pt idx="1844">
                  <c:v>0.40320080884611498</c:v>
                </c:pt>
                <c:pt idx="1845">
                  <c:v>0.40183571956615022</c:v>
                </c:pt>
                <c:pt idx="1846">
                  <c:v>0.40045275117022899</c:v>
                </c:pt>
                <c:pt idx="1847">
                  <c:v>0.39907554479930057</c:v>
                </c:pt>
                <c:pt idx="1848">
                  <c:v>0.39759988789818496</c:v>
                </c:pt>
                <c:pt idx="1849">
                  <c:v>0.39609637762054845</c:v>
                </c:pt>
                <c:pt idx="1850">
                  <c:v>0.39458845197863573</c:v>
                </c:pt>
                <c:pt idx="1851">
                  <c:v>0.39299423213013723</c:v>
                </c:pt>
                <c:pt idx="1852">
                  <c:v>0.39147893831586611</c:v>
                </c:pt>
                <c:pt idx="1853">
                  <c:v>0.38990859425258789</c:v>
                </c:pt>
                <c:pt idx="1854">
                  <c:v>0.3885338132947404</c:v>
                </c:pt>
                <c:pt idx="1855">
                  <c:v>0.38726810147976615</c:v>
                </c:pt>
                <c:pt idx="1856">
                  <c:v>0.38631115772893043</c:v>
                </c:pt>
                <c:pt idx="1857">
                  <c:v>0.38545899677183265</c:v>
                </c:pt>
                <c:pt idx="1858">
                  <c:v>0.38495396242609531</c:v>
                </c:pt>
                <c:pt idx="1859">
                  <c:v>0.38467384892334627</c:v>
                </c:pt>
                <c:pt idx="1860">
                  <c:v>0.38466136172759158</c:v>
                </c:pt>
                <c:pt idx="1861">
                  <c:v>0.38497617879723417</c:v>
                </c:pt>
                <c:pt idx="1862">
                  <c:v>0.38554335731833328</c:v>
                </c:pt>
                <c:pt idx="1863">
                  <c:v>0.38636060565483771</c:v>
                </c:pt>
                <c:pt idx="1864">
                  <c:v>0.38733246204082578</c:v>
                </c:pt>
                <c:pt idx="1865">
                  <c:v>0.38844713159067751</c:v>
                </c:pt>
                <c:pt idx="1866">
                  <c:v>0.38969645582494611</c:v>
                </c:pt>
                <c:pt idx="1867">
                  <c:v>0.39095095754432035</c:v>
                </c:pt>
                <c:pt idx="1868">
                  <c:v>0.39219059074598678</c:v>
                </c:pt>
                <c:pt idx="1869">
                  <c:v>0.39335758774268337</c:v>
                </c:pt>
                <c:pt idx="1870">
                  <c:v>0.39446308025064014</c:v>
                </c:pt>
                <c:pt idx="1871">
                  <c:v>0.39542245913123342</c:v>
                </c:pt>
                <c:pt idx="1872">
                  <c:v>0.39633743853411724</c:v>
                </c:pt>
                <c:pt idx="1873">
                  <c:v>0.39712124083754041</c:v>
                </c:pt>
                <c:pt idx="1874">
                  <c:v>0.39779597320430521</c:v>
                </c:pt>
                <c:pt idx="1875">
                  <c:v>0.39839960533808644</c:v>
                </c:pt>
                <c:pt idx="1876">
                  <c:v>0.39890208416218281</c:v>
                </c:pt>
                <c:pt idx="1877">
                  <c:v>0.39935696374089669</c:v>
                </c:pt>
                <c:pt idx="1878">
                  <c:v>0.39973477309503291</c:v>
                </c:pt>
                <c:pt idx="1879">
                  <c:v>0.40006488130843915</c:v>
                </c:pt>
                <c:pt idx="1880">
                  <c:v>0.40030452668193478</c:v>
                </c:pt>
                <c:pt idx="1881">
                  <c:v>0.40053198501428539</c:v>
                </c:pt>
                <c:pt idx="1882">
                  <c:v>0.40068614829567961</c:v>
                </c:pt>
                <c:pt idx="1883">
                  <c:v>0.40086925302620918</c:v>
                </c:pt>
                <c:pt idx="1884">
                  <c:v>0.40102887922198921</c:v>
                </c:pt>
                <c:pt idx="1885">
                  <c:v>0.40112797028586905</c:v>
                </c:pt>
                <c:pt idx="1886">
                  <c:v>0.40122413936890156</c:v>
                </c:pt>
                <c:pt idx="1887">
                  <c:v>0.40131056594727249</c:v>
                </c:pt>
                <c:pt idx="1888">
                  <c:v>0.40136075790370995</c:v>
                </c:pt>
                <c:pt idx="1889">
                  <c:v>0.40150580981526857</c:v>
                </c:pt>
                <c:pt idx="1890">
                  <c:v>0.40170755555709525</c:v>
                </c:pt>
                <c:pt idx="1891">
                  <c:v>0.4019324523213324</c:v>
                </c:pt>
                <c:pt idx="1892">
                  <c:v>0.40221196447655788</c:v>
                </c:pt>
                <c:pt idx="1893">
                  <c:v>0.40253508541532551</c:v>
                </c:pt>
                <c:pt idx="1894">
                  <c:v>0.40284357611498295</c:v>
                </c:pt>
                <c:pt idx="1895">
                  <c:v>0.40316681390103964</c:v>
                </c:pt>
                <c:pt idx="1896">
                  <c:v>0.40359570339182205</c:v>
                </c:pt>
                <c:pt idx="1897">
                  <c:v>0.40404998323451263</c:v>
                </c:pt>
                <c:pt idx="1898">
                  <c:v>0.40447728575666081</c:v>
                </c:pt>
                <c:pt idx="1899">
                  <c:v>0.40501528623922106</c:v>
                </c:pt>
                <c:pt idx="1900">
                  <c:v>0.40548166207517961</c:v>
                </c:pt>
                <c:pt idx="1901">
                  <c:v>0.40597878743606747</c:v>
                </c:pt>
                <c:pt idx="1902">
                  <c:v>0.40653857262804127</c:v>
                </c:pt>
                <c:pt idx="1903">
                  <c:v>0.40703422868302491</c:v>
                </c:pt>
                <c:pt idx="1904">
                  <c:v>0.40756356950667944</c:v>
                </c:pt>
                <c:pt idx="1905">
                  <c:v>0.40809113426453547</c:v>
                </c:pt>
                <c:pt idx="1906">
                  <c:v>0.40862081854865512</c:v>
                </c:pt>
                <c:pt idx="1907">
                  <c:v>0.40923293331684557</c:v>
                </c:pt>
                <c:pt idx="1908">
                  <c:v>0.40982018352830135</c:v>
                </c:pt>
                <c:pt idx="1909">
                  <c:v>0.4104200012863588</c:v>
                </c:pt>
                <c:pt idx="1910">
                  <c:v>0.41096958007875628</c:v>
                </c:pt>
                <c:pt idx="1911">
                  <c:v>0.41149656322148359</c:v>
                </c:pt>
                <c:pt idx="1912">
                  <c:v>0.41201695454064907</c:v>
                </c:pt>
                <c:pt idx="1913">
                  <c:v>0.41244955375106779</c:v>
                </c:pt>
                <c:pt idx="1914">
                  <c:v>0.41288033079769665</c:v>
                </c:pt>
                <c:pt idx="1915">
                  <c:v>0.41331586355298144</c:v>
                </c:pt>
                <c:pt idx="1916">
                  <c:v>0.41366918891879129</c:v>
                </c:pt>
                <c:pt idx="1917">
                  <c:v>0.41393334317271074</c:v>
                </c:pt>
                <c:pt idx="1918">
                  <c:v>0.41418146072120848</c:v>
                </c:pt>
                <c:pt idx="1919">
                  <c:v>0.41430815191667653</c:v>
                </c:pt>
                <c:pt idx="1920">
                  <c:v>0.41431817749785887</c:v>
                </c:pt>
                <c:pt idx="1921">
                  <c:v>0.4142632724908088</c:v>
                </c:pt>
                <c:pt idx="1922">
                  <c:v>0.41414631143850372</c:v>
                </c:pt>
                <c:pt idx="1923">
                  <c:v>0.41398742814302292</c:v>
                </c:pt>
                <c:pt idx="1924">
                  <c:v>0.41371535137142867</c:v>
                </c:pt>
                <c:pt idx="1925">
                  <c:v>0.41341422544625633</c:v>
                </c:pt>
                <c:pt idx="1926">
                  <c:v>0.41308393846786878</c:v>
                </c:pt>
                <c:pt idx="1927">
                  <c:v>0.41272119978339789</c:v>
                </c:pt>
                <c:pt idx="1928">
                  <c:v>0.41231585834107504</c:v>
                </c:pt>
                <c:pt idx="1929">
                  <c:v>0.41196786918840694</c:v>
                </c:pt>
                <c:pt idx="1930">
                  <c:v>0.41157490876996389</c:v>
                </c:pt>
                <c:pt idx="1931">
                  <c:v>0.41115654431423182</c:v>
                </c:pt>
                <c:pt idx="1932">
                  <c:v>0.41078771451272406</c:v>
                </c:pt>
                <c:pt idx="1933">
                  <c:v>0.41042509136541455</c:v>
                </c:pt>
                <c:pt idx="1934">
                  <c:v>0.41000713281662177</c:v>
                </c:pt>
                <c:pt idx="1935">
                  <c:v>0.40964264134859724</c:v>
                </c:pt>
                <c:pt idx="1936">
                  <c:v>0.40921532157494839</c:v>
                </c:pt>
                <c:pt idx="1937">
                  <c:v>0.40876020907199101</c:v>
                </c:pt>
                <c:pt idx="1938">
                  <c:v>0.40841178975606879</c:v>
                </c:pt>
                <c:pt idx="1939">
                  <c:v>0.40804518864050476</c:v>
                </c:pt>
                <c:pt idx="1940">
                  <c:v>0.40771100211936306</c:v>
                </c:pt>
                <c:pt idx="1941">
                  <c:v>0.40745732925377953</c:v>
                </c:pt>
                <c:pt idx="1942">
                  <c:v>0.40728749143398391</c:v>
                </c:pt>
                <c:pt idx="1943">
                  <c:v>0.40712667163934307</c:v>
                </c:pt>
                <c:pt idx="1944">
                  <c:v>0.40698996594982945</c:v>
                </c:pt>
                <c:pt idx="1945">
                  <c:v>0.4069620253152022</c:v>
                </c:pt>
                <c:pt idx="1946">
                  <c:v>0.4068524640980315</c:v>
                </c:pt>
                <c:pt idx="1947">
                  <c:v>0.40671434008961366</c:v>
                </c:pt>
                <c:pt idx="1948">
                  <c:v>0.40658894498697479</c:v>
                </c:pt>
                <c:pt idx="1949">
                  <c:v>0.40647963454152786</c:v>
                </c:pt>
                <c:pt idx="1950">
                  <c:v>0.4062897636571951</c:v>
                </c:pt>
                <c:pt idx="1951">
                  <c:v>0.40602705277386369</c:v>
                </c:pt>
                <c:pt idx="1952">
                  <c:v>0.4057983413177268</c:v>
                </c:pt>
                <c:pt idx="1953">
                  <c:v>0.40556924764696917</c:v>
                </c:pt>
                <c:pt idx="1954">
                  <c:v>0.40532740184864008</c:v>
                </c:pt>
                <c:pt idx="1955">
                  <c:v>0.40515931188460352</c:v>
                </c:pt>
                <c:pt idx="1956">
                  <c:v>0.40493070523214963</c:v>
                </c:pt>
                <c:pt idx="1957">
                  <c:v>0.40467678703445897</c:v>
                </c:pt>
                <c:pt idx="1958">
                  <c:v>0.40433229375244917</c:v>
                </c:pt>
                <c:pt idx="1959">
                  <c:v>0.40392905109276583</c:v>
                </c:pt>
                <c:pt idx="1960">
                  <c:v>0.40351783022620502</c:v>
                </c:pt>
                <c:pt idx="1961">
                  <c:v>0.4030563897663561</c:v>
                </c:pt>
                <c:pt idx="1962">
                  <c:v>0.40260893774193524</c:v>
                </c:pt>
                <c:pt idx="1963">
                  <c:v>0.40218934651268362</c:v>
                </c:pt>
                <c:pt idx="1964">
                  <c:v>0.40180028120285849</c:v>
                </c:pt>
                <c:pt idx="1965">
                  <c:v>0.40141100226830845</c:v>
                </c:pt>
                <c:pt idx="1966">
                  <c:v>0.40099848664009968</c:v>
                </c:pt>
                <c:pt idx="1967">
                  <c:v>0.40056434892074927</c:v>
                </c:pt>
                <c:pt idx="1968">
                  <c:v>0.40002545827351793</c:v>
                </c:pt>
                <c:pt idx="1969">
                  <c:v>0.39944663806675657</c:v>
                </c:pt>
                <c:pt idx="1970">
                  <c:v>0.39892007155078552</c:v>
                </c:pt>
                <c:pt idx="1971">
                  <c:v>0.39836118006724264</c:v>
                </c:pt>
                <c:pt idx="1972">
                  <c:v>0.39777948368706534</c:v>
                </c:pt>
                <c:pt idx="1973">
                  <c:v>0.397252262037044</c:v>
                </c:pt>
                <c:pt idx="1974">
                  <c:v>0.39663369573992924</c:v>
                </c:pt>
                <c:pt idx="1975">
                  <c:v>0.39597878562106636</c:v>
                </c:pt>
                <c:pt idx="1976">
                  <c:v>0.39540546223012424</c:v>
                </c:pt>
                <c:pt idx="1977">
                  <c:v>0.39475500189662766</c:v>
                </c:pt>
                <c:pt idx="1978">
                  <c:v>0.39401103832947232</c:v>
                </c:pt>
                <c:pt idx="1979">
                  <c:v>0.3934145305021739</c:v>
                </c:pt>
                <c:pt idx="1980">
                  <c:v>0.3928606625444091</c:v>
                </c:pt>
                <c:pt idx="1981">
                  <c:v>0.39230581449625679</c:v>
                </c:pt>
                <c:pt idx="1982">
                  <c:v>0.39187611102158137</c:v>
                </c:pt>
                <c:pt idx="1983">
                  <c:v>0.39126486237845803</c:v>
                </c:pt>
                <c:pt idx="1984">
                  <c:v>0.39053137961759293</c:v>
                </c:pt>
                <c:pt idx="1985">
                  <c:v>0.3898770761270931</c:v>
                </c:pt>
                <c:pt idx="1986">
                  <c:v>0.38915446035955109</c:v>
                </c:pt>
                <c:pt idx="1987">
                  <c:v>0.38854690774174167</c:v>
                </c:pt>
                <c:pt idx="1988">
                  <c:v>0.38805686348951623</c:v>
                </c:pt>
                <c:pt idx="1989">
                  <c:v>0.38749925700413118</c:v>
                </c:pt>
                <c:pt idx="1990">
                  <c:v>0.38694010456677996</c:v>
                </c:pt>
                <c:pt idx="1991">
                  <c:v>0.38637918479085576</c:v>
                </c:pt>
                <c:pt idx="1992">
                  <c:v>0.38577442178098159</c:v>
                </c:pt>
                <c:pt idx="1993">
                  <c:v>0.38521982317869408</c:v>
                </c:pt>
                <c:pt idx="1994">
                  <c:v>0.38471756815060082</c:v>
                </c:pt>
                <c:pt idx="1995">
                  <c:v>0.38421329347775385</c:v>
                </c:pt>
                <c:pt idx="1996">
                  <c:v>0.3837874863288217</c:v>
                </c:pt>
                <c:pt idx="1997">
                  <c:v>0.38324759749151521</c:v>
                </c:pt>
                <c:pt idx="1998">
                  <c:v>0.3826441878966409</c:v>
                </c:pt>
                <c:pt idx="1999">
                  <c:v>0.38202317065361346</c:v>
                </c:pt>
                <c:pt idx="2000">
                  <c:v>0.3814476528625701</c:v>
                </c:pt>
                <c:pt idx="2001">
                  <c:v>0.3808562876526736</c:v>
                </c:pt>
                <c:pt idx="2002">
                  <c:v>0.38033118408448169</c:v>
                </c:pt>
                <c:pt idx="2003">
                  <c:v>0.37975988297703478</c:v>
                </c:pt>
                <c:pt idx="2004">
                  <c:v>0.37909251151417472</c:v>
                </c:pt>
                <c:pt idx="2005">
                  <c:v>0.37854768336143446</c:v>
                </c:pt>
                <c:pt idx="2006">
                  <c:v>0.37807709168765347</c:v>
                </c:pt>
                <c:pt idx="2007">
                  <c:v>0.3775826463500162</c:v>
                </c:pt>
                <c:pt idx="2008">
                  <c:v>0.37718830895614613</c:v>
                </c:pt>
                <c:pt idx="2009">
                  <c:v>0.376695328195437</c:v>
                </c:pt>
                <c:pt idx="2010">
                  <c:v>0.37614478182166433</c:v>
                </c:pt>
                <c:pt idx="2011">
                  <c:v>0.37570370937192415</c:v>
                </c:pt>
                <c:pt idx="2012">
                  <c:v>0.37518955178718089</c:v>
                </c:pt>
                <c:pt idx="2013">
                  <c:v>0.37467022573907327</c:v>
                </c:pt>
                <c:pt idx="2014">
                  <c:v>0.37428142959568639</c:v>
                </c:pt>
                <c:pt idx="2015">
                  <c:v>0.37381191079058812</c:v>
                </c:pt>
                <c:pt idx="2016">
                  <c:v>0.37328513204021879</c:v>
                </c:pt>
                <c:pt idx="2017">
                  <c:v>0.37280596785941883</c:v>
                </c:pt>
                <c:pt idx="2018">
                  <c:v>0.37222380512800285</c:v>
                </c:pt>
                <c:pt idx="2019">
                  <c:v>0.37163885939747238</c:v>
                </c:pt>
                <c:pt idx="2020">
                  <c:v>0.37111664900286651</c:v>
                </c:pt>
                <c:pt idx="2021">
                  <c:v>0.37053265079568581</c:v>
                </c:pt>
                <c:pt idx="2022">
                  <c:v>0.36992588682948258</c:v>
                </c:pt>
                <c:pt idx="2023">
                  <c:v>0.36932688536736463</c:v>
                </c:pt>
                <c:pt idx="2024">
                  <c:v>0.36871676819947002</c:v>
                </c:pt>
                <c:pt idx="2025">
                  <c:v>0.36812353024780253</c:v>
                </c:pt>
                <c:pt idx="2026">
                  <c:v>0.36756339798022974</c:v>
                </c:pt>
                <c:pt idx="2027">
                  <c:v>0.36697655229128734</c:v>
                </c:pt>
                <c:pt idx="2028">
                  <c:v>0.36640727192072742</c:v>
                </c:pt>
                <c:pt idx="2029">
                  <c:v>0.36591514264250669</c:v>
                </c:pt>
                <c:pt idx="2030">
                  <c:v>0.36532034014017595</c:v>
                </c:pt>
                <c:pt idx="2031">
                  <c:v>0.36471104034038376</c:v>
                </c:pt>
                <c:pt idx="2032">
                  <c:v>0.36411179224752965</c:v>
                </c:pt>
                <c:pt idx="2033">
                  <c:v>0.36346772740207323</c:v>
                </c:pt>
                <c:pt idx="2034">
                  <c:v>0.36309914695609335</c:v>
                </c:pt>
                <c:pt idx="2035">
                  <c:v>0.36287355209379085</c:v>
                </c:pt>
                <c:pt idx="2036">
                  <c:v>0.3624783461220335</c:v>
                </c:pt>
                <c:pt idx="2037">
                  <c:v>0.3621349265895551</c:v>
                </c:pt>
                <c:pt idx="2038">
                  <c:v>0.36169600889059167</c:v>
                </c:pt>
                <c:pt idx="2039">
                  <c:v>0.36113228669568215</c:v>
                </c:pt>
                <c:pt idx="2040">
                  <c:v>0.36079879549621624</c:v>
                </c:pt>
                <c:pt idx="2041">
                  <c:v>0.36044689705278127</c:v>
                </c:pt>
                <c:pt idx="2042">
                  <c:v>0.36014135258717167</c:v>
                </c:pt>
                <c:pt idx="2043">
                  <c:v>0.35995381271149646</c:v>
                </c:pt>
                <c:pt idx="2044">
                  <c:v>0.35964262859828661</c:v>
                </c:pt>
                <c:pt idx="2045">
                  <c:v>0.35931598988488944</c:v>
                </c:pt>
                <c:pt idx="2046">
                  <c:v>0.35882733899202029</c:v>
                </c:pt>
                <c:pt idx="2047">
                  <c:v>0.35826766501830498</c:v>
                </c:pt>
                <c:pt idx="2048">
                  <c:v>0.35784571997832471</c:v>
                </c:pt>
                <c:pt idx="2049">
                  <c:v>0.35750145790225912</c:v>
                </c:pt>
                <c:pt idx="2050">
                  <c:v>0.3571948069728576</c:v>
                </c:pt>
                <c:pt idx="2051">
                  <c:v>0.3567330581381547</c:v>
                </c:pt>
                <c:pt idx="2052">
                  <c:v>0.35621509092160175</c:v>
                </c:pt>
                <c:pt idx="2053">
                  <c:v>0.35583045514453199</c:v>
                </c:pt>
                <c:pt idx="2054">
                  <c:v>0.35543656765942622</c:v>
                </c:pt>
                <c:pt idx="2055">
                  <c:v>0.35505216514254384</c:v>
                </c:pt>
                <c:pt idx="2056">
                  <c:v>0.35466266585126877</c:v>
                </c:pt>
                <c:pt idx="2057">
                  <c:v>0.35417364038906118</c:v>
                </c:pt>
                <c:pt idx="2058">
                  <c:v>0.35366475190549934</c:v>
                </c:pt>
                <c:pt idx="2059">
                  <c:v>0.3531578639721254</c:v>
                </c:pt>
                <c:pt idx="2060">
                  <c:v>0.3526790269521749</c:v>
                </c:pt>
                <c:pt idx="2061">
                  <c:v>0.35204539510987715</c:v>
                </c:pt>
                <c:pt idx="2062">
                  <c:v>0.35144245238006638</c:v>
                </c:pt>
                <c:pt idx="2063">
                  <c:v>0.35100262054400733</c:v>
                </c:pt>
                <c:pt idx="2064">
                  <c:v>0.3503991758447817</c:v>
                </c:pt>
                <c:pt idx="2065">
                  <c:v>0.3498522082523709</c:v>
                </c:pt>
                <c:pt idx="2066">
                  <c:v>0.34926173015981821</c:v>
                </c:pt>
                <c:pt idx="2067">
                  <c:v>0.34848413300078968</c:v>
                </c:pt>
                <c:pt idx="2068">
                  <c:v>0.34777371748806241</c:v>
                </c:pt>
                <c:pt idx="2069">
                  <c:v>0.34711026198928269</c:v>
                </c:pt>
                <c:pt idx="2070">
                  <c:v>0.34644199919663565</c:v>
                </c:pt>
                <c:pt idx="2071">
                  <c:v>0.34573590562607509</c:v>
                </c:pt>
                <c:pt idx="2072">
                  <c:v>0.34494894003446336</c:v>
                </c:pt>
                <c:pt idx="2073">
                  <c:v>0.34406775979479187</c:v>
                </c:pt>
                <c:pt idx="2074">
                  <c:v>0.34318345060586625</c:v>
                </c:pt>
                <c:pt idx="2075">
                  <c:v>0.34237254626521252</c:v>
                </c:pt>
                <c:pt idx="2076">
                  <c:v>0.34158673857830418</c:v>
                </c:pt>
                <c:pt idx="2077">
                  <c:v>0.3407768758524547</c:v>
                </c:pt>
                <c:pt idx="2078">
                  <c:v>0.34008016468151664</c:v>
                </c:pt>
                <c:pt idx="2079">
                  <c:v>0.33928137824636745</c:v>
                </c:pt>
                <c:pt idx="2080">
                  <c:v>0.33837168620921704</c:v>
                </c:pt>
                <c:pt idx="2081">
                  <c:v>0.33755290307493985</c:v>
                </c:pt>
                <c:pt idx="2082">
                  <c:v>0.33665676046014292</c:v>
                </c:pt>
                <c:pt idx="2083">
                  <c:v>0.33571390789445932</c:v>
                </c:pt>
                <c:pt idx="2084">
                  <c:v>0.33481472738674295</c:v>
                </c:pt>
                <c:pt idx="2085">
                  <c:v>0.3339982613342341</c:v>
                </c:pt>
                <c:pt idx="2086">
                  <c:v>0.33305883831164157</c:v>
                </c:pt>
                <c:pt idx="2087">
                  <c:v>0.33217794489727304</c:v>
                </c:pt>
                <c:pt idx="2088">
                  <c:v>0.3311991323479791</c:v>
                </c:pt>
                <c:pt idx="2089">
                  <c:v>0.33010504740881008</c:v>
                </c:pt>
                <c:pt idx="2090">
                  <c:v>0.32940801778585499</c:v>
                </c:pt>
                <c:pt idx="2091">
                  <c:v>0.32868223372238931</c:v>
                </c:pt>
                <c:pt idx="2092">
                  <c:v>0.32809044093345835</c:v>
                </c:pt>
                <c:pt idx="2093">
                  <c:v>0.3275174222843576</c:v>
                </c:pt>
                <c:pt idx="2094">
                  <c:v>0.32684214842827547</c:v>
                </c:pt>
                <c:pt idx="2095">
                  <c:v>0.326337827760532</c:v>
                </c:pt>
                <c:pt idx="2096">
                  <c:v>0.32550913757755828</c:v>
                </c:pt>
                <c:pt idx="2097">
                  <c:v>0.3246237442908218</c:v>
                </c:pt>
                <c:pt idx="2098">
                  <c:v>0.32368851154995643</c:v>
                </c:pt>
                <c:pt idx="2099">
                  <c:v>0.32263795117165589</c:v>
                </c:pt>
                <c:pt idx="2100">
                  <c:v>0.32179553880662159</c:v>
                </c:pt>
                <c:pt idx="2101">
                  <c:v>0.32122558004376311</c:v>
                </c:pt>
                <c:pt idx="2102">
                  <c:v>0.32072348362324926</c:v>
                </c:pt>
                <c:pt idx="2103">
                  <c:v>0.32000417880517934</c:v>
                </c:pt>
                <c:pt idx="2104">
                  <c:v>0.31940788959194288</c:v>
                </c:pt>
                <c:pt idx="2105">
                  <c:v>0.31866871307680023</c:v>
                </c:pt>
                <c:pt idx="2106">
                  <c:v>0.31796842345505222</c:v>
                </c:pt>
                <c:pt idx="2107">
                  <c:v>0.31747100645578591</c:v>
                </c:pt>
                <c:pt idx="2108">
                  <c:v>0.31670512298179399</c:v>
                </c:pt>
                <c:pt idx="2109">
                  <c:v>0.3160304714174299</c:v>
                </c:pt>
                <c:pt idx="2110">
                  <c:v>0.31531056433230953</c:v>
                </c:pt>
                <c:pt idx="2111">
                  <c:v>0.31439716749844476</c:v>
                </c:pt>
                <c:pt idx="2112">
                  <c:v>0.31375840656855752</c:v>
                </c:pt>
                <c:pt idx="2113">
                  <c:v>0.31341773712577209</c:v>
                </c:pt>
                <c:pt idx="2114">
                  <c:v>0.31266755986993705</c:v>
                </c:pt>
                <c:pt idx="2115">
                  <c:v>0.31171170335484183</c:v>
                </c:pt>
                <c:pt idx="2116">
                  <c:v>0.31130671411499816</c:v>
                </c:pt>
                <c:pt idx="2117">
                  <c:v>0.31068532192179416</c:v>
                </c:pt>
                <c:pt idx="2118">
                  <c:v>0.30987314298946061</c:v>
                </c:pt>
                <c:pt idx="2119">
                  <c:v>0.30954762904330202</c:v>
                </c:pt>
                <c:pt idx="2120">
                  <c:v>0.30859465056391883</c:v>
                </c:pt>
                <c:pt idx="2121">
                  <c:v>0.30715203738650038</c:v>
                </c:pt>
                <c:pt idx="2122">
                  <c:v>0.30633186856632499</c:v>
                </c:pt>
                <c:pt idx="2123">
                  <c:v>0.30536931742410078</c:v>
                </c:pt>
                <c:pt idx="2124">
                  <c:v>0.30454561510918127</c:v>
                </c:pt>
                <c:pt idx="2125">
                  <c:v>0.30415056592333717</c:v>
                </c:pt>
                <c:pt idx="2126">
                  <c:v>0.30352558550554615</c:v>
                </c:pt>
                <c:pt idx="2127">
                  <c:v>0.30276739110675144</c:v>
                </c:pt>
                <c:pt idx="2128">
                  <c:v>0.30223751896353218</c:v>
                </c:pt>
                <c:pt idx="2129">
                  <c:v>0.30162819131858559</c:v>
                </c:pt>
                <c:pt idx="2130">
                  <c:v>0.30092635634513515</c:v>
                </c:pt>
                <c:pt idx="2131">
                  <c:v>0.30053352645292902</c:v>
                </c:pt>
                <c:pt idx="2132">
                  <c:v>0.29987308043782962</c:v>
                </c:pt>
                <c:pt idx="2133">
                  <c:v>0.29910655415102844</c:v>
                </c:pt>
                <c:pt idx="2134">
                  <c:v>0.29869562490370599</c:v>
                </c:pt>
                <c:pt idx="2135">
                  <c:v>0.29818300479318854</c:v>
                </c:pt>
                <c:pt idx="2136">
                  <c:v>0.29754443652178852</c:v>
                </c:pt>
                <c:pt idx="2137">
                  <c:v>0.29673068613170489</c:v>
                </c:pt>
                <c:pt idx="2138">
                  <c:v>0.29603695670949953</c:v>
                </c:pt>
                <c:pt idx="2139">
                  <c:v>0.29553633114795819</c:v>
                </c:pt>
                <c:pt idx="2140">
                  <c:v>0.29493252374830042</c:v>
                </c:pt>
                <c:pt idx="2141">
                  <c:v>0.29425699016654039</c:v>
                </c:pt>
                <c:pt idx="2142">
                  <c:v>0.29302232929734517</c:v>
                </c:pt>
                <c:pt idx="2143">
                  <c:v>0.29246791821764767</c:v>
                </c:pt>
                <c:pt idx="2144">
                  <c:v>0.2924452946577995</c:v>
                </c:pt>
                <c:pt idx="2145">
                  <c:v>0.29179828331394952</c:v>
                </c:pt>
                <c:pt idx="2146">
                  <c:v>0.29106751341829445</c:v>
                </c:pt>
                <c:pt idx="2147">
                  <c:v>0.2903732140732877</c:v>
                </c:pt>
                <c:pt idx="2148">
                  <c:v>0.28989470188241062</c:v>
                </c:pt>
                <c:pt idx="2149">
                  <c:v>0.28967885071206645</c:v>
                </c:pt>
                <c:pt idx="2150">
                  <c:v>0.28957335182420513</c:v>
                </c:pt>
              </c:numCache>
            </c:numRef>
          </c:yVal>
          <c:smooth val="1"/>
          <c:extLst>
            <c:ext xmlns:c16="http://schemas.microsoft.com/office/drawing/2014/chart" uri="{C3380CC4-5D6E-409C-BE32-E72D297353CC}">
              <c16:uniqueId val="{00000060-1C1D-46AE-B92F-7DA50429CA8D}"/>
            </c:ext>
          </c:extLst>
        </c:ser>
        <c:ser>
          <c:idx val="97"/>
          <c:order val="97"/>
          <c:spPr>
            <a:ln w="19050" cap="rnd">
              <a:solidFill>
                <a:schemeClr val="accent2">
                  <a:lumMod val="7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Database'!$FB$122:$FB$2272</c:f>
              <c:numCache>
                <c:formatCode>General</c:formatCode>
                <c:ptCount val="2151"/>
                <c:pt idx="0">
                  <c:v>5.917327537782411E-2</c:v>
                </c:pt>
                <c:pt idx="1">
                  <c:v>5.5451184373641237E-2</c:v>
                </c:pt>
                <c:pt idx="2">
                  <c:v>5.4731089880778273E-2</c:v>
                </c:pt>
                <c:pt idx="3">
                  <c:v>4.495829205674523E-2</c:v>
                </c:pt>
                <c:pt idx="4">
                  <c:v>3.8421860088560654E-2</c:v>
                </c:pt>
                <c:pt idx="5">
                  <c:v>5.0686432295308302E-2</c:v>
                </c:pt>
                <c:pt idx="6">
                  <c:v>5.6918101450748576E-2</c:v>
                </c:pt>
                <c:pt idx="7">
                  <c:v>5.7108098156286972E-2</c:v>
                </c:pt>
                <c:pt idx="8">
                  <c:v>5.8816506190074815E-2</c:v>
                </c:pt>
                <c:pt idx="9">
                  <c:v>6.2706193548117281E-2</c:v>
                </c:pt>
                <c:pt idx="10">
                  <c:v>5.8502199172148467E-2</c:v>
                </c:pt>
                <c:pt idx="11">
                  <c:v>4.605255907555076E-2</c:v>
                </c:pt>
                <c:pt idx="12">
                  <c:v>4.5695638434043673E-2</c:v>
                </c:pt>
                <c:pt idx="13">
                  <c:v>5.3210453746905778E-2</c:v>
                </c:pt>
                <c:pt idx="14">
                  <c:v>5.719582270873174E-2</c:v>
                </c:pt>
                <c:pt idx="15">
                  <c:v>4.5703608610127622E-2</c:v>
                </c:pt>
                <c:pt idx="16">
                  <c:v>4.8990169965869461E-2</c:v>
                </c:pt>
                <c:pt idx="17">
                  <c:v>5.747694008335371E-2</c:v>
                </c:pt>
                <c:pt idx="18">
                  <c:v>5.5194910925537521E-2</c:v>
                </c:pt>
                <c:pt idx="19">
                  <c:v>5.1400539190867088E-2</c:v>
                </c:pt>
                <c:pt idx="20">
                  <c:v>5.0442270093623946E-2</c:v>
                </c:pt>
                <c:pt idx="21">
                  <c:v>5.0626949704232753E-2</c:v>
                </c:pt>
                <c:pt idx="22">
                  <c:v>4.6181041148115422E-2</c:v>
                </c:pt>
                <c:pt idx="23">
                  <c:v>4.5237380131779727E-2</c:v>
                </c:pt>
                <c:pt idx="24">
                  <c:v>4.879214299082122E-2</c:v>
                </c:pt>
                <c:pt idx="25">
                  <c:v>4.9513341199950926E-2</c:v>
                </c:pt>
                <c:pt idx="26">
                  <c:v>4.7479086944549519E-2</c:v>
                </c:pt>
                <c:pt idx="27">
                  <c:v>4.6794500199167081E-2</c:v>
                </c:pt>
                <c:pt idx="28">
                  <c:v>4.8935055165912254E-2</c:v>
                </c:pt>
                <c:pt idx="29">
                  <c:v>5.0326913968482968E-2</c:v>
                </c:pt>
                <c:pt idx="30">
                  <c:v>5.0468241694560399E-2</c:v>
                </c:pt>
                <c:pt idx="31">
                  <c:v>5.0330304736864007E-2</c:v>
                </c:pt>
                <c:pt idx="32">
                  <c:v>4.8151296287507583E-2</c:v>
                </c:pt>
                <c:pt idx="33">
                  <c:v>4.6665198707394016E-2</c:v>
                </c:pt>
                <c:pt idx="34">
                  <c:v>4.718305276434983E-2</c:v>
                </c:pt>
                <c:pt idx="35">
                  <c:v>4.8059692470259957E-2</c:v>
                </c:pt>
                <c:pt idx="36">
                  <c:v>4.8938376142430011E-2</c:v>
                </c:pt>
                <c:pt idx="37">
                  <c:v>4.9697506785199463E-2</c:v>
                </c:pt>
                <c:pt idx="38">
                  <c:v>5.2279584875563508E-2</c:v>
                </c:pt>
                <c:pt idx="39">
                  <c:v>5.1106865721673798E-2</c:v>
                </c:pt>
                <c:pt idx="40">
                  <c:v>4.9890801296963154E-2</c:v>
                </c:pt>
                <c:pt idx="41">
                  <c:v>5.1046319943717028E-2</c:v>
                </c:pt>
                <c:pt idx="42">
                  <c:v>4.852274049501825E-2</c:v>
                </c:pt>
                <c:pt idx="43">
                  <c:v>4.9139427644664335E-2</c:v>
                </c:pt>
                <c:pt idx="44">
                  <c:v>5.2499943286990473E-2</c:v>
                </c:pt>
                <c:pt idx="45">
                  <c:v>5.0151149855233723E-2</c:v>
                </c:pt>
                <c:pt idx="46">
                  <c:v>5.0894661495990291E-2</c:v>
                </c:pt>
                <c:pt idx="47">
                  <c:v>5.2658929697949629E-2</c:v>
                </c:pt>
                <c:pt idx="48">
                  <c:v>4.960550071860103E-2</c:v>
                </c:pt>
                <c:pt idx="49">
                  <c:v>5.0647077746666103E-2</c:v>
                </c:pt>
                <c:pt idx="50">
                  <c:v>5.2624646200081983E-2</c:v>
                </c:pt>
                <c:pt idx="51">
                  <c:v>5.2360734148946132E-2</c:v>
                </c:pt>
                <c:pt idx="52">
                  <c:v>5.2329437552747167E-2</c:v>
                </c:pt>
                <c:pt idx="53">
                  <c:v>5.1862613357884745E-2</c:v>
                </c:pt>
                <c:pt idx="54">
                  <c:v>5.1065873480547197E-2</c:v>
                </c:pt>
                <c:pt idx="55">
                  <c:v>5.1029681084737329E-2</c:v>
                </c:pt>
                <c:pt idx="56">
                  <c:v>5.1175758908232317E-2</c:v>
                </c:pt>
                <c:pt idx="57">
                  <c:v>5.1728166307236527E-2</c:v>
                </c:pt>
                <c:pt idx="58">
                  <c:v>5.3398180914614235E-2</c:v>
                </c:pt>
                <c:pt idx="59">
                  <c:v>5.3158869497565965E-2</c:v>
                </c:pt>
                <c:pt idx="60">
                  <c:v>5.3169952970571761E-2</c:v>
                </c:pt>
                <c:pt idx="61">
                  <c:v>5.5354961654478819E-2</c:v>
                </c:pt>
                <c:pt idx="62">
                  <c:v>5.5011616657622213E-2</c:v>
                </c:pt>
                <c:pt idx="63">
                  <c:v>5.4104824084813319E-2</c:v>
                </c:pt>
                <c:pt idx="64">
                  <c:v>5.4082270178430036E-2</c:v>
                </c:pt>
                <c:pt idx="65">
                  <c:v>5.451025720456356E-2</c:v>
                </c:pt>
                <c:pt idx="66">
                  <c:v>5.5557650679285316E-2</c:v>
                </c:pt>
                <c:pt idx="67">
                  <c:v>5.6800928942895984E-2</c:v>
                </c:pt>
                <c:pt idx="68">
                  <c:v>5.6346112348032107E-2</c:v>
                </c:pt>
                <c:pt idx="69">
                  <c:v>5.6312768659948657E-2</c:v>
                </c:pt>
                <c:pt idx="70">
                  <c:v>5.669346209760584E-2</c:v>
                </c:pt>
                <c:pt idx="71">
                  <c:v>5.6734726310200385E-2</c:v>
                </c:pt>
                <c:pt idx="72">
                  <c:v>5.7409497373948737E-2</c:v>
                </c:pt>
                <c:pt idx="73">
                  <c:v>5.8138499100291542E-2</c:v>
                </c:pt>
                <c:pt idx="74">
                  <c:v>5.8584495290217566E-2</c:v>
                </c:pt>
                <c:pt idx="75">
                  <c:v>5.8607906183402253E-2</c:v>
                </c:pt>
                <c:pt idx="76">
                  <c:v>5.9459589011347784E-2</c:v>
                </c:pt>
                <c:pt idx="77">
                  <c:v>6.1239912770619742E-2</c:v>
                </c:pt>
                <c:pt idx="78">
                  <c:v>6.175390171979437E-2</c:v>
                </c:pt>
                <c:pt idx="79">
                  <c:v>6.1323895218418016E-2</c:v>
                </c:pt>
                <c:pt idx="80">
                  <c:v>6.0854074594810646E-2</c:v>
                </c:pt>
                <c:pt idx="81">
                  <c:v>6.2138084507067128E-2</c:v>
                </c:pt>
                <c:pt idx="82">
                  <c:v>6.2723199830960724E-2</c:v>
                </c:pt>
                <c:pt idx="83">
                  <c:v>6.295320734434727E-2</c:v>
                </c:pt>
                <c:pt idx="84">
                  <c:v>6.3835552707322565E-2</c:v>
                </c:pt>
                <c:pt idx="85">
                  <c:v>6.4738795430291707E-2</c:v>
                </c:pt>
                <c:pt idx="86">
                  <c:v>6.5509244653255999E-2</c:v>
                </c:pt>
                <c:pt idx="87">
                  <c:v>6.6158326611737969E-2</c:v>
                </c:pt>
                <c:pt idx="88">
                  <c:v>6.7650044934065248E-2</c:v>
                </c:pt>
                <c:pt idx="89">
                  <c:v>6.8310677696843777E-2</c:v>
                </c:pt>
                <c:pt idx="90">
                  <c:v>6.8138450974315437E-2</c:v>
                </c:pt>
                <c:pt idx="91">
                  <c:v>6.9168399862246557E-2</c:v>
                </c:pt>
                <c:pt idx="92">
                  <c:v>6.984749659215686E-2</c:v>
                </c:pt>
                <c:pt idx="93">
                  <c:v>7.0226186605172269E-2</c:v>
                </c:pt>
                <c:pt idx="94">
                  <c:v>7.0839355909404475E-2</c:v>
                </c:pt>
                <c:pt idx="95">
                  <c:v>7.1396164497622802E-2</c:v>
                </c:pt>
                <c:pt idx="96">
                  <c:v>7.2048295983974817E-2</c:v>
                </c:pt>
                <c:pt idx="97">
                  <c:v>7.3084798077585125E-2</c:v>
                </c:pt>
                <c:pt idx="98">
                  <c:v>7.4067011544215938E-2</c:v>
                </c:pt>
                <c:pt idx="99">
                  <c:v>7.4803916313151822E-2</c:v>
                </c:pt>
                <c:pt idx="100">
                  <c:v>7.5377616053168311E-2</c:v>
                </c:pt>
                <c:pt idx="101">
                  <c:v>7.5988497387938628E-2</c:v>
                </c:pt>
                <c:pt idx="102">
                  <c:v>7.648615391308157E-2</c:v>
                </c:pt>
                <c:pt idx="103">
                  <c:v>7.6950102024524347E-2</c:v>
                </c:pt>
                <c:pt idx="104">
                  <c:v>7.7736122920850956E-2</c:v>
                </c:pt>
                <c:pt idx="105">
                  <c:v>7.8489525732869686E-2</c:v>
                </c:pt>
                <c:pt idx="106">
                  <c:v>7.9129845642155375E-2</c:v>
                </c:pt>
                <c:pt idx="107">
                  <c:v>7.9736128791652677E-2</c:v>
                </c:pt>
                <c:pt idx="108">
                  <c:v>8.0099828940466536E-2</c:v>
                </c:pt>
                <c:pt idx="109">
                  <c:v>8.0556831060923914E-2</c:v>
                </c:pt>
                <c:pt idx="110">
                  <c:v>8.1302006737002191E-2</c:v>
                </c:pt>
                <c:pt idx="111">
                  <c:v>8.18865313829472E-2</c:v>
                </c:pt>
                <c:pt idx="112">
                  <c:v>8.247996940859588E-2</c:v>
                </c:pt>
                <c:pt idx="113">
                  <c:v>8.2991712319142596E-2</c:v>
                </c:pt>
                <c:pt idx="114">
                  <c:v>8.295214007268957E-2</c:v>
                </c:pt>
                <c:pt idx="115">
                  <c:v>8.3356513442862892E-2</c:v>
                </c:pt>
                <c:pt idx="116">
                  <c:v>8.4054102475981163E-2</c:v>
                </c:pt>
                <c:pt idx="117">
                  <c:v>8.4440052442003366E-2</c:v>
                </c:pt>
                <c:pt idx="118">
                  <c:v>8.5214414854396181E-2</c:v>
                </c:pt>
                <c:pt idx="119">
                  <c:v>8.5830300513716831E-2</c:v>
                </c:pt>
                <c:pt idx="120">
                  <c:v>8.5809028832903478E-2</c:v>
                </c:pt>
                <c:pt idx="121">
                  <c:v>8.6118387834796861E-2</c:v>
                </c:pt>
                <c:pt idx="122">
                  <c:v>8.6562697367684391E-2</c:v>
                </c:pt>
                <c:pt idx="123">
                  <c:v>8.695207199180767E-2</c:v>
                </c:pt>
                <c:pt idx="124">
                  <c:v>8.7680601342218556E-2</c:v>
                </c:pt>
                <c:pt idx="125">
                  <c:v>8.8271862659920264E-2</c:v>
                </c:pt>
                <c:pt idx="126">
                  <c:v>8.8642919265470174E-2</c:v>
                </c:pt>
                <c:pt idx="127">
                  <c:v>8.9212806984940649E-2</c:v>
                </c:pt>
                <c:pt idx="128">
                  <c:v>8.9603392838000104E-2</c:v>
                </c:pt>
                <c:pt idx="129">
                  <c:v>8.9987689023418208E-2</c:v>
                </c:pt>
                <c:pt idx="130">
                  <c:v>9.0609295717762439E-2</c:v>
                </c:pt>
                <c:pt idx="131">
                  <c:v>9.1158931997839851E-2</c:v>
                </c:pt>
                <c:pt idx="132">
                  <c:v>9.1601470749575323E-2</c:v>
                </c:pt>
                <c:pt idx="133">
                  <c:v>9.1974354297722202E-2</c:v>
                </c:pt>
                <c:pt idx="134">
                  <c:v>9.2596137394977254E-2</c:v>
                </c:pt>
                <c:pt idx="135">
                  <c:v>9.3194505439222378E-2</c:v>
                </c:pt>
                <c:pt idx="136">
                  <c:v>9.3718009588528758E-2</c:v>
                </c:pt>
                <c:pt idx="137">
                  <c:v>9.4375739397179359E-2</c:v>
                </c:pt>
                <c:pt idx="138">
                  <c:v>9.5016422492901778E-2</c:v>
                </c:pt>
                <c:pt idx="139">
                  <c:v>9.5670530540634915E-2</c:v>
                </c:pt>
                <c:pt idx="140">
                  <c:v>9.6538217419166641E-2</c:v>
                </c:pt>
                <c:pt idx="141">
                  <c:v>9.7166801484058027E-2</c:v>
                </c:pt>
                <c:pt idx="142">
                  <c:v>9.7810102593780021E-2</c:v>
                </c:pt>
                <c:pt idx="143">
                  <c:v>9.8958629321147254E-2</c:v>
                </c:pt>
                <c:pt idx="144">
                  <c:v>9.9798583253383935E-2</c:v>
                </c:pt>
                <c:pt idx="145">
                  <c:v>0.10050408541301031</c:v>
                </c:pt>
                <c:pt idx="146">
                  <c:v>0.10131284042307305</c:v>
                </c:pt>
                <c:pt idx="147">
                  <c:v>0.10209166698046129</c:v>
                </c:pt>
                <c:pt idx="148">
                  <c:v>0.10299846884982562</c:v>
                </c:pt>
                <c:pt idx="149">
                  <c:v>0.10397738483608743</c:v>
                </c:pt>
                <c:pt idx="150">
                  <c:v>0.10471724686062948</c:v>
                </c:pt>
                <c:pt idx="151">
                  <c:v>0.10561923973884167</c:v>
                </c:pt>
                <c:pt idx="152">
                  <c:v>0.1066691157108498</c:v>
                </c:pt>
                <c:pt idx="153">
                  <c:v>0.10755631173481112</c:v>
                </c:pt>
                <c:pt idx="154">
                  <c:v>0.10859569847957956</c:v>
                </c:pt>
                <c:pt idx="155">
                  <c:v>0.10963519665720517</c:v>
                </c:pt>
                <c:pt idx="156">
                  <c:v>0.11036658920264965</c:v>
                </c:pt>
                <c:pt idx="157">
                  <c:v>0.11133994732613695</c:v>
                </c:pt>
                <c:pt idx="158">
                  <c:v>0.11247104969950379</c:v>
                </c:pt>
                <c:pt idx="159">
                  <c:v>0.11359851093310321</c:v>
                </c:pt>
                <c:pt idx="160">
                  <c:v>0.11467312780061371</c:v>
                </c:pt>
                <c:pt idx="161">
                  <c:v>0.11569660353336308</c:v>
                </c:pt>
                <c:pt idx="162">
                  <c:v>0.11670200902705907</c:v>
                </c:pt>
                <c:pt idx="163">
                  <c:v>0.1176124479837715</c:v>
                </c:pt>
                <c:pt idx="164">
                  <c:v>0.11872277944745131</c:v>
                </c:pt>
                <c:pt idx="165">
                  <c:v>0.11994242841711505</c:v>
                </c:pt>
                <c:pt idx="166">
                  <c:v>0.12097338476893206</c:v>
                </c:pt>
                <c:pt idx="167">
                  <c:v>0.12207920971982171</c:v>
                </c:pt>
                <c:pt idx="168">
                  <c:v>0.12325185870502348</c:v>
                </c:pt>
                <c:pt idx="169">
                  <c:v>0.12444713079933149</c:v>
                </c:pt>
                <c:pt idx="170">
                  <c:v>0.12568654788223374</c:v>
                </c:pt>
                <c:pt idx="171">
                  <c:v>0.12688808618934255</c:v>
                </c:pt>
                <c:pt idx="172">
                  <c:v>0.12801712552508523</c:v>
                </c:pt>
                <c:pt idx="173">
                  <c:v>0.1292554319118199</c:v>
                </c:pt>
                <c:pt idx="174">
                  <c:v>0.13056161785396633</c:v>
                </c:pt>
                <c:pt idx="175">
                  <c:v>0.13189636704390853</c:v>
                </c:pt>
                <c:pt idx="176">
                  <c:v>0.13320062699050964</c:v>
                </c:pt>
                <c:pt idx="177">
                  <c:v>0.1345283696990606</c:v>
                </c:pt>
                <c:pt idx="178">
                  <c:v>0.13591533972669659</c:v>
                </c:pt>
                <c:pt idx="179">
                  <c:v>0.13736032357952407</c:v>
                </c:pt>
                <c:pt idx="180">
                  <c:v>0.13877796206797735</c:v>
                </c:pt>
                <c:pt idx="181">
                  <c:v>0.14017164733991708</c:v>
                </c:pt>
                <c:pt idx="182">
                  <c:v>0.14158150855030135</c:v>
                </c:pt>
                <c:pt idx="183">
                  <c:v>0.14310695094227741</c:v>
                </c:pt>
                <c:pt idx="184">
                  <c:v>0.14470366564715367</c:v>
                </c:pt>
                <c:pt idx="185">
                  <c:v>0.14632206469405598</c:v>
                </c:pt>
                <c:pt idx="186">
                  <c:v>0.14791024106999864</c:v>
                </c:pt>
                <c:pt idx="187">
                  <c:v>0.14956846882953975</c:v>
                </c:pt>
                <c:pt idx="188">
                  <c:v>0.15132007387424654</c:v>
                </c:pt>
                <c:pt idx="189">
                  <c:v>0.1530684343774297</c:v>
                </c:pt>
                <c:pt idx="190">
                  <c:v>0.15483846959539238</c:v>
                </c:pt>
                <c:pt idx="191">
                  <c:v>0.15664298208269545</c:v>
                </c:pt>
                <c:pt idx="192">
                  <c:v>0.15847664382919383</c:v>
                </c:pt>
                <c:pt idx="193">
                  <c:v>0.16048370606595799</c:v>
                </c:pt>
                <c:pt idx="194">
                  <c:v>0.16248087383361362</c:v>
                </c:pt>
                <c:pt idx="195">
                  <c:v>0.16433414299382623</c:v>
                </c:pt>
                <c:pt idx="196">
                  <c:v>0.16638574991527946</c:v>
                </c:pt>
                <c:pt idx="197">
                  <c:v>0.16848121859913848</c:v>
                </c:pt>
                <c:pt idx="198">
                  <c:v>0.17056598416160451</c:v>
                </c:pt>
                <c:pt idx="199">
                  <c:v>0.17274311322896149</c:v>
                </c:pt>
                <c:pt idx="200">
                  <c:v>0.17499509023387458</c:v>
                </c:pt>
                <c:pt idx="201">
                  <c:v>0.17731502365777085</c:v>
                </c:pt>
                <c:pt idx="202">
                  <c:v>0.1796917002185304</c:v>
                </c:pt>
                <c:pt idx="203">
                  <c:v>0.18200385782282402</c:v>
                </c:pt>
                <c:pt idx="204">
                  <c:v>0.18434011926711302</c:v>
                </c:pt>
                <c:pt idx="205">
                  <c:v>0.18684718263860453</c:v>
                </c:pt>
                <c:pt idx="206">
                  <c:v>0.18935203881717513</c:v>
                </c:pt>
                <c:pt idx="207">
                  <c:v>0.19185998482415859</c:v>
                </c:pt>
                <c:pt idx="208">
                  <c:v>0.19441791535724598</c:v>
                </c:pt>
                <c:pt idx="209">
                  <c:v>0.19708653869258189</c:v>
                </c:pt>
                <c:pt idx="210">
                  <c:v>0.19976165636261797</c:v>
                </c:pt>
                <c:pt idx="211">
                  <c:v>0.20238752931688042</c:v>
                </c:pt>
                <c:pt idx="212">
                  <c:v>0.20506277558541083</c:v>
                </c:pt>
                <c:pt idx="213">
                  <c:v>0.20777048917245336</c:v>
                </c:pt>
                <c:pt idx="214">
                  <c:v>0.21050107075878657</c:v>
                </c:pt>
                <c:pt idx="215">
                  <c:v>0.21325828179340137</c:v>
                </c:pt>
                <c:pt idx="216">
                  <c:v>0.21604321238174293</c:v>
                </c:pt>
                <c:pt idx="217">
                  <c:v>0.21887177729470012</c:v>
                </c:pt>
                <c:pt idx="218">
                  <c:v>0.2217268928651471</c:v>
                </c:pt>
                <c:pt idx="219">
                  <c:v>0.22446306698969506</c:v>
                </c:pt>
                <c:pt idx="220">
                  <c:v>0.22722271931148841</c:v>
                </c:pt>
                <c:pt idx="221">
                  <c:v>0.23008820431362489</c:v>
                </c:pt>
                <c:pt idx="222">
                  <c:v>0.23289205154248727</c:v>
                </c:pt>
                <c:pt idx="223">
                  <c:v>0.23573048539332009</c:v>
                </c:pt>
                <c:pt idx="224">
                  <c:v>0.23861224483405438</c:v>
                </c:pt>
                <c:pt idx="225">
                  <c:v>0.24143331798544368</c:v>
                </c:pt>
                <c:pt idx="226">
                  <c:v>0.24419657504193973</c:v>
                </c:pt>
                <c:pt idx="227">
                  <c:v>0.24689590211665313</c:v>
                </c:pt>
                <c:pt idx="228">
                  <c:v>0.2495867636111142</c:v>
                </c:pt>
                <c:pt idx="229">
                  <c:v>0.25228527448651422</c:v>
                </c:pt>
                <c:pt idx="230">
                  <c:v>0.25496781790027928</c:v>
                </c:pt>
                <c:pt idx="231">
                  <c:v>0.25761229680516001</c:v>
                </c:pt>
                <c:pt idx="232">
                  <c:v>0.26020408280277235</c:v>
                </c:pt>
                <c:pt idx="233">
                  <c:v>0.26274286055164103</c:v>
                </c:pt>
                <c:pt idx="234">
                  <c:v>0.26520987088328563</c:v>
                </c:pt>
                <c:pt idx="235">
                  <c:v>0.26767031252712797</c:v>
                </c:pt>
                <c:pt idx="236">
                  <c:v>0.27007786294973185</c:v>
                </c:pt>
                <c:pt idx="237">
                  <c:v>0.27239466867038759</c:v>
                </c:pt>
                <c:pt idx="238">
                  <c:v>0.27466121551323147</c:v>
                </c:pt>
                <c:pt idx="239">
                  <c:v>0.27693131318565695</c:v>
                </c:pt>
                <c:pt idx="240">
                  <c:v>0.27915611579207289</c:v>
                </c:pt>
                <c:pt idx="241">
                  <c:v>0.28123690003395169</c:v>
                </c:pt>
                <c:pt idx="242">
                  <c:v>0.28322909723664619</c:v>
                </c:pt>
                <c:pt idx="243">
                  <c:v>0.28518731731483921</c:v>
                </c:pt>
                <c:pt idx="244">
                  <c:v>0.28714054620635149</c:v>
                </c:pt>
                <c:pt idx="245">
                  <c:v>0.28906210351567796</c:v>
                </c:pt>
                <c:pt idx="246">
                  <c:v>0.29090018395216144</c:v>
                </c:pt>
                <c:pt idx="247">
                  <c:v>0.2926317726784648</c:v>
                </c:pt>
                <c:pt idx="248">
                  <c:v>0.29434533758047271</c:v>
                </c:pt>
                <c:pt idx="249">
                  <c:v>0.29606444373204516</c:v>
                </c:pt>
                <c:pt idx="250">
                  <c:v>0.29780319182914855</c:v>
                </c:pt>
                <c:pt idx="251">
                  <c:v>0.29954753233382175</c:v>
                </c:pt>
                <c:pt idx="252">
                  <c:v>0.30123750349686856</c:v>
                </c:pt>
                <c:pt idx="253">
                  <c:v>0.30290486689008261</c:v>
                </c:pt>
                <c:pt idx="254">
                  <c:v>0.30456521419158883</c:v>
                </c:pt>
                <c:pt idx="255">
                  <c:v>0.30619445707316573</c:v>
                </c:pt>
                <c:pt idx="256">
                  <c:v>0.3077633519738141</c:v>
                </c:pt>
                <c:pt idx="257">
                  <c:v>0.30921031897615237</c:v>
                </c:pt>
                <c:pt idx="258">
                  <c:v>0.31062861473749387</c:v>
                </c:pt>
                <c:pt idx="259">
                  <c:v>0.31202978484798211</c:v>
                </c:pt>
                <c:pt idx="260">
                  <c:v>0.31338616114577045</c:v>
                </c:pt>
                <c:pt idx="261">
                  <c:v>0.31465697161551648</c:v>
                </c:pt>
                <c:pt idx="262">
                  <c:v>0.31592353053924366</c:v>
                </c:pt>
                <c:pt idx="263">
                  <c:v>0.31717642298229692</c:v>
                </c:pt>
                <c:pt idx="264">
                  <c:v>0.31840529781239219</c:v>
                </c:pt>
                <c:pt idx="265">
                  <c:v>0.31961540684249728</c:v>
                </c:pt>
                <c:pt idx="266">
                  <c:v>0.32078169352205349</c:v>
                </c:pt>
                <c:pt idx="267">
                  <c:v>0.32188834947608247</c:v>
                </c:pt>
                <c:pt idx="268">
                  <c:v>0.32300316716395566</c:v>
                </c:pt>
                <c:pt idx="269">
                  <c:v>0.3241139244279066</c:v>
                </c:pt>
                <c:pt idx="270">
                  <c:v>0.32517643687711839</c:v>
                </c:pt>
                <c:pt idx="271">
                  <c:v>0.32629933598601063</c:v>
                </c:pt>
                <c:pt idx="272">
                  <c:v>0.32742110321881568</c:v>
                </c:pt>
                <c:pt idx="273">
                  <c:v>0.3284818780111593</c:v>
                </c:pt>
                <c:pt idx="274">
                  <c:v>0.3295060051902331</c:v>
                </c:pt>
                <c:pt idx="275">
                  <c:v>0.33052231840002883</c:v>
                </c:pt>
                <c:pt idx="276">
                  <c:v>0.33153866889751465</c:v>
                </c:pt>
                <c:pt idx="277">
                  <c:v>0.33253162650903145</c:v>
                </c:pt>
                <c:pt idx="278">
                  <c:v>0.33353421433089059</c:v>
                </c:pt>
                <c:pt idx="279">
                  <c:v>0.33453711967981975</c:v>
                </c:pt>
                <c:pt idx="280">
                  <c:v>0.33553301328628016</c:v>
                </c:pt>
                <c:pt idx="281">
                  <c:v>0.33646872846690723</c:v>
                </c:pt>
                <c:pt idx="282">
                  <c:v>0.33740367761952039</c:v>
                </c:pt>
                <c:pt idx="283">
                  <c:v>0.33837647175719665</c:v>
                </c:pt>
                <c:pt idx="284">
                  <c:v>0.33928336387008851</c:v>
                </c:pt>
                <c:pt idx="285">
                  <c:v>0.34016026986695685</c:v>
                </c:pt>
                <c:pt idx="286">
                  <c:v>0.3410415508909716</c:v>
                </c:pt>
                <c:pt idx="287">
                  <c:v>0.34194511805130579</c:v>
                </c:pt>
                <c:pt idx="288">
                  <c:v>0.3428680437407623</c:v>
                </c:pt>
                <c:pt idx="289">
                  <c:v>0.34376356733324059</c:v>
                </c:pt>
                <c:pt idx="290">
                  <c:v>0.34461196101955455</c:v>
                </c:pt>
                <c:pt idx="291">
                  <c:v>0.34547936478536884</c:v>
                </c:pt>
                <c:pt idx="292">
                  <c:v>0.34632217019764616</c:v>
                </c:pt>
                <c:pt idx="293">
                  <c:v>0.34711466840239719</c:v>
                </c:pt>
                <c:pt idx="294">
                  <c:v>0.34793685879645636</c:v>
                </c:pt>
                <c:pt idx="295">
                  <c:v>0.34878833065671788</c:v>
                </c:pt>
                <c:pt idx="296">
                  <c:v>0.34962402048022384</c:v>
                </c:pt>
                <c:pt idx="297">
                  <c:v>0.35039072641092711</c:v>
                </c:pt>
                <c:pt idx="298">
                  <c:v>0.3511407956472144</c:v>
                </c:pt>
                <c:pt idx="299">
                  <c:v>0.35188179323722801</c:v>
                </c:pt>
                <c:pt idx="300">
                  <c:v>0.35261515922853487</c:v>
                </c:pt>
                <c:pt idx="301">
                  <c:v>0.35336927974240329</c:v>
                </c:pt>
                <c:pt idx="302">
                  <c:v>0.35414764954933653</c:v>
                </c:pt>
                <c:pt idx="303">
                  <c:v>0.35490127768675822</c:v>
                </c:pt>
                <c:pt idx="304">
                  <c:v>0.35560129505400967</c:v>
                </c:pt>
                <c:pt idx="305">
                  <c:v>0.35628110817160835</c:v>
                </c:pt>
                <c:pt idx="306">
                  <c:v>0.35698209620528693</c:v>
                </c:pt>
                <c:pt idx="307">
                  <c:v>0.35768456799137632</c:v>
                </c:pt>
                <c:pt idx="308">
                  <c:v>0.35837511715733467</c:v>
                </c:pt>
                <c:pt idx="309">
                  <c:v>0.35905478233588761</c:v>
                </c:pt>
                <c:pt idx="310">
                  <c:v>0.35972217691334346</c:v>
                </c:pt>
                <c:pt idx="311">
                  <c:v>0.36040686165495206</c:v>
                </c:pt>
                <c:pt idx="312">
                  <c:v>0.36111800571848568</c:v>
                </c:pt>
                <c:pt idx="313">
                  <c:v>0.36183805793418605</c:v>
                </c:pt>
                <c:pt idx="314">
                  <c:v>0.36257961328648936</c:v>
                </c:pt>
                <c:pt idx="315">
                  <c:v>0.36331460038688324</c:v>
                </c:pt>
                <c:pt idx="316">
                  <c:v>0.36403117091285658</c:v>
                </c:pt>
                <c:pt idx="317">
                  <c:v>0.3648218691216078</c:v>
                </c:pt>
                <c:pt idx="318">
                  <c:v>0.36564583065999262</c:v>
                </c:pt>
                <c:pt idx="319">
                  <c:v>0.36647852102505718</c:v>
                </c:pt>
                <c:pt idx="320">
                  <c:v>0.36733103721246402</c:v>
                </c:pt>
                <c:pt idx="321">
                  <c:v>0.3682414961599268</c:v>
                </c:pt>
                <c:pt idx="322">
                  <c:v>0.36919572754747865</c:v>
                </c:pt>
                <c:pt idx="323">
                  <c:v>0.37014398775771529</c:v>
                </c:pt>
                <c:pt idx="324">
                  <c:v>0.37109517353496607</c:v>
                </c:pt>
                <c:pt idx="325">
                  <c:v>0.37207675890354269</c:v>
                </c:pt>
                <c:pt idx="326">
                  <c:v>0.37310144989571215</c:v>
                </c:pt>
                <c:pt idx="327">
                  <c:v>0.37412853538080348</c:v>
                </c:pt>
                <c:pt idx="328">
                  <c:v>0.37514666036080463</c:v>
                </c:pt>
                <c:pt idx="329">
                  <c:v>0.37615846694497845</c:v>
                </c:pt>
                <c:pt idx="330">
                  <c:v>0.37718545126338787</c:v>
                </c:pt>
                <c:pt idx="331">
                  <c:v>0.37822957925693673</c:v>
                </c:pt>
                <c:pt idx="332">
                  <c:v>0.37926011026962286</c:v>
                </c:pt>
                <c:pt idx="333">
                  <c:v>0.38027844826868223</c:v>
                </c:pt>
                <c:pt idx="334">
                  <c:v>0.38131124438029751</c:v>
                </c:pt>
                <c:pt idx="335">
                  <c:v>0.3823256236078334</c:v>
                </c:pt>
                <c:pt idx="336">
                  <c:v>0.38328410212366637</c:v>
                </c:pt>
                <c:pt idx="337">
                  <c:v>0.38425953192147683</c:v>
                </c:pt>
                <c:pt idx="338">
                  <c:v>0.38525360980028439</c:v>
                </c:pt>
                <c:pt idx="339">
                  <c:v>0.38622394101656293</c:v>
                </c:pt>
                <c:pt idx="340">
                  <c:v>0.38716203743334604</c:v>
                </c:pt>
                <c:pt idx="341">
                  <c:v>0.38812347777995626</c:v>
                </c:pt>
                <c:pt idx="342">
                  <c:v>0.38911730006501838</c:v>
                </c:pt>
                <c:pt idx="343">
                  <c:v>0.39007546008512706</c:v>
                </c:pt>
                <c:pt idx="344">
                  <c:v>0.3910117737497511</c:v>
                </c:pt>
                <c:pt idx="345">
                  <c:v>0.39195984450025945</c:v>
                </c:pt>
                <c:pt idx="346">
                  <c:v>0.39290753757189573</c:v>
                </c:pt>
                <c:pt idx="347">
                  <c:v>0.39383765609181726</c:v>
                </c:pt>
                <c:pt idx="348">
                  <c:v>0.3947537957741139</c:v>
                </c:pt>
                <c:pt idx="349">
                  <c:v>0.39565485050935617</c:v>
                </c:pt>
                <c:pt idx="350">
                  <c:v>0.39658792563472084</c:v>
                </c:pt>
                <c:pt idx="351">
                  <c:v>0.39752070164018866</c:v>
                </c:pt>
                <c:pt idx="352">
                  <c:v>0.39845530870144508</c:v>
                </c:pt>
                <c:pt idx="353">
                  <c:v>0.3993584949071482</c:v>
                </c:pt>
                <c:pt idx="354">
                  <c:v>0.40024220457673759</c:v>
                </c:pt>
                <c:pt idx="355">
                  <c:v>0.40113285256005099</c:v>
                </c:pt>
                <c:pt idx="356">
                  <c:v>0.40205492887162292</c:v>
                </c:pt>
                <c:pt idx="357">
                  <c:v>0.4029660571723257</c:v>
                </c:pt>
                <c:pt idx="358">
                  <c:v>0.40385401660729547</c:v>
                </c:pt>
                <c:pt idx="359">
                  <c:v>0.404773955984365</c:v>
                </c:pt>
                <c:pt idx="360">
                  <c:v>0.40564534203010033</c:v>
                </c:pt>
                <c:pt idx="361">
                  <c:v>0.40649110073901501</c:v>
                </c:pt>
                <c:pt idx="362">
                  <c:v>0.40734190405939491</c:v>
                </c:pt>
                <c:pt idx="363">
                  <c:v>0.40822043982941053</c:v>
                </c:pt>
                <c:pt idx="364">
                  <c:v>0.40907850801547174</c:v>
                </c:pt>
                <c:pt idx="365">
                  <c:v>0.40991746481851332</c:v>
                </c:pt>
                <c:pt idx="366">
                  <c:v>0.4107330678602012</c:v>
                </c:pt>
                <c:pt idx="367">
                  <c:v>0.41157727508381142</c:v>
                </c:pt>
                <c:pt idx="368">
                  <c:v>0.41244124711158947</c:v>
                </c:pt>
                <c:pt idx="369">
                  <c:v>0.4132174515425992</c:v>
                </c:pt>
                <c:pt idx="370">
                  <c:v>0.41402659633923111</c:v>
                </c:pt>
                <c:pt idx="371">
                  <c:v>0.41482336004554304</c:v>
                </c:pt>
                <c:pt idx="372">
                  <c:v>0.41556533078300251</c:v>
                </c:pt>
                <c:pt idx="373">
                  <c:v>0.41633377422130979</c:v>
                </c:pt>
                <c:pt idx="374">
                  <c:v>0.41710796734772182</c:v>
                </c:pt>
                <c:pt idx="375">
                  <c:v>0.41788279437958664</c:v>
                </c:pt>
                <c:pt idx="376">
                  <c:v>0.41862391429496021</c:v>
                </c:pt>
                <c:pt idx="377">
                  <c:v>0.41935006432066851</c:v>
                </c:pt>
                <c:pt idx="378">
                  <c:v>0.42008085651968069</c:v>
                </c:pt>
                <c:pt idx="379">
                  <c:v>0.42081482004431936</c:v>
                </c:pt>
                <c:pt idx="380">
                  <c:v>0.42150437053099532</c:v>
                </c:pt>
                <c:pt idx="381">
                  <c:v>0.42216362450178085</c:v>
                </c:pt>
                <c:pt idx="382">
                  <c:v>0.42284787874271651</c:v>
                </c:pt>
                <c:pt idx="383">
                  <c:v>0.42349647370705473</c:v>
                </c:pt>
                <c:pt idx="384">
                  <c:v>0.42413232144369822</c:v>
                </c:pt>
                <c:pt idx="385">
                  <c:v>0.42476658217237068</c:v>
                </c:pt>
                <c:pt idx="386">
                  <c:v>0.42538919252119339</c:v>
                </c:pt>
                <c:pt idx="387">
                  <c:v>0.42602872498837541</c:v>
                </c:pt>
                <c:pt idx="388">
                  <c:v>0.42662789400744078</c:v>
                </c:pt>
                <c:pt idx="389">
                  <c:v>0.42715673562305928</c:v>
                </c:pt>
                <c:pt idx="390">
                  <c:v>0.42771557177441716</c:v>
                </c:pt>
                <c:pt idx="391">
                  <c:v>0.42829606219108124</c:v>
                </c:pt>
                <c:pt idx="392">
                  <c:v>0.42888940769167688</c:v>
                </c:pt>
                <c:pt idx="393">
                  <c:v>0.42943442476274735</c:v>
                </c:pt>
                <c:pt idx="394">
                  <c:v>0.42995228663368246</c:v>
                </c:pt>
                <c:pt idx="395">
                  <c:v>0.43047688791701005</c:v>
                </c:pt>
                <c:pt idx="396">
                  <c:v>0.43100658377749629</c:v>
                </c:pt>
                <c:pt idx="397">
                  <c:v>0.43151763025049633</c:v>
                </c:pt>
                <c:pt idx="398">
                  <c:v>0.43197380940520985</c:v>
                </c:pt>
                <c:pt idx="399">
                  <c:v>0.43243106426228844</c:v>
                </c:pt>
                <c:pt idx="400">
                  <c:v>0.43290970653151128</c:v>
                </c:pt>
                <c:pt idx="401">
                  <c:v>0.43336389314833568</c:v>
                </c:pt>
                <c:pt idx="402">
                  <c:v>0.43380294365598893</c:v>
                </c:pt>
                <c:pt idx="403">
                  <c:v>0.43427627750773556</c:v>
                </c:pt>
                <c:pt idx="404">
                  <c:v>0.434733005171835</c:v>
                </c:pt>
                <c:pt idx="405">
                  <c:v>0.43514194659947281</c:v>
                </c:pt>
                <c:pt idx="406">
                  <c:v>0.4355333107940691</c:v>
                </c:pt>
                <c:pt idx="407">
                  <c:v>0.43591457452645704</c:v>
                </c:pt>
                <c:pt idx="408">
                  <c:v>0.43628486680316136</c:v>
                </c:pt>
                <c:pt idx="409">
                  <c:v>0.43667291218666821</c:v>
                </c:pt>
                <c:pt idx="410">
                  <c:v>0.43702922107356157</c:v>
                </c:pt>
                <c:pt idx="411">
                  <c:v>0.43737520396842738</c:v>
                </c:pt>
                <c:pt idx="412">
                  <c:v>0.43772886662096527</c:v>
                </c:pt>
                <c:pt idx="413">
                  <c:v>0.4380647645033573</c:v>
                </c:pt>
                <c:pt idx="414">
                  <c:v>0.43836137091305782</c:v>
                </c:pt>
                <c:pt idx="415">
                  <c:v>0.43864484900822909</c:v>
                </c:pt>
                <c:pt idx="416">
                  <c:v>0.43896539079165625</c:v>
                </c:pt>
                <c:pt idx="417">
                  <c:v>0.43926204014717274</c:v>
                </c:pt>
                <c:pt idx="418">
                  <c:v>0.43955884885502711</c:v>
                </c:pt>
                <c:pt idx="419">
                  <c:v>0.43983725761484505</c:v>
                </c:pt>
                <c:pt idx="420">
                  <c:v>0.44007401999881712</c:v>
                </c:pt>
                <c:pt idx="421">
                  <c:v>0.44032684140534517</c:v>
                </c:pt>
                <c:pt idx="422">
                  <c:v>0.44054523295799602</c:v>
                </c:pt>
                <c:pt idx="423">
                  <c:v>0.44075351271423108</c:v>
                </c:pt>
                <c:pt idx="424">
                  <c:v>0.44098614774127981</c:v>
                </c:pt>
                <c:pt idx="425">
                  <c:v>0.44122856214296197</c:v>
                </c:pt>
                <c:pt idx="426">
                  <c:v>0.44144149187672005</c:v>
                </c:pt>
                <c:pt idx="427">
                  <c:v>0.44160185509790106</c:v>
                </c:pt>
                <c:pt idx="428">
                  <c:v>0.44177161788702191</c:v>
                </c:pt>
                <c:pt idx="429">
                  <c:v>0.44195704125983121</c:v>
                </c:pt>
                <c:pt idx="430">
                  <c:v>0.44212134408380321</c:v>
                </c:pt>
                <c:pt idx="431">
                  <c:v>0.44225584143632529</c:v>
                </c:pt>
                <c:pt idx="432">
                  <c:v>0.44241630783666114</c:v>
                </c:pt>
                <c:pt idx="433">
                  <c:v>0.44255738188576493</c:v>
                </c:pt>
                <c:pt idx="434">
                  <c:v>0.44267788068822894</c:v>
                </c:pt>
                <c:pt idx="435">
                  <c:v>0.44279541404313266</c:v>
                </c:pt>
                <c:pt idx="436">
                  <c:v>0.44291469628699903</c:v>
                </c:pt>
                <c:pt idx="437">
                  <c:v>0.44302987932535021</c:v>
                </c:pt>
                <c:pt idx="438">
                  <c:v>0.44313611269828934</c:v>
                </c:pt>
                <c:pt idx="439">
                  <c:v>0.44323425254003984</c:v>
                </c:pt>
                <c:pt idx="440">
                  <c:v>0.44334166437389277</c:v>
                </c:pt>
                <c:pt idx="441">
                  <c:v>0.44342954410255625</c:v>
                </c:pt>
                <c:pt idx="442">
                  <c:v>0.44347539959016263</c:v>
                </c:pt>
                <c:pt idx="443">
                  <c:v>0.44356644552061897</c:v>
                </c:pt>
                <c:pt idx="444">
                  <c:v>0.44364011853024704</c:v>
                </c:pt>
                <c:pt idx="445">
                  <c:v>0.4436762290630602</c:v>
                </c:pt>
                <c:pt idx="446">
                  <c:v>0.44369288387092426</c:v>
                </c:pt>
                <c:pt idx="447">
                  <c:v>0.44371820312359955</c:v>
                </c:pt>
                <c:pt idx="448">
                  <c:v>0.4437968215487505</c:v>
                </c:pt>
                <c:pt idx="449">
                  <c:v>0.44382676803786142</c:v>
                </c:pt>
                <c:pt idx="450">
                  <c:v>0.44377669370602751</c:v>
                </c:pt>
                <c:pt idx="451">
                  <c:v>0.44376946586512012</c:v>
                </c:pt>
                <c:pt idx="452">
                  <c:v>0.44381227363563086</c:v>
                </c:pt>
                <c:pt idx="453">
                  <c:v>0.44383894554689474</c:v>
                </c:pt>
                <c:pt idx="454">
                  <c:v>0.44382798839516707</c:v>
                </c:pt>
                <c:pt idx="455">
                  <c:v>0.44381174794466416</c:v>
                </c:pt>
                <c:pt idx="456">
                  <c:v>0.44382005770499383</c:v>
                </c:pt>
                <c:pt idx="457">
                  <c:v>0.44382124798109085</c:v>
                </c:pt>
                <c:pt idx="458">
                  <c:v>0.44381251483265416</c:v>
                </c:pt>
                <c:pt idx="459">
                  <c:v>0.4438057507731103</c:v>
                </c:pt>
                <c:pt idx="460">
                  <c:v>0.44378795944433719</c:v>
                </c:pt>
                <c:pt idx="461">
                  <c:v>0.44375633889279603</c:v>
                </c:pt>
                <c:pt idx="462">
                  <c:v>0.44374359918282463</c:v>
                </c:pt>
                <c:pt idx="463">
                  <c:v>0.4436865777795776</c:v>
                </c:pt>
                <c:pt idx="464">
                  <c:v>0.44367500001940491</c:v>
                </c:pt>
                <c:pt idx="465">
                  <c:v>0.44366587810191405</c:v>
                </c:pt>
                <c:pt idx="466">
                  <c:v>0.44360751207084026</c:v>
                </c:pt>
                <c:pt idx="467">
                  <c:v>0.44352299740483203</c:v>
                </c:pt>
                <c:pt idx="468">
                  <c:v>0.44345351752497014</c:v>
                </c:pt>
                <c:pt idx="469">
                  <c:v>0.44340883545016935</c:v>
                </c:pt>
                <c:pt idx="470">
                  <c:v>0.44334292078369558</c:v>
                </c:pt>
                <c:pt idx="471">
                  <c:v>0.44328133043264645</c:v>
                </c:pt>
                <c:pt idx="472">
                  <c:v>0.44324108771513787</c:v>
                </c:pt>
                <c:pt idx="473">
                  <c:v>0.44317816169852714</c:v>
                </c:pt>
                <c:pt idx="474">
                  <c:v>0.44311149151913048</c:v>
                </c:pt>
                <c:pt idx="475">
                  <c:v>0.44306814779139847</c:v>
                </c:pt>
                <c:pt idx="476">
                  <c:v>0.44300807685295446</c:v>
                </c:pt>
                <c:pt idx="477">
                  <c:v>0.44295836172875025</c:v>
                </c:pt>
                <c:pt idx="478">
                  <c:v>0.4429081420337419</c:v>
                </c:pt>
                <c:pt idx="479">
                  <c:v>0.44285779156444932</c:v>
                </c:pt>
                <c:pt idx="480">
                  <c:v>0.44282689707055695</c:v>
                </c:pt>
                <c:pt idx="481">
                  <c:v>0.44275224598481167</c:v>
                </c:pt>
                <c:pt idx="482">
                  <c:v>0.44264715498775625</c:v>
                </c:pt>
                <c:pt idx="483">
                  <c:v>0.44257115178430312</c:v>
                </c:pt>
                <c:pt idx="484">
                  <c:v>0.44248282923965299</c:v>
                </c:pt>
                <c:pt idx="485">
                  <c:v>0.44242579098678875</c:v>
                </c:pt>
                <c:pt idx="486">
                  <c:v>0.44236822563571004</c:v>
                </c:pt>
                <c:pt idx="487">
                  <c:v>0.44227659714227513</c:v>
                </c:pt>
                <c:pt idx="488">
                  <c:v>0.44221105590468496</c:v>
                </c:pt>
                <c:pt idx="489">
                  <c:v>0.44215432222104462</c:v>
                </c:pt>
                <c:pt idx="490">
                  <c:v>0.44209871483968205</c:v>
                </c:pt>
                <c:pt idx="491">
                  <c:v>0.44202411209013537</c:v>
                </c:pt>
                <c:pt idx="492">
                  <c:v>0.44193622375448111</c:v>
                </c:pt>
                <c:pt idx="493">
                  <c:v>0.44185296940077284</c:v>
                </c:pt>
                <c:pt idx="494">
                  <c:v>0.44175214376115984</c:v>
                </c:pt>
                <c:pt idx="495">
                  <c:v>0.4417123329258445</c:v>
                </c:pt>
                <c:pt idx="496">
                  <c:v>0.4416799525333337</c:v>
                </c:pt>
                <c:pt idx="497">
                  <c:v>0.44160567386710686</c:v>
                </c:pt>
                <c:pt idx="498">
                  <c:v>0.44154687364077788</c:v>
                </c:pt>
                <c:pt idx="499">
                  <c:v>0.44150291625165589</c:v>
                </c:pt>
                <c:pt idx="500">
                  <c:v>0.4414085798502741</c:v>
                </c:pt>
                <c:pt idx="501">
                  <c:v>0.44135123216916144</c:v>
                </c:pt>
                <c:pt idx="502">
                  <c:v>0.44129377540746795</c:v>
                </c:pt>
                <c:pt idx="503">
                  <c:v>0.44124212324332945</c:v>
                </c:pt>
                <c:pt idx="504">
                  <c:v>0.44126461119667315</c:v>
                </c:pt>
                <c:pt idx="505">
                  <c:v>0.44122313701684202</c:v>
                </c:pt>
                <c:pt idx="506">
                  <c:v>0.44117622410714202</c:v>
                </c:pt>
                <c:pt idx="507">
                  <c:v>0.44110899051556451</c:v>
                </c:pt>
                <c:pt idx="508">
                  <c:v>0.44104075095602058</c:v>
                </c:pt>
                <c:pt idx="509">
                  <c:v>0.44101350510586862</c:v>
                </c:pt>
                <c:pt idx="510">
                  <c:v>0.44098885202645954</c:v>
                </c:pt>
                <c:pt idx="511">
                  <c:v>0.44095745569648304</c:v>
                </c:pt>
                <c:pt idx="512">
                  <c:v>0.44089695980701005</c:v>
                </c:pt>
                <c:pt idx="513">
                  <c:v>0.4408920370110252</c:v>
                </c:pt>
                <c:pt idx="514">
                  <c:v>0.4409065096006044</c:v>
                </c:pt>
                <c:pt idx="515">
                  <c:v>0.44089237600173431</c:v>
                </c:pt>
                <c:pt idx="516">
                  <c:v>0.44085998301093249</c:v>
                </c:pt>
                <c:pt idx="517">
                  <c:v>0.44083848499396283</c:v>
                </c:pt>
                <c:pt idx="518">
                  <c:v>0.44085906308987016</c:v>
                </c:pt>
                <c:pt idx="519">
                  <c:v>0.4408321709372312</c:v>
                </c:pt>
                <c:pt idx="520">
                  <c:v>0.44079927256510393</c:v>
                </c:pt>
                <c:pt idx="521">
                  <c:v>0.44082717749944084</c:v>
                </c:pt>
                <c:pt idx="522">
                  <c:v>0.44082469371720245</c:v>
                </c:pt>
                <c:pt idx="523">
                  <c:v>0.44076964355061216</c:v>
                </c:pt>
                <c:pt idx="524">
                  <c:v>0.44082856873934362</c:v>
                </c:pt>
                <c:pt idx="525">
                  <c:v>0.44087611800315774</c:v>
                </c:pt>
                <c:pt idx="526">
                  <c:v>0.44085993300041532</c:v>
                </c:pt>
                <c:pt idx="527">
                  <c:v>0.44087980956753253</c:v>
                </c:pt>
                <c:pt idx="528">
                  <c:v>0.44089806044976071</c:v>
                </c:pt>
                <c:pt idx="529">
                  <c:v>0.44092024432621701</c:v>
                </c:pt>
                <c:pt idx="530">
                  <c:v>0.44098392049138324</c:v>
                </c:pt>
                <c:pt idx="531">
                  <c:v>0.4409995524708224</c:v>
                </c:pt>
                <c:pt idx="532">
                  <c:v>0.44097072126798847</c:v>
                </c:pt>
                <c:pt idx="533">
                  <c:v>0.44101252872544666</c:v>
                </c:pt>
                <c:pt idx="534">
                  <c:v>0.44110976890972076</c:v>
                </c:pt>
                <c:pt idx="535">
                  <c:v>0.4411637085364073</c:v>
                </c:pt>
                <c:pt idx="536">
                  <c:v>0.44122249650111661</c:v>
                </c:pt>
                <c:pt idx="537">
                  <c:v>0.4412650558212457</c:v>
                </c:pt>
                <c:pt idx="538">
                  <c:v>0.44128757939818436</c:v>
                </c:pt>
                <c:pt idx="539">
                  <c:v>0.44136027428268837</c:v>
                </c:pt>
                <c:pt idx="540">
                  <c:v>0.44145923226527412</c:v>
                </c:pt>
                <c:pt idx="541">
                  <c:v>0.44157018813585913</c:v>
                </c:pt>
                <c:pt idx="542">
                  <c:v>0.44166597401631852</c:v>
                </c:pt>
                <c:pt idx="543">
                  <c:v>0.44175465838237921</c:v>
                </c:pt>
                <c:pt idx="544">
                  <c:v>0.44184466509945625</c:v>
                </c:pt>
                <c:pt idx="545">
                  <c:v>0.44191175094326945</c:v>
                </c:pt>
                <c:pt idx="546">
                  <c:v>0.44197512869976491</c:v>
                </c:pt>
                <c:pt idx="547">
                  <c:v>0.44204432782277747</c:v>
                </c:pt>
                <c:pt idx="548">
                  <c:v>0.44214093788521058</c:v>
                </c:pt>
                <c:pt idx="549">
                  <c:v>0.44225428069908279</c:v>
                </c:pt>
                <c:pt idx="550">
                  <c:v>0.44234132145924882</c:v>
                </c:pt>
                <c:pt idx="551">
                  <c:v>0.44241399002252918</c:v>
                </c:pt>
                <c:pt idx="552">
                  <c:v>0.44257810298560951</c:v>
                </c:pt>
                <c:pt idx="553">
                  <c:v>0.4427355425313621</c:v>
                </c:pt>
                <c:pt idx="554">
                  <c:v>0.44283600046618771</c:v>
                </c:pt>
                <c:pt idx="555">
                  <c:v>0.44296578875734932</c:v>
                </c:pt>
                <c:pt idx="556">
                  <c:v>0.44313997201203054</c:v>
                </c:pt>
                <c:pt idx="557">
                  <c:v>0.44318138059235329</c:v>
                </c:pt>
                <c:pt idx="558">
                  <c:v>0.44325824175918987</c:v>
                </c:pt>
                <c:pt idx="559">
                  <c:v>0.443444587755077</c:v>
                </c:pt>
                <c:pt idx="560">
                  <c:v>0.44358337264141201</c:v>
                </c:pt>
                <c:pt idx="561">
                  <c:v>0.44371173564273314</c:v>
                </c:pt>
                <c:pt idx="562">
                  <c:v>0.44390246280144502</c:v>
                </c:pt>
                <c:pt idx="563">
                  <c:v>0.44402107211253705</c:v>
                </c:pt>
                <c:pt idx="564">
                  <c:v>0.44415037583115574</c:v>
                </c:pt>
                <c:pt idx="565">
                  <c:v>0.44430551351440578</c:v>
                </c:pt>
                <c:pt idx="566">
                  <c:v>0.44447173706562765</c:v>
                </c:pt>
                <c:pt idx="567">
                  <c:v>0.4446157068326928</c:v>
                </c:pt>
                <c:pt idx="568">
                  <c:v>0.44478517775124099</c:v>
                </c:pt>
                <c:pt idx="569">
                  <c:v>0.44498728703945201</c:v>
                </c:pt>
                <c:pt idx="570">
                  <c:v>0.44519343335309808</c:v>
                </c:pt>
                <c:pt idx="571">
                  <c:v>0.44533082310943883</c:v>
                </c:pt>
                <c:pt idx="572">
                  <c:v>0.44545507560548031</c:v>
                </c:pt>
                <c:pt idx="573">
                  <c:v>0.44568768238176421</c:v>
                </c:pt>
                <c:pt idx="574">
                  <c:v>0.44591497644098999</c:v>
                </c:pt>
                <c:pt idx="575">
                  <c:v>0.44608874104103857</c:v>
                </c:pt>
                <c:pt idx="576">
                  <c:v>0.44624402569636112</c:v>
                </c:pt>
                <c:pt idx="577">
                  <c:v>0.44645405333156774</c:v>
                </c:pt>
                <c:pt idx="578">
                  <c:v>0.44661903716989926</c:v>
                </c:pt>
                <c:pt idx="579">
                  <c:v>0.44675641580917319</c:v>
                </c:pt>
                <c:pt idx="580">
                  <c:v>0.44694013909770436</c:v>
                </c:pt>
                <c:pt idx="581">
                  <c:v>0.44706512752481115</c:v>
                </c:pt>
                <c:pt idx="582">
                  <c:v>0.44731689029876914</c:v>
                </c:pt>
                <c:pt idx="583">
                  <c:v>0.44759970520801023</c:v>
                </c:pt>
                <c:pt idx="584">
                  <c:v>0.44781019219224061</c:v>
                </c:pt>
                <c:pt idx="585">
                  <c:v>0.44797383248305755</c:v>
                </c:pt>
                <c:pt idx="586">
                  <c:v>0.44815957770568221</c:v>
                </c:pt>
                <c:pt idx="587">
                  <c:v>0.44832120233050743</c:v>
                </c:pt>
                <c:pt idx="588">
                  <c:v>0.44842261059073124</c:v>
                </c:pt>
                <c:pt idx="589">
                  <c:v>0.44858396411760632</c:v>
                </c:pt>
                <c:pt idx="590">
                  <c:v>0.448788046917032</c:v>
                </c:pt>
                <c:pt idx="591">
                  <c:v>0.449032065074009</c:v>
                </c:pt>
                <c:pt idx="592">
                  <c:v>0.44926661875557961</c:v>
                </c:pt>
                <c:pt idx="593">
                  <c:v>0.44938251312535743</c:v>
                </c:pt>
                <c:pt idx="594">
                  <c:v>0.44958872501560471</c:v>
                </c:pt>
                <c:pt idx="595">
                  <c:v>0.44985203531415774</c:v>
                </c:pt>
                <c:pt idx="596">
                  <c:v>0.4500231649982796</c:v>
                </c:pt>
                <c:pt idx="597">
                  <c:v>0.45019728117244889</c:v>
                </c:pt>
                <c:pt idx="598">
                  <c:v>0.45043988177047084</c:v>
                </c:pt>
                <c:pt idx="599">
                  <c:v>0.45055070885427301</c:v>
                </c:pt>
                <c:pt idx="600">
                  <c:v>0.45066364331531289</c:v>
                </c:pt>
                <c:pt idx="601">
                  <c:v>0.45092932796192547</c:v>
                </c:pt>
                <c:pt idx="602">
                  <c:v>0.45121013114650216</c:v>
                </c:pt>
                <c:pt idx="603">
                  <c:v>0.45134950093481008</c:v>
                </c:pt>
                <c:pt idx="604">
                  <c:v>0.45145442799357455</c:v>
                </c:pt>
                <c:pt idx="605">
                  <c:v>0.45159390175888353</c:v>
                </c:pt>
                <c:pt idx="606">
                  <c:v>0.45179986407166323</c:v>
                </c:pt>
                <c:pt idx="607">
                  <c:v>0.45194557024553617</c:v>
                </c:pt>
                <c:pt idx="608">
                  <c:v>0.45215079542680786</c:v>
                </c:pt>
                <c:pt idx="609">
                  <c:v>0.45237419729619033</c:v>
                </c:pt>
                <c:pt idx="610">
                  <c:v>0.45253599083333101</c:v>
                </c:pt>
                <c:pt idx="611">
                  <c:v>0.45270764668742208</c:v>
                </c:pt>
                <c:pt idx="612">
                  <c:v>0.45288924155638188</c:v>
                </c:pt>
                <c:pt idx="613">
                  <c:v>0.45313644276025222</c:v>
                </c:pt>
                <c:pt idx="614">
                  <c:v>0.4533770931914376</c:v>
                </c:pt>
                <c:pt idx="615">
                  <c:v>0.45361575118050301</c:v>
                </c:pt>
                <c:pt idx="616">
                  <c:v>0.45380251061781562</c:v>
                </c:pt>
                <c:pt idx="617">
                  <c:v>0.45405104221861653</c:v>
                </c:pt>
                <c:pt idx="618">
                  <c:v>0.45432549437024433</c:v>
                </c:pt>
                <c:pt idx="619">
                  <c:v>0.45450532671027905</c:v>
                </c:pt>
                <c:pt idx="620">
                  <c:v>0.45475290846416239</c:v>
                </c:pt>
                <c:pt idx="621">
                  <c:v>0.45521637424061717</c:v>
                </c:pt>
                <c:pt idx="622">
                  <c:v>0.45568181799797247</c:v>
                </c:pt>
                <c:pt idx="623">
                  <c:v>0.4559678666155364</c:v>
                </c:pt>
                <c:pt idx="624">
                  <c:v>0.45608735518092214</c:v>
                </c:pt>
                <c:pt idx="625">
                  <c:v>0.45645670731867921</c:v>
                </c:pt>
                <c:pt idx="626">
                  <c:v>0.45672052694427356</c:v>
                </c:pt>
                <c:pt idx="627">
                  <c:v>0.45694649662881348</c:v>
                </c:pt>
                <c:pt idx="628">
                  <c:v>0.45728152222554314</c:v>
                </c:pt>
                <c:pt idx="629">
                  <c:v>0.45761359124530426</c:v>
                </c:pt>
                <c:pt idx="630">
                  <c:v>0.45794322495870138</c:v>
                </c:pt>
                <c:pt idx="631">
                  <c:v>0.45824444762342331</c:v>
                </c:pt>
                <c:pt idx="632">
                  <c:v>0.45847809922552041</c:v>
                </c:pt>
                <c:pt idx="633">
                  <c:v>0.45873984210264734</c:v>
                </c:pt>
                <c:pt idx="634">
                  <c:v>0.45897773807268805</c:v>
                </c:pt>
                <c:pt idx="635">
                  <c:v>0.45918361207089858</c:v>
                </c:pt>
                <c:pt idx="636">
                  <c:v>0.45943941831238738</c:v>
                </c:pt>
                <c:pt idx="637">
                  <c:v>0.45974409348099715</c:v>
                </c:pt>
                <c:pt idx="638">
                  <c:v>0.46002302417631818</c:v>
                </c:pt>
                <c:pt idx="639">
                  <c:v>0.46023354895908852</c:v>
                </c:pt>
                <c:pt idx="640">
                  <c:v>0.46054598616109138</c:v>
                </c:pt>
                <c:pt idx="641">
                  <c:v>0.46077302979272244</c:v>
                </c:pt>
                <c:pt idx="642">
                  <c:v>0.46093516653477651</c:v>
                </c:pt>
                <c:pt idx="643">
                  <c:v>0.46120756402408403</c:v>
                </c:pt>
                <c:pt idx="644">
                  <c:v>0.46150455404312263</c:v>
                </c:pt>
                <c:pt idx="645">
                  <c:v>0.46181972837477203</c:v>
                </c:pt>
                <c:pt idx="646">
                  <c:v>0.46204331298247353</c:v>
                </c:pt>
                <c:pt idx="647">
                  <c:v>0.46213425522592294</c:v>
                </c:pt>
                <c:pt idx="648">
                  <c:v>0.46226574592730024</c:v>
                </c:pt>
                <c:pt idx="649">
                  <c:v>0.46249565293634265</c:v>
                </c:pt>
                <c:pt idx="650">
                  <c:v>0.46279410174336127</c:v>
                </c:pt>
                <c:pt idx="651">
                  <c:v>0.4628304407036315</c:v>
                </c:pt>
                <c:pt idx="652">
                  <c:v>0.46303768351771096</c:v>
                </c:pt>
                <c:pt idx="653">
                  <c:v>0.46327215629320234</c:v>
                </c:pt>
                <c:pt idx="654">
                  <c:v>0.46356540775113175</c:v>
                </c:pt>
                <c:pt idx="655">
                  <c:v>0.46383589636318678</c:v>
                </c:pt>
                <c:pt idx="656">
                  <c:v>0.46413181528049252</c:v>
                </c:pt>
                <c:pt idx="657">
                  <c:v>0.46440829645631537</c:v>
                </c:pt>
                <c:pt idx="658">
                  <c:v>0.46465146869499446</c:v>
                </c:pt>
                <c:pt idx="659">
                  <c:v>0.46486192176124086</c:v>
                </c:pt>
                <c:pt idx="660">
                  <c:v>0.46509475802468242</c:v>
                </c:pt>
                <c:pt idx="661">
                  <c:v>0.46534052040945045</c:v>
                </c:pt>
                <c:pt idx="662">
                  <c:v>0.46548326087374597</c:v>
                </c:pt>
                <c:pt idx="663">
                  <c:v>0.46569749236341523</c:v>
                </c:pt>
                <c:pt idx="664">
                  <c:v>0.46594431705231271</c:v>
                </c:pt>
                <c:pt idx="665">
                  <c:v>0.46618284862327081</c:v>
                </c:pt>
                <c:pt idx="666">
                  <c:v>0.46641565327012985</c:v>
                </c:pt>
                <c:pt idx="667">
                  <c:v>0.46668239268071088</c:v>
                </c:pt>
                <c:pt idx="668">
                  <c:v>0.46696830218333557</c:v>
                </c:pt>
                <c:pt idx="669">
                  <c:v>0.46719162047142798</c:v>
                </c:pt>
                <c:pt idx="670">
                  <c:v>0.46745987315678533</c:v>
                </c:pt>
                <c:pt idx="671">
                  <c:v>0.46773009461075077</c:v>
                </c:pt>
                <c:pt idx="672">
                  <c:v>0.46800801998161878</c:v>
                </c:pt>
                <c:pt idx="673">
                  <c:v>0.46825387519575773</c:v>
                </c:pt>
                <c:pt idx="674">
                  <c:v>0.4684580321538479</c:v>
                </c:pt>
                <c:pt idx="675">
                  <c:v>0.46869537800067246</c:v>
                </c:pt>
                <c:pt idx="676">
                  <c:v>0.46893712110987468</c:v>
                </c:pt>
                <c:pt idx="677">
                  <c:v>0.46917901948076718</c:v>
                </c:pt>
                <c:pt idx="678">
                  <c:v>0.46945113823282503</c:v>
                </c:pt>
                <c:pt idx="679">
                  <c:v>0.46969505234306896</c:v>
                </c:pt>
                <c:pt idx="680">
                  <c:v>0.46991877046844049</c:v>
                </c:pt>
                <c:pt idx="681">
                  <c:v>0.47016187955887584</c:v>
                </c:pt>
                <c:pt idx="682">
                  <c:v>0.47038821587381835</c:v>
                </c:pt>
                <c:pt idx="683">
                  <c:v>0.47058017624541487</c:v>
                </c:pt>
                <c:pt idx="684">
                  <c:v>0.47079972717721286</c:v>
                </c:pt>
                <c:pt idx="685">
                  <c:v>0.47099446886911694</c:v>
                </c:pt>
                <c:pt idx="686">
                  <c:v>0.47124971489973227</c:v>
                </c:pt>
                <c:pt idx="687">
                  <c:v>0.47154440221482069</c:v>
                </c:pt>
                <c:pt idx="688">
                  <c:v>0.47178440796913806</c:v>
                </c:pt>
                <c:pt idx="689">
                  <c:v>0.47204801517677558</c:v>
                </c:pt>
                <c:pt idx="690">
                  <c:v>0.47229780999428678</c:v>
                </c:pt>
                <c:pt idx="691">
                  <c:v>0.47253154402095304</c:v>
                </c:pt>
                <c:pt idx="692">
                  <c:v>0.47277009725196911</c:v>
                </c:pt>
                <c:pt idx="693">
                  <c:v>0.47301063088639222</c:v>
                </c:pt>
                <c:pt idx="694">
                  <c:v>0.47322577376825326</c:v>
                </c:pt>
                <c:pt idx="695">
                  <c:v>0.47342188416412134</c:v>
                </c:pt>
                <c:pt idx="696">
                  <c:v>0.47360806870184508</c:v>
                </c:pt>
                <c:pt idx="697">
                  <c:v>0.47379809013592555</c:v>
                </c:pt>
                <c:pt idx="698">
                  <c:v>0.47406366935312411</c:v>
                </c:pt>
                <c:pt idx="699">
                  <c:v>0.4743008329856237</c:v>
                </c:pt>
                <c:pt idx="700">
                  <c:v>0.47453353378872337</c:v>
                </c:pt>
                <c:pt idx="701">
                  <c:v>0.47480935234353711</c:v>
                </c:pt>
                <c:pt idx="702">
                  <c:v>0.47506613887776106</c:v>
                </c:pt>
                <c:pt idx="703">
                  <c:v>0.47532803714123401</c:v>
                </c:pt>
                <c:pt idx="704">
                  <c:v>0.47557839767597354</c:v>
                </c:pt>
                <c:pt idx="705">
                  <c:v>0.47577700871958112</c:v>
                </c:pt>
                <c:pt idx="706">
                  <c:v>0.4759154478751752</c:v>
                </c:pt>
                <c:pt idx="707">
                  <c:v>0.4760777058086616</c:v>
                </c:pt>
                <c:pt idx="708">
                  <c:v>0.47624431016581603</c:v>
                </c:pt>
                <c:pt idx="709">
                  <c:v>0.47638359936602054</c:v>
                </c:pt>
                <c:pt idx="710">
                  <c:v>0.47661419458123144</c:v>
                </c:pt>
                <c:pt idx="711">
                  <c:v>0.47684429986792037</c:v>
                </c:pt>
                <c:pt idx="712">
                  <c:v>0.47701103765248859</c:v>
                </c:pt>
                <c:pt idx="713">
                  <c:v>0.4771843666316537</c:v>
                </c:pt>
                <c:pt idx="714">
                  <c:v>0.4773515476884298</c:v>
                </c:pt>
                <c:pt idx="715">
                  <c:v>0.47748810971128292</c:v>
                </c:pt>
                <c:pt idx="716">
                  <c:v>0.47765256460784355</c:v>
                </c:pt>
                <c:pt idx="717">
                  <c:v>0.4778390050567855</c:v>
                </c:pt>
                <c:pt idx="718">
                  <c:v>0.47805277445096467</c:v>
                </c:pt>
                <c:pt idx="719">
                  <c:v>0.47821686082278053</c:v>
                </c:pt>
                <c:pt idx="720">
                  <c:v>0.4784211795190319</c:v>
                </c:pt>
                <c:pt idx="721">
                  <c:v>0.47857633147064654</c:v>
                </c:pt>
                <c:pt idx="722">
                  <c:v>0.47873364044359934</c:v>
                </c:pt>
                <c:pt idx="723">
                  <c:v>0.47894990975932256</c:v>
                </c:pt>
                <c:pt idx="724">
                  <c:v>0.47920371177937354</c:v>
                </c:pt>
                <c:pt idx="725">
                  <c:v>0.47943913132847454</c:v>
                </c:pt>
                <c:pt idx="726">
                  <c:v>0.47964866817140844</c:v>
                </c:pt>
                <c:pt idx="727">
                  <c:v>0.47986517038966942</c:v>
                </c:pt>
                <c:pt idx="728">
                  <c:v>0.48003329107940629</c:v>
                </c:pt>
                <c:pt idx="729">
                  <c:v>0.48016613105770484</c:v>
                </c:pt>
                <c:pt idx="730">
                  <c:v>0.48038265452086099</c:v>
                </c:pt>
                <c:pt idx="731">
                  <c:v>0.48065075227643256</c:v>
                </c:pt>
                <c:pt idx="732">
                  <c:v>0.4808797390749357</c:v>
                </c:pt>
                <c:pt idx="733">
                  <c:v>0.48115135450563473</c:v>
                </c:pt>
                <c:pt idx="734">
                  <c:v>0.48146374725887559</c:v>
                </c:pt>
                <c:pt idx="735">
                  <c:v>0.48168391706388314</c:v>
                </c:pt>
                <c:pt idx="736">
                  <c:v>0.48189918806254955</c:v>
                </c:pt>
                <c:pt idx="737">
                  <c:v>0.48215830996717363</c:v>
                </c:pt>
                <c:pt idx="738">
                  <c:v>0.48241249516007878</c:v>
                </c:pt>
                <c:pt idx="739">
                  <c:v>0.48270965113618458</c:v>
                </c:pt>
                <c:pt idx="740">
                  <c:v>0.48304788895999612</c:v>
                </c:pt>
                <c:pt idx="741">
                  <c:v>0.48333396599471073</c:v>
                </c:pt>
                <c:pt idx="742">
                  <c:v>0.48359874252010843</c:v>
                </c:pt>
                <c:pt idx="743">
                  <c:v>0.48385876853384691</c:v>
                </c:pt>
                <c:pt idx="744">
                  <c:v>0.48411481633257569</c:v>
                </c:pt>
                <c:pt idx="745">
                  <c:v>0.48441967081170012</c:v>
                </c:pt>
                <c:pt idx="746">
                  <c:v>0.48474347795952616</c:v>
                </c:pt>
                <c:pt idx="747">
                  <c:v>0.48505380808509457</c:v>
                </c:pt>
                <c:pt idx="748">
                  <c:v>0.48539384671247271</c:v>
                </c:pt>
                <c:pt idx="749">
                  <c:v>0.4856590421723061</c:v>
                </c:pt>
                <c:pt idx="750">
                  <c:v>0.48593595238041409</c:v>
                </c:pt>
                <c:pt idx="751">
                  <c:v>0.48622487804515363</c:v>
                </c:pt>
                <c:pt idx="752">
                  <c:v>0.48644533343370694</c:v>
                </c:pt>
                <c:pt idx="753">
                  <c:v>0.48673414022885969</c:v>
                </c:pt>
                <c:pt idx="754">
                  <c:v>0.48707533599638003</c:v>
                </c:pt>
                <c:pt idx="755">
                  <c:v>0.48737235099954207</c:v>
                </c:pt>
                <c:pt idx="756">
                  <c:v>0.48764720674022882</c:v>
                </c:pt>
                <c:pt idx="757">
                  <c:v>0.48789343144878922</c:v>
                </c:pt>
                <c:pt idx="758">
                  <c:v>0.48816259725533301</c:v>
                </c:pt>
                <c:pt idx="759">
                  <c:v>0.48839355890142683</c:v>
                </c:pt>
                <c:pt idx="760">
                  <c:v>0.48866967125924748</c:v>
                </c:pt>
                <c:pt idx="761">
                  <c:v>0.48894888581953483</c:v>
                </c:pt>
                <c:pt idx="762">
                  <c:v>0.48926440493330697</c:v>
                </c:pt>
                <c:pt idx="763">
                  <c:v>0.48953445108373378</c:v>
                </c:pt>
                <c:pt idx="764">
                  <c:v>0.48974279088162148</c:v>
                </c:pt>
                <c:pt idx="765">
                  <c:v>0.4899829466907954</c:v>
                </c:pt>
                <c:pt idx="766">
                  <c:v>0.49020568558436922</c:v>
                </c:pt>
                <c:pt idx="767">
                  <c:v>0.49040588365901439</c:v>
                </c:pt>
                <c:pt idx="768">
                  <c:v>0.49060697804041736</c:v>
                </c:pt>
                <c:pt idx="769">
                  <c:v>0.49077975155890652</c:v>
                </c:pt>
                <c:pt idx="770">
                  <c:v>0.49094954104603056</c:v>
                </c:pt>
                <c:pt idx="771">
                  <c:v>0.49113525085545046</c:v>
                </c:pt>
                <c:pt idx="772">
                  <c:v>0.49129580830601283</c:v>
                </c:pt>
                <c:pt idx="773">
                  <c:v>0.49149239759335916</c:v>
                </c:pt>
                <c:pt idx="774">
                  <c:v>0.49173166190506673</c:v>
                </c:pt>
                <c:pt idx="775">
                  <c:v>0.49191672114993851</c:v>
                </c:pt>
                <c:pt idx="776">
                  <c:v>0.49210219216487666</c:v>
                </c:pt>
                <c:pt idx="777">
                  <c:v>0.49227639116385125</c:v>
                </c:pt>
                <c:pt idx="778">
                  <c:v>0.49238207750130147</c:v>
                </c:pt>
                <c:pt idx="779">
                  <c:v>0.49250401501578428</c:v>
                </c:pt>
                <c:pt idx="780">
                  <c:v>0.49264170093513432</c:v>
                </c:pt>
                <c:pt idx="781">
                  <c:v>0.49274241806524327</c:v>
                </c:pt>
                <c:pt idx="782">
                  <c:v>0.49285213243656684</c:v>
                </c:pt>
                <c:pt idx="783">
                  <c:v>0.49299847461697044</c:v>
                </c:pt>
                <c:pt idx="784">
                  <c:v>0.49308187497996858</c:v>
                </c:pt>
                <c:pt idx="785">
                  <c:v>0.49318882915098655</c:v>
                </c:pt>
                <c:pt idx="786">
                  <c:v>0.49326525103941155</c:v>
                </c:pt>
                <c:pt idx="787">
                  <c:v>0.49328147469859068</c:v>
                </c:pt>
                <c:pt idx="788">
                  <c:v>0.49335657052413201</c:v>
                </c:pt>
                <c:pt idx="789">
                  <c:v>0.49342069551787388</c:v>
                </c:pt>
                <c:pt idx="790">
                  <c:v>0.49345920036601382</c:v>
                </c:pt>
                <c:pt idx="791">
                  <c:v>0.49349244536817954</c:v>
                </c:pt>
                <c:pt idx="792">
                  <c:v>0.49353706681244636</c:v>
                </c:pt>
                <c:pt idx="793">
                  <c:v>0.49351815423251005</c:v>
                </c:pt>
                <c:pt idx="794">
                  <c:v>0.49348941971556165</c:v>
                </c:pt>
                <c:pt idx="795">
                  <c:v>0.49352496572324811</c:v>
                </c:pt>
                <c:pt idx="796">
                  <c:v>0.49355504624959373</c:v>
                </c:pt>
                <c:pt idx="797">
                  <c:v>0.49359452083187366</c:v>
                </c:pt>
                <c:pt idx="798">
                  <c:v>0.49364598728529985</c:v>
                </c:pt>
                <c:pt idx="799">
                  <c:v>0.49368508461545296</c:v>
                </c:pt>
                <c:pt idx="800">
                  <c:v>0.49370264739095648</c:v>
                </c:pt>
                <c:pt idx="801">
                  <c:v>0.49373338534504613</c:v>
                </c:pt>
                <c:pt idx="802">
                  <c:v>0.49377606235683452</c:v>
                </c:pt>
                <c:pt idx="803">
                  <c:v>0.49383707780584601</c:v>
                </c:pt>
                <c:pt idx="804">
                  <c:v>0.49392316729350422</c:v>
                </c:pt>
                <c:pt idx="805">
                  <c:v>0.49403572469962559</c:v>
                </c:pt>
                <c:pt idx="806">
                  <c:v>0.49412650495671168</c:v>
                </c:pt>
                <c:pt idx="807">
                  <c:v>0.49424641319042339</c:v>
                </c:pt>
                <c:pt idx="808">
                  <c:v>0.49436930551490771</c:v>
                </c:pt>
                <c:pt idx="809">
                  <c:v>0.49449107726981761</c:v>
                </c:pt>
                <c:pt idx="810">
                  <c:v>0.4946325911925365</c:v>
                </c:pt>
                <c:pt idx="811">
                  <c:v>0.494800325361544</c:v>
                </c:pt>
                <c:pt idx="812">
                  <c:v>0.49495557208491098</c:v>
                </c:pt>
                <c:pt idx="813">
                  <c:v>0.49512566774612293</c:v>
                </c:pt>
                <c:pt idx="814">
                  <c:v>0.49529120263320997</c:v>
                </c:pt>
                <c:pt idx="815">
                  <c:v>0.49544617690393239</c:v>
                </c:pt>
                <c:pt idx="816">
                  <c:v>0.49560691898960491</c:v>
                </c:pt>
                <c:pt idx="817">
                  <c:v>0.4957779858536126</c:v>
                </c:pt>
                <c:pt idx="818">
                  <c:v>0.49595512729897018</c:v>
                </c:pt>
                <c:pt idx="819">
                  <c:v>0.49614136911055601</c:v>
                </c:pt>
                <c:pt idx="820">
                  <c:v>0.49632493042020687</c:v>
                </c:pt>
                <c:pt idx="821">
                  <c:v>0.49649150164961114</c:v>
                </c:pt>
                <c:pt idx="822">
                  <c:v>0.49663864735862173</c:v>
                </c:pt>
                <c:pt idx="823">
                  <c:v>0.49678333900579769</c:v>
                </c:pt>
                <c:pt idx="824">
                  <c:v>0.49691734577205343</c:v>
                </c:pt>
                <c:pt idx="825">
                  <c:v>0.49707213971821651</c:v>
                </c:pt>
                <c:pt idx="826">
                  <c:v>0.49723402414567097</c:v>
                </c:pt>
                <c:pt idx="827">
                  <c:v>0.49739525295799059</c:v>
                </c:pt>
                <c:pt idx="828">
                  <c:v>0.49756508066894645</c:v>
                </c:pt>
                <c:pt idx="829">
                  <c:v>0.4977208321980629</c:v>
                </c:pt>
                <c:pt idx="830">
                  <c:v>0.49786104394970998</c:v>
                </c:pt>
                <c:pt idx="831">
                  <c:v>0.49798681561598013</c:v>
                </c:pt>
                <c:pt idx="832">
                  <c:v>0.49813148658410072</c:v>
                </c:pt>
                <c:pt idx="833">
                  <c:v>0.49828333622649695</c:v>
                </c:pt>
                <c:pt idx="834">
                  <c:v>0.49842833025984906</c:v>
                </c:pt>
                <c:pt idx="835">
                  <c:v>0.49857403586513116</c:v>
                </c:pt>
                <c:pt idx="836">
                  <c:v>0.49871190528345483</c:v>
                </c:pt>
                <c:pt idx="837">
                  <c:v>0.49884629520090762</c:v>
                </c:pt>
                <c:pt idx="838">
                  <c:v>0.49898433059487041</c:v>
                </c:pt>
                <c:pt idx="839">
                  <c:v>0.49912511671591114</c:v>
                </c:pt>
                <c:pt idx="840">
                  <c:v>0.49926672263941363</c:v>
                </c:pt>
                <c:pt idx="841">
                  <c:v>0.49939638798935565</c:v>
                </c:pt>
                <c:pt idx="842">
                  <c:v>0.49951519045215481</c:v>
                </c:pt>
                <c:pt idx="843">
                  <c:v>0.49963894290413391</c:v>
                </c:pt>
                <c:pt idx="844">
                  <c:v>0.49973852254483436</c:v>
                </c:pt>
                <c:pt idx="845">
                  <c:v>0.49983849460275737</c:v>
                </c:pt>
                <c:pt idx="846">
                  <c:v>0.49993401898969775</c:v>
                </c:pt>
                <c:pt idx="847">
                  <c:v>0.50004879516589895</c:v>
                </c:pt>
                <c:pt idx="848">
                  <c:v>0.5001588371936726</c:v>
                </c:pt>
                <c:pt idx="849">
                  <c:v>0.50025805853454564</c:v>
                </c:pt>
                <c:pt idx="850">
                  <c:v>0.50036986268668016</c:v>
                </c:pt>
                <c:pt idx="851">
                  <c:v>0.50046725425148875</c:v>
                </c:pt>
                <c:pt idx="852">
                  <c:v>0.50056329169488956</c:v>
                </c:pt>
                <c:pt idx="853">
                  <c:v>0.50068172980385095</c:v>
                </c:pt>
                <c:pt idx="854">
                  <c:v>0.50079987975613549</c:v>
                </c:pt>
                <c:pt idx="855">
                  <c:v>0.500903927947139</c:v>
                </c:pt>
                <c:pt idx="856">
                  <c:v>0.50099794752542814</c:v>
                </c:pt>
                <c:pt idx="857">
                  <c:v>0.50109249374033549</c:v>
                </c:pt>
                <c:pt idx="858">
                  <c:v>0.50119342116957011</c:v>
                </c:pt>
                <c:pt idx="859">
                  <c:v>0.5012903766361424</c:v>
                </c:pt>
                <c:pt idx="860">
                  <c:v>0.5013902785962463</c:v>
                </c:pt>
                <c:pt idx="861">
                  <c:v>0.50147970613468063</c:v>
                </c:pt>
                <c:pt idx="862">
                  <c:v>0.50155621974959452</c:v>
                </c:pt>
                <c:pt idx="863">
                  <c:v>0.50162704153412208</c:v>
                </c:pt>
                <c:pt idx="864">
                  <c:v>0.50170886642357315</c:v>
                </c:pt>
                <c:pt idx="865">
                  <c:v>0.50179901119000581</c:v>
                </c:pt>
                <c:pt idx="866">
                  <c:v>0.50188249897742487</c:v>
                </c:pt>
                <c:pt idx="867">
                  <c:v>0.50198094136957705</c:v>
                </c:pt>
                <c:pt idx="868">
                  <c:v>0.50205707357850471</c:v>
                </c:pt>
                <c:pt idx="869">
                  <c:v>0.50211136235358877</c:v>
                </c:pt>
                <c:pt idx="870">
                  <c:v>0.50217073543010138</c:v>
                </c:pt>
                <c:pt idx="871">
                  <c:v>0.50221858100759509</c:v>
                </c:pt>
                <c:pt idx="872">
                  <c:v>0.5022787331917159</c:v>
                </c:pt>
                <c:pt idx="873">
                  <c:v>0.50235608671890686</c:v>
                </c:pt>
                <c:pt idx="874">
                  <c:v>0.50241733737305727</c:v>
                </c:pt>
                <c:pt idx="875">
                  <c:v>0.50246801321791823</c:v>
                </c:pt>
                <c:pt idx="876">
                  <c:v>0.50252784437848308</c:v>
                </c:pt>
                <c:pt idx="877">
                  <c:v>0.50259055978137024</c:v>
                </c:pt>
                <c:pt idx="878">
                  <c:v>0.50263727608788999</c:v>
                </c:pt>
                <c:pt idx="879">
                  <c:v>0.50269986003274159</c:v>
                </c:pt>
                <c:pt idx="880">
                  <c:v>0.50278523593938929</c:v>
                </c:pt>
                <c:pt idx="881">
                  <c:v>0.50284838145125299</c:v>
                </c:pt>
                <c:pt idx="882">
                  <c:v>0.50290060858010799</c:v>
                </c:pt>
                <c:pt idx="883">
                  <c:v>0.50295496357178127</c:v>
                </c:pt>
                <c:pt idx="884">
                  <c:v>0.50299484182662102</c:v>
                </c:pt>
                <c:pt idx="885">
                  <c:v>0.50305122708263605</c:v>
                </c:pt>
                <c:pt idx="886">
                  <c:v>0.50312476053245281</c:v>
                </c:pt>
                <c:pt idx="887">
                  <c:v>0.50320329204985559</c:v>
                </c:pt>
                <c:pt idx="888">
                  <c:v>0.50328612582538046</c:v>
                </c:pt>
                <c:pt idx="889">
                  <c:v>0.50336059372157638</c:v>
                </c:pt>
                <c:pt idx="890">
                  <c:v>0.50341409413336902</c:v>
                </c:pt>
                <c:pt idx="891">
                  <c:v>0.50346251308144041</c:v>
                </c:pt>
                <c:pt idx="892">
                  <c:v>0.50352563729680944</c:v>
                </c:pt>
                <c:pt idx="893">
                  <c:v>0.50358856541916885</c:v>
                </c:pt>
                <c:pt idx="894">
                  <c:v>0.503652904704321</c:v>
                </c:pt>
                <c:pt idx="895">
                  <c:v>0.50370319716038015</c:v>
                </c:pt>
                <c:pt idx="896">
                  <c:v>0.50376193396990343</c:v>
                </c:pt>
                <c:pt idx="897">
                  <c:v>0.50382632856467491</c:v>
                </c:pt>
                <c:pt idx="898">
                  <c:v>0.50389084107569071</c:v>
                </c:pt>
                <c:pt idx="899">
                  <c:v>0.50397111495544644</c:v>
                </c:pt>
                <c:pt idx="900">
                  <c:v>0.50404078154507215</c:v>
                </c:pt>
                <c:pt idx="901">
                  <c:v>0.50410535241611887</c:v>
                </c:pt>
                <c:pt idx="902">
                  <c:v>0.50417111411460669</c:v>
                </c:pt>
                <c:pt idx="903">
                  <c:v>0.50423609412655368</c:v>
                </c:pt>
                <c:pt idx="904">
                  <c:v>0.50429450842768975</c:v>
                </c:pt>
                <c:pt idx="905">
                  <c:v>0.5043656180475099</c:v>
                </c:pt>
                <c:pt idx="906">
                  <c:v>0.50443693613635798</c:v>
                </c:pt>
                <c:pt idx="907">
                  <c:v>0.50451042353563791</c:v>
                </c:pt>
                <c:pt idx="908">
                  <c:v>0.50458411800638225</c:v>
                </c:pt>
                <c:pt idx="909">
                  <c:v>0.50466456190256881</c:v>
                </c:pt>
                <c:pt idx="910">
                  <c:v>0.50475397644195186</c:v>
                </c:pt>
                <c:pt idx="911">
                  <c:v>0.50482090754103859</c:v>
                </c:pt>
                <c:pt idx="912">
                  <c:v>0.5048838471313184</c:v>
                </c:pt>
                <c:pt idx="913">
                  <c:v>0.50495443371178095</c:v>
                </c:pt>
                <c:pt idx="914">
                  <c:v>0.50500538514190629</c:v>
                </c:pt>
                <c:pt idx="915">
                  <c:v>0.50506469598215975</c:v>
                </c:pt>
                <c:pt idx="916">
                  <c:v>0.50514951003265052</c:v>
                </c:pt>
                <c:pt idx="917">
                  <c:v>0.50520052383967462</c:v>
                </c:pt>
                <c:pt idx="918">
                  <c:v>0.50522202935829907</c:v>
                </c:pt>
                <c:pt idx="919">
                  <c:v>0.50528676543647399</c:v>
                </c:pt>
                <c:pt idx="920">
                  <c:v>0.50535255325839623</c:v>
                </c:pt>
                <c:pt idx="921">
                  <c:v>0.50540218788294167</c:v>
                </c:pt>
                <c:pt idx="922">
                  <c:v>0.50546905672760623</c:v>
                </c:pt>
                <c:pt idx="923">
                  <c:v>0.50552493635272544</c:v>
                </c:pt>
                <c:pt idx="924">
                  <c:v>0.50555856703303514</c:v>
                </c:pt>
                <c:pt idx="925">
                  <c:v>0.50558181919749978</c:v>
                </c:pt>
                <c:pt idx="926">
                  <c:v>0.50560973168413081</c:v>
                </c:pt>
                <c:pt idx="927">
                  <c:v>0.50564227944619666</c:v>
                </c:pt>
                <c:pt idx="928">
                  <c:v>0.50566149418423667</c:v>
                </c:pt>
                <c:pt idx="929">
                  <c:v>0.5056772472815152</c:v>
                </c:pt>
                <c:pt idx="930">
                  <c:v>0.50570538477921756</c:v>
                </c:pt>
                <c:pt idx="931">
                  <c:v>0.50572250877252634</c:v>
                </c:pt>
                <c:pt idx="932">
                  <c:v>0.50574116104881417</c:v>
                </c:pt>
                <c:pt idx="933">
                  <c:v>0.50575417978443682</c:v>
                </c:pt>
                <c:pt idx="934">
                  <c:v>0.50574758155652388</c:v>
                </c:pt>
                <c:pt idx="935">
                  <c:v>0.50574460841555247</c:v>
                </c:pt>
                <c:pt idx="936">
                  <c:v>0.50574453945639963</c:v>
                </c:pt>
                <c:pt idx="937">
                  <c:v>0.50573575028382878</c:v>
                </c:pt>
                <c:pt idx="938">
                  <c:v>0.50573006219840033</c:v>
                </c:pt>
                <c:pt idx="939">
                  <c:v>0.50572387051141943</c:v>
                </c:pt>
                <c:pt idx="940">
                  <c:v>0.50572284952102842</c:v>
                </c:pt>
                <c:pt idx="941">
                  <c:v>0.50571572229762951</c:v>
                </c:pt>
                <c:pt idx="942">
                  <c:v>0.5057021906579795</c:v>
                </c:pt>
                <c:pt idx="943">
                  <c:v>0.5056767156258678</c:v>
                </c:pt>
                <c:pt idx="944">
                  <c:v>0.5056425829858866</c:v>
                </c:pt>
                <c:pt idx="945">
                  <c:v>0.50560299508016693</c:v>
                </c:pt>
                <c:pt idx="946">
                  <c:v>0.50555058790744134</c:v>
                </c:pt>
                <c:pt idx="947">
                  <c:v>0.50550083211263264</c:v>
                </c:pt>
                <c:pt idx="948">
                  <c:v>0.50543891591678569</c:v>
                </c:pt>
                <c:pt idx="949">
                  <c:v>0.50535840279237887</c:v>
                </c:pt>
                <c:pt idx="950">
                  <c:v>0.50527440386237887</c:v>
                </c:pt>
                <c:pt idx="951">
                  <c:v>0.50520179843164559</c:v>
                </c:pt>
                <c:pt idx="952">
                  <c:v>0.50512379755984349</c:v>
                </c:pt>
                <c:pt idx="953">
                  <c:v>0.50506626890710893</c:v>
                </c:pt>
                <c:pt idx="954">
                  <c:v>0.50499882085211711</c:v>
                </c:pt>
                <c:pt idx="955">
                  <c:v>0.50493288275019166</c:v>
                </c:pt>
                <c:pt idx="956">
                  <c:v>0.50486608053770665</c:v>
                </c:pt>
                <c:pt idx="957">
                  <c:v>0.50480784588220196</c:v>
                </c:pt>
                <c:pt idx="958">
                  <c:v>0.50477348086460416</c:v>
                </c:pt>
                <c:pt idx="959">
                  <c:v>0.50474027456293491</c:v>
                </c:pt>
                <c:pt idx="960">
                  <c:v>0.50470911517746797</c:v>
                </c:pt>
                <c:pt idx="961">
                  <c:v>0.50468645171622251</c:v>
                </c:pt>
                <c:pt idx="962">
                  <c:v>0.50466444941951716</c:v>
                </c:pt>
                <c:pt idx="963">
                  <c:v>0.50463889458304356</c:v>
                </c:pt>
                <c:pt idx="964">
                  <c:v>0.50463819970587653</c:v>
                </c:pt>
                <c:pt idx="965">
                  <c:v>0.50465568783913428</c:v>
                </c:pt>
                <c:pt idx="966">
                  <c:v>0.50467813773319181</c:v>
                </c:pt>
                <c:pt idx="967">
                  <c:v>0.5047137652408008</c:v>
                </c:pt>
                <c:pt idx="968">
                  <c:v>0.50477329007878302</c:v>
                </c:pt>
                <c:pt idx="969">
                  <c:v>0.50484575469597626</c:v>
                </c:pt>
                <c:pt idx="970">
                  <c:v>0.5049140813941132</c:v>
                </c:pt>
                <c:pt idx="971">
                  <c:v>0.5050020573784656</c:v>
                </c:pt>
                <c:pt idx="972">
                  <c:v>0.50509088692968784</c:v>
                </c:pt>
                <c:pt idx="973">
                  <c:v>0.50516828847693451</c:v>
                </c:pt>
                <c:pt idx="974">
                  <c:v>0.50525355536934835</c:v>
                </c:pt>
                <c:pt idx="975">
                  <c:v>0.50535523968711693</c:v>
                </c:pt>
                <c:pt idx="976">
                  <c:v>0.50546043143362585</c:v>
                </c:pt>
                <c:pt idx="977">
                  <c:v>0.50557610228415217</c:v>
                </c:pt>
                <c:pt idx="978">
                  <c:v>0.5057031248836884</c:v>
                </c:pt>
                <c:pt idx="979">
                  <c:v>0.50579702210536004</c:v>
                </c:pt>
                <c:pt idx="980">
                  <c:v>0.5058896182923821</c:v>
                </c:pt>
                <c:pt idx="981">
                  <c:v>0.50597438248340221</c:v>
                </c:pt>
                <c:pt idx="982">
                  <c:v>0.50604820952561613</c:v>
                </c:pt>
                <c:pt idx="983">
                  <c:v>0.50613042925603369</c:v>
                </c:pt>
                <c:pt idx="984">
                  <c:v>0.5061984966019073</c:v>
                </c:pt>
                <c:pt idx="985">
                  <c:v>0.50626110854606687</c:v>
                </c:pt>
                <c:pt idx="986">
                  <c:v>0.50633198954247638</c:v>
                </c:pt>
                <c:pt idx="987">
                  <c:v>0.50638370963372747</c:v>
                </c:pt>
                <c:pt idx="988">
                  <c:v>0.50644338027567892</c:v>
                </c:pt>
                <c:pt idx="989">
                  <c:v>0.50649063286271334</c:v>
                </c:pt>
                <c:pt idx="990">
                  <c:v>0.50652775559686558</c:v>
                </c:pt>
                <c:pt idx="991">
                  <c:v>0.50654364619534431</c:v>
                </c:pt>
                <c:pt idx="992">
                  <c:v>0.50654714205776941</c:v>
                </c:pt>
                <c:pt idx="993">
                  <c:v>0.50652453239496598</c:v>
                </c:pt>
                <c:pt idx="994">
                  <c:v>0.50647693372519897</c:v>
                </c:pt>
                <c:pt idx="995">
                  <c:v>0.50641697001770791</c:v>
                </c:pt>
                <c:pt idx="996">
                  <c:v>0.50635093865126135</c:v>
                </c:pt>
                <c:pt idx="997">
                  <c:v>0.50627193306521778</c:v>
                </c:pt>
                <c:pt idx="998">
                  <c:v>0.50619627822718016</c:v>
                </c:pt>
                <c:pt idx="999">
                  <c:v>0.50611316785570626</c:v>
                </c:pt>
                <c:pt idx="1000">
                  <c:v>0.50602655792288642</c:v>
                </c:pt>
                <c:pt idx="1001">
                  <c:v>0.50593801312005693</c:v>
                </c:pt>
                <c:pt idx="1002">
                  <c:v>0.50584370175022864</c:v>
                </c:pt>
                <c:pt idx="1003">
                  <c:v>0.50573895245267686</c:v>
                </c:pt>
                <c:pt idx="1004">
                  <c:v>0.50561022814488399</c:v>
                </c:pt>
                <c:pt idx="1005">
                  <c:v>0.50548030190592497</c:v>
                </c:pt>
                <c:pt idx="1006">
                  <c:v>0.50533510126438941</c:v>
                </c:pt>
                <c:pt idx="1007">
                  <c:v>0.50518670718113212</c:v>
                </c:pt>
                <c:pt idx="1008">
                  <c:v>0.50504043186101322</c:v>
                </c:pt>
                <c:pt idx="1009">
                  <c:v>0.5048838319981499</c:v>
                </c:pt>
                <c:pt idx="1010">
                  <c:v>0.50470366542883038</c:v>
                </c:pt>
                <c:pt idx="1011">
                  <c:v>0.50448539827317795</c:v>
                </c:pt>
                <c:pt idx="1012">
                  <c:v>0.50423053344050717</c:v>
                </c:pt>
                <c:pt idx="1013">
                  <c:v>0.50394558782975374</c:v>
                </c:pt>
                <c:pt idx="1014">
                  <c:v>0.50364072205093979</c:v>
                </c:pt>
                <c:pt idx="1015">
                  <c:v>0.50331167854696235</c:v>
                </c:pt>
                <c:pt idx="1016">
                  <c:v>0.50295572764183716</c:v>
                </c:pt>
                <c:pt idx="1017">
                  <c:v>0.50255768537993983</c:v>
                </c:pt>
                <c:pt idx="1018">
                  <c:v>0.50212484307987026</c:v>
                </c:pt>
                <c:pt idx="1019">
                  <c:v>0.5016157844170025</c:v>
                </c:pt>
                <c:pt idx="1020">
                  <c:v>0.50105302212216019</c:v>
                </c:pt>
                <c:pt idx="1021">
                  <c:v>0.50041958726757552</c:v>
                </c:pt>
                <c:pt idx="1022">
                  <c:v>0.49973842316691092</c:v>
                </c:pt>
                <c:pt idx="1023">
                  <c:v>0.49898373266866985</c:v>
                </c:pt>
                <c:pt idx="1024">
                  <c:v>0.49820570210818715</c:v>
                </c:pt>
                <c:pt idx="1025">
                  <c:v>0.49736751727470746</c:v>
                </c:pt>
                <c:pt idx="1026">
                  <c:v>0.49642553761026509</c:v>
                </c:pt>
                <c:pt idx="1027">
                  <c:v>0.49543541675106156</c:v>
                </c:pt>
                <c:pt idx="1028">
                  <c:v>0.49433524421602487</c:v>
                </c:pt>
                <c:pt idx="1029">
                  <c:v>0.4931447051981781</c:v>
                </c:pt>
                <c:pt idx="1030">
                  <c:v>0.49189222394774496</c:v>
                </c:pt>
                <c:pt idx="1031">
                  <c:v>0.49052871607230691</c:v>
                </c:pt>
                <c:pt idx="1032">
                  <c:v>0.48912267892446071</c:v>
                </c:pt>
                <c:pt idx="1033">
                  <c:v>0.48766237775450022</c:v>
                </c:pt>
                <c:pt idx="1034">
                  <c:v>0.48613126900486098</c:v>
                </c:pt>
                <c:pt idx="1035">
                  <c:v>0.48454419013158234</c:v>
                </c:pt>
                <c:pt idx="1036">
                  <c:v>0.48289105457923132</c:v>
                </c:pt>
                <c:pt idx="1037">
                  <c:v>0.48114085988028638</c:v>
                </c:pt>
                <c:pt idx="1038">
                  <c:v>0.47935034556497974</c:v>
                </c:pt>
                <c:pt idx="1039">
                  <c:v>0.47749627276995649</c:v>
                </c:pt>
                <c:pt idx="1040">
                  <c:v>0.47563459738488301</c:v>
                </c:pt>
                <c:pt idx="1041">
                  <c:v>0.47374279147802723</c:v>
                </c:pt>
                <c:pt idx="1042">
                  <c:v>0.47179525709769288</c:v>
                </c:pt>
                <c:pt idx="1043">
                  <c:v>0.46979675230761125</c:v>
                </c:pt>
                <c:pt idx="1044">
                  <c:v>0.46782215439924119</c:v>
                </c:pt>
                <c:pt idx="1045">
                  <c:v>0.46580524954838265</c:v>
                </c:pt>
                <c:pt idx="1046">
                  <c:v>0.46378020481479415</c:v>
                </c:pt>
                <c:pt idx="1047">
                  <c:v>0.46175530991554664</c:v>
                </c:pt>
                <c:pt idx="1048">
                  <c:v>0.45966956784303936</c:v>
                </c:pt>
                <c:pt idx="1049">
                  <c:v>0.45759836926338338</c:v>
                </c:pt>
                <c:pt idx="1050">
                  <c:v>0.45550180339271362</c:v>
                </c:pt>
                <c:pt idx="1051">
                  <c:v>0.45341522922630934</c:v>
                </c:pt>
                <c:pt idx="1052">
                  <c:v>0.45132149316932552</c:v>
                </c:pt>
                <c:pt idx="1053">
                  <c:v>0.44927820239219507</c:v>
                </c:pt>
                <c:pt idx="1054">
                  <c:v>0.44719014995121992</c:v>
                </c:pt>
                <c:pt idx="1055">
                  <c:v>0.44522883034174843</c:v>
                </c:pt>
                <c:pt idx="1056">
                  <c:v>0.44325409707998603</c:v>
                </c:pt>
                <c:pt idx="1057">
                  <c:v>0.4414739449659188</c:v>
                </c:pt>
                <c:pt idx="1058">
                  <c:v>0.43972987561911953</c:v>
                </c:pt>
                <c:pt idx="1059">
                  <c:v>0.43824344319029285</c:v>
                </c:pt>
                <c:pt idx="1060">
                  <c:v>0.43690958172479838</c:v>
                </c:pt>
                <c:pt idx="1061">
                  <c:v>0.43585720836031028</c:v>
                </c:pt>
                <c:pt idx="1062">
                  <c:v>0.43506581676196632</c:v>
                </c:pt>
                <c:pt idx="1063">
                  <c:v>0.43455553762319221</c:v>
                </c:pt>
                <c:pt idx="1064">
                  <c:v>0.43437363917516397</c:v>
                </c:pt>
                <c:pt idx="1065">
                  <c:v>0.4344704324385093</c:v>
                </c:pt>
                <c:pt idx="1066">
                  <c:v>0.43485862642699563</c:v>
                </c:pt>
                <c:pt idx="1067">
                  <c:v>0.43550864199241346</c:v>
                </c:pt>
                <c:pt idx="1068">
                  <c:v>0.43638452084559182</c:v>
                </c:pt>
                <c:pt idx="1069">
                  <c:v>0.43742323172786812</c:v>
                </c:pt>
                <c:pt idx="1070">
                  <c:v>0.4385224605971525</c:v>
                </c:pt>
                <c:pt idx="1071">
                  <c:v>0.43979971324122835</c:v>
                </c:pt>
                <c:pt idx="1072">
                  <c:v>0.44104533295107839</c:v>
                </c:pt>
                <c:pt idx="1073">
                  <c:v>0.44240185898092294</c:v>
                </c:pt>
                <c:pt idx="1074">
                  <c:v>0.44369419731160115</c:v>
                </c:pt>
                <c:pt idx="1075">
                  <c:v>0.44500573018589185</c:v>
                </c:pt>
                <c:pt idx="1076">
                  <c:v>0.44626779646030551</c:v>
                </c:pt>
                <c:pt idx="1077">
                  <c:v>0.44748947845866521</c:v>
                </c:pt>
                <c:pt idx="1078">
                  <c:v>0.44868346973137507</c:v>
                </c:pt>
                <c:pt idx="1079">
                  <c:v>0.44985897098472521</c:v>
                </c:pt>
                <c:pt idx="1080">
                  <c:v>0.45099689860520908</c:v>
                </c:pt>
                <c:pt idx="1081">
                  <c:v>0.45208570916700247</c:v>
                </c:pt>
                <c:pt idx="1082">
                  <c:v>0.45318121250183857</c:v>
                </c:pt>
                <c:pt idx="1083">
                  <c:v>0.45424608422368856</c:v>
                </c:pt>
                <c:pt idx="1084">
                  <c:v>0.45529405638843762</c:v>
                </c:pt>
                <c:pt idx="1085">
                  <c:v>0.45635710759190234</c:v>
                </c:pt>
                <c:pt idx="1086">
                  <c:v>0.45736009578318382</c:v>
                </c:pt>
                <c:pt idx="1087">
                  <c:v>0.45832587346222264</c:v>
                </c:pt>
                <c:pt idx="1088">
                  <c:v>0.45927282407386444</c:v>
                </c:pt>
                <c:pt idx="1089">
                  <c:v>0.46015926923634121</c:v>
                </c:pt>
                <c:pt idx="1090">
                  <c:v>0.46102395257105927</c:v>
                </c:pt>
                <c:pt idx="1091">
                  <c:v>0.4618493374885399</c:v>
                </c:pt>
                <c:pt idx="1092">
                  <c:v>0.46263633207283955</c:v>
                </c:pt>
                <c:pt idx="1093">
                  <c:v>0.4633743940820913</c:v>
                </c:pt>
                <c:pt idx="1094">
                  <c:v>0.46407952363342958</c:v>
                </c:pt>
                <c:pt idx="1095">
                  <c:v>0.46473684061052833</c:v>
                </c:pt>
                <c:pt idx="1096">
                  <c:v>0.46535927264025784</c:v>
                </c:pt>
                <c:pt idx="1097">
                  <c:v>0.46594247816289341</c:v>
                </c:pt>
                <c:pt idx="1098">
                  <c:v>0.46648376563964317</c:v>
                </c:pt>
                <c:pt idx="1099">
                  <c:v>0.46698806951186356</c:v>
                </c:pt>
                <c:pt idx="1100">
                  <c:v>0.46743298726729182</c:v>
                </c:pt>
                <c:pt idx="1101">
                  <c:v>0.46786326328597538</c:v>
                </c:pt>
                <c:pt idx="1102">
                  <c:v>0.46827676120978534</c:v>
                </c:pt>
                <c:pt idx="1103">
                  <c:v>0.4686434733201274</c:v>
                </c:pt>
                <c:pt idx="1104">
                  <c:v>0.46898487507091363</c:v>
                </c:pt>
                <c:pt idx="1105">
                  <c:v>0.46930641793283262</c:v>
                </c:pt>
                <c:pt idx="1106">
                  <c:v>0.46958901818816634</c:v>
                </c:pt>
                <c:pt idx="1107">
                  <c:v>0.46986617327329605</c:v>
                </c:pt>
                <c:pt idx="1108">
                  <c:v>0.47015772768406655</c:v>
                </c:pt>
                <c:pt idx="1109">
                  <c:v>0.47046713163550535</c:v>
                </c:pt>
                <c:pt idx="1110">
                  <c:v>0.4707847995522168</c:v>
                </c:pt>
                <c:pt idx="1111">
                  <c:v>0.47110071440660789</c:v>
                </c:pt>
                <c:pt idx="1112">
                  <c:v>0.47144321595825106</c:v>
                </c:pt>
                <c:pt idx="1113">
                  <c:v>0.47179749470174581</c:v>
                </c:pt>
                <c:pt idx="1114">
                  <c:v>0.47217092430894536</c:v>
                </c:pt>
                <c:pt idx="1115">
                  <c:v>0.47258376499249205</c:v>
                </c:pt>
                <c:pt idx="1116">
                  <c:v>0.47302874660751798</c:v>
                </c:pt>
                <c:pt idx="1117">
                  <c:v>0.47349294721405993</c:v>
                </c:pt>
                <c:pt idx="1118">
                  <c:v>0.4739924491288568</c:v>
                </c:pt>
                <c:pt idx="1119">
                  <c:v>0.47452412364541585</c:v>
                </c:pt>
                <c:pt idx="1120">
                  <c:v>0.47506401283346117</c:v>
                </c:pt>
                <c:pt idx="1121">
                  <c:v>0.47564128826293445</c:v>
                </c:pt>
                <c:pt idx="1122">
                  <c:v>0.47622397183268433</c:v>
                </c:pt>
                <c:pt idx="1123">
                  <c:v>0.47683073611909821</c:v>
                </c:pt>
                <c:pt idx="1124">
                  <c:v>0.47743824803410179</c:v>
                </c:pt>
                <c:pt idx="1125">
                  <c:v>0.47804579198124908</c:v>
                </c:pt>
                <c:pt idx="1126">
                  <c:v>0.47865454589103013</c:v>
                </c:pt>
                <c:pt idx="1127">
                  <c:v>0.47927604333627533</c:v>
                </c:pt>
                <c:pt idx="1128">
                  <c:v>0.47987687271656648</c:v>
                </c:pt>
                <c:pt idx="1129">
                  <c:v>0.48048130310953979</c:v>
                </c:pt>
                <c:pt idx="1130">
                  <c:v>0.48109029044313134</c:v>
                </c:pt>
                <c:pt idx="1131">
                  <c:v>0.48167581658783631</c:v>
                </c:pt>
                <c:pt idx="1132">
                  <c:v>0.48224666604899341</c:v>
                </c:pt>
                <c:pt idx="1133">
                  <c:v>0.4828030791805788</c:v>
                </c:pt>
                <c:pt idx="1134">
                  <c:v>0.4833585499605208</c:v>
                </c:pt>
                <c:pt idx="1135">
                  <c:v>0.48391573758138401</c:v>
                </c:pt>
                <c:pt idx="1136">
                  <c:v>0.48446560974301645</c:v>
                </c:pt>
                <c:pt idx="1137">
                  <c:v>0.4850007071172911</c:v>
                </c:pt>
                <c:pt idx="1138">
                  <c:v>0.48551900704325185</c:v>
                </c:pt>
                <c:pt idx="1139">
                  <c:v>0.48603405397206823</c:v>
                </c:pt>
                <c:pt idx="1140">
                  <c:v>0.48653423854704819</c:v>
                </c:pt>
                <c:pt idx="1141">
                  <c:v>0.48703356026599504</c:v>
                </c:pt>
                <c:pt idx="1142">
                  <c:v>0.4875311773042344</c:v>
                </c:pt>
                <c:pt idx="1143">
                  <c:v>0.48801540765783485</c:v>
                </c:pt>
                <c:pt idx="1144">
                  <c:v>0.48849452787711384</c:v>
                </c:pt>
                <c:pt idx="1145">
                  <c:v>0.48896661112478568</c:v>
                </c:pt>
                <c:pt idx="1146">
                  <c:v>0.48942977346099176</c:v>
                </c:pt>
                <c:pt idx="1147">
                  <c:v>0.48988839696171133</c:v>
                </c:pt>
                <c:pt idx="1148">
                  <c:v>0.49033887972479162</c:v>
                </c:pt>
                <c:pt idx="1149">
                  <c:v>0.49076950132006925</c:v>
                </c:pt>
                <c:pt idx="1150">
                  <c:v>0.49118877232797681</c:v>
                </c:pt>
                <c:pt idx="1151">
                  <c:v>0.49160303285576551</c:v>
                </c:pt>
                <c:pt idx="1152">
                  <c:v>0.49200905741665002</c:v>
                </c:pt>
                <c:pt idx="1153">
                  <c:v>0.49240246466855142</c:v>
                </c:pt>
                <c:pt idx="1154">
                  <c:v>0.49279978638286659</c:v>
                </c:pt>
                <c:pt idx="1155">
                  <c:v>0.49318698400059885</c:v>
                </c:pt>
                <c:pt idx="1156">
                  <c:v>0.49357278790072318</c:v>
                </c:pt>
                <c:pt idx="1157">
                  <c:v>0.49398049671316779</c:v>
                </c:pt>
                <c:pt idx="1158">
                  <c:v>0.49436658741492989</c:v>
                </c:pt>
                <c:pt idx="1159">
                  <c:v>0.49474210706845506</c:v>
                </c:pt>
                <c:pt idx="1160">
                  <c:v>0.49511903277883001</c:v>
                </c:pt>
                <c:pt idx="1161">
                  <c:v>0.49548007721491844</c:v>
                </c:pt>
                <c:pt idx="1162">
                  <c:v>0.49583162417693916</c:v>
                </c:pt>
                <c:pt idx="1163">
                  <c:v>0.49618125382207867</c:v>
                </c:pt>
                <c:pt idx="1164">
                  <c:v>0.49651923077121235</c:v>
                </c:pt>
                <c:pt idx="1165">
                  <c:v>0.49684155527060631</c:v>
                </c:pt>
                <c:pt idx="1166">
                  <c:v>0.49716543906722005</c:v>
                </c:pt>
                <c:pt idx="1167">
                  <c:v>0.49747841774542129</c:v>
                </c:pt>
                <c:pt idx="1168">
                  <c:v>0.49780961575998361</c:v>
                </c:pt>
                <c:pt idx="1169">
                  <c:v>0.49814643881947296</c:v>
                </c:pt>
                <c:pt idx="1170">
                  <c:v>0.49845943344702465</c:v>
                </c:pt>
                <c:pt idx="1171">
                  <c:v>0.49877047972269156</c:v>
                </c:pt>
                <c:pt idx="1172">
                  <c:v>0.49908777503693846</c:v>
                </c:pt>
                <c:pt idx="1173">
                  <c:v>0.49938197793317296</c:v>
                </c:pt>
                <c:pt idx="1174">
                  <c:v>0.49968142811530614</c:v>
                </c:pt>
                <c:pt idx="1175">
                  <c:v>0.49999913930369061</c:v>
                </c:pt>
                <c:pt idx="1176">
                  <c:v>0.50029484492073362</c:v>
                </c:pt>
                <c:pt idx="1177">
                  <c:v>0.50059512262067263</c:v>
                </c:pt>
                <c:pt idx="1178">
                  <c:v>0.50089643605268519</c:v>
                </c:pt>
                <c:pt idx="1179">
                  <c:v>0.50118627059856824</c:v>
                </c:pt>
                <c:pt idx="1180">
                  <c:v>0.50146559943875779</c:v>
                </c:pt>
                <c:pt idx="1181">
                  <c:v>0.5017457920397046</c:v>
                </c:pt>
                <c:pt idx="1182">
                  <c:v>0.50202426928717225</c:v>
                </c:pt>
                <c:pt idx="1183">
                  <c:v>0.50229781467706336</c:v>
                </c:pt>
                <c:pt idx="1184">
                  <c:v>0.50258389306325824</c:v>
                </c:pt>
                <c:pt idx="1185">
                  <c:v>0.50284916106359434</c:v>
                </c:pt>
                <c:pt idx="1186">
                  <c:v>0.50310035382149254</c:v>
                </c:pt>
                <c:pt idx="1187">
                  <c:v>0.50334415996201398</c:v>
                </c:pt>
                <c:pt idx="1188">
                  <c:v>0.5035743544310991</c:v>
                </c:pt>
                <c:pt idx="1189">
                  <c:v>0.50381645274721998</c:v>
                </c:pt>
                <c:pt idx="1190">
                  <c:v>0.50405203046407376</c:v>
                </c:pt>
                <c:pt idx="1191">
                  <c:v>0.50429455123012401</c:v>
                </c:pt>
                <c:pt idx="1192">
                  <c:v>0.50454906806814037</c:v>
                </c:pt>
                <c:pt idx="1193">
                  <c:v>0.5047885368976629</c:v>
                </c:pt>
                <c:pt idx="1194">
                  <c:v>0.50502375526602172</c:v>
                </c:pt>
                <c:pt idx="1195">
                  <c:v>0.50525717431849182</c:v>
                </c:pt>
                <c:pt idx="1196">
                  <c:v>0.50548952450661677</c:v>
                </c:pt>
                <c:pt idx="1197">
                  <c:v>0.50572958526330669</c:v>
                </c:pt>
                <c:pt idx="1198">
                  <c:v>0.50597101873495154</c:v>
                </c:pt>
                <c:pt idx="1199">
                  <c:v>0.50621106201086497</c:v>
                </c:pt>
                <c:pt idx="1200">
                  <c:v>0.50643092535711698</c:v>
                </c:pt>
                <c:pt idx="1201">
                  <c:v>0.5066435200263345</c:v>
                </c:pt>
                <c:pt idx="1202">
                  <c:v>0.50686564901493203</c:v>
                </c:pt>
                <c:pt idx="1203">
                  <c:v>0.50707440690163275</c:v>
                </c:pt>
                <c:pt idx="1204">
                  <c:v>0.5072790940115931</c:v>
                </c:pt>
                <c:pt idx="1205">
                  <c:v>0.5074968542531707</c:v>
                </c:pt>
                <c:pt idx="1206">
                  <c:v>0.5077108404449916</c:v>
                </c:pt>
                <c:pt idx="1207">
                  <c:v>0.50794331300337259</c:v>
                </c:pt>
                <c:pt idx="1208">
                  <c:v>0.50817537365402321</c:v>
                </c:pt>
                <c:pt idx="1209">
                  <c:v>0.50839502239339673</c:v>
                </c:pt>
                <c:pt idx="1210">
                  <c:v>0.50859229158691732</c:v>
                </c:pt>
                <c:pt idx="1211">
                  <c:v>0.50876376635729648</c:v>
                </c:pt>
                <c:pt idx="1212">
                  <c:v>0.50893823930584248</c:v>
                </c:pt>
                <c:pt idx="1213">
                  <c:v>0.50911287864429033</c:v>
                </c:pt>
                <c:pt idx="1214">
                  <c:v>0.50928832042402561</c:v>
                </c:pt>
                <c:pt idx="1215">
                  <c:v>0.50948113088558011</c:v>
                </c:pt>
                <c:pt idx="1216">
                  <c:v>0.50966112546728148</c:v>
                </c:pt>
                <c:pt idx="1217">
                  <c:v>0.50983398445845152</c:v>
                </c:pt>
                <c:pt idx="1218">
                  <c:v>0.51002377382275943</c:v>
                </c:pt>
                <c:pt idx="1219">
                  <c:v>0.51020220261172122</c:v>
                </c:pt>
                <c:pt idx="1220">
                  <c:v>0.51037137765766005</c:v>
                </c:pt>
                <c:pt idx="1221">
                  <c:v>0.51055997793031294</c:v>
                </c:pt>
                <c:pt idx="1222">
                  <c:v>0.51074666993302731</c:v>
                </c:pt>
                <c:pt idx="1223">
                  <c:v>0.51092277733504288</c:v>
                </c:pt>
                <c:pt idx="1224">
                  <c:v>0.51109846183360508</c:v>
                </c:pt>
                <c:pt idx="1225">
                  <c:v>0.51127527749657542</c:v>
                </c:pt>
                <c:pt idx="1226">
                  <c:v>0.51144086657689791</c:v>
                </c:pt>
                <c:pt idx="1227">
                  <c:v>0.51160775607565456</c:v>
                </c:pt>
                <c:pt idx="1228">
                  <c:v>0.51177419702743554</c:v>
                </c:pt>
                <c:pt idx="1229">
                  <c:v>0.51194031244949423</c:v>
                </c:pt>
                <c:pt idx="1230">
                  <c:v>0.51210308268805804</c:v>
                </c:pt>
                <c:pt idx="1231">
                  <c:v>0.51225016058587336</c:v>
                </c:pt>
                <c:pt idx="1232">
                  <c:v>0.51240052336823227</c:v>
                </c:pt>
                <c:pt idx="1233">
                  <c:v>0.51255424760985624</c:v>
                </c:pt>
                <c:pt idx="1234">
                  <c:v>0.51269717368898082</c:v>
                </c:pt>
                <c:pt idx="1235">
                  <c:v>0.51284990892710436</c:v>
                </c:pt>
                <c:pt idx="1236">
                  <c:v>0.51299342302469464</c:v>
                </c:pt>
                <c:pt idx="1237">
                  <c:v>0.51313416089231023</c:v>
                </c:pt>
                <c:pt idx="1238">
                  <c:v>0.5132805149318197</c:v>
                </c:pt>
                <c:pt idx="1239">
                  <c:v>0.51343189795566213</c:v>
                </c:pt>
                <c:pt idx="1240">
                  <c:v>0.51358389093876855</c:v>
                </c:pt>
                <c:pt idx="1241">
                  <c:v>0.51373223544393654</c:v>
                </c:pt>
                <c:pt idx="1242">
                  <c:v>0.5138820456979053</c:v>
                </c:pt>
                <c:pt idx="1243">
                  <c:v>0.51404422280634932</c:v>
                </c:pt>
                <c:pt idx="1244">
                  <c:v>0.51420329050977653</c:v>
                </c:pt>
                <c:pt idx="1245">
                  <c:v>0.51436987513188426</c:v>
                </c:pt>
                <c:pt idx="1246">
                  <c:v>0.51452922865777551</c:v>
                </c:pt>
                <c:pt idx="1247">
                  <c:v>0.51467416700533397</c:v>
                </c:pt>
                <c:pt idx="1248">
                  <c:v>0.5148079141367321</c:v>
                </c:pt>
                <c:pt idx="1249">
                  <c:v>0.51491940847247808</c:v>
                </c:pt>
                <c:pt idx="1250">
                  <c:v>0.51503616127462359</c:v>
                </c:pt>
                <c:pt idx="1251">
                  <c:v>0.5151717548530903</c:v>
                </c:pt>
                <c:pt idx="1252">
                  <c:v>0.51532622185112853</c:v>
                </c:pt>
                <c:pt idx="1253">
                  <c:v>0.51547691996811851</c:v>
                </c:pt>
                <c:pt idx="1254">
                  <c:v>0.51561775654979225</c:v>
                </c:pt>
                <c:pt idx="1255">
                  <c:v>0.5157425311511088</c:v>
                </c:pt>
                <c:pt idx="1256">
                  <c:v>0.51585886287971161</c:v>
                </c:pt>
                <c:pt idx="1257">
                  <c:v>0.51598694401856238</c:v>
                </c:pt>
                <c:pt idx="1258">
                  <c:v>0.5161283342189612</c:v>
                </c:pt>
                <c:pt idx="1259">
                  <c:v>0.51627168696603409</c:v>
                </c:pt>
                <c:pt idx="1260">
                  <c:v>0.51641159377562673</c:v>
                </c:pt>
                <c:pt idx="1261">
                  <c:v>0.51654825678687055</c:v>
                </c:pt>
                <c:pt idx="1262">
                  <c:v>0.51668816491113689</c:v>
                </c:pt>
                <c:pt idx="1263">
                  <c:v>0.51682538873903949</c:v>
                </c:pt>
                <c:pt idx="1264">
                  <c:v>0.51696206625551644</c:v>
                </c:pt>
                <c:pt idx="1265">
                  <c:v>0.51709096732367543</c:v>
                </c:pt>
                <c:pt idx="1266">
                  <c:v>0.51721822161144704</c:v>
                </c:pt>
                <c:pt idx="1267">
                  <c:v>0.51735503679073158</c:v>
                </c:pt>
                <c:pt idx="1268">
                  <c:v>0.51749805611775435</c:v>
                </c:pt>
                <c:pt idx="1269">
                  <c:v>0.51763516779583385</c:v>
                </c:pt>
                <c:pt idx="1270">
                  <c:v>0.51776421913846205</c:v>
                </c:pt>
                <c:pt idx="1271">
                  <c:v>0.51790155254613435</c:v>
                </c:pt>
                <c:pt idx="1272">
                  <c:v>0.51802327643291701</c:v>
                </c:pt>
                <c:pt idx="1273">
                  <c:v>0.51814897014116268</c:v>
                </c:pt>
                <c:pt idx="1274">
                  <c:v>0.51829775961487057</c:v>
                </c:pt>
                <c:pt idx="1275">
                  <c:v>0.51843814266309229</c:v>
                </c:pt>
                <c:pt idx="1276">
                  <c:v>0.51858014214055015</c:v>
                </c:pt>
                <c:pt idx="1277">
                  <c:v>0.51872815307105458</c:v>
                </c:pt>
                <c:pt idx="1278">
                  <c:v>0.51886427064053631</c:v>
                </c:pt>
                <c:pt idx="1279">
                  <c:v>0.51900376093955169</c:v>
                </c:pt>
                <c:pt idx="1280">
                  <c:v>0.51915125875851409</c:v>
                </c:pt>
                <c:pt idx="1281">
                  <c:v>0.51928807963619317</c:v>
                </c:pt>
                <c:pt idx="1282">
                  <c:v>0.51943084018249008</c:v>
                </c:pt>
                <c:pt idx="1283">
                  <c:v>0.5195591804998444</c:v>
                </c:pt>
                <c:pt idx="1284">
                  <c:v>0.51967560969289694</c:v>
                </c:pt>
                <c:pt idx="1285">
                  <c:v>0.51979324141255745</c:v>
                </c:pt>
                <c:pt idx="1286">
                  <c:v>0.51990800407048166</c:v>
                </c:pt>
                <c:pt idx="1287">
                  <c:v>0.5200318022164554</c:v>
                </c:pt>
                <c:pt idx="1288">
                  <c:v>0.52016680450528618</c:v>
                </c:pt>
                <c:pt idx="1289">
                  <c:v>0.52030292740005646</c:v>
                </c:pt>
                <c:pt idx="1290">
                  <c:v>0.52043987250385415</c:v>
                </c:pt>
                <c:pt idx="1291">
                  <c:v>0.52057946336784255</c:v>
                </c:pt>
                <c:pt idx="1292">
                  <c:v>0.52071429662842739</c:v>
                </c:pt>
                <c:pt idx="1293">
                  <c:v>0.5208388497712334</c:v>
                </c:pt>
                <c:pt idx="1294">
                  <c:v>0.52097274567792928</c:v>
                </c:pt>
                <c:pt idx="1295">
                  <c:v>0.52110723399846837</c:v>
                </c:pt>
                <c:pt idx="1296">
                  <c:v>0.52122736774917622</c:v>
                </c:pt>
                <c:pt idx="1297">
                  <c:v>0.52133554450653341</c:v>
                </c:pt>
                <c:pt idx="1298">
                  <c:v>0.52145874767635325</c:v>
                </c:pt>
                <c:pt idx="1299">
                  <c:v>0.52159331664889941</c:v>
                </c:pt>
                <c:pt idx="1300">
                  <c:v>0.52171573740955901</c:v>
                </c:pt>
                <c:pt idx="1301">
                  <c:v>0.52184582580277805</c:v>
                </c:pt>
                <c:pt idx="1302">
                  <c:v>0.52199785190899217</c:v>
                </c:pt>
                <c:pt idx="1303">
                  <c:v>0.52213719869460207</c:v>
                </c:pt>
                <c:pt idx="1304">
                  <c:v>0.52227069102618673</c:v>
                </c:pt>
                <c:pt idx="1305">
                  <c:v>0.52242328034314867</c:v>
                </c:pt>
                <c:pt idx="1306">
                  <c:v>0.52255117163747089</c:v>
                </c:pt>
                <c:pt idx="1307">
                  <c:v>0.52266604898599189</c:v>
                </c:pt>
                <c:pt idx="1308">
                  <c:v>0.52280607867081708</c:v>
                </c:pt>
                <c:pt idx="1309">
                  <c:v>0.5229397839294524</c:v>
                </c:pt>
                <c:pt idx="1310">
                  <c:v>0.52308420240213038</c:v>
                </c:pt>
                <c:pt idx="1311">
                  <c:v>0.52323624720758344</c:v>
                </c:pt>
                <c:pt idx="1312">
                  <c:v>0.52335950643113827</c:v>
                </c:pt>
                <c:pt idx="1313">
                  <c:v>0.52349764305474367</c:v>
                </c:pt>
                <c:pt idx="1314">
                  <c:v>0.52363384001993574</c:v>
                </c:pt>
                <c:pt idx="1315">
                  <c:v>0.52375533669338725</c:v>
                </c:pt>
                <c:pt idx="1316">
                  <c:v>0.5238977698948809</c:v>
                </c:pt>
                <c:pt idx="1317">
                  <c:v>0.52404541271255045</c:v>
                </c:pt>
                <c:pt idx="1318">
                  <c:v>0.52417378677948168</c:v>
                </c:pt>
                <c:pt idx="1319">
                  <c:v>0.52428011810307618</c:v>
                </c:pt>
                <c:pt idx="1320">
                  <c:v>0.52439064360838816</c:v>
                </c:pt>
                <c:pt idx="1321">
                  <c:v>0.52449418708844908</c:v>
                </c:pt>
                <c:pt idx="1322">
                  <c:v>0.52462029642815444</c:v>
                </c:pt>
                <c:pt idx="1323">
                  <c:v>0.52478717019210952</c:v>
                </c:pt>
                <c:pt idx="1324">
                  <c:v>0.52494806043076181</c:v>
                </c:pt>
                <c:pt idx="1325">
                  <c:v>0.52511474419962811</c:v>
                </c:pt>
                <c:pt idx="1326">
                  <c:v>0.5252739327720255</c:v>
                </c:pt>
                <c:pt idx="1327">
                  <c:v>0.52541842380177028</c:v>
                </c:pt>
                <c:pt idx="1328">
                  <c:v>0.52556640280405242</c:v>
                </c:pt>
                <c:pt idx="1329">
                  <c:v>0.52570044611795674</c:v>
                </c:pt>
                <c:pt idx="1330">
                  <c:v>0.52586166770396525</c:v>
                </c:pt>
                <c:pt idx="1331">
                  <c:v>0.52603498656187397</c:v>
                </c:pt>
                <c:pt idx="1332">
                  <c:v>0.52620598125257689</c:v>
                </c:pt>
                <c:pt idx="1333">
                  <c:v>0.52640278676219998</c:v>
                </c:pt>
                <c:pt idx="1334">
                  <c:v>0.5265864438502631</c:v>
                </c:pt>
                <c:pt idx="1335">
                  <c:v>0.52676269033966017</c:v>
                </c:pt>
                <c:pt idx="1336">
                  <c:v>0.52692793162011264</c:v>
                </c:pt>
                <c:pt idx="1337">
                  <c:v>0.52709295408266599</c:v>
                </c:pt>
                <c:pt idx="1338">
                  <c:v>0.52725550222987694</c:v>
                </c:pt>
                <c:pt idx="1339">
                  <c:v>0.52741726703493885</c:v>
                </c:pt>
                <c:pt idx="1340">
                  <c:v>0.527558306490158</c:v>
                </c:pt>
                <c:pt idx="1341">
                  <c:v>0.52767903799813021</c:v>
                </c:pt>
                <c:pt idx="1342">
                  <c:v>0.52779909884555032</c:v>
                </c:pt>
                <c:pt idx="1343">
                  <c:v>0.52789230352674921</c:v>
                </c:pt>
                <c:pt idx="1344">
                  <c:v>0.52800510038615289</c:v>
                </c:pt>
                <c:pt idx="1345">
                  <c:v>0.52813169433209772</c:v>
                </c:pt>
                <c:pt idx="1346">
                  <c:v>0.52825053777010256</c:v>
                </c:pt>
                <c:pt idx="1347">
                  <c:v>0.52837752463671839</c:v>
                </c:pt>
                <c:pt idx="1348">
                  <c:v>0.52849089309344544</c:v>
                </c:pt>
                <c:pt idx="1349">
                  <c:v>0.52859386530511376</c:v>
                </c:pt>
                <c:pt idx="1350">
                  <c:v>0.52870441701165272</c:v>
                </c:pt>
                <c:pt idx="1351">
                  <c:v>0.5288222760018324</c:v>
                </c:pt>
                <c:pt idx="1352">
                  <c:v>0.5289121167159121</c:v>
                </c:pt>
                <c:pt idx="1353">
                  <c:v>0.52897804113932978</c:v>
                </c:pt>
                <c:pt idx="1354">
                  <c:v>0.52906139803972241</c:v>
                </c:pt>
                <c:pt idx="1355">
                  <c:v>0.5291338583646269</c:v>
                </c:pt>
                <c:pt idx="1356">
                  <c:v>0.52922772894747483</c:v>
                </c:pt>
                <c:pt idx="1357">
                  <c:v>0.52932129082912482</c:v>
                </c:pt>
                <c:pt idx="1358">
                  <c:v>0.52941500538093667</c:v>
                </c:pt>
                <c:pt idx="1359">
                  <c:v>0.52947719010143501</c:v>
                </c:pt>
                <c:pt idx="1360">
                  <c:v>0.52950824367037574</c:v>
                </c:pt>
                <c:pt idx="1361">
                  <c:v>0.52955972964019293</c:v>
                </c:pt>
                <c:pt idx="1362">
                  <c:v>0.52961257390260075</c:v>
                </c:pt>
                <c:pt idx="1363">
                  <c:v>0.52970026121255775</c:v>
                </c:pt>
                <c:pt idx="1364">
                  <c:v>0.52979475078423865</c:v>
                </c:pt>
                <c:pt idx="1365">
                  <c:v>0.52986519275503141</c:v>
                </c:pt>
                <c:pt idx="1366">
                  <c:v>0.52994963405932616</c:v>
                </c:pt>
                <c:pt idx="1367">
                  <c:v>0.53000641601630871</c:v>
                </c:pt>
                <c:pt idx="1368">
                  <c:v>0.53003961100841812</c:v>
                </c:pt>
                <c:pt idx="1369">
                  <c:v>0.53007520342787995</c:v>
                </c:pt>
                <c:pt idx="1370">
                  <c:v>0.53010128324315786</c:v>
                </c:pt>
                <c:pt idx="1371">
                  <c:v>0.53009665263792138</c:v>
                </c:pt>
                <c:pt idx="1372">
                  <c:v>0.53008181751223205</c:v>
                </c:pt>
                <c:pt idx="1373">
                  <c:v>0.53006128993915536</c:v>
                </c:pt>
                <c:pt idx="1374">
                  <c:v>0.53001324921571846</c:v>
                </c:pt>
                <c:pt idx="1375">
                  <c:v>0.52997617960988996</c:v>
                </c:pt>
                <c:pt idx="1376">
                  <c:v>0.52992559529992211</c:v>
                </c:pt>
                <c:pt idx="1377">
                  <c:v>0.52987692896260929</c:v>
                </c:pt>
                <c:pt idx="1378">
                  <c:v>0.52984936005855532</c:v>
                </c:pt>
                <c:pt idx="1379">
                  <c:v>0.52980406653133405</c:v>
                </c:pt>
                <c:pt idx="1380">
                  <c:v>0.52977439898199041</c:v>
                </c:pt>
                <c:pt idx="1381">
                  <c:v>0.52972584302035486</c:v>
                </c:pt>
                <c:pt idx="1382">
                  <c:v>0.52964118567945417</c:v>
                </c:pt>
                <c:pt idx="1383">
                  <c:v>0.5295595112457937</c:v>
                </c:pt>
                <c:pt idx="1384">
                  <c:v>0.52947880305347395</c:v>
                </c:pt>
                <c:pt idx="1385">
                  <c:v>0.52939599206950005</c:v>
                </c:pt>
                <c:pt idx="1386">
                  <c:v>0.52930145315574972</c:v>
                </c:pt>
                <c:pt idx="1387">
                  <c:v>0.52920141002922916</c:v>
                </c:pt>
                <c:pt idx="1388">
                  <c:v>0.5290872140770756</c:v>
                </c:pt>
                <c:pt idx="1389">
                  <c:v>0.52898246338124344</c:v>
                </c:pt>
                <c:pt idx="1390">
                  <c:v>0.52891279373407796</c:v>
                </c:pt>
                <c:pt idx="1391">
                  <c:v>0.52883151632702641</c:v>
                </c:pt>
                <c:pt idx="1392">
                  <c:v>0.52875110990968466</c:v>
                </c:pt>
                <c:pt idx="1393">
                  <c:v>0.52867322138489703</c:v>
                </c:pt>
                <c:pt idx="1394">
                  <c:v>0.52859002605336014</c:v>
                </c:pt>
                <c:pt idx="1395">
                  <c:v>0.52851150914250411</c:v>
                </c:pt>
                <c:pt idx="1396">
                  <c:v>0.52844572023154468</c:v>
                </c:pt>
                <c:pt idx="1397">
                  <c:v>0.52836300696615801</c:v>
                </c:pt>
                <c:pt idx="1398">
                  <c:v>0.52826273641044352</c:v>
                </c:pt>
                <c:pt idx="1399">
                  <c:v>0.52818804249991602</c:v>
                </c:pt>
                <c:pt idx="1400">
                  <c:v>0.52811870952005835</c:v>
                </c:pt>
                <c:pt idx="1401">
                  <c:v>0.52804834256902222</c:v>
                </c:pt>
                <c:pt idx="1402">
                  <c:v>0.52800174103196884</c:v>
                </c:pt>
                <c:pt idx="1403">
                  <c:v>0.52792807695118193</c:v>
                </c:pt>
                <c:pt idx="1404">
                  <c:v>0.52782960350363972</c:v>
                </c:pt>
                <c:pt idx="1405">
                  <c:v>0.52775296369579683</c:v>
                </c:pt>
                <c:pt idx="1406">
                  <c:v>0.52768235746871184</c:v>
                </c:pt>
                <c:pt idx="1407">
                  <c:v>0.52760069346255667</c:v>
                </c:pt>
                <c:pt idx="1408">
                  <c:v>0.52752360381519325</c:v>
                </c:pt>
                <c:pt idx="1409">
                  <c:v>0.52744098942959783</c:v>
                </c:pt>
                <c:pt idx="1410">
                  <c:v>0.527347988980293</c:v>
                </c:pt>
                <c:pt idx="1411">
                  <c:v>0.52725448989813728</c:v>
                </c:pt>
                <c:pt idx="1412">
                  <c:v>0.52716102809659038</c:v>
                </c:pt>
                <c:pt idx="1413">
                  <c:v>0.52706959756410587</c:v>
                </c:pt>
                <c:pt idx="1414">
                  <c:v>0.52697169918744025</c:v>
                </c:pt>
                <c:pt idx="1415">
                  <c:v>0.52687808575703365</c:v>
                </c:pt>
                <c:pt idx="1416">
                  <c:v>0.52679732770153687</c:v>
                </c:pt>
                <c:pt idx="1417">
                  <c:v>0.52669066542060827</c:v>
                </c:pt>
                <c:pt idx="1418">
                  <c:v>0.52656517546159953</c:v>
                </c:pt>
                <c:pt idx="1419">
                  <c:v>0.52645723469451866</c:v>
                </c:pt>
                <c:pt idx="1420">
                  <c:v>0.52633665742059166</c:v>
                </c:pt>
                <c:pt idx="1421">
                  <c:v>0.52624712906664584</c:v>
                </c:pt>
                <c:pt idx="1422">
                  <c:v>0.52617727086847588</c:v>
                </c:pt>
                <c:pt idx="1423">
                  <c:v>0.52611543171188124</c:v>
                </c:pt>
                <c:pt idx="1424">
                  <c:v>0.52606364283853868</c:v>
                </c:pt>
                <c:pt idx="1425">
                  <c:v>0.52600271578970037</c:v>
                </c:pt>
                <c:pt idx="1426">
                  <c:v>0.52594145147022109</c:v>
                </c:pt>
                <c:pt idx="1427">
                  <c:v>0.52586690124268454</c:v>
                </c:pt>
                <c:pt idx="1428">
                  <c:v>0.52579979270731003</c:v>
                </c:pt>
                <c:pt idx="1429">
                  <c:v>0.52575737776481501</c:v>
                </c:pt>
                <c:pt idx="1430">
                  <c:v>0.52572400378605877</c:v>
                </c:pt>
                <c:pt idx="1431">
                  <c:v>0.5256798253035373</c:v>
                </c:pt>
                <c:pt idx="1432">
                  <c:v>0.52563912108333855</c:v>
                </c:pt>
                <c:pt idx="1433">
                  <c:v>0.52560440945080578</c:v>
                </c:pt>
                <c:pt idx="1434">
                  <c:v>0.52558838583621104</c:v>
                </c:pt>
                <c:pt idx="1435">
                  <c:v>0.52559848258872399</c:v>
                </c:pt>
                <c:pt idx="1436">
                  <c:v>0.525598546798835</c:v>
                </c:pt>
                <c:pt idx="1437">
                  <c:v>0.52556741070094992</c:v>
                </c:pt>
                <c:pt idx="1438">
                  <c:v>0.52554435464635374</c:v>
                </c:pt>
                <c:pt idx="1439">
                  <c:v>0.52553914383029898</c:v>
                </c:pt>
                <c:pt idx="1440">
                  <c:v>0.52554483017217446</c:v>
                </c:pt>
                <c:pt idx="1441">
                  <c:v>0.52554677243745196</c:v>
                </c:pt>
                <c:pt idx="1442">
                  <c:v>0.52559035336794169</c:v>
                </c:pt>
                <c:pt idx="1443">
                  <c:v>0.52561030878389847</c:v>
                </c:pt>
                <c:pt idx="1444">
                  <c:v>0.52563332320091549</c:v>
                </c:pt>
                <c:pt idx="1445">
                  <c:v>0.52569301182939598</c:v>
                </c:pt>
                <c:pt idx="1446">
                  <c:v>0.52575235774590068</c:v>
                </c:pt>
                <c:pt idx="1447">
                  <c:v>0.52584932767193626</c:v>
                </c:pt>
                <c:pt idx="1448">
                  <c:v>0.52599079833926854</c:v>
                </c:pt>
                <c:pt idx="1449">
                  <c:v>0.52609790246758414</c:v>
                </c:pt>
                <c:pt idx="1450">
                  <c:v>0.52617991904966599</c:v>
                </c:pt>
                <c:pt idx="1451">
                  <c:v>0.52623672708549174</c:v>
                </c:pt>
                <c:pt idx="1452">
                  <c:v>0.52636143695251858</c:v>
                </c:pt>
                <c:pt idx="1453">
                  <c:v>0.52641611608145888</c:v>
                </c:pt>
                <c:pt idx="1454">
                  <c:v>0.52649901721794257</c:v>
                </c:pt>
                <c:pt idx="1455">
                  <c:v>0.52660076800761468</c:v>
                </c:pt>
                <c:pt idx="1456">
                  <c:v>0.52667887249488288</c:v>
                </c:pt>
                <c:pt idx="1457">
                  <c:v>0.52678675092931437</c:v>
                </c:pt>
                <c:pt idx="1458">
                  <c:v>0.52689732714549375</c:v>
                </c:pt>
                <c:pt idx="1459">
                  <c:v>0.52696299288711146</c:v>
                </c:pt>
                <c:pt idx="1460">
                  <c:v>0.52709271331516272</c:v>
                </c:pt>
                <c:pt idx="1461">
                  <c:v>0.52726491162497302</c:v>
                </c:pt>
                <c:pt idx="1462">
                  <c:v>0.52744819047674651</c:v>
                </c:pt>
                <c:pt idx="1463">
                  <c:v>0.52761385743207312</c:v>
                </c:pt>
                <c:pt idx="1464">
                  <c:v>0.52778558368120765</c:v>
                </c:pt>
                <c:pt idx="1465">
                  <c:v>0.5279140965877569</c:v>
                </c:pt>
                <c:pt idx="1466">
                  <c:v>0.52800070496183105</c:v>
                </c:pt>
                <c:pt idx="1467">
                  <c:v>0.52808444108933372</c:v>
                </c:pt>
                <c:pt idx="1468">
                  <c:v>0.52814635459115367</c:v>
                </c:pt>
                <c:pt idx="1469">
                  <c:v>0.52823343906005171</c:v>
                </c:pt>
                <c:pt idx="1470">
                  <c:v>0.52831991777091336</c:v>
                </c:pt>
                <c:pt idx="1471">
                  <c:v>0.52841676907966584</c:v>
                </c:pt>
                <c:pt idx="1472">
                  <c:v>0.52854950704409032</c:v>
                </c:pt>
                <c:pt idx="1473">
                  <c:v>0.52867437537729478</c:v>
                </c:pt>
                <c:pt idx="1474">
                  <c:v>0.52879901194096457</c:v>
                </c:pt>
                <c:pt idx="1475">
                  <c:v>0.52894815224045322</c:v>
                </c:pt>
                <c:pt idx="1476">
                  <c:v>0.52902068709371275</c:v>
                </c:pt>
                <c:pt idx="1477">
                  <c:v>0.52908508837651069</c:v>
                </c:pt>
                <c:pt idx="1478">
                  <c:v>0.52916024260055228</c:v>
                </c:pt>
                <c:pt idx="1479">
                  <c:v>0.52920857554619749</c:v>
                </c:pt>
                <c:pt idx="1480">
                  <c:v>0.52925651406412111</c:v>
                </c:pt>
                <c:pt idx="1481">
                  <c:v>0.52931953738329829</c:v>
                </c:pt>
                <c:pt idx="1482">
                  <c:v>0.52941960986908743</c:v>
                </c:pt>
                <c:pt idx="1483">
                  <c:v>0.52950260802523841</c:v>
                </c:pt>
                <c:pt idx="1484">
                  <c:v>0.5295515882947055</c:v>
                </c:pt>
                <c:pt idx="1485">
                  <c:v>0.52964540883754141</c:v>
                </c:pt>
                <c:pt idx="1486">
                  <c:v>0.52969677285758998</c:v>
                </c:pt>
                <c:pt idx="1487">
                  <c:v>0.52970067970124912</c:v>
                </c:pt>
                <c:pt idx="1488">
                  <c:v>0.52966363623967816</c:v>
                </c:pt>
                <c:pt idx="1489">
                  <c:v>0.52963897982430796</c:v>
                </c:pt>
                <c:pt idx="1490">
                  <c:v>0.5296299890843249</c:v>
                </c:pt>
                <c:pt idx="1491">
                  <c:v>0.52950877156436504</c:v>
                </c:pt>
                <c:pt idx="1492">
                  <c:v>0.52942763591341035</c:v>
                </c:pt>
                <c:pt idx="1493">
                  <c:v>0.52933831333904546</c:v>
                </c:pt>
                <c:pt idx="1494">
                  <c:v>0.5291204216054769</c:v>
                </c:pt>
                <c:pt idx="1495">
                  <c:v>0.52889137812346865</c:v>
                </c:pt>
                <c:pt idx="1496">
                  <c:v>0.528692400487346</c:v>
                </c:pt>
                <c:pt idx="1497">
                  <c:v>0.52847501811537256</c:v>
                </c:pt>
                <c:pt idx="1498">
                  <c:v>0.52824866451696106</c:v>
                </c:pt>
                <c:pt idx="1499">
                  <c:v>0.52807527442151903</c:v>
                </c:pt>
                <c:pt idx="1500">
                  <c:v>0.52781646189776588</c:v>
                </c:pt>
                <c:pt idx="1501">
                  <c:v>0.52749335748276271</c:v>
                </c:pt>
                <c:pt idx="1502">
                  <c:v>0.52713432190377629</c:v>
                </c:pt>
                <c:pt idx="1503">
                  <c:v>0.52670906170870191</c:v>
                </c:pt>
                <c:pt idx="1504">
                  <c:v>0.52623656118876783</c:v>
                </c:pt>
                <c:pt idx="1505">
                  <c:v>0.5257510995568303</c:v>
                </c:pt>
                <c:pt idx="1506">
                  <c:v>0.52520403087993228</c:v>
                </c:pt>
                <c:pt idx="1507">
                  <c:v>0.52462379582326457</c:v>
                </c:pt>
                <c:pt idx="1508">
                  <c:v>0.52404010187486139</c:v>
                </c:pt>
                <c:pt idx="1509">
                  <c:v>0.52335776419039159</c:v>
                </c:pt>
                <c:pt idx="1510">
                  <c:v>0.52264365277244684</c:v>
                </c:pt>
                <c:pt idx="1511">
                  <c:v>0.5218166691270375</c:v>
                </c:pt>
                <c:pt idx="1512">
                  <c:v>0.52090593372354632</c:v>
                </c:pt>
                <c:pt idx="1513">
                  <c:v>0.51996379013835847</c:v>
                </c:pt>
                <c:pt idx="1514">
                  <c:v>0.51888410297731413</c:v>
                </c:pt>
                <c:pt idx="1515">
                  <c:v>0.51774985433699039</c:v>
                </c:pt>
                <c:pt idx="1516">
                  <c:v>0.51647509483551202</c:v>
                </c:pt>
                <c:pt idx="1517">
                  <c:v>0.51510839107470918</c:v>
                </c:pt>
                <c:pt idx="1518">
                  <c:v>0.51357402489132076</c:v>
                </c:pt>
                <c:pt idx="1519">
                  <c:v>0.51196518027207993</c:v>
                </c:pt>
                <c:pt idx="1520">
                  <c:v>0.51010017157853371</c:v>
                </c:pt>
                <c:pt idx="1521">
                  <c:v>0.50803349065869963</c:v>
                </c:pt>
                <c:pt idx="1522">
                  <c:v>0.50585332943513539</c:v>
                </c:pt>
                <c:pt idx="1523">
                  <c:v>0.50344792490964929</c:v>
                </c:pt>
                <c:pt idx="1524">
                  <c:v>0.50083938282139417</c:v>
                </c:pt>
                <c:pt idx="1525">
                  <c:v>0.49807191253891175</c:v>
                </c:pt>
                <c:pt idx="1526">
                  <c:v>0.49514224035636339</c:v>
                </c:pt>
                <c:pt idx="1527">
                  <c:v>0.49204067706871751</c:v>
                </c:pt>
                <c:pt idx="1528">
                  <c:v>0.48884290952651427</c:v>
                </c:pt>
                <c:pt idx="1529">
                  <c:v>0.48534887835871432</c:v>
                </c:pt>
                <c:pt idx="1530">
                  <c:v>0.48169904640851929</c:v>
                </c:pt>
                <c:pt idx="1531">
                  <c:v>0.47781817279284083</c:v>
                </c:pt>
                <c:pt idx="1532">
                  <c:v>0.47367502675530915</c:v>
                </c:pt>
                <c:pt idx="1533">
                  <c:v>0.46928277741077068</c:v>
                </c:pt>
                <c:pt idx="1534">
                  <c:v>0.46477311731257176</c:v>
                </c:pt>
                <c:pt idx="1535">
                  <c:v>0.45995444388819906</c:v>
                </c:pt>
                <c:pt idx="1536">
                  <c:v>0.45498993879810284</c:v>
                </c:pt>
                <c:pt idx="1537">
                  <c:v>0.44984964709218339</c:v>
                </c:pt>
                <c:pt idx="1538">
                  <c:v>0.44444192925260156</c:v>
                </c:pt>
                <c:pt idx="1539">
                  <c:v>0.43868994760223284</c:v>
                </c:pt>
                <c:pt idx="1540">
                  <c:v>0.43293138973966006</c:v>
                </c:pt>
                <c:pt idx="1541">
                  <c:v>0.42676377237083168</c:v>
                </c:pt>
                <c:pt idx="1542">
                  <c:v>0.42074751856207548</c:v>
                </c:pt>
                <c:pt idx="1543">
                  <c:v>0.41474332580192169</c:v>
                </c:pt>
                <c:pt idx="1544">
                  <c:v>0.40866881378926906</c:v>
                </c:pt>
                <c:pt idx="1545">
                  <c:v>0.40271243621928127</c:v>
                </c:pt>
                <c:pt idx="1546">
                  <c:v>0.39675021997746135</c:v>
                </c:pt>
                <c:pt idx="1547">
                  <c:v>0.39096776820158691</c:v>
                </c:pt>
                <c:pt idx="1548">
                  <c:v>0.38507432217067011</c:v>
                </c:pt>
                <c:pt idx="1549">
                  <c:v>0.37966326309801229</c:v>
                </c:pt>
                <c:pt idx="1550">
                  <c:v>0.37431521414220231</c:v>
                </c:pt>
                <c:pt idx="1551">
                  <c:v>0.36950958070155587</c:v>
                </c:pt>
                <c:pt idx="1552">
                  <c:v>0.36510928833872519</c:v>
                </c:pt>
                <c:pt idx="1553">
                  <c:v>0.36109687225758363</c:v>
                </c:pt>
                <c:pt idx="1554">
                  <c:v>0.35764451895885174</c:v>
                </c:pt>
                <c:pt idx="1555">
                  <c:v>0.35467752794513069</c:v>
                </c:pt>
                <c:pt idx="1556">
                  <c:v>0.35218402512157465</c:v>
                </c:pt>
                <c:pt idx="1557">
                  <c:v>0.35021014849571058</c:v>
                </c:pt>
                <c:pt idx="1558">
                  <c:v>0.34866057546187124</c:v>
                </c:pt>
                <c:pt idx="1559">
                  <c:v>0.34759662796401597</c:v>
                </c:pt>
                <c:pt idx="1560">
                  <c:v>0.34690193156109533</c:v>
                </c:pt>
                <c:pt idx="1561">
                  <c:v>0.34674888145309035</c:v>
                </c:pt>
                <c:pt idx="1562">
                  <c:v>0.34688010024015908</c:v>
                </c:pt>
                <c:pt idx="1563">
                  <c:v>0.3474228586567471</c:v>
                </c:pt>
                <c:pt idx="1564">
                  <c:v>0.34828291485772284</c:v>
                </c:pt>
                <c:pt idx="1565">
                  <c:v>0.34931153809009313</c:v>
                </c:pt>
                <c:pt idx="1566">
                  <c:v>0.35068047369976085</c:v>
                </c:pt>
                <c:pt idx="1567">
                  <c:v>0.35210664576873246</c:v>
                </c:pt>
                <c:pt idx="1568">
                  <c:v>0.35379856636535978</c:v>
                </c:pt>
                <c:pt idx="1569">
                  <c:v>0.35546930316965947</c:v>
                </c:pt>
                <c:pt idx="1570">
                  <c:v>0.35733046617147979</c:v>
                </c:pt>
                <c:pt idx="1571">
                  <c:v>0.35912490941387865</c:v>
                </c:pt>
                <c:pt idx="1572">
                  <c:v>0.36094465927274344</c:v>
                </c:pt>
                <c:pt idx="1573">
                  <c:v>0.36277326068861271</c:v>
                </c:pt>
                <c:pt idx="1574">
                  <c:v>0.36464125646641615</c:v>
                </c:pt>
                <c:pt idx="1575">
                  <c:v>0.36647690149836504</c:v>
                </c:pt>
                <c:pt idx="1576">
                  <c:v>0.36831913218641582</c:v>
                </c:pt>
                <c:pt idx="1577">
                  <c:v>0.3702357448370665</c:v>
                </c:pt>
                <c:pt idx="1578">
                  <c:v>0.37199512234427773</c:v>
                </c:pt>
                <c:pt idx="1579">
                  <c:v>0.37370225279828623</c:v>
                </c:pt>
                <c:pt idx="1580">
                  <c:v>0.37535332322573639</c:v>
                </c:pt>
                <c:pt idx="1581">
                  <c:v>0.37688175088831816</c:v>
                </c:pt>
                <c:pt idx="1582">
                  <c:v>0.37844018418549275</c:v>
                </c:pt>
                <c:pt idx="1583">
                  <c:v>0.37999666218547129</c:v>
                </c:pt>
                <c:pt idx="1584">
                  <c:v>0.38150521566592238</c:v>
                </c:pt>
                <c:pt idx="1585">
                  <c:v>0.38298886710888685</c:v>
                </c:pt>
                <c:pt idx="1586">
                  <c:v>0.3844620728854245</c:v>
                </c:pt>
                <c:pt idx="1587">
                  <c:v>0.3858736666423051</c:v>
                </c:pt>
                <c:pt idx="1588">
                  <c:v>0.38723596966781321</c:v>
                </c:pt>
                <c:pt idx="1589">
                  <c:v>0.38858495273699151</c:v>
                </c:pt>
                <c:pt idx="1590">
                  <c:v>0.38990775360683644</c:v>
                </c:pt>
                <c:pt idx="1591">
                  <c:v>0.3911934244751909</c:v>
                </c:pt>
                <c:pt idx="1592">
                  <c:v>0.39245716199329089</c:v>
                </c:pt>
                <c:pt idx="1593">
                  <c:v>0.39367851140285975</c:v>
                </c:pt>
                <c:pt idx="1594">
                  <c:v>0.39484121588998616</c:v>
                </c:pt>
                <c:pt idx="1595">
                  <c:v>0.39599334673030057</c:v>
                </c:pt>
                <c:pt idx="1596">
                  <c:v>0.39713067097679411</c:v>
                </c:pt>
                <c:pt idx="1597">
                  <c:v>0.39823714227467155</c:v>
                </c:pt>
                <c:pt idx="1598">
                  <c:v>0.39935002908640804</c:v>
                </c:pt>
                <c:pt idx="1599">
                  <c:v>0.40043364434103618</c:v>
                </c:pt>
                <c:pt idx="1600">
                  <c:v>0.40155735455375291</c:v>
                </c:pt>
                <c:pt idx="1601">
                  <c:v>0.40270267727940295</c:v>
                </c:pt>
                <c:pt idx="1602">
                  <c:v>0.40382203289435087</c:v>
                </c:pt>
                <c:pt idx="1603">
                  <c:v>0.40499301821227079</c:v>
                </c:pt>
                <c:pt idx="1604">
                  <c:v>0.40609144444031803</c:v>
                </c:pt>
                <c:pt idx="1605">
                  <c:v>0.40710641848191864</c:v>
                </c:pt>
                <c:pt idx="1606">
                  <c:v>0.40815669064636917</c:v>
                </c:pt>
                <c:pt idx="1607">
                  <c:v>0.4092076174756934</c:v>
                </c:pt>
                <c:pt idx="1608">
                  <c:v>0.41024188260559002</c:v>
                </c:pt>
                <c:pt idx="1609">
                  <c:v>0.41131053907093262</c:v>
                </c:pt>
                <c:pt idx="1610">
                  <c:v>0.41242176704458045</c:v>
                </c:pt>
                <c:pt idx="1611">
                  <c:v>0.41351664979677616</c:v>
                </c:pt>
                <c:pt idx="1612">
                  <c:v>0.41460067240706028</c:v>
                </c:pt>
                <c:pt idx="1613">
                  <c:v>0.41570596937299326</c:v>
                </c:pt>
                <c:pt idx="1614">
                  <c:v>0.41685077401068232</c:v>
                </c:pt>
                <c:pt idx="1615">
                  <c:v>0.41795734486491415</c:v>
                </c:pt>
                <c:pt idx="1616">
                  <c:v>0.41902768387689521</c:v>
                </c:pt>
                <c:pt idx="1617">
                  <c:v>0.420150759944591</c:v>
                </c:pt>
                <c:pt idx="1618">
                  <c:v>0.42124831410491953</c:v>
                </c:pt>
                <c:pt idx="1619">
                  <c:v>0.42238880712605181</c:v>
                </c:pt>
                <c:pt idx="1620">
                  <c:v>0.42354598681324368</c:v>
                </c:pt>
                <c:pt idx="1621">
                  <c:v>0.42476797944673245</c:v>
                </c:pt>
                <c:pt idx="1622">
                  <c:v>0.4259357912685216</c:v>
                </c:pt>
                <c:pt idx="1623">
                  <c:v>0.42709756564891849</c:v>
                </c:pt>
                <c:pt idx="1624">
                  <c:v>0.4282527251174586</c:v>
                </c:pt>
                <c:pt idx="1625">
                  <c:v>0.42935706726245987</c:v>
                </c:pt>
                <c:pt idx="1626">
                  <c:v>0.43053361954242847</c:v>
                </c:pt>
                <c:pt idx="1627">
                  <c:v>0.43175479582203602</c:v>
                </c:pt>
                <c:pt idx="1628">
                  <c:v>0.43295881599435831</c:v>
                </c:pt>
                <c:pt idx="1629">
                  <c:v>0.43420457666068679</c:v>
                </c:pt>
                <c:pt idx="1630">
                  <c:v>0.43546547740910585</c:v>
                </c:pt>
                <c:pt idx="1631">
                  <c:v>0.43670881961707614</c:v>
                </c:pt>
                <c:pt idx="1632">
                  <c:v>0.43794299959844607</c:v>
                </c:pt>
                <c:pt idx="1633">
                  <c:v>0.43918029338865755</c:v>
                </c:pt>
                <c:pt idx="1634">
                  <c:v>0.44042251608834898</c:v>
                </c:pt>
                <c:pt idx="1635">
                  <c:v>0.44166264351158752</c:v>
                </c:pt>
                <c:pt idx="1636">
                  <c:v>0.44290257619043355</c:v>
                </c:pt>
                <c:pt idx="1637">
                  <c:v>0.44413456181667049</c:v>
                </c:pt>
                <c:pt idx="1638">
                  <c:v>0.44535775959550489</c:v>
                </c:pt>
                <c:pt idx="1639">
                  <c:v>0.44659015213730441</c:v>
                </c:pt>
                <c:pt idx="1640">
                  <c:v>0.44781130816935089</c:v>
                </c:pt>
                <c:pt idx="1641">
                  <c:v>0.44905420406170377</c:v>
                </c:pt>
                <c:pt idx="1642">
                  <c:v>0.45028041092240362</c:v>
                </c:pt>
                <c:pt idx="1643">
                  <c:v>0.45152844032388378</c:v>
                </c:pt>
                <c:pt idx="1644">
                  <c:v>0.45279340392446826</c:v>
                </c:pt>
                <c:pt idx="1645">
                  <c:v>0.45407044199796903</c:v>
                </c:pt>
                <c:pt idx="1646">
                  <c:v>0.45534328837115806</c:v>
                </c:pt>
                <c:pt idx="1647">
                  <c:v>0.45665829292435905</c:v>
                </c:pt>
                <c:pt idx="1648">
                  <c:v>0.45793093011764419</c:v>
                </c:pt>
                <c:pt idx="1649">
                  <c:v>0.45920551663126158</c:v>
                </c:pt>
                <c:pt idx="1650">
                  <c:v>0.46043432454448818</c:v>
                </c:pt>
                <c:pt idx="1651">
                  <c:v>0.46160477530666477</c:v>
                </c:pt>
                <c:pt idx="1652">
                  <c:v>0.46280386935109608</c:v>
                </c:pt>
                <c:pt idx="1653">
                  <c:v>0.46397305698290875</c:v>
                </c:pt>
                <c:pt idx="1654">
                  <c:v>0.46512977803097016</c:v>
                </c:pt>
                <c:pt idx="1655">
                  <c:v>0.46634346843799596</c:v>
                </c:pt>
                <c:pt idx="1656">
                  <c:v>0.46762167986220965</c:v>
                </c:pt>
                <c:pt idx="1657">
                  <c:v>0.46882721568859526</c:v>
                </c:pt>
                <c:pt idx="1658">
                  <c:v>0.47003550041076297</c:v>
                </c:pt>
                <c:pt idx="1659">
                  <c:v>0.47122295842256184</c:v>
                </c:pt>
                <c:pt idx="1660">
                  <c:v>0.47235319795672037</c:v>
                </c:pt>
                <c:pt idx="1661">
                  <c:v>0.47352486785895948</c:v>
                </c:pt>
                <c:pt idx="1662">
                  <c:v>0.4747369111726123</c:v>
                </c:pt>
                <c:pt idx="1663">
                  <c:v>0.47590620413066281</c:v>
                </c:pt>
                <c:pt idx="1664">
                  <c:v>0.47708606923624775</c:v>
                </c:pt>
                <c:pt idx="1665">
                  <c:v>0.47820514740925502</c:v>
                </c:pt>
                <c:pt idx="1666">
                  <c:v>0.479302814821781</c:v>
                </c:pt>
                <c:pt idx="1667">
                  <c:v>0.48039645914614804</c:v>
                </c:pt>
                <c:pt idx="1668">
                  <c:v>0.48149265304241418</c:v>
                </c:pt>
                <c:pt idx="1669">
                  <c:v>0.48257437198694159</c:v>
                </c:pt>
                <c:pt idx="1670">
                  <c:v>0.48367221378264674</c:v>
                </c:pt>
                <c:pt idx="1671">
                  <c:v>0.48480282775156969</c:v>
                </c:pt>
                <c:pt idx="1672">
                  <c:v>0.48587675468803071</c:v>
                </c:pt>
                <c:pt idx="1673">
                  <c:v>0.48693799663609122</c:v>
                </c:pt>
                <c:pt idx="1674">
                  <c:v>0.48797747564091448</c:v>
                </c:pt>
                <c:pt idx="1675">
                  <c:v>0.48897274615298453</c:v>
                </c:pt>
                <c:pt idx="1676">
                  <c:v>0.48996336409792773</c:v>
                </c:pt>
                <c:pt idx="1677">
                  <c:v>0.49093013744502478</c:v>
                </c:pt>
                <c:pt idx="1678">
                  <c:v>0.49190670356919575</c:v>
                </c:pt>
                <c:pt idx="1679">
                  <c:v>0.49287823877975862</c:v>
                </c:pt>
                <c:pt idx="1680">
                  <c:v>0.49388076953895527</c:v>
                </c:pt>
                <c:pt idx="1681">
                  <c:v>0.49485404678317652</c:v>
                </c:pt>
                <c:pt idx="1682">
                  <c:v>0.49585036546540867</c:v>
                </c:pt>
                <c:pt idx="1683">
                  <c:v>0.49679473720683681</c:v>
                </c:pt>
                <c:pt idx="1684">
                  <c:v>0.49769482052840036</c:v>
                </c:pt>
                <c:pt idx="1685">
                  <c:v>0.49859382094147447</c:v>
                </c:pt>
                <c:pt idx="1686">
                  <c:v>0.49947638453872351</c:v>
                </c:pt>
                <c:pt idx="1687">
                  <c:v>0.50034370124460581</c:v>
                </c:pt>
                <c:pt idx="1688">
                  <c:v>0.50119247288619395</c:v>
                </c:pt>
                <c:pt idx="1689">
                  <c:v>0.50204068694250958</c:v>
                </c:pt>
                <c:pt idx="1690">
                  <c:v>0.50285113462674425</c:v>
                </c:pt>
                <c:pt idx="1691">
                  <c:v>0.50369071089656492</c:v>
                </c:pt>
                <c:pt idx="1692">
                  <c:v>0.50454247813062814</c:v>
                </c:pt>
                <c:pt idx="1693">
                  <c:v>0.50536138629382465</c:v>
                </c:pt>
                <c:pt idx="1694">
                  <c:v>0.50613266520591271</c:v>
                </c:pt>
                <c:pt idx="1695">
                  <c:v>0.50685070910000452</c:v>
                </c:pt>
                <c:pt idx="1696">
                  <c:v>0.50760926301316589</c:v>
                </c:pt>
                <c:pt idx="1697">
                  <c:v>0.50832894647264315</c:v>
                </c:pt>
                <c:pt idx="1698">
                  <c:v>0.50907992583998196</c:v>
                </c:pt>
                <c:pt idx="1699">
                  <c:v>0.50992421607986838</c:v>
                </c:pt>
                <c:pt idx="1700">
                  <c:v>0.51066499969966817</c:v>
                </c:pt>
                <c:pt idx="1701">
                  <c:v>0.51135231346807475</c:v>
                </c:pt>
                <c:pt idx="1702">
                  <c:v>0.5120282901799933</c:v>
                </c:pt>
                <c:pt idx="1703">
                  <c:v>0.51266353793585262</c:v>
                </c:pt>
                <c:pt idx="1704">
                  <c:v>0.51328769272627595</c:v>
                </c:pt>
                <c:pt idx="1705">
                  <c:v>0.51396225948545837</c:v>
                </c:pt>
                <c:pt idx="1706">
                  <c:v>0.51463585930597133</c:v>
                </c:pt>
                <c:pt idx="1707">
                  <c:v>0.51529866297623583</c:v>
                </c:pt>
                <c:pt idx="1708">
                  <c:v>0.51598230317828908</c:v>
                </c:pt>
                <c:pt idx="1709">
                  <c:v>0.51661908260900846</c:v>
                </c:pt>
                <c:pt idx="1710">
                  <c:v>0.51721999892038817</c:v>
                </c:pt>
                <c:pt idx="1711">
                  <c:v>0.51782964511740348</c:v>
                </c:pt>
                <c:pt idx="1712">
                  <c:v>0.51843165143417957</c:v>
                </c:pt>
                <c:pt idx="1713">
                  <c:v>0.5190244816865891</c:v>
                </c:pt>
                <c:pt idx="1714">
                  <c:v>0.51960531611078198</c:v>
                </c:pt>
                <c:pt idx="1715">
                  <c:v>0.52019394611226277</c:v>
                </c:pt>
                <c:pt idx="1716">
                  <c:v>0.52076933636831113</c:v>
                </c:pt>
                <c:pt idx="1717">
                  <c:v>0.52130463391610438</c:v>
                </c:pt>
                <c:pt idx="1718">
                  <c:v>0.52186906039011616</c:v>
                </c:pt>
                <c:pt idx="1719">
                  <c:v>0.52244707310215233</c:v>
                </c:pt>
                <c:pt idx="1720">
                  <c:v>0.52300915310943197</c:v>
                </c:pt>
                <c:pt idx="1721">
                  <c:v>0.5235628830362008</c:v>
                </c:pt>
                <c:pt idx="1722">
                  <c:v>0.52407930120356927</c:v>
                </c:pt>
                <c:pt idx="1723">
                  <c:v>0.52452905375885839</c:v>
                </c:pt>
                <c:pt idx="1724">
                  <c:v>0.52505614144037727</c:v>
                </c:pt>
                <c:pt idx="1725">
                  <c:v>0.52560953792019394</c:v>
                </c:pt>
                <c:pt idx="1726">
                  <c:v>0.5261263487606771</c:v>
                </c:pt>
                <c:pt idx="1727">
                  <c:v>0.52667807786533738</c:v>
                </c:pt>
                <c:pt idx="1728">
                  <c:v>0.52720163829578504</c:v>
                </c:pt>
                <c:pt idx="1729">
                  <c:v>0.52765952647385905</c:v>
                </c:pt>
                <c:pt idx="1730">
                  <c:v>0.52816020209440406</c:v>
                </c:pt>
                <c:pt idx="1731">
                  <c:v>0.52868948112551462</c:v>
                </c:pt>
                <c:pt idx="1732">
                  <c:v>0.52919553596293079</c:v>
                </c:pt>
                <c:pt idx="1733">
                  <c:v>0.5297366998820161</c:v>
                </c:pt>
                <c:pt idx="1734">
                  <c:v>0.53026016261057241</c:v>
                </c:pt>
                <c:pt idx="1735">
                  <c:v>0.53075779089176944</c:v>
                </c:pt>
                <c:pt idx="1736">
                  <c:v>0.53125797248323992</c:v>
                </c:pt>
                <c:pt idx="1737">
                  <c:v>0.53170238484565446</c:v>
                </c:pt>
                <c:pt idx="1738">
                  <c:v>0.53207515380597004</c:v>
                </c:pt>
                <c:pt idx="1739">
                  <c:v>0.53248846339075184</c:v>
                </c:pt>
                <c:pt idx="1740">
                  <c:v>0.53287494796608337</c:v>
                </c:pt>
                <c:pt idx="1741">
                  <c:v>0.53330596161947807</c:v>
                </c:pt>
                <c:pt idx="1742">
                  <c:v>0.5337820415139154</c:v>
                </c:pt>
                <c:pt idx="1743">
                  <c:v>0.53421567040034823</c:v>
                </c:pt>
                <c:pt idx="1744">
                  <c:v>0.53467425811130509</c:v>
                </c:pt>
                <c:pt idx="1745">
                  <c:v>0.53511296378978168</c:v>
                </c:pt>
                <c:pt idx="1746">
                  <c:v>0.53553280079887344</c:v>
                </c:pt>
                <c:pt idx="1747">
                  <c:v>0.53597473858506806</c:v>
                </c:pt>
                <c:pt idx="1748">
                  <c:v>0.53640440326920802</c:v>
                </c:pt>
                <c:pt idx="1749">
                  <c:v>0.53683472050194192</c:v>
                </c:pt>
                <c:pt idx="1750">
                  <c:v>0.53725053088782271</c:v>
                </c:pt>
                <c:pt idx="1751">
                  <c:v>0.5376376550598394</c:v>
                </c:pt>
                <c:pt idx="1752">
                  <c:v>0.53806586512339172</c:v>
                </c:pt>
                <c:pt idx="1753">
                  <c:v>0.53851758809110939</c:v>
                </c:pt>
                <c:pt idx="1754">
                  <c:v>0.53895462869794231</c:v>
                </c:pt>
                <c:pt idx="1755">
                  <c:v>0.53942529055988675</c:v>
                </c:pt>
                <c:pt idx="1756">
                  <c:v>0.53986758137678992</c:v>
                </c:pt>
                <c:pt idx="1757">
                  <c:v>0.54028621393739729</c:v>
                </c:pt>
                <c:pt idx="1758">
                  <c:v>0.54070403580509174</c:v>
                </c:pt>
                <c:pt idx="1759">
                  <c:v>0.54112527156035806</c:v>
                </c:pt>
                <c:pt idx="1760">
                  <c:v>0.5415601427010196</c:v>
                </c:pt>
                <c:pt idx="1761">
                  <c:v>0.54201804666494902</c:v>
                </c:pt>
                <c:pt idx="1762">
                  <c:v>0.54247047762251943</c:v>
                </c:pt>
                <c:pt idx="1763">
                  <c:v>0.5429310290413919</c:v>
                </c:pt>
                <c:pt idx="1764">
                  <c:v>0.54337654118718204</c:v>
                </c:pt>
                <c:pt idx="1765">
                  <c:v>0.54382787557357648</c:v>
                </c:pt>
                <c:pt idx="1766">
                  <c:v>0.54431671995327502</c:v>
                </c:pt>
                <c:pt idx="1767">
                  <c:v>0.54482508966720189</c:v>
                </c:pt>
                <c:pt idx="1768">
                  <c:v>0.54537675088058413</c:v>
                </c:pt>
                <c:pt idx="1769">
                  <c:v>0.54588567341226424</c:v>
                </c:pt>
                <c:pt idx="1770">
                  <c:v>0.54637971017784537</c:v>
                </c:pt>
                <c:pt idx="1771">
                  <c:v>0.54686073246689926</c:v>
                </c:pt>
                <c:pt idx="1772">
                  <c:v>0.54733211396260106</c:v>
                </c:pt>
                <c:pt idx="1773">
                  <c:v>0.54779109766719891</c:v>
                </c:pt>
                <c:pt idx="1774">
                  <c:v>0.54820803544176055</c:v>
                </c:pt>
                <c:pt idx="1775">
                  <c:v>0.54860687812838382</c:v>
                </c:pt>
                <c:pt idx="1776">
                  <c:v>0.54894453950346722</c:v>
                </c:pt>
                <c:pt idx="1777">
                  <c:v>0.54922950029085504</c:v>
                </c:pt>
                <c:pt idx="1778">
                  <c:v>0.54953207668658799</c:v>
                </c:pt>
                <c:pt idx="1779">
                  <c:v>0.54980754637813767</c:v>
                </c:pt>
                <c:pt idx="1780">
                  <c:v>0.55007809271844066</c:v>
                </c:pt>
                <c:pt idx="1781">
                  <c:v>0.55029691217567811</c:v>
                </c:pt>
                <c:pt idx="1782">
                  <c:v>0.55050169978075347</c:v>
                </c:pt>
                <c:pt idx="1783">
                  <c:v>0.55069067197856525</c:v>
                </c:pt>
                <c:pt idx="1784">
                  <c:v>0.55077701688894221</c:v>
                </c:pt>
                <c:pt idx="1785">
                  <c:v>0.55082942760985409</c:v>
                </c:pt>
                <c:pt idx="1786">
                  <c:v>0.55078703772397064</c:v>
                </c:pt>
                <c:pt idx="1787">
                  <c:v>0.55060820333128146</c:v>
                </c:pt>
                <c:pt idx="1788">
                  <c:v>0.55043228353127149</c:v>
                </c:pt>
                <c:pt idx="1789">
                  <c:v>0.55022335907725795</c:v>
                </c:pt>
                <c:pt idx="1790">
                  <c:v>0.54995351339827536</c:v>
                </c:pt>
                <c:pt idx="1791">
                  <c:v>0.54960501859009048</c:v>
                </c:pt>
                <c:pt idx="1792">
                  <c:v>0.54918750720611853</c:v>
                </c:pt>
                <c:pt idx="1793">
                  <c:v>0.54867413809354926</c:v>
                </c:pt>
                <c:pt idx="1794">
                  <c:v>0.54808250398360803</c:v>
                </c:pt>
                <c:pt idx="1795">
                  <c:v>0.54744805647021633</c:v>
                </c:pt>
                <c:pt idx="1796">
                  <c:v>0.54679989196917933</c:v>
                </c:pt>
                <c:pt idx="1797">
                  <c:v>0.54607017344282316</c:v>
                </c:pt>
                <c:pt idx="1798">
                  <c:v>0.54527202711472889</c:v>
                </c:pt>
                <c:pt idx="1799">
                  <c:v>0.54445153825514125</c:v>
                </c:pt>
                <c:pt idx="1800">
                  <c:v>0.54355463942439097</c:v>
                </c:pt>
                <c:pt idx="1801">
                  <c:v>0.54265178404373937</c:v>
                </c:pt>
                <c:pt idx="1802">
                  <c:v>0.54171232880406883</c:v>
                </c:pt>
                <c:pt idx="1803">
                  <c:v>0.54076056548824447</c:v>
                </c:pt>
                <c:pt idx="1804">
                  <c:v>0.53976230100288802</c:v>
                </c:pt>
                <c:pt idx="1805">
                  <c:v>0.53877891742214079</c:v>
                </c:pt>
                <c:pt idx="1806">
                  <c:v>0.53776940720024768</c:v>
                </c:pt>
                <c:pt idx="1807">
                  <c:v>0.53671759090793814</c:v>
                </c:pt>
                <c:pt idx="1808">
                  <c:v>0.53563335097490605</c:v>
                </c:pt>
                <c:pt idx="1809">
                  <c:v>0.5345693400952195</c:v>
                </c:pt>
                <c:pt idx="1810">
                  <c:v>0.53350600016469729</c:v>
                </c:pt>
                <c:pt idx="1811">
                  <c:v>0.5324446954648473</c:v>
                </c:pt>
                <c:pt idx="1812">
                  <c:v>0.53141477078859023</c:v>
                </c:pt>
                <c:pt idx="1813">
                  <c:v>0.5304571989783774</c:v>
                </c:pt>
                <c:pt idx="1814">
                  <c:v>0.52948295702339288</c:v>
                </c:pt>
                <c:pt idx="1815">
                  <c:v>0.52857651622016677</c:v>
                </c:pt>
                <c:pt idx="1816">
                  <c:v>0.52761308135525531</c:v>
                </c:pt>
                <c:pt idx="1817">
                  <c:v>0.52663088525933954</c:v>
                </c:pt>
                <c:pt idx="1818">
                  <c:v>0.52567537895975802</c:v>
                </c:pt>
                <c:pt idx="1819">
                  <c:v>0.52473688069096125</c:v>
                </c:pt>
                <c:pt idx="1820">
                  <c:v>0.52380195609508207</c:v>
                </c:pt>
                <c:pt idx="1821">
                  <c:v>0.52293563486861216</c:v>
                </c:pt>
                <c:pt idx="1822">
                  <c:v>0.52204214821665251</c:v>
                </c:pt>
                <c:pt idx="1823">
                  <c:v>0.52113931000975133</c:v>
                </c:pt>
                <c:pt idx="1824">
                  <c:v>0.52020834572297281</c:v>
                </c:pt>
                <c:pt idx="1825">
                  <c:v>0.51931510439568696</c:v>
                </c:pt>
                <c:pt idx="1826">
                  <c:v>0.51843147983458826</c:v>
                </c:pt>
                <c:pt idx="1827">
                  <c:v>0.51749749963991087</c:v>
                </c:pt>
                <c:pt idx="1828">
                  <c:v>0.5165395939308155</c:v>
                </c:pt>
                <c:pt idx="1829">
                  <c:v>0.51554178170716225</c:v>
                </c:pt>
                <c:pt idx="1830">
                  <c:v>0.51449665357403618</c:v>
                </c:pt>
                <c:pt idx="1831">
                  <c:v>0.51345746573416695</c:v>
                </c:pt>
                <c:pt idx="1832">
                  <c:v>0.51243127408856559</c:v>
                </c:pt>
                <c:pt idx="1833">
                  <c:v>0.51140050531122949</c:v>
                </c:pt>
                <c:pt idx="1834">
                  <c:v>0.51029354985035347</c:v>
                </c:pt>
                <c:pt idx="1835">
                  <c:v>0.50915536956725471</c:v>
                </c:pt>
                <c:pt idx="1836">
                  <c:v>0.50802061521277297</c:v>
                </c:pt>
                <c:pt idx="1837">
                  <c:v>0.50685242390629293</c:v>
                </c:pt>
                <c:pt idx="1838">
                  <c:v>0.50566005112732382</c:v>
                </c:pt>
                <c:pt idx="1839">
                  <c:v>0.50445524083289484</c:v>
                </c:pt>
                <c:pt idx="1840">
                  <c:v>0.50324708602929702</c:v>
                </c:pt>
                <c:pt idx="1841">
                  <c:v>0.50191038302685409</c:v>
                </c:pt>
                <c:pt idx="1842">
                  <c:v>0.50051990210250241</c:v>
                </c:pt>
                <c:pt idx="1843">
                  <c:v>0.49914791238860706</c:v>
                </c:pt>
                <c:pt idx="1844">
                  <c:v>0.49769323019251638</c:v>
                </c:pt>
                <c:pt idx="1845">
                  <c:v>0.49622420797799055</c:v>
                </c:pt>
                <c:pt idx="1846">
                  <c:v>0.49471338125461745</c:v>
                </c:pt>
                <c:pt idx="1847">
                  <c:v>0.49313325878937447</c:v>
                </c:pt>
                <c:pt idx="1848">
                  <c:v>0.49150423881429167</c:v>
                </c:pt>
                <c:pt idx="1849">
                  <c:v>0.4898239201856473</c:v>
                </c:pt>
                <c:pt idx="1850">
                  <c:v>0.48810642222916284</c:v>
                </c:pt>
                <c:pt idx="1851">
                  <c:v>0.48628682032129156</c:v>
                </c:pt>
                <c:pt idx="1852">
                  <c:v>0.48455885012158423</c:v>
                </c:pt>
                <c:pt idx="1853">
                  <c:v>0.4826969040653819</c:v>
                </c:pt>
                <c:pt idx="1854">
                  <c:v>0.48113600122947014</c:v>
                </c:pt>
                <c:pt idx="1855">
                  <c:v>0.47973435389464275</c:v>
                </c:pt>
                <c:pt idx="1856">
                  <c:v>0.4787378228439198</c:v>
                </c:pt>
                <c:pt idx="1857">
                  <c:v>0.47792766097564554</c:v>
                </c:pt>
                <c:pt idx="1858">
                  <c:v>0.47749428696264679</c:v>
                </c:pt>
                <c:pt idx="1859">
                  <c:v>0.47734903629192277</c:v>
                </c:pt>
                <c:pt idx="1860">
                  <c:v>0.47750858657180162</c:v>
                </c:pt>
                <c:pt idx="1861">
                  <c:v>0.47804529899196763</c:v>
                </c:pt>
                <c:pt idx="1862">
                  <c:v>0.47884958813237516</c:v>
                </c:pt>
                <c:pt idx="1863">
                  <c:v>0.47997987545378651</c:v>
                </c:pt>
                <c:pt idx="1864">
                  <c:v>0.48131949828555332</c:v>
                </c:pt>
                <c:pt idx="1865">
                  <c:v>0.48273813182447939</c:v>
                </c:pt>
                <c:pt idx="1866">
                  <c:v>0.48431880787967746</c:v>
                </c:pt>
                <c:pt idx="1867">
                  <c:v>0.48592295011834902</c:v>
                </c:pt>
                <c:pt idx="1868">
                  <c:v>0.48745899054021163</c:v>
                </c:pt>
                <c:pt idx="1869">
                  <c:v>0.48889998077549485</c:v>
                </c:pt>
                <c:pt idx="1870">
                  <c:v>0.49030240652545348</c:v>
                </c:pt>
                <c:pt idx="1871">
                  <c:v>0.49142810832806805</c:v>
                </c:pt>
                <c:pt idx="1872">
                  <c:v>0.49238670571265836</c:v>
                </c:pt>
                <c:pt idx="1873">
                  <c:v>0.49326672754477507</c:v>
                </c:pt>
                <c:pt idx="1874">
                  <c:v>0.49400243517862985</c:v>
                </c:pt>
                <c:pt idx="1875">
                  <c:v>0.49465630005587907</c:v>
                </c:pt>
                <c:pt idx="1876">
                  <c:v>0.49526633341741905</c:v>
                </c:pt>
                <c:pt idx="1877">
                  <c:v>0.49573064022104701</c:v>
                </c:pt>
                <c:pt idx="1878">
                  <c:v>0.49600223498152146</c:v>
                </c:pt>
                <c:pt idx="1879">
                  <c:v>0.49629179257031669</c:v>
                </c:pt>
                <c:pt idx="1880">
                  <c:v>0.49646799811383763</c:v>
                </c:pt>
                <c:pt idx="1881">
                  <c:v>0.49663195178346803</c:v>
                </c:pt>
                <c:pt idx="1882">
                  <c:v>0.49678625240058355</c:v>
                </c:pt>
                <c:pt idx="1883">
                  <c:v>0.49691077887009066</c:v>
                </c:pt>
                <c:pt idx="1884">
                  <c:v>0.49692423420804116</c:v>
                </c:pt>
                <c:pt idx="1885">
                  <c:v>0.49691550076098084</c:v>
                </c:pt>
                <c:pt idx="1886">
                  <c:v>0.49697012862862833</c:v>
                </c:pt>
                <c:pt idx="1887">
                  <c:v>0.4969991955989797</c:v>
                </c:pt>
                <c:pt idx="1888">
                  <c:v>0.49706515400262852</c:v>
                </c:pt>
                <c:pt idx="1889">
                  <c:v>0.49722494022599095</c:v>
                </c:pt>
                <c:pt idx="1890">
                  <c:v>0.49734694144416408</c:v>
                </c:pt>
                <c:pt idx="1891">
                  <c:v>0.49751419984433931</c:v>
                </c:pt>
                <c:pt idx="1892">
                  <c:v>0.49778089838016243</c:v>
                </c:pt>
                <c:pt idx="1893">
                  <c:v>0.49809365417192025</c:v>
                </c:pt>
                <c:pt idx="1894">
                  <c:v>0.49841427520987686</c:v>
                </c:pt>
                <c:pt idx="1895">
                  <c:v>0.49882680295202003</c:v>
                </c:pt>
                <c:pt idx="1896">
                  <c:v>0.49927768908694609</c:v>
                </c:pt>
                <c:pt idx="1897">
                  <c:v>0.49971679967006039</c:v>
                </c:pt>
                <c:pt idx="1898">
                  <c:v>0.50013209503872535</c:v>
                </c:pt>
                <c:pt idx="1899">
                  <c:v>0.50060953451069878</c:v>
                </c:pt>
                <c:pt idx="1900">
                  <c:v>0.50109660562196268</c:v>
                </c:pt>
                <c:pt idx="1901">
                  <c:v>0.50168627690430367</c:v>
                </c:pt>
                <c:pt idx="1902">
                  <c:v>0.50231243923168867</c:v>
                </c:pt>
                <c:pt idx="1903">
                  <c:v>0.50292755518940857</c:v>
                </c:pt>
                <c:pt idx="1904">
                  <c:v>0.50350581473997147</c:v>
                </c:pt>
                <c:pt idx="1905">
                  <c:v>0.50400686551914264</c:v>
                </c:pt>
                <c:pt idx="1906">
                  <c:v>0.50454011660072373</c:v>
                </c:pt>
                <c:pt idx="1907">
                  <c:v>0.50513724403724847</c:v>
                </c:pt>
                <c:pt idx="1908">
                  <c:v>0.5057317984447568</c:v>
                </c:pt>
                <c:pt idx="1909">
                  <c:v>0.5063387215228623</c:v>
                </c:pt>
                <c:pt idx="1910">
                  <c:v>0.50693517243397579</c:v>
                </c:pt>
                <c:pt idx="1911">
                  <c:v>0.50751152353425366</c:v>
                </c:pt>
                <c:pt idx="1912">
                  <c:v>0.50806247976607688</c:v>
                </c:pt>
                <c:pt idx="1913">
                  <c:v>0.50858145079209471</c:v>
                </c:pt>
                <c:pt idx="1914">
                  <c:v>0.50900737365177195</c:v>
                </c:pt>
                <c:pt idx="1915">
                  <c:v>0.50939471640867551</c:v>
                </c:pt>
                <c:pt idx="1916">
                  <c:v>0.50974929761613352</c:v>
                </c:pt>
                <c:pt idx="1917">
                  <c:v>0.50997664970281242</c:v>
                </c:pt>
                <c:pt idx="1918">
                  <c:v>0.51015558664227245</c:v>
                </c:pt>
                <c:pt idx="1919">
                  <c:v>0.51022388218076864</c:v>
                </c:pt>
                <c:pt idx="1920">
                  <c:v>0.51018911923366361</c:v>
                </c:pt>
                <c:pt idx="1921">
                  <c:v>0.51006078919522924</c:v>
                </c:pt>
                <c:pt idx="1922">
                  <c:v>0.50982544742873181</c:v>
                </c:pt>
                <c:pt idx="1923">
                  <c:v>0.50959970287271295</c:v>
                </c:pt>
                <c:pt idx="1924">
                  <c:v>0.50930994023788567</c:v>
                </c:pt>
                <c:pt idx="1925">
                  <c:v>0.50890697453015321</c:v>
                </c:pt>
                <c:pt idx="1926">
                  <c:v>0.50844242803350259</c:v>
                </c:pt>
                <c:pt idx="1927">
                  <c:v>0.50799642922011756</c:v>
                </c:pt>
                <c:pt idx="1928">
                  <c:v>0.50750359755272623</c:v>
                </c:pt>
                <c:pt idx="1929">
                  <c:v>0.50703722421965647</c:v>
                </c:pt>
                <c:pt idx="1930">
                  <c:v>0.50655014824251587</c:v>
                </c:pt>
                <c:pt idx="1931">
                  <c:v>0.50600443549139629</c:v>
                </c:pt>
                <c:pt idx="1932">
                  <c:v>0.50541080344643619</c:v>
                </c:pt>
                <c:pt idx="1933">
                  <c:v>0.50491625275699314</c:v>
                </c:pt>
                <c:pt idx="1934">
                  <c:v>0.50441985200054107</c:v>
                </c:pt>
                <c:pt idx="1935">
                  <c:v>0.50398666582828111</c:v>
                </c:pt>
                <c:pt idx="1936">
                  <c:v>0.50350179377289928</c:v>
                </c:pt>
                <c:pt idx="1937">
                  <c:v>0.50298319540616476</c:v>
                </c:pt>
                <c:pt idx="1938">
                  <c:v>0.50258027354349932</c:v>
                </c:pt>
                <c:pt idx="1939">
                  <c:v>0.50222431311248505</c:v>
                </c:pt>
                <c:pt idx="1940">
                  <c:v>0.50190804972153513</c:v>
                </c:pt>
                <c:pt idx="1941">
                  <c:v>0.50167061996117346</c:v>
                </c:pt>
                <c:pt idx="1942">
                  <c:v>0.50146222981388988</c:v>
                </c:pt>
                <c:pt idx="1943">
                  <c:v>0.50122608479335751</c:v>
                </c:pt>
                <c:pt idx="1944">
                  <c:v>0.5010495211672451</c:v>
                </c:pt>
                <c:pt idx="1945">
                  <c:v>0.5009435190790209</c:v>
                </c:pt>
                <c:pt idx="1946">
                  <c:v>0.50080652559483285</c:v>
                </c:pt>
                <c:pt idx="1947">
                  <c:v>0.50069643814009201</c:v>
                </c:pt>
                <c:pt idx="1948">
                  <c:v>0.5005883230415028</c:v>
                </c:pt>
                <c:pt idx="1949">
                  <c:v>0.50046793456343908</c:v>
                </c:pt>
                <c:pt idx="1950">
                  <c:v>0.50035036358481166</c:v>
                </c:pt>
                <c:pt idx="1951">
                  <c:v>0.50022459667618591</c:v>
                </c:pt>
                <c:pt idx="1952">
                  <c:v>0.50008446601450307</c:v>
                </c:pt>
                <c:pt idx="1953">
                  <c:v>0.5000001676252247</c:v>
                </c:pt>
                <c:pt idx="1954">
                  <c:v>0.49983828695014193</c:v>
                </c:pt>
                <c:pt idx="1955">
                  <c:v>0.49970490968057452</c:v>
                </c:pt>
                <c:pt idx="1956">
                  <c:v>0.49952770206383712</c:v>
                </c:pt>
                <c:pt idx="1957">
                  <c:v>0.49928554584706458</c:v>
                </c:pt>
                <c:pt idx="1958">
                  <c:v>0.49900873939453416</c:v>
                </c:pt>
                <c:pt idx="1959">
                  <c:v>0.49872139743587746</c:v>
                </c:pt>
                <c:pt idx="1960">
                  <c:v>0.49838171111145674</c:v>
                </c:pt>
                <c:pt idx="1961">
                  <c:v>0.49800691561359511</c:v>
                </c:pt>
                <c:pt idx="1962">
                  <c:v>0.49763896537073693</c:v>
                </c:pt>
                <c:pt idx="1963">
                  <c:v>0.49729495572135346</c:v>
                </c:pt>
                <c:pt idx="1964">
                  <c:v>0.49695021224372815</c:v>
                </c:pt>
                <c:pt idx="1965">
                  <c:v>0.49658222492968412</c:v>
                </c:pt>
                <c:pt idx="1966">
                  <c:v>0.4962136713837213</c:v>
                </c:pt>
                <c:pt idx="1967">
                  <c:v>0.4957464191826691</c:v>
                </c:pt>
                <c:pt idx="1968">
                  <c:v>0.4952311794102125</c:v>
                </c:pt>
                <c:pt idx="1969">
                  <c:v>0.49480722688005585</c:v>
                </c:pt>
                <c:pt idx="1970">
                  <c:v>0.49434605845986868</c:v>
                </c:pt>
                <c:pt idx="1971">
                  <c:v>0.49378776127670654</c:v>
                </c:pt>
                <c:pt idx="1972">
                  <c:v>0.49324295464821644</c:v>
                </c:pt>
                <c:pt idx="1973">
                  <c:v>0.4927081927275716</c:v>
                </c:pt>
                <c:pt idx="1974">
                  <c:v>0.49211521769553718</c:v>
                </c:pt>
                <c:pt idx="1975">
                  <c:v>0.49155910516989515</c:v>
                </c:pt>
                <c:pt idx="1976">
                  <c:v>0.49108880087745782</c:v>
                </c:pt>
                <c:pt idx="1977">
                  <c:v>0.49056099118136642</c:v>
                </c:pt>
                <c:pt idx="1978">
                  <c:v>0.48999190290153699</c:v>
                </c:pt>
                <c:pt idx="1979">
                  <c:v>0.48940324313299594</c:v>
                </c:pt>
                <c:pt idx="1980">
                  <c:v>0.48880008837789735</c:v>
                </c:pt>
                <c:pt idx="1981">
                  <c:v>0.48823046346236382</c:v>
                </c:pt>
                <c:pt idx="1982">
                  <c:v>0.48762885595272154</c:v>
                </c:pt>
                <c:pt idx="1983">
                  <c:v>0.487071370012639</c:v>
                </c:pt>
                <c:pt idx="1984">
                  <c:v>0.48657748252642202</c:v>
                </c:pt>
                <c:pt idx="1985">
                  <c:v>0.48600321329108614</c:v>
                </c:pt>
                <c:pt idx="1986">
                  <c:v>0.4853719797136094</c:v>
                </c:pt>
                <c:pt idx="1987">
                  <c:v>0.48482183811729263</c:v>
                </c:pt>
                <c:pt idx="1988">
                  <c:v>0.48430896744341378</c:v>
                </c:pt>
                <c:pt idx="1989">
                  <c:v>0.48377869651750355</c:v>
                </c:pt>
                <c:pt idx="1990">
                  <c:v>0.48331284005152342</c:v>
                </c:pt>
                <c:pt idx="1991">
                  <c:v>0.48272082983306558</c:v>
                </c:pt>
                <c:pt idx="1992">
                  <c:v>0.48199199226083805</c:v>
                </c:pt>
                <c:pt idx="1993">
                  <c:v>0.48137472453014674</c:v>
                </c:pt>
                <c:pt idx="1994">
                  <c:v>0.48078592636283152</c:v>
                </c:pt>
                <c:pt idx="1995">
                  <c:v>0.48018586972732091</c:v>
                </c:pt>
                <c:pt idx="1996">
                  <c:v>0.47970106730138617</c:v>
                </c:pt>
                <c:pt idx="1997">
                  <c:v>0.47907108940245219</c:v>
                </c:pt>
                <c:pt idx="1998">
                  <c:v>0.47831720403367167</c:v>
                </c:pt>
                <c:pt idx="1999">
                  <c:v>0.47755764816561913</c:v>
                </c:pt>
                <c:pt idx="2000">
                  <c:v>0.47690383681870174</c:v>
                </c:pt>
                <c:pt idx="2001">
                  <c:v>0.47619001775646613</c:v>
                </c:pt>
                <c:pt idx="2002">
                  <c:v>0.47547917884011187</c:v>
                </c:pt>
                <c:pt idx="2003">
                  <c:v>0.47480280763988869</c:v>
                </c:pt>
                <c:pt idx="2004">
                  <c:v>0.4740947175422548</c:v>
                </c:pt>
                <c:pt idx="2005">
                  <c:v>0.47344836221531011</c:v>
                </c:pt>
                <c:pt idx="2006">
                  <c:v>0.47288189127691099</c:v>
                </c:pt>
                <c:pt idx="2007">
                  <c:v>0.47229634390305214</c:v>
                </c:pt>
                <c:pt idx="2008">
                  <c:v>0.47173649848121979</c:v>
                </c:pt>
                <c:pt idx="2009">
                  <c:v>0.4711535795386837</c:v>
                </c:pt>
                <c:pt idx="2010">
                  <c:v>0.47058947290829028</c:v>
                </c:pt>
                <c:pt idx="2011">
                  <c:v>0.47014670296444722</c:v>
                </c:pt>
                <c:pt idx="2012">
                  <c:v>0.46970740879715395</c:v>
                </c:pt>
                <c:pt idx="2013">
                  <c:v>0.46913653018640039</c:v>
                </c:pt>
                <c:pt idx="2014">
                  <c:v>0.46855747992470637</c:v>
                </c:pt>
                <c:pt idx="2015">
                  <c:v>0.46807119900517535</c:v>
                </c:pt>
                <c:pt idx="2016">
                  <c:v>0.46764460529067065</c:v>
                </c:pt>
                <c:pt idx="2017">
                  <c:v>0.4671207593130326</c:v>
                </c:pt>
                <c:pt idx="2018">
                  <c:v>0.46659184398518189</c:v>
                </c:pt>
                <c:pt idx="2019">
                  <c:v>0.46590919247771029</c:v>
                </c:pt>
                <c:pt idx="2020">
                  <c:v>0.46495825242029082</c:v>
                </c:pt>
                <c:pt idx="2021">
                  <c:v>0.46410822886524034</c:v>
                </c:pt>
                <c:pt idx="2022">
                  <c:v>0.46327990686563053</c:v>
                </c:pt>
                <c:pt idx="2023">
                  <c:v>0.46249508916409893</c:v>
                </c:pt>
                <c:pt idx="2024">
                  <c:v>0.46180566370007198</c:v>
                </c:pt>
                <c:pt idx="2025">
                  <c:v>0.4610994151639598</c:v>
                </c:pt>
                <c:pt idx="2026">
                  <c:v>0.46042148104506914</c:v>
                </c:pt>
                <c:pt idx="2027">
                  <c:v>0.45973848101511355</c:v>
                </c:pt>
                <c:pt idx="2028">
                  <c:v>0.45914652124801875</c:v>
                </c:pt>
                <c:pt idx="2029">
                  <c:v>0.45848790587978838</c:v>
                </c:pt>
                <c:pt idx="2030">
                  <c:v>0.4579192394860736</c:v>
                </c:pt>
                <c:pt idx="2031">
                  <c:v>0.4573131512096234</c:v>
                </c:pt>
                <c:pt idx="2032">
                  <c:v>0.456581261740586</c:v>
                </c:pt>
                <c:pt idx="2033">
                  <c:v>0.4559481995611831</c:v>
                </c:pt>
                <c:pt idx="2034">
                  <c:v>0.45537493608624696</c:v>
                </c:pt>
                <c:pt idx="2035">
                  <c:v>0.45486480484767294</c:v>
                </c:pt>
                <c:pt idx="2036">
                  <c:v>0.45437565965803034</c:v>
                </c:pt>
                <c:pt idx="2037">
                  <c:v>0.45389455363005338</c:v>
                </c:pt>
                <c:pt idx="2038">
                  <c:v>0.4534151676576384</c:v>
                </c:pt>
                <c:pt idx="2039">
                  <c:v>0.45295443020461557</c:v>
                </c:pt>
                <c:pt idx="2040">
                  <c:v>0.45262235098806297</c:v>
                </c:pt>
                <c:pt idx="2041">
                  <c:v>0.4523049505421719</c:v>
                </c:pt>
                <c:pt idx="2042">
                  <c:v>0.45198777137206075</c:v>
                </c:pt>
                <c:pt idx="2043">
                  <c:v>0.45164197830689284</c:v>
                </c:pt>
                <c:pt idx="2044">
                  <c:v>0.45120004457116331</c:v>
                </c:pt>
                <c:pt idx="2045">
                  <c:v>0.45080066063985574</c:v>
                </c:pt>
                <c:pt idx="2046">
                  <c:v>0.45049393595186465</c:v>
                </c:pt>
                <c:pt idx="2047">
                  <c:v>0.45010115802296963</c:v>
                </c:pt>
                <c:pt idx="2048">
                  <c:v>0.44967614337714895</c:v>
                </c:pt>
                <c:pt idx="2049">
                  <c:v>0.44933569181512562</c:v>
                </c:pt>
                <c:pt idx="2050">
                  <c:v>0.4488265227042243</c:v>
                </c:pt>
                <c:pt idx="2051">
                  <c:v>0.44832184955135346</c:v>
                </c:pt>
                <c:pt idx="2052">
                  <c:v>0.44790446034543535</c:v>
                </c:pt>
                <c:pt idx="2053">
                  <c:v>0.44746184101888947</c:v>
                </c:pt>
                <c:pt idx="2054">
                  <c:v>0.44719202569892191</c:v>
                </c:pt>
                <c:pt idx="2055">
                  <c:v>0.44685526906351819</c:v>
                </c:pt>
                <c:pt idx="2056">
                  <c:v>0.44647641637987573</c:v>
                </c:pt>
                <c:pt idx="2057">
                  <c:v>0.44608953852794903</c:v>
                </c:pt>
                <c:pt idx="2058">
                  <c:v>0.44536782771917566</c:v>
                </c:pt>
                <c:pt idx="2059">
                  <c:v>0.44457892421765371</c:v>
                </c:pt>
                <c:pt idx="2060">
                  <c:v>0.44407834553208497</c:v>
                </c:pt>
                <c:pt idx="2061">
                  <c:v>0.44355716698699482</c:v>
                </c:pt>
                <c:pt idx="2062">
                  <c:v>0.44294878943254679</c:v>
                </c:pt>
                <c:pt idx="2063">
                  <c:v>0.44245668699085955</c:v>
                </c:pt>
                <c:pt idx="2064">
                  <c:v>0.44166062157029762</c:v>
                </c:pt>
                <c:pt idx="2065">
                  <c:v>0.44084417287337097</c:v>
                </c:pt>
                <c:pt idx="2066">
                  <c:v>0.44025730000602487</c:v>
                </c:pt>
                <c:pt idx="2067">
                  <c:v>0.43958751750238889</c:v>
                </c:pt>
                <c:pt idx="2068">
                  <c:v>0.43902999741402488</c:v>
                </c:pt>
                <c:pt idx="2069">
                  <c:v>0.43820487713044248</c:v>
                </c:pt>
                <c:pt idx="2070">
                  <c:v>0.43718523958944289</c:v>
                </c:pt>
                <c:pt idx="2071">
                  <c:v>0.43632924286598129</c:v>
                </c:pt>
                <c:pt idx="2072">
                  <c:v>0.4353299335612299</c:v>
                </c:pt>
                <c:pt idx="2073">
                  <c:v>0.43445491144812109</c:v>
                </c:pt>
                <c:pt idx="2074">
                  <c:v>0.43369511533013183</c:v>
                </c:pt>
                <c:pt idx="2075">
                  <c:v>0.43282179016815658</c:v>
                </c:pt>
                <c:pt idx="2076">
                  <c:v>0.43187418369572872</c:v>
                </c:pt>
                <c:pt idx="2077">
                  <c:v>0.43084431774563375</c:v>
                </c:pt>
                <c:pt idx="2078">
                  <c:v>0.42992590459334551</c:v>
                </c:pt>
                <c:pt idx="2079">
                  <c:v>0.4290166582672284</c:v>
                </c:pt>
                <c:pt idx="2080">
                  <c:v>0.42822274590012205</c:v>
                </c:pt>
                <c:pt idx="2081">
                  <c:v>0.4274384119168258</c:v>
                </c:pt>
                <c:pt idx="2082">
                  <c:v>0.42641606682791594</c:v>
                </c:pt>
                <c:pt idx="2083">
                  <c:v>0.42548323012228423</c:v>
                </c:pt>
                <c:pt idx="2084">
                  <c:v>0.42452938757583664</c:v>
                </c:pt>
                <c:pt idx="2085">
                  <c:v>0.42345462602851175</c:v>
                </c:pt>
                <c:pt idx="2086">
                  <c:v>0.42245592569781465</c:v>
                </c:pt>
                <c:pt idx="2087">
                  <c:v>0.4213997201724442</c:v>
                </c:pt>
                <c:pt idx="2088">
                  <c:v>0.42021140595237827</c:v>
                </c:pt>
                <c:pt idx="2089">
                  <c:v>0.41906380093047257</c:v>
                </c:pt>
                <c:pt idx="2090">
                  <c:v>0.418152786151397</c:v>
                </c:pt>
                <c:pt idx="2091">
                  <c:v>0.41729086303548923</c:v>
                </c:pt>
                <c:pt idx="2092">
                  <c:v>0.41635354866822522</c:v>
                </c:pt>
                <c:pt idx="2093">
                  <c:v>0.41545865357638867</c:v>
                </c:pt>
                <c:pt idx="2094">
                  <c:v>0.41461136501262225</c:v>
                </c:pt>
                <c:pt idx="2095">
                  <c:v>0.41377434166961224</c:v>
                </c:pt>
                <c:pt idx="2096">
                  <c:v>0.41297829736069747</c:v>
                </c:pt>
                <c:pt idx="2097">
                  <c:v>0.41234520327174723</c:v>
                </c:pt>
                <c:pt idx="2098">
                  <c:v>0.41150610583369707</c:v>
                </c:pt>
                <c:pt idx="2099">
                  <c:v>0.41068461461210065</c:v>
                </c:pt>
                <c:pt idx="2100">
                  <c:v>0.41000563984627031</c:v>
                </c:pt>
                <c:pt idx="2101">
                  <c:v>0.4092348167558682</c:v>
                </c:pt>
                <c:pt idx="2102">
                  <c:v>0.40851547966863544</c:v>
                </c:pt>
                <c:pt idx="2103">
                  <c:v>0.40747317224020846</c:v>
                </c:pt>
                <c:pt idx="2104">
                  <c:v>0.40638996368375468</c:v>
                </c:pt>
                <c:pt idx="2105">
                  <c:v>0.40544559972731992</c:v>
                </c:pt>
                <c:pt idx="2106">
                  <c:v>0.40460751728729522</c:v>
                </c:pt>
                <c:pt idx="2107">
                  <c:v>0.40403937346617486</c:v>
                </c:pt>
                <c:pt idx="2108">
                  <c:v>0.40338347315454576</c:v>
                </c:pt>
                <c:pt idx="2109">
                  <c:v>0.40260807893481004</c:v>
                </c:pt>
                <c:pt idx="2110">
                  <c:v>0.40184642673502963</c:v>
                </c:pt>
                <c:pt idx="2111">
                  <c:v>0.40112715447953756</c:v>
                </c:pt>
                <c:pt idx="2112">
                  <c:v>0.4004500810497798</c:v>
                </c:pt>
                <c:pt idx="2113">
                  <c:v>0.39984384871106959</c:v>
                </c:pt>
                <c:pt idx="2114">
                  <c:v>0.399117858971832</c:v>
                </c:pt>
                <c:pt idx="2115">
                  <c:v>0.39822252139702902</c:v>
                </c:pt>
                <c:pt idx="2116">
                  <c:v>0.39740850562472518</c:v>
                </c:pt>
                <c:pt idx="2117">
                  <c:v>0.39652156133014177</c:v>
                </c:pt>
                <c:pt idx="2118">
                  <c:v>0.39547875032954072</c:v>
                </c:pt>
                <c:pt idx="2119">
                  <c:v>0.39448319007266819</c:v>
                </c:pt>
                <c:pt idx="2120">
                  <c:v>0.39344986857869491</c:v>
                </c:pt>
                <c:pt idx="2121">
                  <c:v>0.39243280268961483</c:v>
                </c:pt>
                <c:pt idx="2122">
                  <c:v>0.39187895940482775</c:v>
                </c:pt>
                <c:pt idx="2123">
                  <c:v>0.3910316022028541</c:v>
                </c:pt>
                <c:pt idx="2124">
                  <c:v>0.38989080386106506</c:v>
                </c:pt>
                <c:pt idx="2125">
                  <c:v>0.38910897960081142</c:v>
                </c:pt>
                <c:pt idx="2126">
                  <c:v>0.38813474225237837</c:v>
                </c:pt>
                <c:pt idx="2127">
                  <c:v>0.38713623178451845</c:v>
                </c:pt>
                <c:pt idx="2128">
                  <c:v>0.38668397548820793</c:v>
                </c:pt>
                <c:pt idx="2129">
                  <c:v>0.38592728154788025</c:v>
                </c:pt>
                <c:pt idx="2130">
                  <c:v>0.38490978750433841</c:v>
                </c:pt>
                <c:pt idx="2131">
                  <c:v>0.38420119761935173</c:v>
                </c:pt>
                <c:pt idx="2132">
                  <c:v>0.38325572921376416</c:v>
                </c:pt>
                <c:pt idx="2133">
                  <c:v>0.38239765100804318</c:v>
                </c:pt>
                <c:pt idx="2134">
                  <c:v>0.38179914857556335</c:v>
                </c:pt>
                <c:pt idx="2135">
                  <c:v>0.38089603918859555</c:v>
                </c:pt>
                <c:pt idx="2136">
                  <c:v>0.3803397182899988</c:v>
                </c:pt>
                <c:pt idx="2137">
                  <c:v>0.38010021462923577</c:v>
                </c:pt>
                <c:pt idx="2138">
                  <c:v>0.3794631804356865</c:v>
                </c:pt>
                <c:pt idx="2139">
                  <c:v>0.37879310336921518</c:v>
                </c:pt>
                <c:pt idx="2140">
                  <c:v>0.3775852300011649</c:v>
                </c:pt>
                <c:pt idx="2141">
                  <c:v>0.37712504532318353</c:v>
                </c:pt>
                <c:pt idx="2142">
                  <c:v>0.37698137644861801</c:v>
                </c:pt>
                <c:pt idx="2143">
                  <c:v>0.3766201474364102</c:v>
                </c:pt>
                <c:pt idx="2144">
                  <c:v>0.37676913512762084</c:v>
                </c:pt>
                <c:pt idx="2145">
                  <c:v>0.37657651103578199</c:v>
                </c:pt>
                <c:pt idx="2146">
                  <c:v>0.37617213518878595</c:v>
                </c:pt>
                <c:pt idx="2147">
                  <c:v>0.37602619875204951</c:v>
                </c:pt>
                <c:pt idx="2148">
                  <c:v>0.37517774613881888</c:v>
                </c:pt>
                <c:pt idx="2149">
                  <c:v>0.37414029847402325</c:v>
                </c:pt>
                <c:pt idx="2150">
                  <c:v>0.37336896255948643</c:v>
                </c:pt>
              </c:numCache>
            </c:numRef>
          </c:yVal>
          <c:smooth val="1"/>
          <c:extLst>
            <c:ext xmlns:c16="http://schemas.microsoft.com/office/drawing/2014/chart" uri="{C3380CC4-5D6E-409C-BE32-E72D297353CC}">
              <c16:uniqueId val="{00000061-1C1D-46AE-B92F-7DA50429CA8D}"/>
            </c:ext>
          </c:extLst>
        </c:ser>
        <c:ser>
          <c:idx val="98"/>
          <c:order val="98"/>
          <c:spPr>
            <a:ln w="19050" cap="rnd">
              <a:solidFill>
                <a:schemeClr val="accent3">
                  <a:lumMod val="7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Database'!$FC$122:$FC$2272</c:f>
              <c:numCache>
                <c:formatCode>General</c:formatCode>
                <c:ptCount val="2151"/>
                <c:pt idx="0">
                  <c:v>5.6845815833350223E-2</c:v>
                </c:pt>
                <c:pt idx="1">
                  <c:v>5.1382842825993889E-2</c:v>
                </c:pt>
                <c:pt idx="2">
                  <c:v>5.2086012043776581E-2</c:v>
                </c:pt>
                <c:pt idx="3">
                  <c:v>4.5938767553807248E-2</c:v>
                </c:pt>
                <c:pt idx="4">
                  <c:v>4.1310690953691824E-2</c:v>
                </c:pt>
                <c:pt idx="5">
                  <c:v>4.9930893507732693E-2</c:v>
                </c:pt>
                <c:pt idx="6">
                  <c:v>5.5154425217825064E-2</c:v>
                </c:pt>
                <c:pt idx="7">
                  <c:v>5.5544399575164549E-2</c:v>
                </c:pt>
                <c:pt idx="8">
                  <c:v>5.6309310403291707E-2</c:v>
                </c:pt>
                <c:pt idx="9">
                  <c:v>5.8626453504731911E-2</c:v>
                </c:pt>
                <c:pt idx="10">
                  <c:v>5.5312416397806402E-2</c:v>
                </c:pt>
                <c:pt idx="11">
                  <c:v>4.6104198661120255E-2</c:v>
                </c:pt>
                <c:pt idx="12">
                  <c:v>4.592943453766244E-2</c:v>
                </c:pt>
                <c:pt idx="13">
                  <c:v>5.1190333007885114E-2</c:v>
                </c:pt>
                <c:pt idx="14">
                  <c:v>5.3563524292232968E-2</c:v>
                </c:pt>
                <c:pt idx="15">
                  <c:v>4.549659360266841E-2</c:v>
                </c:pt>
                <c:pt idx="16">
                  <c:v>4.6875788646013494E-2</c:v>
                </c:pt>
                <c:pt idx="17">
                  <c:v>5.2869213158703604E-2</c:v>
                </c:pt>
                <c:pt idx="18">
                  <c:v>5.3186268142696939E-2</c:v>
                </c:pt>
                <c:pt idx="19">
                  <c:v>5.1134362994799343E-2</c:v>
                </c:pt>
                <c:pt idx="20">
                  <c:v>5.0087545603878264E-2</c:v>
                </c:pt>
                <c:pt idx="21">
                  <c:v>4.9074025906437314E-2</c:v>
                </c:pt>
                <c:pt idx="22">
                  <c:v>4.6004241941190342E-2</c:v>
                </c:pt>
                <c:pt idx="23">
                  <c:v>4.4216098255910469E-2</c:v>
                </c:pt>
                <c:pt idx="24">
                  <c:v>4.591916417308408E-2</c:v>
                </c:pt>
                <c:pt idx="25">
                  <c:v>4.884450989405234E-2</c:v>
                </c:pt>
                <c:pt idx="26">
                  <c:v>4.6903045130940825E-2</c:v>
                </c:pt>
                <c:pt idx="27">
                  <c:v>4.5518387411305671E-2</c:v>
                </c:pt>
                <c:pt idx="28">
                  <c:v>4.8623438259491419E-2</c:v>
                </c:pt>
                <c:pt idx="29">
                  <c:v>4.9630967251730516E-2</c:v>
                </c:pt>
                <c:pt idx="30">
                  <c:v>4.958073005534263E-2</c:v>
                </c:pt>
                <c:pt idx="31">
                  <c:v>5.0125743322263133E-2</c:v>
                </c:pt>
                <c:pt idx="32">
                  <c:v>4.753583848304363E-2</c:v>
                </c:pt>
                <c:pt idx="33">
                  <c:v>4.5781592700056627E-2</c:v>
                </c:pt>
                <c:pt idx="34">
                  <c:v>4.6492789245952154E-2</c:v>
                </c:pt>
                <c:pt idx="35">
                  <c:v>4.7688745898566615E-2</c:v>
                </c:pt>
                <c:pt idx="36">
                  <c:v>4.8339204334487094E-2</c:v>
                </c:pt>
                <c:pt idx="37">
                  <c:v>4.8231639870857629E-2</c:v>
                </c:pt>
                <c:pt idx="38">
                  <c:v>4.9696628587387215E-2</c:v>
                </c:pt>
                <c:pt idx="39">
                  <c:v>4.980926791929919E-2</c:v>
                </c:pt>
                <c:pt idx="40">
                  <c:v>4.9610165354307324E-2</c:v>
                </c:pt>
                <c:pt idx="41">
                  <c:v>4.9856954452773411E-2</c:v>
                </c:pt>
                <c:pt idx="42">
                  <c:v>4.7373226622468567E-2</c:v>
                </c:pt>
                <c:pt idx="43">
                  <c:v>4.8297223397801604E-2</c:v>
                </c:pt>
                <c:pt idx="44">
                  <c:v>5.179889224371325E-2</c:v>
                </c:pt>
                <c:pt idx="45">
                  <c:v>4.9228542582247597E-2</c:v>
                </c:pt>
                <c:pt idx="46">
                  <c:v>4.9816444815277694E-2</c:v>
                </c:pt>
                <c:pt idx="47">
                  <c:v>5.1584870060483311E-2</c:v>
                </c:pt>
                <c:pt idx="48">
                  <c:v>4.8632946017158792E-2</c:v>
                </c:pt>
                <c:pt idx="49">
                  <c:v>4.9386048653233261E-2</c:v>
                </c:pt>
                <c:pt idx="50">
                  <c:v>5.0960318237174708E-2</c:v>
                </c:pt>
                <c:pt idx="51">
                  <c:v>5.0569342196238452E-2</c:v>
                </c:pt>
                <c:pt idx="52">
                  <c:v>5.1277870156386185E-2</c:v>
                </c:pt>
                <c:pt idx="53">
                  <c:v>5.0957997237935371E-2</c:v>
                </c:pt>
                <c:pt idx="54">
                  <c:v>4.9520035375301107E-2</c:v>
                </c:pt>
                <c:pt idx="55">
                  <c:v>5.0094336851909116E-2</c:v>
                </c:pt>
                <c:pt idx="56">
                  <c:v>5.0257935062906885E-2</c:v>
                </c:pt>
                <c:pt idx="57">
                  <c:v>5.0269567030612451E-2</c:v>
                </c:pt>
                <c:pt idx="58">
                  <c:v>5.1914700938522379E-2</c:v>
                </c:pt>
                <c:pt idx="59">
                  <c:v>5.1787020309670771E-2</c:v>
                </c:pt>
                <c:pt idx="60">
                  <c:v>5.1872024615719881E-2</c:v>
                </c:pt>
                <c:pt idx="61">
                  <c:v>5.4020891116215365E-2</c:v>
                </c:pt>
                <c:pt idx="62">
                  <c:v>5.3860073499111594E-2</c:v>
                </c:pt>
                <c:pt idx="63">
                  <c:v>5.3062354017833158E-2</c:v>
                </c:pt>
                <c:pt idx="64">
                  <c:v>5.2892248152000297E-2</c:v>
                </c:pt>
                <c:pt idx="65">
                  <c:v>5.305325704413219E-2</c:v>
                </c:pt>
                <c:pt idx="66">
                  <c:v>5.3839093743338888E-2</c:v>
                </c:pt>
                <c:pt idx="67">
                  <c:v>5.4854634492110817E-2</c:v>
                </c:pt>
                <c:pt idx="68">
                  <c:v>5.41442572224319E-2</c:v>
                </c:pt>
                <c:pt idx="69">
                  <c:v>5.4297307383738502E-2</c:v>
                </c:pt>
                <c:pt idx="70">
                  <c:v>5.4971753593703439E-2</c:v>
                </c:pt>
                <c:pt idx="71">
                  <c:v>5.4823736766403515E-2</c:v>
                </c:pt>
                <c:pt idx="72">
                  <c:v>5.50105639219877E-2</c:v>
                </c:pt>
                <c:pt idx="73">
                  <c:v>5.5498293011787901E-2</c:v>
                </c:pt>
                <c:pt idx="74">
                  <c:v>5.6204090641529626E-2</c:v>
                </c:pt>
                <c:pt idx="75">
                  <c:v>5.6079652729170155E-2</c:v>
                </c:pt>
                <c:pt idx="76">
                  <c:v>5.6652439611213794E-2</c:v>
                </c:pt>
                <c:pt idx="77">
                  <c:v>5.8212551347728424E-2</c:v>
                </c:pt>
                <c:pt idx="78">
                  <c:v>5.8578850419265444E-2</c:v>
                </c:pt>
                <c:pt idx="79">
                  <c:v>5.8083961468568063E-2</c:v>
                </c:pt>
                <c:pt idx="80">
                  <c:v>5.7550462687376881E-2</c:v>
                </c:pt>
                <c:pt idx="81">
                  <c:v>5.8607835328988896E-2</c:v>
                </c:pt>
                <c:pt idx="82">
                  <c:v>5.9212085284537253E-2</c:v>
                </c:pt>
                <c:pt idx="83">
                  <c:v>5.9404313416465106E-2</c:v>
                </c:pt>
                <c:pt idx="84">
                  <c:v>5.9832485035051418E-2</c:v>
                </c:pt>
                <c:pt idx="85">
                  <c:v>6.0507481763208436E-2</c:v>
                </c:pt>
                <c:pt idx="86">
                  <c:v>6.1095694274952157E-2</c:v>
                </c:pt>
                <c:pt idx="87">
                  <c:v>6.1497144613766076E-2</c:v>
                </c:pt>
                <c:pt idx="88">
                  <c:v>6.2982980549334863E-2</c:v>
                </c:pt>
                <c:pt idx="89">
                  <c:v>6.3439130329002502E-2</c:v>
                </c:pt>
                <c:pt idx="90">
                  <c:v>6.2826946822977611E-2</c:v>
                </c:pt>
                <c:pt idx="91">
                  <c:v>6.3598802539952939E-2</c:v>
                </c:pt>
                <c:pt idx="92">
                  <c:v>6.4118904686362624E-2</c:v>
                </c:pt>
                <c:pt idx="93">
                  <c:v>6.4388331421411107E-2</c:v>
                </c:pt>
                <c:pt idx="94">
                  <c:v>6.4894834616818498E-2</c:v>
                </c:pt>
                <c:pt idx="95">
                  <c:v>6.5346447489783979E-2</c:v>
                </c:pt>
                <c:pt idx="96">
                  <c:v>6.5782908962856393E-2</c:v>
                </c:pt>
                <c:pt idx="97">
                  <c:v>6.6426844630151832E-2</c:v>
                </c:pt>
                <c:pt idx="98">
                  <c:v>6.712739052893768E-2</c:v>
                </c:pt>
                <c:pt idx="99">
                  <c:v>6.7643522098773667E-2</c:v>
                </c:pt>
                <c:pt idx="100">
                  <c:v>6.8047634856361602E-2</c:v>
                </c:pt>
                <c:pt idx="101">
                  <c:v>6.8749621413010345E-2</c:v>
                </c:pt>
                <c:pt idx="102">
                  <c:v>6.908121760165864E-2</c:v>
                </c:pt>
                <c:pt idx="103">
                  <c:v>6.9117934047724608E-2</c:v>
                </c:pt>
                <c:pt idx="104">
                  <c:v>6.9602477824535991E-2</c:v>
                </c:pt>
                <c:pt idx="105">
                  <c:v>7.0284309606747045E-2</c:v>
                </c:pt>
                <c:pt idx="106">
                  <c:v>7.0924139964606739E-2</c:v>
                </c:pt>
                <c:pt idx="107">
                  <c:v>7.135712937377052E-2</c:v>
                </c:pt>
                <c:pt idx="108">
                  <c:v>7.1523703403911287E-2</c:v>
                </c:pt>
                <c:pt idx="109">
                  <c:v>7.1704386965621938E-2</c:v>
                </c:pt>
                <c:pt idx="110">
                  <c:v>7.2128127309071866E-2</c:v>
                </c:pt>
                <c:pt idx="111">
                  <c:v>7.2788185110599271E-2</c:v>
                </c:pt>
                <c:pt idx="112">
                  <c:v>7.3354939624235213E-2</c:v>
                </c:pt>
                <c:pt idx="113">
                  <c:v>7.3595491809040958E-2</c:v>
                </c:pt>
                <c:pt idx="114">
                  <c:v>7.3392520592348062E-2</c:v>
                </c:pt>
                <c:pt idx="115">
                  <c:v>7.3755481939251702E-2</c:v>
                </c:pt>
                <c:pt idx="116">
                  <c:v>7.4443216409148957E-2</c:v>
                </c:pt>
                <c:pt idx="117">
                  <c:v>7.4659683716453804E-2</c:v>
                </c:pt>
                <c:pt idx="118">
                  <c:v>7.5237417082513983E-2</c:v>
                </c:pt>
                <c:pt idx="119">
                  <c:v>7.566769327829842E-2</c:v>
                </c:pt>
                <c:pt idx="120">
                  <c:v>7.5477782241119826E-2</c:v>
                </c:pt>
                <c:pt idx="121">
                  <c:v>7.5671010086534887E-2</c:v>
                </c:pt>
                <c:pt idx="122">
                  <c:v>7.5989221093259549E-2</c:v>
                </c:pt>
                <c:pt idx="123">
                  <c:v>7.6230492558264196E-2</c:v>
                </c:pt>
                <c:pt idx="124">
                  <c:v>7.6897790298556853E-2</c:v>
                </c:pt>
                <c:pt idx="125">
                  <c:v>7.742775436281539E-2</c:v>
                </c:pt>
                <c:pt idx="126">
                  <c:v>7.7698098177374691E-2</c:v>
                </c:pt>
                <c:pt idx="127">
                  <c:v>7.8123439732400976E-2</c:v>
                </c:pt>
                <c:pt idx="128">
                  <c:v>7.8313353352253423E-2</c:v>
                </c:pt>
                <c:pt idx="129">
                  <c:v>7.8464949513251295E-2</c:v>
                </c:pt>
                <c:pt idx="130">
                  <c:v>7.888406773185537E-2</c:v>
                </c:pt>
                <c:pt idx="131">
                  <c:v>7.9339124620349408E-2</c:v>
                </c:pt>
                <c:pt idx="132">
                  <c:v>7.9688311551009985E-2</c:v>
                </c:pt>
                <c:pt idx="133">
                  <c:v>7.9876064041101799E-2</c:v>
                </c:pt>
                <c:pt idx="134">
                  <c:v>8.0323985805061449E-2</c:v>
                </c:pt>
                <c:pt idx="135">
                  <c:v>8.0727006013846858E-2</c:v>
                </c:pt>
                <c:pt idx="136">
                  <c:v>8.101256542292963E-2</c:v>
                </c:pt>
                <c:pt idx="137">
                  <c:v>8.1420466237310224E-2</c:v>
                </c:pt>
                <c:pt idx="138">
                  <c:v>8.1888019691852262E-2</c:v>
                </c:pt>
                <c:pt idx="139">
                  <c:v>8.2406526423381754E-2</c:v>
                </c:pt>
                <c:pt idx="140">
                  <c:v>8.3024427477241633E-2</c:v>
                </c:pt>
                <c:pt idx="141">
                  <c:v>8.33499994630158E-2</c:v>
                </c:pt>
                <c:pt idx="142">
                  <c:v>8.3698103421247394E-2</c:v>
                </c:pt>
                <c:pt idx="143">
                  <c:v>8.4599218195296921E-2</c:v>
                </c:pt>
                <c:pt idx="144">
                  <c:v>8.5185803908674251E-2</c:v>
                </c:pt>
                <c:pt idx="145">
                  <c:v>8.5617047214118946E-2</c:v>
                </c:pt>
                <c:pt idx="146">
                  <c:v>8.6132699370240318E-2</c:v>
                </c:pt>
                <c:pt idx="147">
                  <c:v>8.6649959597926027E-2</c:v>
                </c:pt>
                <c:pt idx="148">
                  <c:v>8.7267024360845366E-2</c:v>
                </c:pt>
                <c:pt idx="149">
                  <c:v>8.7919759369954165E-2</c:v>
                </c:pt>
                <c:pt idx="150">
                  <c:v>8.8354467077084872E-2</c:v>
                </c:pt>
                <c:pt idx="151">
                  <c:v>8.8915952350490837E-2</c:v>
                </c:pt>
                <c:pt idx="152">
                  <c:v>8.9596419576999944E-2</c:v>
                </c:pt>
                <c:pt idx="153">
                  <c:v>9.0136544124979623E-2</c:v>
                </c:pt>
                <c:pt idx="154">
                  <c:v>9.079776463008965E-2</c:v>
                </c:pt>
                <c:pt idx="155">
                  <c:v>9.1448267093914584E-2</c:v>
                </c:pt>
                <c:pt idx="156">
                  <c:v>9.1833991715458238E-2</c:v>
                </c:pt>
                <c:pt idx="157">
                  <c:v>9.2488971036751008E-2</c:v>
                </c:pt>
                <c:pt idx="158">
                  <c:v>9.3219009839114408E-2</c:v>
                </c:pt>
                <c:pt idx="159">
                  <c:v>9.3847796817166665E-2</c:v>
                </c:pt>
                <c:pt idx="160">
                  <c:v>9.4586563514957409E-2</c:v>
                </c:pt>
                <c:pt idx="161">
                  <c:v>9.5277518622119653E-2</c:v>
                </c:pt>
                <c:pt idx="162">
                  <c:v>9.5905342994332218E-2</c:v>
                </c:pt>
                <c:pt idx="163">
                  <c:v>9.6526749924352104E-2</c:v>
                </c:pt>
                <c:pt idx="164">
                  <c:v>9.7208143545527093E-2</c:v>
                </c:pt>
                <c:pt idx="165">
                  <c:v>9.7891384546867355E-2</c:v>
                </c:pt>
                <c:pt idx="166">
                  <c:v>9.8443932304181539E-2</c:v>
                </c:pt>
                <c:pt idx="167">
                  <c:v>9.9146067646680436E-2</c:v>
                </c:pt>
                <c:pt idx="168">
                  <c:v>9.9910411347212805E-2</c:v>
                </c:pt>
                <c:pt idx="169">
                  <c:v>0.10061496803762009</c:v>
                </c:pt>
                <c:pt idx="170">
                  <c:v>0.10138415236141414</c:v>
                </c:pt>
                <c:pt idx="171">
                  <c:v>0.10216314144157605</c:v>
                </c:pt>
                <c:pt idx="172">
                  <c:v>0.10290037905579719</c:v>
                </c:pt>
                <c:pt idx="173">
                  <c:v>0.10365702057928161</c:v>
                </c:pt>
                <c:pt idx="174">
                  <c:v>0.10441758178119849</c:v>
                </c:pt>
                <c:pt idx="175">
                  <c:v>0.10519995259590771</c:v>
                </c:pt>
                <c:pt idx="176">
                  <c:v>0.10605886437957178</c:v>
                </c:pt>
                <c:pt idx="177">
                  <c:v>0.10687964178907834</c:v>
                </c:pt>
                <c:pt idx="178">
                  <c:v>0.1077103150321788</c:v>
                </c:pt>
                <c:pt idx="179">
                  <c:v>0.10863649476970189</c:v>
                </c:pt>
                <c:pt idx="180">
                  <c:v>0.10949852962051142</c:v>
                </c:pt>
                <c:pt idx="181">
                  <c:v>0.11029897691485623</c:v>
                </c:pt>
                <c:pt idx="182">
                  <c:v>0.11109398512432996</c:v>
                </c:pt>
                <c:pt idx="183">
                  <c:v>0.11201524054530081</c:v>
                </c:pt>
                <c:pt idx="184">
                  <c:v>0.1129825834648797</c:v>
                </c:pt>
                <c:pt idx="185">
                  <c:v>0.11394208404796846</c:v>
                </c:pt>
                <c:pt idx="186">
                  <c:v>0.11491769561611975</c:v>
                </c:pt>
                <c:pt idx="187">
                  <c:v>0.11592899860609152</c:v>
                </c:pt>
                <c:pt idx="188">
                  <c:v>0.11698048724581937</c:v>
                </c:pt>
                <c:pt idx="189">
                  <c:v>0.11801992998872808</c:v>
                </c:pt>
                <c:pt idx="190">
                  <c:v>0.11906284816873185</c:v>
                </c:pt>
                <c:pt idx="191">
                  <c:v>0.12014102574580376</c:v>
                </c:pt>
                <c:pt idx="192">
                  <c:v>0.12127172230993899</c:v>
                </c:pt>
                <c:pt idx="193">
                  <c:v>0.1224675807533641</c:v>
                </c:pt>
                <c:pt idx="194">
                  <c:v>0.12364633046017505</c:v>
                </c:pt>
                <c:pt idx="195">
                  <c:v>0.1247554140760775</c:v>
                </c:pt>
                <c:pt idx="196">
                  <c:v>0.12597088410678867</c:v>
                </c:pt>
                <c:pt idx="197">
                  <c:v>0.1272133816605743</c:v>
                </c:pt>
                <c:pt idx="198">
                  <c:v>0.12844784136747253</c:v>
                </c:pt>
                <c:pt idx="199">
                  <c:v>0.12968597745911872</c:v>
                </c:pt>
                <c:pt idx="200">
                  <c:v>0.13100525842486849</c:v>
                </c:pt>
                <c:pt idx="201">
                  <c:v>0.13240774001386771</c:v>
                </c:pt>
                <c:pt idx="202">
                  <c:v>0.13383427575191023</c:v>
                </c:pt>
                <c:pt idx="203">
                  <c:v>0.13519203890251449</c:v>
                </c:pt>
                <c:pt idx="204">
                  <c:v>0.13654733600546701</c:v>
                </c:pt>
                <c:pt idx="205">
                  <c:v>0.13801204703861233</c:v>
                </c:pt>
                <c:pt idx="206">
                  <c:v>0.13944832847739899</c:v>
                </c:pt>
                <c:pt idx="207">
                  <c:v>0.14086156439367817</c:v>
                </c:pt>
                <c:pt idx="208">
                  <c:v>0.14230166282520906</c:v>
                </c:pt>
                <c:pt idx="209">
                  <c:v>0.14387392734607976</c:v>
                </c:pt>
                <c:pt idx="210">
                  <c:v>0.14544085855309333</c:v>
                </c:pt>
                <c:pt idx="211">
                  <c:v>0.14693667413197423</c:v>
                </c:pt>
                <c:pt idx="212">
                  <c:v>0.14846098483826339</c:v>
                </c:pt>
                <c:pt idx="213">
                  <c:v>0.15000775532056432</c:v>
                </c:pt>
                <c:pt idx="214">
                  <c:v>0.15155706116467166</c:v>
                </c:pt>
                <c:pt idx="215">
                  <c:v>0.15308525277507587</c:v>
                </c:pt>
                <c:pt idx="216">
                  <c:v>0.15465693027267224</c:v>
                </c:pt>
                <c:pt idx="217">
                  <c:v>0.15626215175995581</c:v>
                </c:pt>
                <c:pt idx="218">
                  <c:v>0.15785358588380538</c:v>
                </c:pt>
                <c:pt idx="219">
                  <c:v>0.15937136792449583</c:v>
                </c:pt>
                <c:pt idx="220">
                  <c:v>0.1609020429951111</c:v>
                </c:pt>
                <c:pt idx="221">
                  <c:v>0.16249409759550618</c:v>
                </c:pt>
                <c:pt idx="222">
                  <c:v>0.16405097606701416</c:v>
                </c:pt>
                <c:pt idx="223">
                  <c:v>0.16561950541941936</c:v>
                </c:pt>
                <c:pt idx="224">
                  <c:v>0.16721502181750594</c:v>
                </c:pt>
                <c:pt idx="225">
                  <c:v>0.16881999393512082</c:v>
                </c:pt>
                <c:pt idx="226">
                  <c:v>0.17034647846815085</c:v>
                </c:pt>
                <c:pt idx="227">
                  <c:v>0.17180205448631378</c:v>
                </c:pt>
                <c:pt idx="228">
                  <c:v>0.17328667584322163</c:v>
                </c:pt>
                <c:pt idx="229">
                  <c:v>0.17476584531866154</c:v>
                </c:pt>
                <c:pt idx="230">
                  <c:v>0.17623103164756174</c:v>
                </c:pt>
                <c:pt idx="231">
                  <c:v>0.17768243583874332</c:v>
                </c:pt>
                <c:pt idx="232">
                  <c:v>0.17910405900298865</c:v>
                </c:pt>
                <c:pt idx="233">
                  <c:v>0.18048591380821233</c:v>
                </c:pt>
                <c:pt idx="234">
                  <c:v>0.18182329156707411</c:v>
                </c:pt>
                <c:pt idx="235">
                  <c:v>0.18322363348702667</c:v>
                </c:pt>
                <c:pt idx="236">
                  <c:v>0.18456555548886597</c:v>
                </c:pt>
                <c:pt idx="237">
                  <c:v>0.18581779898348361</c:v>
                </c:pt>
                <c:pt idx="238">
                  <c:v>0.1870926720442514</c:v>
                </c:pt>
                <c:pt idx="239">
                  <c:v>0.18835025210500378</c:v>
                </c:pt>
                <c:pt idx="240">
                  <c:v>0.189559501061389</c:v>
                </c:pt>
                <c:pt idx="241">
                  <c:v>0.19068867211631849</c:v>
                </c:pt>
                <c:pt idx="242">
                  <c:v>0.19181539163228792</c:v>
                </c:pt>
                <c:pt idx="243">
                  <c:v>0.19292853085221651</c:v>
                </c:pt>
                <c:pt idx="244">
                  <c:v>0.19400507932703701</c:v>
                </c:pt>
                <c:pt idx="245">
                  <c:v>0.1950804544589925</c:v>
                </c:pt>
                <c:pt idx="246">
                  <c:v>0.19612686518611358</c:v>
                </c:pt>
                <c:pt idx="247">
                  <c:v>0.19712265851054678</c:v>
                </c:pt>
                <c:pt idx="248">
                  <c:v>0.19810095989094637</c:v>
                </c:pt>
                <c:pt idx="249">
                  <c:v>0.19907912596107788</c:v>
                </c:pt>
                <c:pt idx="250">
                  <c:v>0.20008629720205218</c:v>
                </c:pt>
                <c:pt idx="251">
                  <c:v>0.20115201098598437</c:v>
                </c:pt>
                <c:pt idx="252">
                  <c:v>0.20212321929070973</c:v>
                </c:pt>
                <c:pt idx="253">
                  <c:v>0.20306441486921656</c:v>
                </c:pt>
                <c:pt idx="254">
                  <c:v>0.20406861981242919</c:v>
                </c:pt>
                <c:pt idx="255">
                  <c:v>0.2050596586168362</c:v>
                </c:pt>
                <c:pt idx="256">
                  <c:v>0.20600374377542366</c:v>
                </c:pt>
                <c:pt idx="257">
                  <c:v>0.20686277461243274</c:v>
                </c:pt>
                <c:pt idx="258">
                  <c:v>0.20774048300785045</c:v>
                </c:pt>
                <c:pt idx="259">
                  <c:v>0.20861260434180232</c:v>
                </c:pt>
                <c:pt idx="260">
                  <c:v>0.20944571008381016</c:v>
                </c:pt>
                <c:pt idx="261">
                  <c:v>0.21022002298818951</c:v>
                </c:pt>
                <c:pt idx="262">
                  <c:v>0.21099858388399703</c:v>
                </c:pt>
                <c:pt idx="263">
                  <c:v>0.21177009085126153</c:v>
                </c:pt>
                <c:pt idx="264">
                  <c:v>0.21251545399330754</c:v>
                </c:pt>
                <c:pt idx="265">
                  <c:v>0.21327812560909851</c:v>
                </c:pt>
                <c:pt idx="266">
                  <c:v>0.21402772555982788</c:v>
                </c:pt>
                <c:pt idx="267">
                  <c:v>0.21472468909922324</c:v>
                </c:pt>
                <c:pt idx="268">
                  <c:v>0.2153719271168604</c:v>
                </c:pt>
                <c:pt idx="269">
                  <c:v>0.21604633196119705</c:v>
                </c:pt>
                <c:pt idx="270">
                  <c:v>0.21675251954735977</c:v>
                </c:pt>
                <c:pt idx="271">
                  <c:v>0.21745218661710619</c:v>
                </c:pt>
                <c:pt idx="272">
                  <c:v>0.21817390568785097</c:v>
                </c:pt>
                <c:pt idx="273">
                  <c:v>0.21888232671189004</c:v>
                </c:pt>
                <c:pt idx="274">
                  <c:v>0.21953253000817366</c:v>
                </c:pt>
                <c:pt idx="275">
                  <c:v>0.22022116461596575</c:v>
                </c:pt>
                <c:pt idx="276">
                  <c:v>0.22093752127511712</c:v>
                </c:pt>
                <c:pt idx="277">
                  <c:v>0.22161598957037398</c:v>
                </c:pt>
                <c:pt idx="278">
                  <c:v>0.22229666718262467</c:v>
                </c:pt>
                <c:pt idx="279">
                  <c:v>0.22299159754138101</c:v>
                </c:pt>
                <c:pt idx="280">
                  <c:v>0.22370241936855728</c:v>
                </c:pt>
                <c:pt idx="281">
                  <c:v>0.2243462006087894</c:v>
                </c:pt>
                <c:pt idx="282">
                  <c:v>0.22501230648675355</c:v>
                </c:pt>
                <c:pt idx="283">
                  <c:v>0.22573602638076351</c:v>
                </c:pt>
                <c:pt idx="284">
                  <c:v>0.22637334147340818</c:v>
                </c:pt>
                <c:pt idx="285">
                  <c:v>0.22701427028746812</c:v>
                </c:pt>
                <c:pt idx="286">
                  <c:v>0.22768853273072334</c:v>
                </c:pt>
                <c:pt idx="287">
                  <c:v>0.2283772548104889</c:v>
                </c:pt>
                <c:pt idx="288">
                  <c:v>0.22904848268039035</c:v>
                </c:pt>
                <c:pt idx="289">
                  <c:v>0.22969788771006525</c:v>
                </c:pt>
                <c:pt idx="290">
                  <c:v>0.23035192500089108</c:v>
                </c:pt>
                <c:pt idx="291">
                  <c:v>0.23103808848117854</c:v>
                </c:pt>
                <c:pt idx="292">
                  <c:v>0.23171330898594253</c:v>
                </c:pt>
                <c:pt idx="293">
                  <c:v>0.23234790332858546</c:v>
                </c:pt>
                <c:pt idx="294">
                  <c:v>0.23298496804881094</c:v>
                </c:pt>
                <c:pt idx="295">
                  <c:v>0.23362931528768827</c:v>
                </c:pt>
                <c:pt idx="296">
                  <c:v>0.23426746252895145</c:v>
                </c:pt>
                <c:pt idx="297">
                  <c:v>0.23489905297962108</c:v>
                </c:pt>
                <c:pt idx="298">
                  <c:v>0.23552379759397446</c:v>
                </c:pt>
                <c:pt idx="299">
                  <c:v>0.23613008132392868</c:v>
                </c:pt>
                <c:pt idx="300">
                  <c:v>0.23671288285567216</c:v>
                </c:pt>
                <c:pt idx="301">
                  <c:v>0.23735101110884937</c:v>
                </c:pt>
                <c:pt idx="302">
                  <c:v>0.23801684925509828</c:v>
                </c:pt>
                <c:pt idx="303">
                  <c:v>0.23864034679447385</c:v>
                </c:pt>
                <c:pt idx="304">
                  <c:v>0.23921618478994344</c:v>
                </c:pt>
                <c:pt idx="305">
                  <c:v>0.23978695848693041</c:v>
                </c:pt>
                <c:pt idx="306">
                  <c:v>0.24038940956344304</c:v>
                </c:pt>
                <c:pt idx="307">
                  <c:v>0.24100003919886628</c:v>
                </c:pt>
                <c:pt idx="308">
                  <c:v>0.24160596655702818</c:v>
                </c:pt>
                <c:pt idx="309">
                  <c:v>0.24220837833375919</c:v>
                </c:pt>
                <c:pt idx="310">
                  <c:v>0.24281079995493457</c:v>
                </c:pt>
                <c:pt idx="311">
                  <c:v>0.24341787589595218</c:v>
                </c:pt>
                <c:pt idx="312">
                  <c:v>0.24403322004640415</c:v>
                </c:pt>
                <c:pt idx="313">
                  <c:v>0.24464927825329155</c:v>
                </c:pt>
                <c:pt idx="314">
                  <c:v>0.24529433332569325</c:v>
                </c:pt>
                <c:pt idx="315">
                  <c:v>0.24594100290459245</c:v>
                </c:pt>
                <c:pt idx="316">
                  <c:v>0.24657280669309389</c:v>
                </c:pt>
                <c:pt idx="317">
                  <c:v>0.24725061390465455</c:v>
                </c:pt>
                <c:pt idx="318">
                  <c:v>0.24796469319083334</c:v>
                </c:pt>
                <c:pt idx="319">
                  <c:v>0.24869184852105594</c:v>
                </c:pt>
                <c:pt idx="320">
                  <c:v>0.24939983745435912</c:v>
                </c:pt>
                <c:pt idx="321">
                  <c:v>0.25018893958654642</c:v>
                </c:pt>
                <c:pt idx="322">
                  <c:v>0.25102444270048679</c:v>
                </c:pt>
                <c:pt idx="323">
                  <c:v>0.25181124018072171</c:v>
                </c:pt>
                <c:pt idx="324">
                  <c:v>0.25262002959754642</c:v>
                </c:pt>
                <c:pt idx="325">
                  <c:v>0.25345351187046034</c:v>
                </c:pt>
                <c:pt idx="326">
                  <c:v>0.25430112156929291</c:v>
                </c:pt>
                <c:pt idx="327">
                  <c:v>0.25515606613117137</c:v>
                </c:pt>
                <c:pt idx="328">
                  <c:v>0.25602366766261814</c:v>
                </c:pt>
                <c:pt idx="329">
                  <c:v>0.25689749378116949</c:v>
                </c:pt>
                <c:pt idx="330">
                  <c:v>0.25774395697611752</c:v>
                </c:pt>
                <c:pt idx="331">
                  <c:v>0.25860947175632026</c:v>
                </c:pt>
                <c:pt idx="332">
                  <c:v>0.25948818714584626</c:v>
                </c:pt>
                <c:pt idx="333">
                  <c:v>0.26037989377730691</c:v>
                </c:pt>
                <c:pt idx="334">
                  <c:v>0.2612497920124135</c:v>
                </c:pt>
                <c:pt idx="335">
                  <c:v>0.26209289888018611</c:v>
                </c:pt>
                <c:pt idx="336">
                  <c:v>0.26291434588588208</c:v>
                </c:pt>
                <c:pt idx="337">
                  <c:v>0.26375888029218092</c:v>
                </c:pt>
                <c:pt idx="338">
                  <c:v>0.26461801908471561</c:v>
                </c:pt>
                <c:pt idx="339">
                  <c:v>0.26545603651425292</c:v>
                </c:pt>
                <c:pt idx="340">
                  <c:v>0.26626674082640039</c:v>
                </c:pt>
                <c:pt idx="341">
                  <c:v>0.26710016979935902</c:v>
                </c:pt>
                <c:pt idx="342">
                  <c:v>0.26796597873601419</c:v>
                </c:pt>
                <c:pt idx="343">
                  <c:v>0.26881415670517855</c:v>
                </c:pt>
                <c:pt idx="344">
                  <c:v>0.26962965067433425</c:v>
                </c:pt>
                <c:pt idx="345">
                  <c:v>0.2704505802118396</c:v>
                </c:pt>
                <c:pt idx="346">
                  <c:v>0.27129012854145634</c:v>
                </c:pt>
                <c:pt idx="347">
                  <c:v>0.27209648149152021</c:v>
                </c:pt>
                <c:pt idx="348">
                  <c:v>0.27288210872151725</c:v>
                </c:pt>
                <c:pt idx="349">
                  <c:v>0.27365996619104332</c:v>
                </c:pt>
                <c:pt idx="350">
                  <c:v>0.27446885322890252</c:v>
                </c:pt>
                <c:pt idx="351">
                  <c:v>0.27528678584754274</c:v>
                </c:pt>
                <c:pt idx="352">
                  <c:v>0.27611344012038658</c:v>
                </c:pt>
                <c:pt idx="353">
                  <c:v>0.27692177139372348</c:v>
                </c:pt>
                <c:pt idx="354">
                  <c:v>0.27771547491504789</c:v>
                </c:pt>
                <c:pt idx="355">
                  <c:v>0.27850929353146842</c:v>
                </c:pt>
                <c:pt idx="356">
                  <c:v>0.27931765182797941</c:v>
                </c:pt>
                <c:pt idx="357">
                  <c:v>0.28010774043857262</c:v>
                </c:pt>
                <c:pt idx="358">
                  <c:v>0.28088870218357426</c:v>
                </c:pt>
                <c:pt idx="359">
                  <c:v>0.28171048508365271</c:v>
                </c:pt>
                <c:pt idx="360">
                  <c:v>0.28249659425796536</c:v>
                </c:pt>
                <c:pt idx="361">
                  <c:v>0.28326723722607322</c:v>
                </c:pt>
                <c:pt idx="362">
                  <c:v>0.28404298940402378</c:v>
                </c:pt>
                <c:pt idx="363">
                  <c:v>0.28482980176392186</c:v>
                </c:pt>
                <c:pt idx="364">
                  <c:v>0.28560532226344865</c:v>
                </c:pt>
                <c:pt idx="365">
                  <c:v>0.28636627834705547</c:v>
                </c:pt>
                <c:pt idx="366">
                  <c:v>0.28709912025500434</c:v>
                </c:pt>
                <c:pt idx="367">
                  <c:v>0.28785807225048271</c:v>
                </c:pt>
                <c:pt idx="368">
                  <c:v>0.28864374124928788</c:v>
                </c:pt>
                <c:pt idx="369">
                  <c:v>0.28937762314297188</c:v>
                </c:pt>
                <c:pt idx="370">
                  <c:v>0.29010924339577998</c:v>
                </c:pt>
                <c:pt idx="371">
                  <c:v>0.29083903841316289</c:v>
                </c:pt>
                <c:pt idx="372">
                  <c:v>0.29154615575034037</c:v>
                </c:pt>
                <c:pt idx="373">
                  <c:v>0.29225463066724983</c:v>
                </c:pt>
                <c:pt idx="374">
                  <c:v>0.29296300454032548</c:v>
                </c:pt>
                <c:pt idx="375">
                  <c:v>0.29367424575731188</c:v>
                </c:pt>
                <c:pt idx="376">
                  <c:v>0.29436873081615494</c:v>
                </c:pt>
                <c:pt idx="377">
                  <c:v>0.29504765490561469</c:v>
                </c:pt>
                <c:pt idx="378">
                  <c:v>0.29573698664265097</c:v>
                </c:pt>
                <c:pt idx="379">
                  <c:v>0.29644442323279946</c:v>
                </c:pt>
                <c:pt idx="380">
                  <c:v>0.29710287245760592</c:v>
                </c:pt>
                <c:pt idx="381">
                  <c:v>0.29774100483529192</c:v>
                </c:pt>
                <c:pt idx="382">
                  <c:v>0.29840850752068665</c:v>
                </c:pt>
                <c:pt idx="383">
                  <c:v>0.29905929439374346</c:v>
                </c:pt>
                <c:pt idx="384">
                  <c:v>0.29968297408307765</c:v>
                </c:pt>
                <c:pt idx="385">
                  <c:v>0.30030062775788041</c:v>
                </c:pt>
                <c:pt idx="386">
                  <c:v>0.3009410341069283</c:v>
                </c:pt>
                <c:pt idx="387">
                  <c:v>0.30157545938819713</c:v>
                </c:pt>
                <c:pt idx="388">
                  <c:v>0.30217021879994382</c:v>
                </c:pt>
                <c:pt idx="389">
                  <c:v>0.30272185548428626</c:v>
                </c:pt>
                <c:pt idx="390">
                  <c:v>0.30330881986841107</c:v>
                </c:pt>
                <c:pt idx="391">
                  <c:v>0.30390377143344643</c:v>
                </c:pt>
                <c:pt idx="392">
                  <c:v>0.30449561787478385</c:v>
                </c:pt>
                <c:pt idx="393">
                  <c:v>0.30506735058786977</c:v>
                </c:pt>
                <c:pt idx="394">
                  <c:v>0.30563363678104299</c:v>
                </c:pt>
                <c:pt idx="395">
                  <c:v>0.30620453651640522</c:v>
                </c:pt>
                <c:pt idx="396">
                  <c:v>0.30675639662812787</c:v>
                </c:pt>
                <c:pt idx="397">
                  <c:v>0.30730649209786537</c:v>
                </c:pt>
                <c:pt idx="398">
                  <c:v>0.30781643866663705</c:v>
                </c:pt>
                <c:pt idx="399">
                  <c:v>0.30831409150088468</c:v>
                </c:pt>
                <c:pt idx="400">
                  <c:v>0.30885286849579363</c:v>
                </c:pt>
                <c:pt idx="401">
                  <c:v>0.30937230428596535</c:v>
                </c:pt>
                <c:pt idx="402">
                  <c:v>0.30986916677262072</c:v>
                </c:pt>
                <c:pt idx="403">
                  <c:v>0.31040593428411917</c:v>
                </c:pt>
                <c:pt idx="404">
                  <c:v>0.31092292414599787</c:v>
                </c:pt>
                <c:pt idx="405">
                  <c:v>0.31139969795803774</c:v>
                </c:pt>
                <c:pt idx="406">
                  <c:v>0.31187124592251525</c:v>
                </c:pt>
                <c:pt idx="407">
                  <c:v>0.31231861686301571</c:v>
                </c:pt>
                <c:pt idx="408">
                  <c:v>0.31276912819109393</c:v>
                </c:pt>
                <c:pt idx="409">
                  <c:v>0.31326268347289993</c:v>
                </c:pt>
                <c:pt idx="410">
                  <c:v>0.31370240840020341</c:v>
                </c:pt>
                <c:pt idx="411">
                  <c:v>0.3141358590388299</c:v>
                </c:pt>
                <c:pt idx="412">
                  <c:v>0.31459185298673803</c:v>
                </c:pt>
                <c:pt idx="413">
                  <c:v>0.31504225204543035</c:v>
                </c:pt>
                <c:pt idx="414">
                  <c:v>0.31544621771309173</c:v>
                </c:pt>
                <c:pt idx="415">
                  <c:v>0.3158388770072828</c:v>
                </c:pt>
                <c:pt idx="416">
                  <c:v>0.31628976090474131</c:v>
                </c:pt>
                <c:pt idx="417">
                  <c:v>0.31669847403114976</c:v>
                </c:pt>
                <c:pt idx="418">
                  <c:v>0.31710591053904641</c:v>
                </c:pt>
                <c:pt idx="419">
                  <c:v>0.31752088778229409</c:v>
                </c:pt>
                <c:pt idx="420">
                  <c:v>0.31789411495468894</c:v>
                </c:pt>
                <c:pt idx="421">
                  <c:v>0.31827030097238268</c:v>
                </c:pt>
                <c:pt idx="422">
                  <c:v>0.31862102383049012</c:v>
                </c:pt>
                <c:pt idx="423">
                  <c:v>0.31898094275180544</c:v>
                </c:pt>
                <c:pt idx="424">
                  <c:v>0.31934760650887423</c:v>
                </c:pt>
                <c:pt idx="425">
                  <c:v>0.31971503994092271</c:v>
                </c:pt>
                <c:pt idx="426">
                  <c:v>0.32006984336045835</c:v>
                </c:pt>
                <c:pt idx="427">
                  <c:v>0.32038189006895229</c:v>
                </c:pt>
                <c:pt idx="428">
                  <c:v>0.32069471016755269</c:v>
                </c:pt>
                <c:pt idx="429">
                  <c:v>0.32101587995640402</c:v>
                </c:pt>
                <c:pt idx="430">
                  <c:v>0.32132775407255865</c:v>
                </c:pt>
                <c:pt idx="431">
                  <c:v>0.32162472972579631</c:v>
                </c:pt>
                <c:pt idx="432">
                  <c:v>0.32194391879981876</c:v>
                </c:pt>
                <c:pt idx="433">
                  <c:v>0.32224415728427674</c:v>
                </c:pt>
                <c:pt idx="434">
                  <c:v>0.3225328302096262</c:v>
                </c:pt>
                <c:pt idx="435">
                  <c:v>0.32282335767373643</c:v>
                </c:pt>
                <c:pt idx="436">
                  <c:v>0.3231158729767955</c:v>
                </c:pt>
                <c:pt idx="437">
                  <c:v>0.32339265305527937</c:v>
                </c:pt>
                <c:pt idx="438">
                  <c:v>0.32366708439459851</c:v>
                </c:pt>
                <c:pt idx="439">
                  <c:v>0.32394579119081807</c:v>
                </c:pt>
                <c:pt idx="440">
                  <c:v>0.32421802059515831</c:v>
                </c:pt>
                <c:pt idx="441">
                  <c:v>0.32448084669629418</c:v>
                </c:pt>
                <c:pt idx="442">
                  <c:v>0.32471603466632643</c:v>
                </c:pt>
                <c:pt idx="443">
                  <c:v>0.324973413617272</c:v>
                </c:pt>
                <c:pt idx="444">
                  <c:v>0.3252111644675455</c:v>
                </c:pt>
                <c:pt idx="445">
                  <c:v>0.32542724539164036</c:v>
                </c:pt>
                <c:pt idx="446">
                  <c:v>0.3256416095542678</c:v>
                </c:pt>
                <c:pt idx="447">
                  <c:v>0.32584598843967566</c:v>
                </c:pt>
                <c:pt idx="448">
                  <c:v>0.32609667802437486</c:v>
                </c:pt>
                <c:pt idx="449">
                  <c:v>0.32632446596924586</c:v>
                </c:pt>
                <c:pt idx="450">
                  <c:v>0.32648579412294199</c:v>
                </c:pt>
                <c:pt idx="451">
                  <c:v>0.32666927604039925</c:v>
                </c:pt>
                <c:pt idx="452">
                  <c:v>0.32688457136789323</c:v>
                </c:pt>
                <c:pt idx="453">
                  <c:v>0.32709109138613729</c:v>
                </c:pt>
                <c:pt idx="454">
                  <c:v>0.32727392617277795</c:v>
                </c:pt>
                <c:pt idx="455">
                  <c:v>0.32745093806832609</c:v>
                </c:pt>
                <c:pt idx="456">
                  <c:v>0.32764392457829289</c:v>
                </c:pt>
                <c:pt idx="457">
                  <c:v>0.32785049116396281</c:v>
                </c:pt>
                <c:pt idx="458">
                  <c:v>0.32803174218385145</c:v>
                </c:pt>
                <c:pt idx="459">
                  <c:v>0.32819779874055738</c:v>
                </c:pt>
                <c:pt idx="460">
                  <c:v>0.3283721767261637</c:v>
                </c:pt>
                <c:pt idx="461">
                  <c:v>0.32853061964836333</c:v>
                </c:pt>
                <c:pt idx="462">
                  <c:v>0.3286983154003173</c:v>
                </c:pt>
                <c:pt idx="463">
                  <c:v>0.3288343171412979</c:v>
                </c:pt>
                <c:pt idx="464">
                  <c:v>0.32900330655112037</c:v>
                </c:pt>
                <c:pt idx="465">
                  <c:v>0.32918737659392622</c:v>
                </c:pt>
                <c:pt idx="466">
                  <c:v>0.32934426442638604</c:v>
                </c:pt>
                <c:pt idx="467">
                  <c:v>0.32945402044886674</c:v>
                </c:pt>
                <c:pt idx="468">
                  <c:v>0.32957985739353202</c:v>
                </c:pt>
                <c:pt idx="469">
                  <c:v>0.32972644180651667</c:v>
                </c:pt>
                <c:pt idx="470">
                  <c:v>0.32984445649587096</c:v>
                </c:pt>
                <c:pt idx="471">
                  <c:v>0.32997667872100217</c:v>
                </c:pt>
                <c:pt idx="472">
                  <c:v>0.33012646472357732</c:v>
                </c:pt>
                <c:pt idx="473">
                  <c:v>0.33025406109907895</c:v>
                </c:pt>
                <c:pt idx="474">
                  <c:v>0.3303899371695424</c:v>
                </c:pt>
                <c:pt idx="475">
                  <c:v>0.3305244335484781</c:v>
                </c:pt>
                <c:pt idx="476">
                  <c:v>0.33063360692196753</c:v>
                </c:pt>
                <c:pt idx="477">
                  <c:v>0.33077368561480042</c:v>
                </c:pt>
                <c:pt idx="478">
                  <c:v>0.3309132065592712</c:v>
                </c:pt>
                <c:pt idx="479">
                  <c:v>0.33103854449391873</c:v>
                </c:pt>
                <c:pt idx="480">
                  <c:v>0.33116311531035619</c:v>
                </c:pt>
                <c:pt idx="481">
                  <c:v>0.33128950609749536</c:v>
                </c:pt>
                <c:pt idx="482">
                  <c:v>0.33137818011876213</c:v>
                </c:pt>
                <c:pt idx="483">
                  <c:v>0.33145944051201837</c:v>
                </c:pt>
                <c:pt idx="484">
                  <c:v>0.33154282147293795</c:v>
                </c:pt>
                <c:pt idx="485">
                  <c:v>0.33168262835140122</c:v>
                </c:pt>
                <c:pt idx="486">
                  <c:v>0.33182774463413978</c:v>
                </c:pt>
                <c:pt idx="487">
                  <c:v>0.33191024155522908</c:v>
                </c:pt>
                <c:pt idx="488">
                  <c:v>0.33199747710626593</c:v>
                </c:pt>
                <c:pt idx="489">
                  <c:v>0.33211123617464261</c:v>
                </c:pt>
                <c:pt idx="490">
                  <c:v>0.33224910024370063</c:v>
                </c:pt>
                <c:pt idx="491">
                  <c:v>0.33231973375033091</c:v>
                </c:pt>
                <c:pt idx="492">
                  <c:v>0.33241218359506813</c:v>
                </c:pt>
                <c:pt idx="493">
                  <c:v>0.33253203641957779</c:v>
                </c:pt>
                <c:pt idx="494">
                  <c:v>0.33260204706331536</c:v>
                </c:pt>
                <c:pt idx="495">
                  <c:v>0.33270964691400678</c:v>
                </c:pt>
                <c:pt idx="496">
                  <c:v>0.33283352743042111</c:v>
                </c:pt>
                <c:pt idx="497">
                  <c:v>0.33294230062584268</c:v>
                </c:pt>
                <c:pt idx="498">
                  <c:v>0.33304757859640194</c:v>
                </c:pt>
                <c:pt idx="499">
                  <c:v>0.33316109144943851</c:v>
                </c:pt>
                <c:pt idx="500">
                  <c:v>0.33323894905089485</c:v>
                </c:pt>
                <c:pt idx="501">
                  <c:v>0.33334632263949099</c:v>
                </c:pt>
                <c:pt idx="502">
                  <c:v>0.33344606080641953</c:v>
                </c:pt>
                <c:pt idx="503">
                  <c:v>0.33354293347449498</c:v>
                </c:pt>
                <c:pt idx="504">
                  <c:v>0.33369080538030893</c:v>
                </c:pt>
                <c:pt idx="505">
                  <c:v>0.33377820699223965</c:v>
                </c:pt>
                <c:pt idx="506">
                  <c:v>0.33388170119554345</c:v>
                </c:pt>
                <c:pt idx="507">
                  <c:v>0.3339942771728695</c:v>
                </c:pt>
                <c:pt idx="508">
                  <c:v>0.3340969680356507</c:v>
                </c:pt>
                <c:pt idx="509">
                  <c:v>0.33421482360224136</c:v>
                </c:pt>
                <c:pt idx="510">
                  <c:v>0.33431995336138937</c:v>
                </c:pt>
                <c:pt idx="511">
                  <c:v>0.33441156351150597</c:v>
                </c:pt>
                <c:pt idx="512">
                  <c:v>0.33447580654182857</c:v>
                </c:pt>
                <c:pt idx="513">
                  <c:v>0.33459433771963765</c:v>
                </c:pt>
                <c:pt idx="514">
                  <c:v>0.33474444191354968</c:v>
                </c:pt>
                <c:pt idx="515">
                  <c:v>0.33487205111807006</c:v>
                </c:pt>
                <c:pt idx="516">
                  <c:v>0.33498514677158764</c:v>
                </c:pt>
                <c:pt idx="517">
                  <c:v>0.33509652764944436</c:v>
                </c:pt>
                <c:pt idx="518">
                  <c:v>0.33522207009459831</c:v>
                </c:pt>
                <c:pt idx="519">
                  <c:v>0.33533048287321171</c:v>
                </c:pt>
                <c:pt idx="520">
                  <c:v>0.33543184802803833</c:v>
                </c:pt>
                <c:pt idx="521">
                  <c:v>0.33556663405856174</c:v>
                </c:pt>
                <c:pt idx="522">
                  <c:v>0.33569792165476242</c:v>
                </c:pt>
                <c:pt idx="523">
                  <c:v>0.33577061835991556</c:v>
                </c:pt>
                <c:pt idx="524">
                  <c:v>0.33592084842592279</c:v>
                </c:pt>
                <c:pt idx="525">
                  <c:v>0.33608311479834302</c:v>
                </c:pt>
                <c:pt idx="526">
                  <c:v>0.33617942047410931</c:v>
                </c:pt>
                <c:pt idx="527">
                  <c:v>0.33628505000519332</c:v>
                </c:pt>
                <c:pt idx="528">
                  <c:v>0.33638586003747478</c:v>
                </c:pt>
                <c:pt idx="529">
                  <c:v>0.33652756983562915</c:v>
                </c:pt>
                <c:pt idx="530">
                  <c:v>0.33670047945224191</c:v>
                </c:pt>
                <c:pt idx="531">
                  <c:v>0.33682293486326537</c:v>
                </c:pt>
                <c:pt idx="532">
                  <c:v>0.33690076598186763</c:v>
                </c:pt>
                <c:pt idx="533">
                  <c:v>0.33703267874249315</c:v>
                </c:pt>
                <c:pt idx="534">
                  <c:v>0.33720382137188287</c:v>
                </c:pt>
                <c:pt idx="535">
                  <c:v>0.3373381347909386</c:v>
                </c:pt>
                <c:pt idx="536">
                  <c:v>0.33748775348776244</c:v>
                </c:pt>
                <c:pt idx="537">
                  <c:v>0.33761578749369509</c:v>
                </c:pt>
                <c:pt idx="538">
                  <c:v>0.33773163862281103</c:v>
                </c:pt>
                <c:pt idx="539">
                  <c:v>0.33791923557161141</c:v>
                </c:pt>
                <c:pt idx="540">
                  <c:v>0.3380750260712348</c:v>
                </c:pt>
                <c:pt idx="541">
                  <c:v>0.33822432709697819</c:v>
                </c:pt>
                <c:pt idx="542">
                  <c:v>0.33838806741128941</c:v>
                </c:pt>
                <c:pt idx="543">
                  <c:v>0.33856012365300292</c:v>
                </c:pt>
                <c:pt idx="544">
                  <c:v>0.33873429569239938</c:v>
                </c:pt>
                <c:pt idx="545">
                  <c:v>0.33888491145246674</c:v>
                </c:pt>
                <c:pt idx="546">
                  <c:v>0.33902505294196877</c:v>
                </c:pt>
                <c:pt idx="547">
                  <c:v>0.33917187150322642</c:v>
                </c:pt>
                <c:pt idx="548">
                  <c:v>0.33933139748839808</c:v>
                </c:pt>
                <c:pt idx="549">
                  <c:v>0.33948588789758799</c:v>
                </c:pt>
                <c:pt idx="550">
                  <c:v>0.33959950352458756</c:v>
                </c:pt>
                <c:pt idx="551">
                  <c:v>0.3397518961632357</c:v>
                </c:pt>
                <c:pt idx="552">
                  <c:v>0.33999963160441365</c:v>
                </c:pt>
                <c:pt idx="553">
                  <c:v>0.34017828495510899</c:v>
                </c:pt>
                <c:pt idx="554">
                  <c:v>0.34033104946075704</c:v>
                </c:pt>
                <c:pt idx="555">
                  <c:v>0.34051247346936359</c:v>
                </c:pt>
                <c:pt idx="556">
                  <c:v>0.34071841391887586</c:v>
                </c:pt>
                <c:pt idx="557">
                  <c:v>0.34083445680477675</c:v>
                </c:pt>
                <c:pt idx="558">
                  <c:v>0.34097735382326227</c:v>
                </c:pt>
                <c:pt idx="559">
                  <c:v>0.34119873782358928</c:v>
                </c:pt>
                <c:pt idx="560">
                  <c:v>0.34137775087661554</c:v>
                </c:pt>
                <c:pt idx="561">
                  <c:v>0.34155000160741134</c:v>
                </c:pt>
                <c:pt idx="562">
                  <c:v>0.34177569741166325</c:v>
                </c:pt>
                <c:pt idx="563">
                  <c:v>0.3419480518467532</c:v>
                </c:pt>
                <c:pt idx="564">
                  <c:v>0.34210905121893825</c:v>
                </c:pt>
                <c:pt idx="565">
                  <c:v>0.34229528912312035</c:v>
                </c:pt>
                <c:pt idx="566">
                  <c:v>0.34249812460924406</c:v>
                </c:pt>
                <c:pt idx="567">
                  <c:v>0.34268049895926228</c:v>
                </c:pt>
                <c:pt idx="568">
                  <c:v>0.34285384630209886</c:v>
                </c:pt>
                <c:pt idx="569">
                  <c:v>0.34308849184860774</c:v>
                </c:pt>
                <c:pt idx="570">
                  <c:v>0.34337509075504496</c:v>
                </c:pt>
                <c:pt idx="571">
                  <c:v>0.34352808886303232</c:v>
                </c:pt>
                <c:pt idx="572">
                  <c:v>0.34367277523603157</c:v>
                </c:pt>
                <c:pt idx="573">
                  <c:v>0.34390675103583379</c:v>
                </c:pt>
                <c:pt idx="574">
                  <c:v>0.34412028603375405</c:v>
                </c:pt>
                <c:pt idx="575">
                  <c:v>0.34431462855123279</c:v>
                </c:pt>
                <c:pt idx="576">
                  <c:v>0.34451191144229315</c:v>
                </c:pt>
                <c:pt idx="577">
                  <c:v>0.34474956893661307</c:v>
                </c:pt>
                <c:pt idx="578">
                  <c:v>0.3449138516251149</c:v>
                </c:pt>
                <c:pt idx="579">
                  <c:v>0.34505490406605044</c:v>
                </c:pt>
                <c:pt idx="580">
                  <c:v>0.34526090426795836</c:v>
                </c:pt>
                <c:pt idx="581">
                  <c:v>0.34545962795443946</c:v>
                </c:pt>
                <c:pt idx="582">
                  <c:v>0.34568970494912427</c:v>
                </c:pt>
                <c:pt idx="583">
                  <c:v>0.34597030869472717</c:v>
                </c:pt>
                <c:pt idx="584">
                  <c:v>0.34622583339801855</c:v>
                </c:pt>
                <c:pt idx="585">
                  <c:v>0.34635522060116547</c:v>
                </c:pt>
                <c:pt idx="586">
                  <c:v>0.34653756832637428</c:v>
                </c:pt>
                <c:pt idx="587">
                  <c:v>0.34674110677799491</c:v>
                </c:pt>
                <c:pt idx="588">
                  <c:v>0.34690919465793191</c:v>
                </c:pt>
                <c:pt idx="589">
                  <c:v>0.34712518196852765</c:v>
                </c:pt>
                <c:pt idx="590">
                  <c:v>0.34732660237602359</c:v>
                </c:pt>
                <c:pt idx="591">
                  <c:v>0.34753157733668494</c:v>
                </c:pt>
                <c:pt idx="592">
                  <c:v>0.34777847841722975</c:v>
                </c:pt>
                <c:pt idx="593">
                  <c:v>0.34791958778760451</c:v>
                </c:pt>
                <c:pt idx="594">
                  <c:v>0.34811930825321696</c:v>
                </c:pt>
                <c:pt idx="595">
                  <c:v>0.34836759875872553</c:v>
                </c:pt>
                <c:pt idx="596">
                  <c:v>0.34856720538206676</c:v>
                </c:pt>
                <c:pt idx="597">
                  <c:v>0.34877382087525483</c:v>
                </c:pt>
                <c:pt idx="598">
                  <c:v>0.34903319888981826</c:v>
                </c:pt>
                <c:pt idx="599">
                  <c:v>0.34919093743049512</c:v>
                </c:pt>
                <c:pt idx="600">
                  <c:v>0.34934161362867128</c:v>
                </c:pt>
                <c:pt idx="601">
                  <c:v>0.34960170776868815</c:v>
                </c:pt>
                <c:pt idx="602">
                  <c:v>0.34986549472252526</c:v>
                </c:pt>
                <c:pt idx="603">
                  <c:v>0.35001185146326108</c:v>
                </c:pt>
                <c:pt idx="604">
                  <c:v>0.35013917222485408</c:v>
                </c:pt>
                <c:pt idx="605">
                  <c:v>0.35030075348996376</c:v>
                </c:pt>
                <c:pt idx="606">
                  <c:v>0.35051509330776459</c:v>
                </c:pt>
                <c:pt idx="607">
                  <c:v>0.35068292103889248</c:v>
                </c:pt>
                <c:pt idx="608">
                  <c:v>0.35087336643729788</c:v>
                </c:pt>
                <c:pt idx="609">
                  <c:v>0.35105876712379108</c:v>
                </c:pt>
                <c:pt idx="610">
                  <c:v>0.35121067198715067</c:v>
                </c:pt>
                <c:pt idx="611">
                  <c:v>0.35139887917527707</c:v>
                </c:pt>
                <c:pt idx="612">
                  <c:v>0.35160867432051052</c:v>
                </c:pt>
                <c:pt idx="613">
                  <c:v>0.35186652290054771</c:v>
                </c:pt>
                <c:pt idx="614">
                  <c:v>0.35211835111942635</c:v>
                </c:pt>
                <c:pt idx="615">
                  <c:v>0.35233965752433</c:v>
                </c:pt>
                <c:pt idx="616">
                  <c:v>0.35250854946287108</c:v>
                </c:pt>
                <c:pt idx="617">
                  <c:v>0.35274533001178598</c:v>
                </c:pt>
                <c:pt idx="618">
                  <c:v>0.35295878901201444</c:v>
                </c:pt>
                <c:pt idx="619">
                  <c:v>0.35313839331648761</c:v>
                </c:pt>
                <c:pt idx="620">
                  <c:v>0.35342584887192535</c:v>
                </c:pt>
                <c:pt idx="621">
                  <c:v>0.35383518252244572</c:v>
                </c:pt>
                <c:pt idx="622">
                  <c:v>0.35418777912997418</c:v>
                </c:pt>
                <c:pt idx="623">
                  <c:v>0.3544011176384958</c:v>
                </c:pt>
                <c:pt idx="624">
                  <c:v>0.35453750600606426</c:v>
                </c:pt>
                <c:pt idx="625">
                  <c:v>0.35485797556621562</c:v>
                </c:pt>
                <c:pt idx="626">
                  <c:v>0.35509864885231007</c:v>
                </c:pt>
                <c:pt idx="627">
                  <c:v>0.35531110253541504</c:v>
                </c:pt>
                <c:pt idx="628">
                  <c:v>0.35560084934831721</c:v>
                </c:pt>
                <c:pt idx="629">
                  <c:v>0.35589672122640709</c:v>
                </c:pt>
                <c:pt idx="630">
                  <c:v>0.35620207912801694</c:v>
                </c:pt>
                <c:pt idx="631">
                  <c:v>0.3564800868041566</c:v>
                </c:pt>
                <c:pt idx="632">
                  <c:v>0.35665063937659114</c:v>
                </c:pt>
                <c:pt idx="633">
                  <c:v>0.35686710521890658</c:v>
                </c:pt>
                <c:pt idx="634">
                  <c:v>0.35709027005934724</c:v>
                </c:pt>
                <c:pt idx="635">
                  <c:v>0.35729223954981065</c:v>
                </c:pt>
                <c:pt idx="636">
                  <c:v>0.35754633565248245</c:v>
                </c:pt>
                <c:pt idx="637">
                  <c:v>0.35779691435842215</c:v>
                </c:pt>
                <c:pt idx="638">
                  <c:v>0.35799518042280787</c:v>
                </c:pt>
                <c:pt idx="639">
                  <c:v>0.35817117798016973</c:v>
                </c:pt>
                <c:pt idx="640">
                  <c:v>0.35849432678704912</c:v>
                </c:pt>
                <c:pt idx="641">
                  <c:v>0.35875809017887722</c:v>
                </c:pt>
                <c:pt idx="642">
                  <c:v>0.35892638208803324</c:v>
                </c:pt>
                <c:pt idx="643">
                  <c:v>0.35912710639233064</c:v>
                </c:pt>
                <c:pt idx="644">
                  <c:v>0.35937378236606476</c:v>
                </c:pt>
                <c:pt idx="645">
                  <c:v>0.35964685283128667</c:v>
                </c:pt>
                <c:pt idx="646">
                  <c:v>0.35982655618370646</c:v>
                </c:pt>
                <c:pt idx="647">
                  <c:v>0.35990438054235047</c:v>
                </c:pt>
                <c:pt idx="648">
                  <c:v>0.36007066799188747</c:v>
                </c:pt>
                <c:pt idx="649">
                  <c:v>0.36032502909750158</c:v>
                </c:pt>
                <c:pt idx="650">
                  <c:v>0.36054030093811584</c:v>
                </c:pt>
                <c:pt idx="651">
                  <c:v>0.36056861084876995</c:v>
                </c:pt>
                <c:pt idx="652">
                  <c:v>0.36085579782901261</c:v>
                </c:pt>
                <c:pt idx="653">
                  <c:v>0.36107642865586881</c:v>
                </c:pt>
                <c:pt idx="654">
                  <c:v>0.36123947338924278</c:v>
                </c:pt>
                <c:pt idx="655">
                  <c:v>0.36145730912863328</c:v>
                </c:pt>
                <c:pt idx="656">
                  <c:v>0.36171077754118014</c:v>
                </c:pt>
                <c:pt idx="657">
                  <c:v>0.36189272996102434</c:v>
                </c:pt>
                <c:pt idx="658">
                  <c:v>0.36209853564815875</c:v>
                </c:pt>
                <c:pt idx="659">
                  <c:v>0.3623181945085196</c:v>
                </c:pt>
                <c:pt idx="660">
                  <c:v>0.36253184658162962</c:v>
                </c:pt>
                <c:pt idx="661">
                  <c:v>0.36274378500493437</c:v>
                </c:pt>
                <c:pt idx="662">
                  <c:v>0.36282329711691824</c:v>
                </c:pt>
                <c:pt idx="663">
                  <c:v>0.36293916584966029</c:v>
                </c:pt>
                <c:pt idx="664">
                  <c:v>0.36314368312529588</c:v>
                </c:pt>
                <c:pt idx="665">
                  <c:v>0.36338553921922606</c:v>
                </c:pt>
                <c:pt idx="666">
                  <c:v>0.36356396188800516</c:v>
                </c:pt>
                <c:pt idx="667">
                  <c:v>0.36374477162224417</c:v>
                </c:pt>
                <c:pt idx="668">
                  <c:v>0.36397318223774461</c:v>
                </c:pt>
                <c:pt idx="669">
                  <c:v>0.36413495139879642</c:v>
                </c:pt>
                <c:pt idx="670">
                  <c:v>0.36431248643980063</c:v>
                </c:pt>
                <c:pt idx="671">
                  <c:v>0.36451923180433904</c:v>
                </c:pt>
                <c:pt idx="672">
                  <c:v>0.36490060846745148</c:v>
                </c:pt>
                <c:pt idx="673">
                  <c:v>0.36514232787050743</c:v>
                </c:pt>
                <c:pt idx="674">
                  <c:v>0.36524413230194952</c:v>
                </c:pt>
                <c:pt idx="675">
                  <c:v>0.36543650301459846</c:v>
                </c:pt>
                <c:pt idx="676">
                  <c:v>0.36559585923452148</c:v>
                </c:pt>
                <c:pt idx="677">
                  <c:v>0.36576044985847461</c:v>
                </c:pt>
                <c:pt idx="678">
                  <c:v>0.36599550789165597</c:v>
                </c:pt>
                <c:pt idx="679">
                  <c:v>0.36621776990638161</c:v>
                </c:pt>
                <c:pt idx="680">
                  <c:v>0.36645062427838521</c:v>
                </c:pt>
                <c:pt idx="681">
                  <c:v>0.36668423232673608</c:v>
                </c:pt>
                <c:pt idx="682">
                  <c:v>0.36689038369055571</c:v>
                </c:pt>
                <c:pt idx="683">
                  <c:v>0.36706766485587289</c:v>
                </c:pt>
                <c:pt idx="684">
                  <c:v>0.36723232244884135</c:v>
                </c:pt>
                <c:pt idx="685">
                  <c:v>0.36740588405998703</c:v>
                </c:pt>
                <c:pt idx="686">
                  <c:v>0.36761503094575149</c:v>
                </c:pt>
                <c:pt idx="687">
                  <c:v>0.36782859102439636</c:v>
                </c:pt>
                <c:pt idx="688">
                  <c:v>0.36801380960877589</c:v>
                </c:pt>
                <c:pt idx="689">
                  <c:v>0.36819104208577813</c:v>
                </c:pt>
                <c:pt idx="690">
                  <c:v>0.36839120082940052</c:v>
                </c:pt>
                <c:pt idx="691">
                  <c:v>0.36860238945271839</c:v>
                </c:pt>
                <c:pt idx="692">
                  <c:v>0.36880478975449721</c:v>
                </c:pt>
                <c:pt idx="693">
                  <c:v>0.36901764400355958</c:v>
                </c:pt>
                <c:pt idx="694">
                  <c:v>0.3691909427044448</c:v>
                </c:pt>
                <c:pt idx="695">
                  <c:v>0.36933056533015457</c:v>
                </c:pt>
                <c:pt idx="696">
                  <c:v>0.36950037991474161</c:v>
                </c:pt>
                <c:pt idx="697">
                  <c:v>0.36964411447769185</c:v>
                </c:pt>
                <c:pt idx="698">
                  <c:v>0.36984265313712089</c:v>
                </c:pt>
                <c:pt idx="699">
                  <c:v>0.37005967422925473</c:v>
                </c:pt>
                <c:pt idx="700">
                  <c:v>0.37026266604102087</c:v>
                </c:pt>
                <c:pt idx="701">
                  <c:v>0.37047649176986464</c:v>
                </c:pt>
                <c:pt idx="702">
                  <c:v>0.37064418765987356</c:v>
                </c:pt>
                <c:pt idx="703">
                  <c:v>0.37082684238777786</c:v>
                </c:pt>
                <c:pt idx="704">
                  <c:v>0.37101025898359702</c:v>
                </c:pt>
                <c:pt idx="705">
                  <c:v>0.37119231847081458</c:v>
                </c:pt>
                <c:pt idx="706">
                  <c:v>0.37136361833610848</c:v>
                </c:pt>
                <c:pt idx="707">
                  <c:v>0.37160687343237803</c:v>
                </c:pt>
                <c:pt idx="708">
                  <c:v>0.37180213022511266</c:v>
                </c:pt>
                <c:pt idx="709">
                  <c:v>0.3719733464104224</c:v>
                </c:pt>
                <c:pt idx="710">
                  <c:v>0.37214958983015028</c:v>
                </c:pt>
                <c:pt idx="711">
                  <c:v>0.37226244628569366</c:v>
                </c:pt>
                <c:pt idx="712">
                  <c:v>0.3723971977009175</c:v>
                </c:pt>
                <c:pt idx="713">
                  <c:v>0.37250459755937526</c:v>
                </c:pt>
                <c:pt idx="714">
                  <c:v>0.37257589299033195</c:v>
                </c:pt>
                <c:pt idx="715">
                  <c:v>0.37269375475157451</c:v>
                </c:pt>
                <c:pt idx="716">
                  <c:v>0.37281763426718789</c:v>
                </c:pt>
                <c:pt idx="717">
                  <c:v>0.37297463965203836</c:v>
                </c:pt>
                <c:pt idx="718">
                  <c:v>0.37318092351653359</c:v>
                </c:pt>
                <c:pt idx="719">
                  <c:v>0.37333941885471017</c:v>
                </c:pt>
                <c:pt idx="720">
                  <c:v>0.37353714869004939</c:v>
                </c:pt>
                <c:pt idx="721">
                  <c:v>0.37368923430112205</c:v>
                </c:pt>
                <c:pt idx="722">
                  <c:v>0.3738270560727488</c:v>
                </c:pt>
                <c:pt idx="723">
                  <c:v>0.37397802790812334</c:v>
                </c:pt>
                <c:pt idx="724">
                  <c:v>0.37415622282949929</c:v>
                </c:pt>
                <c:pt idx="725">
                  <c:v>0.37433420008369772</c:v>
                </c:pt>
                <c:pt idx="726">
                  <c:v>0.37451571917595006</c:v>
                </c:pt>
                <c:pt idx="727">
                  <c:v>0.37471678829431571</c:v>
                </c:pt>
                <c:pt idx="728">
                  <c:v>0.37492999565732843</c:v>
                </c:pt>
                <c:pt idx="729">
                  <c:v>0.37511312196197838</c:v>
                </c:pt>
                <c:pt idx="730">
                  <c:v>0.37531483709130803</c:v>
                </c:pt>
                <c:pt idx="731">
                  <c:v>0.37553416885443891</c:v>
                </c:pt>
                <c:pt idx="732">
                  <c:v>0.37572967367379834</c:v>
                </c:pt>
                <c:pt idx="733">
                  <c:v>0.37592823756520027</c:v>
                </c:pt>
                <c:pt idx="734">
                  <c:v>0.37614176687009254</c:v>
                </c:pt>
                <c:pt idx="735">
                  <c:v>0.37634790084534631</c:v>
                </c:pt>
                <c:pt idx="736">
                  <c:v>0.37653628119269605</c:v>
                </c:pt>
                <c:pt idx="737">
                  <c:v>0.37676836530534685</c:v>
                </c:pt>
                <c:pt idx="738">
                  <c:v>0.37700088488836542</c:v>
                </c:pt>
                <c:pt idx="739">
                  <c:v>0.37722177073278806</c:v>
                </c:pt>
                <c:pt idx="740">
                  <c:v>0.37747790028474926</c:v>
                </c:pt>
                <c:pt idx="741">
                  <c:v>0.37771992022561912</c:v>
                </c:pt>
                <c:pt idx="742">
                  <c:v>0.37795740762850044</c:v>
                </c:pt>
                <c:pt idx="743">
                  <c:v>0.37819781898703458</c:v>
                </c:pt>
                <c:pt idx="744">
                  <c:v>0.37848237084414627</c:v>
                </c:pt>
                <c:pt idx="745">
                  <c:v>0.37876754317728228</c:v>
                </c:pt>
                <c:pt idx="746">
                  <c:v>0.379048505137072</c:v>
                </c:pt>
                <c:pt idx="747">
                  <c:v>0.37932290782265471</c:v>
                </c:pt>
                <c:pt idx="748">
                  <c:v>0.37960777420787656</c:v>
                </c:pt>
                <c:pt idx="749">
                  <c:v>0.37984438332040726</c:v>
                </c:pt>
                <c:pt idx="750">
                  <c:v>0.38012635861036492</c:v>
                </c:pt>
                <c:pt idx="751">
                  <c:v>0.3803843420371516</c:v>
                </c:pt>
                <c:pt idx="752">
                  <c:v>0.38060561094823969</c:v>
                </c:pt>
                <c:pt idx="753">
                  <c:v>0.38089579726407236</c:v>
                </c:pt>
                <c:pt idx="754">
                  <c:v>0.38117334144473963</c:v>
                </c:pt>
                <c:pt idx="755">
                  <c:v>0.38140311006622934</c:v>
                </c:pt>
                <c:pt idx="756">
                  <c:v>0.38164681868503636</c:v>
                </c:pt>
                <c:pt idx="757">
                  <c:v>0.38189161406884092</c:v>
                </c:pt>
                <c:pt idx="758">
                  <c:v>0.38212231464281726</c:v>
                </c:pt>
                <c:pt idx="759">
                  <c:v>0.38231910175841471</c:v>
                </c:pt>
                <c:pt idx="760">
                  <c:v>0.38256571456191441</c:v>
                </c:pt>
                <c:pt idx="761">
                  <c:v>0.38280717662909486</c:v>
                </c:pt>
                <c:pt idx="762">
                  <c:v>0.38305649971965855</c:v>
                </c:pt>
                <c:pt idx="763">
                  <c:v>0.38331088671837227</c:v>
                </c:pt>
                <c:pt idx="764">
                  <c:v>0.38354900554700561</c:v>
                </c:pt>
                <c:pt idx="765">
                  <c:v>0.38377439450211065</c:v>
                </c:pt>
                <c:pt idx="766">
                  <c:v>0.38393957695235242</c:v>
                </c:pt>
                <c:pt idx="767">
                  <c:v>0.38410441925328936</c:v>
                </c:pt>
                <c:pt idx="768">
                  <c:v>0.38427117347845713</c:v>
                </c:pt>
                <c:pt idx="769">
                  <c:v>0.38443457232243422</c:v>
                </c:pt>
                <c:pt idx="770">
                  <c:v>0.38462981091538923</c:v>
                </c:pt>
                <c:pt idx="771">
                  <c:v>0.38481545886770602</c:v>
                </c:pt>
                <c:pt idx="772">
                  <c:v>0.38499200984242993</c:v>
                </c:pt>
                <c:pt idx="773">
                  <c:v>0.38515926421865787</c:v>
                </c:pt>
                <c:pt idx="774">
                  <c:v>0.38531917078263983</c:v>
                </c:pt>
                <c:pt idx="775">
                  <c:v>0.38546744406113459</c:v>
                </c:pt>
                <c:pt idx="776">
                  <c:v>0.38559794776801887</c:v>
                </c:pt>
                <c:pt idx="777">
                  <c:v>0.3857532088097777</c:v>
                </c:pt>
                <c:pt idx="778">
                  <c:v>0.38589691241265306</c:v>
                </c:pt>
                <c:pt idx="779">
                  <c:v>0.38602806940001949</c:v>
                </c:pt>
                <c:pt idx="780">
                  <c:v>0.38617161917206427</c:v>
                </c:pt>
                <c:pt idx="781">
                  <c:v>0.38627154246135209</c:v>
                </c:pt>
                <c:pt idx="782">
                  <c:v>0.38636044064017677</c:v>
                </c:pt>
                <c:pt idx="783">
                  <c:v>0.38644337600733625</c:v>
                </c:pt>
                <c:pt idx="784">
                  <c:v>0.38651114980922613</c:v>
                </c:pt>
                <c:pt idx="785">
                  <c:v>0.38659772902579465</c:v>
                </c:pt>
                <c:pt idx="786">
                  <c:v>0.38666471315399981</c:v>
                </c:pt>
                <c:pt idx="787">
                  <c:v>0.3867017182018761</c:v>
                </c:pt>
                <c:pt idx="788">
                  <c:v>0.38677703616129849</c:v>
                </c:pt>
                <c:pt idx="789">
                  <c:v>0.38683272934443597</c:v>
                </c:pt>
                <c:pt idx="790">
                  <c:v>0.38688196053999818</c:v>
                </c:pt>
                <c:pt idx="791">
                  <c:v>0.3869381624372093</c:v>
                </c:pt>
                <c:pt idx="792">
                  <c:v>0.38698110213489789</c:v>
                </c:pt>
                <c:pt idx="793">
                  <c:v>0.38697901915836241</c:v>
                </c:pt>
                <c:pt idx="794">
                  <c:v>0.38697795985661126</c:v>
                </c:pt>
                <c:pt idx="795">
                  <c:v>0.38702708148961068</c:v>
                </c:pt>
                <c:pt idx="796">
                  <c:v>0.38707892208206934</c:v>
                </c:pt>
                <c:pt idx="797">
                  <c:v>0.38712463386232421</c:v>
                </c:pt>
                <c:pt idx="798">
                  <c:v>0.38717999388594831</c:v>
                </c:pt>
                <c:pt idx="799">
                  <c:v>0.38721699430777151</c:v>
                </c:pt>
                <c:pt idx="800">
                  <c:v>0.38720297387071922</c:v>
                </c:pt>
                <c:pt idx="801">
                  <c:v>0.38724517943636072</c:v>
                </c:pt>
                <c:pt idx="802">
                  <c:v>0.38733223992632254</c:v>
                </c:pt>
                <c:pt idx="803">
                  <c:v>0.38740456951037289</c:v>
                </c:pt>
                <c:pt idx="804">
                  <c:v>0.38750358891120279</c:v>
                </c:pt>
                <c:pt idx="805">
                  <c:v>0.38762302143686483</c:v>
                </c:pt>
                <c:pt idx="806">
                  <c:v>0.38770095654902009</c:v>
                </c:pt>
                <c:pt idx="807">
                  <c:v>0.3877964645850478</c:v>
                </c:pt>
                <c:pt idx="808">
                  <c:v>0.38789871674849974</c:v>
                </c:pt>
                <c:pt idx="809">
                  <c:v>0.38801220183929969</c:v>
                </c:pt>
                <c:pt idx="810">
                  <c:v>0.38812230996394498</c:v>
                </c:pt>
                <c:pt idx="811">
                  <c:v>0.3882324779286277</c:v>
                </c:pt>
                <c:pt idx="812">
                  <c:v>0.38835119084346797</c:v>
                </c:pt>
                <c:pt idx="813">
                  <c:v>0.3884836832598369</c:v>
                </c:pt>
                <c:pt idx="814">
                  <c:v>0.38861584582388325</c:v>
                </c:pt>
                <c:pt idx="815">
                  <c:v>0.38875694130782829</c:v>
                </c:pt>
                <c:pt idx="816">
                  <c:v>0.38888623930433269</c:v>
                </c:pt>
                <c:pt idx="817">
                  <c:v>0.38900525766893918</c:v>
                </c:pt>
                <c:pt idx="818">
                  <c:v>0.38914387565123504</c:v>
                </c:pt>
                <c:pt idx="819">
                  <c:v>0.38928929595346179</c:v>
                </c:pt>
                <c:pt idx="820">
                  <c:v>0.38943769436389114</c:v>
                </c:pt>
                <c:pt idx="821">
                  <c:v>0.38957563614557911</c:v>
                </c:pt>
                <c:pt idx="822">
                  <c:v>0.38970560227720491</c:v>
                </c:pt>
                <c:pt idx="823">
                  <c:v>0.38983937486837744</c:v>
                </c:pt>
                <c:pt idx="824">
                  <c:v>0.38997475980176127</c:v>
                </c:pt>
                <c:pt idx="825">
                  <c:v>0.39011100024667683</c:v>
                </c:pt>
                <c:pt idx="826">
                  <c:v>0.39025410847973224</c:v>
                </c:pt>
                <c:pt idx="827">
                  <c:v>0.39039589758856286</c:v>
                </c:pt>
                <c:pt idx="828">
                  <c:v>0.39052517057450248</c:v>
                </c:pt>
                <c:pt idx="829">
                  <c:v>0.39065949367182423</c:v>
                </c:pt>
                <c:pt idx="830">
                  <c:v>0.39080510744510394</c:v>
                </c:pt>
                <c:pt idx="831">
                  <c:v>0.39092102017736557</c:v>
                </c:pt>
                <c:pt idx="832">
                  <c:v>0.39103868333196762</c:v>
                </c:pt>
                <c:pt idx="833">
                  <c:v>0.39117197218547584</c:v>
                </c:pt>
                <c:pt idx="834">
                  <c:v>0.3913033938611174</c:v>
                </c:pt>
                <c:pt idx="835">
                  <c:v>0.39142429433806231</c:v>
                </c:pt>
                <c:pt idx="836">
                  <c:v>0.39154504904401483</c:v>
                </c:pt>
                <c:pt idx="837">
                  <c:v>0.39167138001550428</c:v>
                </c:pt>
                <c:pt idx="838">
                  <c:v>0.39179607580068226</c:v>
                </c:pt>
                <c:pt idx="839">
                  <c:v>0.39191756752616014</c:v>
                </c:pt>
                <c:pt idx="840">
                  <c:v>0.39204204340449977</c:v>
                </c:pt>
                <c:pt idx="841">
                  <c:v>0.39216002289847657</c:v>
                </c:pt>
                <c:pt idx="842">
                  <c:v>0.39226974674986809</c:v>
                </c:pt>
                <c:pt idx="843">
                  <c:v>0.39237981434124852</c:v>
                </c:pt>
                <c:pt idx="844">
                  <c:v>0.39247511794053064</c:v>
                </c:pt>
                <c:pt idx="845">
                  <c:v>0.39257675546586074</c:v>
                </c:pt>
                <c:pt idx="846">
                  <c:v>0.3926720786572937</c:v>
                </c:pt>
                <c:pt idx="847">
                  <c:v>0.39277983133960115</c:v>
                </c:pt>
                <c:pt idx="848">
                  <c:v>0.39288740526586746</c:v>
                </c:pt>
                <c:pt idx="849">
                  <c:v>0.39298802957090767</c:v>
                </c:pt>
                <c:pt idx="850">
                  <c:v>0.39309829740846264</c:v>
                </c:pt>
                <c:pt idx="851">
                  <c:v>0.39320219407720414</c:v>
                </c:pt>
                <c:pt idx="852">
                  <c:v>0.39331456437771717</c:v>
                </c:pt>
                <c:pt idx="853">
                  <c:v>0.39343081769033295</c:v>
                </c:pt>
                <c:pt idx="854">
                  <c:v>0.39354344708432293</c:v>
                </c:pt>
                <c:pt idx="855">
                  <c:v>0.39364495105330155</c:v>
                </c:pt>
                <c:pt idx="856">
                  <c:v>0.39373116254680962</c:v>
                </c:pt>
                <c:pt idx="857">
                  <c:v>0.39381953608829773</c:v>
                </c:pt>
                <c:pt idx="858">
                  <c:v>0.39391361224981297</c:v>
                </c:pt>
                <c:pt idx="859">
                  <c:v>0.39400603975289289</c:v>
                </c:pt>
                <c:pt idx="860">
                  <c:v>0.39409378817310575</c:v>
                </c:pt>
                <c:pt idx="861">
                  <c:v>0.3941824427428347</c:v>
                </c:pt>
                <c:pt idx="862">
                  <c:v>0.39427436162288831</c:v>
                </c:pt>
                <c:pt idx="863">
                  <c:v>0.39435362826208314</c:v>
                </c:pt>
                <c:pt idx="864">
                  <c:v>0.39444026256633696</c:v>
                </c:pt>
                <c:pt idx="865">
                  <c:v>0.39453443867804427</c:v>
                </c:pt>
                <c:pt idx="866">
                  <c:v>0.39462250453201325</c:v>
                </c:pt>
                <c:pt idx="867">
                  <c:v>0.39471525276511471</c:v>
                </c:pt>
                <c:pt idx="868">
                  <c:v>0.39479831650013497</c:v>
                </c:pt>
                <c:pt idx="869">
                  <c:v>0.39486736582115095</c:v>
                </c:pt>
                <c:pt idx="870">
                  <c:v>0.39494423103543447</c:v>
                </c:pt>
                <c:pt idx="871">
                  <c:v>0.39501825512308714</c:v>
                </c:pt>
                <c:pt idx="872">
                  <c:v>0.3950973059595233</c:v>
                </c:pt>
                <c:pt idx="873">
                  <c:v>0.39519132126560458</c:v>
                </c:pt>
                <c:pt idx="874">
                  <c:v>0.39527328431390923</c:v>
                </c:pt>
                <c:pt idx="875">
                  <c:v>0.39534758561063099</c:v>
                </c:pt>
                <c:pt idx="876">
                  <c:v>0.39542464099448144</c:v>
                </c:pt>
                <c:pt idx="877">
                  <c:v>0.39550706500423233</c:v>
                </c:pt>
                <c:pt idx="878">
                  <c:v>0.39557036084591451</c:v>
                </c:pt>
                <c:pt idx="879">
                  <c:v>0.39564312223556969</c:v>
                </c:pt>
                <c:pt idx="880">
                  <c:v>0.39572197918833135</c:v>
                </c:pt>
                <c:pt idx="881">
                  <c:v>0.39579806871504147</c:v>
                </c:pt>
                <c:pt idx="882">
                  <c:v>0.39587044791491194</c:v>
                </c:pt>
                <c:pt idx="883">
                  <c:v>0.39594212241470023</c:v>
                </c:pt>
                <c:pt idx="884">
                  <c:v>0.39600673968029887</c:v>
                </c:pt>
                <c:pt idx="885">
                  <c:v>0.39608449829581377</c:v>
                </c:pt>
                <c:pt idx="886">
                  <c:v>0.39618095755074051</c:v>
                </c:pt>
                <c:pt idx="887">
                  <c:v>0.3962686049048485</c:v>
                </c:pt>
                <c:pt idx="888">
                  <c:v>0.39635648130395679</c:v>
                </c:pt>
                <c:pt idx="889">
                  <c:v>0.39643677961715468</c:v>
                </c:pt>
                <c:pt idx="890">
                  <c:v>0.39648524170995697</c:v>
                </c:pt>
                <c:pt idx="891">
                  <c:v>0.39653777296765041</c:v>
                </c:pt>
                <c:pt idx="892">
                  <c:v>0.39660703308330736</c:v>
                </c:pt>
                <c:pt idx="893">
                  <c:v>0.39667642791566998</c:v>
                </c:pt>
                <c:pt idx="894">
                  <c:v>0.39675024561424221</c:v>
                </c:pt>
                <c:pt idx="895">
                  <c:v>0.39681975893023286</c:v>
                </c:pt>
                <c:pt idx="896">
                  <c:v>0.39688250315841916</c:v>
                </c:pt>
                <c:pt idx="897">
                  <c:v>0.39694081471139292</c:v>
                </c:pt>
                <c:pt idx="898">
                  <c:v>0.39701411388675384</c:v>
                </c:pt>
                <c:pt idx="899">
                  <c:v>0.39709120434993955</c:v>
                </c:pt>
                <c:pt idx="900">
                  <c:v>0.39717752573059717</c:v>
                </c:pt>
                <c:pt idx="901">
                  <c:v>0.39728921628545555</c:v>
                </c:pt>
                <c:pt idx="902">
                  <c:v>0.39738050776055384</c:v>
                </c:pt>
                <c:pt idx="903">
                  <c:v>0.39746956749660312</c:v>
                </c:pt>
                <c:pt idx="904">
                  <c:v>0.39754733395016961</c:v>
                </c:pt>
                <c:pt idx="905">
                  <c:v>0.39762494728811387</c:v>
                </c:pt>
                <c:pt idx="906">
                  <c:v>0.39770429333003698</c:v>
                </c:pt>
                <c:pt idx="907">
                  <c:v>0.3977834874005039</c:v>
                </c:pt>
                <c:pt idx="908">
                  <c:v>0.3978617357427125</c:v>
                </c:pt>
                <c:pt idx="909">
                  <c:v>0.39794064331632217</c:v>
                </c:pt>
                <c:pt idx="910">
                  <c:v>0.39801684680764815</c:v>
                </c:pt>
                <c:pt idx="911">
                  <c:v>0.39808736390665905</c:v>
                </c:pt>
                <c:pt idx="912">
                  <c:v>0.39815250988621137</c:v>
                </c:pt>
                <c:pt idx="913">
                  <c:v>0.39823321975879677</c:v>
                </c:pt>
                <c:pt idx="914">
                  <c:v>0.39831293449241817</c:v>
                </c:pt>
                <c:pt idx="915">
                  <c:v>0.39838845862176409</c:v>
                </c:pt>
                <c:pt idx="916">
                  <c:v>0.39848240589276579</c:v>
                </c:pt>
                <c:pt idx="917">
                  <c:v>0.39855063653312356</c:v>
                </c:pt>
                <c:pt idx="918">
                  <c:v>0.39859098678265087</c:v>
                </c:pt>
                <c:pt idx="919">
                  <c:v>0.398670339129443</c:v>
                </c:pt>
                <c:pt idx="920">
                  <c:v>0.39875811891809471</c:v>
                </c:pt>
                <c:pt idx="921">
                  <c:v>0.39882527422535596</c:v>
                </c:pt>
                <c:pt idx="922">
                  <c:v>0.39889881189671006</c:v>
                </c:pt>
                <c:pt idx="923">
                  <c:v>0.39897386514502348</c:v>
                </c:pt>
                <c:pt idx="924">
                  <c:v>0.39902108707690531</c:v>
                </c:pt>
                <c:pt idx="925">
                  <c:v>0.39906380212447962</c:v>
                </c:pt>
                <c:pt idx="926">
                  <c:v>0.39911470451089065</c:v>
                </c:pt>
                <c:pt idx="927">
                  <c:v>0.39917367971172474</c:v>
                </c:pt>
                <c:pt idx="928">
                  <c:v>0.39921712655740826</c:v>
                </c:pt>
                <c:pt idx="929">
                  <c:v>0.39925641906042281</c:v>
                </c:pt>
                <c:pt idx="930">
                  <c:v>0.39931550452711323</c:v>
                </c:pt>
                <c:pt idx="931">
                  <c:v>0.39937086360688939</c:v>
                </c:pt>
                <c:pt idx="932">
                  <c:v>0.39942453216847534</c:v>
                </c:pt>
                <c:pt idx="933">
                  <c:v>0.39948266637294966</c:v>
                </c:pt>
                <c:pt idx="934">
                  <c:v>0.39951459118346538</c:v>
                </c:pt>
                <c:pt idx="935">
                  <c:v>0.39954152266297599</c:v>
                </c:pt>
                <c:pt idx="936">
                  <c:v>0.39957190150755162</c:v>
                </c:pt>
                <c:pt idx="937">
                  <c:v>0.39959658167344952</c:v>
                </c:pt>
                <c:pt idx="938">
                  <c:v>0.39961896094869509</c:v>
                </c:pt>
                <c:pt idx="939">
                  <c:v>0.39963765274630192</c:v>
                </c:pt>
                <c:pt idx="940">
                  <c:v>0.39965297830339308</c:v>
                </c:pt>
                <c:pt idx="941">
                  <c:v>0.39966623560016051</c:v>
                </c:pt>
                <c:pt idx="942">
                  <c:v>0.39967615588802841</c:v>
                </c:pt>
                <c:pt idx="943">
                  <c:v>0.39968482766515429</c:v>
                </c:pt>
                <c:pt idx="944">
                  <c:v>0.39969537838761543</c:v>
                </c:pt>
                <c:pt idx="945">
                  <c:v>0.39969650777595289</c:v>
                </c:pt>
                <c:pt idx="946">
                  <c:v>0.39969315612751416</c:v>
                </c:pt>
                <c:pt idx="947">
                  <c:v>0.39968546740655125</c:v>
                </c:pt>
                <c:pt idx="948">
                  <c:v>0.39966209930624808</c:v>
                </c:pt>
                <c:pt idx="949">
                  <c:v>0.39962910025977977</c:v>
                </c:pt>
                <c:pt idx="950">
                  <c:v>0.39959618887759163</c:v>
                </c:pt>
                <c:pt idx="951">
                  <c:v>0.39956883294182138</c:v>
                </c:pt>
                <c:pt idx="952">
                  <c:v>0.39953662621799646</c:v>
                </c:pt>
                <c:pt idx="953">
                  <c:v>0.39952090741922791</c:v>
                </c:pt>
                <c:pt idx="954">
                  <c:v>0.39949786719820551</c:v>
                </c:pt>
                <c:pt idx="955">
                  <c:v>0.3994661591636422</c:v>
                </c:pt>
                <c:pt idx="956">
                  <c:v>0.39945025406506235</c:v>
                </c:pt>
                <c:pt idx="957">
                  <c:v>0.39944144617166644</c:v>
                </c:pt>
                <c:pt idx="958">
                  <c:v>0.39943532090721562</c:v>
                </c:pt>
                <c:pt idx="959">
                  <c:v>0.39945537910776513</c:v>
                </c:pt>
                <c:pt idx="960">
                  <c:v>0.39947044053815017</c:v>
                </c:pt>
                <c:pt idx="961">
                  <c:v>0.39948192233352137</c:v>
                </c:pt>
                <c:pt idx="962">
                  <c:v>0.39951249640484338</c:v>
                </c:pt>
                <c:pt idx="963">
                  <c:v>0.3995625475736902</c:v>
                </c:pt>
                <c:pt idx="964">
                  <c:v>0.39961113125992781</c:v>
                </c:pt>
                <c:pt idx="965">
                  <c:v>0.39966490805399363</c:v>
                </c:pt>
                <c:pt idx="966">
                  <c:v>0.39973855970826483</c:v>
                </c:pt>
                <c:pt idx="967">
                  <c:v>0.39981775628815025</c:v>
                </c:pt>
                <c:pt idx="968">
                  <c:v>0.39992484750327223</c:v>
                </c:pt>
                <c:pt idx="969">
                  <c:v>0.4000612867684466</c:v>
                </c:pt>
                <c:pt idx="970">
                  <c:v>0.40018794115419715</c:v>
                </c:pt>
                <c:pt idx="971">
                  <c:v>0.40032405114536934</c:v>
                </c:pt>
                <c:pt idx="972">
                  <c:v>0.40047020833340569</c:v>
                </c:pt>
                <c:pt idx="973">
                  <c:v>0.40060727177379762</c:v>
                </c:pt>
                <c:pt idx="974">
                  <c:v>0.40074897995798947</c:v>
                </c:pt>
                <c:pt idx="975">
                  <c:v>0.40091276441165924</c:v>
                </c:pt>
                <c:pt idx="976">
                  <c:v>0.40106658983487214</c:v>
                </c:pt>
                <c:pt idx="977">
                  <c:v>0.40122587544554844</c:v>
                </c:pt>
                <c:pt idx="978">
                  <c:v>0.401385658055678</c:v>
                </c:pt>
                <c:pt idx="979">
                  <c:v>0.40153330064476722</c:v>
                </c:pt>
                <c:pt idx="980">
                  <c:v>0.40167917843366058</c:v>
                </c:pt>
                <c:pt idx="981">
                  <c:v>0.40182022967238112</c:v>
                </c:pt>
                <c:pt idx="982">
                  <c:v>0.40197077354568589</c:v>
                </c:pt>
                <c:pt idx="983">
                  <c:v>0.40210806261153681</c:v>
                </c:pt>
                <c:pt idx="984">
                  <c:v>0.40222144312506763</c:v>
                </c:pt>
                <c:pt idx="985">
                  <c:v>0.40232740739264755</c:v>
                </c:pt>
                <c:pt idx="986">
                  <c:v>0.40242448167297745</c:v>
                </c:pt>
                <c:pt idx="987">
                  <c:v>0.40251905972028862</c:v>
                </c:pt>
                <c:pt idx="988">
                  <c:v>0.40261534679640271</c:v>
                </c:pt>
                <c:pt idx="989">
                  <c:v>0.4027194312541178</c:v>
                </c:pt>
                <c:pt idx="990">
                  <c:v>0.40282215274116867</c:v>
                </c:pt>
                <c:pt idx="991">
                  <c:v>0.40289754667796779</c:v>
                </c:pt>
                <c:pt idx="992">
                  <c:v>0.40295992698221594</c:v>
                </c:pt>
                <c:pt idx="993">
                  <c:v>0.40299979155742255</c:v>
                </c:pt>
                <c:pt idx="994">
                  <c:v>0.40301858304713428</c:v>
                </c:pt>
                <c:pt idx="995">
                  <c:v>0.40302668733353447</c:v>
                </c:pt>
                <c:pt idx="996">
                  <c:v>0.4030224573165318</c:v>
                </c:pt>
                <c:pt idx="997">
                  <c:v>0.40300918793041635</c:v>
                </c:pt>
                <c:pt idx="998">
                  <c:v>0.40298825606377298</c:v>
                </c:pt>
                <c:pt idx="999">
                  <c:v>0.40294259467988552</c:v>
                </c:pt>
                <c:pt idx="1000">
                  <c:v>0.4029125452572539</c:v>
                </c:pt>
                <c:pt idx="1001">
                  <c:v>0.40288839771322565</c:v>
                </c:pt>
                <c:pt idx="1002">
                  <c:v>0.40285027694869996</c:v>
                </c:pt>
                <c:pt idx="1003">
                  <c:v>0.40281140946727456</c:v>
                </c:pt>
                <c:pt idx="1004">
                  <c:v>0.40274405296889043</c:v>
                </c:pt>
                <c:pt idx="1005">
                  <c:v>0.40266570929317735</c:v>
                </c:pt>
                <c:pt idx="1006">
                  <c:v>0.40257132878179974</c:v>
                </c:pt>
                <c:pt idx="1007">
                  <c:v>0.40247232533005595</c:v>
                </c:pt>
                <c:pt idx="1008">
                  <c:v>0.40238123014987676</c:v>
                </c:pt>
                <c:pt idx="1009">
                  <c:v>0.40228702163991875</c:v>
                </c:pt>
                <c:pt idx="1010">
                  <c:v>0.40217957984595426</c:v>
                </c:pt>
                <c:pt idx="1011">
                  <c:v>0.40204153582470531</c:v>
                </c:pt>
                <c:pt idx="1012">
                  <c:v>0.40188319261542055</c:v>
                </c:pt>
                <c:pt idx="1013">
                  <c:v>0.40169311620858489</c:v>
                </c:pt>
                <c:pt idx="1014">
                  <c:v>0.40147324765377396</c:v>
                </c:pt>
                <c:pt idx="1015">
                  <c:v>0.40125091657655759</c:v>
                </c:pt>
                <c:pt idx="1016">
                  <c:v>0.40101340633390176</c:v>
                </c:pt>
                <c:pt idx="1017">
                  <c:v>0.40074461800451505</c:v>
                </c:pt>
                <c:pt idx="1018">
                  <c:v>0.40044645112849375</c:v>
                </c:pt>
                <c:pt idx="1019">
                  <c:v>0.40011262056084967</c:v>
                </c:pt>
                <c:pt idx="1020">
                  <c:v>0.39973924651074749</c:v>
                </c:pt>
                <c:pt idx="1021">
                  <c:v>0.39932821891222198</c:v>
                </c:pt>
                <c:pt idx="1022">
                  <c:v>0.3989001358683309</c:v>
                </c:pt>
                <c:pt idx="1023">
                  <c:v>0.39842982008235744</c:v>
                </c:pt>
                <c:pt idx="1024">
                  <c:v>0.39793467405436206</c:v>
                </c:pt>
                <c:pt idx="1025">
                  <c:v>0.397407871780529</c:v>
                </c:pt>
                <c:pt idx="1026">
                  <c:v>0.39682080063357389</c:v>
                </c:pt>
                <c:pt idx="1027">
                  <c:v>0.39620389504947978</c:v>
                </c:pt>
                <c:pt idx="1028">
                  <c:v>0.3955177815733979</c:v>
                </c:pt>
                <c:pt idx="1029">
                  <c:v>0.39476813854223125</c:v>
                </c:pt>
                <c:pt idx="1030">
                  <c:v>0.39397645800674014</c:v>
                </c:pt>
                <c:pt idx="1031">
                  <c:v>0.39309641629054437</c:v>
                </c:pt>
                <c:pt idx="1032">
                  <c:v>0.39217225289240304</c:v>
                </c:pt>
                <c:pt idx="1033">
                  <c:v>0.39120197048439781</c:v>
                </c:pt>
                <c:pt idx="1034">
                  <c:v>0.39018063308644413</c:v>
                </c:pt>
                <c:pt idx="1035">
                  <c:v>0.38910303504642352</c:v>
                </c:pt>
                <c:pt idx="1036">
                  <c:v>0.38798482701252884</c:v>
                </c:pt>
                <c:pt idx="1037">
                  <c:v>0.38680874096779166</c:v>
                </c:pt>
                <c:pt idx="1038">
                  <c:v>0.38557910310072074</c:v>
                </c:pt>
                <c:pt idx="1039">
                  <c:v>0.38429868004004875</c:v>
                </c:pt>
                <c:pt idx="1040">
                  <c:v>0.38300270552998089</c:v>
                </c:pt>
                <c:pt idx="1041">
                  <c:v>0.38166824777822889</c:v>
                </c:pt>
                <c:pt idx="1042">
                  <c:v>0.38029091931618392</c:v>
                </c:pt>
                <c:pt idx="1043">
                  <c:v>0.37887802363571382</c:v>
                </c:pt>
                <c:pt idx="1044">
                  <c:v>0.37746549989102279</c:v>
                </c:pt>
                <c:pt idx="1045">
                  <c:v>0.37600961506833225</c:v>
                </c:pt>
                <c:pt idx="1046">
                  <c:v>0.37455129747903154</c:v>
                </c:pt>
                <c:pt idx="1047">
                  <c:v>0.37309532797943157</c:v>
                </c:pt>
                <c:pt idx="1048">
                  <c:v>0.37159274459932962</c:v>
                </c:pt>
                <c:pt idx="1049">
                  <c:v>0.37010125539031208</c:v>
                </c:pt>
                <c:pt idx="1050">
                  <c:v>0.36859098806866508</c:v>
                </c:pt>
                <c:pt idx="1051">
                  <c:v>0.36708940457541095</c:v>
                </c:pt>
                <c:pt idx="1052">
                  <c:v>0.36557491253017882</c:v>
                </c:pt>
                <c:pt idx="1053">
                  <c:v>0.36410667335865304</c:v>
                </c:pt>
                <c:pt idx="1054">
                  <c:v>0.36262208734499923</c:v>
                </c:pt>
                <c:pt idx="1055">
                  <c:v>0.3612102200615524</c:v>
                </c:pt>
                <c:pt idx="1056">
                  <c:v>0.35978321720441553</c:v>
                </c:pt>
                <c:pt idx="1057">
                  <c:v>0.35849106699425898</c:v>
                </c:pt>
                <c:pt idx="1058">
                  <c:v>0.35722128268913966</c:v>
                </c:pt>
                <c:pt idx="1059">
                  <c:v>0.35612284372864772</c:v>
                </c:pt>
                <c:pt idx="1060">
                  <c:v>0.35512631356723118</c:v>
                </c:pt>
                <c:pt idx="1061">
                  <c:v>0.35433009916092534</c:v>
                </c:pt>
                <c:pt idx="1062">
                  <c:v>0.35370813758871344</c:v>
                </c:pt>
                <c:pt idx="1063">
                  <c:v>0.35327190653854473</c:v>
                </c:pt>
                <c:pt idx="1064">
                  <c:v>0.35308090895950889</c:v>
                </c:pt>
                <c:pt idx="1065">
                  <c:v>0.35308503292456234</c:v>
                </c:pt>
                <c:pt idx="1066">
                  <c:v>0.35328321367237714</c:v>
                </c:pt>
                <c:pt idx="1067">
                  <c:v>0.35367543899494064</c:v>
                </c:pt>
                <c:pt idx="1068">
                  <c:v>0.35422972147328013</c:v>
                </c:pt>
                <c:pt idx="1069">
                  <c:v>0.35489504228582042</c:v>
                </c:pt>
                <c:pt idx="1070">
                  <c:v>0.35562234915988861</c:v>
                </c:pt>
                <c:pt idx="1071">
                  <c:v>0.35648430525903879</c:v>
                </c:pt>
                <c:pt idx="1072">
                  <c:v>0.35734000822728146</c:v>
                </c:pt>
                <c:pt idx="1073">
                  <c:v>0.35828352395436247</c:v>
                </c:pt>
                <c:pt idx="1074">
                  <c:v>0.35920611245786865</c:v>
                </c:pt>
                <c:pt idx="1075">
                  <c:v>0.36016748499145451</c:v>
                </c:pt>
                <c:pt idx="1076">
                  <c:v>0.36109151147657698</c:v>
                </c:pt>
                <c:pt idx="1077">
                  <c:v>0.3620036369346939</c:v>
                </c:pt>
                <c:pt idx="1078">
                  <c:v>0.36289489893869509</c:v>
                </c:pt>
                <c:pt idx="1079">
                  <c:v>0.36376883689875666</c:v>
                </c:pt>
                <c:pt idx="1080">
                  <c:v>0.36463203872397382</c:v>
                </c:pt>
                <c:pt idx="1081">
                  <c:v>0.3654762380562564</c:v>
                </c:pt>
                <c:pt idx="1082">
                  <c:v>0.36632366274127032</c:v>
                </c:pt>
                <c:pt idx="1083">
                  <c:v>0.36715327149929572</c:v>
                </c:pt>
                <c:pt idx="1084">
                  <c:v>0.36796852223187732</c:v>
                </c:pt>
                <c:pt idx="1085">
                  <c:v>0.36877831626890062</c:v>
                </c:pt>
                <c:pt idx="1086">
                  <c:v>0.36955426689334825</c:v>
                </c:pt>
                <c:pt idx="1087">
                  <c:v>0.37030359580236127</c:v>
                </c:pt>
                <c:pt idx="1088">
                  <c:v>0.37102697300966087</c:v>
                </c:pt>
                <c:pt idx="1089">
                  <c:v>0.37171460838615844</c:v>
                </c:pt>
                <c:pt idx="1090">
                  <c:v>0.37238419128071348</c:v>
                </c:pt>
                <c:pt idx="1091">
                  <c:v>0.37302083251188373</c:v>
                </c:pt>
                <c:pt idx="1092">
                  <c:v>0.37362521420179085</c:v>
                </c:pt>
                <c:pt idx="1093">
                  <c:v>0.37419577630760453</c:v>
                </c:pt>
                <c:pt idx="1094">
                  <c:v>0.37473848869485654</c:v>
                </c:pt>
                <c:pt idx="1095">
                  <c:v>0.37524953279262713</c:v>
                </c:pt>
                <c:pt idx="1096">
                  <c:v>0.37573977383735629</c:v>
                </c:pt>
                <c:pt idx="1097">
                  <c:v>0.37619773802943879</c:v>
                </c:pt>
                <c:pt idx="1098">
                  <c:v>0.37662437486241629</c:v>
                </c:pt>
                <c:pt idx="1099">
                  <c:v>0.37702281333922333</c:v>
                </c:pt>
                <c:pt idx="1100">
                  <c:v>0.37737614201155156</c:v>
                </c:pt>
                <c:pt idx="1101">
                  <c:v>0.37771834163414014</c:v>
                </c:pt>
                <c:pt idx="1102">
                  <c:v>0.37804894593813737</c:v>
                </c:pt>
                <c:pt idx="1103">
                  <c:v>0.37834349761876379</c:v>
                </c:pt>
                <c:pt idx="1104">
                  <c:v>0.37861895474979823</c:v>
                </c:pt>
                <c:pt idx="1105">
                  <c:v>0.37887175914537341</c:v>
                </c:pt>
                <c:pt idx="1106">
                  <c:v>0.37910083251943455</c:v>
                </c:pt>
                <c:pt idx="1107">
                  <c:v>0.37933143014702847</c:v>
                </c:pt>
                <c:pt idx="1108">
                  <c:v>0.37956332496649009</c:v>
                </c:pt>
                <c:pt idx="1109">
                  <c:v>0.37980609910045882</c:v>
                </c:pt>
                <c:pt idx="1110">
                  <c:v>0.38005138108009523</c:v>
                </c:pt>
                <c:pt idx="1111">
                  <c:v>0.3802835037559425</c:v>
                </c:pt>
                <c:pt idx="1112">
                  <c:v>0.38054103366976832</c:v>
                </c:pt>
                <c:pt idx="1113">
                  <c:v>0.38081328473957116</c:v>
                </c:pt>
                <c:pt idx="1114">
                  <c:v>0.38109854480159799</c:v>
                </c:pt>
                <c:pt idx="1115">
                  <c:v>0.38142176121694016</c:v>
                </c:pt>
                <c:pt idx="1116">
                  <c:v>0.38175126703441514</c:v>
                </c:pt>
                <c:pt idx="1117">
                  <c:v>0.38208801617469507</c:v>
                </c:pt>
                <c:pt idx="1118">
                  <c:v>0.38245277712896852</c:v>
                </c:pt>
                <c:pt idx="1119">
                  <c:v>0.38282386994162798</c:v>
                </c:pt>
                <c:pt idx="1120">
                  <c:v>0.38321544229413379</c:v>
                </c:pt>
                <c:pt idx="1121">
                  <c:v>0.38364803877930997</c:v>
                </c:pt>
                <c:pt idx="1122">
                  <c:v>0.38407626103604947</c:v>
                </c:pt>
                <c:pt idx="1123">
                  <c:v>0.38451872350018146</c:v>
                </c:pt>
                <c:pt idx="1124">
                  <c:v>0.38496740935670082</c:v>
                </c:pt>
                <c:pt idx="1125">
                  <c:v>0.38541928322447516</c:v>
                </c:pt>
                <c:pt idx="1126">
                  <c:v>0.3858679280250093</c:v>
                </c:pt>
                <c:pt idx="1127">
                  <c:v>0.38632502167504712</c:v>
                </c:pt>
                <c:pt idx="1128">
                  <c:v>0.38676433155161644</c:v>
                </c:pt>
                <c:pt idx="1129">
                  <c:v>0.38719870501996878</c:v>
                </c:pt>
                <c:pt idx="1130">
                  <c:v>0.38762616518373499</c:v>
                </c:pt>
                <c:pt idx="1131">
                  <c:v>0.38803924407737717</c:v>
                </c:pt>
                <c:pt idx="1132">
                  <c:v>0.38845937011729093</c:v>
                </c:pt>
                <c:pt idx="1133">
                  <c:v>0.38886475594626352</c:v>
                </c:pt>
                <c:pt idx="1134">
                  <c:v>0.38927087871837046</c:v>
                </c:pt>
                <c:pt idx="1135">
                  <c:v>0.38968109718341976</c:v>
                </c:pt>
                <c:pt idx="1136">
                  <c:v>0.3900588486560656</c:v>
                </c:pt>
                <c:pt idx="1137">
                  <c:v>0.3904389491808446</c:v>
                </c:pt>
                <c:pt idx="1138">
                  <c:v>0.3908049067931339</c:v>
                </c:pt>
                <c:pt idx="1139">
                  <c:v>0.39117600192415464</c:v>
                </c:pt>
                <c:pt idx="1140">
                  <c:v>0.39154251352492714</c:v>
                </c:pt>
                <c:pt idx="1141">
                  <c:v>0.39190761488061315</c:v>
                </c:pt>
                <c:pt idx="1142">
                  <c:v>0.39227429201672814</c:v>
                </c:pt>
                <c:pt idx="1143">
                  <c:v>0.39262561487577691</c:v>
                </c:pt>
                <c:pt idx="1144">
                  <c:v>0.39297478371862926</c:v>
                </c:pt>
                <c:pt idx="1145">
                  <c:v>0.39331550201793436</c:v>
                </c:pt>
                <c:pt idx="1146">
                  <c:v>0.39364134103508858</c:v>
                </c:pt>
                <c:pt idx="1147">
                  <c:v>0.39396971832187139</c:v>
                </c:pt>
                <c:pt idx="1148">
                  <c:v>0.39428876237673499</c:v>
                </c:pt>
                <c:pt idx="1149">
                  <c:v>0.39460028831776811</c:v>
                </c:pt>
                <c:pt idx="1150">
                  <c:v>0.39490883825521089</c:v>
                </c:pt>
                <c:pt idx="1151">
                  <c:v>0.39522196498933876</c:v>
                </c:pt>
                <c:pt idx="1152">
                  <c:v>0.39552065826024702</c:v>
                </c:pt>
                <c:pt idx="1153">
                  <c:v>0.39581163371084011</c:v>
                </c:pt>
                <c:pt idx="1154">
                  <c:v>0.3961099657098614</c:v>
                </c:pt>
                <c:pt idx="1155">
                  <c:v>0.39639497253535344</c:v>
                </c:pt>
                <c:pt idx="1156">
                  <c:v>0.39667517566409388</c:v>
                </c:pt>
                <c:pt idx="1157">
                  <c:v>0.39697239939682588</c:v>
                </c:pt>
                <c:pt idx="1158">
                  <c:v>0.39724912476882074</c:v>
                </c:pt>
                <c:pt idx="1159">
                  <c:v>0.39751656081070946</c:v>
                </c:pt>
                <c:pt idx="1160">
                  <c:v>0.39778563950923712</c:v>
                </c:pt>
                <c:pt idx="1161">
                  <c:v>0.39803407769645127</c:v>
                </c:pt>
                <c:pt idx="1162">
                  <c:v>0.39828571383325967</c:v>
                </c:pt>
                <c:pt idx="1163">
                  <c:v>0.39853672128014456</c:v>
                </c:pt>
                <c:pt idx="1164">
                  <c:v>0.39878026211954515</c:v>
                </c:pt>
                <c:pt idx="1165">
                  <c:v>0.39902449591523337</c:v>
                </c:pt>
                <c:pt idx="1166">
                  <c:v>0.39925779976221759</c:v>
                </c:pt>
                <c:pt idx="1167">
                  <c:v>0.39946885690952333</c:v>
                </c:pt>
                <c:pt idx="1168">
                  <c:v>0.39970254608702999</c:v>
                </c:pt>
                <c:pt idx="1169">
                  <c:v>0.39994126264685576</c:v>
                </c:pt>
                <c:pt idx="1170">
                  <c:v>0.40016626673885797</c:v>
                </c:pt>
                <c:pt idx="1171">
                  <c:v>0.40039901157308283</c:v>
                </c:pt>
                <c:pt idx="1172">
                  <c:v>0.40062875425605032</c:v>
                </c:pt>
                <c:pt idx="1173">
                  <c:v>0.40083713073254329</c:v>
                </c:pt>
                <c:pt idx="1174">
                  <c:v>0.40105114702411337</c:v>
                </c:pt>
                <c:pt idx="1175">
                  <c:v>0.4012737102931076</c:v>
                </c:pt>
                <c:pt idx="1176">
                  <c:v>0.40148547825220171</c:v>
                </c:pt>
                <c:pt idx="1177">
                  <c:v>0.40170666168941471</c:v>
                </c:pt>
                <c:pt idx="1178">
                  <c:v>0.40192717761583729</c:v>
                </c:pt>
                <c:pt idx="1179">
                  <c:v>0.40213912997761786</c:v>
                </c:pt>
                <c:pt idx="1180">
                  <c:v>0.40235347140694477</c:v>
                </c:pt>
                <c:pt idx="1181">
                  <c:v>0.40256530410463665</c:v>
                </c:pt>
                <c:pt idx="1182">
                  <c:v>0.40277648225140567</c:v>
                </c:pt>
                <c:pt idx="1183">
                  <c:v>0.40297686214590894</c:v>
                </c:pt>
                <c:pt idx="1184">
                  <c:v>0.40316705900097594</c:v>
                </c:pt>
                <c:pt idx="1185">
                  <c:v>0.40335221087584788</c:v>
                </c:pt>
                <c:pt idx="1186">
                  <c:v>0.40352989566250214</c:v>
                </c:pt>
                <c:pt idx="1187">
                  <c:v>0.40371073561123039</c:v>
                </c:pt>
                <c:pt idx="1188">
                  <c:v>0.40389980560039723</c:v>
                </c:pt>
                <c:pt idx="1189">
                  <c:v>0.40408449871361457</c:v>
                </c:pt>
                <c:pt idx="1190">
                  <c:v>0.40426623235497744</c:v>
                </c:pt>
                <c:pt idx="1191">
                  <c:v>0.4044424614059563</c:v>
                </c:pt>
                <c:pt idx="1192">
                  <c:v>0.40461260652299319</c:v>
                </c:pt>
                <c:pt idx="1193">
                  <c:v>0.4047867818349416</c:v>
                </c:pt>
                <c:pt idx="1194">
                  <c:v>0.40495930487763659</c:v>
                </c:pt>
                <c:pt idx="1195">
                  <c:v>0.40512922871590074</c:v>
                </c:pt>
                <c:pt idx="1196">
                  <c:v>0.40530763220525157</c:v>
                </c:pt>
                <c:pt idx="1197">
                  <c:v>0.40548937763153386</c:v>
                </c:pt>
                <c:pt idx="1198">
                  <c:v>0.40566601437273347</c:v>
                </c:pt>
                <c:pt idx="1199">
                  <c:v>0.40584501716902843</c:v>
                </c:pt>
                <c:pt idx="1200">
                  <c:v>0.40601494255262338</c:v>
                </c:pt>
                <c:pt idx="1201">
                  <c:v>0.40617085800721009</c:v>
                </c:pt>
                <c:pt idx="1202">
                  <c:v>0.40632560210312962</c:v>
                </c:pt>
                <c:pt idx="1203">
                  <c:v>0.40647955972955768</c:v>
                </c:pt>
                <c:pt idx="1204">
                  <c:v>0.40663355067788642</c:v>
                </c:pt>
                <c:pt idx="1205">
                  <c:v>0.40679880118435457</c:v>
                </c:pt>
                <c:pt idx="1206">
                  <c:v>0.40697065571027186</c:v>
                </c:pt>
                <c:pt idx="1207">
                  <c:v>0.4071473458961094</c:v>
                </c:pt>
                <c:pt idx="1208">
                  <c:v>0.40732001414335711</c:v>
                </c:pt>
                <c:pt idx="1209">
                  <c:v>0.40748361615240342</c:v>
                </c:pt>
                <c:pt idx="1210">
                  <c:v>0.40762750170989337</c:v>
                </c:pt>
                <c:pt idx="1211">
                  <c:v>0.40775220410060342</c:v>
                </c:pt>
                <c:pt idx="1212">
                  <c:v>0.40787181786739674</c:v>
                </c:pt>
                <c:pt idx="1213">
                  <c:v>0.40799542250132292</c:v>
                </c:pt>
                <c:pt idx="1214">
                  <c:v>0.40812804976863659</c:v>
                </c:pt>
                <c:pt idx="1215">
                  <c:v>0.40827322354589457</c:v>
                </c:pt>
                <c:pt idx="1216">
                  <c:v>0.4084210903496332</c:v>
                </c:pt>
                <c:pt idx="1217">
                  <c:v>0.40855604888193042</c:v>
                </c:pt>
                <c:pt idx="1218">
                  <c:v>0.40869695890995228</c:v>
                </c:pt>
                <c:pt idx="1219">
                  <c:v>0.40881741293208246</c:v>
                </c:pt>
                <c:pt idx="1220">
                  <c:v>0.40893979301750522</c:v>
                </c:pt>
                <c:pt idx="1221">
                  <c:v>0.40907402298630197</c:v>
                </c:pt>
                <c:pt idx="1222">
                  <c:v>0.40921591206197944</c:v>
                </c:pt>
                <c:pt idx="1223">
                  <c:v>0.40935848212660725</c:v>
                </c:pt>
                <c:pt idx="1224">
                  <c:v>0.40949587433894946</c:v>
                </c:pt>
                <c:pt idx="1225">
                  <c:v>0.40963245412774069</c:v>
                </c:pt>
                <c:pt idx="1226">
                  <c:v>0.4097670792761674</c:v>
                </c:pt>
                <c:pt idx="1227">
                  <c:v>0.40990149571997053</c:v>
                </c:pt>
                <c:pt idx="1228">
                  <c:v>0.41004223135921958</c:v>
                </c:pt>
                <c:pt idx="1229">
                  <c:v>0.41019865195233468</c:v>
                </c:pt>
                <c:pt idx="1230">
                  <c:v>0.41033941142057651</c:v>
                </c:pt>
                <c:pt idx="1231">
                  <c:v>0.41046634126454468</c:v>
                </c:pt>
                <c:pt idx="1232">
                  <c:v>0.41059514350528215</c:v>
                </c:pt>
                <c:pt idx="1233">
                  <c:v>0.41071655252717693</c:v>
                </c:pt>
                <c:pt idx="1234">
                  <c:v>0.41083361892529507</c:v>
                </c:pt>
                <c:pt idx="1235">
                  <c:v>0.41096506738050187</c:v>
                </c:pt>
                <c:pt idx="1236">
                  <c:v>0.41107866844146135</c:v>
                </c:pt>
                <c:pt idx="1237">
                  <c:v>0.41117755393958516</c:v>
                </c:pt>
                <c:pt idx="1238">
                  <c:v>0.41129515705838093</c:v>
                </c:pt>
                <c:pt idx="1239">
                  <c:v>0.41141000689294521</c:v>
                </c:pt>
                <c:pt idx="1240">
                  <c:v>0.41154746506473955</c:v>
                </c:pt>
                <c:pt idx="1241">
                  <c:v>0.41168915159920005</c:v>
                </c:pt>
                <c:pt idx="1242">
                  <c:v>0.41182781954414799</c:v>
                </c:pt>
                <c:pt idx="1243">
                  <c:v>0.41197464809431777</c:v>
                </c:pt>
                <c:pt idx="1244">
                  <c:v>0.4121089849260659</c:v>
                </c:pt>
                <c:pt idx="1245">
                  <c:v>0.41223907302955665</c:v>
                </c:pt>
                <c:pt idx="1246">
                  <c:v>0.41237429288780819</c:v>
                </c:pt>
                <c:pt idx="1247">
                  <c:v>0.41249651456834441</c:v>
                </c:pt>
                <c:pt idx="1248">
                  <c:v>0.41259971248905597</c:v>
                </c:pt>
                <c:pt idx="1249">
                  <c:v>0.41270009987853129</c:v>
                </c:pt>
                <c:pt idx="1250">
                  <c:v>0.41280242935646688</c:v>
                </c:pt>
                <c:pt idx="1251">
                  <c:v>0.41291148188637439</c:v>
                </c:pt>
                <c:pt idx="1252">
                  <c:v>0.41303205087221279</c:v>
                </c:pt>
                <c:pt idx="1253">
                  <c:v>0.41315011906838078</c:v>
                </c:pt>
                <c:pt idx="1254">
                  <c:v>0.41324847123528735</c:v>
                </c:pt>
                <c:pt idx="1255">
                  <c:v>0.41335025118378255</c:v>
                </c:pt>
                <c:pt idx="1256">
                  <c:v>0.41345620001330929</c:v>
                </c:pt>
                <c:pt idx="1257">
                  <c:v>0.4135653557139935</c:v>
                </c:pt>
                <c:pt idx="1258">
                  <c:v>0.41369317471109174</c:v>
                </c:pt>
                <c:pt idx="1259">
                  <c:v>0.41380865455069621</c:v>
                </c:pt>
                <c:pt idx="1260">
                  <c:v>0.41390608901366849</c:v>
                </c:pt>
                <c:pt idx="1261">
                  <c:v>0.4140170355784098</c:v>
                </c:pt>
                <c:pt idx="1262">
                  <c:v>0.41413257141299059</c:v>
                </c:pt>
                <c:pt idx="1263">
                  <c:v>0.41424671785784767</c:v>
                </c:pt>
                <c:pt idx="1264">
                  <c:v>0.41436652521328021</c:v>
                </c:pt>
                <c:pt idx="1265">
                  <c:v>0.41448529536224754</c:v>
                </c:pt>
                <c:pt idx="1266">
                  <c:v>0.41460827095577529</c:v>
                </c:pt>
                <c:pt idx="1267">
                  <c:v>0.41472822072664517</c:v>
                </c:pt>
                <c:pt idx="1268">
                  <c:v>0.41485880057214802</c:v>
                </c:pt>
                <c:pt idx="1269">
                  <c:v>0.41498032512518979</c:v>
                </c:pt>
                <c:pt idx="1270">
                  <c:v>0.41507944755617254</c:v>
                </c:pt>
                <c:pt idx="1271">
                  <c:v>0.41519177683575609</c:v>
                </c:pt>
                <c:pt idx="1272">
                  <c:v>0.41529877530088033</c:v>
                </c:pt>
                <c:pt idx="1273">
                  <c:v>0.41540252041903075</c:v>
                </c:pt>
                <c:pt idx="1274">
                  <c:v>0.41551593557724525</c:v>
                </c:pt>
                <c:pt idx="1275">
                  <c:v>0.4156330075489269</c:v>
                </c:pt>
                <c:pt idx="1276">
                  <c:v>0.41576225607868905</c:v>
                </c:pt>
                <c:pt idx="1277">
                  <c:v>0.41588578260474246</c:v>
                </c:pt>
                <c:pt idx="1278">
                  <c:v>0.41600151858722795</c:v>
                </c:pt>
                <c:pt idx="1279">
                  <c:v>0.41611249908860559</c:v>
                </c:pt>
                <c:pt idx="1280">
                  <c:v>0.4162130028970174</c:v>
                </c:pt>
                <c:pt idx="1281">
                  <c:v>0.41631484751908387</c:v>
                </c:pt>
                <c:pt idx="1282">
                  <c:v>0.41642266038150783</c:v>
                </c:pt>
                <c:pt idx="1283">
                  <c:v>0.41652179570610731</c:v>
                </c:pt>
                <c:pt idx="1284">
                  <c:v>0.41661903775381309</c:v>
                </c:pt>
                <c:pt idx="1285">
                  <c:v>0.41671513008541411</c:v>
                </c:pt>
                <c:pt idx="1286">
                  <c:v>0.41680412229474401</c:v>
                </c:pt>
                <c:pt idx="1287">
                  <c:v>0.41690931527622438</c:v>
                </c:pt>
                <c:pt idx="1288">
                  <c:v>0.41701478122509766</c:v>
                </c:pt>
                <c:pt idx="1289">
                  <c:v>0.41711886718798535</c:v>
                </c:pt>
                <c:pt idx="1290">
                  <c:v>0.41723450192334899</c:v>
                </c:pt>
                <c:pt idx="1291">
                  <c:v>0.41734804350975113</c:v>
                </c:pt>
                <c:pt idx="1292">
                  <c:v>0.41746817192783464</c:v>
                </c:pt>
                <c:pt idx="1293">
                  <c:v>0.41759507874856489</c:v>
                </c:pt>
                <c:pt idx="1294">
                  <c:v>0.41770959916072448</c:v>
                </c:pt>
                <c:pt idx="1295">
                  <c:v>0.41782091130562526</c:v>
                </c:pt>
                <c:pt idx="1296">
                  <c:v>0.41791937280355218</c:v>
                </c:pt>
                <c:pt idx="1297">
                  <c:v>0.41799835966741172</c:v>
                </c:pt>
                <c:pt idx="1298">
                  <c:v>0.41809160047144583</c:v>
                </c:pt>
                <c:pt idx="1299">
                  <c:v>0.41819137355957686</c:v>
                </c:pt>
                <c:pt idx="1300">
                  <c:v>0.41829224106767771</c:v>
                </c:pt>
                <c:pt idx="1301">
                  <c:v>0.41840547895432617</c:v>
                </c:pt>
                <c:pt idx="1302">
                  <c:v>0.41852266570495417</c:v>
                </c:pt>
                <c:pt idx="1303">
                  <c:v>0.41862748587129855</c:v>
                </c:pt>
                <c:pt idx="1304">
                  <c:v>0.418739719799889</c:v>
                </c:pt>
                <c:pt idx="1305">
                  <c:v>0.41886129833829111</c:v>
                </c:pt>
                <c:pt idx="1306">
                  <c:v>0.41896639981370437</c:v>
                </c:pt>
                <c:pt idx="1307">
                  <c:v>0.4190827950650684</c:v>
                </c:pt>
                <c:pt idx="1308">
                  <c:v>0.41919882304480799</c:v>
                </c:pt>
                <c:pt idx="1309">
                  <c:v>0.4192905525198245</c:v>
                </c:pt>
                <c:pt idx="1310">
                  <c:v>0.4194003569168287</c:v>
                </c:pt>
                <c:pt idx="1311">
                  <c:v>0.419520350756039</c:v>
                </c:pt>
                <c:pt idx="1312">
                  <c:v>0.4196101516825898</c:v>
                </c:pt>
                <c:pt idx="1313">
                  <c:v>0.41970670846714569</c:v>
                </c:pt>
                <c:pt idx="1314">
                  <c:v>0.41980505414323438</c:v>
                </c:pt>
                <c:pt idx="1315">
                  <c:v>0.41989562348595139</c:v>
                </c:pt>
                <c:pt idx="1316">
                  <c:v>0.41999177439289692</c:v>
                </c:pt>
                <c:pt idx="1317">
                  <c:v>0.42007540433623686</c:v>
                </c:pt>
                <c:pt idx="1318">
                  <c:v>0.42016758907646995</c:v>
                </c:pt>
                <c:pt idx="1319">
                  <c:v>0.42024846422148582</c:v>
                </c:pt>
                <c:pt idx="1320">
                  <c:v>0.42032970380487716</c:v>
                </c:pt>
                <c:pt idx="1321">
                  <c:v>0.42042765759525674</c:v>
                </c:pt>
                <c:pt idx="1322">
                  <c:v>0.42052685196087441</c:v>
                </c:pt>
                <c:pt idx="1323">
                  <c:v>0.4206382274253973</c:v>
                </c:pt>
                <c:pt idx="1324">
                  <c:v>0.42075580906222704</c:v>
                </c:pt>
                <c:pt idx="1325">
                  <c:v>0.42088607161983899</c:v>
                </c:pt>
                <c:pt idx="1326">
                  <c:v>0.42100298020815852</c:v>
                </c:pt>
                <c:pt idx="1327">
                  <c:v>0.42109819280070765</c:v>
                </c:pt>
                <c:pt idx="1328">
                  <c:v>0.42120966302470236</c:v>
                </c:pt>
                <c:pt idx="1329">
                  <c:v>0.42132481663769505</c:v>
                </c:pt>
                <c:pt idx="1330">
                  <c:v>0.42144167593853604</c:v>
                </c:pt>
                <c:pt idx="1331">
                  <c:v>0.42156220162940622</c:v>
                </c:pt>
                <c:pt idx="1332">
                  <c:v>0.42168609589976919</c:v>
                </c:pt>
                <c:pt idx="1333">
                  <c:v>0.42181584758171248</c:v>
                </c:pt>
                <c:pt idx="1334">
                  <c:v>0.42194074941890641</c:v>
                </c:pt>
                <c:pt idx="1335">
                  <c:v>0.42207283811334811</c:v>
                </c:pt>
                <c:pt idx="1336">
                  <c:v>0.42219287030303526</c:v>
                </c:pt>
                <c:pt idx="1337">
                  <c:v>0.42230111566186629</c:v>
                </c:pt>
                <c:pt idx="1338">
                  <c:v>0.42241843735771861</c:v>
                </c:pt>
                <c:pt idx="1339">
                  <c:v>0.42253650840841123</c:v>
                </c:pt>
                <c:pt idx="1340">
                  <c:v>0.42265240442291924</c:v>
                </c:pt>
                <c:pt idx="1341">
                  <c:v>0.42277539694094018</c:v>
                </c:pt>
                <c:pt idx="1342">
                  <c:v>0.42288341571407173</c:v>
                </c:pt>
                <c:pt idx="1343">
                  <c:v>0.42297844479894159</c:v>
                </c:pt>
                <c:pt idx="1344">
                  <c:v>0.42307875077658103</c:v>
                </c:pt>
                <c:pt idx="1345">
                  <c:v>0.4231720744624618</c:v>
                </c:pt>
                <c:pt idx="1346">
                  <c:v>0.42326173895304842</c:v>
                </c:pt>
                <c:pt idx="1347">
                  <c:v>0.42335649015118443</c:v>
                </c:pt>
                <c:pt idx="1348">
                  <c:v>0.42343992793168378</c:v>
                </c:pt>
                <c:pt idx="1349">
                  <c:v>0.4235197397880695</c:v>
                </c:pt>
                <c:pt idx="1350">
                  <c:v>0.42359353837560554</c:v>
                </c:pt>
                <c:pt idx="1351">
                  <c:v>0.42365046785859589</c:v>
                </c:pt>
                <c:pt idx="1352">
                  <c:v>0.42370740344554503</c:v>
                </c:pt>
                <c:pt idx="1353">
                  <c:v>0.42375589104328898</c:v>
                </c:pt>
                <c:pt idx="1354">
                  <c:v>0.42381117299242232</c:v>
                </c:pt>
                <c:pt idx="1355">
                  <c:v>0.42386167295997024</c:v>
                </c:pt>
                <c:pt idx="1356">
                  <c:v>0.42394873251366311</c:v>
                </c:pt>
                <c:pt idx="1357">
                  <c:v>0.42401504702798842</c:v>
                </c:pt>
                <c:pt idx="1358">
                  <c:v>0.4240634160551186</c:v>
                </c:pt>
                <c:pt idx="1359">
                  <c:v>0.42410297564310723</c:v>
                </c:pt>
                <c:pt idx="1360">
                  <c:v>0.42412567063581008</c:v>
                </c:pt>
                <c:pt idx="1361">
                  <c:v>0.42415406892098634</c:v>
                </c:pt>
                <c:pt idx="1362">
                  <c:v>0.42418423310482661</c:v>
                </c:pt>
                <c:pt idx="1363">
                  <c:v>0.42423199056545752</c:v>
                </c:pt>
                <c:pt idx="1364">
                  <c:v>0.42427363390380185</c:v>
                </c:pt>
                <c:pt idx="1365">
                  <c:v>0.42430746363440525</c:v>
                </c:pt>
                <c:pt idx="1366">
                  <c:v>0.42435179643924631</c:v>
                </c:pt>
                <c:pt idx="1367">
                  <c:v>0.42437361022675063</c:v>
                </c:pt>
                <c:pt idx="1368">
                  <c:v>0.42438420636599711</c:v>
                </c:pt>
                <c:pt idx="1369">
                  <c:v>0.42438463236160046</c:v>
                </c:pt>
                <c:pt idx="1370">
                  <c:v>0.4243630164450844</c:v>
                </c:pt>
                <c:pt idx="1371">
                  <c:v>0.42434247055541202</c:v>
                </c:pt>
                <c:pt idx="1372">
                  <c:v>0.42431659509281366</c:v>
                </c:pt>
                <c:pt idx="1373">
                  <c:v>0.42429888935386156</c:v>
                </c:pt>
                <c:pt idx="1374">
                  <c:v>0.4242851793139728</c:v>
                </c:pt>
                <c:pt idx="1375">
                  <c:v>0.4242535401182741</c:v>
                </c:pt>
                <c:pt idx="1376">
                  <c:v>0.42420684581161533</c:v>
                </c:pt>
                <c:pt idx="1377">
                  <c:v>0.42415757890870376</c:v>
                </c:pt>
                <c:pt idx="1378">
                  <c:v>0.42410830747365269</c:v>
                </c:pt>
                <c:pt idx="1379">
                  <c:v>0.42406752131679992</c:v>
                </c:pt>
                <c:pt idx="1380">
                  <c:v>0.42404473221472383</c:v>
                </c:pt>
                <c:pt idx="1381">
                  <c:v>0.42401507847287273</c:v>
                </c:pt>
                <c:pt idx="1382">
                  <c:v>0.42397560530306616</c:v>
                </c:pt>
                <c:pt idx="1383">
                  <c:v>0.42391542658068188</c:v>
                </c:pt>
                <c:pt idx="1384">
                  <c:v>0.42384669893224797</c:v>
                </c:pt>
                <c:pt idx="1385">
                  <c:v>0.42379085001745637</c:v>
                </c:pt>
                <c:pt idx="1386">
                  <c:v>0.42372037986693795</c:v>
                </c:pt>
                <c:pt idx="1387">
                  <c:v>0.42365450519291065</c:v>
                </c:pt>
                <c:pt idx="1388">
                  <c:v>0.42359626024755714</c:v>
                </c:pt>
                <c:pt idx="1389">
                  <c:v>0.42352943836363593</c:v>
                </c:pt>
                <c:pt idx="1390">
                  <c:v>0.42347726567170635</c:v>
                </c:pt>
                <c:pt idx="1391">
                  <c:v>0.42343483601899595</c:v>
                </c:pt>
                <c:pt idx="1392">
                  <c:v>0.42340476381953646</c:v>
                </c:pt>
                <c:pt idx="1393">
                  <c:v>0.42335961135265038</c:v>
                </c:pt>
                <c:pt idx="1394">
                  <c:v>0.42331368729137342</c:v>
                </c:pt>
                <c:pt idx="1395">
                  <c:v>0.42326214552508062</c:v>
                </c:pt>
                <c:pt idx="1396">
                  <c:v>0.42319892954485278</c:v>
                </c:pt>
                <c:pt idx="1397">
                  <c:v>0.42314636195116212</c:v>
                </c:pt>
                <c:pt idx="1398">
                  <c:v>0.42309446947639606</c:v>
                </c:pt>
                <c:pt idx="1399">
                  <c:v>0.42304867245279815</c:v>
                </c:pt>
                <c:pt idx="1400">
                  <c:v>0.42300892461001016</c:v>
                </c:pt>
                <c:pt idx="1401">
                  <c:v>0.42296293430538556</c:v>
                </c:pt>
                <c:pt idx="1402">
                  <c:v>0.42292518591130762</c:v>
                </c:pt>
                <c:pt idx="1403">
                  <c:v>0.42287323960957607</c:v>
                </c:pt>
                <c:pt idx="1404">
                  <c:v>0.42280112727438351</c:v>
                </c:pt>
                <c:pt idx="1405">
                  <c:v>0.42275823967459297</c:v>
                </c:pt>
                <c:pt idx="1406">
                  <c:v>0.42272677173211531</c:v>
                </c:pt>
                <c:pt idx="1407">
                  <c:v>0.42268059179250422</c:v>
                </c:pt>
                <c:pt idx="1408">
                  <c:v>0.4226426107178865</c:v>
                </c:pt>
                <c:pt idx="1409">
                  <c:v>0.42260415882132873</c:v>
                </c:pt>
                <c:pt idx="1410">
                  <c:v>0.42255477325926316</c:v>
                </c:pt>
                <c:pt idx="1411">
                  <c:v>0.42250607569478332</c:v>
                </c:pt>
                <c:pt idx="1412">
                  <c:v>0.42246604732790033</c:v>
                </c:pt>
                <c:pt idx="1413">
                  <c:v>0.42242648507353869</c:v>
                </c:pt>
                <c:pt idx="1414">
                  <c:v>0.42237750992266471</c:v>
                </c:pt>
                <c:pt idx="1415">
                  <c:v>0.42233047046431765</c:v>
                </c:pt>
                <c:pt idx="1416">
                  <c:v>0.42229713573145528</c:v>
                </c:pt>
                <c:pt idx="1417">
                  <c:v>0.42224665058655386</c:v>
                </c:pt>
                <c:pt idx="1418">
                  <c:v>0.42217659266860408</c:v>
                </c:pt>
                <c:pt idx="1419">
                  <c:v>0.42212309488800681</c:v>
                </c:pt>
                <c:pt idx="1420">
                  <c:v>0.42206988143440327</c:v>
                </c:pt>
                <c:pt idx="1421">
                  <c:v>0.42203204156471424</c:v>
                </c:pt>
                <c:pt idx="1422">
                  <c:v>0.42200652622447105</c:v>
                </c:pt>
                <c:pt idx="1423">
                  <c:v>0.42197917834233811</c:v>
                </c:pt>
                <c:pt idx="1424">
                  <c:v>0.42194839693030972</c:v>
                </c:pt>
                <c:pt idx="1425">
                  <c:v>0.42193142057808758</c:v>
                </c:pt>
                <c:pt idx="1426">
                  <c:v>0.42191638937182502</c:v>
                </c:pt>
                <c:pt idx="1427">
                  <c:v>0.42188328079542353</c:v>
                </c:pt>
                <c:pt idx="1428">
                  <c:v>0.42187611460766</c:v>
                </c:pt>
                <c:pt idx="1429">
                  <c:v>0.42186267692993568</c:v>
                </c:pt>
                <c:pt idx="1430">
                  <c:v>0.4218318114348627</c:v>
                </c:pt>
                <c:pt idx="1431">
                  <c:v>0.42179768987577221</c:v>
                </c:pt>
                <c:pt idx="1432">
                  <c:v>0.42176582466305551</c:v>
                </c:pt>
                <c:pt idx="1433">
                  <c:v>0.4217312408920319</c:v>
                </c:pt>
                <c:pt idx="1434">
                  <c:v>0.42169528328034506</c:v>
                </c:pt>
                <c:pt idx="1435">
                  <c:v>0.42170576946055555</c:v>
                </c:pt>
                <c:pt idx="1436">
                  <c:v>0.42171620275344579</c:v>
                </c:pt>
                <c:pt idx="1437">
                  <c:v>0.42173752515979374</c:v>
                </c:pt>
                <c:pt idx="1438">
                  <c:v>0.42176630884564653</c:v>
                </c:pt>
                <c:pt idx="1439">
                  <c:v>0.42177640407676642</c:v>
                </c:pt>
                <c:pt idx="1440">
                  <c:v>0.42178641189715221</c:v>
                </c:pt>
                <c:pt idx="1441">
                  <c:v>0.42178335821289586</c:v>
                </c:pt>
                <c:pt idx="1442">
                  <c:v>0.42181436312772486</c:v>
                </c:pt>
                <c:pt idx="1443">
                  <c:v>0.42185322581969581</c:v>
                </c:pt>
                <c:pt idx="1444">
                  <c:v>0.42190938905820191</c:v>
                </c:pt>
                <c:pt idx="1445">
                  <c:v>0.42198230327835179</c:v>
                </c:pt>
                <c:pt idx="1446">
                  <c:v>0.42203816621769868</c:v>
                </c:pt>
                <c:pt idx="1447">
                  <c:v>0.42212727055494231</c:v>
                </c:pt>
                <c:pt idx="1448">
                  <c:v>0.42223069839867255</c:v>
                </c:pt>
                <c:pt idx="1449">
                  <c:v>0.4222939665176792</c:v>
                </c:pt>
                <c:pt idx="1450">
                  <c:v>0.4223529125357639</c:v>
                </c:pt>
                <c:pt idx="1451">
                  <c:v>0.42239851108203647</c:v>
                </c:pt>
                <c:pt idx="1452">
                  <c:v>0.42244958304885821</c:v>
                </c:pt>
                <c:pt idx="1453">
                  <c:v>0.42253276649074989</c:v>
                </c:pt>
                <c:pt idx="1454">
                  <c:v>0.42267404113465062</c:v>
                </c:pt>
                <c:pt idx="1455">
                  <c:v>0.42272488120358792</c:v>
                </c:pt>
                <c:pt idx="1456">
                  <c:v>0.42276398742137938</c:v>
                </c:pt>
                <c:pt idx="1457">
                  <c:v>0.42288101690247104</c:v>
                </c:pt>
                <c:pt idx="1458">
                  <c:v>0.42299243047379753</c:v>
                </c:pt>
                <c:pt idx="1459">
                  <c:v>0.42310628832908925</c:v>
                </c:pt>
                <c:pt idx="1460">
                  <c:v>0.42324141316709651</c:v>
                </c:pt>
                <c:pt idx="1461">
                  <c:v>0.42341916514563133</c:v>
                </c:pt>
                <c:pt idx="1462">
                  <c:v>0.42356133998586065</c:v>
                </c:pt>
                <c:pt idx="1463">
                  <c:v>0.42365073109000573</c:v>
                </c:pt>
                <c:pt idx="1464">
                  <c:v>0.42372922572761179</c:v>
                </c:pt>
                <c:pt idx="1465">
                  <c:v>0.42382510665827927</c:v>
                </c:pt>
                <c:pt idx="1466">
                  <c:v>0.42389056178586187</c:v>
                </c:pt>
                <c:pt idx="1467">
                  <c:v>0.42400363884975251</c:v>
                </c:pt>
                <c:pt idx="1468">
                  <c:v>0.42416641138624783</c:v>
                </c:pt>
                <c:pt idx="1469">
                  <c:v>0.4242904644030901</c:v>
                </c:pt>
                <c:pt idx="1470">
                  <c:v>0.42441163801873127</c:v>
                </c:pt>
                <c:pt idx="1471">
                  <c:v>0.42449950723448165</c:v>
                </c:pt>
                <c:pt idx="1472">
                  <c:v>0.42458110238168495</c:v>
                </c:pt>
                <c:pt idx="1473">
                  <c:v>0.42463841397824903</c:v>
                </c:pt>
                <c:pt idx="1474">
                  <c:v>0.42468207646725625</c:v>
                </c:pt>
                <c:pt idx="1475">
                  <c:v>0.42474801610238272</c:v>
                </c:pt>
                <c:pt idx="1476">
                  <c:v>0.42481368250345852</c:v>
                </c:pt>
                <c:pt idx="1477">
                  <c:v>0.42489737741991879</c:v>
                </c:pt>
                <c:pt idx="1478">
                  <c:v>0.42498183582810539</c:v>
                </c:pt>
                <c:pt idx="1479">
                  <c:v>0.42507909784875514</c:v>
                </c:pt>
                <c:pt idx="1480">
                  <c:v>0.42516944214589247</c:v>
                </c:pt>
                <c:pt idx="1481">
                  <c:v>0.42528478985139012</c:v>
                </c:pt>
                <c:pt idx="1482">
                  <c:v>0.42536880570552532</c:v>
                </c:pt>
                <c:pt idx="1483">
                  <c:v>0.42548105089066618</c:v>
                </c:pt>
                <c:pt idx="1484">
                  <c:v>0.42558404978915809</c:v>
                </c:pt>
                <c:pt idx="1485">
                  <c:v>0.42562239506521832</c:v>
                </c:pt>
                <c:pt idx="1486">
                  <c:v>0.42560750211442216</c:v>
                </c:pt>
                <c:pt idx="1487">
                  <c:v>0.42559577088130451</c:v>
                </c:pt>
                <c:pt idx="1488">
                  <c:v>0.42551955989038831</c:v>
                </c:pt>
                <c:pt idx="1489">
                  <c:v>0.42548626169484888</c:v>
                </c:pt>
                <c:pt idx="1490">
                  <c:v>0.42549918502429057</c:v>
                </c:pt>
                <c:pt idx="1491">
                  <c:v>0.42546706384006522</c:v>
                </c:pt>
                <c:pt idx="1492">
                  <c:v>0.42538863415102018</c:v>
                </c:pt>
                <c:pt idx="1493">
                  <c:v>0.42525705170186784</c:v>
                </c:pt>
                <c:pt idx="1494">
                  <c:v>0.42509514764250406</c:v>
                </c:pt>
                <c:pt idx="1495">
                  <c:v>0.42494270780570664</c:v>
                </c:pt>
                <c:pt idx="1496">
                  <c:v>0.42483368053454912</c:v>
                </c:pt>
                <c:pt idx="1497">
                  <c:v>0.42479254471825795</c:v>
                </c:pt>
                <c:pt idx="1498">
                  <c:v>0.42468065470304955</c:v>
                </c:pt>
                <c:pt idx="1499">
                  <c:v>0.42459496302207073</c:v>
                </c:pt>
                <c:pt idx="1500">
                  <c:v>0.4244338944223543</c:v>
                </c:pt>
                <c:pt idx="1501">
                  <c:v>0.42420817027360219</c:v>
                </c:pt>
                <c:pt idx="1502">
                  <c:v>0.4239212109196166</c:v>
                </c:pt>
                <c:pt idx="1503">
                  <c:v>0.42363608859745655</c:v>
                </c:pt>
                <c:pt idx="1504">
                  <c:v>0.42326778362364692</c:v>
                </c:pt>
                <c:pt idx="1505">
                  <c:v>0.42293271727160509</c:v>
                </c:pt>
                <c:pt idx="1506">
                  <c:v>0.42262404296452932</c:v>
                </c:pt>
                <c:pt idx="1507">
                  <c:v>0.42223571063649779</c:v>
                </c:pt>
                <c:pt idx="1508">
                  <c:v>0.42184397069769641</c:v>
                </c:pt>
                <c:pt idx="1509">
                  <c:v>0.42137656337918683</c:v>
                </c:pt>
                <c:pt idx="1510">
                  <c:v>0.42083049504958131</c:v>
                </c:pt>
                <c:pt idx="1511">
                  <c:v>0.42024876337216793</c:v>
                </c:pt>
                <c:pt idx="1512">
                  <c:v>0.41963806238488416</c:v>
                </c:pt>
                <c:pt idx="1513">
                  <c:v>0.4190120910525974</c:v>
                </c:pt>
                <c:pt idx="1514">
                  <c:v>0.41827014541135088</c:v>
                </c:pt>
                <c:pt idx="1515">
                  <c:v>0.41748935511739754</c:v>
                </c:pt>
                <c:pt idx="1516">
                  <c:v>0.41660224076627417</c:v>
                </c:pt>
                <c:pt idx="1517">
                  <c:v>0.4156354799816589</c:v>
                </c:pt>
                <c:pt idx="1518">
                  <c:v>0.41454666960497538</c:v>
                </c:pt>
                <c:pt idx="1519">
                  <c:v>0.41339219416437484</c:v>
                </c:pt>
                <c:pt idx="1520">
                  <c:v>0.41207004988252899</c:v>
                </c:pt>
                <c:pt idx="1521">
                  <c:v>0.41061720696744941</c:v>
                </c:pt>
                <c:pt idx="1522">
                  <c:v>0.40903939661234312</c:v>
                </c:pt>
                <c:pt idx="1523">
                  <c:v>0.40730024255508229</c:v>
                </c:pt>
                <c:pt idx="1524">
                  <c:v>0.40550012662607277</c:v>
                </c:pt>
                <c:pt idx="1525">
                  <c:v>0.40356596759645513</c:v>
                </c:pt>
                <c:pt idx="1526">
                  <c:v>0.40153376460812334</c:v>
                </c:pt>
                <c:pt idx="1527">
                  <c:v>0.39934384974354908</c:v>
                </c:pt>
                <c:pt idx="1528">
                  <c:v>0.3971067502453724</c:v>
                </c:pt>
                <c:pt idx="1529">
                  <c:v>0.39460405260177578</c:v>
                </c:pt>
                <c:pt idx="1530">
                  <c:v>0.39192899470037723</c:v>
                </c:pt>
                <c:pt idx="1531">
                  <c:v>0.38911479424567935</c:v>
                </c:pt>
                <c:pt idx="1532">
                  <c:v>0.38609660101813387</c:v>
                </c:pt>
                <c:pt idx="1533">
                  <c:v>0.38291906694752881</c:v>
                </c:pt>
                <c:pt idx="1534">
                  <c:v>0.37967499300035956</c:v>
                </c:pt>
                <c:pt idx="1535">
                  <c:v>0.37619085656860579</c:v>
                </c:pt>
                <c:pt idx="1536">
                  <c:v>0.372525220717556</c:v>
                </c:pt>
                <c:pt idx="1537">
                  <c:v>0.36867686458121263</c:v>
                </c:pt>
                <c:pt idx="1538">
                  <c:v>0.36464198490708338</c:v>
                </c:pt>
                <c:pt idx="1539">
                  <c:v>0.36031753139877326</c:v>
                </c:pt>
                <c:pt idx="1540">
                  <c:v>0.35596013750520145</c:v>
                </c:pt>
                <c:pt idx="1541">
                  <c:v>0.35134453644107122</c:v>
                </c:pt>
                <c:pt idx="1542">
                  <c:v>0.34674852130477002</c:v>
                </c:pt>
                <c:pt idx="1543">
                  <c:v>0.34209645335339794</c:v>
                </c:pt>
                <c:pt idx="1544">
                  <c:v>0.33731597628420834</c:v>
                </c:pt>
                <c:pt idx="1545">
                  <c:v>0.33263411659046965</c:v>
                </c:pt>
                <c:pt idx="1546">
                  <c:v>0.32789842508998279</c:v>
                </c:pt>
                <c:pt idx="1547">
                  <c:v>0.32330369720845381</c:v>
                </c:pt>
                <c:pt idx="1548">
                  <c:v>0.31862090417221695</c:v>
                </c:pt>
                <c:pt idx="1549">
                  <c:v>0.31427863605686079</c:v>
                </c:pt>
                <c:pt idx="1550">
                  <c:v>0.30996465278077834</c:v>
                </c:pt>
                <c:pt idx="1551">
                  <c:v>0.30604197434789598</c:v>
                </c:pt>
                <c:pt idx="1552">
                  <c:v>0.30241631313533218</c:v>
                </c:pt>
                <c:pt idx="1553">
                  <c:v>0.29904543244154019</c:v>
                </c:pt>
                <c:pt idx="1554">
                  <c:v>0.29609805200287637</c:v>
                </c:pt>
                <c:pt idx="1555">
                  <c:v>0.2934958052571412</c:v>
                </c:pt>
                <c:pt idx="1556">
                  <c:v>0.29126532464454263</c:v>
                </c:pt>
                <c:pt idx="1557">
                  <c:v>0.2893910811076707</c:v>
                </c:pt>
                <c:pt idx="1558">
                  <c:v>0.28790284159334395</c:v>
                </c:pt>
                <c:pt idx="1559">
                  <c:v>0.28679337327867377</c:v>
                </c:pt>
                <c:pt idx="1560">
                  <c:v>0.28600407205040201</c:v>
                </c:pt>
                <c:pt idx="1561">
                  <c:v>0.28568473836284319</c:v>
                </c:pt>
                <c:pt idx="1562">
                  <c:v>0.28558306384111093</c:v>
                </c:pt>
                <c:pt idx="1563">
                  <c:v>0.28579122250699268</c:v>
                </c:pt>
                <c:pt idx="1564">
                  <c:v>0.28628565116109445</c:v>
                </c:pt>
                <c:pt idx="1565">
                  <c:v>0.28695554336159551</c:v>
                </c:pt>
                <c:pt idx="1566">
                  <c:v>0.2879324183514293</c:v>
                </c:pt>
                <c:pt idx="1567">
                  <c:v>0.28892454573684717</c:v>
                </c:pt>
                <c:pt idx="1568">
                  <c:v>0.29016154632052843</c:v>
                </c:pt>
                <c:pt idx="1569">
                  <c:v>0.2913650611132344</c:v>
                </c:pt>
                <c:pt idx="1570">
                  <c:v>0.2926490064911878</c:v>
                </c:pt>
                <c:pt idx="1571">
                  <c:v>0.29396910351304978</c:v>
                </c:pt>
                <c:pt idx="1572">
                  <c:v>0.29537762146780511</c:v>
                </c:pt>
                <c:pt idx="1573">
                  <c:v>0.2967766633281112</c:v>
                </c:pt>
                <c:pt idx="1574">
                  <c:v>0.29822095869226733</c:v>
                </c:pt>
                <c:pt idx="1575">
                  <c:v>0.29967729338438026</c:v>
                </c:pt>
                <c:pt idx="1576">
                  <c:v>0.30111957088172486</c:v>
                </c:pt>
                <c:pt idx="1577">
                  <c:v>0.30259692004302136</c:v>
                </c:pt>
                <c:pt idx="1578">
                  <c:v>0.30400212527238774</c:v>
                </c:pt>
                <c:pt idx="1579">
                  <c:v>0.30538539683667471</c:v>
                </c:pt>
                <c:pt idx="1580">
                  <c:v>0.30674326532243895</c:v>
                </c:pt>
                <c:pt idx="1581">
                  <c:v>0.30807311416771471</c:v>
                </c:pt>
                <c:pt idx="1582">
                  <c:v>0.30936544955358802</c:v>
                </c:pt>
                <c:pt idx="1583">
                  <c:v>0.31063908607001739</c:v>
                </c:pt>
                <c:pt idx="1584">
                  <c:v>0.31187918650544527</c:v>
                </c:pt>
                <c:pt idx="1585">
                  <c:v>0.31308927854211405</c:v>
                </c:pt>
                <c:pt idx="1586">
                  <c:v>0.31424922815248962</c:v>
                </c:pt>
                <c:pt idx="1587">
                  <c:v>0.31540917797972645</c:v>
                </c:pt>
                <c:pt idx="1588">
                  <c:v>0.31655951257140041</c:v>
                </c:pt>
                <c:pt idx="1589">
                  <c:v>0.31768002018820501</c:v>
                </c:pt>
                <c:pt idx="1590">
                  <c:v>0.318772887844266</c:v>
                </c:pt>
                <c:pt idx="1591">
                  <c:v>0.3198573650967792</c:v>
                </c:pt>
                <c:pt idx="1592">
                  <c:v>0.32093581111266917</c:v>
                </c:pt>
                <c:pt idx="1593">
                  <c:v>0.32197357768931162</c:v>
                </c:pt>
                <c:pt idx="1594">
                  <c:v>0.32299399109891275</c:v>
                </c:pt>
                <c:pt idx="1595">
                  <c:v>0.32397734107673343</c:v>
                </c:pt>
                <c:pt idx="1596">
                  <c:v>0.32493553531919078</c:v>
                </c:pt>
                <c:pt idx="1597">
                  <c:v>0.32584501067106436</c:v>
                </c:pt>
                <c:pt idx="1598">
                  <c:v>0.32677659928404501</c:v>
                </c:pt>
                <c:pt idx="1599">
                  <c:v>0.32768043009626585</c:v>
                </c:pt>
                <c:pt idx="1600">
                  <c:v>0.32861389559458692</c:v>
                </c:pt>
                <c:pt idx="1601">
                  <c:v>0.32957273537394438</c:v>
                </c:pt>
                <c:pt idx="1602">
                  <c:v>0.33049838121771552</c:v>
                </c:pt>
                <c:pt idx="1603">
                  <c:v>0.33144944520857278</c:v>
                </c:pt>
                <c:pt idx="1604">
                  <c:v>0.33235093118685133</c:v>
                </c:pt>
                <c:pt idx="1605">
                  <c:v>0.33318295934827435</c:v>
                </c:pt>
                <c:pt idx="1606">
                  <c:v>0.33404560499084779</c:v>
                </c:pt>
                <c:pt idx="1607">
                  <c:v>0.33490403290376108</c:v>
                </c:pt>
                <c:pt idx="1608">
                  <c:v>0.33576604310044456</c:v>
                </c:pt>
                <c:pt idx="1609">
                  <c:v>0.33664923032636307</c:v>
                </c:pt>
                <c:pt idx="1610">
                  <c:v>0.3375732964216655</c:v>
                </c:pt>
                <c:pt idx="1611">
                  <c:v>0.33847015659330681</c:v>
                </c:pt>
                <c:pt idx="1612">
                  <c:v>0.33934663815733696</c:v>
                </c:pt>
                <c:pt idx="1613">
                  <c:v>0.3402561861460594</c:v>
                </c:pt>
                <c:pt idx="1614">
                  <c:v>0.34120105647213128</c:v>
                </c:pt>
                <c:pt idx="1615">
                  <c:v>0.34211169515841972</c:v>
                </c:pt>
                <c:pt idx="1616">
                  <c:v>0.34300487228148863</c:v>
                </c:pt>
                <c:pt idx="1617">
                  <c:v>0.34393024286656265</c:v>
                </c:pt>
                <c:pt idx="1618">
                  <c:v>0.34484768371846802</c:v>
                </c:pt>
                <c:pt idx="1619">
                  <c:v>0.34575725274307306</c:v>
                </c:pt>
                <c:pt idx="1620">
                  <c:v>0.34667486908742601</c:v>
                </c:pt>
                <c:pt idx="1621">
                  <c:v>0.34763265516181047</c:v>
                </c:pt>
                <c:pt idx="1622">
                  <c:v>0.34855581074845149</c:v>
                </c:pt>
                <c:pt idx="1623">
                  <c:v>0.34944495508476536</c:v>
                </c:pt>
                <c:pt idx="1624">
                  <c:v>0.35035955504844224</c:v>
                </c:pt>
                <c:pt idx="1625">
                  <c:v>0.35127337961969279</c:v>
                </c:pt>
                <c:pt idx="1626">
                  <c:v>0.35220282801248998</c:v>
                </c:pt>
                <c:pt idx="1627">
                  <c:v>0.35314935550145959</c:v>
                </c:pt>
                <c:pt idx="1628">
                  <c:v>0.35408970863491668</c:v>
                </c:pt>
                <c:pt idx="1629">
                  <c:v>0.35504667299893661</c:v>
                </c:pt>
                <c:pt idx="1630">
                  <c:v>0.35603141088422213</c:v>
                </c:pt>
                <c:pt idx="1631">
                  <c:v>0.35697489042590008</c:v>
                </c:pt>
                <c:pt idx="1632">
                  <c:v>0.35790314165338888</c:v>
                </c:pt>
                <c:pt idx="1633">
                  <c:v>0.35884910898341449</c:v>
                </c:pt>
                <c:pt idx="1634">
                  <c:v>0.35977229564553964</c:v>
                </c:pt>
                <c:pt idx="1635">
                  <c:v>0.36072408291131514</c:v>
                </c:pt>
                <c:pt idx="1636">
                  <c:v>0.3617193102224931</c:v>
                </c:pt>
                <c:pt idx="1637">
                  <c:v>0.36267845965956608</c:v>
                </c:pt>
                <c:pt idx="1638">
                  <c:v>0.36362150950730149</c:v>
                </c:pt>
                <c:pt idx="1639">
                  <c:v>0.36457377986805889</c:v>
                </c:pt>
                <c:pt idx="1640">
                  <c:v>0.36551932502194578</c:v>
                </c:pt>
                <c:pt idx="1641">
                  <c:v>0.36646664448777955</c:v>
                </c:pt>
                <c:pt idx="1642">
                  <c:v>0.36740832329650158</c:v>
                </c:pt>
                <c:pt idx="1643">
                  <c:v>0.3683546815214323</c:v>
                </c:pt>
                <c:pt idx="1644">
                  <c:v>0.3693136956808844</c:v>
                </c:pt>
                <c:pt idx="1645">
                  <c:v>0.37026635546872849</c:v>
                </c:pt>
                <c:pt idx="1646">
                  <c:v>0.37124124603700343</c:v>
                </c:pt>
                <c:pt idx="1647">
                  <c:v>0.37225879477391821</c:v>
                </c:pt>
                <c:pt idx="1648">
                  <c:v>0.37324372710897619</c:v>
                </c:pt>
                <c:pt idx="1649">
                  <c:v>0.37423476616935386</c:v>
                </c:pt>
                <c:pt idx="1650">
                  <c:v>0.37520172464297402</c:v>
                </c:pt>
                <c:pt idx="1651">
                  <c:v>0.37613712118642839</c:v>
                </c:pt>
                <c:pt idx="1652">
                  <c:v>0.37708050488207884</c:v>
                </c:pt>
                <c:pt idx="1653">
                  <c:v>0.3780113251807557</c:v>
                </c:pt>
                <c:pt idx="1654">
                  <c:v>0.37893260182990424</c:v>
                </c:pt>
                <c:pt idx="1655">
                  <c:v>0.3798697902376113</c:v>
                </c:pt>
                <c:pt idx="1656">
                  <c:v>0.38082264547858902</c:v>
                </c:pt>
                <c:pt idx="1657">
                  <c:v>0.38175625333704483</c:v>
                </c:pt>
                <c:pt idx="1658">
                  <c:v>0.38269796813588469</c:v>
                </c:pt>
                <c:pt idx="1659">
                  <c:v>0.3836143691259753</c:v>
                </c:pt>
                <c:pt idx="1660">
                  <c:v>0.38450279290274963</c:v>
                </c:pt>
                <c:pt idx="1661">
                  <c:v>0.38539828655120195</c:v>
                </c:pt>
                <c:pt idx="1662">
                  <c:v>0.38629820872964182</c:v>
                </c:pt>
                <c:pt idx="1663">
                  <c:v>0.38718010924830065</c:v>
                </c:pt>
                <c:pt idx="1664">
                  <c:v>0.38806255939705858</c:v>
                </c:pt>
                <c:pt idx="1665">
                  <c:v>0.38891783432035454</c:v>
                </c:pt>
                <c:pt idx="1666">
                  <c:v>0.38976194979041351</c:v>
                </c:pt>
                <c:pt idx="1667">
                  <c:v>0.39058433763348693</c:v>
                </c:pt>
                <c:pt idx="1668">
                  <c:v>0.39139411060367801</c:v>
                </c:pt>
                <c:pt idx="1669">
                  <c:v>0.39218108629945547</c:v>
                </c:pt>
                <c:pt idx="1670">
                  <c:v>0.39298396559054699</c:v>
                </c:pt>
                <c:pt idx="1671">
                  <c:v>0.39378328086525222</c:v>
                </c:pt>
                <c:pt idx="1672">
                  <c:v>0.39456678433500597</c:v>
                </c:pt>
                <c:pt idx="1673">
                  <c:v>0.39536021299304952</c:v>
                </c:pt>
                <c:pt idx="1674">
                  <c:v>0.39611981522042705</c:v>
                </c:pt>
                <c:pt idx="1675">
                  <c:v>0.3968568148491976</c:v>
                </c:pt>
                <c:pt idx="1676">
                  <c:v>0.39758067657610652</c:v>
                </c:pt>
                <c:pt idx="1677">
                  <c:v>0.39828535937826248</c:v>
                </c:pt>
                <c:pt idx="1678">
                  <c:v>0.39897497089096917</c:v>
                </c:pt>
                <c:pt idx="1679">
                  <c:v>0.3996432307199389</c:v>
                </c:pt>
                <c:pt idx="1680">
                  <c:v>0.40032934015900795</c:v>
                </c:pt>
                <c:pt idx="1681">
                  <c:v>0.40100750346696706</c:v>
                </c:pt>
                <c:pt idx="1682">
                  <c:v>0.40168694018118262</c:v>
                </c:pt>
                <c:pt idx="1683">
                  <c:v>0.40235615155961474</c:v>
                </c:pt>
                <c:pt idx="1684">
                  <c:v>0.40302549863807724</c:v>
                </c:pt>
                <c:pt idx="1685">
                  <c:v>0.40366961651682326</c:v>
                </c:pt>
                <c:pt idx="1686">
                  <c:v>0.40430576093589127</c:v>
                </c:pt>
                <c:pt idx="1687">
                  <c:v>0.40491924936973689</c:v>
                </c:pt>
                <c:pt idx="1688">
                  <c:v>0.40550639010517536</c:v>
                </c:pt>
                <c:pt idx="1689">
                  <c:v>0.40609856648234621</c:v>
                </c:pt>
                <c:pt idx="1690">
                  <c:v>0.40666149080698871</c:v>
                </c:pt>
                <c:pt idx="1691">
                  <c:v>0.40720713211278187</c:v>
                </c:pt>
                <c:pt idx="1692">
                  <c:v>0.40776033654238547</c:v>
                </c:pt>
                <c:pt idx="1693">
                  <c:v>0.40830854351260637</c:v>
                </c:pt>
                <c:pt idx="1694">
                  <c:v>0.40883587460390958</c:v>
                </c:pt>
                <c:pt idx="1695">
                  <c:v>0.40934258897199999</c:v>
                </c:pt>
                <c:pt idx="1696">
                  <c:v>0.40986682960935444</c:v>
                </c:pt>
                <c:pt idx="1697">
                  <c:v>0.41037074835573462</c:v>
                </c:pt>
                <c:pt idx="1698">
                  <c:v>0.41089987231118302</c:v>
                </c:pt>
                <c:pt idx="1699">
                  <c:v>0.41149252864871561</c:v>
                </c:pt>
                <c:pt idx="1700">
                  <c:v>0.41200386857025656</c:v>
                </c:pt>
                <c:pt idx="1701">
                  <c:v>0.41249131812980372</c:v>
                </c:pt>
                <c:pt idx="1702">
                  <c:v>0.41294916172074242</c:v>
                </c:pt>
                <c:pt idx="1703">
                  <c:v>0.41337350746140161</c:v>
                </c:pt>
                <c:pt idx="1704">
                  <c:v>0.4138058914085056</c:v>
                </c:pt>
                <c:pt idx="1705">
                  <c:v>0.41425018294267829</c:v>
                </c:pt>
                <c:pt idx="1706">
                  <c:v>0.41469593970545621</c:v>
                </c:pt>
                <c:pt idx="1707">
                  <c:v>0.41513418794919005</c:v>
                </c:pt>
                <c:pt idx="1708">
                  <c:v>0.41554845561948545</c:v>
                </c:pt>
                <c:pt idx="1709">
                  <c:v>0.41599541872634377</c:v>
                </c:pt>
                <c:pt idx="1710">
                  <c:v>0.41646174285644894</c:v>
                </c:pt>
                <c:pt idx="1711">
                  <c:v>0.41691467516958003</c:v>
                </c:pt>
                <c:pt idx="1712">
                  <c:v>0.41738074428367766</c:v>
                </c:pt>
                <c:pt idx="1713">
                  <c:v>0.41783243032773143</c:v>
                </c:pt>
                <c:pt idx="1714">
                  <c:v>0.41826225803277578</c:v>
                </c:pt>
                <c:pt idx="1715">
                  <c:v>0.41872236683158887</c:v>
                </c:pt>
                <c:pt idx="1716">
                  <c:v>0.41916139052098372</c:v>
                </c:pt>
                <c:pt idx="1717">
                  <c:v>0.41958212440603582</c:v>
                </c:pt>
                <c:pt idx="1718">
                  <c:v>0.41994680284475111</c:v>
                </c:pt>
                <c:pt idx="1719">
                  <c:v>0.42030582075556611</c:v>
                </c:pt>
                <c:pt idx="1720">
                  <c:v>0.42068585824616717</c:v>
                </c:pt>
                <c:pt idx="1721">
                  <c:v>0.42103332053023007</c:v>
                </c:pt>
                <c:pt idx="1722">
                  <c:v>0.42139731561223326</c:v>
                </c:pt>
                <c:pt idx="1723">
                  <c:v>0.42176549852434259</c:v>
                </c:pt>
                <c:pt idx="1724">
                  <c:v>0.42215138441543393</c:v>
                </c:pt>
                <c:pt idx="1725">
                  <c:v>0.42255426734328205</c:v>
                </c:pt>
                <c:pt idx="1726">
                  <c:v>0.42292229594702224</c:v>
                </c:pt>
                <c:pt idx="1727">
                  <c:v>0.42330126872838342</c:v>
                </c:pt>
                <c:pt idx="1728">
                  <c:v>0.42367814032663736</c:v>
                </c:pt>
                <c:pt idx="1729">
                  <c:v>0.42401691901455113</c:v>
                </c:pt>
                <c:pt idx="1730">
                  <c:v>0.42437365236677055</c:v>
                </c:pt>
                <c:pt idx="1731">
                  <c:v>0.4247784110137271</c:v>
                </c:pt>
                <c:pt idx="1732">
                  <c:v>0.42511821664987837</c:v>
                </c:pt>
                <c:pt idx="1733">
                  <c:v>0.42543227541949058</c:v>
                </c:pt>
                <c:pt idx="1734">
                  <c:v>0.42574407023767041</c:v>
                </c:pt>
                <c:pt idx="1735">
                  <c:v>0.42605666272583248</c:v>
                </c:pt>
                <c:pt idx="1736">
                  <c:v>0.42635053404910966</c:v>
                </c:pt>
                <c:pt idx="1737">
                  <c:v>0.42664703349103084</c:v>
                </c:pt>
                <c:pt idx="1738">
                  <c:v>0.42694326067842198</c:v>
                </c:pt>
                <c:pt idx="1739">
                  <c:v>0.42724261217027704</c:v>
                </c:pt>
                <c:pt idx="1740">
                  <c:v>0.4275338842997391</c:v>
                </c:pt>
                <c:pt idx="1741">
                  <c:v>0.42783388117843651</c:v>
                </c:pt>
                <c:pt idx="1742">
                  <c:v>0.42815659892801849</c:v>
                </c:pt>
                <c:pt idx="1743">
                  <c:v>0.42844175906794502</c:v>
                </c:pt>
                <c:pt idx="1744">
                  <c:v>0.42872506887281187</c:v>
                </c:pt>
                <c:pt idx="1745">
                  <c:v>0.42900190737982996</c:v>
                </c:pt>
                <c:pt idx="1746">
                  <c:v>0.42925297623943265</c:v>
                </c:pt>
                <c:pt idx="1747">
                  <c:v>0.42953234406612079</c:v>
                </c:pt>
                <c:pt idx="1748">
                  <c:v>0.42984960569766911</c:v>
                </c:pt>
                <c:pt idx="1749">
                  <c:v>0.43014775919573278</c:v>
                </c:pt>
                <c:pt idx="1750">
                  <c:v>0.43045070450310724</c:v>
                </c:pt>
                <c:pt idx="1751">
                  <c:v>0.43078313193402429</c:v>
                </c:pt>
                <c:pt idx="1752">
                  <c:v>0.43108153186431469</c:v>
                </c:pt>
                <c:pt idx="1753">
                  <c:v>0.43135822608719487</c:v>
                </c:pt>
                <c:pt idx="1754">
                  <c:v>0.43164862481709104</c:v>
                </c:pt>
                <c:pt idx="1755">
                  <c:v>0.43192861808215888</c:v>
                </c:pt>
                <c:pt idx="1756">
                  <c:v>0.43223228085161042</c:v>
                </c:pt>
                <c:pt idx="1757">
                  <c:v>0.43255638864518592</c:v>
                </c:pt>
                <c:pt idx="1758">
                  <c:v>0.4328674222791366</c:v>
                </c:pt>
                <c:pt idx="1759">
                  <c:v>0.43320566894355567</c:v>
                </c:pt>
                <c:pt idx="1760">
                  <c:v>0.43351012866049277</c:v>
                </c:pt>
                <c:pt idx="1761">
                  <c:v>0.43381897726740459</c:v>
                </c:pt>
                <c:pt idx="1762">
                  <c:v>0.43415817270261908</c:v>
                </c:pt>
                <c:pt idx="1763">
                  <c:v>0.43448171538943875</c:v>
                </c:pt>
                <c:pt idx="1764">
                  <c:v>0.43481723849354886</c:v>
                </c:pt>
                <c:pt idx="1765">
                  <c:v>0.43513733655846981</c:v>
                </c:pt>
                <c:pt idx="1766">
                  <c:v>0.43547211044988282</c:v>
                </c:pt>
                <c:pt idx="1767">
                  <c:v>0.43583267816790688</c:v>
                </c:pt>
                <c:pt idx="1768">
                  <c:v>0.43620772746461056</c:v>
                </c:pt>
                <c:pt idx="1769">
                  <c:v>0.43658216979662695</c:v>
                </c:pt>
                <c:pt idx="1770">
                  <c:v>0.43698173140108337</c:v>
                </c:pt>
                <c:pt idx="1771">
                  <c:v>0.43735986984940051</c:v>
                </c:pt>
                <c:pt idx="1772">
                  <c:v>0.43775304928238445</c:v>
                </c:pt>
                <c:pt idx="1773">
                  <c:v>0.43810134066424694</c:v>
                </c:pt>
                <c:pt idx="1774">
                  <c:v>0.43842525803146687</c:v>
                </c:pt>
                <c:pt idx="1775">
                  <c:v>0.43872157186412325</c:v>
                </c:pt>
                <c:pt idx="1776">
                  <c:v>0.43896669449838449</c:v>
                </c:pt>
                <c:pt idx="1777">
                  <c:v>0.43923369271826762</c:v>
                </c:pt>
                <c:pt idx="1778">
                  <c:v>0.43949282291202563</c:v>
                </c:pt>
                <c:pt idx="1779">
                  <c:v>0.43971605282419746</c:v>
                </c:pt>
                <c:pt idx="1780">
                  <c:v>0.43990830671956682</c:v>
                </c:pt>
                <c:pt idx="1781">
                  <c:v>0.44002197697500467</c:v>
                </c:pt>
                <c:pt idx="1782">
                  <c:v>0.44014317159793376</c:v>
                </c:pt>
                <c:pt idx="1783">
                  <c:v>0.44020815860042434</c:v>
                </c:pt>
                <c:pt idx="1784">
                  <c:v>0.4402504460787024</c:v>
                </c:pt>
                <c:pt idx="1785">
                  <c:v>0.44029448437123658</c:v>
                </c:pt>
                <c:pt idx="1786">
                  <c:v>0.44028307098021408</c:v>
                </c:pt>
                <c:pt idx="1787">
                  <c:v>0.44022525991664202</c:v>
                </c:pt>
                <c:pt idx="1788">
                  <c:v>0.44013896945078029</c:v>
                </c:pt>
                <c:pt idx="1789">
                  <c:v>0.44003480323631972</c:v>
                </c:pt>
                <c:pt idx="1790">
                  <c:v>0.43985501431998592</c:v>
                </c:pt>
                <c:pt idx="1791">
                  <c:v>0.43962883087910232</c:v>
                </c:pt>
                <c:pt idx="1792">
                  <c:v>0.43934071381342754</c:v>
                </c:pt>
                <c:pt idx="1793">
                  <c:v>0.43895097017069634</c:v>
                </c:pt>
                <c:pt idx="1794">
                  <c:v>0.43857095333198243</c:v>
                </c:pt>
                <c:pt idx="1795">
                  <c:v>0.43814207441620473</c:v>
                </c:pt>
                <c:pt idx="1796">
                  <c:v>0.43767085820833596</c:v>
                </c:pt>
                <c:pt idx="1797">
                  <c:v>0.43715585259342854</c:v>
                </c:pt>
                <c:pt idx="1798">
                  <c:v>0.43660567146803547</c:v>
                </c:pt>
                <c:pt idx="1799">
                  <c:v>0.436020028447484</c:v>
                </c:pt>
                <c:pt idx="1800">
                  <c:v>0.43535216318719377</c:v>
                </c:pt>
                <c:pt idx="1801">
                  <c:v>0.43471558573604135</c:v>
                </c:pt>
                <c:pt idx="1802">
                  <c:v>0.43405293581543752</c:v>
                </c:pt>
                <c:pt idx="1803">
                  <c:v>0.43340711109749813</c:v>
                </c:pt>
                <c:pt idx="1804">
                  <c:v>0.4327504509259108</c:v>
                </c:pt>
                <c:pt idx="1805">
                  <c:v>0.43212947804423507</c:v>
                </c:pt>
                <c:pt idx="1806">
                  <c:v>0.43145993501214863</c:v>
                </c:pt>
                <c:pt idx="1807">
                  <c:v>0.43079251120755119</c:v>
                </c:pt>
                <c:pt idx="1808">
                  <c:v>0.43005863995373667</c:v>
                </c:pt>
                <c:pt idx="1809">
                  <c:v>0.42928690108194639</c:v>
                </c:pt>
                <c:pt idx="1810">
                  <c:v>0.42853497320649309</c:v>
                </c:pt>
                <c:pt idx="1811">
                  <c:v>0.42772342168007044</c:v>
                </c:pt>
                <c:pt idx="1812">
                  <c:v>0.42696899734839028</c:v>
                </c:pt>
                <c:pt idx="1813">
                  <c:v>0.42627736898263507</c:v>
                </c:pt>
                <c:pt idx="1814">
                  <c:v>0.4255679262654169</c:v>
                </c:pt>
                <c:pt idx="1815">
                  <c:v>0.42491580957769565</c:v>
                </c:pt>
                <c:pt idx="1816">
                  <c:v>0.42422581793846198</c:v>
                </c:pt>
                <c:pt idx="1817">
                  <c:v>0.4235205697958217</c:v>
                </c:pt>
                <c:pt idx="1818">
                  <c:v>0.42282572719898442</c:v>
                </c:pt>
                <c:pt idx="1819">
                  <c:v>0.42215346818787225</c:v>
                </c:pt>
                <c:pt idx="1820">
                  <c:v>0.42146301321564139</c:v>
                </c:pt>
                <c:pt idx="1821">
                  <c:v>0.42079922078793924</c:v>
                </c:pt>
                <c:pt idx="1822">
                  <c:v>0.4201311183404674</c:v>
                </c:pt>
                <c:pt idx="1823">
                  <c:v>0.41944992074793941</c:v>
                </c:pt>
                <c:pt idx="1824">
                  <c:v>0.41876917921227558</c:v>
                </c:pt>
                <c:pt idx="1825">
                  <c:v>0.41810059332071559</c:v>
                </c:pt>
                <c:pt idx="1826">
                  <c:v>0.41741256148926126</c:v>
                </c:pt>
                <c:pt idx="1827">
                  <c:v>0.41671674670104436</c:v>
                </c:pt>
                <c:pt idx="1828">
                  <c:v>0.4159951783050409</c:v>
                </c:pt>
                <c:pt idx="1829">
                  <c:v>0.41527122166721481</c:v>
                </c:pt>
                <c:pt idx="1830">
                  <c:v>0.41454394901332381</c:v>
                </c:pt>
                <c:pt idx="1831">
                  <c:v>0.41375972665470123</c:v>
                </c:pt>
                <c:pt idx="1832">
                  <c:v>0.41295520374517319</c:v>
                </c:pt>
                <c:pt idx="1833">
                  <c:v>0.41215082306253886</c:v>
                </c:pt>
                <c:pt idx="1834">
                  <c:v>0.41123787635385356</c:v>
                </c:pt>
                <c:pt idx="1835">
                  <c:v>0.4103386746071635</c:v>
                </c:pt>
                <c:pt idx="1836">
                  <c:v>0.40944684751306432</c:v>
                </c:pt>
                <c:pt idx="1837">
                  <c:v>0.40854558613728348</c:v>
                </c:pt>
                <c:pt idx="1838">
                  <c:v>0.40765842363405264</c:v>
                </c:pt>
                <c:pt idx="1839">
                  <c:v>0.4067476538652704</c:v>
                </c:pt>
                <c:pt idx="1840">
                  <c:v>0.40584540187602031</c:v>
                </c:pt>
                <c:pt idx="1841">
                  <c:v>0.40483878491147141</c:v>
                </c:pt>
                <c:pt idx="1842">
                  <c:v>0.40379336525590864</c:v>
                </c:pt>
                <c:pt idx="1843">
                  <c:v>0.40271978214304777</c:v>
                </c:pt>
                <c:pt idx="1844">
                  <c:v>0.40162452178139185</c:v>
                </c:pt>
                <c:pt idx="1845">
                  <c:v>0.40053750022665041</c:v>
                </c:pt>
                <c:pt idx="1846">
                  <c:v>0.39944337164976779</c:v>
                </c:pt>
                <c:pt idx="1847">
                  <c:v>0.39831751035461344</c:v>
                </c:pt>
                <c:pt idx="1848">
                  <c:v>0.39709329009052663</c:v>
                </c:pt>
                <c:pt idx="1849">
                  <c:v>0.39583378094056348</c:v>
                </c:pt>
                <c:pt idx="1850">
                  <c:v>0.39456254923265205</c:v>
                </c:pt>
                <c:pt idx="1851">
                  <c:v>0.39318729170803834</c:v>
                </c:pt>
                <c:pt idx="1852">
                  <c:v>0.39191029060984078</c:v>
                </c:pt>
                <c:pt idx="1853">
                  <c:v>0.39060707707763614</c:v>
                </c:pt>
                <c:pt idx="1854">
                  <c:v>0.3894375898659182</c:v>
                </c:pt>
                <c:pt idx="1855">
                  <c:v>0.3883746971405217</c:v>
                </c:pt>
                <c:pt idx="1856">
                  <c:v>0.38756768029852579</c:v>
                </c:pt>
                <c:pt idx="1857">
                  <c:v>0.38684063975404887</c:v>
                </c:pt>
                <c:pt idx="1858">
                  <c:v>0.3863836376305127</c:v>
                </c:pt>
                <c:pt idx="1859">
                  <c:v>0.38610290494347971</c:v>
                </c:pt>
                <c:pt idx="1860">
                  <c:v>0.38604348429900792</c:v>
                </c:pt>
                <c:pt idx="1861">
                  <c:v>0.3862459035178511</c:v>
                </c:pt>
                <c:pt idx="1862">
                  <c:v>0.38663473685264638</c:v>
                </c:pt>
                <c:pt idx="1863">
                  <c:v>0.38721817042004941</c:v>
                </c:pt>
                <c:pt idx="1864">
                  <c:v>0.3879544177001466</c:v>
                </c:pt>
                <c:pt idx="1865">
                  <c:v>0.3887962255235286</c:v>
                </c:pt>
                <c:pt idx="1866">
                  <c:v>0.38971144478177461</c:v>
                </c:pt>
                <c:pt idx="1867">
                  <c:v>0.3907146669658344</c:v>
                </c:pt>
                <c:pt idx="1868">
                  <c:v>0.39173323146588473</c:v>
                </c:pt>
                <c:pt idx="1869">
                  <c:v>0.3926099420422528</c:v>
                </c:pt>
                <c:pt idx="1870">
                  <c:v>0.3934107424552391</c:v>
                </c:pt>
                <c:pt idx="1871">
                  <c:v>0.39407959119952829</c:v>
                </c:pt>
                <c:pt idx="1872">
                  <c:v>0.39460261125145452</c:v>
                </c:pt>
                <c:pt idx="1873">
                  <c:v>0.39513210698184648</c:v>
                </c:pt>
                <c:pt idx="1874">
                  <c:v>0.39564707442112562</c:v>
                </c:pt>
                <c:pt idx="1875">
                  <c:v>0.39606137888691267</c:v>
                </c:pt>
                <c:pt idx="1876">
                  <c:v>0.39643895229147863</c:v>
                </c:pt>
                <c:pt idx="1877">
                  <c:v>0.39673976879529255</c:v>
                </c:pt>
                <c:pt idx="1878">
                  <c:v>0.39692950366336305</c:v>
                </c:pt>
                <c:pt idx="1879">
                  <c:v>0.39711206496958334</c:v>
                </c:pt>
                <c:pt idx="1880">
                  <c:v>0.39724781446281493</c:v>
                </c:pt>
                <c:pt idx="1881">
                  <c:v>0.39733182612528778</c:v>
                </c:pt>
                <c:pt idx="1882">
                  <c:v>0.39734029272697763</c:v>
                </c:pt>
                <c:pt idx="1883">
                  <c:v>0.39737893723124668</c:v>
                </c:pt>
                <c:pt idx="1884">
                  <c:v>0.39734446708852644</c:v>
                </c:pt>
                <c:pt idx="1885">
                  <c:v>0.39729449680462797</c:v>
                </c:pt>
                <c:pt idx="1886">
                  <c:v>0.39731849054469115</c:v>
                </c:pt>
                <c:pt idx="1887">
                  <c:v>0.39732477856039822</c:v>
                </c:pt>
                <c:pt idx="1888">
                  <c:v>0.39733487309730336</c:v>
                </c:pt>
                <c:pt idx="1889">
                  <c:v>0.39739345861914016</c:v>
                </c:pt>
                <c:pt idx="1890">
                  <c:v>0.39745864840429707</c:v>
                </c:pt>
                <c:pt idx="1891">
                  <c:v>0.39753898475592581</c:v>
                </c:pt>
                <c:pt idx="1892">
                  <c:v>0.39767318851796407</c:v>
                </c:pt>
                <c:pt idx="1893">
                  <c:v>0.39783882673512766</c:v>
                </c:pt>
                <c:pt idx="1894">
                  <c:v>0.39798930882944922</c:v>
                </c:pt>
                <c:pt idx="1895">
                  <c:v>0.39816538496603987</c:v>
                </c:pt>
                <c:pt idx="1896">
                  <c:v>0.39840155543272943</c:v>
                </c:pt>
                <c:pt idx="1897">
                  <c:v>0.39862446068525248</c:v>
                </c:pt>
                <c:pt idx="1898">
                  <c:v>0.39884770821799692</c:v>
                </c:pt>
                <c:pt idx="1899">
                  <c:v>0.39913561393192515</c:v>
                </c:pt>
                <c:pt idx="1900">
                  <c:v>0.39942185015587944</c:v>
                </c:pt>
                <c:pt idx="1901">
                  <c:v>0.39981033702562579</c:v>
                </c:pt>
                <c:pt idx="1902">
                  <c:v>0.40020528181793141</c:v>
                </c:pt>
                <c:pt idx="1903">
                  <c:v>0.40055250558932015</c:v>
                </c:pt>
                <c:pt idx="1904">
                  <c:v>0.40091504959551455</c:v>
                </c:pt>
                <c:pt idx="1905">
                  <c:v>0.40121987670706538</c:v>
                </c:pt>
                <c:pt idx="1906">
                  <c:v>0.40155958005587217</c:v>
                </c:pt>
                <c:pt idx="1907">
                  <c:v>0.40198028530669677</c:v>
                </c:pt>
                <c:pt idx="1908">
                  <c:v>0.40240810203957111</c:v>
                </c:pt>
                <c:pt idx="1909">
                  <c:v>0.40284070537206523</c:v>
                </c:pt>
                <c:pt idx="1910">
                  <c:v>0.40329994890132265</c:v>
                </c:pt>
                <c:pt idx="1911">
                  <c:v>0.40380580888576417</c:v>
                </c:pt>
                <c:pt idx="1912">
                  <c:v>0.40423485765879114</c:v>
                </c:pt>
                <c:pt idx="1913">
                  <c:v>0.40456754336075756</c:v>
                </c:pt>
                <c:pt idx="1914">
                  <c:v>0.40491997947290964</c:v>
                </c:pt>
                <c:pt idx="1915">
                  <c:v>0.40521064632826725</c:v>
                </c:pt>
                <c:pt idx="1916">
                  <c:v>0.40544110636235681</c:v>
                </c:pt>
                <c:pt idx="1917">
                  <c:v>0.40562484237921198</c:v>
                </c:pt>
                <c:pt idx="1918">
                  <c:v>0.40582733652478414</c:v>
                </c:pt>
                <c:pt idx="1919">
                  <c:v>0.40589697532417252</c:v>
                </c:pt>
                <c:pt idx="1920">
                  <c:v>0.40588299172471415</c:v>
                </c:pt>
                <c:pt idx="1921">
                  <c:v>0.40579969610083494</c:v>
                </c:pt>
                <c:pt idx="1922">
                  <c:v>0.40563545966306142</c:v>
                </c:pt>
                <c:pt idx="1923">
                  <c:v>0.40546108940727027</c:v>
                </c:pt>
                <c:pt idx="1924">
                  <c:v>0.40520019470728946</c:v>
                </c:pt>
                <c:pt idx="1925">
                  <c:v>0.40490148633188255</c:v>
                </c:pt>
                <c:pt idx="1926">
                  <c:v>0.40458269822695941</c:v>
                </c:pt>
                <c:pt idx="1927">
                  <c:v>0.40425069395924257</c:v>
                </c:pt>
                <c:pt idx="1928">
                  <c:v>0.40390691418442298</c:v>
                </c:pt>
                <c:pt idx="1929">
                  <c:v>0.40357372200497915</c:v>
                </c:pt>
                <c:pt idx="1930">
                  <c:v>0.40317797850091724</c:v>
                </c:pt>
                <c:pt idx="1931">
                  <c:v>0.40276731228919987</c:v>
                </c:pt>
                <c:pt idx="1932">
                  <c:v>0.4023521436367079</c:v>
                </c:pt>
                <c:pt idx="1933">
                  <c:v>0.40200913330151528</c:v>
                </c:pt>
                <c:pt idx="1934">
                  <c:v>0.40170755503593775</c:v>
                </c:pt>
                <c:pt idx="1935">
                  <c:v>0.40138204701916713</c:v>
                </c:pt>
                <c:pt idx="1936">
                  <c:v>0.40097541121177027</c:v>
                </c:pt>
                <c:pt idx="1937">
                  <c:v>0.40053430226941805</c:v>
                </c:pt>
                <c:pt idx="1938">
                  <c:v>0.40012848225407299</c:v>
                </c:pt>
                <c:pt idx="1939">
                  <c:v>0.39974002074554721</c:v>
                </c:pt>
                <c:pt idx="1940">
                  <c:v>0.39945125663667103</c:v>
                </c:pt>
                <c:pt idx="1941">
                  <c:v>0.39926810867674556</c:v>
                </c:pt>
                <c:pt idx="1942">
                  <c:v>0.39905418442768309</c:v>
                </c:pt>
                <c:pt idx="1943">
                  <c:v>0.39881864615304741</c:v>
                </c:pt>
                <c:pt idx="1944">
                  <c:v>0.39863883769464009</c:v>
                </c:pt>
                <c:pt idx="1945">
                  <c:v>0.3984859833923291</c:v>
                </c:pt>
                <c:pt idx="1946">
                  <c:v>0.39832775547978549</c:v>
                </c:pt>
                <c:pt idx="1947">
                  <c:v>0.39821454618627494</c:v>
                </c:pt>
                <c:pt idx="1948">
                  <c:v>0.39810463032228144</c:v>
                </c:pt>
                <c:pt idx="1949">
                  <c:v>0.39799157038774169</c:v>
                </c:pt>
                <c:pt idx="1950">
                  <c:v>0.39784430078135147</c:v>
                </c:pt>
                <c:pt idx="1951">
                  <c:v>0.39771125164909499</c:v>
                </c:pt>
                <c:pt idx="1952">
                  <c:v>0.39751927655689245</c:v>
                </c:pt>
                <c:pt idx="1953">
                  <c:v>0.39728479549638812</c:v>
                </c:pt>
                <c:pt idx="1954">
                  <c:v>0.39706489321023408</c:v>
                </c:pt>
                <c:pt idx="1955">
                  <c:v>0.39686946753756547</c:v>
                </c:pt>
                <c:pt idx="1956">
                  <c:v>0.39668126073046261</c:v>
                </c:pt>
                <c:pt idx="1957">
                  <c:v>0.39651293867123288</c:v>
                </c:pt>
                <c:pt idx="1958">
                  <c:v>0.3962610443656242</c:v>
                </c:pt>
                <c:pt idx="1959">
                  <c:v>0.39598543000224007</c:v>
                </c:pt>
                <c:pt idx="1960">
                  <c:v>0.39569968792416144</c:v>
                </c:pt>
                <c:pt idx="1961">
                  <c:v>0.3953704947717922</c:v>
                </c:pt>
                <c:pt idx="1962">
                  <c:v>0.39506726410263099</c:v>
                </c:pt>
                <c:pt idx="1963">
                  <c:v>0.39484017986799819</c:v>
                </c:pt>
                <c:pt idx="1964">
                  <c:v>0.39457802791626323</c:v>
                </c:pt>
                <c:pt idx="1965">
                  <c:v>0.3942970910987833</c:v>
                </c:pt>
                <c:pt idx="1966">
                  <c:v>0.39398639848882233</c:v>
                </c:pt>
                <c:pt idx="1967">
                  <c:v>0.39357398096129953</c:v>
                </c:pt>
                <c:pt idx="1968">
                  <c:v>0.39311762295326247</c:v>
                </c:pt>
                <c:pt idx="1969">
                  <c:v>0.392685277768893</c:v>
                </c:pt>
                <c:pt idx="1970">
                  <c:v>0.3922530543287836</c:v>
                </c:pt>
                <c:pt idx="1971">
                  <c:v>0.3917887662161334</c:v>
                </c:pt>
                <c:pt idx="1972">
                  <c:v>0.39128399566874988</c:v>
                </c:pt>
                <c:pt idx="1973">
                  <c:v>0.39072851068511327</c:v>
                </c:pt>
                <c:pt idx="1974">
                  <c:v>0.39018541673076318</c:v>
                </c:pt>
                <c:pt idx="1975">
                  <c:v>0.3896990362545118</c:v>
                </c:pt>
                <c:pt idx="1976">
                  <c:v>0.38924169707979123</c:v>
                </c:pt>
                <c:pt idx="1977">
                  <c:v>0.38874152995305072</c:v>
                </c:pt>
                <c:pt idx="1978">
                  <c:v>0.38825566254142263</c:v>
                </c:pt>
                <c:pt idx="1979">
                  <c:v>0.38770461166784792</c:v>
                </c:pt>
                <c:pt idx="1980">
                  <c:v>0.38708711769721499</c:v>
                </c:pt>
                <c:pt idx="1981">
                  <c:v>0.38651525140836046</c:v>
                </c:pt>
                <c:pt idx="1982">
                  <c:v>0.38592805086182697</c:v>
                </c:pt>
                <c:pt idx="1983">
                  <c:v>0.38537806196507401</c:v>
                </c:pt>
                <c:pt idx="1984">
                  <c:v>0.38483134429872029</c:v>
                </c:pt>
                <c:pt idx="1985">
                  <c:v>0.3843097733015422</c:v>
                </c:pt>
                <c:pt idx="1986">
                  <c:v>0.38380239828389645</c:v>
                </c:pt>
                <c:pt idx="1987">
                  <c:v>0.38334906941055874</c:v>
                </c:pt>
                <c:pt idx="1988">
                  <c:v>0.38298366458402139</c:v>
                </c:pt>
                <c:pt idx="1989">
                  <c:v>0.38253593675187519</c:v>
                </c:pt>
                <c:pt idx="1990">
                  <c:v>0.38208225732197248</c:v>
                </c:pt>
                <c:pt idx="1991">
                  <c:v>0.38161695839467513</c:v>
                </c:pt>
                <c:pt idx="1992">
                  <c:v>0.3810237461346504</c:v>
                </c:pt>
                <c:pt idx="1993">
                  <c:v>0.38061078426508682</c:v>
                </c:pt>
                <c:pt idx="1994">
                  <c:v>0.38034036947832828</c:v>
                </c:pt>
                <c:pt idx="1995">
                  <c:v>0.38001004784704179</c:v>
                </c:pt>
                <c:pt idx="1996">
                  <c:v>0.379758756028796</c:v>
                </c:pt>
                <c:pt idx="1997">
                  <c:v>0.37947061016716505</c:v>
                </c:pt>
                <c:pt idx="1998">
                  <c:v>0.37916118238794266</c:v>
                </c:pt>
                <c:pt idx="1999">
                  <c:v>0.37877503064160428</c:v>
                </c:pt>
                <c:pt idx="2000">
                  <c:v>0.37846427850067887</c:v>
                </c:pt>
                <c:pt idx="2001">
                  <c:v>0.37816205521371754</c:v>
                </c:pt>
                <c:pt idx="2002">
                  <c:v>0.37785088902921199</c:v>
                </c:pt>
                <c:pt idx="2003">
                  <c:v>0.37755984286955874</c:v>
                </c:pt>
                <c:pt idx="2004">
                  <c:v>0.37736455477567182</c:v>
                </c:pt>
                <c:pt idx="2005">
                  <c:v>0.37709389555777034</c:v>
                </c:pt>
                <c:pt idx="2006">
                  <c:v>0.37671842340636141</c:v>
                </c:pt>
                <c:pt idx="2007">
                  <c:v>0.37645163337436732</c:v>
                </c:pt>
                <c:pt idx="2008">
                  <c:v>0.37622598731355672</c:v>
                </c:pt>
                <c:pt idx="2009">
                  <c:v>0.37599935766308734</c:v>
                </c:pt>
                <c:pt idx="2010">
                  <c:v>0.37589693160822518</c:v>
                </c:pt>
                <c:pt idx="2011">
                  <c:v>0.37579888876947054</c:v>
                </c:pt>
                <c:pt idx="2012">
                  <c:v>0.37563219561312849</c:v>
                </c:pt>
                <c:pt idx="2013">
                  <c:v>0.37539383156987211</c:v>
                </c:pt>
                <c:pt idx="2014">
                  <c:v>0.37521198802837458</c:v>
                </c:pt>
                <c:pt idx="2015">
                  <c:v>0.37495709948934342</c:v>
                </c:pt>
                <c:pt idx="2016">
                  <c:v>0.37462503976672079</c:v>
                </c:pt>
                <c:pt idx="2017">
                  <c:v>0.37431205284404645</c:v>
                </c:pt>
                <c:pt idx="2018">
                  <c:v>0.37381961196520069</c:v>
                </c:pt>
                <c:pt idx="2019">
                  <c:v>0.37340201581310101</c:v>
                </c:pt>
                <c:pt idx="2020">
                  <c:v>0.37308966993961618</c:v>
                </c:pt>
                <c:pt idx="2021">
                  <c:v>0.37266086551097333</c:v>
                </c:pt>
                <c:pt idx="2022">
                  <c:v>0.37226618815582652</c:v>
                </c:pt>
                <c:pt idx="2023">
                  <c:v>0.3718296412795572</c:v>
                </c:pt>
                <c:pt idx="2024">
                  <c:v>0.37130910717109239</c:v>
                </c:pt>
                <c:pt idx="2025">
                  <c:v>0.37078031596082645</c:v>
                </c:pt>
                <c:pt idx="2026">
                  <c:v>0.37019808523163816</c:v>
                </c:pt>
                <c:pt idx="2027">
                  <c:v>0.36966981841828589</c:v>
                </c:pt>
                <c:pt idx="2028">
                  <c:v>0.36918918468827372</c:v>
                </c:pt>
                <c:pt idx="2029">
                  <c:v>0.36874293081146003</c:v>
                </c:pt>
                <c:pt idx="2030">
                  <c:v>0.36825959358397592</c:v>
                </c:pt>
                <c:pt idx="2031">
                  <c:v>0.36787235776157085</c:v>
                </c:pt>
                <c:pt idx="2032">
                  <c:v>0.36749094267319576</c:v>
                </c:pt>
                <c:pt idx="2033">
                  <c:v>0.36704826669470147</c:v>
                </c:pt>
                <c:pt idx="2034">
                  <c:v>0.36664344206735877</c:v>
                </c:pt>
                <c:pt idx="2035">
                  <c:v>0.36636850830290202</c:v>
                </c:pt>
                <c:pt idx="2036">
                  <c:v>0.36595954953680687</c:v>
                </c:pt>
                <c:pt idx="2037">
                  <c:v>0.36547815655204846</c:v>
                </c:pt>
                <c:pt idx="2038">
                  <c:v>0.36514195332774446</c:v>
                </c:pt>
                <c:pt idx="2039">
                  <c:v>0.36474360602239192</c:v>
                </c:pt>
                <c:pt idx="2040">
                  <c:v>0.36440436939208976</c:v>
                </c:pt>
                <c:pt idx="2041">
                  <c:v>0.36417162455738922</c:v>
                </c:pt>
                <c:pt idx="2042">
                  <c:v>0.36384382609658278</c:v>
                </c:pt>
                <c:pt idx="2043">
                  <c:v>0.36346249833114258</c:v>
                </c:pt>
                <c:pt idx="2044">
                  <c:v>0.36305349089773659</c:v>
                </c:pt>
                <c:pt idx="2045">
                  <c:v>0.36260670261471084</c:v>
                </c:pt>
                <c:pt idx="2046">
                  <c:v>0.36208298196088179</c:v>
                </c:pt>
                <c:pt idx="2047">
                  <c:v>0.36165550838919813</c:v>
                </c:pt>
                <c:pt idx="2048">
                  <c:v>0.36122697319905539</c:v>
                </c:pt>
                <c:pt idx="2049">
                  <c:v>0.36070142823488377</c:v>
                </c:pt>
                <c:pt idx="2050">
                  <c:v>0.36032253612433846</c:v>
                </c:pt>
                <c:pt idx="2051">
                  <c:v>0.3599148180226876</c:v>
                </c:pt>
                <c:pt idx="2052">
                  <c:v>0.35952051506548327</c:v>
                </c:pt>
                <c:pt idx="2053">
                  <c:v>0.35916712825225078</c:v>
                </c:pt>
                <c:pt idx="2054">
                  <c:v>0.35877458514410948</c:v>
                </c:pt>
                <c:pt idx="2055">
                  <c:v>0.35837432493131732</c:v>
                </c:pt>
                <c:pt idx="2056">
                  <c:v>0.35798398477068333</c:v>
                </c:pt>
                <c:pt idx="2057">
                  <c:v>0.3576142301427363</c:v>
                </c:pt>
                <c:pt idx="2058">
                  <c:v>0.35709945963998768</c:v>
                </c:pt>
                <c:pt idx="2059">
                  <c:v>0.35658959551550207</c:v>
                </c:pt>
                <c:pt idx="2060">
                  <c:v>0.3561196132268955</c:v>
                </c:pt>
                <c:pt idx="2061">
                  <c:v>0.35545093305908271</c:v>
                </c:pt>
                <c:pt idx="2062">
                  <c:v>0.35483777188325122</c:v>
                </c:pt>
                <c:pt idx="2063">
                  <c:v>0.35435311605405984</c:v>
                </c:pt>
                <c:pt idx="2064">
                  <c:v>0.35366086200228702</c:v>
                </c:pt>
                <c:pt idx="2065">
                  <c:v>0.35294782441749373</c:v>
                </c:pt>
                <c:pt idx="2066">
                  <c:v>0.35234505802220756</c:v>
                </c:pt>
                <c:pt idx="2067">
                  <c:v>0.35161197631246188</c:v>
                </c:pt>
                <c:pt idx="2068">
                  <c:v>0.35077242649409196</c:v>
                </c:pt>
                <c:pt idx="2069">
                  <c:v>0.3501745358456434</c:v>
                </c:pt>
                <c:pt idx="2070">
                  <c:v>0.34959568141969782</c:v>
                </c:pt>
                <c:pt idx="2071">
                  <c:v>0.3487753400253788</c:v>
                </c:pt>
                <c:pt idx="2072">
                  <c:v>0.3480912668296921</c:v>
                </c:pt>
                <c:pt idx="2073">
                  <c:v>0.34720591704183906</c:v>
                </c:pt>
                <c:pt idx="2074">
                  <c:v>0.34621526263747016</c:v>
                </c:pt>
                <c:pt idx="2075">
                  <c:v>0.34551013034979899</c:v>
                </c:pt>
                <c:pt idx="2076">
                  <c:v>0.34472965409930917</c:v>
                </c:pt>
                <c:pt idx="2077">
                  <c:v>0.34390542542301561</c:v>
                </c:pt>
                <c:pt idx="2078">
                  <c:v>0.34310287586303018</c:v>
                </c:pt>
                <c:pt idx="2079">
                  <c:v>0.34222522916521908</c:v>
                </c:pt>
                <c:pt idx="2080">
                  <c:v>0.34126061312989492</c:v>
                </c:pt>
                <c:pt idx="2081">
                  <c:v>0.340372624434293</c:v>
                </c:pt>
                <c:pt idx="2082">
                  <c:v>0.33968804544540337</c:v>
                </c:pt>
                <c:pt idx="2083">
                  <c:v>0.33885341207103808</c:v>
                </c:pt>
                <c:pt idx="2084">
                  <c:v>0.33781647010403493</c:v>
                </c:pt>
                <c:pt idx="2085">
                  <c:v>0.3369317423262031</c:v>
                </c:pt>
                <c:pt idx="2086">
                  <c:v>0.3360899234834771</c:v>
                </c:pt>
                <c:pt idx="2087">
                  <c:v>0.33515123790735962</c:v>
                </c:pt>
                <c:pt idx="2088">
                  <c:v>0.33434287962660231</c:v>
                </c:pt>
                <c:pt idx="2089">
                  <c:v>0.33356061247131991</c:v>
                </c:pt>
                <c:pt idx="2090">
                  <c:v>0.33267919913013494</c:v>
                </c:pt>
                <c:pt idx="2091">
                  <c:v>0.33189833223466292</c:v>
                </c:pt>
                <c:pt idx="2092">
                  <c:v>0.33124395522468236</c:v>
                </c:pt>
                <c:pt idx="2093">
                  <c:v>0.33048003856830738</c:v>
                </c:pt>
                <c:pt idx="2094">
                  <c:v>0.32964333496991083</c:v>
                </c:pt>
                <c:pt idx="2095">
                  <c:v>0.32881241502317698</c:v>
                </c:pt>
                <c:pt idx="2096">
                  <c:v>0.3280860272741804</c:v>
                </c:pt>
                <c:pt idx="2097">
                  <c:v>0.32760767521731321</c:v>
                </c:pt>
                <c:pt idx="2098">
                  <c:v>0.32691887664206581</c:v>
                </c:pt>
                <c:pt idx="2099">
                  <c:v>0.32610415747692167</c:v>
                </c:pt>
                <c:pt idx="2100">
                  <c:v>0.32534184490881152</c:v>
                </c:pt>
                <c:pt idx="2101">
                  <c:v>0.32448143997742962</c:v>
                </c:pt>
                <c:pt idx="2102">
                  <c:v>0.32385352963822439</c:v>
                </c:pt>
                <c:pt idx="2103">
                  <c:v>0.32329789192936392</c:v>
                </c:pt>
                <c:pt idx="2104">
                  <c:v>0.32261519562088253</c:v>
                </c:pt>
                <c:pt idx="2105">
                  <c:v>0.32189830949819637</c:v>
                </c:pt>
                <c:pt idx="2106">
                  <c:v>0.32126658180684176</c:v>
                </c:pt>
                <c:pt idx="2107">
                  <c:v>0.32089655606354789</c:v>
                </c:pt>
                <c:pt idx="2108">
                  <c:v>0.32029818354279832</c:v>
                </c:pt>
                <c:pt idx="2109">
                  <c:v>0.31955859782235446</c:v>
                </c:pt>
                <c:pt idx="2110">
                  <c:v>0.31889668129135712</c:v>
                </c:pt>
                <c:pt idx="2111">
                  <c:v>0.31791577787110414</c:v>
                </c:pt>
                <c:pt idx="2112">
                  <c:v>0.31734400750681308</c:v>
                </c:pt>
                <c:pt idx="2113">
                  <c:v>0.31697914491021412</c:v>
                </c:pt>
                <c:pt idx="2114">
                  <c:v>0.31612874653328427</c:v>
                </c:pt>
                <c:pt idx="2115">
                  <c:v>0.31543087940892006</c:v>
                </c:pt>
                <c:pt idx="2116">
                  <c:v>0.31459628452851313</c:v>
                </c:pt>
                <c:pt idx="2117">
                  <c:v>0.31360997759754405</c:v>
                </c:pt>
                <c:pt idx="2118">
                  <c:v>0.31269197757890127</c:v>
                </c:pt>
                <c:pt idx="2119">
                  <c:v>0.31178295479450052</c:v>
                </c:pt>
                <c:pt idx="2120">
                  <c:v>0.31116725448446669</c:v>
                </c:pt>
                <c:pt idx="2121">
                  <c:v>0.31028221418528901</c:v>
                </c:pt>
                <c:pt idx="2122">
                  <c:v>0.30943709014192955</c:v>
                </c:pt>
                <c:pt idx="2123">
                  <c:v>0.30855276127253367</c:v>
                </c:pt>
                <c:pt idx="2124">
                  <c:v>0.30756514901141585</c:v>
                </c:pt>
                <c:pt idx="2125">
                  <c:v>0.30689220043120202</c:v>
                </c:pt>
                <c:pt idx="2126">
                  <c:v>0.30627485093860929</c:v>
                </c:pt>
                <c:pt idx="2127">
                  <c:v>0.30595102786332928</c:v>
                </c:pt>
                <c:pt idx="2128">
                  <c:v>0.30536036330471394</c:v>
                </c:pt>
                <c:pt idx="2129">
                  <c:v>0.30431047641707371</c:v>
                </c:pt>
                <c:pt idx="2130">
                  <c:v>0.30358296282649516</c:v>
                </c:pt>
                <c:pt idx="2131">
                  <c:v>0.30288401058321629</c:v>
                </c:pt>
                <c:pt idx="2132">
                  <c:v>0.30227570046635921</c:v>
                </c:pt>
                <c:pt idx="2133">
                  <c:v>0.301750954140306</c:v>
                </c:pt>
                <c:pt idx="2134">
                  <c:v>0.30137274882279125</c:v>
                </c:pt>
                <c:pt idx="2135">
                  <c:v>0.30095307578172736</c:v>
                </c:pt>
                <c:pt idx="2136">
                  <c:v>0.30001325990095173</c:v>
                </c:pt>
                <c:pt idx="2137">
                  <c:v>0.29959134966513273</c:v>
                </c:pt>
                <c:pt idx="2138">
                  <c:v>0.2991528446521991</c:v>
                </c:pt>
                <c:pt idx="2139">
                  <c:v>0.29809423591830192</c:v>
                </c:pt>
                <c:pt idx="2140">
                  <c:v>0.29768646864699089</c:v>
                </c:pt>
                <c:pt idx="2141">
                  <c:v>0.29714257197609001</c:v>
                </c:pt>
                <c:pt idx="2142">
                  <c:v>0.29615720634024251</c:v>
                </c:pt>
                <c:pt idx="2143">
                  <c:v>0.29579631250382671</c:v>
                </c:pt>
                <c:pt idx="2144">
                  <c:v>0.29588583976039401</c:v>
                </c:pt>
                <c:pt idx="2145">
                  <c:v>0.29531269952116734</c:v>
                </c:pt>
                <c:pt idx="2146">
                  <c:v>0.29491230078758668</c:v>
                </c:pt>
                <c:pt idx="2147">
                  <c:v>0.29426204157385177</c:v>
                </c:pt>
                <c:pt idx="2148">
                  <c:v>0.29378963655572859</c:v>
                </c:pt>
                <c:pt idx="2149">
                  <c:v>0.29388185100601089</c:v>
                </c:pt>
                <c:pt idx="2150">
                  <c:v>0.29374818410020398</c:v>
                </c:pt>
              </c:numCache>
            </c:numRef>
          </c:yVal>
          <c:smooth val="1"/>
          <c:extLst>
            <c:ext xmlns:c16="http://schemas.microsoft.com/office/drawing/2014/chart" uri="{C3380CC4-5D6E-409C-BE32-E72D297353CC}">
              <c16:uniqueId val="{00000062-1C1D-46AE-B92F-7DA50429CA8D}"/>
            </c:ext>
          </c:extLst>
        </c:ser>
        <c:ser>
          <c:idx val="99"/>
          <c:order val="99"/>
          <c:spPr>
            <a:ln w="19050" cap="rnd">
              <a:solidFill>
                <a:schemeClr val="accent4">
                  <a:lumMod val="7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Database'!$FD$122:$FD$2272</c:f>
              <c:numCache>
                <c:formatCode>General</c:formatCode>
                <c:ptCount val="2151"/>
                <c:pt idx="0">
                  <c:v>5.4062503531988181E-2</c:v>
                </c:pt>
                <c:pt idx="1">
                  <c:v>4.6495540932691627E-2</c:v>
                </c:pt>
                <c:pt idx="2">
                  <c:v>4.6288651701195595E-2</c:v>
                </c:pt>
                <c:pt idx="3">
                  <c:v>4.0626055874129818E-2</c:v>
                </c:pt>
                <c:pt idx="4">
                  <c:v>3.6745100987957607E-2</c:v>
                </c:pt>
                <c:pt idx="5">
                  <c:v>4.4956024462731003E-2</c:v>
                </c:pt>
                <c:pt idx="6">
                  <c:v>4.8744675593155658E-2</c:v>
                </c:pt>
                <c:pt idx="7">
                  <c:v>4.9588613731250765E-2</c:v>
                </c:pt>
                <c:pt idx="8">
                  <c:v>5.349223383990756E-2</c:v>
                </c:pt>
                <c:pt idx="9">
                  <c:v>5.5289421811188261E-2</c:v>
                </c:pt>
                <c:pt idx="10">
                  <c:v>4.9427992491243446E-2</c:v>
                </c:pt>
                <c:pt idx="11">
                  <c:v>3.8167790861576553E-2</c:v>
                </c:pt>
                <c:pt idx="12">
                  <c:v>4.0748146150878573E-2</c:v>
                </c:pt>
                <c:pt idx="13">
                  <c:v>4.7873655839939931E-2</c:v>
                </c:pt>
                <c:pt idx="14">
                  <c:v>5.0043555517160304E-2</c:v>
                </c:pt>
                <c:pt idx="15">
                  <c:v>4.0320388302063886E-2</c:v>
                </c:pt>
                <c:pt idx="16">
                  <c:v>4.3239747017969989E-2</c:v>
                </c:pt>
                <c:pt idx="17">
                  <c:v>4.960088066474657E-2</c:v>
                </c:pt>
                <c:pt idx="18">
                  <c:v>4.558575913787697E-2</c:v>
                </c:pt>
                <c:pt idx="19">
                  <c:v>4.3326103754432993E-2</c:v>
                </c:pt>
                <c:pt idx="20">
                  <c:v>4.2874267557358646E-2</c:v>
                </c:pt>
                <c:pt idx="21">
                  <c:v>4.1532477121122791E-2</c:v>
                </c:pt>
                <c:pt idx="22">
                  <c:v>3.8444730537375911E-2</c:v>
                </c:pt>
                <c:pt idx="23">
                  <c:v>3.7687509530510414E-2</c:v>
                </c:pt>
                <c:pt idx="24">
                  <c:v>4.054857909726043E-2</c:v>
                </c:pt>
                <c:pt idx="25">
                  <c:v>4.3260240201003441E-2</c:v>
                </c:pt>
                <c:pt idx="26">
                  <c:v>4.077145366546963E-2</c:v>
                </c:pt>
                <c:pt idx="27">
                  <c:v>3.9173569717537562E-2</c:v>
                </c:pt>
                <c:pt idx="28">
                  <c:v>4.2819882278764348E-2</c:v>
                </c:pt>
                <c:pt idx="29">
                  <c:v>4.187569884468214E-2</c:v>
                </c:pt>
                <c:pt idx="30">
                  <c:v>4.155579020987369E-2</c:v>
                </c:pt>
                <c:pt idx="31">
                  <c:v>4.4517081609694531E-2</c:v>
                </c:pt>
                <c:pt idx="32">
                  <c:v>4.0452876750409206E-2</c:v>
                </c:pt>
                <c:pt idx="33">
                  <c:v>3.7973381179027009E-2</c:v>
                </c:pt>
                <c:pt idx="34">
                  <c:v>3.911524991160803E-2</c:v>
                </c:pt>
                <c:pt idx="35">
                  <c:v>3.9153136786274072E-2</c:v>
                </c:pt>
                <c:pt idx="36">
                  <c:v>4.0149738068329083E-2</c:v>
                </c:pt>
                <c:pt idx="37">
                  <c:v>4.1243647364516738E-2</c:v>
                </c:pt>
                <c:pt idx="38">
                  <c:v>4.2733864765220897E-2</c:v>
                </c:pt>
                <c:pt idx="39">
                  <c:v>4.2619176189667929E-2</c:v>
                </c:pt>
                <c:pt idx="40">
                  <c:v>4.1991866189845323E-2</c:v>
                </c:pt>
                <c:pt idx="41">
                  <c:v>4.1655215015572671E-2</c:v>
                </c:pt>
                <c:pt idx="42">
                  <c:v>3.8836806730770647E-2</c:v>
                </c:pt>
                <c:pt idx="43">
                  <c:v>3.9620202789363006E-2</c:v>
                </c:pt>
                <c:pt idx="44">
                  <c:v>4.312835129505696E-2</c:v>
                </c:pt>
                <c:pt idx="45">
                  <c:v>4.0548275165796593E-2</c:v>
                </c:pt>
                <c:pt idx="46">
                  <c:v>4.1187627791209096E-2</c:v>
                </c:pt>
                <c:pt idx="47">
                  <c:v>4.2693156342691246E-2</c:v>
                </c:pt>
                <c:pt idx="48">
                  <c:v>3.8813247105058533E-2</c:v>
                </c:pt>
                <c:pt idx="49">
                  <c:v>4.032694132139078E-2</c:v>
                </c:pt>
                <c:pt idx="50">
                  <c:v>4.2772637432026694E-2</c:v>
                </c:pt>
                <c:pt idx="51">
                  <c:v>4.1826658778093023E-2</c:v>
                </c:pt>
                <c:pt idx="52">
                  <c:v>4.1925052068993947E-2</c:v>
                </c:pt>
                <c:pt idx="53">
                  <c:v>4.1473786586114995E-2</c:v>
                </c:pt>
                <c:pt idx="54">
                  <c:v>4.0261852212858426E-2</c:v>
                </c:pt>
                <c:pt idx="55">
                  <c:v>4.0371340464711719E-2</c:v>
                </c:pt>
                <c:pt idx="56">
                  <c:v>4.0213456884827643E-2</c:v>
                </c:pt>
                <c:pt idx="57">
                  <c:v>4.0057858913901435E-2</c:v>
                </c:pt>
                <c:pt idx="58">
                  <c:v>4.1248345268869675E-2</c:v>
                </c:pt>
                <c:pt idx="59">
                  <c:v>4.0787401470173325E-2</c:v>
                </c:pt>
                <c:pt idx="60">
                  <c:v>4.0927469243678925E-2</c:v>
                </c:pt>
                <c:pt idx="61">
                  <c:v>4.3584141304081503E-2</c:v>
                </c:pt>
                <c:pt idx="62">
                  <c:v>4.2762393146041001E-2</c:v>
                </c:pt>
                <c:pt idx="63">
                  <c:v>4.1559515987535357E-2</c:v>
                </c:pt>
                <c:pt idx="64">
                  <c:v>4.1998241204039166E-2</c:v>
                </c:pt>
                <c:pt idx="65">
                  <c:v>4.2422457290552433E-2</c:v>
                </c:pt>
                <c:pt idx="66">
                  <c:v>4.2826769643746265E-2</c:v>
                </c:pt>
                <c:pt idx="67">
                  <c:v>4.321506977081347E-2</c:v>
                </c:pt>
                <c:pt idx="68">
                  <c:v>4.2999412794623222E-2</c:v>
                </c:pt>
                <c:pt idx="69">
                  <c:v>4.3128229004979791E-2</c:v>
                </c:pt>
                <c:pt idx="70">
                  <c:v>4.3384693255622782E-2</c:v>
                </c:pt>
                <c:pt idx="71">
                  <c:v>4.3157162079115761E-2</c:v>
                </c:pt>
                <c:pt idx="72">
                  <c:v>4.3454264955231435E-2</c:v>
                </c:pt>
                <c:pt idx="73">
                  <c:v>4.3939955694300585E-2</c:v>
                </c:pt>
                <c:pt idx="74">
                  <c:v>4.4299036377744856E-2</c:v>
                </c:pt>
                <c:pt idx="75">
                  <c:v>4.3825156582350568E-2</c:v>
                </c:pt>
                <c:pt idx="76">
                  <c:v>4.4308293242070473E-2</c:v>
                </c:pt>
                <c:pt idx="77">
                  <c:v>4.5966625351584169E-2</c:v>
                </c:pt>
                <c:pt idx="78">
                  <c:v>4.6055546179689072E-2</c:v>
                </c:pt>
                <c:pt idx="79">
                  <c:v>4.5542868875062426E-2</c:v>
                </c:pt>
                <c:pt idx="80">
                  <c:v>4.5132199912602582E-2</c:v>
                </c:pt>
                <c:pt idx="81">
                  <c:v>4.5809568723496015E-2</c:v>
                </c:pt>
                <c:pt idx="82">
                  <c:v>4.6089024496868143E-2</c:v>
                </c:pt>
                <c:pt idx="83">
                  <c:v>4.6172045367425384E-2</c:v>
                </c:pt>
                <c:pt idx="84">
                  <c:v>4.6677056587734855E-2</c:v>
                </c:pt>
                <c:pt idx="85">
                  <c:v>4.7218105036330338E-2</c:v>
                </c:pt>
                <c:pt idx="86">
                  <c:v>4.7625494432357446E-2</c:v>
                </c:pt>
                <c:pt idx="87">
                  <c:v>4.7922067868512053E-2</c:v>
                </c:pt>
                <c:pt idx="88">
                  <c:v>4.9107775380781482E-2</c:v>
                </c:pt>
                <c:pt idx="89">
                  <c:v>4.9401752909591055E-2</c:v>
                </c:pt>
                <c:pt idx="90">
                  <c:v>4.8790519352213756E-2</c:v>
                </c:pt>
                <c:pt idx="91">
                  <c:v>4.9377962071701385E-2</c:v>
                </c:pt>
                <c:pt idx="92">
                  <c:v>4.9857277341847382E-2</c:v>
                </c:pt>
                <c:pt idx="93">
                  <c:v>5.0110165421529941E-2</c:v>
                </c:pt>
                <c:pt idx="94">
                  <c:v>5.0370220096797702E-2</c:v>
                </c:pt>
                <c:pt idx="95">
                  <c:v>5.0741066677251701E-2</c:v>
                </c:pt>
                <c:pt idx="96">
                  <c:v>5.1180912214976566E-2</c:v>
                </c:pt>
                <c:pt idx="97">
                  <c:v>5.1734963048433474E-2</c:v>
                </c:pt>
                <c:pt idx="98">
                  <c:v>5.2304879885757966E-2</c:v>
                </c:pt>
                <c:pt idx="99">
                  <c:v>5.2597027963767938E-2</c:v>
                </c:pt>
                <c:pt idx="100">
                  <c:v>5.2701100011018277E-2</c:v>
                </c:pt>
                <c:pt idx="101">
                  <c:v>5.3267571189533208E-2</c:v>
                </c:pt>
                <c:pt idx="102">
                  <c:v>5.3545981347793092E-2</c:v>
                </c:pt>
                <c:pt idx="103">
                  <c:v>5.359461038966503E-2</c:v>
                </c:pt>
                <c:pt idx="104">
                  <c:v>5.4162920143164706E-2</c:v>
                </c:pt>
                <c:pt idx="105">
                  <c:v>5.4612346863553651E-2</c:v>
                </c:pt>
                <c:pt idx="106">
                  <c:v>5.4913343194715025E-2</c:v>
                </c:pt>
                <c:pt idx="107">
                  <c:v>5.5253643971608847E-2</c:v>
                </c:pt>
                <c:pt idx="108">
                  <c:v>5.5382407573130656E-2</c:v>
                </c:pt>
                <c:pt idx="109">
                  <c:v>5.5548263775047034E-2</c:v>
                </c:pt>
                <c:pt idx="110">
                  <c:v>5.5932871707719274E-2</c:v>
                </c:pt>
                <c:pt idx="111">
                  <c:v>5.6329907188016004E-2</c:v>
                </c:pt>
                <c:pt idx="112">
                  <c:v>5.6741796304436293E-2</c:v>
                </c:pt>
                <c:pt idx="113">
                  <c:v>5.7022510518710767E-2</c:v>
                </c:pt>
                <c:pt idx="114">
                  <c:v>5.6767485044250388E-2</c:v>
                </c:pt>
                <c:pt idx="115">
                  <c:v>5.6969524246624138E-2</c:v>
                </c:pt>
                <c:pt idx="116">
                  <c:v>5.7486076152906372E-2</c:v>
                </c:pt>
                <c:pt idx="117">
                  <c:v>5.7671756151075899E-2</c:v>
                </c:pt>
                <c:pt idx="118">
                  <c:v>5.8228146745614294E-2</c:v>
                </c:pt>
                <c:pt idx="119">
                  <c:v>5.8628425098930327E-2</c:v>
                </c:pt>
                <c:pt idx="120">
                  <c:v>5.8374706315724799E-2</c:v>
                </c:pt>
                <c:pt idx="121">
                  <c:v>5.8368230169493586E-2</c:v>
                </c:pt>
                <c:pt idx="122">
                  <c:v>5.856875582028518E-2</c:v>
                </c:pt>
                <c:pt idx="123">
                  <c:v>5.8869357145391994E-2</c:v>
                </c:pt>
                <c:pt idx="124">
                  <c:v>5.9475139188232516E-2</c:v>
                </c:pt>
                <c:pt idx="125">
                  <c:v>5.979210881115455E-2</c:v>
                </c:pt>
                <c:pt idx="126">
                  <c:v>5.9810410484330785E-2</c:v>
                </c:pt>
                <c:pt idx="127">
                  <c:v>6.0226539737361723E-2</c:v>
                </c:pt>
                <c:pt idx="128">
                  <c:v>6.045816882153341E-2</c:v>
                </c:pt>
                <c:pt idx="129">
                  <c:v>6.0594101963406886E-2</c:v>
                </c:pt>
                <c:pt idx="130">
                  <c:v>6.088748191529525E-2</c:v>
                </c:pt>
                <c:pt idx="131">
                  <c:v>6.1199336254673296E-2</c:v>
                </c:pt>
                <c:pt idx="132">
                  <c:v>6.14744697831427E-2</c:v>
                </c:pt>
                <c:pt idx="133">
                  <c:v>6.1695740656056784E-2</c:v>
                </c:pt>
                <c:pt idx="134">
                  <c:v>6.2099541348008436E-2</c:v>
                </c:pt>
                <c:pt idx="135">
                  <c:v>6.2445284887583496E-2</c:v>
                </c:pt>
                <c:pt idx="136">
                  <c:v>6.2668323942185397E-2</c:v>
                </c:pt>
                <c:pt idx="137">
                  <c:v>6.2908758285232999E-2</c:v>
                </c:pt>
                <c:pt idx="138">
                  <c:v>6.3245115109175701E-2</c:v>
                </c:pt>
                <c:pt idx="139">
                  <c:v>6.3675151448734452E-2</c:v>
                </c:pt>
                <c:pt idx="140">
                  <c:v>6.4142734100095522E-2</c:v>
                </c:pt>
                <c:pt idx="141">
                  <c:v>6.4437903960731513E-2</c:v>
                </c:pt>
                <c:pt idx="142">
                  <c:v>6.4779271873245767E-2</c:v>
                </c:pt>
                <c:pt idx="143">
                  <c:v>6.5520383080438657E-2</c:v>
                </c:pt>
                <c:pt idx="144">
                  <c:v>6.6012210185438194E-2</c:v>
                </c:pt>
                <c:pt idx="145">
                  <c:v>6.6404339140894927E-2</c:v>
                </c:pt>
                <c:pt idx="146">
                  <c:v>6.6876807927337287E-2</c:v>
                </c:pt>
                <c:pt idx="147">
                  <c:v>6.7236249012061614E-2</c:v>
                </c:pt>
                <c:pt idx="148">
                  <c:v>6.7704669496534933E-2</c:v>
                </c:pt>
                <c:pt idx="149">
                  <c:v>6.8282878943796491E-2</c:v>
                </c:pt>
                <c:pt idx="150">
                  <c:v>6.8671541163215152E-2</c:v>
                </c:pt>
                <c:pt idx="151">
                  <c:v>6.9188491844949573E-2</c:v>
                </c:pt>
                <c:pt idx="152">
                  <c:v>6.9793947388977318E-2</c:v>
                </c:pt>
                <c:pt idx="153">
                  <c:v>7.0204751679872959E-2</c:v>
                </c:pt>
                <c:pt idx="154">
                  <c:v>7.0770952189012026E-2</c:v>
                </c:pt>
                <c:pt idx="155">
                  <c:v>7.1356240301332155E-2</c:v>
                </c:pt>
                <c:pt idx="156">
                  <c:v>7.1697319157392789E-2</c:v>
                </c:pt>
                <c:pt idx="157">
                  <c:v>7.2294453239735768E-2</c:v>
                </c:pt>
                <c:pt idx="158">
                  <c:v>7.2970528603845189E-2</c:v>
                </c:pt>
                <c:pt idx="159">
                  <c:v>7.3554224788411296E-2</c:v>
                </c:pt>
                <c:pt idx="160">
                  <c:v>7.4183550732990558E-2</c:v>
                </c:pt>
                <c:pt idx="161">
                  <c:v>7.477051958951432E-2</c:v>
                </c:pt>
                <c:pt idx="162">
                  <c:v>7.5307229056464517E-2</c:v>
                </c:pt>
                <c:pt idx="163">
                  <c:v>7.5782620173850845E-2</c:v>
                </c:pt>
                <c:pt idx="164">
                  <c:v>7.6460841693258882E-2</c:v>
                </c:pt>
                <c:pt idx="165">
                  <c:v>7.7181531772479023E-2</c:v>
                </c:pt>
                <c:pt idx="166">
                  <c:v>7.7569237366713187E-2</c:v>
                </c:pt>
                <c:pt idx="167">
                  <c:v>7.8212353998409964E-2</c:v>
                </c:pt>
                <c:pt idx="168">
                  <c:v>7.8982078193941693E-2</c:v>
                </c:pt>
                <c:pt idx="169">
                  <c:v>7.9646790401214931E-2</c:v>
                </c:pt>
                <c:pt idx="170">
                  <c:v>8.0325193840898451E-2</c:v>
                </c:pt>
                <c:pt idx="171">
                  <c:v>8.0987669016054573E-2</c:v>
                </c:pt>
                <c:pt idx="172">
                  <c:v>8.162443621161504E-2</c:v>
                </c:pt>
                <c:pt idx="173">
                  <c:v>8.2359587301907053E-2</c:v>
                </c:pt>
                <c:pt idx="174">
                  <c:v>8.3143486558296273E-2</c:v>
                </c:pt>
                <c:pt idx="175">
                  <c:v>8.3938096144848859E-2</c:v>
                </c:pt>
                <c:pt idx="176">
                  <c:v>8.4698416222062964E-2</c:v>
                </c:pt>
                <c:pt idx="177">
                  <c:v>8.551263147893802E-2</c:v>
                </c:pt>
                <c:pt idx="178">
                  <c:v>8.6374199877171612E-2</c:v>
                </c:pt>
                <c:pt idx="179">
                  <c:v>8.722106074122106E-2</c:v>
                </c:pt>
                <c:pt idx="180">
                  <c:v>8.8064861102374478E-2</c:v>
                </c:pt>
                <c:pt idx="181">
                  <c:v>8.8880819698698835E-2</c:v>
                </c:pt>
                <c:pt idx="182">
                  <c:v>8.9674751290922325E-2</c:v>
                </c:pt>
                <c:pt idx="183">
                  <c:v>9.0603856175162437E-2</c:v>
                </c:pt>
                <c:pt idx="184">
                  <c:v>9.1601879078761037E-2</c:v>
                </c:pt>
                <c:pt idx="185">
                  <c:v>9.2613135689589662E-2</c:v>
                </c:pt>
                <c:pt idx="186">
                  <c:v>9.3628007724592219E-2</c:v>
                </c:pt>
                <c:pt idx="187">
                  <c:v>9.4675778684506093E-2</c:v>
                </c:pt>
                <c:pt idx="188">
                  <c:v>9.5767370717496816E-2</c:v>
                </c:pt>
                <c:pt idx="189">
                  <c:v>9.6862246819237885E-2</c:v>
                </c:pt>
                <c:pt idx="190">
                  <c:v>9.8005533894444594E-2</c:v>
                </c:pt>
                <c:pt idx="191">
                  <c:v>9.9186201640685964E-2</c:v>
                </c:pt>
                <c:pt idx="192">
                  <c:v>0.10036630257194269</c:v>
                </c:pt>
                <c:pt idx="193">
                  <c:v>0.10167009490410739</c:v>
                </c:pt>
                <c:pt idx="194">
                  <c:v>0.10298677316981729</c:v>
                </c:pt>
                <c:pt idx="195">
                  <c:v>0.10422945232276187</c:v>
                </c:pt>
                <c:pt idx="196">
                  <c:v>0.1056038136950468</c:v>
                </c:pt>
                <c:pt idx="197">
                  <c:v>0.10701604227673855</c:v>
                </c:pt>
                <c:pt idx="198">
                  <c:v>0.10842501985652474</c:v>
                </c:pt>
                <c:pt idx="199">
                  <c:v>0.1098567927139605</c:v>
                </c:pt>
                <c:pt idx="200">
                  <c:v>0.11139506484470206</c:v>
                </c:pt>
                <c:pt idx="201">
                  <c:v>0.11304001986172363</c:v>
                </c:pt>
                <c:pt idx="202">
                  <c:v>0.11472463683083566</c:v>
                </c:pt>
                <c:pt idx="203">
                  <c:v>0.11635290848151074</c:v>
                </c:pt>
                <c:pt idx="204">
                  <c:v>0.11799538348560339</c:v>
                </c:pt>
                <c:pt idx="205">
                  <c:v>0.11976954294506582</c:v>
                </c:pt>
                <c:pt idx="206">
                  <c:v>0.12154695611734957</c:v>
                </c:pt>
                <c:pt idx="207">
                  <c:v>0.12332976297890559</c:v>
                </c:pt>
                <c:pt idx="208">
                  <c:v>0.1251576737704827</c:v>
                </c:pt>
                <c:pt idx="209">
                  <c:v>0.1271138877250213</c:v>
                </c:pt>
                <c:pt idx="210">
                  <c:v>0.1290744082829173</c:v>
                </c:pt>
                <c:pt idx="211">
                  <c:v>0.13098873730206392</c:v>
                </c:pt>
                <c:pt idx="212">
                  <c:v>0.13297033114373266</c:v>
                </c:pt>
                <c:pt idx="213">
                  <c:v>0.13501785929290103</c:v>
                </c:pt>
                <c:pt idx="214">
                  <c:v>0.13709494908745853</c:v>
                </c:pt>
                <c:pt idx="215">
                  <c:v>0.13914499296655503</c:v>
                </c:pt>
                <c:pt idx="216">
                  <c:v>0.14125787669088255</c:v>
                </c:pt>
                <c:pt idx="217">
                  <c:v>0.14342723130722634</c:v>
                </c:pt>
                <c:pt idx="218">
                  <c:v>0.14560342338460933</c:v>
                </c:pt>
                <c:pt idx="219">
                  <c:v>0.14771443213663296</c:v>
                </c:pt>
                <c:pt idx="220">
                  <c:v>0.14986200169513733</c:v>
                </c:pt>
                <c:pt idx="221">
                  <c:v>0.15210500456954937</c:v>
                </c:pt>
                <c:pt idx="222">
                  <c:v>0.15433957781663543</c:v>
                </c:pt>
                <c:pt idx="223">
                  <c:v>0.15657917658191065</c:v>
                </c:pt>
                <c:pt idx="224">
                  <c:v>0.15883558486481822</c:v>
                </c:pt>
                <c:pt idx="225">
                  <c:v>0.16112890565385685</c:v>
                </c:pt>
                <c:pt idx="226">
                  <c:v>0.16336502470363559</c:v>
                </c:pt>
                <c:pt idx="227">
                  <c:v>0.16553000343327004</c:v>
                </c:pt>
                <c:pt idx="228">
                  <c:v>0.16769322139717435</c:v>
                </c:pt>
                <c:pt idx="229">
                  <c:v>0.16988676891246049</c:v>
                </c:pt>
                <c:pt idx="230">
                  <c:v>0.17210846202124933</c:v>
                </c:pt>
                <c:pt idx="231">
                  <c:v>0.17434013877826496</c:v>
                </c:pt>
                <c:pt idx="232">
                  <c:v>0.17649698176320619</c:v>
                </c:pt>
                <c:pt idx="233">
                  <c:v>0.17859566172021346</c:v>
                </c:pt>
                <c:pt idx="234">
                  <c:v>0.18065261202417529</c:v>
                </c:pt>
                <c:pt idx="235">
                  <c:v>0.1827588065207498</c:v>
                </c:pt>
                <c:pt idx="236">
                  <c:v>0.18481875854690635</c:v>
                </c:pt>
                <c:pt idx="237">
                  <c:v>0.1867935762128258</c:v>
                </c:pt>
                <c:pt idx="238">
                  <c:v>0.18875257686845173</c:v>
                </c:pt>
                <c:pt idx="239">
                  <c:v>0.19069049476601677</c:v>
                </c:pt>
                <c:pt idx="240">
                  <c:v>0.19257827028803678</c:v>
                </c:pt>
                <c:pt idx="241">
                  <c:v>0.19437276135708884</c:v>
                </c:pt>
                <c:pt idx="242">
                  <c:v>0.19613093874143836</c:v>
                </c:pt>
                <c:pt idx="243">
                  <c:v>0.19786798787178625</c:v>
                </c:pt>
                <c:pt idx="244">
                  <c:v>0.1995789641971534</c:v>
                </c:pt>
                <c:pt idx="245">
                  <c:v>0.20124460331375504</c:v>
                </c:pt>
                <c:pt idx="246">
                  <c:v>0.20285745809844555</c:v>
                </c:pt>
                <c:pt idx="247">
                  <c:v>0.20441502533583622</c:v>
                </c:pt>
                <c:pt idx="248">
                  <c:v>0.20596369165560499</c:v>
                </c:pt>
                <c:pt idx="249">
                  <c:v>0.20752280745034135</c:v>
                </c:pt>
                <c:pt idx="250">
                  <c:v>0.20910186760274399</c:v>
                </c:pt>
                <c:pt idx="251">
                  <c:v>0.21068694602559798</c:v>
                </c:pt>
                <c:pt idx="252">
                  <c:v>0.21221043944227805</c:v>
                </c:pt>
                <c:pt idx="253">
                  <c:v>0.21371873458710441</c:v>
                </c:pt>
                <c:pt idx="254">
                  <c:v>0.21525102569015664</c:v>
                </c:pt>
                <c:pt idx="255">
                  <c:v>0.21671524266380737</c:v>
                </c:pt>
                <c:pt idx="256">
                  <c:v>0.21813407845817115</c:v>
                </c:pt>
                <c:pt idx="257">
                  <c:v>0.21950109411015475</c:v>
                </c:pt>
                <c:pt idx="258">
                  <c:v>0.22085380609332514</c:v>
                </c:pt>
                <c:pt idx="259">
                  <c:v>0.22218033773413878</c:v>
                </c:pt>
                <c:pt idx="260">
                  <c:v>0.22345166937368557</c:v>
                </c:pt>
                <c:pt idx="261">
                  <c:v>0.22464080674146428</c:v>
                </c:pt>
                <c:pt idx="262">
                  <c:v>0.22582625337684861</c:v>
                </c:pt>
                <c:pt idx="263">
                  <c:v>0.22699786167672509</c:v>
                </c:pt>
                <c:pt idx="264">
                  <c:v>0.22813265995740947</c:v>
                </c:pt>
                <c:pt idx="265">
                  <c:v>0.22924824459931634</c:v>
                </c:pt>
                <c:pt idx="266">
                  <c:v>0.23032952374561169</c:v>
                </c:pt>
                <c:pt idx="267">
                  <c:v>0.23136250821402649</c:v>
                </c:pt>
                <c:pt idx="268">
                  <c:v>0.23237343744732875</c:v>
                </c:pt>
                <c:pt idx="269">
                  <c:v>0.23339387351819196</c:v>
                </c:pt>
                <c:pt idx="270">
                  <c:v>0.23440793035646876</c:v>
                </c:pt>
                <c:pt idx="271">
                  <c:v>0.23544167037311681</c:v>
                </c:pt>
                <c:pt idx="272">
                  <c:v>0.23648361004326043</c:v>
                </c:pt>
                <c:pt idx="273">
                  <c:v>0.23748824855193029</c:v>
                </c:pt>
                <c:pt idx="274">
                  <c:v>0.23843268608992896</c:v>
                </c:pt>
                <c:pt idx="275">
                  <c:v>0.23942089038661932</c:v>
                </c:pt>
                <c:pt idx="276">
                  <c:v>0.24042827674302428</c:v>
                </c:pt>
                <c:pt idx="277">
                  <c:v>0.24136897425494305</c:v>
                </c:pt>
                <c:pt idx="278">
                  <c:v>0.24233533168817803</c:v>
                </c:pt>
                <c:pt idx="279">
                  <c:v>0.24330898052246394</c:v>
                </c:pt>
                <c:pt idx="280">
                  <c:v>0.24426450685432299</c:v>
                </c:pt>
                <c:pt idx="281">
                  <c:v>0.24516219988348156</c:v>
                </c:pt>
                <c:pt idx="282">
                  <c:v>0.2460674739178691</c:v>
                </c:pt>
                <c:pt idx="283">
                  <c:v>0.247014620747286</c:v>
                </c:pt>
                <c:pt idx="284">
                  <c:v>0.24790222005815923</c:v>
                </c:pt>
                <c:pt idx="285">
                  <c:v>0.24878205675984175</c:v>
                </c:pt>
                <c:pt idx="286">
                  <c:v>0.24967404508118185</c:v>
                </c:pt>
                <c:pt idx="287">
                  <c:v>0.25056564552044736</c:v>
                </c:pt>
                <c:pt idx="288">
                  <c:v>0.25144296964457491</c:v>
                </c:pt>
                <c:pt idx="289">
                  <c:v>0.25229127425302877</c:v>
                </c:pt>
                <c:pt idx="290">
                  <c:v>0.25312312076090854</c:v>
                </c:pt>
                <c:pt idx="291">
                  <c:v>0.25398142778169785</c:v>
                </c:pt>
                <c:pt idx="292">
                  <c:v>0.25482585116108525</c:v>
                </c:pt>
                <c:pt idx="293">
                  <c:v>0.25563119163253639</c:v>
                </c:pt>
                <c:pt idx="294">
                  <c:v>0.25645542033579888</c:v>
                </c:pt>
                <c:pt idx="295">
                  <c:v>0.25730664029007105</c:v>
                </c:pt>
                <c:pt idx="296">
                  <c:v>0.25815016448003991</c:v>
                </c:pt>
                <c:pt idx="297">
                  <c:v>0.25893217275348407</c:v>
                </c:pt>
                <c:pt idx="298">
                  <c:v>0.25969954101820342</c:v>
                </c:pt>
                <c:pt idx="299">
                  <c:v>0.26046333170210195</c:v>
                </c:pt>
                <c:pt idx="300">
                  <c:v>0.26122988414390397</c:v>
                </c:pt>
                <c:pt idx="301">
                  <c:v>0.26203155509477166</c:v>
                </c:pt>
                <c:pt idx="302">
                  <c:v>0.26284436487074003</c:v>
                </c:pt>
                <c:pt idx="303">
                  <c:v>0.26361143949475202</c:v>
                </c:pt>
                <c:pt idx="304">
                  <c:v>0.26435082612560445</c:v>
                </c:pt>
                <c:pt idx="305">
                  <c:v>0.26508408352945595</c:v>
                </c:pt>
                <c:pt idx="306">
                  <c:v>0.26583441579363037</c:v>
                </c:pt>
                <c:pt idx="307">
                  <c:v>0.26657283919859681</c:v>
                </c:pt>
                <c:pt idx="308">
                  <c:v>0.26731737486753177</c:v>
                </c:pt>
                <c:pt idx="309">
                  <c:v>0.26806500301594088</c:v>
                </c:pt>
                <c:pt idx="310">
                  <c:v>0.26878843817866227</c:v>
                </c:pt>
                <c:pt idx="311">
                  <c:v>0.26952946740223255</c:v>
                </c:pt>
                <c:pt idx="312">
                  <c:v>0.270290722462255</c:v>
                </c:pt>
                <c:pt idx="313">
                  <c:v>0.27105134089353478</c:v>
                </c:pt>
                <c:pt idx="314">
                  <c:v>0.27183467942959294</c:v>
                </c:pt>
                <c:pt idx="315">
                  <c:v>0.27261607080305422</c:v>
                </c:pt>
                <c:pt idx="316">
                  <c:v>0.27338389528263929</c:v>
                </c:pt>
                <c:pt idx="317">
                  <c:v>0.2742114239100229</c:v>
                </c:pt>
                <c:pt idx="318">
                  <c:v>0.27507523831371278</c:v>
                </c:pt>
                <c:pt idx="319">
                  <c:v>0.27594860710467467</c:v>
                </c:pt>
                <c:pt idx="320">
                  <c:v>0.27680991752103629</c:v>
                </c:pt>
                <c:pt idx="321">
                  <c:v>0.27772837060986882</c:v>
                </c:pt>
                <c:pt idx="322">
                  <c:v>0.27869288101741457</c:v>
                </c:pt>
                <c:pt idx="323">
                  <c:v>0.27965010605360746</c:v>
                </c:pt>
                <c:pt idx="324">
                  <c:v>0.28062492270239298</c:v>
                </c:pt>
                <c:pt idx="325">
                  <c:v>0.28161660633763202</c:v>
                </c:pt>
                <c:pt idx="326">
                  <c:v>0.28261786223471941</c:v>
                </c:pt>
                <c:pt idx="327">
                  <c:v>0.2836201868611759</c:v>
                </c:pt>
                <c:pt idx="328">
                  <c:v>0.28463830786578198</c:v>
                </c:pt>
                <c:pt idx="329">
                  <c:v>0.28567085405525527</c:v>
                </c:pt>
                <c:pt idx="330">
                  <c:v>0.28668478802405944</c:v>
                </c:pt>
                <c:pt idx="331">
                  <c:v>0.28770811207947561</c:v>
                </c:pt>
                <c:pt idx="332">
                  <c:v>0.28872703000494299</c:v>
                </c:pt>
                <c:pt idx="333">
                  <c:v>0.28974492627671994</c:v>
                </c:pt>
                <c:pt idx="334">
                  <c:v>0.29076824224872938</c:v>
                </c:pt>
                <c:pt idx="335">
                  <c:v>0.29178330193211743</c:v>
                </c:pt>
                <c:pt idx="336">
                  <c:v>0.29277234164161903</c:v>
                </c:pt>
                <c:pt idx="337">
                  <c:v>0.29376433025708504</c:v>
                </c:pt>
                <c:pt idx="338">
                  <c:v>0.29476561337799939</c:v>
                </c:pt>
                <c:pt idx="339">
                  <c:v>0.29575152591920367</c:v>
                </c:pt>
                <c:pt idx="340">
                  <c:v>0.29672864724938691</c:v>
                </c:pt>
                <c:pt idx="341">
                  <c:v>0.29770414595962574</c:v>
                </c:pt>
                <c:pt idx="342">
                  <c:v>0.29869462790902707</c:v>
                </c:pt>
                <c:pt idx="343">
                  <c:v>0.29969681670015597</c:v>
                </c:pt>
                <c:pt idx="344">
                  <c:v>0.3006711083634856</c:v>
                </c:pt>
                <c:pt idx="345">
                  <c:v>0.30163864444751748</c:v>
                </c:pt>
                <c:pt idx="346">
                  <c:v>0.30260086553687576</c:v>
                </c:pt>
                <c:pt idx="347">
                  <c:v>0.30356268060108021</c:v>
                </c:pt>
                <c:pt idx="348">
                  <c:v>0.30450348761952012</c:v>
                </c:pt>
                <c:pt idx="349">
                  <c:v>0.30541372924075133</c:v>
                </c:pt>
                <c:pt idx="350">
                  <c:v>0.30637712871822503</c:v>
                </c:pt>
                <c:pt idx="351">
                  <c:v>0.30734033531553512</c:v>
                </c:pt>
                <c:pt idx="352">
                  <c:v>0.30830076076144369</c:v>
                </c:pt>
                <c:pt idx="353">
                  <c:v>0.30925696344677173</c:v>
                </c:pt>
                <c:pt idx="354">
                  <c:v>0.31018087917331622</c:v>
                </c:pt>
                <c:pt idx="355">
                  <c:v>0.31109686218209393</c:v>
                </c:pt>
                <c:pt idx="356">
                  <c:v>0.31204277414841242</c:v>
                </c:pt>
                <c:pt idx="357">
                  <c:v>0.31297032158089766</c:v>
                </c:pt>
                <c:pt idx="358">
                  <c:v>0.3138809052859059</c:v>
                </c:pt>
                <c:pt idx="359">
                  <c:v>0.31482775843285143</c:v>
                </c:pt>
                <c:pt idx="360">
                  <c:v>0.31574242904859712</c:v>
                </c:pt>
                <c:pt idx="361">
                  <c:v>0.31664055666674767</c:v>
                </c:pt>
                <c:pt idx="362">
                  <c:v>0.31754123455065247</c:v>
                </c:pt>
                <c:pt idx="363">
                  <c:v>0.31845187113081447</c:v>
                </c:pt>
                <c:pt idx="364">
                  <c:v>0.31934374472336685</c:v>
                </c:pt>
                <c:pt idx="365">
                  <c:v>0.32021698832622697</c:v>
                </c:pt>
                <c:pt idx="366">
                  <c:v>0.32106313855253799</c:v>
                </c:pt>
                <c:pt idx="367">
                  <c:v>0.32193091002047197</c:v>
                </c:pt>
                <c:pt idx="368">
                  <c:v>0.32282284463774041</c:v>
                </c:pt>
                <c:pt idx="369">
                  <c:v>0.32365579597004829</c:v>
                </c:pt>
                <c:pt idx="370">
                  <c:v>0.3244893170230892</c:v>
                </c:pt>
                <c:pt idx="371">
                  <c:v>0.32532226237566592</c:v>
                </c:pt>
                <c:pt idx="372">
                  <c:v>0.32612694475588483</c:v>
                </c:pt>
                <c:pt idx="373">
                  <c:v>0.32691926893700263</c:v>
                </c:pt>
                <c:pt idx="374">
                  <c:v>0.32771779632203907</c:v>
                </c:pt>
                <c:pt idx="375">
                  <c:v>0.32852498750575826</c:v>
                </c:pt>
                <c:pt idx="376">
                  <c:v>0.32930686950639759</c:v>
                </c:pt>
                <c:pt idx="377">
                  <c:v>0.33006767251988028</c:v>
                </c:pt>
                <c:pt idx="378">
                  <c:v>0.33083148137378598</c:v>
                </c:pt>
                <c:pt idx="379">
                  <c:v>0.33160256113726655</c:v>
                </c:pt>
                <c:pt idx="380">
                  <c:v>0.33230737594674331</c:v>
                </c:pt>
                <c:pt idx="381">
                  <c:v>0.3329976135989568</c:v>
                </c:pt>
                <c:pt idx="382">
                  <c:v>0.33372924456197905</c:v>
                </c:pt>
                <c:pt idx="383">
                  <c:v>0.33441355033678982</c:v>
                </c:pt>
                <c:pt idx="384">
                  <c:v>0.3350701794087006</c:v>
                </c:pt>
                <c:pt idx="385">
                  <c:v>0.33572477432145048</c:v>
                </c:pt>
                <c:pt idx="386">
                  <c:v>0.33639654407449843</c:v>
                </c:pt>
                <c:pt idx="387">
                  <c:v>0.33706132168175812</c:v>
                </c:pt>
                <c:pt idx="388">
                  <c:v>0.33768101147087143</c:v>
                </c:pt>
                <c:pt idx="389">
                  <c:v>0.33824925875838519</c:v>
                </c:pt>
                <c:pt idx="390">
                  <c:v>0.33885031797835863</c:v>
                </c:pt>
                <c:pt idx="391">
                  <c:v>0.33945710461866185</c:v>
                </c:pt>
                <c:pt idx="392">
                  <c:v>0.34005625698261971</c:v>
                </c:pt>
                <c:pt idx="393">
                  <c:v>0.34061762204347312</c:v>
                </c:pt>
                <c:pt idx="394">
                  <c:v>0.34117120326739742</c:v>
                </c:pt>
                <c:pt idx="395">
                  <c:v>0.34173287264100766</c:v>
                </c:pt>
                <c:pt idx="396">
                  <c:v>0.34227568757446375</c:v>
                </c:pt>
                <c:pt idx="397">
                  <c:v>0.34281262681325236</c:v>
                </c:pt>
                <c:pt idx="398">
                  <c:v>0.3432998304998704</c:v>
                </c:pt>
                <c:pt idx="399">
                  <c:v>0.34376786963095823</c:v>
                </c:pt>
                <c:pt idx="400">
                  <c:v>0.344270987139841</c:v>
                </c:pt>
                <c:pt idx="401">
                  <c:v>0.34475796456836871</c:v>
                </c:pt>
                <c:pt idx="402">
                  <c:v>0.34522527899781957</c:v>
                </c:pt>
                <c:pt idx="403">
                  <c:v>0.34571145068532244</c:v>
                </c:pt>
                <c:pt idx="404">
                  <c:v>0.3461729217662422</c:v>
                </c:pt>
                <c:pt idx="405">
                  <c:v>0.34659406189476555</c:v>
                </c:pt>
                <c:pt idx="406">
                  <c:v>0.34701341733408558</c:v>
                </c:pt>
                <c:pt idx="407">
                  <c:v>0.34739923817242063</c:v>
                </c:pt>
                <c:pt idx="408">
                  <c:v>0.34777757600235354</c:v>
                </c:pt>
                <c:pt idx="409">
                  <c:v>0.34819345009900199</c:v>
                </c:pt>
                <c:pt idx="410">
                  <c:v>0.34855225643065729</c:v>
                </c:pt>
                <c:pt idx="411">
                  <c:v>0.34890297924172692</c:v>
                </c:pt>
                <c:pt idx="412">
                  <c:v>0.34927387408246952</c:v>
                </c:pt>
                <c:pt idx="413">
                  <c:v>0.34962882905810716</c:v>
                </c:pt>
                <c:pt idx="414">
                  <c:v>0.34994083089847061</c:v>
                </c:pt>
                <c:pt idx="415">
                  <c:v>0.35023533181153282</c:v>
                </c:pt>
                <c:pt idx="416">
                  <c:v>0.35056383645473249</c:v>
                </c:pt>
                <c:pt idx="417">
                  <c:v>0.35086095760936797</c:v>
                </c:pt>
                <c:pt idx="418">
                  <c:v>0.35115533468224819</c:v>
                </c:pt>
                <c:pt idx="419">
                  <c:v>0.35144021584504198</c:v>
                </c:pt>
                <c:pt idx="420">
                  <c:v>0.35168330183717628</c:v>
                </c:pt>
                <c:pt idx="421">
                  <c:v>0.35194110283907309</c:v>
                </c:pt>
                <c:pt idx="422">
                  <c:v>0.3521750142705658</c:v>
                </c:pt>
                <c:pt idx="423">
                  <c:v>0.35239658832838111</c:v>
                </c:pt>
                <c:pt idx="424">
                  <c:v>0.35261136337494614</c:v>
                </c:pt>
                <c:pt idx="425">
                  <c:v>0.35282135092250327</c:v>
                </c:pt>
                <c:pt idx="426">
                  <c:v>0.35302278582060254</c:v>
                </c:pt>
                <c:pt idx="427">
                  <c:v>0.35319882415850884</c:v>
                </c:pt>
                <c:pt idx="428">
                  <c:v>0.35336480470936849</c:v>
                </c:pt>
                <c:pt idx="429">
                  <c:v>0.35351068433444305</c:v>
                </c:pt>
                <c:pt idx="430">
                  <c:v>0.35365818333447846</c:v>
                </c:pt>
                <c:pt idx="431">
                  <c:v>0.35378051358435053</c:v>
                </c:pt>
                <c:pt idx="432">
                  <c:v>0.35391843421132307</c:v>
                </c:pt>
                <c:pt idx="433">
                  <c:v>0.35404580731048996</c:v>
                </c:pt>
                <c:pt idx="434">
                  <c:v>0.35418054837127594</c:v>
                </c:pt>
                <c:pt idx="435">
                  <c:v>0.35430982443360742</c:v>
                </c:pt>
                <c:pt idx="436">
                  <c:v>0.35440601690624968</c:v>
                </c:pt>
                <c:pt idx="437">
                  <c:v>0.35450663885620748</c:v>
                </c:pt>
                <c:pt idx="438">
                  <c:v>0.35460880939716866</c:v>
                </c:pt>
                <c:pt idx="439">
                  <c:v>0.35470625823723978</c:v>
                </c:pt>
                <c:pt idx="440">
                  <c:v>0.35479585991764923</c:v>
                </c:pt>
                <c:pt idx="441">
                  <c:v>0.35487012774119148</c:v>
                </c:pt>
                <c:pt idx="442">
                  <c:v>0.35491219839083127</c:v>
                </c:pt>
                <c:pt idx="443">
                  <c:v>0.35498406326476029</c:v>
                </c:pt>
                <c:pt idx="444">
                  <c:v>0.35502900066554899</c:v>
                </c:pt>
                <c:pt idx="445">
                  <c:v>0.35504859290761748</c:v>
                </c:pt>
                <c:pt idx="446">
                  <c:v>0.35506937543659928</c:v>
                </c:pt>
                <c:pt idx="447">
                  <c:v>0.35507801952530621</c:v>
                </c:pt>
                <c:pt idx="448">
                  <c:v>0.35512352659859076</c:v>
                </c:pt>
                <c:pt idx="449">
                  <c:v>0.35513771433763403</c:v>
                </c:pt>
                <c:pt idx="450">
                  <c:v>0.35511054145278492</c:v>
                </c:pt>
                <c:pt idx="451">
                  <c:v>0.35509098744283585</c:v>
                </c:pt>
                <c:pt idx="452">
                  <c:v>0.35508976384291718</c:v>
                </c:pt>
                <c:pt idx="453">
                  <c:v>0.3550822946453282</c:v>
                </c:pt>
                <c:pt idx="454">
                  <c:v>0.3550568829410643</c:v>
                </c:pt>
                <c:pt idx="455">
                  <c:v>0.35502572061596399</c:v>
                </c:pt>
                <c:pt idx="456">
                  <c:v>0.35500844512798152</c:v>
                </c:pt>
                <c:pt idx="457">
                  <c:v>0.3550158504022311</c:v>
                </c:pt>
                <c:pt idx="458">
                  <c:v>0.35498150653546356</c:v>
                </c:pt>
                <c:pt idx="459">
                  <c:v>0.3549210663242362</c:v>
                </c:pt>
                <c:pt idx="460">
                  <c:v>0.35489035333083829</c:v>
                </c:pt>
                <c:pt idx="461">
                  <c:v>0.35484521439391359</c:v>
                </c:pt>
                <c:pt idx="462">
                  <c:v>0.35481588834078082</c:v>
                </c:pt>
                <c:pt idx="463">
                  <c:v>0.3547590241695186</c:v>
                </c:pt>
                <c:pt idx="464">
                  <c:v>0.35470970783915517</c:v>
                </c:pt>
                <c:pt idx="465">
                  <c:v>0.35466425904846338</c:v>
                </c:pt>
                <c:pt idx="466">
                  <c:v>0.35459677017341273</c:v>
                </c:pt>
                <c:pt idx="467">
                  <c:v>0.35451168631936092</c:v>
                </c:pt>
                <c:pt idx="468">
                  <c:v>0.35443925098115575</c:v>
                </c:pt>
                <c:pt idx="469">
                  <c:v>0.35437809280247556</c:v>
                </c:pt>
                <c:pt idx="470">
                  <c:v>0.35428331190543932</c:v>
                </c:pt>
                <c:pt idx="471">
                  <c:v>0.35420673335661057</c:v>
                </c:pt>
                <c:pt idx="472">
                  <c:v>0.35414805940352534</c:v>
                </c:pt>
                <c:pt idx="473">
                  <c:v>0.35406297980810253</c:v>
                </c:pt>
                <c:pt idx="474">
                  <c:v>0.35399335939128912</c:v>
                </c:pt>
                <c:pt idx="475">
                  <c:v>0.35392278287740742</c:v>
                </c:pt>
                <c:pt idx="476">
                  <c:v>0.35382579781271356</c:v>
                </c:pt>
                <c:pt idx="477">
                  <c:v>0.3537674280628722</c:v>
                </c:pt>
                <c:pt idx="478">
                  <c:v>0.35370346653979756</c:v>
                </c:pt>
                <c:pt idx="479">
                  <c:v>0.35363108642921964</c:v>
                </c:pt>
                <c:pt idx="480">
                  <c:v>0.35357262799276717</c:v>
                </c:pt>
                <c:pt idx="481">
                  <c:v>0.35349186264510779</c:v>
                </c:pt>
                <c:pt idx="482">
                  <c:v>0.35338682936804217</c:v>
                </c:pt>
                <c:pt idx="483">
                  <c:v>0.35329527367227942</c:v>
                </c:pt>
                <c:pt idx="484">
                  <c:v>0.35317718562957845</c:v>
                </c:pt>
                <c:pt idx="485">
                  <c:v>0.3531091600525218</c:v>
                </c:pt>
                <c:pt idx="486">
                  <c:v>0.3530590791957855</c:v>
                </c:pt>
                <c:pt idx="487">
                  <c:v>0.35297211141265322</c:v>
                </c:pt>
                <c:pt idx="488">
                  <c:v>0.35287138528899936</c:v>
                </c:pt>
                <c:pt idx="489">
                  <c:v>0.35279290757568949</c:v>
                </c:pt>
                <c:pt idx="490">
                  <c:v>0.35275038582955304</c:v>
                </c:pt>
                <c:pt idx="491">
                  <c:v>0.35266047564706127</c:v>
                </c:pt>
                <c:pt idx="492">
                  <c:v>0.35257443480266315</c:v>
                </c:pt>
                <c:pt idx="493">
                  <c:v>0.35250918610267745</c:v>
                </c:pt>
                <c:pt idx="494">
                  <c:v>0.35242337538869045</c:v>
                </c:pt>
                <c:pt idx="495">
                  <c:v>0.35235158548532713</c:v>
                </c:pt>
                <c:pt idx="496">
                  <c:v>0.35229256072060527</c:v>
                </c:pt>
                <c:pt idx="497">
                  <c:v>0.3522350363126418</c:v>
                </c:pt>
                <c:pt idx="498">
                  <c:v>0.35216558376450546</c:v>
                </c:pt>
                <c:pt idx="499">
                  <c:v>0.35210864837834888</c:v>
                </c:pt>
                <c:pt idx="500">
                  <c:v>0.35202199378517035</c:v>
                </c:pt>
                <c:pt idx="501">
                  <c:v>0.35197100602980697</c:v>
                </c:pt>
                <c:pt idx="502">
                  <c:v>0.35192061933776864</c:v>
                </c:pt>
                <c:pt idx="503">
                  <c:v>0.35186264770189335</c:v>
                </c:pt>
                <c:pt idx="504">
                  <c:v>0.35184753994438273</c:v>
                </c:pt>
                <c:pt idx="505">
                  <c:v>0.35180915754309439</c:v>
                </c:pt>
                <c:pt idx="506">
                  <c:v>0.35175418818387766</c:v>
                </c:pt>
                <c:pt idx="507">
                  <c:v>0.35167219206238465</c:v>
                </c:pt>
                <c:pt idx="508">
                  <c:v>0.35164060297297878</c:v>
                </c:pt>
                <c:pt idx="509">
                  <c:v>0.35163708314243297</c:v>
                </c:pt>
                <c:pt idx="510">
                  <c:v>0.351616509294705</c:v>
                </c:pt>
                <c:pt idx="511">
                  <c:v>0.35157311750339532</c:v>
                </c:pt>
                <c:pt idx="512">
                  <c:v>0.35150006500822412</c:v>
                </c:pt>
                <c:pt idx="513">
                  <c:v>0.3514794046247412</c:v>
                </c:pt>
                <c:pt idx="514">
                  <c:v>0.35148779308552386</c:v>
                </c:pt>
                <c:pt idx="515">
                  <c:v>0.35147744222637806</c:v>
                </c:pt>
                <c:pt idx="516">
                  <c:v>0.35145507351825644</c:v>
                </c:pt>
                <c:pt idx="517">
                  <c:v>0.35144864374823109</c:v>
                </c:pt>
                <c:pt idx="518">
                  <c:v>0.35148766793281822</c:v>
                </c:pt>
                <c:pt idx="519">
                  <c:v>0.35147571607120898</c:v>
                </c:pt>
                <c:pt idx="520">
                  <c:v>0.35145985989805711</c:v>
                </c:pt>
                <c:pt idx="521">
                  <c:v>0.3514990747707496</c:v>
                </c:pt>
                <c:pt idx="522">
                  <c:v>0.35149696481622805</c:v>
                </c:pt>
                <c:pt idx="523">
                  <c:v>0.35145098490413479</c:v>
                </c:pt>
                <c:pt idx="524">
                  <c:v>0.35150410940575577</c:v>
                </c:pt>
                <c:pt idx="525">
                  <c:v>0.35156221452491482</c:v>
                </c:pt>
                <c:pt idx="526">
                  <c:v>0.35156148876665611</c:v>
                </c:pt>
                <c:pt idx="527">
                  <c:v>0.35157806424054522</c:v>
                </c:pt>
                <c:pt idx="528">
                  <c:v>0.3515893851181085</c:v>
                </c:pt>
                <c:pt idx="529">
                  <c:v>0.35162900239892919</c:v>
                </c:pt>
                <c:pt idx="530">
                  <c:v>0.35169241729817274</c:v>
                </c:pt>
                <c:pt idx="531">
                  <c:v>0.3517161208341919</c:v>
                </c:pt>
                <c:pt idx="532">
                  <c:v>0.3517337819529664</c:v>
                </c:pt>
                <c:pt idx="533">
                  <c:v>0.35179042529267684</c:v>
                </c:pt>
                <c:pt idx="534">
                  <c:v>0.35187894490636012</c:v>
                </c:pt>
                <c:pt idx="535">
                  <c:v>0.35193271427170258</c:v>
                </c:pt>
                <c:pt idx="536">
                  <c:v>0.35199286664583079</c:v>
                </c:pt>
                <c:pt idx="537">
                  <c:v>0.352057188330761</c:v>
                </c:pt>
                <c:pt idx="538">
                  <c:v>0.35212275134047877</c:v>
                </c:pt>
                <c:pt idx="539">
                  <c:v>0.35223227644541072</c:v>
                </c:pt>
                <c:pt idx="540">
                  <c:v>0.35232240244974017</c:v>
                </c:pt>
                <c:pt idx="541">
                  <c:v>0.35241710678885346</c:v>
                </c:pt>
                <c:pt idx="542">
                  <c:v>0.35252666487818746</c:v>
                </c:pt>
                <c:pt idx="543">
                  <c:v>0.35263306109125597</c:v>
                </c:pt>
                <c:pt idx="544">
                  <c:v>0.35272909666084412</c:v>
                </c:pt>
                <c:pt idx="545">
                  <c:v>0.35280908707856051</c:v>
                </c:pt>
                <c:pt idx="546">
                  <c:v>0.35291983816025735</c:v>
                </c:pt>
                <c:pt idx="547">
                  <c:v>0.35301656704972606</c:v>
                </c:pt>
                <c:pt idx="548">
                  <c:v>0.35312518755338301</c:v>
                </c:pt>
                <c:pt idx="549">
                  <c:v>0.35324589002323409</c:v>
                </c:pt>
                <c:pt idx="550">
                  <c:v>0.35330912443065071</c:v>
                </c:pt>
                <c:pt idx="551">
                  <c:v>0.35340073418752721</c:v>
                </c:pt>
                <c:pt idx="552">
                  <c:v>0.353591679101805</c:v>
                </c:pt>
                <c:pt idx="553">
                  <c:v>0.35372969088765488</c:v>
                </c:pt>
                <c:pt idx="554">
                  <c:v>0.35385506161592833</c:v>
                </c:pt>
                <c:pt idx="555">
                  <c:v>0.35402631613488444</c:v>
                </c:pt>
                <c:pt idx="556">
                  <c:v>0.35423030504132796</c:v>
                </c:pt>
                <c:pt idx="557">
                  <c:v>0.35430560997575028</c:v>
                </c:pt>
                <c:pt idx="558">
                  <c:v>0.35441507159789554</c:v>
                </c:pt>
                <c:pt idx="559">
                  <c:v>0.35461180967671152</c:v>
                </c:pt>
                <c:pt idx="560">
                  <c:v>0.35474624838609198</c:v>
                </c:pt>
                <c:pt idx="561">
                  <c:v>0.35490963810315185</c:v>
                </c:pt>
                <c:pt idx="562">
                  <c:v>0.35512486605570343</c:v>
                </c:pt>
                <c:pt idx="563">
                  <c:v>0.35525676639074927</c:v>
                </c:pt>
                <c:pt idx="564">
                  <c:v>0.35540376661334228</c:v>
                </c:pt>
                <c:pt idx="565">
                  <c:v>0.35558087662986188</c:v>
                </c:pt>
                <c:pt idx="566">
                  <c:v>0.35577758750467686</c:v>
                </c:pt>
                <c:pt idx="567">
                  <c:v>0.35596324831504927</c:v>
                </c:pt>
                <c:pt idx="568">
                  <c:v>0.35614145525787527</c:v>
                </c:pt>
                <c:pt idx="569">
                  <c:v>0.35635657444137198</c:v>
                </c:pt>
                <c:pt idx="570">
                  <c:v>0.35660265559730192</c:v>
                </c:pt>
                <c:pt idx="571">
                  <c:v>0.35677046775603122</c:v>
                </c:pt>
                <c:pt idx="572">
                  <c:v>0.35691291595682545</c:v>
                </c:pt>
                <c:pt idx="573">
                  <c:v>0.35714263080135233</c:v>
                </c:pt>
                <c:pt idx="574">
                  <c:v>0.35738580593563724</c:v>
                </c:pt>
                <c:pt idx="575">
                  <c:v>0.35758490763981682</c:v>
                </c:pt>
                <c:pt idx="576">
                  <c:v>0.35778297506481715</c:v>
                </c:pt>
                <c:pt idx="577">
                  <c:v>0.35803347883350672</c:v>
                </c:pt>
                <c:pt idx="578">
                  <c:v>0.35821011725964658</c:v>
                </c:pt>
                <c:pt idx="579">
                  <c:v>0.35836565422090905</c:v>
                </c:pt>
                <c:pt idx="580">
                  <c:v>0.35858349245351673</c:v>
                </c:pt>
                <c:pt idx="581">
                  <c:v>0.35878062103007141</c:v>
                </c:pt>
                <c:pt idx="582">
                  <c:v>0.3590072812688816</c:v>
                </c:pt>
                <c:pt idx="583">
                  <c:v>0.35928236925545759</c:v>
                </c:pt>
                <c:pt idx="584">
                  <c:v>0.35954773896573111</c:v>
                </c:pt>
                <c:pt idx="585">
                  <c:v>0.3597456568401099</c:v>
                </c:pt>
                <c:pt idx="586">
                  <c:v>0.35995941366750434</c:v>
                </c:pt>
                <c:pt idx="587">
                  <c:v>0.36016866525103791</c:v>
                </c:pt>
                <c:pt idx="588">
                  <c:v>0.36034946262323553</c:v>
                </c:pt>
                <c:pt idx="589">
                  <c:v>0.3605695885298526</c:v>
                </c:pt>
                <c:pt idx="590">
                  <c:v>0.36078742222521853</c:v>
                </c:pt>
                <c:pt idx="591">
                  <c:v>0.3610193844083322</c:v>
                </c:pt>
                <c:pt idx="592">
                  <c:v>0.36128159885846617</c:v>
                </c:pt>
                <c:pt idx="593">
                  <c:v>0.36144778013446444</c:v>
                </c:pt>
                <c:pt idx="594">
                  <c:v>0.361665474530733</c:v>
                </c:pt>
                <c:pt idx="595">
                  <c:v>0.36191443408843976</c:v>
                </c:pt>
                <c:pt idx="596">
                  <c:v>0.36214952713150855</c:v>
                </c:pt>
                <c:pt idx="597">
                  <c:v>0.36236128346358537</c:v>
                </c:pt>
                <c:pt idx="598">
                  <c:v>0.36260929918587664</c:v>
                </c:pt>
                <c:pt idx="599">
                  <c:v>0.36278456783539786</c:v>
                </c:pt>
                <c:pt idx="600">
                  <c:v>0.36297384422537454</c:v>
                </c:pt>
                <c:pt idx="601">
                  <c:v>0.36325859793032778</c:v>
                </c:pt>
                <c:pt idx="602">
                  <c:v>0.36352104910006461</c:v>
                </c:pt>
                <c:pt idx="603">
                  <c:v>0.36368517753323615</c:v>
                </c:pt>
                <c:pt idx="604">
                  <c:v>0.36385548570691723</c:v>
                </c:pt>
                <c:pt idx="605">
                  <c:v>0.36406070511301758</c:v>
                </c:pt>
                <c:pt idx="606">
                  <c:v>0.36429673835498155</c:v>
                </c:pt>
                <c:pt idx="607">
                  <c:v>0.36451471071513303</c:v>
                </c:pt>
                <c:pt idx="608">
                  <c:v>0.36475256420431368</c:v>
                </c:pt>
                <c:pt idx="609">
                  <c:v>0.36496095455705374</c:v>
                </c:pt>
                <c:pt idx="610">
                  <c:v>0.36510988399945044</c:v>
                </c:pt>
                <c:pt idx="611">
                  <c:v>0.36533229932202688</c:v>
                </c:pt>
                <c:pt idx="612">
                  <c:v>0.36557478033327023</c:v>
                </c:pt>
                <c:pt idx="613">
                  <c:v>0.36583894263605776</c:v>
                </c:pt>
                <c:pt idx="614">
                  <c:v>0.36613594046050596</c:v>
                </c:pt>
                <c:pt idx="615">
                  <c:v>0.36641552985623571</c:v>
                </c:pt>
                <c:pt idx="616">
                  <c:v>0.366637651709462</c:v>
                </c:pt>
                <c:pt idx="617">
                  <c:v>0.36691766074185589</c:v>
                </c:pt>
                <c:pt idx="618">
                  <c:v>0.36719211271561208</c:v>
                </c:pt>
                <c:pt idx="619">
                  <c:v>0.36741701817855582</c:v>
                </c:pt>
                <c:pt idx="620">
                  <c:v>0.36774813124352379</c:v>
                </c:pt>
                <c:pt idx="621">
                  <c:v>0.36827707380385749</c:v>
                </c:pt>
                <c:pt idx="622">
                  <c:v>0.36871945990606997</c:v>
                </c:pt>
                <c:pt idx="623">
                  <c:v>0.36899189475519761</c:v>
                </c:pt>
                <c:pt idx="624">
                  <c:v>0.36918783809212002</c:v>
                </c:pt>
                <c:pt idx="625">
                  <c:v>0.36958602166705323</c:v>
                </c:pt>
                <c:pt idx="626">
                  <c:v>0.36991646407419543</c:v>
                </c:pt>
                <c:pt idx="627">
                  <c:v>0.37021286075990684</c:v>
                </c:pt>
                <c:pt idx="628">
                  <c:v>0.37055467843105072</c:v>
                </c:pt>
                <c:pt idx="629">
                  <c:v>0.37093153917724803</c:v>
                </c:pt>
                <c:pt idx="630">
                  <c:v>0.37129153584603514</c:v>
                </c:pt>
                <c:pt idx="631">
                  <c:v>0.3715924567649786</c:v>
                </c:pt>
                <c:pt idx="632">
                  <c:v>0.3718715118863738</c:v>
                </c:pt>
                <c:pt idx="633">
                  <c:v>0.37214495395309055</c:v>
                </c:pt>
                <c:pt idx="634">
                  <c:v>0.37239698331332827</c:v>
                </c:pt>
                <c:pt idx="635">
                  <c:v>0.37266814622850869</c:v>
                </c:pt>
                <c:pt idx="636">
                  <c:v>0.37303942077065416</c:v>
                </c:pt>
                <c:pt idx="637">
                  <c:v>0.37340810999199253</c:v>
                </c:pt>
                <c:pt idx="638">
                  <c:v>0.37368300402161303</c:v>
                </c:pt>
                <c:pt idx="639">
                  <c:v>0.37387213665195002</c:v>
                </c:pt>
                <c:pt idx="640">
                  <c:v>0.37424697798526041</c:v>
                </c:pt>
                <c:pt idx="641">
                  <c:v>0.37454250318147891</c:v>
                </c:pt>
                <c:pt idx="642">
                  <c:v>0.37472930124096121</c:v>
                </c:pt>
                <c:pt idx="643">
                  <c:v>0.3751010880289713</c:v>
                </c:pt>
                <c:pt idx="644">
                  <c:v>0.37542231085451983</c:v>
                </c:pt>
                <c:pt idx="645">
                  <c:v>0.37572821123859351</c:v>
                </c:pt>
                <c:pt idx="646">
                  <c:v>0.376009880503479</c:v>
                </c:pt>
                <c:pt idx="647">
                  <c:v>0.37618522692632911</c:v>
                </c:pt>
                <c:pt idx="648">
                  <c:v>0.37637883532622346</c:v>
                </c:pt>
                <c:pt idx="649">
                  <c:v>0.37661984815475763</c:v>
                </c:pt>
                <c:pt idx="650">
                  <c:v>0.37687802400340736</c:v>
                </c:pt>
                <c:pt idx="651">
                  <c:v>0.37690761676504669</c:v>
                </c:pt>
                <c:pt idx="652">
                  <c:v>0.37708682548294709</c:v>
                </c:pt>
                <c:pt idx="653">
                  <c:v>0.37735905774738487</c:v>
                </c:pt>
                <c:pt idx="654">
                  <c:v>0.37775770995424257</c:v>
                </c:pt>
                <c:pt idx="655">
                  <c:v>0.3780560480562824</c:v>
                </c:pt>
                <c:pt idx="656">
                  <c:v>0.37834016666595044</c:v>
                </c:pt>
                <c:pt idx="657">
                  <c:v>0.37860652289265301</c:v>
                </c:pt>
                <c:pt idx="658">
                  <c:v>0.37888320559177596</c:v>
                </c:pt>
                <c:pt idx="659">
                  <c:v>0.37913043238125749</c:v>
                </c:pt>
                <c:pt idx="660">
                  <c:v>0.37948592020649569</c:v>
                </c:pt>
                <c:pt idx="661">
                  <c:v>0.37979652103675621</c:v>
                </c:pt>
                <c:pt idx="662">
                  <c:v>0.37992345973745595</c:v>
                </c:pt>
                <c:pt idx="663">
                  <c:v>0.38016325617627378</c:v>
                </c:pt>
                <c:pt idx="664">
                  <c:v>0.38043621753465023</c:v>
                </c:pt>
                <c:pt idx="665">
                  <c:v>0.38072144516921175</c:v>
                </c:pt>
                <c:pt idx="666">
                  <c:v>0.38096245943474744</c:v>
                </c:pt>
                <c:pt idx="667">
                  <c:v>0.38117621430084375</c:v>
                </c:pt>
                <c:pt idx="668">
                  <c:v>0.3814692194450035</c:v>
                </c:pt>
                <c:pt idx="669">
                  <c:v>0.38172154421873655</c:v>
                </c:pt>
                <c:pt idx="670">
                  <c:v>0.38199146453678373</c:v>
                </c:pt>
                <c:pt idx="671">
                  <c:v>0.38229519897149239</c:v>
                </c:pt>
                <c:pt idx="672">
                  <c:v>0.38270690138631031</c:v>
                </c:pt>
                <c:pt idx="673">
                  <c:v>0.38291858236121107</c:v>
                </c:pt>
                <c:pt idx="674">
                  <c:v>0.38307616456888954</c:v>
                </c:pt>
                <c:pt idx="675">
                  <c:v>0.38333632373983734</c:v>
                </c:pt>
                <c:pt idx="676">
                  <c:v>0.38357803301853205</c:v>
                </c:pt>
                <c:pt idx="677">
                  <c:v>0.3838612329301167</c:v>
                </c:pt>
                <c:pt idx="678">
                  <c:v>0.38415278455998209</c:v>
                </c:pt>
                <c:pt idx="679">
                  <c:v>0.38442603046743956</c:v>
                </c:pt>
                <c:pt idx="680">
                  <c:v>0.38467495577460026</c:v>
                </c:pt>
                <c:pt idx="681">
                  <c:v>0.38494064936674927</c:v>
                </c:pt>
                <c:pt idx="682">
                  <c:v>0.385202724812443</c:v>
                </c:pt>
                <c:pt idx="683">
                  <c:v>0.38545429783280355</c:v>
                </c:pt>
                <c:pt idx="684">
                  <c:v>0.38571995031118328</c:v>
                </c:pt>
                <c:pt idx="685">
                  <c:v>0.38596669068670703</c:v>
                </c:pt>
                <c:pt idx="686">
                  <c:v>0.38619306135909665</c:v>
                </c:pt>
                <c:pt idx="687">
                  <c:v>0.38651743277057565</c:v>
                </c:pt>
                <c:pt idx="688">
                  <c:v>0.38681592675121629</c:v>
                </c:pt>
                <c:pt idx="689">
                  <c:v>0.38701615407613793</c:v>
                </c:pt>
                <c:pt idx="690">
                  <c:v>0.38728109337899236</c:v>
                </c:pt>
                <c:pt idx="691">
                  <c:v>0.38749691548112924</c:v>
                </c:pt>
                <c:pt idx="692">
                  <c:v>0.38772989665258112</c:v>
                </c:pt>
                <c:pt idx="693">
                  <c:v>0.3879262252961384</c:v>
                </c:pt>
                <c:pt idx="694">
                  <c:v>0.38824352708985432</c:v>
                </c:pt>
                <c:pt idx="695">
                  <c:v>0.38848670511398797</c:v>
                </c:pt>
                <c:pt idx="696">
                  <c:v>0.38867872853853808</c:v>
                </c:pt>
                <c:pt idx="697">
                  <c:v>0.38887363073419273</c:v>
                </c:pt>
                <c:pt idx="698">
                  <c:v>0.38907213286100656</c:v>
                </c:pt>
                <c:pt idx="699">
                  <c:v>0.38930667726284346</c:v>
                </c:pt>
                <c:pt idx="700">
                  <c:v>0.38957568185443597</c:v>
                </c:pt>
                <c:pt idx="701">
                  <c:v>0.3898833211214916</c:v>
                </c:pt>
                <c:pt idx="702">
                  <c:v>0.39016747514138544</c:v>
                </c:pt>
                <c:pt idx="703">
                  <c:v>0.39038320027992174</c:v>
                </c:pt>
                <c:pt idx="704">
                  <c:v>0.39064223645512303</c:v>
                </c:pt>
                <c:pt idx="705">
                  <c:v>0.390876296639385</c:v>
                </c:pt>
                <c:pt idx="706">
                  <c:v>0.39108439106318021</c:v>
                </c:pt>
                <c:pt idx="707">
                  <c:v>0.39127431314390515</c:v>
                </c:pt>
                <c:pt idx="708">
                  <c:v>0.39151265368865512</c:v>
                </c:pt>
                <c:pt idx="709">
                  <c:v>0.39172997296952078</c:v>
                </c:pt>
                <c:pt idx="710">
                  <c:v>0.39199006764353667</c:v>
                </c:pt>
                <c:pt idx="711">
                  <c:v>0.3922477118153056</c:v>
                </c:pt>
                <c:pt idx="712">
                  <c:v>0.39243093955764802</c:v>
                </c:pt>
                <c:pt idx="713">
                  <c:v>0.39258069465814621</c:v>
                </c:pt>
                <c:pt idx="714">
                  <c:v>0.39272378320432405</c:v>
                </c:pt>
                <c:pt idx="715">
                  <c:v>0.39286353624451603</c:v>
                </c:pt>
                <c:pt idx="716">
                  <c:v>0.39305062196785912</c:v>
                </c:pt>
                <c:pt idx="717">
                  <c:v>0.39325877986089308</c:v>
                </c:pt>
                <c:pt idx="718">
                  <c:v>0.3934949191586557</c:v>
                </c:pt>
                <c:pt idx="719">
                  <c:v>0.39367429787223412</c:v>
                </c:pt>
                <c:pt idx="720">
                  <c:v>0.39388765741211729</c:v>
                </c:pt>
                <c:pt idx="721">
                  <c:v>0.39407530496742932</c:v>
                </c:pt>
                <c:pt idx="722">
                  <c:v>0.39423341418626706</c:v>
                </c:pt>
                <c:pt idx="723">
                  <c:v>0.39447088365111899</c:v>
                </c:pt>
                <c:pt idx="724">
                  <c:v>0.3947343953350228</c:v>
                </c:pt>
                <c:pt idx="725">
                  <c:v>0.39496277027023624</c:v>
                </c:pt>
                <c:pt idx="726">
                  <c:v>0.39521088436675261</c:v>
                </c:pt>
                <c:pt idx="727">
                  <c:v>0.39548672536067214</c:v>
                </c:pt>
                <c:pt idx="728">
                  <c:v>0.39574096591902608</c:v>
                </c:pt>
                <c:pt idx="729">
                  <c:v>0.39598812079304802</c:v>
                </c:pt>
                <c:pt idx="730">
                  <c:v>0.39623868728729078</c:v>
                </c:pt>
                <c:pt idx="731">
                  <c:v>0.39647086007308441</c:v>
                </c:pt>
                <c:pt idx="732">
                  <c:v>0.39670305383838539</c:v>
                </c:pt>
                <c:pt idx="733">
                  <c:v>0.39695526883085414</c:v>
                </c:pt>
                <c:pt idx="734">
                  <c:v>0.39720298600068155</c:v>
                </c:pt>
                <c:pt idx="735">
                  <c:v>0.39746323883744666</c:v>
                </c:pt>
                <c:pt idx="736">
                  <c:v>0.39775274406687888</c:v>
                </c:pt>
                <c:pt idx="737">
                  <c:v>0.39801871383851056</c:v>
                </c:pt>
                <c:pt idx="738">
                  <c:v>0.39835341634037191</c:v>
                </c:pt>
                <c:pt idx="739">
                  <c:v>0.39866746623671417</c:v>
                </c:pt>
                <c:pt idx="740">
                  <c:v>0.3989263887706192</c:v>
                </c:pt>
                <c:pt idx="741">
                  <c:v>0.39925415826314187</c:v>
                </c:pt>
                <c:pt idx="742">
                  <c:v>0.39956392258322954</c:v>
                </c:pt>
                <c:pt idx="743">
                  <c:v>0.3998365473006395</c:v>
                </c:pt>
                <c:pt idx="744">
                  <c:v>0.40013786132531592</c:v>
                </c:pt>
                <c:pt idx="745">
                  <c:v>0.40045836877909807</c:v>
                </c:pt>
                <c:pt idx="746">
                  <c:v>0.40071315050884132</c:v>
                </c:pt>
                <c:pt idx="747">
                  <c:v>0.40101873064235677</c:v>
                </c:pt>
                <c:pt idx="748">
                  <c:v>0.4013807160021956</c:v>
                </c:pt>
                <c:pt idx="749">
                  <c:v>0.40169490456705526</c:v>
                </c:pt>
                <c:pt idx="750">
                  <c:v>0.40201461097540664</c:v>
                </c:pt>
                <c:pt idx="751">
                  <c:v>0.40231493357741277</c:v>
                </c:pt>
                <c:pt idx="752">
                  <c:v>0.40257650568506448</c:v>
                </c:pt>
                <c:pt idx="753">
                  <c:v>0.40289449014670103</c:v>
                </c:pt>
                <c:pt idx="754">
                  <c:v>0.40320015092944472</c:v>
                </c:pt>
                <c:pt idx="755">
                  <c:v>0.40350015168863634</c:v>
                </c:pt>
                <c:pt idx="756">
                  <c:v>0.40379177730548427</c:v>
                </c:pt>
                <c:pt idx="757">
                  <c:v>0.40404160408577222</c:v>
                </c:pt>
                <c:pt idx="758">
                  <c:v>0.40432505871733548</c:v>
                </c:pt>
                <c:pt idx="759">
                  <c:v>0.40461620680017235</c:v>
                </c:pt>
                <c:pt idx="760">
                  <c:v>0.40492047420425875</c:v>
                </c:pt>
                <c:pt idx="761">
                  <c:v>0.40522981087029658</c:v>
                </c:pt>
                <c:pt idx="762">
                  <c:v>0.40552807880144309</c:v>
                </c:pt>
                <c:pt idx="763">
                  <c:v>0.40576816166837698</c:v>
                </c:pt>
                <c:pt idx="764">
                  <c:v>0.40601312713613757</c:v>
                </c:pt>
                <c:pt idx="765">
                  <c:v>0.40623948938079907</c:v>
                </c:pt>
                <c:pt idx="766">
                  <c:v>0.40642689211584582</c:v>
                </c:pt>
                <c:pt idx="767">
                  <c:v>0.40664868517779551</c:v>
                </c:pt>
                <c:pt idx="768">
                  <c:v>0.40685655348618166</c:v>
                </c:pt>
                <c:pt idx="769">
                  <c:v>0.40705462823424737</c:v>
                </c:pt>
                <c:pt idx="770">
                  <c:v>0.40728384871327633</c:v>
                </c:pt>
                <c:pt idx="771">
                  <c:v>0.40749181067608259</c:v>
                </c:pt>
                <c:pt idx="772">
                  <c:v>0.4076600176015861</c:v>
                </c:pt>
                <c:pt idx="773">
                  <c:v>0.40785536930379429</c:v>
                </c:pt>
                <c:pt idx="774">
                  <c:v>0.40807088011038312</c:v>
                </c:pt>
                <c:pt idx="775">
                  <c:v>0.40825002645634956</c:v>
                </c:pt>
                <c:pt idx="776">
                  <c:v>0.40841409909638005</c:v>
                </c:pt>
                <c:pt idx="777">
                  <c:v>0.40861453892648014</c:v>
                </c:pt>
                <c:pt idx="778">
                  <c:v>0.40876953686394346</c:v>
                </c:pt>
                <c:pt idx="779">
                  <c:v>0.40887380588212868</c:v>
                </c:pt>
                <c:pt idx="780">
                  <c:v>0.40900758378843954</c:v>
                </c:pt>
                <c:pt idx="781">
                  <c:v>0.4091146931554796</c:v>
                </c:pt>
                <c:pt idx="782">
                  <c:v>0.40921841291152244</c:v>
                </c:pt>
                <c:pt idx="783">
                  <c:v>0.40933666754497983</c:v>
                </c:pt>
                <c:pt idx="784">
                  <c:v>0.40941518794180554</c:v>
                </c:pt>
                <c:pt idx="785">
                  <c:v>0.40950524700515017</c:v>
                </c:pt>
                <c:pt idx="786">
                  <c:v>0.40958958030128106</c:v>
                </c:pt>
                <c:pt idx="787">
                  <c:v>0.40964625149532213</c:v>
                </c:pt>
                <c:pt idx="788">
                  <c:v>0.40972896028604433</c:v>
                </c:pt>
                <c:pt idx="789">
                  <c:v>0.40980489637653533</c:v>
                </c:pt>
                <c:pt idx="790">
                  <c:v>0.40985740427398509</c:v>
                </c:pt>
                <c:pt idx="791">
                  <c:v>0.40988423876087671</c:v>
                </c:pt>
                <c:pt idx="792">
                  <c:v>0.40990145612536932</c:v>
                </c:pt>
                <c:pt idx="793">
                  <c:v>0.40988030722047969</c:v>
                </c:pt>
                <c:pt idx="794">
                  <c:v>0.40986590117269989</c:v>
                </c:pt>
                <c:pt idx="795">
                  <c:v>0.40990170206552196</c:v>
                </c:pt>
                <c:pt idx="796">
                  <c:v>0.40994622954927912</c:v>
                </c:pt>
                <c:pt idx="797">
                  <c:v>0.40997876615839096</c:v>
                </c:pt>
                <c:pt idx="798">
                  <c:v>0.41001271137287132</c:v>
                </c:pt>
                <c:pt idx="799">
                  <c:v>0.41003685899813913</c:v>
                </c:pt>
                <c:pt idx="800">
                  <c:v>0.4100148608330107</c:v>
                </c:pt>
                <c:pt idx="801">
                  <c:v>0.41004384624551315</c:v>
                </c:pt>
                <c:pt idx="802">
                  <c:v>0.4101073764322769</c:v>
                </c:pt>
                <c:pt idx="803">
                  <c:v>0.41017840844518227</c:v>
                </c:pt>
                <c:pt idx="804">
                  <c:v>0.4102901596503235</c:v>
                </c:pt>
                <c:pt idx="805">
                  <c:v>0.41041091927085577</c:v>
                </c:pt>
                <c:pt idx="806">
                  <c:v>0.41050959525079272</c:v>
                </c:pt>
                <c:pt idx="807">
                  <c:v>0.41063624552794931</c:v>
                </c:pt>
                <c:pt idx="808">
                  <c:v>0.41076352659797238</c:v>
                </c:pt>
                <c:pt idx="809">
                  <c:v>0.41089235900117188</c:v>
                </c:pt>
                <c:pt idx="810">
                  <c:v>0.41103966075726994</c:v>
                </c:pt>
                <c:pt idx="811">
                  <c:v>0.41120706863630502</c:v>
                </c:pt>
                <c:pt idx="812">
                  <c:v>0.41136497949878242</c:v>
                </c:pt>
                <c:pt idx="813">
                  <c:v>0.41154002437281978</c:v>
                </c:pt>
                <c:pt idx="814">
                  <c:v>0.41171051406583486</c:v>
                </c:pt>
                <c:pt idx="815">
                  <c:v>0.41185968179329596</c:v>
                </c:pt>
                <c:pt idx="816">
                  <c:v>0.41203052817351532</c:v>
                </c:pt>
                <c:pt idx="817">
                  <c:v>0.41223406448111866</c:v>
                </c:pt>
                <c:pt idx="818">
                  <c:v>0.4124216669507576</c:v>
                </c:pt>
                <c:pt idx="819">
                  <c:v>0.41260603211292873</c:v>
                </c:pt>
                <c:pt idx="820">
                  <c:v>0.41280189814143858</c:v>
                </c:pt>
                <c:pt idx="821">
                  <c:v>0.41298224347463597</c:v>
                </c:pt>
                <c:pt idx="822">
                  <c:v>0.41313346026276171</c:v>
                </c:pt>
                <c:pt idx="823">
                  <c:v>0.41329795370560057</c:v>
                </c:pt>
                <c:pt idx="824">
                  <c:v>0.41348542519833792</c:v>
                </c:pt>
                <c:pt idx="825">
                  <c:v>0.41364503895554244</c:v>
                </c:pt>
                <c:pt idx="826">
                  <c:v>0.41378580644162694</c:v>
                </c:pt>
                <c:pt idx="827">
                  <c:v>0.41393995015694784</c:v>
                </c:pt>
                <c:pt idx="828">
                  <c:v>0.41407657046352586</c:v>
                </c:pt>
                <c:pt idx="829">
                  <c:v>0.41422504895925427</c:v>
                </c:pt>
                <c:pt idx="830">
                  <c:v>0.41438842468006842</c:v>
                </c:pt>
                <c:pt idx="831">
                  <c:v>0.41452394691410843</c:v>
                </c:pt>
                <c:pt idx="832">
                  <c:v>0.41466433121656471</c:v>
                </c:pt>
                <c:pt idx="833">
                  <c:v>0.41482456257021116</c:v>
                </c:pt>
                <c:pt idx="834">
                  <c:v>0.41499280225095364</c:v>
                </c:pt>
                <c:pt idx="835">
                  <c:v>0.41514438577817109</c:v>
                </c:pt>
                <c:pt idx="836">
                  <c:v>0.41529203970057571</c:v>
                </c:pt>
                <c:pt idx="837">
                  <c:v>0.41544768761337325</c:v>
                </c:pt>
                <c:pt idx="838">
                  <c:v>0.41559156804057507</c:v>
                </c:pt>
                <c:pt idx="839">
                  <c:v>0.41572331611258018</c:v>
                </c:pt>
                <c:pt idx="840">
                  <c:v>0.41585939289189439</c:v>
                </c:pt>
                <c:pt idx="841">
                  <c:v>0.41598146617449289</c:v>
                </c:pt>
                <c:pt idx="842">
                  <c:v>0.41609950826949121</c:v>
                </c:pt>
                <c:pt idx="843">
                  <c:v>0.41621675181016443</c:v>
                </c:pt>
                <c:pt idx="844">
                  <c:v>0.41632186518354097</c:v>
                </c:pt>
                <c:pt idx="845">
                  <c:v>0.41644145650928782</c:v>
                </c:pt>
                <c:pt idx="846">
                  <c:v>0.41654661283918964</c:v>
                </c:pt>
                <c:pt idx="847">
                  <c:v>0.41665872879397625</c:v>
                </c:pt>
                <c:pt idx="848">
                  <c:v>0.41677698482339814</c:v>
                </c:pt>
                <c:pt idx="849">
                  <c:v>0.41688856023066939</c:v>
                </c:pt>
                <c:pt idx="850">
                  <c:v>0.41701112589419037</c:v>
                </c:pt>
                <c:pt idx="851">
                  <c:v>0.4171177315226573</c:v>
                </c:pt>
                <c:pt idx="852">
                  <c:v>0.41723115700290192</c:v>
                </c:pt>
                <c:pt idx="853">
                  <c:v>0.4173531583458287</c:v>
                </c:pt>
                <c:pt idx="854">
                  <c:v>0.41746024025643891</c:v>
                </c:pt>
                <c:pt idx="855">
                  <c:v>0.41756817494576004</c:v>
                </c:pt>
                <c:pt idx="856">
                  <c:v>0.41767573755040605</c:v>
                </c:pt>
                <c:pt idx="857">
                  <c:v>0.41777658596046158</c:v>
                </c:pt>
                <c:pt idx="858">
                  <c:v>0.41787890187879762</c:v>
                </c:pt>
                <c:pt idx="859">
                  <c:v>0.41798402191450929</c:v>
                </c:pt>
                <c:pt idx="860">
                  <c:v>0.41809283871886027</c:v>
                </c:pt>
                <c:pt idx="861">
                  <c:v>0.41819096328058419</c:v>
                </c:pt>
                <c:pt idx="862">
                  <c:v>0.41829108081808791</c:v>
                </c:pt>
                <c:pt idx="863">
                  <c:v>0.41837276067380436</c:v>
                </c:pt>
                <c:pt idx="864">
                  <c:v>0.41845624612156307</c:v>
                </c:pt>
                <c:pt idx="865">
                  <c:v>0.41853519826625951</c:v>
                </c:pt>
                <c:pt idx="866">
                  <c:v>0.41861462248161291</c:v>
                </c:pt>
                <c:pt idx="867">
                  <c:v>0.41869306486654367</c:v>
                </c:pt>
                <c:pt idx="868">
                  <c:v>0.41877510155380659</c:v>
                </c:pt>
                <c:pt idx="869">
                  <c:v>0.41885596211926646</c:v>
                </c:pt>
                <c:pt idx="870">
                  <c:v>0.41892746397050251</c:v>
                </c:pt>
                <c:pt idx="871">
                  <c:v>0.41899651184021741</c:v>
                </c:pt>
                <c:pt idx="872">
                  <c:v>0.41906811456870469</c:v>
                </c:pt>
                <c:pt idx="873">
                  <c:v>0.41913416829872291</c:v>
                </c:pt>
                <c:pt idx="874">
                  <c:v>0.41920497471916479</c:v>
                </c:pt>
                <c:pt idx="875">
                  <c:v>0.41928771781737978</c:v>
                </c:pt>
                <c:pt idx="876">
                  <c:v>0.41935880513360818</c:v>
                </c:pt>
                <c:pt idx="877">
                  <c:v>0.41942763257832444</c:v>
                </c:pt>
                <c:pt idx="878">
                  <c:v>0.41948315007528575</c:v>
                </c:pt>
                <c:pt idx="879">
                  <c:v>0.41955014303821775</c:v>
                </c:pt>
                <c:pt idx="880">
                  <c:v>0.41962080010454389</c:v>
                </c:pt>
                <c:pt idx="881">
                  <c:v>0.41968733755872284</c:v>
                </c:pt>
                <c:pt idx="882">
                  <c:v>0.41975679907254743</c:v>
                </c:pt>
                <c:pt idx="883">
                  <c:v>0.41981915362642663</c:v>
                </c:pt>
                <c:pt idx="884">
                  <c:v>0.4198643784223331</c:v>
                </c:pt>
                <c:pt idx="885">
                  <c:v>0.41992799561740668</c:v>
                </c:pt>
                <c:pt idx="886">
                  <c:v>0.42000700847865097</c:v>
                </c:pt>
                <c:pt idx="887">
                  <c:v>0.42009163828663637</c:v>
                </c:pt>
                <c:pt idx="888">
                  <c:v>0.42018841745738295</c:v>
                </c:pt>
                <c:pt idx="889">
                  <c:v>0.42026697273104213</c:v>
                </c:pt>
                <c:pt idx="890">
                  <c:v>0.42031614748627905</c:v>
                </c:pt>
                <c:pt idx="891">
                  <c:v>0.42037109053205196</c:v>
                </c:pt>
                <c:pt idx="892">
                  <c:v>0.42043280714939874</c:v>
                </c:pt>
                <c:pt idx="893">
                  <c:v>0.42050527056621223</c:v>
                </c:pt>
                <c:pt idx="894">
                  <c:v>0.42057623130026961</c:v>
                </c:pt>
                <c:pt idx="895">
                  <c:v>0.42064785211366756</c:v>
                </c:pt>
                <c:pt idx="896">
                  <c:v>0.42071080366954017</c:v>
                </c:pt>
                <c:pt idx="897">
                  <c:v>0.42076341661077005</c:v>
                </c:pt>
                <c:pt idx="898">
                  <c:v>0.42083373246363376</c:v>
                </c:pt>
                <c:pt idx="899">
                  <c:v>0.42092346817609694</c:v>
                </c:pt>
                <c:pt idx="900">
                  <c:v>0.420999177355245</c:v>
                </c:pt>
                <c:pt idx="901">
                  <c:v>0.42107533389478963</c:v>
                </c:pt>
                <c:pt idx="902">
                  <c:v>0.4211533397702103</c:v>
                </c:pt>
                <c:pt idx="903">
                  <c:v>0.42123065381169983</c:v>
                </c:pt>
                <c:pt idx="904">
                  <c:v>0.42129655340930983</c:v>
                </c:pt>
                <c:pt idx="905">
                  <c:v>0.42137413582092798</c:v>
                </c:pt>
                <c:pt idx="906">
                  <c:v>0.42145098006895848</c:v>
                </c:pt>
                <c:pt idx="907">
                  <c:v>0.42152185475989318</c:v>
                </c:pt>
                <c:pt idx="908">
                  <c:v>0.42159545431329531</c:v>
                </c:pt>
                <c:pt idx="909">
                  <c:v>0.42167284075047196</c:v>
                </c:pt>
                <c:pt idx="910">
                  <c:v>0.42175222836706405</c:v>
                </c:pt>
                <c:pt idx="911">
                  <c:v>0.42181301550472244</c:v>
                </c:pt>
                <c:pt idx="912">
                  <c:v>0.4218583658688862</c:v>
                </c:pt>
                <c:pt idx="913">
                  <c:v>0.42192561423063585</c:v>
                </c:pt>
                <c:pt idx="914">
                  <c:v>0.42198739988843653</c:v>
                </c:pt>
                <c:pt idx="915">
                  <c:v>0.42204841971697532</c:v>
                </c:pt>
                <c:pt idx="916">
                  <c:v>0.42213058851518009</c:v>
                </c:pt>
                <c:pt idx="917">
                  <c:v>0.4221868784908262</c:v>
                </c:pt>
                <c:pt idx="918">
                  <c:v>0.42222460486046653</c:v>
                </c:pt>
                <c:pt idx="919">
                  <c:v>0.42228508974574658</c:v>
                </c:pt>
                <c:pt idx="920">
                  <c:v>0.42233744799286649</c:v>
                </c:pt>
                <c:pt idx="921">
                  <c:v>0.42238449152419028</c:v>
                </c:pt>
                <c:pt idx="922">
                  <c:v>0.42243386853586973</c:v>
                </c:pt>
                <c:pt idx="923">
                  <c:v>0.42248577019190314</c:v>
                </c:pt>
                <c:pt idx="924">
                  <c:v>0.42253504866250619</c:v>
                </c:pt>
                <c:pt idx="925">
                  <c:v>0.42257167319704614</c:v>
                </c:pt>
                <c:pt idx="926">
                  <c:v>0.42260382402639401</c:v>
                </c:pt>
                <c:pt idx="927">
                  <c:v>0.4226340563217999</c:v>
                </c:pt>
                <c:pt idx="928">
                  <c:v>0.42265047036338926</c:v>
                </c:pt>
                <c:pt idx="929">
                  <c:v>0.42265619700421309</c:v>
                </c:pt>
                <c:pt idx="930">
                  <c:v>0.42268019204996049</c:v>
                </c:pt>
                <c:pt idx="931">
                  <c:v>0.42269728527031886</c:v>
                </c:pt>
                <c:pt idx="932">
                  <c:v>0.42271543581576676</c:v>
                </c:pt>
                <c:pt idx="933">
                  <c:v>0.42273268762884381</c:v>
                </c:pt>
                <c:pt idx="934">
                  <c:v>0.42272814724713331</c:v>
                </c:pt>
                <c:pt idx="935">
                  <c:v>0.42272786542055002</c:v>
                </c:pt>
                <c:pt idx="936">
                  <c:v>0.42272028274035128</c:v>
                </c:pt>
                <c:pt idx="937">
                  <c:v>0.42269211915463129</c:v>
                </c:pt>
                <c:pt idx="938">
                  <c:v>0.42267634225094519</c:v>
                </c:pt>
                <c:pt idx="939">
                  <c:v>0.42265695151225918</c:v>
                </c:pt>
                <c:pt idx="940">
                  <c:v>0.42264824400046458</c:v>
                </c:pt>
                <c:pt idx="941">
                  <c:v>0.42263743680533267</c:v>
                </c:pt>
                <c:pt idx="942">
                  <c:v>0.42262183156390742</c:v>
                </c:pt>
                <c:pt idx="943">
                  <c:v>0.42258629094909567</c:v>
                </c:pt>
                <c:pt idx="944">
                  <c:v>0.42253254757964037</c:v>
                </c:pt>
                <c:pt idx="945">
                  <c:v>0.42248173560838448</c:v>
                </c:pt>
                <c:pt idx="946">
                  <c:v>0.42241509259204846</c:v>
                </c:pt>
                <c:pt idx="947">
                  <c:v>0.4223588728686809</c:v>
                </c:pt>
                <c:pt idx="948">
                  <c:v>0.42229682180908384</c:v>
                </c:pt>
                <c:pt idx="949">
                  <c:v>0.42222203569665062</c:v>
                </c:pt>
                <c:pt idx="950">
                  <c:v>0.42216186598374644</c:v>
                </c:pt>
                <c:pt idx="951">
                  <c:v>0.4220887597783522</c:v>
                </c:pt>
                <c:pt idx="952">
                  <c:v>0.4220029283181384</c:v>
                </c:pt>
                <c:pt idx="953">
                  <c:v>0.42193060825135964</c:v>
                </c:pt>
                <c:pt idx="954">
                  <c:v>0.42182879889173158</c:v>
                </c:pt>
                <c:pt idx="955">
                  <c:v>0.4217314152880971</c:v>
                </c:pt>
                <c:pt idx="956">
                  <c:v>0.42166500005323665</c:v>
                </c:pt>
                <c:pt idx="957">
                  <c:v>0.42161323703043213</c:v>
                </c:pt>
                <c:pt idx="958">
                  <c:v>0.42157955849392864</c:v>
                </c:pt>
                <c:pt idx="959">
                  <c:v>0.4215593003889973</c:v>
                </c:pt>
                <c:pt idx="960">
                  <c:v>0.42153030405380321</c:v>
                </c:pt>
                <c:pt idx="961">
                  <c:v>0.42149818101095343</c:v>
                </c:pt>
                <c:pt idx="962">
                  <c:v>0.42146758556057784</c:v>
                </c:pt>
                <c:pt idx="963">
                  <c:v>0.42143015414424417</c:v>
                </c:pt>
                <c:pt idx="964">
                  <c:v>0.42142441443429712</c:v>
                </c:pt>
                <c:pt idx="965">
                  <c:v>0.42143148861749208</c:v>
                </c:pt>
                <c:pt idx="966">
                  <c:v>0.42145228312852517</c:v>
                </c:pt>
                <c:pt idx="967">
                  <c:v>0.42149734042894882</c:v>
                </c:pt>
                <c:pt idx="968">
                  <c:v>0.42156248699541465</c:v>
                </c:pt>
                <c:pt idx="969">
                  <c:v>0.42164364348610567</c:v>
                </c:pt>
                <c:pt idx="970">
                  <c:v>0.421716403792679</c:v>
                </c:pt>
                <c:pt idx="971">
                  <c:v>0.42180654592727218</c:v>
                </c:pt>
                <c:pt idx="972">
                  <c:v>0.42190566153921855</c:v>
                </c:pt>
                <c:pt idx="973">
                  <c:v>0.4219824329068203</c:v>
                </c:pt>
                <c:pt idx="974">
                  <c:v>0.42205718351897903</c:v>
                </c:pt>
                <c:pt idx="975">
                  <c:v>0.42214363423245227</c:v>
                </c:pt>
                <c:pt idx="976">
                  <c:v>0.42223542569930689</c:v>
                </c:pt>
                <c:pt idx="977">
                  <c:v>0.42233722736492596</c:v>
                </c:pt>
                <c:pt idx="978">
                  <c:v>0.42244116882015065</c:v>
                </c:pt>
                <c:pt idx="979">
                  <c:v>0.42253575177699848</c:v>
                </c:pt>
                <c:pt idx="980">
                  <c:v>0.4226430216836497</c:v>
                </c:pt>
                <c:pt idx="981">
                  <c:v>0.42273408682860736</c:v>
                </c:pt>
                <c:pt idx="982">
                  <c:v>0.42283347527555432</c:v>
                </c:pt>
                <c:pt idx="983">
                  <c:v>0.42291349189424848</c:v>
                </c:pt>
                <c:pt idx="984">
                  <c:v>0.42296247140405879</c:v>
                </c:pt>
                <c:pt idx="985">
                  <c:v>0.42300605363219451</c:v>
                </c:pt>
                <c:pt idx="986">
                  <c:v>0.42303993731830419</c:v>
                </c:pt>
                <c:pt idx="987">
                  <c:v>0.42306836708188578</c:v>
                </c:pt>
                <c:pt idx="988">
                  <c:v>0.42309915662012593</c:v>
                </c:pt>
                <c:pt idx="989">
                  <c:v>0.42313690707287499</c:v>
                </c:pt>
                <c:pt idx="990">
                  <c:v>0.4231692502664432</c:v>
                </c:pt>
                <c:pt idx="991">
                  <c:v>0.42316764181605593</c:v>
                </c:pt>
                <c:pt idx="992">
                  <c:v>0.42315041663673925</c:v>
                </c:pt>
                <c:pt idx="993">
                  <c:v>0.42311198571672398</c:v>
                </c:pt>
                <c:pt idx="994">
                  <c:v>0.42304934722722004</c:v>
                </c:pt>
                <c:pt idx="995">
                  <c:v>0.42296956586530027</c:v>
                </c:pt>
                <c:pt idx="996">
                  <c:v>0.42288733954034252</c:v>
                </c:pt>
                <c:pt idx="997">
                  <c:v>0.42280263422225484</c:v>
                </c:pt>
                <c:pt idx="998">
                  <c:v>0.4227014514495846</c:v>
                </c:pt>
                <c:pt idx="999">
                  <c:v>0.42258778425820803</c:v>
                </c:pt>
                <c:pt idx="1000">
                  <c:v>0.42246439743269643</c:v>
                </c:pt>
                <c:pt idx="1001">
                  <c:v>0.42232306001524633</c:v>
                </c:pt>
                <c:pt idx="1002">
                  <c:v>0.42218155865574641</c:v>
                </c:pt>
                <c:pt idx="1003">
                  <c:v>0.42202779357827441</c:v>
                </c:pt>
                <c:pt idx="1004">
                  <c:v>0.42185403002664246</c:v>
                </c:pt>
                <c:pt idx="1005">
                  <c:v>0.42167935281690982</c:v>
                </c:pt>
                <c:pt idx="1006">
                  <c:v>0.42149184438537696</c:v>
                </c:pt>
                <c:pt idx="1007">
                  <c:v>0.42129437409069886</c:v>
                </c:pt>
                <c:pt idx="1008">
                  <c:v>0.42109762901522774</c:v>
                </c:pt>
                <c:pt idx="1009">
                  <c:v>0.42088733179516558</c:v>
                </c:pt>
                <c:pt idx="1010">
                  <c:v>0.42065602020396486</c:v>
                </c:pt>
                <c:pt idx="1011">
                  <c:v>0.42039157414468908</c:v>
                </c:pt>
                <c:pt idx="1012">
                  <c:v>0.42009719449763</c:v>
                </c:pt>
                <c:pt idx="1013">
                  <c:v>0.41976598556451111</c:v>
                </c:pt>
                <c:pt idx="1014">
                  <c:v>0.41941550801874272</c:v>
                </c:pt>
                <c:pt idx="1015">
                  <c:v>0.41902673966962906</c:v>
                </c:pt>
                <c:pt idx="1016">
                  <c:v>0.41861151163483462</c:v>
                </c:pt>
                <c:pt idx="1017">
                  <c:v>0.41813598192805035</c:v>
                </c:pt>
                <c:pt idx="1018">
                  <c:v>0.41760755883398398</c:v>
                </c:pt>
                <c:pt idx="1019">
                  <c:v>0.41702140147006866</c:v>
                </c:pt>
                <c:pt idx="1020">
                  <c:v>0.41638617149464224</c:v>
                </c:pt>
                <c:pt idx="1021">
                  <c:v>0.41567216753711289</c:v>
                </c:pt>
                <c:pt idx="1022">
                  <c:v>0.41492045609737044</c:v>
                </c:pt>
                <c:pt idx="1023">
                  <c:v>0.4140794843451201</c:v>
                </c:pt>
                <c:pt idx="1024">
                  <c:v>0.41318103323460248</c:v>
                </c:pt>
                <c:pt idx="1025">
                  <c:v>0.41221107670527601</c:v>
                </c:pt>
                <c:pt idx="1026">
                  <c:v>0.41115040407644754</c:v>
                </c:pt>
                <c:pt idx="1027">
                  <c:v>0.41004455958063413</c:v>
                </c:pt>
                <c:pt idx="1028">
                  <c:v>0.40884396631081493</c:v>
                </c:pt>
                <c:pt idx="1029">
                  <c:v>0.40756127441536988</c:v>
                </c:pt>
                <c:pt idx="1030">
                  <c:v>0.40620879592916231</c:v>
                </c:pt>
                <c:pt idx="1031">
                  <c:v>0.40473834811087245</c:v>
                </c:pt>
                <c:pt idx="1032">
                  <c:v>0.40321877759882696</c:v>
                </c:pt>
                <c:pt idx="1033">
                  <c:v>0.40162714302492158</c:v>
                </c:pt>
                <c:pt idx="1034">
                  <c:v>0.39998525084966091</c:v>
                </c:pt>
                <c:pt idx="1035">
                  <c:v>0.39828049392179016</c:v>
                </c:pt>
                <c:pt idx="1036">
                  <c:v>0.39653336623840246</c:v>
                </c:pt>
                <c:pt idx="1037">
                  <c:v>0.39472257221101231</c:v>
                </c:pt>
                <c:pt idx="1038">
                  <c:v>0.39285038292612068</c:v>
                </c:pt>
                <c:pt idx="1039">
                  <c:v>0.39091617896548975</c:v>
                </c:pt>
                <c:pt idx="1040">
                  <c:v>0.38896566189229725</c:v>
                </c:pt>
                <c:pt idx="1041">
                  <c:v>0.38697513592215665</c:v>
                </c:pt>
                <c:pt idx="1042">
                  <c:v>0.38492604752828102</c:v>
                </c:pt>
                <c:pt idx="1043">
                  <c:v>0.38281728061595405</c:v>
                </c:pt>
                <c:pt idx="1044">
                  <c:v>0.38073737122257612</c:v>
                </c:pt>
                <c:pt idx="1045">
                  <c:v>0.37859564910860882</c:v>
                </c:pt>
                <c:pt idx="1046">
                  <c:v>0.3764464743688018</c:v>
                </c:pt>
                <c:pt idx="1047">
                  <c:v>0.37431868662962758</c:v>
                </c:pt>
                <c:pt idx="1048">
                  <c:v>0.37211725539195523</c:v>
                </c:pt>
                <c:pt idx="1049">
                  <c:v>0.36993396011370572</c:v>
                </c:pt>
                <c:pt idx="1050">
                  <c:v>0.36773525812576019</c:v>
                </c:pt>
                <c:pt idx="1051">
                  <c:v>0.3655566452506534</c:v>
                </c:pt>
                <c:pt idx="1052">
                  <c:v>0.36337191027771998</c:v>
                </c:pt>
                <c:pt idx="1053">
                  <c:v>0.3612512761324756</c:v>
                </c:pt>
                <c:pt idx="1054">
                  <c:v>0.35911116391035486</c:v>
                </c:pt>
                <c:pt idx="1055">
                  <c:v>0.35708235401384902</c:v>
                </c:pt>
                <c:pt idx="1056">
                  <c:v>0.35503239534182168</c:v>
                </c:pt>
                <c:pt idx="1057">
                  <c:v>0.35319306839597453</c:v>
                </c:pt>
                <c:pt idx="1058">
                  <c:v>0.35138921093552616</c:v>
                </c:pt>
                <c:pt idx="1059">
                  <c:v>0.34986126125666961</c:v>
                </c:pt>
                <c:pt idx="1060">
                  <c:v>0.3484994160611255</c:v>
                </c:pt>
                <c:pt idx="1061">
                  <c:v>0.34742764945668342</c:v>
                </c:pt>
                <c:pt idx="1062">
                  <c:v>0.34661407033829211</c:v>
                </c:pt>
                <c:pt idx="1063">
                  <c:v>0.34607219010402224</c:v>
                </c:pt>
                <c:pt idx="1064">
                  <c:v>0.34586411508996023</c:v>
                </c:pt>
                <c:pt idx="1065">
                  <c:v>0.34593659796418397</c:v>
                </c:pt>
                <c:pt idx="1066">
                  <c:v>0.34630145337112994</c:v>
                </c:pt>
                <c:pt idx="1067">
                  <c:v>0.34694260128834215</c:v>
                </c:pt>
                <c:pt idx="1068">
                  <c:v>0.3478244730179692</c:v>
                </c:pt>
                <c:pt idx="1069">
                  <c:v>0.34886429077299269</c:v>
                </c:pt>
                <c:pt idx="1070">
                  <c:v>0.34997379275406221</c:v>
                </c:pt>
                <c:pt idx="1071">
                  <c:v>0.35127379087546379</c:v>
                </c:pt>
                <c:pt idx="1072">
                  <c:v>0.3525489223485922</c:v>
                </c:pt>
                <c:pt idx="1073">
                  <c:v>0.35393865160392685</c:v>
                </c:pt>
                <c:pt idx="1074">
                  <c:v>0.35527449458875454</c:v>
                </c:pt>
                <c:pt idx="1075">
                  <c:v>0.35665053674985941</c:v>
                </c:pt>
                <c:pt idx="1076">
                  <c:v>0.35796389858979083</c:v>
                </c:pt>
                <c:pt idx="1077">
                  <c:v>0.35923243633203389</c:v>
                </c:pt>
                <c:pt idx="1078">
                  <c:v>0.36048194031997838</c:v>
                </c:pt>
                <c:pt idx="1079">
                  <c:v>0.36170852531283337</c:v>
                </c:pt>
                <c:pt idx="1080">
                  <c:v>0.36291377646315631</c:v>
                </c:pt>
                <c:pt idx="1081">
                  <c:v>0.36409170382009065</c:v>
                </c:pt>
                <c:pt idx="1082">
                  <c:v>0.36526869393134076</c:v>
                </c:pt>
                <c:pt idx="1083">
                  <c:v>0.36639279488104243</c:v>
                </c:pt>
                <c:pt idx="1084">
                  <c:v>0.36750467798479391</c:v>
                </c:pt>
                <c:pt idx="1085">
                  <c:v>0.36860833601822313</c:v>
                </c:pt>
                <c:pt idx="1086">
                  <c:v>0.36964859812894019</c:v>
                </c:pt>
                <c:pt idx="1087">
                  <c:v>0.37067203139854987</c:v>
                </c:pt>
                <c:pt idx="1088">
                  <c:v>0.37165729195641112</c:v>
                </c:pt>
                <c:pt idx="1089">
                  <c:v>0.37258344929088305</c:v>
                </c:pt>
                <c:pt idx="1090">
                  <c:v>0.37349509855183172</c:v>
                </c:pt>
                <c:pt idx="1091">
                  <c:v>0.37435495950604292</c:v>
                </c:pt>
                <c:pt idx="1092">
                  <c:v>0.37516852786434124</c:v>
                </c:pt>
                <c:pt idx="1093">
                  <c:v>0.37594445452211883</c:v>
                </c:pt>
                <c:pt idx="1094">
                  <c:v>0.3766853982183041</c:v>
                </c:pt>
                <c:pt idx="1095">
                  <c:v>0.37737152969037902</c:v>
                </c:pt>
                <c:pt idx="1096">
                  <c:v>0.37802714827322464</c:v>
                </c:pt>
                <c:pt idx="1097">
                  <c:v>0.37863149962631487</c:v>
                </c:pt>
                <c:pt idx="1098">
                  <c:v>0.37917588792021079</c:v>
                </c:pt>
                <c:pt idx="1099">
                  <c:v>0.37969663188013897</c:v>
                </c:pt>
                <c:pt idx="1100">
                  <c:v>0.38016596836863692</c:v>
                </c:pt>
                <c:pt idx="1101">
                  <c:v>0.38061519157693136</c:v>
                </c:pt>
                <c:pt idx="1102">
                  <c:v>0.38104562932208147</c:v>
                </c:pt>
                <c:pt idx="1103">
                  <c:v>0.38143046078328929</c:v>
                </c:pt>
                <c:pt idx="1104">
                  <c:v>0.38178939364422648</c:v>
                </c:pt>
                <c:pt idx="1105">
                  <c:v>0.38212108833299546</c:v>
                </c:pt>
                <c:pt idx="1106">
                  <c:v>0.38242714022756547</c:v>
                </c:pt>
                <c:pt idx="1107">
                  <c:v>0.38272729372396669</c:v>
                </c:pt>
                <c:pt idx="1108">
                  <c:v>0.3830332330417951</c:v>
                </c:pt>
                <c:pt idx="1109">
                  <c:v>0.38336031912871626</c:v>
                </c:pt>
                <c:pt idx="1110">
                  <c:v>0.38368752015819352</c:v>
                </c:pt>
                <c:pt idx="1111">
                  <c:v>0.38400896136230722</c:v>
                </c:pt>
                <c:pt idx="1112">
                  <c:v>0.38436102251908605</c:v>
                </c:pt>
                <c:pt idx="1113">
                  <c:v>0.38472163057224401</c:v>
                </c:pt>
                <c:pt idx="1114">
                  <c:v>0.38510544355901094</c:v>
                </c:pt>
                <c:pt idx="1115">
                  <c:v>0.38552483947088567</c:v>
                </c:pt>
                <c:pt idx="1116">
                  <c:v>0.3859818552291448</c:v>
                </c:pt>
                <c:pt idx="1117">
                  <c:v>0.38646170446291211</c:v>
                </c:pt>
                <c:pt idx="1118">
                  <c:v>0.3869804994687483</c:v>
                </c:pt>
                <c:pt idx="1119">
                  <c:v>0.38753928294003659</c:v>
                </c:pt>
                <c:pt idx="1120">
                  <c:v>0.38810322917411844</c:v>
                </c:pt>
                <c:pt idx="1121">
                  <c:v>0.38870170930248582</c:v>
                </c:pt>
                <c:pt idx="1122">
                  <c:v>0.38930855247539764</c:v>
                </c:pt>
                <c:pt idx="1123">
                  <c:v>0.3899403498352334</c:v>
                </c:pt>
                <c:pt idx="1124">
                  <c:v>0.39057903105879216</c:v>
                </c:pt>
                <c:pt idx="1125">
                  <c:v>0.39122697279704227</c:v>
                </c:pt>
                <c:pt idx="1126">
                  <c:v>0.39187210431636638</c:v>
                </c:pt>
                <c:pt idx="1127">
                  <c:v>0.39253543088800941</c:v>
                </c:pt>
                <c:pt idx="1128">
                  <c:v>0.39316925751968662</c:v>
                </c:pt>
                <c:pt idx="1129">
                  <c:v>0.3938031776348474</c:v>
                </c:pt>
                <c:pt idx="1130">
                  <c:v>0.39444418579932855</c:v>
                </c:pt>
                <c:pt idx="1131">
                  <c:v>0.3950522865083359</c:v>
                </c:pt>
                <c:pt idx="1132">
                  <c:v>0.39565058896306821</c:v>
                </c:pt>
                <c:pt idx="1133">
                  <c:v>0.39624223661685049</c:v>
                </c:pt>
                <c:pt idx="1134">
                  <c:v>0.39683453322299661</c:v>
                </c:pt>
                <c:pt idx="1135">
                  <c:v>0.39742993671463123</c:v>
                </c:pt>
                <c:pt idx="1136">
                  <c:v>0.3980098190817149</c:v>
                </c:pt>
                <c:pt idx="1137">
                  <c:v>0.39858243943004718</c:v>
                </c:pt>
                <c:pt idx="1138">
                  <c:v>0.39914409434610532</c:v>
                </c:pt>
                <c:pt idx="1139">
                  <c:v>0.39969036977546019</c:v>
                </c:pt>
                <c:pt idx="1140">
                  <c:v>0.40022524870668191</c:v>
                </c:pt>
                <c:pt idx="1141">
                  <c:v>0.40075120585859109</c:v>
                </c:pt>
                <c:pt idx="1142">
                  <c:v>0.40125480918108242</c:v>
                </c:pt>
                <c:pt idx="1143">
                  <c:v>0.40175799042153998</c:v>
                </c:pt>
                <c:pt idx="1144">
                  <c:v>0.4022599056049781</c:v>
                </c:pt>
                <c:pt idx="1145">
                  <c:v>0.40275452867228106</c:v>
                </c:pt>
                <c:pt idx="1146">
                  <c:v>0.40324456114282087</c:v>
                </c:pt>
                <c:pt idx="1147">
                  <c:v>0.40372749181230422</c:v>
                </c:pt>
                <c:pt idx="1148">
                  <c:v>0.40420203214015443</c:v>
                </c:pt>
                <c:pt idx="1149">
                  <c:v>0.40466077841919795</c:v>
                </c:pt>
                <c:pt idx="1150">
                  <c:v>0.40510825519057753</c:v>
                </c:pt>
                <c:pt idx="1151">
                  <c:v>0.40555040430537065</c:v>
                </c:pt>
                <c:pt idx="1152">
                  <c:v>0.40598988259791069</c:v>
                </c:pt>
                <c:pt idx="1153">
                  <c:v>0.40641107269970211</c:v>
                </c:pt>
                <c:pt idx="1154">
                  <c:v>0.40684194887567043</c:v>
                </c:pt>
                <c:pt idx="1155">
                  <c:v>0.40726671448350177</c:v>
                </c:pt>
                <c:pt idx="1156">
                  <c:v>0.40767882701244168</c:v>
                </c:pt>
                <c:pt idx="1157">
                  <c:v>0.40810130923852705</c:v>
                </c:pt>
                <c:pt idx="1158">
                  <c:v>0.40849569819897907</c:v>
                </c:pt>
                <c:pt idx="1159">
                  <c:v>0.40888135317515345</c:v>
                </c:pt>
                <c:pt idx="1160">
                  <c:v>0.4092721920770655</c:v>
                </c:pt>
                <c:pt idx="1161">
                  <c:v>0.40964648306258994</c:v>
                </c:pt>
                <c:pt idx="1162">
                  <c:v>0.41001482734239297</c:v>
                </c:pt>
                <c:pt idx="1163">
                  <c:v>0.41038037104752823</c:v>
                </c:pt>
                <c:pt idx="1164">
                  <c:v>0.41073877707520384</c:v>
                </c:pt>
                <c:pt idx="1165">
                  <c:v>0.41108626965142731</c:v>
                </c:pt>
                <c:pt idx="1166">
                  <c:v>0.41143438177448588</c:v>
                </c:pt>
                <c:pt idx="1167">
                  <c:v>0.41177694504034384</c:v>
                </c:pt>
                <c:pt idx="1168">
                  <c:v>0.41212711877451552</c:v>
                </c:pt>
                <c:pt idx="1169">
                  <c:v>0.4124772013592522</c:v>
                </c:pt>
                <c:pt idx="1170">
                  <c:v>0.41281330073712863</c:v>
                </c:pt>
                <c:pt idx="1171">
                  <c:v>0.41314620934406171</c:v>
                </c:pt>
                <c:pt idx="1172">
                  <c:v>0.41348369561748366</c:v>
                </c:pt>
                <c:pt idx="1173">
                  <c:v>0.41380973537073235</c:v>
                </c:pt>
                <c:pt idx="1174">
                  <c:v>0.41412853061990473</c:v>
                </c:pt>
                <c:pt idx="1175">
                  <c:v>0.4144560053236726</c:v>
                </c:pt>
                <c:pt idx="1176">
                  <c:v>0.4147641956854744</c:v>
                </c:pt>
                <c:pt idx="1177">
                  <c:v>0.41506941281831272</c:v>
                </c:pt>
                <c:pt idx="1178">
                  <c:v>0.41537590984661898</c:v>
                </c:pt>
                <c:pt idx="1179">
                  <c:v>0.41566859181921684</c:v>
                </c:pt>
                <c:pt idx="1180">
                  <c:v>0.41595425833564931</c:v>
                </c:pt>
                <c:pt idx="1181">
                  <c:v>0.41625643372523796</c:v>
                </c:pt>
                <c:pt idx="1182">
                  <c:v>0.41655099076319962</c:v>
                </c:pt>
                <c:pt idx="1183">
                  <c:v>0.41684378583734022</c:v>
                </c:pt>
                <c:pt idx="1184">
                  <c:v>0.41714192992468463</c:v>
                </c:pt>
                <c:pt idx="1185">
                  <c:v>0.41741562250522207</c:v>
                </c:pt>
                <c:pt idx="1186">
                  <c:v>0.41767352035234356</c:v>
                </c:pt>
                <c:pt idx="1187">
                  <c:v>0.41793066534867745</c:v>
                </c:pt>
                <c:pt idx="1188">
                  <c:v>0.41818264303810615</c:v>
                </c:pt>
                <c:pt idx="1189">
                  <c:v>0.41844261812001654</c:v>
                </c:pt>
                <c:pt idx="1190">
                  <c:v>0.41869837390685277</c:v>
                </c:pt>
                <c:pt idx="1191">
                  <c:v>0.41895528218889327</c:v>
                </c:pt>
                <c:pt idx="1192">
                  <c:v>0.41921724375556013</c:v>
                </c:pt>
                <c:pt idx="1193">
                  <c:v>0.41947276130907757</c:v>
                </c:pt>
                <c:pt idx="1194">
                  <c:v>0.4197265816576547</c:v>
                </c:pt>
                <c:pt idx="1195">
                  <c:v>0.41997287978518077</c:v>
                </c:pt>
                <c:pt idx="1196">
                  <c:v>0.42022313148404539</c:v>
                </c:pt>
                <c:pt idx="1197">
                  <c:v>0.42047309345921341</c:v>
                </c:pt>
                <c:pt idx="1198">
                  <c:v>0.42071326904198475</c:v>
                </c:pt>
                <c:pt idx="1199">
                  <c:v>0.42095782071752968</c:v>
                </c:pt>
                <c:pt idx="1200">
                  <c:v>0.42118575923656881</c:v>
                </c:pt>
                <c:pt idx="1201">
                  <c:v>0.42140725878713031</c:v>
                </c:pt>
                <c:pt idx="1202">
                  <c:v>0.42163568726184747</c:v>
                </c:pt>
                <c:pt idx="1203">
                  <c:v>0.42185581958837187</c:v>
                </c:pt>
                <c:pt idx="1204">
                  <c:v>0.42207654888173102</c:v>
                </c:pt>
                <c:pt idx="1205">
                  <c:v>0.422304974579715</c:v>
                </c:pt>
                <c:pt idx="1206">
                  <c:v>0.42253468090755963</c:v>
                </c:pt>
                <c:pt idx="1207">
                  <c:v>0.42276889655215283</c:v>
                </c:pt>
                <c:pt idx="1208">
                  <c:v>0.42298979209944571</c:v>
                </c:pt>
                <c:pt idx="1209">
                  <c:v>0.42322252720561471</c:v>
                </c:pt>
                <c:pt idx="1210">
                  <c:v>0.42343176289300394</c:v>
                </c:pt>
                <c:pt idx="1211">
                  <c:v>0.4236132812164462</c:v>
                </c:pt>
                <c:pt idx="1212">
                  <c:v>0.42381750271788055</c:v>
                </c:pt>
                <c:pt idx="1213">
                  <c:v>0.42400246549909215</c:v>
                </c:pt>
                <c:pt idx="1214">
                  <c:v>0.42417512377466671</c:v>
                </c:pt>
                <c:pt idx="1215">
                  <c:v>0.42438242093961248</c:v>
                </c:pt>
                <c:pt idx="1216">
                  <c:v>0.42457187186455153</c:v>
                </c:pt>
                <c:pt idx="1217">
                  <c:v>0.42475033198288953</c:v>
                </c:pt>
                <c:pt idx="1218">
                  <c:v>0.42494567031167857</c:v>
                </c:pt>
                <c:pt idx="1219">
                  <c:v>0.42513568989912703</c:v>
                </c:pt>
                <c:pt idx="1220">
                  <c:v>0.42531364355267032</c:v>
                </c:pt>
                <c:pt idx="1221">
                  <c:v>0.425504311638085</c:v>
                </c:pt>
                <c:pt idx="1222">
                  <c:v>0.42569507371243137</c:v>
                </c:pt>
                <c:pt idx="1223">
                  <c:v>0.42587625846089083</c:v>
                </c:pt>
                <c:pt idx="1224">
                  <c:v>0.42606044642194529</c:v>
                </c:pt>
                <c:pt idx="1225">
                  <c:v>0.42624853835679871</c:v>
                </c:pt>
                <c:pt idx="1226">
                  <c:v>0.42642390848881839</c:v>
                </c:pt>
                <c:pt idx="1227">
                  <c:v>0.42659983446272615</c:v>
                </c:pt>
                <c:pt idx="1228">
                  <c:v>0.42677768634131569</c:v>
                </c:pt>
                <c:pt idx="1229">
                  <c:v>0.42695659587368606</c:v>
                </c:pt>
                <c:pt idx="1230">
                  <c:v>0.42712767236105637</c:v>
                </c:pt>
                <c:pt idx="1231">
                  <c:v>0.42728719633045564</c:v>
                </c:pt>
                <c:pt idx="1232">
                  <c:v>0.42744666052538643</c:v>
                </c:pt>
                <c:pt idx="1233">
                  <c:v>0.42759766333106053</c:v>
                </c:pt>
                <c:pt idx="1234">
                  <c:v>0.42774780315488031</c:v>
                </c:pt>
                <c:pt idx="1235">
                  <c:v>0.42791129814005213</c:v>
                </c:pt>
                <c:pt idx="1236">
                  <c:v>0.42806730629025647</c:v>
                </c:pt>
                <c:pt idx="1237">
                  <c:v>0.42821700383483924</c:v>
                </c:pt>
                <c:pt idx="1238">
                  <c:v>0.42838128391422065</c:v>
                </c:pt>
                <c:pt idx="1239">
                  <c:v>0.42855386136982498</c:v>
                </c:pt>
                <c:pt idx="1240">
                  <c:v>0.42873624106921143</c:v>
                </c:pt>
                <c:pt idx="1241">
                  <c:v>0.42891721476969003</c:v>
                </c:pt>
                <c:pt idx="1242">
                  <c:v>0.42910043307834611</c:v>
                </c:pt>
                <c:pt idx="1243">
                  <c:v>0.42926804720189254</c:v>
                </c:pt>
                <c:pt idx="1244">
                  <c:v>0.42942122832013818</c:v>
                </c:pt>
                <c:pt idx="1245">
                  <c:v>0.42957037997159614</c:v>
                </c:pt>
                <c:pt idx="1246">
                  <c:v>0.42971523504202658</c:v>
                </c:pt>
                <c:pt idx="1247">
                  <c:v>0.42986934423251211</c:v>
                </c:pt>
                <c:pt idx="1248">
                  <c:v>0.4300184884239307</c:v>
                </c:pt>
                <c:pt idx="1249">
                  <c:v>0.43015350829509935</c:v>
                </c:pt>
                <c:pt idx="1250">
                  <c:v>0.43028872844460597</c:v>
                </c:pt>
                <c:pt idx="1251">
                  <c:v>0.43043414076893693</c:v>
                </c:pt>
                <c:pt idx="1252">
                  <c:v>0.43058839959148099</c:v>
                </c:pt>
                <c:pt idx="1253">
                  <c:v>0.43073936240910876</c:v>
                </c:pt>
                <c:pt idx="1254">
                  <c:v>0.43087883537281924</c:v>
                </c:pt>
                <c:pt idx="1255">
                  <c:v>0.43100471047753541</c:v>
                </c:pt>
                <c:pt idx="1256">
                  <c:v>0.43112236707938173</c:v>
                </c:pt>
                <c:pt idx="1257">
                  <c:v>0.43125037349567025</c:v>
                </c:pt>
                <c:pt idx="1258">
                  <c:v>0.43138601699468043</c:v>
                </c:pt>
                <c:pt idx="1259">
                  <c:v>0.43152666272570189</c:v>
                </c:pt>
                <c:pt idx="1260">
                  <c:v>0.43166343831244802</c:v>
                </c:pt>
                <c:pt idx="1261">
                  <c:v>0.43180001072388796</c:v>
                </c:pt>
                <c:pt idx="1262">
                  <c:v>0.43194702941681357</c:v>
                </c:pt>
                <c:pt idx="1263">
                  <c:v>0.4320866542546305</c:v>
                </c:pt>
                <c:pt idx="1264">
                  <c:v>0.43222085006487454</c:v>
                </c:pt>
                <c:pt idx="1265">
                  <c:v>0.43235418340882964</c:v>
                </c:pt>
                <c:pt idx="1266">
                  <c:v>0.43249000712167524</c:v>
                </c:pt>
                <c:pt idx="1267">
                  <c:v>0.43262544608706893</c:v>
                </c:pt>
                <c:pt idx="1268">
                  <c:v>0.43276461759849766</c:v>
                </c:pt>
                <c:pt idx="1269">
                  <c:v>0.43290365290877331</c:v>
                </c:pt>
                <c:pt idx="1270">
                  <c:v>0.43302533559236184</c:v>
                </c:pt>
                <c:pt idx="1271">
                  <c:v>0.43316519431198519</c:v>
                </c:pt>
                <c:pt idx="1272">
                  <c:v>0.4333102274990086</c:v>
                </c:pt>
                <c:pt idx="1273">
                  <c:v>0.43344678721285185</c:v>
                </c:pt>
                <c:pt idx="1274">
                  <c:v>0.43360437602126667</c:v>
                </c:pt>
                <c:pt idx="1275">
                  <c:v>0.43374580990480988</c:v>
                </c:pt>
                <c:pt idx="1276">
                  <c:v>0.43387705775896063</c:v>
                </c:pt>
                <c:pt idx="1277">
                  <c:v>0.43401507789485438</c:v>
                </c:pt>
                <c:pt idx="1278">
                  <c:v>0.43413204357007112</c:v>
                </c:pt>
                <c:pt idx="1279">
                  <c:v>0.43426402375099515</c:v>
                </c:pt>
                <c:pt idx="1280">
                  <c:v>0.43441118726584604</c:v>
                </c:pt>
                <c:pt idx="1281">
                  <c:v>0.43454774853826511</c:v>
                </c:pt>
                <c:pt idx="1282">
                  <c:v>0.43469468066878275</c:v>
                </c:pt>
                <c:pt idx="1283">
                  <c:v>0.43483359227095547</c:v>
                </c:pt>
                <c:pt idx="1284">
                  <c:v>0.43494217878912789</c:v>
                </c:pt>
                <c:pt idx="1285">
                  <c:v>0.43504688634040467</c:v>
                </c:pt>
                <c:pt idx="1286">
                  <c:v>0.43516324948981722</c:v>
                </c:pt>
                <c:pt idx="1287">
                  <c:v>0.43527533932505263</c:v>
                </c:pt>
                <c:pt idx="1288">
                  <c:v>0.4354032465418472</c:v>
                </c:pt>
                <c:pt idx="1289">
                  <c:v>0.43554151923639467</c:v>
                </c:pt>
                <c:pt idx="1290">
                  <c:v>0.43565963190676049</c:v>
                </c:pt>
                <c:pt idx="1291">
                  <c:v>0.43578552207405724</c:v>
                </c:pt>
                <c:pt idx="1292">
                  <c:v>0.43592107233841398</c:v>
                </c:pt>
                <c:pt idx="1293">
                  <c:v>0.43605670932732693</c:v>
                </c:pt>
                <c:pt idx="1294">
                  <c:v>0.43619674422065219</c:v>
                </c:pt>
                <c:pt idx="1295">
                  <c:v>0.43635029520924601</c:v>
                </c:pt>
                <c:pt idx="1296">
                  <c:v>0.43647955943568167</c:v>
                </c:pt>
                <c:pt idx="1297">
                  <c:v>0.4365924591169324</c:v>
                </c:pt>
                <c:pt idx="1298">
                  <c:v>0.43671718519500796</c:v>
                </c:pt>
                <c:pt idx="1299">
                  <c:v>0.43684499569862156</c:v>
                </c:pt>
                <c:pt idx="1300">
                  <c:v>0.43697140200068429</c:v>
                </c:pt>
                <c:pt idx="1301">
                  <c:v>0.43711180315905795</c:v>
                </c:pt>
                <c:pt idx="1302">
                  <c:v>0.43725330604575524</c:v>
                </c:pt>
                <c:pt idx="1303">
                  <c:v>0.43737852235624058</c:v>
                </c:pt>
                <c:pt idx="1304">
                  <c:v>0.43750656539977489</c:v>
                </c:pt>
                <c:pt idx="1305">
                  <c:v>0.43763716422659593</c:v>
                </c:pt>
                <c:pt idx="1306">
                  <c:v>0.43776092616430101</c:v>
                </c:pt>
                <c:pt idx="1307">
                  <c:v>0.43789269413046944</c:v>
                </c:pt>
                <c:pt idx="1308">
                  <c:v>0.43803437177214494</c:v>
                </c:pt>
                <c:pt idx="1309">
                  <c:v>0.43817049458536267</c:v>
                </c:pt>
                <c:pt idx="1310">
                  <c:v>0.4383053786659401</c:v>
                </c:pt>
                <c:pt idx="1311">
                  <c:v>0.43844193386812641</c:v>
                </c:pt>
                <c:pt idx="1312">
                  <c:v>0.43855263859638255</c:v>
                </c:pt>
                <c:pt idx="1313">
                  <c:v>0.43866049581777483</c:v>
                </c:pt>
                <c:pt idx="1314">
                  <c:v>0.43878185282041587</c:v>
                </c:pt>
                <c:pt idx="1315">
                  <c:v>0.43890483756053739</c:v>
                </c:pt>
                <c:pt idx="1316">
                  <c:v>0.43903093545532385</c:v>
                </c:pt>
                <c:pt idx="1317">
                  <c:v>0.43915756528779104</c:v>
                </c:pt>
                <c:pt idx="1318">
                  <c:v>0.4392697688781495</c:v>
                </c:pt>
                <c:pt idx="1319">
                  <c:v>0.43934906724041589</c:v>
                </c:pt>
                <c:pt idx="1320">
                  <c:v>0.43945001575803633</c:v>
                </c:pt>
                <c:pt idx="1321">
                  <c:v>0.43956463444339056</c:v>
                </c:pt>
                <c:pt idx="1322">
                  <c:v>0.4396838621610018</c:v>
                </c:pt>
                <c:pt idx="1323">
                  <c:v>0.43983896901973824</c:v>
                </c:pt>
                <c:pt idx="1324">
                  <c:v>0.43998391983544871</c:v>
                </c:pt>
                <c:pt idx="1325">
                  <c:v>0.4401222516829692</c:v>
                </c:pt>
                <c:pt idx="1326">
                  <c:v>0.44025868095126913</c:v>
                </c:pt>
                <c:pt idx="1327">
                  <c:v>0.44037857183496332</c:v>
                </c:pt>
                <c:pt idx="1328">
                  <c:v>0.44051150716424786</c:v>
                </c:pt>
                <c:pt idx="1329">
                  <c:v>0.4406498170909951</c:v>
                </c:pt>
                <c:pt idx="1330">
                  <c:v>0.44079013079254614</c:v>
                </c:pt>
                <c:pt idx="1331">
                  <c:v>0.44092993955276233</c:v>
                </c:pt>
                <c:pt idx="1332">
                  <c:v>0.44107834590485845</c:v>
                </c:pt>
                <c:pt idx="1333">
                  <c:v>0.44123752029393248</c:v>
                </c:pt>
                <c:pt idx="1334">
                  <c:v>0.44139032863018168</c:v>
                </c:pt>
                <c:pt idx="1335">
                  <c:v>0.44156018408358505</c:v>
                </c:pt>
                <c:pt idx="1336">
                  <c:v>0.44170232470834075</c:v>
                </c:pt>
                <c:pt idx="1337">
                  <c:v>0.44181907544108862</c:v>
                </c:pt>
                <c:pt idx="1338">
                  <c:v>0.44195203236358233</c:v>
                </c:pt>
                <c:pt idx="1339">
                  <c:v>0.44208406407877066</c:v>
                </c:pt>
                <c:pt idx="1340">
                  <c:v>0.44220751701003475</c:v>
                </c:pt>
                <c:pt idx="1341">
                  <c:v>0.44233968427038795</c:v>
                </c:pt>
                <c:pt idx="1342">
                  <c:v>0.44245413998536182</c:v>
                </c:pt>
                <c:pt idx="1343">
                  <c:v>0.44253975689240072</c:v>
                </c:pt>
                <c:pt idx="1344">
                  <c:v>0.4426406971868862</c:v>
                </c:pt>
                <c:pt idx="1345">
                  <c:v>0.44274768293548589</c:v>
                </c:pt>
                <c:pt idx="1346">
                  <c:v>0.44284207234442463</c:v>
                </c:pt>
                <c:pt idx="1347">
                  <c:v>0.44293297215970034</c:v>
                </c:pt>
                <c:pt idx="1348">
                  <c:v>0.44302237079679463</c:v>
                </c:pt>
                <c:pt idx="1349">
                  <c:v>0.44309979131657901</c:v>
                </c:pt>
                <c:pt idx="1350">
                  <c:v>0.44318769370579303</c:v>
                </c:pt>
                <c:pt idx="1351">
                  <c:v>0.44330018262106274</c:v>
                </c:pt>
                <c:pt idx="1352">
                  <c:v>0.44337785583066847</c:v>
                </c:pt>
                <c:pt idx="1353">
                  <c:v>0.44343789290351571</c:v>
                </c:pt>
                <c:pt idx="1354">
                  <c:v>0.44349623730097254</c:v>
                </c:pt>
                <c:pt idx="1355">
                  <c:v>0.44353422327780551</c:v>
                </c:pt>
                <c:pt idx="1356">
                  <c:v>0.44357284711004213</c:v>
                </c:pt>
                <c:pt idx="1357">
                  <c:v>0.4436333091467049</c:v>
                </c:pt>
                <c:pt idx="1358">
                  <c:v>0.44368590397180546</c:v>
                </c:pt>
                <c:pt idx="1359">
                  <c:v>0.44373135234313654</c:v>
                </c:pt>
                <c:pt idx="1360">
                  <c:v>0.44377473048927291</c:v>
                </c:pt>
                <c:pt idx="1361">
                  <c:v>0.44381516460300863</c:v>
                </c:pt>
                <c:pt idx="1362">
                  <c:v>0.44385681667780919</c:v>
                </c:pt>
                <c:pt idx="1363">
                  <c:v>0.44391406571020303</c:v>
                </c:pt>
                <c:pt idx="1364">
                  <c:v>0.44396590380007456</c:v>
                </c:pt>
                <c:pt idx="1365">
                  <c:v>0.44400603367303476</c:v>
                </c:pt>
                <c:pt idx="1366">
                  <c:v>0.44405538459605259</c:v>
                </c:pt>
                <c:pt idx="1367">
                  <c:v>0.44407195357144197</c:v>
                </c:pt>
                <c:pt idx="1368">
                  <c:v>0.44406509874130196</c:v>
                </c:pt>
                <c:pt idx="1369">
                  <c:v>0.4440725012769251</c:v>
                </c:pt>
                <c:pt idx="1370">
                  <c:v>0.44406049605773479</c:v>
                </c:pt>
                <c:pt idx="1371">
                  <c:v>0.44404692065883022</c:v>
                </c:pt>
                <c:pt idx="1372">
                  <c:v>0.44405138783135295</c:v>
                </c:pt>
                <c:pt idx="1373">
                  <c:v>0.44403264653284863</c:v>
                </c:pt>
                <c:pt idx="1374">
                  <c:v>0.44399763807618564</c:v>
                </c:pt>
                <c:pt idx="1375">
                  <c:v>0.44394573907842583</c:v>
                </c:pt>
                <c:pt idx="1376">
                  <c:v>0.4438666429903852</c:v>
                </c:pt>
                <c:pt idx="1377">
                  <c:v>0.44379713403960919</c:v>
                </c:pt>
                <c:pt idx="1378">
                  <c:v>0.44372774412314203</c:v>
                </c:pt>
                <c:pt idx="1379">
                  <c:v>0.44366336105762033</c:v>
                </c:pt>
                <c:pt idx="1380">
                  <c:v>0.44362710881599871</c:v>
                </c:pt>
                <c:pt idx="1381">
                  <c:v>0.44356730736922761</c:v>
                </c:pt>
                <c:pt idx="1382">
                  <c:v>0.44348484151514267</c:v>
                </c:pt>
                <c:pt idx="1383">
                  <c:v>0.44338236054644059</c:v>
                </c:pt>
                <c:pt idx="1384">
                  <c:v>0.44326509295469901</c:v>
                </c:pt>
                <c:pt idx="1385">
                  <c:v>0.44316288620786931</c:v>
                </c:pt>
                <c:pt idx="1386">
                  <c:v>0.44304231317548504</c:v>
                </c:pt>
                <c:pt idx="1387">
                  <c:v>0.44292935040354747</c:v>
                </c:pt>
                <c:pt idx="1388">
                  <c:v>0.44282441615844831</c:v>
                </c:pt>
                <c:pt idx="1389">
                  <c:v>0.44271277048485197</c:v>
                </c:pt>
                <c:pt idx="1390">
                  <c:v>0.44262158777416644</c:v>
                </c:pt>
                <c:pt idx="1391">
                  <c:v>0.44252694622694605</c:v>
                </c:pt>
                <c:pt idx="1392">
                  <c:v>0.44243937192060073</c:v>
                </c:pt>
                <c:pt idx="1393">
                  <c:v>0.44234493970008604</c:v>
                </c:pt>
                <c:pt idx="1394">
                  <c:v>0.44224072153975019</c:v>
                </c:pt>
                <c:pt idx="1395">
                  <c:v>0.44214670288101027</c:v>
                </c:pt>
                <c:pt idx="1396">
                  <c:v>0.44205689227586031</c:v>
                </c:pt>
                <c:pt idx="1397">
                  <c:v>0.44196367969823763</c:v>
                </c:pt>
                <c:pt idx="1398">
                  <c:v>0.4418680027740185</c:v>
                </c:pt>
                <c:pt idx="1399">
                  <c:v>0.44178064824241114</c:v>
                </c:pt>
                <c:pt idx="1400">
                  <c:v>0.44170005142946689</c:v>
                </c:pt>
                <c:pt idx="1401">
                  <c:v>0.44160922932550611</c:v>
                </c:pt>
                <c:pt idx="1402">
                  <c:v>0.44152557453812175</c:v>
                </c:pt>
                <c:pt idx="1403">
                  <c:v>0.44143349137324206</c:v>
                </c:pt>
                <c:pt idx="1404">
                  <c:v>0.44132740603426107</c:v>
                </c:pt>
                <c:pt idx="1405">
                  <c:v>0.44122361686878109</c:v>
                </c:pt>
                <c:pt idx="1406">
                  <c:v>0.44111996412941185</c:v>
                </c:pt>
                <c:pt idx="1407">
                  <c:v>0.44101451891531074</c:v>
                </c:pt>
                <c:pt idx="1408">
                  <c:v>0.44089993416267231</c:v>
                </c:pt>
                <c:pt idx="1409">
                  <c:v>0.44079705629308735</c:v>
                </c:pt>
                <c:pt idx="1410">
                  <c:v>0.44070487741043851</c:v>
                </c:pt>
                <c:pt idx="1411">
                  <c:v>0.44059948620835598</c:v>
                </c:pt>
                <c:pt idx="1412">
                  <c:v>0.44048836620742482</c:v>
                </c:pt>
                <c:pt idx="1413">
                  <c:v>0.44038972177496188</c:v>
                </c:pt>
                <c:pt idx="1414">
                  <c:v>0.44029500903629692</c:v>
                </c:pt>
                <c:pt idx="1415">
                  <c:v>0.44018570397300039</c:v>
                </c:pt>
                <c:pt idx="1416">
                  <c:v>0.44008182848827504</c:v>
                </c:pt>
                <c:pt idx="1417">
                  <c:v>0.43996445733633666</c:v>
                </c:pt>
                <c:pt idx="1418">
                  <c:v>0.43982118632338113</c:v>
                </c:pt>
                <c:pt idx="1419">
                  <c:v>0.43970110584870098</c:v>
                </c:pt>
                <c:pt idx="1420">
                  <c:v>0.43958687258330625</c:v>
                </c:pt>
                <c:pt idx="1421">
                  <c:v>0.43948406379036853</c:v>
                </c:pt>
                <c:pt idx="1422">
                  <c:v>0.43938548115061521</c:v>
                </c:pt>
                <c:pt idx="1423">
                  <c:v>0.43930651029350792</c:v>
                </c:pt>
                <c:pt idx="1424">
                  <c:v>0.43923903777990964</c:v>
                </c:pt>
                <c:pt idx="1425">
                  <c:v>0.43916683202686774</c:v>
                </c:pt>
                <c:pt idx="1426">
                  <c:v>0.43909860533822459</c:v>
                </c:pt>
                <c:pt idx="1427">
                  <c:v>0.43902039650118824</c:v>
                </c:pt>
                <c:pt idx="1428">
                  <c:v>0.4389585462941637</c:v>
                </c:pt>
                <c:pt idx="1429">
                  <c:v>0.43889659336443215</c:v>
                </c:pt>
                <c:pt idx="1430">
                  <c:v>0.43883471495019605</c:v>
                </c:pt>
                <c:pt idx="1431">
                  <c:v>0.43875927723477309</c:v>
                </c:pt>
                <c:pt idx="1432">
                  <c:v>0.43866958889964341</c:v>
                </c:pt>
                <c:pt idx="1433">
                  <c:v>0.43860167538043049</c:v>
                </c:pt>
                <c:pt idx="1434">
                  <c:v>0.4385519134224598</c:v>
                </c:pt>
                <c:pt idx="1435">
                  <c:v>0.43854350548673232</c:v>
                </c:pt>
                <c:pt idx="1436">
                  <c:v>0.43851963298310265</c:v>
                </c:pt>
                <c:pt idx="1437">
                  <c:v>0.43849430337679873</c:v>
                </c:pt>
                <c:pt idx="1438">
                  <c:v>0.43848440180187392</c:v>
                </c:pt>
                <c:pt idx="1439">
                  <c:v>0.43847308227155229</c:v>
                </c:pt>
                <c:pt idx="1440">
                  <c:v>0.43846916226686899</c:v>
                </c:pt>
                <c:pt idx="1441">
                  <c:v>0.43844981412976131</c:v>
                </c:pt>
                <c:pt idx="1442">
                  <c:v>0.43845358805207141</c:v>
                </c:pt>
                <c:pt idx="1443">
                  <c:v>0.43845263136822332</c:v>
                </c:pt>
                <c:pt idx="1444">
                  <c:v>0.43846945401875309</c:v>
                </c:pt>
                <c:pt idx="1445">
                  <c:v>0.4385233883353703</c:v>
                </c:pt>
                <c:pt idx="1446">
                  <c:v>0.43857252516103234</c:v>
                </c:pt>
                <c:pt idx="1447">
                  <c:v>0.43863552067778727</c:v>
                </c:pt>
                <c:pt idx="1448">
                  <c:v>0.43871356635563458</c:v>
                </c:pt>
                <c:pt idx="1449">
                  <c:v>0.43875798924138082</c:v>
                </c:pt>
                <c:pt idx="1450">
                  <c:v>0.43878772368177993</c:v>
                </c:pt>
                <c:pt idx="1451">
                  <c:v>0.43883509658185543</c:v>
                </c:pt>
                <c:pt idx="1452">
                  <c:v>0.43886069936495709</c:v>
                </c:pt>
                <c:pt idx="1453">
                  <c:v>0.43894989896145536</c:v>
                </c:pt>
                <c:pt idx="1454">
                  <c:v>0.43901397307478596</c:v>
                </c:pt>
                <c:pt idx="1455">
                  <c:v>0.43911006278760939</c:v>
                </c:pt>
                <c:pt idx="1456">
                  <c:v>0.43922116873402978</c:v>
                </c:pt>
                <c:pt idx="1457">
                  <c:v>0.43931636812866515</c:v>
                </c:pt>
                <c:pt idx="1458">
                  <c:v>0.43943734122529216</c:v>
                </c:pt>
                <c:pt idx="1459">
                  <c:v>0.43954161940733694</c:v>
                </c:pt>
                <c:pt idx="1460">
                  <c:v>0.43966199295360769</c:v>
                </c:pt>
                <c:pt idx="1461">
                  <c:v>0.43979811331358026</c:v>
                </c:pt>
                <c:pt idx="1462">
                  <c:v>0.43991822429410371</c:v>
                </c:pt>
                <c:pt idx="1463">
                  <c:v>0.43999754959338261</c:v>
                </c:pt>
                <c:pt idx="1464">
                  <c:v>0.44012568979100813</c:v>
                </c:pt>
                <c:pt idx="1465">
                  <c:v>0.44029442275622516</c:v>
                </c:pt>
                <c:pt idx="1466">
                  <c:v>0.44036361432353671</c:v>
                </c:pt>
                <c:pt idx="1467">
                  <c:v>0.44043663963723273</c:v>
                </c:pt>
                <c:pt idx="1468">
                  <c:v>0.44053662648307429</c:v>
                </c:pt>
                <c:pt idx="1469">
                  <c:v>0.44060525348692098</c:v>
                </c:pt>
                <c:pt idx="1470">
                  <c:v>0.4405997557786378</c:v>
                </c:pt>
                <c:pt idx="1471">
                  <c:v>0.44066126077236251</c:v>
                </c:pt>
                <c:pt idx="1472">
                  <c:v>0.44078412923540317</c:v>
                </c:pt>
                <c:pt idx="1473">
                  <c:v>0.44085568603015451</c:v>
                </c:pt>
                <c:pt idx="1474">
                  <c:v>0.44093305606845479</c:v>
                </c:pt>
                <c:pt idx="1475">
                  <c:v>0.44101235466128808</c:v>
                </c:pt>
                <c:pt idx="1476">
                  <c:v>0.44106138998886985</c:v>
                </c:pt>
                <c:pt idx="1477">
                  <c:v>0.44114588718097014</c:v>
                </c:pt>
                <c:pt idx="1478">
                  <c:v>0.44119926968372897</c:v>
                </c:pt>
                <c:pt idx="1479">
                  <c:v>0.4412178994141755</c:v>
                </c:pt>
                <c:pt idx="1480">
                  <c:v>0.44126683307501663</c:v>
                </c:pt>
                <c:pt idx="1481">
                  <c:v>0.44135916542906384</c:v>
                </c:pt>
                <c:pt idx="1482">
                  <c:v>0.44139399312206234</c:v>
                </c:pt>
                <c:pt idx="1483">
                  <c:v>0.44140914185304031</c:v>
                </c:pt>
                <c:pt idx="1484">
                  <c:v>0.44143177869026778</c:v>
                </c:pt>
                <c:pt idx="1485">
                  <c:v>0.44143577480105972</c:v>
                </c:pt>
                <c:pt idx="1486">
                  <c:v>0.44138756901819964</c:v>
                </c:pt>
                <c:pt idx="1487">
                  <c:v>0.44133373152124827</c:v>
                </c:pt>
                <c:pt idx="1488">
                  <c:v>0.44128572413466288</c:v>
                </c:pt>
                <c:pt idx="1489">
                  <c:v>0.44121306056145709</c:v>
                </c:pt>
                <c:pt idx="1490">
                  <c:v>0.44112865609253599</c:v>
                </c:pt>
                <c:pt idx="1491">
                  <c:v>0.44099575354390524</c:v>
                </c:pt>
                <c:pt idx="1492">
                  <c:v>0.44089998380353168</c:v>
                </c:pt>
                <c:pt idx="1493">
                  <c:v>0.4407889387363409</c:v>
                </c:pt>
                <c:pt idx="1494">
                  <c:v>0.4406086935366107</c:v>
                </c:pt>
                <c:pt idx="1495">
                  <c:v>0.44037282510069842</c:v>
                </c:pt>
                <c:pt idx="1496">
                  <c:v>0.44013887734347668</c:v>
                </c:pt>
                <c:pt idx="1497">
                  <c:v>0.43985575856251763</c:v>
                </c:pt>
                <c:pt idx="1498">
                  <c:v>0.43957099433473329</c:v>
                </c:pt>
                <c:pt idx="1499">
                  <c:v>0.43931796409885315</c:v>
                </c:pt>
                <c:pt idx="1500">
                  <c:v>0.43899810047807747</c:v>
                </c:pt>
                <c:pt idx="1501">
                  <c:v>0.43860667332485637</c:v>
                </c:pt>
                <c:pt idx="1502">
                  <c:v>0.43820134416146078</c:v>
                </c:pt>
                <c:pt idx="1503">
                  <c:v>0.43778492747296377</c:v>
                </c:pt>
                <c:pt idx="1504">
                  <c:v>0.43726582287001786</c:v>
                </c:pt>
                <c:pt idx="1505">
                  <c:v>0.43677016180609457</c:v>
                </c:pt>
                <c:pt idx="1506">
                  <c:v>0.43621827341442782</c:v>
                </c:pt>
                <c:pt idx="1507">
                  <c:v>0.43557324160122074</c:v>
                </c:pt>
                <c:pt idx="1508">
                  <c:v>0.43485683185503704</c:v>
                </c:pt>
                <c:pt idx="1509">
                  <c:v>0.43408920589173078</c:v>
                </c:pt>
                <c:pt idx="1510">
                  <c:v>0.43326298350762399</c:v>
                </c:pt>
                <c:pt idx="1511">
                  <c:v>0.43235101176293805</c:v>
                </c:pt>
                <c:pt idx="1512">
                  <c:v>0.4314021585958227</c:v>
                </c:pt>
                <c:pt idx="1513">
                  <c:v>0.43039886911893926</c:v>
                </c:pt>
                <c:pt idx="1514">
                  <c:v>0.4292269795750201</c:v>
                </c:pt>
                <c:pt idx="1515">
                  <c:v>0.42794317688943728</c:v>
                </c:pt>
                <c:pt idx="1516">
                  <c:v>0.42652883051692364</c:v>
                </c:pt>
                <c:pt idx="1517">
                  <c:v>0.42500413601790582</c:v>
                </c:pt>
                <c:pt idx="1518">
                  <c:v>0.42330052228426268</c:v>
                </c:pt>
                <c:pt idx="1519">
                  <c:v>0.42149577306633113</c:v>
                </c:pt>
                <c:pt idx="1520">
                  <c:v>0.41946861428689358</c:v>
                </c:pt>
                <c:pt idx="1521">
                  <c:v>0.41725541738212124</c:v>
                </c:pt>
                <c:pt idx="1522">
                  <c:v>0.41488138426255966</c:v>
                </c:pt>
                <c:pt idx="1523">
                  <c:v>0.41232572560695591</c:v>
                </c:pt>
                <c:pt idx="1524">
                  <c:v>0.40959653813515012</c:v>
                </c:pt>
                <c:pt idx="1525">
                  <c:v>0.40670630284598447</c:v>
                </c:pt>
                <c:pt idx="1526">
                  <c:v>0.40364811019627539</c:v>
                </c:pt>
                <c:pt idx="1527">
                  <c:v>0.40044027653173536</c:v>
                </c:pt>
                <c:pt idx="1528">
                  <c:v>0.39716016251040803</c:v>
                </c:pt>
                <c:pt idx="1529">
                  <c:v>0.39358688530502933</c:v>
                </c:pt>
                <c:pt idx="1530">
                  <c:v>0.38986160187420466</c:v>
                </c:pt>
                <c:pt idx="1531">
                  <c:v>0.38590991254764173</c:v>
                </c:pt>
                <c:pt idx="1532">
                  <c:v>0.38169081720868792</c:v>
                </c:pt>
                <c:pt idx="1533">
                  <c:v>0.37723601141966845</c:v>
                </c:pt>
                <c:pt idx="1534">
                  <c:v>0.37273730809872146</c:v>
                </c:pt>
                <c:pt idx="1535">
                  <c:v>0.36795590364022041</c:v>
                </c:pt>
                <c:pt idx="1536">
                  <c:v>0.36303301998681442</c:v>
                </c:pt>
                <c:pt idx="1537">
                  <c:v>0.3579744673229</c:v>
                </c:pt>
                <c:pt idx="1538">
                  <c:v>0.35266872274929112</c:v>
                </c:pt>
                <c:pt idx="1539">
                  <c:v>0.34701935484644669</c:v>
                </c:pt>
                <c:pt idx="1540">
                  <c:v>0.34138570679487462</c:v>
                </c:pt>
                <c:pt idx="1541">
                  <c:v>0.33540664960262384</c:v>
                </c:pt>
                <c:pt idx="1542">
                  <c:v>0.32957044581583855</c:v>
                </c:pt>
                <c:pt idx="1543">
                  <c:v>0.3237199924822648</c:v>
                </c:pt>
                <c:pt idx="1544">
                  <c:v>0.31783574496508915</c:v>
                </c:pt>
                <c:pt idx="1545">
                  <c:v>0.31209493703798158</c:v>
                </c:pt>
                <c:pt idx="1546">
                  <c:v>0.30636755761881052</c:v>
                </c:pt>
                <c:pt idx="1547">
                  <c:v>0.30083819759309399</c:v>
                </c:pt>
                <c:pt idx="1548">
                  <c:v>0.2952735212956128</c:v>
                </c:pt>
                <c:pt idx="1549">
                  <c:v>0.29010565670766969</c:v>
                </c:pt>
                <c:pt idx="1550">
                  <c:v>0.28498996289283079</c:v>
                </c:pt>
                <c:pt idx="1551">
                  <c:v>0.28040112985255999</c:v>
                </c:pt>
                <c:pt idx="1552">
                  <c:v>0.27619447726349217</c:v>
                </c:pt>
                <c:pt idx="1553">
                  <c:v>0.27232097628890362</c:v>
                </c:pt>
                <c:pt idx="1554">
                  <c:v>0.26896193149987502</c:v>
                </c:pt>
                <c:pt idx="1555">
                  <c:v>0.26606995038272668</c:v>
                </c:pt>
                <c:pt idx="1556">
                  <c:v>0.26359122600042606</c:v>
                </c:pt>
                <c:pt idx="1557">
                  <c:v>0.26153225163428706</c:v>
                </c:pt>
                <c:pt idx="1558">
                  <c:v>0.25993592766341689</c:v>
                </c:pt>
                <c:pt idx="1559">
                  <c:v>0.25882565816560194</c:v>
                </c:pt>
                <c:pt idx="1560">
                  <c:v>0.25805532260798159</c:v>
                </c:pt>
                <c:pt idx="1561">
                  <c:v>0.25781779232359076</c:v>
                </c:pt>
                <c:pt idx="1562">
                  <c:v>0.25782011981451564</c:v>
                </c:pt>
                <c:pt idx="1563">
                  <c:v>0.25821408672939161</c:v>
                </c:pt>
                <c:pt idx="1564">
                  <c:v>0.25886336642970897</c:v>
                </c:pt>
                <c:pt idx="1565">
                  <c:v>0.25967707368365001</c:v>
                </c:pt>
                <c:pt idx="1566">
                  <c:v>0.26078907862282802</c:v>
                </c:pt>
                <c:pt idx="1567">
                  <c:v>0.26197324317712639</c:v>
                </c:pt>
                <c:pt idx="1568">
                  <c:v>0.26339377831771887</c:v>
                </c:pt>
                <c:pt idx="1569">
                  <c:v>0.26482205243142093</c:v>
                </c:pt>
                <c:pt idx="1570">
                  <c:v>0.26643184259659186</c:v>
                </c:pt>
                <c:pt idx="1571">
                  <c:v>0.26801096109694794</c:v>
                </c:pt>
                <c:pt idx="1572">
                  <c:v>0.26965343117069113</c:v>
                </c:pt>
                <c:pt idx="1573">
                  <c:v>0.27128850081839728</c:v>
                </c:pt>
                <c:pt idx="1574">
                  <c:v>0.27296357015617517</c:v>
                </c:pt>
                <c:pt idx="1575">
                  <c:v>0.27463349760612094</c:v>
                </c:pt>
                <c:pt idx="1576">
                  <c:v>0.27629470907019454</c:v>
                </c:pt>
                <c:pt idx="1577">
                  <c:v>0.27798843621216501</c:v>
                </c:pt>
                <c:pt idx="1578">
                  <c:v>0.27961019080677452</c:v>
                </c:pt>
                <c:pt idx="1579">
                  <c:v>0.28120884637297155</c:v>
                </c:pt>
                <c:pt idx="1580">
                  <c:v>0.28277774422472274</c:v>
                </c:pt>
                <c:pt idx="1581">
                  <c:v>0.2843229265297546</c:v>
                </c:pt>
                <c:pt idx="1582">
                  <c:v>0.2858184547206179</c:v>
                </c:pt>
                <c:pt idx="1583">
                  <c:v>0.28729314571004821</c:v>
                </c:pt>
                <c:pt idx="1584">
                  <c:v>0.28871944585706527</c:v>
                </c:pt>
                <c:pt idx="1585">
                  <c:v>0.29010539867201146</c:v>
                </c:pt>
                <c:pt idx="1586">
                  <c:v>0.2914334441332031</c:v>
                </c:pt>
                <c:pt idx="1587">
                  <c:v>0.29274984830709161</c:v>
                </c:pt>
                <c:pt idx="1588">
                  <c:v>0.2940343106282402</c:v>
                </c:pt>
                <c:pt idx="1589">
                  <c:v>0.29530406043726648</c:v>
                </c:pt>
                <c:pt idx="1590">
                  <c:v>0.29654379830259564</c:v>
                </c:pt>
                <c:pt idx="1591">
                  <c:v>0.29777425542380859</c:v>
                </c:pt>
                <c:pt idx="1592">
                  <c:v>0.29900407246809763</c:v>
                </c:pt>
                <c:pt idx="1593">
                  <c:v>0.3001879952626435</c:v>
                </c:pt>
                <c:pt idx="1594">
                  <c:v>0.30133172514173651</c:v>
                </c:pt>
                <c:pt idx="1595">
                  <c:v>0.30246612177747834</c:v>
                </c:pt>
                <c:pt idx="1596">
                  <c:v>0.30358587637542755</c:v>
                </c:pt>
                <c:pt idx="1597">
                  <c:v>0.30467811158644226</c:v>
                </c:pt>
                <c:pt idx="1598">
                  <c:v>0.30575771955147207</c:v>
                </c:pt>
                <c:pt idx="1599">
                  <c:v>0.30682298278964359</c:v>
                </c:pt>
                <c:pt idx="1600">
                  <c:v>0.30788497627540218</c:v>
                </c:pt>
                <c:pt idx="1601">
                  <c:v>0.308908536138437</c:v>
                </c:pt>
                <c:pt idx="1602">
                  <c:v>0.3099613607418657</c:v>
                </c:pt>
                <c:pt idx="1603">
                  <c:v>0.31104543585962063</c:v>
                </c:pt>
                <c:pt idx="1604">
                  <c:v>0.31210298139815312</c:v>
                </c:pt>
                <c:pt idx="1605">
                  <c:v>0.31316347852856102</c:v>
                </c:pt>
                <c:pt idx="1606">
                  <c:v>0.31419858645312787</c:v>
                </c:pt>
                <c:pt idx="1607">
                  <c:v>0.31519970913641854</c:v>
                </c:pt>
                <c:pt idx="1608">
                  <c:v>0.31622155319355733</c:v>
                </c:pt>
                <c:pt idx="1609">
                  <c:v>0.31725604061360585</c:v>
                </c:pt>
                <c:pt idx="1610">
                  <c:v>0.31828750606950568</c:v>
                </c:pt>
                <c:pt idx="1611">
                  <c:v>0.3193458555849073</c:v>
                </c:pt>
                <c:pt idx="1612">
                  <c:v>0.32043856724069136</c:v>
                </c:pt>
                <c:pt idx="1613">
                  <c:v>0.32151069673936955</c:v>
                </c:pt>
                <c:pt idx="1614">
                  <c:v>0.32259514766097147</c:v>
                </c:pt>
                <c:pt idx="1615">
                  <c:v>0.32367087924952359</c:v>
                </c:pt>
                <c:pt idx="1616">
                  <c:v>0.32471883626897652</c:v>
                </c:pt>
                <c:pt idx="1617">
                  <c:v>0.32580355894446794</c:v>
                </c:pt>
                <c:pt idx="1618">
                  <c:v>0.32689580932316398</c:v>
                </c:pt>
                <c:pt idx="1619">
                  <c:v>0.32798876832630547</c:v>
                </c:pt>
                <c:pt idx="1620">
                  <c:v>0.32910079668998671</c:v>
                </c:pt>
                <c:pt idx="1621">
                  <c:v>0.33025133172192678</c:v>
                </c:pt>
                <c:pt idx="1622">
                  <c:v>0.33136705080757267</c:v>
                </c:pt>
                <c:pt idx="1623">
                  <c:v>0.33247158438488328</c:v>
                </c:pt>
                <c:pt idx="1624">
                  <c:v>0.33358960978110819</c:v>
                </c:pt>
                <c:pt idx="1625">
                  <c:v>0.33468501710655391</c:v>
                </c:pt>
                <c:pt idx="1626">
                  <c:v>0.3358180985349864</c:v>
                </c:pt>
                <c:pt idx="1627">
                  <c:v>0.33697967423607533</c:v>
                </c:pt>
                <c:pt idx="1628">
                  <c:v>0.33814244792730214</c:v>
                </c:pt>
                <c:pt idx="1629">
                  <c:v>0.33934528180411444</c:v>
                </c:pt>
                <c:pt idx="1630">
                  <c:v>0.34054364172468449</c:v>
                </c:pt>
                <c:pt idx="1631">
                  <c:v>0.34172490396092731</c:v>
                </c:pt>
                <c:pt idx="1632">
                  <c:v>0.3428986107273353</c:v>
                </c:pt>
                <c:pt idx="1633">
                  <c:v>0.3440966599971586</c:v>
                </c:pt>
                <c:pt idx="1634">
                  <c:v>0.34529729582828494</c:v>
                </c:pt>
                <c:pt idx="1635">
                  <c:v>0.34649121710630554</c:v>
                </c:pt>
                <c:pt idx="1636">
                  <c:v>0.34769902388317298</c:v>
                </c:pt>
                <c:pt idx="1637">
                  <c:v>0.34891169796447724</c:v>
                </c:pt>
                <c:pt idx="1638">
                  <c:v>0.35011675414894405</c:v>
                </c:pt>
                <c:pt idx="1639">
                  <c:v>0.3513181687270806</c:v>
                </c:pt>
                <c:pt idx="1640">
                  <c:v>0.35252928525032229</c:v>
                </c:pt>
                <c:pt idx="1641">
                  <c:v>0.35375916148483827</c:v>
                </c:pt>
                <c:pt idx="1642">
                  <c:v>0.35492354739111787</c:v>
                </c:pt>
                <c:pt idx="1643">
                  <c:v>0.35608644527732408</c:v>
                </c:pt>
                <c:pt idx="1644">
                  <c:v>0.35729142156392496</c:v>
                </c:pt>
                <c:pt idx="1645">
                  <c:v>0.35850517458744391</c:v>
                </c:pt>
                <c:pt idx="1646">
                  <c:v>0.3597313058200648</c:v>
                </c:pt>
                <c:pt idx="1647">
                  <c:v>0.36102187885286369</c:v>
                </c:pt>
                <c:pt idx="1648">
                  <c:v>0.36225065290510666</c:v>
                </c:pt>
                <c:pt idx="1649">
                  <c:v>0.3634801538673913</c:v>
                </c:pt>
                <c:pt idx="1650">
                  <c:v>0.36466107644034551</c:v>
                </c:pt>
                <c:pt idx="1651">
                  <c:v>0.36576389628260725</c:v>
                </c:pt>
                <c:pt idx="1652">
                  <c:v>0.3669172728854741</c:v>
                </c:pt>
                <c:pt idx="1653">
                  <c:v>0.36805205253673967</c:v>
                </c:pt>
                <c:pt idx="1654">
                  <c:v>0.36919263062321334</c:v>
                </c:pt>
                <c:pt idx="1655">
                  <c:v>0.37036193029876929</c:v>
                </c:pt>
                <c:pt idx="1656">
                  <c:v>0.37158939530285107</c:v>
                </c:pt>
                <c:pt idx="1657">
                  <c:v>0.37274979214704035</c:v>
                </c:pt>
                <c:pt idx="1658">
                  <c:v>0.37390566112830431</c:v>
                </c:pt>
                <c:pt idx="1659">
                  <c:v>0.37502459539365801</c:v>
                </c:pt>
                <c:pt idx="1660">
                  <c:v>0.37607133436221263</c:v>
                </c:pt>
                <c:pt idx="1661">
                  <c:v>0.37718566998990283</c:v>
                </c:pt>
                <c:pt idx="1662">
                  <c:v>0.37832071451251575</c:v>
                </c:pt>
                <c:pt idx="1663">
                  <c:v>0.37944586080304826</c:v>
                </c:pt>
                <c:pt idx="1664">
                  <c:v>0.38060538793973148</c:v>
                </c:pt>
                <c:pt idx="1665">
                  <c:v>0.38175459187065447</c:v>
                </c:pt>
                <c:pt idx="1666">
                  <c:v>0.38285396855057369</c:v>
                </c:pt>
                <c:pt idx="1667">
                  <c:v>0.38390267170677433</c:v>
                </c:pt>
                <c:pt idx="1668">
                  <c:v>0.38495925692908411</c:v>
                </c:pt>
                <c:pt idx="1669">
                  <c:v>0.38598222807705024</c:v>
                </c:pt>
                <c:pt idx="1670">
                  <c:v>0.38702476451348095</c:v>
                </c:pt>
                <c:pt idx="1671">
                  <c:v>0.38808699612594982</c:v>
                </c:pt>
                <c:pt idx="1672">
                  <c:v>0.38911300067254984</c:v>
                </c:pt>
                <c:pt idx="1673">
                  <c:v>0.3901394712087331</c:v>
                </c:pt>
                <c:pt idx="1674">
                  <c:v>0.39113142175705745</c:v>
                </c:pt>
                <c:pt idx="1675">
                  <c:v>0.39207885873560072</c:v>
                </c:pt>
                <c:pt idx="1676">
                  <c:v>0.39302625858062096</c:v>
                </c:pt>
                <c:pt idx="1677">
                  <c:v>0.3939530801446231</c:v>
                </c:pt>
                <c:pt idx="1678">
                  <c:v>0.39486733840853566</c:v>
                </c:pt>
                <c:pt idx="1679">
                  <c:v>0.39581451259877776</c:v>
                </c:pt>
                <c:pt idx="1680">
                  <c:v>0.39676538913811649</c:v>
                </c:pt>
                <c:pt idx="1681">
                  <c:v>0.39768823848823714</c:v>
                </c:pt>
                <c:pt idx="1682">
                  <c:v>0.39863327077341509</c:v>
                </c:pt>
                <c:pt idx="1683">
                  <c:v>0.39952362408684233</c:v>
                </c:pt>
                <c:pt idx="1684">
                  <c:v>0.40034725404758092</c:v>
                </c:pt>
                <c:pt idx="1685">
                  <c:v>0.40120211317493443</c:v>
                </c:pt>
                <c:pt idx="1686">
                  <c:v>0.40206183902191617</c:v>
                </c:pt>
                <c:pt idx="1687">
                  <c:v>0.40288919789605332</c:v>
                </c:pt>
                <c:pt idx="1688">
                  <c:v>0.40371009694523474</c:v>
                </c:pt>
                <c:pt idx="1689">
                  <c:v>0.40452339056000697</c:v>
                </c:pt>
                <c:pt idx="1690">
                  <c:v>0.4052781790356752</c:v>
                </c:pt>
                <c:pt idx="1691">
                  <c:v>0.40604735999659275</c:v>
                </c:pt>
                <c:pt idx="1692">
                  <c:v>0.40683363370666431</c:v>
                </c:pt>
                <c:pt idx="1693">
                  <c:v>0.40763352706130096</c:v>
                </c:pt>
                <c:pt idx="1694">
                  <c:v>0.40839792445625928</c:v>
                </c:pt>
                <c:pt idx="1695">
                  <c:v>0.4091565812779645</c:v>
                </c:pt>
                <c:pt idx="1696">
                  <c:v>0.40990410520136389</c:v>
                </c:pt>
                <c:pt idx="1697">
                  <c:v>0.41062022388722252</c:v>
                </c:pt>
                <c:pt idx="1698">
                  <c:v>0.41133630102131513</c:v>
                </c:pt>
                <c:pt idx="1699">
                  <c:v>0.41207884053498628</c:v>
                </c:pt>
                <c:pt idx="1700">
                  <c:v>0.41276405128345567</c:v>
                </c:pt>
                <c:pt idx="1701">
                  <c:v>0.413398908530827</c:v>
                </c:pt>
                <c:pt idx="1702">
                  <c:v>0.41405351822040154</c:v>
                </c:pt>
                <c:pt idx="1703">
                  <c:v>0.41466909209209085</c:v>
                </c:pt>
                <c:pt idx="1704">
                  <c:v>0.41528109738164259</c:v>
                </c:pt>
                <c:pt idx="1705">
                  <c:v>0.41592074657575978</c:v>
                </c:pt>
                <c:pt idx="1706">
                  <c:v>0.41652668346924054</c:v>
                </c:pt>
                <c:pt idx="1707">
                  <c:v>0.41713222995628896</c:v>
                </c:pt>
                <c:pt idx="1708">
                  <c:v>0.41773194015038295</c:v>
                </c:pt>
                <c:pt idx="1709">
                  <c:v>0.41833046374464594</c:v>
                </c:pt>
                <c:pt idx="1710">
                  <c:v>0.41892125532379332</c:v>
                </c:pt>
                <c:pt idx="1711">
                  <c:v>0.41950769137242477</c:v>
                </c:pt>
                <c:pt idx="1712">
                  <c:v>0.42009954138723898</c:v>
                </c:pt>
                <c:pt idx="1713">
                  <c:v>0.42067130274344872</c:v>
                </c:pt>
                <c:pt idx="1714">
                  <c:v>0.42123681808673236</c:v>
                </c:pt>
                <c:pt idx="1715">
                  <c:v>0.42177937543767602</c:v>
                </c:pt>
                <c:pt idx="1716">
                  <c:v>0.42229207829683824</c:v>
                </c:pt>
                <c:pt idx="1717">
                  <c:v>0.42279628830081117</c:v>
                </c:pt>
                <c:pt idx="1718">
                  <c:v>0.42330790914526339</c:v>
                </c:pt>
                <c:pt idx="1719">
                  <c:v>0.42383421749725869</c:v>
                </c:pt>
                <c:pt idx="1720">
                  <c:v>0.42433811354118084</c:v>
                </c:pt>
                <c:pt idx="1721">
                  <c:v>0.42483548017011413</c:v>
                </c:pt>
                <c:pt idx="1722">
                  <c:v>0.4253069157279239</c:v>
                </c:pt>
                <c:pt idx="1723">
                  <c:v>0.42572216823971437</c:v>
                </c:pt>
                <c:pt idx="1724">
                  <c:v>0.42618272276729319</c:v>
                </c:pt>
                <c:pt idx="1725">
                  <c:v>0.42667317091889712</c:v>
                </c:pt>
                <c:pt idx="1726">
                  <c:v>0.42712468098011352</c:v>
                </c:pt>
                <c:pt idx="1727">
                  <c:v>0.42756355957552766</c:v>
                </c:pt>
                <c:pt idx="1728">
                  <c:v>0.4280067050630243</c:v>
                </c:pt>
                <c:pt idx="1729">
                  <c:v>0.42841195872656829</c:v>
                </c:pt>
                <c:pt idx="1730">
                  <c:v>0.4288533547490368</c:v>
                </c:pt>
                <c:pt idx="1731">
                  <c:v>0.42933081936367889</c:v>
                </c:pt>
                <c:pt idx="1732">
                  <c:v>0.42979889260018783</c:v>
                </c:pt>
                <c:pt idx="1733">
                  <c:v>0.43026152211849533</c:v>
                </c:pt>
                <c:pt idx="1734">
                  <c:v>0.43069000356656945</c:v>
                </c:pt>
                <c:pt idx="1735">
                  <c:v>0.431099387200226</c:v>
                </c:pt>
                <c:pt idx="1736">
                  <c:v>0.43146894260350083</c:v>
                </c:pt>
                <c:pt idx="1737">
                  <c:v>0.43184027119026586</c:v>
                </c:pt>
                <c:pt idx="1738">
                  <c:v>0.4321887127585658</c:v>
                </c:pt>
                <c:pt idx="1739">
                  <c:v>0.43254539507216361</c:v>
                </c:pt>
                <c:pt idx="1740">
                  <c:v>0.43289649621479037</c:v>
                </c:pt>
                <c:pt idx="1741">
                  <c:v>0.43325206788824505</c:v>
                </c:pt>
                <c:pt idx="1742">
                  <c:v>0.4336154784201845</c:v>
                </c:pt>
                <c:pt idx="1743">
                  <c:v>0.43394974592230051</c:v>
                </c:pt>
                <c:pt idx="1744">
                  <c:v>0.43430266246851107</c:v>
                </c:pt>
                <c:pt idx="1745">
                  <c:v>0.43464085662706675</c:v>
                </c:pt>
                <c:pt idx="1746">
                  <c:v>0.43498228848490683</c:v>
                </c:pt>
                <c:pt idx="1747">
                  <c:v>0.43537380323696923</c:v>
                </c:pt>
                <c:pt idx="1748">
                  <c:v>0.4357865559731891</c:v>
                </c:pt>
                <c:pt idx="1749">
                  <c:v>0.43619503520546338</c:v>
                </c:pt>
                <c:pt idx="1750">
                  <c:v>0.43658077688785263</c:v>
                </c:pt>
                <c:pt idx="1751">
                  <c:v>0.43696981072265034</c:v>
                </c:pt>
                <c:pt idx="1752">
                  <c:v>0.43734120708469781</c:v>
                </c:pt>
                <c:pt idx="1753">
                  <c:v>0.43768637846870684</c:v>
                </c:pt>
                <c:pt idx="1754">
                  <c:v>0.43804111005185131</c:v>
                </c:pt>
                <c:pt idx="1755">
                  <c:v>0.43839117542819545</c:v>
                </c:pt>
                <c:pt idx="1756">
                  <c:v>0.43875598122572113</c:v>
                </c:pt>
                <c:pt idx="1757">
                  <c:v>0.43913270274259886</c:v>
                </c:pt>
                <c:pt idx="1758">
                  <c:v>0.43949391199528032</c:v>
                </c:pt>
                <c:pt idx="1759">
                  <c:v>0.43986360788467255</c:v>
                </c:pt>
                <c:pt idx="1760">
                  <c:v>0.44022217194919677</c:v>
                </c:pt>
                <c:pt idx="1761">
                  <c:v>0.4405883639108758</c:v>
                </c:pt>
                <c:pt idx="1762">
                  <c:v>0.44097528199997088</c:v>
                </c:pt>
                <c:pt idx="1763">
                  <c:v>0.44138641715150212</c:v>
                </c:pt>
                <c:pt idx="1764">
                  <c:v>0.44181596298913356</c:v>
                </c:pt>
                <c:pt idx="1765">
                  <c:v>0.44221277157003841</c:v>
                </c:pt>
                <c:pt idx="1766">
                  <c:v>0.44261716118640287</c:v>
                </c:pt>
                <c:pt idx="1767">
                  <c:v>0.44305674024415476</c:v>
                </c:pt>
                <c:pt idx="1768">
                  <c:v>0.44350240753962455</c:v>
                </c:pt>
                <c:pt idx="1769">
                  <c:v>0.44395397684363086</c:v>
                </c:pt>
                <c:pt idx="1770">
                  <c:v>0.444462538926991</c:v>
                </c:pt>
                <c:pt idx="1771">
                  <c:v>0.44490328616645552</c:v>
                </c:pt>
                <c:pt idx="1772">
                  <c:v>0.44531978085068885</c:v>
                </c:pt>
                <c:pt idx="1773">
                  <c:v>0.44572642141734886</c:v>
                </c:pt>
                <c:pt idx="1774">
                  <c:v>0.44608926703796353</c:v>
                </c:pt>
                <c:pt idx="1775">
                  <c:v>0.44642503610362888</c:v>
                </c:pt>
                <c:pt idx="1776">
                  <c:v>0.44673101856853892</c:v>
                </c:pt>
                <c:pt idx="1777">
                  <c:v>0.44700562541724226</c:v>
                </c:pt>
                <c:pt idx="1778">
                  <c:v>0.44728527988115041</c:v>
                </c:pt>
                <c:pt idx="1779">
                  <c:v>0.44754671401250573</c:v>
                </c:pt>
                <c:pt idx="1780">
                  <c:v>0.44777135362786197</c:v>
                </c:pt>
                <c:pt idx="1781">
                  <c:v>0.44795071259940139</c:v>
                </c:pt>
                <c:pt idx="1782">
                  <c:v>0.44809476960791655</c:v>
                </c:pt>
                <c:pt idx="1783">
                  <c:v>0.4481666422065676</c:v>
                </c:pt>
                <c:pt idx="1784">
                  <c:v>0.44819114941566118</c:v>
                </c:pt>
                <c:pt idx="1785">
                  <c:v>0.44818400077151849</c:v>
                </c:pt>
                <c:pt idx="1786">
                  <c:v>0.44812387448507401</c:v>
                </c:pt>
                <c:pt idx="1787">
                  <c:v>0.44800941325784471</c:v>
                </c:pt>
                <c:pt idx="1788">
                  <c:v>0.44783968752136277</c:v>
                </c:pt>
                <c:pt idx="1789">
                  <c:v>0.4476244304578168</c:v>
                </c:pt>
                <c:pt idx="1790">
                  <c:v>0.44736490114993926</c:v>
                </c:pt>
                <c:pt idx="1791">
                  <c:v>0.44699368237433662</c:v>
                </c:pt>
                <c:pt idx="1792">
                  <c:v>0.44655967976585748</c:v>
                </c:pt>
                <c:pt idx="1793">
                  <c:v>0.44606494256197765</c:v>
                </c:pt>
                <c:pt idx="1794">
                  <c:v>0.44550481687629001</c:v>
                </c:pt>
                <c:pt idx="1795">
                  <c:v>0.44490444078862107</c:v>
                </c:pt>
                <c:pt idx="1796">
                  <c:v>0.44425118689050919</c:v>
                </c:pt>
                <c:pt idx="1797">
                  <c:v>0.44352368866706021</c:v>
                </c:pt>
                <c:pt idx="1798">
                  <c:v>0.44272055065140731</c:v>
                </c:pt>
                <c:pt idx="1799">
                  <c:v>0.44188705271985423</c:v>
                </c:pt>
                <c:pt idx="1800">
                  <c:v>0.44096868733601102</c:v>
                </c:pt>
                <c:pt idx="1801">
                  <c:v>0.44005876805385352</c:v>
                </c:pt>
                <c:pt idx="1802">
                  <c:v>0.43910476785413133</c:v>
                </c:pt>
                <c:pt idx="1803">
                  <c:v>0.43816092083442343</c:v>
                </c:pt>
                <c:pt idx="1804">
                  <c:v>0.43720688188887963</c:v>
                </c:pt>
                <c:pt idx="1805">
                  <c:v>0.43622074460009097</c:v>
                </c:pt>
                <c:pt idx="1806">
                  <c:v>0.43522411808346656</c:v>
                </c:pt>
                <c:pt idx="1807">
                  <c:v>0.43418975137176491</c:v>
                </c:pt>
                <c:pt idx="1808">
                  <c:v>0.43312479307020518</c:v>
                </c:pt>
                <c:pt idx="1809">
                  <c:v>0.43205501027127635</c:v>
                </c:pt>
                <c:pt idx="1810">
                  <c:v>0.43099756397683375</c:v>
                </c:pt>
                <c:pt idx="1811">
                  <c:v>0.42995628523596358</c:v>
                </c:pt>
                <c:pt idx="1812">
                  <c:v>0.42891452021888532</c:v>
                </c:pt>
                <c:pt idx="1813">
                  <c:v>0.42791510915776659</c:v>
                </c:pt>
                <c:pt idx="1814">
                  <c:v>0.42691161044340503</c:v>
                </c:pt>
                <c:pt idx="1815">
                  <c:v>0.42594191766853623</c:v>
                </c:pt>
                <c:pt idx="1816">
                  <c:v>0.42495493150099684</c:v>
                </c:pt>
                <c:pt idx="1817">
                  <c:v>0.42398696636216499</c:v>
                </c:pt>
                <c:pt idx="1818">
                  <c:v>0.42301045148029687</c:v>
                </c:pt>
                <c:pt idx="1819">
                  <c:v>0.42203455923046684</c:v>
                </c:pt>
                <c:pt idx="1820">
                  <c:v>0.42107103287329978</c:v>
                </c:pt>
                <c:pt idx="1821">
                  <c:v>0.42013083705987314</c:v>
                </c:pt>
                <c:pt idx="1822">
                  <c:v>0.41920634532429207</c:v>
                </c:pt>
                <c:pt idx="1823">
                  <c:v>0.41829672388133271</c:v>
                </c:pt>
                <c:pt idx="1824">
                  <c:v>0.41740530201465903</c:v>
                </c:pt>
                <c:pt idx="1825">
                  <c:v>0.4165279817674204</c:v>
                </c:pt>
                <c:pt idx="1826">
                  <c:v>0.41560598382203179</c:v>
                </c:pt>
                <c:pt idx="1827">
                  <c:v>0.41464381522572652</c:v>
                </c:pt>
                <c:pt idx="1828">
                  <c:v>0.41364425258786525</c:v>
                </c:pt>
                <c:pt idx="1829">
                  <c:v>0.41260329623177444</c:v>
                </c:pt>
                <c:pt idx="1830">
                  <c:v>0.41157992616927325</c:v>
                </c:pt>
                <c:pt idx="1831">
                  <c:v>0.41054777243198376</c:v>
                </c:pt>
                <c:pt idx="1832">
                  <c:v>0.40953161339024802</c:v>
                </c:pt>
                <c:pt idx="1833">
                  <c:v>0.40851424810660708</c:v>
                </c:pt>
                <c:pt idx="1834">
                  <c:v>0.40746981896759865</c:v>
                </c:pt>
                <c:pt idx="1835">
                  <c:v>0.40634048141705909</c:v>
                </c:pt>
                <c:pt idx="1836">
                  <c:v>0.40516556388082686</c:v>
                </c:pt>
                <c:pt idx="1837">
                  <c:v>0.40399628441068353</c:v>
                </c:pt>
                <c:pt idx="1838">
                  <c:v>0.4027986992226722</c:v>
                </c:pt>
                <c:pt idx="1839">
                  <c:v>0.40157701651112915</c:v>
                </c:pt>
                <c:pt idx="1840">
                  <c:v>0.40036780115629128</c:v>
                </c:pt>
                <c:pt idx="1841">
                  <c:v>0.39905684581970674</c:v>
                </c:pt>
                <c:pt idx="1842">
                  <c:v>0.39769634125371384</c:v>
                </c:pt>
                <c:pt idx="1843">
                  <c:v>0.39631428899702953</c:v>
                </c:pt>
                <c:pt idx="1844">
                  <c:v>0.3948818594814662</c:v>
                </c:pt>
                <c:pt idx="1845">
                  <c:v>0.39343651638841465</c:v>
                </c:pt>
                <c:pt idx="1846">
                  <c:v>0.39193735162885018</c:v>
                </c:pt>
                <c:pt idx="1847">
                  <c:v>0.39041245268112634</c:v>
                </c:pt>
                <c:pt idx="1848">
                  <c:v>0.38877234061752253</c:v>
                </c:pt>
                <c:pt idx="1849">
                  <c:v>0.38710251655718692</c:v>
                </c:pt>
                <c:pt idx="1850">
                  <c:v>0.38537817653910539</c:v>
                </c:pt>
                <c:pt idx="1851">
                  <c:v>0.38347030198105725</c:v>
                </c:pt>
                <c:pt idx="1852">
                  <c:v>0.38174178177557655</c:v>
                </c:pt>
                <c:pt idx="1853">
                  <c:v>0.37993521380050654</c:v>
                </c:pt>
                <c:pt idx="1854">
                  <c:v>0.37842320378169131</c:v>
                </c:pt>
                <c:pt idx="1855">
                  <c:v>0.37709954751001656</c:v>
                </c:pt>
                <c:pt idx="1856">
                  <c:v>0.37611195217576388</c:v>
                </c:pt>
                <c:pt idx="1857">
                  <c:v>0.3752926760753561</c:v>
                </c:pt>
                <c:pt idx="1858">
                  <c:v>0.37483821728595679</c:v>
                </c:pt>
                <c:pt idx="1859">
                  <c:v>0.37462661208581444</c:v>
                </c:pt>
                <c:pt idx="1860">
                  <c:v>0.37474860046148989</c:v>
                </c:pt>
                <c:pt idx="1861">
                  <c:v>0.3752568577557937</c:v>
                </c:pt>
                <c:pt idx="1862">
                  <c:v>0.37603490384715865</c:v>
                </c:pt>
                <c:pt idx="1863">
                  <c:v>0.37711316514574911</c:v>
                </c:pt>
                <c:pt idx="1864">
                  <c:v>0.37837158122674214</c:v>
                </c:pt>
                <c:pt idx="1865">
                  <c:v>0.37974224151078845</c:v>
                </c:pt>
                <c:pt idx="1866">
                  <c:v>0.38120754185925027</c:v>
                </c:pt>
                <c:pt idx="1867">
                  <c:v>0.38272220028373383</c:v>
                </c:pt>
                <c:pt idx="1868">
                  <c:v>0.38426663236501946</c:v>
                </c:pt>
                <c:pt idx="1869">
                  <c:v>0.38567680997801884</c:v>
                </c:pt>
                <c:pt idx="1870">
                  <c:v>0.38706054112920385</c:v>
                </c:pt>
                <c:pt idx="1871">
                  <c:v>0.38821525675311658</c:v>
                </c:pt>
                <c:pt idx="1872">
                  <c:v>0.38922756481932108</c:v>
                </c:pt>
                <c:pt idx="1873">
                  <c:v>0.39012935342207422</c:v>
                </c:pt>
                <c:pt idx="1874">
                  <c:v>0.39089539951018132</c:v>
                </c:pt>
                <c:pt idx="1875">
                  <c:v>0.39160020665849832</c:v>
                </c:pt>
                <c:pt idx="1876">
                  <c:v>0.39221216466595726</c:v>
                </c:pt>
                <c:pt idx="1877">
                  <c:v>0.39276451439572752</c:v>
                </c:pt>
                <c:pt idx="1878">
                  <c:v>0.39324379258820574</c:v>
                </c:pt>
                <c:pt idx="1879">
                  <c:v>0.39363731707041322</c:v>
                </c:pt>
                <c:pt idx="1880">
                  <c:v>0.39390031471304554</c:v>
                </c:pt>
                <c:pt idx="1881">
                  <c:v>0.39414767251065763</c:v>
                </c:pt>
                <c:pt idx="1882">
                  <c:v>0.39429316853900215</c:v>
                </c:pt>
                <c:pt idx="1883">
                  <c:v>0.39448670212872078</c:v>
                </c:pt>
                <c:pt idx="1884">
                  <c:v>0.39464405916408946</c:v>
                </c:pt>
                <c:pt idx="1885">
                  <c:v>0.39476728485317553</c:v>
                </c:pt>
                <c:pt idx="1886">
                  <c:v>0.39493564402824216</c:v>
                </c:pt>
                <c:pt idx="1887">
                  <c:v>0.39506871157221429</c:v>
                </c:pt>
                <c:pt idx="1888">
                  <c:v>0.39518065200482105</c:v>
                </c:pt>
                <c:pt idx="1889">
                  <c:v>0.39535889044551142</c:v>
                </c:pt>
                <c:pt idx="1890">
                  <c:v>0.39551696088403321</c:v>
                </c:pt>
                <c:pt idx="1891">
                  <c:v>0.3957255211786152</c:v>
                </c:pt>
                <c:pt idx="1892">
                  <c:v>0.39603970086485507</c:v>
                </c:pt>
                <c:pt idx="1893">
                  <c:v>0.39641754573933302</c:v>
                </c:pt>
                <c:pt idx="1894">
                  <c:v>0.39679411467642778</c:v>
                </c:pt>
                <c:pt idx="1895">
                  <c:v>0.39728113189264613</c:v>
                </c:pt>
                <c:pt idx="1896">
                  <c:v>0.39775477896184358</c:v>
                </c:pt>
                <c:pt idx="1897">
                  <c:v>0.39817581077462089</c:v>
                </c:pt>
                <c:pt idx="1898">
                  <c:v>0.3986301174724815</c:v>
                </c:pt>
                <c:pt idx="1899">
                  <c:v>0.39915762781034364</c:v>
                </c:pt>
                <c:pt idx="1900">
                  <c:v>0.39965327844826531</c:v>
                </c:pt>
                <c:pt idx="1901">
                  <c:v>0.40023746458151144</c:v>
                </c:pt>
                <c:pt idx="1902">
                  <c:v>0.40086467460324532</c:v>
                </c:pt>
                <c:pt idx="1903">
                  <c:v>0.40144298106378823</c:v>
                </c:pt>
                <c:pt idx="1904">
                  <c:v>0.40202478839333833</c:v>
                </c:pt>
                <c:pt idx="1905">
                  <c:v>0.40258691726594115</c:v>
                </c:pt>
                <c:pt idx="1906">
                  <c:v>0.40315867863344429</c:v>
                </c:pt>
                <c:pt idx="1907">
                  <c:v>0.40378221423557986</c:v>
                </c:pt>
                <c:pt idx="1908">
                  <c:v>0.40440139056393942</c:v>
                </c:pt>
                <c:pt idx="1909">
                  <c:v>0.40502111653521372</c:v>
                </c:pt>
                <c:pt idx="1910">
                  <c:v>0.40566728366830707</c:v>
                </c:pt>
                <c:pt idx="1911">
                  <c:v>0.40629821207019862</c:v>
                </c:pt>
                <c:pt idx="1912">
                  <c:v>0.40688704935352327</c:v>
                </c:pt>
                <c:pt idx="1913">
                  <c:v>0.40740340784698331</c:v>
                </c:pt>
                <c:pt idx="1914">
                  <c:v>0.40784125089996398</c:v>
                </c:pt>
                <c:pt idx="1915">
                  <c:v>0.40825658171888174</c:v>
                </c:pt>
                <c:pt idx="1916">
                  <c:v>0.40860418518926306</c:v>
                </c:pt>
                <c:pt idx="1917">
                  <c:v>0.40884737175915092</c:v>
                </c:pt>
                <c:pt idx="1918">
                  <c:v>0.40907263255026211</c:v>
                </c:pt>
                <c:pt idx="1919">
                  <c:v>0.4091720325187102</c:v>
                </c:pt>
                <c:pt idx="1920">
                  <c:v>0.40911798377750047</c:v>
                </c:pt>
                <c:pt idx="1921">
                  <c:v>0.40906392286250787</c:v>
                </c:pt>
                <c:pt idx="1922">
                  <c:v>0.40898053197724393</c:v>
                </c:pt>
                <c:pt idx="1923">
                  <c:v>0.40883658520275645</c:v>
                </c:pt>
                <c:pt idx="1924">
                  <c:v>0.4086359998946491</c:v>
                </c:pt>
                <c:pt idx="1925">
                  <c:v>0.40833671342121908</c:v>
                </c:pt>
                <c:pt idx="1926">
                  <c:v>0.40796483064630046</c:v>
                </c:pt>
                <c:pt idx="1927">
                  <c:v>0.40756773322024059</c:v>
                </c:pt>
                <c:pt idx="1928">
                  <c:v>0.40707833823877787</c:v>
                </c:pt>
                <c:pt idx="1929">
                  <c:v>0.40668133443610149</c:v>
                </c:pt>
                <c:pt idx="1930">
                  <c:v>0.40624143632459148</c:v>
                </c:pt>
                <c:pt idx="1931">
                  <c:v>0.40579643614520949</c:v>
                </c:pt>
                <c:pt idx="1932">
                  <c:v>0.40544627155328045</c:v>
                </c:pt>
                <c:pt idx="1933">
                  <c:v>0.40507276097702016</c:v>
                </c:pt>
                <c:pt idx="1934">
                  <c:v>0.40465994647721532</c:v>
                </c:pt>
                <c:pt idx="1935">
                  <c:v>0.40426679105649366</c:v>
                </c:pt>
                <c:pt idx="1936">
                  <c:v>0.40376667797419219</c:v>
                </c:pt>
                <c:pt idx="1937">
                  <c:v>0.40325106631759472</c:v>
                </c:pt>
                <c:pt idx="1938">
                  <c:v>0.40279640991119897</c:v>
                </c:pt>
                <c:pt idx="1939">
                  <c:v>0.40237505592367967</c:v>
                </c:pt>
                <c:pt idx="1940">
                  <c:v>0.40202967826618247</c:v>
                </c:pt>
                <c:pt idx="1941">
                  <c:v>0.40180093280421197</c:v>
                </c:pt>
                <c:pt idx="1942">
                  <c:v>0.40163597408378399</c:v>
                </c:pt>
                <c:pt idx="1943">
                  <c:v>0.40145606605668366</c:v>
                </c:pt>
                <c:pt idx="1944">
                  <c:v>0.40127313202310905</c:v>
                </c:pt>
                <c:pt idx="1945">
                  <c:v>0.40113101022391962</c:v>
                </c:pt>
                <c:pt idx="1946">
                  <c:v>0.4009507344137182</c:v>
                </c:pt>
                <c:pt idx="1947">
                  <c:v>0.40075734313383005</c:v>
                </c:pt>
                <c:pt idx="1948">
                  <c:v>0.40056058298230263</c:v>
                </c:pt>
                <c:pt idx="1949">
                  <c:v>0.40033778116492691</c:v>
                </c:pt>
                <c:pt idx="1950">
                  <c:v>0.40014134223408443</c:v>
                </c:pt>
                <c:pt idx="1951">
                  <c:v>0.39994078645866188</c:v>
                </c:pt>
                <c:pt idx="1952">
                  <c:v>0.39970176042586214</c:v>
                </c:pt>
                <c:pt idx="1953">
                  <c:v>0.3995081115502695</c:v>
                </c:pt>
                <c:pt idx="1954">
                  <c:v>0.39926056221576572</c:v>
                </c:pt>
                <c:pt idx="1955">
                  <c:v>0.39900645786771644</c:v>
                </c:pt>
                <c:pt idx="1956">
                  <c:v>0.39873526674895815</c:v>
                </c:pt>
                <c:pt idx="1957">
                  <c:v>0.39844496098491239</c:v>
                </c:pt>
                <c:pt idx="1958">
                  <c:v>0.39810851096509164</c:v>
                </c:pt>
                <c:pt idx="1959">
                  <c:v>0.39775051807391343</c:v>
                </c:pt>
                <c:pt idx="1960">
                  <c:v>0.3973381482361249</c:v>
                </c:pt>
                <c:pt idx="1961">
                  <c:v>0.39690121280666552</c:v>
                </c:pt>
                <c:pt idx="1962">
                  <c:v>0.39645827597661243</c:v>
                </c:pt>
                <c:pt idx="1963">
                  <c:v>0.39596762990427797</c:v>
                </c:pt>
                <c:pt idx="1964">
                  <c:v>0.39556462884394722</c:v>
                </c:pt>
                <c:pt idx="1965">
                  <c:v>0.39523540071748237</c:v>
                </c:pt>
                <c:pt idx="1966">
                  <c:v>0.39482638103816825</c:v>
                </c:pt>
                <c:pt idx="1967">
                  <c:v>0.39432686558872115</c:v>
                </c:pt>
                <c:pt idx="1968">
                  <c:v>0.39380479347575653</c:v>
                </c:pt>
                <c:pt idx="1969">
                  <c:v>0.39330296441725315</c:v>
                </c:pt>
                <c:pt idx="1970">
                  <c:v>0.39279549476858761</c:v>
                </c:pt>
                <c:pt idx="1971">
                  <c:v>0.39228148430803045</c:v>
                </c:pt>
                <c:pt idx="1972">
                  <c:v>0.39173840561845036</c:v>
                </c:pt>
                <c:pt idx="1973">
                  <c:v>0.39113670098233766</c:v>
                </c:pt>
                <c:pt idx="1974">
                  <c:v>0.39053344761556463</c:v>
                </c:pt>
                <c:pt idx="1975">
                  <c:v>0.38999116881554935</c:v>
                </c:pt>
                <c:pt idx="1976">
                  <c:v>0.38950722806853683</c:v>
                </c:pt>
                <c:pt idx="1977">
                  <c:v>0.38895341408080869</c:v>
                </c:pt>
                <c:pt idx="1978">
                  <c:v>0.38836716911240399</c:v>
                </c:pt>
                <c:pt idx="1979">
                  <c:v>0.38779484067955866</c:v>
                </c:pt>
                <c:pt idx="1980">
                  <c:v>0.38719383515079892</c:v>
                </c:pt>
                <c:pt idx="1981">
                  <c:v>0.38663317474280295</c:v>
                </c:pt>
                <c:pt idx="1982">
                  <c:v>0.38610680937096742</c:v>
                </c:pt>
                <c:pt idx="1983">
                  <c:v>0.38554665935697091</c:v>
                </c:pt>
                <c:pt idx="1984">
                  <c:v>0.38501143684112299</c:v>
                </c:pt>
                <c:pt idx="1985">
                  <c:v>0.38435435304852855</c:v>
                </c:pt>
                <c:pt idx="1986">
                  <c:v>0.38360452851353566</c:v>
                </c:pt>
                <c:pt idx="1987">
                  <c:v>0.38293719861079395</c:v>
                </c:pt>
                <c:pt idx="1988">
                  <c:v>0.38223388677075104</c:v>
                </c:pt>
                <c:pt idx="1989">
                  <c:v>0.38157202444181437</c:v>
                </c:pt>
                <c:pt idx="1990">
                  <c:v>0.38100534075339887</c:v>
                </c:pt>
                <c:pt idx="1991">
                  <c:v>0.38031708249090562</c:v>
                </c:pt>
                <c:pt idx="1992">
                  <c:v>0.37952338342043124</c:v>
                </c:pt>
                <c:pt idx="1993">
                  <c:v>0.37879955004458687</c:v>
                </c:pt>
                <c:pt idx="1994">
                  <c:v>0.37810772008350862</c:v>
                </c:pt>
                <c:pt idx="1995">
                  <c:v>0.37736746239492525</c:v>
                </c:pt>
                <c:pt idx="1996">
                  <c:v>0.37661998503174482</c:v>
                </c:pt>
                <c:pt idx="1997">
                  <c:v>0.37590543268975091</c:v>
                </c:pt>
                <c:pt idx="1998">
                  <c:v>0.37518663542818059</c:v>
                </c:pt>
                <c:pt idx="1999">
                  <c:v>0.37438176782614957</c:v>
                </c:pt>
                <c:pt idx="2000">
                  <c:v>0.3737184880819418</c:v>
                </c:pt>
                <c:pt idx="2001">
                  <c:v>0.37296191311478455</c:v>
                </c:pt>
                <c:pt idx="2002">
                  <c:v>0.37207525676583564</c:v>
                </c:pt>
                <c:pt idx="2003">
                  <c:v>0.37132619298734842</c:v>
                </c:pt>
                <c:pt idx="2004">
                  <c:v>0.37067909264597576</c:v>
                </c:pt>
                <c:pt idx="2005">
                  <c:v>0.3699718739456182</c:v>
                </c:pt>
                <c:pt idx="2006">
                  <c:v>0.3692768913392333</c:v>
                </c:pt>
                <c:pt idx="2007">
                  <c:v>0.36860505520827441</c:v>
                </c:pt>
                <c:pt idx="2008">
                  <c:v>0.36789295667604227</c:v>
                </c:pt>
                <c:pt idx="2009">
                  <c:v>0.36722251951557155</c:v>
                </c:pt>
                <c:pt idx="2010">
                  <c:v>0.36668708158018143</c:v>
                </c:pt>
                <c:pt idx="2011">
                  <c:v>0.36613614425608976</c:v>
                </c:pt>
                <c:pt idx="2012">
                  <c:v>0.36556843535767153</c:v>
                </c:pt>
                <c:pt idx="2013">
                  <c:v>0.36485272513917882</c:v>
                </c:pt>
                <c:pt idx="2014">
                  <c:v>0.36403684015099042</c:v>
                </c:pt>
                <c:pt idx="2015">
                  <c:v>0.36331693512082214</c:v>
                </c:pt>
                <c:pt idx="2016">
                  <c:v>0.36254612509089318</c:v>
                </c:pt>
                <c:pt idx="2017">
                  <c:v>0.36182753517842919</c:v>
                </c:pt>
                <c:pt idx="2018">
                  <c:v>0.36114494330310903</c:v>
                </c:pt>
                <c:pt idx="2019">
                  <c:v>0.36040839121481727</c:v>
                </c:pt>
                <c:pt idx="2020">
                  <c:v>0.35963545875102626</c:v>
                </c:pt>
                <c:pt idx="2021">
                  <c:v>0.35888254173386808</c:v>
                </c:pt>
                <c:pt idx="2022">
                  <c:v>0.35822987592383071</c:v>
                </c:pt>
                <c:pt idx="2023">
                  <c:v>0.35748011606696822</c:v>
                </c:pt>
                <c:pt idx="2024">
                  <c:v>0.35667031400480681</c:v>
                </c:pt>
                <c:pt idx="2025">
                  <c:v>0.35590382035363938</c:v>
                </c:pt>
                <c:pt idx="2026">
                  <c:v>0.35510419989407332</c:v>
                </c:pt>
                <c:pt idx="2027">
                  <c:v>0.35430092112434425</c:v>
                </c:pt>
                <c:pt idx="2028">
                  <c:v>0.35361994562436411</c:v>
                </c:pt>
                <c:pt idx="2029">
                  <c:v>0.35285398843067234</c:v>
                </c:pt>
                <c:pt idx="2030">
                  <c:v>0.35207020188720656</c:v>
                </c:pt>
                <c:pt idx="2031">
                  <c:v>0.35140207728538325</c:v>
                </c:pt>
                <c:pt idx="2032">
                  <c:v>0.35074711701041617</c:v>
                </c:pt>
                <c:pt idx="2033">
                  <c:v>0.35018362429138689</c:v>
                </c:pt>
                <c:pt idx="2034">
                  <c:v>0.34975965065553644</c:v>
                </c:pt>
                <c:pt idx="2035">
                  <c:v>0.34933581872058705</c:v>
                </c:pt>
                <c:pt idx="2036">
                  <c:v>0.34879359942821658</c:v>
                </c:pt>
                <c:pt idx="2037">
                  <c:v>0.34827941556652636</c:v>
                </c:pt>
                <c:pt idx="2038">
                  <c:v>0.34763738152311924</c:v>
                </c:pt>
                <c:pt idx="2039">
                  <c:v>0.3469031567276879</c:v>
                </c:pt>
                <c:pt idx="2040">
                  <c:v>0.34638150166980591</c:v>
                </c:pt>
                <c:pt idx="2041">
                  <c:v>0.34592708116719323</c:v>
                </c:pt>
                <c:pt idx="2042">
                  <c:v>0.34548554044603313</c:v>
                </c:pt>
                <c:pt idx="2043">
                  <c:v>0.34514023540182831</c:v>
                </c:pt>
                <c:pt idx="2044">
                  <c:v>0.34478154397098737</c:v>
                </c:pt>
                <c:pt idx="2045">
                  <c:v>0.34442862772635746</c:v>
                </c:pt>
                <c:pt idx="2046">
                  <c:v>0.34408455148511846</c:v>
                </c:pt>
                <c:pt idx="2047">
                  <c:v>0.34371314222475274</c:v>
                </c:pt>
                <c:pt idx="2048">
                  <c:v>0.34329707173430962</c:v>
                </c:pt>
                <c:pt idx="2049">
                  <c:v>0.34272018852198</c:v>
                </c:pt>
                <c:pt idx="2050">
                  <c:v>0.34213464976409935</c:v>
                </c:pt>
                <c:pt idx="2051">
                  <c:v>0.34164844125145483</c:v>
                </c:pt>
                <c:pt idx="2052">
                  <c:v>0.34116545554258687</c:v>
                </c:pt>
                <c:pt idx="2053">
                  <c:v>0.34071052494579251</c:v>
                </c:pt>
                <c:pt idx="2054">
                  <c:v>0.34023212189578417</c:v>
                </c:pt>
                <c:pt idx="2055">
                  <c:v>0.33955719865595801</c:v>
                </c:pt>
                <c:pt idx="2056">
                  <c:v>0.33872382765389619</c:v>
                </c:pt>
                <c:pt idx="2057">
                  <c:v>0.33803220805816969</c:v>
                </c:pt>
                <c:pt idx="2058">
                  <c:v>0.33750614760657099</c:v>
                </c:pt>
                <c:pt idx="2059">
                  <c:v>0.33690469908820048</c:v>
                </c:pt>
                <c:pt idx="2060">
                  <c:v>0.33648074922681537</c:v>
                </c:pt>
                <c:pt idx="2061">
                  <c:v>0.33597141730766161</c:v>
                </c:pt>
                <c:pt idx="2062">
                  <c:v>0.33510154905937889</c:v>
                </c:pt>
                <c:pt idx="2063">
                  <c:v>0.33456621901146932</c:v>
                </c:pt>
                <c:pt idx="2064">
                  <c:v>0.33403536098296699</c:v>
                </c:pt>
                <c:pt idx="2065">
                  <c:v>0.33327168154461312</c:v>
                </c:pt>
                <c:pt idx="2066">
                  <c:v>0.33264922689694937</c:v>
                </c:pt>
                <c:pt idx="2067">
                  <c:v>0.33186708965161232</c:v>
                </c:pt>
                <c:pt idx="2068">
                  <c:v>0.33108563296011484</c:v>
                </c:pt>
                <c:pt idx="2069">
                  <c:v>0.33043058311917467</c:v>
                </c:pt>
                <c:pt idx="2070">
                  <c:v>0.32968390084073973</c:v>
                </c:pt>
                <c:pt idx="2071">
                  <c:v>0.32891611673929821</c:v>
                </c:pt>
                <c:pt idx="2072">
                  <c:v>0.32793662311808136</c:v>
                </c:pt>
                <c:pt idx="2073">
                  <c:v>0.32677013262969384</c:v>
                </c:pt>
                <c:pt idx="2074">
                  <c:v>0.32570616891104981</c:v>
                </c:pt>
                <c:pt idx="2075">
                  <c:v>0.32472040258291224</c:v>
                </c:pt>
                <c:pt idx="2076">
                  <c:v>0.3237122289896246</c:v>
                </c:pt>
                <c:pt idx="2077">
                  <c:v>0.32269988920643661</c:v>
                </c:pt>
                <c:pt idx="2078">
                  <c:v>0.32182668210094589</c:v>
                </c:pt>
                <c:pt idx="2079">
                  <c:v>0.32091885203816489</c:v>
                </c:pt>
                <c:pt idx="2080">
                  <c:v>0.31995647130948829</c:v>
                </c:pt>
                <c:pt idx="2081">
                  <c:v>0.31906684735748597</c:v>
                </c:pt>
                <c:pt idx="2082">
                  <c:v>0.31814167744346972</c:v>
                </c:pt>
                <c:pt idx="2083">
                  <c:v>0.31704030155134544</c:v>
                </c:pt>
                <c:pt idx="2084">
                  <c:v>0.3160535558229336</c:v>
                </c:pt>
                <c:pt idx="2085">
                  <c:v>0.31527607240285993</c:v>
                </c:pt>
                <c:pt idx="2086">
                  <c:v>0.31433746128564083</c:v>
                </c:pt>
                <c:pt idx="2087">
                  <c:v>0.31357737660425805</c:v>
                </c:pt>
                <c:pt idx="2088">
                  <c:v>0.31283230422134223</c:v>
                </c:pt>
                <c:pt idx="2089">
                  <c:v>0.31176849905387799</c:v>
                </c:pt>
                <c:pt idx="2090">
                  <c:v>0.31077996156907839</c:v>
                </c:pt>
                <c:pt idx="2091">
                  <c:v>0.30980735248977204</c:v>
                </c:pt>
                <c:pt idx="2092">
                  <c:v>0.30876919930916147</c:v>
                </c:pt>
                <c:pt idx="2093">
                  <c:v>0.30782778115807347</c:v>
                </c:pt>
                <c:pt idx="2094">
                  <c:v>0.30701255003582761</c:v>
                </c:pt>
                <c:pt idx="2095">
                  <c:v>0.30637371415935039</c:v>
                </c:pt>
                <c:pt idx="2096">
                  <c:v>0.30568333417534116</c:v>
                </c:pt>
                <c:pt idx="2097">
                  <c:v>0.30490182677268934</c:v>
                </c:pt>
                <c:pt idx="2098">
                  <c:v>0.30448471482330614</c:v>
                </c:pt>
                <c:pt idx="2099">
                  <c:v>0.3038402354461554</c:v>
                </c:pt>
                <c:pt idx="2100">
                  <c:v>0.3028866950295101</c:v>
                </c:pt>
                <c:pt idx="2101">
                  <c:v>0.30236813282055414</c:v>
                </c:pt>
                <c:pt idx="2102">
                  <c:v>0.30151017545841091</c:v>
                </c:pt>
                <c:pt idx="2103">
                  <c:v>0.30043711004517476</c:v>
                </c:pt>
                <c:pt idx="2104">
                  <c:v>0.2998328261982473</c:v>
                </c:pt>
                <c:pt idx="2105">
                  <c:v>0.29924432320479766</c:v>
                </c:pt>
                <c:pt idx="2106">
                  <c:v>0.298572430848213</c:v>
                </c:pt>
                <c:pt idx="2107">
                  <c:v>0.29800831896131452</c:v>
                </c:pt>
                <c:pt idx="2108">
                  <c:v>0.29731395229182134</c:v>
                </c:pt>
                <c:pt idx="2109">
                  <c:v>0.29653553444761577</c:v>
                </c:pt>
                <c:pt idx="2110">
                  <c:v>0.29594461212082968</c:v>
                </c:pt>
                <c:pt idx="2111">
                  <c:v>0.29536554250730912</c:v>
                </c:pt>
                <c:pt idx="2112">
                  <c:v>0.29489839069860607</c:v>
                </c:pt>
                <c:pt idx="2113">
                  <c:v>0.29427609731764653</c:v>
                </c:pt>
                <c:pt idx="2114">
                  <c:v>0.29347948750643887</c:v>
                </c:pt>
                <c:pt idx="2115">
                  <c:v>0.29274892134600888</c:v>
                </c:pt>
                <c:pt idx="2116">
                  <c:v>0.29192263921380562</c:v>
                </c:pt>
                <c:pt idx="2117">
                  <c:v>0.29123423938828069</c:v>
                </c:pt>
                <c:pt idx="2118">
                  <c:v>0.29064302844106987</c:v>
                </c:pt>
                <c:pt idx="2119">
                  <c:v>0.2898283026442634</c:v>
                </c:pt>
                <c:pt idx="2120">
                  <c:v>0.28883133949888112</c:v>
                </c:pt>
                <c:pt idx="2121">
                  <c:v>0.28799348895355986</c:v>
                </c:pt>
                <c:pt idx="2122">
                  <c:v>0.28722860181839066</c:v>
                </c:pt>
                <c:pt idx="2123">
                  <c:v>0.28651287777271417</c:v>
                </c:pt>
                <c:pt idx="2124">
                  <c:v>0.28634940668038183</c:v>
                </c:pt>
                <c:pt idx="2125">
                  <c:v>0.28586570892302771</c:v>
                </c:pt>
                <c:pt idx="2126">
                  <c:v>0.28496541989301488</c:v>
                </c:pt>
                <c:pt idx="2127">
                  <c:v>0.28411339530497765</c:v>
                </c:pt>
                <c:pt idx="2128">
                  <c:v>0.28321385567463103</c:v>
                </c:pt>
                <c:pt idx="2129">
                  <c:v>0.2828113309494879</c:v>
                </c:pt>
                <c:pt idx="2130">
                  <c:v>0.28268753062658342</c:v>
                </c:pt>
                <c:pt idx="2131">
                  <c:v>0.2826486987329887</c:v>
                </c:pt>
                <c:pt idx="2132">
                  <c:v>0.28229410352038092</c:v>
                </c:pt>
                <c:pt idx="2133">
                  <c:v>0.28129970613652816</c:v>
                </c:pt>
                <c:pt idx="2134">
                  <c:v>0.28035555492029052</c:v>
                </c:pt>
                <c:pt idx="2135">
                  <c:v>0.27915534670579023</c:v>
                </c:pt>
                <c:pt idx="2136">
                  <c:v>0.27784391996861729</c:v>
                </c:pt>
                <c:pt idx="2137">
                  <c:v>0.27701841980299458</c:v>
                </c:pt>
                <c:pt idx="2138">
                  <c:v>0.27642391256614807</c:v>
                </c:pt>
                <c:pt idx="2139">
                  <c:v>0.27594664612076153</c:v>
                </c:pt>
                <c:pt idx="2140">
                  <c:v>0.2754252387322309</c:v>
                </c:pt>
                <c:pt idx="2141">
                  <c:v>0.27487570891075869</c:v>
                </c:pt>
                <c:pt idx="2142">
                  <c:v>0.27400114062268405</c:v>
                </c:pt>
                <c:pt idx="2143">
                  <c:v>0.27345730792959166</c:v>
                </c:pt>
                <c:pt idx="2144">
                  <c:v>0.27318499923281109</c:v>
                </c:pt>
                <c:pt idx="2145">
                  <c:v>0.2727643185323913</c:v>
                </c:pt>
                <c:pt idx="2146">
                  <c:v>0.27235623297024164</c:v>
                </c:pt>
                <c:pt idx="2147">
                  <c:v>0.27184016828089713</c:v>
                </c:pt>
                <c:pt idx="2148">
                  <c:v>0.27150009633810773</c:v>
                </c:pt>
                <c:pt idx="2149">
                  <c:v>0.27112110278341217</c:v>
                </c:pt>
                <c:pt idx="2150">
                  <c:v>0.27027827520135045</c:v>
                </c:pt>
              </c:numCache>
            </c:numRef>
          </c:yVal>
          <c:smooth val="1"/>
          <c:extLst>
            <c:ext xmlns:c16="http://schemas.microsoft.com/office/drawing/2014/chart" uri="{C3380CC4-5D6E-409C-BE32-E72D297353CC}">
              <c16:uniqueId val="{00000063-1C1D-46AE-B92F-7DA50429CA8D}"/>
            </c:ext>
          </c:extLst>
        </c:ser>
        <c:ser>
          <c:idx val="100"/>
          <c:order val="100"/>
          <c:spPr>
            <a:ln w="19050" cap="rnd">
              <a:solidFill>
                <a:schemeClr val="accent5">
                  <a:lumMod val="7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Database'!$FE$122:$FE$2272</c:f>
              <c:numCache>
                <c:formatCode>General</c:formatCode>
                <c:ptCount val="2151"/>
                <c:pt idx="0">
                  <c:v>5.0130138121994648E-2</c:v>
                </c:pt>
                <c:pt idx="1">
                  <c:v>4.5769064241873492E-2</c:v>
                </c:pt>
                <c:pt idx="2">
                  <c:v>4.7200961847735118E-2</c:v>
                </c:pt>
                <c:pt idx="3">
                  <c:v>4.2376611681087965E-2</c:v>
                </c:pt>
                <c:pt idx="4">
                  <c:v>3.8889200809155235E-2</c:v>
                </c:pt>
                <c:pt idx="5">
                  <c:v>4.7381569588040649E-2</c:v>
                </c:pt>
                <c:pt idx="6">
                  <c:v>4.9823970470380362E-2</c:v>
                </c:pt>
                <c:pt idx="7">
                  <c:v>4.7950014784622325E-2</c:v>
                </c:pt>
                <c:pt idx="8">
                  <c:v>4.9496218679174163E-2</c:v>
                </c:pt>
                <c:pt idx="9">
                  <c:v>5.4198259311574126E-2</c:v>
                </c:pt>
                <c:pt idx="10">
                  <c:v>5.201183547269566E-2</c:v>
                </c:pt>
                <c:pt idx="11">
                  <c:v>4.1924055195242289E-2</c:v>
                </c:pt>
                <c:pt idx="12">
                  <c:v>4.0542572186084674E-2</c:v>
                </c:pt>
                <c:pt idx="13">
                  <c:v>4.7090998226795348E-2</c:v>
                </c:pt>
                <c:pt idx="14">
                  <c:v>5.1128379818855492E-2</c:v>
                </c:pt>
                <c:pt idx="15">
                  <c:v>4.0093458673831274E-2</c:v>
                </c:pt>
                <c:pt idx="16">
                  <c:v>4.0874379264390769E-2</c:v>
                </c:pt>
                <c:pt idx="17">
                  <c:v>4.736259587393199E-2</c:v>
                </c:pt>
                <c:pt idx="18">
                  <c:v>4.7150797942628359E-2</c:v>
                </c:pt>
                <c:pt idx="19">
                  <c:v>4.4759430042718956E-2</c:v>
                </c:pt>
                <c:pt idx="20">
                  <c:v>4.4507661803161687E-2</c:v>
                </c:pt>
                <c:pt idx="21">
                  <c:v>4.5070568267358745E-2</c:v>
                </c:pt>
                <c:pt idx="22">
                  <c:v>4.0205576838698687E-2</c:v>
                </c:pt>
                <c:pt idx="23">
                  <c:v>3.8261619789874836E-2</c:v>
                </c:pt>
                <c:pt idx="24">
                  <c:v>4.07930339412352E-2</c:v>
                </c:pt>
                <c:pt idx="25">
                  <c:v>4.1878397690998805E-2</c:v>
                </c:pt>
                <c:pt idx="26">
                  <c:v>4.0121254779633998E-2</c:v>
                </c:pt>
                <c:pt idx="27">
                  <c:v>3.9639964650460276E-2</c:v>
                </c:pt>
                <c:pt idx="28">
                  <c:v>4.2433645451834624E-2</c:v>
                </c:pt>
                <c:pt idx="29">
                  <c:v>4.3219008272831892E-2</c:v>
                </c:pt>
                <c:pt idx="30">
                  <c:v>4.3465441258076304E-2</c:v>
                </c:pt>
                <c:pt idx="31">
                  <c:v>4.4436663848387549E-2</c:v>
                </c:pt>
                <c:pt idx="32">
                  <c:v>4.0807550642782638E-2</c:v>
                </c:pt>
                <c:pt idx="33">
                  <c:v>3.8704043014687405E-2</c:v>
                </c:pt>
                <c:pt idx="34">
                  <c:v>3.9600397669837757E-2</c:v>
                </c:pt>
                <c:pt idx="35">
                  <c:v>3.9642263042198943E-2</c:v>
                </c:pt>
                <c:pt idx="36">
                  <c:v>4.0826850680846065E-2</c:v>
                </c:pt>
                <c:pt idx="37">
                  <c:v>4.2134684399716994E-2</c:v>
                </c:pt>
                <c:pt idx="38">
                  <c:v>4.3631486239753374E-2</c:v>
                </c:pt>
                <c:pt idx="39">
                  <c:v>4.2531484419777811E-2</c:v>
                </c:pt>
                <c:pt idx="40">
                  <c:v>4.1397131992346702E-2</c:v>
                </c:pt>
                <c:pt idx="41">
                  <c:v>4.197451843652017E-2</c:v>
                </c:pt>
                <c:pt idx="42">
                  <c:v>4.0645951643037269E-2</c:v>
                </c:pt>
                <c:pt idx="43">
                  <c:v>4.1438013506741637E-2</c:v>
                </c:pt>
                <c:pt idx="44">
                  <c:v>4.3821173422091651E-2</c:v>
                </c:pt>
                <c:pt idx="45">
                  <c:v>4.2290055382824515E-2</c:v>
                </c:pt>
                <c:pt idx="46">
                  <c:v>4.2923224220145322E-2</c:v>
                </c:pt>
                <c:pt idx="47">
                  <c:v>4.3781914130322952E-2</c:v>
                </c:pt>
                <c:pt idx="48">
                  <c:v>4.0232605430586293E-2</c:v>
                </c:pt>
                <c:pt idx="49">
                  <c:v>4.1012327217964301E-2</c:v>
                </c:pt>
                <c:pt idx="50">
                  <c:v>4.2873892876531976E-2</c:v>
                </c:pt>
                <c:pt idx="51">
                  <c:v>4.2565906806886107E-2</c:v>
                </c:pt>
                <c:pt idx="52">
                  <c:v>4.3195570045398569E-2</c:v>
                </c:pt>
                <c:pt idx="53">
                  <c:v>4.2914112372982573E-2</c:v>
                </c:pt>
                <c:pt idx="54">
                  <c:v>4.1556550648684139E-2</c:v>
                </c:pt>
                <c:pt idx="55">
                  <c:v>4.1560201599677375E-2</c:v>
                </c:pt>
                <c:pt idx="56">
                  <c:v>4.1557825897724825E-2</c:v>
                </c:pt>
                <c:pt idx="57">
                  <c:v>4.1731746393869673E-2</c:v>
                </c:pt>
                <c:pt idx="58">
                  <c:v>4.3129179536796403E-2</c:v>
                </c:pt>
                <c:pt idx="59">
                  <c:v>4.270869121699819E-2</c:v>
                </c:pt>
                <c:pt idx="60">
                  <c:v>4.2501373736985974E-2</c:v>
                </c:pt>
                <c:pt idx="61">
                  <c:v>4.4403865018349246E-2</c:v>
                </c:pt>
                <c:pt idx="62">
                  <c:v>4.3867078596026204E-2</c:v>
                </c:pt>
                <c:pt idx="63">
                  <c:v>4.3037527093501698E-2</c:v>
                </c:pt>
                <c:pt idx="64">
                  <c:v>4.3331193515668144E-2</c:v>
                </c:pt>
                <c:pt idx="65">
                  <c:v>4.3683338878167312E-2</c:v>
                </c:pt>
                <c:pt idx="66">
                  <c:v>4.4428116034312383E-2</c:v>
                </c:pt>
                <c:pt idx="67">
                  <c:v>4.5304490686612103E-2</c:v>
                </c:pt>
                <c:pt idx="68">
                  <c:v>4.4784603369263119E-2</c:v>
                </c:pt>
                <c:pt idx="69">
                  <c:v>4.4414160184032277E-2</c:v>
                </c:pt>
                <c:pt idx="70">
                  <c:v>4.4431591401721905E-2</c:v>
                </c:pt>
                <c:pt idx="71">
                  <c:v>4.4554424259474361E-2</c:v>
                </c:pt>
                <c:pt idx="72">
                  <c:v>4.4840693498720441E-2</c:v>
                </c:pt>
                <c:pt idx="73">
                  <c:v>4.5273611268452467E-2</c:v>
                </c:pt>
                <c:pt idx="74">
                  <c:v>4.587715276152856E-2</c:v>
                </c:pt>
                <c:pt idx="75">
                  <c:v>4.5578961090780155E-2</c:v>
                </c:pt>
                <c:pt idx="76">
                  <c:v>4.6018023686737207E-2</c:v>
                </c:pt>
                <c:pt idx="77">
                  <c:v>4.7485897141246854E-2</c:v>
                </c:pt>
                <c:pt idx="78">
                  <c:v>4.7680288054953397E-2</c:v>
                </c:pt>
                <c:pt idx="79">
                  <c:v>4.7154973021796297E-2</c:v>
                </c:pt>
                <c:pt idx="80">
                  <c:v>4.6646054844985373E-2</c:v>
                </c:pt>
                <c:pt idx="81">
                  <c:v>4.7440876478669229E-2</c:v>
                </c:pt>
                <c:pt idx="82">
                  <c:v>4.7839018617308854E-2</c:v>
                </c:pt>
                <c:pt idx="83">
                  <c:v>4.7944899561433614E-2</c:v>
                </c:pt>
                <c:pt idx="84">
                  <c:v>4.8362124630705459E-2</c:v>
                </c:pt>
                <c:pt idx="85">
                  <c:v>4.9029574933615185E-2</c:v>
                </c:pt>
                <c:pt idx="86">
                  <c:v>4.9544439258520874E-2</c:v>
                </c:pt>
                <c:pt idx="87">
                  <c:v>4.9782309676284255E-2</c:v>
                </c:pt>
                <c:pt idx="88">
                  <c:v>5.0960711233320667E-2</c:v>
                </c:pt>
                <c:pt idx="89">
                  <c:v>5.13177630044949E-2</c:v>
                </c:pt>
                <c:pt idx="90">
                  <c:v>5.0822338448559677E-2</c:v>
                </c:pt>
                <c:pt idx="91">
                  <c:v>5.1526851788285699E-2</c:v>
                </c:pt>
                <c:pt idx="92">
                  <c:v>5.1948200530864991E-2</c:v>
                </c:pt>
                <c:pt idx="93">
                  <c:v>5.2114724023498815E-2</c:v>
                </c:pt>
                <c:pt idx="94">
                  <c:v>5.2525597862239488E-2</c:v>
                </c:pt>
                <c:pt idx="95">
                  <c:v>5.284057234242534E-2</c:v>
                </c:pt>
                <c:pt idx="96">
                  <c:v>5.326721980931446E-2</c:v>
                </c:pt>
                <c:pt idx="97">
                  <c:v>5.4075402402375718E-2</c:v>
                </c:pt>
                <c:pt idx="98">
                  <c:v>5.4645968546854572E-2</c:v>
                </c:pt>
                <c:pt idx="99">
                  <c:v>5.4897432218858185E-2</c:v>
                </c:pt>
                <c:pt idx="100">
                  <c:v>5.5034517353561602E-2</c:v>
                </c:pt>
                <c:pt idx="101">
                  <c:v>5.553995791199734E-2</c:v>
                </c:pt>
                <c:pt idx="102">
                  <c:v>5.5807389169624078E-2</c:v>
                </c:pt>
                <c:pt idx="103">
                  <c:v>5.5895033780797208E-2</c:v>
                </c:pt>
                <c:pt idx="104">
                  <c:v>5.6444285247052695E-2</c:v>
                </c:pt>
                <c:pt idx="105">
                  <c:v>5.7021770785582959E-2</c:v>
                </c:pt>
                <c:pt idx="106">
                  <c:v>5.7502579217767809E-2</c:v>
                </c:pt>
                <c:pt idx="107">
                  <c:v>5.7896652209212772E-2</c:v>
                </c:pt>
                <c:pt idx="108">
                  <c:v>5.7965253224385303E-2</c:v>
                </c:pt>
                <c:pt idx="109">
                  <c:v>5.807759070943469E-2</c:v>
                </c:pt>
                <c:pt idx="110">
                  <c:v>5.8490861710102877E-2</c:v>
                </c:pt>
                <c:pt idx="111">
                  <c:v>5.8884962583046326E-2</c:v>
                </c:pt>
                <c:pt idx="112">
                  <c:v>5.9257072668184842E-2</c:v>
                </c:pt>
                <c:pt idx="113">
                  <c:v>5.9509090770746474E-2</c:v>
                </c:pt>
                <c:pt idx="114">
                  <c:v>5.9400936174257048E-2</c:v>
                </c:pt>
                <c:pt idx="115">
                  <c:v>5.9630317959825707E-2</c:v>
                </c:pt>
                <c:pt idx="116">
                  <c:v>6.0061097426225951E-2</c:v>
                </c:pt>
                <c:pt idx="117">
                  <c:v>6.022227949725345E-2</c:v>
                </c:pt>
                <c:pt idx="118">
                  <c:v>6.0830652025339271E-2</c:v>
                </c:pt>
                <c:pt idx="119">
                  <c:v>6.1326222392254555E-2</c:v>
                </c:pt>
                <c:pt idx="120">
                  <c:v>6.1152862177377816E-2</c:v>
                </c:pt>
                <c:pt idx="121">
                  <c:v>6.1089021061855937E-2</c:v>
                </c:pt>
                <c:pt idx="122">
                  <c:v>6.1256003537989843E-2</c:v>
                </c:pt>
                <c:pt idx="123">
                  <c:v>6.1628578041502062E-2</c:v>
                </c:pt>
                <c:pt idx="124">
                  <c:v>6.2238213286982973E-2</c:v>
                </c:pt>
                <c:pt idx="125">
                  <c:v>6.2643873933688574E-2</c:v>
                </c:pt>
                <c:pt idx="126">
                  <c:v>6.2788461597074588E-2</c:v>
                </c:pt>
                <c:pt idx="127">
                  <c:v>6.3086433072249426E-2</c:v>
                </c:pt>
                <c:pt idx="128">
                  <c:v>6.3295219062845492E-2</c:v>
                </c:pt>
                <c:pt idx="129">
                  <c:v>6.3501532445253167E-2</c:v>
                </c:pt>
                <c:pt idx="130">
                  <c:v>6.3817613446826779E-2</c:v>
                </c:pt>
                <c:pt idx="131">
                  <c:v>6.4131174340647953E-2</c:v>
                </c:pt>
                <c:pt idx="132">
                  <c:v>6.4382177188733736E-2</c:v>
                </c:pt>
                <c:pt idx="133">
                  <c:v>6.4555739687606473E-2</c:v>
                </c:pt>
                <c:pt idx="134">
                  <c:v>6.4917795161656175E-2</c:v>
                </c:pt>
                <c:pt idx="135">
                  <c:v>6.5328826121453382E-2</c:v>
                </c:pt>
                <c:pt idx="136">
                  <c:v>6.5727706870056204E-2</c:v>
                </c:pt>
                <c:pt idx="137">
                  <c:v>6.6082375954426814E-2</c:v>
                </c:pt>
                <c:pt idx="138">
                  <c:v>6.6379899036887527E-2</c:v>
                </c:pt>
                <c:pt idx="139">
                  <c:v>6.6729470355052611E-2</c:v>
                </c:pt>
                <c:pt idx="140">
                  <c:v>6.7377897478372237E-2</c:v>
                </c:pt>
                <c:pt idx="141">
                  <c:v>6.7765514352806977E-2</c:v>
                </c:pt>
                <c:pt idx="142">
                  <c:v>6.8126250469659796E-2</c:v>
                </c:pt>
                <c:pt idx="143">
                  <c:v>6.89344723413019E-2</c:v>
                </c:pt>
                <c:pt idx="144">
                  <c:v>6.945130129302339E-2</c:v>
                </c:pt>
                <c:pt idx="145">
                  <c:v>6.9822789126749038E-2</c:v>
                </c:pt>
                <c:pt idx="146">
                  <c:v>7.0267362154880914E-2</c:v>
                </c:pt>
                <c:pt idx="147">
                  <c:v>7.0742644071371763E-2</c:v>
                </c:pt>
                <c:pt idx="148">
                  <c:v>7.1306640514044131E-2</c:v>
                </c:pt>
                <c:pt idx="149">
                  <c:v>7.1895307569723399E-2</c:v>
                </c:pt>
                <c:pt idx="150">
                  <c:v>7.2301010923538037E-2</c:v>
                </c:pt>
                <c:pt idx="151">
                  <c:v>7.2861127321219729E-2</c:v>
                </c:pt>
                <c:pt idx="152">
                  <c:v>7.3528941872476813E-2</c:v>
                </c:pt>
                <c:pt idx="153">
                  <c:v>7.3990645462464491E-2</c:v>
                </c:pt>
                <c:pt idx="154">
                  <c:v>7.4642868853716682E-2</c:v>
                </c:pt>
                <c:pt idx="155">
                  <c:v>7.5292321529877984E-2</c:v>
                </c:pt>
                <c:pt idx="156">
                  <c:v>7.5617305746853825E-2</c:v>
                </c:pt>
                <c:pt idx="157">
                  <c:v>7.6292250313921173E-2</c:v>
                </c:pt>
                <c:pt idx="158">
                  <c:v>7.7079921085893496E-2</c:v>
                </c:pt>
                <c:pt idx="159">
                  <c:v>7.7747982064779439E-2</c:v>
                </c:pt>
                <c:pt idx="160">
                  <c:v>7.844983804028452E-2</c:v>
                </c:pt>
                <c:pt idx="161">
                  <c:v>7.9094629050350362E-2</c:v>
                </c:pt>
                <c:pt idx="162">
                  <c:v>7.9682251682252181E-2</c:v>
                </c:pt>
                <c:pt idx="163">
                  <c:v>8.0221252087368231E-2</c:v>
                </c:pt>
                <c:pt idx="164">
                  <c:v>8.0948761581991699E-2</c:v>
                </c:pt>
                <c:pt idx="165">
                  <c:v>8.173750083669705E-2</c:v>
                </c:pt>
                <c:pt idx="166">
                  <c:v>8.2270325639023575E-2</c:v>
                </c:pt>
                <c:pt idx="167">
                  <c:v>8.3003528461170414E-2</c:v>
                </c:pt>
                <c:pt idx="168">
                  <c:v>8.3823357246928965E-2</c:v>
                </c:pt>
                <c:pt idx="169">
                  <c:v>8.4545179376997473E-2</c:v>
                </c:pt>
                <c:pt idx="170">
                  <c:v>8.5296611112561746E-2</c:v>
                </c:pt>
                <c:pt idx="171">
                  <c:v>8.6050723576959379E-2</c:v>
                </c:pt>
                <c:pt idx="172">
                  <c:v>8.6781444105575326E-2</c:v>
                </c:pt>
                <c:pt idx="173">
                  <c:v>8.7546974088748564E-2</c:v>
                </c:pt>
                <c:pt idx="174">
                  <c:v>8.8396542303658621E-2</c:v>
                </c:pt>
                <c:pt idx="175">
                  <c:v>8.930064982478518E-2</c:v>
                </c:pt>
                <c:pt idx="176">
                  <c:v>9.012841146336166E-2</c:v>
                </c:pt>
                <c:pt idx="177">
                  <c:v>9.0994084398222153E-2</c:v>
                </c:pt>
                <c:pt idx="178">
                  <c:v>9.1925809602986519E-2</c:v>
                </c:pt>
                <c:pt idx="179">
                  <c:v>9.2897707478638833E-2</c:v>
                </c:pt>
                <c:pt idx="180">
                  <c:v>9.3840990067188546E-2</c:v>
                </c:pt>
                <c:pt idx="181">
                  <c:v>9.4756491976200785E-2</c:v>
                </c:pt>
                <c:pt idx="182">
                  <c:v>9.567619658136868E-2</c:v>
                </c:pt>
                <c:pt idx="183">
                  <c:v>9.6682948573585989E-2</c:v>
                </c:pt>
                <c:pt idx="184">
                  <c:v>9.7757572567150522E-2</c:v>
                </c:pt>
                <c:pt idx="185">
                  <c:v>9.886755453360746E-2</c:v>
                </c:pt>
                <c:pt idx="186">
                  <c:v>9.9964832412719973E-2</c:v>
                </c:pt>
                <c:pt idx="187">
                  <c:v>0.10109327026838995</c:v>
                </c:pt>
                <c:pt idx="188">
                  <c:v>0.10227325526716263</c:v>
                </c:pt>
                <c:pt idx="189">
                  <c:v>0.10347003509686974</c:v>
                </c:pt>
                <c:pt idx="190">
                  <c:v>0.10470654405486853</c:v>
                </c:pt>
                <c:pt idx="191">
                  <c:v>0.10598637710174957</c:v>
                </c:pt>
                <c:pt idx="192">
                  <c:v>0.10729341717194012</c:v>
                </c:pt>
                <c:pt idx="193">
                  <c:v>0.1087035267092894</c:v>
                </c:pt>
                <c:pt idx="194">
                  <c:v>0.11011207087736023</c:v>
                </c:pt>
                <c:pt idx="195">
                  <c:v>0.11144626173326007</c:v>
                </c:pt>
                <c:pt idx="196">
                  <c:v>0.11292166128481773</c:v>
                </c:pt>
                <c:pt idx="197">
                  <c:v>0.11443726591212272</c:v>
                </c:pt>
                <c:pt idx="198">
                  <c:v>0.11595028462243946</c:v>
                </c:pt>
                <c:pt idx="199">
                  <c:v>0.11749629890675929</c:v>
                </c:pt>
                <c:pt idx="200">
                  <c:v>0.11913964956265244</c:v>
                </c:pt>
                <c:pt idx="201">
                  <c:v>0.1208787639990242</c:v>
                </c:pt>
                <c:pt idx="202">
                  <c:v>0.12265683248719265</c:v>
                </c:pt>
                <c:pt idx="203">
                  <c:v>0.12440272519148597</c:v>
                </c:pt>
                <c:pt idx="204">
                  <c:v>0.12617568972958371</c:v>
                </c:pt>
                <c:pt idx="205">
                  <c:v>0.12807036507700278</c:v>
                </c:pt>
                <c:pt idx="206">
                  <c:v>0.12994763682480118</c:v>
                </c:pt>
                <c:pt idx="207">
                  <c:v>0.13183010009881649</c:v>
                </c:pt>
                <c:pt idx="208">
                  <c:v>0.13377295737731529</c:v>
                </c:pt>
                <c:pt idx="209">
                  <c:v>0.13584005172357905</c:v>
                </c:pt>
                <c:pt idx="210">
                  <c:v>0.13792481141963697</c:v>
                </c:pt>
                <c:pt idx="211">
                  <c:v>0.13997141620253503</c:v>
                </c:pt>
                <c:pt idx="212">
                  <c:v>0.14205293290014312</c:v>
                </c:pt>
                <c:pt idx="213">
                  <c:v>0.14418879560994205</c:v>
                </c:pt>
                <c:pt idx="214">
                  <c:v>0.14636134304951376</c:v>
                </c:pt>
                <c:pt idx="215">
                  <c:v>0.14853526112352411</c:v>
                </c:pt>
                <c:pt idx="216">
                  <c:v>0.15073454409759415</c:v>
                </c:pt>
                <c:pt idx="217">
                  <c:v>0.15298664969130008</c:v>
                </c:pt>
                <c:pt idx="218">
                  <c:v>0.15529177992066662</c:v>
                </c:pt>
                <c:pt idx="219">
                  <c:v>0.15754331161907451</c:v>
                </c:pt>
                <c:pt idx="220">
                  <c:v>0.15980677957047437</c:v>
                </c:pt>
                <c:pt idx="221">
                  <c:v>0.1621247816331636</c:v>
                </c:pt>
                <c:pt idx="222">
                  <c:v>0.16442406506735782</c:v>
                </c:pt>
                <c:pt idx="223">
                  <c:v>0.16676918185004339</c:v>
                </c:pt>
                <c:pt idx="224">
                  <c:v>0.16915991836527347</c:v>
                </c:pt>
                <c:pt idx="225">
                  <c:v>0.17151326536762701</c:v>
                </c:pt>
                <c:pt idx="226">
                  <c:v>0.17382021133246331</c:v>
                </c:pt>
                <c:pt idx="227">
                  <c:v>0.1760843774461831</c:v>
                </c:pt>
                <c:pt idx="228">
                  <c:v>0.17836357065713501</c:v>
                </c:pt>
                <c:pt idx="229">
                  <c:v>0.18064311735098515</c:v>
                </c:pt>
                <c:pt idx="230">
                  <c:v>0.18290660587379115</c:v>
                </c:pt>
                <c:pt idx="231">
                  <c:v>0.18514843066195028</c:v>
                </c:pt>
                <c:pt idx="232">
                  <c:v>0.1873870923966848</c:v>
                </c:pt>
                <c:pt idx="233">
                  <c:v>0.18956590341234678</c:v>
                </c:pt>
                <c:pt idx="234">
                  <c:v>0.19165882787764055</c:v>
                </c:pt>
                <c:pt idx="235">
                  <c:v>0.19383636073834051</c:v>
                </c:pt>
                <c:pt idx="236">
                  <c:v>0.19593425379040993</c:v>
                </c:pt>
                <c:pt idx="237">
                  <c:v>0.19791712348641491</c:v>
                </c:pt>
                <c:pt idx="238">
                  <c:v>0.19993971809902969</c:v>
                </c:pt>
                <c:pt idx="239">
                  <c:v>0.2019189937436936</c:v>
                </c:pt>
                <c:pt idx="240">
                  <c:v>0.20382704303584517</c:v>
                </c:pt>
                <c:pt idx="241">
                  <c:v>0.20565286188798818</c:v>
                </c:pt>
                <c:pt idx="242">
                  <c:v>0.20746384711110868</c:v>
                </c:pt>
                <c:pt idx="243">
                  <c:v>0.20927112758393648</c:v>
                </c:pt>
                <c:pt idx="244">
                  <c:v>0.21105548731212273</c:v>
                </c:pt>
                <c:pt idx="245">
                  <c:v>0.2127611192367771</c:v>
                </c:pt>
                <c:pt idx="246">
                  <c:v>0.2143975563865391</c:v>
                </c:pt>
                <c:pt idx="247">
                  <c:v>0.21598170867653291</c:v>
                </c:pt>
                <c:pt idx="248">
                  <c:v>0.21759038476201184</c:v>
                </c:pt>
                <c:pt idx="249">
                  <c:v>0.21918049189924801</c:v>
                </c:pt>
                <c:pt idx="250">
                  <c:v>0.22076858608925595</c:v>
                </c:pt>
                <c:pt idx="251">
                  <c:v>0.22240042286092124</c:v>
                </c:pt>
                <c:pt idx="252">
                  <c:v>0.22392607061749845</c:v>
                </c:pt>
                <c:pt idx="253">
                  <c:v>0.22538865850439049</c:v>
                </c:pt>
                <c:pt idx="254">
                  <c:v>0.22685739806684593</c:v>
                </c:pt>
                <c:pt idx="255">
                  <c:v>0.22833276477347897</c:v>
                </c:pt>
                <c:pt idx="256">
                  <c:v>0.22975937904504037</c:v>
                </c:pt>
                <c:pt idx="257">
                  <c:v>0.23107311833897812</c:v>
                </c:pt>
                <c:pt idx="258">
                  <c:v>0.23239747324682813</c:v>
                </c:pt>
                <c:pt idx="259">
                  <c:v>0.23372712025336695</c:v>
                </c:pt>
                <c:pt idx="260">
                  <c:v>0.23501110616048296</c:v>
                </c:pt>
                <c:pt idx="261">
                  <c:v>0.23615238329297494</c:v>
                </c:pt>
                <c:pt idx="262">
                  <c:v>0.23731458204550704</c:v>
                </c:pt>
                <c:pt idx="263">
                  <c:v>0.2384909209318217</c:v>
                </c:pt>
                <c:pt idx="264">
                  <c:v>0.23962346744863003</c:v>
                </c:pt>
                <c:pt idx="265">
                  <c:v>0.24077660024034561</c:v>
                </c:pt>
                <c:pt idx="266">
                  <c:v>0.24191626100271732</c:v>
                </c:pt>
                <c:pt idx="267">
                  <c:v>0.24299827034789934</c:v>
                </c:pt>
                <c:pt idx="268">
                  <c:v>0.24405605117680298</c:v>
                </c:pt>
                <c:pt idx="269">
                  <c:v>0.24509898193137736</c:v>
                </c:pt>
                <c:pt idx="270">
                  <c:v>0.24610588280892634</c:v>
                </c:pt>
                <c:pt idx="271">
                  <c:v>0.24714752731859457</c:v>
                </c:pt>
                <c:pt idx="272">
                  <c:v>0.24819526205267226</c:v>
                </c:pt>
                <c:pt idx="273">
                  <c:v>0.2492042978842611</c:v>
                </c:pt>
                <c:pt idx="274">
                  <c:v>0.2501760914919654</c:v>
                </c:pt>
                <c:pt idx="275">
                  <c:v>0.25114281811755862</c:v>
                </c:pt>
                <c:pt idx="276">
                  <c:v>0.25210969682522522</c:v>
                </c:pt>
                <c:pt idx="277">
                  <c:v>0.25305439105945071</c:v>
                </c:pt>
                <c:pt idx="278">
                  <c:v>0.25399472611700213</c:v>
                </c:pt>
                <c:pt idx="279">
                  <c:v>0.2549358741911219</c:v>
                </c:pt>
                <c:pt idx="280">
                  <c:v>0.25588092772271115</c:v>
                </c:pt>
                <c:pt idx="281">
                  <c:v>0.25676445858448371</c:v>
                </c:pt>
                <c:pt idx="282">
                  <c:v>0.25766674625521796</c:v>
                </c:pt>
                <c:pt idx="283">
                  <c:v>0.2586204135967422</c:v>
                </c:pt>
                <c:pt idx="284">
                  <c:v>0.25948200530150189</c:v>
                </c:pt>
                <c:pt idx="285">
                  <c:v>0.26034609814606596</c:v>
                </c:pt>
                <c:pt idx="286">
                  <c:v>0.26123497393221118</c:v>
                </c:pt>
                <c:pt idx="287">
                  <c:v>0.26211131698927953</c:v>
                </c:pt>
                <c:pt idx="288">
                  <c:v>0.26297582280369752</c:v>
                </c:pt>
                <c:pt idx="289">
                  <c:v>0.26382052080935942</c:v>
                </c:pt>
                <c:pt idx="290">
                  <c:v>0.26465971849952957</c:v>
                </c:pt>
                <c:pt idx="291">
                  <c:v>0.26550756885289822</c:v>
                </c:pt>
                <c:pt idx="292">
                  <c:v>0.26634501014837625</c:v>
                </c:pt>
                <c:pt idx="293">
                  <c:v>0.26715426474703147</c:v>
                </c:pt>
                <c:pt idx="294">
                  <c:v>0.26794354308139701</c:v>
                </c:pt>
                <c:pt idx="295">
                  <c:v>0.26875984678102743</c:v>
                </c:pt>
                <c:pt idx="296">
                  <c:v>0.26958718929288988</c:v>
                </c:pt>
                <c:pt idx="297">
                  <c:v>0.27037327178084097</c:v>
                </c:pt>
                <c:pt idx="298">
                  <c:v>0.27112711083755692</c:v>
                </c:pt>
                <c:pt idx="299">
                  <c:v>0.27186658142522474</c:v>
                </c:pt>
                <c:pt idx="300">
                  <c:v>0.27262426720842298</c:v>
                </c:pt>
                <c:pt idx="301">
                  <c:v>0.27340099282308211</c:v>
                </c:pt>
                <c:pt idx="302">
                  <c:v>0.27418508022428484</c:v>
                </c:pt>
                <c:pt idx="303">
                  <c:v>0.27493479205984023</c:v>
                </c:pt>
                <c:pt idx="304">
                  <c:v>0.27566648841085528</c:v>
                </c:pt>
                <c:pt idx="305">
                  <c:v>0.27638157887396303</c:v>
                </c:pt>
                <c:pt idx="306">
                  <c:v>0.27710186313012558</c:v>
                </c:pt>
                <c:pt idx="307">
                  <c:v>0.27783363214584395</c:v>
                </c:pt>
                <c:pt idx="308">
                  <c:v>0.27856283347510691</c:v>
                </c:pt>
                <c:pt idx="309">
                  <c:v>0.2792887101429638</c:v>
                </c:pt>
                <c:pt idx="310">
                  <c:v>0.28000920174354932</c:v>
                </c:pt>
                <c:pt idx="311">
                  <c:v>0.28072995283831709</c:v>
                </c:pt>
                <c:pt idx="312">
                  <c:v>0.28145981662831393</c:v>
                </c:pt>
                <c:pt idx="313">
                  <c:v>0.28219474450283427</c:v>
                </c:pt>
                <c:pt idx="314">
                  <c:v>0.28296035557938243</c:v>
                </c:pt>
                <c:pt idx="315">
                  <c:v>0.28372008756293987</c:v>
                </c:pt>
                <c:pt idx="316">
                  <c:v>0.28445993313274898</c:v>
                </c:pt>
                <c:pt idx="317">
                  <c:v>0.28528601950765969</c:v>
                </c:pt>
                <c:pt idx="318">
                  <c:v>0.2861393419588103</c:v>
                </c:pt>
                <c:pt idx="319">
                  <c:v>0.28698643413066471</c:v>
                </c:pt>
                <c:pt idx="320">
                  <c:v>0.28783136134529008</c:v>
                </c:pt>
                <c:pt idx="321">
                  <c:v>0.28874356667574935</c:v>
                </c:pt>
                <c:pt idx="322">
                  <c:v>0.2897066495414386</c:v>
                </c:pt>
                <c:pt idx="323">
                  <c:v>0.29065706157441751</c:v>
                </c:pt>
                <c:pt idx="324">
                  <c:v>0.29160703658381132</c:v>
                </c:pt>
                <c:pt idx="325">
                  <c:v>0.29257268509114837</c:v>
                </c:pt>
                <c:pt idx="326">
                  <c:v>0.29356170495114281</c:v>
                </c:pt>
                <c:pt idx="327">
                  <c:v>0.29455187059560595</c:v>
                </c:pt>
                <c:pt idx="328">
                  <c:v>0.29556005360952686</c:v>
                </c:pt>
                <c:pt idx="329">
                  <c:v>0.29658676085419061</c:v>
                </c:pt>
                <c:pt idx="330">
                  <c:v>0.29760272358377754</c:v>
                </c:pt>
                <c:pt idx="331">
                  <c:v>0.29860828670957712</c:v>
                </c:pt>
                <c:pt idx="332">
                  <c:v>0.29960123896323171</c:v>
                </c:pt>
                <c:pt idx="333">
                  <c:v>0.30062164363668264</c:v>
                </c:pt>
                <c:pt idx="334">
                  <c:v>0.30163773732664745</c:v>
                </c:pt>
                <c:pt idx="335">
                  <c:v>0.30263412419625302</c:v>
                </c:pt>
                <c:pt idx="336">
                  <c:v>0.30360177927310017</c:v>
                </c:pt>
                <c:pt idx="337">
                  <c:v>0.30458656695715897</c:v>
                </c:pt>
                <c:pt idx="338">
                  <c:v>0.30557903593156421</c:v>
                </c:pt>
                <c:pt idx="339">
                  <c:v>0.30654526860983905</c:v>
                </c:pt>
                <c:pt idx="340">
                  <c:v>0.30750444175749309</c:v>
                </c:pt>
                <c:pt idx="341">
                  <c:v>0.30846847309849662</c:v>
                </c:pt>
                <c:pt idx="342">
                  <c:v>0.30944692347912461</c:v>
                </c:pt>
                <c:pt idx="343">
                  <c:v>0.31041676771697735</c:v>
                </c:pt>
                <c:pt idx="344">
                  <c:v>0.3113764518247768</c:v>
                </c:pt>
                <c:pt idx="345">
                  <c:v>0.31234816768070339</c:v>
                </c:pt>
                <c:pt idx="346">
                  <c:v>0.31331746877109662</c:v>
                </c:pt>
                <c:pt idx="347">
                  <c:v>0.31425438706591713</c:v>
                </c:pt>
                <c:pt idx="348">
                  <c:v>0.315171076359477</c:v>
                </c:pt>
                <c:pt idx="349">
                  <c:v>0.31607965935396387</c:v>
                </c:pt>
                <c:pt idx="350">
                  <c:v>0.317034694601738</c:v>
                </c:pt>
                <c:pt idx="351">
                  <c:v>0.31798377185468585</c:v>
                </c:pt>
                <c:pt idx="352">
                  <c:v>0.31892366032918956</c:v>
                </c:pt>
                <c:pt idx="353">
                  <c:v>0.31984678442915943</c:v>
                </c:pt>
                <c:pt idx="354">
                  <c:v>0.32076158092640805</c:v>
                </c:pt>
                <c:pt idx="355">
                  <c:v>0.3216790008864388</c:v>
                </c:pt>
                <c:pt idx="356">
                  <c:v>0.32260575335299052</c:v>
                </c:pt>
                <c:pt idx="357">
                  <c:v>0.3235220814099109</c:v>
                </c:pt>
                <c:pt idx="358">
                  <c:v>0.32441521216592778</c:v>
                </c:pt>
                <c:pt idx="359">
                  <c:v>0.32533063954871116</c:v>
                </c:pt>
                <c:pt idx="360">
                  <c:v>0.32622668766416191</c:v>
                </c:pt>
                <c:pt idx="361">
                  <c:v>0.32711600637690785</c:v>
                </c:pt>
                <c:pt idx="362">
                  <c:v>0.32800807382821096</c:v>
                </c:pt>
                <c:pt idx="363">
                  <c:v>0.32888892989169383</c:v>
                </c:pt>
                <c:pt idx="364">
                  <c:v>0.3297525393408281</c:v>
                </c:pt>
                <c:pt idx="365">
                  <c:v>0.33060552150427891</c:v>
                </c:pt>
                <c:pt idx="366">
                  <c:v>0.33143718841313158</c:v>
                </c:pt>
                <c:pt idx="367">
                  <c:v>0.33227703539463338</c:v>
                </c:pt>
                <c:pt idx="368">
                  <c:v>0.33314515800857797</c:v>
                </c:pt>
                <c:pt idx="369">
                  <c:v>0.33397073089210871</c:v>
                </c:pt>
                <c:pt idx="370">
                  <c:v>0.33478971143340425</c:v>
                </c:pt>
                <c:pt idx="371">
                  <c:v>0.33559972704496704</c:v>
                </c:pt>
                <c:pt idx="372">
                  <c:v>0.33638142850017116</c:v>
                </c:pt>
                <c:pt idx="373">
                  <c:v>0.33718209476187316</c:v>
                </c:pt>
                <c:pt idx="374">
                  <c:v>0.33796922587440159</c:v>
                </c:pt>
                <c:pt idx="375">
                  <c:v>0.33874426201984464</c:v>
                </c:pt>
                <c:pt idx="376">
                  <c:v>0.33949842577734818</c:v>
                </c:pt>
                <c:pt idx="377">
                  <c:v>0.34025102029801335</c:v>
                </c:pt>
                <c:pt idx="378">
                  <c:v>0.34100974142107715</c:v>
                </c:pt>
                <c:pt idx="379">
                  <c:v>0.34176116559841757</c:v>
                </c:pt>
                <c:pt idx="380">
                  <c:v>0.34244666959017245</c:v>
                </c:pt>
                <c:pt idx="381">
                  <c:v>0.34311272364632578</c:v>
                </c:pt>
                <c:pt idx="382">
                  <c:v>0.34382064120763367</c:v>
                </c:pt>
                <c:pt idx="383">
                  <c:v>0.34450606448504845</c:v>
                </c:pt>
                <c:pt idx="384">
                  <c:v>0.34515995733345201</c:v>
                </c:pt>
                <c:pt idx="385">
                  <c:v>0.34580683590802108</c:v>
                </c:pt>
                <c:pt idx="386">
                  <c:v>0.34647845941309402</c:v>
                </c:pt>
                <c:pt idx="387">
                  <c:v>0.34712633100934537</c:v>
                </c:pt>
                <c:pt idx="388">
                  <c:v>0.3477268926308783</c:v>
                </c:pt>
                <c:pt idx="389">
                  <c:v>0.34829015020041165</c:v>
                </c:pt>
                <c:pt idx="390">
                  <c:v>0.34888036792584609</c:v>
                </c:pt>
                <c:pt idx="391">
                  <c:v>0.34947136468999956</c:v>
                </c:pt>
                <c:pt idx="392">
                  <c:v>0.35005464119237151</c:v>
                </c:pt>
                <c:pt idx="393">
                  <c:v>0.35061048078802654</c:v>
                </c:pt>
                <c:pt idx="394">
                  <c:v>0.35115296223435249</c:v>
                </c:pt>
                <c:pt idx="395">
                  <c:v>0.35170038758928301</c:v>
                </c:pt>
                <c:pt idx="396">
                  <c:v>0.35223713135199092</c:v>
                </c:pt>
                <c:pt idx="397">
                  <c:v>0.3527644171958817</c:v>
                </c:pt>
                <c:pt idx="398">
                  <c:v>0.35323327344495187</c:v>
                </c:pt>
                <c:pt idx="399">
                  <c:v>0.35367743982799582</c:v>
                </c:pt>
                <c:pt idx="400">
                  <c:v>0.35417467525558227</c:v>
                </c:pt>
                <c:pt idx="401">
                  <c:v>0.35465386700839718</c:v>
                </c:pt>
                <c:pt idx="402">
                  <c:v>0.35510328221273291</c:v>
                </c:pt>
                <c:pt idx="403">
                  <c:v>0.35557449846368638</c:v>
                </c:pt>
                <c:pt idx="404">
                  <c:v>0.35602344587795048</c:v>
                </c:pt>
                <c:pt idx="405">
                  <c:v>0.35643248758670426</c:v>
                </c:pt>
                <c:pt idx="406">
                  <c:v>0.3568374545620821</c:v>
                </c:pt>
                <c:pt idx="407">
                  <c:v>0.35719978969082705</c:v>
                </c:pt>
                <c:pt idx="408">
                  <c:v>0.35755803263657299</c:v>
                </c:pt>
                <c:pt idx="409">
                  <c:v>0.35796826652142788</c:v>
                </c:pt>
                <c:pt idx="410">
                  <c:v>0.35831972965891962</c:v>
                </c:pt>
                <c:pt idx="411">
                  <c:v>0.35866353733411921</c:v>
                </c:pt>
                <c:pt idx="412">
                  <c:v>0.35902453009558405</c:v>
                </c:pt>
                <c:pt idx="413">
                  <c:v>0.35935043566806085</c:v>
                </c:pt>
                <c:pt idx="414">
                  <c:v>0.3596356187962475</c:v>
                </c:pt>
                <c:pt idx="415">
                  <c:v>0.3599111855803761</c:v>
                </c:pt>
                <c:pt idx="416">
                  <c:v>0.3602280477638507</c:v>
                </c:pt>
                <c:pt idx="417">
                  <c:v>0.36053507212148267</c:v>
                </c:pt>
                <c:pt idx="418">
                  <c:v>0.36083537119852843</c:v>
                </c:pt>
                <c:pt idx="419">
                  <c:v>0.36110269161114356</c:v>
                </c:pt>
                <c:pt idx="420">
                  <c:v>0.36133622377844182</c:v>
                </c:pt>
                <c:pt idx="421">
                  <c:v>0.36157523778958184</c:v>
                </c:pt>
                <c:pt idx="422">
                  <c:v>0.36178316900923663</c:v>
                </c:pt>
                <c:pt idx="423">
                  <c:v>0.36200456641791862</c:v>
                </c:pt>
                <c:pt idx="424">
                  <c:v>0.36222541917153023</c:v>
                </c:pt>
                <c:pt idx="425">
                  <c:v>0.36243404010426233</c:v>
                </c:pt>
                <c:pt idx="426">
                  <c:v>0.36261710055733171</c:v>
                </c:pt>
                <c:pt idx="427">
                  <c:v>0.36277893388762578</c:v>
                </c:pt>
                <c:pt idx="428">
                  <c:v>0.36293421845200902</c:v>
                </c:pt>
                <c:pt idx="429">
                  <c:v>0.36307269935526937</c:v>
                </c:pt>
                <c:pt idx="430">
                  <c:v>0.3632333315876311</c:v>
                </c:pt>
                <c:pt idx="431">
                  <c:v>0.36335175971093031</c:v>
                </c:pt>
                <c:pt idx="432">
                  <c:v>0.36347445239233672</c:v>
                </c:pt>
                <c:pt idx="433">
                  <c:v>0.3636195770988831</c:v>
                </c:pt>
                <c:pt idx="434">
                  <c:v>0.36373208857616324</c:v>
                </c:pt>
                <c:pt idx="435">
                  <c:v>0.36383088586406293</c:v>
                </c:pt>
                <c:pt idx="436">
                  <c:v>0.36393579641333695</c:v>
                </c:pt>
                <c:pt idx="437">
                  <c:v>0.36400999314260735</c:v>
                </c:pt>
                <c:pt idx="438">
                  <c:v>0.36408869725991283</c:v>
                </c:pt>
                <c:pt idx="439">
                  <c:v>0.36418394631623069</c:v>
                </c:pt>
                <c:pt idx="440">
                  <c:v>0.36424560649701121</c:v>
                </c:pt>
                <c:pt idx="441">
                  <c:v>0.36431448691734986</c:v>
                </c:pt>
                <c:pt idx="442">
                  <c:v>0.36436420519156149</c:v>
                </c:pt>
                <c:pt idx="443">
                  <c:v>0.36441485377122157</c:v>
                </c:pt>
                <c:pt idx="444">
                  <c:v>0.36445893051458306</c:v>
                </c:pt>
                <c:pt idx="445">
                  <c:v>0.36448379739139442</c:v>
                </c:pt>
                <c:pt idx="446">
                  <c:v>0.36449580456388775</c:v>
                </c:pt>
                <c:pt idx="447">
                  <c:v>0.36449543420871339</c:v>
                </c:pt>
                <c:pt idx="448">
                  <c:v>0.3645289012699775</c:v>
                </c:pt>
                <c:pt idx="449">
                  <c:v>0.36452977792080626</c:v>
                </c:pt>
                <c:pt idx="450">
                  <c:v>0.36450411855896664</c:v>
                </c:pt>
                <c:pt idx="451">
                  <c:v>0.36448841588852376</c:v>
                </c:pt>
                <c:pt idx="452">
                  <c:v>0.36448666747389397</c:v>
                </c:pt>
                <c:pt idx="453">
                  <c:v>0.36447051725590002</c:v>
                </c:pt>
                <c:pt idx="454">
                  <c:v>0.36444076057452213</c:v>
                </c:pt>
                <c:pt idx="455">
                  <c:v>0.36440087384547787</c:v>
                </c:pt>
                <c:pt idx="456">
                  <c:v>0.36436649912890812</c:v>
                </c:pt>
                <c:pt idx="457">
                  <c:v>0.36436227462362664</c:v>
                </c:pt>
                <c:pt idx="458">
                  <c:v>0.36433462934223515</c:v>
                </c:pt>
                <c:pt idx="459">
                  <c:v>0.36428415497433148</c:v>
                </c:pt>
                <c:pt idx="460">
                  <c:v>0.36422627505592048</c:v>
                </c:pt>
                <c:pt idx="461">
                  <c:v>0.36416375160286663</c:v>
                </c:pt>
                <c:pt idx="462">
                  <c:v>0.36413301322493558</c:v>
                </c:pt>
                <c:pt idx="463">
                  <c:v>0.36407892766941291</c:v>
                </c:pt>
                <c:pt idx="464">
                  <c:v>0.36400402417814265</c:v>
                </c:pt>
                <c:pt idx="465">
                  <c:v>0.36395392736389603</c:v>
                </c:pt>
                <c:pt idx="466">
                  <c:v>0.36390709000673355</c:v>
                </c:pt>
                <c:pt idx="467">
                  <c:v>0.36379006123432361</c:v>
                </c:pt>
                <c:pt idx="468">
                  <c:v>0.36368299686271083</c:v>
                </c:pt>
                <c:pt idx="469">
                  <c:v>0.36360737691845441</c:v>
                </c:pt>
                <c:pt idx="470">
                  <c:v>0.36352603892656887</c:v>
                </c:pt>
                <c:pt idx="471">
                  <c:v>0.36344714742375789</c:v>
                </c:pt>
                <c:pt idx="472">
                  <c:v>0.3633863356925387</c:v>
                </c:pt>
                <c:pt idx="473">
                  <c:v>0.36331027449201092</c:v>
                </c:pt>
                <c:pt idx="474">
                  <c:v>0.36323792143506112</c:v>
                </c:pt>
                <c:pt idx="475">
                  <c:v>0.36315561950159042</c:v>
                </c:pt>
                <c:pt idx="476">
                  <c:v>0.36304212139583547</c:v>
                </c:pt>
                <c:pt idx="477">
                  <c:v>0.36297128016592417</c:v>
                </c:pt>
                <c:pt idx="478">
                  <c:v>0.36290620043063621</c:v>
                </c:pt>
                <c:pt idx="479">
                  <c:v>0.36282814343004194</c:v>
                </c:pt>
                <c:pt idx="480">
                  <c:v>0.3627477717370044</c:v>
                </c:pt>
                <c:pt idx="481">
                  <c:v>0.3626647973624979</c:v>
                </c:pt>
                <c:pt idx="482">
                  <c:v>0.36254979028285222</c:v>
                </c:pt>
                <c:pt idx="483">
                  <c:v>0.36243703036431746</c:v>
                </c:pt>
                <c:pt idx="484">
                  <c:v>0.36231927710204032</c:v>
                </c:pt>
                <c:pt idx="485">
                  <c:v>0.3622380406720293</c:v>
                </c:pt>
                <c:pt idx="486">
                  <c:v>0.36216818654327804</c:v>
                </c:pt>
                <c:pt idx="487">
                  <c:v>0.36207666612043538</c:v>
                </c:pt>
                <c:pt idx="488">
                  <c:v>0.36198653865904595</c:v>
                </c:pt>
                <c:pt idx="489">
                  <c:v>0.36190528135810168</c:v>
                </c:pt>
                <c:pt idx="490">
                  <c:v>0.36183776460629041</c:v>
                </c:pt>
                <c:pt idx="491">
                  <c:v>0.36174117725977584</c:v>
                </c:pt>
                <c:pt idx="492">
                  <c:v>0.36165076392802359</c:v>
                </c:pt>
                <c:pt idx="493">
                  <c:v>0.36157137471587658</c:v>
                </c:pt>
                <c:pt idx="494">
                  <c:v>0.36145313531627848</c:v>
                </c:pt>
                <c:pt idx="495">
                  <c:v>0.36139245189014985</c:v>
                </c:pt>
                <c:pt idx="496">
                  <c:v>0.36133571604510539</c:v>
                </c:pt>
                <c:pt idx="497">
                  <c:v>0.36123441012038732</c:v>
                </c:pt>
                <c:pt idx="498">
                  <c:v>0.36115638486437146</c:v>
                </c:pt>
                <c:pt idx="499">
                  <c:v>0.36109523834933749</c:v>
                </c:pt>
                <c:pt idx="500">
                  <c:v>0.3609926427748304</c:v>
                </c:pt>
                <c:pt idx="501">
                  <c:v>0.36091606853819319</c:v>
                </c:pt>
                <c:pt idx="502">
                  <c:v>0.3608684036167964</c:v>
                </c:pt>
                <c:pt idx="503">
                  <c:v>0.36081426524743671</c:v>
                </c:pt>
                <c:pt idx="504">
                  <c:v>0.36077517813857596</c:v>
                </c:pt>
                <c:pt idx="505">
                  <c:v>0.36072313507843656</c:v>
                </c:pt>
                <c:pt idx="506">
                  <c:v>0.3606676766597941</c:v>
                </c:pt>
                <c:pt idx="507">
                  <c:v>0.36058810133252028</c:v>
                </c:pt>
                <c:pt idx="508">
                  <c:v>0.36053825915229809</c:v>
                </c:pt>
                <c:pt idx="509">
                  <c:v>0.36051966644187039</c:v>
                </c:pt>
                <c:pt idx="510">
                  <c:v>0.36048698746723379</c:v>
                </c:pt>
                <c:pt idx="511">
                  <c:v>0.36042990644034179</c:v>
                </c:pt>
                <c:pt idx="512">
                  <c:v>0.36035722149534671</c:v>
                </c:pt>
                <c:pt idx="513">
                  <c:v>0.36032465790845819</c:v>
                </c:pt>
                <c:pt idx="514">
                  <c:v>0.36030407679700699</c:v>
                </c:pt>
                <c:pt idx="515">
                  <c:v>0.36029129723780073</c:v>
                </c:pt>
                <c:pt idx="516">
                  <c:v>0.36027041360983986</c:v>
                </c:pt>
                <c:pt idx="517">
                  <c:v>0.36025449747468058</c:v>
                </c:pt>
                <c:pt idx="518">
                  <c:v>0.36026439306076147</c:v>
                </c:pt>
                <c:pt idx="519">
                  <c:v>0.36023266454876418</c:v>
                </c:pt>
                <c:pt idx="520">
                  <c:v>0.36020139451156014</c:v>
                </c:pt>
                <c:pt idx="521">
                  <c:v>0.36022677373910628</c:v>
                </c:pt>
                <c:pt idx="522">
                  <c:v>0.36022276255307695</c:v>
                </c:pt>
                <c:pt idx="523">
                  <c:v>0.36016080609251838</c:v>
                </c:pt>
                <c:pt idx="524">
                  <c:v>0.36018938815616192</c:v>
                </c:pt>
                <c:pt idx="525">
                  <c:v>0.36022872290869851</c:v>
                </c:pt>
                <c:pt idx="526">
                  <c:v>0.36020783826081243</c:v>
                </c:pt>
                <c:pt idx="527">
                  <c:v>0.36021738702941253</c:v>
                </c:pt>
                <c:pt idx="528">
                  <c:v>0.36023410646665716</c:v>
                </c:pt>
                <c:pt idx="529">
                  <c:v>0.36025182406792894</c:v>
                </c:pt>
                <c:pt idx="530">
                  <c:v>0.36030466468288957</c:v>
                </c:pt>
                <c:pt idx="531">
                  <c:v>0.36032885746242593</c:v>
                </c:pt>
                <c:pt idx="532">
                  <c:v>0.36033694513404207</c:v>
                </c:pt>
                <c:pt idx="533">
                  <c:v>0.36037524676536781</c:v>
                </c:pt>
                <c:pt idx="534">
                  <c:v>0.36043232083673948</c:v>
                </c:pt>
                <c:pt idx="535">
                  <c:v>0.36045082435104975</c:v>
                </c:pt>
                <c:pt idx="536">
                  <c:v>0.36053271163328926</c:v>
                </c:pt>
                <c:pt idx="537">
                  <c:v>0.36059243570919569</c:v>
                </c:pt>
                <c:pt idx="538">
                  <c:v>0.36062372728678005</c:v>
                </c:pt>
                <c:pt idx="539">
                  <c:v>0.36072285604922966</c:v>
                </c:pt>
                <c:pt idx="540">
                  <c:v>0.36080974376518321</c:v>
                </c:pt>
                <c:pt idx="541">
                  <c:v>0.36089482011474505</c:v>
                </c:pt>
                <c:pt idx="542">
                  <c:v>0.36098287031516313</c:v>
                </c:pt>
                <c:pt idx="543">
                  <c:v>0.36107585838936479</c:v>
                </c:pt>
                <c:pt idx="544">
                  <c:v>0.36115957881765964</c:v>
                </c:pt>
                <c:pt idx="545">
                  <c:v>0.36122088240655054</c:v>
                </c:pt>
                <c:pt idx="546">
                  <c:v>0.36130201901319431</c:v>
                </c:pt>
                <c:pt idx="547">
                  <c:v>0.36139645902872181</c:v>
                </c:pt>
                <c:pt idx="548">
                  <c:v>0.36150725454470439</c:v>
                </c:pt>
                <c:pt idx="549">
                  <c:v>0.36161304072258244</c:v>
                </c:pt>
                <c:pt idx="550">
                  <c:v>0.36166525964453372</c:v>
                </c:pt>
                <c:pt idx="551">
                  <c:v>0.36174167255391132</c:v>
                </c:pt>
                <c:pt idx="552">
                  <c:v>0.36191453527553791</c:v>
                </c:pt>
                <c:pt idx="553">
                  <c:v>0.36203533704799168</c:v>
                </c:pt>
                <c:pt idx="554">
                  <c:v>0.36216568108575581</c:v>
                </c:pt>
                <c:pt idx="555">
                  <c:v>0.36232054407023823</c:v>
                </c:pt>
                <c:pt idx="556">
                  <c:v>0.36246917036821308</c:v>
                </c:pt>
                <c:pt idx="557">
                  <c:v>0.36254323658039089</c:v>
                </c:pt>
                <c:pt idx="558">
                  <c:v>0.36263947675258373</c:v>
                </c:pt>
                <c:pt idx="559">
                  <c:v>0.36280905732330604</c:v>
                </c:pt>
                <c:pt idx="560">
                  <c:v>0.3629367560644281</c:v>
                </c:pt>
                <c:pt idx="561">
                  <c:v>0.36309038652402381</c:v>
                </c:pt>
                <c:pt idx="562">
                  <c:v>0.36329646715903058</c:v>
                </c:pt>
                <c:pt idx="563">
                  <c:v>0.36341738889391872</c:v>
                </c:pt>
                <c:pt idx="564">
                  <c:v>0.36353374077564293</c:v>
                </c:pt>
                <c:pt idx="565">
                  <c:v>0.36369946334296782</c:v>
                </c:pt>
                <c:pt idx="566">
                  <c:v>0.36388974606020713</c:v>
                </c:pt>
                <c:pt idx="567">
                  <c:v>0.36403539185611961</c:v>
                </c:pt>
                <c:pt idx="568">
                  <c:v>0.36419110913503044</c:v>
                </c:pt>
                <c:pt idx="569">
                  <c:v>0.36440996675097653</c:v>
                </c:pt>
                <c:pt idx="570">
                  <c:v>0.36467080992618944</c:v>
                </c:pt>
                <c:pt idx="571">
                  <c:v>0.36480668871319938</c:v>
                </c:pt>
                <c:pt idx="572">
                  <c:v>0.36493630041616504</c:v>
                </c:pt>
                <c:pt idx="573">
                  <c:v>0.36517158989167869</c:v>
                </c:pt>
                <c:pt idx="574">
                  <c:v>0.3654054574512724</c:v>
                </c:pt>
                <c:pt idx="575">
                  <c:v>0.36558382149272628</c:v>
                </c:pt>
                <c:pt idx="576">
                  <c:v>0.36574778212070119</c:v>
                </c:pt>
                <c:pt idx="577">
                  <c:v>0.36596220189863876</c:v>
                </c:pt>
                <c:pt idx="578">
                  <c:v>0.36613144645473178</c:v>
                </c:pt>
                <c:pt idx="579">
                  <c:v>0.36628994953607469</c:v>
                </c:pt>
                <c:pt idx="580">
                  <c:v>0.36649299516097006</c:v>
                </c:pt>
                <c:pt idx="581">
                  <c:v>0.36664156899799849</c:v>
                </c:pt>
                <c:pt idx="582">
                  <c:v>0.36688979969935592</c:v>
                </c:pt>
                <c:pt idx="583">
                  <c:v>0.36716868906385969</c:v>
                </c:pt>
                <c:pt idx="584">
                  <c:v>0.3673913759142528</c:v>
                </c:pt>
                <c:pt idx="585">
                  <c:v>0.36756186327342605</c:v>
                </c:pt>
                <c:pt idx="586">
                  <c:v>0.36776562968273746</c:v>
                </c:pt>
                <c:pt idx="587">
                  <c:v>0.36796166943310044</c:v>
                </c:pt>
                <c:pt idx="588">
                  <c:v>0.36811220891296609</c:v>
                </c:pt>
                <c:pt idx="589">
                  <c:v>0.36832990716257763</c:v>
                </c:pt>
                <c:pt idx="590">
                  <c:v>0.36856326126883604</c:v>
                </c:pt>
                <c:pt idx="591">
                  <c:v>0.36879825053387832</c:v>
                </c:pt>
                <c:pt idx="592">
                  <c:v>0.36900760162570445</c:v>
                </c:pt>
                <c:pt idx="593">
                  <c:v>0.36912124866858426</c:v>
                </c:pt>
                <c:pt idx="594">
                  <c:v>0.36932301557631875</c:v>
                </c:pt>
                <c:pt idx="595">
                  <c:v>0.36959038778363446</c:v>
                </c:pt>
                <c:pt idx="596">
                  <c:v>0.36979735790128337</c:v>
                </c:pt>
                <c:pt idx="597">
                  <c:v>0.36998454022254768</c:v>
                </c:pt>
                <c:pt idx="598">
                  <c:v>0.37021850879783874</c:v>
                </c:pt>
                <c:pt idx="599">
                  <c:v>0.37037199202972765</c:v>
                </c:pt>
                <c:pt idx="600">
                  <c:v>0.37053663706524326</c:v>
                </c:pt>
                <c:pt idx="601">
                  <c:v>0.37082255180372536</c:v>
                </c:pt>
                <c:pt idx="602">
                  <c:v>0.37110784529693702</c:v>
                </c:pt>
                <c:pt idx="603">
                  <c:v>0.3712622502776699</c:v>
                </c:pt>
                <c:pt idx="604">
                  <c:v>0.37138764033048749</c:v>
                </c:pt>
                <c:pt idx="605">
                  <c:v>0.3715584797533113</c:v>
                </c:pt>
                <c:pt idx="606">
                  <c:v>0.3718069459869553</c:v>
                </c:pt>
                <c:pt idx="607">
                  <c:v>0.37198247737941442</c:v>
                </c:pt>
                <c:pt idx="608">
                  <c:v>0.37215792019640642</c:v>
                </c:pt>
                <c:pt idx="609">
                  <c:v>0.37233063573309999</c:v>
                </c:pt>
                <c:pt idx="610">
                  <c:v>0.37251802528588956</c:v>
                </c:pt>
                <c:pt idx="611">
                  <c:v>0.3727348634083027</c:v>
                </c:pt>
                <c:pt idx="612">
                  <c:v>0.372961470652454</c:v>
                </c:pt>
                <c:pt idx="613">
                  <c:v>0.37323976324398939</c:v>
                </c:pt>
                <c:pt idx="614">
                  <c:v>0.3735461418326298</c:v>
                </c:pt>
                <c:pt idx="615">
                  <c:v>0.37379529188455085</c:v>
                </c:pt>
                <c:pt idx="616">
                  <c:v>0.37397184092764774</c:v>
                </c:pt>
                <c:pt idx="617">
                  <c:v>0.37424399930601532</c:v>
                </c:pt>
                <c:pt idx="618">
                  <c:v>0.37450430813095498</c:v>
                </c:pt>
                <c:pt idx="619">
                  <c:v>0.37474475631001497</c:v>
                </c:pt>
                <c:pt idx="620">
                  <c:v>0.37510162107959194</c:v>
                </c:pt>
                <c:pt idx="621">
                  <c:v>0.37554960831030587</c:v>
                </c:pt>
                <c:pt idx="622">
                  <c:v>0.37597622725032148</c:v>
                </c:pt>
                <c:pt idx="623">
                  <c:v>0.37627646641755108</c:v>
                </c:pt>
                <c:pt idx="624">
                  <c:v>0.37647429485603229</c:v>
                </c:pt>
                <c:pt idx="625">
                  <c:v>0.37681767728479354</c:v>
                </c:pt>
                <c:pt idx="626">
                  <c:v>0.37710977141323171</c:v>
                </c:pt>
                <c:pt idx="627">
                  <c:v>0.3774034264873502</c:v>
                </c:pt>
                <c:pt idx="628">
                  <c:v>0.37774990412531967</c:v>
                </c:pt>
                <c:pt idx="629">
                  <c:v>0.37810826292761196</c:v>
                </c:pt>
                <c:pt idx="630">
                  <c:v>0.37847129908884108</c:v>
                </c:pt>
                <c:pt idx="631">
                  <c:v>0.37880119291720965</c:v>
                </c:pt>
                <c:pt idx="632">
                  <c:v>0.37904968996439542</c:v>
                </c:pt>
                <c:pt idx="633">
                  <c:v>0.37926158619420941</c:v>
                </c:pt>
                <c:pt idx="634">
                  <c:v>0.3794772848936912</c:v>
                </c:pt>
                <c:pt idx="635">
                  <c:v>0.37977181223577494</c:v>
                </c:pt>
                <c:pt idx="636">
                  <c:v>0.380113977015551</c:v>
                </c:pt>
                <c:pt idx="637">
                  <c:v>0.38047137003737297</c:v>
                </c:pt>
                <c:pt idx="638">
                  <c:v>0.3807549850418776</c:v>
                </c:pt>
                <c:pt idx="639">
                  <c:v>0.38092364649529298</c:v>
                </c:pt>
                <c:pt idx="640">
                  <c:v>0.38129635822433045</c:v>
                </c:pt>
                <c:pt idx="641">
                  <c:v>0.38160289616708587</c:v>
                </c:pt>
                <c:pt idx="642">
                  <c:v>0.3817851464083713</c:v>
                </c:pt>
                <c:pt idx="643">
                  <c:v>0.38207106655944473</c:v>
                </c:pt>
                <c:pt idx="644">
                  <c:v>0.38237105558485368</c:v>
                </c:pt>
                <c:pt idx="645">
                  <c:v>0.38271052710097481</c:v>
                </c:pt>
                <c:pt idx="646">
                  <c:v>0.38300769301100873</c:v>
                </c:pt>
                <c:pt idx="647">
                  <c:v>0.38308904948528627</c:v>
                </c:pt>
                <c:pt idx="648">
                  <c:v>0.38324194484763324</c:v>
                </c:pt>
                <c:pt idx="649">
                  <c:v>0.38354035246837431</c:v>
                </c:pt>
                <c:pt idx="650">
                  <c:v>0.38388786418295945</c:v>
                </c:pt>
                <c:pt idx="651">
                  <c:v>0.38391800736281462</c:v>
                </c:pt>
                <c:pt idx="652">
                  <c:v>0.38407486885986636</c:v>
                </c:pt>
                <c:pt idx="653">
                  <c:v>0.38431444055516845</c:v>
                </c:pt>
                <c:pt idx="654">
                  <c:v>0.38460986580842621</c:v>
                </c:pt>
                <c:pt idx="655">
                  <c:v>0.38487807342704755</c:v>
                </c:pt>
                <c:pt idx="656">
                  <c:v>0.38514615921108941</c:v>
                </c:pt>
                <c:pt idx="657">
                  <c:v>0.38548370413022909</c:v>
                </c:pt>
                <c:pt idx="658">
                  <c:v>0.3857498128887491</c:v>
                </c:pt>
                <c:pt idx="659">
                  <c:v>0.3859691325154575</c:v>
                </c:pt>
                <c:pt idx="660">
                  <c:v>0.38619424338422825</c:v>
                </c:pt>
                <c:pt idx="661">
                  <c:v>0.3863708080700598</c:v>
                </c:pt>
                <c:pt idx="662">
                  <c:v>0.38655074084377655</c:v>
                </c:pt>
                <c:pt idx="663">
                  <c:v>0.38673490488720391</c:v>
                </c:pt>
                <c:pt idx="664">
                  <c:v>0.38695720015761709</c:v>
                </c:pt>
                <c:pt idx="665">
                  <c:v>0.38724745362712115</c:v>
                </c:pt>
                <c:pt idx="666">
                  <c:v>0.38747199134399346</c:v>
                </c:pt>
                <c:pt idx="667">
                  <c:v>0.38760460517487144</c:v>
                </c:pt>
                <c:pt idx="668">
                  <c:v>0.38786551189066687</c:v>
                </c:pt>
                <c:pt idx="669">
                  <c:v>0.38812776466386872</c:v>
                </c:pt>
                <c:pt idx="670">
                  <c:v>0.38838597652256007</c:v>
                </c:pt>
                <c:pt idx="671">
                  <c:v>0.38871302872072661</c:v>
                </c:pt>
                <c:pt idx="672">
                  <c:v>0.38912958287692057</c:v>
                </c:pt>
                <c:pt idx="673">
                  <c:v>0.38938553226664552</c:v>
                </c:pt>
                <c:pt idx="674">
                  <c:v>0.38954409539411988</c:v>
                </c:pt>
                <c:pt idx="675">
                  <c:v>0.3896865328708769</c:v>
                </c:pt>
                <c:pt idx="676">
                  <c:v>0.38985152216843999</c:v>
                </c:pt>
                <c:pt idx="677">
                  <c:v>0.3901484337216225</c:v>
                </c:pt>
                <c:pt idx="678">
                  <c:v>0.39047089461165124</c:v>
                </c:pt>
                <c:pt idx="679">
                  <c:v>0.3907393679352964</c:v>
                </c:pt>
                <c:pt idx="680">
                  <c:v>0.39101352567354963</c:v>
                </c:pt>
                <c:pt idx="681">
                  <c:v>0.39127363048502684</c:v>
                </c:pt>
                <c:pt idx="682">
                  <c:v>0.3914935716677363</c:v>
                </c:pt>
                <c:pt idx="683">
                  <c:v>0.39174656292017501</c:v>
                </c:pt>
                <c:pt idx="684">
                  <c:v>0.39206957560396138</c:v>
                </c:pt>
                <c:pt idx="685">
                  <c:v>0.39234607276158101</c:v>
                </c:pt>
                <c:pt idx="686">
                  <c:v>0.39258015780295241</c:v>
                </c:pt>
                <c:pt idx="687">
                  <c:v>0.39285945998253452</c:v>
                </c:pt>
                <c:pt idx="688">
                  <c:v>0.39311658239515346</c:v>
                </c:pt>
                <c:pt idx="689">
                  <c:v>0.3933703373250011</c:v>
                </c:pt>
                <c:pt idx="690">
                  <c:v>0.39364552594403063</c:v>
                </c:pt>
                <c:pt idx="691">
                  <c:v>0.39386588149714807</c:v>
                </c:pt>
                <c:pt idx="692">
                  <c:v>0.39410548525819394</c:v>
                </c:pt>
                <c:pt idx="693">
                  <c:v>0.39430775138360957</c:v>
                </c:pt>
                <c:pt idx="694">
                  <c:v>0.39455428091010858</c:v>
                </c:pt>
                <c:pt idx="695">
                  <c:v>0.39480205970490373</c:v>
                </c:pt>
                <c:pt idx="696">
                  <c:v>0.39507272947468658</c:v>
                </c:pt>
                <c:pt idx="697">
                  <c:v>0.39531237804284913</c:v>
                </c:pt>
                <c:pt idx="698">
                  <c:v>0.39556738417747289</c:v>
                </c:pt>
                <c:pt idx="699">
                  <c:v>0.39583545156484518</c:v>
                </c:pt>
                <c:pt idx="700">
                  <c:v>0.39604892969836197</c:v>
                </c:pt>
                <c:pt idx="701">
                  <c:v>0.39627552077796557</c:v>
                </c:pt>
                <c:pt idx="702">
                  <c:v>0.39653350992303354</c:v>
                </c:pt>
                <c:pt idx="703">
                  <c:v>0.39675696758769124</c:v>
                </c:pt>
                <c:pt idx="704">
                  <c:v>0.39700436258746136</c:v>
                </c:pt>
                <c:pt idx="705">
                  <c:v>0.39724580500708057</c:v>
                </c:pt>
                <c:pt idx="706">
                  <c:v>0.3974972106185985</c:v>
                </c:pt>
                <c:pt idx="707">
                  <c:v>0.39770901491012162</c:v>
                </c:pt>
                <c:pt idx="708">
                  <c:v>0.3979149777570809</c:v>
                </c:pt>
                <c:pt idx="709">
                  <c:v>0.39810584358345807</c:v>
                </c:pt>
                <c:pt idx="710">
                  <c:v>0.39830409337830064</c:v>
                </c:pt>
                <c:pt idx="711">
                  <c:v>0.39851087146640046</c:v>
                </c:pt>
                <c:pt idx="712">
                  <c:v>0.39868719870977376</c:v>
                </c:pt>
                <c:pt idx="713">
                  <c:v>0.39887024171863145</c:v>
                </c:pt>
                <c:pt idx="714">
                  <c:v>0.39907664552026034</c:v>
                </c:pt>
                <c:pt idx="715">
                  <c:v>0.39924687186400537</c:v>
                </c:pt>
                <c:pt idx="716">
                  <c:v>0.3994555728304206</c:v>
                </c:pt>
                <c:pt idx="717">
                  <c:v>0.39965689294047824</c:v>
                </c:pt>
                <c:pt idx="718">
                  <c:v>0.39981284799608224</c:v>
                </c:pt>
                <c:pt idx="719">
                  <c:v>0.39998459230880662</c:v>
                </c:pt>
                <c:pt idx="720">
                  <c:v>0.4002136705972088</c:v>
                </c:pt>
                <c:pt idx="721">
                  <c:v>0.40041221063184018</c:v>
                </c:pt>
                <c:pt idx="722">
                  <c:v>0.40060329694721358</c:v>
                </c:pt>
                <c:pt idx="723">
                  <c:v>0.4008907302945876</c:v>
                </c:pt>
                <c:pt idx="724">
                  <c:v>0.40112673417544986</c:v>
                </c:pt>
                <c:pt idx="725">
                  <c:v>0.40132220399051216</c:v>
                </c:pt>
                <c:pt idx="726">
                  <c:v>0.40154017262505243</c:v>
                </c:pt>
                <c:pt idx="727">
                  <c:v>0.4017586329485156</c:v>
                </c:pt>
                <c:pt idx="728">
                  <c:v>0.40199289508200636</c:v>
                </c:pt>
                <c:pt idx="729">
                  <c:v>0.40219643862833565</c:v>
                </c:pt>
                <c:pt idx="730">
                  <c:v>0.40245278008203494</c:v>
                </c:pt>
                <c:pt idx="731">
                  <c:v>0.40276644450052818</c:v>
                </c:pt>
                <c:pt idx="732">
                  <c:v>0.40301679045219457</c:v>
                </c:pt>
                <c:pt idx="733">
                  <c:v>0.40326766908948786</c:v>
                </c:pt>
                <c:pt idx="734">
                  <c:v>0.40355603907127996</c:v>
                </c:pt>
                <c:pt idx="735">
                  <c:v>0.40381992489567775</c:v>
                </c:pt>
                <c:pt idx="736">
                  <c:v>0.40406587411724687</c:v>
                </c:pt>
                <c:pt idx="737">
                  <c:v>0.40434600013125271</c:v>
                </c:pt>
                <c:pt idx="738">
                  <c:v>0.40462669094077697</c:v>
                </c:pt>
                <c:pt idx="739">
                  <c:v>0.40494387195377063</c:v>
                </c:pt>
                <c:pt idx="740">
                  <c:v>0.40526430718217904</c:v>
                </c:pt>
                <c:pt idx="741">
                  <c:v>0.405548694559765</c:v>
                </c:pt>
                <c:pt idx="742">
                  <c:v>0.40584795192355555</c:v>
                </c:pt>
                <c:pt idx="743">
                  <c:v>0.40610982760902276</c:v>
                </c:pt>
                <c:pt idx="744">
                  <c:v>0.40632282417953447</c:v>
                </c:pt>
                <c:pt idx="745">
                  <c:v>0.40661659890680008</c:v>
                </c:pt>
                <c:pt idx="746">
                  <c:v>0.40692771465460748</c:v>
                </c:pt>
                <c:pt idx="747">
                  <c:v>0.40723787218979451</c:v>
                </c:pt>
                <c:pt idx="748">
                  <c:v>0.40758862843971899</c:v>
                </c:pt>
                <c:pt idx="749">
                  <c:v>0.40787590381416078</c:v>
                </c:pt>
                <c:pt idx="750">
                  <c:v>0.40819842273705226</c:v>
                </c:pt>
                <c:pt idx="751">
                  <c:v>0.4085608981253584</c:v>
                </c:pt>
                <c:pt idx="752">
                  <c:v>0.40885538182016584</c:v>
                </c:pt>
                <c:pt idx="753">
                  <c:v>0.4091772459883114</c:v>
                </c:pt>
                <c:pt idx="754">
                  <c:v>0.40948343777238189</c:v>
                </c:pt>
                <c:pt idx="755">
                  <c:v>0.40972750751442294</c:v>
                </c:pt>
                <c:pt idx="756">
                  <c:v>0.41000289179549682</c:v>
                </c:pt>
                <c:pt idx="757">
                  <c:v>0.41027203828417363</c:v>
                </c:pt>
                <c:pt idx="758">
                  <c:v>0.41056083725669018</c:v>
                </c:pt>
                <c:pt idx="759">
                  <c:v>0.41086344201398162</c:v>
                </c:pt>
                <c:pt idx="760">
                  <c:v>0.41115732102597474</c:v>
                </c:pt>
                <c:pt idx="761">
                  <c:v>0.41143519121837396</c:v>
                </c:pt>
                <c:pt idx="762">
                  <c:v>0.41171218441281449</c:v>
                </c:pt>
                <c:pt idx="763">
                  <c:v>0.41195645344473791</c:v>
                </c:pt>
                <c:pt idx="764">
                  <c:v>0.41218269831700516</c:v>
                </c:pt>
                <c:pt idx="765">
                  <c:v>0.41242960575524767</c:v>
                </c:pt>
                <c:pt idx="766">
                  <c:v>0.41265158235460775</c:v>
                </c:pt>
                <c:pt idx="767">
                  <c:v>0.41286065013300721</c:v>
                </c:pt>
                <c:pt idx="768">
                  <c:v>0.41310231092059496</c:v>
                </c:pt>
                <c:pt idx="769">
                  <c:v>0.41331500346575228</c:v>
                </c:pt>
                <c:pt idx="770">
                  <c:v>0.41355409797306936</c:v>
                </c:pt>
                <c:pt idx="771">
                  <c:v>0.41376116541964619</c:v>
                </c:pt>
                <c:pt idx="772">
                  <c:v>0.41393516790182017</c:v>
                </c:pt>
                <c:pt idx="773">
                  <c:v>0.41411661459372623</c:v>
                </c:pt>
                <c:pt idx="774">
                  <c:v>0.41428478452943929</c:v>
                </c:pt>
                <c:pt idx="775">
                  <c:v>0.4144512870897043</c:v>
                </c:pt>
                <c:pt idx="776">
                  <c:v>0.41461326192042308</c:v>
                </c:pt>
                <c:pt idx="777">
                  <c:v>0.41480041893078345</c:v>
                </c:pt>
                <c:pt idx="778">
                  <c:v>0.41495437037658189</c:v>
                </c:pt>
                <c:pt idx="779">
                  <c:v>0.41509939438694959</c:v>
                </c:pt>
                <c:pt idx="780">
                  <c:v>0.41526039791899977</c:v>
                </c:pt>
                <c:pt idx="781">
                  <c:v>0.41539120657484513</c:v>
                </c:pt>
                <c:pt idx="782">
                  <c:v>0.41549734931921639</c:v>
                </c:pt>
                <c:pt idx="783">
                  <c:v>0.41561299066494078</c:v>
                </c:pt>
                <c:pt idx="784">
                  <c:v>0.41567529125343389</c:v>
                </c:pt>
                <c:pt idx="785">
                  <c:v>0.41571213347437236</c:v>
                </c:pt>
                <c:pt idx="786">
                  <c:v>0.41577509450564398</c:v>
                </c:pt>
                <c:pt idx="787">
                  <c:v>0.41582533003852057</c:v>
                </c:pt>
                <c:pt idx="788">
                  <c:v>0.41589885910224678</c:v>
                </c:pt>
                <c:pt idx="789">
                  <c:v>0.41597249045162304</c:v>
                </c:pt>
                <c:pt idx="790">
                  <c:v>0.41602473493064229</c:v>
                </c:pt>
                <c:pt idx="791">
                  <c:v>0.41604106314547806</c:v>
                </c:pt>
                <c:pt idx="792">
                  <c:v>0.41604086437543542</c:v>
                </c:pt>
                <c:pt idx="793">
                  <c:v>0.41602147990147681</c:v>
                </c:pt>
                <c:pt idx="794">
                  <c:v>0.41601284956114232</c:v>
                </c:pt>
                <c:pt idx="795">
                  <c:v>0.41605468717429411</c:v>
                </c:pt>
                <c:pt idx="796">
                  <c:v>0.41611353569123483</c:v>
                </c:pt>
                <c:pt idx="797">
                  <c:v>0.41615348201791447</c:v>
                </c:pt>
                <c:pt idx="798">
                  <c:v>0.41619643537729978</c:v>
                </c:pt>
                <c:pt idx="799">
                  <c:v>0.41622181579222456</c:v>
                </c:pt>
                <c:pt idx="800">
                  <c:v>0.41619638834880074</c:v>
                </c:pt>
                <c:pt idx="801">
                  <c:v>0.41622383775088156</c:v>
                </c:pt>
                <c:pt idx="802">
                  <c:v>0.41627802432337102</c:v>
                </c:pt>
                <c:pt idx="803">
                  <c:v>0.41634541891638815</c:v>
                </c:pt>
                <c:pt idx="804">
                  <c:v>0.41645742318936824</c:v>
                </c:pt>
                <c:pt idx="805">
                  <c:v>0.41657822348905987</c:v>
                </c:pt>
                <c:pt idx="806">
                  <c:v>0.41668494812703932</c:v>
                </c:pt>
                <c:pt idx="807">
                  <c:v>0.41681084976407456</c:v>
                </c:pt>
                <c:pt idx="808">
                  <c:v>0.41694782656062462</c:v>
                </c:pt>
                <c:pt idx="809">
                  <c:v>0.41709947680900106</c:v>
                </c:pt>
                <c:pt idx="810">
                  <c:v>0.41725189365795418</c:v>
                </c:pt>
                <c:pt idx="811">
                  <c:v>0.41741615853227731</c:v>
                </c:pt>
                <c:pt idx="812">
                  <c:v>0.41758072110364347</c:v>
                </c:pt>
                <c:pt idx="813">
                  <c:v>0.41776234655399147</c:v>
                </c:pt>
                <c:pt idx="814">
                  <c:v>0.41793108505483056</c:v>
                </c:pt>
                <c:pt idx="815">
                  <c:v>0.4180807882241368</c:v>
                </c:pt>
                <c:pt idx="816">
                  <c:v>0.41825239077443105</c:v>
                </c:pt>
                <c:pt idx="817">
                  <c:v>0.41843524935311277</c:v>
                </c:pt>
                <c:pt idx="818">
                  <c:v>0.41862458263533314</c:v>
                </c:pt>
                <c:pt idx="819">
                  <c:v>0.41883290329959971</c:v>
                </c:pt>
                <c:pt idx="820">
                  <c:v>0.41905063379461166</c:v>
                </c:pt>
                <c:pt idx="821">
                  <c:v>0.41923421394056742</c:v>
                </c:pt>
                <c:pt idx="822">
                  <c:v>0.41938633403166931</c:v>
                </c:pt>
                <c:pt idx="823">
                  <c:v>0.41954707838224209</c:v>
                </c:pt>
                <c:pt idx="824">
                  <c:v>0.41970262183010948</c:v>
                </c:pt>
                <c:pt idx="825">
                  <c:v>0.41986854700825749</c:v>
                </c:pt>
                <c:pt idx="826">
                  <c:v>0.42003905091937016</c:v>
                </c:pt>
                <c:pt idx="827">
                  <c:v>0.42020872424259487</c:v>
                </c:pt>
                <c:pt idx="828">
                  <c:v>0.42038237670927808</c:v>
                </c:pt>
                <c:pt idx="829">
                  <c:v>0.42054020452410495</c:v>
                </c:pt>
                <c:pt idx="830">
                  <c:v>0.4206866121643667</c:v>
                </c:pt>
                <c:pt idx="831">
                  <c:v>0.42081709870623113</c:v>
                </c:pt>
                <c:pt idx="832">
                  <c:v>0.42094847290087084</c:v>
                </c:pt>
                <c:pt idx="833">
                  <c:v>0.42109852568113265</c:v>
                </c:pt>
                <c:pt idx="834">
                  <c:v>0.42124794453649245</c:v>
                </c:pt>
                <c:pt idx="835">
                  <c:v>0.42140252065438094</c:v>
                </c:pt>
                <c:pt idx="836">
                  <c:v>0.42154833430687572</c:v>
                </c:pt>
                <c:pt idx="837">
                  <c:v>0.42169838612744709</c:v>
                </c:pt>
                <c:pt idx="838">
                  <c:v>0.42184498825192723</c:v>
                </c:pt>
                <c:pt idx="839">
                  <c:v>0.42199198802059718</c:v>
                </c:pt>
                <c:pt idx="840">
                  <c:v>0.42213490946931859</c:v>
                </c:pt>
                <c:pt idx="841">
                  <c:v>0.42226098437296117</c:v>
                </c:pt>
                <c:pt idx="842">
                  <c:v>0.42238643500735379</c:v>
                </c:pt>
                <c:pt idx="843">
                  <c:v>0.4225169121227908</c:v>
                </c:pt>
                <c:pt idx="844">
                  <c:v>0.4226251531324961</c:v>
                </c:pt>
                <c:pt idx="845">
                  <c:v>0.42273913541156022</c:v>
                </c:pt>
                <c:pt idx="846">
                  <c:v>0.42284730647016228</c:v>
                </c:pt>
                <c:pt idx="847">
                  <c:v>0.42296499551536115</c:v>
                </c:pt>
                <c:pt idx="848">
                  <c:v>0.4230828800487349</c:v>
                </c:pt>
                <c:pt idx="849">
                  <c:v>0.42319384991812808</c:v>
                </c:pt>
                <c:pt idx="850">
                  <c:v>0.42332238711889297</c:v>
                </c:pt>
                <c:pt idx="851">
                  <c:v>0.42342954487751777</c:v>
                </c:pt>
                <c:pt idx="852">
                  <c:v>0.42353478584303983</c:v>
                </c:pt>
                <c:pt idx="853">
                  <c:v>0.42365416509304693</c:v>
                </c:pt>
                <c:pt idx="854">
                  <c:v>0.42376655003197811</c:v>
                </c:pt>
                <c:pt idx="855">
                  <c:v>0.42386987801084935</c:v>
                </c:pt>
                <c:pt idx="856">
                  <c:v>0.42395846393264797</c:v>
                </c:pt>
                <c:pt idx="857">
                  <c:v>0.42405686698457612</c:v>
                </c:pt>
                <c:pt idx="858">
                  <c:v>0.42416719991988922</c:v>
                </c:pt>
                <c:pt idx="859">
                  <c:v>0.42427113931424465</c:v>
                </c:pt>
                <c:pt idx="860">
                  <c:v>0.42438329057747382</c:v>
                </c:pt>
                <c:pt idx="861">
                  <c:v>0.42448268508232562</c:v>
                </c:pt>
                <c:pt idx="862">
                  <c:v>0.42457146141613505</c:v>
                </c:pt>
                <c:pt idx="863">
                  <c:v>0.42464891294806861</c:v>
                </c:pt>
                <c:pt idx="864">
                  <c:v>0.42473204291158861</c:v>
                </c:pt>
                <c:pt idx="865">
                  <c:v>0.42481508473030871</c:v>
                </c:pt>
                <c:pt idx="866">
                  <c:v>0.42490410803499329</c:v>
                </c:pt>
                <c:pt idx="867">
                  <c:v>0.42500313932741812</c:v>
                </c:pt>
                <c:pt idx="868">
                  <c:v>0.42509005621798157</c:v>
                </c:pt>
                <c:pt idx="869">
                  <c:v>0.42517667479611737</c:v>
                </c:pt>
                <c:pt idx="870">
                  <c:v>0.42524906541243057</c:v>
                </c:pt>
                <c:pt idx="871">
                  <c:v>0.42530757381349571</c:v>
                </c:pt>
                <c:pt idx="872">
                  <c:v>0.42536927459098089</c:v>
                </c:pt>
                <c:pt idx="873">
                  <c:v>0.42542007544922594</c:v>
                </c:pt>
                <c:pt idx="874">
                  <c:v>0.42548439966553886</c:v>
                </c:pt>
                <c:pt idx="875">
                  <c:v>0.42555307124560926</c:v>
                </c:pt>
                <c:pt idx="876">
                  <c:v>0.42562343899368948</c:v>
                </c:pt>
                <c:pt idx="877">
                  <c:v>0.42571061229677082</c:v>
                </c:pt>
                <c:pt idx="878">
                  <c:v>0.42578390289956741</c:v>
                </c:pt>
                <c:pt idx="879">
                  <c:v>0.42585316623827679</c:v>
                </c:pt>
                <c:pt idx="880">
                  <c:v>0.42592202531393863</c:v>
                </c:pt>
                <c:pt idx="881">
                  <c:v>0.42598835026259674</c:v>
                </c:pt>
                <c:pt idx="882">
                  <c:v>0.4260405744821108</c:v>
                </c:pt>
                <c:pt idx="883">
                  <c:v>0.42610639121809085</c:v>
                </c:pt>
                <c:pt idx="884">
                  <c:v>0.42617966688653847</c:v>
                </c:pt>
                <c:pt idx="885">
                  <c:v>0.4262439636841901</c:v>
                </c:pt>
                <c:pt idx="886">
                  <c:v>0.42631446940615492</c:v>
                </c:pt>
                <c:pt idx="887">
                  <c:v>0.42639432994862486</c:v>
                </c:pt>
                <c:pt idx="888">
                  <c:v>0.42646540782152997</c:v>
                </c:pt>
                <c:pt idx="889">
                  <c:v>0.42653652374453088</c:v>
                </c:pt>
                <c:pt idx="890">
                  <c:v>0.4266012895076175</c:v>
                </c:pt>
                <c:pt idx="891">
                  <c:v>0.42665659043672016</c:v>
                </c:pt>
                <c:pt idx="892">
                  <c:v>0.42671718758192229</c:v>
                </c:pt>
                <c:pt idx="893">
                  <c:v>0.4267799453980487</c:v>
                </c:pt>
                <c:pt idx="894">
                  <c:v>0.42685706526029904</c:v>
                </c:pt>
                <c:pt idx="895">
                  <c:v>0.42693419904524177</c:v>
                </c:pt>
                <c:pt idx="896">
                  <c:v>0.4270030963307001</c:v>
                </c:pt>
                <c:pt idx="897">
                  <c:v>0.42708083327481527</c:v>
                </c:pt>
                <c:pt idx="898">
                  <c:v>0.42715345917174657</c:v>
                </c:pt>
                <c:pt idx="899">
                  <c:v>0.4272213329005603</c:v>
                </c:pt>
                <c:pt idx="900">
                  <c:v>0.42729886933913147</c:v>
                </c:pt>
                <c:pt idx="901">
                  <c:v>0.42738742394685975</c:v>
                </c:pt>
                <c:pt idx="902">
                  <c:v>0.42746621003998525</c:v>
                </c:pt>
                <c:pt idx="903">
                  <c:v>0.42754810937456256</c:v>
                </c:pt>
                <c:pt idx="904">
                  <c:v>0.42761598976805498</c:v>
                </c:pt>
                <c:pt idx="905">
                  <c:v>0.4276818436390582</c:v>
                </c:pt>
                <c:pt idx="906">
                  <c:v>0.42775542086508178</c:v>
                </c:pt>
                <c:pt idx="907">
                  <c:v>0.42783173461016033</c:v>
                </c:pt>
                <c:pt idx="908">
                  <c:v>0.42791143378084034</c:v>
                </c:pt>
                <c:pt idx="909">
                  <c:v>0.42798669467880024</c:v>
                </c:pt>
                <c:pt idx="910">
                  <c:v>0.42806386307767691</c:v>
                </c:pt>
                <c:pt idx="911">
                  <c:v>0.42812704104491689</c:v>
                </c:pt>
                <c:pt idx="912">
                  <c:v>0.42817400989810422</c:v>
                </c:pt>
                <c:pt idx="913">
                  <c:v>0.4282471037500874</c:v>
                </c:pt>
                <c:pt idx="914">
                  <c:v>0.42832626698908954</c:v>
                </c:pt>
                <c:pt idx="915">
                  <c:v>0.42839078135738323</c:v>
                </c:pt>
                <c:pt idx="916">
                  <c:v>0.4284701279421152</c:v>
                </c:pt>
                <c:pt idx="917">
                  <c:v>0.42852701573718049</c:v>
                </c:pt>
                <c:pt idx="918">
                  <c:v>0.42855565162461096</c:v>
                </c:pt>
                <c:pt idx="919">
                  <c:v>0.42861572377397711</c:v>
                </c:pt>
                <c:pt idx="920">
                  <c:v>0.42868039457376073</c:v>
                </c:pt>
                <c:pt idx="921">
                  <c:v>0.42872860067430824</c:v>
                </c:pt>
                <c:pt idx="922">
                  <c:v>0.42878140248435481</c:v>
                </c:pt>
                <c:pt idx="923">
                  <c:v>0.42882744609467549</c:v>
                </c:pt>
                <c:pt idx="924">
                  <c:v>0.42885010706143561</c:v>
                </c:pt>
                <c:pt idx="925">
                  <c:v>0.42887085927069579</c:v>
                </c:pt>
                <c:pt idx="926">
                  <c:v>0.42889950292949042</c:v>
                </c:pt>
                <c:pt idx="927">
                  <c:v>0.42892808819710931</c:v>
                </c:pt>
                <c:pt idx="928">
                  <c:v>0.42895253667953392</c:v>
                </c:pt>
                <c:pt idx="929">
                  <c:v>0.42898869883668639</c:v>
                </c:pt>
                <c:pt idx="930">
                  <c:v>0.42902434398925154</c:v>
                </c:pt>
                <c:pt idx="931">
                  <c:v>0.42904829557588697</c:v>
                </c:pt>
                <c:pt idx="932">
                  <c:v>0.42907200224619096</c:v>
                </c:pt>
                <c:pt idx="933">
                  <c:v>0.42908593165776104</c:v>
                </c:pt>
                <c:pt idx="934">
                  <c:v>0.42908815050730925</c:v>
                </c:pt>
                <c:pt idx="935">
                  <c:v>0.42909782885162889</c:v>
                </c:pt>
                <c:pt idx="936">
                  <c:v>0.42910214404524655</c:v>
                </c:pt>
                <c:pt idx="937">
                  <c:v>0.42910337784631203</c:v>
                </c:pt>
                <c:pt idx="938">
                  <c:v>0.42909560333868324</c:v>
                </c:pt>
                <c:pt idx="939">
                  <c:v>0.42907515942699281</c:v>
                </c:pt>
                <c:pt idx="940">
                  <c:v>0.42905648881809366</c:v>
                </c:pt>
                <c:pt idx="941">
                  <c:v>0.42903282083798405</c:v>
                </c:pt>
                <c:pt idx="942">
                  <c:v>0.42900298590144592</c:v>
                </c:pt>
                <c:pt idx="943">
                  <c:v>0.42896350948026224</c:v>
                </c:pt>
                <c:pt idx="944">
                  <c:v>0.42891467580483483</c:v>
                </c:pt>
                <c:pt idx="945">
                  <c:v>0.42887005583074161</c:v>
                </c:pt>
                <c:pt idx="946">
                  <c:v>0.42881740922403577</c:v>
                </c:pt>
                <c:pt idx="947">
                  <c:v>0.42877013782283963</c:v>
                </c:pt>
                <c:pt idx="948">
                  <c:v>0.42872799661464517</c:v>
                </c:pt>
                <c:pt idx="949">
                  <c:v>0.42865272745498678</c:v>
                </c:pt>
                <c:pt idx="950">
                  <c:v>0.42856331785956625</c:v>
                </c:pt>
                <c:pt idx="951">
                  <c:v>0.4284870110834007</c:v>
                </c:pt>
                <c:pt idx="952">
                  <c:v>0.42840240875705166</c:v>
                </c:pt>
                <c:pt idx="953">
                  <c:v>0.42833353319417738</c:v>
                </c:pt>
                <c:pt idx="954">
                  <c:v>0.42824601994631895</c:v>
                </c:pt>
                <c:pt idx="955">
                  <c:v>0.42818201724797705</c:v>
                </c:pt>
                <c:pt idx="956">
                  <c:v>0.42811917484076067</c:v>
                </c:pt>
                <c:pt idx="957">
                  <c:v>0.42805012229428946</c:v>
                </c:pt>
                <c:pt idx="958">
                  <c:v>0.42801003513925551</c:v>
                </c:pt>
                <c:pt idx="959">
                  <c:v>0.42796897933423456</c:v>
                </c:pt>
                <c:pt idx="960">
                  <c:v>0.42793022035085354</c:v>
                </c:pt>
                <c:pt idx="961">
                  <c:v>0.42789047540218633</c:v>
                </c:pt>
                <c:pt idx="962">
                  <c:v>0.42786121020794643</c:v>
                </c:pt>
                <c:pt idx="963">
                  <c:v>0.42783533507305099</c:v>
                </c:pt>
                <c:pt idx="964">
                  <c:v>0.42783424271709669</c:v>
                </c:pt>
                <c:pt idx="965">
                  <c:v>0.42785637416725947</c:v>
                </c:pt>
                <c:pt idx="966">
                  <c:v>0.42787359831289024</c:v>
                </c:pt>
                <c:pt idx="967">
                  <c:v>0.4279017072927967</c:v>
                </c:pt>
                <c:pt idx="968">
                  <c:v>0.42795160865581899</c:v>
                </c:pt>
                <c:pt idx="969">
                  <c:v>0.42799855081144694</c:v>
                </c:pt>
                <c:pt idx="970">
                  <c:v>0.4280574542035529</c:v>
                </c:pt>
                <c:pt idx="971">
                  <c:v>0.42814874998696112</c:v>
                </c:pt>
                <c:pt idx="972">
                  <c:v>0.42823521529106268</c:v>
                </c:pt>
                <c:pt idx="973">
                  <c:v>0.42830702054350073</c:v>
                </c:pt>
                <c:pt idx="974">
                  <c:v>0.42840723202932973</c:v>
                </c:pt>
                <c:pt idx="975">
                  <c:v>0.42851349715227621</c:v>
                </c:pt>
                <c:pt idx="976">
                  <c:v>0.42861221802751953</c:v>
                </c:pt>
                <c:pt idx="977">
                  <c:v>0.42872467616580673</c:v>
                </c:pt>
                <c:pt idx="978">
                  <c:v>0.4288462953731918</c:v>
                </c:pt>
                <c:pt idx="979">
                  <c:v>0.42894221395271998</c:v>
                </c:pt>
                <c:pt idx="980">
                  <c:v>0.42904341167901511</c:v>
                </c:pt>
                <c:pt idx="981">
                  <c:v>0.42912856152383289</c:v>
                </c:pt>
                <c:pt idx="982">
                  <c:v>0.42919738510354483</c:v>
                </c:pt>
                <c:pt idx="983">
                  <c:v>0.42927852138398698</c:v>
                </c:pt>
                <c:pt idx="984">
                  <c:v>0.42934807273735159</c:v>
                </c:pt>
                <c:pt idx="985">
                  <c:v>0.42940252161381265</c:v>
                </c:pt>
                <c:pt idx="986">
                  <c:v>0.42946998078928894</c:v>
                </c:pt>
                <c:pt idx="987">
                  <c:v>0.42951400294664843</c:v>
                </c:pt>
                <c:pt idx="988">
                  <c:v>0.42954735112056919</c:v>
                </c:pt>
                <c:pt idx="989">
                  <c:v>0.42957700918401848</c:v>
                </c:pt>
                <c:pt idx="990">
                  <c:v>0.42961076402579085</c:v>
                </c:pt>
                <c:pt idx="991">
                  <c:v>0.42960913730449973</c:v>
                </c:pt>
                <c:pt idx="992">
                  <c:v>0.42959406197018285</c:v>
                </c:pt>
                <c:pt idx="993">
                  <c:v>0.42954777060541183</c:v>
                </c:pt>
                <c:pt idx="994">
                  <c:v>0.42947586575476332</c:v>
                </c:pt>
                <c:pt idx="995">
                  <c:v>0.42938500721792278</c:v>
                </c:pt>
                <c:pt idx="996">
                  <c:v>0.42928554706880151</c:v>
                </c:pt>
                <c:pt idx="997">
                  <c:v>0.42916697746129157</c:v>
                </c:pt>
                <c:pt idx="998">
                  <c:v>0.42905881233649429</c:v>
                </c:pt>
                <c:pt idx="999">
                  <c:v>0.42894504982983722</c:v>
                </c:pt>
                <c:pt idx="1000">
                  <c:v>0.42882041233501816</c:v>
                </c:pt>
                <c:pt idx="1001">
                  <c:v>0.42870089754246138</c:v>
                </c:pt>
                <c:pt idx="1002">
                  <c:v>0.42856366179245403</c:v>
                </c:pt>
                <c:pt idx="1003">
                  <c:v>0.42840035346354349</c:v>
                </c:pt>
                <c:pt idx="1004">
                  <c:v>0.42822208779979154</c:v>
                </c:pt>
                <c:pt idx="1005">
                  <c:v>0.42804118731198648</c:v>
                </c:pt>
                <c:pt idx="1006">
                  <c:v>0.42784906588196819</c:v>
                </c:pt>
                <c:pt idx="1007">
                  <c:v>0.42764270364585183</c:v>
                </c:pt>
                <c:pt idx="1008">
                  <c:v>0.42743935167654606</c:v>
                </c:pt>
                <c:pt idx="1009">
                  <c:v>0.4272287036305939</c:v>
                </c:pt>
                <c:pt idx="1010">
                  <c:v>0.4269892772213677</c:v>
                </c:pt>
                <c:pt idx="1011">
                  <c:v>0.42672599873722233</c:v>
                </c:pt>
                <c:pt idx="1012">
                  <c:v>0.42644048019426223</c:v>
                </c:pt>
                <c:pt idx="1013">
                  <c:v>0.42611039275375501</c:v>
                </c:pt>
                <c:pt idx="1014">
                  <c:v>0.42575840129413978</c:v>
                </c:pt>
                <c:pt idx="1015">
                  <c:v>0.42536969529805951</c:v>
                </c:pt>
                <c:pt idx="1016">
                  <c:v>0.42494708194651953</c:v>
                </c:pt>
                <c:pt idx="1017">
                  <c:v>0.42447934734510673</c:v>
                </c:pt>
                <c:pt idx="1018">
                  <c:v>0.42396703871949515</c:v>
                </c:pt>
                <c:pt idx="1019">
                  <c:v>0.42339496576337532</c:v>
                </c:pt>
                <c:pt idx="1020">
                  <c:v>0.42278670917932382</c:v>
                </c:pt>
                <c:pt idx="1021">
                  <c:v>0.42208321341946747</c:v>
                </c:pt>
                <c:pt idx="1022">
                  <c:v>0.42132640832188423</c:v>
                </c:pt>
                <c:pt idx="1023">
                  <c:v>0.42049395118346755</c:v>
                </c:pt>
                <c:pt idx="1024">
                  <c:v>0.41960967602698157</c:v>
                </c:pt>
                <c:pt idx="1025">
                  <c:v>0.41866421286480304</c:v>
                </c:pt>
                <c:pt idx="1026">
                  <c:v>0.417631356349283</c:v>
                </c:pt>
                <c:pt idx="1027">
                  <c:v>0.41654868478491142</c:v>
                </c:pt>
                <c:pt idx="1028">
                  <c:v>0.41535917578727261</c:v>
                </c:pt>
                <c:pt idx="1029">
                  <c:v>0.41407648849183731</c:v>
                </c:pt>
                <c:pt idx="1030">
                  <c:v>0.41271803980880922</c:v>
                </c:pt>
                <c:pt idx="1031">
                  <c:v>0.41124375526882329</c:v>
                </c:pt>
                <c:pt idx="1032">
                  <c:v>0.40972765560584962</c:v>
                </c:pt>
                <c:pt idx="1033">
                  <c:v>0.40814293703143295</c:v>
                </c:pt>
                <c:pt idx="1034">
                  <c:v>0.40650299519441702</c:v>
                </c:pt>
                <c:pt idx="1035">
                  <c:v>0.4048169660782604</c:v>
                </c:pt>
                <c:pt idx="1036">
                  <c:v>0.40306097200990793</c:v>
                </c:pt>
                <c:pt idx="1037">
                  <c:v>0.40121839623075567</c:v>
                </c:pt>
                <c:pt idx="1038">
                  <c:v>0.3993261846496598</c:v>
                </c:pt>
                <c:pt idx="1039">
                  <c:v>0.39736483465988209</c:v>
                </c:pt>
                <c:pt idx="1040">
                  <c:v>0.39538433974113091</c:v>
                </c:pt>
                <c:pt idx="1041">
                  <c:v>0.39336494761006224</c:v>
                </c:pt>
                <c:pt idx="1042">
                  <c:v>0.39128772668172052</c:v>
                </c:pt>
                <c:pt idx="1043">
                  <c:v>0.38914896732928511</c:v>
                </c:pt>
                <c:pt idx="1044">
                  <c:v>0.38705058388290842</c:v>
                </c:pt>
                <c:pt idx="1045">
                  <c:v>0.3848947489156021</c:v>
                </c:pt>
                <c:pt idx="1046">
                  <c:v>0.38271859066796871</c:v>
                </c:pt>
                <c:pt idx="1047">
                  <c:v>0.38055144887847719</c:v>
                </c:pt>
                <c:pt idx="1048">
                  <c:v>0.37830674855681784</c:v>
                </c:pt>
                <c:pt idx="1049">
                  <c:v>0.37608544365072927</c:v>
                </c:pt>
                <c:pt idx="1050">
                  <c:v>0.37386621619977572</c:v>
                </c:pt>
                <c:pt idx="1051">
                  <c:v>0.37166262966245811</c:v>
                </c:pt>
                <c:pt idx="1052">
                  <c:v>0.36945589783842436</c:v>
                </c:pt>
                <c:pt idx="1053">
                  <c:v>0.36731794081527852</c:v>
                </c:pt>
                <c:pt idx="1054">
                  <c:v>0.36516326462322773</c:v>
                </c:pt>
                <c:pt idx="1055">
                  <c:v>0.36312052934283995</c:v>
                </c:pt>
                <c:pt idx="1056">
                  <c:v>0.36106688876437593</c:v>
                </c:pt>
                <c:pt idx="1057">
                  <c:v>0.35921582876827401</c:v>
                </c:pt>
                <c:pt idx="1058">
                  <c:v>0.35738968172243801</c:v>
                </c:pt>
                <c:pt idx="1059">
                  <c:v>0.35584815448309581</c:v>
                </c:pt>
                <c:pt idx="1060">
                  <c:v>0.35447739240071535</c:v>
                </c:pt>
                <c:pt idx="1061">
                  <c:v>0.35339325337112437</c:v>
                </c:pt>
                <c:pt idx="1062">
                  <c:v>0.35256644046301688</c:v>
                </c:pt>
                <c:pt idx="1063">
                  <c:v>0.35202469998553726</c:v>
                </c:pt>
                <c:pt idx="1064">
                  <c:v>0.35181683493055932</c:v>
                </c:pt>
                <c:pt idx="1065">
                  <c:v>0.35189112551531249</c:v>
                </c:pt>
                <c:pt idx="1066">
                  <c:v>0.3522581258039279</c:v>
                </c:pt>
                <c:pt idx="1067">
                  <c:v>0.35288968699797096</c:v>
                </c:pt>
                <c:pt idx="1068">
                  <c:v>0.35375351886124923</c:v>
                </c:pt>
                <c:pt idx="1069">
                  <c:v>0.35478177907266595</c:v>
                </c:pt>
                <c:pt idx="1070">
                  <c:v>0.35588816355157454</c:v>
                </c:pt>
                <c:pt idx="1071">
                  <c:v>0.35720043929380224</c:v>
                </c:pt>
                <c:pt idx="1072">
                  <c:v>0.35847414190945698</c:v>
                </c:pt>
                <c:pt idx="1073">
                  <c:v>0.35985484608818635</c:v>
                </c:pt>
                <c:pt idx="1074">
                  <c:v>0.36118934411580228</c:v>
                </c:pt>
                <c:pt idx="1075">
                  <c:v>0.36255849710945626</c:v>
                </c:pt>
                <c:pt idx="1076">
                  <c:v>0.36387652605685994</c:v>
                </c:pt>
                <c:pt idx="1077">
                  <c:v>0.36517100070649455</c:v>
                </c:pt>
                <c:pt idx="1078">
                  <c:v>0.3664330056122091</c:v>
                </c:pt>
                <c:pt idx="1079">
                  <c:v>0.36766165490076258</c:v>
                </c:pt>
                <c:pt idx="1080">
                  <c:v>0.36887706857208186</c:v>
                </c:pt>
                <c:pt idx="1081">
                  <c:v>0.37006507679506573</c:v>
                </c:pt>
                <c:pt idx="1082">
                  <c:v>0.37125149358640325</c:v>
                </c:pt>
                <c:pt idx="1083">
                  <c:v>0.3723971771610019</c:v>
                </c:pt>
                <c:pt idx="1084">
                  <c:v>0.37353626923947703</c:v>
                </c:pt>
                <c:pt idx="1085">
                  <c:v>0.37464825050076067</c:v>
                </c:pt>
                <c:pt idx="1086">
                  <c:v>0.37569334979503727</c:v>
                </c:pt>
                <c:pt idx="1087">
                  <c:v>0.3767274070371695</c:v>
                </c:pt>
                <c:pt idx="1088">
                  <c:v>0.37772099659369102</c:v>
                </c:pt>
                <c:pt idx="1089">
                  <c:v>0.37866538132336869</c:v>
                </c:pt>
                <c:pt idx="1090">
                  <c:v>0.37959682697354818</c:v>
                </c:pt>
                <c:pt idx="1091">
                  <c:v>0.38046873330245345</c:v>
                </c:pt>
                <c:pt idx="1092">
                  <c:v>0.3812858184838861</c:v>
                </c:pt>
                <c:pt idx="1093">
                  <c:v>0.3820713416637691</c:v>
                </c:pt>
                <c:pt idx="1094">
                  <c:v>0.38281733811639063</c:v>
                </c:pt>
                <c:pt idx="1095">
                  <c:v>0.38352133096743507</c:v>
                </c:pt>
                <c:pt idx="1096">
                  <c:v>0.38420621856690956</c:v>
                </c:pt>
                <c:pt idx="1097">
                  <c:v>0.38483374466340597</c:v>
                </c:pt>
                <c:pt idx="1098">
                  <c:v>0.38540996327560184</c:v>
                </c:pt>
                <c:pt idx="1099">
                  <c:v>0.38595087502784547</c:v>
                </c:pt>
                <c:pt idx="1100">
                  <c:v>0.38642681733714568</c:v>
                </c:pt>
                <c:pt idx="1101">
                  <c:v>0.3868902132527216</c:v>
                </c:pt>
                <c:pt idx="1102">
                  <c:v>0.38733707148763269</c:v>
                </c:pt>
                <c:pt idx="1103">
                  <c:v>0.38773309468274419</c:v>
                </c:pt>
                <c:pt idx="1104">
                  <c:v>0.38810346256697531</c:v>
                </c:pt>
                <c:pt idx="1105">
                  <c:v>0.38845694901494882</c:v>
                </c:pt>
                <c:pt idx="1106">
                  <c:v>0.3887704609496449</c:v>
                </c:pt>
                <c:pt idx="1107">
                  <c:v>0.38907378161357237</c:v>
                </c:pt>
                <c:pt idx="1108">
                  <c:v>0.38939304517551454</c:v>
                </c:pt>
                <c:pt idx="1109">
                  <c:v>0.3897269109717616</c:v>
                </c:pt>
                <c:pt idx="1110">
                  <c:v>0.3900733458613761</c:v>
                </c:pt>
                <c:pt idx="1111">
                  <c:v>0.3904193163339415</c:v>
                </c:pt>
                <c:pt idx="1112">
                  <c:v>0.39078429676319026</c:v>
                </c:pt>
                <c:pt idx="1113">
                  <c:v>0.39116880510369373</c:v>
                </c:pt>
                <c:pt idx="1114">
                  <c:v>0.39156612522113371</c:v>
                </c:pt>
                <c:pt idx="1115">
                  <c:v>0.39199033869798156</c:v>
                </c:pt>
                <c:pt idx="1116">
                  <c:v>0.39245425890449437</c:v>
                </c:pt>
                <c:pt idx="1117">
                  <c:v>0.39293616383429325</c:v>
                </c:pt>
                <c:pt idx="1118">
                  <c:v>0.39346081979293396</c:v>
                </c:pt>
                <c:pt idx="1119">
                  <c:v>0.39402656309561496</c:v>
                </c:pt>
                <c:pt idx="1120">
                  <c:v>0.39460188060008833</c:v>
                </c:pt>
                <c:pt idx="1121">
                  <c:v>0.39521865861960986</c:v>
                </c:pt>
                <c:pt idx="1122">
                  <c:v>0.39583694303322176</c:v>
                </c:pt>
                <c:pt idx="1123">
                  <c:v>0.39647411214267508</c:v>
                </c:pt>
                <c:pt idx="1124">
                  <c:v>0.3971234138035224</c:v>
                </c:pt>
                <c:pt idx="1125">
                  <c:v>0.39778009096720529</c:v>
                </c:pt>
                <c:pt idx="1126">
                  <c:v>0.39844319332757694</c:v>
                </c:pt>
                <c:pt idx="1127">
                  <c:v>0.39911435651862526</c:v>
                </c:pt>
                <c:pt idx="1128">
                  <c:v>0.39975665265952615</c:v>
                </c:pt>
                <c:pt idx="1129">
                  <c:v>0.40039635558265346</c:v>
                </c:pt>
                <c:pt idx="1130">
                  <c:v>0.40103263513685478</c:v>
                </c:pt>
                <c:pt idx="1131">
                  <c:v>0.40165984616560096</c:v>
                </c:pt>
                <c:pt idx="1132">
                  <c:v>0.40228445968164112</c:v>
                </c:pt>
                <c:pt idx="1133">
                  <c:v>0.40288560934744355</c:v>
                </c:pt>
                <c:pt idx="1134">
                  <c:v>0.40348561613781331</c:v>
                </c:pt>
                <c:pt idx="1135">
                  <c:v>0.40408439343461783</c:v>
                </c:pt>
                <c:pt idx="1136">
                  <c:v>0.40466281704154877</c:v>
                </c:pt>
                <c:pt idx="1137">
                  <c:v>0.405235528611954</c:v>
                </c:pt>
                <c:pt idx="1138">
                  <c:v>0.40580172588987917</c:v>
                </c:pt>
                <c:pt idx="1139">
                  <c:v>0.40635178777052011</c:v>
                </c:pt>
                <c:pt idx="1140">
                  <c:v>0.40688074220200648</c:v>
                </c:pt>
                <c:pt idx="1141">
                  <c:v>0.40741286101071988</c:v>
                </c:pt>
                <c:pt idx="1142">
                  <c:v>0.40793397879863552</c:v>
                </c:pt>
                <c:pt idx="1143">
                  <c:v>0.40845147298800139</c:v>
                </c:pt>
                <c:pt idx="1144">
                  <c:v>0.40897524892763554</c:v>
                </c:pt>
                <c:pt idx="1145">
                  <c:v>0.40948338288617697</c:v>
                </c:pt>
                <c:pt idx="1146">
                  <c:v>0.40998753963811468</c:v>
                </c:pt>
                <c:pt idx="1147">
                  <c:v>0.41047477717951014</c:v>
                </c:pt>
                <c:pt idx="1148">
                  <c:v>0.41093122978414992</c:v>
                </c:pt>
                <c:pt idx="1149">
                  <c:v>0.41139166427258084</c:v>
                </c:pt>
                <c:pt idx="1150">
                  <c:v>0.41184927599277582</c:v>
                </c:pt>
                <c:pt idx="1151">
                  <c:v>0.4122967609783757</c:v>
                </c:pt>
                <c:pt idx="1152">
                  <c:v>0.41274930573496987</c:v>
                </c:pt>
                <c:pt idx="1153">
                  <c:v>0.4131926624625058</c:v>
                </c:pt>
                <c:pt idx="1154">
                  <c:v>0.41362337935231969</c:v>
                </c:pt>
                <c:pt idx="1155">
                  <c:v>0.41404277354859992</c:v>
                </c:pt>
                <c:pt idx="1156">
                  <c:v>0.41445066957558252</c:v>
                </c:pt>
                <c:pt idx="1157">
                  <c:v>0.41487350665906542</c:v>
                </c:pt>
                <c:pt idx="1158">
                  <c:v>0.41527483470384624</c:v>
                </c:pt>
                <c:pt idx="1159">
                  <c:v>0.41566873074545568</c:v>
                </c:pt>
                <c:pt idx="1160">
                  <c:v>0.41606884148582929</c:v>
                </c:pt>
                <c:pt idx="1161">
                  <c:v>0.41644783455304041</c:v>
                </c:pt>
                <c:pt idx="1162">
                  <c:v>0.41682530531034639</c:v>
                </c:pt>
                <c:pt idx="1163">
                  <c:v>0.41720094718324457</c:v>
                </c:pt>
                <c:pt idx="1164">
                  <c:v>0.4175703892570124</c:v>
                </c:pt>
                <c:pt idx="1165">
                  <c:v>0.41793931286267894</c:v>
                </c:pt>
                <c:pt idx="1166">
                  <c:v>0.41829175838362681</c:v>
                </c:pt>
                <c:pt idx="1167">
                  <c:v>0.41862385305835587</c:v>
                </c:pt>
                <c:pt idx="1168">
                  <c:v>0.41897715847105133</c:v>
                </c:pt>
                <c:pt idx="1169">
                  <c:v>0.4193259028354</c:v>
                </c:pt>
                <c:pt idx="1170">
                  <c:v>0.41966347798142617</c:v>
                </c:pt>
                <c:pt idx="1171">
                  <c:v>0.42001430068047085</c:v>
                </c:pt>
                <c:pt idx="1172">
                  <c:v>0.42035533082419735</c:v>
                </c:pt>
                <c:pt idx="1173">
                  <c:v>0.42067268828001142</c:v>
                </c:pt>
                <c:pt idx="1174">
                  <c:v>0.42099066823710746</c:v>
                </c:pt>
                <c:pt idx="1175">
                  <c:v>0.42131502018190697</c:v>
                </c:pt>
                <c:pt idx="1176">
                  <c:v>0.42162212765098489</c:v>
                </c:pt>
                <c:pt idx="1177">
                  <c:v>0.42193273082624971</c:v>
                </c:pt>
                <c:pt idx="1178">
                  <c:v>0.42223630029007547</c:v>
                </c:pt>
                <c:pt idx="1179">
                  <c:v>0.42253239645369517</c:v>
                </c:pt>
                <c:pt idx="1180">
                  <c:v>0.42282467604591401</c:v>
                </c:pt>
                <c:pt idx="1181">
                  <c:v>0.4231208206990667</c:v>
                </c:pt>
                <c:pt idx="1182">
                  <c:v>0.42341394727480602</c:v>
                </c:pt>
                <c:pt idx="1183">
                  <c:v>0.42369618073835635</c:v>
                </c:pt>
                <c:pt idx="1184">
                  <c:v>0.42398808174261776</c:v>
                </c:pt>
                <c:pt idx="1185">
                  <c:v>0.42427124608978795</c:v>
                </c:pt>
                <c:pt idx="1186">
                  <c:v>0.42453938430919785</c:v>
                </c:pt>
                <c:pt idx="1187">
                  <c:v>0.42480533554156613</c:v>
                </c:pt>
                <c:pt idx="1188">
                  <c:v>0.42507248289370453</c:v>
                </c:pt>
                <c:pt idx="1189">
                  <c:v>0.42533868737141051</c:v>
                </c:pt>
                <c:pt idx="1190">
                  <c:v>0.42559618457869397</c:v>
                </c:pt>
                <c:pt idx="1191">
                  <c:v>0.42585088582496472</c:v>
                </c:pt>
                <c:pt idx="1192">
                  <c:v>0.42610665010892096</c:v>
                </c:pt>
                <c:pt idx="1193">
                  <c:v>0.42635442580150951</c:v>
                </c:pt>
                <c:pt idx="1194">
                  <c:v>0.42659211109811657</c:v>
                </c:pt>
                <c:pt idx="1195">
                  <c:v>0.42683359375812208</c:v>
                </c:pt>
                <c:pt idx="1196">
                  <c:v>0.427082543158739</c:v>
                </c:pt>
                <c:pt idx="1197">
                  <c:v>0.42733267967127375</c:v>
                </c:pt>
                <c:pt idx="1198">
                  <c:v>0.42757811948609747</c:v>
                </c:pt>
                <c:pt idx="1199">
                  <c:v>0.42782711403760532</c:v>
                </c:pt>
                <c:pt idx="1200">
                  <c:v>0.42806044852932906</c:v>
                </c:pt>
                <c:pt idx="1201">
                  <c:v>0.42828601653025661</c:v>
                </c:pt>
                <c:pt idx="1202">
                  <c:v>0.42852425686386614</c:v>
                </c:pt>
                <c:pt idx="1203">
                  <c:v>0.42874722451049679</c:v>
                </c:pt>
                <c:pt idx="1204">
                  <c:v>0.42896745473676856</c:v>
                </c:pt>
                <c:pt idx="1205">
                  <c:v>0.42919185481830296</c:v>
                </c:pt>
                <c:pt idx="1206">
                  <c:v>0.42940971081891538</c:v>
                </c:pt>
                <c:pt idx="1207">
                  <c:v>0.42963343489303746</c:v>
                </c:pt>
                <c:pt idx="1208">
                  <c:v>0.42985235369147751</c:v>
                </c:pt>
                <c:pt idx="1209">
                  <c:v>0.43007815991401005</c:v>
                </c:pt>
                <c:pt idx="1210">
                  <c:v>0.43029503684512838</c:v>
                </c:pt>
                <c:pt idx="1211">
                  <c:v>0.4304871689629004</c:v>
                </c:pt>
                <c:pt idx="1212">
                  <c:v>0.43068269250642605</c:v>
                </c:pt>
                <c:pt idx="1213">
                  <c:v>0.43086876573756777</c:v>
                </c:pt>
                <c:pt idx="1214">
                  <c:v>0.43103765377229575</c:v>
                </c:pt>
                <c:pt idx="1215">
                  <c:v>0.43121613712729828</c:v>
                </c:pt>
                <c:pt idx="1216">
                  <c:v>0.43139929105986391</c:v>
                </c:pt>
                <c:pt idx="1217">
                  <c:v>0.43158264175958694</c:v>
                </c:pt>
                <c:pt idx="1218">
                  <c:v>0.43177350825888988</c:v>
                </c:pt>
                <c:pt idx="1219">
                  <c:v>0.43196051827892251</c:v>
                </c:pt>
                <c:pt idx="1220">
                  <c:v>0.43214061945681675</c:v>
                </c:pt>
                <c:pt idx="1221">
                  <c:v>0.43232851564046965</c:v>
                </c:pt>
                <c:pt idx="1222">
                  <c:v>0.43251946660224311</c:v>
                </c:pt>
                <c:pt idx="1223">
                  <c:v>0.43271515586469733</c:v>
                </c:pt>
                <c:pt idx="1224">
                  <c:v>0.43289716812052054</c:v>
                </c:pt>
                <c:pt idx="1225">
                  <c:v>0.43306916889294472</c:v>
                </c:pt>
                <c:pt idx="1226">
                  <c:v>0.43324011949146196</c:v>
                </c:pt>
                <c:pt idx="1227">
                  <c:v>0.43341196116384856</c:v>
                </c:pt>
                <c:pt idx="1228">
                  <c:v>0.43358377298051703</c:v>
                </c:pt>
                <c:pt idx="1229">
                  <c:v>0.43376240223331614</c:v>
                </c:pt>
                <c:pt idx="1230">
                  <c:v>0.43392868290563608</c:v>
                </c:pt>
                <c:pt idx="1231">
                  <c:v>0.43407176663366981</c:v>
                </c:pt>
                <c:pt idx="1232">
                  <c:v>0.43422798434507426</c:v>
                </c:pt>
                <c:pt idx="1233">
                  <c:v>0.43438331400123226</c:v>
                </c:pt>
                <c:pt idx="1234">
                  <c:v>0.43453720553502523</c:v>
                </c:pt>
                <c:pt idx="1235">
                  <c:v>0.43471682884021562</c:v>
                </c:pt>
                <c:pt idx="1236">
                  <c:v>0.43487385670945566</c:v>
                </c:pt>
                <c:pt idx="1237">
                  <c:v>0.43502570330972895</c:v>
                </c:pt>
                <c:pt idx="1238">
                  <c:v>0.43518009287049164</c:v>
                </c:pt>
                <c:pt idx="1239">
                  <c:v>0.43532558553126249</c:v>
                </c:pt>
                <c:pt idx="1240">
                  <c:v>0.43548159832432293</c:v>
                </c:pt>
                <c:pt idx="1241">
                  <c:v>0.43563954858766002</c:v>
                </c:pt>
                <c:pt idx="1242">
                  <c:v>0.43579428905902873</c:v>
                </c:pt>
                <c:pt idx="1243">
                  <c:v>0.435970725845992</c:v>
                </c:pt>
                <c:pt idx="1244">
                  <c:v>0.43614607516617893</c:v>
                </c:pt>
                <c:pt idx="1245">
                  <c:v>0.43631196950316137</c:v>
                </c:pt>
                <c:pt idx="1246">
                  <c:v>0.43646574726078002</c:v>
                </c:pt>
                <c:pt idx="1247">
                  <c:v>0.43660263666505106</c:v>
                </c:pt>
                <c:pt idx="1248">
                  <c:v>0.43673294213127289</c:v>
                </c:pt>
                <c:pt idx="1249">
                  <c:v>0.43686410351430266</c:v>
                </c:pt>
                <c:pt idx="1250">
                  <c:v>0.4370029817988268</c:v>
                </c:pt>
                <c:pt idx="1251">
                  <c:v>0.43714757436218599</c:v>
                </c:pt>
                <c:pt idx="1252">
                  <c:v>0.43731101566008751</c:v>
                </c:pt>
                <c:pt idx="1253">
                  <c:v>0.43745711547810662</c:v>
                </c:pt>
                <c:pt idx="1254">
                  <c:v>0.43758127579715311</c:v>
                </c:pt>
                <c:pt idx="1255">
                  <c:v>0.43769701408853495</c:v>
                </c:pt>
                <c:pt idx="1256">
                  <c:v>0.43779332455398801</c:v>
                </c:pt>
                <c:pt idx="1257">
                  <c:v>0.43792210951139282</c:v>
                </c:pt>
                <c:pt idx="1258">
                  <c:v>0.4380771748578926</c:v>
                </c:pt>
                <c:pt idx="1259">
                  <c:v>0.43821830136458811</c:v>
                </c:pt>
                <c:pt idx="1260">
                  <c:v>0.43836647723213645</c:v>
                </c:pt>
                <c:pt idx="1261">
                  <c:v>0.43849999852285748</c:v>
                </c:pt>
                <c:pt idx="1262">
                  <c:v>0.43861734826671084</c:v>
                </c:pt>
                <c:pt idx="1263">
                  <c:v>0.43874125414824139</c:v>
                </c:pt>
                <c:pt idx="1264">
                  <c:v>0.43886190748640636</c:v>
                </c:pt>
                <c:pt idx="1265">
                  <c:v>0.43898650939737732</c:v>
                </c:pt>
                <c:pt idx="1266">
                  <c:v>0.43911615476804072</c:v>
                </c:pt>
                <c:pt idx="1267">
                  <c:v>0.43925126870359721</c:v>
                </c:pt>
                <c:pt idx="1268">
                  <c:v>0.43939880551533017</c:v>
                </c:pt>
                <c:pt idx="1269">
                  <c:v>0.43954179096693052</c:v>
                </c:pt>
                <c:pt idx="1270">
                  <c:v>0.43967239968444422</c:v>
                </c:pt>
                <c:pt idx="1271">
                  <c:v>0.439812663651443</c:v>
                </c:pt>
                <c:pt idx="1272">
                  <c:v>0.43995706419636943</c:v>
                </c:pt>
                <c:pt idx="1273">
                  <c:v>0.44008441741571031</c:v>
                </c:pt>
                <c:pt idx="1274">
                  <c:v>0.44021446598749736</c:v>
                </c:pt>
                <c:pt idx="1275">
                  <c:v>0.44034485642156779</c:v>
                </c:pt>
                <c:pt idx="1276">
                  <c:v>0.44046363472055766</c:v>
                </c:pt>
                <c:pt idx="1277">
                  <c:v>0.4406016703829973</c:v>
                </c:pt>
                <c:pt idx="1278">
                  <c:v>0.44074865057545654</c:v>
                </c:pt>
                <c:pt idx="1279">
                  <c:v>0.44088478618880983</c:v>
                </c:pt>
                <c:pt idx="1280">
                  <c:v>0.44102327961447235</c:v>
                </c:pt>
                <c:pt idx="1281">
                  <c:v>0.44115439113897631</c:v>
                </c:pt>
                <c:pt idx="1282">
                  <c:v>0.44127887804549876</c:v>
                </c:pt>
                <c:pt idx="1283">
                  <c:v>0.44140413911085519</c:v>
                </c:pt>
                <c:pt idx="1284">
                  <c:v>0.44151615529651034</c:v>
                </c:pt>
                <c:pt idx="1285">
                  <c:v>0.44163561368513143</c:v>
                </c:pt>
                <c:pt idx="1286">
                  <c:v>0.44175333045863857</c:v>
                </c:pt>
                <c:pt idx="1287">
                  <c:v>0.44187489070772473</c:v>
                </c:pt>
                <c:pt idx="1288">
                  <c:v>0.44202649195741661</c:v>
                </c:pt>
                <c:pt idx="1289">
                  <c:v>0.44217381659154764</c:v>
                </c:pt>
                <c:pt idx="1290">
                  <c:v>0.44230268196944733</c:v>
                </c:pt>
                <c:pt idx="1291">
                  <c:v>0.44243634396879844</c:v>
                </c:pt>
                <c:pt idx="1292">
                  <c:v>0.44257317202636437</c:v>
                </c:pt>
                <c:pt idx="1293">
                  <c:v>0.44269522583363918</c:v>
                </c:pt>
                <c:pt idx="1294">
                  <c:v>0.44283000530327582</c:v>
                </c:pt>
                <c:pt idx="1295">
                  <c:v>0.44298253804684445</c:v>
                </c:pt>
                <c:pt idx="1296">
                  <c:v>0.44310224746141386</c:v>
                </c:pt>
                <c:pt idx="1297">
                  <c:v>0.44319609887071904</c:v>
                </c:pt>
                <c:pt idx="1298">
                  <c:v>0.44331287429976712</c:v>
                </c:pt>
                <c:pt idx="1299">
                  <c:v>0.4434372685921566</c:v>
                </c:pt>
                <c:pt idx="1300">
                  <c:v>0.44355654300400604</c:v>
                </c:pt>
                <c:pt idx="1301">
                  <c:v>0.44368990173866707</c:v>
                </c:pt>
                <c:pt idx="1302">
                  <c:v>0.44382930291264416</c:v>
                </c:pt>
                <c:pt idx="1303">
                  <c:v>0.44395279483436029</c:v>
                </c:pt>
                <c:pt idx="1304">
                  <c:v>0.44407718276926728</c:v>
                </c:pt>
                <c:pt idx="1305">
                  <c:v>0.44421003586726177</c:v>
                </c:pt>
                <c:pt idx="1306">
                  <c:v>0.44433391399394956</c:v>
                </c:pt>
                <c:pt idx="1307">
                  <c:v>0.44446100748406714</c:v>
                </c:pt>
                <c:pt idx="1308">
                  <c:v>0.4445961181907514</c:v>
                </c:pt>
                <c:pt idx="1309">
                  <c:v>0.44472566251961476</c:v>
                </c:pt>
                <c:pt idx="1310">
                  <c:v>0.44485816423812025</c:v>
                </c:pt>
                <c:pt idx="1311">
                  <c:v>0.44498929343389576</c:v>
                </c:pt>
                <c:pt idx="1312">
                  <c:v>0.44509731122673041</c:v>
                </c:pt>
                <c:pt idx="1313">
                  <c:v>0.44521426393010088</c:v>
                </c:pt>
                <c:pt idx="1314">
                  <c:v>0.44533197023748627</c:v>
                </c:pt>
                <c:pt idx="1315">
                  <c:v>0.44543843931963606</c:v>
                </c:pt>
                <c:pt idx="1316">
                  <c:v>0.44555952879726052</c:v>
                </c:pt>
                <c:pt idx="1317">
                  <c:v>0.44567270841466916</c:v>
                </c:pt>
                <c:pt idx="1318">
                  <c:v>0.44579298366326325</c:v>
                </c:pt>
                <c:pt idx="1319">
                  <c:v>0.4459125256142113</c:v>
                </c:pt>
                <c:pt idx="1320">
                  <c:v>0.44602063512179391</c:v>
                </c:pt>
                <c:pt idx="1321">
                  <c:v>0.44613889354151032</c:v>
                </c:pt>
                <c:pt idx="1322">
                  <c:v>0.44625683338061622</c:v>
                </c:pt>
                <c:pt idx="1323">
                  <c:v>0.44638202851149528</c:v>
                </c:pt>
                <c:pt idx="1324">
                  <c:v>0.44651472468288139</c:v>
                </c:pt>
                <c:pt idx="1325">
                  <c:v>0.4466535513591392</c:v>
                </c:pt>
                <c:pt idx="1326">
                  <c:v>0.44678601421168579</c:v>
                </c:pt>
                <c:pt idx="1327">
                  <c:v>0.44690265510720395</c:v>
                </c:pt>
                <c:pt idx="1328">
                  <c:v>0.4470301571169924</c:v>
                </c:pt>
                <c:pt idx="1329">
                  <c:v>0.44716186238970906</c:v>
                </c:pt>
                <c:pt idx="1330">
                  <c:v>0.44729708825571241</c:v>
                </c:pt>
                <c:pt idx="1331">
                  <c:v>0.44743334427406273</c:v>
                </c:pt>
                <c:pt idx="1332">
                  <c:v>0.44757297845581623</c:v>
                </c:pt>
                <c:pt idx="1333">
                  <c:v>0.44771686645043179</c:v>
                </c:pt>
                <c:pt idx="1334">
                  <c:v>0.44786256949582876</c:v>
                </c:pt>
                <c:pt idx="1335">
                  <c:v>0.44802384295888359</c:v>
                </c:pt>
                <c:pt idx="1336">
                  <c:v>0.44816211044365128</c:v>
                </c:pt>
                <c:pt idx="1337">
                  <c:v>0.4482898213820164</c:v>
                </c:pt>
                <c:pt idx="1338">
                  <c:v>0.44842436377018696</c:v>
                </c:pt>
                <c:pt idx="1339">
                  <c:v>0.44855761146031803</c:v>
                </c:pt>
                <c:pt idx="1340">
                  <c:v>0.44867432488518144</c:v>
                </c:pt>
                <c:pt idx="1341">
                  <c:v>0.44877339368432273</c:v>
                </c:pt>
                <c:pt idx="1342">
                  <c:v>0.44888505664128425</c:v>
                </c:pt>
                <c:pt idx="1343">
                  <c:v>0.4489938120652508</c:v>
                </c:pt>
                <c:pt idx="1344">
                  <c:v>0.44909800714065073</c:v>
                </c:pt>
                <c:pt idx="1345">
                  <c:v>0.44921484741648365</c:v>
                </c:pt>
                <c:pt idx="1346">
                  <c:v>0.44931950768957707</c:v>
                </c:pt>
                <c:pt idx="1347">
                  <c:v>0.44940253787417123</c:v>
                </c:pt>
                <c:pt idx="1348">
                  <c:v>0.44948773798071656</c:v>
                </c:pt>
                <c:pt idx="1349">
                  <c:v>0.44957684319101093</c:v>
                </c:pt>
                <c:pt idx="1350">
                  <c:v>0.44966794492523565</c:v>
                </c:pt>
                <c:pt idx="1351">
                  <c:v>0.44976943833338606</c:v>
                </c:pt>
                <c:pt idx="1352">
                  <c:v>0.44984101381666131</c:v>
                </c:pt>
                <c:pt idx="1353">
                  <c:v>0.44990039485532135</c:v>
                </c:pt>
                <c:pt idx="1354">
                  <c:v>0.4499526243388956</c:v>
                </c:pt>
                <c:pt idx="1355">
                  <c:v>0.44998203794855035</c:v>
                </c:pt>
                <c:pt idx="1356">
                  <c:v>0.45001126760913529</c:v>
                </c:pt>
                <c:pt idx="1357">
                  <c:v>0.45006065885649621</c:v>
                </c:pt>
                <c:pt idx="1358">
                  <c:v>0.45009414962846545</c:v>
                </c:pt>
                <c:pt idx="1359">
                  <c:v>0.45013598627259305</c:v>
                </c:pt>
                <c:pt idx="1360">
                  <c:v>0.45018417884786871</c:v>
                </c:pt>
                <c:pt idx="1361">
                  <c:v>0.45021853126978595</c:v>
                </c:pt>
                <c:pt idx="1362">
                  <c:v>0.45025794571109595</c:v>
                </c:pt>
                <c:pt idx="1363">
                  <c:v>0.4503085128784387</c:v>
                </c:pt>
                <c:pt idx="1364">
                  <c:v>0.45034465907481086</c:v>
                </c:pt>
                <c:pt idx="1365">
                  <c:v>0.4503725304818007</c:v>
                </c:pt>
                <c:pt idx="1366">
                  <c:v>0.45040843905651151</c:v>
                </c:pt>
                <c:pt idx="1367">
                  <c:v>0.45042620211422291</c:v>
                </c:pt>
                <c:pt idx="1368">
                  <c:v>0.45043152331976488</c:v>
                </c:pt>
                <c:pt idx="1369">
                  <c:v>0.45042332848343314</c:v>
                </c:pt>
                <c:pt idx="1370">
                  <c:v>0.45039879984698189</c:v>
                </c:pt>
                <c:pt idx="1371">
                  <c:v>0.45035970357489147</c:v>
                </c:pt>
                <c:pt idx="1372">
                  <c:v>0.45030334302417746</c:v>
                </c:pt>
                <c:pt idx="1373">
                  <c:v>0.45025996163207155</c:v>
                </c:pt>
                <c:pt idx="1374">
                  <c:v>0.45021432458971128</c:v>
                </c:pt>
                <c:pt idx="1375">
                  <c:v>0.45015784079081606</c:v>
                </c:pt>
                <c:pt idx="1376">
                  <c:v>0.45008474993365355</c:v>
                </c:pt>
                <c:pt idx="1377">
                  <c:v>0.45002004772450377</c:v>
                </c:pt>
                <c:pt idx="1378">
                  <c:v>0.4499703572991785</c:v>
                </c:pt>
                <c:pt idx="1379">
                  <c:v>0.4499052126069128</c:v>
                </c:pt>
                <c:pt idx="1380">
                  <c:v>0.44986252410532318</c:v>
                </c:pt>
                <c:pt idx="1381">
                  <c:v>0.44978931223178548</c:v>
                </c:pt>
                <c:pt idx="1382">
                  <c:v>0.44967280664562592</c:v>
                </c:pt>
                <c:pt idx="1383">
                  <c:v>0.44956605709191294</c:v>
                </c:pt>
                <c:pt idx="1384">
                  <c:v>0.44946096603117341</c:v>
                </c:pt>
                <c:pt idx="1385">
                  <c:v>0.44934619414618998</c:v>
                </c:pt>
                <c:pt idx="1386">
                  <c:v>0.44921339940822264</c:v>
                </c:pt>
                <c:pt idx="1387">
                  <c:v>0.44909286259840203</c:v>
                </c:pt>
                <c:pt idx="1388">
                  <c:v>0.44896348550973347</c:v>
                </c:pt>
                <c:pt idx="1389">
                  <c:v>0.44883969814239544</c:v>
                </c:pt>
                <c:pt idx="1390">
                  <c:v>0.44875730678315467</c:v>
                </c:pt>
                <c:pt idx="1391">
                  <c:v>0.44865843505505859</c:v>
                </c:pt>
                <c:pt idx="1392">
                  <c:v>0.44854994415833521</c:v>
                </c:pt>
                <c:pt idx="1393">
                  <c:v>0.44845063490524989</c:v>
                </c:pt>
                <c:pt idx="1394">
                  <c:v>0.4483570917783597</c:v>
                </c:pt>
                <c:pt idx="1395">
                  <c:v>0.4482572493311659</c:v>
                </c:pt>
                <c:pt idx="1396">
                  <c:v>0.4481566722740557</c:v>
                </c:pt>
                <c:pt idx="1397">
                  <c:v>0.44805513145784182</c:v>
                </c:pt>
                <c:pt idx="1398">
                  <c:v>0.44794894704424609</c:v>
                </c:pt>
                <c:pt idx="1399">
                  <c:v>0.44784755808052829</c:v>
                </c:pt>
                <c:pt idx="1400">
                  <c:v>0.44774763058677741</c:v>
                </c:pt>
                <c:pt idx="1401">
                  <c:v>0.44765082879477225</c:v>
                </c:pt>
                <c:pt idx="1402">
                  <c:v>0.44756230543513431</c:v>
                </c:pt>
                <c:pt idx="1403">
                  <c:v>0.44745993614712587</c:v>
                </c:pt>
                <c:pt idx="1404">
                  <c:v>0.447351789499214</c:v>
                </c:pt>
                <c:pt idx="1405">
                  <c:v>0.44724618788118392</c:v>
                </c:pt>
                <c:pt idx="1406">
                  <c:v>0.44712978626171851</c:v>
                </c:pt>
                <c:pt idx="1407">
                  <c:v>0.44702575540477979</c:v>
                </c:pt>
                <c:pt idx="1408">
                  <c:v>0.44692931259023322</c:v>
                </c:pt>
                <c:pt idx="1409">
                  <c:v>0.44683287313527903</c:v>
                </c:pt>
                <c:pt idx="1410">
                  <c:v>0.44674236705603149</c:v>
                </c:pt>
                <c:pt idx="1411">
                  <c:v>0.44664787182931059</c:v>
                </c:pt>
                <c:pt idx="1412">
                  <c:v>0.44655188026015752</c:v>
                </c:pt>
                <c:pt idx="1413">
                  <c:v>0.4464605944813187</c:v>
                </c:pt>
                <c:pt idx="1414">
                  <c:v>0.44637940800921694</c:v>
                </c:pt>
                <c:pt idx="1415">
                  <c:v>0.44626911323948465</c:v>
                </c:pt>
                <c:pt idx="1416">
                  <c:v>0.44614818069745082</c:v>
                </c:pt>
                <c:pt idx="1417">
                  <c:v>0.44602796900991432</c:v>
                </c:pt>
                <c:pt idx="1418">
                  <c:v>0.44588230930351119</c:v>
                </c:pt>
                <c:pt idx="1419">
                  <c:v>0.44575762299428728</c:v>
                </c:pt>
                <c:pt idx="1420">
                  <c:v>0.44565050157884611</c:v>
                </c:pt>
                <c:pt idx="1421">
                  <c:v>0.44553205870873852</c:v>
                </c:pt>
                <c:pt idx="1422">
                  <c:v>0.445402311146049</c:v>
                </c:pt>
                <c:pt idx="1423">
                  <c:v>0.44529924248847824</c:v>
                </c:pt>
                <c:pt idx="1424">
                  <c:v>0.44519031069347176</c:v>
                </c:pt>
                <c:pt idx="1425">
                  <c:v>0.44510760144892658</c:v>
                </c:pt>
                <c:pt idx="1426">
                  <c:v>0.44505220788610073</c:v>
                </c:pt>
                <c:pt idx="1427">
                  <c:v>0.44496235786832483</c:v>
                </c:pt>
                <c:pt idx="1428">
                  <c:v>0.44489061585156442</c:v>
                </c:pt>
                <c:pt idx="1429">
                  <c:v>0.4448235352337106</c:v>
                </c:pt>
                <c:pt idx="1430">
                  <c:v>0.44473216514246577</c:v>
                </c:pt>
                <c:pt idx="1431">
                  <c:v>0.44467482876073361</c:v>
                </c:pt>
                <c:pt idx="1432">
                  <c:v>0.444646062760851</c:v>
                </c:pt>
                <c:pt idx="1433">
                  <c:v>0.44459485264095627</c:v>
                </c:pt>
                <c:pt idx="1434">
                  <c:v>0.44456815946199707</c:v>
                </c:pt>
                <c:pt idx="1435">
                  <c:v>0.44454726126081029</c:v>
                </c:pt>
                <c:pt idx="1436">
                  <c:v>0.44450923302728201</c:v>
                </c:pt>
                <c:pt idx="1437">
                  <c:v>0.44449254492466039</c:v>
                </c:pt>
                <c:pt idx="1438">
                  <c:v>0.4444750533600374</c:v>
                </c:pt>
                <c:pt idx="1439">
                  <c:v>0.44444994566325552</c:v>
                </c:pt>
                <c:pt idx="1440">
                  <c:v>0.44442828443676968</c:v>
                </c:pt>
                <c:pt idx="1441">
                  <c:v>0.44439070324759128</c:v>
                </c:pt>
                <c:pt idx="1442">
                  <c:v>0.44437159051618808</c:v>
                </c:pt>
                <c:pt idx="1443">
                  <c:v>0.44436791833403499</c:v>
                </c:pt>
                <c:pt idx="1444">
                  <c:v>0.44439122422965732</c:v>
                </c:pt>
                <c:pt idx="1445">
                  <c:v>0.44441887239595279</c:v>
                </c:pt>
                <c:pt idx="1446">
                  <c:v>0.44445877982373999</c:v>
                </c:pt>
                <c:pt idx="1447">
                  <c:v>0.44452649168665265</c:v>
                </c:pt>
                <c:pt idx="1448">
                  <c:v>0.44460535874734225</c:v>
                </c:pt>
                <c:pt idx="1449">
                  <c:v>0.4446750419758782</c:v>
                </c:pt>
                <c:pt idx="1450">
                  <c:v>0.44474597185476467</c:v>
                </c:pt>
                <c:pt idx="1451">
                  <c:v>0.44479398802601677</c:v>
                </c:pt>
                <c:pt idx="1452">
                  <c:v>0.44485690095525882</c:v>
                </c:pt>
                <c:pt idx="1453">
                  <c:v>0.44489168950298025</c:v>
                </c:pt>
                <c:pt idx="1454">
                  <c:v>0.44498248239910199</c:v>
                </c:pt>
                <c:pt idx="1455">
                  <c:v>0.44507604235818904</c:v>
                </c:pt>
                <c:pt idx="1456">
                  <c:v>0.44515830815914303</c:v>
                </c:pt>
                <c:pt idx="1457">
                  <c:v>0.44532850033926175</c:v>
                </c:pt>
                <c:pt idx="1458">
                  <c:v>0.44549653920527521</c:v>
                </c:pt>
                <c:pt idx="1459">
                  <c:v>0.44560009274994483</c:v>
                </c:pt>
                <c:pt idx="1460">
                  <c:v>0.44571450736030555</c:v>
                </c:pt>
                <c:pt idx="1461">
                  <c:v>0.44583345487881942</c:v>
                </c:pt>
                <c:pt idx="1462">
                  <c:v>0.4459042255882153</c:v>
                </c:pt>
                <c:pt idx="1463">
                  <c:v>0.44600177475637864</c:v>
                </c:pt>
                <c:pt idx="1464">
                  <c:v>0.44613401525548274</c:v>
                </c:pt>
                <c:pt idx="1465">
                  <c:v>0.4462565682619517</c:v>
                </c:pt>
                <c:pt idx="1466">
                  <c:v>0.44635771660113521</c:v>
                </c:pt>
                <c:pt idx="1467">
                  <c:v>0.44642632167159957</c:v>
                </c:pt>
                <c:pt idx="1468">
                  <c:v>0.44649812659648314</c:v>
                </c:pt>
                <c:pt idx="1469">
                  <c:v>0.44656490211548627</c:v>
                </c:pt>
                <c:pt idx="1470">
                  <c:v>0.44662054406389767</c:v>
                </c:pt>
                <c:pt idx="1471">
                  <c:v>0.44668064602069646</c:v>
                </c:pt>
                <c:pt idx="1472">
                  <c:v>0.44674901844064491</c:v>
                </c:pt>
                <c:pt idx="1473">
                  <c:v>0.44681506284697231</c:v>
                </c:pt>
                <c:pt idx="1474">
                  <c:v>0.44690592816076763</c:v>
                </c:pt>
                <c:pt idx="1475">
                  <c:v>0.44700600458531331</c:v>
                </c:pt>
                <c:pt idx="1476">
                  <c:v>0.44711007424100968</c:v>
                </c:pt>
                <c:pt idx="1477">
                  <c:v>0.44719426268423113</c:v>
                </c:pt>
                <c:pt idx="1478">
                  <c:v>0.44725882382308862</c:v>
                </c:pt>
                <c:pt idx="1479">
                  <c:v>0.44729941331989997</c:v>
                </c:pt>
                <c:pt idx="1480">
                  <c:v>0.4473329543331877</c:v>
                </c:pt>
                <c:pt idx="1481">
                  <c:v>0.44736255813231046</c:v>
                </c:pt>
                <c:pt idx="1482">
                  <c:v>0.44739674687323555</c:v>
                </c:pt>
                <c:pt idx="1483">
                  <c:v>0.4474124277410656</c:v>
                </c:pt>
                <c:pt idx="1484">
                  <c:v>0.44747286042406564</c:v>
                </c:pt>
                <c:pt idx="1485">
                  <c:v>0.44749265486781109</c:v>
                </c:pt>
                <c:pt idx="1486">
                  <c:v>0.44742156736023181</c:v>
                </c:pt>
                <c:pt idx="1487">
                  <c:v>0.44736092305909919</c:v>
                </c:pt>
                <c:pt idx="1488">
                  <c:v>0.44725972245662166</c:v>
                </c:pt>
                <c:pt idx="1489">
                  <c:v>0.4471680463279219</c:v>
                </c:pt>
                <c:pt idx="1490">
                  <c:v>0.44708328373150014</c:v>
                </c:pt>
                <c:pt idx="1491">
                  <c:v>0.44697817645120069</c:v>
                </c:pt>
                <c:pt idx="1492">
                  <c:v>0.44691089704304199</c:v>
                </c:pt>
                <c:pt idx="1493">
                  <c:v>0.44677983163509466</c:v>
                </c:pt>
                <c:pt idx="1494">
                  <c:v>0.44660899714783375</c:v>
                </c:pt>
                <c:pt idx="1495">
                  <c:v>0.44643047512310519</c:v>
                </c:pt>
                <c:pt idx="1496">
                  <c:v>0.44618871289387863</c:v>
                </c:pt>
                <c:pt idx="1497">
                  <c:v>0.44586355487185242</c:v>
                </c:pt>
                <c:pt idx="1498">
                  <c:v>0.44556896816623315</c:v>
                </c:pt>
                <c:pt idx="1499">
                  <c:v>0.445250585182625</c:v>
                </c:pt>
                <c:pt idx="1500">
                  <c:v>0.44492378751011685</c:v>
                </c:pt>
                <c:pt idx="1501">
                  <c:v>0.44459581981933266</c:v>
                </c:pt>
                <c:pt idx="1502">
                  <c:v>0.44422139757550622</c:v>
                </c:pt>
                <c:pt idx="1503">
                  <c:v>0.44378920946675188</c:v>
                </c:pt>
                <c:pt idx="1504">
                  <c:v>0.44328094108235616</c:v>
                </c:pt>
                <c:pt idx="1505">
                  <c:v>0.442683158286236</c:v>
                </c:pt>
                <c:pt idx="1506">
                  <c:v>0.44204957576550735</c:v>
                </c:pt>
                <c:pt idx="1507">
                  <c:v>0.44137626168153349</c:v>
                </c:pt>
                <c:pt idx="1508">
                  <c:v>0.44067145055016249</c:v>
                </c:pt>
                <c:pt idx="1509">
                  <c:v>0.43989115037596943</c:v>
                </c:pt>
                <c:pt idx="1510">
                  <c:v>0.43910251776195053</c:v>
                </c:pt>
                <c:pt idx="1511">
                  <c:v>0.43818137388303108</c:v>
                </c:pt>
                <c:pt idx="1512">
                  <c:v>0.43719250685784417</c:v>
                </c:pt>
                <c:pt idx="1513">
                  <c:v>0.43610913412378266</c:v>
                </c:pt>
                <c:pt idx="1514">
                  <c:v>0.43490294476460262</c:v>
                </c:pt>
                <c:pt idx="1515">
                  <c:v>0.43363895384324563</c:v>
                </c:pt>
                <c:pt idx="1516">
                  <c:v>0.43222181189799036</c:v>
                </c:pt>
                <c:pt idx="1517">
                  <c:v>0.43072164243953076</c:v>
                </c:pt>
                <c:pt idx="1518">
                  <c:v>0.42902387871586206</c:v>
                </c:pt>
                <c:pt idx="1519">
                  <c:v>0.42722507497025414</c:v>
                </c:pt>
                <c:pt idx="1520">
                  <c:v>0.42516396970488041</c:v>
                </c:pt>
                <c:pt idx="1521">
                  <c:v>0.42288401217633492</c:v>
                </c:pt>
                <c:pt idx="1522">
                  <c:v>0.42047302851634144</c:v>
                </c:pt>
                <c:pt idx="1523">
                  <c:v>0.41783206872767226</c:v>
                </c:pt>
                <c:pt idx="1524">
                  <c:v>0.41505777044770142</c:v>
                </c:pt>
                <c:pt idx="1525">
                  <c:v>0.41214406106042328</c:v>
                </c:pt>
                <c:pt idx="1526">
                  <c:v>0.40911708448172462</c:v>
                </c:pt>
                <c:pt idx="1527">
                  <c:v>0.40587732198964327</c:v>
                </c:pt>
                <c:pt idx="1528">
                  <c:v>0.40256955390579763</c:v>
                </c:pt>
                <c:pt idx="1529">
                  <c:v>0.39894035742933892</c:v>
                </c:pt>
                <c:pt idx="1530">
                  <c:v>0.39510512562983752</c:v>
                </c:pt>
                <c:pt idx="1531">
                  <c:v>0.39107079207512574</c:v>
                </c:pt>
                <c:pt idx="1532">
                  <c:v>0.38677849689239968</c:v>
                </c:pt>
                <c:pt idx="1533">
                  <c:v>0.38223896090596221</c:v>
                </c:pt>
                <c:pt idx="1534">
                  <c:v>0.37763976501662855</c:v>
                </c:pt>
                <c:pt idx="1535">
                  <c:v>0.37276956080753343</c:v>
                </c:pt>
                <c:pt idx="1536">
                  <c:v>0.36773989124989903</c:v>
                </c:pt>
                <c:pt idx="1537">
                  <c:v>0.36255694028789481</c:v>
                </c:pt>
                <c:pt idx="1538">
                  <c:v>0.35712714626781406</c:v>
                </c:pt>
                <c:pt idx="1539">
                  <c:v>0.35134879811350239</c:v>
                </c:pt>
                <c:pt idx="1540">
                  <c:v>0.34558048920396806</c:v>
                </c:pt>
                <c:pt idx="1541">
                  <c:v>0.33943464572476428</c:v>
                </c:pt>
                <c:pt idx="1542">
                  <c:v>0.33346249081266327</c:v>
                </c:pt>
                <c:pt idx="1543">
                  <c:v>0.32749272995807316</c:v>
                </c:pt>
                <c:pt idx="1544">
                  <c:v>0.32148134652000243</c:v>
                </c:pt>
                <c:pt idx="1545">
                  <c:v>0.31563657911314874</c:v>
                </c:pt>
                <c:pt idx="1546">
                  <c:v>0.30984123578470973</c:v>
                </c:pt>
                <c:pt idx="1547">
                  <c:v>0.3042196821830806</c:v>
                </c:pt>
                <c:pt idx="1548">
                  <c:v>0.29854870701292163</c:v>
                </c:pt>
                <c:pt idx="1549">
                  <c:v>0.29330360209349954</c:v>
                </c:pt>
                <c:pt idx="1550">
                  <c:v>0.28811407787631321</c:v>
                </c:pt>
                <c:pt idx="1551">
                  <c:v>0.28346322774228677</c:v>
                </c:pt>
                <c:pt idx="1552">
                  <c:v>0.27921149033402232</c:v>
                </c:pt>
                <c:pt idx="1553">
                  <c:v>0.27530823426021223</c:v>
                </c:pt>
                <c:pt idx="1554">
                  <c:v>0.27192257567810629</c:v>
                </c:pt>
                <c:pt idx="1555">
                  <c:v>0.26900327733355028</c:v>
                </c:pt>
                <c:pt idx="1556">
                  <c:v>0.26651549567296745</c:v>
                </c:pt>
                <c:pt idx="1557">
                  <c:v>0.2644716128111364</c:v>
                </c:pt>
                <c:pt idx="1558">
                  <c:v>0.26288351828882894</c:v>
                </c:pt>
                <c:pt idx="1559">
                  <c:v>0.26177769881777763</c:v>
                </c:pt>
                <c:pt idx="1560">
                  <c:v>0.26103010417021472</c:v>
                </c:pt>
                <c:pt idx="1561">
                  <c:v>0.26083749844310816</c:v>
                </c:pt>
                <c:pt idx="1562">
                  <c:v>0.26086626758270065</c:v>
                </c:pt>
                <c:pt idx="1563">
                  <c:v>0.26125621861089243</c:v>
                </c:pt>
                <c:pt idx="1564">
                  <c:v>0.26196591990854107</c:v>
                </c:pt>
                <c:pt idx="1565">
                  <c:v>0.26283648653716057</c:v>
                </c:pt>
                <c:pt idx="1566">
                  <c:v>0.26401387972735296</c:v>
                </c:pt>
                <c:pt idx="1567">
                  <c:v>0.26525027138078167</c:v>
                </c:pt>
                <c:pt idx="1568">
                  <c:v>0.26674664150535055</c:v>
                </c:pt>
                <c:pt idx="1569">
                  <c:v>0.26823452164285161</c:v>
                </c:pt>
                <c:pt idx="1570">
                  <c:v>0.26987373346504867</c:v>
                </c:pt>
                <c:pt idx="1571">
                  <c:v>0.27149898210772277</c:v>
                </c:pt>
                <c:pt idx="1572">
                  <c:v>0.27319449822495495</c:v>
                </c:pt>
                <c:pt idx="1573">
                  <c:v>0.27489307978939043</c:v>
                </c:pt>
                <c:pt idx="1574">
                  <c:v>0.27665080204099279</c:v>
                </c:pt>
                <c:pt idx="1575">
                  <c:v>0.27838420237061778</c:v>
                </c:pt>
                <c:pt idx="1576">
                  <c:v>0.28009421146264674</c:v>
                </c:pt>
                <c:pt idx="1577">
                  <c:v>0.281838915061497</c:v>
                </c:pt>
                <c:pt idx="1578">
                  <c:v>0.28350487823595499</c:v>
                </c:pt>
                <c:pt idx="1579">
                  <c:v>0.28511200489545335</c:v>
                </c:pt>
                <c:pt idx="1580">
                  <c:v>0.28671736544020826</c:v>
                </c:pt>
                <c:pt idx="1581">
                  <c:v>0.28831656302582176</c:v>
                </c:pt>
                <c:pt idx="1582">
                  <c:v>0.28986299505425012</c:v>
                </c:pt>
                <c:pt idx="1583">
                  <c:v>0.2914138282516846</c:v>
                </c:pt>
                <c:pt idx="1584">
                  <c:v>0.29287901399530097</c:v>
                </c:pt>
                <c:pt idx="1585">
                  <c:v>0.29428977134038886</c:v>
                </c:pt>
                <c:pt idx="1586">
                  <c:v>0.29563405871673881</c:v>
                </c:pt>
                <c:pt idx="1587">
                  <c:v>0.29696455453384279</c:v>
                </c:pt>
                <c:pt idx="1588">
                  <c:v>0.29821104870100495</c:v>
                </c:pt>
                <c:pt idx="1589">
                  <c:v>0.29951595268694525</c:v>
                </c:pt>
                <c:pt idx="1590">
                  <c:v>0.30085424796888871</c:v>
                </c:pt>
                <c:pt idx="1591">
                  <c:v>0.30212146859991923</c:v>
                </c:pt>
                <c:pt idx="1592">
                  <c:v>0.30337583615507885</c:v>
                </c:pt>
                <c:pt idx="1593">
                  <c:v>0.30460357691639739</c:v>
                </c:pt>
                <c:pt idx="1594">
                  <c:v>0.30576877605341618</c:v>
                </c:pt>
                <c:pt idx="1595">
                  <c:v>0.30693024856185414</c:v>
                </c:pt>
                <c:pt idx="1596">
                  <c:v>0.30808619035031004</c:v>
                </c:pt>
                <c:pt idx="1597">
                  <c:v>0.30925305456926694</c:v>
                </c:pt>
                <c:pt idx="1598">
                  <c:v>0.31037358240396878</c:v>
                </c:pt>
                <c:pt idx="1599">
                  <c:v>0.31145068907031531</c:v>
                </c:pt>
                <c:pt idx="1600">
                  <c:v>0.31254772022777494</c:v>
                </c:pt>
                <c:pt idx="1601">
                  <c:v>0.3136261645764819</c:v>
                </c:pt>
                <c:pt idx="1602">
                  <c:v>0.3147134471797613</c:v>
                </c:pt>
                <c:pt idx="1603">
                  <c:v>0.31583424167559793</c:v>
                </c:pt>
                <c:pt idx="1604">
                  <c:v>0.31691047120220128</c:v>
                </c:pt>
                <c:pt idx="1605">
                  <c:v>0.31794277877132587</c:v>
                </c:pt>
                <c:pt idx="1606">
                  <c:v>0.31899620236214582</c:v>
                </c:pt>
                <c:pt idx="1607">
                  <c:v>0.32003432802904802</c:v>
                </c:pt>
                <c:pt idx="1608">
                  <c:v>0.32108703582924664</c:v>
                </c:pt>
                <c:pt idx="1609">
                  <c:v>0.32216756237053423</c:v>
                </c:pt>
                <c:pt idx="1610">
                  <c:v>0.32329383183294574</c:v>
                </c:pt>
                <c:pt idx="1611">
                  <c:v>0.32439604965058455</c:v>
                </c:pt>
                <c:pt idx="1612">
                  <c:v>0.32550257772238067</c:v>
                </c:pt>
                <c:pt idx="1613">
                  <c:v>0.32660742430081807</c:v>
                </c:pt>
                <c:pt idx="1614">
                  <c:v>0.32771431329647172</c:v>
                </c:pt>
                <c:pt idx="1615">
                  <c:v>0.32882114308646432</c:v>
                </c:pt>
                <c:pt idx="1616">
                  <c:v>0.32991650917990939</c:v>
                </c:pt>
                <c:pt idx="1617">
                  <c:v>0.33103861753113778</c:v>
                </c:pt>
                <c:pt idx="1618">
                  <c:v>0.33215416145767612</c:v>
                </c:pt>
                <c:pt idx="1619">
                  <c:v>0.33329422256696373</c:v>
                </c:pt>
                <c:pt idx="1620">
                  <c:v>0.33443153598752895</c:v>
                </c:pt>
                <c:pt idx="1621">
                  <c:v>0.33559681564443977</c:v>
                </c:pt>
                <c:pt idx="1622">
                  <c:v>0.33673338414960524</c:v>
                </c:pt>
                <c:pt idx="1623">
                  <c:v>0.33784312365105534</c:v>
                </c:pt>
                <c:pt idx="1624">
                  <c:v>0.3389903834754176</c:v>
                </c:pt>
                <c:pt idx="1625">
                  <c:v>0.34012434094162797</c:v>
                </c:pt>
                <c:pt idx="1626">
                  <c:v>0.34130076187412312</c:v>
                </c:pt>
                <c:pt idx="1627">
                  <c:v>0.342537067539255</c:v>
                </c:pt>
                <c:pt idx="1628">
                  <c:v>0.3437493383257581</c:v>
                </c:pt>
                <c:pt idx="1629">
                  <c:v>0.34497537116740301</c:v>
                </c:pt>
                <c:pt idx="1630">
                  <c:v>0.34623197443882908</c:v>
                </c:pt>
                <c:pt idx="1631">
                  <c:v>0.34745578738391553</c:v>
                </c:pt>
                <c:pt idx="1632">
                  <c:v>0.34866756096586188</c:v>
                </c:pt>
                <c:pt idx="1633">
                  <c:v>0.34989054081661886</c:v>
                </c:pt>
                <c:pt idx="1634">
                  <c:v>0.35110219789945002</c:v>
                </c:pt>
                <c:pt idx="1635">
                  <c:v>0.35232692101282187</c:v>
                </c:pt>
                <c:pt idx="1636">
                  <c:v>0.35357109265266118</c:v>
                </c:pt>
                <c:pt idx="1637">
                  <c:v>0.35480579942720958</c:v>
                </c:pt>
                <c:pt idx="1638">
                  <c:v>0.35603701450729924</c:v>
                </c:pt>
                <c:pt idx="1639">
                  <c:v>0.35727011537596143</c:v>
                </c:pt>
                <c:pt idx="1640">
                  <c:v>0.35851438688891757</c:v>
                </c:pt>
                <c:pt idx="1641">
                  <c:v>0.35973536880297718</c:v>
                </c:pt>
                <c:pt idx="1642">
                  <c:v>0.36095000991036241</c:v>
                </c:pt>
                <c:pt idx="1643">
                  <c:v>0.36219155156350075</c:v>
                </c:pt>
                <c:pt idx="1644">
                  <c:v>0.36344475364317103</c:v>
                </c:pt>
                <c:pt idx="1645">
                  <c:v>0.36471478252760381</c:v>
                </c:pt>
                <c:pt idx="1646">
                  <c:v>0.3659794669291318</c:v>
                </c:pt>
                <c:pt idx="1647">
                  <c:v>0.36728562036143453</c:v>
                </c:pt>
                <c:pt idx="1648">
                  <c:v>0.36853672702764023</c:v>
                </c:pt>
                <c:pt idx="1649">
                  <c:v>0.36976174230990483</c:v>
                </c:pt>
                <c:pt idx="1650">
                  <c:v>0.37098141806918994</c:v>
                </c:pt>
                <c:pt idx="1651">
                  <c:v>0.37217614249999054</c:v>
                </c:pt>
                <c:pt idx="1652">
                  <c:v>0.3733643635151222</c:v>
                </c:pt>
                <c:pt idx="1653">
                  <c:v>0.37452581479448721</c:v>
                </c:pt>
                <c:pt idx="1654">
                  <c:v>0.37569408995319775</c:v>
                </c:pt>
                <c:pt idx="1655">
                  <c:v>0.37688406143539543</c:v>
                </c:pt>
                <c:pt idx="1656">
                  <c:v>0.37807628240939378</c:v>
                </c:pt>
                <c:pt idx="1657">
                  <c:v>0.37926035757900989</c:v>
                </c:pt>
                <c:pt idx="1658">
                  <c:v>0.38046809724190478</c:v>
                </c:pt>
                <c:pt idx="1659">
                  <c:v>0.38165828661603624</c:v>
                </c:pt>
                <c:pt idx="1660">
                  <c:v>0.38282714396111767</c:v>
                </c:pt>
                <c:pt idx="1661">
                  <c:v>0.38399802435239122</c:v>
                </c:pt>
                <c:pt idx="1662">
                  <c:v>0.38520363897621629</c:v>
                </c:pt>
                <c:pt idx="1663">
                  <c:v>0.38635717986460144</c:v>
                </c:pt>
                <c:pt idx="1664">
                  <c:v>0.38748028018716313</c:v>
                </c:pt>
                <c:pt idx="1665">
                  <c:v>0.38858563978772948</c:v>
                </c:pt>
                <c:pt idx="1666">
                  <c:v>0.38964699780081097</c:v>
                </c:pt>
                <c:pt idx="1667">
                  <c:v>0.39070110261698904</c:v>
                </c:pt>
                <c:pt idx="1668">
                  <c:v>0.39178282945407233</c:v>
                </c:pt>
                <c:pt idx="1669">
                  <c:v>0.39286650710344179</c:v>
                </c:pt>
                <c:pt idx="1670">
                  <c:v>0.39394578970751581</c:v>
                </c:pt>
                <c:pt idx="1671">
                  <c:v>0.39507457652187439</c:v>
                </c:pt>
                <c:pt idx="1672">
                  <c:v>0.39613025462693718</c:v>
                </c:pt>
                <c:pt idx="1673">
                  <c:v>0.39713400913011743</c:v>
                </c:pt>
                <c:pt idx="1674">
                  <c:v>0.39814341937183939</c:v>
                </c:pt>
                <c:pt idx="1675">
                  <c:v>0.39911846244235266</c:v>
                </c:pt>
                <c:pt idx="1676">
                  <c:v>0.4000994261007304</c:v>
                </c:pt>
                <c:pt idx="1677">
                  <c:v>0.40107245185407736</c:v>
                </c:pt>
                <c:pt idx="1678">
                  <c:v>0.40206942371059484</c:v>
                </c:pt>
                <c:pt idx="1679">
                  <c:v>0.40300975082097623</c:v>
                </c:pt>
                <c:pt idx="1680">
                  <c:v>0.40397415970824785</c:v>
                </c:pt>
                <c:pt idx="1681">
                  <c:v>0.40493325794506685</c:v>
                </c:pt>
                <c:pt idx="1682">
                  <c:v>0.40589847755804082</c:v>
                </c:pt>
                <c:pt idx="1683">
                  <c:v>0.40682487834366726</c:v>
                </c:pt>
                <c:pt idx="1684">
                  <c:v>0.40775020365234371</c:v>
                </c:pt>
                <c:pt idx="1685">
                  <c:v>0.40863534638555904</c:v>
                </c:pt>
                <c:pt idx="1686">
                  <c:v>0.40946581478940119</c:v>
                </c:pt>
                <c:pt idx="1687">
                  <c:v>0.41030709398705456</c:v>
                </c:pt>
                <c:pt idx="1688">
                  <c:v>0.41113125189570005</c:v>
                </c:pt>
                <c:pt idx="1689">
                  <c:v>0.41197810639744487</c:v>
                </c:pt>
                <c:pt idx="1690">
                  <c:v>0.41277119972426096</c:v>
                </c:pt>
                <c:pt idx="1691">
                  <c:v>0.41354814174212112</c:v>
                </c:pt>
                <c:pt idx="1692">
                  <c:v>0.41433070477159123</c:v>
                </c:pt>
                <c:pt idx="1693">
                  <c:v>0.4150805042765946</c:v>
                </c:pt>
                <c:pt idx="1694">
                  <c:v>0.41581500299373886</c:v>
                </c:pt>
                <c:pt idx="1695">
                  <c:v>0.4165278884788311</c:v>
                </c:pt>
                <c:pt idx="1696">
                  <c:v>0.41725835187596899</c:v>
                </c:pt>
                <c:pt idx="1697">
                  <c:v>0.41796206755473758</c:v>
                </c:pt>
                <c:pt idx="1698">
                  <c:v>0.41869127243056981</c:v>
                </c:pt>
                <c:pt idx="1699">
                  <c:v>0.41947320449101477</c:v>
                </c:pt>
                <c:pt idx="1700">
                  <c:v>0.42020217943636595</c:v>
                </c:pt>
                <c:pt idx="1701">
                  <c:v>0.42092691081728656</c:v>
                </c:pt>
                <c:pt idx="1702">
                  <c:v>0.42160933320629496</c:v>
                </c:pt>
                <c:pt idx="1703">
                  <c:v>0.42226312030236796</c:v>
                </c:pt>
                <c:pt idx="1704">
                  <c:v>0.42287430705399437</c:v>
                </c:pt>
                <c:pt idx="1705">
                  <c:v>0.42346735476169228</c:v>
                </c:pt>
                <c:pt idx="1706">
                  <c:v>0.42407928620167618</c:v>
                </c:pt>
                <c:pt idx="1707">
                  <c:v>0.42468838336965087</c:v>
                </c:pt>
                <c:pt idx="1708">
                  <c:v>0.42530020673678076</c:v>
                </c:pt>
                <c:pt idx="1709">
                  <c:v>0.42590473913420174</c:v>
                </c:pt>
                <c:pt idx="1710">
                  <c:v>0.42650991891444751</c:v>
                </c:pt>
                <c:pt idx="1711">
                  <c:v>0.42710396972510251</c:v>
                </c:pt>
                <c:pt idx="1712">
                  <c:v>0.42769800411356401</c:v>
                </c:pt>
                <c:pt idx="1713">
                  <c:v>0.42827510761127979</c:v>
                </c:pt>
                <c:pt idx="1714">
                  <c:v>0.42884186710208816</c:v>
                </c:pt>
                <c:pt idx="1715">
                  <c:v>0.42940332650908997</c:v>
                </c:pt>
                <c:pt idx="1716">
                  <c:v>0.42993726368570812</c:v>
                </c:pt>
                <c:pt idx="1717">
                  <c:v>0.4304461393471895</c:v>
                </c:pt>
                <c:pt idx="1718">
                  <c:v>0.43096830890921711</c:v>
                </c:pt>
                <c:pt idx="1719">
                  <c:v>0.43150464980119652</c:v>
                </c:pt>
                <c:pt idx="1720">
                  <c:v>0.43203280516967862</c:v>
                </c:pt>
                <c:pt idx="1721">
                  <c:v>0.43255211141508765</c:v>
                </c:pt>
                <c:pt idx="1722">
                  <c:v>0.43305774023322435</c:v>
                </c:pt>
                <c:pt idx="1723">
                  <c:v>0.43354900370012234</c:v>
                </c:pt>
                <c:pt idx="1724">
                  <c:v>0.43403004296045505</c:v>
                </c:pt>
                <c:pt idx="1725">
                  <c:v>0.43449189845539715</c:v>
                </c:pt>
                <c:pt idx="1726">
                  <c:v>0.4349651796662693</c:v>
                </c:pt>
                <c:pt idx="1727">
                  <c:v>0.43542734841800063</c:v>
                </c:pt>
                <c:pt idx="1728">
                  <c:v>0.4358957241762213</c:v>
                </c:pt>
                <c:pt idx="1729">
                  <c:v>0.43636479896842745</c:v>
                </c:pt>
                <c:pt idx="1730">
                  <c:v>0.43686241997276348</c:v>
                </c:pt>
                <c:pt idx="1731">
                  <c:v>0.43732121376006833</c:v>
                </c:pt>
                <c:pt idx="1732">
                  <c:v>0.43776892452443716</c:v>
                </c:pt>
                <c:pt idx="1733">
                  <c:v>0.43824786118632142</c:v>
                </c:pt>
                <c:pt idx="1734">
                  <c:v>0.43868454498054171</c:v>
                </c:pt>
                <c:pt idx="1735">
                  <c:v>0.43911334727987478</c:v>
                </c:pt>
                <c:pt idx="1736">
                  <c:v>0.43954408522278393</c:v>
                </c:pt>
                <c:pt idx="1737">
                  <c:v>0.43994309884251903</c:v>
                </c:pt>
                <c:pt idx="1738">
                  <c:v>0.44029330079122125</c:v>
                </c:pt>
                <c:pt idx="1739">
                  <c:v>0.44067020170148402</c:v>
                </c:pt>
                <c:pt idx="1740">
                  <c:v>0.44104116391681991</c:v>
                </c:pt>
                <c:pt idx="1741">
                  <c:v>0.44142298159038901</c:v>
                </c:pt>
                <c:pt idx="1742">
                  <c:v>0.44181232208679244</c:v>
                </c:pt>
                <c:pt idx="1743">
                  <c:v>0.44218904354158423</c:v>
                </c:pt>
                <c:pt idx="1744">
                  <c:v>0.44258874214856908</c:v>
                </c:pt>
                <c:pt idx="1745">
                  <c:v>0.44299539764935253</c:v>
                </c:pt>
                <c:pt idx="1746">
                  <c:v>0.44339557800234947</c:v>
                </c:pt>
                <c:pt idx="1747">
                  <c:v>0.44377506236175507</c:v>
                </c:pt>
                <c:pt idx="1748">
                  <c:v>0.444163177590647</c:v>
                </c:pt>
                <c:pt idx="1749">
                  <c:v>0.44453956626333396</c:v>
                </c:pt>
                <c:pt idx="1750">
                  <c:v>0.44491397198426763</c:v>
                </c:pt>
                <c:pt idx="1751">
                  <c:v>0.44530105860805042</c:v>
                </c:pt>
                <c:pt idx="1752">
                  <c:v>0.44567789934330199</c:v>
                </c:pt>
                <c:pt idx="1753">
                  <c:v>0.44603506211762473</c:v>
                </c:pt>
                <c:pt idx="1754">
                  <c:v>0.44640747158156274</c:v>
                </c:pt>
                <c:pt idx="1755">
                  <c:v>0.44678831681319969</c:v>
                </c:pt>
                <c:pt idx="1756">
                  <c:v>0.44717498229832486</c:v>
                </c:pt>
                <c:pt idx="1757">
                  <c:v>0.44756880777182301</c:v>
                </c:pt>
                <c:pt idx="1758">
                  <c:v>0.44797130898982035</c:v>
                </c:pt>
                <c:pt idx="1759">
                  <c:v>0.44837013032253142</c:v>
                </c:pt>
                <c:pt idx="1760">
                  <c:v>0.44873658252566773</c:v>
                </c:pt>
                <c:pt idx="1761">
                  <c:v>0.44914613982268753</c:v>
                </c:pt>
                <c:pt idx="1762">
                  <c:v>0.44955674860872802</c:v>
                </c:pt>
                <c:pt idx="1763">
                  <c:v>0.44998105607267741</c:v>
                </c:pt>
                <c:pt idx="1764">
                  <c:v>0.45041993589030138</c:v>
                </c:pt>
                <c:pt idx="1765">
                  <c:v>0.450811665283461</c:v>
                </c:pt>
                <c:pt idx="1766">
                  <c:v>0.45118515854304908</c:v>
                </c:pt>
                <c:pt idx="1767">
                  <c:v>0.45161692719699387</c:v>
                </c:pt>
                <c:pt idx="1768">
                  <c:v>0.45205966244515144</c:v>
                </c:pt>
                <c:pt idx="1769">
                  <c:v>0.452499108458497</c:v>
                </c:pt>
                <c:pt idx="1770">
                  <c:v>0.45298688846439666</c:v>
                </c:pt>
                <c:pt idx="1771">
                  <c:v>0.45342180189622877</c:v>
                </c:pt>
                <c:pt idx="1772">
                  <c:v>0.45383360013381369</c:v>
                </c:pt>
                <c:pt idx="1773">
                  <c:v>0.45423684095620648</c:v>
                </c:pt>
                <c:pt idx="1774">
                  <c:v>0.45461499580723902</c:v>
                </c:pt>
                <c:pt idx="1775">
                  <c:v>0.45498081065828933</c:v>
                </c:pt>
                <c:pt idx="1776">
                  <c:v>0.45531540378614127</c:v>
                </c:pt>
                <c:pt idx="1777">
                  <c:v>0.45561597000429449</c:v>
                </c:pt>
                <c:pt idx="1778">
                  <c:v>0.45588173077971783</c:v>
                </c:pt>
                <c:pt idx="1779">
                  <c:v>0.45612771566111171</c:v>
                </c:pt>
                <c:pt idx="1780">
                  <c:v>0.45636218552706742</c:v>
                </c:pt>
                <c:pt idx="1781">
                  <c:v>0.45654824452747594</c:v>
                </c:pt>
                <c:pt idx="1782">
                  <c:v>0.45669082084038987</c:v>
                </c:pt>
                <c:pt idx="1783">
                  <c:v>0.45679037445129017</c:v>
                </c:pt>
                <c:pt idx="1784">
                  <c:v>0.45682600145611696</c:v>
                </c:pt>
                <c:pt idx="1785">
                  <c:v>0.4567969947985972</c:v>
                </c:pt>
                <c:pt idx="1786">
                  <c:v>0.45673009165515954</c:v>
                </c:pt>
                <c:pt idx="1787">
                  <c:v>0.45662587667574228</c:v>
                </c:pt>
                <c:pt idx="1788">
                  <c:v>0.45645771277137093</c:v>
                </c:pt>
                <c:pt idx="1789">
                  <c:v>0.45623528951549686</c:v>
                </c:pt>
                <c:pt idx="1790">
                  <c:v>0.45596409747205313</c:v>
                </c:pt>
                <c:pt idx="1791">
                  <c:v>0.45562009812588844</c:v>
                </c:pt>
                <c:pt idx="1792">
                  <c:v>0.45515791099210756</c:v>
                </c:pt>
                <c:pt idx="1793">
                  <c:v>0.45460853893698333</c:v>
                </c:pt>
                <c:pt idx="1794">
                  <c:v>0.45406742256534355</c:v>
                </c:pt>
                <c:pt idx="1795">
                  <c:v>0.45344719484500667</c:v>
                </c:pt>
                <c:pt idx="1796">
                  <c:v>0.45279846079948727</c:v>
                </c:pt>
                <c:pt idx="1797">
                  <c:v>0.45208105127606735</c:v>
                </c:pt>
                <c:pt idx="1798">
                  <c:v>0.45130571753537829</c:v>
                </c:pt>
                <c:pt idx="1799">
                  <c:v>0.45047989264705213</c:v>
                </c:pt>
                <c:pt idx="1800">
                  <c:v>0.44957108680692293</c:v>
                </c:pt>
                <c:pt idx="1801">
                  <c:v>0.44866452872247636</c:v>
                </c:pt>
                <c:pt idx="1802">
                  <c:v>0.44771342732141095</c:v>
                </c:pt>
                <c:pt idx="1803">
                  <c:v>0.44675420504535884</c:v>
                </c:pt>
                <c:pt idx="1804">
                  <c:v>0.4457576147114391</c:v>
                </c:pt>
                <c:pt idx="1805">
                  <c:v>0.44476782832443623</c:v>
                </c:pt>
                <c:pt idx="1806">
                  <c:v>0.44371971488506062</c:v>
                </c:pt>
                <c:pt idx="1807">
                  <c:v>0.44267356180269385</c:v>
                </c:pt>
                <c:pt idx="1808">
                  <c:v>0.44163884754996613</c:v>
                </c:pt>
                <c:pt idx="1809">
                  <c:v>0.44058494476571575</c:v>
                </c:pt>
                <c:pt idx="1810">
                  <c:v>0.43956477021693835</c:v>
                </c:pt>
                <c:pt idx="1811">
                  <c:v>0.43853182383323941</c:v>
                </c:pt>
                <c:pt idx="1812">
                  <c:v>0.43748696272504684</c:v>
                </c:pt>
                <c:pt idx="1813">
                  <c:v>0.43645187891779286</c:v>
                </c:pt>
                <c:pt idx="1814">
                  <c:v>0.43543977613285639</c:v>
                </c:pt>
                <c:pt idx="1815">
                  <c:v>0.43445927549207725</c:v>
                </c:pt>
                <c:pt idx="1816">
                  <c:v>0.43348387790293152</c:v>
                </c:pt>
                <c:pt idx="1817">
                  <c:v>0.43255005067415447</c:v>
                </c:pt>
                <c:pt idx="1818">
                  <c:v>0.43158924080362687</c:v>
                </c:pt>
                <c:pt idx="1819">
                  <c:v>0.43063692638696915</c:v>
                </c:pt>
                <c:pt idx="1820">
                  <c:v>0.42968481058518448</c:v>
                </c:pt>
                <c:pt idx="1821">
                  <c:v>0.42875037756401174</c:v>
                </c:pt>
                <c:pt idx="1822">
                  <c:v>0.42782295757236311</c:v>
                </c:pt>
                <c:pt idx="1823">
                  <c:v>0.42689849695996412</c:v>
                </c:pt>
                <c:pt idx="1824">
                  <c:v>0.42599922209455859</c:v>
                </c:pt>
                <c:pt idx="1825">
                  <c:v>0.42509214948956625</c:v>
                </c:pt>
                <c:pt idx="1826">
                  <c:v>0.42415047950482343</c:v>
                </c:pt>
                <c:pt idx="1827">
                  <c:v>0.42317847994830043</c:v>
                </c:pt>
                <c:pt idx="1828">
                  <c:v>0.42215957637762974</c:v>
                </c:pt>
                <c:pt idx="1829">
                  <c:v>0.4210927144790188</c:v>
                </c:pt>
                <c:pt idx="1830">
                  <c:v>0.42005908554675958</c:v>
                </c:pt>
                <c:pt idx="1831">
                  <c:v>0.4190102820123851</c:v>
                </c:pt>
                <c:pt idx="1832">
                  <c:v>0.41797455229347547</c:v>
                </c:pt>
                <c:pt idx="1833">
                  <c:v>0.41693150625521352</c:v>
                </c:pt>
                <c:pt idx="1834">
                  <c:v>0.41583524833600444</c:v>
                </c:pt>
                <c:pt idx="1835">
                  <c:v>0.41469398498982196</c:v>
                </c:pt>
                <c:pt idx="1836">
                  <c:v>0.41352874956166064</c:v>
                </c:pt>
                <c:pt idx="1837">
                  <c:v>0.41236964907553353</c:v>
                </c:pt>
                <c:pt idx="1838">
                  <c:v>0.41121975988006071</c:v>
                </c:pt>
                <c:pt idx="1839">
                  <c:v>0.41002688778489316</c:v>
                </c:pt>
                <c:pt idx="1840">
                  <c:v>0.40886196543231068</c:v>
                </c:pt>
                <c:pt idx="1841">
                  <c:v>0.40753960275786483</c:v>
                </c:pt>
                <c:pt idx="1842">
                  <c:v>0.4061222248571747</c:v>
                </c:pt>
                <c:pt idx="1843">
                  <c:v>0.40470559760210562</c:v>
                </c:pt>
                <c:pt idx="1844">
                  <c:v>0.403215642370786</c:v>
                </c:pt>
                <c:pt idx="1845">
                  <c:v>0.4016986966786153</c:v>
                </c:pt>
                <c:pt idx="1846">
                  <c:v>0.40019737021124485</c:v>
                </c:pt>
                <c:pt idx="1847">
                  <c:v>0.39863336844965547</c:v>
                </c:pt>
                <c:pt idx="1848">
                  <c:v>0.39698007605569091</c:v>
                </c:pt>
                <c:pt idx="1849">
                  <c:v>0.39529459043795501</c:v>
                </c:pt>
                <c:pt idx="1850">
                  <c:v>0.39357165914004533</c:v>
                </c:pt>
                <c:pt idx="1851">
                  <c:v>0.39169173408374586</c:v>
                </c:pt>
                <c:pt idx="1852">
                  <c:v>0.38998576278646729</c:v>
                </c:pt>
                <c:pt idx="1853">
                  <c:v>0.38824612756054178</c:v>
                </c:pt>
                <c:pt idx="1854">
                  <c:v>0.38670926338186568</c:v>
                </c:pt>
                <c:pt idx="1855">
                  <c:v>0.38528740937669009</c:v>
                </c:pt>
                <c:pt idx="1856">
                  <c:v>0.38426699833534123</c:v>
                </c:pt>
                <c:pt idx="1857">
                  <c:v>0.38336568787663872</c:v>
                </c:pt>
                <c:pt idx="1858">
                  <c:v>0.3828852166194201</c:v>
                </c:pt>
                <c:pt idx="1859">
                  <c:v>0.38275715087902445</c:v>
                </c:pt>
                <c:pt idx="1860">
                  <c:v>0.38288778128276202</c:v>
                </c:pt>
                <c:pt idx="1861">
                  <c:v>0.38336792009813819</c:v>
                </c:pt>
                <c:pt idx="1862">
                  <c:v>0.38413535680273725</c:v>
                </c:pt>
                <c:pt idx="1863">
                  <c:v>0.38518905490189326</c:v>
                </c:pt>
                <c:pt idx="1864">
                  <c:v>0.38640847843266696</c:v>
                </c:pt>
                <c:pt idx="1865">
                  <c:v>0.3877917371379585</c:v>
                </c:pt>
                <c:pt idx="1866">
                  <c:v>0.38928731884411683</c:v>
                </c:pt>
                <c:pt idx="1867">
                  <c:v>0.39079746572728968</c:v>
                </c:pt>
                <c:pt idx="1868">
                  <c:v>0.39231634698656559</c:v>
                </c:pt>
                <c:pt idx="1869">
                  <c:v>0.39371930400497063</c:v>
                </c:pt>
                <c:pt idx="1870">
                  <c:v>0.39507655100811595</c:v>
                </c:pt>
                <c:pt idx="1871">
                  <c:v>0.39620785553238047</c:v>
                </c:pt>
                <c:pt idx="1872">
                  <c:v>0.39722700971455344</c:v>
                </c:pt>
                <c:pt idx="1873">
                  <c:v>0.39811229061120246</c:v>
                </c:pt>
                <c:pt idx="1874">
                  <c:v>0.39884149805657093</c:v>
                </c:pt>
                <c:pt idx="1875">
                  <c:v>0.39950497678448943</c:v>
                </c:pt>
                <c:pt idx="1876">
                  <c:v>0.40006477799112988</c:v>
                </c:pt>
                <c:pt idx="1877">
                  <c:v>0.40056207598637728</c:v>
                </c:pt>
                <c:pt idx="1878">
                  <c:v>0.4009479909075509</c:v>
                </c:pt>
                <c:pt idx="1879">
                  <c:v>0.40129943865201012</c:v>
                </c:pt>
                <c:pt idx="1880">
                  <c:v>0.40155456419913804</c:v>
                </c:pt>
                <c:pt idx="1881">
                  <c:v>0.40179837375862482</c:v>
                </c:pt>
                <c:pt idx="1882">
                  <c:v>0.40198554000480496</c:v>
                </c:pt>
                <c:pt idx="1883">
                  <c:v>0.40217805623294595</c:v>
                </c:pt>
                <c:pt idx="1884">
                  <c:v>0.40230085989723879</c:v>
                </c:pt>
                <c:pt idx="1885">
                  <c:v>0.40241740016678929</c:v>
                </c:pt>
                <c:pt idx="1886">
                  <c:v>0.40255834981189675</c:v>
                </c:pt>
                <c:pt idx="1887">
                  <c:v>0.40267978048927483</c:v>
                </c:pt>
                <c:pt idx="1888">
                  <c:v>0.40284997010462953</c:v>
                </c:pt>
                <c:pt idx="1889">
                  <c:v>0.40308992929544313</c:v>
                </c:pt>
                <c:pt idx="1890">
                  <c:v>0.40332396138952636</c:v>
                </c:pt>
                <c:pt idx="1891">
                  <c:v>0.40359055557662038</c:v>
                </c:pt>
                <c:pt idx="1892">
                  <c:v>0.40389851703528795</c:v>
                </c:pt>
                <c:pt idx="1893">
                  <c:v>0.40419423081670097</c:v>
                </c:pt>
                <c:pt idx="1894">
                  <c:v>0.40455346281125765</c:v>
                </c:pt>
                <c:pt idx="1895">
                  <c:v>0.40499677815339563</c:v>
                </c:pt>
                <c:pt idx="1896">
                  <c:v>0.40546466165118572</c:v>
                </c:pt>
                <c:pt idx="1897">
                  <c:v>0.405939798953658</c:v>
                </c:pt>
                <c:pt idx="1898">
                  <c:v>0.40640977943174689</c:v>
                </c:pt>
                <c:pt idx="1899">
                  <c:v>0.40692475533833417</c:v>
                </c:pt>
                <c:pt idx="1900">
                  <c:v>0.4074343492215669</c:v>
                </c:pt>
                <c:pt idx="1901">
                  <c:v>0.4080491468103607</c:v>
                </c:pt>
                <c:pt idx="1902">
                  <c:v>0.4086967103401824</c:v>
                </c:pt>
                <c:pt idx="1903">
                  <c:v>0.40929995843395478</c:v>
                </c:pt>
                <c:pt idx="1904">
                  <c:v>0.40990408228653702</c:v>
                </c:pt>
                <c:pt idx="1905">
                  <c:v>0.41050590555456684</c:v>
                </c:pt>
                <c:pt idx="1906">
                  <c:v>0.41108728777598408</c:v>
                </c:pt>
                <c:pt idx="1907">
                  <c:v>0.41167440623139789</c:v>
                </c:pt>
                <c:pt idx="1908">
                  <c:v>0.41230620142699942</c:v>
                </c:pt>
                <c:pt idx="1909">
                  <c:v>0.41298807072196181</c:v>
                </c:pt>
                <c:pt idx="1910">
                  <c:v>0.41361064633151212</c:v>
                </c:pt>
                <c:pt idx="1911">
                  <c:v>0.41421260507516361</c:v>
                </c:pt>
                <c:pt idx="1912">
                  <c:v>0.41479442431403379</c:v>
                </c:pt>
                <c:pt idx="1913">
                  <c:v>0.41528650262534245</c:v>
                </c:pt>
                <c:pt idx="1914">
                  <c:v>0.41571995679379742</c:v>
                </c:pt>
                <c:pt idx="1915">
                  <c:v>0.41609227798271098</c:v>
                </c:pt>
                <c:pt idx="1916">
                  <c:v>0.41639717964153755</c:v>
                </c:pt>
                <c:pt idx="1917">
                  <c:v>0.41662902282895847</c:v>
                </c:pt>
                <c:pt idx="1918">
                  <c:v>0.41677875438716144</c:v>
                </c:pt>
                <c:pt idx="1919">
                  <c:v>0.41689059999319822</c:v>
                </c:pt>
                <c:pt idx="1920">
                  <c:v>0.41696928458253457</c:v>
                </c:pt>
                <c:pt idx="1921">
                  <c:v>0.41695355262885769</c:v>
                </c:pt>
                <c:pt idx="1922">
                  <c:v>0.41688901137011364</c:v>
                </c:pt>
                <c:pt idx="1923">
                  <c:v>0.41675922015458067</c:v>
                </c:pt>
                <c:pt idx="1924">
                  <c:v>0.41654650295643852</c:v>
                </c:pt>
                <c:pt idx="1925">
                  <c:v>0.41624786144656495</c:v>
                </c:pt>
                <c:pt idx="1926">
                  <c:v>0.41583582144142328</c:v>
                </c:pt>
                <c:pt idx="1927">
                  <c:v>0.4154663565393179</c:v>
                </c:pt>
                <c:pt idx="1928">
                  <c:v>0.415099917600184</c:v>
                </c:pt>
                <c:pt idx="1929">
                  <c:v>0.41470987837432699</c:v>
                </c:pt>
                <c:pt idx="1930">
                  <c:v>0.41426416184309728</c:v>
                </c:pt>
                <c:pt idx="1931">
                  <c:v>0.41380513073844449</c:v>
                </c:pt>
                <c:pt idx="1932">
                  <c:v>0.41330643226567571</c:v>
                </c:pt>
                <c:pt idx="1933">
                  <c:v>0.41289248025925823</c:v>
                </c:pt>
                <c:pt idx="1934">
                  <c:v>0.41251254693413819</c:v>
                </c:pt>
                <c:pt idx="1935">
                  <c:v>0.41213805199172021</c:v>
                </c:pt>
                <c:pt idx="1936">
                  <c:v>0.41169808509527367</c:v>
                </c:pt>
                <c:pt idx="1937">
                  <c:v>0.41121641352700666</c:v>
                </c:pt>
                <c:pt idx="1938">
                  <c:v>0.41078195979403159</c:v>
                </c:pt>
                <c:pt idx="1939">
                  <c:v>0.41042238007299825</c:v>
                </c:pt>
                <c:pt idx="1940">
                  <c:v>0.41007143118604278</c:v>
                </c:pt>
                <c:pt idx="1941">
                  <c:v>0.40979118058819264</c:v>
                </c:pt>
                <c:pt idx="1942">
                  <c:v>0.40952645025170265</c:v>
                </c:pt>
                <c:pt idx="1943">
                  <c:v>0.40924686617488121</c:v>
                </c:pt>
                <c:pt idx="1944">
                  <c:v>0.4090398682258804</c:v>
                </c:pt>
                <c:pt idx="1945">
                  <c:v>0.40890799425956043</c:v>
                </c:pt>
                <c:pt idx="1946">
                  <c:v>0.40874053822401885</c:v>
                </c:pt>
                <c:pt idx="1947">
                  <c:v>0.40862692832823527</c:v>
                </c:pt>
                <c:pt idx="1948">
                  <c:v>0.40846056709534384</c:v>
                </c:pt>
                <c:pt idx="1949">
                  <c:v>0.4082487802219299</c:v>
                </c:pt>
                <c:pt idx="1950">
                  <c:v>0.40804911625243406</c:v>
                </c:pt>
                <c:pt idx="1951">
                  <c:v>0.40783961230438287</c:v>
                </c:pt>
                <c:pt idx="1952">
                  <c:v>0.40758547394716321</c:v>
                </c:pt>
                <c:pt idx="1953">
                  <c:v>0.4073680836248636</c:v>
                </c:pt>
                <c:pt idx="1954">
                  <c:v>0.40706365943802236</c:v>
                </c:pt>
                <c:pt idx="1955">
                  <c:v>0.40669086844672425</c:v>
                </c:pt>
                <c:pt idx="1956">
                  <c:v>0.40640193816227738</c:v>
                </c:pt>
                <c:pt idx="1957">
                  <c:v>0.4061362546026282</c:v>
                </c:pt>
                <c:pt idx="1958">
                  <c:v>0.40577663239241241</c:v>
                </c:pt>
                <c:pt idx="1959">
                  <c:v>0.40544423002082025</c:v>
                </c:pt>
                <c:pt idx="1960">
                  <c:v>0.40504172973041913</c:v>
                </c:pt>
                <c:pt idx="1961">
                  <c:v>0.4045212068726971</c:v>
                </c:pt>
                <c:pt idx="1962">
                  <c:v>0.40408033940125127</c:v>
                </c:pt>
                <c:pt idx="1963">
                  <c:v>0.40372749890625331</c:v>
                </c:pt>
                <c:pt idx="1964">
                  <c:v>0.40333960277867836</c:v>
                </c:pt>
                <c:pt idx="1965">
                  <c:v>0.40292984785270808</c:v>
                </c:pt>
                <c:pt idx="1966">
                  <c:v>0.40252923308363125</c:v>
                </c:pt>
                <c:pt idx="1967">
                  <c:v>0.40205968369990658</c:v>
                </c:pt>
                <c:pt idx="1968">
                  <c:v>0.40152662913494747</c:v>
                </c:pt>
                <c:pt idx="1969">
                  <c:v>0.40107040509273945</c:v>
                </c:pt>
                <c:pt idx="1970">
                  <c:v>0.40056334439997571</c:v>
                </c:pt>
                <c:pt idx="1971">
                  <c:v>0.39995330036091659</c:v>
                </c:pt>
                <c:pt idx="1972">
                  <c:v>0.39933766121320091</c:v>
                </c:pt>
                <c:pt idx="1973">
                  <c:v>0.39866891608008803</c:v>
                </c:pt>
                <c:pt idx="1974">
                  <c:v>0.39801721986685107</c:v>
                </c:pt>
                <c:pt idx="1975">
                  <c:v>0.39746340187796142</c:v>
                </c:pt>
                <c:pt idx="1976">
                  <c:v>0.39690326597443365</c:v>
                </c:pt>
                <c:pt idx="1977">
                  <c:v>0.39629547506868223</c:v>
                </c:pt>
                <c:pt idx="1978">
                  <c:v>0.39567350337780272</c:v>
                </c:pt>
                <c:pt idx="1979">
                  <c:v>0.39505326209387759</c:v>
                </c:pt>
                <c:pt idx="1980">
                  <c:v>0.3943930013266374</c:v>
                </c:pt>
                <c:pt idx="1981">
                  <c:v>0.39374167035162394</c:v>
                </c:pt>
                <c:pt idx="1982">
                  <c:v>0.39312274755408305</c:v>
                </c:pt>
                <c:pt idx="1983">
                  <c:v>0.39245461985800567</c:v>
                </c:pt>
                <c:pt idx="1984">
                  <c:v>0.39171600233866122</c:v>
                </c:pt>
                <c:pt idx="1985">
                  <c:v>0.39102467407091018</c:v>
                </c:pt>
                <c:pt idx="1986">
                  <c:v>0.39034152018043144</c:v>
                </c:pt>
                <c:pt idx="1987">
                  <c:v>0.38967479541673389</c:v>
                </c:pt>
                <c:pt idx="1988">
                  <c:v>0.38903660535912349</c:v>
                </c:pt>
                <c:pt idx="1989">
                  <c:v>0.38839721072997219</c:v>
                </c:pt>
                <c:pt idx="1990">
                  <c:v>0.38778598792909397</c:v>
                </c:pt>
                <c:pt idx="1991">
                  <c:v>0.38710173157444455</c:v>
                </c:pt>
                <c:pt idx="1992">
                  <c:v>0.3863588373559485</c:v>
                </c:pt>
                <c:pt idx="1993">
                  <c:v>0.38565602055691883</c:v>
                </c:pt>
                <c:pt idx="1994">
                  <c:v>0.38492349225487626</c:v>
                </c:pt>
                <c:pt idx="1995">
                  <c:v>0.38425647180921724</c:v>
                </c:pt>
                <c:pt idx="1996">
                  <c:v>0.38373070169251755</c:v>
                </c:pt>
                <c:pt idx="1997">
                  <c:v>0.38302940350516795</c:v>
                </c:pt>
                <c:pt idx="1998">
                  <c:v>0.38227764592457136</c:v>
                </c:pt>
                <c:pt idx="1999">
                  <c:v>0.38143625019777261</c:v>
                </c:pt>
                <c:pt idx="2000">
                  <c:v>0.38053795635450904</c:v>
                </c:pt>
                <c:pt idx="2001">
                  <c:v>0.37970521053122686</c:v>
                </c:pt>
                <c:pt idx="2002">
                  <c:v>0.3789158184634393</c:v>
                </c:pt>
                <c:pt idx="2003">
                  <c:v>0.37813195671911748</c:v>
                </c:pt>
                <c:pt idx="2004">
                  <c:v>0.37736685058697178</c:v>
                </c:pt>
                <c:pt idx="2005">
                  <c:v>0.37662472886811066</c:v>
                </c:pt>
                <c:pt idx="2006">
                  <c:v>0.37590194537174298</c:v>
                </c:pt>
                <c:pt idx="2007">
                  <c:v>0.37518456548273771</c:v>
                </c:pt>
                <c:pt idx="2008">
                  <c:v>0.37449231986511061</c:v>
                </c:pt>
                <c:pt idx="2009">
                  <c:v>0.37380507876995045</c:v>
                </c:pt>
                <c:pt idx="2010">
                  <c:v>0.37318094160043325</c:v>
                </c:pt>
                <c:pt idx="2011">
                  <c:v>0.3725886793185979</c:v>
                </c:pt>
                <c:pt idx="2012">
                  <c:v>0.3719548864095174</c:v>
                </c:pt>
                <c:pt idx="2013">
                  <c:v>0.37126786032648679</c:v>
                </c:pt>
                <c:pt idx="2014">
                  <c:v>0.37059735458159376</c:v>
                </c:pt>
                <c:pt idx="2015">
                  <c:v>0.36992555240682251</c:v>
                </c:pt>
                <c:pt idx="2016">
                  <c:v>0.36927316699422064</c:v>
                </c:pt>
                <c:pt idx="2017">
                  <c:v>0.36859125984041646</c:v>
                </c:pt>
                <c:pt idx="2018">
                  <c:v>0.36779894015557596</c:v>
                </c:pt>
                <c:pt idx="2019">
                  <c:v>0.36700476779783969</c:v>
                </c:pt>
                <c:pt idx="2020">
                  <c:v>0.36617451559254244</c:v>
                </c:pt>
                <c:pt idx="2021">
                  <c:v>0.36534824824319062</c:v>
                </c:pt>
                <c:pt idx="2022">
                  <c:v>0.36459217067436817</c:v>
                </c:pt>
                <c:pt idx="2023">
                  <c:v>0.36378451965219716</c:v>
                </c:pt>
                <c:pt idx="2024">
                  <c:v>0.36293107190483981</c:v>
                </c:pt>
                <c:pt idx="2025">
                  <c:v>0.36212938066810746</c:v>
                </c:pt>
                <c:pt idx="2026">
                  <c:v>0.36128215040972894</c:v>
                </c:pt>
                <c:pt idx="2027">
                  <c:v>0.36051200406220291</c:v>
                </c:pt>
                <c:pt idx="2028">
                  <c:v>0.35985073567917353</c:v>
                </c:pt>
                <c:pt idx="2029">
                  <c:v>0.35929847656486391</c:v>
                </c:pt>
                <c:pt idx="2030">
                  <c:v>0.35866407651341753</c:v>
                </c:pt>
                <c:pt idx="2031">
                  <c:v>0.35812218295310977</c:v>
                </c:pt>
                <c:pt idx="2032">
                  <c:v>0.35745365369735721</c:v>
                </c:pt>
                <c:pt idx="2033">
                  <c:v>0.35670139570265436</c:v>
                </c:pt>
                <c:pt idx="2034">
                  <c:v>0.35611632257993975</c:v>
                </c:pt>
                <c:pt idx="2035">
                  <c:v>0.35555291050990173</c:v>
                </c:pt>
                <c:pt idx="2036">
                  <c:v>0.35494697181618856</c:v>
                </c:pt>
                <c:pt idx="2037">
                  <c:v>0.35439308090523752</c:v>
                </c:pt>
                <c:pt idx="2038">
                  <c:v>0.35380624440835878</c:v>
                </c:pt>
                <c:pt idx="2039">
                  <c:v>0.35324496392221555</c:v>
                </c:pt>
                <c:pt idx="2040">
                  <c:v>0.35286844328494443</c:v>
                </c:pt>
                <c:pt idx="2041">
                  <c:v>0.35248106262851192</c:v>
                </c:pt>
                <c:pt idx="2042">
                  <c:v>0.35212426947853587</c:v>
                </c:pt>
                <c:pt idx="2043">
                  <c:v>0.35178310754244607</c:v>
                </c:pt>
                <c:pt idx="2044">
                  <c:v>0.35132559431741056</c:v>
                </c:pt>
                <c:pt idx="2045">
                  <c:v>0.35097159142123591</c:v>
                </c:pt>
                <c:pt idx="2046">
                  <c:v>0.35055379501826778</c:v>
                </c:pt>
                <c:pt idx="2047">
                  <c:v>0.35002071408832086</c:v>
                </c:pt>
                <c:pt idx="2048">
                  <c:v>0.34958224099311447</c:v>
                </c:pt>
                <c:pt idx="2049">
                  <c:v>0.34910391566423166</c:v>
                </c:pt>
                <c:pt idx="2050">
                  <c:v>0.34851090887845509</c:v>
                </c:pt>
                <c:pt idx="2051">
                  <c:v>0.34797051136286017</c:v>
                </c:pt>
                <c:pt idx="2052">
                  <c:v>0.34731515132249241</c:v>
                </c:pt>
                <c:pt idx="2053">
                  <c:v>0.34668034530487374</c:v>
                </c:pt>
                <c:pt idx="2054">
                  <c:v>0.34621424659025207</c:v>
                </c:pt>
                <c:pt idx="2055">
                  <c:v>0.34555447567381264</c:v>
                </c:pt>
                <c:pt idx="2056">
                  <c:v>0.34499478022402785</c:v>
                </c:pt>
                <c:pt idx="2057">
                  <c:v>0.34452295018185924</c:v>
                </c:pt>
                <c:pt idx="2058">
                  <c:v>0.34385201770067958</c:v>
                </c:pt>
                <c:pt idx="2059">
                  <c:v>0.34318943475822494</c:v>
                </c:pt>
                <c:pt idx="2060">
                  <c:v>0.34249678032768216</c:v>
                </c:pt>
                <c:pt idx="2061">
                  <c:v>0.34164625941152282</c:v>
                </c:pt>
                <c:pt idx="2062">
                  <c:v>0.34110284874627572</c:v>
                </c:pt>
                <c:pt idx="2063">
                  <c:v>0.34073433742649201</c:v>
                </c:pt>
                <c:pt idx="2064">
                  <c:v>0.3400287361485958</c:v>
                </c:pt>
                <c:pt idx="2065">
                  <c:v>0.33939621218137667</c:v>
                </c:pt>
                <c:pt idx="2066">
                  <c:v>0.33860801839815663</c:v>
                </c:pt>
                <c:pt idx="2067">
                  <c:v>0.33760407680104593</c:v>
                </c:pt>
                <c:pt idx="2068">
                  <c:v>0.33687381717847548</c:v>
                </c:pt>
                <c:pt idx="2069">
                  <c:v>0.33607420213949751</c:v>
                </c:pt>
                <c:pt idx="2070">
                  <c:v>0.33517702365822816</c:v>
                </c:pt>
                <c:pt idx="2071">
                  <c:v>0.33429979736219445</c:v>
                </c:pt>
                <c:pt idx="2072">
                  <c:v>0.33325379661152155</c:v>
                </c:pt>
                <c:pt idx="2073">
                  <c:v>0.33219640727395555</c:v>
                </c:pt>
                <c:pt idx="2074">
                  <c:v>0.33117917845025208</c:v>
                </c:pt>
                <c:pt idx="2075">
                  <c:v>0.33027090361470807</c:v>
                </c:pt>
                <c:pt idx="2076">
                  <c:v>0.32953629609284674</c:v>
                </c:pt>
                <c:pt idx="2077">
                  <c:v>0.32870848209296738</c:v>
                </c:pt>
                <c:pt idx="2078">
                  <c:v>0.32786436083276621</c:v>
                </c:pt>
                <c:pt idx="2079">
                  <c:v>0.32679708025932624</c:v>
                </c:pt>
                <c:pt idx="2080">
                  <c:v>0.32560793713081143</c:v>
                </c:pt>
                <c:pt idx="2081">
                  <c:v>0.32467507878990925</c:v>
                </c:pt>
                <c:pt idx="2082">
                  <c:v>0.32364225658779794</c:v>
                </c:pt>
                <c:pt idx="2083">
                  <c:v>0.32271474967634634</c:v>
                </c:pt>
                <c:pt idx="2084">
                  <c:v>0.32194257800648463</c:v>
                </c:pt>
                <c:pt idx="2085">
                  <c:v>0.32080670231138914</c:v>
                </c:pt>
                <c:pt idx="2086">
                  <c:v>0.31969721510278054</c:v>
                </c:pt>
                <c:pt idx="2087">
                  <c:v>0.31886892502274966</c:v>
                </c:pt>
                <c:pt idx="2088">
                  <c:v>0.31774779736936504</c:v>
                </c:pt>
                <c:pt idx="2089">
                  <c:v>0.3167653365751667</c:v>
                </c:pt>
                <c:pt idx="2090">
                  <c:v>0.31608984920741018</c:v>
                </c:pt>
                <c:pt idx="2091">
                  <c:v>0.31516856897291035</c:v>
                </c:pt>
                <c:pt idx="2092">
                  <c:v>0.31431857547922437</c:v>
                </c:pt>
                <c:pt idx="2093">
                  <c:v>0.31355267906819884</c:v>
                </c:pt>
                <c:pt idx="2094">
                  <c:v>0.31269383741909718</c:v>
                </c:pt>
                <c:pt idx="2095">
                  <c:v>0.31189422907341413</c:v>
                </c:pt>
                <c:pt idx="2096">
                  <c:v>0.31123249425293492</c:v>
                </c:pt>
                <c:pt idx="2097">
                  <c:v>0.31060579023346452</c:v>
                </c:pt>
                <c:pt idx="2098">
                  <c:v>0.30995646752521355</c:v>
                </c:pt>
                <c:pt idx="2099">
                  <c:v>0.3091705431527591</c:v>
                </c:pt>
                <c:pt idx="2100">
                  <c:v>0.30828204310071944</c:v>
                </c:pt>
                <c:pt idx="2101">
                  <c:v>0.30750226724984947</c:v>
                </c:pt>
                <c:pt idx="2102">
                  <c:v>0.30656821715688343</c:v>
                </c:pt>
                <c:pt idx="2103">
                  <c:v>0.30567598085916164</c:v>
                </c:pt>
                <c:pt idx="2104">
                  <c:v>0.30491751704268905</c:v>
                </c:pt>
                <c:pt idx="2105">
                  <c:v>0.30406463836564851</c:v>
                </c:pt>
                <c:pt idx="2106">
                  <c:v>0.30357642669645601</c:v>
                </c:pt>
                <c:pt idx="2107">
                  <c:v>0.30324103918141354</c:v>
                </c:pt>
                <c:pt idx="2108">
                  <c:v>0.30273942732510761</c:v>
                </c:pt>
                <c:pt idx="2109">
                  <c:v>0.30240235968292062</c:v>
                </c:pt>
                <c:pt idx="2110">
                  <c:v>0.30179126279200785</c:v>
                </c:pt>
                <c:pt idx="2111">
                  <c:v>0.30070616713302262</c:v>
                </c:pt>
                <c:pt idx="2112">
                  <c:v>0.29970776031292523</c:v>
                </c:pt>
                <c:pt idx="2113">
                  <c:v>0.29873521683853554</c:v>
                </c:pt>
                <c:pt idx="2114">
                  <c:v>0.29779094497519148</c:v>
                </c:pt>
                <c:pt idx="2115">
                  <c:v>0.29743431061559594</c:v>
                </c:pt>
                <c:pt idx="2116">
                  <c:v>0.29723794361669198</c:v>
                </c:pt>
                <c:pt idx="2117">
                  <c:v>0.29669788494174604</c:v>
                </c:pt>
                <c:pt idx="2118">
                  <c:v>0.29603009476726228</c:v>
                </c:pt>
                <c:pt idx="2119">
                  <c:v>0.29498929948434255</c:v>
                </c:pt>
                <c:pt idx="2120">
                  <c:v>0.2938360150162363</c:v>
                </c:pt>
                <c:pt idx="2121">
                  <c:v>0.29297392205183231</c:v>
                </c:pt>
                <c:pt idx="2122">
                  <c:v>0.2921524737127324</c:v>
                </c:pt>
                <c:pt idx="2123">
                  <c:v>0.29136669797173609</c:v>
                </c:pt>
                <c:pt idx="2124">
                  <c:v>0.29078143343074841</c:v>
                </c:pt>
                <c:pt idx="2125">
                  <c:v>0.29000584803251617</c:v>
                </c:pt>
                <c:pt idx="2126">
                  <c:v>0.28928961720546775</c:v>
                </c:pt>
                <c:pt idx="2127">
                  <c:v>0.28882722135449906</c:v>
                </c:pt>
                <c:pt idx="2128">
                  <c:v>0.28837542290639556</c:v>
                </c:pt>
                <c:pt idx="2129">
                  <c:v>0.28786829826021887</c:v>
                </c:pt>
                <c:pt idx="2130">
                  <c:v>0.28732045134319412</c:v>
                </c:pt>
                <c:pt idx="2131">
                  <c:v>0.28680297120228188</c:v>
                </c:pt>
                <c:pt idx="2132">
                  <c:v>0.28592519377098552</c:v>
                </c:pt>
                <c:pt idx="2133">
                  <c:v>0.28468773738821301</c:v>
                </c:pt>
                <c:pt idx="2134">
                  <c:v>0.28358955988345791</c:v>
                </c:pt>
                <c:pt idx="2135">
                  <c:v>0.28245952512615108</c:v>
                </c:pt>
                <c:pt idx="2136">
                  <c:v>0.28132897122324502</c:v>
                </c:pt>
                <c:pt idx="2137">
                  <c:v>0.28088217050252862</c:v>
                </c:pt>
                <c:pt idx="2138">
                  <c:v>0.28069920816992566</c:v>
                </c:pt>
                <c:pt idx="2139">
                  <c:v>0.28039047516740528</c:v>
                </c:pt>
                <c:pt idx="2140">
                  <c:v>0.2803904637425636</c:v>
                </c:pt>
                <c:pt idx="2141">
                  <c:v>0.28006154396091937</c:v>
                </c:pt>
                <c:pt idx="2142">
                  <c:v>0.27958095762666063</c:v>
                </c:pt>
                <c:pt idx="2143">
                  <c:v>0.27921116574256494</c:v>
                </c:pt>
                <c:pt idx="2144">
                  <c:v>0.2786903868169015</c:v>
                </c:pt>
                <c:pt idx="2145">
                  <c:v>0.27839339992488898</c:v>
                </c:pt>
                <c:pt idx="2146">
                  <c:v>0.27828176235594904</c:v>
                </c:pt>
                <c:pt idx="2147">
                  <c:v>0.27736462708363369</c:v>
                </c:pt>
                <c:pt idx="2148">
                  <c:v>0.27648390295857989</c:v>
                </c:pt>
                <c:pt idx="2149">
                  <c:v>0.27584541513611788</c:v>
                </c:pt>
                <c:pt idx="2150">
                  <c:v>0.27590222709848855</c:v>
                </c:pt>
              </c:numCache>
            </c:numRef>
          </c:yVal>
          <c:smooth val="1"/>
          <c:extLst>
            <c:ext xmlns:c16="http://schemas.microsoft.com/office/drawing/2014/chart" uri="{C3380CC4-5D6E-409C-BE32-E72D297353CC}">
              <c16:uniqueId val="{00000064-1C1D-46AE-B92F-7DA50429CA8D}"/>
            </c:ext>
          </c:extLst>
        </c:ser>
        <c:ser>
          <c:idx val="101"/>
          <c:order val="101"/>
          <c:spPr>
            <a:ln w="19050" cap="rnd">
              <a:solidFill>
                <a:schemeClr val="accent6">
                  <a:lumMod val="7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Database'!$FF$122:$FF$2272</c:f>
              <c:numCache>
                <c:formatCode>General</c:formatCode>
                <c:ptCount val="2151"/>
                <c:pt idx="0">
                  <c:v>5.8064094356471301E-2</c:v>
                </c:pt>
                <c:pt idx="1">
                  <c:v>6.5219596269372196E-2</c:v>
                </c:pt>
                <c:pt idx="2">
                  <c:v>6.3604510927341526E-2</c:v>
                </c:pt>
                <c:pt idx="3">
                  <c:v>5.3946245850243123E-2</c:v>
                </c:pt>
                <c:pt idx="4">
                  <c:v>4.7166800366140939E-2</c:v>
                </c:pt>
                <c:pt idx="5">
                  <c:v>5.2746148790632497E-2</c:v>
                </c:pt>
                <c:pt idx="6">
                  <c:v>5.6350422512187033E-2</c:v>
                </c:pt>
                <c:pt idx="7">
                  <c:v>5.4719935508338931E-2</c:v>
                </c:pt>
                <c:pt idx="8">
                  <c:v>5.2669061075882102E-2</c:v>
                </c:pt>
                <c:pt idx="9">
                  <c:v>5.7924199159561839E-2</c:v>
                </c:pt>
                <c:pt idx="10">
                  <c:v>5.4582793984879176E-2</c:v>
                </c:pt>
                <c:pt idx="11">
                  <c:v>4.2169285756587592E-2</c:v>
                </c:pt>
                <c:pt idx="12">
                  <c:v>5.0634777715851974E-2</c:v>
                </c:pt>
                <c:pt idx="13">
                  <c:v>5.3363080786601201E-2</c:v>
                </c:pt>
                <c:pt idx="14">
                  <c:v>4.8650914400177804E-2</c:v>
                </c:pt>
                <c:pt idx="15">
                  <c:v>5.0063661838410912E-2</c:v>
                </c:pt>
                <c:pt idx="16">
                  <c:v>5.207752670846811E-2</c:v>
                </c:pt>
                <c:pt idx="17">
                  <c:v>5.190124622794947E-2</c:v>
                </c:pt>
                <c:pt idx="18">
                  <c:v>4.6783090158148279E-2</c:v>
                </c:pt>
                <c:pt idx="19">
                  <c:v>4.6586807987068761E-2</c:v>
                </c:pt>
                <c:pt idx="20">
                  <c:v>4.8596195824572641E-2</c:v>
                </c:pt>
                <c:pt idx="21">
                  <c:v>4.8214569251780727E-2</c:v>
                </c:pt>
                <c:pt idx="22">
                  <c:v>4.4430219612139055E-2</c:v>
                </c:pt>
                <c:pt idx="23">
                  <c:v>4.2348553440143662E-2</c:v>
                </c:pt>
                <c:pt idx="24">
                  <c:v>4.4146529534493627E-2</c:v>
                </c:pt>
                <c:pt idx="25">
                  <c:v>4.6507929944958899E-2</c:v>
                </c:pt>
                <c:pt idx="26">
                  <c:v>4.849470410119102E-2</c:v>
                </c:pt>
                <c:pt idx="27">
                  <c:v>5.0001228672770535E-2</c:v>
                </c:pt>
                <c:pt idx="28">
                  <c:v>4.9211807669251671E-2</c:v>
                </c:pt>
                <c:pt idx="29">
                  <c:v>5.0063170989723849E-2</c:v>
                </c:pt>
                <c:pt idx="30">
                  <c:v>4.9256046517542153E-2</c:v>
                </c:pt>
                <c:pt idx="31">
                  <c:v>4.6557435569324818E-2</c:v>
                </c:pt>
                <c:pt idx="32">
                  <c:v>4.4850130573210266E-2</c:v>
                </c:pt>
                <c:pt idx="33">
                  <c:v>4.3736079681016837E-2</c:v>
                </c:pt>
                <c:pt idx="34">
                  <c:v>4.3943566457706924E-2</c:v>
                </c:pt>
                <c:pt idx="35">
                  <c:v>4.5388965589470309E-2</c:v>
                </c:pt>
                <c:pt idx="36">
                  <c:v>4.8356302666371975E-2</c:v>
                </c:pt>
                <c:pt idx="37">
                  <c:v>4.9369430212998285E-2</c:v>
                </c:pt>
                <c:pt idx="38">
                  <c:v>4.7181438889227524E-2</c:v>
                </c:pt>
                <c:pt idx="39">
                  <c:v>4.644405949149407E-2</c:v>
                </c:pt>
                <c:pt idx="40">
                  <c:v>4.5871098582419674E-2</c:v>
                </c:pt>
                <c:pt idx="41">
                  <c:v>4.4944340673890387E-2</c:v>
                </c:pt>
                <c:pt idx="42">
                  <c:v>4.6734321194393302E-2</c:v>
                </c:pt>
                <c:pt idx="43">
                  <c:v>4.8146535708848581E-2</c:v>
                </c:pt>
                <c:pt idx="44">
                  <c:v>4.7965735198001347E-2</c:v>
                </c:pt>
                <c:pt idx="45">
                  <c:v>4.76520758626875E-2</c:v>
                </c:pt>
                <c:pt idx="46">
                  <c:v>4.6709097024565917E-2</c:v>
                </c:pt>
                <c:pt idx="47">
                  <c:v>4.5850478055205292E-2</c:v>
                </c:pt>
                <c:pt idx="48">
                  <c:v>4.5918630250072839E-2</c:v>
                </c:pt>
                <c:pt idx="49">
                  <c:v>4.6783955984378046E-2</c:v>
                </c:pt>
                <c:pt idx="50">
                  <c:v>4.6959371906046758E-2</c:v>
                </c:pt>
                <c:pt idx="51">
                  <c:v>4.6080307814601103E-2</c:v>
                </c:pt>
                <c:pt idx="52">
                  <c:v>4.6852824439315939E-2</c:v>
                </c:pt>
                <c:pt idx="53">
                  <c:v>4.7116032735684411E-2</c:v>
                </c:pt>
                <c:pt idx="54">
                  <c:v>4.666207948651855E-2</c:v>
                </c:pt>
                <c:pt idx="55">
                  <c:v>4.8609015264613913E-2</c:v>
                </c:pt>
                <c:pt idx="56">
                  <c:v>4.9030057336054207E-2</c:v>
                </c:pt>
                <c:pt idx="57">
                  <c:v>4.7957261131369881E-2</c:v>
                </c:pt>
                <c:pt idx="58">
                  <c:v>4.7733977798508409E-2</c:v>
                </c:pt>
                <c:pt idx="59">
                  <c:v>4.7938168597741693E-2</c:v>
                </c:pt>
                <c:pt idx="60">
                  <c:v>4.8735397581189478E-2</c:v>
                </c:pt>
                <c:pt idx="61">
                  <c:v>4.9748582133949643E-2</c:v>
                </c:pt>
                <c:pt idx="62">
                  <c:v>4.9590847913220493E-2</c:v>
                </c:pt>
                <c:pt idx="63">
                  <c:v>4.9053102429954788E-2</c:v>
                </c:pt>
                <c:pt idx="64">
                  <c:v>4.871974849380744E-2</c:v>
                </c:pt>
                <c:pt idx="65">
                  <c:v>4.8881146610749444E-2</c:v>
                </c:pt>
                <c:pt idx="66">
                  <c:v>4.8886763895749606E-2</c:v>
                </c:pt>
                <c:pt idx="67">
                  <c:v>4.9061935733120426E-2</c:v>
                </c:pt>
                <c:pt idx="68">
                  <c:v>5.0154176291021403E-2</c:v>
                </c:pt>
                <c:pt idx="69">
                  <c:v>5.0691319437799788E-2</c:v>
                </c:pt>
                <c:pt idx="70">
                  <c:v>5.0742725239227383E-2</c:v>
                </c:pt>
                <c:pt idx="71">
                  <c:v>5.0864336208397316E-2</c:v>
                </c:pt>
                <c:pt idx="72">
                  <c:v>5.1261899850241183E-2</c:v>
                </c:pt>
                <c:pt idx="73">
                  <c:v>5.1628103329943914E-2</c:v>
                </c:pt>
                <c:pt idx="74">
                  <c:v>5.1954378042990579E-2</c:v>
                </c:pt>
                <c:pt idx="75">
                  <c:v>5.2483939670330167E-2</c:v>
                </c:pt>
                <c:pt idx="76">
                  <c:v>5.2721860991306935E-2</c:v>
                </c:pt>
                <c:pt idx="77">
                  <c:v>5.2687451627185876E-2</c:v>
                </c:pt>
                <c:pt idx="78">
                  <c:v>5.2795591530323323E-2</c:v>
                </c:pt>
                <c:pt idx="79">
                  <c:v>5.3422899306759565E-2</c:v>
                </c:pt>
                <c:pt idx="80">
                  <c:v>5.416627160269636E-2</c:v>
                </c:pt>
                <c:pt idx="81">
                  <c:v>5.4400892428715604E-2</c:v>
                </c:pt>
                <c:pt idx="82">
                  <c:v>5.5300707447745588E-2</c:v>
                </c:pt>
                <c:pt idx="83">
                  <c:v>5.6089641397399324E-2</c:v>
                </c:pt>
                <c:pt idx="84">
                  <c:v>5.5945449039398444E-2</c:v>
                </c:pt>
                <c:pt idx="85">
                  <c:v>5.6578725090368098E-2</c:v>
                </c:pt>
                <c:pt idx="86">
                  <c:v>5.7181388169380017E-2</c:v>
                </c:pt>
                <c:pt idx="87">
                  <c:v>5.7229358632626071E-2</c:v>
                </c:pt>
                <c:pt idx="88">
                  <c:v>5.8057767454003817E-2</c:v>
                </c:pt>
                <c:pt idx="89">
                  <c:v>5.8783612950920716E-2</c:v>
                </c:pt>
                <c:pt idx="90">
                  <c:v>5.9232474526381584E-2</c:v>
                </c:pt>
                <c:pt idx="91">
                  <c:v>6.0093831915539388E-2</c:v>
                </c:pt>
                <c:pt idx="92">
                  <c:v>6.0595329123409897E-2</c:v>
                </c:pt>
                <c:pt idx="93">
                  <c:v>6.1011497677004735E-2</c:v>
                </c:pt>
                <c:pt idx="94">
                  <c:v>6.1882157167972185E-2</c:v>
                </c:pt>
                <c:pt idx="95">
                  <c:v>6.2080391437870898E-2</c:v>
                </c:pt>
                <c:pt idx="96">
                  <c:v>6.2144386392704511E-2</c:v>
                </c:pt>
                <c:pt idx="97">
                  <c:v>6.280783094029084E-2</c:v>
                </c:pt>
                <c:pt idx="98">
                  <c:v>6.3233059188150642E-2</c:v>
                </c:pt>
                <c:pt idx="99">
                  <c:v>6.3928699204700123E-2</c:v>
                </c:pt>
                <c:pt idx="100">
                  <c:v>6.5015756187143989E-2</c:v>
                </c:pt>
                <c:pt idx="101">
                  <c:v>6.5383062071580622E-2</c:v>
                </c:pt>
                <c:pt idx="102">
                  <c:v>6.5597658855346186E-2</c:v>
                </c:pt>
                <c:pt idx="103">
                  <c:v>6.5876840536798001E-2</c:v>
                </c:pt>
                <c:pt idx="104">
                  <c:v>6.6318049195248682E-2</c:v>
                </c:pt>
                <c:pt idx="105">
                  <c:v>6.6778625777045894E-2</c:v>
                </c:pt>
                <c:pt idx="106">
                  <c:v>6.7211300598320534E-2</c:v>
                </c:pt>
                <c:pt idx="107">
                  <c:v>6.7665111376716644E-2</c:v>
                </c:pt>
                <c:pt idx="108">
                  <c:v>6.8010621387382619E-2</c:v>
                </c:pt>
                <c:pt idx="109">
                  <c:v>6.844484982313162E-2</c:v>
                </c:pt>
                <c:pt idx="110">
                  <c:v>6.8996148925222961E-2</c:v>
                </c:pt>
                <c:pt idx="111">
                  <c:v>6.8950037384383225E-2</c:v>
                </c:pt>
                <c:pt idx="112">
                  <c:v>6.9162091855455451E-2</c:v>
                </c:pt>
                <c:pt idx="113">
                  <c:v>6.9829209465930034E-2</c:v>
                </c:pt>
                <c:pt idx="114">
                  <c:v>7.031087845087676E-2</c:v>
                </c:pt>
                <c:pt idx="115">
                  <c:v>7.063965458042254E-2</c:v>
                </c:pt>
                <c:pt idx="116">
                  <c:v>7.0861806292597584E-2</c:v>
                </c:pt>
                <c:pt idx="117">
                  <c:v>7.1200887183211145E-2</c:v>
                </c:pt>
                <c:pt idx="118">
                  <c:v>7.1305349342252286E-2</c:v>
                </c:pt>
                <c:pt idx="119">
                  <c:v>7.1398890492954739E-2</c:v>
                </c:pt>
                <c:pt idx="120">
                  <c:v>7.1821253499341889E-2</c:v>
                </c:pt>
                <c:pt idx="121">
                  <c:v>7.2096602243130678E-2</c:v>
                </c:pt>
                <c:pt idx="122">
                  <c:v>7.2505615355815331E-2</c:v>
                </c:pt>
                <c:pt idx="123">
                  <c:v>7.3093527544196263E-2</c:v>
                </c:pt>
                <c:pt idx="124">
                  <c:v>7.3347435372535144E-2</c:v>
                </c:pt>
                <c:pt idx="125">
                  <c:v>7.3707811859953884E-2</c:v>
                </c:pt>
                <c:pt idx="126">
                  <c:v>7.4180123831727937E-2</c:v>
                </c:pt>
                <c:pt idx="127">
                  <c:v>7.4360969863151549E-2</c:v>
                </c:pt>
                <c:pt idx="128">
                  <c:v>7.4578181075227332E-2</c:v>
                </c:pt>
                <c:pt idx="129">
                  <c:v>7.4975215345790269E-2</c:v>
                </c:pt>
                <c:pt idx="130">
                  <c:v>7.5512004782583408E-2</c:v>
                </c:pt>
                <c:pt idx="131">
                  <c:v>7.5963322083142618E-2</c:v>
                </c:pt>
                <c:pt idx="132">
                  <c:v>7.647790113904647E-2</c:v>
                </c:pt>
                <c:pt idx="133">
                  <c:v>7.7082724540731826E-2</c:v>
                </c:pt>
                <c:pt idx="134">
                  <c:v>7.7030013451482041E-2</c:v>
                </c:pt>
                <c:pt idx="135">
                  <c:v>7.7232148027035694E-2</c:v>
                </c:pt>
                <c:pt idx="136">
                  <c:v>7.8057841848448453E-2</c:v>
                </c:pt>
                <c:pt idx="137">
                  <c:v>7.8553601611709337E-2</c:v>
                </c:pt>
                <c:pt idx="138">
                  <c:v>7.9034669554980272E-2</c:v>
                </c:pt>
                <c:pt idx="139">
                  <c:v>7.954977774537543E-2</c:v>
                </c:pt>
                <c:pt idx="140">
                  <c:v>7.9990524303290331E-2</c:v>
                </c:pt>
                <c:pt idx="141">
                  <c:v>8.0662368053743203E-2</c:v>
                </c:pt>
                <c:pt idx="142">
                  <c:v>8.1338245938572779E-2</c:v>
                </c:pt>
                <c:pt idx="143">
                  <c:v>8.1772643657115104E-2</c:v>
                </c:pt>
                <c:pt idx="144">
                  <c:v>8.2431321567950369E-2</c:v>
                </c:pt>
                <c:pt idx="145">
                  <c:v>8.3144260693962621E-2</c:v>
                </c:pt>
                <c:pt idx="146">
                  <c:v>8.3761422594660129E-2</c:v>
                </c:pt>
                <c:pt idx="147">
                  <c:v>8.4458838554719848E-2</c:v>
                </c:pt>
                <c:pt idx="148">
                  <c:v>8.521592791726923E-2</c:v>
                </c:pt>
                <c:pt idx="149">
                  <c:v>8.5960185196008829E-2</c:v>
                </c:pt>
                <c:pt idx="150">
                  <c:v>8.6635296894874925E-2</c:v>
                </c:pt>
                <c:pt idx="151">
                  <c:v>8.7356376146305981E-2</c:v>
                </c:pt>
                <c:pt idx="152">
                  <c:v>8.8148272481430132E-2</c:v>
                </c:pt>
                <c:pt idx="153">
                  <c:v>8.8938855247356799E-2</c:v>
                </c:pt>
                <c:pt idx="154">
                  <c:v>8.9717630712045138E-2</c:v>
                </c:pt>
                <c:pt idx="155">
                  <c:v>9.0467502929200291E-2</c:v>
                </c:pt>
                <c:pt idx="156">
                  <c:v>9.1102044557316034E-2</c:v>
                </c:pt>
                <c:pt idx="157">
                  <c:v>9.1911489361043375E-2</c:v>
                </c:pt>
                <c:pt idx="158">
                  <c:v>9.2806538926556839E-2</c:v>
                </c:pt>
                <c:pt idx="159">
                  <c:v>9.3660594739013892E-2</c:v>
                </c:pt>
                <c:pt idx="160">
                  <c:v>9.444722864959755E-2</c:v>
                </c:pt>
                <c:pt idx="161">
                  <c:v>9.528554328208505E-2</c:v>
                </c:pt>
                <c:pt idx="162">
                  <c:v>9.6210461869804795E-2</c:v>
                </c:pt>
                <c:pt idx="163">
                  <c:v>9.7034523647994239E-2</c:v>
                </c:pt>
                <c:pt idx="164">
                  <c:v>9.7953444677706544E-2</c:v>
                </c:pt>
                <c:pt idx="165">
                  <c:v>9.8940851351663903E-2</c:v>
                </c:pt>
                <c:pt idx="166">
                  <c:v>9.9850933240925102E-2</c:v>
                </c:pt>
                <c:pt idx="167">
                  <c:v>0.1006955855206793</c:v>
                </c:pt>
                <c:pt idx="168">
                  <c:v>0.10159547290676034</c:v>
                </c:pt>
                <c:pt idx="169">
                  <c:v>0.10265155888065054</c:v>
                </c:pt>
                <c:pt idx="170">
                  <c:v>0.10362455935098597</c:v>
                </c:pt>
                <c:pt idx="171">
                  <c:v>0.1046154073373657</c:v>
                </c:pt>
                <c:pt idx="172">
                  <c:v>0.10567036456819774</c:v>
                </c:pt>
                <c:pt idx="173">
                  <c:v>0.10673335109353749</c:v>
                </c:pt>
                <c:pt idx="174">
                  <c:v>0.10773088943513247</c:v>
                </c:pt>
                <c:pt idx="175">
                  <c:v>0.10871278597140165</c:v>
                </c:pt>
                <c:pt idx="176">
                  <c:v>0.10986285971941241</c:v>
                </c:pt>
                <c:pt idx="177">
                  <c:v>0.11111946728698714</c:v>
                </c:pt>
                <c:pt idx="178">
                  <c:v>0.11234678951565125</c:v>
                </c:pt>
                <c:pt idx="179">
                  <c:v>0.11337147739967994</c:v>
                </c:pt>
                <c:pt idx="180">
                  <c:v>0.11458241546152614</c:v>
                </c:pt>
                <c:pt idx="181">
                  <c:v>0.11583117860912694</c:v>
                </c:pt>
                <c:pt idx="182">
                  <c:v>0.11696555357550159</c:v>
                </c:pt>
                <c:pt idx="183">
                  <c:v>0.11831379935626007</c:v>
                </c:pt>
                <c:pt idx="184">
                  <c:v>0.11970519251075322</c:v>
                </c:pt>
                <c:pt idx="185">
                  <c:v>0.12103834507135726</c:v>
                </c:pt>
                <c:pt idx="186">
                  <c:v>0.1223991738155995</c:v>
                </c:pt>
                <c:pt idx="187">
                  <c:v>0.12382829627024601</c:v>
                </c:pt>
                <c:pt idx="188">
                  <c:v>0.12531123099214705</c:v>
                </c:pt>
                <c:pt idx="189">
                  <c:v>0.12673157899210508</c:v>
                </c:pt>
                <c:pt idx="190">
                  <c:v>0.12814827189152175</c:v>
                </c:pt>
                <c:pt idx="191">
                  <c:v>0.12966499383411353</c:v>
                </c:pt>
                <c:pt idx="192">
                  <c:v>0.13135948027670338</c:v>
                </c:pt>
                <c:pt idx="193">
                  <c:v>0.13302025501154288</c:v>
                </c:pt>
                <c:pt idx="194">
                  <c:v>0.13470416153598264</c:v>
                </c:pt>
                <c:pt idx="195">
                  <c:v>0.13645854404650093</c:v>
                </c:pt>
                <c:pt idx="196">
                  <c:v>0.13817861380601673</c:v>
                </c:pt>
                <c:pt idx="197">
                  <c:v>0.13993491607432343</c:v>
                </c:pt>
                <c:pt idx="198">
                  <c:v>0.14178237451251274</c:v>
                </c:pt>
                <c:pt idx="199">
                  <c:v>0.14371246148157638</c:v>
                </c:pt>
                <c:pt idx="200">
                  <c:v>0.14570292630751941</c:v>
                </c:pt>
                <c:pt idx="201">
                  <c:v>0.14769613463926368</c:v>
                </c:pt>
                <c:pt idx="202">
                  <c:v>0.14959646809737084</c:v>
                </c:pt>
                <c:pt idx="203">
                  <c:v>0.15164008841860396</c:v>
                </c:pt>
                <c:pt idx="204">
                  <c:v>0.15379822525529749</c:v>
                </c:pt>
                <c:pt idx="205">
                  <c:v>0.1559791647764808</c:v>
                </c:pt>
                <c:pt idx="206">
                  <c:v>0.1581952953519741</c:v>
                </c:pt>
                <c:pt idx="207">
                  <c:v>0.16040612570836041</c:v>
                </c:pt>
                <c:pt idx="208">
                  <c:v>0.1626146579651355</c:v>
                </c:pt>
                <c:pt idx="209">
                  <c:v>0.16493695100203343</c:v>
                </c:pt>
                <c:pt idx="210">
                  <c:v>0.16728059359454209</c:v>
                </c:pt>
                <c:pt idx="211">
                  <c:v>0.16959463148826845</c:v>
                </c:pt>
                <c:pt idx="212">
                  <c:v>0.17196202060613097</c:v>
                </c:pt>
                <c:pt idx="213">
                  <c:v>0.17437020440817616</c:v>
                </c:pt>
                <c:pt idx="214">
                  <c:v>0.17680288619064352</c:v>
                </c:pt>
                <c:pt idx="215">
                  <c:v>0.17924897281636112</c:v>
                </c:pt>
                <c:pt idx="216">
                  <c:v>0.18175544007347155</c:v>
                </c:pt>
                <c:pt idx="217">
                  <c:v>0.18427515867719949</c:v>
                </c:pt>
                <c:pt idx="218">
                  <c:v>0.18673855093527128</c:v>
                </c:pt>
                <c:pt idx="219">
                  <c:v>0.18922520742751536</c:v>
                </c:pt>
                <c:pt idx="220">
                  <c:v>0.19172218668721352</c:v>
                </c:pt>
                <c:pt idx="221">
                  <c:v>0.19421763393911587</c:v>
                </c:pt>
                <c:pt idx="222">
                  <c:v>0.19674108639738108</c:v>
                </c:pt>
                <c:pt idx="223">
                  <c:v>0.19927067597855216</c:v>
                </c:pt>
                <c:pt idx="224">
                  <c:v>0.20179738641493716</c:v>
                </c:pt>
                <c:pt idx="225">
                  <c:v>0.20432552354864184</c:v>
                </c:pt>
                <c:pt idx="226">
                  <c:v>0.20685860391152885</c:v>
                </c:pt>
                <c:pt idx="227">
                  <c:v>0.20934533350497275</c:v>
                </c:pt>
                <c:pt idx="228">
                  <c:v>0.21175654311816303</c:v>
                </c:pt>
                <c:pt idx="229">
                  <c:v>0.21413087423001198</c:v>
                </c:pt>
                <c:pt idx="230">
                  <c:v>0.21650508278111444</c:v>
                </c:pt>
                <c:pt idx="231">
                  <c:v>0.21890843239311267</c:v>
                </c:pt>
                <c:pt idx="232">
                  <c:v>0.22127419012256744</c:v>
                </c:pt>
                <c:pt idx="233">
                  <c:v>0.223610066685172</c:v>
                </c:pt>
                <c:pt idx="234">
                  <c:v>0.22588162142405119</c:v>
                </c:pt>
                <c:pt idx="235">
                  <c:v>0.2280313303500778</c:v>
                </c:pt>
                <c:pt idx="236">
                  <c:v>0.23017740975816645</c:v>
                </c:pt>
                <c:pt idx="237">
                  <c:v>0.23232843468465489</c:v>
                </c:pt>
                <c:pt idx="238">
                  <c:v>0.23444885428048953</c:v>
                </c:pt>
                <c:pt idx="239">
                  <c:v>0.23648741462717029</c:v>
                </c:pt>
                <c:pt idx="240">
                  <c:v>0.23844911475300115</c:v>
                </c:pt>
                <c:pt idx="241">
                  <c:v>0.24035774223478015</c:v>
                </c:pt>
                <c:pt idx="242">
                  <c:v>0.2422027966979782</c:v>
                </c:pt>
                <c:pt idx="243">
                  <c:v>0.24401483098196849</c:v>
                </c:pt>
                <c:pt idx="244">
                  <c:v>0.24580346019494206</c:v>
                </c:pt>
                <c:pt idx="245">
                  <c:v>0.24749970051587525</c:v>
                </c:pt>
                <c:pt idx="246">
                  <c:v>0.24917741593527598</c:v>
                </c:pt>
                <c:pt idx="247">
                  <c:v>0.25084987075201298</c:v>
                </c:pt>
                <c:pt idx="248">
                  <c:v>0.25246622095348031</c:v>
                </c:pt>
                <c:pt idx="249">
                  <c:v>0.25403571629170313</c:v>
                </c:pt>
                <c:pt idx="250">
                  <c:v>0.25559521539227487</c:v>
                </c:pt>
                <c:pt idx="251">
                  <c:v>0.25719375127693</c:v>
                </c:pt>
                <c:pt idx="252">
                  <c:v>0.2587999391485129</c:v>
                </c:pt>
                <c:pt idx="253">
                  <c:v>0.26035970119700896</c:v>
                </c:pt>
                <c:pt idx="254">
                  <c:v>0.26180091114970355</c:v>
                </c:pt>
                <c:pt idx="255">
                  <c:v>0.26331112496865916</c:v>
                </c:pt>
                <c:pt idx="256">
                  <c:v>0.26479220550016946</c:v>
                </c:pt>
                <c:pt idx="257">
                  <c:v>0.26612530206169233</c:v>
                </c:pt>
                <c:pt idx="258">
                  <c:v>0.26746025364728948</c:v>
                </c:pt>
                <c:pt idx="259">
                  <c:v>0.26880997337993756</c:v>
                </c:pt>
                <c:pt idx="260">
                  <c:v>0.27013454785544594</c:v>
                </c:pt>
                <c:pt idx="261">
                  <c:v>0.2713628483953458</c:v>
                </c:pt>
                <c:pt idx="262">
                  <c:v>0.27247772522767266</c:v>
                </c:pt>
                <c:pt idx="263">
                  <c:v>0.27356240633908235</c:v>
                </c:pt>
                <c:pt idx="264">
                  <c:v>0.27479828473989093</c:v>
                </c:pt>
                <c:pt idx="265">
                  <c:v>0.2759653859070676</c:v>
                </c:pt>
                <c:pt idx="266">
                  <c:v>0.2770390714303157</c:v>
                </c:pt>
                <c:pt idx="267">
                  <c:v>0.27805188223722926</c:v>
                </c:pt>
                <c:pt idx="268">
                  <c:v>0.27906306173772466</c:v>
                </c:pt>
                <c:pt idx="269">
                  <c:v>0.28009658548986627</c:v>
                </c:pt>
                <c:pt idx="270">
                  <c:v>0.28112555944943723</c:v>
                </c:pt>
                <c:pt idx="271">
                  <c:v>0.28220161068457622</c:v>
                </c:pt>
                <c:pt idx="272">
                  <c:v>0.28326302272482123</c:v>
                </c:pt>
                <c:pt idx="273">
                  <c:v>0.28426497900744241</c:v>
                </c:pt>
                <c:pt idx="274">
                  <c:v>0.28525431354530983</c:v>
                </c:pt>
                <c:pt idx="275">
                  <c:v>0.28623102670935929</c:v>
                </c:pt>
                <c:pt idx="276">
                  <c:v>0.28720644547763502</c:v>
                </c:pt>
                <c:pt idx="277">
                  <c:v>0.28817493963765123</c:v>
                </c:pt>
                <c:pt idx="278">
                  <c:v>0.28916333551629814</c:v>
                </c:pt>
                <c:pt idx="279">
                  <c:v>0.29011658664576134</c:v>
                </c:pt>
                <c:pt idx="280">
                  <c:v>0.2910154159207356</c:v>
                </c:pt>
                <c:pt idx="281">
                  <c:v>0.29197007005158321</c:v>
                </c:pt>
                <c:pt idx="282">
                  <c:v>0.29292111483290423</c:v>
                </c:pt>
                <c:pt idx="283">
                  <c:v>0.2938485523193976</c:v>
                </c:pt>
                <c:pt idx="284">
                  <c:v>0.2947197666217472</c:v>
                </c:pt>
                <c:pt idx="285">
                  <c:v>0.2955879671405906</c:v>
                </c:pt>
                <c:pt idx="286">
                  <c:v>0.29647375478958921</c:v>
                </c:pt>
                <c:pt idx="287">
                  <c:v>0.29735749025559238</c:v>
                </c:pt>
                <c:pt idx="288">
                  <c:v>0.29822833164011908</c:v>
                </c:pt>
                <c:pt idx="289">
                  <c:v>0.29908776392724157</c:v>
                </c:pt>
                <c:pt idx="290">
                  <c:v>0.29995960628873247</c:v>
                </c:pt>
                <c:pt idx="291">
                  <c:v>0.30079719763077589</c:v>
                </c:pt>
                <c:pt idx="292">
                  <c:v>0.30163927362561838</c:v>
                </c:pt>
                <c:pt idx="293">
                  <c:v>0.30249736546624356</c:v>
                </c:pt>
                <c:pt idx="294">
                  <c:v>0.30329784858724018</c:v>
                </c:pt>
                <c:pt idx="295">
                  <c:v>0.30411482562006742</c:v>
                </c:pt>
                <c:pt idx="296">
                  <c:v>0.30494548045220998</c:v>
                </c:pt>
                <c:pt idx="297">
                  <c:v>0.30574104900483362</c:v>
                </c:pt>
                <c:pt idx="298">
                  <c:v>0.30652802218795627</c:v>
                </c:pt>
                <c:pt idx="299">
                  <c:v>0.3073063690032492</c:v>
                </c:pt>
                <c:pt idx="300">
                  <c:v>0.30807555584100776</c:v>
                </c:pt>
                <c:pt idx="301">
                  <c:v>0.30884168817963942</c:v>
                </c:pt>
                <c:pt idx="302">
                  <c:v>0.30962899560286666</c:v>
                </c:pt>
                <c:pt idx="303">
                  <c:v>0.31041124968162043</c:v>
                </c:pt>
                <c:pt idx="304">
                  <c:v>0.31111858315884777</c:v>
                </c:pt>
                <c:pt idx="305">
                  <c:v>0.31183418324526024</c:v>
                </c:pt>
                <c:pt idx="306">
                  <c:v>0.31260038540475654</c:v>
                </c:pt>
                <c:pt idx="307">
                  <c:v>0.31330139808702806</c:v>
                </c:pt>
                <c:pt idx="308">
                  <c:v>0.3140080582272276</c:v>
                </c:pt>
                <c:pt idx="309">
                  <c:v>0.31474048699724888</c:v>
                </c:pt>
                <c:pt idx="310">
                  <c:v>0.31547687900653537</c:v>
                </c:pt>
                <c:pt idx="311">
                  <c:v>0.31621387960166247</c:v>
                </c:pt>
                <c:pt idx="312">
                  <c:v>0.31695099938928534</c:v>
                </c:pt>
                <c:pt idx="313">
                  <c:v>0.31767770494598607</c:v>
                </c:pt>
                <c:pt idx="314">
                  <c:v>0.31843776084247022</c:v>
                </c:pt>
                <c:pt idx="315">
                  <c:v>0.31923420350795406</c:v>
                </c:pt>
                <c:pt idx="316">
                  <c:v>0.32004934669832236</c:v>
                </c:pt>
                <c:pt idx="317">
                  <c:v>0.32086430672267158</c:v>
                </c:pt>
                <c:pt idx="318">
                  <c:v>0.32170526666142241</c:v>
                </c:pt>
                <c:pt idx="319">
                  <c:v>0.32258443113696394</c:v>
                </c:pt>
                <c:pt idx="320">
                  <c:v>0.32352504731740467</c:v>
                </c:pt>
                <c:pt idx="321">
                  <c:v>0.32445114448366114</c:v>
                </c:pt>
                <c:pt idx="322">
                  <c:v>0.32538144558198928</c:v>
                </c:pt>
                <c:pt idx="323">
                  <c:v>0.32635977582224146</c:v>
                </c:pt>
                <c:pt idx="324">
                  <c:v>0.32734730977251986</c:v>
                </c:pt>
                <c:pt idx="325">
                  <c:v>0.3283584619032307</c:v>
                </c:pt>
                <c:pt idx="326">
                  <c:v>0.32940273994146424</c:v>
                </c:pt>
                <c:pt idx="327">
                  <c:v>0.33045028046558689</c:v>
                </c:pt>
                <c:pt idx="328">
                  <c:v>0.33149769600212153</c:v>
                </c:pt>
                <c:pt idx="329">
                  <c:v>0.33254582287826073</c:v>
                </c:pt>
                <c:pt idx="330">
                  <c:v>0.33360001036983489</c:v>
                </c:pt>
                <c:pt idx="331">
                  <c:v>0.33464817693410986</c:v>
                </c:pt>
                <c:pt idx="332">
                  <c:v>0.33568237410292334</c:v>
                </c:pt>
                <c:pt idx="333">
                  <c:v>0.33674264735883203</c:v>
                </c:pt>
                <c:pt idx="334">
                  <c:v>0.3377741018794484</c:v>
                </c:pt>
                <c:pt idx="335">
                  <c:v>0.33880264374671348</c:v>
                </c:pt>
                <c:pt idx="336">
                  <c:v>0.33985220456046489</c:v>
                </c:pt>
                <c:pt idx="337">
                  <c:v>0.34086527379265402</c:v>
                </c:pt>
                <c:pt idx="338">
                  <c:v>0.34188727415143499</c:v>
                </c:pt>
                <c:pt idx="339">
                  <c:v>0.34291103378701721</c:v>
                </c:pt>
                <c:pt idx="340">
                  <c:v>0.34390755079461566</c:v>
                </c:pt>
                <c:pt idx="341">
                  <c:v>0.3448986931266132</c:v>
                </c:pt>
                <c:pt idx="342">
                  <c:v>0.34590073629773999</c:v>
                </c:pt>
                <c:pt idx="343">
                  <c:v>0.34689304350751765</c:v>
                </c:pt>
                <c:pt idx="344">
                  <c:v>0.34789409257277587</c:v>
                </c:pt>
                <c:pt idx="345">
                  <c:v>0.34890612352945521</c:v>
                </c:pt>
                <c:pt idx="346">
                  <c:v>0.34988573644970727</c:v>
                </c:pt>
                <c:pt idx="347">
                  <c:v>0.35085508341342947</c:v>
                </c:pt>
                <c:pt idx="348">
                  <c:v>0.35182641168253853</c:v>
                </c:pt>
                <c:pt idx="349">
                  <c:v>0.35279093412785528</c:v>
                </c:pt>
                <c:pt idx="350">
                  <c:v>0.35374120852046148</c:v>
                </c:pt>
                <c:pt idx="351">
                  <c:v>0.35470674450975953</c:v>
                </c:pt>
                <c:pt idx="352">
                  <c:v>0.35570600708086575</c:v>
                </c:pt>
                <c:pt idx="353">
                  <c:v>0.35668377454171624</c:v>
                </c:pt>
                <c:pt idx="354">
                  <c:v>0.35760659110987164</c:v>
                </c:pt>
                <c:pt idx="355">
                  <c:v>0.35852923663226099</c:v>
                </c:pt>
                <c:pt idx="356">
                  <c:v>0.35952956627275018</c:v>
                </c:pt>
                <c:pt idx="357">
                  <c:v>0.36050229608150891</c:v>
                </c:pt>
                <c:pt idx="358">
                  <c:v>0.36143022158067178</c:v>
                </c:pt>
                <c:pt idx="359">
                  <c:v>0.36237190510637007</c:v>
                </c:pt>
                <c:pt idx="360">
                  <c:v>0.36327411671561682</c:v>
                </c:pt>
                <c:pt idx="361">
                  <c:v>0.3642000684519866</c:v>
                </c:pt>
                <c:pt idx="362">
                  <c:v>0.36515415915020349</c:v>
                </c:pt>
                <c:pt idx="363">
                  <c:v>0.36602799940102049</c:v>
                </c:pt>
                <c:pt idx="364">
                  <c:v>0.36692210097478301</c:v>
                </c:pt>
                <c:pt idx="365">
                  <c:v>0.36784180315553555</c:v>
                </c:pt>
                <c:pt idx="366">
                  <c:v>0.36872402056493753</c:v>
                </c:pt>
                <c:pt idx="367">
                  <c:v>0.36960861897807712</c:v>
                </c:pt>
                <c:pt idx="368">
                  <c:v>0.37051041129191903</c:v>
                </c:pt>
                <c:pt idx="369">
                  <c:v>0.37134639662133734</c:v>
                </c:pt>
                <c:pt idx="370">
                  <c:v>0.37216343476803559</c:v>
                </c:pt>
                <c:pt idx="371">
                  <c:v>0.37300595456345392</c:v>
                </c:pt>
                <c:pt idx="372">
                  <c:v>0.37384950291392022</c:v>
                </c:pt>
                <c:pt idx="373">
                  <c:v>0.37465150988543794</c:v>
                </c:pt>
                <c:pt idx="374">
                  <c:v>0.37547924889470191</c:v>
                </c:pt>
                <c:pt idx="375">
                  <c:v>0.37632266653444052</c:v>
                </c:pt>
                <c:pt idx="376">
                  <c:v>0.37710251111372245</c:v>
                </c:pt>
                <c:pt idx="377">
                  <c:v>0.37786822609520909</c:v>
                </c:pt>
                <c:pt idx="378">
                  <c:v>0.3786485871518197</c:v>
                </c:pt>
                <c:pt idx="379">
                  <c:v>0.37944413020011519</c:v>
                </c:pt>
                <c:pt idx="380">
                  <c:v>0.38019562098655518</c:v>
                </c:pt>
                <c:pt idx="381">
                  <c:v>0.38089493006542008</c:v>
                </c:pt>
                <c:pt idx="382">
                  <c:v>0.38159661737377037</c:v>
                </c:pt>
                <c:pt idx="383">
                  <c:v>0.38229879408040429</c:v>
                </c:pt>
                <c:pt idx="384">
                  <c:v>0.38298588601934452</c:v>
                </c:pt>
                <c:pt idx="385">
                  <c:v>0.38366391828819196</c:v>
                </c:pt>
                <c:pt idx="386">
                  <c:v>0.38433551851530989</c:v>
                </c:pt>
                <c:pt idx="387">
                  <c:v>0.38501260454398634</c:v>
                </c:pt>
                <c:pt idx="388">
                  <c:v>0.38566835948764666</c:v>
                </c:pt>
                <c:pt idx="389">
                  <c:v>0.38628743167145396</c:v>
                </c:pt>
                <c:pt idx="390">
                  <c:v>0.38687107044021296</c:v>
                </c:pt>
                <c:pt idx="391">
                  <c:v>0.3874520802532373</c:v>
                </c:pt>
                <c:pt idx="392">
                  <c:v>0.38805852975183974</c:v>
                </c:pt>
                <c:pt idx="393">
                  <c:v>0.38865920399983483</c:v>
                </c:pt>
                <c:pt idx="394">
                  <c:v>0.38922323353713306</c:v>
                </c:pt>
                <c:pt idx="395">
                  <c:v>0.38978472634992872</c:v>
                </c:pt>
                <c:pt idx="396">
                  <c:v>0.39037443953710738</c:v>
                </c:pt>
                <c:pt idx="397">
                  <c:v>0.39092124304282727</c:v>
                </c:pt>
                <c:pt idx="398">
                  <c:v>0.39142178054392929</c:v>
                </c:pt>
                <c:pt idx="399">
                  <c:v>0.39195056980823484</c:v>
                </c:pt>
                <c:pt idx="400">
                  <c:v>0.39243525846187682</c:v>
                </c:pt>
                <c:pt idx="401">
                  <c:v>0.39291531905186533</c:v>
                </c:pt>
                <c:pt idx="402">
                  <c:v>0.39342274345745537</c:v>
                </c:pt>
                <c:pt idx="403">
                  <c:v>0.39391183194977281</c:v>
                </c:pt>
                <c:pt idx="404">
                  <c:v>0.39438137757038455</c:v>
                </c:pt>
                <c:pt idx="405">
                  <c:v>0.39482404678829774</c:v>
                </c:pt>
                <c:pt idx="406">
                  <c:v>0.39527733822861449</c:v>
                </c:pt>
                <c:pt idx="407">
                  <c:v>0.3956996968966327</c:v>
                </c:pt>
                <c:pt idx="408">
                  <c:v>0.3960821472804133</c:v>
                </c:pt>
                <c:pt idx="409">
                  <c:v>0.39646384021259146</c:v>
                </c:pt>
                <c:pt idx="410">
                  <c:v>0.39685883021377305</c:v>
                </c:pt>
                <c:pt idx="411">
                  <c:v>0.39725060263932521</c:v>
                </c:pt>
                <c:pt idx="412">
                  <c:v>0.39763472243627657</c:v>
                </c:pt>
                <c:pt idx="413">
                  <c:v>0.39799240717883605</c:v>
                </c:pt>
                <c:pt idx="414">
                  <c:v>0.39833084863558693</c:v>
                </c:pt>
                <c:pt idx="415">
                  <c:v>0.39864540005317589</c:v>
                </c:pt>
                <c:pt idx="416">
                  <c:v>0.39893535059875534</c:v>
                </c:pt>
                <c:pt idx="417">
                  <c:v>0.39927019229607935</c:v>
                </c:pt>
                <c:pt idx="418">
                  <c:v>0.39961522851050985</c:v>
                </c:pt>
                <c:pt idx="419">
                  <c:v>0.39989725374133495</c:v>
                </c:pt>
                <c:pt idx="420">
                  <c:v>0.40015910543188654</c:v>
                </c:pt>
                <c:pt idx="421">
                  <c:v>0.40043214041007008</c:v>
                </c:pt>
                <c:pt idx="422">
                  <c:v>0.40066222886397967</c:v>
                </c:pt>
                <c:pt idx="423">
                  <c:v>0.40088143922079977</c:v>
                </c:pt>
                <c:pt idx="424">
                  <c:v>0.40110847279420309</c:v>
                </c:pt>
                <c:pt idx="425">
                  <c:v>0.40133578389275509</c:v>
                </c:pt>
                <c:pt idx="426">
                  <c:v>0.40154253281186597</c:v>
                </c:pt>
                <c:pt idx="427">
                  <c:v>0.40173153071474355</c:v>
                </c:pt>
                <c:pt idx="428">
                  <c:v>0.40193503964329902</c:v>
                </c:pt>
                <c:pt idx="429">
                  <c:v>0.40213150226082367</c:v>
                </c:pt>
                <c:pt idx="430">
                  <c:v>0.40226360895720137</c:v>
                </c:pt>
                <c:pt idx="431">
                  <c:v>0.40238442854164624</c:v>
                </c:pt>
                <c:pt idx="432">
                  <c:v>0.40255574043887754</c:v>
                </c:pt>
                <c:pt idx="433">
                  <c:v>0.40270026472118753</c:v>
                </c:pt>
                <c:pt idx="434">
                  <c:v>0.40282035790556209</c:v>
                </c:pt>
                <c:pt idx="435">
                  <c:v>0.40293943401139404</c:v>
                </c:pt>
                <c:pt idx="436">
                  <c:v>0.40306928519198726</c:v>
                </c:pt>
                <c:pt idx="437">
                  <c:v>0.40319944796149804</c:v>
                </c:pt>
                <c:pt idx="438">
                  <c:v>0.40329671546201706</c:v>
                </c:pt>
                <c:pt idx="439">
                  <c:v>0.40335615064136804</c:v>
                </c:pt>
                <c:pt idx="440">
                  <c:v>0.40343641514830869</c:v>
                </c:pt>
                <c:pt idx="441">
                  <c:v>0.40352264935544468</c:v>
                </c:pt>
                <c:pt idx="442">
                  <c:v>0.4035799771632595</c:v>
                </c:pt>
                <c:pt idx="443">
                  <c:v>0.40365487050551141</c:v>
                </c:pt>
                <c:pt idx="444">
                  <c:v>0.40372782683437408</c:v>
                </c:pt>
                <c:pt idx="445">
                  <c:v>0.40375635519098035</c:v>
                </c:pt>
                <c:pt idx="446">
                  <c:v>0.40373874689693839</c:v>
                </c:pt>
                <c:pt idx="447">
                  <c:v>0.40376621186976713</c:v>
                </c:pt>
                <c:pt idx="448">
                  <c:v>0.40383383746890705</c:v>
                </c:pt>
                <c:pt idx="449">
                  <c:v>0.40383708349097813</c:v>
                </c:pt>
                <c:pt idx="450">
                  <c:v>0.40379040072367495</c:v>
                </c:pt>
                <c:pt idx="451">
                  <c:v>0.40378104981696672</c:v>
                </c:pt>
                <c:pt idx="452">
                  <c:v>0.40380420798677913</c:v>
                </c:pt>
                <c:pt idx="453">
                  <c:v>0.40379707222687955</c:v>
                </c:pt>
                <c:pt idx="454">
                  <c:v>0.40378226377303367</c:v>
                </c:pt>
                <c:pt idx="455">
                  <c:v>0.40376107990815407</c:v>
                </c:pt>
                <c:pt idx="456">
                  <c:v>0.40374385137642527</c:v>
                </c:pt>
                <c:pt idx="457">
                  <c:v>0.40374635137493908</c:v>
                </c:pt>
                <c:pt idx="458">
                  <c:v>0.40372143947546713</c:v>
                </c:pt>
                <c:pt idx="459">
                  <c:v>0.40367236065786766</c:v>
                </c:pt>
                <c:pt idx="460">
                  <c:v>0.40361112356450252</c:v>
                </c:pt>
                <c:pt idx="461">
                  <c:v>0.40355665516034062</c:v>
                </c:pt>
                <c:pt idx="462">
                  <c:v>0.40354251702892152</c:v>
                </c:pt>
                <c:pt idx="463">
                  <c:v>0.40349625737015637</c:v>
                </c:pt>
                <c:pt idx="464">
                  <c:v>0.40342264588216986</c:v>
                </c:pt>
                <c:pt idx="465">
                  <c:v>0.40336208999673656</c:v>
                </c:pt>
                <c:pt idx="466">
                  <c:v>0.40330035135248715</c:v>
                </c:pt>
                <c:pt idx="467">
                  <c:v>0.40320294491773345</c:v>
                </c:pt>
                <c:pt idx="468">
                  <c:v>0.40311182218229602</c:v>
                </c:pt>
                <c:pt idx="469">
                  <c:v>0.40304252630929871</c:v>
                </c:pt>
                <c:pt idx="470">
                  <c:v>0.4029628345507188</c:v>
                </c:pt>
                <c:pt idx="471">
                  <c:v>0.40289413700733889</c:v>
                </c:pt>
                <c:pt idx="472">
                  <c:v>0.40283125204932313</c:v>
                </c:pt>
                <c:pt idx="473">
                  <c:v>0.40272888468226659</c:v>
                </c:pt>
                <c:pt idx="474">
                  <c:v>0.40265347657294154</c:v>
                </c:pt>
                <c:pt idx="475">
                  <c:v>0.40256252865100711</c:v>
                </c:pt>
                <c:pt idx="476">
                  <c:v>0.40243251842464806</c:v>
                </c:pt>
                <c:pt idx="477">
                  <c:v>0.40236674981633797</c:v>
                </c:pt>
                <c:pt idx="478">
                  <c:v>0.40228002307882638</c:v>
                </c:pt>
                <c:pt idx="479">
                  <c:v>0.40217974734095224</c:v>
                </c:pt>
                <c:pt idx="480">
                  <c:v>0.40210945131592513</c:v>
                </c:pt>
                <c:pt idx="481">
                  <c:v>0.40202686938235921</c:v>
                </c:pt>
                <c:pt idx="482">
                  <c:v>0.40190739114644686</c:v>
                </c:pt>
                <c:pt idx="483">
                  <c:v>0.40180102909013687</c:v>
                </c:pt>
                <c:pt idx="484">
                  <c:v>0.40171886342341762</c:v>
                </c:pt>
                <c:pt idx="485">
                  <c:v>0.40163360133659359</c:v>
                </c:pt>
                <c:pt idx="486">
                  <c:v>0.4015351787123555</c:v>
                </c:pt>
                <c:pt idx="487">
                  <c:v>0.40143662733230084</c:v>
                </c:pt>
                <c:pt idx="488">
                  <c:v>0.40134241543542609</c:v>
                </c:pt>
                <c:pt idx="489">
                  <c:v>0.40125203578103558</c:v>
                </c:pt>
                <c:pt idx="490">
                  <c:v>0.40117142779010861</c:v>
                </c:pt>
                <c:pt idx="491">
                  <c:v>0.40107772923499291</c:v>
                </c:pt>
                <c:pt idx="492">
                  <c:v>0.40094722178150727</c:v>
                </c:pt>
                <c:pt idx="493">
                  <c:v>0.40081688471288407</c:v>
                </c:pt>
                <c:pt idx="494">
                  <c:v>0.40071451655145279</c:v>
                </c:pt>
                <c:pt idx="495">
                  <c:v>0.40065805891276485</c:v>
                </c:pt>
                <c:pt idx="496">
                  <c:v>0.40058338341847088</c:v>
                </c:pt>
                <c:pt idx="497">
                  <c:v>0.40045310693245689</c:v>
                </c:pt>
                <c:pt idx="498">
                  <c:v>0.40037436257354547</c:v>
                </c:pt>
                <c:pt idx="499">
                  <c:v>0.40032030888749831</c:v>
                </c:pt>
                <c:pt idx="500">
                  <c:v>0.40021484103165128</c:v>
                </c:pt>
                <c:pt idx="501">
                  <c:v>0.40012879172263838</c:v>
                </c:pt>
                <c:pt idx="502">
                  <c:v>0.40005758576105316</c:v>
                </c:pt>
                <c:pt idx="503">
                  <c:v>0.39997302525065059</c:v>
                </c:pt>
                <c:pt idx="504">
                  <c:v>0.39991525638086461</c:v>
                </c:pt>
                <c:pt idx="505">
                  <c:v>0.3998695843813338</c:v>
                </c:pt>
                <c:pt idx="506">
                  <c:v>0.39981242152379698</c:v>
                </c:pt>
                <c:pt idx="507">
                  <c:v>0.39970586319374185</c:v>
                </c:pt>
                <c:pt idx="508">
                  <c:v>0.399622033443576</c:v>
                </c:pt>
                <c:pt idx="509">
                  <c:v>0.39956116800678032</c:v>
                </c:pt>
                <c:pt idx="510">
                  <c:v>0.39949740117689186</c:v>
                </c:pt>
                <c:pt idx="511">
                  <c:v>0.39944434219204505</c:v>
                </c:pt>
                <c:pt idx="512">
                  <c:v>0.39938541542301992</c:v>
                </c:pt>
                <c:pt idx="513">
                  <c:v>0.39936244360002693</c:v>
                </c:pt>
                <c:pt idx="514">
                  <c:v>0.39933028444814106</c:v>
                </c:pt>
                <c:pt idx="515">
                  <c:v>0.39927417438733609</c:v>
                </c:pt>
                <c:pt idx="516">
                  <c:v>0.39922996258753612</c:v>
                </c:pt>
                <c:pt idx="517">
                  <c:v>0.39919652454863702</c:v>
                </c:pt>
                <c:pt idx="518">
                  <c:v>0.39916159127221501</c:v>
                </c:pt>
                <c:pt idx="519">
                  <c:v>0.39913491233810022</c:v>
                </c:pt>
                <c:pt idx="520">
                  <c:v>0.39911981328628626</c:v>
                </c:pt>
                <c:pt idx="521">
                  <c:v>0.3991396553045865</c:v>
                </c:pt>
                <c:pt idx="522">
                  <c:v>0.39909777436056409</c:v>
                </c:pt>
                <c:pt idx="523">
                  <c:v>0.39900082709843004</c:v>
                </c:pt>
                <c:pt idx="524">
                  <c:v>0.39902185198838319</c:v>
                </c:pt>
                <c:pt idx="525">
                  <c:v>0.39906435715191063</c:v>
                </c:pt>
                <c:pt idx="526">
                  <c:v>0.39906007235191604</c:v>
                </c:pt>
                <c:pt idx="527">
                  <c:v>0.39905552783498982</c:v>
                </c:pt>
                <c:pt idx="528">
                  <c:v>0.39901075615363174</c:v>
                </c:pt>
                <c:pt idx="529">
                  <c:v>0.39903177147140084</c:v>
                </c:pt>
                <c:pt idx="530">
                  <c:v>0.39906419018738276</c:v>
                </c:pt>
                <c:pt idx="531">
                  <c:v>0.39903703016052611</c:v>
                </c:pt>
                <c:pt idx="532">
                  <c:v>0.39901833318476071</c:v>
                </c:pt>
                <c:pt idx="533">
                  <c:v>0.39903359523269105</c:v>
                </c:pt>
                <c:pt idx="534">
                  <c:v>0.39908930309531288</c:v>
                </c:pt>
                <c:pt idx="535">
                  <c:v>0.39911925419827449</c:v>
                </c:pt>
                <c:pt idx="536">
                  <c:v>0.39914743792557433</c:v>
                </c:pt>
                <c:pt idx="537">
                  <c:v>0.39917630652196351</c:v>
                </c:pt>
                <c:pt idx="538">
                  <c:v>0.39919033937639448</c:v>
                </c:pt>
                <c:pt idx="539">
                  <c:v>0.39922063524938212</c:v>
                </c:pt>
                <c:pt idx="540">
                  <c:v>0.39930003460918201</c:v>
                </c:pt>
                <c:pt idx="541">
                  <c:v>0.3993867576384898</c:v>
                </c:pt>
                <c:pt idx="542">
                  <c:v>0.39943708249234966</c:v>
                </c:pt>
                <c:pt idx="543">
                  <c:v>0.39951725769693119</c:v>
                </c:pt>
                <c:pt idx="544">
                  <c:v>0.39959083548043312</c:v>
                </c:pt>
                <c:pt idx="545">
                  <c:v>0.39963985540898062</c:v>
                </c:pt>
                <c:pt idx="546">
                  <c:v>0.39971867618170903</c:v>
                </c:pt>
                <c:pt idx="547">
                  <c:v>0.39980214438271472</c:v>
                </c:pt>
                <c:pt idx="548">
                  <c:v>0.39992055578603525</c:v>
                </c:pt>
                <c:pt idx="549">
                  <c:v>0.40006340200766122</c:v>
                </c:pt>
                <c:pt idx="550">
                  <c:v>0.40013282876835571</c:v>
                </c:pt>
                <c:pt idx="551">
                  <c:v>0.40016152463460636</c:v>
                </c:pt>
                <c:pt idx="552">
                  <c:v>0.40026335250416034</c:v>
                </c:pt>
                <c:pt idx="553">
                  <c:v>0.40036715597701084</c:v>
                </c:pt>
                <c:pt idx="554">
                  <c:v>0.40045488293018811</c:v>
                </c:pt>
                <c:pt idx="555">
                  <c:v>0.40057351629502219</c:v>
                </c:pt>
                <c:pt idx="556">
                  <c:v>0.40072510388157068</c:v>
                </c:pt>
                <c:pt idx="557">
                  <c:v>0.40083741525275601</c:v>
                </c:pt>
                <c:pt idx="558">
                  <c:v>0.40092623708222597</c:v>
                </c:pt>
                <c:pt idx="559">
                  <c:v>0.40105900283354146</c:v>
                </c:pt>
                <c:pt idx="560">
                  <c:v>0.40118364560488518</c:v>
                </c:pt>
                <c:pt idx="561">
                  <c:v>0.40131226461417119</c:v>
                </c:pt>
                <c:pt idx="562">
                  <c:v>0.40149427911435209</c:v>
                </c:pt>
                <c:pt idx="563">
                  <c:v>0.40159714452488188</c:v>
                </c:pt>
                <c:pt idx="564">
                  <c:v>0.40169570102871671</c:v>
                </c:pt>
                <c:pt idx="565">
                  <c:v>0.4018420892084289</c:v>
                </c:pt>
                <c:pt idx="566">
                  <c:v>0.40202465983509778</c:v>
                </c:pt>
                <c:pt idx="567">
                  <c:v>0.4021887374147311</c:v>
                </c:pt>
                <c:pt idx="568">
                  <c:v>0.40233632667204849</c:v>
                </c:pt>
                <c:pt idx="569">
                  <c:v>0.40247646061407233</c:v>
                </c:pt>
                <c:pt idx="570">
                  <c:v>0.40261204111868548</c:v>
                </c:pt>
                <c:pt idx="571">
                  <c:v>0.40274699948293219</c:v>
                </c:pt>
                <c:pt idx="572">
                  <c:v>0.40290870447913801</c:v>
                </c:pt>
                <c:pt idx="573">
                  <c:v>0.40316319465521405</c:v>
                </c:pt>
                <c:pt idx="574">
                  <c:v>0.40335985942020097</c:v>
                </c:pt>
                <c:pt idx="575">
                  <c:v>0.40348735400674968</c:v>
                </c:pt>
                <c:pt idx="576">
                  <c:v>0.40363022880049454</c:v>
                </c:pt>
                <c:pt idx="577">
                  <c:v>0.40386420606251655</c:v>
                </c:pt>
                <c:pt idx="578">
                  <c:v>0.40403441658907918</c:v>
                </c:pt>
                <c:pt idx="579">
                  <c:v>0.40414545086924991</c:v>
                </c:pt>
                <c:pt idx="580">
                  <c:v>0.4043222023532444</c:v>
                </c:pt>
                <c:pt idx="581">
                  <c:v>0.40451514316690035</c:v>
                </c:pt>
                <c:pt idx="582">
                  <c:v>0.40470105257887273</c:v>
                </c:pt>
                <c:pt idx="583">
                  <c:v>0.40490946261841693</c:v>
                </c:pt>
                <c:pt idx="584">
                  <c:v>0.40511826727804773</c:v>
                </c:pt>
                <c:pt idx="585">
                  <c:v>0.40534107698556793</c:v>
                </c:pt>
                <c:pt idx="586">
                  <c:v>0.40555736745639365</c:v>
                </c:pt>
                <c:pt idx="587">
                  <c:v>0.40573127965062555</c:v>
                </c:pt>
                <c:pt idx="588">
                  <c:v>0.40584642233626905</c:v>
                </c:pt>
                <c:pt idx="589">
                  <c:v>0.40594892353445444</c:v>
                </c:pt>
                <c:pt idx="590">
                  <c:v>0.40612847265561597</c:v>
                </c:pt>
                <c:pt idx="591">
                  <c:v>0.40638171182853627</c:v>
                </c:pt>
                <c:pt idx="592">
                  <c:v>0.40657510417515025</c:v>
                </c:pt>
                <c:pt idx="593">
                  <c:v>0.4067379104269962</c:v>
                </c:pt>
                <c:pt idx="594">
                  <c:v>0.40695170009886023</c:v>
                </c:pt>
                <c:pt idx="595">
                  <c:v>0.40712338422531236</c:v>
                </c:pt>
                <c:pt idx="596">
                  <c:v>0.40729320902655552</c:v>
                </c:pt>
                <c:pt idx="597">
                  <c:v>0.40748057191038267</c:v>
                </c:pt>
                <c:pt idx="598">
                  <c:v>0.40772493444049185</c:v>
                </c:pt>
                <c:pt idx="599">
                  <c:v>0.40784839310201021</c:v>
                </c:pt>
                <c:pt idx="600">
                  <c:v>0.40798842699392951</c:v>
                </c:pt>
                <c:pt idx="601">
                  <c:v>0.40822891680236822</c:v>
                </c:pt>
                <c:pt idx="602">
                  <c:v>0.40844560339011066</c:v>
                </c:pt>
                <c:pt idx="603">
                  <c:v>0.40859826174778169</c:v>
                </c:pt>
                <c:pt idx="604">
                  <c:v>0.40873443430357304</c:v>
                </c:pt>
                <c:pt idx="605">
                  <c:v>0.40889635303795274</c:v>
                </c:pt>
                <c:pt idx="606">
                  <c:v>0.40911482538582167</c:v>
                </c:pt>
                <c:pt idx="607">
                  <c:v>0.40935895459992883</c:v>
                </c:pt>
                <c:pt idx="608">
                  <c:v>0.40955587806109039</c:v>
                </c:pt>
                <c:pt idx="609">
                  <c:v>0.40967271536768574</c:v>
                </c:pt>
                <c:pt idx="610">
                  <c:v>0.4098313362436819</c:v>
                </c:pt>
                <c:pt idx="611">
                  <c:v>0.41000865559733546</c:v>
                </c:pt>
                <c:pt idx="612">
                  <c:v>0.41019151049901836</c:v>
                </c:pt>
                <c:pt idx="613">
                  <c:v>0.41044185868483352</c:v>
                </c:pt>
                <c:pt idx="614">
                  <c:v>0.41075233390016197</c:v>
                </c:pt>
                <c:pt idx="615">
                  <c:v>0.41096329713884333</c:v>
                </c:pt>
                <c:pt idx="616">
                  <c:v>0.41109334955023824</c:v>
                </c:pt>
                <c:pt idx="617">
                  <c:v>0.41139673327998078</c:v>
                </c:pt>
                <c:pt idx="618">
                  <c:v>0.41162956876755036</c:v>
                </c:pt>
                <c:pt idx="619">
                  <c:v>0.41186700782763025</c:v>
                </c:pt>
                <c:pt idx="620">
                  <c:v>0.41225510052979608</c:v>
                </c:pt>
                <c:pt idx="621">
                  <c:v>0.41260638153257245</c:v>
                </c:pt>
                <c:pt idx="622">
                  <c:v>0.41294546470424282</c:v>
                </c:pt>
                <c:pt idx="623">
                  <c:v>0.4132210424543013</c:v>
                </c:pt>
                <c:pt idx="624">
                  <c:v>0.4134760780160967</c:v>
                </c:pt>
                <c:pt idx="625">
                  <c:v>0.4139378056969189</c:v>
                </c:pt>
                <c:pt idx="626">
                  <c:v>0.41426937765724431</c:v>
                </c:pt>
                <c:pt idx="627">
                  <c:v>0.41452512647314582</c:v>
                </c:pt>
                <c:pt idx="628">
                  <c:v>0.41484125627484286</c:v>
                </c:pt>
                <c:pt idx="629">
                  <c:v>0.41512722234751753</c:v>
                </c:pt>
                <c:pt idx="630">
                  <c:v>0.41545261730749394</c:v>
                </c:pt>
                <c:pt idx="631">
                  <c:v>0.4158057645669988</c:v>
                </c:pt>
                <c:pt idx="632">
                  <c:v>0.41604895566721384</c:v>
                </c:pt>
                <c:pt idx="633">
                  <c:v>0.41633577527774318</c:v>
                </c:pt>
                <c:pt idx="634">
                  <c:v>0.416611215225414</c:v>
                </c:pt>
                <c:pt idx="635">
                  <c:v>0.41684536495651736</c:v>
                </c:pt>
                <c:pt idx="636">
                  <c:v>0.41713870063360581</c:v>
                </c:pt>
                <c:pt idx="637">
                  <c:v>0.41740379635817043</c:v>
                </c:pt>
                <c:pt idx="638">
                  <c:v>0.41765988798451609</c:v>
                </c:pt>
                <c:pt idx="639">
                  <c:v>0.41805292582936565</c:v>
                </c:pt>
                <c:pt idx="640">
                  <c:v>0.41834712542301883</c:v>
                </c:pt>
                <c:pt idx="641">
                  <c:v>0.41859484136658437</c:v>
                </c:pt>
                <c:pt idx="642">
                  <c:v>0.41892410016771514</c:v>
                </c:pt>
                <c:pt idx="643">
                  <c:v>0.41923128638156143</c:v>
                </c:pt>
                <c:pt idx="644">
                  <c:v>0.41943574141778989</c:v>
                </c:pt>
                <c:pt idx="645">
                  <c:v>0.41965164155043794</c:v>
                </c:pt>
                <c:pt idx="646">
                  <c:v>0.41991394595016285</c:v>
                </c:pt>
                <c:pt idx="647">
                  <c:v>0.42017459275333469</c:v>
                </c:pt>
                <c:pt idx="648">
                  <c:v>0.4204153486234164</c:v>
                </c:pt>
                <c:pt idx="649">
                  <c:v>0.42063010452450783</c:v>
                </c:pt>
                <c:pt idx="650">
                  <c:v>0.42085239372434419</c:v>
                </c:pt>
                <c:pt idx="651">
                  <c:v>0.42088543938840423</c:v>
                </c:pt>
                <c:pt idx="652">
                  <c:v>0.42117025495619909</c:v>
                </c:pt>
                <c:pt idx="653">
                  <c:v>0.42140641523436839</c:v>
                </c:pt>
                <c:pt idx="654">
                  <c:v>0.42150263157916207</c:v>
                </c:pt>
                <c:pt idx="655">
                  <c:v>0.42171071252037517</c:v>
                </c:pt>
                <c:pt idx="656">
                  <c:v>0.42194427011419244</c:v>
                </c:pt>
                <c:pt idx="657">
                  <c:v>0.42223501335261737</c:v>
                </c:pt>
                <c:pt idx="658">
                  <c:v>0.42259019495829175</c:v>
                </c:pt>
                <c:pt idx="659">
                  <c:v>0.42286786911135316</c:v>
                </c:pt>
                <c:pt idx="660">
                  <c:v>0.42313685400393203</c:v>
                </c:pt>
                <c:pt idx="661">
                  <c:v>0.42346400622417263</c:v>
                </c:pt>
                <c:pt idx="662">
                  <c:v>0.42365086529742663</c:v>
                </c:pt>
                <c:pt idx="663">
                  <c:v>0.42381988684553867</c:v>
                </c:pt>
                <c:pt idx="664">
                  <c:v>0.42407071040420719</c:v>
                </c:pt>
                <c:pt idx="665">
                  <c:v>0.42438665179894902</c:v>
                </c:pt>
                <c:pt idx="666">
                  <c:v>0.42461896364561086</c:v>
                </c:pt>
                <c:pt idx="667">
                  <c:v>0.42480147565849252</c:v>
                </c:pt>
                <c:pt idx="668">
                  <c:v>0.42506166725651467</c:v>
                </c:pt>
                <c:pt idx="669">
                  <c:v>0.4252907226994867</c:v>
                </c:pt>
                <c:pt idx="670">
                  <c:v>0.42549179306243312</c:v>
                </c:pt>
                <c:pt idx="671">
                  <c:v>0.42573503388159156</c:v>
                </c:pt>
                <c:pt idx="672">
                  <c:v>0.42614421340187603</c:v>
                </c:pt>
                <c:pt idx="673">
                  <c:v>0.42640709326023485</c:v>
                </c:pt>
                <c:pt idx="674">
                  <c:v>0.42657354231371986</c:v>
                </c:pt>
                <c:pt idx="675">
                  <c:v>0.42679637439307849</c:v>
                </c:pt>
                <c:pt idx="676">
                  <c:v>0.42700360060158543</c:v>
                </c:pt>
                <c:pt idx="677">
                  <c:v>0.42728649166658927</c:v>
                </c:pt>
                <c:pt idx="678">
                  <c:v>0.42763707231371401</c:v>
                </c:pt>
                <c:pt idx="679">
                  <c:v>0.42793618446905074</c:v>
                </c:pt>
                <c:pt idx="680">
                  <c:v>0.42823149243596753</c:v>
                </c:pt>
                <c:pt idx="681">
                  <c:v>0.42852058205019955</c:v>
                </c:pt>
                <c:pt idx="682">
                  <c:v>0.42878407499912075</c:v>
                </c:pt>
                <c:pt idx="683">
                  <c:v>0.42900973440671325</c:v>
                </c:pt>
                <c:pt idx="684">
                  <c:v>0.42925076290945996</c:v>
                </c:pt>
                <c:pt idx="685">
                  <c:v>0.4295029151400942</c:v>
                </c:pt>
                <c:pt idx="686">
                  <c:v>0.42980275584777844</c:v>
                </c:pt>
                <c:pt idx="687">
                  <c:v>0.4301098706845658</c:v>
                </c:pt>
                <c:pt idx="688">
                  <c:v>0.43039090157301496</c:v>
                </c:pt>
                <c:pt idx="689">
                  <c:v>0.43065008334853899</c:v>
                </c:pt>
                <c:pt idx="690">
                  <c:v>0.43084464805911216</c:v>
                </c:pt>
                <c:pt idx="691">
                  <c:v>0.43104075710841094</c:v>
                </c:pt>
                <c:pt idx="692">
                  <c:v>0.43130286177293359</c:v>
                </c:pt>
                <c:pt idx="693">
                  <c:v>0.43159559770456807</c:v>
                </c:pt>
                <c:pt idx="694">
                  <c:v>0.43191249049094133</c:v>
                </c:pt>
                <c:pt idx="695">
                  <c:v>0.43220701273617967</c:v>
                </c:pt>
                <c:pt idx="696">
                  <c:v>0.43251623096929537</c:v>
                </c:pt>
                <c:pt idx="697">
                  <c:v>0.43278431986110233</c:v>
                </c:pt>
                <c:pt idx="698">
                  <c:v>0.43300091202149238</c:v>
                </c:pt>
                <c:pt idx="699">
                  <c:v>0.43323447773918139</c:v>
                </c:pt>
                <c:pt idx="700">
                  <c:v>0.43347513759198159</c:v>
                </c:pt>
                <c:pt idx="701">
                  <c:v>0.4337119110746912</c:v>
                </c:pt>
                <c:pt idx="702">
                  <c:v>0.43399576599089323</c:v>
                </c:pt>
                <c:pt idx="703">
                  <c:v>0.43426413487413867</c:v>
                </c:pt>
                <c:pt idx="704">
                  <c:v>0.43452272761637217</c:v>
                </c:pt>
                <c:pt idx="705">
                  <c:v>0.43476735797587124</c:v>
                </c:pt>
                <c:pt idx="706">
                  <c:v>0.43499189189368231</c:v>
                </c:pt>
                <c:pt idx="707">
                  <c:v>0.43520097143987702</c:v>
                </c:pt>
                <c:pt idx="708">
                  <c:v>0.43543478640013994</c:v>
                </c:pt>
                <c:pt idx="709">
                  <c:v>0.43568049265709946</c:v>
                </c:pt>
                <c:pt idx="710">
                  <c:v>0.43594134691388087</c:v>
                </c:pt>
                <c:pt idx="711">
                  <c:v>0.43616438469647839</c:v>
                </c:pt>
                <c:pt idx="712">
                  <c:v>0.43637321441384863</c:v>
                </c:pt>
                <c:pt idx="713">
                  <c:v>0.43659597924616672</c:v>
                </c:pt>
                <c:pt idx="714">
                  <c:v>0.43682026767040427</c:v>
                </c:pt>
                <c:pt idx="715">
                  <c:v>0.43703084205549053</c:v>
                </c:pt>
                <c:pt idx="716">
                  <c:v>0.43724783896462327</c:v>
                </c:pt>
                <c:pt idx="717">
                  <c:v>0.43749265819219385</c:v>
                </c:pt>
                <c:pt idx="718">
                  <c:v>0.43772241025080688</c:v>
                </c:pt>
                <c:pt idx="719">
                  <c:v>0.4379110991291873</c:v>
                </c:pt>
                <c:pt idx="720">
                  <c:v>0.43814609394991993</c:v>
                </c:pt>
                <c:pt idx="721">
                  <c:v>0.43838771691692568</c:v>
                </c:pt>
                <c:pt idx="722">
                  <c:v>0.4385589458888548</c:v>
                </c:pt>
                <c:pt idx="723">
                  <c:v>0.43877987153214398</c:v>
                </c:pt>
                <c:pt idx="724">
                  <c:v>0.43905521021864818</c:v>
                </c:pt>
                <c:pt idx="725">
                  <c:v>0.43929314559187072</c:v>
                </c:pt>
                <c:pt idx="726">
                  <c:v>0.43955524941387042</c:v>
                </c:pt>
                <c:pt idx="727">
                  <c:v>0.4398310396377807</c:v>
                </c:pt>
                <c:pt idx="728">
                  <c:v>0.44011084479445223</c:v>
                </c:pt>
                <c:pt idx="729">
                  <c:v>0.44036723240930881</c:v>
                </c:pt>
                <c:pt idx="730">
                  <c:v>0.44063320479459778</c:v>
                </c:pt>
                <c:pt idx="731">
                  <c:v>0.44090489725038623</c:v>
                </c:pt>
                <c:pt idx="732">
                  <c:v>0.44114809924120379</c:v>
                </c:pt>
                <c:pt idx="733">
                  <c:v>0.44138823799371879</c:v>
                </c:pt>
                <c:pt idx="734">
                  <c:v>0.44164803937187269</c:v>
                </c:pt>
                <c:pt idx="735">
                  <c:v>0.44192565015706226</c:v>
                </c:pt>
                <c:pt idx="736">
                  <c:v>0.44220232521470398</c:v>
                </c:pt>
                <c:pt idx="737">
                  <c:v>0.4425057790557782</c:v>
                </c:pt>
                <c:pt idx="738">
                  <c:v>0.44283493601850116</c:v>
                </c:pt>
                <c:pt idx="739">
                  <c:v>0.44314096251461949</c:v>
                </c:pt>
                <c:pt idx="740">
                  <c:v>0.4434460013327477</c:v>
                </c:pt>
                <c:pt idx="741">
                  <c:v>0.44375906839778678</c:v>
                </c:pt>
                <c:pt idx="742">
                  <c:v>0.44407232290953264</c:v>
                </c:pt>
                <c:pt idx="743">
                  <c:v>0.44437216166101257</c:v>
                </c:pt>
                <c:pt idx="744">
                  <c:v>0.44469217274437106</c:v>
                </c:pt>
                <c:pt idx="745">
                  <c:v>0.44504138099218871</c:v>
                </c:pt>
                <c:pt idx="746">
                  <c:v>0.44539184721591707</c:v>
                </c:pt>
                <c:pt idx="747">
                  <c:v>0.44573149893718855</c:v>
                </c:pt>
                <c:pt idx="748">
                  <c:v>0.4460921202253938</c:v>
                </c:pt>
                <c:pt idx="749">
                  <c:v>0.44640679930988086</c:v>
                </c:pt>
                <c:pt idx="750">
                  <c:v>0.44671786185110623</c:v>
                </c:pt>
                <c:pt idx="751">
                  <c:v>0.44703388143402817</c:v>
                </c:pt>
                <c:pt idx="752">
                  <c:v>0.44732860983965134</c:v>
                </c:pt>
                <c:pt idx="753">
                  <c:v>0.44764823527535286</c:v>
                </c:pt>
                <c:pt idx="754">
                  <c:v>0.44795693444326723</c:v>
                </c:pt>
                <c:pt idx="755">
                  <c:v>0.44825475469676856</c:v>
                </c:pt>
                <c:pt idx="756">
                  <c:v>0.44856340806948064</c:v>
                </c:pt>
                <c:pt idx="757">
                  <c:v>0.44884996430428331</c:v>
                </c:pt>
                <c:pt idx="758">
                  <c:v>0.44916001420018775</c:v>
                </c:pt>
                <c:pt idx="759">
                  <c:v>0.44951181226220943</c:v>
                </c:pt>
                <c:pt idx="760">
                  <c:v>0.4498147726890882</c:v>
                </c:pt>
                <c:pt idx="761">
                  <c:v>0.45006556459846481</c:v>
                </c:pt>
                <c:pt idx="762">
                  <c:v>0.4503319419918328</c:v>
                </c:pt>
                <c:pt idx="763">
                  <c:v>0.45057543378646464</c:v>
                </c:pt>
                <c:pt idx="764">
                  <c:v>0.45080687222003041</c:v>
                </c:pt>
                <c:pt idx="765">
                  <c:v>0.45109755286328129</c:v>
                </c:pt>
                <c:pt idx="766">
                  <c:v>0.45134387723335462</c:v>
                </c:pt>
                <c:pt idx="767">
                  <c:v>0.45157055914050065</c:v>
                </c:pt>
                <c:pt idx="768">
                  <c:v>0.45183279722421538</c:v>
                </c:pt>
                <c:pt idx="769">
                  <c:v>0.45205352571761592</c:v>
                </c:pt>
                <c:pt idx="770">
                  <c:v>0.45228016184240943</c:v>
                </c:pt>
                <c:pt idx="771">
                  <c:v>0.45251836974793164</c:v>
                </c:pt>
                <c:pt idx="772">
                  <c:v>0.45274294458827313</c:v>
                </c:pt>
                <c:pt idx="773">
                  <c:v>0.45295124135316756</c:v>
                </c:pt>
                <c:pt idx="774">
                  <c:v>0.45318346909490054</c:v>
                </c:pt>
                <c:pt idx="775">
                  <c:v>0.45336630566798225</c:v>
                </c:pt>
                <c:pt idx="776">
                  <c:v>0.45350844644782518</c:v>
                </c:pt>
                <c:pt idx="777">
                  <c:v>0.45365513547303377</c:v>
                </c:pt>
                <c:pt idx="778">
                  <c:v>0.45381118255819325</c:v>
                </c:pt>
                <c:pt idx="779">
                  <c:v>0.45393253016749718</c:v>
                </c:pt>
                <c:pt idx="780">
                  <c:v>0.45407776468272426</c:v>
                </c:pt>
                <c:pt idx="781">
                  <c:v>0.45424419169817137</c:v>
                </c:pt>
                <c:pt idx="782">
                  <c:v>0.45436769475633648</c:v>
                </c:pt>
                <c:pt idx="783">
                  <c:v>0.45450153428602175</c:v>
                </c:pt>
                <c:pt idx="784">
                  <c:v>0.45457808049567644</c:v>
                </c:pt>
                <c:pt idx="785">
                  <c:v>0.45463848959870362</c:v>
                </c:pt>
                <c:pt idx="786">
                  <c:v>0.45471844923925148</c:v>
                </c:pt>
                <c:pt idx="787">
                  <c:v>0.45478525198894371</c:v>
                </c:pt>
                <c:pt idx="788">
                  <c:v>0.45486018035857056</c:v>
                </c:pt>
                <c:pt idx="789">
                  <c:v>0.45491165069405576</c:v>
                </c:pt>
                <c:pt idx="790">
                  <c:v>0.45496704298974905</c:v>
                </c:pt>
                <c:pt idx="791">
                  <c:v>0.4549935237161904</c:v>
                </c:pt>
                <c:pt idx="792">
                  <c:v>0.45501064522450302</c:v>
                </c:pt>
                <c:pt idx="793">
                  <c:v>0.45503826264576147</c:v>
                </c:pt>
                <c:pt idx="794">
                  <c:v>0.45505657091230217</c:v>
                </c:pt>
                <c:pt idx="795">
                  <c:v>0.45510415963280426</c:v>
                </c:pt>
                <c:pt idx="796">
                  <c:v>0.45514104320006127</c:v>
                </c:pt>
                <c:pt idx="797">
                  <c:v>0.45517496751614933</c:v>
                </c:pt>
                <c:pt idx="798">
                  <c:v>0.45518010210211718</c:v>
                </c:pt>
                <c:pt idx="799">
                  <c:v>0.45521459177522283</c:v>
                </c:pt>
                <c:pt idx="800">
                  <c:v>0.45523434133105861</c:v>
                </c:pt>
                <c:pt idx="801">
                  <c:v>0.45528018552622096</c:v>
                </c:pt>
                <c:pt idx="802">
                  <c:v>0.45537046066423681</c:v>
                </c:pt>
                <c:pt idx="803">
                  <c:v>0.45545930272180241</c:v>
                </c:pt>
                <c:pt idx="804">
                  <c:v>0.45557203695737231</c:v>
                </c:pt>
                <c:pt idx="805">
                  <c:v>0.45569845628774197</c:v>
                </c:pt>
                <c:pt idx="806">
                  <c:v>0.4558092064742798</c:v>
                </c:pt>
                <c:pt idx="807">
                  <c:v>0.45593280545577047</c:v>
                </c:pt>
                <c:pt idx="808">
                  <c:v>0.45608337453575731</c:v>
                </c:pt>
                <c:pt idx="809">
                  <c:v>0.4562492604139361</c:v>
                </c:pt>
                <c:pt idx="810">
                  <c:v>0.45642143783634981</c:v>
                </c:pt>
                <c:pt idx="811">
                  <c:v>0.4566226823169337</c:v>
                </c:pt>
                <c:pt idx="812">
                  <c:v>0.45681160304039187</c:v>
                </c:pt>
                <c:pt idx="813">
                  <c:v>0.45699610877376201</c:v>
                </c:pt>
                <c:pt idx="814">
                  <c:v>0.45720179629193652</c:v>
                </c:pt>
                <c:pt idx="815">
                  <c:v>0.45742607788511913</c:v>
                </c:pt>
                <c:pt idx="816">
                  <c:v>0.45763325866975607</c:v>
                </c:pt>
                <c:pt idx="817">
                  <c:v>0.45785900079480829</c:v>
                </c:pt>
                <c:pt idx="818">
                  <c:v>0.4580741597401094</c:v>
                </c:pt>
                <c:pt idx="819">
                  <c:v>0.4582745676560131</c:v>
                </c:pt>
                <c:pt idx="820">
                  <c:v>0.45847002926930819</c:v>
                </c:pt>
                <c:pt idx="821">
                  <c:v>0.45867230780749235</c:v>
                </c:pt>
                <c:pt idx="822">
                  <c:v>0.45886083277994588</c:v>
                </c:pt>
                <c:pt idx="823">
                  <c:v>0.45905352601953703</c:v>
                </c:pt>
                <c:pt idx="824">
                  <c:v>0.45926564115628299</c:v>
                </c:pt>
                <c:pt idx="825">
                  <c:v>0.4594620691533991</c:v>
                </c:pt>
                <c:pt idx="826">
                  <c:v>0.45965308607631333</c:v>
                </c:pt>
                <c:pt idx="827">
                  <c:v>0.45984107711321204</c:v>
                </c:pt>
                <c:pt idx="828">
                  <c:v>0.46001725510514846</c:v>
                </c:pt>
                <c:pt idx="829">
                  <c:v>0.46019098697531846</c:v>
                </c:pt>
                <c:pt idx="830">
                  <c:v>0.46035551733100616</c:v>
                </c:pt>
                <c:pt idx="831">
                  <c:v>0.46050313904534929</c:v>
                </c:pt>
                <c:pt idx="832">
                  <c:v>0.46065726067675811</c:v>
                </c:pt>
                <c:pt idx="833">
                  <c:v>0.46083368526034524</c:v>
                </c:pt>
                <c:pt idx="834">
                  <c:v>0.46101965507020104</c:v>
                </c:pt>
                <c:pt idx="835">
                  <c:v>0.46119785526041474</c:v>
                </c:pt>
                <c:pt idx="836">
                  <c:v>0.46135832529882242</c:v>
                </c:pt>
                <c:pt idx="837">
                  <c:v>0.46152234619405336</c:v>
                </c:pt>
                <c:pt idx="838">
                  <c:v>0.46167474489295013</c:v>
                </c:pt>
                <c:pt idx="839">
                  <c:v>0.46179698710898154</c:v>
                </c:pt>
                <c:pt idx="840">
                  <c:v>0.46195493248305192</c:v>
                </c:pt>
                <c:pt idx="841">
                  <c:v>0.46212397055014148</c:v>
                </c:pt>
                <c:pt idx="842">
                  <c:v>0.46226338321547344</c:v>
                </c:pt>
                <c:pt idx="843">
                  <c:v>0.46240535968624302</c:v>
                </c:pt>
                <c:pt idx="844">
                  <c:v>0.46253257464780734</c:v>
                </c:pt>
                <c:pt idx="845">
                  <c:v>0.46265601217886432</c:v>
                </c:pt>
                <c:pt idx="846">
                  <c:v>0.46277348941518887</c:v>
                </c:pt>
                <c:pt idx="847">
                  <c:v>0.46291629671127138</c:v>
                </c:pt>
                <c:pt idx="848">
                  <c:v>0.46305579620562076</c:v>
                </c:pt>
                <c:pt idx="849">
                  <c:v>0.46318379884566513</c:v>
                </c:pt>
                <c:pt idx="850">
                  <c:v>0.46331357092293707</c:v>
                </c:pt>
                <c:pt idx="851">
                  <c:v>0.46343842912011163</c:v>
                </c:pt>
                <c:pt idx="852">
                  <c:v>0.46357538345488764</c:v>
                </c:pt>
                <c:pt idx="853">
                  <c:v>0.46371729814708468</c:v>
                </c:pt>
                <c:pt idx="854">
                  <c:v>0.46384694268437193</c:v>
                </c:pt>
                <c:pt idx="855">
                  <c:v>0.46397285981598241</c:v>
                </c:pt>
                <c:pt idx="856">
                  <c:v>0.46408760564006624</c:v>
                </c:pt>
                <c:pt idx="857">
                  <c:v>0.4642064327955493</c:v>
                </c:pt>
                <c:pt idx="858">
                  <c:v>0.46434098167113663</c:v>
                </c:pt>
                <c:pt idx="859">
                  <c:v>0.46446323694510144</c:v>
                </c:pt>
                <c:pt idx="860">
                  <c:v>0.46458407939629764</c:v>
                </c:pt>
                <c:pt idx="861">
                  <c:v>0.46469571518070957</c:v>
                </c:pt>
                <c:pt idx="862">
                  <c:v>0.46479297701741834</c:v>
                </c:pt>
                <c:pt idx="863">
                  <c:v>0.46488356525968239</c:v>
                </c:pt>
                <c:pt idx="864">
                  <c:v>0.46498347106494869</c:v>
                </c:pt>
                <c:pt idx="865">
                  <c:v>0.46509055534463334</c:v>
                </c:pt>
                <c:pt idx="866">
                  <c:v>0.46519231591995275</c:v>
                </c:pt>
                <c:pt idx="867">
                  <c:v>0.46530638633980503</c:v>
                </c:pt>
                <c:pt idx="868">
                  <c:v>0.46540017069159284</c:v>
                </c:pt>
                <c:pt idx="869">
                  <c:v>0.46547546617109647</c:v>
                </c:pt>
                <c:pt idx="870">
                  <c:v>0.46555477671900264</c:v>
                </c:pt>
                <c:pt idx="871">
                  <c:v>0.46562119799947527</c:v>
                </c:pt>
                <c:pt idx="872">
                  <c:v>0.46570082351494785</c:v>
                </c:pt>
                <c:pt idx="873">
                  <c:v>0.46579380662217112</c:v>
                </c:pt>
                <c:pt idx="874">
                  <c:v>0.46587869722562791</c:v>
                </c:pt>
                <c:pt idx="875">
                  <c:v>0.46596534409591545</c:v>
                </c:pt>
                <c:pt idx="876">
                  <c:v>0.46604858793731907</c:v>
                </c:pt>
                <c:pt idx="877">
                  <c:v>0.4661273154020707</c:v>
                </c:pt>
                <c:pt idx="878">
                  <c:v>0.46620414761203488</c:v>
                </c:pt>
                <c:pt idx="879">
                  <c:v>0.46627908072053081</c:v>
                </c:pt>
                <c:pt idx="880">
                  <c:v>0.46635394296720628</c:v>
                </c:pt>
                <c:pt idx="881">
                  <c:v>0.46643692267666265</c:v>
                </c:pt>
                <c:pt idx="882">
                  <c:v>0.46651932565435361</c:v>
                </c:pt>
                <c:pt idx="883">
                  <c:v>0.4665984711161259</c:v>
                </c:pt>
                <c:pt idx="884">
                  <c:v>0.46668484697529644</c:v>
                </c:pt>
                <c:pt idx="885">
                  <c:v>0.46676155327496122</c:v>
                </c:pt>
                <c:pt idx="886">
                  <c:v>0.46683329102896814</c:v>
                </c:pt>
                <c:pt idx="887">
                  <c:v>0.46692197301847088</c:v>
                </c:pt>
                <c:pt idx="888">
                  <c:v>0.46701077119726259</c:v>
                </c:pt>
                <c:pt idx="889">
                  <c:v>0.46709223239069592</c:v>
                </c:pt>
                <c:pt idx="890">
                  <c:v>0.46715082169191446</c:v>
                </c:pt>
                <c:pt idx="891">
                  <c:v>0.46721752724340271</c:v>
                </c:pt>
                <c:pt idx="892">
                  <c:v>0.46729819727513627</c:v>
                </c:pt>
                <c:pt idx="893">
                  <c:v>0.4673910010982083</c:v>
                </c:pt>
                <c:pt idx="894">
                  <c:v>0.46748121676947513</c:v>
                </c:pt>
                <c:pt idx="895">
                  <c:v>0.46757655923961167</c:v>
                </c:pt>
                <c:pt idx="896">
                  <c:v>0.46765104670980012</c:v>
                </c:pt>
                <c:pt idx="897">
                  <c:v>0.46770818389848651</c:v>
                </c:pt>
                <c:pt idx="898">
                  <c:v>0.46778841607446636</c:v>
                </c:pt>
                <c:pt idx="899">
                  <c:v>0.4678847845110255</c:v>
                </c:pt>
                <c:pt idx="900">
                  <c:v>0.46796836113353213</c:v>
                </c:pt>
                <c:pt idx="901">
                  <c:v>0.46805422264832325</c:v>
                </c:pt>
                <c:pt idx="902">
                  <c:v>0.46814485864084854</c:v>
                </c:pt>
                <c:pt idx="903">
                  <c:v>0.46823631755620071</c:v>
                </c:pt>
                <c:pt idx="904">
                  <c:v>0.46831254961965629</c:v>
                </c:pt>
                <c:pt idx="905">
                  <c:v>0.46841075216753664</c:v>
                </c:pt>
                <c:pt idx="906">
                  <c:v>0.46849512187710518</c:v>
                </c:pt>
                <c:pt idx="907">
                  <c:v>0.4685594095198396</c:v>
                </c:pt>
                <c:pt idx="908">
                  <c:v>0.468631273629245</c:v>
                </c:pt>
                <c:pt idx="909">
                  <c:v>0.46870210608799895</c:v>
                </c:pt>
                <c:pt idx="910">
                  <c:v>0.46877968688194471</c:v>
                </c:pt>
                <c:pt idx="911">
                  <c:v>0.46885041304611846</c:v>
                </c:pt>
                <c:pt idx="912">
                  <c:v>0.46891743024512428</c:v>
                </c:pt>
                <c:pt idx="913">
                  <c:v>0.46900083413709126</c:v>
                </c:pt>
                <c:pt idx="914">
                  <c:v>0.46909021281952173</c:v>
                </c:pt>
                <c:pt idx="915">
                  <c:v>0.46916622258523644</c:v>
                </c:pt>
                <c:pt idx="916">
                  <c:v>0.46924937652311843</c:v>
                </c:pt>
                <c:pt idx="917">
                  <c:v>0.46931991306205645</c:v>
                </c:pt>
                <c:pt idx="918">
                  <c:v>0.46937728631325287</c:v>
                </c:pt>
                <c:pt idx="919">
                  <c:v>0.46945444964734845</c:v>
                </c:pt>
                <c:pt idx="920">
                  <c:v>0.46953650953496578</c:v>
                </c:pt>
                <c:pt idx="921">
                  <c:v>0.46959737182091305</c:v>
                </c:pt>
                <c:pt idx="922">
                  <c:v>0.46965185608149534</c:v>
                </c:pt>
                <c:pt idx="923">
                  <c:v>0.46969615198951381</c:v>
                </c:pt>
                <c:pt idx="924">
                  <c:v>0.46975083129143552</c:v>
                </c:pt>
                <c:pt idx="925">
                  <c:v>0.4697920360781937</c:v>
                </c:pt>
                <c:pt idx="926">
                  <c:v>0.46983595250990834</c:v>
                </c:pt>
                <c:pt idx="927">
                  <c:v>0.46989306742729592</c:v>
                </c:pt>
                <c:pt idx="928">
                  <c:v>0.46992524012037656</c:v>
                </c:pt>
                <c:pt idx="929">
                  <c:v>0.46994493914994279</c:v>
                </c:pt>
                <c:pt idx="930">
                  <c:v>0.46997970931930372</c:v>
                </c:pt>
                <c:pt idx="931">
                  <c:v>0.47000006589757826</c:v>
                </c:pt>
                <c:pt idx="932">
                  <c:v>0.47002894731274153</c:v>
                </c:pt>
                <c:pt idx="933">
                  <c:v>0.47005444211907754</c:v>
                </c:pt>
                <c:pt idx="934">
                  <c:v>0.47006191900046995</c:v>
                </c:pt>
                <c:pt idx="935">
                  <c:v>0.47008735141536206</c:v>
                </c:pt>
                <c:pt idx="936">
                  <c:v>0.47009493692793575</c:v>
                </c:pt>
                <c:pt idx="937">
                  <c:v>0.47008651594755785</c:v>
                </c:pt>
                <c:pt idx="938">
                  <c:v>0.47007427174026656</c:v>
                </c:pt>
                <c:pt idx="939">
                  <c:v>0.47004023507773179</c:v>
                </c:pt>
                <c:pt idx="940">
                  <c:v>0.47001791832599693</c:v>
                </c:pt>
                <c:pt idx="941">
                  <c:v>0.46999975931256327</c:v>
                </c:pt>
                <c:pt idx="942">
                  <c:v>0.46998088556749523</c:v>
                </c:pt>
                <c:pt idx="943">
                  <c:v>0.46995650332698352</c:v>
                </c:pt>
                <c:pt idx="944">
                  <c:v>0.46994225351435576</c:v>
                </c:pt>
                <c:pt idx="945">
                  <c:v>0.46990511223894327</c:v>
                </c:pt>
                <c:pt idx="946">
                  <c:v>0.46984556145853135</c:v>
                </c:pt>
                <c:pt idx="947">
                  <c:v>0.46980079684142001</c:v>
                </c:pt>
                <c:pt idx="948">
                  <c:v>0.46974696379371039</c:v>
                </c:pt>
                <c:pt idx="949">
                  <c:v>0.46967388990426578</c:v>
                </c:pt>
                <c:pt idx="950">
                  <c:v>0.46960942920015886</c:v>
                </c:pt>
                <c:pt idx="951">
                  <c:v>0.4695440390377798</c:v>
                </c:pt>
                <c:pt idx="952">
                  <c:v>0.46946873381419668</c:v>
                </c:pt>
                <c:pt idx="953">
                  <c:v>0.46940284664839377</c:v>
                </c:pt>
                <c:pt idx="954">
                  <c:v>0.46931290183007562</c:v>
                </c:pt>
                <c:pt idx="955">
                  <c:v>0.46923158971228585</c:v>
                </c:pt>
                <c:pt idx="956">
                  <c:v>0.46915948547357456</c:v>
                </c:pt>
                <c:pt idx="957">
                  <c:v>0.46909227704952156</c:v>
                </c:pt>
                <c:pt idx="958">
                  <c:v>0.46904518488862296</c:v>
                </c:pt>
                <c:pt idx="959">
                  <c:v>0.46901062161760093</c:v>
                </c:pt>
                <c:pt idx="960">
                  <c:v>0.4689749574753112</c:v>
                </c:pt>
                <c:pt idx="961">
                  <c:v>0.46893753491660978</c:v>
                </c:pt>
                <c:pt idx="962">
                  <c:v>0.46890576447586013</c:v>
                </c:pt>
                <c:pt idx="963">
                  <c:v>0.46888136511630735</c:v>
                </c:pt>
                <c:pt idx="964">
                  <c:v>0.46887286801675443</c:v>
                </c:pt>
                <c:pt idx="965">
                  <c:v>0.46886868772718993</c:v>
                </c:pt>
                <c:pt idx="966">
                  <c:v>0.46888358870621066</c:v>
                </c:pt>
                <c:pt idx="967">
                  <c:v>0.46893002727000216</c:v>
                </c:pt>
                <c:pt idx="968">
                  <c:v>0.46898011942632883</c:v>
                </c:pt>
                <c:pt idx="969">
                  <c:v>0.46903076627136536</c:v>
                </c:pt>
                <c:pt idx="970">
                  <c:v>0.4690862303907381</c:v>
                </c:pt>
                <c:pt idx="971">
                  <c:v>0.46915734803107512</c:v>
                </c:pt>
                <c:pt idx="972">
                  <c:v>0.4692240233398875</c:v>
                </c:pt>
                <c:pt idx="973">
                  <c:v>0.4692944832422607</c:v>
                </c:pt>
                <c:pt idx="974">
                  <c:v>0.46937876964396369</c:v>
                </c:pt>
                <c:pt idx="975">
                  <c:v>0.469468446868748</c:v>
                </c:pt>
                <c:pt idx="976">
                  <c:v>0.46956681216493584</c:v>
                </c:pt>
                <c:pt idx="977">
                  <c:v>0.46966672320452485</c:v>
                </c:pt>
                <c:pt idx="978">
                  <c:v>0.46977191108173993</c:v>
                </c:pt>
                <c:pt idx="979">
                  <c:v>0.46984866351957438</c:v>
                </c:pt>
                <c:pt idx="980">
                  <c:v>0.46991634006739175</c:v>
                </c:pt>
                <c:pt idx="981">
                  <c:v>0.46998691002516041</c:v>
                </c:pt>
                <c:pt idx="982">
                  <c:v>0.47005934534150079</c:v>
                </c:pt>
                <c:pt idx="983">
                  <c:v>0.47012967248740312</c:v>
                </c:pt>
                <c:pt idx="984">
                  <c:v>0.470191029550308</c:v>
                </c:pt>
                <c:pt idx="985">
                  <c:v>0.47023474612801747</c:v>
                </c:pt>
                <c:pt idx="986">
                  <c:v>0.47027489404740025</c:v>
                </c:pt>
                <c:pt idx="987">
                  <c:v>0.47029805634690502</c:v>
                </c:pt>
                <c:pt idx="988">
                  <c:v>0.4703196450404265</c:v>
                </c:pt>
                <c:pt idx="989">
                  <c:v>0.47033788641186841</c:v>
                </c:pt>
                <c:pt idx="990">
                  <c:v>0.47034881196395212</c:v>
                </c:pt>
                <c:pt idx="991">
                  <c:v>0.47032843029477606</c:v>
                </c:pt>
                <c:pt idx="992">
                  <c:v>0.47029847473295661</c:v>
                </c:pt>
                <c:pt idx="993">
                  <c:v>0.47023559321234271</c:v>
                </c:pt>
                <c:pt idx="994">
                  <c:v>0.47014606722433255</c:v>
                </c:pt>
                <c:pt idx="995">
                  <c:v>0.47003672597316037</c:v>
                </c:pt>
                <c:pt idx="996">
                  <c:v>0.46992440027812027</c:v>
                </c:pt>
                <c:pt idx="997">
                  <c:v>0.46980047745521186</c:v>
                </c:pt>
                <c:pt idx="998">
                  <c:v>0.4696753239064671</c:v>
                </c:pt>
                <c:pt idx="999">
                  <c:v>0.46954698402680184</c:v>
                </c:pt>
                <c:pt idx="1000">
                  <c:v>0.46940229731081945</c:v>
                </c:pt>
                <c:pt idx="1001">
                  <c:v>0.46924851671607026</c:v>
                </c:pt>
                <c:pt idx="1002">
                  <c:v>0.46908485996884464</c:v>
                </c:pt>
                <c:pt idx="1003">
                  <c:v>0.46889688005872232</c:v>
                </c:pt>
                <c:pt idx="1004">
                  <c:v>0.46869276637024299</c:v>
                </c:pt>
                <c:pt idx="1005">
                  <c:v>0.46848957838807803</c:v>
                </c:pt>
                <c:pt idx="1006">
                  <c:v>0.46826747472971225</c:v>
                </c:pt>
                <c:pt idx="1007">
                  <c:v>0.46803849738761877</c:v>
                </c:pt>
                <c:pt idx="1008">
                  <c:v>0.46781559506342968</c:v>
                </c:pt>
                <c:pt idx="1009">
                  <c:v>0.46758518096410356</c:v>
                </c:pt>
                <c:pt idx="1010">
                  <c:v>0.46733341068442452</c:v>
                </c:pt>
                <c:pt idx="1011">
                  <c:v>0.46705861960188338</c:v>
                </c:pt>
                <c:pt idx="1012">
                  <c:v>0.46676120892312595</c:v>
                </c:pt>
                <c:pt idx="1013">
                  <c:v>0.46641933440794503</c:v>
                </c:pt>
                <c:pt idx="1014">
                  <c:v>0.46605847346621454</c:v>
                </c:pt>
                <c:pt idx="1015">
                  <c:v>0.46566082111495893</c:v>
                </c:pt>
                <c:pt idx="1016">
                  <c:v>0.46523119862782775</c:v>
                </c:pt>
                <c:pt idx="1017">
                  <c:v>0.46474851249216925</c:v>
                </c:pt>
                <c:pt idx="1018">
                  <c:v>0.46422369397120072</c:v>
                </c:pt>
                <c:pt idx="1019">
                  <c:v>0.46362620781319031</c:v>
                </c:pt>
                <c:pt idx="1020">
                  <c:v>0.46297778980069926</c:v>
                </c:pt>
                <c:pt idx="1021">
                  <c:v>0.46223778655539732</c:v>
                </c:pt>
                <c:pt idx="1022">
                  <c:v>0.46144880102032348</c:v>
                </c:pt>
                <c:pt idx="1023">
                  <c:v>0.46056591973877059</c:v>
                </c:pt>
                <c:pt idx="1024">
                  <c:v>0.45963409282655249</c:v>
                </c:pt>
                <c:pt idx="1025">
                  <c:v>0.45862033883306702</c:v>
                </c:pt>
                <c:pt idx="1026">
                  <c:v>0.45749600999172907</c:v>
                </c:pt>
                <c:pt idx="1027">
                  <c:v>0.45632199062950657</c:v>
                </c:pt>
                <c:pt idx="1028">
                  <c:v>0.45503433565111084</c:v>
                </c:pt>
                <c:pt idx="1029">
                  <c:v>0.45365682043683603</c:v>
                </c:pt>
                <c:pt idx="1030">
                  <c:v>0.45220817275673358</c:v>
                </c:pt>
                <c:pt idx="1031">
                  <c:v>0.45063530384208134</c:v>
                </c:pt>
                <c:pt idx="1032">
                  <c:v>0.44900983426180918</c:v>
                </c:pt>
                <c:pt idx="1033">
                  <c:v>0.44730723838276881</c:v>
                </c:pt>
                <c:pt idx="1034">
                  <c:v>0.44554542150292376</c:v>
                </c:pt>
                <c:pt idx="1035">
                  <c:v>0.44372404503609131</c:v>
                </c:pt>
                <c:pt idx="1036">
                  <c:v>0.44183869214021293</c:v>
                </c:pt>
                <c:pt idx="1037">
                  <c:v>0.43986836819682046</c:v>
                </c:pt>
                <c:pt idx="1038">
                  <c:v>0.43783999504343912</c:v>
                </c:pt>
                <c:pt idx="1039">
                  <c:v>0.43574291990850283</c:v>
                </c:pt>
                <c:pt idx="1040">
                  <c:v>0.43362122894178928</c:v>
                </c:pt>
                <c:pt idx="1041">
                  <c:v>0.4314534333574172</c:v>
                </c:pt>
                <c:pt idx="1042">
                  <c:v>0.42922278258559854</c:v>
                </c:pt>
                <c:pt idx="1043">
                  <c:v>0.42693238908706338</c:v>
                </c:pt>
                <c:pt idx="1044">
                  <c:v>0.42466701740038532</c:v>
                </c:pt>
                <c:pt idx="1045">
                  <c:v>0.42234254002392008</c:v>
                </c:pt>
                <c:pt idx="1046">
                  <c:v>0.42000602345350196</c:v>
                </c:pt>
                <c:pt idx="1047">
                  <c:v>0.41766259925213128</c:v>
                </c:pt>
                <c:pt idx="1048">
                  <c:v>0.41524808284348524</c:v>
                </c:pt>
                <c:pt idx="1049">
                  <c:v>0.41287164610875871</c:v>
                </c:pt>
                <c:pt idx="1050">
                  <c:v>0.41046756053804917</c:v>
                </c:pt>
                <c:pt idx="1051">
                  <c:v>0.40808910905183565</c:v>
                </c:pt>
                <c:pt idx="1052">
                  <c:v>0.40571893396146014</c:v>
                </c:pt>
                <c:pt idx="1053">
                  <c:v>0.40340328935188374</c:v>
                </c:pt>
                <c:pt idx="1054">
                  <c:v>0.40104490080887373</c:v>
                </c:pt>
                <c:pt idx="1055">
                  <c:v>0.39883472353196375</c:v>
                </c:pt>
                <c:pt idx="1056">
                  <c:v>0.39661228416837474</c:v>
                </c:pt>
                <c:pt idx="1057">
                  <c:v>0.39461459302571517</c:v>
                </c:pt>
                <c:pt idx="1058">
                  <c:v>0.39267345629026212</c:v>
                </c:pt>
                <c:pt idx="1059">
                  <c:v>0.39101603646898808</c:v>
                </c:pt>
                <c:pt idx="1060">
                  <c:v>0.3895319977205684</c:v>
                </c:pt>
                <c:pt idx="1061">
                  <c:v>0.38835606988805482</c:v>
                </c:pt>
                <c:pt idx="1062">
                  <c:v>0.38746072884865407</c:v>
                </c:pt>
                <c:pt idx="1063">
                  <c:v>0.38686400600569665</c:v>
                </c:pt>
                <c:pt idx="1064">
                  <c:v>0.38663293703945228</c:v>
                </c:pt>
                <c:pt idx="1065">
                  <c:v>0.38670838871335816</c:v>
                </c:pt>
                <c:pt idx="1066">
                  <c:v>0.38709963433958111</c:v>
                </c:pt>
                <c:pt idx="1067">
                  <c:v>0.38778066902425562</c:v>
                </c:pt>
                <c:pt idx="1068">
                  <c:v>0.38870404681391846</c:v>
                </c:pt>
                <c:pt idx="1069">
                  <c:v>0.38980157961207951</c:v>
                </c:pt>
                <c:pt idx="1070">
                  <c:v>0.3909892027672055</c:v>
                </c:pt>
                <c:pt idx="1071">
                  <c:v>0.39238962863486004</c:v>
                </c:pt>
                <c:pt idx="1072">
                  <c:v>0.39376194027733824</c:v>
                </c:pt>
                <c:pt idx="1073">
                  <c:v>0.3952705331083759</c:v>
                </c:pt>
                <c:pt idx="1074">
                  <c:v>0.39671156721594886</c:v>
                </c:pt>
                <c:pt idx="1075">
                  <c:v>0.39817822451654888</c:v>
                </c:pt>
                <c:pt idx="1076">
                  <c:v>0.39960174866949155</c:v>
                </c:pt>
                <c:pt idx="1077">
                  <c:v>0.40099531196633897</c:v>
                </c:pt>
                <c:pt idx="1078">
                  <c:v>0.40236278376081897</c:v>
                </c:pt>
                <c:pt idx="1079">
                  <c:v>0.40371542665996363</c:v>
                </c:pt>
                <c:pt idx="1080">
                  <c:v>0.40503623454386134</c:v>
                </c:pt>
                <c:pt idx="1081">
                  <c:v>0.40631685121920674</c:v>
                </c:pt>
                <c:pt idx="1082">
                  <c:v>0.40760392935052464</c:v>
                </c:pt>
                <c:pt idx="1083">
                  <c:v>0.40884567365596131</c:v>
                </c:pt>
                <c:pt idx="1084">
                  <c:v>0.41007979214046286</c:v>
                </c:pt>
                <c:pt idx="1085">
                  <c:v>0.41130372444742536</c:v>
                </c:pt>
                <c:pt idx="1086">
                  <c:v>0.41245688817909482</c:v>
                </c:pt>
                <c:pt idx="1087">
                  <c:v>0.41358570811726314</c:v>
                </c:pt>
                <c:pt idx="1088">
                  <c:v>0.41468236328996816</c:v>
                </c:pt>
                <c:pt idx="1089">
                  <c:v>0.41572960975238432</c:v>
                </c:pt>
                <c:pt idx="1090">
                  <c:v>0.41674893157787413</c:v>
                </c:pt>
                <c:pt idx="1091">
                  <c:v>0.4177139131082801</c:v>
                </c:pt>
                <c:pt idx="1092">
                  <c:v>0.41863331169156909</c:v>
                </c:pt>
                <c:pt idx="1093">
                  <c:v>0.41950310006662606</c:v>
                </c:pt>
                <c:pt idx="1094">
                  <c:v>0.42032484232364614</c:v>
                </c:pt>
                <c:pt idx="1095">
                  <c:v>0.42109758957471038</c:v>
                </c:pt>
                <c:pt idx="1096">
                  <c:v>0.42183597160056391</c:v>
                </c:pt>
                <c:pt idx="1097">
                  <c:v>0.42252468588844833</c:v>
                </c:pt>
                <c:pt idx="1098">
                  <c:v>0.42316025580913669</c:v>
                </c:pt>
                <c:pt idx="1099">
                  <c:v>0.42376055715644245</c:v>
                </c:pt>
                <c:pt idx="1100">
                  <c:v>0.42430693034587935</c:v>
                </c:pt>
                <c:pt idx="1101">
                  <c:v>0.42482178058184017</c:v>
                </c:pt>
                <c:pt idx="1102">
                  <c:v>0.42530655617994234</c:v>
                </c:pt>
                <c:pt idx="1103">
                  <c:v>0.42574206995283098</c:v>
                </c:pt>
                <c:pt idx="1104">
                  <c:v>0.42615255752792214</c:v>
                </c:pt>
                <c:pt idx="1105">
                  <c:v>0.42652770058512696</c:v>
                </c:pt>
                <c:pt idx="1106">
                  <c:v>0.42687432920804297</c:v>
                </c:pt>
                <c:pt idx="1107">
                  <c:v>0.42721377548593226</c:v>
                </c:pt>
                <c:pt idx="1108">
                  <c:v>0.42754405014110763</c:v>
                </c:pt>
                <c:pt idx="1109">
                  <c:v>0.42789787758877679</c:v>
                </c:pt>
                <c:pt idx="1110">
                  <c:v>0.42826664759595295</c:v>
                </c:pt>
                <c:pt idx="1111">
                  <c:v>0.42863058521953484</c:v>
                </c:pt>
                <c:pt idx="1112">
                  <c:v>0.42902283681084219</c:v>
                </c:pt>
                <c:pt idx="1113">
                  <c:v>0.42943380429008854</c:v>
                </c:pt>
                <c:pt idx="1114">
                  <c:v>0.42986900724106225</c:v>
                </c:pt>
                <c:pt idx="1115">
                  <c:v>0.43033347569329822</c:v>
                </c:pt>
                <c:pt idx="1116">
                  <c:v>0.43084997656082535</c:v>
                </c:pt>
                <c:pt idx="1117">
                  <c:v>0.43140807487586824</c:v>
                </c:pt>
                <c:pt idx="1118">
                  <c:v>0.43199300810066793</c:v>
                </c:pt>
                <c:pt idx="1119">
                  <c:v>0.43261605915313966</c:v>
                </c:pt>
                <c:pt idx="1120">
                  <c:v>0.43324523188915603</c:v>
                </c:pt>
                <c:pt idx="1121">
                  <c:v>0.4339083114540081</c:v>
                </c:pt>
                <c:pt idx="1122">
                  <c:v>0.43458040725240177</c:v>
                </c:pt>
                <c:pt idx="1123">
                  <c:v>0.43527651429205533</c:v>
                </c:pt>
                <c:pt idx="1124">
                  <c:v>0.43598018625789864</c:v>
                </c:pt>
                <c:pt idx="1125">
                  <c:v>0.43668910472364592</c:v>
                </c:pt>
                <c:pt idx="1126">
                  <c:v>0.43740676837341702</c:v>
                </c:pt>
                <c:pt idx="1127">
                  <c:v>0.43812793715562953</c:v>
                </c:pt>
                <c:pt idx="1128">
                  <c:v>0.43882248962530984</c:v>
                </c:pt>
                <c:pt idx="1129">
                  <c:v>0.43953389366377166</c:v>
                </c:pt>
                <c:pt idx="1130">
                  <c:v>0.44023396080299948</c:v>
                </c:pt>
                <c:pt idx="1131">
                  <c:v>0.44091225812648799</c:v>
                </c:pt>
                <c:pt idx="1132">
                  <c:v>0.44160322220579012</c:v>
                </c:pt>
                <c:pt idx="1133">
                  <c:v>0.44226576581247207</c:v>
                </c:pt>
                <c:pt idx="1134">
                  <c:v>0.44291852206443388</c:v>
                </c:pt>
                <c:pt idx="1135">
                  <c:v>0.44358262743010823</c:v>
                </c:pt>
                <c:pt idx="1136">
                  <c:v>0.44421918002619337</c:v>
                </c:pt>
                <c:pt idx="1137">
                  <c:v>0.44484232781928035</c:v>
                </c:pt>
                <c:pt idx="1138">
                  <c:v>0.44544597051041923</c:v>
                </c:pt>
                <c:pt idx="1139">
                  <c:v>0.44604363098546024</c:v>
                </c:pt>
                <c:pt idx="1140">
                  <c:v>0.44662239686481381</c:v>
                </c:pt>
                <c:pt idx="1141">
                  <c:v>0.44719535547865724</c:v>
                </c:pt>
                <c:pt idx="1142">
                  <c:v>0.44776231211261486</c:v>
                </c:pt>
                <c:pt idx="1143">
                  <c:v>0.44831058545291302</c:v>
                </c:pt>
                <c:pt idx="1144">
                  <c:v>0.44884098638410008</c:v>
                </c:pt>
                <c:pt idx="1145">
                  <c:v>0.44937638306346589</c:v>
                </c:pt>
                <c:pt idx="1146">
                  <c:v>0.44990206045739023</c:v>
                </c:pt>
                <c:pt idx="1147">
                  <c:v>0.45042545570853659</c:v>
                </c:pt>
                <c:pt idx="1148">
                  <c:v>0.45094924161357769</c:v>
                </c:pt>
                <c:pt idx="1149">
                  <c:v>0.45145545403989251</c:v>
                </c:pt>
                <c:pt idx="1150">
                  <c:v>0.45195401750933889</c:v>
                </c:pt>
                <c:pt idx="1151">
                  <c:v>0.45244277979859304</c:v>
                </c:pt>
                <c:pt idx="1152">
                  <c:v>0.45292715841377756</c:v>
                </c:pt>
                <c:pt idx="1153">
                  <c:v>0.45339456311960297</c:v>
                </c:pt>
                <c:pt idx="1154">
                  <c:v>0.45385818790788518</c:v>
                </c:pt>
                <c:pt idx="1155">
                  <c:v>0.45431535716699417</c:v>
                </c:pt>
                <c:pt idx="1156">
                  <c:v>0.45476964171719297</c:v>
                </c:pt>
                <c:pt idx="1157">
                  <c:v>0.45523822348008142</c:v>
                </c:pt>
                <c:pt idx="1158">
                  <c:v>0.45568950542121539</c:v>
                </c:pt>
                <c:pt idx="1159">
                  <c:v>0.45614521080622517</c:v>
                </c:pt>
                <c:pt idx="1160">
                  <c:v>0.45659261645064636</c:v>
                </c:pt>
                <c:pt idx="1161">
                  <c:v>0.45700805198255906</c:v>
                </c:pt>
                <c:pt idx="1162">
                  <c:v>0.45741747406134325</c:v>
                </c:pt>
                <c:pt idx="1163">
                  <c:v>0.45781028683519048</c:v>
                </c:pt>
                <c:pt idx="1164">
                  <c:v>0.45820328357759793</c:v>
                </c:pt>
                <c:pt idx="1165">
                  <c:v>0.45858739628218692</c:v>
                </c:pt>
                <c:pt idx="1166">
                  <c:v>0.45897313887722002</c:v>
                </c:pt>
                <c:pt idx="1167">
                  <c:v>0.45935617648977756</c:v>
                </c:pt>
                <c:pt idx="1168">
                  <c:v>0.45974165840983156</c:v>
                </c:pt>
                <c:pt idx="1169">
                  <c:v>0.46012229958213302</c:v>
                </c:pt>
                <c:pt idx="1170">
                  <c:v>0.46049150005787504</c:v>
                </c:pt>
                <c:pt idx="1171">
                  <c:v>0.4608582803498838</c:v>
                </c:pt>
                <c:pt idx="1172">
                  <c:v>0.46122618690222938</c:v>
                </c:pt>
                <c:pt idx="1173">
                  <c:v>0.46158465905925589</c:v>
                </c:pt>
                <c:pt idx="1174">
                  <c:v>0.46193315736578305</c:v>
                </c:pt>
                <c:pt idx="1175">
                  <c:v>0.46228019923448999</c:v>
                </c:pt>
                <c:pt idx="1176">
                  <c:v>0.46261244750889913</c:v>
                </c:pt>
                <c:pt idx="1177">
                  <c:v>0.46294735766988387</c:v>
                </c:pt>
                <c:pt idx="1178">
                  <c:v>0.46328102367490948</c:v>
                </c:pt>
                <c:pt idx="1179">
                  <c:v>0.46359841380967032</c:v>
                </c:pt>
                <c:pt idx="1180">
                  <c:v>0.46391629289354014</c:v>
                </c:pt>
                <c:pt idx="1181">
                  <c:v>0.46424148820424072</c:v>
                </c:pt>
                <c:pt idx="1182">
                  <c:v>0.46455176979925267</c:v>
                </c:pt>
                <c:pt idx="1183">
                  <c:v>0.46485983596176511</c:v>
                </c:pt>
                <c:pt idx="1184">
                  <c:v>0.46517392986549799</c:v>
                </c:pt>
                <c:pt idx="1185">
                  <c:v>0.4654758495553481</c:v>
                </c:pt>
                <c:pt idx="1186">
                  <c:v>0.46576753923108277</c:v>
                </c:pt>
                <c:pt idx="1187">
                  <c:v>0.46605392926825145</c:v>
                </c:pt>
                <c:pt idx="1188">
                  <c:v>0.4663430883038524</c:v>
                </c:pt>
                <c:pt idx="1189">
                  <c:v>0.46662861712365866</c:v>
                </c:pt>
                <c:pt idx="1190">
                  <c:v>0.4668992102140414</c:v>
                </c:pt>
                <c:pt idx="1191">
                  <c:v>0.46717969792077385</c:v>
                </c:pt>
                <c:pt idx="1192">
                  <c:v>0.46746049106265408</c:v>
                </c:pt>
                <c:pt idx="1193">
                  <c:v>0.46774663872840705</c:v>
                </c:pt>
                <c:pt idx="1194">
                  <c:v>0.46804279922209718</c:v>
                </c:pt>
                <c:pt idx="1195">
                  <c:v>0.46832273561315713</c:v>
                </c:pt>
                <c:pt idx="1196">
                  <c:v>0.46861318417198722</c:v>
                </c:pt>
                <c:pt idx="1197">
                  <c:v>0.46889592208982783</c:v>
                </c:pt>
                <c:pt idx="1198">
                  <c:v>0.46915992157979353</c:v>
                </c:pt>
                <c:pt idx="1199">
                  <c:v>0.4694314753377648</c:v>
                </c:pt>
                <c:pt idx="1200">
                  <c:v>0.46968256119465673</c:v>
                </c:pt>
                <c:pt idx="1201">
                  <c:v>0.46992872940039931</c:v>
                </c:pt>
                <c:pt idx="1202">
                  <c:v>0.47018022243401186</c:v>
                </c:pt>
                <c:pt idx="1203">
                  <c:v>0.47042819457612089</c:v>
                </c:pt>
                <c:pt idx="1204">
                  <c:v>0.47069000961787405</c:v>
                </c:pt>
                <c:pt idx="1205">
                  <c:v>0.47094708924769435</c:v>
                </c:pt>
                <c:pt idx="1206">
                  <c:v>0.47120129942381661</c:v>
                </c:pt>
                <c:pt idx="1207">
                  <c:v>0.47145541842537736</c:v>
                </c:pt>
                <c:pt idx="1208">
                  <c:v>0.47170678179163056</c:v>
                </c:pt>
                <c:pt idx="1209">
                  <c:v>0.47195341198316737</c:v>
                </c:pt>
                <c:pt idx="1210">
                  <c:v>0.47218510023084165</c:v>
                </c:pt>
                <c:pt idx="1211">
                  <c:v>0.47240144335589007</c:v>
                </c:pt>
                <c:pt idx="1212">
                  <c:v>0.4726185084381756</c:v>
                </c:pt>
                <c:pt idx="1213">
                  <c:v>0.47282649006567529</c:v>
                </c:pt>
                <c:pt idx="1214">
                  <c:v>0.47303346727785506</c:v>
                </c:pt>
                <c:pt idx="1215">
                  <c:v>0.47325958880116298</c:v>
                </c:pt>
                <c:pt idx="1216">
                  <c:v>0.47348635482195606</c:v>
                </c:pt>
                <c:pt idx="1217">
                  <c:v>0.47369838193416131</c:v>
                </c:pt>
                <c:pt idx="1218">
                  <c:v>0.47391652129475276</c:v>
                </c:pt>
                <c:pt idx="1219">
                  <c:v>0.47412398982982368</c:v>
                </c:pt>
                <c:pt idx="1220">
                  <c:v>0.47431522748012928</c:v>
                </c:pt>
                <c:pt idx="1221">
                  <c:v>0.47450523255605437</c:v>
                </c:pt>
                <c:pt idx="1222">
                  <c:v>0.47470872018728238</c:v>
                </c:pt>
                <c:pt idx="1223">
                  <c:v>0.47490810884368567</c:v>
                </c:pt>
                <c:pt idx="1224">
                  <c:v>0.47510379018691801</c:v>
                </c:pt>
                <c:pt idx="1225">
                  <c:v>0.47530104349404728</c:v>
                </c:pt>
                <c:pt idx="1226">
                  <c:v>0.47549006692995116</c:v>
                </c:pt>
                <c:pt idx="1227">
                  <c:v>0.47567796622043956</c:v>
                </c:pt>
                <c:pt idx="1228">
                  <c:v>0.47587111166007917</c:v>
                </c:pt>
                <c:pt idx="1229">
                  <c:v>0.47607251653486321</c:v>
                </c:pt>
                <c:pt idx="1230">
                  <c:v>0.47626282880433379</c:v>
                </c:pt>
                <c:pt idx="1231">
                  <c:v>0.47644141816040753</c:v>
                </c:pt>
                <c:pt idx="1232">
                  <c:v>0.47661795994663941</c:v>
                </c:pt>
                <c:pt idx="1233">
                  <c:v>0.47678587972384484</c:v>
                </c:pt>
                <c:pt idx="1234">
                  <c:v>0.47695236333848801</c:v>
                </c:pt>
                <c:pt idx="1235">
                  <c:v>0.47712706478409705</c:v>
                </c:pt>
                <c:pt idx="1236">
                  <c:v>0.47729561011841337</c:v>
                </c:pt>
                <c:pt idx="1237">
                  <c:v>0.47747164428286171</c:v>
                </c:pt>
                <c:pt idx="1238">
                  <c:v>0.47764602790031568</c:v>
                </c:pt>
                <c:pt idx="1239">
                  <c:v>0.47781568907647887</c:v>
                </c:pt>
                <c:pt idx="1240">
                  <c:v>0.47800110093782572</c:v>
                </c:pt>
                <c:pt idx="1241">
                  <c:v>0.47818300412715264</c:v>
                </c:pt>
                <c:pt idx="1242">
                  <c:v>0.47835873437666782</c:v>
                </c:pt>
                <c:pt idx="1243">
                  <c:v>0.47854537332095104</c:v>
                </c:pt>
                <c:pt idx="1244">
                  <c:v>0.4787184744280597</c:v>
                </c:pt>
                <c:pt idx="1245">
                  <c:v>0.47888178671853682</c:v>
                </c:pt>
                <c:pt idx="1246">
                  <c:v>0.47905939592729857</c:v>
                </c:pt>
                <c:pt idx="1247">
                  <c:v>0.47925015726888037</c:v>
                </c:pt>
                <c:pt idx="1248">
                  <c:v>0.47942938964341902</c:v>
                </c:pt>
                <c:pt idx="1249">
                  <c:v>0.47959356876593429</c:v>
                </c:pt>
                <c:pt idx="1250">
                  <c:v>0.47976827662943333</c:v>
                </c:pt>
                <c:pt idx="1251">
                  <c:v>0.47993616466409011</c:v>
                </c:pt>
                <c:pt idx="1252">
                  <c:v>0.48009713917191571</c:v>
                </c:pt>
                <c:pt idx="1253">
                  <c:v>0.48026937887904397</c:v>
                </c:pt>
                <c:pt idx="1254">
                  <c:v>0.48042726556600995</c:v>
                </c:pt>
                <c:pt idx="1255">
                  <c:v>0.48056899500690164</c:v>
                </c:pt>
                <c:pt idx="1256">
                  <c:v>0.48071016849337472</c:v>
                </c:pt>
                <c:pt idx="1257">
                  <c:v>0.4808538713266976</c:v>
                </c:pt>
                <c:pt idx="1258">
                  <c:v>0.48099827777392706</c:v>
                </c:pt>
                <c:pt idx="1259">
                  <c:v>0.48115296368503935</c:v>
                </c:pt>
                <c:pt idx="1260">
                  <c:v>0.4813016567731519</c:v>
                </c:pt>
                <c:pt idx="1261">
                  <c:v>0.48145674966410401</c:v>
                </c:pt>
                <c:pt idx="1262">
                  <c:v>0.48163049021231913</c:v>
                </c:pt>
                <c:pt idx="1263">
                  <c:v>0.48178457672618397</c:v>
                </c:pt>
                <c:pt idx="1264">
                  <c:v>0.48192934371568502</c:v>
                </c:pt>
                <c:pt idx="1265">
                  <c:v>0.48207672794136219</c:v>
                </c:pt>
                <c:pt idx="1266">
                  <c:v>0.48221851219970741</c:v>
                </c:pt>
                <c:pt idx="1267">
                  <c:v>0.48236885107717975</c:v>
                </c:pt>
                <c:pt idx="1268">
                  <c:v>0.4825353743804186</c:v>
                </c:pt>
                <c:pt idx="1269">
                  <c:v>0.48269322333076931</c:v>
                </c:pt>
                <c:pt idx="1270">
                  <c:v>0.48283858714139444</c:v>
                </c:pt>
                <c:pt idx="1271">
                  <c:v>0.48298538432329802</c:v>
                </c:pt>
                <c:pt idx="1272">
                  <c:v>0.48311341369648836</c:v>
                </c:pt>
                <c:pt idx="1273">
                  <c:v>0.48325373105289082</c:v>
                </c:pt>
                <c:pt idx="1274">
                  <c:v>0.48341254850504506</c:v>
                </c:pt>
                <c:pt idx="1275">
                  <c:v>0.48356412173603736</c:v>
                </c:pt>
                <c:pt idx="1276">
                  <c:v>0.48373054400591853</c:v>
                </c:pt>
                <c:pt idx="1277">
                  <c:v>0.48389344016182373</c:v>
                </c:pt>
                <c:pt idx="1278">
                  <c:v>0.48403169596647366</c:v>
                </c:pt>
                <c:pt idx="1279">
                  <c:v>0.48417954972642674</c:v>
                </c:pt>
                <c:pt idx="1280">
                  <c:v>0.48432942803406126</c:v>
                </c:pt>
                <c:pt idx="1281">
                  <c:v>0.48448436596400563</c:v>
                </c:pt>
                <c:pt idx="1282">
                  <c:v>0.48465134480802902</c:v>
                </c:pt>
                <c:pt idx="1283">
                  <c:v>0.48481795037429892</c:v>
                </c:pt>
                <c:pt idx="1284">
                  <c:v>0.48497263594259937</c:v>
                </c:pt>
                <c:pt idx="1285">
                  <c:v>0.4851116065937327</c:v>
                </c:pt>
                <c:pt idx="1286">
                  <c:v>0.48523380174607195</c:v>
                </c:pt>
                <c:pt idx="1287">
                  <c:v>0.4853614980466105</c:v>
                </c:pt>
                <c:pt idx="1288">
                  <c:v>0.4855059090456213</c:v>
                </c:pt>
                <c:pt idx="1289">
                  <c:v>0.48565398685858074</c:v>
                </c:pt>
                <c:pt idx="1290">
                  <c:v>0.48579401867653554</c:v>
                </c:pt>
                <c:pt idx="1291">
                  <c:v>0.48593234037119543</c:v>
                </c:pt>
                <c:pt idx="1292">
                  <c:v>0.48607189761930503</c:v>
                </c:pt>
                <c:pt idx="1293">
                  <c:v>0.48619565742167242</c:v>
                </c:pt>
                <c:pt idx="1294">
                  <c:v>0.48634027186699291</c:v>
                </c:pt>
                <c:pt idx="1295">
                  <c:v>0.48649213236687777</c:v>
                </c:pt>
                <c:pt idx="1296">
                  <c:v>0.48663707543458817</c:v>
                </c:pt>
                <c:pt idx="1297">
                  <c:v>0.48678505781325515</c:v>
                </c:pt>
                <c:pt idx="1298">
                  <c:v>0.4869255333969571</c:v>
                </c:pt>
                <c:pt idx="1299">
                  <c:v>0.48707310576134272</c:v>
                </c:pt>
                <c:pt idx="1300">
                  <c:v>0.48721230485563272</c:v>
                </c:pt>
                <c:pt idx="1301">
                  <c:v>0.48734339825769935</c:v>
                </c:pt>
                <c:pt idx="1302">
                  <c:v>0.48750641137853234</c:v>
                </c:pt>
                <c:pt idx="1303">
                  <c:v>0.48766962052308216</c:v>
                </c:pt>
                <c:pt idx="1304">
                  <c:v>0.48782486915861806</c:v>
                </c:pt>
                <c:pt idx="1305">
                  <c:v>0.48799524544062972</c:v>
                </c:pt>
                <c:pt idx="1306">
                  <c:v>0.48814422858058754</c:v>
                </c:pt>
                <c:pt idx="1307">
                  <c:v>0.48829579794395778</c:v>
                </c:pt>
                <c:pt idx="1308">
                  <c:v>0.48844724772625409</c:v>
                </c:pt>
                <c:pt idx="1309">
                  <c:v>0.48858130552479023</c:v>
                </c:pt>
                <c:pt idx="1310">
                  <c:v>0.48872091202098672</c:v>
                </c:pt>
                <c:pt idx="1311">
                  <c:v>0.48884506056688948</c:v>
                </c:pt>
                <c:pt idx="1312">
                  <c:v>0.48896235574716318</c:v>
                </c:pt>
                <c:pt idx="1313">
                  <c:v>0.48910016376554016</c:v>
                </c:pt>
                <c:pt idx="1314">
                  <c:v>0.48923482244370525</c:v>
                </c:pt>
                <c:pt idx="1315">
                  <c:v>0.48936103306229328</c:v>
                </c:pt>
                <c:pt idx="1316">
                  <c:v>0.48950992238312024</c:v>
                </c:pt>
                <c:pt idx="1317">
                  <c:v>0.48965955332727201</c:v>
                </c:pt>
                <c:pt idx="1318">
                  <c:v>0.48980071350133825</c:v>
                </c:pt>
                <c:pt idx="1319">
                  <c:v>0.48994031462355619</c:v>
                </c:pt>
                <c:pt idx="1320">
                  <c:v>0.49006689117128488</c:v>
                </c:pt>
                <c:pt idx="1321">
                  <c:v>0.49018825780054448</c:v>
                </c:pt>
                <c:pt idx="1322">
                  <c:v>0.49031765770018304</c:v>
                </c:pt>
                <c:pt idx="1323">
                  <c:v>0.49046725769661087</c:v>
                </c:pt>
                <c:pt idx="1324">
                  <c:v>0.49061745086413544</c:v>
                </c:pt>
                <c:pt idx="1325">
                  <c:v>0.49076567595805676</c:v>
                </c:pt>
                <c:pt idx="1326">
                  <c:v>0.49091275129541262</c:v>
                </c:pt>
                <c:pt idx="1327">
                  <c:v>0.49103658771209546</c:v>
                </c:pt>
                <c:pt idx="1328">
                  <c:v>0.49118860628396616</c:v>
                </c:pt>
                <c:pt idx="1329">
                  <c:v>0.49136454161297327</c:v>
                </c:pt>
                <c:pt idx="1330">
                  <c:v>0.49152796680753325</c:v>
                </c:pt>
                <c:pt idx="1331">
                  <c:v>0.49169929185937766</c:v>
                </c:pt>
                <c:pt idx="1332">
                  <c:v>0.49186492824158939</c:v>
                </c:pt>
                <c:pt idx="1333">
                  <c:v>0.49201542882053212</c:v>
                </c:pt>
                <c:pt idx="1334">
                  <c:v>0.49217596392698626</c:v>
                </c:pt>
                <c:pt idx="1335">
                  <c:v>0.49235924345322918</c:v>
                </c:pt>
                <c:pt idx="1336">
                  <c:v>0.4925112305777179</c:v>
                </c:pt>
                <c:pt idx="1337">
                  <c:v>0.49264648015153556</c:v>
                </c:pt>
                <c:pt idx="1338">
                  <c:v>0.49279174323684866</c:v>
                </c:pt>
                <c:pt idx="1339">
                  <c:v>0.4929280304319083</c:v>
                </c:pt>
                <c:pt idx="1340">
                  <c:v>0.49305625130123126</c:v>
                </c:pt>
                <c:pt idx="1341">
                  <c:v>0.49318060453185869</c:v>
                </c:pt>
                <c:pt idx="1342">
                  <c:v>0.4933057448906753</c:v>
                </c:pt>
                <c:pt idx="1343">
                  <c:v>0.49341665540024965</c:v>
                </c:pt>
                <c:pt idx="1344">
                  <c:v>0.49353753570336228</c:v>
                </c:pt>
                <c:pt idx="1345">
                  <c:v>0.49367217064585328</c:v>
                </c:pt>
                <c:pt idx="1346">
                  <c:v>0.49379646126586407</c:v>
                </c:pt>
                <c:pt idx="1347">
                  <c:v>0.49392514214630867</c:v>
                </c:pt>
                <c:pt idx="1348">
                  <c:v>0.49403367186105834</c:v>
                </c:pt>
                <c:pt idx="1349">
                  <c:v>0.49413104577967043</c:v>
                </c:pt>
                <c:pt idx="1350">
                  <c:v>0.4942286385366379</c:v>
                </c:pt>
                <c:pt idx="1351">
                  <c:v>0.49431110092896341</c:v>
                </c:pt>
                <c:pt idx="1352">
                  <c:v>0.49438228912315524</c:v>
                </c:pt>
                <c:pt idx="1353">
                  <c:v>0.49445192726349668</c:v>
                </c:pt>
                <c:pt idx="1354">
                  <c:v>0.49451417662480668</c:v>
                </c:pt>
                <c:pt idx="1355">
                  <c:v>0.49455805014925841</c:v>
                </c:pt>
                <c:pt idx="1356">
                  <c:v>0.4946174387814109</c:v>
                </c:pt>
                <c:pt idx="1357">
                  <c:v>0.49468864698552334</c:v>
                </c:pt>
                <c:pt idx="1358">
                  <c:v>0.49474218310940915</c:v>
                </c:pt>
                <c:pt idx="1359">
                  <c:v>0.49479373728192194</c:v>
                </c:pt>
                <c:pt idx="1360">
                  <c:v>0.49484599213486496</c:v>
                </c:pt>
                <c:pt idx="1361">
                  <c:v>0.49489390213505652</c:v>
                </c:pt>
                <c:pt idx="1362">
                  <c:v>0.49494145885702223</c:v>
                </c:pt>
                <c:pt idx="1363">
                  <c:v>0.49500809269791102</c:v>
                </c:pt>
                <c:pt idx="1364">
                  <c:v>0.49507379142253222</c:v>
                </c:pt>
                <c:pt idx="1365">
                  <c:v>0.4951152740109801</c:v>
                </c:pt>
                <c:pt idx="1366">
                  <c:v>0.49515285139438886</c:v>
                </c:pt>
                <c:pt idx="1367">
                  <c:v>0.49518793247114523</c:v>
                </c:pt>
                <c:pt idx="1368">
                  <c:v>0.49521394581519235</c:v>
                </c:pt>
                <c:pt idx="1369">
                  <c:v>0.49522652192828226</c:v>
                </c:pt>
                <c:pt idx="1370">
                  <c:v>0.49523529933460853</c:v>
                </c:pt>
                <c:pt idx="1371">
                  <c:v>0.4952048509587092</c:v>
                </c:pt>
                <c:pt idx="1372">
                  <c:v>0.49514938076319837</c:v>
                </c:pt>
                <c:pt idx="1373">
                  <c:v>0.49509786898861624</c:v>
                </c:pt>
                <c:pt idx="1374">
                  <c:v>0.49502112244254093</c:v>
                </c:pt>
                <c:pt idx="1375">
                  <c:v>0.49495981021715307</c:v>
                </c:pt>
                <c:pt idx="1376">
                  <c:v>0.49488667964881544</c:v>
                </c:pt>
                <c:pt idx="1377">
                  <c:v>0.49481920490885756</c:v>
                </c:pt>
                <c:pt idx="1378">
                  <c:v>0.4947829729330489</c:v>
                </c:pt>
                <c:pt idx="1379">
                  <c:v>0.49471241655704928</c:v>
                </c:pt>
                <c:pt idx="1380">
                  <c:v>0.49464539912102096</c:v>
                </c:pt>
                <c:pt idx="1381">
                  <c:v>0.49457498615252038</c:v>
                </c:pt>
                <c:pt idx="1382">
                  <c:v>0.49446354313559188</c:v>
                </c:pt>
                <c:pt idx="1383">
                  <c:v>0.4943754177725741</c:v>
                </c:pt>
                <c:pt idx="1384">
                  <c:v>0.49430925018634447</c:v>
                </c:pt>
                <c:pt idx="1385">
                  <c:v>0.49422515370335529</c:v>
                </c:pt>
                <c:pt idx="1386">
                  <c:v>0.49413792505217868</c:v>
                </c:pt>
                <c:pt idx="1387">
                  <c:v>0.4940250916933156</c:v>
                </c:pt>
                <c:pt idx="1388">
                  <c:v>0.49388462300017616</c:v>
                </c:pt>
                <c:pt idx="1389">
                  <c:v>0.49376131469613443</c:v>
                </c:pt>
                <c:pt idx="1390">
                  <c:v>0.49366344915343646</c:v>
                </c:pt>
                <c:pt idx="1391">
                  <c:v>0.49355647728359475</c:v>
                </c:pt>
                <c:pt idx="1392">
                  <c:v>0.49345774037669238</c:v>
                </c:pt>
                <c:pt idx="1393">
                  <c:v>0.49334566076285147</c:v>
                </c:pt>
                <c:pt idx="1394">
                  <c:v>0.49321577930432642</c:v>
                </c:pt>
                <c:pt idx="1395">
                  <c:v>0.49309901039463266</c:v>
                </c:pt>
                <c:pt idx="1396">
                  <c:v>0.49298841882989269</c:v>
                </c:pt>
                <c:pt idx="1397">
                  <c:v>0.49287198552168326</c:v>
                </c:pt>
                <c:pt idx="1398">
                  <c:v>0.49275110373738934</c:v>
                </c:pt>
                <c:pt idx="1399">
                  <c:v>0.49264009785822349</c:v>
                </c:pt>
                <c:pt idx="1400">
                  <c:v>0.49252572933292132</c:v>
                </c:pt>
                <c:pt idx="1401">
                  <c:v>0.49242391906716537</c:v>
                </c:pt>
                <c:pt idx="1402">
                  <c:v>0.49234127801809974</c:v>
                </c:pt>
                <c:pt idx="1403">
                  <c:v>0.49224671904934469</c:v>
                </c:pt>
                <c:pt idx="1404">
                  <c:v>0.49215104572837021</c:v>
                </c:pt>
                <c:pt idx="1405">
                  <c:v>0.49205491765330356</c:v>
                </c:pt>
                <c:pt idx="1406">
                  <c:v>0.49195846489347089</c:v>
                </c:pt>
                <c:pt idx="1407">
                  <c:v>0.49185078267000831</c:v>
                </c:pt>
                <c:pt idx="1408">
                  <c:v>0.49173871066451036</c:v>
                </c:pt>
                <c:pt idx="1409">
                  <c:v>0.49162795945777993</c:v>
                </c:pt>
                <c:pt idx="1410">
                  <c:v>0.49150965252591478</c:v>
                </c:pt>
                <c:pt idx="1411">
                  <c:v>0.49139189895595986</c:v>
                </c:pt>
                <c:pt idx="1412">
                  <c:v>0.49127390723054298</c:v>
                </c:pt>
                <c:pt idx="1413">
                  <c:v>0.49116245856734803</c:v>
                </c:pt>
                <c:pt idx="1414">
                  <c:v>0.49105174252366712</c:v>
                </c:pt>
                <c:pt idx="1415">
                  <c:v>0.4909352678699575</c:v>
                </c:pt>
                <c:pt idx="1416">
                  <c:v>0.49082556390938231</c:v>
                </c:pt>
                <c:pt idx="1417">
                  <c:v>0.49070237145714257</c:v>
                </c:pt>
                <c:pt idx="1418">
                  <c:v>0.49056051182593263</c:v>
                </c:pt>
                <c:pt idx="1419">
                  <c:v>0.49043925219571854</c:v>
                </c:pt>
                <c:pt idx="1420">
                  <c:v>0.49031573305999787</c:v>
                </c:pt>
                <c:pt idx="1421">
                  <c:v>0.49021725418397571</c:v>
                </c:pt>
                <c:pt idx="1422">
                  <c:v>0.49014086470570634</c:v>
                </c:pt>
                <c:pt idx="1423">
                  <c:v>0.49005695855539333</c:v>
                </c:pt>
                <c:pt idx="1424">
                  <c:v>0.48998089263062533</c:v>
                </c:pt>
                <c:pt idx="1425">
                  <c:v>0.48988993164361166</c:v>
                </c:pt>
                <c:pt idx="1426">
                  <c:v>0.48977802453848668</c:v>
                </c:pt>
                <c:pt idx="1427">
                  <c:v>0.48966848431414217</c:v>
                </c:pt>
                <c:pt idx="1428">
                  <c:v>0.48957127103679626</c:v>
                </c:pt>
                <c:pt idx="1429">
                  <c:v>0.48949722168628834</c:v>
                </c:pt>
                <c:pt idx="1430">
                  <c:v>0.4894334519899261</c:v>
                </c:pt>
                <c:pt idx="1431">
                  <c:v>0.48936346361616362</c:v>
                </c:pt>
                <c:pt idx="1432">
                  <c:v>0.48930646660698129</c:v>
                </c:pt>
                <c:pt idx="1433">
                  <c:v>0.48923442704826464</c:v>
                </c:pt>
                <c:pt idx="1434">
                  <c:v>0.48916750517499019</c:v>
                </c:pt>
                <c:pt idx="1435">
                  <c:v>0.48913851927059843</c:v>
                </c:pt>
                <c:pt idx="1436">
                  <c:v>0.4891061456760919</c:v>
                </c:pt>
                <c:pt idx="1437">
                  <c:v>0.48909406477342871</c:v>
                </c:pt>
                <c:pt idx="1438">
                  <c:v>0.48907690808984866</c:v>
                </c:pt>
                <c:pt idx="1439">
                  <c:v>0.48905887855638047</c:v>
                </c:pt>
                <c:pt idx="1440">
                  <c:v>0.48905563440881278</c:v>
                </c:pt>
                <c:pt idx="1441">
                  <c:v>0.48902916371707222</c:v>
                </c:pt>
                <c:pt idx="1442">
                  <c:v>0.48905286622302563</c:v>
                </c:pt>
                <c:pt idx="1443">
                  <c:v>0.48908243076702179</c:v>
                </c:pt>
                <c:pt idx="1444">
                  <c:v>0.48911230068272177</c:v>
                </c:pt>
                <c:pt idx="1445">
                  <c:v>0.4891555815889847</c:v>
                </c:pt>
                <c:pt idx="1446">
                  <c:v>0.48918523268210135</c:v>
                </c:pt>
                <c:pt idx="1447">
                  <c:v>0.48924531030721835</c:v>
                </c:pt>
                <c:pt idx="1448">
                  <c:v>0.48933801058616361</c:v>
                </c:pt>
                <c:pt idx="1449">
                  <c:v>0.48942645687793851</c:v>
                </c:pt>
                <c:pt idx="1450">
                  <c:v>0.48951410675470158</c:v>
                </c:pt>
                <c:pt idx="1451">
                  <c:v>0.48956695623433216</c:v>
                </c:pt>
                <c:pt idx="1452">
                  <c:v>0.48958267467651023</c:v>
                </c:pt>
                <c:pt idx="1453">
                  <c:v>0.48961403016405719</c:v>
                </c:pt>
                <c:pt idx="1454">
                  <c:v>0.4896584099701613</c:v>
                </c:pt>
                <c:pt idx="1455">
                  <c:v>0.48967477652830516</c:v>
                </c:pt>
                <c:pt idx="1456">
                  <c:v>0.48976192844850663</c:v>
                </c:pt>
                <c:pt idx="1457">
                  <c:v>0.48989215607771347</c:v>
                </c:pt>
                <c:pt idx="1458">
                  <c:v>0.48996704853048262</c:v>
                </c:pt>
                <c:pt idx="1459">
                  <c:v>0.49005045996087498</c:v>
                </c:pt>
                <c:pt idx="1460">
                  <c:v>0.49017267407246035</c:v>
                </c:pt>
                <c:pt idx="1461">
                  <c:v>0.49033084363516738</c:v>
                </c:pt>
                <c:pt idx="1462">
                  <c:v>0.490464006946911</c:v>
                </c:pt>
                <c:pt idx="1463">
                  <c:v>0.49060804562598531</c:v>
                </c:pt>
                <c:pt idx="1464">
                  <c:v>0.49075428667949067</c:v>
                </c:pt>
                <c:pt idx="1465">
                  <c:v>0.4908590680648402</c:v>
                </c:pt>
                <c:pt idx="1466">
                  <c:v>0.49092321312169424</c:v>
                </c:pt>
                <c:pt idx="1467">
                  <c:v>0.49103580174928224</c:v>
                </c:pt>
                <c:pt idx="1468">
                  <c:v>0.49108875647061195</c:v>
                </c:pt>
                <c:pt idx="1469">
                  <c:v>0.49114436262181188</c:v>
                </c:pt>
                <c:pt idx="1470">
                  <c:v>0.49120821848824936</c:v>
                </c:pt>
                <c:pt idx="1471">
                  <c:v>0.49127959041285196</c:v>
                </c:pt>
                <c:pt idx="1472">
                  <c:v>0.49134064228659219</c:v>
                </c:pt>
                <c:pt idx="1473">
                  <c:v>0.49139718462209236</c:v>
                </c:pt>
                <c:pt idx="1474">
                  <c:v>0.4915449828702918</c:v>
                </c:pt>
                <c:pt idx="1475">
                  <c:v>0.49165550539462516</c:v>
                </c:pt>
                <c:pt idx="1476">
                  <c:v>0.49169113381766855</c:v>
                </c:pt>
                <c:pt idx="1477">
                  <c:v>0.49174202175488974</c:v>
                </c:pt>
                <c:pt idx="1478">
                  <c:v>0.49177611217670725</c:v>
                </c:pt>
                <c:pt idx="1479">
                  <c:v>0.49173631611846647</c:v>
                </c:pt>
                <c:pt idx="1480">
                  <c:v>0.49175281106321284</c:v>
                </c:pt>
                <c:pt idx="1481">
                  <c:v>0.49182469805761841</c:v>
                </c:pt>
                <c:pt idx="1482">
                  <c:v>0.49187828922461024</c:v>
                </c:pt>
                <c:pt idx="1483">
                  <c:v>0.49190227499679368</c:v>
                </c:pt>
                <c:pt idx="1484">
                  <c:v>0.49189571777537183</c:v>
                </c:pt>
                <c:pt idx="1485">
                  <c:v>0.49184001784617698</c:v>
                </c:pt>
                <c:pt idx="1486">
                  <c:v>0.4917702155343206</c:v>
                </c:pt>
                <c:pt idx="1487">
                  <c:v>0.49171232106983642</c:v>
                </c:pt>
                <c:pt idx="1488">
                  <c:v>0.49166840457855671</c:v>
                </c:pt>
                <c:pt idx="1489">
                  <c:v>0.49158401451612876</c:v>
                </c:pt>
                <c:pt idx="1490">
                  <c:v>0.49151367876198399</c:v>
                </c:pt>
                <c:pt idx="1491">
                  <c:v>0.49138893012224444</c:v>
                </c:pt>
                <c:pt idx="1492">
                  <c:v>0.49121748960745953</c:v>
                </c:pt>
                <c:pt idx="1493">
                  <c:v>0.49107043617231305</c:v>
                </c:pt>
                <c:pt idx="1494">
                  <c:v>0.49088480350028973</c:v>
                </c:pt>
                <c:pt idx="1495">
                  <c:v>0.49061402875226134</c:v>
                </c:pt>
                <c:pt idx="1496">
                  <c:v>0.49037687113476741</c:v>
                </c:pt>
                <c:pt idx="1497">
                  <c:v>0.49014527659182922</c:v>
                </c:pt>
                <c:pt idx="1498">
                  <c:v>0.48985160720252868</c:v>
                </c:pt>
                <c:pt idx="1499">
                  <c:v>0.48954311140263601</c:v>
                </c:pt>
                <c:pt idx="1500">
                  <c:v>0.48922277516595125</c:v>
                </c:pt>
                <c:pt idx="1501">
                  <c:v>0.48885696702366305</c:v>
                </c:pt>
                <c:pt idx="1502">
                  <c:v>0.48845143220260184</c:v>
                </c:pt>
                <c:pt idx="1503">
                  <c:v>0.48798462211437021</c:v>
                </c:pt>
                <c:pt idx="1504">
                  <c:v>0.48743935311597936</c:v>
                </c:pt>
                <c:pt idx="1505">
                  <c:v>0.48684880653459778</c:v>
                </c:pt>
                <c:pt idx="1506">
                  <c:v>0.48615719327616586</c:v>
                </c:pt>
                <c:pt idx="1507">
                  <c:v>0.48544589132621846</c:v>
                </c:pt>
                <c:pt idx="1508">
                  <c:v>0.48473681358699156</c:v>
                </c:pt>
                <c:pt idx="1509">
                  <c:v>0.48391952748382039</c:v>
                </c:pt>
                <c:pt idx="1510">
                  <c:v>0.48306341459652463</c:v>
                </c:pt>
                <c:pt idx="1511">
                  <c:v>0.4820893354369003</c:v>
                </c:pt>
                <c:pt idx="1512">
                  <c:v>0.48107179055940213</c:v>
                </c:pt>
                <c:pt idx="1513">
                  <c:v>0.47993442518874313</c:v>
                </c:pt>
                <c:pt idx="1514">
                  <c:v>0.47860750895614651</c:v>
                </c:pt>
                <c:pt idx="1515">
                  <c:v>0.47718866059358916</c:v>
                </c:pt>
                <c:pt idx="1516">
                  <c:v>0.47562803173871621</c:v>
                </c:pt>
                <c:pt idx="1517">
                  <c:v>0.47392377825720694</c:v>
                </c:pt>
                <c:pt idx="1518">
                  <c:v>0.47206367571553054</c:v>
                </c:pt>
                <c:pt idx="1519">
                  <c:v>0.47012132710914473</c:v>
                </c:pt>
                <c:pt idx="1520">
                  <c:v>0.46793600048671419</c:v>
                </c:pt>
                <c:pt idx="1521">
                  <c:v>0.4655406906777404</c:v>
                </c:pt>
                <c:pt idx="1522">
                  <c:v>0.46303268305905521</c:v>
                </c:pt>
                <c:pt idx="1523">
                  <c:v>0.46029836531194368</c:v>
                </c:pt>
                <c:pt idx="1524">
                  <c:v>0.45736973091770056</c:v>
                </c:pt>
                <c:pt idx="1525">
                  <c:v>0.45428275931626089</c:v>
                </c:pt>
                <c:pt idx="1526">
                  <c:v>0.45104995791022628</c:v>
                </c:pt>
                <c:pt idx="1527">
                  <c:v>0.44758519602489982</c:v>
                </c:pt>
                <c:pt idx="1528">
                  <c:v>0.44402132235090308</c:v>
                </c:pt>
                <c:pt idx="1529">
                  <c:v>0.44013575375488229</c:v>
                </c:pt>
                <c:pt idx="1530">
                  <c:v>0.43601179541923241</c:v>
                </c:pt>
                <c:pt idx="1531">
                  <c:v>0.43168437223397232</c:v>
                </c:pt>
                <c:pt idx="1532">
                  <c:v>0.42710463139633426</c:v>
                </c:pt>
                <c:pt idx="1533">
                  <c:v>0.42227095866422903</c:v>
                </c:pt>
                <c:pt idx="1534">
                  <c:v>0.41730660808408371</c:v>
                </c:pt>
                <c:pt idx="1535">
                  <c:v>0.41207440746015034</c:v>
                </c:pt>
                <c:pt idx="1536">
                  <c:v>0.40666462128976794</c:v>
                </c:pt>
                <c:pt idx="1537">
                  <c:v>0.40107556718301945</c:v>
                </c:pt>
                <c:pt idx="1538">
                  <c:v>0.39521232913941207</c:v>
                </c:pt>
                <c:pt idx="1539">
                  <c:v>0.38895697012936897</c:v>
                </c:pt>
                <c:pt idx="1540">
                  <c:v>0.38275066092376697</c:v>
                </c:pt>
                <c:pt idx="1541">
                  <c:v>0.37618312827115391</c:v>
                </c:pt>
                <c:pt idx="1542">
                  <c:v>0.36974093136069919</c:v>
                </c:pt>
                <c:pt idx="1543">
                  <c:v>0.36329495173515197</c:v>
                </c:pt>
                <c:pt idx="1544">
                  <c:v>0.35680977406650843</c:v>
                </c:pt>
                <c:pt idx="1545">
                  <c:v>0.35047647396936404</c:v>
                </c:pt>
                <c:pt idx="1546">
                  <c:v>0.34412174598472173</c:v>
                </c:pt>
                <c:pt idx="1547">
                  <c:v>0.33799984515021037</c:v>
                </c:pt>
                <c:pt idx="1548">
                  <c:v>0.33183787318616309</c:v>
                </c:pt>
                <c:pt idx="1549">
                  <c:v>0.32614848955925968</c:v>
                </c:pt>
                <c:pt idx="1550">
                  <c:v>0.32050786673495485</c:v>
                </c:pt>
                <c:pt idx="1551">
                  <c:v>0.31546851714379048</c:v>
                </c:pt>
                <c:pt idx="1552">
                  <c:v>0.31087452648158387</c:v>
                </c:pt>
                <c:pt idx="1553">
                  <c:v>0.30670344802470378</c:v>
                </c:pt>
                <c:pt idx="1554">
                  <c:v>0.30305316153477557</c:v>
                </c:pt>
                <c:pt idx="1555">
                  <c:v>0.29990614084685197</c:v>
                </c:pt>
                <c:pt idx="1556">
                  <c:v>0.29721417053709792</c:v>
                </c:pt>
                <c:pt idx="1557">
                  <c:v>0.29497521417965566</c:v>
                </c:pt>
                <c:pt idx="1558">
                  <c:v>0.29325536106459432</c:v>
                </c:pt>
                <c:pt idx="1559">
                  <c:v>0.29206140682222514</c:v>
                </c:pt>
                <c:pt idx="1560">
                  <c:v>0.29125574934018733</c:v>
                </c:pt>
                <c:pt idx="1561">
                  <c:v>0.29106808286432034</c:v>
                </c:pt>
                <c:pt idx="1562">
                  <c:v>0.29111864568042889</c:v>
                </c:pt>
                <c:pt idx="1563">
                  <c:v>0.29155826717440353</c:v>
                </c:pt>
                <c:pt idx="1564">
                  <c:v>0.29232826027405301</c:v>
                </c:pt>
                <c:pt idx="1565">
                  <c:v>0.29331064873120827</c:v>
                </c:pt>
                <c:pt idx="1566">
                  <c:v>0.29464556238746981</c:v>
                </c:pt>
                <c:pt idx="1567">
                  <c:v>0.29604292943111704</c:v>
                </c:pt>
                <c:pt idx="1568">
                  <c:v>0.29775711116069731</c:v>
                </c:pt>
                <c:pt idx="1569">
                  <c:v>0.29942163284826628</c:v>
                </c:pt>
                <c:pt idx="1570">
                  <c:v>0.30122389508056546</c:v>
                </c:pt>
                <c:pt idx="1571">
                  <c:v>0.30302989974085964</c:v>
                </c:pt>
                <c:pt idx="1572">
                  <c:v>0.30490629736310432</c:v>
                </c:pt>
                <c:pt idx="1573">
                  <c:v>0.30678646626122003</c:v>
                </c:pt>
                <c:pt idx="1574">
                  <c:v>0.3087330740346923</c:v>
                </c:pt>
                <c:pt idx="1575">
                  <c:v>0.31066597058471873</c:v>
                </c:pt>
                <c:pt idx="1576">
                  <c:v>0.31257791836708732</c:v>
                </c:pt>
                <c:pt idx="1577">
                  <c:v>0.31452699308898951</c:v>
                </c:pt>
                <c:pt idx="1578">
                  <c:v>0.31639052175021493</c:v>
                </c:pt>
                <c:pt idx="1579">
                  <c:v>0.31822819500509697</c:v>
                </c:pt>
                <c:pt idx="1580">
                  <c:v>0.32000695110865646</c:v>
                </c:pt>
                <c:pt idx="1581">
                  <c:v>0.32172561528552768</c:v>
                </c:pt>
                <c:pt idx="1582">
                  <c:v>0.3234249798079803</c:v>
                </c:pt>
                <c:pt idx="1583">
                  <c:v>0.32510790459650901</c:v>
                </c:pt>
                <c:pt idx="1584">
                  <c:v>0.32672114624975107</c:v>
                </c:pt>
                <c:pt idx="1585">
                  <c:v>0.32829158052152158</c:v>
                </c:pt>
                <c:pt idx="1586">
                  <c:v>0.32982637489808719</c:v>
                </c:pt>
                <c:pt idx="1587">
                  <c:v>0.33132042112108279</c:v>
                </c:pt>
                <c:pt idx="1588">
                  <c:v>0.33274455566513722</c:v>
                </c:pt>
                <c:pt idx="1589">
                  <c:v>0.33417592186207151</c:v>
                </c:pt>
                <c:pt idx="1590">
                  <c:v>0.33559858212978155</c:v>
                </c:pt>
                <c:pt idx="1591">
                  <c:v>0.33698246807960369</c:v>
                </c:pt>
                <c:pt idx="1592">
                  <c:v>0.33833781154667508</c:v>
                </c:pt>
                <c:pt idx="1593">
                  <c:v>0.3396658602167848</c:v>
                </c:pt>
                <c:pt idx="1594">
                  <c:v>0.34097546105250626</c:v>
                </c:pt>
                <c:pt idx="1595">
                  <c:v>0.34223483381669445</c:v>
                </c:pt>
                <c:pt idx="1596">
                  <c:v>0.34346548477155309</c:v>
                </c:pt>
                <c:pt idx="1597">
                  <c:v>0.34466329685194913</c:v>
                </c:pt>
                <c:pt idx="1598">
                  <c:v>0.34584256458732315</c:v>
                </c:pt>
                <c:pt idx="1599">
                  <c:v>0.34695931577705513</c:v>
                </c:pt>
                <c:pt idx="1600">
                  <c:v>0.34812525685602275</c:v>
                </c:pt>
                <c:pt idx="1601">
                  <c:v>0.34928358217283534</c:v>
                </c:pt>
                <c:pt idx="1602">
                  <c:v>0.3504599510343116</c:v>
                </c:pt>
                <c:pt idx="1603">
                  <c:v>0.35168221287514329</c:v>
                </c:pt>
                <c:pt idx="1604">
                  <c:v>0.35286626704245067</c:v>
                </c:pt>
                <c:pt idx="1605">
                  <c:v>0.3540523156291866</c:v>
                </c:pt>
                <c:pt idx="1606">
                  <c:v>0.35520724004238186</c:v>
                </c:pt>
                <c:pt idx="1607">
                  <c:v>0.35632538394421515</c:v>
                </c:pt>
                <c:pt idx="1608">
                  <c:v>0.35745240719294924</c:v>
                </c:pt>
                <c:pt idx="1609">
                  <c:v>0.35860943174240506</c:v>
                </c:pt>
                <c:pt idx="1610">
                  <c:v>0.35977892346767137</c:v>
                </c:pt>
                <c:pt idx="1611">
                  <c:v>0.36094391546140797</c:v>
                </c:pt>
                <c:pt idx="1612">
                  <c:v>0.36212745951458469</c:v>
                </c:pt>
                <c:pt idx="1613">
                  <c:v>0.36331094829262539</c:v>
                </c:pt>
                <c:pt idx="1614">
                  <c:v>0.36449288413356945</c:v>
                </c:pt>
                <c:pt idx="1615">
                  <c:v>0.36567311143368392</c:v>
                </c:pt>
                <c:pt idx="1616">
                  <c:v>0.36684731167462176</c:v>
                </c:pt>
                <c:pt idx="1617">
                  <c:v>0.3680575002117063</c:v>
                </c:pt>
                <c:pt idx="1618">
                  <c:v>0.36925484387706736</c:v>
                </c:pt>
                <c:pt idx="1619">
                  <c:v>0.37048807903731701</c:v>
                </c:pt>
                <c:pt idx="1620">
                  <c:v>0.37170920862011364</c:v>
                </c:pt>
                <c:pt idx="1621">
                  <c:v>0.37296445088367536</c:v>
                </c:pt>
                <c:pt idx="1622">
                  <c:v>0.37419534923451242</c:v>
                </c:pt>
                <c:pt idx="1623">
                  <c:v>0.37539546733340412</c:v>
                </c:pt>
                <c:pt idx="1624">
                  <c:v>0.37663232813830522</c:v>
                </c:pt>
                <c:pt idx="1625">
                  <c:v>0.37787090295377918</c:v>
                </c:pt>
                <c:pt idx="1626">
                  <c:v>0.37914279973172788</c:v>
                </c:pt>
                <c:pt idx="1627">
                  <c:v>0.38046605889724455</c:v>
                </c:pt>
                <c:pt idx="1628">
                  <c:v>0.38175605480554536</c:v>
                </c:pt>
                <c:pt idx="1629">
                  <c:v>0.38306407565812167</c:v>
                </c:pt>
                <c:pt idx="1630">
                  <c:v>0.3843898513165695</c:v>
                </c:pt>
                <c:pt idx="1631">
                  <c:v>0.38568426307920706</c:v>
                </c:pt>
                <c:pt idx="1632">
                  <c:v>0.38695217501812057</c:v>
                </c:pt>
                <c:pt idx="1633">
                  <c:v>0.38824598306864755</c:v>
                </c:pt>
                <c:pt idx="1634">
                  <c:v>0.38952666358586324</c:v>
                </c:pt>
                <c:pt idx="1635">
                  <c:v>0.39084287653294369</c:v>
                </c:pt>
                <c:pt idx="1636">
                  <c:v>0.39219827507788646</c:v>
                </c:pt>
                <c:pt idx="1637">
                  <c:v>0.39352768341967231</c:v>
                </c:pt>
                <c:pt idx="1638">
                  <c:v>0.3948646591106923</c:v>
                </c:pt>
                <c:pt idx="1639">
                  <c:v>0.39619610283060203</c:v>
                </c:pt>
                <c:pt idx="1640">
                  <c:v>0.39750710184685761</c:v>
                </c:pt>
                <c:pt idx="1641">
                  <c:v>0.39883277277317974</c:v>
                </c:pt>
                <c:pt idx="1642">
                  <c:v>0.40016725496412464</c:v>
                </c:pt>
                <c:pt idx="1643">
                  <c:v>0.40150543034627012</c:v>
                </c:pt>
                <c:pt idx="1644">
                  <c:v>0.40285257350652276</c:v>
                </c:pt>
                <c:pt idx="1645">
                  <c:v>0.40421999438059331</c:v>
                </c:pt>
                <c:pt idx="1646">
                  <c:v>0.40556134115134118</c:v>
                </c:pt>
                <c:pt idx="1647">
                  <c:v>0.40690056837353672</c:v>
                </c:pt>
                <c:pt idx="1648">
                  <c:v>0.40823780266810789</c:v>
                </c:pt>
                <c:pt idx="1649">
                  <c:v>0.40957606336852215</c:v>
                </c:pt>
                <c:pt idx="1650">
                  <c:v>0.41088673753098853</c:v>
                </c:pt>
                <c:pt idx="1651">
                  <c:v>0.41218263872145927</c:v>
                </c:pt>
                <c:pt idx="1652">
                  <c:v>0.41348622143452801</c:v>
                </c:pt>
                <c:pt idx="1653">
                  <c:v>0.41477298098511833</c:v>
                </c:pt>
                <c:pt idx="1654">
                  <c:v>0.41601960023444895</c:v>
                </c:pt>
                <c:pt idx="1655">
                  <c:v>0.41732125409809656</c:v>
                </c:pt>
                <c:pt idx="1656">
                  <c:v>0.41866902471347717</c:v>
                </c:pt>
                <c:pt idx="1657">
                  <c:v>0.41995215904708999</c:v>
                </c:pt>
                <c:pt idx="1658">
                  <c:v>0.42122904038650849</c:v>
                </c:pt>
                <c:pt idx="1659">
                  <c:v>0.42249985671233531</c:v>
                </c:pt>
                <c:pt idx="1660">
                  <c:v>0.42371147379265356</c:v>
                </c:pt>
                <c:pt idx="1661">
                  <c:v>0.42497349632104209</c:v>
                </c:pt>
                <c:pt idx="1662">
                  <c:v>0.42630318933321215</c:v>
                </c:pt>
                <c:pt idx="1663">
                  <c:v>0.42756770909126507</c:v>
                </c:pt>
                <c:pt idx="1664">
                  <c:v>0.42882981676578513</c:v>
                </c:pt>
                <c:pt idx="1665">
                  <c:v>0.43005140581835172</c:v>
                </c:pt>
                <c:pt idx="1666">
                  <c:v>0.4312228809258018</c:v>
                </c:pt>
                <c:pt idx="1667">
                  <c:v>0.43237372275622715</c:v>
                </c:pt>
                <c:pt idx="1668">
                  <c:v>0.43353915716248831</c:v>
                </c:pt>
                <c:pt idx="1669">
                  <c:v>0.43469041979470413</c:v>
                </c:pt>
                <c:pt idx="1670">
                  <c:v>0.43584982031714042</c:v>
                </c:pt>
                <c:pt idx="1671">
                  <c:v>0.43703741786437655</c:v>
                </c:pt>
                <c:pt idx="1672">
                  <c:v>0.43818057925303194</c:v>
                </c:pt>
                <c:pt idx="1673">
                  <c:v>0.439320383258684</c:v>
                </c:pt>
                <c:pt idx="1674">
                  <c:v>0.44042168218205519</c:v>
                </c:pt>
                <c:pt idx="1675">
                  <c:v>0.44146577430507722</c:v>
                </c:pt>
                <c:pt idx="1676">
                  <c:v>0.44252204597322531</c:v>
                </c:pt>
                <c:pt idx="1677">
                  <c:v>0.44355825263750343</c:v>
                </c:pt>
                <c:pt idx="1678">
                  <c:v>0.44459224641060374</c:v>
                </c:pt>
                <c:pt idx="1679">
                  <c:v>0.44563828728474375</c:v>
                </c:pt>
                <c:pt idx="1680">
                  <c:v>0.44671396590312334</c:v>
                </c:pt>
                <c:pt idx="1681">
                  <c:v>0.44773815594699357</c:v>
                </c:pt>
                <c:pt idx="1682">
                  <c:v>0.4487549576773267</c:v>
                </c:pt>
                <c:pt idx="1683">
                  <c:v>0.44974317702957545</c:v>
                </c:pt>
                <c:pt idx="1684">
                  <c:v>0.45068104088696037</c:v>
                </c:pt>
                <c:pt idx="1685">
                  <c:v>0.45162461284100081</c:v>
                </c:pt>
                <c:pt idx="1686">
                  <c:v>0.45257263256958719</c:v>
                </c:pt>
                <c:pt idx="1687">
                  <c:v>0.45348644571192526</c:v>
                </c:pt>
                <c:pt idx="1688">
                  <c:v>0.45436745503957471</c:v>
                </c:pt>
                <c:pt idx="1689">
                  <c:v>0.45526695043609938</c:v>
                </c:pt>
                <c:pt idx="1690">
                  <c:v>0.45612232659965796</c:v>
                </c:pt>
                <c:pt idx="1691">
                  <c:v>0.45694785045067987</c:v>
                </c:pt>
                <c:pt idx="1692">
                  <c:v>0.45779481201190503</c:v>
                </c:pt>
                <c:pt idx="1693">
                  <c:v>0.45864001621196798</c:v>
                </c:pt>
                <c:pt idx="1694">
                  <c:v>0.45946331295106008</c:v>
                </c:pt>
                <c:pt idx="1695">
                  <c:v>0.46028496641686295</c:v>
                </c:pt>
                <c:pt idx="1696">
                  <c:v>0.46108647205418091</c:v>
                </c:pt>
                <c:pt idx="1697">
                  <c:v>0.46184387062554827</c:v>
                </c:pt>
                <c:pt idx="1698">
                  <c:v>0.46263599999844618</c:v>
                </c:pt>
                <c:pt idx="1699">
                  <c:v>0.46346465924633434</c:v>
                </c:pt>
                <c:pt idx="1700">
                  <c:v>0.46423993325771001</c:v>
                </c:pt>
                <c:pt idx="1701">
                  <c:v>0.46501272556021855</c:v>
                </c:pt>
                <c:pt idx="1702">
                  <c:v>0.46575254050196863</c:v>
                </c:pt>
                <c:pt idx="1703">
                  <c:v>0.46644035369203674</c:v>
                </c:pt>
                <c:pt idx="1704">
                  <c:v>0.46713406132425139</c:v>
                </c:pt>
                <c:pt idx="1705">
                  <c:v>0.46784671515396753</c:v>
                </c:pt>
                <c:pt idx="1706">
                  <c:v>0.46854548626531778</c:v>
                </c:pt>
                <c:pt idx="1707">
                  <c:v>0.46922365031122154</c:v>
                </c:pt>
                <c:pt idx="1708">
                  <c:v>0.46989084987979401</c:v>
                </c:pt>
                <c:pt idx="1709">
                  <c:v>0.470552016797882</c:v>
                </c:pt>
                <c:pt idx="1710">
                  <c:v>0.471199189224287</c:v>
                </c:pt>
                <c:pt idx="1711">
                  <c:v>0.47183551328161327</c:v>
                </c:pt>
                <c:pt idx="1712">
                  <c:v>0.47245683262786081</c:v>
                </c:pt>
                <c:pt idx="1713">
                  <c:v>0.47308298361665568</c:v>
                </c:pt>
                <c:pt idx="1714">
                  <c:v>0.47370144777370266</c:v>
                </c:pt>
                <c:pt idx="1715">
                  <c:v>0.47430460585682638</c:v>
                </c:pt>
                <c:pt idx="1716">
                  <c:v>0.47493487721871724</c:v>
                </c:pt>
                <c:pt idx="1717">
                  <c:v>0.47553683030845728</c:v>
                </c:pt>
                <c:pt idx="1718">
                  <c:v>0.47607969077321322</c:v>
                </c:pt>
                <c:pt idx="1719">
                  <c:v>0.47662959503250385</c:v>
                </c:pt>
                <c:pt idx="1720">
                  <c:v>0.47715902379716651</c:v>
                </c:pt>
                <c:pt idx="1721">
                  <c:v>0.4776125133892008</c:v>
                </c:pt>
                <c:pt idx="1722">
                  <c:v>0.47814243828816078</c:v>
                </c:pt>
                <c:pt idx="1723">
                  <c:v>0.47868997336019675</c:v>
                </c:pt>
                <c:pt idx="1724">
                  <c:v>0.47922496570961964</c:v>
                </c:pt>
                <c:pt idx="1725">
                  <c:v>0.47980495399661377</c:v>
                </c:pt>
                <c:pt idx="1726">
                  <c:v>0.48032931652545074</c:v>
                </c:pt>
                <c:pt idx="1727">
                  <c:v>0.48082743265323802</c:v>
                </c:pt>
                <c:pt idx="1728">
                  <c:v>0.48131736834569477</c:v>
                </c:pt>
                <c:pt idx="1729">
                  <c:v>0.48177693073979211</c:v>
                </c:pt>
                <c:pt idx="1730">
                  <c:v>0.48223092525028405</c:v>
                </c:pt>
                <c:pt idx="1731">
                  <c:v>0.48272197554003848</c:v>
                </c:pt>
                <c:pt idx="1732">
                  <c:v>0.48317218452083438</c:v>
                </c:pt>
                <c:pt idx="1733">
                  <c:v>0.48364587284753729</c:v>
                </c:pt>
                <c:pt idx="1734">
                  <c:v>0.48414418423162536</c:v>
                </c:pt>
                <c:pt idx="1735">
                  <c:v>0.48461456273860498</c:v>
                </c:pt>
                <c:pt idx="1736">
                  <c:v>0.48506441399599959</c:v>
                </c:pt>
                <c:pt idx="1737">
                  <c:v>0.48550900011670617</c:v>
                </c:pt>
                <c:pt idx="1738">
                  <c:v>0.48595623034488816</c:v>
                </c:pt>
                <c:pt idx="1739">
                  <c:v>0.48636978798758151</c:v>
                </c:pt>
                <c:pt idx="1740">
                  <c:v>0.48673511068546649</c:v>
                </c:pt>
                <c:pt idx="1741">
                  <c:v>0.48714860101364005</c:v>
                </c:pt>
                <c:pt idx="1742">
                  <c:v>0.48756349689772854</c:v>
                </c:pt>
                <c:pt idx="1743">
                  <c:v>0.487973725923952</c:v>
                </c:pt>
                <c:pt idx="1744">
                  <c:v>0.48842573802682399</c:v>
                </c:pt>
                <c:pt idx="1745">
                  <c:v>0.48884362320135427</c:v>
                </c:pt>
                <c:pt idx="1746">
                  <c:v>0.48921737522661563</c:v>
                </c:pt>
                <c:pt idx="1747">
                  <c:v>0.48961706502665781</c:v>
                </c:pt>
                <c:pt idx="1748">
                  <c:v>0.49005087899782457</c:v>
                </c:pt>
                <c:pt idx="1749">
                  <c:v>0.49048980949383308</c:v>
                </c:pt>
                <c:pt idx="1750">
                  <c:v>0.49091814498832353</c:v>
                </c:pt>
                <c:pt idx="1751">
                  <c:v>0.49136614480257862</c:v>
                </c:pt>
                <c:pt idx="1752">
                  <c:v>0.49179813995365534</c:v>
                </c:pt>
                <c:pt idx="1753">
                  <c:v>0.49222032096735274</c:v>
                </c:pt>
                <c:pt idx="1754">
                  <c:v>0.49264341918617011</c:v>
                </c:pt>
                <c:pt idx="1755">
                  <c:v>0.49308316525517104</c:v>
                </c:pt>
                <c:pt idx="1756">
                  <c:v>0.49350700554119453</c:v>
                </c:pt>
                <c:pt idx="1757">
                  <c:v>0.49391782239189869</c:v>
                </c:pt>
                <c:pt idx="1758">
                  <c:v>0.49430407647412594</c:v>
                </c:pt>
                <c:pt idx="1759">
                  <c:v>0.49473499424941858</c:v>
                </c:pt>
                <c:pt idx="1760">
                  <c:v>0.49518138804764922</c:v>
                </c:pt>
                <c:pt idx="1761">
                  <c:v>0.49560655788954366</c:v>
                </c:pt>
                <c:pt idx="1762">
                  <c:v>0.49605168765849089</c:v>
                </c:pt>
                <c:pt idx="1763">
                  <c:v>0.49650378936689848</c:v>
                </c:pt>
                <c:pt idx="1764">
                  <c:v>0.49692642515149349</c:v>
                </c:pt>
                <c:pt idx="1765">
                  <c:v>0.4973724919348555</c:v>
                </c:pt>
                <c:pt idx="1766">
                  <c:v>0.49788722155527498</c:v>
                </c:pt>
                <c:pt idx="1767">
                  <c:v>0.49838420400308731</c:v>
                </c:pt>
                <c:pt idx="1768">
                  <c:v>0.49889340624532852</c:v>
                </c:pt>
                <c:pt idx="1769">
                  <c:v>0.49939294201708195</c:v>
                </c:pt>
                <c:pt idx="1770">
                  <c:v>0.4998978335050403</c:v>
                </c:pt>
                <c:pt idx="1771">
                  <c:v>0.50038611819984025</c:v>
                </c:pt>
                <c:pt idx="1772">
                  <c:v>0.50088518720611108</c:v>
                </c:pt>
                <c:pt idx="1773">
                  <c:v>0.50133134974414595</c:v>
                </c:pt>
                <c:pt idx="1774">
                  <c:v>0.50178174577539536</c:v>
                </c:pt>
                <c:pt idx="1775">
                  <c:v>0.50218154736333454</c:v>
                </c:pt>
                <c:pt idx="1776">
                  <c:v>0.50255409419723307</c:v>
                </c:pt>
                <c:pt idx="1777">
                  <c:v>0.50289619561140042</c:v>
                </c:pt>
                <c:pt idx="1778">
                  <c:v>0.50321380535925753</c:v>
                </c:pt>
                <c:pt idx="1779">
                  <c:v>0.50348357689674506</c:v>
                </c:pt>
                <c:pt idx="1780">
                  <c:v>0.50372974277207916</c:v>
                </c:pt>
                <c:pt idx="1781">
                  <c:v>0.50391110140206374</c:v>
                </c:pt>
                <c:pt idx="1782">
                  <c:v>0.50406037499987222</c:v>
                </c:pt>
                <c:pt idx="1783">
                  <c:v>0.50413988633119455</c:v>
                </c:pt>
                <c:pt idx="1784">
                  <c:v>0.50417855819152024</c:v>
                </c:pt>
                <c:pt idx="1785">
                  <c:v>0.50418702864022735</c:v>
                </c:pt>
                <c:pt idx="1786">
                  <c:v>0.50412060257776714</c:v>
                </c:pt>
                <c:pt idx="1787">
                  <c:v>0.5039946979307347</c:v>
                </c:pt>
                <c:pt idx="1788">
                  <c:v>0.50381197363344699</c:v>
                </c:pt>
                <c:pt idx="1789">
                  <c:v>0.50357103064031505</c:v>
                </c:pt>
                <c:pt idx="1790">
                  <c:v>0.50325330629802878</c:v>
                </c:pt>
                <c:pt idx="1791">
                  <c:v>0.50289167695296533</c:v>
                </c:pt>
                <c:pt idx="1792">
                  <c:v>0.5024471068500852</c:v>
                </c:pt>
                <c:pt idx="1793">
                  <c:v>0.50188905890742197</c:v>
                </c:pt>
                <c:pt idx="1794">
                  <c:v>0.50132411172572988</c:v>
                </c:pt>
                <c:pt idx="1795">
                  <c:v>0.50069100111250875</c:v>
                </c:pt>
                <c:pt idx="1796">
                  <c:v>0.49999824245649016</c:v>
                </c:pt>
                <c:pt idx="1797">
                  <c:v>0.4992417448205641</c:v>
                </c:pt>
                <c:pt idx="1798">
                  <c:v>0.49843653427855245</c:v>
                </c:pt>
                <c:pt idx="1799">
                  <c:v>0.49756860911745249</c:v>
                </c:pt>
                <c:pt idx="1800">
                  <c:v>0.496594823625713</c:v>
                </c:pt>
                <c:pt idx="1801">
                  <c:v>0.49563161948579793</c:v>
                </c:pt>
                <c:pt idx="1802">
                  <c:v>0.49464324888528921</c:v>
                </c:pt>
                <c:pt idx="1803">
                  <c:v>0.49362284336446755</c:v>
                </c:pt>
                <c:pt idx="1804">
                  <c:v>0.49253787877966154</c:v>
                </c:pt>
                <c:pt idx="1805">
                  <c:v>0.49147244331306444</c:v>
                </c:pt>
                <c:pt idx="1806">
                  <c:v>0.49039058474497677</c:v>
                </c:pt>
                <c:pt idx="1807">
                  <c:v>0.48927582556383165</c:v>
                </c:pt>
                <c:pt idx="1808">
                  <c:v>0.48816789386173881</c:v>
                </c:pt>
                <c:pt idx="1809">
                  <c:v>0.48705087653401385</c:v>
                </c:pt>
                <c:pt idx="1810">
                  <c:v>0.48596717509297171</c:v>
                </c:pt>
                <c:pt idx="1811">
                  <c:v>0.48483459982085958</c:v>
                </c:pt>
                <c:pt idx="1812">
                  <c:v>0.48368516116212956</c:v>
                </c:pt>
                <c:pt idx="1813">
                  <c:v>0.48255281253100696</c:v>
                </c:pt>
                <c:pt idx="1814">
                  <c:v>0.48145967708113302</c:v>
                </c:pt>
                <c:pt idx="1815">
                  <c:v>0.48037285899861715</c:v>
                </c:pt>
                <c:pt idx="1816">
                  <c:v>0.47931529235651987</c:v>
                </c:pt>
                <c:pt idx="1817">
                  <c:v>0.47832246461052147</c:v>
                </c:pt>
                <c:pt idx="1818">
                  <c:v>0.47731506107720473</c:v>
                </c:pt>
                <c:pt idx="1819">
                  <c:v>0.47635585618798354</c:v>
                </c:pt>
                <c:pt idx="1820">
                  <c:v>0.47534426271172953</c:v>
                </c:pt>
                <c:pt idx="1821">
                  <c:v>0.47436062714440325</c:v>
                </c:pt>
                <c:pt idx="1822">
                  <c:v>0.47336665101792774</c:v>
                </c:pt>
                <c:pt idx="1823">
                  <c:v>0.47233345702966051</c:v>
                </c:pt>
                <c:pt idx="1824">
                  <c:v>0.47129307732806391</c:v>
                </c:pt>
                <c:pt idx="1825">
                  <c:v>0.47030524098637122</c:v>
                </c:pt>
                <c:pt idx="1826">
                  <c:v>0.46927647698215219</c:v>
                </c:pt>
                <c:pt idx="1827">
                  <c:v>0.4682172518956989</c:v>
                </c:pt>
                <c:pt idx="1828">
                  <c:v>0.46714710466234804</c:v>
                </c:pt>
                <c:pt idx="1829">
                  <c:v>0.46603290769493538</c:v>
                </c:pt>
                <c:pt idx="1830">
                  <c:v>0.46493847720071985</c:v>
                </c:pt>
                <c:pt idx="1831">
                  <c:v>0.46383052997314644</c:v>
                </c:pt>
                <c:pt idx="1832">
                  <c:v>0.46275061217182767</c:v>
                </c:pt>
                <c:pt idx="1833">
                  <c:v>0.46162717836644873</c:v>
                </c:pt>
                <c:pt idx="1834">
                  <c:v>0.46043871498819894</c:v>
                </c:pt>
                <c:pt idx="1835">
                  <c:v>0.45918502119117871</c:v>
                </c:pt>
                <c:pt idx="1836">
                  <c:v>0.4578612806389814</c:v>
                </c:pt>
                <c:pt idx="1837">
                  <c:v>0.4565651586786057</c:v>
                </c:pt>
                <c:pt idx="1838">
                  <c:v>0.45526192953298139</c:v>
                </c:pt>
                <c:pt idx="1839">
                  <c:v>0.45395062950942711</c:v>
                </c:pt>
                <c:pt idx="1840">
                  <c:v>0.45268637137214213</c:v>
                </c:pt>
                <c:pt idx="1841">
                  <c:v>0.45126986583265927</c:v>
                </c:pt>
                <c:pt idx="1842">
                  <c:v>0.44981550286360256</c:v>
                </c:pt>
                <c:pt idx="1843">
                  <c:v>0.44828406806318916</c:v>
                </c:pt>
                <c:pt idx="1844">
                  <c:v>0.44670283481909018</c:v>
                </c:pt>
                <c:pt idx="1845">
                  <c:v>0.44509684423244078</c:v>
                </c:pt>
                <c:pt idx="1846">
                  <c:v>0.44346371938590029</c:v>
                </c:pt>
                <c:pt idx="1847">
                  <c:v>0.44181636989802769</c:v>
                </c:pt>
                <c:pt idx="1848">
                  <c:v>0.43999015498036315</c:v>
                </c:pt>
                <c:pt idx="1849">
                  <c:v>0.43811883868593365</c:v>
                </c:pt>
                <c:pt idx="1850">
                  <c:v>0.43627391230171159</c:v>
                </c:pt>
                <c:pt idx="1851">
                  <c:v>0.43429403385441656</c:v>
                </c:pt>
                <c:pt idx="1852">
                  <c:v>0.43246167256706119</c:v>
                </c:pt>
                <c:pt idx="1853">
                  <c:v>0.43062548262677608</c:v>
                </c:pt>
                <c:pt idx="1854">
                  <c:v>0.42899399680990463</c:v>
                </c:pt>
                <c:pt idx="1855">
                  <c:v>0.42745446047158103</c:v>
                </c:pt>
                <c:pt idx="1856">
                  <c:v>0.42634283163709102</c:v>
                </c:pt>
                <c:pt idx="1857">
                  <c:v>0.42538412698548028</c:v>
                </c:pt>
                <c:pt idx="1858">
                  <c:v>0.42487489123802585</c:v>
                </c:pt>
                <c:pt idx="1859">
                  <c:v>0.42469933705741086</c:v>
                </c:pt>
                <c:pt idx="1860">
                  <c:v>0.42482461737210936</c:v>
                </c:pt>
                <c:pt idx="1861">
                  <c:v>0.42537698517784106</c:v>
                </c:pt>
                <c:pt idx="1862">
                  <c:v>0.42617600808661482</c:v>
                </c:pt>
                <c:pt idx="1863">
                  <c:v>0.42725724859654224</c:v>
                </c:pt>
                <c:pt idx="1864">
                  <c:v>0.42857465771896552</c:v>
                </c:pt>
                <c:pt idx="1865">
                  <c:v>0.43007461983418299</c:v>
                </c:pt>
                <c:pt idx="1866">
                  <c:v>0.43168689723286535</c:v>
                </c:pt>
                <c:pt idx="1867">
                  <c:v>0.43331348031748146</c:v>
                </c:pt>
                <c:pt idx="1868">
                  <c:v>0.43492493321275649</c:v>
                </c:pt>
                <c:pt idx="1869">
                  <c:v>0.43639517891372331</c:v>
                </c:pt>
                <c:pt idx="1870">
                  <c:v>0.43775458056285527</c:v>
                </c:pt>
                <c:pt idx="1871">
                  <c:v>0.4389493891264728</c:v>
                </c:pt>
                <c:pt idx="1872">
                  <c:v>0.44005697709124841</c:v>
                </c:pt>
                <c:pt idx="1873">
                  <c:v>0.44100181763974172</c:v>
                </c:pt>
                <c:pt idx="1874">
                  <c:v>0.44183115059027767</c:v>
                </c:pt>
                <c:pt idx="1875">
                  <c:v>0.44251213514377979</c:v>
                </c:pt>
                <c:pt idx="1876">
                  <c:v>0.44301850194175402</c:v>
                </c:pt>
                <c:pt idx="1877">
                  <c:v>0.44349252430735309</c:v>
                </c:pt>
                <c:pt idx="1878">
                  <c:v>0.44381591587864944</c:v>
                </c:pt>
                <c:pt idx="1879">
                  <c:v>0.44413766274906563</c:v>
                </c:pt>
                <c:pt idx="1880">
                  <c:v>0.44439113421704651</c:v>
                </c:pt>
                <c:pt idx="1881">
                  <c:v>0.4446222111927185</c:v>
                </c:pt>
                <c:pt idx="1882">
                  <c:v>0.44477969489756936</c:v>
                </c:pt>
                <c:pt idx="1883">
                  <c:v>0.4449799922587927</c:v>
                </c:pt>
                <c:pt idx="1884">
                  <c:v>0.44515550642710205</c:v>
                </c:pt>
                <c:pt idx="1885">
                  <c:v>0.44527361766101875</c:v>
                </c:pt>
                <c:pt idx="1886">
                  <c:v>0.44541500760774105</c:v>
                </c:pt>
                <c:pt idx="1887">
                  <c:v>0.44554009163240393</c:v>
                </c:pt>
                <c:pt idx="1888">
                  <c:v>0.44562256213224299</c:v>
                </c:pt>
                <c:pt idx="1889">
                  <c:v>0.44581594411412279</c:v>
                </c:pt>
                <c:pt idx="1890">
                  <c:v>0.44605521108587282</c:v>
                </c:pt>
                <c:pt idx="1891">
                  <c:v>0.4463333681971226</c:v>
                </c:pt>
                <c:pt idx="1892">
                  <c:v>0.44668127278762587</c:v>
                </c:pt>
                <c:pt idx="1893">
                  <c:v>0.44708950333773467</c:v>
                </c:pt>
                <c:pt idx="1894">
                  <c:v>0.44746934828593377</c:v>
                </c:pt>
                <c:pt idx="1895">
                  <c:v>0.44788804717605607</c:v>
                </c:pt>
                <c:pt idx="1896">
                  <c:v>0.44837438404637125</c:v>
                </c:pt>
                <c:pt idx="1897">
                  <c:v>0.4488536161627803</c:v>
                </c:pt>
                <c:pt idx="1898">
                  <c:v>0.44932195483050347</c:v>
                </c:pt>
                <c:pt idx="1899">
                  <c:v>0.44986036150306163</c:v>
                </c:pt>
                <c:pt idx="1900">
                  <c:v>0.45039861192616554</c:v>
                </c:pt>
                <c:pt idx="1901">
                  <c:v>0.45100441606159808</c:v>
                </c:pt>
                <c:pt idx="1902">
                  <c:v>0.45170600824125789</c:v>
                </c:pt>
                <c:pt idx="1903">
                  <c:v>0.45242874446646009</c:v>
                </c:pt>
                <c:pt idx="1904">
                  <c:v>0.45311318158111313</c:v>
                </c:pt>
                <c:pt idx="1905">
                  <c:v>0.45379870692961838</c:v>
                </c:pt>
                <c:pt idx="1906">
                  <c:v>0.45446062707085949</c:v>
                </c:pt>
                <c:pt idx="1907">
                  <c:v>0.4551363673881188</c:v>
                </c:pt>
                <c:pt idx="1908">
                  <c:v>0.4558262231362194</c:v>
                </c:pt>
                <c:pt idx="1909">
                  <c:v>0.45655151702743862</c:v>
                </c:pt>
                <c:pt idx="1910">
                  <c:v>0.45719658956314796</c:v>
                </c:pt>
                <c:pt idx="1911">
                  <c:v>0.45784907729885732</c:v>
                </c:pt>
                <c:pt idx="1912">
                  <c:v>0.45847685107746966</c:v>
                </c:pt>
                <c:pt idx="1913">
                  <c:v>0.45902871684769281</c:v>
                </c:pt>
                <c:pt idx="1914">
                  <c:v>0.45955190921573247</c:v>
                </c:pt>
                <c:pt idx="1915">
                  <c:v>0.45996123617287071</c:v>
                </c:pt>
                <c:pt idx="1916">
                  <c:v>0.46033431828959004</c:v>
                </c:pt>
                <c:pt idx="1917">
                  <c:v>0.4606095786095617</c:v>
                </c:pt>
                <c:pt idx="1918">
                  <c:v>0.46080103051444071</c:v>
                </c:pt>
                <c:pt idx="1919">
                  <c:v>0.46094331268017569</c:v>
                </c:pt>
                <c:pt idx="1920">
                  <c:v>0.46106154352092199</c:v>
                </c:pt>
                <c:pt idx="1921">
                  <c:v>0.46102743617806952</c:v>
                </c:pt>
                <c:pt idx="1922">
                  <c:v>0.46091978137871065</c:v>
                </c:pt>
                <c:pt idx="1923">
                  <c:v>0.46074285891867522</c:v>
                </c:pt>
                <c:pt idx="1924">
                  <c:v>0.46041012815609528</c:v>
                </c:pt>
                <c:pt idx="1925">
                  <c:v>0.46004102338090497</c:v>
                </c:pt>
                <c:pt idx="1926">
                  <c:v>0.45961124524851121</c:v>
                </c:pt>
                <c:pt idx="1927">
                  <c:v>0.45917110463207234</c:v>
                </c:pt>
                <c:pt idx="1928">
                  <c:v>0.45868339625818905</c:v>
                </c:pt>
                <c:pt idx="1929">
                  <c:v>0.45825385405656133</c:v>
                </c:pt>
                <c:pt idx="1930">
                  <c:v>0.45779848099289772</c:v>
                </c:pt>
                <c:pt idx="1931">
                  <c:v>0.45729096498203492</c:v>
                </c:pt>
                <c:pt idx="1932">
                  <c:v>0.45679838402191203</c:v>
                </c:pt>
                <c:pt idx="1933">
                  <c:v>0.45635672686896572</c:v>
                </c:pt>
                <c:pt idx="1934">
                  <c:v>0.45587538279872269</c:v>
                </c:pt>
                <c:pt idx="1935">
                  <c:v>0.45543860456564139</c:v>
                </c:pt>
                <c:pt idx="1936">
                  <c:v>0.45492526903193209</c:v>
                </c:pt>
                <c:pt idx="1937">
                  <c:v>0.45440863185522606</c:v>
                </c:pt>
                <c:pt idx="1938">
                  <c:v>0.4540056030346778</c:v>
                </c:pt>
                <c:pt idx="1939">
                  <c:v>0.45360797980156642</c:v>
                </c:pt>
                <c:pt idx="1940">
                  <c:v>0.45329343554828999</c:v>
                </c:pt>
                <c:pt idx="1941">
                  <c:v>0.45309165468193552</c:v>
                </c:pt>
                <c:pt idx="1942">
                  <c:v>0.45282347441127097</c:v>
                </c:pt>
                <c:pt idx="1943">
                  <c:v>0.45257382755060832</c:v>
                </c:pt>
                <c:pt idx="1944">
                  <c:v>0.45232583163419054</c:v>
                </c:pt>
                <c:pt idx="1945">
                  <c:v>0.45208273650780345</c:v>
                </c:pt>
                <c:pt idx="1946">
                  <c:v>0.45188373079349647</c:v>
                </c:pt>
                <c:pt idx="1947">
                  <c:v>0.45171647174633711</c:v>
                </c:pt>
                <c:pt idx="1948">
                  <c:v>0.45155740566265695</c:v>
                </c:pt>
                <c:pt idx="1949">
                  <c:v>0.45143739052017678</c:v>
                </c:pt>
                <c:pt idx="1950">
                  <c:v>0.45128905272889464</c:v>
                </c:pt>
                <c:pt idx="1951">
                  <c:v>0.45111885101123539</c:v>
                </c:pt>
                <c:pt idx="1952">
                  <c:v>0.45092906099949093</c:v>
                </c:pt>
                <c:pt idx="1953">
                  <c:v>0.45079737910112466</c:v>
                </c:pt>
                <c:pt idx="1954">
                  <c:v>0.45057354714365649</c:v>
                </c:pt>
                <c:pt idx="1955">
                  <c:v>0.45031405361478472</c:v>
                </c:pt>
                <c:pt idx="1956">
                  <c:v>0.45010009835214343</c:v>
                </c:pt>
                <c:pt idx="1957">
                  <c:v>0.44991983515842887</c:v>
                </c:pt>
                <c:pt idx="1958">
                  <c:v>0.44957451528373515</c:v>
                </c:pt>
                <c:pt idx="1959">
                  <c:v>0.4491575701453932</c:v>
                </c:pt>
                <c:pt idx="1960">
                  <c:v>0.44877042263316153</c:v>
                </c:pt>
                <c:pt idx="1961">
                  <c:v>0.44830027368228209</c:v>
                </c:pt>
                <c:pt idx="1962">
                  <c:v>0.44785884397545922</c:v>
                </c:pt>
                <c:pt idx="1963">
                  <c:v>0.44755434415510154</c:v>
                </c:pt>
                <c:pt idx="1964">
                  <c:v>0.44717539885131785</c:v>
                </c:pt>
                <c:pt idx="1965">
                  <c:v>0.44668371233943294</c:v>
                </c:pt>
                <c:pt idx="1966">
                  <c:v>0.446233248400973</c:v>
                </c:pt>
                <c:pt idx="1967">
                  <c:v>0.4457117363331467</c:v>
                </c:pt>
                <c:pt idx="1968">
                  <c:v>0.44515061771083592</c:v>
                </c:pt>
                <c:pt idx="1969">
                  <c:v>0.44468140102367343</c:v>
                </c:pt>
                <c:pt idx="1970">
                  <c:v>0.44416359924407295</c:v>
                </c:pt>
                <c:pt idx="1971">
                  <c:v>0.44357365429081735</c:v>
                </c:pt>
                <c:pt idx="1972">
                  <c:v>0.44297254773528927</c:v>
                </c:pt>
                <c:pt idx="1973">
                  <c:v>0.44233252877942242</c:v>
                </c:pt>
                <c:pt idx="1974">
                  <c:v>0.44167219220481485</c:v>
                </c:pt>
                <c:pt idx="1975">
                  <c:v>0.44108790751643712</c:v>
                </c:pt>
                <c:pt idx="1976">
                  <c:v>0.44052537423421034</c:v>
                </c:pt>
                <c:pt idx="1977">
                  <c:v>0.43989473830055742</c:v>
                </c:pt>
                <c:pt idx="1978">
                  <c:v>0.43919229180782943</c:v>
                </c:pt>
                <c:pt idx="1979">
                  <c:v>0.43858388522751279</c:v>
                </c:pt>
                <c:pt idx="1980">
                  <c:v>0.43801602869223216</c:v>
                </c:pt>
                <c:pt idx="1981">
                  <c:v>0.43733249388803719</c:v>
                </c:pt>
                <c:pt idx="1982">
                  <c:v>0.4366541235480445</c:v>
                </c:pt>
                <c:pt idx="1983">
                  <c:v>0.43595599883872094</c:v>
                </c:pt>
                <c:pt idx="1984">
                  <c:v>0.43511273751833085</c:v>
                </c:pt>
                <c:pt idx="1985">
                  <c:v>0.43439205903240669</c:v>
                </c:pt>
                <c:pt idx="1986">
                  <c:v>0.43378350381657121</c:v>
                </c:pt>
                <c:pt idx="1987">
                  <c:v>0.43308018515806296</c:v>
                </c:pt>
                <c:pt idx="1988">
                  <c:v>0.43232894543944972</c:v>
                </c:pt>
                <c:pt idx="1989">
                  <c:v>0.4316622067024059</c:v>
                </c:pt>
                <c:pt idx="1990">
                  <c:v>0.4310211744237662</c:v>
                </c:pt>
                <c:pt idx="1991">
                  <c:v>0.4303301013254473</c:v>
                </c:pt>
                <c:pt idx="1992">
                  <c:v>0.42966569110363162</c:v>
                </c:pt>
                <c:pt idx="1993">
                  <c:v>0.42895168258541244</c:v>
                </c:pt>
                <c:pt idx="1994">
                  <c:v>0.42819211878736141</c:v>
                </c:pt>
                <c:pt idx="1995">
                  <c:v>0.42744135298555963</c:v>
                </c:pt>
                <c:pt idx="1996">
                  <c:v>0.42674215790272158</c:v>
                </c:pt>
                <c:pt idx="1997">
                  <c:v>0.42593807792611921</c:v>
                </c:pt>
                <c:pt idx="1998">
                  <c:v>0.42503260200343246</c:v>
                </c:pt>
                <c:pt idx="1999">
                  <c:v>0.42412695047980281</c:v>
                </c:pt>
                <c:pt idx="2000">
                  <c:v>0.4232776585734434</c:v>
                </c:pt>
                <c:pt idx="2001">
                  <c:v>0.42245233188570919</c:v>
                </c:pt>
                <c:pt idx="2002">
                  <c:v>0.42171311353581653</c:v>
                </c:pt>
                <c:pt idx="2003">
                  <c:v>0.42094340090238297</c:v>
                </c:pt>
                <c:pt idx="2004">
                  <c:v>0.42024675991861926</c:v>
                </c:pt>
                <c:pt idx="2005">
                  <c:v>0.41941621080973013</c:v>
                </c:pt>
                <c:pt idx="2006">
                  <c:v>0.41843891976224667</c:v>
                </c:pt>
                <c:pt idx="2007">
                  <c:v>0.41759776747983041</c:v>
                </c:pt>
                <c:pt idx="2008">
                  <c:v>0.41671616141820572</c:v>
                </c:pt>
                <c:pt idx="2009">
                  <c:v>0.41590572167811884</c:v>
                </c:pt>
                <c:pt idx="2010">
                  <c:v>0.41529677261404035</c:v>
                </c:pt>
                <c:pt idx="2011">
                  <c:v>0.41469217126710456</c:v>
                </c:pt>
                <c:pt idx="2012">
                  <c:v>0.4140681679418321</c:v>
                </c:pt>
                <c:pt idx="2013">
                  <c:v>0.41330558344235829</c:v>
                </c:pt>
                <c:pt idx="2014">
                  <c:v>0.41254462949356435</c:v>
                </c:pt>
                <c:pt idx="2015">
                  <c:v>0.4117803291459175</c:v>
                </c:pt>
                <c:pt idx="2016">
                  <c:v>0.41091534497917021</c:v>
                </c:pt>
                <c:pt idx="2017">
                  <c:v>0.4101009279793037</c:v>
                </c:pt>
                <c:pt idx="2018">
                  <c:v>0.40920771354277069</c:v>
                </c:pt>
                <c:pt idx="2019">
                  <c:v>0.40834422806419512</c:v>
                </c:pt>
                <c:pt idx="2020">
                  <c:v>0.40750208109106784</c:v>
                </c:pt>
                <c:pt idx="2021">
                  <c:v>0.40664788659264844</c:v>
                </c:pt>
                <c:pt idx="2022">
                  <c:v>0.40594165662496146</c:v>
                </c:pt>
                <c:pt idx="2023">
                  <c:v>0.40511999088347755</c:v>
                </c:pt>
                <c:pt idx="2024">
                  <c:v>0.4041866606151357</c:v>
                </c:pt>
                <c:pt idx="2025">
                  <c:v>0.40332589583689477</c:v>
                </c:pt>
                <c:pt idx="2026">
                  <c:v>0.40246923560978631</c:v>
                </c:pt>
                <c:pt idx="2027">
                  <c:v>0.40158259912785166</c:v>
                </c:pt>
                <c:pt idx="2028">
                  <c:v>0.40075482429288384</c:v>
                </c:pt>
                <c:pt idx="2029">
                  <c:v>0.3999856112965719</c:v>
                </c:pt>
                <c:pt idx="2030">
                  <c:v>0.39915925205601854</c:v>
                </c:pt>
                <c:pt idx="2031">
                  <c:v>0.39839406203907046</c:v>
                </c:pt>
                <c:pt idx="2032">
                  <c:v>0.39769615544211723</c:v>
                </c:pt>
                <c:pt idx="2033">
                  <c:v>0.39702473123974769</c:v>
                </c:pt>
                <c:pt idx="2034">
                  <c:v>0.39647232799146898</c:v>
                </c:pt>
                <c:pt idx="2035">
                  <c:v>0.39590749436353678</c:v>
                </c:pt>
                <c:pt idx="2036">
                  <c:v>0.39533425929324273</c:v>
                </c:pt>
                <c:pt idx="2037">
                  <c:v>0.39486870381098166</c:v>
                </c:pt>
                <c:pt idx="2038">
                  <c:v>0.39433533320396652</c:v>
                </c:pt>
                <c:pt idx="2039">
                  <c:v>0.39367976830261425</c:v>
                </c:pt>
                <c:pt idx="2040">
                  <c:v>0.39314941782574936</c:v>
                </c:pt>
                <c:pt idx="2041">
                  <c:v>0.39263387351973655</c:v>
                </c:pt>
                <c:pt idx="2042">
                  <c:v>0.39215625825704897</c:v>
                </c:pt>
                <c:pt idx="2043">
                  <c:v>0.39184134174483026</c:v>
                </c:pt>
                <c:pt idx="2044">
                  <c:v>0.39136078009966196</c:v>
                </c:pt>
                <c:pt idx="2045">
                  <c:v>0.39085538605678005</c:v>
                </c:pt>
                <c:pt idx="2046">
                  <c:v>0.39041767034428476</c:v>
                </c:pt>
                <c:pt idx="2047">
                  <c:v>0.38988909907331148</c:v>
                </c:pt>
                <c:pt idx="2048">
                  <c:v>0.38939805048497439</c:v>
                </c:pt>
                <c:pt idx="2049">
                  <c:v>0.38898116644580361</c:v>
                </c:pt>
                <c:pt idx="2050">
                  <c:v>0.38846572060598605</c:v>
                </c:pt>
                <c:pt idx="2051">
                  <c:v>0.38783968223603416</c:v>
                </c:pt>
                <c:pt idx="2052">
                  <c:v>0.38731219787370613</c:v>
                </c:pt>
                <c:pt idx="2053">
                  <c:v>0.3867656491165567</c:v>
                </c:pt>
                <c:pt idx="2054">
                  <c:v>0.3861863659113019</c:v>
                </c:pt>
                <c:pt idx="2055">
                  <c:v>0.38578379464936124</c:v>
                </c:pt>
                <c:pt idx="2056">
                  <c:v>0.38530010006042764</c:v>
                </c:pt>
                <c:pt idx="2057">
                  <c:v>0.38461470568504624</c:v>
                </c:pt>
                <c:pt idx="2058">
                  <c:v>0.38387809958598301</c:v>
                </c:pt>
                <c:pt idx="2059">
                  <c:v>0.3829730767076252</c:v>
                </c:pt>
                <c:pt idx="2060">
                  <c:v>0.38227254180114656</c:v>
                </c:pt>
                <c:pt idx="2061">
                  <c:v>0.38169088805590196</c:v>
                </c:pt>
                <c:pt idx="2062">
                  <c:v>0.38098882347532087</c:v>
                </c:pt>
                <c:pt idx="2063">
                  <c:v>0.38049628632526583</c:v>
                </c:pt>
                <c:pt idx="2064">
                  <c:v>0.37967794032708452</c:v>
                </c:pt>
                <c:pt idx="2065">
                  <c:v>0.37866839866797047</c:v>
                </c:pt>
                <c:pt idx="2066">
                  <c:v>0.37796171344611373</c:v>
                </c:pt>
                <c:pt idx="2067">
                  <c:v>0.37713780702114441</c:v>
                </c:pt>
                <c:pt idx="2068">
                  <c:v>0.37613611544471071</c:v>
                </c:pt>
                <c:pt idx="2069">
                  <c:v>0.37529743686328554</c:v>
                </c:pt>
                <c:pt idx="2070">
                  <c:v>0.37458971382117906</c:v>
                </c:pt>
                <c:pt idx="2071">
                  <c:v>0.37370938928622294</c:v>
                </c:pt>
                <c:pt idx="2072">
                  <c:v>0.37293440706443626</c:v>
                </c:pt>
                <c:pt idx="2073">
                  <c:v>0.37214914260987392</c:v>
                </c:pt>
                <c:pt idx="2074">
                  <c:v>0.3710462779863643</c:v>
                </c:pt>
                <c:pt idx="2075">
                  <c:v>0.37007344484995536</c:v>
                </c:pt>
                <c:pt idx="2076">
                  <c:v>0.36917002440033037</c:v>
                </c:pt>
                <c:pt idx="2077">
                  <c:v>0.36807495012873653</c:v>
                </c:pt>
                <c:pt idx="2078">
                  <c:v>0.36696985376638186</c:v>
                </c:pt>
                <c:pt idx="2079">
                  <c:v>0.36576778183218556</c:v>
                </c:pt>
                <c:pt idx="2080">
                  <c:v>0.36454794549298358</c:v>
                </c:pt>
                <c:pt idx="2081">
                  <c:v>0.36353158093633375</c:v>
                </c:pt>
                <c:pt idx="2082">
                  <c:v>0.36246911645331376</c:v>
                </c:pt>
                <c:pt idx="2083">
                  <c:v>0.36155365583333676</c:v>
                </c:pt>
                <c:pt idx="2084">
                  <c:v>0.36065664637916761</c:v>
                </c:pt>
                <c:pt idx="2085">
                  <c:v>0.35944849034621074</c:v>
                </c:pt>
                <c:pt idx="2086">
                  <c:v>0.3585025599037745</c:v>
                </c:pt>
                <c:pt idx="2087">
                  <c:v>0.35751218088355441</c:v>
                </c:pt>
                <c:pt idx="2088">
                  <c:v>0.35621287517955497</c:v>
                </c:pt>
                <c:pt idx="2089">
                  <c:v>0.35514404294087337</c:v>
                </c:pt>
                <c:pt idx="2090">
                  <c:v>0.35416263085954203</c:v>
                </c:pt>
                <c:pt idx="2091">
                  <c:v>0.35306374650482136</c:v>
                </c:pt>
                <c:pt idx="2092">
                  <c:v>0.35206990539567046</c:v>
                </c:pt>
                <c:pt idx="2093">
                  <c:v>0.35121334185718561</c:v>
                </c:pt>
                <c:pt idx="2094">
                  <c:v>0.35031602750146051</c:v>
                </c:pt>
                <c:pt idx="2095">
                  <c:v>0.3494594200120979</c:v>
                </c:pt>
                <c:pt idx="2096">
                  <c:v>0.34887036961224099</c:v>
                </c:pt>
                <c:pt idx="2097">
                  <c:v>0.34842171534101335</c:v>
                </c:pt>
                <c:pt idx="2098">
                  <c:v>0.34771929035314325</c:v>
                </c:pt>
                <c:pt idx="2099">
                  <c:v>0.3469720812676429</c:v>
                </c:pt>
                <c:pt idx="2100">
                  <c:v>0.3461280070582517</c:v>
                </c:pt>
                <c:pt idx="2101">
                  <c:v>0.34507020902026336</c:v>
                </c:pt>
                <c:pt idx="2102">
                  <c:v>0.3442226243470608</c:v>
                </c:pt>
                <c:pt idx="2103">
                  <c:v>0.3434479766096854</c:v>
                </c:pt>
                <c:pt idx="2104">
                  <c:v>0.34272038492270029</c:v>
                </c:pt>
                <c:pt idx="2105">
                  <c:v>0.34199937626656601</c:v>
                </c:pt>
                <c:pt idx="2106">
                  <c:v>0.34133832579668216</c:v>
                </c:pt>
                <c:pt idx="2107">
                  <c:v>0.340581078878535</c:v>
                </c:pt>
                <c:pt idx="2108">
                  <c:v>0.33974684700283597</c:v>
                </c:pt>
                <c:pt idx="2109">
                  <c:v>0.3392070672097261</c:v>
                </c:pt>
                <c:pt idx="2110">
                  <c:v>0.33846404957460802</c:v>
                </c:pt>
                <c:pt idx="2111">
                  <c:v>0.337748000573805</c:v>
                </c:pt>
                <c:pt idx="2112">
                  <c:v>0.33702900828941035</c:v>
                </c:pt>
                <c:pt idx="2113">
                  <c:v>0.33602403060325664</c:v>
                </c:pt>
                <c:pt idx="2114">
                  <c:v>0.33505287501137176</c:v>
                </c:pt>
                <c:pt idx="2115">
                  <c:v>0.33411908885622582</c:v>
                </c:pt>
                <c:pt idx="2116">
                  <c:v>0.33337590865620143</c:v>
                </c:pt>
                <c:pt idx="2117">
                  <c:v>0.3325903556735455</c:v>
                </c:pt>
                <c:pt idx="2118">
                  <c:v>0.33188505967640208</c:v>
                </c:pt>
                <c:pt idx="2119">
                  <c:v>0.33143548064189043</c:v>
                </c:pt>
                <c:pt idx="2120">
                  <c:v>0.33069970704049451</c:v>
                </c:pt>
                <c:pt idx="2121">
                  <c:v>0.32983207888436566</c:v>
                </c:pt>
                <c:pt idx="2122">
                  <c:v>0.3291621623813869</c:v>
                </c:pt>
                <c:pt idx="2123">
                  <c:v>0.32818809847375247</c:v>
                </c:pt>
                <c:pt idx="2124">
                  <c:v>0.3272461749216749</c:v>
                </c:pt>
                <c:pt idx="2125">
                  <c:v>0.32664086071672455</c:v>
                </c:pt>
                <c:pt idx="2126">
                  <c:v>0.32587726175766901</c:v>
                </c:pt>
                <c:pt idx="2127">
                  <c:v>0.32497766512094789</c:v>
                </c:pt>
                <c:pt idx="2128">
                  <c:v>0.32412222150159004</c:v>
                </c:pt>
                <c:pt idx="2129">
                  <c:v>0.3229496642691414</c:v>
                </c:pt>
                <c:pt idx="2130">
                  <c:v>0.32196372412543001</c:v>
                </c:pt>
                <c:pt idx="2131">
                  <c:v>0.32125877770673889</c:v>
                </c:pt>
                <c:pt idx="2132">
                  <c:v>0.32056742795623855</c:v>
                </c:pt>
                <c:pt idx="2133">
                  <c:v>0.32041460677641909</c:v>
                </c:pt>
                <c:pt idx="2134">
                  <c:v>0.32015593746731713</c:v>
                </c:pt>
                <c:pt idx="2135">
                  <c:v>0.31939806906448304</c:v>
                </c:pt>
                <c:pt idx="2136">
                  <c:v>0.31868416792999549</c:v>
                </c:pt>
                <c:pt idx="2137">
                  <c:v>0.31804273210993478</c:v>
                </c:pt>
                <c:pt idx="2138">
                  <c:v>0.31740124346340165</c:v>
                </c:pt>
                <c:pt idx="2139">
                  <c:v>0.31679657426818825</c:v>
                </c:pt>
                <c:pt idx="2140">
                  <c:v>0.31575910200496787</c:v>
                </c:pt>
                <c:pt idx="2141">
                  <c:v>0.31503889234236082</c:v>
                </c:pt>
                <c:pt idx="2142">
                  <c:v>0.31395256786892206</c:v>
                </c:pt>
                <c:pt idx="2143">
                  <c:v>0.31322774451146462</c:v>
                </c:pt>
                <c:pt idx="2144">
                  <c:v>0.31319749839083044</c:v>
                </c:pt>
                <c:pt idx="2145">
                  <c:v>0.31264175337065697</c:v>
                </c:pt>
                <c:pt idx="2146">
                  <c:v>0.31179190445419908</c:v>
                </c:pt>
                <c:pt idx="2147">
                  <c:v>0.31127408999121742</c:v>
                </c:pt>
                <c:pt idx="2148">
                  <c:v>0.31084406398306003</c:v>
                </c:pt>
                <c:pt idx="2149">
                  <c:v>0.31099809929230043</c:v>
                </c:pt>
                <c:pt idx="2150">
                  <c:v>0.31116452254235144</c:v>
                </c:pt>
              </c:numCache>
            </c:numRef>
          </c:yVal>
          <c:smooth val="1"/>
          <c:extLst>
            <c:ext xmlns:c16="http://schemas.microsoft.com/office/drawing/2014/chart" uri="{C3380CC4-5D6E-409C-BE32-E72D297353CC}">
              <c16:uniqueId val="{00000065-1C1D-46AE-B92F-7DA50429CA8D}"/>
            </c:ext>
          </c:extLst>
        </c:ser>
        <c:ser>
          <c:idx val="102"/>
          <c:order val="102"/>
          <c:spPr>
            <a:ln w="19050" cap="rnd">
              <a:solidFill>
                <a:schemeClr val="accent1">
                  <a:lumMod val="50000"/>
                  <a:lumOff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Database'!$FG$122:$FG$2272</c:f>
              <c:numCache>
                <c:formatCode>General</c:formatCode>
                <c:ptCount val="2151"/>
                <c:pt idx="0">
                  <c:v>5.9407357765943247E-2</c:v>
                </c:pt>
                <c:pt idx="1">
                  <c:v>6.7548881871998381E-2</c:v>
                </c:pt>
                <c:pt idx="2">
                  <c:v>6.6128405075311938E-2</c:v>
                </c:pt>
                <c:pt idx="3">
                  <c:v>5.5858282179255127E-2</c:v>
                </c:pt>
                <c:pt idx="4">
                  <c:v>4.7021110973012419E-2</c:v>
                </c:pt>
                <c:pt idx="5">
                  <c:v>4.8690381872982018E-2</c:v>
                </c:pt>
                <c:pt idx="6">
                  <c:v>5.5307275932475662E-2</c:v>
                </c:pt>
                <c:pt idx="7">
                  <c:v>5.7143268989453516E-2</c:v>
                </c:pt>
                <c:pt idx="8">
                  <c:v>5.3182680615607693E-2</c:v>
                </c:pt>
                <c:pt idx="9">
                  <c:v>5.8615135750863669E-2</c:v>
                </c:pt>
                <c:pt idx="10">
                  <c:v>5.7251779458364439E-2</c:v>
                </c:pt>
                <c:pt idx="11">
                  <c:v>4.6628120061899696E-2</c:v>
                </c:pt>
                <c:pt idx="12">
                  <c:v>5.1597657906206205E-2</c:v>
                </c:pt>
                <c:pt idx="13">
                  <c:v>5.2223647499296456E-2</c:v>
                </c:pt>
                <c:pt idx="14">
                  <c:v>4.798524734256953E-2</c:v>
                </c:pt>
                <c:pt idx="15">
                  <c:v>5.120972589412056E-2</c:v>
                </c:pt>
                <c:pt idx="16">
                  <c:v>5.5395852878816154E-2</c:v>
                </c:pt>
                <c:pt idx="17">
                  <c:v>5.6663366673171879E-2</c:v>
                </c:pt>
                <c:pt idx="18">
                  <c:v>5.1289132734121168E-2</c:v>
                </c:pt>
                <c:pt idx="19">
                  <c:v>4.9703248588441745E-2</c:v>
                </c:pt>
                <c:pt idx="20">
                  <c:v>5.0386426207809948E-2</c:v>
                </c:pt>
                <c:pt idx="21">
                  <c:v>4.9404850948583656E-2</c:v>
                </c:pt>
                <c:pt idx="22">
                  <c:v>4.604882644032824E-2</c:v>
                </c:pt>
                <c:pt idx="23">
                  <c:v>4.5167362171630775E-2</c:v>
                </c:pt>
                <c:pt idx="24">
                  <c:v>4.7825508357890928E-2</c:v>
                </c:pt>
                <c:pt idx="25">
                  <c:v>4.8774640988332708E-2</c:v>
                </c:pt>
                <c:pt idx="26">
                  <c:v>5.0363731708303015E-2</c:v>
                </c:pt>
                <c:pt idx="27">
                  <c:v>5.1905047578570784E-2</c:v>
                </c:pt>
                <c:pt idx="28">
                  <c:v>5.0286279578627247E-2</c:v>
                </c:pt>
                <c:pt idx="29">
                  <c:v>5.0941150940950503E-2</c:v>
                </c:pt>
                <c:pt idx="30">
                  <c:v>5.023102896249327E-2</c:v>
                </c:pt>
                <c:pt idx="31">
                  <c:v>4.7636232761401297E-2</c:v>
                </c:pt>
                <c:pt idx="32">
                  <c:v>4.6115944011821619E-2</c:v>
                </c:pt>
                <c:pt idx="33">
                  <c:v>4.5403504690490565E-2</c:v>
                </c:pt>
                <c:pt idx="34">
                  <c:v>4.6486061600861529E-2</c:v>
                </c:pt>
                <c:pt idx="35">
                  <c:v>4.9767699520484432E-2</c:v>
                </c:pt>
                <c:pt idx="36">
                  <c:v>5.1734380603664198E-2</c:v>
                </c:pt>
                <c:pt idx="37">
                  <c:v>5.0976028322757355E-2</c:v>
                </c:pt>
                <c:pt idx="38">
                  <c:v>4.9804977022319258E-2</c:v>
                </c:pt>
                <c:pt idx="39">
                  <c:v>4.975474778462987E-2</c:v>
                </c:pt>
                <c:pt idx="40">
                  <c:v>4.9948876045762293E-2</c:v>
                </c:pt>
                <c:pt idx="41">
                  <c:v>4.9912361093226443E-2</c:v>
                </c:pt>
                <c:pt idx="42">
                  <c:v>5.0163075293779578E-2</c:v>
                </c:pt>
                <c:pt idx="43">
                  <c:v>5.0392997779123046E-2</c:v>
                </c:pt>
                <c:pt idx="44">
                  <c:v>5.0390084962315375E-2</c:v>
                </c:pt>
                <c:pt idx="45">
                  <c:v>5.0862255665364398E-2</c:v>
                </c:pt>
                <c:pt idx="46">
                  <c:v>5.0279883038068601E-2</c:v>
                </c:pt>
                <c:pt idx="47">
                  <c:v>4.9375949112555474E-2</c:v>
                </c:pt>
                <c:pt idx="48">
                  <c:v>4.9455357035234064E-2</c:v>
                </c:pt>
                <c:pt idx="49">
                  <c:v>5.0471605893302844E-2</c:v>
                </c:pt>
                <c:pt idx="50">
                  <c:v>5.0636481427903259E-2</c:v>
                </c:pt>
                <c:pt idx="51">
                  <c:v>4.9518303345372515E-2</c:v>
                </c:pt>
                <c:pt idx="52">
                  <c:v>5.0857276831738622E-2</c:v>
                </c:pt>
                <c:pt idx="53">
                  <c:v>5.1362725897180682E-2</c:v>
                </c:pt>
                <c:pt idx="54">
                  <c:v>5.057001045740455E-2</c:v>
                </c:pt>
                <c:pt idx="55">
                  <c:v>5.2777737224966502E-2</c:v>
                </c:pt>
                <c:pt idx="56">
                  <c:v>5.3629483087072459E-2</c:v>
                </c:pt>
                <c:pt idx="57">
                  <c:v>5.2983964543321237E-2</c:v>
                </c:pt>
                <c:pt idx="58">
                  <c:v>5.3097855555838631E-2</c:v>
                </c:pt>
                <c:pt idx="59">
                  <c:v>5.334964077992671E-2</c:v>
                </c:pt>
                <c:pt idx="60">
                  <c:v>5.4080818586226174E-2</c:v>
                </c:pt>
                <c:pt idx="61">
                  <c:v>5.5116617303679179E-2</c:v>
                </c:pt>
                <c:pt idx="62">
                  <c:v>5.5115549215391822E-2</c:v>
                </c:pt>
                <c:pt idx="63">
                  <c:v>5.4691894607828632E-2</c:v>
                </c:pt>
                <c:pt idx="64">
                  <c:v>5.4394117619170089E-2</c:v>
                </c:pt>
                <c:pt idx="65">
                  <c:v>5.4959365228775869E-2</c:v>
                </c:pt>
                <c:pt idx="66">
                  <c:v>5.5220858005681439E-2</c:v>
                </c:pt>
                <c:pt idx="67">
                  <c:v>5.5456383090027234E-2</c:v>
                </c:pt>
                <c:pt idx="68">
                  <c:v>5.6716571165866814E-2</c:v>
                </c:pt>
                <c:pt idx="69">
                  <c:v>5.7474321516769268E-2</c:v>
                </c:pt>
                <c:pt idx="70">
                  <c:v>5.7709121806840402E-2</c:v>
                </c:pt>
                <c:pt idx="71">
                  <c:v>5.7873124735068476E-2</c:v>
                </c:pt>
                <c:pt idx="72">
                  <c:v>5.8342754732172215E-2</c:v>
                </c:pt>
                <c:pt idx="73">
                  <c:v>5.8887070090301974E-2</c:v>
                </c:pt>
                <c:pt idx="74">
                  <c:v>5.9548216568246971E-2</c:v>
                </c:pt>
                <c:pt idx="75">
                  <c:v>6.045195820151384E-2</c:v>
                </c:pt>
                <c:pt idx="76">
                  <c:v>6.099452872825617E-2</c:v>
                </c:pt>
                <c:pt idx="77">
                  <c:v>6.1196052471713065E-2</c:v>
                </c:pt>
                <c:pt idx="78">
                  <c:v>6.1608643779078119E-2</c:v>
                </c:pt>
                <c:pt idx="79">
                  <c:v>6.2259261941836321E-2</c:v>
                </c:pt>
                <c:pt idx="80">
                  <c:v>6.2975861603103589E-2</c:v>
                </c:pt>
                <c:pt idx="81">
                  <c:v>6.3784958067756192E-2</c:v>
                </c:pt>
                <c:pt idx="82">
                  <c:v>6.5042545924794581E-2</c:v>
                </c:pt>
                <c:pt idx="83">
                  <c:v>6.6008813928428875E-2</c:v>
                </c:pt>
                <c:pt idx="84">
                  <c:v>6.6111264214420831E-2</c:v>
                </c:pt>
                <c:pt idx="85">
                  <c:v>6.6972031496570092E-2</c:v>
                </c:pt>
                <c:pt idx="86">
                  <c:v>6.7892814176119087E-2</c:v>
                </c:pt>
                <c:pt idx="87">
                  <c:v>6.8377029782727125E-2</c:v>
                </c:pt>
                <c:pt idx="88">
                  <c:v>6.963924673314198E-2</c:v>
                </c:pt>
                <c:pt idx="89">
                  <c:v>7.0656948307992504E-2</c:v>
                </c:pt>
                <c:pt idx="90">
                  <c:v>7.1250781084846782E-2</c:v>
                </c:pt>
                <c:pt idx="91">
                  <c:v>7.2243016641291485E-2</c:v>
                </c:pt>
                <c:pt idx="92">
                  <c:v>7.3218803356552828E-2</c:v>
                </c:pt>
                <c:pt idx="93">
                  <c:v>7.4163577641326875E-2</c:v>
                </c:pt>
                <c:pt idx="94">
                  <c:v>7.505847773950329E-2</c:v>
                </c:pt>
                <c:pt idx="95">
                  <c:v>7.5627260429260365E-2</c:v>
                </c:pt>
                <c:pt idx="96">
                  <c:v>7.6121856464706705E-2</c:v>
                </c:pt>
                <c:pt idx="97">
                  <c:v>7.6952983997575899E-2</c:v>
                </c:pt>
                <c:pt idx="98">
                  <c:v>7.7610233855471528E-2</c:v>
                </c:pt>
                <c:pt idx="99">
                  <c:v>7.8479306027983295E-2</c:v>
                </c:pt>
                <c:pt idx="100">
                  <c:v>7.9685864073533882E-2</c:v>
                </c:pt>
                <c:pt idx="101">
                  <c:v>8.036252214840485E-2</c:v>
                </c:pt>
                <c:pt idx="102">
                  <c:v>8.0879562100303906E-2</c:v>
                </c:pt>
                <c:pt idx="103">
                  <c:v>8.1415885713728139E-2</c:v>
                </c:pt>
                <c:pt idx="104">
                  <c:v>8.2162835211451027E-2</c:v>
                </c:pt>
                <c:pt idx="105">
                  <c:v>8.2765243352734552E-2</c:v>
                </c:pt>
                <c:pt idx="106">
                  <c:v>8.3243282716524244E-2</c:v>
                </c:pt>
                <c:pt idx="107">
                  <c:v>8.3816012603064635E-2</c:v>
                </c:pt>
                <c:pt idx="108">
                  <c:v>8.4358645664789164E-2</c:v>
                </c:pt>
                <c:pt idx="109">
                  <c:v>8.4888835931378803E-2</c:v>
                </c:pt>
                <c:pt idx="110">
                  <c:v>8.5389604825749602E-2</c:v>
                </c:pt>
                <c:pt idx="111">
                  <c:v>8.5633745431007546E-2</c:v>
                </c:pt>
                <c:pt idx="112">
                  <c:v>8.6170979215968238E-2</c:v>
                </c:pt>
                <c:pt idx="113">
                  <c:v>8.7006985639130188E-2</c:v>
                </c:pt>
                <c:pt idx="114">
                  <c:v>8.7465933239766647E-2</c:v>
                </c:pt>
                <c:pt idx="115">
                  <c:v>8.7849714380189625E-2</c:v>
                </c:pt>
                <c:pt idx="116">
                  <c:v>8.8248711744194921E-2</c:v>
                </c:pt>
                <c:pt idx="117">
                  <c:v>8.88364654308436E-2</c:v>
                </c:pt>
                <c:pt idx="118">
                  <c:v>8.9138105182153635E-2</c:v>
                </c:pt>
                <c:pt idx="119">
                  <c:v>8.9341073574019769E-2</c:v>
                </c:pt>
                <c:pt idx="120">
                  <c:v>8.9810605604417559E-2</c:v>
                </c:pt>
                <c:pt idx="121">
                  <c:v>9.01154900906352E-2</c:v>
                </c:pt>
                <c:pt idx="122">
                  <c:v>9.059073461730012E-2</c:v>
                </c:pt>
                <c:pt idx="123">
                  <c:v>9.1309424348593751E-2</c:v>
                </c:pt>
                <c:pt idx="124">
                  <c:v>9.1800439427753996E-2</c:v>
                </c:pt>
                <c:pt idx="125">
                  <c:v>9.236977476192787E-2</c:v>
                </c:pt>
                <c:pt idx="126">
                  <c:v>9.2984597253653378E-2</c:v>
                </c:pt>
                <c:pt idx="127">
                  <c:v>9.3323982474385558E-2</c:v>
                </c:pt>
                <c:pt idx="128">
                  <c:v>9.3614280838571942E-2</c:v>
                </c:pt>
                <c:pt idx="129">
                  <c:v>9.4027684946542303E-2</c:v>
                </c:pt>
                <c:pt idx="130">
                  <c:v>9.4594810567974294E-2</c:v>
                </c:pt>
                <c:pt idx="131">
                  <c:v>9.5309208897843223E-2</c:v>
                </c:pt>
                <c:pt idx="132">
                  <c:v>9.6176862710202426E-2</c:v>
                </c:pt>
                <c:pt idx="133">
                  <c:v>9.7041505211922077E-2</c:v>
                </c:pt>
                <c:pt idx="134">
                  <c:v>9.716347411046071E-2</c:v>
                </c:pt>
                <c:pt idx="135">
                  <c:v>9.7541333853425394E-2</c:v>
                </c:pt>
                <c:pt idx="136">
                  <c:v>9.859499745568967E-2</c:v>
                </c:pt>
                <c:pt idx="137">
                  <c:v>9.9319169836207852E-2</c:v>
                </c:pt>
                <c:pt idx="138">
                  <c:v>9.9931367301690929E-2</c:v>
                </c:pt>
                <c:pt idx="139">
                  <c:v>0.10058072235863287</c:v>
                </c:pt>
                <c:pt idx="140">
                  <c:v>0.10144352189428567</c:v>
                </c:pt>
                <c:pt idx="141">
                  <c:v>0.10245836323756689</c:v>
                </c:pt>
                <c:pt idx="142">
                  <c:v>0.10341053337299046</c:v>
                </c:pt>
                <c:pt idx="143">
                  <c:v>0.10419539739681466</c:v>
                </c:pt>
                <c:pt idx="144">
                  <c:v>0.1051307308096797</c:v>
                </c:pt>
                <c:pt idx="145">
                  <c:v>0.10610661553365924</c:v>
                </c:pt>
                <c:pt idx="146">
                  <c:v>0.10703592263019318</c:v>
                </c:pt>
                <c:pt idx="147">
                  <c:v>0.10805408050552116</c:v>
                </c:pt>
                <c:pt idx="148">
                  <c:v>0.10915487323356232</c:v>
                </c:pt>
                <c:pt idx="149">
                  <c:v>0.11024540193589306</c:v>
                </c:pt>
                <c:pt idx="150">
                  <c:v>0.11120995347996392</c:v>
                </c:pt>
                <c:pt idx="151">
                  <c:v>0.11227381534264595</c:v>
                </c:pt>
                <c:pt idx="152">
                  <c:v>0.11346665894740564</c:v>
                </c:pt>
                <c:pt idx="153">
                  <c:v>0.11464552958012741</c:v>
                </c:pt>
                <c:pt idx="154">
                  <c:v>0.11576674627549177</c:v>
                </c:pt>
                <c:pt idx="155">
                  <c:v>0.11688239979809817</c:v>
                </c:pt>
                <c:pt idx="156">
                  <c:v>0.11795113532064716</c:v>
                </c:pt>
                <c:pt idx="157">
                  <c:v>0.1191732122192919</c:v>
                </c:pt>
                <c:pt idx="158">
                  <c:v>0.12046554908631286</c:v>
                </c:pt>
                <c:pt idx="159">
                  <c:v>0.12171413962316448</c:v>
                </c:pt>
                <c:pt idx="160">
                  <c:v>0.12292638245824072</c:v>
                </c:pt>
                <c:pt idx="161">
                  <c:v>0.12415634571823501</c:v>
                </c:pt>
                <c:pt idx="162">
                  <c:v>0.12546198713143333</c:v>
                </c:pt>
                <c:pt idx="163">
                  <c:v>0.12678235978350291</c:v>
                </c:pt>
                <c:pt idx="164">
                  <c:v>0.12811467332772769</c:v>
                </c:pt>
                <c:pt idx="165">
                  <c:v>0.1294688085926857</c:v>
                </c:pt>
                <c:pt idx="166">
                  <c:v>0.13084402170479681</c:v>
                </c:pt>
                <c:pt idx="167">
                  <c:v>0.13218072568750588</c:v>
                </c:pt>
                <c:pt idx="168">
                  <c:v>0.13353031777822225</c:v>
                </c:pt>
                <c:pt idx="169">
                  <c:v>0.13496555558598389</c:v>
                </c:pt>
                <c:pt idx="170">
                  <c:v>0.136434308754491</c:v>
                </c:pt>
                <c:pt idx="171">
                  <c:v>0.13793169456400031</c:v>
                </c:pt>
                <c:pt idx="172">
                  <c:v>0.13942775445112923</c:v>
                </c:pt>
                <c:pt idx="173">
                  <c:v>0.14093357090368594</c:v>
                </c:pt>
                <c:pt idx="174">
                  <c:v>0.14240660003910691</c:v>
                </c:pt>
                <c:pt idx="175">
                  <c:v>0.14387927855858651</c:v>
                </c:pt>
                <c:pt idx="176">
                  <c:v>0.14545474580784346</c:v>
                </c:pt>
                <c:pt idx="177">
                  <c:v>0.14715715053233536</c:v>
                </c:pt>
                <c:pt idx="178">
                  <c:v>0.14887307870690183</c:v>
                </c:pt>
                <c:pt idx="179">
                  <c:v>0.15041440561052732</c:v>
                </c:pt>
                <c:pt idx="180">
                  <c:v>0.15207054413245677</c:v>
                </c:pt>
                <c:pt idx="181">
                  <c:v>0.15377029092953351</c:v>
                </c:pt>
                <c:pt idx="182">
                  <c:v>0.15542810647540686</c:v>
                </c:pt>
                <c:pt idx="183">
                  <c:v>0.15720988412265527</c:v>
                </c:pt>
                <c:pt idx="184">
                  <c:v>0.15904719738715234</c:v>
                </c:pt>
                <c:pt idx="185">
                  <c:v>0.16088048865873139</c:v>
                </c:pt>
                <c:pt idx="186">
                  <c:v>0.16268127740803939</c:v>
                </c:pt>
                <c:pt idx="187">
                  <c:v>0.1645717703069226</c:v>
                </c:pt>
                <c:pt idx="188">
                  <c:v>0.16654800955092999</c:v>
                </c:pt>
                <c:pt idx="189">
                  <c:v>0.16843095152716289</c:v>
                </c:pt>
                <c:pt idx="190">
                  <c:v>0.17032353560868252</c:v>
                </c:pt>
                <c:pt idx="191">
                  <c:v>0.17230069829502051</c:v>
                </c:pt>
                <c:pt idx="192">
                  <c:v>0.17438921712897701</c:v>
                </c:pt>
                <c:pt idx="193">
                  <c:v>0.17647085924033767</c:v>
                </c:pt>
                <c:pt idx="194">
                  <c:v>0.17859929675864161</c:v>
                </c:pt>
                <c:pt idx="195">
                  <c:v>0.18079456243331549</c:v>
                </c:pt>
                <c:pt idx="196">
                  <c:v>0.18291961623953804</c:v>
                </c:pt>
                <c:pt idx="197">
                  <c:v>0.18508070927167339</c:v>
                </c:pt>
                <c:pt idx="198">
                  <c:v>0.18734022227241334</c:v>
                </c:pt>
                <c:pt idx="199">
                  <c:v>0.1896258606060317</c:v>
                </c:pt>
                <c:pt idx="200">
                  <c:v>0.19196509113303739</c:v>
                </c:pt>
                <c:pt idx="201">
                  <c:v>0.19433406010927948</c:v>
                </c:pt>
                <c:pt idx="202">
                  <c:v>0.19666520663537532</c:v>
                </c:pt>
                <c:pt idx="203">
                  <c:v>0.19907772687661576</c:v>
                </c:pt>
                <c:pt idx="204">
                  <c:v>0.20155424773987429</c:v>
                </c:pt>
                <c:pt idx="205">
                  <c:v>0.20405731685826436</c:v>
                </c:pt>
                <c:pt idx="206">
                  <c:v>0.20657846459370288</c:v>
                </c:pt>
                <c:pt idx="207">
                  <c:v>0.20908383143641326</c:v>
                </c:pt>
                <c:pt idx="208">
                  <c:v>0.21158501159344389</c:v>
                </c:pt>
                <c:pt idx="209">
                  <c:v>0.21419188612894505</c:v>
                </c:pt>
                <c:pt idx="210">
                  <c:v>0.21680217190982889</c:v>
                </c:pt>
                <c:pt idx="211">
                  <c:v>0.21935534849717087</c:v>
                </c:pt>
                <c:pt idx="212">
                  <c:v>0.22194022400056168</c:v>
                </c:pt>
                <c:pt idx="213">
                  <c:v>0.22457110219024776</c:v>
                </c:pt>
                <c:pt idx="214">
                  <c:v>0.22722246499565069</c:v>
                </c:pt>
                <c:pt idx="215">
                  <c:v>0.2298540402926712</c:v>
                </c:pt>
                <c:pt idx="216">
                  <c:v>0.23250334670499739</c:v>
                </c:pt>
                <c:pt idx="217">
                  <c:v>0.23515632565146136</c:v>
                </c:pt>
                <c:pt idx="218">
                  <c:v>0.23777466077059509</c:v>
                </c:pt>
                <c:pt idx="219">
                  <c:v>0.24038827356171164</c:v>
                </c:pt>
                <c:pt idx="220">
                  <c:v>0.2430006546821408</c:v>
                </c:pt>
                <c:pt idx="221">
                  <c:v>0.24561068237049119</c:v>
                </c:pt>
                <c:pt idx="222">
                  <c:v>0.24822917900393096</c:v>
                </c:pt>
                <c:pt idx="223">
                  <c:v>0.25081179039376628</c:v>
                </c:pt>
                <c:pt idx="224">
                  <c:v>0.25336257930259459</c:v>
                </c:pt>
                <c:pt idx="225">
                  <c:v>0.25595023457331895</c:v>
                </c:pt>
                <c:pt idx="226">
                  <c:v>0.2585171671312676</c:v>
                </c:pt>
                <c:pt idx="227">
                  <c:v>0.26101078696707786</c:v>
                </c:pt>
                <c:pt idx="228">
                  <c:v>0.26343893603550539</c:v>
                </c:pt>
                <c:pt idx="229">
                  <c:v>0.26580869476369978</c:v>
                </c:pt>
                <c:pt idx="230">
                  <c:v>0.26815681158283022</c:v>
                </c:pt>
                <c:pt idx="231">
                  <c:v>0.27052099621514986</c:v>
                </c:pt>
                <c:pt idx="232">
                  <c:v>0.27283724381571745</c:v>
                </c:pt>
                <c:pt idx="233">
                  <c:v>0.27510738559104508</c:v>
                </c:pt>
                <c:pt idx="234">
                  <c:v>0.27730523215690955</c:v>
                </c:pt>
                <c:pt idx="235">
                  <c:v>0.2794569677398287</c:v>
                </c:pt>
                <c:pt idx="236">
                  <c:v>0.28156316782535912</c:v>
                </c:pt>
                <c:pt idx="237">
                  <c:v>0.28360534503635931</c:v>
                </c:pt>
                <c:pt idx="238">
                  <c:v>0.28562532398539631</c:v>
                </c:pt>
                <c:pt idx="239">
                  <c:v>0.28756834166797746</c:v>
                </c:pt>
                <c:pt idx="240">
                  <c:v>0.28942759715119454</c:v>
                </c:pt>
                <c:pt idx="241">
                  <c:v>0.29120966882776883</c:v>
                </c:pt>
                <c:pt idx="242">
                  <c:v>0.29294973202700092</c:v>
                </c:pt>
                <c:pt idx="243">
                  <c:v>0.29468025045889479</c:v>
                </c:pt>
                <c:pt idx="244">
                  <c:v>0.29639907123526882</c:v>
                </c:pt>
                <c:pt idx="245">
                  <c:v>0.29801810900247272</c:v>
                </c:pt>
                <c:pt idx="246">
                  <c:v>0.29960831722139386</c:v>
                </c:pt>
                <c:pt idx="247">
                  <c:v>0.30117965122254287</c:v>
                </c:pt>
                <c:pt idx="248">
                  <c:v>0.30267994047467406</c:v>
                </c:pt>
                <c:pt idx="249">
                  <c:v>0.30417040486130037</c:v>
                </c:pt>
                <c:pt idx="250">
                  <c:v>0.30566791885205169</c:v>
                </c:pt>
                <c:pt idx="251">
                  <c:v>0.30714265064542146</c:v>
                </c:pt>
                <c:pt idx="252">
                  <c:v>0.30864682522610121</c:v>
                </c:pt>
                <c:pt idx="253">
                  <c:v>0.31011260059860618</c:v>
                </c:pt>
                <c:pt idx="254">
                  <c:v>0.31142993807153169</c:v>
                </c:pt>
                <c:pt idx="255">
                  <c:v>0.31285913848859997</c:v>
                </c:pt>
                <c:pt idx="256">
                  <c:v>0.31426730881295478</c:v>
                </c:pt>
                <c:pt idx="257">
                  <c:v>0.31549879897073446</c:v>
                </c:pt>
                <c:pt idx="258">
                  <c:v>0.31675067652886663</c:v>
                </c:pt>
                <c:pt idx="259">
                  <c:v>0.31801283813815767</c:v>
                </c:pt>
                <c:pt idx="260">
                  <c:v>0.31924469198667454</c:v>
                </c:pt>
                <c:pt idx="261">
                  <c:v>0.32041751121670203</c:v>
                </c:pt>
                <c:pt idx="262">
                  <c:v>0.32149837878613213</c:v>
                </c:pt>
                <c:pt idx="263">
                  <c:v>0.32253258847911304</c:v>
                </c:pt>
                <c:pt idx="264">
                  <c:v>0.3236578445428781</c:v>
                </c:pt>
                <c:pt idx="265">
                  <c:v>0.32478559347640584</c:v>
                </c:pt>
                <c:pt idx="266">
                  <c:v>0.32583680565919421</c:v>
                </c:pt>
                <c:pt idx="267">
                  <c:v>0.32677028826184434</c:v>
                </c:pt>
                <c:pt idx="268">
                  <c:v>0.32773753491374386</c:v>
                </c:pt>
                <c:pt idx="269">
                  <c:v>0.32873168248181422</c:v>
                </c:pt>
                <c:pt idx="270">
                  <c:v>0.32969572314476925</c:v>
                </c:pt>
                <c:pt idx="271">
                  <c:v>0.33070056180773549</c:v>
                </c:pt>
                <c:pt idx="272">
                  <c:v>0.33171518754683832</c:v>
                </c:pt>
                <c:pt idx="273">
                  <c:v>0.33267991961814952</c:v>
                </c:pt>
                <c:pt idx="274">
                  <c:v>0.33358930084047905</c:v>
                </c:pt>
                <c:pt idx="275">
                  <c:v>0.33450749969500387</c:v>
                </c:pt>
                <c:pt idx="276">
                  <c:v>0.33544128846785265</c:v>
                </c:pt>
                <c:pt idx="277">
                  <c:v>0.33635336836741875</c:v>
                </c:pt>
                <c:pt idx="278">
                  <c:v>0.33730649807659924</c:v>
                </c:pt>
                <c:pt idx="279">
                  <c:v>0.33823408562643004</c:v>
                </c:pt>
                <c:pt idx="280">
                  <c:v>0.33909661753122666</c:v>
                </c:pt>
                <c:pt idx="281">
                  <c:v>0.33996309330282704</c:v>
                </c:pt>
                <c:pt idx="282">
                  <c:v>0.34086159439243519</c:v>
                </c:pt>
                <c:pt idx="283">
                  <c:v>0.34179919503795236</c:v>
                </c:pt>
                <c:pt idx="284">
                  <c:v>0.34263916707234304</c:v>
                </c:pt>
                <c:pt idx="285">
                  <c:v>0.34348873155526477</c:v>
                </c:pt>
                <c:pt idx="286">
                  <c:v>0.34437330510594716</c:v>
                </c:pt>
                <c:pt idx="287">
                  <c:v>0.34524546077091794</c:v>
                </c:pt>
                <c:pt idx="288">
                  <c:v>0.34609390732613265</c:v>
                </c:pt>
                <c:pt idx="289">
                  <c:v>0.34693649032536489</c:v>
                </c:pt>
                <c:pt idx="290">
                  <c:v>0.34781604441304487</c:v>
                </c:pt>
                <c:pt idx="291">
                  <c:v>0.34864710998936327</c:v>
                </c:pt>
                <c:pt idx="292">
                  <c:v>0.34947723726622382</c:v>
                </c:pt>
                <c:pt idx="293">
                  <c:v>0.35032325903931411</c:v>
                </c:pt>
                <c:pt idx="294">
                  <c:v>0.35108876274999129</c:v>
                </c:pt>
                <c:pt idx="295">
                  <c:v>0.35189992437667161</c:v>
                </c:pt>
                <c:pt idx="296">
                  <c:v>0.35274953251393004</c:v>
                </c:pt>
                <c:pt idx="297">
                  <c:v>0.3535219331781006</c:v>
                </c:pt>
                <c:pt idx="298">
                  <c:v>0.35426780393411611</c:v>
                </c:pt>
                <c:pt idx="299">
                  <c:v>0.35501083083266288</c:v>
                </c:pt>
                <c:pt idx="300">
                  <c:v>0.35577853218519473</c:v>
                </c:pt>
                <c:pt idx="301">
                  <c:v>0.35657837176171964</c:v>
                </c:pt>
                <c:pt idx="302">
                  <c:v>0.35737306247740935</c:v>
                </c:pt>
                <c:pt idx="303">
                  <c:v>0.35809515261966363</c:v>
                </c:pt>
                <c:pt idx="304">
                  <c:v>0.35881009775886047</c:v>
                </c:pt>
                <c:pt idx="305">
                  <c:v>0.35951820494594283</c:v>
                </c:pt>
                <c:pt idx="306">
                  <c:v>0.36023691938058305</c:v>
                </c:pt>
                <c:pt idx="307">
                  <c:v>0.36094846538471076</c:v>
                </c:pt>
                <c:pt idx="308">
                  <c:v>0.36165136023802708</c:v>
                </c:pt>
                <c:pt idx="309">
                  <c:v>0.36235814029197377</c:v>
                </c:pt>
                <c:pt idx="310">
                  <c:v>0.3630793135242556</c:v>
                </c:pt>
                <c:pt idx="311">
                  <c:v>0.3638012870958558</c:v>
                </c:pt>
                <c:pt idx="312">
                  <c:v>0.36452048819797822</c:v>
                </c:pt>
                <c:pt idx="313">
                  <c:v>0.36522287743097159</c:v>
                </c:pt>
                <c:pt idx="314">
                  <c:v>0.36595775991389767</c:v>
                </c:pt>
                <c:pt idx="315">
                  <c:v>0.36673879960184746</c:v>
                </c:pt>
                <c:pt idx="316">
                  <c:v>0.36755032181825426</c:v>
                </c:pt>
                <c:pt idx="317">
                  <c:v>0.36835828015145716</c:v>
                </c:pt>
                <c:pt idx="318">
                  <c:v>0.36919641442717216</c:v>
                </c:pt>
                <c:pt idx="319">
                  <c:v>0.37007440827503074</c:v>
                </c:pt>
                <c:pt idx="320">
                  <c:v>0.37100265148654282</c:v>
                </c:pt>
                <c:pt idx="321">
                  <c:v>0.37193888630838989</c:v>
                </c:pt>
                <c:pt idx="322">
                  <c:v>0.37289230172525939</c:v>
                </c:pt>
                <c:pt idx="323">
                  <c:v>0.37387954643319993</c:v>
                </c:pt>
                <c:pt idx="324">
                  <c:v>0.37489257783170887</c:v>
                </c:pt>
                <c:pt idx="325">
                  <c:v>0.37592701374013826</c:v>
                </c:pt>
                <c:pt idx="326">
                  <c:v>0.37697746773072799</c:v>
                </c:pt>
                <c:pt idx="327">
                  <c:v>0.37804986460670004</c:v>
                </c:pt>
                <c:pt idx="328">
                  <c:v>0.37912571979593351</c:v>
                </c:pt>
                <c:pt idx="329">
                  <c:v>0.38019658215929342</c:v>
                </c:pt>
                <c:pt idx="330">
                  <c:v>0.38126876276940624</c:v>
                </c:pt>
                <c:pt idx="331">
                  <c:v>0.38233921061265691</c:v>
                </c:pt>
                <c:pt idx="332">
                  <c:v>0.38339636038894431</c:v>
                </c:pt>
                <c:pt idx="333">
                  <c:v>0.38447581543406967</c:v>
                </c:pt>
                <c:pt idx="334">
                  <c:v>0.38552939906423639</c:v>
                </c:pt>
                <c:pt idx="335">
                  <c:v>0.38656865385155087</c:v>
                </c:pt>
                <c:pt idx="336">
                  <c:v>0.38760970109170706</c:v>
                </c:pt>
                <c:pt idx="337">
                  <c:v>0.38866200668344475</c:v>
                </c:pt>
                <c:pt idx="338">
                  <c:v>0.38970945242543453</c:v>
                </c:pt>
                <c:pt idx="339">
                  <c:v>0.39071451817619024</c:v>
                </c:pt>
                <c:pt idx="340">
                  <c:v>0.39171982614848083</c:v>
                </c:pt>
                <c:pt idx="341">
                  <c:v>0.39273268517927357</c:v>
                </c:pt>
                <c:pt idx="342">
                  <c:v>0.39375345312622922</c:v>
                </c:pt>
                <c:pt idx="343">
                  <c:v>0.39473500177490317</c:v>
                </c:pt>
                <c:pt idx="344">
                  <c:v>0.39573629796438653</c:v>
                </c:pt>
                <c:pt idx="345">
                  <c:v>0.39675836602915421</c:v>
                </c:pt>
                <c:pt idx="346">
                  <c:v>0.39773862145380218</c:v>
                </c:pt>
                <c:pt idx="347">
                  <c:v>0.39870145194298967</c:v>
                </c:pt>
                <c:pt idx="348">
                  <c:v>0.39967288587334787</c:v>
                </c:pt>
                <c:pt idx="349">
                  <c:v>0.40065010525918804</c:v>
                </c:pt>
                <c:pt idx="350">
                  <c:v>0.40161702969541574</c:v>
                </c:pt>
                <c:pt idx="351">
                  <c:v>0.40258876895027518</c:v>
                </c:pt>
                <c:pt idx="352">
                  <c:v>0.40358521598815855</c:v>
                </c:pt>
                <c:pt idx="353">
                  <c:v>0.40456097229290244</c:v>
                </c:pt>
                <c:pt idx="354">
                  <c:v>0.40549575809240163</c:v>
                </c:pt>
                <c:pt idx="355">
                  <c:v>0.40643450733509034</c:v>
                </c:pt>
                <c:pt idx="356">
                  <c:v>0.40743677876586526</c:v>
                </c:pt>
                <c:pt idx="357">
                  <c:v>0.40841730729291542</c:v>
                </c:pt>
                <c:pt idx="358">
                  <c:v>0.4093564680070732</c:v>
                </c:pt>
                <c:pt idx="359">
                  <c:v>0.41031515878354741</c:v>
                </c:pt>
                <c:pt idx="360">
                  <c:v>0.41123356243320436</c:v>
                </c:pt>
                <c:pt idx="361">
                  <c:v>0.41215574749579553</c:v>
                </c:pt>
                <c:pt idx="362">
                  <c:v>0.41309686974672766</c:v>
                </c:pt>
                <c:pt idx="363">
                  <c:v>0.41400501025530495</c:v>
                </c:pt>
                <c:pt idx="364">
                  <c:v>0.41491205919723845</c:v>
                </c:pt>
                <c:pt idx="365">
                  <c:v>0.41583125028263662</c:v>
                </c:pt>
                <c:pt idx="366">
                  <c:v>0.41673749011408079</c:v>
                </c:pt>
                <c:pt idx="367">
                  <c:v>0.41765079656806864</c:v>
                </c:pt>
                <c:pt idx="368">
                  <c:v>0.41857618706181526</c:v>
                </c:pt>
                <c:pt idx="369">
                  <c:v>0.41941676649425158</c:v>
                </c:pt>
                <c:pt idx="370">
                  <c:v>0.42024779947105068</c:v>
                </c:pt>
                <c:pt idx="371">
                  <c:v>0.4211098659655122</c:v>
                </c:pt>
                <c:pt idx="372">
                  <c:v>0.42197198837249505</c:v>
                </c:pt>
                <c:pt idx="373">
                  <c:v>0.4227950662510172</c:v>
                </c:pt>
                <c:pt idx="374">
                  <c:v>0.42364914777884038</c:v>
                </c:pt>
                <c:pt idx="375">
                  <c:v>0.42451978049804229</c:v>
                </c:pt>
                <c:pt idx="376">
                  <c:v>0.42531547260346986</c:v>
                </c:pt>
                <c:pt idx="377">
                  <c:v>0.42609178897933808</c:v>
                </c:pt>
                <c:pt idx="378">
                  <c:v>0.42688808893075519</c:v>
                </c:pt>
                <c:pt idx="379">
                  <c:v>0.42771087361051063</c:v>
                </c:pt>
                <c:pt idx="380">
                  <c:v>0.42848866415727849</c:v>
                </c:pt>
                <c:pt idx="381">
                  <c:v>0.42921407712527954</c:v>
                </c:pt>
                <c:pt idx="382">
                  <c:v>0.42994781936719173</c:v>
                </c:pt>
                <c:pt idx="383">
                  <c:v>0.43068061727487361</c:v>
                </c:pt>
                <c:pt idx="384">
                  <c:v>0.43140737938830798</c:v>
                </c:pt>
                <c:pt idx="385">
                  <c:v>0.43212653554993768</c:v>
                </c:pt>
                <c:pt idx="386">
                  <c:v>0.43282124119644177</c:v>
                </c:pt>
                <c:pt idx="387">
                  <c:v>0.43352870173617086</c:v>
                </c:pt>
                <c:pt idx="388">
                  <c:v>0.43421354650286931</c:v>
                </c:pt>
                <c:pt idx="389">
                  <c:v>0.43485296758556108</c:v>
                </c:pt>
                <c:pt idx="390">
                  <c:v>0.43547415437127768</c:v>
                </c:pt>
                <c:pt idx="391">
                  <c:v>0.43608935834949358</c:v>
                </c:pt>
                <c:pt idx="392">
                  <c:v>0.43672276195581999</c:v>
                </c:pt>
                <c:pt idx="393">
                  <c:v>0.43736761370012278</c:v>
                </c:pt>
                <c:pt idx="394">
                  <c:v>0.43797511191553179</c:v>
                </c:pt>
                <c:pt idx="395">
                  <c:v>0.43857842556158388</c:v>
                </c:pt>
                <c:pt idx="396">
                  <c:v>0.43921081633045894</c:v>
                </c:pt>
                <c:pt idx="397">
                  <c:v>0.43979919691462771</c:v>
                </c:pt>
                <c:pt idx="398">
                  <c:v>0.44033804687228573</c:v>
                </c:pt>
                <c:pt idx="399">
                  <c:v>0.44091029054913849</c:v>
                </c:pt>
                <c:pt idx="400">
                  <c:v>0.44144902043287493</c:v>
                </c:pt>
                <c:pt idx="401">
                  <c:v>0.44197893166923991</c:v>
                </c:pt>
                <c:pt idx="402">
                  <c:v>0.44252878207388185</c:v>
                </c:pt>
                <c:pt idx="403">
                  <c:v>0.4430621342542081</c:v>
                </c:pt>
                <c:pt idx="404">
                  <c:v>0.44358678594184059</c:v>
                </c:pt>
                <c:pt idx="405">
                  <c:v>0.44408195545477763</c:v>
                </c:pt>
                <c:pt idx="406">
                  <c:v>0.44456622298633253</c:v>
                </c:pt>
                <c:pt idx="407">
                  <c:v>0.4450338340174298</c:v>
                </c:pt>
                <c:pt idx="408">
                  <c:v>0.44547647413515579</c:v>
                </c:pt>
                <c:pt idx="409">
                  <c:v>0.44592780954249234</c:v>
                </c:pt>
                <c:pt idx="410">
                  <c:v>0.44638172837393575</c:v>
                </c:pt>
                <c:pt idx="411">
                  <c:v>0.44682448286626292</c:v>
                </c:pt>
                <c:pt idx="412">
                  <c:v>0.44726009854522752</c:v>
                </c:pt>
                <c:pt idx="413">
                  <c:v>0.44768341192311573</c:v>
                </c:pt>
                <c:pt idx="414">
                  <c:v>0.44808420584228897</c:v>
                </c:pt>
                <c:pt idx="415">
                  <c:v>0.44845279194405024</c:v>
                </c:pt>
                <c:pt idx="416">
                  <c:v>0.44878996026844847</c:v>
                </c:pt>
                <c:pt idx="417">
                  <c:v>0.44916892596039726</c:v>
                </c:pt>
                <c:pt idx="418">
                  <c:v>0.44957723510746783</c:v>
                </c:pt>
                <c:pt idx="419">
                  <c:v>0.44994459087838884</c:v>
                </c:pt>
                <c:pt idx="420">
                  <c:v>0.45026060150251418</c:v>
                </c:pt>
                <c:pt idx="421">
                  <c:v>0.45060013399009241</c:v>
                </c:pt>
                <c:pt idx="422">
                  <c:v>0.45091164804848177</c:v>
                </c:pt>
                <c:pt idx="423">
                  <c:v>0.45120093476233425</c:v>
                </c:pt>
                <c:pt idx="424">
                  <c:v>0.4515047801293271</c:v>
                </c:pt>
                <c:pt idx="425">
                  <c:v>0.45180734359600966</c:v>
                </c:pt>
                <c:pt idx="426">
                  <c:v>0.45207232976905504</c:v>
                </c:pt>
                <c:pt idx="427">
                  <c:v>0.45232098854549774</c:v>
                </c:pt>
                <c:pt idx="428">
                  <c:v>0.45259161246215168</c:v>
                </c:pt>
                <c:pt idx="429">
                  <c:v>0.45286053840559354</c:v>
                </c:pt>
                <c:pt idx="430">
                  <c:v>0.45307045142010383</c:v>
                </c:pt>
                <c:pt idx="431">
                  <c:v>0.45324969190227837</c:v>
                </c:pt>
                <c:pt idx="432">
                  <c:v>0.45346979901843493</c:v>
                </c:pt>
                <c:pt idx="433">
                  <c:v>0.45367775171262564</c:v>
                </c:pt>
                <c:pt idx="434">
                  <c:v>0.45387361991811098</c:v>
                </c:pt>
                <c:pt idx="435">
                  <c:v>0.45407102841970853</c:v>
                </c:pt>
                <c:pt idx="436">
                  <c:v>0.45426856356983608</c:v>
                </c:pt>
                <c:pt idx="437">
                  <c:v>0.45445798916067076</c:v>
                </c:pt>
                <c:pt idx="438">
                  <c:v>0.45461869746117839</c:v>
                </c:pt>
                <c:pt idx="439">
                  <c:v>0.4547531277652857</c:v>
                </c:pt>
                <c:pt idx="440">
                  <c:v>0.45491849485660757</c:v>
                </c:pt>
                <c:pt idx="441">
                  <c:v>0.4550742052868455</c:v>
                </c:pt>
                <c:pt idx="442">
                  <c:v>0.45518437405507095</c:v>
                </c:pt>
                <c:pt idx="443">
                  <c:v>0.45532372052198644</c:v>
                </c:pt>
                <c:pt idx="444">
                  <c:v>0.45546965715125215</c:v>
                </c:pt>
                <c:pt idx="445">
                  <c:v>0.4555650839021636</c:v>
                </c:pt>
                <c:pt idx="446">
                  <c:v>0.45560154038653239</c:v>
                </c:pt>
                <c:pt idx="447">
                  <c:v>0.45569712721709782</c:v>
                </c:pt>
                <c:pt idx="448">
                  <c:v>0.45584364758153378</c:v>
                </c:pt>
                <c:pt idx="449">
                  <c:v>0.4559173734696656</c:v>
                </c:pt>
                <c:pt idx="450">
                  <c:v>0.45592516987987031</c:v>
                </c:pt>
                <c:pt idx="451">
                  <c:v>0.45596867653543799</c:v>
                </c:pt>
                <c:pt idx="452">
                  <c:v>0.45605318962144542</c:v>
                </c:pt>
                <c:pt idx="453">
                  <c:v>0.45612067181030969</c:v>
                </c:pt>
                <c:pt idx="454">
                  <c:v>0.45618987998818383</c:v>
                </c:pt>
                <c:pt idx="455">
                  <c:v>0.45623818689885914</c:v>
                </c:pt>
                <c:pt idx="456">
                  <c:v>0.45626916631072173</c:v>
                </c:pt>
                <c:pt idx="457">
                  <c:v>0.45634098735384504</c:v>
                </c:pt>
                <c:pt idx="458">
                  <c:v>0.45637784663089959</c:v>
                </c:pt>
                <c:pt idx="459">
                  <c:v>0.45638198684720255</c:v>
                </c:pt>
                <c:pt idx="460">
                  <c:v>0.45638221689301867</c:v>
                </c:pt>
                <c:pt idx="461">
                  <c:v>0.45637587289986242</c:v>
                </c:pt>
                <c:pt idx="462">
                  <c:v>0.45641903561013369</c:v>
                </c:pt>
                <c:pt idx="463">
                  <c:v>0.45644813047722682</c:v>
                </c:pt>
                <c:pt idx="464">
                  <c:v>0.45642871385824285</c:v>
                </c:pt>
                <c:pt idx="465">
                  <c:v>0.45641797498259407</c:v>
                </c:pt>
                <c:pt idx="466">
                  <c:v>0.45640924818038803</c:v>
                </c:pt>
                <c:pt idx="467">
                  <c:v>0.45636500491138454</c:v>
                </c:pt>
                <c:pt idx="468">
                  <c:v>0.45633329550598084</c:v>
                </c:pt>
                <c:pt idx="469">
                  <c:v>0.45633050966994082</c:v>
                </c:pt>
                <c:pt idx="470">
                  <c:v>0.45631691787462209</c:v>
                </c:pt>
                <c:pt idx="471">
                  <c:v>0.45630600849515957</c:v>
                </c:pt>
                <c:pt idx="472">
                  <c:v>0.45629875502450984</c:v>
                </c:pt>
                <c:pt idx="473">
                  <c:v>0.45624969111018482</c:v>
                </c:pt>
                <c:pt idx="474">
                  <c:v>0.45622895083771581</c:v>
                </c:pt>
                <c:pt idx="475">
                  <c:v>0.45619559882901389</c:v>
                </c:pt>
                <c:pt idx="476">
                  <c:v>0.45611450800348408</c:v>
                </c:pt>
                <c:pt idx="477">
                  <c:v>0.45608193962734805</c:v>
                </c:pt>
                <c:pt idx="478">
                  <c:v>0.45604959431698139</c:v>
                </c:pt>
                <c:pt idx="479">
                  <c:v>0.45601667167486015</c:v>
                </c:pt>
                <c:pt idx="480">
                  <c:v>0.45600914242556478</c:v>
                </c:pt>
                <c:pt idx="481">
                  <c:v>0.45596560697324134</c:v>
                </c:pt>
                <c:pt idx="482">
                  <c:v>0.45587545671505603</c:v>
                </c:pt>
                <c:pt idx="483">
                  <c:v>0.4558047057723939</c:v>
                </c:pt>
                <c:pt idx="484">
                  <c:v>0.45576153039709588</c:v>
                </c:pt>
                <c:pt idx="485">
                  <c:v>0.45573018046928332</c:v>
                </c:pt>
                <c:pt idx="486">
                  <c:v>0.45568286949585035</c:v>
                </c:pt>
                <c:pt idx="487">
                  <c:v>0.45560989215694164</c:v>
                </c:pt>
                <c:pt idx="488">
                  <c:v>0.45553651092924397</c:v>
                </c:pt>
                <c:pt idx="489">
                  <c:v>0.45548157365938197</c:v>
                </c:pt>
                <c:pt idx="490">
                  <c:v>0.45545566103711438</c:v>
                </c:pt>
                <c:pt idx="491">
                  <c:v>0.45540362863695499</c:v>
                </c:pt>
                <c:pt idx="492">
                  <c:v>0.45530290865175188</c:v>
                </c:pt>
                <c:pt idx="493">
                  <c:v>0.45520500518977064</c:v>
                </c:pt>
                <c:pt idx="494">
                  <c:v>0.45515255965415208</c:v>
                </c:pt>
                <c:pt idx="495">
                  <c:v>0.4551214647634621</c:v>
                </c:pt>
                <c:pt idx="496">
                  <c:v>0.45507039800577648</c:v>
                </c:pt>
                <c:pt idx="497">
                  <c:v>0.45498042215976398</c:v>
                </c:pt>
                <c:pt idx="498">
                  <c:v>0.45492409553252128</c:v>
                </c:pt>
                <c:pt idx="499">
                  <c:v>0.45489401634803128</c:v>
                </c:pt>
                <c:pt idx="500">
                  <c:v>0.45481335911956694</c:v>
                </c:pt>
                <c:pt idx="501">
                  <c:v>0.45476006340397884</c:v>
                </c:pt>
                <c:pt idx="502">
                  <c:v>0.45474227132672923</c:v>
                </c:pt>
                <c:pt idx="503">
                  <c:v>0.45468599287035927</c:v>
                </c:pt>
                <c:pt idx="504">
                  <c:v>0.45460766608929154</c:v>
                </c:pt>
                <c:pt idx="505">
                  <c:v>0.45458308444663348</c:v>
                </c:pt>
                <c:pt idx="506">
                  <c:v>0.45456085466482316</c:v>
                </c:pt>
                <c:pt idx="507">
                  <c:v>0.45448421106259934</c:v>
                </c:pt>
                <c:pt idx="508">
                  <c:v>0.45444252838467092</c:v>
                </c:pt>
                <c:pt idx="509">
                  <c:v>0.45442534850781263</c:v>
                </c:pt>
                <c:pt idx="510">
                  <c:v>0.45439025288600171</c:v>
                </c:pt>
                <c:pt idx="511">
                  <c:v>0.45434563706550773</c:v>
                </c:pt>
                <c:pt idx="512">
                  <c:v>0.45430536856734238</c:v>
                </c:pt>
                <c:pt idx="513">
                  <c:v>0.45430730642539757</c:v>
                </c:pt>
                <c:pt idx="514">
                  <c:v>0.45429343016813079</c:v>
                </c:pt>
                <c:pt idx="515">
                  <c:v>0.4542532918651081</c:v>
                </c:pt>
                <c:pt idx="516">
                  <c:v>0.45420583982252599</c:v>
                </c:pt>
                <c:pt idx="517">
                  <c:v>0.45417285214598541</c:v>
                </c:pt>
                <c:pt idx="518">
                  <c:v>0.45417550666120854</c:v>
                </c:pt>
                <c:pt idx="519">
                  <c:v>0.45417724466809134</c:v>
                </c:pt>
                <c:pt idx="520">
                  <c:v>0.45417050591909219</c:v>
                </c:pt>
                <c:pt idx="521">
                  <c:v>0.45418923163778752</c:v>
                </c:pt>
                <c:pt idx="522">
                  <c:v>0.45416103154377407</c:v>
                </c:pt>
                <c:pt idx="523">
                  <c:v>0.45408360057234604</c:v>
                </c:pt>
                <c:pt idx="524">
                  <c:v>0.45413044438542194</c:v>
                </c:pt>
                <c:pt idx="525">
                  <c:v>0.45416536032775995</c:v>
                </c:pt>
                <c:pt idx="526">
                  <c:v>0.45416595651940722</c:v>
                </c:pt>
                <c:pt idx="527">
                  <c:v>0.45419292049547449</c:v>
                </c:pt>
                <c:pt idx="528">
                  <c:v>0.45418445461389195</c:v>
                </c:pt>
                <c:pt idx="529">
                  <c:v>0.45420047846460704</c:v>
                </c:pt>
                <c:pt idx="530">
                  <c:v>0.45424292807485028</c:v>
                </c:pt>
                <c:pt idx="531">
                  <c:v>0.45423481238351693</c:v>
                </c:pt>
                <c:pt idx="532">
                  <c:v>0.45422135171220201</c:v>
                </c:pt>
                <c:pt idx="533">
                  <c:v>0.45425175690829872</c:v>
                </c:pt>
                <c:pt idx="534">
                  <c:v>0.45430850566671738</c:v>
                </c:pt>
                <c:pt idx="535">
                  <c:v>0.45431550316372799</c:v>
                </c:pt>
                <c:pt idx="536">
                  <c:v>0.45439129009547163</c:v>
                </c:pt>
                <c:pt idx="537">
                  <c:v>0.45446245449161249</c:v>
                </c:pt>
                <c:pt idx="538">
                  <c:v>0.45448705339782486</c:v>
                </c:pt>
                <c:pt idx="539">
                  <c:v>0.4545139188427631</c:v>
                </c:pt>
                <c:pt idx="540">
                  <c:v>0.45460121500883915</c:v>
                </c:pt>
                <c:pt idx="541">
                  <c:v>0.45471280781262896</c:v>
                </c:pt>
                <c:pt idx="542">
                  <c:v>0.45479426899083036</c:v>
                </c:pt>
                <c:pt idx="543">
                  <c:v>0.45487648134090403</c:v>
                </c:pt>
                <c:pt idx="544">
                  <c:v>0.45495241716907725</c:v>
                </c:pt>
                <c:pt idx="545">
                  <c:v>0.45500882779806529</c:v>
                </c:pt>
                <c:pt idx="546">
                  <c:v>0.45509503215409497</c:v>
                </c:pt>
                <c:pt idx="547">
                  <c:v>0.45518711831873598</c:v>
                </c:pt>
                <c:pt idx="548">
                  <c:v>0.45531116426205936</c:v>
                </c:pt>
                <c:pt idx="549">
                  <c:v>0.45545834720716477</c:v>
                </c:pt>
                <c:pt idx="550">
                  <c:v>0.45556561510518984</c:v>
                </c:pt>
                <c:pt idx="551">
                  <c:v>0.45560885932248096</c:v>
                </c:pt>
                <c:pt idx="552">
                  <c:v>0.45570533864736951</c:v>
                </c:pt>
                <c:pt idx="553">
                  <c:v>0.45580040421474277</c:v>
                </c:pt>
                <c:pt idx="554">
                  <c:v>0.45592063767972757</c:v>
                </c:pt>
                <c:pt idx="555">
                  <c:v>0.45607490844679793</c:v>
                </c:pt>
                <c:pt idx="556">
                  <c:v>0.45623304353469457</c:v>
                </c:pt>
                <c:pt idx="557">
                  <c:v>0.45637021348708445</c:v>
                </c:pt>
                <c:pt idx="558">
                  <c:v>0.45644249347178811</c:v>
                </c:pt>
                <c:pt idx="559">
                  <c:v>0.45655217479312721</c:v>
                </c:pt>
                <c:pt idx="560">
                  <c:v>0.45671521866795411</c:v>
                </c:pt>
                <c:pt idx="561">
                  <c:v>0.45685407060815314</c:v>
                </c:pt>
                <c:pt idx="562">
                  <c:v>0.45704191098170516</c:v>
                </c:pt>
                <c:pt idx="563">
                  <c:v>0.45715415038389867</c:v>
                </c:pt>
                <c:pt idx="564">
                  <c:v>0.45728683345055243</c:v>
                </c:pt>
                <c:pt idx="565">
                  <c:v>0.45742788932223677</c:v>
                </c:pt>
                <c:pt idx="566">
                  <c:v>0.45758713406587193</c:v>
                </c:pt>
                <c:pt idx="567">
                  <c:v>0.45777258529469078</c:v>
                </c:pt>
                <c:pt idx="568">
                  <c:v>0.45792085533537147</c:v>
                </c:pt>
                <c:pt idx="569">
                  <c:v>0.45807770877315912</c:v>
                </c:pt>
                <c:pt idx="570">
                  <c:v>0.45825914121828371</c:v>
                </c:pt>
                <c:pt idx="571">
                  <c:v>0.45840354576518899</c:v>
                </c:pt>
                <c:pt idx="572">
                  <c:v>0.45857679471779028</c:v>
                </c:pt>
                <c:pt idx="573">
                  <c:v>0.45885153332173872</c:v>
                </c:pt>
                <c:pt idx="574">
                  <c:v>0.45904695949300106</c:v>
                </c:pt>
                <c:pt idx="575">
                  <c:v>0.45921510209467931</c:v>
                </c:pt>
                <c:pt idx="576">
                  <c:v>0.45936057204694453</c:v>
                </c:pt>
                <c:pt idx="577">
                  <c:v>0.45954728167769865</c:v>
                </c:pt>
                <c:pt idx="578">
                  <c:v>0.459719101387632</c:v>
                </c:pt>
                <c:pt idx="579">
                  <c:v>0.45985623314776403</c:v>
                </c:pt>
                <c:pt idx="580">
                  <c:v>0.460056991531482</c:v>
                </c:pt>
                <c:pt idx="581">
                  <c:v>0.46023267232060333</c:v>
                </c:pt>
                <c:pt idx="582">
                  <c:v>0.46045677055477469</c:v>
                </c:pt>
                <c:pt idx="583">
                  <c:v>0.46069951204803877</c:v>
                </c:pt>
                <c:pt idx="584">
                  <c:v>0.46091496434235363</c:v>
                </c:pt>
                <c:pt idx="585">
                  <c:v>0.46116352491916901</c:v>
                </c:pt>
                <c:pt idx="586">
                  <c:v>0.46136636828773536</c:v>
                </c:pt>
                <c:pt idx="587">
                  <c:v>0.46153683110399046</c:v>
                </c:pt>
                <c:pt idx="588">
                  <c:v>0.46170382842253649</c:v>
                </c:pt>
                <c:pt idx="589">
                  <c:v>0.46182372109346476</c:v>
                </c:pt>
                <c:pt idx="590">
                  <c:v>0.46201506912613571</c:v>
                </c:pt>
                <c:pt idx="591">
                  <c:v>0.46227989453729007</c:v>
                </c:pt>
                <c:pt idx="592">
                  <c:v>0.46246365652412597</c:v>
                </c:pt>
                <c:pt idx="593">
                  <c:v>0.46263577870485378</c:v>
                </c:pt>
                <c:pt idx="594">
                  <c:v>0.46286937352485658</c:v>
                </c:pt>
                <c:pt idx="595">
                  <c:v>0.46304075158932773</c:v>
                </c:pt>
                <c:pt idx="596">
                  <c:v>0.46320920096066437</c:v>
                </c:pt>
                <c:pt idx="597">
                  <c:v>0.46344123436427376</c:v>
                </c:pt>
                <c:pt idx="598">
                  <c:v>0.46373658826716918</c:v>
                </c:pt>
                <c:pt idx="599">
                  <c:v>0.46381818067885955</c:v>
                </c:pt>
                <c:pt idx="600">
                  <c:v>0.46398380321089938</c:v>
                </c:pt>
                <c:pt idx="601">
                  <c:v>0.46426305233110821</c:v>
                </c:pt>
                <c:pt idx="602">
                  <c:v>0.46448164431567346</c:v>
                </c:pt>
                <c:pt idx="603">
                  <c:v>0.46465800552898212</c:v>
                </c:pt>
                <c:pt idx="604">
                  <c:v>0.46478516841877465</c:v>
                </c:pt>
                <c:pt idx="605">
                  <c:v>0.46494386320347125</c:v>
                </c:pt>
                <c:pt idx="606">
                  <c:v>0.46520865156878677</c:v>
                </c:pt>
                <c:pt idx="607">
                  <c:v>0.46545251271097632</c:v>
                </c:pt>
                <c:pt idx="608">
                  <c:v>0.46568038092431907</c:v>
                </c:pt>
                <c:pt idx="609">
                  <c:v>0.46585127017309236</c:v>
                </c:pt>
                <c:pt idx="610">
                  <c:v>0.46600624056760703</c:v>
                </c:pt>
                <c:pt idx="611">
                  <c:v>0.46617957314105168</c:v>
                </c:pt>
                <c:pt idx="612">
                  <c:v>0.46636606308630696</c:v>
                </c:pt>
                <c:pt idx="613">
                  <c:v>0.46663184859929457</c:v>
                </c:pt>
                <c:pt idx="614">
                  <c:v>0.46694838825034396</c:v>
                </c:pt>
                <c:pt idx="615">
                  <c:v>0.46719044938179932</c:v>
                </c:pt>
                <c:pt idx="616">
                  <c:v>0.46734143033610592</c:v>
                </c:pt>
                <c:pt idx="617">
                  <c:v>0.46762263911367885</c:v>
                </c:pt>
                <c:pt idx="618">
                  <c:v>0.46788032984888933</c:v>
                </c:pt>
                <c:pt idx="619">
                  <c:v>0.46812092818526868</c:v>
                </c:pt>
                <c:pt idx="620">
                  <c:v>0.46849413133635104</c:v>
                </c:pt>
                <c:pt idx="621">
                  <c:v>0.46888972102392962</c:v>
                </c:pt>
                <c:pt idx="622">
                  <c:v>0.46927539392163259</c:v>
                </c:pt>
                <c:pt idx="623">
                  <c:v>0.46957516590602144</c:v>
                </c:pt>
                <c:pt idx="624">
                  <c:v>0.46982784454880866</c:v>
                </c:pt>
                <c:pt idx="625">
                  <c:v>0.47025771816755307</c:v>
                </c:pt>
                <c:pt idx="626">
                  <c:v>0.47060971939944807</c:v>
                </c:pt>
                <c:pt idx="627">
                  <c:v>0.47091157811869988</c:v>
                </c:pt>
                <c:pt idx="628">
                  <c:v>0.47118539315353564</c:v>
                </c:pt>
                <c:pt idx="629">
                  <c:v>0.47149144542136506</c:v>
                </c:pt>
                <c:pt idx="630">
                  <c:v>0.47187427225510303</c:v>
                </c:pt>
                <c:pt idx="631">
                  <c:v>0.47228506463180936</c:v>
                </c:pt>
                <c:pt idx="632">
                  <c:v>0.47258383587363495</c:v>
                </c:pt>
                <c:pt idx="633">
                  <c:v>0.47286695761101677</c:v>
                </c:pt>
                <c:pt idx="634">
                  <c:v>0.47309312047089902</c:v>
                </c:pt>
                <c:pt idx="635">
                  <c:v>0.47328414333889673</c:v>
                </c:pt>
                <c:pt idx="636">
                  <c:v>0.47358939623805013</c:v>
                </c:pt>
                <c:pt idx="637">
                  <c:v>0.47389263152296057</c:v>
                </c:pt>
                <c:pt idx="638">
                  <c:v>0.47418734409592417</c:v>
                </c:pt>
                <c:pt idx="639">
                  <c:v>0.47460716990464297</c:v>
                </c:pt>
                <c:pt idx="640">
                  <c:v>0.4748990343419543</c:v>
                </c:pt>
                <c:pt idx="641">
                  <c:v>0.47515820495894684</c:v>
                </c:pt>
                <c:pt idx="642">
                  <c:v>0.47553578329101726</c:v>
                </c:pt>
                <c:pt idx="643">
                  <c:v>0.47585924288728593</c:v>
                </c:pt>
                <c:pt idx="644">
                  <c:v>0.47607093045020926</c:v>
                </c:pt>
                <c:pt idx="645">
                  <c:v>0.47629799190281846</c:v>
                </c:pt>
                <c:pt idx="646">
                  <c:v>0.4765679570527051</c:v>
                </c:pt>
                <c:pt idx="647">
                  <c:v>0.47682104025806799</c:v>
                </c:pt>
                <c:pt idx="648">
                  <c:v>0.47704912845789171</c:v>
                </c:pt>
                <c:pt idx="649">
                  <c:v>0.47728431854430203</c:v>
                </c:pt>
                <c:pt idx="650">
                  <c:v>0.47760041433301087</c:v>
                </c:pt>
                <c:pt idx="651">
                  <c:v>0.47763791589670007</c:v>
                </c:pt>
                <c:pt idx="652">
                  <c:v>0.47804808178875396</c:v>
                </c:pt>
                <c:pt idx="653">
                  <c:v>0.47833713962771118</c:v>
                </c:pt>
                <c:pt idx="654">
                  <c:v>0.4785624277114196</c:v>
                </c:pt>
                <c:pt idx="655">
                  <c:v>0.47879332545661052</c:v>
                </c:pt>
                <c:pt idx="656">
                  <c:v>0.4789555867440129</c:v>
                </c:pt>
                <c:pt idx="657">
                  <c:v>0.47918944380208522</c:v>
                </c:pt>
                <c:pt idx="658">
                  <c:v>0.47947864912395072</c:v>
                </c:pt>
                <c:pt idx="659">
                  <c:v>0.47981243755975517</c:v>
                </c:pt>
                <c:pt idx="660">
                  <c:v>0.48018928045041115</c:v>
                </c:pt>
                <c:pt idx="661">
                  <c:v>0.48051588940251588</c:v>
                </c:pt>
                <c:pt idx="662">
                  <c:v>0.48069684682550151</c:v>
                </c:pt>
                <c:pt idx="663">
                  <c:v>0.48093855559095672</c:v>
                </c:pt>
                <c:pt idx="664">
                  <c:v>0.4812388069628814</c:v>
                </c:pt>
                <c:pt idx="665">
                  <c:v>0.48157365686960851</c:v>
                </c:pt>
                <c:pt idx="666">
                  <c:v>0.4818429347765531</c:v>
                </c:pt>
                <c:pt idx="667">
                  <c:v>0.48209486001210539</c:v>
                </c:pt>
                <c:pt idx="668">
                  <c:v>0.48240181523838332</c:v>
                </c:pt>
                <c:pt idx="669">
                  <c:v>0.48262442507780207</c:v>
                </c:pt>
                <c:pt idx="670">
                  <c:v>0.48290850328784685</c:v>
                </c:pt>
                <c:pt idx="671">
                  <c:v>0.48324368318889305</c:v>
                </c:pt>
                <c:pt idx="672">
                  <c:v>0.48367249177434662</c:v>
                </c:pt>
                <c:pt idx="673">
                  <c:v>0.48397670796544506</c:v>
                </c:pt>
                <c:pt idx="674">
                  <c:v>0.48418784960228284</c:v>
                </c:pt>
                <c:pt idx="675">
                  <c:v>0.48449380160618832</c:v>
                </c:pt>
                <c:pt idx="676">
                  <c:v>0.48484280547574121</c:v>
                </c:pt>
                <c:pt idx="677">
                  <c:v>0.48519523484472088</c:v>
                </c:pt>
                <c:pt idx="678">
                  <c:v>0.48554486088333393</c:v>
                </c:pt>
                <c:pt idx="679">
                  <c:v>0.48587815824219627</c:v>
                </c:pt>
                <c:pt idx="680">
                  <c:v>0.48618539558021689</c:v>
                </c:pt>
                <c:pt idx="681">
                  <c:v>0.48645355801541329</c:v>
                </c:pt>
                <c:pt idx="682">
                  <c:v>0.48671904853388015</c:v>
                </c:pt>
                <c:pt idx="683">
                  <c:v>0.48705055160783428</c:v>
                </c:pt>
                <c:pt idx="684">
                  <c:v>0.48738304927066295</c:v>
                </c:pt>
                <c:pt idx="685">
                  <c:v>0.48765596389905569</c:v>
                </c:pt>
                <c:pt idx="686">
                  <c:v>0.48804386098855157</c:v>
                </c:pt>
                <c:pt idx="687">
                  <c:v>0.48846169474629592</c:v>
                </c:pt>
                <c:pt idx="688">
                  <c:v>0.48873473065013773</c:v>
                </c:pt>
                <c:pt idx="689">
                  <c:v>0.48902690351980799</c:v>
                </c:pt>
                <c:pt idx="690">
                  <c:v>0.48931126230716587</c:v>
                </c:pt>
                <c:pt idx="691">
                  <c:v>0.48957805847248209</c:v>
                </c:pt>
                <c:pt idx="692">
                  <c:v>0.48990501770825029</c:v>
                </c:pt>
                <c:pt idx="693">
                  <c:v>0.49029709170081209</c:v>
                </c:pt>
                <c:pt idx="694">
                  <c:v>0.49067785633277444</c:v>
                </c:pt>
                <c:pt idx="695">
                  <c:v>0.49100467336385312</c:v>
                </c:pt>
                <c:pt idx="696">
                  <c:v>0.49127536750761802</c:v>
                </c:pt>
                <c:pt idx="697">
                  <c:v>0.49150514532950956</c:v>
                </c:pt>
                <c:pt idx="698">
                  <c:v>0.49182523527228744</c:v>
                </c:pt>
                <c:pt idx="699">
                  <c:v>0.49212069585988072</c:v>
                </c:pt>
                <c:pt idx="700">
                  <c:v>0.4924455820168509</c:v>
                </c:pt>
                <c:pt idx="701">
                  <c:v>0.49282986470582929</c:v>
                </c:pt>
                <c:pt idx="702">
                  <c:v>0.49311877437612672</c:v>
                </c:pt>
                <c:pt idx="703">
                  <c:v>0.49339190067065436</c:v>
                </c:pt>
                <c:pt idx="704">
                  <c:v>0.49369471627491818</c:v>
                </c:pt>
                <c:pt idx="705">
                  <c:v>0.49398484070513254</c:v>
                </c:pt>
                <c:pt idx="706">
                  <c:v>0.4942391928889876</c:v>
                </c:pt>
                <c:pt idx="707">
                  <c:v>0.49455498651314339</c:v>
                </c:pt>
                <c:pt idx="708">
                  <c:v>0.49487428562345209</c:v>
                </c:pt>
                <c:pt idx="709">
                  <c:v>0.49513636274202733</c:v>
                </c:pt>
                <c:pt idx="710">
                  <c:v>0.49543667910848987</c:v>
                </c:pt>
                <c:pt idx="711">
                  <c:v>0.49572330696218186</c:v>
                </c:pt>
                <c:pt idx="712">
                  <c:v>0.49599606703840315</c:v>
                </c:pt>
                <c:pt idx="713">
                  <c:v>0.49632385423205561</c:v>
                </c:pt>
                <c:pt idx="714">
                  <c:v>0.49660412848960184</c:v>
                </c:pt>
                <c:pt idx="715">
                  <c:v>0.49682647843485345</c:v>
                </c:pt>
                <c:pt idx="716">
                  <c:v>0.49707262219348403</c:v>
                </c:pt>
                <c:pt idx="717">
                  <c:v>0.4973500599968454</c:v>
                </c:pt>
                <c:pt idx="718">
                  <c:v>0.49761799980278659</c:v>
                </c:pt>
                <c:pt idx="719">
                  <c:v>0.49785433871098911</c:v>
                </c:pt>
                <c:pt idx="720">
                  <c:v>0.49814153818658663</c:v>
                </c:pt>
                <c:pt idx="721">
                  <c:v>0.49843727825161005</c:v>
                </c:pt>
                <c:pt idx="722">
                  <c:v>0.49872386592559376</c:v>
                </c:pt>
                <c:pt idx="723">
                  <c:v>0.49904988875292905</c:v>
                </c:pt>
                <c:pt idx="724">
                  <c:v>0.49940597339650222</c:v>
                </c:pt>
                <c:pt idx="725">
                  <c:v>0.49970892987807208</c:v>
                </c:pt>
                <c:pt idx="726">
                  <c:v>0.4999962481311308</c:v>
                </c:pt>
                <c:pt idx="727">
                  <c:v>0.50029584504483571</c:v>
                </c:pt>
                <c:pt idx="728">
                  <c:v>0.50061872000304286</c:v>
                </c:pt>
                <c:pt idx="729">
                  <c:v>0.50092528417651772</c:v>
                </c:pt>
                <c:pt idx="730">
                  <c:v>0.50125690144487123</c:v>
                </c:pt>
                <c:pt idx="731">
                  <c:v>0.50161788441096566</c:v>
                </c:pt>
                <c:pt idx="732">
                  <c:v>0.50191384921406212</c:v>
                </c:pt>
                <c:pt idx="733">
                  <c:v>0.50219739465290991</c:v>
                </c:pt>
                <c:pt idx="734">
                  <c:v>0.50252791428967214</c:v>
                </c:pt>
                <c:pt idx="735">
                  <c:v>0.50288090391911722</c:v>
                </c:pt>
                <c:pt idx="736">
                  <c:v>0.50316227923562862</c:v>
                </c:pt>
                <c:pt idx="737">
                  <c:v>0.50349880411094061</c:v>
                </c:pt>
                <c:pt idx="738">
                  <c:v>0.50390014038873787</c:v>
                </c:pt>
                <c:pt idx="739">
                  <c:v>0.50421268869850344</c:v>
                </c:pt>
                <c:pt idx="740">
                  <c:v>0.50453564848023003</c:v>
                </c:pt>
                <c:pt idx="741">
                  <c:v>0.50494326898737041</c:v>
                </c:pt>
                <c:pt idx="742">
                  <c:v>0.50530673292588357</c:v>
                </c:pt>
                <c:pt idx="743">
                  <c:v>0.50565073496769519</c:v>
                </c:pt>
                <c:pt idx="744">
                  <c:v>0.50602400236978751</c:v>
                </c:pt>
                <c:pt idx="745">
                  <c:v>0.5064429374369771</c:v>
                </c:pt>
                <c:pt idx="746">
                  <c:v>0.50684506821604891</c:v>
                </c:pt>
                <c:pt idx="747">
                  <c:v>0.50724131561414409</c:v>
                </c:pt>
                <c:pt idx="748">
                  <c:v>0.50767593703283487</c:v>
                </c:pt>
                <c:pt idx="749">
                  <c:v>0.50805852297344212</c:v>
                </c:pt>
                <c:pt idx="750">
                  <c:v>0.50842592388756225</c:v>
                </c:pt>
                <c:pt idx="751">
                  <c:v>0.50877856495570439</c:v>
                </c:pt>
                <c:pt idx="752">
                  <c:v>0.50913718721652301</c:v>
                </c:pt>
                <c:pt idx="753">
                  <c:v>0.50954026727027013</c:v>
                </c:pt>
                <c:pt idx="754">
                  <c:v>0.50992866602586095</c:v>
                </c:pt>
                <c:pt idx="755">
                  <c:v>0.51032244101004964</c:v>
                </c:pt>
                <c:pt idx="756">
                  <c:v>0.51069064577471723</c:v>
                </c:pt>
                <c:pt idx="757">
                  <c:v>0.51100518125311778</c:v>
                </c:pt>
                <c:pt idx="758">
                  <c:v>0.51135498153431491</c:v>
                </c:pt>
                <c:pt idx="759">
                  <c:v>0.51170654569926166</c:v>
                </c:pt>
                <c:pt idx="760">
                  <c:v>0.51206553725295023</c:v>
                </c:pt>
                <c:pt idx="761">
                  <c:v>0.51239955782539504</c:v>
                </c:pt>
                <c:pt idx="762">
                  <c:v>0.51276877444467128</c:v>
                </c:pt>
                <c:pt idx="763">
                  <c:v>0.51309245216143884</c:v>
                </c:pt>
                <c:pt idx="764">
                  <c:v>0.51340446126218897</c:v>
                </c:pt>
                <c:pt idx="765">
                  <c:v>0.51374445983685912</c:v>
                </c:pt>
                <c:pt idx="766">
                  <c:v>0.51403167908210923</c:v>
                </c:pt>
                <c:pt idx="767">
                  <c:v>0.5143320575888235</c:v>
                </c:pt>
                <c:pt idx="768">
                  <c:v>0.51462222351989673</c:v>
                </c:pt>
                <c:pt idx="769">
                  <c:v>0.51490071244799507</c:v>
                </c:pt>
                <c:pt idx="770">
                  <c:v>0.51521451394907636</c:v>
                </c:pt>
                <c:pt idx="771">
                  <c:v>0.51551672813773008</c:v>
                </c:pt>
                <c:pt idx="772">
                  <c:v>0.51578860521805148</c:v>
                </c:pt>
                <c:pt idx="773">
                  <c:v>0.51607068261736766</c:v>
                </c:pt>
                <c:pt idx="774">
                  <c:v>0.51637015708221601</c:v>
                </c:pt>
                <c:pt idx="775">
                  <c:v>0.51662089893346375</c:v>
                </c:pt>
                <c:pt idx="776">
                  <c:v>0.51683602442001897</c:v>
                </c:pt>
                <c:pt idx="777">
                  <c:v>0.51709848130556146</c:v>
                </c:pt>
                <c:pt idx="778">
                  <c:v>0.51730109278113146</c:v>
                </c:pt>
                <c:pt idx="779">
                  <c:v>0.517512904024506</c:v>
                </c:pt>
                <c:pt idx="780">
                  <c:v>0.51775515738772626</c:v>
                </c:pt>
                <c:pt idx="781">
                  <c:v>0.51794724038445239</c:v>
                </c:pt>
                <c:pt idx="782">
                  <c:v>0.51813488818513631</c:v>
                </c:pt>
                <c:pt idx="783">
                  <c:v>0.51834229427263745</c:v>
                </c:pt>
                <c:pt idx="784">
                  <c:v>0.51849173299506124</c:v>
                </c:pt>
                <c:pt idx="785">
                  <c:v>0.51863648349025493</c:v>
                </c:pt>
                <c:pt idx="786">
                  <c:v>0.51880146857791554</c:v>
                </c:pt>
                <c:pt idx="787">
                  <c:v>0.51895526272852199</c:v>
                </c:pt>
                <c:pt idx="788">
                  <c:v>0.51911633985503747</c:v>
                </c:pt>
                <c:pt idx="789">
                  <c:v>0.51925247194060542</c:v>
                </c:pt>
                <c:pt idx="790">
                  <c:v>0.51938212978498033</c:v>
                </c:pt>
                <c:pt idx="791">
                  <c:v>0.51949241857693851</c:v>
                </c:pt>
                <c:pt idx="792">
                  <c:v>0.51958923480337227</c:v>
                </c:pt>
                <c:pt idx="793">
                  <c:v>0.5196633679955891</c:v>
                </c:pt>
                <c:pt idx="794">
                  <c:v>0.51975636389129221</c:v>
                </c:pt>
                <c:pt idx="795">
                  <c:v>0.51988191564640196</c:v>
                </c:pt>
                <c:pt idx="796">
                  <c:v>0.51998860042588868</c:v>
                </c:pt>
                <c:pt idx="797">
                  <c:v>0.5201023753211339</c:v>
                </c:pt>
                <c:pt idx="798">
                  <c:v>0.52021148751921931</c:v>
                </c:pt>
                <c:pt idx="799">
                  <c:v>0.52031902345145797</c:v>
                </c:pt>
                <c:pt idx="800">
                  <c:v>0.52039477580608484</c:v>
                </c:pt>
                <c:pt idx="801">
                  <c:v>0.52050333191834375</c:v>
                </c:pt>
                <c:pt idx="802">
                  <c:v>0.52064387893344199</c:v>
                </c:pt>
                <c:pt idx="803">
                  <c:v>0.5207959194949362</c:v>
                </c:pt>
                <c:pt idx="804">
                  <c:v>0.52098395444704015</c:v>
                </c:pt>
                <c:pt idx="805">
                  <c:v>0.52118109820867831</c:v>
                </c:pt>
                <c:pt idx="806">
                  <c:v>0.52137237321025187</c:v>
                </c:pt>
                <c:pt idx="807">
                  <c:v>0.52159386966312526</c:v>
                </c:pt>
                <c:pt idx="808">
                  <c:v>0.52181949558341933</c:v>
                </c:pt>
                <c:pt idx="809">
                  <c:v>0.52205836580708354</c:v>
                </c:pt>
                <c:pt idx="810">
                  <c:v>0.52230112112232241</c:v>
                </c:pt>
                <c:pt idx="811">
                  <c:v>0.52256236944021506</c:v>
                </c:pt>
                <c:pt idx="812">
                  <c:v>0.52280936588304661</c:v>
                </c:pt>
                <c:pt idx="813">
                  <c:v>0.52306041907565015</c:v>
                </c:pt>
                <c:pt idx="814">
                  <c:v>0.52331936144002744</c:v>
                </c:pt>
                <c:pt idx="815">
                  <c:v>0.52358138288564027</c:v>
                </c:pt>
                <c:pt idx="816">
                  <c:v>0.52383177837165096</c:v>
                </c:pt>
                <c:pt idx="817">
                  <c:v>0.52408864124545085</c:v>
                </c:pt>
                <c:pt idx="818">
                  <c:v>0.52435080833123038</c:v>
                </c:pt>
                <c:pt idx="819">
                  <c:v>0.52461445879410529</c:v>
                </c:pt>
                <c:pt idx="820">
                  <c:v>0.52486190162965107</c:v>
                </c:pt>
                <c:pt idx="821">
                  <c:v>0.52511639537300769</c:v>
                </c:pt>
                <c:pt idx="822">
                  <c:v>0.52536295336965677</c:v>
                </c:pt>
                <c:pt idx="823">
                  <c:v>0.52560697237295473</c:v>
                </c:pt>
                <c:pt idx="824">
                  <c:v>0.52586188996418104</c:v>
                </c:pt>
                <c:pt idx="825">
                  <c:v>0.52611024069279289</c:v>
                </c:pt>
                <c:pt idx="826">
                  <c:v>0.52635671205662693</c:v>
                </c:pt>
                <c:pt idx="827">
                  <c:v>0.5265997755581121</c:v>
                </c:pt>
                <c:pt idx="828">
                  <c:v>0.52683337794353646</c:v>
                </c:pt>
                <c:pt idx="829">
                  <c:v>0.52705961691176695</c:v>
                </c:pt>
                <c:pt idx="830">
                  <c:v>0.527271758347157</c:v>
                </c:pt>
                <c:pt idx="831">
                  <c:v>0.52747179115171494</c:v>
                </c:pt>
                <c:pt idx="832">
                  <c:v>0.52769149153466832</c:v>
                </c:pt>
                <c:pt idx="833">
                  <c:v>0.52791985814767028</c:v>
                </c:pt>
                <c:pt idx="834">
                  <c:v>0.52814572371052504</c:v>
                </c:pt>
                <c:pt idx="835">
                  <c:v>0.52837242835127241</c:v>
                </c:pt>
                <c:pt idx="836">
                  <c:v>0.52858718649207426</c:v>
                </c:pt>
                <c:pt idx="837">
                  <c:v>0.52879850769761616</c:v>
                </c:pt>
                <c:pt idx="838">
                  <c:v>0.52900911946345275</c:v>
                </c:pt>
                <c:pt idx="839">
                  <c:v>0.52921608213429716</c:v>
                </c:pt>
                <c:pt idx="840">
                  <c:v>0.52942978809385777</c:v>
                </c:pt>
                <c:pt idx="841">
                  <c:v>0.52963130253731794</c:v>
                </c:pt>
                <c:pt idx="842">
                  <c:v>0.52982065534953671</c:v>
                </c:pt>
                <c:pt idx="843">
                  <c:v>0.53001530317047185</c:v>
                </c:pt>
                <c:pt idx="844">
                  <c:v>0.53018915987327098</c:v>
                </c:pt>
                <c:pt idx="845">
                  <c:v>0.53036813367549107</c:v>
                </c:pt>
                <c:pt idx="846">
                  <c:v>0.53053646620196593</c:v>
                </c:pt>
                <c:pt idx="847">
                  <c:v>0.53072390184510188</c:v>
                </c:pt>
                <c:pt idx="848">
                  <c:v>0.53091067989053975</c:v>
                </c:pt>
                <c:pt idx="849">
                  <c:v>0.53108614011797739</c:v>
                </c:pt>
                <c:pt idx="850">
                  <c:v>0.53127012010736496</c:v>
                </c:pt>
                <c:pt idx="851">
                  <c:v>0.53144359166430966</c:v>
                </c:pt>
                <c:pt idx="852">
                  <c:v>0.5316274975783789</c:v>
                </c:pt>
                <c:pt idx="853">
                  <c:v>0.53181939556926283</c:v>
                </c:pt>
                <c:pt idx="854">
                  <c:v>0.5320008171152949</c:v>
                </c:pt>
                <c:pt idx="855">
                  <c:v>0.53217332304248732</c:v>
                </c:pt>
                <c:pt idx="856">
                  <c:v>0.53232755358975536</c:v>
                </c:pt>
                <c:pt idx="857">
                  <c:v>0.53249226430039609</c:v>
                </c:pt>
                <c:pt idx="858">
                  <c:v>0.53267943463638734</c:v>
                </c:pt>
                <c:pt idx="859">
                  <c:v>0.53284665002919551</c:v>
                </c:pt>
                <c:pt idx="860">
                  <c:v>0.53300650643104397</c:v>
                </c:pt>
                <c:pt idx="861">
                  <c:v>0.53316506144973153</c:v>
                </c:pt>
                <c:pt idx="862">
                  <c:v>0.53331679333866777</c:v>
                </c:pt>
                <c:pt idx="863">
                  <c:v>0.5334479549129848</c:v>
                </c:pt>
                <c:pt idx="864">
                  <c:v>0.53358700013437022</c:v>
                </c:pt>
                <c:pt idx="865">
                  <c:v>0.53373995080903058</c:v>
                </c:pt>
                <c:pt idx="866">
                  <c:v>0.53387705820949038</c:v>
                </c:pt>
                <c:pt idx="867">
                  <c:v>0.5340049224483806</c:v>
                </c:pt>
                <c:pt idx="868">
                  <c:v>0.53413638109442274</c:v>
                </c:pt>
                <c:pt idx="869">
                  <c:v>0.53425899328313642</c:v>
                </c:pt>
                <c:pt idx="870">
                  <c:v>0.53438318153506092</c:v>
                </c:pt>
                <c:pt idx="871">
                  <c:v>0.53450514190317733</c:v>
                </c:pt>
                <c:pt idx="872">
                  <c:v>0.53463295461261529</c:v>
                </c:pt>
                <c:pt idx="873">
                  <c:v>0.53477145440873075</c:v>
                </c:pt>
                <c:pt idx="874">
                  <c:v>0.53490178765943852</c:v>
                </c:pt>
                <c:pt idx="875">
                  <c:v>0.53503235255678006</c:v>
                </c:pt>
                <c:pt idx="876">
                  <c:v>0.5351590554144886</c:v>
                </c:pt>
                <c:pt idx="877">
                  <c:v>0.53527299021268171</c:v>
                </c:pt>
                <c:pt idx="878">
                  <c:v>0.53539595196080214</c:v>
                </c:pt>
                <c:pt idx="879">
                  <c:v>0.53552300274447784</c:v>
                </c:pt>
                <c:pt idx="880">
                  <c:v>0.5356618893787064</c:v>
                </c:pt>
                <c:pt idx="881">
                  <c:v>0.53578856568130429</c:v>
                </c:pt>
                <c:pt idx="882">
                  <c:v>0.53591321604618491</c:v>
                </c:pt>
                <c:pt idx="883">
                  <c:v>0.53603415804937293</c:v>
                </c:pt>
                <c:pt idx="884">
                  <c:v>0.53614393470982391</c:v>
                </c:pt>
                <c:pt idx="885">
                  <c:v>0.53625807624298327</c:v>
                </c:pt>
                <c:pt idx="886">
                  <c:v>0.53638175640870167</c:v>
                </c:pt>
                <c:pt idx="887">
                  <c:v>0.536517255454947</c:v>
                </c:pt>
                <c:pt idx="888">
                  <c:v>0.53665082282194543</c:v>
                </c:pt>
                <c:pt idx="889">
                  <c:v>0.53677628065410932</c:v>
                </c:pt>
                <c:pt idx="890">
                  <c:v>0.53688335006691723</c:v>
                </c:pt>
                <c:pt idx="891">
                  <c:v>0.53698631918208395</c:v>
                </c:pt>
                <c:pt idx="892">
                  <c:v>0.53709413231343206</c:v>
                </c:pt>
                <c:pt idx="893">
                  <c:v>0.53721369148781395</c:v>
                </c:pt>
                <c:pt idx="894">
                  <c:v>0.53734453763354861</c:v>
                </c:pt>
                <c:pt idx="895">
                  <c:v>0.53747736411004654</c:v>
                </c:pt>
                <c:pt idx="896">
                  <c:v>0.53759810099113226</c:v>
                </c:pt>
                <c:pt idx="897">
                  <c:v>0.53772275659513202</c:v>
                </c:pt>
                <c:pt idx="898">
                  <c:v>0.53785012095480544</c:v>
                </c:pt>
                <c:pt idx="899">
                  <c:v>0.53798474905454019</c:v>
                </c:pt>
                <c:pt idx="900">
                  <c:v>0.53811434421931459</c:v>
                </c:pt>
                <c:pt idx="901">
                  <c:v>0.53824449961795617</c:v>
                </c:pt>
                <c:pt idx="902">
                  <c:v>0.53837885837370059</c:v>
                </c:pt>
                <c:pt idx="903">
                  <c:v>0.53851801457101112</c:v>
                </c:pt>
                <c:pt idx="904">
                  <c:v>0.53863773686669447</c:v>
                </c:pt>
                <c:pt idx="905">
                  <c:v>0.53877101095356084</c:v>
                </c:pt>
                <c:pt idx="906">
                  <c:v>0.5389030657617776</c:v>
                </c:pt>
                <c:pt idx="907">
                  <c:v>0.53902550621554346</c:v>
                </c:pt>
                <c:pt idx="908">
                  <c:v>0.53915381136604756</c:v>
                </c:pt>
                <c:pt idx="909">
                  <c:v>0.53928047370109178</c:v>
                </c:pt>
                <c:pt idx="910">
                  <c:v>0.53940595386097678</c:v>
                </c:pt>
                <c:pt idx="911">
                  <c:v>0.53951634740714915</c:v>
                </c:pt>
                <c:pt idx="912">
                  <c:v>0.53960307009304043</c:v>
                </c:pt>
                <c:pt idx="913">
                  <c:v>0.53972975528170641</c:v>
                </c:pt>
                <c:pt idx="914">
                  <c:v>0.53986723694346594</c:v>
                </c:pt>
                <c:pt idx="915">
                  <c:v>0.53998909473744661</c:v>
                </c:pt>
                <c:pt idx="916">
                  <c:v>0.54013478798908376</c:v>
                </c:pt>
                <c:pt idx="917">
                  <c:v>0.54025094623536463</c:v>
                </c:pt>
                <c:pt idx="918">
                  <c:v>0.54034393079921827</c:v>
                </c:pt>
                <c:pt idx="919">
                  <c:v>0.54045801614214972</c:v>
                </c:pt>
                <c:pt idx="920">
                  <c:v>0.54055381412698444</c:v>
                </c:pt>
                <c:pt idx="921">
                  <c:v>0.54065335578854812</c:v>
                </c:pt>
                <c:pt idx="922">
                  <c:v>0.5407595228223232</c:v>
                </c:pt>
                <c:pt idx="923">
                  <c:v>0.54086203062198823</c:v>
                </c:pt>
                <c:pt idx="924">
                  <c:v>0.54095848256331658</c:v>
                </c:pt>
                <c:pt idx="925">
                  <c:v>0.54105142419994046</c:v>
                </c:pt>
                <c:pt idx="926">
                  <c:v>0.54113451885712616</c:v>
                </c:pt>
                <c:pt idx="927">
                  <c:v>0.54120149565817111</c:v>
                </c:pt>
                <c:pt idx="928">
                  <c:v>0.54127330226562353</c:v>
                </c:pt>
                <c:pt idx="929">
                  <c:v>0.54135493522109124</c:v>
                </c:pt>
                <c:pt idx="930">
                  <c:v>0.54143763199413419</c:v>
                </c:pt>
                <c:pt idx="931">
                  <c:v>0.5415069877117018</c:v>
                </c:pt>
                <c:pt idx="932">
                  <c:v>0.54157835401754861</c:v>
                </c:pt>
                <c:pt idx="933">
                  <c:v>0.54163455275471006</c:v>
                </c:pt>
                <c:pt idx="934">
                  <c:v>0.54167816839296712</c:v>
                </c:pt>
                <c:pt idx="935">
                  <c:v>0.54173265864380016</c:v>
                </c:pt>
                <c:pt idx="936">
                  <c:v>0.54178666277328447</c:v>
                </c:pt>
                <c:pt idx="937">
                  <c:v>0.54184108485189098</c:v>
                </c:pt>
                <c:pt idx="938">
                  <c:v>0.54188357284048749</c:v>
                </c:pt>
                <c:pt idx="939">
                  <c:v>0.54191249077854764</c:v>
                </c:pt>
                <c:pt idx="940">
                  <c:v>0.54195342605220087</c:v>
                </c:pt>
                <c:pt idx="941">
                  <c:v>0.54197819304896766</c:v>
                </c:pt>
                <c:pt idx="942">
                  <c:v>0.54199137434883271</c:v>
                </c:pt>
                <c:pt idx="943">
                  <c:v>0.54200802642137891</c:v>
                </c:pt>
                <c:pt idx="944">
                  <c:v>0.54202955917545437</c:v>
                </c:pt>
                <c:pt idx="945">
                  <c:v>0.54203388122164242</c:v>
                </c:pt>
                <c:pt idx="946">
                  <c:v>0.54202429047052914</c:v>
                </c:pt>
                <c:pt idx="947">
                  <c:v>0.5420260626301604</c:v>
                </c:pt>
                <c:pt idx="948">
                  <c:v>0.54200962511741591</c:v>
                </c:pt>
                <c:pt idx="949">
                  <c:v>0.54198164149419281</c:v>
                </c:pt>
                <c:pt idx="950">
                  <c:v>0.54197998486063159</c:v>
                </c:pt>
                <c:pt idx="951">
                  <c:v>0.54195967652080512</c:v>
                </c:pt>
                <c:pt idx="952">
                  <c:v>0.54192677865116345</c:v>
                </c:pt>
                <c:pt idx="953">
                  <c:v>0.54190296239703029</c:v>
                </c:pt>
                <c:pt idx="954">
                  <c:v>0.54184574651610484</c:v>
                </c:pt>
                <c:pt idx="955">
                  <c:v>0.54177615032042337</c:v>
                </c:pt>
                <c:pt idx="956">
                  <c:v>0.54174895377514842</c:v>
                </c:pt>
                <c:pt idx="957">
                  <c:v>0.54173144753529856</c:v>
                </c:pt>
                <c:pt idx="958">
                  <c:v>0.54173669347655784</c:v>
                </c:pt>
                <c:pt idx="959">
                  <c:v>0.54176940826445075</c:v>
                </c:pt>
                <c:pt idx="960">
                  <c:v>0.54178747438195396</c:v>
                </c:pt>
                <c:pt idx="961">
                  <c:v>0.5418020493618686</c:v>
                </c:pt>
                <c:pt idx="962">
                  <c:v>0.54180810662478607</c:v>
                </c:pt>
                <c:pt idx="963">
                  <c:v>0.54180787647577944</c:v>
                </c:pt>
                <c:pt idx="964">
                  <c:v>0.5418364951986363</c:v>
                </c:pt>
                <c:pt idx="965">
                  <c:v>0.54186575123813563</c:v>
                </c:pt>
                <c:pt idx="966">
                  <c:v>0.54191382680940381</c:v>
                </c:pt>
                <c:pt idx="967">
                  <c:v>0.54200007966569608</c:v>
                </c:pt>
                <c:pt idx="968">
                  <c:v>0.54208871309329221</c:v>
                </c:pt>
                <c:pt idx="969">
                  <c:v>0.54216852436569296</c:v>
                </c:pt>
                <c:pt idx="970">
                  <c:v>0.54225872593556079</c:v>
                </c:pt>
                <c:pt idx="971">
                  <c:v>0.54236605517126446</c:v>
                </c:pt>
                <c:pt idx="972">
                  <c:v>0.54248277974335046</c:v>
                </c:pt>
                <c:pt idx="973">
                  <c:v>0.54260859012630835</c:v>
                </c:pt>
                <c:pt idx="974">
                  <c:v>0.54273376538956675</c:v>
                </c:pt>
                <c:pt idx="975">
                  <c:v>0.54285401373628084</c:v>
                </c:pt>
                <c:pt idx="976">
                  <c:v>0.54297753911341806</c:v>
                </c:pt>
                <c:pt idx="977">
                  <c:v>0.54311130925233264</c:v>
                </c:pt>
                <c:pt idx="978">
                  <c:v>0.54323108101733508</c:v>
                </c:pt>
                <c:pt idx="979">
                  <c:v>0.54335217294907123</c:v>
                </c:pt>
                <c:pt idx="980">
                  <c:v>0.54350253868993814</c:v>
                </c:pt>
                <c:pt idx="981">
                  <c:v>0.54361876106361318</c:v>
                </c:pt>
                <c:pt idx="982">
                  <c:v>0.54372933481656416</c:v>
                </c:pt>
                <c:pt idx="983">
                  <c:v>0.54383647753929021</c:v>
                </c:pt>
                <c:pt idx="984">
                  <c:v>0.5439031828982035</c:v>
                </c:pt>
                <c:pt idx="985">
                  <c:v>0.54397780877249036</c:v>
                </c:pt>
                <c:pt idx="986">
                  <c:v>0.54407063892723417</c:v>
                </c:pt>
                <c:pt idx="987">
                  <c:v>0.54413555126753055</c:v>
                </c:pt>
                <c:pt idx="988">
                  <c:v>0.54419852148221171</c:v>
                </c:pt>
                <c:pt idx="989">
                  <c:v>0.54426648890309404</c:v>
                </c:pt>
                <c:pt idx="990">
                  <c:v>0.54433066760285043</c:v>
                </c:pt>
                <c:pt idx="991">
                  <c:v>0.54436704795322877</c:v>
                </c:pt>
                <c:pt idx="992">
                  <c:v>0.54438753839549781</c:v>
                </c:pt>
                <c:pt idx="993">
                  <c:v>0.54436858112776809</c:v>
                </c:pt>
                <c:pt idx="994">
                  <c:v>0.54432313572206381</c:v>
                </c:pt>
                <c:pt idx="995">
                  <c:v>0.54424784997958342</c:v>
                </c:pt>
                <c:pt idx="996">
                  <c:v>0.54417916032181213</c:v>
                </c:pt>
                <c:pt idx="997">
                  <c:v>0.54410731002074331</c:v>
                </c:pt>
                <c:pt idx="998">
                  <c:v>0.54403047928121839</c:v>
                </c:pt>
                <c:pt idx="999">
                  <c:v>0.543941761501472</c:v>
                </c:pt>
                <c:pt idx="1000">
                  <c:v>0.54384755463876966</c:v>
                </c:pt>
                <c:pt idx="1001">
                  <c:v>0.5437500928590997</c:v>
                </c:pt>
                <c:pt idx="1002">
                  <c:v>0.54364651623866356</c:v>
                </c:pt>
                <c:pt idx="1003">
                  <c:v>0.54352968856855366</c:v>
                </c:pt>
                <c:pt idx="1004">
                  <c:v>0.54338470923700233</c:v>
                </c:pt>
                <c:pt idx="1005">
                  <c:v>0.54323442434150004</c:v>
                </c:pt>
                <c:pt idx="1006">
                  <c:v>0.5430709396544513</c:v>
                </c:pt>
                <c:pt idx="1007">
                  <c:v>0.54290529387664088</c:v>
                </c:pt>
                <c:pt idx="1008">
                  <c:v>0.54275526745394709</c:v>
                </c:pt>
                <c:pt idx="1009">
                  <c:v>0.54259680407215116</c:v>
                </c:pt>
                <c:pt idx="1010">
                  <c:v>0.54242393574499081</c:v>
                </c:pt>
                <c:pt idx="1011">
                  <c:v>0.54221399462326725</c:v>
                </c:pt>
                <c:pt idx="1012">
                  <c:v>0.54196359990651322</c:v>
                </c:pt>
                <c:pt idx="1013">
                  <c:v>0.54168423511233221</c:v>
                </c:pt>
                <c:pt idx="1014">
                  <c:v>0.54138999161353907</c:v>
                </c:pt>
                <c:pt idx="1015">
                  <c:v>0.54105860599458744</c:v>
                </c:pt>
                <c:pt idx="1016">
                  <c:v>0.54070072377485345</c:v>
                </c:pt>
                <c:pt idx="1017">
                  <c:v>0.54028638932694895</c:v>
                </c:pt>
                <c:pt idx="1018">
                  <c:v>0.53982119400955797</c:v>
                </c:pt>
                <c:pt idx="1019">
                  <c:v>0.53928914238032644</c:v>
                </c:pt>
                <c:pt idx="1020">
                  <c:v>0.53870379234691279</c:v>
                </c:pt>
                <c:pt idx="1021">
                  <c:v>0.53803140603292532</c:v>
                </c:pt>
                <c:pt idx="1022">
                  <c:v>0.53731397998352926</c:v>
                </c:pt>
                <c:pt idx="1023">
                  <c:v>0.53650794915021727</c:v>
                </c:pt>
                <c:pt idx="1024">
                  <c:v>0.53565673175451323</c:v>
                </c:pt>
                <c:pt idx="1025">
                  <c:v>0.53473372358912474</c:v>
                </c:pt>
                <c:pt idx="1026">
                  <c:v>0.5336932001657908</c:v>
                </c:pt>
                <c:pt idx="1027">
                  <c:v>0.53259237189087616</c:v>
                </c:pt>
                <c:pt idx="1028">
                  <c:v>0.53139090576052439</c:v>
                </c:pt>
                <c:pt idx="1029">
                  <c:v>0.53010084718280892</c:v>
                </c:pt>
                <c:pt idx="1030">
                  <c:v>0.5287475707615833</c:v>
                </c:pt>
                <c:pt idx="1031">
                  <c:v>0.52727660669307452</c:v>
                </c:pt>
                <c:pt idx="1032">
                  <c:v>0.52574491580625449</c:v>
                </c:pt>
                <c:pt idx="1033">
                  <c:v>0.52413457876437464</c:v>
                </c:pt>
                <c:pt idx="1034">
                  <c:v>0.52246649958248825</c:v>
                </c:pt>
                <c:pt idx="1035">
                  <c:v>0.52073637720338839</c:v>
                </c:pt>
                <c:pt idx="1036">
                  <c:v>0.51894322310349095</c:v>
                </c:pt>
                <c:pt idx="1037">
                  <c:v>0.51706206347738337</c:v>
                </c:pt>
                <c:pt idx="1038">
                  <c:v>0.5151194034837826</c:v>
                </c:pt>
                <c:pt idx="1039">
                  <c:v>0.51310995858724506</c:v>
                </c:pt>
                <c:pt idx="1040">
                  <c:v>0.51107817018751867</c:v>
                </c:pt>
                <c:pt idx="1041">
                  <c:v>0.50899580732448513</c:v>
                </c:pt>
                <c:pt idx="1042">
                  <c:v>0.5068613387014228</c:v>
                </c:pt>
                <c:pt idx="1043">
                  <c:v>0.5046727862245125</c:v>
                </c:pt>
                <c:pt idx="1044">
                  <c:v>0.50250960719276083</c:v>
                </c:pt>
                <c:pt idx="1045">
                  <c:v>0.50028164513206519</c:v>
                </c:pt>
                <c:pt idx="1046">
                  <c:v>0.49804044043005363</c:v>
                </c:pt>
                <c:pt idx="1047">
                  <c:v>0.49579623805700751</c:v>
                </c:pt>
                <c:pt idx="1048">
                  <c:v>0.49347339527820039</c:v>
                </c:pt>
                <c:pt idx="1049">
                  <c:v>0.49118577055090595</c:v>
                </c:pt>
                <c:pt idx="1050">
                  <c:v>0.48887753527421501</c:v>
                </c:pt>
                <c:pt idx="1051">
                  <c:v>0.48658448589785402</c:v>
                </c:pt>
                <c:pt idx="1052">
                  <c:v>0.48428904792038185</c:v>
                </c:pt>
                <c:pt idx="1053">
                  <c:v>0.48204677917349664</c:v>
                </c:pt>
                <c:pt idx="1054">
                  <c:v>0.47976990779484918</c:v>
                </c:pt>
                <c:pt idx="1055">
                  <c:v>0.47761487085711729</c:v>
                </c:pt>
                <c:pt idx="1056">
                  <c:v>0.47542274357090669</c:v>
                </c:pt>
                <c:pt idx="1057">
                  <c:v>0.47346474721243359</c:v>
                </c:pt>
                <c:pt idx="1058">
                  <c:v>0.47154884698325655</c:v>
                </c:pt>
                <c:pt idx="1059">
                  <c:v>0.46992100229837169</c:v>
                </c:pt>
                <c:pt idx="1060">
                  <c:v>0.46846964690067611</c:v>
                </c:pt>
                <c:pt idx="1061">
                  <c:v>0.46733753230680142</c:v>
                </c:pt>
                <c:pt idx="1062">
                  <c:v>0.46648683230238652</c:v>
                </c:pt>
                <c:pt idx="1063">
                  <c:v>0.46592913701914324</c:v>
                </c:pt>
                <c:pt idx="1064">
                  <c:v>0.46574102103253018</c:v>
                </c:pt>
                <c:pt idx="1065">
                  <c:v>0.4658768423884343</c:v>
                </c:pt>
                <c:pt idx="1066">
                  <c:v>0.46632311645429397</c:v>
                </c:pt>
                <c:pt idx="1067">
                  <c:v>0.46706847141202651</c:v>
                </c:pt>
                <c:pt idx="1068">
                  <c:v>0.46808246789349722</c:v>
                </c:pt>
                <c:pt idx="1069">
                  <c:v>0.46925590526522853</c:v>
                </c:pt>
                <c:pt idx="1070">
                  <c:v>0.47051628482758751</c:v>
                </c:pt>
                <c:pt idx="1071">
                  <c:v>0.47199315826591559</c:v>
                </c:pt>
                <c:pt idx="1072">
                  <c:v>0.47343092439120565</c:v>
                </c:pt>
                <c:pt idx="1073">
                  <c:v>0.47499650990915621</c:v>
                </c:pt>
                <c:pt idx="1074">
                  <c:v>0.47649369882161469</c:v>
                </c:pt>
                <c:pt idx="1075">
                  <c:v>0.47801064917951469</c:v>
                </c:pt>
                <c:pt idx="1076">
                  <c:v>0.47947762897273583</c:v>
                </c:pt>
                <c:pt idx="1077">
                  <c:v>0.48090538708130853</c:v>
                </c:pt>
                <c:pt idx="1078">
                  <c:v>0.48230410111446265</c:v>
                </c:pt>
                <c:pt idx="1079">
                  <c:v>0.4836783902317856</c:v>
                </c:pt>
                <c:pt idx="1080">
                  <c:v>0.48502938611423829</c:v>
                </c:pt>
                <c:pt idx="1081">
                  <c:v>0.48634489782695733</c:v>
                </c:pt>
                <c:pt idx="1082">
                  <c:v>0.48765523333768629</c:v>
                </c:pt>
                <c:pt idx="1083">
                  <c:v>0.48892562298009795</c:v>
                </c:pt>
                <c:pt idx="1084">
                  <c:v>0.49019380116978706</c:v>
                </c:pt>
                <c:pt idx="1085">
                  <c:v>0.49145244294950047</c:v>
                </c:pt>
                <c:pt idx="1086">
                  <c:v>0.49263645341557688</c:v>
                </c:pt>
                <c:pt idx="1087">
                  <c:v>0.49379186169397205</c:v>
                </c:pt>
                <c:pt idx="1088">
                  <c:v>0.49491490486126227</c:v>
                </c:pt>
                <c:pt idx="1089">
                  <c:v>0.49597731243530463</c:v>
                </c:pt>
                <c:pt idx="1090">
                  <c:v>0.49702287640575066</c:v>
                </c:pt>
                <c:pt idx="1091">
                  <c:v>0.49802245686512725</c:v>
                </c:pt>
                <c:pt idx="1092">
                  <c:v>0.49898491912805909</c:v>
                </c:pt>
                <c:pt idx="1093">
                  <c:v>0.49989297688773798</c:v>
                </c:pt>
                <c:pt idx="1094">
                  <c:v>0.50076693342069178</c:v>
                </c:pt>
                <c:pt idx="1095">
                  <c:v>0.50157448754343548</c:v>
                </c:pt>
                <c:pt idx="1096">
                  <c:v>0.50233654461443</c:v>
                </c:pt>
                <c:pt idx="1097">
                  <c:v>0.50305813379102771</c:v>
                </c:pt>
                <c:pt idx="1098">
                  <c:v>0.50372321367766615</c:v>
                </c:pt>
                <c:pt idx="1099">
                  <c:v>0.50435524680253241</c:v>
                </c:pt>
                <c:pt idx="1100">
                  <c:v>0.50494453276977536</c:v>
                </c:pt>
                <c:pt idx="1101">
                  <c:v>0.50549077819133315</c:v>
                </c:pt>
                <c:pt idx="1102">
                  <c:v>0.50600145218814296</c:v>
                </c:pt>
                <c:pt idx="1103">
                  <c:v>0.50645689602496924</c:v>
                </c:pt>
                <c:pt idx="1104">
                  <c:v>0.50689908101841652</c:v>
                </c:pt>
                <c:pt idx="1105">
                  <c:v>0.50730538827121363</c:v>
                </c:pt>
                <c:pt idx="1106">
                  <c:v>0.50768269168463254</c:v>
                </c:pt>
                <c:pt idx="1107">
                  <c:v>0.50805812242419879</c:v>
                </c:pt>
                <c:pt idx="1108">
                  <c:v>0.50842282770174541</c:v>
                </c:pt>
                <c:pt idx="1109">
                  <c:v>0.50880623922729262</c:v>
                </c:pt>
                <c:pt idx="1110">
                  <c:v>0.50920308537286563</c:v>
                </c:pt>
                <c:pt idx="1111">
                  <c:v>0.50959234998047676</c:v>
                </c:pt>
                <c:pt idx="1112">
                  <c:v>0.50999934303673711</c:v>
                </c:pt>
                <c:pt idx="1113">
                  <c:v>0.51041501428332181</c:v>
                </c:pt>
                <c:pt idx="1114">
                  <c:v>0.51086544259216382</c:v>
                </c:pt>
                <c:pt idx="1115">
                  <c:v>0.51135981247397633</c:v>
                </c:pt>
                <c:pt idx="1116">
                  <c:v>0.51188853452661842</c:v>
                </c:pt>
                <c:pt idx="1117">
                  <c:v>0.51245355518891123</c:v>
                </c:pt>
                <c:pt idx="1118">
                  <c:v>0.51304752287443145</c:v>
                </c:pt>
                <c:pt idx="1119">
                  <c:v>0.51366727060494843</c:v>
                </c:pt>
                <c:pt idx="1120">
                  <c:v>0.51429812076928261</c:v>
                </c:pt>
                <c:pt idx="1121">
                  <c:v>0.51497383008134867</c:v>
                </c:pt>
                <c:pt idx="1122">
                  <c:v>0.51565159953988937</c:v>
                </c:pt>
                <c:pt idx="1123">
                  <c:v>0.51634299170270381</c:v>
                </c:pt>
                <c:pt idx="1124">
                  <c:v>0.51704793059726761</c:v>
                </c:pt>
                <c:pt idx="1125">
                  <c:v>0.5177611758675037</c:v>
                </c:pt>
                <c:pt idx="1126">
                  <c:v>0.51847335190117716</c:v>
                </c:pt>
                <c:pt idx="1127">
                  <c:v>0.51920532971270406</c:v>
                </c:pt>
                <c:pt idx="1128">
                  <c:v>0.51991048344879687</c:v>
                </c:pt>
                <c:pt idx="1129">
                  <c:v>0.52061878153016794</c:v>
                </c:pt>
                <c:pt idx="1130">
                  <c:v>0.52132604974616881</c:v>
                </c:pt>
                <c:pt idx="1131">
                  <c:v>0.52200242186869816</c:v>
                </c:pt>
                <c:pt idx="1132">
                  <c:v>0.52268147062653814</c:v>
                </c:pt>
                <c:pt idx="1133">
                  <c:v>0.52333862670177134</c:v>
                </c:pt>
                <c:pt idx="1134">
                  <c:v>0.52399729303625742</c:v>
                </c:pt>
                <c:pt idx="1135">
                  <c:v>0.5246540626559234</c:v>
                </c:pt>
                <c:pt idx="1136">
                  <c:v>0.5252771236721826</c:v>
                </c:pt>
                <c:pt idx="1137">
                  <c:v>0.52590339512802942</c:v>
                </c:pt>
                <c:pt idx="1138">
                  <c:v>0.52651952774216848</c:v>
                </c:pt>
                <c:pt idx="1139">
                  <c:v>0.52711824536769869</c:v>
                </c:pt>
                <c:pt idx="1140">
                  <c:v>0.52770567621425923</c:v>
                </c:pt>
                <c:pt idx="1141">
                  <c:v>0.52828328520802914</c:v>
                </c:pt>
                <c:pt idx="1142">
                  <c:v>0.52883903667228516</c:v>
                </c:pt>
                <c:pt idx="1143">
                  <c:v>0.52938531923389143</c:v>
                </c:pt>
                <c:pt idx="1144">
                  <c:v>0.52992684493171938</c:v>
                </c:pt>
                <c:pt idx="1145">
                  <c:v>0.53046585964754378</c:v>
                </c:pt>
                <c:pt idx="1146">
                  <c:v>0.53099135017550481</c:v>
                </c:pt>
                <c:pt idx="1147">
                  <c:v>0.53151944711906729</c:v>
                </c:pt>
                <c:pt idx="1148">
                  <c:v>0.53204369663485362</c:v>
                </c:pt>
                <c:pt idx="1149">
                  <c:v>0.53255252074863657</c:v>
                </c:pt>
                <c:pt idx="1150">
                  <c:v>0.53306204486669317</c:v>
                </c:pt>
                <c:pt idx="1151">
                  <c:v>0.53355198772379375</c:v>
                </c:pt>
                <c:pt idx="1152">
                  <c:v>0.53403569209789303</c:v>
                </c:pt>
                <c:pt idx="1153">
                  <c:v>0.53450898800325342</c:v>
                </c:pt>
                <c:pt idx="1154">
                  <c:v>0.53496704620973412</c:v>
                </c:pt>
                <c:pt idx="1155">
                  <c:v>0.53541481808415714</c:v>
                </c:pt>
                <c:pt idx="1156">
                  <c:v>0.53586809626625509</c:v>
                </c:pt>
                <c:pt idx="1157">
                  <c:v>0.53633179106126583</c:v>
                </c:pt>
                <c:pt idx="1158">
                  <c:v>0.53678286036347145</c:v>
                </c:pt>
                <c:pt idx="1159">
                  <c:v>0.53723960410508975</c:v>
                </c:pt>
                <c:pt idx="1160">
                  <c:v>0.53767707676653986</c:v>
                </c:pt>
                <c:pt idx="1161">
                  <c:v>0.53809234798347572</c:v>
                </c:pt>
                <c:pt idx="1162">
                  <c:v>0.53849951867075596</c:v>
                </c:pt>
                <c:pt idx="1163">
                  <c:v>0.53889068227253256</c:v>
                </c:pt>
                <c:pt idx="1164">
                  <c:v>0.5392800683472273</c:v>
                </c:pt>
                <c:pt idx="1165">
                  <c:v>0.53966049292569818</c:v>
                </c:pt>
                <c:pt idx="1166">
                  <c:v>0.54004237477935535</c:v>
                </c:pt>
                <c:pt idx="1167">
                  <c:v>0.54041961470463606</c:v>
                </c:pt>
                <c:pt idx="1168">
                  <c:v>0.54080378254104311</c:v>
                </c:pt>
                <c:pt idx="1169">
                  <c:v>0.54118577638976439</c:v>
                </c:pt>
                <c:pt idx="1170">
                  <c:v>0.54155438366656317</c:v>
                </c:pt>
                <c:pt idx="1171">
                  <c:v>0.54191956204506242</c:v>
                </c:pt>
                <c:pt idx="1172">
                  <c:v>0.54228937483400264</c:v>
                </c:pt>
                <c:pt idx="1173">
                  <c:v>0.54265570537655983</c:v>
                </c:pt>
                <c:pt idx="1174">
                  <c:v>0.54300193395796281</c:v>
                </c:pt>
                <c:pt idx="1175">
                  <c:v>0.54333600004276095</c:v>
                </c:pt>
                <c:pt idx="1176">
                  <c:v>0.54366408430857349</c:v>
                </c:pt>
                <c:pt idx="1177">
                  <c:v>0.54399034549854963</c:v>
                </c:pt>
                <c:pt idx="1178">
                  <c:v>0.54433149950262916</c:v>
                </c:pt>
                <c:pt idx="1179">
                  <c:v>0.54466944023218555</c:v>
                </c:pt>
                <c:pt idx="1180">
                  <c:v>0.54501024456067526</c:v>
                </c:pt>
                <c:pt idx="1181">
                  <c:v>0.54534068829034044</c:v>
                </c:pt>
                <c:pt idx="1182">
                  <c:v>0.54564870420789469</c:v>
                </c:pt>
                <c:pt idx="1183">
                  <c:v>0.54595340252386249</c:v>
                </c:pt>
                <c:pt idx="1184">
                  <c:v>0.54626787460208315</c:v>
                </c:pt>
                <c:pt idx="1185">
                  <c:v>0.5465767737856827</c:v>
                </c:pt>
                <c:pt idx="1186">
                  <c:v>0.54688139058712282</c:v>
                </c:pt>
                <c:pt idx="1187">
                  <c:v>0.54717502511888816</c:v>
                </c:pt>
                <c:pt idx="1188">
                  <c:v>0.54746408351474951</c:v>
                </c:pt>
                <c:pt idx="1189">
                  <c:v>0.54776221759240873</c:v>
                </c:pt>
                <c:pt idx="1190">
                  <c:v>0.54805218284755297</c:v>
                </c:pt>
                <c:pt idx="1191">
                  <c:v>0.54834513426841802</c:v>
                </c:pt>
                <c:pt idx="1192">
                  <c:v>0.54864436620934631</c:v>
                </c:pt>
                <c:pt idx="1193">
                  <c:v>0.54894118858236796</c:v>
                </c:pt>
                <c:pt idx="1194">
                  <c:v>0.54924239862670865</c:v>
                </c:pt>
                <c:pt idx="1195">
                  <c:v>0.54952675393473893</c:v>
                </c:pt>
                <c:pt idx="1196">
                  <c:v>0.54981496658904039</c:v>
                </c:pt>
                <c:pt idx="1197">
                  <c:v>0.55010789739019517</c:v>
                </c:pt>
                <c:pt idx="1198">
                  <c:v>0.55038541275767694</c:v>
                </c:pt>
                <c:pt idx="1199">
                  <c:v>0.55066715647849451</c:v>
                </c:pt>
                <c:pt idx="1200">
                  <c:v>0.55093717886749805</c:v>
                </c:pt>
                <c:pt idx="1201">
                  <c:v>0.55118848038875712</c:v>
                </c:pt>
                <c:pt idx="1202">
                  <c:v>0.5514363050928609</c:v>
                </c:pt>
                <c:pt idx="1203">
                  <c:v>0.55168239074136938</c:v>
                </c:pt>
                <c:pt idx="1204">
                  <c:v>0.55192994015293995</c:v>
                </c:pt>
                <c:pt idx="1205">
                  <c:v>0.55218799738508417</c:v>
                </c:pt>
                <c:pt idx="1206">
                  <c:v>0.5524501634775274</c:v>
                </c:pt>
                <c:pt idx="1207">
                  <c:v>0.5527151583574913</c:v>
                </c:pt>
                <c:pt idx="1208">
                  <c:v>0.55298076771514537</c:v>
                </c:pt>
                <c:pt idx="1209">
                  <c:v>0.55326231291494854</c:v>
                </c:pt>
                <c:pt idx="1210">
                  <c:v>0.55351882381919038</c:v>
                </c:pt>
                <c:pt idx="1211">
                  <c:v>0.55374412265343753</c:v>
                </c:pt>
                <c:pt idx="1212">
                  <c:v>0.55398375579978876</c:v>
                </c:pt>
                <c:pt idx="1213">
                  <c:v>0.55420903706313496</c:v>
                </c:pt>
                <c:pt idx="1214">
                  <c:v>0.55442290301208585</c:v>
                </c:pt>
                <c:pt idx="1215">
                  <c:v>0.55465836603826979</c:v>
                </c:pt>
                <c:pt idx="1216">
                  <c:v>0.55488161307645212</c:v>
                </c:pt>
                <c:pt idx="1217">
                  <c:v>0.55509417117005411</c:v>
                </c:pt>
                <c:pt idx="1218">
                  <c:v>0.55532483400264876</c:v>
                </c:pt>
                <c:pt idx="1219">
                  <c:v>0.55554971285670729</c:v>
                </c:pt>
                <c:pt idx="1220">
                  <c:v>0.55576323990684584</c:v>
                </c:pt>
                <c:pt idx="1221">
                  <c:v>0.55599374836944937</c:v>
                </c:pt>
                <c:pt idx="1222">
                  <c:v>0.55621769890178807</c:v>
                </c:pt>
                <c:pt idx="1223">
                  <c:v>0.55643284243705793</c:v>
                </c:pt>
                <c:pt idx="1224">
                  <c:v>0.55664943508982268</c:v>
                </c:pt>
                <c:pt idx="1225">
                  <c:v>0.55685740026137442</c:v>
                </c:pt>
                <c:pt idx="1226">
                  <c:v>0.55706247571370449</c:v>
                </c:pt>
                <c:pt idx="1227">
                  <c:v>0.55727716106989778</c:v>
                </c:pt>
                <c:pt idx="1228">
                  <c:v>0.55748712261456179</c:v>
                </c:pt>
                <c:pt idx="1229">
                  <c:v>0.55769359877127311</c:v>
                </c:pt>
                <c:pt idx="1230">
                  <c:v>0.55790589151565984</c:v>
                </c:pt>
                <c:pt idx="1231">
                  <c:v>0.5581139660535045</c:v>
                </c:pt>
                <c:pt idx="1232">
                  <c:v>0.55831765650951881</c:v>
                </c:pt>
                <c:pt idx="1233">
                  <c:v>0.55852370729644629</c:v>
                </c:pt>
                <c:pt idx="1234">
                  <c:v>0.55871700540145974</c:v>
                </c:pt>
                <c:pt idx="1235">
                  <c:v>0.55891767645298163</c:v>
                </c:pt>
                <c:pt idx="1236">
                  <c:v>0.5591007914474333</c:v>
                </c:pt>
                <c:pt idx="1237">
                  <c:v>0.55928134048665845</c:v>
                </c:pt>
                <c:pt idx="1238">
                  <c:v>0.55946368031587923</c:v>
                </c:pt>
                <c:pt idx="1239">
                  <c:v>0.55962662792927775</c:v>
                </c:pt>
                <c:pt idx="1240">
                  <c:v>0.55982485826571649</c:v>
                </c:pt>
                <c:pt idx="1241">
                  <c:v>0.56001981518734112</c:v>
                </c:pt>
                <c:pt idx="1242">
                  <c:v>0.56021001535486803</c:v>
                </c:pt>
                <c:pt idx="1243">
                  <c:v>0.56042875150257576</c:v>
                </c:pt>
                <c:pt idx="1244">
                  <c:v>0.560636977654279</c:v>
                </c:pt>
                <c:pt idx="1245">
                  <c:v>0.56085082171237455</c:v>
                </c:pt>
                <c:pt idx="1246">
                  <c:v>0.56107631849934503</c:v>
                </c:pt>
                <c:pt idx="1247">
                  <c:v>0.56127459699824023</c:v>
                </c:pt>
                <c:pt idx="1248">
                  <c:v>0.56145063615361113</c:v>
                </c:pt>
                <c:pt idx="1249">
                  <c:v>0.56161103143151792</c:v>
                </c:pt>
                <c:pt idx="1250">
                  <c:v>0.56177514681291674</c:v>
                </c:pt>
                <c:pt idx="1251">
                  <c:v>0.56195443619463392</c:v>
                </c:pt>
                <c:pt idx="1252">
                  <c:v>0.56215697482623816</c:v>
                </c:pt>
                <c:pt idx="1253">
                  <c:v>0.56234913849166024</c:v>
                </c:pt>
                <c:pt idx="1254">
                  <c:v>0.56251622913507393</c:v>
                </c:pt>
                <c:pt idx="1255">
                  <c:v>0.56267498481729938</c:v>
                </c:pt>
                <c:pt idx="1256">
                  <c:v>0.56283492357569465</c:v>
                </c:pt>
                <c:pt idx="1257">
                  <c:v>0.56299769312557724</c:v>
                </c:pt>
                <c:pt idx="1258">
                  <c:v>0.56317111600757153</c:v>
                </c:pt>
                <c:pt idx="1259">
                  <c:v>0.56334447250171882</c:v>
                </c:pt>
                <c:pt idx="1260">
                  <c:v>0.56349987782204369</c:v>
                </c:pt>
                <c:pt idx="1261">
                  <c:v>0.56367116684288554</c:v>
                </c:pt>
                <c:pt idx="1262">
                  <c:v>0.56386173360864034</c:v>
                </c:pt>
                <c:pt idx="1263">
                  <c:v>0.56403413117892576</c:v>
                </c:pt>
                <c:pt idx="1264">
                  <c:v>0.56420561228034261</c:v>
                </c:pt>
                <c:pt idx="1265">
                  <c:v>0.56437072947550926</c:v>
                </c:pt>
                <c:pt idx="1266">
                  <c:v>0.56452768417133192</c:v>
                </c:pt>
                <c:pt idx="1267">
                  <c:v>0.56469320055724737</c:v>
                </c:pt>
                <c:pt idx="1268">
                  <c:v>0.56487457155080645</c:v>
                </c:pt>
                <c:pt idx="1269">
                  <c:v>0.56504156823661134</c:v>
                </c:pt>
                <c:pt idx="1270">
                  <c:v>0.56517258703243256</c:v>
                </c:pt>
                <c:pt idx="1271">
                  <c:v>0.56533953267321779</c:v>
                </c:pt>
                <c:pt idx="1272">
                  <c:v>0.56551294912454009</c:v>
                </c:pt>
                <c:pt idx="1273">
                  <c:v>0.5656774446990136</c:v>
                </c:pt>
                <c:pt idx="1274">
                  <c:v>0.5658769694328204</c:v>
                </c:pt>
                <c:pt idx="1275">
                  <c:v>0.56605837307410034</c:v>
                </c:pt>
                <c:pt idx="1276">
                  <c:v>0.56622212857131526</c:v>
                </c:pt>
                <c:pt idx="1277">
                  <c:v>0.56640479683781686</c:v>
                </c:pt>
                <c:pt idx="1278">
                  <c:v>0.56658422358705629</c:v>
                </c:pt>
                <c:pt idx="1279">
                  <c:v>0.56675927032766271</c:v>
                </c:pt>
                <c:pt idx="1280">
                  <c:v>0.56693346064562211</c:v>
                </c:pt>
                <c:pt idx="1281">
                  <c:v>0.56711153518111557</c:v>
                </c:pt>
                <c:pt idx="1282">
                  <c:v>0.56729297478152896</c:v>
                </c:pt>
                <c:pt idx="1283">
                  <c:v>0.56747823100108818</c:v>
                </c:pt>
                <c:pt idx="1284">
                  <c:v>0.56765546377885656</c:v>
                </c:pt>
                <c:pt idx="1285">
                  <c:v>0.56783326596378514</c:v>
                </c:pt>
                <c:pt idx="1286">
                  <c:v>0.56799619046845795</c:v>
                </c:pt>
                <c:pt idx="1287">
                  <c:v>0.56814284145030214</c:v>
                </c:pt>
                <c:pt idx="1288">
                  <c:v>0.5683016646366239</c:v>
                </c:pt>
                <c:pt idx="1289">
                  <c:v>0.56846478014949919</c:v>
                </c:pt>
                <c:pt idx="1290">
                  <c:v>0.56864218778860331</c:v>
                </c:pt>
                <c:pt idx="1291">
                  <c:v>0.56883317597132288</c:v>
                </c:pt>
                <c:pt idx="1292">
                  <c:v>0.56901104959665683</c:v>
                </c:pt>
                <c:pt idx="1293">
                  <c:v>0.56919116475348286</c:v>
                </c:pt>
                <c:pt idx="1294">
                  <c:v>0.56936184671341261</c:v>
                </c:pt>
                <c:pt idx="1295">
                  <c:v>0.5695139292797321</c:v>
                </c:pt>
                <c:pt idx="1296">
                  <c:v>0.56967001042324028</c:v>
                </c:pt>
                <c:pt idx="1297">
                  <c:v>0.56981619268899042</c:v>
                </c:pt>
                <c:pt idx="1298">
                  <c:v>0.56997760879311798</c:v>
                </c:pt>
                <c:pt idx="1299">
                  <c:v>0.57015931124781394</c:v>
                </c:pt>
                <c:pt idx="1300">
                  <c:v>0.57032273934533384</c:v>
                </c:pt>
                <c:pt idx="1301">
                  <c:v>0.57049064823454476</c:v>
                </c:pt>
                <c:pt idx="1302">
                  <c:v>0.57068247134131911</c:v>
                </c:pt>
                <c:pt idx="1303">
                  <c:v>0.57086107408727382</c:v>
                </c:pt>
                <c:pt idx="1304">
                  <c:v>0.57103394482587089</c:v>
                </c:pt>
                <c:pt idx="1305">
                  <c:v>0.57122591466342409</c:v>
                </c:pt>
                <c:pt idx="1306">
                  <c:v>0.57139079365740342</c:v>
                </c:pt>
                <c:pt idx="1307">
                  <c:v>0.57154694987931232</c:v>
                </c:pt>
                <c:pt idx="1308">
                  <c:v>0.57172102679657355</c:v>
                </c:pt>
                <c:pt idx="1309">
                  <c:v>0.57188537477369306</c:v>
                </c:pt>
                <c:pt idx="1310">
                  <c:v>0.57205263906258563</c:v>
                </c:pt>
                <c:pt idx="1311">
                  <c:v>0.57221185621899551</c:v>
                </c:pt>
                <c:pt idx="1312">
                  <c:v>0.57235494970166889</c:v>
                </c:pt>
                <c:pt idx="1313">
                  <c:v>0.57250896759179559</c:v>
                </c:pt>
                <c:pt idx="1314">
                  <c:v>0.57267793481909701</c:v>
                </c:pt>
                <c:pt idx="1315">
                  <c:v>0.57285868404747708</c:v>
                </c:pt>
                <c:pt idx="1316">
                  <c:v>0.57303851679688667</c:v>
                </c:pt>
                <c:pt idx="1317">
                  <c:v>0.57321206257063151</c:v>
                </c:pt>
                <c:pt idx="1318">
                  <c:v>0.57337802448494479</c:v>
                </c:pt>
                <c:pt idx="1319">
                  <c:v>0.57351729735410151</c:v>
                </c:pt>
                <c:pt idx="1320">
                  <c:v>0.57366252179529165</c:v>
                </c:pt>
                <c:pt idx="1321">
                  <c:v>0.57381638651297895</c:v>
                </c:pt>
                <c:pt idx="1322">
                  <c:v>0.57398316796369231</c:v>
                </c:pt>
                <c:pt idx="1323">
                  <c:v>0.57418355524989306</c:v>
                </c:pt>
                <c:pt idx="1324">
                  <c:v>0.5743777137468804</c:v>
                </c:pt>
                <c:pt idx="1325">
                  <c:v>0.57457847493460079</c:v>
                </c:pt>
                <c:pt idx="1326">
                  <c:v>0.57476928711180097</c:v>
                </c:pt>
                <c:pt idx="1327">
                  <c:v>0.5749311846329429</c:v>
                </c:pt>
                <c:pt idx="1328">
                  <c:v>0.57511162129668436</c:v>
                </c:pt>
                <c:pt idx="1329">
                  <c:v>0.57529725407762611</c:v>
                </c:pt>
                <c:pt idx="1330">
                  <c:v>0.57548869140440606</c:v>
                </c:pt>
                <c:pt idx="1331">
                  <c:v>0.57567978480646242</c:v>
                </c:pt>
                <c:pt idx="1332">
                  <c:v>0.57588274153014896</c:v>
                </c:pt>
                <c:pt idx="1333">
                  <c:v>0.57610572534292193</c:v>
                </c:pt>
                <c:pt idx="1334">
                  <c:v>0.57631778998124428</c:v>
                </c:pt>
                <c:pt idx="1335">
                  <c:v>0.57654477518962677</c:v>
                </c:pt>
                <c:pt idx="1336">
                  <c:v>0.57674373357666087</c:v>
                </c:pt>
                <c:pt idx="1337">
                  <c:v>0.576925289185103</c:v>
                </c:pt>
                <c:pt idx="1338">
                  <c:v>0.57710912956187899</c:v>
                </c:pt>
                <c:pt idx="1339">
                  <c:v>0.57728716216406561</c:v>
                </c:pt>
                <c:pt idx="1340">
                  <c:v>0.57744907483836638</c:v>
                </c:pt>
                <c:pt idx="1341">
                  <c:v>0.57757949152707566</c:v>
                </c:pt>
                <c:pt idx="1342">
                  <c:v>0.57773250940846532</c:v>
                </c:pt>
                <c:pt idx="1343">
                  <c:v>0.57788856258607912</c:v>
                </c:pt>
                <c:pt idx="1344">
                  <c:v>0.57804443287361318</c:v>
                </c:pt>
                <c:pt idx="1345">
                  <c:v>0.57822201139958374</c:v>
                </c:pt>
                <c:pt idx="1346">
                  <c:v>0.57838351723510117</c:v>
                </c:pt>
                <c:pt idx="1347">
                  <c:v>0.5785352024123197</c:v>
                </c:pt>
                <c:pt idx="1348">
                  <c:v>0.57867114727974489</c:v>
                </c:pt>
                <c:pt idx="1349">
                  <c:v>0.57880066276503117</c:v>
                </c:pt>
                <c:pt idx="1350">
                  <c:v>0.57892885362362512</c:v>
                </c:pt>
                <c:pt idx="1351">
                  <c:v>0.57903785495950633</c:v>
                </c:pt>
                <c:pt idx="1352">
                  <c:v>0.57913777386230259</c:v>
                </c:pt>
                <c:pt idx="1353">
                  <c:v>0.57924237285249636</c:v>
                </c:pt>
                <c:pt idx="1354">
                  <c:v>0.57933298727132287</c:v>
                </c:pt>
                <c:pt idx="1355">
                  <c:v>0.57940095379236956</c:v>
                </c:pt>
                <c:pt idx="1356">
                  <c:v>0.57948726857580557</c:v>
                </c:pt>
                <c:pt idx="1357">
                  <c:v>0.57959122805476504</c:v>
                </c:pt>
                <c:pt idx="1358">
                  <c:v>0.57966866757569757</c:v>
                </c:pt>
                <c:pt idx="1359">
                  <c:v>0.57975966435184922</c:v>
                </c:pt>
                <c:pt idx="1360">
                  <c:v>0.57986633905588381</c:v>
                </c:pt>
                <c:pt idx="1361">
                  <c:v>0.57995121454160747</c:v>
                </c:pt>
                <c:pt idx="1362">
                  <c:v>0.58003795993426566</c:v>
                </c:pt>
                <c:pt idx="1363">
                  <c:v>0.58013660236124009</c:v>
                </c:pt>
                <c:pt idx="1364">
                  <c:v>0.58021723312056128</c:v>
                </c:pt>
                <c:pt idx="1365">
                  <c:v>0.58029172588218736</c:v>
                </c:pt>
                <c:pt idx="1366">
                  <c:v>0.5803712260100703</c:v>
                </c:pt>
                <c:pt idx="1367">
                  <c:v>0.58043360175713465</c:v>
                </c:pt>
                <c:pt idx="1368">
                  <c:v>0.58048998578293232</c:v>
                </c:pt>
                <c:pt idx="1369">
                  <c:v>0.58052475774598322</c:v>
                </c:pt>
                <c:pt idx="1370">
                  <c:v>0.58053540384228153</c:v>
                </c:pt>
                <c:pt idx="1371">
                  <c:v>0.58052853623678102</c:v>
                </c:pt>
                <c:pt idx="1372">
                  <c:v>0.58050812267881247</c:v>
                </c:pt>
                <c:pt idx="1373">
                  <c:v>0.58048516147647033</c:v>
                </c:pt>
                <c:pt idx="1374">
                  <c:v>0.58044673826204551</c:v>
                </c:pt>
                <c:pt idx="1375">
                  <c:v>0.58040285839494843</c:v>
                </c:pt>
                <c:pt idx="1376">
                  <c:v>0.58033546022860227</c:v>
                </c:pt>
                <c:pt idx="1377">
                  <c:v>0.5802703208003025</c:v>
                </c:pt>
                <c:pt idx="1378">
                  <c:v>0.58021965566260958</c:v>
                </c:pt>
                <c:pt idx="1379">
                  <c:v>0.580161349989468</c:v>
                </c:pt>
                <c:pt idx="1380">
                  <c:v>0.58012373896044933</c:v>
                </c:pt>
                <c:pt idx="1381">
                  <c:v>0.58006085517305772</c:v>
                </c:pt>
                <c:pt idx="1382">
                  <c:v>0.57995682045704633</c:v>
                </c:pt>
                <c:pt idx="1383">
                  <c:v>0.57987402628105233</c:v>
                </c:pt>
                <c:pt idx="1384">
                  <c:v>0.57979856343121938</c:v>
                </c:pt>
                <c:pt idx="1385">
                  <c:v>0.5797116393371361</c:v>
                </c:pt>
                <c:pt idx="1386">
                  <c:v>0.57962564747677903</c:v>
                </c:pt>
                <c:pt idx="1387">
                  <c:v>0.57952369220577094</c:v>
                </c:pt>
                <c:pt idx="1388">
                  <c:v>0.57939218797236747</c:v>
                </c:pt>
                <c:pt idx="1389">
                  <c:v>0.57927476076021589</c:v>
                </c:pt>
                <c:pt idx="1390">
                  <c:v>0.57920116396490251</c:v>
                </c:pt>
                <c:pt idx="1391">
                  <c:v>0.57911208401348901</c:v>
                </c:pt>
                <c:pt idx="1392">
                  <c:v>0.57901836898317438</c:v>
                </c:pt>
                <c:pt idx="1393">
                  <c:v>0.57892045299458605</c:v>
                </c:pt>
                <c:pt idx="1394">
                  <c:v>0.57881446994882291</c:v>
                </c:pt>
                <c:pt idx="1395">
                  <c:v>0.57872307367309117</c:v>
                </c:pt>
                <c:pt idx="1396">
                  <c:v>0.57863254440442935</c:v>
                </c:pt>
                <c:pt idx="1397">
                  <c:v>0.57854504311692434</c:v>
                </c:pt>
                <c:pt idx="1398">
                  <c:v>0.57847072155893431</c:v>
                </c:pt>
                <c:pt idx="1399">
                  <c:v>0.57838774733607845</c:v>
                </c:pt>
                <c:pt idx="1400">
                  <c:v>0.57829954501861669</c:v>
                </c:pt>
                <c:pt idx="1401">
                  <c:v>0.57820627616448961</c:v>
                </c:pt>
                <c:pt idx="1402">
                  <c:v>0.57811615482784917</c:v>
                </c:pt>
                <c:pt idx="1403">
                  <c:v>0.57802208317374315</c:v>
                </c:pt>
                <c:pt idx="1404">
                  <c:v>0.57791087967632293</c:v>
                </c:pt>
                <c:pt idx="1405">
                  <c:v>0.57782345700301396</c:v>
                </c:pt>
                <c:pt idx="1406">
                  <c:v>0.57775254853952251</c:v>
                </c:pt>
                <c:pt idx="1407">
                  <c:v>0.57766596965915762</c:v>
                </c:pt>
                <c:pt idx="1408">
                  <c:v>0.5775797063907645</c:v>
                </c:pt>
                <c:pt idx="1409">
                  <c:v>0.57749663778606453</c:v>
                </c:pt>
                <c:pt idx="1410">
                  <c:v>0.57740854708498601</c:v>
                </c:pt>
                <c:pt idx="1411">
                  <c:v>0.57731558553179507</c:v>
                </c:pt>
                <c:pt idx="1412">
                  <c:v>0.57722821052986284</c:v>
                </c:pt>
                <c:pt idx="1413">
                  <c:v>0.5771359092418199</c:v>
                </c:pt>
                <c:pt idx="1414">
                  <c:v>0.57702957747703509</c:v>
                </c:pt>
                <c:pt idx="1415">
                  <c:v>0.57693664456488403</c:v>
                </c:pt>
                <c:pt idx="1416">
                  <c:v>0.57685403068415386</c:v>
                </c:pt>
                <c:pt idx="1417">
                  <c:v>0.57676073206011302</c:v>
                </c:pt>
                <c:pt idx="1418">
                  <c:v>0.57666569808823331</c:v>
                </c:pt>
                <c:pt idx="1419">
                  <c:v>0.57656828186219589</c:v>
                </c:pt>
                <c:pt idx="1420">
                  <c:v>0.57646298863093137</c:v>
                </c:pt>
                <c:pt idx="1421">
                  <c:v>0.57636987959885888</c:v>
                </c:pt>
                <c:pt idx="1422">
                  <c:v>0.57627616396273484</c:v>
                </c:pt>
                <c:pt idx="1423">
                  <c:v>0.57620087778832962</c:v>
                </c:pt>
                <c:pt idx="1424">
                  <c:v>0.57612542121056964</c:v>
                </c:pt>
                <c:pt idx="1425">
                  <c:v>0.57605889265590016</c:v>
                </c:pt>
                <c:pt idx="1426">
                  <c:v>0.5759956080770966</c:v>
                </c:pt>
                <c:pt idx="1427">
                  <c:v>0.57592844849396574</c:v>
                </c:pt>
                <c:pt idx="1428">
                  <c:v>0.5758922177898832</c:v>
                </c:pt>
                <c:pt idx="1429">
                  <c:v>0.57585620845925101</c:v>
                </c:pt>
                <c:pt idx="1430">
                  <c:v>0.57582005862086849</c:v>
                </c:pt>
                <c:pt idx="1431">
                  <c:v>0.5757815143365298</c:v>
                </c:pt>
                <c:pt idx="1432">
                  <c:v>0.57574690883500879</c:v>
                </c:pt>
                <c:pt idx="1433">
                  <c:v>0.57570221107022068</c:v>
                </c:pt>
                <c:pt idx="1434">
                  <c:v>0.57567430800371289</c:v>
                </c:pt>
                <c:pt idx="1435">
                  <c:v>0.57568074734069652</c:v>
                </c:pt>
                <c:pt idx="1436">
                  <c:v>0.57566585803818804</c:v>
                </c:pt>
                <c:pt idx="1437">
                  <c:v>0.57567462214703624</c:v>
                </c:pt>
                <c:pt idx="1438">
                  <c:v>0.57569682595561533</c:v>
                </c:pt>
                <c:pt idx="1439">
                  <c:v>0.57569361399646646</c:v>
                </c:pt>
                <c:pt idx="1440">
                  <c:v>0.57570869984500395</c:v>
                </c:pt>
                <c:pt idx="1441">
                  <c:v>0.5757015121774236</c:v>
                </c:pt>
                <c:pt idx="1442">
                  <c:v>0.57571422254506055</c:v>
                </c:pt>
                <c:pt idx="1443">
                  <c:v>0.57574704967906942</c:v>
                </c:pt>
                <c:pt idx="1444">
                  <c:v>0.5757842735112183</c:v>
                </c:pt>
                <c:pt idx="1445">
                  <c:v>0.57583921144185923</c:v>
                </c:pt>
                <c:pt idx="1446">
                  <c:v>0.57590398223373951</c:v>
                </c:pt>
                <c:pt idx="1447">
                  <c:v>0.57599511675714121</c:v>
                </c:pt>
                <c:pt idx="1448">
                  <c:v>0.57613017271006539</c:v>
                </c:pt>
                <c:pt idx="1449">
                  <c:v>0.57623151471826506</c:v>
                </c:pt>
                <c:pt idx="1450">
                  <c:v>0.5763273340188042</c:v>
                </c:pt>
                <c:pt idx="1451">
                  <c:v>0.57638955612697129</c:v>
                </c:pt>
                <c:pt idx="1452">
                  <c:v>0.57645797236744512</c:v>
                </c:pt>
                <c:pt idx="1453">
                  <c:v>0.57651473558019861</c:v>
                </c:pt>
                <c:pt idx="1454">
                  <c:v>0.57660003747901645</c:v>
                </c:pt>
                <c:pt idx="1455">
                  <c:v>0.57664002369066869</c:v>
                </c:pt>
                <c:pt idx="1456">
                  <c:v>0.57671458383156393</c:v>
                </c:pt>
                <c:pt idx="1457">
                  <c:v>0.57687420646692811</c:v>
                </c:pt>
                <c:pt idx="1458">
                  <c:v>0.57698430431945436</c:v>
                </c:pt>
                <c:pt idx="1459">
                  <c:v>0.57707438842682068</c:v>
                </c:pt>
                <c:pt idx="1460">
                  <c:v>0.57722150357033308</c:v>
                </c:pt>
                <c:pt idx="1461">
                  <c:v>0.57742794598297653</c:v>
                </c:pt>
                <c:pt idx="1462">
                  <c:v>0.57756026039322583</c:v>
                </c:pt>
                <c:pt idx="1463">
                  <c:v>0.5776878349037714</c:v>
                </c:pt>
                <c:pt idx="1464">
                  <c:v>0.57785881713433829</c:v>
                </c:pt>
                <c:pt idx="1465">
                  <c:v>0.57794643901810971</c:v>
                </c:pt>
                <c:pt idx="1466">
                  <c:v>0.57798492630908005</c:v>
                </c:pt>
                <c:pt idx="1467">
                  <c:v>0.57812127360592902</c:v>
                </c:pt>
                <c:pt idx="1468">
                  <c:v>0.57820268426304378</c:v>
                </c:pt>
                <c:pt idx="1469">
                  <c:v>0.57829966381351827</c:v>
                </c:pt>
                <c:pt idx="1470">
                  <c:v>0.57847522128279094</c:v>
                </c:pt>
                <c:pt idx="1471">
                  <c:v>0.57856974094605751</c:v>
                </c:pt>
                <c:pt idx="1472">
                  <c:v>0.57862216056220883</c:v>
                </c:pt>
                <c:pt idx="1473">
                  <c:v>0.57866484510077598</c:v>
                </c:pt>
                <c:pt idx="1474">
                  <c:v>0.57873275560214643</c:v>
                </c:pt>
                <c:pt idx="1475">
                  <c:v>0.5788078111964966</c:v>
                </c:pt>
                <c:pt idx="1476">
                  <c:v>0.57893442369776038</c:v>
                </c:pt>
                <c:pt idx="1477">
                  <c:v>0.57907723746059525</c:v>
                </c:pt>
                <c:pt idx="1478">
                  <c:v>0.57917398665281816</c:v>
                </c:pt>
                <c:pt idx="1479">
                  <c:v>0.57925908089872158</c:v>
                </c:pt>
                <c:pt idx="1480">
                  <c:v>0.57931492360420356</c:v>
                </c:pt>
                <c:pt idx="1481">
                  <c:v>0.57936007286278146</c:v>
                </c:pt>
                <c:pt idx="1482">
                  <c:v>0.57937992577502706</c:v>
                </c:pt>
                <c:pt idx="1483">
                  <c:v>0.57941092936187089</c:v>
                </c:pt>
                <c:pt idx="1484">
                  <c:v>0.57939138128748491</c:v>
                </c:pt>
                <c:pt idx="1485">
                  <c:v>0.57936164167394388</c:v>
                </c:pt>
                <c:pt idx="1486">
                  <c:v>0.5793164513248471</c:v>
                </c:pt>
                <c:pt idx="1487">
                  <c:v>0.57929370336553943</c:v>
                </c:pt>
                <c:pt idx="1488">
                  <c:v>0.57931820051865446</c:v>
                </c:pt>
                <c:pt idx="1489">
                  <c:v>0.57927513175260936</c:v>
                </c:pt>
                <c:pt idx="1490">
                  <c:v>0.57922772690655877</c:v>
                </c:pt>
                <c:pt idx="1491">
                  <c:v>0.57915061049556738</c:v>
                </c:pt>
                <c:pt idx="1492">
                  <c:v>0.5790760805241506</c:v>
                </c:pt>
                <c:pt idx="1493">
                  <c:v>0.57893429488674497</c:v>
                </c:pt>
                <c:pt idx="1494">
                  <c:v>0.57879907790165053</c:v>
                </c:pt>
                <c:pt idx="1495">
                  <c:v>0.57861782031896569</c:v>
                </c:pt>
                <c:pt idx="1496">
                  <c:v>0.57842753711912742</c:v>
                </c:pt>
                <c:pt idx="1497">
                  <c:v>0.57820311921689838</c:v>
                </c:pt>
                <c:pt idx="1498">
                  <c:v>0.57795384204589506</c:v>
                </c:pt>
                <c:pt idx="1499">
                  <c:v>0.57769607084773256</c:v>
                </c:pt>
                <c:pt idx="1500">
                  <c:v>0.5774141346467272</c:v>
                </c:pt>
                <c:pt idx="1501">
                  <c:v>0.57706969770094296</c:v>
                </c:pt>
                <c:pt idx="1502">
                  <c:v>0.57671273095434417</c:v>
                </c:pt>
                <c:pt idx="1503">
                  <c:v>0.57631511098248567</c:v>
                </c:pt>
                <c:pt idx="1504">
                  <c:v>0.57584857128422851</c:v>
                </c:pt>
                <c:pt idx="1505">
                  <c:v>0.57534093498895944</c:v>
                </c:pt>
                <c:pt idx="1506">
                  <c:v>0.57472756933581248</c:v>
                </c:pt>
                <c:pt idx="1507">
                  <c:v>0.57407153749843409</c:v>
                </c:pt>
                <c:pt idx="1508">
                  <c:v>0.57336278199601642</c:v>
                </c:pt>
                <c:pt idx="1509">
                  <c:v>0.57259081747388996</c:v>
                </c:pt>
                <c:pt idx="1510">
                  <c:v>0.57179975098758096</c:v>
                </c:pt>
                <c:pt idx="1511">
                  <c:v>0.5708850158638018</c:v>
                </c:pt>
                <c:pt idx="1512">
                  <c:v>0.56992396313002602</c:v>
                </c:pt>
                <c:pt idx="1513">
                  <c:v>0.5688882664504572</c:v>
                </c:pt>
                <c:pt idx="1514">
                  <c:v>0.56767458803016646</c:v>
                </c:pt>
                <c:pt idx="1515">
                  <c:v>0.56629764526662474</c:v>
                </c:pt>
                <c:pt idx="1516">
                  <c:v>0.56478447640503837</c:v>
                </c:pt>
                <c:pt idx="1517">
                  <c:v>0.56309899439943256</c:v>
                </c:pt>
                <c:pt idx="1518">
                  <c:v>0.5613026877294196</c:v>
                </c:pt>
                <c:pt idx="1519">
                  <c:v>0.55942485015355137</c:v>
                </c:pt>
                <c:pt idx="1520">
                  <c:v>0.55731470214605883</c:v>
                </c:pt>
                <c:pt idx="1521">
                  <c:v>0.55503596510287645</c:v>
                </c:pt>
                <c:pt idx="1522">
                  <c:v>0.55262450489645698</c:v>
                </c:pt>
                <c:pt idx="1523">
                  <c:v>0.54996051511721378</c:v>
                </c:pt>
                <c:pt idx="1524">
                  <c:v>0.54707082788676453</c:v>
                </c:pt>
                <c:pt idx="1525">
                  <c:v>0.54403123793584041</c:v>
                </c:pt>
                <c:pt idx="1526">
                  <c:v>0.5408248394116576</c:v>
                </c:pt>
                <c:pt idx="1527">
                  <c:v>0.53741810576638027</c:v>
                </c:pt>
                <c:pt idx="1528">
                  <c:v>0.53394726740587062</c:v>
                </c:pt>
                <c:pt idx="1529">
                  <c:v>0.53009269548902938</c:v>
                </c:pt>
                <c:pt idx="1530">
                  <c:v>0.52599873505136996</c:v>
                </c:pt>
                <c:pt idx="1531">
                  <c:v>0.52169230790345555</c:v>
                </c:pt>
                <c:pt idx="1532">
                  <c:v>0.51708347771548668</c:v>
                </c:pt>
                <c:pt idx="1533">
                  <c:v>0.51223042919297102</c:v>
                </c:pt>
                <c:pt idx="1534">
                  <c:v>0.50729514056293334</c:v>
                </c:pt>
                <c:pt idx="1535">
                  <c:v>0.50202252069076236</c:v>
                </c:pt>
                <c:pt idx="1536">
                  <c:v>0.49652669103907909</c:v>
                </c:pt>
                <c:pt idx="1537">
                  <c:v>0.49081118592074319</c:v>
                </c:pt>
                <c:pt idx="1538">
                  <c:v>0.48479820719199607</c:v>
                </c:pt>
                <c:pt idx="1539">
                  <c:v>0.47836062283022546</c:v>
                </c:pt>
                <c:pt idx="1540">
                  <c:v>0.47191580215232815</c:v>
                </c:pt>
                <c:pt idx="1541">
                  <c:v>0.46505327865259982</c:v>
                </c:pt>
                <c:pt idx="1542">
                  <c:v>0.45830834688925853</c:v>
                </c:pt>
                <c:pt idx="1543">
                  <c:v>0.45153027331405821</c:v>
                </c:pt>
                <c:pt idx="1544">
                  <c:v>0.44465246829158067</c:v>
                </c:pt>
                <c:pt idx="1545">
                  <c:v>0.43792559690052602</c:v>
                </c:pt>
                <c:pt idx="1546">
                  <c:v>0.43117287729882242</c:v>
                </c:pt>
                <c:pt idx="1547">
                  <c:v>0.42462923554934617</c:v>
                </c:pt>
                <c:pt idx="1548">
                  <c:v>0.41797459582676472</c:v>
                </c:pt>
                <c:pt idx="1549">
                  <c:v>0.41185215607908482</c:v>
                </c:pt>
                <c:pt idx="1550">
                  <c:v>0.40578632186887137</c:v>
                </c:pt>
                <c:pt idx="1551">
                  <c:v>0.40034100303252895</c:v>
                </c:pt>
                <c:pt idx="1552">
                  <c:v>0.39535324429538893</c:v>
                </c:pt>
                <c:pt idx="1553">
                  <c:v>0.39082347038073412</c:v>
                </c:pt>
                <c:pt idx="1554">
                  <c:v>0.38685013201825003</c:v>
                </c:pt>
                <c:pt idx="1555">
                  <c:v>0.38339586667540315</c:v>
                </c:pt>
                <c:pt idx="1556">
                  <c:v>0.3804620485945957</c:v>
                </c:pt>
                <c:pt idx="1557">
                  <c:v>0.37801299860141074</c:v>
                </c:pt>
                <c:pt idx="1558">
                  <c:v>0.37615791593986275</c:v>
                </c:pt>
                <c:pt idx="1559">
                  <c:v>0.3749042009506236</c:v>
                </c:pt>
                <c:pt idx="1560">
                  <c:v>0.37405444932785059</c:v>
                </c:pt>
                <c:pt idx="1561">
                  <c:v>0.373886842706038</c:v>
                </c:pt>
                <c:pt idx="1562">
                  <c:v>0.3739855284654488</c:v>
                </c:pt>
                <c:pt idx="1563">
                  <c:v>0.3745062808884379</c:v>
                </c:pt>
                <c:pt idx="1564">
                  <c:v>0.37538563119010354</c:v>
                </c:pt>
                <c:pt idx="1565">
                  <c:v>0.37649155981235255</c:v>
                </c:pt>
                <c:pt idx="1566">
                  <c:v>0.37796382469779727</c:v>
                </c:pt>
                <c:pt idx="1567">
                  <c:v>0.37955616017410221</c:v>
                </c:pt>
                <c:pt idx="1568">
                  <c:v>0.38151514353918531</c:v>
                </c:pt>
                <c:pt idx="1569">
                  <c:v>0.38340924191575526</c:v>
                </c:pt>
                <c:pt idx="1570">
                  <c:v>0.3855259387583912</c:v>
                </c:pt>
                <c:pt idx="1571">
                  <c:v>0.387568880945179</c:v>
                </c:pt>
                <c:pt idx="1572">
                  <c:v>0.38962324187348268</c:v>
                </c:pt>
                <c:pt idx="1573">
                  <c:v>0.39170387866940226</c:v>
                </c:pt>
                <c:pt idx="1574">
                  <c:v>0.39385004142591545</c:v>
                </c:pt>
                <c:pt idx="1575">
                  <c:v>0.39595699676249713</c:v>
                </c:pt>
                <c:pt idx="1576">
                  <c:v>0.39806049030211582</c:v>
                </c:pt>
                <c:pt idx="1577">
                  <c:v>0.40022913633873491</c:v>
                </c:pt>
                <c:pt idx="1578">
                  <c:v>0.402263541828489</c:v>
                </c:pt>
                <c:pt idx="1579">
                  <c:v>0.40424241483073287</c:v>
                </c:pt>
                <c:pt idx="1580">
                  <c:v>0.40617581266286162</c:v>
                </c:pt>
                <c:pt idx="1581">
                  <c:v>0.40803521058071546</c:v>
                </c:pt>
                <c:pt idx="1582">
                  <c:v>0.40987139926501692</c:v>
                </c:pt>
                <c:pt idx="1583">
                  <c:v>0.4116913589329847</c:v>
                </c:pt>
                <c:pt idx="1584">
                  <c:v>0.41344527278165272</c:v>
                </c:pt>
                <c:pt idx="1585">
                  <c:v>0.41515457192407856</c:v>
                </c:pt>
                <c:pt idx="1586">
                  <c:v>0.41682422068597597</c:v>
                </c:pt>
                <c:pt idx="1587">
                  <c:v>0.41843001334900826</c:v>
                </c:pt>
                <c:pt idx="1588">
                  <c:v>0.41996969424209168</c:v>
                </c:pt>
                <c:pt idx="1589">
                  <c:v>0.42149668626700665</c:v>
                </c:pt>
                <c:pt idx="1590">
                  <c:v>0.42297222311093102</c:v>
                </c:pt>
                <c:pt idx="1591">
                  <c:v>0.42443699598912277</c:v>
                </c:pt>
                <c:pt idx="1592">
                  <c:v>0.42588880577672827</c:v>
                </c:pt>
                <c:pt idx="1593">
                  <c:v>0.42729719217976969</c:v>
                </c:pt>
                <c:pt idx="1594">
                  <c:v>0.42867675784361997</c:v>
                </c:pt>
                <c:pt idx="1595">
                  <c:v>0.43001281866472202</c:v>
                </c:pt>
                <c:pt idx="1596">
                  <c:v>0.43132157528555543</c:v>
                </c:pt>
                <c:pt idx="1597">
                  <c:v>0.43258315532286923</c:v>
                </c:pt>
                <c:pt idx="1598">
                  <c:v>0.43386030948900212</c:v>
                </c:pt>
                <c:pt idx="1599">
                  <c:v>0.43510061963477753</c:v>
                </c:pt>
                <c:pt idx="1600">
                  <c:v>0.43637120956906772</c:v>
                </c:pt>
                <c:pt idx="1601">
                  <c:v>0.43766382448711333</c:v>
                </c:pt>
                <c:pt idx="1602">
                  <c:v>0.43892450089461371</c:v>
                </c:pt>
                <c:pt idx="1603">
                  <c:v>0.44020153227469017</c:v>
                </c:pt>
                <c:pt idx="1604">
                  <c:v>0.44144188502206277</c:v>
                </c:pt>
                <c:pt idx="1605">
                  <c:v>0.44263851590246611</c:v>
                </c:pt>
                <c:pt idx="1606">
                  <c:v>0.44383740433818586</c:v>
                </c:pt>
                <c:pt idx="1607">
                  <c:v>0.44503259724211791</c:v>
                </c:pt>
                <c:pt idx="1608">
                  <c:v>0.44620817081133152</c:v>
                </c:pt>
                <c:pt idx="1609">
                  <c:v>0.44742332081732633</c:v>
                </c:pt>
                <c:pt idx="1610">
                  <c:v>0.44865712168456695</c:v>
                </c:pt>
                <c:pt idx="1611">
                  <c:v>0.44990030283952037</c:v>
                </c:pt>
                <c:pt idx="1612">
                  <c:v>0.45116537225217979</c:v>
                </c:pt>
                <c:pt idx="1613">
                  <c:v>0.45242502674602353</c:v>
                </c:pt>
                <c:pt idx="1614">
                  <c:v>0.45370185711364036</c:v>
                </c:pt>
                <c:pt idx="1615">
                  <c:v>0.45496767782206043</c:v>
                </c:pt>
                <c:pt idx="1616">
                  <c:v>0.45621140418829303</c:v>
                </c:pt>
                <c:pt idx="1617">
                  <c:v>0.45749740588612881</c:v>
                </c:pt>
                <c:pt idx="1618">
                  <c:v>0.4587835993962967</c:v>
                </c:pt>
                <c:pt idx="1619">
                  <c:v>0.46007966993256799</c:v>
                </c:pt>
                <c:pt idx="1620">
                  <c:v>0.4613917087296977</c:v>
                </c:pt>
                <c:pt idx="1621">
                  <c:v>0.46275643885037426</c:v>
                </c:pt>
                <c:pt idx="1622">
                  <c:v>0.46405560466052531</c:v>
                </c:pt>
                <c:pt idx="1623">
                  <c:v>0.46533971426773846</c:v>
                </c:pt>
                <c:pt idx="1624">
                  <c:v>0.46661837861189487</c:v>
                </c:pt>
                <c:pt idx="1625">
                  <c:v>0.46782027204750998</c:v>
                </c:pt>
                <c:pt idx="1626">
                  <c:v>0.4691131239885975</c:v>
                </c:pt>
                <c:pt idx="1627">
                  <c:v>0.47045399861114773</c:v>
                </c:pt>
                <c:pt idx="1628">
                  <c:v>0.47178705250641934</c:v>
                </c:pt>
                <c:pt idx="1629">
                  <c:v>0.47317265612377324</c:v>
                </c:pt>
                <c:pt idx="1630">
                  <c:v>0.47458850002430747</c:v>
                </c:pt>
                <c:pt idx="1631">
                  <c:v>0.47596001143530059</c:v>
                </c:pt>
                <c:pt idx="1632">
                  <c:v>0.47731858509127384</c:v>
                </c:pt>
                <c:pt idx="1633">
                  <c:v>0.47869455717730158</c:v>
                </c:pt>
                <c:pt idx="1634">
                  <c:v>0.48005266230385479</c:v>
                </c:pt>
                <c:pt idx="1635">
                  <c:v>0.48143923443373621</c:v>
                </c:pt>
                <c:pt idx="1636">
                  <c:v>0.48285771670745264</c:v>
                </c:pt>
                <c:pt idx="1637">
                  <c:v>0.48425677806480838</c:v>
                </c:pt>
                <c:pt idx="1638">
                  <c:v>0.48565751772418581</c:v>
                </c:pt>
                <c:pt idx="1639">
                  <c:v>0.48705604941275721</c:v>
                </c:pt>
                <c:pt idx="1640">
                  <c:v>0.48844385444184163</c:v>
                </c:pt>
                <c:pt idx="1641">
                  <c:v>0.48984501560548099</c:v>
                </c:pt>
                <c:pt idx="1642">
                  <c:v>0.49123864213291696</c:v>
                </c:pt>
                <c:pt idx="1643">
                  <c:v>0.49266122362131454</c:v>
                </c:pt>
                <c:pt idx="1644">
                  <c:v>0.49408273561111393</c:v>
                </c:pt>
                <c:pt idx="1645">
                  <c:v>0.49553112978140712</c:v>
                </c:pt>
                <c:pt idx="1646">
                  <c:v>0.49694638252767592</c:v>
                </c:pt>
                <c:pt idx="1647">
                  <c:v>0.49836339396807139</c:v>
                </c:pt>
                <c:pt idx="1648">
                  <c:v>0.49976357621671186</c:v>
                </c:pt>
                <c:pt idx="1649">
                  <c:v>0.50116299021150967</c:v>
                </c:pt>
                <c:pt idx="1650">
                  <c:v>0.50251706232871574</c:v>
                </c:pt>
                <c:pt idx="1651">
                  <c:v>0.50381512735304479</c:v>
                </c:pt>
                <c:pt idx="1652">
                  <c:v>0.50515320215250925</c:v>
                </c:pt>
                <c:pt idx="1653">
                  <c:v>0.50645429368928552</c:v>
                </c:pt>
                <c:pt idx="1654">
                  <c:v>0.50777176389551781</c:v>
                </c:pt>
                <c:pt idx="1655">
                  <c:v>0.50914076804256581</c:v>
                </c:pt>
                <c:pt idx="1656">
                  <c:v>0.51059871753439745</c:v>
                </c:pt>
                <c:pt idx="1657">
                  <c:v>0.51194550694874852</c:v>
                </c:pt>
                <c:pt idx="1658">
                  <c:v>0.51328003765351726</c:v>
                </c:pt>
                <c:pt idx="1659">
                  <c:v>0.51459773502842643</c:v>
                </c:pt>
                <c:pt idx="1660">
                  <c:v>0.51583401326000444</c:v>
                </c:pt>
                <c:pt idx="1661">
                  <c:v>0.5171197411059183</c:v>
                </c:pt>
                <c:pt idx="1662">
                  <c:v>0.51844285187265893</c:v>
                </c:pt>
                <c:pt idx="1663">
                  <c:v>0.51974241655169584</c:v>
                </c:pt>
                <c:pt idx="1664">
                  <c:v>0.5210510078824272</c:v>
                </c:pt>
                <c:pt idx="1665">
                  <c:v>0.52233550066422518</c:v>
                </c:pt>
                <c:pt idx="1666">
                  <c:v>0.52355962030725822</c:v>
                </c:pt>
                <c:pt idx="1667">
                  <c:v>0.52476365237366862</c:v>
                </c:pt>
                <c:pt idx="1668">
                  <c:v>0.52599254790021976</c:v>
                </c:pt>
                <c:pt idx="1669">
                  <c:v>0.52719058680790631</c:v>
                </c:pt>
                <c:pt idx="1670">
                  <c:v>0.52840928770597795</c:v>
                </c:pt>
                <c:pt idx="1671">
                  <c:v>0.52969745776573207</c:v>
                </c:pt>
                <c:pt idx="1672">
                  <c:v>0.53089828026142882</c:v>
                </c:pt>
                <c:pt idx="1673">
                  <c:v>0.5320417852257977</c:v>
                </c:pt>
                <c:pt idx="1674">
                  <c:v>0.53319469797737762</c:v>
                </c:pt>
                <c:pt idx="1675">
                  <c:v>0.53431075863426059</c:v>
                </c:pt>
                <c:pt idx="1676">
                  <c:v>0.53543466782165272</c:v>
                </c:pt>
                <c:pt idx="1677">
                  <c:v>0.53656340835971639</c:v>
                </c:pt>
                <c:pt idx="1678">
                  <c:v>0.53768656738329612</c:v>
                </c:pt>
                <c:pt idx="1679">
                  <c:v>0.53878083089566875</c:v>
                </c:pt>
                <c:pt idx="1680">
                  <c:v>0.53988281440860308</c:v>
                </c:pt>
                <c:pt idx="1681">
                  <c:v>0.54096052250851079</c:v>
                </c:pt>
                <c:pt idx="1682">
                  <c:v>0.54202733336678055</c:v>
                </c:pt>
                <c:pt idx="1683">
                  <c:v>0.54306650922738153</c:v>
                </c:pt>
                <c:pt idx="1684">
                  <c:v>0.5440970969784501</c:v>
                </c:pt>
                <c:pt idx="1685">
                  <c:v>0.54508288014385708</c:v>
                </c:pt>
                <c:pt idx="1686">
                  <c:v>0.54602601175119758</c:v>
                </c:pt>
                <c:pt idx="1687">
                  <c:v>0.54695838011652931</c:v>
                </c:pt>
                <c:pt idx="1688">
                  <c:v>0.54784923338288616</c:v>
                </c:pt>
                <c:pt idx="1689">
                  <c:v>0.54874752048083542</c:v>
                </c:pt>
                <c:pt idx="1690">
                  <c:v>0.54964554968933399</c:v>
                </c:pt>
                <c:pt idx="1691">
                  <c:v>0.55055327903550033</c:v>
                </c:pt>
                <c:pt idx="1692">
                  <c:v>0.55145711822369681</c:v>
                </c:pt>
                <c:pt idx="1693">
                  <c:v>0.55233544541175705</c:v>
                </c:pt>
                <c:pt idx="1694">
                  <c:v>0.55319526157203269</c:v>
                </c:pt>
                <c:pt idx="1695">
                  <c:v>0.55402086994218902</c:v>
                </c:pt>
                <c:pt idx="1696">
                  <c:v>0.5548502789464228</c:v>
                </c:pt>
                <c:pt idx="1697">
                  <c:v>0.55566793883353871</c:v>
                </c:pt>
                <c:pt idx="1698">
                  <c:v>0.55649196641373411</c:v>
                </c:pt>
                <c:pt idx="1699">
                  <c:v>0.55733577990895788</c:v>
                </c:pt>
                <c:pt idx="1700">
                  <c:v>0.55813015721054804</c:v>
                </c:pt>
                <c:pt idx="1701">
                  <c:v>0.55892054815163128</c:v>
                </c:pt>
                <c:pt idx="1702">
                  <c:v>0.55965685727240855</c:v>
                </c:pt>
                <c:pt idx="1703">
                  <c:v>0.56035232982986294</c:v>
                </c:pt>
                <c:pt idx="1704">
                  <c:v>0.56107160859791838</c:v>
                </c:pt>
                <c:pt idx="1705">
                  <c:v>0.56179673832855637</c:v>
                </c:pt>
                <c:pt idx="1706">
                  <c:v>0.56251261526051799</c:v>
                </c:pt>
                <c:pt idx="1707">
                  <c:v>0.56321474433545704</c:v>
                </c:pt>
                <c:pt idx="1708">
                  <c:v>0.56391707177029515</c:v>
                </c:pt>
                <c:pt idx="1709">
                  <c:v>0.56459201849916196</c:v>
                </c:pt>
                <c:pt idx="1710">
                  <c:v>0.56524534787725622</c:v>
                </c:pt>
                <c:pt idx="1711">
                  <c:v>0.56589132338721837</c:v>
                </c:pt>
                <c:pt idx="1712">
                  <c:v>0.56650795199223325</c:v>
                </c:pt>
                <c:pt idx="1713">
                  <c:v>0.56713907265430519</c:v>
                </c:pt>
                <c:pt idx="1714">
                  <c:v>0.56776693994563943</c:v>
                </c:pt>
                <c:pt idx="1715">
                  <c:v>0.56839860074449577</c:v>
                </c:pt>
                <c:pt idx="1716">
                  <c:v>0.56902579555581723</c:v>
                </c:pt>
                <c:pt idx="1717">
                  <c:v>0.56964010836054113</c:v>
                </c:pt>
                <c:pt idx="1718">
                  <c:v>0.57020965491589093</c:v>
                </c:pt>
                <c:pt idx="1719">
                  <c:v>0.5707701597428807</c:v>
                </c:pt>
                <c:pt idx="1720">
                  <c:v>0.57132890576001472</c:v>
                </c:pt>
                <c:pt idx="1721">
                  <c:v>0.57182985475087023</c:v>
                </c:pt>
                <c:pt idx="1722">
                  <c:v>0.57236274493256567</c:v>
                </c:pt>
                <c:pt idx="1723">
                  <c:v>0.57289663665567303</c:v>
                </c:pt>
                <c:pt idx="1724">
                  <c:v>0.57344415559875583</c:v>
                </c:pt>
                <c:pt idx="1725">
                  <c:v>0.57402322102622394</c:v>
                </c:pt>
                <c:pt idx="1726">
                  <c:v>0.57455977301903383</c:v>
                </c:pt>
                <c:pt idx="1727">
                  <c:v>0.57508931248650741</c:v>
                </c:pt>
                <c:pt idx="1728">
                  <c:v>0.57559523459835793</c:v>
                </c:pt>
                <c:pt idx="1729">
                  <c:v>0.57606099643599717</c:v>
                </c:pt>
                <c:pt idx="1730">
                  <c:v>0.57653065647877177</c:v>
                </c:pt>
                <c:pt idx="1731">
                  <c:v>0.5770182197074798</c:v>
                </c:pt>
                <c:pt idx="1732">
                  <c:v>0.57748156014467578</c:v>
                </c:pt>
                <c:pt idx="1733">
                  <c:v>0.57793452864407568</c:v>
                </c:pt>
                <c:pt idx="1734">
                  <c:v>0.57839164273133614</c:v>
                </c:pt>
                <c:pt idx="1735">
                  <c:v>0.57883835620796864</c:v>
                </c:pt>
                <c:pt idx="1736">
                  <c:v>0.57927071832868426</c:v>
                </c:pt>
                <c:pt idx="1737">
                  <c:v>0.5796857303967814</c:v>
                </c:pt>
                <c:pt idx="1738">
                  <c:v>0.58007122623724783</c:v>
                </c:pt>
                <c:pt idx="1739">
                  <c:v>0.58049019804679902</c:v>
                </c:pt>
                <c:pt idx="1740">
                  <c:v>0.58088665455017796</c:v>
                </c:pt>
                <c:pt idx="1741">
                  <c:v>0.58133062824738968</c:v>
                </c:pt>
                <c:pt idx="1742">
                  <c:v>0.58182602437784914</c:v>
                </c:pt>
                <c:pt idx="1743">
                  <c:v>0.58231022540667376</c:v>
                </c:pt>
                <c:pt idx="1744">
                  <c:v>0.58277974872874438</c:v>
                </c:pt>
                <c:pt idx="1745">
                  <c:v>0.58321384186895597</c:v>
                </c:pt>
                <c:pt idx="1746">
                  <c:v>0.58362054668808117</c:v>
                </c:pt>
                <c:pt idx="1747">
                  <c:v>0.58401269262935396</c:v>
                </c:pt>
                <c:pt idx="1748">
                  <c:v>0.58443487349155143</c:v>
                </c:pt>
                <c:pt idx="1749">
                  <c:v>0.58486572879700427</c:v>
                </c:pt>
                <c:pt idx="1750">
                  <c:v>0.58529334813906064</c:v>
                </c:pt>
                <c:pt idx="1751">
                  <c:v>0.58574607309181914</c:v>
                </c:pt>
                <c:pt idx="1752">
                  <c:v>0.58617943247875848</c:v>
                </c:pt>
                <c:pt idx="1753">
                  <c:v>0.58660665436328119</c:v>
                </c:pt>
                <c:pt idx="1754">
                  <c:v>0.58703643237460013</c:v>
                </c:pt>
                <c:pt idx="1755">
                  <c:v>0.58745226781219662</c:v>
                </c:pt>
                <c:pt idx="1756">
                  <c:v>0.58788249960965333</c:v>
                </c:pt>
                <c:pt idx="1757">
                  <c:v>0.58830683832245756</c:v>
                </c:pt>
                <c:pt idx="1758">
                  <c:v>0.58877250900722489</c:v>
                </c:pt>
                <c:pt idx="1759">
                  <c:v>0.58923051357398881</c:v>
                </c:pt>
                <c:pt idx="1760">
                  <c:v>0.58970791175621018</c:v>
                </c:pt>
                <c:pt idx="1761">
                  <c:v>0.59020071226720106</c:v>
                </c:pt>
                <c:pt idx="1762">
                  <c:v>0.59064989804105983</c:v>
                </c:pt>
                <c:pt idx="1763">
                  <c:v>0.59111513796023674</c:v>
                </c:pt>
                <c:pt idx="1764">
                  <c:v>0.59158740700801971</c:v>
                </c:pt>
                <c:pt idx="1765">
                  <c:v>0.59205240060272468</c:v>
                </c:pt>
                <c:pt idx="1766">
                  <c:v>0.59255339385840966</c:v>
                </c:pt>
                <c:pt idx="1767">
                  <c:v>0.59308260204211904</c:v>
                </c:pt>
                <c:pt idx="1768">
                  <c:v>0.59364786612573694</c:v>
                </c:pt>
                <c:pt idx="1769">
                  <c:v>0.59419384296177102</c:v>
                </c:pt>
                <c:pt idx="1770">
                  <c:v>0.5947699006987911</c:v>
                </c:pt>
                <c:pt idx="1771">
                  <c:v>0.59528989929437337</c:v>
                </c:pt>
                <c:pt idx="1772">
                  <c:v>0.59580201950211631</c:v>
                </c:pt>
                <c:pt idx="1773">
                  <c:v>0.5962499102473201</c:v>
                </c:pt>
                <c:pt idx="1774">
                  <c:v>0.59669571842440705</c:v>
                </c:pt>
                <c:pt idx="1775">
                  <c:v>0.59712468236297978</c:v>
                </c:pt>
                <c:pt idx="1776">
                  <c:v>0.59750771979411421</c:v>
                </c:pt>
                <c:pt idx="1777">
                  <c:v>0.59789647716114314</c:v>
                </c:pt>
                <c:pt idx="1778">
                  <c:v>0.5982474242868403</c:v>
                </c:pt>
                <c:pt idx="1779">
                  <c:v>0.59854606833880475</c:v>
                </c:pt>
                <c:pt idx="1780">
                  <c:v>0.59883518024897198</c:v>
                </c:pt>
                <c:pt idx="1781">
                  <c:v>0.59906970657167247</c:v>
                </c:pt>
                <c:pt idx="1782">
                  <c:v>0.59924963565020961</c:v>
                </c:pt>
                <c:pt idx="1783">
                  <c:v>0.59935978224595921</c:v>
                </c:pt>
                <c:pt idx="1784">
                  <c:v>0.59940372096942429</c:v>
                </c:pt>
                <c:pt idx="1785">
                  <c:v>0.5993939015831754</c:v>
                </c:pt>
                <c:pt idx="1786">
                  <c:v>0.59930353740843934</c:v>
                </c:pt>
                <c:pt idx="1787">
                  <c:v>0.59911090566652947</c:v>
                </c:pt>
                <c:pt idx="1788">
                  <c:v>0.59891065150406453</c:v>
                </c:pt>
                <c:pt idx="1789">
                  <c:v>0.598665825598789</c:v>
                </c:pt>
                <c:pt idx="1790">
                  <c:v>0.59836826317823377</c:v>
                </c:pt>
                <c:pt idx="1791">
                  <c:v>0.59802055095201612</c:v>
                </c:pt>
                <c:pt idx="1792">
                  <c:v>0.59756943506828741</c:v>
                </c:pt>
                <c:pt idx="1793">
                  <c:v>0.59697243552043133</c:v>
                </c:pt>
                <c:pt idx="1794">
                  <c:v>0.59632413558456421</c:v>
                </c:pt>
                <c:pt idx="1795">
                  <c:v>0.5956105467528513</c:v>
                </c:pt>
                <c:pt idx="1796">
                  <c:v>0.59486710529874476</c:v>
                </c:pt>
                <c:pt idx="1797">
                  <c:v>0.59404090315692681</c:v>
                </c:pt>
                <c:pt idx="1798">
                  <c:v>0.59314844402272371</c:v>
                </c:pt>
                <c:pt idx="1799">
                  <c:v>0.59221666844900145</c:v>
                </c:pt>
                <c:pt idx="1800">
                  <c:v>0.59119221958543422</c:v>
                </c:pt>
                <c:pt idx="1801">
                  <c:v>0.59017131831569125</c:v>
                </c:pt>
                <c:pt idx="1802">
                  <c:v>0.58912417218322877</c:v>
                </c:pt>
                <c:pt idx="1803">
                  <c:v>0.58804944362230727</c:v>
                </c:pt>
                <c:pt idx="1804">
                  <c:v>0.58693146679048647</c:v>
                </c:pt>
                <c:pt idx="1805">
                  <c:v>0.5857816015834848</c:v>
                </c:pt>
                <c:pt idx="1806">
                  <c:v>0.58460130818144573</c:v>
                </c:pt>
                <c:pt idx="1807">
                  <c:v>0.58343474002557461</c:v>
                </c:pt>
                <c:pt idx="1808">
                  <c:v>0.58226457518880859</c:v>
                </c:pt>
                <c:pt idx="1809">
                  <c:v>0.58108307758362876</c:v>
                </c:pt>
                <c:pt idx="1810">
                  <c:v>0.57990352517952026</c:v>
                </c:pt>
                <c:pt idx="1811">
                  <c:v>0.57869915668978134</c:v>
                </c:pt>
                <c:pt idx="1812">
                  <c:v>0.5775151247983854</c:v>
                </c:pt>
                <c:pt idx="1813">
                  <c:v>0.57637251358341046</c:v>
                </c:pt>
                <c:pt idx="1814">
                  <c:v>0.57523975905138536</c:v>
                </c:pt>
                <c:pt idx="1815">
                  <c:v>0.57417577798990227</c:v>
                </c:pt>
                <c:pt idx="1816">
                  <c:v>0.57306688122084914</c:v>
                </c:pt>
                <c:pt idx="1817">
                  <c:v>0.57194950788094945</c:v>
                </c:pt>
                <c:pt idx="1818">
                  <c:v>0.57085825360201714</c:v>
                </c:pt>
                <c:pt idx="1819">
                  <c:v>0.56979716250437418</c:v>
                </c:pt>
                <c:pt idx="1820">
                  <c:v>0.56872262315358924</c:v>
                </c:pt>
                <c:pt idx="1821">
                  <c:v>0.56771907031810009</c:v>
                </c:pt>
                <c:pt idx="1822">
                  <c:v>0.56667977237378642</c:v>
                </c:pt>
                <c:pt idx="1823">
                  <c:v>0.56560733765590554</c:v>
                </c:pt>
                <c:pt idx="1824">
                  <c:v>0.56454443203210902</c:v>
                </c:pt>
                <c:pt idx="1825">
                  <c:v>0.56351358926205053</c:v>
                </c:pt>
                <c:pt idx="1826">
                  <c:v>0.56241939076418535</c:v>
                </c:pt>
                <c:pt idx="1827">
                  <c:v>0.56130523224712914</c:v>
                </c:pt>
                <c:pt idx="1828">
                  <c:v>0.56016474982439568</c:v>
                </c:pt>
                <c:pt idx="1829">
                  <c:v>0.55894932955816956</c:v>
                </c:pt>
                <c:pt idx="1830">
                  <c:v>0.55776328014269172</c:v>
                </c:pt>
                <c:pt idx="1831">
                  <c:v>0.55655007291113967</c:v>
                </c:pt>
                <c:pt idx="1832">
                  <c:v>0.55533363661233315</c:v>
                </c:pt>
                <c:pt idx="1833">
                  <c:v>0.55414330638854092</c:v>
                </c:pt>
                <c:pt idx="1834">
                  <c:v>0.55289417946116204</c:v>
                </c:pt>
                <c:pt idx="1835">
                  <c:v>0.55158047397833121</c:v>
                </c:pt>
                <c:pt idx="1836">
                  <c:v>0.55025354260699133</c:v>
                </c:pt>
                <c:pt idx="1837">
                  <c:v>0.54891414752480927</c:v>
                </c:pt>
                <c:pt idx="1838">
                  <c:v>0.5475586219484766</c:v>
                </c:pt>
                <c:pt idx="1839">
                  <c:v>0.54618098319011665</c:v>
                </c:pt>
                <c:pt idx="1840">
                  <c:v>0.54482562691119973</c:v>
                </c:pt>
                <c:pt idx="1841">
                  <c:v>0.54332586608214262</c:v>
                </c:pt>
                <c:pt idx="1842">
                  <c:v>0.54178044438539041</c:v>
                </c:pt>
                <c:pt idx="1843">
                  <c:v>0.5401774010124315</c:v>
                </c:pt>
                <c:pt idx="1844">
                  <c:v>0.53850937791112319</c:v>
                </c:pt>
                <c:pt idx="1845">
                  <c:v>0.53679623066005844</c:v>
                </c:pt>
                <c:pt idx="1846">
                  <c:v>0.53500046974310589</c:v>
                </c:pt>
                <c:pt idx="1847">
                  <c:v>0.53319360686015371</c:v>
                </c:pt>
                <c:pt idx="1848">
                  <c:v>0.53131431563013043</c:v>
                </c:pt>
                <c:pt idx="1849">
                  <c:v>0.52938839665700554</c:v>
                </c:pt>
                <c:pt idx="1850">
                  <c:v>0.52745323872122707</c:v>
                </c:pt>
                <c:pt idx="1851">
                  <c:v>0.52542192838172608</c:v>
                </c:pt>
                <c:pt idx="1852">
                  <c:v>0.52348391660060922</c:v>
                </c:pt>
                <c:pt idx="1853">
                  <c:v>0.52144939506219179</c:v>
                </c:pt>
                <c:pt idx="1854">
                  <c:v>0.51968968073788668</c:v>
                </c:pt>
                <c:pt idx="1855">
                  <c:v>0.51804734268228836</c:v>
                </c:pt>
                <c:pt idx="1856">
                  <c:v>0.51689791453340472</c:v>
                </c:pt>
                <c:pt idx="1857">
                  <c:v>0.5159364693219376</c:v>
                </c:pt>
                <c:pt idx="1858">
                  <c:v>0.51543464187286669</c:v>
                </c:pt>
                <c:pt idx="1859">
                  <c:v>0.51530748998397202</c:v>
                </c:pt>
                <c:pt idx="1860">
                  <c:v>0.51550117611844759</c:v>
                </c:pt>
                <c:pt idx="1861">
                  <c:v>0.5161099654860819</c:v>
                </c:pt>
                <c:pt idx="1862">
                  <c:v>0.51704966056377055</c:v>
                </c:pt>
                <c:pt idx="1863">
                  <c:v>0.5183478510481252</c:v>
                </c:pt>
                <c:pt idx="1864">
                  <c:v>0.51980242946455524</c:v>
                </c:pt>
                <c:pt idx="1865">
                  <c:v>0.52139897374597444</c:v>
                </c:pt>
                <c:pt idx="1866">
                  <c:v>0.52313291992466215</c:v>
                </c:pt>
                <c:pt idx="1867">
                  <c:v>0.52485331309028538</c:v>
                </c:pt>
                <c:pt idx="1868">
                  <c:v>0.52656625814335478</c:v>
                </c:pt>
                <c:pt idx="1869">
                  <c:v>0.52816742756017476</c:v>
                </c:pt>
                <c:pt idx="1870">
                  <c:v>0.52970256340641797</c:v>
                </c:pt>
                <c:pt idx="1871">
                  <c:v>0.53100028288432333</c:v>
                </c:pt>
                <c:pt idx="1872">
                  <c:v>0.53221589583764528</c:v>
                </c:pt>
                <c:pt idx="1873">
                  <c:v>0.53320914115626639</c:v>
                </c:pt>
                <c:pt idx="1874">
                  <c:v>0.53402840579516953</c:v>
                </c:pt>
                <c:pt idx="1875">
                  <c:v>0.53471825068580969</c:v>
                </c:pt>
                <c:pt idx="1876">
                  <c:v>0.53518532156132947</c:v>
                </c:pt>
                <c:pt idx="1877">
                  <c:v>0.5356714663595511</c:v>
                </c:pt>
                <c:pt idx="1878">
                  <c:v>0.53605898523572126</c:v>
                </c:pt>
                <c:pt idx="1879">
                  <c:v>0.53640269821085107</c:v>
                </c:pt>
                <c:pt idx="1880">
                  <c:v>0.53668139543897009</c:v>
                </c:pt>
                <c:pt idx="1881">
                  <c:v>0.53691538258972027</c:v>
                </c:pt>
                <c:pt idx="1882">
                  <c:v>0.53704207231985268</c:v>
                </c:pt>
                <c:pt idx="1883">
                  <c:v>0.53720870945599897</c:v>
                </c:pt>
                <c:pt idx="1884">
                  <c:v>0.53732699760766656</c:v>
                </c:pt>
                <c:pt idx="1885">
                  <c:v>0.53739102737809696</c:v>
                </c:pt>
                <c:pt idx="1886">
                  <c:v>0.53747549158518282</c:v>
                </c:pt>
                <c:pt idx="1887">
                  <c:v>0.53757320962917432</c:v>
                </c:pt>
                <c:pt idx="1888">
                  <c:v>0.53768003024097133</c:v>
                </c:pt>
                <c:pt idx="1889">
                  <c:v>0.5378935030097628</c:v>
                </c:pt>
                <c:pt idx="1890">
                  <c:v>0.53815433921975087</c:v>
                </c:pt>
                <c:pt idx="1891">
                  <c:v>0.53846307047799347</c:v>
                </c:pt>
                <c:pt idx="1892">
                  <c:v>0.53883636825987091</c:v>
                </c:pt>
                <c:pt idx="1893">
                  <c:v>0.53923115074096317</c:v>
                </c:pt>
                <c:pt idx="1894">
                  <c:v>0.53967232153647571</c:v>
                </c:pt>
                <c:pt idx="1895">
                  <c:v>0.54023572971690725</c:v>
                </c:pt>
                <c:pt idx="1896">
                  <c:v>0.54076809298911932</c:v>
                </c:pt>
                <c:pt idx="1897">
                  <c:v>0.54126024782804738</c:v>
                </c:pt>
                <c:pt idx="1898">
                  <c:v>0.54176130296622604</c:v>
                </c:pt>
                <c:pt idx="1899">
                  <c:v>0.54226976729095522</c:v>
                </c:pt>
                <c:pt idx="1900">
                  <c:v>0.54282572438921906</c:v>
                </c:pt>
                <c:pt idx="1901">
                  <c:v>0.54355379263765158</c:v>
                </c:pt>
                <c:pt idx="1902">
                  <c:v>0.5443285142763008</c:v>
                </c:pt>
                <c:pt idx="1903">
                  <c:v>0.54506983735939774</c:v>
                </c:pt>
                <c:pt idx="1904">
                  <c:v>0.54579437379595908</c:v>
                </c:pt>
                <c:pt idx="1905">
                  <c:v>0.54651869090208904</c:v>
                </c:pt>
                <c:pt idx="1906">
                  <c:v>0.54719770865914097</c:v>
                </c:pt>
                <c:pt idx="1907">
                  <c:v>0.54785784913283087</c:v>
                </c:pt>
                <c:pt idx="1908">
                  <c:v>0.54859758008262494</c:v>
                </c:pt>
                <c:pt idx="1909">
                  <c:v>0.54938454573137718</c:v>
                </c:pt>
                <c:pt idx="1910">
                  <c:v>0.55014981248105854</c:v>
                </c:pt>
                <c:pt idx="1911">
                  <c:v>0.55085911838950763</c:v>
                </c:pt>
                <c:pt idx="1912">
                  <c:v>0.55155748639806024</c:v>
                </c:pt>
                <c:pt idx="1913">
                  <c:v>0.55212053098540104</c:v>
                </c:pt>
                <c:pt idx="1914">
                  <c:v>0.55259313577861491</c:v>
                </c:pt>
                <c:pt idx="1915">
                  <c:v>0.5530946215294138</c:v>
                </c:pt>
                <c:pt idx="1916">
                  <c:v>0.55355936562920827</c:v>
                </c:pt>
                <c:pt idx="1917">
                  <c:v>0.55387771209151693</c:v>
                </c:pt>
                <c:pt idx="1918">
                  <c:v>0.55413033765205311</c:v>
                </c:pt>
                <c:pt idx="1919">
                  <c:v>0.55428663743795104</c:v>
                </c:pt>
                <c:pt idx="1920">
                  <c:v>0.55434022665402072</c:v>
                </c:pt>
                <c:pt idx="1921">
                  <c:v>0.55429149819659884</c:v>
                </c:pt>
                <c:pt idx="1922">
                  <c:v>0.55419033739542456</c:v>
                </c:pt>
                <c:pt idx="1923">
                  <c:v>0.55400518187412473</c:v>
                </c:pt>
                <c:pt idx="1924">
                  <c:v>0.55366334933062511</c:v>
                </c:pt>
                <c:pt idx="1925">
                  <c:v>0.5532809754232102</c:v>
                </c:pt>
                <c:pt idx="1926">
                  <c:v>0.55283606836627863</c:v>
                </c:pt>
                <c:pt idx="1927">
                  <c:v>0.55236846829105712</c:v>
                </c:pt>
                <c:pt idx="1928">
                  <c:v>0.55186571224859648</c:v>
                </c:pt>
                <c:pt idx="1929">
                  <c:v>0.55140318137974775</c:v>
                </c:pt>
                <c:pt idx="1930">
                  <c:v>0.55086802694806347</c:v>
                </c:pt>
                <c:pt idx="1931">
                  <c:v>0.55030791189821837</c:v>
                </c:pt>
                <c:pt idx="1932">
                  <c:v>0.54978743905094907</c:v>
                </c:pt>
                <c:pt idx="1933">
                  <c:v>0.5493060935777766</c:v>
                </c:pt>
                <c:pt idx="1934">
                  <c:v>0.54878741909324436</c:v>
                </c:pt>
                <c:pt idx="1935">
                  <c:v>0.54831289602056554</c:v>
                </c:pt>
                <c:pt idx="1936">
                  <c:v>0.5477188633501312</c:v>
                </c:pt>
                <c:pt idx="1937">
                  <c:v>0.5471260110754379</c:v>
                </c:pt>
                <c:pt idx="1938">
                  <c:v>0.54666261760345702</c:v>
                </c:pt>
                <c:pt idx="1939">
                  <c:v>0.54623774741276543</c:v>
                </c:pt>
                <c:pt idx="1940">
                  <c:v>0.54585830748120434</c:v>
                </c:pt>
                <c:pt idx="1941">
                  <c:v>0.54565830082346112</c:v>
                </c:pt>
                <c:pt idx="1942">
                  <c:v>0.54545522750088093</c:v>
                </c:pt>
                <c:pt idx="1943">
                  <c:v>0.54522537246164393</c:v>
                </c:pt>
                <c:pt idx="1944">
                  <c:v>0.54502413358278168</c:v>
                </c:pt>
                <c:pt idx="1945">
                  <c:v>0.54487978912623769</c:v>
                </c:pt>
                <c:pt idx="1946">
                  <c:v>0.54472101913021442</c:v>
                </c:pt>
                <c:pt idx="1947">
                  <c:v>0.54455507333142839</c:v>
                </c:pt>
                <c:pt idx="1948">
                  <c:v>0.54442635246269067</c:v>
                </c:pt>
                <c:pt idx="1949">
                  <c:v>0.544333321504478</c:v>
                </c:pt>
                <c:pt idx="1950">
                  <c:v>0.54421496810661596</c:v>
                </c:pt>
                <c:pt idx="1951">
                  <c:v>0.54409235094654818</c:v>
                </c:pt>
                <c:pt idx="1952">
                  <c:v>0.54393260410782285</c:v>
                </c:pt>
                <c:pt idx="1953">
                  <c:v>0.54379058669819658</c:v>
                </c:pt>
                <c:pt idx="1954">
                  <c:v>0.54362742876822667</c:v>
                </c:pt>
                <c:pt idx="1955">
                  <c:v>0.54349729969499527</c:v>
                </c:pt>
                <c:pt idx="1956">
                  <c:v>0.5433487664188158</c:v>
                </c:pt>
                <c:pt idx="1957">
                  <c:v>0.54322608746083534</c:v>
                </c:pt>
                <c:pt idx="1958">
                  <c:v>0.54296807925581081</c:v>
                </c:pt>
                <c:pt idx="1959">
                  <c:v>0.54266613311622158</c:v>
                </c:pt>
                <c:pt idx="1960">
                  <c:v>0.54229170737646937</c:v>
                </c:pt>
                <c:pt idx="1961">
                  <c:v>0.54179963838122525</c:v>
                </c:pt>
                <c:pt idx="1962">
                  <c:v>0.54138485466164765</c:v>
                </c:pt>
                <c:pt idx="1963">
                  <c:v>0.54098118576965393</c:v>
                </c:pt>
                <c:pt idx="1964">
                  <c:v>0.54064979723594331</c:v>
                </c:pt>
                <c:pt idx="1965">
                  <c:v>0.54041280695022165</c:v>
                </c:pt>
                <c:pt idx="1966">
                  <c:v>0.54009072633490529</c:v>
                </c:pt>
                <c:pt idx="1967">
                  <c:v>0.53969683229375132</c:v>
                </c:pt>
                <c:pt idx="1968">
                  <c:v>0.53918244954083561</c:v>
                </c:pt>
                <c:pt idx="1969">
                  <c:v>0.53861470407623302</c:v>
                </c:pt>
                <c:pt idx="1970">
                  <c:v>0.53811399233051005</c:v>
                </c:pt>
                <c:pt idx="1971">
                  <c:v>0.53753130999433429</c:v>
                </c:pt>
                <c:pt idx="1972">
                  <c:v>0.53698794965934338</c:v>
                </c:pt>
                <c:pt idx="1973">
                  <c:v>0.5365677049251244</c:v>
                </c:pt>
                <c:pt idx="1974">
                  <c:v>0.53602020691479402</c:v>
                </c:pt>
                <c:pt idx="1975">
                  <c:v>0.53554537757876486</c:v>
                </c:pt>
                <c:pt idx="1976">
                  <c:v>0.53504535236781736</c:v>
                </c:pt>
                <c:pt idx="1977">
                  <c:v>0.53448433205796941</c:v>
                </c:pt>
                <c:pt idx="1978">
                  <c:v>0.53379006990185696</c:v>
                </c:pt>
                <c:pt idx="1979">
                  <c:v>0.53324412303650892</c:v>
                </c:pt>
                <c:pt idx="1980">
                  <c:v>0.53275809639802529</c:v>
                </c:pt>
                <c:pt idx="1981">
                  <c:v>0.53217397276036327</c:v>
                </c:pt>
                <c:pt idx="1982">
                  <c:v>0.53164234934472931</c:v>
                </c:pt>
                <c:pt idx="1983">
                  <c:v>0.5309718117978045</c:v>
                </c:pt>
                <c:pt idx="1984">
                  <c:v>0.53009656800240235</c:v>
                </c:pt>
                <c:pt idx="1985">
                  <c:v>0.52942750390364079</c:v>
                </c:pt>
                <c:pt idx="1986">
                  <c:v>0.52881945836717492</c:v>
                </c:pt>
                <c:pt idx="1987">
                  <c:v>0.52816406196672672</c:v>
                </c:pt>
                <c:pt idx="1988">
                  <c:v>0.52762604570522187</c:v>
                </c:pt>
                <c:pt idx="1989">
                  <c:v>0.52695748232690443</c:v>
                </c:pt>
                <c:pt idx="1990">
                  <c:v>0.52615176788461926</c:v>
                </c:pt>
                <c:pt idx="1991">
                  <c:v>0.5254041257424612</c:v>
                </c:pt>
                <c:pt idx="1992">
                  <c:v>0.52459453264127165</c:v>
                </c:pt>
                <c:pt idx="1993">
                  <c:v>0.52388430844105527</c:v>
                </c:pt>
                <c:pt idx="1994">
                  <c:v>0.52330107080561972</c:v>
                </c:pt>
                <c:pt idx="1995">
                  <c:v>0.52258271600107931</c:v>
                </c:pt>
                <c:pt idx="1996">
                  <c:v>0.52190411707772888</c:v>
                </c:pt>
                <c:pt idx="1997">
                  <c:v>0.5211374437266636</c:v>
                </c:pt>
                <c:pt idx="1998">
                  <c:v>0.52024836421784548</c:v>
                </c:pt>
                <c:pt idx="1999">
                  <c:v>0.51928252858213819</c:v>
                </c:pt>
                <c:pt idx="2000">
                  <c:v>0.51839042914504463</c:v>
                </c:pt>
                <c:pt idx="2001">
                  <c:v>0.5175110781711626</c:v>
                </c:pt>
                <c:pt idx="2002">
                  <c:v>0.51658703274996542</c:v>
                </c:pt>
                <c:pt idx="2003">
                  <c:v>0.51575246611019454</c:v>
                </c:pt>
                <c:pt idx="2004">
                  <c:v>0.51505775914729135</c:v>
                </c:pt>
                <c:pt idx="2005">
                  <c:v>0.51428374664077181</c:v>
                </c:pt>
                <c:pt idx="2006">
                  <c:v>0.51349595186638231</c:v>
                </c:pt>
                <c:pt idx="2007">
                  <c:v>0.51271177967967985</c:v>
                </c:pt>
                <c:pt idx="2008">
                  <c:v>0.51194142967758716</c:v>
                </c:pt>
                <c:pt idx="2009">
                  <c:v>0.51110995328527686</c:v>
                </c:pt>
                <c:pt idx="2010">
                  <c:v>0.51024160320396372</c:v>
                </c:pt>
                <c:pt idx="2011">
                  <c:v>0.5095599679463122</c:v>
                </c:pt>
                <c:pt idx="2012">
                  <c:v>0.50889479755222922</c:v>
                </c:pt>
                <c:pt idx="2013">
                  <c:v>0.50805918963154451</c:v>
                </c:pt>
                <c:pt idx="2014">
                  <c:v>0.50728892841792017</c:v>
                </c:pt>
                <c:pt idx="2015">
                  <c:v>0.50650806668597526</c:v>
                </c:pt>
                <c:pt idx="2016">
                  <c:v>0.50552944610969663</c:v>
                </c:pt>
                <c:pt idx="2017">
                  <c:v>0.50473918934785589</c:v>
                </c:pt>
                <c:pt idx="2018">
                  <c:v>0.50404297467894266</c:v>
                </c:pt>
                <c:pt idx="2019">
                  <c:v>0.50323350923133292</c:v>
                </c:pt>
                <c:pt idx="2020">
                  <c:v>0.50254870027244736</c:v>
                </c:pt>
                <c:pt idx="2021">
                  <c:v>0.50164995151968694</c:v>
                </c:pt>
                <c:pt idx="2022">
                  <c:v>0.50053006854814186</c:v>
                </c:pt>
                <c:pt idx="2023">
                  <c:v>0.499558145285185</c:v>
                </c:pt>
                <c:pt idx="2024">
                  <c:v>0.49850438041408679</c:v>
                </c:pt>
                <c:pt idx="2025">
                  <c:v>0.49756390521127031</c:v>
                </c:pt>
                <c:pt idx="2026">
                  <c:v>0.49686554372981401</c:v>
                </c:pt>
                <c:pt idx="2027">
                  <c:v>0.49606250813082298</c:v>
                </c:pt>
                <c:pt idx="2028">
                  <c:v>0.49531853698359263</c:v>
                </c:pt>
                <c:pt idx="2029">
                  <c:v>0.49456840503408656</c:v>
                </c:pt>
                <c:pt idx="2030">
                  <c:v>0.49373917760997771</c:v>
                </c:pt>
                <c:pt idx="2031">
                  <c:v>0.49303514915353702</c:v>
                </c:pt>
                <c:pt idx="2032">
                  <c:v>0.49232339571294331</c:v>
                </c:pt>
                <c:pt idx="2033">
                  <c:v>0.49154925455098547</c:v>
                </c:pt>
                <c:pt idx="2034">
                  <c:v>0.49093671150253754</c:v>
                </c:pt>
                <c:pt idx="2035">
                  <c:v>0.49020473503086698</c:v>
                </c:pt>
                <c:pt idx="2036">
                  <c:v>0.48940377657712836</c:v>
                </c:pt>
                <c:pt idx="2037">
                  <c:v>0.48883191310895774</c:v>
                </c:pt>
                <c:pt idx="2038">
                  <c:v>0.48814061868262887</c:v>
                </c:pt>
                <c:pt idx="2039">
                  <c:v>0.48753586525420006</c:v>
                </c:pt>
                <c:pt idx="2040">
                  <c:v>0.48713433921357502</c:v>
                </c:pt>
                <c:pt idx="2041">
                  <c:v>0.48664498977328585</c:v>
                </c:pt>
                <c:pt idx="2042">
                  <c:v>0.48633573565941673</c:v>
                </c:pt>
                <c:pt idx="2043">
                  <c:v>0.4860416794591183</c:v>
                </c:pt>
                <c:pt idx="2044">
                  <c:v>0.48561126252407044</c:v>
                </c:pt>
                <c:pt idx="2045">
                  <c:v>0.48514682127610226</c:v>
                </c:pt>
                <c:pt idx="2046">
                  <c:v>0.48460308928189305</c:v>
                </c:pt>
                <c:pt idx="2047">
                  <c:v>0.48409019905195461</c:v>
                </c:pt>
                <c:pt idx="2048">
                  <c:v>0.48363582355151008</c:v>
                </c:pt>
                <c:pt idx="2049">
                  <c:v>0.4832731919778806</c:v>
                </c:pt>
                <c:pt idx="2050">
                  <c:v>0.48276608223666551</c:v>
                </c:pt>
                <c:pt idx="2051">
                  <c:v>0.48216093592749759</c:v>
                </c:pt>
                <c:pt idx="2052">
                  <c:v>0.4816847462876262</c:v>
                </c:pt>
                <c:pt idx="2053">
                  <c:v>0.48112493540642332</c:v>
                </c:pt>
                <c:pt idx="2054">
                  <c:v>0.48064921325929233</c:v>
                </c:pt>
                <c:pt idx="2055">
                  <c:v>0.48012930087354605</c:v>
                </c:pt>
                <c:pt idx="2056">
                  <c:v>0.47942584769243674</c:v>
                </c:pt>
                <c:pt idx="2057">
                  <c:v>0.47874720107994873</c:v>
                </c:pt>
                <c:pt idx="2058">
                  <c:v>0.47800459290058939</c:v>
                </c:pt>
                <c:pt idx="2059">
                  <c:v>0.47730785802462045</c:v>
                </c:pt>
                <c:pt idx="2060">
                  <c:v>0.47673173238157879</c:v>
                </c:pt>
                <c:pt idx="2061">
                  <c:v>0.47604863533335612</c:v>
                </c:pt>
                <c:pt idx="2062">
                  <c:v>0.47533013445133793</c:v>
                </c:pt>
                <c:pt idx="2063">
                  <c:v>0.47460564159091656</c:v>
                </c:pt>
                <c:pt idx="2064">
                  <c:v>0.47367330735936908</c:v>
                </c:pt>
                <c:pt idx="2065">
                  <c:v>0.47278250090458496</c:v>
                </c:pt>
                <c:pt idx="2066">
                  <c:v>0.4719235545577285</c:v>
                </c:pt>
                <c:pt idx="2067">
                  <c:v>0.47099744554311429</c:v>
                </c:pt>
                <c:pt idx="2068">
                  <c:v>0.47017237735791156</c:v>
                </c:pt>
                <c:pt idx="2069">
                  <c:v>0.46925419146648834</c:v>
                </c:pt>
                <c:pt idx="2070">
                  <c:v>0.46826731020198603</c:v>
                </c:pt>
                <c:pt idx="2071">
                  <c:v>0.46732719753683488</c:v>
                </c:pt>
                <c:pt idx="2072">
                  <c:v>0.46624626678711661</c:v>
                </c:pt>
                <c:pt idx="2073">
                  <c:v>0.46507315384161085</c:v>
                </c:pt>
                <c:pt idx="2074">
                  <c:v>0.4639521624681861</c:v>
                </c:pt>
                <c:pt idx="2075">
                  <c:v>0.46297293024120151</c:v>
                </c:pt>
                <c:pt idx="2076">
                  <c:v>0.46202629217679569</c:v>
                </c:pt>
                <c:pt idx="2077">
                  <c:v>0.46100568167114186</c:v>
                </c:pt>
                <c:pt idx="2078">
                  <c:v>0.46009025489691524</c:v>
                </c:pt>
                <c:pt idx="2079">
                  <c:v>0.45894484750580961</c:v>
                </c:pt>
                <c:pt idx="2080">
                  <c:v>0.45788039585725665</c:v>
                </c:pt>
                <c:pt idx="2081">
                  <c:v>0.45709477713558272</c:v>
                </c:pt>
                <c:pt idx="2082">
                  <c:v>0.45608268796049284</c:v>
                </c:pt>
                <c:pt idx="2083">
                  <c:v>0.45529223111235378</c:v>
                </c:pt>
                <c:pt idx="2084">
                  <c:v>0.45428975723197929</c:v>
                </c:pt>
                <c:pt idx="2085">
                  <c:v>0.45289007001212206</c:v>
                </c:pt>
                <c:pt idx="2086">
                  <c:v>0.45165153702338356</c:v>
                </c:pt>
                <c:pt idx="2087">
                  <c:v>0.45020422979322627</c:v>
                </c:pt>
                <c:pt idx="2088">
                  <c:v>0.44887449324155471</c:v>
                </c:pt>
                <c:pt idx="2089">
                  <c:v>0.44774058057995414</c:v>
                </c:pt>
                <c:pt idx="2090">
                  <c:v>0.44665960351342732</c:v>
                </c:pt>
                <c:pt idx="2091">
                  <c:v>0.44580969714446739</c:v>
                </c:pt>
                <c:pt idx="2092">
                  <c:v>0.44487303208022327</c:v>
                </c:pt>
                <c:pt idx="2093">
                  <c:v>0.44390938392915108</c:v>
                </c:pt>
                <c:pt idx="2094">
                  <c:v>0.4430517223297234</c:v>
                </c:pt>
                <c:pt idx="2095">
                  <c:v>0.44213759162857019</c:v>
                </c:pt>
                <c:pt idx="2096">
                  <c:v>0.44132539374573887</c:v>
                </c:pt>
                <c:pt idx="2097">
                  <c:v>0.44069443400450048</c:v>
                </c:pt>
                <c:pt idx="2098">
                  <c:v>0.43997074594151653</c:v>
                </c:pt>
                <c:pt idx="2099">
                  <c:v>0.43914498961730714</c:v>
                </c:pt>
                <c:pt idx="2100">
                  <c:v>0.43806013948696548</c:v>
                </c:pt>
                <c:pt idx="2101">
                  <c:v>0.43685364001742982</c:v>
                </c:pt>
                <c:pt idx="2102">
                  <c:v>0.43583610852231702</c:v>
                </c:pt>
                <c:pt idx="2103">
                  <c:v>0.43497338793032897</c:v>
                </c:pt>
                <c:pt idx="2104">
                  <c:v>0.43440056283551276</c:v>
                </c:pt>
                <c:pt idx="2105">
                  <c:v>0.43377055208141851</c:v>
                </c:pt>
                <c:pt idx="2106">
                  <c:v>0.43302199241351963</c:v>
                </c:pt>
                <c:pt idx="2107">
                  <c:v>0.43218005183737701</c:v>
                </c:pt>
                <c:pt idx="2108">
                  <c:v>0.43095968188486805</c:v>
                </c:pt>
                <c:pt idx="2109">
                  <c:v>0.4299182992473361</c:v>
                </c:pt>
                <c:pt idx="2110">
                  <c:v>0.428967358095242</c:v>
                </c:pt>
                <c:pt idx="2111">
                  <c:v>0.42800539831268786</c:v>
                </c:pt>
                <c:pt idx="2112">
                  <c:v>0.42752101715615387</c:v>
                </c:pt>
                <c:pt idx="2113">
                  <c:v>0.42717952027727862</c:v>
                </c:pt>
                <c:pt idx="2114">
                  <c:v>0.42664062757163901</c:v>
                </c:pt>
                <c:pt idx="2115">
                  <c:v>0.42580607268142878</c:v>
                </c:pt>
                <c:pt idx="2116">
                  <c:v>0.42492693577885904</c:v>
                </c:pt>
                <c:pt idx="2117">
                  <c:v>0.42399136292777045</c:v>
                </c:pt>
                <c:pt idx="2118">
                  <c:v>0.42299843362164585</c:v>
                </c:pt>
                <c:pt idx="2119">
                  <c:v>0.42241199341489283</c:v>
                </c:pt>
                <c:pt idx="2120">
                  <c:v>0.42170014679630974</c:v>
                </c:pt>
                <c:pt idx="2121">
                  <c:v>0.420806603413582</c:v>
                </c:pt>
                <c:pt idx="2122">
                  <c:v>0.42001854344703232</c:v>
                </c:pt>
                <c:pt idx="2123">
                  <c:v>0.41878176596606648</c:v>
                </c:pt>
                <c:pt idx="2124">
                  <c:v>0.41774735631384791</c:v>
                </c:pt>
                <c:pt idx="2125">
                  <c:v>0.41687600751213644</c:v>
                </c:pt>
                <c:pt idx="2126">
                  <c:v>0.41576481775946172</c:v>
                </c:pt>
                <c:pt idx="2127">
                  <c:v>0.41501925179049004</c:v>
                </c:pt>
                <c:pt idx="2128">
                  <c:v>0.41439112272793571</c:v>
                </c:pt>
                <c:pt idx="2129">
                  <c:v>0.41342844288432551</c:v>
                </c:pt>
                <c:pt idx="2130">
                  <c:v>0.41295421893834133</c:v>
                </c:pt>
                <c:pt idx="2131">
                  <c:v>0.4124996516882109</c:v>
                </c:pt>
                <c:pt idx="2132">
                  <c:v>0.41172395373767845</c:v>
                </c:pt>
                <c:pt idx="2133">
                  <c:v>0.41109856137984951</c:v>
                </c:pt>
                <c:pt idx="2134">
                  <c:v>0.41051655649957958</c:v>
                </c:pt>
                <c:pt idx="2135">
                  <c:v>0.40978234569784355</c:v>
                </c:pt>
                <c:pt idx="2136">
                  <c:v>0.40866175997248727</c:v>
                </c:pt>
                <c:pt idx="2137">
                  <c:v>0.40780986941284697</c:v>
                </c:pt>
                <c:pt idx="2138">
                  <c:v>0.40693498361278446</c:v>
                </c:pt>
                <c:pt idx="2139">
                  <c:v>0.40606446085138065</c:v>
                </c:pt>
                <c:pt idx="2140">
                  <c:v>0.40561080429069074</c:v>
                </c:pt>
                <c:pt idx="2141">
                  <c:v>0.40536007306503202</c:v>
                </c:pt>
                <c:pt idx="2142">
                  <c:v>0.40517096256683205</c:v>
                </c:pt>
                <c:pt idx="2143">
                  <c:v>0.40442834738922923</c:v>
                </c:pt>
                <c:pt idx="2144">
                  <c:v>0.40368412570045548</c:v>
                </c:pt>
                <c:pt idx="2145">
                  <c:v>0.40263094773049829</c:v>
                </c:pt>
                <c:pt idx="2146">
                  <c:v>0.40075392399561777</c:v>
                </c:pt>
                <c:pt idx="2147">
                  <c:v>0.39958115527416799</c:v>
                </c:pt>
                <c:pt idx="2148">
                  <c:v>0.39923543454161936</c:v>
                </c:pt>
                <c:pt idx="2149">
                  <c:v>0.39916715482149062</c:v>
                </c:pt>
                <c:pt idx="2150">
                  <c:v>0.39888058021898048</c:v>
                </c:pt>
              </c:numCache>
            </c:numRef>
          </c:yVal>
          <c:smooth val="1"/>
          <c:extLst>
            <c:ext xmlns:c16="http://schemas.microsoft.com/office/drawing/2014/chart" uri="{C3380CC4-5D6E-409C-BE32-E72D297353CC}">
              <c16:uniqueId val="{00000066-1C1D-46AE-B92F-7DA50429CA8D}"/>
            </c:ext>
          </c:extLst>
        </c:ser>
        <c:ser>
          <c:idx val="103"/>
          <c:order val="103"/>
          <c:spPr>
            <a:ln w="19050" cap="rnd">
              <a:solidFill>
                <a:schemeClr val="accent2">
                  <a:lumMod val="50000"/>
                  <a:lumOff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Database'!$FH$122:$FH$2272</c:f>
              <c:numCache>
                <c:formatCode>General</c:formatCode>
                <c:ptCount val="2151"/>
                <c:pt idx="0">
                  <c:v>7.74293506201401E-2</c:v>
                </c:pt>
                <c:pt idx="1">
                  <c:v>8.6175757325894539E-2</c:v>
                </c:pt>
                <c:pt idx="2">
                  <c:v>8.261284171450152E-2</c:v>
                </c:pt>
                <c:pt idx="3">
                  <c:v>7.5565798748145618E-2</c:v>
                </c:pt>
                <c:pt idx="4">
                  <c:v>7.1597744116372028E-2</c:v>
                </c:pt>
                <c:pt idx="5">
                  <c:v>7.1465270969177597E-2</c:v>
                </c:pt>
                <c:pt idx="6">
                  <c:v>7.6593564471032508E-2</c:v>
                </c:pt>
                <c:pt idx="7">
                  <c:v>7.7505174261054133E-2</c:v>
                </c:pt>
                <c:pt idx="8">
                  <c:v>7.3700771551331312E-2</c:v>
                </c:pt>
                <c:pt idx="9">
                  <c:v>7.7445722888903348E-2</c:v>
                </c:pt>
                <c:pt idx="10">
                  <c:v>7.6467836269923914E-2</c:v>
                </c:pt>
                <c:pt idx="11">
                  <c:v>6.8137850256542218E-2</c:v>
                </c:pt>
                <c:pt idx="12">
                  <c:v>7.1418953579687292E-2</c:v>
                </c:pt>
                <c:pt idx="13">
                  <c:v>7.2515065223014138E-2</c:v>
                </c:pt>
                <c:pt idx="14">
                  <c:v>6.9866894882357242E-2</c:v>
                </c:pt>
                <c:pt idx="15">
                  <c:v>7.2735766362325441E-2</c:v>
                </c:pt>
                <c:pt idx="16">
                  <c:v>7.391214460705077E-2</c:v>
                </c:pt>
                <c:pt idx="17">
                  <c:v>7.3017573969745717E-2</c:v>
                </c:pt>
                <c:pt idx="18">
                  <c:v>6.8741036035279951E-2</c:v>
                </c:pt>
                <c:pt idx="19">
                  <c:v>6.8517580223679653E-2</c:v>
                </c:pt>
                <c:pt idx="20">
                  <c:v>7.0653116567392663E-2</c:v>
                </c:pt>
                <c:pt idx="21">
                  <c:v>7.0422765866363021E-2</c:v>
                </c:pt>
                <c:pt idx="22">
                  <c:v>6.7375654424821907E-2</c:v>
                </c:pt>
                <c:pt idx="23">
                  <c:v>6.5954710902624822E-2</c:v>
                </c:pt>
                <c:pt idx="24">
                  <c:v>6.8695536518524322E-2</c:v>
                </c:pt>
                <c:pt idx="25">
                  <c:v>7.1244215891313994E-2</c:v>
                </c:pt>
                <c:pt idx="26">
                  <c:v>7.2497943682688082E-2</c:v>
                </c:pt>
                <c:pt idx="27">
                  <c:v>7.3534805470731157E-2</c:v>
                </c:pt>
                <c:pt idx="28">
                  <c:v>7.2570587567975964E-2</c:v>
                </c:pt>
                <c:pt idx="29">
                  <c:v>7.3715405489201136E-2</c:v>
                </c:pt>
                <c:pt idx="30">
                  <c:v>7.3295508726421904E-2</c:v>
                </c:pt>
                <c:pt idx="31">
                  <c:v>7.1427947071980358E-2</c:v>
                </c:pt>
                <c:pt idx="32">
                  <c:v>7.0764738793559726E-2</c:v>
                </c:pt>
                <c:pt idx="33">
                  <c:v>7.072135526728375E-2</c:v>
                </c:pt>
                <c:pt idx="34">
                  <c:v>7.1949687581921329E-2</c:v>
                </c:pt>
                <c:pt idx="35">
                  <c:v>7.3463406523019067E-2</c:v>
                </c:pt>
                <c:pt idx="36">
                  <c:v>7.5885419373280291E-2</c:v>
                </c:pt>
                <c:pt idx="37">
                  <c:v>7.6293736753393862E-2</c:v>
                </c:pt>
                <c:pt idx="38">
                  <c:v>7.524816610513442E-2</c:v>
                </c:pt>
                <c:pt idx="39">
                  <c:v>7.5318502689445524E-2</c:v>
                </c:pt>
                <c:pt idx="40">
                  <c:v>7.5561793368665822E-2</c:v>
                </c:pt>
                <c:pt idx="41">
                  <c:v>7.5715517302619967E-2</c:v>
                </c:pt>
                <c:pt idx="42">
                  <c:v>7.7327556683144838E-2</c:v>
                </c:pt>
                <c:pt idx="43">
                  <c:v>7.7914629137723637E-2</c:v>
                </c:pt>
                <c:pt idx="44">
                  <c:v>7.6971962582647199E-2</c:v>
                </c:pt>
                <c:pt idx="45">
                  <c:v>7.7400121589179471E-2</c:v>
                </c:pt>
                <c:pt idx="46">
                  <c:v>7.6953522714699671E-2</c:v>
                </c:pt>
                <c:pt idx="47">
                  <c:v>7.6521980778478785E-2</c:v>
                </c:pt>
                <c:pt idx="48">
                  <c:v>7.7575695864726513E-2</c:v>
                </c:pt>
                <c:pt idx="49">
                  <c:v>7.8847160580265196E-2</c:v>
                </c:pt>
                <c:pt idx="50">
                  <c:v>7.8466543509436368E-2</c:v>
                </c:pt>
                <c:pt idx="51">
                  <c:v>7.6674221184218752E-2</c:v>
                </c:pt>
                <c:pt idx="52">
                  <c:v>7.8643953289538868E-2</c:v>
                </c:pt>
                <c:pt idx="53">
                  <c:v>8.0202098337734937E-2</c:v>
                </c:pt>
                <c:pt idx="54">
                  <c:v>8.0114397088452777E-2</c:v>
                </c:pt>
                <c:pt idx="55">
                  <c:v>8.1734561070885794E-2</c:v>
                </c:pt>
                <c:pt idx="56">
                  <c:v>8.2222574877458918E-2</c:v>
                </c:pt>
                <c:pt idx="57">
                  <c:v>8.1747877862109922E-2</c:v>
                </c:pt>
                <c:pt idx="58">
                  <c:v>8.2266510537815599E-2</c:v>
                </c:pt>
                <c:pt idx="59">
                  <c:v>8.2807534886549558E-2</c:v>
                </c:pt>
                <c:pt idx="60">
                  <c:v>8.3778465393260504E-2</c:v>
                </c:pt>
                <c:pt idx="61">
                  <c:v>8.4918912937879065E-2</c:v>
                </c:pt>
                <c:pt idx="62">
                  <c:v>8.4686080680097767E-2</c:v>
                </c:pt>
                <c:pt idx="63">
                  <c:v>8.4364848366339215E-2</c:v>
                </c:pt>
                <c:pt idx="64">
                  <c:v>8.4628563910513557E-2</c:v>
                </c:pt>
                <c:pt idx="65">
                  <c:v>8.5255687001176181E-2</c:v>
                </c:pt>
                <c:pt idx="66">
                  <c:v>8.5644083802465951E-2</c:v>
                </c:pt>
                <c:pt idx="67">
                  <c:v>8.628517520407808E-2</c:v>
                </c:pt>
                <c:pt idx="68">
                  <c:v>8.7754044476254123E-2</c:v>
                </c:pt>
                <c:pt idx="69">
                  <c:v>8.8416424534897411E-2</c:v>
                </c:pt>
                <c:pt idx="70">
                  <c:v>8.8593668692949643E-2</c:v>
                </c:pt>
                <c:pt idx="71">
                  <c:v>8.915313526565756E-2</c:v>
                </c:pt>
                <c:pt idx="72">
                  <c:v>8.997620729693856E-2</c:v>
                </c:pt>
                <c:pt idx="73">
                  <c:v>9.0667747789650407E-2</c:v>
                </c:pt>
                <c:pt idx="74">
                  <c:v>9.1421825118556968E-2</c:v>
                </c:pt>
                <c:pt idx="75">
                  <c:v>9.2712667653740297E-2</c:v>
                </c:pt>
                <c:pt idx="76">
                  <c:v>9.3498562658495599E-2</c:v>
                </c:pt>
                <c:pt idx="77">
                  <c:v>9.373506347358157E-2</c:v>
                </c:pt>
                <c:pt idx="78">
                  <c:v>9.4266809149136918E-2</c:v>
                </c:pt>
                <c:pt idx="79">
                  <c:v>9.525440402056673E-2</c:v>
                </c:pt>
                <c:pt idx="80">
                  <c:v>9.6266610801699737E-2</c:v>
                </c:pt>
                <c:pt idx="81">
                  <c:v>9.6988132378024325E-2</c:v>
                </c:pt>
                <c:pt idx="82">
                  <c:v>9.8419424697558225E-2</c:v>
                </c:pt>
                <c:pt idx="83">
                  <c:v>9.9744488861509259E-2</c:v>
                </c:pt>
                <c:pt idx="84">
                  <c:v>0.10016769318555656</c:v>
                </c:pt>
                <c:pt idx="85">
                  <c:v>0.10097517679751007</c:v>
                </c:pt>
                <c:pt idx="86">
                  <c:v>0.10196641550363215</c:v>
                </c:pt>
                <c:pt idx="87">
                  <c:v>0.1028319815684693</c:v>
                </c:pt>
                <c:pt idx="88">
                  <c:v>0.10420887753004669</c:v>
                </c:pt>
                <c:pt idx="89">
                  <c:v>0.1052167466770077</c:v>
                </c:pt>
                <c:pt idx="90">
                  <c:v>0.10582587860322228</c:v>
                </c:pt>
                <c:pt idx="91">
                  <c:v>0.10709121360727003</c:v>
                </c:pt>
                <c:pt idx="92">
                  <c:v>0.10829439939352224</c:v>
                </c:pt>
                <c:pt idx="93">
                  <c:v>0.10943241243021273</c:v>
                </c:pt>
                <c:pt idx="94">
                  <c:v>0.1105524388497573</c:v>
                </c:pt>
                <c:pt idx="95">
                  <c:v>0.11111693226839063</c:v>
                </c:pt>
                <c:pt idx="96">
                  <c:v>0.11162684369733272</c:v>
                </c:pt>
                <c:pt idx="97">
                  <c:v>0.11278377899765757</c:v>
                </c:pt>
                <c:pt idx="98">
                  <c:v>0.11358905344207186</c:v>
                </c:pt>
                <c:pt idx="99">
                  <c:v>0.11457805240049017</c:v>
                </c:pt>
                <c:pt idx="100">
                  <c:v>0.11601343048069564</c:v>
                </c:pt>
                <c:pt idx="101">
                  <c:v>0.11691040704959454</c:v>
                </c:pt>
                <c:pt idx="102">
                  <c:v>0.11759001380302851</c:v>
                </c:pt>
                <c:pt idx="103">
                  <c:v>0.11822652392864802</c:v>
                </c:pt>
                <c:pt idx="104">
                  <c:v>0.11909063693918213</c:v>
                </c:pt>
                <c:pt idx="105">
                  <c:v>0.11984325339787745</c:v>
                </c:pt>
                <c:pt idx="106">
                  <c:v>0.1205512462935196</c:v>
                </c:pt>
                <c:pt idx="107">
                  <c:v>0.12148866145558555</c:v>
                </c:pt>
                <c:pt idx="108">
                  <c:v>0.12218573261297039</c:v>
                </c:pt>
                <c:pt idx="109">
                  <c:v>0.12289339467087428</c:v>
                </c:pt>
                <c:pt idx="110">
                  <c:v>0.12373851531650364</c:v>
                </c:pt>
                <c:pt idx="111">
                  <c:v>0.12408367158417938</c:v>
                </c:pt>
                <c:pt idx="112">
                  <c:v>0.12477058469646581</c:v>
                </c:pt>
                <c:pt idx="113">
                  <c:v>0.12583200418593174</c:v>
                </c:pt>
                <c:pt idx="114">
                  <c:v>0.12624096926470083</c:v>
                </c:pt>
                <c:pt idx="115">
                  <c:v>0.12674275486283995</c:v>
                </c:pt>
                <c:pt idx="116">
                  <c:v>0.12738922371222372</c:v>
                </c:pt>
                <c:pt idx="117">
                  <c:v>0.12813534966935328</c:v>
                </c:pt>
                <c:pt idx="118">
                  <c:v>0.1285355769672395</c:v>
                </c:pt>
                <c:pt idx="119">
                  <c:v>0.12891435656288061</c:v>
                </c:pt>
                <c:pt idx="120">
                  <c:v>0.12977680380903098</c:v>
                </c:pt>
                <c:pt idx="121">
                  <c:v>0.13034288311105111</c:v>
                </c:pt>
                <c:pt idx="122">
                  <c:v>0.13093601350113043</c:v>
                </c:pt>
                <c:pt idx="123">
                  <c:v>0.13167827436867954</c:v>
                </c:pt>
                <c:pt idx="124">
                  <c:v>0.13235495695684946</c:v>
                </c:pt>
                <c:pt idx="125">
                  <c:v>0.1329688482390888</c:v>
                </c:pt>
                <c:pt idx="126">
                  <c:v>0.13352313559572804</c:v>
                </c:pt>
                <c:pt idx="127">
                  <c:v>0.13414965200959036</c:v>
                </c:pt>
                <c:pt idx="128">
                  <c:v>0.13476257662951543</c:v>
                </c:pt>
                <c:pt idx="129">
                  <c:v>0.13544954823929389</c:v>
                </c:pt>
                <c:pt idx="130">
                  <c:v>0.13617576649015758</c:v>
                </c:pt>
                <c:pt idx="131">
                  <c:v>0.13687965464032192</c:v>
                </c:pt>
                <c:pt idx="132">
                  <c:v>0.13774028175507536</c:v>
                </c:pt>
                <c:pt idx="133">
                  <c:v>0.13873603790884662</c:v>
                </c:pt>
                <c:pt idx="134">
                  <c:v>0.13901154693974749</c:v>
                </c:pt>
                <c:pt idx="135">
                  <c:v>0.1394589799795789</c:v>
                </c:pt>
                <c:pt idx="136">
                  <c:v>0.14051513927442646</c:v>
                </c:pt>
                <c:pt idx="137">
                  <c:v>0.14132005283867238</c:v>
                </c:pt>
                <c:pt idx="138">
                  <c:v>0.14208186189788694</c:v>
                </c:pt>
                <c:pt idx="139">
                  <c:v>0.14288941812652931</c:v>
                </c:pt>
                <c:pt idx="140">
                  <c:v>0.14381234822084513</c:v>
                </c:pt>
                <c:pt idx="141">
                  <c:v>0.14480919776406997</c:v>
                </c:pt>
                <c:pt idx="142">
                  <c:v>0.145729635618458</c:v>
                </c:pt>
                <c:pt idx="143">
                  <c:v>0.14658247384080861</c:v>
                </c:pt>
                <c:pt idx="144">
                  <c:v>0.14757777484349854</c:v>
                </c:pt>
                <c:pt idx="145">
                  <c:v>0.14856418971281127</c:v>
                </c:pt>
                <c:pt idx="146">
                  <c:v>0.14945764475895953</c:v>
                </c:pt>
                <c:pt idx="147">
                  <c:v>0.15047176128605957</c:v>
                </c:pt>
                <c:pt idx="148">
                  <c:v>0.15161036202965628</c:v>
                </c:pt>
                <c:pt idx="149">
                  <c:v>0.15274135200806718</c:v>
                </c:pt>
                <c:pt idx="150">
                  <c:v>0.15367581588658125</c:v>
                </c:pt>
                <c:pt idx="151">
                  <c:v>0.15472393997999048</c:v>
                </c:pt>
                <c:pt idx="152">
                  <c:v>0.15591356359805295</c:v>
                </c:pt>
                <c:pt idx="153">
                  <c:v>0.15702825342918444</c:v>
                </c:pt>
                <c:pt idx="154">
                  <c:v>0.15810103892732241</c:v>
                </c:pt>
                <c:pt idx="155">
                  <c:v>0.15919916095712644</c:v>
                </c:pt>
                <c:pt idx="156">
                  <c:v>0.16022393219293848</c:v>
                </c:pt>
                <c:pt idx="157">
                  <c:v>0.16131811073407468</c:v>
                </c:pt>
                <c:pt idx="158">
                  <c:v>0.16253774952720121</c:v>
                </c:pt>
                <c:pt idx="159">
                  <c:v>0.16381327483201313</c:v>
                </c:pt>
                <c:pt idx="160">
                  <c:v>0.16491688718588218</c:v>
                </c:pt>
                <c:pt idx="161">
                  <c:v>0.16600598068641184</c:v>
                </c:pt>
                <c:pt idx="162">
                  <c:v>0.16720264626166439</c:v>
                </c:pt>
                <c:pt idx="163">
                  <c:v>0.16842046363152907</c:v>
                </c:pt>
                <c:pt idx="164">
                  <c:v>0.16969299175684746</c:v>
                </c:pt>
                <c:pt idx="165">
                  <c:v>0.17098827186652099</c:v>
                </c:pt>
                <c:pt idx="166">
                  <c:v>0.17221898188994886</c:v>
                </c:pt>
                <c:pt idx="167">
                  <c:v>0.17343519136873334</c:v>
                </c:pt>
                <c:pt idx="168">
                  <c:v>0.17465822662959107</c:v>
                </c:pt>
                <c:pt idx="169">
                  <c:v>0.17591870961950828</c:v>
                </c:pt>
                <c:pt idx="170">
                  <c:v>0.17720513325002488</c:v>
                </c:pt>
                <c:pt idx="171">
                  <c:v>0.17855223396562062</c:v>
                </c:pt>
                <c:pt idx="172">
                  <c:v>0.17993291598658157</c:v>
                </c:pt>
                <c:pt idx="173">
                  <c:v>0.18131389784266216</c:v>
                </c:pt>
                <c:pt idx="174">
                  <c:v>0.18263226773599875</c:v>
                </c:pt>
                <c:pt idx="175">
                  <c:v>0.18393276235770198</c:v>
                </c:pt>
                <c:pt idx="176">
                  <c:v>0.18537315791850753</c:v>
                </c:pt>
                <c:pt idx="177">
                  <c:v>0.18687158581183963</c:v>
                </c:pt>
                <c:pt idx="178">
                  <c:v>0.18834468567775806</c:v>
                </c:pt>
                <c:pt idx="179">
                  <c:v>0.18968196387508351</c:v>
                </c:pt>
                <c:pt idx="180">
                  <c:v>0.19113660798011431</c:v>
                </c:pt>
                <c:pt idx="181">
                  <c:v>0.19263715112177057</c:v>
                </c:pt>
                <c:pt idx="182">
                  <c:v>0.19409868259952578</c:v>
                </c:pt>
                <c:pt idx="183">
                  <c:v>0.19566875744480264</c:v>
                </c:pt>
                <c:pt idx="184">
                  <c:v>0.1972757513960767</c:v>
                </c:pt>
                <c:pt idx="185">
                  <c:v>0.19885854019475438</c:v>
                </c:pt>
                <c:pt idx="186">
                  <c:v>0.2003863767612474</c:v>
                </c:pt>
                <c:pt idx="187">
                  <c:v>0.20201563361552988</c:v>
                </c:pt>
                <c:pt idx="188">
                  <c:v>0.20373399670255976</c:v>
                </c:pt>
                <c:pt idx="189">
                  <c:v>0.20530120776165717</c:v>
                </c:pt>
                <c:pt idx="190">
                  <c:v>0.20691040870276467</c:v>
                </c:pt>
                <c:pt idx="191">
                  <c:v>0.20861914921017574</c:v>
                </c:pt>
                <c:pt idx="192">
                  <c:v>0.21039795917989992</c:v>
                </c:pt>
                <c:pt idx="193">
                  <c:v>0.2121829288351598</c:v>
                </c:pt>
                <c:pt idx="194">
                  <c:v>0.21399719197204337</c:v>
                </c:pt>
                <c:pt idx="195">
                  <c:v>0.21584199015069083</c:v>
                </c:pt>
                <c:pt idx="196">
                  <c:v>0.21768035688072204</c:v>
                </c:pt>
                <c:pt idx="197">
                  <c:v>0.21951666036483589</c:v>
                </c:pt>
                <c:pt idx="198">
                  <c:v>0.22138753142708797</c:v>
                </c:pt>
                <c:pt idx="199">
                  <c:v>0.22333497172453823</c:v>
                </c:pt>
                <c:pt idx="200">
                  <c:v>0.22533002491503695</c:v>
                </c:pt>
                <c:pt idx="201">
                  <c:v>0.22732896347862855</c:v>
                </c:pt>
                <c:pt idx="202">
                  <c:v>0.22926090470155688</c:v>
                </c:pt>
                <c:pt idx="203">
                  <c:v>0.23126495693260077</c:v>
                </c:pt>
                <c:pt idx="204">
                  <c:v>0.23333541002642963</c:v>
                </c:pt>
                <c:pt idx="205">
                  <c:v>0.23544414531464561</c:v>
                </c:pt>
                <c:pt idx="206">
                  <c:v>0.23757391786152185</c:v>
                </c:pt>
                <c:pt idx="207">
                  <c:v>0.23965715097613247</c:v>
                </c:pt>
                <c:pt idx="208">
                  <c:v>0.24169444091006978</c:v>
                </c:pt>
                <c:pt idx="209">
                  <c:v>0.24386276304778767</c:v>
                </c:pt>
                <c:pt idx="210">
                  <c:v>0.24600927793003402</c:v>
                </c:pt>
                <c:pt idx="211">
                  <c:v>0.24806843013032101</c:v>
                </c:pt>
                <c:pt idx="212">
                  <c:v>0.25021466196946052</c:v>
                </c:pt>
                <c:pt idx="213">
                  <c:v>0.25238044199167226</c:v>
                </c:pt>
                <c:pt idx="214">
                  <c:v>0.25452541716496052</c:v>
                </c:pt>
                <c:pt idx="215">
                  <c:v>0.25663238539025662</c:v>
                </c:pt>
                <c:pt idx="216">
                  <c:v>0.2587813863101891</c:v>
                </c:pt>
                <c:pt idx="217">
                  <c:v>0.2609256891908589</c:v>
                </c:pt>
                <c:pt idx="218">
                  <c:v>0.26298426256406771</c:v>
                </c:pt>
                <c:pt idx="219">
                  <c:v>0.26505211463752021</c:v>
                </c:pt>
                <c:pt idx="220">
                  <c:v>0.26711854181353129</c:v>
                </c:pt>
                <c:pt idx="221">
                  <c:v>0.26917056940418477</c:v>
                </c:pt>
                <c:pt idx="222">
                  <c:v>0.27124306960293798</c:v>
                </c:pt>
                <c:pt idx="223">
                  <c:v>0.27327440173371881</c:v>
                </c:pt>
                <c:pt idx="224">
                  <c:v>0.27526928422535851</c:v>
                </c:pt>
                <c:pt idx="225">
                  <c:v>0.27732187494590649</c:v>
                </c:pt>
                <c:pt idx="226">
                  <c:v>0.27933448081711898</c:v>
                </c:pt>
                <c:pt idx="227">
                  <c:v>0.28125999312052796</c:v>
                </c:pt>
                <c:pt idx="228">
                  <c:v>0.28313788148530927</c:v>
                </c:pt>
                <c:pt idx="229">
                  <c:v>0.28495060085072871</c:v>
                </c:pt>
                <c:pt idx="230">
                  <c:v>0.28674028439295718</c:v>
                </c:pt>
                <c:pt idx="231">
                  <c:v>0.28855780708738682</c:v>
                </c:pt>
                <c:pt idx="232">
                  <c:v>0.29035993836669377</c:v>
                </c:pt>
                <c:pt idx="233">
                  <c:v>0.29210018814597521</c:v>
                </c:pt>
                <c:pt idx="234">
                  <c:v>0.29374005924059082</c:v>
                </c:pt>
                <c:pt idx="235">
                  <c:v>0.29540726303854731</c:v>
                </c:pt>
                <c:pt idx="236">
                  <c:v>0.29703391329362611</c:v>
                </c:pt>
                <c:pt idx="237">
                  <c:v>0.29858228367583523</c:v>
                </c:pt>
                <c:pt idx="238">
                  <c:v>0.30012301395614632</c:v>
                </c:pt>
                <c:pt idx="239">
                  <c:v>0.30161308302796902</c:v>
                </c:pt>
                <c:pt idx="240">
                  <c:v>0.30303114672227099</c:v>
                </c:pt>
                <c:pt idx="241">
                  <c:v>0.30435874761641107</c:v>
                </c:pt>
                <c:pt idx="242">
                  <c:v>0.30566197167958559</c:v>
                </c:pt>
                <c:pt idx="243">
                  <c:v>0.30698818337095685</c:v>
                </c:pt>
                <c:pt idx="244">
                  <c:v>0.30833451045639959</c:v>
                </c:pt>
                <c:pt idx="245">
                  <c:v>0.30955884191357325</c:v>
                </c:pt>
                <c:pt idx="246">
                  <c:v>0.31078395812266213</c:v>
                </c:pt>
                <c:pt idx="247">
                  <c:v>0.31203798404317018</c:v>
                </c:pt>
                <c:pt idx="248">
                  <c:v>0.31322187234447263</c:v>
                </c:pt>
                <c:pt idx="249">
                  <c:v>0.31438681347971958</c:v>
                </c:pt>
                <c:pt idx="250">
                  <c:v>0.31556356639856714</c:v>
                </c:pt>
                <c:pt idx="251">
                  <c:v>0.31676096780339225</c:v>
                </c:pt>
                <c:pt idx="252">
                  <c:v>0.31796592477393842</c:v>
                </c:pt>
                <c:pt idx="253">
                  <c:v>0.31913358467957353</c:v>
                </c:pt>
                <c:pt idx="254">
                  <c:v>0.32019478477420038</c:v>
                </c:pt>
                <c:pt idx="255">
                  <c:v>0.32134430865805674</c:v>
                </c:pt>
                <c:pt idx="256">
                  <c:v>0.32245694758572158</c:v>
                </c:pt>
                <c:pt idx="257">
                  <c:v>0.32339765641394363</c:v>
                </c:pt>
                <c:pt idx="258">
                  <c:v>0.32440474974129441</c:v>
                </c:pt>
                <c:pt idx="259">
                  <c:v>0.32543268705080053</c:v>
                </c:pt>
                <c:pt idx="260">
                  <c:v>0.32642042203939092</c:v>
                </c:pt>
                <c:pt idx="261">
                  <c:v>0.32733598450564638</c:v>
                </c:pt>
                <c:pt idx="262">
                  <c:v>0.32818140694242498</c:v>
                </c:pt>
                <c:pt idx="263">
                  <c:v>0.32899980522703182</c:v>
                </c:pt>
                <c:pt idx="264">
                  <c:v>0.32990639038429775</c:v>
                </c:pt>
                <c:pt idx="265">
                  <c:v>0.33081800789626375</c:v>
                </c:pt>
                <c:pt idx="266">
                  <c:v>0.33165125043785376</c:v>
                </c:pt>
                <c:pt idx="267">
                  <c:v>0.33236548825306744</c:v>
                </c:pt>
                <c:pt idx="268">
                  <c:v>0.33314841495596803</c:v>
                </c:pt>
                <c:pt idx="269">
                  <c:v>0.33397515525565619</c:v>
                </c:pt>
                <c:pt idx="270">
                  <c:v>0.33476894905948845</c:v>
                </c:pt>
                <c:pt idx="271">
                  <c:v>0.33558688598596476</c:v>
                </c:pt>
                <c:pt idx="272">
                  <c:v>0.33642033002139354</c:v>
                </c:pt>
                <c:pt idx="273">
                  <c:v>0.33722094545189713</c:v>
                </c:pt>
                <c:pt idx="274">
                  <c:v>0.33798816842741547</c:v>
                </c:pt>
                <c:pt idx="275">
                  <c:v>0.33875679720914542</c:v>
                </c:pt>
                <c:pt idx="276">
                  <c:v>0.33954381996350946</c:v>
                </c:pt>
                <c:pt idx="277">
                  <c:v>0.3403352597353046</c:v>
                </c:pt>
                <c:pt idx="278">
                  <c:v>0.3411664602716491</c:v>
                </c:pt>
                <c:pt idx="279">
                  <c:v>0.34197342877745968</c:v>
                </c:pt>
                <c:pt idx="280">
                  <c:v>0.34272413465205193</c:v>
                </c:pt>
                <c:pt idx="281">
                  <c:v>0.34349316231286436</c:v>
                </c:pt>
                <c:pt idx="282">
                  <c:v>0.34430304186241489</c:v>
                </c:pt>
                <c:pt idx="283">
                  <c:v>0.34515164964861494</c:v>
                </c:pt>
                <c:pt idx="284">
                  <c:v>0.3458822505749351</c:v>
                </c:pt>
                <c:pt idx="285">
                  <c:v>0.34663201917012237</c:v>
                </c:pt>
                <c:pt idx="286">
                  <c:v>0.34742574710788943</c:v>
                </c:pt>
                <c:pt idx="287">
                  <c:v>0.34819437635570655</c:v>
                </c:pt>
                <c:pt idx="288">
                  <c:v>0.34897172338646043</c:v>
                </c:pt>
                <c:pt idx="289">
                  <c:v>0.34975754979233376</c:v>
                </c:pt>
                <c:pt idx="290">
                  <c:v>0.35056292410891454</c:v>
                </c:pt>
                <c:pt idx="291">
                  <c:v>0.35131937443424111</c:v>
                </c:pt>
                <c:pt idx="292">
                  <c:v>0.35207775137754921</c:v>
                </c:pt>
                <c:pt idx="293">
                  <c:v>0.35285802584358122</c:v>
                </c:pt>
                <c:pt idx="294">
                  <c:v>0.35357397485271913</c:v>
                </c:pt>
                <c:pt idx="295">
                  <c:v>0.35432459618151296</c:v>
                </c:pt>
                <c:pt idx="296">
                  <c:v>0.35510064549977044</c:v>
                </c:pt>
                <c:pt idx="297">
                  <c:v>0.35581507307788435</c:v>
                </c:pt>
                <c:pt idx="298">
                  <c:v>0.35651771952144973</c:v>
                </c:pt>
                <c:pt idx="299">
                  <c:v>0.35721745499852192</c:v>
                </c:pt>
                <c:pt idx="300">
                  <c:v>0.35791944507540635</c:v>
                </c:pt>
                <c:pt idx="301">
                  <c:v>0.3586338462873197</c:v>
                </c:pt>
                <c:pt idx="302">
                  <c:v>0.35935861270463682</c:v>
                </c:pt>
                <c:pt idx="303">
                  <c:v>0.36004976585922593</c:v>
                </c:pt>
                <c:pt idx="304">
                  <c:v>0.36071899124891349</c:v>
                </c:pt>
                <c:pt idx="305">
                  <c:v>0.36137193825142327</c:v>
                </c:pt>
                <c:pt idx="306">
                  <c:v>0.36203585124435272</c:v>
                </c:pt>
                <c:pt idx="307">
                  <c:v>0.3627083738172947</c:v>
                </c:pt>
                <c:pt idx="308">
                  <c:v>0.36336012900982917</c:v>
                </c:pt>
                <c:pt idx="309">
                  <c:v>0.36399709439067246</c:v>
                </c:pt>
                <c:pt idx="310">
                  <c:v>0.3646375363508077</c:v>
                </c:pt>
                <c:pt idx="311">
                  <c:v>0.36531543775527986</c:v>
                </c:pt>
                <c:pt idx="312">
                  <c:v>0.36600086172882901</c:v>
                </c:pt>
                <c:pt idx="313">
                  <c:v>0.36664122639103169</c:v>
                </c:pt>
                <c:pt idx="314">
                  <c:v>0.36734642594231087</c:v>
                </c:pt>
                <c:pt idx="315">
                  <c:v>0.36808408058293041</c:v>
                </c:pt>
                <c:pt idx="316">
                  <c:v>0.36881372916219024</c:v>
                </c:pt>
                <c:pt idx="317">
                  <c:v>0.369563389624817</c:v>
                </c:pt>
                <c:pt idx="318">
                  <c:v>0.37035002057017935</c:v>
                </c:pt>
                <c:pt idx="319">
                  <c:v>0.37117612142288614</c:v>
                </c:pt>
                <c:pt idx="320">
                  <c:v>0.37205444963315465</c:v>
                </c:pt>
                <c:pt idx="321">
                  <c:v>0.37294252776299325</c:v>
                </c:pt>
                <c:pt idx="322">
                  <c:v>0.3738548948434674</c:v>
                </c:pt>
                <c:pt idx="323">
                  <c:v>0.37481312038416076</c:v>
                </c:pt>
                <c:pt idx="324">
                  <c:v>0.3757768900329031</c:v>
                </c:pt>
                <c:pt idx="325">
                  <c:v>0.3767457501976012</c:v>
                </c:pt>
                <c:pt idx="326">
                  <c:v>0.37772762381889646</c:v>
                </c:pt>
                <c:pt idx="327">
                  <c:v>0.37875080400359745</c:v>
                </c:pt>
                <c:pt idx="328">
                  <c:v>0.37977191931711968</c:v>
                </c:pt>
                <c:pt idx="329">
                  <c:v>0.38078073103936161</c:v>
                </c:pt>
                <c:pt idx="330">
                  <c:v>0.3818295549493067</c:v>
                </c:pt>
                <c:pt idx="331">
                  <c:v>0.38284841404698716</c:v>
                </c:pt>
                <c:pt idx="332">
                  <c:v>0.38383236111646318</c:v>
                </c:pt>
                <c:pt idx="333">
                  <c:v>0.38486594286824882</c:v>
                </c:pt>
                <c:pt idx="334">
                  <c:v>0.38587371539863868</c:v>
                </c:pt>
                <c:pt idx="335">
                  <c:v>0.38686258068142348</c:v>
                </c:pt>
                <c:pt idx="336">
                  <c:v>0.38784694725174734</c:v>
                </c:pt>
                <c:pt idx="337">
                  <c:v>0.38882118782219122</c:v>
                </c:pt>
                <c:pt idx="338">
                  <c:v>0.38979671068110983</c:v>
                </c:pt>
                <c:pt idx="339">
                  <c:v>0.39074881784076382</c:v>
                </c:pt>
                <c:pt idx="340">
                  <c:v>0.39169606123864359</c:v>
                </c:pt>
                <c:pt idx="341">
                  <c:v>0.39264152041068101</c:v>
                </c:pt>
                <c:pt idx="342">
                  <c:v>0.39360091557236077</c:v>
                </c:pt>
                <c:pt idx="343">
                  <c:v>0.39456250829253287</c:v>
                </c:pt>
                <c:pt idx="344">
                  <c:v>0.39551239416159412</c:v>
                </c:pt>
                <c:pt idx="345">
                  <c:v>0.39645899015785352</c:v>
                </c:pt>
                <c:pt idx="346">
                  <c:v>0.39737228983585354</c:v>
                </c:pt>
                <c:pt idx="347">
                  <c:v>0.3982851080786371</c:v>
                </c:pt>
                <c:pt idx="348">
                  <c:v>0.39920154670014835</c:v>
                </c:pt>
                <c:pt idx="349">
                  <c:v>0.40010714886806958</c:v>
                </c:pt>
                <c:pt idx="350">
                  <c:v>0.4010127842069931</c:v>
                </c:pt>
                <c:pt idx="351">
                  <c:v>0.40193014031939739</c:v>
                </c:pt>
                <c:pt idx="352">
                  <c:v>0.4028731847086644</c:v>
                </c:pt>
                <c:pt idx="353">
                  <c:v>0.40378606881546153</c:v>
                </c:pt>
                <c:pt idx="354">
                  <c:v>0.40466707433577825</c:v>
                </c:pt>
                <c:pt idx="355">
                  <c:v>0.40555641539921211</c:v>
                </c:pt>
                <c:pt idx="356">
                  <c:v>0.40650085939509872</c:v>
                </c:pt>
                <c:pt idx="357">
                  <c:v>0.40742658098984802</c:v>
                </c:pt>
                <c:pt idx="358">
                  <c:v>0.40830374049280538</c:v>
                </c:pt>
                <c:pt idx="359">
                  <c:v>0.40919128767034657</c:v>
                </c:pt>
                <c:pt idx="360">
                  <c:v>0.41007018260396588</c:v>
                </c:pt>
                <c:pt idx="361">
                  <c:v>0.41095357276487759</c:v>
                </c:pt>
                <c:pt idx="362">
                  <c:v>0.41183943269159967</c:v>
                </c:pt>
                <c:pt idx="363">
                  <c:v>0.41267463027690082</c:v>
                </c:pt>
                <c:pt idx="364">
                  <c:v>0.41352863414102953</c:v>
                </c:pt>
                <c:pt idx="365">
                  <c:v>0.41440783827617272</c:v>
                </c:pt>
                <c:pt idx="366">
                  <c:v>0.41525874104996979</c:v>
                </c:pt>
                <c:pt idx="367">
                  <c:v>0.41610196241376207</c:v>
                </c:pt>
                <c:pt idx="368">
                  <c:v>0.41697475631306835</c:v>
                </c:pt>
                <c:pt idx="369">
                  <c:v>0.41779944463165936</c:v>
                </c:pt>
                <c:pt idx="370">
                  <c:v>0.41859299070982864</c:v>
                </c:pt>
                <c:pt idx="371">
                  <c:v>0.41939928199457405</c:v>
                </c:pt>
                <c:pt idx="372">
                  <c:v>0.4202028487432023</c:v>
                </c:pt>
                <c:pt idx="373">
                  <c:v>0.42100199294365509</c:v>
                </c:pt>
                <c:pt idx="374">
                  <c:v>0.42181229178390273</c:v>
                </c:pt>
                <c:pt idx="375">
                  <c:v>0.42263239155216831</c:v>
                </c:pt>
                <c:pt idx="376">
                  <c:v>0.42341740786369253</c:v>
                </c:pt>
                <c:pt idx="377">
                  <c:v>0.42416923245230254</c:v>
                </c:pt>
                <c:pt idx="378">
                  <c:v>0.42494200769560447</c:v>
                </c:pt>
                <c:pt idx="379">
                  <c:v>0.42575792678512187</c:v>
                </c:pt>
                <c:pt idx="380">
                  <c:v>0.42649437336600027</c:v>
                </c:pt>
                <c:pt idx="381">
                  <c:v>0.42719067416975792</c:v>
                </c:pt>
                <c:pt idx="382">
                  <c:v>0.42792889925498584</c:v>
                </c:pt>
                <c:pt idx="383">
                  <c:v>0.42867470703597221</c:v>
                </c:pt>
                <c:pt idx="384">
                  <c:v>0.42940427808433695</c:v>
                </c:pt>
                <c:pt idx="385">
                  <c:v>0.43012190844533982</c:v>
                </c:pt>
                <c:pt idx="386">
                  <c:v>0.43083176582257304</c:v>
                </c:pt>
                <c:pt idx="387">
                  <c:v>0.43153377601457271</c:v>
                </c:pt>
                <c:pt idx="388">
                  <c:v>0.43221803310404949</c:v>
                </c:pt>
                <c:pt idx="389">
                  <c:v>0.43288823729420245</c:v>
                </c:pt>
                <c:pt idx="390">
                  <c:v>0.43353371572514493</c:v>
                </c:pt>
                <c:pt idx="391">
                  <c:v>0.43418394537048294</c:v>
                </c:pt>
                <c:pt idx="392">
                  <c:v>0.43486255889328085</c:v>
                </c:pt>
                <c:pt idx="393">
                  <c:v>0.43552106967794929</c:v>
                </c:pt>
                <c:pt idx="394">
                  <c:v>0.43615377231471913</c:v>
                </c:pt>
                <c:pt idx="395">
                  <c:v>0.43680364898755003</c:v>
                </c:pt>
                <c:pt idx="396">
                  <c:v>0.43749540607632548</c:v>
                </c:pt>
                <c:pt idx="397">
                  <c:v>0.43813232902200588</c:v>
                </c:pt>
                <c:pt idx="398">
                  <c:v>0.43871637535301988</c:v>
                </c:pt>
                <c:pt idx="399">
                  <c:v>0.43934320930858078</c:v>
                </c:pt>
                <c:pt idx="400">
                  <c:v>0.43994714151548425</c:v>
                </c:pt>
                <c:pt idx="401">
                  <c:v>0.44054286507840956</c:v>
                </c:pt>
                <c:pt idx="402">
                  <c:v>0.44115721719306494</c:v>
                </c:pt>
                <c:pt idx="403">
                  <c:v>0.44176697754010757</c:v>
                </c:pt>
                <c:pt idx="404">
                  <c:v>0.4423746763740139</c:v>
                </c:pt>
                <c:pt idx="405">
                  <c:v>0.44295807882008353</c:v>
                </c:pt>
                <c:pt idx="406">
                  <c:v>0.44353558704061175</c:v>
                </c:pt>
                <c:pt idx="407">
                  <c:v>0.44410612237726821</c:v>
                </c:pt>
                <c:pt idx="408">
                  <c:v>0.44464945051467791</c:v>
                </c:pt>
                <c:pt idx="409">
                  <c:v>0.4451916778459315</c:v>
                </c:pt>
                <c:pt idx="410">
                  <c:v>0.44575097586609919</c:v>
                </c:pt>
                <c:pt idx="411">
                  <c:v>0.44630565150420476</c:v>
                </c:pt>
                <c:pt idx="412">
                  <c:v>0.44685474198762704</c:v>
                </c:pt>
                <c:pt idx="413">
                  <c:v>0.44739353575729696</c:v>
                </c:pt>
                <c:pt idx="414">
                  <c:v>0.44792138842442603</c:v>
                </c:pt>
                <c:pt idx="415">
                  <c:v>0.44843232470621003</c:v>
                </c:pt>
                <c:pt idx="416">
                  <c:v>0.44892555984916371</c:v>
                </c:pt>
                <c:pt idx="417">
                  <c:v>0.44944405655723424</c:v>
                </c:pt>
                <c:pt idx="418">
                  <c:v>0.44999050317220285</c:v>
                </c:pt>
                <c:pt idx="419">
                  <c:v>0.45051091670256221</c:v>
                </c:pt>
                <c:pt idx="420">
                  <c:v>0.4509867901555622</c:v>
                </c:pt>
                <c:pt idx="421">
                  <c:v>0.451475781349651</c:v>
                </c:pt>
                <c:pt idx="422">
                  <c:v>0.45192974380480538</c:v>
                </c:pt>
                <c:pt idx="423">
                  <c:v>0.45238684528579948</c:v>
                </c:pt>
                <c:pt idx="424">
                  <c:v>0.45286042740704846</c:v>
                </c:pt>
                <c:pt idx="425">
                  <c:v>0.45333251284139714</c:v>
                </c:pt>
                <c:pt idx="426">
                  <c:v>0.4537724881832344</c:v>
                </c:pt>
                <c:pt idx="427">
                  <c:v>0.45420625049588126</c:v>
                </c:pt>
                <c:pt idx="428">
                  <c:v>0.45467235317892368</c:v>
                </c:pt>
                <c:pt idx="429">
                  <c:v>0.45513860177255566</c:v>
                </c:pt>
                <c:pt idx="430">
                  <c:v>0.45551133613135569</c:v>
                </c:pt>
                <c:pt idx="431">
                  <c:v>0.45587316874624656</c:v>
                </c:pt>
                <c:pt idx="432">
                  <c:v>0.45630286800348524</c:v>
                </c:pt>
                <c:pt idx="433">
                  <c:v>0.45670912558519888</c:v>
                </c:pt>
                <c:pt idx="434">
                  <c:v>0.45711127190697992</c:v>
                </c:pt>
                <c:pt idx="435">
                  <c:v>0.4575207273397936</c:v>
                </c:pt>
                <c:pt idx="436">
                  <c:v>0.45792921555963906</c:v>
                </c:pt>
                <c:pt idx="437">
                  <c:v>0.45833046172322667</c:v>
                </c:pt>
                <c:pt idx="438">
                  <c:v>0.45871254955895174</c:v>
                </c:pt>
                <c:pt idx="439">
                  <c:v>0.45907645214304127</c:v>
                </c:pt>
                <c:pt idx="440">
                  <c:v>0.45945393306291304</c:v>
                </c:pt>
                <c:pt idx="441">
                  <c:v>0.45982400981767402</c:v>
                </c:pt>
                <c:pt idx="442">
                  <c:v>0.46015790068275092</c:v>
                </c:pt>
                <c:pt idx="443">
                  <c:v>0.46053145800625933</c:v>
                </c:pt>
                <c:pt idx="444">
                  <c:v>0.46092093279546703</c:v>
                </c:pt>
                <c:pt idx="445">
                  <c:v>0.46127366538406922</c:v>
                </c:pt>
                <c:pt idx="446">
                  <c:v>0.46157380623044975</c:v>
                </c:pt>
                <c:pt idx="447">
                  <c:v>0.46187408283190562</c:v>
                </c:pt>
                <c:pt idx="448">
                  <c:v>0.46223137353920513</c:v>
                </c:pt>
                <c:pt idx="449">
                  <c:v>0.46254750856043914</c:v>
                </c:pt>
                <c:pt idx="450">
                  <c:v>0.46279876620065075</c:v>
                </c:pt>
                <c:pt idx="451">
                  <c:v>0.46309204453844516</c:v>
                </c:pt>
                <c:pt idx="452">
                  <c:v>0.46342258012585341</c:v>
                </c:pt>
                <c:pt idx="453">
                  <c:v>0.46372085835308496</c:v>
                </c:pt>
                <c:pt idx="454">
                  <c:v>0.46403801686270296</c:v>
                </c:pt>
                <c:pt idx="455">
                  <c:v>0.46433996668169081</c:v>
                </c:pt>
                <c:pt idx="456">
                  <c:v>0.46461630923587521</c:v>
                </c:pt>
                <c:pt idx="457">
                  <c:v>0.46491653021059792</c:v>
                </c:pt>
                <c:pt idx="458">
                  <c:v>0.46519157456980548</c:v>
                </c:pt>
                <c:pt idx="459">
                  <c:v>0.46545022968989086</c:v>
                </c:pt>
                <c:pt idx="460">
                  <c:v>0.46570900663958348</c:v>
                </c:pt>
                <c:pt idx="461">
                  <c:v>0.46597368276251022</c:v>
                </c:pt>
                <c:pt idx="462">
                  <c:v>0.4662701225816388</c:v>
                </c:pt>
                <c:pt idx="463">
                  <c:v>0.46651331418201503</c:v>
                </c:pt>
                <c:pt idx="464">
                  <c:v>0.46675767661653378</c:v>
                </c:pt>
                <c:pt idx="465">
                  <c:v>0.46702183951273407</c:v>
                </c:pt>
                <c:pt idx="466">
                  <c:v>0.46727020596442709</c:v>
                </c:pt>
                <c:pt idx="467">
                  <c:v>0.46745979485359057</c:v>
                </c:pt>
                <c:pt idx="468">
                  <c:v>0.46769098226858308</c:v>
                </c:pt>
                <c:pt idx="469">
                  <c:v>0.46796021583662711</c:v>
                </c:pt>
                <c:pt idx="470">
                  <c:v>0.46817898028917809</c:v>
                </c:pt>
                <c:pt idx="471">
                  <c:v>0.46841728046305203</c:v>
                </c:pt>
                <c:pt idx="472">
                  <c:v>0.46866423842804023</c:v>
                </c:pt>
                <c:pt idx="473">
                  <c:v>0.46886074157205998</c:v>
                </c:pt>
                <c:pt idx="474">
                  <c:v>0.46909277879112965</c:v>
                </c:pt>
                <c:pt idx="475">
                  <c:v>0.4693184259323509</c:v>
                </c:pt>
                <c:pt idx="476">
                  <c:v>0.46949780605307884</c:v>
                </c:pt>
                <c:pt idx="477">
                  <c:v>0.4697227473135806</c:v>
                </c:pt>
                <c:pt idx="478">
                  <c:v>0.46993914798588382</c:v>
                </c:pt>
                <c:pt idx="479">
                  <c:v>0.47015813017424507</c:v>
                </c:pt>
                <c:pt idx="480">
                  <c:v>0.470412145933986</c:v>
                </c:pt>
                <c:pt idx="481">
                  <c:v>0.47059014786885206</c:v>
                </c:pt>
                <c:pt idx="482">
                  <c:v>0.47073632106781504</c:v>
                </c:pt>
                <c:pt idx="483">
                  <c:v>0.4709316113788436</c:v>
                </c:pt>
                <c:pt idx="484">
                  <c:v>0.47113147858809246</c:v>
                </c:pt>
                <c:pt idx="485">
                  <c:v>0.47134046705505889</c:v>
                </c:pt>
                <c:pt idx="486">
                  <c:v>0.47154335693400046</c:v>
                </c:pt>
                <c:pt idx="487">
                  <c:v>0.47173779069094163</c:v>
                </c:pt>
                <c:pt idx="488">
                  <c:v>0.47192016177337265</c:v>
                </c:pt>
                <c:pt idx="489">
                  <c:v>0.47209893504964295</c:v>
                </c:pt>
                <c:pt idx="490">
                  <c:v>0.47229200160822393</c:v>
                </c:pt>
                <c:pt idx="491">
                  <c:v>0.47248457254449727</c:v>
                </c:pt>
                <c:pt idx="492">
                  <c:v>0.47261497478495934</c:v>
                </c:pt>
                <c:pt idx="493">
                  <c:v>0.47274086930851361</c:v>
                </c:pt>
                <c:pt idx="494">
                  <c:v>0.47293194521097925</c:v>
                </c:pt>
                <c:pt idx="495">
                  <c:v>0.47311891653132276</c:v>
                </c:pt>
                <c:pt idx="496">
                  <c:v>0.47328825834813665</c:v>
                </c:pt>
                <c:pt idx="497">
                  <c:v>0.47344260712330472</c:v>
                </c:pt>
                <c:pt idx="498">
                  <c:v>0.47361379099801559</c:v>
                </c:pt>
                <c:pt idx="499">
                  <c:v>0.47381536878207475</c:v>
                </c:pt>
                <c:pt idx="500">
                  <c:v>0.47396605052496144</c:v>
                </c:pt>
                <c:pt idx="501">
                  <c:v>0.47412562704037847</c:v>
                </c:pt>
                <c:pt idx="502">
                  <c:v>0.47432256454821103</c:v>
                </c:pt>
                <c:pt idx="503">
                  <c:v>0.47449502037441516</c:v>
                </c:pt>
                <c:pt idx="504">
                  <c:v>0.47466098087532443</c:v>
                </c:pt>
                <c:pt idx="505">
                  <c:v>0.47484040236292396</c:v>
                </c:pt>
                <c:pt idx="506">
                  <c:v>0.47502086490643047</c:v>
                </c:pt>
                <c:pt idx="507">
                  <c:v>0.47515878007876794</c:v>
                </c:pt>
                <c:pt idx="508">
                  <c:v>0.47532448671350419</c:v>
                </c:pt>
                <c:pt idx="509">
                  <c:v>0.4755124673951574</c:v>
                </c:pt>
                <c:pt idx="510">
                  <c:v>0.47567892282392571</c:v>
                </c:pt>
                <c:pt idx="511">
                  <c:v>0.4758316131318252</c:v>
                </c:pt>
                <c:pt idx="512">
                  <c:v>0.47597838466059733</c:v>
                </c:pt>
                <c:pt idx="513">
                  <c:v>0.47618545056500428</c:v>
                </c:pt>
                <c:pt idx="514">
                  <c:v>0.47639136537870064</c:v>
                </c:pt>
                <c:pt idx="515">
                  <c:v>0.47652976292351057</c:v>
                </c:pt>
                <c:pt idx="516">
                  <c:v>0.47667292417300794</c:v>
                </c:pt>
                <c:pt idx="517">
                  <c:v>0.47684648723599304</c:v>
                </c:pt>
                <c:pt idx="518">
                  <c:v>0.47705276816551551</c:v>
                </c:pt>
                <c:pt idx="519">
                  <c:v>0.4772274417722131</c:v>
                </c:pt>
                <c:pt idx="520">
                  <c:v>0.47740713143939773</c:v>
                </c:pt>
                <c:pt idx="521">
                  <c:v>0.47763824731842836</c:v>
                </c:pt>
                <c:pt idx="522">
                  <c:v>0.47775967391431678</c:v>
                </c:pt>
                <c:pt idx="523">
                  <c:v>0.47783884323531084</c:v>
                </c:pt>
                <c:pt idx="524">
                  <c:v>0.47806685681162486</c:v>
                </c:pt>
                <c:pt idx="525">
                  <c:v>0.47827725030203116</c:v>
                </c:pt>
                <c:pt idx="526">
                  <c:v>0.47843531121642807</c:v>
                </c:pt>
                <c:pt idx="527">
                  <c:v>0.4786274654724551</c:v>
                </c:pt>
                <c:pt idx="528">
                  <c:v>0.47879800159435515</c:v>
                </c:pt>
                <c:pt idx="529">
                  <c:v>0.47897203104238922</c:v>
                </c:pt>
                <c:pt idx="530">
                  <c:v>0.47918011541607836</c:v>
                </c:pt>
                <c:pt idx="531">
                  <c:v>0.47933142331390227</c:v>
                </c:pt>
                <c:pt idx="532">
                  <c:v>0.4794444812955026</c:v>
                </c:pt>
                <c:pt idx="533">
                  <c:v>0.47961427090357373</c:v>
                </c:pt>
                <c:pt idx="534">
                  <c:v>0.47983484617695044</c:v>
                </c:pt>
                <c:pt idx="535">
                  <c:v>0.48001594554915217</c:v>
                </c:pt>
                <c:pt idx="536">
                  <c:v>0.48022469618206509</c:v>
                </c:pt>
                <c:pt idx="537">
                  <c:v>0.48042845043044541</c:v>
                </c:pt>
                <c:pt idx="538">
                  <c:v>0.48058826324609899</c:v>
                </c:pt>
                <c:pt idx="539">
                  <c:v>0.48073525913456416</c:v>
                </c:pt>
                <c:pt idx="540">
                  <c:v>0.48096038077638587</c:v>
                </c:pt>
                <c:pt idx="541">
                  <c:v>0.48119722957552719</c:v>
                </c:pt>
                <c:pt idx="542">
                  <c:v>0.48137194965902902</c:v>
                </c:pt>
                <c:pt idx="543">
                  <c:v>0.4815654906765518</c:v>
                </c:pt>
                <c:pt idx="544">
                  <c:v>0.48177462707849994</c:v>
                </c:pt>
                <c:pt idx="545">
                  <c:v>0.48197177822922815</c:v>
                </c:pt>
                <c:pt idx="546">
                  <c:v>0.48218235793338721</c:v>
                </c:pt>
                <c:pt idx="547">
                  <c:v>0.48238829218341611</c:v>
                </c:pt>
                <c:pt idx="548">
                  <c:v>0.48263491919875207</c:v>
                </c:pt>
                <c:pt idx="549">
                  <c:v>0.48291099343858268</c:v>
                </c:pt>
                <c:pt idx="550">
                  <c:v>0.48307532923719748</c:v>
                </c:pt>
                <c:pt idx="551">
                  <c:v>0.48320372298832504</c:v>
                </c:pt>
                <c:pt idx="552">
                  <c:v>0.48342702880081562</c:v>
                </c:pt>
                <c:pt idx="553">
                  <c:v>0.48362566710988908</c:v>
                </c:pt>
                <c:pt idx="554">
                  <c:v>0.48384701086048104</c:v>
                </c:pt>
                <c:pt idx="555">
                  <c:v>0.48409590100753341</c:v>
                </c:pt>
                <c:pt idx="556">
                  <c:v>0.48433699839929839</c:v>
                </c:pt>
                <c:pt idx="557">
                  <c:v>0.48455026070676038</c:v>
                </c:pt>
                <c:pt idx="558">
                  <c:v>0.48470722568065816</c:v>
                </c:pt>
                <c:pt idx="559">
                  <c:v>0.48491320695056656</c:v>
                </c:pt>
                <c:pt idx="560">
                  <c:v>0.4851674679192382</c:v>
                </c:pt>
                <c:pt idx="561">
                  <c:v>0.48539432344404604</c:v>
                </c:pt>
                <c:pt idx="562">
                  <c:v>0.48567527540538086</c:v>
                </c:pt>
                <c:pt idx="563">
                  <c:v>0.48587617584175374</c:v>
                </c:pt>
                <c:pt idx="564">
                  <c:v>0.48608137917607624</c:v>
                </c:pt>
                <c:pt idx="565">
                  <c:v>0.48631528615905267</c:v>
                </c:pt>
                <c:pt idx="566">
                  <c:v>0.48656969654482679</c:v>
                </c:pt>
                <c:pt idx="567">
                  <c:v>0.4868101169012195</c:v>
                </c:pt>
                <c:pt idx="568">
                  <c:v>0.48703323971571105</c:v>
                </c:pt>
                <c:pt idx="569">
                  <c:v>0.4872640884856303</c:v>
                </c:pt>
                <c:pt idx="570">
                  <c:v>0.48750483784171655</c:v>
                </c:pt>
                <c:pt idx="571">
                  <c:v>0.48772316128431975</c:v>
                </c:pt>
                <c:pt idx="572">
                  <c:v>0.48795291544805397</c:v>
                </c:pt>
                <c:pt idx="573">
                  <c:v>0.48827787340679824</c:v>
                </c:pt>
                <c:pt idx="574">
                  <c:v>0.48852869667523935</c:v>
                </c:pt>
                <c:pt idx="575">
                  <c:v>0.48874534887598825</c:v>
                </c:pt>
                <c:pt idx="576">
                  <c:v>0.48896106466430905</c:v>
                </c:pt>
                <c:pt idx="577">
                  <c:v>0.4892357929793672</c:v>
                </c:pt>
                <c:pt idx="578">
                  <c:v>0.48942933321596732</c:v>
                </c:pt>
                <c:pt idx="579">
                  <c:v>0.48962687794555859</c:v>
                </c:pt>
                <c:pt idx="580">
                  <c:v>0.48991120977088115</c:v>
                </c:pt>
                <c:pt idx="581">
                  <c:v>0.49013107807166251</c:v>
                </c:pt>
                <c:pt idx="582">
                  <c:v>0.49039178466536432</c:v>
                </c:pt>
                <c:pt idx="583">
                  <c:v>0.49069183020264057</c:v>
                </c:pt>
                <c:pt idx="584">
                  <c:v>0.49097524146200272</c:v>
                </c:pt>
                <c:pt idx="585">
                  <c:v>0.49125293301106304</c:v>
                </c:pt>
                <c:pt idx="586">
                  <c:v>0.49152092018452609</c:v>
                </c:pt>
                <c:pt idx="587">
                  <c:v>0.49174077480081885</c:v>
                </c:pt>
                <c:pt idx="588">
                  <c:v>0.49190219395674833</c:v>
                </c:pt>
                <c:pt idx="589">
                  <c:v>0.49211968080097757</c:v>
                </c:pt>
                <c:pt idx="590">
                  <c:v>0.49235188756495779</c:v>
                </c:pt>
                <c:pt idx="591">
                  <c:v>0.49261595143854081</c:v>
                </c:pt>
                <c:pt idx="592">
                  <c:v>0.49291385298357088</c:v>
                </c:pt>
                <c:pt idx="593">
                  <c:v>0.49313894701497873</c:v>
                </c:pt>
                <c:pt idx="594">
                  <c:v>0.49340034535690142</c:v>
                </c:pt>
                <c:pt idx="595">
                  <c:v>0.49361281677159791</c:v>
                </c:pt>
                <c:pt idx="596">
                  <c:v>0.49381821659576391</c:v>
                </c:pt>
                <c:pt idx="597">
                  <c:v>0.494068221207075</c:v>
                </c:pt>
                <c:pt idx="598">
                  <c:v>0.49439757537255885</c:v>
                </c:pt>
                <c:pt idx="599">
                  <c:v>0.49456105069328132</c:v>
                </c:pt>
                <c:pt idx="600">
                  <c:v>0.4947727588381356</c:v>
                </c:pt>
                <c:pt idx="601">
                  <c:v>0.49510586469725193</c:v>
                </c:pt>
                <c:pt idx="602">
                  <c:v>0.49539074146597556</c:v>
                </c:pt>
                <c:pt idx="603">
                  <c:v>0.49559070997456284</c:v>
                </c:pt>
                <c:pt idx="604">
                  <c:v>0.49575131692470337</c:v>
                </c:pt>
                <c:pt idx="605">
                  <c:v>0.49594862203056961</c:v>
                </c:pt>
                <c:pt idx="606">
                  <c:v>0.49624240582366097</c:v>
                </c:pt>
                <c:pt idx="607">
                  <c:v>0.49654021117902619</c:v>
                </c:pt>
                <c:pt idx="608">
                  <c:v>0.49680266910110565</c:v>
                </c:pt>
                <c:pt idx="609">
                  <c:v>0.49698621475309945</c:v>
                </c:pt>
                <c:pt idx="610">
                  <c:v>0.49718142875317534</c:v>
                </c:pt>
                <c:pt idx="611">
                  <c:v>0.49740691169137535</c:v>
                </c:pt>
                <c:pt idx="612">
                  <c:v>0.4976497785943314</c:v>
                </c:pt>
                <c:pt idx="613">
                  <c:v>0.49796546708845207</c:v>
                </c:pt>
                <c:pt idx="614">
                  <c:v>0.49828148274144946</c:v>
                </c:pt>
                <c:pt idx="615">
                  <c:v>0.49850045975636809</c:v>
                </c:pt>
                <c:pt idx="616">
                  <c:v>0.49864035943332219</c:v>
                </c:pt>
                <c:pt idx="617">
                  <c:v>0.49895804796700077</c:v>
                </c:pt>
                <c:pt idx="618">
                  <c:v>0.49919668951196322</c:v>
                </c:pt>
                <c:pt idx="619">
                  <c:v>0.49940888367620695</c:v>
                </c:pt>
                <c:pt idx="620">
                  <c:v>0.49977750557801981</c:v>
                </c:pt>
                <c:pt idx="621">
                  <c:v>0.50015392350058263</c:v>
                </c:pt>
                <c:pt idx="622">
                  <c:v>0.50055760028974394</c:v>
                </c:pt>
                <c:pt idx="623">
                  <c:v>0.50085759654036943</c:v>
                </c:pt>
                <c:pt idx="624">
                  <c:v>0.50105218897671477</c:v>
                </c:pt>
                <c:pt idx="625">
                  <c:v>0.5014793925064821</c:v>
                </c:pt>
                <c:pt idx="626">
                  <c:v>0.5018120161088313</c:v>
                </c:pt>
                <c:pt idx="627">
                  <c:v>0.5020677491551625</c:v>
                </c:pt>
                <c:pt idx="628">
                  <c:v>0.50229645067138551</c:v>
                </c:pt>
                <c:pt idx="629">
                  <c:v>0.50263458869844391</c:v>
                </c:pt>
                <c:pt idx="630">
                  <c:v>0.50302247725091243</c:v>
                </c:pt>
                <c:pt idx="631">
                  <c:v>0.5033627690396647</c:v>
                </c:pt>
                <c:pt idx="632">
                  <c:v>0.50361457939574494</c:v>
                </c:pt>
                <c:pt idx="633">
                  <c:v>0.50388109762304534</c:v>
                </c:pt>
                <c:pt idx="634">
                  <c:v>0.50413504652874297</c:v>
                </c:pt>
                <c:pt idx="635">
                  <c:v>0.50438569495820673</c:v>
                </c:pt>
                <c:pt idx="636">
                  <c:v>0.50464976022151198</c:v>
                </c:pt>
                <c:pt idx="637">
                  <c:v>0.50491398606963289</c:v>
                </c:pt>
                <c:pt idx="638">
                  <c:v>0.50520000101139606</c:v>
                </c:pt>
                <c:pt idx="639">
                  <c:v>0.50560995472032755</c:v>
                </c:pt>
                <c:pt idx="640">
                  <c:v>0.50591273767620837</c:v>
                </c:pt>
                <c:pt idx="641">
                  <c:v>0.50615570294475953</c:v>
                </c:pt>
                <c:pt idx="642">
                  <c:v>0.50647683390528664</c:v>
                </c:pt>
                <c:pt idx="643">
                  <c:v>0.50674814496520382</c:v>
                </c:pt>
                <c:pt idx="644">
                  <c:v>0.50693834319366593</c:v>
                </c:pt>
                <c:pt idx="645">
                  <c:v>0.50714594785010669</c:v>
                </c:pt>
                <c:pt idx="646">
                  <c:v>0.50736414729553914</c:v>
                </c:pt>
                <c:pt idx="647">
                  <c:v>0.5076013697073708</c:v>
                </c:pt>
                <c:pt idx="648">
                  <c:v>0.5078322169246765</c:v>
                </c:pt>
                <c:pt idx="649">
                  <c:v>0.5080748530075655</c:v>
                </c:pt>
                <c:pt idx="650">
                  <c:v>0.50839127247205429</c:v>
                </c:pt>
                <c:pt idx="651">
                  <c:v>0.50843119175836871</c:v>
                </c:pt>
                <c:pt idx="652">
                  <c:v>0.50875367180878184</c:v>
                </c:pt>
                <c:pt idx="653">
                  <c:v>0.50901229738699216</c:v>
                </c:pt>
                <c:pt idx="654">
                  <c:v>0.50924759188903612</c:v>
                </c:pt>
                <c:pt idx="655">
                  <c:v>0.50950793298695241</c:v>
                </c:pt>
                <c:pt idx="656">
                  <c:v>0.50973990455189733</c:v>
                </c:pt>
                <c:pt idx="657">
                  <c:v>0.50998358449403325</c:v>
                </c:pt>
                <c:pt idx="658">
                  <c:v>0.51028587475469855</c:v>
                </c:pt>
                <c:pt idx="659">
                  <c:v>0.51058304326627391</c:v>
                </c:pt>
                <c:pt idx="660">
                  <c:v>0.51084380150787967</c:v>
                </c:pt>
                <c:pt idx="661">
                  <c:v>0.51110302080060055</c:v>
                </c:pt>
                <c:pt idx="662">
                  <c:v>0.51128761046394022</c:v>
                </c:pt>
                <c:pt idx="663">
                  <c:v>0.51148951749172922</c:v>
                </c:pt>
                <c:pt idx="664">
                  <c:v>0.51174835690639853</c:v>
                </c:pt>
                <c:pt idx="665">
                  <c:v>0.51206122685017164</c:v>
                </c:pt>
                <c:pt idx="666">
                  <c:v>0.51229012405003715</c:v>
                </c:pt>
                <c:pt idx="667">
                  <c:v>0.51244590574362903</c:v>
                </c:pt>
                <c:pt idx="668">
                  <c:v>0.51273373836958847</c:v>
                </c:pt>
                <c:pt idx="669">
                  <c:v>0.51300510474867833</c:v>
                </c:pt>
                <c:pt idx="670">
                  <c:v>0.5132383542625476</c:v>
                </c:pt>
                <c:pt idx="671">
                  <c:v>0.51352592130569408</c:v>
                </c:pt>
                <c:pt idx="672">
                  <c:v>0.51394339093093944</c:v>
                </c:pt>
                <c:pt idx="673">
                  <c:v>0.51422131976389596</c:v>
                </c:pt>
                <c:pt idx="674">
                  <c:v>0.5144563355904358</c:v>
                </c:pt>
                <c:pt idx="675">
                  <c:v>0.51479564233016906</c:v>
                </c:pt>
                <c:pt idx="676">
                  <c:v>0.51513000675575615</c:v>
                </c:pt>
                <c:pt idx="677">
                  <c:v>0.51543619647581351</c:v>
                </c:pt>
                <c:pt idx="678">
                  <c:v>0.51577303029918631</c:v>
                </c:pt>
                <c:pt idx="679">
                  <c:v>0.51605530274234102</c:v>
                </c:pt>
                <c:pt idx="680">
                  <c:v>0.51629534086904638</c:v>
                </c:pt>
                <c:pt idx="681">
                  <c:v>0.51649464268443934</c:v>
                </c:pt>
                <c:pt idx="682">
                  <c:v>0.51674519838483002</c:v>
                </c:pt>
                <c:pt idx="683">
                  <c:v>0.51697794671745145</c:v>
                </c:pt>
                <c:pt idx="684">
                  <c:v>0.51726066530765735</c:v>
                </c:pt>
                <c:pt idx="685">
                  <c:v>0.51762457321008337</c:v>
                </c:pt>
                <c:pt idx="686">
                  <c:v>0.5179291998737765</c:v>
                </c:pt>
                <c:pt idx="687">
                  <c:v>0.51825428373983096</c:v>
                </c:pt>
                <c:pt idx="688">
                  <c:v>0.51861392119390304</c:v>
                </c:pt>
                <c:pt idx="689">
                  <c:v>0.51888458501435386</c:v>
                </c:pt>
                <c:pt idx="690">
                  <c:v>0.51911182985211723</c:v>
                </c:pt>
                <c:pt idx="691">
                  <c:v>0.51935553753362873</c:v>
                </c:pt>
                <c:pt idx="692">
                  <c:v>0.5196580999865813</c:v>
                </c:pt>
                <c:pt idx="693">
                  <c:v>0.51994856745258045</c:v>
                </c:pt>
                <c:pt idx="694">
                  <c:v>0.52026091828657151</c:v>
                </c:pt>
                <c:pt idx="695">
                  <c:v>0.52058238598449158</c:v>
                </c:pt>
                <c:pt idx="696">
                  <c:v>0.52090898050506185</c:v>
                </c:pt>
                <c:pt idx="697">
                  <c:v>0.52114782484910138</c:v>
                </c:pt>
                <c:pt idx="698">
                  <c:v>0.52139370477089375</c:v>
                </c:pt>
                <c:pt idx="699">
                  <c:v>0.52168236053723194</c:v>
                </c:pt>
                <c:pt idx="700">
                  <c:v>0.5219732496061168</c:v>
                </c:pt>
                <c:pt idx="701">
                  <c:v>0.52229325718364639</c:v>
                </c:pt>
                <c:pt idx="702">
                  <c:v>0.52261392524088868</c:v>
                </c:pt>
                <c:pt idx="703">
                  <c:v>0.52285532336468965</c:v>
                </c:pt>
                <c:pt idx="704">
                  <c:v>0.52311687776687854</c:v>
                </c:pt>
                <c:pt idx="705">
                  <c:v>0.52338953671820154</c:v>
                </c:pt>
                <c:pt idx="706">
                  <c:v>0.52364860944239955</c:v>
                </c:pt>
                <c:pt idx="707">
                  <c:v>0.52386925141398943</c:v>
                </c:pt>
                <c:pt idx="708">
                  <c:v>0.52414951105786523</c:v>
                </c:pt>
                <c:pt idx="709">
                  <c:v>0.52441745180397981</c:v>
                </c:pt>
                <c:pt idx="710">
                  <c:v>0.52463363717962463</c:v>
                </c:pt>
                <c:pt idx="711">
                  <c:v>0.52489078987262727</c:v>
                </c:pt>
                <c:pt idx="712">
                  <c:v>0.5251350226453666</c:v>
                </c:pt>
                <c:pt idx="713">
                  <c:v>0.52535789151916001</c:v>
                </c:pt>
                <c:pt idx="714">
                  <c:v>0.52562465693657356</c:v>
                </c:pt>
                <c:pt idx="715">
                  <c:v>0.52581284385480731</c:v>
                </c:pt>
                <c:pt idx="716">
                  <c:v>0.52599035112618353</c:v>
                </c:pt>
                <c:pt idx="717">
                  <c:v>0.52623428072702527</c:v>
                </c:pt>
                <c:pt idx="718">
                  <c:v>0.52648095054893995</c:v>
                </c:pt>
                <c:pt idx="719">
                  <c:v>0.52668806638943721</c:v>
                </c:pt>
                <c:pt idx="720">
                  <c:v>0.52696663140724009</c:v>
                </c:pt>
                <c:pt idx="721">
                  <c:v>0.52725411489086271</c:v>
                </c:pt>
                <c:pt idx="722">
                  <c:v>0.52746933437435362</c:v>
                </c:pt>
                <c:pt idx="723">
                  <c:v>0.52776037308137713</c:v>
                </c:pt>
                <c:pt idx="724">
                  <c:v>0.52806274062338676</c:v>
                </c:pt>
                <c:pt idx="725">
                  <c:v>0.52830250927505751</c:v>
                </c:pt>
                <c:pt idx="726">
                  <c:v>0.52858909995595249</c:v>
                </c:pt>
                <c:pt idx="727">
                  <c:v>0.52891075085507466</c:v>
                </c:pt>
                <c:pt idx="728">
                  <c:v>0.52925341581189278</c:v>
                </c:pt>
                <c:pt idx="729">
                  <c:v>0.52955066796070793</c:v>
                </c:pt>
                <c:pt idx="730">
                  <c:v>0.52987011882470114</c:v>
                </c:pt>
                <c:pt idx="731">
                  <c:v>0.53020924972818662</c:v>
                </c:pt>
                <c:pt idx="732">
                  <c:v>0.53049607663223197</c:v>
                </c:pt>
                <c:pt idx="733">
                  <c:v>0.53076545080380055</c:v>
                </c:pt>
                <c:pt idx="734">
                  <c:v>0.53107275097475559</c:v>
                </c:pt>
                <c:pt idx="735">
                  <c:v>0.53142855331547401</c:v>
                </c:pt>
                <c:pt idx="736">
                  <c:v>0.53173303600719934</c:v>
                </c:pt>
                <c:pt idx="737">
                  <c:v>0.53203468760417294</c:v>
                </c:pt>
                <c:pt idx="738">
                  <c:v>0.53242833912866316</c:v>
                </c:pt>
                <c:pt idx="739">
                  <c:v>0.53280776757804094</c:v>
                </c:pt>
                <c:pt idx="740">
                  <c:v>0.53315392545418516</c:v>
                </c:pt>
                <c:pt idx="741">
                  <c:v>0.53355481314715003</c:v>
                </c:pt>
                <c:pt idx="742">
                  <c:v>0.53395292833894714</c:v>
                </c:pt>
                <c:pt idx="743">
                  <c:v>0.5343215137269991</c:v>
                </c:pt>
                <c:pt idx="744">
                  <c:v>0.53471958635996086</c:v>
                </c:pt>
                <c:pt idx="745">
                  <c:v>0.53511796972616288</c:v>
                </c:pt>
                <c:pt idx="746">
                  <c:v>0.53544261333645971</c:v>
                </c:pt>
                <c:pt idx="747">
                  <c:v>0.53584454596906428</c:v>
                </c:pt>
                <c:pt idx="748">
                  <c:v>0.53630281383850098</c:v>
                </c:pt>
                <c:pt idx="749">
                  <c:v>0.53667189074229127</c:v>
                </c:pt>
                <c:pt idx="750">
                  <c:v>0.53709666284867141</c:v>
                </c:pt>
                <c:pt idx="751">
                  <c:v>0.53757356424624259</c:v>
                </c:pt>
                <c:pt idx="752">
                  <c:v>0.53792501213475197</c:v>
                </c:pt>
                <c:pt idx="753">
                  <c:v>0.53832007036547391</c:v>
                </c:pt>
                <c:pt idx="754">
                  <c:v>0.53873175914447102</c:v>
                </c:pt>
                <c:pt idx="755">
                  <c:v>0.53909262441520589</c:v>
                </c:pt>
                <c:pt idx="756">
                  <c:v>0.5394729343268333</c:v>
                </c:pt>
                <c:pt idx="757">
                  <c:v>0.53983069374752446</c:v>
                </c:pt>
                <c:pt idx="758">
                  <c:v>0.54020457118002396</c:v>
                </c:pt>
                <c:pt idx="759">
                  <c:v>0.54060451500682805</c:v>
                </c:pt>
                <c:pt idx="760">
                  <c:v>0.54098385187069542</c:v>
                </c:pt>
                <c:pt idx="761">
                  <c:v>0.54130678637206608</c:v>
                </c:pt>
                <c:pt idx="762">
                  <c:v>0.54167369197795268</c:v>
                </c:pt>
                <c:pt idx="763">
                  <c:v>0.54202731212011723</c:v>
                </c:pt>
                <c:pt idx="764">
                  <c:v>0.5423265928580715</c:v>
                </c:pt>
                <c:pt idx="765">
                  <c:v>0.54270828633166024</c:v>
                </c:pt>
                <c:pt idx="766">
                  <c:v>0.54304257729976391</c:v>
                </c:pt>
                <c:pt idx="767">
                  <c:v>0.54333914910162751</c:v>
                </c:pt>
                <c:pt idx="768">
                  <c:v>0.54363610351474845</c:v>
                </c:pt>
                <c:pt idx="769">
                  <c:v>0.54392121941808869</c:v>
                </c:pt>
                <c:pt idx="770">
                  <c:v>0.54422912376566035</c:v>
                </c:pt>
                <c:pt idx="771">
                  <c:v>0.54453766319261943</c:v>
                </c:pt>
                <c:pt idx="772">
                  <c:v>0.54482541337688239</c:v>
                </c:pt>
                <c:pt idx="773">
                  <c:v>0.54512743272457342</c:v>
                </c:pt>
                <c:pt idx="774">
                  <c:v>0.54544269925180078</c:v>
                </c:pt>
                <c:pt idx="775">
                  <c:v>0.54570898351005137</c:v>
                </c:pt>
                <c:pt idx="776">
                  <c:v>0.5459369420785456</c:v>
                </c:pt>
                <c:pt idx="777">
                  <c:v>0.5462331649397546</c:v>
                </c:pt>
                <c:pt idx="778">
                  <c:v>0.54649280582283855</c:v>
                </c:pt>
                <c:pt idx="779">
                  <c:v>0.54674132544936516</c:v>
                </c:pt>
                <c:pt idx="780">
                  <c:v>0.54700180875838145</c:v>
                </c:pt>
                <c:pt idx="781">
                  <c:v>0.54724001904265152</c:v>
                </c:pt>
                <c:pt idx="782">
                  <c:v>0.54745284251237647</c:v>
                </c:pt>
                <c:pt idx="783">
                  <c:v>0.54764396085047562</c:v>
                </c:pt>
                <c:pt idx="784">
                  <c:v>0.54782545309832631</c:v>
                </c:pt>
                <c:pt idx="785">
                  <c:v>0.54803818106701285</c:v>
                </c:pt>
                <c:pt idx="786">
                  <c:v>0.54824189165610715</c:v>
                </c:pt>
                <c:pt idx="787">
                  <c:v>0.54843725231328866</c:v>
                </c:pt>
                <c:pt idx="788">
                  <c:v>0.54864680894798035</c:v>
                </c:pt>
                <c:pt idx="789">
                  <c:v>0.54883738819183037</c:v>
                </c:pt>
                <c:pt idx="790">
                  <c:v>0.5489808968833837</c:v>
                </c:pt>
                <c:pt idx="791">
                  <c:v>0.54912012168370616</c:v>
                </c:pt>
                <c:pt idx="792">
                  <c:v>0.54926538241891631</c:v>
                </c:pt>
                <c:pt idx="793">
                  <c:v>0.5493985241313416</c:v>
                </c:pt>
                <c:pt idx="794">
                  <c:v>0.54954666704083643</c:v>
                </c:pt>
                <c:pt idx="795">
                  <c:v>0.54973419827357484</c:v>
                </c:pt>
                <c:pt idx="796">
                  <c:v>0.54992711041242881</c:v>
                </c:pt>
                <c:pt idx="797">
                  <c:v>0.55009941263244644</c:v>
                </c:pt>
                <c:pt idx="798">
                  <c:v>0.5502442955002399</c:v>
                </c:pt>
                <c:pt idx="799">
                  <c:v>0.55040740626029916</c:v>
                </c:pt>
                <c:pt idx="800">
                  <c:v>0.55054685016676597</c:v>
                </c:pt>
                <c:pt idx="801">
                  <c:v>0.55070516100360034</c:v>
                </c:pt>
                <c:pt idx="802">
                  <c:v>0.55091082976310823</c:v>
                </c:pt>
                <c:pt idx="803">
                  <c:v>0.55109889384047583</c:v>
                </c:pt>
                <c:pt idx="804">
                  <c:v>0.55129255135795285</c:v>
                </c:pt>
                <c:pt idx="805">
                  <c:v>0.55151639897776639</c:v>
                </c:pt>
                <c:pt idx="806">
                  <c:v>0.5517094555519475</c:v>
                </c:pt>
                <c:pt idx="807">
                  <c:v>0.55193197473866329</c:v>
                </c:pt>
                <c:pt idx="808">
                  <c:v>0.55217025928848595</c:v>
                </c:pt>
                <c:pt idx="809">
                  <c:v>0.55242736506773416</c:v>
                </c:pt>
                <c:pt idx="810">
                  <c:v>0.55268155931902874</c:v>
                </c:pt>
                <c:pt idx="811">
                  <c:v>0.55295131985904344</c:v>
                </c:pt>
                <c:pt idx="812">
                  <c:v>0.5532216702351147</c:v>
                </c:pt>
                <c:pt idx="813">
                  <c:v>0.55351044696585106</c:v>
                </c:pt>
                <c:pt idx="814">
                  <c:v>0.55379053468530548</c:v>
                </c:pt>
                <c:pt idx="815">
                  <c:v>0.55407495074418511</c:v>
                </c:pt>
                <c:pt idx="816">
                  <c:v>0.5543442633254192</c:v>
                </c:pt>
                <c:pt idx="817">
                  <c:v>0.55460366234120873</c:v>
                </c:pt>
                <c:pt idx="818">
                  <c:v>0.55487709180842204</c:v>
                </c:pt>
                <c:pt idx="819">
                  <c:v>0.55514763857968685</c:v>
                </c:pt>
                <c:pt idx="820">
                  <c:v>0.55542748748098181</c:v>
                </c:pt>
                <c:pt idx="821">
                  <c:v>0.55570449184298709</c:v>
                </c:pt>
                <c:pt idx="822">
                  <c:v>0.55597170129683393</c:v>
                </c:pt>
                <c:pt idx="823">
                  <c:v>0.55623555000546809</c:v>
                </c:pt>
                <c:pt idx="824">
                  <c:v>0.55651365014161047</c:v>
                </c:pt>
                <c:pt idx="825">
                  <c:v>0.55678222966852065</c:v>
                </c:pt>
                <c:pt idx="826">
                  <c:v>0.55704316288674238</c:v>
                </c:pt>
                <c:pt idx="827">
                  <c:v>0.55730940374149751</c:v>
                </c:pt>
                <c:pt idx="828">
                  <c:v>0.5575624662830132</c:v>
                </c:pt>
                <c:pt idx="829">
                  <c:v>0.5578250635142934</c:v>
                </c:pt>
                <c:pt idx="830">
                  <c:v>0.55808882459736564</c:v>
                </c:pt>
                <c:pt idx="831">
                  <c:v>0.55833127926730952</c:v>
                </c:pt>
                <c:pt idx="832">
                  <c:v>0.55860015446891964</c:v>
                </c:pt>
                <c:pt idx="833">
                  <c:v>0.55888008892851904</c:v>
                </c:pt>
                <c:pt idx="834">
                  <c:v>0.55915482383195503</c:v>
                </c:pt>
                <c:pt idx="835">
                  <c:v>0.5594349116338595</c:v>
                </c:pt>
                <c:pt idx="836">
                  <c:v>0.5596914691481617</c:v>
                </c:pt>
                <c:pt idx="837">
                  <c:v>0.55994303549084512</c:v>
                </c:pt>
                <c:pt idx="838">
                  <c:v>0.56019724191359843</c:v>
                </c:pt>
                <c:pt idx="839">
                  <c:v>0.56043524542857748</c:v>
                </c:pt>
                <c:pt idx="840">
                  <c:v>0.56069540060670542</c:v>
                </c:pt>
                <c:pt idx="841">
                  <c:v>0.56096521236195651</c:v>
                </c:pt>
                <c:pt idx="842">
                  <c:v>0.56120035600029816</c:v>
                </c:pt>
                <c:pt idx="843">
                  <c:v>0.56143074742073829</c:v>
                </c:pt>
                <c:pt idx="844">
                  <c:v>0.56164441321644587</c:v>
                </c:pt>
                <c:pt idx="845">
                  <c:v>0.56185333758080969</c:v>
                </c:pt>
                <c:pt idx="846">
                  <c:v>0.56205920672706366</c:v>
                </c:pt>
                <c:pt idx="847">
                  <c:v>0.56229230586305634</c:v>
                </c:pt>
                <c:pt idx="848">
                  <c:v>0.56252586729200937</c:v>
                </c:pt>
                <c:pt idx="849">
                  <c:v>0.5627496234150885</c:v>
                </c:pt>
                <c:pt idx="850">
                  <c:v>0.56298522521916372</c:v>
                </c:pt>
                <c:pt idx="851">
                  <c:v>0.56320827531494033</c:v>
                </c:pt>
                <c:pt idx="852">
                  <c:v>0.56344401152241175</c:v>
                </c:pt>
                <c:pt idx="853">
                  <c:v>0.56368957105396345</c:v>
                </c:pt>
                <c:pt idx="854">
                  <c:v>0.56392040451296854</c:v>
                </c:pt>
                <c:pt idx="855">
                  <c:v>0.56415006657039146</c:v>
                </c:pt>
                <c:pt idx="856">
                  <c:v>0.56437223853750174</c:v>
                </c:pt>
                <c:pt idx="857">
                  <c:v>0.56459443032014589</c:v>
                </c:pt>
                <c:pt idx="858">
                  <c:v>0.56483417541691505</c:v>
                </c:pt>
                <c:pt idx="859">
                  <c:v>0.56506134636324024</c:v>
                </c:pt>
                <c:pt idx="860">
                  <c:v>0.56528719408693096</c:v>
                </c:pt>
                <c:pt idx="861">
                  <c:v>0.56550037252373986</c:v>
                </c:pt>
                <c:pt idx="862">
                  <c:v>0.56570355341927725</c:v>
                </c:pt>
                <c:pt idx="863">
                  <c:v>0.56588918452986947</c:v>
                </c:pt>
                <c:pt idx="864">
                  <c:v>0.5660810655399634</c:v>
                </c:pt>
                <c:pt idx="865">
                  <c:v>0.56627349428540119</c:v>
                </c:pt>
                <c:pt idx="866">
                  <c:v>0.56646543080602274</c:v>
                </c:pt>
                <c:pt idx="867">
                  <c:v>0.56666322416721149</c:v>
                </c:pt>
                <c:pt idx="868">
                  <c:v>0.56685278738755085</c:v>
                </c:pt>
                <c:pt idx="869">
                  <c:v>0.56702997657114362</c:v>
                </c:pt>
                <c:pt idx="870">
                  <c:v>0.5672101755449932</c:v>
                </c:pt>
                <c:pt idx="871">
                  <c:v>0.56738750579507691</c:v>
                </c:pt>
                <c:pt idx="872">
                  <c:v>0.56756883291537796</c:v>
                </c:pt>
                <c:pt idx="873">
                  <c:v>0.56775389908694673</c:v>
                </c:pt>
                <c:pt idx="874">
                  <c:v>0.56794288593202746</c:v>
                </c:pt>
                <c:pt idx="875">
                  <c:v>0.5681329019069663</c:v>
                </c:pt>
                <c:pt idx="876">
                  <c:v>0.56832568694188712</c:v>
                </c:pt>
                <c:pt idx="877">
                  <c:v>0.56852623813123349</c:v>
                </c:pt>
                <c:pt idx="878">
                  <c:v>0.5687251855361789</c:v>
                </c:pt>
                <c:pt idx="879">
                  <c:v>0.56891774197362299</c:v>
                </c:pt>
                <c:pt idx="880">
                  <c:v>0.5691159984480133</c:v>
                </c:pt>
                <c:pt idx="881">
                  <c:v>0.56930545054103521</c:v>
                </c:pt>
                <c:pt idx="882">
                  <c:v>0.56948052016997452</c:v>
                </c:pt>
                <c:pt idx="883">
                  <c:v>0.56966364823360793</c:v>
                </c:pt>
                <c:pt idx="884">
                  <c:v>0.56984613070885859</c:v>
                </c:pt>
                <c:pt idx="885">
                  <c:v>0.57002641785411479</c:v>
                </c:pt>
                <c:pt idx="886">
                  <c:v>0.57021657517973345</c:v>
                </c:pt>
                <c:pt idx="887">
                  <c:v>0.57041718729837099</c:v>
                </c:pt>
                <c:pt idx="888">
                  <c:v>0.57062009522859547</c:v>
                </c:pt>
                <c:pt idx="889">
                  <c:v>0.57080334517130604</c:v>
                </c:pt>
                <c:pt idx="890">
                  <c:v>0.57094967859280843</c:v>
                </c:pt>
                <c:pt idx="891">
                  <c:v>0.57110673242473742</c:v>
                </c:pt>
                <c:pt idx="892">
                  <c:v>0.57127640644988031</c:v>
                </c:pt>
                <c:pt idx="893">
                  <c:v>0.57144955461415836</c:v>
                </c:pt>
                <c:pt idx="894">
                  <c:v>0.57163512442346109</c:v>
                </c:pt>
                <c:pt idx="895">
                  <c:v>0.57182999211132357</c:v>
                </c:pt>
                <c:pt idx="896">
                  <c:v>0.57201110440819747</c:v>
                </c:pt>
                <c:pt idx="897">
                  <c:v>0.57218541889785424</c:v>
                </c:pt>
                <c:pt idx="898">
                  <c:v>0.57237492419631197</c:v>
                </c:pt>
                <c:pt idx="899">
                  <c:v>0.57258993694943328</c:v>
                </c:pt>
                <c:pt idx="900">
                  <c:v>0.57278201345275248</c:v>
                </c:pt>
                <c:pt idx="901">
                  <c:v>0.57297121994002309</c:v>
                </c:pt>
                <c:pt idx="902">
                  <c:v>0.57315914771480203</c:v>
                </c:pt>
                <c:pt idx="903">
                  <c:v>0.57333648714681773</c:v>
                </c:pt>
                <c:pt idx="904">
                  <c:v>0.57350748204113899</c:v>
                </c:pt>
                <c:pt idx="905">
                  <c:v>0.57369286626707205</c:v>
                </c:pt>
                <c:pt idx="906">
                  <c:v>0.57388165751160181</c:v>
                </c:pt>
                <c:pt idx="907">
                  <c:v>0.57407265753554138</c:v>
                </c:pt>
                <c:pt idx="908">
                  <c:v>0.57426324548900343</c:v>
                </c:pt>
                <c:pt idx="909">
                  <c:v>0.57445841144080934</c:v>
                </c:pt>
                <c:pt idx="910">
                  <c:v>0.57465748397094807</c:v>
                </c:pt>
                <c:pt idx="911">
                  <c:v>0.57483533604201942</c:v>
                </c:pt>
                <c:pt idx="912">
                  <c:v>0.57499701039826123</c:v>
                </c:pt>
                <c:pt idx="913">
                  <c:v>0.57518285822788051</c:v>
                </c:pt>
                <c:pt idx="914">
                  <c:v>0.5753622791797901</c:v>
                </c:pt>
                <c:pt idx="915">
                  <c:v>0.57553993442127027</c:v>
                </c:pt>
                <c:pt idx="916">
                  <c:v>0.57573838423516888</c:v>
                </c:pt>
                <c:pt idx="917">
                  <c:v>0.57591208500767099</c:v>
                </c:pt>
                <c:pt idx="918">
                  <c:v>0.57606512415927036</c:v>
                </c:pt>
                <c:pt idx="919">
                  <c:v>0.57625183470347352</c:v>
                </c:pt>
                <c:pt idx="920">
                  <c:v>0.57644183348842237</c:v>
                </c:pt>
                <c:pt idx="921">
                  <c:v>0.57661079709378182</c:v>
                </c:pt>
                <c:pt idx="922">
                  <c:v>0.57678449786148078</c:v>
                </c:pt>
                <c:pt idx="923">
                  <c:v>0.57694807354865674</c:v>
                </c:pt>
                <c:pt idx="924">
                  <c:v>0.57709881966689325</c:v>
                </c:pt>
                <c:pt idx="925">
                  <c:v>0.57723751631453879</c:v>
                </c:pt>
                <c:pt idx="926">
                  <c:v>0.57738518598194422</c:v>
                </c:pt>
                <c:pt idx="927">
                  <c:v>0.57753446693709631</c:v>
                </c:pt>
                <c:pt idx="928">
                  <c:v>0.57768175078321127</c:v>
                </c:pt>
                <c:pt idx="929">
                  <c:v>0.57784161772098863</c:v>
                </c:pt>
                <c:pt idx="930">
                  <c:v>0.57800182948326728</c:v>
                </c:pt>
                <c:pt idx="931">
                  <c:v>0.57814994641795492</c:v>
                </c:pt>
                <c:pt idx="932">
                  <c:v>0.57830417788514943</c:v>
                </c:pt>
                <c:pt idx="933">
                  <c:v>0.57844006736047571</c:v>
                </c:pt>
                <c:pt idx="934">
                  <c:v>0.57856707369203886</c:v>
                </c:pt>
                <c:pt idx="935">
                  <c:v>0.57871667213638045</c:v>
                </c:pt>
                <c:pt idx="936">
                  <c:v>0.57885921680016317</c:v>
                </c:pt>
                <c:pt idx="937">
                  <c:v>0.57899549204137912</c:v>
                </c:pt>
                <c:pt idx="938">
                  <c:v>0.57912791643593842</c:v>
                </c:pt>
                <c:pt idx="939">
                  <c:v>0.57925625863900909</c:v>
                </c:pt>
                <c:pt idx="940">
                  <c:v>0.57938315461167245</c:v>
                </c:pt>
                <c:pt idx="941">
                  <c:v>0.57949670564325595</c:v>
                </c:pt>
                <c:pt idx="942">
                  <c:v>0.57960423452185383</c:v>
                </c:pt>
                <c:pt idx="943">
                  <c:v>0.57970281348957464</c:v>
                </c:pt>
                <c:pt idx="944">
                  <c:v>0.57979005138355133</c:v>
                </c:pt>
                <c:pt idx="945">
                  <c:v>0.57988089356823747</c:v>
                </c:pt>
                <c:pt idx="946">
                  <c:v>0.57996328373852779</c:v>
                </c:pt>
                <c:pt idx="947">
                  <c:v>0.58005474863784068</c:v>
                </c:pt>
                <c:pt idx="948">
                  <c:v>0.58013907440014811</c:v>
                </c:pt>
                <c:pt idx="949">
                  <c:v>0.58019923782940241</c:v>
                </c:pt>
                <c:pt idx="950">
                  <c:v>0.58027584106493246</c:v>
                </c:pt>
                <c:pt idx="951">
                  <c:v>0.58034040521569918</c:v>
                </c:pt>
                <c:pt idx="952">
                  <c:v>0.58038615592455656</c:v>
                </c:pt>
                <c:pt idx="953">
                  <c:v>0.5804559158235576</c:v>
                </c:pt>
                <c:pt idx="954">
                  <c:v>0.58049726018263448</c:v>
                </c:pt>
                <c:pt idx="955">
                  <c:v>0.58053665350634365</c:v>
                </c:pt>
                <c:pt idx="956">
                  <c:v>0.58061707235796278</c:v>
                </c:pt>
                <c:pt idx="957">
                  <c:v>0.58070217687141035</c:v>
                </c:pt>
                <c:pt idx="958">
                  <c:v>0.58081504304198039</c:v>
                </c:pt>
                <c:pt idx="959">
                  <c:v>0.58093612762412183</c:v>
                </c:pt>
                <c:pt idx="960">
                  <c:v>0.58103860428621656</c:v>
                </c:pt>
                <c:pt idx="961">
                  <c:v>0.58112272837623913</c:v>
                </c:pt>
                <c:pt idx="962">
                  <c:v>0.58122441237860156</c:v>
                </c:pt>
                <c:pt idx="963">
                  <c:v>0.58131633625153034</c:v>
                </c:pt>
                <c:pt idx="964">
                  <c:v>0.58145250373844337</c:v>
                </c:pt>
                <c:pt idx="965">
                  <c:v>0.58161857908997672</c:v>
                </c:pt>
                <c:pt idx="966">
                  <c:v>0.58178899708631537</c:v>
                </c:pt>
                <c:pt idx="967">
                  <c:v>0.5819860886852225</c:v>
                </c:pt>
                <c:pt idx="968">
                  <c:v>0.58220279112686379</c:v>
                </c:pt>
                <c:pt idx="969">
                  <c:v>0.58241615647763589</c:v>
                </c:pt>
                <c:pt idx="970">
                  <c:v>0.58264580579419423</c:v>
                </c:pt>
                <c:pt idx="971">
                  <c:v>0.58291148126503167</c:v>
                </c:pt>
                <c:pt idx="972">
                  <c:v>0.58317299148905566</c:v>
                </c:pt>
                <c:pt idx="973">
                  <c:v>0.58343769472808193</c:v>
                </c:pt>
                <c:pt idx="974">
                  <c:v>0.58371422656185834</c:v>
                </c:pt>
                <c:pt idx="975">
                  <c:v>0.58397420127599775</c:v>
                </c:pt>
                <c:pt idx="976">
                  <c:v>0.58423672489472256</c:v>
                </c:pt>
                <c:pt idx="977">
                  <c:v>0.58451500437091231</c:v>
                </c:pt>
                <c:pt idx="978">
                  <c:v>0.58478238573589014</c:v>
                </c:pt>
                <c:pt idx="979">
                  <c:v>0.5850421331335105</c:v>
                </c:pt>
                <c:pt idx="980">
                  <c:v>0.5853260774488197</c:v>
                </c:pt>
                <c:pt idx="981">
                  <c:v>0.58558427923501499</c:v>
                </c:pt>
                <c:pt idx="982">
                  <c:v>0.58582895116721101</c:v>
                </c:pt>
                <c:pt idx="983">
                  <c:v>0.586090666549407</c:v>
                </c:pt>
                <c:pt idx="984">
                  <c:v>0.58633669385917631</c:v>
                </c:pt>
                <c:pt idx="985">
                  <c:v>0.58656622642863887</c:v>
                </c:pt>
                <c:pt idx="986">
                  <c:v>0.58681106432068997</c:v>
                </c:pt>
                <c:pt idx="987">
                  <c:v>0.58702435385494034</c:v>
                </c:pt>
                <c:pt idx="988">
                  <c:v>0.58721993973199382</c:v>
                </c:pt>
                <c:pt idx="989">
                  <c:v>0.58742997148258835</c:v>
                </c:pt>
                <c:pt idx="990">
                  <c:v>0.58763396823188918</c:v>
                </c:pt>
                <c:pt idx="991">
                  <c:v>0.58780680669910323</c:v>
                </c:pt>
                <c:pt idx="992">
                  <c:v>0.58796000187753228</c:v>
                </c:pt>
                <c:pt idx="993">
                  <c:v>0.58806827098833769</c:v>
                </c:pt>
                <c:pt idx="994">
                  <c:v>0.58814830375744864</c:v>
                </c:pt>
                <c:pt idx="995">
                  <c:v>0.58819447548922632</c:v>
                </c:pt>
                <c:pt idx="996">
                  <c:v>0.58825247824976434</c:v>
                </c:pt>
                <c:pt idx="997">
                  <c:v>0.58831293149629671</c:v>
                </c:pt>
                <c:pt idx="998">
                  <c:v>0.58835568785031811</c:v>
                </c:pt>
                <c:pt idx="999">
                  <c:v>0.58838191623925551</c:v>
                </c:pt>
                <c:pt idx="1000">
                  <c:v>0.58841271885206403</c:v>
                </c:pt>
                <c:pt idx="1001">
                  <c:v>0.58842787323336809</c:v>
                </c:pt>
                <c:pt idx="1002">
                  <c:v>0.58845083880401117</c:v>
                </c:pt>
                <c:pt idx="1003">
                  <c:v>0.58848297226048862</c:v>
                </c:pt>
                <c:pt idx="1004">
                  <c:v>0.58846926421326928</c:v>
                </c:pt>
                <c:pt idx="1005">
                  <c:v>0.58844892478217037</c:v>
                </c:pt>
                <c:pt idx="1006">
                  <c:v>0.58841101959070585</c:v>
                </c:pt>
                <c:pt idx="1007">
                  <c:v>0.58835011489529443</c:v>
                </c:pt>
                <c:pt idx="1008">
                  <c:v>0.58830306586899506</c:v>
                </c:pt>
                <c:pt idx="1009">
                  <c:v>0.58826477616301431</c:v>
                </c:pt>
                <c:pt idx="1010">
                  <c:v>0.58821712170972507</c:v>
                </c:pt>
                <c:pt idx="1011">
                  <c:v>0.58814340635597862</c:v>
                </c:pt>
                <c:pt idx="1012">
                  <c:v>0.58804729240150566</c:v>
                </c:pt>
                <c:pt idx="1013">
                  <c:v>0.58792951927082671</c:v>
                </c:pt>
                <c:pt idx="1014">
                  <c:v>0.58779883049162118</c:v>
                </c:pt>
                <c:pt idx="1015">
                  <c:v>0.58764824294322204</c:v>
                </c:pt>
                <c:pt idx="1016">
                  <c:v>0.58748283341185026</c:v>
                </c:pt>
                <c:pt idx="1017">
                  <c:v>0.58727919194784406</c:v>
                </c:pt>
                <c:pt idx="1018">
                  <c:v>0.58701773838505522</c:v>
                </c:pt>
                <c:pt idx="1019">
                  <c:v>0.58673343293443547</c:v>
                </c:pt>
                <c:pt idx="1020">
                  <c:v>0.58642367834135467</c:v>
                </c:pt>
                <c:pt idx="1021">
                  <c:v>0.58604550128114818</c:v>
                </c:pt>
                <c:pt idx="1022">
                  <c:v>0.58564795689945159</c:v>
                </c:pt>
                <c:pt idx="1023">
                  <c:v>0.58519001005561655</c:v>
                </c:pt>
                <c:pt idx="1024">
                  <c:v>0.58469797306419735</c:v>
                </c:pt>
                <c:pt idx="1025">
                  <c:v>0.58416014339126487</c:v>
                </c:pt>
                <c:pt idx="1026">
                  <c:v>0.58355581470621465</c:v>
                </c:pt>
                <c:pt idx="1027">
                  <c:v>0.5829247089922448</c:v>
                </c:pt>
                <c:pt idx="1028">
                  <c:v>0.5822043268965279</c:v>
                </c:pt>
                <c:pt idx="1029">
                  <c:v>0.58140779050803315</c:v>
                </c:pt>
                <c:pt idx="1030">
                  <c:v>0.58056002936889017</c:v>
                </c:pt>
                <c:pt idx="1031">
                  <c:v>0.57960948582826932</c:v>
                </c:pt>
                <c:pt idx="1032">
                  <c:v>0.5786150835952123</c:v>
                </c:pt>
                <c:pt idx="1033">
                  <c:v>0.57757396822372964</c:v>
                </c:pt>
                <c:pt idx="1034">
                  <c:v>0.57647426212022357</c:v>
                </c:pt>
                <c:pt idx="1035">
                  <c:v>0.57531444135839316</c:v>
                </c:pt>
                <c:pt idx="1036">
                  <c:v>0.57410507681180645</c:v>
                </c:pt>
                <c:pt idx="1037">
                  <c:v>0.57282271104183013</c:v>
                </c:pt>
                <c:pt idx="1038">
                  <c:v>0.5714844500962204</c:v>
                </c:pt>
                <c:pt idx="1039">
                  <c:v>0.57008730181241041</c:v>
                </c:pt>
                <c:pt idx="1040">
                  <c:v>0.56869040777055158</c:v>
                </c:pt>
                <c:pt idx="1041">
                  <c:v>0.56725517723619168</c:v>
                </c:pt>
                <c:pt idx="1042">
                  <c:v>0.56578369093270586</c:v>
                </c:pt>
                <c:pt idx="1043">
                  <c:v>0.56428502073814235</c:v>
                </c:pt>
                <c:pt idx="1044">
                  <c:v>0.56281269511979926</c:v>
                </c:pt>
                <c:pt idx="1045">
                  <c:v>0.56130580537743469</c:v>
                </c:pt>
                <c:pt idx="1046">
                  <c:v>0.55978413385163395</c:v>
                </c:pt>
                <c:pt idx="1047">
                  <c:v>0.55826849622013208</c:v>
                </c:pt>
                <c:pt idx="1048">
                  <c:v>0.55669986503627378</c:v>
                </c:pt>
                <c:pt idx="1049">
                  <c:v>0.55514600363997413</c:v>
                </c:pt>
                <c:pt idx="1050">
                  <c:v>0.5535743917431194</c:v>
                </c:pt>
                <c:pt idx="1051">
                  <c:v>0.5519977441371825</c:v>
                </c:pt>
                <c:pt idx="1052">
                  <c:v>0.55042227262143462</c:v>
                </c:pt>
                <c:pt idx="1053">
                  <c:v>0.54884775986113743</c:v>
                </c:pt>
                <c:pt idx="1054">
                  <c:v>0.54723132574802713</c:v>
                </c:pt>
                <c:pt idx="1055">
                  <c:v>0.54566815638397326</c:v>
                </c:pt>
                <c:pt idx="1056">
                  <c:v>0.54404494703029382</c:v>
                </c:pt>
                <c:pt idx="1057">
                  <c:v>0.54256517717584085</c:v>
                </c:pt>
                <c:pt idx="1058">
                  <c:v>0.54107760682613604</c:v>
                </c:pt>
                <c:pt idx="1059">
                  <c:v>0.53978548010180027</c:v>
                </c:pt>
                <c:pt idx="1060">
                  <c:v>0.53859447217463241</c:v>
                </c:pt>
                <c:pt idx="1061">
                  <c:v>0.53763462003345419</c:v>
                </c:pt>
                <c:pt idx="1062">
                  <c:v>0.5368759620969592</c:v>
                </c:pt>
                <c:pt idx="1063">
                  <c:v>0.53635744022422482</c:v>
                </c:pt>
                <c:pt idx="1064">
                  <c:v>0.5361422886378524</c:v>
                </c:pt>
                <c:pt idx="1065">
                  <c:v>0.53617590424231032</c:v>
                </c:pt>
                <c:pt idx="1066">
                  <c:v>0.53647221319320082</c:v>
                </c:pt>
                <c:pt idx="1067">
                  <c:v>0.53701370337516074</c:v>
                </c:pt>
                <c:pt idx="1068">
                  <c:v>0.53778632808969207</c:v>
                </c:pt>
                <c:pt idx="1069">
                  <c:v>0.53871868194476846</c:v>
                </c:pt>
                <c:pt idx="1070">
                  <c:v>0.53972434579452078</c:v>
                </c:pt>
                <c:pt idx="1071">
                  <c:v>0.54093179823711879</c:v>
                </c:pt>
                <c:pt idx="1072">
                  <c:v>0.54208757064392665</c:v>
                </c:pt>
                <c:pt idx="1073">
                  <c:v>0.54334332649540207</c:v>
                </c:pt>
                <c:pt idx="1074">
                  <c:v>0.54454632185853613</c:v>
                </c:pt>
                <c:pt idx="1075">
                  <c:v>0.54576571698136744</c:v>
                </c:pt>
                <c:pt idx="1076">
                  <c:v>0.54692940182811045</c:v>
                </c:pt>
                <c:pt idx="1077">
                  <c:v>0.54805498998690605</c:v>
                </c:pt>
                <c:pt idx="1078">
                  <c:v>0.54915139622503206</c:v>
                </c:pt>
                <c:pt idx="1079">
                  <c:v>0.55021070578679943</c:v>
                </c:pt>
                <c:pt idx="1080">
                  <c:v>0.55125678288392521</c:v>
                </c:pt>
                <c:pt idx="1081">
                  <c:v>0.552269794452659</c:v>
                </c:pt>
                <c:pt idx="1082">
                  <c:v>0.55328619686008629</c:v>
                </c:pt>
                <c:pt idx="1083">
                  <c:v>0.55427827015746756</c:v>
                </c:pt>
                <c:pt idx="1084">
                  <c:v>0.55526035673817875</c:v>
                </c:pt>
                <c:pt idx="1085">
                  <c:v>0.55625220281845988</c:v>
                </c:pt>
                <c:pt idx="1086">
                  <c:v>0.55719856435192228</c:v>
                </c:pt>
                <c:pt idx="1087">
                  <c:v>0.55810912512106725</c:v>
                </c:pt>
                <c:pt idx="1088">
                  <c:v>0.5589988045293891</c:v>
                </c:pt>
                <c:pt idx="1089">
                  <c:v>0.55984945875449033</c:v>
                </c:pt>
                <c:pt idx="1090">
                  <c:v>0.56066789707895459</c:v>
                </c:pt>
                <c:pt idx="1091">
                  <c:v>0.56145556792835183</c:v>
                </c:pt>
                <c:pt idx="1092">
                  <c:v>0.5622122770632153</c:v>
                </c:pt>
                <c:pt idx="1093">
                  <c:v>0.5629305142758364</c:v>
                </c:pt>
                <c:pt idx="1094">
                  <c:v>0.56361488187891085</c:v>
                </c:pt>
                <c:pt idx="1095">
                  <c:v>0.56427066711500784</c:v>
                </c:pt>
                <c:pt idx="1096">
                  <c:v>0.5649125803500552</c:v>
                </c:pt>
                <c:pt idx="1097">
                  <c:v>0.56551364642659829</c:v>
                </c:pt>
                <c:pt idx="1098">
                  <c:v>0.56607151273876655</c:v>
                </c:pt>
                <c:pt idx="1099">
                  <c:v>0.56661896383182941</c:v>
                </c:pt>
                <c:pt idx="1100">
                  <c:v>0.56713362908130038</c:v>
                </c:pt>
                <c:pt idx="1101">
                  <c:v>0.56762292816310544</c:v>
                </c:pt>
                <c:pt idx="1102">
                  <c:v>0.56810665899333557</c:v>
                </c:pt>
                <c:pt idx="1103">
                  <c:v>0.56854872958520575</c:v>
                </c:pt>
                <c:pt idx="1104">
                  <c:v>0.56896373174152848</c:v>
                </c:pt>
                <c:pt idx="1105">
                  <c:v>0.56935211982138167</c:v>
                </c:pt>
                <c:pt idx="1106">
                  <c:v>0.56971697357272444</c:v>
                </c:pt>
                <c:pt idx="1107">
                  <c:v>0.57006697369087345</c:v>
                </c:pt>
                <c:pt idx="1108">
                  <c:v>0.57041283190073977</c:v>
                </c:pt>
                <c:pt idx="1109">
                  <c:v>0.5707775204045954</c:v>
                </c:pt>
                <c:pt idx="1110">
                  <c:v>0.571146784175252</c:v>
                </c:pt>
                <c:pt idx="1111">
                  <c:v>0.57150404196908677</c:v>
                </c:pt>
                <c:pt idx="1112">
                  <c:v>0.57187045606198628</c:v>
                </c:pt>
                <c:pt idx="1113">
                  <c:v>0.57223222296980902</c:v>
                </c:pt>
                <c:pt idx="1114">
                  <c:v>0.57259953367100647</c:v>
                </c:pt>
                <c:pt idx="1115">
                  <c:v>0.57298172158155891</c:v>
                </c:pt>
                <c:pt idx="1116">
                  <c:v>0.57340429766967171</c:v>
                </c:pt>
                <c:pt idx="1117">
                  <c:v>0.57384954911072594</c:v>
                </c:pt>
                <c:pt idx="1118">
                  <c:v>0.57431076665067993</c:v>
                </c:pt>
                <c:pt idx="1119">
                  <c:v>0.57479121103774478</c:v>
                </c:pt>
                <c:pt idx="1120">
                  <c:v>0.57527825558653689</c:v>
                </c:pt>
                <c:pt idx="1121">
                  <c:v>0.57578484145804565</c:v>
                </c:pt>
                <c:pt idx="1122">
                  <c:v>0.57629930564997323</c:v>
                </c:pt>
                <c:pt idx="1123">
                  <c:v>0.57683579127961604</c:v>
                </c:pt>
                <c:pt idx="1124">
                  <c:v>0.57737625214930255</c:v>
                </c:pt>
                <c:pt idx="1125">
                  <c:v>0.57790929583898942</c:v>
                </c:pt>
                <c:pt idx="1126">
                  <c:v>0.57845462021177019</c:v>
                </c:pt>
                <c:pt idx="1127">
                  <c:v>0.57901521558499158</c:v>
                </c:pt>
                <c:pt idx="1128">
                  <c:v>0.57953998668913054</c:v>
                </c:pt>
                <c:pt idx="1129">
                  <c:v>0.58006967029204193</c:v>
                </c:pt>
                <c:pt idx="1130">
                  <c:v>0.58060416686728489</c:v>
                </c:pt>
                <c:pt idx="1131">
                  <c:v>0.58112064314836787</c:v>
                </c:pt>
                <c:pt idx="1132">
                  <c:v>0.58163843581866093</c:v>
                </c:pt>
                <c:pt idx="1133">
                  <c:v>0.58213784129575996</c:v>
                </c:pt>
                <c:pt idx="1134">
                  <c:v>0.58264046433228633</c:v>
                </c:pt>
                <c:pt idx="1135">
                  <c:v>0.58314655586834097</c:v>
                </c:pt>
                <c:pt idx="1136">
                  <c:v>0.58363595479290986</c:v>
                </c:pt>
                <c:pt idx="1137">
                  <c:v>0.5841214531285871</c:v>
                </c:pt>
                <c:pt idx="1138">
                  <c:v>0.5846018960487267</c:v>
                </c:pt>
                <c:pt idx="1139">
                  <c:v>0.5850680054195242</c:v>
                </c:pt>
                <c:pt idx="1140">
                  <c:v>0.58551743051340244</c:v>
                </c:pt>
                <c:pt idx="1141">
                  <c:v>0.58596430446198344</c:v>
                </c:pt>
                <c:pt idx="1142">
                  <c:v>0.58640152654837696</c:v>
                </c:pt>
                <c:pt idx="1143">
                  <c:v>0.58682695356895365</c:v>
                </c:pt>
                <c:pt idx="1144">
                  <c:v>0.58725398234710413</c:v>
                </c:pt>
                <c:pt idx="1145">
                  <c:v>0.58766801829421611</c:v>
                </c:pt>
                <c:pt idx="1146">
                  <c:v>0.58806275630364435</c:v>
                </c:pt>
                <c:pt idx="1147">
                  <c:v>0.58846451860799542</c:v>
                </c:pt>
                <c:pt idx="1148">
                  <c:v>0.58884463798968067</c:v>
                </c:pt>
                <c:pt idx="1149">
                  <c:v>0.58922939418840581</c:v>
                </c:pt>
                <c:pt idx="1150">
                  <c:v>0.58962825996724832</c:v>
                </c:pt>
                <c:pt idx="1151">
                  <c:v>0.5900188060338043</c:v>
                </c:pt>
                <c:pt idx="1152">
                  <c:v>0.59039527280299786</c:v>
                </c:pt>
                <c:pt idx="1153">
                  <c:v>0.59077429036824636</c:v>
                </c:pt>
                <c:pt idx="1154">
                  <c:v>0.59113893183141297</c:v>
                </c:pt>
                <c:pt idx="1155">
                  <c:v>0.59149532626695256</c:v>
                </c:pt>
                <c:pt idx="1156">
                  <c:v>0.5918654633222219</c:v>
                </c:pt>
                <c:pt idx="1157">
                  <c:v>0.59224976266827423</c:v>
                </c:pt>
                <c:pt idx="1158">
                  <c:v>0.59262441517370146</c:v>
                </c:pt>
                <c:pt idx="1159">
                  <c:v>0.59300047645947263</c:v>
                </c:pt>
                <c:pt idx="1160">
                  <c:v>0.59336207008979625</c:v>
                </c:pt>
                <c:pt idx="1161">
                  <c:v>0.59369796625447147</c:v>
                </c:pt>
                <c:pt idx="1162">
                  <c:v>0.59402420811192602</c:v>
                </c:pt>
                <c:pt idx="1163">
                  <c:v>0.59432726518793733</c:v>
                </c:pt>
                <c:pt idx="1164">
                  <c:v>0.59464179682645213</c:v>
                </c:pt>
                <c:pt idx="1165">
                  <c:v>0.59495369259870301</c:v>
                </c:pt>
                <c:pt idx="1166">
                  <c:v>0.59526535387590418</c:v>
                </c:pt>
                <c:pt idx="1167">
                  <c:v>0.59557774907957473</c:v>
                </c:pt>
                <c:pt idx="1168">
                  <c:v>0.59589219080502964</c:v>
                </c:pt>
                <c:pt idx="1169">
                  <c:v>0.59620301037342782</c:v>
                </c:pt>
                <c:pt idx="1170">
                  <c:v>0.59649739538465274</c:v>
                </c:pt>
                <c:pt idx="1171">
                  <c:v>0.59678450274457695</c:v>
                </c:pt>
                <c:pt idx="1172">
                  <c:v>0.59708333648004774</c:v>
                </c:pt>
                <c:pt idx="1173">
                  <c:v>0.59737433499569026</c:v>
                </c:pt>
                <c:pt idx="1174">
                  <c:v>0.59765120062171695</c:v>
                </c:pt>
                <c:pt idx="1175">
                  <c:v>0.59792939419601876</c:v>
                </c:pt>
                <c:pt idx="1176">
                  <c:v>0.59819436926214564</c:v>
                </c:pt>
                <c:pt idx="1177">
                  <c:v>0.59846106406405941</c:v>
                </c:pt>
                <c:pt idx="1178">
                  <c:v>0.59873367905796127</c:v>
                </c:pt>
                <c:pt idx="1179">
                  <c:v>0.59899925449190639</c:v>
                </c:pt>
                <c:pt idx="1180">
                  <c:v>0.59926482123386904</c:v>
                </c:pt>
                <c:pt idx="1181">
                  <c:v>0.59953759898932668</c:v>
                </c:pt>
                <c:pt idx="1182">
                  <c:v>0.59979892413537972</c:v>
                </c:pt>
                <c:pt idx="1183">
                  <c:v>0.60006063469908189</c:v>
                </c:pt>
                <c:pt idx="1184">
                  <c:v>0.60032760901863524</c:v>
                </c:pt>
                <c:pt idx="1185">
                  <c:v>0.60056877517731544</c:v>
                </c:pt>
                <c:pt idx="1186">
                  <c:v>0.60080444132958688</c:v>
                </c:pt>
                <c:pt idx="1187">
                  <c:v>0.60103952560745622</c:v>
                </c:pt>
                <c:pt idx="1188">
                  <c:v>0.60127458150368207</c:v>
                </c:pt>
                <c:pt idx="1189">
                  <c:v>0.60151670541872393</c:v>
                </c:pt>
                <c:pt idx="1190">
                  <c:v>0.6017604471363891</c:v>
                </c:pt>
                <c:pt idx="1191">
                  <c:v>0.6019954739381087</c:v>
                </c:pt>
                <c:pt idx="1192">
                  <c:v>0.60222400361945527</c:v>
                </c:pt>
                <c:pt idx="1193">
                  <c:v>0.60246175687336612</c:v>
                </c:pt>
                <c:pt idx="1194">
                  <c:v>0.60269866601908262</c:v>
                </c:pt>
                <c:pt idx="1195">
                  <c:v>0.60293536624760602</c:v>
                </c:pt>
                <c:pt idx="1196">
                  <c:v>0.6031943430864265</c:v>
                </c:pt>
                <c:pt idx="1197">
                  <c:v>0.60344791258542374</c:v>
                </c:pt>
                <c:pt idx="1198">
                  <c:v>0.60369245907568603</c:v>
                </c:pt>
                <c:pt idx="1199">
                  <c:v>0.6039370353041934</c:v>
                </c:pt>
                <c:pt idx="1200">
                  <c:v>0.60415839975578678</c:v>
                </c:pt>
                <c:pt idx="1201">
                  <c:v>0.60437008072724341</c:v>
                </c:pt>
                <c:pt idx="1202">
                  <c:v>0.60458241605211038</c:v>
                </c:pt>
                <c:pt idx="1203">
                  <c:v>0.60479580626552265</c:v>
                </c:pt>
                <c:pt idx="1204">
                  <c:v>0.60502361910358526</c:v>
                </c:pt>
                <c:pt idx="1205">
                  <c:v>0.60524777766529103</c:v>
                </c:pt>
                <c:pt idx="1206">
                  <c:v>0.60547051907109151</c:v>
                </c:pt>
                <c:pt idx="1207">
                  <c:v>0.60569829663282493</c:v>
                </c:pt>
                <c:pt idx="1208">
                  <c:v>0.60592039420711996</c:v>
                </c:pt>
                <c:pt idx="1209">
                  <c:v>0.60615232600051383</c:v>
                </c:pt>
                <c:pt idx="1210">
                  <c:v>0.60636095084132746</c:v>
                </c:pt>
                <c:pt idx="1211">
                  <c:v>0.60655767450929854</c:v>
                </c:pt>
                <c:pt idx="1212">
                  <c:v>0.60677249863935756</c:v>
                </c:pt>
                <c:pt idx="1213">
                  <c:v>0.60696371909056224</c:v>
                </c:pt>
                <c:pt idx="1214">
                  <c:v>0.60714932499250152</c:v>
                </c:pt>
                <c:pt idx="1215">
                  <c:v>0.6073576139130975</c:v>
                </c:pt>
                <c:pt idx="1216">
                  <c:v>0.60754631156399952</c:v>
                </c:pt>
                <c:pt idx="1217">
                  <c:v>0.60772572155152493</c:v>
                </c:pt>
                <c:pt idx="1218">
                  <c:v>0.60792964553299289</c:v>
                </c:pt>
                <c:pt idx="1219">
                  <c:v>0.60813495162783893</c:v>
                </c:pt>
                <c:pt idx="1220">
                  <c:v>0.60831552227554186</c:v>
                </c:pt>
                <c:pt idx="1221">
                  <c:v>0.60850883310911497</c:v>
                </c:pt>
                <c:pt idx="1222">
                  <c:v>0.60870467374208836</c:v>
                </c:pt>
                <c:pt idx="1223">
                  <c:v>0.60888705771597651</c:v>
                </c:pt>
                <c:pt idx="1224">
                  <c:v>0.6090753904018601</c:v>
                </c:pt>
                <c:pt idx="1225">
                  <c:v>0.60926828615033646</c:v>
                </c:pt>
                <c:pt idx="1226">
                  <c:v>0.60944728583944741</c:v>
                </c:pt>
                <c:pt idx="1227">
                  <c:v>0.60962542877960058</c:v>
                </c:pt>
                <c:pt idx="1228">
                  <c:v>0.6098096576647648</c:v>
                </c:pt>
                <c:pt idx="1229">
                  <c:v>0.60999814012781528</c:v>
                </c:pt>
                <c:pt idx="1230">
                  <c:v>0.61018490644145229</c:v>
                </c:pt>
                <c:pt idx="1231">
                  <c:v>0.61036273653694539</c:v>
                </c:pt>
                <c:pt idx="1232">
                  <c:v>0.61054345990607251</c:v>
                </c:pt>
                <c:pt idx="1233">
                  <c:v>0.61072368185866044</c:v>
                </c:pt>
                <c:pt idx="1234">
                  <c:v>0.61089484543679906</c:v>
                </c:pt>
                <c:pt idx="1235">
                  <c:v>0.6110846074937698</c:v>
                </c:pt>
                <c:pt idx="1236">
                  <c:v>0.6112563604366098</c:v>
                </c:pt>
                <c:pt idx="1237">
                  <c:v>0.61142602370693011</c:v>
                </c:pt>
                <c:pt idx="1238">
                  <c:v>0.611599206633473</c:v>
                </c:pt>
                <c:pt idx="1239">
                  <c:v>0.61176183822318719</c:v>
                </c:pt>
                <c:pt idx="1240">
                  <c:v>0.6119494173483907</c:v>
                </c:pt>
                <c:pt idx="1241">
                  <c:v>0.61214167434317324</c:v>
                </c:pt>
                <c:pt idx="1242">
                  <c:v>0.61231638949105627</c:v>
                </c:pt>
                <c:pt idx="1243">
                  <c:v>0.6125072466686764</c:v>
                </c:pt>
                <c:pt idx="1244">
                  <c:v>0.61268920749483247</c:v>
                </c:pt>
                <c:pt idx="1245">
                  <c:v>0.61285078625698486</c:v>
                </c:pt>
                <c:pt idx="1246">
                  <c:v>0.61302908439002779</c:v>
                </c:pt>
                <c:pt idx="1247">
                  <c:v>0.61320720301977538</c:v>
                </c:pt>
                <c:pt idx="1248">
                  <c:v>0.61335784249850223</c:v>
                </c:pt>
                <c:pt idx="1249">
                  <c:v>0.61350687991116626</c:v>
                </c:pt>
                <c:pt idx="1250">
                  <c:v>0.61366195246718114</c:v>
                </c:pt>
                <c:pt idx="1251">
                  <c:v>0.61382490761492525</c:v>
                </c:pt>
                <c:pt idx="1252">
                  <c:v>0.61399975793855155</c:v>
                </c:pt>
                <c:pt idx="1253">
                  <c:v>0.61417891572058725</c:v>
                </c:pt>
                <c:pt idx="1254">
                  <c:v>0.61434035104708828</c:v>
                </c:pt>
                <c:pt idx="1255">
                  <c:v>0.61448600322608382</c:v>
                </c:pt>
                <c:pt idx="1256">
                  <c:v>0.61463397643467521</c:v>
                </c:pt>
                <c:pt idx="1257">
                  <c:v>0.61478486990676151</c:v>
                </c:pt>
                <c:pt idx="1258">
                  <c:v>0.61494053556193762</c:v>
                </c:pt>
                <c:pt idx="1259">
                  <c:v>0.61510503525581905</c:v>
                </c:pt>
                <c:pt idx="1260">
                  <c:v>0.61526366038646207</c:v>
                </c:pt>
                <c:pt idx="1261">
                  <c:v>0.61541985731176874</c:v>
                </c:pt>
                <c:pt idx="1262">
                  <c:v>0.61558302123069097</c:v>
                </c:pt>
                <c:pt idx="1263">
                  <c:v>0.61574403844000303</c:v>
                </c:pt>
                <c:pt idx="1264">
                  <c:v>0.61590548559125535</c:v>
                </c:pt>
                <c:pt idx="1265">
                  <c:v>0.61605783469730413</c:v>
                </c:pt>
                <c:pt idx="1266">
                  <c:v>0.61621856687745746</c:v>
                </c:pt>
                <c:pt idx="1267">
                  <c:v>0.61636975342590217</c:v>
                </c:pt>
                <c:pt idx="1268">
                  <c:v>0.61650895366429526</c:v>
                </c:pt>
                <c:pt idx="1269">
                  <c:v>0.61666089238428257</c:v>
                </c:pt>
                <c:pt idx="1270">
                  <c:v>0.61680049680953453</c:v>
                </c:pt>
                <c:pt idx="1271">
                  <c:v>0.6169506677234905</c:v>
                </c:pt>
                <c:pt idx="1272">
                  <c:v>0.61709393589119566</c:v>
                </c:pt>
                <c:pt idx="1273">
                  <c:v>0.61724143263189557</c:v>
                </c:pt>
                <c:pt idx="1274">
                  <c:v>0.61740887980286852</c:v>
                </c:pt>
                <c:pt idx="1275">
                  <c:v>0.61757365021313049</c:v>
                </c:pt>
                <c:pt idx="1276">
                  <c:v>0.61775685636269095</c:v>
                </c:pt>
                <c:pt idx="1277">
                  <c:v>0.61793748708535079</c:v>
                </c:pt>
                <c:pt idx="1278">
                  <c:v>0.61809725513700509</c:v>
                </c:pt>
                <c:pt idx="1279">
                  <c:v>0.61826268512327764</c:v>
                </c:pt>
                <c:pt idx="1280">
                  <c:v>0.61842947846796348</c:v>
                </c:pt>
                <c:pt idx="1281">
                  <c:v>0.61859529256986567</c:v>
                </c:pt>
                <c:pt idx="1282">
                  <c:v>0.61877603104500623</c:v>
                </c:pt>
                <c:pt idx="1283">
                  <c:v>0.61894222519852737</c:v>
                </c:pt>
                <c:pt idx="1284">
                  <c:v>0.61908470862076115</c:v>
                </c:pt>
                <c:pt idx="1285">
                  <c:v>0.6192302723957489</c:v>
                </c:pt>
                <c:pt idx="1286">
                  <c:v>0.61936152877727546</c:v>
                </c:pt>
                <c:pt idx="1287">
                  <c:v>0.61949372685550508</c:v>
                </c:pt>
                <c:pt idx="1288">
                  <c:v>0.61964402799712326</c:v>
                </c:pt>
                <c:pt idx="1289">
                  <c:v>0.61979265885882695</c:v>
                </c:pt>
                <c:pt idx="1290">
                  <c:v>0.61993651318995491</c:v>
                </c:pt>
                <c:pt idx="1291">
                  <c:v>0.62008163276239792</c:v>
                </c:pt>
                <c:pt idx="1292">
                  <c:v>0.62022966669542745</c:v>
                </c:pt>
                <c:pt idx="1293">
                  <c:v>0.62037116111311408</c:v>
                </c:pt>
                <c:pt idx="1294">
                  <c:v>0.62052088753965495</c:v>
                </c:pt>
                <c:pt idx="1295">
                  <c:v>0.62067387299418186</c:v>
                </c:pt>
                <c:pt idx="1296">
                  <c:v>0.6208101984886939</c:v>
                </c:pt>
                <c:pt idx="1297">
                  <c:v>0.62093120898542375</c:v>
                </c:pt>
                <c:pt idx="1298">
                  <c:v>0.62107143838492573</c:v>
                </c:pt>
                <c:pt idx="1299">
                  <c:v>0.62122475565525159</c:v>
                </c:pt>
                <c:pt idx="1300">
                  <c:v>0.62137275088030697</c:v>
                </c:pt>
                <c:pt idx="1301">
                  <c:v>0.62153960294047372</c:v>
                </c:pt>
                <c:pt idx="1302">
                  <c:v>0.62171649330334089</c:v>
                </c:pt>
                <c:pt idx="1303">
                  <c:v>0.62187830731831684</c:v>
                </c:pt>
                <c:pt idx="1304">
                  <c:v>0.62203089593555483</c:v>
                </c:pt>
                <c:pt idx="1305">
                  <c:v>0.62218841705287531</c:v>
                </c:pt>
                <c:pt idx="1306">
                  <c:v>0.62233341550217658</c:v>
                </c:pt>
                <c:pt idx="1307">
                  <c:v>0.62248333428845959</c:v>
                </c:pt>
                <c:pt idx="1308">
                  <c:v>0.62264043970286109</c:v>
                </c:pt>
                <c:pt idx="1309">
                  <c:v>0.62278806206101656</c:v>
                </c:pt>
                <c:pt idx="1310">
                  <c:v>0.62293304222269441</c:v>
                </c:pt>
                <c:pt idx="1311">
                  <c:v>0.62305517343522643</c:v>
                </c:pt>
                <c:pt idx="1312">
                  <c:v>0.62317429385452872</c:v>
                </c:pt>
                <c:pt idx="1313">
                  <c:v>0.62332120608840214</c:v>
                </c:pt>
                <c:pt idx="1314">
                  <c:v>0.62346036360832047</c:v>
                </c:pt>
                <c:pt idx="1315">
                  <c:v>0.62360159562170148</c:v>
                </c:pt>
                <c:pt idx="1316">
                  <c:v>0.62374924356232775</c:v>
                </c:pt>
                <c:pt idx="1317">
                  <c:v>0.62387830377388231</c:v>
                </c:pt>
                <c:pt idx="1318">
                  <c:v>0.62400483582445165</c:v>
                </c:pt>
                <c:pt idx="1319">
                  <c:v>0.62411618665185953</c:v>
                </c:pt>
                <c:pt idx="1320">
                  <c:v>0.62422389674389134</c:v>
                </c:pt>
                <c:pt idx="1321">
                  <c:v>0.62432828041157851</c:v>
                </c:pt>
                <c:pt idx="1322">
                  <c:v>0.6244530556864899</c:v>
                </c:pt>
                <c:pt idx="1323">
                  <c:v>0.62461481053556245</c:v>
                </c:pt>
                <c:pt idx="1324">
                  <c:v>0.62477618111730693</c:v>
                </c:pt>
                <c:pt idx="1325">
                  <c:v>0.6249481811878268</c:v>
                </c:pt>
                <c:pt idx="1326">
                  <c:v>0.62511031886175927</c:v>
                </c:pt>
                <c:pt idx="1327">
                  <c:v>0.62524605764552332</c:v>
                </c:pt>
                <c:pt idx="1328">
                  <c:v>0.62540229417933568</c:v>
                </c:pt>
                <c:pt idx="1329">
                  <c:v>0.62556415032531565</c:v>
                </c:pt>
                <c:pt idx="1330">
                  <c:v>0.62573495509258115</c:v>
                </c:pt>
                <c:pt idx="1331">
                  <c:v>0.62591924091505391</c:v>
                </c:pt>
                <c:pt idx="1332">
                  <c:v>0.62609772911801842</c:v>
                </c:pt>
                <c:pt idx="1333">
                  <c:v>0.6262840490880105</c:v>
                </c:pt>
                <c:pt idx="1334">
                  <c:v>0.62646472819872212</c:v>
                </c:pt>
                <c:pt idx="1335">
                  <c:v>0.62664845062005425</c:v>
                </c:pt>
                <c:pt idx="1336">
                  <c:v>0.62681213694209637</c:v>
                </c:pt>
                <c:pt idx="1337">
                  <c:v>0.62695701300910878</c:v>
                </c:pt>
                <c:pt idx="1338">
                  <c:v>0.62712267522660625</c:v>
                </c:pt>
                <c:pt idx="1339">
                  <c:v>0.62729809736787023</c:v>
                </c:pt>
                <c:pt idx="1340">
                  <c:v>0.62745410749868558</c:v>
                </c:pt>
                <c:pt idx="1341">
                  <c:v>0.6276069636489876</c:v>
                </c:pt>
                <c:pt idx="1342">
                  <c:v>0.62775635557419363</c:v>
                </c:pt>
                <c:pt idx="1343">
                  <c:v>0.62787614407402625</c:v>
                </c:pt>
                <c:pt idx="1344">
                  <c:v>0.62801719159372416</c:v>
                </c:pt>
                <c:pt idx="1345">
                  <c:v>0.62818034350064456</c:v>
                </c:pt>
                <c:pt idx="1346">
                  <c:v>0.62832835115205121</c:v>
                </c:pt>
                <c:pt idx="1347">
                  <c:v>0.62848378359614232</c:v>
                </c:pt>
                <c:pt idx="1348">
                  <c:v>0.62861746953964459</c:v>
                </c:pt>
                <c:pt idx="1349">
                  <c:v>0.62874645944391572</c:v>
                </c:pt>
                <c:pt idx="1350">
                  <c:v>0.62886054452511952</c:v>
                </c:pt>
                <c:pt idx="1351">
                  <c:v>0.62894134427832427</c:v>
                </c:pt>
                <c:pt idx="1352">
                  <c:v>0.6290205891613162</c:v>
                </c:pt>
                <c:pt idx="1353">
                  <c:v>0.62908773402517237</c:v>
                </c:pt>
                <c:pt idx="1354">
                  <c:v>0.62915620148421025</c:v>
                </c:pt>
                <c:pt idx="1355">
                  <c:v>0.62921168452428866</c:v>
                </c:pt>
                <c:pt idx="1356">
                  <c:v>0.62931232191930964</c:v>
                </c:pt>
                <c:pt idx="1357">
                  <c:v>0.62939498485773326</c:v>
                </c:pt>
                <c:pt idx="1358">
                  <c:v>0.62944301311086581</c:v>
                </c:pt>
                <c:pt idx="1359">
                  <c:v>0.62950427642304962</c:v>
                </c:pt>
                <c:pt idx="1360">
                  <c:v>0.62955600384216481</c:v>
                </c:pt>
                <c:pt idx="1361">
                  <c:v>0.62962328887781427</c:v>
                </c:pt>
                <c:pt idx="1362">
                  <c:v>0.62971297632006651</c:v>
                </c:pt>
                <c:pt idx="1363">
                  <c:v>0.62980791301270189</c:v>
                </c:pt>
                <c:pt idx="1364">
                  <c:v>0.62989760614823087</c:v>
                </c:pt>
                <c:pt idx="1365">
                  <c:v>0.6299627191547289</c:v>
                </c:pt>
                <c:pt idx="1366">
                  <c:v>0.63002443742442482</c:v>
                </c:pt>
                <c:pt idx="1367">
                  <c:v>0.63007355718085767</c:v>
                </c:pt>
                <c:pt idx="1368">
                  <c:v>0.63011335102527377</c:v>
                </c:pt>
                <c:pt idx="1369">
                  <c:v>0.63012908762918274</c:v>
                </c:pt>
                <c:pt idx="1370">
                  <c:v>0.63011707613729673</c:v>
                </c:pt>
                <c:pt idx="1371">
                  <c:v>0.63009725810536599</c:v>
                </c:pt>
                <c:pt idx="1372">
                  <c:v>0.63006349646061954</c:v>
                </c:pt>
                <c:pt idx="1373">
                  <c:v>0.6300312170508654</c:v>
                </c:pt>
                <c:pt idx="1374">
                  <c:v>0.62999429176381128</c:v>
                </c:pt>
                <c:pt idx="1375">
                  <c:v>0.6299449879988388</c:v>
                </c:pt>
                <c:pt idx="1376">
                  <c:v>0.62986163882162505</c:v>
                </c:pt>
                <c:pt idx="1377">
                  <c:v>0.62980074068024672</c:v>
                </c:pt>
                <c:pt idx="1378">
                  <c:v>0.62976700819513687</c:v>
                </c:pt>
                <c:pt idx="1379">
                  <c:v>0.62972212211695255</c:v>
                </c:pt>
                <c:pt idx="1380">
                  <c:v>0.62970117304202589</c:v>
                </c:pt>
                <c:pt idx="1381">
                  <c:v>0.62967412851701443</c:v>
                </c:pt>
                <c:pt idx="1382">
                  <c:v>0.62961646985125286</c:v>
                </c:pt>
                <c:pt idx="1383">
                  <c:v>0.62956741524693582</c:v>
                </c:pt>
                <c:pt idx="1384">
                  <c:v>0.62953783877519298</c:v>
                </c:pt>
                <c:pt idx="1385">
                  <c:v>0.62949361319148689</c:v>
                </c:pt>
                <c:pt idx="1386">
                  <c:v>0.62943160001304388</c:v>
                </c:pt>
                <c:pt idx="1387">
                  <c:v>0.62937405920518341</c:v>
                </c:pt>
                <c:pt idx="1388">
                  <c:v>0.62930880340522932</c:v>
                </c:pt>
                <c:pt idx="1389">
                  <c:v>0.62923930716021081</c:v>
                </c:pt>
                <c:pt idx="1390">
                  <c:v>0.62921031003519456</c:v>
                </c:pt>
                <c:pt idx="1391">
                  <c:v>0.62916925588729145</c:v>
                </c:pt>
                <c:pt idx="1392">
                  <c:v>0.62912190886402286</c:v>
                </c:pt>
                <c:pt idx="1393">
                  <c:v>0.62907480398729698</c:v>
                </c:pt>
                <c:pt idx="1394">
                  <c:v>0.62902637961821506</c:v>
                </c:pt>
                <c:pt idx="1395">
                  <c:v>0.62897763760891146</c:v>
                </c:pt>
                <c:pt idx="1396">
                  <c:v>0.62892448252002742</c:v>
                </c:pt>
                <c:pt idx="1397">
                  <c:v>0.62887459099779808</c:v>
                </c:pt>
                <c:pt idx="1398">
                  <c:v>0.62882813569602514</c:v>
                </c:pt>
                <c:pt idx="1399">
                  <c:v>0.62878048033085909</c:v>
                </c:pt>
                <c:pt idx="1400">
                  <c:v>0.62873177073457454</c:v>
                </c:pt>
                <c:pt idx="1401">
                  <c:v>0.62867918876483142</c:v>
                </c:pt>
                <c:pt idx="1402">
                  <c:v>0.62863074950397912</c:v>
                </c:pt>
                <c:pt idx="1403">
                  <c:v>0.62857437720676623</c:v>
                </c:pt>
                <c:pt idx="1404">
                  <c:v>0.62850291907997435</c:v>
                </c:pt>
                <c:pt idx="1405">
                  <c:v>0.62845170753706014</c:v>
                </c:pt>
                <c:pt idx="1406">
                  <c:v>0.62841089974218189</c:v>
                </c:pt>
                <c:pt idx="1407">
                  <c:v>0.6283575185955087</c:v>
                </c:pt>
                <c:pt idx="1408">
                  <c:v>0.62830781466704899</c:v>
                </c:pt>
                <c:pt idx="1409">
                  <c:v>0.62825731467416268</c:v>
                </c:pt>
                <c:pt idx="1410">
                  <c:v>0.62819798845422248</c:v>
                </c:pt>
                <c:pt idx="1411">
                  <c:v>0.62813704603934528</c:v>
                </c:pt>
                <c:pt idx="1412">
                  <c:v>0.62808474838618311</c:v>
                </c:pt>
                <c:pt idx="1413">
                  <c:v>0.62802398387280911</c:v>
                </c:pt>
                <c:pt idx="1414">
                  <c:v>0.62794486654751303</c:v>
                </c:pt>
                <c:pt idx="1415">
                  <c:v>0.62788305469987138</c:v>
                </c:pt>
                <c:pt idx="1416">
                  <c:v>0.62782758227907387</c:v>
                </c:pt>
                <c:pt idx="1417">
                  <c:v>0.62777192472356802</c:v>
                </c:pt>
                <c:pt idx="1418">
                  <c:v>0.62772613991218063</c:v>
                </c:pt>
                <c:pt idx="1419">
                  <c:v>0.62766765930975588</c:v>
                </c:pt>
                <c:pt idx="1420">
                  <c:v>0.62760114078094453</c:v>
                </c:pt>
                <c:pt idx="1421">
                  <c:v>0.62754671322249111</c:v>
                </c:pt>
                <c:pt idx="1422">
                  <c:v>0.6274829091377554</c:v>
                </c:pt>
                <c:pt idx="1423">
                  <c:v>0.62745351750629563</c:v>
                </c:pt>
                <c:pt idx="1424">
                  <c:v>0.62743303773532511</c:v>
                </c:pt>
                <c:pt idx="1425">
                  <c:v>0.62742603283479303</c:v>
                </c:pt>
                <c:pt idx="1426">
                  <c:v>0.6274437621682557</c:v>
                </c:pt>
                <c:pt idx="1427">
                  <c:v>0.62739926865026152</c:v>
                </c:pt>
                <c:pt idx="1428">
                  <c:v>0.62736297062085378</c:v>
                </c:pt>
                <c:pt idx="1429">
                  <c:v>0.62733837207998022</c:v>
                </c:pt>
                <c:pt idx="1430">
                  <c:v>0.62728102248736783</c:v>
                </c:pt>
                <c:pt idx="1431">
                  <c:v>0.6272455606937134</c:v>
                </c:pt>
                <c:pt idx="1432">
                  <c:v>0.62723488746550771</c:v>
                </c:pt>
                <c:pt idx="1433">
                  <c:v>0.6272137498985213</c:v>
                </c:pt>
                <c:pt idx="1434">
                  <c:v>0.62721041012268197</c:v>
                </c:pt>
                <c:pt idx="1435">
                  <c:v>0.62722979633951148</c:v>
                </c:pt>
                <c:pt idx="1436">
                  <c:v>0.62723350464041594</c:v>
                </c:pt>
                <c:pt idx="1437">
                  <c:v>0.62723435751036616</c:v>
                </c:pt>
                <c:pt idx="1438">
                  <c:v>0.62723291300622963</c:v>
                </c:pt>
                <c:pt idx="1439">
                  <c:v>0.62724048019727452</c:v>
                </c:pt>
                <c:pt idx="1440">
                  <c:v>0.62727012080046896</c:v>
                </c:pt>
                <c:pt idx="1441">
                  <c:v>0.62727556145578756</c:v>
                </c:pt>
                <c:pt idx="1442">
                  <c:v>0.62732496114575753</c:v>
                </c:pt>
                <c:pt idx="1443">
                  <c:v>0.62737957337419759</c:v>
                </c:pt>
                <c:pt idx="1444">
                  <c:v>0.62743765835315768</c:v>
                </c:pt>
                <c:pt idx="1445">
                  <c:v>0.62749640338190615</c:v>
                </c:pt>
                <c:pt idx="1446">
                  <c:v>0.6275668167282461</c:v>
                </c:pt>
                <c:pt idx="1447">
                  <c:v>0.62769421965862471</c:v>
                </c:pt>
                <c:pt idx="1448">
                  <c:v>0.62782955964290676</c:v>
                </c:pt>
                <c:pt idx="1449">
                  <c:v>0.62793794481493537</c:v>
                </c:pt>
                <c:pt idx="1450">
                  <c:v>0.62805138352439493</c:v>
                </c:pt>
                <c:pt idx="1451">
                  <c:v>0.62811918992331683</c:v>
                </c:pt>
                <c:pt idx="1452">
                  <c:v>0.62812995354442169</c:v>
                </c:pt>
                <c:pt idx="1453">
                  <c:v>0.62817602642424342</c:v>
                </c:pt>
                <c:pt idx="1454">
                  <c:v>0.6282528030724599</c:v>
                </c:pt>
                <c:pt idx="1455">
                  <c:v>0.62831075007275494</c:v>
                </c:pt>
                <c:pt idx="1456">
                  <c:v>0.62836621814260429</c:v>
                </c:pt>
                <c:pt idx="1457">
                  <c:v>0.62852823126344204</c:v>
                </c:pt>
                <c:pt idx="1458">
                  <c:v>0.62871302039128418</c:v>
                </c:pt>
                <c:pt idx="1459">
                  <c:v>0.62880983799571932</c:v>
                </c:pt>
                <c:pt idx="1460">
                  <c:v>0.62897126195381226</c:v>
                </c:pt>
                <c:pt idx="1461">
                  <c:v>0.62917400596379902</c:v>
                </c:pt>
                <c:pt idx="1462">
                  <c:v>0.6293390713279593</c:v>
                </c:pt>
                <c:pt idx="1463">
                  <c:v>0.62950151896105566</c:v>
                </c:pt>
                <c:pt idx="1464">
                  <c:v>0.62969439056059806</c:v>
                </c:pt>
                <c:pt idx="1465">
                  <c:v>0.62982552562832184</c:v>
                </c:pt>
                <c:pt idx="1466">
                  <c:v>0.62990416251854164</c:v>
                </c:pt>
                <c:pt idx="1467">
                  <c:v>0.62996960323711226</c:v>
                </c:pt>
                <c:pt idx="1468">
                  <c:v>0.63003248793025468</c:v>
                </c:pt>
                <c:pt idx="1469">
                  <c:v>0.6301114178354692</c:v>
                </c:pt>
                <c:pt idx="1470">
                  <c:v>0.63019561156071358</c:v>
                </c:pt>
                <c:pt idx="1471">
                  <c:v>0.63025829861214289</c:v>
                </c:pt>
                <c:pt idx="1472">
                  <c:v>0.63034065874984668</c:v>
                </c:pt>
                <c:pt idx="1473">
                  <c:v>0.63042424513018103</c:v>
                </c:pt>
                <c:pt idx="1474">
                  <c:v>0.63047940715399797</c:v>
                </c:pt>
                <c:pt idx="1475">
                  <c:v>0.63056452497120652</c:v>
                </c:pt>
                <c:pt idx="1476">
                  <c:v>0.6306684694256125</c:v>
                </c:pt>
                <c:pt idx="1477">
                  <c:v>0.63080279025025243</c:v>
                </c:pt>
                <c:pt idx="1478">
                  <c:v>0.63090567120969177</c:v>
                </c:pt>
                <c:pt idx="1479">
                  <c:v>0.6310209769541274</c:v>
                </c:pt>
                <c:pt idx="1480">
                  <c:v>0.63109401113612185</c:v>
                </c:pt>
                <c:pt idx="1481">
                  <c:v>0.63118467158221769</c:v>
                </c:pt>
                <c:pt idx="1482">
                  <c:v>0.63117676731495864</c:v>
                </c:pt>
                <c:pt idx="1483">
                  <c:v>0.63118491816763311</c:v>
                </c:pt>
                <c:pt idx="1484">
                  <c:v>0.63126220632837871</c:v>
                </c:pt>
                <c:pt idx="1485">
                  <c:v>0.63131937716611775</c:v>
                </c:pt>
                <c:pt idx="1486">
                  <c:v>0.63136914194740335</c:v>
                </c:pt>
                <c:pt idx="1487">
                  <c:v>0.63139418822925542</c:v>
                </c:pt>
                <c:pt idx="1488">
                  <c:v>0.63139737592493728</c:v>
                </c:pt>
                <c:pt idx="1489">
                  <c:v>0.63137954035244048</c:v>
                </c:pt>
                <c:pt idx="1490">
                  <c:v>0.63135022443879196</c:v>
                </c:pt>
                <c:pt idx="1491">
                  <c:v>0.63131529192817026</c:v>
                </c:pt>
                <c:pt idx="1492">
                  <c:v>0.63128250960924726</c:v>
                </c:pt>
                <c:pt idx="1493">
                  <c:v>0.63128784873734167</c:v>
                </c:pt>
                <c:pt idx="1494">
                  <c:v>0.63128844215440971</c:v>
                </c:pt>
                <c:pt idx="1495">
                  <c:v>0.631218194246431</c:v>
                </c:pt>
                <c:pt idx="1496">
                  <c:v>0.63113094262278968</c:v>
                </c:pt>
                <c:pt idx="1497">
                  <c:v>0.63099801040825299</c:v>
                </c:pt>
                <c:pt idx="1498">
                  <c:v>0.63087950348842903</c:v>
                </c:pt>
                <c:pt idx="1499">
                  <c:v>0.63073419522853813</c:v>
                </c:pt>
                <c:pt idx="1500">
                  <c:v>0.6305991074275531</c:v>
                </c:pt>
                <c:pt idx="1501">
                  <c:v>0.63046518191746481</c:v>
                </c:pt>
                <c:pt idx="1502">
                  <c:v>0.63030307815313946</c:v>
                </c:pt>
                <c:pt idx="1503">
                  <c:v>0.63003502071763751</c:v>
                </c:pt>
                <c:pt idx="1504">
                  <c:v>0.62971563497772964</c:v>
                </c:pt>
                <c:pt idx="1505">
                  <c:v>0.62936116443886725</c:v>
                </c:pt>
                <c:pt idx="1506">
                  <c:v>0.62897872677378863</c:v>
                </c:pt>
                <c:pt idx="1507">
                  <c:v>0.62858278620000974</c:v>
                </c:pt>
                <c:pt idx="1508">
                  <c:v>0.62820483762123092</c:v>
                </c:pt>
                <c:pt idx="1509">
                  <c:v>0.62775640097170238</c:v>
                </c:pt>
                <c:pt idx="1510">
                  <c:v>0.62731174620952124</c:v>
                </c:pt>
                <c:pt idx="1511">
                  <c:v>0.62674138093176157</c:v>
                </c:pt>
                <c:pt idx="1512">
                  <c:v>0.62612128913651588</c:v>
                </c:pt>
                <c:pt idx="1513">
                  <c:v>0.62546313276370957</c:v>
                </c:pt>
                <c:pt idx="1514">
                  <c:v>0.62465144330610733</c:v>
                </c:pt>
                <c:pt idx="1515">
                  <c:v>0.62379094424807557</c:v>
                </c:pt>
                <c:pt idx="1516">
                  <c:v>0.62282925645781473</c:v>
                </c:pt>
                <c:pt idx="1517">
                  <c:v>0.6217799311885055</c:v>
                </c:pt>
                <c:pt idx="1518">
                  <c:v>0.62062480405119325</c:v>
                </c:pt>
                <c:pt idx="1519">
                  <c:v>0.61938731419732473</c:v>
                </c:pt>
                <c:pt idx="1520">
                  <c:v>0.61801013333750987</c:v>
                </c:pt>
                <c:pt idx="1521">
                  <c:v>0.61649167598618837</c:v>
                </c:pt>
                <c:pt idx="1522">
                  <c:v>0.61493966857665061</c:v>
                </c:pt>
                <c:pt idx="1523">
                  <c:v>0.61321154798847488</c:v>
                </c:pt>
                <c:pt idx="1524">
                  <c:v>0.61129356283113501</c:v>
                </c:pt>
                <c:pt idx="1525">
                  <c:v>0.60926681414052342</c:v>
                </c:pt>
                <c:pt idx="1526">
                  <c:v>0.60711885942232136</c:v>
                </c:pt>
                <c:pt idx="1527">
                  <c:v>0.60479250820271202</c:v>
                </c:pt>
                <c:pt idx="1528">
                  <c:v>0.6024207367176081</c:v>
                </c:pt>
                <c:pt idx="1529">
                  <c:v>0.59975152399595577</c:v>
                </c:pt>
                <c:pt idx="1530">
                  <c:v>0.59689635084950143</c:v>
                </c:pt>
                <c:pt idx="1531">
                  <c:v>0.59385650616608687</c:v>
                </c:pt>
                <c:pt idx="1532">
                  <c:v>0.59059967221348286</c:v>
                </c:pt>
                <c:pt idx="1533">
                  <c:v>0.58709536992396283</c:v>
                </c:pt>
                <c:pt idx="1534">
                  <c:v>0.58350487780789095</c:v>
                </c:pt>
                <c:pt idx="1535">
                  <c:v>0.57969386693912817</c:v>
                </c:pt>
                <c:pt idx="1536">
                  <c:v>0.57565481256551987</c:v>
                </c:pt>
                <c:pt idx="1537">
                  <c:v>0.57146370068693997</c:v>
                </c:pt>
                <c:pt idx="1538">
                  <c:v>0.56695371923348958</c:v>
                </c:pt>
                <c:pt idx="1539">
                  <c:v>0.56203133137298578</c:v>
                </c:pt>
                <c:pt idx="1540">
                  <c:v>0.55712478667975984</c:v>
                </c:pt>
                <c:pt idx="1541">
                  <c:v>0.55187953578822668</c:v>
                </c:pt>
                <c:pt idx="1542">
                  <c:v>0.54665576801060445</c:v>
                </c:pt>
                <c:pt idx="1543">
                  <c:v>0.5414098932615804</c:v>
                </c:pt>
                <c:pt idx="1544">
                  <c:v>0.53603343455444041</c:v>
                </c:pt>
                <c:pt idx="1545">
                  <c:v>0.53069717467875954</c:v>
                </c:pt>
                <c:pt idx="1546">
                  <c:v>0.52528671717946729</c:v>
                </c:pt>
                <c:pt idx="1547">
                  <c:v>0.51994751600034117</c:v>
                </c:pt>
                <c:pt idx="1548">
                  <c:v>0.51445034726278938</c:v>
                </c:pt>
                <c:pt idx="1549">
                  <c:v>0.50930161557635634</c:v>
                </c:pt>
                <c:pt idx="1550">
                  <c:v>0.50406974315806574</c:v>
                </c:pt>
                <c:pt idx="1551">
                  <c:v>0.4993280745406512</c:v>
                </c:pt>
                <c:pt idx="1552">
                  <c:v>0.49491431725429597</c:v>
                </c:pt>
                <c:pt idx="1553">
                  <c:v>0.49081827415282314</c:v>
                </c:pt>
                <c:pt idx="1554">
                  <c:v>0.48716583310264844</c:v>
                </c:pt>
                <c:pt idx="1555">
                  <c:v>0.48391186962924121</c:v>
                </c:pt>
                <c:pt idx="1556">
                  <c:v>0.4810491706654032</c:v>
                </c:pt>
                <c:pt idx="1557">
                  <c:v>0.47854102837710188</c:v>
                </c:pt>
                <c:pt idx="1558">
                  <c:v>0.47651577710505916</c:v>
                </c:pt>
                <c:pt idx="1559">
                  <c:v>0.47493881810357141</c:v>
                </c:pt>
                <c:pt idx="1560">
                  <c:v>0.47370565539446702</c:v>
                </c:pt>
                <c:pt idx="1561">
                  <c:v>0.47300347683888361</c:v>
                </c:pt>
                <c:pt idx="1562">
                  <c:v>0.47257952324289382</c:v>
                </c:pt>
                <c:pt idx="1563">
                  <c:v>0.47252844589094378</c:v>
                </c:pt>
                <c:pt idx="1564">
                  <c:v>0.47278524324294308</c:v>
                </c:pt>
                <c:pt idx="1565">
                  <c:v>0.47323319545026638</c:v>
                </c:pt>
                <c:pt idx="1566">
                  <c:v>0.47400485166126488</c:v>
                </c:pt>
                <c:pt idx="1567">
                  <c:v>0.47488973731413869</c:v>
                </c:pt>
                <c:pt idx="1568">
                  <c:v>0.4760483989933702</c:v>
                </c:pt>
                <c:pt idx="1569">
                  <c:v>0.47723566948941265</c:v>
                </c:pt>
                <c:pt idx="1570">
                  <c:v>0.47864606419653527</c:v>
                </c:pt>
                <c:pt idx="1571">
                  <c:v>0.48003956194592856</c:v>
                </c:pt>
                <c:pt idx="1572">
                  <c:v>0.48148185245739822</c:v>
                </c:pt>
                <c:pt idx="1573">
                  <c:v>0.48299713251797421</c:v>
                </c:pt>
                <c:pt idx="1574">
                  <c:v>0.48462173617547677</c:v>
                </c:pt>
                <c:pt idx="1575">
                  <c:v>0.48624646932936361</c:v>
                </c:pt>
                <c:pt idx="1576">
                  <c:v>0.48790927876649337</c:v>
                </c:pt>
                <c:pt idx="1577">
                  <c:v>0.4896699407983251</c:v>
                </c:pt>
                <c:pt idx="1578">
                  <c:v>0.49136650691565187</c:v>
                </c:pt>
                <c:pt idx="1579">
                  <c:v>0.49305944611324076</c:v>
                </c:pt>
                <c:pt idx="1580">
                  <c:v>0.49474730699569935</c:v>
                </c:pt>
                <c:pt idx="1581">
                  <c:v>0.49644650960986741</c:v>
                </c:pt>
                <c:pt idx="1582">
                  <c:v>0.49811489322860236</c:v>
                </c:pt>
                <c:pt idx="1583">
                  <c:v>0.49978671276802311</c:v>
                </c:pt>
                <c:pt idx="1584">
                  <c:v>0.50141958953361243</c:v>
                </c:pt>
                <c:pt idx="1585">
                  <c:v>0.50303272981544433</c:v>
                </c:pt>
                <c:pt idx="1586">
                  <c:v>0.50462668084221995</c:v>
                </c:pt>
                <c:pt idx="1587">
                  <c:v>0.50618257328181715</c:v>
                </c:pt>
                <c:pt idx="1588">
                  <c:v>0.50772428898382549</c:v>
                </c:pt>
                <c:pt idx="1589">
                  <c:v>0.50921650666219376</c:v>
                </c:pt>
                <c:pt idx="1590">
                  <c:v>0.51068000363347965</c:v>
                </c:pt>
                <c:pt idx="1591">
                  <c:v>0.51209856856345115</c:v>
                </c:pt>
                <c:pt idx="1592">
                  <c:v>0.51345580405038627</c:v>
                </c:pt>
                <c:pt idx="1593">
                  <c:v>0.51481127004070404</c:v>
                </c:pt>
                <c:pt idx="1594">
                  <c:v>0.51615506221772778</c:v>
                </c:pt>
                <c:pt idx="1595">
                  <c:v>0.51743965213475474</c:v>
                </c:pt>
                <c:pt idx="1596">
                  <c:v>0.51870050981078109</c:v>
                </c:pt>
                <c:pt idx="1597">
                  <c:v>0.51995298089047326</c:v>
                </c:pt>
                <c:pt idx="1598">
                  <c:v>0.52114684927269117</c:v>
                </c:pt>
                <c:pt idx="1599">
                  <c:v>0.52225707018243961</c:v>
                </c:pt>
                <c:pt idx="1600">
                  <c:v>0.52341711700473159</c:v>
                </c:pt>
                <c:pt idx="1601">
                  <c:v>0.52456179163868122</c:v>
                </c:pt>
                <c:pt idx="1602">
                  <c:v>0.52570526557351605</c:v>
                </c:pt>
                <c:pt idx="1603">
                  <c:v>0.52689400704606404</c:v>
                </c:pt>
                <c:pt idx="1604">
                  <c:v>0.5280226857908904</c:v>
                </c:pt>
                <c:pt idx="1605">
                  <c:v>0.5291097343202632</c:v>
                </c:pt>
                <c:pt idx="1606">
                  <c:v>0.53018688253824486</c:v>
                </c:pt>
                <c:pt idx="1607">
                  <c:v>0.53126002742181977</c:v>
                </c:pt>
                <c:pt idx="1608">
                  <c:v>0.53229187117055621</c:v>
                </c:pt>
                <c:pt idx="1609">
                  <c:v>0.53334722160072989</c:v>
                </c:pt>
                <c:pt idx="1610">
                  <c:v>0.53440559328049231</c:v>
                </c:pt>
                <c:pt idx="1611">
                  <c:v>0.53546883247870036</c:v>
                </c:pt>
                <c:pt idx="1612">
                  <c:v>0.53651464296948281</c:v>
                </c:pt>
                <c:pt idx="1613">
                  <c:v>0.53759388160179711</c:v>
                </c:pt>
                <c:pt idx="1614">
                  <c:v>0.53871389408664239</c:v>
                </c:pt>
                <c:pt idx="1615">
                  <c:v>0.53980513468392333</c:v>
                </c:pt>
                <c:pt idx="1616">
                  <c:v>0.54089408421230001</c:v>
                </c:pt>
                <c:pt idx="1617">
                  <c:v>0.54200071056900356</c:v>
                </c:pt>
                <c:pt idx="1618">
                  <c:v>0.54308573485544642</c:v>
                </c:pt>
                <c:pt idx="1619">
                  <c:v>0.54417220746539419</c:v>
                </c:pt>
                <c:pt idx="1620">
                  <c:v>0.5452675320499436</c:v>
                </c:pt>
                <c:pt idx="1621">
                  <c:v>0.54639981225040379</c:v>
                </c:pt>
                <c:pt idx="1622">
                  <c:v>0.54747681440254892</c:v>
                </c:pt>
                <c:pt idx="1623">
                  <c:v>0.54853407628838002</c:v>
                </c:pt>
                <c:pt idx="1624">
                  <c:v>0.54958356224391947</c:v>
                </c:pt>
                <c:pt idx="1625">
                  <c:v>0.55054042887704269</c:v>
                </c:pt>
                <c:pt idx="1626">
                  <c:v>0.55161952202958664</c:v>
                </c:pt>
                <c:pt idx="1627">
                  <c:v>0.55277665591380332</c:v>
                </c:pt>
                <c:pt idx="1628">
                  <c:v>0.55389818042732875</c:v>
                </c:pt>
                <c:pt idx="1629">
                  <c:v>0.55508407731190745</c:v>
                </c:pt>
                <c:pt idx="1630">
                  <c:v>0.55629588032353794</c:v>
                </c:pt>
                <c:pt idx="1631">
                  <c:v>0.55744689923424573</c:v>
                </c:pt>
                <c:pt idx="1632">
                  <c:v>0.55855112796161965</c:v>
                </c:pt>
                <c:pt idx="1633">
                  <c:v>0.55967988498719656</c:v>
                </c:pt>
                <c:pt idx="1634">
                  <c:v>0.56080962643130727</c:v>
                </c:pt>
                <c:pt idx="1635">
                  <c:v>0.56192790613872434</c:v>
                </c:pt>
                <c:pt idx="1636">
                  <c:v>0.56302899599376366</c:v>
                </c:pt>
                <c:pt idx="1637">
                  <c:v>0.56415215968558374</c:v>
                </c:pt>
                <c:pt idx="1638">
                  <c:v>0.56527937107290083</c:v>
                </c:pt>
                <c:pt idx="1639">
                  <c:v>0.56640255627768099</c:v>
                </c:pt>
                <c:pt idx="1640">
                  <c:v>0.56753653193193099</c:v>
                </c:pt>
                <c:pt idx="1641">
                  <c:v>0.568683088496447</c:v>
                </c:pt>
                <c:pt idx="1642">
                  <c:v>0.56976118850660629</c:v>
                </c:pt>
                <c:pt idx="1643">
                  <c:v>0.57085582333887541</c:v>
                </c:pt>
                <c:pt idx="1644">
                  <c:v>0.57199069119603541</c:v>
                </c:pt>
                <c:pt idx="1645">
                  <c:v>0.57313417132976818</c:v>
                </c:pt>
                <c:pt idx="1646">
                  <c:v>0.57428993099757752</c:v>
                </c:pt>
                <c:pt idx="1647">
                  <c:v>0.57552256422031067</c:v>
                </c:pt>
                <c:pt idx="1648">
                  <c:v>0.57667894440189349</c:v>
                </c:pt>
                <c:pt idx="1649">
                  <c:v>0.57781025854411483</c:v>
                </c:pt>
                <c:pt idx="1650">
                  <c:v>0.57892646865373287</c:v>
                </c:pt>
                <c:pt idx="1651">
                  <c:v>0.57999910323992065</c:v>
                </c:pt>
                <c:pt idx="1652">
                  <c:v>0.58108653363766116</c:v>
                </c:pt>
                <c:pt idx="1653">
                  <c:v>0.58216147361362391</c:v>
                </c:pt>
                <c:pt idx="1654">
                  <c:v>0.58321011129943912</c:v>
                </c:pt>
                <c:pt idx="1655">
                  <c:v>0.58430011128730319</c:v>
                </c:pt>
                <c:pt idx="1656">
                  <c:v>0.58541205337697344</c:v>
                </c:pt>
                <c:pt idx="1657">
                  <c:v>0.58650909901391557</c:v>
                </c:pt>
                <c:pt idx="1658">
                  <c:v>0.58765505757065351</c:v>
                </c:pt>
                <c:pt idx="1659">
                  <c:v>0.58871820705313316</c:v>
                </c:pt>
                <c:pt idx="1660">
                  <c:v>0.58972754528897642</c:v>
                </c:pt>
                <c:pt idx="1661">
                  <c:v>0.59074533810612584</c:v>
                </c:pt>
                <c:pt idx="1662">
                  <c:v>0.59171984325930105</c:v>
                </c:pt>
                <c:pt idx="1663">
                  <c:v>0.59270791862914185</c:v>
                </c:pt>
                <c:pt idx="1664">
                  <c:v>0.59370023176955522</c:v>
                </c:pt>
                <c:pt idx="1665">
                  <c:v>0.59469980901543285</c:v>
                </c:pt>
                <c:pt idx="1666">
                  <c:v>0.59566095568995125</c:v>
                </c:pt>
                <c:pt idx="1667">
                  <c:v>0.59660726858914948</c:v>
                </c:pt>
                <c:pt idx="1668">
                  <c:v>0.59755375497034968</c:v>
                </c:pt>
                <c:pt idx="1669">
                  <c:v>0.59847685565254172</c:v>
                </c:pt>
                <c:pt idx="1670">
                  <c:v>0.59940805950431397</c:v>
                </c:pt>
                <c:pt idx="1671">
                  <c:v>0.60036323431367544</c:v>
                </c:pt>
                <c:pt idx="1672">
                  <c:v>0.6012832432654408</c:v>
                </c:pt>
                <c:pt idx="1673">
                  <c:v>0.60219770039190257</c:v>
                </c:pt>
                <c:pt idx="1674">
                  <c:v>0.60308087818791378</c:v>
                </c:pt>
                <c:pt idx="1675">
                  <c:v>0.60393611526520308</c:v>
                </c:pt>
                <c:pt idx="1676">
                  <c:v>0.60476394958307089</c:v>
                </c:pt>
                <c:pt idx="1677">
                  <c:v>0.6055430870948264</c:v>
                </c:pt>
                <c:pt idx="1678">
                  <c:v>0.60634164630518816</c:v>
                </c:pt>
                <c:pt idx="1679">
                  <c:v>0.6071238784039118</c:v>
                </c:pt>
                <c:pt idx="1680">
                  <c:v>0.60793359203445341</c:v>
                </c:pt>
                <c:pt idx="1681">
                  <c:v>0.60872868593697049</c:v>
                </c:pt>
                <c:pt idx="1682">
                  <c:v>0.60956359061533183</c:v>
                </c:pt>
                <c:pt idx="1683">
                  <c:v>0.6103176887744256</c:v>
                </c:pt>
                <c:pt idx="1684">
                  <c:v>0.61101597587093492</c:v>
                </c:pt>
                <c:pt idx="1685">
                  <c:v>0.61172412546468835</c:v>
                </c:pt>
                <c:pt idx="1686">
                  <c:v>0.61239281352165476</c:v>
                </c:pt>
                <c:pt idx="1687">
                  <c:v>0.61306520795273245</c:v>
                </c:pt>
                <c:pt idx="1688">
                  <c:v>0.61372992147511296</c:v>
                </c:pt>
                <c:pt idx="1689">
                  <c:v>0.61442635842110771</c:v>
                </c:pt>
                <c:pt idx="1690">
                  <c:v>0.61506929998311033</c:v>
                </c:pt>
                <c:pt idx="1691">
                  <c:v>0.6156885443661072</c:v>
                </c:pt>
                <c:pt idx="1692">
                  <c:v>0.61629936575798927</c:v>
                </c:pt>
                <c:pt idx="1693">
                  <c:v>0.61690898239088365</c:v>
                </c:pt>
                <c:pt idx="1694">
                  <c:v>0.61749834031290951</c:v>
                </c:pt>
                <c:pt idx="1695">
                  <c:v>0.61806638168292471</c:v>
                </c:pt>
                <c:pt idx="1696">
                  <c:v>0.61864517706477307</c:v>
                </c:pt>
                <c:pt idx="1697">
                  <c:v>0.61920973596479911</c:v>
                </c:pt>
                <c:pt idx="1698">
                  <c:v>0.61977701462596946</c:v>
                </c:pt>
                <c:pt idx="1699">
                  <c:v>0.62034693242662853</c:v>
                </c:pt>
                <c:pt idx="1700">
                  <c:v>0.62091441166517014</c:v>
                </c:pt>
                <c:pt idx="1701">
                  <c:v>0.62148694113488734</c:v>
                </c:pt>
                <c:pt idx="1702">
                  <c:v>0.62205006818052799</c:v>
                </c:pt>
                <c:pt idx="1703">
                  <c:v>0.62257208059861113</c:v>
                </c:pt>
                <c:pt idx="1704">
                  <c:v>0.62312466906183006</c:v>
                </c:pt>
                <c:pt idx="1705">
                  <c:v>0.6236429637568861</c:v>
                </c:pt>
                <c:pt idx="1706">
                  <c:v>0.62414130378378152</c:v>
                </c:pt>
                <c:pt idx="1707">
                  <c:v>0.62464537405368425</c:v>
                </c:pt>
                <c:pt idx="1708">
                  <c:v>0.62514041616058968</c:v>
                </c:pt>
                <c:pt idx="1709">
                  <c:v>0.6256440378180993</c:v>
                </c:pt>
                <c:pt idx="1710">
                  <c:v>0.62616001883065742</c:v>
                </c:pt>
                <c:pt idx="1711">
                  <c:v>0.62665256386569024</c:v>
                </c:pt>
                <c:pt idx="1712">
                  <c:v>0.62714553766063197</c:v>
                </c:pt>
                <c:pt idx="1713">
                  <c:v>0.62763435140903312</c:v>
                </c:pt>
                <c:pt idx="1714">
                  <c:v>0.62810841824311081</c:v>
                </c:pt>
                <c:pt idx="1715">
                  <c:v>0.62856162131820292</c:v>
                </c:pt>
                <c:pt idx="1716">
                  <c:v>0.62904315906048536</c:v>
                </c:pt>
                <c:pt idx="1717">
                  <c:v>0.62951173694428941</c:v>
                </c:pt>
                <c:pt idx="1718">
                  <c:v>0.62996916967759453</c:v>
                </c:pt>
                <c:pt idx="1719">
                  <c:v>0.63043548356331358</c:v>
                </c:pt>
                <c:pt idx="1720">
                  <c:v>0.63089443292569347</c:v>
                </c:pt>
                <c:pt idx="1721">
                  <c:v>0.63132538591003839</c:v>
                </c:pt>
                <c:pt idx="1722">
                  <c:v>0.63175584615609781</c:v>
                </c:pt>
                <c:pt idx="1723">
                  <c:v>0.63216355585320283</c:v>
                </c:pt>
                <c:pt idx="1724">
                  <c:v>0.63259733103571281</c:v>
                </c:pt>
                <c:pt idx="1725">
                  <c:v>0.63304459128082646</c:v>
                </c:pt>
                <c:pt idx="1726">
                  <c:v>0.63345717277397329</c:v>
                </c:pt>
                <c:pt idx="1727">
                  <c:v>0.63387459808397306</c:v>
                </c:pt>
                <c:pt idx="1728">
                  <c:v>0.63427076524562731</c:v>
                </c:pt>
                <c:pt idx="1729">
                  <c:v>0.63461717570881337</c:v>
                </c:pt>
                <c:pt idx="1730">
                  <c:v>0.63499352831206002</c:v>
                </c:pt>
                <c:pt idx="1731">
                  <c:v>0.63540260165355467</c:v>
                </c:pt>
                <c:pt idx="1732">
                  <c:v>0.63579194361804536</c:v>
                </c:pt>
                <c:pt idx="1733">
                  <c:v>0.63617655219667935</c:v>
                </c:pt>
                <c:pt idx="1734">
                  <c:v>0.63656761902785663</c:v>
                </c:pt>
                <c:pt idx="1735">
                  <c:v>0.6369539192287762</c:v>
                </c:pt>
                <c:pt idx="1736">
                  <c:v>0.63733347580827049</c:v>
                </c:pt>
                <c:pt idx="1737">
                  <c:v>0.63768106879500963</c:v>
                </c:pt>
                <c:pt idx="1738">
                  <c:v>0.63801049349669947</c:v>
                </c:pt>
                <c:pt idx="1739">
                  <c:v>0.63834981017277415</c:v>
                </c:pt>
                <c:pt idx="1740">
                  <c:v>0.63865114606547091</c:v>
                </c:pt>
                <c:pt idx="1741">
                  <c:v>0.63898349487090345</c:v>
                </c:pt>
                <c:pt idx="1742">
                  <c:v>0.63934249075449301</c:v>
                </c:pt>
                <c:pt idx="1743">
                  <c:v>0.63969197742799588</c:v>
                </c:pt>
                <c:pt idx="1744">
                  <c:v>0.64003417479531377</c:v>
                </c:pt>
                <c:pt idx="1745">
                  <c:v>0.64036242839396229</c:v>
                </c:pt>
                <c:pt idx="1746">
                  <c:v>0.6406878140888187</c:v>
                </c:pt>
                <c:pt idx="1747">
                  <c:v>0.6410232050126059</c:v>
                </c:pt>
                <c:pt idx="1748">
                  <c:v>0.64135926339067539</c:v>
                </c:pt>
                <c:pt idx="1749">
                  <c:v>0.64170069106299954</c:v>
                </c:pt>
                <c:pt idx="1750">
                  <c:v>0.64202379187399716</c:v>
                </c:pt>
                <c:pt idx="1751">
                  <c:v>0.64232093940962154</c:v>
                </c:pt>
                <c:pt idx="1752">
                  <c:v>0.64266606154199157</c:v>
                </c:pt>
                <c:pt idx="1753">
                  <c:v>0.64304388602193108</c:v>
                </c:pt>
                <c:pt idx="1754">
                  <c:v>0.64338229712701922</c:v>
                </c:pt>
                <c:pt idx="1755">
                  <c:v>0.64375242884091965</c:v>
                </c:pt>
                <c:pt idx="1756">
                  <c:v>0.64409079330663765</c:v>
                </c:pt>
                <c:pt idx="1757">
                  <c:v>0.64435366966462271</c:v>
                </c:pt>
                <c:pt idx="1758">
                  <c:v>0.64468730631854354</c:v>
                </c:pt>
                <c:pt idx="1759">
                  <c:v>0.64506967154128525</c:v>
                </c:pt>
                <c:pt idx="1760">
                  <c:v>0.64542557675148149</c:v>
                </c:pt>
                <c:pt idx="1761">
                  <c:v>0.64579249581469167</c:v>
                </c:pt>
                <c:pt idx="1762">
                  <c:v>0.6461541284395439</c:v>
                </c:pt>
                <c:pt idx="1763">
                  <c:v>0.646514792013829</c:v>
                </c:pt>
                <c:pt idx="1764">
                  <c:v>0.64684820237241081</c:v>
                </c:pt>
                <c:pt idx="1765">
                  <c:v>0.64720026956113763</c:v>
                </c:pt>
                <c:pt idx="1766">
                  <c:v>0.64762706618107357</c:v>
                </c:pt>
                <c:pt idx="1767">
                  <c:v>0.6480425434211865</c:v>
                </c:pt>
                <c:pt idx="1768">
                  <c:v>0.64847002542534049</c:v>
                </c:pt>
                <c:pt idx="1769">
                  <c:v>0.64889677426435455</c:v>
                </c:pt>
                <c:pt idx="1770">
                  <c:v>0.64934354519851634</c:v>
                </c:pt>
                <c:pt idx="1771">
                  <c:v>0.64974723401329182</c:v>
                </c:pt>
                <c:pt idx="1772">
                  <c:v>0.6501488769653444</c:v>
                </c:pt>
                <c:pt idx="1773">
                  <c:v>0.65050602379607847</c:v>
                </c:pt>
                <c:pt idx="1774">
                  <c:v>0.65085475646259161</c:v>
                </c:pt>
                <c:pt idx="1775">
                  <c:v>0.65118209659781534</c:v>
                </c:pt>
                <c:pt idx="1776">
                  <c:v>0.6515019074344538</c:v>
                </c:pt>
                <c:pt idx="1777">
                  <c:v>0.65180713174193505</c:v>
                </c:pt>
                <c:pt idx="1778">
                  <c:v>0.6520390921473741</c:v>
                </c:pt>
                <c:pt idx="1779">
                  <c:v>0.6522482437275593</c:v>
                </c:pt>
                <c:pt idx="1780">
                  <c:v>0.65247121077647641</c:v>
                </c:pt>
                <c:pt idx="1781">
                  <c:v>0.65262205374697213</c:v>
                </c:pt>
                <c:pt idx="1782">
                  <c:v>0.65275901948723092</c:v>
                </c:pt>
                <c:pt idx="1783">
                  <c:v>0.65289182982844685</c:v>
                </c:pt>
                <c:pt idx="1784">
                  <c:v>0.65290999372135494</c:v>
                </c:pt>
                <c:pt idx="1785">
                  <c:v>0.65284185441843834</c:v>
                </c:pt>
                <c:pt idx="1786">
                  <c:v>0.65273905375978736</c:v>
                </c:pt>
                <c:pt idx="1787">
                  <c:v>0.65256214798541134</c:v>
                </c:pt>
                <c:pt idx="1788">
                  <c:v>0.65236308534877141</c:v>
                </c:pt>
                <c:pt idx="1789">
                  <c:v>0.65214111950657039</c:v>
                </c:pt>
                <c:pt idx="1790">
                  <c:v>0.65184263280223353</c:v>
                </c:pt>
                <c:pt idx="1791">
                  <c:v>0.65148870770953937</c:v>
                </c:pt>
                <c:pt idx="1792">
                  <c:v>0.65105591993970025</c:v>
                </c:pt>
                <c:pt idx="1793">
                  <c:v>0.65049637664056803</c:v>
                </c:pt>
                <c:pt idx="1794">
                  <c:v>0.64989145248060753</c:v>
                </c:pt>
                <c:pt idx="1795">
                  <c:v>0.64923630225719653</c:v>
                </c:pt>
                <c:pt idx="1796">
                  <c:v>0.64852474642455193</c:v>
                </c:pt>
                <c:pt idx="1797">
                  <c:v>0.64778107573514199</c:v>
                </c:pt>
                <c:pt idx="1798">
                  <c:v>0.64700504132093606</c:v>
                </c:pt>
                <c:pt idx="1799">
                  <c:v>0.64620830367644455</c:v>
                </c:pt>
                <c:pt idx="1800">
                  <c:v>0.64537027854908657</c:v>
                </c:pt>
                <c:pt idx="1801">
                  <c:v>0.64449849472828646</c:v>
                </c:pt>
                <c:pt idx="1802">
                  <c:v>0.64358396732680367</c:v>
                </c:pt>
                <c:pt idx="1803">
                  <c:v>0.6426589262720902</c:v>
                </c:pt>
                <c:pt idx="1804">
                  <c:v>0.64166869041170604</c:v>
                </c:pt>
                <c:pt idx="1805">
                  <c:v>0.64069351979479428</c:v>
                </c:pt>
                <c:pt idx="1806">
                  <c:v>0.63972956836821981</c:v>
                </c:pt>
                <c:pt idx="1807">
                  <c:v>0.6387510836494793</c:v>
                </c:pt>
                <c:pt idx="1808">
                  <c:v>0.637738790035557</c:v>
                </c:pt>
                <c:pt idx="1809">
                  <c:v>0.63672181123590754</c:v>
                </c:pt>
                <c:pt idx="1810">
                  <c:v>0.63570018179100674</c:v>
                </c:pt>
                <c:pt idx="1811">
                  <c:v>0.63467565066218257</c:v>
                </c:pt>
                <c:pt idx="1812">
                  <c:v>0.63366063012449758</c:v>
                </c:pt>
                <c:pt idx="1813">
                  <c:v>0.63269841603238586</c:v>
                </c:pt>
                <c:pt idx="1814">
                  <c:v>0.63175226658337524</c:v>
                </c:pt>
                <c:pt idx="1815">
                  <c:v>0.63086506983553503</c:v>
                </c:pt>
                <c:pt idx="1816">
                  <c:v>0.62995252091480125</c:v>
                </c:pt>
                <c:pt idx="1817">
                  <c:v>0.62908482278989786</c:v>
                </c:pt>
                <c:pt idx="1818">
                  <c:v>0.62819155623001854</c:v>
                </c:pt>
                <c:pt idx="1819">
                  <c:v>0.62731294761503043</c:v>
                </c:pt>
                <c:pt idx="1820">
                  <c:v>0.62641582625212233</c:v>
                </c:pt>
                <c:pt idx="1821">
                  <c:v>0.62555535203550117</c:v>
                </c:pt>
                <c:pt idx="1822">
                  <c:v>0.62468623642387444</c:v>
                </c:pt>
                <c:pt idx="1823">
                  <c:v>0.62380727273973191</c:v>
                </c:pt>
                <c:pt idx="1824">
                  <c:v>0.62290719458674981</c:v>
                </c:pt>
                <c:pt idx="1825">
                  <c:v>0.62202661547482319</c:v>
                </c:pt>
                <c:pt idx="1826">
                  <c:v>0.6211010086326052</c:v>
                </c:pt>
                <c:pt idx="1827">
                  <c:v>0.62016063143017097</c:v>
                </c:pt>
                <c:pt idx="1828">
                  <c:v>0.61918204950138545</c:v>
                </c:pt>
                <c:pt idx="1829">
                  <c:v>0.61816871846241683</c:v>
                </c:pt>
                <c:pt idx="1830">
                  <c:v>0.61720399932090853</c:v>
                </c:pt>
                <c:pt idx="1831">
                  <c:v>0.61619894971133293</c:v>
                </c:pt>
                <c:pt idx="1832">
                  <c:v>0.61521338115890034</c:v>
                </c:pt>
                <c:pt idx="1833">
                  <c:v>0.61419722924340192</c:v>
                </c:pt>
                <c:pt idx="1834">
                  <c:v>0.61306950342551059</c:v>
                </c:pt>
                <c:pt idx="1835">
                  <c:v>0.61192300596243154</c:v>
                </c:pt>
                <c:pt idx="1836">
                  <c:v>0.61075942292973917</c:v>
                </c:pt>
                <c:pt idx="1837">
                  <c:v>0.60957747289573705</c:v>
                </c:pt>
                <c:pt idx="1838">
                  <c:v>0.60841260920449358</c:v>
                </c:pt>
                <c:pt idx="1839">
                  <c:v>0.60720347213389825</c:v>
                </c:pt>
                <c:pt idx="1840">
                  <c:v>0.60595528839016366</c:v>
                </c:pt>
                <c:pt idx="1841">
                  <c:v>0.60461351271834829</c:v>
                </c:pt>
                <c:pt idx="1842">
                  <c:v>0.60326978517377228</c:v>
                </c:pt>
                <c:pt idx="1843">
                  <c:v>0.60184412124028708</c:v>
                </c:pt>
                <c:pt idx="1844">
                  <c:v>0.60040013467535402</c:v>
                </c:pt>
                <c:pt idx="1845">
                  <c:v>0.59892291496544292</c:v>
                </c:pt>
                <c:pt idx="1846">
                  <c:v>0.5974029253690597</c:v>
                </c:pt>
                <c:pt idx="1847">
                  <c:v>0.59588940794907008</c:v>
                </c:pt>
                <c:pt idx="1848">
                  <c:v>0.59424615759807098</c:v>
                </c:pt>
                <c:pt idx="1849">
                  <c:v>0.5925545469195127</c:v>
                </c:pt>
                <c:pt idx="1850">
                  <c:v>0.59080980060420762</c:v>
                </c:pt>
                <c:pt idx="1851">
                  <c:v>0.58888983102162251</c:v>
                </c:pt>
                <c:pt idx="1852">
                  <c:v>0.58709854269008932</c:v>
                </c:pt>
                <c:pt idx="1853">
                  <c:v>0.58524952912446004</c:v>
                </c:pt>
                <c:pt idx="1854">
                  <c:v>0.58356722279571371</c:v>
                </c:pt>
                <c:pt idx="1855">
                  <c:v>0.58205097243027737</c:v>
                </c:pt>
                <c:pt idx="1856">
                  <c:v>0.58086673441811965</c:v>
                </c:pt>
                <c:pt idx="1857">
                  <c:v>0.57974966027875141</c:v>
                </c:pt>
                <c:pt idx="1858">
                  <c:v>0.57901778188433184</c:v>
                </c:pt>
                <c:pt idx="1859">
                  <c:v>0.57854987809331371</c:v>
                </c:pt>
                <c:pt idx="1860">
                  <c:v>0.57830081020454183</c:v>
                </c:pt>
                <c:pt idx="1861">
                  <c:v>0.5783412865200811</c:v>
                </c:pt>
                <c:pt idx="1862">
                  <c:v>0.57869285554599459</c:v>
                </c:pt>
                <c:pt idx="1863">
                  <c:v>0.57929646672436685</c:v>
                </c:pt>
                <c:pt idx="1864">
                  <c:v>0.58007122886471396</c:v>
                </c:pt>
                <c:pt idx="1865">
                  <c:v>0.58097864471999061</c:v>
                </c:pt>
                <c:pt idx="1866">
                  <c:v>0.58200753420638884</c:v>
                </c:pt>
                <c:pt idx="1867">
                  <c:v>0.58295701915036557</c:v>
                </c:pt>
                <c:pt idx="1868">
                  <c:v>0.58388802496757719</c:v>
                </c:pt>
                <c:pt idx="1869">
                  <c:v>0.58482578687511</c:v>
                </c:pt>
                <c:pt idx="1870">
                  <c:v>0.58569071039745135</c:v>
                </c:pt>
                <c:pt idx="1871">
                  <c:v>0.5864254206980698</c:v>
                </c:pt>
                <c:pt idx="1872">
                  <c:v>0.58718073203780963</c:v>
                </c:pt>
                <c:pt idx="1873">
                  <c:v>0.58780055355298311</c:v>
                </c:pt>
                <c:pt idx="1874">
                  <c:v>0.5883108910139746</c:v>
                </c:pt>
                <c:pt idx="1875">
                  <c:v>0.58878497924019302</c:v>
                </c:pt>
                <c:pt idx="1876">
                  <c:v>0.58921539951364921</c:v>
                </c:pt>
                <c:pt idx="1877">
                  <c:v>0.58959317469260542</c:v>
                </c:pt>
                <c:pt idx="1878">
                  <c:v>0.58989282804342014</c:v>
                </c:pt>
                <c:pt idx="1879">
                  <c:v>0.59017924386752196</c:v>
                </c:pt>
                <c:pt idx="1880">
                  <c:v>0.59042903653251944</c:v>
                </c:pt>
                <c:pt idx="1881">
                  <c:v>0.5906268300953581</c:v>
                </c:pt>
                <c:pt idx="1882">
                  <c:v>0.59080730112126678</c:v>
                </c:pt>
                <c:pt idx="1883">
                  <c:v>0.59092986265494896</c:v>
                </c:pt>
                <c:pt idx="1884">
                  <c:v>0.59094226440851516</c:v>
                </c:pt>
                <c:pt idx="1885">
                  <c:v>0.59088722234750446</c:v>
                </c:pt>
                <c:pt idx="1886">
                  <c:v>0.59077626326693988</c:v>
                </c:pt>
                <c:pt idx="1887">
                  <c:v>0.59060954517559006</c:v>
                </c:pt>
                <c:pt idx="1888">
                  <c:v>0.59044398489278471</c:v>
                </c:pt>
                <c:pt idx="1889">
                  <c:v>0.59033536958073096</c:v>
                </c:pt>
                <c:pt idx="1890">
                  <c:v>0.59027370799256484</c:v>
                </c:pt>
                <c:pt idx="1891">
                  <c:v>0.59024704840722353</c:v>
                </c:pt>
                <c:pt idx="1892">
                  <c:v>0.59023283482287958</c:v>
                </c:pt>
                <c:pt idx="1893">
                  <c:v>0.59021610839732841</c:v>
                </c:pt>
                <c:pt idx="1894">
                  <c:v>0.59019830981334787</c:v>
                </c:pt>
                <c:pt idx="1895">
                  <c:v>0.59020113660225781</c:v>
                </c:pt>
                <c:pt idx="1896">
                  <c:v>0.59026375840536549</c:v>
                </c:pt>
                <c:pt idx="1897">
                  <c:v>0.5902937120003755</c:v>
                </c:pt>
                <c:pt idx="1898">
                  <c:v>0.59032035289389828</c:v>
                </c:pt>
                <c:pt idx="1899">
                  <c:v>0.5903985766892258</c:v>
                </c:pt>
                <c:pt idx="1900">
                  <c:v>0.59049364537031135</c:v>
                </c:pt>
                <c:pt idx="1901">
                  <c:v>0.59068221473224281</c:v>
                </c:pt>
                <c:pt idx="1902">
                  <c:v>0.59103756216540926</c:v>
                </c:pt>
                <c:pt idx="1903">
                  <c:v>0.59139570029261457</c:v>
                </c:pt>
                <c:pt idx="1904">
                  <c:v>0.59178417266792016</c:v>
                </c:pt>
                <c:pt idx="1905">
                  <c:v>0.5922639023853834</c:v>
                </c:pt>
                <c:pt idx="1906">
                  <c:v>0.59269439051030803</c:v>
                </c:pt>
                <c:pt idx="1907">
                  <c:v>0.59315482989670609</c:v>
                </c:pt>
                <c:pt idx="1908">
                  <c:v>0.59367267656452849</c:v>
                </c:pt>
                <c:pt idx="1909">
                  <c:v>0.59419704418093933</c:v>
                </c:pt>
                <c:pt idx="1910">
                  <c:v>0.59476700893662171</c:v>
                </c:pt>
                <c:pt idx="1911">
                  <c:v>0.59540411886703892</c:v>
                </c:pt>
                <c:pt idx="1912">
                  <c:v>0.59605686054252938</c:v>
                </c:pt>
                <c:pt idx="1913">
                  <c:v>0.59667209942050692</c:v>
                </c:pt>
                <c:pt idx="1914">
                  <c:v>0.59723701430596543</c:v>
                </c:pt>
                <c:pt idx="1915">
                  <c:v>0.59773178872092181</c:v>
                </c:pt>
                <c:pt idx="1916">
                  <c:v>0.59816110554397228</c:v>
                </c:pt>
                <c:pt idx="1917">
                  <c:v>0.59851776644693977</c:v>
                </c:pt>
                <c:pt idx="1918">
                  <c:v>0.59883154845535869</c:v>
                </c:pt>
                <c:pt idx="1919">
                  <c:v>0.59908542487981431</c:v>
                </c:pt>
                <c:pt idx="1920">
                  <c:v>0.59928659503107162</c:v>
                </c:pt>
                <c:pt idx="1921">
                  <c:v>0.59940678737679454</c:v>
                </c:pt>
                <c:pt idx="1922">
                  <c:v>0.59952768489119623</c:v>
                </c:pt>
                <c:pt idx="1923">
                  <c:v>0.59951314955819301</c:v>
                </c:pt>
                <c:pt idx="1924">
                  <c:v>0.59936388689825526</c:v>
                </c:pt>
                <c:pt idx="1925">
                  <c:v>0.59914039164358035</c:v>
                </c:pt>
                <c:pt idx="1926">
                  <c:v>0.598812196742736</c:v>
                </c:pt>
                <c:pt idx="1927">
                  <c:v>0.59847572304187169</c:v>
                </c:pt>
                <c:pt idx="1928">
                  <c:v>0.59811588561062035</c:v>
                </c:pt>
                <c:pt idx="1929">
                  <c:v>0.59778866853351287</c:v>
                </c:pt>
                <c:pt idx="1930">
                  <c:v>0.59738136715845058</c:v>
                </c:pt>
                <c:pt idx="1931">
                  <c:v>0.59691226691679122</c:v>
                </c:pt>
                <c:pt idx="1932">
                  <c:v>0.59647975376340778</c:v>
                </c:pt>
                <c:pt idx="1933">
                  <c:v>0.5960590054583591</c:v>
                </c:pt>
                <c:pt idx="1934">
                  <c:v>0.59555839833096125</c:v>
                </c:pt>
                <c:pt idx="1935">
                  <c:v>0.59509715244879524</c:v>
                </c:pt>
                <c:pt idx="1936">
                  <c:v>0.59453228899564936</c:v>
                </c:pt>
                <c:pt idx="1937">
                  <c:v>0.59388109251303056</c:v>
                </c:pt>
                <c:pt idx="1938">
                  <c:v>0.59326448304476453</c:v>
                </c:pt>
                <c:pt idx="1939">
                  <c:v>0.59274094925571996</c:v>
                </c:pt>
                <c:pt idx="1940">
                  <c:v>0.59230143980316663</c:v>
                </c:pt>
                <c:pt idx="1941">
                  <c:v>0.59190617515568877</c:v>
                </c:pt>
                <c:pt idx="1942">
                  <c:v>0.59148508099401276</c:v>
                </c:pt>
                <c:pt idx="1943">
                  <c:v>0.59105829832361734</c:v>
                </c:pt>
                <c:pt idx="1944">
                  <c:v>0.59066061288377325</c:v>
                </c:pt>
                <c:pt idx="1945">
                  <c:v>0.59024408308909859</c:v>
                </c:pt>
                <c:pt idx="1946">
                  <c:v>0.5898915235601363</c:v>
                </c:pt>
                <c:pt idx="1947">
                  <c:v>0.58962418721822318</c:v>
                </c:pt>
                <c:pt idx="1948">
                  <c:v>0.58931753967294431</c:v>
                </c:pt>
                <c:pt idx="1949">
                  <c:v>0.5889826078034901</c:v>
                </c:pt>
                <c:pt idx="1950">
                  <c:v>0.58869728539988986</c:v>
                </c:pt>
                <c:pt idx="1951">
                  <c:v>0.5884354180249135</c:v>
                </c:pt>
                <c:pt idx="1952">
                  <c:v>0.58812091304420011</c:v>
                </c:pt>
                <c:pt idx="1953">
                  <c:v>0.58786938766267072</c:v>
                </c:pt>
                <c:pt idx="1954">
                  <c:v>0.58755724365623829</c:v>
                </c:pt>
                <c:pt idx="1955">
                  <c:v>0.5872332286490406</c:v>
                </c:pt>
                <c:pt idx="1956">
                  <c:v>0.58694191443988641</c:v>
                </c:pt>
                <c:pt idx="1957">
                  <c:v>0.58667948395380487</c:v>
                </c:pt>
                <c:pt idx="1958">
                  <c:v>0.58631715545154872</c:v>
                </c:pt>
                <c:pt idx="1959">
                  <c:v>0.58591696398134729</c:v>
                </c:pt>
                <c:pt idx="1960">
                  <c:v>0.58551652312040114</c:v>
                </c:pt>
                <c:pt idx="1961">
                  <c:v>0.58508976357199927</c:v>
                </c:pt>
                <c:pt idx="1962">
                  <c:v>0.58468959067628101</c:v>
                </c:pt>
                <c:pt idx="1963">
                  <c:v>0.58436557048812654</c:v>
                </c:pt>
                <c:pt idx="1964">
                  <c:v>0.58406084097480182</c:v>
                </c:pt>
                <c:pt idx="1965">
                  <c:v>0.58378551477337071</c:v>
                </c:pt>
                <c:pt idx="1966">
                  <c:v>0.58344107127611611</c:v>
                </c:pt>
                <c:pt idx="1967">
                  <c:v>0.58299368972435728</c:v>
                </c:pt>
                <c:pt idx="1968">
                  <c:v>0.58245420875963072</c:v>
                </c:pt>
                <c:pt idx="1969">
                  <c:v>0.58188366616831066</c:v>
                </c:pt>
                <c:pt idx="1970">
                  <c:v>0.58137601580821396</c:v>
                </c:pt>
                <c:pt idx="1971">
                  <c:v>0.58083947231126354</c:v>
                </c:pt>
                <c:pt idx="1972">
                  <c:v>0.5802780812523598</c:v>
                </c:pt>
                <c:pt idx="1973">
                  <c:v>0.57979234713950722</c:v>
                </c:pt>
                <c:pt idx="1974">
                  <c:v>0.57917718308136845</c:v>
                </c:pt>
                <c:pt idx="1975">
                  <c:v>0.57857000142339399</c:v>
                </c:pt>
                <c:pt idx="1976">
                  <c:v>0.57799495977144388</c:v>
                </c:pt>
                <c:pt idx="1977">
                  <c:v>0.57737047543986408</c:v>
                </c:pt>
                <c:pt idx="1978">
                  <c:v>0.57662018559220829</c:v>
                </c:pt>
                <c:pt idx="1979">
                  <c:v>0.57604677527436265</c:v>
                </c:pt>
                <c:pt idx="1980">
                  <c:v>0.57556988989760893</c:v>
                </c:pt>
                <c:pt idx="1981">
                  <c:v>0.57498838984635825</c:v>
                </c:pt>
                <c:pt idx="1982">
                  <c:v>0.57444064308242149</c:v>
                </c:pt>
                <c:pt idx="1983">
                  <c:v>0.57386951011141007</c:v>
                </c:pt>
                <c:pt idx="1984">
                  <c:v>0.57314884650490494</c:v>
                </c:pt>
                <c:pt idx="1985">
                  <c:v>0.57264482990979726</c:v>
                </c:pt>
                <c:pt idx="1986">
                  <c:v>0.57231037112374405</c:v>
                </c:pt>
                <c:pt idx="1987">
                  <c:v>0.57184786959714717</c:v>
                </c:pt>
                <c:pt idx="1988">
                  <c:v>0.57145615477715805</c:v>
                </c:pt>
                <c:pt idx="1989">
                  <c:v>0.57099164936008007</c:v>
                </c:pt>
                <c:pt idx="1990">
                  <c:v>0.57036762913798478</c:v>
                </c:pt>
                <c:pt idx="1991">
                  <c:v>0.56990635403585055</c:v>
                </c:pt>
                <c:pt idx="1992">
                  <c:v>0.56945236428660773</c:v>
                </c:pt>
                <c:pt idx="1993">
                  <c:v>0.56911345560734616</c:v>
                </c:pt>
                <c:pt idx="1994">
                  <c:v>0.56896696296726212</c:v>
                </c:pt>
                <c:pt idx="1995">
                  <c:v>0.56871139953382766</c:v>
                </c:pt>
                <c:pt idx="1996">
                  <c:v>0.56853112126931482</c:v>
                </c:pt>
                <c:pt idx="1997">
                  <c:v>0.56827261904480375</c:v>
                </c:pt>
                <c:pt idx="1998">
                  <c:v>0.56794524784286482</c:v>
                </c:pt>
                <c:pt idx="1999">
                  <c:v>0.56752581393435164</c:v>
                </c:pt>
                <c:pt idx="2000">
                  <c:v>0.56717787484952564</c:v>
                </c:pt>
                <c:pt idx="2001">
                  <c:v>0.56688725233907988</c:v>
                </c:pt>
                <c:pt idx="2002">
                  <c:v>0.56662551333406175</c:v>
                </c:pt>
                <c:pt idx="2003">
                  <c:v>0.56639365456791457</c:v>
                </c:pt>
                <c:pt idx="2004">
                  <c:v>0.56627023378070163</c:v>
                </c:pt>
                <c:pt idx="2005">
                  <c:v>0.56611903511064809</c:v>
                </c:pt>
                <c:pt idx="2006">
                  <c:v>0.56590578978358452</c:v>
                </c:pt>
                <c:pt idx="2007">
                  <c:v>0.56579299881499467</c:v>
                </c:pt>
                <c:pt idx="2008">
                  <c:v>0.56580326928690994</c:v>
                </c:pt>
                <c:pt idx="2009">
                  <c:v>0.56573095315724142</c:v>
                </c:pt>
                <c:pt idx="2010">
                  <c:v>0.56577389481411144</c:v>
                </c:pt>
                <c:pt idx="2011">
                  <c:v>0.56580742058793965</c:v>
                </c:pt>
                <c:pt idx="2012">
                  <c:v>0.56569653563671218</c:v>
                </c:pt>
                <c:pt idx="2013">
                  <c:v>0.56548649150558417</c:v>
                </c:pt>
                <c:pt idx="2014">
                  <c:v>0.56518932619849782</c:v>
                </c:pt>
                <c:pt idx="2015">
                  <c:v>0.56502233908909982</c:v>
                </c:pt>
                <c:pt idx="2016">
                  <c:v>0.56492156260700599</c:v>
                </c:pt>
                <c:pt idx="2017">
                  <c:v>0.56478270480507187</c:v>
                </c:pt>
                <c:pt idx="2018">
                  <c:v>0.56464115751612798</c:v>
                </c:pt>
                <c:pt idx="2019">
                  <c:v>0.56437218060044858</c:v>
                </c:pt>
                <c:pt idx="2020">
                  <c:v>0.56398430765695817</c:v>
                </c:pt>
                <c:pt idx="2021">
                  <c:v>0.56355074361033253</c:v>
                </c:pt>
                <c:pt idx="2022">
                  <c:v>0.56309780985194413</c:v>
                </c:pt>
                <c:pt idx="2023">
                  <c:v>0.56263509996477001</c:v>
                </c:pt>
                <c:pt idx="2024">
                  <c:v>0.56217193503729634</c:v>
                </c:pt>
                <c:pt idx="2025">
                  <c:v>0.56166505154353841</c:v>
                </c:pt>
                <c:pt idx="2026">
                  <c:v>0.56110603262854053</c:v>
                </c:pt>
                <c:pt idx="2027">
                  <c:v>0.56056338893612911</c:v>
                </c:pt>
                <c:pt idx="2028">
                  <c:v>0.56000116544575274</c:v>
                </c:pt>
                <c:pt idx="2029">
                  <c:v>0.55956134699626181</c:v>
                </c:pt>
                <c:pt idx="2030">
                  <c:v>0.55921349512481766</c:v>
                </c:pt>
                <c:pt idx="2031">
                  <c:v>0.5588753776611185</c:v>
                </c:pt>
                <c:pt idx="2032">
                  <c:v>0.55855757519379579</c:v>
                </c:pt>
                <c:pt idx="2033">
                  <c:v>0.55807446907704705</c:v>
                </c:pt>
                <c:pt idx="2034">
                  <c:v>0.55766008403971223</c:v>
                </c:pt>
                <c:pt idx="2035">
                  <c:v>0.55741486389183637</c:v>
                </c:pt>
                <c:pt idx="2036">
                  <c:v>0.55708436819884322</c:v>
                </c:pt>
                <c:pt idx="2037">
                  <c:v>0.55686132119591236</c:v>
                </c:pt>
                <c:pt idx="2038">
                  <c:v>0.55660504508936937</c:v>
                </c:pt>
                <c:pt idx="2039">
                  <c:v>0.55620996368821951</c:v>
                </c:pt>
                <c:pt idx="2040">
                  <c:v>0.55592313880169186</c:v>
                </c:pt>
                <c:pt idx="2041">
                  <c:v>0.555618333472084</c:v>
                </c:pt>
                <c:pt idx="2042">
                  <c:v>0.55536509057386285</c:v>
                </c:pt>
                <c:pt idx="2043">
                  <c:v>0.55516861331071199</c:v>
                </c:pt>
                <c:pt idx="2044">
                  <c:v>0.55494984984428641</c:v>
                </c:pt>
                <c:pt idx="2045">
                  <c:v>0.55485843713190952</c:v>
                </c:pt>
                <c:pt idx="2046">
                  <c:v>0.55468165727933705</c:v>
                </c:pt>
                <c:pt idx="2047">
                  <c:v>0.55440268965114459</c:v>
                </c:pt>
                <c:pt idx="2048">
                  <c:v>0.55418699841664421</c:v>
                </c:pt>
                <c:pt idx="2049">
                  <c:v>0.55391475182570782</c:v>
                </c:pt>
                <c:pt idx="2050">
                  <c:v>0.55356388054946237</c:v>
                </c:pt>
                <c:pt idx="2051">
                  <c:v>0.55324089357362671</c:v>
                </c:pt>
                <c:pt idx="2052">
                  <c:v>0.55293683699835794</c:v>
                </c:pt>
                <c:pt idx="2053">
                  <c:v>0.55255175178085103</c:v>
                </c:pt>
                <c:pt idx="2054">
                  <c:v>0.55217084663646832</c:v>
                </c:pt>
                <c:pt idx="2055">
                  <c:v>0.55181024419529889</c:v>
                </c:pt>
                <c:pt idx="2056">
                  <c:v>0.55140503259673934</c:v>
                </c:pt>
                <c:pt idx="2057">
                  <c:v>0.5509890680963766</c:v>
                </c:pt>
                <c:pt idx="2058">
                  <c:v>0.55041983993442756</c:v>
                </c:pt>
                <c:pt idx="2059">
                  <c:v>0.54975788206351417</c:v>
                </c:pt>
                <c:pt idx="2060">
                  <c:v>0.54926748445616147</c:v>
                </c:pt>
                <c:pt idx="2061">
                  <c:v>0.54877145496485336</c:v>
                </c:pt>
                <c:pt idx="2062">
                  <c:v>0.54836421657810375</c:v>
                </c:pt>
                <c:pt idx="2063">
                  <c:v>0.5481324634055067</c:v>
                </c:pt>
                <c:pt idx="2064">
                  <c:v>0.5476200451052925</c:v>
                </c:pt>
                <c:pt idx="2065">
                  <c:v>0.54685369451067378</c:v>
                </c:pt>
                <c:pt idx="2066">
                  <c:v>0.54607557548389762</c:v>
                </c:pt>
                <c:pt idx="2067">
                  <c:v>0.54537855490320697</c:v>
                </c:pt>
                <c:pt idx="2068">
                  <c:v>0.54467952864834535</c:v>
                </c:pt>
                <c:pt idx="2069">
                  <c:v>0.54396139556592671</c:v>
                </c:pt>
                <c:pt idx="2070">
                  <c:v>0.54329490091464561</c:v>
                </c:pt>
                <c:pt idx="2071">
                  <c:v>0.54258293677364033</c:v>
                </c:pt>
                <c:pt idx="2072">
                  <c:v>0.54191961187363669</c:v>
                </c:pt>
                <c:pt idx="2073">
                  <c:v>0.54121392161233806</c:v>
                </c:pt>
                <c:pt idx="2074">
                  <c:v>0.54036983467834443</c:v>
                </c:pt>
                <c:pt idx="2075">
                  <c:v>0.53948943765239543</c:v>
                </c:pt>
                <c:pt idx="2076">
                  <c:v>0.53844662480918448</c:v>
                </c:pt>
                <c:pt idx="2077">
                  <c:v>0.53730173596710984</c:v>
                </c:pt>
                <c:pt idx="2078">
                  <c:v>0.53631349054610267</c:v>
                </c:pt>
                <c:pt idx="2079">
                  <c:v>0.53529854674153421</c:v>
                </c:pt>
                <c:pt idx="2080">
                  <c:v>0.53432065098984383</c:v>
                </c:pt>
                <c:pt idx="2081">
                  <c:v>0.53351627082009889</c:v>
                </c:pt>
                <c:pt idx="2082">
                  <c:v>0.53273333017175972</c:v>
                </c:pt>
                <c:pt idx="2083">
                  <c:v>0.53197503984027639</c:v>
                </c:pt>
                <c:pt idx="2084">
                  <c:v>0.53125106182492354</c:v>
                </c:pt>
                <c:pt idx="2085">
                  <c:v>0.53029968734693511</c:v>
                </c:pt>
                <c:pt idx="2086">
                  <c:v>0.52899074497170551</c:v>
                </c:pt>
                <c:pt idx="2087">
                  <c:v>0.52782259305406476</c:v>
                </c:pt>
                <c:pt idx="2088">
                  <c:v>0.5267678709445458</c:v>
                </c:pt>
                <c:pt idx="2089">
                  <c:v>0.5257755852304552</c:v>
                </c:pt>
                <c:pt idx="2090">
                  <c:v>0.52521992732569911</c:v>
                </c:pt>
                <c:pt idx="2091">
                  <c:v>0.52445653695534855</c:v>
                </c:pt>
                <c:pt idx="2092">
                  <c:v>0.52346256978454153</c:v>
                </c:pt>
                <c:pt idx="2093">
                  <c:v>0.52268269211050589</c:v>
                </c:pt>
                <c:pt idx="2094">
                  <c:v>0.52194394868382366</c:v>
                </c:pt>
                <c:pt idx="2095">
                  <c:v>0.52140980854986807</c:v>
                </c:pt>
                <c:pt idx="2096">
                  <c:v>0.52075874590904603</c:v>
                </c:pt>
                <c:pt idx="2097">
                  <c:v>0.51994216422608952</c:v>
                </c:pt>
                <c:pt idx="2098">
                  <c:v>0.51889257013494505</c:v>
                </c:pt>
                <c:pt idx="2099">
                  <c:v>0.51773655389990758</c:v>
                </c:pt>
                <c:pt idx="2100">
                  <c:v>0.51682317999690885</c:v>
                </c:pt>
                <c:pt idx="2101">
                  <c:v>0.51591418450973614</c:v>
                </c:pt>
                <c:pt idx="2102">
                  <c:v>0.51515110065054803</c:v>
                </c:pt>
                <c:pt idx="2103">
                  <c:v>0.51435234667335072</c:v>
                </c:pt>
                <c:pt idx="2104">
                  <c:v>0.51356457580049175</c:v>
                </c:pt>
                <c:pt idx="2105">
                  <c:v>0.51286457092254889</c:v>
                </c:pt>
                <c:pt idx="2106">
                  <c:v>0.51227475292982039</c:v>
                </c:pt>
                <c:pt idx="2107">
                  <c:v>0.51178450189591707</c:v>
                </c:pt>
                <c:pt idx="2108">
                  <c:v>0.51120473777160036</c:v>
                </c:pt>
                <c:pt idx="2109">
                  <c:v>0.51056092345395099</c:v>
                </c:pt>
                <c:pt idx="2110">
                  <c:v>0.50984697941796642</c:v>
                </c:pt>
                <c:pt idx="2111">
                  <c:v>0.50933824088542667</c:v>
                </c:pt>
                <c:pt idx="2112">
                  <c:v>0.50856255224544455</c:v>
                </c:pt>
                <c:pt idx="2113">
                  <c:v>0.5075623989911181</c:v>
                </c:pt>
                <c:pt idx="2114">
                  <c:v>0.50663564528395388</c:v>
                </c:pt>
                <c:pt idx="2115">
                  <c:v>0.50535882995434656</c:v>
                </c:pt>
                <c:pt idx="2116">
                  <c:v>0.50430324010853611</c:v>
                </c:pt>
                <c:pt idx="2117">
                  <c:v>0.50366649224729454</c:v>
                </c:pt>
                <c:pt idx="2118">
                  <c:v>0.50274996480789225</c:v>
                </c:pt>
                <c:pt idx="2119">
                  <c:v>0.50190659874253318</c:v>
                </c:pt>
                <c:pt idx="2120">
                  <c:v>0.50134033944208634</c:v>
                </c:pt>
                <c:pt idx="2121">
                  <c:v>0.50043446522339552</c:v>
                </c:pt>
                <c:pt idx="2122">
                  <c:v>0.499813174831234</c:v>
                </c:pt>
                <c:pt idx="2123">
                  <c:v>0.49928595993653752</c:v>
                </c:pt>
                <c:pt idx="2124">
                  <c:v>0.49841461582134944</c:v>
                </c:pt>
                <c:pt idx="2125">
                  <c:v>0.49746884278661369</c:v>
                </c:pt>
                <c:pt idx="2126">
                  <c:v>0.49642815066122276</c:v>
                </c:pt>
                <c:pt idx="2127">
                  <c:v>0.49542599698108009</c:v>
                </c:pt>
                <c:pt idx="2128">
                  <c:v>0.49477432702194363</c:v>
                </c:pt>
                <c:pt idx="2129">
                  <c:v>0.49412888901502477</c:v>
                </c:pt>
                <c:pt idx="2130">
                  <c:v>0.49350376951243907</c:v>
                </c:pt>
                <c:pt idx="2131">
                  <c:v>0.49286703656883391</c:v>
                </c:pt>
                <c:pt idx="2132">
                  <c:v>0.49203218220825912</c:v>
                </c:pt>
                <c:pt idx="2133">
                  <c:v>0.49161471119949729</c:v>
                </c:pt>
                <c:pt idx="2134">
                  <c:v>0.49139576517165512</c:v>
                </c:pt>
                <c:pt idx="2135">
                  <c:v>0.49101813333040845</c:v>
                </c:pt>
                <c:pt idx="2136">
                  <c:v>0.49049282096752561</c:v>
                </c:pt>
                <c:pt idx="2137">
                  <c:v>0.48985105728173339</c:v>
                </c:pt>
                <c:pt idx="2138">
                  <c:v>0.48919243970349474</c:v>
                </c:pt>
                <c:pt idx="2139">
                  <c:v>0.48801385508283274</c:v>
                </c:pt>
                <c:pt idx="2140">
                  <c:v>0.48697822936057716</c:v>
                </c:pt>
                <c:pt idx="2141">
                  <c:v>0.48615427475141582</c:v>
                </c:pt>
                <c:pt idx="2142">
                  <c:v>0.48533454389439196</c:v>
                </c:pt>
                <c:pt idx="2143">
                  <c:v>0.48482069968550934</c:v>
                </c:pt>
                <c:pt idx="2144">
                  <c:v>0.48425745479785781</c:v>
                </c:pt>
                <c:pt idx="2145">
                  <c:v>0.48360890360643655</c:v>
                </c:pt>
                <c:pt idx="2146">
                  <c:v>0.48312409728209649</c:v>
                </c:pt>
                <c:pt idx="2147">
                  <c:v>0.48240589242713067</c:v>
                </c:pt>
                <c:pt idx="2148">
                  <c:v>0.48219347555599684</c:v>
                </c:pt>
                <c:pt idx="2149">
                  <c:v>0.48215696121438872</c:v>
                </c:pt>
                <c:pt idx="2150">
                  <c:v>0.48250886327933284</c:v>
                </c:pt>
              </c:numCache>
            </c:numRef>
          </c:yVal>
          <c:smooth val="1"/>
          <c:extLst>
            <c:ext xmlns:c16="http://schemas.microsoft.com/office/drawing/2014/chart" uri="{C3380CC4-5D6E-409C-BE32-E72D297353CC}">
              <c16:uniqueId val="{00000067-1C1D-46AE-B92F-7DA50429CA8D}"/>
            </c:ext>
          </c:extLst>
        </c:ser>
        <c:ser>
          <c:idx val="104"/>
          <c:order val="104"/>
          <c:spPr>
            <a:ln w="19050" cap="rnd">
              <a:solidFill>
                <a:schemeClr val="accent3">
                  <a:lumMod val="50000"/>
                  <a:lumOff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Database'!$FI$122:$FI$2272</c:f>
              <c:numCache>
                <c:formatCode>General</c:formatCode>
                <c:ptCount val="2151"/>
                <c:pt idx="0">
                  <c:v>0.10475803760143966</c:v>
                </c:pt>
                <c:pt idx="1">
                  <c:v>0.11249989576851827</c:v>
                </c:pt>
                <c:pt idx="2">
                  <c:v>0.11234197181645095</c:v>
                </c:pt>
                <c:pt idx="3">
                  <c:v>0.10467826778240008</c:v>
                </c:pt>
                <c:pt idx="4">
                  <c:v>9.9016970198551046E-2</c:v>
                </c:pt>
                <c:pt idx="5">
                  <c:v>0.10139646316433333</c:v>
                </c:pt>
                <c:pt idx="6">
                  <c:v>0.10672196945112826</c:v>
                </c:pt>
                <c:pt idx="7">
                  <c:v>0.10539596376126871</c:v>
                </c:pt>
                <c:pt idx="8">
                  <c:v>0.10045022069062126</c:v>
                </c:pt>
                <c:pt idx="9">
                  <c:v>0.10576746586041465</c:v>
                </c:pt>
                <c:pt idx="10">
                  <c:v>0.10579818007937986</c:v>
                </c:pt>
                <c:pt idx="11">
                  <c:v>9.636723132539203E-2</c:v>
                </c:pt>
                <c:pt idx="12">
                  <c:v>9.918275207259393E-2</c:v>
                </c:pt>
                <c:pt idx="13">
                  <c:v>0.1013706646360289</c:v>
                </c:pt>
                <c:pt idx="14">
                  <c:v>9.9042116980389214E-2</c:v>
                </c:pt>
                <c:pt idx="15">
                  <c:v>9.9553988796165838E-2</c:v>
                </c:pt>
                <c:pt idx="16">
                  <c:v>0.10063299549058498</c:v>
                </c:pt>
                <c:pt idx="17">
                  <c:v>0.10185232576731439</c:v>
                </c:pt>
                <c:pt idx="18">
                  <c:v>9.9311881666170124E-2</c:v>
                </c:pt>
                <c:pt idx="19">
                  <c:v>9.8317804621086066E-2</c:v>
                </c:pt>
                <c:pt idx="20">
                  <c:v>0.10069759095715843</c:v>
                </c:pt>
                <c:pt idx="21">
                  <c:v>0.10164932727627224</c:v>
                </c:pt>
                <c:pt idx="22">
                  <c:v>9.7625584123250245E-2</c:v>
                </c:pt>
                <c:pt idx="23">
                  <c:v>9.4045303294233162E-2</c:v>
                </c:pt>
                <c:pt idx="24">
                  <c:v>9.599251292427935E-2</c:v>
                </c:pt>
                <c:pt idx="25">
                  <c:v>0.10040651802957749</c:v>
                </c:pt>
                <c:pt idx="26">
                  <c:v>0.10226425595242028</c:v>
                </c:pt>
                <c:pt idx="27">
                  <c:v>0.10388690211767419</c:v>
                </c:pt>
                <c:pt idx="28">
                  <c:v>0.10388501796665091</c:v>
                </c:pt>
                <c:pt idx="29">
                  <c:v>0.10426294914891993</c:v>
                </c:pt>
                <c:pt idx="30">
                  <c:v>0.10260099236469851</c:v>
                </c:pt>
                <c:pt idx="31">
                  <c:v>0.10057173841280942</c:v>
                </c:pt>
                <c:pt idx="32">
                  <c:v>9.9698663088359174E-2</c:v>
                </c:pt>
                <c:pt idx="33">
                  <c:v>9.9779265996589983E-2</c:v>
                </c:pt>
                <c:pt idx="34">
                  <c:v>0.10161484502424523</c:v>
                </c:pt>
                <c:pt idx="35">
                  <c:v>0.1031326690949184</c:v>
                </c:pt>
                <c:pt idx="36">
                  <c:v>0.10556038501106939</c:v>
                </c:pt>
                <c:pt idx="37">
                  <c:v>0.10553839244883877</c:v>
                </c:pt>
                <c:pt idx="38">
                  <c:v>0.10446903397140898</c:v>
                </c:pt>
                <c:pt idx="39">
                  <c:v>0.10472633978541479</c:v>
                </c:pt>
                <c:pt idx="40">
                  <c:v>0.10468417798862804</c:v>
                </c:pt>
                <c:pt idx="41">
                  <c:v>0.10414182133137156</c:v>
                </c:pt>
                <c:pt idx="42">
                  <c:v>0.10635430812409734</c:v>
                </c:pt>
                <c:pt idx="43">
                  <c:v>0.10733624636791006</c:v>
                </c:pt>
                <c:pt idx="44">
                  <c:v>0.10616671849577912</c:v>
                </c:pt>
                <c:pt idx="45">
                  <c:v>0.10694849285578036</c:v>
                </c:pt>
                <c:pt idx="46">
                  <c:v>0.10714679022552448</c:v>
                </c:pt>
                <c:pt idx="47">
                  <c:v>0.10713190632955311</c:v>
                </c:pt>
                <c:pt idx="48">
                  <c:v>0.10765091548002807</c:v>
                </c:pt>
                <c:pt idx="49">
                  <c:v>0.10914469997243526</c:v>
                </c:pt>
                <c:pt idx="50">
                  <c:v>0.10959244750745356</c:v>
                </c:pt>
                <c:pt idx="51">
                  <c:v>0.10874702222092748</c:v>
                </c:pt>
                <c:pt idx="52">
                  <c:v>0.10985997323266333</c:v>
                </c:pt>
                <c:pt idx="53">
                  <c:v>0.11047846955176026</c:v>
                </c:pt>
                <c:pt idx="54">
                  <c:v>0.11028511734745962</c:v>
                </c:pt>
                <c:pt idx="55">
                  <c:v>0.11190408460610264</c:v>
                </c:pt>
                <c:pt idx="56">
                  <c:v>0.11261959352455238</c:v>
                </c:pt>
                <c:pt idx="57">
                  <c:v>0.11241066328023773</c:v>
                </c:pt>
                <c:pt idx="58">
                  <c:v>0.11291569810392266</c:v>
                </c:pt>
                <c:pt idx="59">
                  <c:v>0.11351928214111996</c:v>
                </c:pt>
                <c:pt idx="60">
                  <c:v>0.11461739377632862</c:v>
                </c:pt>
                <c:pt idx="61">
                  <c:v>0.11569513436950925</c:v>
                </c:pt>
                <c:pt idx="62">
                  <c:v>0.11579787189504585</c:v>
                </c:pt>
                <c:pt idx="63">
                  <c:v>0.11565469104959276</c:v>
                </c:pt>
                <c:pt idx="64">
                  <c:v>0.11566983104528576</c:v>
                </c:pt>
                <c:pt idx="65">
                  <c:v>0.11663081229489236</c:v>
                </c:pt>
                <c:pt idx="66">
                  <c:v>0.11713373035904497</c:v>
                </c:pt>
                <c:pt idx="67">
                  <c:v>0.11767215384877816</c:v>
                </c:pt>
                <c:pt idx="68">
                  <c:v>0.11915980850456309</c:v>
                </c:pt>
                <c:pt idx="69">
                  <c:v>0.12010338016685107</c:v>
                </c:pt>
                <c:pt idx="70">
                  <c:v>0.1205890965799805</c:v>
                </c:pt>
                <c:pt idx="71">
                  <c:v>0.12110017116913879</c:v>
                </c:pt>
                <c:pt idx="72">
                  <c:v>0.12204990007638201</c:v>
                </c:pt>
                <c:pt idx="73">
                  <c:v>0.12290279788322567</c:v>
                </c:pt>
                <c:pt idx="74">
                  <c:v>0.12376743756751458</c:v>
                </c:pt>
                <c:pt idx="75">
                  <c:v>0.12478051839211683</c:v>
                </c:pt>
                <c:pt idx="76">
                  <c:v>0.12552698307569363</c:v>
                </c:pt>
                <c:pt idx="77">
                  <c:v>0.12620434163110858</c:v>
                </c:pt>
                <c:pt idx="78">
                  <c:v>0.12706605468276277</c:v>
                </c:pt>
                <c:pt idx="79">
                  <c:v>0.1281492802339628</c:v>
                </c:pt>
                <c:pt idx="80">
                  <c:v>0.12913853621076632</c:v>
                </c:pt>
                <c:pt idx="81">
                  <c:v>0.13020972397644556</c:v>
                </c:pt>
                <c:pt idx="82">
                  <c:v>0.13170069969453319</c:v>
                </c:pt>
                <c:pt idx="83">
                  <c:v>0.13303986264881229</c:v>
                </c:pt>
                <c:pt idx="84">
                  <c:v>0.13385016340877234</c:v>
                </c:pt>
                <c:pt idx="85">
                  <c:v>0.13483875053151123</c:v>
                </c:pt>
                <c:pt idx="86">
                  <c:v>0.13598148157685688</c:v>
                </c:pt>
                <c:pt idx="87">
                  <c:v>0.13703125657609139</c:v>
                </c:pt>
                <c:pt idx="88">
                  <c:v>0.13837689326374777</c:v>
                </c:pt>
                <c:pt idx="89">
                  <c:v>0.13960639964848384</c:v>
                </c:pt>
                <c:pt idx="90">
                  <c:v>0.14069286283415691</c:v>
                </c:pt>
                <c:pt idx="91">
                  <c:v>0.14218938939438849</c:v>
                </c:pt>
                <c:pt idx="92">
                  <c:v>0.14350572438072887</c:v>
                </c:pt>
                <c:pt idx="93">
                  <c:v>0.14472369879081426</c:v>
                </c:pt>
                <c:pt idx="94">
                  <c:v>0.14592572787733449</c:v>
                </c:pt>
                <c:pt idx="95">
                  <c:v>0.14663110590759168</c:v>
                </c:pt>
                <c:pt idx="96">
                  <c:v>0.14727408971369291</c:v>
                </c:pt>
                <c:pt idx="97">
                  <c:v>0.14859071909984392</c:v>
                </c:pt>
                <c:pt idx="98">
                  <c:v>0.1496995189614877</c:v>
                </c:pt>
                <c:pt idx="99">
                  <c:v>0.15088366791409322</c:v>
                </c:pt>
                <c:pt idx="100">
                  <c:v>0.15236405622514917</c:v>
                </c:pt>
                <c:pt idx="101">
                  <c:v>0.15335474455974404</c:v>
                </c:pt>
                <c:pt idx="102">
                  <c:v>0.15420840443675196</c:v>
                </c:pt>
                <c:pt idx="103">
                  <c:v>0.15503284038025311</c:v>
                </c:pt>
                <c:pt idx="104">
                  <c:v>0.15597941934273182</c:v>
                </c:pt>
                <c:pt idx="105">
                  <c:v>0.15681685166202258</c:v>
                </c:pt>
                <c:pt idx="106">
                  <c:v>0.15757151772920855</c:v>
                </c:pt>
                <c:pt idx="107">
                  <c:v>0.15850708450190296</c:v>
                </c:pt>
                <c:pt idx="108">
                  <c:v>0.15942999503130742</c:v>
                </c:pt>
                <c:pt idx="109">
                  <c:v>0.16029984439807957</c:v>
                </c:pt>
                <c:pt idx="110">
                  <c:v>0.16106638513444624</c:v>
                </c:pt>
                <c:pt idx="111">
                  <c:v>0.16155110765791478</c:v>
                </c:pt>
                <c:pt idx="112">
                  <c:v>0.16230413796940238</c:v>
                </c:pt>
                <c:pt idx="113">
                  <c:v>0.1633374030122213</c:v>
                </c:pt>
                <c:pt idx="114">
                  <c:v>0.16413859010277962</c:v>
                </c:pt>
                <c:pt idx="115">
                  <c:v>0.16479913133284022</c:v>
                </c:pt>
                <c:pt idx="116">
                  <c:v>0.16535387488586142</c:v>
                </c:pt>
                <c:pt idx="117">
                  <c:v>0.1661445712670378</c:v>
                </c:pt>
                <c:pt idx="118">
                  <c:v>0.16675632278962191</c:v>
                </c:pt>
                <c:pt idx="119">
                  <c:v>0.16717242247817846</c:v>
                </c:pt>
                <c:pt idx="120">
                  <c:v>0.16768688973877102</c:v>
                </c:pt>
                <c:pt idx="121">
                  <c:v>0.16835925992636036</c:v>
                </c:pt>
                <c:pt idx="122">
                  <c:v>0.16919527199773643</c:v>
                </c:pt>
                <c:pt idx="123">
                  <c:v>0.16999571994853624</c:v>
                </c:pt>
                <c:pt idx="124">
                  <c:v>0.17051408749391636</c:v>
                </c:pt>
                <c:pt idx="125">
                  <c:v>0.17124133291120244</c:v>
                </c:pt>
                <c:pt idx="126">
                  <c:v>0.17212364279754824</c:v>
                </c:pt>
                <c:pt idx="127">
                  <c:v>0.17265275303286817</c:v>
                </c:pt>
                <c:pt idx="128">
                  <c:v>0.17322614140147333</c:v>
                </c:pt>
                <c:pt idx="129">
                  <c:v>0.17395540630104647</c:v>
                </c:pt>
                <c:pt idx="130">
                  <c:v>0.17462739316987261</c:v>
                </c:pt>
                <c:pt idx="131">
                  <c:v>0.17547284684584863</c:v>
                </c:pt>
                <c:pt idx="132">
                  <c:v>0.17649028964068203</c:v>
                </c:pt>
                <c:pt idx="133">
                  <c:v>0.17747496173590049</c:v>
                </c:pt>
                <c:pt idx="134">
                  <c:v>0.17784795345287355</c:v>
                </c:pt>
                <c:pt idx="135">
                  <c:v>0.17840753322406902</c:v>
                </c:pt>
                <c:pt idx="136">
                  <c:v>0.17956180837595168</c:v>
                </c:pt>
                <c:pt idx="137">
                  <c:v>0.18050461440701984</c:v>
                </c:pt>
                <c:pt idx="138">
                  <c:v>0.18132868536940924</c:v>
                </c:pt>
                <c:pt idx="139">
                  <c:v>0.18213042306443508</c:v>
                </c:pt>
                <c:pt idx="140">
                  <c:v>0.1830913118716353</c:v>
                </c:pt>
                <c:pt idx="141">
                  <c:v>0.18421546809822933</c:v>
                </c:pt>
                <c:pt idx="142">
                  <c:v>0.18528340776814456</c:v>
                </c:pt>
                <c:pt idx="143">
                  <c:v>0.18624245854931068</c:v>
                </c:pt>
                <c:pt idx="144">
                  <c:v>0.1873048130101003</c:v>
                </c:pt>
                <c:pt idx="145">
                  <c:v>0.18841162815730064</c:v>
                </c:pt>
                <c:pt idx="146">
                  <c:v>0.18952405474206943</c:v>
                </c:pt>
                <c:pt idx="147">
                  <c:v>0.19068189314986875</c:v>
                </c:pt>
                <c:pt idx="148">
                  <c:v>0.19192246879779817</c:v>
                </c:pt>
                <c:pt idx="149">
                  <c:v>0.19313633329056359</c:v>
                </c:pt>
                <c:pt idx="150">
                  <c:v>0.19418154020507297</c:v>
                </c:pt>
                <c:pt idx="151">
                  <c:v>0.19538704973388296</c:v>
                </c:pt>
                <c:pt idx="152">
                  <c:v>0.19674682443024541</c:v>
                </c:pt>
                <c:pt idx="153">
                  <c:v>0.19795198160009267</c:v>
                </c:pt>
                <c:pt idx="154">
                  <c:v>0.19921645894494341</c:v>
                </c:pt>
                <c:pt idx="155">
                  <c:v>0.20052469678360588</c:v>
                </c:pt>
                <c:pt idx="156">
                  <c:v>0.2016200467661633</c:v>
                </c:pt>
                <c:pt idx="157">
                  <c:v>0.2028999494029208</c:v>
                </c:pt>
                <c:pt idx="158">
                  <c:v>0.20433687651354124</c:v>
                </c:pt>
                <c:pt idx="159">
                  <c:v>0.20576636238517543</c:v>
                </c:pt>
                <c:pt idx="160">
                  <c:v>0.20696170479580958</c:v>
                </c:pt>
                <c:pt idx="161">
                  <c:v>0.20821632725326411</c:v>
                </c:pt>
                <c:pt idx="162">
                  <c:v>0.20966232474502841</c:v>
                </c:pt>
                <c:pt idx="163">
                  <c:v>0.21100445640554347</c:v>
                </c:pt>
                <c:pt idx="164">
                  <c:v>0.21244193267158637</c:v>
                </c:pt>
                <c:pt idx="165">
                  <c:v>0.21393926988164561</c:v>
                </c:pt>
                <c:pt idx="166">
                  <c:v>0.21532529875372397</c:v>
                </c:pt>
                <c:pt idx="167">
                  <c:v>0.21671996483207842</c:v>
                </c:pt>
                <c:pt idx="168">
                  <c:v>0.21814387196559415</c:v>
                </c:pt>
                <c:pt idx="169">
                  <c:v>0.21961009814322399</c:v>
                </c:pt>
                <c:pt idx="170">
                  <c:v>0.22105809689523226</c:v>
                </c:pt>
                <c:pt idx="171">
                  <c:v>0.22255712693998564</c:v>
                </c:pt>
                <c:pt idx="172">
                  <c:v>0.22410750149601588</c:v>
                </c:pt>
                <c:pt idx="173">
                  <c:v>0.22570753731271123</c:v>
                </c:pt>
                <c:pt idx="174">
                  <c:v>0.22727309644143781</c:v>
                </c:pt>
                <c:pt idx="175">
                  <c:v>0.22881353053156031</c:v>
                </c:pt>
                <c:pt idx="176">
                  <c:v>0.23041935665923016</c:v>
                </c:pt>
                <c:pt idx="177">
                  <c:v>0.23214019493725624</c:v>
                </c:pt>
                <c:pt idx="178">
                  <c:v>0.2338729877454806</c:v>
                </c:pt>
                <c:pt idx="179">
                  <c:v>0.23542011071714009</c:v>
                </c:pt>
                <c:pt idx="180">
                  <c:v>0.23710409460991136</c:v>
                </c:pt>
                <c:pt idx="181">
                  <c:v>0.2388409355266139</c:v>
                </c:pt>
                <c:pt idx="182">
                  <c:v>0.24052821969159066</c:v>
                </c:pt>
                <c:pt idx="183">
                  <c:v>0.24234081704844768</c:v>
                </c:pt>
                <c:pt idx="184">
                  <c:v>0.24419140665262762</c:v>
                </c:pt>
                <c:pt idx="185">
                  <c:v>0.24602142531746204</c:v>
                </c:pt>
                <c:pt idx="186">
                  <c:v>0.2478585672528435</c:v>
                </c:pt>
                <c:pt idx="187">
                  <c:v>0.24975971738163891</c:v>
                </c:pt>
                <c:pt idx="188">
                  <c:v>0.25172887057946847</c:v>
                </c:pt>
                <c:pt idx="189">
                  <c:v>0.25363198172891943</c:v>
                </c:pt>
                <c:pt idx="190">
                  <c:v>0.25551324519645469</c:v>
                </c:pt>
                <c:pt idx="191">
                  <c:v>0.25747419732918136</c:v>
                </c:pt>
                <c:pt idx="192">
                  <c:v>0.25957931563238312</c:v>
                </c:pt>
                <c:pt idx="193">
                  <c:v>0.26167522522604919</c:v>
                </c:pt>
                <c:pt idx="194">
                  <c:v>0.26380387940269923</c:v>
                </c:pt>
                <c:pt idx="195">
                  <c:v>0.26598012302437629</c:v>
                </c:pt>
                <c:pt idx="196">
                  <c:v>0.26810961445219011</c:v>
                </c:pt>
                <c:pt idx="197">
                  <c:v>0.27027004971523344</c:v>
                </c:pt>
                <c:pt idx="198">
                  <c:v>0.27251662062049187</c:v>
                </c:pt>
                <c:pt idx="199">
                  <c:v>0.27478653060032954</c:v>
                </c:pt>
                <c:pt idx="200">
                  <c:v>0.27713467980744655</c:v>
                </c:pt>
                <c:pt idx="201">
                  <c:v>0.2795209284507813</c:v>
                </c:pt>
                <c:pt idx="202">
                  <c:v>0.28182230602036223</c:v>
                </c:pt>
                <c:pt idx="203">
                  <c:v>0.28420564385270658</c:v>
                </c:pt>
                <c:pt idx="204">
                  <c:v>0.28665663839233746</c:v>
                </c:pt>
                <c:pt idx="205">
                  <c:v>0.28913658400585301</c:v>
                </c:pt>
                <c:pt idx="206">
                  <c:v>0.29163380594282501</c:v>
                </c:pt>
                <c:pt idx="207">
                  <c:v>0.29411079899014514</c:v>
                </c:pt>
                <c:pt idx="208">
                  <c:v>0.29658122479925408</c:v>
                </c:pt>
                <c:pt idx="209">
                  <c:v>0.29915376298852847</c:v>
                </c:pt>
                <c:pt idx="210">
                  <c:v>0.30171587189388632</c:v>
                </c:pt>
                <c:pt idx="211">
                  <c:v>0.3041995978443191</c:v>
                </c:pt>
                <c:pt idx="212">
                  <c:v>0.30672139410790517</c:v>
                </c:pt>
                <c:pt idx="213">
                  <c:v>0.30930044291644548</c:v>
                </c:pt>
                <c:pt idx="214">
                  <c:v>0.31188432301710922</c:v>
                </c:pt>
                <c:pt idx="215">
                  <c:v>0.31439005030494938</c:v>
                </c:pt>
                <c:pt idx="216">
                  <c:v>0.31693850774784732</c:v>
                </c:pt>
                <c:pt idx="217">
                  <c:v>0.31948196066672735</c:v>
                </c:pt>
                <c:pt idx="218">
                  <c:v>0.32192865588937086</c:v>
                </c:pt>
                <c:pt idx="219">
                  <c:v>0.32439739055873557</c:v>
                </c:pt>
                <c:pt idx="220">
                  <c:v>0.32688646415494582</c:v>
                </c:pt>
                <c:pt idx="221">
                  <c:v>0.32937446041837398</c:v>
                </c:pt>
                <c:pt idx="222">
                  <c:v>0.33184748397361319</c:v>
                </c:pt>
                <c:pt idx="223">
                  <c:v>0.3342634057069987</c:v>
                </c:pt>
                <c:pt idx="224">
                  <c:v>0.33663447894480475</c:v>
                </c:pt>
                <c:pt idx="225">
                  <c:v>0.33904272673471758</c:v>
                </c:pt>
                <c:pt idx="226">
                  <c:v>0.34143643615266067</c:v>
                </c:pt>
                <c:pt idx="227">
                  <c:v>0.34375814472309063</c:v>
                </c:pt>
                <c:pt idx="228">
                  <c:v>0.34602103379641352</c:v>
                </c:pt>
                <c:pt idx="229">
                  <c:v>0.34819737491756458</c:v>
                </c:pt>
                <c:pt idx="230">
                  <c:v>0.35033820211306077</c:v>
                </c:pt>
                <c:pt idx="231">
                  <c:v>0.35250511318231847</c:v>
                </c:pt>
                <c:pt idx="232">
                  <c:v>0.35462264353896455</c:v>
                </c:pt>
                <c:pt idx="233">
                  <c:v>0.35667843101625563</c:v>
                </c:pt>
                <c:pt idx="234">
                  <c:v>0.35864631931753593</c:v>
                </c:pt>
                <c:pt idx="235">
                  <c:v>0.36063557258922319</c:v>
                </c:pt>
                <c:pt idx="236">
                  <c:v>0.3625644713147424</c:v>
                </c:pt>
                <c:pt idx="237">
                  <c:v>0.36439846447426089</c:v>
                </c:pt>
                <c:pt idx="238">
                  <c:v>0.36625116140942143</c:v>
                </c:pt>
                <c:pt idx="239">
                  <c:v>0.36803051231621642</c:v>
                </c:pt>
                <c:pt idx="240">
                  <c:v>0.36970533902932917</c:v>
                </c:pt>
                <c:pt idx="241">
                  <c:v>0.3712622592604839</c:v>
                </c:pt>
                <c:pt idx="242">
                  <c:v>0.37279107166624409</c:v>
                </c:pt>
                <c:pt idx="243">
                  <c:v>0.37431588870811588</c:v>
                </c:pt>
                <c:pt idx="244">
                  <c:v>0.37582145259026478</c:v>
                </c:pt>
                <c:pt idx="245">
                  <c:v>0.3772544585147331</c:v>
                </c:pt>
                <c:pt idx="246">
                  <c:v>0.37865115236792163</c:v>
                </c:pt>
                <c:pt idx="247">
                  <c:v>0.38001381157716801</c:v>
                </c:pt>
                <c:pt idx="248">
                  <c:v>0.38136345629076035</c:v>
                </c:pt>
                <c:pt idx="249">
                  <c:v>0.38267943521028408</c:v>
                </c:pt>
                <c:pt idx="250">
                  <c:v>0.38400401480060325</c:v>
                </c:pt>
                <c:pt idx="251">
                  <c:v>0.38541419388409565</c:v>
                </c:pt>
                <c:pt idx="252">
                  <c:v>0.38680324425847545</c:v>
                </c:pt>
                <c:pt idx="253">
                  <c:v>0.38814870033557575</c:v>
                </c:pt>
                <c:pt idx="254">
                  <c:v>0.38941884360496865</c:v>
                </c:pt>
                <c:pt idx="255">
                  <c:v>0.39071522621688864</c:v>
                </c:pt>
                <c:pt idx="256">
                  <c:v>0.39197357504029934</c:v>
                </c:pt>
                <c:pt idx="257">
                  <c:v>0.39309041401020722</c:v>
                </c:pt>
                <c:pt idx="258">
                  <c:v>0.39423989455595049</c:v>
                </c:pt>
                <c:pt idx="259">
                  <c:v>0.39539808602071275</c:v>
                </c:pt>
                <c:pt idx="260">
                  <c:v>0.39651151647998978</c:v>
                </c:pt>
                <c:pt idx="261">
                  <c:v>0.39755025762389834</c:v>
                </c:pt>
                <c:pt idx="262">
                  <c:v>0.39848443352129403</c:v>
                </c:pt>
                <c:pt idx="263">
                  <c:v>0.39936371157689554</c:v>
                </c:pt>
                <c:pt idx="264">
                  <c:v>0.40034125046961772</c:v>
                </c:pt>
                <c:pt idx="265">
                  <c:v>0.4013124462706163</c:v>
                </c:pt>
                <c:pt idx="266">
                  <c:v>0.402220711416091</c:v>
                </c:pt>
                <c:pt idx="267">
                  <c:v>0.40304728265508055</c:v>
                </c:pt>
                <c:pt idx="268">
                  <c:v>0.40391164094673404</c:v>
                </c:pt>
                <c:pt idx="269">
                  <c:v>0.40481473423473835</c:v>
                </c:pt>
                <c:pt idx="270">
                  <c:v>0.40569619460066991</c:v>
                </c:pt>
                <c:pt idx="271">
                  <c:v>0.40664305848741189</c:v>
                </c:pt>
                <c:pt idx="272">
                  <c:v>0.40756945968620545</c:v>
                </c:pt>
                <c:pt idx="273">
                  <c:v>0.40841762748653337</c:v>
                </c:pt>
                <c:pt idx="274">
                  <c:v>0.40926453067815149</c:v>
                </c:pt>
                <c:pt idx="275">
                  <c:v>0.41013928043128306</c:v>
                </c:pt>
                <c:pt idx="276">
                  <c:v>0.4110284473523928</c:v>
                </c:pt>
                <c:pt idx="277">
                  <c:v>0.41187297064205058</c:v>
                </c:pt>
                <c:pt idx="278">
                  <c:v>0.4127578533833523</c:v>
                </c:pt>
                <c:pt idx="279">
                  <c:v>0.4136192281186542</c:v>
                </c:pt>
                <c:pt idx="280">
                  <c:v>0.41442108915468318</c:v>
                </c:pt>
                <c:pt idx="281">
                  <c:v>0.41523587393835176</c:v>
                </c:pt>
                <c:pt idx="282">
                  <c:v>0.41609123203134252</c:v>
                </c:pt>
                <c:pt idx="283">
                  <c:v>0.41699692813654465</c:v>
                </c:pt>
                <c:pt idx="284">
                  <c:v>0.4178053377784226</c:v>
                </c:pt>
                <c:pt idx="285">
                  <c:v>0.41861140891869764</c:v>
                </c:pt>
                <c:pt idx="286">
                  <c:v>0.41944748300281648</c:v>
                </c:pt>
                <c:pt idx="287">
                  <c:v>0.42028218357252278</c:v>
                </c:pt>
                <c:pt idx="288">
                  <c:v>0.42111463801376675</c:v>
                </c:pt>
                <c:pt idx="289">
                  <c:v>0.42194119162739757</c:v>
                </c:pt>
                <c:pt idx="290">
                  <c:v>0.42278295770078594</c:v>
                </c:pt>
                <c:pt idx="291">
                  <c:v>0.42356213790614666</c:v>
                </c:pt>
                <c:pt idx="292">
                  <c:v>0.4243550391586639</c:v>
                </c:pt>
                <c:pt idx="293">
                  <c:v>0.42519407433953665</c:v>
                </c:pt>
                <c:pt idx="294">
                  <c:v>0.4259686642552542</c:v>
                </c:pt>
                <c:pt idx="295">
                  <c:v>0.42676821694282002</c:v>
                </c:pt>
                <c:pt idx="296">
                  <c:v>0.42758479041872466</c:v>
                </c:pt>
                <c:pt idx="297">
                  <c:v>0.42836087411254442</c:v>
                </c:pt>
                <c:pt idx="298">
                  <c:v>0.4291019877999358</c:v>
                </c:pt>
                <c:pt idx="299">
                  <c:v>0.4298239567081219</c:v>
                </c:pt>
                <c:pt idx="300">
                  <c:v>0.43056411487153867</c:v>
                </c:pt>
                <c:pt idx="301">
                  <c:v>0.43133829481552199</c:v>
                </c:pt>
                <c:pt idx="302">
                  <c:v>0.43212711524570685</c:v>
                </c:pt>
                <c:pt idx="303">
                  <c:v>0.43285768513245132</c:v>
                </c:pt>
                <c:pt idx="304">
                  <c:v>0.43352501244131614</c:v>
                </c:pt>
                <c:pt idx="305">
                  <c:v>0.43419923658319531</c:v>
                </c:pt>
                <c:pt idx="306">
                  <c:v>0.43492681025428509</c:v>
                </c:pt>
                <c:pt idx="307">
                  <c:v>0.43561436009565641</c:v>
                </c:pt>
                <c:pt idx="308">
                  <c:v>0.43629445981545367</c:v>
                </c:pt>
                <c:pt idx="309">
                  <c:v>0.43698048859316763</c:v>
                </c:pt>
                <c:pt idx="310">
                  <c:v>0.4376602476544984</c:v>
                </c:pt>
                <c:pt idx="311">
                  <c:v>0.43836577866534654</c:v>
                </c:pt>
                <c:pt idx="312">
                  <c:v>0.43908472582288383</c:v>
                </c:pt>
                <c:pt idx="313">
                  <c:v>0.43977844588902815</c:v>
                </c:pt>
                <c:pt idx="314">
                  <c:v>0.44052210521397944</c:v>
                </c:pt>
                <c:pt idx="315">
                  <c:v>0.441313455126424</c:v>
                </c:pt>
                <c:pt idx="316">
                  <c:v>0.44212399235770627</c:v>
                </c:pt>
                <c:pt idx="317">
                  <c:v>0.44293754811683456</c:v>
                </c:pt>
                <c:pt idx="318">
                  <c:v>0.44377645437073171</c:v>
                </c:pt>
                <c:pt idx="319">
                  <c:v>0.44465348477688083</c:v>
                </c:pt>
                <c:pt idx="320">
                  <c:v>0.44560380684181933</c:v>
                </c:pt>
                <c:pt idx="321">
                  <c:v>0.44658596945964163</c:v>
                </c:pt>
                <c:pt idx="322">
                  <c:v>0.44759552278622966</c:v>
                </c:pt>
                <c:pt idx="323">
                  <c:v>0.4486270278415177</c:v>
                </c:pt>
                <c:pt idx="324">
                  <c:v>0.44969249907837683</c:v>
                </c:pt>
                <c:pt idx="325">
                  <c:v>0.45078542937323002</c:v>
                </c:pt>
                <c:pt idx="326">
                  <c:v>0.45189292765452233</c:v>
                </c:pt>
                <c:pt idx="327">
                  <c:v>0.45300919336389572</c:v>
                </c:pt>
                <c:pt idx="328">
                  <c:v>0.45413126462230818</c:v>
                </c:pt>
                <c:pt idx="329">
                  <c:v>0.4552596526091755</c:v>
                </c:pt>
                <c:pt idx="330">
                  <c:v>0.456400444659113</c:v>
                </c:pt>
                <c:pt idx="331">
                  <c:v>0.45753302507740706</c:v>
                </c:pt>
                <c:pt idx="332">
                  <c:v>0.45864000199300931</c:v>
                </c:pt>
                <c:pt idx="333">
                  <c:v>0.45976929692495133</c:v>
                </c:pt>
                <c:pt idx="334">
                  <c:v>0.46087777243684541</c:v>
                </c:pt>
                <c:pt idx="335">
                  <c:v>0.46198020120295397</c:v>
                </c:pt>
                <c:pt idx="336">
                  <c:v>0.46308624837487805</c:v>
                </c:pt>
                <c:pt idx="337">
                  <c:v>0.46415929004594686</c:v>
                </c:pt>
                <c:pt idx="338">
                  <c:v>0.4652313654276734</c:v>
                </c:pt>
                <c:pt idx="339">
                  <c:v>0.4662840719093832</c:v>
                </c:pt>
                <c:pt idx="340">
                  <c:v>0.46732495291214532</c:v>
                </c:pt>
                <c:pt idx="341">
                  <c:v>0.46837389292475901</c:v>
                </c:pt>
                <c:pt idx="342">
                  <c:v>0.46943649686370398</c:v>
                </c:pt>
                <c:pt idx="343">
                  <c:v>0.47045901239118093</c:v>
                </c:pt>
                <c:pt idx="344">
                  <c:v>0.47150528540381603</c:v>
                </c:pt>
                <c:pt idx="345">
                  <c:v>0.47256517455451091</c:v>
                </c:pt>
                <c:pt idx="346">
                  <c:v>0.47355696126648028</c:v>
                </c:pt>
                <c:pt idx="347">
                  <c:v>0.47454744470974158</c:v>
                </c:pt>
                <c:pt idx="348">
                  <c:v>0.47555425617617048</c:v>
                </c:pt>
                <c:pt idx="349">
                  <c:v>0.47656096026152567</c:v>
                </c:pt>
                <c:pt idx="350">
                  <c:v>0.47755339915143535</c:v>
                </c:pt>
                <c:pt idx="351">
                  <c:v>0.47855479797766104</c:v>
                </c:pt>
                <c:pt idx="352">
                  <c:v>0.47958644150491753</c:v>
                </c:pt>
                <c:pt idx="353">
                  <c:v>0.48058266104305797</c:v>
                </c:pt>
                <c:pt idx="354">
                  <c:v>0.48152198902356264</c:v>
                </c:pt>
                <c:pt idx="355">
                  <c:v>0.48247378098414728</c:v>
                </c:pt>
                <c:pt idx="356">
                  <c:v>0.48352588578403582</c:v>
                </c:pt>
                <c:pt idx="357">
                  <c:v>0.48453312494739725</c:v>
                </c:pt>
                <c:pt idx="358">
                  <c:v>0.48547842607933261</c:v>
                </c:pt>
                <c:pt idx="359">
                  <c:v>0.48645066972040518</c:v>
                </c:pt>
                <c:pt idx="360">
                  <c:v>0.48740779617831659</c:v>
                </c:pt>
                <c:pt idx="361">
                  <c:v>0.48834758362751302</c:v>
                </c:pt>
                <c:pt idx="362">
                  <c:v>0.48928057321781959</c:v>
                </c:pt>
                <c:pt idx="363">
                  <c:v>0.49020552675004891</c:v>
                </c:pt>
                <c:pt idx="364">
                  <c:v>0.49114768614051924</c:v>
                </c:pt>
                <c:pt idx="365">
                  <c:v>0.49209658222877556</c:v>
                </c:pt>
                <c:pt idx="366">
                  <c:v>0.49299061803251126</c:v>
                </c:pt>
                <c:pt idx="367">
                  <c:v>0.49391103134690068</c:v>
                </c:pt>
                <c:pt idx="368">
                  <c:v>0.49486651417607669</c:v>
                </c:pt>
                <c:pt idx="369">
                  <c:v>0.49572986763981747</c:v>
                </c:pt>
                <c:pt idx="370">
                  <c:v>0.49656340756694334</c:v>
                </c:pt>
                <c:pt idx="371">
                  <c:v>0.4974248974151701</c:v>
                </c:pt>
                <c:pt idx="372">
                  <c:v>0.49829110125743603</c:v>
                </c:pt>
                <c:pt idx="373">
                  <c:v>0.49913733891675199</c:v>
                </c:pt>
                <c:pt idx="374">
                  <c:v>0.50001188051091272</c:v>
                </c:pt>
                <c:pt idx="375">
                  <c:v>0.50090044114333099</c:v>
                </c:pt>
                <c:pt idx="376">
                  <c:v>0.50171693799159389</c:v>
                </c:pt>
                <c:pt idx="377">
                  <c:v>0.50251921431969959</c:v>
                </c:pt>
                <c:pt idx="378">
                  <c:v>0.50333606006197984</c:v>
                </c:pt>
                <c:pt idx="379">
                  <c:v>0.50416553634681283</c:v>
                </c:pt>
                <c:pt idx="380">
                  <c:v>0.50495893667264369</c:v>
                </c:pt>
                <c:pt idx="381">
                  <c:v>0.50570868550974246</c:v>
                </c:pt>
                <c:pt idx="382">
                  <c:v>0.50648250566601594</c:v>
                </c:pt>
                <c:pt idx="383">
                  <c:v>0.5072641756826427</c:v>
                </c:pt>
                <c:pt idx="384">
                  <c:v>0.50801294982176382</c:v>
                </c:pt>
                <c:pt idx="385">
                  <c:v>0.50874138212921893</c:v>
                </c:pt>
                <c:pt idx="386">
                  <c:v>0.50947317540845827</c:v>
                </c:pt>
                <c:pt idx="387">
                  <c:v>0.51021345841246823</c:v>
                </c:pt>
                <c:pt idx="388">
                  <c:v>0.51093841647972715</c:v>
                </c:pt>
                <c:pt idx="389">
                  <c:v>0.51163641288539385</c:v>
                </c:pt>
                <c:pt idx="390">
                  <c:v>0.512281545842734</c:v>
                </c:pt>
                <c:pt idx="391">
                  <c:v>0.51293836270106319</c:v>
                </c:pt>
                <c:pt idx="392">
                  <c:v>0.51364638902929338</c:v>
                </c:pt>
                <c:pt idx="393">
                  <c:v>0.51432425337031329</c:v>
                </c:pt>
                <c:pt idx="394">
                  <c:v>0.51498050193656753</c:v>
                </c:pt>
                <c:pt idx="395">
                  <c:v>0.51564711331758473</c:v>
                </c:pt>
                <c:pt idx="396">
                  <c:v>0.51631779157962787</c:v>
                </c:pt>
                <c:pt idx="397">
                  <c:v>0.5169517445221864</c:v>
                </c:pt>
                <c:pt idx="398">
                  <c:v>0.5175461249325285</c:v>
                </c:pt>
                <c:pt idx="399">
                  <c:v>0.51818909935701807</c:v>
                </c:pt>
                <c:pt idx="400">
                  <c:v>0.51877836590035264</c:v>
                </c:pt>
                <c:pt idx="401">
                  <c:v>0.51935895229041285</c:v>
                </c:pt>
                <c:pt idx="402">
                  <c:v>0.51997590002894067</c:v>
                </c:pt>
                <c:pt idx="403">
                  <c:v>0.52058857647048484</c:v>
                </c:pt>
                <c:pt idx="404">
                  <c:v>0.52119427306101385</c:v>
                </c:pt>
                <c:pt idx="405">
                  <c:v>0.52176203565956691</c:v>
                </c:pt>
                <c:pt idx="406">
                  <c:v>0.52231179840119124</c:v>
                </c:pt>
                <c:pt idx="407">
                  <c:v>0.52287228798348095</c:v>
                </c:pt>
                <c:pt idx="408">
                  <c:v>0.52341236566765204</c:v>
                </c:pt>
                <c:pt idx="409">
                  <c:v>0.5239468259284491</c:v>
                </c:pt>
                <c:pt idx="410">
                  <c:v>0.52448298235531787</c:v>
                </c:pt>
                <c:pt idx="411">
                  <c:v>0.52500106244020672</c:v>
                </c:pt>
                <c:pt idx="412">
                  <c:v>0.52551138251552187</c:v>
                </c:pt>
                <c:pt idx="413">
                  <c:v>0.52602988935137607</c:v>
                </c:pt>
                <c:pt idx="414">
                  <c:v>0.52652863872814859</c:v>
                </c:pt>
                <c:pt idx="415">
                  <c:v>0.52700524806349802</c:v>
                </c:pt>
                <c:pt idx="416">
                  <c:v>0.52747714091299513</c:v>
                </c:pt>
                <c:pt idx="417">
                  <c:v>0.52799023926497968</c:v>
                </c:pt>
                <c:pt idx="418">
                  <c:v>0.52851087591707846</c:v>
                </c:pt>
                <c:pt idx="419">
                  <c:v>0.52895651722212789</c:v>
                </c:pt>
                <c:pt idx="420">
                  <c:v>0.52936147757564822</c:v>
                </c:pt>
                <c:pt idx="421">
                  <c:v>0.52980725227662384</c:v>
                </c:pt>
                <c:pt idx="422">
                  <c:v>0.53022518618734826</c:v>
                </c:pt>
                <c:pt idx="423">
                  <c:v>0.53061158628846272</c:v>
                </c:pt>
                <c:pt idx="424">
                  <c:v>0.53104176530270275</c:v>
                </c:pt>
                <c:pt idx="425">
                  <c:v>0.53147603550204003</c:v>
                </c:pt>
                <c:pt idx="426">
                  <c:v>0.53183576949914935</c:v>
                </c:pt>
                <c:pt idx="427">
                  <c:v>0.53219047419070764</c:v>
                </c:pt>
                <c:pt idx="428">
                  <c:v>0.53258732157299482</c:v>
                </c:pt>
                <c:pt idx="429">
                  <c:v>0.53299208699632883</c:v>
                </c:pt>
                <c:pt idx="430">
                  <c:v>0.53332471977414297</c:v>
                </c:pt>
                <c:pt idx="431">
                  <c:v>0.53361924497866953</c:v>
                </c:pt>
                <c:pt idx="432">
                  <c:v>0.53396324142862139</c:v>
                </c:pt>
                <c:pt idx="433">
                  <c:v>0.53430066168516677</c:v>
                </c:pt>
                <c:pt idx="434">
                  <c:v>0.53462501240695703</c:v>
                </c:pt>
                <c:pt idx="435">
                  <c:v>0.53495188807265592</c:v>
                </c:pt>
                <c:pt idx="436">
                  <c:v>0.53528116733360032</c:v>
                </c:pt>
                <c:pt idx="437">
                  <c:v>0.53560279860941185</c:v>
                </c:pt>
                <c:pt idx="438">
                  <c:v>0.53590889006575682</c:v>
                </c:pt>
                <c:pt idx="439">
                  <c:v>0.53619795000793158</c:v>
                </c:pt>
                <c:pt idx="440">
                  <c:v>0.53648107738957895</c:v>
                </c:pt>
                <c:pt idx="441">
                  <c:v>0.53677407619638495</c:v>
                </c:pt>
                <c:pt idx="442">
                  <c:v>0.53703356770616351</c:v>
                </c:pt>
                <c:pt idx="443">
                  <c:v>0.53730727468088491</c:v>
                </c:pt>
                <c:pt idx="444">
                  <c:v>0.53760023806868629</c:v>
                </c:pt>
                <c:pt idx="445">
                  <c:v>0.53784233813540183</c:v>
                </c:pt>
                <c:pt idx="446">
                  <c:v>0.53801310238853506</c:v>
                </c:pt>
                <c:pt idx="447">
                  <c:v>0.53824136343333395</c:v>
                </c:pt>
                <c:pt idx="448">
                  <c:v>0.53852460335236796</c:v>
                </c:pt>
                <c:pt idx="449">
                  <c:v>0.53872166933711385</c:v>
                </c:pt>
                <c:pt idx="450">
                  <c:v>0.53884261916516085</c:v>
                </c:pt>
                <c:pt idx="451">
                  <c:v>0.53900430167717406</c:v>
                </c:pt>
                <c:pt idx="452">
                  <c:v>0.53921204420987845</c:v>
                </c:pt>
                <c:pt idx="453">
                  <c:v>0.53939948254631875</c:v>
                </c:pt>
                <c:pt idx="454">
                  <c:v>0.53960693795325476</c:v>
                </c:pt>
                <c:pt idx="455">
                  <c:v>0.53981106548682278</c:v>
                </c:pt>
                <c:pt idx="456">
                  <c:v>0.54000427937615436</c:v>
                </c:pt>
                <c:pt idx="457">
                  <c:v>0.54020564315442776</c:v>
                </c:pt>
                <c:pt idx="458">
                  <c:v>0.54037542510148651</c:v>
                </c:pt>
                <c:pt idx="459">
                  <c:v>0.54051694679647699</c:v>
                </c:pt>
                <c:pt idx="460">
                  <c:v>0.54062373507125094</c:v>
                </c:pt>
                <c:pt idx="461">
                  <c:v>0.54075264148797941</c:v>
                </c:pt>
                <c:pt idx="462">
                  <c:v>0.54094087058300888</c:v>
                </c:pt>
                <c:pt idx="463">
                  <c:v>0.54107942897918004</c:v>
                </c:pt>
                <c:pt idx="464">
                  <c:v>0.54120224289371555</c:v>
                </c:pt>
                <c:pt idx="465">
                  <c:v>0.54132824791656364</c:v>
                </c:pt>
                <c:pt idx="466">
                  <c:v>0.54143106019485654</c:v>
                </c:pt>
                <c:pt idx="467">
                  <c:v>0.54150755339474532</c:v>
                </c:pt>
                <c:pt idx="468">
                  <c:v>0.54160736258837361</c:v>
                </c:pt>
                <c:pt idx="469">
                  <c:v>0.54172863649138958</c:v>
                </c:pt>
                <c:pt idx="470">
                  <c:v>0.54180220605950258</c:v>
                </c:pt>
                <c:pt idx="471">
                  <c:v>0.54191613423270779</c:v>
                </c:pt>
                <c:pt idx="472">
                  <c:v>0.54204528445211786</c:v>
                </c:pt>
                <c:pt idx="473">
                  <c:v>0.54210714409919791</c:v>
                </c:pt>
                <c:pt idx="474">
                  <c:v>0.54218926189061001</c:v>
                </c:pt>
                <c:pt idx="475">
                  <c:v>0.54227111699073671</c:v>
                </c:pt>
                <c:pt idx="476">
                  <c:v>0.54231828882195232</c:v>
                </c:pt>
                <c:pt idx="477">
                  <c:v>0.54243407737057059</c:v>
                </c:pt>
                <c:pt idx="478">
                  <c:v>0.54252306230749614</c:v>
                </c:pt>
                <c:pt idx="479">
                  <c:v>0.5425948585600161</c:v>
                </c:pt>
                <c:pt idx="480">
                  <c:v>0.54269982387766913</c:v>
                </c:pt>
                <c:pt idx="481">
                  <c:v>0.542755706518115</c:v>
                </c:pt>
                <c:pt idx="482">
                  <c:v>0.54276313330766712</c:v>
                </c:pt>
                <c:pt idx="483">
                  <c:v>0.54279259986625394</c:v>
                </c:pt>
                <c:pt idx="484">
                  <c:v>0.54280876686357604</c:v>
                </c:pt>
                <c:pt idx="485">
                  <c:v>0.54289832103282887</c:v>
                </c:pt>
                <c:pt idx="486">
                  <c:v>0.54299133967665569</c:v>
                </c:pt>
                <c:pt idx="487">
                  <c:v>0.54299828656641302</c:v>
                </c:pt>
                <c:pt idx="488">
                  <c:v>0.54304335227002254</c:v>
                </c:pt>
                <c:pt idx="489">
                  <c:v>0.5430839604625165</c:v>
                </c:pt>
                <c:pt idx="490">
                  <c:v>0.54311010410516714</c:v>
                </c:pt>
                <c:pt idx="491">
                  <c:v>0.54316642762579892</c:v>
                </c:pt>
                <c:pt idx="492">
                  <c:v>0.54317029386226445</c:v>
                </c:pt>
                <c:pt idx="493">
                  <c:v>0.54316121636645576</c:v>
                </c:pt>
                <c:pt idx="494">
                  <c:v>0.54318652181503813</c:v>
                </c:pt>
                <c:pt idx="495">
                  <c:v>0.54325056943198424</c:v>
                </c:pt>
                <c:pt idx="496">
                  <c:v>0.54328715315012177</c:v>
                </c:pt>
                <c:pt idx="497">
                  <c:v>0.54326482385292774</c:v>
                </c:pt>
                <c:pt idx="498">
                  <c:v>0.54332195082860835</c:v>
                </c:pt>
                <c:pt idx="499">
                  <c:v>0.54340527967423979</c:v>
                </c:pt>
                <c:pt idx="500">
                  <c:v>0.54340167040943366</c:v>
                </c:pt>
                <c:pt idx="501">
                  <c:v>0.54340509540329918</c:v>
                </c:pt>
                <c:pt idx="502">
                  <c:v>0.54345054956453931</c:v>
                </c:pt>
                <c:pt idx="503">
                  <c:v>0.54348221852067724</c:v>
                </c:pt>
                <c:pt idx="504">
                  <c:v>0.54352793963995383</c:v>
                </c:pt>
                <c:pt idx="505">
                  <c:v>0.54357432451706578</c:v>
                </c:pt>
                <c:pt idx="506">
                  <c:v>0.54361983250403045</c:v>
                </c:pt>
                <c:pt idx="507">
                  <c:v>0.5436185221269848</c:v>
                </c:pt>
                <c:pt idx="508">
                  <c:v>0.54364102433142181</c:v>
                </c:pt>
                <c:pt idx="509">
                  <c:v>0.54367439803460338</c:v>
                </c:pt>
                <c:pt idx="510">
                  <c:v>0.54368607058753049</c:v>
                </c:pt>
                <c:pt idx="511">
                  <c:v>0.54370532734663524</c:v>
                </c:pt>
                <c:pt idx="512">
                  <c:v>0.54372118463724861</c:v>
                </c:pt>
                <c:pt idx="513">
                  <c:v>0.54378196287771907</c:v>
                </c:pt>
                <c:pt idx="514">
                  <c:v>0.54382386291738982</c:v>
                </c:pt>
                <c:pt idx="515">
                  <c:v>0.54383922606970503</c:v>
                </c:pt>
                <c:pt idx="516">
                  <c:v>0.54386788590511193</c:v>
                </c:pt>
                <c:pt idx="517">
                  <c:v>0.54390514836847925</c:v>
                </c:pt>
                <c:pt idx="518">
                  <c:v>0.54393554310130499</c:v>
                </c:pt>
                <c:pt idx="519">
                  <c:v>0.54399403787727396</c:v>
                </c:pt>
                <c:pt idx="520">
                  <c:v>0.54405341097152593</c:v>
                </c:pt>
                <c:pt idx="521">
                  <c:v>0.54413419448422629</c:v>
                </c:pt>
                <c:pt idx="522">
                  <c:v>0.54414851763330463</c:v>
                </c:pt>
                <c:pt idx="523">
                  <c:v>0.5441197759464852</c:v>
                </c:pt>
                <c:pt idx="524">
                  <c:v>0.5442394175274714</c:v>
                </c:pt>
                <c:pt idx="525">
                  <c:v>0.54430736190837758</c:v>
                </c:pt>
                <c:pt idx="526">
                  <c:v>0.54432086650969447</c:v>
                </c:pt>
                <c:pt idx="527">
                  <c:v>0.54436445830100366</c:v>
                </c:pt>
                <c:pt idx="528">
                  <c:v>0.54438002132427399</c:v>
                </c:pt>
                <c:pt idx="529">
                  <c:v>0.54447754220380939</c:v>
                </c:pt>
                <c:pt idx="530">
                  <c:v>0.54459011278013392</c:v>
                </c:pt>
                <c:pt idx="531">
                  <c:v>0.54460228590694715</c:v>
                </c:pt>
                <c:pt idx="532">
                  <c:v>0.54457822649650833</c:v>
                </c:pt>
                <c:pt idx="533">
                  <c:v>0.54461310502536064</c:v>
                </c:pt>
                <c:pt idx="534">
                  <c:v>0.54470833919540695</c:v>
                </c:pt>
                <c:pt idx="535">
                  <c:v>0.54476657157071295</c:v>
                </c:pt>
                <c:pt idx="536">
                  <c:v>0.54485390155669644</c:v>
                </c:pt>
                <c:pt idx="537">
                  <c:v>0.54493228359882384</c:v>
                </c:pt>
                <c:pt idx="538">
                  <c:v>0.54497277612537098</c:v>
                </c:pt>
                <c:pt idx="539">
                  <c:v>0.54503333626046846</c:v>
                </c:pt>
                <c:pt idx="540">
                  <c:v>0.5451477496161975</c:v>
                </c:pt>
                <c:pt idx="541">
                  <c:v>0.54526238508041169</c:v>
                </c:pt>
                <c:pt idx="542">
                  <c:v>0.54532413323277129</c:v>
                </c:pt>
                <c:pt idx="543">
                  <c:v>0.54542956262829623</c:v>
                </c:pt>
                <c:pt idx="544">
                  <c:v>0.54554205566150493</c:v>
                </c:pt>
                <c:pt idx="545">
                  <c:v>0.54561914949160906</c:v>
                </c:pt>
                <c:pt idx="546">
                  <c:v>0.54569729698441849</c:v>
                </c:pt>
                <c:pt idx="547">
                  <c:v>0.54579672923877365</c:v>
                </c:pt>
                <c:pt idx="548">
                  <c:v>0.54594614345452264</c:v>
                </c:pt>
                <c:pt idx="549">
                  <c:v>0.54611942642306099</c:v>
                </c:pt>
                <c:pt idx="550">
                  <c:v>0.54621719236439281</c:v>
                </c:pt>
                <c:pt idx="551">
                  <c:v>0.54623762835747802</c:v>
                </c:pt>
                <c:pt idx="552">
                  <c:v>0.54634136843734626</c:v>
                </c:pt>
                <c:pt idx="553">
                  <c:v>0.54647242340489643</c:v>
                </c:pt>
                <c:pt idx="554">
                  <c:v>0.54659063810603858</c:v>
                </c:pt>
                <c:pt idx="555">
                  <c:v>0.54670754113006648</c:v>
                </c:pt>
                <c:pt idx="556">
                  <c:v>0.54681273004667907</c:v>
                </c:pt>
                <c:pt idx="557">
                  <c:v>0.5469222174938152</c:v>
                </c:pt>
                <c:pt idx="558">
                  <c:v>0.54700720620253429</c:v>
                </c:pt>
                <c:pt idx="559">
                  <c:v>0.5471519149379519</c:v>
                </c:pt>
                <c:pt idx="560">
                  <c:v>0.5473003657835398</c:v>
                </c:pt>
                <c:pt idx="561">
                  <c:v>0.54742447489988566</c:v>
                </c:pt>
                <c:pt idx="562">
                  <c:v>0.54762479459299718</c:v>
                </c:pt>
                <c:pt idx="563">
                  <c:v>0.54774178099721016</c:v>
                </c:pt>
                <c:pt idx="564">
                  <c:v>0.54783907534667209</c:v>
                </c:pt>
                <c:pt idx="565">
                  <c:v>0.54796575562562422</c:v>
                </c:pt>
                <c:pt idx="566">
                  <c:v>0.54813064723931004</c:v>
                </c:pt>
                <c:pt idx="567">
                  <c:v>0.5483059666695822</c:v>
                </c:pt>
                <c:pt idx="568">
                  <c:v>0.5484397006807521</c:v>
                </c:pt>
                <c:pt idx="569">
                  <c:v>0.54858935556588195</c:v>
                </c:pt>
                <c:pt idx="570">
                  <c:v>0.54876392793105222</c:v>
                </c:pt>
                <c:pt idx="571">
                  <c:v>0.54885310495243322</c:v>
                </c:pt>
                <c:pt idx="572">
                  <c:v>0.54898469209580991</c:v>
                </c:pt>
                <c:pt idx="573">
                  <c:v>0.54925744352167782</c:v>
                </c:pt>
                <c:pt idx="574">
                  <c:v>0.54944186551585261</c:v>
                </c:pt>
                <c:pt idx="575">
                  <c:v>0.54953287380477966</c:v>
                </c:pt>
                <c:pt idx="576">
                  <c:v>0.54962050021297582</c:v>
                </c:pt>
                <c:pt idx="577">
                  <c:v>0.54980812418744518</c:v>
                </c:pt>
                <c:pt idx="578">
                  <c:v>0.54993092134806609</c:v>
                </c:pt>
                <c:pt idx="579">
                  <c:v>0.5500161495618815</c:v>
                </c:pt>
                <c:pt idx="580">
                  <c:v>0.55021369935097197</c:v>
                </c:pt>
                <c:pt idx="581">
                  <c:v>0.55041988358555782</c:v>
                </c:pt>
                <c:pt idx="582">
                  <c:v>0.55058735486828292</c:v>
                </c:pt>
                <c:pt idx="583">
                  <c:v>0.55078775576951611</c:v>
                </c:pt>
                <c:pt idx="584">
                  <c:v>0.55099385711834903</c:v>
                </c:pt>
                <c:pt idx="585">
                  <c:v>0.55118735617205505</c:v>
                </c:pt>
                <c:pt idx="586">
                  <c:v>0.55136072822023496</c:v>
                </c:pt>
                <c:pt idx="587">
                  <c:v>0.55151003044784064</c:v>
                </c:pt>
                <c:pt idx="588">
                  <c:v>0.55163925858215557</c:v>
                </c:pt>
                <c:pt idx="589">
                  <c:v>0.55174990817499403</c:v>
                </c:pt>
                <c:pt idx="590">
                  <c:v>0.5518966899108696</c:v>
                </c:pt>
                <c:pt idx="591">
                  <c:v>0.55210245790354839</c:v>
                </c:pt>
                <c:pt idx="592">
                  <c:v>0.55228975544411318</c:v>
                </c:pt>
                <c:pt idx="593">
                  <c:v>0.55240716387096644</c:v>
                </c:pt>
                <c:pt idx="594">
                  <c:v>0.55258817784516412</c:v>
                </c:pt>
                <c:pt idx="595">
                  <c:v>0.55272710413345472</c:v>
                </c:pt>
                <c:pt idx="596">
                  <c:v>0.552833542502979</c:v>
                </c:pt>
                <c:pt idx="597">
                  <c:v>0.55297722739135013</c:v>
                </c:pt>
                <c:pt idx="598">
                  <c:v>0.55322572485615018</c:v>
                </c:pt>
                <c:pt idx="599">
                  <c:v>0.55333125908937575</c:v>
                </c:pt>
                <c:pt idx="600">
                  <c:v>0.55344638192616658</c:v>
                </c:pt>
                <c:pt idx="601">
                  <c:v>0.55369796363279777</c:v>
                </c:pt>
                <c:pt idx="602">
                  <c:v>0.55392542463265182</c:v>
                </c:pt>
                <c:pt idx="603">
                  <c:v>0.55406486405607458</c:v>
                </c:pt>
                <c:pt idx="604">
                  <c:v>0.55415875033068041</c:v>
                </c:pt>
                <c:pt idx="605">
                  <c:v>0.55425658873776162</c:v>
                </c:pt>
                <c:pt idx="606">
                  <c:v>0.55441138841149307</c:v>
                </c:pt>
                <c:pt idx="607">
                  <c:v>0.5546477586167311</c:v>
                </c:pt>
                <c:pt idx="608">
                  <c:v>0.55482442821686695</c:v>
                </c:pt>
                <c:pt idx="609">
                  <c:v>0.55487957674402433</c:v>
                </c:pt>
                <c:pt idx="610">
                  <c:v>0.55499158752031097</c:v>
                </c:pt>
                <c:pt idx="611">
                  <c:v>0.55513835446363058</c:v>
                </c:pt>
                <c:pt idx="612">
                  <c:v>0.55528662801751005</c:v>
                </c:pt>
                <c:pt idx="613">
                  <c:v>0.55550360199935189</c:v>
                </c:pt>
                <c:pt idx="614">
                  <c:v>0.55576872461875526</c:v>
                </c:pt>
                <c:pt idx="615">
                  <c:v>0.55592857382039707</c:v>
                </c:pt>
                <c:pt idx="616">
                  <c:v>0.55598466649278333</c:v>
                </c:pt>
                <c:pt idx="617">
                  <c:v>0.55622507436789081</c:v>
                </c:pt>
                <c:pt idx="618">
                  <c:v>0.55640889305846386</c:v>
                </c:pt>
                <c:pt idx="619">
                  <c:v>0.5565654497607242</c:v>
                </c:pt>
                <c:pt idx="620">
                  <c:v>0.55689659360044885</c:v>
                </c:pt>
                <c:pt idx="621">
                  <c:v>0.55728682618074832</c:v>
                </c:pt>
                <c:pt idx="622">
                  <c:v>0.55760155921116838</c:v>
                </c:pt>
                <c:pt idx="623">
                  <c:v>0.55780581076875979</c:v>
                </c:pt>
                <c:pt idx="624">
                  <c:v>0.55800146284818686</c:v>
                </c:pt>
                <c:pt idx="625">
                  <c:v>0.55833052440884057</c:v>
                </c:pt>
                <c:pt idx="626">
                  <c:v>0.55860235023556892</c:v>
                </c:pt>
                <c:pt idx="627">
                  <c:v>0.55888582645081675</c:v>
                </c:pt>
                <c:pt idx="628">
                  <c:v>0.55917201258396221</c:v>
                </c:pt>
                <c:pt idx="629">
                  <c:v>0.55941189336785968</c:v>
                </c:pt>
                <c:pt idx="630">
                  <c:v>0.55967861549156128</c:v>
                </c:pt>
                <c:pt idx="631">
                  <c:v>0.55997469466580763</c:v>
                </c:pt>
                <c:pt idx="632">
                  <c:v>0.56022477517477898</c:v>
                </c:pt>
                <c:pt idx="633">
                  <c:v>0.56043871116534028</c:v>
                </c:pt>
                <c:pt idx="634">
                  <c:v>0.56061609522423372</c:v>
                </c:pt>
                <c:pt idx="635">
                  <c:v>0.56082106094057982</c:v>
                </c:pt>
                <c:pt idx="636">
                  <c:v>0.56100096629116825</c:v>
                </c:pt>
                <c:pt idx="637">
                  <c:v>0.56122549288890455</c:v>
                </c:pt>
                <c:pt idx="638">
                  <c:v>0.5614856693791489</c:v>
                </c:pt>
                <c:pt idx="639">
                  <c:v>0.56178390152486057</c:v>
                </c:pt>
                <c:pt idx="640">
                  <c:v>0.56202150202537027</c:v>
                </c:pt>
                <c:pt idx="641">
                  <c:v>0.56222747335733791</c:v>
                </c:pt>
                <c:pt idx="642">
                  <c:v>0.56251978055722274</c:v>
                </c:pt>
                <c:pt idx="643">
                  <c:v>0.56275210788608721</c:v>
                </c:pt>
                <c:pt idx="644">
                  <c:v>0.56289086142392131</c:v>
                </c:pt>
                <c:pt idx="645">
                  <c:v>0.56304213250350854</c:v>
                </c:pt>
                <c:pt idx="646">
                  <c:v>0.56319933185017523</c:v>
                </c:pt>
                <c:pt idx="647">
                  <c:v>0.56339122440918044</c:v>
                </c:pt>
                <c:pt idx="648">
                  <c:v>0.56359871312179211</c:v>
                </c:pt>
                <c:pt idx="649">
                  <c:v>0.56380957090697181</c:v>
                </c:pt>
                <c:pt idx="650">
                  <c:v>0.56404308311758389</c:v>
                </c:pt>
                <c:pt idx="651">
                  <c:v>0.56408737222825078</c:v>
                </c:pt>
                <c:pt idx="652">
                  <c:v>0.56426611334576104</c:v>
                </c:pt>
                <c:pt idx="653">
                  <c:v>0.5644649506133731</c:v>
                </c:pt>
                <c:pt idx="654">
                  <c:v>0.56471342676216008</c:v>
                </c:pt>
                <c:pt idx="655">
                  <c:v>0.56491223677311131</c:v>
                </c:pt>
                <c:pt idx="656">
                  <c:v>0.56507566194880532</c:v>
                </c:pt>
                <c:pt idx="657">
                  <c:v>0.56529717466577267</c:v>
                </c:pt>
                <c:pt idx="658">
                  <c:v>0.56550104211218988</c:v>
                </c:pt>
                <c:pt idx="659">
                  <c:v>0.56567350084529144</c:v>
                </c:pt>
                <c:pt idx="660">
                  <c:v>0.56589815836700541</c:v>
                </c:pt>
                <c:pt idx="661">
                  <c:v>0.56610334792277373</c:v>
                </c:pt>
                <c:pt idx="662">
                  <c:v>0.56629444784059302</c:v>
                </c:pt>
                <c:pt idx="663">
                  <c:v>0.56647721842054766</c:v>
                </c:pt>
                <c:pt idx="664">
                  <c:v>0.56665693572562248</c:v>
                </c:pt>
                <c:pt idx="665">
                  <c:v>0.56682451678365797</c:v>
                </c:pt>
                <c:pt idx="666">
                  <c:v>0.56700394828198197</c:v>
                </c:pt>
                <c:pt idx="667">
                  <c:v>0.56714859491590264</c:v>
                </c:pt>
                <c:pt idx="668">
                  <c:v>0.56736605514942839</c:v>
                </c:pt>
                <c:pt idx="669">
                  <c:v>0.5675743627926636</c:v>
                </c:pt>
                <c:pt idx="670">
                  <c:v>0.5677698024107124</c:v>
                </c:pt>
                <c:pt idx="671">
                  <c:v>0.56797259800802247</c:v>
                </c:pt>
                <c:pt idx="672">
                  <c:v>0.56824169579870776</c:v>
                </c:pt>
                <c:pt idx="673">
                  <c:v>0.56851696745063796</c:v>
                </c:pt>
                <c:pt idx="674">
                  <c:v>0.56875108954504805</c:v>
                </c:pt>
                <c:pt idx="675">
                  <c:v>0.56897031438169499</c:v>
                </c:pt>
                <c:pt idx="676">
                  <c:v>0.56916691040053946</c:v>
                </c:pt>
                <c:pt idx="677">
                  <c:v>0.56937122269977136</c:v>
                </c:pt>
                <c:pt idx="678">
                  <c:v>0.5696031970115617</c:v>
                </c:pt>
                <c:pt idx="679">
                  <c:v>0.56983068286276239</c:v>
                </c:pt>
                <c:pt idx="680">
                  <c:v>0.57006447800478599</c:v>
                </c:pt>
                <c:pt idx="681">
                  <c:v>0.57031602511641089</c:v>
                </c:pt>
                <c:pt idx="682">
                  <c:v>0.57056168394282902</c:v>
                </c:pt>
                <c:pt idx="683">
                  <c:v>0.57078729150480434</c:v>
                </c:pt>
                <c:pt idx="684">
                  <c:v>0.57104190376862751</c:v>
                </c:pt>
                <c:pt idx="685">
                  <c:v>0.57127885447236537</c:v>
                </c:pt>
                <c:pt idx="686">
                  <c:v>0.57151238899677992</c:v>
                </c:pt>
                <c:pt idx="687">
                  <c:v>0.57175527613413735</c:v>
                </c:pt>
                <c:pt idx="688">
                  <c:v>0.57198169895206197</c:v>
                </c:pt>
                <c:pt idx="689">
                  <c:v>0.57223560233789161</c:v>
                </c:pt>
                <c:pt idx="690">
                  <c:v>0.57243907913621228</c:v>
                </c:pt>
                <c:pt idx="691">
                  <c:v>0.57263256018389885</c:v>
                </c:pt>
                <c:pt idx="692">
                  <c:v>0.57286214046937989</c:v>
                </c:pt>
                <c:pt idx="693">
                  <c:v>0.57309489077255238</c:v>
                </c:pt>
                <c:pt idx="694">
                  <c:v>0.57327793346993083</c:v>
                </c:pt>
                <c:pt idx="695">
                  <c:v>0.57346146674000709</c:v>
                </c:pt>
                <c:pt idx="696">
                  <c:v>0.57368878807770651</c:v>
                </c:pt>
                <c:pt idx="697">
                  <c:v>0.57391195530721528</c:v>
                </c:pt>
                <c:pt idx="698">
                  <c:v>0.5741728094274976</c:v>
                </c:pt>
                <c:pt idx="699">
                  <c:v>0.57442340665246061</c:v>
                </c:pt>
                <c:pt idx="700">
                  <c:v>0.57467761899652559</c:v>
                </c:pt>
                <c:pt idx="701">
                  <c:v>0.57493315068013251</c:v>
                </c:pt>
                <c:pt idx="702">
                  <c:v>0.57514623862277636</c:v>
                </c:pt>
                <c:pt idx="703">
                  <c:v>0.57533041334018631</c:v>
                </c:pt>
                <c:pt idx="704">
                  <c:v>0.57551701120383469</c:v>
                </c:pt>
                <c:pt idx="705">
                  <c:v>0.57572498808621031</c:v>
                </c:pt>
                <c:pt idx="706">
                  <c:v>0.57591517036341988</c:v>
                </c:pt>
                <c:pt idx="707">
                  <c:v>0.57611770300723852</c:v>
                </c:pt>
                <c:pt idx="708">
                  <c:v>0.57632164707544264</c:v>
                </c:pt>
                <c:pt idx="709">
                  <c:v>0.57657847690814623</c:v>
                </c:pt>
                <c:pt idx="710">
                  <c:v>0.57681758754522716</c:v>
                </c:pt>
                <c:pt idx="711">
                  <c:v>0.57702866000398956</c:v>
                </c:pt>
                <c:pt idx="712">
                  <c:v>0.57729516484594023</c:v>
                </c:pt>
                <c:pt idx="713">
                  <c:v>0.57746918044525353</c:v>
                </c:pt>
                <c:pt idx="714">
                  <c:v>0.57758031210150595</c:v>
                </c:pt>
                <c:pt idx="715">
                  <c:v>0.57770622682665396</c:v>
                </c:pt>
                <c:pt idx="716">
                  <c:v>0.57781369804669958</c:v>
                </c:pt>
                <c:pt idx="717">
                  <c:v>0.57798295789729781</c:v>
                </c:pt>
                <c:pt idx="718">
                  <c:v>0.57820984175094825</c:v>
                </c:pt>
                <c:pt idx="719">
                  <c:v>0.57837497774864366</c:v>
                </c:pt>
                <c:pt idx="720">
                  <c:v>0.57858870291279596</c:v>
                </c:pt>
                <c:pt idx="721">
                  <c:v>0.57877794304604702</c:v>
                </c:pt>
                <c:pt idx="722">
                  <c:v>0.57897051246546438</c:v>
                </c:pt>
                <c:pt idx="723">
                  <c:v>0.57918581261693702</c:v>
                </c:pt>
                <c:pt idx="724">
                  <c:v>0.57942922380104078</c:v>
                </c:pt>
                <c:pt idx="725">
                  <c:v>0.57967614896664754</c:v>
                </c:pt>
                <c:pt idx="726">
                  <c:v>0.57993422465853139</c:v>
                </c:pt>
                <c:pt idx="727">
                  <c:v>0.58020912549755799</c:v>
                </c:pt>
                <c:pt idx="728">
                  <c:v>0.58049934329489017</c:v>
                </c:pt>
                <c:pt idx="729">
                  <c:v>0.58074097461973284</c:v>
                </c:pt>
                <c:pt idx="730">
                  <c:v>0.58100343816082012</c:v>
                </c:pt>
                <c:pt idx="731">
                  <c:v>0.58123619423116546</c:v>
                </c:pt>
                <c:pt idx="732">
                  <c:v>0.58149457193576604</c:v>
                </c:pt>
                <c:pt idx="733">
                  <c:v>0.58179148086041588</c:v>
                </c:pt>
                <c:pt idx="734">
                  <c:v>0.58211396264475257</c:v>
                </c:pt>
                <c:pt idx="735">
                  <c:v>0.58244121420323058</c:v>
                </c:pt>
                <c:pt idx="736">
                  <c:v>0.58275067097331557</c:v>
                </c:pt>
                <c:pt idx="737">
                  <c:v>0.5830351435879777</c:v>
                </c:pt>
                <c:pt idx="738">
                  <c:v>0.58332020673039986</c:v>
                </c:pt>
                <c:pt idx="739">
                  <c:v>0.58357661321309884</c:v>
                </c:pt>
                <c:pt idx="740">
                  <c:v>0.58386861889208619</c:v>
                </c:pt>
                <c:pt idx="741">
                  <c:v>0.58417592577333199</c:v>
                </c:pt>
                <c:pt idx="742">
                  <c:v>0.58449565168989726</c:v>
                </c:pt>
                <c:pt idx="743">
                  <c:v>0.58479556791159981</c:v>
                </c:pt>
                <c:pt idx="744">
                  <c:v>0.58514065756806588</c:v>
                </c:pt>
                <c:pt idx="745">
                  <c:v>0.58551162998231032</c:v>
                </c:pt>
                <c:pt idx="746">
                  <c:v>0.58584974910983711</c:v>
                </c:pt>
                <c:pt idx="747">
                  <c:v>0.58620994565993989</c:v>
                </c:pt>
                <c:pt idx="748">
                  <c:v>0.586614536159351</c:v>
                </c:pt>
                <c:pt idx="749">
                  <c:v>0.58698254541959993</c:v>
                </c:pt>
                <c:pt idx="750">
                  <c:v>0.58733563466267513</c:v>
                </c:pt>
                <c:pt idx="751">
                  <c:v>0.58772060529640358</c:v>
                </c:pt>
                <c:pt idx="752">
                  <c:v>0.58804818131919967</c:v>
                </c:pt>
                <c:pt idx="753">
                  <c:v>0.58836825470518328</c:v>
                </c:pt>
                <c:pt idx="754">
                  <c:v>0.58872133849744046</c:v>
                </c:pt>
                <c:pt idx="755">
                  <c:v>0.58906132752171703</c:v>
                </c:pt>
                <c:pt idx="756">
                  <c:v>0.58939666822721648</c:v>
                </c:pt>
                <c:pt idx="757">
                  <c:v>0.58971875034432431</c:v>
                </c:pt>
                <c:pt idx="758">
                  <c:v>0.59005140709225312</c:v>
                </c:pt>
                <c:pt idx="759">
                  <c:v>0.59036871005421876</c:v>
                </c:pt>
                <c:pt idx="760">
                  <c:v>0.59070905701720189</c:v>
                </c:pt>
                <c:pt idx="761">
                  <c:v>0.59102977375872057</c:v>
                </c:pt>
                <c:pt idx="762">
                  <c:v>0.59136950735172678</c:v>
                </c:pt>
                <c:pt idx="763">
                  <c:v>0.59165688005627126</c:v>
                </c:pt>
                <c:pt idx="764">
                  <c:v>0.5919015648662671</c:v>
                </c:pt>
                <c:pt idx="765">
                  <c:v>0.5921777785014104</c:v>
                </c:pt>
                <c:pt idx="766">
                  <c:v>0.59241486237806373</c:v>
                </c:pt>
                <c:pt idx="767">
                  <c:v>0.59269057767209476</c:v>
                </c:pt>
                <c:pt idx="768">
                  <c:v>0.59298671981355067</c:v>
                </c:pt>
                <c:pt idx="769">
                  <c:v>0.59323427474936252</c:v>
                </c:pt>
                <c:pt idx="770">
                  <c:v>0.59350724395366816</c:v>
                </c:pt>
                <c:pt idx="771">
                  <c:v>0.59377761749965374</c:v>
                </c:pt>
                <c:pt idx="772">
                  <c:v>0.59401088298711036</c:v>
                </c:pt>
                <c:pt idx="773">
                  <c:v>0.59424284646076131</c:v>
                </c:pt>
                <c:pt idx="774">
                  <c:v>0.594484088708088</c:v>
                </c:pt>
                <c:pt idx="775">
                  <c:v>0.59469508843351793</c:v>
                </c:pt>
                <c:pt idx="776">
                  <c:v>0.59486758727212308</c:v>
                </c:pt>
                <c:pt idx="777">
                  <c:v>0.59509013770772068</c:v>
                </c:pt>
                <c:pt idx="778">
                  <c:v>0.59526287690711299</c:v>
                </c:pt>
                <c:pt idx="779">
                  <c:v>0.59545068039013394</c:v>
                </c:pt>
                <c:pt idx="780">
                  <c:v>0.59567013439834604</c:v>
                </c:pt>
                <c:pt idx="781">
                  <c:v>0.59583942407868185</c:v>
                </c:pt>
                <c:pt idx="782">
                  <c:v>0.59598714383241858</c:v>
                </c:pt>
                <c:pt idx="783">
                  <c:v>0.59615942166207325</c:v>
                </c:pt>
                <c:pt idx="784">
                  <c:v>0.59626321929431791</c:v>
                </c:pt>
                <c:pt idx="785">
                  <c:v>0.59634679370100097</c:v>
                </c:pt>
                <c:pt idx="786">
                  <c:v>0.59646107535781046</c:v>
                </c:pt>
                <c:pt idx="787">
                  <c:v>0.59656328458927632</c:v>
                </c:pt>
                <c:pt idx="788">
                  <c:v>0.5966903560552046</c:v>
                </c:pt>
                <c:pt idx="789">
                  <c:v>0.59680644343353217</c:v>
                </c:pt>
                <c:pt idx="790">
                  <c:v>0.5968853710692128</c:v>
                </c:pt>
                <c:pt idx="791">
                  <c:v>0.59694400374632817</c:v>
                </c:pt>
                <c:pt idx="792">
                  <c:v>0.59702672165454473</c:v>
                </c:pt>
                <c:pt idx="793">
                  <c:v>0.59706638718332428</c:v>
                </c:pt>
                <c:pt idx="794">
                  <c:v>0.59711310690980002</c:v>
                </c:pt>
                <c:pt idx="795">
                  <c:v>0.59721761087966518</c:v>
                </c:pt>
                <c:pt idx="796">
                  <c:v>0.59732671104133805</c:v>
                </c:pt>
                <c:pt idx="797">
                  <c:v>0.59741164360885524</c:v>
                </c:pt>
                <c:pt idx="798">
                  <c:v>0.59748382318659543</c:v>
                </c:pt>
                <c:pt idx="799">
                  <c:v>0.5975538336291949</c:v>
                </c:pt>
                <c:pt idx="800">
                  <c:v>0.59756782471383607</c:v>
                </c:pt>
                <c:pt idx="801">
                  <c:v>0.59763356586408667</c:v>
                </c:pt>
                <c:pt idx="802">
                  <c:v>0.597742343687793</c:v>
                </c:pt>
                <c:pt idx="803">
                  <c:v>0.59786607211413878</c:v>
                </c:pt>
                <c:pt idx="804">
                  <c:v>0.5980281775941817</c:v>
                </c:pt>
                <c:pt idx="805">
                  <c:v>0.59822487555285253</c:v>
                </c:pt>
                <c:pt idx="806">
                  <c:v>0.59840590875423783</c:v>
                </c:pt>
                <c:pt idx="807">
                  <c:v>0.59857176794041755</c:v>
                </c:pt>
                <c:pt idx="808">
                  <c:v>0.59874521861765462</c:v>
                </c:pt>
                <c:pt idx="809">
                  <c:v>0.59890492879158108</c:v>
                </c:pt>
                <c:pt idx="810">
                  <c:v>0.59909634655366595</c:v>
                </c:pt>
                <c:pt idx="811">
                  <c:v>0.59930337842562376</c:v>
                </c:pt>
                <c:pt idx="812">
                  <c:v>0.59951692551696645</c:v>
                </c:pt>
                <c:pt idx="813">
                  <c:v>0.5997597649473273</c:v>
                </c:pt>
                <c:pt idx="814">
                  <c:v>0.59999649414552936</c:v>
                </c:pt>
                <c:pt idx="815">
                  <c:v>0.60023940479500826</c:v>
                </c:pt>
                <c:pt idx="816">
                  <c:v>0.60046496769833302</c:v>
                </c:pt>
                <c:pt idx="817">
                  <c:v>0.60068722175084843</c:v>
                </c:pt>
                <c:pt idx="818">
                  <c:v>0.60092860445450602</c:v>
                </c:pt>
                <c:pt idx="819">
                  <c:v>0.60117500739201268</c:v>
                </c:pt>
                <c:pt idx="820">
                  <c:v>0.60141083297248066</c:v>
                </c:pt>
                <c:pt idx="821">
                  <c:v>0.60164874300357318</c:v>
                </c:pt>
                <c:pt idx="822">
                  <c:v>0.60188465954017467</c:v>
                </c:pt>
                <c:pt idx="823">
                  <c:v>0.60210423256583645</c:v>
                </c:pt>
                <c:pt idx="824">
                  <c:v>0.60231876399180517</c:v>
                </c:pt>
                <c:pt idx="825">
                  <c:v>0.60254604150614932</c:v>
                </c:pt>
                <c:pt idx="826">
                  <c:v>0.60277782654199796</c:v>
                </c:pt>
                <c:pt idx="827">
                  <c:v>0.60300296735102499</c:v>
                </c:pt>
                <c:pt idx="828">
                  <c:v>0.60321780537667891</c:v>
                </c:pt>
                <c:pt idx="829">
                  <c:v>0.60343816187440547</c:v>
                </c:pt>
                <c:pt idx="830">
                  <c:v>0.60364859300707352</c:v>
                </c:pt>
                <c:pt idx="831">
                  <c:v>0.6038413603032472</c:v>
                </c:pt>
                <c:pt idx="832">
                  <c:v>0.60406015294342719</c:v>
                </c:pt>
                <c:pt idx="833">
                  <c:v>0.60429990450126614</c:v>
                </c:pt>
                <c:pt idx="834">
                  <c:v>0.60454590519842322</c:v>
                </c:pt>
                <c:pt idx="835">
                  <c:v>0.60478078964068349</c:v>
                </c:pt>
                <c:pt idx="836">
                  <c:v>0.60500557140465927</c:v>
                </c:pt>
                <c:pt idx="837">
                  <c:v>0.60523960060263271</c:v>
                </c:pt>
                <c:pt idx="838">
                  <c:v>0.60546059220790271</c:v>
                </c:pt>
                <c:pt idx="839">
                  <c:v>0.60566589858111064</c:v>
                </c:pt>
                <c:pt idx="840">
                  <c:v>0.60588182275802038</c:v>
                </c:pt>
                <c:pt idx="841">
                  <c:v>0.60608380825689545</c:v>
                </c:pt>
                <c:pt idx="842">
                  <c:v>0.60627351608775881</c:v>
                </c:pt>
                <c:pt idx="843">
                  <c:v>0.60646231153521002</c:v>
                </c:pt>
                <c:pt idx="844">
                  <c:v>0.60663507977088493</c:v>
                </c:pt>
                <c:pt idx="845">
                  <c:v>0.60682017013722633</c:v>
                </c:pt>
                <c:pt idx="846">
                  <c:v>0.60699405999407563</c:v>
                </c:pt>
                <c:pt idx="847">
                  <c:v>0.60719849603683362</c:v>
                </c:pt>
                <c:pt idx="848">
                  <c:v>0.60739303617815377</c:v>
                </c:pt>
                <c:pt idx="849">
                  <c:v>0.60757183507621648</c:v>
                </c:pt>
                <c:pt idx="850">
                  <c:v>0.60776225110923177</c:v>
                </c:pt>
                <c:pt idx="851">
                  <c:v>0.60793076965915904</c:v>
                </c:pt>
                <c:pt idx="852">
                  <c:v>0.60809125625491578</c:v>
                </c:pt>
                <c:pt idx="853">
                  <c:v>0.60828891423068454</c:v>
                </c:pt>
                <c:pt idx="854">
                  <c:v>0.60848266789040717</c:v>
                </c:pt>
                <c:pt idx="855">
                  <c:v>0.60866653972635754</c:v>
                </c:pt>
                <c:pt idx="856">
                  <c:v>0.60885413390931797</c:v>
                </c:pt>
                <c:pt idx="857">
                  <c:v>0.60902972273430833</c:v>
                </c:pt>
                <c:pt idx="858">
                  <c:v>0.60921047833460651</c:v>
                </c:pt>
                <c:pt idx="859">
                  <c:v>0.60938271242778164</c:v>
                </c:pt>
                <c:pt idx="860">
                  <c:v>0.609549390951173</c:v>
                </c:pt>
                <c:pt idx="861">
                  <c:v>0.60970925644447183</c:v>
                </c:pt>
                <c:pt idx="862">
                  <c:v>0.60986111765827833</c:v>
                </c:pt>
                <c:pt idx="863">
                  <c:v>0.60999465569396494</c:v>
                </c:pt>
                <c:pt idx="864">
                  <c:v>0.61013743129371079</c:v>
                </c:pt>
                <c:pt idx="865">
                  <c:v>0.61028672655887872</c:v>
                </c:pt>
                <c:pt idx="866">
                  <c:v>0.61043348859151714</c:v>
                </c:pt>
                <c:pt idx="867">
                  <c:v>0.61058261692289728</c:v>
                </c:pt>
                <c:pt idx="868">
                  <c:v>0.61073221331530858</c:v>
                </c:pt>
                <c:pt idx="869">
                  <c:v>0.61088393027170684</c:v>
                </c:pt>
                <c:pt idx="870">
                  <c:v>0.61101684487389318</c:v>
                </c:pt>
                <c:pt idx="871">
                  <c:v>0.61114099109971354</c:v>
                </c:pt>
                <c:pt idx="872">
                  <c:v>0.61126879137703738</c:v>
                </c:pt>
                <c:pt idx="873">
                  <c:v>0.61138036681221997</c:v>
                </c:pt>
                <c:pt idx="874">
                  <c:v>0.61151042187510873</c:v>
                </c:pt>
                <c:pt idx="875">
                  <c:v>0.61165662070110194</c:v>
                </c:pt>
                <c:pt idx="876">
                  <c:v>0.61179514625089959</c:v>
                </c:pt>
                <c:pt idx="877">
                  <c:v>0.61193470416208395</c:v>
                </c:pt>
                <c:pt idx="878">
                  <c:v>0.61207903492327065</c:v>
                </c:pt>
                <c:pt idx="879">
                  <c:v>0.61221848343048657</c:v>
                </c:pt>
                <c:pt idx="880">
                  <c:v>0.612362480662758</c:v>
                </c:pt>
                <c:pt idx="881">
                  <c:v>0.61249726510639657</c:v>
                </c:pt>
                <c:pt idx="882">
                  <c:v>0.61262099629482414</c:v>
                </c:pt>
                <c:pt idx="883">
                  <c:v>0.61275380633201404</c:v>
                </c:pt>
                <c:pt idx="884">
                  <c:v>0.61288362643418537</c:v>
                </c:pt>
                <c:pt idx="885">
                  <c:v>0.61301202571321034</c:v>
                </c:pt>
                <c:pt idx="886">
                  <c:v>0.61315532971190356</c:v>
                </c:pt>
                <c:pt idx="887">
                  <c:v>0.61330946786548735</c:v>
                </c:pt>
                <c:pt idx="888">
                  <c:v>0.61345203178790531</c:v>
                </c:pt>
                <c:pt idx="889">
                  <c:v>0.61359451774441132</c:v>
                </c:pt>
                <c:pt idx="890">
                  <c:v>0.61373030047407562</c:v>
                </c:pt>
                <c:pt idx="891">
                  <c:v>0.61384651150880287</c:v>
                </c:pt>
                <c:pt idx="892">
                  <c:v>0.61396258054206776</c:v>
                </c:pt>
                <c:pt idx="893">
                  <c:v>0.61409591529833663</c:v>
                </c:pt>
                <c:pt idx="894">
                  <c:v>0.61423211246769116</c:v>
                </c:pt>
                <c:pt idx="895">
                  <c:v>0.61435178817590419</c:v>
                </c:pt>
                <c:pt idx="896">
                  <c:v>0.61448361514342165</c:v>
                </c:pt>
                <c:pt idx="897">
                  <c:v>0.61463109185227349</c:v>
                </c:pt>
                <c:pt idx="898">
                  <c:v>0.6147729576457871</c:v>
                </c:pt>
                <c:pt idx="899">
                  <c:v>0.61493232697951372</c:v>
                </c:pt>
                <c:pt idx="900">
                  <c:v>0.61507695447555577</c:v>
                </c:pt>
                <c:pt idx="901">
                  <c:v>0.61521227490654085</c:v>
                </c:pt>
                <c:pt idx="902">
                  <c:v>0.61535538124331846</c:v>
                </c:pt>
                <c:pt idx="903">
                  <c:v>0.61550604612635373</c:v>
                </c:pt>
                <c:pt idx="904">
                  <c:v>0.61563263757308284</c:v>
                </c:pt>
                <c:pt idx="905">
                  <c:v>0.61576492316182463</c:v>
                </c:pt>
                <c:pt idx="906">
                  <c:v>0.61590680844360546</c:v>
                </c:pt>
                <c:pt idx="907">
                  <c:v>0.61604281689182361</c:v>
                </c:pt>
                <c:pt idx="908">
                  <c:v>0.61618690037434465</c:v>
                </c:pt>
                <c:pt idx="909">
                  <c:v>0.61633924307549715</c:v>
                </c:pt>
                <c:pt idx="910">
                  <c:v>0.61649349825613398</c:v>
                </c:pt>
                <c:pt idx="911">
                  <c:v>0.61662812438769388</c:v>
                </c:pt>
                <c:pt idx="912">
                  <c:v>0.61674548403244189</c:v>
                </c:pt>
                <c:pt idx="913">
                  <c:v>0.61688821014660677</c:v>
                </c:pt>
                <c:pt idx="914">
                  <c:v>0.61702593219112523</c:v>
                </c:pt>
                <c:pt idx="915">
                  <c:v>0.61716266872831949</c:v>
                </c:pt>
                <c:pt idx="916">
                  <c:v>0.61732512728372146</c:v>
                </c:pt>
                <c:pt idx="917">
                  <c:v>0.61745187736251339</c:v>
                </c:pt>
                <c:pt idx="918">
                  <c:v>0.61755591579898439</c:v>
                </c:pt>
                <c:pt idx="919">
                  <c:v>0.61769345846606749</c:v>
                </c:pt>
                <c:pt idx="920">
                  <c:v>0.61781630108485119</c:v>
                </c:pt>
                <c:pt idx="921">
                  <c:v>0.61793210125629217</c:v>
                </c:pt>
                <c:pt idx="922">
                  <c:v>0.61806115792988292</c:v>
                </c:pt>
                <c:pt idx="923">
                  <c:v>0.61818159447833099</c:v>
                </c:pt>
                <c:pt idx="924">
                  <c:v>0.61828654383760495</c:v>
                </c:pt>
                <c:pt idx="925">
                  <c:v>0.61838802459840625</c:v>
                </c:pt>
                <c:pt idx="926">
                  <c:v>0.61849050765476743</c:v>
                </c:pt>
                <c:pt idx="927">
                  <c:v>0.6185951758930005</c:v>
                </c:pt>
                <c:pt idx="928">
                  <c:v>0.61868251054338852</c:v>
                </c:pt>
                <c:pt idx="929">
                  <c:v>0.61876720798254314</c:v>
                </c:pt>
                <c:pt idx="930">
                  <c:v>0.61887229275877553</c:v>
                </c:pt>
                <c:pt idx="931">
                  <c:v>0.61896227060971198</c:v>
                </c:pt>
                <c:pt idx="932">
                  <c:v>0.61906019275027846</c:v>
                </c:pt>
                <c:pt idx="933">
                  <c:v>0.61915666519322421</c:v>
                </c:pt>
                <c:pt idx="934">
                  <c:v>0.61923220608757501</c:v>
                </c:pt>
                <c:pt idx="935">
                  <c:v>0.61933331515505852</c:v>
                </c:pt>
                <c:pt idx="936">
                  <c:v>0.61940562921457809</c:v>
                </c:pt>
                <c:pt idx="937">
                  <c:v>0.61945038964982946</c:v>
                </c:pt>
                <c:pt idx="938">
                  <c:v>0.61950643346942413</c:v>
                </c:pt>
                <c:pt idx="939">
                  <c:v>0.61954412257119384</c:v>
                </c:pt>
                <c:pt idx="940">
                  <c:v>0.61958243483687647</c:v>
                </c:pt>
                <c:pt idx="941">
                  <c:v>0.61964747951773957</c:v>
                </c:pt>
                <c:pt idx="942">
                  <c:v>0.61969911896640051</c:v>
                </c:pt>
                <c:pt idx="943">
                  <c:v>0.61973342316152158</c:v>
                </c:pt>
                <c:pt idx="944">
                  <c:v>0.61975629724908554</c:v>
                </c:pt>
                <c:pt idx="945">
                  <c:v>0.61977488931089131</c:v>
                </c:pt>
                <c:pt idx="946">
                  <c:v>0.61976957612060135</c:v>
                </c:pt>
                <c:pt idx="947">
                  <c:v>0.61978781729200583</c:v>
                </c:pt>
                <c:pt idx="948">
                  <c:v>0.61979954715065944</c:v>
                </c:pt>
                <c:pt idx="949">
                  <c:v>0.61979011429764774</c:v>
                </c:pt>
                <c:pt idx="950">
                  <c:v>0.6198002962594753</c:v>
                </c:pt>
                <c:pt idx="951">
                  <c:v>0.61980694059193209</c:v>
                </c:pt>
                <c:pt idx="952">
                  <c:v>0.61981227991327426</c:v>
                </c:pt>
                <c:pt idx="953">
                  <c:v>0.61982370071535764</c:v>
                </c:pt>
                <c:pt idx="954">
                  <c:v>0.6198062200875224</c:v>
                </c:pt>
                <c:pt idx="955">
                  <c:v>0.61977826578516126</c:v>
                </c:pt>
                <c:pt idx="956">
                  <c:v>0.61977524662785599</c:v>
                </c:pt>
                <c:pt idx="957">
                  <c:v>0.61976807276057089</c:v>
                </c:pt>
                <c:pt idx="958">
                  <c:v>0.61980355072571569</c:v>
                </c:pt>
                <c:pt idx="959">
                  <c:v>0.6198596243279243</c:v>
                </c:pt>
                <c:pt idx="960">
                  <c:v>0.61989728124347498</c:v>
                </c:pt>
                <c:pt idx="961">
                  <c:v>0.61992711494076946</c:v>
                </c:pt>
                <c:pt idx="962">
                  <c:v>0.61996732036316704</c:v>
                </c:pt>
                <c:pt idx="963">
                  <c:v>0.61999864581487718</c:v>
                </c:pt>
                <c:pt idx="964">
                  <c:v>0.6200690335866984</c:v>
                </c:pt>
                <c:pt idx="965">
                  <c:v>0.62017108224800122</c:v>
                </c:pt>
                <c:pt idx="966">
                  <c:v>0.62027112391592043</c:v>
                </c:pt>
                <c:pt idx="967">
                  <c:v>0.62039465590648646</c:v>
                </c:pt>
                <c:pt idx="968">
                  <c:v>0.62053419356662987</c:v>
                </c:pt>
                <c:pt idx="969">
                  <c:v>0.62065620453402015</c:v>
                </c:pt>
                <c:pt idx="970">
                  <c:v>0.6208047896399016</c:v>
                </c:pt>
                <c:pt idx="971">
                  <c:v>0.62098697950490556</c:v>
                </c:pt>
                <c:pt idx="972">
                  <c:v>0.6211793206245394</c:v>
                </c:pt>
                <c:pt idx="973">
                  <c:v>0.62137442923836672</c:v>
                </c:pt>
                <c:pt idx="974">
                  <c:v>0.62157684835016835</c:v>
                </c:pt>
                <c:pt idx="975">
                  <c:v>0.62177377170535186</c:v>
                </c:pt>
                <c:pt idx="976">
                  <c:v>0.62198148778797646</c:v>
                </c:pt>
                <c:pt idx="977">
                  <c:v>0.62220415586149402</c:v>
                </c:pt>
                <c:pt idx="978">
                  <c:v>0.62243558328570758</c:v>
                </c:pt>
                <c:pt idx="979">
                  <c:v>0.62263399396843644</c:v>
                </c:pt>
                <c:pt idx="980">
                  <c:v>0.6228405678658514</c:v>
                </c:pt>
                <c:pt idx="981">
                  <c:v>0.62302710585396104</c:v>
                </c:pt>
                <c:pt idx="982">
                  <c:v>0.62319994206981466</c:v>
                </c:pt>
                <c:pt idx="983">
                  <c:v>0.62337907714022056</c:v>
                </c:pt>
                <c:pt idx="984">
                  <c:v>0.62353621167017736</c:v>
                </c:pt>
                <c:pt idx="985">
                  <c:v>0.62368234119113752</c:v>
                </c:pt>
                <c:pt idx="986">
                  <c:v>0.62383462821510771</c:v>
                </c:pt>
                <c:pt idx="987">
                  <c:v>0.62395981276162449</c:v>
                </c:pt>
                <c:pt idx="988">
                  <c:v>0.62407461758611271</c:v>
                </c:pt>
                <c:pt idx="989">
                  <c:v>0.62420467559635151</c:v>
                </c:pt>
                <c:pt idx="990">
                  <c:v>0.62433211064799277</c:v>
                </c:pt>
                <c:pt idx="991">
                  <c:v>0.62442210504140949</c:v>
                </c:pt>
                <c:pt idx="992">
                  <c:v>0.62449629533046636</c:v>
                </c:pt>
                <c:pt idx="993">
                  <c:v>0.62452591909304456</c:v>
                </c:pt>
                <c:pt idx="994">
                  <c:v>0.62452378347965443</c:v>
                </c:pt>
                <c:pt idx="995">
                  <c:v>0.62448645358407129</c:v>
                </c:pt>
                <c:pt idx="996">
                  <c:v>0.62445268758713102</c:v>
                </c:pt>
                <c:pt idx="997">
                  <c:v>0.62441337934658947</c:v>
                </c:pt>
                <c:pt idx="998">
                  <c:v>0.62437094881607746</c:v>
                </c:pt>
                <c:pt idx="999">
                  <c:v>0.62431499466819218</c:v>
                </c:pt>
                <c:pt idx="1000">
                  <c:v>0.62425976950918038</c:v>
                </c:pt>
                <c:pt idx="1001">
                  <c:v>0.62420482814357681</c:v>
                </c:pt>
                <c:pt idx="1002">
                  <c:v>0.6241345926675349</c:v>
                </c:pt>
                <c:pt idx="1003">
                  <c:v>0.62404439565379777</c:v>
                </c:pt>
                <c:pt idx="1004">
                  <c:v>0.62392674610223287</c:v>
                </c:pt>
                <c:pt idx="1005">
                  <c:v>0.62379947978092709</c:v>
                </c:pt>
                <c:pt idx="1006">
                  <c:v>0.62367062318289246</c:v>
                </c:pt>
                <c:pt idx="1007">
                  <c:v>0.62353275182863344</c:v>
                </c:pt>
                <c:pt idx="1008">
                  <c:v>0.62339717289851893</c:v>
                </c:pt>
                <c:pt idx="1009">
                  <c:v>0.62325032050787876</c:v>
                </c:pt>
                <c:pt idx="1010">
                  <c:v>0.62308136859342211</c:v>
                </c:pt>
                <c:pt idx="1011">
                  <c:v>0.62288763239379241</c:v>
                </c:pt>
                <c:pt idx="1012">
                  <c:v>0.62266545438396603</c:v>
                </c:pt>
                <c:pt idx="1013">
                  <c:v>0.6224016860559678</c:v>
                </c:pt>
                <c:pt idx="1014">
                  <c:v>0.62212004112065078</c:v>
                </c:pt>
                <c:pt idx="1015">
                  <c:v>0.62181543718362675</c:v>
                </c:pt>
                <c:pt idx="1016">
                  <c:v>0.6214713128171323</c:v>
                </c:pt>
                <c:pt idx="1017">
                  <c:v>0.62109462639706825</c:v>
                </c:pt>
                <c:pt idx="1018">
                  <c:v>0.62068335101098404</c:v>
                </c:pt>
                <c:pt idx="1019">
                  <c:v>0.6202071088348986</c:v>
                </c:pt>
                <c:pt idx="1020">
                  <c:v>0.61967792999858995</c:v>
                </c:pt>
                <c:pt idx="1021">
                  <c:v>0.61907774334688515</c:v>
                </c:pt>
                <c:pt idx="1022">
                  <c:v>0.61844602143398386</c:v>
                </c:pt>
                <c:pt idx="1023">
                  <c:v>0.61773028292723853</c:v>
                </c:pt>
                <c:pt idx="1024">
                  <c:v>0.61698550385115591</c:v>
                </c:pt>
                <c:pt idx="1025">
                  <c:v>0.61619493708626438</c:v>
                </c:pt>
                <c:pt idx="1026">
                  <c:v>0.61530976465339715</c:v>
                </c:pt>
                <c:pt idx="1027">
                  <c:v>0.61438220873469529</c:v>
                </c:pt>
                <c:pt idx="1028">
                  <c:v>0.6133456993885944</c:v>
                </c:pt>
                <c:pt idx="1029">
                  <c:v>0.61221912543401713</c:v>
                </c:pt>
                <c:pt idx="1030">
                  <c:v>0.61103803831823988</c:v>
                </c:pt>
                <c:pt idx="1031">
                  <c:v>0.60974053958020058</c:v>
                </c:pt>
                <c:pt idx="1032">
                  <c:v>0.60838499580007965</c:v>
                </c:pt>
                <c:pt idx="1033">
                  <c:v>0.6069721417915358</c:v>
                </c:pt>
                <c:pt idx="1034">
                  <c:v>0.60548542454895016</c:v>
                </c:pt>
                <c:pt idx="1035">
                  <c:v>0.60392429562493211</c:v>
                </c:pt>
                <c:pt idx="1036">
                  <c:v>0.60230250977093369</c:v>
                </c:pt>
                <c:pt idx="1037">
                  <c:v>0.60060546239057933</c:v>
                </c:pt>
                <c:pt idx="1038">
                  <c:v>0.59882147635287541</c:v>
                </c:pt>
                <c:pt idx="1039">
                  <c:v>0.59695219558160495</c:v>
                </c:pt>
                <c:pt idx="1040">
                  <c:v>0.59507409193610472</c:v>
                </c:pt>
                <c:pt idx="1041">
                  <c:v>0.59313994500049461</c:v>
                </c:pt>
                <c:pt idx="1042">
                  <c:v>0.59114551348859623</c:v>
                </c:pt>
                <c:pt idx="1043">
                  <c:v>0.58912024916695394</c:v>
                </c:pt>
                <c:pt idx="1044">
                  <c:v>0.58711884932317593</c:v>
                </c:pt>
                <c:pt idx="1045">
                  <c:v>0.58504631318418554</c:v>
                </c:pt>
                <c:pt idx="1046">
                  <c:v>0.58295682820946115</c:v>
                </c:pt>
                <c:pt idx="1047">
                  <c:v>0.58086866891453381</c:v>
                </c:pt>
                <c:pt idx="1048">
                  <c:v>0.57870615761857958</c:v>
                </c:pt>
                <c:pt idx="1049">
                  <c:v>0.5765703354395616</c:v>
                </c:pt>
                <c:pt idx="1050">
                  <c:v>0.5744041662159467</c:v>
                </c:pt>
                <c:pt idx="1051">
                  <c:v>0.57222797441317985</c:v>
                </c:pt>
                <c:pt idx="1052">
                  <c:v>0.57004208568108128</c:v>
                </c:pt>
                <c:pt idx="1053">
                  <c:v>0.56786334364052382</c:v>
                </c:pt>
                <c:pt idx="1054">
                  <c:v>0.56564581271299286</c:v>
                </c:pt>
                <c:pt idx="1055">
                  <c:v>0.56346938981881023</c:v>
                </c:pt>
                <c:pt idx="1056">
                  <c:v>0.56122185550452308</c:v>
                </c:pt>
                <c:pt idx="1057">
                  <c:v>0.55912065630247054</c:v>
                </c:pt>
                <c:pt idx="1058">
                  <c:v>0.5569776526030138</c:v>
                </c:pt>
                <c:pt idx="1059">
                  <c:v>0.55507720594027798</c:v>
                </c:pt>
                <c:pt idx="1060">
                  <c:v>0.5532788116792573</c:v>
                </c:pt>
                <c:pt idx="1061">
                  <c:v>0.55176488346260533</c:v>
                </c:pt>
                <c:pt idx="1062">
                  <c:v>0.55049810485151285</c:v>
                </c:pt>
                <c:pt idx="1063">
                  <c:v>0.5495333170887039</c:v>
                </c:pt>
                <c:pt idx="1064">
                  <c:v>0.54894559795171272</c:v>
                </c:pt>
                <c:pt idx="1065">
                  <c:v>0.54868159288707974</c:v>
                </c:pt>
                <c:pt idx="1066">
                  <c:v>0.54878340160748795</c:v>
                </c:pt>
                <c:pt idx="1067">
                  <c:v>0.54920606327675303</c:v>
                </c:pt>
                <c:pt idx="1068">
                  <c:v>0.54993412967356192</c:v>
                </c:pt>
                <c:pt idx="1069">
                  <c:v>0.55089166375916221</c:v>
                </c:pt>
                <c:pt idx="1070">
                  <c:v>0.55195228218401204</c:v>
                </c:pt>
                <c:pt idx="1071">
                  <c:v>0.55327364837055748</c:v>
                </c:pt>
                <c:pt idx="1072">
                  <c:v>0.55455726799483129</c:v>
                </c:pt>
                <c:pt idx="1073">
                  <c:v>0.55600259784491735</c:v>
                </c:pt>
                <c:pt idx="1074">
                  <c:v>0.55736754019446932</c:v>
                </c:pt>
                <c:pt idx="1075">
                  <c:v>0.55876529156716426</c:v>
                </c:pt>
                <c:pt idx="1076">
                  <c:v>0.56010118298064138</c:v>
                </c:pt>
                <c:pt idx="1077">
                  <c:v>0.56138876558329265</c:v>
                </c:pt>
                <c:pt idx="1078">
                  <c:v>0.56265647720486311</c:v>
                </c:pt>
                <c:pt idx="1079">
                  <c:v>0.56389261966186521</c:v>
                </c:pt>
                <c:pt idx="1080">
                  <c:v>0.56511785690592298</c:v>
                </c:pt>
                <c:pt idx="1081">
                  <c:v>0.56631437758629755</c:v>
                </c:pt>
                <c:pt idx="1082">
                  <c:v>0.56751909151687974</c:v>
                </c:pt>
                <c:pt idx="1083">
                  <c:v>0.5686908775149071</c:v>
                </c:pt>
                <c:pt idx="1084">
                  <c:v>0.56986179524268443</c:v>
                </c:pt>
                <c:pt idx="1085">
                  <c:v>0.57103080336996148</c:v>
                </c:pt>
                <c:pt idx="1086">
                  <c:v>0.57214010807700799</c:v>
                </c:pt>
                <c:pt idx="1087">
                  <c:v>0.57322310150255251</c:v>
                </c:pt>
                <c:pt idx="1088">
                  <c:v>0.57427519489069678</c:v>
                </c:pt>
                <c:pt idx="1089">
                  <c:v>0.57527250838745125</c:v>
                </c:pt>
                <c:pt idx="1090">
                  <c:v>0.576240477121854</c:v>
                </c:pt>
                <c:pt idx="1091">
                  <c:v>0.57716201980625492</c:v>
                </c:pt>
                <c:pt idx="1092">
                  <c:v>0.5780386762806824</c:v>
                </c:pt>
                <c:pt idx="1093">
                  <c:v>0.57886612601923293</c:v>
                </c:pt>
                <c:pt idx="1094">
                  <c:v>0.57964243435346119</c:v>
                </c:pt>
                <c:pt idx="1095">
                  <c:v>0.58039644765603693</c:v>
                </c:pt>
                <c:pt idx="1096">
                  <c:v>0.58112593252021882</c:v>
                </c:pt>
                <c:pt idx="1097">
                  <c:v>0.58182360656532706</c:v>
                </c:pt>
                <c:pt idx="1098">
                  <c:v>0.58249499891262246</c:v>
                </c:pt>
                <c:pt idx="1099">
                  <c:v>0.5831325970917699</c:v>
                </c:pt>
                <c:pt idx="1100">
                  <c:v>0.58372198265520658</c:v>
                </c:pt>
                <c:pt idx="1101">
                  <c:v>0.5842888817208558</c:v>
                </c:pt>
                <c:pt idx="1102">
                  <c:v>0.58484035331823414</c:v>
                </c:pt>
                <c:pt idx="1103">
                  <c:v>0.58535257795572038</c:v>
                </c:pt>
                <c:pt idx="1104">
                  <c:v>0.58584057520189592</c:v>
                </c:pt>
                <c:pt idx="1105">
                  <c:v>0.58629514054126697</c:v>
                </c:pt>
                <c:pt idx="1106">
                  <c:v>0.58671117061395306</c:v>
                </c:pt>
                <c:pt idx="1107">
                  <c:v>0.58711712282405271</c:v>
                </c:pt>
                <c:pt idx="1108">
                  <c:v>0.58752170628736167</c:v>
                </c:pt>
                <c:pt idx="1109">
                  <c:v>0.58795665082773663</c:v>
                </c:pt>
                <c:pt idx="1110">
                  <c:v>0.58840080135968342</c:v>
                </c:pt>
                <c:pt idx="1111">
                  <c:v>0.58882669510723329</c:v>
                </c:pt>
                <c:pt idx="1112">
                  <c:v>0.58925903280788994</c:v>
                </c:pt>
                <c:pt idx="1113">
                  <c:v>0.58968441043055286</c:v>
                </c:pt>
                <c:pt idx="1114">
                  <c:v>0.5901313502926403</c:v>
                </c:pt>
                <c:pt idx="1115">
                  <c:v>0.59060321322451026</c:v>
                </c:pt>
                <c:pt idx="1116">
                  <c:v>0.59111887023022758</c:v>
                </c:pt>
                <c:pt idx="1117">
                  <c:v>0.59166428023467943</c:v>
                </c:pt>
                <c:pt idx="1118">
                  <c:v>0.5922354968532062</c:v>
                </c:pt>
                <c:pt idx="1119">
                  <c:v>0.59282969918896067</c:v>
                </c:pt>
                <c:pt idx="1120">
                  <c:v>0.59343329876431772</c:v>
                </c:pt>
                <c:pt idx="1121">
                  <c:v>0.59407082977166337</c:v>
                </c:pt>
                <c:pt idx="1122">
                  <c:v>0.59472305519518009</c:v>
                </c:pt>
                <c:pt idx="1123">
                  <c:v>0.59538766680492283</c:v>
                </c:pt>
                <c:pt idx="1124">
                  <c:v>0.59608244402100186</c:v>
                </c:pt>
                <c:pt idx="1125">
                  <c:v>0.59679670498985649</c:v>
                </c:pt>
                <c:pt idx="1126">
                  <c:v>0.59751455718708868</c:v>
                </c:pt>
                <c:pt idx="1127">
                  <c:v>0.59825586850482837</c:v>
                </c:pt>
                <c:pt idx="1128">
                  <c:v>0.59897987103925177</c:v>
                </c:pt>
                <c:pt idx="1129">
                  <c:v>0.59969182473311466</c:v>
                </c:pt>
                <c:pt idx="1130">
                  <c:v>0.6003929981302929</c:v>
                </c:pt>
                <c:pt idx="1131">
                  <c:v>0.60107987219342529</c:v>
                </c:pt>
                <c:pt idx="1132">
                  <c:v>0.60177471475451105</c:v>
                </c:pt>
                <c:pt idx="1133">
                  <c:v>0.60246136632269776</c:v>
                </c:pt>
                <c:pt idx="1134">
                  <c:v>0.60315028149914607</c:v>
                </c:pt>
                <c:pt idx="1135">
                  <c:v>0.60383969727895526</c:v>
                </c:pt>
                <c:pt idx="1136">
                  <c:v>0.60450350056460622</c:v>
                </c:pt>
                <c:pt idx="1137">
                  <c:v>0.60515407315075487</c:v>
                </c:pt>
                <c:pt idx="1138">
                  <c:v>0.60578292705502101</c:v>
                </c:pt>
                <c:pt idx="1139">
                  <c:v>0.60640815941240245</c:v>
                </c:pt>
                <c:pt idx="1140">
                  <c:v>0.60701689600475861</c:v>
                </c:pt>
                <c:pt idx="1141">
                  <c:v>0.60761764796787587</c:v>
                </c:pt>
                <c:pt idx="1142">
                  <c:v>0.60821651092580031</c:v>
                </c:pt>
                <c:pt idx="1143">
                  <c:v>0.60878292389277699</c:v>
                </c:pt>
                <c:pt idx="1144">
                  <c:v>0.60932829673043643</c:v>
                </c:pt>
                <c:pt idx="1145">
                  <c:v>0.60987119711023352</c:v>
                </c:pt>
                <c:pt idx="1146">
                  <c:v>0.61038784567484061</c:v>
                </c:pt>
                <c:pt idx="1147">
                  <c:v>0.61091644962105007</c:v>
                </c:pt>
                <c:pt idx="1148">
                  <c:v>0.61144300603292923</c:v>
                </c:pt>
                <c:pt idx="1149">
                  <c:v>0.61195233576055141</c:v>
                </c:pt>
                <c:pt idx="1150">
                  <c:v>0.6124645773199856</c:v>
                </c:pt>
                <c:pt idx="1151">
                  <c:v>0.61296080536150521</c:v>
                </c:pt>
                <c:pt idx="1152">
                  <c:v>0.61343838451877253</c:v>
                </c:pt>
                <c:pt idx="1153">
                  <c:v>0.61390593805808791</c:v>
                </c:pt>
                <c:pt idx="1154">
                  <c:v>0.61437080067729077</c:v>
                </c:pt>
                <c:pt idx="1155">
                  <c:v>0.61482348125372788</c:v>
                </c:pt>
                <c:pt idx="1156">
                  <c:v>0.61527994704039701</c:v>
                </c:pt>
                <c:pt idx="1157">
                  <c:v>0.61575653415428278</c:v>
                </c:pt>
                <c:pt idx="1158">
                  <c:v>0.61619918085935144</c:v>
                </c:pt>
                <c:pt idx="1159">
                  <c:v>0.61663393866977001</c:v>
                </c:pt>
                <c:pt idx="1160">
                  <c:v>0.61707525347379832</c:v>
                </c:pt>
                <c:pt idx="1161">
                  <c:v>0.61748877882410247</c:v>
                </c:pt>
                <c:pt idx="1162">
                  <c:v>0.61789028869513707</c:v>
                </c:pt>
                <c:pt idx="1163">
                  <c:v>0.61828787287113041</c:v>
                </c:pt>
                <c:pt idx="1164">
                  <c:v>0.61867406122030122</c:v>
                </c:pt>
                <c:pt idx="1165">
                  <c:v>0.61903702234995228</c:v>
                </c:pt>
                <c:pt idx="1166">
                  <c:v>0.6194048345742682</c:v>
                </c:pt>
                <c:pt idx="1167">
                  <c:v>0.61976668054746875</c:v>
                </c:pt>
                <c:pt idx="1168">
                  <c:v>0.62013943723536324</c:v>
                </c:pt>
                <c:pt idx="1169">
                  <c:v>0.62050236976922346</c:v>
                </c:pt>
                <c:pt idx="1170">
                  <c:v>0.62086336932268404</c:v>
                </c:pt>
                <c:pt idx="1171">
                  <c:v>0.6212401163269865</c:v>
                </c:pt>
                <c:pt idx="1172">
                  <c:v>0.62160964903942395</c:v>
                </c:pt>
                <c:pt idx="1173">
                  <c:v>0.62197171248599303</c:v>
                </c:pt>
                <c:pt idx="1174">
                  <c:v>0.62231000284336668</c:v>
                </c:pt>
                <c:pt idx="1175">
                  <c:v>0.62263354808429161</c:v>
                </c:pt>
                <c:pt idx="1176">
                  <c:v>0.62294456468302661</c:v>
                </c:pt>
                <c:pt idx="1177">
                  <c:v>0.62325016184294402</c:v>
                </c:pt>
                <c:pt idx="1178">
                  <c:v>0.62357278244201064</c:v>
                </c:pt>
                <c:pt idx="1179">
                  <c:v>0.62388866977234336</c:v>
                </c:pt>
                <c:pt idx="1180">
                  <c:v>0.62419991850777068</c:v>
                </c:pt>
                <c:pt idx="1181">
                  <c:v>0.62451667282503587</c:v>
                </c:pt>
                <c:pt idx="1182">
                  <c:v>0.62482860808298502</c:v>
                </c:pt>
                <c:pt idx="1183">
                  <c:v>0.62511842324479583</c:v>
                </c:pt>
                <c:pt idx="1184">
                  <c:v>0.62541600178796497</c:v>
                </c:pt>
                <c:pt idx="1185">
                  <c:v>0.62570281412430406</c:v>
                </c:pt>
                <c:pt idx="1186">
                  <c:v>0.62596648792871223</c:v>
                </c:pt>
                <c:pt idx="1187">
                  <c:v>0.62623638438582718</c:v>
                </c:pt>
                <c:pt idx="1188">
                  <c:v>0.62651631656841333</c:v>
                </c:pt>
                <c:pt idx="1189">
                  <c:v>0.6267900744743663</c:v>
                </c:pt>
                <c:pt idx="1190">
                  <c:v>0.62705351404517662</c:v>
                </c:pt>
                <c:pt idx="1191">
                  <c:v>0.62731843926438069</c:v>
                </c:pt>
                <c:pt idx="1192">
                  <c:v>0.62757755213548105</c:v>
                </c:pt>
                <c:pt idx="1193">
                  <c:v>0.62785105337382507</c:v>
                </c:pt>
                <c:pt idx="1194">
                  <c:v>0.62813498399959422</c:v>
                </c:pt>
                <c:pt idx="1195">
                  <c:v>0.62840297900464137</c:v>
                </c:pt>
                <c:pt idx="1196">
                  <c:v>0.62868632557088222</c:v>
                </c:pt>
                <c:pt idx="1197">
                  <c:v>0.62896620433571171</c:v>
                </c:pt>
                <c:pt idx="1198">
                  <c:v>0.62922593323676335</c:v>
                </c:pt>
                <c:pt idx="1199">
                  <c:v>0.6294978629298239</c:v>
                </c:pt>
                <c:pt idx="1200">
                  <c:v>0.62975452128332188</c:v>
                </c:pt>
                <c:pt idx="1201">
                  <c:v>0.62999574235704781</c:v>
                </c:pt>
                <c:pt idx="1202">
                  <c:v>0.63024558940530262</c:v>
                </c:pt>
                <c:pt idx="1203">
                  <c:v>0.63048221646988789</c:v>
                </c:pt>
                <c:pt idx="1204">
                  <c:v>0.63071968041107107</c:v>
                </c:pt>
                <c:pt idx="1205">
                  <c:v>0.63096661622542349</c:v>
                </c:pt>
                <c:pt idx="1206">
                  <c:v>0.63121454489001816</c:v>
                </c:pt>
                <c:pt idx="1207">
                  <c:v>0.6314637956890703</c:v>
                </c:pt>
                <c:pt idx="1208">
                  <c:v>0.6317036875576032</c:v>
                </c:pt>
                <c:pt idx="1209">
                  <c:v>0.63194494275073954</c:v>
                </c:pt>
                <c:pt idx="1210">
                  <c:v>0.63215843026574792</c:v>
                </c:pt>
                <c:pt idx="1211">
                  <c:v>0.63235202953523884</c:v>
                </c:pt>
                <c:pt idx="1212">
                  <c:v>0.63256176061524305</c:v>
                </c:pt>
                <c:pt idx="1213">
                  <c:v>0.6327657554993692</c:v>
                </c:pt>
                <c:pt idx="1214">
                  <c:v>0.63297477179228079</c:v>
                </c:pt>
                <c:pt idx="1215">
                  <c:v>0.63319331871902873</c:v>
                </c:pt>
                <c:pt idx="1216">
                  <c:v>0.63340091340444393</c:v>
                </c:pt>
                <c:pt idx="1217">
                  <c:v>0.63361034771413505</c:v>
                </c:pt>
                <c:pt idx="1218">
                  <c:v>0.63383162747028965</c:v>
                </c:pt>
                <c:pt idx="1219">
                  <c:v>0.63403556497685853</c:v>
                </c:pt>
                <c:pt idx="1220">
                  <c:v>0.63423572155065477</c:v>
                </c:pt>
                <c:pt idx="1221">
                  <c:v>0.63446180362073157</c:v>
                </c:pt>
                <c:pt idx="1222">
                  <c:v>0.63467716050240996</c:v>
                </c:pt>
                <c:pt idx="1223">
                  <c:v>0.63488514646694727</c:v>
                </c:pt>
                <c:pt idx="1224">
                  <c:v>0.63508422445969781</c:v>
                </c:pt>
                <c:pt idx="1225">
                  <c:v>0.63526811898639679</c:v>
                </c:pt>
                <c:pt idx="1226">
                  <c:v>0.63545197486518223</c:v>
                </c:pt>
                <c:pt idx="1227">
                  <c:v>0.63563990892496136</c:v>
                </c:pt>
                <c:pt idx="1228">
                  <c:v>0.63582718646906</c:v>
                </c:pt>
                <c:pt idx="1229">
                  <c:v>0.6360210978470765</c:v>
                </c:pt>
                <c:pt idx="1230">
                  <c:v>0.63620654464961168</c:v>
                </c:pt>
                <c:pt idx="1231">
                  <c:v>0.63637323553679981</c:v>
                </c:pt>
                <c:pt idx="1232">
                  <c:v>0.63654549218511514</c:v>
                </c:pt>
                <c:pt idx="1233">
                  <c:v>0.63671643887498819</c:v>
                </c:pt>
                <c:pt idx="1234">
                  <c:v>0.6368815013134661</c:v>
                </c:pt>
                <c:pt idx="1235">
                  <c:v>0.63706217040106228</c:v>
                </c:pt>
                <c:pt idx="1236">
                  <c:v>0.6372265260528952</c:v>
                </c:pt>
                <c:pt idx="1237">
                  <c:v>0.63739203027650559</c:v>
                </c:pt>
                <c:pt idx="1238">
                  <c:v>0.63756472498301531</c:v>
                </c:pt>
                <c:pt idx="1239">
                  <c:v>0.63773037678826883</c:v>
                </c:pt>
                <c:pt idx="1240">
                  <c:v>0.63792328057265391</c:v>
                </c:pt>
                <c:pt idx="1241">
                  <c:v>0.63811541892486934</c:v>
                </c:pt>
                <c:pt idx="1242">
                  <c:v>0.63828453691648168</c:v>
                </c:pt>
                <c:pt idx="1243">
                  <c:v>0.63846968346852817</c:v>
                </c:pt>
                <c:pt idx="1244">
                  <c:v>0.63864881972898713</c:v>
                </c:pt>
                <c:pt idx="1245">
                  <c:v>0.63882732874246451</c:v>
                </c:pt>
                <c:pt idx="1246">
                  <c:v>0.63900723228614875</c:v>
                </c:pt>
                <c:pt idx="1247">
                  <c:v>0.63916644808658107</c:v>
                </c:pt>
                <c:pt idx="1248">
                  <c:v>0.63931950076616084</c:v>
                </c:pt>
                <c:pt idx="1249">
                  <c:v>0.63946076648140104</c:v>
                </c:pt>
                <c:pt idx="1250">
                  <c:v>0.63961274763699294</c:v>
                </c:pt>
                <c:pt idx="1251">
                  <c:v>0.6397729060859948</c:v>
                </c:pt>
                <c:pt idx="1252">
                  <c:v>0.63995555175310004</c:v>
                </c:pt>
                <c:pt idx="1253">
                  <c:v>0.64013080427069258</c:v>
                </c:pt>
                <c:pt idx="1254">
                  <c:v>0.64028112955344374</c:v>
                </c:pt>
                <c:pt idx="1255">
                  <c:v>0.64041064838809647</c:v>
                </c:pt>
                <c:pt idx="1256">
                  <c:v>0.64053453950839778</c:v>
                </c:pt>
                <c:pt idx="1257">
                  <c:v>0.64067324799917336</c:v>
                </c:pt>
                <c:pt idx="1258">
                  <c:v>0.64082003020005651</c:v>
                </c:pt>
                <c:pt idx="1259">
                  <c:v>0.64096786351160873</c:v>
                </c:pt>
                <c:pt idx="1260">
                  <c:v>0.64111546601826863</c:v>
                </c:pt>
                <c:pt idx="1261">
                  <c:v>0.64125656475365334</c:v>
                </c:pt>
                <c:pt idx="1262">
                  <c:v>0.64138973053812831</c:v>
                </c:pt>
                <c:pt idx="1263">
                  <c:v>0.64153193204931147</c:v>
                </c:pt>
                <c:pt idx="1264">
                  <c:v>0.64168300133094736</c:v>
                </c:pt>
                <c:pt idx="1265">
                  <c:v>0.64182237465665481</c:v>
                </c:pt>
                <c:pt idx="1266">
                  <c:v>0.64196787869551952</c:v>
                </c:pt>
                <c:pt idx="1267">
                  <c:v>0.64211187248398938</c:v>
                </c:pt>
                <c:pt idx="1268">
                  <c:v>0.64225157572407943</c:v>
                </c:pt>
                <c:pt idx="1269">
                  <c:v>0.64239927556125009</c:v>
                </c:pt>
                <c:pt idx="1270">
                  <c:v>0.64253299864457147</c:v>
                </c:pt>
                <c:pt idx="1271">
                  <c:v>0.64268092034654034</c:v>
                </c:pt>
                <c:pt idx="1272">
                  <c:v>0.6428305574927351</c:v>
                </c:pt>
                <c:pt idx="1273">
                  <c:v>0.64297195071457169</c:v>
                </c:pt>
                <c:pt idx="1274">
                  <c:v>0.64312624717686717</c:v>
                </c:pt>
                <c:pt idx="1275">
                  <c:v>0.64328364148360395</c:v>
                </c:pt>
                <c:pt idx="1276">
                  <c:v>0.64345457812373674</c:v>
                </c:pt>
                <c:pt idx="1277">
                  <c:v>0.64362146349659077</c:v>
                </c:pt>
                <c:pt idx="1278">
                  <c:v>0.64377816066213644</c:v>
                </c:pt>
                <c:pt idx="1279">
                  <c:v>0.64392954131268587</c:v>
                </c:pt>
                <c:pt idx="1280">
                  <c:v>0.64406244749036989</c:v>
                </c:pt>
                <c:pt idx="1281">
                  <c:v>0.64420568841596682</c:v>
                </c:pt>
                <c:pt idx="1282">
                  <c:v>0.64436603386202973</c:v>
                </c:pt>
                <c:pt idx="1283">
                  <c:v>0.64451316976069062</c:v>
                </c:pt>
                <c:pt idx="1284">
                  <c:v>0.64464540794734926</c:v>
                </c:pt>
                <c:pt idx="1285">
                  <c:v>0.64478685055612051</c:v>
                </c:pt>
                <c:pt idx="1286">
                  <c:v>0.64490802980926165</c:v>
                </c:pt>
                <c:pt idx="1287">
                  <c:v>0.64502671421589663</c:v>
                </c:pt>
                <c:pt idx="1288">
                  <c:v>0.6451714309807447</c:v>
                </c:pt>
                <c:pt idx="1289">
                  <c:v>0.64531345404259699</c:v>
                </c:pt>
                <c:pt idx="1290">
                  <c:v>0.64545085953528558</c:v>
                </c:pt>
                <c:pt idx="1291">
                  <c:v>0.64560497452361021</c:v>
                </c:pt>
                <c:pt idx="1292">
                  <c:v>0.64574909668589131</c:v>
                </c:pt>
                <c:pt idx="1293">
                  <c:v>0.64588231603581236</c:v>
                </c:pt>
                <c:pt idx="1294">
                  <c:v>0.64602071465857858</c:v>
                </c:pt>
                <c:pt idx="1295">
                  <c:v>0.64615630015853476</c:v>
                </c:pt>
                <c:pt idx="1296">
                  <c:v>0.64628137663401919</c:v>
                </c:pt>
                <c:pt idx="1297">
                  <c:v>0.64639038967056361</c:v>
                </c:pt>
                <c:pt idx="1298">
                  <c:v>0.64652203149595822</c:v>
                </c:pt>
                <c:pt idx="1299">
                  <c:v>0.64667402191752699</c:v>
                </c:pt>
                <c:pt idx="1300">
                  <c:v>0.64681333342672342</c:v>
                </c:pt>
                <c:pt idx="1301">
                  <c:v>0.64696254673346909</c:v>
                </c:pt>
                <c:pt idx="1302">
                  <c:v>0.64713727078377237</c:v>
                </c:pt>
                <c:pt idx="1303">
                  <c:v>0.64730184908840804</c:v>
                </c:pt>
                <c:pt idx="1304">
                  <c:v>0.64745655643276245</c:v>
                </c:pt>
                <c:pt idx="1305">
                  <c:v>0.64763418344467816</c:v>
                </c:pt>
                <c:pt idx="1306">
                  <c:v>0.64777494140551306</c:v>
                </c:pt>
                <c:pt idx="1307">
                  <c:v>0.64789528227305804</c:v>
                </c:pt>
                <c:pt idx="1308">
                  <c:v>0.64805491602263998</c:v>
                </c:pt>
                <c:pt idx="1309">
                  <c:v>0.64821988494971838</c:v>
                </c:pt>
                <c:pt idx="1310">
                  <c:v>0.64835914431956432</c:v>
                </c:pt>
                <c:pt idx="1311">
                  <c:v>0.64848679233525874</c:v>
                </c:pt>
                <c:pt idx="1312">
                  <c:v>0.64859612722982496</c:v>
                </c:pt>
                <c:pt idx="1313">
                  <c:v>0.64869808091068826</c:v>
                </c:pt>
                <c:pt idx="1314">
                  <c:v>0.64881697691349294</c:v>
                </c:pt>
                <c:pt idx="1315">
                  <c:v>0.64895018448320696</c:v>
                </c:pt>
                <c:pt idx="1316">
                  <c:v>0.6490911880181276</c:v>
                </c:pt>
                <c:pt idx="1317">
                  <c:v>0.64921535824244525</c:v>
                </c:pt>
                <c:pt idx="1318">
                  <c:v>0.64933932654914606</c:v>
                </c:pt>
                <c:pt idx="1319">
                  <c:v>0.64946529976789191</c:v>
                </c:pt>
                <c:pt idx="1320">
                  <c:v>0.64956423764963933</c:v>
                </c:pt>
                <c:pt idx="1321">
                  <c:v>0.64964344430969945</c:v>
                </c:pt>
                <c:pt idx="1322">
                  <c:v>0.64975653092484287</c:v>
                </c:pt>
                <c:pt idx="1323">
                  <c:v>0.64990439847840753</c:v>
                </c:pt>
                <c:pt idx="1324">
                  <c:v>0.65004834005211209</c:v>
                </c:pt>
                <c:pt idx="1325">
                  <c:v>0.65020879419805777</c:v>
                </c:pt>
                <c:pt idx="1326">
                  <c:v>0.65035653346457434</c:v>
                </c:pt>
                <c:pt idx="1327">
                  <c:v>0.65046642927170761</c:v>
                </c:pt>
                <c:pt idx="1328">
                  <c:v>0.65060283310493727</c:v>
                </c:pt>
                <c:pt idx="1329">
                  <c:v>0.65074919617327209</c:v>
                </c:pt>
                <c:pt idx="1330">
                  <c:v>0.6509085672459195</c:v>
                </c:pt>
                <c:pt idx="1331">
                  <c:v>0.65108683794831934</c:v>
                </c:pt>
                <c:pt idx="1332">
                  <c:v>0.65125237441242978</c:v>
                </c:pt>
                <c:pt idx="1333">
                  <c:v>0.65142529131263094</c:v>
                </c:pt>
                <c:pt idx="1334">
                  <c:v>0.65159606567230621</c:v>
                </c:pt>
                <c:pt idx="1335">
                  <c:v>0.65176225556511469</c:v>
                </c:pt>
                <c:pt idx="1336">
                  <c:v>0.65191395526259732</c:v>
                </c:pt>
                <c:pt idx="1337">
                  <c:v>0.65207230557069484</c:v>
                </c:pt>
                <c:pt idx="1338">
                  <c:v>0.65222275834602683</c:v>
                </c:pt>
                <c:pt idx="1339">
                  <c:v>0.65235204004946723</c:v>
                </c:pt>
                <c:pt idx="1340">
                  <c:v>0.65248482583854672</c:v>
                </c:pt>
                <c:pt idx="1341">
                  <c:v>0.65261059562890111</c:v>
                </c:pt>
                <c:pt idx="1342">
                  <c:v>0.65273489113379979</c:v>
                </c:pt>
                <c:pt idx="1343">
                  <c:v>0.65285265669854509</c:v>
                </c:pt>
                <c:pt idx="1344">
                  <c:v>0.65298239426706239</c:v>
                </c:pt>
                <c:pt idx="1345">
                  <c:v>0.65312606820447161</c:v>
                </c:pt>
                <c:pt idx="1346">
                  <c:v>0.65324933832171184</c:v>
                </c:pt>
                <c:pt idx="1347">
                  <c:v>0.6533743649876983</c:v>
                </c:pt>
                <c:pt idx="1348">
                  <c:v>0.65348137962814112</c:v>
                </c:pt>
                <c:pt idx="1349">
                  <c:v>0.65357221018712919</c:v>
                </c:pt>
                <c:pt idx="1350">
                  <c:v>0.65365963108529135</c:v>
                </c:pt>
                <c:pt idx="1351">
                  <c:v>0.65373790811341903</c:v>
                </c:pt>
                <c:pt idx="1352">
                  <c:v>0.65379515711448544</c:v>
                </c:pt>
                <c:pt idx="1353">
                  <c:v>0.65383715872364945</c:v>
                </c:pt>
                <c:pt idx="1354">
                  <c:v>0.65387270539938802</c:v>
                </c:pt>
                <c:pt idx="1355">
                  <c:v>0.65388486513596977</c:v>
                </c:pt>
                <c:pt idx="1356">
                  <c:v>0.65392054159402313</c:v>
                </c:pt>
                <c:pt idx="1357">
                  <c:v>0.65396862714779169</c:v>
                </c:pt>
                <c:pt idx="1358">
                  <c:v>0.65398621787228317</c:v>
                </c:pt>
                <c:pt idx="1359">
                  <c:v>0.65402372231525041</c:v>
                </c:pt>
                <c:pt idx="1360">
                  <c:v>0.65407393115819823</c:v>
                </c:pt>
                <c:pt idx="1361">
                  <c:v>0.65410543089835749</c:v>
                </c:pt>
                <c:pt idx="1362">
                  <c:v>0.65415036537892668</c:v>
                </c:pt>
                <c:pt idx="1363">
                  <c:v>0.65419456865870118</c:v>
                </c:pt>
                <c:pt idx="1364">
                  <c:v>0.65421020401690588</c:v>
                </c:pt>
                <c:pt idx="1365">
                  <c:v>0.65422530178707505</c:v>
                </c:pt>
                <c:pt idx="1366">
                  <c:v>0.65424123270273504</c:v>
                </c:pt>
                <c:pt idx="1367">
                  <c:v>0.65425088450940549</c:v>
                </c:pt>
                <c:pt idx="1368">
                  <c:v>0.65426190487162683</c:v>
                </c:pt>
                <c:pt idx="1369">
                  <c:v>0.65424473354569501</c:v>
                </c:pt>
                <c:pt idx="1370">
                  <c:v>0.65420789297633775</c:v>
                </c:pt>
                <c:pt idx="1371">
                  <c:v>0.65414167643276733</c:v>
                </c:pt>
                <c:pt idx="1372">
                  <c:v>0.65405181722170636</c:v>
                </c:pt>
                <c:pt idx="1373">
                  <c:v>0.65397003929516662</c:v>
                </c:pt>
                <c:pt idx="1374">
                  <c:v>0.65387090057340436</c:v>
                </c:pt>
                <c:pt idx="1375">
                  <c:v>0.65377125706445272</c:v>
                </c:pt>
                <c:pt idx="1376">
                  <c:v>0.65365286595818206</c:v>
                </c:pt>
                <c:pt idx="1377">
                  <c:v>0.65353586477707959</c:v>
                </c:pt>
                <c:pt idx="1378">
                  <c:v>0.65343938173666805</c:v>
                </c:pt>
                <c:pt idx="1379">
                  <c:v>0.65332746908638872</c:v>
                </c:pt>
                <c:pt idx="1380">
                  <c:v>0.65323000951296795</c:v>
                </c:pt>
                <c:pt idx="1381">
                  <c:v>0.65312996628222919</c:v>
                </c:pt>
                <c:pt idx="1382">
                  <c:v>0.65299444468481183</c:v>
                </c:pt>
                <c:pt idx="1383">
                  <c:v>0.65287098584389236</c:v>
                </c:pt>
                <c:pt idx="1384">
                  <c:v>0.65276220804507579</c:v>
                </c:pt>
                <c:pt idx="1385">
                  <c:v>0.65265634418540097</c:v>
                </c:pt>
                <c:pt idx="1386">
                  <c:v>0.65255150021733421</c:v>
                </c:pt>
                <c:pt idx="1387">
                  <c:v>0.65242029713047389</c:v>
                </c:pt>
                <c:pt idx="1388">
                  <c:v>0.65227417393092935</c:v>
                </c:pt>
                <c:pt idx="1389">
                  <c:v>0.65213384322781953</c:v>
                </c:pt>
                <c:pt idx="1390">
                  <c:v>0.65201980332597176</c:v>
                </c:pt>
                <c:pt idx="1391">
                  <c:v>0.65190178564134704</c:v>
                </c:pt>
                <c:pt idx="1392">
                  <c:v>0.6518027035248587</c:v>
                </c:pt>
                <c:pt idx="1393">
                  <c:v>0.65167055211643909</c:v>
                </c:pt>
                <c:pt idx="1394">
                  <c:v>0.65151012425182531</c:v>
                </c:pt>
                <c:pt idx="1395">
                  <c:v>0.65136787231922755</c:v>
                </c:pt>
                <c:pt idx="1396">
                  <c:v>0.65121748340121488</c:v>
                </c:pt>
                <c:pt idx="1397">
                  <c:v>0.65107701130372553</c:v>
                </c:pt>
                <c:pt idx="1398">
                  <c:v>0.65094844726875623</c:v>
                </c:pt>
                <c:pt idx="1399">
                  <c:v>0.65081211761724145</c:v>
                </c:pt>
                <c:pt idx="1400">
                  <c:v>0.65067068734440159</c:v>
                </c:pt>
                <c:pt idx="1401">
                  <c:v>0.65053703248480266</c:v>
                </c:pt>
                <c:pt idx="1402">
                  <c:v>0.650405882822371</c:v>
                </c:pt>
                <c:pt idx="1403">
                  <c:v>0.65028275808387137</c:v>
                </c:pt>
                <c:pt idx="1404">
                  <c:v>0.65016309945032813</c:v>
                </c:pt>
                <c:pt idx="1405">
                  <c:v>0.65005139224071928</c:v>
                </c:pt>
                <c:pt idx="1406">
                  <c:v>0.64996118862829533</c:v>
                </c:pt>
                <c:pt idx="1407">
                  <c:v>0.64983362446463788</c:v>
                </c:pt>
                <c:pt idx="1408">
                  <c:v>0.64969310255488344</c:v>
                </c:pt>
                <c:pt idx="1409">
                  <c:v>0.64955624458062799</c:v>
                </c:pt>
                <c:pt idx="1410">
                  <c:v>0.64939498087008174</c:v>
                </c:pt>
                <c:pt idx="1411">
                  <c:v>0.64925070878591606</c:v>
                </c:pt>
                <c:pt idx="1412">
                  <c:v>0.64912652453003439</c:v>
                </c:pt>
                <c:pt idx="1413">
                  <c:v>0.64898144809106206</c:v>
                </c:pt>
                <c:pt idx="1414">
                  <c:v>0.64882000376936266</c:v>
                </c:pt>
                <c:pt idx="1415">
                  <c:v>0.64867439448878317</c:v>
                </c:pt>
                <c:pt idx="1416">
                  <c:v>0.64852677877814191</c:v>
                </c:pt>
                <c:pt idx="1417">
                  <c:v>0.64839006548900413</c:v>
                </c:pt>
                <c:pt idx="1418">
                  <c:v>0.64826692281005383</c:v>
                </c:pt>
                <c:pt idx="1419">
                  <c:v>0.64813333886070834</c:v>
                </c:pt>
                <c:pt idx="1420">
                  <c:v>0.6479991515262592</c:v>
                </c:pt>
                <c:pt idx="1421">
                  <c:v>0.64786655645527713</c:v>
                </c:pt>
                <c:pt idx="1422">
                  <c:v>0.64772804825525865</c:v>
                </c:pt>
                <c:pt idx="1423">
                  <c:v>0.64760709960000085</c:v>
                </c:pt>
                <c:pt idx="1424">
                  <c:v>0.64747956068975066</c:v>
                </c:pt>
                <c:pt idx="1425">
                  <c:v>0.64737406264985331</c:v>
                </c:pt>
                <c:pt idx="1426">
                  <c:v>0.64727745238109191</c:v>
                </c:pt>
                <c:pt idx="1427">
                  <c:v>0.64715864188160166</c:v>
                </c:pt>
                <c:pt idx="1428">
                  <c:v>0.64707502900505232</c:v>
                </c:pt>
                <c:pt idx="1429">
                  <c:v>0.64697872947704826</c:v>
                </c:pt>
                <c:pt idx="1430">
                  <c:v>0.64686080436557647</c:v>
                </c:pt>
                <c:pt idx="1431">
                  <c:v>0.6467565969449528</c:v>
                </c:pt>
                <c:pt idx="1432">
                  <c:v>0.64665896397349154</c:v>
                </c:pt>
                <c:pt idx="1433">
                  <c:v>0.64655915360420846</c:v>
                </c:pt>
                <c:pt idx="1434">
                  <c:v>0.64648219940762142</c:v>
                </c:pt>
                <c:pt idx="1435">
                  <c:v>0.64645237652850751</c:v>
                </c:pt>
                <c:pt idx="1436">
                  <c:v>0.64639082892929201</c:v>
                </c:pt>
                <c:pt idx="1437">
                  <c:v>0.64634406967093738</c:v>
                </c:pt>
                <c:pt idx="1438">
                  <c:v>0.64632551756251355</c:v>
                </c:pt>
                <c:pt idx="1439">
                  <c:v>0.64629058375802995</c:v>
                </c:pt>
                <c:pt idx="1440">
                  <c:v>0.64626989040874416</c:v>
                </c:pt>
                <c:pt idx="1441">
                  <c:v>0.64620444346884864</c:v>
                </c:pt>
                <c:pt idx="1442">
                  <c:v>0.64615670387600754</c:v>
                </c:pt>
                <c:pt idx="1443">
                  <c:v>0.64612104585373287</c:v>
                </c:pt>
                <c:pt idx="1444">
                  <c:v>0.6460907653123612</c:v>
                </c:pt>
                <c:pt idx="1445">
                  <c:v>0.64610026904314954</c:v>
                </c:pt>
                <c:pt idx="1446">
                  <c:v>0.64613289935378315</c:v>
                </c:pt>
                <c:pt idx="1447">
                  <c:v>0.64619531398497776</c:v>
                </c:pt>
                <c:pt idx="1448">
                  <c:v>0.64628735176510643</c:v>
                </c:pt>
                <c:pt idx="1449">
                  <c:v>0.64635335432310781</c:v>
                </c:pt>
                <c:pt idx="1450">
                  <c:v>0.64640017253087356</c:v>
                </c:pt>
                <c:pt idx="1451">
                  <c:v>0.64646995992265643</c:v>
                </c:pt>
                <c:pt idx="1452">
                  <c:v>0.64650246355319407</c:v>
                </c:pt>
                <c:pt idx="1453">
                  <c:v>0.64649710088870627</c:v>
                </c:pt>
                <c:pt idx="1454">
                  <c:v>0.6464932895558867</c:v>
                </c:pt>
                <c:pt idx="1455">
                  <c:v>0.64647822349317252</c:v>
                </c:pt>
                <c:pt idx="1456">
                  <c:v>0.64650736598027214</c:v>
                </c:pt>
                <c:pt idx="1457">
                  <c:v>0.64662160501475108</c:v>
                </c:pt>
                <c:pt idx="1458">
                  <c:v>0.64682254956155505</c:v>
                </c:pt>
                <c:pt idx="1459">
                  <c:v>0.6469677917415374</c:v>
                </c:pt>
                <c:pt idx="1460">
                  <c:v>0.64709871455301371</c:v>
                </c:pt>
                <c:pt idx="1461">
                  <c:v>0.64722805955446716</c:v>
                </c:pt>
                <c:pt idx="1462">
                  <c:v>0.64733331415038409</c:v>
                </c:pt>
                <c:pt idx="1463">
                  <c:v>0.64739344693139456</c:v>
                </c:pt>
                <c:pt idx="1464">
                  <c:v>0.64746226944472862</c:v>
                </c:pt>
                <c:pt idx="1465">
                  <c:v>0.6475388606276663</c:v>
                </c:pt>
                <c:pt idx="1466">
                  <c:v>0.64759952888374439</c:v>
                </c:pt>
                <c:pt idx="1467">
                  <c:v>0.64769272683191648</c:v>
                </c:pt>
                <c:pt idx="1468">
                  <c:v>0.6477315592821985</c:v>
                </c:pt>
                <c:pt idx="1469">
                  <c:v>0.64777149352609953</c:v>
                </c:pt>
                <c:pt idx="1470">
                  <c:v>0.64781500981107831</c:v>
                </c:pt>
                <c:pt idx="1471">
                  <c:v>0.64784413642380334</c:v>
                </c:pt>
                <c:pt idx="1472">
                  <c:v>0.64784755070070099</c:v>
                </c:pt>
                <c:pt idx="1473">
                  <c:v>0.64789168335904235</c:v>
                </c:pt>
                <c:pt idx="1474">
                  <c:v>0.64799623500189807</c:v>
                </c:pt>
                <c:pt idx="1475">
                  <c:v>0.64804611654926936</c:v>
                </c:pt>
                <c:pt idx="1476">
                  <c:v>0.64807314120757065</c:v>
                </c:pt>
                <c:pt idx="1477">
                  <c:v>0.64812551362182624</c:v>
                </c:pt>
                <c:pt idx="1478">
                  <c:v>0.64814743852296708</c:v>
                </c:pt>
                <c:pt idx="1479">
                  <c:v>0.64811095331131097</c:v>
                </c:pt>
                <c:pt idx="1480">
                  <c:v>0.64810639732151931</c:v>
                </c:pt>
                <c:pt idx="1481">
                  <c:v>0.64815399290066056</c:v>
                </c:pt>
                <c:pt idx="1482">
                  <c:v>0.64815798829439653</c:v>
                </c:pt>
                <c:pt idx="1483">
                  <c:v>0.64811576677058103</c:v>
                </c:pt>
                <c:pt idx="1484">
                  <c:v>0.64807540036066114</c:v>
                </c:pt>
                <c:pt idx="1485">
                  <c:v>0.64802550616890431</c:v>
                </c:pt>
                <c:pt idx="1486">
                  <c:v>0.64797229614922158</c:v>
                </c:pt>
                <c:pt idx="1487">
                  <c:v>0.64789233444964334</c:v>
                </c:pt>
                <c:pt idx="1488">
                  <c:v>0.64781637486054144</c:v>
                </c:pt>
                <c:pt idx="1489">
                  <c:v>0.64771926643687061</c:v>
                </c:pt>
                <c:pt idx="1490">
                  <c:v>0.6476426236800249</c:v>
                </c:pt>
                <c:pt idx="1491">
                  <c:v>0.64744341389427917</c:v>
                </c:pt>
                <c:pt idx="1492">
                  <c:v>0.64729889565910592</c:v>
                </c:pt>
                <c:pt idx="1493">
                  <c:v>0.64713145938704386</c:v>
                </c:pt>
                <c:pt idx="1494">
                  <c:v>0.6468901673585572</c:v>
                </c:pt>
                <c:pt idx="1495">
                  <c:v>0.64665091104472028</c:v>
                </c:pt>
                <c:pt idx="1496">
                  <c:v>0.64640389307975166</c:v>
                </c:pt>
                <c:pt idx="1497">
                  <c:v>0.64613644888534905</c:v>
                </c:pt>
                <c:pt idx="1498">
                  <c:v>0.64586706163168817</c:v>
                </c:pt>
                <c:pt idx="1499">
                  <c:v>0.64561315846506695</c:v>
                </c:pt>
                <c:pt idx="1500">
                  <c:v>0.64531078526018237</c:v>
                </c:pt>
                <c:pt idx="1501">
                  <c:v>0.64496362066042434</c:v>
                </c:pt>
                <c:pt idx="1502">
                  <c:v>0.64457864187060498</c:v>
                </c:pt>
                <c:pt idx="1503">
                  <c:v>0.6441544580341162</c:v>
                </c:pt>
                <c:pt idx="1504">
                  <c:v>0.64361213108113924</c:v>
                </c:pt>
                <c:pt idx="1505">
                  <c:v>0.64303347164490487</c:v>
                </c:pt>
                <c:pt idx="1506">
                  <c:v>0.6424023438908214</c:v>
                </c:pt>
                <c:pt idx="1507">
                  <c:v>0.6417189381605729</c:v>
                </c:pt>
                <c:pt idx="1508">
                  <c:v>0.64100351657610133</c:v>
                </c:pt>
                <c:pt idx="1509">
                  <c:v>0.64019742877737595</c:v>
                </c:pt>
                <c:pt idx="1510">
                  <c:v>0.63935808348063461</c:v>
                </c:pt>
                <c:pt idx="1511">
                  <c:v>0.63839703458128183</c:v>
                </c:pt>
                <c:pt idx="1512">
                  <c:v>0.63736753664557411</c:v>
                </c:pt>
                <c:pt idx="1513">
                  <c:v>0.63626900349807158</c:v>
                </c:pt>
                <c:pt idx="1514">
                  <c:v>0.63502151680652386</c:v>
                </c:pt>
                <c:pt idx="1515">
                  <c:v>0.63368991774224626</c:v>
                </c:pt>
                <c:pt idx="1516">
                  <c:v>0.63217615260136517</c:v>
                </c:pt>
                <c:pt idx="1517">
                  <c:v>0.63050450490258203</c:v>
                </c:pt>
                <c:pt idx="1518">
                  <c:v>0.62869393975393006</c:v>
                </c:pt>
                <c:pt idx="1519">
                  <c:v>0.62676062979038816</c:v>
                </c:pt>
                <c:pt idx="1520">
                  <c:v>0.62462412942366852</c:v>
                </c:pt>
                <c:pt idx="1521">
                  <c:v>0.62229689161615676</c:v>
                </c:pt>
                <c:pt idx="1522">
                  <c:v>0.61987847249033601</c:v>
                </c:pt>
                <c:pt idx="1523">
                  <c:v>0.6172729671394942</c:v>
                </c:pt>
                <c:pt idx="1524">
                  <c:v>0.61443482212632328</c:v>
                </c:pt>
                <c:pt idx="1525">
                  <c:v>0.61149297605999997</c:v>
                </c:pt>
                <c:pt idx="1526">
                  <c:v>0.60843356258859049</c:v>
                </c:pt>
                <c:pt idx="1527">
                  <c:v>0.60518131904463124</c:v>
                </c:pt>
                <c:pt idx="1528">
                  <c:v>0.60184426499850341</c:v>
                </c:pt>
                <c:pt idx="1529">
                  <c:v>0.59823612714351482</c:v>
                </c:pt>
                <c:pt idx="1530">
                  <c:v>0.59442874345238939</c:v>
                </c:pt>
                <c:pt idx="1531">
                  <c:v>0.59047500391901153</c:v>
                </c:pt>
                <c:pt idx="1532">
                  <c:v>0.58631848999866254</c:v>
                </c:pt>
                <c:pt idx="1533">
                  <c:v>0.58195319223069486</c:v>
                </c:pt>
                <c:pt idx="1534">
                  <c:v>0.57748325358007857</c:v>
                </c:pt>
                <c:pt idx="1535">
                  <c:v>0.57271702043844153</c:v>
                </c:pt>
                <c:pt idx="1536">
                  <c:v>0.56774552498202757</c:v>
                </c:pt>
                <c:pt idx="1537">
                  <c:v>0.56256014440699476</c:v>
                </c:pt>
                <c:pt idx="1538">
                  <c:v>0.55711783034359286</c:v>
                </c:pt>
                <c:pt idx="1539">
                  <c:v>0.55134729314535991</c:v>
                </c:pt>
                <c:pt idx="1540">
                  <c:v>0.54549452151713995</c:v>
                </c:pt>
                <c:pt idx="1541">
                  <c:v>0.539278009814676</c:v>
                </c:pt>
                <c:pt idx="1542">
                  <c:v>0.53305422029072247</c:v>
                </c:pt>
                <c:pt idx="1543">
                  <c:v>0.52674016277938696</c:v>
                </c:pt>
                <c:pt idx="1544">
                  <c:v>0.52025447540553493</c:v>
                </c:pt>
                <c:pt idx="1545">
                  <c:v>0.51386734938419865</c:v>
                </c:pt>
                <c:pt idx="1546">
                  <c:v>0.50741369284249027</c:v>
                </c:pt>
                <c:pt idx="1547">
                  <c:v>0.50105398975882964</c:v>
                </c:pt>
                <c:pt idx="1548">
                  <c:v>0.49457292229859839</c:v>
                </c:pt>
                <c:pt idx="1549">
                  <c:v>0.48841792512395171</c:v>
                </c:pt>
                <c:pt idx="1550">
                  <c:v>0.48214892973299567</c:v>
                </c:pt>
                <c:pt idx="1551">
                  <c:v>0.47643205965433139</c:v>
                </c:pt>
                <c:pt idx="1552">
                  <c:v>0.47105451113524027</c:v>
                </c:pt>
                <c:pt idx="1553">
                  <c:v>0.46601908902596695</c:v>
                </c:pt>
                <c:pt idx="1554">
                  <c:v>0.46147996746054654</c:v>
                </c:pt>
                <c:pt idx="1555">
                  <c:v>0.45739380009387293</c:v>
                </c:pt>
                <c:pt idx="1556">
                  <c:v>0.45372680292886747</c:v>
                </c:pt>
                <c:pt idx="1557">
                  <c:v>0.45043714143338948</c:v>
                </c:pt>
                <c:pt idx="1558">
                  <c:v>0.44768796574456227</c:v>
                </c:pt>
                <c:pt idx="1559">
                  <c:v>0.4453988557658759</c:v>
                </c:pt>
                <c:pt idx="1560">
                  <c:v>0.44357358516691897</c:v>
                </c:pt>
                <c:pt idx="1561">
                  <c:v>0.44235897243464245</c:v>
                </c:pt>
                <c:pt idx="1562">
                  <c:v>0.44146604360406233</c:v>
                </c:pt>
                <c:pt idx="1563">
                  <c:v>0.4410188650609248</c:v>
                </c:pt>
                <c:pt idx="1564">
                  <c:v>0.44095783583296472</c:v>
                </c:pt>
                <c:pt idx="1565">
                  <c:v>0.44113248957143864</c:v>
                </c:pt>
                <c:pt idx="1566">
                  <c:v>0.44167747383458927</c:v>
                </c:pt>
                <c:pt idx="1567">
                  <c:v>0.44237700131824181</c:v>
                </c:pt>
                <c:pt idx="1568">
                  <c:v>0.44340974594280153</c:v>
                </c:pt>
                <c:pt idx="1569">
                  <c:v>0.44452501422130264</c:v>
                </c:pt>
                <c:pt idx="1570">
                  <c:v>0.44588485942934231</c:v>
                </c:pt>
                <c:pt idx="1571">
                  <c:v>0.44730712190307975</c:v>
                </c:pt>
                <c:pt idx="1572">
                  <c:v>0.44887278428490712</c:v>
                </c:pt>
                <c:pt idx="1573">
                  <c:v>0.45053431654012416</c:v>
                </c:pt>
                <c:pt idx="1574">
                  <c:v>0.45235964224783282</c:v>
                </c:pt>
                <c:pt idx="1575">
                  <c:v>0.45420257248542401</c:v>
                </c:pt>
                <c:pt idx="1576">
                  <c:v>0.45614546942563511</c:v>
                </c:pt>
                <c:pt idx="1577">
                  <c:v>0.4582289479698573</c:v>
                </c:pt>
                <c:pt idx="1578">
                  <c:v>0.46029386934659061</c:v>
                </c:pt>
                <c:pt idx="1579">
                  <c:v>0.46241428449701766</c:v>
                </c:pt>
                <c:pt idx="1580">
                  <c:v>0.46454950222158226</c:v>
                </c:pt>
                <c:pt idx="1581">
                  <c:v>0.46673227815163854</c:v>
                </c:pt>
                <c:pt idx="1582">
                  <c:v>0.46891784422382948</c:v>
                </c:pt>
                <c:pt idx="1583">
                  <c:v>0.47117882727157173</c:v>
                </c:pt>
                <c:pt idx="1584">
                  <c:v>0.47336853424006847</c:v>
                </c:pt>
                <c:pt idx="1585">
                  <c:v>0.47554325281455129</c:v>
                </c:pt>
                <c:pt idx="1586">
                  <c:v>0.4777495769441667</c:v>
                </c:pt>
                <c:pt idx="1587">
                  <c:v>0.47982217474833644</c:v>
                </c:pt>
                <c:pt idx="1588">
                  <c:v>0.48182076592758438</c:v>
                </c:pt>
                <c:pt idx="1589">
                  <c:v>0.48380294561076947</c:v>
                </c:pt>
                <c:pt idx="1590">
                  <c:v>0.4857351912467906</c:v>
                </c:pt>
                <c:pt idx="1591">
                  <c:v>0.48761601954900335</c:v>
                </c:pt>
                <c:pt idx="1592">
                  <c:v>0.48947597329470099</c:v>
                </c:pt>
                <c:pt idx="1593">
                  <c:v>0.49126596266846306</c:v>
                </c:pt>
                <c:pt idx="1594">
                  <c:v>0.49299648887887332</c:v>
                </c:pt>
                <c:pt idx="1595">
                  <c:v>0.49465370577623852</c:v>
                </c:pt>
                <c:pt idx="1596">
                  <c:v>0.49626132201090717</c:v>
                </c:pt>
                <c:pt idx="1597">
                  <c:v>0.49782956732404909</c:v>
                </c:pt>
                <c:pt idx="1598">
                  <c:v>0.4993213642762469</c:v>
                </c:pt>
                <c:pt idx="1599">
                  <c:v>0.50071535438767223</c:v>
                </c:pt>
                <c:pt idx="1600">
                  <c:v>0.50212121536163956</c:v>
                </c:pt>
                <c:pt idx="1601">
                  <c:v>0.50346783912873416</c:v>
                </c:pt>
                <c:pt idx="1602">
                  <c:v>0.50482140440359302</c:v>
                </c:pt>
                <c:pt idx="1603">
                  <c:v>0.50618048481962863</c:v>
                </c:pt>
                <c:pt idx="1604">
                  <c:v>0.50750307316117416</c:v>
                </c:pt>
                <c:pt idx="1605">
                  <c:v>0.50880021992957192</c:v>
                </c:pt>
                <c:pt idx="1606">
                  <c:v>0.51006947186408647</c:v>
                </c:pt>
                <c:pt idx="1607">
                  <c:v>0.51130823605911446</c:v>
                </c:pt>
                <c:pt idx="1608">
                  <c:v>0.51255382361561985</c:v>
                </c:pt>
                <c:pt idx="1609">
                  <c:v>0.51377896811781143</c:v>
                </c:pt>
                <c:pt idx="1610">
                  <c:v>0.51497108851203854</c:v>
                </c:pt>
                <c:pt idx="1611">
                  <c:v>0.51621272747285885</c:v>
                </c:pt>
                <c:pt idx="1612">
                  <c:v>0.51746729613483611</c:v>
                </c:pt>
                <c:pt idx="1613">
                  <c:v>0.51870751744898769</c:v>
                </c:pt>
                <c:pt idx="1614">
                  <c:v>0.51997740554185201</c:v>
                </c:pt>
                <c:pt idx="1615">
                  <c:v>0.52123338866157354</c:v>
                </c:pt>
                <c:pt idx="1616">
                  <c:v>0.52244370543651975</c:v>
                </c:pt>
                <c:pt idx="1617">
                  <c:v>0.52370360118788117</c:v>
                </c:pt>
                <c:pt idx="1618">
                  <c:v>0.5249756495076191</c:v>
                </c:pt>
                <c:pt idx="1619">
                  <c:v>0.52626658261933124</c:v>
                </c:pt>
                <c:pt idx="1620">
                  <c:v>0.5275425759924659</c:v>
                </c:pt>
                <c:pt idx="1621">
                  <c:v>0.52884584343884289</c:v>
                </c:pt>
                <c:pt idx="1622">
                  <c:v>0.53010290706385887</c:v>
                </c:pt>
                <c:pt idx="1623">
                  <c:v>0.53132347919568002</c:v>
                </c:pt>
                <c:pt idx="1624">
                  <c:v>0.5325716869414151</c:v>
                </c:pt>
                <c:pt idx="1625">
                  <c:v>0.53376586064762455</c:v>
                </c:pt>
                <c:pt idx="1626">
                  <c:v>0.53504793534926176</c:v>
                </c:pt>
                <c:pt idx="1627">
                  <c:v>0.53640561214916449</c:v>
                </c:pt>
                <c:pt idx="1628">
                  <c:v>0.53773526142073869</c:v>
                </c:pt>
                <c:pt idx="1629">
                  <c:v>0.53912108691967975</c:v>
                </c:pt>
                <c:pt idx="1630">
                  <c:v>0.54051941151276839</c:v>
                </c:pt>
                <c:pt idx="1631">
                  <c:v>0.54186542503926094</c:v>
                </c:pt>
                <c:pt idx="1632">
                  <c:v>0.54319173067817783</c:v>
                </c:pt>
                <c:pt idx="1633">
                  <c:v>0.54450855558119671</c:v>
                </c:pt>
                <c:pt idx="1634">
                  <c:v>0.54577708129955493</c:v>
                </c:pt>
                <c:pt idx="1635">
                  <c:v>0.54709657340718021</c:v>
                </c:pt>
                <c:pt idx="1636">
                  <c:v>0.54843136768901013</c:v>
                </c:pt>
                <c:pt idx="1637">
                  <c:v>0.54976548045514262</c:v>
                </c:pt>
                <c:pt idx="1638">
                  <c:v>0.55111325212200057</c:v>
                </c:pt>
                <c:pt idx="1639">
                  <c:v>0.55247011220542219</c:v>
                </c:pt>
                <c:pt idx="1640">
                  <c:v>0.55383551323619618</c:v>
                </c:pt>
                <c:pt idx="1641">
                  <c:v>0.55519039470521558</c:v>
                </c:pt>
                <c:pt idx="1642">
                  <c:v>0.55656759002716238</c:v>
                </c:pt>
                <c:pt idx="1643">
                  <c:v>0.55798076121126305</c:v>
                </c:pt>
                <c:pt idx="1644">
                  <c:v>0.55935352552939044</c:v>
                </c:pt>
                <c:pt idx="1645">
                  <c:v>0.56070253849396623</c:v>
                </c:pt>
                <c:pt idx="1646">
                  <c:v>0.56208873337231025</c:v>
                </c:pt>
                <c:pt idx="1647">
                  <c:v>0.56348078844955751</c:v>
                </c:pt>
                <c:pt idx="1648">
                  <c:v>0.56486417015578672</c:v>
                </c:pt>
                <c:pt idx="1649">
                  <c:v>0.56629128691697372</c:v>
                </c:pt>
                <c:pt idx="1650">
                  <c:v>0.56767163734997383</c:v>
                </c:pt>
                <c:pt idx="1651">
                  <c:v>0.56900464930576111</c:v>
                </c:pt>
                <c:pt idx="1652">
                  <c:v>0.57036389748805305</c:v>
                </c:pt>
                <c:pt idx="1653">
                  <c:v>0.57172248417832827</c:v>
                </c:pt>
                <c:pt idx="1654">
                  <c:v>0.57304246742429887</c:v>
                </c:pt>
                <c:pt idx="1655">
                  <c:v>0.57440441647984197</c:v>
                </c:pt>
                <c:pt idx="1656">
                  <c:v>0.57579704647593666</c:v>
                </c:pt>
                <c:pt idx="1657">
                  <c:v>0.57714781664173664</c:v>
                </c:pt>
                <c:pt idx="1658">
                  <c:v>0.57851548822580134</c:v>
                </c:pt>
                <c:pt idx="1659">
                  <c:v>0.57984269092475882</c:v>
                </c:pt>
                <c:pt idx="1660">
                  <c:v>0.58112205311252552</c:v>
                </c:pt>
                <c:pt idx="1661">
                  <c:v>0.58241165315261911</c:v>
                </c:pt>
                <c:pt idx="1662">
                  <c:v>0.58370560234826085</c:v>
                </c:pt>
                <c:pt idx="1663">
                  <c:v>0.58496885956086753</c:v>
                </c:pt>
                <c:pt idx="1664">
                  <c:v>0.58621959354075703</c:v>
                </c:pt>
                <c:pt idx="1665">
                  <c:v>0.58744686713094685</c:v>
                </c:pt>
                <c:pt idx="1666">
                  <c:v>0.58864590607979406</c:v>
                </c:pt>
                <c:pt idx="1667">
                  <c:v>0.58983541954560381</c:v>
                </c:pt>
                <c:pt idx="1668">
                  <c:v>0.59102687541487342</c:v>
                </c:pt>
                <c:pt idx="1669">
                  <c:v>0.59220957813085306</c:v>
                </c:pt>
                <c:pt idx="1670">
                  <c:v>0.59339339728661733</c:v>
                </c:pt>
                <c:pt idx="1671">
                  <c:v>0.59459719642091124</c:v>
                </c:pt>
                <c:pt idx="1672">
                  <c:v>0.59575052780959081</c:v>
                </c:pt>
                <c:pt idx="1673">
                  <c:v>0.59689298283630021</c:v>
                </c:pt>
                <c:pt idx="1674">
                  <c:v>0.59799899412410717</c:v>
                </c:pt>
                <c:pt idx="1675">
                  <c:v>0.59904382786312316</c:v>
                </c:pt>
                <c:pt idx="1676">
                  <c:v>0.60010823685125658</c:v>
                </c:pt>
                <c:pt idx="1677">
                  <c:v>0.60115856302124027</c:v>
                </c:pt>
                <c:pt idx="1678">
                  <c:v>0.60220554476044352</c:v>
                </c:pt>
                <c:pt idx="1679">
                  <c:v>0.60326230487897436</c:v>
                </c:pt>
                <c:pt idx="1680">
                  <c:v>0.60432626173471415</c:v>
                </c:pt>
                <c:pt idx="1681">
                  <c:v>0.60533506299330708</c:v>
                </c:pt>
                <c:pt idx="1682">
                  <c:v>0.60630514745248698</c:v>
                </c:pt>
                <c:pt idx="1683">
                  <c:v>0.60728780810490768</c:v>
                </c:pt>
                <c:pt idx="1684">
                  <c:v>0.60824754366953615</c:v>
                </c:pt>
                <c:pt idx="1685">
                  <c:v>0.60918213760543705</c:v>
                </c:pt>
                <c:pt idx="1686">
                  <c:v>0.61013015574901919</c:v>
                </c:pt>
                <c:pt idx="1687">
                  <c:v>0.61103166614882909</c:v>
                </c:pt>
                <c:pt idx="1688">
                  <c:v>0.6118650006265246</c:v>
                </c:pt>
                <c:pt idx="1689">
                  <c:v>0.61273250401249457</c:v>
                </c:pt>
                <c:pt idx="1690">
                  <c:v>0.61359192646761229</c:v>
                </c:pt>
                <c:pt idx="1691">
                  <c:v>0.61441147242971528</c:v>
                </c:pt>
                <c:pt idx="1692">
                  <c:v>0.61522927536670569</c:v>
                </c:pt>
                <c:pt idx="1693">
                  <c:v>0.61602394000793415</c:v>
                </c:pt>
                <c:pt idx="1694">
                  <c:v>0.61679238645858281</c:v>
                </c:pt>
                <c:pt idx="1695">
                  <c:v>0.6175135868738596</c:v>
                </c:pt>
                <c:pt idx="1696">
                  <c:v>0.61826326006732746</c:v>
                </c:pt>
                <c:pt idx="1697">
                  <c:v>0.61899187479142959</c:v>
                </c:pt>
                <c:pt idx="1698">
                  <c:v>0.61974427263382259</c:v>
                </c:pt>
                <c:pt idx="1699">
                  <c:v>0.62053746115253883</c:v>
                </c:pt>
                <c:pt idx="1700">
                  <c:v>0.62128414409116139</c:v>
                </c:pt>
                <c:pt idx="1701">
                  <c:v>0.62200898284885564</c:v>
                </c:pt>
                <c:pt idx="1702">
                  <c:v>0.62275260521320697</c:v>
                </c:pt>
                <c:pt idx="1703">
                  <c:v>0.62344824715157954</c:v>
                </c:pt>
                <c:pt idx="1704">
                  <c:v>0.62414912706841275</c:v>
                </c:pt>
                <c:pt idx="1705">
                  <c:v>0.62490325738002039</c:v>
                </c:pt>
                <c:pt idx="1706">
                  <c:v>0.62560401035586455</c:v>
                </c:pt>
                <c:pt idx="1707">
                  <c:v>0.62626921423597548</c:v>
                </c:pt>
                <c:pt idx="1708">
                  <c:v>0.62691311095335034</c:v>
                </c:pt>
                <c:pt idx="1709">
                  <c:v>0.62754297174752527</c:v>
                </c:pt>
                <c:pt idx="1710">
                  <c:v>0.62811829319166534</c:v>
                </c:pt>
                <c:pt idx="1711">
                  <c:v>0.62871317198871879</c:v>
                </c:pt>
                <c:pt idx="1712">
                  <c:v>0.62929745508085111</c:v>
                </c:pt>
                <c:pt idx="1713">
                  <c:v>0.62989818660205421</c:v>
                </c:pt>
                <c:pt idx="1714">
                  <c:v>0.63051529105298898</c:v>
                </c:pt>
                <c:pt idx="1715">
                  <c:v>0.63109265637592182</c:v>
                </c:pt>
                <c:pt idx="1716">
                  <c:v>0.63169613253958268</c:v>
                </c:pt>
                <c:pt idx="1717">
                  <c:v>0.63229878361754599</c:v>
                </c:pt>
                <c:pt idx="1718">
                  <c:v>0.63283275984637843</c:v>
                </c:pt>
                <c:pt idx="1719">
                  <c:v>0.63340314211742832</c:v>
                </c:pt>
                <c:pt idx="1720">
                  <c:v>0.6339500644845929</c:v>
                </c:pt>
                <c:pt idx="1721">
                  <c:v>0.63444435337291438</c:v>
                </c:pt>
                <c:pt idx="1722">
                  <c:v>0.63496836186822192</c:v>
                </c:pt>
                <c:pt idx="1723">
                  <c:v>0.63547067440449645</c:v>
                </c:pt>
                <c:pt idx="1724">
                  <c:v>0.63600298545360756</c:v>
                </c:pt>
                <c:pt idx="1725">
                  <c:v>0.63659329003527043</c:v>
                </c:pt>
                <c:pt idx="1726">
                  <c:v>0.6371054947337238</c:v>
                </c:pt>
                <c:pt idx="1727">
                  <c:v>0.63758567069167948</c:v>
                </c:pt>
                <c:pt idx="1728">
                  <c:v>0.63808004987954847</c:v>
                </c:pt>
                <c:pt idx="1729">
                  <c:v>0.63854475111410391</c:v>
                </c:pt>
                <c:pt idx="1730">
                  <c:v>0.63898648842633721</c:v>
                </c:pt>
                <c:pt idx="1731">
                  <c:v>0.63948040646053139</c:v>
                </c:pt>
                <c:pt idx="1732">
                  <c:v>0.63997051249167247</c:v>
                </c:pt>
                <c:pt idx="1733">
                  <c:v>0.64046047646644799</c:v>
                </c:pt>
                <c:pt idx="1734">
                  <c:v>0.64098167625933822</c:v>
                </c:pt>
                <c:pt idx="1735">
                  <c:v>0.64145867218645714</c:v>
                </c:pt>
                <c:pt idx="1736">
                  <c:v>0.64193168810869849</c:v>
                </c:pt>
                <c:pt idx="1737">
                  <c:v>0.64235672082488149</c:v>
                </c:pt>
                <c:pt idx="1738">
                  <c:v>0.6427056887265723</c:v>
                </c:pt>
                <c:pt idx="1739">
                  <c:v>0.64310570440228032</c:v>
                </c:pt>
                <c:pt idx="1740">
                  <c:v>0.6435078413277312</c:v>
                </c:pt>
                <c:pt idx="1741">
                  <c:v>0.64392575995803092</c:v>
                </c:pt>
                <c:pt idx="1742">
                  <c:v>0.6443675592493523</c:v>
                </c:pt>
                <c:pt idx="1743">
                  <c:v>0.644796952044982</c:v>
                </c:pt>
                <c:pt idx="1744">
                  <c:v>0.6452448612313465</c:v>
                </c:pt>
                <c:pt idx="1745">
                  <c:v>0.6456398946771108</c:v>
                </c:pt>
                <c:pt idx="1746">
                  <c:v>0.64601226934320732</c:v>
                </c:pt>
                <c:pt idx="1747">
                  <c:v>0.6464073452952076</c:v>
                </c:pt>
                <c:pt idx="1748">
                  <c:v>0.64678306103257788</c:v>
                </c:pt>
                <c:pt idx="1749">
                  <c:v>0.64716026839346397</c:v>
                </c:pt>
                <c:pt idx="1750">
                  <c:v>0.64755895749051628</c:v>
                </c:pt>
                <c:pt idx="1751">
                  <c:v>0.64799061977161554</c:v>
                </c:pt>
                <c:pt idx="1752">
                  <c:v>0.6484063980734347</c:v>
                </c:pt>
                <c:pt idx="1753">
                  <c:v>0.64884602942534031</c:v>
                </c:pt>
                <c:pt idx="1754">
                  <c:v>0.64925862082163699</c:v>
                </c:pt>
                <c:pt idx="1755">
                  <c:v>0.64965820844487221</c:v>
                </c:pt>
                <c:pt idx="1756">
                  <c:v>0.65006398961317313</c:v>
                </c:pt>
                <c:pt idx="1757">
                  <c:v>0.65045020279036703</c:v>
                </c:pt>
                <c:pt idx="1758">
                  <c:v>0.65085698232156231</c:v>
                </c:pt>
                <c:pt idx="1759">
                  <c:v>0.65128721038894266</c:v>
                </c:pt>
                <c:pt idx="1760">
                  <c:v>0.6517355745886545</c:v>
                </c:pt>
                <c:pt idx="1761">
                  <c:v>0.65217044016342285</c:v>
                </c:pt>
                <c:pt idx="1762">
                  <c:v>0.65260018071482906</c:v>
                </c:pt>
                <c:pt idx="1763">
                  <c:v>0.65305133732375786</c:v>
                </c:pt>
                <c:pt idx="1764">
                  <c:v>0.65347708942047389</c:v>
                </c:pt>
                <c:pt idx="1765">
                  <c:v>0.65388551773502301</c:v>
                </c:pt>
                <c:pt idx="1766">
                  <c:v>0.65435081376529969</c:v>
                </c:pt>
                <c:pt idx="1767">
                  <c:v>0.65479446988753953</c:v>
                </c:pt>
                <c:pt idx="1768">
                  <c:v>0.65519386097578847</c:v>
                </c:pt>
                <c:pt idx="1769">
                  <c:v>0.65564392484966783</c:v>
                </c:pt>
                <c:pt idx="1770">
                  <c:v>0.65612991352939343</c:v>
                </c:pt>
                <c:pt idx="1771">
                  <c:v>0.65658025259412756</c:v>
                </c:pt>
                <c:pt idx="1772">
                  <c:v>0.65706051217964134</c:v>
                </c:pt>
                <c:pt idx="1773">
                  <c:v>0.65749299284419938</c:v>
                </c:pt>
                <c:pt idx="1774">
                  <c:v>0.65786501342068837</c:v>
                </c:pt>
                <c:pt idx="1775">
                  <c:v>0.65824876594220882</c:v>
                </c:pt>
                <c:pt idx="1776">
                  <c:v>0.65859859010346478</c:v>
                </c:pt>
                <c:pt idx="1777">
                  <c:v>0.65890879241627898</c:v>
                </c:pt>
                <c:pt idx="1778">
                  <c:v>0.65923122825937386</c:v>
                </c:pt>
                <c:pt idx="1779">
                  <c:v>0.65948221639173799</c:v>
                </c:pt>
                <c:pt idx="1780">
                  <c:v>0.65973262517334497</c:v>
                </c:pt>
                <c:pt idx="1781">
                  <c:v>0.65992155150826726</c:v>
                </c:pt>
                <c:pt idx="1782">
                  <c:v>0.66007739824835709</c:v>
                </c:pt>
                <c:pt idx="1783">
                  <c:v>0.66016394838561343</c:v>
                </c:pt>
                <c:pt idx="1784">
                  <c:v>0.66020065268252337</c:v>
                </c:pt>
                <c:pt idx="1785">
                  <c:v>0.66018054058837483</c:v>
                </c:pt>
                <c:pt idx="1786">
                  <c:v>0.66011108826037601</c:v>
                </c:pt>
                <c:pt idx="1787">
                  <c:v>0.66000555349809142</c:v>
                </c:pt>
                <c:pt idx="1788">
                  <c:v>0.65982930896714009</c:v>
                </c:pt>
                <c:pt idx="1789">
                  <c:v>0.65958969968404446</c:v>
                </c:pt>
                <c:pt idx="1790">
                  <c:v>0.65929258658048762</c:v>
                </c:pt>
                <c:pt idx="1791">
                  <c:v>0.65893582550344409</c:v>
                </c:pt>
                <c:pt idx="1792">
                  <c:v>0.65854556721181667</c:v>
                </c:pt>
                <c:pt idx="1793">
                  <c:v>0.65804131097334473</c:v>
                </c:pt>
                <c:pt idx="1794">
                  <c:v>0.6574952469941967</c:v>
                </c:pt>
                <c:pt idx="1795">
                  <c:v>0.65687835846558851</c:v>
                </c:pt>
                <c:pt idx="1796">
                  <c:v>0.65616935382162378</c:v>
                </c:pt>
                <c:pt idx="1797">
                  <c:v>0.65544058666214466</c:v>
                </c:pt>
                <c:pt idx="1798">
                  <c:v>0.65466735426207545</c:v>
                </c:pt>
                <c:pt idx="1799">
                  <c:v>0.65388325656080015</c:v>
                </c:pt>
                <c:pt idx="1800">
                  <c:v>0.6530504744061908</c:v>
                </c:pt>
                <c:pt idx="1801">
                  <c:v>0.65220827922909075</c:v>
                </c:pt>
                <c:pt idx="1802">
                  <c:v>0.65136246595336222</c:v>
                </c:pt>
                <c:pt idx="1803">
                  <c:v>0.65047196762210058</c:v>
                </c:pt>
                <c:pt idx="1804">
                  <c:v>0.64952599759882057</c:v>
                </c:pt>
                <c:pt idx="1805">
                  <c:v>0.64856557748622234</c:v>
                </c:pt>
                <c:pt idx="1806">
                  <c:v>0.64755452738029351</c:v>
                </c:pt>
                <c:pt idx="1807">
                  <c:v>0.64653023920934638</c:v>
                </c:pt>
                <c:pt idx="1808">
                  <c:v>0.64550336260740382</c:v>
                </c:pt>
                <c:pt idx="1809">
                  <c:v>0.64448696284175278</c:v>
                </c:pt>
                <c:pt idx="1810">
                  <c:v>0.64352232830444589</c:v>
                </c:pt>
                <c:pt idx="1811">
                  <c:v>0.6425466884859542</c:v>
                </c:pt>
                <c:pt idx="1812">
                  <c:v>0.64154529161287333</c:v>
                </c:pt>
                <c:pt idx="1813">
                  <c:v>0.64057445232682964</c:v>
                </c:pt>
                <c:pt idx="1814">
                  <c:v>0.63962161756376068</c:v>
                </c:pt>
                <c:pt idx="1815">
                  <c:v>0.63870826043761009</c:v>
                </c:pt>
                <c:pt idx="1816">
                  <c:v>0.63777981836773856</c:v>
                </c:pt>
                <c:pt idx="1817">
                  <c:v>0.63690133566208418</c:v>
                </c:pt>
                <c:pt idx="1818">
                  <c:v>0.63599894194694917</c:v>
                </c:pt>
                <c:pt idx="1819">
                  <c:v>0.63508814357182253</c:v>
                </c:pt>
                <c:pt idx="1820">
                  <c:v>0.63418111696249679</c:v>
                </c:pt>
                <c:pt idx="1821">
                  <c:v>0.63333957204297386</c:v>
                </c:pt>
                <c:pt idx="1822">
                  <c:v>0.63246871117896775</c:v>
                </c:pt>
                <c:pt idx="1823">
                  <c:v>0.63158095188395758</c:v>
                </c:pt>
                <c:pt idx="1824">
                  <c:v>0.63070157922719183</c:v>
                </c:pt>
                <c:pt idx="1825">
                  <c:v>0.62982000550849271</c:v>
                </c:pt>
                <c:pt idx="1826">
                  <c:v>0.62887225420135884</c:v>
                </c:pt>
                <c:pt idx="1827">
                  <c:v>0.62790190088787634</c:v>
                </c:pt>
                <c:pt idx="1828">
                  <c:v>0.62692164076474499</c:v>
                </c:pt>
                <c:pt idx="1829">
                  <c:v>0.62589404027129292</c:v>
                </c:pt>
                <c:pt idx="1830">
                  <c:v>0.62487953121951556</c:v>
                </c:pt>
                <c:pt idx="1831">
                  <c:v>0.62381983411210395</c:v>
                </c:pt>
                <c:pt idx="1832">
                  <c:v>0.62275273696824918</c:v>
                </c:pt>
                <c:pt idx="1833">
                  <c:v>0.62169640776254675</c:v>
                </c:pt>
                <c:pt idx="1834">
                  <c:v>0.62053756559369111</c:v>
                </c:pt>
                <c:pt idx="1835">
                  <c:v>0.61934704193416235</c:v>
                </c:pt>
                <c:pt idx="1836">
                  <c:v>0.61816648785533546</c:v>
                </c:pt>
                <c:pt idx="1837">
                  <c:v>0.6169314286111045</c:v>
                </c:pt>
                <c:pt idx="1838">
                  <c:v>0.61569053751157166</c:v>
                </c:pt>
                <c:pt idx="1839">
                  <c:v>0.61439580467720634</c:v>
                </c:pt>
                <c:pt idx="1840">
                  <c:v>0.61306382975911278</c:v>
                </c:pt>
                <c:pt idx="1841">
                  <c:v>0.61161369115803055</c:v>
                </c:pt>
                <c:pt idx="1842">
                  <c:v>0.61013341437906565</c:v>
                </c:pt>
                <c:pt idx="1843">
                  <c:v>0.60855491134592909</c:v>
                </c:pt>
                <c:pt idx="1844">
                  <c:v>0.60695912532970142</c:v>
                </c:pt>
                <c:pt idx="1845">
                  <c:v>0.60530005469459036</c:v>
                </c:pt>
                <c:pt idx="1846">
                  <c:v>0.60356294004583888</c:v>
                </c:pt>
                <c:pt idx="1847">
                  <c:v>0.60181496969438442</c:v>
                </c:pt>
                <c:pt idx="1848">
                  <c:v>0.59993448329808263</c:v>
                </c:pt>
                <c:pt idx="1849">
                  <c:v>0.59797980457132593</c:v>
                </c:pt>
                <c:pt idx="1850">
                  <c:v>0.59598641462799729</c:v>
                </c:pt>
                <c:pt idx="1851">
                  <c:v>0.59385242620134193</c:v>
                </c:pt>
                <c:pt idx="1852">
                  <c:v>0.59178408069040678</c:v>
                </c:pt>
                <c:pt idx="1853">
                  <c:v>0.58960862309368267</c:v>
                </c:pt>
                <c:pt idx="1854">
                  <c:v>0.58764471870725021</c:v>
                </c:pt>
                <c:pt idx="1855">
                  <c:v>0.58583987535894433</c:v>
                </c:pt>
                <c:pt idx="1856">
                  <c:v>0.58434725686537636</c:v>
                </c:pt>
                <c:pt idx="1857">
                  <c:v>0.58295828471263811</c:v>
                </c:pt>
                <c:pt idx="1858">
                  <c:v>0.58190763060663098</c:v>
                </c:pt>
                <c:pt idx="1859">
                  <c:v>0.58104846753127593</c:v>
                </c:pt>
                <c:pt idx="1860">
                  <c:v>0.58046074071428599</c:v>
                </c:pt>
                <c:pt idx="1861">
                  <c:v>0.58017788796240988</c:v>
                </c:pt>
                <c:pt idx="1862">
                  <c:v>0.58019804994732016</c:v>
                </c:pt>
                <c:pt idx="1863">
                  <c:v>0.58047284204004612</c:v>
                </c:pt>
                <c:pt idx="1864">
                  <c:v>0.58093050804191837</c:v>
                </c:pt>
                <c:pt idx="1865">
                  <c:v>0.58152435977887684</c:v>
                </c:pt>
                <c:pt idx="1866">
                  <c:v>0.58225711787164558</c:v>
                </c:pt>
                <c:pt idx="1867">
                  <c:v>0.58298809585458966</c:v>
                </c:pt>
                <c:pt idx="1868">
                  <c:v>0.58375942481021204</c:v>
                </c:pt>
                <c:pt idx="1869">
                  <c:v>0.58457209358242768</c:v>
                </c:pt>
                <c:pt idx="1870">
                  <c:v>0.58536892673935093</c:v>
                </c:pt>
                <c:pt idx="1871">
                  <c:v>0.58606718953093673</c:v>
                </c:pt>
                <c:pt idx="1872">
                  <c:v>0.58678793393693607</c:v>
                </c:pt>
                <c:pt idx="1873">
                  <c:v>0.58748978948891439</c:v>
                </c:pt>
                <c:pt idx="1874">
                  <c:v>0.5881594490065849</c:v>
                </c:pt>
                <c:pt idx="1875">
                  <c:v>0.58883787305087054</c:v>
                </c:pt>
                <c:pt idx="1876">
                  <c:v>0.58960135749509768</c:v>
                </c:pt>
                <c:pt idx="1877">
                  <c:v>0.59027810015637983</c:v>
                </c:pt>
                <c:pt idx="1878">
                  <c:v>0.59095540892545662</c:v>
                </c:pt>
                <c:pt idx="1879">
                  <c:v>0.5915253521654138</c:v>
                </c:pt>
                <c:pt idx="1880">
                  <c:v>0.59202569909384839</c:v>
                </c:pt>
                <c:pt idx="1881">
                  <c:v>0.59245538296490685</c:v>
                </c:pt>
                <c:pt idx="1882">
                  <c:v>0.59281242035666681</c:v>
                </c:pt>
                <c:pt idx="1883">
                  <c:v>0.59310123897553302</c:v>
                </c:pt>
                <c:pt idx="1884">
                  <c:v>0.59327696414223441</c:v>
                </c:pt>
                <c:pt idx="1885">
                  <c:v>0.59334744281993335</c:v>
                </c:pt>
                <c:pt idx="1886">
                  <c:v>0.59336676885728212</c:v>
                </c:pt>
                <c:pt idx="1887">
                  <c:v>0.59328694451974584</c:v>
                </c:pt>
                <c:pt idx="1888">
                  <c:v>0.59321639149207872</c:v>
                </c:pt>
                <c:pt idx="1889">
                  <c:v>0.59319578481262702</c:v>
                </c:pt>
                <c:pt idx="1890">
                  <c:v>0.5931579898238829</c:v>
                </c:pt>
                <c:pt idx="1891">
                  <c:v>0.59316191808615482</c:v>
                </c:pt>
                <c:pt idx="1892">
                  <c:v>0.59313788894507791</c:v>
                </c:pt>
                <c:pt idx="1893">
                  <c:v>0.59306924846863296</c:v>
                </c:pt>
                <c:pt idx="1894">
                  <c:v>0.59301501572724713</c:v>
                </c:pt>
                <c:pt idx="1895">
                  <c:v>0.59295653961374051</c:v>
                </c:pt>
                <c:pt idx="1896">
                  <c:v>0.59296800962664842</c:v>
                </c:pt>
                <c:pt idx="1897">
                  <c:v>0.59293093900379834</c:v>
                </c:pt>
                <c:pt idx="1898">
                  <c:v>0.59293226860225856</c:v>
                </c:pt>
                <c:pt idx="1899">
                  <c:v>0.59299678427623881</c:v>
                </c:pt>
                <c:pt idx="1900">
                  <c:v>0.59309045509853719</c:v>
                </c:pt>
                <c:pt idx="1901">
                  <c:v>0.59334028471409173</c:v>
                </c:pt>
                <c:pt idx="1902">
                  <c:v>0.59370548370290066</c:v>
                </c:pt>
                <c:pt idx="1903">
                  <c:v>0.59404957958323323</c:v>
                </c:pt>
                <c:pt idx="1904">
                  <c:v>0.59442842994480427</c:v>
                </c:pt>
                <c:pt idx="1905">
                  <c:v>0.59485112935369955</c:v>
                </c:pt>
                <c:pt idx="1906">
                  <c:v>0.59528135795142456</c:v>
                </c:pt>
                <c:pt idx="1907">
                  <c:v>0.59576100830740553</c:v>
                </c:pt>
                <c:pt idx="1908">
                  <c:v>0.59632378972416822</c:v>
                </c:pt>
                <c:pt idx="1909">
                  <c:v>0.59696327944742134</c:v>
                </c:pt>
                <c:pt idx="1910">
                  <c:v>0.59761763652186561</c:v>
                </c:pt>
                <c:pt idx="1911">
                  <c:v>0.59827137023061239</c:v>
                </c:pt>
                <c:pt idx="1912">
                  <c:v>0.59896953059578439</c:v>
                </c:pt>
                <c:pt idx="1913">
                  <c:v>0.59962038638593518</c:v>
                </c:pt>
                <c:pt idx="1914">
                  <c:v>0.60015919047838129</c:v>
                </c:pt>
                <c:pt idx="1915">
                  <c:v>0.60072856776723127</c:v>
                </c:pt>
                <c:pt idx="1916">
                  <c:v>0.60124071059930684</c:v>
                </c:pt>
                <c:pt idx="1917">
                  <c:v>0.60158210251886779</c:v>
                </c:pt>
                <c:pt idx="1918">
                  <c:v>0.60184647347309062</c:v>
                </c:pt>
                <c:pt idx="1919">
                  <c:v>0.60202226466460196</c:v>
                </c:pt>
                <c:pt idx="1920">
                  <c:v>0.60205394369263321</c:v>
                </c:pt>
                <c:pt idx="1921">
                  <c:v>0.60203037159708517</c:v>
                </c:pt>
                <c:pt idx="1922">
                  <c:v>0.60198381814504598</c:v>
                </c:pt>
                <c:pt idx="1923">
                  <c:v>0.60184061948560885</c:v>
                </c:pt>
                <c:pt idx="1924">
                  <c:v>0.60157715917264476</c:v>
                </c:pt>
                <c:pt idx="1925">
                  <c:v>0.60121746622970951</c:v>
                </c:pt>
                <c:pt idx="1926">
                  <c:v>0.60079592590185993</c:v>
                </c:pt>
                <c:pt idx="1927">
                  <c:v>0.60030301113953255</c:v>
                </c:pt>
                <c:pt idx="1928">
                  <c:v>0.59970998353748872</c:v>
                </c:pt>
                <c:pt idx="1929">
                  <c:v>0.59918277560506683</c:v>
                </c:pt>
                <c:pt idx="1930">
                  <c:v>0.5985701841142973</c:v>
                </c:pt>
                <c:pt idx="1931">
                  <c:v>0.59789980994947312</c:v>
                </c:pt>
                <c:pt idx="1932">
                  <c:v>0.59725353809090043</c:v>
                </c:pt>
                <c:pt idx="1933">
                  <c:v>0.59664978432522364</c:v>
                </c:pt>
                <c:pt idx="1934">
                  <c:v>0.59600321159894276</c:v>
                </c:pt>
                <c:pt idx="1935">
                  <c:v>0.59536132160357413</c:v>
                </c:pt>
                <c:pt idx="1936">
                  <c:v>0.59461864203148052</c:v>
                </c:pt>
                <c:pt idx="1937">
                  <c:v>0.59379413575923712</c:v>
                </c:pt>
                <c:pt idx="1938">
                  <c:v>0.59299130590719973</c:v>
                </c:pt>
                <c:pt idx="1939">
                  <c:v>0.59224873394611122</c:v>
                </c:pt>
                <c:pt idx="1940">
                  <c:v>0.59165041115979022</c:v>
                </c:pt>
                <c:pt idx="1941">
                  <c:v>0.59110159159969478</c:v>
                </c:pt>
                <c:pt idx="1942">
                  <c:v>0.59057092427200542</c:v>
                </c:pt>
                <c:pt idx="1943">
                  <c:v>0.5900520011680217</c:v>
                </c:pt>
                <c:pt idx="1944">
                  <c:v>0.58951653198733667</c:v>
                </c:pt>
                <c:pt idx="1945">
                  <c:v>0.58893606780351926</c:v>
                </c:pt>
                <c:pt idx="1946">
                  <c:v>0.58849891612123517</c:v>
                </c:pt>
                <c:pt idx="1947">
                  <c:v>0.58815132874726472</c:v>
                </c:pt>
                <c:pt idx="1948">
                  <c:v>0.58776967761913246</c:v>
                </c:pt>
                <c:pt idx="1949">
                  <c:v>0.58746707222050054</c:v>
                </c:pt>
                <c:pt idx="1950">
                  <c:v>0.5870814025671981</c:v>
                </c:pt>
                <c:pt idx="1951">
                  <c:v>0.58662094296942313</c:v>
                </c:pt>
                <c:pt idx="1952">
                  <c:v>0.58615529564692015</c:v>
                </c:pt>
                <c:pt idx="1953">
                  <c:v>0.58571732250899666</c:v>
                </c:pt>
                <c:pt idx="1954">
                  <c:v>0.58525832625953755</c:v>
                </c:pt>
                <c:pt idx="1955">
                  <c:v>0.58482322533351794</c:v>
                </c:pt>
                <c:pt idx="1956">
                  <c:v>0.58439986997289306</c:v>
                </c:pt>
                <c:pt idx="1957">
                  <c:v>0.58400281371402119</c:v>
                </c:pt>
                <c:pt idx="1958">
                  <c:v>0.58350553626050294</c:v>
                </c:pt>
                <c:pt idx="1959">
                  <c:v>0.58297699459182162</c:v>
                </c:pt>
                <c:pt idx="1960">
                  <c:v>0.58242278857180141</c:v>
                </c:pt>
                <c:pt idx="1961">
                  <c:v>0.58185191670558123</c:v>
                </c:pt>
                <c:pt idx="1962">
                  <c:v>0.58127618444138796</c:v>
                </c:pt>
                <c:pt idx="1963">
                  <c:v>0.58075998352689462</c:v>
                </c:pt>
                <c:pt idx="1964">
                  <c:v>0.58021227631791761</c:v>
                </c:pt>
                <c:pt idx="1965">
                  <c:v>0.57964854922928699</c:v>
                </c:pt>
                <c:pt idx="1966">
                  <c:v>0.57900365219776295</c:v>
                </c:pt>
                <c:pt idx="1967">
                  <c:v>0.5781708797722015</c:v>
                </c:pt>
                <c:pt idx="1968">
                  <c:v>0.57730789999444054</c:v>
                </c:pt>
                <c:pt idx="1969">
                  <c:v>0.57646920119189893</c:v>
                </c:pt>
                <c:pt idx="1970">
                  <c:v>0.57563813464854274</c:v>
                </c:pt>
                <c:pt idx="1971">
                  <c:v>0.57479424763260567</c:v>
                </c:pt>
                <c:pt idx="1972">
                  <c:v>0.57388531850579716</c:v>
                </c:pt>
                <c:pt idx="1973">
                  <c:v>0.57293254150908457</c:v>
                </c:pt>
                <c:pt idx="1974">
                  <c:v>0.57193351665652425</c:v>
                </c:pt>
                <c:pt idx="1975">
                  <c:v>0.57094202406210537</c:v>
                </c:pt>
                <c:pt idx="1976">
                  <c:v>0.57005120993829916</c:v>
                </c:pt>
                <c:pt idx="1977">
                  <c:v>0.56912293085519983</c:v>
                </c:pt>
                <c:pt idx="1978">
                  <c:v>0.56815218736752438</c:v>
                </c:pt>
                <c:pt idx="1979">
                  <c:v>0.56726319581958251</c:v>
                </c:pt>
                <c:pt idx="1980">
                  <c:v>0.56643005228361087</c:v>
                </c:pt>
                <c:pt idx="1981">
                  <c:v>0.56556132152817884</c:v>
                </c:pt>
                <c:pt idx="1982">
                  <c:v>0.56470798931376176</c:v>
                </c:pt>
                <c:pt idx="1983">
                  <c:v>0.56388432345369965</c:v>
                </c:pt>
                <c:pt idx="1984">
                  <c:v>0.56302337611966413</c:v>
                </c:pt>
                <c:pt idx="1985">
                  <c:v>0.56223876818816876</c:v>
                </c:pt>
                <c:pt idx="1986">
                  <c:v>0.56150404432987322</c:v>
                </c:pt>
                <c:pt idx="1987">
                  <c:v>0.56084466295693836</c:v>
                </c:pt>
                <c:pt idx="1988">
                  <c:v>0.56027997459026191</c:v>
                </c:pt>
                <c:pt idx="1989">
                  <c:v>0.5596921087750456</c:v>
                </c:pt>
                <c:pt idx="1990">
                  <c:v>0.55911211288531704</c:v>
                </c:pt>
                <c:pt idx="1991">
                  <c:v>0.55862813187314853</c:v>
                </c:pt>
                <c:pt idx="1992">
                  <c:v>0.55812077717062014</c:v>
                </c:pt>
                <c:pt idx="1993">
                  <c:v>0.55774731149719226</c:v>
                </c:pt>
                <c:pt idx="1994">
                  <c:v>0.55759423701954181</c:v>
                </c:pt>
                <c:pt idx="1995">
                  <c:v>0.5573625860979563</c:v>
                </c:pt>
                <c:pt idx="1996">
                  <c:v>0.55719739061014506</c:v>
                </c:pt>
                <c:pt idx="1997">
                  <c:v>0.55698365501604774</c:v>
                </c:pt>
                <c:pt idx="1998">
                  <c:v>0.55675929303116045</c:v>
                </c:pt>
                <c:pt idx="1999">
                  <c:v>0.5564508913425017</c:v>
                </c:pt>
                <c:pt idx="2000">
                  <c:v>0.55624015781832969</c:v>
                </c:pt>
                <c:pt idx="2001">
                  <c:v>0.55603719927070516</c:v>
                </c:pt>
                <c:pt idx="2002">
                  <c:v>0.555869613802083</c:v>
                </c:pt>
                <c:pt idx="2003">
                  <c:v>0.55572786059193036</c:v>
                </c:pt>
                <c:pt idx="2004">
                  <c:v>0.55568454663668476</c:v>
                </c:pt>
                <c:pt idx="2005">
                  <c:v>0.55554969242962848</c:v>
                </c:pt>
                <c:pt idx="2006">
                  <c:v>0.55531743442091297</c:v>
                </c:pt>
                <c:pt idx="2007">
                  <c:v>0.55520915878400168</c:v>
                </c:pt>
                <c:pt idx="2008">
                  <c:v>0.55513991434788168</c:v>
                </c:pt>
                <c:pt idx="2009">
                  <c:v>0.55504667650030026</c:v>
                </c:pt>
                <c:pt idx="2010">
                  <c:v>0.55515573032791854</c:v>
                </c:pt>
                <c:pt idx="2011">
                  <c:v>0.55520813477048137</c:v>
                </c:pt>
                <c:pt idx="2012">
                  <c:v>0.55504488647986128</c:v>
                </c:pt>
                <c:pt idx="2013">
                  <c:v>0.5548729911721787</c:v>
                </c:pt>
                <c:pt idx="2014">
                  <c:v>0.55475280681700923</c:v>
                </c:pt>
                <c:pt idx="2015">
                  <c:v>0.55460632251433217</c:v>
                </c:pt>
                <c:pt idx="2016">
                  <c:v>0.55449632548463912</c:v>
                </c:pt>
                <c:pt idx="2017">
                  <c:v>0.55432220638608098</c:v>
                </c:pt>
                <c:pt idx="2018">
                  <c:v>0.55401684977612664</c:v>
                </c:pt>
                <c:pt idx="2019">
                  <c:v>0.55357456461770849</c:v>
                </c:pt>
                <c:pt idx="2020">
                  <c:v>0.55299922316900985</c:v>
                </c:pt>
                <c:pt idx="2021">
                  <c:v>0.55240179576727433</c:v>
                </c:pt>
                <c:pt idx="2022">
                  <c:v>0.55175712152407785</c:v>
                </c:pt>
                <c:pt idx="2023">
                  <c:v>0.55109469190265392</c:v>
                </c:pt>
                <c:pt idx="2024">
                  <c:v>0.55038989575818453</c:v>
                </c:pt>
                <c:pt idx="2025">
                  <c:v>0.54973349658591464</c:v>
                </c:pt>
                <c:pt idx="2026">
                  <c:v>0.54906314771049392</c:v>
                </c:pt>
                <c:pt idx="2027">
                  <c:v>0.54840008928000961</c:v>
                </c:pt>
                <c:pt idx="2028">
                  <c:v>0.54782214591835743</c:v>
                </c:pt>
                <c:pt idx="2029">
                  <c:v>0.54737113869745735</c:v>
                </c:pt>
                <c:pt idx="2030">
                  <c:v>0.54677416372347853</c:v>
                </c:pt>
                <c:pt idx="2031">
                  <c:v>0.54623545270181306</c:v>
                </c:pt>
                <c:pt idx="2032">
                  <c:v>0.54564327106095378</c:v>
                </c:pt>
                <c:pt idx="2033">
                  <c:v>0.54494006905135661</c:v>
                </c:pt>
                <c:pt idx="2034">
                  <c:v>0.5442960184673945</c:v>
                </c:pt>
                <c:pt idx="2035">
                  <c:v>0.54372485523729186</c:v>
                </c:pt>
                <c:pt idx="2036">
                  <c:v>0.54318207772082194</c:v>
                </c:pt>
                <c:pt idx="2037">
                  <c:v>0.54266296551746596</c:v>
                </c:pt>
                <c:pt idx="2038">
                  <c:v>0.54226667196501499</c:v>
                </c:pt>
                <c:pt idx="2039">
                  <c:v>0.54184626311278727</c:v>
                </c:pt>
                <c:pt idx="2040">
                  <c:v>0.54123112956598607</c:v>
                </c:pt>
                <c:pt idx="2041">
                  <c:v>0.54072466351886284</c:v>
                </c:pt>
                <c:pt idx="2042">
                  <c:v>0.54024967750371233</c:v>
                </c:pt>
                <c:pt idx="2043">
                  <c:v>0.53963400282366336</c:v>
                </c:pt>
                <c:pt idx="2044">
                  <c:v>0.53918539201483262</c:v>
                </c:pt>
                <c:pt idx="2045">
                  <c:v>0.53870584346414796</c:v>
                </c:pt>
                <c:pt idx="2046">
                  <c:v>0.53806146521464571</c:v>
                </c:pt>
                <c:pt idx="2047">
                  <c:v>0.5375018377792572</c:v>
                </c:pt>
                <c:pt idx="2048">
                  <c:v>0.53700562406781616</c:v>
                </c:pt>
                <c:pt idx="2049">
                  <c:v>0.53649070528728171</c:v>
                </c:pt>
                <c:pt idx="2050">
                  <c:v>0.53589394076109498</c:v>
                </c:pt>
                <c:pt idx="2051">
                  <c:v>0.53516474208400522</c:v>
                </c:pt>
                <c:pt idx="2052">
                  <c:v>0.53437739542001983</c:v>
                </c:pt>
                <c:pt idx="2053">
                  <c:v>0.533581965122358</c:v>
                </c:pt>
                <c:pt idx="2054">
                  <c:v>0.53291617624443643</c:v>
                </c:pt>
                <c:pt idx="2055">
                  <c:v>0.53231731641891444</c:v>
                </c:pt>
                <c:pt idx="2056">
                  <c:v>0.53179694891695817</c:v>
                </c:pt>
                <c:pt idx="2057">
                  <c:v>0.53130350357162648</c:v>
                </c:pt>
                <c:pt idx="2058">
                  <c:v>0.5305006948259201</c:v>
                </c:pt>
                <c:pt idx="2059">
                  <c:v>0.52976188193797624</c:v>
                </c:pt>
                <c:pt idx="2060">
                  <c:v>0.52901838327860251</c:v>
                </c:pt>
                <c:pt idx="2061">
                  <c:v>0.52800402712896888</c:v>
                </c:pt>
                <c:pt idx="2062">
                  <c:v>0.52738345267951725</c:v>
                </c:pt>
                <c:pt idx="2063">
                  <c:v>0.52690667617262943</c:v>
                </c:pt>
                <c:pt idx="2064">
                  <c:v>0.5261790934701327</c:v>
                </c:pt>
                <c:pt idx="2065">
                  <c:v>0.52557796347078389</c:v>
                </c:pt>
                <c:pt idx="2066">
                  <c:v>0.52487010113477517</c:v>
                </c:pt>
                <c:pt idx="2067">
                  <c:v>0.52393553572329987</c:v>
                </c:pt>
                <c:pt idx="2068">
                  <c:v>0.52295984596272149</c:v>
                </c:pt>
                <c:pt idx="2069">
                  <c:v>0.52206416531473876</c:v>
                </c:pt>
                <c:pt idx="2070">
                  <c:v>0.5211990045499989</c:v>
                </c:pt>
                <c:pt idx="2071">
                  <c:v>0.52027772063916311</c:v>
                </c:pt>
                <c:pt idx="2072">
                  <c:v>0.51934109995667344</c:v>
                </c:pt>
                <c:pt idx="2073">
                  <c:v>0.51820238697791987</c:v>
                </c:pt>
                <c:pt idx="2074">
                  <c:v>0.5170723872382742</c:v>
                </c:pt>
                <c:pt idx="2075">
                  <c:v>0.51600467433645225</c:v>
                </c:pt>
                <c:pt idx="2076">
                  <c:v>0.51489224982546411</c:v>
                </c:pt>
                <c:pt idx="2077">
                  <c:v>0.51399771543356276</c:v>
                </c:pt>
                <c:pt idx="2078">
                  <c:v>0.51312181429184045</c:v>
                </c:pt>
                <c:pt idx="2079">
                  <c:v>0.51207188886189769</c:v>
                </c:pt>
                <c:pt idx="2080">
                  <c:v>0.51118179252931406</c:v>
                </c:pt>
                <c:pt idx="2081">
                  <c:v>0.5102522443291394</c:v>
                </c:pt>
                <c:pt idx="2082">
                  <c:v>0.50910481879431302</c:v>
                </c:pt>
                <c:pt idx="2083">
                  <c:v>0.50797695897672124</c:v>
                </c:pt>
                <c:pt idx="2084">
                  <c:v>0.5067395132499305</c:v>
                </c:pt>
                <c:pt idx="2085">
                  <c:v>0.50554485003691996</c:v>
                </c:pt>
                <c:pt idx="2086">
                  <c:v>0.50439173227137735</c:v>
                </c:pt>
                <c:pt idx="2087">
                  <c:v>0.50328993304069869</c:v>
                </c:pt>
                <c:pt idx="2088">
                  <c:v>0.50244414176881358</c:v>
                </c:pt>
                <c:pt idx="2089">
                  <c:v>0.50141422067437791</c:v>
                </c:pt>
                <c:pt idx="2090">
                  <c:v>0.50052049152787903</c:v>
                </c:pt>
                <c:pt idx="2091">
                  <c:v>0.49974307676833657</c:v>
                </c:pt>
                <c:pt idx="2092">
                  <c:v>0.49849205527047874</c:v>
                </c:pt>
                <c:pt idx="2093">
                  <c:v>0.49731601107308759</c:v>
                </c:pt>
                <c:pt idx="2094">
                  <c:v>0.49628197786058453</c:v>
                </c:pt>
                <c:pt idx="2095">
                  <c:v>0.49528021232749925</c:v>
                </c:pt>
                <c:pt idx="2096">
                  <c:v>0.49460701662514622</c:v>
                </c:pt>
                <c:pt idx="2097">
                  <c:v>0.49390166966820986</c:v>
                </c:pt>
                <c:pt idx="2098">
                  <c:v>0.49301909872267657</c:v>
                </c:pt>
                <c:pt idx="2099">
                  <c:v>0.4920901299918668</c:v>
                </c:pt>
                <c:pt idx="2100">
                  <c:v>0.49084798546469927</c:v>
                </c:pt>
                <c:pt idx="2101">
                  <c:v>0.48974813898008634</c:v>
                </c:pt>
                <c:pt idx="2102">
                  <c:v>0.48905945191767142</c:v>
                </c:pt>
                <c:pt idx="2103">
                  <c:v>0.48830237882213995</c:v>
                </c:pt>
                <c:pt idx="2104">
                  <c:v>0.48749892407373391</c:v>
                </c:pt>
                <c:pt idx="2105">
                  <c:v>0.48675943372118224</c:v>
                </c:pt>
                <c:pt idx="2106">
                  <c:v>0.485928409834254</c:v>
                </c:pt>
                <c:pt idx="2107">
                  <c:v>0.48493077850347488</c:v>
                </c:pt>
                <c:pt idx="2108">
                  <c:v>0.48411587726900024</c:v>
                </c:pt>
                <c:pt idx="2109">
                  <c:v>0.48317572452184082</c:v>
                </c:pt>
                <c:pt idx="2110">
                  <c:v>0.48229089307749096</c:v>
                </c:pt>
                <c:pt idx="2111">
                  <c:v>0.48181979148121862</c:v>
                </c:pt>
                <c:pt idx="2112">
                  <c:v>0.48106155120491839</c:v>
                </c:pt>
                <c:pt idx="2113">
                  <c:v>0.48055763605187973</c:v>
                </c:pt>
                <c:pt idx="2114">
                  <c:v>0.47978694097487073</c:v>
                </c:pt>
                <c:pt idx="2115">
                  <c:v>0.47827944944306816</c:v>
                </c:pt>
                <c:pt idx="2116">
                  <c:v>0.47717807344698215</c:v>
                </c:pt>
                <c:pt idx="2117">
                  <c:v>0.4760737454397439</c:v>
                </c:pt>
                <c:pt idx="2118">
                  <c:v>0.47489290874715673</c:v>
                </c:pt>
                <c:pt idx="2119">
                  <c:v>0.47402374426348448</c:v>
                </c:pt>
                <c:pt idx="2120">
                  <c:v>0.47310020879334774</c:v>
                </c:pt>
                <c:pt idx="2121">
                  <c:v>0.4719430908759108</c:v>
                </c:pt>
                <c:pt idx="2122">
                  <c:v>0.47076854582955896</c:v>
                </c:pt>
                <c:pt idx="2123">
                  <c:v>0.46972430475071408</c:v>
                </c:pt>
                <c:pt idx="2124">
                  <c:v>0.46893043842037824</c:v>
                </c:pt>
                <c:pt idx="2125">
                  <c:v>0.46808198728035144</c:v>
                </c:pt>
                <c:pt idx="2126">
                  <c:v>0.46725499366627155</c:v>
                </c:pt>
                <c:pt idx="2127">
                  <c:v>0.46641574359212362</c:v>
                </c:pt>
                <c:pt idx="2128">
                  <c:v>0.46515076195629596</c:v>
                </c:pt>
                <c:pt idx="2129">
                  <c:v>0.46377625831547498</c:v>
                </c:pt>
                <c:pt idx="2130">
                  <c:v>0.46281258349387661</c:v>
                </c:pt>
                <c:pt idx="2131">
                  <c:v>0.46168658999386736</c:v>
                </c:pt>
                <c:pt idx="2132">
                  <c:v>0.46063635198311809</c:v>
                </c:pt>
                <c:pt idx="2133">
                  <c:v>0.46019069037610832</c:v>
                </c:pt>
                <c:pt idx="2134">
                  <c:v>0.45956143088631901</c:v>
                </c:pt>
                <c:pt idx="2135">
                  <c:v>0.45848150855427944</c:v>
                </c:pt>
                <c:pt idx="2136">
                  <c:v>0.45693289048497743</c:v>
                </c:pt>
                <c:pt idx="2137">
                  <c:v>0.455674017603721</c:v>
                </c:pt>
                <c:pt idx="2138">
                  <c:v>0.45478388987403701</c:v>
                </c:pt>
                <c:pt idx="2139">
                  <c:v>0.45375388810731865</c:v>
                </c:pt>
                <c:pt idx="2140">
                  <c:v>0.45354131991040531</c:v>
                </c:pt>
                <c:pt idx="2141">
                  <c:v>0.45314875057933773</c:v>
                </c:pt>
                <c:pt idx="2142">
                  <c:v>0.45261730664526606</c:v>
                </c:pt>
                <c:pt idx="2143">
                  <c:v>0.45229823937558838</c:v>
                </c:pt>
                <c:pt idx="2144">
                  <c:v>0.45216662111134975</c:v>
                </c:pt>
                <c:pt idx="2145">
                  <c:v>0.4514678008318862</c:v>
                </c:pt>
                <c:pt idx="2146">
                  <c:v>0.45025022343911575</c:v>
                </c:pt>
                <c:pt idx="2147">
                  <c:v>0.44954582559904105</c:v>
                </c:pt>
                <c:pt idx="2148">
                  <c:v>0.44883754349504273</c:v>
                </c:pt>
                <c:pt idx="2149">
                  <c:v>0.44875966289410085</c:v>
                </c:pt>
                <c:pt idx="2150">
                  <c:v>0.44911357310050398</c:v>
                </c:pt>
              </c:numCache>
            </c:numRef>
          </c:yVal>
          <c:smooth val="1"/>
          <c:extLst>
            <c:ext xmlns:c16="http://schemas.microsoft.com/office/drawing/2014/chart" uri="{C3380CC4-5D6E-409C-BE32-E72D297353CC}">
              <c16:uniqueId val="{00000068-1C1D-46AE-B92F-7DA50429CA8D}"/>
            </c:ext>
          </c:extLst>
        </c:ser>
        <c:ser>
          <c:idx val="105"/>
          <c:order val="105"/>
          <c:spPr>
            <a:ln w="19050" cap="rnd">
              <a:solidFill>
                <a:schemeClr val="accent4">
                  <a:lumMod val="50000"/>
                  <a:lumOff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Database'!$FJ$122:$FJ$2272</c:f>
              <c:numCache>
                <c:formatCode>General</c:formatCode>
                <c:ptCount val="2151"/>
                <c:pt idx="0">
                  <c:v>0.12050457868942988</c:v>
                </c:pt>
                <c:pt idx="1">
                  <c:v>0.12693260899866873</c:v>
                </c:pt>
                <c:pt idx="2">
                  <c:v>0.12913190250815973</c:v>
                </c:pt>
                <c:pt idx="3">
                  <c:v>0.11657622907132703</c:v>
                </c:pt>
                <c:pt idx="4">
                  <c:v>0.10423098535326432</c:v>
                </c:pt>
                <c:pt idx="5">
                  <c:v>0.1079092286480146</c:v>
                </c:pt>
                <c:pt idx="6">
                  <c:v>0.1173926376299554</c:v>
                </c:pt>
                <c:pt idx="7">
                  <c:v>0.11966901525790692</c:v>
                </c:pt>
                <c:pt idx="8">
                  <c:v>0.11601559480776975</c:v>
                </c:pt>
                <c:pt idx="9">
                  <c:v>0.12062601880988083</c:v>
                </c:pt>
                <c:pt idx="10">
                  <c:v>0.11848576780540193</c:v>
                </c:pt>
                <c:pt idx="11">
                  <c:v>0.10665950596135337</c:v>
                </c:pt>
                <c:pt idx="12">
                  <c:v>0.11092715287796327</c:v>
                </c:pt>
                <c:pt idx="13">
                  <c:v>0.11364133825706675</c:v>
                </c:pt>
                <c:pt idx="14">
                  <c:v>0.11055837778024691</c:v>
                </c:pt>
                <c:pt idx="15">
                  <c:v>0.11165693240073855</c:v>
                </c:pt>
                <c:pt idx="16">
                  <c:v>0.11383163056128236</c:v>
                </c:pt>
                <c:pt idx="17">
                  <c:v>0.11532005558734304</c:v>
                </c:pt>
                <c:pt idx="18">
                  <c:v>0.11108114437262057</c:v>
                </c:pt>
                <c:pt idx="19">
                  <c:v>0.11086160575916466</c:v>
                </c:pt>
                <c:pt idx="20">
                  <c:v>0.11340058958146541</c:v>
                </c:pt>
                <c:pt idx="21">
                  <c:v>0.11245142136718873</c:v>
                </c:pt>
                <c:pt idx="22">
                  <c:v>0.10835194224232635</c:v>
                </c:pt>
                <c:pt idx="23">
                  <c:v>0.10706273422595769</c:v>
                </c:pt>
                <c:pt idx="24">
                  <c:v>0.11154229792717002</c:v>
                </c:pt>
                <c:pt idx="25">
                  <c:v>0.11355914262745552</c:v>
                </c:pt>
                <c:pt idx="26">
                  <c:v>0.11417807066435977</c:v>
                </c:pt>
                <c:pt idx="27">
                  <c:v>0.11645179231286094</c:v>
                </c:pt>
                <c:pt idx="28">
                  <c:v>0.11749578530654724</c:v>
                </c:pt>
                <c:pt idx="29">
                  <c:v>0.11758718674272874</c:v>
                </c:pt>
                <c:pt idx="30">
                  <c:v>0.1163268129505189</c:v>
                </c:pt>
                <c:pt idx="31">
                  <c:v>0.11625984534710448</c:v>
                </c:pt>
                <c:pt idx="32">
                  <c:v>0.11537169573856743</c:v>
                </c:pt>
                <c:pt idx="33">
                  <c:v>0.11359512457964425</c:v>
                </c:pt>
                <c:pt idx="34">
                  <c:v>0.11375091439639755</c:v>
                </c:pt>
                <c:pt idx="35">
                  <c:v>0.11685641639518519</c:v>
                </c:pt>
                <c:pt idx="36">
                  <c:v>0.1207270321382925</c:v>
                </c:pt>
                <c:pt idx="37">
                  <c:v>0.12093510162337055</c:v>
                </c:pt>
                <c:pt idx="38">
                  <c:v>0.11941506205497114</c:v>
                </c:pt>
                <c:pt idx="39">
                  <c:v>0.11888890875052666</c:v>
                </c:pt>
                <c:pt idx="40">
                  <c:v>0.11929888668900197</c:v>
                </c:pt>
                <c:pt idx="41">
                  <c:v>0.12067388282897985</c:v>
                </c:pt>
                <c:pt idx="42">
                  <c:v>0.12199537492073687</c:v>
                </c:pt>
                <c:pt idx="43">
                  <c:v>0.12325594701713466</c:v>
                </c:pt>
                <c:pt idx="44">
                  <c:v>0.12372850330494749</c:v>
                </c:pt>
                <c:pt idx="45">
                  <c:v>0.12343768506800028</c:v>
                </c:pt>
                <c:pt idx="46">
                  <c:v>0.12311407489612042</c:v>
                </c:pt>
                <c:pt idx="47">
                  <c:v>0.12326290342404174</c:v>
                </c:pt>
                <c:pt idx="48">
                  <c:v>0.12359669227979968</c:v>
                </c:pt>
                <c:pt idx="49">
                  <c:v>0.12519533182654285</c:v>
                </c:pt>
                <c:pt idx="50">
                  <c:v>0.12587172819895392</c:v>
                </c:pt>
                <c:pt idx="51">
                  <c:v>0.12530161516371224</c:v>
                </c:pt>
                <c:pt idx="52">
                  <c:v>0.12683450332372884</c:v>
                </c:pt>
                <c:pt idx="53">
                  <c:v>0.12765953003640801</c:v>
                </c:pt>
                <c:pt idx="54">
                  <c:v>0.12742348521087241</c:v>
                </c:pt>
                <c:pt idx="55">
                  <c:v>0.12906641034834695</c:v>
                </c:pt>
                <c:pt idx="56">
                  <c:v>0.12978041505055263</c:v>
                </c:pt>
                <c:pt idx="57">
                  <c:v>0.12968448599634155</c:v>
                </c:pt>
                <c:pt idx="58">
                  <c:v>0.13070856383075444</c:v>
                </c:pt>
                <c:pt idx="59">
                  <c:v>0.13160855071208863</c:v>
                </c:pt>
                <c:pt idx="60">
                  <c:v>0.13292690266538823</c:v>
                </c:pt>
                <c:pt idx="61">
                  <c:v>0.13426016337925342</c:v>
                </c:pt>
                <c:pt idx="62">
                  <c:v>0.13428264992874367</c:v>
                </c:pt>
                <c:pt idx="63">
                  <c:v>0.1342373598923422</c:v>
                </c:pt>
                <c:pt idx="64">
                  <c:v>0.13463636640418183</c:v>
                </c:pt>
                <c:pt idx="65">
                  <c:v>0.1354295179707031</c:v>
                </c:pt>
                <c:pt idx="66">
                  <c:v>0.13597288807660091</c:v>
                </c:pt>
                <c:pt idx="67">
                  <c:v>0.13696538075202833</c:v>
                </c:pt>
                <c:pt idx="68">
                  <c:v>0.13878823487729608</c:v>
                </c:pt>
                <c:pt idx="69">
                  <c:v>0.13997057060342241</c:v>
                </c:pt>
                <c:pt idx="70">
                  <c:v>0.14064351280142554</c:v>
                </c:pt>
                <c:pt idx="71">
                  <c:v>0.14133260118979782</c:v>
                </c:pt>
                <c:pt idx="72">
                  <c:v>0.14244466111294271</c:v>
                </c:pt>
                <c:pt idx="73">
                  <c:v>0.14344907067603199</c:v>
                </c:pt>
                <c:pt idx="74">
                  <c:v>0.14455990312319703</c:v>
                </c:pt>
                <c:pt idx="75">
                  <c:v>0.14592884273745524</c:v>
                </c:pt>
                <c:pt idx="76">
                  <c:v>0.1468683398515275</c:v>
                </c:pt>
                <c:pt idx="77">
                  <c:v>0.14759456682268449</c:v>
                </c:pt>
                <c:pt idx="78">
                  <c:v>0.14868731757613463</c:v>
                </c:pt>
                <c:pt idx="79">
                  <c:v>0.150171777952087</c:v>
                </c:pt>
                <c:pt idx="80">
                  <c:v>0.15152713460982439</c:v>
                </c:pt>
                <c:pt idx="81">
                  <c:v>0.1527045308527438</c:v>
                </c:pt>
                <c:pt idx="82">
                  <c:v>0.15455382056423397</c:v>
                </c:pt>
                <c:pt idx="83">
                  <c:v>0.15619619800751194</c:v>
                </c:pt>
                <c:pt idx="84">
                  <c:v>0.15693236019387474</c:v>
                </c:pt>
                <c:pt idx="85">
                  <c:v>0.15826638072478927</c:v>
                </c:pt>
                <c:pt idx="86">
                  <c:v>0.15971151679792026</c:v>
                </c:pt>
                <c:pt idx="87">
                  <c:v>0.1607614475391779</c:v>
                </c:pt>
                <c:pt idx="88">
                  <c:v>0.16261573790010211</c:v>
                </c:pt>
                <c:pt idx="89">
                  <c:v>0.1642672554550528</c:v>
                </c:pt>
                <c:pt idx="90">
                  <c:v>0.16548205843288175</c:v>
                </c:pt>
                <c:pt idx="91">
                  <c:v>0.16701102156322703</c:v>
                </c:pt>
                <c:pt idx="92">
                  <c:v>0.16851060609897262</c:v>
                </c:pt>
                <c:pt idx="93">
                  <c:v>0.17005428104413486</c:v>
                </c:pt>
                <c:pt idx="94">
                  <c:v>0.17154468374674725</c:v>
                </c:pt>
                <c:pt idx="95">
                  <c:v>0.17247734211206975</c:v>
                </c:pt>
                <c:pt idx="96">
                  <c:v>0.17335399714699037</c:v>
                </c:pt>
                <c:pt idx="97">
                  <c:v>0.17501577194448123</c:v>
                </c:pt>
                <c:pt idx="98">
                  <c:v>0.17637897444234385</c:v>
                </c:pt>
                <c:pt idx="99">
                  <c:v>0.17776023770773905</c:v>
                </c:pt>
                <c:pt idx="100">
                  <c:v>0.17944139741196205</c:v>
                </c:pt>
                <c:pt idx="101">
                  <c:v>0.18056967236079871</c:v>
                </c:pt>
                <c:pt idx="102">
                  <c:v>0.18169264710937807</c:v>
                </c:pt>
                <c:pt idx="103">
                  <c:v>0.18287766462226829</c:v>
                </c:pt>
                <c:pt idx="104">
                  <c:v>0.18407784087263923</c:v>
                </c:pt>
                <c:pt idx="105">
                  <c:v>0.18518181393561342</c:v>
                </c:pt>
                <c:pt idx="106">
                  <c:v>0.18615778702217325</c:v>
                </c:pt>
                <c:pt idx="107">
                  <c:v>0.18720911925351047</c:v>
                </c:pt>
                <c:pt idx="108">
                  <c:v>0.18820349781633627</c:v>
                </c:pt>
                <c:pt idx="109">
                  <c:v>0.1892603204795659</c:v>
                </c:pt>
                <c:pt idx="110">
                  <c:v>0.19037076183992485</c:v>
                </c:pt>
                <c:pt idx="111">
                  <c:v>0.19099187552911567</c:v>
                </c:pt>
                <c:pt idx="112">
                  <c:v>0.19188854475349304</c:v>
                </c:pt>
                <c:pt idx="113">
                  <c:v>0.19309983568004349</c:v>
                </c:pt>
                <c:pt idx="114">
                  <c:v>0.19386837365635365</c:v>
                </c:pt>
                <c:pt idx="115">
                  <c:v>0.19466563070061613</c:v>
                </c:pt>
                <c:pt idx="116">
                  <c:v>0.19544295374622808</c:v>
                </c:pt>
                <c:pt idx="117">
                  <c:v>0.19626992137188801</c:v>
                </c:pt>
                <c:pt idx="118">
                  <c:v>0.19698940032273962</c:v>
                </c:pt>
                <c:pt idx="119">
                  <c:v>0.1976670541689238</c:v>
                </c:pt>
                <c:pt idx="120">
                  <c:v>0.19859058806871088</c:v>
                </c:pt>
                <c:pt idx="121">
                  <c:v>0.19929174326776189</c:v>
                </c:pt>
                <c:pt idx="122">
                  <c:v>0.20010848476946519</c:v>
                </c:pt>
                <c:pt idx="123">
                  <c:v>0.2010832879508534</c:v>
                </c:pt>
                <c:pt idx="124">
                  <c:v>0.20195315594266405</c:v>
                </c:pt>
                <c:pt idx="125">
                  <c:v>0.20282101603350314</c:v>
                </c:pt>
                <c:pt idx="126">
                  <c:v>0.20363785786783897</c:v>
                </c:pt>
                <c:pt idx="127">
                  <c:v>0.20436163227867199</c:v>
                </c:pt>
                <c:pt idx="128">
                  <c:v>0.20516872464872563</c:v>
                </c:pt>
                <c:pt idx="129">
                  <c:v>0.20613310402927165</c:v>
                </c:pt>
                <c:pt idx="130">
                  <c:v>0.20701074346542625</c:v>
                </c:pt>
                <c:pt idx="131">
                  <c:v>0.20793703099563929</c:v>
                </c:pt>
                <c:pt idx="132">
                  <c:v>0.20905687325185554</c:v>
                </c:pt>
                <c:pt idx="133">
                  <c:v>0.21026544955635471</c:v>
                </c:pt>
                <c:pt idx="134">
                  <c:v>0.21074949285462974</c:v>
                </c:pt>
                <c:pt idx="135">
                  <c:v>0.21139207714105615</c:v>
                </c:pt>
                <c:pt idx="136">
                  <c:v>0.21267840086928083</c:v>
                </c:pt>
                <c:pt idx="137">
                  <c:v>0.21375869026268121</c:v>
                </c:pt>
                <c:pt idx="138">
                  <c:v>0.214770906739329</c:v>
                </c:pt>
                <c:pt idx="139">
                  <c:v>0.21579846187158025</c:v>
                </c:pt>
                <c:pt idx="140">
                  <c:v>0.21697010020859028</c:v>
                </c:pt>
                <c:pt idx="141">
                  <c:v>0.21828113537168012</c:v>
                </c:pt>
                <c:pt idx="142">
                  <c:v>0.2194973646406794</c:v>
                </c:pt>
                <c:pt idx="143">
                  <c:v>0.22060177222148081</c:v>
                </c:pt>
                <c:pt idx="144">
                  <c:v>0.2219208356440554</c:v>
                </c:pt>
                <c:pt idx="145">
                  <c:v>0.22323168676370739</c:v>
                </c:pt>
                <c:pt idx="146">
                  <c:v>0.22440277945089515</c:v>
                </c:pt>
                <c:pt idx="147">
                  <c:v>0.22571632642827347</c:v>
                </c:pt>
                <c:pt idx="148">
                  <c:v>0.22719734222507593</c:v>
                </c:pt>
                <c:pt idx="149">
                  <c:v>0.22868159068521457</c:v>
                </c:pt>
                <c:pt idx="150">
                  <c:v>0.22995944877965338</c:v>
                </c:pt>
                <c:pt idx="151">
                  <c:v>0.23135348326546143</c:v>
                </c:pt>
                <c:pt idx="152">
                  <c:v>0.23288974528139861</c:v>
                </c:pt>
                <c:pt idx="153">
                  <c:v>0.23430353667432971</c:v>
                </c:pt>
                <c:pt idx="154">
                  <c:v>0.2357389303349314</c:v>
                </c:pt>
                <c:pt idx="155">
                  <c:v>0.23725422600831625</c:v>
                </c:pt>
                <c:pt idx="156">
                  <c:v>0.2386241410644506</c:v>
                </c:pt>
                <c:pt idx="157">
                  <c:v>0.24003981423221218</c:v>
                </c:pt>
                <c:pt idx="158">
                  <c:v>0.24162703488291648</c:v>
                </c:pt>
                <c:pt idx="159">
                  <c:v>0.24331376638235838</c:v>
                </c:pt>
                <c:pt idx="160">
                  <c:v>0.24472767508587165</c:v>
                </c:pt>
                <c:pt idx="161">
                  <c:v>0.24620753356896322</c:v>
                </c:pt>
                <c:pt idx="162">
                  <c:v>0.24789957462560375</c:v>
                </c:pt>
                <c:pt idx="163">
                  <c:v>0.2494358417163127</c:v>
                </c:pt>
                <c:pt idx="164">
                  <c:v>0.2510898222501266</c:v>
                </c:pt>
                <c:pt idx="165">
                  <c:v>0.25284063728499068</c:v>
                </c:pt>
                <c:pt idx="166">
                  <c:v>0.25449491975073907</c:v>
                </c:pt>
                <c:pt idx="167">
                  <c:v>0.25606361548954609</c:v>
                </c:pt>
                <c:pt idx="168">
                  <c:v>0.25762435980535109</c:v>
                </c:pt>
                <c:pt idx="169">
                  <c:v>0.25928252241963423</c:v>
                </c:pt>
                <c:pt idx="170">
                  <c:v>0.2610008428216784</c:v>
                </c:pt>
                <c:pt idx="171">
                  <c:v>0.26278466463310041</c:v>
                </c:pt>
                <c:pt idx="172">
                  <c:v>0.26457663601051506</c:v>
                </c:pt>
                <c:pt idx="173">
                  <c:v>0.26636682665318578</c:v>
                </c:pt>
                <c:pt idx="174">
                  <c:v>0.26814116760239387</c:v>
                </c:pt>
                <c:pt idx="175">
                  <c:v>0.2699192206535907</c:v>
                </c:pt>
                <c:pt idx="176">
                  <c:v>0.27173670116306736</c:v>
                </c:pt>
                <c:pt idx="177">
                  <c:v>0.27365991056785743</c:v>
                </c:pt>
                <c:pt idx="178">
                  <c:v>0.27561631171951989</c:v>
                </c:pt>
                <c:pt idx="179">
                  <c:v>0.27743513301779354</c:v>
                </c:pt>
                <c:pt idx="180">
                  <c:v>0.27937738363853742</c:v>
                </c:pt>
                <c:pt idx="181">
                  <c:v>0.2813554044483389</c:v>
                </c:pt>
                <c:pt idx="182">
                  <c:v>0.28327810292810374</c:v>
                </c:pt>
                <c:pt idx="183">
                  <c:v>0.28534126688767075</c:v>
                </c:pt>
                <c:pt idx="184">
                  <c:v>0.28742534332972197</c:v>
                </c:pt>
                <c:pt idx="185">
                  <c:v>0.28946206757713888</c:v>
                </c:pt>
                <c:pt idx="186">
                  <c:v>0.29151755966946286</c:v>
                </c:pt>
                <c:pt idx="187">
                  <c:v>0.29367459260801121</c:v>
                </c:pt>
                <c:pt idx="188">
                  <c:v>0.29592484165031069</c:v>
                </c:pt>
                <c:pt idx="189">
                  <c:v>0.29806713451163236</c:v>
                </c:pt>
                <c:pt idx="190">
                  <c:v>0.30022754176529615</c:v>
                </c:pt>
                <c:pt idx="191">
                  <c:v>0.30247354284757827</c:v>
                </c:pt>
                <c:pt idx="192">
                  <c:v>0.30479838834307138</c:v>
                </c:pt>
                <c:pt idx="193">
                  <c:v>0.30716183320366047</c:v>
                </c:pt>
                <c:pt idx="194">
                  <c:v>0.30956176168702437</c:v>
                </c:pt>
                <c:pt idx="195">
                  <c:v>0.31197164506923919</c:v>
                </c:pt>
                <c:pt idx="196">
                  <c:v>0.31439406463690406</c:v>
                </c:pt>
                <c:pt idx="197">
                  <c:v>0.31684410418687925</c:v>
                </c:pt>
                <c:pt idx="198">
                  <c:v>0.31935819663841197</c:v>
                </c:pt>
                <c:pt idx="199">
                  <c:v>0.32193820650024979</c:v>
                </c:pt>
                <c:pt idx="200">
                  <c:v>0.32454603807796167</c:v>
                </c:pt>
                <c:pt idx="201">
                  <c:v>0.32716813641389508</c:v>
                </c:pt>
                <c:pt idx="202">
                  <c:v>0.32979554443487114</c:v>
                </c:pt>
                <c:pt idx="203">
                  <c:v>0.33245482904709867</c:v>
                </c:pt>
                <c:pt idx="204">
                  <c:v>0.33515616725189651</c:v>
                </c:pt>
                <c:pt idx="205">
                  <c:v>0.33793323708549589</c:v>
                </c:pt>
                <c:pt idx="206">
                  <c:v>0.34074462502717079</c:v>
                </c:pt>
                <c:pt idx="207">
                  <c:v>0.34351199437653257</c:v>
                </c:pt>
                <c:pt idx="208">
                  <c:v>0.34623588623998763</c:v>
                </c:pt>
                <c:pt idx="209">
                  <c:v>0.3490934201373333</c:v>
                </c:pt>
                <c:pt idx="210">
                  <c:v>0.35193653286662419</c:v>
                </c:pt>
                <c:pt idx="211">
                  <c:v>0.35468494709116977</c:v>
                </c:pt>
                <c:pt idx="212">
                  <c:v>0.35750371180511925</c:v>
                </c:pt>
                <c:pt idx="213">
                  <c:v>0.36037396813993144</c:v>
                </c:pt>
                <c:pt idx="214">
                  <c:v>0.36323570897072766</c:v>
                </c:pt>
                <c:pt idx="215">
                  <c:v>0.36601758571376641</c:v>
                </c:pt>
                <c:pt idx="216">
                  <c:v>0.3688417842881957</c:v>
                </c:pt>
                <c:pt idx="217">
                  <c:v>0.37166676164800277</c:v>
                </c:pt>
                <c:pt idx="218">
                  <c:v>0.3743994243788844</c:v>
                </c:pt>
                <c:pt idx="219">
                  <c:v>0.37713248224627133</c:v>
                </c:pt>
                <c:pt idx="220">
                  <c:v>0.37986262022379069</c:v>
                </c:pt>
                <c:pt idx="221">
                  <c:v>0.38257685489072174</c:v>
                </c:pt>
                <c:pt idx="222">
                  <c:v>0.38529209364490308</c:v>
                </c:pt>
                <c:pt idx="223">
                  <c:v>0.38795452913415279</c:v>
                </c:pt>
                <c:pt idx="224">
                  <c:v>0.39057178399956466</c:v>
                </c:pt>
                <c:pt idx="225">
                  <c:v>0.39323140322079575</c:v>
                </c:pt>
                <c:pt idx="226">
                  <c:v>0.39584315535840037</c:v>
                </c:pt>
                <c:pt idx="227">
                  <c:v>0.3983547611491664</c:v>
                </c:pt>
                <c:pt idx="228">
                  <c:v>0.40082049385202484</c:v>
                </c:pt>
                <c:pt idx="229">
                  <c:v>0.40320508804760385</c:v>
                </c:pt>
                <c:pt idx="230">
                  <c:v>0.40552383052969249</c:v>
                </c:pt>
                <c:pt idx="231">
                  <c:v>0.40781815830158658</c:v>
                </c:pt>
                <c:pt idx="232">
                  <c:v>0.4101074711338914</c:v>
                </c:pt>
                <c:pt idx="233">
                  <c:v>0.41236597850977996</c:v>
                </c:pt>
                <c:pt idx="234">
                  <c:v>0.41452749347323553</c:v>
                </c:pt>
                <c:pt idx="235">
                  <c:v>0.41663714875285862</c:v>
                </c:pt>
                <c:pt idx="236">
                  <c:v>0.41869726949557157</c:v>
                </c:pt>
                <c:pt idx="237">
                  <c:v>0.42069102786109952</c:v>
                </c:pt>
                <c:pt idx="238">
                  <c:v>0.42269974422069656</c:v>
                </c:pt>
                <c:pt idx="239">
                  <c:v>0.42458810694984034</c:v>
                </c:pt>
                <c:pt idx="240">
                  <c:v>0.4263643919557365</c:v>
                </c:pt>
                <c:pt idx="241">
                  <c:v>0.42808141226548924</c:v>
                </c:pt>
                <c:pt idx="242">
                  <c:v>0.42971959880949734</c:v>
                </c:pt>
                <c:pt idx="243">
                  <c:v>0.43133576732596007</c:v>
                </c:pt>
                <c:pt idx="244">
                  <c:v>0.432957469624419</c:v>
                </c:pt>
                <c:pt idx="245">
                  <c:v>0.43451559803506951</c:v>
                </c:pt>
                <c:pt idx="246">
                  <c:v>0.43600798473101038</c:v>
                </c:pt>
                <c:pt idx="247">
                  <c:v>0.43742709008182246</c:v>
                </c:pt>
                <c:pt idx="248">
                  <c:v>0.43884895400335022</c:v>
                </c:pt>
                <c:pt idx="249">
                  <c:v>0.44025980257550962</c:v>
                </c:pt>
                <c:pt idx="250">
                  <c:v>0.44167534479742709</c:v>
                </c:pt>
                <c:pt idx="251">
                  <c:v>0.44311166184319389</c:v>
                </c:pt>
                <c:pt idx="252">
                  <c:v>0.44457166074663396</c:v>
                </c:pt>
                <c:pt idx="253">
                  <c:v>0.44600037491309025</c:v>
                </c:pt>
                <c:pt idx="254">
                  <c:v>0.44729690817110318</c:v>
                </c:pt>
                <c:pt idx="255">
                  <c:v>0.44866327628612884</c:v>
                </c:pt>
                <c:pt idx="256">
                  <c:v>0.44998015727888269</c:v>
                </c:pt>
                <c:pt idx="257">
                  <c:v>0.45109821686892837</c:v>
                </c:pt>
                <c:pt idx="258">
                  <c:v>0.45229271230613843</c:v>
                </c:pt>
                <c:pt idx="259">
                  <c:v>0.45347399668968197</c:v>
                </c:pt>
                <c:pt idx="260">
                  <c:v>0.45457528763302335</c:v>
                </c:pt>
                <c:pt idx="261">
                  <c:v>0.45564095287220624</c:v>
                </c:pt>
                <c:pt idx="262">
                  <c:v>0.45660823405167195</c:v>
                </c:pt>
                <c:pt idx="263">
                  <c:v>0.45752062182695136</c:v>
                </c:pt>
                <c:pt idx="264">
                  <c:v>0.45854304044702898</c:v>
                </c:pt>
                <c:pt idx="265">
                  <c:v>0.45956839208736183</c:v>
                </c:pt>
                <c:pt idx="266">
                  <c:v>0.460529746192887</c:v>
                </c:pt>
                <c:pt idx="267">
                  <c:v>0.46139869923445137</c:v>
                </c:pt>
                <c:pt idx="268">
                  <c:v>0.46229755568233633</c:v>
                </c:pt>
                <c:pt idx="269">
                  <c:v>0.46324571063907394</c:v>
                </c:pt>
                <c:pt idx="270">
                  <c:v>0.46417991563905653</c:v>
                </c:pt>
                <c:pt idx="271">
                  <c:v>0.4651682194971527</c:v>
                </c:pt>
                <c:pt idx="272">
                  <c:v>0.46613683207355644</c:v>
                </c:pt>
                <c:pt idx="273">
                  <c:v>0.46702106604709753</c:v>
                </c:pt>
                <c:pt idx="274">
                  <c:v>0.46788907981672229</c:v>
                </c:pt>
                <c:pt idx="275">
                  <c:v>0.46874706962477891</c:v>
                </c:pt>
                <c:pt idx="276">
                  <c:v>0.46963553570921213</c:v>
                </c:pt>
                <c:pt idx="277">
                  <c:v>0.47056220700322743</c:v>
                </c:pt>
                <c:pt idx="278">
                  <c:v>0.47144268868026007</c:v>
                </c:pt>
                <c:pt idx="279">
                  <c:v>0.47228126067251419</c:v>
                </c:pt>
                <c:pt idx="280">
                  <c:v>0.47312086018835026</c:v>
                </c:pt>
                <c:pt idx="281">
                  <c:v>0.47396709472322102</c:v>
                </c:pt>
                <c:pt idx="282">
                  <c:v>0.4748386259949971</c:v>
                </c:pt>
                <c:pt idx="283">
                  <c:v>0.47574841113577904</c:v>
                </c:pt>
                <c:pt idx="284">
                  <c:v>0.47655036577388787</c:v>
                </c:pt>
                <c:pt idx="285">
                  <c:v>0.47735039377163657</c:v>
                </c:pt>
                <c:pt idx="286">
                  <c:v>0.47819381224632157</c:v>
                </c:pt>
                <c:pt idx="287">
                  <c:v>0.47905965731720812</c:v>
                </c:pt>
                <c:pt idx="288">
                  <c:v>0.47991026723307834</c:v>
                </c:pt>
                <c:pt idx="289">
                  <c:v>0.4807442441576843</c:v>
                </c:pt>
                <c:pt idx="290">
                  <c:v>0.48159933151170303</c:v>
                </c:pt>
                <c:pt idx="291">
                  <c:v>0.48239174251524558</c:v>
                </c:pt>
                <c:pt idx="292">
                  <c:v>0.48316820444310976</c:v>
                </c:pt>
                <c:pt idx="293">
                  <c:v>0.48395862033240072</c:v>
                </c:pt>
                <c:pt idx="294">
                  <c:v>0.48473605649132329</c:v>
                </c:pt>
                <c:pt idx="295">
                  <c:v>0.48555704946279005</c:v>
                </c:pt>
                <c:pt idx="296">
                  <c:v>0.48638661542605605</c:v>
                </c:pt>
                <c:pt idx="297">
                  <c:v>0.48715153846532644</c:v>
                </c:pt>
                <c:pt idx="298">
                  <c:v>0.48787791877828618</c:v>
                </c:pt>
                <c:pt idx="299">
                  <c:v>0.48858987049335267</c:v>
                </c:pt>
                <c:pt idx="300">
                  <c:v>0.48932873460816451</c:v>
                </c:pt>
                <c:pt idx="301">
                  <c:v>0.49009155695622253</c:v>
                </c:pt>
                <c:pt idx="302">
                  <c:v>0.49086167648092749</c:v>
                </c:pt>
                <c:pt idx="303">
                  <c:v>0.4915694527534864</c:v>
                </c:pt>
                <c:pt idx="304">
                  <c:v>0.49223327890785235</c:v>
                </c:pt>
                <c:pt idx="305">
                  <c:v>0.49289223519271896</c:v>
                </c:pt>
                <c:pt idx="306">
                  <c:v>0.49358693376241325</c:v>
                </c:pt>
                <c:pt idx="307">
                  <c:v>0.49425940070714919</c:v>
                </c:pt>
                <c:pt idx="308">
                  <c:v>0.49491104892243015</c:v>
                </c:pt>
                <c:pt idx="309">
                  <c:v>0.49556337293096436</c:v>
                </c:pt>
                <c:pt idx="310">
                  <c:v>0.49623726556870013</c:v>
                </c:pt>
                <c:pt idx="311">
                  <c:v>0.49690263902679033</c:v>
                </c:pt>
                <c:pt idx="312">
                  <c:v>0.49757093432178823</c:v>
                </c:pt>
                <c:pt idx="313">
                  <c:v>0.49824100760331302</c:v>
                </c:pt>
                <c:pt idx="314">
                  <c:v>0.4989527876339343</c:v>
                </c:pt>
                <c:pt idx="315">
                  <c:v>0.49971459636755333</c:v>
                </c:pt>
                <c:pt idx="316">
                  <c:v>0.50050697615997508</c:v>
                </c:pt>
                <c:pt idx="317">
                  <c:v>0.50131614715897144</c:v>
                </c:pt>
                <c:pt idx="318">
                  <c:v>0.5021485345276866</c:v>
                </c:pt>
                <c:pt idx="319">
                  <c:v>0.50301240561634353</c:v>
                </c:pt>
                <c:pt idx="320">
                  <c:v>0.50395485664919493</c:v>
                </c:pt>
                <c:pt idx="321">
                  <c:v>0.50493138299411289</c:v>
                </c:pt>
                <c:pt idx="322">
                  <c:v>0.50594614305081709</c:v>
                </c:pt>
                <c:pt idx="323">
                  <c:v>0.50700055605314409</c:v>
                </c:pt>
                <c:pt idx="324">
                  <c:v>0.50805328831002805</c:v>
                </c:pt>
                <c:pt idx="325">
                  <c:v>0.50913558508379431</c:v>
                </c:pt>
                <c:pt idx="326">
                  <c:v>0.51026646813061072</c:v>
                </c:pt>
                <c:pt idx="327">
                  <c:v>0.51138646422388778</c:v>
                </c:pt>
                <c:pt idx="328">
                  <c:v>0.51250630965283184</c:v>
                </c:pt>
                <c:pt idx="329">
                  <c:v>0.51364040112615938</c:v>
                </c:pt>
                <c:pt idx="330">
                  <c:v>0.51481068788278816</c:v>
                </c:pt>
                <c:pt idx="331">
                  <c:v>0.51595893358148404</c:v>
                </c:pt>
                <c:pt idx="332">
                  <c:v>0.51706390488459364</c:v>
                </c:pt>
                <c:pt idx="333">
                  <c:v>0.51819788306987713</c:v>
                </c:pt>
                <c:pt idx="334">
                  <c:v>0.51931979494294944</c:v>
                </c:pt>
                <c:pt idx="335">
                  <c:v>0.52042426490902394</c:v>
                </c:pt>
                <c:pt idx="336">
                  <c:v>0.52150588190428693</c:v>
                </c:pt>
                <c:pt idx="337">
                  <c:v>0.52258333246700439</c:v>
                </c:pt>
                <c:pt idx="338">
                  <c:v>0.52366627409047328</c:v>
                </c:pt>
                <c:pt idx="339">
                  <c:v>0.5247129736774413</c:v>
                </c:pt>
                <c:pt idx="340">
                  <c:v>0.52573430569600144</c:v>
                </c:pt>
                <c:pt idx="341">
                  <c:v>0.52676410734810231</c:v>
                </c:pt>
                <c:pt idx="342">
                  <c:v>0.5278159177037709</c:v>
                </c:pt>
                <c:pt idx="343">
                  <c:v>0.52883402289849846</c:v>
                </c:pt>
                <c:pt idx="344">
                  <c:v>0.52986643043675141</c:v>
                </c:pt>
                <c:pt idx="345">
                  <c:v>0.53091093001770562</c:v>
                </c:pt>
                <c:pt idx="346">
                  <c:v>0.53189194927588568</c:v>
                </c:pt>
                <c:pt idx="347">
                  <c:v>0.53286211004705664</c:v>
                </c:pt>
                <c:pt idx="348">
                  <c:v>0.53385549237938412</c:v>
                </c:pt>
                <c:pt idx="349">
                  <c:v>0.5348586735282802</c:v>
                </c:pt>
                <c:pt idx="350">
                  <c:v>0.53582333477449517</c:v>
                </c:pt>
                <c:pt idx="351">
                  <c:v>0.5367838159289674</c:v>
                </c:pt>
                <c:pt idx="352">
                  <c:v>0.5377798956304477</c:v>
                </c:pt>
                <c:pt idx="353">
                  <c:v>0.53876603604060969</c:v>
                </c:pt>
                <c:pt idx="354">
                  <c:v>0.53968046558971927</c:v>
                </c:pt>
                <c:pt idx="355">
                  <c:v>0.54059240669973452</c:v>
                </c:pt>
                <c:pt idx="356">
                  <c:v>0.54160428570498287</c:v>
                </c:pt>
                <c:pt idx="357">
                  <c:v>0.54256405770738392</c:v>
                </c:pt>
                <c:pt idx="358">
                  <c:v>0.54347379652870742</c:v>
                </c:pt>
                <c:pt idx="359">
                  <c:v>0.54443706829604566</c:v>
                </c:pt>
                <c:pt idx="360">
                  <c:v>0.54534921678919779</c:v>
                </c:pt>
                <c:pt idx="361">
                  <c:v>0.54624351333853882</c:v>
                </c:pt>
                <c:pt idx="362">
                  <c:v>0.54714257590645499</c:v>
                </c:pt>
                <c:pt idx="363">
                  <c:v>0.54801898953510697</c:v>
                </c:pt>
                <c:pt idx="364">
                  <c:v>0.54891599417836068</c:v>
                </c:pt>
                <c:pt idx="365">
                  <c:v>0.54982908999994906</c:v>
                </c:pt>
                <c:pt idx="366">
                  <c:v>0.55069282321499136</c:v>
                </c:pt>
                <c:pt idx="367">
                  <c:v>0.55157418300559202</c:v>
                </c:pt>
                <c:pt idx="368">
                  <c:v>0.55248876772315747</c:v>
                </c:pt>
                <c:pt idx="369">
                  <c:v>0.55330248441094465</c:v>
                </c:pt>
                <c:pt idx="370">
                  <c:v>0.55407193062614557</c:v>
                </c:pt>
                <c:pt idx="371">
                  <c:v>0.55488876492749795</c:v>
                </c:pt>
                <c:pt idx="372">
                  <c:v>0.55572972995644943</c:v>
                </c:pt>
                <c:pt idx="373">
                  <c:v>0.55652930116400023</c:v>
                </c:pt>
                <c:pt idx="374">
                  <c:v>0.55733872821772434</c:v>
                </c:pt>
                <c:pt idx="375">
                  <c:v>0.55815823762045336</c:v>
                </c:pt>
                <c:pt idx="376">
                  <c:v>0.55892089818654178</c:v>
                </c:pt>
                <c:pt idx="377">
                  <c:v>0.55967888378251063</c:v>
                </c:pt>
                <c:pt idx="378">
                  <c:v>0.56045138813963324</c:v>
                </c:pt>
                <c:pt idx="379">
                  <c:v>0.56122642044965787</c:v>
                </c:pt>
                <c:pt idx="380">
                  <c:v>0.56195887261305255</c:v>
                </c:pt>
                <c:pt idx="381">
                  <c:v>0.56263721608776829</c:v>
                </c:pt>
                <c:pt idx="382">
                  <c:v>0.56333996761005445</c:v>
                </c:pt>
                <c:pt idx="383">
                  <c:v>0.56406562345839284</c:v>
                </c:pt>
                <c:pt idx="384">
                  <c:v>0.56475325943152288</c:v>
                </c:pt>
                <c:pt idx="385">
                  <c:v>0.56541114882235188</c:v>
                </c:pt>
                <c:pt idx="386">
                  <c:v>0.56606568645416955</c:v>
                </c:pt>
                <c:pt idx="387">
                  <c:v>0.56674787083035416</c:v>
                </c:pt>
                <c:pt idx="388">
                  <c:v>0.56741673552397698</c:v>
                </c:pt>
                <c:pt idx="389">
                  <c:v>0.56804757102185377</c:v>
                </c:pt>
                <c:pt idx="390">
                  <c:v>0.5686632752031161</c:v>
                </c:pt>
                <c:pt idx="391">
                  <c:v>0.56928446676360578</c:v>
                </c:pt>
                <c:pt idx="392">
                  <c:v>0.56992786058195699</c:v>
                </c:pt>
                <c:pt idx="393">
                  <c:v>0.57052165038648728</c:v>
                </c:pt>
                <c:pt idx="394">
                  <c:v>0.57110073968737873</c:v>
                </c:pt>
                <c:pt idx="395">
                  <c:v>0.57169269879143647</c:v>
                </c:pt>
                <c:pt idx="396">
                  <c:v>0.5722640021825165</c:v>
                </c:pt>
                <c:pt idx="397">
                  <c:v>0.5728415955101086</c:v>
                </c:pt>
                <c:pt idx="398">
                  <c:v>0.573382126592763</c:v>
                </c:pt>
                <c:pt idx="399">
                  <c:v>0.57393997564505639</c:v>
                </c:pt>
                <c:pt idx="400">
                  <c:v>0.57446918989203699</c:v>
                </c:pt>
                <c:pt idx="401">
                  <c:v>0.57498930911914936</c:v>
                </c:pt>
                <c:pt idx="402">
                  <c:v>0.57553529612834786</c:v>
                </c:pt>
                <c:pt idx="403">
                  <c:v>0.57608183100053367</c:v>
                </c:pt>
                <c:pt idx="404">
                  <c:v>0.57660895128368483</c:v>
                </c:pt>
                <c:pt idx="405">
                  <c:v>0.5770948550193129</c:v>
                </c:pt>
                <c:pt idx="406">
                  <c:v>0.5775874398191595</c:v>
                </c:pt>
                <c:pt idx="407">
                  <c:v>0.57807214629829329</c:v>
                </c:pt>
                <c:pt idx="408">
                  <c:v>0.57852683863394783</c:v>
                </c:pt>
                <c:pt idx="409">
                  <c:v>0.5789879241343493</c:v>
                </c:pt>
                <c:pt idx="410">
                  <c:v>0.57946338036812506</c:v>
                </c:pt>
                <c:pt idx="411">
                  <c:v>0.57992163683792786</c:v>
                </c:pt>
                <c:pt idx="412">
                  <c:v>0.58036130717977885</c:v>
                </c:pt>
                <c:pt idx="413">
                  <c:v>0.58077714357993759</c:v>
                </c:pt>
                <c:pt idx="414">
                  <c:v>0.58118745714384845</c:v>
                </c:pt>
                <c:pt idx="415">
                  <c:v>0.58159340206617627</c:v>
                </c:pt>
                <c:pt idx="416">
                  <c:v>0.58199460281833681</c:v>
                </c:pt>
                <c:pt idx="417">
                  <c:v>0.58242201616778233</c:v>
                </c:pt>
                <c:pt idx="418">
                  <c:v>0.58284770703999467</c:v>
                </c:pt>
                <c:pt idx="419">
                  <c:v>0.58320062171557474</c:v>
                </c:pt>
                <c:pt idx="420">
                  <c:v>0.58355940900558156</c:v>
                </c:pt>
                <c:pt idx="421">
                  <c:v>0.58395050417941763</c:v>
                </c:pt>
                <c:pt idx="422">
                  <c:v>0.58428789355442901</c:v>
                </c:pt>
                <c:pt idx="423">
                  <c:v>0.58462841192176773</c:v>
                </c:pt>
                <c:pt idx="424">
                  <c:v>0.58497485097824542</c:v>
                </c:pt>
                <c:pt idx="425">
                  <c:v>0.58531014500137546</c:v>
                </c:pt>
                <c:pt idx="426">
                  <c:v>0.58560710548368833</c:v>
                </c:pt>
                <c:pt idx="427">
                  <c:v>0.58587757200632773</c:v>
                </c:pt>
                <c:pt idx="428">
                  <c:v>0.58619632955079271</c:v>
                </c:pt>
                <c:pt idx="429">
                  <c:v>0.58654564431562584</c:v>
                </c:pt>
                <c:pt idx="430">
                  <c:v>0.58682198513510053</c:v>
                </c:pt>
                <c:pt idx="431">
                  <c:v>0.58703563131715508</c:v>
                </c:pt>
                <c:pt idx="432">
                  <c:v>0.58728138944003316</c:v>
                </c:pt>
                <c:pt idx="433">
                  <c:v>0.58752090805857504</c:v>
                </c:pt>
                <c:pt idx="434">
                  <c:v>0.58775943181211332</c:v>
                </c:pt>
                <c:pt idx="435">
                  <c:v>0.58802588113668597</c:v>
                </c:pt>
                <c:pt idx="436">
                  <c:v>0.58832050799774116</c:v>
                </c:pt>
                <c:pt idx="437">
                  <c:v>0.58857641501423263</c:v>
                </c:pt>
                <c:pt idx="438">
                  <c:v>0.5888050842269702</c:v>
                </c:pt>
                <c:pt idx="439">
                  <c:v>0.58901834363165684</c:v>
                </c:pt>
                <c:pt idx="440">
                  <c:v>0.58921116986207911</c:v>
                </c:pt>
                <c:pt idx="441">
                  <c:v>0.58941727318126358</c:v>
                </c:pt>
                <c:pt idx="442">
                  <c:v>0.58959469001868248</c:v>
                </c:pt>
                <c:pt idx="443">
                  <c:v>0.58979534802932043</c:v>
                </c:pt>
                <c:pt idx="444">
                  <c:v>0.59003188274078633</c:v>
                </c:pt>
                <c:pt idx="445">
                  <c:v>0.59020533274561882</c:v>
                </c:pt>
                <c:pt idx="446">
                  <c:v>0.5902742667654457</c:v>
                </c:pt>
                <c:pt idx="447">
                  <c:v>0.59039649415439077</c:v>
                </c:pt>
                <c:pt idx="448">
                  <c:v>0.59060159047170646</c:v>
                </c:pt>
                <c:pt idx="449">
                  <c:v>0.59073738371384288</c:v>
                </c:pt>
                <c:pt idx="450">
                  <c:v>0.59077461861976988</c:v>
                </c:pt>
                <c:pt idx="451">
                  <c:v>0.59083817935139582</c:v>
                </c:pt>
                <c:pt idx="452">
                  <c:v>0.59096539867148334</c:v>
                </c:pt>
                <c:pt idx="453">
                  <c:v>0.59112016612413509</c:v>
                </c:pt>
                <c:pt idx="454">
                  <c:v>0.59125304102371967</c:v>
                </c:pt>
                <c:pt idx="455">
                  <c:v>0.59135930900532729</c:v>
                </c:pt>
                <c:pt idx="456">
                  <c:v>0.59146087297710404</c:v>
                </c:pt>
                <c:pt idx="457">
                  <c:v>0.59158865075958944</c:v>
                </c:pt>
                <c:pt idx="458">
                  <c:v>0.59169413961300432</c:v>
                </c:pt>
                <c:pt idx="459">
                  <c:v>0.59178080514521769</c:v>
                </c:pt>
                <c:pt idx="460">
                  <c:v>0.59184453196497089</c:v>
                </c:pt>
                <c:pt idx="461">
                  <c:v>0.59187913127914404</c:v>
                </c:pt>
                <c:pt idx="462">
                  <c:v>0.59196601621220868</c:v>
                </c:pt>
                <c:pt idx="463">
                  <c:v>0.59203462446111133</c:v>
                </c:pt>
                <c:pt idx="464">
                  <c:v>0.59203674109896831</c:v>
                </c:pt>
                <c:pt idx="465">
                  <c:v>0.59207954971968302</c:v>
                </c:pt>
                <c:pt idx="466">
                  <c:v>0.59215199818355468</c:v>
                </c:pt>
                <c:pt idx="467">
                  <c:v>0.5921411694839227</c:v>
                </c:pt>
                <c:pt idx="468">
                  <c:v>0.59213718795677373</c:v>
                </c:pt>
                <c:pt idx="469">
                  <c:v>0.59216305983921091</c:v>
                </c:pt>
                <c:pt idx="470">
                  <c:v>0.59216367602840558</c:v>
                </c:pt>
                <c:pt idx="471">
                  <c:v>0.59219280482925762</c:v>
                </c:pt>
                <c:pt idx="472">
                  <c:v>0.59224218782012494</c:v>
                </c:pt>
                <c:pt idx="473">
                  <c:v>0.59223736489911616</c:v>
                </c:pt>
                <c:pt idx="474">
                  <c:v>0.59225460170773647</c:v>
                </c:pt>
                <c:pt idx="475">
                  <c:v>0.59228240331412896</c:v>
                </c:pt>
                <c:pt idx="476">
                  <c:v>0.59226302710908707</c:v>
                </c:pt>
                <c:pt idx="477">
                  <c:v>0.59226484960226111</c:v>
                </c:pt>
                <c:pt idx="478">
                  <c:v>0.5922894182644276</c:v>
                </c:pt>
                <c:pt idx="479">
                  <c:v>0.59231176136424057</c:v>
                </c:pt>
                <c:pt idx="480">
                  <c:v>0.59233438896145285</c:v>
                </c:pt>
                <c:pt idx="481">
                  <c:v>0.59231813386731791</c:v>
                </c:pt>
                <c:pt idx="482">
                  <c:v>0.59224320480030379</c:v>
                </c:pt>
                <c:pt idx="483">
                  <c:v>0.59218886948540728</c:v>
                </c:pt>
                <c:pt idx="484">
                  <c:v>0.59215960922665456</c:v>
                </c:pt>
                <c:pt idx="485">
                  <c:v>0.59216763960185093</c:v>
                </c:pt>
                <c:pt idx="486">
                  <c:v>0.59216667033975712</c:v>
                </c:pt>
                <c:pt idx="487">
                  <c:v>0.59212018242733588</c:v>
                </c:pt>
                <c:pt idx="488">
                  <c:v>0.59208492017852954</c:v>
                </c:pt>
                <c:pt idx="489">
                  <c:v>0.59205126470747926</c:v>
                </c:pt>
                <c:pt idx="490">
                  <c:v>0.59202560944771809</c:v>
                </c:pt>
                <c:pt idx="491">
                  <c:v>0.59200207553606632</c:v>
                </c:pt>
                <c:pt idx="492">
                  <c:v>0.59191818045494993</c:v>
                </c:pt>
                <c:pt idx="493">
                  <c:v>0.59183098153216596</c:v>
                </c:pt>
                <c:pt idx="494">
                  <c:v>0.59179751570545225</c:v>
                </c:pt>
                <c:pt idx="495">
                  <c:v>0.59178375018022411</c:v>
                </c:pt>
                <c:pt idx="496">
                  <c:v>0.59175193456218822</c:v>
                </c:pt>
                <c:pt idx="497">
                  <c:v>0.5916850927961077</c:v>
                </c:pt>
                <c:pt idx="498">
                  <c:v>0.59164744323822349</c:v>
                </c:pt>
                <c:pt idx="499">
                  <c:v>0.59165360669844524</c:v>
                </c:pt>
                <c:pt idx="500">
                  <c:v>0.59159430937214308</c:v>
                </c:pt>
                <c:pt idx="501">
                  <c:v>0.59153062912024745</c:v>
                </c:pt>
                <c:pt idx="502">
                  <c:v>0.59150422310625284</c:v>
                </c:pt>
                <c:pt idx="503">
                  <c:v>0.59145998697471669</c:v>
                </c:pt>
                <c:pt idx="504">
                  <c:v>0.59143535661212843</c:v>
                </c:pt>
                <c:pt idx="505">
                  <c:v>0.59142340095851509</c:v>
                </c:pt>
                <c:pt idx="506">
                  <c:v>0.59139626546079338</c:v>
                </c:pt>
                <c:pt idx="507">
                  <c:v>0.5913002607726966</c:v>
                </c:pt>
                <c:pt idx="508">
                  <c:v>0.59123851221988799</c:v>
                </c:pt>
                <c:pt idx="509">
                  <c:v>0.59122512217634704</c:v>
                </c:pt>
                <c:pt idx="510">
                  <c:v>0.59118748229179452</c:v>
                </c:pt>
                <c:pt idx="511">
                  <c:v>0.59111169770438432</c:v>
                </c:pt>
                <c:pt idx="512">
                  <c:v>0.59105291894323464</c:v>
                </c:pt>
                <c:pt idx="513">
                  <c:v>0.59105376978636415</c:v>
                </c:pt>
                <c:pt idx="514">
                  <c:v>0.59103517183669629</c:v>
                </c:pt>
                <c:pt idx="515">
                  <c:v>0.59099194378878117</c:v>
                </c:pt>
                <c:pt idx="516">
                  <c:v>0.59094545881825666</c:v>
                </c:pt>
                <c:pt idx="517">
                  <c:v>0.59090802274501497</c:v>
                </c:pt>
                <c:pt idx="518">
                  <c:v>0.59089020118374436</c:v>
                </c:pt>
                <c:pt idx="519">
                  <c:v>0.59087396532930214</c:v>
                </c:pt>
                <c:pt idx="520">
                  <c:v>0.59085941232313155</c:v>
                </c:pt>
                <c:pt idx="521">
                  <c:v>0.59088647891220913</c:v>
                </c:pt>
                <c:pt idx="522">
                  <c:v>0.59082896293640363</c:v>
                </c:pt>
                <c:pt idx="523">
                  <c:v>0.59072657004972173</c:v>
                </c:pt>
                <c:pt idx="524">
                  <c:v>0.59078170030858967</c:v>
                </c:pt>
                <c:pt idx="525">
                  <c:v>0.59076626600631832</c:v>
                </c:pt>
                <c:pt idx="526">
                  <c:v>0.59071989812166292</c:v>
                </c:pt>
                <c:pt idx="527">
                  <c:v>0.59071385845141433</c:v>
                </c:pt>
                <c:pt idx="528">
                  <c:v>0.59066475199644752</c:v>
                </c:pt>
                <c:pt idx="529">
                  <c:v>0.59069753591885565</c:v>
                </c:pt>
                <c:pt idx="530">
                  <c:v>0.59072889293211961</c:v>
                </c:pt>
                <c:pt idx="531">
                  <c:v>0.59065884668435131</c:v>
                </c:pt>
                <c:pt idx="532">
                  <c:v>0.59060010924490047</c:v>
                </c:pt>
                <c:pt idx="533">
                  <c:v>0.59059843483443608</c:v>
                </c:pt>
                <c:pt idx="534">
                  <c:v>0.59064091989579126</c:v>
                </c:pt>
                <c:pt idx="535">
                  <c:v>0.59062149935045039</c:v>
                </c:pt>
                <c:pt idx="536">
                  <c:v>0.5906249436581249</c:v>
                </c:pt>
                <c:pt idx="537">
                  <c:v>0.59061858783766252</c:v>
                </c:pt>
                <c:pt idx="538">
                  <c:v>0.59058631620224</c:v>
                </c:pt>
                <c:pt idx="539">
                  <c:v>0.59060684378068595</c:v>
                </c:pt>
                <c:pt idx="540">
                  <c:v>0.59066275233357601</c:v>
                </c:pt>
                <c:pt idx="541">
                  <c:v>0.59072076877752111</c:v>
                </c:pt>
                <c:pt idx="542">
                  <c:v>0.5907421158285836</c:v>
                </c:pt>
                <c:pt idx="543">
                  <c:v>0.59078587599250498</c:v>
                </c:pt>
                <c:pt idx="544">
                  <c:v>0.59082765976690055</c:v>
                </c:pt>
                <c:pt idx="545">
                  <c:v>0.59082790420640785</c:v>
                </c:pt>
                <c:pt idx="546">
                  <c:v>0.59082718306111681</c:v>
                </c:pt>
                <c:pt idx="547">
                  <c:v>0.5908637578974385</c:v>
                </c:pt>
                <c:pt idx="548">
                  <c:v>0.59094533465710419</c:v>
                </c:pt>
                <c:pt idx="549">
                  <c:v>0.59103190385843074</c:v>
                </c:pt>
                <c:pt idx="550">
                  <c:v>0.59105860372304808</c:v>
                </c:pt>
                <c:pt idx="551">
                  <c:v>0.59103009413360752</c:v>
                </c:pt>
                <c:pt idx="552">
                  <c:v>0.59110293165573891</c:v>
                </c:pt>
                <c:pt idx="553">
                  <c:v>0.59118101958863833</c:v>
                </c:pt>
                <c:pt idx="554">
                  <c:v>0.59121048654683739</c:v>
                </c:pt>
                <c:pt idx="555">
                  <c:v>0.5912583939425059</c:v>
                </c:pt>
                <c:pt idx="556">
                  <c:v>0.59133898646253535</c:v>
                </c:pt>
                <c:pt idx="557">
                  <c:v>0.59137716169540566</c:v>
                </c:pt>
                <c:pt idx="558">
                  <c:v>0.5913991941222273</c:v>
                </c:pt>
                <c:pt idx="559">
                  <c:v>0.59148697264482708</c:v>
                </c:pt>
                <c:pt idx="560">
                  <c:v>0.59153464656115073</c:v>
                </c:pt>
                <c:pt idx="561">
                  <c:v>0.591586126345789</c:v>
                </c:pt>
                <c:pt idx="562">
                  <c:v>0.59174905399071986</c:v>
                </c:pt>
                <c:pt idx="563">
                  <c:v>0.59182778811471348</c:v>
                </c:pt>
                <c:pt idx="564">
                  <c:v>0.59184299838120358</c:v>
                </c:pt>
                <c:pt idx="565">
                  <c:v>0.59189589932597586</c:v>
                </c:pt>
                <c:pt idx="566">
                  <c:v>0.5919989295150071</c:v>
                </c:pt>
                <c:pt idx="567">
                  <c:v>0.5921018230263958</c:v>
                </c:pt>
                <c:pt idx="568">
                  <c:v>0.59216547850697443</c:v>
                </c:pt>
                <c:pt idx="569">
                  <c:v>0.59224707001030297</c:v>
                </c:pt>
                <c:pt idx="570">
                  <c:v>0.59236065906527668</c:v>
                </c:pt>
                <c:pt idx="571">
                  <c:v>0.59242458142324583</c:v>
                </c:pt>
                <c:pt idx="572">
                  <c:v>0.59250022117251278</c:v>
                </c:pt>
                <c:pt idx="573">
                  <c:v>0.59271219032513434</c:v>
                </c:pt>
                <c:pt idx="574">
                  <c:v>0.59286610497716208</c:v>
                </c:pt>
                <c:pt idx="575">
                  <c:v>0.59291585712499162</c:v>
                </c:pt>
                <c:pt idx="576">
                  <c:v>0.59294046825598634</c:v>
                </c:pt>
                <c:pt idx="577">
                  <c:v>0.59305849901813301</c:v>
                </c:pt>
                <c:pt idx="578">
                  <c:v>0.59313808243976351</c:v>
                </c:pt>
                <c:pt idx="579">
                  <c:v>0.59318818015767405</c:v>
                </c:pt>
                <c:pt idx="580">
                  <c:v>0.59333361404272666</c:v>
                </c:pt>
                <c:pt idx="581">
                  <c:v>0.59343663319804874</c:v>
                </c:pt>
                <c:pt idx="582">
                  <c:v>0.59351595127821366</c:v>
                </c:pt>
                <c:pt idx="583">
                  <c:v>0.59367061878793637</c:v>
                </c:pt>
                <c:pt idx="584">
                  <c:v>0.59385833316001913</c:v>
                </c:pt>
                <c:pt idx="585">
                  <c:v>0.59400789037537682</c:v>
                </c:pt>
                <c:pt idx="586">
                  <c:v>0.59412647840164479</c:v>
                </c:pt>
                <c:pt idx="587">
                  <c:v>0.59420332565426914</c:v>
                </c:pt>
                <c:pt idx="588">
                  <c:v>0.59423977505359193</c:v>
                </c:pt>
                <c:pt idx="589">
                  <c:v>0.59426068840316992</c:v>
                </c:pt>
                <c:pt idx="590">
                  <c:v>0.59434595073113627</c:v>
                </c:pt>
                <c:pt idx="591">
                  <c:v>0.59450523567110569</c:v>
                </c:pt>
                <c:pt idx="592">
                  <c:v>0.59461522639050823</c:v>
                </c:pt>
                <c:pt idx="593">
                  <c:v>0.59472866776797517</c:v>
                </c:pt>
                <c:pt idx="594">
                  <c:v>0.59490054847553031</c:v>
                </c:pt>
                <c:pt idx="595">
                  <c:v>0.59495303191290994</c:v>
                </c:pt>
                <c:pt idx="596">
                  <c:v>0.59499742894749763</c:v>
                </c:pt>
                <c:pt idx="597">
                  <c:v>0.59511566208166278</c:v>
                </c:pt>
                <c:pt idx="598">
                  <c:v>0.59533177993454167</c:v>
                </c:pt>
                <c:pt idx="599">
                  <c:v>0.59531760576906623</c:v>
                </c:pt>
                <c:pt idx="600">
                  <c:v>0.59538174320675752</c:v>
                </c:pt>
                <c:pt idx="601">
                  <c:v>0.59558196434370758</c:v>
                </c:pt>
                <c:pt idx="602">
                  <c:v>0.59571865380513789</c:v>
                </c:pt>
                <c:pt idx="603">
                  <c:v>0.59582924237016355</c:v>
                </c:pt>
                <c:pt idx="604">
                  <c:v>0.59586466439953112</c:v>
                </c:pt>
                <c:pt idx="605">
                  <c:v>0.59587932140792799</c:v>
                </c:pt>
                <c:pt idx="606">
                  <c:v>0.59596159797552872</c:v>
                </c:pt>
                <c:pt idx="607">
                  <c:v>0.59614956385829443</c:v>
                </c:pt>
                <c:pt idx="608">
                  <c:v>0.59627240104313861</c:v>
                </c:pt>
                <c:pt idx="609">
                  <c:v>0.59627816228083874</c:v>
                </c:pt>
                <c:pt idx="610">
                  <c:v>0.59640091144937868</c:v>
                </c:pt>
                <c:pt idx="611">
                  <c:v>0.596486281404223</c:v>
                </c:pt>
                <c:pt idx="612">
                  <c:v>0.59653076700861207</c:v>
                </c:pt>
                <c:pt idx="613">
                  <c:v>0.59665939193225748</c:v>
                </c:pt>
                <c:pt idx="614">
                  <c:v>0.59685283984374016</c:v>
                </c:pt>
                <c:pt idx="615">
                  <c:v>0.59697833584318583</c:v>
                </c:pt>
                <c:pt idx="616">
                  <c:v>0.59700737402468196</c:v>
                </c:pt>
                <c:pt idx="617">
                  <c:v>0.5971944905797596</c:v>
                </c:pt>
                <c:pt idx="618">
                  <c:v>0.59732346808609227</c:v>
                </c:pt>
                <c:pt idx="619">
                  <c:v>0.59743149243103499</c:v>
                </c:pt>
                <c:pt idx="620">
                  <c:v>0.59771480762082918</c:v>
                </c:pt>
                <c:pt idx="621">
                  <c:v>0.59799637693488961</c:v>
                </c:pt>
                <c:pt idx="622">
                  <c:v>0.59821379684860887</c:v>
                </c:pt>
                <c:pt idx="623">
                  <c:v>0.59837463157736837</c:v>
                </c:pt>
                <c:pt idx="624">
                  <c:v>0.59858553632242961</c:v>
                </c:pt>
                <c:pt idx="625">
                  <c:v>0.5988770908426817</c:v>
                </c:pt>
                <c:pt idx="626">
                  <c:v>0.59907093258019406</c:v>
                </c:pt>
                <c:pt idx="627">
                  <c:v>0.59925837682645078</c:v>
                </c:pt>
                <c:pt idx="628">
                  <c:v>0.59944951390977064</c:v>
                </c:pt>
                <c:pt idx="629">
                  <c:v>0.59969863558322778</c:v>
                </c:pt>
                <c:pt idx="630">
                  <c:v>0.59998080599608505</c:v>
                </c:pt>
                <c:pt idx="631">
                  <c:v>0.60022389564965639</c:v>
                </c:pt>
                <c:pt idx="632">
                  <c:v>0.60037435801455252</c:v>
                </c:pt>
                <c:pt idx="633">
                  <c:v>0.60056096556311089</c:v>
                </c:pt>
                <c:pt idx="634">
                  <c:v>0.60070788243899864</c:v>
                </c:pt>
                <c:pt idx="635">
                  <c:v>0.6007954740110405</c:v>
                </c:pt>
                <c:pt idx="636">
                  <c:v>0.60093015311083076</c:v>
                </c:pt>
                <c:pt idx="637">
                  <c:v>0.60113092782075961</c:v>
                </c:pt>
                <c:pt idx="638">
                  <c:v>0.60135515719324273</c:v>
                </c:pt>
                <c:pt idx="639">
                  <c:v>0.60159779741207353</c:v>
                </c:pt>
                <c:pt idx="640">
                  <c:v>0.60177131441348108</c:v>
                </c:pt>
                <c:pt idx="641">
                  <c:v>0.60192032203078316</c:v>
                </c:pt>
                <c:pt idx="642">
                  <c:v>0.60216232018474636</c:v>
                </c:pt>
                <c:pt idx="643">
                  <c:v>0.60228876249679286</c:v>
                </c:pt>
                <c:pt idx="644">
                  <c:v>0.60239826242686445</c:v>
                </c:pt>
                <c:pt idx="645">
                  <c:v>0.6025580074072473</c:v>
                </c:pt>
                <c:pt idx="646">
                  <c:v>0.60268188779237519</c:v>
                </c:pt>
                <c:pt idx="647">
                  <c:v>0.60287125835692124</c:v>
                </c:pt>
                <c:pt idx="648">
                  <c:v>0.60297120402825499</c:v>
                </c:pt>
                <c:pt idx="649">
                  <c:v>0.60303799140154135</c:v>
                </c:pt>
                <c:pt idx="650">
                  <c:v>0.60328567736253125</c:v>
                </c:pt>
                <c:pt idx="651">
                  <c:v>0.60333304783285202</c:v>
                </c:pt>
                <c:pt idx="652">
                  <c:v>0.60353749193191308</c:v>
                </c:pt>
                <c:pt idx="653">
                  <c:v>0.6036776980559494</c:v>
                </c:pt>
                <c:pt idx="654">
                  <c:v>0.60377766620572515</c:v>
                </c:pt>
                <c:pt idx="655">
                  <c:v>0.60388436904154874</c:v>
                </c:pt>
                <c:pt idx="656">
                  <c:v>0.60393620509434975</c:v>
                </c:pt>
                <c:pt idx="657">
                  <c:v>0.60406576656845978</c:v>
                </c:pt>
                <c:pt idx="658">
                  <c:v>0.60427813204620473</c:v>
                </c:pt>
                <c:pt idx="659">
                  <c:v>0.60443928808304792</c:v>
                </c:pt>
                <c:pt idx="660">
                  <c:v>0.60462219128423678</c:v>
                </c:pt>
                <c:pt idx="661">
                  <c:v>0.60484427962129395</c:v>
                </c:pt>
                <c:pt idx="662">
                  <c:v>0.60491178948606439</c:v>
                </c:pt>
                <c:pt idx="663">
                  <c:v>0.60497693106720618</c:v>
                </c:pt>
                <c:pt idx="664">
                  <c:v>0.60511834018955202</c:v>
                </c:pt>
                <c:pt idx="665">
                  <c:v>0.60529615840015494</c:v>
                </c:pt>
                <c:pt idx="666">
                  <c:v>0.60542330628385821</c:v>
                </c:pt>
                <c:pt idx="667">
                  <c:v>0.60553924759441147</c:v>
                </c:pt>
                <c:pt idx="668">
                  <c:v>0.60572157592603493</c:v>
                </c:pt>
                <c:pt idx="669">
                  <c:v>0.60586204989084891</c:v>
                </c:pt>
                <c:pt idx="670">
                  <c:v>0.60598189817469728</c:v>
                </c:pt>
                <c:pt idx="671">
                  <c:v>0.6060852680685328</c:v>
                </c:pt>
                <c:pt idx="672">
                  <c:v>0.60629125685245899</c:v>
                </c:pt>
                <c:pt idx="673">
                  <c:v>0.60648633647640315</c:v>
                </c:pt>
                <c:pt idx="674">
                  <c:v>0.60659255541664636</c:v>
                </c:pt>
                <c:pt idx="675">
                  <c:v>0.60674545455949402</c:v>
                </c:pt>
                <c:pt idx="676">
                  <c:v>0.60693104072394377</c:v>
                </c:pt>
                <c:pt idx="677">
                  <c:v>0.60709056245718385</c:v>
                </c:pt>
                <c:pt idx="678">
                  <c:v>0.60728313005277357</c:v>
                </c:pt>
                <c:pt idx="679">
                  <c:v>0.60744967110135617</c:v>
                </c:pt>
                <c:pt idx="680">
                  <c:v>0.60762871295181442</c:v>
                </c:pt>
                <c:pt idx="681">
                  <c:v>0.60778221011608313</c:v>
                </c:pt>
                <c:pt idx="682">
                  <c:v>0.60793664413668369</c:v>
                </c:pt>
                <c:pt idx="683">
                  <c:v>0.6080577329053295</c:v>
                </c:pt>
                <c:pt idx="684">
                  <c:v>0.60824062290742276</c:v>
                </c:pt>
                <c:pt idx="685">
                  <c:v>0.60847010342195218</c:v>
                </c:pt>
                <c:pt idx="686">
                  <c:v>0.60863868082713946</c:v>
                </c:pt>
                <c:pt idx="687">
                  <c:v>0.60887321827512453</c:v>
                </c:pt>
                <c:pt idx="688">
                  <c:v>0.60912631940119555</c:v>
                </c:pt>
                <c:pt idx="689">
                  <c:v>0.60927348618052946</c:v>
                </c:pt>
                <c:pt idx="690">
                  <c:v>0.6093941998286353</c:v>
                </c:pt>
                <c:pt idx="691">
                  <c:v>0.60954595649135268</c:v>
                </c:pt>
                <c:pt idx="692">
                  <c:v>0.6097315261076458</c:v>
                </c:pt>
                <c:pt idx="693">
                  <c:v>0.60990199950878654</c:v>
                </c:pt>
                <c:pt idx="694">
                  <c:v>0.6100677057215742</c:v>
                </c:pt>
                <c:pt idx="695">
                  <c:v>0.61027898250584733</c:v>
                </c:pt>
                <c:pt idx="696">
                  <c:v>0.61050134579058624</c:v>
                </c:pt>
                <c:pt idx="697">
                  <c:v>0.61063062614539776</c:v>
                </c:pt>
                <c:pt idx="698">
                  <c:v>0.61084981767012092</c:v>
                </c:pt>
                <c:pt idx="699">
                  <c:v>0.61104338951706394</c:v>
                </c:pt>
                <c:pt idx="700">
                  <c:v>0.61119998016156207</c:v>
                </c:pt>
                <c:pt idx="701">
                  <c:v>0.6114352647416722</c:v>
                </c:pt>
                <c:pt idx="702">
                  <c:v>0.61161461015925322</c:v>
                </c:pt>
                <c:pt idx="703">
                  <c:v>0.61177395657067113</c:v>
                </c:pt>
                <c:pt idx="704">
                  <c:v>0.61195560815167027</c:v>
                </c:pt>
                <c:pt idx="705">
                  <c:v>0.61210272006708166</c:v>
                </c:pt>
                <c:pt idx="706">
                  <c:v>0.61218747208723634</c:v>
                </c:pt>
                <c:pt idx="707">
                  <c:v>0.61230443721308603</c:v>
                </c:pt>
                <c:pt idx="708">
                  <c:v>0.61246389065810458</c:v>
                </c:pt>
                <c:pt idx="709">
                  <c:v>0.612662252317283</c:v>
                </c:pt>
                <c:pt idx="710">
                  <c:v>0.61285612980549398</c:v>
                </c:pt>
                <c:pt idx="711">
                  <c:v>0.61302089485176914</c:v>
                </c:pt>
                <c:pt idx="712">
                  <c:v>0.61322931674538717</c:v>
                </c:pt>
                <c:pt idx="713">
                  <c:v>0.61336638395838039</c:v>
                </c:pt>
                <c:pt idx="714">
                  <c:v>0.61346591132395667</c:v>
                </c:pt>
                <c:pt idx="715">
                  <c:v>0.61357373758965228</c:v>
                </c:pt>
                <c:pt idx="716">
                  <c:v>0.61365308504861282</c:v>
                </c:pt>
                <c:pt idx="717">
                  <c:v>0.61378459727391743</c:v>
                </c:pt>
                <c:pt idx="718">
                  <c:v>0.61392008059533765</c:v>
                </c:pt>
                <c:pt idx="719">
                  <c:v>0.61400989945920625</c:v>
                </c:pt>
                <c:pt idx="720">
                  <c:v>0.61415540931024493</c:v>
                </c:pt>
                <c:pt idx="721">
                  <c:v>0.61431006881653083</c:v>
                </c:pt>
                <c:pt idx="722">
                  <c:v>0.61446445074452372</c:v>
                </c:pt>
                <c:pt idx="723">
                  <c:v>0.61466086486063598</c:v>
                </c:pt>
                <c:pt idx="724">
                  <c:v>0.61489471079910718</c:v>
                </c:pt>
                <c:pt idx="725">
                  <c:v>0.61507487955315954</c:v>
                </c:pt>
                <c:pt idx="726">
                  <c:v>0.61523307538444361</c:v>
                </c:pt>
                <c:pt idx="727">
                  <c:v>0.61543933048950805</c:v>
                </c:pt>
                <c:pt idx="728">
                  <c:v>0.6157182708172878</c:v>
                </c:pt>
                <c:pt idx="729">
                  <c:v>0.61594939242698521</c:v>
                </c:pt>
                <c:pt idx="730">
                  <c:v>0.61617638919297002</c:v>
                </c:pt>
                <c:pt idx="731">
                  <c:v>0.61639894460072575</c:v>
                </c:pt>
                <c:pt idx="732">
                  <c:v>0.61659309303495158</c:v>
                </c:pt>
                <c:pt idx="733">
                  <c:v>0.61677326105101915</c:v>
                </c:pt>
                <c:pt idx="734">
                  <c:v>0.61697298876183915</c:v>
                </c:pt>
                <c:pt idx="735">
                  <c:v>0.61724583848612935</c:v>
                </c:pt>
                <c:pt idx="736">
                  <c:v>0.61751178747432556</c:v>
                </c:pt>
                <c:pt idx="737">
                  <c:v>0.61778140358081224</c:v>
                </c:pt>
                <c:pt idx="738">
                  <c:v>0.61814590781216883</c:v>
                </c:pt>
                <c:pt idx="739">
                  <c:v>0.6184332396808685</c:v>
                </c:pt>
                <c:pt idx="740">
                  <c:v>0.61868348163461473</c:v>
                </c:pt>
                <c:pt idx="741">
                  <c:v>0.61901064208947021</c:v>
                </c:pt>
                <c:pt idx="742">
                  <c:v>0.6192988043604345</c:v>
                </c:pt>
                <c:pt idx="743">
                  <c:v>0.61955533563753662</c:v>
                </c:pt>
                <c:pt idx="744">
                  <c:v>0.61983721120940116</c:v>
                </c:pt>
                <c:pt idx="745">
                  <c:v>0.62018313176832962</c:v>
                </c:pt>
                <c:pt idx="746">
                  <c:v>0.62048357590043945</c:v>
                </c:pt>
                <c:pt idx="747">
                  <c:v>0.62082637664489437</c:v>
                </c:pt>
                <c:pt idx="748">
                  <c:v>0.62125046775836645</c:v>
                </c:pt>
                <c:pt idx="749">
                  <c:v>0.62162008753273235</c:v>
                </c:pt>
                <c:pt idx="750">
                  <c:v>0.62197160126607665</c:v>
                </c:pt>
                <c:pt idx="751">
                  <c:v>0.62235000614851199</c:v>
                </c:pt>
                <c:pt idx="752">
                  <c:v>0.62264010306705486</c:v>
                </c:pt>
                <c:pt idx="753">
                  <c:v>0.62294239154679765</c:v>
                </c:pt>
                <c:pt idx="754">
                  <c:v>0.62325013611064639</c:v>
                </c:pt>
                <c:pt idx="755">
                  <c:v>0.6234911386978933</c:v>
                </c:pt>
                <c:pt idx="756">
                  <c:v>0.62379528458623368</c:v>
                </c:pt>
                <c:pt idx="757">
                  <c:v>0.62413392359122299</c:v>
                </c:pt>
                <c:pt idx="758">
                  <c:v>0.6244412747380057</c:v>
                </c:pt>
                <c:pt idx="759">
                  <c:v>0.62475653016628718</c:v>
                </c:pt>
                <c:pt idx="760">
                  <c:v>0.62507619399136605</c:v>
                </c:pt>
                <c:pt idx="761">
                  <c:v>0.62534105353399305</c:v>
                </c:pt>
                <c:pt idx="762">
                  <c:v>0.62560593911100493</c:v>
                </c:pt>
                <c:pt idx="763">
                  <c:v>0.62589631835392867</c:v>
                </c:pt>
                <c:pt idx="764">
                  <c:v>0.62617207687653031</c:v>
                </c:pt>
                <c:pt idx="765">
                  <c:v>0.626443686734245</c:v>
                </c:pt>
                <c:pt idx="766">
                  <c:v>0.6266742006574193</c:v>
                </c:pt>
                <c:pt idx="767">
                  <c:v>0.62691913580464942</c:v>
                </c:pt>
                <c:pt idx="768">
                  <c:v>0.62714574428272085</c:v>
                </c:pt>
                <c:pt idx="769">
                  <c:v>0.62732814711392482</c:v>
                </c:pt>
                <c:pt idx="770">
                  <c:v>0.62752401084263765</c:v>
                </c:pt>
                <c:pt idx="771">
                  <c:v>0.62774140294860514</c:v>
                </c:pt>
                <c:pt idx="772">
                  <c:v>0.62791462797860442</c:v>
                </c:pt>
                <c:pt idx="773">
                  <c:v>0.62810390095518598</c:v>
                </c:pt>
                <c:pt idx="774">
                  <c:v>0.62834821927314832</c:v>
                </c:pt>
                <c:pt idx="775">
                  <c:v>0.62852746732226372</c:v>
                </c:pt>
                <c:pt idx="776">
                  <c:v>0.62866357670833628</c:v>
                </c:pt>
                <c:pt idx="777">
                  <c:v>0.62882085555674272</c:v>
                </c:pt>
                <c:pt idx="778">
                  <c:v>0.62893484487188767</c:v>
                </c:pt>
                <c:pt idx="779">
                  <c:v>0.62905157431406888</c:v>
                </c:pt>
                <c:pt idx="780">
                  <c:v>0.62922286688990536</c:v>
                </c:pt>
                <c:pt idx="781">
                  <c:v>0.62935121456289467</c:v>
                </c:pt>
                <c:pt idx="782">
                  <c:v>0.62944532182678392</c:v>
                </c:pt>
                <c:pt idx="783">
                  <c:v>0.62956598983965517</c:v>
                </c:pt>
                <c:pt idx="784">
                  <c:v>0.62961827371275547</c:v>
                </c:pt>
                <c:pt idx="785">
                  <c:v>0.6296448282930367</c:v>
                </c:pt>
                <c:pt idx="786">
                  <c:v>0.62970309157209037</c:v>
                </c:pt>
                <c:pt idx="787">
                  <c:v>0.62975770046728385</c:v>
                </c:pt>
                <c:pt idx="788">
                  <c:v>0.62982985365873134</c:v>
                </c:pt>
                <c:pt idx="789">
                  <c:v>0.62987739033045875</c:v>
                </c:pt>
                <c:pt idx="790">
                  <c:v>0.62989847005341437</c:v>
                </c:pt>
                <c:pt idx="791">
                  <c:v>0.62990804186528415</c:v>
                </c:pt>
                <c:pt idx="792">
                  <c:v>0.62991142696936875</c:v>
                </c:pt>
                <c:pt idx="793">
                  <c:v>0.62989607941397507</c:v>
                </c:pt>
                <c:pt idx="794">
                  <c:v>0.6298831996639328</c:v>
                </c:pt>
                <c:pt idx="795">
                  <c:v>0.62993526000299604</c:v>
                </c:pt>
                <c:pt idx="796">
                  <c:v>0.62999134444812832</c:v>
                </c:pt>
                <c:pt idx="797">
                  <c:v>0.63003756404958999</c:v>
                </c:pt>
                <c:pt idx="798">
                  <c:v>0.63008040647601338</c:v>
                </c:pt>
                <c:pt idx="799">
                  <c:v>0.63011793319245857</c:v>
                </c:pt>
                <c:pt idx="800">
                  <c:v>0.63012243976362747</c:v>
                </c:pt>
                <c:pt idx="801">
                  <c:v>0.63014819785264742</c:v>
                </c:pt>
                <c:pt idx="802">
                  <c:v>0.63020502785507149</c:v>
                </c:pt>
                <c:pt idx="803">
                  <c:v>0.63026598047482374</c:v>
                </c:pt>
                <c:pt idx="804">
                  <c:v>0.6303561370189511</c:v>
                </c:pt>
                <c:pt idx="805">
                  <c:v>0.63045532083396272</c:v>
                </c:pt>
                <c:pt idx="806">
                  <c:v>0.63054346335790223</c:v>
                </c:pt>
                <c:pt idx="807">
                  <c:v>0.63065583723031982</c:v>
                </c:pt>
                <c:pt idx="808">
                  <c:v>0.63078606059332565</c:v>
                </c:pt>
                <c:pt idx="809">
                  <c:v>0.63092741939692398</c:v>
                </c:pt>
                <c:pt idx="810">
                  <c:v>0.63108555264176147</c:v>
                </c:pt>
                <c:pt idx="811">
                  <c:v>0.63127767427110071</c:v>
                </c:pt>
                <c:pt idx="812">
                  <c:v>0.63144837214174798</c:v>
                </c:pt>
                <c:pt idx="813">
                  <c:v>0.63162877587951871</c:v>
                </c:pt>
                <c:pt idx="814">
                  <c:v>0.63181509100569289</c:v>
                </c:pt>
                <c:pt idx="815">
                  <c:v>0.63199751737419185</c:v>
                </c:pt>
                <c:pt idx="816">
                  <c:v>0.63217561422435142</c:v>
                </c:pt>
                <c:pt idx="817">
                  <c:v>0.63235627544292006</c:v>
                </c:pt>
                <c:pt idx="818">
                  <c:v>0.63256028812021281</c:v>
                </c:pt>
                <c:pt idx="819">
                  <c:v>0.63277727039232523</c:v>
                </c:pt>
                <c:pt idx="820">
                  <c:v>0.63298400612061123</c:v>
                </c:pt>
                <c:pt idx="821">
                  <c:v>0.63319140063436086</c:v>
                </c:pt>
                <c:pt idx="822">
                  <c:v>0.63339306923955496</c:v>
                </c:pt>
                <c:pt idx="823">
                  <c:v>0.63359216494397208</c:v>
                </c:pt>
                <c:pt idx="824">
                  <c:v>0.63379801142133785</c:v>
                </c:pt>
                <c:pt idx="825">
                  <c:v>0.63400194925371423</c:v>
                </c:pt>
                <c:pt idx="826">
                  <c:v>0.63421443305297476</c:v>
                </c:pt>
                <c:pt idx="827">
                  <c:v>0.63441717607525083</c:v>
                </c:pt>
                <c:pt idx="828">
                  <c:v>0.63459785292773363</c:v>
                </c:pt>
                <c:pt idx="829">
                  <c:v>0.63478523721503433</c:v>
                </c:pt>
                <c:pt idx="830">
                  <c:v>0.63495981297045589</c:v>
                </c:pt>
                <c:pt idx="831">
                  <c:v>0.63512358684594883</c:v>
                </c:pt>
                <c:pt idx="832">
                  <c:v>0.63532179363314423</c:v>
                </c:pt>
                <c:pt idx="833">
                  <c:v>0.63553035360426158</c:v>
                </c:pt>
                <c:pt idx="834">
                  <c:v>0.63573754206945166</c:v>
                </c:pt>
                <c:pt idx="835">
                  <c:v>0.63595106513329602</c:v>
                </c:pt>
                <c:pt idx="836">
                  <c:v>0.63614373060252882</c:v>
                </c:pt>
                <c:pt idx="837">
                  <c:v>0.63633014786733433</c:v>
                </c:pt>
                <c:pt idx="838">
                  <c:v>0.63651821520021468</c:v>
                </c:pt>
                <c:pt idx="839">
                  <c:v>0.63670051021189744</c:v>
                </c:pt>
                <c:pt idx="840">
                  <c:v>0.63689162761290385</c:v>
                </c:pt>
                <c:pt idx="841">
                  <c:v>0.6370721278203878</c:v>
                </c:pt>
                <c:pt idx="842">
                  <c:v>0.63723369306599986</c:v>
                </c:pt>
                <c:pt idx="843">
                  <c:v>0.63739732350942513</c:v>
                </c:pt>
                <c:pt idx="844">
                  <c:v>0.63753687285407157</c:v>
                </c:pt>
                <c:pt idx="845">
                  <c:v>0.63768261255836844</c:v>
                </c:pt>
                <c:pt idx="846">
                  <c:v>0.63781460381767452</c:v>
                </c:pt>
                <c:pt idx="847">
                  <c:v>0.63796496768044786</c:v>
                </c:pt>
                <c:pt idx="848">
                  <c:v>0.63811973768208452</c:v>
                </c:pt>
                <c:pt idx="849">
                  <c:v>0.63826279452617873</c:v>
                </c:pt>
                <c:pt idx="850">
                  <c:v>0.63841637713564803</c:v>
                </c:pt>
                <c:pt idx="851">
                  <c:v>0.63855967210670428</c:v>
                </c:pt>
                <c:pt idx="852">
                  <c:v>0.63871485072645495</c:v>
                </c:pt>
                <c:pt idx="853">
                  <c:v>0.6388912392942232</c:v>
                </c:pt>
                <c:pt idx="854">
                  <c:v>0.63906131214506612</c:v>
                </c:pt>
                <c:pt idx="855">
                  <c:v>0.63922021578457355</c:v>
                </c:pt>
                <c:pt idx="856">
                  <c:v>0.63937716995975047</c:v>
                </c:pt>
                <c:pt idx="857">
                  <c:v>0.63952255046520212</c:v>
                </c:pt>
                <c:pt idx="858">
                  <c:v>0.63967109231718466</c:v>
                </c:pt>
                <c:pt idx="859">
                  <c:v>0.6398157489739339</c:v>
                </c:pt>
                <c:pt idx="860">
                  <c:v>0.63995927291648858</c:v>
                </c:pt>
                <c:pt idx="861">
                  <c:v>0.64008896672298332</c:v>
                </c:pt>
                <c:pt idx="862">
                  <c:v>0.64020659167354133</c:v>
                </c:pt>
                <c:pt idx="863">
                  <c:v>0.64031092126283651</c:v>
                </c:pt>
                <c:pt idx="864">
                  <c:v>0.64042540784999202</c:v>
                </c:pt>
                <c:pt idx="865">
                  <c:v>0.64054416395459091</c:v>
                </c:pt>
                <c:pt idx="866">
                  <c:v>0.64065765365229488</c:v>
                </c:pt>
                <c:pt idx="867">
                  <c:v>0.64077894512288813</c:v>
                </c:pt>
                <c:pt idx="868">
                  <c:v>0.6408950540203916</c:v>
                </c:pt>
                <c:pt idx="869">
                  <c:v>0.64099787647971829</c:v>
                </c:pt>
                <c:pt idx="870">
                  <c:v>0.64109853624972279</c:v>
                </c:pt>
                <c:pt idx="871">
                  <c:v>0.64119789042252118</c:v>
                </c:pt>
                <c:pt idx="872">
                  <c:v>0.64130283015450862</c:v>
                </c:pt>
                <c:pt idx="873">
                  <c:v>0.64140625596163858</c:v>
                </c:pt>
                <c:pt idx="874">
                  <c:v>0.64151456102863724</c:v>
                </c:pt>
                <c:pt idx="875">
                  <c:v>0.64163171328086188</c:v>
                </c:pt>
                <c:pt idx="876">
                  <c:v>0.64174614057375878</c:v>
                </c:pt>
                <c:pt idx="877">
                  <c:v>0.64186269583501987</c:v>
                </c:pt>
                <c:pt idx="878">
                  <c:v>0.64197397035981052</c:v>
                </c:pt>
                <c:pt idx="879">
                  <c:v>0.64208473247738296</c:v>
                </c:pt>
                <c:pt idx="880">
                  <c:v>0.64220267782466978</c:v>
                </c:pt>
                <c:pt idx="881">
                  <c:v>0.64231487147722077</c:v>
                </c:pt>
                <c:pt idx="882">
                  <c:v>0.64241233488425709</c:v>
                </c:pt>
                <c:pt idx="883">
                  <c:v>0.64252622585239971</c:v>
                </c:pt>
                <c:pt idx="884">
                  <c:v>0.64264796592173223</c:v>
                </c:pt>
                <c:pt idx="885">
                  <c:v>0.64276151976216322</c:v>
                </c:pt>
                <c:pt idx="886">
                  <c:v>0.64289774335049743</c:v>
                </c:pt>
                <c:pt idx="887">
                  <c:v>0.64302727557917694</c:v>
                </c:pt>
                <c:pt idx="888">
                  <c:v>0.64313241024920897</c:v>
                </c:pt>
                <c:pt idx="889">
                  <c:v>0.64324283354736655</c:v>
                </c:pt>
                <c:pt idx="890">
                  <c:v>0.64332869317675279</c:v>
                </c:pt>
                <c:pt idx="891">
                  <c:v>0.6434087949886873</c:v>
                </c:pt>
                <c:pt idx="892">
                  <c:v>0.6435011097760438</c:v>
                </c:pt>
                <c:pt idx="893">
                  <c:v>0.64361183713081405</c:v>
                </c:pt>
                <c:pt idx="894">
                  <c:v>0.64372449963151945</c:v>
                </c:pt>
                <c:pt idx="895">
                  <c:v>0.64382489398597065</c:v>
                </c:pt>
                <c:pt idx="896">
                  <c:v>0.64392884857017385</c:v>
                </c:pt>
                <c:pt idx="897">
                  <c:v>0.64404400261684958</c:v>
                </c:pt>
                <c:pt idx="898">
                  <c:v>0.64415804928364151</c:v>
                </c:pt>
                <c:pt idx="899">
                  <c:v>0.64428957838108047</c:v>
                </c:pt>
                <c:pt idx="900">
                  <c:v>0.64440314685996036</c:v>
                </c:pt>
                <c:pt idx="901">
                  <c:v>0.64450683390114927</c:v>
                </c:pt>
                <c:pt idx="902">
                  <c:v>0.64462084445251377</c:v>
                </c:pt>
                <c:pt idx="903">
                  <c:v>0.6447349016871079</c:v>
                </c:pt>
                <c:pt idx="904">
                  <c:v>0.64483510723133086</c:v>
                </c:pt>
                <c:pt idx="905">
                  <c:v>0.64496021530890724</c:v>
                </c:pt>
                <c:pt idx="906">
                  <c:v>0.645079269643964</c:v>
                </c:pt>
                <c:pt idx="907">
                  <c:v>0.64518975532164069</c:v>
                </c:pt>
                <c:pt idx="908">
                  <c:v>0.64530052199681343</c:v>
                </c:pt>
                <c:pt idx="909">
                  <c:v>0.64542850930930173</c:v>
                </c:pt>
                <c:pt idx="910">
                  <c:v>0.64555326594841478</c:v>
                </c:pt>
                <c:pt idx="911">
                  <c:v>0.64566269185627612</c:v>
                </c:pt>
                <c:pt idx="912">
                  <c:v>0.6457627500787626</c:v>
                </c:pt>
                <c:pt idx="913">
                  <c:v>0.64589101205757082</c:v>
                </c:pt>
                <c:pt idx="914">
                  <c:v>0.64601710495291431</c:v>
                </c:pt>
                <c:pt idx="915">
                  <c:v>0.64613323388370303</c:v>
                </c:pt>
                <c:pt idx="916">
                  <c:v>0.64627683784769818</c:v>
                </c:pt>
                <c:pt idx="917">
                  <c:v>0.64638318419974883</c:v>
                </c:pt>
                <c:pt idx="918">
                  <c:v>0.64645022702915156</c:v>
                </c:pt>
                <c:pt idx="919">
                  <c:v>0.64656743462583266</c:v>
                </c:pt>
                <c:pt idx="920">
                  <c:v>0.64668851601535626</c:v>
                </c:pt>
                <c:pt idx="921">
                  <c:v>0.64679052362749878</c:v>
                </c:pt>
                <c:pt idx="922">
                  <c:v>0.64690265788172729</c:v>
                </c:pt>
                <c:pt idx="923">
                  <c:v>0.64700956399847542</c:v>
                </c:pt>
                <c:pt idx="924">
                  <c:v>0.64710132108936758</c:v>
                </c:pt>
                <c:pt idx="925">
                  <c:v>0.64717949669775265</c:v>
                </c:pt>
                <c:pt idx="926">
                  <c:v>0.64725383525410418</c:v>
                </c:pt>
                <c:pt idx="927">
                  <c:v>0.64732202021185625</c:v>
                </c:pt>
                <c:pt idx="928">
                  <c:v>0.64739009109266743</c:v>
                </c:pt>
                <c:pt idx="929">
                  <c:v>0.64746037870613249</c:v>
                </c:pt>
                <c:pt idx="930">
                  <c:v>0.64753978233124665</c:v>
                </c:pt>
                <c:pt idx="931">
                  <c:v>0.6476126669658363</c:v>
                </c:pt>
                <c:pt idx="932">
                  <c:v>0.6476860136107665</c:v>
                </c:pt>
                <c:pt idx="933">
                  <c:v>0.64773691614977935</c:v>
                </c:pt>
                <c:pt idx="934">
                  <c:v>0.64777649708760254</c:v>
                </c:pt>
                <c:pt idx="935">
                  <c:v>0.64784688966435622</c:v>
                </c:pt>
                <c:pt idx="936">
                  <c:v>0.64789547796257685</c:v>
                </c:pt>
                <c:pt idx="937">
                  <c:v>0.64791487131715042</c:v>
                </c:pt>
                <c:pt idx="938">
                  <c:v>0.64795054279585962</c:v>
                </c:pt>
                <c:pt idx="939">
                  <c:v>0.64798004572542045</c:v>
                </c:pt>
                <c:pt idx="940">
                  <c:v>0.64801635764889576</c:v>
                </c:pt>
                <c:pt idx="941">
                  <c:v>0.64805470689347977</c:v>
                </c:pt>
                <c:pt idx="942">
                  <c:v>0.64808242377715486</c:v>
                </c:pt>
                <c:pt idx="943">
                  <c:v>0.64810187927575758</c:v>
                </c:pt>
                <c:pt idx="944">
                  <c:v>0.64810839619942551</c:v>
                </c:pt>
                <c:pt idx="945">
                  <c:v>0.64811304317478546</c:v>
                </c:pt>
                <c:pt idx="946">
                  <c:v>0.64811365039808966</c:v>
                </c:pt>
                <c:pt idx="947">
                  <c:v>0.64811504320409064</c:v>
                </c:pt>
                <c:pt idx="948">
                  <c:v>0.64809389819344576</c:v>
                </c:pt>
                <c:pt idx="949">
                  <c:v>0.64805758729666973</c:v>
                </c:pt>
                <c:pt idx="950">
                  <c:v>0.64803466905647877</c:v>
                </c:pt>
                <c:pt idx="951">
                  <c:v>0.64800909766299908</c:v>
                </c:pt>
                <c:pt idx="952">
                  <c:v>0.6479778028913481</c:v>
                </c:pt>
                <c:pt idx="953">
                  <c:v>0.64796134542461326</c:v>
                </c:pt>
                <c:pt idx="954">
                  <c:v>0.64791603095404449</c:v>
                </c:pt>
                <c:pt idx="955">
                  <c:v>0.64786394584172091</c:v>
                </c:pt>
                <c:pt idx="956">
                  <c:v>0.64784082857779146</c:v>
                </c:pt>
                <c:pt idx="957">
                  <c:v>0.64783145796048414</c:v>
                </c:pt>
                <c:pt idx="958">
                  <c:v>0.6478538007169462</c:v>
                </c:pt>
                <c:pt idx="959">
                  <c:v>0.64789766947474614</c:v>
                </c:pt>
                <c:pt idx="960">
                  <c:v>0.64792749087797807</c:v>
                </c:pt>
                <c:pt idx="961">
                  <c:v>0.64795417690343371</c:v>
                </c:pt>
                <c:pt idx="962">
                  <c:v>0.64798691668561892</c:v>
                </c:pt>
                <c:pt idx="963">
                  <c:v>0.64800616536612143</c:v>
                </c:pt>
                <c:pt idx="964">
                  <c:v>0.64808036851879047</c:v>
                </c:pt>
                <c:pt idx="965">
                  <c:v>0.64818649046661581</c:v>
                </c:pt>
                <c:pt idx="966">
                  <c:v>0.64829792726896673</c:v>
                </c:pt>
                <c:pt idx="967">
                  <c:v>0.64844997747937239</c:v>
                </c:pt>
                <c:pt idx="968">
                  <c:v>0.64861723582924691</c:v>
                </c:pt>
                <c:pt idx="969">
                  <c:v>0.64877988978348766</c:v>
                </c:pt>
                <c:pt idx="970">
                  <c:v>0.64895372987729838</c:v>
                </c:pt>
                <c:pt idx="971">
                  <c:v>0.64916199583087242</c:v>
                </c:pt>
                <c:pt idx="972">
                  <c:v>0.64936748234725294</c:v>
                </c:pt>
                <c:pt idx="973">
                  <c:v>0.64956672386617964</c:v>
                </c:pt>
                <c:pt idx="974">
                  <c:v>0.64977717280841674</c:v>
                </c:pt>
                <c:pt idx="975">
                  <c:v>0.64998786775870088</c:v>
                </c:pt>
                <c:pt idx="976">
                  <c:v>0.65021128802307238</c:v>
                </c:pt>
                <c:pt idx="977">
                  <c:v>0.65044753867889593</c:v>
                </c:pt>
                <c:pt idx="978">
                  <c:v>0.65068580593449887</c:v>
                </c:pt>
                <c:pt idx="979">
                  <c:v>0.65089916377748802</c:v>
                </c:pt>
                <c:pt idx="980">
                  <c:v>0.65112840989754395</c:v>
                </c:pt>
                <c:pt idx="981">
                  <c:v>0.6513325618242175</c:v>
                </c:pt>
                <c:pt idx="982">
                  <c:v>0.65152572687245103</c:v>
                </c:pt>
                <c:pt idx="983">
                  <c:v>0.65172265585006084</c:v>
                </c:pt>
                <c:pt idx="984">
                  <c:v>0.65189026575727615</c:v>
                </c:pt>
                <c:pt idx="985">
                  <c:v>0.65204859247450075</c:v>
                </c:pt>
                <c:pt idx="986">
                  <c:v>0.65222299238271897</c:v>
                </c:pt>
                <c:pt idx="987">
                  <c:v>0.65235553677431701</c:v>
                </c:pt>
                <c:pt idx="988">
                  <c:v>0.65247392084844869</c:v>
                </c:pt>
                <c:pt idx="989">
                  <c:v>0.65260158541849411</c:v>
                </c:pt>
                <c:pt idx="990">
                  <c:v>0.65271034302092279</c:v>
                </c:pt>
                <c:pt idx="991">
                  <c:v>0.65278493507655277</c:v>
                </c:pt>
                <c:pt idx="992">
                  <c:v>0.65284791160602607</c:v>
                </c:pt>
                <c:pt idx="993">
                  <c:v>0.65286702090174575</c:v>
                </c:pt>
                <c:pt idx="994">
                  <c:v>0.65284711937310835</c:v>
                </c:pt>
                <c:pt idx="995">
                  <c:v>0.65278962006603714</c:v>
                </c:pt>
                <c:pt idx="996">
                  <c:v>0.65274338576884017</c:v>
                </c:pt>
                <c:pt idx="997">
                  <c:v>0.65268853299020479</c:v>
                </c:pt>
                <c:pt idx="998">
                  <c:v>0.6526289341856778</c:v>
                </c:pt>
                <c:pt idx="999">
                  <c:v>0.65257203802147823</c:v>
                </c:pt>
                <c:pt idx="1000">
                  <c:v>0.65248913808006048</c:v>
                </c:pt>
                <c:pt idx="1001">
                  <c:v>0.65238567230285349</c:v>
                </c:pt>
                <c:pt idx="1002">
                  <c:v>0.65228297730307927</c:v>
                </c:pt>
                <c:pt idx="1003">
                  <c:v>0.65215408645634632</c:v>
                </c:pt>
                <c:pt idx="1004">
                  <c:v>0.65200013570450599</c:v>
                </c:pt>
                <c:pt idx="1005">
                  <c:v>0.65184993779456457</c:v>
                </c:pt>
                <c:pt idx="1006">
                  <c:v>0.65168211300611667</c:v>
                </c:pt>
                <c:pt idx="1007">
                  <c:v>0.65150192522023276</c:v>
                </c:pt>
                <c:pt idx="1008">
                  <c:v>0.6513291632854542</c:v>
                </c:pt>
                <c:pt idx="1009">
                  <c:v>0.65114872020973913</c:v>
                </c:pt>
                <c:pt idx="1010">
                  <c:v>0.65094768408992199</c:v>
                </c:pt>
                <c:pt idx="1011">
                  <c:v>0.65070438910653972</c:v>
                </c:pt>
                <c:pt idx="1012">
                  <c:v>0.65043962405267852</c:v>
                </c:pt>
                <c:pt idx="1013">
                  <c:v>0.65013520669500746</c:v>
                </c:pt>
                <c:pt idx="1014">
                  <c:v>0.64980534675468116</c:v>
                </c:pt>
                <c:pt idx="1015">
                  <c:v>0.64946069858390476</c:v>
                </c:pt>
                <c:pt idx="1016">
                  <c:v>0.64908877859917014</c:v>
                </c:pt>
                <c:pt idx="1017">
                  <c:v>0.64867740547778041</c:v>
                </c:pt>
                <c:pt idx="1018">
                  <c:v>0.64822974673673228</c:v>
                </c:pt>
                <c:pt idx="1019">
                  <c:v>0.64771440572730588</c:v>
                </c:pt>
                <c:pt idx="1020">
                  <c:v>0.64714529840220392</c:v>
                </c:pt>
                <c:pt idx="1021">
                  <c:v>0.64650043238807631</c:v>
                </c:pt>
                <c:pt idx="1022">
                  <c:v>0.6458127568490557</c:v>
                </c:pt>
                <c:pt idx="1023">
                  <c:v>0.64505118733725542</c:v>
                </c:pt>
                <c:pt idx="1024">
                  <c:v>0.64427802152709457</c:v>
                </c:pt>
                <c:pt idx="1025">
                  <c:v>0.64345798580247671</c:v>
                </c:pt>
                <c:pt idx="1026">
                  <c:v>0.64255634725935151</c:v>
                </c:pt>
                <c:pt idx="1027">
                  <c:v>0.64163112329682082</c:v>
                </c:pt>
                <c:pt idx="1028">
                  <c:v>0.6406004879075885</c:v>
                </c:pt>
                <c:pt idx="1029">
                  <c:v>0.63947930846255296</c:v>
                </c:pt>
                <c:pt idx="1030">
                  <c:v>0.63830187147748207</c:v>
                </c:pt>
                <c:pt idx="1031">
                  <c:v>0.63700504692990767</c:v>
                </c:pt>
                <c:pt idx="1032">
                  <c:v>0.63565928511813807</c:v>
                </c:pt>
                <c:pt idx="1033">
                  <c:v>0.63425160631004385</c:v>
                </c:pt>
                <c:pt idx="1034">
                  <c:v>0.6327857042354712</c:v>
                </c:pt>
                <c:pt idx="1035">
                  <c:v>0.63126618376005417</c:v>
                </c:pt>
                <c:pt idx="1036">
                  <c:v>0.62967339455968896</c:v>
                </c:pt>
                <c:pt idx="1037">
                  <c:v>0.62800026208356718</c:v>
                </c:pt>
                <c:pt idx="1038">
                  <c:v>0.626245651164275</c:v>
                </c:pt>
                <c:pt idx="1039">
                  <c:v>0.62440716115291017</c:v>
                </c:pt>
                <c:pt idx="1040">
                  <c:v>0.62256167193716916</c:v>
                </c:pt>
                <c:pt idx="1041">
                  <c:v>0.62066319087611355</c:v>
                </c:pt>
                <c:pt idx="1042">
                  <c:v>0.61870949169892031</c:v>
                </c:pt>
                <c:pt idx="1043">
                  <c:v>0.61672130914952283</c:v>
                </c:pt>
                <c:pt idx="1044">
                  <c:v>0.61475957951964288</c:v>
                </c:pt>
                <c:pt idx="1045">
                  <c:v>0.61273896425722274</c:v>
                </c:pt>
                <c:pt idx="1046">
                  <c:v>0.610691803779006</c:v>
                </c:pt>
                <c:pt idx="1047">
                  <c:v>0.60864208788763452</c:v>
                </c:pt>
                <c:pt idx="1048">
                  <c:v>0.6065150504294059</c:v>
                </c:pt>
                <c:pt idx="1049">
                  <c:v>0.60439704035841146</c:v>
                </c:pt>
                <c:pt idx="1050">
                  <c:v>0.6022559245049971</c:v>
                </c:pt>
                <c:pt idx="1051">
                  <c:v>0.60010021884999787</c:v>
                </c:pt>
                <c:pt idx="1052">
                  <c:v>0.59793513143557486</c:v>
                </c:pt>
                <c:pt idx="1053">
                  <c:v>0.59576882240343576</c:v>
                </c:pt>
                <c:pt idx="1054">
                  <c:v>0.5935582246499288</c:v>
                </c:pt>
                <c:pt idx="1055">
                  <c:v>0.5913822153353635</c:v>
                </c:pt>
                <c:pt idx="1056">
                  <c:v>0.58912468605590373</c:v>
                </c:pt>
                <c:pt idx="1057">
                  <c:v>0.58701670264025407</c:v>
                </c:pt>
                <c:pt idx="1058">
                  <c:v>0.58487143269470654</c:v>
                </c:pt>
                <c:pt idx="1059">
                  <c:v>0.5829560063531688</c:v>
                </c:pt>
                <c:pt idx="1060">
                  <c:v>0.58113940474975978</c:v>
                </c:pt>
                <c:pt idx="1061">
                  <c:v>0.57960130468551918</c:v>
                </c:pt>
                <c:pt idx="1062">
                  <c:v>0.57829641932022813</c:v>
                </c:pt>
                <c:pt idx="1063">
                  <c:v>0.57728098210283607</c:v>
                </c:pt>
                <c:pt idx="1064">
                  <c:v>0.57663708885800657</c:v>
                </c:pt>
                <c:pt idx="1065">
                  <c:v>0.57631042961748646</c:v>
                </c:pt>
                <c:pt idx="1066">
                  <c:v>0.57634654999720081</c:v>
                </c:pt>
                <c:pt idx="1067">
                  <c:v>0.57670482100727261</c:v>
                </c:pt>
                <c:pt idx="1068">
                  <c:v>0.57737530336930043</c:v>
                </c:pt>
                <c:pt idx="1069">
                  <c:v>0.57826642679986529</c:v>
                </c:pt>
                <c:pt idx="1070">
                  <c:v>0.57925356502908809</c:v>
                </c:pt>
                <c:pt idx="1071">
                  <c:v>0.58049422702163878</c:v>
                </c:pt>
                <c:pt idx="1072">
                  <c:v>0.58170052097310376</c:v>
                </c:pt>
                <c:pt idx="1073">
                  <c:v>0.58305402011751006</c:v>
                </c:pt>
                <c:pt idx="1074">
                  <c:v>0.58434359517828172</c:v>
                </c:pt>
                <c:pt idx="1075">
                  <c:v>0.58567157246483381</c:v>
                </c:pt>
                <c:pt idx="1076">
                  <c:v>0.5869456238770504</c:v>
                </c:pt>
                <c:pt idx="1077">
                  <c:v>0.58817865586777252</c:v>
                </c:pt>
                <c:pt idx="1078">
                  <c:v>0.58939987781735159</c:v>
                </c:pt>
                <c:pt idx="1079">
                  <c:v>0.59060614582934912</c:v>
                </c:pt>
                <c:pt idx="1080">
                  <c:v>0.59178958371365198</c:v>
                </c:pt>
                <c:pt idx="1081">
                  <c:v>0.59293982077352059</c:v>
                </c:pt>
                <c:pt idx="1082">
                  <c:v>0.59410571793872691</c:v>
                </c:pt>
                <c:pt idx="1083">
                  <c:v>0.59524412316171882</c:v>
                </c:pt>
                <c:pt idx="1084">
                  <c:v>0.59637991988151107</c:v>
                </c:pt>
                <c:pt idx="1085">
                  <c:v>0.59753445347233647</c:v>
                </c:pt>
                <c:pt idx="1086">
                  <c:v>0.59863458768057443</c:v>
                </c:pt>
                <c:pt idx="1087">
                  <c:v>0.5996923714866903</c:v>
                </c:pt>
                <c:pt idx="1088">
                  <c:v>0.60072028285760182</c:v>
                </c:pt>
                <c:pt idx="1089">
                  <c:v>0.60168629753884917</c:v>
                </c:pt>
                <c:pt idx="1090">
                  <c:v>0.60262002918763136</c:v>
                </c:pt>
                <c:pt idx="1091">
                  <c:v>0.60350979612724065</c:v>
                </c:pt>
                <c:pt idx="1092">
                  <c:v>0.6043533113996219</c:v>
                </c:pt>
                <c:pt idx="1093">
                  <c:v>0.6051507317140925</c:v>
                </c:pt>
                <c:pt idx="1094">
                  <c:v>0.60590519428217138</c:v>
                </c:pt>
                <c:pt idx="1095">
                  <c:v>0.60662335075609708</c:v>
                </c:pt>
                <c:pt idx="1096">
                  <c:v>0.60731072173514111</c:v>
                </c:pt>
                <c:pt idx="1097">
                  <c:v>0.60797307716487525</c:v>
                </c:pt>
                <c:pt idx="1098">
                  <c:v>0.60859608530300779</c:v>
                </c:pt>
                <c:pt idx="1099">
                  <c:v>0.6092022257302464</c:v>
                </c:pt>
                <c:pt idx="1100">
                  <c:v>0.60977746851531878</c:v>
                </c:pt>
                <c:pt idx="1101">
                  <c:v>0.61032496268470959</c:v>
                </c:pt>
                <c:pt idx="1102">
                  <c:v>0.61086395187506692</c:v>
                </c:pt>
                <c:pt idx="1103">
                  <c:v>0.61135308005940736</c:v>
                </c:pt>
                <c:pt idx="1104">
                  <c:v>0.61182291733150096</c:v>
                </c:pt>
                <c:pt idx="1105">
                  <c:v>0.61226663747732657</c:v>
                </c:pt>
                <c:pt idx="1106">
                  <c:v>0.61267735696169623</c:v>
                </c:pt>
                <c:pt idx="1107">
                  <c:v>0.61307940078748613</c:v>
                </c:pt>
                <c:pt idx="1108">
                  <c:v>0.61347765097165741</c:v>
                </c:pt>
                <c:pt idx="1109">
                  <c:v>0.61389456214069826</c:v>
                </c:pt>
                <c:pt idx="1110">
                  <c:v>0.614325828464657</c:v>
                </c:pt>
                <c:pt idx="1111">
                  <c:v>0.61474842890084835</c:v>
                </c:pt>
                <c:pt idx="1112">
                  <c:v>0.61518193992080761</c:v>
                </c:pt>
                <c:pt idx="1113">
                  <c:v>0.61561660330147971</c:v>
                </c:pt>
                <c:pt idx="1114">
                  <c:v>0.61604970201165565</c:v>
                </c:pt>
                <c:pt idx="1115">
                  <c:v>0.61648829374827607</c:v>
                </c:pt>
                <c:pt idx="1116">
                  <c:v>0.61698590822647092</c:v>
                </c:pt>
                <c:pt idx="1117">
                  <c:v>0.61750544750527281</c:v>
                </c:pt>
                <c:pt idx="1118">
                  <c:v>0.61805526625110396</c:v>
                </c:pt>
                <c:pt idx="1119">
                  <c:v>0.61864213055823225</c:v>
                </c:pt>
                <c:pt idx="1120">
                  <c:v>0.61923267573518004</c:v>
                </c:pt>
                <c:pt idx="1121">
                  <c:v>0.61984796803269748</c:v>
                </c:pt>
                <c:pt idx="1122">
                  <c:v>0.62048065341650027</c:v>
                </c:pt>
                <c:pt idx="1123">
                  <c:v>0.62113406398269033</c:v>
                </c:pt>
                <c:pt idx="1124">
                  <c:v>0.62181081403016081</c:v>
                </c:pt>
                <c:pt idx="1125">
                  <c:v>0.62249515068429773</c:v>
                </c:pt>
                <c:pt idx="1126">
                  <c:v>0.62319475482693976</c:v>
                </c:pt>
                <c:pt idx="1127">
                  <c:v>0.62392704511966701</c:v>
                </c:pt>
                <c:pt idx="1128">
                  <c:v>0.62462945854417351</c:v>
                </c:pt>
                <c:pt idx="1129">
                  <c:v>0.62533401098149688</c:v>
                </c:pt>
                <c:pt idx="1130">
                  <c:v>0.62603833664193342</c:v>
                </c:pt>
                <c:pt idx="1131">
                  <c:v>0.62672153422888355</c:v>
                </c:pt>
                <c:pt idx="1132">
                  <c:v>0.62740878168252623</c:v>
                </c:pt>
                <c:pt idx="1133">
                  <c:v>0.62807738504712729</c:v>
                </c:pt>
                <c:pt idx="1134">
                  <c:v>0.62875324336314875</c:v>
                </c:pt>
                <c:pt idx="1135">
                  <c:v>0.62942988477839013</c:v>
                </c:pt>
                <c:pt idx="1136">
                  <c:v>0.63007518395361972</c:v>
                </c:pt>
                <c:pt idx="1137">
                  <c:v>0.63071163823900889</c:v>
                </c:pt>
                <c:pt idx="1138">
                  <c:v>0.63133449274933418</c:v>
                </c:pt>
                <c:pt idx="1139">
                  <c:v>0.63193755547642805</c:v>
                </c:pt>
                <c:pt idx="1140">
                  <c:v>0.63251509048824761</c:v>
                </c:pt>
                <c:pt idx="1141">
                  <c:v>0.63308829755502716</c:v>
                </c:pt>
                <c:pt idx="1142">
                  <c:v>0.63364609992474852</c:v>
                </c:pt>
                <c:pt idx="1143">
                  <c:v>0.63418554654205173</c:v>
                </c:pt>
                <c:pt idx="1144">
                  <c:v>0.63471624310328056</c:v>
                </c:pt>
                <c:pt idx="1145">
                  <c:v>0.63524351836257908</c:v>
                </c:pt>
                <c:pt idx="1146">
                  <c:v>0.63575221766262013</c:v>
                </c:pt>
                <c:pt idx="1147">
                  <c:v>0.63626553204846781</c:v>
                </c:pt>
                <c:pt idx="1148">
                  <c:v>0.63677395908584244</c:v>
                </c:pt>
                <c:pt idx="1149">
                  <c:v>0.63726017576806759</c:v>
                </c:pt>
                <c:pt idx="1150">
                  <c:v>0.63774031862109004</c:v>
                </c:pt>
                <c:pt idx="1151">
                  <c:v>0.63821071263490603</c:v>
                </c:pt>
                <c:pt idx="1152">
                  <c:v>0.63867245700289621</c:v>
                </c:pt>
                <c:pt idx="1153">
                  <c:v>0.63912505739872494</c:v>
                </c:pt>
                <c:pt idx="1154">
                  <c:v>0.63958040098649938</c:v>
                </c:pt>
                <c:pt idx="1155">
                  <c:v>0.64002292838820496</c:v>
                </c:pt>
                <c:pt idx="1156">
                  <c:v>0.64045132893511691</c:v>
                </c:pt>
                <c:pt idx="1157">
                  <c:v>0.64090857361422915</c:v>
                </c:pt>
                <c:pt idx="1158">
                  <c:v>0.64135058244888288</c:v>
                </c:pt>
                <c:pt idx="1159">
                  <c:v>0.64177911197340221</c:v>
                </c:pt>
                <c:pt idx="1160">
                  <c:v>0.64220607758310966</c:v>
                </c:pt>
                <c:pt idx="1161">
                  <c:v>0.64259915965589365</c:v>
                </c:pt>
                <c:pt idx="1162">
                  <c:v>0.64297929215139704</c:v>
                </c:pt>
                <c:pt idx="1163">
                  <c:v>0.64334019668394848</c:v>
                </c:pt>
                <c:pt idx="1164">
                  <c:v>0.64369476794517111</c:v>
                </c:pt>
                <c:pt idx="1165">
                  <c:v>0.64403117492573403</c:v>
                </c:pt>
                <c:pt idx="1166">
                  <c:v>0.64437440978600535</c:v>
                </c:pt>
                <c:pt idx="1167">
                  <c:v>0.64470621870109968</c:v>
                </c:pt>
                <c:pt idx="1168">
                  <c:v>0.64505020647338751</c:v>
                </c:pt>
                <c:pt idx="1169">
                  <c:v>0.64539284793157592</c:v>
                </c:pt>
                <c:pt idx="1170">
                  <c:v>0.64572661056338054</c:v>
                </c:pt>
                <c:pt idx="1171">
                  <c:v>0.64606518117543821</c:v>
                </c:pt>
                <c:pt idx="1172">
                  <c:v>0.64640545682596606</c:v>
                </c:pt>
                <c:pt idx="1173">
                  <c:v>0.6467391618506676</c:v>
                </c:pt>
                <c:pt idx="1174">
                  <c:v>0.64705747059080265</c:v>
                </c:pt>
                <c:pt idx="1175">
                  <c:v>0.64736973827526223</c:v>
                </c:pt>
                <c:pt idx="1176">
                  <c:v>0.64766514282179422</c:v>
                </c:pt>
                <c:pt idx="1177">
                  <c:v>0.64796158439693718</c:v>
                </c:pt>
                <c:pt idx="1178">
                  <c:v>0.64827378344735598</c:v>
                </c:pt>
                <c:pt idx="1179">
                  <c:v>0.64856589528269737</c:v>
                </c:pt>
                <c:pt idx="1180">
                  <c:v>0.64886320158371413</c:v>
                </c:pt>
                <c:pt idx="1181">
                  <c:v>0.64916997635687901</c:v>
                </c:pt>
                <c:pt idx="1182">
                  <c:v>0.64945672033341495</c:v>
                </c:pt>
                <c:pt idx="1183">
                  <c:v>0.649737579369986</c:v>
                </c:pt>
                <c:pt idx="1184">
                  <c:v>0.65002806231900034</c:v>
                </c:pt>
                <c:pt idx="1185">
                  <c:v>0.65030540393154934</c:v>
                </c:pt>
                <c:pt idx="1186">
                  <c:v>0.65056731890580188</c:v>
                </c:pt>
                <c:pt idx="1187">
                  <c:v>0.65082350584976123</c:v>
                </c:pt>
                <c:pt idx="1188">
                  <c:v>0.65107938137712951</c:v>
                </c:pt>
                <c:pt idx="1189">
                  <c:v>0.65134409410790617</c:v>
                </c:pt>
                <c:pt idx="1190">
                  <c:v>0.65159798204402097</c:v>
                </c:pt>
                <c:pt idx="1191">
                  <c:v>0.65185501809531876</c:v>
                </c:pt>
                <c:pt idx="1192">
                  <c:v>0.65212338393245772</c:v>
                </c:pt>
                <c:pt idx="1193">
                  <c:v>0.65237746894369497</c:v>
                </c:pt>
                <c:pt idx="1194">
                  <c:v>0.6526264394659459</c:v>
                </c:pt>
                <c:pt idx="1195">
                  <c:v>0.65286706646023773</c:v>
                </c:pt>
                <c:pt idx="1196">
                  <c:v>0.65311250109300822</c:v>
                </c:pt>
                <c:pt idx="1197">
                  <c:v>0.653361059171777</c:v>
                </c:pt>
                <c:pt idx="1198">
                  <c:v>0.65358981591526411</c:v>
                </c:pt>
                <c:pt idx="1199">
                  <c:v>0.65383671965755674</c:v>
                </c:pt>
                <c:pt idx="1200">
                  <c:v>0.65407428075100682</c:v>
                </c:pt>
                <c:pt idx="1201">
                  <c:v>0.65428648474553397</c:v>
                </c:pt>
                <c:pt idx="1202">
                  <c:v>0.65450553851496129</c:v>
                </c:pt>
                <c:pt idx="1203">
                  <c:v>0.65471849523394299</c:v>
                </c:pt>
                <c:pt idx="1204">
                  <c:v>0.6549286259978192</c:v>
                </c:pt>
                <c:pt idx="1205">
                  <c:v>0.65515339908671566</c:v>
                </c:pt>
                <c:pt idx="1206">
                  <c:v>0.65538891571668167</c:v>
                </c:pt>
                <c:pt idx="1207">
                  <c:v>0.65562452624369716</c:v>
                </c:pt>
                <c:pt idx="1208">
                  <c:v>0.65585875479627853</c:v>
                </c:pt>
                <c:pt idx="1209">
                  <c:v>0.6560824915307647</c:v>
                </c:pt>
                <c:pt idx="1210">
                  <c:v>0.65628290276594969</c:v>
                </c:pt>
                <c:pt idx="1211">
                  <c:v>0.6564636816594237</c:v>
                </c:pt>
                <c:pt idx="1212">
                  <c:v>0.65664708205789168</c:v>
                </c:pt>
                <c:pt idx="1213">
                  <c:v>0.65683228017987549</c:v>
                </c:pt>
                <c:pt idx="1214">
                  <c:v>0.65701459813444041</c:v>
                </c:pt>
                <c:pt idx="1215">
                  <c:v>0.65721204317466431</c:v>
                </c:pt>
                <c:pt idx="1216">
                  <c:v>0.65741246018158594</c:v>
                </c:pt>
                <c:pt idx="1217">
                  <c:v>0.65759259171378848</c:v>
                </c:pt>
                <c:pt idx="1218">
                  <c:v>0.65779689476903347</c:v>
                </c:pt>
                <c:pt idx="1219">
                  <c:v>0.65799181744671253</c:v>
                </c:pt>
                <c:pt idx="1220">
                  <c:v>0.65817732684900399</c:v>
                </c:pt>
                <c:pt idx="1221">
                  <c:v>0.65838733996479937</c:v>
                </c:pt>
                <c:pt idx="1222">
                  <c:v>0.6585902270432431</c:v>
                </c:pt>
                <c:pt idx="1223">
                  <c:v>0.65878848394389411</c:v>
                </c:pt>
                <c:pt idx="1224">
                  <c:v>0.658974152925485</c:v>
                </c:pt>
                <c:pt idx="1225">
                  <c:v>0.65914513796507901</c:v>
                </c:pt>
                <c:pt idx="1226">
                  <c:v>0.65930842857673999</c:v>
                </c:pt>
                <c:pt idx="1227">
                  <c:v>0.65946550862311337</c:v>
                </c:pt>
                <c:pt idx="1228">
                  <c:v>0.65963356228777226</c:v>
                </c:pt>
                <c:pt idx="1229">
                  <c:v>0.65981192178478076</c:v>
                </c:pt>
                <c:pt idx="1230">
                  <c:v>0.65998348422010722</c:v>
                </c:pt>
                <c:pt idx="1231">
                  <c:v>0.6601474256940717</c:v>
                </c:pt>
                <c:pt idx="1232">
                  <c:v>0.66030289152282451</c:v>
                </c:pt>
                <c:pt idx="1233">
                  <c:v>0.66044352315093657</c:v>
                </c:pt>
                <c:pt idx="1234">
                  <c:v>0.66058523163080796</c:v>
                </c:pt>
                <c:pt idx="1235">
                  <c:v>0.66074748604994804</c:v>
                </c:pt>
                <c:pt idx="1236">
                  <c:v>0.66088855552368997</c:v>
                </c:pt>
                <c:pt idx="1237">
                  <c:v>0.66102930625760781</c:v>
                </c:pt>
                <c:pt idx="1238">
                  <c:v>0.6611784689433432</c:v>
                </c:pt>
                <c:pt idx="1239">
                  <c:v>0.66131598378273371</c:v>
                </c:pt>
                <c:pt idx="1240">
                  <c:v>0.66147794308857266</c:v>
                </c:pt>
                <c:pt idx="1241">
                  <c:v>0.66165173855877868</c:v>
                </c:pt>
                <c:pt idx="1242">
                  <c:v>0.66182242356965715</c:v>
                </c:pt>
                <c:pt idx="1243">
                  <c:v>0.6619936311684077</c:v>
                </c:pt>
                <c:pt idx="1244">
                  <c:v>0.66215481512597218</c:v>
                </c:pt>
                <c:pt idx="1245">
                  <c:v>0.66231870847534868</c:v>
                </c:pt>
                <c:pt idx="1246">
                  <c:v>0.66247981623432917</c:v>
                </c:pt>
                <c:pt idx="1247">
                  <c:v>0.66264221746917673</c:v>
                </c:pt>
                <c:pt idx="1248">
                  <c:v>0.66278930411551229</c:v>
                </c:pt>
                <c:pt idx="1249">
                  <c:v>0.66290492268023471</c:v>
                </c:pt>
                <c:pt idx="1250">
                  <c:v>0.66303050043663514</c:v>
                </c:pt>
                <c:pt idx="1251">
                  <c:v>0.66316582263573187</c:v>
                </c:pt>
                <c:pt idx="1252">
                  <c:v>0.66330976656015628</c:v>
                </c:pt>
                <c:pt idx="1253">
                  <c:v>0.66346580432267921</c:v>
                </c:pt>
                <c:pt idx="1254">
                  <c:v>0.66361232928379621</c:v>
                </c:pt>
                <c:pt idx="1255">
                  <c:v>0.66372730237216848</c:v>
                </c:pt>
                <c:pt idx="1256">
                  <c:v>0.66383565033763692</c:v>
                </c:pt>
                <c:pt idx="1257">
                  <c:v>0.66395921356126131</c:v>
                </c:pt>
                <c:pt idx="1258">
                  <c:v>0.66408651302924027</c:v>
                </c:pt>
                <c:pt idx="1259">
                  <c:v>0.66422173531105388</c:v>
                </c:pt>
                <c:pt idx="1260">
                  <c:v>0.6643626819392302</c:v>
                </c:pt>
                <c:pt idx="1261">
                  <c:v>0.66449523559912149</c:v>
                </c:pt>
                <c:pt idx="1262">
                  <c:v>0.66462876869664111</c:v>
                </c:pt>
                <c:pt idx="1263">
                  <c:v>0.66475647367383639</c:v>
                </c:pt>
                <c:pt idx="1264">
                  <c:v>0.66488136301508838</c:v>
                </c:pt>
                <c:pt idx="1265">
                  <c:v>0.66500150277574344</c:v>
                </c:pt>
                <c:pt idx="1266">
                  <c:v>0.6651263908274343</c:v>
                </c:pt>
                <c:pt idx="1267">
                  <c:v>0.66524392295450674</c:v>
                </c:pt>
                <c:pt idx="1268">
                  <c:v>0.66536133249467444</c:v>
                </c:pt>
                <c:pt idx="1269">
                  <c:v>0.66548045561815827</c:v>
                </c:pt>
                <c:pt idx="1270">
                  <c:v>0.6655642706609185</c:v>
                </c:pt>
                <c:pt idx="1271">
                  <c:v>0.66568330281438914</c:v>
                </c:pt>
                <c:pt idx="1272">
                  <c:v>0.66581124646348855</c:v>
                </c:pt>
                <c:pt idx="1273">
                  <c:v>0.66593375775541874</c:v>
                </c:pt>
                <c:pt idx="1274">
                  <c:v>0.66609003291707181</c:v>
                </c:pt>
                <c:pt idx="1275">
                  <c:v>0.66623451380776599</c:v>
                </c:pt>
                <c:pt idx="1276">
                  <c:v>0.66638384542692208</c:v>
                </c:pt>
                <c:pt idx="1277">
                  <c:v>0.66653461550615767</c:v>
                </c:pt>
                <c:pt idx="1278">
                  <c:v>0.66666404946211044</c:v>
                </c:pt>
                <c:pt idx="1279">
                  <c:v>0.66680131721032121</c:v>
                </c:pt>
                <c:pt idx="1280">
                  <c:v>0.66693351252349309</c:v>
                </c:pt>
                <c:pt idx="1281">
                  <c:v>0.66707504489181924</c:v>
                </c:pt>
                <c:pt idx="1282">
                  <c:v>0.66724670275983222</c:v>
                </c:pt>
                <c:pt idx="1283">
                  <c:v>0.66739267925579115</c:v>
                </c:pt>
                <c:pt idx="1284">
                  <c:v>0.66751206463367285</c:v>
                </c:pt>
                <c:pt idx="1285">
                  <c:v>0.66764047118396785</c:v>
                </c:pt>
                <c:pt idx="1286">
                  <c:v>0.6677505275015575</c:v>
                </c:pt>
                <c:pt idx="1287">
                  <c:v>0.66786743330376075</c:v>
                </c:pt>
                <c:pt idx="1288">
                  <c:v>0.66801055759222316</c:v>
                </c:pt>
                <c:pt idx="1289">
                  <c:v>0.66813866171608594</c:v>
                </c:pt>
                <c:pt idx="1290">
                  <c:v>0.66825349573213477</c:v>
                </c:pt>
                <c:pt idx="1291">
                  <c:v>0.66836188315722256</c:v>
                </c:pt>
                <c:pt idx="1292">
                  <c:v>0.66847839981304702</c:v>
                </c:pt>
                <c:pt idx="1293">
                  <c:v>0.6685813957582013</c:v>
                </c:pt>
                <c:pt idx="1294">
                  <c:v>0.66870929438651727</c:v>
                </c:pt>
                <c:pt idx="1295">
                  <c:v>0.66885457528360837</c:v>
                </c:pt>
                <c:pt idx="1296">
                  <c:v>0.66896161903363593</c:v>
                </c:pt>
                <c:pt idx="1297">
                  <c:v>0.66904979214213889</c:v>
                </c:pt>
                <c:pt idx="1298">
                  <c:v>0.66916289006969609</c:v>
                </c:pt>
                <c:pt idx="1299">
                  <c:v>0.66927650963870855</c:v>
                </c:pt>
                <c:pt idx="1300">
                  <c:v>0.66939825868701652</c:v>
                </c:pt>
                <c:pt idx="1301">
                  <c:v>0.66955794270066626</c:v>
                </c:pt>
                <c:pt idx="1302">
                  <c:v>0.6697106242422054</c:v>
                </c:pt>
                <c:pt idx="1303">
                  <c:v>0.66983939215293098</c:v>
                </c:pt>
                <c:pt idx="1304">
                  <c:v>0.66996200277172235</c:v>
                </c:pt>
                <c:pt idx="1305">
                  <c:v>0.67008314531299462</c:v>
                </c:pt>
                <c:pt idx="1306">
                  <c:v>0.67020117982327687</c:v>
                </c:pt>
                <c:pt idx="1307">
                  <c:v>0.67032865384665785</c:v>
                </c:pt>
                <c:pt idx="1308">
                  <c:v>0.67046513524236684</c:v>
                </c:pt>
                <c:pt idx="1309">
                  <c:v>0.67060190466867098</c:v>
                </c:pt>
                <c:pt idx="1310">
                  <c:v>0.67072361237966882</c:v>
                </c:pt>
                <c:pt idx="1311">
                  <c:v>0.67081722758823048</c:v>
                </c:pt>
                <c:pt idx="1312">
                  <c:v>0.67090652321667965</c:v>
                </c:pt>
                <c:pt idx="1313">
                  <c:v>0.67101206552775861</c:v>
                </c:pt>
                <c:pt idx="1314">
                  <c:v>0.67112706836620661</c:v>
                </c:pt>
                <c:pt idx="1315">
                  <c:v>0.67125634398109302</c:v>
                </c:pt>
                <c:pt idx="1316">
                  <c:v>0.6713839508954923</c:v>
                </c:pt>
                <c:pt idx="1317">
                  <c:v>0.67149328798112784</c:v>
                </c:pt>
                <c:pt idx="1318">
                  <c:v>0.67160285692928612</c:v>
                </c:pt>
                <c:pt idx="1319">
                  <c:v>0.67168939771604641</c:v>
                </c:pt>
                <c:pt idx="1320">
                  <c:v>0.67178104603100797</c:v>
                </c:pt>
                <c:pt idx="1321">
                  <c:v>0.67189400429492974</c:v>
                </c:pt>
                <c:pt idx="1322">
                  <c:v>0.67200090196592333</c:v>
                </c:pt>
                <c:pt idx="1323">
                  <c:v>0.67213055873413996</c:v>
                </c:pt>
                <c:pt idx="1324">
                  <c:v>0.67226654364927863</c:v>
                </c:pt>
                <c:pt idx="1325">
                  <c:v>0.67238438532745237</c:v>
                </c:pt>
                <c:pt idx="1326">
                  <c:v>0.67252736251107104</c:v>
                </c:pt>
                <c:pt idx="1327">
                  <c:v>0.67268277837400292</c:v>
                </c:pt>
                <c:pt idx="1328">
                  <c:v>0.67283066679845616</c:v>
                </c:pt>
                <c:pt idx="1329">
                  <c:v>0.67298620700793366</c:v>
                </c:pt>
                <c:pt idx="1330">
                  <c:v>0.67314812768080567</c:v>
                </c:pt>
                <c:pt idx="1331">
                  <c:v>0.67330032245033389</c:v>
                </c:pt>
                <c:pt idx="1332">
                  <c:v>0.67345854795061866</c:v>
                </c:pt>
                <c:pt idx="1333">
                  <c:v>0.67363917556220232</c:v>
                </c:pt>
                <c:pt idx="1334">
                  <c:v>0.67380755559609495</c:v>
                </c:pt>
                <c:pt idx="1335">
                  <c:v>0.67397956388502556</c:v>
                </c:pt>
                <c:pt idx="1336">
                  <c:v>0.67412386824787163</c:v>
                </c:pt>
                <c:pt idx="1337">
                  <c:v>0.67425490727215986</c:v>
                </c:pt>
                <c:pt idx="1338">
                  <c:v>0.67438881342598778</c:v>
                </c:pt>
                <c:pt idx="1339">
                  <c:v>0.67450261786478827</c:v>
                </c:pt>
                <c:pt idx="1340">
                  <c:v>0.67461642277540068</c:v>
                </c:pt>
                <c:pt idx="1341">
                  <c:v>0.67473037751449028</c:v>
                </c:pt>
                <c:pt idx="1342">
                  <c:v>0.6748348381537923</c:v>
                </c:pt>
                <c:pt idx="1343">
                  <c:v>0.67493034995929901</c:v>
                </c:pt>
                <c:pt idx="1344">
                  <c:v>0.67502599344004677</c:v>
                </c:pt>
                <c:pt idx="1345">
                  <c:v>0.67510636053095974</c:v>
                </c:pt>
                <c:pt idx="1346">
                  <c:v>0.67519570496127612</c:v>
                </c:pt>
                <c:pt idx="1347">
                  <c:v>0.67529566644556593</c:v>
                </c:pt>
                <c:pt idx="1348">
                  <c:v>0.67537843508340767</c:v>
                </c:pt>
                <c:pt idx="1349">
                  <c:v>0.67547432971111487</c:v>
                </c:pt>
                <c:pt idx="1350">
                  <c:v>0.67555531444570871</c:v>
                </c:pt>
                <c:pt idx="1351">
                  <c:v>0.67561030542092437</c:v>
                </c:pt>
                <c:pt idx="1352">
                  <c:v>0.67565272743145754</c:v>
                </c:pt>
                <c:pt idx="1353">
                  <c:v>0.67567514064734147</c:v>
                </c:pt>
                <c:pt idx="1354">
                  <c:v>0.67570667577837906</c:v>
                </c:pt>
                <c:pt idx="1355">
                  <c:v>0.67572439345301871</c:v>
                </c:pt>
                <c:pt idx="1356">
                  <c:v>0.67578276330136688</c:v>
                </c:pt>
                <c:pt idx="1357">
                  <c:v>0.67582995527028977</c:v>
                </c:pt>
                <c:pt idx="1358">
                  <c:v>0.67585205719944641</c:v>
                </c:pt>
                <c:pt idx="1359">
                  <c:v>0.67587678774404936</c:v>
                </c:pt>
                <c:pt idx="1360">
                  <c:v>0.67589081569578768</c:v>
                </c:pt>
                <c:pt idx="1361">
                  <c:v>0.67590007384409578</c:v>
                </c:pt>
                <c:pt idx="1362">
                  <c:v>0.67592019022981498</c:v>
                </c:pt>
                <c:pt idx="1363">
                  <c:v>0.67595939517906045</c:v>
                </c:pt>
                <c:pt idx="1364">
                  <c:v>0.67597983186868837</c:v>
                </c:pt>
                <c:pt idx="1365">
                  <c:v>0.67598596576306968</c:v>
                </c:pt>
                <c:pt idx="1366">
                  <c:v>0.67600488989234719</c:v>
                </c:pt>
                <c:pt idx="1367">
                  <c:v>0.67600104084286572</c:v>
                </c:pt>
                <c:pt idx="1368">
                  <c:v>0.6759763246137771</c:v>
                </c:pt>
                <c:pt idx="1369">
                  <c:v>0.67594280581046284</c:v>
                </c:pt>
                <c:pt idx="1370">
                  <c:v>0.67589128226284034</c:v>
                </c:pt>
                <c:pt idx="1371">
                  <c:v>0.67582666010112413</c:v>
                </c:pt>
                <c:pt idx="1372">
                  <c:v>0.67575039417742078</c:v>
                </c:pt>
                <c:pt idx="1373">
                  <c:v>0.67567635313162067</c:v>
                </c:pt>
                <c:pt idx="1374">
                  <c:v>0.67560054306595385</c:v>
                </c:pt>
                <c:pt idx="1375">
                  <c:v>0.67550321527196833</c:v>
                </c:pt>
                <c:pt idx="1376">
                  <c:v>0.67537694574703888</c:v>
                </c:pt>
                <c:pt idx="1377">
                  <c:v>0.67524281251014429</c:v>
                </c:pt>
                <c:pt idx="1378">
                  <c:v>0.67511499745480386</c:v>
                </c:pt>
                <c:pt idx="1379">
                  <c:v>0.6749872397112866</c:v>
                </c:pt>
                <c:pt idx="1380">
                  <c:v>0.67487467476145946</c:v>
                </c:pt>
                <c:pt idx="1381">
                  <c:v>0.67475161220024427</c:v>
                </c:pt>
                <c:pt idx="1382">
                  <c:v>0.67459655265402496</c:v>
                </c:pt>
                <c:pt idx="1383">
                  <c:v>0.67445572316887092</c:v>
                </c:pt>
                <c:pt idx="1384">
                  <c:v>0.67432200605245896</c:v>
                </c:pt>
                <c:pt idx="1385">
                  <c:v>0.67418817150446486</c:v>
                </c:pt>
                <c:pt idx="1386">
                  <c:v>0.67405500774523608</c:v>
                </c:pt>
                <c:pt idx="1387">
                  <c:v>0.67391278462636883</c:v>
                </c:pt>
                <c:pt idx="1388">
                  <c:v>0.67375512481052724</c:v>
                </c:pt>
                <c:pt idx="1389">
                  <c:v>0.67360087586085349</c:v>
                </c:pt>
                <c:pt idx="1390">
                  <c:v>0.6735005519170737</c:v>
                </c:pt>
                <c:pt idx="1391">
                  <c:v>0.67336610293592347</c:v>
                </c:pt>
                <c:pt idx="1392">
                  <c:v>0.67321908519285467</c:v>
                </c:pt>
                <c:pt idx="1393">
                  <c:v>0.67306563287553856</c:v>
                </c:pt>
                <c:pt idx="1394">
                  <c:v>0.67289116544780514</c:v>
                </c:pt>
                <c:pt idx="1395">
                  <c:v>0.67273082139600637</c:v>
                </c:pt>
                <c:pt idx="1396">
                  <c:v>0.67256699985925483</c:v>
                </c:pt>
                <c:pt idx="1397">
                  <c:v>0.67241190655081196</c:v>
                </c:pt>
                <c:pt idx="1398">
                  <c:v>0.67226448803442851</c:v>
                </c:pt>
                <c:pt idx="1399">
                  <c:v>0.67211885151425521</c:v>
                </c:pt>
                <c:pt idx="1400">
                  <c:v>0.67197686192997974</c:v>
                </c:pt>
                <c:pt idx="1401">
                  <c:v>0.67183411561724427</c:v>
                </c:pt>
                <c:pt idx="1402">
                  <c:v>0.67170152014513473</c:v>
                </c:pt>
                <c:pt idx="1403">
                  <c:v>0.67155401235071999</c:v>
                </c:pt>
                <c:pt idx="1404">
                  <c:v>0.67139374412519925</c:v>
                </c:pt>
                <c:pt idx="1405">
                  <c:v>0.67124816523346631</c:v>
                </c:pt>
                <c:pt idx="1406">
                  <c:v>0.6711030791647018</c:v>
                </c:pt>
                <c:pt idx="1407">
                  <c:v>0.67095611405602062</c:v>
                </c:pt>
                <c:pt idx="1408">
                  <c:v>0.67081328776703975</c:v>
                </c:pt>
                <c:pt idx="1409">
                  <c:v>0.67067688820941218</c:v>
                </c:pt>
                <c:pt idx="1410">
                  <c:v>0.67054617191405941</c:v>
                </c:pt>
                <c:pt idx="1411">
                  <c:v>0.67039399126865951</c:v>
                </c:pt>
                <c:pt idx="1412">
                  <c:v>0.67023872304123167</c:v>
                </c:pt>
                <c:pt idx="1413">
                  <c:v>0.67008929436631426</c:v>
                </c:pt>
                <c:pt idx="1414">
                  <c:v>0.66992154222574285</c:v>
                </c:pt>
                <c:pt idx="1415">
                  <c:v>0.66976919595919338</c:v>
                </c:pt>
                <c:pt idx="1416">
                  <c:v>0.66963501826488814</c:v>
                </c:pt>
                <c:pt idx="1417">
                  <c:v>0.66949254837649697</c:v>
                </c:pt>
                <c:pt idx="1418">
                  <c:v>0.66934806322805895</c:v>
                </c:pt>
                <c:pt idx="1419">
                  <c:v>0.66919465575552162</c:v>
                </c:pt>
                <c:pt idx="1420">
                  <c:v>0.66904358859424162</c:v>
                </c:pt>
                <c:pt idx="1421">
                  <c:v>0.66888343035133602</c:v>
                </c:pt>
                <c:pt idx="1422">
                  <c:v>0.66869844927299571</c:v>
                </c:pt>
                <c:pt idx="1423">
                  <c:v>0.6685501253349172</c:v>
                </c:pt>
                <c:pt idx="1424">
                  <c:v>0.66839888721766372</c:v>
                </c:pt>
                <c:pt idx="1425">
                  <c:v>0.66827271368545704</c:v>
                </c:pt>
                <c:pt idx="1426">
                  <c:v>0.66816133662862676</c:v>
                </c:pt>
                <c:pt idx="1427">
                  <c:v>0.66803405724396681</c:v>
                </c:pt>
                <c:pt idx="1428">
                  <c:v>0.66794734504557385</c:v>
                </c:pt>
                <c:pt idx="1429">
                  <c:v>0.66784750848150765</c:v>
                </c:pt>
                <c:pt idx="1430">
                  <c:v>0.66773918854630054</c:v>
                </c:pt>
                <c:pt idx="1431">
                  <c:v>0.66762847191446639</c:v>
                </c:pt>
                <c:pt idx="1432">
                  <c:v>0.66750745885055707</c:v>
                </c:pt>
                <c:pt idx="1433">
                  <c:v>0.66740703157135173</c:v>
                </c:pt>
                <c:pt idx="1434">
                  <c:v>0.66734103491430241</c:v>
                </c:pt>
                <c:pt idx="1435">
                  <c:v>0.66729229914462451</c:v>
                </c:pt>
                <c:pt idx="1436">
                  <c:v>0.6672431943977607</c:v>
                </c:pt>
                <c:pt idx="1437">
                  <c:v>0.66718390885860046</c:v>
                </c:pt>
                <c:pt idx="1438">
                  <c:v>0.66711968017567658</c:v>
                </c:pt>
                <c:pt idx="1439">
                  <c:v>0.66706437128737817</c:v>
                </c:pt>
                <c:pt idx="1440">
                  <c:v>0.66702027279970677</c:v>
                </c:pt>
                <c:pt idx="1441">
                  <c:v>0.66692735609098275</c:v>
                </c:pt>
                <c:pt idx="1442">
                  <c:v>0.66687252670945341</c:v>
                </c:pt>
                <c:pt idx="1443">
                  <c:v>0.66683454956454613</c:v>
                </c:pt>
                <c:pt idx="1444">
                  <c:v>0.66679810787152105</c:v>
                </c:pt>
                <c:pt idx="1445">
                  <c:v>0.66680358471819623</c:v>
                </c:pt>
                <c:pt idx="1446">
                  <c:v>0.66683381022062793</c:v>
                </c:pt>
                <c:pt idx="1447">
                  <c:v>0.66688476985912926</c:v>
                </c:pt>
                <c:pt idx="1448">
                  <c:v>0.66694477172472988</c:v>
                </c:pt>
                <c:pt idx="1449">
                  <c:v>0.66697385710938695</c:v>
                </c:pt>
                <c:pt idx="1450">
                  <c:v>0.66700596611476959</c:v>
                </c:pt>
                <c:pt idx="1451">
                  <c:v>0.66707797817271286</c:v>
                </c:pt>
                <c:pt idx="1452">
                  <c:v>0.66704757758932354</c:v>
                </c:pt>
                <c:pt idx="1453">
                  <c:v>0.666990784699237</c:v>
                </c:pt>
                <c:pt idx="1454">
                  <c:v>0.66699894331583609</c:v>
                </c:pt>
                <c:pt idx="1455">
                  <c:v>0.66701237299772809</c:v>
                </c:pt>
                <c:pt idx="1456">
                  <c:v>0.66706381695452632</c:v>
                </c:pt>
                <c:pt idx="1457">
                  <c:v>0.66718395053026114</c:v>
                </c:pt>
                <c:pt idx="1458">
                  <c:v>0.6672657167059759</c:v>
                </c:pt>
                <c:pt idx="1459">
                  <c:v>0.6673413884149042</c:v>
                </c:pt>
                <c:pt idx="1460">
                  <c:v>0.66745770287728889</c:v>
                </c:pt>
                <c:pt idx="1461">
                  <c:v>0.66761031137853821</c:v>
                </c:pt>
                <c:pt idx="1462">
                  <c:v>0.66770560215083241</c:v>
                </c:pt>
                <c:pt idx="1463">
                  <c:v>0.66784572479029114</c:v>
                </c:pt>
                <c:pt idx="1464">
                  <c:v>0.66796185965004273</c:v>
                </c:pt>
                <c:pt idx="1465">
                  <c:v>0.66799393830234255</c:v>
                </c:pt>
                <c:pt idx="1466">
                  <c:v>0.66801770002956695</c:v>
                </c:pt>
                <c:pt idx="1467">
                  <c:v>0.66805713417431933</c:v>
                </c:pt>
                <c:pt idx="1468">
                  <c:v>0.66807631907597897</c:v>
                </c:pt>
                <c:pt idx="1469">
                  <c:v>0.66813263821656943</c:v>
                </c:pt>
                <c:pt idx="1470">
                  <c:v>0.66826726336046038</c:v>
                </c:pt>
                <c:pt idx="1471">
                  <c:v>0.6683209760975064</c:v>
                </c:pt>
                <c:pt idx="1472">
                  <c:v>0.668372461347437</c:v>
                </c:pt>
                <c:pt idx="1473">
                  <c:v>0.66839500239782002</c:v>
                </c:pt>
                <c:pt idx="1474">
                  <c:v>0.66840285866120619</c:v>
                </c:pt>
                <c:pt idx="1475">
                  <c:v>0.66845920725930152</c:v>
                </c:pt>
                <c:pt idx="1476">
                  <c:v>0.66853298482866685</c:v>
                </c:pt>
                <c:pt idx="1477">
                  <c:v>0.66859458854421894</c:v>
                </c:pt>
                <c:pt idx="1478">
                  <c:v>0.66861735370768105</c:v>
                </c:pt>
                <c:pt idx="1479">
                  <c:v>0.66858318704516051</c:v>
                </c:pt>
                <c:pt idx="1480">
                  <c:v>0.66858742267270532</c:v>
                </c:pt>
                <c:pt idx="1481">
                  <c:v>0.66860453843349987</c:v>
                </c:pt>
                <c:pt idx="1482">
                  <c:v>0.66863480937754272</c:v>
                </c:pt>
                <c:pt idx="1483">
                  <c:v>0.66866418775417868</c:v>
                </c:pt>
                <c:pt idx="1484">
                  <c:v>0.66869697463056932</c:v>
                </c:pt>
                <c:pt idx="1485">
                  <c:v>0.66865245134364948</c:v>
                </c:pt>
                <c:pt idx="1486">
                  <c:v>0.668531355278982</c:v>
                </c:pt>
                <c:pt idx="1487">
                  <c:v>0.66842881070555416</c:v>
                </c:pt>
                <c:pt idx="1488">
                  <c:v>0.66830004965803191</c:v>
                </c:pt>
                <c:pt idx="1489">
                  <c:v>0.66817512262841083</c:v>
                </c:pt>
                <c:pt idx="1490">
                  <c:v>0.66806092217507695</c:v>
                </c:pt>
                <c:pt idx="1491">
                  <c:v>0.66794083011806948</c:v>
                </c:pt>
                <c:pt idx="1492">
                  <c:v>0.66780406113565804</c:v>
                </c:pt>
                <c:pt idx="1493">
                  <c:v>0.6676271272757347</c:v>
                </c:pt>
                <c:pt idx="1494">
                  <c:v>0.66741770727514715</c:v>
                </c:pt>
                <c:pt idx="1495">
                  <c:v>0.66712294002030426</c:v>
                </c:pt>
                <c:pt idx="1496">
                  <c:v>0.66685162772570816</c:v>
                </c:pt>
                <c:pt idx="1497">
                  <c:v>0.66657836283622585</c:v>
                </c:pt>
                <c:pt idx="1498">
                  <c:v>0.6662727397997168</c:v>
                </c:pt>
                <c:pt idx="1499">
                  <c:v>0.66592917645053618</c:v>
                </c:pt>
                <c:pt idx="1500">
                  <c:v>0.66560010135678294</c:v>
                </c:pt>
                <c:pt idx="1501">
                  <c:v>0.66525859581295188</c:v>
                </c:pt>
                <c:pt idx="1502">
                  <c:v>0.66484634829289313</c:v>
                </c:pt>
                <c:pt idx="1503">
                  <c:v>0.66437803945845586</c:v>
                </c:pt>
                <c:pt idx="1504">
                  <c:v>0.66385440843431598</c:v>
                </c:pt>
                <c:pt idx="1505">
                  <c:v>0.66323855316191904</c:v>
                </c:pt>
                <c:pt idx="1506">
                  <c:v>0.66256600704936253</c:v>
                </c:pt>
                <c:pt idx="1507">
                  <c:v>0.66187003769319019</c:v>
                </c:pt>
                <c:pt idx="1508">
                  <c:v>0.66117058875158208</c:v>
                </c:pt>
                <c:pt idx="1509">
                  <c:v>0.66037228827116889</c:v>
                </c:pt>
                <c:pt idx="1510">
                  <c:v>0.65958350977244562</c:v>
                </c:pt>
                <c:pt idx="1511">
                  <c:v>0.65862626224244514</c:v>
                </c:pt>
                <c:pt idx="1512">
                  <c:v>0.65758731859172759</c:v>
                </c:pt>
                <c:pt idx="1513">
                  <c:v>0.65645194771562887</c:v>
                </c:pt>
                <c:pt idx="1514">
                  <c:v>0.65519611992690552</c:v>
                </c:pt>
                <c:pt idx="1515">
                  <c:v>0.65381112918168272</c:v>
                </c:pt>
                <c:pt idx="1516">
                  <c:v>0.65226819834455629</c:v>
                </c:pt>
                <c:pt idx="1517">
                  <c:v>0.65061163384249798</c:v>
                </c:pt>
                <c:pt idx="1518">
                  <c:v>0.64878301771708868</c:v>
                </c:pt>
                <c:pt idx="1519">
                  <c:v>0.64678788519033514</c:v>
                </c:pt>
                <c:pt idx="1520">
                  <c:v>0.64461208776207579</c:v>
                </c:pt>
                <c:pt idx="1521">
                  <c:v>0.64226896609176087</c:v>
                </c:pt>
                <c:pt idx="1522">
                  <c:v>0.63979976278529593</c:v>
                </c:pt>
                <c:pt idx="1523">
                  <c:v>0.63709013267161996</c:v>
                </c:pt>
                <c:pt idx="1524">
                  <c:v>0.63422587040838041</c:v>
                </c:pt>
                <c:pt idx="1525">
                  <c:v>0.63123510708644248</c:v>
                </c:pt>
                <c:pt idx="1526">
                  <c:v>0.6280810594803955</c:v>
                </c:pt>
                <c:pt idx="1527">
                  <c:v>0.62479582639933107</c:v>
                </c:pt>
                <c:pt idx="1528">
                  <c:v>0.62147337682307502</c:v>
                </c:pt>
                <c:pt idx="1529">
                  <c:v>0.61786788892169942</c:v>
                </c:pt>
                <c:pt idx="1530">
                  <c:v>0.61408168652267525</c:v>
                </c:pt>
                <c:pt idx="1531">
                  <c:v>0.61015047237540643</c:v>
                </c:pt>
                <c:pt idx="1532">
                  <c:v>0.60604751484555142</c:v>
                </c:pt>
                <c:pt idx="1533">
                  <c:v>0.60167629384455457</c:v>
                </c:pt>
                <c:pt idx="1534">
                  <c:v>0.59720839034854611</c:v>
                </c:pt>
                <c:pt idx="1535">
                  <c:v>0.59251237362102116</c:v>
                </c:pt>
                <c:pt idx="1536">
                  <c:v>0.58759372948280386</c:v>
                </c:pt>
                <c:pt idx="1537">
                  <c:v>0.58246205462784983</c:v>
                </c:pt>
                <c:pt idx="1538">
                  <c:v>0.57709806449405765</c:v>
                </c:pt>
                <c:pt idx="1539">
                  <c:v>0.57141509202200103</c:v>
                </c:pt>
                <c:pt idx="1540">
                  <c:v>0.56566198886526864</c:v>
                </c:pt>
                <c:pt idx="1541">
                  <c:v>0.55958105795301993</c:v>
                </c:pt>
                <c:pt idx="1542">
                  <c:v>0.55348262112244895</c:v>
                </c:pt>
                <c:pt idx="1543">
                  <c:v>0.54730791438772863</c:v>
                </c:pt>
                <c:pt idx="1544">
                  <c:v>0.54095859814208058</c:v>
                </c:pt>
                <c:pt idx="1545">
                  <c:v>0.53468567911246656</c:v>
                </c:pt>
                <c:pt idx="1546">
                  <c:v>0.52833602006688707</c:v>
                </c:pt>
                <c:pt idx="1547">
                  <c:v>0.52206119513580085</c:v>
                </c:pt>
                <c:pt idx="1548">
                  <c:v>0.51563837152976133</c:v>
                </c:pt>
                <c:pt idx="1549">
                  <c:v>0.50955115630327252</c:v>
                </c:pt>
                <c:pt idx="1550">
                  <c:v>0.50337440509381171</c:v>
                </c:pt>
                <c:pt idx="1551">
                  <c:v>0.49769148327335727</c:v>
                </c:pt>
                <c:pt idx="1552">
                  <c:v>0.49233895175127079</c:v>
                </c:pt>
                <c:pt idx="1553">
                  <c:v>0.48727346908351832</c:v>
                </c:pt>
                <c:pt idx="1554">
                  <c:v>0.48271920255598993</c:v>
                </c:pt>
                <c:pt idx="1555">
                  <c:v>0.47856497588180696</c:v>
                </c:pt>
                <c:pt idx="1556">
                  <c:v>0.47487954246629932</c:v>
                </c:pt>
                <c:pt idx="1557">
                  <c:v>0.47159987228949724</c:v>
                </c:pt>
                <c:pt idx="1558">
                  <c:v>0.46884995132547069</c:v>
                </c:pt>
                <c:pt idx="1559">
                  <c:v>0.4665707853800829</c:v>
                </c:pt>
                <c:pt idx="1560">
                  <c:v>0.46473230487318601</c:v>
                </c:pt>
                <c:pt idx="1561">
                  <c:v>0.46351327918306745</c:v>
                </c:pt>
                <c:pt idx="1562">
                  <c:v>0.46258921096090205</c:v>
                </c:pt>
                <c:pt idx="1563">
                  <c:v>0.46207577683214479</c:v>
                </c:pt>
                <c:pt idx="1564">
                  <c:v>0.46195677282325659</c:v>
                </c:pt>
                <c:pt idx="1565">
                  <c:v>0.46207878081086795</c:v>
                </c:pt>
                <c:pt idx="1566">
                  <c:v>0.46254398064033014</c:v>
                </c:pt>
                <c:pt idx="1567">
                  <c:v>0.46321426874533905</c:v>
                </c:pt>
                <c:pt idx="1568">
                  <c:v>0.46425285951417861</c:v>
                </c:pt>
                <c:pt idx="1569">
                  <c:v>0.465358732536995</c:v>
                </c:pt>
                <c:pt idx="1570">
                  <c:v>0.46673123702978653</c:v>
                </c:pt>
                <c:pt idx="1571">
                  <c:v>0.46815355459989277</c:v>
                </c:pt>
                <c:pt idx="1572">
                  <c:v>0.46970198300239846</c:v>
                </c:pt>
                <c:pt idx="1573">
                  <c:v>0.47136117916240877</c:v>
                </c:pt>
                <c:pt idx="1574">
                  <c:v>0.47316847628365294</c:v>
                </c:pt>
                <c:pt idx="1575">
                  <c:v>0.47503904104976308</c:v>
                </c:pt>
                <c:pt idx="1576">
                  <c:v>0.47700834472222553</c:v>
                </c:pt>
                <c:pt idx="1577">
                  <c:v>0.47913582452493064</c:v>
                </c:pt>
                <c:pt idx="1578">
                  <c:v>0.48123605561341604</c:v>
                </c:pt>
                <c:pt idx="1579">
                  <c:v>0.48339411465311821</c:v>
                </c:pt>
                <c:pt idx="1580">
                  <c:v>0.48558171920604876</c:v>
                </c:pt>
                <c:pt idx="1581">
                  <c:v>0.48781761963397591</c:v>
                </c:pt>
                <c:pt idx="1582">
                  <c:v>0.4900663375966352</c:v>
                </c:pt>
                <c:pt idx="1583">
                  <c:v>0.49240322437152068</c:v>
                </c:pt>
                <c:pt idx="1584">
                  <c:v>0.49468159263253925</c:v>
                </c:pt>
                <c:pt idx="1585">
                  <c:v>0.49695427256533503</c:v>
                </c:pt>
                <c:pt idx="1586">
                  <c:v>0.49926091501551234</c:v>
                </c:pt>
                <c:pt idx="1587">
                  <c:v>0.50144682718917422</c:v>
                </c:pt>
                <c:pt idx="1588">
                  <c:v>0.50361097300075508</c:v>
                </c:pt>
                <c:pt idx="1589">
                  <c:v>0.50567658627007317</c:v>
                </c:pt>
                <c:pt idx="1590">
                  <c:v>0.50765818279512953</c:v>
                </c:pt>
                <c:pt idx="1591">
                  <c:v>0.50959573153272253</c:v>
                </c:pt>
                <c:pt idx="1592">
                  <c:v>0.51147580419698468</c:v>
                </c:pt>
                <c:pt idx="1593">
                  <c:v>0.5132885034440956</c:v>
                </c:pt>
                <c:pt idx="1594">
                  <c:v>0.51505276560882274</c:v>
                </c:pt>
                <c:pt idx="1595">
                  <c:v>0.51673039445163038</c:v>
                </c:pt>
                <c:pt idx="1596">
                  <c:v>0.51834718607079144</c:v>
                </c:pt>
                <c:pt idx="1597">
                  <c:v>0.51989210525438478</c:v>
                </c:pt>
                <c:pt idx="1598">
                  <c:v>0.52139033496653819</c:v>
                </c:pt>
                <c:pt idx="1599">
                  <c:v>0.52279561624919402</c:v>
                </c:pt>
                <c:pt idx="1600">
                  <c:v>0.5242212607071518</c:v>
                </c:pt>
                <c:pt idx="1601">
                  <c:v>0.52560212127281325</c:v>
                </c:pt>
                <c:pt idx="1602">
                  <c:v>0.52697848648012047</c:v>
                </c:pt>
                <c:pt idx="1603">
                  <c:v>0.52837169356172897</c:v>
                </c:pt>
                <c:pt idx="1604">
                  <c:v>0.52971134015415944</c:v>
                </c:pt>
                <c:pt idx="1605">
                  <c:v>0.53101872548969187</c:v>
                </c:pt>
                <c:pt idx="1606">
                  <c:v>0.53228514155965356</c:v>
                </c:pt>
                <c:pt idx="1607">
                  <c:v>0.5335027906247376</c:v>
                </c:pt>
                <c:pt idx="1608">
                  <c:v>0.53471917051517748</c:v>
                </c:pt>
                <c:pt idx="1609">
                  <c:v>0.53595029265308625</c:v>
                </c:pt>
                <c:pt idx="1610">
                  <c:v>0.53717291015450941</c:v>
                </c:pt>
                <c:pt idx="1611">
                  <c:v>0.53840407581235483</c:v>
                </c:pt>
                <c:pt idx="1612">
                  <c:v>0.53964409035758498</c:v>
                </c:pt>
                <c:pt idx="1613">
                  <c:v>0.54088525128737786</c:v>
                </c:pt>
                <c:pt idx="1614">
                  <c:v>0.54213178988183319</c:v>
                </c:pt>
                <c:pt idx="1615">
                  <c:v>0.54337204342764245</c:v>
                </c:pt>
                <c:pt idx="1616">
                  <c:v>0.54460885311097362</c:v>
                </c:pt>
                <c:pt idx="1617">
                  <c:v>0.5458688364349128</c:v>
                </c:pt>
                <c:pt idx="1618">
                  <c:v>0.54710426772571419</c:v>
                </c:pt>
                <c:pt idx="1619">
                  <c:v>0.548364567969848</c:v>
                </c:pt>
                <c:pt idx="1620">
                  <c:v>0.54963022673620987</c:v>
                </c:pt>
                <c:pt idx="1621">
                  <c:v>0.55093016480584933</c:v>
                </c:pt>
                <c:pt idx="1622">
                  <c:v>0.5521896762732178</c:v>
                </c:pt>
                <c:pt idx="1623">
                  <c:v>0.55344260290483926</c:v>
                </c:pt>
                <c:pt idx="1624">
                  <c:v>0.55468913060849678</c:v>
                </c:pt>
                <c:pt idx="1625">
                  <c:v>0.55587766394399241</c:v>
                </c:pt>
                <c:pt idx="1626">
                  <c:v>0.55714176372858681</c:v>
                </c:pt>
                <c:pt idx="1627">
                  <c:v>0.55845726740803103</c:v>
                </c:pt>
                <c:pt idx="1628">
                  <c:v>0.5597466413409119</c:v>
                </c:pt>
                <c:pt idx="1629">
                  <c:v>0.56106663299039627</c:v>
                </c:pt>
                <c:pt idx="1630">
                  <c:v>0.56242956595499738</c:v>
                </c:pt>
                <c:pt idx="1631">
                  <c:v>0.56375793799366469</c:v>
                </c:pt>
                <c:pt idx="1632">
                  <c:v>0.56507808088072997</c:v>
                </c:pt>
                <c:pt idx="1633">
                  <c:v>0.56638662810417362</c:v>
                </c:pt>
                <c:pt idx="1634">
                  <c:v>0.56767524021326832</c:v>
                </c:pt>
                <c:pt idx="1635">
                  <c:v>0.56899696055736582</c:v>
                </c:pt>
                <c:pt idx="1636">
                  <c:v>0.57032014032750056</c:v>
                </c:pt>
                <c:pt idx="1637">
                  <c:v>0.57165265445323477</c:v>
                </c:pt>
                <c:pt idx="1638">
                  <c:v>0.57301679849466114</c:v>
                </c:pt>
                <c:pt idx="1639">
                  <c:v>0.5743691554669762</c:v>
                </c:pt>
                <c:pt idx="1640">
                  <c:v>0.57572560276408724</c:v>
                </c:pt>
                <c:pt idx="1641">
                  <c:v>0.57705525840481364</c:v>
                </c:pt>
                <c:pt idx="1642">
                  <c:v>0.57840484273342563</c:v>
                </c:pt>
                <c:pt idx="1643">
                  <c:v>0.57976269067179498</c:v>
                </c:pt>
                <c:pt idx="1644">
                  <c:v>0.5811355781944858</c:v>
                </c:pt>
                <c:pt idx="1645">
                  <c:v>0.5825322686665988</c:v>
                </c:pt>
                <c:pt idx="1646">
                  <c:v>0.58390463066324416</c:v>
                </c:pt>
                <c:pt idx="1647">
                  <c:v>0.58528675038370204</c:v>
                </c:pt>
                <c:pt idx="1648">
                  <c:v>0.5866601166105192</c:v>
                </c:pt>
                <c:pt idx="1649">
                  <c:v>0.58801673385770259</c:v>
                </c:pt>
                <c:pt idx="1650">
                  <c:v>0.58937105752858709</c:v>
                </c:pt>
                <c:pt idx="1651">
                  <c:v>0.59073294346682348</c:v>
                </c:pt>
                <c:pt idx="1652">
                  <c:v>0.59208279933438501</c:v>
                </c:pt>
                <c:pt idx="1653">
                  <c:v>0.59340347422432482</c:v>
                </c:pt>
                <c:pt idx="1654">
                  <c:v>0.59471938579435679</c:v>
                </c:pt>
                <c:pt idx="1655">
                  <c:v>0.5960616607423912</c:v>
                </c:pt>
                <c:pt idx="1656">
                  <c:v>0.59742255955799772</c:v>
                </c:pt>
                <c:pt idx="1657">
                  <c:v>0.59874819297735182</c:v>
                </c:pt>
                <c:pt idx="1658">
                  <c:v>0.60009413449641447</c:v>
                </c:pt>
                <c:pt idx="1659">
                  <c:v>0.60139911640326771</c:v>
                </c:pt>
                <c:pt idx="1660">
                  <c:v>0.60264650812664855</c:v>
                </c:pt>
                <c:pt idx="1661">
                  <c:v>0.60392124409069137</c:v>
                </c:pt>
                <c:pt idx="1662">
                  <c:v>0.60521504573194074</c:v>
                </c:pt>
                <c:pt idx="1663">
                  <c:v>0.60647275199288508</c:v>
                </c:pt>
                <c:pt idx="1664">
                  <c:v>0.60771570760582427</c:v>
                </c:pt>
                <c:pt idx="1665">
                  <c:v>0.60895673962901187</c:v>
                </c:pt>
                <c:pt idx="1666">
                  <c:v>0.61014306519355632</c:v>
                </c:pt>
                <c:pt idx="1667">
                  <c:v>0.61130617608020532</c:v>
                </c:pt>
                <c:pt idx="1668">
                  <c:v>0.61249623434695477</c:v>
                </c:pt>
                <c:pt idx="1669">
                  <c:v>0.61367326332426819</c:v>
                </c:pt>
                <c:pt idx="1670">
                  <c:v>0.61486226006607214</c:v>
                </c:pt>
                <c:pt idx="1671">
                  <c:v>0.61611012813410626</c:v>
                </c:pt>
                <c:pt idx="1672">
                  <c:v>0.61727370326580533</c:v>
                </c:pt>
                <c:pt idx="1673">
                  <c:v>0.61841686861403411</c:v>
                </c:pt>
                <c:pt idx="1674">
                  <c:v>0.61951933073259335</c:v>
                </c:pt>
                <c:pt idx="1675">
                  <c:v>0.62054800290123457</c:v>
                </c:pt>
                <c:pt idx="1676">
                  <c:v>0.62158675878456726</c:v>
                </c:pt>
                <c:pt idx="1677">
                  <c:v>0.62260018363695879</c:v>
                </c:pt>
                <c:pt idx="1678">
                  <c:v>0.62359636182289868</c:v>
                </c:pt>
                <c:pt idx="1679">
                  <c:v>0.62463700658513843</c:v>
                </c:pt>
                <c:pt idx="1680">
                  <c:v>0.62569345020639178</c:v>
                </c:pt>
                <c:pt idx="1681">
                  <c:v>0.62670594278580827</c:v>
                </c:pt>
                <c:pt idx="1682">
                  <c:v>0.62772531449654501</c:v>
                </c:pt>
                <c:pt idx="1683">
                  <c:v>0.62871295951484552</c:v>
                </c:pt>
                <c:pt idx="1684">
                  <c:v>0.62965416203336522</c:v>
                </c:pt>
                <c:pt idx="1685">
                  <c:v>0.63059403385362744</c:v>
                </c:pt>
                <c:pt idx="1686">
                  <c:v>0.63154626957514293</c:v>
                </c:pt>
                <c:pt idx="1687">
                  <c:v>0.6324467036857272</c:v>
                </c:pt>
                <c:pt idx="1688">
                  <c:v>0.63329886982340711</c:v>
                </c:pt>
                <c:pt idx="1689">
                  <c:v>0.63415842822430857</c:v>
                </c:pt>
                <c:pt idx="1690">
                  <c:v>0.63498517417734357</c:v>
                </c:pt>
                <c:pt idx="1691">
                  <c:v>0.63581332816851843</c:v>
                </c:pt>
                <c:pt idx="1692">
                  <c:v>0.63663962150880593</c:v>
                </c:pt>
                <c:pt idx="1693">
                  <c:v>0.63742455531410191</c:v>
                </c:pt>
                <c:pt idx="1694">
                  <c:v>0.63819362948916658</c:v>
                </c:pt>
                <c:pt idx="1695">
                  <c:v>0.63891957953481382</c:v>
                </c:pt>
                <c:pt idx="1696">
                  <c:v>0.63966715878505898</c:v>
                </c:pt>
                <c:pt idx="1697">
                  <c:v>0.6404007192554213</c:v>
                </c:pt>
                <c:pt idx="1698">
                  <c:v>0.64114968153646634</c:v>
                </c:pt>
                <c:pt idx="1699">
                  <c:v>0.64191876213840582</c:v>
                </c:pt>
                <c:pt idx="1700">
                  <c:v>0.64265705688528174</c:v>
                </c:pt>
                <c:pt idx="1701">
                  <c:v>0.64338791762108638</c:v>
                </c:pt>
                <c:pt idx="1702">
                  <c:v>0.64411892698113427</c:v>
                </c:pt>
                <c:pt idx="1703">
                  <c:v>0.64480360511408852</c:v>
                </c:pt>
                <c:pt idx="1704">
                  <c:v>0.6454987965365353</c:v>
                </c:pt>
                <c:pt idx="1705">
                  <c:v>0.64618940210852005</c:v>
                </c:pt>
                <c:pt idx="1706">
                  <c:v>0.64683325838856787</c:v>
                </c:pt>
                <c:pt idx="1707">
                  <c:v>0.64747226743340025</c:v>
                </c:pt>
                <c:pt idx="1708">
                  <c:v>0.64808198353130053</c:v>
                </c:pt>
                <c:pt idx="1709">
                  <c:v>0.64871842111915889</c:v>
                </c:pt>
                <c:pt idx="1710">
                  <c:v>0.64934407678589479</c:v>
                </c:pt>
                <c:pt idx="1711">
                  <c:v>0.64998336316353411</c:v>
                </c:pt>
                <c:pt idx="1712">
                  <c:v>0.65064859592235769</c:v>
                </c:pt>
                <c:pt idx="1713">
                  <c:v>0.65128640543224403</c:v>
                </c:pt>
                <c:pt idx="1714">
                  <c:v>0.65191656242046769</c:v>
                </c:pt>
                <c:pt idx="1715">
                  <c:v>0.65254408701972355</c:v>
                </c:pt>
                <c:pt idx="1716">
                  <c:v>0.65315637328097409</c:v>
                </c:pt>
                <c:pt idx="1717">
                  <c:v>0.65376102536930902</c:v>
                </c:pt>
                <c:pt idx="1718">
                  <c:v>0.654336833707993</c:v>
                </c:pt>
                <c:pt idx="1719">
                  <c:v>0.65490423779803186</c:v>
                </c:pt>
                <c:pt idx="1720">
                  <c:v>0.65544785664537086</c:v>
                </c:pt>
                <c:pt idx="1721">
                  <c:v>0.6559210631808684</c:v>
                </c:pt>
                <c:pt idx="1722">
                  <c:v>0.65643723162253653</c:v>
                </c:pt>
                <c:pt idx="1723">
                  <c:v>0.6569318616619565</c:v>
                </c:pt>
                <c:pt idx="1724">
                  <c:v>0.65745767886984086</c:v>
                </c:pt>
                <c:pt idx="1725">
                  <c:v>0.65801971157623296</c:v>
                </c:pt>
                <c:pt idx="1726">
                  <c:v>0.65854268559080154</c:v>
                </c:pt>
                <c:pt idx="1727">
                  <c:v>0.6590771058307956</c:v>
                </c:pt>
                <c:pt idx="1728">
                  <c:v>0.65957530430496192</c:v>
                </c:pt>
                <c:pt idx="1729">
                  <c:v>0.6600145916986101</c:v>
                </c:pt>
                <c:pt idx="1730">
                  <c:v>0.66048722051036413</c:v>
                </c:pt>
                <c:pt idx="1731">
                  <c:v>0.66102522819499165</c:v>
                </c:pt>
                <c:pt idx="1732">
                  <c:v>0.66153921144301409</c:v>
                </c:pt>
                <c:pt idx="1733">
                  <c:v>0.66205019066353543</c:v>
                </c:pt>
                <c:pt idx="1734">
                  <c:v>0.66258007559927767</c:v>
                </c:pt>
                <c:pt idx="1735">
                  <c:v>0.66305223491545606</c:v>
                </c:pt>
                <c:pt idx="1736">
                  <c:v>0.66343621077413051</c:v>
                </c:pt>
                <c:pt idx="1737">
                  <c:v>0.66384953685413961</c:v>
                </c:pt>
                <c:pt idx="1738">
                  <c:v>0.6642608592566841</c:v>
                </c:pt>
                <c:pt idx="1739">
                  <c:v>0.66466287399052393</c:v>
                </c:pt>
                <c:pt idx="1740">
                  <c:v>0.66502657757237593</c:v>
                </c:pt>
                <c:pt idx="1741">
                  <c:v>0.66545114217757084</c:v>
                </c:pt>
                <c:pt idx="1742">
                  <c:v>0.66591529964079188</c:v>
                </c:pt>
                <c:pt idx="1743">
                  <c:v>0.66632939187898022</c:v>
                </c:pt>
                <c:pt idx="1744">
                  <c:v>0.66682005867589866</c:v>
                </c:pt>
                <c:pt idx="1745">
                  <c:v>0.66727542934059458</c:v>
                </c:pt>
                <c:pt idx="1746">
                  <c:v>0.6676563953519542</c:v>
                </c:pt>
                <c:pt idx="1747">
                  <c:v>0.66806918585389052</c:v>
                </c:pt>
                <c:pt idx="1748">
                  <c:v>0.66848144298864554</c:v>
                </c:pt>
                <c:pt idx="1749">
                  <c:v>0.66887591903130428</c:v>
                </c:pt>
                <c:pt idx="1750">
                  <c:v>0.66928468167463329</c:v>
                </c:pt>
                <c:pt idx="1751">
                  <c:v>0.66972769539625654</c:v>
                </c:pt>
                <c:pt idx="1752">
                  <c:v>0.67015832678012488</c:v>
                </c:pt>
                <c:pt idx="1753">
                  <c:v>0.6705900751146765</c:v>
                </c:pt>
                <c:pt idx="1754">
                  <c:v>0.67100748008714584</c:v>
                </c:pt>
                <c:pt idx="1755">
                  <c:v>0.67142581259590484</c:v>
                </c:pt>
                <c:pt idx="1756">
                  <c:v>0.67184103536984596</c:v>
                </c:pt>
                <c:pt idx="1757">
                  <c:v>0.67223331187570601</c:v>
                </c:pt>
                <c:pt idx="1758">
                  <c:v>0.6726569302731038</c:v>
                </c:pt>
                <c:pt idx="1759">
                  <c:v>0.67307188991962408</c:v>
                </c:pt>
                <c:pt idx="1760">
                  <c:v>0.67350346726864074</c:v>
                </c:pt>
                <c:pt idx="1761">
                  <c:v>0.67392906933744179</c:v>
                </c:pt>
                <c:pt idx="1762">
                  <c:v>0.67434886249087611</c:v>
                </c:pt>
                <c:pt idx="1763">
                  <c:v>0.67482686545633574</c:v>
                </c:pt>
                <c:pt idx="1764">
                  <c:v>0.67527669285643455</c:v>
                </c:pt>
                <c:pt idx="1765">
                  <c:v>0.67569997909796864</c:v>
                </c:pt>
                <c:pt idx="1766">
                  <c:v>0.67617565403199942</c:v>
                </c:pt>
                <c:pt idx="1767">
                  <c:v>0.67663916024279158</c:v>
                </c:pt>
                <c:pt idx="1768">
                  <c:v>0.67706255231224688</c:v>
                </c:pt>
                <c:pt idx="1769">
                  <c:v>0.67752869083519107</c:v>
                </c:pt>
                <c:pt idx="1770">
                  <c:v>0.67803191548318476</c:v>
                </c:pt>
                <c:pt idx="1771">
                  <c:v>0.6784906283720189</c:v>
                </c:pt>
                <c:pt idx="1772">
                  <c:v>0.67896202228865954</c:v>
                </c:pt>
                <c:pt idx="1773">
                  <c:v>0.67939375198206109</c:v>
                </c:pt>
                <c:pt idx="1774">
                  <c:v>0.6798187450137636</c:v>
                </c:pt>
                <c:pt idx="1775">
                  <c:v>0.68020538635928762</c:v>
                </c:pt>
                <c:pt idx="1776">
                  <c:v>0.68054993265073549</c:v>
                </c:pt>
                <c:pt idx="1777">
                  <c:v>0.6808906990601864</c:v>
                </c:pt>
                <c:pt idx="1778">
                  <c:v>0.68115258759411701</c:v>
                </c:pt>
                <c:pt idx="1779">
                  <c:v>0.68140665536512879</c:v>
                </c:pt>
                <c:pt idx="1780">
                  <c:v>0.68167952804096787</c:v>
                </c:pt>
                <c:pt idx="1781">
                  <c:v>0.68190989317866624</c:v>
                </c:pt>
                <c:pt idx="1782">
                  <c:v>0.68209272743868699</c:v>
                </c:pt>
                <c:pt idx="1783">
                  <c:v>0.6822517322081415</c:v>
                </c:pt>
                <c:pt idx="1784">
                  <c:v>0.68230457212584039</c:v>
                </c:pt>
                <c:pt idx="1785">
                  <c:v>0.68226473759701911</c:v>
                </c:pt>
                <c:pt idx="1786">
                  <c:v>0.68219381581613447</c:v>
                </c:pt>
                <c:pt idx="1787">
                  <c:v>0.68206489805170667</c:v>
                </c:pt>
                <c:pt idx="1788">
                  <c:v>0.68188137190289322</c:v>
                </c:pt>
                <c:pt idx="1789">
                  <c:v>0.6816425970802964</c:v>
                </c:pt>
                <c:pt idx="1790">
                  <c:v>0.68134970536137118</c:v>
                </c:pt>
                <c:pt idx="1791">
                  <c:v>0.68100843783038112</c:v>
                </c:pt>
                <c:pt idx="1792">
                  <c:v>0.68060250996452609</c:v>
                </c:pt>
                <c:pt idx="1793">
                  <c:v>0.68009268042686433</c:v>
                </c:pt>
                <c:pt idx="1794">
                  <c:v>0.67956791042839726</c:v>
                </c:pt>
                <c:pt idx="1795">
                  <c:v>0.67897735734577569</c:v>
                </c:pt>
                <c:pt idx="1796">
                  <c:v>0.678334385834647</c:v>
                </c:pt>
                <c:pt idx="1797">
                  <c:v>0.67766303726082133</c:v>
                </c:pt>
                <c:pt idx="1798">
                  <c:v>0.67699008604296684</c:v>
                </c:pt>
                <c:pt idx="1799">
                  <c:v>0.67622775302326588</c:v>
                </c:pt>
                <c:pt idx="1800">
                  <c:v>0.67537539397169821</c:v>
                </c:pt>
                <c:pt idx="1801">
                  <c:v>0.67453135797149033</c:v>
                </c:pt>
                <c:pt idx="1802">
                  <c:v>0.67361471186044453</c:v>
                </c:pt>
                <c:pt idx="1803">
                  <c:v>0.67272859275625807</c:v>
                </c:pt>
                <c:pt idx="1804">
                  <c:v>0.67182786578639375</c:v>
                </c:pt>
                <c:pt idx="1805">
                  <c:v>0.67093306121896845</c:v>
                </c:pt>
                <c:pt idx="1806">
                  <c:v>0.67000503263046751</c:v>
                </c:pt>
                <c:pt idx="1807">
                  <c:v>0.66905720224592724</c:v>
                </c:pt>
                <c:pt idx="1808">
                  <c:v>0.66809303056839908</c:v>
                </c:pt>
                <c:pt idx="1809">
                  <c:v>0.66710079193450611</c:v>
                </c:pt>
                <c:pt idx="1810">
                  <c:v>0.66615818449054232</c:v>
                </c:pt>
                <c:pt idx="1811">
                  <c:v>0.66520712195189968</c:v>
                </c:pt>
                <c:pt idx="1812">
                  <c:v>0.66422676272499703</c:v>
                </c:pt>
                <c:pt idx="1813">
                  <c:v>0.66329954125085289</c:v>
                </c:pt>
                <c:pt idx="1814">
                  <c:v>0.66234703453258159</c:v>
                </c:pt>
                <c:pt idx="1815">
                  <c:v>0.66139734147526896</c:v>
                </c:pt>
                <c:pt idx="1816">
                  <c:v>0.66045489368616483</c:v>
                </c:pt>
                <c:pt idx="1817">
                  <c:v>0.65953302286136595</c:v>
                </c:pt>
                <c:pt idx="1818">
                  <c:v>0.65862096189493846</c:v>
                </c:pt>
                <c:pt idx="1819">
                  <c:v>0.65774544270243407</c:v>
                </c:pt>
                <c:pt idx="1820">
                  <c:v>0.656849671770808</c:v>
                </c:pt>
                <c:pt idx="1821">
                  <c:v>0.65603960079287249</c:v>
                </c:pt>
                <c:pt idx="1822">
                  <c:v>0.65516141268635419</c:v>
                </c:pt>
                <c:pt idx="1823">
                  <c:v>0.65424171627837435</c:v>
                </c:pt>
                <c:pt idx="1824">
                  <c:v>0.6533086702035108</c:v>
                </c:pt>
                <c:pt idx="1825">
                  <c:v>0.65236939948515238</c:v>
                </c:pt>
                <c:pt idx="1826">
                  <c:v>0.65138346708151673</c:v>
                </c:pt>
                <c:pt idx="1827">
                  <c:v>0.6504023767222521</c:v>
                </c:pt>
                <c:pt idx="1828">
                  <c:v>0.64939380402592439</c:v>
                </c:pt>
                <c:pt idx="1829">
                  <c:v>0.64834314765739853</c:v>
                </c:pt>
                <c:pt idx="1830">
                  <c:v>0.64732393357763929</c:v>
                </c:pt>
                <c:pt idx="1831">
                  <c:v>0.64627161249170839</c:v>
                </c:pt>
                <c:pt idx="1832">
                  <c:v>0.64522722147878664</c:v>
                </c:pt>
                <c:pt idx="1833">
                  <c:v>0.64420117852598335</c:v>
                </c:pt>
                <c:pt idx="1834">
                  <c:v>0.64310008334287561</c:v>
                </c:pt>
                <c:pt idx="1835">
                  <c:v>0.64193068200958414</c:v>
                </c:pt>
                <c:pt idx="1836">
                  <c:v>0.64075703408616602</c:v>
                </c:pt>
                <c:pt idx="1837">
                  <c:v>0.63954165502807336</c:v>
                </c:pt>
                <c:pt idx="1838">
                  <c:v>0.63830862074568506</c:v>
                </c:pt>
                <c:pt idx="1839">
                  <c:v>0.63702848380014476</c:v>
                </c:pt>
                <c:pt idx="1840">
                  <c:v>0.63571408175252586</c:v>
                </c:pt>
                <c:pt idx="1841">
                  <c:v>0.63428105058550843</c:v>
                </c:pt>
                <c:pt idx="1842">
                  <c:v>0.63280595525454542</c:v>
                </c:pt>
                <c:pt idx="1843">
                  <c:v>0.63127079835210143</c:v>
                </c:pt>
                <c:pt idx="1844">
                  <c:v>0.62968692974053664</c:v>
                </c:pt>
                <c:pt idx="1845">
                  <c:v>0.62809059717870497</c:v>
                </c:pt>
                <c:pt idx="1846">
                  <c:v>0.62643987439401849</c:v>
                </c:pt>
                <c:pt idx="1847">
                  <c:v>0.62470019732772353</c:v>
                </c:pt>
                <c:pt idx="1848">
                  <c:v>0.62284782825335283</c:v>
                </c:pt>
                <c:pt idx="1849">
                  <c:v>0.62098128664770036</c:v>
                </c:pt>
                <c:pt idx="1850">
                  <c:v>0.6190686050355021</c:v>
                </c:pt>
                <c:pt idx="1851">
                  <c:v>0.61702857569912073</c:v>
                </c:pt>
                <c:pt idx="1852">
                  <c:v>0.61504180955312238</c:v>
                </c:pt>
                <c:pt idx="1853">
                  <c:v>0.61299490899041409</c:v>
                </c:pt>
                <c:pt idx="1854">
                  <c:v>0.61106158242519826</c:v>
                </c:pt>
                <c:pt idx="1855">
                  <c:v>0.6092115165459977</c:v>
                </c:pt>
                <c:pt idx="1856">
                  <c:v>0.60772566370634518</c:v>
                </c:pt>
                <c:pt idx="1857">
                  <c:v>0.60631570809963864</c:v>
                </c:pt>
                <c:pt idx="1858">
                  <c:v>0.60525877297920883</c:v>
                </c:pt>
                <c:pt idx="1859">
                  <c:v>0.6044830044316124</c:v>
                </c:pt>
                <c:pt idx="1860">
                  <c:v>0.60385597793215451</c:v>
                </c:pt>
                <c:pt idx="1861">
                  <c:v>0.60345152962690807</c:v>
                </c:pt>
                <c:pt idx="1862">
                  <c:v>0.60335667175155194</c:v>
                </c:pt>
                <c:pt idx="1863">
                  <c:v>0.60347908357735414</c:v>
                </c:pt>
                <c:pt idx="1864">
                  <c:v>0.60377653522535624</c:v>
                </c:pt>
                <c:pt idx="1865">
                  <c:v>0.60424230005002633</c:v>
                </c:pt>
                <c:pt idx="1866">
                  <c:v>0.60483244152221705</c:v>
                </c:pt>
                <c:pt idx="1867">
                  <c:v>0.60546343344021658</c:v>
                </c:pt>
                <c:pt idx="1868">
                  <c:v>0.60613846233247848</c:v>
                </c:pt>
                <c:pt idx="1869">
                  <c:v>0.6068509338997502</c:v>
                </c:pt>
                <c:pt idx="1870">
                  <c:v>0.60757616564967487</c:v>
                </c:pt>
                <c:pt idx="1871">
                  <c:v>0.60820602114312639</c:v>
                </c:pt>
                <c:pt idx="1872">
                  <c:v>0.60882719812081187</c:v>
                </c:pt>
                <c:pt idx="1873">
                  <c:v>0.60947973096238961</c:v>
                </c:pt>
                <c:pt idx="1874">
                  <c:v>0.61014001747576196</c:v>
                </c:pt>
                <c:pt idx="1875">
                  <c:v>0.61082614258705448</c:v>
                </c:pt>
                <c:pt idx="1876">
                  <c:v>0.61163451875938557</c:v>
                </c:pt>
                <c:pt idx="1877">
                  <c:v>0.61232924879387929</c:v>
                </c:pt>
                <c:pt idx="1878">
                  <c:v>0.61303500586957338</c:v>
                </c:pt>
                <c:pt idx="1879">
                  <c:v>0.61364533574100222</c:v>
                </c:pt>
                <c:pt idx="1880">
                  <c:v>0.61419915650881063</c:v>
                </c:pt>
                <c:pt idx="1881">
                  <c:v>0.61464563269463912</c:v>
                </c:pt>
                <c:pt idx="1882">
                  <c:v>0.61499993493752048</c:v>
                </c:pt>
                <c:pt idx="1883">
                  <c:v>0.61531636468885731</c:v>
                </c:pt>
                <c:pt idx="1884">
                  <c:v>0.61551862778108146</c:v>
                </c:pt>
                <c:pt idx="1885">
                  <c:v>0.61557462923017947</c:v>
                </c:pt>
                <c:pt idx="1886">
                  <c:v>0.61561923686732789</c:v>
                </c:pt>
                <c:pt idx="1887">
                  <c:v>0.61560376190898103</c:v>
                </c:pt>
                <c:pt idx="1888">
                  <c:v>0.61547269575126606</c:v>
                </c:pt>
                <c:pt idx="1889">
                  <c:v>0.61543698015513015</c:v>
                </c:pt>
                <c:pt idx="1890">
                  <c:v>0.61540614944730077</c:v>
                </c:pt>
                <c:pt idx="1891">
                  <c:v>0.61530979087611026</c:v>
                </c:pt>
                <c:pt idx="1892">
                  <c:v>0.61525531707294145</c:v>
                </c:pt>
                <c:pt idx="1893">
                  <c:v>0.61518093000241802</c:v>
                </c:pt>
                <c:pt idx="1894">
                  <c:v>0.61509463074306503</c:v>
                </c:pt>
                <c:pt idx="1895">
                  <c:v>0.61501401416983548</c:v>
                </c:pt>
                <c:pt idx="1896">
                  <c:v>0.61501054228768948</c:v>
                </c:pt>
                <c:pt idx="1897">
                  <c:v>0.61495140486439315</c:v>
                </c:pt>
                <c:pt idx="1898">
                  <c:v>0.61491771098815751</c:v>
                </c:pt>
                <c:pt idx="1899">
                  <c:v>0.61495731334601222</c:v>
                </c:pt>
                <c:pt idx="1900">
                  <c:v>0.61500527542913763</c:v>
                </c:pt>
                <c:pt idx="1901">
                  <c:v>0.61517480684431514</c:v>
                </c:pt>
                <c:pt idx="1902">
                  <c:v>0.61549448246318084</c:v>
                </c:pt>
                <c:pt idx="1903">
                  <c:v>0.61578011013601952</c:v>
                </c:pt>
                <c:pt idx="1904">
                  <c:v>0.61612912915748641</c:v>
                </c:pt>
                <c:pt idx="1905">
                  <c:v>0.61655198628928387</c:v>
                </c:pt>
                <c:pt idx="1906">
                  <c:v>0.6169859929332514</c:v>
                </c:pt>
                <c:pt idx="1907">
                  <c:v>0.61750586295863974</c:v>
                </c:pt>
                <c:pt idx="1908">
                  <c:v>0.61809352352247837</c:v>
                </c:pt>
                <c:pt idx="1909">
                  <c:v>0.61877049000489925</c:v>
                </c:pt>
                <c:pt idx="1910">
                  <c:v>0.61942246007380641</c:v>
                </c:pt>
                <c:pt idx="1911">
                  <c:v>0.62009802519051993</c:v>
                </c:pt>
                <c:pt idx="1912">
                  <c:v>0.62081357393617154</c:v>
                </c:pt>
                <c:pt idx="1913">
                  <c:v>0.62144732718305551</c:v>
                </c:pt>
                <c:pt idx="1914">
                  <c:v>0.62205153406634772</c:v>
                </c:pt>
                <c:pt idx="1915">
                  <c:v>0.62260998892213049</c:v>
                </c:pt>
                <c:pt idx="1916">
                  <c:v>0.62306383748250826</c:v>
                </c:pt>
                <c:pt idx="1917">
                  <c:v>0.62339116784266402</c:v>
                </c:pt>
                <c:pt idx="1918">
                  <c:v>0.62363692393365111</c:v>
                </c:pt>
                <c:pt idx="1919">
                  <c:v>0.62377034596691572</c:v>
                </c:pt>
                <c:pt idx="1920">
                  <c:v>0.62379997071554716</c:v>
                </c:pt>
                <c:pt idx="1921">
                  <c:v>0.62371052432867213</c:v>
                </c:pt>
                <c:pt idx="1922">
                  <c:v>0.62351303179001227</c:v>
                </c:pt>
                <c:pt idx="1923">
                  <c:v>0.62330551874322293</c:v>
                </c:pt>
                <c:pt idx="1924">
                  <c:v>0.62298994216010317</c:v>
                </c:pt>
                <c:pt idx="1925">
                  <c:v>0.62258108537640977</c:v>
                </c:pt>
                <c:pt idx="1926">
                  <c:v>0.62216234513420032</c:v>
                </c:pt>
                <c:pt idx="1927">
                  <c:v>0.62163819905946127</c:v>
                </c:pt>
                <c:pt idx="1928">
                  <c:v>0.62097520567792619</c:v>
                </c:pt>
                <c:pt idx="1929">
                  <c:v>0.62042225157152753</c:v>
                </c:pt>
                <c:pt idx="1930">
                  <c:v>0.61980763661567939</c:v>
                </c:pt>
                <c:pt idx="1931">
                  <c:v>0.6191209496854444</c:v>
                </c:pt>
                <c:pt idx="1932">
                  <c:v>0.61851105681960494</c:v>
                </c:pt>
                <c:pt idx="1933">
                  <c:v>0.61788711539579999</c:v>
                </c:pt>
                <c:pt idx="1934">
                  <c:v>0.61717356219843422</c:v>
                </c:pt>
                <c:pt idx="1935">
                  <c:v>0.61646897145318025</c:v>
                </c:pt>
                <c:pt idx="1936">
                  <c:v>0.61558890943514444</c:v>
                </c:pt>
                <c:pt idx="1937">
                  <c:v>0.61468880285048522</c:v>
                </c:pt>
                <c:pt idx="1938">
                  <c:v>0.61385670942399384</c:v>
                </c:pt>
                <c:pt idx="1939">
                  <c:v>0.61308553996074666</c:v>
                </c:pt>
                <c:pt idx="1940">
                  <c:v>0.61243910614797004</c:v>
                </c:pt>
                <c:pt idx="1941">
                  <c:v>0.61188388468123989</c:v>
                </c:pt>
                <c:pt idx="1942">
                  <c:v>0.61130896790830758</c:v>
                </c:pt>
                <c:pt idx="1943">
                  <c:v>0.61072656936606284</c:v>
                </c:pt>
                <c:pt idx="1944">
                  <c:v>0.61021823308058776</c:v>
                </c:pt>
                <c:pt idx="1945">
                  <c:v>0.60976120231331776</c:v>
                </c:pt>
                <c:pt idx="1946">
                  <c:v>0.60931898091520642</c:v>
                </c:pt>
                <c:pt idx="1947">
                  <c:v>0.60896842926960071</c:v>
                </c:pt>
                <c:pt idx="1948">
                  <c:v>0.60855664917076335</c:v>
                </c:pt>
                <c:pt idx="1949">
                  <c:v>0.60812441186847643</c:v>
                </c:pt>
                <c:pt idx="1950">
                  <c:v>0.60769197478528991</c:v>
                </c:pt>
                <c:pt idx="1951">
                  <c:v>0.60720988084250804</c:v>
                </c:pt>
                <c:pt idx="1952">
                  <c:v>0.6067506351243912</c:v>
                </c:pt>
                <c:pt idx="1953">
                  <c:v>0.60636851833105765</c:v>
                </c:pt>
                <c:pt idx="1954">
                  <c:v>0.60590157384317733</c:v>
                </c:pt>
                <c:pt idx="1955">
                  <c:v>0.60547397394017244</c:v>
                </c:pt>
                <c:pt idx="1956">
                  <c:v>0.60503481157444894</c:v>
                </c:pt>
                <c:pt idx="1957">
                  <c:v>0.60456555352336228</c:v>
                </c:pt>
                <c:pt idx="1958">
                  <c:v>0.60401408181258021</c:v>
                </c:pt>
                <c:pt idx="1959">
                  <c:v>0.60345310695022125</c:v>
                </c:pt>
                <c:pt idx="1960">
                  <c:v>0.60283832989008745</c:v>
                </c:pt>
                <c:pt idx="1961">
                  <c:v>0.60216753255187427</c:v>
                </c:pt>
                <c:pt idx="1962">
                  <c:v>0.60150658589285622</c:v>
                </c:pt>
                <c:pt idx="1963">
                  <c:v>0.60087510817254508</c:v>
                </c:pt>
                <c:pt idx="1964">
                  <c:v>0.60027971522813173</c:v>
                </c:pt>
                <c:pt idx="1965">
                  <c:v>0.59972243226575384</c:v>
                </c:pt>
                <c:pt idx="1966">
                  <c:v>0.59906187527623411</c:v>
                </c:pt>
                <c:pt idx="1967">
                  <c:v>0.59827665698538657</c:v>
                </c:pt>
                <c:pt idx="1968">
                  <c:v>0.59739275408546388</c:v>
                </c:pt>
                <c:pt idx="1969">
                  <c:v>0.59648384354915296</c:v>
                </c:pt>
                <c:pt idx="1970">
                  <c:v>0.59557729144233662</c:v>
                </c:pt>
                <c:pt idx="1971">
                  <c:v>0.59455379477408243</c:v>
                </c:pt>
                <c:pt idx="1972">
                  <c:v>0.59358133564033055</c:v>
                </c:pt>
                <c:pt idx="1973">
                  <c:v>0.5926558499961514</c:v>
                </c:pt>
                <c:pt idx="1974">
                  <c:v>0.59163511084295228</c:v>
                </c:pt>
                <c:pt idx="1975">
                  <c:v>0.5907071600131526</c:v>
                </c:pt>
                <c:pt idx="1976">
                  <c:v>0.58984091731443655</c:v>
                </c:pt>
                <c:pt idx="1977">
                  <c:v>0.58883301823639689</c:v>
                </c:pt>
                <c:pt idx="1978">
                  <c:v>0.58765187830707699</c:v>
                </c:pt>
                <c:pt idx="1979">
                  <c:v>0.58668539211042581</c:v>
                </c:pt>
                <c:pt idx="1980">
                  <c:v>0.58577108056390681</c:v>
                </c:pt>
                <c:pt idx="1981">
                  <c:v>0.58482339449819232</c:v>
                </c:pt>
                <c:pt idx="1982">
                  <c:v>0.58394956633283346</c:v>
                </c:pt>
                <c:pt idx="1983">
                  <c:v>0.58307163388525451</c:v>
                </c:pt>
                <c:pt idx="1984">
                  <c:v>0.5820798097908737</c:v>
                </c:pt>
                <c:pt idx="1985">
                  <c:v>0.58129322261711325</c:v>
                </c:pt>
                <c:pt idx="1986">
                  <c:v>0.58067133137113391</c:v>
                </c:pt>
                <c:pt idx="1987">
                  <c:v>0.5800060042868278</c:v>
                </c:pt>
                <c:pt idx="1988">
                  <c:v>0.57941514407843631</c:v>
                </c:pt>
                <c:pt idx="1989">
                  <c:v>0.57885167615566058</c:v>
                </c:pt>
                <c:pt idx="1990">
                  <c:v>0.57824348626883648</c:v>
                </c:pt>
                <c:pt idx="1991">
                  <c:v>0.5777966041440411</c:v>
                </c:pt>
                <c:pt idx="1992">
                  <c:v>0.57742735052554472</c:v>
                </c:pt>
                <c:pt idx="1993">
                  <c:v>0.57714136674693906</c:v>
                </c:pt>
                <c:pt idx="1994">
                  <c:v>0.57706886892989984</c:v>
                </c:pt>
                <c:pt idx="1995">
                  <c:v>0.57688882140126185</c:v>
                </c:pt>
                <c:pt idx="1996">
                  <c:v>0.57677501200484127</c:v>
                </c:pt>
                <c:pt idx="1997">
                  <c:v>0.57660279975368833</c:v>
                </c:pt>
                <c:pt idx="1998">
                  <c:v>0.57633784095776563</c:v>
                </c:pt>
                <c:pt idx="1999">
                  <c:v>0.57609259774119692</c:v>
                </c:pt>
                <c:pt idx="2000">
                  <c:v>0.57602824749673176</c:v>
                </c:pt>
                <c:pt idx="2001">
                  <c:v>0.57592705353503415</c:v>
                </c:pt>
                <c:pt idx="2002">
                  <c:v>0.57588063544857881</c:v>
                </c:pt>
                <c:pt idx="2003">
                  <c:v>0.5758745164720438</c:v>
                </c:pt>
                <c:pt idx="2004">
                  <c:v>0.57592191224971134</c:v>
                </c:pt>
                <c:pt idx="2005">
                  <c:v>0.57595250403606901</c:v>
                </c:pt>
                <c:pt idx="2006">
                  <c:v>0.57603582352761684</c:v>
                </c:pt>
                <c:pt idx="2007">
                  <c:v>0.57608600811754929</c:v>
                </c:pt>
                <c:pt idx="2008">
                  <c:v>0.57616234691020496</c:v>
                </c:pt>
                <c:pt idx="2009">
                  <c:v>0.57613496237040795</c:v>
                </c:pt>
                <c:pt idx="2010">
                  <c:v>0.57608512519099808</c:v>
                </c:pt>
                <c:pt idx="2011">
                  <c:v>0.57615256575024265</c:v>
                </c:pt>
                <c:pt idx="2012">
                  <c:v>0.57611648609915356</c:v>
                </c:pt>
                <c:pt idx="2013">
                  <c:v>0.57595280704547391</c:v>
                </c:pt>
                <c:pt idx="2014">
                  <c:v>0.57584726997536972</c:v>
                </c:pt>
                <c:pt idx="2015">
                  <c:v>0.57572064892966868</c:v>
                </c:pt>
                <c:pt idx="2016">
                  <c:v>0.57548316122061605</c:v>
                </c:pt>
                <c:pt idx="2017">
                  <c:v>0.57529682102511304</c:v>
                </c:pt>
                <c:pt idx="2018">
                  <c:v>0.57509378973797975</c:v>
                </c:pt>
                <c:pt idx="2019">
                  <c:v>0.57473423088684905</c:v>
                </c:pt>
                <c:pt idx="2020">
                  <c:v>0.57434276637595805</c:v>
                </c:pt>
                <c:pt idx="2021">
                  <c:v>0.57381129991664359</c:v>
                </c:pt>
                <c:pt idx="2022">
                  <c:v>0.57308105119539432</c:v>
                </c:pt>
                <c:pt idx="2023">
                  <c:v>0.57247432027114653</c:v>
                </c:pt>
                <c:pt idx="2024">
                  <c:v>0.57187215730118834</c:v>
                </c:pt>
                <c:pt idx="2025">
                  <c:v>0.57126542331619501</c:v>
                </c:pt>
                <c:pt idx="2026">
                  <c:v>0.57078379021609649</c:v>
                </c:pt>
                <c:pt idx="2027">
                  <c:v>0.57021267654417951</c:v>
                </c:pt>
                <c:pt idx="2028">
                  <c:v>0.56960365339541186</c:v>
                </c:pt>
                <c:pt idx="2029">
                  <c:v>0.56905388735329665</c:v>
                </c:pt>
                <c:pt idx="2030">
                  <c:v>0.56852865864182867</c:v>
                </c:pt>
                <c:pt idx="2031">
                  <c:v>0.56803675907521056</c:v>
                </c:pt>
                <c:pt idx="2032">
                  <c:v>0.5675312158814404</c:v>
                </c:pt>
                <c:pt idx="2033">
                  <c:v>0.56680390808768888</c:v>
                </c:pt>
                <c:pt idx="2034">
                  <c:v>0.56605936492093845</c:v>
                </c:pt>
                <c:pt idx="2035">
                  <c:v>0.56540066076127793</c:v>
                </c:pt>
                <c:pt idx="2036">
                  <c:v>0.56470557814062594</c:v>
                </c:pt>
                <c:pt idx="2037">
                  <c:v>0.56417826779653835</c:v>
                </c:pt>
                <c:pt idx="2038">
                  <c:v>0.56375564507440545</c:v>
                </c:pt>
                <c:pt idx="2039">
                  <c:v>0.56317742006694671</c:v>
                </c:pt>
                <c:pt idx="2040">
                  <c:v>0.56265328688745997</c:v>
                </c:pt>
                <c:pt idx="2041">
                  <c:v>0.56209956708263076</c:v>
                </c:pt>
                <c:pt idx="2042">
                  <c:v>0.56155606078683318</c:v>
                </c:pt>
                <c:pt idx="2043">
                  <c:v>0.56101949715825816</c:v>
                </c:pt>
                <c:pt idx="2044">
                  <c:v>0.56043733986776312</c:v>
                </c:pt>
                <c:pt idx="2045">
                  <c:v>0.55999977494727404</c:v>
                </c:pt>
                <c:pt idx="2046">
                  <c:v>0.55933367664103895</c:v>
                </c:pt>
                <c:pt idx="2047">
                  <c:v>0.55867405707815754</c:v>
                </c:pt>
                <c:pt idx="2048">
                  <c:v>0.55815956132662825</c:v>
                </c:pt>
                <c:pt idx="2049">
                  <c:v>0.5575197838354784</c:v>
                </c:pt>
                <c:pt idx="2050">
                  <c:v>0.55702758750050052</c:v>
                </c:pt>
                <c:pt idx="2051">
                  <c:v>0.5565367211604344</c:v>
                </c:pt>
                <c:pt idx="2052">
                  <c:v>0.55587671517696002</c:v>
                </c:pt>
                <c:pt idx="2053">
                  <c:v>0.55519462825639332</c:v>
                </c:pt>
                <c:pt idx="2054">
                  <c:v>0.5544370850758501</c:v>
                </c:pt>
                <c:pt idx="2055">
                  <c:v>0.5535996939262281</c:v>
                </c:pt>
                <c:pt idx="2056">
                  <c:v>0.55287775518025828</c:v>
                </c:pt>
                <c:pt idx="2057">
                  <c:v>0.55220422513847034</c:v>
                </c:pt>
                <c:pt idx="2058">
                  <c:v>0.55134638476455811</c:v>
                </c:pt>
                <c:pt idx="2059">
                  <c:v>0.55057793362080565</c:v>
                </c:pt>
                <c:pt idx="2060">
                  <c:v>0.5500356492219094</c:v>
                </c:pt>
                <c:pt idx="2061">
                  <c:v>0.54931196440847696</c:v>
                </c:pt>
                <c:pt idx="2062">
                  <c:v>0.54874539661209187</c:v>
                </c:pt>
                <c:pt idx="2063">
                  <c:v>0.54833380102486828</c:v>
                </c:pt>
                <c:pt idx="2064">
                  <c:v>0.54746459095541511</c:v>
                </c:pt>
                <c:pt idx="2065">
                  <c:v>0.5466247563384421</c:v>
                </c:pt>
                <c:pt idx="2066">
                  <c:v>0.54588477460357676</c:v>
                </c:pt>
                <c:pt idx="2067">
                  <c:v>0.54488289277918844</c:v>
                </c:pt>
                <c:pt idx="2068">
                  <c:v>0.54401621008565393</c:v>
                </c:pt>
                <c:pt idx="2069">
                  <c:v>0.54325859173946833</c:v>
                </c:pt>
                <c:pt idx="2070">
                  <c:v>0.5424380917610041</c:v>
                </c:pt>
                <c:pt idx="2071">
                  <c:v>0.54154219142889204</c:v>
                </c:pt>
                <c:pt idx="2072">
                  <c:v>0.54054422590257778</c:v>
                </c:pt>
                <c:pt idx="2073">
                  <c:v>0.53945947077292855</c:v>
                </c:pt>
                <c:pt idx="2074">
                  <c:v>0.53821180284802861</c:v>
                </c:pt>
                <c:pt idx="2075">
                  <c:v>0.53725213974602792</c:v>
                </c:pt>
                <c:pt idx="2076">
                  <c:v>0.53637900303525821</c:v>
                </c:pt>
                <c:pt idx="2077">
                  <c:v>0.53527894975347912</c:v>
                </c:pt>
                <c:pt idx="2078">
                  <c:v>0.53423992098369466</c:v>
                </c:pt>
                <c:pt idx="2079">
                  <c:v>0.53300741938635721</c:v>
                </c:pt>
                <c:pt idx="2080">
                  <c:v>0.5318069894118217</c:v>
                </c:pt>
                <c:pt idx="2081">
                  <c:v>0.5308605599771834</c:v>
                </c:pt>
                <c:pt idx="2082">
                  <c:v>0.53001674372988339</c:v>
                </c:pt>
                <c:pt idx="2083">
                  <c:v>0.52913701250952949</c:v>
                </c:pt>
                <c:pt idx="2084">
                  <c:v>0.52801842065392024</c:v>
                </c:pt>
                <c:pt idx="2085">
                  <c:v>0.52687639765085492</c:v>
                </c:pt>
                <c:pt idx="2086">
                  <c:v>0.52558961628334033</c:v>
                </c:pt>
                <c:pt idx="2087">
                  <c:v>0.52423639660562837</c:v>
                </c:pt>
                <c:pt idx="2088">
                  <c:v>0.52325503460563427</c:v>
                </c:pt>
                <c:pt idx="2089">
                  <c:v>0.52221708940737888</c:v>
                </c:pt>
                <c:pt idx="2090">
                  <c:v>0.52127973660796312</c:v>
                </c:pt>
                <c:pt idx="2091">
                  <c:v>0.52066865766420722</c:v>
                </c:pt>
                <c:pt idx="2092">
                  <c:v>0.51971286708184017</c:v>
                </c:pt>
                <c:pt idx="2093">
                  <c:v>0.51856705748791521</c:v>
                </c:pt>
                <c:pt idx="2094">
                  <c:v>0.51766132515829077</c:v>
                </c:pt>
                <c:pt idx="2095">
                  <c:v>0.5167456721271132</c:v>
                </c:pt>
                <c:pt idx="2096">
                  <c:v>0.51595571459871581</c:v>
                </c:pt>
                <c:pt idx="2097">
                  <c:v>0.51545925706673068</c:v>
                </c:pt>
                <c:pt idx="2098">
                  <c:v>0.51454994422404077</c:v>
                </c:pt>
                <c:pt idx="2099">
                  <c:v>0.51337654485301354</c:v>
                </c:pt>
                <c:pt idx="2100">
                  <c:v>0.51219681404809381</c:v>
                </c:pt>
                <c:pt idx="2101">
                  <c:v>0.51094615926506803</c:v>
                </c:pt>
                <c:pt idx="2102">
                  <c:v>0.5101480954549289</c:v>
                </c:pt>
                <c:pt idx="2103">
                  <c:v>0.50945388289303561</c:v>
                </c:pt>
                <c:pt idx="2104">
                  <c:v>0.50872370192770167</c:v>
                </c:pt>
                <c:pt idx="2105">
                  <c:v>0.50797574365908804</c:v>
                </c:pt>
                <c:pt idx="2106">
                  <c:v>0.50684870596527998</c:v>
                </c:pt>
                <c:pt idx="2107">
                  <c:v>0.50582764802676694</c:v>
                </c:pt>
                <c:pt idx="2108">
                  <c:v>0.50482226220372783</c:v>
                </c:pt>
                <c:pt idx="2109">
                  <c:v>0.50364896741982612</c:v>
                </c:pt>
                <c:pt idx="2110">
                  <c:v>0.5029651518991739</c:v>
                </c:pt>
                <c:pt idx="2111">
                  <c:v>0.50213232386368034</c:v>
                </c:pt>
                <c:pt idx="2112">
                  <c:v>0.50107004310483638</c:v>
                </c:pt>
                <c:pt idx="2113">
                  <c:v>0.500431109458217</c:v>
                </c:pt>
                <c:pt idx="2114">
                  <c:v>0.49931186463178712</c:v>
                </c:pt>
                <c:pt idx="2115">
                  <c:v>0.49802691376848252</c:v>
                </c:pt>
                <c:pt idx="2116">
                  <c:v>0.49725374771733488</c:v>
                </c:pt>
                <c:pt idx="2117">
                  <c:v>0.4963557853291734</c:v>
                </c:pt>
                <c:pt idx="2118">
                  <c:v>0.49522921496052758</c:v>
                </c:pt>
                <c:pt idx="2119">
                  <c:v>0.49424546710183853</c:v>
                </c:pt>
                <c:pt idx="2120">
                  <c:v>0.49316486276971611</c:v>
                </c:pt>
                <c:pt idx="2121">
                  <c:v>0.49203055006674878</c:v>
                </c:pt>
                <c:pt idx="2122">
                  <c:v>0.4913425640091354</c:v>
                </c:pt>
                <c:pt idx="2123">
                  <c:v>0.49041888372286535</c:v>
                </c:pt>
                <c:pt idx="2124">
                  <c:v>0.4892486443804675</c:v>
                </c:pt>
                <c:pt idx="2125">
                  <c:v>0.48773012196816873</c:v>
                </c:pt>
                <c:pt idx="2126">
                  <c:v>0.48628442847561298</c:v>
                </c:pt>
                <c:pt idx="2127">
                  <c:v>0.48511250240569997</c:v>
                </c:pt>
                <c:pt idx="2128">
                  <c:v>0.48389601111948327</c:v>
                </c:pt>
                <c:pt idx="2129">
                  <c:v>0.48306514727938749</c:v>
                </c:pt>
                <c:pt idx="2130">
                  <c:v>0.48215641732099512</c:v>
                </c:pt>
                <c:pt idx="2131">
                  <c:v>0.48113864913220611</c:v>
                </c:pt>
                <c:pt idx="2132">
                  <c:v>0.48043434877884117</c:v>
                </c:pt>
                <c:pt idx="2133">
                  <c:v>0.47974581660743554</c:v>
                </c:pt>
                <c:pt idx="2134">
                  <c:v>0.4787020619970126</c:v>
                </c:pt>
                <c:pt idx="2135">
                  <c:v>0.47751897628843509</c:v>
                </c:pt>
                <c:pt idx="2136">
                  <c:v>0.47676090586361131</c:v>
                </c:pt>
                <c:pt idx="2137">
                  <c:v>0.47593553978711417</c:v>
                </c:pt>
                <c:pt idx="2138">
                  <c:v>0.47499994132565515</c:v>
                </c:pt>
                <c:pt idx="2139">
                  <c:v>0.47444425389483752</c:v>
                </c:pt>
                <c:pt idx="2140">
                  <c:v>0.47373026175683081</c:v>
                </c:pt>
                <c:pt idx="2141">
                  <c:v>0.47323200278018468</c:v>
                </c:pt>
                <c:pt idx="2142">
                  <c:v>0.47318424539971743</c:v>
                </c:pt>
                <c:pt idx="2143">
                  <c:v>0.4726332516177254</c:v>
                </c:pt>
                <c:pt idx="2144">
                  <c:v>0.47130784144483101</c:v>
                </c:pt>
                <c:pt idx="2145">
                  <c:v>0.47037313955028887</c:v>
                </c:pt>
                <c:pt idx="2146">
                  <c:v>0.46974654435156132</c:v>
                </c:pt>
                <c:pt idx="2147">
                  <c:v>0.46896086795234643</c:v>
                </c:pt>
                <c:pt idx="2148">
                  <c:v>0.46867329861250795</c:v>
                </c:pt>
                <c:pt idx="2149">
                  <c:v>0.46851773870673807</c:v>
                </c:pt>
                <c:pt idx="2150">
                  <c:v>0.4684175700271565</c:v>
                </c:pt>
              </c:numCache>
            </c:numRef>
          </c:yVal>
          <c:smooth val="1"/>
          <c:extLst>
            <c:ext xmlns:c16="http://schemas.microsoft.com/office/drawing/2014/chart" uri="{C3380CC4-5D6E-409C-BE32-E72D297353CC}">
              <c16:uniqueId val="{00000069-1C1D-46AE-B92F-7DA50429CA8D}"/>
            </c:ext>
          </c:extLst>
        </c:ser>
        <c:ser>
          <c:idx val="106"/>
          <c:order val="106"/>
          <c:spPr>
            <a:ln w="19050" cap="rnd">
              <a:solidFill>
                <a:schemeClr val="accent5">
                  <a:lumMod val="50000"/>
                  <a:lumOff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Database'!$FK$122:$FK$2272</c:f>
              <c:numCache>
                <c:formatCode>General</c:formatCode>
                <c:ptCount val="2151"/>
                <c:pt idx="0">
                  <c:v>0.143158769270187</c:v>
                </c:pt>
                <c:pt idx="1">
                  <c:v>0.13820847971147765</c:v>
                </c:pt>
                <c:pt idx="2">
                  <c:v>0.14137005011581785</c:v>
                </c:pt>
                <c:pt idx="3">
                  <c:v>0.13787276447189478</c:v>
                </c:pt>
                <c:pt idx="4">
                  <c:v>0.13414334586617599</c:v>
                </c:pt>
                <c:pt idx="5">
                  <c:v>0.13620478036290271</c:v>
                </c:pt>
                <c:pt idx="6">
                  <c:v>0.13935356376427158</c:v>
                </c:pt>
                <c:pt idx="7">
                  <c:v>0.14138773975722937</c:v>
                </c:pt>
                <c:pt idx="8">
                  <c:v>0.14780713255089364</c:v>
                </c:pt>
                <c:pt idx="9">
                  <c:v>0.13895071859417782</c:v>
                </c:pt>
                <c:pt idx="10">
                  <c:v>0.13381796655415312</c:v>
                </c:pt>
                <c:pt idx="11">
                  <c:v>0.13640724936260287</c:v>
                </c:pt>
                <c:pt idx="12">
                  <c:v>0.13391099628256123</c:v>
                </c:pt>
                <c:pt idx="13">
                  <c:v>0.13542877703952083</c:v>
                </c:pt>
                <c:pt idx="14">
                  <c:v>0.13527234435180924</c:v>
                </c:pt>
                <c:pt idx="15">
                  <c:v>0.13127811885134885</c:v>
                </c:pt>
                <c:pt idx="16">
                  <c:v>0.13097459777701689</c:v>
                </c:pt>
                <c:pt idx="17">
                  <c:v>0.13481904946093168</c:v>
                </c:pt>
                <c:pt idx="18">
                  <c:v>0.13582398512666793</c:v>
                </c:pt>
                <c:pt idx="19">
                  <c:v>0.13455670747804982</c:v>
                </c:pt>
                <c:pt idx="20">
                  <c:v>0.13823969553551607</c:v>
                </c:pt>
                <c:pt idx="21">
                  <c:v>0.14188056559432424</c:v>
                </c:pt>
                <c:pt idx="22">
                  <c:v>0.13461171172912265</c:v>
                </c:pt>
                <c:pt idx="23">
                  <c:v>0.13179521377094475</c:v>
                </c:pt>
                <c:pt idx="24">
                  <c:v>0.13652581930243723</c:v>
                </c:pt>
                <c:pt idx="25">
                  <c:v>0.13298043515907509</c:v>
                </c:pt>
                <c:pt idx="26">
                  <c:v>0.13306194661192886</c:v>
                </c:pt>
                <c:pt idx="27">
                  <c:v>0.13750081322280075</c:v>
                </c:pt>
                <c:pt idx="28">
                  <c:v>0.13780168247861072</c:v>
                </c:pt>
                <c:pt idx="29">
                  <c:v>0.13731162956579404</c:v>
                </c:pt>
                <c:pt idx="30">
                  <c:v>0.13608444019768365</c:v>
                </c:pt>
                <c:pt idx="31">
                  <c:v>0.13711363629804876</c:v>
                </c:pt>
                <c:pt idx="32">
                  <c:v>0.13768064007961586</c:v>
                </c:pt>
                <c:pt idx="33">
                  <c:v>0.13667320460479401</c:v>
                </c:pt>
                <c:pt idx="34">
                  <c:v>0.13657397387327569</c:v>
                </c:pt>
                <c:pt idx="35">
                  <c:v>0.13776418800343596</c:v>
                </c:pt>
                <c:pt idx="36">
                  <c:v>0.13934050885635305</c:v>
                </c:pt>
                <c:pt idx="37">
                  <c:v>0.1372669554525999</c:v>
                </c:pt>
                <c:pt idx="38">
                  <c:v>0.13471046927925592</c:v>
                </c:pt>
                <c:pt idx="39">
                  <c:v>0.13612181687333044</c:v>
                </c:pt>
                <c:pt idx="40">
                  <c:v>0.13752158530599976</c:v>
                </c:pt>
                <c:pt idx="41">
                  <c:v>0.13731989672400727</c:v>
                </c:pt>
                <c:pt idx="42">
                  <c:v>0.14105686258005298</c:v>
                </c:pt>
                <c:pt idx="43">
                  <c:v>0.14213991305328744</c:v>
                </c:pt>
                <c:pt idx="44">
                  <c:v>0.13951640803562587</c:v>
                </c:pt>
                <c:pt idx="45">
                  <c:v>0.14054885599187569</c:v>
                </c:pt>
                <c:pt idx="46">
                  <c:v>0.14056074900586071</c:v>
                </c:pt>
                <c:pt idx="47">
                  <c:v>0.1401935120053493</c:v>
                </c:pt>
                <c:pt idx="48">
                  <c:v>0.14100597952816427</c:v>
                </c:pt>
                <c:pt idx="49">
                  <c:v>0.14192694968736916</c:v>
                </c:pt>
                <c:pt idx="50">
                  <c:v>0.1428001538734873</c:v>
                </c:pt>
                <c:pt idx="51">
                  <c:v>0.14443126263667699</c:v>
                </c:pt>
                <c:pt idx="52">
                  <c:v>0.14438076666467872</c:v>
                </c:pt>
                <c:pt idx="53">
                  <c:v>0.14374387112496265</c:v>
                </c:pt>
                <c:pt idx="54">
                  <c:v>0.14371405657622568</c:v>
                </c:pt>
                <c:pt idx="55">
                  <c:v>0.1442778852038594</c:v>
                </c:pt>
                <c:pt idx="56">
                  <c:v>0.14482612810736631</c:v>
                </c:pt>
                <c:pt idx="57">
                  <c:v>0.14552225617244888</c:v>
                </c:pt>
                <c:pt idx="58">
                  <c:v>0.14718502622064095</c:v>
                </c:pt>
                <c:pt idx="59">
                  <c:v>0.14736229240837465</c:v>
                </c:pt>
                <c:pt idx="60">
                  <c:v>0.14727887102991602</c:v>
                </c:pt>
                <c:pt idx="61">
                  <c:v>0.14765769189064518</c:v>
                </c:pt>
                <c:pt idx="62">
                  <c:v>0.14838994602227096</c:v>
                </c:pt>
                <c:pt idx="63">
                  <c:v>0.14975068887258322</c:v>
                </c:pt>
                <c:pt idx="64">
                  <c:v>0.15113624674879414</c:v>
                </c:pt>
                <c:pt idx="65">
                  <c:v>0.15145420864106041</c:v>
                </c:pt>
                <c:pt idx="66">
                  <c:v>0.15164516611060633</c:v>
                </c:pt>
                <c:pt idx="67">
                  <c:v>0.15264772913320859</c:v>
                </c:pt>
                <c:pt idx="68">
                  <c:v>0.15360100717450079</c:v>
                </c:pt>
                <c:pt idx="69">
                  <c:v>0.15384988611913575</c:v>
                </c:pt>
                <c:pt idx="70">
                  <c:v>0.15404952492607391</c:v>
                </c:pt>
                <c:pt idx="71">
                  <c:v>0.15503391129767388</c:v>
                </c:pt>
                <c:pt idx="72">
                  <c:v>0.15610098511061538</c:v>
                </c:pt>
                <c:pt idx="73">
                  <c:v>0.15684911552575884</c:v>
                </c:pt>
                <c:pt idx="74">
                  <c:v>0.15778371055467857</c:v>
                </c:pt>
                <c:pt idx="75">
                  <c:v>0.15871176870061379</c:v>
                </c:pt>
                <c:pt idx="76">
                  <c:v>0.15964497392684499</c:v>
                </c:pt>
                <c:pt idx="77">
                  <c:v>0.16088808062882176</c:v>
                </c:pt>
                <c:pt idx="78">
                  <c:v>0.16204028570434506</c:v>
                </c:pt>
                <c:pt idx="79">
                  <c:v>0.16318927311289158</c:v>
                </c:pt>
                <c:pt idx="80">
                  <c:v>0.16406816610503586</c:v>
                </c:pt>
                <c:pt idx="81">
                  <c:v>0.16513980568508341</c:v>
                </c:pt>
                <c:pt idx="82">
                  <c:v>0.16669700800141304</c:v>
                </c:pt>
                <c:pt idx="83">
                  <c:v>0.16800095314062091</c:v>
                </c:pt>
                <c:pt idx="84">
                  <c:v>0.16862223896877707</c:v>
                </c:pt>
                <c:pt idx="85">
                  <c:v>0.16977129595589571</c:v>
                </c:pt>
                <c:pt idx="86">
                  <c:v>0.17111189725444298</c:v>
                </c:pt>
                <c:pt idx="87">
                  <c:v>0.17218851537363614</c:v>
                </c:pt>
                <c:pt idx="88">
                  <c:v>0.17392321516555645</c:v>
                </c:pt>
                <c:pt idx="89">
                  <c:v>0.1757312695493799</c:v>
                </c:pt>
                <c:pt idx="90">
                  <c:v>0.17727138915014881</c:v>
                </c:pt>
                <c:pt idx="91">
                  <c:v>0.17853965325167032</c:v>
                </c:pt>
                <c:pt idx="92">
                  <c:v>0.179844503068643</c:v>
                </c:pt>
                <c:pt idx="93">
                  <c:v>0.18121207660980396</c:v>
                </c:pt>
                <c:pt idx="94">
                  <c:v>0.18225903616786243</c:v>
                </c:pt>
                <c:pt idx="95">
                  <c:v>0.18331831528682582</c:v>
                </c:pt>
                <c:pt idx="96">
                  <c:v>0.18438754682554101</c:v>
                </c:pt>
                <c:pt idx="97">
                  <c:v>0.18583504005231199</c:v>
                </c:pt>
                <c:pt idx="98">
                  <c:v>0.18731329590156098</c:v>
                </c:pt>
                <c:pt idx="99">
                  <c:v>0.18867877609247</c:v>
                </c:pt>
                <c:pt idx="100">
                  <c:v>0.19005862708046695</c:v>
                </c:pt>
                <c:pt idx="101">
                  <c:v>0.19108580164306696</c:v>
                </c:pt>
                <c:pt idx="102">
                  <c:v>0.19211979177989699</c:v>
                </c:pt>
                <c:pt idx="103">
                  <c:v>0.19324037485088322</c:v>
                </c:pt>
                <c:pt idx="104">
                  <c:v>0.1945653490466224</c:v>
                </c:pt>
                <c:pt idx="105">
                  <c:v>0.19578301377313326</c:v>
                </c:pt>
                <c:pt idx="106">
                  <c:v>0.19684725887668761</c:v>
                </c:pt>
                <c:pt idx="107">
                  <c:v>0.19800429372131326</c:v>
                </c:pt>
                <c:pt idx="108">
                  <c:v>0.19899771033592339</c:v>
                </c:pt>
                <c:pt idx="109">
                  <c:v>0.20000764044323863</c:v>
                </c:pt>
                <c:pt idx="110">
                  <c:v>0.20112841787324429</c:v>
                </c:pt>
                <c:pt idx="111">
                  <c:v>0.20203259289966471</c:v>
                </c:pt>
                <c:pt idx="112">
                  <c:v>0.20296019728065465</c:v>
                </c:pt>
                <c:pt idx="113">
                  <c:v>0.20392183773371067</c:v>
                </c:pt>
                <c:pt idx="114">
                  <c:v>0.20493077449904118</c:v>
                </c:pt>
                <c:pt idx="115">
                  <c:v>0.20581482531208728</c:v>
                </c:pt>
                <c:pt idx="116">
                  <c:v>0.20654413840771912</c:v>
                </c:pt>
                <c:pt idx="117">
                  <c:v>0.20754836355269304</c:v>
                </c:pt>
                <c:pt idx="118">
                  <c:v>0.20840752986753672</c:v>
                </c:pt>
                <c:pt idx="119">
                  <c:v>0.20913024339351574</c:v>
                </c:pt>
                <c:pt idx="120">
                  <c:v>0.21006165219973286</c:v>
                </c:pt>
                <c:pt idx="121">
                  <c:v>0.21110778254225671</c:v>
                </c:pt>
                <c:pt idx="122">
                  <c:v>0.2121446217077104</c:v>
                </c:pt>
                <c:pt idx="123">
                  <c:v>0.21294460572366458</c:v>
                </c:pt>
                <c:pt idx="124">
                  <c:v>0.21358978271041598</c:v>
                </c:pt>
                <c:pt idx="125">
                  <c:v>0.21435795927513865</c:v>
                </c:pt>
                <c:pt idx="126">
                  <c:v>0.21518819198788172</c:v>
                </c:pt>
                <c:pt idx="127">
                  <c:v>0.21580974430476899</c:v>
                </c:pt>
                <c:pt idx="128">
                  <c:v>0.21670220791286823</c:v>
                </c:pt>
                <c:pt idx="129">
                  <c:v>0.21785023632290682</c:v>
                </c:pt>
                <c:pt idx="130">
                  <c:v>0.21874973119231789</c:v>
                </c:pt>
                <c:pt idx="131">
                  <c:v>0.21961304044649044</c:v>
                </c:pt>
                <c:pt idx="132">
                  <c:v>0.22053087877541719</c:v>
                </c:pt>
                <c:pt idx="133">
                  <c:v>0.22143943877264935</c:v>
                </c:pt>
                <c:pt idx="134">
                  <c:v>0.22209467438679567</c:v>
                </c:pt>
                <c:pt idx="135">
                  <c:v>0.22292062961270406</c:v>
                </c:pt>
                <c:pt idx="136">
                  <c:v>0.22415756588966743</c:v>
                </c:pt>
                <c:pt idx="137">
                  <c:v>0.22515056477576331</c:v>
                </c:pt>
                <c:pt idx="138">
                  <c:v>0.22605039545290775</c:v>
                </c:pt>
                <c:pt idx="139">
                  <c:v>0.22698532304358801</c:v>
                </c:pt>
                <c:pt idx="140">
                  <c:v>0.22816314086567302</c:v>
                </c:pt>
                <c:pt idx="141">
                  <c:v>0.22919395900272255</c:v>
                </c:pt>
                <c:pt idx="142">
                  <c:v>0.23016480967706301</c:v>
                </c:pt>
                <c:pt idx="143">
                  <c:v>0.23150491108500429</c:v>
                </c:pt>
                <c:pt idx="144">
                  <c:v>0.23262211542687236</c:v>
                </c:pt>
                <c:pt idx="145">
                  <c:v>0.23360972382735432</c:v>
                </c:pt>
                <c:pt idx="146">
                  <c:v>0.23469732446139016</c:v>
                </c:pt>
                <c:pt idx="147">
                  <c:v>0.23612486994688311</c:v>
                </c:pt>
                <c:pt idx="148">
                  <c:v>0.23743401200742439</c:v>
                </c:pt>
                <c:pt idx="149">
                  <c:v>0.23841638172741073</c:v>
                </c:pt>
                <c:pt idx="150">
                  <c:v>0.23953475465378493</c:v>
                </c:pt>
                <c:pt idx="151">
                  <c:v>0.24076710304389773</c:v>
                </c:pt>
                <c:pt idx="152">
                  <c:v>0.24207629315170665</c:v>
                </c:pt>
                <c:pt idx="153">
                  <c:v>0.24326101186398885</c:v>
                </c:pt>
                <c:pt idx="154">
                  <c:v>0.24452146186733859</c:v>
                </c:pt>
                <c:pt idx="155">
                  <c:v>0.24590346314903933</c:v>
                </c:pt>
                <c:pt idx="156">
                  <c:v>0.24711949837961622</c:v>
                </c:pt>
                <c:pt idx="157">
                  <c:v>0.24818991053578598</c:v>
                </c:pt>
                <c:pt idx="158">
                  <c:v>0.2493758707763355</c:v>
                </c:pt>
                <c:pt idx="159">
                  <c:v>0.25076144016523744</c:v>
                </c:pt>
                <c:pt idx="160">
                  <c:v>0.25216426095595112</c:v>
                </c:pt>
                <c:pt idx="161">
                  <c:v>0.25347473001808046</c:v>
                </c:pt>
                <c:pt idx="162">
                  <c:v>0.25475280590110316</c:v>
                </c:pt>
                <c:pt idx="163">
                  <c:v>0.25599862061409578</c:v>
                </c:pt>
                <c:pt idx="164">
                  <c:v>0.25729821910859885</c:v>
                </c:pt>
                <c:pt idx="165">
                  <c:v>0.25868995332135702</c:v>
                </c:pt>
                <c:pt idx="166">
                  <c:v>0.26013933219933411</c:v>
                </c:pt>
                <c:pt idx="167">
                  <c:v>0.26153596854885341</c:v>
                </c:pt>
                <c:pt idx="168">
                  <c:v>0.26285090873024258</c:v>
                </c:pt>
                <c:pt idx="169">
                  <c:v>0.26414964600575203</c:v>
                </c:pt>
                <c:pt idx="170">
                  <c:v>0.26572016080288297</c:v>
                </c:pt>
                <c:pt idx="171">
                  <c:v>0.26729210347574978</c:v>
                </c:pt>
                <c:pt idx="172">
                  <c:v>0.26866646232785724</c:v>
                </c:pt>
                <c:pt idx="173">
                  <c:v>0.2700855392675659</c:v>
                </c:pt>
                <c:pt idx="174">
                  <c:v>0.27160121507314433</c:v>
                </c:pt>
                <c:pt idx="175">
                  <c:v>0.27320278707814633</c:v>
                </c:pt>
                <c:pt idx="176">
                  <c:v>0.2747939139384204</c:v>
                </c:pt>
                <c:pt idx="177">
                  <c:v>0.27635074606565296</c:v>
                </c:pt>
                <c:pt idx="178">
                  <c:v>0.27796923983331601</c:v>
                </c:pt>
                <c:pt idx="179">
                  <c:v>0.27973559771516388</c:v>
                </c:pt>
                <c:pt idx="180">
                  <c:v>0.28142651149759462</c:v>
                </c:pt>
                <c:pt idx="181">
                  <c:v>0.2831386856282565</c:v>
                </c:pt>
                <c:pt idx="182">
                  <c:v>0.28497468078595772</c:v>
                </c:pt>
                <c:pt idx="183">
                  <c:v>0.28674353783930712</c:v>
                </c:pt>
                <c:pt idx="184">
                  <c:v>0.28858883662707763</c:v>
                </c:pt>
                <c:pt idx="185">
                  <c:v>0.29055562544010033</c:v>
                </c:pt>
                <c:pt idx="186">
                  <c:v>0.29245821983517195</c:v>
                </c:pt>
                <c:pt idx="187">
                  <c:v>0.29445494162821501</c:v>
                </c:pt>
                <c:pt idx="188">
                  <c:v>0.29658273326285473</c:v>
                </c:pt>
                <c:pt idx="189">
                  <c:v>0.29867737617338785</c:v>
                </c:pt>
                <c:pt idx="190">
                  <c:v>0.30079271089237652</c:v>
                </c:pt>
                <c:pt idx="191">
                  <c:v>0.30297088424410951</c:v>
                </c:pt>
                <c:pt idx="192">
                  <c:v>0.30520496218083742</c:v>
                </c:pt>
                <c:pt idx="193">
                  <c:v>0.30752634002887375</c:v>
                </c:pt>
                <c:pt idx="194">
                  <c:v>0.30995449040680095</c:v>
                </c:pt>
                <c:pt idx="195">
                  <c:v>0.31245172583437769</c:v>
                </c:pt>
                <c:pt idx="196">
                  <c:v>0.31491574561689945</c:v>
                </c:pt>
                <c:pt idx="197">
                  <c:v>0.31743177787334398</c:v>
                </c:pt>
                <c:pt idx="198">
                  <c:v>0.32006541805070876</c:v>
                </c:pt>
                <c:pt idx="199">
                  <c:v>0.32276338718294689</c:v>
                </c:pt>
                <c:pt idx="200">
                  <c:v>0.32550255756212354</c:v>
                </c:pt>
                <c:pt idx="201">
                  <c:v>0.32828690769743135</c:v>
                </c:pt>
                <c:pt idx="202">
                  <c:v>0.3311311186781023</c:v>
                </c:pt>
                <c:pt idx="203">
                  <c:v>0.33396702898399577</c:v>
                </c:pt>
                <c:pt idx="204">
                  <c:v>0.33684771931853869</c:v>
                </c:pt>
                <c:pt idx="205">
                  <c:v>0.33987135358421927</c:v>
                </c:pt>
                <c:pt idx="206">
                  <c:v>0.34282744181329577</c:v>
                </c:pt>
                <c:pt idx="207">
                  <c:v>0.34584466473626496</c:v>
                </c:pt>
                <c:pt idx="208">
                  <c:v>0.34903134714690176</c:v>
                </c:pt>
                <c:pt idx="209">
                  <c:v>0.35219761795433646</c:v>
                </c:pt>
                <c:pt idx="210">
                  <c:v>0.35535299578959306</c:v>
                </c:pt>
                <c:pt idx="211">
                  <c:v>0.35848839473327554</c:v>
                </c:pt>
                <c:pt idx="212">
                  <c:v>0.36171253945747689</c:v>
                </c:pt>
                <c:pt idx="213">
                  <c:v>0.36496869218724814</c:v>
                </c:pt>
                <c:pt idx="214">
                  <c:v>0.36821222915749036</c:v>
                </c:pt>
                <c:pt idx="215">
                  <c:v>0.3714229518404184</c:v>
                </c:pt>
                <c:pt idx="216">
                  <c:v>0.37473671962785421</c:v>
                </c:pt>
                <c:pt idx="217">
                  <c:v>0.37807015743222333</c:v>
                </c:pt>
                <c:pt idx="218">
                  <c:v>0.38128103282335796</c:v>
                </c:pt>
                <c:pt idx="219">
                  <c:v>0.38449853794452071</c:v>
                </c:pt>
                <c:pt idx="220">
                  <c:v>0.38777219901518861</c:v>
                </c:pt>
                <c:pt idx="221">
                  <c:v>0.39109435611635113</c:v>
                </c:pt>
                <c:pt idx="222">
                  <c:v>0.39435566127678018</c:v>
                </c:pt>
                <c:pt idx="223">
                  <c:v>0.39756986414036954</c:v>
                </c:pt>
                <c:pt idx="224">
                  <c:v>0.40077424537055567</c:v>
                </c:pt>
                <c:pt idx="225">
                  <c:v>0.40405646454860361</c:v>
                </c:pt>
                <c:pt idx="226">
                  <c:v>0.40720136003147817</c:v>
                </c:pt>
                <c:pt idx="227">
                  <c:v>0.41023982631380829</c:v>
                </c:pt>
                <c:pt idx="228">
                  <c:v>0.41341303927495493</c:v>
                </c:pt>
                <c:pt idx="229">
                  <c:v>0.41644809879488726</c:v>
                </c:pt>
                <c:pt idx="230">
                  <c:v>0.41935344094336097</c:v>
                </c:pt>
                <c:pt idx="231">
                  <c:v>0.42222371783060392</c:v>
                </c:pt>
                <c:pt idx="232">
                  <c:v>0.42515176307142727</c:v>
                </c:pt>
                <c:pt idx="233">
                  <c:v>0.42801297200064764</c:v>
                </c:pt>
                <c:pt idx="234">
                  <c:v>0.43070509288750009</c:v>
                </c:pt>
                <c:pt idx="235">
                  <c:v>0.43343752943406494</c:v>
                </c:pt>
                <c:pt idx="236">
                  <c:v>0.43610801146764461</c:v>
                </c:pt>
                <c:pt idx="237">
                  <c:v>0.43866556397138545</c:v>
                </c:pt>
                <c:pt idx="238">
                  <c:v>0.44122543001033726</c:v>
                </c:pt>
                <c:pt idx="239">
                  <c:v>0.44371821499055802</c:v>
                </c:pt>
                <c:pt idx="240">
                  <c:v>0.44611832787615713</c:v>
                </c:pt>
                <c:pt idx="241">
                  <c:v>0.44840415851951687</c:v>
                </c:pt>
                <c:pt idx="242">
                  <c:v>0.45061708147639684</c:v>
                </c:pt>
                <c:pt idx="243">
                  <c:v>0.45276820696364295</c:v>
                </c:pt>
                <c:pt idx="244">
                  <c:v>0.45485678744762098</c:v>
                </c:pt>
                <c:pt idx="245">
                  <c:v>0.45692603522978725</c:v>
                </c:pt>
                <c:pt idx="246">
                  <c:v>0.45895653232299755</c:v>
                </c:pt>
                <c:pt idx="247">
                  <c:v>0.46091080270530127</c:v>
                </c:pt>
                <c:pt idx="248">
                  <c:v>0.46282351109705822</c:v>
                </c:pt>
                <c:pt idx="249">
                  <c:v>0.46470680031491929</c:v>
                </c:pt>
                <c:pt idx="250">
                  <c:v>0.46659259802919956</c:v>
                </c:pt>
                <c:pt idx="251">
                  <c:v>0.46850690146338175</c:v>
                </c:pt>
                <c:pt idx="252">
                  <c:v>0.47045233662507768</c:v>
                </c:pt>
                <c:pt idx="253">
                  <c:v>0.47235685068910288</c:v>
                </c:pt>
                <c:pt idx="254">
                  <c:v>0.47409575417858657</c:v>
                </c:pt>
                <c:pt idx="255">
                  <c:v>0.47588906425243604</c:v>
                </c:pt>
                <c:pt idx="256">
                  <c:v>0.47763949825483837</c:v>
                </c:pt>
                <c:pt idx="257">
                  <c:v>0.4791924523228645</c:v>
                </c:pt>
                <c:pt idx="258">
                  <c:v>0.4807468640401944</c:v>
                </c:pt>
                <c:pt idx="259">
                  <c:v>0.48230345139137515</c:v>
                </c:pt>
                <c:pt idx="260">
                  <c:v>0.48379793666427923</c:v>
                </c:pt>
                <c:pt idx="261">
                  <c:v>0.48513755863895119</c:v>
                </c:pt>
                <c:pt idx="262">
                  <c:v>0.48644016417969405</c:v>
                </c:pt>
                <c:pt idx="263">
                  <c:v>0.48772937117063248</c:v>
                </c:pt>
                <c:pt idx="264">
                  <c:v>0.48905354336742879</c:v>
                </c:pt>
                <c:pt idx="265">
                  <c:v>0.49037085138651954</c:v>
                </c:pt>
                <c:pt idx="266">
                  <c:v>0.49160776267273976</c:v>
                </c:pt>
                <c:pt idx="267">
                  <c:v>0.49272788640809351</c:v>
                </c:pt>
                <c:pt idx="268">
                  <c:v>0.49392893802702265</c:v>
                </c:pt>
                <c:pt idx="269">
                  <c:v>0.49514464717235113</c:v>
                </c:pt>
                <c:pt idx="270">
                  <c:v>0.49627126104181229</c:v>
                </c:pt>
                <c:pt idx="271">
                  <c:v>0.49748358709652524</c:v>
                </c:pt>
                <c:pt idx="272">
                  <c:v>0.49870759410009863</c:v>
                </c:pt>
                <c:pt idx="273">
                  <c:v>0.49985274520142164</c:v>
                </c:pt>
                <c:pt idx="274">
                  <c:v>0.500933257076975</c:v>
                </c:pt>
                <c:pt idx="275">
                  <c:v>0.50206411605275525</c:v>
                </c:pt>
                <c:pt idx="276">
                  <c:v>0.50321878646152995</c:v>
                </c:pt>
                <c:pt idx="277">
                  <c:v>0.50428187621399712</c:v>
                </c:pt>
                <c:pt idx="278">
                  <c:v>0.50534278238773522</c:v>
                </c:pt>
                <c:pt idx="279">
                  <c:v>0.50640054121330602</c:v>
                </c:pt>
                <c:pt idx="280">
                  <c:v>0.5074606291196635</c:v>
                </c:pt>
                <c:pt idx="281">
                  <c:v>0.50849186895723597</c:v>
                </c:pt>
                <c:pt idx="282">
                  <c:v>0.50951700636956654</c:v>
                </c:pt>
                <c:pt idx="283">
                  <c:v>0.51057638101738922</c:v>
                </c:pt>
                <c:pt idx="284">
                  <c:v>0.51159279975337535</c:v>
                </c:pt>
                <c:pt idx="285">
                  <c:v>0.51257526742502069</c:v>
                </c:pt>
                <c:pt idx="286">
                  <c:v>0.51355922931905529</c:v>
                </c:pt>
                <c:pt idx="287">
                  <c:v>0.5145689058209949</c:v>
                </c:pt>
                <c:pt idx="288">
                  <c:v>0.51556317027021803</c:v>
                </c:pt>
                <c:pt idx="289">
                  <c:v>0.51651280263436716</c:v>
                </c:pt>
                <c:pt idx="290">
                  <c:v>0.5174386140764935</c:v>
                </c:pt>
                <c:pt idx="291">
                  <c:v>0.51836284273599986</c:v>
                </c:pt>
                <c:pt idx="292">
                  <c:v>0.51926853020317276</c:v>
                </c:pt>
                <c:pt idx="293">
                  <c:v>0.52014043567755941</c:v>
                </c:pt>
                <c:pt idx="294">
                  <c:v>0.52101532413815299</c:v>
                </c:pt>
                <c:pt idx="295">
                  <c:v>0.52192814902869022</c:v>
                </c:pt>
                <c:pt idx="296">
                  <c:v>0.52283863302898193</c:v>
                </c:pt>
                <c:pt idx="297">
                  <c:v>0.52369396732169626</c:v>
                </c:pt>
                <c:pt idx="298">
                  <c:v>0.52450488617223912</c:v>
                </c:pt>
                <c:pt idx="299">
                  <c:v>0.52529447063267065</c:v>
                </c:pt>
                <c:pt idx="300">
                  <c:v>0.52610871663932357</c:v>
                </c:pt>
                <c:pt idx="301">
                  <c:v>0.52692914635112531</c:v>
                </c:pt>
                <c:pt idx="302">
                  <c:v>0.52774814643258139</c:v>
                </c:pt>
                <c:pt idx="303">
                  <c:v>0.52850271043961017</c:v>
                </c:pt>
                <c:pt idx="304">
                  <c:v>0.52920672589183493</c:v>
                </c:pt>
                <c:pt idx="305">
                  <c:v>0.52989861974420671</c:v>
                </c:pt>
                <c:pt idx="306">
                  <c:v>0.53062802788531538</c:v>
                </c:pt>
                <c:pt idx="307">
                  <c:v>0.53136168901685343</c:v>
                </c:pt>
                <c:pt idx="308">
                  <c:v>0.53205972888064412</c:v>
                </c:pt>
                <c:pt idx="309">
                  <c:v>0.53272793657250983</c:v>
                </c:pt>
                <c:pt idx="310">
                  <c:v>0.5333868923247338</c:v>
                </c:pt>
                <c:pt idx="311">
                  <c:v>0.53407991039963576</c:v>
                </c:pt>
                <c:pt idx="312">
                  <c:v>0.534805266196277</c:v>
                </c:pt>
                <c:pt idx="313">
                  <c:v>0.53552019164687847</c:v>
                </c:pt>
                <c:pt idx="314">
                  <c:v>0.53625003140537497</c:v>
                </c:pt>
                <c:pt idx="315">
                  <c:v>0.53703144571427075</c:v>
                </c:pt>
                <c:pt idx="316">
                  <c:v>0.53785860445193012</c:v>
                </c:pt>
                <c:pt idx="317">
                  <c:v>0.53868335729081274</c:v>
                </c:pt>
                <c:pt idx="318">
                  <c:v>0.53953316184527744</c:v>
                </c:pt>
                <c:pt idx="319">
                  <c:v>0.54041618505148714</c:v>
                </c:pt>
                <c:pt idx="320">
                  <c:v>0.54135284081062041</c:v>
                </c:pt>
                <c:pt idx="321">
                  <c:v>0.54239334350810775</c:v>
                </c:pt>
                <c:pt idx="322">
                  <c:v>0.54348406971357377</c:v>
                </c:pt>
                <c:pt idx="323">
                  <c:v>0.54451433765899093</c:v>
                </c:pt>
                <c:pt idx="324">
                  <c:v>0.54558418602079939</c:v>
                </c:pt>
                <c:pt idx="325">
                  <c:v>0.54669960144609109</c:v>
                </c:pt>
                <c:pt idx="326">
                  <c:v>0.5478438971282571</c:v>
                </c:pt>
                <c:pt idx="327">
                  <c:v>0.54900548928297188</c:v>
                </c:pt>
                <c:pt idx="328">
                  <c:v>0.55015049644390313</c:v>
                </c:pt>
                <c:pt idx="329">
                  <c:v>0.55128622564829266</c:v>
                </c:pt>
                <c:pt idx="330">
                  <c:v>0.55249589287336776</c:v>
                </c:pt>
                <c:pt idx="331">
                  <c:v>0.55369334281714189</c:v>
                </c:pt>
                <c:pt idx="332">
                  <c:v>0.55484209155657804</c:v>
                </c:pt>
                <c:pt idx="333">
                  <c:v>0.55600761695621026</c:v>
                </c:pt>
                <c:pt idx="334">
                  <c:v>0.55713460818926153</c:v>
                </c:pt>
                <c:pt idx="335">
                  <c:v>0.55823585991037006</c:v>
                </c:pt>
                <c:pt idx="336">
                  <c:v>0.55932824998182928</c:v>
                </c:pt>
                <c:pt idx="337">
                  <c:v>0.56043029440182657</c:v>
                </c:pt>
                <c:pt idx="338">
                  <c:v>0.56153323262754373</c:v>
                </c:pt>
                <c:pt idx="339">
                  <c:v>0.56258442923366159</c:v>
                </c:pt>
                <c:pt idx="340">
                  <c:v>0.56361154259012436</c:v>
                </c:pt>
                <c:pt idx="341">
                  <c:v>0.56466224091079054</c:v>
                </c:pt>
                <c:pt idx="342">
                  <c:v>0.56574088437822079</c:v>
                </c:pt>
                <c:pt idx="343">
                  <c:v>0.56675768862532583</c:v>
                </c:pt>
                <c:pt idx="344">
                  <c:v>0.56776704357775643</c:v>
                </c:pt>
                <c:pt idx="345">
                  <c:v>0.5688015248081324</c:v>
                </c:pt>
                <c:pt idx="346">
                  <c:v>0.56981448572297555</c:v>
                </c:pt>
                <c:pt idx="347">
                  <c:v>0.57079764472748384</c:v>
                </c:pt>
                <c:pt idx="348">
                  <c:v>0.57176600841193725</c:v>
                </c:pt>
                <c:pt idx="349">
                  <c:v>0.57272113290723414</c:v>
                </c:pt>
                <c:pt idx="350">
                  <c:v>0.57371928241428571</c:v>
                </c:pt>
                <c:pt idx="351">
                  <c:v>0.57471785057555858</c:v>
                </c:pt>
                <c:pt idx="352">
                  <c:v>0.57571403344874594</c:v>
                </c:pt>
                <c:pt idx="353">
                  <c:v>0.57664039027483394</c:v>
                </c:pt>
                <c:pt idx="354">
                  <c:v>0.57755060744479769</c:v>
                </c:pt>
                <c:pt idx="355">
                  <c:v>0.57848585104816796</c:v>
                </c:pt>
                <c:pt idx="356">
                  <c:v>0.57946913996084237</c:v>
                </c:pt>
                <c:pt idx="357">
                  <c:v>0.58042270538251561</c:v>
                </c:pt>
                <c:pt idx="358">
                  <c:v>0.58132222451007121</c:v>
                </c:pt>
                <c:pt idx="359">
                  <c:v>0.58226176748836922</c:v>
                </c:pt>
                <c:pt idx="360">
                  <c:v>0.5832163454739282</c:v>
                </c:pt>
                <c:pt idx="361">
                  <c:v>0.5841198300953151</c:v>
                </c:pt>
                <c:pt idx="362">
                  <c:v>0.58497459475168656</c:v>
                </c:pt>
                <c:pt idx="363">
                  <c:v>0.58584677371768368</c:v>
                </c:pt>
                <c:pt idx="364">
                  <c:v>0.58672521626771523</c:v>
                </c:pt>
                <c:pt idx="365">
                  <c:v>0.58759451482566871</c:v>
                </c:pt>
                <c:pt idx="366">
                  <c:v>0.58839718995293377</c:v>
                </c:pt>
                <c:pt idx="367">
                  <c:v>0.58927580143651082</c:v>
                </c:pt>
                <c:pt idx="368">
                  <c:v>0.59019682065445145</c:v>
                </c:pt>
                <c:pt idx="369">
                  <c:v>0.59097291387319195</c:v>
                </c:pt>
                <c:pt idx="370">
                  <c:v>0.59175504624031594</c:v>
                </c:pt>
                <c:pt idx="371">
                  <c:v>0.59256587843609509</c:v>
                </c:pt>
                <c:pt idx="372">
                  <c:v>0.59335857579618378</c:v>
                </c:pt>
                <c:pt idx="373">
                  <c:v>0.59413685968678076</c:v>
                </c:pt>
                <c:pt idx="374">
                  <c:v>0.59491878877313875</c:v>
                </c:pt>
                <c:pt idx="375">
                  <c:v>0.59569814436072788</c:v>
                </c:pt>
                <c:pt idx="376">
                  <c:v>0.59641123565878829</c:v>
                </c:pt>
                <c:pt idx="377">
                  <c:v>0.59715367233773764</c:v>
                </c:pt>
                <c:pt idx="378">
                  <c:v>0.59791403651783193</c:v>
                </c:pt>
                <c:pt idx="379">
                  <c:v>0.5986466391901909</c:v>
                </c:pt>
                <c:pt idx="380">
                  <c:v>0.59934021273728233</c:v>
                </c:pt>
                <c:pt idx="381">
                  <c:v>0.59999536429796141</c:v>
                </c:pt>
                <c:pt idx="382">
                  <c:v>0.60068265270834953</c:v>
                </c:pt>
                <c:pt idx="383">
                  <c:v>0.60133176757533147</c:v>
                </c:pt>
                <c:pt idx="384">
                  <c:v>0.6019826600999395</c:v>
                </c:pt>
                <c:pt idx="385">
                  <c:v>0.60264175726243996</c:v>
                </c:pt>
                <c:pt idx="386">
                  <c:v>0.60327358260895814</c:v>
                </c:pt>
                <c:pt idx="387">
                  <c:v>0.60390456631628975</c:v>
                </c:pt>
                <c:pt idx="388">
                  <c:v>0.60450313578611203</c:v>
                </c:pt>
                <c:pt idx="389">
                  <c:v>0.60506130429473648</c:v>
                </c:pt>
                <c:pt idx="390">
                  <c:v>0.6056162695742312</c:v>
                </c:pt>
                <c:pt idx="391">
                  <c:v>0.60618898512158059</c:v>
                </c:pt>
                <c:pt idx="392">
                  <c:v>0.6067961203630019</c:v>
                </c:pt>
                <c:pt idx="393">
                  <c:v>0.60736664776375049</c:v>
                </c:pt>
                <c:pt idx="394">
                  <c:v>0.60789617203167745</c:v>
                </c:pt>
                <c:pt idx="395">
                  <c:v>0.60842947489328825</c:v>
                </c:pt>
                <c:pt idx="396">
                  <c:v>0.60897823588168287</c:v>
                </c:pt>
                <c:pt idx="397">
                  <c:v>0.60950220228014562</c:v>
                </c:pt>
                <c:pt idx="398">
                  <c:v>0.6099729398516035</c:v>
                </c:pt>
                <c:pt idx="399">
                  <c:v>0.61047740890751656</c:v>
                </c:pt>
                <c:pt idx="400">
                  <c:v>0.61095428446186029</c:v>
                </c:pt>
                <c:pt idx="401">
                  <c:v>0.61142724497147294</c:v>
                </c:pt>
                <c:pt idx="402">
                  <c:v>0.61193365280038325</c:v>
                </c:pt>
                <c:pt idx="403">
                  <c:v>0.61244247359790849</c:v>
                </c:pt>
                <c:pt idx="404">
                  <c:v>0.61292265653050915</c:v>
                </c:pt>
                <c:pt idx="405">
                  <c:v>0.61335142845738755</c:v>
                </c:pt>
                <c:pt idx="406">
                  <c:v>0.61378761523030156</c:v>
                </c:pt>
                <c:pt idx="407">
                  <c:v>0.61424307954263646</c:v>
                </c:pt>
                <c:pt idx="408">
                  <c:v>0.61465398265798221</c:v>
                </c:pt>
                <c:pt idx="409">
                  <c:v>0.61502874292322784</c:v>
                </c:pt>
                <c:pt idx="410">
                  <c:v>0.61544771193294656</c:v>
                </c:pt>
                <c:pt idx="411">
                  <c:v>0.61584265674162764</c:v>
                </c:pt>
                <c:pt idx="412">
                  <c:v>0.61620824437778365</c:v>
                </c:pt>
                <c:pt idx="413">
                  <c:v>0.61659307719405743</c:v>
                </c:pt>
                <c:pt idx="414">
                  <c:v>0.61695089140440718</c:v>
                </c:pt>
                <c:pt idx="415">
                  <c:v>0.6172843825783515</c:v>
                </c:pt>
                <c:pt idx="416">
                  <c:v>0.61762325237054083</c:v>
                </c:pt>
                <c:pt idx="417">
                  <c:v>0.61796394599667204</c:v>
                </c:pt>
                <c:pt idx="418">
                  <c:v>0.61832247051681044</c:v>
                </c:pt>
                <c:pt idx="419">
                  <c:v>0.61864870577687425</c:v>
                </c:pt>
                <c:pt idx="420">
                  <c:v>0.61892845375333561</c:v>
                </c:pt>
                <c:pt idx="421">
                  <c:v>0.61925114863280073</c:v>
                </c:pt>
                <c:pt idx="422">
                  <c:v>0.61954570894504157</c:v>
                </c:pt>
                <c:pt idx="423">
                  <c:v>0.61983742678223031</c:v>
                </c:pt>
                <c:pt idx="424">
                  <c:v>0.62015317802508252</c:v>
                </c:pt>
                <c:pt idx="425">
                  <c:v>0.62044063506982072</c:v>
                </c:pt>
                <c:pt idx="426">
                  <c:v>0.62062772419100354</c:v>
                </c:pt>
                <c:pt idx="427">
                  <c:v>0.62082812546507826</c:v>
                </c:pt>
                <c:pt idx="428">
                  <c:v>0.62108493322846947</c:v>
                </c:pt>
                <c:pt idx="429">
                  <c:v>0.621355451090008</c:v>
                </c:pt>
                <c:pt idx="430">
                  <c:v>0.62159697314791984</c:v>
                </c:pt>
                <c:pt idx="431">
                  <c:v>0.62177973303081091</c:v>
                </c:pt>
                <c:pt idx="432">
                  <c:v>0.62198966645683251</c:v>
                </c:pt>
                <c:pt idx="433">
                  <c:v>0.62219517396840651</c:v>
                </c:pt>
                <c:pt idx="434">
                  <c:v>0.62237852054691001</c:v>
                </c:pt>
                <c:pt idx="435">
                  <c:v>0.62257124280402165</c:v>
                </c:pt>
                <c:pt idx="436">
                  <c:v>0.62278655111405068</c:v>
                </c:pt>
                <c:pt idx="437">
                  <c:v>0.62298864401417087</c:v>
                </c:pt>
                <c:pt idx="438">
                  <c:v>0.62314103987586311</c:v>
                </c:pt>
                <c:pt idx="439">
                  <c:v>0.62325086337437119</c:v>
                </c:pt>
                <c:pt idx="440">
                  <c:v>0.62342247367650605</c:v>
                </c:pt>
                <c:pt idx="441">
                  <c:v>0.62358974288842239</c:v>
                </c:pt>
                <c:pt idx="442">
                  <c:v>0.62369341232467279</c:v>
                </c:pt>
                <c:pt idx="443">
                  <c:v>0.62382517018382466</c:v>
                </c:pt>
                <c:pt idx="444">
                  <c:v>0.62395931017673445</c:v>
                </c:pt>
                <c:pt idx="445">
                  <c:v>0.62406809644343042</c:v>
                </c:pt>
                <c:pt idx="446">
                  <c:v>0.62415533536479806</c:v>
                </c:pt>
                <c:pt idx="447">
                  <c:v>0.62420981199442149</c:v>
                </c:pt>
                <c:pt idx="448">
                  <c:v>0.62432319449645102</c:v>
                </c:pt>
                <c:pt idx="449">
                  <c:v>0.62439488185670056</c:v>
                </c:pt>
                <c:pt idx="450">
                  <c:v>0.62445249702622518</c:v>
                </c:pt>
                <c:pt idx="451">
                  <c:v>0.62450754358459148</c:v>
                </c:pt>
                <c:pt idx="452">
                  <c:v>0.6245841674144571</c:v>
                </c:pt>
                <c:pt idx="453">
                  <c:v>0.62467506292358121</c:v>
                </c:pt>
                <c:pt idx="454">
                  <c:v>0.62474461725845531</c:v>
                </c:pt>
                <c:pt idx="455">
                  <c:v>0.62479805926708265</c:v>
                </c:pt>
                <c:pt idx="456">
                  <c:v>0.62485231360184279</c:v>
                </c:pt>
                <c:pt idx="457">
                  <c:v>0.62488929098364243</c:v>
                </c:pt>
                <c:pt idx="458">
                  <c:v>0.62492985813845447</c:v>
                </c:pt>
                <c:pt idx="459">
                  <c:v>0.62498437869670598</c:v>
                </c:pt>
                <c:pt idx="460">
                  <c:v>0.62500029643897881</c:v>
                </c:pt>
                <c:pt idx="461">
                  <c:v>0.62500423432674512</c:v>
                </c:pt>
                <c:pt idx="462">
                  <c:v>0.62506424630978774</c:v>
                </c:pt>
                <c:pt idx="463">
                  <c:v>0.62508775320700993</c:v>
                </c:pt>
                <c:pt idx="464">
                  <c:v>0.62507837481627648</c:v>
                </c:pt>
                <c:pt idx="465">
                  <c:v>0.62508308535969204</c:v>
                </c:pt>
                <c:pt idx="466">
                  <c:v>0.62508152672550199</c:v>
                </c:pt>
                <c:pt idx="467">
                  <c:v>0.62505531849624141</c:v>
                </c:pt>
                <c:pt idx="468">
                  <c:v>0.62501909731127003</c:v>
                </c:pt>
                <c:pt idx="469">
                  <c:v>0.62499488650814217</c:v>
                </c:pt>
                <c:pt idx="470">
                  <c:v>0.62495298888359097</c:v>
                </c:pt>
                <c:pt idx="471">
                  <c:v>0.6249312677414457</c:v>
                </c:pt>
                <c:pt idx="472">
                  <c:v>0.62493255031094719</c:v>
                </c:pt>
                <c:pt idx="473">
                  <c:v>0.62488456398117254</c:v>
                </c:pt>
                <c:pt idx="474">
                  <c:v>0.62484224593065774</c:v>
                </c:pt>
                <c:pt idx="475">
                  <c:v>0.62485298540279344</c:v>
                </c:pt>
                <c:pt idx="476">
                  <c:v>0.62484374764279182</c:v>
                </c:pt>
                <c:pt idx="477">
                  <c:v>0.6248138339722783</c:v>
                </c:pt>
                <c:pt idx="478">
                  <c:v>0.6247736845417996</c:v>
                </c:pt>
                <c:pt idx="479">
                  <c:v>0.62474787490773354</c:v>
                </c:pt>
                <c:pt idx="480">
                  <c:v>0.62477961429103435</c:v>
                </c:pt>
                <c:pt idx="481">
                  <c:v>0.62476127287115879</c:v>
                </c:pt>
                <c:pt idx="482">
                  <c:v>0.62468463366484472</c:v>
                </c:pt>
                <c:pt idx="483">
                  <c:v>0.62462887755767849</c:v>
                </c:pt>
                <c:pt idx="484">
                  <c:v>0.62456336621763608</c:v>
                </c:pt>
                <c:pt idx="485">
                  <c:v>0.6245266902955815</c:v>
                </c:pt>
                <c:pt idx="486">
                  <c:v>0.62449390100961621</c:v>
                </c:pt>
                <c:pt idx="487">
                  <c:v>0.62444393790638719</c:v>
                </c:pt>
                <c:pt idx="488">
                  <c:v>0.62439498601803922</c:v>
                </c:pt>
                <c:pt idx="489">
                  <c:v>0.62436669963741731</c:v>
                </c:pt>
                <c:pt idx="490">
                  <c:v>0.62436787423113282</c:v>
                </c:pt>
                <c:pt idx="491">
                  <c:v>0.62430876033794469</c:v>
                </c:pt>
                <c:pt idx="492">
                  <c:v>0.62420694425346313</c:v>
                </c:pt>
                <c:pt idx="493">
                  <c:v>0.62412798709630957</c:v>
                </c:pt>
                <c:pt idx="494">
                  <c:v>0.62409060028181551</c:v>
                </c:pt>
                <c:pt idx="495">
                  <c:v>0.62402743565466079</c:v>
                </c:pt>
                <c:pt idx="496">
                  <c:v>0.6239580725992272</c:v>
                </c:pt>
                <c:pt idx="497">
                  <c:v>0.62390852527809715</c:v>
                </c:pt>
                <c:pt idx="498">
                  <c:v>0.6238884685212559</c:v>
                </c:pt>
                <c:pt idx="499">
                  <c:v>0.62389256115921621</c:v>
                </c:pt>
                <c:pt idx="500">
                  <c:v>0.6238124423398953</c:v>
                </c:pt>
                <c:pt idx="501">
                  <c:v>0.62374581934646145</c:v>
                </c:pt>
                <c:pt idx="502">
                  <c:v>0.6237178302697951</c:v>
                </c:pt>
                <c:pt idx="503">
                  <c:v>0.6236607107269011</c:v>
                </c:pt>
                <c:pt idx="504">
                  <c:v>0.62361483884699898</c:v>
                </c:pt>
                <c:pt idx="505">
                  <c:v>0.62361183121084462</c:v>
                </c:pt>
                <c:pt idx="506">
                  <c:v>0.62360229199275863</c:v>
                </c:pt>
                <c:pt idx="507">
                  <c:v>0.62351781464360734</c:v>
                </c:pt>
                <c:pt idx="508">
                  <c:v>0.62346910741239048</c:v>
                </c:pt>
                <c:pt idx="509">
                  <c:v>0.62347404580015908</c:v>
                </c:pt>
                <c:pt idx="510">
                  <c:v>0.62345197684613296</c:v>
                </c:pt>
                <c:pt idx="511">
                  <c:v>0.62338050156223512</c:v>
                </c:pt>
                <c:pt idx="512">
                  <c:v>0.62330102813993238</c:v>
                </c:pt>
                <c:pt idx="513">
                  <c:v>0.62329960627237091</c:v>
                </c:pt>
                <c:pt idx="514">
                  <c:v>0.62331870660435318</c:v>
                </c:pt>
                <c:pt idx="515">
                  <c:v>0.62335454412086266</c:v>
                </c:pt>
                <c:pt idx="516">
                  <c:v>0.62333047368664263</c:v>
                </c:pt>
                <c:pt idx="517">
                  <c:v>0.62327202954252181</c:v>
                </c:pt>
                <c:pt idx="518">
                  <c:v>0.62325556294403428</c:v>
                </c:pt>
                <c:pt idx="519">
                  <c:v>0.62329136935313045</c:v>
                </c:pt>
                <c:pt idx="520">
                  <c:v>0.62332459256632855</c:v>
                </c:pt>
                <c:pt idx="521">
                  <c:v>0.62336841353252648</c:v>
                </c:pt>
                <c:pt idx="522">
                  <c:v>0.62333739718414283</c:v>
                </c:pt>
                <c:pt idx="523">
                  <c:v>0.62328698350456713</c:v>
                </c:pt>
                <c:pt idx="524">
                  <c:v>0.62339378552524594</c:v>
                </c:pt>
                <c:pt idx="525">
                  <c:v>0.62336043942101249</c:v>
                </c:pt>
                <c:pt idx="526">
                  <c:v>0.62332142304813676</c:v>
                </c:pt>
                <c:pt idx="527">
                  <c:v>0.62335088354135937</c:v>
                </c:pt>
                <c:pt idx="528">
                  <c:v>0.62333525576137039</c:v>
                </c:pt>
                <c:pt idx="529">
                  <c:v>0.62334850621506932</c:v>
                </c:pt>
                <c:pt idx="530">
                  <c:v>0.62339984990881592</c:v>
                </c:pt>
                <c:pt idx="531">
                  <c:v>0.62339065574083985</c:v>
                </c:pt>
                <c:pt idx="532">
                  <c:v>0.62338869288947429</c:v>
                </c:pt>
                <c:pt idx="533">
                  <c:v>0.62343044193560504</c:v>
                </c:pt>
                <c:pt idx="534">
                  <c:v>0.62354342336736635</c:v>
                </c:pt>
                <c:pt idx="535">
                  <c:v>0.62362620758704612</c:v>
                </c:pt>
                <c:pt idx="536">
                  <c:v>0.62366220437428199</c:v>
                </c:pt>
                <c:pt idx="537">
                  <c:v>0.62368374521328607</c:v>
                </c:pt>
                <c:pt idx="538">
                  <c:v>0.62368785953115113</c:v>
                </c:pt>
                <c:pt idx="539">
                  <c:v>0.62373757538852026</c:v>
                </c:pt>
                <c:pt idx="540">
                  <c:v>0.62384461527252932</c:v>
                </c:pt>
                <c:pt idx="541">
                  <c:v>0.62396872940384607</c:v>
                </c:pt>
                <c:pt idx="542">
                  <c:v>0.62405263067957872</c:v>
                </c:pt>
                <c:pt idx="543">
                  <c:v>0.62412531887900757</c:v>
                </c:pt>
                <c:pt idx="544">
                  <c:v>0.62422641014069324</c:v>
                </c:pt>
                <c:pt idx="545">
                  <c:v>0.62431373385811562</c:v>
                </c:pt>
                <c:pt idx="546">
                  <c:v>0.62438124539171713</c:v>
                </c:pt>
                <c:pt idx="547">
                  <c:v>0.6244787098336454</c:v>
                </c:pt>
                <c:pt idx="548">
                  <c:v>0.62461709566230039</c:v>
                </c:pt>
                <c:pt idx="549">
                  <c:v>0.62475736875776067</c:v>
                </c:pt>
                <c:pt idx="550">
                  <c:v>0.6248367256549171</c:v>
                </c:pt>
                <c:pt idx="551">
                  <c:v>0.62484813313484022</c:v>
                </c:pt>
                <c:pt idx="552">
                  <c:v>0.62496472926452684</c:v>
                </c:pt>
                <c:pt idx="553">
                  <c:v>0.62510844132318255</c:v>
                </c:pt>
                <c:pt idx="554">
                  <c:v>0.62526345996182353</c:v>
                </c:pt>
                <c:pt idx="555">
                  <c:v>0.62540199036632094</c:v>
                </c:pt>
                <c:pt idx="556">
                  <c:v>0.62548348088670425</c:v>
                </c:pt>
                <c:pt idx="557">
                  <c:v>0.62555839561714122</c:v>
                </c:pt>
                <c:pt idx="558">
                  <c:v>0.62566985024051069</c:v>
                </c:pt>
                <c:pt idx="559">
                  <c:v>0.62586904116997155</c:v>
                </c:pt>
                <c:pt idx="560">
                  <c:v>0.62597544097841951</c:v>
                </c:pt>
                <c:pt idx="561">
                  <c:v>0.62608047007030809</c:v>
                </c:pt>
                <c:pt idx="562">
                  <c:v>0.62630901777533854</c:v>
                </c:pt>
                <c:pt idx="563">
                  <c:v>0.62645689638683</c:v>
                </c:pt>
                <c:pt idx="564">
                  <c:v>0.62654315157418861</c:v>
                </c:pt>
                <c:pt idx="565">
                  <c:v>0.62666650985799888</c:v>
                </c:pt>
                <c:pt idx="566">
                  <c:v>0.62682794096184213</c:v>
                </c:pt>
                <c:pt idx="567">
                  <c:v>0.62697011474573705</c:v>
                </c:pt>
                <c:pt idx="568">
                  <c:v>0.62714925411916811</c:v>
                </c:pt>
                <c:pt idx="569">
                  <c:v>0.6273472066610114</c:v>
                </c:pt>
                <c:pt idx="570">
                  <c:v>0.62753190058112929</c:v>
                </c:pt>
                <c:pt idx="571">
                  <c:v>0.62769212345625647</c:v>
                </c:pt>
                <c:pt idx="572">
                  <c:v>0.62787360777037726</c:v>
                </c:pt>
                <c:pt idx="573">
                  <c:v>0.62817200124759565</c:v>
                </c:pt>
                <c:pt idx="574">
                  <c:v>0.62835366158972594</c:v>
                </c:pt>
                <c:pt idx="575">
                  <c:v>0.62849910253466523</c:v>
                </c:pt>
                <c:pt idx="576">
                  <c:v>0.6286177929613167</c:v>
                </c:pt>
                <c:pt idx="577">
                  <c:v>0.62879413145793572</c:v>
                </c:pt>
                <c:pt idx="578">
                  <c:v>0.62893733325532253</c:v>
                </c:pt>
                <c:pt idx="579">
                  <c:v>0.62906364848383722</c:v>
                </c:pt>
                <c:pt idx="580">
                  <c:v>0.62930573543038149</c:v>
                </c:pt>
                <c:pt idx="581">
                  <c:v>0.629516376805623</c:v>
                </c:pt>
                <c:pt idx="582">
                  <c:v>0.62974945113722491</c:v>
                </c:pt>
                <c:pt idx="583">
                  <c:v>0.62997034337650737</c:v>
                </c:pt>
                <c:pt idx="584">
                  <c:v>0.63013827979683568</c:v>
                </c:pt>
                <c:pt idx="585">
                  <c:v>0.6303717909568648</c:v>
                </c:pt>
                <c:pt idx="586">
                  <c:v>0.63057374342724082</c:v>
                </c:pt>
                <c:pt idx="587">
                  <c:v>0.63068937270539849</c:v>
                </c:pt>
                <c:pt idx="588">
                  <c:v>0.63073382317845383</c:v>
                </c:pt>
                <c:pt idx="589">
                  <c:v>0.63091570302087019</c:v>
                </c:pt>
                <c:pt idx="590">
                  <c:v>0.63115622727264731</c:v>
                </c:pt>
                <c:pt idx="591">
                  <c:v>0.63141148333399078</c:v>
                </c:pt>
                <c:pt idx="592">
                  <c:v>0.63159739512066615</c:v>
                </c:pt>
                <c:pt idx="593">
                  <c:v>0.6317376104437552</c:v>
                </c:pt>
                <c:pt idx="594">
                  <c:v>0.63195806363573526</c:v>
                </c:pt>
                <c:pt idx="595">
                  <c:v>0.63210209500727987</c:v>
                </c:pt>
                <c:pt idx="596">
                  <c:v>0.63217050528509777</c:v>
                </c:pt>
                <c:pt idx="597">
                  <c:v>0.63237033164312939</c:v>
                </c:pt>
                <c:pt idx="598">
                  <c:v>0.63271188151639113</c:v>
                </c:pt>
                <c:pt idx="599">
                  <c:v>0.63276828351797454</c:v>
                </c:pt>
                <c:pt idx="600">
                  <c:v>0.63292984998087098</c:v>
                </c:pt>
                <c:pt idx="601">
                  <c:v>0.63324742804796486</c:v>
                </c:pt>
                <c:pt idx="602">
                  <c:v>0.633488781158</c:v>
                </c:pt>
                <c:pt idx="603">
                  <c:v>0.63366900880209132</c:v>
                </c:pt>
                <c:pt idx="604">
                  <c:v>0.63379376164100176</c:v>
                </c:pt>
                <c:pt idx="605">
                  <c:v>0.63393457380588802</c:v>
                </c:pt>
                <c:pt idx="606">
                  <c:v>0.63416369122791594</c:v>
                </c:pt>
                <c:pt idx="607">
                  <c:v>0.63442085251525171</c:v>
                </c:pt>
                <c:pt idx="608">
                  <c:v>0.63457856695901427</c:v>
                </c:pt>
                <c:pt idx="609">
                  <c:v>0.63462397179191166</c:v>
                </c:pt>
                <c:pt idx="610">
                  <c:v>0.63482787315608358</c:v>
                </c:pt>
                <c:pt idx="611">
                  <c:v>0.635030989454763</c:v>
                </c:pt>
                <c:pt idx="612">
                  <c:v>0.63515705236785414</c:v>
                </c:pt>
                <c:pt idx="613">
                  <c:v>0.63529996800646782</c:v>
                </c:pt>
                <c:pt idx="614">
                  <c:v>0.63553099344284358</c:v>
                </c:pt>
                <c:pt idx="615">
                  <c:v>0.63570548477933164</c:v>
                </c:pt>
                <c:pt idx="616">
                  <c:v>0.63579450845255669</c:v>
                </c:pt>
                <c:pt idx="617">
                  <c:v>0.63606738214000424</c:v>
                </c:pt>
                <c:pt idx="618">
                  <c:v>0.63627893915883194</c:v>
                </c:pt>
                <c:pt idx="619">
                  <c:v>0.63645933919281339</c:v>
                </c:pt>
                <c:pt idx="620">
                  <c:v>0.63682716800157002</c:v>
                </c:pt>
                <c:pt idx="621">
                  <c:v>0.63722874471422619</c:v>
                </c:pt>
                <c:pt idx="622">
                  <c:v>0.63758283049812459</c:v>
                </c:pt>
                <c:pt idx="623">
                  <c:v>0.63781218284920516</c:v>
                </c:pt>
                <c:pt idx="624">
                  <c:v>0.63799474725798466</c:v>
                </c:pt>
                <c:pt idx="625">
                  <c:v>0.63838395623429067</c:v>
                </c:pt>
                <c:pt idx="626">
                  <c:v>0.63864948334246063</c:v>
                </c:pt>
                <c:pt idx="627">
                  <c:v>0.63887820899116465</c:v>
                </c:pt>
                <c:pt idx="628">
                  <c:v>0.63915660100174809</c:v>
                </c:pt>
                <c:pt idx="629">
                  <c:v>0.63946222687750842</c:v>
                </c:pt>
                <c:pt idx="630">
                  <c:v>0.63975178888073947</c:v>
                </c:pt>
                <c:pt idx="631">
                  <c:v>0.63998626973106287</c:v>
                </c:pt>
                <c:pt idx="632">
                  <c:v>0.64022754147706051</c:v>
                </c:pt>
                <c:pt idx="633">
                  <c:v>0.6404881578583419</c:v>
                </c:pt>
                <c:pt idx="634">
                  <c:v>0.64072881851879171</c:v>
                </c:pt>
                <c:pt idx="635">
                  <c:v>0.64098020672641676</c:v>
                </c:pt>
                <c:pt idx="636">
                  <c:v>0.64122916834836985</c:v>
                </c:pt>
                <c:pt idx="637">
                  <c:v>0.64140095539663922</c:v>
                </c:pt>
                <c:pt idx="638">
                  <c:v>0.64154388266511664</c:v>
                </c:pt>
                <c:pt idx="639">
                  <c:v>0.64187605452888408</c:v>
                </c:pt>
                <c:pt idx="640">
                  <c:v>0.64217566580077357</c:v>
                </c:pt>
                <c:pt idx="641">
                  <c:v>0.64241269201081963</c:v>
                </c:pt>
                <c:pt idx="642">
                  <c:v>0.6426819836631873</c:v>
                </c:pt>
                <c:pt idx="643">
                  <c:v>0.64280001241276896</c:v>
                </c:pt>
                <c:pt idx="644">
                  <c:v>0.642980330822299</c:v>
                </c:pt>
                <c:pt idx="645">
                  <c:v>0.64321832686716895</c:v>
                </c:pt>
                <c:pt idx="646">
                  <c:v>0.6433252014466363</c:v>
                </c:pt>
                <c:pt idx="647">
                  <c:v>0.64349498616232004</c:v>
                </c:pt>
                <c:pt idx="648">
                  <c:v>0.64369070008212026</c:v>
                </c:pt>
                <c:pt idx="649">
                  <c:v>0.64389917443571587</c:v>
                </c:pt>
                <c:pt idx="650">
                  <c:v>0.64414744784658284</c:v>
                </c:pt>
                <c:pt idx="651">
                  <c:v>0.64419802681556126</c:v>
                </c:pt>
                <c:pt idx="652">
                  <c:v>0.6444199973382273</c:v>
                </c:pt>
                <c:pt idx="653">
                  <c:v>0.644584201728999</c:v>
                </c:pt>
                <c:pt idx="654">
                  <c:v>0.64464766816297214</c:v>
                </c:pt>
                <c:pt idx="655">
                  <c:v>0.64480125747683725</c:v>
                </c:pt>
                <c:pt idx="656">
                  <c:v>0.64496293779200842</c:v>
                </c:pt>
                <c:pt idx="657">
                  <c:v>0.64519788345832285</c:v>
                </c:pt>
                <c:pt idx="658">
                  <c:v>0.64547998765324455</c:v>
                </c:pt>
                <c:pt idx="659">
                  <c:v>0.64573279392868355</c:v>
                </c:pt>
                <c:pt idx="660">
                  <c:v>0.64597551302854328</c:v>
                </c:pt>
                <c:pt idx="661">
                  <c:v>0.64613833155995171</c:v>
                </c:pt>
                <c:pt idx="662">
                  <c:v>0.64624533958810393</c:v>
                </c:pt>
                <c:pt idx="663">
                  <c:v>0.64632183117974795</c:v>
                </c:pt>
                <c:pt idx="664">
                  <c:v>0.64648528838737318</c:v>
                </c:pt>
                <c:pt idx="665">
                  <c:v>0.64675135967653752</c:v>
                </c:pt>
                <c:pt idx="666">
                  <c:v>0.64690864412159899</c:v>
                </c:pt>
                <c:pt idx="667">
                  <c:v>0.64699813005547535</c:v>
                </c:pt>
                <c:pt idx="668">
                  <c:v>0.64721263231326764</c:v>
                </c:pt>
                <c:pt idx="669">
                  <c:v>0.64740253332017295</c:v>
                </c:pt>
                <c:pt idx="670">
                  <c:v>0.64750148780002481</c:v>
                </c:pt>
                <c:pt idx="671">
                  <c:v>0.64771018253558077</c:v>
                </c:pt>
                <c:pt idx="672">
                  <c:v>0.6479773760477282</c:v>
                </c:pt>
                <c:pt idx="673">
                  <c:v>0.64815358424856662</c:v>
                </c:pt>
                <c:pt idx="674">
                  <c:v>0.64829124093248258</c:v>
                </c:pt>
                <c:pt idx="675">
                  <c:v>0.64842754775599898</c:v>
                </c:pt>
                <c:pt idx="676">
                  <c:v>0.64860491709228207</c:v>
                </c:pt>
                <c:pt idx="677">
                  <c:v>0.64880773981251882</c:v>
                </c:pt>
                <c:pt idx="678">
                  <c:v>0.64904829000451481</c:v>
                </c:pt>
                <c:pt idx="679">
                  <c:v>0.64928212878346148</c:v>
                </c:pt>
                <c:pt idx="680">
                  <c:v>0.64955539137279228</c:v>
                </c:pt>
                <c:pt idx="681">
                  <c:v>0.64977392834173042</c:v>
                </c:pt>
                <c:pt idx="682">
                  <c:v>0.64997258626543675</c:v>
                </c:pt>
                <c:pt idx="683">
                  <c:v>0.65010592619230767</c:v>
                </c:pt>
                <c:pt idx="684">
                  <c:v>0.65024424056289254</c:v>
                </c:pt>
                <c:pt idx="685">
                  <c:v>0.65040005269202672</c:v>
                </c:pt>
                <c:pt idx="686">
                  <c:v>0.65049550039453219</c:v>
                </c:pt>
                <c:pt idx="687">
                  <c:v>0.65071230132194979</c:v>
                </c:pt>
                <c:pt idx="688">
                  <c:v>0.65096359395340808</c:v>
                </c:pt>
                <c:pt idx="689">
                  <c:v>0.65111056000550882</c:v>
                </c:pt>
                <c:pt idx="690">
                  <c:v>0.65128649871152022</c:v>
                </c:pt>
                <c:pt idx="691">
                  <c:v>0.65143641274829411</c:v>
                </c:pt>
                <c:pt idx="692">
                  <c:v>0.65159384052151037</c:v>
                </c:pt>
                <c:pt idx="693">
                  <c:v>0.65168291117613775</c:v>
                </c:pt>
                <c:pt idx="694">
                  <c:v>0.65184875406375753</c:v>
                </c:pt>
                <c:pt idx="695">
                  <c:v>0.65202673560738056</c:v>
                </c:pt>
                <c:pt idx="696">
                  <c:v>0.65222644137886343</c:v>
                </c:pt>
                <c:pt idx="697">
                  <c:v>0.65241999862190958</c:v>
                </c:pt>
                <c:pt idx="698">
                  <c:v>0.65261354375730396</c:v>
                </c:pt>
                <c:pt idx="699">
                  <c:v>0.65277105669440394</c:v>
                </c:pt>
                <c:pt idx="700">
                  <c:v>0.65292779046762073</c:v>
                </c:pt>
                <c:pt idx="701">
                  <c:v>0.6531179521853514</c:v>
                </c:pt>
                <c:pt idx="702">
                  <c:v>0.6532770906074451</c:v>
                </c:pt>
                <c:pt idx="703">
                  <c:v>0.65340742485475545</c:v>
                </c:pt>
                <c:pt idx="704">
                  <c:v>0.65358661194214129</c:v>
                </c:pt>
                <c:pt idx="705">
                  <c:v>0.65373752108255923</c:v>
                </c:pt>
                <c:pt idx="706">
                  <c:v>0.65384989504124447</c:v>
                </c:pt>
                <c:pt idx="707">
                  <c:v>0.65398136643235172</c:v>
                </c:pt>
                <c:pt idx="708">
                  <c:v>0.65414774549308541</c:v>
                </c:pt>
                <c:pt idx="709">
                  <c:v>0.65423193478494146</c:v>
                </c:pt>
                <c:pt idx="710">
                  <c:v>0.65434241578867092</c:v>
                </c:pt>
                <c:pt idx="711">
                  <c:v>0.6544687804275211</c:v>
                </c:pt>
                <c:pt idx="712">
                  <c:v>0.65455665889012116</c:v>
                </c:pt>
                <c:pt idx="713">
                  <c:v>0.65464888689490663</c:v>
                </c:pt>
                <c:pt idx="714">
                  <c:v>0.65476345872808417</c:v>
                </c:pt>
                <c:pt idx="715">
                  <c:v>0.65481569500498715</c:v>
                </c:pt>
                <c:pt idx="716">
                  <c:v>0.65483106371593502</c:v>
                </c:pt>
                <c:pt idx="717">
                  <c:v>0.65493409977279826</c:v>
                </c:pt>
                <c:pt idx="718">
                  <c:v>0.6550692746604071</c:v>
                </c:pt>
                <c:pt idx="719">
                  <c:v>0.6551307836507213</c:v>
                </c:pt>
                <c:pt idx="720">
                  <c:v>0.65525688133130144</c:v>
                </c:pt>
                <c:pt idx="721">
                  <c:v>0.65539431783442204</c:v>
                </c:pt>
                <c:pt idx="722">
                  <c:v>0.65546904911175607</c:v>
                </c:pt>
                <c:pt idx="723">
                  <c:v>0.65560437999479848</c:v>
                </c:pt>
                <c:pt idx="724">
                  <c:v>0.6558007626578134</c:v>
                </c:pt>
                <c:pt idx="725">
                  <c:v>0.65596173805723412</c:v>
                </c:pt>
                <c:pt idx="726">
                  <c:v>0.65613253235845714</c:v>
                </c:pt>
                <c:pt idx="727">
                  <c:v>0.65633224944089263</c:v>
                </c:pt>
                <c:pt idx="728">
                  <c:v>0.6565460739976462</c:v>
                </c:pt>
                <c:pt idx="729">
                  <c:v>0.65672507982579675</c:v>
                </c:pt>
                <c:pt idx="730">
                  <c:v>0.65691785502824807</c:v>
                </c:pt>
                <c:pt idx="731">
                  <c:v>0.6571089513494911</c:v>
                </c:pt>
                <c:pt idx="732">
                  <c:v>0.65728092612969702</c:v>
                </c:pt>
                <c:pt idx="733">
                  <c:v>0.65744758597842068</c:v>
                </c:pt>
                <c:pt idx="734">
                  <c:v>0.65767964399652656</c:v>
                </c:pt>
                <c:pt idx="735">
                  <c:v>0.65795583993291407</c:v>
                </c:pt>
                <c:pt idx="736">
                  <c:v>0.65818508636910134</c:v>
                </c:pt>
                <c:pt idx="737">
                  <c:v>0.65844150573933102</c:v>
                </c:pt>
                <c:pt idx="738">
                  <c:v>0.65872541571159859</c:v>
                </c:pt>
                <c:pt idx="739">
                  <c:v>0.65895700655683254</c:v>
                </c:pt>
                <c:pt idx="740">
                  <c:v>0.65921915195225433</c:v>
                </c:pt>
                <c:pt idx="741">
                  <c:v>0.65950491377907161</c:v>
                </c:pt>
                <c:pt idx="742">
                  <c:v>0.65978900895514825</c:v>
                </c:pt>
                <c:pt idx="743">
                  <c:v>0.66003315092814308</c:v>
                </c:pt>
                <c:pt idx="744">
                  <c:v>0.66029832383734532</c:v>
                </c:pt>
                <c:pt idx="745">
                  <c:v>0.66062596531691897</c:v>
                </c:pt>
                <c:pt idx="746">
                  <c:v>0.66093202250969652</c:v>
                </c:pt>
                <c:pt idx="747">
                  <c:v>0.66123502519140531</c:v>
                </c:pt>
                <c:pt idx="748">
                  <c:v>0.66158756731284474</c:v>
                </c:pt>
                <c:pt idx="749">
                  <c:v>0.6618828714444781</c:v>
                </c:pt>
                <c:pt idx="750">
                  <c:v>0.66217345346749645</c:v>
                </c:pt>
                <c:pt idx="751">
                  <c:v>0.66249594436995507</c:v>
                </c:pt>
                <c:pt idx="752">
                  <c:v>0.66276903183669911</c:v>
                </c:pt>
                <c:pt idx="753">
                  <c:v>0.6631041429002611</c:v>
                </c:pt>
                <c:pt idx="754">
                  <c:v>0.66344208175829722</c:v>
                </c:pt>
                <c:pt idx="755">
                  <c:v>0.66373175395818107</c:v>
                </c:pt>
                <c:pt idx="756">
                  <c:v>0.66402186252931006</c:v>
                </c:pt>
                <c:pt idx="757">
                  <c:v>0.66427800471457765</c:v>
                </c:pt>
                <c:pt idx="758">
                  <c:v>0.66455357781347169</c:v>
                </c:pt>
                <c:pt idx="759">
                  <c:v>0.66482780292874422</c:v>
                </c:pt>
                <c:pt idx="760">
                  <c:v>0.66510971266097496</c:v>
                </c:pt>
                <c:pt idx="761">
                  <c:v>0.665350106461427</c:v>
                </c:pt>
                <c:pt idx="762">
                  <c:v>0.66563407883198999</c:v>
                </c:pt>
                <c:pt idx="763">
                  <c:v>0.66588401091722937</c:v>
                </c:pt>
                <c:pt idx="764">
                  <c:v>0.66609106767607817</c:v>
                </c:pt>
                <c:pt idx="765">
                  <c:v>0.66635256098455531</c:v>
                </c:pt>
                <c:pt idx="766">
                  <c:v>0.66654782385691236</c:v>
                </c:pt>
                <c:pt idx="767">
                  <c:v>0.66673748817959522</c:v>
                </c:pt>
                <c:pt idx="768">
                  <c:v>0.66693286686074849</c:v>
                </c:pt>
                <c:pt idx="769">
                  <c:v>0.66708399034213961</c:v>
                </c:pt>
                <c:pt idx="770">
                  <c:v>0.66725633102008441</c:v>
                </c:pt>
                <c:pt idx="771">
                  <c:v>0.66743003045501637</c:v>
                </c:pt>
                <c:pt idx="772">
                  <c:v>0.66755696835542488</c:v>
                </c:pt>
                <c:pt idx="773">
                  <c:v>0.66770304206720954</c:v>
                </c:pt>
                <c:pt idx="774">
                  <c:v>0.66788388842489288</c:v>
                </c:pt>
                <c:pt idx="775">
                  <c:v>0.66799806380151583</c:v>
                </c:pt>
                <c:pt idx="776">
                  <c:v>0.6680576039005145</c:v>
                </c:pt>
                <c:pt idx="777">
                  <c:v>0.66820240365002936</c:v>
                </c:pt>
                <c:pt idx="778">
                  <c:v>0.66825693332091751</c:v>
                </c:pt>
                <c:pt idx="779">
                  <c:v>0.66831078632131957</c:v>
                </c:pt>
                <c:pt idx="780">
                  <c:v>0.66844549399012287</c:v>
                </c:pt>
                <c:pt idx="781">
                  <c:v>0.66847423193191713</c:v>
                </c:pt>
                <c:pt idx="782">
                  <c:v>0.66849522084475588</c:v>
                </c:pt>
                <c:pt idx="783">
                  <c:v>0.66853208293904354</c:v>
                </c:pt>
                <c:pt idx="784">
                  <c:v>0.66852276938883215</c:v>
                </c:pt>
                <c:pt idx="785">
                  <c:v>0.66852164897250599</c:v>
                </c:pt>
                <c:pt idx="786">
                  <c:v>0.66851565390464751</c:v>
                </c:pt>
                <c:pt idx="787">
                  <c:v>0.66847970646302113</c:v>
                </c:pt>
                <c:pt idx="788">
                  <c:v>0.66849123584684478</c:v>
                </c:pt>
                <c:pt idx="789">
                  <c:v>0.66847014341772015</c:v>
                </c:pt>
                <c:pt idx="790">
                  <c:v>0.66843320350871238</c:v>
                </c:pt>
                <c:pt idx="791">
                  <c:v>0.66841100922212515</c:v>
                </c:pt>
                <c:pt idx="792">
                  <c:v>0.6683816314458868</c:v>
                </c:pt>
                <c:pt idx="793">
                  <c:v>0.66829771495666568</c:v>
                </c:pt>
                <c:pt idx="794">
                  <c:v>0.66822300207828966</c:v>
                </c:pt>
                <c:pt idx="795">
                  <c:v>0.66820865692971632</c:v>
                </c:pt>
                <c:pt idx="796">
                  <c:v>0.66818833833744584</c:v>
                </c:pt>
                <c:pt idx="797">
                  <c:v>0.66816254605776193</c:v>
                </c:pt>
                <c:pt idx="798">
                  <c:v>0.6681302643222633</c:v>
                </c:pt>
                <c:pt idx="799">
                  <c:v>0.66809103794110636</c:v>
                </c:pt>
                <c:pt idx="800">
                  <c:v>0.66801310061822561</c:v>
                </c:pt>
                <c:pt idx="801">
                  <c:v>0.66796548174983716</c:v>
                </c:pt>
                <c:pt idx="802">
                  <c:v>0.66794804327470059</c:v>
                </c:pt>
                <c:pt idx="803">
                  <c:v>0.66794537131564979</c:v>
                </c:pt>
                <c:pt idx="804">
                  <c:v>0.667984000266439</c:v>
                </c:pt>
                <c:pt idx="805">
                  <c:v>0.6680341618133947</c:v>
                </c:pt>
                <c:pt idx="806">
                  <c:v>0.66806752209432962</c:v>
                </c:pt>
                <c:pt idx="807">
                  <c:v>0.66813982942239891</c:v>
                </c:pt>
                <c:pt idx="808">
                  <c:v>0.66819309381029868</c:v>
                </c:pt>
                <c:pt idx="809">
                  <c:v>0.66823284463560972</c:v>
                </c:pt>
                <c:pt idx="810">
                  <c:v>0.66830795764490825</c:v>
                </c:pt>
                <c:pt idx="811">
                  <c:v>0.66839027419964225</c:v>
                </c:pt>
                <c:pt idx="812">
                  <c:v>0.66848922875944028</c:v>
                </c:pt>
                <c:pt idx="813">
                  <c:v>0.66863538257988031</c:v>
                </c:pt>
                <c:pt idx="814">
                  <c:v>0.66876130355304086</c:v>
                </c:pt>
                <c:pt idx="815">
                  <c:v>0.66889464296280454</c:v>
                </c:pt>
                <c:pt idx="816">
                  <c:v>0.66900399652253284</c:v>
                </c:pt>
                <c:pt idx="817">
                  <c:v>0.6690833245962664</c:v>
                </c:pt>
                <c:pt idx="818">
                  <c:v>0.66920927455334966</c:v>
                </c:pt>
                <c:pt idx="819">
                  <c:v>0.66934718886565447</c:v>
                </c:pt>
                <c:pt idx="820">
                  <c:v>0.66948481402532778</c:v>
                </c:pt>
                <c:pt idx="821">
                  <c:v>0.66962978671226026</c:v>
                </c:pt>
                <c:pt idx="822">
                  <c:v>0.66978898742185766</c:v>
                </c:pt>
                <c:pt idx="823">
                  <c:v>0.66992469539012056</c:v>
                </c:pt>
                <c:pt idx="824">
                  <c:v>0.67006090585620359</c:v>
                </c:pt>
                <c:pt idx="825">
                  <c:v>0.67019792319591487</c:v>
                </c:pt>
                <c:pt idx="826">
                  <c:v>0.67033223504833295</c:v>
                </c:pt>
                <c:pt idx="827">
                  <c:v>0.67047082153172621</c:v>
                </c:pt>
                <c:pt idx="828">
                  <c:v>0.67060041537115778</c:v>
                </c:pt>
                <c:pt idx="829">
                  <c:v>0.67072747257651599</c:v>
                </c:pt>
                <c:pt idx="830">
                  <c:v>0.67084561278734378</c:v>
                </c:pt>
                <c:pt idx="831">
                  <c:v>0.67094300666843487</c:v>
                </c:pt>
                <c:pt idx="832">
                  <c:v>0.67105928110796709</c:v>
                </c:pt>
                <c:pt idx="833">
                  <c:v>0.67119974351086764</c:v>
                </c:pt>
                <c:pt idx="834">
                  <c:v>0.67134038267502183</c:v>
                </c:pt>
                <c:pt idx="835">
                  <c:v>0.67148977051453362</c:v>
                </c:pt>
                <c:pt idx="836">
                  <c:v>0.67162303029175785</c:v>
                </c:pt>
                <c:pt idx="837">
                  <c:v>0.67176016229923441</c:v>
                </c:pt>
                <c:pt idx="838">
                  <c:v>0.67189359687275985</c:v>
                </c:pt>
                <c:pt idx="839">
                  <c:v>0.67202462521519823</c:v>
                </c:pt>
                <c:pt idx="840">
                  <c:v>0.67215653437624978</c:v>
                </c:pt>
                <c:pt idx="841">
                  <c:v>0.67226679445466087</c:v>
                </c:pt>
                <c:pt idx="842">
                  <c:v>0.67237176146321043</c:v>
                </c:pt>
                <c:pt idx="843">
                  <c:v>0.67248183852225007</c:v>
                </c:pt>
                <c:pt idx="844">
                  <c:v>0.67256543617815767</c:v>
                </c:pt>
                <c:pt idx="845">
                  <c:v>0.67267449255912359</c:v>
                </c:pt>
                <c:pt idx="846">
                  <c:v>0.67275070095217693</c:v>
                </c:pt>
                <c:pt idx="847">
                  <c:v>0.67282374522888555</c:v>
                </c:pt>
                <c:pt idx="848">
                  <c:v>0.67291461616174664</c:v>
                </c:pt>
                <c:pt idx="849">
                  <c:v>0.67299501297497411</c:v>
                </c:pt>
                <c:pt idx="850">
                  <c:v>0.67308272929472979</c:v>
                </c:pt>
                <c:pt idx="851">
                  <c:v>0.67316786471997936</c:v>
                </c:pt>
                <c:pt idx="852">
                  <c:v>0.6732836003710293</c:v>
                </c:pt>
                <c:pt idx="853">
                  <c:v>0.67339655254527353</c:v>
                </c:pt>
                <c:pt idx="854">
                  <c:v>0.67349349199598374</c:v>
                </c:pt>
                <c:pt idx="855">
                  <c:v>0.67357841827971576</c:v>
                </c:pt>
                <c:pt idx="856">
                  <c:v>0.67364368423353793</c:v>
                </c:pt>
                <c:pt idx="857">
                  <c:v>0.67371087496676507</c:v>
                </c:pt>
                <c:pt idx="858">
                  <c:v>0.6737854233213052</c:v>
                </c:pt>
                <c:pt idx="859">
                  <c:v>0.67385908141671802</c:v>
                </c:pt>
                <c:pt idx="860">
                  <c:v>0.67392632710817979</c:v>
                </c:pt>
                <c:pt idx="861">
                  <c:v>0.673996952450441</c:v>
                </c:pt>
                <c:pt idx="862">
                  <c:v>0.67408035803508648</c:v>
                </c:pt>
                <c:pt idx="863">
                  <c:v>0.67413263251194389</c:v>
                </c:pt>
                <c:pt idx="864">
                  <c:v>0.67419402638548831</c:v>
                </c:pt>
                <c:pt idx="865">
                  <c:v>0.67427138228238614</c:v>
                </c:pt>
                <c:pt idx="866">
                  <c:v>0.67432338512174439</c:v>
                </c:pt>
                <c:pt idx="867">
                  <c:v>0.67436062583512102</c:v>
                </c:pt>
                <c:pt idx="868">
                  <c:v>0.67440753411375598</c:v>
                </c:pt>
                <c:pt idx="869">
                  <c:v>0.67443675279777027</c:v>
                </c:pt>
                <c:pt idx="870">
                  <c:v>0.67447589741483061</c:v>
                </c:pt>
                <c:pt idx="871">
                  <c:v>0.67452577596969487</c:v>
                </c:pt>
                <c:pt idx="872">
                  <c:v>0.67457164467584285</c:v>
                </c:pt>
                <c:pt idx="873">
                  <c:v>0.67462403112283376</c:v>
                </c:pt>
                <c:pt idx="874">
                  <c:v>0.67467050711132526</c:v>
                </c:pt>
                <c:pt idx="875">
                  <c:v>0.67470575748282169</c:v>
                </c:pt>
                <c:pt idx="876">
                  <c:v>0.67475363464803284</c:v>
                </c:pt>
                <c:pt idx="877">
                  <c:v>0.67480683302644018</c:v>
                </c:pt>
                <c:pt idx="878">
                  <c:v>0.67485826432375884</c:v>
                </c:pt>
                <c:pt idx="879">
                  <c:v>0.67491237658085412</c:v>
                </c:pt>
                <c:pt idx="880">
                  <c:v>0.67498294013664462</c:v>
                </c:pt>
                <c:pt idx="881">
                  <c:v>0.6750446698482353</c:v>
                </c:pt>
                <c:pt idx="882">
                  <c:v>0.67509770700295268</c:v>
                </c:pt>
                <c:pt idx="883">
                  <c:v>0.6751517814864415</c:v>
                </c:pt>
                <c:pt idx="884">
                  <c:v>0.67520709758877429</c:v>
                </c:pt>
                <c:pt idx="885">
                  <c:v>0.67525745125998993</c:v>
                </c:pt>
                <c:pt idx="886">
                  <c:v>0.67531244925129263</c:v>
                </c:pt>
                <c:pt idx="887">
                  <c:v>0.67538216661223893</c:v>
                </c:pt>
                <c:pt idx="888">
                  <c:v>0.67544699640739136</c:v>
                </c:pt>
                <c:pt idx="889">
                  <c:v>0.67550675476598876</c:v>
                </c:pt>
                <c:pt idx="890">
                  <c:v>0.67555030956862971</c:v>
                </c:pt>
                <c:pt idx="891">
                  <c:v>0.67557582010283712</c:v>
                </c:pt>
                <c:pt idx="892">
                  <c:v>0.6756127781311273</c:v>
                </c:pt>
                <c:pt idx="893">
                  <c:v>0.67564979113442369</c:v>
                </c:pt>
                <c:pt idx="894">
                  <c:v>0.67569271917188667</c:v>
                </c:pt>
                <c:pt idx="895">
                  <c:v>0.67571445587213386</c:v>
                </c:pt>
                <c:pt idx="896">
                  <c:v>0.67574796581159136</c:v>
                </c:pt>
                <c:pt idx="897">
                  <c:v>0.67579032434496789</c:v>
                </c:pt>
                <c:pt idx="898">
                  <c:v>0.67583813051362629</c:v>
                </c:pt>
                <c:pt idx="899">
                  <c:v>0.675908951488978</c:v>
                </c:pt>
                <c:pt idx="900">
                  <c:v>0.6759620072500816</c:v>
                </c:pt>
                <c:pt idx="901">
                  <c:v>0.67600763262390728</c:v>
                </c:pt>
                <c:pt idx="902">
                  <c:v>0.67606538933631943</c:v>
                </c:pt>
                <c:pt idx="903">
                  <c:v>0.67613049963331262</c:v>
                </c:pt>
                <c:pt idx="904">
                  <c:v>0.67617402866798237</c:v>
                </c:pt>
                <c:pt idx="905">
                  <c:v>0.67623817938636011</c:v>
                </c:pt>
                <c:pt idx="906">
                  <c:v>0.67629977870404578</c:v>
                </c:pt>
                <c:pt idx="907">
                  <c:v>0.67634502807440045</c:v>
                </c:pt>
                <c:pt idx="908">
                  <c:v>0.67640347488630681</c:v>
                </c:pt>
                <c:pt idx="909">
                  <c:v>0.67647176489559324</c:v>
                </c:pt>
                <c:pt idx="910">
                  <c:v>0.67655973356536325</c:v>
                </c:pt>
                <c:pt idx="911">
                  <c:v>0.67661473246685411</c:v>
                </c:pt>
                <c:pt idx="912">
                  <c:v>0.67665821345029242</c:v>
                </c:pt>
                <c:pt idx="913">
                  <c:v>0.67672238980679278</c:v>
                </c:pt>
                <c:pt idx="914">
                  <c:v>0.67677127896851486</c:v>
                </c:pt>
                <c:pt idx="915">
                  <c:v>0.67681956549765532</c:v>
                </c:pt>
                <c:pt idx="916">
                  <c:v>0.67689253931838911</c:v>
                </c:pt>
                <c:pt idx="917">
                  <c:v>0.67693999408551064</c:v>
                </c:pt>
                <c:pt idx="918">
                  <c:v>0.67696544649162227</c:v>
                </c:pt>
                <c:pt idx="919">
                  <c:v>0.67702821672963964</c:v>
                </c:pt>
                <c:pt idx="920">
                  <c:v>0.67709264168605665</c:v>
                </c:pt>
                <c:pt idx="921">
                  <c:v>0.67713455363617214</c:v>
                </c:pt>
                <c:pt idx="922">
                  <c:v>0.67718412261699878</c:v>
                </c:pt>
                <c:pt idx="923">
                  <c:v>0.67721560373772116</c:v>
                </c:pt>
                <c:pt idx="924">
                  <c:v>0.67722763917206963</c:v>
                </c:pt>
                <c:pt idx="925">
                  <c:v>0.6772409904397465</c:v>
                </c:pt>
                <c:pt idx="926">
                  <c:v>0.67725710974383668</c:v>
                </c:pt>
                <c:pt idx="927">
                  <c:v>0.67727221533424464</c:v>
                </c:pt>
                <c:pt idx="928">
                  <c:v>0.67728233255218662</c:v>
                </c:pt>
                <c:pt idx="929">
                  <c:v>0.67730608819097393</c:v>
                </c:pt>
                <c:pt idx="930">
                  <c:v>0.67733148945337651</c:v>
                </c:pt>
                <c:pt idx="931">
                  <c:v>0.67734397843698402</c:v>
                </c:pt>
                <c:pt idx="932">
                  <c:v>0.67735216667119913</c:v>
                </c:pt>
                <c:pt idx="933">
                  <c:v>0.6773344063025647</c:v>
                </c:pt>
                <c:pt idx="934">
                  <c:v>0.67730818942224857</c:v>
                </c:pt>
                <c:pt idx="935">
                  <c:v>0.67729895575055998</c:v>
                </c:pt>
                <c:pt idx="936">
                  <c:v>0.67728116149043638</c:v>
                </c:pt>
                <c:pt idx="937">
                  <c:v>0.67725860297325824</c:v>
                </c:pt>
                <c:pt idx="938">
                  <c:v>0.6772336488385865</c:v>
                </c:pt>
                <c:pt idx="939">
                  <c:v>0.6771921851341598</c:v>
                </c:pt>
                <c:pt idx="940">
                  <c:v>0.67716391435393308</c:v>
                </c:pt>
                <c:pt idx="941">
                  <c:v>0.67712348594591998</c:v>
                </c:pt>
                <c:pt idx="942">
                  <c:v>0.67707731017658457</c:v>
                </c:pt>
                <c:pt idx="943">
                  <c:v>0.67703680335057037</c:v>
                </c:pt>
                <c:pt idx="944">
                  <c:v>0.6769981868224596</c:v>
                </c:pt>
                <c:pt idx="945">
                  <c:v>0.67695029111696126</c:v>
                </c:pt>
                <c:pt idx="946">
                  <c:v>0.67690491680921283</c:v>
                </c:pt>
                <c:pt idx="947">
                  <c:v>0.67685287718452514</c:v>
                </c:pt>
                <c:pt idx="948">
                  <c:v>0.67677543667203366</c:v>
                </c:pt>
                <c:pt idx="949">
                  <c:v>0.67667601375926711</c:v>
                </c:pt>
                <c:pt idx="950">
                  <c:v>0.67658704797254299</c:v>
                </c:pt>
                <c:pt idx="951">
                  <c:v>0.67649541486669429</c:v>
                </c:pt>
                <c:pt idx="952">
                  <c:v>0.67638227494999681</c:v>
                </c:pt>
                <c:pt idx="953">
                  <c:v>0.67630155977000517</c:v>
                </c:pt>
                <c:pt idx="954">
                  <c:v>0.67620132489858154</c:v>
                </c:pt>
                <c:pt idx="955">
                  <c:v>0.6760963292664034</c:v>
                </c:pt>
                <c:pt idx="956">
                  <c:v>0.67601201096792451</c:v>
                </c:pt>
                <c:pt idx="957">
                  <c:v>0.67594631701958929</c:v>
                </c:pt>
                <c:pt idx="958">
                  <c:v>0.67589426025406363</c:v>
                </c:pt>
                <c:pt idx="959">
                  <c:v>0.67585627279961713</c:v>
                </c:pt>
                <c:pt idx="960">
                  <c:v>0.67582283949231359</c:v>
                </c:pt>
                <c:pt idx="961">
                  <c:v>0.67579300209840254</c:v>
                </c:pt>
                <c:pt idx="962">
                  <c:v>0.67577097855084645</c:v>
                </c:pt>
                <c:pt idx="963">
                  <c:v>0.67575051271601005</c:v>
                </c:pt>
                <c:pt idx="964">
                  <c:v>0.67577679241968991</c:v>
                </c:pt>
                <c:pt idx="965">
                  <c:v>0.67582846497631877</c:v>
                </c:pt>
                <c:pt idx="966">
                  <c:v>0.67589932975681577</c:v>
                </c:pt>
                <c:pt idx="967">
                  <c:v>0.67601572357748696</c:v>
                </c:pt>
                <c:pt idx="968">
                  <c:v>0.67615000780418522</c:v>
                </c:pt>
                <c:pt idx="969">
                  <c:v>0.6762882274591635</c:v>
                </c:pt>
                <c:pt idx="970">
                  <c:v>0.67643737921574776</c:v>
                </c:pt>
                <c:pt idx="971">
                  <c:v>0.67662120027672501</c:v>
                </c:pt>
                <c:pt idx="972">
                  <c:v>0.676807398970797</c:v>
                </c:pt>
                <c:pt idx="973">
                  <c:v>0.67698908626463405</c:v>
                </c:pt>
                <c:pt idx="974">
                  <c:v>0.67719398318318103</c:v>
                </c:pt>
                <c:pt idx="975">
                  <c:v>0.67740152558665911</c:v>
                </c:pt>
                <c:pt idx="976">
                  <c:v>0.67761550624549216</c:v>
                </c:pt>
                <c:pt idx="977">
                  <c:v>0.6778397149482801</c:v>
                </c:pt>
                <c:pt idx="978">
                  <c:v>0.67806517770459707</c:v>
                </c:pt>
                <c:pt idx="979">
                  <c:v>0.67825999222277933</c:v>
                </c:pt>
                <c:pt idx="980">
                  <c:v>0.67846273997786322</c:v>
                </c:pt>
                <c:pt idx="981">
                  <c:v>0.67864684784496276</c:v>
                </c:pt>
                <c:pt idx="982">
                  <c:v>0.67882400440871127</c:v>
                </c:pt>
                <c:pt idx="983">
                  <c:v>0.67899759159771111</c:v>
                </c:pt>
                <c:pt idx="984">
                  <c:v>0.67913987837541134</c:v>
                </c:pt>
                <c:pt idx="985">
                  <c:v>0.67927310289384479</c:v>
                </c:pt>
                <c:pt idx="986">
                  <c:v>0.67941426881590383</c:v>
                </c:pt>
                <c:pt idx="987">
                  <c:v>0.67952145270959841</c:v>
                </c:pt>
                <c:pt idx="988">
                  <c:v>0.67963419949818971</c:v>
                </c:pt>
                <c:pt idx="989">
                  <c:v>0.67972601052005122</c:v>
                </c:pt>
                <c:pt idx="990">
                  <c:v>0.6797928298815975</c:v>
                </c:pt>
                <c:pt idx="991">
                  <c:v>0.67983450913900256</c:v>
                </c:pt>
                <c:pt idx="992">
                  <c:v>0.67984473980260685</c:v>
                </c:pt>
                <c:pt idx="993">
                  <c:v>0.67982499826157972</c:v>
                </c:pt>
                <c:pt idx="994">
                  <c:v>0.67977931012276727</c:v>
                </c:pt>
                <c:pt idx="995">
                  <c:v>0.67971481493116459</c:v>
                </c:pt>
                <c:pt idx="996">
                  <c:v>0.67964313644714791</c:v>
                </c:pt>
                <c:pt idx="997">
                  <c:v>0.67957103907912997</c:v>
                </c:pt>
                <c:pt idx="998">
                  <c:v>0.67948273397291781</c:v>
                </c:pt>
                <c:pt idx="999">
                  <c:v>0.67937847732705692</c:v>
                </c:pt>
                <c:pt idx="1000">
                  <c:v>0.67926254987255918</c:v>
                </c:pt>
                <c:pt idx="1001">
                  <c:v>0.67913240488062554</c:v>
                </c:pt>
                <c:pt idx="1002">
                  <c:v>0.67899869628105225</c:v>
                </c:pt>
                <c:pt idx="1003">
                  <c:v>0.67884566132010937</c:v>
                </c:pt>
                <c:pt idx="1004">
                  <c:v>0.6786568726337654</c:v>
                </c:pt>
                <c:pt idx="1005">
                  <c:v>0.67846684717839212</c:v>
                </c:pt>
                <c:pt idx="1006">
                  <c:v>0.67825048241603858</c:v>
                </c:pt>
                <c:pt idx="1007">
                  <c:v>0.67803190038314565</c:v>
                </c:pt>
                <c:pt idx="1008">
                  <c:v>0.6778210460601205</c:v>
                </c:pt>
                <c:pt idx="1009">
                  <c:v>0.6775883922783561</c:v>
                </c:pt>
                <c:pt idx="1010">
                  <c:v>0.67733566034711856</c:v>
                </c:pt>
                <c:pt idx="1011">
                  <c:v>0.6770254322329331</c:v>
                </c:pt>
                <c:pt idx="1012">
                  <c:v>0.67667725844030657</c:v>
                </c:pt>
                <c:pt idx="1013">
                  <c:v>0.67630795309826386</c:v>
                </c:pt>
                <c:pt idx="1014">
                  <c:v>0.67592109845701798</c:v>
                </c:pt>
                <c:pt idx="1015">
                  <c:v>0.67551687547630046</c:v>
                </c:pt>
                <c:pt idx="1016">
                  <c:v>0.67509464476508929</c:v>
                </c:pt>
                <c:pt idx="1017">
                  <c:v>0.67462310401257053</c:v>
                </c:pt>
                <c:pt idx="1018">
                  <c:v>0.67409517094341609</c:v>
                </c:pt>
                <c:pt idx="1019">
                  <c:v>0.6735287202413448</c:v>
                </c:pt>
                <c:pt idx="1020">
                  <c:v>0.67290940347803607</c:v>
                </c:pt>
                <c:pt idx="1021">
                  <c:v>0.67223462754536534</c:v>
                </c:pt>
                <c:pt idx="1022">
                  <c:v>0.67153958705265759</c:v>
                </c:pt>
                <c:pt idx="1023">
                  <c:v>0.67077867891757714</c:v>
                </c:pt>
                <c:pt idx="1024">
                  <c:v>0.67000927676404531</c:v>
                </c:pt>
                <c:pt idx="1025">
                  <c:v>0.66919123811263592</c:v>
                </c:pt>
                <c:pt idx="1026">
                  <c:v>0.66830663744774199</c:v>
                </c:pt>
                <c:pt idx="1027">
                  <c:v>0.66740594254517227</c:v>
                </c:pt>
                <c:pt idx="1028">
                  <c:v>0.66640801864831478</c:v>
                </c:pt>
                <c:pt idx="1029">
                  <c:v>0.66533694841759761</c:v>
                </c:pt>
                <c:pt idx="1030">
                  <c:v>0.66422612832144456</c:v>
                </c:pt>
                <c:pt idx="1031">
                  <c:v>0.66301148345049343</c:v>
                </c:pt>
                <c:pt idx="1032">
                  <c:v>0.66175473102727389</c:v>
                </c:pt>
                <c:pt idx="1033">
                  <c:v>0.66045939009770127</c:v>
                </c:pt>
                <c:pt idx="1034">
                  <c:v>0.65909837108969926</c:v>
                </c:pt>
                <c:pt idx="1035">
                  <c:v>0.65768339075466364</c:v>
                </c:pt>
                <c:pt idx="1036">
                  <c:v>0.65620098653620851</c:v>
                </c:pt>
                <c:pt idx="1037">
                  <c:v>0.65463857121063185</c:v>
                </c:pt>
                <c:pt idx="1038">
                  <c:v>0.6530056496425457</c:v>
                </c:pt>
                <c:pt idx="1039">
                  <c:v>0.6513093208375752</c:v>
                </c:pt>
                <c:pt idx="1040">
                  <c:v>0.64958875457599741</c:v>
                </c:pt>
                <c:pt idx="1041">
                  <c:v>0.64781768663998041</c:v>
                </c:pt>
                <c:pt idx="1042">
                  <c:v>0.64598849298128458</c:v>
                </c:pt>
                <c:pt idx="1043">
                  <c:v>0.6440997075279965</c:v>
                </c:pt>
                <c:pt idx="1044">
                  <c:v>0.6422231193132576</c:v>
                </c:pt>
                <c:pt idx="1045">
                  <c:v>0.6402905854669273</c:v>
                </c:pt>
                <c:pt idx="1046">
                  <c:v>0.63833355046248808</c:v>
                </c:pt>
                <c:pt idx="1047">
                  <c:v>0.63636155062789657</c:v>
                </c:pt>
                <c:pt idx="1048">
                  <c:v>0.63430908091700211</c:v>
                </c:pt>
                <c:pt idx="1049">
                  <c:v>0.63225200006966065</c:v>
                </c:pt>
                <c:pt idx="1050">
                  <c:v>0.63013639348758943</c:v>
                </c:pt>
                <c:pt idx="1051">
                  <c:v>0.62799013063060038</c:v>
                </c:pt>
                <c:pt idx="1052">
                  <c:v>0.62582156802162148</c:v>
                </c:pt>
                <c:pt idx="1053">
                  <c:v>0.62361184763521005</c:v>
                </c:pt>
                <c:pt idx="1054">
                  <c:v>0.62134827711822727</c:v>
                </c:pt>
                <c:pt idx="1055">
                  <c:v>0.61905808558765962</c:v>
                </c:pt>
                <c:pt idx="1056">
                  <c:v>0.61665243721293983</c:v>
                </c:pt>
                <c:pt idx="1057">
                  <c:v>0.61433901140122982</c:v>
                </c:pt>
                <c:pt idx="1058">
                  <c:v>0.61191771788942717</c:v>
                </c:pt>
                <c:pt idx="1059">
                  <c:v>0.60970455519606581</c:v>
                </c:pt>
                <c:pt idx="1060">
                  <c:v>0.60753568360872157</c:v>
                </c:pt>
                <c:pt idx="1061">
                  <c:v>0.6056351794480842</c:v>
                </c:pt>
                <c:pt idx="1062">
                  <c:v>0.60395119565914257</c:v>
                </c:pt>
                <c:pt idx="1063">
                  <c:v>0.60257338108995218</c:v>
                </c:pt>
                <c:pt idx="1064">
                  <c:v>0.60158944569821604</c:v>
                </c:pt>
                <c:pt idx="1065">
                  <c:v>0.60094695795507891</c:v>
                </c:pt>
                <c:pt idx="1066">
                  <c:v>0.60071177386896946</c:v>
                </c:pt>
                <c:pt idx="1067">
                  <c:v>0.60084941212042542</c:v>
                </c:pt>
                <c:pt idx="1068">
                  <c:v>0.60136486862316485</c:v>
                </c:pt>
                <c:pt idx="1069">
                  <c:v>0.60214368248534123</c:v>
                </c:pt>
                <c:pt idx="1070">
                  <c:v>0.60305511875552653</c:v>
                </c:pt>
                <c:pt idx="1071">
                  <c:v>0.60429486082160477</c:v>
                </c:pt>
                <c:pt idx="1072">
                  <c:v>0.60547231407878199</c:v>
                </c:pt>
                <c:pt idx="1073">
                  <c:v>0.60682740452667516</c:v>
                </c:pt>
                <c:pt idx="1074">
                  <c:v>0.60809916572489098</c:v>
                </c:pt>
                <c:pt idx="1075">
                  <c:v>0.60941656480842721</c:v>
                </c:pt>
                <c:pt idx="1076">
                  <c:v>0.61065292068293053</c:v>
                </c:pt>
                <c:pt idx="1077">
                  <c:v>0.61184522392963292</c:v>
                </c:pt>
                <c:pt idx="1078">
                  <c:v>0.61299501483418462</c:v>
                </c:pt>
                <c:pt idx="1079">
                  <c:v>0.61408537311609346</c:v>
                </c:pt>
                <c:pt idx="1080">
                  <c:v>0.6151708122076246</c:v>
                </c:pt>
                <c:pt idx="1081">
                  <c:v>0.61621407292968111</c:v>
                </c:pt>
                <c:pt idx="1082">
                  <c:v>0.6172631135940877</c:v>
                </c:pt>
                <c:pt idx="1083">
                  <c:v>0.61831603188069995</c:v>
                </c:pt>
                <c:pt idx="1084">
                  <c:v>0.61937093182431846</c:v>
                </c:pt>
                <c:pt idx="1085">
                  <c:v>0.62043414171546563</c:v>
                </c:pt>
                <c:pt idx="1086">
                  <c:v>0.62145331046951169</c:v>
                </c:pt>
                <c:pt idx="1087">
                  <c:v>0.62242614642779637</c:v>
                </c:pt>
                <c:pt idx="1088">
                  <c:v>0.62335543956461048</c:v>
                </c:pt>
                <c:pt idx="1089">
                  <c:v>0.62422053758668616</c:v>
                </c:pt>
                <c:pt idx="1090">
                  <c:v>0.62504526519810966</c:v>
                </c:pt>
                <c:pt idx="1091">
                  <c:v>0.62581397048764964</c:v>
                </c:pt>
                <c:pt idx="1092">
                  <c:v>0.62651373339289851</c:v>
                </c:pt>
                <c:pt idx="1093">
                  <c:v>0.62718354020412814</c:v>
                </c:pt>
                <c:pt idx="1094">
                  <c:v>0.62780659224561663</c:v>
                </c:pt>
                <c:pt idx="1095">
                  <c:v>0.62840198638740541</c:v>
                </c:pt>
                <c:pt idx="1096">
                  <c:v>0.62897304524520881</c:v>
                </c:pt>
                <c:pt idx="1097">
                  <c:v>0.62952382620066516</c:v>
                </c:pt>
                <c:pt idx="1098">
                  <c:v>0.63003169960719607</c:v>
                </c:pt>
                <c:pt idx="1099">
                  <c:v>0.63053895934770654</c:v>
                </c:pt>
                <c:pt idx="1100">
                  <c:v>0.63102397531324728</c:v>
                </c:pt>
                <c:pt idx="1101">
                  <c:v>0.63149216624295068</c:v>
                </c:pt>
                <c:pt idx="1102">
                  <c:v>0.63196055272218188</c:v>
                </c:pt>
                <c:pt idx="1103">
                  <c:v>0.63240382896279868</c:v>
                </c:pt>
                <c:pt idx="1104">
                  <c:v>0.63281677252095481</c:v>
                </c:pt>
                <c:pt idx="1105">
                  <c:v>0.63321267751967969</c:v>
                </c:pt>
                <c:pt idx="1106">
                  <c:v>0.63359564939631918</c:v>
                </c:pt>
                <c:pt idx="1107">
                  <c:v>0.63395628342795451</c:v>
                </c:pt>
                <c:pt idx="1108">
                  <c:v>0.63432405630191591</c:v>
                </c:pt>
                <c:pt idx="1109">
                  <c:v>0.63472040284046372</c:v>
                </c:pt>
                <c:pt idx="1110">
                  <c:v>0.63511116557860159</c:v>
                </c:pt>
                <c:pt idx="1111">
                  <c:v>0.63548607582327976</c:v>
                </c:pt>
                <c:pt idx="1112">
                  <c:v>0.63588293104498372</c:v>
                </c:pt>
                <c:pt idx="1113">
                  <c:v>0.63627741524757375</c:v>
                </c:pt>
                <c:pt idx="1114">
                  <c:v>0.63667044213794999</c:v>
                </c:pt>
                <c:pt idx="1115">
                  <c:v>0.63708137610067606</c:v>
                </c:pt>
                <c:pt idx="1116">
                  <c:v>0.6375314228392801</c:v>
                </c:pt>
                <c:pt idx="1117">
                  <c:v>0.63799144748508096</c:v>
                </c:pt>
                <c:pt idx="1118">
                  <c:v>0.63848511814998321</c:v>
                </c:pt>
                <c:pt idx="1119">
                  <c:v>0.63899901227435485</c:v>
                </c:pt>
                <c:pt idx="1120">
                  <c:v>0.6395294851174198</c:v>
                </c:pt>
                <c:pt idx="1121">
                  <c:v>0.64009049054562639</c:v>
                </c:pt>
                <c:pt idx="1122">
                  <c:v>0.64067170439878884</c:v>
                </c:pt>
                <c:pt idx="1123">
                  <c:v>0.6412741464310735</c:v>
                </c:pt>
                <c:pt idx="1124">
                  <c:v>0.64191046513245187</c:v>
                </c:pt>
                <c:pt idx="1125">
                  <c:v>0.64256180116419481</c:v>
                </c:pt>
                <c:pt idx="1126">
                  <c:v>0.6432335187946453</c:v>
                </c:pt>
                <c:pt idx="1127">
                  <c:v>0.64393970563398717</c:v>
                </c:pt>
                <c:pt idx="1128">
                  <c:v>0.64462708903297561</c:v>
                </c:pt>
                <c:pt idx="1129">
                  <c:v>0.6453178073214908</c:v>
                </c:pt>
                <c:pt idx="1130">
                  <c:v>0.64600111077820233</c:v>
                </c:pt>
                <c:pt idx="1131">
                  <c:v>0.64666258253881637</c:v>
                </c:pt>
                <c:pt idx="1132">
                  <c:v>0.64732681876257259</c:v>
                </c:pt>
                <c:pt idx="1133">
                  <c:v>0.64797699763970285</c:v>
                </c:pt>
                <c:pt idx="1134">
                  <c:v>0.64864614498151385</c:v>
                </c:pt>
                <c:pt idx="1135">
                  <c:v>0.649321160016747</c:v>
                </c:pt>
                <c:pt idx="1136">
                  <c:v>0.64996604902125277</c:v>
                </c:pt>
                <c:pt idx="1137">
                  <c:v>0.65060300495617784</c:v>
                </c:pt>
                <c:pt idx="1138">
                  <c:v>0.65122642364016292</c:v>
                </c:pt>
                <c:pt idx="1139">
                  <c:v>0.65182830339146303</c:v>
                </c:pt>
                <c:pt idx="1140">
                  <c:v>0.65241724212277408</c:v>
                </c:pt>
                <c:pt idx="1141">
                  <c:v>0.6529793319086723</c:v>
                </c:pt>
                <c:pt idx="1142">
                  <c:v>0.65351662151849432</c:v>
                </c:pt>
                <c:pt idx="1143">
                  <c:v>0.65402793378895285</c:v>
                </c:pt>
                <c:pt idx="1144">
                  <c:v>0.65450766267664495</c:v>
                </c:pt>
                <c:pt idx="1145">
                  <c:v>0.65499464739719493</c:v>
                </c:pt>
                <c:pt idx="1146">
                  <c:v>0.65546894952783785</c:v>
                </c:pt>
                <c:pt idx="1147">
                  <c:v>0.65593495606519503</c:v>
                </c:pt>
                <c:pt idx="1148">
                  <c:v>0.65638748082586773</c:v>
                </c:pt>
                <c:pt idx="1149">
                  <c:v>0.6568231650808235</c:v>
                </c:pt>
                <c:pt idx="1150">
                  <c:v>0.65724755655754841</c:v>
                </c:pt>
                <c:pt idx="1151">
                  <c:v>0.65766246252402871</c:v>
                </c:pt>
                <c:pt idx="1152">
                  <c:v>0.65806900766526066</c:v>
                </c:pt>
                <c:pt idx="1153">
                  <c:v>0.65847055108910924</c:v>
                </c:pt>
                <c:pt idx="1154">
                  <c:v>0.65887011856353628</c:v>
                </c:pt>
                <c:pt idx="1155">
                  <c:v>0.65925289817550514</c:v>
                </c:pt>
                <c:pt idx="1156">
                  <c:v>0.65964612921535015</c:v>
                </c:pt>
                <c:pt idx="1157">
                  <c:v>0.66006237318381078</c:v>
                </c:pt>
                <c:pt idx="1158">
                  <c:v>0.6604529452625979</c:v>
                </c:pt>
                <c:pt idx="1159">
                  <c:v>0.66083940871352242</c:v>
                </c:pt>
                <c:pt idx="1160">
                  <c:v>0.66120453816104718</c:v>
                </c:pt>
                <c:pt idx="1161">
                  <c:v>0.6615474042341366</c:v>
                </c:pt>
                <c:pt idx="1162">
                  <c:v>0.6618887252572816</c:v>
                </c:pt>
                <c:pt idx="1163">
                  <c:v>0.66221901811930961</c:v>
                </c:pt>
                <c:pt idx="1164">
                  <c:v>0.66254570299382787</c:v>
                </c:pt>
                <c:pt idx="1165">
                  <c:v>0.66287472698452676</c:v>
                </c:pt>
                <c:pt idx="1166">
                  <c:v>0.66318686720244546</c:v>
                </c:pt>
                <c:pt idx="1167">
                  <c:v>0.66347893491147925</c:v>
                </c:pt>
                <c:pt idx="1168">
                  <c:v>0.6637877504812929</c:v>
                </c:pt>
                <c:pt idx="1169">
                  <c:v>0.66408936942696428</c:v>
                </c:pt>
                <c:pt idx="1170">
                  <c:v>0.66437987232845275</c:v>
                </c:pt>
                <c:pt idx="1171">
                  <c:v>0.66467794600831831</c:v>
                </c:pt>
                <c:pt idx="1172">
                  <c:v>0.66496898390740533</c:v>
                </c:pt>
                <c:pt idx="1173">
                  <c:v>0.66524175792897955</c:v>
                </c:pt>
                <c:pt idx="1174">
                  <c:v>0.66550480119635713</c:v>
                </c:pt>
                <c:pt idx="1175">
                  <c:v>0.66575527298778214</c:v>
                </c:pt>
                <c:pt idx="1176">
                  <c:v>0.66600052269012189</c:v>
                </c:pt>
                <c:pt idx="1177">
                  <c:v>0.66625502204433795</c:v>
                </c:pt>
                <c:pt idx="1178">
                  <c:v>0.66652488657658138</c:v>
                </c:pt>
                <c:pt idx="1179">
                  <c:v>0.66677882047671921</c:v>
                </c:pt>
                <c:pt idx="1180">
                  <c:v>0.66704463325061114</c:v>
                </c:pt>
                <c:pt idx="1181">
                  <c:v>0.66731808794122704</c:v>
                </c:pt>
                <c:pt idx="1182">
                  <c:v>0.66756866238973245</c:v>
                </c:pt>
                <c:pt idx="1183">
                  <c:v>0.6678132645177467</c:v>
                </c:pt>
                <c:pt idx="1184">
                  <c:v>0.66806091369793297</c:v>
                </c:pt>
                <c:pt idx="1185">
                  <c:v>0.66828569721286124</c:v>
                </c:pt>
                <c:pt idx="1186">
                  <c:v>0.66849061878167026</c:v>
                </c:pt>
                <c:pt idx="1187">
                  <c:v>0.66868702053919693</c:v>
                </c:pt>
                <c:pt idx="1188">
                  <c:v>0.66887514070432896</c:v>
                </c:pt>
                <c:pt idx="1189">
                  <c:v>0.66907290648163131</c:v>
                </c:pt>
                <c:pt idx="1190">
                  <c:v>0.66925485427424458</c:v>
                </c:pt>
                <c:pt idx="1191">
                  <c:v>0.66944990959268813</c:v>
                </c:pt>
                <c:pt idx="1192">
                  <c:v>0.66965608276638766</c:v>
                </c:pt>
                <c:pt idx="1193">
                  <c:v>0.66985933907073658</c:v>
                </c:pt>
                <c:pt idx="1194">
                  <c:v>0.67006324474238788</c:v>
                </c:pt>
                <c:pt idx="1195">
                  <c:v>0.67026390436214622</c:v>
                </c:pt>
                <c:pt idx="1196">
                  <c:v>0.67047721968306007</c:v>
                </c:pt>
                <c:pt idx="1197">
                  <c:v>0.67069437930741083</c:v>
                </c:pt>
                <c:pt idx="1198">
                  <c:v>0.67091076414320316</c:v>
                </c:pt>
                <c:pt idx="1199">
                  <c:v>0.67112758098778047</c:v>
                </c:pt>
                <c:pt idx="1200">
                  <c:v>0.67132333180941206</c:v>
                </c:pt>
                <c:pt idx="1201">
                  <c:v>0.67150012422437488</c:v>
                </c:pt>
                <c:pt idx="1202">
                  <c:v>0.67168281142932862</c:v>
                </c:pt>
                <c:pt idx="1203">
                  <c:v>0.67184745012814329</c:v>
                </c:pt>
                <c:pt idx="1204">
                  <c:v>0.67200156246048337</c:v>
                </c:pt>
                <c:pt idx="1205">
                  <c:v>0.6721785475770452</c:v>
                </c:pt>
                <c:pt idx="1206">
                  <c:v>0.67235592112119302</c:v>
                </c:pt>
                <c:pt idx="1207">
                  <c:v>0.67254555205192068</c:v>
                </c:pt>
                <c:pt idx="1208">
                  <c:v>0.6727427478540835</c:v>
                </c:pt>
                <c:pt idx="1209">
                  <c:v>0.67292381036638604</c:v>
                </c:pt>
                <c:pt idx="1210">
                  <c:v>0.6730748048579448</c:v>
                </c:pt>
                <c:pt idx="1211">
                  <c:v>0.67319802889800628</c:v>
                </c:pt>
                <c:pt idx="1212">
                  <c:v>0.6733339975733923</c:v>
                </c:pt>
                <c:pt idx="1213">
                  <c:v>0.67347159138083423</c:v>
                </c:pt>
                <c:pt idx="1214">
                  <c:v>0.67359906975628858</c:v>
                </c:pt>
                <c:pt idx="1215">
                  <c:v>0.67375963003378858</c:v>
                </c:pt>
                <c:pt idx="1216">
                  <c:v>0.67393040873568955</c:v>
                </c:pt>
                <c:pt idx="1217">
                  <c:v>0.67408087647314063</c:v>
                </c:pt>
                <c:pt idx="1218">
                  <c:v>0.67424805662101905</c:v>
                </c:pt>
                <c:pt idx="1219">
                  <c:v>0.67440989110774019</c:v>
                </c:pt>
                <c:pt idx="1220">
                  <c:v>0.6745522643081644</c:v>
                </c:pt>
                <c:pt idx="1221">
                  <c:v>0.67470183377890891</c:v>
                </c:pt>
                <c:pt idx="1222">
                  <c:v>0.67486161766929476</c:v>
                </c:pt>
                <c:pt idx="1223">
                  <c:v>0.67502029785873707</c:v>
                </c:pt>
                <c:pt idx="1224">
                  <c:v>0.67517262341612838</c:v>
                </c:pt>
                <c:pt idx="1225">
                  <c:v>0.67532876242791318</c:v>
                </c:pt>
                <c:pt idx="1226">
                  <c:v>0.67545286593461495</c:v>
                </c:pt>
                <c:pt idx="1227">
                  <c:v>0.67557085116799132</c:v>
                </c:pt>
                <c:pt idx="1228">
                  <c:v>0.67568823492744878</c:v>
                </c:pt>
                <c:pt idx="1229">
                  <c:v>0.67577917702144774</c:v>
                </c:pt>
                <c:pt idx="1230">
                  <c:v>0.67589337387651638</c:v>
                </c:pt>
                <c:pt idx="1231">
                  <c:v>0.67601447704259676</c:v>
                </c:pt>
                <c:pt idx="1232">
                  <c:v>0.67612146752203373</c:v>
                </c:pt>
                <c:pt idx="1233">
                  <c:v>0.6762316211948306</c:v>
                </c:pt>
                <c:pt idx="1234">
                  <c:v>0.67632807813307105</c:v>
                </c:pt>
                <c:pt idx="1235">
                  <c:v>0.67641647932454951</c:v>
                </c:pt>
                <c:pt idx="1236">
                  <c:v>0.67651295113319143</c:v>
                </c:pt>
                <c:pt idx="1237">
                  <c:v>0.6766292295922397</c:v>
                </c:pt>
                <c:pt idx="1238">
                  <c:v>0.67674132696889411</c:v>
                </c:pt>
                <c:pt idx="1239">
                  <c:v>0.67685655144963641</c:v>
                </c:pt>
                <c:pt idx="1240">
                  <c:v>0.67698640779839625</c:v>
                </c:pt>
                <c:pt idx="1241">
                  <c:v>0.67710833800752646</c:v>
                </c:pt>
                <c:pt idx="1242">
                  <c:v>0.6772282482979568</c:v>
                </c:pt>
                <c:pt idx="1243">
                  <c:v>0.67736410117540802</c:v>
                </c:pt>
                <c:pt idx="1244">
                  <c:v>0.67750623689217127</c:v>
                </c:pt>
                <c:pt idx="1245">
                  <c:v>0.67763349494106639</c:v>
                </c:pt>
                <c:pt idx="1246">
                  <c:v>0.67774968431260796</c:v>
                </c:pt>
                <c:pt idx="1247">
                  <c:v>0.67785336641766591</c:v>
                </c:pt>
                <c:pt idx="1248">
                  <c:v>0.67793702070762141</c:v>
                </c:pt>
                <c:pt idx="1249">
                  <c:v>0.67802013854879428</c:v>
                </c:pt>
                <c:pt idx="1250">
                  <c:v>0.67812348105280063</c:v>
                </c:pt>
                <c:pt idx="1251">
                  <c:v>0.67823579419487923</c:v>
                </c:pt>
                <c:pt idx="1252">
                  <c:v>0.67838028833769226</c:v>
                </c:pt>
                <c:pt idx="1253">
                  <c:v>0.67850848565023547</c:v>
                </c:pt>
                <c:pt idx="1254">
                  <c:v>0.67860596608409696</c:v>
                </c:pt>
                <c:pt idx="1255">
                  <c:v>0.67869284354319703</c:v>
                </c:pt>
                <c:pt idx="1256">
                  <c:v>0.67877916244837488</c:v>
                </c:pt>
                <c:pt idx="1257">
                  <c:v>0.67886651829829514</c:v>
                </c:pt>
                <c:pt idx="1258">
                  <c:v>0.67896468728850878</c:v>
                </c:pt>
                <c:pt idx="1259">
                  <c:v>0.67906015137257614</c:v>
                </c:pt>
                <c:pt idx="1260">
                  <c:v>0.67914141517557314</c:v>
                </c:pt>
                <c:pt idx="1261">
                  <c:v>0.67922288723590618</c:v>
                </c:pt>
                <c:pt idx="1262">
                  <c:v>0.67929847254292663</c:v>
                </c:pt>
                <c:pt idx="1263">
                  <c:v>0.67938867124156455</c:v>
                </c:pt>
                <c:pt idx="1264">
                  <c:v>0.6794813239580203</c:v>
                </c:pt>
                <c:pt idx="1265">
                  <c:v>0.67957551724617382</c:v>
                </c:pt>
                <c:pt idx="1266">
                  <c:v>0.67970046937248363</c:v>
                </c:pt>
                <c:pt idx="1267">
                  <c:v>0.67980380916052419</c:v>
                </c:pt>
                <c:pt idx="1268">
                  <c:v>0.67989509979945228</c:v>
                </c:pt>
                <c:pt idx="1269">
                  <c:v>0.68000052673515399</c:v>
                </c:pt>
                <c:pt idx="1270">
                  <c:v>0.68009291832836871</c:v>
                </c:pt>
                <c:pt idx="1271">
                  <c:v>0.68018896617972613</c:v>
                </c:pt>
                <c:pt idx="1272">
                  <c:v>0.68028122726945173</c:v>
                </c:pt>
                <c:pt idx="1273">
                  <c:v>0.68036794040298243</c:v>
                </c:pt>
                <c:pt idx="1274">
                  <c:v>0.68046020270661633</c:v>
                </c:pt>
                <c:pt idx="1275">
                  <c:v>0.68055465164263518</c:v>
                </c:pt>
                <c:pt idx="1276">
                  <c:v>0.68065820137747013</c:v>
                </c:pt>
                <c:pt idx="1277">
                  <c:v>0.68077530094969696</c:v>
                </c:pt>
                <c:pt idx="1278">
                  <c:v>0.68088581049198904</c:v>
                </c:pt>
                <c:pt idx="1279">
                  <c:v>0.68099264582403085</c:v>
                </c:pt>
                <c:pt idx="1280">
                  <c:v>0.68109990114956975</c:v>
                </c:pt>
                <c:pt idx="1281">
                  <c:v>0.68121318500481765</c:v>
                </c:pt>
                <c:pt idx="1282">
                  <c:v>0.68134008591203221</c:v>
                </c:pt>
                <c:pt idx="1283">
                  <c:v>0.68145142282843008</c:v>
                </c:pt>
                <c:pt idx="1284">
                  <c:v>0.68155689604781522</c:v>
                </c:pt>
                <c:pt idx="1285">
                  <c:v>0.68166392409830101</c:v>
                </c:pt>
                <c:pt idx="1286">
                  <c:v>0.68174909989924981</c:v>
                </c:pt>
                <c:pt idx="1287">
                  <c:v>0.68183103248587351</c:v>
                </c:pt>
                <c:pt idx="1288">
                  <c:v>0.68192692678033306</c:v>
                </c:pt>
                <c:pt idx="1289">
                  <c:v>0.68202839316979735</c:v>
                </c:pt>
                <c:pt idx="1290">
                  <c:v>0.68212187018776682</c:v>
                </c:pt>
                <c:pt idx="1291">
                  <c:v>0.68221076602819286</c:v>
                </c:pt>
                <c:pt idx="1292">
                  <c:v>0.68231132746504042</c:v>
                </c:pt>
                <c:pt idx="1293">
                  <c:v>0.68240913201441533</c:v>
                </c:pt>
                <c:pt idx="1294">
                  <c:v>0.68250541236304085</c:v>
                </c:pt>
                <c:pt idx="1295">
                  <c:v>0.68260343630498532</c:v>
                </c:pt>
                <c:pt idx="1296">
                  <c:v>0.68269112732810522</c:v>
                </c:pt>
                <c:pt idx="1297">
                  <c:v>0.68275988852735203</c:v>
                </c:pt>
                <c:pt idx="1298">
                  <c:v>0.68284461331422319</c:v>
                </c:pt>
                <c:pt idx="1299">
                  <c:v>0.68295074917751386</c:v>
                </c:pt>
                <c:pt idx="1300">
                  <c:v>0.68304629205705092</c:v>
                </c:pt>
                <c:pt idx="1301">
                  <c:v>0.68314455997614232</c:v>
                </c:pt>
                <c:pt idx="1302">
                  <c:v>0.68327248550868525</c:v>
                </c:pt>
                <c:pt idx="1303">
                  <c:v>0.68340487255701765</c:v>
                </c:pt>
                <c:pt idx="1304">
                  <c:v>0.68350223348571448</c:v>
                </c:pt>
                <c:pt idx="1305">
                  <c:v>0.68360280525463279</c:v>
                </c:pt>
                <c:pt idx="1306">
                  <c:v>0.68367960096315183</c:v>
                </c:pt>
                <c:pt idx="1307">
                  <c:v>0.68373294085647363</c:v>
                </c:pt>
                <c:pt idx="1308">
                  <c:v>0.68382583560440435</c:v>
                </c:pt>
                <c:pt idx="1309">
                  <c:v>0.6839169277125835</c:v>
                </c:pt>
                <c:pt idx="1310">
                  <c:v>0.6840080052157349</c:v>
                </c:pt>
                <c:pt idx="1311">
                  <c:v>0.68409595625499209</c:v>
                </c:pt>
                <c:pt idx="1312">
                  <c:v>0.68416631630608782</c:v>
                </c:pt>
                <c:pt idx="1313">
                  <c:v>0.68425171954188091</c:v>
                </c:pt>
                <c:pt idx="1314">
                  <c:v>0.68434813239596759</c:v>
                </c:pt>
                <c:pt idx="1315">
                  <c:v>0.68445817759174232</c:v>
                </c:pt>
                <c:pt idx="1316">
                  <c:v>0.68456882276157038</c:v>
                </c:pt>
                <c:pt idx="1317">
                  <c:v>0.68467012747228784</c:v>
                </c:pt>
                <c:pt idx="1318">
                  <c:v>0.68475861478518019</c:v>
                </c:pt>
                <c:pt idx="1319">
                  <c:v>0.68481891697689867</c:v>
                </c:pt>
                <c:pt idx="1320">
                  <c:v>0.68488113827258701</c:v>
                </c:pt>
                <c:pt idx="1321">
                  <c:v>0.68493846665724789</c:v>
                </c:pt>
                <c:pt idx="1322">
                  <c:v>0.68502459808834215</c:v>
                </c:pt>
                <c:pt idx="1323">
                  <c:v>0.68516315335356692</c:v>
                </c:pt>
                <c:pt idx="1324">
                  <c:v>0.68528406623762717</c:v>
                </c:pt>
                <c:pt idx="1325">
                  <c:v>0.6854091527343199</c:v>
                </c:pt>
                <c:pt idx="1326">
                  <c:v>0.68552673816553622</c:v>
                </c:pt>
                <c:pt idx="1327">
                  <c:v>0.68560475390812714</c:v>
                </c:pt>
                <c:pt idx="1328">
                  <c:v>0.68570948394224562</c:v>
                </c:pt>
                <c:pt idx="1329">
                  <c:v>0.68583262428109715</c:v>
                </c:pt>
                <c:pt idx="1330">
                  <c:v>0.68595413406500505</c:v>
                </c:pt>
                <c:pt idx="1331">
                  <c:v>0.68608207316647041</c:v>
                </c:pt>
                <c:pt idx="1332">
                  <c:v>0.68620209905210128</c:v>
                </c:pt>
                <c:pt idx="1333">
                  <c:v>0.68632770669154974</c:v>
                </c:pt>
                <c:pt idx="1334">
                  <c:v>0.68644260941231294</c:v>
                </c:pt>
                <c:pt idx="1335">
                  <c:v>0.68654855774286372</c:v>
                </c:pt>
                <c:pt idx="1336">
                  <c:v>0.68664379860342561</c:v>
                </c:pt>
                <c:pt idx="1337">
                  <c:v>0.68672420538062384</c:v>
                </c:pt>
                <c:pt idx="1338">
                  <c:v>0.68682219166240299</c:v>
                </c:pt>
                <c:pt idx="1339">
                  <c:v>0.68692545750347411</c:v>
                </c:pt>
                <c:pt idx="1340">
                  <c:v>0.68702294594463142</c:v>
                </c:pt>
                <c:pt idx="1341">
                  <c:v>0.68712549507773624</c:v>
                </c:pt>
                <c:pt idx="1342">
                  <c:v>0.68721892696245768</c:v>
                </c:pt>
                <c:pt idx="1343">
                  <c:v>0.68729748026899096</c:v>
                </c:pt>
                <c:pt idx="1344">
                  <c:v>0.68738774106427536</c:v>
                </c:pt>
                <c:pt idx="1345">
                  <c:v>0.68748601933439757</c:v>
                </c:pt>
                <c:pt idx="1346">
                  <c:v>0.6875699357064291</c:v>
                </c:pt>
                <c:pt idx="1347">
                  <c:v>0.68767354647583012</c:v>
                </c:pt>
                <c:pt idx="1348">
                  <c:v>0.68773217990334123</c:v>
                </c:pt>
                <c:pt idx="1349">
                  <c:v>0.68774716557908988</c:v>
                </c:pt>
                <c:pt idx="1350">
                  <c:v>0.68778149843715752</c:v>
                </c:pt>
                <c:pt idx="1351">
                  <c:v>0.68779094762897708</c:v>
                </c:pt>
                <c:pt idx="1352">
                  <c:v>0.68779573279904194</c:v>
                </c:pt>
                <c:pt idx="1353">
                  <c:v>0.68782774954029691</c:v>
                </c:pt>
                <c:pt idx="1354">
                  <c:v>0.68783591217527507</c:v>
                </c:pt>
                <c:pt idx="1355">
                  <c:v>0.68781495741459675</c:v>
                </c:pt>
                <c:pt idx="1356">
                  <c:v>0.68781696847470208</c:v>
                </c:pt>
                <c:pt idx="1357">
                  <c:v>0.6878197791945323</c:v>
                </c:pt>
                <c:pt idx="1358">
                  <c:v>0.68777626130874392</c:v>
                </c:pt>
                <c:pt idx="1359">
                  <c:v>0.68777186951469649</c:v>
                </c:pt>
                <c:pt idx="1360">
                  <c:v>0.68777939187644399</c:v>
                </c:pt>
                <c:pt idx="1361">
                  <c:v>0.68777127203215394</c:v>
                </c:pt>
                <c:pt idx="1362">
                  <c:v>0.68778502791510387</c:v>
                </c:pt>
                <c:pt idx="1363">
                  <c:v>0.68780677619862907</c:v>
                </c:pt>
                <c:pt idx="1364">
                  <c:v>0.68780228406369937</c:v>
                </c:pt>
                <c:pt idx="1365">
                  <c:v>0.68779119330247163</c:v>
                </c:pt>
                <c:pt idx="1366">
                  <c:v>0.68779881818361632</c:v>
                </c:pt>
                <c:pt idx="1367">
                  <c:v>0.68776620040970504</c:v>
                </c:pt>
                <c:pt idx="1368">
                  <c:v>0.68770596835477316</c:v>
                </c:pt>
                <c:pt idx="1369">
                  <c:v>0.68764332947523066</c:v>
                </c:pt>
                <c:pt idx="1370">
                  <c:v>0.68755659573695249</c:v>
                </c:pt>
                <c:pt idx="1371">
                  <c:v>0.68745114640908511</c:v>
                </c:pt>
                <c:pt idx="1372">
                  <c:v>0.68733714944292101</c:v>
                </c:pt>
                <c:pt idx="1373">
                  <c:v>0.68722522757178417</c:v>
                </c:pt>
                <c:pt idx="1374">
                  <c:v>0.68709435747058079</c:v>
                </c:pt>
                <c:pt idx="1375">
                  <c:v>0.68696586210619337</c:v>
                </c:pt>
                <c:pt idx="1376">
                  <c:v>0.68682109914822587</c:v>
                </c:pt>
                <c:pt idx="1377">
                  <c:v>0.68667827017335636</c:v>
                </c:pt>
                <c:pt idx="1378">
                  <c:v>0.68655876647294123</c:v>
                </c:pt>
                <c:pt idx="1379">
                  <c:v>0.68642207015389667</c:v>
                </c:pt>
                <c:pt idx="1380">
                  <c:v>0.68630911517305704</c:v>
                </c:pt>
                <c:pt idx="1381">
                  <c:v>0.68617337497461273</c:v>
                </c:pt>
                <c:pt idx="1382">
                  <c:v>0.68599305093279428</c:v>
                </c:pt>
                <c:pt idx="1383">
                  <c:v>0.68581412052278701</c:v>
                </c:pt>
                <c:pt idx="1384">
                  <c:v>0.68563340133311002</c:v>
                </c:pt>
                <c:pt idx="1385">
                  <c:v>0.68546054851024685</c:v>
                </c:pt>
                <c:pt idx="1386">
                  <c:v>0.68528015394778119</c:v>
                </c:pt>
                <c:pt idx="1387">
                  <c:v>0.68508446802854872</c:v>
                </c:pt>
                <c:pt idx="1388">
                  <c:v>0.68487829739226402</c:v>
                </c:pt>
                <c:pt idx="1389">
                  <c:v>0.68467250943528191</c:v>
                </c:pt>
                <c:pt idx="1390">
                  <c:v>0.6844908654366515</c:v>
                </c:pt>
                <c:pt idx="1391">
                  <c:v>0.68432253014982336</c:v>
                </c:pt>
                <c:pt idx="1392">
                  <c:v>0.68417038939078767</c:v>
                </c:pt>
                <c:pt idx="1393">
                  <c:v>0.68400629426571979</c:v>
                </c:pt>
                <c:pt idx="1394">
                  <c:v>0.68384217270213365</c:v>
                </c:pt>
                <c:pt idx="1395">
                  <c:v>0.6836821173351072</c:v>
                </c:pt>
                <c:pt idx="1396">
                  <c:v>0.68351816252908504</c:v>
                </c:pt>
                <c:pt idx="1397">
                  <c:v>0.68335864911764566</c:v>
                </c:pt>
                <c:pt idx="1398">
                  <c:v>0.68320294287231043</c:v>
                </c:pt>
                <c:pt idx="1399">
                  <c:v>0.68305179007190286</c:v>
                </c:pt>
                <c:pt idx="1400">
                  <c:v>0.68290632240968296</c:v>
                </c:pt>
                <c:pt idx="1401">
                  <c:v>0.68275496306209948</c:v>
                </c:pt>
                <c:pt idx="1402">
                  <c:v>0.68262172473600591</c:v>
                </c:pt>
                <c:pt idx="1403">
                  <c:v>0.68245178027276998</c:v>
                </c:pt>
                <c:pt idx="1404">
                  <c:v>0.68223721257997072</c:v>
                </c:pt>
                <c:pt idx="1405">
                  <c:v>0.6820804950074445</c:v>
                </c:pt>
                <c:pt idx="1406">
                  <c:v>0.6819441199730738</c:v>
                </c:pt>
                <c:pt idx="1407">
                  <c:v>0.68177611521993386</c:v>
                </c:pt>
                <c:pt idx="1408">
                  <c:v>0.68163096287237324</c:v>
                </c:pt>
                <c:pt idx="1409">
                  <c:v>0.68145950276887157</c:v>
                </c:pt>
                <c:pt idx="1410">
                  <c:v>0.6812422266916448</c:v>
                </c:pt>
                <c:pt idx="1411">
                  <c:v>0.68105104946949091</c:v>
                </c:pt>
                <c:pt idx="1412">
                  <c:v>0.68087541341597568</c:v>
                </c:pt>
                <c:pt idx="1413">
                  <c:v>0.68069774032354458</c:v>
                </c:pt>
                <c:pt idx="1414">
                  <c:v>0.68051769851367039</c:v>
                </c:pt>
                <c:pt idx="1415">
                  <c:v>0.68032732956534192</c:v>
                </c:pt>
                <c:pt idx="1416">
                  <c:v>0.6801380173541044</c:v>
                </c:pt>
                <c:pt idx="1417">
                  <c:v>0.67994574985332468</c:v>
                </c:pt>
                <c:pt idx="1418">
                  <c:v>0.67973591920096454</c:v>
                </c:pt>
                <c:pt idx="1419">
                  <c:v>0.6795408756910849</c:v>
                </c:pt>
                <c:pt idx="1420">
                  <c:v>0.67935614431116609</c:v>
                </c:pt>
                <c:pt idx="1421">
                  <c:v>0.67918370418490726</c:v>
                </c:pt>
                <c:pt idx="1422">
                  <c:v>0.67900753902618238</c:v>
                </c:pt>
                <c:pt idx="1423">
                  <c:v>0.67886022387349787</c:v>
                </c:pt>
                <c:pt idx="1424">
                  <c:v>0.67873030348951213</c:v>
                </c:pt>
                <c:pt idx="1425">
                  <c:v>0.67858668274730904</c:v>
                </c:pt>
                <c:pt idx="1426">
                  <c:v>0.67844229953339641</c:v>
                </c:pt>
                <c:pt idx="1427">
                  <c:v>0.67827978299955782</c:v>
                </c:pt>
                <c:pt idx="1428">
                  <c:v>0.67813107917395898</c:v>
                </c:pt>
                <c:pt idx="1429">
                  <c:v>0.67800461577049564</c:v>
                </c:pt>
                <c:pt idx="1430">
                  <c:v>0.67787907211457232</c:v>
                </c:pt>
                <c:pt idx="1431">
                  <c:v>0.67775008976085604</c:v>
                </c:pt>
                <c:pt idx="1432">
                  <c:v>0.67763612806326956</c:v>
                </c:pt>
                <c:pt idx="1433">
                  <c:v>0.67749631759769757</c:v>
                </c:pt>
                <c:pt idx="1434">
                  <c:v>0.6773679310023869</c:v>
                </c:pt>
                <c:pt idx="1435">
                  <c:v>0.677286193265625</c:v>
                </c:pt>
                <c:pt idx="1436">
                  <c:v>0.67717420010614371</c:v>
                </c:pt>
                <c:pt idx="1437">
                  <c:v>0.67706615151159044</c:v>
                </c:pt>
                <c:pt idx="1438">
                  <c:v>0.67697613845453219</c:v>
                </c:pt>
                <c:pt idx="1439">
                  <c:v>0.67686995420540397</c:v>
                </c:pt>
                <c:pt idx="1440">
                  <c:v>0.67676953305451593</c:v>
                </c:pt>
                <c:pt idx="1441">
                  <c:v>0.67664897800774837</c:v>
                </c:pt>
                <c:pt idx="1442">
                  <c:v>0.67658343249502695</c:v>
                </c:pt>
                <c:pt idx="1443">
                  <c:v>0.67651709760689027</c:v>
                </c:pt>
                <c:pt idx="1444">
                  <c:v>0.6764686668638441</c:v>
                </c:pt>
                <c:pt idx="1445">
                  <c:v>0.67647550736283713</c:v>
                </c:pt>
                <c:pt idx="1446">
                  <c:v>0.67644652514072534</c:v>
                </c:pt>
                <c:pt idx="1447">
                  <c:v>0.67643907876182219</c:v>
                </c:pt>
                <c:pt idx="1448">
                  <c:v>0.67648606436243996</c:v>
                </c:pt>
                <c:pt idx="1449">
                  <c:v>0.67649260828377067</c:v>
                </c:pt>
                <c:pt idx="1450">
                  <c:v>0.67651335825174819</c:v>
                </c:pt>
                <c:pt idx="1451">
                  <c:v>0.67658639675759169</c:v>
                </c:pt>
                <c:pt idx="1452">
                  <c:v>0.67659965555054313</c:v>
                </c:pt>
                <c:pt idx="1453">
                  <c:v>0.67658530628112301</c:v>
                </c:pt>
                <c:pt idx="1454">
                  <c:v>0.6765933105602816</c:v>
                </c:pt>
                <c:pt idx="1455">
                  <c:v>0.67669767979266415</c:v>
                </c:pt>
                <c:pt idx="1456">
                  <c:v>0.67679649782819584</c:v>
                </c:pt>
                <c:pt idx="1457">
                  <c:v>0.67686834748299807</c:v>
                </c:pt>
                <c:pt idx="1458">
                  <c:v>0.67698482590892217</c:v>
                </c:pt>
                <c:pt idx="1459">
                  <c:v>0.67707375871068753</c:v>
                </c:pt>
                <c:pt idx="1460">
                  <c:v>0.67717993554939682</c:v>
                </c:pt>
                <c:pt idx="1461">
                  <c:v>0.67729815102863411</c:v>
                </c:pt>
                <c:pt idx="1462">
                  <c:v>0.67742628357440593</c:v>
                </c:pt>
                <c:pt idx="1463">
                  <c:v>0.67748452424096406</c:v>
                </c:pt>
                <c:pt idx="1464">
                  <c:v>0.67752370671534157</c:v>
                </c:pt>
                <c:pt idx="1465">
                  <c:v>0.67755171056955055</c:v>
                </c:pt>
                <c:pt idx="1466">
                  <c:v>0.67753814561859704</c:v>
                </c:pt>
                <c:pt idx="1467">
                  <c:v>0.67759227146451628</c:v>
                </c:pt>
                <c:pt idx="1468">
                  <c:v>0.67763313491045851</c:v>
                </c:pt>
                <c:pt idx="1469">
                  <c:v>0.67766957033693942</c:v>
                </c:pt>
                <c:pt idx="1470">
                  <c:v>0.67770852471753706</c:v>
                </c:pt>
                <c:pt idx="1471">
                  <c:v>0.67774623783675325</c:v>
                </c:pt>
                <c:pt idx="1472">
                  <c:v>0.67781845230824</c:v>
                </c:pt>
                <c:pt idx="1473">
                  <c:v>0.67783037408568569</c:v>
                </c:pt>
                <c:pt idx="1474">
                  <c:v>0.67783685592919696</c:v>
                </c:pt>
                <c:pt idx="1475">
                  <c:v>0.67789524867126316</c:v>
                </c:pt>
                <c:pt idx="1476">
                  <c:v>0.67783169193774928</c:v>
                </c:pt>
                <c:pt idx="1477">
                  <c:v>0.67780363844722802</c:v>
                </c:pt>
                <c:pt idx="1478">
                  <c:v>0.67781528300687122</c:v>
                </c:pt>
                <c:pt idx="1479">
                  <c:v>0.67783733354301035</c:v>
                </c:pt>
                <c:pt idx="1480">
                  <c:v>0.6778258565278984</c:v>
                </c:pt>
                <c:pt idx="1481">
                  <c:v>0.67786500566181518</c:v>
                </c:pt>
                <c:pt idx="1482">
                  <c:v>0.67791033802045053</c:v>
                </c:pt>
                <c:pt idx="1483">
                  <c:v>0.67785883372447897</c:v>
                </c:pt>
                <c:pt idx="1484">
                  <c:v>0.6778427036521032</c:v>
                </c:pt>
                <c:pt idx="1485">
                  <c:v>0.67783041308043723</c:v>
                </c:pt>
                <c:pt idx="1486">
                  <c:v>0.67773382210848354</c:v>
                </c:pt>
                <c:pt idx="1487">
                  <c:v>0.67760980590632214</c:v>
                </c:pt>
                <c:pt idx="1488">
                  <c:v>0.67743135618198436</c:v>
                </c:pt>
                <c:pt idx="1489">
                  <c:v>0.67727204809799579</c:v>
                </c:pt>
                <c:pt idx="1490">
                  <c:v>0.67711899808268328</c:v>
                </c:pt>
                <c:pt idx="1491">
                  <c:v>0.67689666937985893</c:v>
                </c:pt>
                <c:pt idx="1492">
                  <c:v>0.67671555056805621</c:v>
                </c:pt>
                <c:pt idx="1493">
                  <c:v>0.67658030455473928</c:v>
                </c:pt>
                <c:pt idx="1494">
                  <c:v>0.67633810599437216</c:v>
                </c:pt>
                <c:pt idx="1495">
                  <c:v>0.67607101080789855</c:v>
                </c:pt>
                <c:pt idx="1496">
                  <c:v>0.67581013039381554</c:v>
                </c:pt>
                <c:pt idx="1497">
                  <c:v>0.6755501961810978</c:v>
                </c:pt>
                <c:pt idx="1498">
                  <c:v>0.67522546669065164</c:v>
                </c:pt>
                <c:pt idx="1499">
                  <c:v>0.6748855410543072</c:v>
                </c:pt>
                <c:pt idx="1500">
                  <c:v>0.67450296771430607</c:v>
                </c:pt>
                <c:pt idx="1501">
                  <c:v>0.67404155981698477</c:v>
                </c:pt>
                <c:pt idx="1502">
                  <c:v>0.67353465257105194</c:v>
                </c:pt>
                <c:pt idx="1503">
                  <c:v>0.67302379616322583</c:v>
                </c:pt>
                <c:pt idx="1504">
                  <c:v>0.67245111265338675</c:v>
                </c:pt>
                <c:pt idx="1505">
                  <c:v>0.67186633794537498</c:v>
                </c:pt>
                <c:pt idx="1506">
                  <c:v>0.67125822308446548</c:v>
                </c:pt>
                <c:pt idx="1507">
                  <c:v>0.67054768694905287</c:v>
                </c:pt>
                <c:pt idx="1508">
                  <c:v>0.66979195483415488</c:v>
                </c:pt>
                <c:pt idx="1509">
                  <c:v>0.66893638482343587</c:v>
                </c:pt>
                <c:pt idx="1510">
                  <c:v>0.66799975565446734</c:v>
                </c:pt>
                <c:pt idx="1511">
                  <c:v>0.66697282583101003</c:v>
                </c:pt>
                <c:pt idx="1512">
                  <c:v>0.6658711567737633</c:v>
                </c:pt>
                <c:pt idx="1513">
                  <c:v>0.66474530113390007</c:v>
                </c:pt>
                <c:pt idx="1514">
                  <c:v>0.66349793405173141</c:v>
                </c:pt>
                <c:pt idx="1515">
                  <c:v>0.66214885818778657</c:v>
                </c:pt>
                <c:pt idx="1516">
                  <c:v>0.66062701181847572</c:v>
                </c:pt>
                <c:pt idx="1517">
                  <c:v>0.65899162531227373</c:v>
                </c:pt>
                <c:pt idx="1518">
                  <c:v>0.65716186523261688</c:v>
                </c:pt>
                <c:pt idx="1519">
                  <c:v>0.65517896827608146</c:v>
                </c:pt>
                <c:pt idx="1520">
                  <c:v>0.65298874366793203</c:v>
                </c:pt>
                <c:pt idx="1521">
                  <c:v>0.65058408531362666</c:v>
                </c:pt>
                <c:pt idx="1522">
                  <c:v>0.64806759210043952</c:v>
                </c:pt>
                <c:pt idx="1523">
                  <c:v>0.64538463106020794</c:v>
                </c:pt>
                <c:pt idx="1524">
                  <c:v>0.64254572203629079</c:v>
                </c:pt>
                <c:pt idx="1525">
                  <c:v>0.63961151167423758</c:v>
                </c:pt>
                <c:pt idx="1526">
                  <c:v>0.63655879581269259</c:v>
                </c:pt>
                <c:pt idx="1527">
                  <c:v>0.6334071511124395</c:v>
                </c:pt>
                <c:pt idx="1528">
                  <c:v>0.63020358156001688</c:v>
                </c:pt>
                <c:pt idx="1529">
                  <c:v>0.62678963679840372</c:v>
                </c:pt>
                <c:pt idx="1530">
                  <c:v>0.62327265356813621</c:v>
                </c:pt>
                <c:pt idx="1531">
                  <c:v>0.61961952224965622</c:v>
                </c:pt>
                <c:pt idx="1532">
                  <c:v>0.61579031474922918</c:v>
                </c:pt>
                <c:pt idx="1533">
                  <c:v>0.61179373154430128</c:v>
                </c:pt>
                <c:pt idx="1534">
                  <c:v>0.60772974697809734</c:v>
                </c:pt>
                <c:pt idx="1535">
                  <c:v>0.60343286059105761</c:v>
                </c:pt>
                <c:pt idx="1536">
                  <c:v>0.59896178605524597</c:v>
                </c:pt>
                <c:pt idx="1537">
                  <c:v>0.59435131596752611</c:v>
                </c:pt>
                <c:pt idx="1538">
                  <c:v>0.58945998950044787</c:v>
                </c:pt>
                <c:pt idx="1539">
                  <c:v>0.58428381882973446</c:v>
                </c:pt>
                <c:pt idx="1540">
                  <c:v>0.57899914034254452</c:v>
                </c:pt>
                <c:pt idx="1541">
                  <c:v>0.57333620687128295</c:v>
                </c:pt>
                <c:pt idx="1542">
                  <c:v>0.56768728404850677</c:v>
                </c:pt>
                <c:pt idx="1543">
                  <c:v>0.56199047919615241</c:v>
                </c:pt>
                <c:pt idx="1544">
                  <c:v>0.55610038720898591</c:v>
                </c:pt>
                <c:pt idx="1545">
                  <c:v>0.5502228626854796</c:v>
                </c:pt>
                <c:pt idx="1546">
                  <c:v>0.544304294979847</c:v>
                </c:pt>
                <c:pt idx="1547">
                  <c:v>0.53831882144407572</c:v>
                </c:pt>
                <c:pt idx="1548">
                  <c:v>0.53209128268963024</c:v>
                </c:pt>
                <c:pt idx="1549">
                  <c:v>0.52614388588517003</c:v>
                </c:pt>
                <c:pt idx="1550">
                  <c:v>0.52000357863461744</c:v>
                </c:pt>
                <c:pt idx="1551">
                  <c:v>0.51434341520791937</c:v>
                </c:pt>
                <c:pt idx="1552">
                  <c:v>0.50896979472255655</c:v>
                </c:pt>
                <c:pt idx="1553">
                  <c:v>0.5038292579290452</c:v>
                </c:pt>
                <c:pt idx="1554">
                  <c:v>0.49915981802586479</c:v>
                </c:pt>
                <c:pt idx="1555">
                  <c:v>0.49488860639056353</c:v>
                </c:pt>
                <c:pt idx="1556">
                  <c:v>0.49095868560485906</c:v>
                </c:pt>
                <c:pt idx="1557">
                  <c:v>0.48732971267167963</c:v>
                </c:pt>
                <c:pt idx="1558">
                  <c:v>0.4842271718668274</c:v>
                </c:pt>
                <c:pt idx="1559">
                  <c:v>0.48150692942040479</c:v>
                </c:pt>
                <c:pt idx="1560">
                  <c:v>0.47923703368224424</c:v>
                </c:pt>
                <c:pt idx="1561">
                  <c:v>0.47754878779241205</c:v>
                </c:pt>
                <c:pt idx="1562">
                  <c:v>0.47617709000394354</c:v>
                </c:pt>
                <c:pt idx="1563">
                  <c:v>0.47520500800733895</c:v>
                </c:pt>
                <c:pt idx="1564">
                  <c:v>0.47461660344037271</c:v>
                </c:pt>
                <c:pt idx="1565">
                  <c:v>0.47428137925028196</c:v>
                </c:pt>
                <c:pt idx="1566">
                  <c:v>0.47430403883472283</c:v>
                </c:pt>
                <c:pt idx="1567">
                  <c:v>0.47453147972804616</c:v>
                </c:pt>
                <c:pt idx="1568">
                  <c:v>0.47509729464447453</c:v>
                </c:pt>
                <c:pt idx="1569">
                  <c:v>0.47578789577233277</c:v>
                </c:pt>
                <c:pt idx="1570">
                  <c:v>0.47674516670709038</c:v>
                </c:pt>
                <c:pt idx="1571">
                  <c:v>0.47782386488202827</c:v>
                </c:pt>
                <c:pt idx="1572">
                  <c:v>0.47904782995545753</c:v>
                </c:pt>
                <c:pt idx="1573">
                  <c:v>0.4804633496688655</c:v>
                </c:pt>
                <c:pt idx="1574">
                  <c:v>0.48208625996329996</c:v>
                </c:pt>
                <c:pt idx="1575">
                  <c:v>0.48382692224850499</c:v>
                </c:pt>
                <c:pt idx="1576">
                  <c:v>0.48576200100858502</c:v>
                </c:pt>
                <c:pt idx="1577">
                  <c:v>0.48791323082134808</c:v>
                </c:pt>
                <c:pt idx="1578">
                  <c:v>0.49015141353596042</c:v>
                </c:pt>
                <c:pt idx="1579">
                  <c:v>0.49257984502471114</c:v>
                </c:pt>
                <c:pt idx="1580">
                  <c:v>0.49503620253573705</c:v>
                </c:pt>
                <c:pt idx="1581">
                  <c:v>0.49761725492709324</c:v>
                </c:pt>
                <c:pt idx="1582">
                  <c:v>0.50024509429974584</c:v>
                </c:pt>
                <c:pt idx="1583">
                  <c:v>0.50302821271849829</c:v>
                </c:pt>
                <c:pt idx="1584">
                  <c:v>0.50573445958256358</c:v>
                </c:pt>
                <c:pt idx="1585">
                  <c:v>0.50845457407314243</c:v>
                </c:pt>
                <c:pt idx="1586">
                  <c:v>0.51127719957769735</c:v>
                </c:pt>
                <c:pt idx="1587">
                  <c:v>0.51391153354082464</c:v>
                </c:pt>
                <c:pt idx="1588">
                  <c:v>0.51648091523199191</c:v>
                </c:pt>
                <c:pt idx="1589">
                  <c:v>0.51899023334628924</c:v>
                </c:pt>
                <c:pt idx="1590">
                  <c:v>0.52147224967642958</c:v>
                </c:pt>
                <c:pt idx="1591">
                  <c:v>0.52380659908376825</c:v>
                </c:pt>
                <c:pt idx="1592">
                  <c:v>0.52607352490545412</c:v>
                </c:pt>
                <c:pt idx="1593">
                  <c:v>0.52821582194003736</c:v>
                </c:pt>
                <c:pt idx="1594">
                  <c:v>0.53024960982994462</c:v>
                </c:pt>
                <c:pt idx="1595">
                  <c:v>0.53213995536928327</c:v>
                </c:pt>
                <c:pt idx="1596">
                  <c:v>0.53392242557214176</c:v>
                </c:pt>
                <c:pt idx="1597">
                  <c:v>0.53559341325258292</c:v>
                </c:pt>
                <c:pt idx="1598">
                  <c:v>0.53719423386078091</c:v>
                </c:pt>
                <c:pt idx="1599">
                  <c:v>0.53863611973032499</c:v>
                </c:pt>
                <c:pt idx="1600">
                  <c:v>0.54009298445267084</c:v>
                </c:pt>
                <c:pt idx="1601">
                  <c:v>0.54148670187892056</c:v>
                </c:pt>
                <c:pt idx="1602">
                  <c:v>0.54286395072169813</c:v>
                </c:pt>
                <c:pt idx="1603">
                  <c:v>0.54422495639770641</c:v>
                </c:pt>
                <c:pt idx="1604">
                  <c:v>0.5455186037695019</c:v>
                </c:pt>
                <c:pt idx="1605">
                  <c:v>0.54675049208500337</c:v>
                </c:pt>
                <c:pt idx="1606">
                  <c:v>0.54796577225574894</c:v>
                </c:pt>
                <c:pt idx="1607">
                  <c:v>0.54913094964151854</c:v>
                </c:pt>
                <c:pt idx="1608">
                  <c:v>0.55028098629382038</c:v>
                </c:pt>
                <c:pt idx="1609">
                  <c:v>0.55143865487957244</c:v>
                </c:pt>
                <c:pt idx="1610">
                  <c:v>0.55260600741884114</c:v>
                </c:pt>
                <c:pt idx="1611">
                  <c:v>0.55376058550382457</c:v>
                </c:pt>
                <c:pt idx="1612">
                  <c:v>0.55488841456311622</c:v>
                </c:pt>
                <c:pt idx="1613">
                  <c:v>0.55603351642505394</c:v>
                </c:pt>
                <c:pt idx="1614">
                  <c:v>0.55721699187866269</c:v>
                </c:pt>
                <c:pt idx="1615">
                  <c:v>0.55834822923378646</c:v>
                </c:pt>
                <c:pt idx="1616">
                  <c:v>0.5594382678678127</c:v>
                </c:pt>
                <c:pt idx="1617">
                  <c:v>0.56056414879059846</c:v>
                </c:pt>
                <c:pt idx="1618">
                  <c:v>0.56165107809529591</c:v>
                </c:pt>
                <c:pt idx="1619">
                  <c:v>0.56275655101457167</c:v>
                </c:pt>
                <c:pt idx="1620">
                  <c:v>0.56387328658279634</c:v>
                </c:pt>
                <c:pt idx="1621">
                  <c:v>0.56502924944781363</c:v>
                </c:pt>
                <c:pt idx="1622">
                  <c:v>0.56614872332780031</c:v>
                </c:pt>
                <c:pt idx="1623">
                  <c:v>0.56724626856788829</c:v>
                </c:pt>
                <c:pt idx="1624">
                  <c:v>0.56836579706333523</c:v>
                </c:pt>
                <c:pt idx="1625">
                  <c:v>0.56947244855900736</c:v>
                </c:pt>
                <c:pt idx="1626">
                  <c:v>0.57060646328645392</c:v>
                </c:pt>
                <c:pt idx="1627">
                  <c:v>0.57176891683685338</c:v>
                </c:pt>
                <c:pt idx="1628">
                  <c:v>0.57292925611877588</c:v>
                </c:pt>
                <c:pt idx="1629">
                  <c:v>0.57410857808009574</c:v>
                </c:pt>
                <c:pt idx="1630">
                  <c:v>0.57532457749725641</c:v>
                </c:pt>
                <c:pt idx="1631">
                  <c:v>0.576532302356207</c:v>
                </c:pt>
                <c:pt idx="1632">
                  <c:v>0.57775284773468805</c:v>
                </c:pt>
                <c:pt idx="1633">
                  <c:v>0.57897949287636974</c:v>
                </c:pt>
                <c:pt idx="1634">
                  <c:v>0.5802206717245515</c:v>
                </c:pt>
                <c:pt idx="1635">
                  <c:v>0.58145090702673086</c:v>
                </c:pt>
                <c:pt idx="1636">
                  <c:v>0.58268730992616369</c:v>
                </c:pt>
                <c:pt idx="1637">
                  <c:v>0.58392823729180465</c:v>
                </c:pt>
                <c:pt idx="1638">
                  <c:v>0.5851457170149047</c:v>
                </c:pt>
                <c:pt idx="1639">
                  <c:v>0.58639352808864953</c:v>
                </c:pt>
                <c:pt idx="1640">
                  <c:v>0.58767275371661887</c:v>
                </c:pt>
                <c:pt idx="1641">
                  <c:v>0.58894900970414055</c:v>
                </c:pt>
                <c:pt idx="1642">
                  <c:v>0.59019148013767353</c:v>
                </c:pt>
                <c:pt idx="1643">
                  <c:v>0.59147163710317463</c:v>
                </c:pt>
                <c:pt idx="1644">
                  <c:v>0.59276565101376555</c:v>
                </c:pt>
                <c:pt idx="1645">
                  <c:v>0.59405065161654325</c:v>
                </c:pt>
                <c:pt idx="1646">
                  <c:v>0.59537971275066059</c:v>
                </c:pt>
                <c:pt idx="1647">
                  <c:v>0.59677290487911339</c:v>
                </c:pt>
                <c:pt idx="1648">
                  <c:v>0.59812885129857107</c:v>
                </c:pt>
                <c:pt idx="1649">
                  <c:v>0.59951931183792284</c:v>
                </c:pt>
                <c:pt idx="1650">
                  <c:v>0.60085447663616209</c:v>
                </c:pt>
                <c:pt idx="1651">
                  <c:v>0.60212462876052009</c:v>
                </c:pt>
                <c:pt idx="1652">
                  <c:v>0.60344422330418113</c:v>
                </c:pt>
                <c:pt idx="1653">
                  <c:v>0.60476152572156083</c:v>
                </c:pt>
                <c:pt idx="1654">
                  <c:v>0.60604166619218169</c:v>
                </c:pt>
                <c:pt idx="1655">
                  <c:v>0.60738190058727748</c:v>
                </c:pt>
                <c:pt idx="1656">
                  <c:v>0.60879433631815549</c:v>
                </c:pt>
                <c:pt idx="1657">
                  <c:v>0.61013178588394323</c:v>
                </c:pt>
                <c:pt idx="1658">
                  <c:v>0.61145735987484828</c:v>
                </c:pt>
                <c:pt idx="1659">
                  <c:v>0.61278164993596596</c:v>
                </c:pt>
                <c:pt idx="1660">
                  <c:v>0.61408065518642285</c:v>
                </c:pt>
                <c:pt idx="1661">
                  <c:v>0.61537135757393424</c:v>
                </c:pt>
                <c:pt idx="1662">
                  <c:v>0.61668510166241186</c:v>
                </c:pt>
                <c:pt idx="1663">
                  <c:v>0.61795825405657889</c:v>
                </c:pt>
                <c:pt idx="1664">
                  <c:v>0.61919836522117755</c:v>
                </c:pt>
                <c:pt idx="1665">
                  <c:v>0.62042620682712013</c:v>
                </c:pt>
                <c:pt idx="1666">
                  <c:v>0.62161683200376971</c:v>
                </c:pt>
                <c:pt idx="1667">
                  <c:v>0.62276898787903034</c:v>
                </c:pt>
                <c:pt idx="1668">
                  <c:v>0.62392197353624157</c:v>
                </c:pt>
                <c:pt idx="1669">
                  <c:v>0.62502872956043976</c:v>
                </c:pt>
                <c:pt idx="1670">
                  <c:v>0.62616799536083023</c:v>
                </c:pt>
                <c:pt idx="1671">
                  <c:v>0.62733726299750237</c:v>
                </c:pt>
                <c:pt idx="1672">
                  <c:v>0.62845980192647199</c:v>
                </c:pt>
                <c:pt idx="1673">
                  <c:v>0.62957565286158423</c:v>
                </c:pt>
                <c:pt idx="1674">
                  <c:v>0.63066322665103969</c:v>
                </c:pt>
                <c:pt idx="1675">
                  <c:v>0.63171923321996848</c:v>
                </c:pt>
                <c:pt idx="1676">
                  <c:v>0.63275967577139891</c:v>
                </c:pt>
                <c:pt idx="1677">
                  <c:v>0.63376868316123269</c:v>
                </c:pt>
                <c:pt idx="1678">
                  <c:v>0.63478460579377349</c:v>
                </c:pt>
                <c:pt idx="1679">
                  <c:v>0.63577175956257215</c:v>
                </c:pt>
                <c:pt idx="1680">
                  <c:v>0.63677796808094966</c:v>
                </c:pt>
                <c:pt idx="1681">
                  <c:v>0.63777831082109182</c:v>
                </c:pt>
                <c:pt idx="1682">
                  <c:v>0.63880198282382128</c:v>
                </c:pt>
                <c:pt idx="1683">
                  <c:v>0.63976730005722582</c:v>
                </c:pt>
                <c:pt idx="1684">
                  <c:v>0.64072168827346754</c:v>
                </c:pt>
                <c:pt idx="1685">
                  <c:v>0.64162991291735982</c:v>
                </c:pt>
                <c:pt idx="1686">
                  <c:v>0.6424894402321395</c:v>
                </c:pt>
                <c:pt idx="1687">
                  <c:v>0.64333287327227406</c:v>
                </c:pt>
                <c:pt idx="1688">
                  <c:v>0.6441247236435903</c:v>
                </c:pt>
                <c:pt idx="1689">
                  <c:v>0.64494245886250079</c:v>
                </c:pt>
                <c:pt idx="1690">
                  <c:v>0.64576010311127463</c:v>
                </c:pt>
                <c:pt idx="1691">
                  <c:v>0.64656884346836407</c:v>
                </c:pt>
                <c:pt idx="1692">
                  <c:v>0.64738327982353328</c:v>
                </c:pt>
                <c:pt idx="1693">
                  <c:v>0.64815958702832688</c:v>
                </c:pt>
                <c:pt idx="1694">
                  <c:v>0.64890091458793997</c:v>
                </c:pt>
                <c:pt idx="1695">
                  <c:v>0.6495728038048082</c:v>
                </c:pt>
                <c:pt idx="1696">
                  <c:v>0.65029100558630248</c:v>
                </c:pt>
                <c:pt idx="1697">
                  <c:v>0.65098531152156469</c:v>
                </c:pt>
                <c:pt idx="1698">
                  <c:v>0.65171350105668091</c:v>
                </c:pt>
                <c:pt idx="1699">
                  <c:v>0.65251278907550969</c:v>
                </c:pt>
                <c:pt idx="1700">
                  <c:v>0.65322670772172875</c:v>
                </c:pt>
                <c:pt idx="1701">
                  <c:v>0.6538991472862592</c:v>
                </c:pt>
                <c:pt idx="1702">
                  <c:v>0.65459679421648598</c:v>
                </c:pt>
                <c:pt idx="1703">
                  <c:v>0.65523993959563509</c:v>
                </c:pt>
                <c:pt idx="1704">
                  <c:v>0.65586625061696013</c:v>
                </c:pt>
                <c:pt idx="1705">
                  <c:v>0.65655934932799676</c:v>
                </c:pt>
                <c:pt idx="1706">
                  <c:v>0.65723510884087999</c:v>
                </c:pt>
                <c:pt idx="1707">
                  <c:v>0.65789827364386555</c:v>
                </c:pt>
                <c:pt idx="1708">
                  <c:v>0.6585680468197842</c:v>
                </c:pt>
                <c:pt idx="1709">
                  <c:v>0.65920680994555214</c:v>
                </c:pt>
                <c:pt idx="1710">
                  <c:v>0.6598230480430648</c:v>
                </c:pt>
                <c:pt idx="1711">
                  <c:v>0.66043434812210744</c:v>
                </c:pt>
                <c:pt idx="1712">
                  <c:v>0.66102674003609685</c:v>
                </c:pt>
                <c:pt idx="1713">
                  <c:v>0.66161211128579278</c:v>
                </c:pt>
                <c:pt idx="1714">
                  <c:v>0.66218201572474278</c:v>
                </c:pt>
                <c:pt idx="1715">
                  <c:v>0.66276148872903018</c:v>
                </c:pt>
                <c:pt idx="1716">
                  <c:v>0.66330206863295238</c:v>
                </c:pt>
                <c:pt idx="1717">
                  <c:v>0.66384598802949457</c:v>
                </c:pt>
                <c:pt idx="1718">
                  <c:v>0.66439666930241259</c:v>
                </c:pt>
                <c:pt idx="1719">
                  <c:v>0.66494448393682271</c:v>
                </c:pt>
                <c:pt idx="1720">
                  <c:v>0.66548753624535262</c:v>
                </c:pt>
                <c:pt idx="1721">
                  <c:v>0.6660120013834131</c:v>
                </c:pt>
                <c:pt idx="1722">
                  <c:v>0.66652807957320903</c:v>
                </c:pt>
                <c:pt idx="1723">
                  <c:v>0.66700062061700827</c:v>
                </c:pt>
                <c:pt idx="1724">
                  <c:v>0.66751069843682886</c:v>
                </c:pt>
                <c:pt idx="1725">
                  <c:v>0.66803559796562351</c:v>
                </c:pt>
                <c:pt idx="1726">
                  <c:v>0.66855216663724482</c:v>
                </c:pt>
                <c:pt idx="1727">
                  <c:v>0.66909796709855884</c:v>
                </c:pt>
                <c:pt idx="1728">
                  <c:v>0.66961194099067034</c:v>
                </c:pt>
                <c:pt idx="1729">
                  <c:v>0.67008483201024782</c:v>
                </c:pt>
                <c:pt idx="1730">
                  <c:v>0.67059286812167784</c:v>
                </c:pt>
                <c:pt idx="1731">
                  <c:v>0.67113809977650118</c:v>
                </c:pt>
                <c:pt idx="1732">
                  <c:v>0.67162869316446672</c:v>
                </c:pt>
                <c:pt idx="1733">
                  <c:v>0.67214787075772853</c:v>
                </c:pt>
                <c:pt idx="1734">
                  <c:v>0.67264420204624997</c:v>
                </c:pt>
                <c:pt idx="1735">
                  <c:v>0.67311614589428759</c:v>
                </c:pt>
                <c:pt idx="1736">
                  <c:v>0.67353118328908101</c:v>
                </c:pt>
                <c:pt idx="1737">
                  <c:v>0.67397260833639372</c:v>
                </c:pt>
                <c:pt idx="1738">
                  <c:v>0.67441005367789097</c:v>
                </c:pt>
                <c:pt idx="1739">
                  <c:v>0.67484600901439373</c:v>
                </c:pt>
                <c:pt idx="1740">
                  <c:v>0.67527215350254932</c:v>
                </c:pt>
                <c:pt idx="1741">
                  <c:v>0.67571388023865631</c:v>
                </c:pt>
                <c:pt idx="1742">
                  <c:v>0.67615213778746852</c:v>
                </c:pt>
                <c:pt idx="1743">
                  <c:v>0.67660309033066557</c:v>
                </c:pt>
                <c:pt idx="1744">
                  <c:v>0.67708461651866081</c:v>
                </c:pt>
                <c:pt idx="1745">
                  <c:v>0.67752168030698068</c:v>
                </c:pt>
                <c:pt idx="1746">
                  <c:v>0.67794002085946736</c:v>
                </c:pt>
                <c:pt idx="1747">
                  <c:v>0.67836219920714969</c:v>
                </c:pt>
                <c:pt idx="1748">
                  <c:v>0.67879366135191266</c:v>
                </c:pt>
                <c:pt idx="1749">
                  <c:v>0.67920218664716148</c:v>
                </c:pt>
                <c:pt idx="1750">
                  <c:v>0.67959308607354396</c:v>
                </c:pt>
                <c:pt idx="1751">
                  <c:v>0.67996342251291619</c:v>
                </c:pt>
                <c:pt idx="1752">
                  <c:v>0.68038136084043865</c:v>
                </c:pt>
                <c:pt idx="1753">
                  <c:v>0.6808166508539385</c:v>
                </c:pt>
                <c:pt idx="1754">
                  <c:v>0.68122768288788882</c:v>
                </c:pt>
                <c:pt idx="1755">
                  <c:v>0.68168078917167874</c:v>
                </c:pt>
                <c:pt idx="1756">
                  <c:v>0.68209652296428092</c:v>
                </c:pt>
                <c:pt idx="1757">
                  <c:v>0.68244038553207009</c:v>
                </c:pt>
                <c:pt idx="1758">
                  <c:v>0.68284387002149172</c:v>
                </c:pt>
                <c:pt idx="1759">
                  <c:v>0.68328680939771225</c:v>
                </c:pt>
                <c:pt idx="1760">
                  <c:v>0.68372351920954577</c:v>
                </c:pt>
                <c:pt idx="1761">
                  <c:v>0.68415047189176892</c:v>
                </c:pt>
                <c:pt idx="1762">
                  <c:v>0.68453607165574271</c:v>
                </c:pt>
                <c:pt idx="1763">
                  <c:v>0.68490917332365309</c:v>
                </c:pt>
                <c:pt idx="1764">
                  <c:v>0.6852754789666532</c:v>
                </c:pt>
                <c:pt idx="1765">
                  <c:v>0.68562750135524608</c:v>
                </c:pt>
                <c:pt idx="1766">
                  <c:v>0.68601764527217235</c:v>
                </c:pt>
                <c:pt idx="1767">
                  <c:v>0.68643547779474956</c:v>
                </c:pt>
                <c:pt idx="1768">
                  <c:v>0.68686385505916014</c:v>
                </c:pt>
                <c:pt idx="1769">
                  <c:v>0.68729503724926477</c:v>
                </c:pt>
                <c:pt idx="1770">
                  <c:v>0.68776219151326756</c:v>
                </c:pt>
                <c:pt idx="1771">
                  <c:v>0.68818924607256993</c:v>
                </c:pt>
                <c:pt idx="1772">
                  <c:v>0.68860071502728282</c:v>
                </c:pt>
                <c:pt idx="1773">
                  <c:v>0.68900204910644369</c:v>
                </c:pt>
                <c:pt idx="1774">
                  <c:v>0.68941295238386635</c:v>
                </c:pt>
                <c:pt idx="1775">
                  <c:v>0.68981564546596452</c:v>
                </c:pt>
                <c:pt idx="1776">
                  <c:v>0.69021573357582833</c:v>
                </c:pt>
                <c:pt idx="1777">
                  <c:v>0.69058399242395263</c:v>
                </c:pt>
                <c:pt idx="1778">
                  <c:v>0.69088308856438074</c:v>
                </c:pt>
                <c:pt idx="1779">
                  <c:v>0.69116371731373782</c:v>
                </c:pt>
                <c:pt idx="1780">
                  <c:v>0.6914469821094702</c:v>
                </c:pt>
                <c:pt idx="1781">
                  <c:v>0.69165543839382304</c:v>
                </c:pt>
                <c:pt idx="1782">
                  <c:v>0.69183726246498001</c:v>
                </c:pt>
                <c:pt idx="1783">
                  <c:v>0.69199355974228982</c:v>
                </c:pt>
                <c:pt idx="1784">
                  <c:v>0.6920492627693523</c:v>
                </c:pt>
                <c:pt idx="1785">
                  <c:v>0.69200947252889788</c:v>
                </c:pt>
                <c:pt idx="1786">
                  <c:v>0.69195828895691258</c:v>
                </c:pt>
                <c:pt idx="1787">
                  <c:v>0.69186163926923039</c:v>
                </c:pt>
                <c:pt idx="1788">
                  <c:v>0.69171026801426094</c:v>
                </c:pt>
                <c:pt idx="1789">
                  <c:v>0.6915519773108777</c:v>
                </c:pt>
                <c:pt idx="1790">
                  <c:v>0.69127031433193709</c:v>
                </c:pt>
                <c:pt idx="1791">
                  <c:v>0.69089436293156348</c:v>
                </c:pt>
                <c:pt idx="1792">
                  <c:v>0.69045916989934641</c:v>
                </c:pt>
                <c:pt idx="1793">
                  <c:v>0.68991496849613998</c:v>
                </c:pt>
                <c:pt idx="1794">
                  <c:v>0.68939112813296821</c:v>
                </c:pt>
                <c:pt idx="1795">
                  <c:v>0.68884649710280066</c:v>
                </c:pt>
                <c:pt idx="1796">
                  <c:v>0.68826676720958224</c:v>
                </c:pt>
                <c:pt idx="1797">
                  <c:v>0.68764470229269981</c:v>
                </c:pt>
                <c:pt idx="1798">
                  <c:v>0.68699418143814084</c:v>
                </c:pt>
                <c:pt idx="1799">
                  <c:v>0.68631377906233937</c:v>
                </c:pt>
                <c:pt idx="1800">
                  <c:v>0.68556890755440492</c:v>
                </c:pt>
                <c:pt idx="1801">
                  <c:v>0.6848374185312659</c:v>
                </c:pt>
                <c:pt idx="1802">
                  <c:v>0.68411872753705261</c:v>
                </c:pt>
                <c:pt idx="1803">
                  <c:v>0.68333828869177715</c:v>
                </c:pt>
                <c:pt idx="1804">
                  <c:v>0.68250015457358348</c:v>
                </c:pt>
                <c:pt idx="1805">
                  <c:v>0.68165873764153362</c:v>
                </c:pt>
                <c:pt idx="1806">
                  <c:v>0.68074296522984012</c:v>
                </c:pt>
                <c:pt idx="1807">
                  <c:v>0.67984164885617826</c:v>
                </c:pt>
                <c:pt idx="1808">
                  <c:v>0.67898994742623564</c:v>
                </c:pt>
                <c:pt idx="1809">
                  <c:v>0.67812833949684148</c:v>
                </c:pt>
                <c:pt idx="1810">
                  <c:v>0.6773066021686418</c:v>
                </c:pt>
                <c:pt idx="1811">
                  <c:v>0.67647123132500397</c:v>
                </c:pt>
                <c:pt idx="1812">
                  <c:v>0.67559831175697826</c:v>
                </c:pt>
                <c:pt idx="1813">
                  <c:v>0.67474671351747251</c:v>
                </c:pt>
                <c:pt idx="1814">
                  <c:v>0.67390196363926391</c:v>
                </c:pt>
                <c:pt idx="1815">
                  <c:v>0.67308126779725941</c:v>
                </c:pt>
                <c:pt idx="1816">
                  <c:v>0.67225468214953488</c:v>
                </c:pt>
                <c:pt idx="1817">
                  <c:v>0.67145961829313261</c:v>
                </c:pt>
                <c:pt idx="1818">
                  <c:v>0.67065058619165452</c:v>
                </c:pt>
                <c:pt idx="1819">
                  <c:v>0.66988597666159644</c:v>
                </c:pt>
                <c:pt idx="1820">
                  <c:v>0.66906188313397308</c:v>
                </c:pt>
                <c:pt idx="1821">
                  <c:v>0.66822157882950572</c:v>
                </c:pt>
                <c:pt idx="1822">
                  <c:v>0.66742978279857834</c:v>
                </c:pt>
                <c:pt idx="1823">
                  <c:v>0.66662795047277235</c:v>
                </c:pt>
                <c:pt idx="1824">
                  <c:v>0.66583639676985318</c:v>
                </c:pt>
                <c:pt idx="1825">
                  <c:v>0.66511414850870809</c:v>
                </c:pt>
                <c:pt idx="1826">
                  <c:v>0.66437111963787032</c:v>
                </c:pt>
                <c:pt idx="1827">
                  <c:v>0.66356943020100723</c:v>
                </c:pt>
                <c:pt idx="1828">
                  <c:v>0.66272920063921203</c:v>
                </c:pt>
                <c:pt idx="1829">
                  <c:v>0.66180264409009681</c:v>
                </c:pt>
                <c:pt idx="1830">
                  <c:v>0.66089792986541085</c:v>
                </c:pt>
                <c:pt idx="1831">
                  <c:v>0.6599876316993547</c:v>
                </c:pt>
                <c:pt idx="1832">
                  <c:v>0.65909278567044327</c:v>
                </c:pt>
                <c:pt idx="1833">
                  <c:v>0.658182379646434</c:v>
                </c:pt>
                <c:pt idx="1834">
                  <c:v>0.6572105901372719</c:v>
                </c:pt>
                <c:pt idx="1835">
                  <c:v>0.65614735407256086</c:v>
                </c:pt>
                <c:pt idx="1836">
                  <c:v>0.65503106833999469</c:v>
                </c:pt>
                <c:pt idx="1837">
                  <c:v>0.65389776299265545</c:v>
                </c:pt>
                <c:pt idx="1838">
                  <c:v>0.65272917512040329</c:v>
                </c:pt>
                <c:pt idx="1839">
                  <c:v>0.65155769886024373</c:v>
                </c:pt>
                <c:pt idx="1840">
                  <c:v>0.6503838156469921</c:v>
                </c:pt>
                <c:pt idx="1841">
                  <c:v>0.64907129484360093</c:v>
                </c:pt>
                <c:pt idx="1842">
                  <c:v>0.64772738086494541</c:v>
                </c:pt>
                <c:pt idx="1843">
                  <c:v>0.64636779360002539</c:v>
                </c:pt>
                <c:pt idx="1844">
                  <c:v>0.64491539261535202</c:v>
                </c:pt>
                <c:pt idx="1845">
                  <c:v>0.64342011857163206</c:v>
                </c:pt>
                <c:pt idx="1846">
                  <c:v>0.64186640823331054</c:v>
                </c:pt>
                <c:pt idx="1847">
                  <c:v>0.64026098072331461</c:v>
                </c:pt>
                <c:pt idx="1848">
                  <c:v>0.63851409922137325</c:v>
                </c:pt>
                <c:pt idx="1849">
                  <c:v>0.63668294952506743</c:v>
                </c:pt>
                <c:pt idx="1850">
                  <c:v>0.63483953348250732</c:v>
                </c:pt>
                <c:pt idx="1851">
                  <c:v>0.63286535550337242</c:v>
                </c:pt>
                <c:pt idx="1852">
                  <c:v>0.63091369672811071</c:v>
                </c:pt>
                <c:pt idx="1853">
                  <c:v>0.62892159899349742</c:v>
                </c:pt>
                <c:pt idx="1854">
                  <c:v>0.62700093467561313</c:v>
                </c:pt>
                <c:pt idx="1855">
                  <c:v>0.62519688965914877</c:v>
                </c:pt>
                <c:pt idx="1856">
                  <c:v>0.62360312259546158</c:v>
                </c:pt>
                <c:pt idx="1857">
                  <c:v>0.62201838435106749</c:v>
                </c:pt>
                <c:pt idx="1858">
                  <c:v>0.62068809201592257</c:v>
                </c:pt>
                <c:pt idx="1859">
                  <c:v>0.61947977656860664</c:v>
                </c:pt>
                <c:pt idx="1860">
                  <c:v>0.61842223322495249</c:v>
                </c:pt>
                <c:pt idx="1861">
                  <c:v>0.61755259400643314</c:v>
                </c:pt>
                <c:pt idx="1862">
                  <c:v>0.61692098616784952</c:v>
                </c:pt>
                <c:pt idx="1863">
                  <c:v>0.6164066194768647</c:v>
                </c:pt>
                <c:pt idx="1864">
                  <c:v>0.61599523956330227</c:v>
                </c:pt>
                <c:pt idx="1865">
                  <c:v>0.61570952299249448</c:v>
                </c:pt>
                <c:pt idx="1866">
                  <c:v>0.61560663191286613</c:v>
                </c:pt>
                <c:pt idx="1867">
                  <c:v>0.61559350992160999</c:v>
                </c:pt>
                <c:pt idx="1868">
                  <c:v>0.61566605328454027</c:v>
                </c:pt>
                <c:pt idx="1869">
                  <c:v>0.61595648534447289</c:v>
                </c:pt>
                <c:pt idx="1870">
                  <c:v>0.61630524597214953</c:v>
                </c:pt>
                <c:pt idx="1871">
                  <c:v>0.61680169336328894</c:v>
                </c:pt>
                <c:pt idx="1872">
                  <c:v>0.61752339576127313</c:v>
                </c:pt>
                <c:pt idx="1873">
                  <c:v>0.61831745541939742</c:v>
                </c:pt>
                <c:pt idx="1874">
                  <c:v>0.61929705621250264</c:v>
                </c:pt>
                <c:pt idx="1875">
                  <c:v>0.62031643451039364</c:v>
                </c:pt>
                <c:pt idx="1876">
                  <c:v>0.62155090931152257</c:v>
                </c:pt>
                <c:pt idx="1877">
                  <c:v>0.62270782391294477</c:v>
                </c:pt>
                <c:pt idx="1878">
                  <c:v>0.62401241474451963</c:v>
                </c:pt>
                <c:pt idx="1879">
                  <c:v>0.62512581500010478</c:v>
                </c:pt>
                <c:pt idx="1880">
                  <c:v>0.62621537743523503</c:v>
                </c:pt>
                <c:pt idx="1881">
                  <c:v>0.627129967282121</c:v>
                </c:pt>
                <c:pt idx="1882">
                  <c:v>0.62791159834019483</c:v>
                </c:pt>
                <c:pt idx="1883">
                  <c:v>0.62859786542400975</c:v>
                </c:pt>
                <c:pt idx="1884">
                  <c:v>0.6291199786716315</c:v>
                </c:pt>
                <c:pt idx="1885">
                  <c:v>0.62947405949578805</c:v>
                </c:pt>
                <c:pt idx="1886">
                  <c:v>0.62968124931124392</c:v>
                </c:pt>
                <c:pt idx="1887">
                  <c:v>0.62975801865565417</c:v>
                </c:pt>
                <c:pt idx="1888">
                  <c:v>0.62972509378381514</c:v>
                </c:pt>
                <c:pt idx="1889">
                  <c:v>0.62967217057094105</c:v>
                </c:pt>
                <c:pt idx="1890">
                  <c:v>0.62961159867875016</c:v>
                </c:pt>
                <c:pt idx="1891">
                  <c:v>0.62952084057036439</c:v>
                </c:pt>
                <c:pt idx="1892">
                  <c:v>0.62944124926460532</c:v>
                </c:pt>
                <c:pt idx="1893">
                  <c:v>0.62932090496970861</c:v>
                </c:pt>
                <c:pt idx="1894">
                  <c:v>0.62913526647279683</c:v>
                </c:pt>
                <c:pt idx="1895">
                  <c:v>0.62894536040266347</c:v>
                </c:pt>
                <c:pt idx="1896">
                  <c:v>0.62878381107815606</c:v>
                </c:pt>
                <c:pt idx="1897">
                  <c:v>0.62849929760084577</c:v>
                </c:pt>
                <c:pt idx="1898">
                  <c:v>0.62823649148589567</c:v>
                </c:pt>
                <c:pt idx="1899">
                  <c:v>0.62802043777429384</c:v>
                </c:pt>
                <c:pt idx="1900">
                  <c:v>0.62780162812580309</c:v>
                </c:pt>
                <c:pt idx="1901">
                  <c:v>0.62765156318947601</c:v>
                </c:pt>
                <c:pt idx="1902">
                  <c:v>0.62768238224919448</c:v>
                </c:pt>
                <c:pt idx="1903">
                  <c:v>0.62767987371559297</c:v>
                </c:pt>
                <c:pt idx="1904">
                  <c:v>0.62775590599006115</c:v>
                </c:pt>
                <c:pt idx="1905">
                  <c:v>0.62785948917262058</c:v>
                </c:pt>
                <c:pt idx="1906">
                  <c:v>0.62807440743143206</c:v>
                </c:pt>
                <c:pt idx="1907">
                  <c:v>0.62846292466551323</c:v>
                </c:pt>
                <c:pt idx="1908">
                  <c:v>0.62890437947301725</c:v>
                </c:pt>
                <c:pt idx="1909">
                  <c:v>0.62948761207022397</c:v>
                </c:pt>
                <c:pt idx="1910">
                  <c:v>0.63008147976377737</c:v>
                </c:pt>
                <c:pt idx="1911">
                  <c:v>0.63063995309613996</c:v>
                </c:pt>
                <c:pt idx="1912">
                  <c:v>0.6311679369378882</c:v>
                </c:pt>
                <c:pt idx="1913">
                  <c:v>0.63164542582764949</c:v>
                </c:pt>
                <c:pt idx="1914">
                  <c:v>0.63206631845761085</c:v>
                </c:pt>
                <c:pt idx="1915">
                  <c:v>0.63244369962932934</c:v>
                </c:pt>
                <c:pt idx="1916">
                  <c:v>0.63278245218178963</c:v>
                </c:pt>
                <c:pt idx="1917">
                  <c:v>0.63295429488085109</c:v>
                </c:pt>
                <c:pt idx="1918">
                  <c:v>0.63304914949184088</c:v>
                </c:pt>
                <c:pt idx="1919">
                  <c:v>0.63303566595393168</c:v>
                </c:pt>
                <c:pt idx="1920">
                  <c:v>0.63290535447795493</c:v>
                </c:pt>
                <c:pt idx="1921">
                  <c:v>0.63265093772918612</c:v>
                </c:pt>
                <c:pt idx="1922">
                  <c:v>0.63233166408690156</c:v>
                </c:pt>
                <c:pt idx="1923">
                  <c:v>0.63190482139702442</c:v>
                </c:pt>
                <c:pt idx="1924">
                  <c:v>0.63128290873393489</c:v>
                </c:pt>
                <c:pt idx="1925">
                  <c:v>0.6306402636162064</c:v>
                </c:pt>
                <c:pt idx="1926">
                  <c:v>0.62992973139337882</c:v>
                </c:pt>
                <c:pt idx="1927">
                  <c:v>0.62919845919087025</c:v>
                </c:pt>
                <c:pt idx="1928">
                  <c:v>0.62845609165059191</c:v>
                </c:pt>
                <c:pt idx="1929">
                  <c:v>0.62773531923806081</c:v>
                </c:pt>
                <c:pt idx="1930">
                  <c:v>0.62694457736563558</c:v>
                </c:pt>
                <c:pt idx="1931">
                  <c:v>0.62606889492651252</c:v>
                </c:pt>
                <c:pt idx="1932">
                  <c:v>0.62518835892091795</c:v>
                </c:pt>
                <c:pt idx="1933">
                  <c:v>0.62436443743214676</c:v>
                </c:pt>
                <c:pt idx="1934">
                  <c:v>0.62344773007781662</c:v>
                </c:pt>
                <c:pt idx="1935">
                  <c:v>0.62261459983556477</c:v>
                </c:pt>
                <c:pt idx="1936">
                  <c:v>0.62174292747476168</c:v>
                </c:pt>
                <c:pt idx="1937">
                  <c:v>0.62076004919994554</c:v>
                </c:pt>
                <c:pt idx="1938">
                  <c:v>0.61988384428448884</c:v>
                </c:pt>
                <c:pt idx="1939">
                  <c:v>0.61898123000333427</c:v>
                </c:pt>
                <c:pt idx="1940">
                  <c:v>0.61811893182723299</c:v>
                </c:pt>
                <c:pt idx="1941">
                  <c:v>0.61743648527843364</c:v>
                </c:pt>
                <c:pt idx="1942">
                  <c:v>0.61677153199403623</c:v>
                </c:pt>
                <c:pt idx="1943">
                  <c:v>0.61609506726500385</c:v>
                </c:pt>
                <c:pt idx="1944">
                  <c:v>0.61547182103088505</c:v>
                </c:pt>
                <c:pt idx="1945">
                  <c:v>0.61488215944682223</c:v>
                </c:pt>
                <c:pt idx="1946">
                  <c:v>0.61436913449216146</c:v>
                </c:pt>
                <c:pt idx="1947">
                  <c:v>0.61396327302780318</c:v>
                </c:pt>
                <c:pt idx="1948">
                  <c:v>0.61348497428412752</c:v>
                </c:pt>
                <c:pt idx="1949">
                  <c:v>0.61306911260525487</c:v>
                </c:pt>
                <c:pt idx="1950">
                  <c:v>0.61253637855375542</c:v>
                </c:pt>
                <c:pt idx="1951">
                  <c:v>0.611865075364043</c:v>
                </c:pt>
                <c:pt idx="1952">
                  <c:v>0.6112581617614935</c:v>
                </c:pt>
                <c:pt idx="1953">
                  <c:v>0.61070464159621507</c:v>
                </c:pt>
                <c:pt idx="1954">
                  <c:v>0.61007812480440349</c:v>
                </c:pt>
                <c:pt idx="1955">
                  <c:v>0.60948725139408522</c:v>
                </c:pt>
                <c:pt idx="1956">
                  <c:v>0.60889797706064364</c:v>
                </c:pt>
                <c:pt idx="1957">
                  <c:v>0.60827686180450191</c:v>
                </c:pt>
                <c:pt idx="1958">
                  <c:v>0.60759031854455692</c:v>
                </c:pt>
                <c:pt idx="1959">
                  <c:v>0.60693591036479766</c:v>
                </c:pt>
                <c:pt idx="1960">
                  <c:v>0.60619009084949516</c:v>
                </c:pt>
                <c:pt idx="1961">
                  <c:v>0.60540020049738796</c:v>
                </c:pt>
                <c:pt idx="1962">
                  <c:v>0.60456763417461745</c:v>
                </c:pt>
                <c:pt idx="1963">
                  <c:v>0.60372726428226386</c:v>
                </c:pt>
                <c:pt idx="1964">
                  <c:v>0.6029020817491948</c:v>
                </c:pt>
                <c:pt idx="1965">
                  <c:v>0.60203580221936381</c:v>
                </c:pt>
                <c:pt idx="1966">
                  <c:v>0.60112403480712984</c:v>
                </c:pt>
                <c:pt idx="1967">
                  <c:v>0.60011098845269306</c:v>
                </c:pt>
                <c:pt idx="1968">
                  <c:v>0.59897853903338849</c:v>
                </c:pt>
                <c:pt idx="1969">
                  <c:v>0.59786176479637254</c:v>
                </c:pt>
                <c:pt idx="1970">
                  <c:v>0.59670893475589393</c:v>
                </c:pt>
                <c:pt idx="1971">
                  <c:v>0.59544864755022398</c:v>
                </c:pt>
                <c:pt idx="1972">
                  <c:v>0.59414494298971177</c:v>
                </c:pt>
                <c:pt idx="1973">
                  <c:v>0.59278041033281259</c:v>
                </c:pt>
                <c:pt idx="1974">
                  <c:v>0.59136273359432956</c:v>
                </c:pt>
                <c:pt idx="1975">
                  <c:v>0.58996015208374886</c:v>
                </c:pt>
                <c:pt idx="1976">
                  <c:v>0.58863247109087602</c:v>
                </c:pt>
                <c:pt idx="1977">
                  <c:v>0.58729580817084936</c:v>
                </c:pt>
                <c:pt idx="1978">
                  <c:v>0.58591686987794689</c:v>
                </c:pt>
                <c:pt idx="1979">
                  <c:v>0.584611420017218</c:v>
                </c:pt>
                <c:pt idx="1980">
                  <c:v>0.58334715720483177</c:v>
                </c:pt>
                <c:pt idx="1981">
                  <c:v>0.58214102245303645</c:v>
                </c:pt>
                <c:pt idx="1982">
                  <c:v>0.58094147495018855</c:v>
                </c:pt>
                <c:pt idx="1983">
                  <c:v>0.57990014893388198</c:v>
                </c:pt>
                <c:pt idx="1984">
                  <c:v>0.57893899201347077</c:v>
                </c:pt>
                <c:pt idx="1985">
                  <c:v>0.57807151486135899</c:v>
                </c:pt>
                <c:pt idx="1986">
                  <c:v>0.57733306792737482</c:v>
                </c:pt>
                <c:pt idx="1987">
                  <c:v>0.57666418237318562</c:v>
                </c:pt>
                <c:pt idx="1988">
                  <c:v>0.57608934169166881</c:v>
                </c:pt>
                <c:pt idx="1989">
                  <c:v>0.57563711847439358</c:v>
                </c:pt>
                <c:pt idx="1990">
                  <c:v>0.57527553203518955</c:v>
                </c:pt>
                <c:pt idx="1991">
                  <c:v>0.57502723916999066</c:v>
                </c:pt>
                <c:pt idx="1992">
                  <c:v>0.57490190324195078</c:v>
                </c:pt>
                <c:pt idx="1993">
                  <c:v>0.57484051882944154</c:v>
                </c:pt>
                <c:pt idx="1994">
                  <c:v>0.5749489683002732</c:v>
                </c:pt>
                <c:pt idx="1995">
                  <c:v>0.57505828805225789</c:v>
                </c:pt>
                <c:pt idx="1996">
                  <c:v>0.5752578813106306</c:v>
                </c:pt>
                <c:pt idx="1997">
                  <c:v>0.57548135720352622</c:v>
                </c:pt>
                <c:pt idx="1998">
                  <c:v>0.57575857557449106</c:v>
                </c:pt>
                <c:pt idx="1999">
                  <c:v>0.57597189790527559</c:v>
                </c:pt>
                <c:pt idx="2000">
                  <c:v>0.57636454206637444</c:v>
                </c:pt>
                <c:pt idx="2001">
                  <c:v>0.57676096444217906</c:v>
                </c:pt>
                <c:pt idx="2002">
                  <c:v>0.57721274545499801</c:v>
                </c:pt>
                <c:pt idx="2003">
                  <c:v>0.57770779629697244</c:v>
                </c:pt>
                <c:pt idx="2004">
                  <c:v>0.57831943841817124</c:v>
                </c:pt>
                <c:pt idx="2005">
                  <c:v>0.57886520506232231</c:v>
                </c:pt>
                <c:pt idx="2006">
                  <c:v>0.57942024155665051</c:v>
                </c:pt>
                <c:pt idx="2007">
                  <c:v>0.5799553778013834</c:v>
                </c:pt>
                <c:pt idx="2008">
                  <c:v>0.58049795864955123</c:v>
                </c:pt>
                <c:pt idx="2009">
                  <c:v>0.58096331673685875</c:v>
                </c:pt>
                <c:pt idx="2010">
                  <c:v>0.58151486379021711</c:v>
                </c:pt>
                <c:pt idx="2011">
                  <c:v>0.5819947715235273</c:v>
                </c:pt>
                <c:pt idx="2012">
                  <c:v>0.58228235870536027</c:v>
                </c:pt>
                <c:pt idx="2013">
                  <c:v>0.58243744366535399</c:v>
                </c:pt>
                <c:pt idx="2014">
                  <c:v>0.58243250620188269</c:v>
                </c:pt>
                <c:pt idx="2015">
                  <c:v>0.58254240544103941</c:v>
                </c:pt>
                <c:pt idx="2016">
                  <c:v>0.58267143767779872</c:v>
                </c:pt>
                <c:pt idx="2017">
                  <c:v>0.58277808672908493</c:v>
                </c:pt>
                <c:pt idx="2018">
                  <c:v>0.58287376741906094</c:v>
                </c:pt>
                <c:pt idx="2019">
                  <c:v>0.58280047937530799</c:v>
                </c:pt>
                <c:pt idx="2020">
                  <c:v>0.58263585374140803</c:v>
                </c:pt>
                <c:pt idx="2021">
                  <c:v>0.58234312268990218</c:v>
                </c:pt>
                <c:pt idx="2022">
                  <c:v>0.58195145954805505</c:v>
                </c:pt>
                <c:pt idx="2023">
                  <c:v>0.58151847198610052</c:v>
                </c:pt>
                <c:pt idx="2024">
                  <c:v>0.58092419288759523</c:v>
                </c:pt>
                <c:pt idx="2025">
                  <c:v>0.58041616211421532</c:v>
                </c:pt>
                <c:pt idx="2026">
                  <c:v>0.57996721670799445</c:v>
                </c:pt>
                <c:pt idx="2027">
                  <c:v>0.57944653810939384</c:v>
                </c:pt>
                <c:pt idx="2028">
                  <c:v>0.57899229182632206</c:v>
                </c:pt>
                <c:pt idx="2029">
                  <c:v>0.57857848262994782</c:v>
                </c:pt>
                <c:pt idx="2030">
                  <c:v>0.57803733037638827</c:v>
                </c:pt>
                <c:pt idx="2031">
                  <c:v>0.57744583050503862</c:v>
                </c:pt>
                <c:pt idx="2032">
                  <c:v>0.57678635408811652</c:v>
                </c:pt>
                <c:pt idx="2033">
                  <c:v>0.57608793411245929</c:v>
                </c:pt>
                <c:pt idx="2034">
                  <c:v>0.5755791695038015</c:v>
                </c:pt>
                <c:pt idx="2035">
                  <c:v>0.57501209616484417</c:v>
                </c:pt>
                <c:pt idx="2036">
                  <c:v>0.57444216465946429</c:v>
                </c:pt>
                <c:pt idx="2037">
                  <c:v>0.57404783818959637</c:v>
                </c:pt>
                <c:pt idx="2038">
                  <c:v>0.57347927652324115</c:v>
                </c:pt>
                <c:pt idx="2039">
                  <c:v>0.57280633986187701</c:v>
                </c:pt>
                <c:pt idx="2040">
                  <c:v>0.57215674850212539</c:v>
                </c:pt>
                <c:pt idx="2041">
                  <c:v>0.57134590578925437</c:v>
                </c:pt>
                <c:pt idx="2042">
                  <c:v>0.57055769740332563</c:v>
                </c:pt>
                <c:pt idx="2043">
                  <c:v>0.56986893431665553</c:v>
                </c:pt>
                <c:pt idx="2044">
                  <c:v>0.56912097519710481</c:v>
                </c:pt>
                <c:pt idx="2045">
                  <c:v>0.56835355596340753</c:v>
                </c:pt>
                <c:pt idx="2046">
                  <c:v>0.56745443615236668</c:v>
                </c:pt>
                <c:pt idx="2047">
                  <c:v>0.56656074314013516</c:v>
                </c:pt>
                <c:pt idx="2048">
                  <c:v>0.56582355528148787</c:v>
                </c:pt>
                <c:pt idx="2049">
                  <c:v>0.56509472129846172</c:v>
                </c:pt>
                <c:pt idx="2050">
                  <c:v>0.56451133965974487</c:v>
                </c:pt>
                <c:pt idx="2051">
                  <c:v>0.56383813695551777</c:v>
                </c:pt>
                <c:pt idx="2052">
                  <c:v>0.56291920759907355</c:v>
                </c:pt>
                <c:pt idx="2053">
                  <c:v>0.56205520129313657</c:v>
                </c:pt>
                <c:pt idx="2054">
                  <c:v>0.56120160505929684</c:v>
                </c:pt>
                <c:pt idx="2055">
                  <c:v>0.56043793898117211</c:v>
                </c:pt>
                <c:pt idx="2056">
                  <c:v>0.55979189223594517</c:v>
                </c:pt>
                <c:pt idx="2057">
                  <c:v>0.55910294690520423</c:v>
                </c:pt>
                <c:pt idx="2058">
                  <c:v>0.55843405048610639</c:v>
                </c:pt>
                <c:pt idx="2059">
                  <c:v>0.55751185320172947</c:v>
                </c:pt>
                <c:pt idx="2060">
                  <c:v>0.55652179268379343</c:v>
                </c:pt>
                <c:pt idx="2061">
                  <c:v>0.55570617258757382</c:v>
                </c:pt>
                <c:pt idx="2062">
                  <c:v>0.55481339671740215</c:v>
                </c:pt>
                <c:pt idx="2063">
                  <c:v>0.55406233109360514</c:v>
                </c:pt>
                <c:pt idx="2064">
                  <c:v>0.55338540722096152</c:v>
                </c:pt>
                <c:pt idx="2065">
                  <c:v>0.55256842892761948</c:v>
                </c:pt>
                <c:pt idx="2066">
                  <c:v>0.55172806625633708</c:v>
                </c:pt>
                <c:pt idx="2067">
                  <c:v>0.55074875617499408</c:v>
                </c:pt>
                <c:pt idx="2068">
                  <c:v>0.54977283643077124</c:v>
                </c:pt>
                <c:pt idx="2069">
                  <c:v>0.54899241023011347</c:v>
                </c:pt>
                <c:pt idx="2070">
                  <c:v>0.54802491704560485</c:v>
                </c:pt>
                <c:pt idx="2071">
                  <c:v>0.54723002016147893</c:v>
                </c:pt>
                <c:pt idx="2072">
                  <c:v>0.54649192392614021</c:v>
                </c:pt>
                <c:pt idx="2073">
                  <c:v>0.54540688421818029</c:v>
                </c:pt>
                <c:pt idx="2074">
                  <c:v>0.54458523478539689</c:v>
                </c:pt>
                <c:pt idx="2075">
                  <c:v>0.54363471776325889</c:v>
                </c:pt>
                <c:pt idx="2076">
                  <c:v>0.54252539290702873</c:v>
                </c:pt>
                <c:pt idx="2077">
                  <c:v>0.54151158991819959</c:v>
                </c:pt>
                <c:pt idx="2078">
                  <c:v>0.54046655168672963</c:v>
                </c:pt>
                <c:pt idx="2079">
                  <c:v>0.53958577046886769</c:v>
                </c:pt>
                <c:pt idx="2080">
                  <c:v>0.53861309930598866</c:v>
                </c:pt>
                <c:pt idx="2081">
                  <c:v>0.5377154565639205</c:v>
                </c:pt>
                <c:pt idx="2082">
                  <c:v>0.53672143562876617</c:v>
                </c:pt>
                <c:pt idx="2083">
                  <c:v>0.53540231766641544</c:v>
                </c:pt>
                <c:pt idx="2084">
                  <c:v>0.53411239896514651</c:v>
                </c:pt>
                <c:pt idx="2085">
                  <c:v>0.53282817028129259</c:v>
                </c:pt>
                <c:pt idx="2086">
                  <c:v>0.53181746450529899</c:v>
                </c:pt>
                <c:pt idx="2087">
                  <c:v>0.53092019885631714</c:v>
                </c:pt>
                <c:pt idx="2088">
                  <c:v>0.52995752558032927</c:v>
                </c:pt>
                <c:pt idx="2089">
                  <c:v>0.52892598561404081</c:v>
                </c:pt>
                <c:pt idx="2090">
                  <c:v>0.52774988093476527</c:v>
                </c:pt>
                <c:pt idx="2091">
                  <c:v>0.52665416965157974</c:v>
                </c:pt>
                <c:pt idx="2092">
                  <c:v>0.52558241960513052</c:v>
                </c:pt>
                <c:pt idx="2093">
                  <c:v>0.52470203529165971</c:v>
                </c:pt>
                <c:pt idx="2094">
                  <c:v>0.52415038976713302</c:v>
                </c:pt>
                <c:pt idx="2095">
                  <c:v>0.52360150882458811</c:v>
                </c:pt>
                <c:pt idx="2096">
                  <c:v>0.52287491236086514</c:v>
                </c:pt>
                <c:pt idx="2097">
                  <c:v>0.52226350487192807</c:v>
                </c:pt>
                <c:pt idx="2098">
                  <c:v>0.52137166707637517</c:v>
                </c:pt>
                <c:pt idx="2099">
                  <c:v>0.52012038088306578</c:v>
                </c:pt>
                <c:pt idx="2100">
                  <c:v>0.51919056928509244</c:v>
                </c:pt>
                <c:pt idx="2101">
                  <c:v>0.51828317202504592</c:v>
                </c:pt>
                <c:pt idx="2102">
                  <c:v>0.51733515625063742</c:v>
                </c:pt>
                <c:pt idx="2103">
                  <c:v>0.5165855422391088</c:v>
                </c:pt>
                <c:pt idx="2104">
                  <c:v>0.51566106174267168</c:v>
                </c:pt>
                <c:pt idx="2105">
                  <c:v>0.51457761564412197</c:v>
                </c:pt>
                <c:pt idx="2106">
                  <c:v>0.51339732392248516</c:v>
                </c:pt>
                <c:pt idx="2107">
                  <c:v>0.51207564442596343</c:v>
                </c:pt>
                <c:pt idx="2108">
                  <c:v>0.51105219020985537</c:v>
                </c:pt>
                <c:pt idx="2109">
                  <c:v>0.51014397534453348</c:v>
                </c:pt>
                <c:pt idx="2110">
                  <c:v>0.50939616906961238</c:v>
                </c:pt>
                <c:pt idx="2111">
                  <c:v>0.50886333764008718</c:v>
                </c:pt>
                <c:pt idx="2112">
                  <c:v>0.5077969078458332</c:v>
                </c:pt>
                <c:pt idx="2113">
                  <c:v>0.5065456332947933</c:v>
                </c:pt>
                <c:pt idx="2114">
                  <c:v>0.50508628398977085</c:v>
                </c:pt>
                <c:pt idx="2115">
                  <c:v>0.50333931542421351</c:v>
                </c:pt>
                <c:pt idx="2116">
                  <c:v>0.50226175409864515</c:v>
                </c:pt>
                <c:pt idx="2117">
                  <c:v>0.50144141156048649</c:v>
                </c:pt>
                <c:pt idx="2118">
                  <c:v>0.50035253880314057</c:v>
                </c:pt>
                <c:pt idx="2119">
                  <c:v>0.49945711839547641</c:v>
                </c:pt>
                <c:pt idx="2120">
                  <c:v>0.49812249615759913</c:v>
                </c:pt>
                <c:pt idx="2121">
                  <c:v>0.49631185144566686</c:v>
                </c:pt>
                <c:pt idx="2122">
                  <c:v>0.49503161482236879</c:v>
                </c:pt>
                <c:pt idx="2123">
                  <c:v>0.49352894693409083</c:v>
                </c:pt>
                <c:pt idx="2124">
                  <c:v>0.49238013324309343</c:v>
                </c:pt>
                <c:pt idx="2125">
                  <c:v>0.4914295454651107</c:v>
                </c:pt>
                <c:pt idx="2126">
                  <c:v>0.49003509335914242</c:v>
                </c:pt>
                <c:pt idx="2127">
                  <c:v>0.4891975456769182</c:v>
                </c:pt>
                <c:pt idx="2128">
                  <c:v>0.48836241697143085</c:v>
                </c:pt>
                <c:pt idx="2129">
                  <c:v>0.4872514620678241</c:v>
                </c:pt>
                <c:pt idx="2130">
                  <c:v>0.48652836601009253</c:v>
                </c:pt>
                <c:pt idx="2131">
                  <c:v>0.48572177598795768</c:v>
                </c:pt>
                <c:pt idx="2132">
                  <c:v>0.48444367750567258</c:v>
                </c:pt>
                <c:pt idx="2133">
                  <c:v>0.48355757862962151</c:v>
                </c:pt>
                <c:pt idx="2134">
                  <c:v>0.48277756161249857</c:v>
                </c:pt>
                <c:pt idx="2135">
                  <c:v>0.48140747152839697</c:v>
                </c:pt>
                <c:pt idx="2136">
                  <c:v>0.48011798037702874</c:v>
                </c:pt>
                <c:pt idx="2137">
                  <c:v>0.47890783555962618</c:v>
                </c:pt>
                <c:pt idx="2138">
                  <c:v>0.47784895683035272</c:v>
                </c:pt>
                <c:pt idx="2139">
                  <c:v>0.476688816606404</c:v>
                </c:pt>
                <c:pt idx="2140">
                  <c:v>0.47551533483631553</c:v>
                </c:pt>
                <c:pt idx="2141">
                  <c:v>0.47466489781199717</c:v>
                </c:pt>
                <c:pt idx="2142">
                  <c:v>0.47356285981089546</c:v>
                </c:pt>
                <c:pt idx="2143">
                  <c:v>0.47280455729089987</c:v>
                </c:pt>
                <c:pt idx="2144">
                  <c:v>0.47265490754427492</c:v>
                </c:pt>
                <c:pt idx="2145">
                  <c:v>0.47188507825914955</c:v>
                </c:pt>
                <c:pt idx="2146">
                  <c:v>0.47083419083250616</c:v>
                </c:pt>
                <c:pt idx="2147">
                  <c:v>0.47004284155540071</c:v>
                </c:pt>
                <c:pt idx="2148">
                  <c:v>0.46924407675025726</c:v>
                </c:pt>
                <c:pt idx="2149">
                  <c:v>0.46844279345555284</c:v>
                </c:pt>
                <c:pt idx="2150">
                  <c:v>0.46779440208735723</c:v>
                </c:pt>
              </c:numCache>
            </c:numRef>
          </c:yVal>
          <c:smooth val="1"/>
          <c:extLst>
            <c:ext xmlns:c16="http://schemas.microsoft.com/office/drawing/2014/chart" uri="{C3380CC4-5D6E-409C-BE32-E72D297353CC}">
              <c16:uniqueId val="{0000006A-1C1D-46AE-B92F-7DA50429CA8D}"/>
            </c:ext>
          </c:extLst>
        </c:ser>
        <c:ser>
          <c:idx val="107"/>
          <c:order val="107"/>
          <c:spPr>
            <a:ln w="19050" cap="rnd">
              <a:solidFill>
                <a:schemeClr val="accent6">
                  <a:lumMod val="50000"/>
                  <a:lumOff val="5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Database'!$FL$122:$FL$2272</c:f>
              <c:numCache>
                <c:formatCode>General</c:formatCode>
                <c:ptCount val="2151"/>
                <c:pt idx="0">
                  <c:v>0.10799817445822969</c:v>
                </c:pt>
                <c:pt idx="1">
                  <c:v>0.10865770260137014</c:v>
                </c:pt>
                <c:pt idx="2">
                  <c:v>0.11142192351332524</c:v>
                </c:pt>
                <c:pt idx="3">
                  <c:v>0.10498788857029738</c:v>
                </c:pt>
                <c:pt idx="4">
                  <c:v>9.9003798899455389E-2</c:v>
                </c:pt>
                <c:pt idx="5">
                  <c:v>0.10342036681239584</c:v>
                </c:pt>
                <c:pt idx="6">
                  <c:v>0.1046434425524652</c:v>
                </c:pt>
                <c:pt idx="7">
                  <c:v>0.10438978444953484</c:v>
                </c:pt>
                <c:pt idx="8">
                  <c:v>0.11041278658713317</c:v>
                </c:pt>
                <c:pt idx="9">
                  <c:v>0.10312477185688114</c:v>
                </c:pt>
                <c:pt idx="10">
                  <c:v>9.869029311502113E-2</c:v>
                </c:pt>
                <c:pt idx="11">
                  <c:v>0.10105290939115659</c:v>
                </c:pt>
                <c:pt idx="12">
                  <c:v>9.9862208671605987E-2</c:v>
                </c:pt>
                <c:pt idx="13">
                  <c:v>0.10030058652321262</c:v>
                </c:pt>
                <c:pt idx="14">
                  <c:v>9.8649185357245942E-2</c:v>
                </c:pt>
                <c:pt idx="15">
                  <c:v>9.5137917443365125E-2</c:v>
                </c:pt>
                <c:pt idx="16">
                  <c:v>9.7193124422840713E-2</c:v>
                </c:pt>
                <c:pt idx="17">
                  <c:v>0.10196387479020615</c:v>
                </c:pt>
                <c:pt idx="18">
                  <c:v>0.10136283667374529</c:v>
                </c:pt>
                <c:pt idx="19">
                  <c:v>9.9709719135523137E-2</c:v>
                </c:pt>
                <c:pt idx="20">
                  <c:v>0.10211490469012578</c:v>
                </c:pt>
                <c:pt idx="21">
                  <c:v>0.10425697200949653</c:v>
                </c:pt>
                <c:pt idx="22">
                  <c:v>9.6946535147402327E-2</c:v>
                </c:pt>
                <c:pt idx="23">
                  <c:v>9.3606238086823432E-2</c:v>
                </c:pt>
                <c:pt idx="24">
                  <c:v>9.7714578563769597E-2</c:v>
                </c:pt>
                <c:pt idx="25">
                  <c:v>9.8574738986253088E-2</c:v>
                </c:pt>
                <c:pt idx="26">
                  <c:v>9.9702592684737967E-2</c:v>
                </c:pt>
                <c:pt idx="27">
                  <c:v>0.10181940483739861</c:v>
                </c:pt>
                <c:pt idx="28">
                  <c:v>0.10038044468853453</c:v>
                </c:pt>
                <c:pt idx="29">
                  <c:v>9.9427113606597353E-2</c:v>
                </c:pt>
                <c:pt idx="30">
                  <c:v>9.8715364940702044E-2</c:v>
                </c:pt>
                <c:pt idx="31">
                  <c:v>9.9890001146973439E-2</c:v>
                </c:pt>
                <c:pt idx="32">
                  <c:v>0.10049413494825347</c:v>
                </c:pt>
                <c:pt idx="33">
                  <c:v>9.9521420492309512E-2</c:v>
                </c:pt>
                <c:pt idx="34">
                  <c:v>9.9250797518385156E-2</c:v>
                </c:pt>
                <c:pt idx="35">
                  <c:v>0.10105940551840646</c:v>
                </c:pt>
                <c:pt idx="36">
                  <c:v>0.10191635414190159</c:v>
                </c:pt>
                <c:pt idx="37">
                  <c:v>9.9100924565993773E-2</c:v>
                </c:pt>
                <c:pt idx="38">
                  <c:v>9.6064930211537045E-2</c:v>
                </c:pt>
                <c:pt idx="39">
                  <c:v>9.6935520862234684E-2</c:v>
                </c:pt>
                <c:pt idx="40">
                  <c:v>9.8334008378630614E-2</c:v>
                </c:pt>
                <c:pt idx="41">
                  <c:v>9.8605527395420486E-2</c:v>
                </c:pt>
                <c:pt idx="42">
                  <c:v>0.10202800730304717</c:v>
                </c:pt>
                <c:pt idx="43">
                  <c:v>0.1023523623395501</c:v>
                </c:pt>
                <c:pt idx="44">
                  <c:v>9.9360212375363632E-2</c:v>
                </c:pt>
                <c:pt idx="45">
                  <c:v>0.10151775243825194</c:v>
                </c:pt>
                <c:pt idx="46">
                  <c:v>0.10224007955288716</c:v>
                </c:pt>
                <c:pt idx="47">
                  <c:v>0.10164144444138172</c:v>
                </c:pt>
                <c:pt idx="48">
                  <c:v>0.10157561806506847</c:v>
                </c:pt>
                <c:pt idx="49">
                  <c:v>0.10228332807145062</c:v>
                </c:pt>
                <c:pt idx="50">
                  <c:v>0.10324956825179858</c:v>
                </c:pt>
                <c:pt idx="51">
                  <c:v>0.10453698806821461</c:v>
                </c:pt>
                <c:pt idx="52">
                  <c:v>0.10451419159601577</c:v>
                </c:pt>
                <c:pt idx="53">
                  <c:v>0.10384117824280616</c:v>
                </c:pt>
                <c:pt idx="54">
                  <c:v>0.10359978027483818</c:v>
                </c:pt>
                <c:pt idx="55">
                  <c:v>0.10476700845763944</c:v>
                </c:pt>
                <c:pt idx="56">
                  <c:v>0.105257671854647</c:v>
                </c:pt>
                <c:pt idx="57">
                  <c:v>0.10513916328488548</c:v>
                </c:pt>
                <c:pt idx="58">
                  <c:v>0.10587048567041819</c:v>
                </c:pt>
                <c:pt idx="59">
                  <c:v>0.10601881678584575</c:v>
                </c:pt>
                <c:pt idx="60">
                  <c:v>0.10615333194829131</c:v>
                </c:pt>
                <c:pt idx="61">
                  <c:v>0.10640961753804588</c:v>
                </c:pt>
                <c:pt idx="62">
                  <c:v>0.10716271268462803</c:v>
                </c:pt>
                <c:pt idx="63">
                  <c:v>0.10824749647155753</c:v>
                </c:pt>
                <c:pt idx="64">
                  <c:v>0.1090227577302445</c:v>
                </c:pt>
                <c:pt idx="65">
                  <c:v>0.10889632128255468</c:v>
                </c:pt>
                <c:pt idx="66">
                  <c:v>0.109125962876089</c:v>
                </c:pt>
                <c:pt idx="67">
                  <c:v>0.11021221863447013</c:v>
                </c:pt>
                <c:pt idx="68">
                  <c:v>0.11055049456982495</c:v>
                </c:pt>
                <c:pt idx="69">
                  <c:v>0.11077682674800893</c:v>
                </c:pt>
                <c:pt idx="70">
                  <c:v>0.11119021972276361</c:v>
                </c:pt>
                <c:pt idx="71">
                  <c:v>0.11182509480460534</c:v>
                </c:pt>
                <c:pt idx="72">
                  <c:v>0.11267348675280729</c:v>
                </c:pt>
                <c:pt idx="73">
                  <c:v>0.11338758417928056</c:v>
                </c:pt>
                <c:pt idx="74">
                  <c:v>0.11416766781425386</c:v>
                </c:pt>
                <c:pt idx="75">
                  <c:v>0.11459215915332704</c:v>
                </c:pt>
                <c:pt idx="76">
                  <c:v>0.11507316066051564</c:v>
                </c:pt>
                <c:pt idx="77">
                  <c:v>0.11605421302591874</c:v>
                </c:pt>
                <c:pt idx="78">
                  <c:v>0.11727218602065277</c:v>
                </c:pt>
                <c:pt idx="79">
                  <c:v>0.11805289908653323</c:v>
                </c:pt>
                <c:pt idx="80">
                  <c:v>0.11837073359192497</c:v>
                </c:pt>
                <c:pt idx="81">
                  <c:v>0.11930676516174027</c:v>
                </c:pt>
                <c:pt idx="82">
                  <c:v>0.120575176794514</c:v>
                </c:pt>
                <c:pt idx="83">
                  <c:v>0.12157673535802806</c:v>
                </c:pt>
                <c:pt idx="84">
                  <c:v>0.12205236144642768</c:v>
                </c:pt>
                <c:pt idx="85">
                  <c:v>0.12300649273226401</c:v>
                </c:pt>
                <c:pt idx="86">
                  <c:v>0.12402361656495613</c:v>
                </c:pt>
                <c:pt idx="87">
                  <c:v>0.12473336268409013</c:v>
                </c:pt>
                <c:pt idx="88">
                  <c:v>0.12619052886582036</c:v>
                </c:pt>
                <c:pt idx="89">
                  <c:v>0.12781750256881791</c:v>
                </c:pt>
                <c:pt idx="90">
                  <c:v>0.12913044641500415</c:v>
                </c:pt>
                <c:pt idx="91">
                  <c:v>0.12968838126627599</c:v>
                </c:pt>
                <c:pt idx="92">
                  <c:v>0.13076122060153603</c:v>
                </c:pt>
                <c:pt idx="93">
                  <c:v>0.13216056417690147</c:v>
                </c:pt>
                <c:pt idx="94">
                  <c:v>0.13287837185942195</c:v>
                </c:pt>
                <c:pt idx="95">
                  <c:v>0.13351633549834352</c:v>
                </c:pt>
                <c:pt idx="96">
                  <c:v>0.13430250428681148</c:v>
                </c:pt>
                <c:pt idx="97">
                  <c:v>0.13559491055525119</c:v>
                </c:pt>
                <c:pt idx="98">
                  <c:v>0.13670257406527089</c:v>
                </c:pt>
                <c:pt idx="99">
                  <c:v>0.13764725221086774</c:v>
                </c:pt>
                <c:pt idx="100">
                  <c:v>0.13866575973564307</c:v>
                </c:pt>
                <c:pt idx="101">
                  <c:v>0.1396654332772059</c:v>
                </c:pt>
                <c:pt idx="102">
                  <c:v>0.14048362575551163</c:v>
                </c:pt>
                <c:pt idx="103">
                  <c:v>0.14122446487446649</c:v>
                </c:pt>
                <c:pt idx="104">
                  <c:v>0.14239761393671743</c:v>
                </c:pt>
                <c:pt idx="105">
                  <c:v>0.14334730206308513</c:v>
                </c:pt>
                <c:pt idx="106">
                  <c:v>0.14410140117380457</c:v>
                </c:pt>
                <c:pt idx="107">
                  <c:v>0.14503195320924142</c:v>
                </c:pt>
                <c:pt idx="108">
                  <c:v>0.14585630699741026</c:v>
                </c:pt>
                <c:pt idx="109">
                  <c:v>0.14663121350853353</c:v>
                </c:pt>
                <c:pt idx="110">
                  <c:v>0.14742006923035708</c:v>
                </c:pt>
                <c:pt idx="111">
                  <c:v>0.14820514889738456</c:v>
                </c:pt>
                <c:pt idx="112">
                  <c:v>0.14896645417931675</c:v>
                </c:pt>
                <c:pt idx="113">
                  <c:v>0.14968558529541634</c:v>
                </c:pt>
                <c:pt idx="114">
                  <c:v>0.15063703689269495</c:v>
                </c:pt>
                <c:pt idx="115">
                  <c:v>0.151315709909113</c:v>
                </c:pt>
                <c:pt idx="116">
                  <c:v>0.15175066161813872</c:v>
                </c:pt>
                <c:pt idx="117">
                  <c:v>0.15253732809072543</c:v>
                </c:pt>
                <c:pt idx="118">
                  <c:v>0.15325613862446238</c:v>
                </c:pt>
                <c:pt idx="119">
                  <c:v>0.15386842157239419</c:v>
                </c:pt>
                <c:pt idx="120">
                  <c:v>0.15460726644232539</c:v>
                </c:pt>
                <c:pt idx="121">
                  <c:v>0.15548074782690677</c:v>
                </c:pt>
                <c:pt idx="122">
                  <c:v>0.15627372371970802</c:v>
                </c:pt>
                <c:pt idx="123">
                  <c:v>0.15678830401468002</c:v>
                </c:pt>
                <c:pt idx="124">
                  <c:v>0.15733823639876293</c:v>
                </c:pt>
                <c:pt idx="125">
                  <c:v>0.15790616397556542</c:v>
                </c:pt>
                <c:pt idx="126">
                  <c:v>0.15845585511872309</c:v>
                </c:pt>
                <c:pt idx="127">
                  <c:v>0.159055440578349</c:v>
                </c:pt>
                <c:pt idx="128">
                  <c:v>0.15979426347660744</c:v>
                </c:pt>
                <c:pt idx="129">
                  <c:v>0.16065912021042619</c:v>
                </c:pt>
                <c:pt idx="130">
                  <c:v>0.16137486869933224</c:v>
                </c:pt>
                <c:pt idx="131">
                  <c:v>0.16205331082778371</c:v>
                </c:pt>
                <c:pt idx="132">
                  <c:v>0.16272695715285265</c:v>
                </c:pt>
                <c:pt idx="133">
                  <c:v>0.163356890595862</c:v>
                </c:pt>
                <c:pt idx="134">
                  <c:v>0.16395625831366836</c:v>
                </c:pt>
                <c:pt idx="135">
                  <c:v>0.16468811427423824</c:v>
                </c:pt>
                <c:pt idx="136">
                  <c:v>0.16565028169940546</c:v>
                </c:pt>
                <c:pt idx="137">
                  <c:v>0.16643440666549728</c:v>
                </c:pt>
                <c:pt idx="138">
                  <c:v>0.16715410703551603</c:v>
                </c:pt>
                <c:pt idx="139">
                  <c:v>0.16790469686203124</c:v>
                </c:pt>
                <c:pt idx="140">
                  <c:v>0.16883614466449207</c:v>
                </c:pt>
                <c:pt idx="141">
                  <c:v>0.16966532613200336</c:v>
                </c:pt>
                <c:pt idx="142">
                  <c:v>0.17042962138799311</c:v>
                </c:pt>
                <c:pt idx="143">
                  <c:v>0.17142566252901895</c:v>
                </c:pt>
                <c:pt idx="144">
                  <c:v>0.17235589647081498</c:v>
                </c:pt>
                <c:pt idx="145">
                  <c:v>0.1732150762538999</c:v>
                </c:pt>
                <c:pt idx="146">
                  <c:v>0.17412019334210346</c:v>
                </c:pt>
                <c:pt idx="147">
                  <c:v>0.17540821288429451</c:v>
                </c:pt>
                <c:pt idx="148">
                  <c:v>0.17649659729212394</c:v>
                </c:pt>
                <c:pt idx="149">
                  <c:v>0.17717850766136889</c:v>
                </c:pt>
                <c:pt idx="150">
                  <c:v>0.17804654741117196</c:v>
                </c:pt>
                <c:pt idx="151">
                  <c:v>0.17902279568971066</c:v>
                </c:pt>
                <c:pt idx="152">
                  <c:v>0.18009307867391502</c:v>
                </c:pt>
                <c:pt idx="153">
                  <c:v>0.18115291305418302</c:v>
                </c:pt>
                <c:pt idx="154">
                  <c:v>0.18220791868064765</c:v>
                </c:pt>
                <c:pt idx="155">
                  <c:v>0.18330472827457811</c:v>
                </c:pt>
                <c:pt idx="156">
                  <c:v>0.18428420674793655</c:v>
                </c:pt>
                <c:pt idx="157">
                  <c:v>0.18518444238225171</c:v>
                </c:pt>
                <c:pt idx="158">
                  <c:v>0.1861606801535742</c:v>
                </c:pt>
                <c:pt idx="159">
                  <c:v>0.18726534793807495</c:v>
                </c:pt>
                <c:pt idx="160">
                  <c:v>0.18846391193614101</c:v>
                </c:pt>
                <c:pt idx="161">
                  <c:v>0.18958533609151432</c:v>
                </c:pt>
                <c:pt idx="162">
                  <c:v>0.19064630988905629</c:v>
                </c:pt>
                <c:pt idx="163">
                  <c:v>0.19169595792901006</c:v>
                </c:pt>
                <c:pt idx="164">
                  <c:v>0.19276111866523485</c:v>
                </c:pt>
                <c:pt idx="165">
                  <c:v>0.19387591831100501</c:v>
                </c:pt>
                <c:pt idx="166">
                  <c:v>0.19504193928667499</c:v>
                </c:pt>
                <c:pt idx="167">
                  <c:v>0.19623431969012237</c:v>
                </c:pt>
                <c:pt idx="168">
                  <c:v>0.19735263944833192</c:v>
                </c:pt>
                <c:pt idx="169">
                  <c:v>0.1983792544783248</c:v>
                </c:pt>
                <c:pt idx="170">
                  <c:v>0.19973070814973692</c:v>
                </c:pt>
                <c:pt idx="171">
                  <c:v>0.20105050971226954</c:v>
                </c:pt>
                <c:pt idx="172">
                  <c:v>0.20212277695871714</c:v>
                </c:pt>
                <c:pt idx="173">
                  <c:v>0.20333490567386847</c:v>
                </c:pt>
                <c:pt idx="174">
                  <c:v>0.20463071812712527</c:v>
                </c:pt>
                <c:pt idx="175">
                  <c:v>0.20597641350438667</c:v>
                </c:pt>
                <c:pt idx="176">
                  <c:v>0.20734230182794522</c:v>
                </c:pt>
                <c:pt idx="177">
                  <c:v>0.20865711662201361</c:v>
                </c:pt>
                <c:pt idx="178">
                  <c:v>0.21000507129435134</c:v>
                </c:pt>
                <c:pt idx="179">
                  <c:v>0.21148683194770554</c:v>
                </c:pt>
                <c:pt idx="180">
                  <c:v>0.21287390599207909</c:v>
                </c:pt>
                <c:pt idx="181">
                  <c:v>0.21431994599234336</c:v>
                </c:pt>
                <c:pt idx="182">
                  <c:v>0.21595713563388241</c:v>
                </c:pt>
                <c:pt idx="183">
                  <c:v>0.2174562189561311</c:v>
                </c:pt>
                <c:pt idx="184">
                  <c:v>0.21900695730620753</c:v>
                </c:pt>
                <c:pt idx="185">
                  <c:v>0.22068885505452127</c:v>
                </c:pt>
                <c:pt idx="186">
                  <c:v>0.22229650493547939</c:v>
                </c:pt>
                <c:pt idx="187">
                  <c:v>0.22403363059368742</c:v>
                </c:pt>
                <c:pt idx="188">
                  <c:v>0.22589873376981676</c:v>
                </c:pt>
                <c:pt idx="189">
                  <c:v>0.22763009515919422</c:v>
                </c:pt>
                <c:pt idx="190">
                  <c:v>0.22942792715569893</c:v>
                </c:pt>
                <c:pt idx="191">
                  <c:v>0.23132301635662456</c:v>
                </c:pt>
                <c:pt idx="192">
                  <c:v>0.23325490685978881</c:v>
                </c:pt>
                <c:pt idx="193">
                  <c:v>0.23526557786456892</c:v>
                </c:pt>
                <c:pt idx="194">
                  <c:v>0.23735864152230998</c:v>
                </c:pt>
                <c:pt idx="195">
                  <c:v>0.23949644170637896</c:v>
                </c:pt>
                <c:pt idx="196">
                  <c:v>0.24161002831472353</c:v>
                </c:pt>
                <c:pt idx="197">
                  <c:v>0.24380375230629858</c:v>
                </c:pt>
                <c:pt idx="198">
                  <c:v>0.24612316229586595</c:v>
                </c:pt>
                <c:pt idx="199">
                  <c:v>0.24843376637061457</c:v>
                </c:pt>
                <c:pt idx="200">
                  <c:v>0.25081319347904013</c:v>
                </c:pt>
                <c:pt idx="201">
                  <c:v>0.25326899083732718</c:v>
                </c:pt>
                <c:pt idx="202">
                  <c:v>0.25575531251900524</c:v>
                </c:pt>
                <c:pt idx="203">
                  <c:v>0.25821887622474615</c:v>
                </c:pt>
                <c:pt idx="204">
                  <c:v>0.26073068733416033</c:v>
                </c:pt>
                <c:pt idx="205">
                  <c:v>0.26340127054807461</c:v>
                </c:pt>
                <c:pt idx="206">
                  <c:v>0.26602919143864057</c:v>
                </c:pt>
                <c:pt idx="207">
                  <c:v>0.26870567706533649</c:v>
                </c:pt>
                <c:pt idx="208">
                  <c:v>0.27150861379567104</c:v>
                </c:pt>
                <c:pt idx="209">
                  <c:v>0.27426957447186845</c:v>
                </c:pt>
                <c:pt idx="210">
                  <c:v>0.27706252777088647</c:v>
                </c:pt>
                <c:pt idx="211">
                  <c:v>0.279893435632105</c:v>
                </c:pt>
                <c:pt idx="212">
                  <c:v>0.282781892083033</c:v>
                </c:pt>
                <c:pt idx="213">
                  <c:v>0.28567544920443994</c:v>
                </c:pt>
                <c:pt idx="214">
                  <c:v>0.28856011682910432</c:v>
                </c:pt>
                <c:pt idx="215">
                  <c:v>0.29146364323579133</c:v>
                </c:pt>
                <c:pt idx="216">
                  <c:v>0.29441878645884079</c:v>
                </c:pt>
                <c:pt idx="217">
                  <c:v>0.29736624628368008</c:v>
                </c:pt>
                <c:pt idx="218">
                  <c:v>0.30022349162692014</c:v>
                </c:pt>
                <c:pt idx="219">
                  <c:v>0.30311112209307872</c:v>
                </c:pt>
                <c:pt idx="220">
                  <c:v>0.30609173001452766</c:v>
                </c:pt>
                <c:pt idx="221">
                  <c:v>0.30914116155379373</c:v>
                </c:pt>
                <c:pt idx="222">
                  <c:v>0.31202637230796765</c:v>
                </c:pt>
                <c:pt idx="223">
                  <c:v>0.31490559446799504</c:v>
                </c:pt>
                <c:pt idx="224">
                  <c:v>0.3178373456415553</c:v>
                </c:pt>
                <c:pt idx="225">
                  <c:v>0.32076315713841924</c:v>
                </c:pt>
                <c:pt idx="226">
                  <c:v>0.32361807062559883</c:v>
                </c:pt>
                <c:pt idx="227">
                  <c:v>0.32642793425321642</c:v>
                </c:pt>
                <c:pt idx="228">
                  <c:v>0.32933717964530346</c:v>
                </c:pt>
                <c:pt idx="229">
                  <c:v>0.33213720889385928</c:v>
                </c:pt>
                <c:pt idx="230">
                  <c:v>0.33481454072062161</c:v>
                </c:pt>
                <c:pt idx="231">
                  <c:v>0.3374307880912164</c:v>
                </c:pt>
                <c:pt idx="232">
                  <c:v>0.34010883043483497</c:v>
                </c:pt>
                <c:pt idx="233">
                  <c:v>0.34273732144794128</c:v>
                </c:pt>
                <c:pt idx="234">
                  <c:v>0.34522878545402658</c:v>
                </c:pt>
                <c:pt idx="235">
                  <c:v>0.34777969300454475</c:v>
                </c:pt>
                <c:pt idx="236">
                  <c:v>0.35025104086075487</c:v>
                </c:pt>
                <c:pt idx="237">
                  <c:v>0.35259244264299233</c:v>
                </c:pt>
                <c:pt idx="238">
                  <c:v>0.35493679743299156</c:v>
                </c:pt>
                <c:pt idx="239">
                  <c:v>0.35724307946708894</c:v>
                </c:pt>
                <c:pt idx="240">
                  <c:v>0.35946812288137342</c:v>
                </c:pt>
                <c:pt idx="241">
                  <c:v>0.36155926200553479</c:v>
                </c:pt>
                <c:pt idx="242">
                  <c:v>0.36361196575963151</c:v>
                </c:pt>
                <c:pt idx="243">
                  <c:v>0.36564640055766257</c:v>
                </c:pt>
                <c:pt idx="244">
                  <c:v>0.36764585529297866</c:v>
                </c:pt>
                <c:pt idx="245">
                  <c:v>0.36955526937510963</c:v>
                </c:pt>
                <c:pt idx="246">
                  <c:v>0.37144481242906807</c:v>
                </c:pt>
                <c:pt idx="247">
                  <c:v>0.37331169824718496</c:v>
                </c:pt>
                <c:pt idx="248">
                  <c:v>0.37508556981536695</c:v>
                </c:pt>
                <c:pt idx="249">
                  <c:v>0.37683593784306524</c:v>
                </c:pt>
                <c:pt idx="250">
                  <c:v>0.37860441011686041</c:v>
                </c:pt>
                <c:pt idx="251">
                  <c:v>0.38039960163867931</c:v>
                </c:pt>
                <c:pt idx="252">
                  <c:v>0.38220003107715544</c:v>
                </c:pt>
                <c:pt idx="253">
                  <c:v>0.38394828347945459</c:v>
                </c:pt>
                <c:pt idx="254">
                  <c:v>0.38555526037349735</c:v>
                </c:pt>
                <c:pt idx="255">
                  <c:v>0.38723148224102927</c:v>
                </c:pt>
                <c:pt idx="256">
                  <c:v>0.38886560502420137</c:v>
                </c:pt>
                <c:pt idx="257">
                  <c:v>0.39031394641698802</c:v>
                </c:pt>
                <c:pt idx="258">
                  <c:v>0.39179458187866967</c:v>
                </c:pt>
                <c:pt idx="259">
                  <c:v>0.3932682328163804</c:v>
                </c:pt>
                <c:pt idx="260">
                  <c:v>0.39466704809673364</c:v>
                </c:pt>
                <c:pt idx="261">
                  <c:v>0.39593425021848966</c:v>
                </c:pt>
                <c:pt idx="262">
                  <c:v>0.39716669649291642</c:v>
                </c:pt>
                <c:pt idx="263">
                  <c:v>0.39836270742725305</c:v>
                </c:pt>
                <c:pt idx="264">
                  <c:v>0.39953168024460667</c:v>
                </c:pt>
                <c:pt idx="265">
                  <c:v>0.40076084707279563</c:v>
                </c:pt>
                <c:pt idx="266">
                  <c:v>0.40194143662121612</c:v>
                </c:pt>
                <c:pt idx="267">
                  <c:v>0.40297469918522083</c:v>
                </c:pt>
                <c:pt idx="268">
                  <c:v>0.40409635084853535</c:v>
                </c:pt>
                <c:pt idx="269">
                  <c:v>0.40522033094189686</c:v>
                </c:pt>
                <c:pt idx="270">
                  <c:v>0.40625397133856417</c:v>
                </c:pt>
                <c:pt idx="271">
                  <c:v>0.40741684228675545</c:v>
                </c:pt>
                <c:pt idx="272">
                  <c:v>0.40856638512055971</c:v>
                </c:pt>
                <c:pt idx="273">
                  <c:v>0.40961649549540158</c:v>
                </c:pt>
                <c:pt idx="274">
                  <c:v>0.41063510130456365</c:v>
                </c:pt>
                <c:pt idx="275">
                  <c:v>0.41168013728695602</c:v>
                </c:pt>
                <c:pt idx="276">
                  <c:v>0.41275241830738718</c:v>
                </c:pt>
                <c:pt idx="277">
                  <c:v>0.41379448728824753</c:v>
                </c:pt>
                <c:pt idx="278">
                  <c:v>0.41479712646787453</c:v>
                </c:pt>
                <c:pt idx="279">
                  <c:v>0.41577066765681003</c:v>
                </c:pt>
                <c:pt idx="280">
                  <c:v>0.41674702453856366</c:v>
                </c:pt>
                <c:pt idx="281">
                  <c:v>0.41772040770714242</c:v>
                </c:pt>
                <c:pt idx="282">
                  <c:v>0.41868607429230131</c:v>
                </c:pt>
                <c:pt idx="283">
                  <c:v>0.41966862165905389</c:v>
                </c:pt>
                <c:pt idx="284">
                  <c:v>0.42062582721192276</c:v>
                </c:pt>
                <c:pt idx="285">
                  <c:v>0.42155474131565268</c:v>
                </c:pt>
                <c:pt idx="286">
                  <c:v>0.42247818444183</c:v>
                </c:pt>
                <c:pt idx="287">
                  <c:v>0.42341143347215388</c:v>
                </c:pt>
                <c:pt idx="288">
                  <c:v>0.4243453151272561</c:v>
                </c:pt>
                <c:pt idx="289">
                  <c:v>0.42524629103246808</c:v>
                </c:pt>
                <c:pt idx="290">
                  <c:v>0.42611594810292103</c:v>
                </c:pt>
                <c:pt idx="291">
                  <c:v>0.42699597507393133</c:v>
                </c:pt>
                <c:pt idx="292">
                  <c:v>0.42785762539979905</c:v>
                </c:pt>
                <c:pt idx="293">
                  <c:v>0.42867866762614315</c:v>
                </c:pt>
                <c:pt idx="294">
                  <c:v>0.4295025222789059</c:v>
                </c:pt>
                <c:pt idx="295">
                  <c:v>0.43037450925539716</c:v>
                </c:pt>
                <c:pt idx="296">
                  <c:v>0.43125432834577238</c:v>
                </c:pt>
                <c:pt idx="297">
                  <c:v>0.43206027587344115</c:v>
                </c:pt>
                <c:pt idx="298">
                  <c:v>0.43282172524683632</c:v>
                </c:pt>
                <c:pt idx="299">
                  <c:v>0.43357413889331814</c:v>
                </c:pt>
                <c:pt idx="300">
                  <c:v>0.43436974758603197</c:v>
                </c:pt>
                <c:pt idx="301">
                  <c:v>0.43516068301179828</c:v>
                </c:pt>
                <c:pt idx="302">
                  <c:v>0.43594611522770715</c:v>
                </c:pt>
                <c:pt idx="303">
                  <c:v>0.43668311667947179</c:v>
                </c:pt>
                <c:pt idx="304">
                  <c:v>0.43737276355704086</c:v>
                </c:pt>
                <c:pt idx="305">
                  <c:v>0.43805487253944997</c:v>
                </c:pt>
                <c:pt idx="306">
                  <c:v>0.4387726459431649</c:v>
                </c:pt>
                <c:pt idx="307">
                  <c:v>0.43948538118066338</c:v>
                </c:pt>
                <c:pt idx="308">
                  <c:v>0.44019003371651655</c:v>
                </c:pt>
                <c:pt idx="309">
                  <c:v>0.44088446639971429</c:v>
                </c:pt>
                <c:pt idx="310">
                  <c:v>0.44155193787385044</c:v>
                </c:pt>
                <c:pt idx="311">
                  <c:v>0.4422218005945629</c:v>
                </c:pt>
                <c:pt idx="312">
                  <c:v>0.44291957661725873</c:v>
                </c:pt>
                <c:pt idx="313">
                  <c:v>0.44363755577942193</c:v>
                </c:pt>
                <c:pt idx="314">
                  <c:v>0.44433778304808702</c:v>
                </c:pt>
                <c:pt idx="315">
                  <c:v>0.44508474711571139</c:v>
                </c:pt>
                <c:pt idx="316">
                  <c:v>0.44589239373039602</c:v>
                </c:pt>
                <c:pt idx="317">
                  <c:v>0.44666722917746321</c:v>
                </c:pt>
                <c:pt idx="318">
                  <c:v>0.44747559589203018</c:v>
                </c:pt>
                <c:pt idx="319">
                  <c:v>0.44833179756519209</c:v>
                </c:pt>
                <c:pt idx="320">
                  <c:v>0.4492207771121704</c:v>
                </c:pt>
                <c:pt idx="321">
                  <c:v>0.450179373078263</c:v>
                </c:pt>
                <c:pt idx="322">
                  <c:v>0.45118067745117935</c:v>
                </c:pt>
                <c:pt idx="323">
                  <c:v>0.45215974489069538</c:v>
                </c:pt>
                <c:pt idx="324">
                  <c:v>0.45318026716119886</c:v>
                </c:pt>
                <c:pt idx="325">
                  <c:v>0.45424039409724076</c:v>
                </c:pt>
                <c:pt idx="326">
                  <c:v>0.45531927305116754</c:v>
                </c:pt>
                <c:pt idx="327">
                  <c:v>0.45638976189239583</c:v>
                </c:pt>
                <c:pt idx="328">
                  <c:v>0.45744472125665686</c:v>
                </c:pt>
                <c:pt idx="329">
                  <c:v>0.45849862912714645</c:v>
                </c:pt>
                <c:pt idx="330">
                  <c:v>0.45960558704193738</c:v>
                </c:pt>
                <c:pt idx="331">
                  <c:v>0.46070970368026304</c:v>
                </c:pt>
                <c:pt idx="332">
                  <c:v>0.46177769248499034</c:v>
                </c:pt>
                <c:pt idx="333">
                  <c:v>0.46285043746694804</c:v>
                </c:pt>
                <c:pt idx="334">
                  <c:v>0.46389293466933995</c:v>
                </c:pt>
                <c:pt idx="335">
                  <c:v>0.46492139740536292</c:v>
                </c:pt>
                <c:pt idx="336">
                  <c:v>0.46595082348217742</c:v>
                </c:pt>
                <c:pt idx="337">
                  <c:v>0.4669806370745862</c:v>
                </c:pt>
                <c:pt idx="338">
                  <c:v>0.46801088318697565</c:v>
                </c:pt>
                <c:pt idx="339">
                  <c:v>0.46899903923337033</c:v>
                </c:pt>
                <c:pt idx="340">
                  <c:v>0.4699505587023845</c:v>
                </c:pt>
                <c:pt idx="341">
                  <c:v>0.47092281272396203</c:v>
                </c:pt>
                <c:pt idx="342">
                  <c:v>0.47192930679668826</c:v>
                </c:pt>
                <c:pt idx="343">
                  <c:v>0.47290019406325695</c:v>
                </c:pt>
                <c:pt idx="344">
                  <c:v>0.4738572361192413</c:v>
                </c:pt>
                <c:pt idx="345">
                  <c:v>0.47482256790587313</c:v>
                </c:pt>
                <c:pt idx="346">
                  <c:v>0.47576343572967911</c:v>
                </c:pt>
                <c:pt idx="347">
                  <c:v>0.47671135512065516</c:v>
                </c:pt>
                <c:pt idx="348">
                  <c:v>0.47766298357345255</c:v>
                </c:pt>
                <c:pt idx="349">
                  <c:v>0.47859479549098305</c:v>
                </c:pt>
                <c:pt idx="350">
                  <c:v>0.47951912784426848</c:v>
                </c:pt>
                <c:pt idx="351">
                  <c:v>0.48044570032977912</c:v>
                </c:pt>
                <c:pt idx="352">
                  <c:v>0.48139087222991778</c:v>
                </c:pt>
                <c:pt idx="353">
                  <c:v>0.48229023480253747</c:v>
                </c:pt>
                <c:pt idx="354">
                  <c:v>0.48317465014206779</c:v>
                </c:pt>
                <c:pt idx="355">
                  <c:v>0.48407369138362083</c:v>
                </c:pt>
                <c:pt idx="356">
                  <c:v>0.48500702248468691</c:v>
                </c:pt>
                <c:pt idx="357">
                  <c:v>0.48591751970558622</c:v>
                </c:pt>
                <c:pt idx="358">
                  <c:v>0.48678505162522462</c:v>
                </c:pt>
                <c:pt idx="359">
                  <c:v>0.48768812453846849</c:v>
                </c:pt>
                <c:pt idx="360">
                  <c:v>0.48860989047184283</c:v>
                </c:pt>
                <c:pt idx="361">
                  <c:v>0.48948325408752535</c:v>
                </c:pt>
                <c:pt idx="362">
                  <c:v>0.49030471069701836</c:v>
                </c:pt>
                <c:pt idx="363">
                  <c:v>0.49113017758493543</c:v>
                </c:pt>
                <c:pt idx="364">
                  <c:v>0.49197124437977663</c:v>
                </c:pt>
                <c:pt idx="365">
                  <c:v>0.49281835362935406</c:v>
                </c:pt>
                <c:pt idx="366">
                  <c:v>0.49361510834300421</c:v>
                </c:pt>
                <c:pt idx="367">
                  <c:v>0.49444540819166871</c:v>
                </c:pt>
                <c:pt idx="368">
                  <c:v>0.49530545723932695</c:v>
                </c:pt>
                <c:pt idx="369">
                  <c:v>0.49606460858063794</c:v>
                </c:pt>
                <c:pt idx="370">
                  <c:v>0.49683540764911505</c:v>
                </c:pt>
                <c:pt idx="371">
                  <c:v>0.49762154654378543</c:v>
                </c:pt>
                <c:pt idx="372">
                  <c:v>0.49838602421274264</c:v>
                </c:pt>
                <c:pt idx="373">
                  <c:v>0.49916806311657841</c:v>
                </c:pt>
                <c:pt idx="374">
                  <c:v>0.49993092244264675</c:v>
                </c:pt>
                <c:pt idx="375">
                  <c:v>0.50068088068923322</c:v>
                </c:pt>
                <c:pt idx="376">
                  <c:v>0.50140696853303945</c:v>
                </c:pt>
                <c:pt idx="377">
                  <c:v>0.50213482529402664</c:v>
                </c:pt>
                <c:pt idx="378">
                  <c:v>0.50286310503007703</c:v>
                </c:pt>
                <c:pt idx="379">
                  <c:v>0.50357312404149457</c:v>
                </c:pt>
                <c:pt idx="380">
                  <c:v>0.50426018479763834</c:v>
                </c:pt>
                <c:pt idx="381">
                  <c:v>0.50492114033745361</c:v>
                </c:pt>
                <c:pt idx="382">
                  <c:v>0.5056089870764523</c:v>
                </c:pt>
                <c:pt idx="383">
                  <c:v>0.50625268589910111</c:v>
                </c:pt>
                <c:pt idx="384">
                  <c:v>0.50690095851253669</c:v>
                </c:pt>
                <c:pt idx="385">
                  <c:v>0.50755947853275052</c:v>
                </c:pt>
                <c:pt idx="386">
                  <c:v>0.50819071787496428</c:v>
                </c:pt>
                <c:pt idx="387">
                  <c:v>0.50881929202973619</c:v>
                </c:pt>
                <c:pt idx="388">
                  <c:v>0.50942115257240028</c:v>
                </c:pt>
                <c:pt idx="389">
                  <c:v>0.50999080299621402</c:v>
                </c:pt>
                <c:pt idx="390">
                  <c:v>0.51055324530308788</c:v>
                </c:pt>
                <c:pt idx="391">
                  <c:v>0.51113243259099184</c:v>
                </c:pt>
                <c:pt idx="392">
                  <c:v>0.51174389140658116</c:v>
                </c:pt>
                <c:pt idx="393">
                  <c:v>0.51232085513255765</c:v>
                </c:pt>
                <c:pt idx="394">
                  <c:v>0.51285002041770056</c:v>
                </c:pt>
                <c:pt idx="395">
                  <c:v>0.51337544878873809</c:v>
                </c:pt>
                <c:pt idx="396">
                  <c:v>0.51392382758387023</c:v>
                </c:pt>
                <c:pt idx="397">
                  <c:v>0.51446217933976857</c:v>
                </c:pt>
                <c:pt idx="398">
                  <c:v>0.51496026841905584</c:v>
                </c:pt>
                <c:pt idx="399">
                  <c:v>0.51548544038609778</c:v>
                </c:pt>
                <c:pt idx="400">
                  <c:v>0.51599469644473561</c:v>
                </c:pt>
                <c:pt idx="401">
                  <c:v>0.51647496263651682</c:v>
                </c:pt>
                <c:pt idx="402">
                  <c:v>0.51695626862460886</c:v>
                </c:pt>
                <c:pt idx="403">
                  <c:v>0.51747186727829564</c:v>
                </c:pt>
                <c:pt idx="404">
                  <c:v>0.51794618282848215</c:v>
                </c:pt>
                <c:pt idx="405">
                  <c:v>0.51836411215226808</c:v>
                </c:pt>
                <c:pt idx="406">
                  <c:v>0.51880578157660862</c:v>
                </c:pt>
                <c:pt idx="407">
                  <c:v>0.51927253683833718</c:v>
                </c:pt>
                <c:pt idx="408">
                  <c:v>0.51970118496348361</c:v>
                </c:pt>
                <c:pt idx="409">
                  <c:v>0.52009278845991103</c:v>
                </c:pt>
                <c:pt idx="410">
                  <c:v>0.52052477553747967</c:v>
                </c:pt>
                <c:pt idx="411">
                  <c:v>0.52093774401934823</c:v>
                </c:pt>
                <c:pt idx="412">
                  <c:v>0.52132699898753565</c:v>
                </c:pt>
                <c:pt idx="413">
                  <c:v>0.52173720933415368</c:v>
                </c:pt>
                <c:pt idx="414">
                  <c:v>0.52212415342280816</c:v>
                </c:pt>
                <c:pt idx="415">
                  <c:v>0.52248345681775532</c:v>
                </c:pt>
                <c:pt idx="416">
                  <c:v>0.52283574676157285</c:v>
                </c:pt>
                <c:pt idx="417">
                  <c:v>0.52321938323034933</c:v>
                </c:pt>
                <c:pt idx="418">
                  <c:v>0.52361092953403288</c:v>
                </c:pt>
                <c:pt idx="419">
                  <c:v>0.52394165479503585</c:v>
                </c:pt>
                <c:pt idx="420">
                  <c:v>0.52426512013715687</c:v>
                </c:pt>
                <c:pt idx="421">
                  <c:v>0.524603000562883</c:v>
                </c:pt>
                <c:pt idx="422">
                  <c:v>0.52488418726049224</c:v>
                </c:pt>
                <c:pt idx="423">
                  <c:v>0.52517471842852437</c:v>
                </c:pt>
                <c:pt idx="424">
                  <c:v>0.52550707472612945</c:v>
                </c:pt>
                <c:pt idx="425">
                  <c:v>0.52583351221879948</c:v>
                </c:pt>
                <c:pt idx="426">
                  <c:v>0.52607830422037694</c:v>
                </c:pt>
                <c:pt idx="427">
                  <c:v>0.52630106591049042</c:v>
                </c:pt>
                <c:pt idx="428">
                  <c:v>0.52657145420757312</c:v>
                </c:pt>
                <c:pt idx="429">
                  <c:v>0.52687383143847333</c:v>
                </c:pt>
                <c:pt idx="430">
                  <c:v>0.52712946334236011</c:v>
                </c:pt>
                <c:pt idx="431">
                  <c:v>0.52732657405174244</c:v>
                </c:pt>
                <c:pt idx="432">
                  <c:v>0.52754737942410934</c:v>
                </c:pt>
                <c:pt idx="433">
                  <c:v>0.52777171215637508</c:v>
                </c:pt>
                <c:pt idx="434">
                  <c:v>0.52797265297362894</c:v>
                </c:pt>
                <c:pt idx="435">
                  <c:v>0.52818439281263074</c:v>
                </c:pt>
                <c:pt idx="436">
                  <c:v>0.52842722351765814</c:v>
                </c:pt>
                <c:pt idx="437">
                  <c:v>0.5286515756250193</c:v>
                </c:pt>
                <c:pt idx="438">
                  <c:v>0.52882483078174458</c:v>
                </c:pt>
                <c:pt idx="439">
                  <c:v>0.52896070493087433</c:v>
                </c:pt>
                <c:pt idx="440">
                  <c:v>0.52917670251599203</c:v>
                </c:pt>
                <c:pt idx="441">
                  <c:v>0.52936645305456709</c:v>
                </c:pt>
                <c:pt idx="442">
                  <c:v>0.52948463822706593</c:v>
                </c:pt>
                <c:pt idx="443">
                  <c:v>0.52964911503518797</c:v>
                </c:pt>
                <c:pt idx="444">
                  <c:v>0.52982603008264917</c:v>
                </c:pt>
                <c:pt idx="445">
                  <c:v>0.52996551302929884</c:v>
                </c:pt>
                <c:pt idx="446">
                  <c:v>0.53005827837322705</c:v>
                </c:pt>
                <c:pt idx="447">
                  <c:v>0.53015788973318934</c:v>
                </c:pt>
                <c:pt idx="448">
                  <c:v>0.53029743566507814</c:v>
                </c:pt>
                <c:pt idx="449">
                  <c:v>0.53037922109186952</c:v>
                </c:pt>
                <c:pt idx="450">
                  <c:v>0.53046575638800786</c:v>
                </c:pt>
                <c:pt idx="451">
                  <c:v>0.53056778928141946</c:v>
                </c:pt>
                <c:pt idx="452">
                  <c:v>0.5306811997691917</c:v>
                </c:pt>
                <c:pt idx="453">
                  <c:v>0.5307679445799075</c:v>
                </c:pt>
                <c:pt idx="454">
                  <c:v>0.53083569209171511</c:v>
                </c:pt>
                <c:pt idx="455">
                  <c:v>0.53089921919857563</c:v>
                </c:pt>
                <c:pt idx="456">
                  <c:v>0.53097534901002286</c:v>
                </c:pt>
                <c:pt idx="457">
                  <c:v>0.53104181182794041</c:v>
                </c:pt>
                <c:pt idx="458">
                  <c:v>0.5311174841907319</c:v>
                </c:pt>
                <c:pt idx="459">
                  <c:v>0.53120636795931864</c:v>
                </c:pt>
                <c:pt idx="460">
                  <c:v>0.53125388031095666</c:v>
                </c:pt>
                <c:pt idx="461">
                  <c:v>0.53129477601007891</c:v>
                </c:pt>
                <c:pt idx="462">
                  <c:v>0.53137518676091167</c:v>
                </c:pt>
                <c:pt idx="463">
                  <c:v>0.53140758712133673</c:v>
                </c:pt>
                <c:pt idx="464">
                  <c:v>0.53143357139034852</c:v>
                </c:pt>
                <c:pt idx="465">
                  <c:v>0.53147116764275548</c:v>
                </c:pt>
                <c:pt idx="466">
                  <c:v>0.53149381226186188</c:v>
                </c:pt>
                <c:pt idx="467">
                  <c:v>0.5315031775979312</c:v>
                </c:pt>
                <c:pt idx="468">
                  <c:v>0.53149945896761297</c:v>
                </c:pt>
                <c:pt idx="469">
                  <c:v>0.53150645907000948</c:v>
                </c:pt>
                <c:pt idx="470">
                  <c:v>0.53150758928079622</c:v>
                </c:pt>
                <c:pt idx="471">
                  <c:v>0.53149531790200266</c:v>
                </c:pt>
                <c:pt idx="472">
                  <c:v>0.53150338017911969</c:v>
                </c:pt>
                <c:pt idx="473">
                  <c:v>0.53149431671543867</c:v>
                </c:pt>
                <c:pt idx="474">
                  <c:v>0.53149390807511299</c:v>
                </c:pt>
                <c:pt idx="475">
                  <c:v>0.53151140021501397</c:v>
                </c:pt>
                <c:pt idx="476">
                  <c:v>0.53150028584996756</c:v>
                </c:pt>
                <c:pt idx="477">
                  <c:v>0.53151536807096844</c:v>
                </c:pt>
                <c:pt idx="478">
                  <c:v>0.53152252852924742</c:v>
                </c:pt>
                <c:pt idx="479">
                  <c:v>0.53151778753644252</c:v>
                </c:pt>
                <c:pt idx="480">
                  <c:v>0.5315352360997464</c:v>
                </c:pt>
                <c:pt idx="481">
                  <c:v>0.53156468137484547</c:v>
                </c:pt>
                <c:pt idx="482">
                  <c:v>0.53152582087034317</c:v>
                </c:pt>
                <c:pt idx="483">
                  <c:v>0.53146620677969325</c:v>
                </c:pt>
                <c:pt idx="484">
                  <c:v>0.53142686213470214</c:v>
                </c:pt>
                <c:pt idx="485">
                  <c:v>0.53139783508042793</c:v>
                </c:pt>
                <c:pt idx="486">
                  <c:v>0.53135612871834159</c:v>
                </c:pt>
                <c:pt idx="487">
                  <c:v>0.53129907134503862</c:v>
                </c:pt>
                <c:pt idx="488">
                  <c:v>0.53126670482338179</c:v>
                </c:pt>
                <c:pt idx="489">
                  <c:v>0.53126369501270754</c:v>
                </c:pt>
                <c:pt idx="490">
                  <c:v>0.53128632505526896</c:v>
                </c:pt>
                <c:pt idx="491">
                  <c:v>0.53126075045408261</c:v>
                </c:pt>
                <c:pt idx="492">
                  <c:v>0.53118604169920192</c:v>
                </c:pt>
                <c:pt idx="493">
                  <c:v>0.53112233560050692</c:v>
                </c:pt>
                <c:pt idx="494">
                  <c:v>0.53110380026020054</c:v>
                </c:pt>
                <c:pt idx="495">
                  <c:v>0.53109906373090565</c:v>
                </c:pt>
                <c:pt idx="496">
                  <c:v>0.53106367201742455</c:v>
                </c:pt>
                <c:pt idx="497">
                  <c:v>0.53098661613889109</c:v>
                </c:pt>
                <c:pt idx="498">
                  <c:v>0.53098385511290913</c:v>
                </c:pt>
                <c:pt idx="499">
                  <c:v>0.53100881935193811</c:v>
                </c:pt>
                <c:pt idx="500">
                  <c:v>0.53095914112023734</c:v>
                </c:pt>
                <c:pt idx="501">
                  <c:v>0.53093675982028743</c:v>
                </c:pt>
                <c:pt idx="502">
                  <c:v>0.5309301301294006</c:v>
                </c:pt>
                <c:pt idx="503">
                  <c:v>0.53089216495108338</c:v>
                </c:pt>
                <c:pt idx="504">
                  <c:v>0.53087270765535832</c:v>
                </c:pt>
                <c:pt idx="505">
                  <c:v>0.53088151127633865</c:v>
                </c:pt>
                <c:pt idx="506">
                  <c:v>0.53086563177261459</c:v>
                </c:pt>
                <c:pt idx="507">
                  <c:v>0.53078539662677959</c:v>
                </c:pt>
                <c:pt idx="508">
                  <c:v>0.53079526678737288</c:v>
                </c:pt>
                <c:pt idx="509">
                  <c:v>0.53081838860071373</c:v>
                </c:pt>
                <c:pt idx="510">
                  <c:v>0.53080470740586183</c:v>
                </c:pt>
                <c:pt idx="511">
                  <c:v>0.53077982437801208</c:v>
                </c:pt>
                <c:pt idx="512">
                  <c:v>0.53072863820194682</c:v>
                </c:pt>
                <c:pt idx="513">
                  <c:v>0.53073197093861091</c:v>
                </c:pt>
                <c:pt idx="514">
                  <c:v>0.53075149491524032</c:v>
                </c:pt>
                <c:pt idx="515">
                  <c:v>0.53079107854296981</c:v>
                </c:pt>
                <c:pt idx="516">
                  <c:v>0.53079575577404148</c:v>
                </c:pt>
                <c:pt idx="517">
                  <c:v>0.53078262023868206</c:v>
                </c:pt>
                <c:pt idx="518">
                  <c:v>0.53080114909706111</c:v>
                </c:pt>
                <c:pt idx="519">
                  <c:v>0.53082157276889685</c:v>
                </c:pt>
                <c:pt idx="520">
                  <c:v>0.53085320793428925</c:v>
                </c:pt>
                <c:pt idx="521">
                  <c:v>0.53093136922273965</c:v>
                </c:pt>
                <c:pt idx="522">
                  <c:v>0.5309143858611689</c:v>
                </c:pt>
                <c:pt idx="523">
                  <c:v>0.53086841904946447</c:v>
                </c:pt>
                <c:pt idx="524">
                  <c:v>0.53096526038666081</c:v>
                </c:pt>
                <c:pt idx="525">
                  <c:v>0.53097442994117816</c:v>
                </c:pt>
                <c:pt idx="526">
                  <c:v>0.53099247505937475</c:v>
                </c:pt>
                <c:pt idx="527">
                  <c:v>0.53105245755555686</c:v>
                </c:pt>
                <c:pt idx="528">
                  <c:v>0.53104570812937713</c:v>
                </c:pt>
                <c:pt idx="529">
                  <c:v>0.53106884458901049</c:v>
                </c:pt>
                <c:pt idx="530">
                  <c:v>0.53114761786511622</c:v>
                </c:pt>
                <c:pt idx="531">
                  <c:v>0.5311791122497217</c:v>
                </c:pt>
                <c:pt idx="532">
                  <c:v>0.53118110266974561</c:v>
                </c:pt>
                <c:pt idx="533">
                  <c:v>0.53123363649120192</c:v>
                </c:pt>
                <c:pt idx="534">
                  <c:v>0.53135496229912282</c:v>
                </c:pt>
                <c:pt idx="535">
                  <c:v>0.53144969158485889</c:v>
                </c:pt>
                <c:pt idx="536">
                  <c:v>0.53151136119704401</c:v>
                </c:pt>
                <c:pt idx="537">
                  <c:v>0.53156579863428732</c:v>
                </c:pt>
                <c:pt idx="538">
                  <c:v>0.53160665120912121</c:v>
                </c:pt>
                <c:pt idx="539">
                  <c:v>0.53168200571565805</c:v>
                </c:pt>
                <c:pt idx="540">
                  <c:v>0.53179898774018886</c:v>
                </c:pt>
                <c:pt idx="541">
                  <c:v>0.53192090732258468</c:v>
                </c:pt>
                <c:pt idx="542">
                  <c:v>0.53200905018168354</c:v>
                </c:pt>
                <c:pt idx="543">
                  <c:v>0.53214241250971328</c:v>
                </c:pt>
                <c:pt idx="544">
                  <c:v>0.53225555116545398</c:v>
                </c:pt>
                <c:pt idx="545">
                  <c:v>0.5323133917745354</c:v>
                </c:pt>
                <c:pt idx="546">
                  <c:v>0.5323866658680495</c:v>
                </c:pt>
                <c:pt idx="547">
                  <c:v>0.53252245484760252</c:v>
                </c:pt>
                <c:pt idx="548">
                  <c:v>0.53268840445229904</c:v>
                </c:pt>
                <c:pt idx="549">
                  <c:v>0.53283110659674071</c:v>
                </c:pt>
                <c:pt idx="550">
                  <c:v>0.53297738716806853</c:v>
                </c:pt>
                <c:pt idx="551">
                  <c:v>0.53304600446720296</c:v>
                </c:pt>
                <c:pt idx="552">
                  <c:v>0.53316588113967256</c:v>
                </c:pt>
                <c:pt idx="553">
                  <c:v>0.53329547253934384</c:v>
                </c:pt>
                <c:pt idx="554">
                  <c:v>0.53346143138885538</c:v>
                </c:pt>
                <c:pt idx="555">
                  <c:v>0.53362538755069666</c:v>
                </c:pt>
                <c:pt idx="556">
                  <c:v>0.53373382488959875</c:v>
                </c:pt>
                <c:pt idx="557">
                  <c:v>0.533833885435816</c:v>
                </c:pt>
                <c:pt idx="558">
                  <c:v>0.53394471310205616</c:v>
                </c:pt>
                <c:pt idx="559">
                  <c:v>0.53414092507547817</c:v>
                </c:pt>
                <c:pt idx="560">
                  <c:v>0.53432212981791816</c:v>
                </c:pt>
                <c:pt idx="561">
                  <c:v>0.53445450722409393</c:v>
                </c:pt>
                <c:pt idx="562">
                  <c:v>0.53468563451927098</c:v>
                </c:pt>
                <c:pt idx="563">
                  <c:v>0.53487278020993878</c:v>
                </c:pt>
                <c:pt idx="564">
                  <c:v>0.5349692935836895</c:v>
                </c:pt>
                <c:pt idx="565">
                  <c:v>0.53512279928804596</c:v>
                </c:pt>
                <c:pt idx="566">
                  <c:v>0.5353217988517136</c:v>
                </c:pt>
                <c:pt idx="567">
                  <c:v>0.53546784289824489</c:v>
                </c:pt>
                <c:pt idx="568">
                  <c:v>0.53564715784383121</c:v>
                </c:pt>
                <c:pt idx="569">
                  <c:v>0.53585464367712676</c:v>
                </c:pt>
                <c:pt idx="570">
                  <c:v>0.53606729839638534</c:v>
                </c:pt>
                <c:pt idx="571">
                  <c:v>0.53628330638449684</c:v>
                </c:pt>
                <c:pt idx="572">
                  <c:v>0.53646276682472827</c:v>
                </c:pt>
                <c:pt idx="573">
                  <c:v>0.536731385329141</c:v>
                </c:pt>
                <c:pt idx="574">
                  <c:v>0.53697282479191288</c:v>
                </c:pt>
                <c:pt idx="575">
                  <c:v>0.53714686984559978</c:v>
                </c:pt>
                <c:pt idx="576">
                  <c:v>0.53729475172883456</c:v>
                </c:pt>
                <c:pt idx="577">
                  <c:v>0.53750234850067535</c:v>
                </c:pt>
                <c:pt idx="578">
                  <c:v>0.53764658777940832</c:v>
                </c:pt>
                <c:pt idx="579">
                  <c:v>0.53779005559601201</c:v>
                </c:pt>
                <c:pt idx="580">
                  <c:v>0.53804247274481354</c:v>
                </c:pt>
                <c:pt idx="581">
                  <c:v>0.53826178521825041</c:v>
                </c:pt>
                <c:pt idx="582">
                  <c:v>0.53852126616489226</c:v>
                </c:pt>
                <c:pt idx="583">
                  <c:v>0.53877270329647475</c:v>
                </c:pt>
                <c:pt idx="584">
                  <c:v>0.53897123831810545</c:v>
                </c:pt>
                <c:pt idx="585">
                  <c:v>0.53922273984312052</c:v>
                </c:pt>
                <c:pt idx="586">
                  <c:v>0.53942976758750605</c:v>
                </c:pt>
                <c:pt idx="587">
                  <c:v>0.53956137180749808</c:v>
                </c:pt>
                <c:pt idx="588">
                  <c:v>0.53965151288079083</c:v>
                </c:pt>
                <c:pt idx="589">
                  <c:v>0.53988961791033496</c:v>
                </c:pt>
                <c:pt idx="590">
                  <c:v>0.54014681613060633</c:v>
                </c:pt>
                <c:pt idx="591">
                  <c:v>0.54038786640176062</c:v>
                </c:pt>
                <c:pt idx="592">
                  <c:v>0.54059891661029313</c:v>
                </c:pt>
                <c:pt idx="593">
                  <c:v>0.54079228941645363</c:v>
                </c:pt>
                <c:pt idx="594">
                  <c:v>0.54104185868078314</c:v>
                </c:pt>
                <c:pt idx="595">
                  <c:v>0.54120411833926307</c:v>
                </c:pt>
                <c:pt idx="596">
                  <c:v>0.54135942049182217</c:v>
                </c:pt>
                <c:pt idx="597">
                  <c:v>0.54158039084643173</c:v>
                </c:pt>
                <c:pt idx="598">
                  <c:v>0.54187920159627223</c:v>
                </c:pt>
                <c:pt idx="599">
                  <c:v>0.5419498589951135</c:v>
                </c:pt>
                <c:pt idx="600">
                  <c:v>0.54211189975604379</c:v>
                </c:pt>
                <c:pt idx="601">
                  <c:v>0.54243390076880094</c:v>
                </c:pt>
                <c:pt idx="602">
                  <c:v>0.54272558333348464</c:v>
                </c:pt>
                <c:pt idx="603">
                  <c:v>0.54297948515427352</c:v>
                </c:pt>
                <c:pt idx="604">
                  <c:v>0.54312407579018795</c:v>
                </c:pt>
                <c:pt idx="605">
                  <c:v>0.54326515875870507</c:v>
                </c:pt>
                <c:pt idx="606">
                  <c:v>0.54352552619668015</c:v>
                </c:pt>
                <c:pt idx="607">
                  <c:v>0.5437583336732118</c:v>
                </c:pt>
                <c:pt idx="608">
                  <c:v>0.54394730168456806</c:v>
                </c:pt>
                <c:pt idx="609">
                  <c:v>0.54406214015504373</c:v>
                </c:pt>
                <c:pt idx="610">
                  <c:v>0.54420676606510632</c:v>
                </c:pt>
                <c:pt idx="611">
                  <c:v>0.54441873307792943</c:v>
                </c:pt>
                <c:pt idx="612">
                  <c:v>0.54460212230980154</c:v>
                </c:pt>
                <c:pt idx="613">
                  <c:v>0.54478335010128009</c:v>
                </c:pt>
                <c:pt idx="614">
                  <c:v>0.54502816680549315</c:v>
                </c:pt>
                <c:pt idx="615">
                  <c:v>0.54521343106625875</c:v>
                </c:pt>
                <c:pt idx="616">
                  <c:v>0.54531911134748656</c:v>
                </c:pt>
                <c:pt idx="617">
                  <c:v>0.54558456525095245</c:v>
                </c:pt>
                <c:pt idx="618">
                  <c:v>0.54581376772569479</c:v>
                </c:pt>
                <c:pt idx="619">
                  <c:v>0.54602718047808008</c:v>
                </c:pt>
                <c:pt idx="620">
                  <c:v>0.54640586258348778</c:v>
                </c:pt>
                <c:pt idx="621">
                  <c:v>0.54681319032760911</c:v>
                </c:pt>
                <c:pt idx="622">
                  <c:v>0.54720858352620982</c:v>
                </c:pt>
                <c:pt idx="623">
                  <c:v>0.54749079807416745</c:v>
                </c:pt>
                <c:pt idx="624">
                  <c:v>0.54769095666374434</c:v>
                </c:pt>
                <c:pt idx="625">
                  <c:v>0.54805753631764731</c:v>
                </c:pt>
                <c:pt idx="626">
                  <c:v>0.54831874499012567</c:v>
                </c:pt>
                <c:pt idx="627">
                  <c:v>0.54857130007802624</c:v>
                </c:pt>
                <c:pt idx="628">
                  <c:v>0.54891232817265523</c:v>
                </c:pt>
                <c:pt idx="629">
                  <c:v>0.54929068279855053</c:v>
                </c:pt>
                <c:pt idx="630">
                  <c:v>0.54960743645415944</c:v>
                </c:pt>
                <c:pt idx="631">
                  <c:v>0.54983707737931198</c:v>
                </c:pt>
                <c:pt idx="632">
                  <c:v>0.55017462269601591</c:v>
                </c:pt>
                <c:pt idx="633">
                  <c:v>0.55044537982098085</c:v>
                </c:pt>
                <c:pt idx="634">
                  <c:v>0.55065661803275556</c:v>
                </c:pt>
                <c:pt idx="635">
                  <c:v>0.55092269703635732</c:v>
                </c:pt>
                <c:pt idx="636">
                  <c:v>0.55116785190984929</c:v>
                </c:pt>
                <c:pt idx="637">
                  <c:v>0.55140813524007271</c:v>
                </c:pt>
                <c:pt idx="638">
                  <c:v>0.55163394665576115</c:v>
                </c:pt>
                <c:pt idx="639">
                  <c:v>0.55189744997765122</c:v>
                </c:pt>
                <c:pt idx="640">
                  <c:v>0.55220163503678121</c:v>
                </c:pt>
                <c:pt idx="641">
                  <c:v>0.55247632711797101</c:v>
                </c:pt>
                <c:pt idx="642">
                  <c:v>0.55276557503354817</c:v>
                </c:pt>
                <c:pt idx="643">
                  <c:v>0.55295603815999927</c:v>
                </c:pt>
                <c:pt idx="644">
                  <c:v>0.55315872353404838</c:v>
                </c:pt>
                <c:pt idx="645">
                  <c:v>0.55339913036343746</c:v>
                </c:pt>
                <c:pt idx="646">
                  <c:v>0.55355308723975993</c:v>
                </c:pt>
                <c:pt idx="647">
                  <c:v>0.55370327638790784</c:v>
                </c:pt>
                <c:pt idx="648">
                  <c:v>0.55394643121646991</c:v>
                </c:pt>
                <c:pt idx="649">
                  <c:v>0.55424001371604215</c:v>
                </c:pt>
                <c:pt idx="650">
                  <c:v>0.55447323284261862</c:v>
                </c:pt>
                <c:pt idx="651">
                  <c:v>0.55451677052104476</c:v>
                </c:pt>
                <c:pt idx="652">
                  <c:v>0.55479590196784911</c:v>
                </c:pt>
                <c:pt idx="653">
                  <c:v>0.55503009809789594</c:v>
                </c:pt>
                <c:pt idx="654">
                  <c:v>0.55525260623425876</c:v>
                </c:pt>
                <c:pt idx="655">
                  <c:v>0.55546355238020861</c:v>
                </c:pt>
                <c:pt idx="656">
                  <c:v>0.5556495361217314</c:v>
                </c:pt>
                <c:pt idx="657">
                  <c:v>0.55586290751223799</c:v>
                </c:pt>
                <c:pt idx="658">
                  <c:v>0.55610258444642457</c:v>
                </c:pt>
                <c:pt idx="659">
                  <c:v>0.55629992135500927</c:v>
                </c:pt>
                <c:pt idx="660">
                  <c:v>0.55656703034657407</c:v>
                </c:pt>
                <c:pt idx="661">
                  <c:v>0.55674173810237393</c:v>
                </c:pt>
                <c:pt idx="662">
                  <c:v>0.55675609571493256</c:v>
                </c:pt>
                <c:pt idx="663">
                  <c:v>0.55686798724433439</c:v>
                </c:pt>
                <c:pt idx="664">
                  <c:v>0.55705046740954056</c:v>
                </c:pt>
                <c:pt idx="665">
                  <c:v>0.55726352292619674</c:v>
                </c:pt>
                <c:pt idx="666">
                  <c:v>0.55745081476494229</c:v>
                </c:pt>
                <c:pt idx="667">
                  <c:v>0.55768495796640405</c:v>
                </c:pt>
                <c:pt idx="668">
                  <c:v>0.55794314708479653</c:v>
                </c:pt>
                <c:pt idx="669">
                  <c:v>0.55812620819810521</c:v>
                </c:pt>
                <c:pt idx="670">
                  <c:v>0.55831205672438766</c:v>
                </c:pt>
                <c:pt idx="671">
                  <c:v>0.55856607308051087</c:v>
                </c:pt>
                <c:pt idx="672">
                  <c:v>0.55885359654627365</c:v>
                </c:pt>
                <c:pt idx="673">
                  <c:v>0.55907214554100371</c:v>
                </c:pt>
                <c:pt idx="674">
                  <c:v>0.55922645238823454</c:v>
                </c:pt>
                <c:pt idx="675">
                  <c:v>0.55936762322688072</c:v>
                </c:pt>
                <c:pt idx="676">
                  <c:v>0.55956127119933796</c:v>
                </c:pt>
                <c:pt idx="677">
                  <c:v>0.55978465059023186</c:v>
                </c:pt>
                <c:pt idx="678">
                  <c:v>0.5600421113805103</c:v>
                </c:pt>
                <c:pt idx="679">
                  <c:v>0.56026598988837595</c:v>
                </c:pt>
                <c:pt idx="680">
                  <c:v>0.56051002078248846</c:v>
                </c:pt>
                <c:pt idx="681">
                  <c:v>0.56070994366038507</c:v>
                </c:pt>
                <c:pt idx="682">
                  <c:v>0.56092512459747212</c:v>
                </c:pt>
                <c:pt idx="683">
                  <c:v>0.56108382129652501</c:v>
                </c:pt>
                <c:pt idx="684">
                  <c:v>0.56126132874689993</c:v>
                </c:pt>
                <c:pt idx="685">
                  <c:v>0.56145155691936854</c:v>
                </c:pt>
                <c:pt idx="686">
                  <c:v>0.56161701927023444</c:v>
                </c:pt>
                <c:pt idx="687">
                  <c:v>0.56185702324878628</c:v>
                </c:pt>
                <c:pt idx="688">
                  <c:v>0.5620895442830689</c:v>
                </c:pt>
                <c:pt idx="689">
                  <c:v>0.56230298169357584</c:v>
                </c:pt>
                <c:pt idx="690">
                  <c:v>0.56246780277100417</c:v>
                </c:pt>
                <c:pt idx="691">
                  <c:v>0.56257414375796599</c:v>
                </c:pt>
                <c:pt idx="692">
                  <c:v>0.56275714598998328</c:v>
                </c:pt>
                <c:pt idx="693">
                  <c:v>0.56295320065851506</c:v>
                </c:pt>
                <c:pt idx="694">
                  <c:v>0.56315706665726151</c:v>
                </c:pt>
                <c:pt idx="695">
                  <c:v>0.5633636481394434</c:v>
                </c:pt>
                <c:pt idx="696">
                  <c:v>0.56362815374865904</c:v>
                </c:pt>
                <c:pt idx="697">
                  <c:v>0.56379778955938475</c:v>
                </c:pt>
                <c:pt idx="698">
                  <c:v>0.56396890093772145</c:v>
                </c:pt>
                <c:pt idx="699">
                  <c:v>0.56417097057133603</c:v>
                </c:pt>
                <c:pt idx="700">
                  <c:v>0.56435454838682741</c:v>
                </c:pt>
                <c:pt idx="701">
                  <c:v>0.56457090714452884</c:v>
                </c:pt>
                <c:pt idx="702">
                  <c:v>0.56480961151059006</c:v>
                </c:pt>
                <c:pt idx="703">
                  <c:v>0.56500243218731638</c:v>
                </c:pt>
                <c:pt idx="704">
                  <c:v>0.56519085352794507</c:v>
                </c:pt>
                <c:pt idx="705">
                  <c:v>0.56535468682524248</c:v>
                </c:pt>
                <c:pt idx="706">
                  <c:v>0.56549084198828714</c:v>
                </c:pt>
                <c:pt idx="707">
                  <c:v>0.56559110070406093</c:v>
                </c:pt>
                <c:pt idx="708">
                  <c:v>0.56573663411290165</c:v>
                </c:pt>
                <c:pt idx="709">
                  <c:v>0.565898580668725</c:v>
                </c:pt>
                <c:pt idx="710">
                  <c:v>0.56609484062607296</c:v>
                </c:pt>
                <c:pt idx="711">
                  <c:v>0.56630212761436816</c:v>
                </c:pt>
                <c:pt idx="712">
                  <c:v>0.56641884231253414</c:v>
                </c:pt>
                <c:pt idx="713">
                  <c:v>0.56649819605270879</c:v>
                </c:pt>
                <c:pt idx="714">
                  <c:v>0.56662526223679255</c:v>
                </c:pt>
                <c:pt idx="715">
                  <c:v>0.56673111281336253</c:v>
                </c:pt>
                <c:pt idx="716">
                  <c:v>0.56680916855066166</c:v>
                </c:pt>
                <c:pt idx="717">
                  <c:v>0.56693339245410257</c:v>
                </c:pt>
                <c:pt idx="718">
                  <c:v>0.56704118222458744</c:v>
                </c:pt>
                <c:pt idx="719">
                  <c:v>0.56713631752973892</c:v>
                </c:pt>
                <c:pt idx="720">
                  <c:v>0.56727746001589363</c:v>
                </c:pt>
                <c:pt idx="721">
                  <c:v>0.5674703109609619</c:v>
                </c:pt>
                <c:pt idx="722">
                  <c:v>0.56765991933155724</c:v>
                </c:pt>
                <c:pt idx="723">
                  <c:v>0.56787635987924012</c:v>
                </c:pt>
                <c:pt idx="724">
                  <c:v>0.56809781203316689</c:v>
                </c:pt>
                <c:pt idx="725">
                  <c:v>0.5682518482767287</c:v>
                </c:pt>
                <c:pt idx="726">
                  <c:v>0.56839234448156872</c:v>
                </c:pt>
                <c:pt idx="727">
                  <c:v>0.56855333266996</c:v>
                </c:pt>
                <c:pt idx="728">
                  <c:v>0.56871275835804858</c:v>
                </c:pt>
                <c:pt idx="729">
                  <c:v>0.56886662402371335</c:v>
                </c:pt>
                <c:pt idx="730">
                  <c:v>0.56906370726833722</c:v>
                </c:pt>
                <c:pt idx="731">
                  <c:v>0.56929229464835462</c:v>
                </c:pt>
                <c:pt idx="732">
                  <c:v>0.56950032560583075</c:v>
                </c:pt>
                <c:pt idx="733">
                  <c:v>0.56974528198615471</c:v>
                </c:pt>
                <c:pt idx="734">
                  <c:v>0.5700084041131207</c:v>
                </c:pt>
                <c:pt idx="735">
                  <c:v>0.57023665809771451</c:v>
                </c:pt>
                <c:pt idx="736">
                  <c:v>0.57045016755235844</c:v>
                </c:pt>
                <c:pt idx="737">
                  <c:v>0.5706551192809961</c:v>
                </c:pt>
                <c:pt idx="738">
                  <c:v>0.57087480943368163</c:v>
                </c:pt>
                <c:pt idx="739">
                  <c:v>0.57112333275650939</c:v>
                </c:pt>
                <c:pt idx="740">
                  <c:v>0.57136107217259935</c:v>
                </c:pt>
                <c:pt idx="741">
                  <c:v>0.57161423411840329</c:v>
                </c:pt>
                <c:pt idx="742">
                  <c:v>0.57192241928380605</c:v>
                </c:pt>
                <c:pt idx="743">
                  <c:v>0.57219410500893042</c:v>
                </c:pt>
                <c:pt idx="744">
                  <c:v>0.57252021670120323</c:v>
                </c:pt>
                <c:pt idx="745">
                  <c:v>0.57285403740214458</c:v>
                </c:pt>
                <c:pt idx="746">
                  <c:v>0.5731534361342433</c:v>
                </c:pt>
                <c:pt idx="747">
                  <c:v>0.57345606129774473</c:v>
                </c:pt>
                <c:pt idx="748">
                  <c:v>0.5737827932300823</c:v>
                </c:pt>
                <c:pt idx="749">
                  <c:v>0.5740622054369493</c:v>
                </c:pt>
                <c:pt idx="750">
                  <c:v>0.5743464437256991</c:v>
                </c:pt>
                <c:pt idx="751">
                  <c:v>0.57463492953298745</c:v>
                </c:pt>
                <c:pt idx="752">
                  <c:v>0.57487467067113396</c:v>
                </c:pt>
                <c:pt idx="753">
                  <c:v>0.57518188469559073</c:v>
                </c:pt>
                <c:pt idx="754">
                  <c:v>0.57549403001770638</c:v>
                </c:pt>
                <c:pt idx="755">
                  <c:v>0.57578982157483571</c:v>
                </c:pt>
                <c:pt idx="756">
                  <c:v>0.57605839241491308</c:v>
                </c:pt>
                <c:pt idx="757">
                  <c:v>0.57627426652285207</c:v>
                </c:pt>
                <c:pt idx="758">
                  <c:v>0.57651720776393411</c:v>
                </c:pt>
                <c:pt idx="759">
                  <c:v>0.57672847214371115</c:v>
                </c:pt>
                <c:pt idx="760">
                  <c:v>0.57699315021403419</c:v>
                </c:pt>
                <c:pt idx="761">
                  <c:v>0.57725613346268745</c:v>
                </c:pt>
                <c:pt idx="762">
                  <c:v>0.57754953796513886</c:v>
                </c:pt>
                <c:pt idx="763">
                  <c:v>0.577798535792169</c:v>
                </c:pt>
                <c:pt idx="764">
                  <c:v>0.57803999532916139</c:v>
                </c:pt>
                <c:pt idx="765">
                  <c:v>0.57826545585273914</c:v>
                </c:pt>
                <c:pt idx="766">
                  <c:v>0.57844219796740914</c:v>
                </c:pt>
                <c:pt idx="767">
                  <c:v>0.57862595867394506</c:v>
                </c:pt>
                <c:pt idx="768">
                  <c:v>0.57878635637570541</c:v>
                </c:pt>
                <c:pt idx="769">
                  <c:v>0.57892167290866159</c:v>
                </c:pt>
                <c:pt idx="770">
                  <c:v>0.57905412813533419</c:v>
                </c:pt>
                <c:pt idx="771">
                  <c:v>0.57921991135501594</c:v>
                </c:pt>
                <c:pt idx="772">
                  <c:v>0.57937917231181202</c:v>
                </c:pt>
                <c:pt idx="773">
                  <c:v>0.57953983193122249</c:v>
                </c:pt>
                <c:pt idx="774">
                  <c:v>0.57974006730710992</c:v>
                </c:pt>
                <c:pt idx="775">
                  <c:v>0.57988153573548029</c:v>
                </c:pt>
                <c:pt idx="776">
                  <c:v>0.57998791495298174</c:v>
                </c:pt>
                <c:pt idx="777">
                  <c:v>0.58010776630264405</c:v>
                </c:pt>
                <c:pt idx="778">
                  <c:v>0.58018404887880293</c:v>
                </c:pt>
                <c:pt idx="779">
                  <c:v>0.58029185571800257</c:v>
                </c:pt>
                <c:pt idx="780">
                  <c:v>0.5804177731371758</c:v>
                </c:pt>
                <c:pt idx="781">
                  <c:v>0.58046125086005373</c:v>
                </c:pt>
                <c:pt idx="782">
                  <c:v>0.58050628392884107</c:v>
                </c:pt>
                <c:pt idx="783">
                  <c:v>0.58055535256271928</c:v>
                </c:pt>
                <c:pt idx="784">
                  <c:v>0.58056835709743915</c:v>
                </c:pt>
                <c:pt idx="785">
                  <c:v>0.58059893120828399</c:v>
                </c:pt>
                <c:pt idx="786">
                  <c:v>0.58062980663827191</c:v>
                </c:pt>
                <c:pt idx="787">
                  <c:v>0.58063983556031928</c:v>
                </c:pt>
                <c:pt idx="788">
                  <c:v>0.58067667476312501</c:v>
                </c:pt>
                <c:pt idx="789">
                  <c:v>0.58069523955508273</c:v>
                </c:pt>
                <c:pt idx="790">
                  <c:v>0.58069036089787318</c:v>
                </c:pt>
                <c:pt idx="791">
                  <c:v>0.58064809874010526</c:v>
                </c:pt>
                <c:pt idx="792">
                  <c:v>0.58061220633329891</c:v>
                </c:pt>
                <c:pt idx="793">
                  <c:v>0.5805513441656297</c:v>
                </c:pt>
                <c:pt idx="794">
                  <c:v>0.58049239016272491</c:v>
                </c:pt>
                <c:pt idx="795">
                  <c:v>0.58048626710706153</c:v>
                </c:pt>
                <c:pt idx="796">
                  <c:v>0.5804975346100697</c:v>
                </c:pt>
                <c:pt idx="797">
                  <c:v>0.58047727536734628</c:v>
                </c:pt>
                <c:pt idx="798">
                  <c:v>0.58042634088949241</c:v>
                </c:pt>
                <c:pt idx="799">
                  <c:v>0.5803833688473653</c:v>
                </c:pt>
                <c:pt idx="800">
                  <c:v>0.58030469323272771</c:v>
                </c:pt>
                <c:pt idx="801">
                  <c:v>0.58025558321198834</c:v>
                </c:pt>
                <c:pt idx="802">
                  <c:v>0.58023123788461162</c:v>
                </c:pt>
                <c:pt idx="803">
                  <c:v>0.58023426473068562</c:v>
                </c:pt>
                <c:pt idx="804">
                  <c:v>0.5802791445492923</c:v>
                </c:pt>
                <c:pt idx="805">
                  <c:v>0.58034350101060506</c:v>
                </c:pt>
                <c:pt idx="806">
                  <c:v>0.58039711758076606</c:v>
                </c:pt>
                <c:pt idx="807">
                  <c:v>0.58045156258314379</c:v>
                </c:pt>
                <c:pt idx="808">
                  <c:v>0.58050798618999977</c:v>
                </c:pt>
                <c:pt idx="809">
                  <c:v>0.58054205072436316</c:v>
                </c:pt>
                <c:pt idx="810">
                  <c:v>0.58062454939942532</c:v>
                </c:pt>
                <c:pt idx="811">
                  <c:v>0.5807271624189102</c:v>
                </c:pt>
                <c:pt idx="812">
                  <c:v>0.58084443025763088</c:v>
                </c:pt>
                <c:pt idx="813">
                  <c:v>0.58101057013492563</c:v>
                </c:pt>
                <c:pt idx="814">
                  <c:v>0.58115497221291268</c:v>
                </c:pt>
                <c:pt idx="815">
                  <c:v>0.58130719259281871</c:v>
                </c:pt>
                <c:pt idx="816">
                  <c:v>0.58143614547636024</c:v>
                </c:pt>
                <c:pt idx="817">
                  <c:v>0.58154293569261029</c:v>
                </c:pt>
                <c:pt idx="818">
                  <c:v>0.58168049724067616</c:v>
                </c:pt>
                <c:pt idx="819">
                  <c:v>0.58181688504928175</c:v>
                </c:pt>
                <c:pt idx="820">
                  <c:v>0.58196716200879317</c:v>
                </c:pt>
                <c:pt idx="821">
                  <c:v>0.58211359163438736</c:v>
                </c:pt>
                <c:pt idx="822">
                  <c:v>0.58225837498818434</c:v>
                </c:pt>
                <c:pt idx="823">
                  <c:v>0.5824015523492756</c:v>
                </c:pt>
                <c:pt idx="824">
                  <c:v>0.58255349559604597</c:v>
                </c:pt>
                <c:pt idx="825">
                  <c:v>0.58270427036239425</c:v>
                </c:pt>
                <c:pt idx="826">
                  <c:v>0.58285770191015385</c:v>
                </c:pt>
                <c:pt idx="827">
                  <c:v>0.58301689329017614</c:v>
                </c:pt>
                <c:pt idx="828">
                  <c:v>0.58317682037581975</c:v>
                </c:pt>
                <c:pt idx="829">
                  <c:v>0.58331940245961089</c:v>
                </c:pt>
                <c:pt idx="830">
                  <c:v>0.58344798042875679</c:v>
                </c:pt>
                <c:pt idx="831">
                  <c:v>0.58356482093763551</c:v>
                </c:pt>
                <c:pt idx="832">
                  <c:v>0.58369398818398643</c:v>
                </c:pt>
                <c:pt idx="833">
                  <c:v>0.58383930007672558</c:v>
                </c:pt>
                <c:pt idx="834">
                  <c:v>0.58399530393828325</c:v>
                </c:pt>
                <c:pt idx="835">
                  <c:v>0.58414625087345973</c:v>
                </c:pt>
                <c:pt idx="836">
                  <c:v>0.58427819578345896</c:v>
                </c:pt>
                <c:pt idx="837">
                  <c:v>0.5844009408760682</c:v>
                </c:pt>
                <c:pt idx="838">
                  <c:v>0.58452594168031247</c:v>
                </c:pt>
                <c:pt idx="839">
                  <c:v>0.58464010426996527</c:v>
                </c:pt>
                <c:pt idx="840">
                  <c:v>0.58477050234417283</c:v>
                </c:pt>
                <c:pt idx="841">
                  <c:v>0.58489570485781683</c:v>
                </c:pt>
                <c:pt idx="842">
                  <c:v>0.58499887929243999</c:v>
                </c:pt>
                <c:pt idx="843">
                  <c:v>0.5851013781553468</c:v>
                </c:pt>
                <c:pt idx="844">
                  <c:v>0.58519074153124295</c:v>
                </c:pt>
                <c:pt idx="845">
                  <c:v>0.58528493823083683</c:v>
                </c:pt>
                <c:pt idx="846">
                  <c:v>0.58537092052996631</c:v>
                </c:pt>
                <c:pt idx="847">
                  <c:v>0.58548950713644643</c:v>
                </c:pt>
                <c:pt idx="848">
                  <c:v>0.58560283497070686</c:v>
                </c:pt>
                <c:pt idx="849">
                  <c:v>0.58570246130836112</c:v>
                </c:pt>
                <c:pt idx="850">
                  <c:v>0.58580955349933272</c:v>
                </c:pt>
                <c:pt idx="851">
                  <c:v>0.58590369882380855</c:v>
                </c:pt>
                <c:pt idx="852">
                  <c:v>0.58600282027823758</c:v>
                </c:pt>
                <c:pt idx="853">
                  <c:v>0.58612446014019437</c:v>
                </c:pt>
                <c:pt idx="854">
                  <c:v>0.58623918637247729</c:v>
                </c:pt>
                <c:pt idx="855">
                  <c:v>0.58634261230031637</c:v>
                </c:pt>
                <c:pt idx="856">
                  <c:v>0.58644762192832045</c:v>
                </c:pt>
                <c:pt idx="857">
                  <c:v>0.58653457449233615</c:v>
                </c:pt>
                <c:pt idx="858">
                  <c:v>0.58661628675872424</c:v>
                </c:pt>
                <c:pt idx="859">
                  <c:v>0.58669925188320182</c:v>
                </c:pt>
                <c:pt idx="860">
                  <c:v>0.58677168547393099</c:v>
                </c:pt>
                <c:pt idx="861">
                  <c:v>0.58684454999945113</c:v>
                </c:pt>
                <c:pt idx="862">
                  <c:v>0.58692662225324865</c:v>
                </c:pt>
                <c:pt idx="863">
                  <c:v>0.58698082369318938</c:v>
                </c:pt>
                <c:pt idx="864">
                  <c:v>0.58704076650208836</c:v>
                </c:pt>
                <c:pt idx="865">
                  <c:v>0.58710307174126986</c:v>
                </c:pt>
                <c:pt idx="866">
                  <c:v>0.58716499291169688</c:v>
                </c:pt>
                <c:pt idx="867">
                  <c:v>0.58723220579993085</c:v>
                </c:pt>
                <c:pt idx="868">
                  <c:v>0.58728345777492874</c:v>
                </c:pt>
                <c:pt idx="869">
                  <c:v>0.58731859663634334</c:v>
                </c:pt>
                <c:pt idx="870">
                  <c:v>0.58736124731813588</c:v>
                </c:pt>
                <c:pt idx="871">
                  <c:v>0.58738913234054912</c:v>
                </c:pt>
                <c:pt idx="872">
                  <c:v>0.58743472898916604</c:v>
                </c:pt>
                <c:pt idx="873">
                  <c:v>0.58750799908135254</c:v>
                </c:pt>
                <c:pt idx="874">
                  <c:v>0.58756321827713343</c:v>
                </c:pt>
                <c:pt idx="875">
                  <c:v>0.58760139168262449</c:v>
                </c:pt>
                <c:pt idx="876">
                  <c:v>0.58765874266474583</c:v>
                </c:pt>
                <c:pt idx="877">
                  <c:v>0.58772829912091928</c:v>
                </c:pt>
                <c:pt idx="878">
                  <c:v>0.58778438642620923</c:v>
                </c:pt>
                <c:pt idx="879">
                  <c:v>0.58784890849786409</c:v>
                </c:pt>
                <c:pt idx="880">
                  <c:v>0.58793705559083176</c:v>
                </c:pt>
                <c:pt idx="881">
                  <c:v>0.58800546560917832</c:v>
                </c:pt>
                <c:pt idx="882">
                  <c:v>0.58805784952488904</c:v>
                </c:pt>
                <c:pt idx="883">
                  <c:v>0.58811574780788833</c:v>
                </c:pt>
                <c:pt idx="884">
                  <c:v>0.58817186612384054</c:v>
                </c:pt>
                <c:pt idx="885">
                  <c:v>0.58822744063161747</c:v>
                </c:pt>
                <c:pt idx="886">
                  <c:v>0.58828858575011578</c:v>
                </c:pt>
                <c:pt idx="887">
                  <c:v>0.58836320009446741</c:v>
                </c:pt>
                <c:pt idx="888">
                  <c:v>0.58843624644106785</c:v>
                </c:pt>
                <c:pt idx="889">
                  <c:v>0.58850312452326359</c:v>
                </c:pt>
                <c:pt idx="890">
                  <c:v>0.58855544995544384</c:v>
                </c:pt>
                <c:pt idx="891">
                  <c:v>0.5885930600407635</c:v>
                </c:pt>
                <c:pt idx="892">
                  <c:v>0.58864088599205722</c:v>
                </c:pt>
                <c:pt idx="893">
                  <c:v>0.58868587884430557</c:v>
                </c:pt>
                <c:pt idx="894">
                  <c:v>0.58874475141377225</c:v>
                </c:pt>
                <c:pt idx="895">
                  <c:v>0.58879080821969365</c:v>
                </c:pt>
                <c:pt idx="896">
                  <c:v>0.58884237211944279</c:v>
                </c:pt>
                <c:pt idx="897">
                  <c:v>0.58890887131025249</c:v>
                </c:pt>
                <c:pt idx="898">
                  <c:v>0.58896904286515728</c:v>
                </c:pt>
                <c:pt idx="899">
                  <c:v>0.58904060743265851</c:v>
                </c:pt>
                <c:pt idx="900">
                  <c:v>0.58910035250582371</c:v>
                </c:pt>
                <c:pt idx="901">
                  <c:v>0.58915422190135702</c:v>
                </c:pt>
                <c:pt idx="902">
                  <c:v>0.58921082573090011</c:v>
                </c:pt>
                <c:pt idx="903">
                  <c:v>0.58926421895735848</c:v>
                </c:pt>
                <c:pt idx="904">
                  <c:v>0.58930892749424657</c:v>
                </c:pt>
                <c:pt idx="905">
                  <c:v>0.58937623498177882</c:v>
                </c:pt>
                <c:pt idx="906">
                  <c:v>0.58943431224263787</c:v>
                </c:pt>
                <c:pt idx="907">
                  <c:v>0.58948338524302957</c:v>
                </c:pt>
                <c:pt idx="908">
                  <c:v>0.58953801120280092</c:v>
                </c:pt>
                <c:pt idx="909">
                  <c:v>0.58960195034858065</c:v>
                </c:pt>
                <c:pt idx="910">
                  <c:v>0.58966238039512697</c:v>
                </c:pt>
                <c:pt idx="911">
                  <c:v>0.58971375456836639</c:v>
                </c:pt>
                <c:pt idx="912">
                  <c:v>0.58976632035418353</c:v>
                </c:pt>
                <c:pt idx="913">
                  <c:v>0.58983246032717462</c:v>
                </c:pt>
                <c:pt idx="914">
                  <c:v>0.58988924138894838</c:v>
                </c:pt>
                <c:pt idx="915">
                  <c:v>0.58994382526800648</c:v>
                </c:pt>
                <c:pt idx="916">
                  <c:v>0.59002128371988694</c:v>
                </c:pt>
                <c:pt idx="917">
                  <c:v>0.59006922211461499</c:v>
                </c:pt>
                <c:pt idx="918">
                  <c:v>0.59009613600460176</c:v>
                </c:pt>
                <c:pt idx="919">
                  <c:v>0.59015087734633176</c:v>
                </c:pt>
                <c:pt idx="920">
                  <c:v>0.59019352545279846</c:v>
                </c:pt>
                <c:pt idx="921">
                  <c:v>0.59022998461563614</c:v>
                </c:pt>
                <c:pt idx="922">
                  <c:v>0.59027476563625492</c:v>
                </c:pt>
                <c:pt idx="923">
                  <c:v>0.59031318003274069</c:v>
                </c:pt>
                <c:pt idx="924">
                  <c:v>0.59033476678077268</c:v>
                </c:pt>
                <c:pt idx="925">
                  <c:v>0.59034066450840295</c:v>
                </c:pt>
                <c:pt idx="926">
                  <c:v>0.59035596491497255</c:v>
                </c:pt>
                <c:pt idx="927">
                  <c:v>0.59036755716480671</c:v>
                </c:pt>
                <c:pt idx="928">
                  <c:v>0.59036670247423462</c:v>
                </c:pt>
                <c:pt idx="929">
                  <c:v>0.59037497764920754</c:v>
                </c:pt>
                <c:pt idx="930">
                  <c:v>0.59039235550350411</c:v>
                </c:pt>
                <c:pt idx="931">
                  <c:v>0.59038699881313084</c:v>
                </c:pt>
                <c:pt idx="932">
                  <c:v>0.59039008077364108</c:v>
                </c:pt>
                <c:pt idx="933">
                  <c:v>0.59039031103698558</c:v>
                </c:pt>
                <c:pt idx="934">
                  <c:v>0.59036779263005446</c:v>
                </c:pt>
                <c:pt idx="935">
                  <c:v>0.59035457258727264</c:v>
                </c:pt>
                <c:pt idx="936">
                  <c:v>0.59033501110293507</c:v>
                </c:pt>
                <c:pt idx="937">
                  <c:v>0.59030191387750175</c:v>
                </c:pt>
                <c:pt idx="938">
                  <c:v>0.59027635742947182</c:v>
                </c:pt>
                <c:pt idx="939">
                  <c:v>0.59024654505988516</c:v>
                </c:pt>
                <c:pt idx="940">
                  <c:v>0.59021864983873817</c:v>
                </c:pt>
                <c:pt idx="941">
                  <c:v>0.59018378887996847</c:v>
                </c:pt>
                <c:pt idx="942">
                  <c:v>0.59015297669777944</c:v>
                </c:pt>
                <c:pt idx="943">
                  <c:v>0.59010746926424051</c:v>
                </c:pt>
                <c:pt idx="944">
                  <c:v>0.59004641438890715</c:v>
                </c:pt>
                <c:pt idx="945">
                  <c:v>0.58999232500444887</c:v>
                </c:pt>
                <c:pt idx="946">
                  <c:v>0.58993062785367378</c:v>
                </c:pt>
                <c:pt idx="947">
                  <c:v>0.58987684402986984</c:v>
                </c:pt>
                <c:pt idx="948">
                  <c:v>0.58981988968990995</c:v>
                </c:pt>
                <c:pt idx="949">
                  <c:v>0.58973481550710305</c:v>
                </c:pt>
                <c:pt idx="950">
                  <c:v>0.58965330078612732</c:v>
                </c:pt>
                <c:pt idx="951">
                  <c:v>0.58958313537538276</c:v>
                </c:pt>
                <c:pt idx="952">
                  <c:v>0.58950543697811553</c:v>
                </c:pt>
                <c:pt idx="953">
                  <c:v>0.58944494879180587</c:v>
                </c:pt>
                <c:pt idx="954">
                  <c:v>0.58937603557526586</c:v>
                </c:pt>
                <c:pt idx="955">
                  <c:v>0.58929113279647283</c:v>
                </c:pt>
                <c:pt idx="956">
                  <c:v>0.58921178922558093</c:v>
                </c:pt>
                <c:pt idx="957">
                  <c:v>0.58915050828358029</c:v>
                </c:pt>
                <c:pt idx="958">
                  <c:v>0.58912014411453451</c:v>
                </c:pt>
                <c:pt idx="959">
                  <c:v>0.58909422123728261</c:v>
                </c:pt>
                <c:pt idx="960">
                  <c:v>0.58906082561826079</c:v>
                </c:pt>
                <c:pt idx="961">
                  <c:v>0.58903018875975788</c:v>
                </c:pt>
                <c:pt idx="962">
                  <c:v>0.58900219021681754</c:v>
                </c:pt>
                <c:pt idx="963">
                  <c:v>0.58896071125715876</c:v>
                </c:pt>
                <c:pt idx="964">
                  <c:v>0.58895972923782203</c:v>
                </c:pt>
                <c:pt idx="965">
                  <c:v>0.58898590399796069</c:v>
                </c:pt>
                <c:pt idx="966">
                  <c:v>0.58901271242491715</c:v>
                </c:pt>
                <c:pt idx="967">
                  <c:v>0.58905362186466892</c:v>
                </c:pt>
                <c:pt idx="968">
                  <c:v>0.58913426756081633</c:v>
                </c:pt>
                <c:pt idx="969">
                  <c:v>0.58923014672056551</c:v>
                </c:pt>
                <c:pt idx="970">
                  <c:v>0.5893261161121025</c:v>
                </c:pt>
                <c:pt idx="971">
                  <c:v>0.58946055923107021</c:v>
                </c:pt>
                <c:pt idx="972">
                  <c:v>0.58958916448988619</c:v>
                </c:pt>
                <c:pt idx="973">
                  <c:v>0.58970266078843692</c:v>
                </c:pt>
                <c:pt idx="974">
                  <c:v>0.58983262970513917</c:v>
                </c:pt>
                <c:pt idx="975">
                  <c:v>0.58997049995060602</c:v>
                </c:pt>
                <c:pt idx="976">
                  <c:v>0.59011447565476727</c:v>
                </c:pt>
                <c:pt idx="977">
                  <c:v>0.59027062549524911</c:v>
                </c:pt>
                <c:pt idx="978">
                  <c:v>0.59043199919374023</c:v>
                </c:pt>
                <c:pt idx="979">
                  <c:v>0.59056534761679791</c:v>
                </c:pt>
                <c:pt idx="980">
                  <c:v>0.59071083642629307</c:v>
                </c:pt>
                <c:pt idx="981">
                  <c:v>0.59083081051334885</c:v>
                </c:pt>
                <c:pt idx="982">
                  <c:v>0.59093688726756566</c:v>
                </c:pt>
                <c:pt idx="983">
                  <c:v>0.59104307687583824</c:v>
                </c:pt>
                <c:pt idx="984">
                  <c:v>0.59111487698829046</c:v>
                </c:pt>
                <c:pt idx="985">
                  <c:v>0.59119117890730577</c:v>
                </c:pt>
                <c:pt idx="986">
                  <c:v>0.59128609060725734</c:v>
                </c:pt>
                <c:pt idx="987">
                  <c:v>0.5913471751004199</c:v>
                </c:pt>
                <c:pt idx="988">
                  <c:v>0.59141335376382032</c:v>
                </c:pt>
                <c:pt idx="989">
                  <c:v>0.59146848541726782</c:v>
                </c:pt>
                <c:pt idx="990">
                  <c:v>0.59149235797976585</c:v>
                </c:pt>
                <c:pt idx="991">
                  <c:v>0.5914826816184412</c:v>
                </c:pt>
                <c:pt idx="992">
                  <c:v>0.59147246080952054</c:v>
                </c:pt>
                <c:pt idx="993">
                  <c:v>0.59142834454490589</c:v>
                </c:pt>
                <c:pt idx="994">
                  <c:v>0.59136110997350688</c:v>
                </c:pt>
                <c:pt idx="995">
                  <c:v>0.59128469109726234</c:v>
                </c:pt>
                <c:pt idx="996">
                  <c:v>0.59120145703252336</c:v>
                </c:pt>
                <c:pt idx="997">
                  <c:v>0.59110894995345964</c:v>
                </c:pt>
                <c:pt idx="998">
                  <c:v>0.5910098706169834</c:v>
                </c:pt>
                <c:pt idx="999">
                  <c:v>0.59090759672045334</c:v>
                </c:pt>
                <c:pt idx="1000">
                  <c:v>0.59079059306991022</c:v>
                </c:pt>
                <c:pt idx="1001">
                  <c:v>0.59065987464951242</c:v>
                </c:pt>
                <c:pt idx="1002">
                  <c:v>0.59052285420298567</c:v>
                </c:pt>
                <c:pt idx="1003">
                  <c:v>0.59036439516863959</c:v>
                </c:pt>
                <c:pt idx="1004">
                  <c:v>0.59018186213948187</c:v>
                </c:pt>
                <c:pt idx="1005">
                  <c:v>0.58999459309331137</c:v>
                </c:pt>
                <c:pt idx="1006">
                  <c:v>0.58979781128825415</c:v>
                </c:pt>
                <c:pt idx="1007">
                  <c:v>0.58959501691500249</c:v>
                </c:pt>
                <c:pt idx="1008">
                  <c:v>0.58939540396149004</c:v>
                </c:pt>
                <c:pt idx="1009">
                  <c:v>0.58917426031475684</c:v>
                </c:pt>
                <c:pt idx="1010">
                  <c:v>0.58892656231339557</c:v>
                </c:pt>
                <c:pt idx="1011">
                  <c:v>0.58863915306003289</c:v>
                </c:pt>
                <c:pt idx="1012">
                  <c:v>0.58831011777042841</c:v>
                </c:pt>
                <c:pt idx="1013">
                  <c:v>0.58796114432049629</c:v>
                </c:pt>
                <c:pt idx="1014">
                  <c:v>0.58759582597897753</c:v>
                </c:pt>
                <c:pt idx="1015">
                  <c:v>0.58721026535525578</c:v>
                </c:pt>
                <c:pt idx="1016">
                  <c:v>0.58680677715449148</c:v>
                </c:pt>
                <c:pt idx="1017">
                  <c:v>0.586356970270555</c:v>
                </c:pt>
                <c:pt idx="1018">
                  <c:v>0.58585862959229629</c:v>
                </c:pt>
                <c:pt idx="1019">
                  <c:v>0.58531225048061197</c:v>
                </c:pt>
                <c:pt idx="1020">
                  <c:v>0.58471109084263306</c:v>
                </c:pt>
                <c:pt idx="1021">
                  <c:v>0.58405532278277683</c:v>
                </c:pt>
                <c:pt idx="1022">
                  <c:v>0.58337155118981976</c:v>
                </c:pt>
                <c:pt idx="1023">
                  <c:v>0.58262621394931524</c:v>
                </c:pt>
                <c:pt idx="1024">
                  <c:v>0.58186879336235753</c:v>
                </c:pt>
                <c:pt idx="1025">
                  <c:v>0.58107441939185478</c:v>
                </c:pt>
                <c:pt idx="1026">
                  <c:v>0.58020746439272519</c:v>
                </c:pt>
                <c:pt idx="1027">
                  <c:v>0.57931700741925007</c:v>
                </c:pt>
                <c:pt idx="1028">
                  <c:v>0.57833090691654654</c:v>
                </c:pt>
                <c:pt idx="1029">
                  <c:v>0.5772711319584215</c:v>
                </c:pt>
                <c:pt idx="1030">
                  <c:v>0.57617481145303628</c:v>
                </c:pt>
                <c:pt idx="1031">
                  <c:v>0.5749734407264756</c:v>
                </c:pt>
                <c:pt idx="1032">
                  <c:v>0.57373200391701606</c:v>
                </c:pt>
                <c:pt idx="1033">
                  <c:v>0.57245662649348628</c:v>
                </c:pt>
                <c:pt idx="1034">
                  <c:v>0.57110342827388061</c:v>
                </c:pt>
                <c:pt idx="1035">
                  <c:v>0.56969528606088227</c:v>
                </c:pt>
                <c:pt idx="1036">
                  <c:v>0.56821149217144529</c:v>
                </c:pt>
                <c:pt idx="1037">
                  <c:v>0.56663956644721758</c:v>
                </c:pt>
                <c:pt idx="1038">
                  <c:v>0.56500024513863989</c:v>
                </c:pt>
                <c:pt idx="1039">
                  <c:v>0.56328840638640532</c:v>
                </c:pt>
                <c:pt idx="1040">
                  <c:v>0.56155480645622513</c:v>
                </c:pt>
                <c:pt idx="1041">
                  <c:v>0.55977592867079629</c:v>
                </c:pt>
                <c:pt idx="1042">
                  <c:v>0.55792831498932882</c:v>
                </c:pt>
                <c:pt idx="1043">
                  <c:v>0.55601954903938333</c:v>
                </c:pt>
                <c:pt idx="1044">
                  <c:v>0.55411092679561802</c:v>
                </c:pt>
                <c:pt idx="1045">
                  <c:v>0.5521378406776325</c:v>
                </c:pt>
                <c:pt idx="1046">
                  <c:v>0.55014021943204483</c:v>
                </c:pt>
                <c:pt idx="1047">
                  <c:v>0.54812167199447959</c:v>
                </c:pt>
                <c:pt idx="1048">
                  <c:v>0.54601732628514998</c:v>
                </c:pt>
                <c:pt idx="1049">
                  <c:v>0.543916885481187</c:v>
                </c:pt>
                <c:pt idx="1050">
                  <c:v>0.5417486669786421</c:v>
                </c:pt>
                <c:pt idx="1051">
                  <c:v>0.53954143678525301</c:v>
                </c:pt>
                <c:pt idx="1052">
                  <c:v>0.53732270501443991</c:v>
                </c:pt>
                <c:pt idx="1053">
                  <c:v>0.53502628646283024</c:v>
                </c:pt>
                <c:pt idx="1054">
                  <c:v>0.53266374562294916</c:v>
                </c:pt>
                <c:pt idx="1055">
                  <c:v>0.53024030505455122</c:v>
                </c:pt>
                <c:pt idx="1056">
                  <c:v>0.52767204810959234</c:v>
                </c:pt>
                <c:pt idx="1057">
                  <c:v>0.52517965011133583</c:v>
                </c:pt>
                <c:pt idx="1058">
                  <c:v>0.52253093848354981</c:v>
                </c:pt>
                <c:pt idx="1059">
                  <c:v>0.52011850343230848</c:v>
                </c:pt>
                <c:pt idx="1060">
                  <c:v>0.51773920605183765</c:v>
                </c:pt>
                <c:pt idx="1061">
                  <c:v>0.51563510533628709</c:v>
                </c:pt>
                <c:pt idx="1062">
                  <c:v>0.51376787170204352</c:v>
                </c:pt>
                <c:pt idx="1063">
                  <c:v>0.5122176064725118</c:v>
                </c:pt>
                <c:pt idx="1064">
                  <c:v>0.5110738618785734</c:v>
                </c:pt>
                <c:pt idx="1065">
                  <c:v>0.51030032322489272</c:v>
                </c:pt>
                <c:pt idx="1066">
                  <c:v>0.50998618682037389</c:v>
                </c:pt>
                <c:pt idx="1067">
                  <c:v>0.5100850614011051</c:v>
                </c:pt>
                <c:pt idx="1068">
                  <c:v>0.51060276338119304</c:v>
                </c:pt>
                <c:pt idx="1069">
                  <c:v>0.51141470964892022</c:v>
                </c:pt>
                <c:pt idx="1070">
                  <c:v>0.51236636641369759</c:v>
                </c:pt>
                <c:pt idx="1071">
                  <c:v>0.51367222844583238</c:v>
                </c:pt>
                <c:pt idx="1072">
                  <c:v>0.51491424264721031</c:v>
                </c:pt>
                <c:pt idx="1073">
                  <c:v>0.51635886466637937</c:v>
                </c:pt>
                <c:pt idx="1074">
                  <c:v>0.51769991368559687</c:v>
                </c:pt>
                <c:pt idx="1075">
                  <c:v>0.51908898518683133</c:v>
                </c:pt>
                <c:pt idx="1076">
                  <c:v>0.520384885079194</c:v>
                </c:pt>
                <c:pt idx="1077">
                  <c:v>0.5216175547582973</c:v>
                </c:pt>
                <c:pt idx="1078">
                  <c:v>0.52282365731650693</c:v>
                </c:pt>
                <c:pt idx="1079">
                  <c:v>0.5239642795228866</c:v>
                </c:pt>
                <c:pt idx="1080">
                  <c:v>0.52511835487484548</c:v>
                </c:pt>
                <c:pt idx="1081">
                  <c:v>0.5262492467981198</c:v>
                </c:pt>
                <c:pt idx="1082">
                  <c:v>0.52738893713157264</c:v>
                </c:pt>
                <c:pt idx="1083">
                  <c:v>0.52851417104353071</c:v>
                </c:pt>
                <c:pt idx="1084">
                  <c:v>0.52964232006575884</c:v>
                </c:pt>
                <c:pt idx="1085">
                  <c:v>0.53078170230306421</c:v>
                </c:pt>
                <c:pt idx="1086">
                  <c:v>0.53186493912989208</c:v>
                </c:pt>
                <c:pt idx="1087">
                  <c:v>0.53291380490571738</c:v>
                </c:pt>
                <c:pt idx="1088">
                  <c:v>0.53391633822851692</c:v>
                </c:pt>
                <c:pt idx="1089">
                  <c:v>0.53482351442540621</c:v>
                </c:pt>
                <c:pt idx="1090">
                  <c:v>0.53568342929546475</c:v>
                </c:pt>
                <c:pt idx="1091">
                  <c:v>0.53649284336909886</c:v>
                </c:pt>
                <c:pt idx="1092">
                  <c:v>0.53722843838321477</c:v>
                </c:pt>
                <c:pt idx="1093">
                  <c:v>0.53793491411166816</c:v>
                </c:pt>
                <c:pt idx="1094">
                  <c:v>0.53859764256667675</c:v>
                </c:pt>
                <c:pt idx="1095">
                  <c:v>0.5392294439227715</c:v>
                </c:pt>
                <c:pt idx="1096">
                  <c:v>0.53982788704557849</c:v>
                </c:pt>
                <c:pt idx="1097">
                  <c:v>0.54040730567242423</c:v>
                </c:pt>
                <c:pt idx="1098">
                  <c:v>0.54094595748631225</c:v>
                </c:pt>
                <c:pt idx="1099">
                  <c:v>0.5414810083342475</c:v>
                </c:pt>
                <c:pt idx="1100">
                  <c:v>0.54199061912345381</c:v>
                </c:pt>
                <c:pt idx="1101">
                  <c:v>0.54248853929733076</c:v>
                </c:pt>
                <c:pt idx="1102">
                  <c:v>0.54298829099939339</c:v>
                </c:pt>
                <c:pt idx="1103">
                  <c:v>0.54345833145519562</c:v>
                </c:pt>
                <c:pt idx="1104">
                  <c:v>0.54391002504194053</c:v>
                </c:pt>
                <c:pt idx="1105">
                  <c:v>0.54433520244665501</c:v>
                </c:pt>
                <c:pt idx="1106">
                  <c:v>0.54473924127341966</c:v>
                </c:pt>
                <c:pt idx="1107">
                  <c:v>0.5451374815046951</c:v>
                </c:pt>
                <c:pt idx="1108">
                  <c:v>0.54553103006067305</c:v>
                </c:pt>
                <c:pt idx="1109">
                  <c:v>0.54593584602171863</c:v>
                </c:pt>
                <c:pt idx="1110">
                  <c:v>0.54633911444165795</c:v>
                </c:pt>
                <c:pt idx="1111">
                  <c:v>0.54673090950927294</c:v>
                </c:pt>
                <c:pt idx="1112">
                  <c:v>0.54714128158427677</c:v>
                </c:pt>
                <c:pt idx="1113">
                  <c:v>0.54754925731228943</c:v>
                </c:pt>
                <c:pt idx="1114">
                  <c:v>0.54795225798979319</c:v>
                </c:pt>
                <c:pt idx="1115">
                  <c:v>0.54836364163223961</c:v>
                </c:pt>
                <c:pt idx="1116">
                  <c:v>0.54881952589477823</c:v>
                </c:pt>
                <c:pt idx="1117">
                  <c:v>0.54928218924709382</c:v>
                </c:pt>
                <c:pt idx="1118">
                  <c:v>0.54978263878640532</c:v>
                </c:pt>
                <c:pt idx="1119">
                  <c:v>0.55030912010418032</c:v>
                </c:pt>
                <c:pt idx="1120">
                  <c:v>0.55085594233069546</c:v>
                </c:pt>
                <c:pt idx="1121">
                  <c:v>0.55143239382199638</c:v>
                </c:pt>
                <c:pt idx="1122">
                  <c:v>0.55203377739108417</c:v>
                </c:pt>
                <c:pt idx="1123">
                  <c:v>0.55266124354495139</c:v>
                </c:pt>
                <c:pt idx="1124">
                  <c:v>0.55332632239772905</c:v>
                </c:pt>
                <c:pt idx="1125">
                  <c:v>0.5540094524544531</c:v>
                </c:pt>
                <c:pt idx="1126">
                  <c:v>0.55472073220868101</c:v>
                </c:pt>
                <c:pt idx="1127">
                  <c:v>0.5554737426245806</c:v>
                </c:pt>
                <c:pt idx="1128">
                  <c:v>0.55621135958554146</c:v>
                </c:pt>
                <c:pt idx="1129">
                  <c:v>0.55693790624168116</c:v>
                </c:pt>
                <c:pt idx="1130">
                  <c:v>0.55766036835496724</c:v>
                </c:pt>
                <c:pt idx="1131">
                  <c:v>0.55836377046860142</c:v>
                </c:pt>
                <c:pt idx="1132">
                  <c:v>0.55907011991373956</c:v>
                </c:pt>
                <c:pt idx="1133">
                  <c:v>0.55976809028351371</c:v>
                </c:pt>
                <c:pt idx="1134">
                  <c:v>0.56047782454143502</c:v>
                </c:pt>
                <c:pt idx="1135">
                  <c:v>0.56119861526017845</c:v>
                </c:pt>
                <c:pt idx="1136">
                  <c:v>0.56187858035827354</c:v>
                </c:pt>
                <c:pt idx="1137">
                  <c:v>0.5625434255618621</c:v>
                </c:pt>
                <c:pt idx="1138">
                  <c:v>0.56319201714324363</c:v>
                </c:pt>
                <c:pt idx="1139">
                  <c:v>0.56382106229610696</c:v>
                </c:pt>
                <c:pt idx="1140">
                  <c:v>0.56442178831854395</c:v>
                </c:pt>
                <c:pt idx="1141">
                  <c:v>0.56500828908644196</c:v>
                </c:pt>
                <c:pt idx="1142">
                  <c:v>0.56557822718067052</c:v>
                </c:pt>
                <c:pt idx="1143">
                  <c:v>0.5661251690006156</c:v>
                </c:pt>
                <c:pt idx="1144">
                  <c:v>0.56664733434949965</c:v>
                </c:pt>
                <c:pt idx="1145">
                  <c:v>0.56716910889105032</c:v>
                </c:pt>
                <c:pt idx="1146">
                  <c:v>0.5676792830643812</c:v>
                </c:pt>
                <c:pt idx="1147">
                  <c:v>0.56817976974159778</c:v>
                </c:pt>
                <c:pt idx="1148">
                  <c:v>0.56866519290684803</c:v>
                </c:pt>
                <c:pt idx="1149">
                  <c:v>0.56913068258804766</c:v>
                </c:pt>
                <c:pt idx="1150">
                  <c:v>0.56958412200330766</c:v>
                </c:pt>
                <c:pt idx="1151">
                  <c:v>0.57002821066306597</c:v>
                </c:pt>
                <c:pt idx="1152">
                  <c:v>0.5704606050446035</c:v>
                </c:pt>
                <c:pt idx="1153">
                  <c:v>0.57087035208867254</c:v>
                </c:pt>
                <c:pt idx="1154">
                  <c:v>0.57127855688626206</c:v>
                </c:pt>
                <c:pt idx="1155">
                  <c:v>0.57167391470284123</c:v>
                </c:pt>
                <c:pt idx="1156">
                  <c:v>0.57207423884474207</c:v>
                </c:pt>
                <c:pt idx="1157">
                  <c:v>0.57249809402438301</c:v>
                </c:pt>
                <c:pt idx="1158">
                  <c:v>0.57289485966014964</c:v>
                </c:pt>
                <c:pt idx="1159">
                  <c:v>0.57328879584059589</c:v>
                </c:pt>
                <c:pt idx="1160">
                  <c:v>0.5736602996395832</c:v>
                </c:pt>
                <c:pt idx="1161">
                  <c:v>0.57399341383700531</c:v>
                </c:pt>
                <c:pt idx="1162">
                  <c:v>0.57432962396365161</c:v>
                </c:pt>
                <c:pt idx="1163">
                  <c:v>0.57465049468507878</c:v>
                </c:pt>
                <c:pt idx="1164">
                  <c:v>0.57497970427338274</c:v>
                </c:pt>
                <c:pt idx="1165">
                  <c:v>0.57531480689653847</c:v>
                </c:pt>
                <c:pt idx="1166">
                  <c:v>0.5756358794848041</c:v>
                </c:pt>
                <c:pt idx="1167">
                  <c:v>0.57594824824661761</c:v>
                </c:pt>
                <c:pt idx="1168">
                  <c:v>0.57626655226685086</c:v>
                </c:pt>
                <c:pt idx="1169">
                  <c:v>0.57656903235155077</c:v>
                </c:pt>
                <c:pt idx="1170">
                  <c:v>0.57686836321057022</c:v>
                </c:pt>
                <c:pt idx="1171">
                  <c:v>0.57717148067348301</c:v>
                </c:pt>
                <c:pt idx="1172">
                  <c:v>0.57748316804147815</c:v>
                </c:pt>
                <c:pt idx="1173">
                  <c:v>0.57779694134624204</c:v>
                </c:pt>
                <c:pt idx="1174">
                  <c:v>0.57808526775556879</c:v>
                </c:pt>
                <c:pt idx="1175">
                  <c:v>0.57837522759969284</c:v>
                </c:pt>
                <c:pt idx="1176">
                  <c:v>0.57864017217572694</c:v>
                </c:pt>
                <c:pt idx="1177">
                  <c:v>0.57889107252643235</c:v>
                </c:pt>
                <c:pt idx="1178">
                  <c:v>0.57914875790193976</c:v>
                </c:pt>
                <c:pt idx="1179">
                  <c:v>0.57940134448543301</c:v>
                </c:pt>
                <c:pt idx="1180">
                  <c:v>0.57965752811724558</c:v>
                </c:pt>
                <c:pt idx="1181">
                  <c:v>0.57993506342924506</c:v>
                </c:pt>
                <c:pt idx="1182">
                  <c:v>0.58020036823061072</c:v>
                </c:pt>
                <c:pt idx="1183">
                  <c:v>0.58046018891464979</c:v>
                </c:pt>
                <c:pt idx="1184">
                  <c:v>0.58072278372748387</c:v>
                </c:pt>
                <c:pt idx="1185">
                  <c:v>0.58095146704558942</c:v>
                </c:pt>
                <c:pt idx="1186">
                  <c:v>0.58116568042327377</c:v>
                </c:pt>
                <c:pt idx="1187">
                  <c:v>0.58137905199743745</c:v>
                </c:pt>
                <c:pt idx="1188">
                  <c:v>0.58158431253300991</c:v>
                </c:pt>
                <c:pt idx="1189">
                  <c:v>0.5818004686213748</c:v>
                </c:pt>
                <c:pt idx="1190">
                  <c:v>0.58201597225849555</c:v>
                </c:pt>
                <c:pt idx="1191">
                  <c:v>0.58222746524589486</c:v>
                </c:pt>
                <c:pt idx="1192">
                  <c:v>0.58244320042122721</c:v>
                </c:pt>
                <c:pt idx="1193">
                  <c:v>0.58265242099991787</c:v>
                </c:pt>
                <c:pt idx="1194">
                  <c:v>0.58284921610451257</c:v>
                </c:pt>
                <c:pt idx="1195">
                  <c:v>0.58305715335079322</c:v>
                </c:pt>
                <c:pt idx="1196">
                  <c:v>0.58328178192218216</c:v>
                </c:pt>
                <c:pt idx="1197">
                  <c:v>0.58350232275751923</c:v>
                </c:pt>
                <c:pt idx="1198">
                  <c:v>0.58372355233393536</c:v>
                </c:pt>
                <c:pt idx="1199">
                  <c:v>0.58394605664139931</c:v>
                </c:pt>
                <c:pt idx="1200">
                  <c:v>0.5841443176170904</c:v>
                </c:pt>
                <c:pt idx="1201">
                  <c:v>0.58432834691509816</c:v>
                </c:pt>
                <c:pt idx="1202">
                  <c:v>0.58452240173319359</c:v>
                </c:pt>
                <c:pt idx="1203">
                  <c:v>0.58470274006236167</c:v>
                </c:pt>
                <c:pt idx="1204">
                  <c:v>0.58488167982556583</c:v>
                </c:pt>
                <c:pt idx="1205">
                  <c:v>0.58506358618027887</c:v>
                </c:pt>
                <c:pt idx="1206">
                  <c:v>0.58523424939163993</c:v>
                </c:pt>
                <c:pt idx="1207">
                  <c:v>0.58542425887257477</c:v>
                </c:pt>
                <c:pt idx="1208">
                  <c:v>0.58562191305009093</c:v>
                </c:pt>
                <c:pt idx="1209">
                  <c:v>0.58580452442971209</c:v>
                </c:pt>
                <c:pt idx="1210">
                  <c:v>0.5859695831075945</c:v>
                </c:pt>
                <c:pt idx="1211">
                  <c:v>0.58611644207100999</c:v>
                </c:pt>
                <c:pt idx="1212">
                  <c:v>0.58626541051958825</c:v>
                </c:pt>
                <c:pt idx="1213">
                  <c:v>0.58640474913941443</c:v>
                </c:pt>
                <c:pt idx="1214">
                  <c:v>0.58655296061902495</c:v>
                </c:pt>
                <c:pt idx="1215">
                  <c:v>0.58672849813627626</c:v>
                </c:pt>
                <c:pt idx="1216">
                  <c:v>0.58688727729744405</c:v>
                </c:pt>
                <c:pt idx="1217">
                  <c:v>0.58704507826190688</c:v>
                </c:pt>
                <c:pt idx="1218">
                  <c:v>0.58721617686157213</c:v>
                </c:pt>
                <c:pt idx="1219">
                  <c:v>0.58737680958787963</c:v>
                </c:pt>
                <c:pt idx="1220">
                  <c:v>0.58752804699711569</c:v>
                </c:pt>
                <c:pt idx="1221">
                  <c:v>0.58769666679607291</c:v>
                </c:pt>
                <c:pt idx="1222">
                  <c:v>0.58786289485790233</c:v>
                </c:pt>
                <c:pt idx="1223">
                  <c:v>0.58802564700340099</c:v>
                </c:pt>
                <c:pt idx="1224">
                  <c:v>0.58818263564459461</c:v>
                </c:pt>
                <c:pt idx="1225">
                  <c:v>0.58833839964672707</c:v>
                </c:pt>
                <c:pt idx="1226">
                  <c:v>0.58847023717888891</c:v>
                </c:pt>
                <c:pt idx="1227">
                  <c:v>0.58859301159749033</c:v>
                </c:pt>
                <c:pt idx="1228">
                  <c:v>0.58872352470512102</c:v>
                </c:pt>
                <c:pt idx="1229">
                  <c:v>0.58884534625215523</c:v>
                </c:pt>
                <c:pt idx="1230">
                  <c:v>0.58897339404585602</c:v>
                </c:pt>
                <c:pt idx="1231">
                  <c:v>0.58910440225088234</c:v>
                </c:pt>
                <c:pt idx="1232">
                  <c:v>0.58922227869957755</c:v>
                </c:pt>
                <c:pt idx="1233">
                  <c:v>0.58932970680190766</c:v>
                </c:pt>
                <c:pt idx="1234">
                  <c:v>0.58943442731447782</c:v>
                </c:pt>
                <c:pt idx="1235">
                  <c:v>0.58953885763921254</c:v>
                </c:pt>
                <c:pt idx="1236">
                  <c:v>0.58964861991455297</c:v>
                </c:pt>
                <c:pt idx="1237">
                  <c:v>0.58977501341310123</c:v>
                </c:pt>
                <c:pt idx="1238">
                  <c:v>0.58989969315473989</c:v>
                </c:pt>
                <c:pt idx="1239">
                  <c:v>0.59001968570833174</c:v>
                </c:pt>
                <c:pt idx="1240">
                  <c:v>0.59017743431687875</c:v>
                </c:pt>
                <c:pt idx="1241">
                  <c:v>0.59031798494328314</c:v>
                </c:pt>
                <c:pt idx="1242">
                  <c:v>0.59045060878345457</c:v>
                </c:pt>
                <c:pt idx="1243">
                  <c:v>0.59060260983172053</c:v>
                </c:pt>
                <c:pt idx="1244">
                  <c:v>0.59073309045381894</c:v>
                </c:pt>
                <c:pt idx="1245">
                  <c:v>0.59086339155616296</c:v>
                </c:pt>
                <c:pt idx="1246">
                  <c:v>0.59099756116018654</c:v>
                </c:pt>
                <c:pt idx="1247">
                  <c:v>0.59112097244931805</c:v>
                </c:pt>
                <c:pt idx="1248">
                  <c:v>0.59123474303033063</c:v>
                </c:pt>
                <c:pt idx="1249">
                  <c:v>0.59133148237329514</c:v>
                </c:pt>
                <c:pt idx="1250">
                  <c:v>0.59143488237227215</c:v>
                </c:pt>
                <c:pt idx="1251">
                  <c:v>0.59155303605256415</c:v>
                </c:pt>
                <c:pt idx="1252">
                  <c:v>0.59168899881073511</c:v>
                </c:pt>
                <c:pt idx="1253">
                  <c:v>0.59182590183979211</c:v>
                </c:pt>
                <c:pt idx="1254">
                  <c:v>0.59195530953946263</c:v>
                </c:pt>
                <c:pt idx="1255">
                  <c:v>0.5920486450830541</c:v>
                </c:pt>
                <c:pt idx="1256">
                  <c:v>0.59212713026116293</c:v>
                </c:pt>
                <c:pt idx="1257">
                  <c:v>0.59222558897426836</c:v>
                </c:pt>
                <c:pt idx="1258">
                  <c:v>0.59232730586151172</c:v>
                </c:pt>
                <c:pt idx="1259">
                  <c:v>0.59243187581857903</c:v>
                </c:pt>
                <c:pt idx="1260">
                  <c:v>0.59254288912327269</c:v>
                </c:pt>
                <c:pt idx="1261">
                  <c:v>0.59264026014868254</c:v>
                </c:pt>
                <c:pt idx="1262">
                  <c:v>0.59271848336666111</c:v>
                </c:pt>
                <c:pt idx="1263">
                  <c:v>0.5928241636461028</c:v>
                </c:pt>
                <c:pt idx="1264">
                  <c:v>0.59294796951886086</c:v>
                </c:pt>
                <c:pt idx="1265">
                  <c:v>0.59305577460490866</c:v>
                </c:pt>
                <c:pt idx="1266">
                  <c:v>0.59318157491325607</c:v>
                </c:pt>
                <c:pt idx="1267">
                  <c:v>0.59329217855493555</c:v>
                </c:pt>
                <c:pt idx="1268">
                  <c:v>0.59338084306568184</c:v>
                </c:pt>
                <c:pt idx="1269">
                  <c:v>0.59349162050969584</c:v>
                </c:pt>
                <c:pt idx="1270">
                  <c:v>0.59359991360379216</c:v>
                </c:pt>
                <c:pt idx="1271">
                  <c:v>0.59371231133731317</c:v>
                </c:pt>
                <c:pt idx="1272">
                  <c:v>0.5938316197404333</c:v>
                </c:pt>
                <c:pt idx="1273">
                  <c:v>0.59393209953287041</c:v>
                </c:pt>
                <c:pt idx="1274">
                  <c:v>0.5940211709765254</c:v>
                </c:pt>
                <c:pt idx="1275">
                  <c:v>0.59413248417311959</c:v>
                </c:pt>
                <c:pt idx="1276">
                  <c:v>0.59426027686925809</c:v>
                </c:pt>
                <c:pt idx="1277">
                  <c:v>0.5943901640535233</c:v>
                </c:pt>
                <c:pt idx="1278">
                  <c:v>0.59452674423328189</c:v>
                </c:pt>
                <c:pt idx="1279">
                  <c:v>0.59465456069813361</c:v>
                </c:pt>
                <c:pt idx="1280">
                  <c:v>0.59476715287899673</c:v>
                </c:pt>
                <c:pt idx="1281">
                  <c:v>0.5948874428643377</c:v>
                </c:pt>
                <c:pt idx="1282">
                  <c:v>0.59502572812936838</c:v>
                </c:pt>
                <c:pt idx="1283">
                  <c:v>0.59514605010113797</c:v>
                </c:pt>
                <c:pt idx="1284">
                  <c:v>0.5952594704089238</c:v>
                </c:pt>
                <c:pt idx="1285">
                  <c:v>0.59536845077549927</c:v>
                </c:pt>
                <c:pt idx="1286">
                  <c:v>0.59546368019014384</c:v>
                </c:pt>
                <c:pt idx="1287">
                  <c:v>0.59554987403544735</c:v>
                </c:pt>
                <c:pt idx="1288">
                  <c:v>0.5956432332931797</c:v>
                </c:pt>
                <c:pt idx="1289">
                  <c:v>0.59575056798239601</c:v>
                </c:pt>
                <c:pt idx="1290">
                  <c:v>0.59584558340418914</c:v>
                </c:pt>
                <c:pt idx="1291">
                  <c:v>0.59594335986001501</c:v>
                </c:pt>
                <c:pt idx="1292">
                  <c:v>0.59604616506973052</c:v>
                </c:pt>
                <c:pt idx="1293">
                  <c:v>0.59614341175499486</c:v>
                </c:pt>
                <c:pt idx="1294">
                  <c:v>0.59624489141125825</c:v>
                </c:pt>
                <c:pt idx="1295">
                  <c:v>0.59634677838194072</c:v>
                </c:pt>
                <c:pt idx="1296">
                  <c:v>0.59644585630722025</c:v>
                </c:pt>
                <c:pt idx="1297">
                  <c:v>0.5965324307054316</c:v>
                </c:pt>
                <c:pt idx="1298">
                  <c:v>0.59663692213398412</c:v>
                </c:pt>
                <c:pt idx="1299">
                  <c:v>0.59676645324872502</c:v>
                </c:pt>
                <c:pt idx="1300">
                  <c:v>0.59688360736463786</c:v>
                </c:pt>
                <c:pt idx="1301">
                  <c:v>0.59701194935983337</c:v>
                </c:pt>
                <c:pt idx="1302">
                  <c:v>0.5971488548456948</c:v>
                </c:pt>
                <c:pt idx="1303">
                  <c:v>0.59728007777567793</c:v>
                </c:pt>
                <c:pt idx="1304">
                  <c:v>0.59738346594377667</c:v>
                </c:pt>
                <c:pt idx="1305">
                  <c:v>0.59747603513202374</c:v>
                </c:pt>
                <c:pt idx="1306">
                  <c:v>0.59756348518308011</c:v>
                </c:pt>
                <c:pt idx="1307">
                  <c:v>0.5976389650184557</c:v>
                </c:pt>
                <c:pt idx="1308">
                  <c:v>0.59774792564362045</c:v>
                </c:pt>
                <c:pt idx="1309">
                  <c:v>0.59786368683295077</c:v>
                </c:pt>
                <c:pt idx="1310">
                  <c:v>0.59797036504874923</c:v>
                </c:pt>
                <c:pt idx="1311">
                  <c:v>0.59806788036316183</c:v>
                </c:pt>
                <c:pt idx="1312">
                  <c:v>0.59815762956019725</c:v>
                </c:pt>
                <c:pt idx="1313">
                  <c:v>0.59825816342753646</c:v>
                </c:pt>
                <c:pt idx="1314">
                  <c:v>0.59837620936779212</c:v>
                </c:pt>
                <c:pt idx="1315">
                  <c:v>0.59851759558203221</c:v>
                </c:pt>
                <c:pt idx="1316">
                  <c:v>0.59865239818660654</c:v>
                </c:pt>
                <c:pt idx="1317">
                  <c:v>0.59878011087203897</c:v>
                </c:pt>
                <c:pt idx="1318">
                  <c:v>0.59889248108583193</c:v>
                </c:pt>
                <c:pt idx="1319">
                  <c:v>0.59898133158757083</c:v>
                </c:pt>
                <c:pt idx="1320">
                  <c:v>0.59906165265679778</c:v>
                </c:pt>
                <c:pt idx="1321">
                  <c:v>0.59912916440505348</c:v>
                </c:pt>
                <c:pt idx="1322">
                  <c:v>0.599223463691126</c:v>
                </c:pt>
                <c:pt idx="1323">
                  <c:v>0.59935432355225104</c:v>
                </c:pt>
                <c:pt idx="1324">
                  <c:v>0.59947588746177327</c:v>
                </c:pt>
                <c:pt idx="1325">
                  <c:v>0.59961282851061704</c:v>
                </c:pt>
                <c:pt idx="1326">
                  <c:v>0.59972604955338815</c:v>
                </c:pt>
                <c:pt idx="1327">
                  <c:v>0.59978651361936153</c:v>
                </c:pt>
                <c:pt idx="1328">
                  <c:v>0.59988851741399396</c:v>
                </c:pt>
                <c:pt idx="1329">
                  <c:v>0.60000615403885049</c:v>
                </c:pt>
                <c:pt idx="1330">
                  <c:v>0.60012498450322549</c:v>
                </c:pt>
                <c:pt idx="1331">
                  <c:v>0.60026520230110314</c:v>
                </c:pt>
                <c:pt idx="1332">
                  <c:v>0.60039467251483669</c:v>
                </c:pt>
                <c:pt idx="1333">
                  <c:v>0.60051958839579267</c:v>
                </c:pt>
                <c:pt idx="1334">
                  <c:v>0.60064388112136813</c:v>
                </c:pt>
                <c:pt idx="1335">
                  <c:v>0.6007781564273017</c:v>
                </c:pt>
                <c:pt idx="1336">
                  <c:v>0.60088635021070447</c:v>
                </c:pt>
                <c:pt idx="1337">
                  <c:v>0.60097850759901583</c:v>
                </c:pt>
                <c:pt idx="1338">
                  <c:v>0.60107922171978856</c:v>
                </c:pt>
                <c:pt idx="1339">
                  <c:v>0.60116281978146713</c:v>
                </c:pt>
                <c:pt idx="1340">
                  <c:v>0.60125548136352325</c:v>
                </c:pt>
                <c:pt idx="1341">
                  <c:v>0.60135291915162925</c:v>
                </c:pt>
                <c:pt idx="1342">
                  <c:v>0.60144890339426016</c:v>
                </c:pt>
                <c:pt idx="1343">
                  <c:v>0.60155231962235245</c:v>
                </c:pt>
                <c:pt idx="1344">
                  <c:v>0.60165067601063615</c:v>
                </c:pt>
                <c:pt idx="1345">
                  <c:v>0.60175465767819836</c:v>
                </c:pt>
                <c:pt idx="1346">
                  <c:v>0.60183833144256249</c:v>
                </c:pt>
                <c:pt idx="1347">
                  <c:v>0.60190900086614973</c:v>
                </c:pt>
                <c:pt idx="1348">
                  <c:v>0.60196638821013992</c:v>
                </c:pt>
                <c:pt idx="1349">
                  <c:v>0.6020064150291119</c:v>
                </c:pt>
                <c:pt idx="1350">
                  <c:v>0.60205115463465408</c:v>
                </c:pt>
                <c:pt idx="1351">
                  <c:v>0.60208146226788373</c:v>
                </c:pt>
                <c:pt idx="1352">
                  <c:v>0.60210896300798533</c:v>
                </c:pt>
                <c:pt idx="1353">
                  <c:v>0.60214458361624801</c:v>
                </c:pt>
                <c:pt idx="1354">
                  <c:v>0.60216875978908746</c:v>
                </c:pt>
                <c:pt idx="1355">
                  <c:v>0.60217451783002429</c:v>
                </c:pt>
                <c:pt idx="1356">
                  <c:v>0.60221221628490185</c:v>
                </c:pt>
                <c:pt idx="1357">
                  <c:v>0.60225116096786202</c:v>
                </c:pt>
                <c:pt idx="1358">
                  <c:v>0.60226116170065558</c:v>
                </c:pt>
                <c:pt idx="1359">
                  <c:v>0.60227210721598923</c:v>
                </c:pt>
                <c:pt idx="1360">
                  <c:v>0.60228563617214315</c:v>
                </c:pt>
                <c:pt idx="1361">
                  <c:v>0.60228654355388522</c:v>
                </c:pt>
                <c:pt idx="1362">
                  <c:v>0.60228465318223134</c:v>
                </c:pt>
                <c:pt idx="1363">
                  <c:v>0.60229917977892378</c:v>
                </c:pt>
                <c:pt idx="1364">
                  <c:v>0.60229868921199481</c:v>
                </c:pt>
                <c:pt idx="1365">
                  <c:v>0.60229555643451194</c:v>
                </c:pt>
                <c:pt idx="1366">
                  <c:v>0.60229900067440578</c:v>
                </c:pt>
                <c:pt idx="1367">
                  <c:v>0.60228131311489541</c:v>
                </c:pt>
                <c:pt idx="1368">
                  <c:v>0.60226083831401878</c:v>
                </c:pt>
                <c:pt idx="1369">
                  <c:v>0.60221714600035248</c:v>
                </c:pt>
                <c:pt idx="1370">
                  <c:v>0.6021414363187485</c:v>
                </c:pt>
                <c:pt idx="1371">
                  <c:v>0.60205895333003012</c:v>
                </c:pt>
                <c:pt idx="1372">
                  <c:v>0.60196972790434122</c:v>
                </c:pt>
                <c:pt idx="1373">
                  <c:v>0.60188133700433022</c:v>
                </c:pt>
                <c:pt idx="1374">
                  <c:v>0.60178092338136369</c:v>
                </c:pt>
                <c:pt idx="1375">
                  <c:v>0.60167447006611141</c:v>
                </c:pt>
                <c:pt idx="1376">
                  <c:v>0.6015544574478302</c:v>
                </c:pt>
                <c:pt idx="1377">
                  <c:v>0.6014162192386463</c:v>
                </c:pt>
                <c:pt idx="1378">
                  <c:v>0.60127725003158217</c:v>
                </c:pt>
                <c:pt idx="1379">
                  <c:v>0.60115533325072512</c:v>
                </c:pt>
                <c:pt idx="1380">
                  <c:v>0.60104823764009396</c:v>
                </c:pt>
                <c:pt idx="1381">
                  <c:v>0.60094042739665854</c:v>
                </c:pt>
                <c:pt idx="1382">
                  <c:v>0.60082677795194339</c:v>
                </c:pt>
                <c:pt idx="1383">
                  <c:v>0.60069720746327626</c:v>
                </c:pt>
                <c:pt idx="1384">
                  <c:v>0.60056917910380525</c:v>
                </c:pt>
                <c:pt idx="1385">
                  <c:v>0.60042804208707123</c:v>
                </c:pt>
                <c:pt idx="1386">
                  <c:v>0.60026790605580027</c:v>
                </c:pt>
                <c:pt idx="1387">
                  <c:v>0.60011026327743289</c:v>
                </c:pt>
                <c:pt idx="1388">
                  <c:v>0.59993153808955768</c:v>
                </c:pt>
                <c:pt idx="1389">
                  <c:v>0.59976553162763935</c:v>
                </c:pt>
                <c:pt idx="1390">
                  <c:v>0.59964813321549348</c:v>
                </c:pt>
                <c:pt idx="1391">
                  <c:v>0.59951583435347955</c:v>
                </c:pt>
                <c:pt idx="1392">
                  <c:v>0.59937979964344001</c:v>
                </c:pt>
                <c:pt idx="1393">
                  <c:v>0.59924563311647516</c:v>
                </c:pt>
                <c:pt idx="1394">
                  <c:v>0.5991106187928521</c:v>
                </c:pt>
                <c:pt idx="1395">
                  <c:v>0.59897735204449098</c:v>
                </c:pt>
                <c:pt idx="1396">
                  <c:v>0.59884422542359783</c:v>
                </c:pt>
                <c:pt idx="1397">
                  <c:v>0.59871358959362375</c:v>
                </c:pt>
                <c:pt idx="1398">
                  <c:v>0.59858652630829612</c:v>
                </c:pt>
                <c:pt idx="1399">
                  <c:v>0.59845619585194154</c:v>
                </c:pt>
                <c:pt idx="1400">
                  <c:v>0.59832444148660924</c:v>
                </c:pt>
                <c:pt idx="1401">
                  <c:v>0.59819260250877726</c:v>
                </c:pt>
                <c:pt idx="1402">
                  <c:v>0.59807069785763378</c:v>
                </c:pt>
                <c:pt idx="1403">
                  <c:v>0.59792488198704252</c:v>
                </c:pt>
                <c:pt idx="1404">
                  <c:v>0.59776153765278339</c:v>
                </c:pt>
                <c:pt idx="1405">
                  <c:v>0.5976130336153368</c:v>
                </c:pt>
                <c:pt idx="1406">
                  <c:v>0.59745664212320004</c:v>
                </c:pt>
                <c:pt idx="1407">
                  <c:v>0.59729806844908151</c:v>
                </c:pt>
                <c:pt idx="1408">
                  <c:v>0.59714816747247446</c:v>
                </c:pt>
                <c:pt idx="1409">
                  <c:v>0.59699584943054285</c:v>
                </c:pt>
                <c:pt idx="1410">
                  <c:v>0.59683231548909699</c:v>
                </c:pt>
                <c:pt idx="1411">
                  <c:v>0.59667757608020799</c:v>
                </c:pt>
                <c:pt idx="1412">
                  <c:v>0.59653532104783213</c:v>
                </c:pt>
                <c:pt idx="1413">
                  <c:v>0.59638138814331176</c:v>
                </c:pt>
                <c:pt idx="1414">
                  <c:v>0.59622260537131311</c:v>
                </c:pt>
                <c:pt idx="1415">
                  <c:v>0.5960554334140663</c:v>
                </c:pt>
                <c:pt idx="1416">
                  <c:v>0.59588285380911798</c:v>
                </c:pt>
                <c:pt idx="1417">
                  <c:v>0.59570696605460194</c:v>
                </c:pt>
                <c:pt idx="1418">
                  <c:v>0.59551779924334369</c:v>
                </c:pt>
                <c:pt idx="1419">
                  <c:v>0.59534075934584896</c:v>
                </c:pt>
                <c:pt idx="1420">
                  <c:v>0.59517007165619684</c:v>
                </c:pt>
                <c:pt idx="1421">
                  <c:v>0.59500137340401482</c:v>
                </c:pt>
                <c:pt idx="1422">
                  <c:v>0.59483058948852052</c:v>
                </c:pt>
                <c:pt idx="1423">
                  <c:v>0.59467618674982914</c:v>
                </c:pt>
                <c:pt idx="1424">
                  <c:v>0.59451971886823929</c:v>
                </c:pt>
                <c:pt idx="1425">
                  <c:v>0.59436556937875629</c:v>
                </c:pt>
                <c:pt idx="1426">
                  <c:v>0.59421395957178047</c:v>
                </c:pt>
                <c:pt idx="1427">
                  <c:v>0.59404549414272834</c:v>
                </c:pt>
                <c:pt idx="1428">
                  <c:v>0.59389122576307252</c:v>
                </c:pt>
                <c:pt idx="1429">
                  <c:v>0.59375638002108821</c:v>
                </c:pt>
                <c:pt idx="1430">
                  <c:v>0.59361886372520589</c:v>
                </c:pt>
                <c:pt idx="1431">
                  <c:v>0.59349718970168841</c:v>
                </c:pt>
                <c:pt idx="1432">
                  <c:v>0.59339854645815793</c:v>
                </c:pt>
                <c:pt idx="1433">
                  <c:v>0.59327598925067515</c:v>
                </c:pt>
                <c:pt idx="1434">
                  <c:v>0.59317724123074234</c:v>
                </c:pt>
                <c:pt idx="1435">
                  <c:v>0.59310596477276922</c:v>
                </c:pt>
                <c:pt idx="1436">
                  <c:v>0.5930001487462202</c:v>
                </c:pt>
                <c:pt idx="1437">
                  <c:v>0.59290867867799701</c:v>
                </c:pt>
                <c:pt idx="1438">
                  <c:v>0.59281895948272478</c:v>
                </c:pt>
                <c:pt idx="1439">
                  <c:v>0.59270641296026927</c:v>
                </c:pt>
                <c:pt idx="1440">
                  <c:v>0.59261217289440127</c:v>
                </c:pt>
                <c:pt idx="1441">
                  <c:v>0.59251578856618625</c:v>
                </c:pt>
                <c:pt idx="1442">
                  <c:v>0.59246618673856721</c:v>
                </c:pt>
                <c:pt idx="1443">
                  <c:v>0.59241414854049912</c:v>
                </c:pt>
                <c:pt idx="1444">
                  <c:v>0.59238064016797287</c:v>
                </c:pt>
                <c:pt idx="1445">
                  <c:v>0.59238951832154063</c:v>
                </c:pt>
                <c:pt idx="1446">
                  <c:v>0.59237472979022721</c:v>
                </c:pt>
                <c:pt idx="1447">
                  <c:v>0.5923875118195171</c:v>
                </c:pt>
                <c:pt idx="1448">
                  <c:v>0.59244889524982824</c:v>
                </c:pt>
                <c:pt idx="1449">
                  <c:v>0.59245152990109384</c:v>
                </c:pt>
                <c:pt idx="1450">
                  <c:v>0.59242686577672687</c:v>
                </c:pt>
                <c:pt idx="1451">
                  <c:v>0.59249082604088155</c:v>
                </c:pt>
                <c:pt idx="1452">
                  <c:v>0.5925684729346673</c:v>
                </c:pt>
                <c:pt idx="1453">
                  <c:v>0.59258284290147378</c:v>
                </c:pt>
                <c:pt idx="1454">
                  <c:v>0.59261440603329563</c:v>
                </c:pt>
                <c:pt idx="1455">
                  <c:v>0.59263444202585436</c:v>
                </c:pt>
                <c:pt idx="1456">
                  <c:v>0.59265240300074307</c:v>
                </c:pt>
                <c:pt idx="1457">
                  <c:v>0.59269606896087368</c:v>
                </c:pt>
                <c:pt idx="1458">
                  <c:v>0.59276996167004758</c:v>
                </c:pt>
                <c:pt idx="1459">
                  <c:v>0.59287269943800158</c:v>
                </c:pt>
                <c:pt idx="1460">
                  <c:v>0.59295975845474924</c:v>
                </c:pt>
                <c:pt idx="1461">
                  <c:v>0.59305775653278614</c:v>
                </c:pt>
                <c:pt idx="1462">
                  <c:v>0.59309977626275057</c:v>
                </c:pt>
                <c:pt idx="1463">
                  <c:v>0.59317224738398389</c:v>
                </c:pt>
                <c:pt idx="1464">
                  <c:v>0.59323752256324491</c:v>
                </c:pt>
                <c:pt idx="1465">
                  <c:v>0.59325172870107878</c:v>
                </c:pt>
                <c:pt idx="1466">
                  <c:v>0.59329886669205545</c:v>
                </c:pt>
                <c:pt idx="1467">
                  <c:v>0.59337567165108407</c:v>
                </c:pt>
                <c:pt idx="1468">
                  <c:v>0.59338403287030228</c:v>
                </c:pt>
                <c:pt idx="1469">
                  <c:v>0.59341907210158784</c:v>
                </c:pt>
                <c:pt idx="1470">
                  <c:v>0.59348915557251269</c:v>
                </c:pt>
                <c:pt idx="1471">
                  <c:v>0.5935365304062209</c:v>
                </c:pt>
                <c:pt idx="1472">
                  <c:v>0.59358862172729443</c:v>
                </c:pt>
                <c:pt idx="1473">
                  <c:v>0.59362535319474008</c:v>
                </c:pt>
                <c:pt idx="1474">
                  <c:v>0.59367611795592556</c:v>
                </c:pt>
                <c:pt idx="1475">
                  <c:v>0.59374593337389159</c:v>
                </c:pt>
                <c:pt idx="1476">
                  <c:v>0.5937375393444404</c:v>
                </c:pt>
                <c:pt idx="1477">
                  <c:v>0.59372335997938341</c:v>
                </c:pt>
                <c:pt idx="1478">
                  <c:v>0.59372420476622223</c:v>
                </c:pt>
                <c:pt idx="1479">
                  <c:v>0.59367994907418631</c:v>
                </c:pt>
                <c:pt idx="1480">
                  <c:v>0.59367375274045064</c:v>
                </c:pt>
                <c:pt idx="1481">
                  <c:v>0.59372951051037792</c:v>
                </c:pt>
                <c:pt idx="1482">
                  <c:v>0.59377469414640993</c:v>
                </c:pt>
                <c:pt idx="1483">
                  <c:v>0.59377817038004876</c:v>
                </c:pt>
                <c:pt idx="1484">
                  <c:v>0.5938105681126542</c:v>
                </c:pt>
                <c:pt idx="1485">
                  <c:v>0.59374334759062652</c:v>
                </c:pt>
                <c:pt idx="1486">
                  <c:v>0.593627178414879</c:v>
                </c:pt>
                <c:pt idx="1487">
                  <c:v>0.59350637935325212</c:v>
                </c:pt>
                <c:pt idx="1488">
                  <c:v>0.59332260293258066</c:v>
                </c:pt>
                <c:pt idx="1489">
                  <c:v>0.5931736879956685</c:v>
                </c:pt>
                <c:pt idx="1490">
                  <c:v>0.59306174546442902</c:v>
                </c:pt>
                <c:pt idx="1491">
                  <c:v>0.59288936472219134</c:v>
                </c:pt>
                <c:pt idx="1492">
                  <c:v>0.59272782620345721</c:v>
                </c:pt>
                <c:pt idx="1493">
                  <c:v>0.59259015230761791</c:v>
                </c:pt>
                <c:pt idx="1494">
                  <c:v>0.59234233238816481</c:v>
                </c:pt>
                <c:pt idx="1495">
                  <c:v>0.59200567971270823</c:v>
                </c:pt>
                <c:pt idx="1496">
                  <c:v>0.59167925522282871</c:v>
                </c:pt>
                <c:pt idx="1497">
                  <c:v>0.59127266475431073</c:v>
                </c:pt>
                <c:pt idx="1498">
                  <c:v>0.59092284225566205</c:v>
                </c:pt>
                <c:pt idx="1499">
                  <c:v>0.59062352414979213</c:v>
                </c:pt>
                <c:pt idx="1500">
                  <c:v>0.59026075370445696</c:v>
                </c:pt>
                <c:pt idx="1501">
                  <c:v>0.58988710199655603</c:v>
                </c:pt>
                <c:pt idx="1502">
                  <c:v>0.58944226243195896</c:v>
                </c:pt>
                <c:pt idx="1503">
                  <c:v>0.58890796095098163</c:v>
                </c:pt>
                <c:pt idx="1504">
                  <c:v>0.58827181559112995</c:v>
                </c:pt>
                <c:pt idx="1505">
                  <c:v>0.58763359145809424</c:v>
                </c:pt>
                <c:pt idx="1506">
                  <c:v>0.58698668227126694</c:v>
                </c:pt>
                <c:pt idx="1507">
                  <c:v>0.58625983985958796</c:v>
                </c:pt>
                <c:pt idx="1508">
                  <c:v>0.58552710700851107</c:v>
                </c:pt>
                <c:pt idx="1509">
                  <c:v>0.584672727959198</c:v>
                </c:pt>
                <c:pt idx="1510">
                  <c:v>0.58372384524369281</c:v>
                </c:pt>
                <c:pt idx="1511">
                  <c:v>0.58271296052156307</c:v>
                </c:pt>
                <c:pt idx="1512">
                  <c:v>0.58166004102795832</c:v>
                </c:pt>
                <c:pt idx="1513">
                  <c:v>0.58054467377976837</c:v>
                </c:pt>
                <c:pt idx="1514">
                  <c:v>0.57927920475261696</c:v>
                </c:pt>
                <c:pt idx="1515">
                  <c:v>0.57791928708944373</c:v>
                </c:pt>
                <c:pt idx="1516">
                  <c:v>0.57638464644789877</c:v>
                </c:pt>
                <c:pt idx="1517">
                  <c:v>0.57469723823451024</c:v>
                </c:pt>
                <c:pt idx="1518">
                  <c:v>0.57283924506538886</c:v>
                </c:pt>
                <c:pt idx="1519">
                  <c:v>0.57087189382075154</c:v>
                </c:pt>
                <c:pt idx="1520">
                  <c:v>0.56866011697049201</c:v>
                </c:pt>
                <c:pt idx="1521">
                  <c:v>0.56622640221395149</c:v>
                </c:pt>
                <c:pt idx="1522">
                  <c:v>0.56365238772356518</c:v>
                </c:pt>
                <c:pt idx="1523">
                  <c:v>0.56087916192195975</c:v>
                </c:pt>
                <c:pt idx="1524">
                  <c:v>0.55795058159971023</c:v>
                </c:pt>
                <c:pt idx="1525">
                  <c:v>0.55494366426083663</c:v>
                </c:pt>
                <c:pt idx="1526">
                  <c:v>0.55180706277102398</c:v>
                </c:pt>
                <c:pt idx="1527">
                  <c:v>0.54857190939118727</c:v>
                </c:pt>
                <c:pt idx="1528">
                  <c:v>0.54529421873923822</c:v>
                </c:pt>
                <c:pt idx="1529">
                  <c:v>0.54182387781631014</c:v>
                </c:pt>
                <c:pt idx="1530">
                  <c:v>0.53826097383756633</c:v>
                </c:pt>
                <c:pt idx="1531">
                  <c:v>0.534532506504797</c:v>
                </c:pt>
                <c:pt idx="1532">
                  <c:v>0.53063390172056157</c:v>
                </c:pt>
                <c:pt idx="1533">
                  <c:v>0.52656732345099178</c:v>
                </c:pt>
                <c:pt idx="1534">
                  <c:v>0.52242053832007862</c:v>
                </c:pt>
                <c:pt idx="1535">
                  <c:v>0.51800859715159653</c:v>
                </c:pt>
                <c:pt idx="1536">
                  <c:v>0.51344371507844444</c:v>
                </c:pt>
                <c:pt idx="1537">
                  <c:v>0.50876158226474189</c:v>
                </c:pt>
                <c:pt idx="1538">
                  <c:v>0.50378926963822979</c:v>
                </c:pt>
                <c:pt idx="1539">
                  <c:v>0.49852142810391814</c:v>
                </c:pt>
                <c:pt idx="1540">
                  <c:v>0.49314497174846889</c:v>
                </c:pt>
                <c:pt idx="1541">
                  <c:v>0.4874233814824811</c:v>
                </c:pt>
                <c:pt idx="1542">
                  <c:v>0.48167729382789121</c:v>
                </c:pt>
                <c:pt idx="1543">
                  <c:v>0.47583649003148115</c:v>
                </c:pt>
                <c:pt idx="1544">
                  <c:v>0.46983352007878348</c:v>
                </c:pt>
                <c:pt idx="1545">
                  <c:v>0.46381761840126995</c:v>
                </c:pt>
                <c:pt idx="1546">
                  <c:v>0.45772164219653128</c:v>
                </c:pt>
                <c:pt idx="1547">
                  <c:v>0.45158747675282873</c:v>
                </c:pt>
                <c:pt idx="1548">
                  <c:v>0.44520628900731002</c:v>
                </c:pt>
                <c:pt idx="1549">
                  <c:v>0.43912868092312468</c:v>
                </c:pt>
                <c:pt idx="1550">
                  <c:v>0.43290277869558097</c:v>
                </c:pt>
                <c:pt idx="1551">
                  <c:v>0.42711737583697557</c:v>
                </c:pt>
                <c:pt idx="1552">
                  <c:v>0.42161230540985573</c:v>
                </c:pt>
                <c:pt idx="1553">
                  <c:v>0.4163425417898306</c:v>
                </c:pt>
                <c:pt idx="1554">
                  <c:v>0.41148055664896765</c:v>
                </c:pt>
                <c:pt idx="1555">
                  <c:v>0.40693924747052651</c:v>
                </c:pt>
                <c:pt idx="1556">
                  <c:v>0.40280807530004031</c:v>
                </c:pt>
                <c:pt idx="1557">
                  <c:v>0.39895031287319088</c:v>
                </c:pt>
                <c:pt idx="1558">
                  <c:v>0.39567445431531767</c:v>
                </c:pt>
                <c:pt idx="1559">
                  <c:v>0.39282152179176927</c:v>
                </c:pt>
                <c:pt idx="1560">
                  <c:v>0.39043533009157921</c:v>
                </c:pt>
                <c:pt idx="1561">
                  <c:v>0.38864671904168829</c:v>
                </c:pt>
                <c:pt idx="1562">
                  <c:v>0.38718570673299219</c:v>
                </c:pt>
                <c:pt idx="1563">
                  <c:v>0.38617017965671119</c:v>
                </c:pt>
                <c:pt idx="1564">
                  <c:v>0.38552521340830587</c:v>
                </c:pt>
                <c:pt idx="1565">
                  <c:v>0.38510145806784829</c:v>
                </c:pt>
                <c:pt idx="1566">
                  <c:v>0.38502608723495396</c:v>
                </c:pt>
                <c:pt idx="1567">
                  <c:v>0.38516796833556599</c:v>
                </c:pt>
                <c:pt idx="1568">
                  <c:v>0.38559937665648336</c:v>
                </c:pt>
                <c:pt idx="1569">
                  <c:v>0.38622037033275441</c:v>
                </c:pt>
                <c:pt idx="1570">
                  <c:v>0.38713031621456873</c:v>
                </c:pt>
                <c:pt idx="1571">
                  <c:v>0.38819636906305693</c:v>
                </c:pt>
                <c:pt idx="1572">
                  <c:v>0.38944270276526366</c:v>
                </c:pt>
                <c:pt idx="1573">
                  <c:v>0.39089772269191458</c:v>
                </c:pt>
                <c:pt idx="1574">
                  <c:v>0.39259118523645875</c:v>
                </c:pt>
                <c:pt idx="1575">
                  <c:v>0.39442852299399583</c:v>
                </c:pt>
                <c:pt idx="1576">
                  <c:v>0.39645654781878265</c:v>
                </c:pt>
                <c:pt idx="1577">
                  <c:v>0.39870392481894279</c:v>
                </c:pt>
                <c:pt idx="1578">
                  <c:v>0.40106031873375764</c:v>
                </c:pt>
                <c:pt idx="1579">
                  <c:v>0.40358748236126579</c:v>
                </c:pt>
                <c:pt idx="1580">
                  <c:v>0.40622757974403356</c:v>
                </c:pt>
                <c:pt idx="1581">
                  <c:v>0.4090556891910036</c:v>
                </c:pt>
                <c:pt idx="1582">
                  <c:v>0.41192169032692733</c:v>
                </c:pt>
                <c:pt idx="1583">
                  <c:v>0.41499785313073145</c:v>
                </c:pt>
                <c:pt idx="1584">
                  <c:v>0.41799099145247071</c:v>
                </c:pt>
                <c:pt idx="1585">
                  <c:v>0.42100093339489536</c:v>
                </c:pt>
                <c:pt idx="1586">
                  <c:v>0.42409940882160263</c:v>
                </c:pt>
                <c:pt idx="1587">
                  <c:v>0.42703917959471277</c:v>
                </c:pt>
                <c:pt idx="1588">
                  <c:v>0.42997849653933157</c:v>
                </c:pt>
                <c:pt idx="1589">
                  <c:v>0.43275640005568849</c:v>
                </c:pt>
                <c:pt idx="1590">
                  <c:v>0.43546757502112565</c:v>
                </c:pt>
                <c:pt idx="1591">
                  <c:v>0.43803665661638141</c:v>
                </c:pt>
                <c:pt idx="1592">
                  <c:v>0.44049360607009885</c:v>
                </c:pt>
                <c:pt idx="1593">
                  <c:v>0.44282511454201545</c:v>
                </c:pt>
                <c:pt idx="1594">
                  <c:v>0.44504810764147296</c:v>
                </c:pt>
                <c:pt idx="1595">
                  <c:v>0.44712957057321229</c:v>
                </c:pt>
                <c:pt idx="1596">
                  <c:v>0.44909293101496145</c:v>
                </c:pt>
                <c:pt idx="1597">
                  <c:v>0.45093122931169177</c:v>
                </c:pt>
                <c:pt idx="1598">
                  <c:v>0.45266165325912094</c:v>
                </c:pt>
                <c:pt idx="1599">
                  <c:v>0.45423226687588164</c:v>
                </c:pt>
                <c:pt idx="1600">
                  <c:v>0.45578751919059929</c:v>
                </c:pt>
                <c:pt idx="1601">
                  <c:v>0.45722794618292167</c:v>
                </c:pt>
                <c:pt idx="1602">
                  <c:v>0.45865616500656881</c:v>
                </c:pt>
                <c:pt idx="1603">
                  <c:v>0.46005360980950183</c:v>
                </c:pt>
                <c:pt idx="1604">
                  <c:v>0.46139136896326477</c:v>
                </c:pt>
                <c:pt idx="1605">
                  <c:v>0.46264387167422932</c:v>
                </c:pt>
                <c:pt idx="1606">
                  <c:v>0.46389160329942336</c:v>
                </c:pt>
                <c:pt idx="1607">
                  <c:v>0.46510319391496086</c:v>
                </c:pt>
                <c:pt idx="1608">
                  <c:v>0.46629556244349257</c:v>
                </c:pt>
                <c:pt idx="1609">
                  <c:v>0.46749630543694892</c:v>
                </c:pt>
                <c:pt idx="1610">
                  <c:v>0.46871501856497072</c:v>
                </c:pt>
                <c:pt idx="1611">
                  <c:v>0.46988892518029052</c:v>
                </c:pt>
                <c:pt idx="1612">
                  <c:v>0.47102849095054972</c:v>
                </c:pt>
                <c:pt idx="1613">
                  <c:v>0.47217770964423594</c:v>
                </c:pt>
                <c:pt idx="1614">
                  <c:v>0.47332618760661305</c:v>
                </c:pt>
                <c:pt idx="1615">
                  <c:v>0.47444566623247347</c:v>
                </c:pt>
                <c:pt idx="1616">
                  <c:v>0.4755295185131363</c:v>
                </c:pt>
                <c:pt idx="1617">
                  <c:v>0.47665344155083939</c:v>
                </c:pt>
                <c:pt idx="1618">
                  <c:v>0.47776248892482487</c:v>
                </c:pt>
                <c:pt idx="1619">
                  <c:v>0.47885919559645035</c:v>
                </c:pt>
                <c:pt idx="1620">
                  <c:v>0.47998135036788048</c:v>
                </c:pt>
                <c:pt idx="1621">
                  <c:v>0.48114509929629001</c:v>
                </c:pt>
                <c:pt idx="1622">
                  <c:v>0.48228284508455838</c:v>
                </c:pt>
                <c:pt idx="1623">
                  <c:v>0.48341337661104772</c:v>
                </c:pt>
                <c:pt idx="1624">
                  <c:v>0.48454580653265517</c:v>
                </c:pt>
                <c:pt idx="1625">
                  <c:v>0.48564609193972036</c:v>
                </c:pt>
                <c:pt idx="1626">
                  <c:v>0.48680546107250455</c:v>
                </c:pt>
                <c:pt idx="1627">
                  <c:v>0.48801619336368462</c:v>
                </c:pt>
                <c:pt idx="1628">
                  <c:v>0.48919131753033723</c:v>
                </c:pt>
                <c:pt idx="1629">
                  <c:v>0.49038638882291208</c:v>
                </c:pt>
                <c:pt idx="1630">
                  <c:v>0.49162918055619587</c:v>
                </c:pt>
                <c:pt idx="1631">
                  <c:v>0.49282662610472716</c:v>
                </c:pt>
                <c:pt idx="1632">
                  <c:v>0.4939735214093342</c:v>
                </c:pt>
                <c:pt idx="1633">
                  <c:v>0.49518922278188543</c:v>
                </c:pt>
                <c:pt idx="1634">
                  <c:v>0.49642929409191144</c:v>
                </c:pt>
                <c:pt idx="1635">
                  <c:v>0.49767489733118969</c:v>
                </c:pt>
                <c:pt idx="1636">
                  <c:v>0.49895885237787191</c:v>
                </c:pt>
                <c:pt idx="1637">
                  <c:v>0.50022632660481225</c:v>
                </c:pt>
                <c:pt idx="1638">
                  <c:v>0.50148440723807564</c:v>
                </c:pt>
                <c:pt idx="1639">
                  <c:v>0.50275796814946461</c:v>
                </c:pt>
                <c:pt idx="1640">
                  <c:v>0.50403003536229951</c:v>
                </c:pt>
                <c:pt idx="1641">
                  <c:v>0.50533265056813481</c:v>
                </c:pt>
                <c:pt idx="1642">
                  <c:v>0.50661880740823639</c:v>
                </c:pt>
                <c:pt idx="1643">
                  <c:v>0.50791868372604421</c:v>
                </c:pt>
                <c:pt idx="1644">
                  <c:v>0.50924854357253668</c:v>
                </c:pt>
                <c:pt idx="1645">
                  <c:v>0.51060751180844621</c:v>
                </c:pt>
                <c:pt idx="1646">
                  <c:v>0.51194629077420151</c:v>
                </c:pt>
                <c:pt idx="1647">
                  <c:v>0.51331779329316174</c:v>
                </c:pt>
                <c:pt idx="1648">
                  <c:v>0.5146597728076473</c:v>
                </c:pt>
                <c:pt idx="1649">
                  <c:v>0.51597931906445849</c:v>
                </c:pt>
                <c:pt idx="1650">
                  <c:v>0.51729981644145651</c:v>
                </c:pt>
                <c:pt idx="1651">
                  <c:v>0.51860190917044369</c:v>
                </c:pt>
                <c:pt idx="1652">
                  <c:v>0.51992675089698881</c:v>
                </c:pt>
                <c:pt idx="1653">
                  <c:v>0.52124556310267278</c:v>
                </c:pt>
                <c:pt idx="1654">
                  <c:v>0.52256057686521939</c:v>
                </c:pt>
                <c:pt idx="1655">
                  <c:v>0.52390445449007828</c:v>
                </c:pt>
                <c:pt idx="1656">
                  <c:v>0.52529264319659263</c:v>
                </c:pt>
                <c:pt idx="1657">
                  <c:v>0.52662427506980836</c:v>
                </c:pt>
                <c:pt idx="1658">
                  <c:v>0.52794903467322196</c:v>
                </c:pt>
                <c:pt idx="1659">
                  <c:v>0.52926088275288075</c:v>
                </c:pt>
                <c:pt idx="1660">
                  <c:v>0.53053959445475118</c:v>
                </c:pt>
                <c:pt idx="1661">
                  <c:v>0.53181961662823907</c:v>
                </c:pt>
                <c:pt idx="1662">
                  <c:v>0.53311209379310143</c:v>
                </c:pt>
                <c:pt idx="1663">
                  <c:v>0.5343863058097108</c:v>
                </c:pt>
                <c:pt idx="1664">
                  <c:v>0.53564433235092457</c:v>
                </c:pt>
                <c:pt idx="1665">
                  <c:v>0.53689606017709879</c:v>
                </c:pt>
                <c:pt idx="1666">
                  <c:v>0.53811677606384867</c:v>
                </c:pt>
                <c:pt idx="1667">
                  <c:v>0.53927794526527151</c:v>
                </c:pt>
                <c:pt idx="1668">
                  <c:v>0.54043507825108927</c:v>
                </c:pt>
                <c:pt idx="1669">
                  <c:v>0.54153290310105806</c:v>
                </c:pt>
                <c:pt idx="1670">
                  <c:v>0.54266819289695423</c:v>
                </c:pt>
                <c:pt idx="1671">
                  <c:v>0.54381875461733253</c:v>
                </c:pt>
                <c:pt idx="1672">
                  <c:v>0.54495061790390453</c:v>
                </c:pt>
                <c:pt idx="1673">
                  <c:v>0.54609673548306092</c:v>
                </c:pt>
                <c:pt idx="1674">
                  <c:v>0.54719328159584846</c:v>
                </c:pt>
                <c:pt idx="1675">
                  <c:v>0.54827140714267963</c:v>
                </c:pt>
                <c:pt idx="1676">
                  <c:v>0.5493148153238776</c:v>
                </c:pt>
                <c:pt idx="1677">
                  <c:v>0.5502974783187633</c:v>
                </c:pt>
                <c:pt idx="1678">
                  <c:v>0.5512965583487115</c:v>
                </c:pt>
                <c:pt idx="1679">
                  <c:v>0.55229370900343422</c:v>
                </c:pt>
                <c:pt idx="1680">
                  <c:v>0.55328800495751229</c:v>
                </c:pt>
                <c:pt idx="1681">
                  <c:v>0.55427163287707371</c:v>
                </c:pt>
                <c:pt idx="1682">
                  <c:v>0.55527806401717361</c:v>
                </c:pt>
                <c:pt idx="1683">
                  <c:v>0.55622640899739917</c:v>
                </c:pt>
                <c:pt idx="1684">
                  <c:v>0.55713997560921913</c:v>
                </c:pt>
                <c:pt idx="1685">
                  <c:v>0.55803312570363306</c:v>
                </c:pt>
                <c:pt idx="1686">
                  <c:v>0.55889316526867361</c:v>
                </c:pt>
                <c:pt idx="1687">
                  <c:v>0.55974473737922958</c:v>
                </c:pt>
                <c:pt idx="1688">
                  <c:v>0.56056608974454825</c:v>
                </c:pt>
                <c:pt idx="1689">
                  <c:v>0.56139983838224705</c:v>
                </c:pt>
                <c:pt idx="1690">
                  <c:v>0.56220643568783613</c:v>
                </c:pt>
                <c:pt idx="1691">
                  <c:v>0.56299620605636358</c:v>
                </c:pt>
                <c:pt idx="1692">
                  <c:v>0.56377573210202925</c:v>
                </c:pt>
                <c:pt idx="1693">
                  <c:v>0.56451785754014061</c:v>
                </c:pt>
                <c:pt idx="1694">
                  <c:v>0.56525159492573629</c:v>
                </c:pt>
                <c:pt idx="1695">
                  <c:v>0.56594133666331803</c:v>
                </c:pt>
                <c:pt idx="1696">
                  <c:v>0.56667118014089635</c:v>
                </c:pt>
                <c:pt idx="1697">
                  <c:v>0.56739845069008832</c:v>
                </c:pt>
                <c:pt idx="1698">
                  <c:v>0.56814333828227925</c:v>
                </c:pt>
                <c:pt idx="1699">
                  <c:v>0.56895225514139502</c:v>
                </c:pt>
                <c:pt idx="1700">
                  <c:v>0.56968440459546554</c:v>
                </c:pt>
                <c:pt idx="1701">
                  <c:v>0.57039105253106037</c:v>
                </c:pt>
                <c:pt idx="1702">
                  <c:v>0.57107416438964742</c:v>
                </c:pt>
                <c:pt idx="1703">
                  <c:v>0.57172714397729685</c:v>
                </c:pt>
                <c:pt idx="1704">
                  <c:v>0.57237719692600086</c:v>
                </c:pt>
                <c:pt idx="1705">
                  <c:v>0.57306520192873545</c:v>
                </c:pt>
                <c:pt idx="1706">
                  <c:v>0.57374308199902757</c:v>
                </c:pt>
                <c:pt idx="1707">
                  <c:v>0.57438133495634569</c:v>
                </c:pt>
                <c:pt idx="1708">
                  <c:v>0.57499731790781317</c:v>
                </c:pt>
                <c:pt idx="1709">
                  <c:v>0.57561184330845416</c:v>
                </c:pt>
                <c:pt idx="1710">
                  <c:v>0.57619385125856681</c:v>
                </c:pt>
                <c:pt idx="1711">
                  <c:v>0.57678052296046001</c:v>
                </c:pt>
                <c:pt idx="1712">
                  <c:v>0.57735750920842666</c:v>
                </c:pt>
                <c:pt idx="1713">
                  <c:v>0.57794806658189657</c:v>
                </c:pt>
                <c:pt idx="1714">
                  <c:v>0.57853668920914703</c:v>
                </c:pt>
                <c:pt idx="1715">
                  <c:v>0.57912623634021299</c:v>
                </c:pt>
                <c:pt idx="1716">
                  <c:v>0.57971883153170467</c:v>
                </c:pt>
                <c:pt idx="1717">
                  <c:v>0.58029837426732345</c:v>
                </c:pt>
                <c:pt idx="1718">
                  <c:v>0.58083585639966973</c:v>
                </c:pt>
                <c:pt idx="1719">
                  <c:v>0.58136024471889514</c:v>
                </c:pt>
                <c:pt idx="1720">
                  <c:v>0.5818845985082588</c:v>
                </c:pt>
                <c:pt idx="1721">
                  <c:v>0.58235163178862093</c:v>
                </c:pt>
                <c:pt idx="1722">
                  <c:v>0.58287488280091238</c:v>
                </c:pt>
                <c:pt idx="1723">
                  <c:v>0.58342018010311014</c:v>
                </c:pt>
                <c:pt idx="1724">
                  <c:v>0.58394107281089569</c:v>
                </c:pt>
                <c:pt idx="1725">
                  <c:v>0.5844966235631347</c:v>
                </c:pt>
                <c:pt idx="1726">
                  <c:v>0.58499826065368343</c:v>
                </c:pt>
                <c:pt idx="1727">
                  <c:v>0.58542414555499478</c:v>
                </c:pt>
                <c:pt idx="1728">
                  <c:v>0.58590105220269151</c:v>
                </c:pt>
                <c:pt idx="1729">
                  <c:v>0.58637491815902865</c:v>
                </c:pt>
                <c:pt idx="1730">
                  <c:v>0.58687159640913011</c:v>
                </c:pt>
                <c:pt idx="1731">
                  <c:v>0.58740071374442104</c:v>
                </c:pt>
                <c:pt idx="1732">
                  <c:v>0.58793425290867374</c:v>
                </c:pt>
                <c:pt idx="1733">
                  <c:v>0.5884385203799527</c:v>
                </c:pt>
                <c:pt idx="1734">
                  <c:v>0.58891362990219176</c:v>
                </c:pt>
                <c:pt idx="1735">
                  <c:v>0.58937277127036891</c:v>
                </c:pt>
                <c:pt idx="1736">
                  <c:v>0.5897897064733052</c:v>
                </c:pt>
                <c:pt idx="1737">
                  <c:v>0.59020296158176278</c:v>
                </c:pt>
                <c:pt idx="1738">
                  <c:v>0.59058395711878198</c:v>
                </c:pt>
                <c:pt idx="1739">
                  <c:v>0.59099511244624647</c:v>
                </c:pt>
                <c:pt idx="1740">
                  <c:v>0.59139671275963757</c:v>
                </c:pt>
                <c:pt idx="1741">
                  <c:v>0.59182689037069547</c:v>
                </c:pt>
                <c:pt idx="1742">
                  <c:v>0.59228507913582062</c:v>
                </c:pt>
                <c:pt idx="1743">
                  <c:v>0.59274357049055026</c:v>
                </c:pt>
                <c:pt idx="1744">
                  <c:v>0.59319044897219864</c:v>
                </c:pt>
                <c:pt idx="1745">
                  <c:v>0.5935909940133427</c:v>
                </c:pt>
                <c:pt idx="1746">
                  <c:v>0.59397580931063387</c:v>
                </c:pt>
                <c:pt idx="1747">
                  <c:v>0.59438762277852131</c:v>
                </c:pt>
                <c:pt idx="1748">
                  <c:v>0.59479861897616193</c:v>
                </c:pt>
                <c:pt idx="1749">
                  <c:v>0.59521865325413748</c:v>
                </c:pt>
                <c:pt idx="1750">
                  <c:v>0.59562064982217133</c:v>
                </c:pt>
                <c:pt idx="1751">
                  <c:v>0.59601061897918595</c:v>
                </c:pt>
                <c:pt idx="1752">
                  <c:v>0.5964039352386451</c:v>
                </c:pt>
                <c:pt idx="1753">
                  <c:v>0.59680137954628754</c:v>
                </c:pt>
                <c:pt idx="1754">
                  <c:v>0.59719038613705233</c:v>
                </c:pt>
                <c:pt idx="1755">
                  <c:v>0.59759665496752434</c:v>
                </c:pt>
                <c:pt idx="1756">
                  <c:v>0.59797968475268848</c:v>
                </c:pt>
                <c:pt idx="1757">
                  <c:v>0.59832135464559333</c:v>
                </c:pt>
                <c:pt idx="1758">
                  <c:v>0.59870657315338072</c:v>
                </c:pt>
                <c:pt idx="1759">
                  <c:v>0.59910658311745779</c:v>
                </c:pt>
                <c:pt idx="1760">
                  <c:v>0.59948537746173758</c:v>
                </c:pt>
                <c:pt idx="1761">
                  <c:v>0.59989614695056004</c:v>
                </c:pt>
                <c:pt idx="1762">
                  <c:v>0.60028900303532617</c:v>
                </c:pt>
                <c:pt idx="1763">
                  <c:v>0.60067113107768744</c:v>
                </c:pt>
                <c:pt idx="1764">
                  <c:v>0.60104727781848277</c:v>
                </c:pt>
                <c:pt idx="1765">
                  <c:v>0.6013828432743451</c:v>
                </c:pt>
                <c:pt idx="1766">
                  <c:v>0.60172344495815455</c:v>
                </c:pt>
                <c:pt idx="1767">
                  <c:v>0.60210195986805537</c:v>
                </c:pt>
                <c:pt idx="1768">
                  <c:v>0.60246571583376574</c:v>
                </c:pt>
                <c:pt idx="1769">
                  <c:v>0.60285517215316331</c:v>
                </c:pt>
                <c:pt idx="1770">
                  <c:v>0.60330011917723747</c:v>
                </c:pt>
                <c:pt idx="1771">
                  <c:v>0.6036973211718849</c:v>
                </c:pt>
                <c:pt idx="1772">
                  <c:v>0.60407943401276454</c:v>
                </c:pt>
                <c:pt idx="1773">
                  <c:v>0.60445824259852621</c:v>
                </c:pt>
                <c:pt idx="1774">
                  <c:v>0.60484652892636792</c:v>
                </c:pt>
                <c:pt idx="1775">
                  <c:v>0.60522047801818324</c:v>
                </c:pt>
                <c:pt idx="1776">
                  <c:v>0.60556337166436869</c:v>
                </c:pt>
                <c:pt idx="1777">
                  <c:v>0.60589697817768429</c:v>
                </c:pt>
                <c:pt idx="1778">
                  <c:v>0.60617251899818303</c:v>
                </c:pt>
                <c:pt idx="1779">
                  <c:v>0.60642175535308362</c:v>
                </c:pt>
                <c:pt idx="1780">
                  <c:v>0.60667576085084463</c:v>
                </c:pt>
                <c:pt idx="1781">
                  <c:v>0.60689032731670034</c:v>
                </c:pt>
                <c:pt idx="1782">
                  <c:v>0.60703618244134072</c:v>
                </c:pt>
                <c:pt idx="1783">
                  <c:v>0.60710897750755011</c:v>
                </c:pt>
                <c:pt idx="1784">
                  <c:v>0.60714070029219547</c:v>
                </c:pt>
                <c:pt idx="1785">
                  <c:v>0.60709736884402277</c:v>
                </c:pt>
                <c:pt idx="1786">
                  <c:v>0.60704234248718969</c:v>
                </c:pt>
                <c:pt idx="1787">
                  <c:v>0.60697624149984553</c:v>
                </c:pt>
                <c:pt idx="1788">
                  <c:v>0.60684803774975415</c:v>
                </c:pt>
                <c:pt idx="1789">
                  <c:v>0.60668534208799019</c:v>
                </c:pt>
                <c:pt idx="1790">
                  <c:v>0.60644163803485751</c:v>
                </c:pt>
                <c:pt idx="1791">
                  <c:v>0.60614209452161971</c:v>
                </c:pt>
                <c:pt idx="1792">
                  <c:v>0.60576612485279091</c:v>
                </c:pt>
                <c:pt idx="1793">
                  <c:v>0.60530682460863183</c:v>
                </c:pt>
                <c:pt idx="1794">
                  <c:v>0.60485374885014975</c:v>
                </c:pt>
                <c:pt idx="1795">
                  <c:v>0.6043513491089435</c:v>
                </c:pt>
                <c:pt idx="1796">
                  <c:v>0.60382247849054371</c:v>
                </c:pt>
                <c:pt idx="1797">
                  <c:v>0.6032359973318856</c:v>
                </c:pt>
                <c:pt idx="1798">
                  <c:v>0.60260096043103217</c:v>
                </c:pt>
                <c:pt idx="1799">
                  <c:v>0.60193970653229423</c:v>
                </c:pt>
                <c:pt idx="1800">
                  <c:v>0.60119865450814791</c:v>
                </c:pt>
                <c:pt idx="1801">
                  <c:v>0.60049366621429723</c:v>
                </c:pt>
                <c:pt idx="1802">
                  <c:v>0.5997930367589196</c:v>
                </c:pt>
                <c:pt idx="1803">
                  <c:v>0.59907137196133087</c:v>
                </c:pt>
                <c:pt idx="1804">
                  <c:v>0.59832186386417074</c:v>
                </c:pt>
                <c:pt idx="1805">
                  <c:v>0.59758129915931557</c:v>
                </c:pt>
                <c:pt idx="1806">
                  <c:v>0.59680589915181015</c:v>
                </c:pt>
                <c:pt idx="1807">
                  <c:v>0.59599147156783294</c:v>
                </c:pt>
                <c:pt idx="1808">
                  <c:v>0.59519315825285257</c:v>
                </c:pt>
                <c:pt idx="1809">
                  <c:v>0.59440274487606692</c:v>
                </c:pt>
                <c:pt idx="1810">
                  <c:v>0.59362965022453207</c:v>
                </c:pt>
                <c:pt idx="1811">
                  <c:v>0.5928659534853532</c:v>
                </c:pt>
                <c:pt idx="1812">
                  <c:v>0.59207750171706364</c:v>
                </c:pt>
                <c:pt idx="1813">
                  <c:v>0.59132053749514146</c:v>
                </c:pt>
                <c:pt idx="1814">
                  <c:v>0.59057357844503555</c:v>
                </c:pt>
                <c:pt idx="1815">
                  <c:v>0.5898740764885152</c:v>
                </c:pt>
                <c:pt idx="1816">
                  <c:v>0.58913420471990063</c:v>
                </c:pt>
                <c:pt idx="1817">
                  <c:v>0.58841793344132276</c:v>
                </c:pt>
                <c:pt idx="1818">
                  <c:v>0.5876827627323048</c:v>
                </c:pt>
                <c:pt idx="1819">
                  <c:v>0.58693615511473984</c:v>
                </c:pt>
                <c:pt idx="1820">
                  <c:v>0.58618785886809388</c:v>
                </c:pt>
                <c:pt idx="1821">
                  <c:v>0.58548677635395441</c:v>
                </c:pt>
                <c:pt idx="1822">
                  <c:v>0.58477557464073282</c:v>
                </c:pt>
                <c:pt idx="1823">
                  <c:v>0.58404942256673342</c:v>
                </c:pt>
                <c:pt idx="1824">
                  <c:v>0.58331887645813474</c:v>
                </c:pt>
                <c:pt idx="1825">
                  <c:v>0.58261980929069035</c:v>
                </c:pt>
                <c:pt idx="1826">
                  <c:v>0.58188429550325316</c:v>
                </c:pt>
                <c:pt idx="1827">
                  <c:v>0.58113863260356702</c:v>
                </c:pt>
                <c:pt idx="1828">
                  <c:v>0.58037004086429034</c:v>
                </c:pt>
                <c:pt idx="1829">
                  <c:v>0.5795275507464237</c:v>
                </c:pt>
                <c:pt idx="1830">
                  <c:v>0.57869584637647942</c:v>
                </c:pt>
                <c:pt idx="1831">
                  <c:v>0.57782783955517991</c:v>
                </c:pt>
                <c:pt idx="1832">
                  <c:v>0.57694226687235917</c:v>
                </c:pt>
                <c:pt idx="1833">
                  <c:v>0.57605585444002549</c:v>
                </c:pt>
                <c:pt idx="1834">
                  <c:v>0.5750866143001937</c:v>
                </c:pt>
                <c:pt idx="1835">
                  <c:v>0.57406310988681419</c:v>
                </c:pt>
                <c:pt idx="1836">
                  <c:v>0.57302312669493793</c:v>
                </c:pt>
                <c:pt idx="1837">
                  <c:v>0.57195408147486726</c:v>
                </c:pt>
                <c:pt idx="1838">
                  <c:v>0.57086768393589171</c:v>
                </c:pt>
                <c:pt idx="1839">
                  <c:v>0.56974558478054882</c:v>
                </c:pt>
                <c:pt idx="1840">
                  <c:v>0.56860091244085254</c:v>
                </c:pt>
                <c:pt idx="1841">
                  <c:v>0.56732722583849593</c:v>
                </c:pt>
                <c:pt idx="1842">
                  <c:v>0.56600410176616267</c:v>
                </c:pt>
                <c:pt idx="1843">
                  <c:v>0.56466359419660761</c:v>
                </c:pt>
                <c:pt idx="1844">
                  <c:v>0.56323147367129034</c:v>
                </c:pt>
                <c:pt idx="1845">
                  <c:v>0.56172008568165666</c:v>
                </c:pt>
                <c:pt idx="1846">
                  <c:v>0.56018435486181306</c:v>
                </c:pt>
                <c:pt idx="1847">
                  <c:v>0.55856226299015888</c:v>
                </c:pt>
                <c:pt idx="1848">
                  <c:v>0.55681026390041644</c:v>
                </c:pt>
                <c:pt idx="1849">
                  <c:v>0.55503892001158428</c:v>
                </c:pt>
                <c:pt idx="1850">
                  <c:v>0.55317047993983903</c:v>
                </c:pt>
                <c:pt idx="1851">
                  <c:v>0.55113787173349194</c:v>
                </c:pt>
                <c:pt idx="1852">
                  <c:v>0.54912999677911722</c:v>
                </c:pt>
                <c:pt idx="1853">
                  <c:v>0.54702615352401052</c:v>
                </c:pt>
                <c:pt idx="1854">
                  <c:v>0.54501043472109423</c:v>
                </c:pt>
                <c:pt idx="1855">
                  <c:v>0.54309615496200925</c:v>
                </c:pt>
                <c:pt idx="1856">
                  <c:v>0.54138103142004423</c:v>
                </c:pt>
                <c:pt idx="1857">
                  <c:v>0.53967695431584384</c:v>
                </c:pt>
                <c:pt idx="1858">
                  <c:v>0.53821112364206647</c:v>
                </c:pt>
                <c:pt idx="1859">
                  <c:v>0.53687212386625249</c:v>
                </c:pt>
                <c:pt idx="1860">
                  <c:v>0.53564850693965649</c:v>
                </c:pt>
                <c:pt idx="1861">
                  <c:v>0.53457036149895598</c:v>
                </c:pt>
                <c:pt idx="1862">
                  <c:v>0.53374916377428694</c:v>
                </c:pt>
                <c:pt idx="1863">
                  <c:v>0.53300654993900087</c:v>
                </c:pt>
                <c:pt idx="1864">
                  <c:v>0.53240678540951925</c:v>
                </c:pt>
                <c:pt idx="1865">
                  <c:v>0.53193564521692915</c:v>
                </c:pt>
                <c:pt idx="1866">
                  <c:v>0.53164162636375289</c:v>
                </c:pt>
                <c:pt idx="1867">
                  <c:v>0.53142094026929099</c:v>
                </c:pt>
                <c:pt idx="1868">
                  <c:v>0.5313668065972752</c:v>
                </c:pt>
                <c:pt idx="1869">
                  <c:v>0.53156288522030237</c:v>
                </c:pt>
                <c:pt idx="1870">
                  <c:v>0.53185477335054421</c:v>
                </c:pt>
                <c:pt idx="1871">
                  <c:v>0.5323434424395338</c:v>
                </c:pt>
                <c:pt idx="1872">
                  <c:v>0.53309515363380877</c:v>
                </c:pt>
                <c:pt idx="1873">
                  <c:v>0.53398879979972336</c:v>
                </c:pt>
                <c:pt idx="1874">
                  <c:v>0.53511421739133125</c:v>
                </c:pt>
                <c:pt idx="1875">
                  <c:v>0.53631903383650303</c:v>
                </c:pt>
                <c:pt idx="1876">
                  <c:v>0.53784559272929711</c:v>
                </c:pt>
                <c:pt idx="1877">
                  <c:v>0.5392425719284204</c:v>
                </c:pt>
                <c:pt idx="1878">
                  <c:v>0.54080811292830833</c:v>
                </c:pt>
                <c:pt idx="1879">
                  <c:v>0.5421646791544793</c:v>
                </c:pt>
                <c:pt idx="1880">
                  <c:v>0.54350569822613082</c:v>
                </c:pt>
                <c:pt idx="1881">
                  <c:v>0.54462977147262881</c:v>
                </c:pt>
                <c:pt idx="1882">
                  <c:v>0.54560744036345954</c:v>
                </c:pt>
                <c:pt idx="1883">
                  <c:v>0.546453588627688</c:v>
                </c:pt>
                <c:pt idx="1884">
                  <c:v>0.54708917574342453</c:v>
                </c:pt>
                <c:pt idx="1885">
                  <c:v>0.54754707436168049</c:v>
                </c:pt>
                <c:pt idx="1886">
                  <c:v>0.5479161599794331</c:v>
                </c:pt>
                <c:pt idx="1887">
                  <c:v>0.54809843562311678</c:v>
                </c:pt>
                <c:pt idx="1888">
                  <c:v>0.54819917885593428</c:v>
                </c:pt>
                <c:pt idx="1889">
                  <c:v>0.5482784696991384</c:v>
                </c:pt>
                <c:pt idx="1890">
                  <c:v>0.54822308357585925</c:v>
                </c:pt>
                <c:pt idx="1891">
                  <c:v>0.54816871986680271</c:v>
                </c:pt>
                <c:pt idx="1892">
                  <c:v>0.54807390632513675</c:v>
                </c:pt>
                <c:pt idx="1893">
                  <c:v>0.54786888822427804</c:v>
                </c:pt>
                <c:pt idx="1894">
                  <c:v>0.54765808173841968</c:v>
                </c:pt>
                <c:pt idx="1895">
                  <c:v>0.54745857808612486</c:v>
                </c:pt>
                <c:pt idx="1896">
                  <c:v>0.54722831015353268</c:v>
                </c:pt>
                <c:pt idx="1897">
                  <c:v>0.54687242435071592</c:v>
                </c:pt>
                <c:pt idx="1898">
                  <c:v>0.54654108564409176</c:v>
                </c:pt>
                <c:pt idx="1899">
                  <c:v>0.54619622910025056</c:v>
                </c:pt>
                <c:pt idx="1900">
                  <c:v>0.54590232891983648</c:v>
                </c:pt>
                <c:pt idx="1901">
                  <c:v>0.54568074238791064</c:v>
                </c:pt>
                <c:pt idx="1902">
                  <c:v>0.54565675932963054</c:v>
                </c:pt>
                <c:pt idx="1903">
                  <c:v>0.54561171188377278</c:v>
                </c:pt>
                <c:pt idx="1904">
                  <c:v>0.54569316654963318</c:v>
                </c:pt>
                <c:pt idx="1905">
                  <c:v>0.54589050376741766</c:v>
                </c:pt>
                <c:pt idx="1906">
                  <c:v>0.54615061462022918</c:v>
                </c:pt>
                <c:pt idx="1907">
                  <c:v>0.54658578914847078</c:v>
                </c:pt>
                <c:pt idx="1908">
                  <c:v>0.54706026066152791</c:v>
                </c:pt>
                <c:pt idx="1909">
                  <c:v>0.54762547179086429</c:v>
                </c:pt>
                <c:pt idx="1910">
                  <c:v>0.54822939306404639</c:v>
                </c:pt>
                <c:pt idx="1911">
                  <c:v>0.54886400426602522</c:v>
                </c:pt>
                <c:pt idx="1912">
                  <c:v>0.54951098098904205</c:v>
                </c:pt>
                <c:pt idx="1913">
                  <c:v>0.55010162476933855</c:v>
                </c:pt>
                <c:pt idx="1914">
                  <c:v>0.55067583069246329</c:v>
                </c:pt>
                <c:pt idx="1915">
                  <c:v>0.55119347292828735</c:v>
                </c:pt>
                <c:pt idx="1916">
                  <c:v>0.55160123564891506</c:v>
                </c:pt>
                <c:pt idx="1917">
                  <c:v>0.55188214110871603</c:v>
                </c:pt>
                <c:pt idx="1918">
                  <c:v>0.55211103992634225</c:v>
                </c:pt>
                <c:pt idx="1919">
                  <c:v>0.55217020445040266</c:v>
                </c:pt>
                <c:pt idx="1920">
                  <c:v>0.55207252787755179</c:v>
                </c:pt>
                <c:pt idx="1921">
                  <c:v>0.55189952275882626</c:v>
                </c:pt>
                <c:pt idx="1922">
                  <c:v>0.55162291064832403</c:v>
                </c:pt>
                <c:pt idx="1923">
                  <c:v>0.55129793989266818</c:v>
                </c:pt>
                <c:pt idx="1924">
                  <c:v>0.55088128239017775</c:v>
                </c:pt>
                <c:pt idx="1925">
                  <c:v>0.55033295883009659</c:v>
                </c:pt>
                <c:pt idx="1926">
                  <c:v>0.54968696260092365</c:v>
                </c:pt>
                <c:pt idx="1927">
                  <c:v>0.54899366154453999</c:v>
                </c:pt>
                <c:pt idx="1928">
                  <c:v>0.54819190221411107</c:v>
                </c:pt>
                <c:pt idx="1929">
                  <c:v>0.54746744051912921</c:v>
                </c:pt>
                <c:pt idx="1930">
                  <c:v>0.54668129994702164</c:v>
                </c:pt>
                <c:pt idx="1931">
                  <c:v>0.54584146358927399</c:v>
                </c:pt>
                <c:pt idx="1932">
                  <c:v>0.54503089991695397</c:v>
                </c:pt>
                <c:pt idx="1933">
                  <c:v>0.54424706395250222</c:v>
                </c:pt>
                <c:pt idx="1934">
                  <c:v>0.54337279485403189</c:v>
                </c:pt>
                <c:pt idx="1935">
                  <c:v>0.54258866707232911</c:v>
                </c:pt>
                <c:pt idx="1936">
                  <c:v>0.54174656750318062</c:v>
                </c:pt>
                <c:pt idx="1937">
                  <c:v>0.54085446033086282</c:v>
                </c:pt>
                <c:pt idx="1938">
                  <c:v>0.54008889411811289</c:v>
                </c:pt>
                <c:pt idx="1939">
                  <c:v>0.53934247685956604</c:v>
                </c:pt>
                <c:pt idx="1940">
                  <c:v>0.53861451235113511</c:v>
                </c:pt>
                <c:pt idx="1941">
                  <c:v>0.53794822352419536</c:v>
                </c:pt>
                <c:pt idx="1942">
                  <c:v>0.53731315571759675</c:v>
                </c:pt>
                <c:pt idx="1943">
                  <c:v>0.53667707872750503</c:v>
                </c:pt>
                <c:pt idx="1944">
                  <c:v>0.53612335418394519</c:v>
                </c:pt>
                <c:pt idx="1945">
                  <c:v>0.53566068245767329</c:v>
                </c:pt>
                <c:pt idx="1946">
                  <c:v>0.53520275384257887</c:v>
                </c:pt>
                <c:pt idx="1947">
                  <c:v>0.53482250400600428</c:v>
                </c:pt>
                <c:pt idx="1948">
                  <c:v>0.53439086764782995</c:v>
                </c:pt>
                <c:pt idx="1949">
                  <c:v>0.53397436202569237</c:v>
                </c:pt>
                <c:pt idx="1950">
                  <c:v>0.53351450355220187</c:v>
                </c:pt>
                <c:pt idx="1951">
                  <c:v>0.53302518113570896</c:v>
                </c:pt>
                <c:pt idx="1952">
                  <c:v>0.5324512968532914</c:v>
                </c:pt>
                <c:pt idx="1953">
                  <c:v>0.53183112000603183</c:v>
                </c:pt>
                <c:pt idx="1954">
                  <c:v>0.53125919281130785</c:v>
                </c:pt>
                <c:pt idx="1955">
                  <c:v>0.53072296407291486</c:v>
                </c:pt>
                <c:pt idx="1956">
                  <c:v>0.53014177376649407</c:v>
                </c:pt>
                <c:pt idx="1957">
                  <c:v>0.52961487315118905</c:v>
                </c:pt>
                <c:pt idx="1958">
                  <c:v>0.52895415452326955</c:v>
                </c:pt>
                <c:pt idx="1959">
                  <c:v>0.52819922722706958</c:v>
                </c:pt>
                <c:pt idx="1960">
                  <c:v>0.52739601486959853</c:v>
                </c:pt>
                <c:pt idx="1961">
                  <c:v>0.52655827822323442</c:v>
                </c:pt>
                <c:pt idx="1962">
                  <c:v>0.52570468671462522</c:v>
                </c:pt>
                <c:pt idx="1963">
                  <c:v>0.52482069875139947</c:v>
                </c:pt>
                <c:pt idx="1964">
                  <c:v>0.52396602776470214</c:v>
                </c:pt>
                <c:pt idx="1965">
                  <c:v>0.52312474385521979</c:v>
                </c:pt>
                <c:pt idx="1966">
                  <c:v>0.52222880625259738</c:v>
                </c:pt>
                <c:pt idx="1967">
                  <c:v>0.52128345135558241</c:v>
                </c:pt>
                <c:pt idx="1968">
                  <c:v>0.52013319096031985</c:v>
                </c:pt>
                <c:pt idx="1969">
                  <c:v>0.51890849819258189</c:v>
                </c:pt>
                <c:pt idx="1970">
                  <c:v>0.5177026734849135</c:v>
                </c:pt>
                <c:pt idx="1971">
                  <c:v>0.51633288778479158</c:v>
                </c:pt>
                <c:pt idx="1972">
                  <c:v>0.51496449501497821</c:v>
                </c:pt>
                <c:pt idx="1973">
                  <c:v>0.51364178702958529</c:v>
                </c:pt>
                <c:pt idx="1974">
                  <c:v>0.51222953544414918</c:v>
                </c:pt>
                <c:pt idx="1975">
                  <c:v>0.51079060777807783</c:v>
                </c:pt>
                <c:pt idx="1976">
                  <c:v>0.50943347898541502</c:v>
                </c:pt>
                <c:pt idx="1977">
                  <c:v>0.50803644681098892</c:v>
                </c:pt>
                <c:pt idx="1978">
                  <c:v>0.50655700597534314</c:v>
                </c:pt>
                <c:pt idx="1979">
                  <c:v>0.50526708511872664</c:v>
                </c:pt>
                <c:pt idx="1980">
                  <c:v>0.50405065970061347</c:v>
                </c:pt>
                <c:pt idx="1981">
                  <c:v>0.50286309407954821</c:v>
                </c:pt>
                <c:pt idx="1982">
                  <c:v>0.50177386925496847</c:v>
                </c:pt>
                <c:pt idx="1983">
                  <c:v>0.50073233542765039</c:v>
                </c:pt>
                <c:pt idx="1984">
                  <c:v>0.49966148655941528</c:v>
                </c:pt>
                <c:pt idx="1985">
                  <c:v>0.49878268151307009</c:v>
                </c:pt>
                <c:pt idx="1986">
                  <c:v>0.49805861159710535</c:v>
                </c:pt>
                <c:pt idx="1987">
                  <c:v>0.49739640435710925</c:v>
                </c:pt>
                <c:pt idx="1988">
                  <c:v>0.49685732518407694</c:v>
                </c:pt>
                <c:pt idx="1989">
                  <c:v>0.49640705162187065</c:v>
                </c:pt>
                <c:pt idx="1990">
                  <c:v>0.49606729947632422</c:v>
                </c:pt>
                <c:pt idx="1991">
                  <c:v>0.49575072202029652</c:v>
                </c:pt>
                <c:pt idx="1992">
                  <c:v>0.49548133984694404</c:v>
                </c:pt>
                <c:pt idx="1993">
                  <c:v>0.49533358882045259</c:v>
                </c:pt>
                <c:pt idx="1994">
                  <c:v>0.49530603700285275</c:v>
                </c:pt>
                <c:pt idx="1995">
                  <c:v>0.4953152022061012</c:v>
                </c:pt>
                <c:pt idx="1996">
                  <c:v>0.4955088831503644</c:v>
                </c:pt>
                <c:pt idx="1997">
                  <c:v>0.49561350698445988</c:v>
                </c:pt>
                <c:pt idx="1998">
                  <c:v>0.49569530699893516</c:v>
                </c:pt>
                <c:pt idx="1999">
                  <c:v>0.49575020318133922</c:v>
                </c:pt>
                <c:pt idx="2000">
                  <c:v>0.49591166687378596</c:v>
                </c:pt>
                <c:pt idx="2001">
                  <c:v>0.49612449231625311</c:v>
                </c:pt>
                <c:pt idx="2002">
                  <c:v>0.49648612679218257</c:v>
                </c:pt>
                <c:pt idx="2003">
                  <c:v>0.49673866214598722</c:v>
                </c:pt>
                <c:pt idx="2004">
                  <c:v>0.49699836471342573</c:v>
                </c:pt>
                <c:pt idx="2005">
                  <c:v>0.49726309037706934</c:v>
                </c:pt>
                <c:pt idx="2006">
                  <c:v>0.49739947995921624</c:v>
                </c:pt>
                <c:pt idx="2007">
                  <c:v>0.49767990989765259</c:v>
                </c:pt>
                <c:pt idx="2008">
                  <c:v>0.49816115458763122</c:v>
                </c:pt>
                <c:pt idx="2009">
                  <c:v>0.49846464382362532</c:v>
                </c:pt>
                <c:pt idx="2010">
                  <c:v>0.49882050877253253</c:v>
                </c:pt>
                <c:pt idx="2011">
                  <c:v>0.49917170539158345</c:v>
                </c:pt>
                <c:pt idx="2012">
                  <c:v>0.49934427336406467</c:v>
                </c:pt>
                <c:pt idx="2013">
                  <c:v>0.49940675339434898</c:v>
                </c:pt>
                <c:pt idx="2014">
                  <c:v>0.49949920672533848</c:v>
                </c:pt>
                <c:pt idx="2015">
                  <c:v>0.49949185963594339</c:v>
                </c:pt>
                <c:pt idx="2016">
                  <c:v>0.499322256860464</c:v>
                </c:pt>
                <c:pt idx="2017">
                  <c:v>0.4992093920402747</c:v>
                </c:pt>
                <c:pt idx="2018">
                  <c:v>0.49893551681027465</c:v>
                </c:pt>
                <c:pt idx="2019">
                  <c:v>0.49865697500938166</c:v>
                </c:pt>
                <c:pt idx="2020">
                  <c:v>0.4984959129177598</c:v>
                </c:pt>
                <c:pt idx="2021">
                  <c:v>0.49810260345518581</c:v>
                </c:pt>
                <c:pt idx="2022">
                  <c:v>0.49755672858376238</c:v>
                </c:pt>
                <c:pt idx="2023">
                  <c:v>0.49708243624432141</c:v>
                </c:pt>
                <c:pt idx="2024">
                  <c:v>0.49650916242555843</c:v>
                </c:pt>
                <c:pt idx="2025">
                  <c:v>0.49595335093867404</c:v>
                </c:pt>
                <c:pt idx="2026">
                  <c:v>0.49551893085213278</c:v>
                </c:pt>
                <c:pt idx="2027">
                  <c:v>0.49498395725993882</c:v>
                </c:pt>
                <c:pt idx="2028">
                  <c:v>0.49443281099759928</c:v>
                </c:pt>
                <c:pt idx="2029">
                  <c:v>0.4938609621322298</c:v>
                </c:pt>
                <c:pt idx="2030">
                  <c:v>0.49323843310002252</c:v>
                </c:pt>
                <c:pt idx="2031">
                  <c:v>0.49267400205936501</c:v>
                </c:pt>
                <c:pt idx="2032">
                  <c:v>0.49196407182276874</c:v>
                </c:pt>
                <c:pt idx="2033">
                  <c:v>0.49113260313409751</c:v>
                </c:pt>
                <c:pt idx="2034">
                  <c:v>0.49037669034492676</c:v>
                </c:pt>
                <c:pt idx="2035">
                  <c:v>0.48967406539462471</c:v>
                </c:pt>
                <c:pt idx="2036">
                  <c:v>0.48899758962884987</c:v>
                </c:pt>
                <c:pt idx="2037">
                  <c:v>0.4884354992916789</c:v>
                </c:pt>
                <c:pt idx="2038">
                  <c:v>0.48794049080358581</c:v>
                </c:pt>
                <c:pt idx="2039">
                  <c:v>0.48727654058822206</c:v>
                </c:pt>
                <c:pt idx="2040">
                  <c:v>0.48653367649115964</c:v>
                </c:pt>
                <c:pt idx="2041">
                  <c:v>0.48583025665450191</c:v>
                </c:pt>
                <c:pt idx="2042">
                  <c:v>0.48501749288636314</c:v>
                </c:pt>
                <c:pt idx="2043">
                  <c:v>0.48418756329059215</c:v>
                </c:pt>
                <c:pt idx="2044">
                  <c:v>0.48337933815870793</c:v>
                </c:pt>
                <c:pt idx="2045">
                  <c:v>0.48261936698961277</c:v>
                </c:pt>
                <c:pt idx="2046">
                  <c:v>0.48186826515052372</c:v>
                </c:pt>
                <c:pt idx="2047">
                  <c:v>0.48103836117115778</c:v>
                </c:pt>
                <c:pt idx="2048">
                  <c:v>0.48034215200736091</c:v>
                </c:pt>
                <c:pt idx="2049">
                  <c:v>0.47965157042389323</c:v>
                </c:pt>
                <c:pt idx="2050">
                  <c:v>0.47892145774059242</c:v>
                </c:pt>
                <c:pt idx="2051">
                  <c:v>0.47829846049838198</c:v>
                </c:pt>
                <c:pt idx="2052">
                  <c:v>0.47753800262334217</c:v>
                </c:pt>
                <c:pt idx="2053">
                  <c:v>0.4767129260143837</c:v>
                </c:pt>
                <c:pt idx="2054">
                  <c:v>0.47591361003061738</c:v>
                </c:pt>
                <c:pt idx="2055">
                  <c:v>0.47505000893357252</c:v>
                </c:pt>
                <c:pt idx="2056">
                  <c:v>0.4743970952617384</c:v>
                </c:pt>
                <c:pt idx="2057">
                  <c:v>0.47380887020047863</c:v>
                </c:pt>
                <c:pt idx="2058">
                  <c:v>0.47300140777317773</c:v>
                </c:pt>
                <c:pt idx="2059">
                  <c:v>0.47209129746826867</c:v>
                </c:pt>
                <c:pt idx="2060">
                  <c:v>0.47117897833333355</c:v>
                </c:pt>
                <c:pt idx="2061">
                  <c:v>0.47021831308028822</c:v>
                </c:pt>
                <c:pt idx="2062">
                  <c:v>0.46931883387215317</c:v>
                </c:pt>
                <c:pt idx="2063">
                  <c:v>0.46881507498196079</c:v>
                </c:pt>
                <c:pt idx="2064">
                  <c:v>0.46830413952633992</c:v>
                </c:pt>
                <c:pt idx="2065">
                  <c:v>0.46747273414997498</c:v>
                </c:pt>
                <c:pt idx="2066">
                  <c:v>0.46670575032236644</c:v>
                </c:pt>
                <c:pt idx="2067">
                  <c:v>0.46585218951297241</c:v>
                </c:pt>
                <c:pt idx="2068">
                  <c:v>0.4649348771056232</c:v>
                </c:pt>
                <c:pt idx="2069">
                  <c:v>0.46418383939245073</c:v>
                </c:pt>
                <c:pt idx="2070">
                  <c:v>0.46342036374157219</c:v>
                </c:pt>
                <c:pt idx="2071">
                  <c:v>0.46264572990177172</c:v>
                </c:pt>
                <c:pt idx="2072">
                  <c:v>0.46165266571013608</c:v>
                </c:pt>
                <c:pt idx="2073">
                  <c:v>0.46059339864554411</c:v>
                </c:pt>
                <c:pt idx="2074">
                  <c:v>0.45969448851885791</c:v>
                </c:pt>
                <c:pt idx="2075">
                  <c:v>0.45870892970342908</c:v>
                </c:pt>
                <c:pt idx="2076">
                  <c:v>0.45793194750826055</c:v>
                </c:pt>
                <c:pt idx="2077">
                  <c:v>0.45718259909020181</c:v>
                </c:pt>
                <c:pt idx="2078">
                  <c:v>0.45619458061752566</c:v>
                </c:pt>
                <c:pt idx="2079">
                  <c:v>0.45529824060740864</c:v>
                </c:pt>
                <c:pt idx="2080">
                  <c:v>0.45448987307487881</c:v>
                </c:pt>
                <c:pt idx="2081">
                  <c:v>0.45346717702897887</c:v>
                </c:pt>
                <c:pt idx="2082">
                  <c:v>0.45239491100516266</c:v>
                </c:pt>
                <c:pt idx="2083">
                  <c:v>0.45147530821611509</c:v>
                </c:pt>
                <c:pt idx="2084">
                  <c:v>0.45025348912606811</c:v>
                </c:pt>
                <c:pt idx="2085">
                  <c:v>0.44899216823004212</c:v>
                </c:pt>
                <c:pt idx="2086">
                  <c:v>0.44807199472709242</c:v>
                </c:pt>
                <c:pt idx="2087">
                  <c:v>0.44713329744367664</c:v>
                </c:pt>
                <c:pt idx="2088">
                  <c:v>0.44612496189494788</c:v>
                </c:pt>
                <c:pt idx="2089">
                  <c:v>0.44528984492266338</c:v>
                </c:pt>
                <c:pt idx="2090">
                  <c:v>0.44460929515764763</c:v>
                </c:pt>
                <c:pt idx="2091">
                  <c:v>0.44379745211388166</c:v>
                </c:pt>
                <c:pt idx="2092">
                  <c:v>0.44303255826044574</c:v>
                </c:pt>
                <c:pt idx="2093">
                  <c:v>0.44242752815887526</c:v>
                </c:pt>
                <c:pt idx="2094">
                  <c:v>0.44172176630267473</c:v>
                </c:pt>
                <c:pt idx="2095">
                  <c:v>0.44098829820942603</c:v>
                </c:pt>
                <c:pt idx="2096">
                  <c:v>0.44023155747678483</c:v>
                </c:pt>
                <c:pt idx="2097">
                  <c:v>0.43955259050332002</c:v>
                </c:pt>
                <c:pt idx="2098">
                  <c:v>0.43881878000310776</c:v>
                </c:pt>
                <c:pt idx="2099">
                  <c:v>0.43803469540171741</c:v>
                </c:pt>
                <c:pt idx="2100">
                  <c:v>0.43741632559922489</c:v>
                </c:pt>
                <c:pt idx="2101">
                  <c:v>0.43654575360202424</c:v>
                </c:pt>
                <c:pt idx="2102">
                  <c:v>0.43580367182001783</c:v>
                </c:pt>
                <c:pt idx="2103">
                  <c:v>0.43519217814742889</c:v>
                </c:pt>
                <c:pt idx="2104">
                  <c:v>0.43430865680207159</c:v>
                </c:pt>
                <c:pt idx="2105">
                  <c:v>0.43351254946577428</c:v>
                </c:pt>
                <c:pt idx="2106">
                  <c:v>0.43255211559573731</c:v>
                </c:pt>
                <c:pt idx="2107">
                  <c:v>0.43139370079756162</c:v>
                </c:pt>
                <c:pt idx="2108">
                  <c:v>0.43042081198197607</c:v>
                </c:pt>
                <c:pt idx="2109">
                  <c:v>0.42966911376176053</c:v>
                </c:pt>
                <c:pt idx="2110">
                  <c:v>0.42914250850768054</c:v>
                </c:pt>
                <c:pt idx="2111">
                  <c:v>0.42853562210174195</c:v>
                </c:pt>
                <c:pt idx="2112">
                  <c:v>0.42753916568050832</c:v>
                </c:pt>
                <c:pt idx="2113">
                  <c:v>0.42648334139514477</c:v>
                </c:pt>
                <c:pt idx="2114">
                  <c:v>0.42533548413302852</c:v>
                </c:pt>
                <c:pt idx="2115">
                  <c:v>0.42420002555715369</c:v>
                </c:pt>
                <c:pt idx="2116">
                  <c:v>0.42340892649008727</c:v>
                </c:pt>
                <c:pt idx="2117">
                  <c:v>0.42267795524186713</c:v>
                </c:pt>
                <c:pt idx="2118">
                  <c:v>0.42165259446801046</c:v>
                </c:pt>
                <c:pt idx="2119">
                  <c:v>0.42037993246733346</c:v>
                </c:pt>
                <c:pt idx="2120">
                  <c:v>0.41893710976647608</c:v>
                </c:pt>
                <c:pt idx="2121">
                  <c:v>0.41736987733212971</c:v>
                </c:pt>
                <c:pt idx="2122">
                  <c:v>0.41618552494858113</c:v>
                </c:pt>
                <c:pt idx="2123">
                  <c:v>0.41500337623141476</c:v>
                </c:pt>
                <c:pt idx="2124">
                  <c:v>0.41401896989650527</c:v>
                </c:pt>
                <c:pt idx="2125">
                  <c:v>0.41319612849923532</c:v>
                </c:pt>
                <c:pt idx="2126">
                  <c:v>0.41216087061711731</c:v>
                </c:pt>
                <c:pt idx="2127">
                  <c:v>0.41099997059994947</c:v>
                </c:pt>
                <c:pt idx="2128">
                  <c:v>0.4099688871807789</c:v>
                </c:pt>
                <c:pt idx="2129">
                  <c:v>0.40910678911803494</c:v>
                </c:pt>
                <c:pt idx="2130">
                  <c:v>0.4080337174665068</c:v>
                </c:pt>
                <c:pt idx="2131">
                  <c:v>0.4071408604591738</c:v>
                </c:pt>
                <c:pt idx="2132">
                  <c:v>0.40617921884787495</c:v>
                </c:pt>
                <c:pt idx="2133">
                  <c:v>0.40503427515463802</c:v>
                </c:pt>
                <c:pt idx="2134">
                  <c:v>0.40404421246164834</c:v>
                </c:pt>
                <c:pt idx="2135">
                  <c:v>0.40286197106079186</c:v>
                </c:pt>
                <c:pt idx="2136">
                  <c:v>0.40184848653581012</c:v>
                </c:pt>
                <c:pt idx="2137">
                  <c:v>0.40117378181935948</c:v>
                </c:pt>
                <c:pt idx="2138">
                  <c:v>0.40045283748739907</c:v>
                </c:pt>
                <c:pt idx="2139">
                  <c:v>0.39971660051816049</c:v>
                </c:pt>
                <c:pt idx="2140">
                  <c:v>0.39869656159565486</c:v>
                </c:pt>
                <c:pt idx="2141">
                  <c:v>0.39807126213012328</c:v>
                </c:pt>
                <c:pt idx="2142">
                  <c:v>0.39757983851467243</c:v>
                </c:pt>
                <c:pt idx="2143">
                  <c:v>0.3968978284487108</c:v>
                </c:pt>
                <c:pt idx="2144">
                  <c:v>0.39622729315257654</c:v>
                </c:pt>
                <c:pt idx="2145">
                  <c:v>0.39519228987870586</c:v>
                </c:pt>
                <c:pt idx="2146">
                  <c:v>0.39379355307227759</c:v>
                </c:pt>
                <c:pt idx="2147">
                  <c:v>0.39238918067400919</c:v>
                </c:pt>
                <c:pt idx="2148">
                  <c:v>0.39128221126617779</c:v>
                </c:pt>
                <c:pt idx="2149">
                  <c:v>0.39106561901060205</c:v>
                </c:pt>
                <c:pt idx="2150">
                  <c:v>0.39109655605501642</c:v>
                </c:pt>
              </c:numCache>
            </c:numRef>
          </c:yVal>
          <c:smooth val="1"/>
          <c:extLst>
            <c:ext xmlns:c16="http://schemas.microsoft.com/office/drawing/2014/chart" uri="{C3380CC4-5D6E-409C-BE32-E72D297353CC}">
              <c16:uniqueId val="{0000006B-1C1D-46AE-B92F-7DA50429CA8D}"/>
            </c:ext>
          </c:extLst>
        </c:ser>
        <c:ser>
          <c:idx val="108"/>
          <c:order val="108"/>
          <c:spPr>
            <a:ln w="19050" cap="rnd">
              <a:solidFill>
                <a:schemeClr val="accent1"/>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Database'!$FM$122:$FM$2272</c:f>
              <c:numCache>
                <c:formatCode>General</c:formatCode>
                <c:ptCount val="2151"/>
                <c:pt idx="0">
                  <c:v>0.10660699937529282</c:v>
                </c:pt>
                <c:pt idx="1">
                  <c:v>0.10684372374029216</c:v>
                </c:pt>
                <c:pt idx="2">
                  <c:v>0.1095787369471896</c:v>
                </c:pt>
                <c:pt idx="3">
                  <c:v>0.10504262406371782</c:v>
                </c:pt>
                <c:pt idx="4">
                  <c:v>0.10030583152547463</c:v>
                </c:pt>
                <c:pt idx="5">
                  <c:v>0.10211414418895474</c:v>
                </c:pt>
                <c:pt idx="6">
                  <c:v>0.10602994218866775</c:v>
                </c:pt>
                <c:pt idx="7">
                  <c:v>0.10842239321218705</c:v>
                </c:pt>
                <c:pt idx="8">
                  <c:v>0.11222435985710516</c:v>
                </c:pt>
                <c:pt idx="9">
                  <c:v>0.10469140952788332</c:v>
                </c:pt>
                <c:pt idx="10">
                  <c:v>0.10082658029245188</c:v>
                </c:pt>
                <c:pt idx="11">
                  <c:v>0.10336414957909419</c:v>
                </c:pt>
                <c:pt idx="12">
                  <c:v>0.10081990761717145</c:v>
                </c:pt>
                <c:pt idx="13">
                  <c:v>0.10124593575667436</c:v>
                </c:pt>
                <c:pt idx="14">
                  <c:v>0.10055230561180839</c:v>
                </c:pt>
                <c:pt idx="15">
                  <c:v>9.6993510140040332E-2</c:v>
                </c:pt>
                <c:pt idx="16">
                  <c:v>9.9134949526393359E-2</c:v>
                </c:pt>
                <c:pt idx="17">
                  <c:v>0.10305007121785359</c:v>
                </c:pt>
                <c:pt idx="18">
                  <c:v>0.10026660924744508</c:v>
                </c:pt>
                <c:pt idx="19">
                  <c:v>0.10059470900822887</c:v>
                </c:pt>
                <c:pt idx="20">
                  <c:v>0.1053088993865688</c:v>
                </c:pt>
                <c:pt idx="21">
                  <c:v>0.1078726692254298</c:v>
                </c:pt>
                <c:pt idx="22">
                  <c:v>0.10041114888898643</c:v>
                </c:pt>
                <c:pt idx="23">
                  <c:v>9.8638648082273905E-2</c:v>
                </c:pt>
                <c:pt idx="24">
                  <c:v>0.10418669955902704</c:v>
                </c:pt>
                <c:pt idx="25">
                  <c:v>0.10134332574449229</c:v>
                </c:pt>
                <c:pt idx="26">
                  <c:v>0.10151653706752535</c:v>
                </c:pt>
                <c:pt idx="27">
                  <c:v>0.10486069418470702</c:v>
                </c:pt>
                <c:pt idx="28">
                  <c:v>0.10420812377436024</c:v>
                </c:pt>
                <c:pt idx="29">
                  <c:v>0.10362354617928703</c:v>
                </c:pt>
                <c:pt idx="30">
                  <c:v>0.10279571834197128</c:v>
                </c:pt>
                <c:pt idx="31">
                  <c:v>0.10358445564408246</c:v>
                </c:pt>
                <c:pt idx="32">
                  <c:v>0.10379297299981355</c:v>
                </c:pt>
                <c:pt idx="33">
                  <c:v>0.10295984156565334</c:v>
                </c:pt>
                <c:pt idx="34">
                  <c:v>0.10280647534399599</c:v>
                </c:pt>
                <c:pt idx="35">
                  <c:v>0.1029860443627295</c:v>
                </c:pt>
                <c:pt idx="36">
                  <c:v>0.10464377937757842</c:v>
                </c:pt>
                <c:pt idx="37">
                  <c:v>0.10331209649166423</c:v>
                </c:pt>
                <c:pt idx="38">
                  <c:v>9.9550511165974728E-2</c:v>
                </c:pt>
                <c:pt idx="39">
                  <c:v>0.10120321970174202</c:v>
                </c:pt>
                <c:pt idx="40">
                  <c:v>0.10342855991324719</c:v>
                </c:pt>
                <c:pt idx="41">
                  <c:v>0.10339735406646987</c:v>
                </c:pt>
                <c:pt idx="42">
                  <c:v>0.10655192463986662</c:v>
                </c:pt>
                <c:pt idx="43">
                  <c:v>0.10651723859229079</c:v>
                </c:pt>
                <c:pt idx="44">
                  <c:v>0.10317462322646372</c:v>
                </c:pt>
                <c:pt idx="45">
                  <c:v>0.10547159296722557</c:v>
                </c:pt>
                <c:pt idx="46">
                  <c:v>0.10666192258702879</c:v>
                </c:pt>
                <c:pt idx="47">
                  <c:v>0.10647842368207799</c:v>
                </c:pt>
                <c:pt idx="48">
                  <c:v>0.10630331349359808</c:v>
                </c:pt>
                <c:pt idx="49">
                  <c:v>0.10719049104666606</c:v>
                </c:pt>
                <c:pt idx="50">
                  <c:v>0.1080748161774648</c:v>
                </c:pt>
                <c:pt idx="51">
                  <c:v>0.10869184830208718</c:v>
                </c:pt>
                <c:pt idx="52">
                  <c:v>0.10849392990334088</c:v>
                </c:pt>
                <c:pt idx="53">
                  <c:v>0.10818690136391911</c:v>
                </c:pt>
                <c:pt idx="54">
                  <c:v>0.10850216245166745</c:v>
                </c:pt>
                <c:pt idx="55">
                  <c:v>0.10933458363725528</c:v>
                </c:pt>
                <c:pt idx="56">
                  <c:v>0.10998122068316694</c:v>
                </c:pt>
                <c:pt idx="57">
                  <c:v>0.11040390277296164</c:v>
                </c:pt>
                <c:pt idx="58">
                  <c:v>0.11111424730276971</c:v>
                </c:pt>
                <c:pt idx="59">
                  <c:v>0.11076416273075762</c:v>
                </c:pt>
                <c:pt idx="60">
                  <c:v>0.11059609184527595</c:v>
                </c:pt>
                <c:pt idx="61">
                  <c:v>0.11126617561634462</c:v>
                </c:pt>
                <c:pt idx="62">
                  <c:v>0.11188207269597955</c:v>
                </c:pt>
                <c:pt idx="63">
                  <c:v>0.11312917834500118</c:v>
                </c:pt>
                <c:pt idx="64">
                  <c:v>0.11463623402715507</c:v>
                </c:pt>
                <c:pt idx="65">
                  <c:v>0.11436400136490925</c:v>
                </c:pt>
                <c:pt idx="66">
                  <c:v>0.11438404483100402</c:v>
                </c:pt>
                <c:pt idx="67">
                  <c:v>0.11550592384272206</c:v>
                </c:pt>
                <c:pt idx="68">
                  <c:v>0.11596100418166959</c:v>
                </c:pt>
                <c:pt idx="69">
                  <c:v>0.11601397836220824</c:v>
                </c:pt>
                <c:pt idx="70">
                  <c:v>0.11626997502801291</c:v>
                </c:pt>
                <c:pt idx="71">
                  <c:v>0.11722541363167609</c:v>
                </c:pt>
                <c:pt idx="72">
                  <c:v>0.11786318881823836</c:v>
                </c:pt>
                <c:pt idx="73">
                  <c:v>0.11838315322868025</c:v>
                </c:pt>
                <c:pt idx="74">
                  <c:v>0.1194677612600732</c:v>
                </c:pt>
                <c:pt idx="75">
                  <c:v>0.1198876187918574</c:v>
                </c:pt>
                <c:pt idx="76">
                  <c:v>0.1204268482064984</c:v>
                </c:pt>
                <c:pt idx="77">
                  <c:v>0.12157965434483058</c:v>
                </c:pt>
                <c:pt idx="78">
                  <c:v>0.12239708835548928</c:v>
                </c:pt>
                <c:pt idx="79">
                  <c:v>0.1233165574228053</c:v>
                </c:pt>
                <c:pt idx="80">
                  <c:v>0.12408257578299975</c:v>
                </c:pt>
                <c:pt idx="81">
                  <c:v>0.12475482877162704</c:v>
                </c:pt>
                <c:pt idx="82">
                  <c:v>0.12598749515023736</c:v>
                </c:pt>
                <c:pt idx="83">
                  <c:v>0.12712348841558455</c:v>
                </c:pt>
                <c:pt idx="84">
                  <c:v>0.12764416899037892</c:v>
                </c:pt>
                <c:pt idx="85">
                  <c:v>0.12865843656235387</c:v>
                </c:pt>
                <c:pt idx="86">
                  <c:v>0.12973969781940162</c:v>
                </c:pt>
                <c:pt idx="87">
                  <c:v>0.13050233701494554</c:v>
                </c:pt>
                <c:pt idx="88">
                  <c:v>0.13206534489143332</c:v>
                </c:pt>
                <c:pt idx="89">
                  <c:v>0.13363543575819889</c:v>
                </c:pt>
                <c:pt idx="90">
                  <c:v>0.13477734016911033</c:v>
                </c:pt>
                <c:pt idx="91">
                  <c:v>0.13542901635539209</c:v>
                </c:pt>
                <c:pt idx="92">
                  <c:v>0.13654623023529891</c:v>
                </c:pt>
                <c:pt idx="93">
                  <c:v>0.137931813323066</c:v>
                </c:pt>
                <c:pt idx="94">
                  <c:v>0.13868157807869572</c:v>
                </c:pt>
                <c:pt idx="95">
                  <c:v>0.13946514266652385</c:v>
                </c:pt>
                <c:pt idx="96">
                  <c:v>0.14037753288595295</c:v>
                </c:pt>
                <c:pt idx="97">
                  <c:v>0.1416673324827912</c:v>
                </c:pt>
                <c:pt idx="98">
                  <c:v>0.1427367659839919</c:v>
                </c:pt>
                <c:pt idx="99">
                  <c:v>0.14356880975898684</c:v>
                </c:pt>
                <c:pt idx="100">
                  <c:v>0.14445220639731046</c:v>
                </c:pt>
                <c:pt idx="101">
                  <c:v>0.14552885345579181</c:v>
                </c:pt>
                <c:pt idx="102">
                  <c:v>0.14643211939720405</c:v>
                </c:pt>
                <c:pt idx="103">
                  <c:v>0.14723532032622919</c:v>
                </c:pt>
                <c:pt idx="104">
                  <c:v>0.14854959189094966</c:v>
                </c:pt>
                <c:pt idx="105">
                  <c:v>0.14958187992030528</c:v>
                </c:pt>
                <c:pt idx="106">
                  <c:v>0.15029623612355777</c:v>
                </c:pt>
                <c:pt idx="107">
                  <c:v>0.151069819830039</c:v>
                </c:pt>
                <c:pt idx="108">
                  <c:v>0.1519276091605887</c:v>
                </c:pt>
                <c:pt idx="109">
                  <c:v>0.15275725260723672</c:v>
                </c:pt>
                <c:pt idx="110">
                  <c:v>0.15347755332444671</c:v>
                </c:pt>
                <c:pt idx="111">
                  <c:v>0.15422108530280024</c:v>
                </c:pt>
                <c:pt idx="112">
                  <c:v>0.1549659746448625</c:v>
                </c:pt>
                <c:pt idx="113">
                  <c:v>0.1556791160655365</c:v>
                </c:pt>
                <c:pt idx="114">
                  <c:v>0.15659650105372594</c:v>
                </c:pt>
                <c:pt idx="115">
                  <c:v>0.1573818290002558</c:v>
                </c:pt>
                <c:pt idx="116">
                  <c:v>0.15796990262531554</c:v>
                </c:pt>
                <c:pt idx="117">
                  <c:v>0.15872596630836586</c:v>
                </c:pt>
                <c:pt idx="118">
                  <c:v>0.15939972198472044</c:v>
                </c:pt>
                <c:pt idx="119">
                  <c:v>0.15992793673915026</c:v>
                </c:pt>
                <c:pt idx="120">
                  <c:v>0.16053189272465199</c:v>
                </c:pt>
                <c:pt idx="121">
                  <c:v>0.1615106214352364</c:v>
                </c:pt>
                <c:pt idx="122">
                  <c:v>0.16238681774795061</c:v>
                </c:pt>
                <c:pt idx="123">
                  <c:v>0.16280776982249551</c:v>
                </c:pt>
                <c:pt idx="124">
                  <c:v>0.16330159097191269</c:v>
                </c:pt>
                <c:pt idx="125">
                  <c:v>0.16394833126960048</c:v>
                </c:pt>
                <c:pt idx="126">
                  <c:v>0.16462248514835229</c:v>
                </c:pt>
                <c:pt idx="127">
                  <c:v>0.16507296759129444</c:v>
                </c:pt>
                <c:pt idx="128">
                  <c:v>0.16571529949946542</c:v>
                </c:pt>
                <c:pt idx="129">
                  <c:v>0.16660668294271616</c:v>
                </c:pt>
                <c:pt idx="130">
                  <c:v>0.16742672702181041</c:v>
                </c:pt>
                <c:pt idx="131">
                  <c:v>0.16815118064000281</c:v>
                </c:pt>
                <c:pt idx="132">
                  <c:v>0.16884187600393555</c:v>
                </c:pt>
                <c:pt idx="133">
                  <c:v>0.16949350836897256</c:v>
                </c:pt>
                <c:pt idx="134">
                  <c:v>0.17000407931153125</c:v>
                </c:pt>
                <c:pt idx="135">
                  <c:v>0.17072815474436279</c:v>
                </c:pt>
                <c:pt idx="136">
                  <c:v>0.1718079603137411</c:v>
                </c:pt>
                <c:pt idx="137">
                  <c:v>0.17255063368608217</c:v>
                </c:pt>
                <c:pt idx="138">
                  <c:v>0.17326825093878517</c:v>
                </c:pt>
                <c:pt idx="139">
                  <c:v>0.17408718325704753</c:v>
                </c:pt>
                <c:pt idx="140">
                  <c:v>0.17507091930090754</c:v>
                </c:pt>
                <c:pt idx="141">
                  <c:v>0.17596376324124915</c:v>
                </c:pt>
                <c:pt idx="142">
                  <c:v>0.17678531487782415</c:v>
                </c:pt>
                <c:pt idx="143">
                  <c:v>0.17780816514180944</c:v>
                </c:pt>
                <c:pt idx="144">
                  <c:v>0.17868535406521038</c:v>
                </c:pt>
                <c:pt idx="145">
                  <c:v>0.17954601808352014</c:v>
                </c:pt>
                <c:pt idx="146">
                  <c:v>0.18058007229062456</c:v>
                </c:pt>
                <c:pt idx="147">
                  <c:v>0.1819073760877554</c:v>
                </c:pt>
                <c:pt idx="148">
                  <c:v>0.1830123897925002</c:v>
                </c:pt>
                <c:pt idx="149">
                  <c:v>0.18374341689822671</c:v>
                </c:pt>
                <c:pt idx="150">
                  <c:v>0.18475334232232435</c:v>
                </c:pt>
                <c:pt idx="151">
                  <c:v>0.18579486809895382</c:v>
                </c:pt>
                <c:pt idx="152">
                  <c:v>0.18686397359513748</c:v>
                </c:pt>
                <c:pt idx="153">
                  <c:v>0.18797275415766948</c:v>
                </c:pt>
                <c:pt idx="154">
                  <c:v>0.18912963038426603</c:v>
                </c:pt>
                <c:pt idx="155">
                  <c:v>0.19031098980182148</c:v>
                </c:pt>
                <c:pt idx="156">
                  <c:v>0.19128085616753235</c:v>
                </c:pt>
                <c:pt idx="157">
                  <c:v>0.19218817701491833</c:v>
                </c:pt>
                <c:pt idx="158">
                  <c:v>0.19324896199652131</c:v>
                </c:pt>
                <c:pt idx="159">
                  <c:v>0.19450999314175696</c:v>
                </c:pt>
                <c:pt idx="160">
                  <c:v>0.19577583500136109</c:v>
                </c:pt>
                <c:pt idx="161">
                  <c:v>0.19694631288513173</c:v>
                </c:pt>
                <c:pt idx="162">
                  <c:v>0.19807893742816698</c:v>
                </c:pt>
                <c:pt idx="163">
                  <c:v>0.1992275133324132</c:v>
                </c:pt>
                <c:pt idx="164">
                  <c:v>0.20035485748719509</c:v>
                </c:pt>
                <c:pt idx="165">
                  <c:v>0.20153018934890224</c:v>
                </c:pt>
                <c:pt idx="166">
                  <c:v>0.20283458443440527</c:v>
                </c:pt>
                <c:pt idx="167">
                  <c:v>0.20406759618461692</c:v>
                </c:pt>
                <c:pt idx="168">
                  <c:v>0.20520411319106993</c:v>
                </c:pt>
                <c:pt idx="169">
                  <c:v>0.20633108611686038</c:v>
                </c:pt>
                <c:pt idx="170">
                  <c:v>0.20778758127686606</c:v>
                </c:pt>
                <c:pt idx="171">
                  <c:v>0.20920029905911916</c:v>
                </c:pt>
                <c:pt idx="172">
                  <c:v>0.21034949799525707</c:v>
                </c:pt>
                <c:pt idx="173">
                  <c:v>0.21163919768171105</c:v>
                </c:pt>
                <c:pt idx="174">
                  <c:v>0.21302615425124119</c:v>
                </c:pt>
                <c:pt idx="175">
                  <c:v>0.21445842144294627</c:v>
                </c:pt>
                <c:pt idx="176">
                  <c:v>0.21584261076039271</c:v>
                </c:pt>
                <c:pt idx="177">
                  <c:v>0.21725676939292216</c:v>
                </c:pt>
                <c:pt idx="178">
                  <c:v>0.21874765479729005</c:v>
                </c:pt>
                <c:pt idx="179">
                  <c:v>0.22030071683553273</c:v>
                </c:pt>
                <c:pt idx="180">
                  <c:v>0.22174058561334353</c:v>
                </c:pt>
                <c:pt idx="181">
                  <c:v>0.22322044978141609</c:v>
                </c:pt>
                <c:pt idx="182">
                  <c:v>0.22487811512248226</c:v>
                </c:pt>
                <c:pt idx="183">
                  <c:v>0.22645996684832514</c:v>
                </c:pt>
                <c:pt idx="184">
                  <c:v>0.2280849923869073</c:v>
                </c:pt>
                <c:pt idx="185">
                  <c:v>0.22980703881963735</c:v>
                </c:pt>
                <c:pt idx="186">
                  <c:v>0.23151483207274601</c:v>
                </c:pt>
                <c:pt idx="187">
                  <c:v>0.23329018067716112</c:v>
                </c:pt>
                <c:pt idx="188">
                  <c:v>0.23514727229455257</c:v>
                </c:pt>
                <c:pt idx="189">
                  <c:v>0.23695900739985062</c:v>
                </c:pt>
                <c:pt idx="190">
                  <c:v>0.23885084597342818</c:v>
                </c:pt>
                <c:pt idx="191">
                  <c:v>0.24080497120503697</c:v>
                </c:pt>
                <c:pt idx="192">
                  <c:v>0.24272866661314982</c:v>
                </c:pt>
                <c:pt idx="193">
                  <c:v>0.24479502445159804</c:v>
                </c:pt>
                <c:pt idx="194">
                  <c:v>0.24695687057054436</c:v>
                </c:pt>
                <c:pt idx="195">
                  <c:v>0.24911880391310212</c:v>
                </c:pt>
                <c:pt idx="196">
                  <c:v>0.25125284378324891</c:v>
                </c:pt>
                <c:pt idx="197">
                  <c:v>0.25346882105126806</c:v>
                </c:pt>
                <c:pt idx="198">
                  <c:v>0.25581258954480773</c:v>
                </c:pt>
                <c:pt idx="199">
                  <c:v>0.25814278742083424</c:v>
                </c:pt>
                <c:pt idx="200">
                  <c:v>0.26052374919523524</c:v>
                </c:pt>
                <c:pt idx="201">
                  <c:v>0.26297408974560899</c:v>
                </c:pt>
                <c:pt idx="202">
                  <c:v>0.26547857160032023</c:v>
                </c:pt>
                <c:pt idx="203">
                  <c:v>0.26794641457553031</c:v>
                </c:pt>
                <c:pt idx="204">
                  <c:v>0.27043233384803661</c:v>
                </c:pt>
                <c:pt idx="205">
                  <c:v>0.27304545476475806</c:v>
                </c:pt>
                <c:pt idx="206">
                  <c:v>0.27564291355738296</c:v>
                </c:pt>
                <c:pt idx="207">
                  <c:v>0.27828459689347701</c:v>
                </c:pt>
                <c:pt idx="208">
                  <c:v>0.28103682687506981</c:v>
                </c:pt>
                <c:pt idx="209">
                  <c:v>0.2838431668234791</c:v>
                </c:pt>
                <c:pt idx="210">
                  <c:v>0.28660880683724366</c:v>
                </c:pt>
                <c:pt idx="211">
                  <c:v>0.28930830186036666</c:v>
                </c:pt>
                <c:pt idx="212">
                  <c:v>0.29215497846173039</c:v>
                </c:pt>
                <c:pt idx="213">
                  <c:v>0.29498641901319034</c:v>
                </c:pt>
                <c:pt idx="214">
                  <c:v>0.29778668103552602</c:v>
                </c:pt>
                <c:pt idx="215">
                  <c:v>0.30063578779418393</c:v>
                </c:pt>
                <c:pt idx="216">
                  <c:v>0.30353346411760157</c:v>
                </c:pt>
                <c:pt idx="217">
                  <c:v>0.30641759762604143</c:v>
                </c:pt>
                <c:pt idx="218">
                  <c:v>0.30920690352242414</c:v>
                </c:pt>
                <c:pt idx="219">
                  <c:v>0.31200832099677683</c:v>
                </c:pt>
                <c:pt idx="220">
                  <c:v>0.31486981789296425</c:v>
                </c:pt>
                <c:pt idx="221">
                  <c:v>0.31777621887909052</c:v>
                </c:pt>
                <c:pt idx="222">
                  <c:v>0.32057116662762786</c:v>
                </c:pt>
                <c:pt idx="223">
                  <c:v>0.32337570747686989</c:v>
                </c:pt>
                <c:pt idx="224">
                  <c:v>0.32622654149669961</c:v>
                </c:pt>
                <c:pt idx="225">
                  <c:v>0.32906076354526043</c:v>
                </c:pt>
                <c:pt idx="226">
                  <c:v>0.33179756204099475</c:v>
                </c:pt>
                <c:pt idx="227">
                  <c:v>0.33447403996222874</c:v>
                </c:pt>
                <c:pt idx="228">
                  <c:v>0.33726217208227166</c:v>
                </c:pt>
                <c:pt idx="229">
                  <c:v>0.33992150442462998</c:v>
                </c:pt>
                <c:pt idx="230">
                  <c:v>0.34246360991166269</c:v>
                </c:pt>
                <c:pt idx="231">
                  <c:v>0.34497751073777622</c:v>
                </c:pt>
                <c:pt idx="232">
                  <c:v>0.34755374650272941</c:v>
                </c:pt>
                <c:pt idx="233">
                  <c:v>0.35005372682484026</c:v>
                </c:pt>
                <c:pt idx="234">
                  <c:v>0.35238681769026958</c:v>
                </c:pt>
                <c:pt idx="235">
                  <c:v>0.35480718242900894</c:v>
                </c:pt>
                <c:pt idx="236">
                  <c:v>0.35715235098169384</c:v>
                </c:pt>
                <c:pt idx="237">
                  <c:v>0.35935608409582942</c:v>
                </c:pt>
                <c:pt idx="238">
                  <c:v>0.36153879073399825</c:v>
                </c:pt>
                <c:pt idx="239">
                  <c:v>0.36370095235930294</c:v>
                </c:pt>
                <c:pt idx="240">
                  <c:v>0.3658073833555906</c:v>
                </c:pt>
                <c:pt idx="241">
                  <c:v>0.36779252684756997</c:v>
                </c:pt>
                <c:pt idx="242">
                  <c:v>0.36967465344026795</c:v>
                </c:pt>
                <c:pt idx="243">
                  <c:v>0.37151470855510899</c:v>
                </c:pt>
                <c:pt idx="244">
                  <c:v>0.37334615531771781</c:v>
                </c:pt>
                <c:pt idx="245">
                  <c:v>0.37510192213607624</c:v>
                </c:pt>
                <c:pt idx="246">
                  <c:v>0.37683580023707824</c:v>
                </c:pt>
                <c:pt idx="247">
                  <c:v>0.37853860540682094</c:v>
                </c:pt>
                <c:pt idx="248">
                  <c:v>0.38015248051049849</c:v>
                </c:pt>
                <c:pt idx="249">
                  <c:v>0.38175105072332755</c:v>
                </c:pt>
                <c:pt idx="250">
                  <c:v>0.38336872675116934</c:v>
                </c:pt>
                <c:pt idx="251">
                  <c:v>0.38499744759167848</c:v>
                </c:pt>
                <c:pt idx="252">
                  <c:v>0.3866370196384743</c:v>
                </c:pt>
                <c:pt idx="253">
                  <c:v>0.38824132769401071</c:v>
                </c:pt>
                <c:pt idx="254">
                  <c:v>0.38972708499330738</c:v>
                </c:pt>
                <c:pt idx="255">
                  <c:v>0.39128738120342316</c:v>
                </c:pt>
                <c:pt idx="256">
                  <c:v>0.39282251272943464</c:v>
                </c:pt>
                <c:pt idx="257">
                  <c:v>0.39419030264274885</c:v>
                </c:pt>
                <c:pt idx="258">
                  <c:v>0.39556521124157218</c:v>
                </c:pt>
                <c:pt idx="259">
                  <c:v>0.39696721446853506</c:v>
                </c:pt>
                <c:pt idx="260">
                  <c:v>0.39832275127029043</c:v>
                </c:pt>
                <c:pt idx="261">
                  <c:v>0.39946574875932522</c:v>
                </c:pt>
                <c:pt idx="262">
                  <c:v>0.40058737670502015</c:v>
                </c:pt>
                <c:pt idx="263">
                  <c:v>0.40171900485131884</c:v>
                </c:pt>
                <c:pt idx="264">
                  <c:v>0.40287308702621344</c:v>
                </c:pt>
                <c:pt idx="265">
                  <c:v>0.40402823656651449</c:v>
                </c:pt>
                <c:pt idx="266">
                  <c:v>0.40512502209523404</c:v>
                </c:pt>
                <c:pt idx="267">
                  <c:v>0.40612894663306909</c:v>
                </c:pt>
                <c:pt idx="268">
                  <c:v>0.40718156430799168</c:v>
                </c:pt>
                <c:pt idx="269">
                  <c:v>0.40823901845565141</c:v>
                </c:pt>
                <c:pt idx="270">
                  <c:v>0.40923399763004792</c:v>
                </c:pt>
                <c:pt idx="271">
                  <c:v>0.41034899622321225</c:v>
                </c:pt>
                <c:pt idx="272">
                  <c:v>0.41145382289221738</c:v>
                </c:pt>
                <c:pt idx="273">
                  <c:v>0.41246142348298492</c:v>
                </c:pt>
                <c:pt idx="274">
                  <c:v>0.41342633904920972</c:v>
                </c:pt>
                <c:pt idx="275">
                  <c:v>0.4144224112140602</c:v>
                </c:pt>
                <c:pt idx="276">
                  <c:v>0.41544247969402198</c:v>
                </c:pt>
                <c:pt idx="277">
                  <c:v>0.41641412037151704</c:v>
                </c:pt>
                <c:pt idx="278">
                  <c:v>0.41735462006107604</c:v>
                </c:pt>
                <c:pt idx="279">
                  <c:v>0.41828455084386218</c:v>
                </c:pt>
                <c:pt idx="280">
                  <c:v>0.41923370711019342</c:v>
                </c:pt>
                <c:pt idx="281">
                  <c:v>0.42015470617403849</c:v>
                </c:pt>
                <c:pt idx="282">
                  <c:v>0.42109310757349744</c:v>
                </c:pt>
                <c:pt idx="283">
                  <c:v>0.42207551806572474</c:v>
                </c:pt>
                <c:pt idx="284">
                  <c:v>0.42295824620411482</c:v>
                </c:pt>
                <c:pt idx="285">
                  <c:v>0.42383708795654385</c:v>
                </c:pt>
                <c:pt idx="286">
                  <c:v>0.42474092612012071</c:v>
                </c:pt>
                <c:pt idx="287">
                  <c:v>0.42563097825701091</c:v>
                </c:pt>
                <c:pt idx="288">
                  <c:v>0.42652883429132338</c:v>
                </c:pt>
                <c:pt idx="289">
                  <c:v>0.42740539751569334</c:v>
                </c:pt>
                <c:pt idx="290">
                  <c:v>0.42825536258229308</c:v>
                </c:pt>
                <c:pt idx="291">
                  <c:v>0.42907553545083577</c:v>
                </c:pt>
                <c:pt idx="292">
                  <c:v>0.42990020767525161</c:v>
                </c:pt>
                <c:pt idx="293">
                  <c:v>0.43073733683421295</c:v>
                </c:pt>
                <c:pt idx="294">
                  <c:v>0.43153715893312511</c:v>
                </c:pt>
                <c:pt idx="295">
                  <c:v>0.43237915860658854</c:v>
                </c:pt>
                <c:pt idx="296">
                  <c:v>0.43323243105002646</c:v>
                </c:pt>
                <c:pt idx="297">
                  <c:v>0.43399341830030513</c:v>
                </c:pt>
                <c:pt idx="298">
                  <c:v>0.43474330906869141</c:v>
                </c:pt>
                <c:pt idx="299">
                  <c:v>0.43549020923311832</c:v>
                </c:pt>
                <c:pt idx="300">
                  <c:v>0.43622850710569905</c:v>
                </c:pt>
                <c:pt idx="301">
                  <c:v>0.43700011232519786</c:v>
                </c:pt>
                <c:pt idx="302">
                  <c:v>0.43778699269025528</c:v>
                </c:pt>
                <c:pt idx="303">
                  <c:v>0.43851224841702918</c:v>
                </c:pt>
                <c:pt idx="304">
                  <c:v>0.43916654074271161</c:v>
                </c:pt>
                <c:pt idx="305">
                  <c:v>0.4398165576325801</c:v>
                </c:pt>
                <c:pt idx="306">
                  <c:v>0.44051762055550775</c:v>
                </c:pt>
                <c:pt idx="307">
                  <c:v>0.44121082206376183</c:v>
                </c:pt>
                <c:pt idx="308">
                  <c:v>0.441899955442626</c:v>
                </c:pt>
                <c:pt idx="309">
                  <c:v>0.44257332396030075</c:v>
                </c:pt>
                <c:pt idx="310">
                  <c:v>0.4431927377869942</c:v>
                </c:pt>
                <c:pt idx="311">
                  <c:v>0.44384183275372857</c:v>
                </c:pt>
                <c:pt idx="312">
                  <c:v>0.44453638761376985</c:v>
                </c:pt>
                <c:pt idx="313">
                  <c:v>0.44524447093813002</c:v>
                </c:pt>
                <c:pt idx="314">
                  <c:v>0.44595705784629919</c:v>
                </c:pt>
                <c:pt idx="315">
                  <c:v>0.44669478542163849</c:v>
                </c:pt>
                <c:pt idx="316">
                  <c:v>0.44745408015658894</c:v>
                </c:pt>
                <c:pt idx="317">
                  <c:v>0.44821465963388957</c:v>
                </c:pt>
                <c:pt idx="318">
                  <c:v>0.44901236605106964</c:v>
                </c:pt>
                <c:pt idx="319">
                  <c:v>0.44985022021788562</c:v>
                </c:pt>
                <c:pt idx="320">
                  <c:v>0.45072084107396809</c:v>
                </c:pt>
                <c:pt idx="321">
                  <c:v>0.45168099789069777</c:v>
                </c:pt>
                <c:pt idx="322">
                  <c:v>0.45267922572114955</c:v>
                </c:pt>
                <c:pt idx="323">
                  <c:v>0.45361068723418935</c:v>
                </c:pt>
                <c:pt idx="324">
                  <c:v>0.4545852369278458</c:v>
                </c:pt>
                <c:pt idx="325">
                  <c:v>0.4556079312902353</c:v>
                </c:pt>
                <c:pt idx="326">
                  <c:v>0.45665935152594467</c:v>
                </c:pt>
                <c:pt idx="327">
                  <c:v>0.45772475378787997</c:v>
                </c:pt>
                <c:pt idx="328">
                  <c:v>0.45876882764664645</c:v>
                </c:pt>
                <c:pt idx="329">
                  <c:v>0.45979753606668305</c:v>
                </c:pt>
                <c:pt idx="330">
                  <c:v>0.46089262804630726</c:v>
                </c:pt>
                <c:pt idx="331">
                  <c:v>0.46196804253666701</c:v>
                </c:pt>
                <c:pt idx="332">
                  <c:v>0.46299796004293431</c:v>
                </c:pt>
                <c:pt idx="333">
                  <c:v>0.46405235114255555</c:v>
                </c:pt>
                <c:pt idx="334">
                  <c:v>0.46507478654993922</c:v>
                </c:pt>
                <c:pt idx="335">
                  <c:v>0.4660849745907294</c:v>
                </c:pt>
                <c:pt idx="336">
                  <c:v>0.46710293379320539</c:v>
                </c:pt>
                <c:pt idx="337">
                  <c:v>0.46810872675458026</c:v>
                </c:pt>
                <c:pt idx="338">
                  <c:v>0.46911417233306052</c:v>
                </c:pt>
                <c:pt idx="339">
                  <c:v>0.47008591523652821</c:v>
                </c:pt>
                <c:pt idx="340">
                  <c:v>0.47103215499251783</c:v>
                </c:pt>
                <c:pt idx="341">
                  <c:v>0.47198211555161373</c:v>
                </c:pt>
                <c:pt idx="342">
                  <c:v>0.4729470979086472</c:v>
                </c:pt>
                <c:pt idx="343">
                  <c:v>0.47387650148848631</c:v>
                </c:pt>
                <c:pt idx="344">
                  <c:v>0.47481433489855912</c:v>
                </c:pt>
                <c:pt idx="345">
                  <c:v>0.47576944134583377</c:v>
                </c:pt>
                <c:pt idx="346">
                  <c:v>0.47668613142580218</c:v>
                </c:pt>
                <c:pt idx="347">
                  <c:v>0.47760989020291961</c:v>
                </c:pt>
                <c:pt idx="348">
                  <c:v>0.47853462116522499</c:v>
                </c:pt>
                <c:pt idx="349">
                  <c:v>0.47943614365843867</c:v>
                </c:pt>
                <c:pt idx="350">
                  <c:v>0.48033685316086921</c:v>
                </c:pt>
                <c:pt idx="351">
                  <c:v>0.48124470722186602</c:v>
                </c:pt>
                <c:pt idx="352">
                  <c:v>0.48217073000185157</c:v>
                </c:pt>
                <c:pt idx="353">
                  <c:v>0.48303976289655542</c:v>
                </c:pt>
                <c:pt idx="354">
                  <c:v>0.48389495764133555</c:v>
                </c:pt>
                <c:pt idx="355">
                  <c:v>0.48476262198091424</c:v>
                </c:pt>
                <c:pt idx="356">
                  <c:v>0.48565517950447495</c:v>
                </c:pt>
                <c:pt idx="357">
                  <c:v>0.48653366280989174</c:v>
                </c:pt>
                <c:pt idx="358">
                  <c:v>0.48738191516563939</c:v>
                </c:pt>
                <c:pt idx="359">
                  <c:v>0.48827342006151331</c:v>
                </c:pt>
                <c:pt idx="360">
                  <c:v>0.48916380188944997</c:v>
                </c:pt>
                <c:pt idx="361">
                  <c:v>0.49000563631951916</c:v>
                </c:pt>
                <c:pt idx="362">
                  <c:v>0.49080245525040428</c:v>
                </c:pt>
                <c:pt idx="363">
                  <c:v>0.49159750093096405</c:v>
                </c:pt>
                <c:pt idx="364">
                  <c:v>0.49242319799844769</c:v>
                </c:pt>
                <c:pt idx="365">
                  <c:v>0.49326491538900513</c:v>
                </c:pt>
                <c:pt idx="366">
                  <c:v>0.49404937448454617</c:v>
                </c:pt>
                <c:pt idx="367">
                  <c:v>0.49487075489527754</c:v>
                </c:pt>
                <c:pt idx="368">
                  <c:v>0.49571902366893239</c:v>
                </c:pt>
                <c:pt idx="369">
                  <c:v>0.49645849359773564</c:v>
                </c:pt>
                <c:pt idx="370">
                  <c:v>0.49721482033809511</c:v>
                </c:pt>
                <c:pt idx="371">
                  <c:v>0.49797745256767684</c:v>
                </c:pt>
                <c:pt idx="372">
                  <c:v>0.49870955372724168</c:v>
                </c:pt>
                <c:pt idx="373">
                  <c:v>0.49947693145710126</c:v>
                </c:pt>
                <c:pt idx="374">
                  <c:v>0.50022725541338942</c:v>
                </c:pt>
                <c:pt idx="375">
                  <c:v>0.50095931995687393</c:v>
                </c:pt>
                <c:pt idx="376">
                  <c:v>0.50165814153322141</c:v>
                </c:pt>
                <c:pt idx="377">
                  <c:v>0.50236178592250036</c:v>
                </c:pt>
                <c:pt idx="378">
                  <c:v>0.50308330602351969</c:v>
                </c:pt>
                <c:pt idx="379">
                  <c:v>0.50380799968267953</c:v>
                </c:pt>
                <c:pt idx="380">
                  <c:v>0.50449024567046952</c:v>
                </c:pt>
                <c:pt idx="381">
                  <c:v>0.50514445798518437</c:v>
                </c:pt>
                <c:pt idx="382">
                  <c:v>0.50583277602407539</c:v>
                </c:pt>
                <c:pt idx="383">
                  <c:v>0.50647632626646244</c:v>
                </c:pt>
                <c:pt idx="384">
                  <c:v>0.50710272199568207</c:v>
                </c:pt>
                <c:pt idx="385">
                  <c:v>0.50773307136222401</c:v>
                </c:pt>
                <c:pt idx="386">
                  <c:v>0.50836679323223166</c:v>
                </c:pt>
                <c:pt idx="387">
                  <c:v>0.50899469043379209</c:v>
                </c:pt>
                <c:pt idx="388">
                  <c:v>0.50958451180896536</c:v>
                </c:pt>
                <c:pt idx="389">
                  <c:v>0.51013373499125325</c:v>
                </c:pt>
                <c:pt idx="390">
                  <c:v>0.51069558144165095</c:v>
                </c:pt>
                <c:pt idx="391">
                  <c:v>0.51127194850990054</c:v>
                </c:pt>
                <c:pt idx="392">
                  <c:v>0.51187065860671621</c:v>
                </c:pt>
                <c:pt idx="393">
                  <c:v>0.51244815473456029</c:v>
                </c:pt>
                <c:pt idx="394">
                  <c:v>0.51297539280853055</c:v>
                </c:pt>
                <c:pt idx="395">
                  <c:v>0.51350049108903217</c:v>
                </c:pt>
                <c:pt idx="396">
                  <c:v>0.51406395701729102</c:v>
                </c:pt>
                <c:pt idx="397">
                  <c:v>0.51461054157199004</c:v>
                </c:pt>
                <c:pt idx="398">
                  <c:v>0.51510577730942864</c:v>
                </c:pt>
                <c:pt idx="399">
                  <c:v>0.51562056077207552</c:v>
                </c:pt>
                <c:pt idx="400">
                  <c:v>0.51612963759828323</c:v>
                </c:pt>
                <c:pt idx="401">
                  <c:v>0.51660961212418932</c:v>
                </c:pt>
                <c:pt idx="402">
                  <c:v>0.51708492521889649</c:v>
                </c:pt>
                <c:pt idx="403">
                  <c:v>0.5175889092275866</c:v>
                </c:pt>
                <c:pt idx="404">
                  <c:v>0.51808691328151524</c:v>
                </c:pt>
                <c:pt idx="405">
                  <c:v>0.51854318826385548</c:v>
                </c:pt>
                <c:pt idx="406">
                  <c:v>0.51898371797855869</c:v>
                </c:pt>
                <c:pt idx="407">
                  <c:v>0.51944343886455668</c:v>
                </c:pt>
                <c:pt idx="408">
                  <c:v>0.5198811255708421</c:v>
                </c:pt>
                <c:pt idx="409">
                  <c:v>0.52030359285184646</c:v>
                </c:pt>
                <c:pt idx="410">
                  <c:v>0.52073479759831598</c:v>
                </c:pt>
                <c:pt idx="411">
                  <c:v>0.52115121279045862</c:v>
                </c:pt>
                <c:pt idx="412">
                  <c:v>0.52155757572834349</c:v>
                </c:pt>
                <c:pt idx="413">
                  <c:v>0.52196177716517211</c:v>
                </c:pt>
                <c:pt idx="414">
                  <c:v>0.52233827089475404</c:v>
                </c:pt>
                <c:pt idx="415">
                  <c:v>0.52269849690555692</c:v>
                </c:pt>
                <c:pt idx="416">
                  <c:v>0.52307598274400224</c:v>
                </c:pt>
                <c:pt idx="417">
                  <c:v>0.52346677456796176</c:v>
                </c:pt>
                <c:pt idx="418">
                  <c:v>0.52386858531864355</c:v>
                </c:pt>
                <c:pt idx="419">
                  <c:v>0.52422933133338001</c:v>
                </c:pt>
                <c:pt idx="420">
                  <c:v>0.52456154932999777</c:v>
                </c:pt>
                <c:pt idx="421">
                  <c:v>0.52490677493339311</c:v>
                </c:pt>
                <c:pt idx="422">
                  <c:v>0.5252073782291008</c:v>
                </c:pt>
                <c:pt idx="423">
                  <c:v>0.52553759262081723</c:v>
                </c:pt>
                <c:pt idx="424">
                  <c:v>0.52587588447526012</c:v>
                </c:pt>
                <c:pt idx="425">
                  <c:v>0.52619504132922235</c:v>
                </c:pt>
                <c:pt idx="426">
                  <c:v>0.52646478610728487</c:v>
                </c:pt>
                <c:pt idx="427">
                  <c:v>0.5267086507166866</c:v>
                </c:pt>
                <c:pt idx="428">
                  <c:v>0.52698919560721358</c:v>
                </c:pt>
                <c:pt idx="429">
                  <c:v>0.52729648225768411</c:v>
                </c:pt>
                <c:pt idx="430">
                  <c:v>0.52758330730461145</c:v>
                </c:pt>
                <c:pt idx="431">
                  <c:v>0.52781635871160515</c:v>
                </c:pt>
                <c:pt idx="432">
                  <c:v>0.52806725402837207</c:v>
                </c:pt>
                <c:pt idx="433">
                  <c:v>0.52831420153413777</c:v>
                </c:pt>
                <c:pt idx="434">
                  <c:v>0.52854948862812623</c:v>
                </c:pt>
                <c:pt idx="435">
                  <c:v>0.52878916466718417</c:v>
                </c:pt>
                <c:pt idx="436">
                  <c:v>0.52903535646818522</c:v>
                </c:pt>
                <c:pt idx="437">
                  <c:v>0.52930016991367557</c:v>
                </c:pt>
                <c:pt idx="438">
                  <c:v>0.52952283865856209</c:v>
                </c:pt>
                <c:pt idx="439">
                  <c:v>0.52969359929102289</c:v>
                </c:pt>
                <c:pt idx="440">
                  <c:v>0.52993074823605579</c:v>
                </c:pt>
                <c:pt idx="441">
                  <c:v>0.53014204999416181</c:v>
                </c:pt>
                <c:pt idx="442">
                  <c:v>0.53027944706838215</c:v>
                </c:pt>
                <c:pt idx="443">
                  <c:v>0.53044821813305321</c:v>
                </c:pt>
                <c:pt idx="444">
                  <c:v>0.53064103241815352</c:v>
                </c:pt>
                <c:pt idx="445">
                  <c:v>0.53080656391829817</c:v>
                </c:pt>
                <c:pt idx="446">
                  <c:v>0.5309280691204058</c:v>
                </c:pt>
                <c:pt idx="447">
                  <c:v>0.53105478789048821</c:v>
                </c:pt>
                <c:pt idx="448">
                  <c:v>0.53123130287113851</c:v>
                </c:pt>
                <c:pt idx="449">
                  <c:v>0.53135392921876523</c:v>
                </c:pt>
                <c:pt idx="450">
                  <c:v>0.53145119399038865</c:v>
                </c:pt>
                <c:pt idx="451">
                  <c:v>0.53157689258666552</c:v>
                </c:pt>
                <c:pt idx="452">
                  <c:v>0.53172301266972533</c:v>
                </c:pt>
                <c:pt idx="453">
                  <c:v>0.5318317420153934</c:v>
                </c:pt>
                <c:pt idx="454">
                  <c:v>0.53194025028621417</c:v>
                </c:pt>
                <c:pt idx="455">
                  <c:v>0.53203912001662168</c:v>
                </c:pt>
                <c:pt idx="456">
                  <c:v>0.53213069770474053</c:v>
                </c:pt>
                <c:pt idx="457">
                  <c:v>0.53222382166328663</c:v>
                </c:pt>
                <c:pt idx="458">
                  <c:v>0.53232136340858249</c:v>
                </c:pt>
                <c:pt idx="459">
                  <c:v>0.5324241530748276</c:v>
                </c:pt>
                <c:pt idx="460">
                  <c:v>0.53248458875528704</c:v>
                </c:pt>
                <c:pt idx="461">
                  <c:v>0.53253860249257923</c:v>
                </c:pt>
                <c:pt idx="462">
                  <c:v>0.53264560098973868</c:v>
                </c:pt>
                <c:pt idx="463">
                  <c:v>0.5327235742799532</c:v>
                </c:pt>
                <c:pt idx="464">
                  <c:v>0.53276884606205799</c:v>
                </c:pt>
                <c:pt idx="465">
                  <c:v>0.53282334664530351</c:v>
                </c:pt>
                <c:pt idx="466">
                  <c:v>0.53287240579170481</c:v>
                </c:pt>
                <c:pt idx="467">
                  <c:v>0.53290393487380083</c:v>
                </c:pt>
                <c:pt idx="468">
                  <c:v>0.53292276081529044</c:v>
                </c:pt>
                <c:pt idx="469">
                  <c:v>0.53295541480691366</c:v>
                </c:pt>
                <c:pt idx="470">
                  <c:v>0.53298652706425409</c:v>
                </c:pt>
                <c:pt idx="471">
                  <c:v>0.53300186519951342</c:v>
                </c:pt>
                <c:pt idx="472">
                  <c:v>0.53301930589647561</c:v>
                </c:pt>
                <c:pt idx="473">
                  <c:v>0.53300379026788647</c:v>
                </c:pt>
                <c:pt idx="474">
                  <c:v>0.5330387723289095</c:v>
                </c:pt>
                <c:pt idx="475">
                  <c:v>0.53309566180569501</c:v>
                </c:pt>
                <c:pt idx="476">
                  <c:v>0.53310837169224901</c:v>
                </c:pt>
                <c:pt idx="477">
                  <c:v>0.53312697449961244</c:v>
                </c:pt>
                <c:pt idx="478">
                  <c:v>0.53314000301430464</c:v>
                </c:pt>
                <c:pt idx="479">
                  <c:v>0.53315125957866094</c:v>
                </c:pt>
                <c:pt idx="480">
                  <c:v>0.53319336796523975</c:v>
                </c:pt>
                <c:pt idx="481">
                  <c:v>0.53323362611114022</c:v>
                </c:pt>
                <c:pt idx="482">
                  <c:v>0.53319880903272798</c:v>
                </c:pt>
                <c:pt idx="483">
                  <c:v>0.53314887558426316</c:v>
                </c:pt>
                <c:pt idx="484">
                  <c:v>0.53314417071567466</c:v>
                </c:pt>
                <c:pt idx="485">
                  <c:v>0.53315007934927361</c:v>
                </c:pt>
                <c:pt idx="486">
                  <c:v>0.53313239229246245</c:v>
                </c:pt>
                <c:pt idx="487">
                  <c:v>0.53308591549629458</c:v>
                </c:pt>
                <c:pt idx="488">
                  <c:v>0.53307632159335094</c:v>
                </c:pt>
                <c:pt idx="489">
                  <c:v>0.53308674905719222</c:v>
                </c:pt>
                <c:pt idx="490">
                  <c:v>0.53310587805176268</c:v>
                </c:pt>
                <c:pt idx="491">
                  <c:v>0.53309501517697466</c:v>
                </c:pt>
                <c:pt idx="492">
                  <c:v>0.53303557674136359</c:v>
                </c:pt>
                <c:pt idx="493">
                  <c:v>0.53298734693729521</c:v>
                </c:pt>
                <c:pt idx="494">
                  <c:v>0.53299141301568509</c:v>
                </c:pt>
                <c:pt idx="495">
                  <c:v>0.53298867360752977</c:v>
                </c:pt>
                <c:pt idx="496">
                  <c:v>0.53296379267601901</c:v>
                </c:pt>
                <c:pt idx="497">
                  <c:v>0.53292373816123495</c:v>
                </c:pt>
                <c:pt idx="498">
                  <c:v>0.53293409518691037</c:v>
                </c:pt>
                <c:pt idx="499">
                  <c:v>0.53296027002709223</c:v>
                </c:pt>
                <c:pt idx="500">
                  <c:v>0.53290583510815159</c:v>
                </c:pt>
                <c:pt idx="501">
                  <c:v>0.53287469942127896</c:v>
                </c:pt>
                <c:pt idx="502">
                  <c:v>0.53288270602547883</c:v>
                </c:pt>
                <c:pt idx="503">
                  <c:v>0.53286832915546001</c:v>
                </c:pt>
                <c:pt idx="504">
                  <c:v>0.53286176405918362</c:v>
                </c:pt>
                <c:pt idx="505">
                  <c:v>0.53288445025025832</c:v>
                </c:pt>
                <c:pt idx="506">
                  <c:v>0.53288776611570177</c:v>
                </c:pt>
                <c:pt idx="507">
                  <c:v>0.53282273802181812</c:v>
                </c:pt>
                <c:pt idx="508">
                  <c:v>0.53281582122317228</c:v>
                </c:pt>
                <c:pt idx="509">
                  <c:v>0.53283729098941635</c:v>
                </c:pt>
                <c:pt idx="510">
                  <c:v>0.53282828642814783</c:v>
                </c:pt>
                <c:pt idx="511">
                  <c:v>0.5327930068659178</c:v>
                </c:pt>
                <c:pt idx="512">
                  <c:v>0.53274409100656039</c:v>
                </c:pt>
                <c:pt idx="513">
                  <c:v>0.53276593847320897</c:v>
                </c:pt>
                <c:pt idx="514">
                  <c:v>0.53281031609907192</c:v>
                </c:pt>
                <c:pt idx="515">
                  <c:v>0.53285286997893</c:v>
                </c:pt>
                <c:pt idx="516">
                  <c:v>0.53283461056474557</c:v>
                </c:pt>
                <c:pt idx="517">
                  <c:v>0.53279144431138248</c:v>
                </c:pt>
                <c:pt idx="518">
                  <c:v>0.53280204342280157</c:v>
                </c:pt>
                <c:pt idx="519">
                  <c:v>0.53284029156558133</c:v>
                </c:pt>
                <c:pt idx="520">
                  <c:v>0.53287936050349638</c:v>
                </c:pt>
                <c:pt idx="521">
                  <c:v>0.53294181717761935</c:v>
                </c:pt>
                <c:pt idx="522">
                  <c:v>0.53293392849287213</c:v>
                </c:pt>
                <c:pt idx="523">
                  <c:v>0.53289894080128475</c:v>
                </c:pt>
                <c:pt idx="524">
                  <c:v>0.53300203213038211</c:v>
                </c:pt>
                <c:pt idx="525">
                  <c:v>0.53301223400887909</c:v>
                </c:pt>
                <c:pt idx="526">
                  <c:v>0.53303657888488643</c:v>
                </c:pt>
                <c:pt idx="527">
                  <c:v>0.53309151549555767</c:v>
                </c:pt>
                <c:pt idx="528">
                  <c:v>0.53306338629878525</c:v>
                </c:pt>
                <c:pt idx="529">
                  <c:v>0.5330880836107269</c:v>
                </c:pt>
                <c:pt idx="530">
                  <c:v>0.53314618232237054</c:v>
                </c:pt>
                <c:pt idx="531">
                  <c:v>0.53315515068562325</c:v>
                </c:pt>
                <c:pt idx="532">
                  <c:v>0.53318901311674571</c:v>
                </c:pt>
                <c:pt idx="533">
                  <c:v>0.53325178766798975</c:v>
                </c:pt>
                <c:pt idx="534">
                  <c:v>0.53336787238368844</c:v>
                </c:pt>
                <c:pt idx="535">
                  <c:v>0.53345699291007032</c:v>
                </c:pt>
                <c:pt idx="536">
                  <c:v>0.53351025208312131</c:v>
                </c:pt>
                <c:pt idx="537">
                  <c:v>0.53356821213095573</c:v>
                </c:pt>
                <c:pt idx="538">
                  <c:v>0.53361847611440361</c:v>
                </c:pt>
                <c:pt idx="539">
                  <c:v>0.5336888208611531</c:v>
                </c:pt>
                <c:pt idx="540">
                  <c:v>0.5337893713032148</c:v>
                </c:pt>
                <c:pt idx="541">
                  <c:v>0.53391046266205544</c:v>
                </c:pt>
                <c:pt idx="542">
                  <c:v>0.53401749093490924</c:v>
                </c:pt>
                <c:pt idx="543">
                  <c:v>0.53410856120338923</c:v>
                </c:pt>
                <c:pt idx="544">
                  <c:v>0.53418847924840873</c:v>
                </c:pt>
                <c:pt idx="545">
                  <c:v>0.53425162100268242</c:v>
                </c:pt>
                <c:pt idx="546">
                  <c:v>0.53436236573917006</c:v>
                </c:pt>
                <c:pt idx="547">
                  <c:v>0.5344677545093609</c:v>
                </c:pt>
                <c:pt idx="548">
                  <c:v>0.53460539851465183</c:v>
                </c:pt>
                <c:pt idx="549">
                  <c:v>0.53477684684889792</c:v>
                </c:pt>
                <c:pt idx="550">
                  <c:v>0.53491592473982597</c:v>
                </c:pt>
                <c:pt idx="551">
                  <c:v>0.53497823247114817</c:v>
                </c:pt>
                <c:pt idx="552">
                  <c:v>0.53510311563365376</c:v>
                </c:pt>
                <c:pt idx="553">
                  <c:v>0.53523861903342984</c:v>
                </c:pt>
                <c:pt idx="554">
                  <c:v>0.5353825482887814</c:v>
                </c:pt>
                <c:pt idx="555">
                  <c:v>0.53553545366367883</c:v>
                </c:pt>
                <c:pt idx="556">
                  <c:v>0.53566813599367857</c:v>
                </c:pt>
                <c:pt idx="557">
                  <c:v>0.53577517306111322</c:v>
                </c:pt>
                <c:pt idx="558">
                  <c:v>0.53590241432163011</c:v>
                </c:pt>
                <c:pt idx="559">
                  <c:v>0.53610330713911225</c:v>
                </c:pt>
                <c:pt idx="560">
                  <c:v>0.53623349372309481</c:v>
                </c:pt>
                <c:pt idx="561">
                  <c:v>0.53636176906374788</c:v>
                </c:pt>
                <c:pt idx="562">
                  <c:v>0.53660005635841801</c:v>
                </c:pt>
                <c:pt idx="563">
                  <c:v>0.53677133015935841</c:v>
                </c:pt>
                <c:pt idx="564">
                  <c:v>0.53686261841885108</c:v>
                </c:pt>
                <c:pt idx="565">
                  <c:v>0.53700574069851481</c:v>
                </c:pt>
                <c:pt idx="566">
                  <c:v>0.53719690357838334</c:v>
                </c:pt>
                <c:pt idx="567">
                  <c:v>0.53735447180931717</c:v>
                </c:pt>
                <c:pt idx="568">
                  <c:v>0.53753613151965662</c:v>
                </c:pt>
                <c:pt idx="569">
                  <c:v>0.53773959617032629</c:v>
                </c:pt>
                <c:pt idx="570">
                  <c:v>0.5379425250063673</c:v>
                </c:pt>
                <c:pt idx="571">
                  <c:v>0.53812379162603363</c:v>
                </c:pt>
                <c:pt idx="572">
                  <c:v>0.53830182319249753</c:v>
                </c:pt>
                <c:pt idx="573">
                  <c:v>0.5385824318900575</c:v>
                </c:pt>
                <c:pt idx="574">
                  <c:v>0.53880109434769652</c:v>
                </c:pt>
                <c:pt idx="575">
                  <c:v>0.53897049242543427</c:v>
                </c:pt>
                <c:pt idx="576">
                  <c:v>0.5391197741971957</c:v>
                </c:pt>
                <c:pt idx="577">
                  <c:v>0.53932160808697283</c:v>
                </c:pt>
                <c:pt idx="578">
                  <c:v>0.53944649450615956</c:v>
                </c:pt>
                <c:pt idx="579">
                  <c:v>0.53958525151439973</c:v>
                </c:pt>
                <c:pt idx="580">
                  <c:v>0.53984401321468456</c:v>
                </c:pt>
                <c:pt idx="581">
                  <c:v>0.54006038366061559</c:v>
                </c:pt>
                <c:pt idx="582">
                  <c:v>0.5402718428095038</c:v>
                </c:pt>
                <c:pt idx="583">
                  <c:v>0.54048960679997926</c:v>
                </c:pt>
                <c:pt idx="584">
                  <c:v>0.54068794890035798</c:v>
                </c:pt>
                <c:pt idx="585">
                  <c:v>0.54093443552048392</c:v>
                </c:pt>
                <c:pt idx="586">
                  <c:v>0.54118155274392077</c:v>
                </c:pt>
                <c:pt idx="587">
                  <c:v>0.54135095754687346</c:v>
                </c:pt>
                <c:pt idx="588">
                  <c:v>0.54142362851908499</c:v>
                </c:pt>
                <c:pt idx="589">
                  <c:v>0.54161973356952176</c:v>
                </c:pt>
                <c:pt idx="590">
                  <c:v>0.54184494178010345</c:v>
                </c:pt>
                <c:pt idx="591">
                  <c:v>0.54208047210401444</c:v>
                </c:pt>
                <c:pt idx="592">
                  <c:v>0.54230840330053276</c:v>
                </c:pt>
                <c:pt idx="593">
                  <c:v>0.54248631888157306</c:v>
                </c:pt>
                <c:pt idx="594">
                  <c:v>0.54269956135643238</c:v>
                </c:pt>
                <c:pt idx="595">
                  <c:v>0.54283156080207007</c:v>
                </c:pt>
                <c:pt idx="596">
                  <c:v>0.54299574566528686</c:v>
                </c:pt>
                <c:pt idx="597">
                  <c:v>0.54323338180291447</c:v>
                </c:pt>
                <c:pt idx="598">
                  <c:v>0.54354287236333121</c:v>
                </c:pt>
                <c:pt idx="599">
                  <c:v>0.54361352478600411</c:v>
                </c:pt>
                <c:pt idx="600">
                  <c:v>0.54376930468084139</c:v>
                </c:pt>
                <c:pt idx="601">
                  <c:v>0.54405828235546727</c:v>
                </c:pt>
                <c:pt idx="602">
                  <c:v>0.54429606233014549</c:v>
                </c:pt>
                <c:pt idx="603">
                  <c:v>0.54453152019155437</c:v>
                </c:pt>
                <c:pt idx="604">
                  <c:v>0.54465866053843215</c:v>
                </c:pt>
                <c:pt idx="605">
                  <c:v>0.54476469629072699</c:v>
                </c:pt>
                <c:pt idx="606">
                  <c:v>0.54497791821522423</c:v>
                </c:pt>
                <c:pt idx="607">
                  <c:v>0.54524837603493437</c:v>
                </c:pt>
                <c:pt idx="608">
                  <c:v>0.54547658735280369</c:v>
                </c:pt>
                <c:pt idx="609">
                  <c:v>0.54560572742183078</c:v>
                </c:pt>
                <c:pt idx="610">
                  <c:v>0.54577454193217856</c:v>
                </c:pt>
                <c:pt idx="611">
                  <c:v>0.54592834947256585</c:v>
                </c:pt>
                <c:pt idx="612">
                  <c:v>0.54604414863362161</c:v>
                </c:pt>
                <c:pt idx="613">
                  <c:v>0.54621231793016356</c:v>
                </c:pt>
                <c:pt idx="614">
                  <c:v>0.54643705936119324</c:v>
                </c:pt>
                <c:pt idx="615">
                  <c:v>0.5466311416716868</c:v>
                </c:pt>
                <c:pt idx="616">
                  <c:v>0.54675209786294587</c:v>
                </c:pt>
                <c:pt idx="617">
                  <c:v>0.54699472348227862</c:v>
                </c:pt>
                <c:pt idx="618">
                  <c:v>0.54719344719743968</c:v>
                </c:pt>
                <c:pt idx="619">
                  <c:v>0.54737306739857261</c:v>
                </c:pt>
                <c:pt idx="620">
                  <c:v>0.54773073280814011</c:v>
                </c:pt>
                <c:pt idx="621">
                  <c:v>0.54816460703803394</c:v>
                </c:pt>
                <c:pt idx="622">
                  <c:v>0.54859344348547967</c:v>
                </c:pt>
                <c:pt idx="623">
                  <c:v>0.54887166476324001</c:v>
                </c:pt>
                <c:pt idx="624">
                  <c:v>0.54901637410832305</c:v>
                </c:pt>
                <c:pt idx="625">
                  <c:v>0.54936718985428745</c:v>
                </c:pt>
                <c:pt idx="626">
                  <c:v>0.54965193439111293</c:v>
                </c:pt>
                <c:pt idx="627">
                  <c:v>0.54992607289199691</c:v>
                </c:pt>
                <c:pt idx="628">
                  <c:v>0.55022699278289056</c:v>
                </c:pt>
                <c:pt idx="629">
                  <c:v>0.55058672885235138</c:v>
                </c:pt>
                <c:pt idx="630">
                  <c:v>0.55090672918817452</c:v>
                </c:pt>
                <c:pt idx="631">
                  <c:v>0.55112872331015461</c:v>
                </c:pt>
                <c:pt idx="632">
                  <c:v>0.55137194795769595</c:v>
                </c:pt>
                <c:pt idx="633">
                  <c:v>0.55165435516016226</c:v>
                </c:pt>
                <c:pt idx="634">
                  <c:v>0.55191868821898915</c:v>
                </c:pt>
                <c:pt idx="635">
                  <c:v>0.55216527918716174</c:v>
                </c:pt>
                <c:pt idx="636">
                  <c:v>0.55239136717929116</c:v>
                </c:pt>
                <c:pt idx="637">
                  <c:v>0.55265202389396484</c:v>
                </c:pt>
                <c:pt idx="638">
                  <c:v>0.55290519701584107</c:v>
                </c:pt>
                <c:pt idx="639">
                  <c:v>0.55312538117397947</c:v>
                </c:pt>
                <c:pt idx="640">
                  <c:v>0.55341572530796723</c:v>
                </c:pt>
                <c:pt idx="641">
                  <c:v>0.55366059800680334</c:v>
                </c:pt>
                <c:pt idx="642">
                  <c:v>0.55389820751918339</c:v>
                </c:pt>
                <c:pt idx="643">
                  <c:v>0.55412091318605139</c:v>
                </c:pt>
                <c:pt idx="644">
                  <c:v>0.55436249446155383</c:v>
                </c:pt>
                <c:pt idx="645">
                  <c:v>0.55461756944513441</c:v>
                </c:pt>
                <c:pt idx="646">
                  <c:v>0.55475687816504893</c:v>
                </c:pt>
                <c:pt idx="647">
                  <c:v>0.55490432203536544</c:v>
                </c:pt>
                <c:pt idx="648">
                  <c:v>0.5551150036689122</c:v>
                </c:pt>
                <c:pt idx="649">
                  <c:v>0.55538529001979509</c:v>
                </c:pt>
                <c:pt idx="650">
                  <c:v>0.55567938406705175</c:v>
                </c:pt>
                <c:pt idx="651">
                  <c:v>0.55572301645342959</c:v>
                </c:pt>
                <c:pt idx="652">
                  <c:v>0.55590312403096143</c:v>
                </c:pt>
                <c:pt idx="653">
                  <c:v>0.55608929637928262</c:v>
                </c:pt>
                <c:pt idx="654">
                  <c:v>0.55621300505402871</c:v>
                </c:pt>
                <c:pt idx="655">
                  <c:v>0.55638063985954067</c:v>
                </c:pt>
                <c:pt idx="656">
                  <c:v>0.5565824768991039</c:v>
                </c:pt>
                <c:pt idx="657">
                  <c:v>0.55676502483050261</c:v>
                </c:pt>
                <c:pt idx="658">
                  <c:v>0.55702361078351892</c:v>
                </c:pt>
                <c:pt idx="659">
                  <c:v>0.55730418655059899</c:v>
                </c:pt>
                <c:pt idx="660">
                  <c:v>0.55754365405512507</c:v>
                </c:pt>
                <c:pt idx="661">
                  <c:v>0.55779270606592568</c:v>
                </c:pt>
                <c:pt idx="662">
                  <c:v>0.55793000807664339</c:v>
                </c:pt>
                <c:pt idx="663">
                  <c:v>0.55801882679896597</c:v>
                </c:pt>
                <c:pt idx="664">
                  <c:v>0.55818788449811862</c:v>
                </c:pt>
                <c:pt idx="665">
                  <c:v>0.55842171369241578</c:v>
                </c:pt>
                <c:pt idx="666">
                  <c:v>0.55860030265068261</c:v>
                </c:pt>
                <c:pt idx="667">
                  <c:v>0.55869936540335607</c:v>
                </c:pt>
                <c:pt idx="668">
                  <c:v>0.55894218966434706</c:v>
                </c:pt>
                <c:pt idx="669">
                  <c:v>0.55920434671827568</c:v>
                </c:pt>
                <c:pt idx="670">
                  <c:v>0.5594155964990718</c:v>
                </c:pt>
                <c:pt idx="671">
                  <c:v>0.55963709007954543</c:v>
                </c:pt>
                <c:pt idx="672">
                  <c:v>0.55999637999877305</c:v>
                </c:pt>
                <c:pt idx="673">
                  <c:v>0.56022449209363823</c:v>
                </c:pt>
                <c:pt idx="674">
                  <c:v>0.56038781016214034</c:v>
                </c:pt>
                <c:pt idx="675">
                  <c:v>0.56063069613329031</c:v>
                </c:pt>
                <c:pt idx="676">
                  <c:v>0.56086304338715731</c:v>
                </c:pt>
                <c:pt idx="677">
                  <c:v>0.5610517972058201</c:v>
                </c:pt>
                <c:pt idx="678">
                  <c:v>0.56125405232229786</c:v>
                </c:pt>
                <c:pt idx="679">
                  <c:v>0.56147597479441236</c:v>
                </c:pt>
                <c:pt idx="680">
                  <c:v>0.56171189190955484</c:v>
                </c:pt>
                <c:pt idx="681">
                  <c:v>0.5619076635620246</c:v>
                </c:pt>
                <c:pt idx="682">
                  <c:v>0.56213233565432008</c:v>
                </c:pt>
                <c:pt idx="683">
                  <c:v>0.56235802334388285</c:v>
                </c:pt>
                <c:pt idx="684">
                  <c:v>0.56254866538262349</c:v>
                </c:pt>
                <c:pt idx="685">
                  <c:v>0.5627460199280816</c:v>
                </c:pt>
                <c:pt idx="686">
                  <c:v>0.56293464560792195</c:v>
                </c:pt>
                <c:pt idx="687">
                  <c:v>0.56318332648231151</c:v>
                </c:pt>
                <c:pt idx="688">
                  <c:v>0.56344747086472646</c:v>
                </c:pt>
                <c:pt idx="689">
                  <c:v>0.56365275254065761</c:v>
                </c:pt>
                <c:pt idx="690">
                  <c:v>0.56382891934586821</c:v>
                </c:pt>
                <c:pt idx="691">
                  <c:v>0.56399980039620745</c:v>
                </c:pt>
                <c:pt idx="692">
                  <c:v>0.56419668246503096</c:v>
                </c:pt>
                <c:pt idx="693">
                  <c:v>0.56436310696454028</c:v>
                </c:pt>
                <c:pt idx="694">
                  <c:v>0.56453541265903373</c:v>
                </c:pt>
                <c:pt idx="695">
                  <c:v>0.56477052464846211</c:v>
                </c:pt>
                <c:pt idx="696">
                  <c:v>0.56499296902792284</c:v>
                </c:pt>
                <c:pt idx="697">
                  <c:v>0.56513188423342997</c:v>
                </c:pt>
                <c:pt idx="698">
                  <c:v>0.5653919802765448</c:v>
                </c:pt>
                <c:pt idx="699">
                  <c:v>0.5656196540460775</c:v>
                </c:pt>
                <c:pt idx="700">
                  <c:v>0.56579890934660904</c:v>
                </c:pt>
                <c:pt idx="701">
                  <c:v>0.5660585629395688</c:v>
                </c:pt>
                <c:pt idx="702">
                  <c:v>0.56628083241170035</c:v>
                </c:pt>
                <c:pt idx="703">
                  <c:v>0.56643128424462008</c:v>
                </c:pt>
                <c:pt idx="704">
                  <c:v>0.56660515235654074</c:v>
                </c:pt>
                <c:pt idx="705">
                  <c:v>0.56678082728538359</c:v>
                </c:pt>
                <c:pt idx="706">
                  <c:v>0.56694279430441907</c:v>
                </c:pt>
                <c:pt idx="707">
                  <c:v>0.56709006151703323</c:v>
                </c:pt>
                <c:pt idx="708">
                  <c:v>0.56725506106933821</c:v>
                </c:pt>
                <c:pt idx="709">
                  <c:v>0.56740573293922103</c:v>
                </c:pt>
                <c:pt idx="710">
                  <c:v>0.5675623011811034</c:v>
                </c:pt>
                <c:pt idx="711">
                  <c:v>0.56769635416125264</c:v>
                </c:pt>
                <c:pt idx="712">
                  <c:v>0.56782962799607017</c:v>
                </c:pt>
                <c:pt idx="713">
                  <c:v>0.56797925871219901</c:v>
                </c:pt>
                <c:pt idx="714">
                  <c:v>0.56813835282269398</c:v>
                </c:pt>
                <c:pt idx="715">
                  <c:v>0.56828641643002153</c:v>
                </c:pt>
                <c:pt idx="716">
                  <c:v>0.56839345657885254</c:v>
                </c:pt>
                <c:pt idx="717">
                  <c:v>0.56855689111399743</c:v>
                </c:pt>
                <c:pt idx="718">
                  <c:v>0.56874461320496283</c:v>
                </c:pt>
                <c:pt idx="719">
                  <c:v>0.56886548329475095</c:v>
                </c:pt>
                <c:pt idx="720">
                  <c:v>0.56902144162340196</c:v>
                </c:pt>
                <c:pt idx="721">
                  <c:v>0.56919617236564879</c:v>
                </c:pt>
                <c:pt idx="722">
                  <c:v>0.56932733854929929</c:v>
                </c:pt>
                <c:pt idx="723">
                  <c:v>0.56949260706929306</c:v>
                </c:pt>
                <c:pt idx="724">
                  <c:v>0.56967181262410904</c:v>
                </c:pt>
                <c:pt idx="725">
                  <c:v>0.56980394049173222</c:v>
                </c:pt>
                <c:pt idx="726">
                  <c:v>0.56996907146745113</c:v>
                </c:pt>
                <c:pt idx="727">
                  <c:v>0.5701449522215164</c:v>
                </c:pt>
                <c:pt idx="728">
                  <c:v>0.57034953163946422</c:v>
                </c:pt>
                <c:pt idx="729">
                  <c:v>0.57058613250000212</c:v>
                </c:pt>
                <c:pt idx="730">
                  <c:v>0.57081594238182243</c:v>
                </c:pt>
                <c:pt idx="731">
                  <c:v>0.57104666754660804</c:v>
                </c:pt>
                <c:pt idx="732">
                  <c:v>0.57123927442008871</c:v>
                </c:pt>
                <c:pt idx="733">
                  <c:v>0.571427305338705</c:v>
                </c:pt>
                <c:pt idx="734">
                  <c:v>0.57166705042838528</c:v>
                </c:pt>
                <c:pt idx="735">
                  <c:v>0.57192455741396853</c:v>
                </c:pt>
                <c:pt idx="736">
                  <c:v>0.57217588968367139</c:v>
                </c:pt>
                <c:pt idx="737">
                  <c:v>0.57247628097191816</c:v>
                </c:pt>
                <c:pt idx="738">
                  <c:v>0.57277160110193082</c:v>
                </c:pt>
                <c:pt idx="739">
                  <c:v>0.57301470549984768</c:v>
                </c:pt>
                <c:pt idx="740">
                  <c:v>0.57328898004712947</c:v>
                </c:pt>
                <c:pt idx="741">
                  <c:v>0.5735503806571588</c:v>
                </c:pt>
                <c:pt idx="742">
                  <c:v>0.57380581143649967</c:v>
                </c:pt>
                <c:pt idx="743">
                  <c:v>0.57404798607845875</c:v>
                </c:pt>
                <c:pt idx="744">
                  <c:v>0.57432081542739033</c:v>
                </c:pt>
                <c:pt idx="745">
                  <c:v>0.57460882550112824</c:v>
                </c:pt>
                <c:pt idx="746">
                  <c:v>0.57485425529057721</c:v>
                </c:pt>
                <c:pt idx="747">
                  <c:v>0.57515374475509418</c:v>
                </c:pt>
                <c:pt idx="748">
                  <c:v>0.57549010949947677</c:v>
                </c:pt>
                <c:pt idx="749">
                  <c:v>0.57579849696701002</c:v>
                </c:pt>
                <c:pt idx="750">
                  <c:v>0.57614947494702395</c:v>
                </c:pt>
                <c:pt idx="751">
                  <c:v>0.57647019906140951</c:v>
                </c:pt>
                <c:pt idx="752">
                  <c:v>0.57670411470103189</c:v>
                </c:pt>
                <c:pt idx="753">
                  <c:v>0.5769711029757173</c:v>
                </c:pt>
                <c:pt idx="754">
                  <c:v>0.57723745022008432</c:v>
                </c:pt>
                <c:pt idx="755">
                  <c:v>0.57751341899235886</c:v>
                </c:pt>
                <c:pt idx="756">
                  <c:v>0.57779081571839275</c:v>
                </c:pt>
                <c:pt idx="757">
                  <c:v>0.57806240069578829</c:v>
                </c:pt>
                <c:pt idx="758">
                  <c:v>0.5783302501940325</c:v>
                </c:pt>
                <c:pt idx="759">
                  <c:v>0.57859575908035443</c:v>
                </c:pt>
                <c:pt idx="760">
                  <c:v>0.57886574107215216</c:v>
                </c:pt>
                <c:pt idx="761">
                  <c:v>0.57909400489891449</c:v>
                </c:pt>
                <c:pt idx="762">
                  <c:v>0.57934835743100332</c:v>
                </c:pt>
                <c:pt idx="763">
                  <c:v>0.57958291764390946</c:v>
                </c:pt>
                <c:pt idx="764">
                  <c:v>0.57979675923161544</c:v>
                </c:pt>
                <c:pt idx="765">
                  <c:v>0.58003377298276249</c:v>
                </c:pt>
                <c:pt idx="766">
                  <c:v>0.58023047163771102</c:v>
                </c:pt>
                <c:pt idx="767">
                  <c:v>0.58042317584718817</c:v>
                </c:pt>
                <c:pt idx="768">
                  <c:v>0.58060305743615448</c:v>
                </c:pt>
                <c:pt idx="769">
                  <c:v>0.58077084405164792</c:v>
                </c:pt>
                <c:pt idx="770">
                  <c:v>0.58097052141227035</c:v>
                </c:pt>
                <c:pt idx="771">
                  <c:v>0.58115678862828979</c:v>
                </c:pt>
                <c:pt idx="772">
                  <c:v>0.58131834263965654</c:v>
                </c:pt>
                <c:pt idx="773">
                  <c:v>0.58149426018278028</c:v>
                </c:pt>
                <c:pt idx="774">
                  <c:v>0.58167843601977809</c:v>
                </c:pt>
                <c:pt idx="775">
                  <c:v>0.58182826703310775</c:v>
                </c:pt>
                <c:pt idx="776">
                  <c:v>0.58197647364533112</c:v>
                </c:pt>
                <c:pt idx="777">
                  <c:v>0.58212690340213158</c:v>
                </c:pt>
                <c:pt idx="778">
                  <c:v>0.58219452269158845</c:v>
                </c:pt>
                <c:pt idx="779">
                  <c:v>0.58227645164225039</c:v>
                </c:pt>
                <c:pt idx="780">
                  <c:v>0.58238020035615357</c:v>
                </c:pt>
                <c:pt idx="781">
                  <c:v>0.58241133256604205</c:v>
                </c:pt>
                <c:pt idx="782">
                  <c:v>0.58246601069408166</c:v>
                </c:pt>
                <c:pt idx="783">
                  <c:v>0.58256491473502148</c:v>
                </c:pt>
                <c:pt idx="784">
                  <c:v>0.58260609626114446</c:v>
                </c:pt>
                <c:pt idx="785">
                  <c:v>0.58266675740699581</c:v>
                </c:pt>
                <c:pt idx="786">
                  <c:v>0.58271545896542243</c:v>
                </c:pt>
                <c:pt idx="787">
                  <c:v>0.58274474472403404</c:v>
                </c:pt>
                <c:pt idx="788">
                  <c:v>0.58278413111999872</c:v>
                </c:pt>
                <c:pt idx="789">
                  <c:v>0.58276225611812493</c:v>
                </c:pt>
                <c:pt idx="790">
                  <c:v>0.58277642373509975</c:v>
                </c:pt>
                <c:pt idx="791">
                  <c:v>0.58277294705234384</c:v>
                </c:pt>
                <c:pt idx="792">
                  <c:v>0.58274319676970432</c:v>
                </c:pt>
                <c:pt idx="793">
                  <c:v>0.58270453943269096</c:v>
                </c:pt>
                <c:pt idx="794">
                  <c:v>0.58266377297804672</c:v>
                </c:pt>
                <c:pt idx="795">
                  <c:v>0.58267032142424013</c:v>
                </c:pt>
                <c:pt idx="796">
                  <c:v>0.58266894264398605</c:v>
                </c:pt>
                <c:pt idx="797">
                  <c:v>0.58265936194628054</c:v>
                </c:pt>
                <c:pt idx="798">
                  <c:v>0.58263543780096727</c:v>
                </c:pt>
                <c:pt idx="799">
                  <c:v>0.58261089005681765</c:v>
                </c:pt>
                <c:pt idx="800">
                  <c:v>0.58254449481383175</c:v>
                </c:pt>
                <c:pt idx="801">
                  <c:v>0.58251729321856027</c:v>
                </c:pt>
                <c:pt idx="802">
                  <c:v>0.58253066929648023</c:v>
                </c:pt>
                <c:pt idx="803">
                  <c:v>0.58255121350826355</c:v>
                </c:pt>
                <c:pt idx="804">
                  <c:v>0.58260671154021093</c:v>
                </c:pt>
                <c:pt idx="805">
                  <c:v>0.58267808756082251</c:v>
                </c:pt>
                <c:pt idx="806">
                  <c:v>0.58273512402836924</c:v>
                </c:pt>
                <c:pt idx="807">
                  <c:v>0.58281266590668801</c:v>
                </c:pt>
                <c:pt idx="808">
                  <c:v>0.58289450450115809</c:v>
                </c:pt>
                <c:pt idx="809">
                  <c:v>0.58297557327908989</c:v>
                </c:pt>
                <c:pt idx="810">
                  <c:v>0.58308475746953536</c:v>
                </c:pt>
                <c:pt idx="811">
                  <c:v>0.58321017326210112</c:v>
                </c:pt>
                <c:pt idx="812">
                  <c:v>0.5833432190880431</c:v>
                </c:pt>
                <c:pt idx="813">
                  <c:v>0.58351566195454774</c:v>
                </c:pt>
                <c:pt idx="814">
                  <c:v>0.58366803579513205</c:v>
                </c:pt>
                <c:pt idx="815">
                  <c:v>0.58381912965311111</c:v>
                </c:pt>
                <c:pt idx="816">
                  <c:v>0.58396029494129031</c:v>
                </c:pt>
                <c:pt idx="817">
                  <c:v>0.58408563945679992</c:v>
                </c:pt>
                <c:pt idx="818">
                  <c:v>0.58424111601210982</c:v>
                </c:pt>
                <c:pt idx="819">
                  <c:v>0.58440441565862422</c:v>
                </c:pt>
                <c:pt idx="820">
                  <c:v>0.58457492629412755</c:v>
                </c:pt>
                <c:pt idx="821">
                  <c:v>0.58474539499406364</c:v>
                </c:pt>
                <c:pt idx="822">
                  <c:v>0.58491748149842659</c:v>
                </c:pt>
                <c:pt idx="823">
                  <c:v>0.58507446170237476</c:v>
                </c:pt>
                <c:pt idx="824">
                  <c:v>0.58523470050647719</c:v>
                </c:pt>
                <c:pt idx="825">
                  <c:v>0.58539867521081035</c:v>
                </c:pt>
                <c:pt idx="826">
                  <c:v>0.58556149438175475</c:v>
                </c:pt>
                <c:pt idx="827">
                  <c:v>0.58572442522971391</c:v>
                </c:pt>
                <c:pt idx="828">
                  <c:v>0.58588211960447856</c:v>
                </c:pt>
                <c:pt idx="829">
                  <c:v>0.58603765597732138</c:v>
                </c:pt>
                <c:pt idx="830">
                  <c:v>0.5861815792626639</c:v>
                </c:pt>
                <c:pt idx="831">
                  <c:v>0.58630832694600976</c:v>
                </c:pt>
                <c:pt idx="832">
                  <c:v>0.58646025503188837</c:v>
                </c:pt>
                <c:pt idx="833">
                  <c:v>0.58662388655464037</c:v>
                </c:pt>
                <c:pt idx="834">
                  <c:v>0.58678541131160911</c:v>
                </c:pt>
                <c:pt idx="835">
                  <c:v>0.58694233046284527</c:v>
                </c:pt>
                <c:pt idx="836">
                  <c:v>0.58708972798768366</c:v>
                </c:pt>
                <c:pt idx="837">
                  <c:v>0.58723454536399844</c:v>
                </c:pt>
                <c:pt idx="838">
                  <c:v>0.58738601278759583</c:v>
                </c:pt>
                <c:pt idx="839">
                  <c:v>0.5875407159055307</c:v>
                </c:pt>
                <c:pt idx="840">
                  <c:v>0.58769047079238368</c:v>
                </c:pt>
                <c:pt idx="841">
                  <c:v>0.58782608036733208</c:v>
                </c:pt>
                <c:pt idx="842">
                  <c:v>0.58795064669062658</c:v>
                </c:pt>
                <c:pt idx="843">
                  <c:v>0.58806799111434505</c:v>
                </c:pt>
                <c:pt idx="844">
                  <c:v>0.58817353188411525</c:v>
                </c:pt>
                <c:pt idx="845">
                  <c:v>0.58830289569897243</c:v>
                </c:pt>
                <c:pt idx="846">
                  <c:v>0.58840735499180463</c:v>
                </c:pt>
                <c:pt idx="847">
                  <c:v>0.58852240686133916</c:v>
                </c:pt>
                <c:pt idx="848">
                  <c:v>0.58864321058772862</c:v>
                </c:pt>
                <c:pt idx="849">
                  <c:v>0.5887522263605024</c:v>
                </c:pt>
                <c:pt idx="850">
                  <c:v>0.58886860297282373</c:v>
                </c:pt>
                <c:pt idx="851">
                  <c:v>0.58897531459802543</c:v>
                </c:pt>
                <c:pt idx="852">
                  <c:v>0.58909919526114451</c:v>
                </c:pt>
                <c:pt idx="853">
                  <c:v>0.58922654661200913</c:v>
                </c:pt>
                <c:pt idx="854">
                  <c:v>0.58933585667816979</c:v>
                </c:pt>
                <c:pt idx="855">
                  <c:v>0.5894420073343507</c:v>
                </c:pt>
                <c:pt idx="856">
                  <c:v>0.58953274621255225</c:v>
                </c:pt>
                <c:pt idx="857">
                  <c:v>0.589630171876803</c:v>
                </c:pt>
                <c:pt idx="858">
                  <c:v>0.58974961110575674</c:v>
                </c:pt>
                <c:pt idx="859">
                  <c:v>0.58985146194051519</c:v>
                </c:pt>
                <c:pt idx="860">
                  <c:v>0.58994757078354143</c:v>
                </c:pt>
                <c:pt idx="861">
                  <c:v>0.59003769495811698</c:v>
                </c:pt>
                <c:pt idx="862">
                  <c:v>0.59011237697245555</c:v>
                </c:pt>
                <c:pt idx="863">
                  <c:v>0.59017789365008289</c:v>
                </c:pt>
                <c:pt idx="864">
                  <c:v>0.59025670791410445</c:v>
                </c:pt>
                <c:pt idx="865">
                  <c:v>0.59034817595685485</c:v>
                </c:pt>
                <c:pt idx="866">
                  <c:v>0.59043343802910031</c:v>
                </c:pt>
                <c:pt idx="867">
                  <c:v>0.59053035814432431</c:v>
                </c:pt>
                <c:pt idx="868">
                  <c:v>0.59061138937669588</c:v>
                </c:pt>
                <c:pt idx="869">
                  <c:v>0.59068110541825081</c:v>
                </c:pt>
                <c:pt idx="870">
                  <c:v>0.59074383717513801</c:v>
                </c:pt>
                <c:pt idx="871">
                  <c:v>0.59079459693485603</c:v>
                </c:pt>
                <c:pt idx="872">
                  <c:v>0.59085144298806824</c:v>
                </c:pt>
                <c:pt idx="873">
                  <c:v>0.59090642992876619</c:v>
                </c:pt>
                <c:pt idx="874">
                  <c:v>0.59096528387381664</c:v>
                </c:pt>
                <c:pt idx="875">
                  <c:v>0.59102448694900234</c:v>
                </c:pt>
                <c:pt idx="876">
                  <c:v>0.59108684440014947</c:v>
                </c:pt>
                <c:pt idx="877">
                  <c:v>0.59115278168759355</c:v>
                </c:pt>
                <c:pt idx="878">
                  <c:v>0.5912169388673858</c:v>
                </c:pt>
                <c:pt idx="879">
                  <c:v>0.59128751828963344</c:v>
                </c:pt>
                <c:pt idx="880">
                  <c:v>0.59137208368220839</c:v>
                </c:pt>
                <c:pt idx="881">
                  <c:v>0.59144394483572671</c:v>
                </c:pt>
                <c:pt idx="882">
                  <c:v>0.59151377397505334</c:v>
                </c:pt>
                <c:pt idx="883">
                  <c:v>0.59157654003184612</c:v>
                </c:pt>
                <c:pt idx="884">
                  <c:v>0.59162356273743244</c:v>
                </c:pt>
                <c:pt idx="885">
                  <c:v>0.59168314579968018</c:v>
                </c:pt>
                <c:pt idx="886">
                  <c:v>0.59175419189793554</c:v>
                </c:pt>
                <c:pt idx="887">
                  <c:v>0.59183669141925221</c:v>
                </c:pt>
                <c:pt idx="888">
                  <c:v>0.59191925998958317</c:v>
                </c:pt>
                <c:pt idx="889">
                  <c:v>0.59199834957873143</c:v>
                </c:pt>
                <c:pt idx="890">
                  <c:v>0.59206450527671017</c:v>
                </c:pt>
                <c:pt idx="891">
                  <c:v>0.59211549949724718</c:v>
                </c:pt>
                <c:pt idx="892">
                  <c:v>0.59218124535564576</c:v>
                </c:pt>
                <c:pt idx="893">
                  <c:v>0.59224454764349199</c:v>
                </c:pt>
                <c:pt idx="894">
                  <c:v>0.59231153977659767</c:v>
                </c:pt>
                <c:pt idx="895">
                  <c:v>0.59235722808504143</c:v>
                </c:pt>
                <c:pt idx="896">
                  <c:v>0.59241626851577511</c:v>
                </c:pt>
                <c:pt idx="897">
                  <c:v>0.59248638559974087</c:v>
                </c:pt>
                <c:pt idx="898">
                  <c:v>0.59255432896441507</c:v>
                </c:pt>
                <c:pt idx="899">
                  <c:v>0.5926384715530314</c:v>
                </c:pt>
                <c:pt idx="900">
                  <c:v>0.59270994303881264</c:v>
                </c:pt>
                <c:pt idx="901">
                  <c:v>0.59277517955098991</c:v>
                </c:pt>
                <c:pt idx="902">
                  <c:v>0.59284506061365094</c:v>
                </c:pt>
                <c:pt idx="903">
                  <c:v>0.59291570875792965</c:v>
                </c:pt>
                <c:pt idx="904">
                  <c:v>0.59297662927901351</c:v>
                </c:pt>
                <c:pt idx="905">
                  <c:v>0.59305560396727286</c:v>
                </c:pt>
                <c:pt idx="906">
                  <c:v>0.59313045956170007</c:v>
                </c:pt>
                <c:pt idx="907">
                  <c:v>0.59320109778605457</c:v>
                </c:pt>
                <c:pt idx="908">
                  <c:v>0.59328488865686868</c:v>
                </c:pt>
                <c:pt idx="909">
                  <c:v>0.59334399506686697</c:v>
                </c:pt>
                <c:pt idx="910">
                  <c:v>0.59340077780186717</c:v>
                </c:pt>
                <c:pt idx="911">
                  <c:v>0.59345661728946775</c:v>
                </c:pt>
                <c:pt idx="912">
                  <c:v>0.59349509985245597</c:v>
                </c:pt>
                <c:pt idx="913">
                  <c:v>0.59356988813974354</c:v>
                </c:pt>
                <c:pt idx="914">
                  <c:v>0.59366697766788479</c:v>
                </c:pt>
                <c:pt idx="915">
                  <c:v>0.59373593052023221</c:v>
                </c:pt>
                <c:pt idx="916">
                  <c:v>0.59381689725831255</c:v>
                </c:pt>
                <c:pt idx="917">
                  <c:v>0.5938748575288435</c:v>
                </c:pt>
                <c:pt idx="918">
                  <c:v>0.59390539152114952</c:v>
                </c:pt>
                <c:pt idx="919">
                  <c:v>0.59396937712323028</c:v>
                </c:pt>
                <c:pt idx="920">
                  <c:v>0.59403165914821443</c:v>
                </c:pt>
                <c:pt idx="921">
                  <c:v>0.59407821479718337</c:v>
                </c:pt>
                <c:pt idx="922">
                  <c:v>0.59412818861321792</c:v>
                </c:pt>
                <c:pt idx="923">
                  <c:v>0.59416953142898821</c:v>
                </c:pt>
                <c:pt idx="924">
                  <c:v>0.59419707276908595</c:v>
                </c:pt>
                <c:pt idx="925">
                  <c:v>0.59423145932531407</c:v>
                </c:pt>
                <c:pt idx="926">
                  <c:v>0.59426276660443289</c:v>
                </c:pt>
                <c:pt idx="927">
                  <c:v>0.59429870749214875</c:v>
                </c:pt>
                <c:pt idx="928">
                  <c:v>0.59431597386912249</c:v>
                </c:pt>
                <c:pt idx="929">
                  <c:v>0.5943339092242873</c:v>
                </c:pt>
                <c:pt idx="930">
                  <c:v>0.59435978100135289</c:v>
                </c:pt>
                <c:pt idx="931">
                  <c:v>0.59436428999966961</c:v>
                </c:pt>
                <c:pt idx="932">
                  <c:v>0.59437460210241799</c:v>
                </c:pt>
                <c:pt idx="933">
                  <c:v>0.5943708875016106</c:v>
                </c:pt>
                <c:pt idx="934">
                  <c:v>0.59435992244746971</c:v>
                </c:pt>
                <c:pt idx="935">
                  <c:v>0.59436402323171478</c:v>
                </c:pt>
                <c:pt idx="936">
                  <c:v>0.59436655088022661</c:v>
                </c:pt>
                <c:pt idx="937">
                  <c:v>0.59437519985007115</c:v>
                </c:pt>
                <c:pt idx="938">
                  <c:v>0.59437142153602718</c:v>
                </c:pt>
                <c:pt idx="939">
                  <c:v>0.594355117980503</c:v>
                </c:pt>
                <c:pt idx="940">
                  <c:v>0.59434349043778834</c:v>
                </c:pt>
                <c:pt idx="941">
                  <c:v>0.59431165924282758</c:v>
                </c:pt>
                <c:pt idx="942">
                  <c:v>0.59428022855402951</c:v>
                </c:pt>
                <c:pt idx="943">
                  <c:v>0.59424130565142252</c:v>
                </c:pt>
                <c:pt idx="944">
                  <c:v>0.59418869073149871</c:v>
                </c:pt>
                <c:pt idx="945">
                  <c:v>0.59414834352199808</c:v>
                </c:pt>
                <c:pt idx="946">
                  <c:v>0.59410654997700696</c:v>
                </c:pt>
                <c:pt idx="947">
                  <c:v>0.59407003798962477</c:v>
                </c:pt>
                <c:pt idx="948">
                  <c:v>0.59403793206676381</c:v>
                </c:pt>
                <c:pt idx="949">
                  <c:v>0.59396641894824664</c:v>
                </c:pt>
                <c:pt idx="950">
                  <c:v>0.59388707039096655</c:v>
                </c:pt>
                <c:pt idx="951">
                  <c:v>0.59382731863151383</c:v>
                </c:pt>
                <c:pt idx="952">
                  <c:v>0.59375828663264973</c:v>
                </c:pt>
                <c:pt idx="953">
                  <c:v>0.59370991912088511</c:v>
                </c:pt>
                <c:pt idx="954">
                  <c:v>0.59366096114623079</c:v>
                </c:pt>
                <c:pt idx="955">
                  <c:v>0.59359648408464294</c:v>
                </c:pt>
                <c:pt idx="956">
                  <c:v>0.59352160906810336</c:v>
                </c:pt>
                <c:pt idx="957">
                  <c:v>0.59346005932421697</c:v>
                </c:pt>
                <c:pt idx="958">
                  <c:v>0.59341988832840931</c:v>
                </c:pt>
                <c:pt idx="959">
                  <c:v>0.59339823150236304</c:v>
                </c:pt>
                <c:pt idx="960">
                  <c:v>0.59337384465951259</c:v>
                </c:pt>
                <c:pt idx="961">
                  <c:v>0.59336339630702872</c:v>
                </c:pt>
                <c:pt idx="962">
                  <c:v>0.5933427711339806</c:v>
                </c:pt>
                <c:pt idx="963">
                  <c:v>0.59330849739674485</c:v>
                </c:pt>
                <c:pt idx="964">
                  <c:v>0.59331608818640558</c:v>
                </c:pt>
                <c:pt idx="965">
                  <c:v>0.59334285512206641</c:v>
                </c:pt>
                <c:pt idx="966">
                  <c:v>0.59338182148495955</c:v>
                </c:pt>
                <c:pt idx="967">
                  <c:v>0.59345686920323326</c:v>
                </c:pt>
                <c:pt idx="968">
                  <c:v>0.59354273733356722</c:v>
                </c:pt>
                <c:pt idx="969">
                  <c:v>0.59362904095320224</c:v>
                </c:pt>
                <c:pt idx="970">
                  <c:v>0.59371870730717713</c:v>
                </c:pt>
                <c:pt idx="971">
                  <c:v>0.59382794374104941</c:v>
                </c:pt>
                <c:pt idx="972">
                  <c:v>0.5939417112213986</c:v>
                </c:pt>
                <c:pt idx="973">
                  <c:v>0.59405839108471215</c:v>
                </c:pt>
                <c:pt idx="974">
                  <c:v>0.59419225323346914</c:v>
                </c:pt>
                <c:pt idx="975">
                  <c:v>0.59433359936469543</c:v>
                </c:pt>
                <c:pt idx="976">
                  <c:v>0.59448281557099503</c:v>
                </c:pt>
                <c:pt idx="977">
                  <c:v>0.59463161613464999</c:v>
                </c:pt>
                <c:pt idx="978">
                  <c:v>0.59476933314975533</c:v>
                </c:pt>
                <c:pt idx="979">
                  <c:v>0.59489655511224715</c:v>
                </c:pt>
                <c:pt idx="980">
                  <c:v>0.5950351228433105</c:v>
                </c:pt>
                <c:pt idx="981">
                  <c:v>0.59515260097430367</c:v>
                </c:pt>
                <c:pt idx="982">
                  <c:v>0.59527653354665488</c:v>
                </c:pt>
                <c:pt idx="983">
                  <c:v>0.59538092399738674</c:v>
                </c:pt>
                <c:pt idx="984">
                  <c:v>0.59544158204166664</c:v>
                </c:pt>
                <c:pt idx="985">
                  <c:v>0.59550381205885738</c:v>
                </c:pt>
                <c:pt idx="986">
                  <c:v>0.59556222366595168</c:v>
                </c:pt>
                <c:pt idx="987">
                  <c:v>0.59560966647018632</c:v>
                </c:pt>
                <c:pt idx="988">
                  <c:v>0.59566539577487165</c:v>
                </c:pt>
                <c:pt idx="989">
                  <c:v>0.59572493671511284</c:v>
                </c:pt>
                <c:pt idx="990">
                  <c:v>0.59577262931039587</c:v>
                </c:pt>
                <c:pt idx="991">
                  <c:v>0.59578626264613821</c:v>
                </c:pt>
                <c:pt idx="992">
                  <c:v>0.59578893619233142</c:v>
                </c:pt>
                <c:pt idx="993">
                  <c:v>0.59575982036487496</c:v>
                </c:pt>
                <c:pt idx="994">
                  <c:v>0.5957026432015472</c:v>
                </c:pt>
                <c:pt idx="995">
                  <c:v>0.59563218898034265</c:v>
                </c:pt>
                <c:pt idx="996">
                  <c:v>0.59555026762811358</c:v>
                </c:pt>
                <c:pt idx="997">
                  <c:v>0.59545138264453323</c:v>
                </c:pt>
                <c:pt idx="998">
                  <c:v>0.59535663983144416</c:v>
                </c:pt>
                <c:pt idx="999">
                  <c:v>0.59525554590613594</c:v>
                </c:pt>
                <c:pt idx="1000">
                  <c:v>0.59514535100977095</c:v>
                </c:pt>
                <c:pt idx="1001">
                  <c:v>0.59503779772499499</c:v>
                </c:pt>
                <c:pt idx="1002">
                  <c:v>0.59491095124928195</c:v>
                </c:pt>
                <c:pt idx="1003">
                  <c:v>0.59475268368895806</c:v>
                </c:pt>
                <c:pt idx="1004">
                  <c:v>0.59457484111399339</c:v>
                </c:pt>
                <c:pt idx="1005">
                  <c:v>0.59439512132754768</c:v>
                </c:pt>
                <c:pt idx="1006">
                  <c:v>0.59419305067995243</c:v>
                </c:pt>
                <c:pt idx="1007">
                  <c:v>0.59400021135634062</c:v>
                </c:pt>
                <c:pt idx="1008">
                  <c:v>0.5938208390904246</c:v>
                </c:pt>
                <c:pt idx="1009">
                  <c:v>0.59361589928506797</c:v>
                </c:pt>
                <c:pt idx="1010">
                  <c:v>0.59340084533857096</c:v>
                </c:pt>
                <c:pt idx="1011">
                  <c:v>0.59313237319167478</c:v>
                </c:pt>
                <c:pt idx="1012">
                  <c:v>0.59282831393658952</c:v>
                </c:pt>
                <c:pt idx="1013">
                  <c:v>0.59250175261327775</c:v>
                </c:pt>
                <c:pt idx="1014">
                  <c:v>0.59215514433375305</c:v>
                </c:pt>
                <c:pt idx="1015">
                  <c:v>0.59178974581329147</c:v>
                </c:pt>
                <c:pt idx="1016">
                  <c:v>0.59140986601659973</c:v>
                </c:pt>
                <c:pt idx="1017">
                  <c:v>0.59097690380541523</c:v>
                </c:pt>
                <c:pt idx="1018">
                  <c:v>0.59049259871057658</c:v>
                </c:pt>
                <c:pt idx="1019">
                  <c:v>0.5899608354505097</c:v>
                </c:pt>
                <c:pt idx="1020">
                  <c:v>0.58937019715922079</c:v>
                </c:pt>
                <c:pt idx="1021">
                  <c:v>0.58872848923256871</c:v>
                </c:pt>
                <c:pt idx="1022">
                  <c:v>0.58806116296515409</c:v>
                </c:pt>
                <c:pt idx="1023">
                  <c:v>0.58733225305936554</c:v>
                </c:pt>
                <c:pt idx="1024">
                  <c:v>0.58658457938499486</c:v>
                </c:pt>
                <c:pt idx="1025">
                  <c:v>0.58579324645857289</c:v>
                </c:pt>
                <c:pt idx="1026">
                  <c:v>0.58493501524456404</c:v>
                </c:pt>
                <c:pt idx="1027">
                  <c:v>0.58405110901284862</c:v>
                </c:pt>
                <c:pt idx="1028">
                  <c:v>0.58307373155832087</c:v>
                </c:pt>
                <c:pt idx="1029">
                  <c:v>0.58201251031763734</c:v>
                </c:pt>
                <c:pt idx="1030">
                  <c:v>0.58089768827042565</c:v>
                </c:pt>
                <c:pt idx="1031">
                  <c:v>0.57967491702768237</c:v>
                </c:pt>
                <c:pt idx="1032">
                  <c:v>0.57840657072606383</c:v>
                </c:pt>
                <c:pt idx="1033">
                  <c:v>0.57709493548249868</c:v>
                </c:pt>
                <c:pt idx="1034">
                  <c:v>0.57571124676211671</c:v>
                </c:pt>
                <c:pt idx="1035">
                  <c:v>0.57426774168020811</c:v>
                </c:pt>
                <c:pt idx="1036">
                  <c:v>0.57275258286104447</c:v>
                </c:pt>
                <c:pt idx="1037">
                  <c:v>0.57116003325773457</c:v>
                </c:pt>
                <c:pt idx="1038">
                  <c:v>0.56948143567122989</c:v>
                </c:pt>
                <c:pt idx="1039">
                  <c:v>0.5677244233786749</c:v>
                </c:pt>
                <c:pt idx="1040">
                  <c:v>0.56594170321085258</c:v>
                </c:pt>
                <c:pt idx="1041">
                  <c:v>0.56410455385090896</c:v>
                </c:pt>
                <c:pt idx="1042">
                  <c:v>0.56218954085722528</c:v>
                </c:pt>
                <c:pt idx="1043">
                  <c:v>0.56021367914141751</c:v>
                </c:pt>
                <c:pt idx="1044">
                  <c:v>0.55825084160069249</c:v>
                </c:pt>
                <c:pt idx="1045">
                  <c:v>0.55621484599173643</c:v>
                </c:pt>
                <c:pt idx="1046">
                  <c:v>0.55416024281299614</c:v>
                </c:pt>
                <c:pt idx="1047">
                  <c:v>0.55209421912736001</c:v>
                </c:pt>
                <c:pt idx="1048">
                  <c:v>0.54992993950345426</c:v>
                </c:pt>
                <c:pt idx="1049">
                  <c:v>0.54776490475860939</c:v>
                </c:pt>
                <c:pt idx="1050">
                  <c:v>0.545537658129568</c:v>
                </c:pt>
                <c:pt idx="1051">
                  <c:v>0.54327420940996995</c:v>
                </c:pt>
                <c:pt idx="1052">
                  <c:v>0.54099468443935284</c:v>
                </c:pt>
                <c:pt idx="1053">
                  <c:v>0.53865252133981578</c:v>
                </c:pt>
                <c:pt idx="1054">
                  <c:v>0.53625184880417109</c:v>
                </c:pt>
                <c:pt idx="1055">
                  <c:v>0.53379653007150818</c:v>
                </c:pt>
                <c:pt idx="1056">
                  <c:v>0.53120735917813167</c:v>
                </c:pt>
                <c:pt idx="1057">
                  <c:v>0.52869104828153335</c:v>
                </c:pt>
                <c:pt idx="1058">
                  <c:v>0.52602604995714231</c:v>
                </c:pt>
                <c:pt idx="1059">
                  <c:v>0.52359584726836694</c:v>
                </c:pt>
                <c:pt idx="1060">
                  <c:v>0.52119820049305965</c:v>
                </c:pt>
                <c:pt idx="1061">
                  <c:v>0.51907681559725249</c:v>
                </c:pt>
                <c:pt idx="1062">
                  <c:v>0.51719446323990192</c:v>
                </c:pt>
                <c:pt idx="1063">
                  <c:v>0.51562808153802886</c:v>
                </c:pt>
                <c:pt idx="1064">
                  <c:v>0.51447101313942289</c:v>
                </c:pt>
                <c:pt idx="1065">
                  <c:v>0.513693132228359</c:v>
                </c:pt>
                <c:pt idx="1066">
                  <c:v>0.51337208118596511</c:v>
                </c:pt>
                <c:pt idx="1067">
                  <c:v>0.51346369966474403</c:v>
                </c:pt>
                <c:pt idx="1068">
                  <c:v>0.51398117807272958</c:v>
                </c:pt>
                <c:pt idx="1069">
                  <c:v>0.51479129226700304</c:v>
                </c:pt>
                <c:pt idx="1070">
                  <c:v>0.51573790512824269</c:v>
                </c:pt>
                <c:pt idx="1071">
                  <c:v>0.51703789190654426</c:v>
                </c:pt>
                <c:pt idx="1072">
                  <c:v>0.51827958102815552</c:v>
                </c:pt>
                <c:pt idx="1073">
                  <c:v>0.51972182865246908</c:v>
                </c:pt>
                <c:pt idx="1074">
                  <c:v>0.52106204640459375</c:v>
                </c:pt>
                <c:pt idx="1075">
                  <c:v>0.52245297671363311</c:v>
                </c:pt>
                <c:pt idx="1076">
                  <c:v>0.52375905644832588</c:v>
                </c:pt>
                <c:pt idx="1077">
                  <c:v>0.52500323745966926</c:v>
                </c:pt>
                <c:pt idx="1078">
                  <c:v>0.52622466972035864</c:v>
                </c:pt>
                <c:pt idx="1079">
                  <c:v>0.52739673161853695</c:v>
                </c:pt>
                <c:pt idx="1080">
                  <c:v>0.5285728090720796</c:v>
                </c:pt>
                <c:pt idx="1081">
                  <c:v>0.52972149251069356</c:v>
                </c:pt>
                <c:pt idx="1082">
                  <c:v>0.53087390220105657</c:v>
                </c:pt>
                <c:pt idx="1083">
                  <c:v>0.53202223534565329</c:v>
                </c:pt>
                <c:pt idx="1084">
                  <c:v>0.53317073904762868</c:v>
                </c:pt>
                <c:pt idx="1085">
                  <c:v>0.53433375195268262</c:v>
                </c:pt>
                <c:pt idx="1086">
                  <c:v>0.53543781289046388</c:v>
                </c:pt>
                <c:pt idx="1087">
                  <c:v>0.53650157491773254</c:v>
                </c:pt>
                <c:pt idx="1088">
                  <c:v>0.5375256910834264</c:v>
                </c:pt>
                <c:pt idx="1089">
                  <c:v>0.53846056548679755</c:v>
                </c:pt>
                <c:pt idx="1090">
                  <c:v>0.53935731100043038</c:v>
                </c:pt>
                <c:pt idx="1091">
                  <c:v>0.54019345329245461</c:v>
                </c:pt>
                <c:pt idx="1092">
                  <c:v>0.54095256178323481</c:v>
                </c:pt>
                <c:pt idx="1093">
                  <c:v>0.54168839920754241</c:v>
                </c:pt>
                <c:pt idx="1094">
                  <c:v>0.54237713293226919</c:v>
                </c:pt>
                <c:pt idx="1095">
                  <c:v>0.54303428777518037</c:v>
                </c:pt>
                <c:pt idx="1096">
                  <c:v>0.54367107367892109</c:v>
                </c:pt>
                <c:pt idx="1097">
                  <c:v>0.54427419754429007</c:v>
                </c:pt>
                <c:pt idx="1098">
                  <c:v>0.54482269311990761</c:v>
                </c:pt>
                <c:pt idx="1099">
                  <c:v>0.54537537665222813</c:v>
                </c:pt>
                <c:pt idx="1100">
                  <c:v>0.54589796719821226</c:v>
                </c:pt>
                <c:pt idx="1101">
                  <c:v>0.54641332734814219</c:v>
                </c:pt>
                <c:pt idx="1102">
                  <c:v>0.54693389760039357</c:v>
                </c:pt>
                <c:pt idx="1103">
                  <c:v>0.54742684455848944</c:v>
                </c:pt>
                <c:pt idx="1104">
                  <c:v>0.54790543805155689</c:v>
                </c:pt>
                <c:pt idx="1105">
                  <c:v>0.54834864718245491</c:v>
                </c:pt>
                <c:pt idx="1106">
                  <c:v>0.54876424083782605</c:v>
                </c:pt>
                <c:pt idx="1107">
                  <c:v>0.54916837447156819</c:v>
                </c:pt>
                <c:pt idx="1108">
                  <c:v>0.5495644977098707</c:v>
                </c:pt>
                <c:pt idx="1109">
                  <c:v>0.54998501266961231</c:v>
                </c:pt>
                <c:pt idx="1110">
                  <c:v>0.55040605789766184</c:v>
                </c:pt>
                <c:pt idx="1111">
                  <c:v>0.55080948137074548</c:v>
                </c:pt>
                <c:pt idx="1112">
                  <c:v>0.5512224085396995</c:v>
                </c:pt>
                <c:pt idx="1113">
                  <c:v>0.5516312600494615</c:v>
                </c:pt>
                <c:pt idx="1114">
                  <c:v>0.55205191661622244</c:v>
                </c:pt>
                <c:pt idx="1115">
                  <c:v>0.55249295258790021</c:v>
                </c:pt>
                <c:pt idx="1116">
                  <c:v>0.55297250542110943</c:v>
                </c:pt>
                <c:pt idx="1117">
                  <c:v>0.55347073531688407</c:v>
                </c:pt>
                <c:pt idx="1118">
                  <c:v>0.55400019684649582</c:v>
                </c:pt>
                <c:pt idx="1119">
                  <c:v>0.55454370685186083</c:v>
                </c:pt>
                <c:pt idx="1120">
                  <c:v>0.55511533529783674</c:v>
                </c:pt>
                <c:pt idx="1121">
                  <c:v>0.55572456115618973</c:v>
                </c:pt>
                <c:pt idx="1122">
                  <c:v>0.55635607086053862</c:v>
                </c:pt>
                <c:pt idx="1123">
                  <c:v>0.55701765784638557</c:v>
                </c:pt>
                <c:pt idx="1124">
                  <c:v>0.55771018109426074</c:v>
                </c:pt>
                <c:pt idx="1125">
                  <c:v>0.55842036720432742</c:v>
                </c:pt>
                <c:pt idx="1126">
                  <c:v>0.55915075850253737</c:v>
                </c:pt>
                <c:pt idx="1127">
                  <c:v>0.55991739686622843</c:v>
                </c:pt>
                <c:pt idx="1128">
                  <c:v>0.56066965567691729</c:v>
                </c:pt>
                <c:pt idx="1129">
                  <c:v>0.56142711283673841</c:v>
                </c:pt>
                <c:pt idx="1130">
                  <c:v>0.56217826625042744</c:v>
                </c:pt>
                <c:pt idx="1131">
                  <c:v>0.56291088243892384</c:v>
                </c:pt>
                <c:pt idx="1132">
                  <c:v>0.56365342757213976</c:v>
                </c:pt>
                <c:pt idx="1133">
                  <c:v>0.56437806056571571</c:v>
                </c:pt>
                <c:pt idx="1134">
                  <c:v>0.56511147913520043</c:v>
                </c:pt>
                <c:pt idx="1135">
                  <c:v>0.5658479481214943</c:v>
                </c:pt>
                <c:pt idx="1136">
                  <c:v>0.56654551155115362</c:v>
                </c:pt>
                <c:pt idx="1137">
                  <c:v>0.56723915256967705</c:v>
                </c:pt>
                <c:pt idx="1138">
                  <c:v>0.56792684002308536</c:v>
                </c:pt>
                <c:pt idx="1139">
                  <c:v>0.56857753731348415</c:v>
                </c:pt>
                <c:pt idx="1140">
                  <c:v>0.56920354162005782</c:v>
                </c:pt>
                <c:pt idx="1141">
                  <c:v>0.56981271867087147</c:v>
                </c:pt>
                <c:pt idx="1142">
                  <c:v>0.57038337131984662</c:v>
                </c:pt>
                <c:pt idx="1143">
                  <c:v>0.57094866653513743</c:v>
                </c:pt>
                <c:pt idx="1144">
                  <c:v>0.57150500737759602</c:v>
                </c:pt>
                <c:pt idx="1145">
                  <c:v>0.57205098258806586</c:v>
                </c:pt>
                <c:pt idx="1146">
                  <c:v>0.57258691073819923</c:v>
                </c:pt>
                <c:pt idx="1147">
                  <c:v>0.57310841842651927</c:v>
                </c:pt>
                <c:pt idx="1148">
                  <c:v>0.57360365548867132</c:v>
                </c:pt>
                <c:pt idx="1149">
                  <c:v>0.57409366463368372</c:v>
                </c:pt>
                <c:pt idx="1150">
                  <c:v>0.57457691728916815</c:v>
                </c:pt>
                <c:pt idx="1151">
                  <c:v>0.57504950127424326</c:v>
                </c:pt>
                <c:pt idx="1152">
                  <c:v>0.57551148993076151</c:v>
                </c:pt>
                <c:pt idx="1153">
                  <c:v>0.5759600196069834</c:v>
                </c:pt>
                <c:pt idx="1154">
                  <c:v>0.57640375269140931</c:v>
                </c:pt>
                <c:pt idx="1155">
                  <c:v>0.57682712431427363</c:v>
                </c:pt>
                <c:pt idx="1156">
                  <c:v>0.57725894411664724</c:v>
                </c:pt>
                <c:pt idx="1157">
                  <c:v>0.57771078968777212</c:v>
                </c:pt>
                <c:pt idx="1158">
                  <c:v>0.57813796800299933</c:v>
                </c:pt>
                <c:pt idx="1159">
                  <c:v>0.57856135258532559</c:v>
                </c:pt>
                <c:pt idx="1160">
                  <c:v>0.5789676283952484</c:v>
                </c:pt>
                <c:pt idx="1161">
                  <c:v>0.57934736231354811</c:v>
                </c:pt>
                <c:pt idx="1162">
                  <c:v>0.57971661138697705</c:v>
                </c:pt>
                <c:pt idx="1163">
                  <c:v>0.58006381331329893</c:v>
                </c:pt>
                <c:pt idx="1164">
                  <c:v>0.58041292933306543</c:v>
                </c:pt>
                <c:pt idx="1165">
                  <c:v>0.58075542285594384</c:v>
                </c:pt>
                <c:pt idx="1166">
                  <c:v>0.58109631744825274</c:v>
                </c:pt>
                <c:pt idx="1167">
                  <c:v>0.58143114554033482</c:v>
                </c:pt>
                <c:pt idx="1168">
                  <c:v>0.58177236556641587</c:v>
                </c:pt>
                <c:pt idx="1169">
                  <c:v>0.58210671574991568</c:v>
                </c:pt>
                <c:pt idx="1170">
                  <c:v>0.58242946281577923</c:v>
                </c:pt>
                <c:pt idx="1171">
                  <c:v>0.58274761866840052</c:v>
                </c:pt>
                <c:pt idx="1172">
                  <c:v>0.58307423547702286</c:v>
                </c:pt>
                <c:pt idx="1173">
                  <c:v>0.58340446917415711</c:v>
                </c:pt>
                <c:pt idx="1174">
                  <c:v>0.58370486088925089</c:v>
                </c:pt>
                <c:pt idx="1175">
                  <c:v>0.58399344521747931</c:v>
                </c:pt>
                <c:pt idx="1176">
                  <c:v>0.58427369290613551</c:v>
                </c:pt>
                <c:pt idx="1177">
                  <c:v>0.58454609575628913</c:v>
                </c:pt>
                <c:pt idx="1178">
                  <c:v>0.58483013265949957</c:v>
                </c:pt>
                <c:pt idx="1179">
                  <c:v>0.58511333722360825</c:v>
                </c:pt>
                <c:pt idx="1180">
                  <c:v>0.58539369372748984</c:v>
                </c:pt>
                <c:pt idx="1181">
                  <c:v>0.58569195440027055</c:v>
                </c:pt>
                <c:pt idx="1182">
                  <c:v>0.58597095061972571</c:v>
                </c:pt>
                <c:pt idx="1183">
                  <c:v>0.58624157316726988</c:v>
                </c:pt>
                <c:pt idx="1184">
                  <c:v>0.58652471649396187</c:v>
                </c:pt>
                <c:pt idx="1185">
                  <c:v>0.58677294145708558</c:v>
                </c:pt>
                <c:pt idx="1186">
                  <c:v>0.58700648656676702</c:v>
                </c:pt>
                <c:pt idx="1187">
                  <c:v>0.58723729811186054</c:v>
                </c:pt>
                <c:pt idx="1188">
                  <c:v>0.58746291337170797</c:v>
                </c:pt>
                <c:pt idx="1189">
                  <c:v>0.58769848959281445</c:v>
                </c:pt>
                <c:pt idx="1190">
                  <c:v>0.5879251870351051</c:v>
                </c:pt>
                <c:pt idx="1191">
                  <c:v>0.58815613986984472</c:v>
                </c:pt>
                <c:pt idx="1192">
                  <c:v>0.58839774351126339</c:v>
                </c:pt>
                <c:pt idx="1193">
                  <c:v>0.58863166691101643</c:v>
                </c:pt>
                <c:pt idx="1194">
                  <c:v>0.58886089385913276</c:v>
                </c:pt>
                <c:pt idx="1195">
                  <c:v>0.58909092881148795</c:v>
                </c:pt>
                <c:pt idx="1196">
                  <c:v>0.58933349246825106</c:v>
                </c:pt>
                <c:pt idx="1197">
                  <c:v>0.58957253133497523</c:v>
                </c:pt>
                <c:pt idx="1198">
                  <c:v>0.58980359591980247</c:v>
                </c:pt>
                <c:pt idx="1199">
                  <c:v>0.59004244989517196</c:v>
                </c:pt>
                <c:pt idx="1200">
                  <c:v>0.59026278613893235</c:v>
                </c:pt>
                <c:pt idx="1201">
                  <c:v>0.5904640900367234</c:v>
                </c:pt>
                <c:pt idx="1202">
                  <c:v>0.59067282622586692</c:v>
                </c:pt>
                <c:pt idx="1203">
                  <c:v>0.59087042428133596</c:v>
                </c:pt>
                <c:pt idx="1204">
                  <c:v>0.59105859256570614</c:v>
                </c:pt>
                <c:pt idx="1205">
                  <c:v>0.59126403199676003</c:v>
                </c:pt>
                <c:pt idx="1206">
                  <c:v>0.59147512825849191</c:v>
                </c:pt>
                <c:pt idx="1207">
                  <c:v>0.59169608437431043</c:v>
                </c:pt>
                <c:pt idx="1208">
                  <c:v>0.59190963363665938</c:v>
                </c:pt>
                <c:pt idx="1209">
                  <c:v>0.59211426040971915</c:v>
                </c:pt>
                <c:pt idx="1210">
                  <c:v>0.59230217773239113</c:v>
                </c:pt>
                <c:pt idx="1211">
                  <c:v>0.59246226930593771</c:v>
                </c:pt>
                <c:pt idx="1212">
                  <c:v>0.5926256866805425</c:v>
                </c:pt>
                <c:pt idx="1213">
                  <c:v>0.59279249604054052</c:v>
                </c:pt>
                <c:pt idx="1214">
                  <c:v>0.59295396780047993</c:v>
                </c:pt>
                <c:pt idx="1215">
                  <c:v>0.59312300425352271</c:v>
                </c:pt>
                <c:pt idx="1216">
                  <c:v>0.59329113158405289</c:v>
                </c:pt>
                <c:pt idx="1217">
                  <c:v>0.5934612990114202</c:v>
                </c:pt>
                <c:pt idx="1218">
                  <c:v>0.59364363094026296</c:v>
                </c:pt>
                <c:pt idx="1219">
                  <c:v>0.59381415454671937</c:v>
                </c:pt>
                <c:pt idx="1220">
                  <c:v>0.59398048546576632</c:v>
                </c:pt>
                <c:pt idx="1221">
                  <c:v>0.59416846676245338</c:v>
                </c:pt>
                <c:pt idx="1222">
                  <c:v>0.59435184089668835</c:v>
                </c:pt>
                <c:pt idx="1223">
                  <c:v>0.59453186189887119</c:v>
                </c:pt>
                <c:pt idx="1224">
                  <c:v>0.59470276247815212</c:v>
                </c:pt>
                <c:pt idx="1225">
                  <c:v>0.59487018775840339</c:v>
                </c:pt>
                <c:pt idx="1226">
                  <c:v>0.59501903910364462</c:v>
                </c:pt>
                <c:pt idx="1227">
                  <c:v>0.59515924584295388</c:v>
                </c:pt>
                <c:pt idx="1228">
                  <c:v>0.59531142327405739</c:v>
                </c:pt>
                <c:pt idx="1229">
                  <c:v>0.59546362026862543</c:v>
                </c:pt>
                <c:pt idx="1230">
                  <c:v>0.59561021455894636</c:v>
                </c:pt>
                <c:pt idx="1231">
                  <c:v>0.59574983933024572</c:v>
                </c:pt>
                <c:pt idx="1232">
                  <c:v>0.59588784050993027</c:v>
                </c:pt>
                <c:pt idx="1233">
                  <c:v>0.59602105194978428</c:v>
                </c:pt>
                <c:pt idx="1234">
                  <c:v>0.59614126389317479</c:v>
                </c:pt>
                <c:pt idx="1235">
                  <c:v>0.59626818042120844</c:v>
                </c:pt>
                <c:pt idx="1236">
                  <c:v>0.59639288477541086</c:v>
                </c:pt>
                <c:pt idx="1237">
                  <c:v>0.59651441024718199</c:v>
                </c:pt>
                <c:pt idx="1238">
                  <c:v>0.59664923071233156</c:v>
                </c:pt>
                <c:pt idx="1239">
                  <c:v>0.59680078578389673</c:v>
                </c:pt>
                <c:pt idx="1240">
                  <c:v>0.59695593737909025</c:v>
                </c:pt>
                <c:pt idx="1241">
                  <c:v>0.59710524660801123</c:v>
                </c:pt>
                <c:pt idx="1242">
                  <c:v>0.59724664328896793</c:v>
                </c:pt>
                <c:pt idx="1243">
                  <c:v>0.59738740417351976</c:v>
                </c:pt>
                <c:pt idx="1244">
                  <c:v>0.59753094733618284</c:v>
                </c:pt>
                <c:pt idx="1245">
                  <c:v>0.59767761307800971</c:v>
                </c:pt>
                <c:pt idx="1246">
                  <c:v>0.59781661107308659</c:v>
                </c:pt>
                <c:pt idx="1247">
                  <c:v>0.59795222046967467</c:v>
                </c:pt>
                <c:pt idx="1248">
                  <c:v>0.59807963846891965</c:v>
                </c:pt>
                <c:pt idx="1249">
                  <c:v>0.5981830446821248</c:v>
                </c:pt>
                <c:pt idx="1250">
                  <c:v>0.59829730569027195</c:v>
                </c:pt>
                <c:pt idx="1251">
                  <c:v>0.59841870088966831</c:v>
                </c:pt>
                <c:pt idx="1252">
                  <c:v>0.59855365376294645</c:v>
                </c:pt>
                <c:pt idx="1253">
                  <c:v>0.59868899330716463</c:v>
                </c:pt>
                <c:pt idx="1254">
                  <c:v>0.59880328499035718</c:v>
                </c:pt>
                <c:pt idx="1255">
                  <c:v>0.59890572404862752</c:v>
                </c:pt>
                <c:pt idx="1256">
                  <c:v>0.59901420843796516</c:v>
                </c:pt>
                <c:pt idx="1257">
                  <c:v>0.59911839706156333</c:v>
                </c:pt>
                <c:pt idx="1258">
                  <c:v>0.59922128925964746</c:v>
                </c:pt>
                <c:pt idx="1259">
                  <c:v>0.599340771075206</c:v>
                </c:pt>
                <c:pt idx="1260">
                  <c:v>0.59945506635178036</c:v>
                </c:pt>
                <c:pt idx="1261">
                  <c:v>0.59956826020553977</c:v>
                </c:pt>
                <c:pt idx="1262">
                  <c:v>0.59969172188912767</c:v>
                </c:pt>
                <c:pt idx="1263">
                  <c:v>0.59981762216265422</c:v>
                </c:pt>
                <c:pt idx="1264">
                  <c:v>0.5999455589483661</c:v>
                </c:pt>
                <c:pt idx="1265">
                  <c:v>0.60006271238959907</c:v>
                </c:pt>
                <c:pt idx="1266">
                  <c:v>0.60018762743772092</c:v>
                </c:pt>
                <c:pt idx="1267">
                  <c:v>0.60031515034590954</c:v>
                </c:pt>
                <c:pt idx="1268">
                  <c:v>0.60043838166976349</c:v>
                </c:pt>
                <c:pt idx="1269">
                  <c:v>0.6005658839361252</c:v>
                </c:pt>
                <c:pt idx="1270">
                  <c:v>0.60069073877471524</c:v>
                </c:pt>
                <c:pt idx="1271">
                  <c:v>0.60082019428155309</c:v>
                </c:pt>
                <c:pt idx="1272">
                  <c:v>0.60094117111854028</c:v>
                </c:pt>
                <c:pt idx="1273">
                  <c:v>0.60105075083180193</c:v>
                </c:pt>
                <c:pt idx="1274">
                  <c:v>0.60117017150464591</c:v>
                </c:pt>
                <c:pt idx="1275">
                  <c:v>0.60128823291395805</c:v>
                </c:pt>
                <c:pt idx="1276">
                  <c:v>0.60140014615698589</c:v>
                </c:pt>
                <c:pt idx="1277">
                  <c:v>0.60152768272107238</c:v>
                </c:pt>
                <c:pt idx="1278">
                  <c:v>0.60165559072783437</c:v>
                </c:pt>
                <c:pt idx="1279">
                  <c:v>0.60177908950606385</c:v>
                </c:pt>
                <c:pt idx="1280">
                  <c:v>0.60190150399706421</c:v>
                </c:pt>
                <c:pt idx="1281">
                  <c:v>0.60202506113722798</c:v>
                </c:pt>
                <c:pt idx="1282">
                  <c:v>0.60215236681846096</c:v>
                </c:pt>
                <c:pt idx="1283">
                  <c:v>0.60227858260166889</c:v>
                </c:pt>
                <c:pt idx="1284">
                  <c:v>0.60241364377270934</c:v>
                </c:pt>
                <c:pt idx="1285">
                  <c:v>0.60253947169480015</c:v>
                </c:pt>
                <c:pt idx="1286">
                  <c:v>0.60265041851387802</c:v>
                </c:pt>
                <c:pt idx="1287">
                  <c:v>0.60275322009609023</c:v>
                </c:pt>
                <c:pt idx="1288">
                  <c:v>0.6028547928287159</c:v>
                </c:pt>
                <c:pt idx="1289">
                  <c:v>0.6029669811096513</c:v>
                </c:pt>
                <c:pt idx="1290">
                  <c:v>0.6030840941836374</c:v>
                </c:pt>
                <c:pt idx="1291">
                  <c:v>0.60321316543991754</c:v>
                </c:pt>
                <c:pt idx="1292">
                  <c:v>0.60333495219031175</c:v>
                </c:pt>
                <c:pt idx="1293">
                  <c:v>0.60344555363485475</c:v>
                </c:pt>
                <c:pt idx="1294">
                  <c:v>0.60356829044098081</c:v>
                </c:pt>
                <c:pt idx="1295">
                  <c:v>0.60369300055331698</c:v>
                </c:pt>
                <c:pt idx="1296">
                  <c:v>0.60380655087811907</c:v>
                </c:pt>
                <c:pt idx="1297">
                  <c:v>0.60391302915462242</c:v>
                </c:pt>
                <c:pt idx="1298">
                  <c:v>0.60403075276249452</c:v>
                </c:pt>
                <c:pt idx="1299">
                  <c:v>0.6041606308015639</c:v>
                </c:pt>
                <c:pt idx="1300">
                  <c:v>0.60428087176615375</c:v>
                </c:pt>
                <c:pt idx="1301">
                  <c:v>0.60441609063425228</c:v>
                </c:pt>
                <c:pt idx="1302">
                  <c:v>0.60455488533021073</c:v>
                </c:pt>
                <c:pt idx="1303">
                  <c:v>0.60467388361050212</c:v>
                </c:pt>
                <c:pt idx="1304">
                  <c:v>0.60478599282856316</c:v>
                </c:pt>
                <c:pt idx="1305">
                  <c:v>0.60489742702119598</c:v>
                </c:pt>
                <c:pt idx="1306">
                  <c:v>0.6049994488378303</c:v>
                </c:pt>
                <c:pt idx="1307">
                  <c:v>0.60510420389248021</c:v>
                </c:pt>
                <c:pt idx="1308">
                  <c:v>0.60522448930246509</c:v>
                </c:pt>
                <c:pt idx="1309">
                  <c:v>0.60534093238090214</c:v>
                </c:pt>
                <c:pt idx="1310">
                  <c:v>0.60545130029958694</c:v>
                </c:pt>
                <c:pt idx="1311">
                  <c:v>0.60554658611253798</c:v>
                </c:pt>
                <c:pt idx="1312">
                  <c:v>0.60563404336634641</c:v>
                </c:pt>
                <c:pt idx="1313">
                  <c:v>0.60573265190310188</c:v>
                </c:pt>
                <c:pt idx="1314">
                  <c:v>0.6058463465934506</c:v>
                </c:pt>
                <c:pt idx="1315">
                  <c:v>0.60597466691800494</c:v>
                </c:pt>
                <c:pt idx="1316">
                  <c:v>0.60610818596316107</c:v>
                </c:pt>
                <c:pt idx="1317">
                  <c:v>0.60624283649628019</c:v>
                </c:pt>
                <c:pt idx="1318">
                  <c:v>0.60635658403692927</c:v>
                </c:pt>
                <c:pt idx="1319">
                  <c:v>0.60644814631967492</c:v>
                </c:pt>
                <c:pt idx="1320">
                  <c:v>0.60653316923849987</c:v>
                </c:pt>
                <c:pt idx="1321">
                  <c:v>0.6066074253745285</c:v>
                </c:pt>
                <c:pt idx="1322">
                  <c:v>0.60670067995486177</c:v>
                </c:pt>
                <c:pt idx="1323">
                  <c:v>0.60682258634963915</c:v>
                </c:pt>
                <c:pt idx="1324">
                  <c:v>0.60694949492682049</c:v>
                </c:pt>
                <c:pt idx="1325">
                  <c:v>0.60708382079172196</c:v>
                </c:pt>
                <c:pt idx="1326">
                  <c:v>0.60721325632764733</c:v>
                </c:pt>
                <c:pt idx="1327">
                  <c:v>0.60732538415194126</c:v>
                </c:pt>
                <c:pt idx="1328">
                  <c:v>0.60745292304280574</c:v>
                </c:pt>
                <c:pt idx="1329">
                  <c:v>0.60758453444569149</c:v>
                </c:pt>
                <c:pt idx="1330">
                  <c:v>0.60772688880976278</c:v>
                </c:pt>
                <c:pt idx="1331">
                  <c:v>0.60788684757557532</c:v>
                </c:pt>
                <c:pt idx="1332">
                  <c:v>0.60803219396550923</c:v>
                </c:pt>
                <c:pt idx="1333">
                  <c:v>0.60818342431122085</c:v>
                </c:pt>
                <c:pt idx="1334">
                  <c:v>0.60832473940957321</c:v>
                </c:pt>
                <c:pt idx="1335">
                  <c:v>0.60845103251577615</c:v>
                </c:pt>
                <c:pt idx="1336">
                  <c:v>0.60857352662645192</c:v>
                </c:pt>
                <c:pt idx="1337">
                  <c:v>0.60869449223952754</c:v>
                </c:pt>
                <c:pt idx="1338">
                  <c:v>0.60881977045524305</c:v>
                </c:pt>
                <c:pt idx="1339">
                  <c:v>0.60895383851668028</c:v>
                </c:pt>
                <c:pt idx="1340">
                  <c:v>0.60906586933636897</c:v>
                </c:pt>
                <c:pt idx="1341">
                  <c:v>0.60915551059064044</c:v>
                </c:pt>
                <c:pt idx="1342">
                  <c:v>0.60925246087850027</c:v>
                </c:pt>
                <c:pt idx="1343">
                  <c:v>0.60933438998756817</c:v>
                </c:pt>
                <c:pt idx="1344">
                  <c:v>0.60942740160468289</c:v>
                </c:pt>
                <c:pt idx="1345">
                  <c:v>0.60953977242675028</c:v>
                </c:pt>
                <c:pt idx="1346">
                  <c:v>0.60963460438105355</c:v>
                </c:pt>
                <c:pt idx="1347">
                  <c:v>0.60972691872706941</c:v>
                </c:pt>
                <c:pt idx="1348">
                  <c:v>0.6098019198900243</c:v>
                </c:pt>
                <c:pt idx="1349">
                  <c:v>0.60986055794505722</c:v>
                </c:pt>
                <c:pt idx="1350">
                  <c:v>0.60992596819325817</c:v>
                </c:pt>
                <c:pt idx="1351">
                  <c:v>0.60998545326509623</c:v>
                </c:pt>
                <c:pt idx="1352">
                  <c:v>0.61002708006652651</c:v>
                </c:pt>
                <c:pt idx="1353">
                  <c:v>0.61006763248326035</c:v>
                </c:pt>
                <c:pt idx="1354">
                  <c:v>0.61009936923852504</c:v>
                </c:pt>
                <c:pt idx="1355">
                  <c:v>0.61010819850603693</c:v>
                </c:pt>
                <c:pt idx="1356">
                  <c:v>0.6101380055339799</c:v>
                </c:pt>
                <c:pt idx="1357">
                  <c:v>0.61017026511429806</c:v>
                </c:pt>
                <c:pt idx="1358">
                  <c:v>0.61017272371468834</c:v>
                </c:pt>
                <c:pt idx="1359">
                  <c:v>0.61018793183458031</c:v>
                </c:pt>
                <c:pt idx="1360">
                  <c:v>0.61020329683732288</c:v>
                </c:pt>
                <c:pt idx="1361">
                  <c:v>0.61020877077503222</c:v>
                </c:pt>
                <c:pt idx="1362">
                  <c:v>0.61022275790951452</c:v>
                </c:pt>
                <c:pt idx="1363">
                  <c:v>0.61025668592804883</c:v>
                </c:pt>
                <c:pt idx="1364">
                  <c:v>0.61027191634250799</c:v>
                </c:pt>
                <c:pt idx="1365">
                  <c:v>0.61028761238838058</c:v>
                </c:pt>
                <c:pt idx="1366">
                  <c:v>0.61032783800709667</c:v>
                </c:pt>
                <c:pt idx="1367">
                  <c:v>0.61032377558043349</c:v>
                </c:pt>
                <c:pt idx="1368">
                  <c:v>0.61029977723924766</c:v>
                </c:pt>
                <c:pt idx="1369">
                  <c:v>0.61026595598199707</c:v>
                </c:pt>
                <c:pt idx="1370">
                  <c:v>0.6101975784560919</c:v>
                </c:pt>
                <c:pt idx="1371">
                  <c:v>0.61013026265541348</c:v>
                </c:pt>
                <c:pt idx="1372">
                  <c:v>0.61006545982040716</c:v>
                </c:pt>
                <c:pt idx="1373">
                  <c:v>0.60999027557338359</c:v>
                </c:pt>
                <c:pt idx="1374">
                  <c:v>0.60990099404500242</c:v>
                </c:pt>
                <c:pt idx="1375">
                  <c:v>0.60980961901437469</c:v>
                </c:pt>
                <c:pt idx="1376">
                  <c:v>0.60969742722696363</c:v>
                </c:pt>
                <c:pt idx="1377">
                  <c:v>0.6095804995746098</c:v>
                </c:pt>
                <c:pt idx="1378">
                  <c:v>0.60948478983903964</c:v>
                </c:pt>
                <c:pt idx="1379">
                  <c:v>0.60936462673370462</c:v>
                </c:pt>
                <c:pt idx="1380">
                  <c:v>0.6092427539073082</c:v>
                </c:pt>
                <c:pt idx="1381">
                  <c:v>0.60913353383281421</c:v>
                </c:pt>
                <c:pt idx="1382">
                  <c:v>0.60899986411119522</c:v>
                </c:pt>
                <c:pt idx="1383">
                  <c:v>0.60885908277336842</c:v>
                </c:pt>
                <c:pt idx="1384">
                  <c:v>0.60872857585361417</c:v>
                </c:pt>
                <c:pt idx="1385">
                  <c:v>0.60859766841865615</c:v>
                </c:pt>
                <c:pt idx="1386">
                  <c:v>0.60844845051547747</c:v>
                </c:pt>
                <c:pt idx="1387">
                  <c:v>0.60829732163354899</c:v>
                </c:pt>
                <c:pt idx="1388">
                  <c:v>0.60814723181503438</c:v>
                </c:pt>
                <c:pt idx="1389">
                  <c:v>0.60799056926838768</c:v>
                </c:pt>
                <c:pt idx="1390">
                  <c:v>0.60785944385139956</c:v>
                </c:pt>
                <c:pt idx="1391">
                  <c:v>0.60772354935644157</c:v>
                </c:pt>
                <c:pt idx="1392">
                  <c:v>0.60759635020695824</c:v>
                </c:pt>
                <c:pt idx="1393">
                  <c:v>0.60745194168332495</c:v>
                </c:pt>
                <c:pt idx="1394">
                  <c:v>0.60728424281584104</c:v>
                </c:pt>
                <c:pt idx="1395">
                  <c:v>0.60714697908807136</c:v>
                </c:pt>
                <c:pt idx="1396">
                  <c:v>0.60701708659870235</c:v>
                </c:pt>
                <c:pt idx="1397">
                  <c:v>0.60688707238972295</c:v>
                </c:pt>
                <c:pt idx="1398">
                  <c:v>0.60677502597582511</c:v>
                </c:pt>
                <c:pt idx="1399">
                  <c:v>0.6066518608401178</c:v>
                </c:pt>
                <c:pt idx="1400">
                  <c:v>0.60652351981967578</c:v>
                </c:pt>
                <c:pt idx="1401">
                  <c:v>0.6063867477636613</c:v>
                </c:pt>
                <c:pt idx="1402">
                  <c:v>0.60625048179672902</c:v>
                </c:pt>
                <c:pt idx="1403">
                  <c:v>0.60611326532176291</c:v>
                </c:pt>
                <c:pt idx="1404">
                  <c:v>0.60595796524858747</c:v>
                </c:pt>
                <c:pt idx="1405">
                  <c:v>0.60582230477349963</c:v>
                </c:pt>
                <c:pt idx="1406">
                  <c:v>0.60570529926606709</c:v>
                </c:pt>
                <c:pt idx="1407">
                  <c:v>0.60556490340513092</c:v>
                </c:pt>
                <c:pt idx="1408">
                  <c:v>0.60542186469660064</c:v>
                </c:pt>
                <c:pt idx="1409">
                  <c:v>0.60526856718975919</c:v>
                </c:pt>
                <c:pt idx="1410">
                  <c:v>0.60509798394823344</c:v>
                </c:pt>
                <c:pt idx="1411">
                  <c:v>0.60494073539376325</c:v>
                </c:pt>
                <c:pt idx="1412">
                  <c:v>0.60478403770782452</c:v>
                </c:pt>
                <c:pt idx="1413">
                  <c:v>0.60462745438770249</c:v>
                </c:pt>
                <c:pt idx="1414">
                  <c:v>0.60447824657571425</c:v>
                </c:pt>
                <c:pt idx="1415">
                  <c:v>0.60431226999165755</c:v>
                </c:pt>
                <c:pt idx="1416">
                  <c:v>0.60413555456693324</c:v>
                </c:pt>
                <c:pt idx="1417">
                  <c:v>0.60396210032993602</c:v>
                </c:pt>
                <c:pt idx="1418">
                  <c:v>0.60377567797920551</c:v>
                </c:pt>
                <c:pt idx="1419">
                  <c:v>0.60360877258060031</c:v>
                </c:pt>
                <c:pt idx="1420">
                  <c:v>0.60345762981376427</c:v>
                </c:pt>
                <c:pt idx="1421">
                  <c:v>0.60329038371048871</c:v>
                </c:pt>
                <c:pt idx="1422">
                  <c:v>0.60311739521860297</c:v>
                </c:pt>
                <c:pt idx="1423">
                  <c:v>0.60296893664844664</c:v>
                </c:pt>
                <c:pt idx="1424">
                  <c:v>0.60280251039578125</c:v>
                </c:pt>
                <c:pt idx="1425">
                  <c:v>0.60267132959744352</c:v>
                </c:pt>
                <c:pt idx="1426">
                  <c:v>0.60256810189765664</c:v>
                </c:pt>
                <c:pt idx="1427">
                  <c:v>0.60243703265665127</c:v>
                </c:pt>
                <c:pt idx="1428">
                  <c:v>0.60233655566425981</c:v>
                </c:pt>
                <c:pt idx="1429">
                  <c:v>0.60222173961379566</c:v>
                </c:pt>
                <c:pt idx="1430">
                  <c:v>0.60208812004880985</c:v>
                </c:pt>
                <c:pt idx="1431">
                  <c:v>0.60197417477665349</c:v>
                </c:pt>
                <c:pt idx="1432">
                  <c:v>0.60186729746803946</c:v>
                </c:pt>
                <c:pt idx="1433">
                  <c:v>0.60175141059148662</c:v>
                </c:pt>
                <c:pt idx="1434">
                  <c:v>0.60167447909172955</c:v>
                </c:pt>
                <c:pt idx="1435">
                  <c:v>0.60160082121517855</c:v>
                </c:pt>
                <c:pt idx="1436">
                  <c:v>0.60147347976894172</c:v>
                </c:pt>
                <c:pt idx="1437">
                  <c:v>0.60136564656225522</c:v>
                </c:pt>
                <c:pt idx="1438">
                  <c:v>0.60126265593838901</c:v>
                </c:pt>
                <c:pt idx="1439">
                  <c:v>0.60118142199960423</c:v>
                </c:pt>
                <c:pt idx="1440">
                  <c:v>0.60114020313252703</c:v>
                </c:pt>
                <c:pt idx="1441">
                  <c:v>0.60106367441989528</c:v>
                </c:pt>
                <c:pt idx="1442">
                  <c:v>0.60103136408776259</c:v>
                </c:pt>
                <c:pt idx="1443">
                  <c:v>0.60099472096922879</c:v>
                </c:pt>
                <c:pt idx="1444">
                  <c:v>0.60094484241163104</c:v>
                </c:pt>
                <c:pt idx="1445">
                  <c:v>0.60093422489885451</c:v>
                </c:pt>
                <c:pt idx="1446">
                  <c:v>0.60093905584957363</c:v>
                </c:pt>
                <c:pt idx="1447">
                  <c:v>0.6009679003236873</c:v>
                </c:pt>
                <c:pt idx="1448">
                  <c:v>0.60102156719667421</c:v>
                </c:pt>
                <c:pt idx="1449">
                  <c:v>0.60103302034748507</c:v>
                </c:pt>
                <c:pt idx="1450">
                  <c:v>0.60103971953234692</c:v>
                </c:pt>
                <c:pt idx="1451">
                  <c:v>0.60110460966723023</c:v>
                </c:pt>
                <c:pt idx="1452">
                  <c:v>0.60113608260592566</c:v>
                </c:pt>
                <c:pt idx="1453">
                  <c:v>0.60121901030194591</c:v>
                </c:pt>
                <c:pt idx="1454">
                  <c:v>0.60130619959395415</c:v>
                </c:pt>
                <c:pt idx="1455">
                  <c:v>0.60134471612634643</c:v>
                </c:pt>
                <c:pt idx="1456">
                  <c:v>0.60141955958786886</c:v>
                </c:pt>
                <c:pt idx="1457">
                  <c:v>0.60150418663637384</c:v>
                </c:pt>
                <c:pt idx="1458">
                  <c:v>0.601544433439269</c:v>
                </c:pt>
                <c:pt idx="1459">
                  <c:v>0.60160929765875626</c:v>
                </c:pt>
                <c:pt idx="1460">
                  <c:v>0.60170181169775772</c:v>
                </c:pt>
                <c:pt idx="1461">
                  <c:v>0.60182946938912407</c:v>
                </c:pt>
                <c:pt idx="1462">
                  <c:v>0.6018993874296662</c:v>
                </c:pt>
                <c:pt idx="1463">
                  <c:v>0.60196415189264296</c:v>
                </c:pt>
                <c:pt idx="1464">
                  <c:v>0.60206295202873517</c:v>
                </c:pt>
                <c:pt idx="1465">
                  <c:v>0.60211464780883739</c:v>
                </c:pt>
                <c:pt idx="1466">
                  <c:v>0.60212371538366349</c:v>
                </c:pt>
                <c:pt idx="1467">
                  <c:v>0.60220305020170672</c:v>
                </c:pt>
                <c:pt idx="1468">
                  <c:v>0.60223159668455162</c:v>
                </c:pt>
                <c:pt idx="1469">
                  <c:v>0.60227914574312746</c:v>
                </c:pt>
                <c:pt idx="1470">
                  <c:v>0.60235340559305406</c:v>
                </c:pt>
                <c:pt idx="1471">
                  <c:v>0.60242403620933915</c:v>
                </c:pt>
                <c:pt idx="1472">
                  <c:v>0.60253074584595379</c:v>
                </c:pt>
                <c:pt idx="1473">
                  <c:v>0.60257018662074879</c:v>
                </c:pt>
                <c:pt idx="1474">
                  <c:v>0.60261653679971794</c:v>
                </c:pt>
                <c:pt idx="1475">
                  <c:v>0.60263920540865801</c:v>
                </c:pt>
                <c:pt idx="1476">
                  <c:v>0.60260418072916666</c:v>
                </c:pt>
                <c:pt idx="1477">
                  <c:v>0.60265572223628483</c:v>
                </c:pt>
                <c:pt idx="1478">
                  <c:v>0.60266954324800082</c:v>
                </c:pt>
                <c:pt idx="1479">
                  <c:v>0.60265558390347218</c:v>
                </c:pt>
                <c:pt idx="1480">
                  <c:v>0.60266015264919526</c:v>
                </c:pt>
                <c:pt idx="1481">
                  <c:v>0.60271039268079052</c:v>
                </c:pt>
                <c:pt idx="1482">
                  <c:v>0.60269578996296369</c:v>
                </c:pt>
                <c:pt idx="1483">
                  <c:v>0.60269777864159668</c:v>
                </c:pt>
                <c:pt idx="1484">
                  <c:v>0.60273598759727498</c:v>
                </c:pt>
                <c:pt idx="1485">
                  <c:v>0.60272429974625064</c:v>
                </c:pt>
                <c:pt idx="1486">
                  <c:v>0.60265010937413288</c:v>
                </c:pt>
                <c:pt idx="1487">
                  <c:v>0.60253864340557239</c:v>
                </c:pt>
                <c:pt idx="1488">
                  <c:v>0.60237340460998612</c:v>
                </c:pt>
                <c:pt idx="1489">
                  <c:v>0.60221510247355303</c:v>
                </c:pt>
                <c:pt idx="1490">
                  <c:v>0.60204009700178762</c:v>
                </c:pt>
                <c:pt idx="1491">
                  <c:v>0.60182216432742541</c:v>
                </c:pt>
                <c:pt idx="1492">
                  <c:v>0.60167562963635124</c:v>
                </c:pt>
                <c:pt idx="1493">
                  <c:v>0.60153191538224615</c:v>
                </c:pt>
                <c:pt idx="1494">
                  <c:v>0.60129946493822162</c:v>
                </c:pt>
                <c:pt idx="1495">
                  <c:v>0.60105319290071801</c:v>
                </c:pt>
                <c:pt idx="1496">
                  <c:v>0.60079501811826219</c:v>
                </c:pt>
                <c:pt idx="1497">
                  <c:v>0.60050272436913599</c:v>
                </c:pt>
                <c:pt idx="1498">
                  <c:v>0.60018410201057437</c:v>
                </c:pt>
                <c:pt idx="1499">
                  <c:v>0.59987437726944615</c:v>
                </c:pt>
                <c:pt idx="1500">
                  <c:v>0.5995026116263783</c:v>
                </c:pt>
                <c:pt idx="1501">
                  <c:v>0.59907138770512924</c:v>
                </c:pt>
                <c:pt idx="1502">
                  <c:v>0.59856696737930348</c:v>
                </c:pt>
                <c:pt idx="1503">
                  <c:v>0.5980140840954612</c:v>
                </c:pt>
                <c:pt idx="1504">
                  <c:v>0.59740834013437416</c:v>
                </c:pt>
                <c:pt idx="1505">
                  <c:v>0.59678228721828408</c:v>
                </c:pt>
                <c:pt idx="1506">
                  <c:v>0.59613341808445774</c:v>
                </c:pt>
                <c:pt idx="1507">
                  <c:v>0.59541438017294535</c:v>
                </c:pt>
                <c:pt idx="1508">
                  <c:v>0.594702980865221</c:v>
                </c:pt>
                <c:pt idx="1509">
                  <c:v>0.59385114378240955</c:v>
                </c:pt>
                <c:pt idx="1510">
                  <c:v>0.59291189979485781</c:v>
                </c:pt>
                <c:pt idx="1511">
                  <c:v>0.59188847513010112</c:v>
                </c:pt>
                <c:pt idx="1512">
                  <c:v>0.59079068697236581</c:v>
                </c:pt>
                <c:pt idx="1513">
                  <c:v>0.58965037421648281</c:v>
                </c:pt>
                <c:pt idx="1514">
                  <c:v>0.58837277979824021</c:v>
                </c:pt>
                <c:pt idx="1515">
                  <c:v>0.58697856536872772</c:v>
                </c:pt>
                <c:pt idx="1516">
                  <c:v>0.5854148551941657</c:v>
                </c:pt>
                <c:pt idx="1517">
                  <c:v>0.58371755164663075</c:v>
                </c:pt>
                <c:pt idx="1518">
                  <c:v>0.5818244809288462</c:v>
                </c:pt>
                <c:pt idx="1519">
                  <c:v>0.57980674350440997</c:v>
                </c:pt>
                <c:pt idx="1520">
                  <c:v>0.57753581679541133</c:v>
                </c:pt>
                <c:pt idx="1521">
                  <c:v>0.57502157460032122</c:v>
                </c:pt>
                <c:pt idx="1522">
                  <c:v>0.57237843159199187</c:v>
                </c:pt>
                <c:pt idx="1523">
                  <c:v>0.56955340543320154</c:v>
                </c:pt>
                <c:pt idx="1524">
                  <c:v>0.56660764320792578</c:v>
                </c:pt>
                <c:pt idx="1525">
                  <c:v>0.56355117178350189</c:v>
                </c:pt>
                <c:pt idx="1526">
                  <c:v>0.56039745584311795</c:v>
                </c:pt>
                <c:pt idx="1527">
                  <c:v>0.55709056009302926</c:v>
                </c:pt>
                <c:pt idx="1528">
                  <c:v>0.55371398545075901</c:v>
                </c:pt>
                <c:pt idx="1529">
                  <c:v>0.55010670354883817</c:v>
                </c:pt>
                <c:pt idx="1530">
                  <c:v>0.54636210863404477</c:v>
                </c:pt>
                <c:pt idx="1531">
                  <c:v>0.54247298904291275</c:v>
                </c:pt>
                <c:pt idx="1532">
                  <c:v>0.53840893814685309</c:v>
                </c:pt>
                <c:pt idx="1533">
                  <c:v>0.53413442888162088</c:v>
                </c:pt>
                <c:pt idx="1534">
                  <c:v>0.52975720666926251</c:v>
                </c:pt>
                <c:pt idx="1535">
                  <c:v>0.52516119781221204</c:v>
                </c:pt>
                <c:pt idx="1536">
                  <c:v>0.5203861429372153</c:v>
                </c:pt>
                <c:pt idx="1537">
                  <c:v>0.51545457677826811</c:v>
                </c:pt>
                <c:pt idx="1538">
                  <c:v>0.51024491339938083</c:v>
                </c:pt>
                <c:pt idx="1539">
                  <c:v>0.50476843042766806</c:v>
                </c:pt>
                <c:pt idx="1540">
                  <c:v>0.49915084136067395</c:v>
                </c:pt>
                <c:pt idx="1541">
                  <c:v>0.49314666660383238</c:v>
                </c:pt>
                <c:pt idx="1542">
                  <c:v>0.48714202283662478</c:v>
                </c:pt>
                <c:pt idx="1543">
                  <c:v>0.4810687191647231</c:v>
                </c:pt>
                <c:pt idx="1544">
                  <c:v>0.47478321681908325</c:v>
                </c:pt>
                <c:pt idx="1545">
                  <c:v>0.46850099867083966</c:v>
                </c:pt>
                <c:pt idx="1546">
                  <c:v>0.46212299010548946</c:v>
                </c:pt>
                <c:pt idx="1547">
                  <c:v>0.45574382124646168</c:v>
                </c:pt>
                <c:pt idx="1548">
                  <c:v>0.44912217424167694</c:v>
                </c:pt>
                <c:pt idx="1549">
                  <c:v>0.44282305226645119</c:v>
                </c:pt>
                <c:pt idx="1550">
                  <c:v>0.43640178975961225</c:v>
                </c:pt>
                <c:pt idx="1551">
                  <c:v>0.4304295111831431</c:v>
                </c:pt>
                <c:pt idx="1552">
                  <c:v>0.42476082559010159</c:v>
                </c:pt>
                <c:pt idx="1553">
                  <c:v>0.4192981944389958</c:v>
                </c:pt>
                <c:pt idx="1554">
                  <c:v>0.41430205420570715</c:v>
                </c:pt>
                <c:pt idx="1555">
                  <c:v>0.40965450862368885</c:v>
                </c:pt>
                <c:pt idx="1556">
                  <c:v>0.40544195544078993</c:v>
                </c:pt>
                <c:pt idx="1557">
                  <c:v>0.40153599362472042</c:v>
                </c:pt>
                <c:pt idx="1558">
                  <c:v>0.39822228070201282</c:v>
                </c:pt>
                <c:pt idx="1559">
                  <c:v>0.39536229194318318</c:v>
                </c:pt>
                <c:pt idx="1560">
                  <c:v>0.3929661689364457</c:v>
                </c:pt>
                <c:pt idx="1561">
                  <c:v>0.39119892477970369</c:v>
                </c:pt>
                <c:pt idx="1562">
                  <c:v>0.38973789001224307</c:v>
                </c:pt>
                <c:pt idx="1563">
                  <c:v>0.38870857013848492</c:v>
                </c:pt>
                <c:pt idx="1564">
                  <c:v>0.38804481763648813</c:v>
                </c:pt>
                <c:pt idx="1565">
                  <c:v>0.38766168532042938</c:v>
                </c:pt>
                <c:pt idx="1566">
                  <c:v>0.38763952606131413</c:v>
                </c:pt>
                <c:pt idx="1567">
                  <c:v>0.38784939923918443</c:v>
                </c:pt>
                <c:pt idx="1568">
                  <c:v>0.38841770190456454</c:v>
                </c:pt>
                <c:pt idx="1569">
                  <c:v>0.38912897289684462</c:v>
                </c:pt>
                <c:pt idx="1570">
                  <c:v>0.39011224012215479</c:v>
                </c:pt>
                <c:pt idx="1571">
                  <c:v>0.39125125205273198</c:v>
                </c:pt>
                <c:pt idx="1572">
                  <c:v>0.39256426832139218</c:v>
                </c:pt>
                <c:pt idx="1573">
                  <c:v>0.39408788799907701</c:v>
                </c:pt>
                <c:pt idx="1574">
                  <c:v>0.39584947977441337</c:v>
                </c:pt>
                <c:pt idx="1575">
                  <c:v>0.39774388238741354</c:v>
                </c:pt>
                <c:pt idx="1576">
                  <c:v>0.3998322836304733</c:v>
                </c:pt>
                <c:pt idx="1577">
                  <c:v>0.40214333864727098</c:v>
                </c:pt>
                <c:pt idx="1578">
                  <c:v>0.40455874893100202</c:v>
                </c:pt>
                <c:pt idx="1579">
                  <c:v>0.40715283907380284</c:v>
                </c:pt>
                <c:pt idx="1580">
                  <c:v>0.40983193399794077</c:v>
                </c:pt>
                <c:pt idx="1581">
                  <c:v>0.41267124452575848</c:v>
                </c:pt>
                <c:pt idx="1582">
                  <c:v>0.4155737766553913</c:v>
                </c:pt>
                <c:pt idx="1583">
                  <c:v>0.41868116528982013</c:v>
                </c:pt>
                <c:pt idx="1584">
                  <c:v>0.42170369678584835</c:v>
                </c:pt>
                <c:pt idx="1585">
                  <c:v>0.42474779856799111</c:v>
                </c:pt>
                <c:pt idx="1586">
                  <c:v>0.42791123910272222</c:v>
                </c:pt>
                <c:pt idx="1587">
                  <c:v>0.43087297501836314</c:v>
                </c:pt>
                <c:pt idx="1588">
                  <c:v>0.433796505584579</c:v>
                </c:pt>
                <c:pt idx="1589">
                  <c:v>0.43659594666868945</c:v>
                </c:pt>
                <c:pt idx="1590">
                  <c:v>0.43932888010308463</c:v>
                </c:pt>
                <c:pt idx="1591">
                  <c:v>0.44192894710041392</c:v>
                </c:pt>
                <c:pt idx="1592">
                  <c:v>0.44444868648120539</c:v>
                </c:pt>
                <c:pt idx="1593">
                  <c:v>0.44681649946164043</c:v>
                </c:pt>
                <c:pt idx="1594">
                  <c:v>0.44907953352072666</c:v>
                </c:pt>
                <c:pt idx="1595">
                  <c:v>0.45117663686769532</c:v>
                </c:pt>
                <c:pt idx="1596">
                  <c:v>0.45314047285379849</c:v>
                </c:pt>
                <c:pt idx="1597">
                  <c:v>0.45495230602405162</c:v>
                </c:pt>
                <c:pt idx="1598">
                  <c:v>0.45668661162568713</c:v>
                </c:pt>
                <c:pt idx="1599">
                  <c:v>0.45822931863730837</c:v>
                </c:pt>
                <c:pt idx="1600">
                  <c:v>0.45982609342765052</c:v>
                </c:pt>
                <c:pt idx="1601">
                  <c:v>0.46136628809417807</c:v>
                </c:pt>
                <c:pt idx="1602">
                  <c:v>0.46286365031320842</c:v>
                </c:pt>
                <c:pt idx="1603">
                  <c:v>0.4643814246561897</c:v>
                </c:pt>
                <c:pt idx="1604">
                  <c:v>0.46578012486247661</c:v>
                </c:pt>
                <c:pt idx="1605">
                  <c:v>0.4670573523296318</c:v>
                </c:pt>
                <c:pt idx="1606">
                  <c:v>0.46832468647090969</c:v>
                </c:pt>
                <c:pt idx="1607">
                  <c:v>0.4695380887218395</c:v>
                </c:pt>
                <c:pt idx="1608">
                  <c:v>0.47069643638562297</c:v>
                </c:pt>
                <c:pt idx="1609">
                  <c:v>0.471900779682982</c:v>
                </c:pt>
                <c:pt idx="1610">
                  <c:v>0.47310617390947779</c:v>
                </c:pt>
                <c:pt idx="1611">
                  <c:v>0.47432225801281042</c:v>
                </c:pt>
                <c:pt idx="1612">
                  <c:v>0.4755583978338167</c:v>
                </c:pt>
                <c:pt idx="1613">
                  <c:v>0.47676767773782075</c:v>
                </c:pt>
                <c:pt idx="1614">
                  <c:v>0.47799051905489248</c:v>
                </c:pt>
                <c:pt idx="1615">
                  <c:v>0.4791815970058968</c:v>
                </c:pt>
                <c:pt idx="1616">
                  <c:v>0.4803185321689083</c:v>
                </c:pt>
                <c:pt idx="1617">
                  <c:v>0.48150056528738938</c:v>
                </c:pt>
                <c:pt idx="1618">
                  <c:v>0.48268995215842131</c:v>
                </c:pt>
                <c:pt idx="1619">
                  <c:v>0.48385764525643155</c:v>
                </c:pt>
                <c:pt idx="1620">
                  <c:v>0.48502516380461841</c:v>
                </c:pt>
                <c:pt idx="1621">
                  <c:v>0.48620671668357818</c:v>
                </c:pt>
                <c:pt idx="1622">
                  <c:v>0.48737394553682467</c:v>
                </c:pt>
                <c:pt idx="1623">
                  <c:v>0.48850556938620232</c:v>
                </c:pt>
                <c:pt idx="1624">
                  <c:v>0.48967968261287093</c:v>
                </c:pt>
                <c:pt idx="1625">
                  <c:v>0.49086760141622099</c:v>
                </c:pt>
                <c:pt idx="1626">
                  <c:v>0.49207097775017444</c:v>
                </c:pt>
                <c:pt idx="1627">
                  <c:v>0.49328318970297064</c:v>
                </c:pt>
                <c:pt idx="1628">
                  <c:v>0.49452048468607018</c:v>
                </c:pt>
                <c:pt idx="1629">
                  <c:v>0.49580235542976486</c:v>
                </c:pt>
                <c:pt idx="1630">
                  <c:v>0.49709316612645993</c:v>
                </c:pt>
                <c:pt idx="1631">
                  <c:v>0.4983977911899653</c:v>
                </c:pt>
                <c:pt idx="1632">
                  <c:v>0.49975470524918858</c:v>
                </c:pt>
                <c:pt idx="1633">
                  <c:v>0.50106156540382385</c:v>
                </c:pt>
                <c:pt idx="1634">
                  <c:v>0.50235625140803586</c:v>
                </c:pt>
                <c:pt idx="1635">
                  <c:v>0.50365570823975803</c:v>
                </c:pt>
                <c:pt idx="1636">
                  <c:v>0.50492504809272321</c:v>
                </c:pt>
                <c:pt idx="1637">
                  <c:v>0.50623603377275606</c:v>
                </c:pt>
                <c:pt idx="1638">
                  <c:v>0.5075582085190844</c:v>
                </c:pt>
                <c:pt idx="1639">
                  <c:v>0.50889340390058824</c:v>
                </c:pt>
                <c:pt idx="1640">
                  <c:v>0.51027049726181706</c:v>
                </c:pt>
                <c:pt idx="1641">
                  <c:v>0.51163127469777914</c:v>
                </c:pt>
                <c:pt idx="1642">
                  <c:v>0.51294749739757206</c:v>
                </c:pt>
                <c:pt idx="1643">
                  <c:v>0.51430332847289362</c:v>
                </c:pt>
                <c:pt idx="1644">
                  <c:v>0.51568009632748957</c:v>
                </c:pt>
                <c:pt idx="1645">
                  <c:v>0.51705618265186437</c:v>
                </c:pt>
                <c:pt idx="1646">
                  <c:v>0.51846285638229428</c:v>
                </c:pt>
                <c:pt idx="1647">
                  <c:v>0.51994683254015606</c:v>
                </c:pt>
                <c:pt idx="1648">
                  <c:v>0.52136094198410821</c:v>
                </c:pt>
                <c:pt idx="1649">
                  <c:v>0.52276468250070129</c:v>
                </c:pt>
                <c:pt idx="1650">
                  <c:v>0.52414935046278155</c:v>
                </c:pt>
                <c:pt idx="1651">
                  <c:v>0.52547580694320517</c:v>
                </c:pt>
                <c:pt idx="1652">
                  <c:v>0.52684474715428176</c:v>
                </c:pt>
                <c:pt idx="1653">
                  <c:v>0.52823417159884467</c:v>
                </c:pt>
                <c:pt idx="1654">
                  <c:v>0.52957618817721508</c:v>
                </c:pt>
                <c:pt idx="1655">
                  <c:v>0.53095518370587536</c:v>
                </c:pt>
                <c:pt idx="1656">
                  <c:v>0.53237218564247069</c:v>
                </c:pt>
                <c:pt idx="1657">
                  <c:v>0.53374694021163227</c:v>
                </c:pt>
                <c:pt idx="1658">
                  <c:v>0.53512365172660703</c:v>
                </c:pt>
                <c:pt idx="1659">
                  <c:v>0.53647497254902266</c:v>
                </c:pt>
                <c:pt idx="1660">
                  <c:v>0.53779902735389851</c:v>
                </c:pt>
                <c:pt idx="1661">
                  <c:v>0.53911513498439934</c:v>
                </c:pt>
                <c:pt idx="1662">
                  <c:v>0.54041106240819692</c:v>
                </c:pt>
                <c:pt idx="1663">
                  <c:v>0.54170615309307013</c:v>
                </c:pt>
                <c:pt idx="1664">
                  <c:v>0.54298399801432717</c:v>
                </c:pt>
                <c:pt idx="1665">
                  <c:v>0.54428901662079021</c:v>
                </c:pt>
                <c:pt idx="1666">
                  <c:v>0.54553009587327528</c:v>
                </c:pt>
                <c:pt idx="1667">
                  <c:v>0.5467473571506084</c:v>
                </c:pt>
                <c:pt idx="1668">
                  <c:v>0.54795407751605674</c:v>
                </c:pt>
                <c:pt idx="1669">
                  <c:v>0.54910273214001171</c:v>
                </c:pt>
                <c:pt idx="1670">
                  <c:v>0.55028324963382091</c:v>
                </c:pt>
                <c:pt idx="1671">
                  <c:v>0.55149757603721472</c:v>
                </c:pt>
                <c:pt idx="1672">
                  <c:v>0.55266132653474664</c:v>
                </c:pt>
                <c:pt idx="1673">
                  <c:v>0.55381754420084217</c:v>
                </c:pt>
                <c:pt idx="1674">
                  <c:v>0.55493888616187581</c:v>
                </c:pt>
                <c:pt idx="1675">
                  <c:v>0.55600879041729245</c:v>
                </c:pt>
                <c:pt idx="1676">
                  <c:v>0.55708643445393091</c:v>
                </c:pt>
                <c:pt idx="1677">
                  <c:v>0.55814532765083225</c:v>
                </c:pt>
                <c:pt idx="1678">
                  <c:v>0.55918968174858696</c:v>
                </c:pt>
                <c:pt idx="1679">
                  <c:v>0.56026533036883197</c:v>
                </c:pt>
                <c:pt idx="1680">
                  <c:v>0.56134563446158214</c:v>
                </c:pt>
                <c:pt idx="1681">
                  <c:v>0.56238039733706913</c:v>
                </c:pt>
                <c:pt idx="1682">
                  <c:v>0.56341093114358831</c:v>
                </c:pt>
                <c:pt idx="1683">
                  <c:v>0.56441027038122482</c:v>
                </c:pt>
                <c:pt idx="1684">
                  <c:v>0.56536294368500351</c:v>
                </c:pt>
                <c:pt idx="1685">
                  <c:v>0.5663027600543481</c:v>
                </c:pt>
                <c:pt idx="1686">
                  <c:v>0.56722633415302337</c:v>
                </c:pt>
                <c:pt idx="1687">
                  <c:v>0.56813846671196544</c:v>
                </c:pt>
                <c:pt idx="1688">
                  <c:v>0.56902047989436499</c:v>
                </c:pt>
                <c:pt idx="1689">
                  <c:v>0.56991129850693112</c:v>
                </c:pt>
                <c:pt idx="1690">
                  <c:v>0.57077381422893769</c:v>
                </c:pt>
                <c:pt idx="1691">
                  <c:v>0.57158709678914621</c:v>
                </c:pt>
                <c:pt idx="1692">
                  <c:v>0.57239744026673645</c:v>
                </c:pt>
                <c:pt idx="1693">
                  <c:v>0.57320601804751059</c:v>
                </c:pt>
                <c:pt idx="1694">
                  <c:v>0.57399723321377183</c:v>
                </c:pt>
                <c:pt idx="1695">
                  <c:v>0.57479117454546069</c:v>
                </c:pt>
                <c:pt idx="1696">
                  <c:v>0.57556867216224361</c:v>
                </c:pt>
                <c:pt idx="1697">
                  <c:v>0.5763073934173274</c:v>
                </c:pt>
                <c:pt idx="1698">
                  <c:v>0.57706080015970562</c:v>
                </c:pt>
                <c:pt idx="1699">
                  <c:v>0.57782972811400668</c:v>
                </c:pt>
                <c:pt idx="1700">
                  <c:v>0.57857060541979333</c:v>
                </c:pt>
                <c:pt idx="1701">
                  <c:v>0.57928743207954447</c:v>
                </c:pt>
                <c:pt idx="1702">
                  <c:v>0.58002960845345031</c:v>
                </c:pt>
                <c:pt idx="1703">
                  <c:v>0.58072782736922712</c:v>
                </c:pt>
                <c:pt idx="1704">
                  <c:v>0.5814268076286816</c:v>
                </c:pt>
                <c:pt idx="1705">
                  <c:v>0.58214007881354446</c:v>
                </c:pt>
                <c:pt idx="1706">
                  <c:v>0.58285816806912105</c:v>
                </c:pt>
                <c:pt idx="1707">
                  <c:v>0.58354997640820561</c:v>
                </c:pt>
                <c:pt idx="1708">
                  <c:v>0.58423369347296372</c:v>
                </c:pt>
                <c:pt idx="1709">
                  <c:v>0.58490361567708204</c:v>
                </c:pt>
                <c:pt idx="1710">
                  <c:v>0.58555854624483217</c:v>
                </c:pt>
                <c:pt idx="1711">
                  <c:v>0.58619185923625416</c:v>
                </c:pt>
                <c:pt idx="1712">
                  <c:v>0.58680049745552365</c:v>
                </c:pt>
                <c:pt idx="1713">
                  <c:v>0.58742849295446375</c:v>
                </c:pt>
                <c:pt idx="1714">
                  <c:v>0.58805112909751411</c:v>
                </c:pt>
                <c:pt idx="1715">
                  <c:v>0.58866377365206013</c:v>
                </c:pt>
                <c:pt idx="1716">
                  <c:v>0.58925949896473895</c:v>
                </c:pt>
                <c:pt idx="1717">
                  <c:v>0.58987013174791969</c:v>
                </c:pt>
                <c:pt idx="1718">
                  <c:v>0.59044759677716452</c:v>
                </c:pt>
                <c:pt idx="1719">
                  <c:v>0.59099889770986669</c:v>
                </c:pt>
                <c:pt idx="1720">
                  <c:v>0.59157694295627916</c:v>
                </c:pt>
                <c:pt idx="1721">
                  <c:v>0.59215358315990729</c:v>
                </c:pt>
                <c:pt idx="1722">
                  <c:v>0.59269984152577582</c:v>
                </c:pt>
                <c:pt idx="1723">
                  <c:v>0.59321294166568395</c:v>
                </c:pt>
                <c:pt idx="1724">
                  <c:v>0.59376108328513222</c:v>
                </c:pt>
                <c:pt idx="1725">
                  <c:v>0.59431072367334303</c:v>
                </c:pt>
                <c:pt idx="1726">
                  <c:v>0.5948510645859334</c:v>
                </c:pt>
                <c:pt idx="1727">
                  <c:v>0.59541256585622004</c:v>
                </c:pt>
                <c:pt idx="1728">
                  <c:v>0.59595949948029991</c:v>
                </c:pt>
                <c:pt idx="1729">
                  <c:v>0.59649189766010269</c:v>
                </c:pt>
                <c:pt idx="1730">
                  <c:v>0.5970057420302527</c:v>
                </c:pt>
                <c:pt idx="1731">
                  <c:v>0.59754916255666124</c:v>
                </c:pt>
                <c:pt idx="1732">
                  <c:v>0.59806945900258279</c:v>
                </c:pt>
                <c:pt idx="1733">
                  <c:v>0.59857390955707113</c:v>
                </c:pt>
                <c:pt idx="1734">
                  <c:v>0.59909165080754956</c:v>
                </c:pt>
                <c:pt idx="1735">
                  <c:v>0.59958072737207135</c:v>
                </c:pt>
                <c:pt idx="1736">
                  <c:v>0.60004281803929416</c:v>
                </c:pt>
                <c:pt idx="1737">
                  <c:v>0.60050008080937045</c:v>
                </c:pt>
                <c:pt idx="1738">
                  <c:v>0.60093686313972128</c:v>
                </c:pt>
                <c:pt idx="1739">
                  <c:v>0.60136827466864251</c:v>
                </c:pt>
                <c:pt idx="1740">
                  <c:v>0.60178719150788418</c:v>
                </c:pt>
                <c:pt idx="1741">
                  <c:v>0.60222364284375118</c:v>
                </c:pt>
                <c:pt idx="1742">
                  <c:v>0.60265391084128039</c:v>
                </c:pt>
                <c:pt idx="1743">
                  <c:v>0.60307723283365144</c:v>
                </c:pt>
                <c:pt idx="1744">
                  <c:v>0.60356042402820453</c:v>
                </c:pt>
                <c:pt idx="1745">
                  <c:v>0.60398831977143319</c:v>
                </c:pt>
                <c:pt idx="1746">
                  <c:v>0.60438133364157254</c:v>
                </c:pt>
                <c:pt idx="1747">
                  <c:v>0.6048271897651708</c:v>
                </c:pt>
                <c:pt idx="1748">
                  <c:v>0.60526828880679973</c:v>
                </c:pt>
                <c:pt idx="1749">
                  <c:v>0.60566688092321275</c:v>
                </c:pt>
                <c:pt idx="1750">
                  <c:v>0.60607468935542219</c:v>
                </c:pt>
                <c:pt idx="1751">
                  <c:v>0.60648817695040969</c:v>
                </c:pt>
                <c:pt idx="1752">
                  <c:v>0.60690952408111454</c:v>
                </c:pt>
                <c:pt idx="1753">
                  <c:v>0.60733108897200572</c:v>
                </c:pt>
                <c:pt idx="1754">
                  <c:v>0.60776217016838319</c:v>
                </c:pt>
                <c:pt idx="1755">
                  <c:v>0.60824279913884449</c:v>
                </c:pt>
                <c:pt idx="1756">
                  <c:v>0.60866603025162214</c:v>
                </c:pt>
                <c:pt idx="1757">
                  <c:v>0.60904837425732461</c:v>
                </c:pt>
                <c:pt idx="1758">
                  <c:v>0.6094401659670925</c:v>
                </c:pt>
                <c:pt idx="1759">
                  <c:v>0.60984801862612981</c:v>
                </c:pt>
                <c:pt idx="1760">
                  <c:v>0.61025680851621988</c:v>
                </c:pt>
                <c:pt idx="1761">
                  <c:v>0.61068638436085398</c:v>
                </c:pt>
                <c:pt idx="1762">
                  <c:v>0.61110959621119065</c:v>
                </c:pt>
                <c:pt idx="1763">
                  <c:v>0.61151168988372995</c:v>
                </c:pt>
                <c:pt idx="1764">
                  <c:v>0.61188735479565315</c:v>
                </c:pt>
                <c:pt idx="1765">
                  <c:v>0.61224597256872137</c:v>
                </c:pt>
                <c:pt idx="1766">
                  <c:v>0.61263075380666498</c:v>
                </c:pt>
                <c:pt idx="1767">
                  <c:v>0.61303760216797742</c:v>
                </c:pt>
                <c:pt idx="1768">
                  <c:v>0.6134281008579624</c:v>
                </c:pt>
                <c:pt idx="1769">
                  <c:v>0.61384943973429407</c:v>
                </c:pt>
                <c:pt idx="1770">
                  <c:v>0.61432146075998073</c:v>
                </c:pt>
                <c:pt idx="1771">
                  <c:v>0.61474118680117007</c:v>
                </c:pt>
                <c:pt idx="1772">
                  <c:v>0.61514933793324678</c:v>
                </c:pt>
                <c:pt idx="1773">
                  <c:v>0.61556211551103013</c:v>
                </c:pt>
                <c:pt idx="1774">
                  <c:v>0.61595807657245161</c:v>
                </c:pt>
                <c:pt idx="1775">
                  <c:v>0.61631781174235856</c:v>
                </c:pt>
                <c:pt idx="1776">
                  <c:v>0.6166981004776303</c:v>
                </c:pt>
                <c:pt idx="1777">
                  <c:v>0.61707516208388702</c:v>
                </c:pt>
                <c:pt idx="1778">
                  <c:v>0.61738310900852367</c:v>
                </c:pt>
                <c:pt idx="1779">
                  <c:v>0.61769265688068009</c:v>
                </c:pt>
                <c:pt idx="1780">
                  <c:v>0.61797864891395882</c:v>
                </c:pt>
                <c:pt idx="1781">
                  <c:v>0.61816215341521319</c:v>
                </c:pt>
                <c:pt idx="1782">
                  <c:v>0.6183686525023161</c:v>
                </c:pt>
                <c:pt idx="1783">
                  <c:v>0.61857736112736117</c:v>
                </c:pt>
                <c:pt idx="1784">
                  <c:v>0.61865710674851826</c:v>
                </c:pt>
                <c:pt idx="1785">
                  <c:v>0.61867716011138985</c:v>
                </c:pt>
                <c:pt idx="1786">
                  <c:v>0.61865227400891776</c:v>
                </c:pt>
                <c:pt idx="1787">
                  <c:v>0.61851624579120346</c:v>
                </c:pt>
                <c:pt idx="1788">
                  <c:v>0.61838310984760436</c:v>
                </c:pt>
                <c:pt idx="1789">
                  <c:v>0.61824595108248259</c:v>
                </c:pt>
                <c:pt idx="1790">
                  <c:v>0.61802918975790988</c:v>
                </c:pt>
                <c:pt idx="1791">
                  <c:v>0.61776927626621703</c:v>
                </c:pt>
                <c:pt idx="1792">
                  <c:v>0.61744539514587282</c:v>
                </c:pt>
                <c:pt idx="1793">
                  <c:v>0.61700648196450369</c:v>
                </c:pt>
                <c:pt idx="1794">
                  <c:v>0.61653258777424036</c:v>
                </c:pt>
                <c:pt idx="1795">
                  <c:v>0.61601734576416589</c:v>
                </c:pt>
                <c:pt idx="1796">
                  <c:v>0.61545913696516352</c:v>
                </c:pt>
                <c:pt idx="1797">
                  <c:v>0.61487981571976402</c:v>
                </c:pt>
                <c:pt idx="1798">
                  <c:v>0.61429159965159508</c:v>
                </c:pt>
                <c:pt idx="1799">
                  <c:v>0.61366798009789703</c:v>
                </c:pt>
                <c:pt idx="1800">
                  <c:v>0.61299768630246398</c:v>
                </c:pt>
                <c:pt idx="1801">
                  <c:v>0.61231370727568513</c:v>
                </c:pt>
                <c:pt idx="1802">
                  <c:v>0.61161683856500348</c:v>
                </c:pt>
                <c:pt idx="1803">
                  <c:v>0.6108856151687323</c:v>
                </c:pt>
                <c:pt idx="1804">
                  <c:v>0.61010178493920175</c:v>
                </c:pt>
                <c:pt idx="1805">
                  <c:v>0.60929561406383559</c:v>
                </c:pt>
                <c:pt idx="1806">
                  <c:v>0.60848859767633023</c:v>
                </c:pt>
                <c:pt idx="1807">
                  <c:v>0.60766490841590137</c:v>
                </c:pt>
                <c:pt idx="1808">
                  <c:v>0.60684953043460943</c:v>
                </c:pt>
                <c:pt idx="1809">
                  <c:v>0.60604718657783596</c:v>
                </c:pt>
                <c:pt idx="1810">
                  <c:v>0.60525648347235028</c:v>
                </c:pt>
                <c:pt idx="1811">
                  <c:v>0.60445016439023724</c:v>
                </c:pt>
                <c:pt idx="1812">
                  <c:v>0.60364327270115004</c:v>
                </c:pt>
                <c:pt idx="1813">
                  <c:v>0.60288769121451413</c:v>
                </c:pt>
                <c:pt idx="1814">
                  <c:v>0.602128073878334</c:v>
                </c:pt>
                <c:pt idx="1815">
                  <c:v>0.60141106434021985</c:v>
                </c:pt>
                <c:pt idx="1816">
                  <c:v>0.60065712143274386</c:v>
                </c:pt>
                <c:pt idx="1817">
                  <c:v>0.59991512857508644</c:v>
                </c:pt>
                <c:pt idx="1818">
                  <c:v>0.59917902633839859</c:v>
                </c:pt>
                <c:pt idx="1819">
                  <c:v>0.59847112415556192</c:v>
                </c:pt>
                <c:pt idx="1820">
                  <c:v>0.59771712342109873</c:v>
                </c:pt>
                <c:pt idx="1821">
                  <c:v>0.59698765899274353</c:v>
                </c:pt>
                <c:pt idx="1822">
                  <c:v>0.59625592712067121</c:v>
                </c:pt>
                <c:pt idx="1823">
                  <c:v>0.59546854782028247</c:v>
                </c:pt>
                <c:pt idx="1824">
                  <c:v>0.59473202459885277</c:v>
                </c:pt>
                <c:pt idx="1825">
                  <c:v>0.59404539395685685</c:v>
                </c:pt>
                <c:pt idx="1826">
                  <c:v>0.59330063674075084</c:v>
                </c:pt>
                <c:pt idx="1827">
                  <c:v>0.59255254260536427</c:v>
                </c:pt>
                <c:pt idx="1828">
                  <c:v>0.59178185557399188</c:v>
                </c:pt>
                <c:pt idx="1829">
                  <c:v>0.59094030931192165</c:v>
                </c:pt>
                <c:pt idx="1830">
                  <c:v>0.59010194741912037</c:v>
                </c:pt>
                <c:pt idx="1831">
                  <c:v>0.58922572457981748</c:v>
                </c:pt>
                <c:pt idx="1832">
                  <c:v>0.58831965597212632</c:v>
                </c:pt>
                <c:pt idx="1833">
                  <c:v>0.58744150595268996</c:v>
                </c:pt>
                <c:pt idx="1834">
                  <c:v>0.58651077833962706</c:v>
                </c:pt>
                <c:pt idx="1835">
                  <c:v>0.5854827801211171</c:v>
                </c:pt>
                <c:pt idx="1836">
                  <c:v>0.58441429540791601</c:v>
                </c:pt>
                <c:pt idx="1837">
                  <c:v>0.58333326628948878</c:v>
                </c:pt>
                <c:pt idx="1838">
                  <c:v>0.58222319538345479</c:v>
                </c:pt>
                <c:pt idx="1839">
                  <c:v>0.58107025714586413</c:v>
                </c:pt>
                <c:pt idx="1840">
                  <c:v>0.5799153143973127</c:v>
                </c:pt>
                <c:pt idx="1841">
                  <c:v>0.57862187366998563</c:v>
                </c:pt>
                <c:pt idx="1842">
                  <c:v>0.57724846517524309</c:v>
                </c:pt>
                <c:pt idx="1843">
                  <c:v>0.57587454859159248</c:v>
                </c:pt>
                <c:pt idx="1844">
                  <c:v>0.57441237419807301</c:v>
                </c:pt>
                <c:pt idx="1845">
                  <c:v>0.57288656789046688</c:v>
                </c:pt>
                <c:pt idx="1846">
                  <c:v>0.57130651002793587</c:v>
                </c:pt>
                <c:pt idx="1847">
                  <c:v>0.56964243124887426</c:v>
                </c:pt>
                <c:pt idx="1848">
                  <c:v>0.56788369348253065</c:v>
                </c:pt>
                <c:pt idx="1849">
                  <c:v>0.56606444481184781</c:v>
                </c:pt>
                <c:pt idx="1850">
                  <c:v>0.56416858732188246</c:v>
                </c:pt>
                <c:pt idx="1851">
                  <c:v>0.5621202419032495</c:v>
                </c:pt>
                <c:pt idx="1852">
                  <c:v>0.56008982082473946</c:v>
                </c:pt>
                <c:pt idx="1853">
                  <c:v>0.55796518502005288</c:v>
                </c:pt>
                <c:pt idx="1854">
                  <c:v>0.55594028399423923</c:v>
                </c:pt>
                <c:pt idx="1855">
                  <c:v>0.55400553530275598</c:v>
                </c:pt>
                <c:pt idx="1856">
                  <c:v>0.55230595454617526</c:v>
                </c:pt>
                <c:pt idx="1857">
                  <c:v>0.55064063346267444</c:v>
                </c:pt>
                <c:pt idx="1858">
                  <c:v>0.54920712772874702</c:v>
                </c:pt>
                <c:pt idx="1859">
                  <c:v>0.54791546273951708</c:v>
                </c:pt>
                <c:pt idx="1860">
                  <c:v>0.54675506697604404</c:v>
                </c:pt>
                <c:pt idx="1861">
                  <c:v>0.54576719898356585</c:v>
                </c:pt>
                <c:pt idx="1862">
                  <c:v>0.54499547052187414</c:v>
                </c:pt>
                <c:pt idx="1863">
                  <c:v>0.54428866100597262</c:v>
                </c:pt>
                <c:pt idx="1864">
                  <c:v>0.54379701275232939</c:v>
                </c:pt>
                <c:pt idx="1865">
                  <c:v>0.54339291189203154</c:v>
                </c:pt>
                <c:pt idx="1866">
                  <c:v>0.54313219085365327</c:v>
                </c:pt>
                <c:pt idx="1867">
                  <c:v>0.54301921380440643</c:v>
                </c:pt>
                <c:pt idx="1868">
                  <c:v>0.54300078661404461</c:v>
                </c:pt>
                <c:pt idx="1869">
                  <c:v>0.54321994881183977</c:v>
                </c:pt>
                <c:pt idx="1870">
                  <c:v>0.54350754910828802</c:v>
                </c:pt>
                <c:pt idx="1871">
                  <c:v>0.54400519031625927</c:v>
                </c:pt>
                <c:pt idx="1872">
                  <c:v>0.54474420295804205</c:v>
                </c:pt>
                <c:pt idx="1873">
                  <c:v>0.54562641908996934</c:v>
                </c:pt>
                <c:pt idx="1874">
                  <c:v>0.54675962614764562</c:v>
                </c:pt>
                <c:pt idx="1875">
                  <c:v>0.54794334272484224</c:v>
                </c:pt>
                <c:pt idx="1876">
                  <c:v>0.54943030893124745</c:v>
                </c:pt>
                <c:pt idx="1877">
                  <c:v>0.55077355460783106</c:v>
                </c:pt>
                <c:pt idx="1878">
                  <c:v>0.552251297553631</c:v>
                </c:pt>
                <c:pt idx="1879">
                  <c:v>0.55353976330659271</c:v>
                </c:pt>
                <c:pt idx="1880">
                  <c:v>0.55478071836047826</c:v>
                </c:pt>
                <c:pt idx="1881">
                  <c:v>0.55586125384103091</c:v>
                </c:pt>
                <c:pt idx="1882">
                  <c:v>0.55683674213898804</c:v>
                </c:pt>
                <c:pt idx="1883">
                  <c:v>0.55767531857596719</c:v>
                </c:pt>
                <c:pt idx="1884">
                  <c:v>0.55834384473405441</c:v>
                </c:pt>
                <c:pt idx="1885">
                  <c:v>0.5588179544891877</c:v>
                </c:pt>
                <c:pt idx="1886">
                  <c:v>0.55913776600217324</c:v>
                </c:pt>
                <c:pt idx="1887">
                  <c:v>0.55932717946760946</c:v>
                </c:pt>
                <c:pt idx="1888">
                  <c:v>0.55940622519836858</c:v>
                </c:pt>
                <c:pt idx="1889">
                  <c:v>0.55944881233145904</c:v>
                </c:pt>
                <c:pt idx="1890">
                  <c:v>0.55941656811556018</c:v>
                </c:pt>
                <c:pt idx="1891">
                  <c:v>0.55933462220977948</c:v>
                </c:pt>
                <c:pt idx="1892">
                  <c:v>0.5592369677891581</c:v>
                </c:pt>
                <c:pt idx="1893">
                  <c:v>0.5590350681428341</c:v>
                </c:pt>
                <c:pt idx="1894">
                  <c:v>0.55883456332344705</c:v>
                </c:pt>
                <c:pt idx="1895">
                  <c:v>0.55864775864038674</c:v>
                </c:pt>
                <c:pt idx="1896">
                  <c:v>0.55845322143436016</c:v>
                </c:pt>
                <c:pt idx="1897">
                  <c:v>0.55816616192608037</c:v>
                </c:pt>
                <c:pt idx="1898">
                  <c:v>0.55785799586840845</c:v>
                </c:pt>
                <c:pt idx="1899">
                  <c:v>0.55751576804114167</c:v>
                </c:pt>
                <c:pt idx="1900">
                  <c:v>0.55724777601399511</c:v>
                </c:pt>
                <c:pt idx="1901">
                  <c:v>0.55704027561086344</c:v>
                </c:pt>
                <c:pt idx="1902">
                  <c:v>0.55704797255537153</c:v>
                </c:pt>
                <c:pt idx="1903">
                  <c:v>0.55707134228928601</c:v>
                </c:pt>
                <c:pt idx="1904">
                  <c:v>0.55719372964922165</c:v>
                </c:pt>
                <c:pt idx="1905">
                  <c:v>0.55739643986806164</c:v>
                </c:pt>
                <c:pt idx="1906">
                  <c:v>0.55769733698820323</c:v>
                </c:pt>
                <c:pt idx="1907">
                  <c:v>0.55816778532317191</c:v>
                </c:pt>
                <c:pt idx="1908">
                  <c:v>0.5587084495869975</c:v>
                </c:pt>
                <c:pt idx="1909">
                  <c:v>0.55936819958484429</c:v>
                </c:pt>
                <c:pt idx="1910">
                  <c:v>0.56010079089478226</c:v>
                </c:pt>
                <c:pt idx="1911">
                  <c:v>0.56086958148247634</c:v>
                </c:pt>
                <c:pt idx="1912">
                  <c:v>0.56163459881542499</c:v>
                </c:pt>
                <c:pt idx="1913">
                  <c:v>0.56230812395855556</c:v>
                </c:pt>
                <c:pt idx="1914">
                  <c:v>0.56292021212354937</c:v>
                </c:pt>
                <c:pt idx="1915">
                  <c:v>0.56340595755842748</c:v>
                </c:pt>
                <c:pt idx="1916">
                  <c:v>0.56383518428726032</c:v>
                </c:pt>
                <c:pt idx="1917">
                  <c:v>0.56414715778967472</c:v>
                </c:pt>
                <c:pt idx="1918">
                  <c:v>0.56439926262697138</c:v>
                </c:pt>
                <c:pt idx="1919">
                  <c:v>0.56453383906359689</c:v>
                </c:pt>
                <c:pt idx="1920">
                  <c:v>0.56458166779669117</c:v>
                </c:pt>
                <c:pt idx="1921">
                  <c:v>0.56448382525608853</c:v>
                </c:pt>
                <c:pt idx="1922">
                  <c:v>0.56431310624866804</c:v>
                </c:pt>
                <c:pt idx="1923">
                  <c:v>0.56401314676490444</c:v>
                </c:pt>
                <c:pt idx="1924">
                  <c:v>0.56352272880725007</c:v>
                </c:pt>
                <c:pt idx="1925">
                  <c:v>0.56296609754616778</c:v>
                </c:pt>
                <c:pt idx="1926">
                  <c:v>0.5622832637978421</c:v>
                </c:pt>
                <c:pt idx="1927">
                  <c:v>0.56160881834633403</c:v>
                </c:pt>
                <c:pt idx="1928">
                  <c:v>0.56088786347538044</c:v>
                </c:pt>
                <c:pt idx="1929">
                  <c:v>0.56021559746348171</c:v>
                </c:pt>
                <c:pt idx="1930">
                  <c:v>0.5594954651736298</c:v>
                </c:pt>
                <c:pt idx="1931">
                  <c:v>0.55870666705053085</c:v>
                </c:pt>
                <c:pt idx="1932">
                  <c:v>0.55791561195831896</c:v>
                </c:pt>
                <c:pt idx="1933">
                  <c:v>0.55719401197857532</c:v>
                </c:pt>
                <c:pt idx="1934">
                  <c:v>0.55643788292880292</c:v>
                </c:pt>
                <c:pt idx="1935">
                  <c:v>0.55571169692839073</c:v>
                </c:pt>
                <c:pt idx="1936">
                  <c:v>0.55492668571420756</c:v>
                </c:pt>
                <c:pt idx="1937">
                  <c:v>0.55406581609352112</c:v>
                </c:pt>
                <c:pt idx="1938">
                  <c:v>0.55326583684333586</c:v>
                </c:pt>
                <c:pt idx="1939">
                  <c:v>0.5524872987564956</c:v>
                </c:pt>
                <c:pt idx="1940">
                  <c:v>0.55178609854895433</c:v>
                </c:pt>
                <c:pt idx="1941">
                  <c:v>0.5511650786249418</c:v>
                </c:pt>
                <c:pt idx="1942">
                  <c:v>0.55056801571127822</c:v>
                </c:pt>
                <c:pt idx="1943">
                  <c:v>0.5499693796397972</c:v>
                </c:pt>
                <c:pt idx="1944">
                  <c:v>0.54946879437709073</c:v>
                </c:pt>
                <c:pt idx="1945">
                  <c:v>0.54905987415253898</c:v>
                </c:pt>
                <c:pt idx="1946">
                  <c:v>0.54863821078412878</c:v>
                </c:pt>
                <c:pt idx="1947">
                  <c:v>0.54830881721064506</c:v>
                </c:pt>
                <c:pt idx="1948">
                  <c:v>0.54791499615295802</c:v>
                </c:pt>
                <c:pt idx="1949">
                  <c:v>0.54751884000321149</c:v>
                </c:pt>
                <c:pt idx="1950">
                  <c:v>0.54705809186598386</c:v>
                </c:pt>
                <c:pt idx="1951">
                  <c:v>0.54653014253139132</c:v>
                </c:pt>
                <c:pt idx="1952">
                  <c:v>0.54599822997224756</c:v>
                </c:pt>
                <c:pt idx="1953">
                  <c:v>0.54545261608329321</c:v>
                </c:pt>
                <c:pt idx="1954">
                  <c:v>0.5449038900888209</c:v>
                </c:pt>
                <c:pt idx="1955">
                  <c:v>0.54441143159597993</c:v>
                </c:pt>
                <c:pt idx="1956">
                  <c:v>0.54390335485390995</c:v>
                </c:pt>
                <c:pt idx="1957">
                  <c:v>0.54340531172756823</c:v>
                </c:pt>
                <c:pt idx="1958">
                  <c:v>0.54280303566072285</c:v>
                </c:pt>
                <c:pt idx="1959">
                  <c:v>0.54220763969202257</c:v>
                </c:pt>
                <c:pt idx="1960">
                  <c:v>0.54149412614555148</c:v>
                </c:pt>
                <c:pt idx="1961">
                  <c:v>0.54071004153228219</c:v>
                </c:pt>
                <c:pt idx="1962">
                  <c:v>0.53987622425038273</c:v>
                </c:pt>
                <c:pt idx="1963">
                  <c:v>0.53896997683149273</c:v>
                </c:pt>
                <c:pt idx="1964">
                  <c:v>0.53811783859615225</c:v>
                </c:pt>
                <c:pt idx="1965">
                  <c:v>0.53723728418111616</c:v>
                </c:pt>
                <c:pt idx="1966">
                  <c:v>0.53632725662043845</c:v>
                </c:pt>
                <c:pt idx="1967">
                  <c:v>0.53534325184663289</c:v>
                </c:pt>
                <c:pt idx="1968">
                  <c:v>0.53425870078014215</c:v>
                </c:pt>
                <c:pt idx="1969">
                  <c:v>0.53321623419626796</c:v>
                </c:pt>
                <c:pt idx="1970">
                  <c:v>0.53210732390532123</c:v>
                </c:pt>
                <c:pt idx="1971">
                  <c:v>0.5308902904342242</c:v>
                </c:pt>
                <c:pt idx="1972">
                  <c:v>0.52963493241725379</c:v>
                </c:pt>
                <c:pt idx="1973">
                  <c:v>0.52829349934674541</c:v>
                </c:pt>
                <c:pt idx="1974">
                  <c:v>0.52692211160038205</c:v>
                </c:pt>
                <c:pt idx="1975">
                  <c:v>0.52560081889787069</c:v>
                </c:pt>
                <c:pt idx="1976">
                  <c:v>0.52431841837094872</c:v>
                </c:pt>
                <c:pt idx="1977">
                  <c:v>0.52298514451116251</c:v>
                </c:pt>
                <c:pt idx="1978">
                  <c:v>0.52159343736783115</c:v>
                </c:pt>
                <c:pt idx="1979">
                  <c:v>0.52026440554052356</c:v>
                </c:pt>
                <c:pt idx="1980">
                  <c:v>0.5189056278191021</c:v>
                </c:pt>
                <c:pt idx="1981">
                  <c:v>0.51769392152562432</c:v>
                </c:pt>
                <c:pt idx="1982">
                  <c:v>0.51654018477170316</c:v>
                </c:pt>
                <c:pt idx="1983">
                  <c:v>0.51548751164636986</c:v>
                </c:pt>
                <c:pt idx="1984">
                  <c:v>0.51451738037917882</c:v>
                </c:pt>
                <c:pt idx="1985">
                  <c:v>0.51365301683667075</c:v>
                </c:pt>
                <c:pt idx="1986">
                  <c:v>0.51289350687436086</c:v>
                </c:pt>
                <c:pt idx="1987">
                  <c:v>0.51221180567221791</c:v>
                </c:pt>
                <c:pt idx="1988">
                  <c:v>0.51167244683980151</c:v>
                </c:pt>
                <c:pt idx="1989">
                  <c:v>0.51118224283385549</c:v>
                </c:pt>
                <c:pt idx="1990">
                  <c:v>0.5107548581320428</c:v>
                </c:pt>
                <c:pt idx="1991">
                  <c:v>0.51038799746421659</c:v>
                </c:pt>
                <c:pt idx="1992">
                  <c:v>0.5101034665618851</c:v>
                </c:pt>
                <c:pt idx="1993">
                  <c:v>0.50985482325251863</c:v>
                </c:pt>
                <c:pt idx="1994">
                  <c:v>0.50968960791119777</c:v>
                </c:pt>
                <c:pt idx="1995">
                  <c:v>0.50957389262865427</c:v>
                </c:pt>
                <c:pt idx="1996">
                  <c:v>0.50953093206922095</c:v>
                </c:pt>
                <c:pt idx="1997">
                  <c:v>0.50954313020646502</c:v>
                </c:pt>
                <c:pt idx="1998">
                  <c:v>0.50966760052905957</c:v>
                </c:pt>
                <c:pt idx="1999">
                  <c:v>0.50966121710229328</c:v>
                </c:pt>
                <c:pt idx="2000">
                  <c:v>0.50983231203444268</c:v>
                </c:pt>
                <c:pt idx="2001">
                  <c:v>0.50991941080817094</c:v>
                </c:pt>
                <c:pt idx="2002">
                  <c:v>0.50996745787733</c:v>
                </c:pt>
                <c:pt idx="2003">
                  <c:v>0.51005741277244365</c:v>
                </c:pt>
                <c:pt idx="2004">
                  <c:v>0.51014096519867469</c:v>
                </c:pt>
                <c:pt idx="2005">
                  <c:v>0.51029106787673362</c:v>
                </c:pt>
                <c:pt idx="2006">
                  <c:v>0.51051414944204099</c:v>
                </c:pt>
                <c:pt idx="2007">
                  <c:v>0.51068281444537389</c:v>
                </c:pt>
                <c:pt idx="2008">
                  <c:v>0.51092233112188845</c:v>
                </c:pt>
                <c:pt idx="2009">
                  <c:v>0.51106035028172025</c:v>
                </c:pt>
                <c:pt idx="2010">
                  <c:v>0.51114561075933074</c:v>
                </c:pt>
                <c:pt idx="2011">
                  <c:v>0.51133346713434991</c:v>
                </c:pt>
                <c:pt idx="2012">
                  <c:v>0.51151362649604504</c:v>
                </c:pt>
                <c:pt idx="2013">
                  <c:v>0.51147533525979505</c:v>
                </c:pt>
                <c:pt idx="2014">
                  <c:v>0.51138630543584285</c:v>
                </c:pt>
                <c:pt idx="2015">
                  <c:v>0.51128827289581846</c:v>
                </c:pt>
                <c:pt idx="2016">
                  <c:v>0.51102155043290576</c:v>
                </c:pt>
                <c:pt idx="2017">
                  <c:v>0.51083017996926505</c:v>
                </c:pt>
                <c:pt idx="2018">
                  <c:v>0.51063399199591064</c:v>
                </c:pt>
                <c:pt idx="2019">
                  <c:v>0.510309923085427</c:v>
                </c:pt>
                <c:pt idx="2020">
                  <c:v>0.50996257922791477</c:v>
                </c:pt>
                <c:pt idx="2021">
                  <c:v>0.50949700138633858</c:v>
                </c:pt>
                <c:pt idx="2022">
                  <c:v>0.50894126754524005</c:v>
                </c:pt>
                <c:pt idx="2023">
                  <c:v>0.50836092523737697</c:v>
                </c:pt>
                <c:pt idx="2024">
                  <c:v>0.50766426449969992</c:v>
                </c:pt>
                <c:pt idx="2025">
                  <c:v>0.50703872293451024</c:v>
                </c:pt>
                <c:pt idx="2026">
                  <c:v>0.50645724586755059</c:v>
                </c:pt>
                <c:pt idx="2027">
                  <c:v>0.50582380268628169</c:v>
                </c:pt>
                <c:pt idx="2028">
                  <c:v>0.50531080032862985</c:v>
                </c:pt>
                <c:pt idx="2029">
                  <c:v>0.50468840898712697</c:v>
                </c:pt>
                <c:pt idx="2030">
                  <c:v>0.50408972575937028</c:v>
                </c:pt>
                <c:pt idx="2031">
                  <c:v>0.50349969482191204</c:v>
                </c:pt>
                <c:pt idx="2032">
                  <c:v>0.50284691559928973</c:v>
                </c:pt>
                <c:pt idx="2033">
                  <c:v>0.50227236673411213</c:v>
                </c:pt>
                <c:pt idx="2034">
                  <c:v>0.50163620698609745</c:v>
                </c:pt>
                <c:pt idx="2035">
                  <c:v>0.5009359878687657</c:v>
                </c:pt>
                <c:pt idx="2036">
                  <c:v>0.50025630399793264</c:v>
                </c:pt>
                <c:pt idx="2037">
                  <c:v>0.49951417204491261</c:v>
                </c:pt>
                <c:pt idx="2038">
                  <c:v>0.49873141838661567</c:v>
                </c:pt>
                <c:pt idx="2039">
                  <c:v>0.49804368752115336</c:v>
                </c:pt>
                <c:pt idx="2040">
                  <c:v>0.49735633774900379</c:v>
                </c:pt>
                <c:pt idx="2041">
                  <c:v>0.49662692122360413</c:v>
                </c:pt>
                <c:pt idx="2042">
                  <c:v>0.49594080366924803</c:v>
                </c:pt>
                <c:pt idx="2043">
                  <c:v>0.49519428045271757</c:v>
                </c:pt>
                <c:pt idx="2044">
                  <c:v>0.49449501844195237</c:v>
                </c:pt>
                <c:pt idx="2045">
                  <c:v>0.4937961980724348</c:v>
                </c:pt>
                <c:pt idx="2046">
                  <c:v>0.49296111158162753</c:v>
                </c:pt>
                <c:pt idx="2047">
                  <c:v>0.4921688091246848</c:v>
                </c:pt>
                <c:pt idx="2048">
                  <c:v>0.49130740315255733</c:v>
                </c:pt>
                <c:pt idx="2049">
                  <c:v>0.49048041961819283</c:v>
                </c:pt>
                <c:pt idx="2050">
                  <c:v>0.48985303470223718</c:v>
                </c:pt>
                <c:pt idx="2051">
                  <c:v>0.48914714744969717</c:v>
                </c:pt>
                <c:pt idx="2052">
                  <c:v>0.48838209485249862</c:v>
                </c:pt>
                <c:pt idx="2053">
                  <c:v>0.48772138455412839</c:v>
                </c:pt>
                <c:pt idx="2054">
                  <c:v>0.48704663889774302</c:v>
                </c:pt>
                <c:pt idx="2055">
                  <c:v>0.48639385720000522</c:v>
                </c:pt>
                <c:pt idx="2056">
                  <c:v>0.48583222464868731</c:v>
                </c:pt>
                <c:pt idx="2057">
                  <c:v>0.48513895987865591</c:v>
                </c:pt>
                <c:pt idx="2058">
                  <c:v>0.48413194625607864</c:v>
                </c:pt>
                <c:pt idx="2059">
                  <c:v>0.48290621731109423</c:v>
                </c:pt>
                <c:pt idx="2060">
                  <c:v>0.481902246351331</c:v>
                </c:pt>
                <c:pt idx="2061">
                  <c:v>0.48106123896689174</c:v>
                </c:pt>
                <c:pt idx="2062">
                  <c:v>0.48042997559574324</c:v>
                </c:pt>
                <c:pt idx="2063">
                  <c:v>0.48010184367472569</c:v>
                </c:pt>
                <c:pt idx="2064">
                  <c:v>0.47951741653807883</c:v>
                </c:pt>
                <c:pt idx="2065">
                  <c:v>0.4787580984962389</c:v>
                </c:pt>
                <c:pt idx="2066">
                  <c:v>0.4779822190415523</c:v>
                </c:pt>
                <c:pt idx="2067">
                  <c:v>0.47715429500353063</c:v>
                </c:pt>
                <c:pt idx="2068">
                  <c:v>0.47630751545859962</c:v>
                </c:pt>
                <c:pt idx="2069">
                  <c:v>0.47548562400485744</c:v>
                </c:pt>
                <c:pt idx="2070">
                  <c:v>0.47470958248410566</c:v>
                </c:pt>
                <c:pt idx="2071">
                  <c:v>0.47384523404165596</c:v>
                </c:pt>
                <c:pt idx="2072">
                  <c:v>0.47300841930105281</c:v>
                </c:pt>
                <c:pt idx="2073">
                  <c:v>0.47212201837320283</c:v>
                </c:pt>
                <c:pt idx="2074">
                  <c:v>0.47115034666228356</c:v>
                </c:pt>
                <c:pt idx="2075">
                  <c:v>0.47035172185894875</c:v>
                </c:pt>
                <c:pt idx="2076">
                  <c:v>0.46950859754652657</c:v>
                </c:pt>
                <c:pt idx="2077">
                  <c:v>0.46838491171387431</c:v>
                </c:pt>
                <c:pt idx="2078">
                  <c:v>0.4673906710465518</c:v>
                </c:pt>
                <c:pt idx="2079">
                  <c:v>0.46643542776881436</c:v>
                </c:pt>
                <c:pt idx="2080">
                  <c:v>0.46550004501014874</c:v>
                </c:pt>
                <c:pt idx="2081">
                  <c:v>0.46479123182768856</c:v>
                </c:pt>
                <c:pt idx="2082">
                  <c:v>0.46379142374505039</c:v>
                </c:pt>
                <c:pt idx="2083">
                  <c:v>0.46267506739252534</c:v>
                </c:pt>
                <c:pt idx="2084">
                  <c:v>0.46151983284463632</c:v>
                </c:pt>
                <c:pt idx="2085">
                  <c:v>0.46020762837924239</c:v>
                </c:pt>
                <c:pt idx="2086">
                  <c:v>0.45930808791088468</c:v>
                </c:pt>
                <c:pt idx="2087">
                  <c:v>0.4585365250929771</c:v>
                </c:pt>
                <c:pt idx="2088">
                  <c:v>0.45769603550073157</c:v>
                </c:pt>
                <c:pt idx="2089">
                  <c:v>0.45699011493642377</c:v>
                </c:pt>
                <c:pt idx="2090">
                  <c:v>0.4562557237742173</c:v>
                </c:pt>
                <c:pt idx="2091">
                  <c:v>0.45541133944341589</c:v>
                </c:pt>
                <c:pt idx="2092">
                  <c:v>0.45455821498237264</c:v>
                </c:pt>
                <c:pt idx="2093">
                  <c:v>0.45375817372662786</c:v>
                </c:pt>
                <c:pt idx="2094">
                  <c:v>0.45295188613559972</c:v>
                </c:pt>
                <c:pt idx="2095">
                  <c:v>0.45220336760240376</c:v>
                </c:pt>
                <c:pt idx="2096">
                  <c:v>0.45133856490099911</c:v>
                </c:pt>
                <c:pt idx="2097">
                  <c:v>0.45062438101267394</c:v>
                </c:pt>
                <c:pt idx="2098">
                  <c:v>0.44999309643151758</c:v>
                </c:pt>
                <c:pt idx="2099">
                  <c:v>0.44919741022333204</c:v>
                </c:pt>
                <c:pt idx="2100">
                  <c:v>0.44860117138455857</c:v>
                </c:pt>
                <c:pt idx="2101">
                  <c:v>0.4478417942107154</c:v>
                </c:pt>
                <c:pt idx="2102">
                  <c:v>0.44690153382433123</c:v>
                </c:pt>
                <c:pt idx="2103">
                  <c:v>0.44632420326634081</c:v>
                </c:pt>
                <c:pt idx="2104">
                  <c:v>0.44570704664493044</c:v>
                </c:pt>
                <c:pt idx="2105">
                  <c:v>0.44476182152020999</c:v>
                </c:pt>
                <c:pt idx="2106">
                  <c:v>0.44386546195712123</c:v>
                </c:pt>
                <c:pt idx="2107">
                  <c:v>0.44279133556060807</c:v>
                </c:pt>
                <c:pt idx="2108">
                  <c:v>0.4418158157309453</c:v>
                </c:pt>
                <c:pt idx="2109">
                  <c:v>0.44133572117539899</c:v>
                </c:pt>
                <c:pt idx="2110">
                  <c:v>0.44094215974812018</c:v>
                </c:pt>
                <c:pt idx="2111">
                  <c:v>0.44044896983170495</c:v>
                </c:pt>
                <c:pt idx="2112">
                  <c:v>0.43951412232338161</c:v>
                </c:pt>
                <c:pt idx="2113">
                  <c:v>0.43820286665392355</c:v>
                </c:pt>
                <c:pt idx="2114">
                  <c:v>0.43704798883312312</c:v>
                </c:pt>
                <c:pt idx="2115">
                  <c:v>0.43591726425888044</c:v>
                </c:pt>
                <c:pt idx="2116">
                  <c:v>0.43483003498252515</c:v>
                </c:pt>
                <c:pt idx="2117">
                  <c:v>0.43404935773245218</c:v>
                </c:pt>
                <c:pt idx="2118">
                  <c:v>0.43297938464116809</c:v>
                </c:pt>
                <c:pt idx="2119">
                  <c:v>0.43162007343464398</c:v>
                </c:pt>
                <c:pt idx="2120">
                  <c:v>0.43044582090927525</c:v>
                </c:pt>
                <c:pt idx="2121">
                  <c:v>0.42920004574451243</c:v>
                </c:pt>
                <c:pt idx="2122">
                  <c:v>0.42796256648277353</c:v>
                </c:pt>
                <c:pt idx="2123">
                  <c:v>0.4267322648926421</c:v>
                </c:pt>
                <c:pt idx="2124">
                  <c:v>0.42559494598284831</c:v>
                </c:pt>
                <c:pt idx="2125">
                  <c:v>0.42446045833625651</c:v>
                </c:pt>
                <c:pt idx="2126">
                  <c:v>0.42356757869925071</c:v>
                </c:pt>
                <c:pt idx="2127">
                  <c:v>0.42279309366564216</c:v>
                </c:pt>
                <c:pt idx="2128">
                  <c:v>0.42196447439003637</c:v>
                </c:pt>
                <c:pt idx="2129">
                  <c:v>0.42121538164702471</c:v>
                </c:pt>
                <c:pt idx="2130">
                  <c:v>0.42039213480454235</c:v>
                </c:pt>
                <c:pt idx="2131">
                  <c:v>0.41937604319994221</c:v>
                </c:pt>
                <c:pt idx="2132">
                  <c:v>0.41820886157555953</c:v>
                </c:pt>
                <c:pt idx="2133">
                  <c:v>0.41684979235069869</c:v>
                </c:pt>
                <c:pt idx="2134">
                  <c:v>0.41537975649962017</c:v>
                </c:pt>
                <c:pt idx="2135">
                  <c:v>0.4145039826515578</c:v>
                </c:pt>
                <c:pt idx="2136">
                  <c:v>0.41368602098417639</c:v>
                </c:pt>
                <c:pt idx="2137">
                  <c:v>0.41290299395040209</c:v>
                </c:pt>
                <c:pt idx="2138">
                  <c:v>0.41241211312462961</c:v>
                </c:pt>
                <c:pt idx="2139">
                  <c:v>0.41094277524106082</c:v>
                </c:pt>
                <c:pt idx="2140">
                  <c:v>0.40939025455855621</c:v>
                </c:pt>
                <c:pt idx="2141">
                  <c:v>0.40861261490377992</c:v>
                </c:pt>
                <c:pt idx="2142">
                  <c:v>0.40808057879476806</c:v>
                </c:pt>
                <c:pt idx="2143">
                  <c:v>0.40757393027754335</c:v>
                </c:pt>
                <c:pt idx="2144">
                  <c:v>0.40749044007939733</c:v>
                </c:pt>
                <c:pt idx="2145">
                  <c:v>0.40697314437902782</c:v>
                </c:pt>
                <c:pt idx="2146">
                  <c:v>0.40612112986094795</c:v>
                </c:pt>
                <c:pt idx="2147">
                  <c:v>0.4057053809698743</c:v>
                </c:pt>
                <c:pt idx="2148">
                  <c:v>0.40532243182467637</c:v>
                </c:pt>
                <c:pt idx="2149">
                  <c:v>0.40481652150828662</c:v>
                </c:pt>
                <c:pt idx="2150">
                  <c:v>0.40419321886792409</c:v>
                </c:pt>
              </c:numCache>
            </c:numRef>
          </c:yVal>
          <c:smooth val="1"/>
          <c:extLst>
            <c:ext xmlns:c16="http://schemas.microsoft.com/office/drawing/2014/chart" uri="{C3380CC4-5D6E-409C-BE32-E72D297353CC}">
              <c16:uniqueId val="{0000006C-1C1D-46AE-B92F-7DA50429CA8D}"/>
            </c:ext>
          </c:extLst>
        </c:ser>
        <c:ser>
          <c:idx val="109"/>
          <c:order val="109"/>
          <c:spPr>
            <a:ln w="19050" cap="rnd">
              <a:solidFill>
                <a:schemeClr val="accent2"/>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Database'!$FN$122:$FN$2272</c:f>
              <c:numCache>
                <c:formatCode>General</c:formatCode>
                <c:ptCount val="2151"/>
                <c:pt idx="0">
                  <c:v>0.11091071678477941</c:v>
                </c:pt>
                <c:pt idx="1">
                  <c:v>0.11396907586335592</c:v>
                </c:pt>
                <c:pt idx="2">
                  <c:v>0.11678146693106627</c:v>
                </c:pt>
                <c:pt idx="3">
                  <c:v>0.10943955686373034</c:v>
                </c:pt>
                <c:pt idx="4">
                  <c:v>0.10233752454538599</c:v>
                </c:pt>
                <c:pt idx="5">
                  <c:v>0.10580515114358124</c:v>
                </c:pt>
                <c:pt idx="6">
                  <c:v>0.108958860441429</c:v>
                </c:pt>
                <c:pt idx="7">
                  <c:v>0.11045390287432792</c:v>
                </c:pt>
                <c:pt idx="8">
                  <c:v>0.11578795802718829</c:v>
                </c:pt>
                <c:pt idx="9">
                  <c:v>0.10914958057231867</c:v>
                </c:pt>
                <c:pt idx="10">
                  <c:v>0.10455007104374202</c:v>
                </c:pt>
                <c:pt idx="11">
                  <c:v>0.10544406913383679</c:v>
                </c:pt>
                <c:pt idx="12">
                  <c:v>0.10419174365534813</c:v>
                </c:pt>
                <c:pt idx="13">
                  <c:v>0.10465449968036421</c:v>
                </c:pt>
                <c:pt idx="14">
                  <c:v>0.10281381487793002</c:v>
                </c:pt>
                <c:pt idx="15">
                  <c:v>9.9325639072820035E-2</c:v>
                </c:pt>
                <c:pt idx="16">
                  <c:v>0.10178004985710294</c:v>
                </c:pt>
                <c:pt idx="17">
                  <c:v>0.10634915617105838</c:v>
                </c:pt>
                <c:pt idx="18">
                  <c:v>0.10430057086228688</c:v>
                </c:pt>
                <c:pt idx="19">
                  <c:v>0.10318112384234712</c:v>
                </c:pt>
                <c:pt idx="20">
                  <c:v>0.10674586728774726</c:v>
                </c:pt>
                <c:pt idx="21">
                  <c:v>0.10969215817599798</c:v>
                </c:pt>
                <c:pt idx="22">
                  <c:v>0.10346136509330515</c:v>
                </c:pt>
                <c:pt idx="23">
                  <c:v>0.10141240971094501</c:v>
                </c:pt>
                <c:pt idx="24">
                  <c:v>0.1058252220709834</c:v>
                </c:pt>
                <c:pt idx="25">
                  <c:v>0.10338617602421363</c:v>
                </c:pt>
                <c:pt idx="26">
                  <c:v>0.10419160988931943</c:v>
                </c:pt>
                <c:pt idx="27">
                  <c:v>0.10830344334392876</c:v>
                </c:pt>
                <c:pt idx="28">
                  <c:v>0.10840133723623141</c:v>
                </c:pt>
                <c:pt idx="29">
                  <c:v>0.10695754322384989</c:v>
                </c:pt>
                <c:pt idx="30">
                  <c:v>0.10535729878460326</c:v>
                </c:pt>
                <c:pt idx="31">
                  <c:v>0.10661384720321565</c:v>
                </c:pt>
                <c:pt idx="32">
                  <c:v>0.10800992490381996</c:v>
                </c:pt>
                <c:pt idx="33">
                  <c:v>0.10715565649909427</c:v>
                </c:pt>
                <c:pt idx="34">
                  <c:v>0.10629604118736463</c:v>
                </c:pt>
                <c:pt idx="35">
                  <c:v>0.10750778889214845</c:v>
                </c:pt>
                <c:pt idx="36">
                  <c:v>0.1091270246058927</c:v>
                </c:pt>
                <c:pt idx="37">
                  <c:v>0.1074803650374031</c:v>
                </c:pt>
                <c:pt idx="38">
                  <c:v>0.10479572169989808</c:v>
                </c:pt>
                <c:pt idx="39">
                  <c:v>0.10564252373694087</c:v>
                </c:pt>
                <c:pt idx="40">
                  <c:v>0.10691215307488178</c:v>
                </c:pt>
                <c:pt idx="41">
                  <c:v>0.10725729006453157</c:v>
                </c:pt>
                <c:pt idx="42">
                  <c:v>0.11135721161085393</c:v>
                </c:pt>
                <c:pt idx="43">
                  <c:v>0.1119666263475539</c:v>
                </c:pt>
                <c:pt idx="44">
                  <c:v>0.10862694764699941</c:v>
                </c:pt>
                <c:pt idx="45">
                  <c:v>0.11048040068235442</c:v>
                </c:pt>
                <c:pt idx="46">
                  <c:v>0.11102523997576265</c:v>
                </c:pt>
                <c:pt idx="47">
                  <c:v>0.11075222366251003</c:v>
                </c:pt>
                <c:pt idx="48">
                  <c:v>0.11179194873772047</c:v>
                </c:pt>
                <c:pt idx="49">
                  <c:v>0.11232799605257282</c:v>
                </c:pt>
                <c:pt idx="50">
                  <c:v>0.11264348568024364</c:v>
                </c:pt>
                <c:pt idx="51">
                  <c:v>0.11384417274513593</c:v>
                </c:pt>
                <c:pt idx="52">
                  <c:v>0.11381457125560922</c:v>
                </c:pt>
                <c:pt idx="53">
                  <c:v>0.11356834389104624</c:v>
                </c:pt>
                <c:pt idx="54">
                  <c:v>0.11398072603710056</c:v>
                </c:pt>
                <c:pt idx="55">
                  <c:v>0.11462194012369105</c:v>
                </c:pt>
                <c:pt idx="56">
                  <c:v>0.11513227519959666</c:v>
                </c:pt>
                <c:pt idx="57">
                  <c:v>0.11562917894688964</c:v>
                </c:pt>
                <c:pt idx="58">
                  <c:v>0.116691971903775</c:v>
                </c:pt>
                <c:pt idx="59">
                  <c:v>0.11667141053505432</c:v>
                </c:pt>
                <c:pt idx="60">
                  <c:v>0.11671846965379956</c:v>
                </c:pt>
                <c:pt idx="61">
                  <c:v>0.11743921574191925</c:v>
                </c:pt>
                <c:pt idx="62">
                  <c:v>0.11816020682815985</c:v>
                </c:pt>
                <c:pt idx="63">
                  <c:v>0.11927486725478292</c:v>
                </c:pt>
                <c:pt idx="64">
                  <c:v>0.12039091560910854</c:v>
                </c:pt>
                <c:pt idx="65">
                  <c:v>0.12027225127577636</c:v>
                </c:pt>
                <c:pt idx="66">
                  <c:v>0.12035267307747148</c:v>
                </c:pt>
                <c:pt idx="67">
                  <c:v>0.12146187738866927</c:v>
                </c:pt>
                <c:pt idx="68">
                  <c:v>0.12244914187708272</c:v>
                </c:pt>
                <c:pt idx="69">
                  <c:v>0.12268470134643418</c:v>
                </c:pt>
                <c:pt idx="70">
                  <c:v>0.12281178264447139</c:v>
                </c:pt>
                <c:pt idx="71">
                  <c:v>0.12370402289494729</c:v>
                </c:pt>
                <c:pt idx="72">
                  <c:v>0.12464240773618969</c:v>
                </c:pt>
                <c:pt idx="73">
                  <c:v>0.12535064813925476</c:v>
                </c:pt>
                <c:pt idx="74">
                  <c:v>0.12624910900259931</c:v>
                </c:pt>
                <c:pt idx="75">
                  <c:v>0.12699760221893427</c:v>
                </c:pt>
                <c:pt idx="76">
                  <c:v>0.12755511275699252</c:v>
                </c:pt>
                <c:pt idx="77">
                  <c:v>0.12834059032185899</c:v>
                </c:pt>
                <c:pt idx="78">
                  <c:v>0.12968021357456785</c:v>
                </c:pt>
                <c:pt idx="79">
                  <c:v>0.13071795176589962</c:v>
                </c:pt>
                <c:pt idx="80">
                  <c:v>0.13126583059337771</c:v>
                </c:pt>
                <c:pt idx="81">
                  <c:v>0.13228766171172787</c:v>
                </c:pt>
                <c:pt idx="82">
                  <c:v>0.13365888592170699</c:v>
                </c:pt>
                <c:pt idx="83">
                  <c:v>0.13481858541726929</c:v>
                </c:pt>
                <c:pt idx="84">
                  <c:v>0.13551852406766965</c:v>
                </c:pt>
                <c:pt idx="85">
                  <c:v>0.13663571572514013</c:v>
                </c:pt>
                <c:pt idx="86">
                  <c:v>0.13778027396302145</c:v>
                </c:pt>
                <c:pt idx="87">
                  <c:v>0.13857942129118492</c:v>
                </c:pt>
                <c:pt idx="88">
                  <c:v>0.14004007291207754</c:v>
                </c:pt>
                <c:pt idx="89">
                  <c:v>0.14173661289831588</c:v>
                </c:pt>
                <c:pt idx="90">
                  <c:v>0.14328478645282847</c:v>
                </c:pt>
                <c:pt idx="91">
                  <c:v>0.14435510579991953</c:v>
                </c:pt>
                <c:pt idx="92">
                  <c:v>0.1455764477695069</c:v>
                </c:pt>
                <c:pt idx="93">
                  <c:v>0.1468631619466054</c:v>
                </c:pt>
                <c:pt idx="94">
                  <c:v>0.14761900906345193</c:v>
                </c:pt>
                <c:pt idx="95">
                  <c:v>0.14846045582814008</c:v>
                </c:pt>
                <c:pt idx="96">
                  <c:v>0.14936939735314891</c:v>
                </c:pt>
                <c:pt idx="97">
                  <c:v>0.15056258270380943</c:v>
                </c:pt>
                <c:pt idx="98">
                  <c:v>0.15170129786518985</c:v>
                </c:pt>
                <c:pt idx="99">
                  <c:v>0.15278713935839308</c:v>
                </c:pt>
                <c:pt idx="100">
                  <c:v>0.15399206503754986</c:v>
                </c:pt>
                <c:pt idx="101">
                  <c:v>0.15501085048238536</c:v>
                </c:pt>
                <c:pt idx="102">
                  <c:v>0.15593414103880085</c:v>
                </c:pt>
                <c:pt idx="103">
                  <c:v>0.15683929723136467</c:v>
                </c:pt>
                <c:pt idx="104">
                  <c:v>0.15800965292540442</c:v>
                </c:pt>
                <c:pt idx="105">
                  <c:v>0.15901953071247632</c:v>
                </c:pt>
                <c:pt idx="106">
                  <c:v>0.15988548975810243</c:v>
                </c:pt>
                <c:pt idx="107">
                  <c:v>0.16091471172176644</c:v>
                </c:pt>
                <c:pt idx="108">
                  <c:v>0.16182948606787773</c:v>
                </c:pt>
                <c:pt idx="109">
                  <c:v>0.16265023468488307</c:v>
                </c:pt>
                <c:pt idx="110">
                  <c:v>0.16341275450154163</c:v>
                </c:pt>
                <c:pt idx="111">
                  <c:v>0.16408488776589669</c:v>
                </c:pt>
                <c:pt idx="112">
                  <c:v>0.16483971648499357</c:v>
                </c:pt>
                <c:pt idx="113">
                  <c:v>0.16567800525009149</c:v>
                </c:pt>
                <c:pt idx="114">
                  <c:v>0.166657783504954</c:v>
                </c:pt>
                <c:pt idx="115">
                  <c:v>0.16739711512101782</c:v>
                </c:pt>
                <c:pt idx="116">
                  <c:v>0.16789476782136245</c:v>
                </c:pt>
                <c:pt idx="117">
                  <c:v>0.16867206787685071</c:v>
                </c:pt>
                <c:pt idx="118">
                  <c:v>0.16931783782149468</c:v>
                </c:pt>
                <c:pt idx="119">
                  <c:v>0.16985512040426246</c:v>
                </c:pt>
                <c:pt idx="120">
                  <c:v>0.17059929812347249</c:v>
                </c:pt>
                <c:pt idx="121">
                  <c:v>0.17154145067992166</c:v>
                </c:pt>
                <c:pt idx="122">
                  <c:v>0.17240680512298523</c:v>
                </c:pt>
                <c:pt idx="123">
                  <c:v>0.17293413010088851</c:v>
                </c:pt>
                <c:pt idx="124">
                  <c:v>0.17339424521277338</c:v>
                </c:pt>
                <c:pt idx="125">
                  <c:v>0.17392779466434813</c:v>
                </c:pt>
                <c:pt idx="126">
                  <c:v>0.17451699614807947</c:v>
                </c:pt>
                <c:pt idx="127">
                  <c:v>0.17511256929388117</c:v>
                </c:pt>
                <c:pt idx="128">
                  <c:v>0.17586390349258049</c:v>
                </c:pt>
                <c:pt idx="129">
                  <c:v>0.17676469973574913</c:v>
                </c:pt>
                <c:pt idx="130">
                  <c:v>0.17751356669104781</c:v>
                </c:pt>
                <c:pt idx="131">
                  <c:v>0.17833361788854604</c:v>
                </c:pt>
                <c:pt idx="132">
                  <c:v>0.17912496666460251</c:v>
                </c:pt>
                <c:pt idx="133">
                  <c:v>0.17972603659518874</c:v>
                </c:pt>
                <c:pt idx="134">
                  <c:v>0.18028382124805242</c:v>
                </c:pt>
                <c:pt idx="135">
                  <c:v>0.18104388866864121</c:v>
                </c:pt>
                <c:pt idx="136">
                  <c:v>0.18212459109563758</c:v>
                </c:pt>
                <c:pt idx="137">
                  <c:v>0.18299795549341413</c:v>
                </c:pt>
                <c:pt idx="138">
                  <c:v>0.1837997389963161</c:v>
                </c:pt>
                <c:pt idx="139">
                  <c:v>0.18465568048478953</c:v>
                </c:pt>
                <c:pt idx="140">
                  <c:v>0.18576875220829506</c:v>
                </c:pt>
                <c:pt idx="141">
                  <c:v>0.18668807312597782</c:v>
                </c:pt>
                <c:pt idx="142">
                  <c:v>0.18750811673014367</c:v>
                </c:pt>
                <c:pt idx="143">
                  <c:v>0.18865639919455446</c:v>
                </c:pt>
                <c:pt idx="144">
                  <c:v>0.1896811014878613</c:v>
                </c:pt>
                <c:pt idx="145">
                  <c:v>0.1906366557752093</c:v>
                </c:pt>
                <c:pt idx="146">
                  <c:v>0.19169274825943086</c:v>
                </c:pt>
                <c:pt idx="147">
                  <c:v>0.19309417171520046</c:v>
                </c:pt>
                <c:pt idx="148">
                  <c:v>0.194352218553729</c:v>
                </c:pt>
                <c:pt idx="149">
                  <c:v>0.19525133988513291</c:v>
                </c:pt>
                <c:pt idx="150">
                  <c:v>0.19621842069686712</c:v>
                </c:pt>
                <c:pt idx="151">
                  <c:v>0.19729518024341655</c:v>
                </c:pt>
                <c:pt idx="152">
                  <c:v>0.19852669335008763</c:v>
                </c:pt>
                <c:pt idx="153">
                  <c:v>0.19983235009501557</c:v>
                </c:pt>
                <c:pt idx="154">
                  <c:v>0.20105956094522834</c:v>
                </c:pt>
                <c:pt idx="155">
                  <c:v>0.20231125094927008</c:v>
                </c:pt>
                <c:pt idx="156">
                  <c:v>0.20349810450858685</c:v>
                </c:pt>
                <c:pt idx="157">
                  <c:v>0.20455073786329522</c:v>
                </c:pt>
                <c:pt idx="158">
                  <c:v>0.20567410041043677</c:v>
                </c:pt>
                <c:pt idx="159">
                  <c:v>0.20695423160122708</c:v>
                </c:pt>
                <c:pt idx="160">
                  <c:v>0.20831608967278734</c:v>
                </c:pt>
                <c:pt idx="161">
                  <c:v>0.20961748201224917</c:v>
                </c:pt>
                <c:pt idx="162">
                  <c:v>0.21090294169052051</c:v>
                </c:pt>
                <c:pt idx="163">
                  <c:v>0.21224400363500065</c:v>
                </c:pt>
                <c:pt idx="164">
                  <c:v>0.2135318798599545</c:v>
                </c:pt>
                <c:pt idx="165">
                  <c:v>0.21481364226092334</c:v>
                </c:pt>
                <c:pt idx="166">
                  <c:v>0.21617684846320695</c:v>
                </c:pt>
                <c:pt idx="167">
                  <c:v>0.21758323262363718</c:v>
                </c:pt>
                <c:pt idx="168">
                  <c:v>0.21892701527007549</c:v>
                </c:pt>
                <c:pt idx="169">
                  <c:v>0.22018418050673816</c:v>
                </c:pt>
                <c:pt idx="170">
                  <c:v>0.22175011272334752</c:v>
                </c:pt>
                <c:pt idx="171">
                  <c:v>0.22327824199458304</c:v>
                </c:pt>
                <c:pt idx="172">
                  <c:v>0.2245593393873683</c:v>
                </c:pt>
                <c:pt idx="173">
                  <c:v>0.22598809321934388</c:v>
                </c:pt>
                <c:pt idx="174">
                  <c:v>0.22752052901626973</c:v>
                </c:pt>
                <c:pt idx="175">
                  <c:v>0.22909661527991884</c:v>
                </c:pt>
                <c:pt idx="176">
                  <c:v>0.2306051940926119</c:v>
                </c:pt>
                <c:pt idx="177">
                  <c:v>0.23212564947836337</c:v>
                </c:pt>
                <c:pt idx="178">
                  <c:v>0.23371622420069924</c:v>
                </c:pt>
                <c:pt idx="179">
                  <c:v>0.2353771850984876</c:v>
                </c:pt>
                <c:pt idx="180">
                  <c:v>0.23694701160498943</c:v>
                </c:pt>
                <c:pt idx="181">
                  <c:v>0.2385589832446523</c:v>
                </c:pt>
                <c:pt idx="182">
                  <c:v>0.24033401537469468</c:v>
                </c:pt>
                <c:pt idx="183">
                  <c:v>0.24204985919353536</c:v>
                </c:pt>
                <c:pt idx="184">
                  <c:v>0.24380984076673298</c:v>
                </c:pt>
                <c:pt idx="185">
                  <c:v>0.24565164791334393</c:v>
                </c:pt>
                <c:pt idx="186">
                  <c:v>0.24745125746524343</c:v>
                </c:pt>
                <c:pt idx="187">
                  <c:v>0.24929386698766134</c:v>
                </c:pt>
                <c:pt idx="188">
                  <c:v>0.25121337831557322</c:v>
                </c:pt>
                <c:pt idx="189">
                  <c:v>0.25311557977469579</c:v>
                </c:pt>
                <c:pt idx="190">
                  <c:v>0.25509077448280726</c:v>
                </c:pt>
                <c:pt idx="191">
                  <c:v>0.25711434596606647</c:v>
                </c:pt>
                <c:pt idx="192">
                  <c:v>0.25909351313499696</c:v>
                </c:pt>
                <c:pt idx="193">
                  <c:v>0.26119899002608682</c:v>
                </c:pt>
                <c:pt idx="194">
                  <c:v>0.26339730012118129</c:v>
                </c:pt>
                <c:pt idx="195">
                  <c:v>0.26560336450408378</c:v>
                </c:pt>
                <c:pt idx="196">
                  <c:v>0.26779212670287261</c:v>
                </c:pt>
                <c:pt idx="197">
                  <c:v>0.2700190155801438</c:v>
                </c:pt>
                <c:pt idx="198">
                  <c:v>0.27233333525209041</c:v>
                </c:pt>
                <c:pt idx="199">
                  <c:v>0.27470757168514842</c:v>
                </c:pt>
                <c:pt idx="200">
                  <c:v>0.27711383946673224</c:v>
                </c:pt>
                <c:pt idx="201">
                  <c:v>0.27954637747835975</c:v>
                </c:pt>
                <c:pt idx="202">
                  <c:v>0.28200599945468485</c:v>
                </c:pt>
                <c:pt idx="203">
                  <c:v>0.28443186965351747</c:v>
                </c:pt>
                <c:pt idx="204">
                  <c:v>0.28690459900615117</c:v>
                </c:pt>
                <c:pt idx="205">
                  <c:v>0.28954301104140112</c:v>
                </c:pt>
                <c:pt idx="206">
                  <c:v>0.29208406454381847</c:v>
                </c:pt>
                <c:pt idx="207">
                  <c:v>0.29464723322935898</c:v>
                </c:pt>
                <c:pt idx="208">
                  <c:v>0.29735201435843567</c:v>
                </c:pt>
                <c:pt idx="209">
                  <c:v>0.30008421985433825</c:v>
                </c:pt>
                <c:pt idx="210">
                  <c:v>0.30276866953326537</c:v>
                </c:pt>
                <c:pt idx="211">
                  <c:v>0.30538473402946176</c:v>
                </c:pt>
                <c:pt idx="212">
                  <c:v>0.30812951180254461</c:v>
                </c:pt>
                <c:pt idx="213">
                  <c:v>0.31086876261322766</c:v>
                </c:pt>
                <c:pt idx="214">
                  <c:v>0.31356965510189411</c:v>
                </c:pt>
                <c:pt idx="215">
                  <c:v>0.31626925590843119</c:v>
                </c:pt>
                <c:pt idx="216">
                  <c:v>0.31901823072770435</c:v>
                </c:pt>
                <c:pt idx="217">
                  <c:v>0.32176509774983914</c:v>
                </c:pt>
                <c:pt idx="218">
                  <c:v>0.32442514076169909</c:v>
                </c:pt>
                <c:pt idx="219">
                  <c:v>0.3270920645094389</c:v>
                </c:pt>
                <c:pt idx="220">
                  <c:v>0.32981318206234039</c:v>
                </c:pt>
                <c:pt idx="221">
                  <c:v>0.33256708812325825</c:v>
                </c:pt>
                <c:pt idx="222">
                  <c:v>0.33516778843133227</c:v>
                </c:pt>
                <c:pt idx="223">
                  <c:v>0.33776521105527108</c:v>
                </c:pt>
                <c:pt idx="224">
                  <c:v>0.3404184164129343</c:v>
                </c:pt>
                <c:pt idx="225">
                  <c:v>0.34308132110008466</c:v>
                </c:pt>
                <c:pt idx="226">
                  <c:v>0.34566654788078388</c:v>
                </c:pt>
                <c:pt idx="227">
                  <c:v>0.34817541419337356</c:v>
                </c:pt>
                <c:pt idx="228">
                  <c:v>0.35073374698695087</c:v>
                </c:pt>
                <c:pt idx="229">
                  <c:v>0.3532020432204086</c:v>
                </c:pt>
                <c:pt idx="230">
                  <c:v>0.35557265499399132</c:v>
                </c:pt>
                <c:pt idx="231">
                  <c:v>0.35789513135630147</c:v>
                </c:pt>
                <c:pt idx="232">
                  <c:v>0.36027516586185387</c:v>
                </c:pt>
                <c:pt idx="233">
                  <c:v>0.36259679550141116</c:v>
                </c:pt>
                <c:pt idx="234">
                  <c:v>0.36476825545653752</c:v>
                </c:pt>
                <c:pt idx="235">
                  <c:v>0.36698905039259694</c:v>
                </c:pt>
                <c:pt idx="236">
                  <c:v>0.36911269182547096</c:v>
                </c:pt>
                <c:pt idx="237">
                  <c:v>0.371086703995615</c:v>
                </c:pt>
                <c:pt idx="238">
                  <c:v>0.37304648991266759</c:v>
                </c:pt>
                <c:pt idx="239">
                  <c:v>0.37505784842076523</c:v>
                </c:pt>
                <c:pt idx="240">
                  <c:v>0.377024177878375</c:v>
                </c:pt>
                <c:pt idx="241">
                  <c:v>0.37877622956392215</c:v>
                </c:pt>
                <c:pt idx="242">
                  <c:v>0.3805128742598925</c:v>
                </c:pt>
                <c:pt idx="243">
                  <c:v>0.38222587576708777</c:v>
                </c:pt>
                <c:pt idx="244">
                  <c:v>0.38386391512000645</c:v>
                </c:pt>
                <c:pt idx="245">
                  <c:v>0.38540466402318563</c:v>
                </c:pt>
                <c:pt idx="246">
                  <c:v>0.38696441685860083</c:v>
                </c:pt>
                <c:pt idx="247">
                  <c:v>0.3885408237719854</c:v>
                </c:pt>
                <c:pt idx="248">
                  <c:v>0.38997622937491822</c:v>
                </c:pt>
                <c:pt idx="249">
                  <c:v>0.39141162083230835</c:v>
                </c:pt>
                <c:pt idx="250">
                  <c:v>0.39289101322896247</c:v>
                </c:pt>
                <c:pt idx="251">
                  <c:v>0.39437852506042642</c:v>
                </c:pt>
                <c:pt idx="252">
                  <c:v>0.39591907796413622</c:v>
                </c:pt>
                <c:pt idx="253">
                  <c:v>0.39742704444082361</c:v>
                </c:pt>
                <c:pt idx="254">
                  <c:v>0.39876311750203391</c:v>
                </c:pt>
                <c:pt idx="255">
                  <c:v>0.40018279956512637</c:v>
                </c:pt>
                <c:pt idx="256">
                  <c:v>0.40156762541823748</c:v>
                </c:pt>
                <c:pt idx="257">
                  <c:v>0.40276509063310706</c:v>
                </c:pt>
                <c:pt idx="258">
                  <c:v>0.40401340513173195</c:v>
                </c:pt>
                <c:pt idx="259">
                  <c:v>0.40526884287284887</c:v>
                </c:pt>
                <c:pt idx="260">
                  <c:v>0.40644454806318842</c:v>
                </c:pt>
                <c:pt idx="261">
                  <c:v>0.40743148765068465</c:v>
                </c:pt>
                <c:pt idx="262">
                  <c:v>0.40844216758456819</c:v>
                </c:pt>
                <c:pt idx="263">
                  <c:v>0.40947665840284858</c:v>
                </c:pt>
                <c:pt idx="264">
                  <c:v>0.4104851026549427</c:v>
                </c:pt>
                <c:pt idx="265">
                  <c:v>0.41154936992044383</c:v>
                </c:pt>
                <c:pt idx="266">
                  <c:v>0.41255491586098775</c:v>
                </c:pt>
                <c:pt idx="267">
                  <c:v>0.4134072090187822</c:v>
                </c:pt>
                <c:pt idx="268">
                  <c:v>0.41438830554868716</c:v>
                </c:pt>
                <c:pt idx="269">
                  <c:v>0.4153796412991137</c:v>
                </c:pt>
                <c:pt idx="270">
                  <c:v>0.41626101426771905</c:v>
                </c:pt>
                <c:pt idx="271">
                  <c:v>0.41725256683410333</c:v>
                </c:pt>
                <c:pt idx="272">
                  <c:v>0.41823644292491818</c:v>
                </c:pt>
                <c:pt idx="273">
                  <c:v>0.41913731340953558</c:v>
                </c:pt>
                <c:pt idx="274">
                  <c:v>0.42002589217332825</c:v>
                </c:pt>
                <c:pt idx="275">
                  <c:v>0.42092786446973623</c:v>
                </c:pt>
                <c:pt idx="276">
                  <c:v>0.42184638098935051</c:v>
                </c:pt>
                <c:pt idx="277">
                  <c:v>0.42274072663104595</c:v>
                </c:pt>
                <c:pt idx="278">
                  <c:v>0.42361500649171174</c:v>
                </c:pt>
                <c:pt idx="279">
                  <c:v>0.4244746739800811</c:v>
                </c:pt>
                <c:pt idx="280">
                  <c:v>0.42534189122963034</c:v>
                </c:pt>
                <c:pt idx="281">
                  <c:v>0.42619809707120043</c:v>
                </c:pt>
                <c:pt idx="282">
                  <c:v>0.42704187389444076</c:v>
                </c:pt>
                <c:pt idx="283">
                  <c:v>0.42790485532416006</c:v>
                </c:pt>
                <c:pt idx="284">
                  <c:v>0.42875743949498868</c:v>
                </c:pt>
                <c:pt idx="285">
                  <c:v>0.42958040772188943</c:v>
                </c:pt>
                <c:pt idx="286">
                  <c:v>0.43039467498471118</c:v>
                </c:pt>
                <c:pt idx="287">
                  <c:v>0.43122192333426873</c:v>
                </c:pt>
                <c:pt idx="288">
                  <c:v>0.43204203270738906</c:v>
                </c:pt>
                <c:pt idx="289">
                  <c:v>0.43283642515721193</c:v>
                </c:pt>
                <c:pt idx="290">
                  <c:v>0.43362154250720703</c:v>
                </c:pt>
                <c:pt idx="291">
                  <c:v>0.43438615755444981</c:v>
                </c:pt>
                <c:pt idx="292">
                  <c:v>0.43514601398133967</c:v>
                </c:pt>
                <c:pt idx="293">
                  <c:v>0.43590337213327501</c:v>
                </c:pt>
                <c:pt idx="294">
                  <c:v>0.43664137594000724</c:v>
                </c:pt>
                <c:pt idx="295">
                  <c:v>0.4374272420984579</c:v>
                </c:pt>
                <c:pt idx="296">
                  <c:v>0.43822689730120473</c:v>
                </c:pt>
                <c:pt idx="297">
                  <c:v>0.4389479056950803</c:v>
                </c:pt>
                <c:pt idx="298">
                  <c:v>0.43962780430763876</c:v>
                </c:pt>
                <c:pt idx="299">
                  <c:v>0.4402913067826475</c:v>
                </c:pt>
                <c:pt idx="300">
                  <c:v>0.44097584752287705</c:v>
                </c:pt>
                <c:pt idx="301">
                  <c:v>0.4416955777021096</c:v>
                </c:pt>
                <c:pt idx="302">
                  <c:v>0.44242369367967482</c:v>
                </c:pt>
                <c:pt idx="303">
                  <c:v>0.44308244691478071</c:v>
                </c:pt>
                <c:pt idx="304">
                  <c:v>0.44368312519874165</c:v>
                </c:pt>
                <c:pt idx="305">
                  <c:v>0.44428823264976808</c:v>
                </c:pt>
                <c:pt idx="306">
                  <c:v>0.44494378355202296</c:v>
                </c:pt>
                <c:pt idx="307">
                  <c:v>0.44556993825881719</c:v>
                </c:pt>
                <c:pt idx="308">
                  <c:v>0.44619520761853915</c:v>
                </c:pt>
                <c:pt idx="309">
                  <c:v>0.44681415809608854</c:v>
                </c:pt>
                <c:pt idx="310">
                  <c:v>0.4473826587523389</c:v>
                </c:pt>
                <c:pt idx="311">
                  <c:v>0.44799840266706026</c:v>
                </c:pt>
                <c:pt idx="312">
                  <c:v>0.44864768483725698</c:v>
                </c:pt>
                <c:pt idx="313">
                  <c:v>0.44926876747261346</c:v>
                </c:pt>
                <c:pt idx="314">
                  <c:v>0.4499197050455282</c:v>
                </c:pt>
                <c:pt idx="315">
                  <c:v>0.45061222410868468</c:v>
                </c:pt>
                <c:pt idx="316">
                  <c:v>0.45132783752640676</c:v>
                </c:pt>
                <c:pt idx="317">
                  <c:v>0.45203973640783585</c:v>
                </c:pt>
                <c:pt idx="318">
                  <c:v>0.45279407413227046</c:v>
                </c:pt>
                <c:pt idx="319">
                  <c:v>0.45359015099222827</c:v>
                </c:pt>
                <c:pt idx="320">
                  <c:v>0.45439986386769005</c:v>
                </c:pt>
                <c:pt idx="321">
                  <c:v>0.45529274875062892</c:v>
                </c:pt>
                <c:pt idx="322">
                  <c:v>0.45624343354762242</c:v>
                </c:pt>
                <c:pt idx="323">
                  <c:v>0.45717256990372479</c:v>
                </c:pt>
                <c:pt idx="324">
                  <c:v>0.458109140834911</c:v>
                </c:pt>
                <c:pt idx="325">
                  <c:v>0.4590696494658501</c:v>
                </c:pt>
                <c:pt idx="326">
                  <c:v>0.46006073878337966</c:v>
                </c:pt>
                <c:pt idx="327">
                  <c:v>0.46107890618343778</c:v>
                </c:pt>
                <c:pt idx="328">
                  <c:v>0.46208269484304632</c:v>
                </c:pt>
                <c:pt idx="329">
                  <c:v>0.4630754621238522</c:v>
                </c:pt>
                <c:pt idx="330">
                  <c:v>0.46414832887697971</c:v>
                </c:pt>
                <c:pt idx="331">
                  <c:v>0.46517126296793981</c:v>
                </c:pt>
                <c:pt idx="332">
                  <c:v>0.46613006773189336</c:v>
                </c:pt>
                <c:pt idx="333">
                  <c:v>0.46714072040977522</c:v>
                </c:pt>
                <c:pt idx="334">
                  <c:v>0.46812154328680572</c:v>
                </c:pt>
                <c:pt idx="335">
                  <c:v>0.46909723017655791</c:v>
                </c:pt>
                <c:pt idx="336">
                  <c:v>0.47009185544894333</c:v>
                </c:pt>
                <c:pt idx="337">
                  <c:v>0.47104894279117077</c:v>
                </c:pt>
                <c:pt idx="338">
                  <c:v>0.47199720041979515</c:v>
                </c:pt>
                <c:pt idx="339">
                  <c:v>0.47291745796641543</c:v>
                </c:pt>
                <c:pt idx="340">
                  <c:v>0.47381774754399286</c:v>
                </c:pt>
                <c:pt idx="341">
                  <c:v>0.47472832140896909</c:v>
                </c:pt>
                <c:pt idx="342">
                  <c:v>0.47566535922429615</c:v>
                </c:pt>
                <c:pt idx="343">
                  <c:v>0.47658707784952997</c:v>
                </c:pt>
                <c:pt idx="344">
                  <c:v>0.47749283468557752</c:v>
                </c:pt>
                <c:pt idx="345">
                  <c:v>0.47840244462104575</c:v>
                </c:pt>
                <c:pt idx="346">
                  <c:v>0.4792852703131234</c:v>
                </c:pt>
                <c:pt idx="347">
                  <c:v>0.48016565686316293</c:v>
                </c:pt>
                <c:pt idx="348">
                  <c:v>0.48104286839282895</c:v>
                </c:pt>
                <c:pt idx="349">
                  <c:v>0.48190229905916926</c:v>
                </c:pt>
                <c:pt idx="350">
                  <c:v>0.48278385137002661</c:v>
                </c:pt>
                <c:pt idx="351">
                  <c:v>0.48365961457744344</c:v>
                </c:pt>
                <c:pt idx="352">
                  <c:v>0.4845379546546173</c:v>
                </c:pt>
                <c:pt idx="353">
                  <c:v>0.48537873574166962</c:v>
                </c:pt>
                <c:pt idx="354">
                  <c:v>0.48619730098398201</c:v>
                </c:pt>
                <c:pt idx="355">
                  <c:v>0.48703071979401041</c:v>
                </c:pt>
                <c:pt idx="356">
                  <c:v>0.4879132026205204</c:v>
                </c:pt>
                <c:pt idx="357">
                  <c:v>0.48877669133366092</c:v>
                </c:pt>
                <c:pt idx="358">
                  <c:v>0.48960463219446143</c:v>
                </c:pt>
                <c:pt idx="359">
                  <c:v>0.49047331928968579</c:v>
                </c:pt>
                <c:pt idx="360">
                  <c:v>0.49133139513427487</c:v>
                </c:pt>
                <c:pt idx="361">
                  <c:v>0.49214816024917885</c:v>
                </c:pt>
                <c:pt idx="362">
                  <c:v>0.49293106086452515</c:v>
                </c:pt>
                <c:pt idx="363">
                  <c:v>0.49371057424982584</c:v>
                </c:pt>
                <c:pt idx="364">
                  <c:v>0.49450524468811641</c:v>
                </c:pt>
                <c:pt idx="365">
                  <c:v>0.49531251545175153</c:v>
                </c:pt>
                <c:pt idx="366">
                  <c:v>0.4960825580856088</c:v>
                </c:pt>
                <c:pt idx="367">
                  <c:v>0.49687256214524317</c:v>
                </c:pt>
                <c:pt idx="368">
                  <c:v>0.49769438950799283</c:v>
                </c:pt>
                <c:pt idx="369">
                  <c:v>0.49842864951509064</c:v>
                </c:pt>
                <c:pt idx="370">
                  <c:v>0.49914923051926224</c:v>
                </c:pt>
                <c:pt idx="371">
                  <c:v>0.49987939185762659</c:v>
                </c:pt>
                <c:pt idx="372">
                  <c:v>0.50059785214673458</c:v>
                </c:pt>
                <c:pt idx="373">
                  <c:v>0.5013550630565734</c:v>
                </c:pt>
                <c:pt idx="374">
                  <c:v>0.50209043265684228</c:v>
                </c:pt>
                <c:pt idx="375">
                  <c:v>0.50279711336854438</c:v>
                </c:pt>
                <c:pt idx="376">
                  <c:v>0.50345862538837982</c:v>
                </c:pt>
                <c:pt idx="377">
                  <c:v>0.50415531514256218</c:v>
                </c:pt>
                <c:pt idx="378">
                  <c:v>0.5048728226106679</c:v>
                </c:pt>
                <c:pt idx="379">
                  <c:v>0.5055680560258744</c:v>
                </c:pt>
                <c:pt idx="380">
                  <c:v>0.50623693578331663</c:v>
                </c:pt>
                <c:pt idx="381">
                  <c:v>0.50687782948467441</c:v>
                </c:pt>
                <c:pt idx="382">
                  <c:v>0.50754500273916581</c:v>
                </c:pt>
                <c:pt idx="383">
                  <c:v>0.50816798655530648</c:v>
                </c:pt>
                <c:pt idx="384">
                  <c:v>0.50878558755512915</c:v>
                </c:pt>
                <c:pt idx="385">
                  <c:v>0.50941000048381246</c:v>
                </c:pt>
                <c:pt idx="386">
                  <c:v>0.5100196406119335</c:v>
                </c:pt>
                <c:pt idx="387">
                  <c:v>0.51062375516130276</c:v>
                </c:pt>
                <c:pt idx="388">
                  <c:v>0.51120806850944445</c:v>
                </c:pt>
                <c:pt idx="389">
                  <c:v>0.51177514948714597</c:v>
                </c:pt>
                <c:pt idx="390">
                  <c:v>0.51232543937123476</c:v>
                </c:pt>
                <c:pt idx="391">
                  <c:v>0.51288388238046456</c:v>
                </c:pt>
                <c:pt idx="392">
                  <c:v>0.51347156254700366</c:v>
                </c:pt>
                <c:pt idx="393">
                  <c:v>0.51403287254102059</c:v>
                </c:pt>
                <c:pt idx="394">
                  <c:v>0.514549527427969</c:v>
                </c:pt>
                <c:pt idx="395">
                  <c:v>0.51507247290294578</c:v>
                </c:pt>
                <c:pt idx="396">
                  <c:v>0.51563960563848343</c:v>
                </c:pt>
                <c:pt idx="397">
                  <c:v>0.51617249819669597</c:v>
                </c:pt>
                <c:pt idx="398">
                  <c:v>0.51664996169461597</c:v>
                </c:pt>
                <c:pt idx="399">
                  <c:v>0.51715762196376325</c:v>
                </c:pt>
                <c:pt idx="400">
                  <c:v>0.51764539132011989</c:v>
                </c:pt>
                <c:pt idx="401">
                  <c:v>0.51811936321414842</c:v>
                </c:pt>
                <c:pt idx="402">
                  <c:v>0.51860955230721351</c:v>
                </c:pt>
                <c:pt idx="403">
                  <c:v>0.51910869905484069</c:v>
                </c:pt>
                <c:pt idx="404">
                  <c:v>0.5196008445767073</c:v>
                </c:pt>
                <c:pt idx="405">
                  <c:v>0.52005408342013526</c:v>
                </c:pt>
                <c:pt idx="406">
                  <c:v>0.52049245400547728</c:v>
                </c:pt>
                <c:pt idx="407">
                  <c:v>0.52095084709137218</c:v>
                </c:pt>
                <c:pt idx="408">
                  <c:v>0.52137422098940289</c:v>
                </c:pt>
                <c:pt idx="409">
                  <c:v>0.52176824775620023</c:v>
                </c:pt>
                <c:pt idx="410">
                  <c:v>0.52222143253566788</c:v>
                </c:pt>
                <c:pt idx="411">
                  <c:v>0.52264730068629028</c:v>
                </c:pt>
                <c:pt idx="412">
                  <c:v>0.5230323315418689</c:v>
                </c:pt>
                <c:pt idx="413">
                  <c:v>0.52344156306389189</c:v>
                </c:pt>
                <c:pt idx="414">
                  <c:v>0.52382352421032674</c:v>
                </c:pt>
                <c:pt idx="415">
                  <c:v>0.52417496150712906</c:v>
                </c:pt>
                <c:pt idx="416">
                  <c:v>0.52452167097335989</c:v>
                </c:pt>
                <c:pt idx="417">
                  <c:v>0.52491426430422983</c:v>
                </c:pt>
                <c:pt idx="418">
                  <c:v>0.52532103722190326</c:v>
                </c:pt>
                <c:pt idx="419">
                  <c:v>0.52566335165567268</c:v>
                </c:pt>
                <c:pt idx="420">
                  <c:v>0.52599500501811203</c:v>
                </c:pt>
                <c:pt idx="421">
                  <c:v>0.52633303105821527</c:v>
                </c:pt>
                <c:pt idx="422">
                  <c:v>0.52661640433062118</c:v>
                </c:pt>
                <c:pt idx="423">
                  <c:v>0.52694424507103443</c:v>
                </c:pt>
                <c:pt idx="424">
                  <c:v>0.52729226137039464</c:v>
                </c:pt>
                <c:pt idx="425">
                  <c:v>0.52762496569093931</c:v>
                </c:pt>
                <c:pt idx="426">
                  <c:v>0.5279014539769159</c:v>
                </c:pt>
                <c:pt idx="427">
                  <c:v>0.52815118380554837</c:v>
                </c:pt>
                <c:pt idx="428">
                  <c:v>0.52843680453002007</c:v>
                </c:pt>
                <c:pt idx="429">
                  <c:v>0.52874303895456565</c:v>
                </c:pt>
                <c:pt idx="430">
                  <c:v>0.52900164637542602</c:v>
                </c:pt>
                <c:pt idx="431">
                  <c:v>0.52920615775272084</c:v>
                </c:pt>
                <c:pt idx="432">
                  <c:v>0.52944351445502891</c:v>
                </c:pt>
                <c:pt idx="433">
                  <c:v>0.52969706754500823</c:v>
                </c:pt>
                <c:pt idx="434">
                  <c:v>0.52993495370417387</c:v>
                </c:pt>
                <c:pt idx="435">
                  <c:v>0.53016759554242698</c:v>
                </c:pt>
                <c:pt idx="436">
                  <c:v>0.53039763036301324</c:v>
                </c:pt>
                <c:pt idx="437">
                  <c:v>0.53063171296812472</c:v>
                </c:pt>
                <c:pt idx="438">
                  <c:v>0.53083908797069523</c:v>
                </c:pt>
                <c:pt idx="439">
                  <c:v>0.53101923809931506</c:v>
                </c:pt>
                <c:pt idx="440">
                  <c:v>0.53125064507736541</c:v>
                </c:pt>
                <c:pt idx="441">
                  <c:v>0.53145445587481821</c:v>
                </c:pt>
                <c:pt idx="442">
                  <c:v>0.53159375741979664</c:v>
                </c:pt>
                <c:pt idx="443">
                  <c:v>0.53178439071094152</c:v>
                </c:pt>
                <c:pt idx="444">
                  <c:v>0.53198431575194893</c:v>
                </c:pt>
                <c:pt idx="445">
                  <c:v>0.53214277937369314</c:v>
                </c:pt>
                <c:pt idx="446">
                  <c:v>0.5322524690687146</c:v>
                </c:pt>
                <c:pt idx="447">
                  <c:v>0.53236842298700726</c:v>
                </c:pt>
                <c:pt idx="448">
                  <c:v>0.53254941422362523</c:v>
                </c:pt>
                <c:pt idx="449">
                  <c:v>0.53268648382718553</c:v>
                </c:pt>
                <c:pt idx="450">
                  <c:v>0.5327749280067392</c:v>
                </c:pt>
                <c:pt idx="451">
                  <c:v>0.53287785465628834</c:v>
                </c:pt>
                <c:pt idx="452">
                  <c:v>0.53301157569176472</c:v>
                </c:pt>
                <c:pt idx="453">
                  <c:v>0.53314347641107274</c:v>
                </c:pt>
                <c:pt idx="454">
                  <c:v>0.53325700104322638</c:v>
                </c:pt>
                <c:pt idx="455">
                  <c:v>0.5333506058222085</c:v>
                </c:pt>
                <c:pt idx="456">
                  <c:v>0.53343833761525605</c:v>
                </c:pt>
                <c:pt idx="457">
                  <c:v>0.53352345426606529</c:v>
                </c:pt>
                <c:pt idx="458">
                  <c:v>0.53363473695654728</c:v>
                </c:pt>
                <c:pt idx="459">
                  <c:v>0.53376112507419538</c:v>
                </c:pt>
                <c:pt idx="460">
                  <c:v>0.53381038141329851</c:v>
                </c:pt>
                <c:pt idx="461">
                  <c:v>0.53386435765745455</c:v>
                </c:pt>
                <c:pt idx="462">
                  <c:v>0.53397882884665282</c:v>
                </c:pt>
                <c:pt idx="463">
                  <c:v>0.53405629503492369</c:v>
                </c:pt>
                <c:pt idx="464">
                  <c:v>0.53408788026422827</c:v>
                </c:pt>
                <c:pt idx="465">
                  <c:v>0.5341322396031315</c:v>
                </c:pt>
                <c:pt idx="466">
                  <c:v>0.53418706029076035</c:v>
                </c:pt>
                <c:pt idx="467">
                  <c:v>0.53425000902178599</c:v>
                </c:pt>
                <c:pt idx="468">
                  <c:v>0.53426044674788431</c:v>
                </c:pt>
                <c:pt idx="469">
                  <c:v>0.53426656507502168</c:v>
                </c:pt>
                <c:pt idx="470">
                  <c:v>0.53431153222938399</c:v>
                </c:pt>
                <c:pt idx="471">
                  <c:v>0.53434909253965623</c:v>
                </c:pt>
                <c:pt idx="472">
                  <c:v>0.53438719145150604</c:v>
                </c:pt>
                <c:pt idx="473">
                  <c:v>0.53438182333478867</c:v>
                </c:pt>
                <c:pt idx="474">
                  <c:v>0.53439830933849075</c:v>
                </c:pt>
                <c:pt idx="475">
                  <c:v>0.53445427507992804</c:v>
                </c:pt>
                <c:pt idx="476">
                  <c:v>0.53447835232135033</c:v>
                </c:pt>
                <c:pt idx="477">
                  <c:v>0.53447319676808025</c:v>
                </c:pt>
                <c:pt idx="478">
                  <c:v>0.53448266877919448</c:v>
                </c:pt>
                <c:pt idx="479">
                  <c:v>0.53451709727074148</c:v>
                </c:pt>
                <c:pt idx="480">
                  <c:v>0.53459410689849296</c:v>
                </c:pt>
                <c:pt idx="481">
                  <c:v>0.53462897255271158</c:v>
                </c:pt>
                <c:pt idx="482">
                  <c:v>0.5345868836508767</c:v>
                </c:pt>
                <c:pt idx="483">
                  <c:v>0.53454339949743634</c:v>
                </c:pt>
                <c:pt idx="484">
                  <c:v>0.53453513000947961</c:v>
                </c:pt>
                <c:pt idx="485">
                  <c:v>0.53454920053284549</c:v>
                </c:pt>
                <c:pt idx="486">
                  <c:v>0.53454530780251608</c:v>
                </c:pt>
                <c:pt idx="487">
                  <c:v>0.53450381244321277</c:v>
                </c:pt>
                <c:pt idx="488">
                  <c:v>0.53450422019945532</c:v>
                </c:pt>
                <c:pt idx="489">
                  <c:v>0.53450660165192343</c:v>
                </c:pt>
                <c:pt idx="490">
                  <c:v>0.53450018453252668</c:v>
                </c:pt>
                <c:pt idx="491">
                  <c:v>0.53451046257884161</c:v>
                </c:pt>
                <c:pt idx="492">
                  <c:v>0.53447353965496525</c:v>
                </c:pt>
                <c:pt idx="493">
                  <c:v>0.53442579336556417</c:v>
                </c:pt>
                <c:pt idx="494">
                  <c:v>0.53439957255086246</c:v>
                </c:pt>
                <c:pt idx="495">
                  <c:v>0.53438857720280231</c:v>
                </c:pt>
                <c:pt idx="496">
                  <c:v>0.53437373329565341</c:v>
                </c:pt>
                <c:pt idx="497">
                  <c:v>0.53434574781574229</c:v>
                </c:pt>
                <c:pt idx="498">
                  <c:v>0.53435150766856332</c:v>
                </c:pt>
                <c:pt idx="499">
                  <c:v>0.53437385843694452</c:v>
                </c:pt>
                <c:pt idx="500">
                  <c:v>0.53432379770121041</c:v>
                </c:pt>
                <c:pt idx="501">
                  <c:v>0.53430366603627477</c:v>
                </c:pt>
                <c:pt idx="502">
                  <c:v>0.53430264724442267</c:v>
                </c:pt>
                <c:pt idx="503">
                  <c:v>0.53427823081183468</c:v>
                </c:pt>
                <c:pt idx="504">
                  <c:v>0.53427910803918621</c:v>
                </c:pt>
                <c:pt idx="505">
                  <c:v>0.53427670875295441</c:v>
                </c:pt>
                <c:pt idx="506">
                  <c:v>0.53427978620021477</c:v>
                </c:pt>
                <c:pt idx="507">
                  <c:v>0.5342492004094036</c:v>
                </c:pt>
                <c:pt idx="508">
                  <c:v>0.53425383956709782</c:v>
                </c:pt>
                <c:pt idx="509">
                  <c:v>0.53428766604965139</c:v>
                </c:pt>
                <c:pt idx="510">
                  <c:v>0.53427810784319119</c:v>
                </c:pt>
                <c:pt idx="511">
                  <c:v>0.53421633538024815</c:v>
                </c:pt>
                <c:pt idx="512">
                  <c:v>0.53417800108552471</c:v>
                </c:pt>
                <c:pt idx="513">
                  <c:v>0.53421179410343356</c:v>
                </c:pt>
                <c:pt idx="514">
                  <c:v>0.53424669838732786</c:v>
                </c:pt>
                <c:pt idx="515">
                  <c:v>0.53426752796858201</c:v>
                </c:pt>
                <c:pt idx="516">
                  <c:v>0.53427362815781798</c:v>
                </c:pt>
                <c:pt idx="517">
                  <c:v>0.53426040041097156</c:v>
                </c:pt>
                <c:pt idx="518">
                  <c:v>0.5342355890293099</c:v>
                </c:pt>
                <c:pt idx="519">
                  <c:v>0.53426941288248975</c:v>
                </c:pt>
                <c:pt idx="520">
                  <c:v>0.53430684673007411</c:v>
                </c:pt>
                <c:pt idx="521">
                  <c:v>0.53435084166152003</c:v>
                </c:pt>
                <c:pt idx="522">
                  <c:v>0.53433789297006673</c:v>
                </c:pt>
                <c:pt idx="523">
                  <c:v>0.5343005709451637</c:v>
                </c:pt>
                <c:pt idx="524">
                  <c:v>0.53440539998200398</c:v>
                </c:pt>
                <c:pt idx="525">
                  <c:v>0.53442315027683518</c:v>
                </c:pt>
                <c:pt idx="526">
                  <c:v>0.53441641619269686</c:v>
                </c:pt>
                <c:pt idx="527">
                  <c:v>0.5344500054845337</c:v>
                </c:pt>
                <c:pt idx="528">
                  <c:v>0.53444134917666741</c:v>
                </c:pt>
                <c:pt idx="529">
                  <c:v>0.53448186105545015</c:v>
                </c:pt>
                <c:pt idx="530">
                  <c:v>0.53455435202451984</c:v>
                </c:pt>
                <c:pt idx="531">
                  <c:v>0.53457114255096727</c:v>
                </c:pt>
                <c:pt idx="532">
                  <c:v>0.53459884485826681</c:v>
                </c:pt>
                <c:pt idx="533">
                  <c:v>0.5346437348588079</c:v>
                </c:pt>
                <c:pt idx="534">
                  <c:v>0.53473378998642451</c:v>
                </c:pt>
                <c:pt idx="535">
                  <c:v>0.53479829380531674</c:v>
                </c:pt>
                <c:pt idx="536">
                  <c:v>0.53485837496275901</c:v>
                </c:pt>
                <c:pt idx="537">
                  <c:v>0.53490658741045416</c:v>
                </c:pt>
                <c:pt idx="538">
                  <c:v>0.53494012918951162</c:v>
                </c:pt>
                <c:pt idx="539">
                  <c:v>0.5350337473939607</c:v>
                </c:pt>
                <c:pt idx="540">
                  <c:v>0.53514334202183178</c:v>
                </c:pt>
                <c:pt idx="541">
                  <c:v>0.53524708010062627</c:v>
                </c:pt>
                <c:pt idx="542">
                  <c:v>0.53531975180633218</c:v>
                </c:pt>
                <c:pt idx="543">
                  <c:v>0.53540535996749472</c:v>
                </c:pt>
                <c:pt idx="544">
                  <c:v>0.53549963418611679</c:v>
                </c:pt>
                <c:pt idx="545">
                  <c:v>0.53556880890573388</c:v>
                </c:pt>
                <c:pt idx="546">
                  <c:v>0.53564014728808462</c:v>
                </c:pt>
                <c:pt idx="547">
                  <c:v>0.53575454058994421</c:v>
                </c:pt>
                <c:pt idx="548">
                  <c:v>0.53589461676878669</c:v>
                </c:pt>
                <c:pt idx="549">
                  <c:v>0.53602089773942485</c:v>
                </c:pt>
                <c:pt idx="550">
                  <c:v>0.53615557641095746</c:v>
                </c:pt>
                <c:pt idx="551">
                  <c:v>0.53621742049560417</c:v>
                </c:pt>
                <c:pt idx="552">
                  <c:v>0.53632989842794054</c:v>
                </c:pt>
                <c:pt idx="553">
                  <c:v>0.53644059867283334</c:v>
                </c:pt>
                <c:pt idx="554">
                  <c:v>0.53657430592923383</c:v>
                </c:pt>
                <c:pt idx="555">
                  <c:v>0.53673094557835466</c:v>
                </c:pt>
                <c:pt idx="556">
                  <c:v>0.53686976603504899</c:v>
                </c:pt>
                <c:pt idx="557">
                  <c:v>0.53696130290463839</c:v>
                </c:pt>
                <c:pt idx="558">
                  <c:v>0.53705199432991402</c:v>
                </c:pt>
                <c:pt idx="559">
                  <c:v>0.53722160795967344</c:v>
                </c:pt>
                <c:pt idx="560">
                  <c:v>0.53736322091650923</c:v>
                </c:pt>
                <c:pt idx="561">
                  <c:v>0.53747484014557545</c:v>
                </c:pt>
                <c:pt idx="562">
                  <c:v>0.53769888878381311</c:v>
                </c:pt>
                <c:pt idx="563">
                  <c:v>0.53788007931666015</c:v>
                </c:pt>
                <c:pt idx="564">
                  <c:v>0.53796373405734732</c:v>
                </c:pt>
                <c:pt idx="565">
                  <c:v>0.53809497370959702</c:v>
                </c:pt>
                <c:pt idx="566">
                  <c:v>0.53827858993686384</c:v>
                </c:pt>
                <c:pt idx="567">
                  <c:v>0.53843561353369374</c:v>
                </c:pt>
                <c:pt idx="568">
                  <c:v>0.53858017758769139</c:v>
                </c:pt>
                <c:pt idx="569">
                  <c:v>0.53874793789729425</c:v>
                </c:pt>
                <c:pt idx="570">
                  <c:v>0.53893972676301705</c:v>
                </c:pt>
                <c:pt idx="571">
                  <c:v>0.5391017206662343</c:v>
                </c:pt>
                <c:pt idx="572">
                  <c:v>0.53925635906473024</c:v>
                </c:pt>
                <c:pt idx="573">
                  <c:v>0.53952600544993035</c:v>
                </c:pt>
                <c:pt idx="574">
                  <c:v>0.53976016306271124</c:v>
                </c:pt>
                <c:pt idx="575">
                  <c:v>0.53991261740994012</c:v>
                </c:pt>
                <c:pt idx="576">
                  <c:v>0.54003319124964388</c:v>
                </c:pt>
                <c:pt idx="577">
                  <c:v>0.54022144633580493</c:v>
                </c:pt>
                <c:pt idx="578">
                  <c:v>0.54037476414640861</c:v>
                </c:pt>
                <c:pt idx="579">
                  <c:v>0.54049642868318637</c:v>
                </c:pt>
                <c:pt idx="580">
                  <c:v>0.54071284885929438</c:v>
                </c:pt>
                <c:pt idx="581">
                  <c:v>0.54091504878284036</c:v>
                </c:pt>
                <c:pt idx="582">
                  <c:v>0.54113348090278712</c:v>
                </c:pt>
                <c:pt idx="583">
                  <c:v>0.54136128404314887</c:v>
                </c:pt>
                <c:pt idx="584">
                  <c:v>0.54155776030908642</c:v>
                </c:pt>
                <c:pt idx="585">
                  <c:v>0.54178136671588184</c:v>
                </c:pt>
                <c:pt idx="586">
                  <c:v>0.54199163333522615</c:v>
                </c:pt>
                <c:pt idx="587">
                  <c:v>0.54214343867539017</c:v>
                </c:pt>
                <c:pt idx="588">
                  <c:v>0.54223424796532715</c:v>
                </c:pt>
                <c:pt idx="589">
                  <c:v>0.5424079752942238</c:v>
                </c:pt>
                <c:pt idx="590">
                  <c:v>0.54261224539166852</c:v>
                </c:pt>
                <c:pt idx="591">
                  <c:v>0.54283771299831596</c:v>
                </c:pt>
                <c:pt idx="592">
                  <c:v>0.54304590381041773</c:v>
                </c:pt>
                <c:pt idx="593">
                  <c:v>0.54319374349883054</c:v>
                </c:pt>
                <c:pt idx="594">
                  <c:v>0.54338488674081364</c:v>
                </c:pt>
                <c:pt idx="595">
                  <c:v>0.54351212198168752</c:v>
                </c:pt>
                <c:pt idx="596">
                  <c:v>0.54366899016076209</c:v>
                </c:pt>
                <c:pt idx="597">
                  <c:v>0.54386364662212705</c:v>
                </c:pt>
                <c:pt idx="598">
                  <c:v>0.54413577731579721</c:v>
                </c:pt>
                <c:pt idx="599">
                  <c:v>0.54423983679527455</c:v>
                </c:pt>
                <c:pt idx="600">
                  <c:v>0.54438078093532816</c:v>
                </c:pt>
                <c:pt idx="601">
                  <c:v>0.54465146354705885</c:v>
                </c:pt>
                <c:pt idx="602">
                  <c:v>0.54489224277398207</c:v>
                </c:pt>
                <c:pt idx="603">
                  <c:v>0.54510993913794936</c:v>
                </c:pt>
                <c:pt idx="604">
                  <c:v>0.5452532699871363</c:v>
                </c:pt>
                <c:pt idx="605">
                  <c:v>0.54536965868993148</c:v>
                </c:pt>
                <c:pt idx="606">
                  <c:v>0.545537157793619</c:v>
                </c:pt>
                <c:pt idx="607">
                  <c:v>0.54576779948204879</c:v>
                </c:pt>
                <c:pt idx="608">
                  <c:v>0.54596410580366206</c:v>
                </c:pt>
                <c:pt idx="609">
                  <c:v>0.54606709049107438</c:v>
                </c:pt>
                <c:pt idx="610">
                  <c:v>0.54621303399408927</c:v>
                </c:pt>
                <c:pt idx="611">
                  <c:v>0.54638919720080803</c:v>
                </c:pt>
                <c:pt idx="612">
                  <c:v>0.546534631411562</c:v>
                </c:pt>
                <c:pt idx="613">
                  <c:v>0.54670242735796537</c:v>
                </c:pt>
                <c:pt idx="614">
                  <c:v>0.54690505369707054</c:v>
                </c:pt>
                <c:pt idx="615">
                  <c:v>0.54710035726742001</c:v>
                </c:pt>
                <c:pt idx="616">
                  <c:v>0.54721870365435876</c:v>
                </c:pt>
                <c:pt idx="617">
                  <c:v>0.54740805537748882</c:v>
                </c:pt>
                <c:pt idx="618">
                  <c:v>0.54763103503411847</c:v>
                </c:pt>
                <c:pt idx="619">
                  <c:v>0.54782146901465567</c:v>
                </c:pt>
                <c:pt idx="620">
                  <c:v>0.5481431042913113</c:v>
                </c:pt>
                <c:pt idx="621">
                  <c:v>0.54857628142733117</c:v>
                </c:pt>
                <c:pt idx="622">
                  <c:v>0.5489325436734932</c:v>
                </c:pt>
                <c:pt idx="623">
                  <c:v>0.54915619669111659</c:v>
                </c:pt>
                <c:pt idx="624">
                  <c:v>0.54935001110870685</c:v>
                </c:pt>
                <c:pt idx="625">
                  <c:v>0.54971408812148503</c:v>
                </c:pt>
                <c:pt idx="626">
                  <c:v>0.5499627224408935</c:v>
                </c:pt>
                <c:pt idx="627">
                  <c:v>0.55019912909190116</c:v>
                </c:pt>
                <c:pt idx="628">
                  <c:v>0.55053672136172083</c:v>
                </c:pt>
                <c:pt idx="629">
                  <c:v>0.55087776095420038</c:v>
                </c:pt>
                <c:pt idx="630">
                  <c:v>0.55117341486603166</c:v>
                </c:pt>
                <c:pt idx="631">
                  <c:v>0.55140111027865235</c:v>
                </c:pt>
                <c:pt idx="632">
                  <c:v>0.55164667930265132</c:v>
                </c:pt>
                <c:pt idx="633">
                  <c:v>0.55190017412959469</c:v>
                </c:pt>
                <c:pt idx="634">
                  <c:v>0.55212115302147957</c:v>
                </c:pt>
                <c:pt idx="635">
                  <c:v>0.55234130869213194</c:v>
                </c:pt>
                <c:pt idx="636">
                  <c:v>0.55257540681962258</c:v>
                </c:pt>
                <c:pt idx="637">
                  <c:v>0.55282469183424665</c:v>
                </c:pt>
                <c:pt idx="638">
                  <c:v>0.55305120190158508</c:v>
                </c:pt>
                <c:pt idx="639">
                  <c:v>0.55328001414130157</c:v>
                </c:pt>
                <c:pt idx="640">
                  <c:v>0.55361162984711465</c:v>
                </c:pt>
                <c:pt idx="641">
                  <c:v>0.55390952976945484</c:v>
                </c:pt>
                <c:pt idx="642">
                  <c:v>0.55417518411010869</c:v>
                </c:pt>
                <c:pt idx="643">
                  <c:v>0.5543410070970628</c:v>
                </c:pt>
                <c:pt idx="644">
                  <c:v>0.55452010713828204</c:v>
                </c:pt>
                <c:pt idx="645">
                  <c:v>0.55472272803078249</c:v>
                </c:pt>
                <c:pt idx="646">
                  <c:v>0.55482006408133067</c:v>
                </c:pt>
                <c:pt idx="647">
                  <c:v>0.55495945850421713</c:v>
                </c:pt>
                <c:pt idx="648">
                  <c:v>0.55523608189932649</c:v>
                </c:pt>
                <c:pt idx="649">
                  <c:v>0.55557071265645397</c:v>
                </c:pt>
                <c:pt idx="650">
                  <c:v>0.555799094928774</c:v>
                </c:pt>
                <c:pt idx="651">
                  <c:v>0.55584273671494377</c:v>
                </c:pt>
                <c:pt idx="652">
                  <c:v>0.5560956030211498</c:v>
                </c:pt>
                <c:pt idx="653">
                  <c:v>0.55628386182072642</c:v>
                </c:pt>
                <c:pt idx="654">
                  <c:v>0.55636441129057956</c:v>
                </c:pt>
                <c:pt idx="655">
                  <c:v>0.55657368856319067</c:v>
                </c:pt>
                <c:pt idx="656">
                  <c:v>0.55684041999474909</c:v>
                </c:pt>
                <c:pt idx="657">
                  <c:v>0.55714404962128106</c:v>
                </c:pt>
                <c:pt idx="658">
                  <c:v>0.55745041029852149</c:v>
                </c:pt>
                <c:pt idx="659">
                  <c:v>0.55774368918302208</c:v>
                </c:pt>
                <c:pt idx="660">
                  <c:v>0.55796294976534944</c:v>
                </c:pt>
                <c:pt idx="661">
                  <c:v>0.5581460284370604</c:v>
                </c:pt>
                <c:pt idx="662">
                  <c:v>0.55830517467336682</c:v>
                </c:pt>
                <c:pt idx="663">
                  <c:v>0.55845053572570869</c:v>
                </c:pt>
                <c:pt idx="664">
                  <c:v>0.55864869473116885</c:v>
                </c:pt>
                <c:pt idx="665">
                  <c:v>0.55886999207962607</c:v>
                </c:pt>
                <c:pt idx="666">
                  <c:v>0.55909723378657727</c:v>
                </c:pt>
                <c:pt idx="667">
                  <c:v>0.55933453792123</c:v>
                </c:pt>
                <c:pt idx="668">
                  <c:v>0.55961768033200066</c:v>
                </c:pt>
                <c:pt idx="669">
                  <c:v>0.55987513434839198</c:v>
                </c:pt>
                <c:pt idx="670">
                  <c:v>0.5601365237641287</c:v>
                </c:pt>
                <c:pt idx="671">
                  <c:v>0.56041203587202182</c:v>
                </c:pt>
                <c:pt idx="672">
                  <c:v>0.5606907435739914</c:v>
                </c:pt>
                <c:pt idx="673">
                  <c:v>0.56091435796469824</c:v>
                </c:pt>
                <c:pt idx="674">
                  <c:v>0.56109109115765732</c:v>
                </c:pt>
                <c:pt idx="675">
                  <c:v>0.56128224343389665</c:v>
                </c:pt>
                <c:pt idx="676">
                  <c:v>0.56148913968416336</c:v>
                </c:pt>
                <c:pt idx="677">
                  <c:v>0.5617371027499205</c:v>
                </c:pt>
                <c:pt idx="678">
                  <c:v>0.56202079795669702</c:v>
                </c:pt>
                <c:pt idx="679">
                  <c:v>0.56226780398406173</c:v>
                </c:pt>
                <c:pt idx="680">
                  <c:v>0.56250252046003146</c:v>
                </c:pt>
                <c:pt idx="681">
                  <c:v>0.56273066749756229</c:v>
                </c:pt>
                <c:pt idx="682">
                  <c:v>0.562946561452217</c:v>
                </c:pt>
                <c:pt idx="683">
                  <c:v>0.56312365566423195</c:v>
                </c:pt>
                <c:pt idx="684">
                  <c:v>0.56332286295084677</c:v>
                </c:pt>
                <c:pt idx="685">
                  <c:v>0.56353211806304615</c:v>
                </c:pt>
                <c:pt idx="686">
                  <c:v>0.5637429104084245</c:v>
                </c:pt>
                <c:pt idx="687">
                  <c:v>0.56400504256844408</c:v>
                </c:pt>
                <c:pt idx="688">
                  <c:v>0.56423780921358357</c:v>
                </c:pt>
                <c:pt idx="689">
                  <c:v>0.56440740685225854</c:v>
                </c:pt>
                <c:pt idx="690">
                  <c:v>0.56461226646770413</c:v>
                </c:pt>
                <c:pt idx="691">
                  <c:v>0.56482627641232563</c:v>
                </c:pt>
                <c:pt idx="692">
                  <c:v>0.5650363544299134</c:v>
                </c:pt>
                <c:pt idx="693">
                  <c:v>0.56523886072169616</c:v>
                </c:pt>
                <c:pt idx="694">
                  <c:v>0.56545843898896919</c:v>
                </c:pt>
                <c:pt idx="695">
                  <c:v>0.56565261453413163</c:v>
                </c:pt>
                <c:pt idx="696">
                  <c:v>0.56585821977164041</c:v>
                </c:pt>
                <c:pt idx="697">
                  <c:v>0.56607419296835915</c:v>
                </c:pt>
                <c:pt idx="698">
                  <c:v>0.56635900813674034</c:v>
                </c:pt>
                <c:pt idx="699">
                  <c:v>0.56664653785103181</c:v>
                </c:pt>
                <c:pt idx="700">
                  <c:v>0.5668929098107105</c:v>
                </c:pt>
                <c:pt idx="701">
                  <c:v>0.56713969381302154</c:v>
                </c:pt>
                <c:pt idx="702">
                  <c:v>0.56738740039971447</c:v>
                </c:pt>
                <c:pt idx="703">
                  <c:v>0.56753961803096908</c:v>
                </c:pt>
                <c:pt idx="704">
                  <c:v>0.56770851383522203</c:v>
                </c:pt>
                <c:pt idx="705">
                  <c:v>0.56789754987147167</c:v>
                </c:pt>
                <c:pt idx="706">
                  <c:v>0.56809354350892216</c:v>
                </c:pt>
                <c:pt idx="707">
                  <c:v>0.56823434448698806</c:v>
                </c:pt>
                <c:pt idx="708">
                  <c:v>0.56843004200522385</c:v>
                </c:pt>
                <c:pt idx="709">
                  <c:v>0.56863494134129122</c:v>
                </c:pt>
                <c:pt idx="710">
                  <c:v>0.56882535904974274</c:v>
                </c:pt>
                <c:pt idx="711">
                  <c:v>0.56905959583780552</c:v>
                </c:pt>
                <c:pt idx="712">
                  <c:v>0.56926920295035555</c:v>
                </c:pt>
                <c:pt idx="713">
                  <c:v>0.5694088258653639</c:v>
                </c:pt>
                <c:pt idx="714">
                  <c:v>0.56955626636852374</c:v>
                </c:pt>
                <c:pt idx="715">
                  <c:v>0.56967087756685542</c:v>
                </c:pt>
                <c:pt idx="716">
                  <c:v>0.56975968236082852</c:v>
                </c:pt>
                <c:pt idx="717">
                  <c:v>0.56990533127645115</c:v>
                </c:pt>
                <c:pt idx="718">
                  <c:v>0.57006743192009479</c:v>
                </c:pt>
                <c:pt idx="719">
                  <c:v>0.57018908157205039</c:v>
                </c:pt>
                <c:pt idx="720">
                  <c:v>0.5703586636221597</c:v>
                </c:pt>
                <c:pt idx="721">
                  <c:v>0.57054235643774154</c:v>
                </c:pt>
                <c:pt idx="722">
                  <c:v>0.57071953614474069</c:v>
                </c:pt>
                <c:pt idx="723">
                  <c:v>0.57095198606799868</c:v>
                </c:pt>
                <c:pt idx="724">
                  <c:v>0.57118918504227478</c:v>
                </c:pt>
                <c:pt idx="725">
                  <c:v>0.57139540308692327</c:v>
                </c:pt>
                <c:pt idx="726">
                  <c:v>0.57159714806409845</c:v>
                </c:pt>
                <c:pt idx="727">
                  <c:v>0.57179855378613997</c:v>
                </c:pt>
                <c:pt idx="728">
                  <c:v>0.57205272938390561</c:v>
                </c:pt>
                <c:pt idx="729">
                  <c:v>0.57226612338415961</c:v>
                </c:pt>
                <c:pt idx="730">
                  <c:v>0.57247798830299301</c:v>
                </c:pt>
                <c:pt idx="731">
                  <c:v>0.57268536728354247</c:v>
                </c:pt>
                <c:pt idx="732">
                  <c:v>0.57289040783710155</c:v>
                </c:pt>
                <c:pt idx="733">
                  <c:v>0.57308613142650389</c:v>
                </c:pt>
                <c:pt idx="734">
                  <c:v>0.57331490698440157</c:v>
                </c:pt>
                <c:pt idx="735">
                  <c:v>0.57364205464350182</c:v>
                </c:pt>
                <c:pt idx="736">
                  <c:v>0.5739410972565282</c:v>
                </c:pt>
                <c:pt idx="737">
                  <c:v>0.57419493718241743</c:v>
                </c:pt>
                <c:pt idx="738">
                  <c:v>0.57449293271965229</c:v>
                </c:pt>
                <c:pt idx="739">
                  <c:v>0.57474157513606583</c:v>
                </c:pt>
                <c:pt idx="740">
                  <c:v>0.57496103626052886</c:v>
                </c:pt>
                <c:pt idx="741">
                  <c:v>0.57526133128688339</c:v>
                </c:pt>
                <c:pt idx="742">
                  <c:v>0.57557248783081072</c:v>
                </c:pt>
                <c:pt idx="743">
                  <c:v>0.57583992137072493</c:v>
                </c:pt>
                <c:pt idx="744">
                  <c:v>0.57614447265847468</c:v>
                </c:pt>
                <c:pt idx="745">
                  <c:v>0.5764695609136381</c:v>
                </c:pt>
                <c:pt idx="746">
                  <c:v>0.57674686310589485</c:v>
                </c:pt>
                <c:pt idx="747">
                  <c:v>0.57704076911811086</c:v>
                </c:pt>
                <c:pt idx="748">
                  <c:v>0.5773694844042897</c:v>
                </c:pt>
                <c:pt idx="749">
                  <c:v>0.57763795010624819</c:v>
                </c:pt>
                <c:pt idx="750">
                  <c:v>0.57793481372186839</c:v>
                </c:pt>
                <c:pt idx="751">
                  <c:v>0.5782768114943444</c:v>
                </c:pt>
                <c:pt idx="752">
                  <c:v>0.5785513047797064</c:v>
                </c:pt>
                <c:pt idx="753">
                  <c:v>0.57888077052663067</c:v>
                </c:pt>
                <c:pt idx="754">
                  <c:v>0.57921187655296524</c:v>
                </c:pt>
                <c:pt idx="755">
                  <c:v>0.57948909110884272</c:v>
                </c:pt>
                <c:pt idx="756">
                  <c:v>0.5797583738582287</c:v>
                </c:pt>
                <c:pt idx="757">
                  <c:v>0.57997282438030995</c:v>
                </c:pt>
                <c:pt idx="758">
                  <c:v>0.58023983459726425</c:v>
                </c:pt>
                <c:pt idx="759">
                  <c:v>0.58052331561164139</c:v>
                </c:pt>
                <c:pt idx="760">
                  <c:v>0.58079816083884117</c:v>
                </c:pt>
                <c:pt idx="761">
                  <c:v>0.58103864561934193</c:v>
                </c:pt>
                <c:pt idx="762">
                  <c:v>0.58134004232080538</c:v>
                </c:pt>
                <c:pt idx="763">
                  <c:v>0.58160823519089278</c:v>
                </c:pt>
                <c:pt idx="764">
                  <c:v>0.58179843384736352</c:v>
                </c:pt>
                <c:pt idx="765">
                  <c:v>0.58206717577409994</c:v>
                </c:pt>
                <c:pt idx="766">
                  <c:v>0.58230022804802151</c:v>
                </c:pt>
                <c:pt idx="767">
                  <c:v>0.58244842278444331</c:v>
                </c:pt>
                <c:pt idx="768">
                  <c:v>0.58263398574387681</c:v>
                </c:pt>
                <c:pt idx="769">
                  <c:v>0.58280729698101663</c:v>
                </c:pt>
                <c:pt idx="770">
                  <c:v>0.58299226938472459</c:v>
                </c:pt>
                <c:pt idx="771">
                  <c:v>0.5831956920164395</c:v>
                </c:pt>
                <c:pt idx="772">
                  <c:v>0.58341774388092771</c:v>
                </c:pt>
                <c:pt idx="773">
                  <c:v>0.58361729525324935</c:v>
                </c:pt>
                <c:pt idx="774">
                  <c:v>0.58382509704658248</c:v>
                </c:pt>
                <c:pt idx="775">
                  <c:v>0.58399113011434611</c:v>
                </c:pt>
                <c:pt idx="776">
                  <c:v>0.58411488021946412</c:v>
                </c:pt>
                <c:pt idx="777">
                  <c:v>0.58429383136894997</c:v>
                </c:pt>
                <c:pt idx="778">
                  <c:v>0.58442131039659395</c:v>
                </c:pt>
                <c:pt idx="779">
                  <c:v>0.58455873481928455</c:v>
                </c:pt>
                <c:pt idx="780">
                  <c:v>0.58472742132062383</c:v>
                </c:pt>
                <c:pt idx="781">
                  <c:v>0.58480054030200601</c:v>
                </c:pt>
                <c:pt idx="782">
                  <c:v>0.58487385077236909</c:v>
                </c:pt>
                <c:pt idx="783">
                  <c:v>0.58492906407787293</c:v>
                </c:pt>
                <c:pt idx="784">
                  <c:v>0.58498470493610888</c:v>
                </c:pt>
                <c:pt idx="785">
                  <c:v>0.58508126210534872</c:v>
                </c:pt>
                <c:pt idx="786">
                  <c:v>0.58515694213084846</c:v>
                </c:pt>
                <c:pt idx="787">
                  <c:v>0.58522250592070646</c:v>
                </c:pt>
                <c:pt idx="788">
                  <c:v>0.58530953775137462</c:v>
                </c:pt>
                <c:pt idx="789">
                  <c:v>0.58535291304454029</c:v>
                </c:pt>
                <c:pt idx="790">
                  <c:v>0.58538786601861137</c:v>
                </c:pt>
                <c:pt idx="791">
                  <c:v>0.58543958451074918</c:v>
                </c:pt>
                <c:pt idx="792">
                  <c:v>0.58545022977932315</c:v>
                </c:pt>
                <c:pt idx="793">
                  <c:v>0.58543268398464277</c:v>
                </c:pt>
                <c:pt idx="794">
                  <c:v>0.58543072194894763</c:v>
                </c:pt>
                <c:pt idx="795">
                  <c:v>0.58545851990156983</c:v>
                </c:pt>
                <c:pt idx="796">
                  <c:v>0.58546285635336537</c:v>
                </c:pt>
                <c:pt idx="797">
                  <c:v>0.58548086200103933</c:v>
                </c:pt>
                <c:pt idx="798">
                  <c:v>0.58548001095603019</c:v>
                </c:pt>
                <c:pt idx="799">
                  <c:v>0.58549111205324478</c:v>
                </c:pt>
                <c:pt idx="800">
                  <c:v>0.58549431808797758</c:v>
                </c:pt>
                <c:pt idx="801">
                  <c:v>0.58550588353793753</c:v>
                </c:pt>
                <c:pt idx="802">
                  <c:v>0.58554450994938811</c:v>
                </c:pt>
                <c:pt idx="803">
                  <c:v>0.58559107759536666</c:v>
                </c:pt>
                <c:pt idx="804">
                  <c:v>0.5856637868064033</c:v>
                </c:pt>
                <c:pt idx="805">
                  <c:v>0.58574308761322846</c:v>
                </c:pt>
                <c:pt idx="806">
                  <c:v>0.58582764121739672</c:v>
                </c:pt>
                <c:pt idx="807">
                  <c:v>0.58594014218369628</c:v>
                </c:pt>
                <c:pt idx="808">
                  <c:v>0.58605802152689013</c:v>
                </c:pt>
                <c:pt idx="809">
                  <c:v>0.58619185749281355</c:v>
                </c:pt>
                <c:pt idx="810">
                  <c:v>0.5863293021419268</c:v>
                </c:pt>
                <c:pt idx="811">
                  <c:v>0.58646880280978675</c:v>
                </c:pt>
                <c:pt idx="812">
                  <c:v>0.58663043400329895</c:v>
                </c:pt>
                <c:pt idx="813">
                  <c:v>0.58683511937683319</c:v>
                </c:pt>
                <c:pt idx="814">
                  <c:v>0.58700574725607624</c:v>
                </c:pt>
                <c:pt idx="815">
                  <c:v>0.5871663856484548</c:v>
                </c:pt>
                <c:pt idx="816">
                  <c:v>0.58733265857621475</c:v>
                </c:pt>
                <c:pt idx="817">
                  <c:v>0.58748451421740988</c:v>
                </c:pt>
                <c:pt idx="818">
                  <c:v>0.58765810440583977</c:v>
                </c:pt>
                <c:pt idx="819">
                  <c:v>0.58785132223018</c:v>
                </c:pt>
                <c:pt idx="820">
                  <c:v>0.58805258088068846</c:v>
                </c:pt>
                <c:pt idx="821">
                  <c:v>0.58823400621713351</c:v>
                </c:pt>
                <c:pt idx="822">
                  <c:v>0.5883863755989216</c:v>
                </c:pt>
                <c:pt idx="823">
                  <c:v>0.58855718377012933</c:v>
                </c:pt>
                <c:pt idx="824">
                  <c:v>0.58874120792497331</c:v>
                </c:pt>
                <c:pt idx="825">
                  <c:v>0.58892521311087909</c:v>
                </c:pt>
                <c:pt idx="826">
                  <c:v>0.58912046232764748</c:v>
                </c:pt>
                <c:pt idx="827">
                  <c:v>0.58930604502472195</c:v>
                </c:pt>
                <c:pt idx="828">
                  <c:v>0.58948544267906344</c:v>
                </c:pt>
                <c:pt idx="829">
                  <c:v>0.58965105920613625</c:v>
                </c:pt>
                <c:pt idx="830">
                  <c:v>0.58979070964795477</c:v>
                </c:pt>
                <c:pt idx="831">
                  <c:v>0.58992738199134875</c:v>
                </c:pt>
                <c:pt idx="832">
                  <c:v>0.59008419740421225</c:v>
                </c:pt>
                <c:pt idx="833">
                  <c:v>0.59025928779912207</c:v>
                </c:pt>
                <c:pt idx="834">
                  <c:v>0.59045112825624457</c:v>
                </c:pt>
                <c:pt idx="835">
                  <c:v>0.59063104308288461</c:v>
                </c:pt>
                <c:pt idx="836">
                  <c:v>0.59079476356170968</c:v>
                </c:pt>
                <c:pt idx="837">
                  <c:v>0.59094898122597905</c:v>
                </c:pt>
                <c:pt idx="838">
                  <c:v>0.59111188044446505</c:v>
                </c:pt>
                <c:pt idx="839">
                  <c:v>0.59126879531858167</c:v>
                </c:pt>
                <c:pt idx="840">
                  <c:v>0.59143586576376783</c:v>
                </c:pt>
                <c:pt idx="841">
                  <c:v>0.59159895065355828</c:v>
                </c:pt>
                <c:pt idx="842">
                  <c:v>0.59174275926663544</c:v>
                </c:pt>
                <c:pt idx="843">
                  <c:v>0.59188799456221952</c:v>
                </c:pt>
                <c:pt idx="844">
                  <c:v>0.59201030990604764</c:v>
                </c:pt>
                <c:pt idx="845">
                  <c:v>0.59213880587324785</c:v>
                </c:pt>
                <c:pt idx="846">
                  <c:v>0.59225551051857128</c:v>
                </c:pt>
                <c:pt idx="847">
                  <c:v>0.59239159974536493</c:v>
                </c:pt>
                <c:pt idx="848">
                  <c:v>0.59252647998742047</c:v>
                </c:pt>
                <c:pt idx="849">
                  <c:v>0.59264878239480712</c:v>
                </c:pt>
                <c:pt idx="850">
                  <c:v>0.59278207349008116</c:v>
                </c:pt>
                <c:pt idx="851">
                  <c:v>0.59290222613716226</c:v>
                </c:pt>
                <c:pt idx="852">
                  <c:v>0.59303053311628406</c:v>
                </c:pt>
                <c:pt idx="853">
                  <c:v>0.59317207941498173</c:v>
                </c:pt>
                <c:pt idx="854">
                  <c:v>0.59330397827690395</c:v>
                </c:pt>
                <c:pt idx="855">
                  <c:v>0.59342578800364787</c:v>
                </c:pt>
                <c:pt idx="856">
                  <c:v>0.59353569838602127</c:v>
                </c:pt>
                <c:pt idx="857">
                  <c:v>0.59364287541500638</c:v>
                </c:pt>
                <c:pt idx="858">
                  <c:v>0.59375820237685906</c:v>
                </c:pt>
                <c:pt idx="859">
                  <c:v>0.5938686285414807</c:v>
                </c:pt>
                <c:pt idx="860">
                  <c:v>0.59397142543172798</c:v>
                </c:pt>
                <c:pt idx="861">
                  <c:v>0.59407396859297734</c:v>
                </c:pt>
                <c:pt idx="862">
                  <c:v>0.59418269931131762</c:v>
                </c:pt>
                <c:pt idx="863">
                  <c:v>0.5942652550548414</c:v>
                </c:pt>
                <c:pt idx="864">
                  <c:v>0.5943549170441923</c:v>
                </c:pt>
                <c:pt idx="865">
                  <c:v>0.5944539768747964</c:v>
                </c:pt>
                <c:pt idx="866">
                  <c:v>0.59453778388290968</c:v>
                </c:pt>
                <c:pt idx="867">
                  <c:v>0.59461406811849715</c:v>
                </c:pt>
                <c:pt idx="868">
                  <c:v>0.59469279731061908</c:v>
                </c:pt>
                <c:pt idx="869">
                  <c:v>0.59475718081236228</c:v>
                </c:pt>
                <c:pt idx="870">
                  <c:v>0.59482780825459347</c:v>
                </c:pt>
                <c:pt idx="871">
                  <c:v>0.59490021636534063</c:v>
                </c:pt>
                <c:pt idx="872">
                  <c:v>0.59497668952018834</c:v>
                </c:pt>
                <c:pt idx="873">
                  <c:v>0.59506140936537433</c:v>
                </c:pt>
                <c:pt idx="874">
                  <c:v>0.59514233188499732</c:v>
                </c:pt>
                <c:pt idx="875">
                  <c:v>0.59522585418839602</c:v>
                </c:pt>
                <c:pt idx="876">
                  <c:v>0.59530583723484953</c:v>
                </c:pt>
                <c:pt idx="877">
                  <c:v>0.59537168671795404</c:v>
                </c:pt>
                <c:pt idx="878">
                  <c:v>0.59545627309033089</c:v>
                </c:pt>
                <c:pt idx="879">
                  <c:v>0.5955395597280323</c:v>
                </c:pt>
                <c:pt idx="880">
                  <c:v>0.59563344566465348</c:v>
                </c:pt>
                <c:pt idx="881">
                  <c:v>0.59571816055197269</c:v>
                </c:pt>
                <c:pt idx="882">
                  <c:v>0.59580126428895241</c:v>
                </c:pt>
                <c:pt idx="883">
                  <c:v>0.59588398927833186</c:v>
                </c:pt>
                <c:pt idx="884">
                  <c:v>0.59596086718311081</c:v>
                </c:pt>
                <c:pt idx="885">
                  <c:v>0.59603708897980212</c:v>
                </c:pt>
                <c:pt idx="886">
                  <c:v>0.59612443854526076</c:v>
                </c:pt>
                <c:pt idx="887">
                  <c:v>0.59622125710773677</c:v>
                </c:pt>
                <c:pt idx="888">
                  <c:v>0.5963062147549153</c:v>
                </c:pt>
                <c:pt idx="889">
                  <c:v>0.59639230245322894</c:v>
                </c:pt>
                <c:pt idx="890">
                  <c:v>0.59646809372548404</c:v>
                </c:pt>
                <c:pt idx="891">
                  <c:v>0.5965307642216291</c:v>
                </c:pt>
                <c:pt idx="892">
                  <c:v>0.59660314371119005</c:v>
                </c:pt>
                <c:pt idx="893">
                  <c:v>0.5966810414127236</c:v>
                </c:pt>
                <c:pt idx="894">
                  <c:v>0.59676692694954436</c:v>
                </c:pt>
                <c:pt idx="895">
                  <c:v>0.59684378614222544</c:v>
                </c:pt>
                <c:pt idx="896">
                  <c:v>0.59691399847440563</c:v>
                </c:pt>
                <c:pt idx="897">
                  <c:v>0.59699237608703126</c:v>
                </c:pt>
                <c:pt idx="898">
                  <c:v>0.59706498987508094</c:v>
                </c:pt>
                <c:pt idx="899">
                  <c:v>0.59713587249383016</c:v>
                </c:pt>
                <c:pt idx="900">
                  <c:v>0.59721274035283012</c:v>
                </c:pt>
                <c:pt idx="901">
                  <c:v>0.59729046969549282</c:v>
                </c:pt>
                <c:pt idx="902">
                  <c:v>0.59737242223292208</c:v>
                </c:pt>
                <c:pt idx="903">
                  <c:v>0.59746554849615729</c:v>
                </c:pt>
                <c:pt idx="904">
                  <c:v>0.59754045696110569</c:v>
                </c:pt>
                <c:pt idx="905">
                  <c:v>0.59763679584884721</c:v>
                </c:pt>
                <c:pt idx="906">
                  <c:v>0.59771947180617524</c:v>
                </c:pt>
                <c:pt idx="907">
                  <c:v>0.59778877089502302</c:v>
                </c:pt>
                <c:pt idx="908">
                  <c:v>0.5978591637266204</c:v>
                </c:pt>
                <c:pt idx="909">
                  <c:v>0.59794645161035442</c:v>
                </c:pt>
                <c:pt idx="910">
                  <c:v>0.59803299221253603</c:v>
                </c:pt>
                <c:pt idx="911">
                  <c:v>0.59810654318682455</c:v>
                </c:pt>
                <c:pt idx="912">
                  <c:v>0.59818651089213737</c:v>
                </c:pt>
                <c:pt idx="913">
                  <c:v>0.59827225200765033</c:v>
                </c:pt>
                <c:pt idx="914">
                  <c:v>0.59834033000440834</c:v>
                </c:pt>
                <c:pt idx="915">
                  <c:v>0.5984110905850768</c:v>
                </c:pt>
                <c:pt idx="916">
                  <c:v>0.59849936336593978</c:v>
                </c:pt>
                <c:pt idx="917">
                  <c:v>0.59857060741289059</c:v>
                </c:pt>
                <c:pt idx="918">
                  <c:v>0.59862899867305563</c:v>
                </c:pt>
                <c:pt idx="919">
                  <c:v>0.59871062427178989</c:v>
                </c:pt>
                <c:pt idx="920">
                  <c:v>0.59879026074295993</c:v>
                </c:pt>
                <c:pt idx="921">
                  <c:v>0.59885595243274803</c:v>
                </c:pt>
                <c:pt idx="922">
                  <c:v>0.59891889876274285</c:v>
                </c:pt>
                <c:pt idx="923">
                  <c:v>0.59897974815646349</c:v>
                </c:pt>
                <c:pt idx="924">
                  <c:v>0.59903998037791306</c:v>
                </c:pt>
                <c:pt idx="925">
                  <c:v>0.59908401209536744</c:v>
                </c:pt>
                <c:pt idx="926">
                  <c:v>0.59913102773708038</c:v>
                </c:pt>
                <c:pt idx="927">
                  <c:v>0.59918062177624787</c:v>
                </c:pt>
                <c:pt idx="928">
                  <c:v>0.59921246969837372</c:v>
                </c:pt>
                <c:pt idx="929">
                  <c:v>0.59924104906558207</c:v>
                </c:pt>
                <c:pt idx="930">
                  <c:v>0.5992842083252099</c:v>
                </c:pt>
                <c:pt idx="931">
                  <c:v>0.59931281145960447</c:v>
                </c:pt>
                <c:pt idx="932">
                  <c:v>0.59933965389107124</c:v>
                </c:pt>
                <c:pt idx="933">
                  <c:v>0.59934908951926025</c:v>
                </c:pt>
                <c:pt idx="934">
                  <c:v>0.5993539303866986</c:v>
                </c:pt>
                <c:pt idx="935">
                  <c:v>0.59937328253155242</c:v>
                </c:pt>
                <c:pt idx="936">
                  <c:v>0.59938812638322181</c:v>
                </c:pt>
                <c:pt idx="937">
                  <c:v>0.59941431184203797</c:v>
                </c:pt>
                <c:pt idx="938">
                  <c:v>0.59942187785607404</c:v>
                </c:pt>
                <c:pt idx="939">
                  <c:v>0.59940509814127119</c:v>
                </c:pt>
                <c:pt idx="940">
                  <c:v>0.5993946328168902</c:v>
                </c:pt>
                <c:pt idx="941">
                  <c:v>0.59938526253474322</c:v>
                </c:pt>
                <c:pt idx="942">
                  <c:v>0.59937269404524296</c:v>
                </c:pt>
                <c:pt idx="943">
                  <c:v>0.59936545762596594</c:v>
                </c:pt>
                <c:pt idx="944">
                  <c:v>0.59937436399710309</c:v>
                </c:pt>
                <c:pt idx="945">
                  <c:v>0.59935977087559722</c:v>
                </c:pt>
                <c:pt idx="946">
                  <c:v>0.5993343126419356</c:v>
                </c:pt>
                <c:pt idx="947">
                  <c:v>0.59931201056667716</c:v>
                </c:pt>
                <c:pt idx="948">
                  <c:v>0.59926797895488015</c:v>
                </c:pt>
                <c:pt idx="949">
                  <c:v>0.59920801314946781</c:v>
                </c:pt>
                <c:pt idx="950">
                  <c:v>0.59915655430443893</c:v>
                </c:pt>
                <c:pt idx="951">
                  <c:v>0.59911130908816479</c:v>
                </c:pt>
                <c:pt idx="952">
                  <c:v>0.59905770531922786</c:v>
                </c:pt>
                <c:pt idx="953">
                  <c:v>0.59902457669237663</c:v>
                </c:pt>
                <c:pt idx="954">
                  <c:v>0.59898732207136052</c:v>
                </c:pt>
                <c:pt idx="955">
                  <c:v>0.59892474283974395</c:v>
                </c:pt>
                <c:pt idx="956">
                  <c:v>0.59886262968446469</c:v>
                </c:pt>
                <c:pt idx="957">
                  <c:v>0.59882437321421855</c:v>
                </c:pt>
                <c:pt idx="958">
                  <c:v>0.5987888791635394</c:v>
                </c:pt>
                <c:pt idx="959">
                  <c:v>0.59876450104772327</c:v>
                </c:pt>
                <c:pt idx="960">
                  <c:v>0.59874489875668846</c:v>
                </c:pt>
                <c:pt idx="961">
                  <c:v>0.59873026054963974</c:v>
                </c:pt>
                <c:pt idx="962">
                  <c:v>0.59872155375990765</c:v>
                </c:pt>
                <c:pt idx="963">
                  <c:v>0.59872082960674466</c:v>
                </c:pt>
                <c:pt idx="964">
                  <c:v>0.598738301024349</c:v>
                </c:pt>
                <c:pt idx="965">
                  <c:v>0.59877495241362688</c:v>
                </c:pt>
                <c:pt idx="966">
                  <c:v>0.59881222004838741</c:v>
                </c:pt>
                <c:pt idx="967">
                  <c:v>0.59885701057214014</c:v>
                </c:pt>
                <c:pt idx="968">
                  <c:v>0.59893691793991921</c:v>
                </c:pt>
                <c:pt idx="969">
                  <c:v>0.59902411554358048</c:v>
                </c:pt>
                <c:pt idx="970">
                  <c:v>0.5991146364927048</c:v>
                </c:pt>
                <c:pt idx="971">
                  <c:v>0.59923848219300668</c:v>
                </c:pt>
                <c:pt idx="972">
                  <c:v>0.59936291599054103</c:v>
                </c:pt>
                <c:pt idx="973">
                  <c:v>0.5994750012210287</c:v>
                </c:pt>
                <c:pt idx="974">
                  <c:v>0.59959409767913574</c:v>
                </c:pt>
                <c:pt idx="975">
                  <c:v>0.59969956233515964</c:v>
                </c:pt>
                <c:pt idx="976">
                  <c:v>0.59980963249136021</c:v>
                </c:pt>
                <c:pt idx="977">
                  <c:v>0.59994153726264365</c:v>
                </c:pt>
                <c:pt idx="978">
                  <c:v>0.60007158839645391</c:v>
                </c:pt>
                <c:pt idx="979">
                  <c:v>0.60018343476573921</c:v>
                </c:pt>
                <c:pt idx="980">
                  <c:v>0.60032362706994502</c:v>
                </c:pt>
                <c:pt idx="981">
                  <c:v>0.60042800734354984</c:v>
                </c:pt>
                <c:pt idx="982">
                  <c:v>0.60051840570449366</c:v>
                </c:pt>
                <c:pt idx="983">
                  <c:v>0.60060822249918933</c:v>
                </c:pt>
                <c:pt idx="984">
                  <c:v>0.60065386954015199</c:v>
                </c:pt>
                <c:pt idx="985">
                  <c:v>0.6007167576151573</c:v>
                </c:pt>
                <c:pt idx="986">
                  <c:v>0.60079625011407789</c:v>
                </c:pt>
                <c:pt idx="987">
                  <c:v>0.60085135134595813</c:v>
                </c:pt>
                <c:pt idx="988">
                  <c:v>0.60092089219780187</c:v>
                </c:pt>
                <c:pt idx="989">
                  <c:v>0.60099049798231541</c:v>
                </c:pt>
                <c:pt idx="990">
                  <c:v>0.60103589460202134</c:v>
                </c:pt>
                <c:pt idx="991">
                  <c:v>0.60105321118613941</c:v>
                </c:pt>
                <c:pt idx="992">
                  <c:v>0.60105774761386455</c:v>
                </c:pt>
                <c:pt idx="993">
                  <c:v>0.60102894172681698</c:v>
                </c:pt>
                <c:pt idx="994">
                  <c:v>0.6009687787085003</c:v>
                </c:pt>
                <c:pt idx="995">
                  <c:v>0.60088121286486895</c:v>
                </c:pt>
                <c:pt idx="996">
                  <c:v>0.60080611495671554</c:v>
                </c:pt>
                <c:pt idx="997">
                  <c:v>0.6007266421919274</c:v>
                </c:pt>
                <c:pt idx="998">
                  <c:v>0.60064424886053613</c:v>
                </c:pt>
                <c:pt idx="999">
                  <c:v>0.60056806043605926</c:v>
                </c:pt>
                <c:pt idx="1000">
                  <c:v>0.60047226375901352</c:v>
                </c:pt>
                <c:pt idx="1001">
                  <c:v>0.60035792286675915</c:v>
                </c:pt>
                <c:pt idx="1002">
                  <c:v>0.6002500203136012</c:v>
                </c:pt>
                <c:pt idx="1003">
                  <c:v>0.60013153559502741</c:v>
                </c:pt>
                <c:pt idx="1004">
                  <c:v>0.59997752758221046</c:v>
                </c:pt>
                <c:pt idx="1005">
                  <c:v>0.59982193929444616</c:v>
                </c:pt>
                <c:pt idx="1006">
                  <c:v>0.59965157491551568</c:v>
                </c:pt>
                <c:pt idx="1007">
                  <c:v>0.59946849636737864</c:v>
                </c:pt>
                <c:pt idx="1008">
                  <c:v>0.59929706112386505</c:v>
                </c:pt>
                <c:pt idx="1009">
                  <c:v>0.59912783191746022</c:v>
                </c:pt>
                <c:pt idx="1010">
                  <c:v>0.59893825173507798</c:v>
                </c:pt>
                <c:pt idx="1011">
                  <c:v>0.59870763161072837</c:v>
                </c:pt>
                <c:pt idx="1012">
                  <c:v>0.59843926175432249</c:v>
                </c:pt>
                <c:pt idx="1013">
                  <c:v>0.59814496085552282</c:v>
                </c:pt>
                <c:pt idx="1014">
                  <c:v>0.59782869687460227</c:v>
                </c:pt>
                <c:pt idx="1015">
                  <c:v>0.59749826535414408</c:v>
                </c:pt>
                <c:pt idx="1016">
                  <c:v>0.59714927378437321</c:v>
                </c:pt>
                <c:pt idx="1017">
                  <c:v>0.59675700110173213</c:v>
                </c:pt>
                <c:pt idx="1018">
                  <c:v>0.59632390473936725</c:v>
                </c:pt>
                <c:pt idx="1019">
                  <c:v>0.59582984629261337</c:v>
                </c:pt>
                <c:pt idx="1020">
                  <c:v>0.59528103925340303</c:v>
                </c:pt>
                <c:pt idx="1021">
                  <c:v>0.59466897551292863</c:v>
                </c:pt>
                <c:pt idx="1022">
                  <c:v>0.59402055415252841</c:v>
                </c:pt>
                <c:pt idx="1023">
                  <c:v>0.59330718855297471</c:v>
                </c:pt>
                <c:pt idx="1024">
                  <c:v>0.5925808582410802</c:v>
                </c:pt>
                <c:pt idx="1025">
                  <c:v>0.5918015101479378</c:v>
                </c:pt>
                <c:pt idx="1026">
                  <c:v>0.5909541656391899</c:v>
                </c:pt>
                <c:pt idx="1027">
                  <c:v>0.5900826719222042</c:v>
                </c:pt>
                <c:pt idx="1028">
                  <c:v>0.58910478606058458</c:v>
                </c:pt>
                <c:pt idx="1029">
                  <c:v>0.5880595462749173</c:v>
                </c:pt>
                <c:pt idx="1030">
                  <c:v>0.58696517844884866</c:v>
                </c:pt>
                <c:pt idx="1031">
                  <c:v>0.58575206929979107</c:v>
                </c:pt>
                <c:pt idx="1032">
                  <c:v>0.58449547831638438</c:v>
                </c:pt>
                <c:pt idx="1033">
                  <c:v>0.58319757891057566</c:v>
                </c:pt>
                <c:pt idx="1034">
                  <c:v>0.58181883203781803</c:v>
                </c:pt>
                <c:pt idx="1035">
                  <c:v>0.58037354324507795</c:v>
                </c:pt>
                <c:pt idx="1036">
                  <c:v>0.57886209918173104</c:v>
                </c:pt>
                <c:pt idx="1037">
                  <c:v>0.57726250304727766</c:v>
                </c:pt>
                <c:pt idx="1038">
                  <c:v>0.57559400029487762</c:v>
                </c:pt>
                <c:pt idx="1039">
                  <c:v>0.57386504428281293</c:v>
                </c:pt>
                <c:pt idx="1040">
                  <c:v>0.57209659589415518</c:v>
                </c:pt>
                <c:pt idx="1041">
                  <c:v>0.57027086121421056</c:v>
                </c:pt>
                <c:pt idx="1042">
                  <c:v>0.5683752336137301</c:v>
                </c:pt>
                <c:pt idx="1043">
                  <c:v>0.56641707062084767</c:v>
                </c:pt>
                <c:pt idx="1044">
                  <c:v>0.56447520550882091</c:v>
                </c:pt>
                <c:pt idx="1045">
                  <c:v>0.5624726646017626</c:v>
                </c:pt>
                <c:pt idx="1046">
                  <c:v>0.56045544242895939</c:v>
                </c:pt>
                <c:pt idx="1047">
                  <c:v>0.55842272482814004</c:v>
                </c:pt>
                <c:pt idx="1048">
                  <c:v>0.55630201803629664</c:v>
                </c:pt>
                <c:pt idx="1049">
                  <c:v>0.5541931320089174</c:v>
                </c:pt>
                <c:pt idx="1050">
                  <c:v>0.55202378372489724</c:v>
                </c:pt>
                <c:pt idx="1051">
                  <c:v>0.54983230538662464</c:v>
                </c:pt>
                <c:pt idx="1052">
                  <c:v>0.54763437967033302</c:v>
                </c:pt>
                <c:pt idx="1053">
                  <c:v>0.54538247616266278</c:v>
                </c:pt>
                <c:pt idx="1054">
                  <c:v>0.54307244055552839</c:v>
                </c:pt>
                <c:pt idx="1055">
                  <c:v>0.54074018129428603</c:v>
                </c:pt>
                <c:pt idx="1056">
                  <c:v>0.53827809533771109</c:v>
                </c:pt>
                <c:pt idx="1057">
                  <c:v>0.53593319847323595</c:v>
                </c:pt>
                <c:pt idx="1058">
                  <c:v>0.53348825657302801</c:v>
                </c:pt>
                <c:pt idx="1059">
                  <c:v>0.53127736972415207</c:v>
                </c:pt>
                <c:pt idx="1060">
                  <c:v>0.52913065041914453</c:v>
                </c:pt>
                <c:pt idx="1061">
                  <c:v>0.5272574516423808</c:v>
                </c:pt>
                <c:pt idx="1062">
                  <c:v>0.52562489551650493</c:v>
                </c:pt>
                <c:pt idx="1063">
                  <c:v>0.52430122013787772</c:v>
                </c:pt>
                <c:pt idx="1064">
                  <c:v>0.52336527890229378</c:v>
                </c:pt>
                <c:pt idx="1065">
                  <c:v>0.52278897546088332</c:v>
                </c:pt>
                <c:pt idx="1066">
                  <c:v>0.52264331901867467</c:v>
                </c:pt>
                <c:pt idx="1067">
                  <c:v>0.52287144693221765</c:v>
                </c:pt>
                <c:pt idx="1068">
                  <c:v>0.52348310909499662</c:v>
                </c:pt>
                <c:pt idx="1069">
                  <c:v>0.52436664219107743</c:v>
                </c:pt>
                <c:pt idx="1070">
                  <c:v>0.5253673861789846</c:v>
                </c:pt>
                <c:pt idx="1071">
                  <c:v>0.52667835248130224</c:v>
                </c:pt>
                <c:pt idx="1072">
                  <c:v>0.52793622370502324</c:v>
                </c:pt>
                <c:pt idx="1073">
                  <c:v>0.52937987967011024</c:v>
                </c:pt>
                <c:pt idx="1074">
                  <c:v>0.53072557675437393</c:v>
                </c:pt>
                <c:pt idx="1075">
                  <c:v>0.53210985892194806</c:v>
                </c:pt>
                <c:pt idx="1076">
                  <c:v>0.5334163306326154</c:v>
                </c:pt>
                <c:pt idx="1077">
                  <c:v>0.53466512899881036</c:v>
                </c:pt>
                <c:pt idx="1078">
                  <c:v>0.53588621164908812</c:v>
                </c:pt>
                <c:pt idx="1079">
                  <c:v>0.53704921403860595</c:v>
                </c:pt>
                <c:pt idx="1080">
                  <c:v>0.53822310729918821</c:v>
                </c:pt>
                <c:pt idx="1081">
                  <c:v>0.53936873079939784</c:v>
                </c:pt>
                <c:pt idx="1082">
                  <c:v>0.54053234745628742</c:v>
                </c:pt>
                <c:pt idx="1083">
                  <c:v>0.54168526137814477</c:v>
                </c:pt>
                <c:pt idx="1084">
                  <c:v>0.54283638768247267</c:v>
                </c:pt>
                <c:pt idx="1085">
                  <c:v>0.54399441234643764</c:v>
                </c:pt>
                <c:pt idx="1086">
                  <c:v>0.54509380138514507</c:v>
                </c:pt>
                <c:pt idx="1087">
                  <c:v>0.54615896891272497</c:v>
                </c:pt>
                <c:pt idx="1088">
                  <c:v>0.5471844622381109</c:v>
                </c:pt>
                <c:pt idx="1089">
                  <c:v>0.54811731061558877</c:v>
                </c:pt>
                <c:pt idx="1090">
                  <c:v>0.54901351075184468</c:v>
                </c:pt>
                <c:pt idx="1091">
                  <c:v>0.54986761855946875</c:v>
                </c:pt>
                <c:pt idx="1092">
                  <c:v>0.55066192406248515</c:v>
                </c:pt>
                <c:pt idx="1093">
                  <c:v>0.55141417764006329</c:v>
                </c:pt>
                <c:pt idx="1094">
                  <c:v>0.55212859898359845</c:v>
                </c:pt>
                <c:pt idx="1095">
                  <c:v>0.55280214993693677</c:v>
                </c:pt>
                <c:pt idx="1096">
                  <c:v>0.55342779958070354</c:v>
                </c:pt>
                <c:pt idx="1097">
                  <c:v>0.5540448847082724</c:v>
                </c:pt>
                <c:pt idx="1098">
                  <c:v>0.55463344982731932</c:v>
                </c:pt>
                <c:pt idx="1099">
                  <c:v>0.55520536797859066</c:v>
                </c:pt>
                <c:pt idx="1100">
                  <c:v>0.5557485387344071</c:v>
                </c:pt>
                <c:pt idx="1101">
                  <c:v>0.55626914417030882</c:v>
                </c:pt>
                <c:pt idx="1102">
                  <c:v>0.55678269661131097</c:v>
                </c:pt>
                <c:pt idx="1103">
                  <c:v>0.55725824579316774</c:v>
                </c:pt>
                <c:pt idx="1104">
                  <c:v>0.55770541116824612</c:v>
                </c:pt>
                <c:pt idx="1105">
                  <c:v>0.55813692054118114</c:v>
                </c:pt>
                <c:pt idx="1106">
                  <c:v>0.55854961709439577</c:v>
                </c:pt>
                <c:pt idx="1107">
                  <c:v>0.5589480745629426</c:v>
                </c:pt>
                <c:pt idx="1108">
                  <c:v>0.55934673123985357</c:v>
                </c:pt>
                <c:pt idx="1109">
                  <c:v>0.55975594556372121</c:v>
                </c:pt>
                <c:pt idx="1110">
                  <c:v>0.56015658949513503</c:v>
                </c:pt>
                <c:pt idx="1111">
                  <c:v>0.56054116406667687</c:v>
                </c:pt>
                <c:pt idx="1112">
                  <c:v>0.56094003689283312</c:v>
                </c:pt>
                <c:pt idx="1113">
                  <c:v>0.56135186032163809</c:v>
                </c:pt>
                <c:pt idx="1114">
                  <c:v>0.56177125785178039</c:v>
                </c:pt>
                <c:pt idx="1115">
                  <c:v>0.56221698149656529</c:v>
                </c:pt>
                <c:pt idx="1116">
                  <c:v>0.56269488859984618</c:v>
                </c:pt>
                <c:pt idx="1117">
                  <c:v>0.56318969973068189</c:v>
                </c:pt>
                <c:pt idx="1118">
                  <c:v>0.5637161642702786</c:v>
                </c:pt>
                <c:pt idx="1119">
                  <c:v>0.56425921467080464</c:v>
                </c:pt>
                <c:pt idx="1120">
                  <c:v>0.56482479594706403</c:v>
                </c:pt>
                <c:pt idx="1121">
                  <c:v>0.56542710102028482</c:v>
                </c:pt>
                <c:pt idx="1122">
                  <c:v>0.5660458575401478</c:v>
                </c:pt>
                <c:pt idx="1123">
                  <c:v>0.56668621347083736</c:v>
                </c:pt>
                <c:pt idx="1124">
                  <c:v>0.56735942812726659</c:v>
                </c:pt>
                <c:pt idx="1125">
                  <c:v>0.56804846863619918</c:v>
                </c:pt>
                <c:pt idx="1126">
                  <c:v>0.56875791947791532</c:v>
                </c:pt>
                <c:pt idx="1127">
                  <c:v>0.56950341452987918</c:v>
                </c:pt>
                <c:pt idx="1128">
                  <c:v>0.57021867227368928</c:v>
                </c:pt>
                <c:pt idx="1129">
                  <c:v>0.57093704010806823</c:v>
                </c:pt>
                <c:pt idx="1130">
                  <c:v>0.57165664014965456</c:v>
                </c:pt>
                <c:pt idx="1131">
                  <c:v>0.57234288357348062</c:v>
                </c:pt>
                <c:pt idx="1132">
                  <c:v>0.5730388887421145</c:v>
                </c:pt>
                <c:pt idx="1133">
                  <c:v>0.57373036623412521</c:v>
                </c:pt>
                <c:pt idx="1134">
                  <c:v>0.57442163766158627</c:v>
                </c:pt>
                <c:pt idx="1135">
                  <c:v>0.57512434481714581</c:v>
                </c:pt>
                <c:pt idx="1136">
                  <c:v>0.57580729357020177</c:v>
                </c:pt>
                <c:pt idx="1137">
                  <c:v>0.57646992840917632</c:v>
                </c:pt>
                <c:pt idx="1138">
                  <c:v>0.57710963696353357</c:v>
                </c:pt>
                <c:pt idx="1139">
                  <c:v>0.57773665160751475</c:v>
                </c:pt>
                <c:pt idx="1140">
                  <c:v>0.57834648802985955</c:v>
                </c:pt>
                <c:pt idx="1141">
                  <c:v>0.5789343744867913</c:v>
                </c:pt>
                <c:pt idx="1142">
                  <c:v>0.57950429835410844</c:v>
                </c:pt>
                <c:pt idx="1143">
                  <c:v>0.58005017211422938</c:v>
                </c:pt>
                <c:pt idx="1144">
                  <c:v>0.58056757944345128</c:v>
                </c:pt>
                <c:pt idx="1145">
                  <c:v>0.58108998548383139</c:v>
                </c:pt>
                <c:pt idx="1146">
                  <c:v>0.58160070940144681</c:v>
                </c:pt>
                <c:pt idx="1147">
                  <c:v>0.5821026172556264</c:v>
                </c:pt>
                <c:pt idx="1148">
                  <c:v>0.58259764264437186</c:v>
                </c:pt>
                <c:pt idx="1149">
                  <c:v>0.58306504136108439</c:v>
                </c:pt>
                <c:pt idx="1150">
                  <c:v>0.58350941032562642</c:v>
                </c:pt>
                <c:pt idx="1151">
                  <c:v>0.58395311549341911</c:v>
                </c:pt>
                <c:pt idx="1152">
                  <c:v>0.58440093005241023</c:v>
                </c:pt>
                <c:pt idx="1153">
                  <c:v>0.58483746280217674</c:v>
                </c:pt>
                <c:pt idx="1154">
                  <c:v>0.58527339128862799</c:v>
                </c:pt>
                <c:pt idx="1155">
                  <c:v>0.58569571009835419</c:v>
                </c:pt>
                <c:pt idx="1156">
                  <c:v>0.5861090543220927</c:v>
                </c:pt>
                <c:pt idx="1157">
                  <c:v>0.58653308896303569</c:v>
                </c:pt>
                <c:pt idx="1158">
                  <c:v>0.58694223430649772</c:v>
                </c:pt>
                <c:pt idx="1159">
                  <c:v>0.58734961570794786</c:v>
                </c:pt>
                <c:pt idx="1160">
                  <c:v>0.58774158337824689</c:v>
                </c:pt>
                <c:pt idx="1161">
                  <c:v>0.58811284313798573</c:v>
                </c:pt>
                <c:pt idx="1162">
                  <c:v>0.58848030112575944</c:v>
                </c:pt>
                <c:pt idx="1163">
                  <c:v>0.58884059658238153</c:v>
                </c:pt>
                <c:pt idx="1164">
                  <c:v>0.58919677871176035</c:v>
                </c:pt>
                <c:pt idx="1165">
                  <c:v>0.58955111839993257</c:v>
                </c:pt>
                <c:pt idx="1166">
                  <c:v>0.58989043108946904</c:v>
                </c:pt>
                <c:pt idx="1167">
                  <c:v>0.59021527496493531</c:v>
                </c:pt>
                <c:pt idx="1168">
                  <c:v>0.59055393893730523</c:v>
                </c:pt>
                <c:pt idx="1169">
                  <c:v>0.59087704544873343</c:v>
                </c:pt>
                <c:pt idx="1170">
                  <c:v>0.59120064321786925</c:v>
                </c:pt>
                <c:pt idx="1171">
                  <c:v>0.59153648550766325</c:v>
                </c:pt>
                <c:pt idx="1172">
                  <c:v>0.59186913125004803</c:v>
                </c:pt>
                <c:pt idx="1173">
                  <c:v>0.59219665418771583</c:v>
                </c:pt>
                <c:pt idx="1174">
                  <c:v>0.59250575758135138</c:v>
                </c:pt>
                <c:pt idx="1175">
                  <c:v>0.59280795605537262</c:v>
                </c:pt>
                <c:pt idx="1176">
                  <c:v>0.59309542000556081</c:v>
                </c:pt>
                <c:pt idx="1177">
                  <c:v>0.59337898418686896</c:v>
                </c:pt>
                <c:pt idx="1178">
                  <c:v>0.59367680112664489</c:v>
                </c:pt>
                <c:pt idx="1179">
                  <c:v>0.5939609244556735</c:v>
                </c:pt>
                <c:pt idx="1180">
                  <c:v>0.59425032191104477</c:v>
                </c:pt>
                <c:pt idx="1181">
                  <c:v>0.59455069749110023</c:v>
                </c:pt>
                <c:pt idx="1182">
                  <c:v>0.59483102367567875</c:v>
                </c:pt>
                <c:pt idx="1183">
                  <c:v>0.59510760030013365</c:v>
                </c:pt>
                <c:pt idx="1184">
                  <c:v>0.59538271164384471</c:v>
                </c:pt>
                <c:pt idx="1185">
                  <c:v>0.59562982097431127</c:v>
                </c:pt>
                <c:pt idx="1186">
                  <c:v>0.59586244094488228</c:v>
                </c:pt>
                <c:pt idx="1187">
                  <c:v>0.59609969150042164</c:v>
                </c:pt>
                <c:pt idx="1188">
                  <c:v>0.5963380147724614</c:v>
                </c:pt>
                <c:pt idx="1189">
                  <c:v>0.59657703353563274</c:v>
                </c:pt>
                <c:pt idx="1190">
                  <c:v>0.59681187057787677</c:v>
                </c:pt>
                <c:pt idx="1191">
                  <c:v>0.59704948959195259</c:v>
                </c:pt>
                <c:pt idx="1192">
                  <c:v>0.59728108325411278</c:v>
                </c:pt>
                <c:pt idx="1193">
                  <c:v>0.59752329917371794</c:v>
                </c:pt>
                <c:pt idx="1194">
                  <c:v>0.59777991709197054</c:v>
                </c:pt>
                <c:pt idx="1195">
                  <c:v>0.59801808519122956</c:v>
                </c:pt>
                <c:pt idx="1196">
                  <c:v>0.59826673081624804</c:v>
                </c:pt>
                <c:pt idx="1197">
                  <c:v>0.59851133274781765</c:v>
                </c:pt>
                <c:pt idx="1198">
                  <c:v>0.59874080731998502</c:v>
                </c:pt>
                <c:pt idx="1199">
                  <c:v>0.59897464359612196</c:v>
                </c:pt>
                <c:pt idx="1200">
                  <c:v>0.59918768128890632</c:v>
                </c:pt>
                <c:pt idx="1201">
                  <c:v>0.59938277312908095</c:v>
                </c:pt>
                <c:pt idx="1202">
                  <c:v>0.59957309781951318</c:v>
                </c:pt>
                <c:pt idx="1203">
                  <c:v>0.59976506817328479</c:v>
                </c:pt>
                <c:pt idx="1204">
                  <c:v>0.59996392488995343</c:v>
                </c:pt>
                <c:pt idx="1205">
                  <c:v>0.60016832160998901</c:v>
                </c:pt>
                <c:pt idx="1206">
                  <c:v>0.60037020215150816</c:v>
                </c:pt>
                <c:pt idx="1207">
                  <c:v>0.60059561343298773</c:v>
                </c:pt>
                <c:pt idx="1208">
                  <c:v>0.6008139503827653</c:v>
                </c:pt>
                <c:pt idx="1209">
                  <c:v>0.60101924426640674</c:v>
                </c:pt>
                <c:pt idx="1210">
                  <c:v>0.60121310444031117</c:v>
                </c:pt>
                <c:pt idx="1211">
                  <c:v>0.60138254104388855</c:v>
                </c:pt>
                <c:pt idx="1212">
                  <c:v>0.60155438401139738</c:v>
                </c:pt>
                <c:pt idx="1213">
                  <c:v>0.60172146724581166</c:v>
                </c:pt>
                <c:pt idx="1214">
                  <c:v>0.60188650964651746</c:v>
                </c:pt>
                <c:pt idx="1215">
                  <c:v>0.60207832503006686</c:v>
                </c:pt>
                <c:pt idx="1216">
                  <c:v>0.60226784623533713</c:v>
                </c:pt>
                <c:pt idx="1217">
                  <c:v>0.6024569364011042</c:v>
                </c:pt>
                <c:pt idx="1218">
                  <c:v>0.6026504983816332</c:v>
                </c:pt>
                <c:pt idx="1219">
                  <c:v>0.60282996621619211</c:v>
                </c:pt>
                <c:pt idx="1220">
                  <c:v>0.60299938041080203</c:v>
                </c:pt>
                <c:pt idx="1221">
                  <c:v>0.6031790980193994</c:v>
                </c:pt>
                <c:pt idx="1222">
                  <c:v>0.60336224722904053</c:v>
                </c:pt>
                <c:pt idx="1223">
                  <c:v>0.60354548877211933</c:v>
                </c:pt>
                <c:pt idx="1224">
                  <c:v>0.60372212527150337</c:v>
                </c:pt>
                <c:pt idx="1225">
                  <c:v>0.60389813869360454</c:v>
                </c:pt>
                <c:pt idx="1226">
                  <c:v>0.60404481295311419</c:v>
                </c:pt>
                <c:pt idx="1227">
                  <c:v>0.60417921348740633</c:v>
                </c:pt>
                <c:pt idx="1228">
                  <c:v>0.60432770436970706</c:v>
                </c:pt>
                <c:pt idx="1229">
                  <c:v>0.60446287909110052</c:v>
                </c:pt>
                <c:pt idx="1230">
                  <c:v>0.60461179647339824</c:v>
                </c:pt>
                <c:pt idx="1231">
                  <c:v>0.60477471621293855</c:v>
                </c:pt>
                <c:pt idx="1232">
                  <c:v>0.6049193888541845</c:v>
                </c:pt>
                <c:pt idx="1233">
                  <c:v>0.60505356230132556</c:v>
                </c:pt>
                <c:pt idx="1234">
                  <c:v>0.60518434575504798</c:v>
                </c:pt>
                <c:pt idx="1235">
                  <c:v>0.60532219301425771</c:v>
                </c:pt>
                <c:pt idx="1236">
                  <c:v>0.60545308089477345</c:v>
                </c:pt>
                <c:pt idx="1237">
                  <c:v>0.60558809761698695</c:v>
                </c:pt>
                <c:pt idx="1238">
                  <c:v>0.60573079830735177</c:v>
                </c:pt>
                <c:pt idx="1239">
                  <c:v>0.60587607945390831</c:v>
                </c:pt>
                <c:pt idx="1240">
                  <c:v>0.60603682181005769</c:v>
                </c:pt>
                <c:pt idx="1241">
                  <c:v>0.60618507723968851</c:v>
                </c:pt>
                <c:pt idx="1242">
                  <c:v>0.60633628229860481</c:v>
                </c:pt>
                <c:pt idx="1243">
                  <c:v>0.60649409939912491</c:v>
                </c:pt>
                <c:pt idx="1244">
                  <c:v>0.60664547972709804</c:v>
                </c:pt>
                <c:pt idx="1245">
                  <c:v>0.60681378189204516</c:v>
                </c:pt>
                <c:pt idx="1246">
                  <c:v>0.60697894449615752</c:v>
                </c:pt>
                <c:pt idx="1247">
                  <c:v>0.60713981135693795</c:v>
                </c:pt>
                <c:pt idx="1248">
                  <c:v>0.60728414659999175</c:v>
                </c:pt>
                <c:pt idx="1249">
                  <c:v>0.60739630735851236</c:v>
                </c:pt>
                <c:pt idx="1250">
                  <c:v>0.60752089723565872</c:v>
                </c:pt>
                <c:pt idx="1251">
                  <c:v>0.60765664957888565</c:v>
                </c:pt>
                <c:pt idx="1252">
                  <c:v>0.6078031462192468</c:v>
                </c:pt>
                <c:pt idx="1253">
                  <c:v>0.60795345755365604</c:v>
                </c:pt>
                <c:pt idx="1254">
                  <c:v>0.60809490446350345</c:v>
                </c:pt>
                <c:pt idx="1255">
                  <c:v>0.60820598953065652</c:v>
                </c:pt>
                <c:pt idx="1256">
                  <c:v>0.60830392565286251</c:v>
                </c:pt>
                <c:pt idx="1257">
                  <c:v>0.6084205982797779</c:v>
                </c:pt>
                <c:pt idx="1258">
                  <c:v>0.6085448199240443</c:v>
                </c:pt>
                <c:pt idx="1259">
                  <c:v>0.60867384979607464</c:v>
                </c:pt>
                <c:pt idx="1260">
                  <c:v>0.60880762164692082</c:v>
                </c:pt>
                <c:pt idx="1261">
                  <c:v>0.60893073156667488</c:v>
                </c:pt>
                <c:pt idx="1262">
                  <c:v>0.60904738632400768</c:v>
                </c:pt>
                <c:pt idx="1263">
                  <c:v>0.60917106613691185</c:v>
                </c:pt>
                <c:pt idx="1264">
                  <c:v>0.60929767867758455</c:v>
                </c:pt>
                <c:pt idx="1265">
                  <c:v>0.60941821999649148</c:v>
                </c:pt>
                <c:pt idx="1266">
                  <c:v>0.60954201452619239</c:v>
                </c:pt>
                <c:pt idx="1267">
                  <c:v>0.60967633843780833</c:v>
                </c:pt>
                <c:pt idx="1268">
                  <c:v>0.60981447316787019</c:v>
                </c:pt>
                <c:pt idx="1269">
                  <c:v>0.60995836455697006</c:v>
                </c:pt>
                <c:pt idx="1270">
                  <c:v>0.61010641037575175</c:v>
                </c:pt>
                <c:pt idx="1271">
                  <c:v>0.61025034187056537</c:v>
                </c:pt>
                <c:pt idx="1272">
                  <c:v>0.61038595130597906</c:v>
                </c:pt>
                <c:pt idx="1273">
                  <c:v>0.61051166035562421</c:v>
                </c:pt>
                <c:pt idx="1274">
                  <c:v>0.61064269613049182</c:v>
                </c:pt>
                <c:pt idx="1275">
                  <c:v>0.61077181441518158</c:v>
                </c:pt>
                <c:pt idx="1276">
                  <c:v>0.61090306288278218</c:v>
                </c:pt>
                <c:pt idx="1277">
                  <c:v>0.61103901127703153</c:v>
                </c:pt>
                <c:pt idx="1278">
                  <c:v>0.61115974414509233</c:v>
                </c:pt>
                <c:pt idx="1279">
                  <c:v>0.611283260949957</c:v>
                </c:pt>
                <c:pt idx="1280">
                  <c:v>0.61140234798056847</c:v>
                </c:pt>
                <c:pt idx="1281">
                  <c:v>0.61152964994649839</c:v>
                </c:pt>
                <c:pt idx="1282">
                  <c:v>0.61167231507130404</c:v>
                </c:pt>
                <c:pt idx="1283">
                  <c:v>0.61180656659561061</c:v>
                </c:pt>
                <c:pt idx="1284">
                  <c:v>0.611937169382751</c:v>
                </c:pt>
                <c:pt idx="1285">
                  <c:v>0.61206724569893767</c:v>
                </c:pt>
                <c:pt idx="1286">
                  <c:v>0.61218835428357388</c:v>
                </c:pt>
                <c:pt idx="1287">
                  <c:v>0.61230639447413227</c:v>
                </c:pt>
                <c:pt idx="1288">
                  <c:v>0.61243883690174206</c:v>
                </c:pt>
                <c:pt idx="1289">
                  <c:v>0.61256505239675996</c:v>
                </c:pt>
                <c:pt idx="1290">
                  <c:v>0.61268408902482541</c:v>
                </c:pt>
                <c:pt idx="1291">
                  <c:v>0.61281944399961663</c:v>
                </c:pt>
                <c:pt idx="1292">
                  <c:v>0.61295183274011233</c:v>
                </c:pt>
                <c:pt idx="1293">
                  <c:v>0.61307942721222297</c:v>
                </c:pt>
                <c:pt idx="1294">
                  <c:v>0.61321229766581964</c:v>
                </c:pt>
                <c:pt idx="1295">
                  <c:v>0.6133441227119919</c:v>
                </c:pt>
                <c:pt idx="1296">
                  <c:v>0.61347052914759448</c:v>
                </c:pt>
                <c:pt idx="1297">
                  <c:v>0.61359283147486587</c:v>
                </c:pt>
                <c:pt idx="1298">
                  <c:v>0.61371242755056021</c:v>
                </c:pt>
                <c:pt idx="1299">
                  <c:v>0.61384356261458672</c:v>
                </c:pt>
                <c:pt idx="1300">
                  <c:v>0.61396467015725509</c:v>
                </c:pt>
                <c:pt idx="1301">
                  <c:v>0.61408072413933157</c:v>
                </c:pt>
                <c:pt idx="1302">
                  <c:v>0.6142274594405247</c:v>
                </c:pt>
                <c:pt idx="1303">
                  <c:v>0.61437501359719948</c:v>
                </c:pt>
                <c:pt idx="1304">
                  <c:v>0.61450002881145416</c:v>
                </c:pt>
                <c:pt idx="1305">
                  <c:v>0.61463143733158576</c:v>
                </c:pt>
                <c:pt idx="1306">
                  <c:v>0.61474196180001017</c:v>
                </c:pt>
                <c:pt idx="1307">
                  <c:v>0.61483736233246844</c:v>
                </c:pt>
                <c:pt idx="1308">
                  <c:v>0.61496723934844566</c:v>
                </c:pt>
                <c:pt idx="1309">
                  <c:v>0.61509589128895892</c:v>
                </c:pt>
                <c:pt idx="1310">
                  <c:v>0.61522310313269435</c:v>
                </c:pt>
                <c:pt idx="1311">
                  <c:v>0.61535283320568246</c:v>
                </c:pt>
                <c:pt idx="1312">
                  <c:v>0.61545734511779482</c:v>
                </c:pt>
                <c:pt idx="1313">
                  <c:v>0.61556785047585161</c:v>
                </c:pt>
                <c:pt idx="1314">
                  <c:v>0.61569081642721235</c:v>
                </c:pt>
                <c:pt idx="1315">
                  <c:v>0.615814868041764</c:v>
                </c:pt>
                <c:pt idx="1316">
                  <c:v>0.61595753104154427</c:v>
                </c:pt>
                <c:pt idx="1317">
                  <c:v>0.61610433289618394</c:v>
                </c:pt>
                <c:pt idx="1318">
                  <c:v>0.61623372828571732</c:v>
                </c:pt>
                <c:pt idx="1319">
                  <c:v>0.61634706468770661</c:v>
                </c:pt>
                <c:pt idx="1320">
                  <c:v>0.61645488774600998</c:v>
                </c:pt>
                <c:pt idx="1321">
                  <c:v>0.61655442115914239</c:v>
                </c:pt>
                <c:pt idx="1322">
                  <c:v>0.61667462219537728</c:v>
                </c:pt>
                <c:pt idx="1323">
                  <c:v>0.61683003246353263</c:v>
                </c:pt>
                <c:pt idx="1324">
                  <c:v>0.61698699928412248</c:v>
                </c:pt>
                <c:pt idx="1325">
                  <c:v>0.61716064380411073</c:v>
                </c:pt>
                <c:pt idx="1326">
                  <c:v>0.6173093278670897</c:v>
                </c:pt>
                <c:pt idx="1327">
                  <c:v>0.61742001817966086</c:v>
                </c:pt>
                <c:pt idx="1328">
                  <c:v>0.61756142562902772</c:v>
                </c:pt>
                <c:pt idx="1329">
                  <c:v>0.61770127764295013</c:v>
                </c:pt>
                <c:pt idx="1330">
                  <c:v>0.61785490356655892</c:v>
                </c:pt>
                <c:pt idx="1331">
                  <c:v>0.61804276901542277</c:v>
                </c:pt>
                <c:pt idx="1332">
                  <c:v>0.61820565676704031</c:v>
                </c:pt>
                <c:pt idx="1333">
                  <c:v>0.61836504298154038</c:v>
                </c:pt>
                <c:pt idx="1334">
                  <c:v>0.61851474450668931</c:v>
                </c:pt>
                <c:pt idx="1335">
                  <c:v>0.61864856344297625</c:v>
                </c:pt>
                <c:pt idx="1336">
                  <c:v>0.6187774525264399</c:v>
                </c:pt>
                <c:pt idx="1337">
                  <c:v>0.61889566096979343</c:v>
                </c:pt>
                <c:pt idx="1338">
                  <c:v>0.61902811164435956</c:v>
                </c:pt>
                <c:pt idx="1339">
                  <c:v>0.61916789285695506</c:v>
                </c:pt>
                <c:pt idx="1340">
                  <c:v>0.61929936670984831</c:v>
                </c:pt>
                <c:pt idx="1341">
                  <c:v>0.61942919698203147</c:v>
                </c:pt>
                <c:pt idx="1342">
                  <c:v>0.61955552421747218</c:v>
                </c:pt>
                <c:pt idx="1343">
                  <c:v>0.6196694836225608</c:v>
                </c:pt>
                <c:pt idx="1344">
                  <c:v>0.61979468591806686</c:v>
                </c:pt>
                <c:pt idx="1345">
                  <c:v>0.61992832618969462</c:v>
                </c:pt>
                <c:pt idx="1346">
                  <c:v>0.62005288460082753</c:v>
                </c:pt>
                <c:pt idx="1347">
                  <c:v>0.620202339779374</c:v>
                </c:pt>
                <c:pt idx="1348">
                  <c:v>0.62030403085760455</c:v>
                </c:pt>
                <c:pt idx="1349">
                  <c:v>0.62036833035004635</c:v>
                </c:pt>
                <c:pt idx="1350">
                  <c:v>0.62044480030026739</c:v>
                </c:pt>
                <c:pt idx="1351">
                  <c:v>0.62048847453071043</c:v>
                </c:pt>
                <c:pt idx="1352">
                  <c:v>0.6205295306613231</c:v>
                </c:pt>
                <c:pt idx="1353">
                  <c:v>0.62058643526852941</c:v>
                </c:pt>
                <c:pt idx="1354">
                  <c:v>0.62063339481775281</c:v>
                </c:pt>
                <c:pt idx="1355">
                  <c:v>0.62065970566334572</c:v>
                </c:pt>
                <c:pt idx="1356">
                  <c:v>0.62071043697129913</c:v>
                </c:pt>
                <c:pt idx="1357">
                  <c:v>0.6207650942922015</c:v>
                </c:pt>
                <c:pt idx="1358">
                  <c:v>0.62079411203112</c:v>
                </c:pt>
                <c:pt idx="1359">
                  <c:v>0.6208286445771739</c:v>
                </c:pt>
                <c:pt idx="1360">
                  <c:v>0.62085968636506272</c:v>
                </c:pt>
                <c:pt idx="1361">
                  <c:v>0.62089032485025319</c:v>
                </c:pt>
                <c:pt idx="1362">
                  <c:v>0.62093169527681791</c:v>
                </c:pt>
                <c:pt idx="1363">
                  <c:v>0.62098684758356015</c:v>
                </c:pt>
                <c:pt idx="1364">
                  <c:v>0.62103148452997459</c:v>
                </c:pt>
                <c:pt idx="1365">
                  <c:v>0.62105934134648955</c:v>
                </c:pt>
                <c:pt idx="1366">
                  <c:v>0.62109564529783567</c:v>
                </c:pt>
                <c:pt idx="1367">
                  <c:v>0.62109823202921544</c:v>
                </c:pt>
                <c:pt idx="1368">
                  <c:v>0.62107664505134619</c:v>
                </c:pt>
                <c:pt idx="1369">
                  <c:v>0.62105640215992997</c:v>
                </c:pt>
                <c:pt idx="1370">
                  <c:v>0.62100928709368997</c:v>
                </c:pt>
                <c:pt idx="1371">
                  <c:v>0.62095653425115171</c:v>
                </c:pt>
                <c:pt idx="1372">
                  <c:v>0.62090768739473445</c:v>
                </c:pt>
                <c:pt idx="1373">
                  <c:v>0.62085314562404126</c:v>
                </c:pt>
                <c:pt idx="1374">
                  <c:v>0.62077796499125615</c:v>
                </c:pt>
                <c:pt idx="1375">
                  <c:v>0.62071902488551245</c:v>
                </c:pt>
                <c:pt idx="1376">
                  <c:v>0.6206583628389174</c:v>
                </c:pt>
                <c:pt idx="1377">
                  <c:v>0.62057367427062493</c:v>
                </c:pt>
                <c:pt idx="1378">
                  <c:v>0.62051281955124493</c:v>
                </c:pt>
                <c:pt idx="1379">
                  <c:v>0.62041968861572261</c:v>
                </c:pt>
                <c:pt idx="1380">
                  <c:v>0.62031665841248806</c:v>
                </c:pt>
                <c:pt idx="1381">
                  <c:v>0.62021782652427071</c:v>
                </c:pt>
                <c:pt idx="1382">
                  <c:v>0.62008043617191466</c:v>
                </c:pt>
                <c:pt idx="1383">
                  <c:v>0.61996089665043852</c:v>
                </c:pt>
                <c:pt idx="1384">
                  <c:v>0.61985823745383295</c:v>
                </c:pt>
                <c:pt idx="1385">
                  <c:v>0.61973928333730266</c:v>
                </c:pt>
                <c:pt idx="1386">
                  <c:v>0.61960937700943564</c:v>
                </c:pt>
                <c:pt idx="1387">
                  <c:v>0.61948232338580311</c:v>
                </c:pt>
                <c:pt idx="1388">
                  <c:v>0.61934219122346779</c:v>
                </c:pt>
                <c:pt idx="1389">
                  <c:v>0.61919805830004249</c:v>
                </c:pt>
                <c:pt idx="1390">
                  <c:v>0.61910134760164071</c:v>
                </c:pt>
                <c:pt idx="1391">
                  <c:v>0.61898055139440999</c:v>
                </c:pt>
                <c:pt idx="1392">
                  <c:v>0.61883304139331485</c:v>
                </c:pt>
                <c:pt idx="1393">
                  <c:v>0.61871379397083104</c:v>
                </c:pt>
                <c:pt idx="1394">
                  <c:v>0.61860727883012179</c:v>
                </c:pt>
                <c:pt idx="1395">
                  <c:v>0.61849036957454229</c:v>
                </c:pt>
                <c:pt idx="1396">
                  <c:v>0.61838735771838282</c:v>
                </c:pt>
                <c:pt idx="1397">
                  <c:v>0.61825721656888966</c:v>
                </c:pt>
                <c:pt idx="1398">
                  <c:v>0.61809824876381214</c:v>
                </c:pt>
                <c:pt idx="1399">
                  <c:v>0.61797253834587218</c:v>
                </c:pt>
                <c:pt idx="1400">
                  <c:v>0.61784416937405462</c:v>
                </c:pt>
                <c:pt idx="1401">
                  <c:v>0.61773033726115945</c:v>
                </c:pt>
                <c:pt idx="1402">
                  <c:v>0.61765485995941305</c:v>
                </c:pt>
                <c:pt idx="1403">
                  <c:v>0.61753944263996141</c:v>
                </c:pt>
                <c:pt idx="1404">
                  <c:v>0.61740659993640423</c:v>
                </c:pt>
                <c:pt idx="1405">
                  <c:v>0.61727998966339204</c:v>
                </c:pt>
                <c:pt idx="1406">
                  <c:v>0.61714695591216007</c:v>
                </c:pt>
                <c:pt idx="1407">
                  <c:v>0.6169982659327794</c:v>
                </c:pt>
                <c:pt idx="1408">
                  <c:v>0.61683857440506207</c:v>
                </c:pt>
                <c:pt idx="1409">
                  <c:v>0.61669486733771295</c:v>
                </c:pt>
                <c:pt idx="1410">
                  <c:v>0.61654003576938332</c:v>
                </c:pt>
                <c:pt idx="1411">
                  <c:v>0.61639700675263576</c:v>
                </c:pt>
                <c:pt idx="1412">
                  <c:v>0.61627781204955401</c:v>
                </c:pt>
                <c:pt idx="1413">
                  <c:v>0.61613927587437045</c:v>
                </c:pt>
                <c:pt idx="1414">
                  <c:v>0.61598639718806547</c:v>
                </c:pt>
                <c:pt idx="1415">
                  <c:v>0.61584177161618425</c:v>
                </c:pt>
                <c:pt idx="1416">
                  <c:v>0.6156970948104713</c:v>
                </c:pt>
                <c:pt idx="1417">
                  <c:v>0.61555710829556309</c:v>
                </c:pt>
                <c:pt idx="1418">
                  <c:v>0.61542325544764165</c:v>
                </c:pt>
                <c:pt idx="1419">
                  <c:v>0.61527815373750083</c:v>
                </c:pt>
                <c:pt idx="1420">
                  <c:v>0.61513225605316046</c:v>
                </c:pt>
                <c:pt idx="1421">
                  <c:v>0.61498972996459567</c:v>
                </c:pt>
                <c:pt idx="1422">
                  <c:v>0.61483162657032964</c:v>
                </c:pt>
                <c:pt idx="1423">
                  <c:v>0.61470536914114449</c:v>
                </c:pt>
                <c:pt idx="1424">
                  <c:v>0.61458509048863708</c:v>
                </c:pt>
                <c:pt idx="1425">
                  <c:v>0.61446972507558939</c:v>
                </c:pt>
                <c:pt idx="1426">
                  <c:v>0.61436262963157284</c:v>
                </c:pt>
                <c:pt idx="1427">
                  <c:v>0.61423571515240594</c:v>
                </c:pt>
                <c:pt idx="1428">
                  <c:v>0.61412928377117171</c:v>
                </c:pt>
                <c:pt idx="1429">
                  <c:v>0.61403403289603686</c:v>
                </c:pt>
                <c:pt idx="1430">
                  <c:v>0.61393217822895518</c:v>
                </c:pt>
                <c:pt idx="1431">
                  <c:v>0.61383923971122922</c:v>
                </c:pt>
                <c:pt idx="1432">
                  <c:v>0.61376757055947684</c:v>
                </c:pt>
                <c:pt idx="1433">
                  <c:v>0.61366710997518803</c:v>
                </c:pt>
                <c:pt idx="1434">
                  <c:v>0.61357664894920616</c:v>
                </c:pt>
                <c:pt idx="1435">
                  <c:v>0.6135326046215831</c:v>
                </c:pt>
                <c:pt idx="1436">
                  <c:v>0.61345324417695879</c:v>
                </c:pt>
                <c:pt idx="1437">
                  <c:v>0.61338876724717328</c:v>
                </c:pt>
                <c:pt idx="1438">
                  <c:v>0.61334061766671921</c:v>
                </c:pt>
                <c:pt idx="1439">
                  <c:v>0.61327792740496723</c:v>
                </c:pt>
                <c:pt idx="1440">
                  <c:v>0.61322557349500895</c:v>
                </c:pt>
                <c:pt idx="1441">
                  <c:v>0.61315335116595415</c:v>
                </c:pt>
                <c:pt idx="1442">
                  <c:v>0.61314597687387773</c:v>
                </c:pt>
                <c:pt idx="1443">
                  <c:v>0.61313364777720769</c:v>
                </c:pt>
                <c:pt idx="1444">
                  <c:v>0.61311310386210038</c:v>
                </c:pt>
                <c:pt idx="1445">
                  <c:v>0.61312636555640421</c:v>
                </c:pt>
                <c:pt idx="1446">
                  <c:v>0.61310811786203534</c:v>
                </c:pt>
                <c:pt idx="1447">
                  <c:v>0.61309683831751405</c:v>
                </c:pt>
                <c:pt idx="1448">
                  <c:v>0.61313528237656933</c:v>
                </c:pt>
                <c:pt idx="1449">
                  <c:v>0.6131624936768082</c:v>
                </c:pt>
                <c:pt idx="1450">
                  <c:v>0.61320118389369305</c:v>
                </c:pt>
                <c:pt idx="1451">
                  <c:v>0.61326738701844563</c:v>
                </c:pt>
                <c:pt idx="1452">
                  <c:v>0.61325856867158079</c:v>
                </c:pt>
                <c:pt idx="1453">
                  <c:v>0.61328185186162731</c:v>
                </c:pt>
                <c:pt idx="1454">
                  <c:v>0.6133060274766885</c:v>
                </c:pt>
                <c:pt idx="1455">
                  <c:v>0.61334429807824387</c:v>
                </c:pt>
                <c:pt idx="1456">
                  <c:v>0.61350239759827396</c:v>
                </c:pt>
                <c:pt idx="1457">
                  <c:v>0.613649939492665</c:v>
                </c:pt>
                <c:pt idx="1458">
                  <c:v>0.61373123720765721</c:v>
                </c:pt>
                <c:pt idx="1459">
                  <c:v>0.61379303677714958</c:v>
                </c:pt>
                <c:pt idx="1460">
                  <c:v>0.61389306045147907</c:v>
                </c:pt>
                <c:pt idx="1461">
                  <c:v>0.61397795871727345</c:v>
                </c:pt>
                <c:pt idx="1462">
                  <c:v>0.61411295085422823</c:v>
                </c:pt>
                <c:pt idx="1463">
                  <c:v>0.61424607725471814</c:v>
                </c:pt>
                <c:pt idx="1464">
                  <c:v>0.61433525268870914</c:v>
                </c:pt>
                <c:pt idx="1465">
                  <c:v>0.61441147769465843</c:v>
                </c:pt>
                <c:pt idx="1466">
                  <c:v>0.61442042412723263</c:v>
                </c:pt>
                <c:pt idx="1467">
                  <c:v>0.61444621741611494</c:v>
                </c:pt>
                <c:pt idx="1468">
                  <c:v>0.61450336658582472</c:v>
                </c:pt>
                <c:pt idx="1469">
                  <c:v>0.61455247130661794</c:v>
                </c:pt>
                <c:pt idx="1470">
                  <c:v>0.61458721283085571</c:v>
                </c:pt>
                <c:pt idx="1471">
                  <c:v>0.61463998849995216</c:v>
                </c:pt>
                <c:pt idx="1472">
                  <c:v>0.61473468047655611</c:v>
                </c:pt>
                <c:pt idx="1473">
                  <c:v>0.6147845516251258</c:v>
                </c:pt>
                <c:pt idx="1474">
                  <c:v>0.61487687244207478</c:v>
                </c:pt>
                <c:pt idx="1475">
                  <c:v>0.61500129266264547</c:v>
                </c:pt>
                <c:pt idx="1476">
                  <c:v>0.615013881245427</c:v>
                </c:pt>
                <c:pt idx="1477">
                  <c:v>0.61508027784891228</c:v>
                </c:pt>
                <c:pt idx="1478">
                  <c:v>0.61512596011098963</c:v>
                </c:pt>
                <c:pt idx="1479">
                  <c:v>0.61511392053434388</c:v>
                </c:pt>
                <c:pt idx="1480">
                  <c:v>0.61512360162903124</c:v>
                </c:pt>
                <c:pt idx="1481">
                  <c:v>0.61520425969561598</c:v>
                </c:pt>
                <c:pt idx="1482">
                  <c:v>0.61521142386589511</c:v>
                </c:pt>
                <c:pt idx="1483">
                  <c:v>0.61516528097156531</c:v>
                </c:pt>
                <c:pt idx="1484">
                  <c:v>0.61515022932348817</c:v>
                </c:pt>
                <c:pt idx="1485">
                  <c:v>0.61512324426670284</c:v>
                </c:pt>
                <c:pt idx="1486">
                  <c:v>0.61502382072170148</c:v>
                </c:pt>
                <c:pt idx="1487">
                  <c:v>0.61492231194174929</c:v>
                </c:pt>
                <c:pt idx="1488">
                  <c:v>0.61481568199224801</c:v>
                </c:pt>
                <c:pt idx="1489">
                  <c:v>0.61468538931848338</c:v>
                </c:pt>
                <c:pt idx="1490">
                  <c:v>0.61453025098114533</c:v>
                </c:pt>
                <c:pt idx="1491">
                  <c:v>0.61437637865756523</c:v>
                </c:pt>
                <c:pt idx="1492">
                  <c:v>0.61422602252470959</c:v>
                </c:pt>
                <c:pt idx="1493">
                  <c:v>0.61407831292412351</c:v>
                </c:pt>
                <c:pt idx="1494">
                  <c:v>0.61387665525891466</c:v>
                </c:pt>
                <c:pt idx="1495">
                  <c:v>0.61358074296483012</c:v>
                </c:pt>
                <c:pt idx="1496">
                  <c:v>0.61330748368094368</c:v>
                </c:pt>
                <c:pt idx="1497">
                  <c:v>0.61300241008491962</c:v>
                </c:pt>
                <c:pt idx="1498">
                  <c:v>0.61269112069650689</c:v>
                </c:pt>
                <c:pt idx="1499">
                  <c:v>0.61238839381638088</c:v>
                </c:pt>
                <c:pt idx="1500">
                  <c:v>0.61205274155246248</c:v>
                </c:pt>
                <c:pt idx="1501">
                  <c:v>0.61168488991063497</c:v>
                </c:pt>
                <c:pt idx="1502">
                  <c:v>0.61125739149525138</c:v>
                </c:pt>
                <c:pt idx="1503">
                  <c:v>0.61077091005238981</c:v>
                </c:pt>
                <c:pt idx="1504">
                  <c:v>0.6102251198498424</c:v>
                </c:pt>
                <c:pt idx="1505">
                  <c:v>0.60967141091425125</c:v>
                </c:pt>
                <c:pt idx="1506">
                  <c:v>0.60904376465096</c:v>
                </c:pt>
                <c:pt idx="1507">
                  <c:v>0.60836171423219954</c:v>
                </c:pt>
                <c:pt idx="1508">
                  <c:v>0.60768417357100835</c:v>
                </c:pt>
                <c:pt idx="1509">
                  <c:v>0.6068742364762586</c:v>
                </c:pt>
                <c:pt idx="1510">
                  <c:v>0.6059960626664691</c:v>
                </c:pt>
                <c:pt idx="1511">
                  <c:v>0.60500455288876898</c:v>
                </c:pt>
                <c:pt idx="1512">
                  <c:v>0.60395427198581808</c:v>
                </c:pt>
                <c:pt idx="1513">
                  <c:v>0.60277552432214432</c:v>
                </c:pt>
                <c:pt idx="1514">
                  <c:v>0.60148821061792146</c:v>
                </c:pt>
                <c:pt idx="1515">
                  <c:v>0.60008080916652473</c:v>
                </c:pt>
                <c:pt idx="1516">
                  <c:v>0.59852580230554864</c:v>
                </c:pt>
                <c:pt idx="1517">
                  <c:v>0.59684978164681646</c:v>
                </c:pt>
                <c:pt idx="1518">
                  <c:v>0.59501156693378487</c:v>
                </c:pt>
                <c:pt idx="1519">
                  <c:v>0.59307224408596404</c:v>
                </c:pt>
                <c:pt idx="1520">
                  <c:v>0.59088663825935683</c:v>
                </c:pt>
                <c:pt idx="1521">
                  <c:v>0.58850167550759969</c:v>
                </c:pt>
                <c:pt idx="1522">
                  <c:v>0.58596714892795687</c:v>
                </c:pt>
                <c:pt idx="1523">
                  <c:v>0.58322842176623091</c:v>
                </c:pt>
                <c:pt idx="1524">
                  <c:v>0.58031336439557879</c:v>
                </c:pt>
                <c:pt idx="1525">
                  <c:v>0.57731018206272766</c:v>
                </c:pt>
                <c:pt idx="1526">
                  <c:v>0.57418990800521541</c:v>
                </c:pt>
                <c:pt idx="1527">
                  <c:v>0.57093141721907426</c:v>
                </c:pt>
                <c:pt idx="1528">
                  <c:v>0.56761247908300227</c:v>
                </c:pt>
                <c:pt idx="1529">
                  <c:v>0.56405868048790964</c:v>
                </c:pt>
                <c:pt idx="1530">
                  <c:v>0.56038315974341335</c:v>
                </c:pt>
                <c:pt idx="1531">
                  <c:v>0.55652729631851172</c:v>
                </c:pt>
                <c:pt idx="1532">
                  <c:v>0.55246933098978923</c:v>
                </c:pt>
                <c:pt idx="1533">
                  <c:v>0.54821919869076352</c:v>
                </c:pt>
                <c:pt idx="1534">
                  <c:v>0.5438736054504254</c:v>
                </c:pt>
                <c:pt idx="1535">
                  <c:v>0.53925753790395825</c:v>
                </c:pt>
                <c:pt idx="1536">
                  <c:v>0.53448017180220508</c:v>
                </c:pt>
                <c:pt idx="1537">
                  <c:v>0.52956724991537862</c:v>
                </c:pt>
                <c:pt idx="1538">
                  <c:v>0.52435741386354595</c:v>
                </c:pt>
                <c:pt idx="1539">
                  <c:v>0.51885009374689806</c:v>
                </c:pt>
                <c:pt idx="1540">
                  <c:v>0.51322551822309348</c:v>
                </c:pt>
                <c:pt idx="1541">
                  <c:v>0.50720321129178536</c:v>
                </c:pt>
                <c:pt idx="1542">
                  <c:v>0.50120182997956553</c:v>
                </c:pt>
                <c:pt idx="1543">
                  <c:v>0.49515989938064137</c:v>
                </c:pt>
                <c:pt idx="1544">
                  <c:v>0.48887475084169568</c:v>
                </c:pt>
                <c:pt idx="1545">
                  <c:v>0.48264605029280361</c:v>
                </c:pt>
                <c:pt idx="1546">
                  <c:v>0.47635249949871389</c:v>
                </c:pt>
                <c:pt idx="1547">
                  <c:v>0.47007953600106939</c:v>
                </c:pt>
                <c:pt idx="1548">
                  <c:v>0.46359910292762163</c:v>
                </c:pt>
                <c:pt idx="1549">
                  <c:v>0.45744347038932842</c:v>
                </c:pt>
                <c:pt idx="1550">
                  <c:v>0.45118261791624975</c:v>
                </c:pt>
                <c:pt idx="1551">
                  <c:v>0.4453809429936515</c:v>
                </c:pt>
                <c:pt idx="1552">
                  <c:v>0.43987288958542159</c:v>
                </c:pt>
                <c:pt idx="1553">
                  <c:v>0.43461486041493463</c:v>
                </c:pt>
                <c:pt idx="1554">
                  <c:v>0.42985425893197099</c:v>
                </c:pt>
                <c:pt idx="1555">
                  <c:v>0.42547568475481951</c:v>
                </c:pt>
                <c:pt idx="1556">
                  <c:v>0.42153440329256392</c:v>
                </c:pt>
                <c:pt idx="1557">
                  <c:v>0.41793580597803137</c:v>
                </c:pt>
                <c:pt idx="1558">
                  <c:v>0.41492175237688311</c:v>
                </c:pt>
                <c:pt idx="1559">
                  <c:v>0.41238471740065036</c:v>
                </c:pt>
                <c:pt idx="1560">
                  <c:v>0.4102800418681849</c:v>
                </c:pt>
                <c:pt idx="1561">
                  <c:v>0.40877401300103383</c:v>
                </c:pt>
                <c:pt idx="1562">
                  <c:v>0.40761676998441931</c:v>
                </c:pt>
                <c:pt idx="1563">
                  <c:v>0.40688677440062282</c:v>
                </c:pt>
                <c:pt idx="1564">
                  <c:v>0.40654761633640574</c:v>
                </c:pt>
                <c:pt idx="1565">
                  <c:v>0.40647723777350619</c:v>
                </c:pt>
                <c:pt idx="1566">
                  <c:v>0.4068170152224691</c:v>
                </c:pt>
                <c:pt idx="1567">
                  <c:v>0.40732176515471957</c:v>
                </c:pt>
                <c:pt idx="1568">
                  <c:v>0.40816371878304381</c:v>
                </c:pt>
                <c:pt idx="1569">
                  <c:v>0.40911068189743044</c:v>
                </c:pt>
                <c:pt idx="1570">
                  <c:v>0.41031211569516568</c:v>
                </c:pt>
                <c:pt idx="1571">
                  <c:v>0.41163210372937814</c:v>
                </c:pt>
                <c:pt idx="1572">
                  <c:v>0.41307678396314307</c:v>
                </c:pt>
                <c:pt idx="1573">
                  <c:v>0.41471728283553472</c:v>
                </c:pt>
                <c:pt idx="1574">
                  <c:v>0.41656788905204384</c:v>
                </c:pt>
                <c:pt idx="1575">
                  <c:v>0.41853905917952111</c:v>
                </c:pt>
                <c:pt idx="1576">
                  <c:v>0.42066927814267258</c:v>
                </c:pt>
                <c:pt idx="1577">
                  <c:v>0.42301384023343253</c:v>
                </c:pt>
                <c:pt idx="1578">
                  <c:v>0.42539398693781805</c:v>
                </c:pt>
                <c:pt idx="1579">
                  <c:v>0.42791059035884582</c:v>
                </c:pt>
                <c:pt idx="1580">
                  <c:v>0.4304774037350641</c:v>
                </c:pt>
                <c:pt idx="1581">
                  <c:v>0.43314420297103601</c:v>
                </c:pt>
                <c:pt idx="1582">
                  <c:v>0.43586112460056037</c:v>
                </c:pt>
                <c:pt idx="1583">
                  <c:v>0.43873015171661534</c:v>
                </c:pt>
                <c:pt idx="1584">
                  <c:v>0.44153262421563494</c:v>
                </c:pt>
                <c:pt idx="1585">
                  <c:v>0.44434906587784467</c:v>
                </c:pt>
                <c:pt idx="1586">
                  <c:v>0.44725928621326266</c:v>
                </c:pt>
                <c:pt idx="1587">
                  <c:v>0.4499853577028432</c:v>
                </c:pt>
                <c:pt idx="1588">
                  <c:v>0.45267939565957377</c:v>
                </c:pt>
                <c:pt idx="1589">
                  <c:v>0.45525467242052553</c:v>
                </c:pt>
                <c:pt idx="1590">
                  <c:v>0.45776308049178732</c:v>
                </c:pt>
                <c:pt idx="1591">
                  <c:v>0.46014022107757818</c:v>
                </c:pt>
                <c:pt idx="1592">
                  <c:v>0.46242911361655409</c:v>
                </c:pt>
                <c:pt idx="1593">
                  <c:v>0.46459723400269759</c:v>
                </c:pt>
                <c:pt idx="1594">
                  <c:v>0.46664349917006387</c:v>
                </c:pt>
                <c:pt idx="1595">
                  <c:v>0.46857621821521356</c:v>
                </c:pt>
                <c:pt idx="1596">
                  <c:v>0.47041001208396355</c:v>
                </c:pt>
                <c:pt idx="1597">
                  <c:v>0.47213251778531751</c:v>
                </c:pt>
                <c:pt idx="1598">
                  <c:v>0.47379286530527231</c:v>
                </c:pt>
                <c:pt idx="1599">
                  <c:v>0.4753149116955841</c:v>
                </c:pt>
                <c:pt idx="1600">
                  <c:v>0.4768554430715955</c:v>
                </c:pt>
                <c:pt idx="1601">
                  <c:v>0.47834093641313119</c:v>
                </c:pt>
                <c:pt idx="1602">
                  <c:v>0.47979513588725253</c:v>
                </c:pt>
                <c:pt idx="1603">
                  <c:v>0.48125938793098316</c:v>
                </c:pt>
                <c:pt idx="1604">
                  <c:v>0.48262232912303643</c:v>
                </c:pt>
                <c:pt idx="1605">
                  <c:v>0.48388063265185349</c:v>
                </c:pt>
                <c:pt idx="1606">
                  <c:v>0.48514033484532976</c:v>
                </c:pt>
                <c:pt idx="1607">
                  <c:v>0.48635045190196463</c:v>
                </c:pt>
                <c:pt idx="1608">
                  <c:v>0.48753343735469662</c:v>
                </c:pt>
                <c:pt idx="1609">
                  <c:v>0.48873238346259323</c:v>
                </c:pt>
                <c:pt idx="1610">
                  <c:v>0.48994851464877076</c:v>
                </c:pt>
                <c:pt idx="1611">
                  <c:v>0.49114053911228672</c:v>
                </c:pt>
                <c:pt idx="1612">
                  <c:v>0.49228804624253081</c:v>
                </c:pt>
                <c:pt idx="1613">
                  <c:v>0.49348058964032154</c:v>
                </c:pt>
                <c:pt idx="1614">
                  <c:v>0.4947132401982352</c:v>
                </c:pt>
                <c:pt idx="1615">
                  <c:v>0.49590708867578676</c:v>
                </c:pt>
                <c:pt idx="1616">
                  <c:v>0.49709361343753727</c:v>
                </c:pt>
                <c:pt idx="1617">
                  <c:v>0.49829661765014871</c:v>
                </c:pt>
                <c:pt idx="1618">
                  <c:v>0.49945927752099206</c:v>
                </c:pt>
                <c:pt idx="1619">
                  <c:v>0.50064077625635062</c:v>
                </c:pt>
                <c:pt idx="1620">
                  <c:v>0.50182879310883044</c:v>
                </c:pt>
                <c:pt idx="1621">
                  <c:v>0.50303717531564951</c:v>
                </c:pt>
                <c:pt idx="1622">
                  <c:v>0.50424236658232102</c:v>
                </c:pt>
                <c:pt idx="1623">
                  <c:v>0.50544027104334932</c:v>
                </c:pt>
                <c:pt idx="1624">
                  <c:v>0.50665892648702471</c:v>
                </c:pt>
                <c:pt idx="1625">
                  <c:v>0.50790973936937966</c:v>
                </c:pt>
                <c:pt idx="1626">
                  <c:v>0.5091327566936199</c:v>
                </c:pt>
                <c:pt idx="1627">
                  <c:v>0.51034733612019056</c:v>
                </c:pt>
                <c:pt idx="1628">
                  <c:v>0.51156922721370901</c:v>
                </c:pt>
                <c:pt idx="1629">
                  <c:v>0.51277475622398505</c:v>
                </c:pt>
                <c:pt idx="1630">
                  <c:v>0.51403435736960801</c:v>
                </c:pt>
                <c:pt idx="1631">
                  <c:v>0.515301445341521</c:v>
                </c:pt>
                <c:pt idx="1632">
                  <c:v>0.51660668658290609</c:v>
                </c:pt>
                <c:pt idx="1633">
                  <c:v>0.51789584674360289</c:v>
                </c:pt>
                <c:pt idx="1634">
                  <c:v>0.51919499410221481</c:v>
                </c:pt>
                <c:pt idx="1635">
                  <c:v>0.52049260518315388</c:v>
                </c:pt>
                <c:pt idx="1636">
                  <c:v>0.52179686264181668</c:v>
                </c:pt>
                <c:pt idx="1637">
                  <c:v>0.52309895411301444</c:v>
                </c:pt>
                <c:pt idx="1638">
                  <c:v>0.52440178611226573</c:v>
                </c:pt>
                <c:pt idx="1639">
                  <c:v>0.5257012708005705</c:v>
                </c:pt>
                <c:pt idx="1640">
                  <c:v>0.52699491325164238</c:v>
                </c:pt>
                <c:pt idx="1641">
                  <c:v>0.52828701664674593</c:v>
                </c:pt>
                <c:pt idx="1642">
                  <c:v>0.52960300520296044</c:v>
                </c:pt>
                <c:pt idx="1643">
                  <c:v>0.53095685818100724</c:v>
                </c:pt>
                <c:pt idx="1644">
                  <c:v>0.53231755773846035</c:v>
                </c:pt>
                <c:pt idx="1645">
                  <c:v>0.53371677202732293</c:v>
                </c:pt>
                <c:pt idx="1646">
                  <c:v>0.53510869570692854</c:v>
                </c:pt>
                <c:pt idx="1647">
                  <c:v>0.53651989170712788</c:v>
                </c:pt>
                <c:pt idx="1648">
                  <c:v>0.53790766340804752</c:v>
                </c:pt>
                <c:pt idx="1649">
                  <c:v>0.53930249335683633</c:v>
                </c:pt>
                <c:pt idx="1650">
                  <c:v>0.54068621396861072</c:v>
                </c:pt>
                <c:pt idx="1651">
                  <c:v>0.54205038907633074</c:v>
                </c:pt>
                <c:pt idx="1652">
                  <c:v>0.54341722810376014</c:v>
                </c:pt>
                <c:pt idx="1653">
                  <c:v>0.54479394453679708</c:v>
                </c:pt>
                <c:pt idx="1654">
                  <c:v>0.54611491576544902</c:v>
                </c:pt>
                <c:pt idx="1655">
                  <c:v>0.54747515557772253</c:v>
                </c:pt>
                <c:pt idx="1656">
                  <c:v>0.54883679142613262</c:v>
                </c:pt>
                <c:pt idx="1657">
                  <c:v>0.55020307658324308</c:v>
                </c:pt>
                <c:pt idx="1658">
                  <c:v>0.55160127948866844</c:v>
                </c:pt>
                <c:pt idx="1659">
                  <c:v>0.55296113408059189</c:v>
                </c:pt>
                <c:pt idx="1660">
                  <c:v>0.55432045348630432</c:v>
                </c:pt>
                <c:pt idx="1661">
                  <c:v>0.55563331872760557</c:v>
                </c:pt>
                <c:pt idx="1662">
                  <c:v>0.55691166664258562</c:v>
                </c:pt>
                <c:pt idx="1663">
                  <c:v>0.55818781065704293</c:v>
                </c:pt>
                <c:pt idx="1664">
                  <c:v>0.55944279990628976</c:v>
                </c:pt>
                <c:pt idx="1665">
                  <c:v>0.56067695759881342</c:v>
                </c:pt>
                <c:pt idx="1666">
                  <c:v>0.56187008326494337</c:v>
                </c:pt>
                <c:pt idx="1667">
                  <c:v>0.56305701041601253</c:v>
                </c:pt>
                <c:pt idx="1668">
                  <c:v>0.56424299280037726</c:v>
                </c:pt>
                <c:pt idx="1669">
                  <c:v>0.56538290419896187</c:v>
                </c:pt>
                <c:pt idx="1670">
                  <c:v>0.56656517302532539</c:v>
                </c:pt>
                <c:pt idx="1671">
                  <c:v>0.56779921370745845</c:v>
                </c:pt>
                <c:pt idx="1672">
                  <c:v>0.5689700898969865</c:v>
                </c:pt>
                <c:pt idx="1673">
                  <c:v>0.57011898204129519</c:v>
                </c:pt>
                <c:pt idx="1674">
                  <c:v>0.57125470672905843</c:v>
                </c:pt>
                <c:pt idx="1675">
                  <c:v>0.57237506258652049</c:v>
                </c:pt>
                <c:pt idx="1676">
                  <c:v>0.57346620710411245</c:v>
                </c:pt>
                <c:pt idx="1677">
                  <c:v>0.57452780077793675</c:v>
                </c:pt>
                <c:pt idx="1678">
                  <c:v>0.57559375217675768</c:v>
                </c:pt>
                <c:pt idx="1679">
                  <c:v>0.57661998697357042</c:v>
                </c:pt>
                <c:pt idx="1680">
                  <c:v>0.57766412644496956</c:v>
                </c:pt>
                <c:pt idx="1681">
                  <c:v>0.57869639620058366</c:v>
                </c:pt>
                <c:pt idx="1682">
                  <c:v>0.57974792852225365</c:v>
                </c:pt>
                <c:pt idx="1683">
                  <c:v>0.58074929356679916</c:v>
                </c:pt>
                <c:pt idx="1684">
                  <c:v>0.58173381492929688</c:v>
                </c:pt>
                <c:pt idx="1685">
                  <c:v>0.58267584429976982</c:v>
                </c:pt>
                <c:pt idx="1686">
                  <c:v>0.58356768266796066</c:v>
                </c:pt>
                <c:pt idx="1687">
                  <c:v>0.58446203941218677</c:v>
                </c:pt>
                <c:pt idx="1688">
                  <c:v>0.58531641287367187</c:v>
                </c:pt>
                <c:pt idx="1689">
                  <c:v>0.58619521380781381</c:v>
                </c:pt>
                <c:pt idx="1690">
                  <c:v>0.58708498217085381</c:v>
                </c:pt>
                <c:pt idx="1691">
                  <c:v>0.58792755133902863</c:v>
                </c:pt>
                <c:pt idx="1692">
                  <c:v>0.58876062951348629</c:v>
                </c:pt>
                <c:pt idx="1693">
                  <c:v>0.58959491938220576</c:v>
                </c:pt>
                <c:pt idx="1694">
                  <c:v>0.59039998012915029</c:v>
                </c:pt>
                <c:pt idx="1695">
                  <c:v>0.59116812757956827</c:v>
                </c:pt>
                <c:pt idx="1696">
                  <c:v>0.5919602401088796</c:v>
                </c:pt>
                <c:pt idx="1697">
                  <c:v>0.59273559869507808</c:v>
                </c:pt>
                <c:pt idx="1698">
                  <c:v>0.5935240892389958</c:v>
                </c:pt>
                <c:pt idx="1699">
                  <c:v>0.59436063857489119</c:v>
                </c:pt>
                <c:pt idx="1700">
                  <c:v>0.5951166860756878</c:v>
                </c:pt>
                <c:pt idx="1701">
                  <c:v>0.59583338551337672</c:v>
                </c:pt>
                <c:pt idx="1702">
                  <c:v>0.59656069671912648</c:v>
                </c:pt>
                <c:pt idx="1703">
                  <c:v>0.59722768386289848</c:v>
                </c:pt>
                <c:pt idx="1704">
                  <c:v>0.59790567720880639</c:v>
                </c:pt>
                <c:pt idx="1705">
                  <c:v>0.59860179679661973</c:v>
                </c:pt>
                <c:pt idx="1706">
                  <c:v>0.59928706310410151</c:v>
                </c:pt>
                <c:pt idx="1707">
                  <c:v>0.59995882363999531</c:v>
                </c:pt>
                <c:pt idx="1708">
                  <c:v>0.60060660036829761</c:v>
                </c:pt>
                <c:pt idx="1709">
                  <c:v>0.60126015204640648</c:v>
                </c:pt>
                <c:pt idx="1710">
                  <c:v>0.60192731064895233</c:v>
                </c:pt>
                <c:pt idx="1711">
                  <c:v>0.6025655071198105</c:v>
                </c:pt>
                <c:pt idx="1712">
                  <c:v>0.60317242684811045</c:v>
                </c:pt>
                <c:pt idx="1713">
                  <c:v>0.60380076964257334</c:v>
                </c:pt>
                <c:pt idx="1714">
                  <c:v>0.60445371490640987</c:v>
                </c:pt>
                <c:pt idx="1715">
                  <c:v>0.60503702364582634</c:v>
                </c:pt>
                <c:pt idx="1716">
                  <c:v>0.6056196814402135</c:v>
                </c:pt>
                <c:pt idx="1717">
                  <c:v>0.60621336475435939</c:v>
                </c:pt>
                <c:pt idx="1718">
                  <c:v>0.60674378240627558</c:v>
                </c:pt>
                <c:pt idx="1719">
                  <c:v>0.6072915770622479</c:v>
                </c:pt>
                <c:pt idx="1720">
                  <c:v>0.60785628462742247</c:v>
                </c:pt>
                <c:pt idx="1721">
                  <c:v>0.60840920418551458</c:v>
                </c:pt>
                <c:pt idx="1722">
                  <c:v>0.60896167260102985</c:v>
                </c:pt>
                <c:pt idx="1723">
                  <c:v>0.60950861548846991</c:v>
                </c:pt>
                <c:pt idx="1724">
                  <c:v>0.61007175348898401</c:v>
                </c:pt>
                <c:pt idx="1725">
                  <c:v>0.61065077931311296</c:v>
                </c:pt>
                <c:pt idx="1726">
                  <c:v>0.61119892023178124</c:v>
                </c:pt>
                <c:pt idx="1727">
                  <c:v>0.61174917650540739</c:v>
                </c:pt>
                <c:pt idx="1728">
                  <c:v>0.6122809700061409</c:v>
                </c:pt>
                <c:pt idx="1729">
                  <c:v>0.61276750513615508</c:v>
                </c:pt>
                <c:pt idx="1730">
                  <c:v>0.61329363255257963</c:v>
                </c:pt>
                <c:pt idx="1731">
                  <c:v>0.61381791899991212</c:v>
                </c:pt>
                <c:pt idx="1732">
                  <c:v>0.61433356798400729</c:v>
                </c:pt>
                <c:pt idx="1733">
                  <c:v>0.61486206739974525</c:v>
                </c:pt>
                <c:pt idx="1734">
                  <c:v>0.61536069948866412</c:v>
                </c:pt>
                <c:pt idx="1735">
                  <c:v>0.61583679667491675</c:v>
                </c:pt>
                <c:pt idx="1736">
                  <c:v>0.61626939546241455</c:v>
                </c:pt>
                <c:pt idx="1737">
                  <c:v>0.61672112209289098</c:v>
                </c:pt>
                <c:pt idx="1738">
                  <c:v>0.61715724505889236</c:v>
                </c:pt>
                <c:pt idx="1739">
                  <c:v>0.6175980368028261</c:v>
                </c:pt>
                <c:pt idx="1740">
                  <c:v>0.61803960671357305</c:v>
                </c:pt>
                <c:pt idx="1741">
                  <c:v>0.6185030535562106</c:v>
                </c:pt>
                <c:pt idx="1742">
                  <c:v>0.61897116380161543</c:v>
                </c:pt>
                <c:pt idx="1743">
                  <c:v>0.6194310010102696</c:v>
                </c:pt>
                <c:pt idx="1744">
                  <c:v>0.6199231356156637</c:v>
                </c:pt>
                <c:pt idx="1745">
                  <c:v>0.62036575863076782</c:v>
                </c:pt>
                <c:pt idx="1746">
                  <c:v>0.62077593244555962</c:v>
                </c:pt>
                <c:pt idx="1747">
                  <c:v>0.62117087256934722</c:v>
                </c:pt>
                <c:pt idx="1748">
                  <c:v>0.62156067869865461</c:v>
                </c:pt>
                <c:pt idx="1749">
                  <c:v>0.62199188437474218</c:v>
                </c:pt>
                <c:pt idx="1750">
                  <c:v>0.62240877458100308</c:v>
                </c:pt>
                <c:pt idx="1751">
                  <c:v>0.6228317145473804</c:v>
                </c:pt>
                <c:pt idx="1752">
                  <c:v>0.62326810949948552</c:v>
                </c:pt>
                <c:pt idx="1753">
                  <c:v>0.62374686507447052</c:v>
                </c:pt>
                <c:pt idx="1754">
                  <c:v>0.62415716050214665</c:v>
                </c:pt>
                <c:pt idx="1755">
                  <c:v>0.62453883765694573</c:v>
                </c:pt>
                <c:pt idx="1756">
                  <c:v>0.62493854014044625</c:v>
                </c:pt>
                <c:pt idx="1757">
                  <c:v>0.62528903031721239</c:v>
                </c:pt>
                <c:pt idx="1758">
                  <c:v>0.62567921471090349</c:v>
                </c:pt>
                <c:pt idx="1759">
                  <c:v>0.62612110555512912</c:v>
                </c:pt>
                <c:pt idx="1760">
                  <c:v>0.62659312649425569</c:v>
                </c:pt>
                <c:pt idx="1761">
                  <c:v>0.62702675782340556</c:v>
                </c:pt>
                <c:pt idx="1762">
                  <c:v>0.62741626794672645</c:v>
                </c:pt>
                <c:pt idx="1763">
                  <c:v>0.62781065549415105</c:v>
                </c:pt>
                <c:pt idx="1764">
                  <c:v>0.62819808436150937</c:v>
                </c:pt>
                <c:pt idx="1765">
                  <c:v>0.62857004108911718</c:v>
                </c:pt>
                <c:pt idx="1766">
                  <c:v>0.62898059424868846</c:v>
                </c:pt>
                <c:pt idx="1767">
                  <c:v>0.62941085594428159</c:v>
                </c:pt>
                <c:pt idx="1768">
                  <c:v>0.62983529516725412</c:v>
                </c:pt>
                <c:pt idx="1769">
                  <c:v>0.63027184610220643</c:v>
                </c:pt>
                <c:pt idx="1770">
                  <c:v>0.63075301934490902</c:v>
                </c:pt>
                <c:pt idx="1771">
                  <c:v>0.63120054977495588</c:v>
                </c:pt>
                <c:pt idx="1772">
                  <c:v>0.63163702986667236</c:v>
                </c:pt>
                <c:pt idx="1773">
                  <c:v>0.63206567207009734</c:v>
                </c:pt>
                <c:pt idx="1774">
                  <c:v>0.6325256810657226</c:v>
                </c:pt>
                <c:pt idx="1775">
                  <c:v>0.63292969196398674</c:v>
                </c:pt>
                <c:pt idx="1776">
                  <c:v>0.63330712808252987</c:v>
                </c:pt>
                <c:pt idx="1777">
                  <c:v>0.63370587889592944</c:v>
                </c:pt>
                <c:pt idx="1778">
                  <c:v>0.63401776397134313</c:v>
                </c:pt>
                <c:pt idx="1779">
                  <c:v>0.63425196067548684</c:v>
                </c:pt>
                <c:pt idx="1780">
                  <c:v>0.63450457319736964</c:v>
                </c:pt>
                <c:pt idx="1781">
                  <c:v>0.63467631369617716</c:v>
                </c:pt>
                <c:pt idx="1782">
                  <c:v>0.63483083067736779</c:v>
                </c:pt>
                <c:pt idx="1783">
                  <c:v>0.63494348370539333</c:v>
                </c:pt>
                <c:pt idx="1784">
                  <c:v>0.63499826302523166</c:v>
                </c:pt>
                <c:pt idx="1785">
                  <c:v>0.63499829149433074</c:v>
                </c:pt>
                <c:pt idx="1786">
                  <c:v>0.6349633193200821</c:v>
                </c:pt>
                <c:pt idx="1787">
                  <c:v>0.63488102303113159</c:v>
                </c:pt>
                <c:pt idx="1788">
                  <c:v>0.63477103373175103</c:v>
                </c:pt>
                <c:pt idx="1789">
                  <c:v>0.63465604599075653</c:v>
                </c:pt>
                <c:pt idx="1790">
                  <c:v>0.63442217033679604</c:v>
                </c:pt>
                <c:pt idx="1791">
                  <c:v>0.6341572779997785</c:v>
                </c:pt>
                <c:pt idx="1792">
                  <c:v>0.63381404246968553</c:v>
                </c:pt>
                <c:pt idx="1793">
                  <c:v>0.63330348536785697</c:v>
                </c:pt>
                <c:pt idx="1794">
                  <c:v>0.63278033787649901</c:v>
                </c:pt>
                <c:pt idx="1795">
                  <c:v>0.63222082158981774</c:v>
                </c:pt>
                <c:pt idx="1796">
                  <c:v>0.63161967393915874</c:v>
                </c:pt>
                <c:pt idx="1797">
                  <c:v>0.63098543413024366</c:v>
                </c:pt>
                <c:pt idx="1798">
                  <c:v>0.63035046294690333</c:v>
                </c:pt>
                <c:pt idx="1799">
                  <c:v>0.62965955148916497</c:v>
                </c:pt>
                <c:pt idx="1800">
                  <c:v>0.62888365567922555</c:v>
                </c:pt>
                <c:pt idx="1801">
                  <c:v>0.62811938355975228</c:v>
                </c:pt>
                <c:pt idx="1802">
                  <c:v>0.62733785333976055</c:v>
                </c:pt>
                <c:pt idx="1803">
                  <c:v>0.62655454201630356</c:v>
                </c:pt>
                <c:pt idx="1804">
                  <c:v>0.62575809824024986</c:v>
                </c:pt>
                <c:pt idx="1805">
                  <c:v>0.62491198602115805</c:v>
                </c:pt>
                <c:pt idx="1806">
                  <c:v>0.62405036988750318</c:v>
                </c:pt>
                <c:pt idx="1807">
                  <c:v>0.62315576286114138</c:v>
                </c:pt>
                <c:pt idx="1808">
                  <c:v>0.6222233529357839</c:v>
                </c:pt>
                <c:pt idx="1809">
                  <c:v>0.62134204908942348</c:v>
                </c:pt>
                <c:pt idx="1810">
                  <c:v>0.62050697064405125</c:v>
                </c:pt>
                <c:pt idx="1811">
                  <c:v>0.61964685810699738</c:v>
                </c:pt>
                <c:pt idx="1812">
                  <c:v>0.61878036819079474</c:v>
                </c:pt>
                <c:pt idx="1813">
                  <c:v>0.61796390109386257</c:v>
                </c:pt>
                <c:pt idx="1814">
                  <c:v>0.61714312366301161</c:v>
                </c:pt>
                <c:pt idx="1815">
                  <c:v>0.61636008037622092</c:v>
                </c:pt>
                <c:pt idx="1816">
                  <c:v>0.61554099581920296</c:v>
                </c:pt>
                <c:pt idx="1817">
                  <c:v>0.61472748327042559</c:v>
                </c:pt>
                <c:pt idx="1818">
                  <c:v>0.61394366988459337</c:v>
                </c:pt>
                <c:pt idx="1819">
                  <c:v>0.6131882545555456</c:v>
                </c:pt>
                <c:pt idx="1820">
                  <c:v>0.61240883447882355</c:v>
                </c:pt>
                <c:pt idx="1821">
                  <c:v>0.61170189128789543</c:v>
                </c:pt>
                <c:pt idx="1822">
                  <c:v>0.61095977221732556</c:v>
                </c:pt>
                <c:pt idx="1823">
                  <c:v>0.61017290494475196</c:v>
                </c:pt>
                <c:pt idx="1824">
                  <c:v>0.60940374857318147</c:v>
                </c:pt>
                <c:pt idx="1825">
                  <c:v>0.60866671893283819</c:v>
                </c:pt>
                <c:pt idx="1826">
                  <c:v>0.60783434303351969</c:v>
                </c:pt>
                <c:pt idx="1827">
                  <c:v>0.60696537104511428</c:v>
                </c:pt>
                <c:pt idx="1828">
                  <c:v>0.60609881728205706</c:v>
                </c:pt>
                <c:pt idx="1829">
                  <c:v>0.60515621931860231</c:v>
                </c:pt>
                <c:pt idx="1830">
                  <c:v>0.60425632695984921</c:v>
                </c:pt>
                <c:pt idx="1831">
                  <c:v>0.60333248291248698</c:v>
                </c:pt>
                <c:pt idx="1832">
                  <c:v>0.60243447325296706</c:v>
                </c:pt>
                <c:pt idx="1833">
                  <c:v>0.60149687622048864</c:v>
                </c:pt>
                <c:pt idx="1834">
                  <c:v>0.60047068437260009</c:v>
                </c:pt>
                <c:pt idx="1835">
                  <c:v>0.59938237284642837</c:v>
                </c:pt>
                <c:pt idx="1836">
                  <c:v>0.59825011390768978</c:v>
                </c:pt>
                <c:pt idx="1837">
                  <c:v>0.59709434372466019</c:v>
                </c:pt>
                <c:pt idx="1838">
                  <c:v>0.59592870265643938</c:v>
                </c:pt>
                <c:pt idx="1839">
                  <c:v>0.5947295323736902</c:v>
                </c:pt>
                <c:pt idx="1840">
                  <c:v>0.59349888177082732</c:v>
                </c:pt>
                <c:pt idx="1841">
                  <c:v>0.59215056696145874</c:v>
                </c:pt>
                <c:pt idx="1842">
                  <c:v>0.59076467161392643</c:v>
                </c:pt>
                <c:pt idx="1843">
                  <c:v>0.58934521071950785</c:v>
                </c:pt>
                <c:pt idx="1844">
                  <c:v>0.58788123261639746</c:v>
                </c:pt>
                <c:pt idx="1845">
                  <c:v>0.58636292300426374</c:v>
                </c:pt>
                <c:pt idx="1846">
                  <c:v>0.58477788474473402</c:v>
                </c:pt>
                <c:pt idx="1847">
                  <c:v>0.58313096358386662</c:v>
                </c:pt>
                <c:pt idx="1848">
                  <c:v>0.5813587373780309</c:v>
                </c:pt>
                <c:pt idx="1849">
                  <c:v>0.57950685624259701</c:v>
                </c:pt>
                <c:pt idx="1850">
                  <c:v>0.5776036009353489</c:v>
                </c:pt>
                <c:pt idx="1851">
                  <c:v>0.57557322876653194</c:v>
                </c:pt>
                <c:pt idx="1852">
                  <c:v>0.57356331058759136</c:v>
                </c:pt>
                <c:pt idx="1853">
                  <c:v>0.57146060531599374</c:v>
                </c:pt>
                <c:pt idx="1854">
                  <c:v>0.56945901541926192</c:v>
                </c:pt>
                <c:pt idx="1855">
                  <c:v>0.56753267239090233</c:v>
                </c:pt>
                <c:pt idx="1856">
                  <c:v>0.56588971011427625</c:v>
                </c:pt>
                <c:pt idx="1857">
                  <c:v>0.56428706714841148</c:v>
                </c:pt>
                <c:pt idx="1858">
                  <c:v>0.56297107203409646</c:v>
                </c:pt>
                <c:pt idx="1859">
                  <c:v>0.56186314627660428</c:v>
                </c:pt>
                <c:pt idx="1860">
                  <c:v>0.56089904702557858</c:v>
                </c:pt>
                <c:pt idx="1861">
                  <c:v>0.56012722498160716</c:v>
                </c:pt>
                <c:pt idx="1862">
                  <c:v>0.55958568272910247</c:v>
                </c:pt>
                <c:pt idx="1863">
                  <c:v>0.55926689993179257</c:v>
                </c:pt>
                <c:pt idx="1864">
                  <c:v>0.55909594963499065</c:v>
                </c:pt>
                <c:pt idx="1865">
                  <c:v>0.55902534276467886</c:v>
                </c:pt>
                <c:pt idx="1866">
                  <c:v>0.55917894922721822</c:v>
                </c:pt>
                <c:pt idx="1867">
                  <c:v>0.55937464465960252</c:v>
                </c:pt>
                <c:pt idx="1868">
                  <c:v>0.5596431135924228</c:v>
                </c:pt>
                <c:pt idx="1869">
                  <c:v>0.56012595140073695</c:v>
                </c:pt>
                <c:pt idx="1870">
                  <c:v>0.56071229873994055</c:v>
                </c:pt>
                <c:pt idx="1871">
                  <c:v>0.56134968047549505</c:v>
                </c:pt>
                <c:pt idx="1872">
                  <c:v>0.56214714266334154</c:v>
                </c:pt>
                <c:pt idx="1873">
                  <c:v>0.56302814213140617</c:v>
                </c:pt>
                <c:pt idx="1874">
                  <c:v>0.56406006232879868</c:v>
                </c:pt>
                <c:pt idx="1875">
                  <c:v>0.56510320505337852</c:v>
                </c:pt>
                <c:pt idx="1876">
                  <c:v>0.56634990902006954</c:v>
                </c:pt>
                <c:pt idx="1877">
                  <c:v>0.56749343104716798</c:v>
                </c:pt>
                <c:pt idx="1878">
                  <c:v>0.5687335391482583</c:v>
                </c:pt>
                <c:pt idx="1879">
                  <c:v>0.5697823678784687</c:v>
                </c:pt>
                <c:pt idx="1880">
                  <c:v>0.5707564490586895</c:v>
                </c:pt>
                <c:pt idx="1881">
                  <c:v>0.5716224204339635</c:v>
                </c:pt>
                <c:pt idx="1882">
                  <c:v>0.57236888862612245</c:v>
                </c:pt>
                <c:pt idx="1883">
                  <c:v>0.57302549559689953</c:v>
                </c:pt>
                <c:pt idx="1884">
                  <c:v>0.57356806166955809</c:v>
                </c:pt>
                <c:pt idx="1885">
                  <c:v>0.57395408092437794</c:v>
                </c:pt>
                <c:pt idx="1886">
                  <c:v>0.57416928592867944</c:v>
                </c:pt>
                <c:pt idx="1887">
                  <c:v>0.57425539817393767</c:v>
                </c:pt>
                <c:pt idx="1888">
                  <c:v>0.57428863307566369</c:v>
                </c:pt>
                <c:pt idx="1889">
                  <c:v>0.57434343161527013</c:v>
                </c:pt>
                <c:pt idx="1890">
                  <c:v>0.5743638800833869</c:v>
                </c:pt>
                <c:pt idx="1891">
                  <c:v>0.57436031942976207</c:v>
                </c:pt>
                <c:pt idx="1892">
                  <c:v>0.57433427889359756</c:v>
                </c:pt>
                <c:pt idx="1893">
                  <c:v>0.57421506833328728</c:v>
                </c:pt>
                <c:pt idx="1894">
                  <c:v>0.57409474032813212</c:v>
                </c:pt>
                <c:pt idx="1895">
                  <c:v>0.57397300646791327</c:v>
                </c:pt>
                <c:pt idx="1896">
                  <c:v>0.57389293789097329</c:v>
                </c:pt>
                <c:pt idx="1897">
                  <c:v>0.5737576907161116</c:v>
                </c:pt>
                <c:pt idx="1898">
                  <c:v>0.57358269112314308</c:v>
                </c:pt>
                <c:pt idx="1899">
                  <c:v>0.57341027818099521</c:v>
                </c:pt>
                <c:pt idx="1900">
                  <c:v>0.57327661506923666</c:v>
                </c:pt>
                <c:pt idx="1901">
                  <c:v>0.57318474505686978</c:v>
                </c:pt>
                <c:pt idx="1902">
                  <c:v>0.57328863071184955</c:v>
                </c:pt>
                <c:pt idx="1903">
                  <c:v>0.57339052605709673</c:v>
                </c:pt>
                <c:pt idx="1904">
                  <c:v>0.57359746605390416</c:v>
                </c:pt>
                <c:pt idx="1905">
                  <c:v>0.57387291571744925</c:v>
                </c:pt>
                <c:pt idx="1906">
                  <c:v>0.57423134784761631</c:v>
                </c:pt>
                <c:pt idx="1907">
                  <c:v>0.57476536649928056</c:v>
                </c:pt>
                <c:pt idx="1908">
                  <c:v>0.57534613295927017</c:v>
                </c:pt>
                <c:pt idx="1909">
                  <c:v>0.57604330551827643</c:v>
                </c:pt>
                <c:pt idx="1910">
                  <c:v>0.57675035538108022</c:v>
                </c:pt>
                <c:pt idx="1911">
                  <c:v>0.57745241224415056</c:v>
                </c:pt>
                <c:pt idx="1912">
                  <c:v>0.57815881507240408</c:v>
                </c:pt>
                <c:pt idx="1913">
                  <c:v>0.5787656851773314</c:v>
                </c:pt>
                <c:pt idx="1914">
                  <c:v>0.57933620035947053</c:v>
                </c:pt>
                <c:pt idx="1915">
                  <c:v>0.57985873236860075</c:v>
                </c:pt>
                <c:pt idx="1916">
                  <c:v>0.58029523697425733</c:v>
                </c:pt>
                <c:pt idx="1917">
                  <c:v>0.58062181964904658</c:v>
                </c:pt>
                <c:pt idx="1918">
                  <c:v>0.5809138768186265</c:v>
                </c:pt>
                <c:pt idx="1919">
                  <c:v>0.58103388766186681</c:v>
                </c:pt>
                <c:pt idx="1920">
                  <c:v>0.58103643534568772</c:v>
                </c:pt>
                <c:pt idx="1921">
                  <c:v>0.58091341715610489</c:v>
                </c:pt>
                <c:pt idx="1922">
                  <c:v>0.58068675638730849</c:v>
                </c:pt>
                <c:pt idx="1923">
                  <c:v>0.58035168904853363</c:v>
                </c:pt>
                <c:pt idx="1924">
                  <c:v>0.57983624502444275</c:v>
                </c:pt>
                <c:pt idx="1925">
                  <c:v>0.57927476123509214</c:v>
                </c:pt>
                <c:pt idx="1926">
                  <c:v>0.57861193561763336</c:v>
                </c:pt>
                <c:pt idx="1927">
                  <c:v>0.57792212941602283</c:v>
                </c:pt>
                <c:pt idx="1928">
                  <c:v>0.57719827003784185</c:v>
                </c:pt>
                <c:pt idx="1929">
                  <c:v>0.57651442620448479</c:v>
                </c:pt>
                <c:pt idx="1930">
                  <c:v>0.57572933427846529</c:v>
                </c:pt>
                <c:pt idx="1931">
                  <c:v>0.57492287000289499</c:v>
                </c:pt>
                <c:pt idx="1932">
                  <c:v>0.57417946938517073</c:v>
                </c:pt>
                <c:pt idx="1933">
                  <c:v>0.57344533390805041</c:v>
                </c:pt>
                <c:pt idx="1934">
                  <c:v>0.57263315634467471</c:v>
                </c:pt>
                <c:pt idx="1935">
                  <c:v>0.57188695385580945</c:v>
                </c:pt>
                <c:pt idx="1936">
                  <c:v>0.57105602500100616</c:v>
                </c:pt>
                <c:pt idx="1937">
                  <c:v>0.57016202785700332</c:v>
                </c:pt>
                <c:pt idx="1938">
                  <c:v>0.56936865765472933</c:v>
                </c:pt>
                <c:pt idx="1939">
                  <c:v>0.5685993709880427</c:v>
                </c:pt>
                <c:pt idx="1940">
                  <c:v>0.56787555197000561</c:v>
                </c:pt>
                <c:pt idx="1941">
                  <c:v>0.56730918506597838</c:v>
                </c:pt>
                <c:pt idx="1942">
                  <c:v>0.56681779365377927</c:v>
                </c:pt>
                <c:pt idx="1943">
                  <c:v>0.56631138061187025</c:v>
                </c:pt>
                <c:pt idx="1944">
                  <c:v>0.56584809214904863</c:v>
                </c:pt>
                <c:pt idx="1945">
                  <c:v>0.56544218829768222</c:v>
                </c:pt>
                <c:pt idx="1946">
                  <c:v>0.5650716413887501</c:v>
                </c:pt>
                <c:pt idx="1947">
                  <c:v>0.56476201829831474</c:v>
                </c:pt>
                <c:pt idx="1948">
                  <c:v>0.56442985917989863</c:v>
                </c:pt>
                <c:pt idx="1949">
                  <c:v>0.56415669851130457</c:v>
                </c:pt>
                <c:pt idx="1950">
                  <c:v>0.56380076058595174</c:v>
                </c:pt>
                <c:pt idx="1951">
                  <c:v>0.56336192384293771</c:v>
                </c:pt>
                <c:pt idx="1952">
                  <c:v>0.56292892472985689</c:v>
                </c:pt>
                <c:pt idx="1953">
                  <c:v>0.56253430219448852</c:v>
                </c:pt>
                <c:pt idx="1954">
                  <c:v>0.56207979745840875</c:v>
                </c:pt>
                <c:pt idx="1955">
                  <c:v>0.56166436024911592</c:v>
                </c:pt>
                <c:pt idx="1956">
                  <c:v>0.56119622071802777</c:v>
                </c:pt>
                <c:pt idx="1957">
                  <c:v>0.56068137224765191</c:v>
                </c:pt>
                <c:pt idx="1958">
                  <c:v>0.56008940446697886</c:v>
                </c:pt>
                <c:pt idx="1959">
                  <c:v>0.55944443897893326</c:v>
                </c:pt>
                <c:pt idx="1960">
                  <c:v>0.55877103346388768</c:v>
                </c:pt>
                <c:pt idx="1961">
                  <c:v>0.55808565628907969</c:v>
                </c:pt>
                <c:pt idx="1962">
                  <c:v>0.55735540068191936</c:v>
                </c:pt>
                <c:pt idx="1963">
                  <c:v>0.55663862722075341</c:v>
                </c:pt>
                <c:pt idx="1964">
                  <c:v>0.55591420978162764</c:v>
                </c:pt>
                <c:pt idx="1965">
                  <c:v>0.55510710976635735</c:v>
                </c:pt>
                <c:pt idx="1966">
                  <c:v>0.55432944501811421</c:v>
                </c:pt>
                <c:pt idx="1967">
                  <c:v>0.55355330565100702</c:v>
                </c:pt>
                <c:pt idx="1968">
                  <c:v>0.55255294859485904</c:v>
                </c:pt>
                <c:pt idx="1969">
                  <c:v>0.55150915084711249</c:v>
                </c:pt>
                <c:pt idx="1970">
                  <c:v>0.55048285466701741</c:v>
                </c:pt>
                <c:pt idx="1971">
                  <c:v>0.54922921666476909</c:v>
                </c:pt>
                <c:pt idx="1972">
                  <c:v>0.54806648103769762</c:v>
                </c:pt>
                <c:pt idx="1973">
                  <c:v>0.54708032060602541</c:v>
                </c:pt>
                <c:pt idx="1974">
                  <c:v>0.54591513898354316</c:v>
                </c:pt>
                <c:pt idx="1975">
                  <c:v>0.54482695934806602</c:v>
                </c:pt>
                <c:pt idx="1976">
                  <c:v>0.54363471172742983</c:v>
                </c:pt>
                <c:pt idx="1977">
                  <c:v>0.54240238269888374</c:v>
                </c:pt>
                <c:pt idx="1978">
                  <c:v>0.54098028034067092</c:v>
                </c:pt>
                <c:pt idx="1979">
                  <c:v>0.53978408952011014</c:v>
                </c:pt>
                <c:pt idx="1980">
                  <c:v>0.53865834433425419</c:v>
                </c:pt>
                <c:pt idx="1981">
                  <c:v>0.53750474497489031</c:v>
                </c:pt>
                <c:pt idx="1982">
                  <c:v>0.5363966902689713</c:v>
                </c:pt>
                <c:pt idx="1983">
                  <c:v>0.53536510724157893</c:v>
                </c:pt>
                <c:pt idx="1984">
                  <c:v>0.53427001296523091</c:v>
                </c:pt>
                <c:pt idx="1985">
                  <c:v>0.53338548425171395</c:v>
                </c:pt>
                <c:pt idx="1986">
                  <c:v>0.53270576872158448</c:v>
                </c:pt>
                <c:pt idx="1987">
                  <c:v>0.53199080600575499</c:v>
                </c:pt>
                <c:pt idx="1988">
                  <c:v>0.53134617914870641</c:v>
                </c:pt>
                <c:pt idx="1989">
                  <c:v>0.53079462935961563</c:v>
                </c:pt>
                <c:pt idx="1990">
                  <c:v>0.53027144687272676</c:v>
                </c:pt>
                <c:pt idx="1991">
                  <c:v>0.52986354076251507</c:v>
                </c:pt>
                <c:pt idx="1992">
                  <c:v>0.52957033553529997</c:v>
                </c:pt>
                <c:pt idx="1993">
                  <c:v>0.52932215279850092</c:v>
                </c:pt>
                <c:pt idx="1994">
                  <c:v>0.5291931643937352</c:v>
                </c:pt>
                <c:pt idx="1995">
                  <c:v>0.52909742304138996</c:v>
                </c:pt>
                <c:pt idx="1996">
                  <c:v>0.52915509006870975</c:v>
                </c:pt>
                <c:pt idx="1997">
                  <c:v>0.5291000653148189</c:v>
                </c:pt>
                <c:pt idx="1998">
                  <c:v>0.52900143342440165</c:v>
                </c:pt>
                <c:pt idx="1999">
                  <c:v>0.52891633648314773</c:v>
                </c:pt>
                <c:pt idx="2000">
                  <c:v>0.52895299444078081</c:v>
                </c:pt>
                <c:pt idx="2001">
                  <c:v>0.52898494805602192</c:v>
                </c:pt>
                <c:pt idx="2002">
                  <c:v>0.52914701775035577</c:v>
                </c:pt>
                <c:pt idx="2003">
                  <c:v>0.52926859310330843</c:v>
                </c:pt>
                <c:pt idx="2004">
                  <c:v>0.52939014608919754</c:v>
                </c:pt>
                <c:pt idx="2005">
                  <c:v>0.52950226304224024</c:v>
                </c:pt>
                <c:pt idx="2006">
                  <c:v>0.5295865158064893</c:v>
                </c:pt>
                <c:pt idx="2007">
                  <c:v>0.5297374598436928</c:v>
                </c:pt>
                <c:pt idx="2008">
                  <c:v>0.5299484111549817</c:v>
                </c:pt>
                <c:pt idx="2009">
                  <c:v>0.530079904323149</c:v>
                </c:pt>
                <c:pt idx="2010">
                  <c:v>0.53034018154198392</c:v>
                </c:pt>
                <c:pt idx="2011">
                  <c:v>0.53055703932392817</c:v>
                </c:pt>
                <c:pt idx="2012">
                  <c:v>0.53055980994359697</c:v>
                </c:pt>
                <c:pt idx="2013">
                  <c:v>0.53052268347905596</c:v>
                </c:pt>
                <c:pt idx="2014">
                  <c:v>0.53056083716629499</c:v>
                </c:pt>
                <c:pt idx="2015">
                  <c:v>0.53047525206250623</c:v>
                </c:pt>
                <c:pt idx="2016">
                  <c:v>0.53028199820686484</c:v>
                </c:pt>
                <c:pt idx="2017">
                  <c:v>0.53011590785053997</c:v>
                </c:pt>
                <c:pt idx="2018">
                  <c:v>0.52973509246620287</c:v>
                </c:pt>
                <c:pt idx="2019">
                  <c:v>0.5293529576184014</c:v>
                </c:pt>
                <c:pt idx="2020">
                  <c:v>0.52906354230507358</c:v>
                </c:pt>
                <c:pt idx="2021">
                  <c:v>0.52861054798489571</c:v>
                </c:pt>
                <c:pt idx="2022">
                  <c:v>0.52804625831326502</c:v>
                </c:pt>
                <c:pt idx="2023">
                  <c:v>0.52753251583936311</c:v>
                </c:pt>
                <c:pt idx="2024">
                  <c:v>0.5269837161359795</c:v>
                </c:pt>
                <c:pt idx="2025">
                  <c:v>0.52642583736350534</c:v>
                </c:pt>
                <c:pt idx="2026">
                  <c:v>0.52595011591847463</c:v>
                </c:pt>
                <c:pt idx="2027">
                  <c:v>0.52537690891649691</c:v>
                </c:pt>
                <c:pt idx="2028">
                  <c:v>0.52482330954533851</c:v>
                </c:pt>
                <c:pt idx="2029">
                  <c:v>0.52417928759059018</c:v>
                </c:pt>
                <c:pt idx="2030">
                  <c:v>0.52349404010427414</c:v>
                </c:pt>
                <c:pt idx="2031">
                  <c:v>0.52288564841791596</c:v>
                </c:pt>
                <c:pt idx="2032">
                  <c:v>0.52225524158847048</c:v>
                </c:pt>
                <c:pt idx="2033">
                  <c:v>0.52161392705243026</c:v>
                </c:pt>
                <c:pt idx="2034">
                  <c:v>0.52104818770853856</c:v>
                </c:pt>
                <c:pt idx="2035">
                  <c:v>0.52044678307129066</c:v>
                </c:pt>
                <c:pt idx="2036">
                  <c:v>0.51983203107484011</c:v>
                </c:pt>
                <c:pt idx="2037">
                  <c:v>0.51924901023971881</c:v>
                </c:pt>
                <c:pt idx="2038">
                  <c:v>0.51872119280222373</c:v>
                </c:pt>
                <c:pt idx="2039">
                  <c:v>0.51815428276325037</c:v>
                </c:pt>
                <c:pt idx="2040">
                  <c:v>0.51747786310653454</c:v>
                </c:pt>
                <c:pt idx="2041">
                  <c:v>0.51682821708905158</c:v>
                </c:pt>
                <c:pt idx="2042">
                  <c:v>0.51610599837063242</c:v>
                </c:pt>
                <c:pt idx="2043">
                  <c:v>0.51532435801568799</c:v>
                </c:pt>
                <c:pt idx="2044">
                  <c:v>0.51466123589593271</c:v>
                </c:pt>
                <c:pt idx="2045">
                  <c:v>0.51395628769956203</c:v>
                </c:pt>
                <c:pt idx="2046">
                  <c:v>0.513211590605399</c:v>
                </c:pt>
                <c:pt idx="2047">
                  <c:v>0.51255707339649259</c:v>
                </c:pt>
                <c:pt idx="2048">
                  <c:v>0.51187653763491314</c:v>
                </c:pt>
                <c:pt idx="2049">
                  <c:v>0.51128552049286524</c:v>
                </c:pt>
                <c:pt idx="2050">
                  <c:v>0.51073583741664896</c:v>
                </c:pt>
                <c:pt idx="2051">
                  <c:v>0.51013783864881501</c:v>
                </c:pt>
                <c:pt idx="2052">
                  <c:v>0.50966171160357476</c:v>
                </c:pt>
                <c:pt idx="2053">
                  <c:v>0.50912455800767309</c:v>
                </c:pt>
                <c:pt idx="2054">
                  <c:v>0.50841029644258384</c:v>
                </c:pt>
                <c:pt idx="2055">
                  <c:v>0.50766129311044594</c:v>
                </c:pt>
                <c:pt idx="2056">
                  <c:v>0.50678765660174663</c:v>
                </c:pt>
                <c:pt idx="2057">
                  <c:v>0.50585711564184643</c:v>
                </c:pt>
                <c:pt idx="2058">
                  <c:v>0.50511862219431702</c:v>
                </c:pt>
                <c:pt idx="2059">
                  <c:v>0.50434895595788176</c:v>
                </c:pt>
                <c:pt idx="2060">
                  <c:v>0.50364876003559156</c:v>
                </c:pt>
                <c:pt idx="2061">
                  <c:v>0.50296297638252019</c:v>
                </c:pt>
                <c:pt idx="2062">
                  <c:v>0.50219629494240869</c:v>
                </c:pt>
                <c:pt idx="2063">
                  <c:v>0.50161277582195385</c:v>
                </c:pt>
                <c:pt idx="2064">
                  <c:v>0.50102245641440235</c:v>
                </c:pt>
                <c:pt idx="2065">
                  <c:v>0.50038444375551927</c:v>
                </c:pt>
                <c:pt idx="2066">
                  <c:v>0.49969074263862651</c:v>
                </c:pt>
                <c:pt idx="2067">
                  <c:v>0.49891646619212854</c:v>
                </c:pt>
                <c:pt idx="2068">
                  <c:v>0.49806970409771995</c:v>
                </c:pt>
                <c:pt idx="2069">
                  <c:v>0.49728005148583404</c:v>
                </c:pt>
                <c:pt idx="2070">
                  <c:v>0.49643848911793248</c:v>
                </c:pt>
                <c:pt idx="2071">
                  <c:v>0.49550135631341147</c:v>
                </c:pt>
                <c:pt idx="2072">
                  <c:v>0.49448291157712987</c:v>
                </c:pt>
                <c:pt idx="2073">
                  <c:v>0.49339133155021492</c:v>
                </c:pt>
                <c:pt idx="2074">
                  <c:v>0.49271655795762004</c:v>
                </c:pt>
                <c:pt idx="2075">
                  <c:v>0.49207068086089817</c:v>
                </c:pt>
                <c:pt idx="2076">
                  <c:v>0.4912797990917433</c:v>
                </c:pt>
                <c:pt idx="2077">
                  <c:v>0.49049194152151143</c:v>
                </c:pt>
                <c:pt idx="2078">
                  <c:v>0.4892695127597424</c:v>
                </c:pt>
                <c:pt idx="2079">
                  <c:v>0.48807913557369026</c:v>
                </c:pt>
                <c:pt idx="2080">
                  <c:v>0.4872130986365244</c:v>
                </c:pt>
                <c:pt idx="2081">
                  <c:v>0.48622202573278961</c:v>
                </c:pt>
                <c:pt idx="2082">
                  <c:v>0.48525329201636341</c:v>
                </c:pt>
                <c:pt idx="2083">
                  <c:v>0.48435914629154908</c:v>
                </c:pt>
                <c:pt idx="2084">
                  <c:v>0.48321537083630162</c:v>
                </c:pt>
                <c:pt idx="2085">
                  <c:v>0.48200003335972247</c:v>
                </c:pt>
                <c:pt idx="2086">
                  <c:v>0.48100625487829585</c:v>
                </c:pt>
                <c:pt idx="2087">
                  <c:v>0.48001551092163658</c:v>
                </c:pt>
                <c:pt idx="2088">
                  <c:v>0.47897409545147429</c:v>
                </c:pt>
                <c:pt idx="2089">
                  <c:v>0.47786041511395611</c:v>
                </c:pt>
                <c:pt idx="2090">
                  <c:v>0.47679978669624729</c:v>
                </c:pt>
                <c:pt idx="2091">
                  <c:v>0.47593234005225188</c:v>
                </c:pt>
                <c:pt idx="2092">
                  <c:v>0.47508529373078506</c:v>
                </c:pt>
                <c:pt idx="2093">
                  <c:v>0.47445103517548709</c:v>
                </c:pt>
                <c:pt idx="2094">
                  <c:v>0.4738975170274447</c:v>
                </c:pt>
                <c:pt idx="2095">
                  <c:v>0.47311322323170329</c:v>
                </c:pt>
                <c:pt idx="2096">
                  <c:v>0.47223981697119671</c:v>
                </c:pt>
                <c:pt idx="2097">
                  <c:v>0.47148435976154518</c:v>
                </c:pt>
                <c:pt idx="2098">
                  <c:v>0.47053370754052781</c:v>
                </c:pt>
                <c:pt idx="2099">
                  <c:v>0.46955777796814896</c:v>
                </c:pt>
                <c:pt idx="2100">
                  <c:v>0.46884779577026386</c:v>
                </c:pt>
                <c:pt idx="2101">
                  <c:v>0.46811415766387648</c:v>
                </c:pt>
                <c:pt idx="2102">
                  <c:v>0.46757491252815297</c:v>
                </c:pt>
                <c:pt idx="2103">
                  <c:v>0.4669682850943952</c:v>
                </c:pt>
                <c:pt idx="2104">
                  <c:v>0.46622381905685134</c:v>
                </c:pt>
                <c:pt idx="2105">
                  <c:v>0.46541927600016386</c:v>
                </c:pt>
                <c:pt idx="2106">
                  <c:v>0.46428478796721745</c:v>
                </c:pt>
                <c:pt idx="2107">
                  <c:v>0.46319822871751537</c:v>
                </c:pt>
                <c:pt idx="2108">
                  <c:v>0.46217185435022728</c:v>
                </c:pt>
                <c:pt idx="2109">
                  <c:v>0.46112143683416179</c:v>
                </c:pt>
                <c:pt idx="2110">
                  <c:v>0.46033660054122216</c:v>
                </c:pt>
                <c:pt idx="2111">
                  <c:v>0.45967264641825684</c:v>
                </c:pt>
                <c:pt idx="2112">
                  <c:v>0.45896918627898026</c:v>
                </c:pt>
                <c:pt idx="2113">
                  <c:v>0.45809341041355606</c:v>
                </c:pt>
                <c:pt idx="2114">
                  <c:v>0.45701736728698011</c:v>
                </c:pt>
                <c:pt idx="2115">
                  <c:v>0.45599035292061241</c:v>
                </c:pt>
                <c:pt idx="2116">
                  <c:v>0.45498170691337286</c:v>
                </c:pt>
                <c:pt idx="2117">
                  <c:v>0.45388592227851171</c:v>
                </c:pt>
                <c:pt idx="2118">
                  <c:v>0.45274984025580789</c:v>
                </c:pt>
                <c:pt idx="2119">
                  <c:v>0.45157314428667156</c:v>
                </c:pt>
                <c:pt idx="2120">
                  <c:v>0.45014543500222626</c:v>
                </c:pt>
                <c:pt idx="2121">
                  <c:v>0.44892050398960476</c:v>
                </c:pt>
                <c:pt idx="2122">
                  <c:v>0.4483332895513194</c:v>
                </c:pt>
                <c:pt idx="2123">
                  <c:v>0.44762209491340355</c:v>
                </c:pt>
                <c:pt idx="2124">
                  <c:v>0.44689435737862543</c:v>
                </c:pt>
                <c:pt idx="2125">
                  <c:v>0.44595458866393889</c:v>
                </c:pt>
                <c:pt idx="2126">
                  <c:v>0.44451555667670301</c:v>
                </c:pt>
                <c:pt idx="2127">
                  <c:v>0.44301221767577753</c:v>
                </c:pt>
                <c:pt idx="2128">
                  <c:v>0.44168573645174963</c:v>
                </c:pt>
                <c:pt idx="2129">
                  <c:v>0.44039811149828262</c:v>
                </c:pt>
                <c:pt idx="2130">
                  <c:v>0.43925371593705947</c:v>
                </c:pt>
                <c:pt idx="2131">
                  <c:v>0.43832062159313634</c:v>
                </c:pt>
                <c:pt idx="2132">
                  <c:v>0.43709978426649426</c:v>
                </c:pt>
                <c:pt idx="2133">
                  <c:v>0.43576211562134454</c:v>
                </c:pt>
                <c:pt idx="2134">
                  <c:v>0.43471410975429753</c:v>
                </c:pt>
                <c:pt idx="2135">
                  <c:v>0.4337319508241837</c:v>
                </c:pt>
                <c:pt idx="2136">
                  <c:v>0.4327285322003096</c:v>
                </c:pt>
                <c:pt idx="2137">
                  <c:v>0.43231332176849535</c:v>
                </c:pt>
                <c:pt idx="2138">
                  <c:v>0.43190218364704142</c:v>
                </c:pt>
                <c:pt idx="2139">
                  <c:v>0.43080473452270018</c:v>
                </c:pt>
                <c:pt idx="2140">
                  <c:v>0.4297241408101537</c:v>
                </c:pt>
                <c:pt idx="2141">
                  <c:v>0.4288605417352982</c:v>
                </c:pt>
                <c:pt idx="2142">
                  <c:v>0.42770313143925892</c:v>
                </c:pt>
                <c:pt idx="2143">
                  <c:v>0.42684229887970515</c:v>
                </c:pt>
                <c:pt idx="2144">
                  <c:v>0.42648974801257006</c:v>
                </c:pt>
                <c:pt idx="2145">
                  <c:v>0.42595314638901366</c:v>
                </c:pt>
                <c:pt idx="2146">
                  <c:v>0.42555391716349122</c:v>
                </c:pt>
                <c:pt idx="2147">
                  <c:v>0.42473330179563051</c:v>
                </c:pt>
                <c:pt idx="2148">
                  <c:v>0.42337823740199437</c:v>
                </c:pt>
                <c:pt idx="2149">
                  <c:v>0.42266536161412088</c:v>
                </c:pt>
                <c:pt idx="2150">
                  <c:v>0.42230051780404648</c:v>
                </c:pt>
              </c:numCache>
            </c:numRef>
          </c:yVal>
          <c:smooth val="1"/>
          <c:extLst>
            <c:ext xmlns:c16="http://schemas.microsoft.com/office/drawing/2014/chart" uri="{C3380CC4-5D6E-409C-BE32-E72D297353CC}">
              <c16:uniqueId val="{0000006D-1C1D-46AE-B92F-7DA50429CA8D}"/>
            </c:ext>
          </c:extLst>
        </c:ser>
        <c:ser>
          <c:idx val="110"/>
          <c:order val="110"/>
          <c:spPr>
            <a:ln w="19050" cap="rnd">
              <a:solidFill>
                <a:schemeClr val="accent3"/>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Database'!$FO$122:$FO$2272</c:f>
              <c:numCache>
                <c:formatCode>General</c:formatCode>
                <c:ptCount val="2151"/>
                <c:pt idx="0">
                  <c:v>9.58020542572426E-2</c:v>
                </c:pt>
                <c:pt idx="1">
                  <c:v>9.8830691973635656E-2</c:v>
                </c:pt>
                <c:pt idx="2">
                  <c:v>0.10041631170657078</c:v>
                </c:pt>
                <c:pt idx="3">
                  <c:v>9.5500027316178945E-2</c:v>
                </c:pt>
                <c:pt idx="4">
                  <c:v>9.120096958449142E-2</c:v>
                </c:pt>
                <c:pt idx="5">
                  <c:v>9.307763036021699E-2</c:v>
                </c:pt>
                <c:pt idx="6">
                  <c:v>9.4969121349266106E-2</c:v>
                </c:pt>
                <c:pt idx="7">
                  <c:v>9.7430587856967107E-2</c:v>
                </c:pt>
                <c:pt idx="8">
                  <c:v>0.10479957990646348</c:v>
                </c:pt>
                <c:pt idx="9">
                  <c:v>9.592310552553994E-2</c:v>
                </c:pt>
                <c:pt idx="10">
                  <c:v>9.0368951949782672E-2</c:v>
                </c:pt>
                <c:pt idx="11">
                  <c:v>9.3461371876405755E-2</c:v>
                </c:pt>
                <c:pt idx="12">
                  <c:v>9.2242282966769021E-2</c:v>
                </c:pt>
                <c:pt idx="13">
                  <c:v>9.3388271632173739E-2</c:v>
                </c:pt>
                <c:pt idx="14">
                  <c:v>9.2978209674523637E-2</c:v>
                </c:pt>
                <c:pt idx="15">
                  <c:v>8.9648106282949738E-2</c:v>
                </c:pt>
                <c:pt idx="16">
                  <c:v>9.1741870306754125E-2</c:v>
                </c:pt>
                <c:pt idx="17">
                  <c:v>9.6236341009814708E-2</c:v>
                </c:pt>
                <c:pt idx="18">
                  <c:v>9.5282470443370279E-2</c:v>
                </c:pt>
                <c:pt idx="19">
                  <c:v>9.5148798465857845E-2</c:v>
                </c:pt>
                <c:pt idx="20">
                  <c:v>9.8055107213839296E-2</c:v>
                </c:pt>
                <c:pt idx="21">
                  <c:v>9.9066567122360602E-2</c:v>
                </c:pt>
                <c:pt idx="22">
                  <c:v>9.2138916273421745E-2</c:v>
                </c:pt>
                <c:pt idx="23">
                  <c:v>9.132465990826312E-2</c:v>
                </c:pt>
                <c:pt idx="24">
                  <c:v>9.7600929345168772E-2</c:v>
                </c:pt>
                <c:pt idx="25">
                  <c:v>9.5826326467379472E-2</c:v>
                </c:pt>
                <c:pt idx="26">
                  <c:v>9.581948611710589E-2</c:v>
                </c:pt>
                <c:pt idx="27">
                  <c:v>9.9312051888816713E-2</c:v>
                </c:pt>
                <c:pt idx="28">
                  <c:v>0.1009042817718246</c:v>
                </c:pt>
                <c:pt idx="29">
                  <c:v>0.10018150987366749</c:v>
                </c:pt>
                <c:pt idx="30">
                  <c:v>9.8761360827754843E-2</c:v>
                </c:pt>
                <c:pt idx="31">
                  <c:v>9.9845577739872307E-2</c:v>
                </c:pt>
                <c:pt idx="32">
                  <c:v>0.10039734056247507</c:v>
                </c:pt>
                <c:pt idx="33">
                  <c:v>0.1005350625394061</c:v>
                </c:pt>
                <c:pt idx="34">
                  <c:v>0.10177405400492939</c:v>
                </c:pt>
                <c:pt idx="35">
                  <c:v>0.10319722603452229</c:v>
                </c:pt>
                <c:pt idx="36">
                  <c:v>0.10386936765149817</c:v>
                </c:pt>
                <c:pt idx="37">
                  <c:v>0.10127467710614368</c:v>
                </c:pt>
                <c:pt idx="38">
                  <c:v>9.864746411871668E-2</c:v>
                </c:pt>
                <c:pt idx="39">
                  <c:v>0.1004721982376337</c:v>
                </c:pt>
                <c:pt idx="40">
                  <c:v>0.10208073479668522</c:v>
                </c:pt>
                <c:pt idx="41">
                  <c:v>0.1015299917136534</c:v>
                </c:pt>
                <c:pt idx="42">
                  <c:v>0.10604242857200663</c:v>
                </c:pt>
                <c:pt idx="43">
                  <c:v>0.10732881058406163</c:v>
                </c:pt>
                <c:pt idx="44">
                  <c:v>0.10440692023260399</c:v>
                </c:pt>
                <c:pt idx="45">
                  <c:v>0.1062845335511083</c:v>
                </c:pt>
                <c:pt idx="46">
                  <c:v>0.10706826200743426</c:v>
                </c:pt>
                <c:pt idx="47">
                  <c:v>0.10700843459413489</c:v>
                </c:pt>
                <c:pt idx="48">
                  <c:v>0.10775044992997464</c:v>
                </c:pt>
                <c:pt idx="49">
                  <c:v>0.10859977057351844</c:v>
                </c:pt>
                <c:pt idx="50">
                  <c:v>0.10926572556595349</c:v>
                </c:pt>
                <c:pt idx="51">
                  <c:v>0.11040579126084805</c:v>
                </c:pt>
                <c:pt idx="52">
                  <c:v>0.1113631732382027</c:v>
                </c:pt>
                <c:pt idx="53">
                  <c:v>0.11158506093299937</c:v>
                </c:pt>
                <c:pt idx="54">
                  <c:v>0.11150513890890486</c:v>
                </c:pt>
                <c:pt idx="55">
                  <c:v>0.11215013308282988</c:v>
                </c:pt>
                <c:pt idx="56">
                  <c:v>0.11285140522693055</c:v>
                </c:pt>
                <c:pt idx="57">
                  <c:v>0.11354143540565985</c:v>
                </c:pt>
                <c:pt idx="58">
                  <c:v>0.11461281805082145</c:v>
                </c:pt>
                <c:pt idx="59">
                  <c:v>0.11473133824906394</c:v>
                </c:pt>
                <c:pt idx="60">
                  <c:v>0.11492847423180425</c:v>
                </c:pt>
                <c:pt idx="61">
                  <c:v>0.11565725225469614</c:v>
                </c:pt>
                <c:pt idx="62">
                  <c:v>0.11645758889827461</c:v>
                </c:pt>
                <c:pt idx="63">
                  <c:v>0.11773729420299232</c:v>
                </c:pt>
                <c:pt idx="64">
                  <c:v>0.11907227206111699</c:v>
                </c:pt>
                <c:pt idx="65">
                  <c:v>0.11912465193215015</c:v>
                </c:pt>
                <c:pt idx="66">
                  <c:v>0.11939140112964829</c:v>
                </c:pt>
                <c:pt idx="67">
                  <c:v>0.12054555381255577</c:v>
                </c:pt>
                <c:pt idx="68">
                  <c:v>0.12099596590110118</c:v>
                </c:pt>
                <c:pt idx="69">
                  <c:v>0.12120891465735989</c:v>
                </c:pt>
                <c:pt idx="70">
                  <c:v>0.12169443155951239</c:v>
                </c:pt>
                <c:pt idx="71">
                  <c:v>0.12275454312561691</c:v>
                </c:pt>
                <c:pt idx="72">
                  <c:v>0.12369329860390178</c:v>
                </c:pt>
                <c:pt idx="73">
                  <c:v>0.12435140801405059</c:v>
                </c:pt>
                <c:pt idx="74">
                  <c:v>0.12525000983123974</c:v>
                </c:pt>
                <c:pt idx="75">
                  <c:v>0.12599389370676548</c:v>
                </c:pt>
                <c:pt idx="76">
                  <c:v>0.12674931895123506</c:v>
                </c:pt>
                <c:pt idx="77">
                  <c:v>0.12782322611311506</c:v>
                </c:pt>
                <c:pt idx="78">
                  <c:v>0.12878355634698879</c:v>
                </c:pt>
                <c:pt idx="79">
                  <c:v>0.12988407747885192</c:v>
                </c:pt>
                <c:pt idx="80">
                  <c:v>0.13085634268500909</c:v>
                </c:pt>
                <c:pt idx="81">
                  <c:v>0.13186303950128567</c:v>
                </c:pt>
                <c:pt idx="82">
                  <c:v>0.13317267819198753</c:v>
                </c:pt>
                <c:pt idx="83">
                  <c:v>0.13422750181765783</c:v>
                </c:pt>
                <c:pt idx="84">
                  <c:v>0.13473068923178225</c:v>
                </c:pt>
                <c:pt idx="85">
                  <c:v>0.13574097192350795</c:v>
                </c:pt>
                <c:pt idx="86">
                  <c:v>0.13685937487805402</c:v>
                </c:pt>
                <c:pt idx="87">
                  <c:v>0.13766888086770054</c:v>
                </c:pt>
                <c:pt idx="88">
                  <c:v>0.1390908635573409</c:v>
                </c:pt>
                <c:pt idx="89">
                  <c:v>0.1407699288170311</c:v>
                </c:pt>
                <c:pt idx="90">
                  <c:v>0.14225696627234757</c:v>
                </c:pt>
                <c:pt idx="91">
                  <c:v>0.14296785203647597</c:v>
                </c:pt>
                <c:pt idx="92">
                  <c:v>0.14390032235513903</c:v>
                </c:pt>
                <c:pt idx="93">
                  <c:v>0.14513394530448601</c:v>
                </c:pt>
                <c:pt idx="94">
                  <c:v>0.14612274258704949</c:v>
                </c:pt>
                <c:pt idx="95">
                  <c:v>0.14696037126799011</c:v>
                </c:pt>
                <c:pt idx="96">
                  <c:v>0.14774276222900554</c:v>
                </c:pt>
                <c:pt idx="97">
                  <c:v>0.14887367150953781</c:v>
                </c:pt>
                <c:pt idx="98">
                  <c:v>0.14994238124724854</c:v>
                </c:pt>
                <c:pt idx="99">
                  <c:v>0.15087439354748158</c:v>
                </c:pt>
                <c:pt idx="100">
                  <c:v>0.1518397569203617</c:v>
                </c:pt>
                <c:pt idx="101">
                  <c:v>0.15267247953532856</c:v>
                </c:pt>
                <c:pt idx="102">
                  <c:v>0.15349704343889273</c:v>
                </c:pt>
                <c:pt idx="103">
                  <c:v>0.15439022830969271</c:v>
                </c:pt>
                <c:pt idx="104">
                  <c:v>0.15559947328531198</c:v>
                </c:pt>
                <c:pt idx="105">
                  <c:v>0.15647031100650791</c:v>
                </c:pt>
                <c:pt idx="106">
                  <c:v>0.15708437541416173</c:v>
                </c:pt>
                <c:pt idx="107">
                  <c:v>0.15791513087279826</c:v>
                </c:pt>
                <c:pt idx="108">
                  <c:v>0.15875548404519321</c:v>
                </c:pt>
                <c:pt idx="109">
                  <c:v>0.15955828744892644</c:v>
                </c:pt>
                <c:pt idx="110">
                  <c:v>0.16029923964941287</c:v>
                </c:pt>
                <c:pt idx="111">
                  <c:v>0.1609938806068639</c:v>
                </c:pt>
                <c:pt idx="112">
                  <c:v>0.16176541088646279</c:v>
                </c:pt>
                <c:pt idx="113">
                  <c:v>0.16253308565961802</c:v>
                </c:pt>
                <c:pt idx="114">
                  <c:v>0.16315728289245623</c:v>
                </c:pt>
                <c:pt idx="115">
                  <c:v>0.16375603481274689</c:v>
                </c:pt>
                <c:pt idx="116">
                  <c:v>0.16428741461561594</c:v>
                </c:pt>
                <c:pt idx="117">
                  <c:v>0.16493413572804272</c:v>
                </c:pt>
                <c:pt idx="118">
                  <c:v>0.16555890458009048</c:v>
                </c:pt>
                <c:pt idx="119">
                  <c:v>0.16610732738549719</c:v>
                </c:pt>
                <c:pt idx="120">
                  <c:v>0.16676593533191045</c:v>
                </c:pt>
                <c:pt idx="121">
                  <c:v>0.16762993958064698</c:v>
                </c:pt>
                <c:pt idx="122">
                  <c:v>0.16840698368870075</c:v>
                </c:pt>
                <c:pt idx="123">
                  <c:v>0.16883106903685871</c:v>
                </c:pt>
                <c:pt idx="124">
                  <c:v>0.16921004550493027</c:v>
                </c:pt>
                <c:pt idx="125">
                  <c:v>0.16970170951408151</c:v>
                </c:pt>
                <c:pt idx="126">
                  <c:v>0.17028175521231995</c:v>
                </c:pt>
                <c:pt idx="127">
                  <c:v>0.1708631796980766</c:v>
                </c:pt>
                <c:pt idx="128">
                  <c:v>0.17160587325804388</c:v>
                </c:pt>
                <c:pt idx="129">
                  <c:v>0.17249672488524206</c:v>
                </c:pt>
                <c:pt idx="130">
                  <c:v>0.17321759214415886</c:v>
                </c:pt>
                <c:pt idx="131">
                  <c:v>0.17379593957967496</c:v>
                </c:pt>
                <c:pt idx="132">
                  <c:v>0.17443961825825346</c:v>
                </c:pt>
                <c:pt idx="133">
                  <c:v>0.17521539851896714</c:v>
                </c:pt>
                <c:pt idx="134">
                  <c:v>0.17574054676799997</c:v>
                </c:pt>
                <c:pt idx="135">
                  <c:v>0.17642952878588805</c:v>
                </c:pt>
                <c:pt idx="136">
                  <c:v>0.17747937779824588</c:v>
                </c:pt>
                <c:pt idx="137">
                  <c:v>0.17819837023473128</c:v>
                </c:pt>
                <c:pt idx="138">
                  <c:v>0.17886295430666097</c:v>
                </c:pt>
                <c:pt idx="139">
                  <c:v>0.17963841024359906</c:v>
                </c:pt>
                <c:pt idx="140">
                  <c:v>0.18069639459835543</c:v>
                </c:pt>
                <c:pt idx="141">
                  <c:v>0.18157132900274431</c:v>
                </c:pt>
                <c:pt idx="142">
                  <c:v>0.18231316348746016</c:v>
                </c:pt>
                <c:pt idx="143">
                  <c:v>0.18330765948419458</c:v>
                </c:pt>
                <c:pt idx="144">
                  <c:v>0.18423827403660631</c:v>
                </c:pt>
                <c:pt idx="145">
                  <c:v>0.18509884654860817</c:v>
                </c:pt>
                <c:pt idx="146">
                  <c:v>0.18599970164819177</c:v>
                </c:pt>
                <c:pt idx="147">
                  <c:v>0.18722154533000912</c:v>
                </c:pt>
                <c:pt idx="148">
                  <c:v>0.18832162105094574</c:v>
                </c:pt>
                <c:pt idx="149">
                  <c:v>0.18911527020700969</c:v>
                </c:pt>
                <c:pt idx="150">
                  <c:v>0.19005701331946426</c:v>
                </c:pt>
                <c:pt idx="151">
                  <c:v>0.19100483365751006</c:v>
                </c:pt>
                <c:pt idx="152">
                  <c:v>0.19202557806422305</c:v>
                </c:pt>
                <c:pt idx="153">
                  <c:v>0.19319293276252916</c:v>
                </c:pt>
                <c:pt idx="154">
                  <c:v>0.19429745426662234</c:v>
                </c:pt>
                <c:pt idx="155">
                  <c:v>0.19540217273299162</c:v>
                </c:pt>
                <c:pt idx="156">
                  <c:v>0.19640136497802882</c:v>
                </c:pt>
                <c:pt idx="157">
                  <c:v>0.19729239946042068</c:v>
                </c:pt>
                <c:pt idx="158">
                  <c:v>0.19831061618894297</c:v>
                </c:pt>
                <c:pt idx="159">
                  <c:v>0.19952228983393958</c:v>
                </c:pt>
                <c:pt idx="160">
                  <c:v>0.20069426214366637</c:v>
                </c:pt>
                <c:pt idx="161">
                  <c:v>0.20178368370070809</c:v>
                </c:pt>
                <c:pt idx="162">
                  <c:v>0.20287910247024879</c:v>
                </c:pt>
                <c:pt idx="163">
                  <c:v>0.2040387214965409</c:v>
                </c:pt>
                <c:pt idx="164">
                  <c:v>0.20516045396439556</c:v>
                </c:pt>
                <c:pt idx="165">
                  <c:v>0.20629380643629955</c:v>
                </c:pt>
                <c:pt idx="166">
                  <c:v>0.20752361157108665</c:v>
                </c:pt>
                <c:pt idx="167">
                  <c:v>0.2086919181571151</c:v>
                </c:pt>
                <c:pt idx="168">
                  <c:v>0.20975849426800916</c:v>
                </c:pt>
                <c:pt idx="169">
                  <c:v>0.21078818502819219</c:v>
                </c:pt>
                <c:pt idx="170">
                  <c:v>0.21213487810904486</c:v>
                </c:pt>
                <c:pt idx="171">
                  <c:v>0.2134509753779521</c:v>
                </c:pt>
                <c:pt idx="172">
                  <c:v>0.2145282307905827</c:v>
                </c:pt>
                <c:pt idx="173">
                  <c:v>0.21576790768809431</c:v>
                </c:pt>
                <c:pt idx="174">
                  <c:v>0.21702429148346059</c:v>
                </c:pt>
                <c:pt idx="175">
                  <c:v>0.21825102986130171</c:v>
                </c:pt>
                <c:pt idx="176">
                  <c:v>0.21947918425654697</c:v>
                </c:pt>
                <c:pt idx="177">
                  <c:v>0.22070648054314687</c:v>
                </c:pt>
                <c:pt idx="178">
                  <c:v>0.22199155713038562</c:v>
                </c:pt>
                <c:pt idx="179">
                  <c:v>0.22336256331298343</c:v>
                </c:pt>
                <c:pt idx="180">
                  <c:v>0.22459949779692198</c:v>
                </c:pt>
                <c:pt idx="181">
                  <c:v>0.2258738065878749</c:v>
                </c:pt>
                <c:pt idx="182">
                  <c:v>0.22732809100740284</c:v>
                </c:pt>
                <c:pt idx="183">
                  <c:v>0.22859407596829384</c:v>
                </c:pt>
                <c:pt idx="184">
                  <c:v>0.22985919895041687</c:v>
                </c:pt>
                <c:pt idx="185">
                  <c:v>0.23122482494888305</c:v>
                </c:pt>
                <c:pt idx="186">
                  <c:v>0.23256763061919458</c:v>
                </c:pt>
                <c:pt idx="187">
                  <c:v>0.23396679761214947</c:v>
                </c:pt>
                <c:pt idx="188">
                  <c:v>0.2354230287685635</c:v>
                </c:pt>
                <c:pt idx="189">
                  <c:v>0.23678556867698655</c:v>
                </c:pt>
                <c:pt idx="190">
                  <c:v>0.23818861907031261</c:v>
                </c:pt>
                <c:pt idx="191">
                  <c:v>0.23962859282362428</c:v>
                </c:pt>
                <c:pt idx="192">
                  <c:v>0.24102626996300849</c:v>
                </c:pt>
                <c:pt idx="193">
                  <c:v>0.24251104977260471</c:v>
                </c:pt>
                <c:pt idx="194">
                  <c:v>0.24405572729465111</c:v>
                </c:pt>
                <c:pt idx="195">
                  <c:v>0.24558939732249108</c:v>
                </c:pt>
                <c:pt idx="196">
                  <c:v>0.2470865872047372</c:v>
                </c:pt>
                <c:pt idx="197">
                  <c:v>0.24860925393655689</c:v>
                </c:pt>
                <c:pt idx="198">
                  <c:v>0.2501929730519028</c:v>
                </c:pt>
                <c:pt idx="199">
                  <c:v>0.25175654131250519</c:v>
                </c:pt>
                <c:pt idx="200">
                  <c:v>0.25334477756801688</c:v>
                </c:pt>
                <c:pt idx="201">
                  <c:v>0.25496993878802021</c:v>
                </c:pt>
                <c:pt idx="202">
                  <c:v>0.25661566198637736</c:v>
                </c:pt>
                <c:pt idx="203">
                  <c:v>0.25820226803088331</c:v>
                </c:pt>
                <c:pt idx="204">
                  <c:v>0.25979059851763214</c:v>
                </c:pt>
                <c:pt idx="205">
                  <c:v>0.2614862716114576</c:v>
                </c:pt>
                <c:pt idx="206">
                  <c:v>0.26308121013652702</c:v>
                </c:pt>
                <c:pt idx="207">
                  <c:v>0.26469918947604826</c:v>
                </c:pt>
                <c:pt idx="208">
                  <c:v>0.26644718410195756</c:v>
                </c:pt>
                <c:pt idx="209">
                  <c:v>0.26817437595201316</c:v>
                </c:pt>
                <c:pt idx="210">
                  <c:v>0.26983881138943749</c:v>
                </c:pt>
                <c:pt idx="211">
                  <c:v>0.27143338421887703</c:v>
                </c:pt>
                <c:pt idx="212">
                  <c:v>0.27312084527947</c:v>
                </c:pt>
                <c:pt idx="213">
                  <c:v>0.27477392164164055</c:v>
                </c:pt>
                <c:pt idx="214">
                  <c:v>0.27638621459144241</c:v>
                </c:pt>
                <c:pt idx="215">
                  <c:v>0.27803475133763639</c:v>
                </c:pt>
                <c:pt idx="216">
                  <c:v>0.27971929030696768</c:v>
                </c:pt>
                <c:pt idx="217">
                  <c:v>0.28137841344212888</c:v>
                </c:pt>
                <c:pt idx="218">
                  <c:v>0.28293396003091553</c:v>
                </c:pt>
                <c:pt idx="219">
                  <c:v>0.28448935775148848</c:v>
                </c:pt>
                <c:pt idx="220">
                  <c:v>0.28610342278527567</c:v>
                </c:pt>
                <c:pt idx="221">
                  <c:v>0.28776170943074569</c:v>
                </c:pt>
                <c:pt idx="222">
                  <c:v>0.28927092877104549</c:v>
                </c:pt>
                <c:pt idx="223">
                  <c:v>0.29077586671735256</c:v>
                </c:pt>
                <c:pt idx="224">
                  <c:v>0.29233174295590802</c:v>
                </c:pt>
                <c:pt idx="225">
                  <c:v>0.29388686183612778</c:v>
                </c:pt>
                <c:pt idx="226">
                  <c:v>0.29535505227482389</c:v>
                </c:pt>
                <c:pt idx="227">
                  <c:v>0.29677752395617085</c:v>
                </c:pt>
                <c:pt idx="228">
                  <c:v>0.29832578619740541</c:v>
                </c:pt>
                <c:pt idx="229">
                  <c:v>0.2997593717627689</c:v>
                </c:pt>
                <c:pt idx="230">
                  <c:v>0.30108973756410851</c:v>
                </c:pt>
                <c:pt idx="231">
                  <c:v>0.30240630273683378</c:v>
                </c:pt>
                <c:pt idx="232">
                  <c:v>0.30381322682650042</c:v>
                </c:pt>
                <c:pt idx="233">
                  <c:v>0.3051891328983945</c:v>
                </c:pt>
                <c:pt idx="234">
                  <c:v>0.30643309645646061</c:v>
                </c:pt>
                <c:pt idx="235">
                  <c:v>0.3076890445646876</c:v>
                </c:pt>
                <c:pt idx="236">
                  <c:v>0.30890120347322164</c:v>
                </c:pt>
                <c:pt idx="237">
                  <c:v>0.31004390310360525</c:v>
                </c:pt>
                <c:pt idx="238">
                  <c:v>0.31120061628834933</c:v>
                </c:pt>
                <c:pt idx="239">
                  <c:v>0.31234609198823982</c:v>
                </c:pt>
                <c:pt idx="240">
                  <c:v>0.31344129047650282</c:v>
                </c:pt>
                <c:pt idx="241">
                  <c:v>0.31443488350317805</c:v>
                </c:pt>
                <c:pt idx="242">
                  <c:v>0.31541471221726197</c:v>
                </c:pt>
                <c:pt idx="243">
                  <c:v>0.31638798569061105</c:v>
                </c:pt>
                <c:pt idx="244">
                  <c:v>0.31733446986009933</c:v>
                </c:pt>
                <c:pt idx="245">
                  <c:v>0.31822808536208358</c:v>
                </c:pt>
                <c:pt idx="246">
                  <c:v>0.31914317161426592</c:v>
                </c:pt>
                <c:pt idx="247">
                  <c:v>0.32007368887781834</c:v>
                </c:pt>
                <c:pt idx="248">
                  <c:v>0.32091644666736485</c:v>
                </c:pt>
                <c:pt idx="249">
                  <c:v>0.32179819568091156</c:v>
                </c:pt>
                <c:pt idx="250">
                  <c:v>0.32273741635044467</c:v>
                </c:pt>
                <c:pt idx="251">
                  <c:v>0.32366319150945971</c:v>
                </c:pt>
                <c:pt idx="252">
                  <c:v>0.32462492387458469</c:v>
                </c:pt>
                <c:pt idx="253">
                  <c:v>0.32557850381668113</c:v>
                </c:pt>
                <c:pt idx="254">
                  <c:v>0.32643344724090612</c:v>
                </c:pt>
                <c:pt idx="255">
                  <c:v>0.32733367491639115</c:v>
                </c:pt>
                <c:pt idx="256">
                  <c:v>0.32821133154780852</c:v>
                </c:pt>
                <c:pt idx="257">
                  <c:v>0.32896463578532315</c:v>
                </c:pt>
                <c:pt idx="258">
                  <c:v>0.32974979383413622</c:v>
                </c:pt>
                <c:pt idx="259">
                  <c:v>0.33056976967361917</c:v>
                </c:pt>
                <c:pt idx="260">
                  <c:v>0.3313585254043771</c:v>
                </c:pt>
                <c:pt idx="261">
                  <c:v>0.33197991228679463</c:v>
                </c:pt>
                <c:pt idx="262">
                  <c:v>0.33265212775597192</c:v>
                </c:pt>
                <c:pt idx="263">
                  <c:v>0.33335016095005665</c:v>
                </c:pt>
                <c:pt idx="264">
                  <c:v>0.33397344806559115</c:v>
                </c:pt>
                <c:pt idx="265">
                  <c:v>0.3346891717994695</c:v>
                </c:pt>
                <c:pt idx="266">
                  <c:v>0.33537798840644228</c:v>
                </c:pt>
                <c:pt idx="267">
                  <c:v>0.33592168873699696</c:v>
                </c:pt>
                <c:pt idx="268">
                  <c:v>0.33660848601202797</c:v>
                </c:pt>
                <c:pt idx="269">
                  <c:v>0.33731355513846939</c:v>
                </c:pt>
                <c:pt idx="270">
                  <c:v>0.33792132122839941</c:v>
                </c:pt>
                <c:pt idx="271">
                  <c:v>0.33863456635706979</c:v>
                </c:pt>
                <c:pt idx="272">
                  <c:v>0.33934210922293212</c:v>
                </c:pt>
                <c:pt idx="273">
                  <c:v>0.33996990272401822</c:v>
                </c:pt>
                <c:pt idx="274">
                  <c:v>0.34055901349826162</c:v>
                </c:pt>
                <c:pt idx="275">
                  <c:v>0.34120778947230951</c:v>
                </c:pt>
                <c:pt idx="276">
                  <c:v>0.34189612508856654</c:v>
                </c:pt>
                <c:pt idx="277">
                  <c:v>0.34253179656942906</c:v>
                </c:pt>
                <c:pt idx="278">
                  <c:v>0.34316927359790067</c:v>
                </c:pt>
                <c:pt idx="279">
                  <c:v>0.34380964818898874</c:v>
                </c:pt>
                <c:pt idx="280">
                  <c:v>0.34445731792796824</c:v>
                </c:pt>
                <c:pt idx="281">
                  <c:v>0.34507607516069494</c:v>
                </c:pt>
                <c:pt idx="282">
                  <c:v>0.34571300134833782</c:v>
                </c:pt>
                <c:pt idx="283">
                  <c:v>0.34640119818699605</c:v>
                </c:pt>
                <c:pt idx="284">
                  <c:v>0.34704363373866204</c:v>
                </c:pt>
                <c:pt idx="285">
                  <c:v>0.34767148241924278</c:v>
                </c:pt>
                <c:pt idx="286">
                  <c:v>0.34830559680389922</c:v>
                </c:pt>
                <c:pt idx="287">
                  <c:v>0.34894153141578643</c:v>
                </c:pt>
                <c:pt idx="288">
                  <c:v>0.34959344109649898</c:v>
                </c:pt>
                <c:pt idx="289">
                  <c:v>0.35022842332118648</c:v>
                </c:pt>
                <c:pt idx="290">
                  <c:v>0.350834854694625</c:v>
                </c:pt>
                <c:pt idx="291">
                  <c:v>0.35143441836894346</c:v>
                </c:pt>
                <c:pt idx="292">
                  <c:v>0.35205939025935057</c:v>
                </c:pt>
                <c:pt idx="293">
                  <c:v>0.35270462877380709</c:v>
                </c:pt>
                <c:pt idx="294">
                  <c:v>0.35327729077989062</c:v>
                </c:pt>
                <c:pt idx="295">
                  <c:v>0.35388804355480663</c:v>
                </c:pt>
                <c:pt idx="296">
                  <c:v>0.35453086053615329</c:v>
                </c:pt>
                <c:pt idx="297">
                  <c:v>0.35511386066175571</c:v>
                </c:pt>
                <c:pt idx="298">
                  <c:v>0.35566255826313142</c:v>
                </c:pt>
                <c:pt idx="299">
                  <c:v>0.35621145693534312</c:v>
                </c:pt>
                <c:pt idx="300">
                  <c:v>0.35681071613087062</c:v>
                </c:pt>
                <c:pt idx="301">
                  <c:v>0.35740678052558444</c:v>
                </c:pt>
                <c:pt idx="302">
                  <c:v>0.35799068940335554</c:v>
                </c:pt>
                <c:pt idx="303">
                  <c:v>0.3585256192091974</c:v>
                </c:pt>
                <c:pt idx="304">
                  <c:v>0.35903138749957925</c:v>
                </c:pt>
                <c:pt idx="305">
                  <c:v>0.35954066886934494</c:v>
                </c:pt>
                <c:pt idx="306">
                  <c:v>0.36008340373847708</c:v>
                </c:pt>
                <c:pt idx="307">
                  <c:v>0.36060745771833008</c:v>
                </c:pt>
                <c:pt idx="308">
                  <c:v>0.36115551687647501</c:v>
                </c:pt>
                <c:pt idx="309">
                  <c:v>0.36170153032609464</c:v>
                </c:pt>
                <c:pt idx="310">
                  <c:v>0.36215551356774739</c:v>
                </c:pt>
                <c:pt idx="311">
                  <c:v>0.36264642233035133</c:v>
                </c:pt>
                <c:pt idx="312">
                  <c:v>0.36319665881136337</c:v>
                </c:pt>
                <c:pt idx="313">
                  <c:v>0.36377110186574929</c:v>
                </c:pt>
                <c:pt idx="314">
                  <c:v>0.36432841847076808</c:v>
                </c:pt>
                <c:pt idx="315">
                  <c:v>0.36491874718931383</c:v>
                </c:pt>
                <c:pt idx="316">
                  <c:v>0.36555136105993719</c:v>
                </c:pt>
                <c:pt idx="317">
                  <c:v>0.36613847528555943</c:v>
                </c:pt>
                <c:pt idx="318">
                  <c:v>0.3667800210311582</c:v>
                </c:pt>
                <c:pt idx="319">
                  <c:v>0.36748055597834428</c:v>
                </c:pt>
                <c:pt idx="320">
                  <c:v>0.36815479883043783</c:v>
                </c:pt>
                <c:pt idx="321">
                  <c:v>0.36892156141905214</c:v>
                </c:pt>
                <c:pt idx="322">
                  <c:v>0.36974615068725303</c:v>
                </c:pt>
                <c:pt idx="323">
                  <c:v>0.37052432328742935</c:v>
                </c:pt>
                <c:pt idx="324">
                  <c:v>0.37133608443538496</c:v>
                </c:pt>
                <c:pt idx="325">
                  <c:v>0.37218329465624317</c:v>
                </c:pt>
                <c:pt idx="326">
                  <c:v>0.37304662210893147</c:v>
                </c:pt>
                <c:pt idx="327">
                  <c:v>0.37389343868064101</c:v>
                </c:pt>
                <c:pt idx="328">
                  <c:v>0.37472829332703217</c:v>
                </c:pt>
                <c:pt idx="329">
                  <c:v>0.37557390138005031</c:v>
                </c:pt>
                <c:pt idx="330">
                  <c:v>0.37649226163593097</c:v>
                </c:pt>
                <c:pt idx="331">
                  <c:v>0.3773865212037622</c:v>
                </c:pt>
                <c:pt idx="332">
                  <c:v>0.3782352545145018</c:v>
                </c:pt>
                <c:pt idx="333">
                  <c:v>0.37911129488372808</c:v>
                </c:pt>
                <c:pt idx="334">
                  <c:v>0.37995650090709782</c:v>
                </c:pt>
                <c:pt idx="335">
                  <c:v>0.38079147570411115</c:v>
                </c:pt>
                <c:pt idx="336">
                  <c:v>0.38163944718393772</c:v>
                </c:pt>
                <c:pt idx="337">
                  <c:v>0.38248271485592572</c:v>
                </c:pt>
                <c:pt idx="338">
                  <c:v>0.38332335347058405</c:v>
                </c:pt>
                <c:pt idx="339">
                  <c:v>0.38413048940283573</c:v>
                </c:pt>
                <c:pt idx="340">
                  <c:v>0.38491455415685299</c:v>
                </c:pt>
                <c:pt idx="341">
                  <c:v>0.38571396726219248</c:v>
                </c:pt>
                <c:pt idx="342">
                  <c:v>0.38653060845493054</c:v>
                </c:pt>
                <c:pt idx="343">
                  <c:v>0.38729579049719026</c:v>
                </c:pt>
                <c:pt idx="344">
                  <c:v>0.38808278677408475</c:v>
                </c:pt>
                <c:pt idx="345">
                  <c:v>0.38889184885309414</c:v>
                </c:pt>
                <c:pt idx="346">
                  <c:v>0.3896600476213245</c:v>
                </c:pt>
                <c:pt idx="347">
                  <c:v>0.39044342075502553</c:v>
                </c:pt>
                <c:pt idx="348">
                  <c:v>0.39123346589194608</c:v>
                </c:pt>
                <c:pt idx="349">
                  <c:v>0.39200188419073978</c:v>
                </c:pt>
                <c:pt idx="350">
                  <c:v>0.39274834324130109</c:v>
                </c:pt>
                <c:pt idx="351">
                  <c:v>0.39351076896574216</c:v>
                </c:pt>
                <c:pt idx="352">
                  <c:v>0.39430660289623914</c:v>
                </c:pt>
                <c:pt idx="353">
                  <c:v>0.39505939177078603</c:v>
                </c:pt>
                <c:pt idx="354">
                  <c:v>0.39577528269862833</c:v>
                </c:pt>
                <c:pt idx="355">
                  <c:v>0.39650335249013535</c:v>
                </c:pt>
                <c:pt idx="356">
                  <c:v>0.39729902871004735</c:v>
                </c:pt>
                <c:pt idx="357">
                  <c:v>0.39807436559611542</c:v>
                </c:pt>
                <c:pt idx="358">
                  <c:v>0.3988096268657651</c:v>
                </c:pt>
                <c:pt idx="359">
                  <c:v>0.39957011060224179</c:v>
                </c:pt>
                <c:pt idx="360">
                  <c:v>0.40033300750445305</c:v>
                </c:pt>
                <c:pt idx="361">
                  <c:v>0.40106683404748206</c:v>
                </c:pt>
                <c:pt idx="362">
                  <c:v>0.40177018390267571</c:v>
                </c:pt>
                <c:pt idx="363">
                  <c:v>0.40245640843667485</c:v>
                </c:pt>
                <c:pt idx="364">
                  <c:v>0.40317033416127152</c:v>
                </c:pt>
                <c:pt idx="365">
                  <c:v>0.40389954037314507</c:v>
                </c:pt>
                <c:pt idx="366">
                  <c:v>0.4045763311708574</c:v>
                </c:pt>
                <c:pt idx="367">
                  <c:v>0.4052917032025527</c:v>
                </c:pt>
                <c:pt idx="368">
                  <c:v>0.40603112109257805</c:v>
                </c:pt>
                <c:pt idx="369">
                  <c:v>0.40667964540572554</c:v>
                </c:pt>
                <c:pt idx="370">
                  <c:v>0.40736666130601468</c:v>
                </c:pt>
                <c:pt idx="371">
                  <c:v>0.40804475838854365</c:v>
                </c:pt>
                <c:pt idx="372">
                  <c:v>0.40867904630761159</c:v>
                </c:pt>
                <c:pt idx="373">
                  <c:v>0.40938121044308112</c:v>
                </c:pt>
                <c:pt idx="374">
                  <c:v>0.41006287536924352</c:v>
                </c:pt>
                <c:pt idx="375">
                  <c:v>0.41071358662868218</c:v>
                </c:pt>
                <c:pt idx="376">
                  <c:v>0.41132933107246927</c:v>
                </c:pt>
                <c:pt idx="377">
                  <c:v>0.41196589615150209</c:v>
                </c:pt>
                <c:pt idx="378">
                  <c:v>0.41262107718148083</c:v>
                </c:pt>
                <c:pt idx="379">
                  <c:v>0.41326710451342413</c:v>
                </c:pt>
                <c:pt idx="380">
                  <c:v>0.41387840714144225</c:v>
                </c:pt>
                <c:pt idx="381">
                  <c:v>0.41446572388512598</c:v>
                </c:pt>
                <c:pt idx="382">
                  <c:v>0.41508305987910088</c:v>
                </c:pt>
                <c:pt idx="383">
                  <c:v>0.41567724013848517</c:v>
                </c:pt>
                <c:pt idx="384">
                  <c:v>0.41627331388287353</c:v>
                </c:pt>
                <c:pt idx="385">
                  <c:v>0.41687545225358286</c:v>
                </c:pt>
                <c:pt idx="386">
                  <c:v>0.41746078768926104</c:v>
                </c:pt>
                <c:pt idx="387">
                  <c:v>0.41805078830354486</c:v>
                </c:pt>
                <c:pt idx="388">
                  <c:v>0.41861710603077823</c:v>
                </c:pt>
                <c:pt idx="389">
                  <c:v>0.41914911454747439</c:v>
                </c:pt>
                <c:pt idx="390">
                  <c:v>0.41968400315326848</c:v>
                </c:pt>
                <c:pt idx="391">
                  <c:v>0.42023689395151714</c:v>
                </c:pt>
                <c:pt idx="392">
                  <c:v>0.42081568317508311</c:v>
                </c:pt>
                <c:pt idx="393">
                  <c:v>0.42136005054406395</c:v>
                </c:pt>
                <c:pt idx="394">
                  <c:v>0.42187431772658379</c:v>
                </c:pt>
                <c:pt idx="395">
                  <c:v>0.42239551273147985</c:v>
                </c:pt>
                <c:pt idx="396">
                  <c:v>0.42293769517232688</c:v>
                </c:pt>
                <c:pt idx="397">
                  <c:v>0.42346722537051629</c:v>
                </c:pt>
                <c:pt idx="398">
                  <c:v>0.42395654226212481</c:v>
                </c:pt>
                <c:pt idx="399">
                  <c:v>0.42446229713094435</c:v>
                </c:pt>
                <c:pt idx="400">
                  <c:v>0.42495786862433854</c:v>
                </c:pt>
                <c:pt idx="401">
                  <c:v>0.42544102207336892</c:v>
                </c:pt>
                <c:pt idx="402">
                  <c:v>0.42593533026963643</c:v>
                </c:pt>
                <c:pt idx="403">
                  <c:v>0.42644725914308923</c:v>
                </c:pt>
                <c:pt idx="404">
                  <c:v>0.4269487878901333</c:v>
                </c:pt>
                <c:pt idx="405">
                  <c:v>0.4274194483802442</c:v>
                </c:pt>
                <c:pt idx="406">
                  <c:v>0.42789453280353285</c:v>
                </c:pt>
                <c:pt idx="407">
                  <c:v>0.42838181147889992</c:v>
                </c:pt>
                <c:pt idx="408">
                  <c:v>0.42883279179208472</c:v>
                </c:pt>
                <c:pt idx="409">
                  <c:v>0.42925279774632119</c:v>
                </c:pt>
                <c:pt idx="410">
                  <c:v>0.42971252523882614</c:v>
                </c:pt>
                <c:pt idx="411">
                  <c:v>0.43015540218830212</c:v>
                </c:pt>
                <c:pt idx="412">
                  <c:v>0.43057509232681507</c:v>
                </c:pt>
                <c:pt idx="413">
                  <c:v>0.43101480105355366</c:v>
                </c:pt>
                <c:pt idx="414">
                  <c:v>0.43143471319140719</c:v>
                </c:pt>
                <c:pt idx="415">
                  <c:v>0.43183581520865871</c:v>
                </c:pt>
                <c:pt idx="416">
                  <c:v>0.43224295138959018</c:v>
                </c:pt>
                <c:pt idx="417">
                  <c:v>0.43268138748384338</c:v>
                </c:pt>
                <c:pt idx="418">
                  <c:v>0.43313814149290275</c:v>
                </c:pt>
                <c:pt idx="419">
                  <c:v>0.43355615570867795</c:v>
                </c:pt>
                <c:pt idx="420">
                  <c:v>0.43395054055289045</c:v>
                </c:pt>
                <c:pt idx="421">
                  <c:v>0.43434266775445779</c:v>
                </c:pt>
                <c:pt idx="422">
                  <c:v>0.43468851788600599</c:v>
                </c:pt>
                <c:pt idx="423">
                  <c:v>0.43507612659648115</c:v>
                </c:pt>
                <c:pt idx="424">
                  <c:v>0.43547271301170115</c:v>
                </c:pt>
                <c:pt idx="425">
                  <c:v>0.43585492011181443</c:v>
                </c:pt>
                <c:pt idx="426">
                  <c:v>0.43620021716311369</c:v>
                </c:pt>
                <c:pt idx="427">
                  <c:v>0.43651702186287572</c:v>
                </c:pt>
                <c:pt idx="428">
                  <c:v>0.43686500741044032</c:v>
                </c:pt>
                <c:pt idx="429">
                  <c:v>0.43723612913108684</c:v>
                </c:pt>
                <c:pt idx="430">
                  <c:v>0.43755760920558645</c:v>
                </c:pt>
                <c:pt idx="431">
                  <c:v>0.4378478367045906</c:v>
                </c:pt>
                <c:pt idx="432">
                  <c:v>0.43817730854406262</c:v>
                </c:pt>
                <c:pt idx="433">
                  <c:v>0.43850655458219151</c:v>
                </c:pt>
                <c:pt idx="434">
                  <c:v>0.43881631512749614</c:v>
                </c:pt>
                <c:pt idx="435">
                  <c:v>0.43913187554005767</c:v>
                </c:pt>
                <c:pt idx="436">
                  <c:v>0.43947060344500005</c:v>
                </c:pt>
                <c:pt idx="437">
                  <c:v>0.43982312692047093</c:v>
                </c:pt>
                <c:pt idx="438">
                  <c:v>0.44012926129575081</c:v>
                </c:pt>
                <c:pt idx="439">
                  <c:v>0.44037816117168216</c:v>
                </c:pt>
                <c:pt idx="440">
                  <c:v>0.44067357880458974</c:v>
                </c:pt>
                <c:pt idx="441">
                  <c:v>0.44096706906478617</c:v>
                </c:pt>
                <c:pt idx="442">
                  <c:v>0.44121705843716708</c:v>
                </c:pt>
                <c:pt idx="443">
                  <c:v>0.44148885616350375</c:v>
                </c:pt>
                <c:pt idx="444">
                  <c:v>0.441778901693888</c:v>
                </c:pt>
                <c:pt idx="445">
                  <c:v>0.44204145846471232</c:v>
                </c:pt>
                <c:pt idx="446">
                  <c:v>0.44226121820013237</c:v>
                </c:pt>
                <c:pt idx="447">
                  <c:v>0.44248343327544176</c:v>
                </c:pt>
                <c:pt idx="448">
                  <c:v>0.44276661351674146</c:v>
                </c:pt>
                <c:pt idx="449">
                  <c:v>0.44301847642056064</c:v>
                </c:pt>
                <c:pt idx="450">
                  <c:v>0.44321567646943372</c:v>
                </c:pt>
                <c:pt idx="451">
                  <c:v>0.44343917204502969</c:v>
                </c:pt>
                <c:pt idx="452">
                  <c:v>0.44369134418751216</c:v>
                </c:pt>
                <c:pt idx="453">
                  <c:v>0.44391975215200646</c:v>
                </c:pt>
                <c:pt idx="454">
                  <c:v>0.44411984177531788</c:v>
                </c:pt>
                <c:pt idx="455">
                  <c:v>0.44432198695130037</c:v>
                </c:pt>
                <c:pt idx="456">
                  <c:v>0.44454628734191098</c:v>
                </c:pt>
                <c:pt idx="457">
                  <c:v>0.44473212443515903</c:v>
                </c:pt>
                <c:pt idx="458">
                  <c:v>0.44493874981595627</c:v>
                </c:pt>
                <c:pt idx="459">
                  <c:v>0.44517198864841601</c:v>
                </c:pt>
                <c:pt idx="460">
                  <c:v>0.44535392638181559</c:v>
                </c:pt>
                <c:pt idx="461">
                  <c:v>0.44553242760625733</c:v>
                </c:pt>
                <c:pt idx="462">
                  <c:v>0.44575575056663347</c:v>
                </c:pt>
                <c:pt idx="463">
                  <c:v>0.44594925797720436</c:v>
                </c:pt>
                <c:pt idx="464">
                  <c:v>0.44610272745521296</c:v>
                </c:pt>
                <c:pt idx="465">
                  <c:v>0.44626594601453656</c:v>
                </c:pt>
                <c:pt idx="466">
                  <c:v>0.4464365451246522</c:v>
                </c:pt>
                <c:pt idx="467">
                  <c:v>0.44660697257489379</c:v>
                </c:pt>
                <c:pt idx="468">
                  <c:v>0.44675860817745988</c:v>
                </c:pt>
                <c:pt idx="469">
                  <c:v>0.4469175626265019</c:v>
                </c:pt>
                <c:pt idx="470">
                  <c:v>0.44708636583226907</c:v>
                </c:pt>
                <c:pt idx="471">
                  <c:v>0.44724681946978895</c:v>
                </c:pt>
                <c:pt idx="472">
                  <c:v>0.44740586563139056</c:v>
                </c:pt>
                <c:pt idx="473">
                  <c:v>0.44752912179974813</c:v>
                </c:pt>
                <c:pt idx="474">
                  <c:v>0.44769106686073296</c:v>
                </c:pt>
                <c:pt idx="475">
                  <c:v>0.44786651588285459</c:v>
                </c:pt>
                <c:pt idx="476">
                  <c:v>0.44800575856453367</c:v>
                </c:pt>
                <c:pt idx="477">
                  <c:v>0.44816238932566027</c:v>
                </c:pt>
                <c:pt idx="478">
                  <c:v>0.44830593289468834</c:v>
                </c:pt>
                <c:pt idx="479">
                  <c:v>0.44844879268047483</c:v>
                </c:pt>
                <c:pt idx="480">
                  <c:v>0.44862611299439886</c:v>
                </c:pt>
                <c:pt idx="481">
                  <c:v>0.44877335472263019</c:v>
                </c:pt>
                <c:pt idx="482">
                  <c:v>0.44885655925336421</c:v>
                </c:pt>
                <c:pt idx="483">
                  <c:v>0.44894088194012349</c:v>
                </c:pt>
                <c:pt idx="484">
                  <c:v>0.44907102925903047</c:v>
                </c:pt>
                <c:pt idx="485">
                  <c:v>0.4492071177399195</c:v>
                </c:pt>
                <c:pt idx="486">
                  <c:v>0.44931821182758486</c:v>
                </c:pt>
                <c:pt idx="487">
                  <c:v>0.44940270457753684</c:v>
                </c:pt>
                <c:pt idx="488">
                  <c:v>0.44952286778691097</c:v>
                </c:pt>
                <c:pt idx="489">
                  <c:v>0.44965898491406753</c:v>
                </c:pt>
                <c:pt idx="490">
                  <c:v>0.44980065712527034</c:v>
                </c:pt>
                <c:pt idx="491">
                  <c:v>0.44993043811267208</c:v>
                </c:pt>
                <c:pt idx="492">
                  <c:v>0.44999948762524711</c:v>
                </c:pt>
                <c:pt idx="493">
                  <c:v>0.45007211640297107</c:v>
                </c:pt>
                <c:pt idx="494">
                  <c:v>0.45022104611089198</c:v>
                </c:pt>
                <c:pt idx="495">
                  <c:v>0.45033463910850369</c:v>
                </c:pt>
                <c:pt idx="496">
                  <c:v>0.45041882464986949</c:v>
                </c:pt>
                <c:pt idx="497">
                  <c:v>0.45050213308590165</c:v>
                </c:pt>
                <c:pt idx="498">
                  <c:v>0.4506245476282163</c:v>
                </c:pt>
                <c:pt idx="499">
                  <c:v>0.45076736198432504</c:v>
                </c:pt>
                <c:pt idx="500">
                  <c:v>0.45084958459105834</c:v>
                </c:pt>
                <c:pt idx="501">
                  <c:v>0.45095020105366773</c:v>
                </c:pt>
                <c:pt idx="502">
                  <c:v>0.45105060175046918</c:v>
                </c:pt>
                <c:pt idx="503">
                  <c:v>0.45112695793674495</c:v>
                </c:pt>
                <c:pt idx="504">
                  <c:v>0.4512375940639351</c:v>
                </c:pt>
                <c:pt idx="505">
                  <c:v>0.45137241064780859</c:v>
                </c:pt>
                <c:pt idx="506">
                  <c:v>0.45149080165067973</c:v>
                </c:pt>
                <c:pt idx="507">
                  <c:v>0.45155394468488269</c:v>
                </c:pt>
                <c:pt idx="508">
                  <c:v>0.45167360485541691</c:v>
                </c:pt>
                <c:pt idx="509">
                  <c:v>0.45180742688262182</c:v>
                </c:pt>
                <c:pt idx="510">
                  <c:v>0.45190380811750863</c:v>
                </c:pt>
                <c:pt idx="511">
                  <c:v>0.45197095774620638</c:v>
                </c:pt>
                <c:pt idx="512">
                  <c:v>0.45202461346664213</c:v>
                </c:pt>
                <c:pt idx="513">
                  <c:v>0.45213672703017221</c:v>
                </c:pt>
                <c:pt idx="514">
                  <c:v>0.45226929013233946</c:v>
                </c:pt>
                <c:pt idx="515">
                  <c:v>0.45241145698966401</c:v>
                </c:pt>
                <c:pt idx="516">
                  <c:v>0.4524970340804737</c:v>
                </c:pt>
                <c:pt idx="517">
                  <c:v>0.45255387910342471</c:v>
                </c:pt>
                <c:pt idx="518">
                  <c:v>0.45265354299081745</c:v>
                </c:pt>
                <c:pt idx="519">
                  <c:v>0.45278908925183797</c:v>
                </c:pt>
                <c:pt idx="520">
                  <c:v>0.45292306162253065</c:v>
                </c:pt>
                <c:pt idx="521">
                  <c:v>0.45306258771443358</c:v>
                </c:pt>
                <c:pt idx="522">
                  <c:v>0.45312600731096819</c:v>
                </c:pt>
                <c:pt idx="523">
                  <c:v>0.45318186384959197</c:v>
                </c:pt>
                <c:pt idx="524">
                  <c:v>0.45336337712249392</c:v>
                </c:pt>
                <c:pt idx="525">
                  <c:v>0.45344753383247477</c:v>
                </c:pt>
                <c:pt idx="526">
                  <c:v>0.45354761939617072</c:v>
                </c:pt>
                <c:pt idx="527">
                  <c:v>0.45367699848952642</c:v>
                </c:pt>
                <c:pt idx="528">
                  <c:v>0.45373774616849905</c:v>
                </c:pt>
                <c:pt idx="529">
                  <c:v>0.45385415312228222</c:v>
                </c:pt>
                <c:pt idx="530">
                  <c:v>0.45398469499571653</c:v>
                </c:pt>
                <c:pt idx="531">
                  <c:v>0.45406211726674656</c:v>
                </c:pt>
                <c:pt idx="532">
                  <c:v>0.45416972166551695</c:v>
                </c:pt>
                <c:pt idx="533">
                  <c:v>0.45429951464890533</c:v>
                </c:pt>
                <c:pt idx="534">
                  <c:v>0.45446323132719629</c:v>
                </c:pt>
                <c:pt idx="535">
                  <c:v>0.4545906694185089</c:v>
                </c:pt>
                <c:pt idx="536">
                  <c:v>0.45469191124233532</c:v>
                </c:pt>
                <c:pt idx="537">
                  <c:v>0.45478578535704234</c:v>
                </c:pt>
                <c:pt idx="538">
                  <c:v>0.45487247044976237</c:v>
                </c:pt>
                <c:pt idx="539">
                  <c:v>0.45500214207415562</c:v>
                </c:pt>
                <c:pt idx="540">
                  <c:v>0.45514368645985992</c:v>
                </c:pt>
                <c:pt idx="541">
                  <c:v>0.45528849516697711</c:v>
                </c:pt>
                <c:pt idx="542">
                  <c:v>0.45541822599154952</c:v>
                </c:pt>
                <c:pt idx="543">
                  <c:v>0.45555249129331604</c:v>
                </c:pt>
                <c:pt idx="544">
                  <c:v>0.45568930510563849</c:v>
                </c:pt>
                <c:pt idx="545">
                  <c:v>0.45580312098830178</c:v>
                </c:pt>
                <c:pt idx="546">
                  <c:v>0.45592017136909907</c:v>
                </c:pt>
                <c:pt idx="547">
                  <c:v>0.45604005438308204</c:v>
                </c:pt>
                <c:pt idx="548">
                  <c:v>0.45619603991680852</c:v>
                </c:pt>
                <c:pt idx="549">
                  <c:v>0.4563791080351563</c:v>
                </c:pt>
                <c:pt idx="550">
                  <c:v>0.4565133380309499</c:v>
                </c:pt>
                <c:pt idx="551">
                  <c:v>0.45658585135594415</c:v>
                </c:pt>
                <c:pt idx="552">
                  <c:v>0.45672292622437194</c:v>
                </c:pt>
                <c:pt idx="553">
                  <c:v>0.45687481278959874</c:v>
                </c:pt>
                <c:pt idx="554">
                  <c:v>0.45704493765715948</c:v>
                </c:pt>
                <c:pt idx="555">
                  <c:v>0.45722711982208536</c:v>
                </c:pt>
                <c:pt idx="556">
                  <c:v>0.4573876032027881</c:v>
                </c:pt>
                <c:pt idx="557">
                  <c:v>0.45751828467281569</c:v>
                </c:pt>
                <c:pt idx="558">
                  <c:v>0.45760971236926634</c:v>
                </c:pt>
                <c:pt idx="559">
                  <c:v>0.45775478330449687</c:v>
                </c:pt>
                <c:pt idx="560">
                  <c:v>0.45792980561375279</c:v>
                </c:pt>
                <c:pt idx="561">
                  <c:v>0.45805608084038457</c:v>
                </c:pt>
                <c:pt idx="562">
                  <c:v>0.45825174713558164</c:v>
                </c:pt>
                <c:pt idx="563">
                  <c:v>0.45840395441530379</c:v>
                </c:pt>
                <c:pt idx="564">
                  <c:v>0.45851436930468559</c:v>
                </c:pt>
                <c:pt idx="565">
                  <c:v>0.45865174982297324</c:v>
                </c:pt>
                <c:pt idx="566">
                  <c:v>0.45881991541767042</c:v>
                </c:pt>
                <c:pt idx="567">
                  <c:v>0.45898099782090535</c:v>
                </c:pt>
                <c:pt idx="568">
                  <c:v>0.45914435128033332</c:v>
                </c:pt>
                <c:pt idx="569">
                  <c:v>0.45932076048490211</c:v>
                </c:pt>
                <c:pt idx="570">
                  <c:v>0.45950430878694876</c:v>
                </c:pt>
                <c:pt idx="571">
                  <c:v>0.4596790616294244</c:v>
                </c:pt>
                <c:pt idx="572">
                  <c:v>0.45982589343439423</c:v>
                </c:pt>
                <c:pt idx="573">
                  <c:v>0.46004999885896297</c:v>
                </c:pt>
                <c:pt idx="574">
                  <c:v>0.4602431272335103</c:v>
                </c:pt>
                <c:pt idx="575">
                  <c:v>0.46038080272681153</c:v>
                </c:pt>
                <c:pt idx="576">
                  <c:v>0.46050787436490687</c:v>
                </c:pt>
                <c:pt idx="577">
                  <c:v>0.46069489489656829</c:v>
                </c:pt>
                <c:pt idx="578">
                  <c:v>0.46081268945870879</c:v>
                </c:pt>
                <c:pt idx="579">
                  <c:v>0.46091957534343436</c:v>
                </c:pt>
                <c:pt idx="580">
                  <c:v>0.46112776496022034</c:v>
                </c:pt>
                <c:pt idx="581">
                  <c:v>0.4613272939857776</c:v>
                </c:pt>
                <c:pt idx="582">
                  <c:v>0.46152282499880898</c:v>
                </c:pt>
                <c:pt idx="583">
                  <c:v>0.46171114746137115</c:v>
                </c:pt>
                <c:pt idx="584">
                  <c:v>0.46187181521677295</c:v>
                </c:pt>
                <c:pt idx="585">
                  <c:v>0.46208074257414883</c:v>
                </c:pt>
                <c:pt idx="586">
                  <c:v>0.46226085182648702</c:v>
                </c:pt>
                <c:pt idx="587">
                  <c:v>0.46237072053368117</c:v>
                </c:pt>
                <c:pt idx="588">
                  <c:v>0.46242840452427575</c:v>
                </c:pt>
                <c:pt idx="589">
                  <c:v>0.46262315427274608</c:v>
                </c:pt>
                <c:pt idx="590">
                  <c:v>0.46282469762702211</c:v>
                </c:pt>
                <c:pt idx="591">
                  <c:v>0.46300835967677245</c:v>
                </c:pt>
                <c:pt idx="592">
                  <c:v>0.46318682787585419</c:v>
                </c:pt>
                <c:pt idx="593">
                  <c:v>0.46330712682387237</c:v>
                </c:pt>
                <c:pt idx="594">
                  <c:v>0.46348568572330873</c:v>
                </c:pt>
                <c:pt idx="595">
                  <c:v>0.46363450071950574</c:v>
                </c:pt>
                <c:pt idx="596">
                  <c:v>0.46374615201518682</c:v>
                </c:pt>
                <c:pt idx="597">
                  <c:v>0.46392435675371146</c:v>
                </c:pt>
                <c:pt idx="598">
                  <c:v>0.46418577989017479</c:v>
                </c:pt>
                <c:pt idx="599">
                  <c:v>0.46425228807599922</c:v>
                </c:pt>
                <c:pt idx="600">
                  <c:v>0.46435866012753585</c:v>
                </c:pt>
                <c:pt idx="601">
                  <c:v>0.46459108873226818</c:v>
                </c:pt>
                <c:pt idx="602">
                  <c:v>0.46480631256015997</c:v>
                </c:pt>
                <c:pt idx="603">
                  <c:v>0.46499080390988823</c:v>
                </c:pt>
                <c:pt idx="604">
                  <c:v>0.46508099711454004</c:v>
                </c:pt>
                <c:pt idx="605">
                  <c:v>0.46516019717775342</c:v>
                </c:pt>
                <c:pt idx="606">
                  <c:v>0.46534319724806306</c:v>
                </c:pt>
                <c:pt idx="607">
                  <c:v>0.46560859245054909</c:v>
                </c:pt>
                <c:pt idx="608">
                  <c:v>0.46577923892432088</c:v>
                </c:pt>
                <c:pt idx="609">
                  <c:v>0.46582621108591171</c:v>
                </c:pt>
                <c:pt idx="610">
                  <c:v>0.46599771277331975</c:v>
                </c:pt>
                <c:pt idx="611">
                  <c:v>0.46617248238172521</c:v>
                </c:pt>
                <c:pt idx="612">
                  <c:v>0.46630118304221302</c:v>
                </c:pt>
                <c:pt idx="613">
                  <c:v>0.46645717410772231</c:v>
                </c:pt>
                <c:pt idx="614">
                  <c:v>0.4666903274888286</c:v>
                </c:pt>
                <c:pt idx="615">
                  <c:v>0.46688840889364291</c:v>
                </c:pt>
                <c:pt idx="616">
                  <c:v>0.46698710043595981</c:v>
                </c:pt>
                <c:pt idx="617">
                  <c:v>0.46714608877487079</c:v>
                </c:pt>
                <c:pt idx="618">
                  <c:v>0.46733563011932305</c:v>
                </c:pt>
                <c:pt idx="619">
                  <c:v>0.46751963787143208</c:v>
                </c:pt>
                <c:pt idx="620">
                  <c:v>0.4678164378706931</c:v>
                </c:pt>
                <c:pt idx="621">
                  <c:v>0.46812651251128062</c:v>
                </c:pt>
                <c:pt idx="622">
                  <c:v>0.46840241642453506</c:v>
                </c:pt>
                <c:pt idx="623">
                  <c:v>0.46854547132477292</c:v>
                </c:pt>
                <c:pt idx="624">
                  <c:v>0.46860413620656277</c:v>
                </c:pt>
                <c:pt idx="625">
                  <c:v>0.46893785833024576</c:v>
                </c:pt>
                <c:pt idx="626">
                  <c:v>0.46916884359415972</c:v>
                </c:pt>
                <c:pt idx="627">
                  <c:v>0.46933594547083857</c:v>
                </c:pt>
                <c:pt idx="628">
                  <c:v>0.46955927381192203</c:v>
                </c:pt>
                <c:pt idx="629">
                  <c:v>0.46982002772133141</c:v>
                </c:pt>
                <c:pt idx="630">
                  <c:v>0.47005296588045092</c:v>
                </c:pt>
                <c:pt idx="631">
                  <c:v>0.47022008954749239</c:v>
                </c:pt>
                <c:pt idx="632">
                  <c:v>0.47040843229862445</c:v>
                </c:pt>
                <c:pt idx="633">
                  <c:v>0.47062458133936441</c:v>
                </c:pt>
                <c:pt idx="634">
                  <c:v>0.47082467830349639</c:v>
                </c:pt>
                <c:pt idx="635">
                  <c:v>0.47101858844019867</c:v>
                </c:pt>
                <c:pt idx="636">
                  <c:v>0.47121354305712354</c:v>
                </c:pt>
                <c:pt idx="637">
                  <c:v>0.47140184571270977</c:v>
                </c:pt>
                <c:pt idx="638">
                  <c:v>0.47155438783532683</c:v>
                </c:pt>
                <c:pt idx="639">
                  <c:v>0.47170600774997223</c:v>
                </c:pt>
                <c:pt idx="640">
                  <c:v>0.47195213658930785</c:v>
                </c:pt>
                <c:pt idx="641">
                  <c:v>0.47216823193968094</c:v>
                </c:pt>
                <c:pt idx="642">
                  <c:v>0.47235733946540437</c:v>
                </c:pt>
                <c:pt idx="643">
                  <c:v>0.47248640446225126</c:v>
                </c:pt>
                <c:pt idx="644">
                  <c:v>0.47266166617251487</c:v>
                </c:pt>
                <c:pt idx="645">
                  <c:v>0.47287498077731677</c:v>
                </c:pt>
                <c:pt idx="646">
                  <c:v>0.47298410136707286</c:v>
                </c:pt>
                <c:pt idx="647">
                  <c:v>0.47306566710815962</c:v>
                </c:pt>
                <c:pt idx="648">
                  <c:v>0.4732476134343096</c:v>
                </c:pt>
                <c:pt idx="649">
                  <c:v>0.4735024152631202</c:v>
                </c:pt>
                <c:pt idx="650">
                  <c:v>0.47370680266950377</c:v>
                </c:pt>
                <c:pt idx="651">
                  <c:v>0.47374399850371413</c:v>
                </c:pt>
                <c:pt idx="652">
                  <c:v>0.473952805916319</c:v>
                </c:pt>
                <c:pt idx="653">
                  <c:v>0.47408645724037685</c:v>
                </c:pt>
                <c:pt idx="654">
                  <c:v>0.47422542796301609</c:v>
                </c:pt>
                <c:pt idx="655">
                  <c:v>0.47436448409455934</c:v>
                </c:pt>
                <c:pt idx="656">
                  <c:v>0.47446407378236777</c:v>
                </c:pt>
                <c:pt idx="657">
                  <c:v>0.47459338234030773</c:v>
                </c:pt>
                <c:pt idx="658">
                  <c:v>0.4748464064148093</c:v>
                </c:pt>
                <c:pt idx="659">
                  <c:v>0.47510820126867115</c:v>
                </c:pt>
                <c:pt idx="660">
                  <c:v>0.47534322123789741</c:v>
                </c:pt>
                <c:pt idx="661">
                  <c:v>0.47554246922394144</c:v>
                </c:pt>
                <c:pt idx="662">
                  <c:v>0.47559090608130111</c:v>
                </c:pt>
                <c:pt idx="663">
                  <c:v>0.47565500192140231</c:v>
                </c:pt>
                <c:pt idx="664">
                  <c:v>0.47583351923391631</c:v>
                </c:pt>
                <c:pt idx="665">
                  <c:v>0.4761036628273343</c:v>
                </c:pt>
                <c:pt idx="666">
                  <c:v>0.47629955380898908</c:v>
                </c:pt>
                <c:pt idx="667">
                  <c:v>0.47651054231656914</c:v>
                </c:pt>
                <c:pt idx="668">
                  <c:v>0.47674709368950502</c:v>
                </c:pt>
                <c:pt idx="669">
                  <c:v>0.47691305246766191</c:v>
                </c:pt>
                <c:pt idx="670">
                  <c:v>0.47706904387640758</c:v>
                </c:pt>
                <c:pt idx="671">
                  <c:v>0.47728019607613786</c:v>
                </c:pt>
                <c:pt idx="672">
                  <c:v>0.47756449285233143</c:v>
                </c:pt>
                <c:pt idx="673">
                  <c:v>0.47779568377725762</c:v>
                </c:pt>
                <c:pt idx="674">
                  <c:v>0.47791338337526851</c:v>
                </c:pt>
                <c:pt idx="675">
                  <c:v>0.47803598585399126</c:v>
                </c:pt>
                <c:pt idx="676">
                  <c:v>0.47821583691910585</c:v>
                </c:pt>
                <c:pt idx="677">
                  <c:v>0.47838608087759421</c:v>
                </c:pt>
                <c:pt idx="678">
                  <c:v>0.47856409377140369</c:v>
                </c:pt>
                <c:pt idx="679">
                  <c:v>0.47873420973036773</c:v>
                </c:pt>
                <c:pt idx="680">
                  <c:v>0.47892167772672534</c:v>
                </c:pt>
                <c:pt idx="681">
                  <c:v>0.47908132652307972</c:v>
                </c:pt>
                <c:pt idx="682">
                  <c:v>0.47921307492413895</c:v>
                </c:pt>
                <c:pt idx="683">
                  <c:v>0.47937658335047156</c:v>
                </c:pt>
                <c:pt idx="684">
                  <c:v>0.47958672675922126</c:v>
                </c:pt>
                <c:pt idx="685">
                  <c:v>0.47972275027050743</c:v>
                </c:pt>
                <c:pt idx="686">
                  <c:v>0.47989466133534969</c:v>
                </c:pt>
                <c:pt idx="687">
                  <c:v>0.48014873461225216</c:v>
                </c:pt>
                <c:pt idx="688">
                  <c:v>0.48034563988538687</c:v>
                </c:pt>
                <c:pt idx="689">
                  <c:v>0.48053765763960654</c:v>
                </c:pt>
                <c:pt idx="690">
                  <c:v>0.48070636275581607</c:v>
                </c:pt>
                <c:pt idx="691">
                  <c:v>0.48081673794851909</c:v>
                </c:pt>
                <c:pt idx="692">
                  <c:v>0.48097188233407068</c:v>
                </c:pt>
                <c:pt idx="693">
                  <c:v>0.48112506515327463</c:v>
                </c:pt>
                <c:pt idx="694">
                  <c:v>0.48127531654046979</c:v>
                </c:pt>
                <c:pt idx="695">
                  <c:v>0.48143729563123006</c:v>
                </c:pt>
                <c:pt idx="696">
                  <c:v>0.48164373155504325</c:v>
                </c:pt>
                <c:pt idx="697">
                  <c:v>0.48181502368974688</c:v>
                </c:pt>
                <c:pt idx="698">
                  <c:v>0.48201116145131168</c:v>
                </c:pt>
                <c:pt idx="699">
                  <c:v>0.48216143583681742</c:v>
                </c:pt>
                <c:pt idx="700">
                  <c:v>0.48232619250916403</c:v>
                </c:pt>
                <c:pt idx="701">
                  <c:v>0.48251788588081573</c:v>
                </c:pt>
                <c:pt idx="702">
                  <c:v>0.48267825684920845</c:v>
                </c:pt>
                <c:pt idx="703">
                  <c:v>0.48284997118622391</c:v>
                </c:pt>
                <c:pt idx="704">
                  <c:v>0.48303507886092056</c:v>
                </c:pt>
                <c:pt idx="705">
                  <c:v>0.48320605167491637</c:v>
                </c:pt>
                <c:pt idx="706">
                  <c:v>0.48334785647670203</c:v>
                </c:pt>
                <c:pt idx="707">
                  <c:v>0.48350733061793266</c:v>
                </c:pt>
                <c:pt idx="708">
                  <c:v>0.48366072143269134</c:v>
                </c:pt>
                <c:pt idx="709">
                  <c:v>0.48377933012344104</c:v>
                </c:pt>
                <c:pt idx="710">
                  <c:v>0.48392616331311716</c:v>
                </c:pt>
                <c:pt idx="711">
                  <c:v>0.48407397321461371</c:v>
                </c:pt>
                <c:pt idx="712">
                  <c:v>0.48423167204743994</c:v>
                </c:pt>
                <c:pt idx="713">
                  <c:v>0.48435285217481489</c:v>
                </c:pt>
                <c:pt idx="714">
                  <c:v>0.48443962195855744</c:v>
                </c:pt>
                <c:pt idx="715">
                  <c:v>0.48452099687437206</c:v>
                </c:pt>
                <c:pt idx="716">
                  <c:v>0.48459001318398709</c:v>
                </c:pt>
                <c:pt idx="717">
                  <c:v>0.48471538914431794</c:v>
                </c:pt>
                <c:pt idx="718">
                  <c:v>0.4848842799615613</c:v>
                </c:pt>
                <c:pt idx="719">
                  <c:v>0.48497317561612063</c:v>
                </c:pt>
                <c:pt idx="720">
                  <c:v>0.48509002073920526</c:v>
                </c:pt>
                <c:pt idx="721">
                  <c:v>0.48522586684487035</c:v>
                </c:pt>
                <c:pt idx="722">
                  <c:v>0.48529729670734056</c:v>
                </c:pt>
                <c:pt idx="723">
                  <c:v>0.48544824083532245</c:v>
                </c:pt>
                <c:pt idx="724">
                  <c:v>0.48567604638089112</c:v>
                </c:pt>
                <c:pt idx="725">
                  <c:v>0.48586926936754726</c:v>
                </c:pt>
                <c:pt idx="726">
                  <c:v>0.48606527586600229</c:v>
                </c:pt>
                <c:pt idx="727">
                  <c:v>0.4862856012683876</c:v>
                </c:pt>
                <c:pt idx="728">
                  <c:v>0.48646578137366792</c:v>
                </c:pt>
                <c:pt idx="729">
                  <c:v>0.48659367436149709</c:v>
                </c:pt>
                <c:pt idx="730">
                  <c:v>0.48677873708552505</c:v>
                </c:pt>
                <c:pt idx="731">
                  <c:v>0.48697282266135522</c:v>
                </c:pt>
                <c:pt idx="732">
                  <c:v>0.48717097634230422</c:v>
                </c:pt>
                <c:pt idx="733">
                  <c:v>0.48741927508226279</c:v>
                </c:pt>
                <c:pt idx="734">
                  <c:v>0.48767586063937296</c:v>
                </c:pt>
                <c:pt idx="735">
                  <c:v>0.48790920479030725</c:v>
                </c:pt>
                <c:pt idx="736">
                  <c:v>0.48810473470006727</c:v>
                </c:pt>
                <c:pt idx="737">
                  <c:v>0.48828780991419807</c:v>
                </c:pt>
                <c:pt idx="738">
                  <c:v>0.48855419860881549</c:v>
                </c:pt>
                <c:pt idx="739">
                  <c:v>0.48881619572145679</c:v>
                </c:pt>
                <c:pt idx="740">
                  <c:v>0.48907465302376346</c:v>
                </c:pt>
                <c:pt idx="741">
                  <c:v>0.48935567861216428</c:v>
                </c:pt>
                <c:pt idx="742">
                  <c:v>0.48959016095416752</c:v>
                </c:pt>
                <c:pt idx="743">
                  <c:v>0.4898238464838906</c:v>
                </c:pt>
                <c:pt idx="744">
                  <c:v>0.49009198137040783</c:v>
                </c:pt>
                <c:pt idx="745">
                  <c:v>0.49038192232678357</c:v>
                </c:pt>
                <c:pt idx="746">
                  <c:v>0.490656368436382</c:v>
                </c:pt>
                <c:pt idx="747">
                  <c:v>0.49093094534339099</c:v>
                </c:pt>
                <c:pt idx="748">
                  <c:v>0.49122279972804545</c:v>
                </c:pt>
                <c:pt idx="749">
                  <c:v>0.4914547995477096</c:v>
                </c:pt>
                <c:pt idx="750">
                  <c:v>0.49174829257241753</c:v>
                </c:pt>
                <c:pt idx="751">
                  <c:v>0.49205442577414793</c:v>
                </c:pt>
                <c:pt idx="752">
                  <c:v>0.49233832230327074</c:v>
                </c:pt>
                <c:pt idx="753">
                  <c:v>0.49269894431106814</c:v>
                </c:pt>
                <c:pt idx="754">
                  <c:v>0.49299688445796347</c:v>
                </c:pt>
                <c:pt idx="755">
                  <c:v>0.49324352730122173</c:v>
                </c:pt>
                <c:pt idx="756">
                  <c:v>0.49348780563707667</c:v>
                </c:pt>
                <c:pt idx="757">
                  <c:v>0.49364542082804341</c:v>
                </c:pt>
                <c:pt idx="758">
                  <c:v>0.49388695383352116</c:v>
                </c:pt>
                <c:pt idx="759">
                  <c:v>0.49416720973337397</c:v>
                </c:pt>
                <c:pt idx="760">
                  <c:v>0.49444027226728643</c:v>
                </c:pt>
                <c:pt idx="761">
                  <c:v>0.49471054569846573</c:v>
                </c:pt>
                <c:pt idx="762">
                  <c:v>0.49500935991926492</c:v>
                </c:pt>
                <c:pt idx="763">
                  <c:v>0.49521811518323999</c:v>
                </c:pt>
                <c:pt idx="764">
                  <c:v>0.49539512136086433</c:v>
                </c:pt>
                <c:pt idx="765">
                  <c:v>0.49562632047765459</c:v>
                </c:pt>
                <c:pt idx="766">
                  <c:v>0.4958037507515945</c:v>
                </c:pt>
                <c:pt idx="767">
                  <c:v>0.49597501589841259</c:v>
                </c:pt>
                <c:pt idx="768">
                  <c:v>0.49616987045047417</c:v>
                </c:pt>
                <c:pt idx="769">
                  <c:v>0.49633197753738439</c:v>
                </c:pt>
                <c:pt idx="770">
                  <c:v>0.49648898350838583</c:v>
                </c:pt>
                <c:pt idx="771">
                  <c:v>0.49667068283977489</c:v>
                </c:pt>
                <c:pt idx="772">
                  <c:v>0.49687282734860522</c:v>
                </c:pt>
                <c:pt idx="773">
                  <c:v>0.49702712022036283</c:v>
                </c:pt>
                <c:pt idx="774">
                  <c:v>0.49716379908750463</c:v>
                </c:pt>
                <c:pt idx="775">
                  <c:v>0.49729038521601132</c:v>
                </c:pt>
                <c:pt idx="776">
                  <c:v>0.49738098248222817</c:v>
                </c:pt>
                <c:pt idx="777">
                  <c:v>0.49749275699900086</c:v>
                </c:pt>
                <c:pt idx="778">
                  <c:v>0.49761166347533803</c:v>
                </c:pt>
                <c:pt idx="779">
                  <c:v>0.49773730170351255</c:v>
                </c:pt>
                <c:pt idx="780">
                  <c:v>0.49785201744523017</c:v>
                </c:pt>
                <c:pt idx="781">
                  <c:v>0.49792592154632254</c:v>
                </c:pt>
                <c:pt idx="782">
                  <c:v>0.49800182653289804</c:v>
                </c:pt>
                <c:pt idx="783">
                  <c:v>0.498091044763812</c:v>
                </c:pt>
                <c:pt idx="784">
                  <c:v>0.49813697743626739</c:v>
                </c:pt>
                <c:pt idx="785">
                  <c:v>0.49819651779264279</c:v>
                </c:pt>
                <c:pt idx="786">
                  <c:v>0.49825922579402854</c:v>
                </c:pt>
                <c:pt idx="787">
                  <c:v>0.4982875660625779</c:v>
                </c:pt>
                <c:pt idx="788">
                  <c:v>0.49835696414199643</c:v>
                </c:pt>
                <c:pt idx="789">
                  <c:v>0.49841585844363095</c:v>
                </c:pt>
                <c:pt idx="790">
                  <c:v>0.49847638562480573</c:v>
                </c:pt>
                <c:pt idx="791">
                  <c:v>0.49851816684581735</c:v>
                </c:pt>
                <c:pt idx="792">
                  <c:v>0.49854991981069435</c:v>
                </c:pt>
                <c:pt idx="793">
                  <c:v>0.49853539486430759</c:v>
                </c:pt>
                <c:pt idx="794">
                  <c:v>0.49853645489297599</c:v>
                </c:pt>
                <c:pt idx="795">
                  <c:v>0.4985834952048131</c:v>
                </c:pt>
                <c:pt idx="796">
                  <c:v>0.49861872861031542</c:v>
                </c:pt>
                <c:pt idx="797">
                  <c:v>0.49866256509772772</c:v>
                </c:pt>
                <c:pt idx="798">
                  <c:v>0.49871445919208418</c:v>
                </c:pt>
                <c:pt idx="799">
                  <c:v>0.4987540807895261</c:v>
                </c:pt>
                <c:pt idx="800">
                  <c:v>0.49877043477323496</c:v>
                </c:pt>
                <c:pt idx="801">
                  <c:v>0.49880256479003643</c:v>
                </c:pt>
                <c:pt idx="802">
                  <c:v>0.4988581365901546</c:v>
                </c:pt>
                <c:pt idx="803">
                  <c:v>0.49891353405847411</c:v>
                </c:pt>
                <c:pt idx="804">
                  <c:v>0.49897993064022733</c:v>
                </c:pt>
                <c:pt idx="805">
                  <c:v>0.49907570217896363</c:v>
                </c:pt>
                <c:pt idx="806">
                  <c:v>0.49916817005465181</c:v>
                </c:pt>
                <c:pt idx="807">
                  <c:v>0.49926721407931068</c:v>
                </c:pt>
                <c:pt idx="808">
                  <c:v>0.49937271329381422</c:v>
                </c:pt>
                <c:pt idx="809">
                  <c:v>0.49949144534383505</c:v>
                </c:pt>
                <c:pt idx="810">
                  <c:v>0.49961040767785203</c:v>
                </c:pt>
                <c:pt idx="811">
                  <c:v>0.49972557047161281</c:v>
                </c:pt>
                <c:pt idx="812">
                  <c:v>0.49985986616547207</c:v>
                </c:pt>
                <c:pt idx="813">
                  <c:v>0.50002502314897368</c:v>
                </c:pt>
                <c:pt idx="814">
                  <c:v>0.50017109662485282</c:v>
                </c:pt>
                <c:pt idx="815">
                  <c:v>0.50032591851211772</c:v>
                </c:pt>
                <c:pt idx="816">
                  <c:v>0.50045882270767383</c:v>
                </c:pt>
                <c:pt idx="817">
                  <c:v>0.50055607002133928</c:v>
                </c:pt>
                <c:pt idx="818">
                  <c:v>0.50069846583657174</c:v>
                </c:pt>
                <c:pt idx="819">
                  <c:v>0.5008600949209655</c:v>
                </c:pt>
                <c:pt idx="820">
                  <c:v>0.5010170469850842</c:v>
                </c:pt>
                <c:pt idx="821">
                  <c:v>0.50117014201098731</c:v>
                </c:pt>
                <c:pt idx="822">
                  <c:v>0.50133446783726554</c:v>
                </c:pt>
                <c:pt idx="823">
                  <c:v>0.50147336747269844</c:v>
                </c:pt>
                <c:pt idx="824">
                  <c:v>0.50159238753545987</c:v>
                </c:pt>
                <c:pt idx="825">
                  <c:v>0.50173755105995221</c:v>
                </c:pt>
                <c:pt idx="826">
                  <c:v>0.50189234920886161</c:v>
                </c:pt>
                <c:pt idx="827">
                  <c:v>0.5020421649691541</c:v>
                </c:pt>
                <c:pt idx="828">
                  <c:v>0.50219612120154755</c:v>
                </c:pt>
                <c:pt idx="829">
                  <c:v>0.50233881170621897</c:v>
                </c:pt>
                <c:pt idx="830">
                  <c:v>0.50246474413539921</c:v>
                </c:pt>
                <c:pt idx="831">
                  <c:v>0.50257916757392407</c:v>
                </c:pt>
                <c:pt idx="832">
                  <c:v>0.50271015198665958</c:v>
                </c:pt>
                <c:pt idx="833">
                  <c:v>0.50285525630458594</c:v>
                </c:pt>
                <c:pt idx="834">
                  <c:v>0.50299695463130056</c:v>
                </c:pt>
                <c:pt idx="835">
                  <c:v>0.50314650194429189</c:v>
                </c:pt>
                <c:pt idx="836">
                  <c:v>0.50328302538965386</c:v>
                </c:pt>
                <c:pt idx="837">
                  <c:v>0.50341875940464165</c:v>
                </c:pt>
                <c:pt idx="838">
                  <c:v>0.50356024459432669</c:v>
                </c:pt>
                <c:pt idx="839">
                  <c:v>0.50370724674655509</c:v>
                </c:pt>
                <c:pt idx="840">
                  <c:v>0.50384500508160535</c:v>
                </c:pt>
                <c:pt idx="841">
                  <c:v>0.50396265250437611</c:v>
                </c:pt>
                <c:pt idx="842">
                  <c:v>0.50408327988080348</c:v>
                </c:pt>
                <c:pt idx="843">
                  <c:v>0.50420374582831873</c:v>
                </c:pt>
                <c:pt idx="844">
                  <c:v>0.50430964503084519</c:v>
                </c:pt>
                <c:pt idx="845">
                  <c:v>0.50444556061238599</c:v>
                </c:pt>
                <c:pt idx="846">
                  <c:v>0.50455269338190856</c:v>
                </c:pt>
                <c:pt idx="847">
                  <c:v>0.50466089632276334</c:v>
                </c:pt>
                <c:pt idx="848">
                  <c:v>0.50477400294892327</c:v>
                </c:pt>
                <c:pt idx="849">
                  <c:v>0.50487572033716765</c:v>
                </c:pt>
                <c:pt idx="850">
                  <c:v>0.5049784505434588</c:v>
                </c:pt>
                <c:pt idx="851">
                  <c:v>0.50508703260482624</c:v>
                </c:pt>
                <c:pt idx="852">
                  <c:v>0.50521197821953978</c:v>
                </c:pt>
                <c:pt idx="853">
                  <c:v>0.50534573991696152</c:v>
                </c:pt>
                <c:pt idx="854">
                  <c:v>0.50548278318911655</c:v>
                </c:pt>
                <c:pt idx="855">
                  <c:v>0.50559907884589994</c:v>
                </c:pt>
                <c:pt idx="856">
                  <c:v>0.50569290333529093</c:v>
                </c:pt>
                <c:pt idx="857">
                  <c:v>0.50579879319668053</c:v>
                </c:pt>
                <c:pt idx="858">
                  <c:v>0.50591401683532788</c:v>
                </c:pt>
                <c:pt idx="859">
                  <c:v>0.50602705963996775</c:v>
                </c:pt>
                <c:pt idx="860">
                  <c:v>0.5061550958301454</c:v>
                </c:pt>
                <c:pt idx="861">
                  <c:v>0.50626182232847328</c:v>
                </c:pt>
                <c:pt idx="862">
                  <c:v>0.50635051813202325</c:v>
                </c:pt>
                <c:pt idx="863">
                  <c:v>0.50643322682578573</c:v>
                </c:pt>
                <c:pt idx="864">
                  <c:v>0.50652431940862153</c:v>
                </c:pt>
                <c:pt idx="865">
                  <c:v>0.5066169321757189</c:v>
                </c:pt>
                <c:pt idx="866">
                  <c:v>0.50670759007720323</c:v>
                </c:pt>
                <c:pt idx="867">
                  <c:v>0.50681259147140922</c:v>
                </c:pt>
                <c:pt idx="868">
                  <c:v>0.50689944876100113</c:v>
                </c:pt>
                <c:pt idx="869">
                  <c:v>0.50696333524768733</c:v>
                </c:pt>
                <c:pt idx="870">
                  <c:v>0.50703936616671907</c:v>
                </c:pt>
                <c:pt idx="871">
                  <c:v>0.50711180973132775</c:v>
                </c:pt>
                <c:pt idx="872">
                  <c:v>0.50719408576335789</c:v>
                </c:pt>
                <c:pt idx="873">
                  <c:v>0.5072948243964196</c:v>
                </c:pt>
                <c:pt idx="874">
                  <c:v>0.50738178468775053</c:v>
                </c:pt>
                <c:pt idx="875">
                  <c:v>0.50746331799545785</c:v>
                </c:pt>
                <c:pt idx="876">
                  <c:v>0.50754797550487507</c:v>
                </c:pt>
                <c:pt idx="877">
                  <c:v>0.50762308615303231</c:v>
                </c:pt>
                <c:pt idx="878">
                  <c:v>0.5077072031795038</c:v>
                </c:pt>
                <c:pt idx="879">
                  <c:v>0.50779154640155222</c:v>
                </c:pt>
                <c:pt idx="880">
                  <c:v>0.50788987717875111</c:v>
                </c:pt>
                <c:pt idx="881">
                  <c:v>0.50797637406382612</c:v>
                </c:pt>
                <c:pt idx="882">
                  <c:v>0.50805329534844768</c:v>
                </c:pt>
                <c:pt idx="883">
                  <c:v>0.50813673286374705</c:v>
                </c:pt>
                <c:pt idx="884">
                  <c:v>0.50821605079897936</c:v>
                </c:pt>
                <c:pt idx="885">
                  <c:v>0.50830107545935033</c:v>
                </c:pt>
                <c:pt idx="886">
                  <c:v>0.50840441053981433</c:v>
                </c:pt>
                <c:pt idx="887">
                  <c:v>0.50850723938234432</c:v>
                </c:pt>
                <c:pt idx="888">
                  <c:v>0.50860471819776321</c:v>
                </c:pt>
                <c:pt idx="889">
                  <c:v>0.50869675801610692</c:v>
                </c:pt>
                <c:pt idx="890">
                  <c:v>0.5087676062840647</c:v>
                </c:pt>
                <c:pt idx="891">
                  <c:v>0.5088321249806641</c:v>
                </c:pt>
                <c:pt idx="892">
                  <c:v>0.50891175376414399</c:v>
                </c:pt>
                <c:pt idx="893">
                  <c:v>0.50898294529593835</c:v>
                </c:pt>
                <c:pt idx="894">
                  <c:v>0.50906990462570167</c:v>
                </c:pt>
                <c:pt idx="895">
                  <c:v>0.50915228699180315</c:v>
                </c:pt>
                <c:pt idx="896">
                  <c:v>0.50922550596435168</c:v>
                </c:pt>
                <c:pt idx="897">
                  <c:v>0.50930424390951845</c:v>
                </c:pt>
                <c:pt idx="898">
                  <c:v>0.50938303429650267</c:v>
                </c:pt>
                <c:pt idx="899">
                  <c:v>0.5094612655792593</c:v>
                </c:pt>
                <c:pt idx="900">
                  <c:v>0.50954128650199249</c:v>
                </c:pt>
                <c:pt idx="901">
                  <c:v>0.50962651146094429</c:v>
                </c:pt>
                <c:pt idx="902">
                  <c:v>0.50971196892039494</c:v>
                </c:pt>
                <c:pt idx="903">
                  <c:v>0.50979837016319662</c:v>
                </c:pt>
                <c:pt idx="904">
                  <c:v>0.50987629179694938</c:v>
                </c:pt>
                <c:pt idx="905">
                  <c:v>0.50997479471339324</c:v>
                </c:pt>
                <c:pt idx="906">
                  <c:v>0.51006355450200125</c:v>
                </c:pt>
                <c:pt idx="907">
                  <c:v>0.51014217019857511</c:v>
                </c:pt>
                <c:pt idx="908">
                  <c:v>0.51022957330067131</c:v>
                </c:pt>
                <c:pt idx="909">
                  <c:v>0.51031378127332994</c:v>
                </c:pt>
                <c:pt idx="910">
                  <c:v>0.51040884838693923</c:v>
                </c:pt>
                <c:pt idx="911">
                  <c:v>0.51049386415394593</c:v>
                </c:pt>
                <c:pt idx="912">
                  <c:v>0.51058235053554812</c:v>
                </c:pt>
                <c:pt idx="913">
                  <c:v>0.51067664337681118</c:v>
                </c:pt>
                <c:pt idx="914">
                  <c:v>0.51076277855013119</c:v>
                </c:pt>
                <c:pt idx="915">
                  <c:v>0.51084843877881159</c:v>
                </c:pt>
                <c:pt idx="916">
                  <c:v>0.51094349303997533</c:v>
                </c:pt>
                <c:pt idx="917">
                  <c:v>0.51102938937153353</c:v>
                </c:pt>
                <c:pt idx="918">
                  <c:v>0.51111473485990067</c:v>
                </c:pt>
                <c:pt idx="919">
                  <c:v>0.51121090740828923</c:v>
                </c:pt>
                <c:pt idx="920">
                  <c:v>0.5113040041560446</c:v>
                </c:pt>
                <c:pt idx="921">
                  <c:v>0.51137901371540773</c:v>
                </c:pt>
                <c:pt idx="922">
                  <c:v>0.51144675237743131</c:v>
                </c:pt>
                <c:pt idx="923">
                  <c:v>0.51150554200796428</c:v>
                </c:pt>
                <c:pt idx="924">
                  <c:v>0.51157210882189397</c:v>
                </c:pt>
                <c:pt idx="925">
                  <c:v>0.51162212765959436</c:v>
                </c:pt>
                <c:pt idx="926">
                  <c:v>0.51167374734107873</c:v>
                </c:pt>
                <c:pt idx="927">
                  <c:v>0.51172273203800411</c:v>
                </c:pt>
                <c:pt idx="928">
                  <c:v>0.51177762821984396</c:v>
                </c:pt>
                <c:pt idx="929">
                  <c:v>0.51183739821075169</c:v>
                </c:pt>
                <c:pt idx="930">
                  <c:v>0.51190843761466287</c:v>
                </c:pt>
                <c:pt idx="931">
                  <c:v>0.51198373337395198</c:v>
                </c:pt>
                <c:pt idx="932">
                  <c:v>0.5120493746123721</c:v>
                </c:pt>
                <c:pt idx="933">
                  <c:v>0.5120901337414252</c:v>
                </c:pt>
                <c:pt idx="934">
                  <c:v>0.51213409162071943</c:v>
                </c:pt>
                <c:pt idx="935">
                  <c:v>0.51220124273822054</c:v>
                </c:pt>
                <c:pt idx="936">
                  <c:v>0.51225856443369977</c:v>
                </c:pt>
                <c:pt idx="937">
                  <c:v>0.51231995032326161</c:v>
                </c:pt>
                <c:pt idx="938">
                  <c:v>0.5123691988261122</c:v>
                </c:pt>
                <c:pt idx="939">
                  <c:v>0.51239926142682468</c:v>
                </c:pt>
                <c:pt idx="940">
                  <c:v>0.51243836619772587</c:v>
                </c:pt>
                <c:pt idx="941">
                  <c:v>0.51246850404633959</c:v>
                </c:pt>
                <c:pt idx="942">
                  <c:v>0.51248840277524355</c:v>
                </c:pt>
                <c:pt idx="943">
                  <c:v>0.51250938510602317</c:v>
                </c:pt>
                <c:pt idx="944">
                  <c:v>0.51252905689223283</c:v>
                </c:pt>
                <c:pt idx="945">
                  <c:v>0.51253998461401729</c:v>
                </c:pt>
                <c:pt idx="946">
                  <c:v>0.51254902507318068</c:v>
                </c:pt>
                <c:pt idx="947">
                  <c:v>0.51254970728872939</c:v>
                </c:pt>
                <c:pt idx="948">
                  <c:v>0.51252573376747057</c:v>
                </c:pt>
                <c:pt idx="949">
                  <c:v>0.51249325908430299</c:v>
                </c:pt>
                <c:pt idx="950">
                  <c:v>0.51247248709645055</c:v>
                </c:pt>
                <c:pt idx="951">
                  <c:v>0.51244277500445723</c:v>
                </c:pt>
                <c:pt idx="952">
                  <c:v>0.51239668559280704</c:v>
                </c:pt>
                <c:pt idx="953">
                  <c:v>0.51237796677601255</c:v>
                </c:pt>
                <c:pt idx="954">
                  <c:v>0.51234513088343547</c:v>
                </c:pt>
                <c:pt idx="955">
                  <c:v>0.51229060042551111</c:v>
                </c:pt>
                <c:pt idx="956">
                  <c:v>0.51227902834187267</c:v>
                </c:pt>
                <c:pt idx="957">
                  <c:v>0.51228430405495262</c:v>
                </c:pt>
                <c:pt idx="958">
                  <c:v>0.5122965101441358</c:v>
                </c:pt>
                <c:pt idx="959">
                  <c:v>0.51232584217113575</c:v>
                </c:pt>
                <c:pt idx="960">
                  <c:v>0.51235367218411887</c:v>
                </c:pt>
                <c:pt idx="961">
                  <c:v>0.51238268176063273</c:v>
                </c:pt>
                <c:pt idx="962">
                  <c:v>0.51241940315393142</c:v>
                </c:pt>
                <c:pt idx="963">
                  <c:v>0.51245409016581867</c:v>
                </c:pt>
                <c:pt idx="964">
                  <c:v>0.51253034310676204</c:v>
                </c:pt>
                <c:pt idx="965">
                  <c:v>0.51263541988747885</c:v>
                </c:pt>
                <c:pt idx="966">
                  <c:v>0.51273952388355148</c:v>
                </c:pt>
                <c:pt idx="967">
                  <c:v>0.51286404631847737</c:v>
                </c:pt>
                <c:pt idx="968">
                  <c:v>0.51301989285060545</c:v>
                </c:pt>
                <c:pt idx="969">
                  <c:v>0.51318391134820962</c:v>
                </c:pt>
                <c:pt idx="970">
                  <c:v>0.51334840534228887</c:v>
                </c:pt>
                <c:pt idx="971">
                  <c:v>0.51354236077628967</c:v>
                </c:pt>
                <c:pt idx="972">
                  <c:v>0.51374703868507232</c:v>
                </c:pt>
                <c:pt idx="973">
                  <c:v>0.51393320559032418</c:v>
                </c:pt>
                <c:pt idx="974">
                  <c:v>0.51413316318278068</c:v>
                </c:pt>
                <c:pt idx="975">
                  <c:v>0.51435682966147678</c:v>
                </c:pt>
                <c:pt idx="976">
                  <c:v>0.51458961184905216</c:v>
                </c:pt>
                <c:pt idx="977">
                  <c:v>0.51483043378878657</c:v>
                </c:pt>
                <c:pt idx="978">
                  <c:v>0.51507887638143657</c:v>
                </c:pt>
                <c:pt idx="979">
                  <c:v>0.51529911330181866</c:v>
                </c:pt>
                <c:pt idx="980">
                  <c:v>0.51553432334482008</c:v>
                </c:pt>
                <c:pt idx="981">
                  <c:v>0.51573307828996706</c:v>
                </c:pt>
                <c:pt idx="982">
                  <c:v>0.51590561152297754</c:v>
                </c:pt>
                <c:pt idx="983">
                  <c:v>0.51609184175042655</c:v>
                </c:pt>
                <c:pt idx="984">
                  <c:v>0.51624811673235871</c:v>
                </c:pt>
                <c:pt idx="985">
                  <c:v>0.51639941569410275</c:v>
                </c:pt>
                <c:pt idx="986">
                  <c:v>0.5165655405446955</c:v>
                </c:pt>
                <c:pt idx="987">
                  <c:v>0.5167076636518354</c:v>
                </c:pt>
                <c:pt idx="988">
                  <c:v>0.51684705065542957</c:v>
                </c:pt>
                <c:pt idx="989">
                  <c:v>0.51698049112742239</c:v>
                </c:pt>
                <c:pt idx="990">
                  <c:v>0.517099773673806</c:v>
                </c:pt>
                <c:pt idx="991">
                  <c:v>0.51720046843577971</c:v>
                </c:pt>
                <c:pt idx="992">
                  <c:v>0.51728173828096513</c:v>
                </c:pt>
                <c:pt idx="993">
                  <c:v>0.51733509461240879</c:v>
                </c:pt>
                <c:pt idx="994">
                  <c:v>0.51736537656134951</c:v>
                </c:pt>
                <c:pt idx="995">
                  <c:v>0.51738751837608665</c:v>
                </c:pt>
                <c:pt idx="996">
                  <c:v>0.51738735343806919</c:v>
                </c:pt>
                <c:pt idx="997">
                  <c:v>0.51736829496020764</c:v>
                </c:pt>
                <c:pt idx="998">
                  <c:v>0.51735387781159192</c:v>
                </c:pt>
                <c:pt idx="999">
                  <c:v>0.51732685192003214</c:v>
                </c:pt>
                <c:pt idx="1000">
                  <c:v>0.5172950528670599</c:v>
                </c:pt>
                <c:pt idx="1001">
                  <c:v>0.51726860848348821</c:v>
                </c:pt>
                <c:pt idx="1002">
                  <c:v>0.51722067385607839</c:v>
                </c:pt>
                <c:pt idx="1003">
                  <c:v>0.51714571123851683</c:v>
                </c:pt>
                <c:pt idx="1004">
                  <c:v>0.51704810534892076</c:v>
                </c:pt>
                <c:pt idx="1005">
                  <c:v>0.5169393468196819</c:v>
                </c:pt>
                <c:pt idx="1006">
                  <c:v>0.51682106373219849</c:v>
                </c:pt>
                <c:pt idx="1007">
                  <c:v>0.51671144093625843</c:v>
                </c:pt>
                <c:pt idx="1008">
                  <c:v>0.51660611136004519</c:v>
                </c:pt>
                <c:pt idx="1009">
                  <c:v>0.51649526904963683</c:v>
                </c:pt>
                <c:pt idx="1010">
                  <c:v>0.51637252715634341</c:v>
                </c:pt>
                <c:pt idx="1011">
                  <c:v>0.51619595554486697</c:v>
                </c:pt>
                <c:pt idx="1012">
                  <c:v>0.51599987116602197</c:v>
                </c:pt>
                <c:pt idx="1013">
                  <c:v>0.51580222651047203</c:v>
                </c:pt>
                <c:pt idx="1014">
                  <c:v>0.5155978122996081</c:v>
                </c:pt>
                <c:pt idx="1015">
                  <c:v>0.51538352632682161</c:v>
                </c:pt>
                <c:pt idx="1016">
                  <c:v>0.51517395628006313</c:v>
                </c:pt>
                <c:pt idx="1017">
                  <c:v>0.51492002535100767</c:v>
                </c:pt>
                <c:pt idx="1018">
                  <c:v>0.51461735115236962</c:v>
                </c:pt>
                <c:pt idx="1019">
                  <c:v>0.51429323268311899</c:v>
                </c:pt>
                <c:pt idx="1020">
                  <c:v>0.51393162873899356</c:v>
                </c:pt>
                <c:pt idx="1021">
                  <c:v>0.5135306050825329</c:v>
                </c:pt>
                <c:pt idx="1022">
                  <c:v>0.51311486271835305</c:v>
                </c:pt>
                <c:pt idx="1023">
                  <c:v>0.51266000419617919</c:v>
                </c:pt>
                <c:pt idx="1024">
                  <c:v>0.51220003129716496</c:v>
                </c:pt>
                <c:pt idx="1025">
                  <c:v>0.5117196789341345</c:v>
                </c:pt>
                <c:pt idx="1026">
                  <c:v>0.51119203374519595</c:v>
                </c:pt>
                <c:pt idx="1027">
                  <c:v>0.51063516542765908</c:v>
                </c:pt>
                <c:pt idx="1028">
                  <c:v>0.50999421510798593</c:v>
                </c:pt>
                <c:pt idx="1029">
                  <c:v>0.50929127912984729</c:v>
                </c:pt>
                <c:pt idx="1030">
                  <c:v>0.50854698125945685</c:v>
                </c:pt>
                <c:pt idx="1031">
                  <c:v>0.50773383398598038</c:v>
                </c:pt>
                <c:pt idx="1032">
                  <c:v>0.5068855205729923</c:v>
                </c:pt>
                <c:pt idx="1033">
                  <c:v>0.50601054486646146</c:v>
                </c:pt>
                <c:pt idx="1034">
                  <c:v>0.50507917907278765</c:v>
                </c:pt>
                <c:pt idx="1035">
                  <c:v>0.5041055590103144</c:v>
                </c:pt>
                <c:pt idx="1036">
                  <c:v>0.50307321402339422</c:v>
                </c:pt>
                <c:pt idx="1037">
                  <c:v>0.50197114921118036</c:v>
                </c:pt>
                <c:pt idx="1038">
                  <c:v>0.50082166138433915</c:v>
                </c:pt>
                <c:pt idx="1039">
                  <c:v>0.49961845476943822</c:v>
                </c:pt>
                <c:pt idx="1040">
                  <c:v>0.49840637820845446</c:v>
                </c:pt>
                <c:pt idx="1041">
                  <c:v>0.49716101768361942</c:v>
                </c:pt>
                <c:pt idx="1042">
                  <c:v>0.49587632430812506</c:v>
                </c:pt>
                <c:pt idx="1043">
                  <c:v>0.49455125371546349</c:v>
                </c:pt>
                <c:pt idx="1044">
                  <c:v>0.49323545625673915</c:v>
                </c:pt>
                <c:pt idx="1045">
                  <c:v>0.49188242945668398</c:v>
                </c:pt>
                <c:pt idx="1046">
                  <c:v>0.49051575481095783</c:v>
                </c:pt>
                <c:pt idx="1047">
                  <c:v>0.4891456984707741</c:v>
                </c:pt>
                <c:pt idx="1048">
                  <c:v>0.48773572521306452</c:v>
                </c:pt>
                <c:pt idx="1049">
                  <c:v>0.48633403301145567</c:v>
                </c:pt>
                <c:pt idx="1050">
                  <c:v>0.48490587677145319</c:v>
                </c:pt>
                <c:pt idx="1051">
                  <c:v>0.48348668856025268</c:v>
                </c:pt>
                <c:pt idx="1052">
                  <c:v>0.48205704298025626</c:v>
                </c:pt>
                <c:pt idx="1053">
                  <c:v>0.48066504740362154</c:v>
                </c:pt>
                <c:pt idx="1054">
                  <c:v>0.47925008632914939</c:v>
                </c:pt>
                <c:pt idx="1055">
                  <c:v>0.47790667986832669</c:v>
                </c:pt>
                <c:pt idx="1056">
                  <c:v>0.47656127800990933</c:v>
                </c:pt>
                <c:pt idx="1057">
                  <c:v>0.47531014346568506</c:v>
                </c:pt>
                <c:pt idx="1058">
                  <c:v>0.47406327792604741</c:v>
                </c:pt>
                <c:pt idx="1059">
                  <c:v>0.47297013653521852</c:v>
                </c:pt>
                <c:pt idx="1060">
                  <c:v>0.47196223618830507</c:v>
                </c:pt>
                <c:pt idx="1061">
                  <c:v>0.47112167310708442</c:v>
                </c:pt>
                <c:pt idx="1062">
                  <c:v>0.47045594424878107</c:v>
                </c:pt>
                <c:pt idx="1063">
                  <c:v>0.46996879041993322</c:v>
                </c:pt>
                <c:pt idx="1064">
                  <c:v>0.46969049172516747</c:v>
                </c:pt>
                <c:pt idx="1065">
                  <c:v>0.46959611164359821</c:v>
                </c:pt>
                <c:pt idx="1066">
                  <c:v>0.46968947948429479</c:v>
                </c:pt>
                <c:pt idx="1067">
                  <c:v>0.4699577925045233</c:v>
                </c:pt>
                <c:pt idx="1068">
                  <c:v>0.47038906718649548</c:v>
                </c:pt>
                <c:pt idx="1069">
                  <c:v>0.47094183475365309</c:v>
                </c:pt>
                <c:pt idx="1070">
                  <c:v>0.47155202862659795</c:v>
                </c:pt>
                <c:pt idx="1071">
                  <c:v>0.47229728018292699</c:v>
                </c:pt>
                <c:pt idx="1072">
                  <c:v>0.47303153634806505</c:v>
                </c:pt>
                <c:pt idx="1073">
                  <c:v>0.47385302468612039</c:v>
                </c:pt>
                <c:pt idx="1074">
                  <c:v>0.47464513729639596</c:v>
                </c:pt>
                <c:pt idx="1075">
                  <c:v>0.47545249845736248</c:v>
                </c:pt>
                <c:pt idx="1076">
                  <c:v>0.4762490644094366</c:v>
                </c:pt>
                <c:pt idx="1077">
                  <c:v>0.4770388199610836</c:v>
                </c:pt>
                <c:pt idx="1078">
                  <c:v>0.47781259532719472</c:v>
                </c:pt>
                <c:pt idx="1079">
                  <c:v>0.47859096302491705</c:v>
                </c:pt>
                <c:pt idx="1080">
                  <c:v>0.47934616839400745</c:v>
                </c:pt>
                <c:pt idx="1081">
                  <c:v>0.4800747110227252</c:v>
                </c:pt>
                <c:pt idx="1082">
                  <c:v>0.48080894493016552</c:v>
                </c:pt>
                <c:pt idx="1083">
                  <c:v>0.48153011896508741</c:v>
                </c:pt>
                <c:pt idx="1084">
                  <c:v>0.48224984784967306</c:v>
                </c:pt>
                <c:pt idx="1085">
                  <c:v>0.48297419089588073</c:v>
                </c:pt>
                <c:pt idx="1086">
                  <c:v>0.48366804343885744</c:v>
                </c:pt>
                <c:pt idx="1087">
                  <c:v>0.48434321859297907</c:v>
                </c:pt>
                <c:pt idx="1088">
                  <c:v>0.48499700729276629</c:v>
                </c:pt>
                <c:pt idx="1089">
                  <c:v>0.48561407169641324</c:v>
                </c:pt>
                <c:pt idx="1090">
                  <c:v>0.4862138068396768</c:v>
                </c:pt>
                <c:pt idx="1091">
                  <c:v>0.48678541685325466</c:v>
                </c:pt>
                <c:pt idx="1092">
                  <c:v>0.48732042445847884</c:v>
                </c:pt>
                <c:pt idx="1093">
                  <c:v>0.48783458382005623</c:v>
                </c:pt>
                <c:pt idx="1094">
                  <c:v>0.48833492467381001</c:v>
                </c:pt>
                <c:pt idx="1095">
                  <c:v>0.48880031250309325</c:v>
                </c:pt>
                <c:pt idx="1096">
                  <c:v>0.48924989544102809</c:v>
                </c:pt>
                <c:pt idx="1097">
                  <c:v>0.48967361673582249</c:v>
                </c:pt>
                <c:pt idx="1098">
                  <c:v>0.49006633977207303</c:v>
                </c:pt>
                <c:pt idx="1099">
                  <c:v>0.49043871815064638</c:v>
                </c:pt>
                <c:pt idx="1100">
                  <c:v>0.49077633131346654</c:v>
                </c:pt>
                <c:pt idx="1101">
                  <c:v>0.49110121543690238</c:v>
                </c:pt>
                <c:pt idx="1102">
                  <c:v>0.49141820235509631</c:v>
                </c:pt>
                <c:pt idx="1103">
                  <c:v>0.49170406606066613</c:v>
                </c:pt>
                <c:pt idx="1104">
                  <c:v>0.49197017521317604</c:v>
                </c:pt>
                <c:pt idx="1105">
                  <c:v>0.49221882365663455</c:v>
                </c:pt>
                <c:pt idx="1106">
                  <c:v>0.49244799533590583</c:v>
                </c:pt>
                <c:pt idx="1107">
                  <c:v>0.4926667721649764</c:v>
                </c:pt>
                <c:pt idx="1108">
                  <c:v>0.49288814826742894</c:v>
                </c:pt>
                <c:pt idx="1109">
                  <c:v>0.49312472900429644</c:v>
                </c:pt>
                <c:pt idx="1110">
                  <c:v>0.49335555670279269</c:v>
                </c:pt>
                <c:pt idx="1111">
                  <c:v>0.49357703525334351</c:v>
                </c:pt>
                <c:pt idx="1112">
                  <c:v>0.49382484008327526</c:v>
                </c:pt>
                <c:pt idx="1113">
                  <c:v>0.4940811899961941</c:v>
                </c:pt>
                <c:pt idx="1114">
                  <c:v>0.49434174824550259</c:v>
                </c:pt>
                <c:pt idx="1115">
                  <c:v>0.49462948226261716</c:v>
                </c:pt>
                <c:pt idx="1116">
                  <c:v>0.49494409286426316</c:v>
                </c:pt>
                <c:pt idx="1117">
                  <c:v>0.49526951102236988</c:v>
                </c:pt>
                <c:pt idx="1118">
                  <c:v>0.49561970248548159</c:v>
                </c:pt>
                <c:pt idx="1119">
                  <c:v>0.49599634143619614</c:v>
                </c:pt>
                <c:pt idx="1120">
                  <c:v>0.4963682477034852</c:v>
                </c:pt>
                <c:pt idx="1121">
                  <c:v>0.49676368315815606</c:v>
                </c:pt>
                <c:pt idx="1122">
                  <c:v>0.49715829735924366</c:v>
                </c:pt>
                <c:pt idx="1123">
                  <c:v>0.49755220364501257</c:v>
                </c:pt>
                <c:pt idx="1124">
                  <c:v>0.49796474312314326</c:v>
                </c:pt>
                <c:pt idx="1125">
                  <c:v>0.4983814135305018</c:v>
                </c:pt>
                <c:pt idx="1126">
                  <c:v>0.49879831986709977</c:v>
                </c:pt>
                <c:pt idx="1127">
                  <c:v>0.49922301249923645</c:v>
                </c:pt>
                <c:pt idx="1128">
                  <c:v>0.49963614496260228</c:v>
                </c:pt>
                <c:pt idx="1129">
                  <c:v>0.50004832391071763</c:v>
                </c:pt>
                <c:pt idx="1130">
                  <c:v>0.50045255903167529</c:v>
                </c:pt>
                <c:pt idx="1131">
                  <c:v>0.50084653045381866</c:v>
                </c:pt>
                <c:pt idx="1132">
                  <c:v>0.50123484324820711</c:v>
                </c:pt>
                <c:pt idx="1133">
                  <c:v>0.50160121463565044</c:v>
                </c:pt>
                <c:pt idx="1134">
                  <c:v>0.50198126078302741</c:v>
                </c:pt>
                <c:pt idx="1135">
                  <c:v>0.50236406758151286</c:v>
                </c:pt>
                <c:pt idx="1136">
                  <c:v>0.50273531177260544</c:v>
                </c:pt>
                <c:pt idx="1137">
                  <c:v>0.50310372624257349</c:v>
                </c:pt>
                <c:pt idx="1138">
                  <c:v>0.50346483506993722</c:v>
                </c:pt>
                <c:pt idx="1139">
                  <c:v>0.50381523600918854</c:v>
                </c:pt>
                <c:pt idx="1140">
                  <c:v>0.50415952143103804</c:v>
                </c:pt>
                <c:pt idx="1141">
                  <c:v>0.50449172022692312</c:v>
                </c:pt>
                <c:pt idx="1142">
                  <c:v>0.50481092869690292</c:v>
                </c:pt>
                <c:pt idx="1143">
                  <c:v>0.50511918197224914</c:v>
                </c:pt>
                <c:pt idx="1144">
                  <c:v>0.50541051545240434</c:v>
                </c:pt>
                <c:pt idx="1145">
                  <c:v>0.505716908754681</c:v>
                </c:pt>
                <c:pt idx="1146">
                  <c:v>0.50602419848745817</c:v>
                </c:pt>
                <c:pt idx="1147">
                  <c:v>0.50632967191984535</c:v>
                </c:pt>
                <c:pt idx="1148">
                  <c:v>0.50663786875105199</c:v>
                </c:pt>
                <c:pt idx="1149">
                  <c:v>0.50693248985234718</c:v>
                </c:pt>
                <c:pt idx="1150">
                  <c:v>0.50722258577626944</c:v>
                </c:pt>
                <c:pt idx="1151">
                  <c:v>0.50750320664589488</c:v>
                </c:pt>
                <c:pt idx="1152">
                  <c:v>0.5077903627492395</c:v>
                </c:pt>
                <c:pt idx="1153">
                  <c:v>0.5080722005919619</c:v>
                </c:pt>
                <c:pt idx="1154">
                  <c:v>0.50834430614292736</c:v>
                </c:pt>
                <c:pt idx="1155">
                  <c:v>0.50860997317046364</c:v>
                </c:pt>
                <c:pt idx="1156">
                  <c:v>0.50888015161322575</c:v>
                </c:pt>
                <c:pt idx="1157">
                  <c:v>0.50916530280044159</c:v>
                </c:pt>
                <c:pt idx="1158">
                  <c:v>0.50943990014694329</c:v>
                </c:pt>
                <c:pt idx="1159">
                  <c:v>0.50971512772827732</c:v>
                </c:pt>
                <c:pt idx="1160">
                  <c:v>0.50997083447141578</c:v>
                </c:pt>
                <c:pt idx="1161">
                  <c:v>0.51020431879530914</c:v>
                </c:pt>
                <c:pt idx="1162">
                  <c:v>0.51043857712311469</c:v>
                </c:pt>
                <c:pt idx="1163">
                  <c:v>0.51065885359143282</c:v>
                </c:pt>
                <c:pt idx="1164">
                  <c:v>0.51089090065435727</c:v>
                </c:pt>
                <c:pt idx="1165">
                  <c:v>0.51113371290478138</c:v>
                </c:pt>
                <c:pt idx="1166">
                  <c:v>0.51136054223515304</c:v>
                </c:pt>
                <c:pt idx="1167">
                  <c:v>0.51158102798341953</c:v>
                </c:pt>
                <c:pt idx="1168">
                  <c:v>0.51180830098272789</c:v>
                </c:pt>
                <c:pt idx="1169">
                  <c:v>0.5120205592854955</c:v>
                </c:pt>
                <c:pt idx="1170">
                  <c:v>0.51223334231362561</c:v>
                </c:pt>
                <c:pt idx="1171">
                  <c:v>0.51245504661759378</c:v>
                </c:pt>
                <c:pt idx="1172">
                  <c:v>0.51267876468374485</c:v>
                </c:pt>
                <c:pt idx="1173">
                  <c:v>0.51290161011490654</c:v>
                </c:pt>
                <c:pt idx="1174">
                  <c:v>0.51310233298844909</c:v>
                </c:pt>
                <c:pt idx="1175">
                  <c:v>0.51329549633336446</c:v>
                </c:pt>
                <c:pt idx="1176">
                  <c:v>0.51347806269784269</c:v>
                </c:pt>
                <c:pt idx="1177">
                  <c:v>0.51365108634960188</c:v>
                </c:pt>
                <c:pt idx="1178">
                  <c:v>0.51384431653772678</c:v>
                </c:pt>
                <c:pt idx="1179">
                  <c:v>0.51403558113996273</c:v>
                </c:pt>
                <c:pt idx="1180">
                  <c:v>0.51422594847138414</c:v>
                </c:pt>
                <c:pt idx="1181">
                  <c:v>0.51442755589921918</c:v>
                </c:pt>
                <c:pt idx="1182">
                  <c:v>0.51462536979066997</c:v>
                </c:pt>
                <c:pt idx="1183">
                  <c:v>0.51481330370950595</c:v>
                </c:pt>
                <c:pt idx="1184">
                  <c:v>0.51500212784903665</c:v>
                </c:pt>
                <c:pt idx="1185">
                  <c:v>0.51517559406012026</c:v>
                </c:pt>
                <c:pt idx="1186">
                  <c:v>0.51533121833376738</c:v>
                </c:pt>
                <c:pt idx="1187">
                  <c:v>0.51549305270838375</c:v>
                </c:pt>
                <c:pt idx="1188">
                  <c:v>0.51565937976168874</c:v>
                </c:pt>
                <c:pt idx="1189">
                  <c:v>0.51582590684740104</c:v>
                </c:pt>
                <c:pt idx="1190">
                  <c:v>0.5159912811788655</c:v>
                </c:pt>
                <c:pt idx="1191">
                  <c:v>0.51614743999327761</c:v>
                </c:pt>
                <c:pt idx="1192">
                  <c:v>0.51629857366760457</c:v>
                </c:pt>
                <c:pt idx="1193">
                  <c:v>0.51645106655974482</c:v>
                </c:pt>
                <c:pt idx="1194">
                  <c:v>0.51659550290194123</c:v>
                </c:pt>
                <c:pt idx="1195">
                  <c:v>0.51674484817037325</c:v>
                </c:pt>
                <c:pt idx="1196">
                  <c:v>0.51690497316356887</c:v>
                </c:pt>
                <c:pt idx="1197">
                  <c:v>0.51706967380213331</c:v>
                </c:pt>
                <c:pt idx="1198">
                  <c:v>0.51723314688978905</c:v>
                </c:pt>
                <c:pt idx="1199">
                  <c:v>0.51740406435056341</c:v>
                </c:pt>
                <c:pt idx="1200">
                  <c:v>0.51756891187318443</c:v>
                </c:pt>
                <c:pt idx="1201">
                  <c:v>0.51770884497563896</c:v>
                </c:pt>
                <c:pt idx="1202">
                  <c:v>0.51784966557288137</c:v>
                </c:pt>
                <c:pt idx="1203">
                  <c:v>0.51798506150806656</c:v>
                </c:pt>
                <c:pt idx="1204">
                  <c:v>0.51811346732488373</c:v>
                </c:pt>
                <c:pt idx="1205">
                  <c:v>0.51825417580333</c:v>
                </c:pt>
                <c:pt idx="1206">
                  <c:v>0.51840028770136393</c:v>
                </c:pt>
                <c:pt idx="1207">
                  <c:v>0.51855330561907964</c:v>
                </c:pt>
                <c:pt idx="1208">
                  <c:v>0.51869876419973693</c:v>
                </c:pt>
                <c:pt idx="1209">
                  <c:v>0.51884244817021175</c:v>
                </c:pt>
                <c:pt idx="1210">
                  <c:v>0.51897940411444399</c:v>
                </c:pt>
                <c:pt idx="1211">
                  <c:v>0.51909278689746297</c:v>
                </c:pt>
                <c:pt idx="1212">
                  <c:v>0.51920998927078255</c:v>
                </c:pt>
                <c:pt idx="1213">
                  <c:v>0.51932793724679216</c:v>
                </c:pt>
                <c:pt idx="1214">
                  <c:v>0.51944652541587566</c:v>
                </c:pt>
                <c:pt idx="1215">
                  <c:v>0.51958437160864301</c:v>
                </c:pt>
                <c:pt idx="1216">
                  <c:v>0.51971013801169985</c:v>
                </c:pt>
                <c:pt idx="1217">
                  <c:v>0.51982481236563161</c:v>
                </c:pt>
                <c:pt idx="1218">
                  <c:v>0.51995786410290379</c:v>
                </c:pt>
                <c:pt idx="1219">
                  <c:v>0.52007262711788982</c:v>
                </c:pt>
                <c:pt idx="1220">
                  <c:v>0.52018823579178941</c:v>
                </c:pt>
                <c:pt idx="1221">
                  <c:v>0.52033252759217885</c:v>
                </c:pt>
                <c:pt idx="1222">
                  <c:v>0.52046818440621656</c:v>
                </c:pt>
                <c:pt idx="1223">
                  <c:v>0.52059517530580213</c:v>
                </c:pt>
                <c:pt idx="1224">
                  <c:v>0.52071791601916972</c:v>
                </c:pt>
                <c:pt idx="1225">
                  <c:v>0.52084134773939039</c:v>
                </c:pt>
                <c:pt idx="1226">
                  <c:v>0.52094507045399485</c:v>
                </c:pt>
                <c:pt idx="1227">
                  <c:v>0.52103896545335571</c:v>
                </c:pt>
                <c:pt idx="1228">
                  <c:v>0.52114393151604166</c:v>
                </c:pt>
                <c:pt idx="1229">
                  <c:v>0.52124106325135511</c:v>
                </c:pt>
                <c:pt idx="1230">
                  <c:v>0.52134963181714211</c:v>
                </c:pt>
                <c:pt idx="1231">
                  <c:v>0.52146336947284833</c:v>
                </c:pt>
                <c:pt idx="1232">
                  <c:v>0.52157078201951435</c:v>
                </c:pt>
                <c:pt idx="1233">
                  <c:v>0.5216839326495033</c:v>
                </c:pt>
                <c:pt idx="1234">
                  <c:v>0.52177918064710249</c:v>
                </c:pt>
                <c:pt idx="1235">
                  <c:v>0.52187644250867604</c:v>
                </c:pt>
                <c:pt idx="1236">
                  <c:v>0.52197014158282684</c:v>
                </c:pt>
                <c:pt idx="1237">
                  <c:v>0.52206088228762748</c:v>
                </c:pt>
                <c:pt idx="1238">
                  <c:v>0.52215955632054223</c:v>
                </c:pt>
                <c:pt idx="1239">
                  <c:v>0.52226609482680908</c:v>
                </c:pt>
                <c:pt idx="1240">
                  <c:v>0.52237474844358633</c:v>
                </c:pt>
                <c:pt idx="1241">
                  <c:v>0.52247998380057903</c:v>
                </c:pt>
                <c:pt idx="1242">
                  <c:v>0.5225950551896823</c:v>
                </c:pt>
                <c:pt idx="1243">
                  <c:v>0.52271948812898839</c:v>
                </c:pt>
                <c:pt idx="1244">
                  <c:v>0.52283602758994752</c:v>
                </c:pt>
                <c:pt idx="1245">
                  <c:v>0.52296032912017087</c:v>
                </c:pt>
                <c:pt idx="1246">
                  <c:v>0.52307275634220207</c:v>
                </c:pt>
                <c:pt idx="1247">
                  <c:v>0.52317221665956459</c:v>
                </c:pt>
                <c:pt idx="1248">
                  <c:v>0.52325998419692021</c:v>
                </c:pt>
                <c:pt idx="1249">
                  <c:v>0.52332005514985014</c:v>
                </c:pt>
                <c:pt idx="1250">
                  <c:v>0.52339968070327714</c:v>
                </c:pt>
                <c:pt idx="1251">
                  <c:v>0.5234984351251184</c:v>
                </c:pt>
                <c:pt idx="1252">
                  <c:v>0.52362091216905549</c:v>
                </c:pt>
                <c:pt idx="1253">
                  <c:v>0.52374123870306333</c:v>
                </c:pt>
                <c:pt idx="1254">
                  <c:v>0.52385845120664432</c:v>
                </c:pt>
                <c:pt idx="1255">
                  <c:v>0.52394932959412666</c:v>
                </c:pt>
                <c:pt idx="1256">
                  <c:v>0.52403021221047197</c:v>
                </c:pt>
                <c:pt idx="1257">
                  <c:v>0.52412792934775221</c:v>
                </c:pt>
                <c:pt idx="1258">
                  <c:v>0.52423894873765897</c:v>
                </c:pt>
                <c:pt idx="1259">
                  <c:v>0.52434176671561594</c:v>
                </c:pt>
                <c:pt idx="1260">
                  <c:v>0.52443941019782236</c:v>
                </c:pt>
                <c:pt idx="1261">
                  <c:v>0.52453579044860099</c:v>
                </c:pt>
                <c:pt idx="1262">
                  <c:v>0.52461966161304618</c:v>
                </c:pt>
                <c:pt idx="1263">
                  <c:v>0.52472097705901832</c:v>
                </c:pt>
                <c:pt idx="1264">
                  <c:v>0.52483881716103342</c:v>
                </c:pt>
                <c:pt idx="1265">
                  <c:v>0.52494376690604672</c:v>
                </c:pt>
                <c:pt idx="1266">
                  <c:v>0.52505577331630382</c:v>
                </c:pt>
                <c:pt idx="1267">
                  <c:v>0.52516579090021709</c:v>
                </c:pt>
                <c:pt idx="1268">
                  <c:v>0.5252743344656432</c:v>
                </c:pt>
                <c:pt idx="1269">
                  <c:v>0.5253844930242958</c:v>
                </c:pt>
                <c:pt idx="1270">
                  <c:v>0.52548793617931489</c:v>
                </c:pt>
                <c:pt idx="1271">
                  <c:v>0.52559141098617757</c:v>
                </c:pt>
                <c:pt idx="1272">
                  <c:v>0.52568065185442558</c:v>
                </c:pt>
                <c:pt idx="1273">
                  <c:v>0.52577077822016682</c:v>
                </c:pt>
                <c:pt idx="1274">
                  <c:v>0.52587501431137751</c:v>
                </c:pt>
                <c:pt idx="1275">
                  <c:v>0.52597269864750873</c:v>
                </c:pt>
                <c:pt idx="1276">
                  <c:v>0.52607311581058447</c:v>
                </c:pt>
                <c:pt idx="1277">
                  <c:v>0.52617923260077426</c:v>
                </c:pt>
                <c:pt idx="1278">
                  <c:v>0.52627211355141112</c:v>
                </c:pt>
                <c:pt idx="1279">
                  <c:v>0.52636474156819446</c:v>
                </c:pt>
                <c:pt idx="1280">
                  <c:v>0.52646124848659615</c:v>
                </c:pt>
                <c:pt idx="1281">
                  <c:v>0.52655453306374411</c:v>
                </c:pt>
                <c:pt idx="1282">
                  <c:v>0.52665240278557957</c:v>
                </c:pt>
                <c:pt idx="1283">
                  <c:v>0.526735669788433</c:v>
                </c:pt>
                <c:pt idx="1284">
                  <c:v>0.52682428405009896</c:v>
                </c:pt>
                <c:pt idx="1285">
                  <c:v>0.52691914318325617</c:v>
                </c:pt>
                <c:pt idx="1286">
                  <c:v>0.52701289751017522</c:v>
                </c:pt>
                <c:pt idx="1287">
                  <c:v>0.52709942668461507</c:v>
                </c:pt>
                <c:pt idx="1288">
                  <c:v>0.52717661641515756</c:v>
                </c:pt>
                <c:pt idx="1289">
                  <c:v>0.52726258598051989</c:v>
                </c:pt>
                <c:pt idx="1290">
                  <c:v>0.52734419741017202</c:v>
                </c:pt>
                <c:pt idx="1291">
                  <c:v>0.52743337365269849</c:v>
                </c:pt>
                <c:pt idx="1292">
                  <c:v>0.52753470036384853</c:v>
                </c:pt>
                <c:pt idx="1293">
                  <c:v>0.52764526976545545</c:v>
                </c:pt>
                <c:pt idx="1294">
                  <c:v>0.52775143080498665</c:v>
                </c:pt>
                <c:pt idx="1295">
                  <c:v>0.52786189796221217</c:v>
                </c:pt>
                <c:pt idx="1296">
                  <c:v>0.52795736664264903</c:v>
                </c:pt>
                <c:pt idx="1297">
                  <c:v>0.52804229149763271</c:v>
                </c:pt>
                <c:pt idx="1298">
                  <c:v>0.52812990861121589</c:v>
                </c:pt>
                <c:pt idx="1299">
                  <c:v>0.5282221483262981</c:v>
                </c:pt>
                <c:pt idx="1300">
                  <c:v>0.52831421032474879</c:v>
                </c:pt>
                <c:pt idx="1301">
                  <c:v>0.52841025423482491</c:v>
                </c:pt>
                <c:pt idx="1302">
                  <c:v>0.5285236278712655</c:v>
                </c:pt>
                <c:pt idx="1303">
                  <c:v>0.52863952510412326</c:v>
                </c:pt>
                <c:pt idx="1304">
                  <c:v>0.52872986893999319</c:v>
                </c:pt>
                <c:pt idx="1305">
                  <c:v>0.52881724360909754</c:v>
                </c:pt>
                <c:pt idx="1306">
                  <c:v>0.52889043306179151</c:v>
                </c:pt>
                <c:pt idx="1307">
                  <c:v>0.52894891097209262</c:v>
                </c:pt>
                <c:pt idx="1308">
                  <c:v>0.52903782867882021</c:v>
                </c:pt>
                <c:pt idx="1309">
                  <c:v>0.52912741261972362</c:v>
                </c:pt>
                <c:pt idx="1310">
                  <c:v>0.5292147565723152</c:v>
                </c:pt>
                <c:pt idx="1311">
                  <c:v>0.52930069894040044</c:v>
                </c:pt>
                <c:pt idx="1312">
                  <c:v>0.52937053558598246</c:v>
                </c:pt>
                <c:pt idx="1313">
                  <c:v>0.52944980664794905</c:v>
                </c:pt>
                <c:pt idx="1314">
                  <c:v>0.52953520594699854</c:v>
                </c:pt>
                <c:pt idx="1315">
                  <c:v>0.52962718045209078</c:v>
                </c:pt>
                <c:pt idx="1316">
                  <c:v>0.52972519751963687</c:v>
                </c:pt>
                <c:pt idx="1317">
                  <c:v>0.52981661414619607</c:v>
                </c:pt>
                <c:pt idx="1318">
                  <c:v>0.52989838065645622</c:v>
                </c:pt>
                <c:pt idx="1319">
                  <c:v>0.52996761145261029</c:v>
                </c:pt>
                <c:pt idx="1320">
                  <c:v>0.53002546907808468</c:v>
                </c:pt>
                <c:pt idx="1321">
                  <c:v>0.53006794007906788</c:v>
                </c:pt>
                <c:pt idx="1322">
                  <c:v>0.53013871837976823</c:v>
                </c:pt>
                <c:pt idx="1323">
                  <c:v>0.53023734076844509</c:v>
                </c:pt>
                <c:pt idx="1324">
                  <c:v>0.53034341036780053</c:v>
                </c:pt>
                <c:pt idx="1325">
                  <c:v>0.53047524828426385</c:v>
                </c:pt>
                <c:pt idx="1326">
                  <c:v>0.53058562018270805</c:v>
                </c:pt>
                <c:pt idx="1327">
                  <c:v>0.53067128332427171</c:v>
                </c:pt>
                <c:pt idx="1328">
                  <c:v>0.53077083658217605</c:v>
                </c:pt>
                <c:pt idx="1329">
                  <c:v>0.53086712196029195</c:v>
                </c:pt>
                <c:pt idx="1330">
                  <c:v>0.53097258782813517</c:v>
                </c:pt>
                <c:pt idx="1331">
                  <c:v>0.53108884712360604</c:v>
                </c:pt>
                <c:pt idx="1332">
                  <c:v>0.5311985068948456</c:v>
                </c:pt>
                <c:pt idx="1333">
                  <c:v>0.53130528153217282</c:v>
                </c:pt>
                <c:pt idx="1334">
                  <c:v>0.53142044713818082</c:v>
                </c:pt>
                <c:pt idx="1335">
                  <c:v>0.53155047841039338</c:v>
                </c:pt>
                <c:pt idx="1336">
                  <c:v>0.53165390789930866</c:v>
                </c:pt>
                <c:pt idx="1337">
                  <c:v>0.53174647343429249</c:v>
                </c:pt>
                <c:pt idx="1338">
                  <c:v>0.53185219832582498</c:v>
                </c:pt>
                <c:pt idx="1339">
                  <c:v>0.53194566085197104</c:v>
                </c:pt>
                <c:pt idx="1340">
                  <c:v>0.53204096181255023</c:v>
                </c:pt>
                <c:pt idx="1341">
                  <c:v>0.53215333141376497</c:v>
                </c:pt>
                <c:pt idx="1342">
                  <c:v>0.53224965042588013</c:v>
                </c:pt>
                <c:pt idx="1343">
                  <c:v>0.53232515579997086</c:v>
                </c:pt>
                <c:pt idx="1344">
                  <c:v>0.53241354844758637</c:v>
                </c:pt>
                <c:pt idx="1345">
                  <c:v>0.53250346205368571</c:v>
                </c:pt>
                <c:pt idx="1346">
                  <c:v>0.53258866461797838</c:v>
                </c:pt>
                <c:pt idx="1347">
                  <c:v>0.53267991151330418</c:v>
                </c:pt>
                <c:pt idx="1348">
                  <c:v>0.5327606145174697</c:v>
                </c:pt>
                <c:pt idx="1349">
                  <c:v>0.53284331692496611</c:v>
                </c:pt>
                <c:pt idx="1350">
                  <c:v>0.53291729041649438</c:v>
                </c:pt>
                <c:pt idx="1351">
                  <c:v>0.53297746531244494</c:v>
                </c:pt>
                <c:pt idx="1352">
                  <c:v>0.53302868702408934</c:v>
                </c:pt>
                <c:pt idx="1353">
                  <c:v>0.53307325303250142</c:v>
                </c:pt>
                <c:pt idx="1354">
                  <c:v>0.53310913316201058</c:v>
                </c:pt>
                <c:pt idx="1355">
                  <c:v>0.53312705965860385</c:v>
                </c:pt>
                <c:pt idx="1356">
                  <c:v>0.53317101722257776</c:v>
                </c:pt>
                <c:pt idx="1357">
                  <c:v>0.53321630500604045</c:v>
                </c:pt>
                <c:pt idx="1358">
                  <c:v>0.53323144523228827</c:v>
                </c:pt>
                <c:pt idx="1359">
                  <c:v>0.53326089829984424</c:v>
                </c:pt>
                <c:pt idx="1360">
                  <c:v>0.53329622439221158</c:v>
                </c:pt>
                <c:pt idx="1361">
                  <c:v>0.53332519187337457</c:v>
                </c:pt>
                <c:pt idx="1362">
                  <c:v>0.53336675258396404</c:v>
                </c:pt>
                <c:pt idx="1363">
                  <c:v>0.53340065676131365</c:v>
                </c:pt>
                <c:pt idx="1364">
                  <c:v>0.53341751809679872</c:v>
                </c:pt>
                <c:pt idx="1365">
                  <c:v>0.53342117432362013</c:v>
                </c:pt>
                <c:pt idx="1366">
                  <c:v>0.53341040458618127</c:v>
                </c:pt>
                <c:pt idx="1367">
                  <c:v>0.53340672406812495</c:v>
                </c:pt>
                <c:pt idx="1368">
                  <c:v>0.53340363788175338</c:v>
                </c:pt>
                <c:pt idx="1369">
                  <c:v>0.53338482163841816</c:v>
                </c:pt>
                <c:pt idx="1370">
                  <c:v>0.53335316377837771</c:v>
                </c:pt>
                <c:pt idx="1371">
                  <c:v>0.53330439317592304</c:v>
                </c:pt>
                <c:pt idx="1372">
                  <c:v>0.53324595558511356</c:v>
                </c:pt>
                <c:pt idx="1373">
                  <c:v>0.53318754324172601</c:v>
                </c:pt>
                <c:pt idx="1374">
                  <c:v>0.53311965295083319</c:v>
                </c:pt>
                <c:pt idx="1375">
                  <c:v>0.53304295630400533</c:v>
                </c:pt>
                <c:pt idx="1376">
                  <c:v>0.53294486423065091</c:v>
                </c:pt>
                <c:pt idx="1377">
                  <c:v>0.53284757389120962</c:v>
                </c:pt>
                <c:pt idx="1378">
                  <c:v>0.53275606898744676</c:v>
                </c:pt>
                <c:pt idx="1379">
                  <c:v>0.53267782214019599</c:v>
                </c:pt>
                <c:pt idx="1380">
                  <c:v>0.53262360266749464</c:v>
                </c:pt>
                <c:pt idx="1381">
                  <c:v>0.53255912993344368</c:v>
                </c:pt>
                <c:pt idx="1382">
                  <c:v>0.53248625639666136</c:v>
                </c:pt>
                <c:pt idx="1383">
                  <c:v>0.53239232654776458</c:v>
                </c:pt>
                <c:pt idx="1384">
                  <c:v>0.532282101727509</c:v>
                </c:pt>
                <c:pt idx="1385">
                  <c:v>0.53220125696700971</c:v>
                </c:pt>
                <c:pt idx="1386">
                  <c:v>0.53211699326537276</c:v>
                </c:pt>
                <c:pt idx="1387">
                  <c:v>0.53203149730001054</c:v>
                </c:pt>
                <c:pt idx="1388">
                  <c:v>0.53195859910828291</c:v>
                </c:pt>
                <c:pt idx="1389">
                  <c:v>0.53187174621451427</c:v>
                </c:pt>
                <c:pt idx="1390">
                  <c:v>0.53180877790513936</c:v>
                </c:pt>
                <c:pt idx="1391">
                  <c:v>0.53173691812351098</c:v>
                </c:pt>
                <c:pt idx="1392">
                  <c:v>0.53166713810069621</c:v>
                </c:pt>
                <c:pt idx="1393">
                  <c:v>0.53158573660242914</c:v>
                </c:pt>
                <c:pt idx="1394">
                  <c:v>0.53149229679854626</c:v>
                </c:pt>
                <c:pt idx="1395">
                  <c:v>0.53140137848860114</c:v>
                </c:pt>
                <c:pt idx="1396">
                  <c:v>0.53130252269606648</c:v>
                </c:pt>
                <c:pt idx="1397">
                  <c:v>0.53121721476678685</c:v>
                </c:pt>
                <c:pt idx="1398">
                  <c:v>0.53113336701336522</c:v>
                </c:pt>
                <c:pt idx="1399">
                  <c:v>0.53105475722711781</c:v>
                </c:pt>
                <c:pt idx="1400">
                  <c:v>0.53098473496377496</c:v>
                </c:pt>
                <c:pt idx="1401">
                  <c:v>0.53091347790196242</c:v>
                </c:pt>
                <c:pt idx="1402">
                  <c:v>0.5308487160286316</c:v>
                </c:pt>
                <c:pt idx="1403">
                  <c:v>0.53077791733747715</c:v>
                </c:pt>
                <c:pt idx="1404">
                  <c:v>0.53070183441405794</c:v>
                </c:pt>
                <c:pt idx="1405">
                  <c:v>0.53063741919209717</c:v>
                </c:pt>
                <c:pt idx="1406">
                  <c:v>0.5305823736096601</c:v>
                </c:pt>
                <c:pt idx="1407">
                  <c:v>0.53050418381215703</c:v>
                </c:pt>
                <c:pt idx="1408">
                  <c:v>0.53042052042357202</c:v>
                </c:pt>
                <c:pt idx="1409">
                  <c:v>0.53034692133266026</c:v>
                </c:pt>
                <c:pt idx="1410">
                  <c:v>0.53025901341539694</c:v>
                </c:pt>
                <c:pt idx="1411">
                  <c:v>0.53018092783025017</c:v>
                </c:pt>
                <c:pt idx="1412">
                  <c:v>0.53012780947904192</c:v>
                </c:pt>
                <c:pt idx="1413">
                  <c:v>0.53004544014453481</c:v>
                </c:pt>
                <c:pt idx="1414">
                  <c:v>0.52993731892270379</c:v>
                </c:pt>
                <c:pt idx="1415">
                  <c:v>0.52985227781278643</c:v>
                </c:pt>
                <c:pt idx="1416">
                  <c:v>0.52976491696473493</c:v>
                </c:pt>
                <c:pt idx="1417">
                  <c:v>0.52968848958171533</c:v>
                </c:pt>
                <c:pt idx="1418">
                  <c:v>0.52963194659599855</c:v>
                </c:pt>
                <c:pt idx="1419">
                  <c:v>0.52955672844920754</c:v>
                </c:pt>
                <c:pt idx="1420">
                  <c:v>0.52947749982528158</c:v>
                </c:pt>
                <c:pt idx="1421">
                  <c:v>0.52939933206804513</c:v>
                </c:pt>
                <c:pt idx="1422">
                  <c:v>0.52930782887066896</c:v>
                </c:pt>
                <c:pt idx="1423">
                  <c:v>0.52924403822539789</c:v>
                </c:pt>
                <c:pt idx="1424">
                  <c:v>0.52917576749976303</c:v>
                </c:pt>
                <c:pt idx="1425">
                  <c:v>0.52913539685355171</c:v>
                </c:pt>
                <c:pt idx="1426">
                  <c:v>0.52911741043267424</c:v>
                </c:pt>
                <c:pt idx="1427">
                  <c:v>0.5290668323822556</c:v>
                </c:pt>
                <c:pt idx="1428">
                  <c:v>0.5290458396785328</c:v>
                </c:pt>
                <c:pt idx="1429">
                  <c:v>0.52901586635297426</c:v>
                </c:pt>
                <c:pt idx="1430">
                  <c:v>0.52895868457968309</c:v>
                </c:pt>
                <c:pt idx="1431">
                  <c:v>0.5289249225485757</c:v>
                </c:pt>
                <c:pt idx="1432">
                  <c:v>0.52891083331145083</c:v>
                </c:pt>
                <c:pt idx="1433">
                  <c:v>0.52887366299773964</c:v>
                </c:pt>
                <c:pt idx="1434">
                  <c:v>0.52885190709350105</c:v>
                </c:pt>
                <c:pt idx="1435">
                  <c:v>0.52886398213967223</c:v>
                </c:pt>
                <c:pt idx="1436">
                  <c:v>0.52883163977611447</c:v>
                </c:pt>
                <c:pt idx="1437">
                  <c:v>0.52882162759644336</c:v>
                </c:pt>
                <c:pt idx="1438">
                  <c:v>0.52883309653295474</c:v>
                </c:pt>
                <c:pt idx="1439">
                  <c:v>0.52880661049043931</c:v>
                </c:pt>
                <c:pt idx="1440">
                  <c:v>0.52880642059000449</c:v>
                </c:pt>
                <c:pt idx="1441">
                  <c:v>0.52879170718955004</c:v>
                </c:pt>
                <c:pt idx="1442">
                  <c:v>0.52879838589371397</c:v>
                </c:pt>
                <c:pt idx="1443">
                  <c:v>0.5288186593712999</c:v>
                </c:pt>
                <c:pt idx="1444">
                  <c:v>0.52884013360275206</c:v>
                </c:pt>
                <c:pt idx="1445">
                  <c:v>0.52888517211520902</c:v>
                </c:pt>
                <c:pt idx="1446">
                  <c:v>0.52891816203327524</c:v>
                </c:pt>
                <c:pt idx="1447">
                  <c:v>0.5289848320699635</c:v>
                </c:pt>
                <c:pt idx="1448">
                  <c:v>0.52908516278812989</c:v>
                </c:pt>
                <c:pt idx="1449">
                  <c:v>0.52912871831199049</c:v>
                </c:pt>
                <c:pt idx="1450">
                  <c:v>0.52917393621145081</c:v>
                </c:pt>
                <c:pt idx="1451">
                  <c:v>0.52923106749076831</c:v>
                </c:pt>
                <c:pt idx="1452">
                  <c:v>0.5292752342520578</c:v>
                </c:pt>
                <c:pt idx="1453">
                  <c:v>0.52937167706953681</c:v>
                </c:pt>
                <c:pt idx="1454">
                  <c:v>0.52949638469239968</c:v>
                </c:pt>
                <c:pt idx="1455">
                  <c:v>0.52959715598373602</c:v>
                </c:pt>
                <c:pt idx="1456">
                  <c:v>0.52972457340913426</c:v>
                </c:pt>
                <c:pt idx="1457">
                  <c:v>0.52980842204910694</c:v>
                </c:pt>
                <c:pt idx="1458">
                  <c:v>0.52988577262408398</c:v>
                </c:pt>
                <c:pt idx="1459">
                  <c:v>0.529946784114952</c:v>
                </c:pt>
                <c:pt idx="1460">
                  <c:v>0.53002450181063798</c:v>
                </c:pt>
                <c:pt idx="1461">
                  <c:v>0.53008704259635009</c:v>
                </c:pt>
                <c:pt idx="1462">
                  <c:v>0.53020341002187876</c:v>
                </c:pt>
                <c:pt idx="1463">
                  <c:v>0.5302907714820756</c:v>
                </c:pt>
                <c:pt idx="1464">
                  <c:v>0.53039753235974862</c:v>
                </c:pt>
                <c:pt idx="1465">
                  <c:v>0.53051121850898797</c:v>
                </c:pt>
                <c:pt idx="1466">
                  <c:v>0.53054347259684331</c:v>
                </c:pt>
                <c:pt idx="1467">
                  <c:v>0.53061328782548733</c:v>
                </c:pt>
                <c:pt idx="1468">
                  <c:v>0.53062972518647678</c:v>
                </c:pt>
                <c:pt idx="1469">
                  <c:v>0.5306720283128864</c:v>
                </c:pt>
                <c:pt idx="1470">
                  <c:v>0.53071538649662819</c:v>
                </c:pt>
                <c:pt idx="1471">
                  <c:v>0.53077252215824755</c:v>
                </c:pt>
                <c:pt idx="1472">
                  <c:v>0.53085603202062892</c:v>
                </c:pt>
                <c:pt idx="1473">
                  <c:v>0.53094433474837333</c:v>
                </c:pt>
                <c:pt idx="1474">
                  <c:v>0.53099855325272693</c:v>
                </c:pt>
                <c:pt idx="1475">
                  <c:v>0.53109866000514616</c:v>
                </c:pt>
                <c:pt idx="1476">
                  <c:v>0.53119905992837013</c:v>
                </c:pt>
                <c:pt idx="1477">
                  <c:v>0.53126100828491507</c:v>
                </c:pt>
                <c:pt idx="1478">
                  <c:v>0.53131336105176774</c:v>
                </c:pt>
                <c:pt idx="1479">
                  <c:v>0.53135401293096318</c:v>
                </c:pt>
                <c:pt idx="1480">
                  <c:v>0.53138548788366335</c:v>
                </c:pt>
                <c:pt idx="1481">
                  <c:v>0.53140080230649034</c:v>
                </c:pt>
                <c:pt idx="1482">
                  <c:v>0.53143761456883754</c:v>
                </c:pt>
                <c:pt idx="1483">
                  <c:v>0.53148961684430429</c:v>
                </c:pt>
                <c:pt idx="1484">
                  <c:v>0.53156947682780553</c:v>
                </c:pt>
                <c:pt idx="1485">
                  <c:v>0.53164521906135997</c:v>
                </c:pt>
                <c:pt idx="1486">
                  <c:v>0.53166662975998591</c:v>
                </c:pt>
                <c:pt idx="1487">
                  <c:v>0.53165065867051275</c:v>
                </c:pt>
                <c:pt idx="1488">
                  <c:v>0.53158259548222897</c:v>
                </c:pt>
                <c:pt idx="1489">
                  <c:v>0.5315396629404131</c:v>
                </c:pt>
                <c:pt idx="1490">
                  <c:v>0.5314948232206822</c:v>
                </c:pt>
                <c:pt idx="1491">
                  <c:v>0.53141087430611122</c:v>
                </c:pt>
                <c:pt idx="1492">
                  <c:v>0.53133003691233471</c:v>
                </c:pt>
                <c:pt idx="1493">
                  <c:v>0.5312945782513897</c:v>
                </c:pt>
                <c:pt idx="1494">
                  <c:v>0.53121025612853312</c:v>
                </c:pt>
                <c:pt idx="1495">
                  <c:v>0.53106311609032486</c:v>
                </c:pt>
                <c:pt idx="1496">
                  <c:v>0.53093762636419695</c:v>
                </c:pt>
                <c:pt idx="1497">
                  <c:v>0.53082215623943041</c:v>
                </c:pt>
                <c:pt idx="1498">
                  <c:v>0.53067999746332184</c:v>
                </c:pt>
                <c:pt idx="1499">
                  <c:v>0.53052560344656774</c:v>
                </c:pt>
                <c:pt idx="1500">
                  <c:v>0.5303585000291019</c:v>
                </c:pt>
                <c:pt idx="1501">
                  <c:v>0.53016654791403117</c:v>
                </c:pt>
                <c:pt idx="1502">
                  <c:v>0.5299436864424264</c:v>
                </c:pt>
                <c:pt idx="1503">
                  <c:v>0.52969066180888325</c:v>
                </c:pt>
                <c:pt idx="1504">
                  <c:v>0.52940092123930138</c:v>
                </c:pt>
                <c:pt idx="1505">
                  <c:v>0.52909559975119225</c:v>
                </c:pt>
                <c:pt idx="1506">
                  <c:v>0.5287525856003763</c:v>
                </c:pt>
                <c:pt idx="1507">
                  <c:v>0.52837406058550496</c:v>
                </c:pt>
                <c:pt idx="1508">
                  <c:v>0.5279642096053937</c:v>
                </c:pt>
                <c:pt idx="1509">
                  <c:v>0.52750343704095892</c:v>
                </c:pt>
                <c:pt idx="1510">
                  <c:v>0.52702514719190507</c:v>
                </c:pt>
                <c:pt idx="1511">
                  <c:v>0.52648518940878342</c:v>
                </c:pt>
                <c:pt idx="1512">
                  <c:v>0.52592877782678127</c:v>
                </c:pt>
                <c:pt idx="1513">
                  <c:v>0.52531134632150567</c:v>
                </c:pt>
                <c:pt idx="1514">
                  <c:v>0.5245943082420309</c:v>
                </c:pt>
                <c:pt idx="1515">
                  <c:v>0.52377624486800023</c:v>
                </c:pt>
                <c:pt idx="1516">
                  <c:v>0.52288396725340802</c:v>
                </c:pt>
                <c:pt idx="1517">
                  <c:v>0.52187624957185419</c:v>
                </c:pt>
                <c:pt idx="1518">
                  <c:v>0.520820770593589</c:v>
                </c:pt>
                <c:pt idx="1519">
                  <c:v>0.51975833015197748</c:v>
                </c:pt>
                <c:pt idx="1520">
                  <c:v>0.51850292583924318</c:v>
                </c:pt>
                <c:pt idx="1521">
                  <c:v>0.51712453783281875</c:v>
                </c:pt>
                <c:pt idx="1522">
                  <c:v>0.51564626493005128</c:v>
                </c:pt>
                <c:pt idx="1523">
                  <c:v>0.51398133128639623</c:v>
                </c:pt>
                <c:pt idx="1524">
                  <c:v>0.51220697514022906</c:v>
                </c:pt>
                <c:pt idx="1525">
                  <c:v>0.51037147986387055</c:v>
                </c:pt>
                <c:pt idx="1526">
                  <c:v>0.50848366546849288</c:v>
                </c:pt>
                <c:pt idx="1527">
                  <c:v>0.50639854263132622</c:v>
                </c:pt>
                <c:pt idx="1528">
                  <c:v>0.50425725840516089</c:v>
                </c:pt>
                <c:pt idx="1529">
                  <c:v>0.50190096819725882</c:v>
                </c:pt>
                <c:pt idx="1530">
                  <c:v>0.49937985623731435</c:v>
                </c:pt>
                <c:pt idx="1531">
                  <c:v>0.49672290427956362</c:v>
                </c:pt>
                <c:pt idx="1532">
                  <c:v>0.49392249030732555</c:v>
                </c:pt>
                <c:pt idx="1533">
                  <c:v>0.49094616128576285</c:v>
                </c:pt>
                <c:pt idx="1534">
                  <c:v>0.48780250862313707</c:v>
                </c:pt>
                <c:pt idx="1535">
                  <c:v>0.48444765085089547</c:v>
                </c:pt>
                <c:pt idx="1536">
                  <c:v>0.48097848964801609</c:v>
                </c:pt>
                <c:pt idx="1537">
                  <c:v>0.47739131969015292</c:v>
                </c:pt>
                <c:pt idx="1538">
                  <c:v>0.47355513702627561</c:v>
                </c:pt>
                <c:pt idx="1539">
                  <c:v>0.46948621606625918</c:v>
                </c:pt>
                <c:pt idx="1540">
                  <c:v>0.46532868329631566</c:v>
                </c:pt>
                <c:pt idx="1541">
                  <c:v>0.46083402131750484</c:v>
                </c:pt>
                <c:pt idx="1542">
                  <c:v>0.45636250572879544</c:v>
                </c:pt>
                <c:pt idx="1543">
                  <c:v>0.45183603157101399</c:v>
                </c:pt>
                <c:pt idx="1544">
                  <c:v>0.44717603440411341</c:v>
                </c:pt>
                <c:pt idx="1545">
                  <c:v>0.44260633377562186</c:v>
                </c:pt>
                <c:pt idx="1546">
                  <c:v>0.4379782477004186</c:v>
                </c:pt>
                <c:pt idx="1547">
                  <c:v>0.43345656067396671</c:v>
                </c:pt>
                <c:pt idx="1548">
                  <c:v>0.42886480375902419</c:v>
                </c:pt>
                <c:pt idx="1549">
                  <c:v>0.4245378798163908</c:v>
                </c:pt>
                <c:pt idx="1550">
                  <c:v>0.42018276043725183</c:v>
                </c:pt>
                <c:pt idx="1551">
                  <c:v>0.41619465325835914</c:v>
                </c:pt>
                <c:pt idx="1552">
                  <c:v>0.41246943151163995</c:v>
                </c:pt>
                <c:pt idx="1553">
                  <c:v>0.40896290560435805</c:v>
                </c:pt>
                <c:pt idx="1554">
                  <c:v>0.40587723899374789</c:v>
                </c:pt>
                <c:pt idx="1555">
                  <c:v>0.40310984777398701</c:v>
                </c:pt>
                <c:pt idx="1556">
                  <c:v>0.40072084228496146</c:v>
                </c:pt>
                <c:pt idx="1557">
                  <c:v>0.39867567232488138</c:v>
                </c:pt>
                <c:pt idx="1558">
                  <c:v>0.39701642036014356</c:v>
                </c:pt>
                <c:pt idx="1559">
                  <c:v>0.39574456551065368</c:v>
                </c:pt>
                <c:pt idx="1560">
                  <c:v>0.39476331981785201</c:v>
                </c:pt>
                <c:pt idx="1561">
                  <c:v>0.39423713494700702</c:v>
                </c:pt>
                <c:pt idx="1562">
                  <c:v>0.39393625336021615</c:v>
                </c:pt>
                <c:pt idx="1563">
                  <c:v>0.39393322790447299</c:v>
                </c:pt>
                <c:pt idx="1564">
                  <c:v>0.39421241164126003</c:v>
                </c:pt>
                <c:pt idx="1565">
                  <c:v>0.39467679142468071</c:v>
                </c:pt>
                <c:pt idx="1566">
                  <c:v>0.39543177019696452</c:v>
                </c:pt>
                <c:pt idx="1567">
                  <c:v>0.3962551361508817</c:v>
                </c:pt>
                <c:pt idx="1568">
                  <c:v>0.39734126644573181</c:v>
                </c:pt>
                <c:pt idx="1569">
                  <c:v>0.39841423292798184</c:v>
                </c:pt>
                <c:pt idx="1570">
                  <c:v>0.39964855157846585</c:v>
                </c:pt>
                <c:pt idx="1571">
                  <c:v>0.40084860666387528</c:v>
                </c:pt>
                <c:pt idx="1572">
                  <c:v>0.40207238520908334</c:v>
                </c:pt>
                <c:pt idx="1573">
                  <c:v>0.40335495737240307</c:v>
                </c:pt>
                <c:pt idx="1574">
                  <c:v>0.40472026607442935</c:v>
                </c:pt>
                <c:pt idx="1575">
                  <c:v>0.40604438969653533</c:v>
                </c:pt>
                <c:pt idx="1576">
                  <c:v>0.40741007778850885</c:v>
                </c:pt>
                <c:pt idx="1577">
                  <c:v>0.40886564833631162</c:v>
                </c:pt>
                <c:pt idx="1578">
                  <c:v>0.41024749009318201</c:v>
                </c:pt>
                <c:pt idx="1579">
                  <c:v>0.41160618982352543</c:v>
                </c:pt>
                <c:pt idx="1580">
                  <c:v>0.41295455396404596</c:v>
                </c:pt>
                <c:pt idx="1581">
                  <c:v>0.41430032780079379</c:v>
                </c:pt>
                <c:pt idx="1582">
                  <c:v>0.41562397417508551</c:v>
                </c:pt>
                <c:pt idx="1583">
                  <c:v>0.41694319064781277</c:v>
                </c:pt>
                <c:pt idx="1584">
                  <c:v>0.41822310375135313</c:v>
                </c:pt>
                <c:pt idx="1585">
                  <c:v>0.4194830678274637</c:v>
                </c:pt>
                <c:pt idx="1586">
                  <c:v>0.42072796193924455</c:v>
                </c:pt>
                <c:pt idx="1587">
                  <c:v>0.42194176126654687</c:v>
                </c:pt>
                <c:pt idx="1588">
                  <c:v>0.42312462394444766</c:v>
                </c:pt>
                <c:pt idx="1589">
                  <c:v>0.42429330791879377</c:v>
                </c:pt>
                <c:pt idx="1590">
                  <c:v>0.42545342273592041</c:v>
                </c:pt>
                <c:pt idx="1591">
                  <c:v>0.4265778908837779</c:v>
                </c:pt>
                <c:pt idx="1592">
                  <c:v>0.42768116872760492</c:v>
                </c:pt>
                <c:pt idx="1593">
                  <c:v>0.42874780452600048</c:v>
                </c:pt>
                <c:pt idx="1594">
                  <c:v>0.42978775675646791</c:v>
                </c:pt>
                <c:pt idx="1595">
                  <c:v>0.43078471931182211</c:v>
                </c:pt>
                <c:pt idx="1596">
                  <c:v>0.43175589266159564</c:v>
                </c:pt>
                <c:pt idx="1597">
                  <c:v>0.43268086416377383</c:v>
                </c:pt>
                <c:pt idx="1598">
                  <c:v>0.43362710780567354</c:v>
                </c:pt>
                <c:pt idx="1599">
                  <c:v>0.43453455166390825</c:v>
                </c:pt>
                <c:pt idx="1600">
                  <c:v>0.43548432893475725</c:v>
                </c:pt>
                <c:pt idx="1601">
                  <c:v>0.43645883928509327</c:v>
                </c:pt>
                <c:pt idx="1602">
                  <c:v>0.43741632657401297</c:v>
                </c:pt>
                <c:pt idx="1603">
                  <c:v>0.43842792871045333</c:v>
                </c:pt>
                <c:pt idx="1604">
                  <c:v>0.43935830951767135</c:v>
                </c:pt>
                <c:pt idx="1605">
                  <c:v>0.44023154009400356</c:v>
                </c:pt>
                <c:pt idx="1606">
                  <c:v>0.44111053462272221</c:v>
                </c:pt>
                <c:pt idx="1607">
                  <c:v>0.44194927401810641</c:v>
                </c:pt>
                <c:pt idx="1608">
                  <c:v>0.44279258991492498</c:v>
                </c:pt>
                <c:pt idx="1609">
                  <c:v>0.44366917664492117</c:v>
                </c:pt>
                <c:pt idx="1610">
                  <c:v>0.44459194684898767</c:v>
                </c:pt>
                <c:pt idx="1611">
                  <c:v>0.44547537140116567</c:v>
                </c:pt>
                <c:pt idx="1612">
                  <c:v>0.44633772961021312</c:v>
                </c:pt>
                <c:pt idx="1613">
                  <c:v>0.44723059715400754</c:v>
                </c:pt>
                <c:pt idx="1614">
                  <c:v>0.44812345281326565</c:v>
                </c:pt>
                <c:pt idx="1615">
                  <c:v>0.44903307020960642</c:v>
                </c:pt>
                <c:pt idx="1616">
                  <c:v>0.44996063952505988</c:v>
                </c:pt>
                <c:pt idx="1617">
                  <c:v>0.45091352090362657</c:v>
                </c:pt>
                <c:pt idx="1618">
                  <c:v>0.45189216607617116</c:v>
                </c:pt>
                <c:pt idx="1619">
                  <c:v>0.45284384951154744</c:v>
                </c:pt>
                <c:pt idx="1620">
                  <c:v>0.45378522866912868</c:v>
                </c:pt>
                <c:pt idx="1621">
                  <c:v>0.45474444078163173</c:v>
                </c:pt>
                <c:pt idx="1622">
                  <c:v>0.45567600741461239</c:v>
                </c:pt>
                <c:pt idx="1623">
                  <c:v>0.45655160471708306</c:v>
                </c:pt>
                <c:pt idx="1624">
                  <c:v>0.45747882381356036</c:v>
                </c:pt>
                <c:pt idx="1625">
                  <c:v>0.45843851331506486</c:v>
                </c:pt>
                <c:pt idx="1626">
                  <c:v>0.45936979519572513</c:v>
                </c:pt>
                <c:pt idx="1627">
                  <c:v>0.46029171499364924</c:v>
                </c:pt>
                <c:pt idx="1628">
                  <c:v>0.46123610102006229</c:v>
                </c:pt>
                <c:pt idx="1629">
                  <c:v>0.4621909689125252</c:v>
                </c:pt>
                <c:pt idx="1630">
                  <c:v>0.46315889604786897</c:v>
                </c:pt>
                <c:pt idx="1631">
                  <c:v>0.46413248009888708</c:v>
                </c:pt>
                <c:pt idx="1632">
                  <c:v>0.46515155484088688</c:v>
                </c:pt>
                <c:pt idx="1633">
                  <c:v>0.46612594948193892</c:v>
                </c:pt>
                <c:pt idx="1634">
                  <c:v>0.46707658792946627</c:v>
                </c:pt>
                <c:pt idx="1635">
                  <c:v>0.46803727039849735</c:v>
                </c:pt>
                <c:pt idx="1636">
                  <c:v>0.4689850190939005</c:v>
                </c:pt>
                <c:pt idx="1637">
                  <c:v>0.46995654795644137</c:v>
                </c:pt>
                <c:pt idx="1638">
                  <c:v>0.47095980950601973</c:v>
                </c:pt>
                <c:pt idx="1639">
                  <c:v>0.47191879524178254</c:v>
                </c:pt>
                <c:pt idx="1640">
                  <c:v>0.47285679728037805</c:v>
                </c:pt>
                <c:pt idx="1641">
                  <c:v>0.47382354837633195</c:v>
                </c:pt>
                <c:pt idx="1642">
                  <c:v>0.47472420430133244</c:v>
                </c:pt>
                <c:pt idx="1643">
                  <c:v>0.47564190178285964</c:v>
                </c:pt>
                <c:pt idx="1644">
                  <c:v>0.47659106021915826</c:v>
                </c:pt>
                <c:pt idx="1645">
                  <c:v>0.47756643375116808</c:v>
                </c:pt>
                <c:pt idx="1646">
                  <c:v>0.4785354813891019</c:v>
                </c:pt>
                <c:pt idx="1647">
                  <c:v>0.47953856795408845</c:v>
                </c:pt>
                <c:pt idx="1648">
                  <c:v>0.4805116721400835</c:v>
                </c:pt>
                <c:pt idx="1649">
                  <c:v>0.48147164216727351</c:v>
                </c:pt>
                <c:pt idx="1650">
                  <c:v>0.48243679515900822</c:v>
                </c:pt>
                <c:pt idx="1651">
                  <c:v>0.48339702327663181</c:v>
                </c:pt>
                <c:pt idx="1652">
                  <c:v>0.48435562299040885</c:v>
                </c:pt>
                <c:pt idx="1653">
                  <c:v>0.48532246727922779</c:v>
                </c:pt>
                <c:pt idx="1654">
                  <c:v>0.486248568166815</c:v>
                </c:pt>
                <c:pt idx="1655">
                  <c:v>0.48719843239657584</c:v>
                </c:pt>
                <c:pt idx="1656">
                  <c:v>0.48815662284604588</c:v>
                </c:pt>
                <c:pt idx="1657">
                  <c:v>0.48908246947074835</c:v>
                </c:pt>
                <c:pt idx="1658">
                  <c:v>0.49000477236986101</c:v>
                </c:pt>
                <c:pt idx="1659">
                  <c:v>0.49092492273202798</c:v>
                </c:pt>
                <c:pt idx="1660">
                  <c:v>0.49181320045141236</c:v>
                </c:pt>
                <c:pt idx="1661">
                  <c:v>0.49271327900335155</c:v>
                </c:pt>
                <c:pt idx="1662">
                  <c:v>0.49363317669719575</c:v>
                </c:pt>
                <c:pt idx="1663">
                  <c:v>0.49453211260363683</c:v>
                </c:pt>
                <c:pt idx="1664">
                  <c:v>0.49541864297399602</c:v>
                </c:pt>
                <c:pt idx="1665">
                  <c:v>0.49630561452019623</c:v>
                </c:pt>
                <c:pt idx="1666">
                  <c:v>0.49717345871654223</c:v>
                </c:pt>
                <c:pt idx="1667">
                  <c:v>0.49799288673867004</c:v>
                </c:pt>
                <c:pt idx="1668">
                  <c:v>0.49880392642863752</c:v>
                </c:pt>
                <c:pt idx="1669">
                  <c:v>0.49957269784264535</c:v>
                </c:pt>
                <c:pt idx="1670">
                  <c:v>0.50036181340182706</c:v>
                </c:pt>
                <c:pt idx="1671">
                  <c:v>0.5011538286115792</c:v>
                </c:pt>
                <c:pt idx="1672">
                  <c:v>0.50193046411519782</c:v>
                </c:pt>
                <c:pt idx="1673">
                  <c:v>0.50271712256117407</c:v>
                </c:pt>
                <c:pt idx="1674">
                  <c:v>0.5034641643058525</c:v>
                </c:pt>
                <c:pt idx="1675">
                  <c:v>0.50416893888372416</c:v>
                </c:pt>
                <c:pt idx="1676">
                  <c:v>0.5048856421604494</c:v>
                </c:pt>
                <c:pt idx="1677">
                  <c:v>0.50559104437132174</c:v>
                </c:pt>
                <c:pt idx="1678">
                  <c:v>0.50628359095237108</c:v>
                </c:pt>
                <c:pt idx="1679">
                  <c:v>0.50698527782754921</c:v>
                </c:pt>
                <c:pt idx="1680">
                  <c:v>0.5076795532889169</c:v>
                </c:pt>
                <c:pt idx="1681">
                  <c:v>0.50836403223432791</c:v>
                </c:pt>
                <c:pt idx="1682">
                  <c:v>0.50903802814041366</c:v>
                </c:pt>
                <c:pt idx="1683">
                  <c:v>0.50970390117377418</c:v>
                </c:pt>
                <c:pt idx="1684">
                  <c:v>0.51037859639901828</c:v>
                </c:pt>
                <c:pt idx="1685">
                  <c:v>0.51101208133240184</c:v>
                </c:pt>
                <c:pt idx="1686">
                  <c:v>0.51161439342361381</c:v>
                </c:pt>
                <c:pt idx="1687">
                  <c:v>0.51220885326070054</c:v>
                </c:pt>
                <c:pt idx="1688">
                  <c:v>0.51276242360352564</c:v>
                </c:pt>
                <c:pt idx="1689">
                  <c:v>0.51334087741284229</c:v>
                </c:pt>
                <c:pt idx="1690">
                  <c:v>0.51392258374866351</c:v>
                </c:pt>
                <c:pt idx="1691">
                  <c:v>0.51449298255718012</c:v>
                </c:pt>
                <c:pt idx="1692">
                  <c:v>0.51506742175869646</c:v>
                </c:pt>
                <c:pt idx="1693">
                  <c:v>0.5156178931407337</c:v>
                </c:pt>
                <c:pt idx="1694">
                  <c:v>0.51613621323376258</c:v>
                </c:pt>
                <c:pt idx="1695">
                  <c:v>0.51660048315278317</c:v>
                </c:pt>
                <c:pt idx="1696">
                  <c:v>0.51711824803148387</c:v>
                </c:pt>
                <c:pt idx="1697">
                  <c:v>0.51763053804408765</c:v>
                </c:pt>
                <c:pt idx="1698">
                  <c:v>0.51814127208802885</c:v>
                </c:pt>
                <c:pt idx="1699">
                  <c:v>0.51870195017364928</c:v>
                </c:pt>
                <c:pt idx="1700">
                  <c:v>0.51920649929521401</c:v>
                </c:pt>
                <c:pt idx="1701">
                  <c:v>0.51966103969725863</c:v>
                </c:pt>
                <c:pt idx="1702">
                  <c:v>0.52014242185850545</c:v>
                </c:pt>
                <c:pt idx="1703">
                  <c:v>0.5206203937308892</c:v>
                </c:pt>
                <c:pt idx="1704">
                  <c:v>0.52108835948494747</c:v>
                </c:pt>
                <c:pt idx="1705">
                  <c:v>0.52154869072324184</c:v>
                </c:pt>
                <c:pt idx="1706">
                  <c:v>0.52199241348099268</c:v>
                </c:pt>
                <c:pt idx="1707">
                  <c:v>0.5224425244923645</c:v>
                </c:pt>
                <c:pt idx="1708">
                  <c:v>0.52287070149647585</c:v>
                </c:pt>
                <c:pt idx="1709">
                  <c:v>0.52331142188344448</c:v>
                </c:pt>
                <c:pt idx="1710">
                  <c:v>0.52377610126428575</c:v>
                </c:pt>
                <c:pt idx="1711">
                  <c:v>0.52422086863280504</c:v>
                </c:pt>
                <c:pt idx="1712">
                  <c:v>0.52464084354931473</c:v>
                </c:pt>
                <c:pt idx="1713">
                  <c:v>0.52507386475458961</c:v>
                </c:pt>
                <c:pt idx="1714">
                  <c:v>0.52552447911973232</c:v>
                </c:pt>
                <c:pt idx="1715">
                  <c:v>0.52594837115482462</c:v>
                </c:pt>
                <c:pt idx="1716">
                  <c:v>0.52633561639692383</c:v>
                </c:pt>
                <c:pt idx="1717">
                  <c:v>0.52674945132709239</c:v>
                </c:pt>
                <c:pt idx="1718">
                  <c:v>0.52713350002613657</c:v>
                </c:pt>
                <c:pt idx="1719">
                  <c:v>0.52752311043747102</c:v>
                </c:pt>
                <c:pt idx="1720">
                  <c:v>0.52793368509395711</c:v>
                </c:pt>
                <c:pt idx="1721">
                  <c:v>0.52834194679546498</c:v>
                </c:pt>
                <c:pt idx="1722">
                  <c:v>0.52875725755227754</c:v>
                </c:pt>
                <c:pt idx="1723">
                  <c:v>0.5291808791982332</c:v>
                </c:pt>
                <c:pt idx="1724">
                  <c:v>0.52959350737177269</c:v>
                </c:pt>
                <c:pt idx="1725">
                  <c:v>0.5300177311730222</c:v>
                </c:pt>
                <c:pt idx="1726">
                  <c:v>0.53041131531720298</c:v>
                </c:pt>
                <c:pt idx="1727">
                  <c:v>0.5307823306951609</c:v>
                </c:pt>
                <c:pt idx="1728">
                  <c:v>0.5311546792067654</c:v>
                </c:pt>
                <c:pt idx="1729">
                  <c:v>0.53149597194417875</c:v>
                </c:pt>
                <c:pt idx="1730">
                  <c:v>0.53187522120154795</c:v>
                </c:pt>
                <c:pt idx="1731">
                  <c:v>0.53226265128080807</c:v>
                </c:pt>
                <c:pt idx="1732">
                  <c:v>0.53263165291885162</c:v>
                </c:pt>
                <c:pt idx="1733">
                  <c:v>0.53303170101016428</c:v>
                </c:pt>
                <c:pt idx="1734">
                  <c:v>0.53342402738078998</c:v>
                </c:pt>
                <c:pt idx="1735">
                  <c:v>0.53378372404204744</c:v>
                </c:pt>
                <c:pt idx="1736">
                  <c:v>0.53412253015952338</c:v>
                </c:pt>
                <c:pt idx="1737">
                  <c:v>0.53444650052318499</c:v>
                </c:pt>
                <c:pt idx="1738">
                  <c:v>0.53472673358697997</c:v>
                </c:pt>
                <c:pt idx="1739">
                  <c:v>0.53502600836978431</c:v>
                </c:pt>
                <c:pt idx="1740">
                  <c:v>0.53531301743658355</c:v>
                </c:pt>
                <c:pt idx="1741">
                  <c:v>0.53562694776033404</c:v>
                </c:pt>
                <c:pt idx="1742">
                  <c:v>0.53594680453643284</c:v>
                </c:pt>
                <c:pt idx="1743">
                  <c:v>0.53627541062727124</c:v>
                </c:pt>
                <c:pt idx="1744">
                  <c:v>0.53663751649733282</c:v>
                </c:pt>
                <c:pt idx="1745">
                  <c:v>0.53697401128962274</c:v>
                </c:pt>
                <c:pt idx="1746">
                  <c:v>0.53726966381527241</c:v>
                </c:pt>
                <c:pt idx="1747">
                  <c:v>0.5375852046279328</c:v>
                </c:pt>
                <c:pt idx="1748">
                  <c:v>0.53790387641979598</c:v>
                </c:pt>
                <c:pt idx="1749">
                  <c:v>0.53820578887342119</c:v>
                </c:pt>
                <c:pt idx="1750">
                  <c:v>0.53852039885364777</c:v>
                </c:pt>
                <c:pt idx="1751">
                  <c:v>0.53884216650207384</c:v>
                </c:pt>
                <c:pt idx="1752">
                  <c:v>0.53918738263189003</c:v>
                </c:pt>
                <c:pt idx="1753">
                  <c:v>0.53956212856636787</c:v>
                </c:pt>
                <c:pt idx="1754">
                  <c:v>0.53992056927615906</c:v>
                </c:pt>
                <c:pt idx="1755">
                  <c:v>0.54030470026866029</c:v>
                </c:pt>
                <c:pt idx="1756">
                  <c:v>0.54066648386137561</c:v>
                </c:pt>
                <c:pt idx="1757">
                  <c:v>0.54100221457681641</c:v>
                </c:pt>
                <c:pt idx="1758">
                  <c:v>0.54134197724056055</c:v>
                </c:pt>
                <c:pt idx="1759">
                  <c:v>0.54169108395382837</c:v>
                </c:pt>
                <c:pt idx="1760">
                  <c:v>0.54209576819721217</c:v>
                </c:pt>
                <c:pt idx="1761">
                  <c:v>0.5424936016280727</c:v>
                </c:pt>
                <c:pt idx="1762">
                  <c:v>0.54284919261264863</c:v>
                </c:pt>
                <c:pt idx="1763">
                  <c:v>0.5432039561040235</c:v>
                </c:pt>
                <c:pt idx="1764">
                  <c:v>0.54354544704680785</c:v>
                </c:pt>
                <c:pt idx="1765">
                  <c:v>0.54387111210366745</c:v>
                </c:pt>
                <c:pt idx="1766">
                  <c:v>0.54421857594449452</c:v>
                </c:pt>
                <c:pt idx="1767">
                  <c:v>0.54458805403543975</c:v>
                </c:pt>
                <c:pt idx="1768">
                  <c:v>0.54494256069103464</c:v>
                </c:pt>
                <c:pt idx="1769">
                  <c:v>0.54533032002227733</c:v>
                </c:pt>
                <c:pt idx="1770">
                  <c:v>0.54577464922260333</c:v>
                </c:pt>
                <c:pt idx="1771">
                  <c:v>0.54616498621173371</c:v>
                </c:pt>
                <c:pt idx="1772">
                  <c:v>0.54655059062150479</c:v>
                </c:pt>
                <c:pt idx="1773">
                  <c:v>0.54693226007469098</c:v>
                </c:pt>
                <c:pt idx="1774">
                  <c:v>0.54730151031854102</c:v>
                </c:pt>
                <c:pt idx="1775">
                  <c:v>0.54762709422381206</c:v>
                </c:pt>
                <c:pt idx="1776">
                  <c:v>0.54790194138915416</c:v>
                </c:pt>
                <c:pt idx="1777">
                  <c:v>0.54818774084482758</c:v>
                </c:pt>
                <c:pt idx="1778">
                  <c:v>0.54844247396589674</c:v>
                </c:pt>
                <c:pt idx="1779">
                  <c:v>0.54866119933904456</c:v>
                </c:pt>
                <c:pt idx="1780">
                  <c:v>0.54890563864517361</c:v>
                </c:pt>
                <c:pt idx="1781">
                  <c:v>0.54914671921360958</c:v>
                </c:pt>
                <c:pt idx="1782">
                  <c:v>0.54932144401585659</c:v>
                </c:pt>
                <c:pt idx="1783">
                  <c:v>0.54944282501800545</c:v>
                </c:pt>
                <c:pt idx="1784">
                  <c:v>0.54950531016204895</c:v>
                </c:pt>
                <c:pt idx="1785">
                  <c:v>0.54949313555153345</c:v>
                </c:pt>
                <c:pt idx="1786">
                  <c:v>0.5494791138422942</c:v>
                </c:pt>
                <c:pt idx="1787">
                  <c:v>0.54943877872368596</c:v>
                </c:pt>
                <c:pt idx="1788">
                  <c:v>0.54935670864280484</c:v>
                </c:pt>
                <c:pt idx="1789">
                  <c:v>0.54925618383112484</c:v>
                </c:pt>
                <c:pt idx="1790">
                  <c:v>0.54909681605909177</c:v>
                </c:pt>
                <c:pt idx="1791">
                  <c:v>0.54888415998014761</c:v>
                </c:pt>
                <c:pt idx="1792">
                  <c:v>0.54858942682544931</c:v>
                </c:pt>
                <c:pt idx="1793">
                  <c:v>0.54821914877571309</c:v>
                </c:pt>
                <c:pt idx="1794">
                  <c:v>0.54784927389915383</c:v>
                </c:pt>
                <c:pt idx="1795">
                  <c:v>0.54745532391015972</c:v>
                </c:pt>
                <c:pt idx="1796">
                  <c:v>0.5470439747076502</c:v>
                </c:pt>
                <c:pt idx="1797">
                  <c:v>0.5465981338618835</c:v>
                </c:pt>
                <c:pt idx="1798">
                  <c:v>0.54615796596303479</c:v>
                </c:pt>
                <c:pt idx="1799">
                  <c:v>0.54565245155443209</c:v>
                </c:pt>
                <c:pt idx="1800">
                  <c:v>0.54508150132463717</c:v>
                </c:pt>
                <c:pt idx="1801">
                  <c:v>0.54450264524379532</c:v>
                </c:pt>
                <c:pt idx="1802">
                  <c:v>0.54387384695895546</c:v>
                </c:pt>
                <c:pt idx="1803">
                  <c:v>0.54325018635028344</c:v>
                </c:pt>
                <c:pt idx="1804">
                  <c:v>0.54258850287243554</c:v>
                </c:pt>
                <c:pt idx="1805">
                  <c:v>0.54194289999225298</c:v>
                </c:pt>
                <c:pt idx="1806">
                  <c:v>0.54125396334210396</c:v>
                </c:pt>
                <c:pt idx="1807">
                  <c:v>0.54059979774297107</c:v>
                </c:pt>
                <c:pt idx="1808">
                  <c:v>0.53994653413817961</c:v>
                </c:pt>
                <c:pt idx="1809">
                  <c:v>0.53924792525231491</c:v>
                </c:pt>
                <c:pt idx="1810">
                  <c:v>0.53856512377799903</c:v>
                </c:pt>
                <c:pt idx="1811">
                  <c:v>0.53783746104023411</c:v>
                </c:pt>
                <c:pt idx="1812">
                  <c:v>0.53709677114830234</c:v>
                </c:pt>
                <c:pt idx="1813">
                  <c:v>0.53635016192254559</c:v>
                </c:pt>
                <c:pt idx="1814">
                  <c:v>0.53564051156184511</c:v>
                </c:pt>
                <c:pt idx="1815">
                  <c:v>0.53498775162346257</c:v>
                </c:pt>
                <c:pt idx="1816">
                  <c:v>0.53428889357050402</c:v>
                </c:pt>
                <c:pt idx="1817">
                  <c:v>0.53360658672714789</c:v>
                </c:pt>
                <c:pt idx="1818">
                  <c:v>0.53290230086265389</c:v>
                </c:pt>
                <c:pt idx="1819">
                  <c:v>0.53219281330739587</c:v>
                </c:pt>
                <c:pt idx="1820">
                  <c:v>0.5314651298061327</c:v>
                </c:pt>
                <c:pt idx="1821">
                  <c:v>0.53073639438045606</c:v>
                </c:pt>
                <c:pt idx="1822">
                  <c:v>0.53005536659885832</c:v>
                </c:pt>
                <c:pt idx="1823">
                  <c:v>0.52938212857207001</c:v>
                </c:pt>
                <c:pt idx="1824">
                  <c:v>0.52871275623991776</c:v>
                </c:pt>
                <c:pt idx="1825">
                  <c:v>0.52808773214702098</c:v>
                </c:pt>
                <c:pt idx="1826">
                  <c:v>0.52743706628503439</c:v>
                </c:pt>
                <c:pt idx="1827">
                  <c:v>0.52671768339570002</c:v>
                </c:pt>
                <c:pt idx="1828">
                  <c:v>0.52595483302666901</c:v>
                </c:pt>
                <c:pt idx="1829">
                  <c:v>0.52516833220325965</c:v>
                </c:pt>
                <c:pt idx="1830">
                  <c:v>0.52437655999320021</c:v>
                </c:pt>
                <c:pt idx="1831">
                  <c:v>0.52360400924974404</c:v>
                </c:pt>
                <c:pt idx="1832">
                  <c:v>0.52286296877732763</c:v>
                </c:pt>
                <c:pt idx="1833">
                  <c:v>0.52212584748470781</c:v>
                </c:pt>
                <c:pt idx="1834">
                  <c:v>0.52135466748934445</c:v>
                </c:pt>
                <c:pt idx="1835">
                  <c:v>0.52051365904238278</c:v>
                </c:pt>
                <c:pt idx="1836">
                  <c:v>0.51965338732062882</c:v>
                </c:pt>
                <c:pt idx="1837">
                  <c:v>0.51877062513111927</c:v>
                </c:pt>
                <c:pt idx="1838">
                  <c:v>0.51786686487181033</c:v>
                </c:pt>
                <c:pt idx="1839">
                  <c:v>0.51693811485134067</c:v>
                </c:pt>
                <c:pt idx="1840">
                  <c:v>0.51598410262352834</c:v>
                </c:pt>
                <c:pt idx="1841">
                  <c:v>0.51494878063201177</c:v>
                </c:pt>
                <c:pt idx="1842">
                  <c:v>0.51386140292927662</c:v>
                </c:pt>
                <c:pt idx="1843">
                  <c:v>0.51280888681354109</c:v>
                </c:pt>
                <c:pt idx="1844">
                  <c:v>0.51174639451345316</c:v>
                </c:pt>
                <c:pt idx="1845">
                  <c:v>0.5106492402190308</c:v>
                </c:pt>
                <c:pt idx="1846">
                  <c:v>0.50956597379362656</c:v>
                </c:pt>
                <c:pt idx="1847">
                  <c:v>0.50843744319872597</c:v>
                </c:pt>
                <c:pt idx="1848">
                  <c:v>0.50721055077067201</c:v>
                </c:pt>
                <c:pt idx="1849">
                  <c:v>0.50596641948753263</c:v>
                </c:pt>
                <c:pt idx="1850">
                  <c:v>0.50470388963618329</c:v>
                </c:pt>
                <c:pt idx="1851">
                  <c:v>0.50332807493429954</c:v>
                </c:pt>
                <c:pt idx="1852">
                  <c:v>0.50204893636523729</c:v>
                </c:pt>
                <c:pt idx="1853">
                  <c:v>0.50077082972922904</c:v>
                </c:pt>
                <c:pt idx="1854">
                  <c:v>0.49956586889212273</c:v>
                </c:pt>
                <c:pt idx="1855">
                  <c:v>0.4984845631459765</c:v>
                </c:pt>
                <c:pt idx="1856">
                  <c:v>0.49762456937629002</c:v>
                </c:pt>
                <c:pt idx="1857">
                  <c:v>0.4968067300363912</c:v>
                </c:pt>
                <c:pt idx="1858">
                  <c:v>0.49622977408760754</c:v>
                </c:pt>
                <c:pt idx="1859">
                  <c:v>0.49578204767055056</c:v>
                </c:pt>
                <c:pt idx="1860">
                  <c:v>0.49553212479521402</c:v>
                </c:pt>
                <c:pt idx="1861">
                  <c:v>0.49549586125545614</c:v>
                </c:pt>
                <c:pt idx="1862">
                  <c:v>0.49565426669304008</c:v>
                </c:pt>
                <c:pt idx="1863">
                  <c:v>0.49602071294423844</c:v>
                </c:pt>
                <c:pt idx="1864">
                  <c:v>0.49649472707558795</c:v>
                </c:pt>
                <c:pt idx="1865">
                  <c:v>0.49702702096173573</c:v>
                </c:pt>
                <c:pt idx="1866">
                  <c:v>0.49764691016147006</c:v>
                </c:pt>
                <c:pt idx="1867">
                  <c:v>0.49826202500260647</c:v>
                </c:pt>
                <c:pt idx="1868">
                  <c:v>0.49890038604239378</c:v>
                </c:pt>
                <c:pt idx="1869">
                  <c:v>0.49952670868835902</c:v>
                </c:pt>
                <c:pt idx="1870">
                  <c:v>0.50012125250379258</c:v>
                </c:pt>
                <c:pt idx="1871">
                  <c:v>0.50058979868683962</c:v>
                </c:pt>
                <c:pt idx="1872">
                  <c:v>0.50103804004043118</c:v>
                </c:pt>
                <c:pt idx="1873">
                  <c:v>0.50141477564164205</c:v>
                </c:pt>
                <c:pt idx="1874">
                  <c:v>0.50175660188470206</c:v>
                </c:pt>
                <c:pt idx="1875">
                  <c:v>0.5019978147699713</c:v>
                </c:pt>
                <c:pt idx="1876">
                  <c:v>0.50219149647228944</c:v>
                </c:pt>
                <c:pt idx="1877">
                  <c:v>0.50233666443105962</c:v>
                </c:pt>
                <c:pt idx="1878">
                  <c:v>0.50236333763223939</c:v>
                </c:pt>
                <c:pt idx="1879">
                  <c:v>0.5024126986456855</c:v>
                </c:pt>
                <c:pt idx="1880">
                  <c:v>0.50243157846446074</c:v>
                </c:pt>
                <c:pt idx="1881">
                  <c:v>0.50242955472208051</c:v>
                </c:pt>
                <c:pt idx="1882">
                  <c:v>0.50240450807259085</c:v>
                </c:pt>
                <c:pt idx="1883">
                  <c:v>0.50237958221353762</c:v>
                </c:pt>
                <c:pt idx="1884">
                  <c:v>0.50229606550232397</c:v>
                </c:pt>
                <c:pt idx="1885">
                  <c:v>0.50218267674270889</c:v>
                </c:pt>
                <c:pt idx="1886">
                  <c:v>0.5020994053599136</c:v>
                </c:pt>
                <c:pt idx="1887">
                  <c:v>0.50195329837859493</c:v>
                </c:pt>
                <c:pt idx="1888">
                  <c:v>0.50180489645669402</c:v>
                </c:pt>
                <c:pt idx="1889">
                  <c:v>0.50176636274679653</c:v>
                </c:pt>
                <c:pt idx="1890">
                  <c:v>0.5017162353516863</c:v>
                </c:pt>
                <c:pt idx="1891">
                  <c:v>0.50168425983639287</c:v>
                </c:pt>
                <c:pt idx="1892">
                  <c:v>0.50170195604516099</c:v>
                </c:pt>
                <c:pt idx="1893">
                  <c:v>0.50173429352083743</c:v>
                </c:pt>
                <c:pt idx="1894">
                  <c:v>0.50175676058541707</c:v>
                </c:pt>
                <c:pt idx="1895">
                  <c:v>0.50183910136265009</c:v>
                </c:pt>
                <c:pt idx="1896">
                  <c:v>0.50192656929381496</c:v>
                </c:pt>
                <c:pt idx="1897">
                  <c:v>0.50194690986115009</c:v>
                </c:pt>
                <c:pt idx="1898">
                  <c:v>0.50199931524737662</c:v>
                </c:pt>
                <c:pt idx="1899">
                  <c:v>0.50210378344132245</c:v>
                </c:pt>
                <c:pt idx="1900">
                  <c:v>0.50220547864096654</c:v>
                </c:pt>
                <c:pt idx="1901">
                  <c:v>0.50241325807491632</c:v>
                </c:pt>
                <c:pt idx="1902">
                  <c:v>0.50271282655764249</c:v>
                </c:pt>
                <c:pt idx="1903">
                  <c:v>0.50297607801330002</c:v>
                </c:pt>
                <c:pt idx="1904">
                  <c:v>0.50324525416488619</c:v>
                </c:pt>
                <c:pt idx="1905">
                  <c:v>0.50352931509984533</c:v>
                </c:pt>
                <c:pt idx="1906">
                  <c:v>0.50383722091849281</c:v>
                </c:pt>
                <c:pt idx="1907">
                  <c:v>0.50419523495607887</c:v>
                </c:pt>
                <c:pt idx="1908">
                  <c:v>0.50459555945950607</c:v>
                </c:pt>
                <c:pt idx="1909">
                  <c:v>0.50509578377029407</c:v>
                </c:pt>
                <c:pt idx="1910">
                  <c:v>0.50551263392852797</c:v>
                </c:pt>
                <c:pt idx="1911">
                  <c:v>0.50589765740908121</c:v>
                </c:pt>
                <c:pt idx="1912">
                  <c:v>0.50628014891022921</c:v>
                </c:pt>
                <c:pt idx="1913">
                  <c:v>0.50658738234035683</c:v>
                </c:pt>
                <c:pt idx="1914">
                  <c:v>0.50688225737841941</c:v>
                </c:pt>
                <c:pt idx="1915">
                  <c:v>0.50717071585399687</c:v>
                </c:pt>
                <c:pt idx="1916">
                  <c:v>0.50743616927458712</c:v>
                </c:pt>
                <c:pt idx="1917">
                  <c:v>0.50760681821725351</c:v>
                </c:pt>
                <c:pt idx="1918">
                  <c:v>0.50775813973937112</c:v>
                </c:pt>
                <c:pt idx="1919">
                  <c:v>0.50779246485840146</c:v>
                </c:pt>
                <c:pt idx="1920">
                  <c:v>0.50773192721994409</c:v>
                </c:pt>
                <c:pt idx="1921">
                  <c:v>0.50761834551129381</c:v>
                </c:pt>
                <c:pt idx="1922">
                  <c:v>0.50743777456883787</c:v>
                </c:pt>
                <c:pt idx="1923">
                  <c:v>0.50724789901640788</c:v>
                </c:pt>
                <c:pt idx="1924">
                  <c:v>0.50698800685544221</c:v>
                </c:pt>
                <c:pt idx="1925">
                  <c:v>0.50668941040506799</c:v>
                </c:pt>
                <c:pt idx="1926">
                  <c:v>0.50638980735320427</c:v>
                </c:pt>
                <c:pt idx="1927">
                  <c:v>0.50602057337055106</c:v>
                </c:pt>
                <c:pt idx="1928">
                  <c:v>0.50561887539043682</c:v>
                </c:pt>
                <c:pt idx="1929">
                  <c:v>0.50525477361954696</c:v>
                </c:pt>
                <c:pt idx="1930">
                  <c:v>0.50479198340999432</c:v>
                </c:pt>
                <c:pt idx="1931">
                  <c:v>0.5043158277054941</c:v>
                </c:pt>
                <c:pt idx="1932">
                  <c:v>0.50387168140633409</c:v>
                </c:pt>
                <c:pt idx="1933">
                  <c:v>0.50348797308521887</c:v>
                </c:pt>
                <c:pt idx="1934">
                  <c:v>0.50310881882496628</c:v>
                </c:pt>
                <c:pt idx="1935">
                  <c:v>0.50272044228502055</c:v>
                </c:pt>
                <c:pt idx="1936">
                  <c:v>0.5022564770269824</c:v>
                </c:pt>
                <c:pt idx="1937">
                  <c:v>0.50173573622906253</c:v>
                </c:pt>
                <c:pt idx="1938">
                  <c:v>0.50126801619611883</c:v>
                </c:pt>
                <c:pt idx="1939">
                  <c:v>0.50079759661042478</c:v>
                </c:pt>
                <c:pt idx="1940">
                  <c:v>0.50039524387244783</c:v>
                </c:pt>
                <c:pt idx="1941">
                  <c:v>0.50009702179865967</c:v>
                </c:pt>
                <c:pt idx="1942">
                  <c:v>0.49979789189691015</c:v>
                </c:pt>
                <c:pt idx="1943">
                  <c:v>0.49949017703807996</c:v>
                </c:pt>
                <c:pt idx="1944">
                  <c:v>0.49921414556107485</c:v>
                </c:pt>
                <c:pt idx="1945">
                  <c:v>0.49897697608081776</c:v>
                </c:pt>
                <c:pt idx="1946">
                  <c:v>0.49876880880290503</c:v>
                </c:pt>
                <c:pt idx="1947">
                  <c:v>0.49859988169443276</c:v>
                </c:pt>
                <c:pt idx="1948">
                  <c:v>0.4984296664647796</c:v>
                </c:pt>
                <c:pt idx="1949">
                  <c:v>0.49830531146893337</c:v>
                </c:pt>
                <c:pt idx="1950">
                  <c:v>0.49813068699103952</c:v>
                </c:pt>
                <c:pt idx="1951">
                  <c:v>0.49789442748649959</c:v>
                </c:pt>
                <c:pt idx="1952">
                  <c:v>0.49769232173222289</c:v>
                </c:pt>
                <c:pt idx="1953">
                  <c:v>0.49755919746802296</c:v>
                </c:pt>
                <c:pt idx="1954">
                  <c:v>0.49734852693013581</c:v>
                </c:pt>
                <c:pt idx="1955">
                  <c:v>0.49717200247974547</c:v>
                </c:pt>
                <c:pt idx="1956">
                  <c:v>0.4969772312108014</c:v>
                </c:pt>
                <c:pt idx="1957">
                  <c:v>0.49674910924594529</c:v>
                </c:pt>
                <c:pt idx="1958">
                  <c:v>0.49644553255738605</c:v>
                </c:pt>
                <c:pt idx="1959">
                  <c:v>0.49609804251453182</c:v>
                </c:pt>
                <c:pt idx="1960">
                  <c:v>0.49576830675474026</c:v>
                </c:pt>
                <c:pt idx="1961">
                  <c:v>0.4954148456237662</c:v>
                </c:pt>
                <c:pt idx="1962">
                  <c:v>0.49507226174042601</c:v>
                </c:pt>
                <c:pt idx="1963">
                  <c:v>0.49482885198100429</c:v>
                </c:pt>
                <c:pt idx="1964">
                  <c:v>0.49455406716039807</c:v>
                </c:pt>
                <c:pt idx="1965">
                  <c:v>0.49421683399087879</c:v>
                </c:pt>
                <c:pt idx="1966">
                  <c:v>0.49390059708976358</c:v>
                </c:pt>
                <c:pt idx="1967">
                  <c:v>0.49351598099700705</c:v>
                </c:pt>
                <c:pt idx="1968">
                  <c:v>0.49306713889156017</c:v>
                </c:pt>
                <c:pt idx="1969">
                  <c:v>0.49269363650883702</c:v>
                </c:pt>
                <c:pt idx="1970">
                  <c:v>0.49228663722346439</c:v>
                </c:pt>
                <c:pt idx="1971">
                  <c:v>0.49180307192802369</c:v>
                </c:pt>
                <c:pt idx="1972">
                  <c:v>0.49130191218355246</c:v>
                </c:pt>
                <c:pt idx="1973">
                  <c:v>0.49077836220196608</c:v>
                </c:pt>
                <c:pt idx="1974">
                  <c:v>0.49021374974384385</c:v>
                </c:pt>
                <c:pt idx="1975">
                  <c:v>0.48970462433721323</c:v>
                </c:pt>
                <c:pt idx="1976">
                  <c:v>0.48923803831895846</c:v>
                </c:pt>
                <c:pt idx="1977">
                  <c:v>0.48867890867951663</c:v>
                </c:pt>
                <c:pt idx="1978">
                  <c:v>0.48802481328868413</c:v>
                </c:pt>
                <c:pt idx="1979">
                  <c:v>0.48750753066509472</c:v>
                </c:pt>
                <c:pt idx="1980">
                  <c:v>0.48700454637836826</c:v>
                </c:pt>
                <c:pt idx="1981">
                  <c:v>0.48650676324443376</c:v>
                </c:pt>
                <c:pt idx="1982">
                  <c:v>0.48612567794675554</c:v>
                </c:pt>
                <c:pt idx="1983">
                  <c:v>0.48560066321152351</c:v>
                </c:pt>
                <c:pt idx="1984">
                  <c:v>0.48494057755869013</c:v>
                </c:pt>
                <c:pt idx="1985">
                  <c:v>0.48440918434688918</c:v>
                </c:pt>
                <c:pt idx="1986">
                  <c:v>0.48388037528039796</c:v>
                </c:pt>
                <c:pt idx="1987">
                  <c:v>0.48341405668361165</c:v>
                </c:pt>
                <c:pt idx="1988">
                  <c:v>0.48304852231840911</c:v>
                </c:pt>
                <c:pt idx="1989">
                  <c:v>0.48265996754411034</c:v>
                </c:pt>
                <c:pt idx="1990">
                  <c:v>0.48224326136442081</c:v>
                </c:pt>
                <c:pt idx="1991">
                  <c:v>0.48191426209282689</c:v>
                </c:pt>
                <c:pt idx="1992">
                  <c:v>0.48161585567840803</c:v>
                </c:pt>
                <c:pt idx="1993">
                  <c:v>0.48136005680898641</c:v>
                </c:pt>
                <c:pt idx="1994">
                  <c:v>0.48120898734130702</c:v>
                </c:pt>
                <c:pt idx="1995">
                  <c:v>0.48105251979300084</c:v>
                </c:pt>
                <c:pt idx="1996">
                  <c:v>0.48095578736971073</c:v>
                </c:pt>
                <c:pt idx="1997">
                  <c:v>0.48082749982876916</c:v>
                </c:pt>
                <c:pt idx="1998">
                  <c:v>0.48073860848211486</c:v>
                </c:pt>
                <c:pt idx="1999">
                  <c:v>0.48051983360797651</c:v>
                </c:pt>
                <c:pt idx="2000">
                  <c:v>0.48034616173217065</c:v>
                </c:pt>
                <c:pt idx="2001">
                  <c:v>0.48020551834944381</c:v>
                </c:pt>
                <c:pt idx="2002">
                  <c:v>0.48008123684874909</c:v>
                </c:pt>
                <c:pt idx="2003">
                  <c:v>0.47998483577741041</c:v>
                </c:pt>
                <c:pt idx="2004">
                  <c:v>0.47998813585404521</c:v>
                </c:pt>
                <c:pt idx="2005">
                  <c:v>0.47991342958082156</c:v>
                </c:pt>
                <c:pt idx="2006">
                  <c:v>0.47977345885858297</c:v>
                </c:pt>
                <c:pt idx="2007">
                  <c:v>0.47968711468860653</c:v>
                </c:pt>
                <c:pt idx="2008">
                  <c:v>0.47962438515570233</c:v>
                </c:pt>
                <c:pt idx="2009">
                  <c:v>0.47952362104713503</c:v>
                </c:pt>
                <c:pt idx="2010">
                  <c:v>0.47949550729974555</c:v>
                </c:pt>
                <c:pt idx="2011">
                  <c:v>0.4795167421726183</c:v>
                </c:pt>
                <c:pt idx="2012">
                  <c:v>0.47941948202865481</c:v>
                </c:pt>
                <c:pt idx="2013">
                  <c:v>0.47928191860607855</c:v>
                </c:pt>
                <c:pt idx="2014">
                  <c:v>0.47925320149367495</c:v>
                </c:pt>
                <c:pt idx="2015">
                  <c:v>0.47912795906639177</c:v>
                </c:pt>
                <c:pt idx="2016">
                  <c:v>0.47889407150653995</c:v>
                </c:pt>
                <c:pt idx="2017">
                  <c:v>0.47875289587194025</c:v>
                </c:pt>
                <c:pt idx="2018">
                  <c:v>0.47850438398103218</c:v>
                </c:pt>
                <c:pt idx="2019">
                  <c:v>0.47823706871579069</c:v>
                </c:pt>
                <c:pt idx="2020">
                  <c:v>0.47810206279329931</c:v>
                </c:pt>
                <c:pt idx="2021">
                  <c:v>0.47778579982480146</c:v>
                </c:pt>
                <c:pt idx="2022">
                  <c:v>0.47734745775813164</c:v>
                </c:pt>
                <c:pt idx="2023">
                  <c:v>0.47695597047982857</c:v>
                </c:pt>
                <c:pt idx="2024">
                  <c:v>0.47650099501926158</c:v>
                </c:pt>
                <c:pt idx="2025">
                  <c:v>0.47608359756091745</c:v>
                </c:pt>
                <c:pt idx="2026">
                  <c:v>0.47572498717973533</c:v>
                </c:pt>
                <c:pt idx="2027">
                  <c:v>0.47534305117771786</c:v>
                </c:pt>
                <c:pt idx="2028">
                  <c:v>0.47504240631698474</c:v>
                </c:pt>
                <c:pt idx="2029">
                  <c:v>0.47470540545895012</c:v>
                </c:pt>
                <c:pt idx="2030">
                  <c:v>0.47431819709435752</c:v>
                </c:pt>
                <c:pt idx="2031">
                  <c:v>0.47392907783271593</c:v>
                </c:pt>
                <c:pt idx="2032">
                  <c:v>0.47347525960619413</c:v>
                </c:pt>
                <c:pt idx="2033">
                  <c:v>0.4730557910699465</c:v>
                </c:pt>
                <c:pt idx="2034">
                  <c:v>0.47270923602852749</c:v>
                </c:pt>
                <c:pt idx="2035">
                  <c:v>0.47242458440536433</c:v>
                </c:pt>
                <c:pt idx="2036">
                  <c:v>0.47204867230106196</c:v>
                </c:pt>
                <c:pt idx="2037">
                  <c:v>0.47161673547339356</c:v>
                </c:pt>
                <c:pt idx="2038">
                  <c:v>0.4712799313542097</c:v>
                </c:pt>
                <c:pt idx="2039">
                  <c:v>0.47090396200865642</c:v>
                </c:pt>
                <c:pt idx="2040">
                  <c:v>0.47061604658216355</c:v>
                </c:pt>
                <c:pt idx="2041">
                  <c:v>0.47038603653120753</c:v>
                </c:pt>
                <c:pt idx="2042">
                  <c:v>0.47000680675651246</c:v>
                </c:pt>
                <c:pt idx="2043">
                  <c:v>0.46956953303520166</c:v>
                </c:pt>
                <c:pt idx="2044">
                  <c:v>0.46910535353238442</c:v>
                </c:pt>
                <c:pt idx="2045">
                  <c:v>0.46866888625368724</c:v>
                </c:pt>
                <c:pt idx="2046">
                  <c:v>0.46833178069791881</c:v>
                </c:pt>
                <c:pt idx="2047">
                  <c:v>0.46798622941602952</c:v>
                </c:pt>
                <c:pt idx="2048">
                  <c:v>0.46766367051286212</c:v>
                </c:pt>
                <c:pt idx="2049">
                  <c:v>0.46734178016248079</c:v>
                </c:pt>
                <c:pt idx="2050">
                  <c:v>0.46693078377745456</c:v>
                </c:pt>
                <c:pt idx="2051">
                  <c:v>0.46659258095972417</c:v>
                </c:pt>
                <c:pt idx="2052">
                  <c:v>0.46629901649313926</c:v>
                </c:pt>
                <c:pt idx="2053">
                  <c:v>0.46597304166616937</c:v>
                </c:pt>
                <c:pt idx="2054">
                  <c:v>0.46558846025755524</c:v>
                </c:pt>
                <c:pt idx="2055">
                  <c:v>0.46513249310271981</c:v>
                </c:pt>
                <c:pt idx="2056">
                  <c:v>0.46466432937627183</c:v>
                </c:pt>
                <c:pt idx="2057">
                  <c:v>0.46403960094008417</c:v>
                </c:pt>
                <c:pt idx="2058">
                  <c:v>0.46330459874072655</c:v>
                </c:pt>
                <c:pt idx="2059">
                  <c:v>0.46268703241806725</c:v>
                </c:pt>
                <c:pt idx="2060">
                  <c:v>0.46206077800221962</c:v>
                </c:pt>
                <c:pt idx="2061">
                  <c:v>0.46137676132748034</c:v>
                </c:pt>
                <c:pt idx="2062">
                  <c:v>0.46096003335974406</c:v>
                </c:pt>
                <c:pt idx="2063">
                  <c:v>0.46062956719394244</c:v>
                </c:pt>
                <c:pt idx="2064">
                  <c:v>0.46015898665583993</c:v>
                </c:pt>
                <c:pt idx="2065">
                  <c:v>0.45968106259938596</c:v>
                </c:pt>
                <c:pt idx="2066">
                  <c:v>0.45907812449080204</c:v>
                </c:pt>
                <c:pt idx="2067">
                  <c:v>0.45832090201082359</c:v>
                </c:pt>
                <c:pt idx="2068">
                  <c:v>0.45758658342229097</c:v>
                </c:pt>
                <c:pt idx="2069">
                  <c:v>0.45692944320192641</c:v>
                </c:pt>
                <c:pt idx="2070">
                  <c:v>0.45627667370459069</c:v>
                </c:pt>
                <c:pt idx="2071">
                  <c:v>0.45551069619542001</c:v>
                </c:pt>
                <c:pt idx="2072">
                  <c:v>0.45439349845222371</c:v>
                </c:pt>
                <c:pt idx="2073">
                  <c:v>0.45332045179463182</c:v>
                </c:pt>
                <c:pt idx="2074">
                  <c:v>0.45255303327614288</c:v>
                </c:pt>
                <c:pt idx="2075">
                  <c:v>0.45168905174505786</c:v>
                </c:pt>
                <c:pt idx="2076">
                  <c:v>0.45096850057023447</c:v>
                </c:pt>
                <c:pt idx="2077">
                  <c:v>0.45031610099350822</c:v>
                </c:pt>
                <c:pt idx="2078">
                  <c:v>0.44948218836769011</c:v>
                </c:pt>
                <c:pt idx="2079">
                  <c:v>0.44858648465282197</c:v>
                </c:pt>
                <c:pt idx="2080">
                  <c:v>0.44773096480987401</c:v>
                </c:pt>
                <c:pt idx="2081">
                  <c:v>0.44692216101566046</c:v>
                </c:pt>
                <c:pt idx="2082">
                  <c:v>0.44590624858712341</c:v>
                </c:pt>
                <c:pt idx="2083">
                  <c:v>0.4449582960554947</c:v>
                </c:pt>
                <c:pt idx="2084">
                  <c:v>0.44415778397901962</c:v>
                </c:pt>
                <c:pt idx="2085">
                  <c:v>0.44324255011485575</c:v>
                </c:pt>
                <c:pt idx="2086">
                  <c:v>0.44240747969896921</c:v>
                </c:pt>
                <c:pt idx="2087">
                  <c:v>0.44155219394839601</c:v>
                </c:pt>
                <c:pt idx="2088">
                  <c:v>0.4405823978318732</c:v>
                </c:pt>
                <c:pt idx="2089">
                  <c:v>0.43973359058527289</c:v>
                </c:pt>
                <c:pt idx="2090">
                  <c:v>0.43892296274693571</c:v>
                </c:pt>
                <c:pt idx="2091">
                  <c:v>0.4379752091587179</c:v>
                </c:pt>
                <c:pt idx="2092">
                  <c:v>0.43709822817991534</c:v>
                </c:pt>
                <c:pt idx="2093">
                  <c:v>0.43643430408678957</c:v>
                </c:pt>
                <c:pt idx="2094">
                  <c:v>0.43576776271686529</c:v>
                </c:pt>
                <c:pt idx="2095">
                  <c:v>0.4351794199359505</c:v>
                </c:pt>
                <c:pt idx="2096">
                  <c:v>0.43449746223497687</c:v>
                </c:pt>
                <c:pt idx="2097">
                  <c:v>0.43340724717685869</c:v>
                </c:pt>
                <c:pt idx="2098">
                  <c:v>0.43236516728301982</c:v>
                </c:pt>
                <c:pt idx="2099">
                  <c:v>0.43156519926337888</c:v>
                </c:pt>
                <c:pt idx="2100">
                  <c:v>0.43085909160599845</c:v>
                </c:pt>
                <c:pt idx="2101">
                  <c:v>0.43017304213995633</c:v>
                </c:pt>
                <c:pt idx="2102">
                  <c:v>0.42937590195967984</c:v>
                </c:pt>
                <c:pt idx="2103">
                  <c:v>0.42850461468455503</c:v>
                </c:pt>
                <c:pt idx="2104">
                  <c:v>0.42768755325482316</c:v>
                </c:pt>
                <c:pt idx="2105">
                  <c:v>0.42689299317529766</c:v>
                </c:pt>
                <c:pt idx="2106">
                  <c:v>0.42614312375036967</c:v>
                </c:pt>
                <c:pt idx="2107">
                  <c:v>0.42516709159486815</c:v>
                </c:pt>
                <c:pt idx="2108">
                  <c:v>0.42383263147910227</c:v>
                </c:pt>
                <c:pt idx="2109">
                  <c:v>0.42275834455974981</c:v>
                </c:pt>
                <c:pt idx="2110">
                  <c:v>0.4220045562451728</c:v>
                </c:pt>
                <c:pt idx="2111">
                  <c:v>0.42141081224943688</c:v>
                </c:pt>
                <c:pt idx="2112">
                  <c:v>0.42113471615455378</c:v>
                </c:pt>
                <c:pt idx="2113">
                  <c:v>0.42082987196953409</c:v>
                </c:pt>
                <c:pt idx="2114">
                  <c:v>0.4198141179286598</c:v>
                </c:pt>
                <c:pt idx="2115">
                  <c:v>0.41873147746810585</c:v>
                </c:pt>
                <c:pt idx="2116">
                  <c:v>0.41810533815422013</c:v>
                </c:pt>
                <c:pt idx="2117">
                  <c:v>0.41727008101965596</c:v>
                </c:pt>
                <c:pt idx="2118">
                  <c:v>0.41659029780778095</c:v>
                </c:pt>
                <c:pt idx="2119">
                  <c:v>0.41601268203333769</c:v>
                </c:pt>
                <c:pt idx="2120">
                  <c:v>0.41492446985255321</c:v>
                </c:pt>
                <c:pt idx="2121">
                  <c:v>0.41391135471790691</c:v>
                </c:pt>
                <c:pt idx="2122">
                  <c:v>0.41317302267275435</c:v>
                </c:pt>
                <c:pt idx="2123">
                  <c:v>0.41231781083322289</c:v>
                </c:pt>
                <c:pt idx="2124">
                  <c:v>0.41165941533008166</c:v>
                </c:pt>
                <c:pt idx="2125">
                  <c:v>0.41089669475214979</c:v>
                </c:pt>
                <c:pt idx="2126">
                  <c:v>0.41005301002971323</c:v>
                </c:pt>
                <c:pt idx="2127">
                  <c:v>0.40923641858267362</c:v>
                </c:pt>
                <c:pt idx="2128">
                  <c:v>0.40869657257641284</c:v>
                </c:pt>
                <c:pt idx="2129">
                  <c:v>0.40816957981692487</c:v>
                </c:pt>
                <c:pt idx="2130">
                  <c:v>0.40775881092332389</c:v>
                </c:pt>
                <c:pt idx="2131">
                  <c:v>0.40755066681348318</c:v>
                </c:pt>
                <c:pt idx="2132">
                  <c:v>0.4064235403363336</c:v>
                </c:pt>
                <c:pt idx="2133">
                  <c:v>0.40522469517734966</c:v>
                </c:pt>
                <c:pt idx="2134">
                  <c:v>0.40410758759536308</c:v>
                </c:pt>
                <c:pt idx="2135">
                  <c:v>0.40283721072307971</c:v>
                </c:pt>
                <c:pt idx="2136">
                  <c:v>0.40225020390297411</c:v>
                </c:pt>
                <c:pt idx="2137">
                  <c:v>0.40198798812274816</c:v>
                </c:pt>
                <c:pt idx="2138">
                  <c:v>0.40173338945735898</c:v>
                </c:pt>
                <c:pt idx="2139">
                  <c:v>0.40131739429640523</c:v>
                </c:pt>
                <c:pt idx="2140">
                  <c:v>0.40062725098984792</c:v>
                </c:pt>
                <c:pt idx="2141">
                  <c:v>0.3999558370520801</c:v>
                </c:pt>
                <c:pt idx="2142">
                  <c:v>0.3987580804803621</c:v>
                </c:pt>
                <c:pt idx="2143">
                  <c:v>0.39793158130861422</c:v>
                </c:pt>
                <c:pt idx="2144">
                  <c:v>0.397204235111633</c:v>
                </c:pt>
                <c:pt idx="2145">
                  <c:v>0.39666647425995655</c:v>
                </c:pt>
                <c:pt idx="2146">
                  <c:v>0.39656708344824348</c:v>
                </c:pt>
                <c:pt idx="2147">
                  <c:v>0.39603028798592338</c:v>
                </c:pt>
                <c:pt idx="2148">
                  <c:v>0.39539418167143797</c:v>
                </c:pt>
                <c:pt idx="2149">
                  <c:v>0.3953629741704015</c:v>
                </c:pt>
                <c:pt idx="2150">
                  <c:v>0.39503696302749708</c:v>
                </c:pt>
              </c:numCache>
            </c:numRef>
          </c:yVal>
          <c:smooth val="1"/>
          <c:extLst>
            <c:ext xmlns:c16="http://schemas.microsoft.com/office/drawing/2014/chart" uri="{C3380CC4-5D6E-409C-BE32-E72D297353CC}">
              <c16:uniqueId val="{0000006E-1C1D-46AE-B92F-7DA50429CA8D}"/>
            </c:ext>
          </c:extLst>
        </c:ser>
        <c:ser>
          <c:idx val="111"/>
          <c:order val="111"/>
          <c:spPr>
            <a:ln w="19050" cap="rnd">
              <a:solidFill>
                <a:schemeClr val="accent4"/>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Database'!$FP$122:$FP$2272</c:f>
              <c:numCache>
                <c:formatCode>General</c:formatCode>
                <c:ptCount val="2151"/>
                <c:pt idx="0">
                  <c:v>0.11577729560833418</c:v>
                </c:pt>
                <c:pt idx="1">
                  <c:v>0.11108072429748322</c:v>
                </c:pt>
                <c:pt idx="2">
                  <c:v>0.10912059702574672</c:v>
                </c:pt>
                <c:pt idx="3">
                  <c:v>0.10877305822112075</c:v>
                </c:pt>
                <c:pt idx="4">
                  <c:v>0.11059503546494198</c:v>
                </c:pt>
                <c:pt idx="5">
                  <c:v>0.11099073328183795</c:v>
                </c:pt>
                <c:pt idx="6">
                  <c:v>0.12061710492640748</c:v>
                </c:pt>
                <c:pt idx="7">
                  <c:v>0.12444508483182692</c:v>
                </c:pt>
                <c:pt idx="8">
                  <c:v>0.11944694286272857</c:v>
                </c:pt>
                <c:pt idx="9">
                  <c:v>0.11913717044811047</c:v>
                </c:pt>
                <c:pt idx="10">
                  <c:v>0.1155032953741731</c:v>
                </c:pt>
                <c:pt idx="11">
                  <c:v>0.10631707492394897</c:v>
                </c:pt>
                <c:pt idx="12">
                  <c:v>0.10773804431833979</c:v>
                </c:pt>
                <c:pt idx="13">
                  <c:v>0.11009330652515192</c:v>
                </c:pt>
                <c:pt idx="14">
                  <c:v>0.10908015838815506</c:v>
                </c:pt>
                <c:pt idx="15">
                  <c:v>0.11065161793129015</c:v>
                </c:pt>
                <c:pt idx="16">
                  <c:v>0.11138757998563009</c:v>
                </c:pt>
                <c:pt idx="17">
                  <c:v>0.1137802711272461</c:v>
                </c:pt>
                <c:pt idx="18">
                  <c:v>0.11548426070578577</c:v>
                </c:pt>
                <c:pt idx="19">
                  <c:v>0.11579650771061423</c:v>
                </c:pt>
                <c:pt idx="20">
                  <c:v>0.11652856468406476</c:v>
                </c:pt>
                <c:pt idx="21">
                  <c:v>0.11456446410763299</c:v>
                </c:pt>
                <c:pt idx="22">
                  <c:v>0.11424631563327441</c:v>
                </c:pt>
                <c:pt idx="23">
                  <c:v>0.11081122540512824</c:v>
                </c:pt>
                <c:pt idx="24">
                  <c:v>0.1098851111711061</c:v>
                </c:pt>
                <c:pt idx="25">
                  <c:v>0.11426951459391206</c:v>
                </c:pt>
                <c:pt idx="26">
                  <c:v>0.11728353388473749</c:v>
                </c:pt>
                <c:pt idx="27">
                  <c:v>0.11925496649717171</c:v>
                </c:pt>
                <c:pt idx="28">
                  <c:v>0.11677788847424501</c:v>
                </c:pt>
                <c:pt idx="29">
                  <c:v>0.11678787764458502</c:v>
                </c:pt>
                <c:pt idx="30">
                  <c:v>0.1168283160444996</c:v>
                </c:pt>
                <c:pt idx="31">
                  <c:v>0.11783912241534489</c:v>
                </c:pt>
                <c:pt idx="32">
                  <c:v>0.11903435780136629</c:v>
                </c:pt>
                <c:pt idx="33">
                  <c:v>0.12061274133719015</c:v>
                </c:pt>
                <c:pt idx="34">
                  <c:v>0.12235590164490638</c:v>
                </c:pt>
                <c:pt idx="35">
                  <c:v>0.11910037798009365</c:v>
                </c:pt>
                <c:pt idx="36">
                  <c:v>0.12174529253739436</c:v>
                </c:pt>
                <c:pt idx="37">
                  <c:v>0.124631229060869</c:v>
                </c:pt>
                <c:pt idx="38">
                  <c:v>0.12423222282592132</c:v>
                </c:pt>
                <c:pt idx="39">
                  <c:v>0.1234539659197495</c:v>
                </c:pt>
                <c:pt idx="40">
                  <c:v>0.1232882110262124</c:v>
                </c:pt>
                <c:pt idx="41">
                  <c:v>0.12445559395487406</c:v>
                </c:pt>
                <c:pt idx="42">
                  <c:v>0.12489781051501421</c:v>
                </c:pt>
                <c:pt idx="43">
                  <c:v>0.12560398676526066</c:v>
                </c:pt>
                <c:pt idx="44">
                  <c:v>0.12648948915022182</c:v>
                </c:pt>
                <c:pt idx="45">
                  <c:v>0.12827229846575819</c:v>
                </c:pt>
                <c:pt idx="46">
                  <c:v>0.12756626722612061</c:v>
                </c:pt>
                <c:pt idx="47">
                  <c:v>0.12640926871741856</c:v>
                </c:pt>
                <c:pt idx="48">
                  <c:v>0.12798308917244697</c:v>
                </c:pt>
                <c:pt idx="49">
                  <c:v>0.12815546730052699</c:v>
                </c:pt>
                <c:pt idx="50">
                  <c:v>0.12830273205052486</c:v>
                </c:pt>
                <c:pt idx="51">
                  <c:v>0.13068741479457086</c:v>
                </c:pt>
                <c:pt idx="52">
                  <c:v>0.13190078740976188</c:v>
                </c:pt>
                <c:pt idx="53">
                  <c:v>0.13256401260590023</c:v>
                </c:pt>
                <c:pt idx="54">
                  <c:v>0.13284080541646645</c:v>
                </c:pt>
                <c:pt idx="55">
                  <c:v>0.12994411799935876</c:v>
                </c:pt>
                <c:pt idx="56">
                  <c:v>0.13015507838842777</c:v>
                </c:pt>
                <c:pt idx="57">
                  <c:v>0.13298005340852734</c:v>
                </c:pt>
                <c:pt idx="58">
                  <c:v>0.13408718829622462</c:v>
                </c:pt>
                <c:pt idx="59">
                  <c:v>0.13465104347606721</c:v>
                </c:pt>
                <c:pt idx="60">
                  <c:v>0.13506907077712124</c:v>
                </c:pt>
                <c:pt idx="61">
                  <c:v>0.13479612597038035</c:v>
                </c:pt>
                <c:pt idx="62">
                  <c:v>0.1354536556424473</c:v>
                </c:pt>
                <c:pt idx="63">
                  <c:v>0.13700704788289478</c:v>
                </c:pt>
                <c:pt idx="64">
                  <c:v>0.13848622099755201</c:v>
                </c:pt>
                <c:pt idx="65">
                  <c:v>0.13848535733596393</c:v>
                </c:pt>
                <c:pt idx="66">
                  <c:v>0.13874250900271401</c:v>
                </c:pt>
                <c:pt idx="67">
                  <c:v>0.14008186557043753</c:v>
                </c:pt>
                <c:pt idx="68">
                  <c:v>0.14076752193839212</c:v>
                </c:pt>
                <c:pt idx="69">
                  <c:v>0.14099398650473099</c:v>
                </c:pt>
                <c:pt idx="70">
                  <c:v>0.14115112791351084</c:v>
                </c:pt>
                <c:pt idx="71">
                  <c:v>0.14154977426216664</c:v>
                </c:pt>
                <c:pt idx="72">
                  <c:v>0.14263708015174151</c:v>
                </c:pt>
                <c:pt idx="73">
                  <c:v>0.14354234897434079</c:v>
                </c:pt>
                <c:pt idx="74">
                  <c:v>0.14428644799477183</c:v>
                </c:pt>
                <c:pt idx="75">
                  <c:v>0.14553085399883167</c:v>
                </c:pt>
                <c:pt idx="76">
                  <c:v>0.14640835739780222</c:v>
                </c:pt>
                <c:pt idx="77">
                  <c:v>0.14707910750192968</c:v>
                </c:pt>
                <c:pt idx="78">
                  <c:v>0.14840449025491928</c:v>
                </c:pt>
                <c:pt idx="79">
                  <c:v>0.14958192742795839</c:v>
                </c:pt>
                <c:pt idx="80">
                  <c:v>0.15027426192333637</c:v>
                </c:pt>
                <c:pt idx="81">
                  <c:v>0.15124110208027866</c:v>
                </c:pt>
                <c:pt idx="82">
                  <c:v>0.15251279654862121</c:v>
                </c:pt>
                <c:pt idx="83">
                  <c:v>0.15363416701652508</c:v>
                </c:pt>
                <c:pt idx="84">
                  <c:v>0.15438833296786889</c:v>
                </c:pt>
                <c:pt idx="85">
                  <c:v>0.15489032903137775</c:v>
                </c:pt>
                <c:pt idx="86">
                  <c:v>0.15597049159240919</c:v>
                </c:pt>
                <c:pt idx="87">
                  <c:v>0.15764282001352184</c:v>
                </c:pt>
                <c:pt idx="88">
                  <c:v>0.15879080834115636</c:v>
                </c:pt>
                <c:pt idx="89">
                  <c:v>0.15990060626391642</c:v>
                </c:pt>
                <c:pt idx="90">
                  <c:v>0.16105476227827542</c:v>
                </c:pt>
                <c:pt idx="91">
                  <c:v>0.16201490421160353</c:v>
                </c:pt>
                <c:pt idx="92">
                  <c:v>0.16295621922503656</c:v>
                </c:pt>
                <c:pt idx="93">
                  <c:v>0.1640911616606138</c:v>
                </c:pt>
                <c:pt idx="94">
                  <c:v>0.16532949352285417</c:v>
                </c:pt>
                <c:pt idx="95">
                  <c:v>0.16596756009451938</c:v>
                </c:pt>
                <c:pt idx="96">
                  <c:v>0.16639538077491403</c:v>
                </c:pt>
                <c:pt idx="97">
                  <c:v>0.16748096578848359</c:v>
                </c:pt>
                <c:pt idx="98">
                  <c:v>0.16880539203902148</c:v>
                </c:pt>
                <c:pt idx="99">
                  <c:v>0.17016803531211175</c:v>
                </c:pt>
                <c:pt idx="100">
                  <c:v>0.17151903619745304</c:v>
                </c:pt>
                <c:pt idx="101">
                  <c:v>0.1720812061443783</c:v>
                </c:pt>
                <c:pt idx="102">
                  <c:v>0.17295118689947689</c:v>
                </c:pt>
                <c:pt idx="103">
                  <c:v>0.17409544032532934</c:v>
                </c:pt>
                <c:pt idx="104">
                  <c:v>0.17481837593933772</c:v>
                </c:pt>
                <c:pt idx="105">
                  <c:v>0.1757709631179212</c:v>
                </c:pt>
                <c:pt idx="106">
                  <c:v>0.17676694865683773</c:v>
                </c:pt>
                <c:pt idx="107">
                  <c:v>0.17759852648578275</c:v>
                </c:pt>
                <c:pt idx="108">
                  <c:v>0.17831733268563124</c:v>
                </c:pt>
                <c:pt idx="109">
                  <c:v>0.17900739214620254</c:v>
                </c:pt>
                <c:pt idx="110">
                  <c:v>0.17971020427624471</c:v>
                </c:pt>
                <c:pt idx="111">
                  <c:v>0.18030936036721348</c:v>
                </c:pt>
                <c:pt idx="112">
                  <c:v>0.18122146311165824</c:v>
                </c:pt>
                <c:pt idx="113">
                  <c:v>0.18225720703718537</c:v>
                </c:pt>
                <c:pt idx="114">
                  <c:v>0.18250958762041591</c:v>
                </c:pt>
                <c:pt idx="115">
                  <c:v>0.18296402689236421</c:v>
                </c:pt>
                <c:pt idx="116">
                  <c:v>0.18362017735424477</c:v>
                </c:pt>
                <c:pt idx="117">
                  <c:v>0.18432292958057714</c:v>
                </c:pt>
                <c:pt idx="118">
                  <c:v>0.1850789917593112</c:v>
                </c:pt>
                <c:pt idx="119">
                  <c:v>0.18572857341502905</c:v>
                </c:pt>
                <c:pt idx="120">
                  <c:v>0.18635029072556719</c:v>
                </c:pt>
                <c:pt idx="121">
                  <c:v>0.187048146886267</c:v>
                </c:pt>
                <c:pt idx="122">
                  <c:v>0.18768660048968644</c:v>
                </c:pt>
                <c:pt idx="123">
                  <c:v>0.18811761991664344</c:v>
                </c:pt>
                <c:pt idx="124">
                  <c:v>0.18877095916949549</c:v>
                </c:pt>
                <c:pt idx="125">
                  <c:v>0.18936948367045092</c:v>
                </c:pt>
                <c:pt idx="126">
                  <c:v>0.18982493464824315</c:v>
                </c:pt>
                <c:pt idx="127">
                  <c:v>0.19038794976597195</c:v>
                </c:pt>
                <c:pt idx="128">
                  <c:v>0.1912759347923905</c:v>
                </c:pt>
                <c:pt idx="129">
                  <c:v>0.19222527855116756</c:v>
                </c:pt>
                <c:pt idx="130">
                  <c:v>0.19255871024634175</c:v>
                </c:pt>
                <c:pt idx="131">
                  <c:v>0.19324566088155146</c:v>
                </c:pt>
                <c:pt idx="132">
                  <c:v>0.19409170463545519</c:v>
                </c:pt>
                <c:pt idx="133">
                  <c:v>0.19469912860955749</c:v>
                </c:pt>
                <c:pt idx="134">
                  <c:v>0.19512111246561589</c:v>
                </c:pt>
                <c:pt idx="135">
                  <c:v>0.19576028777511242</c:v>
                </c:pt>
                <c:pt idx="136">
                  <c:v>0.19679908538203303</c:v>
                </c:pt>
                <c:pt idx="137">
                  <c:v>0.19751640155674441</c:v>
                </c:pt>
                <c:pt idx="138">
                  <c:v>0.19831846582822296</c:v>
                </c:pt>
                <c:pt idx="139">
                  <c:v>0.1992136817470882</c:v>
                </c:pt>
                <c:pt idx="140">
                  <c:v>0.19995702872418533</c:v>
                </c:pt>
                <c:pt idx="141">
                  <c:v>0.20092947335605493</c:v>
                </c:pt>
                <c:pt idx="142">
                  <c:v>0.20189753939889021</c:v>
                </c:pt>
                <c:pt idx="143">
                  <c:v>0.2026923963339515</c:v>
                </c:pt>
                <c:pt idx="144">
                  <c:v>0.20344949032340895</c:v>
                </c:pt>
                <c:pt idx="145">
                  <c:v>0.20425064684807437</c:v>
                </c:pt>
                <c:pt idx="146">
                  <c:v>0.20518213850736586</c:v>
                </c:pt>
                <c:pt idx="147">
                  <c:v>0.20627417469610299</c:v>
                </c:pt>
                <c:pt idx="148">
                  <c:v>0.20730904971016351</c:v>
                </c:pt>
                <c:pt idx="149">
                  <c:v>0.20820317749623443</c:v>
                </c:pt>
                <c:pt idx="150">
                  <c:v>0.20937942293390954</c:v>
                </c:pt>
                <c:pt idx="151">
                  <c:v>0.2104202347784713</c:v>
                </c:pt>
                <c:pt idx="152">
                  <c:v>0.2113591907099085</c:v>
                </c:pt>
                <c:pt idx="153">
                  <c:v>0.21237860625818397</c:v>
                </c:pt>
                <c:pt idx="154">
                  <c:v>0.21340741565262458</c:v>
                </c:pt>
                <c:pt idx="155">
                  <c:v>0.21450177969561604</c:v>
                </c:pt>
                <c:pt idx="156">
                  <c:v>0.21549058236633847</c:v>
                </c:pt>
                <c:pt idx="157">
                  <c:v>0.21643690582372768</c:v>
                </c:pt>
                <c:pt idx="158">
                  <c:v>0.21751863012764758</c:v>
                </c:pt>
                <c:pt idx="159">
                  <c:v>0.21873254623725943</c:v>
                </c:pt>
                <c:pt idx="160">
                  <c:v>0.21976219538943112</c:v>
                </c:pt>
                <c:pt idx="161">
                  <c:v>0.22077318212702357</c:v>
                </c:pt>
                <c:pt idx="162">
                  <c:v>0.22189414764346016</c:v>
                </c:pt>
                <c:pt idx="163">
                  <c:v>0.22297846674156818</c:v>
                </c:pt>
                <c:pt idx="164">
                  <c:v>0.2241207664885739</c:v>
                </c:pt>
                <c:pt idx="165">
                  <c:v>0.22529879968262265</c:v>
                </c:pt>
                <c:pt idx="166">
                  <c:v>0.22640427208220323</c:v>
                </c:pt>
                <c:pt idx="167">
                  <c:v>0.22758740582139902</c:v>
                </c:pt>
                <c:pt idx="168">
                  <c:v>0.22876303065970247</c:v>
                </c:pt>
                <c:pt idx="169">
                  <c:v>0.22985311395714547</c:v>
                </c:pt>
                <c:pt idx="170">
                  <c:v>0.2309696541867309</c:v>
                </c:pt>
                <c:pt idx="171">
                  <c:v>0.23209805417093229</c:v>
                </c:pt>
                <c:pt idx="172">
                  <c:v>0.23320959504552921</c:v>
                </c:pt>
                <c:pt idx="173">
                  <c:v>0.2344466067891596</c:v>
                </c:pt>
                <c:pt idx="174">
                  <c:v>0.23576312471768948</c:v>
                </c:pt>
                <c:pt idx="175">
                  <c:v>0.23705605744746427</c:v>
                </c:pt>
                <c:pt idx="176">
                  <c:v>0.23810494523437065</c:v>
                </c:pt>
                <c:pt idx="177">
                  <c:v>0.23927946750102658</c:v>
                </c:pt>
                <c:pt idx="178">
                  <c:v>0.2406004188143871</c:v>
                </c:pt>
                <c:pt idx="179">
                  <c:v>0.24190312020005011</c:v>
                </c:pt>
                <c:pt idx="180">
                  <c:v>0.24324171668568637</c:v>
                </c:pt>
                <c:pt idx="181">
                  <c:v>0.24458825517785843</c:v>
                </c:pt>
                <c:pt idx="182">
                  <c:v>0.24591612503503812</c:v>
                </c:pt>
                <c:pt idx="183">
                  <c:v>0.24725051754991598</c:v>
                </c:pt>
                <c:pt idx="184">
                  <c:v>0.24857458227034882</c:v>
                </c:pt>
                <c:pt idx="185">
                  <c:v>0.24987812113077015</c:v>
                </c:pt>
                <c:pt idx="186">
                  <c:v>0.25115911266608654</c:v>
                </c:pt>
                <c:pt idx="187">
                  <c:v>0.25259928196387477</c:v>
                </c:pt>
                <c:pt idx="188">
                  <c:v>0.2541659072689994</c:v>
                </c:pt>
                <c:pt idx="189">
                  <c:v>0.2555379813192013</c:v>
                </c:pt>
                <c:pt idx="190">
                  <c:v>0.25692548056783998</c:v>
                </c:pt>
                <c:pt idx="191">
                  <c:v>0.25837270631470388</c:v>
                </c:pt>
                <c:pt idx="192">
                  <c:v>0.25983221418383268</c:v>
                </c:pt>
                <c:pt idx="193">
                  <c:v>0.26134932300730923</c:v>
                </c:pt>
                <c:pt idx="194">
                  <c:v>0.26289899402765443</c:v>
                </c:pt>
                <c:pt idx="195">
                  <c:v>0.26443651179963001</c:v>
                </c:pt>
                <c:pt idx="196">
                  <c:v>0.26601111789323828</c:v>
                </c:pt>
                <c:pt idx="197">
                  <c:v>0.26758312785392779</c:v>
                </c:pt>
                <c:pt idx="198">
                  <c:v>0.26916293263536301</c:v>
                </c:pt>
                <c:pt idx="199">
                  <c:v>0.270788610553022</c:v>
                </c:pt>
                <c:pt idx="200">
                  <c:v>0.272434203454683</c:v>
                </c:pt>
                <c:pt idx="201">
                  <c:v>0.27409663744236995</c:v>
                </c:pt>
                <c:pt idx="202">
                  <c:v>0.27577651710123557</c:v>
                </c:pt>
                <c:pt idx="203">
                  <c:v>0.27746383704827671</c:v>
                </c:pt>
                <c:pt idx="204">
                  <c:v>0.27917113381957775</c:v>
                </c:pt>
                <c:pt idx="205">
                  <c:v>0.28093414585264642</c:v>
                </c:pt>
                <c:pt idx="206">
                  <c:v>0.28264262271562879</c:v>
                </c:pt>
                <c:pt idx="207">
                  <c:v>0.28436840918037526</c:v>
                </c:pt>
                <c:pt idx="208">
                  <c:v>0.28617700742554431</c:v>
                </c:pt>
                <c:pt idx="209">
                  <c:v>0.28795360447406287</c:v>
                </c:pt>
                <c:pt idx="210">
                  <c:v>0.28974799214568908</c:v>
                </c:pt>
                <c:pt idx="211">
                  <c:v>0.29153727776468924</c:v>
                </c:pt>
                <c:pt idx="212">
                  <c:v>0.2932921539436259</c:v>
                </c:pt>
                <c:pt idx="213">
                  <c:v>0.29506834804257115</c:v>
                </c:pt>
                <c:pt idx="214">
                  <c:v>0.29685738887025631</c:v>
                </c:pt>
                <c:pt idx="215">
                  <c:v>0.29863475793797056</c:v>
                </c:pt>
                <c:pt idx="216">
                  <c:v>0.30039038377753563</c:v>
                </c:pt>
                <c:pt idx="217">
                  <c:v>0.30211484879055323</c:v>
                </c:pt>
                <c:pt idx="218">
                  <c:v>0.30378422535573318</c:v>
                </c:pt>
                <c:pt idx="219">
                  <c:v>0.30542127140977143</c:v>
                </c:pt>
                <c:pt idx="220">
                  <c:v>0.30711293856811928</c:v>
                </c:pt>
                <c:pt idx="221">
                  <c:v>0.30888153778859179</c:v>
                </c:pt>
                <c:pt idx="222">
                  <c:v>0.31057286633824194</c:v>
                </c:pt>
                <c:pt idx="223">
                  <c:v>0.31224117391539391</c:v>
                </c:pt>
                <c:pt idx="224">
                  <c:v>0.31391137302274691</c:v>
                </c:pt>
                <c:pt idx="225">
                  <c:v>0.31556978897678795</c:v>
                </c:pt>
                <c:pt idx="226">
                  <c:v>0.31718130652702115</c:v>
                </c:pt>
                <c:pt idx="227">
                  <c:v>0.31875272666126092</c:v>
                </c:pt>
                <c:pt idx="228">
                  <c:v>0.3203806028902903</c:v>
                </c:pt>
                <c:pt idx="229">
                  <c:v>0.32187800721448406</c:v>
                </c:pt>
                <c:pt idx="230">
                  <c:v>0.32333008975161986</c:v>
                </c:pt>
                <c:pt idx="231">
                  <c:v>0.32486368198805443</c:v>
                </c:pt>
                <c:pt idx="232">
                  <c:v>0.3263791581311663</c:v>
                </c:pt>
                <c:pt idx="233">
                  <c:v>0.32786858755790255</c:v>
                </c:pt>
                <c:pt idx="234">
                  <c:v>0.32928487119828836</c:v>
                </c:pt>
                <c:pt idx="235">
                  <c:v>0.33062272317368119</c:v>
                </c:pt>
                <c:pt idx="236">
                  <c:v>0.33191815763846949</c:v>
                </c:pt>
                <c:pt idx="237">
                  <c:v>0.33316695797816176</c:v>
                </c:pt>
                <c:pt idx="238">
                  <c:v>0.33441172559257676</c:v>
                </c:pt>
                <c:pt idx="239">
                  <c:v>0.33566870752776379</c:v>
                </c:pt>
                <c:pt idx="240">
                  <c:v>0.33690942197679935</c:v>
                </c:pt>
                <c:pt idx="241">
                  <c:v>0.33807486396192693</c:v>
                </c:pt>
                <c:pt idx="242">
                  <c:v>0.33920166992066109</c:v>
                </c:pt>
                <c:pt idx="243">
                  <c:v>0.34023876772885253</c:v>
                </c:pt>
                <c:pt idx="244">
                  <c:v>0.34117016234249348</c:v>
                </c:pt>
                <c:pt idx="245">
                  <c:v>0.34224234759996008</c:v>
                </c:pt>
                <c:pt idx="246">
                  <c:v>0.34330397857242795</c:v>
                </c:pt>
                <c:pt idx="247">
                  <c:v>0.34425522795627111</c:v>
                </c:pt>
                <c:pt idx="248">
                  <c:v>0.34519289379097273</c:v>
                </c:pt>
                <c:pt idx="249">
                  <c:v>0.34610552412123052</c:v>
                </c:pt>
                <c:pt idx="250">
                  <c:v>0.34703459805510567</c:v>
                </c:pt>
                <c:pt idx="251">
                  <c:v>0.34804819984709673</c:v>
                </c:pt>
                <c:pt idx="252">
                  <c:v>0.34904061930936142</c:v>
                </c:pt>
                <c:pt idx="253">
                  <c:v>0.35002848195664793</c:v>
                </c:pt>
                <c:pt idx="254">
                  <c:v>0.35101909267387832</c:v>
                </c:pt>
                <c:pt idx="255">
                  <c:v>0.35198921190417631</c:v>
                </c:pt>
                <c:pt idx="256">
                  <c:v>0.35294775422581931</c:v>
                </c:pt>
                <c:pt idx="257">
                  <c:v>0.35383452788963399</c:v>
                </c:pt>
                <c:pt idx="258">
                  <c:v>0.35465883355954242</c:v>
                </c:pt>
                <c:pt idx="259">
                  <c:v>0.3554738204352792</c:v>
                </c:pt>
                <c:pt idx="260">
                  <c:v>0.35626157399673897</c:v>
                </c:pt>
                <c:pt idx="261">
                  <c:v>0.35694930548513737</c:v>
                </c:pt>
                <c:pt idx="262">
                  <c:v>0.35763687122064874</c:v>
                </c:pt>
                <c:pt idx="263">
                  <c:v>0.35833490162832016</c:v>
                </c:pt>
                <c:pt idx="264">
                  <c:v>0.3590582959543816</c:v>
                </c:pt>
                <c:pt idx="265">
                  <c:v>0.35975809612688919</c:v>
                </c:pt>
                <c:pt idx="266">
                  <c:v>0.36042494833428074</c:v>
                </c:pt>
                <c:pt idx="267">
                  <c:v>0.36106988376909516</c:v>
                </c:pt>
                <c:pt idx="268">
                  <c:v>0.36175045483696877</c:v>
                </c:pt>
                <c:pt idx="269">
                  <c:v>0.36242124659367153</c:v>
                </c:pt>
                <c:pt idx="270">
                  <c:v>0.36302781118509531</c:v>
                </c:pt>
                <c:pt idx="271">
                  <c:v>0.36374859432651308</c:v>
                </c:pt>
                <c:pt idx="272">
                  <c:v>0.36447766985349356</c:v>
                </c:pt>
                <c:pt idx="273">
                  <c:v>0.36515295269850395</c:v>
                </c:pt>
                <c:pt idx="274">
                  <c:v>0.36585040483485282</c:v>
                </c:pt>
                <c:pt idx="275">
                  <c:v>0.36653176233764606</c:v>
                </c:pt>
                <c:pt idx="276">
                  <c:v>0.36719354091949019</c:v>
                </c:pt>
                <c:pt idx="277">
                  <c:v>0.36782186332771838</c:v>
                </c:pt>
                <c:pt idx="278">
                  <c:v>0.36848962646551348</c:v>
                </c:pt>
                <c:pt idx="279">
                  <c:v>0.36916628828891479</c:v>
                </c:pt>
                <c:pt idx="280">
                  <c:v>0.36982757668370819</c:v>
                </c:pt>
                <c:pt idx="281">
                  <c:v>0.37046071290482624</c:v>
                </c:pt>
                <c:pt idx="282">
                  <c:v>0.37111898876832727</c:v>
                </c:pt>
                <c:pt idx="283">
                  <c:v>0.37182153871768309</c:v>
                </c:pt>
                <c:pt idx="284">
                  <c:v>0.37240013910693076</c:v>
                </c:pt>
                <c:pt idx="285">
                  <c:v>0.37300450531679763</c:v>
                </c:pt>
                <c:pt idx="286">
                  <c:v>0.37367908995364552</c:v>
                </c:pt>
                <c:pt idx="287">
                  <c:v>0.37437844873134402</c:v>
                </c:pt>
                <c:pt idx="288">
                  <c:v>0.37504634978638068</c:v>
                </c:pt>
                <c:pt idx="289">
                  <c:v>0.37567427813250398</c:v>
                </c:pt>
                <c:pt idx="290">
                  <c:v>0.37630017733245197</c:v>
                </c:pt>
                <c:pt idx="291">
                  <c:v>0.37692198577463176</c:v>
                </c:pt>
                <c:pt idx="292">
                  <c:v>0.37752567462014436</c:v>
                </c:pt>
                <c:pt idx="293">
                  <c:v>0.37811013151628409</c:v>
                </c:pt>
                <c:pt idx="294">
                  <c:v>0.37874617896660934</c:v>
                </c:pt>
                <c:pt idx="295">
                  <c:v>0.37940392802108175</c:v>
                </c:pt>
                <c:pt idx="296">
                  <c:v>0.38003394807402574</c:v>
                </c:pt>
                <c:pt idx="297">
                  <c:v>0.38061471296407978</c:v>
                </c:pt>
                <c:pt idx="298">
                  <c:v>0.38118127374623412</c:v>
                </c:pt>
                <c:pt idx="299">
                  <c:v>0.38175978194264198</c:v>
                </c:pt>
                <c:pt idx="300">
                  <c:v>0.38237989935866384</c:v>
                </c:pt>
                <c:pt idx="301">
                  <c:v>0.3829776738309823</c:v>
                </c:pt>
                <c:pt idx="302">
                  <c:v>0.38355954977890711</c:v>
                </c:pt>
                <c:pt idx="303">
                  <c:v>0.38410070361429383</c:v>
                </c:pt>
                <c:pt idx="304">
                  <c:v>0.3846091680185002</c:v>
                </c:pt>
                <c:pt idx="305">
                  <c:v>0.38511420839991622</c:v>
                </c:pt>
                <c:pt idx="306">
                  <c:v>0.38565119605758968</c:v>
                </c:pt>
                <c:pt idx="307">
                  <c:v>0.38618749030542326</c:v>
                </c:pt>
                <c:pt idx="308">
                  <c:v>0.38672904807298275</c:v>
                </c:pt>
                <c:pt idx="309">
                  <c:v>0.38726255301965895</c:v>
                </c:pt>
                <c:pt idx="310">
                  <c:v>0.38774588215159955</c:v>
                </c:pt>
                <c:pt idx="311">
                  <c:v>0.38826501384842366</c:v>
                </c:pt>
                <c:pt idx="312">
                  <c:v>0.38880900951034497</c:v>
                </c:pt>
                <c:pt idx="313">
                  <c:v>0.38932682610637975</c:v>
                </c:pt>
                <c:pt idx="314">
                  <c:v>0.38988123058468549</c:v>
                </c:pt>
                <c:pt idx="315">
                  <c:v>0.39046291594895938</c:v>
                </c:pt>
                <c:pt idx="316">
                  <c:v>0.39105168447408678</c:v>
                </c:pt>
                <c:pt idx="317">
                  <c:v>0.39167427037651814</c:v>
                </c:pt>
                <c:pt idx="318">
                  <c:v>0.39231974927921393</c:v>
                </c:pt>
                <c:pt idx="319">
                  <c:v>0.39298669824715632</c:v>
                </c:pt>
                <c:pt idx="320">
                  <c:v>0.39371133587767876</c:v>
                </c:pt>
                <c:pt idx="321">
                  <c:v>0.39446782584497658</c:v>
                </c:pt>
                <c:pt idx="322">
                  <c:v>0.39524227872520529</c:v>
                </c:pt>
                <c:pt idx="323">
                  <c:v>0.39601382155939074</c:v>
                </c:pt>
                <c:pt idx="324">
                  <c:v>0.39682599163683641</c:v>
                </c:pt>
                <c:pt idx="325">
                  <c:v>0.39767974894131192</c:v>
                </c:pt>
                <c:pt idx="326">
                  <c:v>0.39855778850792056</c:v>
                </c:pt>
                <c:pt idx="327">
                  <c:v>0.39942672321094558</c:v>
                </c:pt>
                <c:pt idx="328">
                  <c:v>0.4002734443635631</c:v>
                </c:pt>
                <c:pt idx="329">
                  <c:v>0.40110498050655491</c:v>
                </c:pt>
                <c:pt idx="330">
                  <c:v>0.40195697033948363</c:v>
                </c:pt>
                <c:pt idx="331">
                  <c:v>0.40283824298478171</c:v>
                </c:pt>
                <c:pt idx="332">
                  <c:v>0.4037112336935495</c:v>
                </c:pt>
                <c:pt idx="333">
                  <c:v>0.40456420449258673</c:v>
                </c:pt>
                <c:pt idx="334">
                  <c:v>0.40541927120957583</c:v>
                </c:pt>
                <c:pt idx="335">
                  <c:v>0.40624006617695302</c:v>
                </c:pt>
                <c:pt idx="336">
                  <c:v>0.40699369975282157</c:v>
                </c:pt>
                <c:pt idx="337">
                  <c:v>0.40779741045850176</c:v>
                </c:pt>
                <c:pt idx="338">
                  <c:v>0.40861235506927834</c:v>
                </c:pt>
                <c:pt idx="339">
                  <c:v>0.40937914673438525</c:v>
                </c:pt>
                <c:pt idx="340">
                  <c:v>0.41014828500330219</c:v>
                </c:pt>
                <c:pt idx="341">
                  <c:v>0.4109222319443338</c:v>
                </c:pt>
                <c:pt idx="342">
                  <c:v>0.41170781101518972</c:v>
                </c:pt>
                <c:pt idx="343">
                  <c:v>0.4124735793664524</c:v>
                </c:pt>
                <c:pt idx="344">
                  <c:v>0.41321328561681697</c:v>
                </c:pt>
                <c:pt idx="345">
                  <c:v>0.4139572012651434</c:v>
                </c:pt>
                <c:pt idx="346">
                  <c:v>0.41469236519238734</c:v>
                </c:pt>
                <c:pt idx="347">
                  <c:v>0.41540450727248396</c:v>
                </c:pt>
                <c:pt idx="348">
                  <c:v>0.41612028870968704</c:v>
                </c:pt>
                <c:pt idx="349">
                  <c:v>0.41684050100628967</c:v>
                </c:pt>
                <c:pt idx="350">
                  <c:v>0.41755220592505576</c:v>
                </c:pt>
                <c:pt idx="351">
                  <c:v>0.41826342509481784</c:v>
                </c:pt>
                <c:pt idx="352">
                  <c:v>0.41898601768379101</c:v>
                </c:pt>
                <c:pt idx="353">
                  <c:v>0.41965684558683014</c:v>
                </c:pt>
                <c:pt idx="354">
                  <c:v>0.42034309621413851</c:v>
                </c:pt>
                <c:pt idx="355">
                  <c:v>0.42105208714014181</c:v>
                </c:pt>
                <c:pt idx="356">
                  <c:v>0.42176277176395266</c:v>
                </c:pt>
                <c:pt idx="357">
                  <c:v>0.42246721209022975</c:v>
                </c:pt>
                <c:pt idx="358">
                  <c:v>0.42313458132156373</c:v>
                </c:pt>
                <c:pt idx="359">
                  <c:v>0.42381917066940417</c:v>
                </c:pt>
                <c:pt idx="360">
                  <c:v>0.42451976301301309</c:v>
                </c:pt>
                <c:pt idx="361">
                  <c:v>0.42517036669756397</c:v>
                </c:pt>
                <c:pt idx="362">
                  <c:v>0.42578137229875113</c:v>
                </c:pt>
                <c:pt idx="363">
                  <c:v>0.42645352381000484</c:v>
                </c:pt>
                <c:pt idx="364">
                  <c:v>0.42711082469525236</c:v>
                </c:pt>
                <c:pt idx="365">
                  <c:v>0.42774692742887316</c:v>
                </c:pt>
                <c:pt idx="366">
                  <c:v>0.42835603745572132</c:v>
                </c:pt>
                <c:pt idx="367">
                  <c:v>0.42901164743750558</c:v>
                </c:pt>
                <c:pt idx="368">
                  <c:v>0.42968019308752553</c:v>
                </c:pt>
                <c:pt idx="369">
                  <c:v>0.43023304180568572</c:v>
                </c:pt>
                <c:pt idx="370">
                  <c:v>0.43084145490755277</c:v>
                </c:pt>
                <c:pt idx="371">
                  <c:v>0.43146268673712918</c:v>
                </c:pt>
                <c:pt idx="372">
                  <c:v>0.43204265276255155</c:v>
                </c:pt>
                <c:pt idx="373">
                  <c:v>0.43263238701162132</c:v>
                </c:pt>
                <c:pt idx="374">
                  <c:v>0.4332345195006187</c:v>
                </c:pt>
                <c:pt idx="375">
                  <c:v>0.43383990057245736</c:v>
                </c:pt>
                <c:pt idx="376">
                  <c:v>0.43439614844079255</c:v>
                </c:pt>
                <c:pt idx="377">
                  <c:v>0.43493392929162561</c:v>
                </c:pt>
                <c:pt idx="378">
                  <c:v>0.43548730040681399</c:v>
                </c:pt>
                <c:pt idx="379">
                  <c:v>0.4360632095508124</c:v>
                </c:pt>
                <c:pt idx="380">
                  <c:v>0.43659881674316425</c:v>
                </c:pt>
                <c:pt idx="381">
                  <c:v>0.43711119368327184</c:v>
                </c:pt>
                <c:pt idx="382">
                  <c:v>0.4376583204362437</c:v>
                </c:pt>
                <c:pt idx="383">
                  <c:v>0.43817306704058107</c:v>
                </c:pt>
                <c:pt idx="384">
                  <c:v>0.43868334196478725</c:v>
                </c:pt>
                <c:pt idx="385">
                  <c:v>0.43920050940016092</c:v>
                </c:pt>
                <c:pt idx="386">
                  <c:v>0.4397100973133013</c:v>
                </c:pt>
                <c:pt idx="387">
                  <c:v>0.44020073458522863</c:v>
                </c:pt>
                <c:pt idx="388">
                  <c:v>0.44067012254173227</c:v>
                </c:pt>
                <c:pt idx="389">
                  <c:v>0.44113383474557449</c:v>
                </c:pt>
                <c:pt idx="390">
                  <c:v>0.44158448237385883</c:v>
                </c:pt>
                <c:pt idx="391">
                  <c:v>0.44205873359332798</c:v>
                </c:pt>
                <c:pt idx="392">
                  <c:v>0.44257351907488179</c:v>
                </c:pt>
                <c:pt idx="393">
                  <c:v>0.44304671524980849</c:v>
                </c:pt>
                <c:pt idx="394">
                  <c:v>0.44348754334355095</c:v>
                </c:pt>
                <c:pt idx="395">
                  <c:v>0.44393528016342393</c:v>
                </c:pt>
                <c:pt idx="396">
                  <c:v>0.44440229209742882</c:v>
                </c:pt>
                <c:pt idx="397">
                  <c:v>0.44482976240621824</c:v>
                </c:pt>
                <c:pt idx="398">
                  <c:v>0.44520859563115239</c:v>
                </c:pt>
                <c:pt idx="399">
                  <c:v>0.4456200109650772</c:v>
                </c:pt>
                <c:pt idx="400">
                  <c:v>0.44601713570163798</c:v>
                </c:pt>
                <c:pt idx="401">
                  <c:v>0.44641507054392848</c:v>
                </c:pt>
                <c:pt idx="402">
                  <c:v>0.44683895656859529</c:v>
                </c:pt>
                <c:pt idx="403">
                  <c:v>0.4472640363016645</c:v>
                </c:pt>
                <c:pt idx="404">
                  <c:v>0.44766615314215369</c:v>
                </c:pt>
                <c:pt idx="405">
                  <c:v>0.44803489110224998</c:v>
                </c:pt>
                <c:pt idx="406">
                  <c:v>0.4484233040167051</c:v>
                </c:pt>
                <c:pt idx="407">
                  <c:v>0.44882894017118741</c:v>
                </c:pt>
                <c:pt idx="408">
                  <c:v>0.44919624654718177</c:v>
                </c:pt>
                <c:pt idx="409">
                  <c:v>0.44952372013037473</c:v>
                </c:pt>
                <c:pt idx="410">
                  <c:v>0.4498587692470522</c:v>
                </c:pt>
                <c:pt idx="411">
                  <c:v>0.45020225174363365</c:v>
                </c:pt>
                <c:pt idx="412">
                  <c:v>0.45056312340514704</c:v>
                </c:pt>
                <c:pt idx="413">
                  <c:v>0.45093072847026278</c:v>
                </c:pt>
                <c:pt idx="414">
                  <c:v>0.4512740362954975</c:v>
                </c:pt>
                <c:pt idx="415">
                  <c:v>0.45160173466564002</c:v>
                </c:pt>
                <c:pt idx="416">
                  <c:v>0.45194504664354723</c:v>
                </c:pt>
                <c:pt idx="417">
                  <c:v>0.45228071693610888</c:v>
                </c:pt>
                <c:pt idx="418">
                  <c:v>0.45261440211693332</c:v>
                </c:pt>
                <c:pt idx="419">
                  <c:v>0.45291078132262119</c:v>
                </c:pt>
                <c:pt idx="420">
                  <c:v>0.4531732321784317</c:v>
                </c:pt>
                <c:pt idx="421">
                  <c:v>0.45347714297356179</c:v>
                </c:pt>
                <c:pt idx="422">
                  <c:v>0.453767306830198</c:v>
                </c:pt>
                <c:pt idx="423">
                  <c:v>0.45404191613578826</c:v>
                </c:pt>
                <c:pt idx="424">
                  <c:v>0.45434125682467408</c:v>
                </c:pt>
                <c:pt idx="425">
                  <c:v>0.45464401757948042</c:v>
                </c:pt>
                <c:pt idx="426">
                  <c:v>0.4549048060096561</c:v>
                </c:pt>
                <c:pt idx="427">
                  <c:v>0.45513595283785757</c:v>
                </c:pt>
                <c:pt idx="428">
                  <c:v>0.45539282050121382</c:v>
                </c:pt>
                <c:pt idx="429">
                  <c:v>0.45566605969971308</c:v>
                </c:pt>
                <c:pt idx="430">
                  <c:v>0.45589828626153278</c:v>
                </c:pt>
                <c:pt idx="431">
                  <c:v>0.45610165755850457</c:v>
                </c:pt>
                <c:pt idx="432">
                  <c:v>0.45634031690995952</c:v>
                </c:pt>
                <c:pt idx="433">
                  <c:v>0.45656073092637284</c:v>
                </c:pt>
                <c:pt idx="434">
                  <c:v>0.45677034484151874</c:v>
                </c:pt>
                <c:pt idx="435">
                  <c:v>0.45699796444041335</c:v>
                </c:pt>
                <c:pt idx="436">
                  <c:v>0.45725147222509671</c:v>
                </c:pt>
                <c:pt idx="437">
                  <c:v>0.45748237847527823</c:v>
                </c:pt>
                <c:pt idx="438">
                  <c:v>0.45767940872798724</c:v>
                </c:pt>
                <c:pt idx="439">
                  <c:v>0.45785919612811377</c:v>
                </c:pt>
                <c:pt idx="440">
                  <c:v>0.4581004611755865</c:v>
                </c:pt>
                <c:pt idx="441">
                  <c:v>0.45830314909123721</c:v>
                </c:pt>
                <c:pt idx="442">
                  <c:v>0.45843972882745776</c:v>
                </c:pt>
                <c:pt idx="443">
                  <c:v>0.45863684418857792</c:v>
                </c:pt>
                <c:pt idx="444">
                  <c:v>0.45882367677520447</c:v>
                </c:pt>
                <c:pt idx="445">
                  <c:v>0.45898073465005201</c:v>
                </c:pt>
                <c:pt idx="446">
                  <c:v>0.45912266307470806</c:v>
                </c:pt>
                <c:pt idx="447">
                  <c:v>0.45925154828587722</c:v>
                </c:pt>
                <c:pt idx="448">
                  <c:v>0.45941317752935773</c:v>
                </c:pt>
                <c:pt idx="449">
                  <c:v>0.45952755290536446</c:v>
                </c:pt>
                <c:pt idx="450">
                  <c:v>0.45963308648960871</c:v>
                </c:pt>
                <c:pt idx="451">
                  <c:v>0.45973429889664086</c:v>
                </c:pt>
                <c:pt idx="452">
                  <c:v>0.45985885463525195</c:v>
                </c:pt>
                <c:pt idx="453">
                  <c:v>0.46001195134620126</c:v>
                </c:pt>
                <c:pt idx="454">
                  <c:v>0.4601292663211618</c:v>
                </c:pt>
                <c:pt idx="455">
                  <c:v>0.46023293607020443</c:v>
                </c:pt>
                <c:pt idx="456">
                  <c:v>0.46034831313684466</c:v>
                </c:pt>
                <c:pt idx="457">
                  <c:v>0.46043581136481398</c:v>
                </c:pt>
                <c:pt idx="458">
                  <c:v>0.46053956562736525</c:v>
                </c:pt>
                <c:pt idx="459">
                  <c:v>0.4606676216152627</c:v>
                </c:pt>
                <c:pt idx="460">
                  <c:v>0.46075725590310851</c:v>
                </c:pt>
                <c:pt idx="461">
                  <c:v>0.4608135637616757</c:v>
                </c:pt>
                <c:pt idx="462">
                  <c:v>0.46091121775575322</c:v>
                </c:pt>
                <c:pt idx="463">
                  <c:v>0.46100668692291974</c:v>
                </c:pt>
                <c:pt idx="464">
                  <c:v>0.4610676992611073</c:v>
                </c:pt>
                <c:pt idx="465">
                  <c:v>0.46112614934548296</c:v>
                </c:pt>
                <c:pt idx="466">
                  <c:v>0.46117528987863016</c:v>
                </c:pt>
                <c:pt idx="467">
                  <c:v>0.46122722416448036</c:v>
                </c:pt>
                <c:pt idx="468">
                  <c:v>0.46125604429745853</c:v>
                </c:pt>
                <c:pt idx="469">
                  <c:v>0.4613057714162756</c:v>
                </c:pt>
                <c:pt idx="470">
                  <c:v>0.46139849668415617</c:v>
                </c:pt>
                <c:pt idx="471">
                  <c:v>0.46144088459458965</c:v>
                </c:pt>
                <c:pt idx="472">
                  <c:v>0.46148042375568371</c:v>
                </c:pt>
                <c:pt idx="473">
                  <c:v>0.46150958973993134</c:v>
                </c:pt>
                <c:pt idx="474">
                  <c:v>0.46154900342440769</c:v>
                </c:pt>
                <c:pt idx="475">
                  <c:v>0.46160157891874637</c:v>
                </c:pt>
                <c:pt idx="476">
                  <c:v>0.46162536326360271</c:v>
                </c:pt>
                <c:pt idx="477">
                  <c:v>0.46166986342977639</c:v>
                </c:pt>
                <c:pt idx="478">
                  <c:v>0.46172992196084234</c:v>
                </c:pt>
                <c:pt idx="479">
                  <c:v>0.46178831579262331</c:v>
                </c:pt>
                <c:pt idx="480">
                  <c:v>0.46184321321726746</c:v>
                </c:pt>
                <c:pt idx="481">
                  <c:v>0.46181655904495328</c:v>
                </c:pt>
                <c:pt idx="482">
                  <c:v>0.46175351867406933</c:v>
                </c:pt>
                <c:pt idx="483">
                  <c:v>0.46174768989149317</c:v>
                </c:pt>
                <c:pt idx="484">
                  <c:v>0.46179246459160678</c:v>
                </c:pt>
                <c:pt idx="485">
                  <c:v>0.46182914610032721</c:v>
                </c:pt>
                <c:pt idx="486">
                  <c:v>0.46183079697221197</c:v>
                </c:pt>
                <c:pt idx="487">
                  <c:v>0.46181045110326308</c:v>
                </c:pt>
                <c:pt idx="488">
                  <c:v>0.46182434968549835</c:v>
                </c:pt>
                <c:pt idx="489">
                  <c:v>0.46184022088870447</c:v>
                </c:pt>
                <c:pt idx="490">
                  <c:v>0.46184535800871013</c:v>
                </c:pt>
                <c:pt idx="491">
                  <c:v>0.46183937141257719</c:v>
                </c:pt>
                <c:pt idx="492">
                  <c:v>0.46179992713345747</c:v>
                </c:pt>
                <c:pt idx="493">
                  <c:v>0.46177242073053199</c:v>
                </c:pt>
                <c:pt idx="494">
                  <c:v>0.46178479116747834</c:v>
                </c:pt>
                <c:pt idx="495">
                  <c:v>0.46178851718206726</c:v>
                </c:pt>
                <c:pt idx="496">
                  <c:v>0.46179124242001951</c:v>
                </c:pt>
                <c:pt idx="497">
                  <c:v>0.46180133282138253</c:v>
                </c:pt>
                <c:pt idx="498">
                  <c:v>0.46181288384670721</c:v>
                </c:pt>
                <c:pt idx="499">
                  <c:v>0.46179209651356806</c:v>
                </c:pt>
                <c:pt idx="500">
                  <c:v>0.46169538603964239</c:v>
                </c:pt>
                <c:pt idx="501">
                  <c:v>0.46169371008889515</c:v>
                </c:pt>
                <c:pt idx="502">
                  <c:v>0.46171802708232312</c:v>
                </c:pt>
                <c:pt idx="503">
                  <c:v>0.46172205698065727</c:v>
                </c:pt>
                <c:pt idx="504">
                  <c:v>0.46174659703484683</c:v>
                </c:pt>
                <c:pt idx="505">
                  <c:v>0.46174870004549645</c:v>
                </c:pt>
                <c:pt idx="506">
                  <c:v>0.46174227428102227</c:v>
                </c:pt>
                <c:pt idx="507">
                  <c:v>0.46170182105058699</c:v>
                </c:pt>
                <c:pt idx="508">
                  <c:v>0.46169620129452654</c:v>
                </c:pt>
                <c:pt idx="509">
                  <c:v>0.46172899054570155</c:v>
                </c:pt>
                <c:pt idx="510">
                  <c:v>0.46172248091202456</c:v>
                </c:pt>
                <c:pt idx="511">
                  <c:v>0.46165048791275165</c:v>
                </c:pt>
                <c:pt idx="512">
                  <c:v>0.4615989771819719</c:v>
                </c:pt>
                <c:pt idx="513">
                  <c:v>0.46161300243372921</c:v>
                </c:pt>
                <c:pt idx="514">
                  <c:v>0.46162321498212444</c:v>
                </c:pt>
                <c:pt idx="515">
                  <c:v>0.4615862305633946</c:v>
                </c:pt>
                <c:pt idx="516">
                  <c:v>0.46157141009655972</c:v>
                </c:pt>
                <c:pt idx="517">
                  <c:v>0.46155946409932813</c:v>
                </c:pt>
                <c:pt idx="518">
                  <c:v>0.46151255029504484</c:v>
                </c:pt>
                <c:pt idx="519">
                  <c:v>0.46154989485541154</c:v>
                </c:pt>
                <c:pt idx="520">
                  <c:v>0.46159844923746585</c:v>
                </c:pt>
                <c:pt idx="521">
                  <c:v>0.46163650784952592</c:v>
                </c:pt>
                <c:pt idx="522">
                  <c:v>0.4616065320897953</c:v>
                </c:pt>
                <c:pt idx="523">
                  <c:v>0.4615553227115447</c:v>
                </c:pt>
                <c:pt idx="524">
                  <c:v>0.46162303993681825</c:v>
                </c:pt>
                <c:pt idx="525">
                  <c:v>0.46159929402506483</c:v>
                </c:pt>
                <c:pt idx="526">
                  <c:v>0.46157369413958688</c:v>
                </c:pt>
                <c:pt idx="527">
                  <c:v>0.4615885187251057</c:v>
                </c:pt>
                <c:pt idx="528">
                  <c:v>0.46155930264664374</c:v>
                </c:pt>
                <c:pt idx="529">
                  <c:v>0.46157395746062396</c:v>
                </c:pt>
                <c:pt idx="530">
                  <c:v>0.46160808001253767</c:v>
                </c:pt>
                <c:pt idx="531">
                  <c:v>0.46158066063200448</c:v>
                </c:pt>
                <c:pt idx="532">
                  <c:v>0.46154959788052591</c:v>
                </c:pt>
                <c:pt idx="533">
                  <c:v>0.46156355451726366</c:v>
                </c:pt>
                <c:pt idx="534">
                  <c:v>0.46160508187599403</c:v>
                </c:pt>
                <c:pt idx="535">
                  <c:v>0.46159208656088829</c:v>
                </c:pt>
                <c:pt idx="536">
                  <c:v>0.46162508950555764</c:v>
                </c:pt>
                <c:pt idx="537">
                  <c:v>0.46164118956649958</c:v>
                </c:pt>
                <c:pt idx="538">
                  <c:v>0.46162264634511585</c:v>
                </c:pt>
                <c:pt idx="539">
                  <c:v>0.46164921399196329</c:v>
                </c:pt>
                <c:pt idx="540">
                  <c:v>0.46172046864215871</c:v>
                </c:pt>
                <c:pt idx="541">
                  <c:v>0.46178678521832328</c:v>
                </c:pt>
                <c:pt idx="542">
                  <c:v>0.46180180485703376</c:v>
                </c:pt>
                <c:pt idx="543">
                  <c:v>0.46183675613781444</c:v>
                </c:pt>
                <c:pt idx="544">
                  <c:v>0.46189605029561154</c:v>
                </c:pt>
                <c:pt idx="545">
                  <c:v>0.46191752270813274</c:v>
                </c:pt>
                <c:pt idx="546">
                  <c:v>0.46186865335487193</c:v>
                </c:pt>
                <c:pt idx="547">
                  <c:v>0.4619105642499271</c:v>
                </c:pt>
                <c:pt idx="548">
                  <c:v>0.46202071880176315</c:v>
                </c:pt>
                <c:pt idx="549">
                  <c:v>0.46212282576650643</c:v>
                </c:pt>
                <c:pt idx="550">
                  <c:v>0.46217199320498353</c:v>
                </c:pt>
                <c:pt idx="551">
                  <c:v>0.46216647344638712</c:v>
                </c:pt>
                <c:pt idx="552">
                  <c:v>0.46222049843330487</c:v>
                </c:pt>
                <c:pt idx="553">
                  <c:v>0.46225593160910966</c:v>
                </c:pt>
                <c:pt idx="554">
                  <c:v>0.46234556780215863</c:v>
                </c:pt>
                <c:pt idx="555">
                  <c:v>0.46243900611860417</c:v>
                </c:pt>
                <c:pt idx="556">
                  <c:v>0.46247686701501783</c:v>
                </c:pt>
                <c:pt idx="557">
                  <c:v>0.46253987693948923</c:v>
                </c:pt>
                <c:pt idx="558">
                  <c:v>0.46258133227085557</c:v>
                </c:pt>
                <c:pt idx="559">
                  <c:v>0.46265724930273028</c:v>
                </c:pt>
                <c:pt idx="560">
                  <c:v>0.4627122538606781</c:v>
                </c:pt>
                <c:pt idx="561">
                  <c:v>0.46276019324092016</c:v>
                </c:pt>
                <c:pt idx="562">
                  <c:v>0.4628876897811634</c:v>
                </c:pt>
                <c:pt idx="563">
                  <c:v>0.46295229624217288</c:v>
                </c:pt>
                <c:pt idx="564">
                  <c:v>0.46299598979451817</c:v>
                </c:pt>
                <c:pt idx="565">
                  <c:v>0.46305226695114882</c:v>
                </c:pt>
                <c:pt idx="566">
                  <c:v>0.46313079314237754</c:v>
                </c:pt>
                <c:pt idx="567">
                  <c:v>0.46321967543320275</c:v>
                </c:pt>
                <c:pt idx="568">
                  <c:v>0.46330800189729571</c:v>
                </c:pt>
                <c:pt idx="569">
                  <c:v>0.4634058273409522</c:v>
                </c:pt>
                <c:pt idx="570">
                  <c:v>0.4635061649598235</c:v>
                </c:pt>
                <c:pt idx="571">
                  <c:v>0.4635813433165516</c:v>
                </c:pt>
                <c:pt idx="572">
                  <c:v>0.46366034310169429</c:v>
                </c:pt>
                <c:pt idx="573">
                  <c:v>0.46381374401088021</c:v>
                </c:pt>
                <c:pt idx="574">
                  <c:v>0.4638738247212375</c:v>
                </c:pt>
                <c:pt idx="575">
                  <c:v>0.46390879045281563</c:v>
                </c:pt>
                <c:pt idx="576">
                  <c:v>0.46395517350385634</c:v>
                </c:pt>
                <c:pt idx="577">
                  <c:v>0.46407156345805262</c:v>
                </c:pt>
                <c:pt idx="578">
                  <c:v>0.46412688343463532</c:v>
                </c:pt>
                <c:pt idx="579">
                  <c:v>0.46419671996354567</c:v>
                </c:pt>
                <c:pt idx="580">
                  <c:v>0.4643528577201459</c:v>
                </c:pt>
                <c:pt idx="581">
                  <c:v>0.46444203797559996</c:v>
                </c:pt>
                <c:pt idx="582">
                  <c:v>0.46454083844035415</c:v>
                </c:pt>
                <c:pt idx="583">
                  <c:v>0.46467071086334405</c:v>
                </c:pt>
                <c:pt idx="584">
                  <c:v>0.46478214632438247</c:v>
                </c:pt>
                <c:pt idx="585">
                  <c:v>0.46486066619518018</c:v>
                </c:pt>
                <c:pt idx="586">
                  <c:v>0.46499793499361469</c:v>
                </c:pt>
                <c:pt idx="587">
                  <c:v>0.46508443006434369</c:v>
                </c:pt>
                <c:pt idx="588">
                  <c:v>0.46504286192733951</c:v>
                </c:pt>
                <c:pt idx="589">
                  <c:v>0.46513270855851546</c:v>
                </c:pt>
                <c:pt idx="590">
                  <c:v>0.46523061726558046</c:v>
                </c:pt>
                <c:pt idx="591">
                  <c:v>0.46532497120699312</c:v>
                </c:pt>
                <c:pt idx="592">
                  <c:v>0.4654433036717685</c:v>
                </c:pt>
                <c:pt idx="593">
                  <c:v>0.4654791894161277</c:v>
                </c:pt>
                <c:pt idx="594">
                  <c:v>0.46558575312478762</c:v>
                </c:pt>
                <c:pt idx="595">
                  <c:v>0.46569453219573492</c:v>
                </c:pt>
                <c:pt idx="596">
                  <c:v>0.46573110176428062</c:v>
                </c:pt>
                <c:pt idx="597">
                  <c:v>0.46578285017173976</c:v>
                </c:pt>
                <c:pt idx="598">
                  <c:v>0.46592621809194984</c:v>
                </c:pt>
                <c:pt idx="599">
                  <c:v>0.4659677744119517</c:v>
                </c:pt>
                <c:pt idx="600">
                  <c:v>0.46604207461153924</c:v>
                </c:pt>
                <c:pt idx="601">
                  <c:v>0.466186398987749</c:v>
                </c:pt>
                <c:pt idx="602">
                  <c:v>0.46627085670878982</c:v>
                </c:pt>
                <c:pt idx="603">
                  <c:v>0.46639122980237452</c:v>
                </c:pt>
                <c:pt idx="604">
                  <c:v>0.46640174675877732</c:v>
                </c:pt>
                <c:pt idx="605">
                  <c:v>0.46639360297357491</c:v>
                </c:pt>
                <c:pt idx="606">
                  <c:v>0.46650373031473363</c:v>
                </c:pt>
                <c:pt idx="607">
                  <c:v>0.46664716320052207</c:v>
                </c:pt>
                <c:pt idx="608">
                  <c:v>0.46675376000856539</c:v>
                </c:pt>
                <c:pt idx="609">
                  <c:v>0.46677010056289081</c:v>
                </c:pt>
                <c:pt idx="610">
                  <c:v>0.46679323747316598</c:v>
                </c:pt>
                <c:pt idx="611">
                  <c:v>0.46688006440975044</c:v>
                </c:pt>
                <c:pt idx="612">
                  <c:v>0.466975104503146</c:v>
                </c:pt>
                <c:pt idx="613">
                  <c:v>0.46709409202062296</c:v>
                </c:pt>
                <c:pt idx="614">
                  <c:v>0.46719369892788465</c:v>
                </c:pt>
                <c:pt idx="615">
                  <c:v>0.4672523100476767</c:v>
                </c:pt>
                <c:pt idx="616">
                  <c:v>0.46728238580001502</c:v>
                </c:pt>
                <c:pt idx="617">
                  <c:v>0.46748022254299659</c:v>
                </c:pt>
                <c:pt idx="618">
                  <c:v>0.46761285317114343</c:v>
                </c:pt>
                <c:pt idx="619">
                  <c:v>0.46768733379942962</c:v>
                </c:pt>
                <c:pt idx="620">
                  <c:v>0.4678704640842668</c:v>
                </c:pt>
                <c:pt idx="621">
                  <c:v>0.46807863357757973</c:v>
                </c:pt>
                <c:pt idx="622">
                  <c:v>0.46826719523731858</c:v>
                </c:pt>
                <c:pt idx="623">
                  <c:v>0.46837009443797878</c:v>
                </c:pt>
                <c:pt idx="624">
                  <c:v>0.46844065993781658</c:v>
                </c:pt>
                <c:pt idx="625">
                  <c:v>0.46872345265598697</c:v>
                </c:pt>
                <c:pt idx="626">
                  <c:v>0.46886192420442746</c:v>
                </c:pt>
                <c:pt idx="627">
                  <c:v>0.46893019181126167</c:v>
                </c:pt>
                <c:pt idx="628">
                  <c:v>0.46908983522712394</c:v>
                </c:pt>
                <c:pt idx="629">
                  <c:v>0.46931583759074086</c:v>
                </c:pt>
                <c:pt idx="630">
                  <c:v>0.46948491965205563</c:v>
                </c:pt>
                <c:pt idx="631">
                  <c:v>0.46956582301267452</c:v>
                </c:pt>
                <c:pt idx="632">
                  <c:v>0.46978700762623088</c:v>
                </c:pt>
                <c:pt idx="633">
                  <c:v>0.46992720105132296</c:v>
                </c:pt>
                <c:pt idx="634">
                  <c:v>0.46994747580835955</c:v>
                </c:pt>
                <c:pt idx="635">
                  <c:v>0.46995762195455559</c:v>
                </c:pt>
                <c:pt idx="636">
                  <c:v>0.47009542976041291</c:v>
                </c:pt>
                <c:pt idx="637">
                  <c:v>0.47024321358328852</c:v>
                </c:pt>
                <c:pt idx="638">
                  <c:v>0.47035144944688079</c:v>
                </c:pt>
                <c:pt idx="639">
                  <c:v>0.47050262521676961</c:v>
                </c:pt>
                <c:pt idx="640">
                  <c:v>0.4707029946005285</c:v>
                </c:pt>
                <c:pt idx="641">
                  <c:v>0.47082643384726652</c:v>
                </c:pt>
                <c:pt idx="642">
                  <c:v>0.47090610533630822</c:v>
                </c:pt>
                <c:pt idx="643">
                  <c:v>0.47097407010564202</c:v>
                </c:pt>
                <c:pt idx="644">
                  <c:v>0.47099545663436698</c:v>
                </c:pt>
                <c:pt idx="645">
                  <c:v>0.47108022751540451</c:v>
                </c:pt>
                <c:pt idx="646">
                  <c:v>0.471225481429139</c:v>
                </c:pt>
                <c:pt idx="647">
                  <c:v>0.47138527050853501</c:v>
                </c:pt>
                <c:pt idx="648">
                  <c:v>0.47148912078809685</c:v>
                </c:pt>
                <c:pt idx="649">
                  <c:v>0.47150880562071013</c:v>
                </c:pt>
                <c:pt idx="650">
                  <c:v>0.47149595790617349</c:v>
                </c:pt>
                <c:pt idx="651">
                  <c:v>0.47153298014309791</c:v>
                </c:pt>
                <c:pt idx="652">
                  <c:v>0.47164057402347587</c:v>
                </c:pt>
                <c:pt idx="653">
                  <c:v>0.47168469298824184</c:v>
                </c:pt>
                <c:pt idx="654">
                  <c:v>0.47173808413000295</c:v>
                </c:pt>
                <c:pt idx="655">
                  <c:v>0.4718094085792906</c:v>
                </c:pt>
                <c:pt idx="656">
                  <c:v>0.47184015153517184</c:v>
                </c:pt>
                <c:pt idx="657">
                  <c:v>0.47186470733872365</c:v>
                </c:pt>
                <c:pt idx="658">
                  <c:v>0.47202496344124184</c:v>
                </c:pt>
                <c:pt idx="659">
                  <c:v>0.47217112219196916</c:v>
                </c:pt>
                <c:pt idx="660">
                  <c:v>0.47229078933268154</c:v>
                </c:pt>
                <c:pt idx="661">
                  <c:v>0.47239119870001772</c:v>
                </c:pt>
                <c:pt idx="662">
                  <c:v>0.47236587357676374</c:v>
                </c:pt>
                <c:pt idx="663">
                  <c:v>0.47236956758770604</c:v>
                </c:pt>
                <c:pt idx="664">
                  <c:v>0.47246258243103778</c:v>
                </c:pt>
                <c:pt idx="665">
                  <c:v>0.47262348301712653</c:v>
                </c:pt>
                <c:pt idx="666">
                  <c:v>0.4726868557563047</c:v>
                </c:pt>
                <c:pt idx="667">
                  <c:v>0.47274155614529906</c:v>
                </c:pt>
                <c:pt idx="668">
                  <c:v>0.47286033898043267</c:v>
                </c:pt>
                <c:pt idx="669">
                  <c:v>0.47288980913101986</c:v>
                </c:pt>
                <c:pt idx="670">
                  <c:v>0.47296492295199816</c:v>
                </c:pt>
                <c:pt idx="671">
                  <c:v>0.4731025110611265</c:v>
                </c:pt>
                <c:pt idx="672">
                  <c:v>0.47323563852556072</c:v>
                </c:pt>
                <c:pt idx="673">
                  <c:v>0.47336424937761534</c:v>
                </c:pt>
                <c:pt idx="674">
                  <c:v>0.47341740648412217</c:v>
                </c:pt>
                <c:pt idx="675">
                  <c:v>0.47347443738289852</c:v>
                </c:pt>
                <c:pt idx="676">
                  <c:v>0.47366168028127215</c:v>
                </c:pt>
                <c:pt idx="677">
                  <c:v>0.47377479816458412</c:v>
                </c:pt>
                <c:pt idx="678">
                  <c:v>0.47384241493883811</c:v>
                </c:pt>
                <c:pt idx="679">
                  <c:v>0.47394710726029338</c:v>
                </c:pt>
                <c:pt idx="680">
                  <c:v>0.47409516763672149</c:v>
                </c:pt>
                <c:pt idx="681">
                  <c:v>0.47414567822366432</c:v>
                </c:pt>
                <c:pt idx="682">
                  <c:v>0.4742240196758844</c:v>
                </c:pt>
                <c:pt idx="683">
                  <c:v>0.47434399548929851</c:v>
                </c:pt>
                <c:pt idx="684">
                  <c:v>0.47440657935577185</c:v>
                </c:pt>
                <c:pt idx="685">
                  <c:v>0.4745024872513437</c:v>
                </c:pt>
                <c:pt idx="686">
                  <c:v>0.47460657456313271</c:v>
                </c:pt>
                <c:pt idx="687">
                  <c:v>0.47470475454972805</c:v>
                </c:pt>
                <c:pt idx="688">
                  <c:v>0.47480516172842863</c:v>
                </c:pt>
                <c:pt idx="689">
                  <c:v>0.47487036367740471</c:v>
                </c:pt>
                <c:pt idx="690">
                  <c:v>0.47492530928911408</c:v>
                </c:pt>
                <c:pt idx="691">
                  <c:v>0.4750123795755381</c:v>
                </c:pt>
                <c:pt idx="692">
                  <c:v>0.47512721003573372</c:v>
                </c:pt>
                <c:pt idx="693">
                  <c:v>0.4752622363870343</c:v>
                </c:pt>
                <c:pt idx="694">
                  <c:v>0.47540488241816575</c:v>
                </c:pt>
                <c:pt idx="695">
                  <c:v>0.47550590878832538</c:v>
                </c:pt>
                <c:pt idx="696">
                  <c:v>0.47556909575295014</c:v>
                </c:pt>
                <c:pt idx="697">
                  <c:v>0.47560337205114939</c:v>
                </c:pt>
                <c:pt idx="698">
                  <c:v>0.47568699621963617</c:v>
                </c:pt>
                <c:pt idx="699">
                  <c:v>0.47580699032835527</c:v>
                </c:pt>
                <c:pt idx="700">
                  <c:v>0.47591047786014773</c:v>
                </c:pt>
                <c:pt idx="701">
                  <c:v>0.47603996105842006</c:v>
                </c:pt>
                <c:pt idx="702">
                  <c:v>0.47614539353067653</c:v>
                </c:pt>
                <c:pt idx="703">
                  <c:v>0.47615908855386113</c:v>
                </c:pt>
                <c:pt idx="704">
                  <c:v>0.47622978394119136</c:v>
                </c:pt>
                <c:pt idx="705">
                  <c:v>0.4763247343971419</c:v>
                </c:pt>
                <c:pt idx="706">
                  <c:v>0.47643046629339292</c:v>
                </c:pt>
                <c:pt idx="707">
                  <c:v>0.47652524382768852</c:v>
                </c:pt>
                <c:pt idx="708">
                  <c:v>0.47663836290322248</c:v>
                </c:pt>
                <c:pt idx="709">
                  <c:v>0.4767143093088535</c:v>
                </c:pt>
                <c:pt idx="710">
                  <c:v>0.47675955845723711</c:v>
                </c:pt>
                <c:pt idx="711">
                  <c:v>0.47681031030938731</c:v>
                </c:pt>
                <c:pt idx="712">
                  <c:v>0.47685621511931764</c:v>
                </c:pt>
                <c:pt idx="713">
                  <c:v>0.47687120738408911</c:v>
                </c:pt>
                <c:pt idx="714">
                  <c:v>0.47691503822015163</c:v>
                </c:pt>
                <c:pt idx="715">
                  <c:v>0.47692120978539315</c:v>
                </c:pt>
                <c:pt idx="716">
                  <c:v>0.47692648844268987</c:v>
                </c:pt>
                <c:pt idx="717">
                  <c:v>0.47698425948817968</c:v>
                </c:pt>
                <c:pt idx="718">
                  <c:v>0.477081844386611</c:v>
                </c:pt>
                <c:pt idx="719">
                  <c:v>0.47709820023097033</c:v>
                </c:pt>
                <c:pt idx="720">
                  <c:v>0.47713410503105935</c:v>
                </c:pt>
                <c:pt idx="721">
                  <c:v>0.47720921005011041</c:v>
                </c:pt>
                <c:pt idx="722">
                  <c:v>0.47724317566566565</c:v>
                </c:pt>
                <c:pt idx="723">
                  <c:v>0.47733273108353719</c:v>
                </c:pt>
                <c:pt idx="724">
                  <c:v>0.47748530906211856</c:v>
                </c:pt>
                <c:pt idx="725">
                  <c:v>0.47755077289964865</c:v>
                </c:pt>
                <c:pt idx="726">
                  <c:v>0.47759872389359909</c:v>
                </c:pt>
                <c:pt idx="727">
                  <c:v>0.47770668702223218</c:v>
                </c:pt>
                <c:pt idx="728">
                  <c:v>0.47784338466644916</c:v>
                </c:pt>
                <c:pt idx="729">
                  <c:v>0.47796423996431231</c:v>
                </c:pt>
                <c:pt idx="730">
                  <c:v>0.47807996758673837</c:v>
                </c:pt>
                <c:pt idx="731">
                  <c:v>0.47821821991693486</c:v>
                </c:pt>
                <c:pt idx="732">
                  <c:v>0.47830422927278771</c:v>
                </c:pt>
                <c:pt idx="733">
                  <c:v>0.47836378245436162</c:v>
                </c:pt>
                <c:pt idx="734">
                  <c:v>0.4784343054266757</c:v>
                </c:pt>
                <c:pt idx="735">
                  <c:v>0.47855441285167871</c:v>
                </c:pt>
                <c:pt idx="736">
                  <c:v>0.47869397806804487</c:v>
                </c:pt>
                <c:pt idx="737">
                  <c:v>0.47886237614188149</c:v>
                </c:pt>
                <c:pt idx="738">
                  <c:v>0.47905150844641159</c:v>
                </c:pt>
                <c:pt idx="739">
                  <c:v>0.47924739036346159</c:v>
                </c:pt>
                <c:pt idx="740">
                  <c:v>0.47944285592233471</c:v>
                </c:pt>
                <c:pt idx="741">
                  <c:v>0.47962390738184252</c:v>
                </c:pt>
                <c:pt idx="742">
                  <c:v>0.47982642877943721</c:v>
                </c:pt>
                <c:pt idx="743">
                  <c:v>0.47999805102713405</c:v>
                </c:pt>
                <c:pt idx="744">
                  <c:v>0.4801777792029876</c:v>
                </c:pt>
                <c:pt idx="745">
                  <c:v>0.48038983021102916</c:v>
                </c:pt>
                <c:pt idx="746">
                  <c:v>0.4805997595066685</c:v>
                </c:pt>
                <c:pt idx="747">
                  <c:v>0.48079172028613715</c:v>
                </c:pt>
                <c:pt idx="748">
                  <c:v>0.48099368921094759</c:v>
                </c:pt>
                <c:pt idx="749">
                  <c:v>0.48115223484737951</c:v>
                </c:pt>
                <c:pt idx="750">
                  <c:v>0.48133783852071232</c:v>
                </c:pt>
                <c:pt idx="751">
                  <c:v>0.48155147737098475</c:v>
                </c:pt>
                <c:pt idx="752">
                  <c:v>0.48176431097608791</c:v>
                </c:pt>
                <c:pt idx="753">
                  <c:v>0.48199992814885101</c:v>
                </c:pt>
                <c:pt idx="754">
                  <c:v>0.48219896605732959</c:v>
                </c:pt>
                <c:pt idx="755">
                  <c:v>0.48236396373167628</c:v>
                </c:pt>
                <c:pt idx="756">
                  <c:v>0.4825520299750175</c:v>
                </c:pt>
                <c:pt idx="757">
                  <c:v>0.48271486254583618</c:v>
                </c:pt>
                <c:pt idx="758">
                  <c:v>0.48290604303847418</c:v>
                </c:pt>
                <c:pt idx="759">
                  <c:v>0.4831444829563149</c:v>
                </c:pt>
                <c:pt idx="760">
                  <c:v>0.48333898487168864</c:v>
                </c:pt>
                <c:pt idx="761">
                  <c:v>0.48349280772852632</c:v>
                </c:pt>
                <c:pt idx="762">
                  <c:v>0.48363721047636304</c:v>
                </c:pt>
                <c:pt idx="763">
                  <c:v>0.48375897404919055</c:v>
                </c:pt>
                <c:pt idx="764">
                  <c:v>0.48384224238799362</c:v>
                </c:pt>
                <c:pt idx="765">
                  <c:v>0.48396806662815256</c:v>
                </c:pt>
                <c:pt idx="766">
                  <c:v>0.48407898833065682</c:v>
                </c:pt>
                <c:pt idx="767">
                  <c:v>0.48419607871189069</c:v>
                </c:pt>
                <c:pt idx="768">
                  <c:v>0.48431995359850855</c:v>
                </c:pt>
                <c:pt idx="769">
                  <c:v>0.48439651017412472</c:v>
                </c:pt>
                <c:pt idx="770">
                  <c:v>0.48448243020293419</c:v>
                </c:pt>
                <c:pt idx="771">
                  <c:v>0.48456947543519097</c:v>
                </c:pt>
                <c:pt idx="772">
                  <c:v>0.48460720434809085</c:v>
                </c:pt>
                <c:pt idx="773">
                  <c:v>0.484678144074495</c:v>
                </c:pt>
                <c:pt idx="774">
                  <c:v>0.48479514072645108</c:v>
                </c:pt>
                <c:pt idx="775">
                  <c:v>0.48485257244086455</c:v>
                </c:pt>
                <c:pt idx="776">
                  <c:v>0.48488185869046224</c:v>
                </c:pt>
                <c:pt idx="777">
                  <c:v>0.48493342583755999</c:v>
                </c:pt>
                <c:pt idx="778">
                  <c:v>0.4849497941662777</c:v>
                </c:pt>
                <c:pt idx="779">
                  <c:v>0.48496212798557981</c:v>
                </c:pt>
                <c:pt idx="780">
                  <c:v>0.48499589871760102</c:v>
                </c:pt>
                <c:pt idx="781">
                  <c:v>0.48500441499578156</c:v>
                </c:pt>
                <c:pt idx="782">
                  <c:v>0.48498263345763126</c:v>
                </c:pt>
                <c:pt idx="783">
                  <c:v>0.48495011009674432</c:v>
                </c:pt>
                <c:pt idx="784">
                  <c:v>0.48490055791548903</c:v>
                </c:pt>
                <c:pt idx="785">
                  <c:v>0.48485493244693628</c:v>
                </c:pt>
                <c:pt idx="786">
                  <c:v>0.48482501587231114</c:v>
                </c:pt>
                <c:pt idx="787">
                  <c:v>0.48479679876524467</c:v>
                </c:pt>
                <c:pt idx="788">
                  <c:v>0.48478185726419604</c:v>
                </c:pt>
                <c:pt idx="789">
                  <c:v>0.48474355168225997</c:v>
                </c:pt>
                <c:pt idx="790">
                  <c:v>0.48470445384750988</c:v>
                </c:pt>
                <c:pt idx="791">
                  <c:v>0.48465020829761496</c:v>
                </c:pt>
                <c:pt idx="792">
                  <c:v>0.48459677751873881</c:v>
                </c:pt>
                <c:pt idx="793">
                  <c:v>0.48452036407210008</c:v>
                </c:pt>
                <c:pt idx="794">
                  <c:v>0.48444890564798326</c:v>
                </c:pt>
                <c:pt idx="795">
                  <c:v>0.48441066105790176</c:v>
                </c:pt>
                <c:pt idx="796">
                  <c:v>0.48436094506250099</c:v>
                </c:pt>
                <c:pt idx="797">
                  <c:v>0.48431087575554327</c:v>
                </c:pt>
                <c:pt idx="798">
                  <c:v>0.48424930910499558</c:v>
                </c:pt>
                <c:pt idx="799">
                  <c:v>0.48418872411916758</c:v>
                </c:pt>
                <c:pt idx="800">
                  <c:v>0.48410107113598833</c:v>
                </c:pt>
                <c:pt idx="801">
                  <c:v>0.48403904197629899</c:v>
                </c:pt>
                <c:pt idx="802">
                  <c:v>0.48399522516165749</c:v>
                </c:pt>
                <c:pt idx="803">
                  <c:v>0.48397464957783781</c:v>
                </c:pt>
                <c:pt idx="804">
                  <c:v>0.48398592094435844</c:v>
                </c:pt>
                <c:pt idx="805">
                  <c:v>0.48402496104258114</c:v>
                </c:pt>
                <c:pt idx="806">
                  <c:v>0.4840506856878139</c:v>
                </c:pt>
                <c:pt idx="807">
                  <c:v>0.48409190077483127</c:v>
                </c:pt>
                <c:pt idx="808">
                  <c:v>0.48413326355370928</c:v>
                </c:pt>
                <c:pt idx="809">
                  <c:v>0.48417678132665981</c:v>
                </c:pt>
                <c:pt idx="810">
                  <c:v>0.48422240785920745</c:v>
                </c:pt>
                <c:pt idx="811">
                  <c:v>0.48427631899042906</c:v>
                </c:pt>
                <c:pt idx="812">
                  <c:v>0.48432776259550253</c:v>
                </c:pt>
                <c:pt idx="813">
                  <c:v>0.48438152091634673</c:v>
                </c:pt>
                <c:pt idx="814">
                  <c:v>0.48444457093184523</c:v>
                </c:pt>
                <c:pt idx="815">
                  <c:v>0.48451774255110674</c:v>
                </c:pt>
                <c:pt idx="816">
                  <c:v>0.48457732056584968</c:v>
                </c:pt>
                <c:pt idx="817">
                  <c:v>0.48462963805730724</c:v>
                </c:pt>
                <c:pt idx="818">
                  <c:v>0.48470550590245071</c:v>
                </c:pt>
                <c:pt idx="819">
                  <c:v>0.48478296050702535</c:v>
                </c:pt>
                <c:pt idx="820">
                  <c:v>0.4848694386397559</c:v>
                </c:pt>
                <c:pt idx="821">
                  <c:v>0.48495235527758607</c:v>
                </c:pt>
                <c:pt idx="822">
                  <c:v>0.48503837559811641</c:v>
                </c:pt>
                <c:pt idx="823">
                  <c:v>0.48511193940122871</c:v>
                </c:pt>
                <c:pt idx="824">
                  <c:v>0.48518364972385369</c:v>
                </c:pt>
                <c:pt idx="825">
                  <c:v>0.48526097780692384</c:v>
                </c:pt>
                <c:pt idx="826">
                  <c:v>0.48533998264054951</c:v>
                </c:pt>
                <c:pt idx="827">
                  <c:v>0.4854191712877482</c:v>
                </c:pt>
                <c:pt idx="828">
                  <c:v>0.4854927784031729</c:v>
                </c:pt>
                <c:pt idx="829">
                  <c:v>0.48556568341042089</c:v>
                </c:pt>
                <c:pt idx="830">
                  <c:v>0.48563137021128805</c:v>
                </c:pt>
                <c:pt idx="831">
                  <c:v>0.48568245036419383</c:v>
                </c:pt>
                <c:pt idx="832">
                  <c:v>0.48575236503167879</c:v>
                </c:pt>
                <c:pt idx="833">
                  <c:v>0.48583371919401613</c:v>
                </c:pt>
                <c:pt idx="834">
                  <c:v>0.485905601776843</c:v>
                </c:pt>
                <c:pt idx="835">
                  <c:v>0.48599196515935739</c:v>
                </c:pt>
                <c:pt idx="836">
                  <c:v>0.48606787899918841</c:v>
                </c:pt>
                <c:pt idx="837">
                  <c:v>0.48614965382474135</c:v>
                </c:pt>
                <c:pt idx="838">
                  <c:v>0.48622137737698051</c:v>
                </c:pt>
                <c:pt idx="839">
                  <c:v>0.48629445401262411</c:v>
                </c:pt>
                <c:pt idx="840">
                  <c:v>0.48636114563500277</c:v>
                </c:pt>
                <c:pt idx="841">
                  <c:v>0.48640373582840829</c:v>
                </c:pt>
                <c:pt idx="842">
                  <c:v>0.48644295593441278</c:v>
                </c:pt>
                <c:pt idx="843">
                  <c:v>0.48647747231880617</c:v>
                </c:pt>
                <c:pt idx="844">
                  <c:v>0.48650500831932758</c:v>
                </c:pt>
                <c:pt idx="845">
                  <c:v>0.48654581961083698</c:v>
                </c:pt>
                <c:pt idx="846">
                  <c:v>0.48657693933918261</c:v>
                </c:pt>
                <c:pt idx="847">
                  <c:v>0.48663414870436067</c:v>
                </c:pt>
                <c:pt idx="848">
                  <c:v>0.48668509200205401</c:v>
                </c:pt>
                <c:pt idx="849">
                  <c:v>0.48672426925774942</c:v>
                </c:pt>
                <c:pt idx="850">
                  <c:v>0.48676815583817179</c:v>
                </c:pt>
                <c:pt idx="851">
                  <c:v>0.48680919562695329</c:v>
                </c:pt>
                <c:pt idx="852">
                  <c:v>0.48685890637665397</c:v>
                </c:pt>
                <c:pt idx="853">
                  <c:v>0.48691905555402687</c:v>
                </c:pt>
                <c:pt idx="854">
                  <c:v>0.48697775616385708</c:v>
                </c:pt>
                <c:pt idx="855">
                  <c:v>0.48702142126455356</c:v>
                </c:pt>
                <c:pt idx="856">
                  <c:v>0.48704110608316525</c:v>
                </c:pt>
                <c:pt idx="857">
                  <c:v>0.48707910921233205</c:v>
                </c:pt>
                <c:pt idx="858">
                  <c:v>0.48713787774859213</c:v>
                </c:pt>
                <c:pt idx="859">
                  <c:v>0.48718305378686022</c:v>
                </c:pt>
                <c:pt idx="860">
                  <c:v>0.48723320025247768</c:v>
                </c:pt>
                <c:pt idx="861">
                  <c:v>0.48727422154614569</c:v>
                </c:pt>
                <c:pt idx="862">
                  <c:v>0.48730178268599972</c:v>
                </c:pt>
                <c:pt idx="863">
                  <c:v>0.48731823542027614</c:v>
                </c:pt>
                <c:pt idx="864">
                  <c:v>0.48734385527986207</c:v>
                </c:pt>
                <c:pt idx="865">
                  <c:v>0.48738021230990264</c:v>
                </c:pt>
                <c:pt idx="866">
                  <c:v>0.48740722153435539</c:v>
                </c:pt>
                <c:pt idx="867">
                  <c:v>0.48743515944163479</c:v>
                </c:pt>
                <c:pt idx="868">
                  <c:v>0.48746005078110305</c:v>
                </c:pt>
                <c:pt idx="869">
                  <c:v>0.48748088606631307</c:v>
                </c:pt>
                <c:pt idx="870">
                  <c:v>0.48748984138762402</c:v>
                </c:pt>
                <c:pt idx="871">
                  <c:v>0.48748620627764344</c:v>
                </c:pt>
                <c:pt idx="872">
                  <c:v>0.48749440607943306</c:v>
                </c:pt>
                <c:pt idx="873">
                  <c:v>0.48749916778735697</c:v>
                </c:pt>
                <c:pt idx="874">
                  <c:v>0.48751083779776394</c:v>
                </c:pt>
                <c:pt idx="875">
                  <c:v>0.48753687047794453</c:v>
                </c:pt>
                <c:pt idx="876">
                  <c:v>0.48755548865149817</c:v>
                </c:pt>
                <c:pt idx="877">
                  <c:v>0.48756989178581733</c:v>
                </c:pt>
                <c:pt idx="878">
                  <c:v>0.4875845511241883</c:v>
                </c:pt>
                <c:pt idx="879">
                  <c:v>0.48760452837135398</c:v>
                </c:pt>
                <c:pt idx="880">
                  <c:v>0.48763227611171717</c:v>
                </c:pt>
                <c:pt idx="881">
                  <c:v>0.48765467929896139</c:v>
                </c:pt>
                <c:pt idx="882">
                  <c:v>0.48767318431015977</c:v>
                </c:pt>
                <c:pt idx="883">
                  <c:v>0.48769861546427729</c:v>
                </c:pt>
                <c:pt idx="884">
                  <c:v>0.48772361167103423</c:v>
                </c:pt>
                <c:pt idx="885">
                  <c:v>0.48774727007950114</c:v>
                </c:pt>
                <c:pt idx="886">
                  <c:v>0.48778680781732758</c:v>
                </c:pt>
                <c:pt idx="887">
                  <c:v>0.48782828361249048</c:v>
                </c:pt>
                <c:pt idx="888">
                  <c:v>0.48786265302333454</c:v>
                </c:pt>
                <c:pt idx="889">
                  <c:v>0.4878892473283904</c:v>
                </c:pt>
                <c:pt idx="890">
                  <c:v>0.48789250388424277</c:v>
                </c:pt>
                <c:pt idx="891">
                  <c:v>0.4878972588285011</c:v>
                </c:pt>
                <c:pt idx="892">
                  <c:v>0.4879127361419322</c:v>
                </c:pt>
                <c:pt idx="893">
                  <c:v>0.48793065272592173</c:v>
                </c:pt>
                <c:pt idx="894">
                  <c:v>0.48795633606868072</c:v>
                </c:pt>
                <c:pt idx="895">
                  <c:v>0.48798517964763216</c:v>
                </c:pt>
                <c:pt idx="896">
                  <c:v>0.48799853285603983</c:v>
                </c:pt>
                <c:pt idx="897">
                  <c:v>0.48800418745191293</c:v>
                </c:pt>
                <c:pt idx="898">
                  <c:v>0.48802253118028194</c:v>
                </c:pt>
                <c:pt idx="899">
                  <c:v>0.48804929610264525</c:v>
                </c:pt>
                <c:pt idx="900">
                  <c:v>0.48807432052700639</c:v>
                </c:pt>
                <c:pt idx="901">
                  <c:v>0.48810820721761078</c:v>
                </c:pt>
                <c:pt idx="902">
                  <c:v>0.48813792219303709</c:v>
                </c:pt>
                <c:pt idx="903">
                  <c:v>0.4881632160705171</c:v>
                </c:pt>
                <c:pt idx="904">
                  <c:v>0.48818470656572205</c:v>
                </c:pt>
                <c:pt idx="905">
                  <c:v>0.48822544635105042</c:v>
                </c:pt>
                <c:pt idx="906">
                  <c:v>0.48825914208453308</c:v>
                </c:pt>
                <c:pt idx="907">
                  <c:v>0.48828807876303371</c:v>
                </c:pt>
                <c:pt idx="908">
                  <c:v>0.48832571814357656</c:v>
                </c:pt>
                <c:pt idx="909">
                  <c:v>0.48836009476922215</c:v>
                </c:pt>
                <c:pt idx="910">
                  <c:v>0.48839328525314202</c:v>
                </c:pt>
                <c:pt idx="911">
                  <c:v>0.4884128754322013</c:v>
                </c:pt>
                <c:pt idx="912">
                  <c:v>0.48842521598239164</c:v>
                </c:pt>
                <c:pt idx="913">
                  <c:v>0.4884528466315497</c:v>
                </c:pt>
                <c:pt idx="914">
                  <c:v>0.48847259279761329</c:v>
                </c:pt>
                <c:pt idx="915">
                  <c:v>0.48848968307881641</c:v>
                </c:pt>
                <c:pt idx="916">
                  <c:v>0.48852265049130345</c:v>
                </c:pt>
                <c:pt idx="917">
                  <c:v>0.48853647870671429</c:v>
                </c:pt>
                <c:pt idx="918">
                  <c:v>0.48852577295758604</c:v>
                </c:pt>
                <c:pt idx="919">
                  <c:v>0.48855435311808476</c:v>
                </c:pt>
                <c:pt idx="920">
                  <c:v>0.48859570619659243</c:v>
                </c:pt>
                <c:pt idx="921">
                  <c:v>0.48861532399698954</c:v>
                </c:pt>
                <c:pt idx="922">
                  <c:v>0.48864929228044013</c:v>
                </c:pt>
                <c:pt idx="923">
                  <c:v>0.48866084598637771</c:v>
                </c:pt>
                <c:pt idx="924">
                  <c:v>0.48865320240919036</c:v>
                </c:pt>
                <c:pt idx="925">
                  <c:v>0.48864028124624559</c:v>
                </c:pt>
                <c:pt idx="926">
                  <c:v>0.48864165226726769</c:v>
                </c:pt>
                <c:pt idx="927">
                  <c:v>0.48864809453991526</c:v>
                </c:pt>
                <c:pt idx="928">
                  <c:v>0.48865055997692958</c:v>
                </c:pt>
                <c:pt idx="929">
                  <c:v>0.48866883584177617</c:v>
                </c:pt>
                <c:pt idx="930">
                  <c:v>0.48868549901264302</c:v>
                </c:pt>
                <c:pt idx="931">
                  <c:v>0.48868764333975828</c:v>
                </c:pt>
                <c:pt idx="932">
                  <c:v>0.48869435119896298</c:v>
                </c:pt>
                <c:pt idx="933">
                  <c:v>0.4886912855089538</c:v>
                </c:pt>
                <c:pt idx="934">
                  <c:v>0.48867494022801344</c:v>
                </c:pt>
                <c:pt idx="935">
                  <c:v>0.48866234922894192</c:v>
                </c:pt>
                <c:pt idx="936">
                  <c:v>0.48866001976588452</c:v>
                </c:pt>
                <c:pt idx="937">
                  <c:v>0.48866913287675245</c:v>
                </c:pt>
                <c:pt idx="938">
                  <c:v>0.48866193333207825</c:v>
                </c:pt>
                <c:pt idx="939">
                  <c:v>0.48865036571540682</c:v>
                </c:pt>
                <c:pt idx="940">
                  <c:v>0.48863807986262514</c:v>
                </c:pt>
                <c:pt idx="941">
                  <c:v>0.48860824971703282</c:v>
                </c:pt>
                <c:pt idx="942">
                  <c:v>0.48856824815844724</c:v>
                </c:pt>
                <c:pt idx="943">
                  <c:v>0.48853117369148796</c:v>
                </c:pt>
                <c:pt idx="944">
                  <c:v>0.48849737468073484</c:v>
                </c:pt>
                <c:pt idx="945">
                  <c:v>0.48845153933016267</c:v>
                </c:pt>
                <c:pt idx="946">
                  <c:v>0.48840008644740524</c:v>
                </c:pt>
                <c:pt idx="947">
                  <c:v>0.48834230682269103</c:v>
                </c:pt>
                <c:pt idx="948">
                  <c:v>0.48826340306689503</c:v>
                </c:pt>
                <c:pt idx="949">
                  <c:v>0.48817240650143806</c:v>
                </c:pt>
                <c:pt idx="950">
                  <c:v>0.48808143261814041</c:v>
                </c:pt>
                <c:pt idx="951">
                  <c:v>0.48799690215600694</c:v>
                </c:pt>
                <c:pt idx="952">
                  <c:v>0.48790895861990508</c:v>
                </c:pt>
                <c:pt idx="953">
                  <c:v>0.48783454347285077</c:v>
                </c:pt>
                <c:pt idx="954">
                  <c:v>0.48774384294002626</c:v>
                </c:pt>
                <c:pt idx="955">
                  <c:v>0.48764964085452905</c:v>
                </c:pt>
                <c:pt idx="956">
                  <c:v>0.48756452769941755</c:v>
                </c:pt>
                <c:pt idx="957">
                  <c:v>0.48749440361918467</c:v>
                </c:pt>
                <c:pt idx="958">
                  <c:v>0.48745432711088849</c:v>
                </c:pt>
                <c:pt idx="959">
                  <c:v>0.48741917512727334</c:v>
                </c:pt>
                <c:pt idx="960">
                  <c:v>0.48737607657226834</c:v>
                </c:pt>
                <c:pt idx="961">
                  <c:v>0.48732981835502037</c:v>
                </c:pt>
                <c:pt idx="962">
                  <c:v>0.48729846095625778</c:v>
                </c:pt>
                <c:pt idx="963">
                  <c:v>0.48725349714670335</c:v>
                </c:pt>
                <c:pt idx="964">
                  <c:v>0.48726111846098191</c:v>
                </c:pt>
                <c:pt idx="965">
                  <c:v>0.48730647133427896</c:v>
                </c:pt>
                <c:pt idx="966">
                  <c:v>0.48736079248400815</c:v>
                </c:pt>
                <c:pt idx="967">
                  <c:v>0.4874600316861793</c:v>
                </c:pt>
                <c:pt idx="968">
                  <c:v>0.48755663999948512</c:v>
                </c:pt>
                <c:pt idx="969">
                  <c:v>0.48765028148012401</c:v>
                </c:pt>
                <c:pt idx="970">
                  <c:v>0.48775101219140898</c:v>
                </c:pt>
                <c:pt idx="971">
                  <c:v>0.487855300488377</c:v>
                </c:pt>
                <c:pt idx="972">
                  <c:v>0.48798323728766596</c:v>
                </c:pt>
                <c:pt idx="973">
                  <c:v>0.4881254347476926</c:v>
                </c:pt>
                <c:pt idx="974">
                  <c:v>0.48827264245625229</c:v>
                </c:pt>
                <c:pt idx="975">
                  <c:v>0.48843274916393359</c:v>
                </c:pt>
                <c:pt idx="976">
                  <c:v>0.48858917716071243</c:v>
                </c:pt>
                <c:pt idx="977">
                  <c:v>0.48875295740939867</c:v>
                </c:pt>
                <c:pt idx="978">
                  <c:v>0.48891323857166941</c:v>
                </c:pt>
                <c:pt idx="979">
                  <c:v>0.48905303907818748</c:v>
                </c:pt>
                <c:pt idx="980">
                  <c:v>0.48919410194018581</c:v>
                </c:pt>
                <c:pt idx="981">
                  <c:v>0.48933066557650684</c:v>
                </c:pt>
                <c:pt idx="982">
                  <c:v>0.48946270822524801</c:v>
                </c:pt>
                <c:pt idx="983">
                  <c:v>0.48959619526449222</c:v>
                </c:pt>
                <c:pt idx="984">
                  <c:v>0.48972534142508034</c:v>
                </c:pt>
                <c:pt idx="985">
                  <c:v>0.48983085622881201</c:v>
                </c:pt>
                <c:pt idx="986">
                  <c:v>0.48992894489961802</c:v>
                </c:pt>
                <c:pt idx="987">
                  <c:v>0.49000944490318105</c:v>
                </c:pt>
                <c:pt idx="988">
                  <c:v>0.49008880578251413</c:v>
                </c:pt>
                <c:pt idx="989">
                  <c:v>0.49015560377659623</c:v>
                </c:pt>
                <c:pt idx="990">
                  <c:v>0.49021535475527983</c:v>
                </c:pt>
                <c:pt idx="991">
                  <c:v>0.49025834761654324</c:v>
                </c:pt>
                <c:pt idx="992">
                  <c:v>0.49028264243767428</c:v>
                </c:pt>
                <c:pt idx="993">
                  <c:v>0.49027868589663726</c:v>
                </c:pt>
                <c:pt idx="994">
                  <c:v>0.49025004388914017</c:v>
                </c:pt>
                <c:pt idx="995">
                  <c:v>0.49020563857011673</c:v>
                </c:pt>
                <c:pt idx="996">
                  <c:v>0.49015196450515225</c:v>
                </c:pt>
                <c:pt idx="997">
                  <c:v>0.49008774152975465</c:v>
                </c:pt>
                <c:pt idx="998">
                  <c:v>0.49001645455500986</c:v>
                </c:pt>
                <c:pt idx="999">
                  <c:v>0.48992992748886727</c:v>
                </c:pt>
                <c:pt idx="1000">
                  <c:v>0.48984306207756645</c:v>
                </c:pt>
                <c:pt idx="1001">
                  <c:v>0.48975516238326944</c:v>
                </c:pt>
                <c:pt idx="1002">
                  <c:v>0.48965648329121253</c:v>
                </c:pt>
                <c:pt idx="1003">
                  <c:v>0.48954100367865938</c:v>
                </c:pt>
                <c:pt idx="1004">
                  <c:v>0.48940315229923548</c:v>
                </c:pt>
                <c:pt idx="1005">
                  <c:v>0.48926668862692901</c:v>
                </c:pt>
                <c:pt idx="1006">
                  <c:v>0.48909776228552609</c:v>
                </c:pt>
                <c:pt idx="1007">
                  <c:v>0.48893853796535819</c:v>
                </c:pt>
                <c:pt idx="1008">
                  <c:v>0.48878514200475093</c:v>
                </c:pt>
                <c:pt idx="1009">
                  <c:v>0.48861076747349347</c:v>
                </c:pt>
                <c:pt idx="1010">
                  <c:v>0.48843872176505504</c:v>
                </c:pt>
                <c:pt idx="1011">
                  <c:v>0.4882269996368504</c:v>
                </c:pt>
                <c:pt idx="1012">
                  <c:v>0.48798203643109533</c:v>
                </c:pt>
                <c:pt idx="1013">
                  <c:v>0.48772111680271557</c:v>
                </c:pt>
                <c:pt idx="1014">
                  <c:v>0.48744610451763859</c:v>
                </c:pt>
                <c:pt idx="1015">
                  <c:v>0.48715776090839341</c:v>
                </c:pt>
                <c:pt idx="1016">
                  <c:v>0.48685083768774079</c:v>
                </c:pt>
                <c:pt idx="1017">
                  <c:v>0.48651812303194886</c:v>
                </c:pt>
                <c:pt idx="1018">
                  <c:v>0.48614898716815436</c:v>
                </c:pt>
                <c:pt idx="1019">
                  <c:v>0.48574665701827396</c:v>
                </c:pt>
                <c:pt idx="1020">
                  <c:v>0.48530861525539798</c:v>
                </c:pt>
                <c:pt idx="1021">
                  <c:v>0.48483202992853053</c:v>
                </c:pt>
                <c:pt idx="1022">
                  <c:v>0.48433732031437998</c:v>
                </c:pt>
                <c:pt idx="1023">
                  <c:v>0.48379976150396403</c:v>
                </c:pt>
                <c:pt idx="1024">
                  <c:v>0.48326231996870916</c:v>
                </c:pt>
                <c:pt idx="1025">
                  <c:v>0.48267847777630618</c:v>
                </c:pt>
                <c:pt idx="1026">
                  <c:v>0.48203892538782406</c:v>
                </c:pt>
                <c:pt idx="1027">
                  <c:v>0.48138446704929766</c:v>
                </c:pt>
                <c:pt idx="1028">
                  <c:v>0.48064358861576367</c:v>
                </c:pt>
                <c:pt idx="1029">
                  <c:v>0.47985098579995239</c:v>
                </c:pt>
                <c:pt idx="1030">
                  <c:v>0.47902137552113611</c:v>
                </c:pt>
                <c:pt idx="1031">
                  <c:v>0.47808779499094162</c:v>
                </c:pt>
                <c:pt idx="1032">
                  <c:v>0.47711799469125987</c:v>
                </c:pt>
                <c:pt idx="1033">
                  <c:v>0.47610688310789401</c:v>
                </c:pt>
                <c:pt idx="1034">
                  <c:v>0.4750415161411195</c:v>
                </c:pt>
                <c:pt idx="1035">
                  <c:v>0.47392584436179169</c:v>
                </c:pt>
                <c:pt idx="1036">
                  <c:v>0.47275636003799276</c:v>
                </c:pt>
                <c:pt idx="1037">
                  <c:v>0.47152182799263009</c:v>
                </c:pt>
                <c:pt idx="1038">
                  <c:v>0.47022584314303723</c:v>
                </c:pt>
                <c:pt idx="1039">
                  <c:v>0.46886963376832247</c:v>
                </c:pt>
                <c:pt idx="1040">
                  <c:v>0.46750135840413543</c:v>
                </c:pt>
                <c:pt idx="1041">
                  <c:v>0.46609216180178215</c:v>
                </c:pt>
                <c:pt idx="1042">
                  <c:v>0.46463238320472899</c:v>
                </c:pt>
                <c:pt idx="1043">
                  <c:v>0.46314888739494658</c:v>
                </c:pt>
                <c:pt idx="1044">
                  <c:v>0.46167391174679118</c:v>
                </c:pt>
                <c:pt idx="1045">
                  <c:v>0.4601555243323901</c:v>
                </c:pt>
                <c:pt idx="1046">
                  <c:v>0.45864231896909846</c:v>
                </c:pt>
                <c:pt idx="1047">
                  <c:v>0.45711888785095089</c:v>
                </c:pt>
                <c:pt idx="1048">
                  <c:v>0.45553012222330697</c:v>
                </c:pt>
                <c:pt idx="1049">
                  <c:v>0.45396725206688648</c:v>
                </c:pt>
                <c:pt idx="1050">
                  <c:v>0.45239336408839148</c:v>
                </c:pt>
                <c:pt idx="1051">
                  <c:v>0.45083614488872154</c:v>
                </c:pt>
                <c:pt idx="1052">
                  <c:v>0.4492823067008806</c:v>
                </c:pt>
                <c:pt idx="1053">
                  <c:v>0.44777184830081324</c:v>
                </c:pt>
                <c:pt idx="1054">
                  <c:v>0.44625052256541148</c:v>
                </c:pt>
                <c:pt idx="1055">
                  <c:v>0.44479858928169141</c:v>
                </c:pt>
                <c:pt idx="1056">
                  <c:v>0.44333485715572302</c:v>
                </c:pt>
                <c:pt idx="1057">
                  <c:v>0.44199541558403665</c:v>
                </c:pt>
                <c:pt idx="1058">
                  <c:v>0.44067259800751063</c:v>
                </c:pt>
                <c:pt idx="1059">
                  <c:v>0.43951425871768235</c:v>
                </c:pt>
                <c:pt idx="1060">
                  <c:v>0.43845296694806635</c:v>
                </c:pt>
                <c:pt idx="1061">
                  <c:v>0.43759559807146814</c:v>
                </c:pt>
                <c:pt idx="1062">
                  <c:v>0.43689980680075108</c:v>
                </c:pt>
                <c:pt idx="1063">
                  <c:v>0.43637596599325273</c:v>
                </c:pt>
                <c:pt idx="1064">
                  <c:v>0.43606660006431497</c:v>
                </c:pt>
                <c:pt idx="1065">
                  <c:v>0.43593888981509094</c:v>
                </c:pt>
                <c:pt idx="1066">
                  <c:v>0.43600266463450299</c:v>
                </c:pt>
                <c:pt idx="1067">
                  <c:v>0.43624703729940867</c:v>
                </c:pt>
                <c:pt idx="1068">
                  <c:v>0.4366592001841641</c:v>
                </c:pt>
                <c:pt idx="1069">
                  <c:v>0.43719231548385445</c:v>
                </c:pt>
                <c:pt idx="1070">
                  <c:v>0.43778775551488552</c:v>
                </c:pt>
                <c:pt idx="1071">
                  <c:v>0.43851957249103474</c:v>
                </c:pt>
                <c:pt idx="1072">
                  <c:v>0.43924566479720112</c:v>
                </c:pt>
                <c:pt idx="1073">
                  <c:v>0.44006123713566864</c:v>
                </c:pt>
                <c:pt idx="1074">
                  <c:v>0.44085767174660467</c:v>
                </c:pt>
                <c:pt idx="1075">
                  <c:v>0.44168540084042557</c:v>
                </c:pt>
                <c:pt idx="1076">
                  <c:v>0.44248597738748341</c:v>
                </c:pt>
                <c:pt idx="1077">
                  <c:v>0.44328166589911683</c:v>
                </c:pt>
                <c:pt idx="1078">
                  <c:v>0.44405897011785506</c:v>
                </c:pt>
                <c:pt idx="1079">
                  <c:v>0.44481980698361784</c:v>
                </c:pt>
                <c:pt idx="1080">
                  <c:v>0.44557826621894453</c:v>
                </c:pt>
                <c:pt idx="1081">
                  <c:v>0.44632367388579136</c:v>
                </c:pt>
                <c:pt idx="1082">
                  <c:v>0.44707707864254953</c:v>
                </c:pt>
                <c:pt idx="1083">
                  <c:v>0.44781445736611847</c:v>
                </c:pt>
                <c:pt idx="1084">
                  <c:v>0.44855070637899536</c:v>
                </c:pt>
                <c:pt idx="1085">
                  <c:v>0.44928992265972939</c:v>
                </c:pt>
                <c:pt idx="1086">
                  <c:v>0.45000089773084623</c:v>
                </c:pt>
                <c:pt idx="1087">
                  <c:v>0.45069429313961384</c:v>
                </c:pt>
                <c:pt idx="1088">
                  <c:v>0.45136793045104623</c:v>
                </c:pt>
                <c:pt idx="1089">
                  <c:v>0.45200332198965132</c:v>
                </c:pt>
                <c:pt idx="1090">
                  <c:v>0.4526112791635199</c:v>
                </c:pt>
                <c:pt idx="1091">
                  <c:v>0.45319079399043743</c:v>
                </c:pt>
                <c:pt idx="1092">
                  <c:v>0.45373792831151033</c:v>
                </c:pt>
                <c:pt idx="1093">
                  <c:v>0.45425289940720098</c:v>
                </c:pt>
                <c:pt idx="1094">
                  <c:v>0.45474458210157503</c:v>
                </c:pt>
                <c:pt idx="1095">
                  <c:v>0.45519596465998097</c:v>
                </c:pt>
                <c:pt idx="1096">
                  <c:v>0.45562131759464125</c:v>
                </c:pt>
                <c:pt idx="1097">
                  <c:v>0.45602036998848111</c:v>
                </c:pt>
                <c:pt idx="1098">
                  <c:v>0.4563787159540787</c:v>
                </c:pt>
                <c:pt idx="1099">
                  <c:v>0.45672933481166561</c:v>
                </c:pt>
                <c:pt idx="1100">
                  <c:v>0.45705419219204574</c:v>
                </c:pt>
                <c:pt idx="1101">
                  <c:v>0.4573563117337332</c:v>
                </c:pt>
                <c:pt idx="1102">
                  <c:v>0.45764904840831661</c:v>
                </c:pt>
                <c:pt idx="1103">
                  <c:v>0.45791126510259583</c:v>
                </c:pt>
                <c:pt idx="1104">
                  <c:v>0.45814953943990128</c:v>
                </c:pt>
                <c:pt idx="1105">
                  <c:v>0.45836487199151904</c:v>
                </c:pt>
                <c:pt idx="1106">
                  <c:v>0.45856273911512946</c:v>
                </c:pt>
                <c:pt idx="1107">
                  <c:v>0.45875412364584012</c:v>
                </c:pt>
                <c:pt idx="1108">
                  <c:v>0.45895023280981689</c:v>
                </c:pt>
                <c:pt idx="1109">
                  <c:v>0.45916056675881017</c:v>
                </c:pt>
                <c:pt idx="1110">
                  <c:v>0.45936321443054129</c:v>
                </c:pt>
                <c:pt idx="1111">
                  <c:v>0.45956263105546213</c:v>
                </c:pt>
                <c:pt idx="1112">
                  <c:v>0.45978479383868986</c:v>
                </c:pt>
                <c:pt idx="1113">
                  <c:v>0.46000754919489145</c:v>
                </c:pt>
                <c:pt idx="1114">
                  <c:v>0.46024899372299982</c:v>
                </c:pt>
                <c:pt idx="1115">
                  <c:v>0.46052959354258388</c:v>
                </c:pt>
                <c:pt idx="1116">
                  <c:v>0.4608278553615836</c:v>
                </c:pt>
                <c:pt idx="1117">
                  <c:v>0.46114038502191351</c:v>
                </c:pt>
                <c:pt idx="1118">
                  <c:v>0.46148047792551639</c:v>
                </c:pt>
                <c:pt idx="1119">
                  <c:v>0.46183773595355992</c:v>
                </c:pt>
                <c:pt idx="1120">
                  <c:v>0.46220612147148371</c:v>
                </c:pt>
                <c:pt idx="1121">
                  <c:v>0.46260254916066995</c:v>
                </c:pt>
                <c:pt idx="1122">
                  <c:v>0.46300707539406721</c:v>
                </c:pt>
                <c:pt idx="1123">
                  <c:v>0.46344263069288871</c:v>
                </c:pt>
                <c:pt idx="1124">
                  <c:v>0.46386951810225985</c:v>
                </c:pt>
                <c:pt idx="1125">
                  <c:v>0.46429541781327632</c:v>
                </c:pt>
                <c:pt idx="1126">
                  <c:v>0.46471399418406961</c:v>
                </c:pt>
                <c:pt idx="1127">
                  <c:v>0.46513646950159721</c:v>
                </c:pt>
                <c:pt idx="1128">
                  <c:v>0.46552786653473444</c:v>
                </c:pt>
                <c:pt idx="1129">
                  <c:v>0.46592315663790401</c:v>
                </c:pt>
                <c:pt idx="1130">
                  <c:v>0.4663270433134894</c:v>
                </c:pt>
                <c:pt idx="1131">
                  <c:v>0.46671346654219331</c:v>
                </c:pt>
                <c:pt idx="1132">
                  <c:v>0.46709328677677769</c:v>
                </c:pt>
                <c:pt idx="1133">
                  <c:v>0.46746954507338329</c:v>
                </c:pt>
                <c:pt idx="1134">
                  <c:v>0.46785431173462361</c:v>
                </c:pt>
                <c:pt idx="1135">
                  <c:v>0.46824386497256615</c:v>
                </c:pt>
                <c:pt idx="1136">
                  <c:v>0.46862641054194731</c:v>
                </c:pt>
                <c:pt idx="1137">
                  <c:v>0.46899715929350599</c:v>
                </c:pt>
                <c:pt idx="1138">
                  <c:v>0.46935714122940614</c:v>
                </c:pt>
                <c:pt idx="1139">
                  <c:v>0.46970779439294952</c:v>
                </c:pt>
                <c:pt idx="1140">
                  <c:v>0.47004312700809509</c:v>
                </c:pt>
                <c:pt idx="1141">
                  <c:v>0.4703767650307365</c:v>
                </c:pt>
                <c:pt idx="1142">
                  <c:v>0.47070403226095531</c:v>
                </c:pt>
                <c:pt idx="1143">
                  <c:v>0.47102010934573996</c:v>
                </c:pt>
                <c:pt idx="1144">
                  <c:v>0.4713275389097778</c:v>
                </c:pt>
                <c:pt idx="1145">
                  <c:v>0.47163938015071433</c:v>
                </c:pt>
                <c:pt idx="1146">
                  <c:v>0.47194873570167822</c:v>
                </c:pt>
                <c:pt idx="1147">
                  <c:v>0.47225318260875265</c:v>
                </c:pt>
                <c:pt idx="1148">
                  <c:v>0.47255082412641841</c:v>
                </c:pt>
                <c:pt idx="1149">
                  <c:v>0.47284045511666301</c:v>
                </c:pt>
                <c:pt idx="1150">
                  <c:v>0.47312817173446958</c:v>
                </c:pt>
                <c:pt idx="1151">
                  <c:v>0.4734044324523668</c:v>
                </c:pt>
                <c:pt idx="1152">
                  <c:v>0.47368143342264113</c:v>
                </c:pt>
                <c:pt idx="1153">
                  <c:v>0.47395041146084566</c:v>
                </c:pt>
                <c:pt idx="1154">
                  <c:v>0.4742181792937441</c:v>
                </c:pt>
                <c:pt idx="1155">
                  <c:v>0.47448163222851464</c:v>
                </c:pt>
                <c:pt idx="1156">
                  <c:v>0.4747401962224112</c:v>
                </c:pt>
                <c:pt idx="1157">
                  <c:v>0.47501656570711948</c:v>
                </c:pt>
                <c:pt idx="1158">
                  <c:v>0.47526922336300564</c:v>
                </c:pt>
                <c:pt idx="1159">
                  <c:v>0.47551071962217684</c:v>
                </c:pt>
                <c:pt idx="1160">
                  <c:v>0.47575411142054325</c:v>
                </c:pt>
                <c:pt idx="1161">
                  <c:v>0.47598625002286438</c:v>
                </c:pt>
                <c:pt idx="1162">
                  <c:v>0.47621245741117768</c:v>
                </c:pt>
                <c:pt idx="1163">
                  <c:v>0.47643210606825342</c:v>
                </c:pt>
                <c:pt idx="1164">
                  <c:v>0.47665300376045794</c:v>
                </c:pt>
                <c:pt idx="1165">
                  <c:v>0.47687765259648957</c:v>
                </c:pt>
                <c:pt idx="1166">
                  <c:v>0.47708455250350773</c:v>
                </c:pt>
                <c:pt idx="1167">
                  <c:v>0.47728187139566208</c:v>
                </c:pt>
                <c:pt idx="1168">
                  <c:v>0.4774867290706431</c:v>
                </c:pt>
                <c:pt idx="1169">
                  <c:v>0.47766975427025188</c:v>
                </c:pt>
                <c:pt idx="1170">
                  <c:v>0.47785776343080522</c:v>
                </c:pt>
                <c:pt idx="1171">
                  <c:v>0.47805548186891228</c:v>
                </c:pt>
                <c:pt idx="1172">
                  <c:v>0.47825828957084426</c:v>
                </c:pt>
                <c:pt idx="1173">
                  <c:v>0.47846039634944798</c:v>
                </c:pt>
                <c:pt idx="1174">
                  <c:v>0.4786503949088825</c:v>
                </c:pt>
                <c:pt idx="1175">
                  <c:v>0.47884899612735526</c:v>
                </c:pt>
                <c:pt idx="1176">
                  <c:v>0.47902197615997366</c:v>
                </c:pt>
                <c:pt idx="1177">
                  <c:v>0.47918232358884078</c:v>
                </c:pt>
                <c:pt idx="1178">
                  <c:v>0.4793597694477954</c:v>
                </c:pt>
                <c:pt idx="1179">
                  <c:v>0.47953114339847852</c:v>
                </c:pt>
                <c:pt idx="1180">
                  <c:v>0.47969577507318828</c:v>
                </c:pt>
                <c:pt idx="1181">
                  <c:v>0.47987274013692266</c:v>
                </c:pt>
                <c:pt idx="1182">
                  <c:v>0.48004361245030663</c:v>
                </c:pt>
                <c:pt idx="1183">
                  <c:v>0.48021802304439848</c:v>
                </c:pt>
                <c:pt idx="1184">
                  <c:v>0.48038999629240675</c:v>
                </c:pt>
                <c:pt idx="1185">
                  <c:v>0.48055108950059555</c:v>
                </c:pt>
                <c:pt idx="1186">
                  <c:v>0.48070523605810306</c:v>
                </c:pt>
                <c:pt idx="1187">
                  <c:v>0.48084964637227351</c:v>
                </c:pt>
                <c:pt idx="1188">
                  <c:v>0.48098084818243086</c:v>
                </c:pt>
                <c:pt idx="1189">
                  <c:v>0.48113086629506358</c:v>
                </c:pt>
                <c:pt idx="1190">
                  <c:v>0.48128240809377809</c:v>
                </c:pt>
                <c:pt idx="1191">
                  <c:v>0.48142607660020637</c:v>
                </c:pt>
                <c:pt idx="1192">
                  <c:v>0.4815694582195254</c:v>
                </c:pt>
                <c:pt idx="1193">
                  <c:v>0.48171588253506953</c:v>
                </c:pt>
                <c:pt idx="1194">
                  <c:v>0.48186007881281706</c:v>
                </c:pt>
                <c:pt idx="1195">
                  <c:v>0.4820004010644463</c:v>
                </c:pt>
                <c:pt idx="1196">
                  <c:v>0.48215496169659683</c:v>
                </c:pt>
                <c:pt idx="1197">
                  <c:v>0.48230832041256727</c:v>
                </c:pt>
                <c:pt idx="1198">
                  <c:v>0.48244797118673888</c:v>
                </c:pt>
                <c:pt idx="1199">
                  <c:v>0.48259926291063437</c:v>
                </c:pt>
                <c:pt idx="1200">
                  <c:v>0.48274802761498758</c:v>
                </c:pt>
                <c:pt idx="1201">
                  <c:v>0.48287173099169084</c:v>
                </c:pt>
                <c:pt idx="1202">
                  <c:v>0.48299203406490143</c:v>
                </c:pt>
                <c:pt idx="1203">
                  <c:v>0.48310941751240288</c:v>
                </c:pt>
                <c:pt idx="1204">
                  <c:v>0.48322505455486991</c:v>
                </c:pt>
                <c:pt idx="1205">
                  <c:v>0.48334413145773736</c:v>
                </c:pt>
                <c:pt idx="1206">
                  <c:v>0.48345728304351293</c:v>
                </c:pt>
                <c:pt idx="1207">
                  <c:v>0.48358893620039184</c:v>
                </c:pt>
                <c:pt idx="1208">
                  <c:v>0.48372309327303759</c:v>
                </c:pt>
                <c:pt idx="1209">
                  <c:v>0.48386410965860321</c:v>
                </c:pt>
                <c:pt idx="1210">
                  <c:v>0.48399961722858548</c:v>
                </c:pt>
                <c:pt idx="1211">
                  <c:v>0.4841107571148357</c:v>
                </c:pt>
                <c:pt idx="1212">
                  <c:v>0.48421745630189905</c:v>
                </c:pt>
                <c:pt idx="1213">
                  <c:v>0.48430964414065958</c:v>
                </c:pt>
                <c:pt idx="1214">
                  <c:v>0.48440195659800961</c:v>
                </c:pt>
                <c:pt idx="1215">
                  <c:v>0.48451907990017729</c:v>
                </c:pt>
                <c:pt idx="1216">
                  <c:v>0.48463177219992443</c:v>
                </c:pt>
                <c:pt idx="1217">
                  <c:v>0.48473900354916594</c:v>
                </c:pt>
                <c:pt idx="1218">
                  <c:v>0.4848536776193712</c:v>
                </c:pt>
                <c:pt idx="1219">
                  <c:v>0.48495897207474553</c:v>
                </c:pt>
                <c:pt idx="1220">
                  <c:v>0.48505060229582808</c:v>
                </c:pt>
                <c:pt idx="1221">
                  <c:v>0.485147115343257</c:v>
                </c:pt>
                <c:pt idx="1222">
                  <c:v>0.48525183818136103</c:v>
                </c:pt>
                <c:pt idx="1223">
                  <c:v>0.48535131374439566</c:v>
                </c:pt>
                <c:pt idx="1224">
                  <c:v>0.48545130203247594</c:v>
                </c:pt>
                <c:pt idx="1225">
                  <c:v>0.48555265645085927</c:v>
                </c:pt>
                <c:pt idx="1226">
                  <c:v>0.48564624303941634</c:v>
                </c:pt>
                <c:pt idx="1227">
                  <c:v>0.48574848291491701</c:v>
                </c:pt>
                <c:pt idx="1228">
                  <c:v>0.48584165421143238</c:v>
                </c:pt>
                <c:pt idx="1229">
                  <c:v>0.48593189519983371</c:v>
                </c:pt>
                <c:pt idx="1230">
                  <c:v>0.48601852869657725</c:v>
                </c:pt>
                <c:pt idx="1231">
                  <c:v>0.48608532348296113</c:v>
                </c:pt>
                <c:pt idx="1232">
                  <c:v>0.48615932063632877</c:v>
                </c:pt>
                <c:pt idx="1233">
                  <c:v>0.48623700854005242</c:v>
                </c:pt>
                <c:pt idx="1234">
                  <c:v>0.48630632303359045</c:v>
                </c:pt>
                <c:pt idx="1235">
                  <c:v>0.48638251743532573</c:v>
                </c:pt>
                <c:pt idx="1236">
                  <c:v>0.48645288514882751</c:v>
                </c:pt>
                <c:pt idx="1237">
                  <c:v>0.48652485064081247</c:v>
                </c:pt>
                <c:pt idx="1238">
                  <c:v>0.48660516250451785</c:v>
                </c:pt>
                <c:pt idx="1239">
                  <c:v>0.4866884805419624</c:v>
                </c:pt>
                <c:pt idx="1240">
                  <c:v>0.48678965421580367</c:v>
                </c:pt>
                <c:pt idx="1241">
                  <c:v>0.48687886785102757</c:v>
                </c:pt>
                <c:pt idx="1242">
                  <c:v>0.48695568108623805</c:v>
                </c:pt>
                <c:pt idx="1243">
                  <c:v>0.48705938183494019</c:v>
                </c:pt>
                <c:pt idx="1244">
                  <c:v>0.48715502226129215</c:v>
                </c:pt>
                <c:pt idx="1245">
                  <c:v>0.48724237557669731</c:v>
                </c:pt>
                <c:pt idx="1246">
                  <c:v>0.48733885362623891</c:v>
                </c:pt>
                <c:pt idx="1247">
                  <c:v>0.48742125507856815</c:v>
                </c:pt>
                <c:pt idx="1248">
                  <c:v>0.48748353688020013</c:v>
                </c:pt>
                <c:pt idx="1249">
                  <c:v>0.48754644961172278</c:v>
                </c:pt>
                <c:pt idx="1250">
                  <c:v>0.48761106226204293</c:v>
                </c:pt>
                <c:pt idx="1251">
                  <c:v>0.4876863688428798</c:v>
                </c:pt>
                <c:pt idx="1252">
                  <c:v>0.48777343127717138</c:v>
                </c:pt>
                <c:pt idx="1253">
                  <c:v>0.48785866738565425</c:v>
                </c:pt>
                <c:pt idx="1254">
                  <c:v>0.48793528667673858</c:v>
                </c:pt>
                <c:pt idx="1255">
                  <c:v>0.48798612358407284</c:v>
                </c:pt>
                <c:pt idx="1256">
                  <c:v>0.48801731766710632</c:v>
                </c:pt>
                <c:pt idx="1257">
                  <c:v>0.48807413999009119</c:v>
                </c:pt>
                <c:pt idx="1258">
                  <c:v>0.48814368488001358</c:v>
                </c:pt>
                <c:pt idx="1259">
                  <c:v>0.48821139308433453</c:v>
                </c:pt>
                <c:pt idx="1260">
                  <c:v>0.48828485574238245</c:v>
                </c:pt>
                <c:pt idx="1261">
                  <c:v>0.48835082520303358</c:v>
                </c:pt>
                <c:pt idx="1262">
                  <c:v>0.4884056923431474</c:v>
                </c:pt>
                <c:pt idx="1263">
                  <c:v>0.48847676110987942</c:v>
                </c:pt>
                <c:pt idx="1264">
                  <c:v>0.48855733182956712</c:v>
                </c:pt>
                <c:pt idx="1265">
                  <c:v>0.48863260910575984</c:v>
                </c:pt>
                <c:pt idx="1266">
                  <c:v>0.48871789849687119</c:v>
                </c:pt>
                <c:pt idx="1267">
                  <c:v>0.48880201003229939</c:v>
                </c:pt>
                <c:pt idx="1268">
                  <c:v>0.48888795373081434</c:v>
                </c:pt>
                <c:pt idx="1269">
                  <c:v>0.48897953570707681</c:v>
                </c:pt>
                <c:pt idx="1270">
                  <c:v>0.48906850259046347</c:v>
                </c:pt>
                <c:pt idx="1271">
                  <c:v>0.48915484968914003</c:v>
                </c:pt>
                <c:pt idx="1272">
                  <c:v>0.48923658236485407</c:v>
                </c:pt>
                <c:pt idx="1273">
                  <c:v>0.48930871661302849</c:v>
                </c:pt>
                <c:pt idx="1274">
                  <c:v>0.48937771325596846</c:v>
                </c:pt>
                <c:pt idx="1275">
                  <c:v>0.4894550223126361</c:v>
                </c:pt>
                <c:pt idx="1276">
                  <c:v>0.48954350682907055</c:v>
                </c:pt>
                <c:pt idx="1277">
                  <c:v>0.4896282015169538</c:v>
                </c:pt>
                <c:pt idx="1278">
                  <c:v>0.48970941716334365</c:v>
                </c:pt>
                <c:pt idx="1279">
                  <c:v>0.48978001409571753</c:v>
                </c:pt>
                <c:pt idx="1280">
                  <c:v>0.4898227931908008</c:v>
                </c:pt>
                <c:pt idx="1281">
                  <c:v>0.48989232941379668</c:v>
                </c:pt>
                <c:pt idx="1282">
                  <c:v>0.48998469882223206</c:v>
                </c:pt>
                <c:pt idx="1283">
                  <c:v>0.49006201501341989</c:v>
                </c:pt>
                <c:pt idx="1284">
                  <c:v>0.49013961838392034</c:v>
                </c:pt>
                <c:pt idx="1285">
                  <c:v>0.49021782915887707</c:v>
                </c:pt>
                <c:pt idx="1286">
                  <c:v>0.49027551051584334</c:v>
                </c:pt>
                <c:pt idx="1287">
                  <c:v>0.49033276818399157</c:v>
                </c:pt>
                <c:pt idx="1288">
                  <c:v>0.4904188676145631</c:v>
                </c:pt>
                <c:pt idx="1289">
                  <c:v>0.49050976934746915</c:v>
                </c:pt>
                <c:pt idx="1290">
                  <c:v>0.49057510163550305</c:v>
                </c:pt>
                <c:pt idx="1291">
                  <c:v>0.4906548049491069</c:v>
                </c:pt>
                <c:pt idx="1292">
                  <c:v>0.49073152886647575</c:v>
                </c:pt>
                <c:pt idx="1293">
                  <c:v>0.49079442592669631</c:v>
                </c:pt>
                <c:pt idx="1294">
                  <c:v>0.49086721269853678</c:v>
                </c:pt>
                <c:pt idx="1295">
                  <c:v>0.49094947323327692</c:v>
                </c:pt>
                <c:pt idx="1296">
                  <c:v>0.49100988759978931</c:v>
                </c:pt>
                <c:pt idx="1297">
                  <c:v>0.49105375824223357</c:v>
                </c:pt>
                <c:pt idx="1298">
                  <c:v>0.49111087635584311</c:v>
                </c:pt>
                <c:pt idx="1299">
                  <c:v>0.49117274373625303</c:v>
                </c:pt>
                <c:pt idx="1300">
                  <c:v>0.49123808936245023</c:v>
                </c:pt>
                <c:pt idx="1301">
                  <c:v>0.49131348051081708</c:v>
                </c:pt>
                <c:pt idx="1302">
                  <c:v>0.49140562135074517</c:v>
                </c:pt>
                <c:pt idx="1303">
                  <c:v>0.49149747508185931</c:v>
                </c:pt>
                <c:pt idx="1304">
                  <c:v>0.49157808800007502</c:v>
                </c:pt>
                <c:pt idx="1305">
                  <c:v>0.49166389880137301</c:v>
                </c:pt>
                <c:pt idx="1306">
                  <c:v>0.49173916284764463</c:v>
                </c:pt>
                <c:pt idx="1307">
                  <c:v>0.49181633242217176</c:v>
                </c:pt>
                <c:pt idx="1308">
                  <c:v>0.49190452131409618</c:v>
                </c:pt>
                <c:pt idx="1309">
                  <c:v>0.49198602673368974</c:v>
                </c:pt>
                <c:pt idx="1310">
                  <c:v>0.4920711340543556</c:v>
                </c:pt>
                <c:pt idx="1311">
                  <c:v>0.49214657374261445</c:v>
                </c:pt>
                <c:pt idx="1312">
                  <c:v>0.49221431919161623</c:v>
                </c:pt>
                <c:pt idx="1313">
                  <c:v>0.4923105089095417</c:v>
                </c:pt>
                <c:pt idx="1314">
                  <c:v>0.4923861587436707</c:v>
                </c:pt>
                <c:pt idx="1315">
                  <c:v>0.49244733283045344</c:v>
                </c:pt>
                <c:pt idx="1316">
                  <c:v>0.49253063891907178</c:v>
                </c:pt>
                <c:pt idx="1317">
                  <c:v>0.49259552117289734</c:v>
                </c:pt>
                <c:pt idx="1318">
                  <c:v>0.49266816951621656</c:v>
                </c:pt>
                <c:pt idx="1319">
                  <c:v>0.49275323569281143</c:v>
                </c:pt>
                <c:pt idx="1320">
                  <c:v>0.49281520747816582</c:v>
                </c:pt>
                <c:pt idx="1321">
                  <c:v>0.49286840185939912</c:v>
                </c:pt>
                <c:pt idx="1322">
                  <c:v>0.49293509107903161</c:v>
                </c:pt>
                <c:pt idx="1323">
                  <c:v>0.49301915060768514</c:v>
                </c:pt>
                <c:pt idx="1324">
                  <c:v>0.49310820446093651</c:v>
                </c:pt>
                <c:pt idx="1325">
                  <c:v>0.49320491069430283</c:v>
                </c:pt>
                <c:pt idx="1326">
                  <c:v>0.49329491447849444</c:v>
                </c:pt>
                <c:pt idx="1327">
                  <c:v>0.49336856704504078</c:v>
                </c:pt>
                <c:pt idx="1328">
                  <c:v>0.49345304052847344</c:v>
                </c:pt>
                <c:pt idx="1329">
                  <c:v>0.49354009500589346</c:v>
                </c:pt>
                <c:pt idx="1330">
                  <c:v>0.49363396506629026</c:v>
                </c:pt>
                <c:pt idx="1331">
                  <c:v>0.49372901352207627</c:v>
                </c:pt>
                <c:pt idx="1332">
                  <c:v>0.49382934104969278</c:v>
                </c:pt>
                <c:pt idx="1333">
                  <c:v>0.49394599450049687</c:v>
                </c:pt>
                <c:pt idx="1334">
                  <c:v>0.49405055974593787</c:v>
                </c:pt>
                <c:pt idx="1335">
                  <c:v>0.49415189944645338</c:v>
                </c:pt>
                <c:pt idx="1336">
                  <c:v>0.49424914539193515</c:v>
                </c:pt>
                <c:pt idx="1337">
                  <c:v>0.49434207663262963</c:v>
                </c:pt>
                <c:pt idx="1338">
                  <c:v>0.49443722051085232</c:v>
                </c:pt>
                <c:pt idx="1339">
                  <c:v>0.49453680869339811</c:v>
                </c:pt>
                <c:pt idx="1340">
                  <c:v>0.49462808875216685</c:v>
                </c:pt>
                <c:pt idx="1341">
                  <c:v>0.49471331167777893</c:v>
                </c:pt>
                <c:pt idx="1342">
                  <c:v>0.49478882492159953</c:v>
                </c:pt>
                <c:pt idx="1343">
                  <c:v>0.49484705490712849</c:v>
                </c:pt>
                <c:pt idx="1344">
                  <c:v>0.49491950482683761</c:v>
                </c:pt>
                <c:pt idx="1345">
                  <c:v>0.49499781769157453</c:v>
                </c:pt>
                <c:pt idx="1346">
                  <c:v>0.49506279621207683</c:v>
                </c:pt>
                <c:pt idx="1347">
                  <c:v>0.49513521124407117</c:v>
                </c:pt>
                <c:pt idx="1348">
                  <c:v>0.4951918000979188</c:v>
                </c:pt>
                <c:pt idx="1349">
                  <c:v>0.49522985670581171</c:v>
                </c:pt>
                <c:pt idx="1350">
                  <c:v>0.495271530915043</c:v>
                </c:pt>
                <c:pt idx="1351">
                  <c:v>0.49531671716401249</c:v>
                </c:pt>
                <c:pt idx="1352">
                  <c:v>0.49533640192281042</c:v>
                </c:pt>
                <c:pt idx="1353">
                  <c:v>0.49533324268925932</c:v>
                </c:pt>
                <c:pt idx="1354">
                  <c:v>0.49533874105565606</c:v>
                </c:pt>
                <c:pt idx="1355">
                  <c:v>0.49533038749380115</c:v>
                </c:pt>
                <c:pt idx="1356">
                  <c:v>0.49533099107527007</c:v>
                </c:pt>
                <c:pt idx="1357">
                  <c:v>0.49537285966107819</c:v>
                </c:pt>
                <c:pt idx="1358">
                  <c:v>0.49542118515360384</c:v>
                </c:pt>
                <c:pt idx="1359">
                  <c:v>0.49545369227328484</c:v>
                </c:pt>
                <c:pt idx="1360">
                  <c:v>0.49549716980939368</c:v>
                </c:pt>
                <c:pt idx="1361">
                  <c:v>0.49552639902336598</c:v>
                </c:pt>
                <c:pt idx="1362">
                  <c:v>0.49555164580215788</c:v>
                </c:pt>
                <c:pt idx="1363">
                  <c:v>0.4955861487917495</c:v>
                </c:pt>
                <c:pt idx="1364">
                  <c:v>0.49561195945740266</c:v>
                </c:pt>
                <c:pt idx="1365">
                  <c:v>0.49562578935592033</c:v>
                </c:pt>
                <c:pt idx="1366">
                  <c:v>0.49563379513825695</c:v>
                </c:pt>
                <c:pt idx="1367">
                  <c:v>0.49563082603260683</c:v>
                </c:pt>
                <c:pt idx="1368">
                  <c:v>0.49562249011931409</c:v>
                </c:pt>
                <c:pt idx="1369">
                  <c:v>0.49560622760916617</c:v>
                </c:pt>
                <c:pt idx="1370">
                  <c:v>0.49557008694080024</c:v>
                </c:pt>
                <c:pt idx="1371">
                  <c:v>0.49552142002902072</c:v>
                </c:pt>
                <c:pt idx="1372">
                  <c:v>0.49547109629681313</c:v>
                </c:pt>
                <c:pt idx="1373">
                  <c:v>0.4954190365421649</c:v>
                </c:pt>
                <c:pt idx="1374">
                  <c:v>0.49534987740299163</c:v>
                </c:pt>
                <c:pt idx="1375">
                  <c:v>0.49528369628507679</c:v>
                </c:pt>
                <c:pt idx="1376">
                  <c:v>0.49520821060724768</c:v>
                </c:pt>
                <c:pt idx="1377">
                  <c:v>0.49513006338626481</c:v>
                </c:pt>
                <c:pt idx="1378">
                  <c:v>0.4950729906545801</c:v>
                </c:pt>
                <c:pt idx="1379">
                  <c:v>0.49497912145146977</c:v>
                </c:pt>
                <c:pt idx="1380">
                  <c:v>0.49489119706109697</c:v>
                </c:pt>
                <c:pt idx="1381">
                  <c:v>0.49478325813513502</c:v>
                </c:pt>
                <c:pt idx="1382">
                  <c:v>0.4946116107270922</c:v>
                </c:pt>
                <c:pt idx="1383">
                  <c:v>0.49448996363769071</c:v>
                </c:pt>
                <c:pt idx="1384">
                  <c:v>0.49438965621219527</c:v>
                </c:pt>
                <c:pt idx="1385">
                  <c:v>0.49428658333772346</c:v>
                </c:pt>
                <c:pt idx="1386">
                  <c:v>0.49420213996445556</c:v>
                </c:pt>
                <c:pt idx="1387">
                  <c:v>0.49408090139179112</c:v>
                </c:pt>
                <c:pt idx="1388">
                  <c:v>0.49393368035544194</c:v>
                </c:pt>
                <c:pt idx="1389">
                  <c:v>0.49379934769204126</c:v>
                </c:pt>
                <c:pt idx="1390">
                  <c:v>0.49368326308901894</c:v>
                </c:pt>
                <c:pt idx="1391">
                  <c:v>0.49357758610688962</c:v>
                </c:pt>
                <c:pt idx="1392">
                  <c:v>0.49348492030147684</c:v>
                </c:pt>
                <c:pt idx="1393">
                  <c:v>0.49338519786893359</c:v>
                </c:pt>
                <c:pt idx="1394">
                  <c:v>0.49329242897816133</c:v>
                </c:pt>
                <c:pt idx="1395">
                  <c:v>0.49318285707959458</c:v>
                </c:pt>
                <c:pt idx="1396">
                  <c:v>0.49306097691563205</c:v>
                </c:pt>
                <c:pt idx="1397">
                  <c:v>0.49295215704381051</c:v>
                </c:pt>
                <c:pt idx="1398">
                  <c:v>0.4928309657378645</c:v>
                </c:pt>
                <c:pt idx="1399">
                  <c:v>0.49273667107357122</c:v>
                </c:pt>
                <c:pt idx="1400">
                  <c:v>0.49266914329821682</c:v>
                </c:pt>
                <c:pt idx="1401">
                  <c:v>0.49257973092184509</c:v>
                </c:pt>
                <c:pt idx="1402">
                  <c:v>0.49249468560524318</c:v>
                </c:pt>
                <c:pt idx="1403">
                  <c:v>0.49240531174711677</c:v>
                </c:pt>
                <c:pt idx="1404">
                  <c:v>0.49229953647071101</c:v>
                </c:pt>
                <c:pt idx="1405">
                  <c:v>0.49221132106638582</c:v>
                </c:pt>
                <c:pt idx="1406">
                  <c:v>0.49214046255161664</c:v>
                </c:pt>
                <c:pt idx="1407">
                  <c:v>0.49204721853118077</c:v>
                </c:pt>
                <c:pt idx="1408">
                  <c:v>0.49194595735880764</c:v>
                </c:pt>
                <c:pt idx="1409">
                  <c:v>0.49184972765011831</c:v>
                </c:pt>
                <c:pt idx="1410">
                  <c:v>0.49174394330023902</c:v>
                </c:pt>
                <c:pt idx="1411">
                  <c:v>0.49164186153818684</c:v>
                </c:pt>
                <c:pt idx="1412">
                  <c:v>0.49154819459520538</c:v>
                </c:pt>
                <c:pt idx="1413">
                  <c:v>0.49144718176846913</c:v>
                </c:pt>
                <c:pt idx="1414">
                  <c:v>0.49134609821920261</c:v>
                </c:pt>
                <c:pt idx="1415">
                  <c:v>0.49123059881958003</c:v>
                </c:pt>
                <c:pt idx="1416">
                  <c:v>0.49110216045505517</c:v>
                </c:pt>
                <c:pt idx="1417">
                  <c:v>0.49098412672612862</c:v>
                </c:pt>
                <c:pt idx="1418">
                  <c:v>0.4908567606663175</c:v>
                </c:pt>
                <c:pt idx="1419">
                  <c:v>0.49073626008467586</c:v>
                </c:pt>
                <c:pt idx="1420">
                  <c:v>0.49062478814039329</c:v>
                </c:pt>
                <c:pt idx="1421">
                  <c:v>0.49052266005414458</c:v>
                </c:pt>
                <c:pt idx="1422">
                  <c:v>0.49041908116682592</c:v>
                </c:pt>
                <c:pt idx="1423">
                  <c:v>0.49032587579875192</c:v>
                </c:pt>
                <c:pt idx="1424">
                  <c:v>0.49023113919499023</c:v>
                </c:pt>
                <c:pt idx="1425">
                  <c:v>0.49016575476249596</c:v>
                </c:pt>
                <c:pt idx="1426">
                  <c:v>0.49011507100119817</c:v>
                </c:pt>
                <c:pt idx="1427">
                  <c:v>0.49002798263443542</c:v>
                </c:pt>
                <c:pt idx="1428">
                  <c:v>0.48997022667507323</c:v>
                </c:pt>
                <c:pt idx="1429">
                  <c:v>0.48991635964317282</c:v>
                </c:pt>
                <c:pt idx="1430">
                  <c:v>0.48982909421385817</c:v>
                </c:pt>
                <c:pt idx="1431">
                  <c:v>0.48977268636812754</c:v>
                </c:pt>
                <c:pt idx="1432">
                  <c:v>0.48976110210019413</c:v>
                </c:pt>
                <c:pt idx="1433">
                  <c:v>0.48969413672442669</c:v>
                </c:pt>
                <c:pt idx="1434">
                  <c:v>0.48961741114144236</c:v>
                </c:pt>
                <c:pt idx="1435">
                  <c:v>0.4896023951337794</c:v>
                </c:pt>
                <c:pt idx="1436">
                  <c:v>0.48955003850106965</c:v>
                </c:pt>
                <c:pt idx="1437">
                  <c:v>0.48951635265207277</c:v>
                </c:pt>
                <c:pt idx="1438">
                  <c:v>0.48948822736652758</c:v>
                </c:pt>
                <c:pt idx="1439">
                  <c:v>0.48942839629025142</c:v>
                </c:pt>
                <c:pt idx="1440">
                  <c:v>0.48938345015661477</c:v>
                </c:pt>
                <c:pt idx="1441">
                  <c:v>0.4893505314188617</c:v>
                </c:pt>
                <c:pt idx="1442">
                  <c:v>0.48934847756504851</c:v>
                </c:pt>
                <c:pt idx="1443">
                  <c:v>0.48933820055802474</c:v>
                </c:pt>
                <c:pt idx="1444">
                  <c:v>0.48934504639413778</c:v>
                </c:pt>
                <c:pt idx="1445">
                  <c:v>0.48935473678850561</c:v>
                </c:pt>
                <c:pt idx="1446">
                  <c:v>0.48934508583239417</c:v>
                </c:pt>
                <c:pt idx="1447">
                  <c:v>0.48936186115458941</c:v>
                </c:pt>
                <c:pt idx="1448">
                  <c:v>0.48940018841171823</c:v>
                </c:pt>
                <c:pt idx="1449">
                  <c:v>0.4894268629940916</c:v>
                </c:pt>
                <c:pt idx="1450">
                  <c:v>0.48944846273644976</c:v>
                </c:pt>
                <c:pt idx="1451">
                  <c:v>0.48950130512894607</c:v>
                </c:pt>
                <c:pt idx="1452">
                  <c:v>0.48952781160117825</c:v>
                </c:pt>
                <c:pt idx="1453">
                  <c:v>0.48960636116447104</c:v>
                </c:pt>
                <c:pt idx="1454">
                  <c:v>0.48967191082440381</c:v>
                </c:pt>
                <c:pt idx="1455">
                  <c:v>0.48973688791072129</c:v>
                </c:pt>
                <c:pt idx="1456">
                  <c:v>0.48981171928573192</c:v>
                </c:pt>
                <c:pt idx="1457">
                  <c:v>0.48983953887205528</c:v>
                </c:pt>
                <c:pt idx="1458">
                  <c:v>0.48988029533016525</c:v>
                </c:pt>
                <c:pt idx="1459">
                  <c:v>0.48994756297468639</c:v>
                </c:pt>
                <c:pt idx="1460">
                  <c:v>0.49000282550206986</c:v>
                </c:pt>
                <c:pt idx="1461">
                  <c:v>0.49004436799763523</c:v>
                </c:pt>
                <c:pt idx="1462">
                  <c:v>0.49010737650368208</c:v>
                </c:pt>
                <c:pt idx="1463">
                  <c:v>0.4901932468008055</c:v>
                </c:pt>
                <c:pt idx="1464">
                  <c:v>0.49026319142092972</c:v>
                </c:pt>
                <c:pt idx="1465">
                  <c:v>0.4903595350596423</c:v>
                </c:pt>
                <c:pt idx="1466">
                  <c:v>0.49043754267448464</c:v>
                </c:pt>
                <c:pt idx="1467">
                  <c:v>0.49048503990352516</c:v>
                </c:pt>
                <c:pt idx="1468">
                  <c:v>0.49051775976084233</c:v>
                </c:pt>
                <c:pt idx="1469">
                  <c:v>0.49056125217731733</c:v>
                </c:pt>
                <c:pt idx="1470">
                  <c:v>0.49057831972732607</c:v>
                </c:pt>
                <c:pt idx="1471">
                  <c:v>0.49063141243290048</c:v>
                </c:pt>
                <c:pt idx="1472">
                  <c:v>0.49073377639464821</c:v>
                </c:pt>
                <c:pt idx="1473">
                  <c:v>0.49081652372889178</c:v>
                </c:pt>
                <c:pt idx="1474">
                  <c:v>0.4908731293002257</c:v>
                </c:pt>
                <c:pt idx="1475">
                  <c:v>0.49096449246223667</c:v>
                </c:pt>
                <c:pt idx="1476">
                  <c:v>0.49098430882424554</c:v>
                </c:pt>
                <c:pt idx="1477">
                  <c:v>0.49097349802301898</c:v>
                </c:pt>
                <c:pt idx="1478">
                  <c:v>0.49099086984830959</c:v>
                </c:pt>
                <c:pt idx="1479">
                  <c:v>0.49101104321003852</c:v>
                </c:pt>
                <c:pt idx="1480">
                  <c:v>0.49100017955519243</c:v>
                </c:pt>
                <c:pt idx="1481">
                  <c:v>0.4909906063925325</c:v>
                </c:pt>
                <c:pt idx="1482">
                  <c:v>0.49101510571730406</c:v>
                </c:pt>
                <c:pt idx="1483">
                  <c:v>0.49100003053771718</c:v>
                </c:pt>
                <c:pt idx="1484">
                  <c:v>0.49102816082879369</c:v>
                </c:pt>
                <c:pt idx="1485">
                  <c:v>0.49110655101271367</c:v>
                </c:pt>
                <c:pt idx="1486">
                  <c:v>0.49110584232984378</c:v>
                </c:pt>
                <c:pt idx="1487">
                  <c:v>0.49107627754600264</c:v>
                </c:pt>
                <c:pt idx="1488">
                  <c:v>0.49102435078565487</c:v>
                </c:pt>
                <c:pt idx="1489">
                  <c:v>0.49095521748860449</c:v>
                </c:pt>
                <c:pt idx="1490">
                  <c:v>0.49086191710396526</c:v>
                </c:pt>
                <c:pt idx="1491">
                  <c:v>0.49073432106193482</c:v>
                </c:pt>
                <c:pt idx="1492">
                  <c:v>0.49063463181350842</c:v>
                </c:pt>
                <c:pt idx="1493">
                  <c:v>0.49048118445104488</c:v>
                </c:pt>
                <c:pt idx="1494">
                  <c:v>0.49028857444589358</c:v>
                </c:pt>
                <c:pt idx="1495">
                  <c:v>0.49012030742751334</c:v>
                </c:pt>
                <c:pt idx="1496">
                  <c:v>0.48995593782615998</c:v>
                </c:pt>
                <c:pt idx="1497">
                  <c:v>0.48979814166979541</c:v>
                </c:pt>
                <c:pt idx="1498">
                  <c:v>0.48961999263580464</c:v>
                </c:pt>
                <c:pt idx="1499">
                  <c:v>0.48945581730640275</c:v>
                </c:pt>
                <c:pt idx="1500">
                  <c:v>0.48924226494443995</c:v>
                </c:pt>
                <c:pt idx="1501">
                  <c:v>0.48898163156460989</c:v>
                </c:pt>
                <c:pt idx="1502">
                  <c:v>0.48870415912303322</c:v>
                </c:pt>
                <c:pt idx="1503">
                  <c:v>0.48836444887662861</c:v>
                </c:pt>
                <c:pt idx="1504">
                  <c:v>0.48800583700215533</c:v>
                </c:pt>
                <c:pt idx="1505">
                  <c:v>0.48759567165113565</c:v>
                </c:pt>
                <c:pt idx="1506">
                  <c:v>0.48715897553877752</c:v>
                </c:pt>
                <c:pt idx="1507">
                  <c:v>0.4867040321702949</c:v>
                </c:pt>
                <c:pt idx="1508">
                  <c:v>0.48623210176737186</c:v>
                </c:pt>
                <c:pt idx="1509">
                  <c:v>0.48571115040864304</c:v>
                </c:pt>
                <c:pt idx="1510">
                  <c:v>0.48520673032138228</c:v>
                </c:pt>
                <c:pt idx="1511">
                  <c:v>0.48459279568200347</c:v>
                </c:pt>
                <c:pt idx="1512">
                  <c:v>0.48391729868646277</c:v>
                </c:pt>
                <c:pt idx="1513">
                  <c:v>0.4832233078512152</c:v>
                </c:pt>
                <c:pt idx="1514">
                  <c:v>0.48245148730204873</c:v>
                </c:pt>
                <c:pt idx="1515">
                  <c:v>0.48158155532122593</c:v>
                </c:pt>
                <c:pt idx="1516">
                  <c:v>0.48060764176589782</c:v>
                </c:pt>
                <c:pt idx="1517">
                  <c:v>0.47956587952886381</c:v>
                </c:pt>
                <c:pt idx="1518">
                  <c:v>0.47839427958285513</c:v>
                </c:pt>
                <c:pt idx="1519">
                  <c:v>0.47711383954454262</c:v>
                </c:pt>
                <c:pt idx="1520">
                  <c:v>0.47570276808905981</c:v>
                </c:pt>
                <c:pt idx="1521">
                  <c:v>0.47417638398999767</c:v>
                </c:pt>
                <c:pt idx="1522">
                  <c:v>0.47253552342752564</c:v>
                </c:pt>
                <c:pt idx="1523">
                  <c:v>0.47077056810398482</c:v>
                </c:pt>
                <c:pt idx="1524">
                  <c:v>0.46885348972144864</c:v>
                </c:pt>
                <c:pt idx="1525">
                  <c:v>0.46684958537639337</c:v>
                </c:pt>
                <c:pt idx="1526">
                  <c:v>0.46474425627955623</c:v>
                </c:pt>
                <c:pt idx="1527">
                  <c:v>0.46252376280938695</c:v>
                </c:pt>
                <c:pt idx="1528">
                  <c:v>0.46028823546596698</c:v>
                </c:pt>
                <c:pt idx="1529">
                  <c:v>0.45777892045158236</c:v>
                </c:pt>
                <c:pt idx="1530">
                  <c:v>0.45512940059466711</c:v>
                </c:pt>
                <c:pt idx="1531">
                  <c:v>0.45232273308559873</c:v>
                </c:pt>
                <c:pt idx="1532">
                  <c:v>0.44931677859068114</c:v>
                </c:pt>
                <c:pt idx="1533">
                  <c:v>0.44610517231721691</c:v>
                </c:pt>
                <c:pt idx="1534">
                  <c:v>0.44283173242077623</c:v>
                </c:pt>
                <c:pt idx="1535">
                  <c:v>0.4393372553987645</c:v>
                </c:pt>
                <c:pt idx="1536">
                  <c:v>0.43570081062195598</c:v>
                </c:pt>
                <c:pt idx="1537">
                  <c:v>0.43192722872021228</c:v>
                </c:pt>
                <c:pt idx="1538">
                  <c:v>0.42793073861461739</c:v>
                </c:pt>
                <c:pt idx="1539">
                  <c:v>0.42364612595057977</c:v>
                </c:pt>
                <c:pt idx="1540">
                  <c:v>0.41936083602254492</c:v>
                </c:pt>
                <c:pt idx="1541">
                  <c:v>0.41479247648976808</c:v>
                </c:pt>
                <c:pt idx="1542">
                  <c:v>0.41026143089867856</c:v>
                </c:pt>
                <c:pt idx="1543">
                  <c:v>0.40570424466327587</c:v>
                </c:pt>
                <c:pt idx="1544">
                  <c:v>0.40106204560640951</c:v>
                </c:pt>
                <c:pt idx="1545">
                  <c:v>0.3965254014820796</c:v>
                </c:pt>
                <c:pt idx="1546">
                  <c:v>0.39196372916668065</c:v>
                </c:pt>
                <c:pt idx="1547">
                  <c:v>0.38750525028874544</c:v>
                </c:pt>
                <c:pt idx="1548">
                  <c:v>0.38300517795645145</c:v>
                </c:pt>
                <c:pt idx="1549">
                  <c:v>0.37876934313863869</c:v>
                </c:pt>
                <c:pt idx="1550">
                  <c:v>0.3744752609502881</c:v>
                </c:pt>
                <c:pt idx="1551">
                  <c:v>0.37061016845359512</c:v>
                </c:pt>
                <c:pt idx="1552">
                  <c:v>0.36702948255333623</c:v>
                </c:pt>
                <c:pt idx="1553">
                  <c:v>0.36372715624524954</c:v>
                </c:pt>
                <c:pt idx="1554">
                  <c:v>0.36081187201941245</c:v>
                </c:pt>
                <c:pt idx="1555">
                  <c:v>0.35825182581495785</c:v>
                </c:pt>
                <c:pt idx="1556">
                  <c:v>0.35601944474666469</c:v>
                </c:pt>
                <c:pt idx="1557">
                  <c:v>0.35408090236906548</c:v>
                </c:pt>
                <c:pt idx="1558">
                  <c:v>0.35257502736833501</c:v>
                </c:pt>
                <c:pt idx="1559">
                  <c:v>0.35147582858975274</c:v>
                </c:pt>
                <c:pt idx="1560">
                  <c:v>0.35065048211268474</c:v>
                </c:pt>
                <c:pt idx="1561">
                  <c:v>0.35029016852411871</c:v>
                </c:pt>
                <c:pt idx="1562">
                  <c:v>0.35014188450933087</c:v>
                </c:pt>
                <c:pt idx="1563">
                  <c:v>0.35030387933896456</c:v>
                </c:pt>
                <c:pt idx="1564">
                  <c:v>0.35068087553424326</c:v>
                </c:pt>
                <c:pt idx="1565">
                  <c:v>0.3512581395994121</c:v>
                </c:pt>
                <c:pt idx="1566">
                  <c:v>0.35212889551492416</c:v>
                </c:pt>
                <c:pt idx="1567">
                  <c:v>0.35305601258245023</c:v>
                </c:pt>
                <c:pt idx="1568">
                  <c:v>0.35423088382694212</c:v>
                </c:pt>
                <c:pt idx="1569">
                  <c:v>0.35537643585554052</c:v>
                </c:pt>
                <c:pt idx="1570">
                  <c:v>0.35666137352408217</c:v>
                </c:pt>
                <c:pt idx="1571">
                  <c:v>0.35792841685175092</c:v>
                </c:pt>
                <c:pt idx="1572">
                  <c:v>0.35922262761242513</c:v>
                </c:pt>
                <c:pt idx="1573">
                  <c:v>0.36055244697882477</c:v>
                </c:pt>
                <c:pt idx="1574">
                  <c:v>0.36196736694622916</c:v>
                </c:pt>
                <c:pt idx="1575">
                  <c:v>0.36333516482493283</c:v>
                </c:pt>
                <c:pt idx="1576">
                  <c:v>0.36472631620264623</c:v>
                </c:pt>
                <c:pt idx="1577">
                  <c:v>0.36617968888958008</c:v>
                </c:pt>
                <c:pt idx="1578">
                  <c:v>0.36754977095321362</c:v>
                </c:pt>
                <c:pt idx="1579">
                  <c:v>0.36889270856432882</c:v>
                </c:pt>
                <c:pt idx="1580">
                  <c:v>0.37021312426096536</c:v>
                </c:pt>
                <c:pt idx="1581">
                  <c:v>0.37149119464282493</c:v>
                </c:pt>
                <c:pt idx="1582">
                  <c:v>0.37276994638458266</c:v>
                </c:pt>
                <c:pt idx="1583">
                  <c:v>0.37405665068573057</c:v>
                </c:pt>
                <c:pt idx="1584">
                  <c:v>0.37529454930834971</c:v>
                </c:pt>
                <c:pt idx="1585">
                  <c:v>0.37650965673884457</c:v>
                </c:pt>
                <c:pt idx="1586">
                  <c:v>0.37771089357072601</c:v>
                </c:pt>
                <c:pt idx="1587">
                  <c:v>0.37887237400991292</c:v>
                </c:pt>
                <c:pt idx="1588">
                  <c:v>0.37998881373904153</c:v>
                </c:pt>
                <c:pt idx="1589">
                  <c:v>0.38110690154197707</c:v>
                </c:pt>
                <c:pt idx="1590">
                  <c:v>0.38222572698410379</c:v>
                </c:pt>
                <c:pt idx="1591">
                  <c:v>0.383294160546022</c:v>
                </c:pt>
                <c:pt idx="1592">
                  <c:v>0.38433313510147943</c:v>
                </c:pt>
                <c:pt idx="1593">
                  <c:v>0.38534874119580592</c:v>
                </c:pt>
                <c:pt idx="1594">
                  <c:v>0.38633253374143112</c:v>
                </c:pt>
                <c:pt idx="1595">
                  <c:v>0.38727851037575872</c:v>
                </c:pt>
                <c:pt idx="1596">
                  <c:v>0.38820395174266764</c:v>
                </c:pt>
                <c:pt idx="1597">
                  <c:v>0.38910355764125054</c:v>
                </c:pt>
                <c:pt idx="1598">
                  <c:v>0.39000269068168375</c:v>
                </c:pt>
                <c:pt idx="1599">
                  <c:v>0.39085639625027341</c:v>
                </c:pt>
                <c:pt idx="1600">
                  <c:v>0.3917467670052735</c:v>
                </c:pt>
                <c:pt idx="1601">
                  <c:v>0.39266997366989403</c:v>
                </c:pt>
                <c:pt idx="1602">
                  <c:v>0.39354539476882272</c:v>
                </c:pt>
                <c:pt idx="1603">
                  <c:v>0.39440878888520897</c:v>
                </c:pt>
                <c:pt idx="1604">
                  <c:v>0.39527150603664069</c:v>
                </c:pt>
                <c:pt idx="1605">
                  <c:v>0.39608796515988859</c:v>
                </c:pt>
                <c:pt idx="1606">
                  <c:v>0.39693095592685035</c:v>
                </c:pt>
                <c:pt idx="1607">
                  <c:v>0.39780913212050456</c:v>
                </c:pt>
                <c:pt idx="1608">
                  <c:v>0.39867997158339358</c:v>
                </c:pt>
                <c:pt idx="1609">
                  <c:v>0.39954384423088429</c:v>
                </c:pt>
                <c:pt idx="1610">
                  <c:v>0.40041973035862011</c:v>
                </c:pt>
                <c:pt idx="1611">
                  <c:v>0.4012849022730926</c:v>
                </c:pt>
                <c:pt idx="1612">
                  <c:v>0.40211672692949785</c:v>
                </c:pt>
                <c:pt idx="1613">
                  <c:v>0.40298931592300008</c:v>
                </c:pt>
                <c:pt idx="1614">
                  <c:v>0.40390323154406693</c:v>
                </c:pt>
                <c:pt idx="1615">
                  <c:v>0.40478474846291651</c:v>
                </c:pt>
                <c:pt idx="1616">
                  <c:v>0.40565073475892227</c:v>
                </c:pt>
                <c:pt idx="1617">
                  <c:v>0.40654844051851685</c:v>
                </c:pt>
                <c:pt idx="1618">
                  <c:v>0.40744280890566326</c:v>
                </c:pt>
                <c:pt idx="1619">
                  <c:v>0.40832685271432095</c:v>
                </c:pt>
                <c:pt idx="1620">
                  <c:v>0.40921216235189162</c:v>
                </c:pt>
                <c:pt idx="1621">
                  <c:v>0.41012536483467327</c:v>
                </c:pt>
                <c:pt idx="1622">
                  <c:v>0.41101766417835006</c:v>
                </c:pt>
                <c:pt idx="1623">
                  <c:v>0.41187610104914052</c:v>
                </c:pt>
                <c:pt idx="1624">
                  <c:v>0.4127620723035032</c:v>
                </c:pt>
                <c:pt idx="1625">
                  <c:v>0.41366007898501506</c:v>
                </c:pt>
                <c:pt idx="1626">
                  <c:v>0.4145617704113797</c:v>
                </c:pt>
                <c:pt idx="1627">
                  <c:v>0.41546752058564324</c:v>
                </c:pt>
                <c:pt idx="1628">
                  <c:v>0.41638300347045681</c:v>
                </c:pt>
                <c:pt idx="1629">
                  <c:v>0.41732601144602183</c:v>
                </c:pt>
                <c:pt idx="1630">
                  <c:v>0.41828135762082114</c:v>
                </c:pt>
                <c:pt idx="1631">
                  <c:v>0.41921895694555394</c:v>
                </c:pt>
                <c:pt idx="1632">
                  <c:v>0.42016512648131848</c:v>
                </c:pt>
                <c:pt idx="1633">
                  <c:v>0.42110257274582358</c:v>
                </c:pt>
                <c:pt idx="1634">
                  <c:v>0.42202131895300915</c:v>
                </c:pt>
                <c:pt idx="1635">
                  <c:v>0.42295668252369528</c:v>
                </c:pt>
                <c:pt idx="1636">
                  <c:v>0.42388882833080022</c:v>
                </c:pt>
                <c:pt idx="1637">
                  <c:v>0.42484907964540336</c:v>
                </c:pt>
                <c:pt idx="1638">
                  <c:v>0.42583692800214479</c:v>
                </c:pt>
                <c:pt idx="1639">
                  <c:v>0.42680395007918409</c:v>
                </c:pt>
                <c:pt idx="1640">
                  <c:v>0.42778696884949685</c:v>
                </c:pt>
                <c:pt idx="1641">
                  <c:v>0.42876792490177063</c:v>
                </c:pt>
                <c:pt idx="1642">
                  <c:v>0.42969313548649302</c:v>
                </c:pt>
                <c:pt idx="1643">
                  <c:v>0.4306314346606544</c:v>
                </c:pt>
                <c:pt idx="1644">
                  <c:v>0.43157123163586036</c:v>
                </c:pt>
                <c:pt idx="1645">
                  <c:v>0.43249853641971542</c:v>
                </c:pt>
                <c:pt idx="1646">
                  <c:v>0.43344481390502532</c:v>
                </c:pt>
                <c:pt idx="1647">
                  <c:v>0.43441247707865904</c:v>
                </c:pt>
                <c:pt idx="1648">
                  <c:v>0.43536273856214575</c:v>
                </c:pt>
                <c:pt idx="1649">
                  <c:v>0.43632233575915197</c:v>
                </c:pt>
                <c:pt idx="1650">
                  <c:v>0.43726815174509581</c:v>
                </c:pt>
                <c:pt idx="1651">
                  <c:v>0.43818518032487153</c:v>
                </c:pt>
                <c:pt idx="1652">
                  <c:v>0.4391260128023351</c:v>
                </c:pt>
                <c:pt idx="1653">
                  <c:v>0.44006711996426384</c:v>
                </c:pt>
                <c:pt idx="1654">
                  <c:v>0.44100339323207605</c:v>
                </c:pt>
                <c:pt idx="1655">
                  <c:v>0.44195593615332207</c:v>
                </c:pt>
                <c:pt idx="1656">
                  <c:v>0.44293764698344423</c:v>
                </c:pt>
                <c:pt idx="1657">
                  <c:v>0.44388143333703267</c:v>
                </c:pt>
                <c:pt idx="1658">
                  <c:v>0.44482279849516448</c:v>
                </c:pt>
                <c:pt idx="1659">
                  <c:v>0.44575073175849217</c:v>
                </c:pt>
                <c:pt idx="1660">
                  <c:v>0.44665000135023902</c:v>
                </c:pt>
                <c:pt idx="1661">
                  <c:v>0.4475539234034473</c:v>
                </c:pt>
                <c:pt idx="1662">
                  <c:v>0.44845222271318014</c:v>
                </c:pt>
                <c:pt idx="1663">
                  <c:v>0.44935926621660416</c:v>
                </c:pt>
                <c:pt idx="1664">
                  <c:v>0.45026832925232485</c:v>
                </c:pt>
                <c:pt idx="1665">
                  <c:v>0.45117824742612633</c:v>
                </c:pt>
                <c:pt idx="1666">
                  <c:v>0.4520811844865445</c:v>
                </c:pt>
                <c:pt idx="1667">
                  <c:v>0.45294156308632266</c:v>
                </c:pt>
                <c:pt idx="1668">
                  <c:v>0.45377694446124756</c:v>
                </c:pt>
                <c:pt idx="1669">
                  <c:v>0.45455152360467088</c:v>
                </c:pt>
                <c:pt idx="1670">
                  <c:v>0.45536518244710938</c:v>
                </c:pt>
                <c:pt idx="1671">
                  <c:v>0.45617879283075319</c:v>
                </c:pt>
                <c:pt idx="1672">
                  <c:v>0.45698511044899776</c:v>
                </c:pt>
                <c:pt idx="1673">
                  <c:v>0.45780435847744266</c:v>
                </c:pt>
                <c:pt idx="1674">
                  <c:v>0.4586038766827239</c:v>
                </c:pt>
                <c:pt idx="1675">
                  <c:v>0.45940336896706219</c:v>
                </c:pt>
                <c:pt idx="1676">
                  <c:v>0.46016620466652097</c:v>
                </c:pt>
                <c:pt idx="1677">
                  <c:v>0.46088476800798156</c:v>
                </c:pt>
                <c:pt idx="1678">
                  <c:v>0.46162739061718788</c:v>
                </c:pt>
                <c:pt idx="1679">
                  <c:v>0.46236265064549853</c:v>
                </c:pt>
                <c:pt idx="1680">
                  <c:v>0.4630846683981919</c:v>
                </c:pt>
                <c:pt idx="1681">
                  <c:v>0.46381945567455557</c:v>
                </c:pt>
                <c:pt idx="1682">
                  <c:v>0.46459554700544831</c:v>
                </c:pt>
                <c:pt idx="1683">
                  <c:v>0.46530925251084315</c:v>
                </c:pt>
                <c:pt idx="1684">
                  <c:v>0.46600133735064203</c:v>
                </c:pt>
                <c:pt idx="1685">
                  <c:v>0.46666842219960936</c:v>
                </c:pt>
                <c:pt idx="1686">
                  <c:v>0.46727891991283704</c:v>
                </c:pt>
                <c:pt idx="1687">
                  <c:v>0.46791917153499946</c:v>
                </c:pt>
                <c:pt idx="1688">
                  <c:v>0.4685512144735175</c:v>
                </c:pt>
                <c:pt idx="1689">
                  <c:v>0.46919819316789679</c:v>
                </c:pt>
                <c:pt idx="1690">
                  <c:v>0.46981749055942118</c:v>
                </c:pt>
                <c:pt idx="1691">
                  <c:v>0.47044357477794335</c:v>
                </c:pt>
                <c:pt idx="1692">
                  <c:v>0.47106106075701648</c:v>
                </c:pt>
                <c:pt idx="1693">
                  <c:v>0.4716344887650859</c:v>
                </c:pt>
                <c:pt idx="1694">
                  <c:v>0.47222065201933244</c:v>
                </c:pt>
                <c:pt idx="1695">
                  <c:v>0.47281152940817028</c:v>
                </c:pt>
                <c:pt idx="1696">
                  <c:v>0.47339401039121798</c:v>
                </c:pt>
                <c:pt idx="1697">
                  <c:v>0.47396043292438339</c:v>
                </c:pt>
                <c:pt idx="1698">
                  <c:v>0.47453572435742436</c:v>
                </c:pt>
                <c:pt idx="1699">
                  <c:v>0.47513777369758947</c:v>
                </c:pt>
                <c:pt idx="1700">
                  <c:v>0.47569102828536436</c:v>
                </c:pt>
                <c:pt idx="1701">
                  <c:v>0.47622146594618592</c:v>
                </c:pt>
                <c:pt idx="1702">
                  <c:v>0.47674404607513782</c:v>
                </c:pt>
                <c:pt idx="1703">
                  <c:v>0.47722919022346133</c:v>
                </c:pt>
                <c:pt idx="1704">
                  <c:v>0.47771762021822167</c:v>
                </c:pt>
                <c:pt idx="1705">
                  <c:v>0.47821750434864518</c:v>
                </c:pt>
                <c:pt idx="1706">
                  <c:v>0.47872250470603533</c:v>
                </c:pt>
                <c:pt idx="1707">
                  <c:v>0.47919563052075781</c:v>
                </c:pt>
                <c:pt idx="1708">
                  <c:v>0.47964944737148363</c:v>
                </c:pt>
                <c:pt idx="1709">
                  <c:v>0.48010508644687749</c:v>
                </c:pt>
                <c:pt idx="1710">
                  <c:v>0.48052560513961162</c:v>
                </c:pt>
                <c:pt idx="1711">
                  <c:v>0.48097727125033291</c:v>
                </c:pt>
                <c:pt idx="1712">
                  <c:v>0.48144305385078195</c:v>
                </c:pt>
                <c:pt idx="1713">
                  <c:v>0.48191161055051041</c:v>
                </c:pt>
                <c:pt idx="1714">
                  <c:v>0.48240307980008995</c:v>
                </c:pt>
                <c:pt idx="1715">
                  <c:v>0.48287851003730758</c:v>
                </c:pt>
                <c:pt idx="1716">
                  <c:v>0.4833181843999968</c:v>
                </c:pt>
                <c:pt idx="1717">
                  <c:v>0.48375781727416323</c:v>
                </c:pt>
                <c:pt idx="1718">
                  <c:v>0.48417670247839073</c:v>
                </c:pt>
                <c:pt idx="1719">
                  <c:v>0.48457238248528595</c:v>
                </c:pt>
                <c:pt idx="1720">
                  <c:v>0.48498754321684007</c:v>
                </c:pt>
                <c:pt idx="1721">
                  <c:v>0.48538932484371333</c:v>
                </c:pt>
                <c:pt idx="1722">
                  <c:v>0.48580459765614098</c:v>
                </c:pt>
                <c:pt idx="1723">
                  <c:v>0.48622131275927433</c:v>
                </c:pt>
                <c:pt idx="1724">
                  <c:v>0.4866393965315185</c:v>
                </c:pt>
                <c:pt idx="1725">
                  <c:v>0.48706118553913041</c:v>
                </c:pt>
                <c:pt idx="1726">
                  <c:v>0.48747510399507427</c:v>
                </c:pt>
                <c:pt idx="1727">
                  <c:v>0.48788446323783791</c:v>
                </c:pt>
                <c:pt idx="1728">
                  <c:v>0.48828907282066342</c:v>
                </c:pt>
                <c:pt idx="1729">
                  <c:v>0.48868549520163568</c:v>
                </c:pt>
                <c:pt idx="1730">
                  <c:v>0.48910911451626093</c:v>
                </c:pt>
                <c:pt idx="1731">
                  <c:v>0.48950474253544884</c:v>
                </c:pt>
                <c:pt idx="1732">
                  <c:v>0.48988105648634611</c:v>
                </c:pt>
                <c:pt idx="1733">
                  <c:v>0.4902572640862608</c:v>
                </c:pt>
                <c:pt idx="1734">
                  <c:v>0.49061148918452879</c:v>
                </c:pt>
                <c:pt idx="1735">
                  <c:v>0.49098686112417028</c:v>
                </c:pt>
                <c:pt idx="1736">
                  <c:v>0.49138042495519341</c:v>
                </c:pt>
                <c:pt idx="1737">
                  <c:v>0.49172409030775505</c:v>
                </c:pt>
                <c:pt idx="1738">
                  <c:v>0.49205724414562174</c:v>
                </c:pt>
                <c:pt idx="1739">
                  <c:v>0.492383295371632</c:v>
                </c:pt>
                <c:pt idx="1740">
                  <c:v>0.49262412376760073</c:v>
                </c:pt>
                <c:pt idx="1741">
                  <c:v>0.49296095356971925</c:v>
                </c:pt>
                <c:pt idx="1742">
                  <c:v>0.49335331960633405</c:v>
                </c:pt>
                <c:pt idx="1743">
                  <c:v>0.49373232659812055</c:v>
                </c:pt>
                <c:pt idx="1744">
                  <c:v>0.49413048112285868</c:v>
                </c:pt>
                <c:pt idx="1745">
                  <c:v>0.49451672516207479</c:v>
                </c:pt>
                <c:pt idx="1746">
                  <c:v>0.4948589216992339</c:v>
                </c:pt>
                <c:pt idx="1747">
                  <c:v>0.49518303770607064</c:v>
                </c:pt>
                <c:pt idx="1748">
                  <c:v>0.4955324036361281</c:v>
                </c:pt>
                <c:pt idx="1749">
                  <c:v>0.49589305505485815</c:v>
                </c:pt>
                <c:pt idx="1750">
                  <c:v>0.49622580148873746</c:v>
                </c:pt>
                <c:pt idx="1751">
                  <c:v>0.49654112536873168</c:v>
                </c:pt>
                <c:pt idx="1752">
                  <c:v>0.49688257162711907</c:v>
                </c:pt>
                <c:pt idx="1753">
                  <c:v>0.49722426773249112</c:v>
                </c:pt>
                <c:pt idx="1754">
                  <c:v>0.49755854823716034</c:v>
                </c:pt>
                <c:pt idx="1755">
                  <c:v>0.49791245265238276</c:v>
                </c:pt>
                <c:pt idx="1756">
                  <c:v>0.49826466154390908</c:v>
                </c:pt>
                <c:pt idx="1757">
                  <c:v>0.49858526572653994</c:v>
                </c:pt>
                <c:pt idx="1758">
                  <c:v>0.49894796598268315</c:v>
                </c:pt>
                <c:pt idx="1759">
                  <c:v>0.49935069389375525</c:v>
                </c:pt>
                <c:pt idx="1760">
                  <c:v>0.49975668224451136</c:v>
                </c:pt>
                <c:pt idx="1761">
                  <c:v>0.50017625104242591</c:v>
                </c:pt>
                <c:pt idx="1762">
                  <c:v>0.50057286872000484</c:v>
                </c:pt>
                <c:pt idx="1763">
                  <c:v>0.50094019571888249</c:v>
                </c:pt>
                <c:pt idx="1764">
                  <c:v>0.50126365679464202</c:v>
                </c:pt>
                <c:pt idx="1765">
                  <c:v>0.50158601330979791</c:v>
                </c:pt>
                <c:pt idx="1766">
                  <c:v>0.50189091835860433</c:v>
                </c:pt>
                <c:pt idx="1767">
                  <c:v>0.50226817073524677</c:v>
                </c:pt>
                <c:pt idx="1768">
                  <c:v>0.50270353590201944</c:v>
                </c:pt>
                <c:pt idx="1769">
                  <c:v>0.5031010135654691</c:v>
                </c:pt>
                <c:pt idx="1770">
                  <c:v>0.50351474547406105</c:v>
                </c:pt>
                <c:pt idx="1771">
                  <c:v>0.50390654329164686</c:v>
                </c:pt>
                <c:pt idx="1772">
                  <c:v>0.5042881047965514</c:v>
                </c:pt>
                <c:pt idx="1773">
                  <c:v>0.50463221151158788</c:v>
                </c:pt>
                <c:pt idx="1774">
                  <c:v>0.50497175842955744</c:v>
                </c:pt>
                <c:pt idx="1775">
                  <c:v>0.50534707792771927</c:v>
                </c:pt>
                <c:pt idx="1776">
                  <c:v>0.50569336328133152</c:v>
                </c:pt>
                <c:pt idx="1777">
                  <c:v>0.5059797910071685</c:v>
                </c:pt>
                <c:pt idx="1778">
                  <c:v>0.50625078121021272</c:v>
                </c:pt>
                <c:pt idx="1779">
                  <c:v>0.50649596723142831</c:v>
                </c:pt>
                <c:pt idx="1780">
                  <c:v>0.50672753961021488</c:v>
                </c:pt>
                <c:pt idx="1781">
                  <c:v>0.5068714244101119</c:v>
                </c:pt>
                <c:pt idx="1782">
                  <c:v>0.50704166243896154</c:v>
                </c:pt>
                <c:pt idx="1783">
                  <c:v>0.50719976131872191</c:v>
                </c:pt>
                <c:pt idx="1784">
                  <c:v>0.50728948658866246</c:v>
                </c:pt>
                <c:pt idx="1785">
                  <c:v>0.50735286535401158</c:v>
                </c:pt>
                <c:pt idx="1786">
                  <c:v>0.50736777526989607</c:v>
                </c:pt>
                <c:pt idx="1787">
                  <c:v>0.5073291453874692</c:v>
                </c:pt>
                <c:pt idx="1788">
                  <c:v>0.50725061653434633</c:v>
                </c:pt>
                <c:pt idx="1789">
                  <c:v>0.50712970970764137</c:v>
                </c:pt>
                <c:pt idx="1790">
                  <c:v>0.50697001561166133</c:v>
                </c:pt>
                <c:pt idx="1791">
                  <c:v>0.50676699522585622</c:v>
                </c:pt>
                <c:pt idx="1792">
                  <c:v>0.50647271289879436</c:v>
                </c:pt>
                <c:pt idx="1793">
                  <c:v>0.50609677476801107</c:v>
                </c:pt>
                <c:pt idx="1794">
                  <c:v>0.50573499642161246</c:v>
                </c:pt>
                <c:pt idx="1795">
                  <c:v>0.50534448041426605</c:v>
                </c:pt>
                <c:pt idx="1796">
                  <c:v>0.5049503237615699</c:v>
                </c:pt>
                <c:pt idx="1797">
                  <c:v>0.50453206756272406</c:v>
                </c:pt>
                <c:pt idx="1798">
                  <c:v>0.50415101477225044</c:v>
                </c:pt>
                <c:pt idx="1799">
                  <c:v>0.50367350776413555</c:v>
                </c:pt>
                <c:pt idx="1800">
                  <c:v>0.50311308314524783</c:v>
                </c:pt>
                <c:pt idx="1801">
                  <c:v>0.5025659430233228</c:v>
                </c:pt>
                <c:pt idx="1802">
                  <c:v>0.50196814992885475</c:v>
                </c:pt>
                <c:pt idx="1803">
                  <c:v>0.50137386552589869</c:v>
                </c:pt>
                <c:pt idx="1804">
                  <c:v>0.50077116590265869</c:v>
                </c:pt>
                <c:pt idx="1805">
                  <c:v>0.50014789117051961</c:v>
                </c:pt>
                <c:pt idx="1806">
                  <c:v>0.49947694222090822</c:v>
                </c:pt>
                <c:pt idx="1807">
                  <c:v>0.49881636256356726</c:v>
                </c:pt>
                <c:pt idx="1808">
                  <c:v>0.49810640565853176</c:v>
                </c:pt>
                <c:pt idx="1809">
                  <c:v>0.49741170914620131</c:v>
                </c:pt>
                <c:pt idx="1810">
                  <c:v>0.49674620947047671</c:v>
                </c:pt>
                <c:pt idx="1811">
                  <c:v>0.49604140564693827</c:v>
                </c:pt>
                <c:pt idx="1812">
                  <c:v>0.49532226874786173</c:v>
                </c:pt>
                <c:pt idx="1813">
                  <c:v>0.49463156546603787</c:v>
                </c:pt>
                <c:pt idx="1814">
                  <c:v>0.49392860237293429</c:v>
                </c:pt>
                <c:pt idx="1815">
                  <c:v>0.49323111163967814</c:v>
                </c:pt>
                <c:pt idx="1816">
                  <c:v>0.49252626484506568</c:v>
                </c:pt>
                <c:pt idx="1817">
                  <c:v>0.49185380132557954</c:v>
                </c:pt>
                <c:pt idx="1818">
                  <c:v>0.491151331749554</c:v>
                </c:pt>
                <c:pt idx="1819">
                  <c:v>0.49043387080349826</c:v>
                </c:pt>
                <c:pt idx="1820">
                  <c:v>0.48973079208584563</c:v>
                </c:pt>
                <c:pt idx="1821">
                  <c:v>0.48904687473816438</c:v>
                </c:pt>
                <c:pt idx="1822">
                  <c:v>0.48836807053487946</c:v>
                </c:pt>
                <c:pt idx="1823">
                  <c:v>0.48770079753444145</c:v>
                </c:pt>
                <c:pt idx="1824">
                  <c:v>0.48704223695809534</c:v>
                </c:pt>
                <c:pt idx="1825">
                  <c:v>0.48637395464953226</c:v>
                </c:pt>
                <c:pt idx="1826">
                  <c:v>0.48570177166859713</c:v>
                </c:pt>
                <c:pt idx="1827">
                  <c:v>0.48498655219501136</c:v>
                </c:pt>
                <c:pt idx="1828">
                  <c:v>0.48425242222081216</c:v>
                </c:pt>
                <c:pt idx="1829">
                  <c:v>0.48347826960674994</c:v>
                </c:pt>
                <c:pt idx="1830">
                  <c:v>0.48268594686530952</c:v>
                </c:pt>
                <c:pt idx="1831">
                  <c:v>0.48189201363599027</c:v>
                </c:pt>
                <c:pt idx="1832">
                  <c:v>0.48109672927930541</c:v>
                </c:pt>
                <c:pt idx="1833">
                  <c:v>0.48032040781613289</c:v>
                </c:pt>
                <c:pt idx="1834">
                  <c:v>0.47949482031378815</c:v>
                </c:pt>
                <c:pt idx="1835">
                  <c:v>0.47862877771676882</c:v>
                </c:pt>
                <c:pt idx="1836">
                  <c:v>0.47775286130427969</c:v>
                </c:pt>
                <c:pt idx="1837">
                  <c:v>0.4768657958626305</c:v>
                </c:pt>
                <c:pt idx="1838">
                  <c:v>0.47598267962357749</c:v>
                </c:pt>
                <c:pt idx="1839">
                  <c:v>0.47507125079877</c:v>
                </c:pt>
                <c:pt idx="1840">
                  <c:v>0.47416870464473043</c:v>
                </c:pt>
                <c:pt idx="1841">
                  <c:v>0.47314790192766359</c:v>
                </c:pt>
                <c:pt idx="1842">
                  <c:v>0.47208300366178152</c:v>
                </c:pt>
                <c:pt idx="1843">
                  <c:v>0.47097238006706726</c:v>
                </c:pt>
                <c:pt idx="1844">
                  <c:v>0.46982335014193305</c:v>
                </c:pt>
                <c:pt idx="1845">
                  <c:v>0.46868583699899768</c:v>
                </c:pt>
                <c:pt idx="1846">
                  <c:v>0.46754976686836641</c:v>
                </c:pt>
                <c:pt idx="1847">
                  <c:v>0.4663749860767557</c:v>
                </c:pt>
                <c:pt idx="1848">
                  <c:v>0.46517337344143317</c:v>
                </c:pt>
                <c:pt idx="1849">
                  <c:v>0.46393770523872108</c:v>
                </c:pt>
                <c:pt idx="1850">
                  <c:v>0.4627070984637231</c:v>
                </c:pt>
                <c:pt idx="1851">
                  <c:v>0.46143861451377627</c:v>
                </c:pt>
                <c:pt idx="1852">
                  <c:v>0.46017854584187207</c:v>
                </c:pt>
                <c:pt idx="1853">
                  <c:v>0.45887154986798917</c:v>
                </c:pt>
                <c:pt idx="1854">
                  <c:v>0.45766206072198862</c:v>
                </c:pt>
                <c:pt idx="1855">
                  <c:v>0.45650371209133461</c:v>
                </c:pt>
                <c:pt idx="1856">
                  <c:v>0.45563745903712388</c:v>
                </c:pt>
                <c:pt idx="1857">
                  <c:v>0.45487998560410176</c:v>
                </c:pt>
                <c:pt idx="1858">
                  <c:v>0.45432592352015827</c:v>
                </c:pt>
                <c:pt idx="1859">
                  <c:v>0.4539446922460102</c:v>
                </c:pt>
                <c:pt idx="1860">
                  <c:v>0.45370823761113327</c:v>
                </c:pt>
                <c:pt idx="1861">
                  <c:v>0.45363545028683139</c:v>
                </c:pt>
                <c:pt idx="1862">
                  <c:v>0.45375865792155068</c:v>
                </c:pt>
                <c:pt idx="1863">
                  <c:v>0.45411223528257416</c:v>
                </c:pt>
                <c:pt idx="1864">
                  <c:v>0.45454210726807792</c:v>
                </c:pt>
                <c:pt idx="1865">
                  <c:v>0.45509233808643335</c:v>
                </c:pt>
                <c:pt idx="1866">
                  <c:v>0.45579503185122139</c:v>
                </c:pt>
                <c:pt idx="1867">
                  <c:v>0.45646993440689854</c:v>
                </c:pt>
                <c:pt idx="1868">
                  <c:v>0.45713944217718433</c:v>
                </c:pt>
                <c:pt idx="1869">
                  <c:v>0.45778477800120537</c:v>
                </c:pt>
                <c:pt idx="1870">
                  <c:v>0.45837230932763878</c:v>
                </c:pt>
                <c:pt idx="1871">
                  <c:v>0.45884782964333759</c:v>
                </c:pt>
                <c:pt idx="1872">
                  <c:v>0.45930667356277177</c:v>
                </c:pt>
                <c:pt idx="1873">
                  <c:v>0.45968382552337134</c:v>
                </c:pt>
                <c:pt idx="1874">
                  <c:v>0.45999294414114972</c:v>
                </c:pt>
                <c:pt idx="1875">
                  <c:v>0.46025912432168137</c:v>
                </c:pt>
                <c:pt idx="1876">
                  <c:v>0.46049163400238147</c:v>
                </c:pt>
                <c:pt idx="1877">
                  <c:v>0.46068244998979685</c:v>
                </c:pt>
                <c:pt idx="1878">
                  <c:v>0.46081772904907536</c:v>
                </c:pt>
                <c:pt idx="1879">
                  <c:v>0.46091831763887708</c:v>
                </c:pt>
                <c:pt idx="1880">
                  <c:v>0.46093257381697517</c:v>
                </c:pt>
                <c:pt idx="1881">
                  <c:v>0.46098132309523354</c:v>
                </c:pt>
                <c:pt idx="1882">
                  <c:v>0.46103433318582177</c:v>
                </c:pt>
                <c:pt idx="1883">
                  <c:v>0.46105815753571905</c:v>
                </c:pt>
                <c:pt idx="1884">
                  <c:v>0.46105796321713105</c:v>
                </c:pt>
                <c:pt idx="1885">
                  <c:v>0.46099916283667591</c:v>
                </c:pt>
                <c:pt idx="1886">
                  <c:v>0.46087358672030582</c:v>
                </c:pt>
                <c:pt idx="1887">
                  <c:v>0.46075403194395664</c:v>
                </c:pt>
                <c:pt idx="1888">
                  <c:v>0.46063757120377929</c:v>
                </c:pt>
                <c:pt idx="1889">
                  <c:v>0.46058390234180679</c:v>
                </c:pt>
                <c:pt idx="1890">
                  <c:v>0.46057005313818106</c:v>
                </c:pt>
                <c:pt idx="1891">
                  <c:v>0.46060227049966745</c:v>
                </c:pt>
                <c:pt idx="1892">
                  <c:v>0.46068109423733544</c:v>
                </c:pt>
                <c:pt idx="1893">
                  <c:v>0.46079274553592758</c:v>
                </c:pt>
                <c:pt idx="1894">
                  <c:v>0.46089056441696141</c:v>
                </c:pt>
                <c:pt idx="1895">
                  <c:v>0.46105003178662035</c:v>
                </c:pt>
                <c:pt idx="1896">
                  <c:v>0.46121337307815607</c:v>
                </c:pt>
                <c:pt idx="1897">
                  <c:v>0.46131273526231825</c:v>
                </c:pt>
                <c:pt idx="1898">
                  <c:v>0.46146068350137065</c:v>
                </c:pt>
                <c:pt idx="1899">
                  <c:v>0.46165762197143362</c:v>
                </c:pt>
                <c:pt idx="1900">
                  <c:v>0.46187173173191159</c:v>
                </c:pt>
                <c:pt idx="1901">
                  <c:v>0.46221261764381794</c:v>
                </c:pt>
                <c:pt idx="1902">
                  <c:v>0.46262338154432836</c:v>
                </c:pt>
                <c:pt idx="1903">
                  <c:v>0.46301132530542305</c:v>
                </c:pt>
                <c:pt idx="1904">
                  <c:v>0.46341106026635998</c:v>
                </c:pt>
                <c:pt idx="1905">
                  <c:v>0.46385872111887205</c:v>
                </c:pt>
                <c:pt idx="1906">
                  <c:v>0.46425206354463305</c:v>
                </c:pt>
                <c:pt idx="1907">
                  <c:v>0.46467416812252954</c:v>
                </c:pt>
                <c:pt idx="1908">
                  <c:v>0.4650928641135153</c:v>
                </c:pt>
                <c:pt idx="1909">
                  <c:v>0.46548678344547501</c:v>
                </c:pt>
                <c:pt idx="1910">
                  <c:v>0.46586933550532722</c:v>
                </c:pt>
                <c:pt idx="1911">
                  <c:v>0.46626022964942687</c:v>
                </c:pt>
                <c:pt idx="1912">
                  <c:v>0.46663906750174239</c:v>
                </c:pt>
                <c:pt idx="1913">
                  <c:v>0.46702092980476501</c:v>
                </c:pt>
                <c:pt idx="1914">
                  <c:v>0.46737962618792861</c:v>
                </c:pt>
                <c:pt idx="1915">
                  <c:v>0.46772859899572805</c:v>
                </c:pt>
                <c:pt idx="1916">
                  <c:v>0.46805314850598734</c:v>
                </c:pt>
                <c:pt idx="1917">
                  <c:v>0.46824056000456427</c:v>
                </c:pt>
                <c:pt idx="1918">
                  <c:v>0.46836767840873811</c:v>
                </c:pt>
                <c:pt idx="1919">
                  <c:v>0.46841363901733274</c:v>
                </c:pt>
                <c:pt idx="1920">
                  <c:v>0.46835148571806973</c:v>
                </c:pt>
                <c:pt idx="1921">
                  <c:v>0.46824895938533412</c:v>
                </c:pt>
                <c:pt idx="1922">
                  <c:v>0.46810827942863081</c:v>
                </c:pt>
                <c:pt idx="1923">
                  <c:v>0.46791952186198832</c:v>
                </c:pt>
                <c:pt idx="1924">
                  <c:v>0.46762291984874277</c:v>
                </c:pt>
                <c:pt idx="1925">
                  <c:v>0.46731360700464636</c:v>
                </c:pt>
                <c:pt idx="1926">
                  <c:v>0.46700690066316897</c:v>
                </c:pt>
                <c:pt idx="1927">
                  <c:v>0.46663355780736387</c:v>
                </c:pt>
                <c:pt idx="1928">
                  <c:v>0.4662476895737302</c:v>
                </c:pt>
                <c:pt idx="1929">
                  <c:v>0.46587174531780723</c:v>
                </c:pt>
                <c:pt idx="1930">
                  <c:v>0.46539364555585855</c:v>
                </c:pt>
                <c:pt idx="1931">
                  <c:v>0.46488486807312529</c:v>
                </c:pt>
                <c:pt idx="1932">
                  <c:v>0.46437496639043302</c:v>
                </c:pt>
                <c:pt idx="1933">
                  <c:v>0.46393017045270263</c:v>
                </c:pt>
                <c:pt idx="1934">
                  <c:v>0.4634282683380066</c:v>
                </c:pt>
                <c:pt idx="1935">
                  <c:v>0.46301339463166941</c:v>
                </c:pt>
                <c:pt idx="1936">
                  <c:v>0.46259063206753465</c:v>
                </c:pt>
                <c:pt idx="1937">
                  <c:v>0.4621136295932467</c:v>
                </c:pt>
                <c:pt idx="1938">
                  <c:v>0.46175480490286797</c:v>
                </c:pt>
                <c:pt idx="1939">
                  <c:v>0.46138560964065811</c:v>
                </c:pt>
                <c:pt idx="1940">
                  <c:v>0.46105267150320089</c:v>
                </c:pt>
                <c:pt idx="1941">
                  <c:v>0.46079442458221404</c:v>
                </c:pt>
                <c:pt idx="1942">
                  <c:v>0.46050641321015745</c:v>
                </c:pt>
                <c:pt idx="1943">
                  <c:v>0.46023205731855971</c:v>
                </c:pt>
                <c:pt idx="1944">
                  <c:v>0.45999140039137831</c:v>
                </c:pt>
                <c:pt idx="1945">
                  <c:v>0.45977982526754158</c:v>
                </c:pt>
                <c:pt idx="1946">
                  <c:v>0.45960436729206866</c:v>
                </c:pt>
                <c:pt idx="1947">
                  <c:v>0.4595030983098744</c:v>
                </c:pt>
                <c:pt idx="1948">
                  <c:v>0.45933815887551638</c:v>
                </c:pt>
                <c:pt idx="1949">
                  <c:v>0.45916375997454312</c:v>
                </c:pt>
                <c:pt idx="1950">
                  <c:v>0.45900173924964233</c:v>
                </c:pt>
                <c:pt idx="1951">
                  <c:v>0.45879123413647815</c:v>
                </c:pt>
                <c:pt idx="1952">
                  <c:v>0.45858519018453148</c:v>
                </c:pt>
                <c:pt idx="1953">
                  <c:v>0.45843867033538538</c:v>
                </c:pt>
                <c:pt idx="1954">
                  <c:v>0.45826803739910577</c:v>
                </c:pt>
                <c:pt idx="1955">
                  <c:v>0.45814064898277734</c:v>
                </c:pt>
                <c:pt idx="1956">
                  <c:v>0.45797061786418469</c:v>
                </c:pt>
                <c:pt idx="1957">
                  <c:v>0.45781590341581929</c:v>
                </c:pt>
                <c:pt idx="1958">
                  <c:v>0.45756152781980525</c:v>
                </c:pt>
                <c:pt idx="1959">
                  <c:v>0.45720402084592227</c:v>
                </c:pt>
                <c:pt idx="1960">
                  <c:v>0.45688434410317941</c:v>
                </c:pt>
                <c:pt idx="1961">
                  <c:v>0.45660540305531122</c:v>
                </c:pt>
                <c:pt idx="1962">
                  <c:v>0.45625873996352512</c:v>
                </c:pt>
                <c:pt idx="1963">
                  <c:v>0.45590730160752385</c:v>
                </c:pt>
                <c:pt idx="1964">
                  <c:v>0.45559933098191724</c:v>
                </c:pt>
                <c:pt idx="1965">
                  <c:v>0.45526039698772935</c:v>
                </c:pt>
                <c:pt idx="1966">
                  <c:v>0.45489924876297766</c:v>
                </c:pt>
                <c:pt idx="1967">
                  <c:v>0.45450594008804263</c:v>
                </c:pt>
                <c:pt idx="1968">
                  <c:v>0.45401526836803852</c:v>
                </c:pt>
                <c:pt idx="1969">
                  <c:v>0.45349176463300928</c:v>
                </c:pt>
                <c:pt idx="1970">
                  <c:v>0.45300828437367607</c:v>
                </c:pt>
                <c:pt idx="1971">
                  <c:v>0.45249047378838353</c:v>
                </c:pt>
                <c:pt idx="1972">
                  <c:v>0.45195477968110098</c:v>
                </c:pt>
                <c:pt idx="1973">
                  <c:v>0.4514177662144096</c:v>
                </c:pt>
                <c:pt idx="1974">
                  <c:v>0.45086117347264443</c:v>
                </c:pt>
                <c:pt idx="1975">
                  <c:v>0.45036395312167393</c:v>
                </c:pt>
                <c:pt idx="1976">
                  <c:v>0.44992555133747264</c:v>
                </c:pt>
                <c:pt idx="1977">
                  <c:v>0.44937981970920804</c:v>
                </c:pt>
                <c:pt idx="1978">
                  <c:v>0.44878137904893783</c:v>
                </c:pt>
                <c:pt idx="1979">
                  <c:v>0.44822565313093438</c:v>
                </c:pt>
                <c:pt idx="1980">
                  <c:v>0.44762601468372448</c:v>
                </c:pt>
                <c:pt idx="1981">
                  <c:v>0.44705281049484352</c:v>
                </c:pt>
                <c:pt idx="1982">
                  <c:v>0.44654329766672357</c:v>
                </c:pt>
                <c:pt idx="1983">
                  <c:v>0.44596044410673835</c:v>
                </c:pt>
                <c:pt idx="1984">
                  <c:v>0.44528797315330015</c:v>
                </c:pt>
                <c:pt idx="1985">
                  <c:v>0.44470293707036929</c:v>
                </c:pt>
                <c:pt idx="1986">
                  <c:v>0.44410248043850303</c:v>
                </c:pt>
                <c:pt idx="1987">
                  <c:v>0.44363159067172475</c:v>
                </c:pt>
                <c:pt idx="1988">
                  <c:v>0.44328408178841555</c:v>
                </c:pt>
                <c:pt idx="1989">
                  <c:v>0.4428881837055052</c:v>
                </c:pt>
                <c:pt idx="1990">
                  <c:v>0.442538546030536</c:v>
                </c:pt>
                <c:pt idx="1991">
                  <c:v>0.4421848306304918</c:v>
                </c:pt>
                <c:pt idx="1992">
                  <c:v>0.4417544152636923</c:v>
                </c:pt>
                <c:pt idx="1993">
                  <c:v>0.44145813794387817</c:v>
                </c:pt>
                <c:pt idx="1994">
                  <c:v>0.44132319179083246</c:v>
                </c:pt>
                <c:pt idx="1995">
                  <c:v>0.44108910068511165</c:v>
                </c:pt>
                <c:pt idx="1996">
                  <c:v>0.44091036563519287</c:v>
                </c:pt>
                <c:pt idx="1997">
                  <c:v>0.4406597988502659</c:v>
                </c:pt>
                <c:pt idx="1998">
                  <c:v>0.44030138438784799</c:v>
                </c:pt>
                <c:pt idx="1999">
                  <c:v>0.43997264764827532</c:v>
                </c:pt>
                <c:pt idx="2000">
                  <c:v>0.43978111987693919</c:v>
                </c:pt>
                <c:pt idx="2001">
                  <c:v>0.43955309507241208</c:v>
                </c:pt>
                <c:pt idx="2002">
                  <c:v>0.43937598150761126</c:v>
                </c:pt>
                <c:pt idx="2003">
                  <c:v>0.43919461310394109</c:v>
                </c:pt>
                <c:pt idx="2004">
                  <c:v>0.43905507012350159</c:v>
                </c:pt>
                <c:pt idx="2005">
                  <c:v>0.43884420245632505</c:v>
                </c:pt>
                <c:pt idx="2006">
                  <c:v>0.43858759519250801</c:v>
                </c:pt>
                <c:pt idx="2007">
                  <c:v>0.43836736654875746</c:v>
                </c:pt>
                <c:pt idx="2008">
                  <c:v>0.43814036697685443</c:v>
                </c:pt>
                <c:pt idx="2009">
                  <c:v>0.4378636065302976</c:v>
                </c:pt>
                <c:pt idx="2010">
                  <c:v>0.43767448109257279</c:v>
                </c:pt>
                <c:pt idx="2011">
                  <c:v>0.43746750322230038</c:v>
                </c:pt>
                <c:pt idx="2012">
                  <c:v>0.43700513693529741</c:v>
                </c:pt>
                <c:pt idx="2013">
                  <c:v>0.43667784464325954</c:v>
                </c:pt>
                <c:pt idx="2014">
                  <c:v>0.43648960217903982</c:v>
                </c:pt>
                <c:pt idx="2015">
                  <c:v>0.43626877599744751</c:v>
                </c:pt>
                <c:pt idx="2016">
                  <c:v>0.43616341175159185</c:v>
                </c:pt>
                <c:pt idx="2017">
                  <c:v>0.43599108481677296</c:v>
                </c:pt>
                <c:pt idx="2018">
                  <c:v>0.4356921999962296</c:v>
                </c:pt>
                <c:pt idx="2019">
                  <c:v>0.43532537724911213</c:v>
                </c:pt>
                <c:pt idx="2020">
                  <c:v>0.43490358210234153</c:v>
                </c:pt>
                <c:pt idx="2021">
                  <c:v>0.43447148894529236</c:v>
                </c:pt>
                <c:pt idx="2022">
                  <c:v>0.43399777612781043</c:v>
                </c:pt>
                <c:pt idx="2023">
                  <c:v>0.4335337572306483</c:v>
                </c:pt>
                <c:pt idx="2024">
                  <c:v>0.4330841411659776</c:v>
                </c:pt>
                <c:pt idx="2025">
                  <c:v>0.43264946887209105</c:v>
                </c:pt>
                <c:pt idx="2026">
                  <c:v>0.43224592034757264</c:v>
                </c:pt>
                <c:pt idx="2027">
                  <c:v>0.43180086612762397</c:v>
                </c:pt>
                <c:pt idx="2028">
                  <c:v>0.43137752669803381</c:v>
                </c:pt>
                <c:pt idx="2029">
                  <c:v>0.43104913964678238</c:v>
                </c:pt>
                <c:pt idx="2030">
                  <c:v>0.43063337763697057</c:v>
                </c:pt>
                <c:pt idx="2031">
                  <c:v>0.43013421595423779</c:v>
                </c:pt>
                <c:pt idx="2032">
                  <c:v>0.42965032202856396</c:v>
                </c:pt>
                <c:pt idx="2033">
                  <c:v>0.42912157024902187</c:v>
                </c:pt>
                <c:pt idx="2034">
                  <c:v>0.42863502520753177</c:v>
                </c:pt>
                <c:pt idx="2035">
                  <c:v>0.42834185493302601</c:v>
                </c:pt>
                <c:pt idx="2036">
                  <c:v>0.42809762280788483</c:v>
                </c:pt>
                <c:pt idx="2037">
                  <c:v>0.42777307291680727</c:v>
                </c:pt>
                <c:pt idx="2038">
                  <c:v>0.42741316138609148</c:v>
                </c:pt>
                <c:pt idx="2039">
                  <c:v>0.42697498616729063</c:v>
                </c:pt>
                <c:pt idx="2040">
                  <c:v>0.42647614408075257</c:v>
                </c:pt>
                <c:pt idx="2041">
                  <c:v>0.42603138090299647</c:v>
                </c:pt>
                <c:pt idx="2042">
                  <c:v>0.42560821508493946</c:v>
                </c:pt>
                <c:pt idx="2043">
                  <c:v>0.42520985119620791</c:v>
                </c:pt>
                <c:pt idx="2044">
                  <c:v>0.42488584858467887</c:v>
                </c:pt>
                <c:pt idx="2045">
                  <c:v>0.42460453844262352</c:v>
                </c:pt>
                <c:pt idx="2046">
                  <c:v>0.42430963592606613</c:v>
                </c:pt>
                <c:pt idx="2047">
                  <c:v>0.42395172353424321</c:v>
                </c:pt>
                <c:pt idx="2048">
                  <c:v>0.42356305166613661</c:v>
                </c:pt>
                <c:pt idx="2049">
                  <c:v>0.42317227031570859</c:v>
                </c:pt>
                <c:pt idx="2050">
                  <c:v>0.42274656135509842</c:v>
                </c:pt>
                <c:pt idx="2051">
                  <c:v>0.42242566327297371</c:v>
                </c:pt>
                <c:pt idx="2052">
                  <c:v>0.42214756981232582</c:v>
                </c:pt>
                <c:pt idx="2053">
                  <c:v>0.42169589636946131</c:v>
                </c:pt>
                <c:pt idx="2054">
                  <c:v>0.42121260984495784</c:v>
                </c:pt>
                <c:pt idx="2055">
                  <c:v>0.42067084682383399</c:v>
                </c:pt>
                <c:pt idx="2056">
                  <c:v>0.42002311143189502</c:v>
                </c:pt>
                <c:pt idx="2057">
                  <c:v>0.4194780661559574</c:v>
                </c:pt>
                <c:pt idx="2058">
                  <c:v>0.41887970995418983</c:v>
                </c:pt>
                <c:pt idx="2059">
                  <c:v>0.41822864709786939</c:v>
                </c:pt>
                <c:pt idx="2060">
                  <c:v>0.41776484131459063</c:v>
                </c:pt>
                <c:pt idx="2061">
                  <c:v>0.41719363378441648</c:v>
                </c:pt>
                <c:pt idx="2062">
                  <c:v>0.41676414176798443</c:v>
                </c:pt>
                <c:pt idx="2063">
                  <c:v>0.41656497348472826</c:v>
                </c:pt>
                <c:pt idx="2064">
                  <c:v>0.41612799168414688</c:v>
                </c:pt>
                <c:pt idx="2065">
                  <c:v>0.41568590541762757</c:v>
                </c:pt>
                <c:pt idx="2066">
                  <c:v>0.4151714917329849</c:v>
                </c:pt>
                <c:pt idx="2067">
                  <c:v>0.4143626627346102</c:v>
                </c:pt>
                <c:pt idx="2068">
                  <c:v>0.41347981010532542</c:v>
                </c:pt>
                <c:pt idx="2069">
                  <c:v>0.41267058739309803</c:v>
                </c:pt>
                <c:pt idx="2070">
                  <c:v>0.41178653844955165</c:v>
                </c:pt>
                <c:pt idx="2071">
                  <c:v>0.41096899735982523</c:v>
                </c:pt>
                <c:pt idx="2072">
                  <c:v>0.41029489137515229</c:v>
                </c:pt>
                <c:pt idx="2073">
                  <c:v>0.40947438101819289</c:v>
                </c:pt>
                <c:pt idx="2074">
                  <c:v>0.4089158870354786</c:v>
                </c:pt>
                <c:pt idx="2075">
                  <c:v>0.40850761212933689</c:v>
                </c:pt>
                <c:pt idx="2076">
                  <c:v>0.4078441386056415</c:v>
                </c:pt>
                <c:pt idx="2077">
                  <c:v>0.40719124926672845</c:v>
                </c:pt>
                <c:pt idx="2078">
                  <c:v>0.40635667667926767</c:v>
                </c:pt>
                <c:pt idx="2079">
                  <c:v>0.40524361380517454</c:v>
                </c:pt>
                <c:pt idx="2080">
                  <c:v>0.40430672378445093</c:v>
                </c:pt>
                <c:pt idx="2081">
                  <c:v>0.40344871636936958</c:v>
                </c:pt>
                <c:pt idx="2082">
                  <c:v>0.40249856384146371</c:v>
                </c:pt>
                <c:pt idx="2083">
                  <c:v>0.40179970883258997</c:v>
                </c:pt>
                <c:pt idx="2084">
                  <c:v>0.40093295017327391</c:v>
                </c:pt>
                <c:pt idx="2085">
                  <c:v>0.39994615578416415</c:v>
                </c:pt>
                <c:pt idx="2086">
                  <c:v>0.39923987700101887</c:v>
                </c:pt>
                <c:pt idx="2087">
                  <c:v>0.39831020323638305</c:v>
                </c:pt>
                <c:pt idx="2088">
                  <c:v>0.39746970039511753</c:v>
                </c:pt>
                <c:pt idx="2089">
                  <c:v>0.39659494379457066</c:v>
                </c:pt>
                <c:pt idx="2090">
                  <c:v>0.39555395878444877</c:v>
                </c:pt>
                <c:pt idx="2091">
                  <c:v>0.394825405897963</c:v>
                </c:pt>
                <c:pt idx="2092">
                  <c:v>0.39411068189428566</c:v>
                </c:pt>
                <c:pt idx="2093">
                  <c:v>0.39344027691984446</c:v>
                </c:pt>
                <c:pt idx="2094">
                  <c:v>0.39284902544109412</c:v>
                </c:pt>
                <c:pt idx="2095">
                  <c:v>0.3921841777933463</c:v>
                </c:pt>
                <c:pt idx="2096">
                  <c:v>0.39122872584974883</c:v>
                </c:pt>
                <c:pt idx="2097">
                  <c:v>0.39028679625419915</c:v>
                </c:pt>
                <c:pt idx="2098">
                  <c:v>0.38952980034335183</c:v>
                </c:pt>
                <c:pt idx="2099">
                  <c:v>0.38851576293339157</c:v>
                </c:pt>
                <c:pt idx="2100">
                  <c:v>0.38786263518917613</c:v>
                </c:pt>
                <c:pt idx="2101">
                  <c:v>0.38742809740069178</c:v>
                </c:pt>
                <c:pt idx="2102">
                  <c:v>0.38660394227937811</c:v>
                </c:pt>
                <c:pt idx="2103">
                  <c:v>0.3859452950267997</c:v>
                </c:pt>
                <c:pt idx="2104">
                  <c:v>0.3852733872884988</c:v>
                </c:pt>
                <c:pt idx="2105">
                  <c:v>0.38441125087397282</c:v>
                </c:pt>
                <c:pt idx="2106">
                  <c:v>0.38368971978587463</c:v>
                </c:pt>
                <c:pt idx="2107">
                  <c:v>0.38287743205967179</c:v>
                </c:pt>
                <c:pt idx="2108">
                  <c:v>0.38208211518724905</c:v>
                </c:pt>
                <c:pt idx="2109">
                  <c:v>0.38132504954658469</c:v>
                </c:pt>
                <c:pt idx="2110">
                  <c:v>0.38075265906678829</c:v>
                </c:pt>
                <c:pt idx="2111">
                  <c:v>0.3802976683074264</c:v>
                </c:pt>
                <c:pt idx="2112">
                  <c:v>0.37947982311171718</c:v>
                </c:pt>
                <c:pt idx="2113">
                  <c:v>0.37877335701002446</c:v>
                </c:pt>
                <c:pt idx="2114">
                  <c:v>0.37806857412707995</c:v>
                </c:pt>
                <c:pt idx="2115">
                  <c:v>0.37705385183916507</c:v>
                </c:pt>
                <c:pt idx="2116">
                  <c:v>0.37633669916665918</c:v>
                </c:pt>
                <c:pt idx="2117">
                  <c:v>0.37580649903300717</c:v>
                </c:pt>
                <c:pt idx="2118">
                  <c:v>0.37470462084569234</c:v>
                </c:pt>
                <c:pt idx="2119">
                  <c:v>0.37361589138087314</c:v>
                </c:pt>
                <c:pt idx="2120">
                  <c:v>0.37296622121074985</c:v>
                </c:pt>
                <c:pt idx="2121">
                  <c:v>0.37216158396131682</c:v>
                </c:pt>
                <c:pt idx="2122">
                  <c:v>0.37165956847477166</c:v>
                </c:pt>
                <c:pt idx="2123">
                  <c:v>0.37109890008954882</c:v>
                </c:pt>
                <c:pt idx="2124">
                  <c:v>0.37008606740222355</c:v>
                </c:pt>
                <c:pt idx="2125">
                  <c:v>0.36904328524840541</c:v>
                </c:pt>
                <c:pt idx="2126">
                  <c:v>0.36820235820816039</c:v>
                </c:pt>
                <c:pt idx="2127">
                  <c:v>0.36798128191278551</c:v>
                </c:pt>
                <c:pt idx="2128">
                  <c:v>0.36786956105507224</c:v>
                </c:pt>
                <c:pt idx="2129">
                  <c:v>0.36712698775550695</c:v>
                </c:pt>
                <c:pt idx="2130">
                  <c:v>0.36639262200856004</c:v>
                </c:pt>
                <c:pt idx="2131">
                  <c:v>0.36546933318756109</c:v>
                </c:pt>
                <c:pt idx="2132">
                  <c:v>0.36441932843654018</c:v>
                </c:pt>
                <c:pt idx="2133">
                  <c:v>0.36411330559915439</c:v>
                </c:pt>
                <c:pt idx="2134">
                  <c:v>0.36380319309466985</c:v>
                </c:pt>
                <c:pt idx="2135">
                  <c:v>0.36281086891434883</c:v>
                </c:pt>
                <c:pt idx="2136">
                  <c:v>0.36188436566397203</c:v>
                </c:pt>
                <c:pt idx="2137">
                  <c:v>0.3609759506996098</c:v>
                </c:pt>
                <c:pt idx="2138">
                  <c:v>0.36005967361674696</c:v>
                </c:pt>
                <c:pt idx="2139">
                  <c:v>0.35944059878239704</c:v>
                </c:pt>
                <c:pt idx="2140">
                  <c:v>0.35896964898975492</c:v>
                </c:pt>
                <c:pt idx="2141">
                  <c:v>0.35840421961513919</c:v>
                </c:pt>
                <c:pt idx="2142">
                  <c:v>0.35710709165459131</c:v>
                </c:pt>
                <c:pt idx="2143">
                  <c:v>0.3567275866454751</c:v>
                </c:pt>
                <c:pt idx="2144">
                  <c:v>0.35677068149074226</c:v>
                </c:pt>
                <c:pt idx="2145">
                  <c:v>0.3565982678521406</c:v>
                </c:pt>
                <c:pt idx="2146">
                  <c:v>0.35717368488881079</c:v>
                </c:pt>
                <c:pt idx="2147">
                  <c:v>0.35706316443014491</c:v>
                </c:pt>
                <c:pt idx="2148">
                  <c:v>0.35725678299078362</c:v>
                </c:pt>
                <c:pt idx="2149">
                  <c:v>0.35678471268664352</c:v>
                </c:pt>
                <c:pt idx="2150">
                  <c:v>0.35562316166067909</c:v>
                </c:pt>
              </c:numCache>
            </c:numRef>
          </c:yVal>
          <c:smooth val="1"/>
          <c:extLst>
            <c:ext xmlns:c16="http://schemas.microsoft.com/office/drawing/2014/chart" uri="{C3380CC4-5D6E-409C-BE32-E72D297353CC}">
              <c16:uniqueId val="{0000006F-1C1D-46AE-B92F-7DA50429CA8D}"/>
            </c:ext>
          </c:extLst>
        </c:ser>
        <c:ser>
          <c:idx val="112"/>
          <c:order val="112"/>
          <c:spPr>
            <a:ln w="19050" cap="rnd">
              <a:solidFill>
                <a:schemeClr val="accent5"/>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Database'!$FQ$122:$FQ$2272</c:f>
              <c:numCache>
                <c:formatCode>General</c:formatCode>
                <c:ptCount val="2151"/>
                <c:pt idx="0">
                  <c:v>0.12041626283207864</c:v>
                </c:pt>
                <c:pt idx="1">
                  <c:v>0.11298413487327008</c:v>
                </c:pt>
                <c:pt idx="2">
                  <c:v>0.11376063401390375</c:v>
                </c:pt>
                <c:pt idx="3">
                  <c:v>0.11474329681609885</c:v>
                </c:pt>
                <c:pt idx="4">
                  <c:v>0.11549787982090322</c:v>
                </c:pt>
                <c:pt idx="5">
                  <c:v>0.11358184016911504</c:v>
                </c:pt>
                <c:pt idx="6">
                  <c:v>0.12020775568125931</c:v>
                </c:pt>
                <c:pt idx="7">
                  <c:v>0.12266200702329265</c:v>
                </c:pt>
                <c:pt idx="8">
                  <c:v>0.11916956420035728</c:v>
                </c:pt>
                <c:pt idx="9">
                  <c:v>0.11998192455417069</c:v>
                </c:pt>
                <c:pt idx="10">
                  <c:v>0.11720423038074622</c:v>
                </c:pt>
                <c:pt idx="11">
                  <c:v>0.10849119382289125</c:v>
                </c:pt>
                <c:pt idx="12">
                  <c:v>0.10920226327651149</c:v>
                </c:pt>
                <c:pt idx="13">
                  <c:v>0.1111050794287145</c:v>
                </c:pt>
                <c:pt idx="14">
                  <c:v>0.11014877833600994</c:v>
                </c:pt>
                <c:pt idx="15">
                  <c:v>0.11208968455895596</c:v>
                </c:pt>
                <c:pt idx="16">
                  <c:v>0.11351932834974365</c:v>
                </c:pt>
                <c:pt idx="17">
                  <c:v>0.11676436278880482</c:v>
                </c:pt>
                <c:pt idx="18">
                  <c:v>0.11903317527886392</c:v>
                </c:pt>
                <c:pt idx="19">
                  <c:v>0.11874211569409514</c:v>
                </c:pt>
                <c:pt idx="20">
                  <c:v>0.11860350983854821</c:v>
                </c:pt>
                <c:pt idx="21">
                  <c:v>0.11611706726122689</c:v>
                </c:pt>
                <c:pt idx="22">
                  <c:v>0.11631324472421307</c:v>
                </c:pt>
                <c:pt idx="23">
                  <c:v>0.11261603944566234</c:v>
                </c:pt>
                <c:pt idx="24">
                  <c:v>0.11087931167795255</c:v>
                </c:pt>
                <c:pt idx="25">
                  <c:v>0.11529708302690329</c:v>
                </c:pt>
                <c:pt idx="26">
                  <c:v>0.11837538683122213</c:v>
                </c:pt>
                <c:pt idx="27">
                  <c:v>0.12002202645381467</c:v>
                </c:pt>
                <c:pt idx="28">
                  <c:v>0.11680499862508935</c:v>
                </c:pt>
                <c:pt idx="29">
                  <c:v>0.11816562316691519</c:v>
                </c:pt>
                <c:pt idx="30">
                  <c:v>0.11910860666899836</c:v>
                </c:pt>
                <c:pt idx="31">
                  <c:v>0.11929798749861324</c:v>
                </c:pt>
                <c:pt idx="32">
                  <c:v>0.11982883612228035</c:v>
                </c:pt>
                <c:pt idx="33">
                  <c:v>0.12155854354394426</c:v>
                </c:pt>
                <c:pt idx="34">
                  <c:v>0.12408980235400295</c:v>
                </c:pt>
                <c:pt idx="35">
                  <c:v>0.12142919965202385</c:v>
                </c:pt>
                <c:pt idx="36">
                  <c:v>0.12379798812552752</c:v>
                </c:pt>
                <c:pt idx="37">
                  <c:v>0.12574160723006159</c:v>
                </c:pt>
                <c:pt idx="38">
                  <c:v>0.1245573687313342</c:v>
                </c:pt>
                <c:pt idx="39">
                  <c:v>0.12522212350534542</c:v>
                </c:pt>
                <c:pt idx="40">
                  <c:v>0.12607370838081566</c:v>
                </c:pt>
                <c:pt idx="41">
                  <c:v>0.12634265542873113</c:v>
                </c:pt>
                <c:pt idx="42">
                  <c:v>0.12733617163679109</c:v>
                </c:pt>
                <c:pt idx="43">
                  <c:v>0.12792964595698783</c:v>
                </c:pt>
                <c:pt idx="44">
                  <c:v>0.12766629400839533</c:v>
                </c:pt>
                <c:pt idx="45">
                  <c:v>0.12885418965778664</c:v>
                </c:pt>
                <c:pt idx="46">
                  <c:v>0.1281338261287607</c:v>
                </c:pt>
                <c:pt idx="47">
                  <c:v>0.12731430442402505</c:v>
                </c:pt>
                <c:pt idx="48">
                  <c:v>0.12916324167382567</c:v>
                </c:pt>
                <c:pt idx="49">
                  <c:v>0.12932306723021272</c:v>
                </c:pt>
                <c:pt idx="50">
                  <c:v>0.12965335976765593</c:v>
                </c:pt>
                <c:pt idx="51">
                  <c:v>0.13266558430753883</c:v>
                </c:pt>
                <c:pt idx="52">
                  <c:v>0.13375831613474989</c:v>
                </c:pt>
                <c:pt idx="53">
                  <c:v>0.13432021795639776</c:v>
                </c:pt>
                <c:pt idx="54">
                  <c:v>0.13478150728008428</c:v>
                </c:pt>
                <c:pt idx="55">
                  <c:v>0.13171280201804528</c:v>
                </c:pt>
                <c:pt idx="56">
                  <c:v>0.1316338185608085</c:v>
                </c:pt>
                <c:pt idx="57">
                  <c:v>0.13424517627528509</c:v>
                </c:pt>
                <c:pt idx="58">
                  <c:v>0.13540897982080854</c:v>
                </c:pt>
                <c:pt idx="59">
                  <c:v>0.1360376830119345</c:v>
                </c:pt>
                <c:pt idx="60">
                  <c:v>0.13631721055293289</c:v>
                </c:pt>
                <c:pt idx="61">
                  <c:v>0.13572479150791464</c:v>
                </c:pt>
                <c:pt idx="62">
                  <c:v>0.13752134642019195</c:v>
                </c:pt>
                <c:pt idx="63">
                  <c:v>0.13935273210342261</c:v>
                </c:pt>
                <c:pt idx="64">
                  <c:v>0.13949412984657383</c:v>
                </c:pt>
                <c:pt idx="65">
                  <c:v>0.14017021270968247</c:v>
                </c:pt>
                <c:pt idx="66">
                  <c:v>0.14095952849135021</c:v>
                </c:pt>
                <c:pt idx="67">
                  <c:v>0.14215887749647435</c:v>
                </c:pt>
                <c:pt idx="68">
                  <c:v>0.1429450986365747</c:v>
                </c:pt>
                <c:pt idx="69">
                  <c:v>0.14297356503758765</c:v>
                </c:pt>
                <c:pt idx="70">
                  <c:v>0.14307405705041445</c:v>
                </c:pt>
                <c:pt idx="71">
                  <c:v>0.14416804740988143</c:v>
                </c:pt>
                <c:pt idx="72">
                  <c:v>0.14495528398898419</c:v>
                </c:pt>
                <c:pt idx="73">
                  <c:v>0.14556568638179465</c:v>
                </c:pt>
                <c:pt idx="74">
                  <c:v>0.14688599782203871</c:v>
                </c:pt>
                <c:pt idx="75">
                  <c:v>0.14828110849496759</c:v>
                </c:pt>
                <c:pt idx="76">
                  <c:v>0.14917324352841038</c:v>
                </c:pt>
                <c:pt idx="77">
                  <c:v>0.14990114389751827</c:v>
                </c:pt>
                <c:pt idx="78">
                  <c:v>0.15123753565775822</c:v>
                </c:pt>
                <c:pt idx="79">
                  <c:v>0.15224173931129212</c:v>
                </c:pt>
                <c:pt idx="80">
                  <c:v>0.15285989972653957</c:v>
                </c:pt>
                <c:pt idx="81">
                  <c:v>0.15442825256654621</c:v>
                </c:pt>
                <c:pt idx="82">
                  <c:v>0.15592664538716688</c:v>
                </c:pt>
                <c:pt idx="83">
                  <c:v>0.15696568149257861</c:v>
                </c:pt>
                <c:pt idx="84">
                  <c:v>0.15770446925561996</c:v>
                </c:pt>
                <c:pt idx="85">
                  <c:v>0.15852648388336335</c:v>
                </c:pt>
                <c:pt idx="86">
                  <c:v>0.1597775743935744</c:v>
                </c:pt>
                <c:pt idx="87">
                  <c:v>0.1612512468614217</c:v>
                </c:pt>
                <c:pt idx="88">
                  <c:v>0.16254819256005967</c:v>
                </c:pt>
                <c:pt idx="89">
                  <c:v>0.16363220324522826</c:v>
                </c:pt>
                <c:pt idx="90">
                  <c:v>0.16461392006250417</c:v>
                </c:pt>
                <c:pt idx="91">
                  <c:v>0.16594705341807395</c:v>
                </c:pt>
                <c:pt idx="92">
                  <c:v>0.16724900636179305</c:v>
                </c:pt>
                <c:pt idx="93">
                  <c:v>0.16861598786637322</c:v>
                </c:pt>
                <c:pt idx="94">
                  <c:v>0.17000551895164487</c:v>
                </c:pt>
                <c:pt idx="95">
                  <c:v>0.17081723315709918</c:v>
                </c:pt>
                <c:pt idx="96">
                  <c:v>0.17138075782462958</c:v>
                </c:pt>
                <c:pt idx="97">
                  <c:v>0.17251873671879192</c:v>
                </c:pt>
                <c:pt idx="98">
                  <c:v>0.17391767234987768</c:v>
                </c:pt>
                <c:pt idx="99">
                  <c:v>0.17532253040435339</c:v>
                </c:pt>
                <c:pt idx="100">
                  <c:v>0.17668635544432867</c:v>
                </c:pt>
                <c:pt idx="101">
                  <c:v>0.17734774283084809</c:v>
                </c:pt>
                <c:pt idx="102">
                  <c:v>0.1782949363974905</c:v>
                </c:pt>
                <c:pt idx="103">
                  <c:v>0.17947207306535962</c:v>
                </c:pt>
                <c:pt idx="104">
                  <c:v>0.18022831634955408</c:v>
                </c:pt>
                <c:pt idx="105">
                  <c:v>0.18128024175102567</c:v>
                </c:pt>
                <c:pt idx="106">
                  <c:v>0.18235969685944611</c:v>
                </c:pt>
                <c:pt idx="107">
                  <c:v>0.18316074533925564</c:v>
                </c:pt>
                <c:pt idx="108">
                  <c:v>0.18391629906651594</c:v>
                </c:pt>
                <c:pt idx="109">
                  <c:v>0.18468191519490684</c:v>
                </c:pt>
                <c:pt idx="110">
                  <c:v>0.1854644833536031</c:v>
                </c:pt>
                <c:pt idx="111">
                  <c:v>0.18620260347505546</c:v>
                </c:pt>
                <c:pt idx="112">
                  <c:v>0.18723645371160438</c:v>
                </c:pt>
                <c:pt idx="113">
                  <c:v>0.18834413167140862</c:v>
                </c:pt>
                <c:pt idx="114">
                  <c:v>0.18865655555634389</c:v>
                </c:pt>
                <c:pt idx="115">
                  <c:v>0.18916757570090534</c:v>
                </c:pt>
                <c:pt idx="116">
                  <c:v>0.18984261842520678</c:v>
                </c:pt>
                <c:pt idx="117">
                  <c:v>0.19048320454746462</c:v>
                </c:pt>
                <c:pt idx="118">
                  <c:v>0.19133164451688275</c:v>
                </c:pt>
                <c:pt idx="119">
                  <c:v>0.1920776758723641</c:v>
                </c:pt>
                <c:pt idx="120">
                  <c:v>0.19264181623987495</c:v>
                </c:pt>
                <c:pt idx="121">
                  <c:v>0.19349209030217349</c:v>
                </c:pt>
                <c:pt idx="122">
                  <c:v>0.19425411828387931</c:v>
                </c:pt>
                <c:pt idx="123">
                  <c:v>0.19464418383535972</c:v>
                </c:pt>
                <c:pt idx="124">
                  <c:v>0.1953302990233832</c:v>
                </c:pt>
                <c:pt idx="125">
                  <c:v>0.19610647033526529</c:v>
                </c:pt>
                <c:pt idx="126">
                  <c:v>0.19680144968740163</c:v>
                </c:pt>
                <c:pt idx="127">
                  <c:v>0.19740225332574987</c:v>
                </c:pt>
                <c:pt idx="128">
                  <c:v>0.19824509913534283</c:v>
                </c:pt>
                <c:pt idx="129">
                  <c:v>0.19915320196623387</c:v>
                </c:pt>
                <c:pt idx="130">
                  <c:v>0.19952112609523656</c:v>
                </c:pt>
                <c:pt idx="131">
                  <c:v>0.20025763884370007</c:v>
                </c:pt>
                <c:pt idx="132">
                  <c:v>0.20114775794527737</c:v>
                </c:pt>
                <c:pt idx="133">
                  <c:v>0.20180011791507166</c:v>
                </c:pt>
                <c:pt idx="134">
                  <c:v>0.20239510016547899</c:v>
                </c:pt>
                <c:pt idx="135">
                  <c:v>0.20312525419757801</c:v>
                </c:pt>
                <c:pt idx="136">
                  <c:v>0.20414537717377235</c:v>
                </c:pt>
                <c:pt idx="137">
                  <c:v>0.20510170184218759</c:v>
                </c:pt>
                <c:pt idx="138">
                  <c:v>0.20598525090049224</c:v>
                </c:pt>
                <c:pt idx="139">
                  <c:v>0.20681589609523252</c:v>
                </c:pt>
                <c:pt idx="140">
                  <c:v>0.2076940121015485</c:v>
                </c:pt>
                <c:pt idx="141">
                  <c:v>0.20875255164876272</c:v>
                </c:pt>
                <c:pt idx="142">
                  <c:v>0.20979149723867738</c:v>
                </c:pt>
                <c:pt idx="143">
                  <c:v>0.21074757825761212</c:v>
                </c:pt>
                <c:pt idx="144">
                  <c:v>0.21159681656993426</c:v>
                </c:pt>
                <c:pt idx="145">
                  <c:v>0.21246824046551874</c:v>
                </c:pt>
                <c:pt idx="146">
                  <c:v>0.21350603816719302</c:v>
                </c:pt>
                <c:pt idx="147">
                  <c:v>0.21472897316094464</c:v>
                </c:pt>
                <c:pt idx="148">
                  <c:v>0.21590461951430195</c:v>
                </c:pt>
                <c:pt idx="149">
                  <c:v>0.2169172477236927</c:v>
                </c:pt>
                <c:pt idx="150">
                  <c:v>0.21811584871547027</c:v>
                </c:pt>
                <c:pt idx="151">
                  <c:v>0.2192710835815215</c:v>
                </c:pt>
                <c:pt idx="152">
                  <c:v>0.22037484723822931</c:v>
                </c:pt>
                <c:pt idx="153">
                  <c:v>0.22142211085975527</c:v>
                </c:pt>
                <c:pt idx="154">
                  <c:v>0.22264664314681881</c:v>
                </c:pt>
                <c:pt idx="155">
                  <c:v>0.22392692630940933</c:v>
                </c:pt>
                <c:pt idx="156">
                  <c:v>0.22485491994609863</c:v>
                </c:pt>
                <c:pt idx="157">
                  <c:v>0.2259089774312403</c:v>
                </c:pt>
                <c:pt idx="158">
                  <c:v>0.22715051705288647</c:v>
                </c:pt>
                <c:pt idx="159">
                  <c:v>0.22845941916236626</c:v>
                </c:pt>
                <c:pt idx="160">
                  <c:v>0.22957296772376068</c:v>
                </c:pt>
                <c:pt idx="161">
                  <c:v>0.23067590632715226</c:v>
                </c:pt>
                <c:pt idx="162">
                  <c:v>0.23192743796018286</c:v>
                </c:pt>
                <c:pt idx="163">
                  <c:v>0.23323862284314756</c:v>
                </c:pt>
                <c:pt idx="164">
                  <c:v>0.23451981676983272</c:v>
                </c:pt>
                <c:pt idx="165">
                  <c:v>0.23577144786663085</c:v>
                </c:pt>
                <c:pt idx="166">
                  <c:v>0.23700975141201627</c:v>
                </c:pt>
                <c:pt idx="167">
                  <c:v>0.23833689752719231</c:v>
                </c:pt>
                <c:pt idx="168">
                  <c:v>0.23963584598981169</c:v>
                </c:pt>
                <c:pt idx="169">
                  <c:v>0.2408139975785655</c:v>
                </c:pt>
                <c:pt idx="170">
                  <c:v>0.24204587416329862</c:v>
                </c:pt>
                <c:pt idx="171">
                  <c:v>0.24330375254633752</c:v>
                </c:pt>
                <c:pt idx="172">
                  <c:v>0.24455404005812695</c:v>
                </c:pt>
                <c:pt idx="173">
                  <c:v>0.24599374536581928</c:v>
                </c:pt>
                <c:pt idx="174">
                  <c:v>0.24745201981912077</c:v>
                </c:pt>
                <c:pt idx="175">
                  <c:v>0.2488355418758362</c:v>
                </c:pt>
                <c:pt idx="176">
                  <c:v>0.25008246594406658</c:v>
                </c:pt>
                <c:pt idx="177">
                  <c:v>0.25143049106095966</c:v>
                </c:pt>
                <c:pt idx="178">
                  <c:v>0.25289751675307781</c:v>
                </c:pt>
                <c:pt idx="179">
                  <c:v>0.25436144384224368</c:v>
                </c:pt>
                <c:pt idx="180">
                  <c:v>0.25584647879513267</c:v>
                </c:pt>
                <c:pt idx="181">
                  <c:v>0.25735978991915431</c:v>
                </c:pt>
                <c:pt idx="182">
                  <c:v>0.25890148831470433</c:v>
                </c:pt>
                <c:pt idx="183">
                  <c:v>0.26043578563775666</c:v>
                </c:pt>
                <c:pt idx="184">
                  <c:v>0.26193449955618403</c:v>
                </c:pt>
                <c:pt idx="185">
                  <c:v>0.26340679843631476</c:v>
                </c:pt>
                <c:pt idx="186">
                  <c:v>0.26494152723220948</c:v>
                </c:pt>
                <c:pt idx="187">
                  <c:v>0.26658435232065342</c:v>
                </c:pt>
                <c:pt idx="188">
                  <c:v>0.26830901250839101</c:v>
                </c:pt>
                <c:pt idx="189">
                  <c:v>0.26991980935876653</c:v>
                </c:pt>
                <c:pt idx="190">
                  <c:v>0.27157663545636002</c:v>
                </c:pt>
                <c:pt idx="191">
                  <c:v>0.27327933357537931</c:v>
                </c:pt>
                <c:pt idx="192">
                  <c:v>0.27494362378415749</c:v>
                </c:pt>
                <c:pt idx="193">
                  <c:v>0.27675216120652385</c:v>
                </c:pt>
                <c:pt idx="194">
                  <c:v>0.27859332330875625</c:v>
                </c:pt>
                <c:pt idx="195">
                  <c:v>0.28034521765229631</c:v>
                </c:pt>
                <c:pt idx="196">
                  <c:v>0.28216345977490714</c:v>
                </c:pt>
                <c:pt idx="197">
                  <c:v>0.28401743701797444</c:v>
                </c:pt>
                <c:pt idx="198">
                  <c:v>0.28590999572124115</c:v>
                </c:pt>
                <c:pt idx="199">
                  <c:v>0.28784771706917839</c:v>
                </c:pt>
                <c:pt idx="200">
                  <c:v>0.28979508576955221</c:v>
                </c:pt>
                <c:pt idx="201">
                  <c:v>0.29175219715915118</c:v>
                </c:pt>
                <c:pt idx="202">
                  <c:v>0.29373432069033906</c:v>
                </c:pt>
                <c:pt idx="203">
                  <c:v>0.29572053115029767</c:v>
                </c:pt>
                <c:pt idx="204">
                  <c:v>0.29774029696042259</c:v>
                </c:pt>
                <c:pt idx="205">
                  <c:v>0.2998506144892305</c:v>
                </c:pt>
                <c:pt idx="206">
                  <c:v>0.30190391462046018</c:v>
                </c:pt>
                <c:pt idx="207">
                  <c:v>0.3039742777014966</c:v>
                </c:pt>
                <c:pt idx="208">
                  <c:v>0.30613336508793748</c:v>
                </c:pt>
                <c:pt idx="209">
                  <c:v>0.30826199569779639</c:v>
                </c:pt>
                <c:pt idx="210">
                  <c:v>0.31040494483195419</c:v>
                </c:pt>
                <c:pt idx="211">
                  <c:v>0.31253869535115597</c:v>
                </c:pt>
                <c:pt idx="212">
                  <c:v>0.31465084294922652</c:v>
                </c:pt>
                <c:pt idx="213">
                  <c:v>0.31678345325929552</c:v>
                </c:pt>
                <c:pt idx="214">
                  <c:v>0.3189282607851317</c:v>
                </c:pt>
                <c:pt idx="215">
                  <c:v>0.32107037783190329</c:v>
                </c:pt>
                <c:pt idx="216">
                  <c:v>0.3232122957298233</c:v>
                </c:pt>
                <c:pt idx="217">
                  <c:v>0.3253189424517699</c:v>
                </c:pt>
                <c:pt idx="218">
                  <c:v>0.32733954093241779</c:v>
                </c:pt>
                <c:pt idx="219">
                  <c:v>0.32935990308153257</c:v>
                </c:pt>
                <c:pt idx="220">
                  <c:v>0.33143040470046808</c:v>
                </c:pt>
                <c:pt idx="221">
                  <c:v>0.33354834554177509</c:v>
                </c:pt>
                <c:pt idx="222">
                  <c:v>0.33559832007184581</c:v>
                </c:pt>
                <c:pt idx="223">
                  <c:v>0.33762072715078223</c:v>
                </c:pt>
                <c:pt idx="224">
                  <c:v>0.33965289245955615</c:v>
                </c:pt>
                <c:pt idx="225">
                  <c:v>0.34173881768338088</c:v>
                </c:pt>
                <c:pt idx="226">
                  <c:v>0.34372938746782006</c:v>
                </c:pt>
                <c:pt idx="227">
                  <c:v>0.34562973109974021</c:v>
                </c:pt>
                <c:pt idx="228">
                  <c:v>0.3475983826932354</c:v>
                </c:pt>
                <c:pt idx="229">
                  <c:v>0.34944953037687476</c:v>
                </c:pt>
                <c:pt idx="230">
                  <c:v>0.35125960877808637</c:v>
                </c:pt>
                <c:pt idx="231">
                  <c:v>0.3531449665692179</c:v>
                </c:pt>
                <c:pt idx="232">
                  <c:v>0.3550069023781588</c:v>
                </c:pt>
                <c:pt idx="233">
                  <c:v>0.35684057317988677</c:v>
                </c:pt>
                <c:pt idx="234">
                  <c:v>0.35859291928245102</c:v>
                </c:pt>
                <c:pt idx="235">
                  <c:v>0.36024665500876152</c:v>
                </c:pt>
                <c:pt idx="236">
                  <c:v>0.36182103581832675</c:v>
                </c:pt>
                <c:pt idx="237">
                  <c:v>0.36332187285540707</c:v>
                </c:pt>
                <c:pt idx="238">
                  <c:v>0.36484430449181843</c:v>
                </c:pt>
                <c:pt idx="239">
                  <c:v>0.36634329750012884</c:v>
                </c:pt>
                <c:pt idx="240">
                  <c:v>0.36778885251773286</c:v>
                </c:pt>
                <c:pt idx="241">
                  <c:v>0.36914723703167596</c:v>
                </c:pt>
                <c:pt idx="242">
                  <c:v>0.37050265662967857</c:v>
                </c:pt>
                <c:pt idx="243">
                  <c:v>0.3717920503135404</c:v>
                </c:pt>
                <c:pt idx="244">
                  <c:v>0.37297063231678007</c:v>
                </c:pt>
                <c:pt idx="245">
                  <c:v>0.37424564990476233</c:v>
                </c:pt>
                <c:pt idx="246">
                  <c:v>0.37551002500070824</c:v>
                </c:pt>
                <c:pt idx="247">
                  <c:v>0.37668387142372833</c:v>
                </c:pt>
                <c:pt idx="248">
                  <c:v>0.37783732506546891</c:v>
                </c:pt>
                <c:pt idx="249">
                  <c:v>0.37899289193413538</c:v>
                </c:pt>
                <c:pt idx="250">
                  <c:v>0.38018195495316287</c:v>
                </c:pt>
                <c:pt idx="251">
                  <c:v>0.38142633427970268</c:v>
                </c:pt>
                <c:pt idx="252">
                  <c:v>0.38261541844939967</c:v>
                </c:pt>
                <c:pt idx="253">
                  <c:v>0.3837782432411348</c:v>
                </c:pt>
                <c:pt idx="254">
                  <c:v>0.38493727555266416</c:v>
                </c:pt>
                <c:pt idx="255">
                  <c:v>0.38607787005125854</c:v>
                </c:pt>
                <c:pt idx="256">
                  <c:v>0.38717827052703296</c:v>
                </c:pt>
                <c:pt idx="257">
                  <c:v>0.3881632094037471</c:v>
                </c:pt>
                <c:pt idx="258">
                  <c:v>0.38911667821905871</c:v>
                </c:pt>
                <c:pt idx="259">
                  <c:v>0.39009580758301771</c:v>
                </c:pt>
                <c:pt idx="260">
                  <c:v>0.39105901338146137</c:v>
                </c:pt>
                <c:pt idx="261">
                  <c:v>0.39187063587398185</c:v>
                </c:pt>
                <c:pt idx="262">
                  <c:v>0.3926763297320302</c:v>
                </c:pt>
                <c:pt idx="263">
                  <c:v>0.39350137845186278</c:v>
                </c:pt>
                <c:pt idx="264">
                  <c:v>0.39436786762507797</c:v>
                </c:pt>
                <c:pt idx="265">
                  <c:v>0.39522820637655204</c:v>
                </c:pt>
                <c:pt idx="266">
                  <c:v>0.39603752056276309</c:v>
                </c:pt>
                <c:pt idx="267">
                  <c:v>0.39677989897344629</c:v>
                </c:pt>
                <c:pt idx="268">
                  <c:v>0.39758414451885699</c:v>
                </c:pt>
                <c:pt idx="269">
                  <c:v>0.39838895964458737</c:v>
                </c:pt>
                <c:pt idx="270">
                  <c:v>0.39911717830913035</c:v>
                </c:pt>
                <c:pt idx="271">
                  <c:v>0.39994758114401535</c:v>
                </c:pt>
                <c:pt idx="272">
                  <c:v>0.40078241810669879</c:v>
                </c:pt>
                <c:pt idx="273">
                  <c:v>0.40156170261152396</c:v>
                </c:pt>
                <c:pt idx="274">
                  <c:v>0.40236985811672232</c:v>
                </c:pt>
                <c:pt idx="275">
                  <c:v>0.40313135647978954</c:v>
                </c:pt>
                <c:pt idx="276">
                  <c:v>0.4038649924585937</c:v>
                </c:pt>
                <c:pt idx="277">
                  <c:v>0.40459668085769462</c:v>
                </c:pt>
                <c:pt idx="278">
                  <c:v>0.40535632191068388</c:v>
                </c:pt>
                <c:pt idx="279">
                  <c:v>0.40611275781306139</c:v>
                </c:pt>
                <c:pt idx="280">
                  <c:v>0.40685083511563214</c:v>
                </c:pt>
                <c:pt idx="281">
                  <c:v>0.40756877005035053</c:v>
                </c:pt>
                <c:pt idx="282">
                  <c:v>0.40828960722952368</c:v>
                </c:pt>
                <c:pt idx="283">
                  <c:v>0.40904323570689921</c:v>
                </c:pt>
                <c:pt idx="284">
                  <c:v>0.40975146726169803</c:v>
                </c:pt>
                <c:pt idx="285">
                  <c:v>0.41044855140653319</c:v>
                </c:pt>
                <c:pt idx="286">
                  <c:v>0.41116949081465554</c:v>
                </c:pt>
                <c:pt idx="287">
                  <c:v>0.41192672840660233</c:v>
                </c:pt>
                <c:pt idx="288">
                  <c:v>0.4126622676302884</c:v>
                </c:pt>
                <c:pt idx="289">
                  <c:v>0.41337119820733276</c:v>
                </c:pt>
                <c:pt idx="290">
                  <c:v>0.41409044372162657</c:v>
                </c:pt>
                <c:pt idx="291">
                  <c:v>0.41476650298254619</c:v>
                </c:pt>
                <c:pt idx="292">
                  <c:v>0.4154232439122163</c:v>
                </c:pt>
                <c:pt idx="293">
                  <c:v>0.4160841556443684</c:v>
                </c:pt>
                <c:pt idx="294">
                  <c:v>0.4167834192224808</c:v>
                </c:pt>
                <c:pt idx="295">
                  <c:v>0.41748991446602784</c:v>
                </c:pt>
                <c:pt idx="296">
                  <c:v>0.41816839904426423</c:v>
                </c:pt>
                <c:pt idx="297">
                  <c:v>0.41884542347872195</c:v>
                </c:pt>
                <c:pt idx="298">
                  <c:v>0.41945279584744449</c:v>
                </c:pt>
                <c:pt idx="299">
                  <c:v>0.42003127008213365</c:v>
                </c:pt>
                <c:pt idx="300">
                  <c:v>0.420679680063754</c:v>
                </c:pt>
                <c:pt idx="301">
                  <c:v>0.42133187419226398</c:v>
                </c:pt>
                <c:pt idx="302">
                  <c:v>0.42198237404853717</c:v>
                </c:pt>
                <c:pt idx="303">
                  <c:v>0.42258401429163128</c:v>
                </c:pt>
                <c:pt idx="304">
                  <c:v>0.42311631623422968</c:v>
                </c:pt>
                <c:pt idx="305">
                  <c:v>0.42365074175811063</c:v>
                </c:pt>
                <c:pt idx="306">
                  <c:v>0.42424179137202139</c:v>
                </c:pt>
                <c:pt idx="307">
                  <c:v>0.42482308867441582</c:v>
                </c:pt>
                <c:pt idx="308">
                  <c:v>0.42537998845763836</c:v>
                </c:pt>
                <c:pt idx="309">
                  <c:v>0.42592126043820899</c:v>
                </c:pt>
                <c:pt idx="310">
                  <c:v>0.42646016297930694</c:v>
                </c:pt>
                <c:pt idx="311">
                  <c:v>0.4270228410975408</c:v>
                </c:pt>
                <c:pt idx="312">
                  <c:v>0.42759568369553785</c:v>
                </c:pt>
                <c:pt idx="313">
                  <c:v>0.42814082785822033</c:v>
                </c:pt>
                <c:pt idx="314">
                  <c:v>0.4287439700426694</c:v>
                </c:pt>
                <c:pt idx="315">
                  <c:v>0.42936863864417968</c:v>
                </c:pt>
                <c:pt idx="316">
                  <c:v>0.42998187170771845</c:v>
                </c:pt>
                <c:pt idx="317">
                  <c:v>0.43066036601319407</c:v>
                </c:pt>
                <c:pt idx="318">
                  <c:v>0.43135086496806235</c:v>
                </c:pt>
                <c:pt idx="319">
                  <c:v>0.43204823663135167</c:v>
                </c:pt>
                <c:pt idx="320">
                  <c:v>0.43283158010546469</c:v>
                </c:pt>
                <c:pt idx="321">
                  <c:v>0.43365808021975938</c:v>
                </c:pt>
                <c:pt idx="322">
                  <c:v>0.43450248853279461</c:v>
                </c:pt>
                <c:pt idx="323">
                  <c:v>0.43533121058855406</c:v>
                </c:pt>
                <c:pt idx="324">
                  <c:v>0.43617818913228329</c:v>
                </c:pt>
                <c:pt idx="325">
                  <c:v>0.43706721325495262</c:v>
                </c:pt>
                <c:pt idx="326">
                  <c:v>0.43800061671863255</c:v>
                </c:pt>
                <c:pt idx="327">
                  <c:v>0.43893086578256418</c:v>
                </c:pt>
                <c:pt idx="328">
                  <c:v>0.43984263256556894</c:v>
                </c:pt>
                <c:pt idx="329">
                  <c:v>0.44074087192989414</c:v>
                </c:pt>
                <c:pt idx="330">
                  <c:v>0.44165920084614313</c:v>
                </c:pt>
                <c:pt idx="331">
                  <c:v>0.44259752492185883</c:v>
                </c:pt>
                <c:pt idx="332">
                  <c:v>0.44352392255893625</c:v>
                </c:pt>
                <c:pt idx="333">
                  <c:v>0.4444468080762129</c:v>
                </c:pt>
                <c:pt idx="334">
                  <c:v>0.44536248113376509</c:v>
                </c:pt>
                <c:pt idx="335">
                  <c:v>0.44623896493914711</c:v>
                </c:pt>
                <c:pt idx="336">
                  <c:v>0.44705384749236038</c:v>
                </c:pt>
                <c:pt idx="337">
                  <c:v>0.44792989189518712</c:v>
                </c:pt>
                <c:pt idx="338">
                  <c:v>0.44882582632367901</c:v>
                </c:pt>
                <c:pt idx="339">
                  <c:v>0.44966667937125265</c:v>
                </c:pt>
                <c:pt idx="340">
                  <c:v>0.45046615041092503</c:v>
                </c:pt>
                <c:pt idx="341">
                  <c:v>0.45128378151485604</c:v>
                </c:pt>
                <c:pt idx="342">
                  <c:v>0.45213119340668689</c:v>
                </c:pt>
                <c:pt idx="343">
                  <c:v>0.45293488170074614</c:v>
                </c:pt>
                <c:pt idx="344">
                  <c:v>0.45371033200809402</c:v>
                </c:pt>
                <c:pt idx="345">
                  <c:v>0.45450278343141087</c:v>
                </c:pt>
                <c:pt idx="346">
                  <c:v>0.45530366184796117</c:v>
                </c:pt>
                <c:pt idx="347">
                  <c:v>0.45607435904857119</c:v>
                </c:pt>
                <c:pt idx="348">
                  <c:v>0.45683850757622008</c:v>
                </c:pt>
                <c:pt idx="349">
                  <c:v>0.4575989624131318</c:v>
                </c:pt>
                <c:pt idx="350">
                  <c:v>0.45835697499643913</c:v>
                </c:pt>
                <c:pt idx="351">
                  <c:v>0.45911459629622581</c:v>
                </c:pt>
                <c:pt idx="352">
                  <c:v>0.45988837747311839</c:v>
                </c:pt>
                <c:pt idx="353">
                  <c:v>0.46062634704318328</c:v>
                </c:pt>
                <c:pt idx="354">
                  <c:v>0.4613627679910044</c:v>
                </c:pt>
                <c:pt idx="355">
                  <c:v>0.46211271785935515</c:v>
                </c:pt>
                <c:pt idx="356">
                  <c:v>0.46287705364971526</c:v>
                </c:pt>
                <c:pt idx="357">
                  <c:v>0.46363239073402368</c:v>
                </c:pt>
                <c:pt idx="358">
                  <c:v>0.46433942430663477</c:v>
                </c:pt>
                <c:pt idx="359">
                  <c:v>0.46505788076965854</c:v>
                </c:pt>
                <c:pt idx="360">
                  <c:v>0.46579916289126938</c:v>
                </c:pt>
                <c:pt idx="361">
                  <c:v>0.46650016434238029</c:v>
                </c:pt>
                <c:pt idx="362">
                  <c:v>0.46716485606187508</c:v>
                </c:pt>
                <c:pt idx="363">
                  <c:v>0.46786992977231029</c:v>
                </c:pt>
                <c:pt idx="364">
                  <c:v>0.46856457475164998</c:v>
                </c:pt>
                <c:pt idx="365">
                  <c:v>0.46925112607626734</c:v>
                </c:pt>
                <c:pt idx="366">
                  <c:v>0.46991948589428661</c:v>
                </c:pt>
                <c:pt idx="367">
                  <c:v>0.4705974554510941</c:v>
                </c:pt>
                <c:pt idx="368">
                  <c:v>0.47128401248822221</c:v>
                </c:pt>
                <c:pt idx="369">
                  <c:v>0.47187587547578841</c:v>
                </c:pt>
                <c:pt idx="370">
                  <c:v>0.47253500573644791</c:v>
                </c:pt>
                <c:pt idx="371">
                  <c:v>0.47319479816475174</c:v>
                </c:pt>
                <c:pt idx="372">
                  <c:v>0.47379720844631151</c:v>
                </c:pt>
                <c:pt idx="373">
                  <c:v>0.47443652421397114</c:v>
                </c:pt>
                <c:pt idx="374">
                  <c:v>0.47507707401934324</c:v>
                </c:pt>
                <c:pt idx="375">
                  <c:v>0.47571170565023047</c:v>
                </c:pt>
                <c:pt idx="376">
                  <c:v>0.47630616135992249</c:v>
                </c:pt>
                <c:pt idx="377">
                  <c:v>0.47687825793936356</c:v>
                </c:pt>
                <c:pt idx="378">
                  <c:v>0.47746732503800926</c:v>
                </c:pt>
                <c:pt idx="379">
                  <c:v>0.47808225606390597</c:v>
                </c:pt>
                <c:pt idx="380">
                  <c:v>0.47863589419276015</c:v>
                </c:pt>
                <c:pt idx="381">
                  <c:v>0.47916012548668041</c:v>
                </c:pt>
                <c:pt idx="382">
                  <c:v>0.47972763517576622</c:v>
                </c:pt>
                <c:pt idx="383">
                  <c:v>0.48026547896365784</c:v>
                </c:pt>
                <c:pt idx="384">
                  <c:v>0.48079780649692289</c:v>
                </c:pt>
                <c:pt idx="385">
                  <c:v>0.48134556352250019</c:v>
                </c:pt>
                <c:pt idx="386">
                  <c:v>0.48190803442622743</c:v>
                </c:pt>
                <c:pt idx="387">
                  <c:v>0.48241671208466713</c:v>
                </c:pt>
                <c:pt idx="388">
                  <c:v>0.48288361036816646</c:v>
                </c:pt>
                <c:pt idx="389">
                  <c:v>0.48335317479173084</c:v>
                </c:pt>
                <c:pt idx="390">
                  <c:v>0.48382326259951597</c:v>
                </c:pt>
                <c:pt idx="391">
                  <c:v>0.48430784076561878</c:v>
                </c:pt>
                <c:pt idx="392">
                  <c:v>0.4848173976479444</c:v>
                </c:pt>
                <c:pt idx="393">
                  <c:v>0.48528858240493222</c:v>
                </c:pt>
                <c:pt idx="394">
                  <c:v>0.48572285234328016</c:v>
                </c:pt>
                <c:pt idx="395">
                  <c:v>0.48616593434198152</c:v>
                </c:pt>
                <c:pt idx="396">
                  <c:v>0.48663999336113917</c:v>
                </c:pt>
                <c:pt idx="397">
                  <c:v>0.4870962586639484</c:v>
                </c:pt>
                <c:pt idx="398">
                  <c:v>0.48750016308684341</c:v>
                </c:pt>
                <c:pt idx="399">
                  <c:v>0.4879191130061542</c:v>
                </c:pt>
                <c:pt idx="400">
                  <c:v>0.48834165346409364</c:v>
                </c:pt>
                <c:pt idx="401">
                  <c:v>0.4887532277591658</c:v>
                </c:pt>
                <c:pt idx="402">
                  <c:v>0.48917253544308364</c:v>
                </c:pt>
                <c:pt idx="403">
                  <c:v>0.48960954399981876</c:v>
                </c:pt>
                <c:pt idx="404">
                  <c:v>0.4900043364521231</c:v>
                </c:pt>
                <c:pt idx="405">
                  <c:v>0.49035647076045868</c:v>
                </c:pt>
                <c:pt idx="406">
                  <c:v>0.49075594753179347</c:v>
                </c:pt>
                <c:pt idx="407">
                  <c:v>0.49115702183226367</c:v>
                </c:pt>
                <c:pt idx="408">
                  <c:v>0.49151393705963992</c:v>
                </c:pt>
                <c:pt idx="409">
                  <c:v>0.4918429968497231</c:v>
                </c:pt>
                <c:pt idx="410">
                  <c:v>0.49217550755336942</c:v>
                </c:pt>
                <c:pt idx="411">
                  <c:v>0.49251803015696066</c:v>
                </c:pt>
                <c:pt idx="412">
                  <c:v>0.49287580560278049</c:v>
                </c:pt>
                <c:pt idx="413">
                  <c:v>0.49321122404876333</c:v>
                </c:pt>
                <c:pt idx="414">
                  <c:v>0.49353575557256102</c:v>
                </c:pt>
                <c:pt idx="415">
                  <c:v>0.49385153659470166</c:v>
                </c:pt>
                <c:pt idx="416">
                  <c:v>0.49416418125858819</c:v>
                </c:pt>
                <c:pt idx="417">
                  <c:v>0.49450285642178543</c:v>
                </c:pt>
                <c:pt idx="418">
                  <c:v>0.49484010679785456</c:v>
                </c:pt>
                <c:pt idx="419">
                  <c:v>0.49510950995874065</c:v>
                </c:pt>
                <c:pt idx="420">
                  <c:v>0.49536336537036479</c:v>
                </c:pt>
                <c:pt idx="421">
                  <c:v>0.49566807623003611</c:v>
                </c:pt>
                <c:pt idx="422">
                  <c:v>0.4959530482918959</c:v>
                </c:pt>
                <c:pt idx="423">
                  <c:v>0.49621371637280687</c:v>
                </c:pt>
                <c:pt idx="424">
                  <c:v>0.49649327752394828</c:v>
                </c:pt>
                <c:pt idx="425">
                  <c:v>0.49676891264589979</c:v>
                </c:pt>
                <c:pt idx="426">
                  <c:v>0.4969945123206469</c:v>
                </c:pt>
                <c:pt idx="427">
                  <c:v>0.49720417536207484</c:v>
                </c:pt>
                <c:pt idx="428">
                  <c:v>0.49744860812084218</c:v>
                </c:pt>
                <c:pt idx="429">
                  <c:v>0.49770587901225677</c:v>
                </c:pt>
                <c:pt idx="430">
                  <c:v>0.49790859091103096</c:v>
                </c:pt>
                <c:pt idx="431">
                  <c:v>0.49807512975990992</c:v>
                </c:pt>
                <c:pt idx="432">
                  <c:v>0.49828281279711323</c:v>
                </c:pt>
                <c:pt idx="433">
                  <c:v>0.49848315250944264</c:v>
                </c:pt>
                <c:pt idx="434">
                  <c:v>0.49868329915909909</c:v>
                </c:pt>
                <c:pt idx="435">
                  <c:v>0.49889108283090716</c:v>
                </c:pt>
                <c:pt idx="436">
                  <c:v>0.49909440482307693</c:v>
                </c:pt>
                <c:pt idx="437">
                  <c:v>0.49928506904557612</c:v>
                </c:pt>
                <c:pt idx="438">
                  <c:v>0.49945611886953545</c:v>
                </c:pt>
                <c:pt idx="439">
                  <c:v>0.49961802651210135</c:v>
                </c:pt>
                <c:pt idx="440">
                  <c:v>0.49982867942286413</c:v>
                </c:pt>
                <c:pt idx="441">
                  <c:v>0.49999695147502243</c:v>
                </c:pt>
                <c:pt idx="442">
                  <c:v>0.50009452363463325</c:v>
                </c:pt>
                <c:pt idx="443">
                  <c:v>0.50025326897999445</c:v>
                </c:pt>
                <c:pt idx="444">
                  <c:v>0.50042517562998035</c:v>
                </c:pt>
                <c:pt idx="445">
                  <c:v>0.50057785675601052</c:v>
                </c:pt>
                <c:pt idx="446">
                  <c:v>0.50070790956554523</c:v>
                </c:pt>
                <c:pt idx="447">
                  <c:v>0.50080810733893222</c:v>
                </c:pt>
                <c:pt idx="448">
                  <c:v>0.50092609028926038</c:v>
                </c:pt>
                <c:pt idx="449">
                  <c:v>0.50098483933649851</c:v>
                </c:pt>
                <c:pt idx="450">
                  <c:v>0.50105443233624036</c:v>
                </c:pt>
                <c:pt idx="451">
                  <c:v>0.50113151493357333</c:v>
                </c:pt>
                <c:pt idx="452">
                  <c:v>0.50123103353208853</c:v>
                </c:pt>
                <c:pt idx="453">
                  <c:v>0.5013438501571269</c:v>
                </c:pt>
                <c:pt idx="454">
                  <c:v>0.5014410429877264</c:v>
                </c:pt>
                <c:pt idx="455">
                  <c:v>0.50151667674838973</c:v>
                </c:pt>
                <c:pt idx="456">
                  <c:v>0.50158312489610302</c:v>
                </c:pt>
                <c:pt idx="457">
                  <c:v>0.50165076643158457</c:v>
                </c:pt>
                <c:pt idx="458">
                  <c:v>0.5017284340827074</c:v>
                </c:pt>
                <c:pt idx="459">
                  <c:v>0.50181633379222423</c:v>
                </c:pt>
                <c:pt idx="460">
                  <c:v>0.50186296590734403</c:v>
                </c:pt>
                <c:pt idx="461">
                  <c:v>0.5018894076189867</c:v>
                </c:pt>
                <c:pt idx="462">
                  <c:v>0.50195913371820178</c:v>
                </c:pt>
                <c:pt idx="463">
                  <c:v>0.50200715459398282</c:v>
                </c:pt>
                <c:pt idx="464">
                  <c:v>0.50203379008247939</c:v>
                </c:pt>
                <c:pt idx="465">
                  <c:v>0.50206550818843776</c:v>
                </c:pt>
                <c:pt idx="466">
                  <c:v>0.50208681839421099</c:v>
                </c:pt>
                <c:pt idx="467">
                  <c:v>0.50210490536648056</c:v>
                </c:pt>
                <c:pt idx="468">
                  <c:v>0.50211915309367594</c:v>
                </c:pt>
                <c:pt idx="469">
                  <c:v>0.50214976801708289</c:v>
                </c:pt>
                <c:pt idx="470">
                  <c:v>0.50217477275838107</c:v>
                </c:pt>
                <c:pt idx="471">
                  <c:v>0.50215277857912521</c:v>
                </c:pt>
                <c:pt idx="472">
                  <c:v>0.50215479845004696</c:v>
                </c:pt>
                <c:pt idx="473">
                  <c:v>0.50216864458066335</c:v>
                </c:pt>
                <c:pt idx="474">
                  <c:v>0.50216753099196221</c:v>
                </c:pt>
                <c:pt idx="475">
                  <c:v>0.50217740416942613</c:v>
                </c:pt>
                <c:pt idx="476">
                  <c:v>0.50216302640575916</c:v>
                </c:pt>
                <c:pt idx="477">
                  <c:v>0.50217870440222245</c:v>
                </c:pt>
                <c:pt idx="478">
                  <c:v>0.50217478610649324</c:v>
                </c:pt>
                <c:pt idx="479">
                  <c:v>0.50218106728808243</c:v>
                </c:pt>
                <c:pt idx="480">
                  <c:v>0.50224135488264066</c:v>
                </c:pt>
                <c:pt idx="481">
                  <c:v>0.50219014974667031</c:v>
                </c:pt>
                <c:pt idx="482">
                  <c:v>0.50208717316754736</c:v>
                </c:pt>
                <c:pt idx="483">
                  <c:v>0.50204316537281091</c:v>
                </c:pt>
                <c:pt idx="484">
                  <c:v>0.502052430518935</c:v>
                </c:pt>
                <c:pt idx="485">
                  <c:v>0.5020352885481244</c:v>
                </c:pt>
                <c:pt idx="486">
                  <c:v>0.50198653531952442</c:v>
                </c:pt>
                <c:pt idx="487">
                  <c:v>0.50195071342788478</c:v>
                </c:pt>
                <c:pt idx="488">
                  <c:v>0.50193003852952822</c:v>
                </c:pt>
                <c:pt idx="489">
                  <c:v>0.50190823493127767</c:v>
                </c:pt>
                <c:pt idx="490">
                  <c:v>0.50188869351292731</c:v>
                </c:pt>
                <c:pt idx="491">
                  <c:v>0.50186946403158406</c:v>
                </c:pt>
                <c:pt idx="492">
                  <c:v>0.50179149966405212</c:v>
                </c:pt>
                <c:pt idx="493">
                  <c:v>0.50171436648843626</c:v>
                </c:pt>
                <c:pt idx="494">
                  <c:v>0.50170550661657076</c:v>
                </c:pt>
                <c:pt idx="495">
                  <c:v>0.50169541816615693</c:v>
                </c:pt>
                <c:pt idx="496">
                  <c:v>0.50166740154215173</c:v>
                </c:pt>
                <c:pt idx="497">
                  <c:v>0.50162603721592891</c:v>
                </c:pt>
                <c:pt idx="498">
                  <c:v>0.50163174021611967</c:v>
                </c:pt>
                <c:pt idx="499">
                  <c:v>0.50160884370271053</c:v>
                </c:pt>
                <c:pt idx="500">
                  <c:v>0.50148723035527032</c:v>
                </c:pt>
                <c:pt idx="501">
                  <c:v>0.50144499006037868</c:v>
                </c:pt>
                <c:pt idx="502">
                  <c:v>0.50143319536750441</c:v>
                </c:pt>
                <c:pt idx="503">
                  <c:v>0.50139184491739441</c:v>
                </c:pt>
                <c:pt idx="504">
                  <c:v>0.50135881056585607</c:v>
                </c:pt>
                <c:pt idx="505">
                  <c:v>0.5013416730377358</c:v>
                </c:pt>
                <c:pt idx="506">
                  <c:v>0.50131833128745362</c:v>
                </c:pt>
                <c:pt idx="507">
                  <c:v>0.50124417173103664</c:v>
                </c:pt>
                <c:pt idx="508">
                  <c:v>0.50120781362668365</c:v>
                </c:pt>
                <c:pt idx="509">
                  <c:v>0.50122042665497724</c:v>
                </c:pt>
                <c:pt idx="510">
                  <c:v>0.50119404520431776</c:v>
                </c:pt>
                <c:pt idx="511">
                  <c:v>0.50109491261109562</c:v>
                </c:pt>
                <c:pt idx="512">
                  <c:v>0.50103246577688509</c:v>
                </c:pt>
                <c:pt idx="513">
                  <c:v>0.50103320160011144</c:v>
                </c:pt>
                <c:pt idx="514">
                  <c:v>0.50101575549906507</c:v>
                </c:pt>
                <c:pt idx="515">
                  <c:v>0.50096255307226534</c:v>
                </c:pt>
                <c:pt idx="516">
                  <c:v>0.5009099722135909</c:v>
                </c:pt>
                <c:pt idx="517">
                  <c:v>0.50086717156732119</c:v>
                </c:pt>
                <c:pt idx="518">
                  <c:v>0.50083694614059404</c:v>
                </c:pt>
                <c:pt idx="519">
                  <c:v>0.50083283752443875</c:v>
                </c:pt>
                <c:pt idx="520">
                  <c:v>0.5008239473787085</c:v>
                </c:pt>
                <c:pt idx="521">
                  <c:v>0.50083371025647139</c:v>
                </c:pt>
                <c:pt idx="522">
                  <c:v>0.5008093200641871</c:v>
                </c:pt>
                <c:pt idx="523">
                  <c:v>0.50072384904461609</c:v>
                </c:pt>
                <c:pt idx="524">
                  <c:v>0.50074835192004363</c:v>
                </c:pt>
                <c:pt idx="525">
                  <c:v>0.50072161729302544</c:v>
                </c:pt>
                <c:pt idx="526">
                  <c:v>0.500695147713064</c:v>
                </c:pt>
                <c:pt idx="527">
                  <c:v>0.50070533962235209</c:v>
                </c:pt>
                <c:pt idx="528">
                  <c:v>0.50065749698525075</c:v>
                </c:pt>
                <c:pt idx="529">
                  <c:v>0.50064159660169272</c:v>
                </c:pt>
                <c:pt idx="530">
                  <c:v>0.50067985668108028</c:v>
                </c:pt>
                <c:pt idx="531">
                  <c:v>0.5006592881096078</c:v>
                </c:pt>
                <c:pt idx="532">
                  <c:v>0.50057698311284327</c:v>
                </c:pt>
                <c:pt idx="533">
                  <c:v>0.50057963575584663</c:v>
                </c:pt>
                <c:pt idx="534">
                  <c:v>0.50062505638902499</c:v>
                </c:pt>
                <c:pt idx="535">
                  <c:v>0.50059842918696418</c:v>
                </c:pt>
                <c:pt idx="536">
                  <c:v>0.50063574853988724</c:v>
                </c:pt>
                <c:pt idx="537">
                  <c:v>0.50065684468484917</c:v>
                </c:pt>
                <c:pt idx="538">
                  <c:v>0.50062902169062173</c:v>
                </c:pt>
                <c:pt idx="539">
                  <c:v>0.50062640725970808</c:v>
                </c:pt>
                <c:pt idx="540">
                  <c:v>0.50068227165161538</c:v>
                </c:pt>
                <c:pt idx="541">
                  <c:v>0.50075470586749127</c:v>
                </c:pt>
                <c:pt idx="542">
                  <c:v>0.50078491166945782</c:v>
                </c:pt>
                <c:pt idx="543">
                  <c:v>0.50079420261843655</c:v>
                </c:pt>
                <c:pt idx="544">
                  <c:v>0.50083424360836637</c:v>
                </c:pt>
                <c:pt idx="545">
                  <c:v>0.50085555831175099</c:v>
                </c:pt>
                <c:pt idx="546">
                  <c:v>0.50081692798049415</c:v>
                </c:pt>
                <c:pt idx="547">
                  <c:v>0.50085136902765071</c:v>
                </c:pt>
                <c:pt idx="548">
                  <c:v>0.50095914210290116</c:v>
                </c:pt>
                <c:pt idx="549">
                  <c:v>0.50107569595183854</c:v>
                </c:pt>
                <c:pt idx="550">
                  <c:v>0.50110788538964801</c:v>
                </c:pt>
                <c:pt idx="551">
                  <c:v>0.50109105589559588</c:v>
                </c:pt>
                <c:pt idx="552">
                  <c:v>0.50115163311836619</c:v>
                </c:pt>
                <c:pt idx="553">
                  <c:v>0.50118201156195197</c:v>
                </c:pt>
                <c:pt idx="554">
                  <c:v>0.50124856407822305</c:v>
                </c:pt>
                <c:pt idx="555">
                  <c:v>0.50133442086496871</c:v>
                </c:pt>
                <c:pt idx="556">
                  <c:v>0.50139391687635937</c:v>
                </c:pt>
                <c:pt idx="557">
                  <c:v>0.5014518326252716</c:v>
                </c:pt>
                <c:pt idx="558">
                  <c:v>0.50149637412640191</c:v>
                </c:pt>
                <c:pt idx="559">
                  <c:v>0.50158089369227832</c:v>
                </c:pt>
                <c:pt idx="560">
                  <c:v>0.50161308243263791</c:v>
                </c:pt>
                <c:pt idx="561">
                  <c:v>0.50166782018752321</c:v>
                </c:pt>
                <c:pt idx="562">
                  <c:v>0.50180336157116745</c:v>
                </c:pt>
                <c:pt idx="563">
                  <c:v>0.50184575643952389</c:v>
                </c:pt>
                <c:pt idx="564">
                  <c:v>0.50190476590841782</c:v>
                </c:pt>
                <c:pt idx="565">
                  <c:v>0.50196729024733278</c:v>
                </c:pt>
                <c:pt idx="566">
                  <c:v>0.50204967051938032</c:v>
                </c:pt>
                <c:pt idx="567">
                  <c:v>0.50216713638072596</c:v>
                </c:pt>
                <c:pt idx="568">
                  <c:v>0.50222962543951555</c:v>
                </c:pt>
                <c:pt idx="569">
                  <c:v>0.50230388712263518</c:v>
                </c:pt>
                <c:pt idx="570">
                  <c:v>0.50241657228016201</c:v>
                </c:pt>
                <c:pt idx="571">
                  <c:v>0.5024863384007453</c:v>
                </c:pt>
                <c:pt idx="572">
                  <c:v>0.50254281930478129</c:v>
                </c:pt>
                <c:pt idx="573">
                  <c:v>0.50271548872012684</c:v>
                </c:pt>
                <c:pt idx="574">
                  <c:v>0.50287595644311223</c:v>
                </c:pt>
                <c:pt idx="575">
                  <c:v>0.50292898146920051</c:v>
                </c:pt>
                <c:pt idx="576">
                  <c:v>0.50296110334807487</c:v>
                </c:pt>
                <c:pt idx="577">
                  <c:v>0.50307746550705357</c:v>
                </c:pt>
                <c:pt idx="578">
                  <c:v>0.50312924427206462</c:v>
                </c:pt>
                <c:pt idx="579">
                  <c:v>0.50319104870840192</c:v>
                </c:pt>
                <c:pt idx="580">
                  <c:v>0.50335662236614365</c:v>
                </c:pt>
                <c:pt idx="581">
                  <c:v>0.50347842834721568</c:v>
                </c:pt>
                <c:pt idx="582">
                  <c:v>0.5036290795538364</c:v>
                </c:pt>
                <c:pt idx="583">
                  <c:v>0.50376884764744034</c:v>
                </c:pt>
                <c:pt idx="584">
                  <c:v>0.50384932751756362</c:v>
                </c:pt>
                <c:pt idx="585">
                  <c:v>0.50394801980954818</c:v>
                </c:pt>
                <c:pt idx="586">
                  <c:v>0.50405640874770263</c:v>
                </c:pt>
                <c:pt idx="587">
                  <c:v>0.50412572968080238</c:v>
                </c:pt>
                <c:pt idx="588">
                  <c:v>0.50414005770802051</c:v>
                </c:pt>
                <c:pt idx="589">
                  <c:v>0.50424688675913287</c:v>
                </c:pt>
                <c:pt idx="590">
                  <c:v>0.50434806768513307</c:v>
                </c:pt>
                <c:pt idx="591">
                  <c:v>0.5044537670425514</c:v>
                </c:pt>
                <c:pt idx="592">
                  <c:v>0.50460091544235097</c:v>
                </c:pt>
                <c:pt idx="593">
                  <c:v>0.50464423583596874</c:v>
                </c:pt>
                <c:pt idx="594">
                  <c:v>0.50474314754217675</c:v>
                </c:pt>
                <c:pt idx="595">
                  <c:v>0.50483720565728174</c:v>
                </c:pt>
                <c:pt idx="596">
                  <c:v>0.50490048822371791</c:v>
                </c:pt>
                <c:pt idx="597">
                  <c:v>0.50499678555571836</c:v>
                </c:pt>
                <c:pt idx="598">
                  <c:v>0.5051565855672463</c:v>
                </c:pt>
                <c:pt idx="599">
                  <c:v>0.50512576596958592</c:v>
                </c:pt>
                <c:pt idx="600">
                  <c:v>0.50518409542601439</c:v>
                </c:pt>
                <c:pt idx="601">
                  <c:v>0.50537484161291213</c:v>
                </c:pt>
                <c:pt idx="602">
                  <c:v>0.50551777242130103</c:v>
                </c:pt>
                <c:pt idx="603">
                  <c:v>0.5056325276082535</c:v>
                </c:pt>
                <c:pt idx="604">
                  <c:v>0.50565405647450123</c:v>
                </c:pt>
                <c:pt idx="605">
                  <c:v>0.50565789765162161</c:v>
                </c:pt>
                <c:pt idx="606">
                  <c:v>0.50575037798003619</c:v>
                </c:pt>
                <c:pt idx="607">
                  <c:v>0.50590307430287751</c:v>
                </c:pt>
                <c:pt idx="608">
                  <c:v>0.50602625750976926</c:v>
                </c:pt>
                <c:pt idx="609">
                  <c:v>0.5060578893532548</c:v>
                </c:pt>
                <c:pt idx="610">
                  <c:v>0.50610986285055104</c:v>
                </c:pt>
                <c:pt idx="611">
                  <c:v>0.50620566195571426</c:v>
                </c:pt>
                <c:pt idx="612">
                  <c:v>0.5063035858146635</c:v>
                </c:pt>
                <c:pt idx="613">
                  <c:v>0.50643881614509123</c:v>
                </c:pt>
                <c:pt idx="614">
                  <c:v>0.50654710195674324</c:v>
                </c:pt>
                <c:pt idx="615">
                  <c:v>0.50660478350612026</c:v>
                </c:pt>
                <c:pt idx="616">
                  <c:v>0.50662882267607334</c:v>
                </c:pt>
                <c:pt idx="617">
                  <c:v>0.50683909890208811</c:v>
                </c:pt>
                <c:pt idx="618">
                  <c:v>0.50699271051775752</c:v>
                </c:pt>
                <c:pt idx="619">
                  <c:v>0.50710530266677989</c:v>
                </c:pt>
                <c:pt idx="620">
                  <c:v>0.50734289611047323</c:v>
                </c:pt>
                <c:pt idx="621">
                  <c:v>0.50756826832963642</c:v>
                </c:pt>
                <c:pt idx="622">
                  <c:v>0.50779463840057193</c:v>
                </c:pt>
                <c:pt idx="623">
                  <c:v>0.50793525936242501</c:v>
                </c:pt>
                <c:pt idx="624">
                  <c:v>0.50801554896046863</c:v>
                </c:pt>
                <c:pt idx="625">
                  <c:v>0.50828117448897625</c:v>
                </c:pt>
                <c:pt idx="626">
                  <c:v>0.50845672822715338</c:v>
                </c:pt>
                <c:pt idx="627">
                  <c:v>0.50860175828539389</c:v>
                </c:pt>
                <c:pt idx="628">
                  <c:v>0.50877934233200228</c:v>
                </c:pt>
                <c:pt idx="629">
                  <c:v>0.50898416299333238</c:v>
                </c:pt>
                <c:pt idx="630">
                  <c:v>0.50917024983595127</c:v>
                </c:pt>
                <c:pt idx="631">
                  <c:v>0.50931285768667023</c:v>
                </c:pt>
                <c:pt idx="632">
                  <c:v>0.50950799638019417</c:v>
                </c:pt>
                <c:pt idx="633">
                  <c:v>0.50967998901944922</c:v>
                </c:pt>
                <c:pt idx="634">
                  <c:v>0.50973940465541789</c:v>
                </c:pt>
                <c:pt idx="635">
                  <c:v>0.5097260489378731</c:v>
                </c:pt>
                <c:pt idx="636">
                  <c:v>0.50989492298378236</c:v>
                </c:pt>
                <c:pt idx="637">
                  <c:v>0.51001186578736635</c:v>
                </c:pt>
                <c:pt idx="638">
                  <c:v>0.51007346236338746</c:v>
                </c:pt>
                <c:pt idx="639">
                  <c:v>0.51032481332945234</c:v>
                </c:pt>
                <c:pt idx="640">
                  <c:v>0.51057969750559484</c:v>
                </c:pt>
                <c:pt idx="641">
                  <c:v>0.51073012595903877</c:v>
                </c:pt>
                <c:pt idx="642">
                  <c:v>0.51083603962536794</c:v>
                </c:pt>
                <c:pt idx="643">
                  <c:v>0.51088159372465369</c:v>
                </c:pt>
                <c:pt idx="644">
                  <c:v>0.51094302656666357</c:v>
                </c:pt>
                <c:pt idx="645">
                  <c:v>0.51108182221444343</c:v>
                </c:pt>
                <c:pt idx="646">
                  <c:v>0.51121823600932792</c:v>
                </c:pt>
                <c:pt idx="647">
                  <c:v>0.51140523527694193</c:v>
                </c:pt>
                <c:pt idx="648">
                  <c:v>0.51148617233705929</c:v>
                </c:pt>
                <c:pt idx="649">
                  <c:v>0.51148364099485233</c:v>
                </c:pt>
                <c:pt idx="650">
                  <c:v>0.51157603935988327</c:v>
                </c:pt>
                <c:pt idx="651">
                  <c:v>0.51161620871662206</c:v>
                </c:pt>
                <c:pt idx="652">
                  <c:v>0.5116474904752587</c:v>
                </c:pt>
                <c:pt idx="653">
                  <c:v>0.51170503897663944</c:v>
                </c:pt>
                <c:pt idx="654">
                  <c:v>0.51182110875616926</c:v>
                </c:pt>
                <c:pt idx="655">
                  <c:v>0.5119203695336324</c:v>
                </c:pt>
                <c:pt idx="656">
                  <c:v>0.5120061998606833</c:v>
                </c:pt>
                <c:pt idx="657">
                  <c:v>0.51207520857098721</c:v>
                </c:pt>
                <c:pt idx="658">
                  <c:v>0.51222593311812503</c:v>
                </c:pt>
                <c:pt idx="659">
                  <c:v>0.51232023453176279</c:v>
                </c:pt>
                <c:pt idx="660">
                  <c:v>0.51237042259632104</c:v>
                </c:pt>
                <c:pt idx="661">
                  <c:v>0.5125393793010774</c:v>
                </c:pt>
                <c:pt idx="662">
                  <c:v>0.51263992691358429</c:v>
                </c:pt>
                <c:pt idx="663">
                  <c:v>0.51265586087405535</c:v>
                </c:pt>
                <c:pt idx="664">
                  <c:v>0.51273854323048373</c:v>
                </c:pt>
                <c:pt idx="665">
                  <c:v>0.51282431779948279</c:v>
                </c:pt>
                <c:pt idx="666">
                  <c:v>0.51291163616753044</c:v>
                </c:pt>
                <c:pt idx="667">
                  <c:v>0.5130043850150674</c:v>
                </c:pt>
                <c:pt idx="668">
                  <c:v>0.51316970940815143</c:v>
                </c:pt>
                <c:pt idx="669">
                  <c:v>0.51335978923129888</c:v>
                </c:pt>
                <c:pt idx="670">
                  <c:v>0.51343557835915388</c:v>
                </c:pt>
                <c:pt idx="671">
                  <c:v>0.51351608081883482</c:v>
                </c:pt>
                <c:pt idx="672">
                  <c:v>0.51365953533930409</c:v>
                </c:pt>
                <c:pt idx="673">
                  <c:v>0.51375268656225481</c:v>
                </c:pt>
                <c:pt idx="674">
                  <c:v>0.51386593048393669</c:v>
                </c:pt>
                <c:pt idx="675">
                  <c:v>0.51400300721911296</c:v>
                </c:pt>
                <c:pt idx="676">
                  <c:v>0.51411549555998903</c:v>
                </c:pt>
                <c:pt idx="677">
                  <c:v>0.51426125171097603</c:v>
                </c:pt>
                <c:pt idx="678">
                  <c:v>0.51440110933165017</c:v>
                </c:pt>
                <c:pt idx="679">
                  <c:v>0.51453267392457913</c:v>
                </c:pt>
                <c:pt idx="680">
                  <c:v>0.51467889887220342</c:v>
                </c:pt>
                <c:pt idx="681">
                  <c:v>0.51483442857912787</c:v>
                </c:pt>
                <c:pt idx="682">
                  <c:v>0.51492899092699729</c:v>
                </c:pt>
                <c:pt idx="683">
                  <c:v>0.5150254994545912</c:v>
                </c:pt>
                <c:pt idx="684">
                  <c:v>0.51517446403422074</c:v>
                </c:pt>
                <c:pt idx="685">
                  <c:v>0.51528920275320378</c:v>
                </c:pt>
                <c:pt idx="686">
                  <c:v>0.51540366348737732</c:v>
                </c:pt>
                <c:pt idx="687">
                  <c:v>0.51556019876105263</c:v>
                </c:pt>
                <c:pt idx="688">
                  <c:v>0.51567746321396823</c:v>
                </c:pt>
                <c:pt idx="689">
                  <c:v>0.51576214864469361</c:v>
                </c:pt>
                <c:pt idx="690">
                  <c:v>0.51582698893599865</c:v>
                </c:pt>
                <c:pt idx="691">
                  <c:v>0.5159084821832477</c:v>
                </c:pt>
                <c:pt idx="692">
                  <c:v>0.51602424018494142</c:v>
                </c:pt>
                <c:pt idx="693">
                  <c:v>0.51614838013681463</c:v>
                </c:pt>
                <c:pt idx="694">
                  <c:v>0.51625782047694502</c:v>
                </c:pt>
                <c:pt idx="695">
                  <c:v>0.51639412724480793</c:v>
                </c:pt>
                <c:pt idx="696">
                  <c:v>0.5165533590727488</c:v>
                </c:pt>
                <c:pt idx="697">
                  <c:v>0.51661966492601674</c:v>
                </c:pt>
                <c:pt idx="698">
                  <c:v>0.5167327872041122</c:v>
                </c:pt>
                <c:pt idx="699">
                  <c:v>0.51688732718331665</c:v>
                </c:pt>
                <c:pt idx="700">
                  <c:v>0.51697767432238384</c:v>
                </c:pt>
                <c:pt idx="701">
                  <c:v>0.51710101615809156</c:v>
                </c:pt>
                <c:pt idx="702">
                  <c:v>0.51722361389932103</c:v>
                </c:pt>
                <c:pt idx="703">
                  <c:v>0.51725932422180987</c:v>
                </c:pt>
                <c:pt idx="704">
                  <c:v>0.51733145366635525</c:v>
                </c:pt>
                <c:pt idx="705">
                  <c:v>0.51742507485955558</c:v>
                </c:pt>
                <c:pt idx="706">
                  <c:v>0.51752351031495658</c:v>
                </c:pt>
                <c:pt idx="707">
                  <c:v>0.51763813325603547</c:v>
                </c:pt>
                <c:pt idx="708">
                  <c:v>0.51777228387406549</c:v>
                </c:pt>
                <c:pt idx="709">
                  <c:v>0.51785840667393168</c:v>
                </c:pt>
                <c:pt idx="710">
                  <c:v>0.51791747887468975</c:v>
                </c:pt>
                <c:pt idx="711">
                  <c:v>0.51799196631440847</c:v>
                </c:pt>
                <c:pt idx="712">
                  <c:v>0.51805208180005946</c:v>
                </c:pt>
                <c:pt idx="713">
                  <c:v>0.51806893337818838</c:v>
                </c:pt>
                <c:pt idx="714">
                  <c:v>0.51812898753117409</c:v>
                </c:pt>
                <c:pt idx="715">
                  <c:v>0.51816167123719825</c:v>
                </c:pt>
                <c:pt idx="716">
                  <c:v>0.51813078088679487</c:v>
                </c:pt>
                <c:pt idx="717">
                  <c:v>0.51817576793138531</c:v>
                </c:pt>
                <c:pt idx="718">
                  <c:v>0.51826033285101658</c:v>
                </c:pt>
                <c:pt idx="719">
                  <c:v>0.51829179886005372</c:v>
                </c:pt>
                <c:pt idx="720">
                  <c:v>0.51835576769133851</c:v>
                </c:pt>
                <c:pt idx="721">
                  <c:v>0.51846503026341406</c:v>
                </c:pt>
                <c:pt idx="722">
                  <c:v>0.51854242083535063</c:v>
                </c:pt>
                <c:pt idx="723">
                  <c:v>0.51861837139758049</c:v>
                </c:pt>
                <c:pt idx="724">
                  <c:v>0.51869984014156945</c:v>
                </c:pt>
                <c:pt idx="725">
                  <c:v>0.51874072620701694</c:v>
                </c:pt>
                <c:pt idx="726">
                  <c:v>0.51886043807880899</c:v>
                </c:pt>
                <c:pt idx="727">
                  <c:v>0.51902405751702452</c:v>
                </c:pt>
                <c:pt idx="728">
                  <c:v>0.5191553854972234</c:v>
                </c:pt>
                <c:pt idx="729">
                  <c:v>0.51926637532677911</c:v>
                </c:pt>
                <c:pt idx="730">
                  <c:v>0.51941739985655544</c:v>
                </c:pt>
                <c:pt idx="731">
                  <c:v>0.5195510079425224</c:v>
                </c:pt>
                <c:pt idx="732">
                  <c:v>0.51967240253985225</c:v>
                </c:pt>
                <c:pt idx="733">
                  <c:v>0.51982699835890422</c:v>
                </c:pt>
                <c:pt idx="734">
                  <c:v>0.52003497447816682</c:v>
                </c:pt>
                <c:pt idx="735">
                  <c:v>0.52023471209115313</c:v>
                </c:pt>
                <c:pt idx="736">
                  <c:v>0.5203947034137254</c:v>
                </c:pt>
                <c:pt idx="737">
                  <c:v>0.52059104467952855</c:v>
                </c:pt>
                <c:pt idx="738">
                  <c:v>0.52082298822493434</c:v>
                </c:pt>
                <c:pt idx="739">
                  <c:v>0.52098552145725419</c:v>
                </c:pt>
                <c:pt idx="740">
                  <c:v>0.52113901626726067</c:v>
                </c:pt>
                <c:pt idx="741">
                  <c:v>0.52135334168460934</c:v>
                </c:pt>
                <c:pt idx="742">
                  <c:v>0.52157620241148772</c:v>
                </c:pt>
                <c:pt idx="743">
                  <c:v>0.52178437345207485</c:v>
                </c:pt>
                <c:pt idx="744">
                  <c:v>0.52207334309168751</c:v>
                </c:pt>
                <c:pt idx="745">
                  <c:v>0.52233435599853817</c:v>
                </c:pt>
                <c:pt idx="746">
                  <c:v>0.52253267378001744</c:v>
                </c:pt>
                <c:pt idx="747">
                  <c:v>0.5227628283792064</c:v>
                </c:pt>
                <c:pt idx="748">
                  <c:v>0.52300807670189509</c:v>
                </c:pt>
                <c:pt idx="749">
                  <c:v>0.52322459907134622</c:v>
                </c:pt>
                <c:pt idx="750">
                  <c:v>0.52346719054641699</c:v>
                </c:pt>
                <c:pt idx="751">
                  <c:v>0.52372645072244239</c:v>
                </c:pt>
                <c:pt idx="752">
                  <c:v>0.52395322480101048</c:v>
                </c:pt>
                <c:pt idx="753">
                  <c:v>0.52417688126524753</c:v>
                </c:pt>
                <c:pt idx="754">
                  <c:v>0.52440779907183777</c:v>
                </c:pt>
                <c:pt idx="755">
                  <c:v>0.5246569122958028</c:v>
                </c:pt>
                <c:pt idx="756">
                  <c:v>0.52488300419382627</c:v>
                </c:pt>
                <c:pt idx="757">
                  <c:v>0.52508126867131522</c:v>
                </c:pt>
                <c:pt idx="758">
                  <c:v>0.52529953645612937</c:v>
                </c:pt>
                <c:pt idx="759">
                  <c:v>0.52551142778995263</c:v>
                </c:pt>
                <c:pt idx="760">
                  <c:v>0.52572318066878099</c:v>
                </c:pt>
                <c:pt idx="761">
                  <c:v>0.52589820960000866</c:v>
                </c:pt>
                <c:pt idx="762">
                  <c:v>0.52611987941550997</c:v>
                </c:pt>
                <c:pt idx="763">
                  <c:v>0.52631291757434118</c:v>
                </c:pt>
                <c:pt idx="764">
                  <c:v>0.52646019465604377</c:v>
                </c:pt>
                <c:pt idx="765">
                  <c:v>0.52663179622968703</c:v>
                </c:pt>
                <c:pt idx="766">
                  <c:v>0.52675838744434478</c:v>
                </c:pt>
                <c:pt idx="767">
                  <c:v>0.52686519240819341</c:v>
                </c:pt>
                <c:pt idx="768">
                  <c:v>0.5269946811043974</c:v>
                </c:pt>
                <c:pt idx="769">
                  <c:v>0.5270980821939274</c:v>
                </c:pt>
                <c:pt idx="770">
                  <c:v>0.52724492706932302</c:v>
                </c:pt>
                <c:pt idx="771">
                  <c:v>0.52735372918442636</c:v>
                </c:pt>
                <c:pt idx="772">
                  <c:v>0.52742236187706037</c:v>
                </c:pt>
                <c:pt idx="773">
                  <c:v>0.52750349148050912</c:v>
                </c:pt>
                <c:pt idx="774">
                  <c:v>0.52756735761705664</c:v>
                </c:pt>
                <c:pt idx="775">
                  <c:v>0.52762764982359689</c:v>
                </c:pt>
                <c:pt idx="776">
                  <c:v>0.5276779563907229</c:v>
                </c:pt>
                <c:pt idx="777">
                  <c:v>0.52777181792775141</c:v>
                </c:pt>
                <c:pt idx="778">
                  <c:v>0.52782513960102673</c:v>
                </c:pt>
                <c:pt idx="779">
                  <c:v>0.52790323070855716</c:v>
                </c:pt>
                <c:pt idx="780">
                  <c:v>0.52796865762856726</c:v>
                </c:pt>
                <c:pt idx="781">
                  <c:v>0.52797351031772488</c:v>
                </c:pt>
                <c:pt idx="782">
                  <c:v>0.52797545856186268</c:v>
                </c:pt>
                <c:pt idx="783">
                  <c:v>0.52797869526899177</c:v>
                </c:pt>
                <c:pt idx="784">
                  <c:v>0.52794243980382916</c:v>
                </c:pt>
                <c:pt idx="785">
                  <c:v>0.52791803838568352</c:v>
                </c:pt>
                <c:pt idx="786">
                  <c:v>0.52789408061178955</c:v>
                </c:pt>
                <c:pt idx="787">
                  <c:v>0.52784848204245549</c:v>
                </c:pt>
                <c:pt idx="788">
                  <c:v>0.52782912788385083</c:v>
                </c:pt>
                <c:pt idx="789">
                  <c:v>0.52778446439849125</c:v>
                </c:pt>
                <c:pt idx="790">
                  <c:v>0.52774197751723262</c:v>
                </c:pt>
                <c:pt idx="791">
                  <c:v>0.52768269516517241</c:v>
                </c:pt>
                <c:pt idx="792">
                  <c:v>0.52759769748779195</c:v>
                </c:pt>
                <c:pt idx="793">
                  <c:v>0.52751161369594846</c:v>
                </c:pt>
                <c:pt idx="794">
                  <c:v>0.5274449287318953</c:v>
                </c:pt>
                <c:pt idx="795">
                  <c:v>0.52741696566558882</c:v>
                </c:pt>
                <c:pt idx="796">
                  <c:v>0.52740100232062792</c:v>
                </c:pt>
                <c:pt idx="797">
                  <c:v>0.52735708875098564</c:v>
                </c:pt>
                <c:pt idx="798">
                  <c:v>0.52728833851696499</c:v>
                </c:pt>
                <c:pt idx="799">
                  <c:v>0.52722820742864296</c:v>
                </c:pt>
                <c:pt idx="800">
                  <c:v>0.52713356600076233</c:v>
                </c:pt>
                <c:pt idx="801">
                  <c:v>0.5270662643283609</c:v>
                </c:pt>
                <c:pt idx="802">
                  <c:v>0.52703522056980756</c:v>
                </c:pt>
                <c:pt idx="803">
                  <c:v>0.52700697112078387</c:v>
                </c:pt>
                <c:pt idx="804">
                  <c:v>0.52699640135354608</c:v>
                </c:pt>
                <c:pt idx="805">
                  <c:v>0.52701023073812758</c:v>
                </c:pt>
                <c:pt idx="806">
                  <c:v>0.52703133062672747</c:v>
                </c:pt>
                <c:pt idx="807">
                  <c:v>0.52706134622521073</c:v>
                </c:pt>
                <c:pt idx="808">
                  <c:v>0.52709737119685585</c:v>
                </c:pt>
                <c:pt idx="809">
                  <c:v>0.52714231789844446</c:v>
                </c:pt>
                <c:pt idx="810">
                  <c:v>0.5272047591299569</c:v>
                </c:pt>
                <c:pt idx="811">
                  <c:v>0.52727835167289783</c:v>
                </c:pt>
                <c:pt idx="812">
                  <c:v>0.52735017664674111</c:v>
                </c:pt>
                <c:pt idx="813">
                  <c:v>0.52745321359368447</c:v>
                </c:pt>
                <c:pt idx="814">
                  <c:v>0.52754031681318292</c:v>
                </c:pt>
                <c:pt idx="815">
                  <c:v>0.52762002890286885</c:v>
                </c:pt>
                <c:pt idx="816">
                  <c:v>0.5276896142955243</c:v>
                </c:pt>
                <c:pt idx="817">
                  <c:v>0.52774483418297435</c:v>
                </c:pt>
                <c:pt idx="818">
                  <c:v>0.52782844962453934</c:v>
                </c:pt>
                <c:pt idx="819">
                  <c:v>0.52791290706710037</c:v>
                </c:pt>
                <c:pt idx="820">
                  <c:v>0.52800903229101992</c:v>
                </c:pt>
                <c:pt idx="821">
                  <c:v>0.52810295799470841</c:v>
                </c:pt>
                <c:pt idx="822">
                  <c:v>0.52820288081319389</c:v>
                </c:pt>
                <c:pt idx="823">
                  <c:v>0.52828648838440706</c:v>
                </c:pt>
                <c:pt idx="824">
                  <c:v>0.52836800239573345</c:v>
                </c:pt>
                <c:pt idx="825">
                  <c:v>0.5284582416370448</c:v>
                </c:pt>
                <c:pt idx="826">
                  <c:v>0.52854999446776652</c:v>
                </c:pt>
                <c:pt idx="827">
                  <c:v>0.52864365267422297</c:v>
                </c:pt>
                <c:pt idx="828">
                  <c:v>0.5287380423008593</c:v>
                </c:pt>
                <c:pt idx="829">
                  <c:v>0.52882154244099999</c:v>
                </c:pt>
                <c:pt idx="830">
                  <c:v>0.52888847782457804</c:v>
                </c:pt>
                <c:pt idx="831">
                  <c:v>0.52894750370536314</c:v>
                </c:pt>
                <c:pt idx="832">
                  <c:v>0.5290235366959225</c:v>
                </c:pt>
                <c:pt idx="833">
                  <c:v>0.52911681729993421</c:v>
                </c:pt>
                <c:pt idx="834">
                  <c:v>0.52921132810129479</c:v>
                </c:pt>
                <c:pt idx="835">
                  <c:v>0.52931791356354396</c:v>
                </c:pt>
                <c:pt idx="836">
                  <c:v>0.52940520190400597</c:v>
                </c:pt>
                <c:pt idx="837">
                  <c:v>0.52949428534148757</c:v>
                </c:pt>
                <c:pt idx="838">
                  <c:v>0.52957375739962786</c:v>
                </c:pt>
                <c:pt idx="839">
                  <c:v>0.52963855730081522</c:v>
                </c:pt>
                <c:pt idx="840">
                  <c:v>0.52972262318661878</c:v>
                </c:pt>
                <c:pt idx="841">
                  <c:v>0.52980044364269274</c:v>
                </c:pt>
                <c:pt idx="842">
                  <c:v>0.52985964477289638</c:v>
                </c:pt>
                <c:pt idx="843">
                  <c:v>0.52992586343911274</c:v>
                </c:pt>
                <c:pt idx="844">
                  <c:v>0.52997105007202805</c:v>
                </c:pt>
                <c:pt idx="845">
                  <c:v>0.53001421017528327</c:v>
                </c:pt>
                <c:pt idx="846">
                  <c:v>0.53004996205240318</c:v>
                </c:pt>
                <c:pt idx="847">
                  <c:v>0.53010793885627783</c:v>
                </c:pt>
                <c:pt idx="848">
                  <c:v>0.53016652907653095</c:v>
                </c:pt>
                <c:pt idx="849">
                  <c:v>0.53021443484033393</c:v>
                </c:pt>
                <c:pt idx="850">
                  <c:v>0.53026969299682103</c:v>
                </c:pt>
                <c:pt idx="851">
                  <c:v>0.5303157408730752</c:v>
                </c:pt>
                <c:pt idx="852">
                  <c:v>0.53037262638929805</c:v>
                </c:pt>
                <c:pt idx="853">
                  <c:v>0.53044187598383974</c:v>
                </c:pt>
                <c:pt idx="854">
                  <c:v>0.53050013607440138</c:v>
                </c:pt>
                <c:pt idx="855">
                  <c:v>0.53055371814343988</c:v>
                </c:pt>
                <c:pt idx="856">
                  <c:v>0.53059620237539029</c:v>
                </c:pt>
                <c:pt idx="857">
                  <c:v>0.53064630575235328</c:v>
                </c:pt>
                <c:pt idx="858">
                  <c:v>0.53071580972390242</c:v>
                </c:pt>
                <c:pt idx="859">
                  <c:v>0.53077102801511911</c:v>
                </c:pt>
                <c:pt idx="860">
                  <c:v>0.53083049616155875</c:v>
                </c:pt>
                <c:pt idx="861">
                  <c:v>0.53087509207245198</c:v>
                </c:pt>
                <c:pt idx="862">
                  <c:v>0.53090093635729674</c:v>
                </c:pt>
                <c:pt idx="863">
                  <c:v>0.53091719055710163</c:v>
                </c:pt>
                <c:pt idx="864">
                  <c:v>0.53094229084277089</c:v>
                </c:pt>
                <c:pt idx="865">
                  <c:v>0.53097396306513334</c:v>
                </c:pt>
                <c:pt idx="866">
                  <c:v>0.53099840564085576</c:v>
                </c:pt>
                <c:pt idx="867">
                  <c:v>0.53102704718887428</c:v>
                </c:pt>
                <c:pt idx="868">
                  <c:v>0.5310508359502899</c:v>
                </c:pt>
                <c:pt idx="869">
                  <c:v>0.5310596541863658</c:v>
                </c:pt>
                <c:pt idx="870">
                  <c:v>0.53107520959512111</c:v>
                </c:pt>
                <c:pt idx="871">
                  <c:v>0.53109219345779068</c:v>
                </c:pt>
                <c:pt idx="872">
                  <c:v>0.53111336963838873</c:v>
                </c:pt>
                <c:pt idx="873">
                  <c:v>0.53114152285160088</c:v>
                </c:pt>
                <c:pt idx="874">
                  <c:v>0.53116822055539281</c:v>
                </c:pt>
                <c:pt idx="875">
                  <c:v>0.53119770352082829</c:v>
                </c:pt>
                <c:pt idx="876">
                  <c:v>0.53122585107281861</c:v>
                </c:pt>
                <c:pt idx="877">
                  <c:v>0.53125416918676738</c:v>
                </c:pt>
                <c:pt idx="878">
                  <c:v>0.53128051667243648</c:v>
                </c:pt>
                <c:pt idx="879">
                  <c:v>0.53130606651030987</c:v>
                </c:pt>
                <c:pt idx="880">
                  <c:v>0.53133461577332541</c:v>
                </c:pt>
                <c:pt idx="881">
                  <c:v>0.53136507757145146</c:v>
                </c:pt>
                <c:pt idx="882">
                  <c:v>0.53138995978558468</c:v>
                </c:pt>
                <c:pt idx="883">
                  <c:v>0.53142159143532919</c:v>
                </c:pt>
                <c:pt idx="884">
                  <c:v>0.5314636438298258</c:v>
                </c:pt>
                <c:pt idx="885">
                  <c:v>0.53149037996507043</c:v>
                </c:pt>
                <c:pt idx="886">
                  <c:v>0.53152064569913327</c:v>
                </c:pt>
                <c:pt idx="887">
                  <c:v>0.5315601137362288</c:v>
                </c:pt>
                <c:pt idx="888">
                  <c:v>0.53158496711701797</c:v>
                </c:pt>
                <c:pt idx="889">
                  <c:v>0.53161151746469415</c:v>
                </c:pt>
                <c:pt idx="890">
                  <c:v>0.53162244434464523</c:v>
                </c:pt>
                <c:pt idx="891">
                  <c:v>0.53163075742128063</c:v>
                </c:pt>
                <c:pt idx="892">
                  <c:v>0.53165336401916663</c:v>
                </c:pt>
                <c:pt idx="893">
                  <c:v>0.53167953063836226</c:v>
                </c:pt>
                <c:pt idx="894">
                  <c:v>0.53171324025560673</c:v>
                </c:pt>
                <c:pt idx="895">
                  <c:v>0.53174507948444194</c:v>
                </c:pt>
                <c:pt idx="896">
                  <c:v>0.53176810651466344</c:v>
                </c:pt>
                <c:pt idx="897">
                  <c:v>0.53179123408343987</c:v>
                </c:pt>
                <c:pt idx="898">
                  <c:v>0.53181914144312326</c:v>
                </c:pt>
                <c:pt idx="899">
                  <c:v>0.53185655161369849</c:v>
                </c:pt>
                <c:pt idx="900">
                  <c:v>0.53188979195452801</c:v>
                </c:pt>
                <c:pt idx="901">
                  <c:v>0.53192719903778019</c:v>
                </c:pt>
                <c:pt idx="902">
                  <c:v>0.53195927788250652</c:v>
                </c:pt>
                <c:pt idx="903">
                  <c:v>0.53199296768068349</c:v>
                </c:pt>
                <c:pt idx="904">
                  <c:v>0.53200830021835921</c:v>
                </c:pt>
                <c:pt idx="905">
                  <c:v>0.53202286856190195</c:v>
                </c:pt>
                <c:pt idx="906">
                  <c:v>0.53204922361206408</c:v>
                </c:pt>
                <c:pt idx="907">
                  <c:v>0.53207503073027906</c:v>
                </c:pt>
                <c:pt idx="908">
                  <c:v>0.5321090937707359</c:v>
                </c:pt>
                <c:pt idx="909">
                  <c:v>0.53214116673706069</c:v>
                </c:pt>
                <c:pt idx="910">
                  <c:v>0.53217743312299748</c:v>
                </c:pt>
                <c:pt idx="911">
                  <c:v>0.53219583822221683</c:v>
                </c:pt>
                <c:pt idx="912">
                  <c:v>0.53219001834148705</c:v>
                </c:pt>
                <c:pt idx="913">
                  <c:v>0.53222566699740648</c:v>
                </c:pt>
                <c:pt idx="914">
                  <c:v>0.5322717316934622</c:v>
                </c:pt>
                <c:pt idx="915">
                  <c:v>0.53230464802157684</c:v>
                </c:pt>
                <c:pt idx="916">
                  <c:v>0.53236189668608802</c:v>
                </c:pt>
                <c:pt idx="917">
                  <c:v>0.53239328709443012</c:v>
                </c:pt>
                <c:pt idx="918">
                  <c:v>0.53239531162158249</c:v>
                </c:pt>
                <c:pt idx="919">
                  <c:v>0.53243788194636588</c:v>
                </c:pt>
                <c:pt idx="920">
                  <c:v>0.53248758294221565</c:v>
                </c:pt>
                <c:pt idx="921">
                  <c:v>0.53252105478813994</c:v>
                </c:pt>
                <c:pt idx="922">
                  <c:v>0.53257031961903456</c:v>
                </c:pt>
                <c:pt idx="923">
                  <c:v>0.53260115327114532</c:v>
                </c:pt>
                <c:pt idx="924">
                  <c:v>0.53260672060355507</c:v>
                </c:pt>
                <c:pt idx="925">
                  <c:v>0.53259600986924927</c:v>
                </c:pt>
                <c:pt idx="926">
                  <c:v>0.53259935808829673</c:v>
                </c:pt>
                <c:pt idx="927">
                  <c:v>0.53259305290663428</c:v>
                </c:pt>
                <c:pt idx="928">
                  <c:v>0.53259502598332131</c:v>
                </c:pt>
                <c:pt idx="929">
                  <c:v>0.53262466250923635</c:v>
                </c:pt>
                <c:pt idx="930">
                  <c:v>0.53263865713676195</c:v>
                </c:pt>
                <c:pt idx="931">
                  <c:v>0.53263141094261246</c:v>
                </c:pt>
                <c:pt idx="932">
                  <c:v>0.53263242842575542</c:v>
                </c:pt>
                <c:pt idx="933">
                  <c:v>0.53260512176976604</c:v>
                </c:pt>
                <c:pt idx="934">
                  <c:v>0.53258783511678098</c:v>
                </c:pt>
                <c:pt idx="935">
                  <c:v>0.53260768376612067</c:v>
                </c:pt>
                <c:pt idx="936">
                  <c:v>0.5326051446217116</c:v>
                </c:pt>
                <c:pt idx="937">
                  <c:v>0.53259905843516175</c:v>
                </c:pt>
                <c:pt idx="938">
                  <c:v>0.53258942248275265</c:v>
                </c:pt>
                <c:pt idx="939">
                  <c:v>0.53256695459943171</c:v>
                </c:pt>
                <c:pt idx="940">
                  <c:v>0.53253851553737019</c:v>
                </c:pt>
                <c:pt idx="941">
                  <c:v>0.53250928452378699</c:v>
                </c:pt>
                <c:pt idx="942">
                  <c:v>0.53248063664999878</c:v>
                </c:pt>
                <c:pt idx="943">
                  <c:v>0.53243908208538293</c:v>
                </c:pt>
                <c:pt idx="944">
                  <c:v>0.53238997910504715</c:v>
                </c:pt>
                <c:pt idx="945">
                  <c:v>0.53232949139542429</c:v>
                </c:pt>
                <c:pt idx="946">
                  <c:v>0.53225359256881111</c:v>
                </c:pt>
                <c:pt idx="947">
                  <c:v>0.53218517192510639</c:v>
                </c:pt>
                <c:pt idx="948">
                  <c:v>0.53209854666548706</c:v>
                </c:pt>
                <c:pt idx="949">
                  <c:v>0.53199698939950368</c:v>
                </c:pt>
                <c:pt idx="950">
                  <c:v>0.53190509119580376</c:v>
                </c:pt>
                <c:pt idx="951">
                  <c:v>0.53181829540311532</c:v>
                </c:pt>
                <c:pt idx="952">
                  <c:v>0.53172318440779143</c:v>
                </c:pt>
                <c:pt idx="953">
                  <c:v>0.53164310704850326</c:v>
                </c:pt>
                <c:pt idx="954">
                  <c:v>0.5315525623704086</c:v>
                </c:pt>
                <c:pt idx="955">
                  <c:v>0.5314492901948803</c:v>
                </c:pt>
                <c:pt idx="956">
                  <c:v>0.53135314709953718</c:v>
                </c:pt>
                <c:pt idx="957">
                  <c:v>0.53127880905076663</c:v>
                </c:pt>
                <c:pt idx="958">
                  <c:v>0.53122414011668451</c:v>
                </c:pt>
                <c:pt idx="959">
                  <c:v>0.53118756959677438</c:v>
                </c:pt>
                <c:pt idx="960">
                  <c:v>0.53114796665707897</c:v>
                </c:pt>
                <c:pt idx="961">
                  <c:v>0.53110698217408847</c:v>
                </c:pt>
                <c:pt idx="962">
                  <c:v>0.53108566777723676</c:v>
                </c:pt>
                <c:pt idx="963">
                  <c:v>0.53107045099144712</c:v>
                </c:pt>
                <c:pt idx="964">
                  <c:v>0.53108673475651746</c:v>
                </c:pt>
                <c:pt idx="965">
                  <c:v>0.53113141634241234</c:v>
                </c:pt>
                <c:pt idx="966">
                  <c:v>0.53118770672925775</c:v>
                </c:pt>
                <c:pt idx="967">
                  <c:v>0.53127067957600971</c:v>
                </c:pt>
                <c:pt idx="968">
                  <c:v>0.53137592548569679</c:v>
                </c:pt>
                <c:pt idx="969">
                  <c:v>0.53148795100720425</c:v>
                </c:pt>
                <c:pt idx="970">
                  <c:v>0.53161336093922018</c:v>
                </c:pt>
                <c:pt idx="971">
                  <c:v>0.53175937751878088</c:v>
                </c:pt>
                <c:pt idx="972">
                  <c:v>0.53192893431454336</c:v>
                </c:pt>
                <c:pt idx="973">
                  <c:v>0.53211105029446359</c:v>
                </c:pt>
                <c:pt idx="974">
                  <c:v>0.53230582694526796</c:v>
                </c:pt>
                <c:pt idx="975">
                  <c:v>0.53249736274249349</c:v>
                </c:pt>
                <c:pt idx="976">
                  <c:v>0.53268017398294576</c:v>
                </c:pt>
                <c:pt idx="977">
                  <c:v>0.53287267409819095</c:v>
                </c:pt>
                <c:pt idx="978">
                  <c:v>0.53304774084269979</c:v>
                </c:pt>
                <c:pt idx="979">
                  <c:v>0.53321730779628218</c:v>
                </c:pt>
                <c:pt idx="980">
                  <c:v>0.53340217810565027</c:v>
                </c:pt>
                <c:pt idx="981">
                  <c:v>0.53357219490796581</c:v>
                </c:pt>
                <c:pt idx="982">
                  <c:v>0.53374216596020252</c:v>
                </c:pt>
                <c:pt idx="983">
                  <c:v>0.53390848161767879</c:v>
                </c:pt>
                <c:pt idx="984">
                  <c:v>0.53405316828338611</c:v>
                </c:pt>
                <c:pt idx="985">
                  <c:v>0.53418620744026646</c:v>
                </c:pt>
                <c:pt idx="986">
                  <c:v>0.53432666373077187</c:v>
                </c:pt>
                <c:pt idx="987">
                  <c:v>0.53443309463812849</c:v>
                </c:pt>
                <c:pt idx="988">
                  <c:v>0.53452974078102511</c:v>
                </c:pt>
                <c:pt idx="989">
                  <c:v>0.53463127304675595</c:v>
                </c:pt>
                <c:pt idx="990">
                  <c:v>0.53471170241411292</c:v>
                </c:pt>
                <c:pt idx="991">
                  <c:v>0.53475432069857287</c:v>
                </c:pt>
                <c:pt idx="992">
                  <c:v>0.53477607260946147</c:v>
                </c:pt>
                <c:pt idx="993">
                  <c:v>0.53476247140749777</c:v>
                </c:pt>
                <c:pt idx="994">
                  <c:v>0.53472784856076405</c:v>
                </c:pt>
                <c:pt idx="995">
                  <c:v>0.53467081205280342</c:v>
                </c:pt>
                <c:pt idx="996">
                  <c:v>0.53460948044552625</c:v>
                </c:pt>
                <c:pt idx="997">
                  <c:v>0.53454943385748754</c:v>
                </c:pt>
                <c:pt idx="998">
                  <c:v>0.53446979071948997</c:v>
                </c:pt>
                <c:pt idx="999">
                  <c:v>0.53436657089352979</c:v>
                </c:pt>
                <c:pt idx="1000">
                  <c:v>0.53426360569961673</c:v>
                </c:pt>
                <c:pt idx="1001">
                  <c:v>0.53414669364759637</c:v>
                </c:pt>
                <c:pt idx="1002">
                  <c:v>0.53403403986271858</c:v>
                </c:pt>
                <c:pt idx="1003">
                  <c:v>0.53391948849427806</c:v>
                </c:pt>
                <c:pt idx="1004">
                  <c:v>0.5337647672299799</c:v>
                </c:pt>
                <c:pt idx="1005">
                  <c:v>0.53360218743566534</c:v>
                </c:pt>
                <c:pt idx="1006">
                  <c:v>0.53343051468193636</c:v>
                </c:pt>
                <c:pt idx="1007">
                  <c:v>0.53324443855597636</c:v>
                </c:pt>
                <c:pt idx="1008">
                  <c:v>0.53306322180987042</c:v>
                </c:pt>
                <c:pt idx="1009">
                  <c:v>0.53287842894288018</c:v>
                </c:pt>
                <c:pt idx="1010">
                  <c:v>0.53266786149642431</c:v>
                </c:pt>
                <c:pt idx="1011">
                  <c:v>0.53240248299130666</c:v>
                </c:pt>
                <c:pt idx="1012">
                  <c:v>0.53211104204553294</c:v>
                </c:pt>
                <c:pt idx="1013">
                  <c:v>0.5318037069298911</c:v>
                </c:pt>
                <c:pt idx="1014">
                  <c:v>0.53147006790535312</c:v>
                </c:pt>
                <c:pt idx="1015">
                  <c:v>0.53114368455601479</c:v>
                </c:pt>
                <c:pt idx="1016">
                  <c:v>0.53081879745389493</c:v>
                </c:pt>
                <c:pt idx="1017">
                  <c:v>0.53045024388522843</c:v>
                </c:pt>
                <c:pt idx="1018">
                  <c:v>0.5300479536506274</c:v>
                </c:pt>
                <c:pt idx="1019">
                  <c:v>0.52960263634257221</c:v>
                </c:pt>
                <c:pt idx="1020">
                  <c:v>0.52910758166829686</c:v>
                </c:pt>
                <c:pt idx="1021">
                  <c:v>0.52857238137480012</c:v>
                </c:pt>
                <c:pt idx="1022">
                  <c:v>0.52801998620467083</c:v>
                </c:pt>
                <c:pt idx="1023">
                  <c:v>0.52741529811483834</c:v>
                </c:pt>
                <c:pt idx="1024">
                  <c:v>0.52679602838486483</c:v>
                </c:pt>
                <c:pt idx="1025">
                  <c:v>0.52613538295926088</c:v>
                </c:pt>
                <c:pt idx="1026">
                  <c:v>0.52541347598058363</c:v>
                </c:pt>
                <c:pt idx="1027">
                  <c:v>0.52467923251786253</c:v>
                </c:pt>
                <c:pt idx="1028">
                  <c:v>0.5238687197068933</c:v>
                </c:pt>
                <c:pt idx="1029">
                  <c:v>0.52298768728221379</c:v>
                </c:pt>
                <c:pt idx="1030">
                  <c:v>0.52205668198921729</c:v>
                </c:pt>
                <c:pt idx="1031">
                  <c:v>0.52102127088375649</c:v>
                </c:pt>
                <c:pt idx="1032">
                  <c:v>0.5199473156211688</c:v>
                </c:pt>
                <c:pt idx="1033">
                  <c:v>0.51883584407647565</c:v>
                </c:pt>
                <c:pt idx="1034">
                  <c:v>0.51764845258347092</c:v>
                </c:pt>
                <c:pt idx="1035">
                  <c:v>0.51640207679511818</c:v>
                </c:pt>
                <c:pt idx="1036">
                  <c:v>0.51509357097079089</c:v>
                </c:pt>
                <c:pt idx="1037">
                  <c:v>0.51370070379073218</c:v>
                </c:pt>
                <c:pt idx="1038">
                  <c:v>0.51224386653319642</c:v>
                </c:pt>
                <c:pt idx="1039">
                  <c:v>0.51072183404358606</c:v>
                </c:pt>
                <c:pt idx="1040">
                  <c:v>0.50918700470221678</c:v>
                </c:pt>
                <c:pt idx="1041">
                  <c:v>0.50760267972789253</c:v>
                </c:pt>
                <c:pt idx="1042">
                  <c:v>0.50596638828232987</c:v>
                </c:pt>
                <c:pt idx="1043">
                  <c:v>0.50430572370610405</c:v>
                </c:pt>
                <c:pt idx="1044">
                  <c:v>0.50265745444828958</c:v>
                </c:pt>
                <c:pt idx="1045">
                  <c:v>0.50095665067494266</c:v>
                </c:pt>
                <c:pt idx="1046">
                  <c:v>0.49925608921326631</c:v>
                </c:pt>
                <c:pt idx="1047">
                  <c:v>0.49755006720914574</c:v>
                </c:pt>
                <c:pt idx="1048">
                  <c:v>0.49578488623500783</c:v>
                </c:pt>
                <c:pt idx="1049">
                  <c:v>0.49404506416013155</c:v>
                </c:pt>
                <c:pt idx="1050">
                  <c:v>0.49229000651309179</c:v>
                </c:pt>
                <c:pt idx="1051">
                  <c:v>0.49055717679856897</c:v>
                </c:pt>
                <c:pt idx="1052">
                  <c:v>0.48882397553831031</c:v>
                </c:pt>
                <c:pt idx="1053">
                  <c:v>0.48714357321771934</c:v>
                </c:pt>
                <c:pt idx="1054">
                  <c:v>0.48545649527936446</c:v>
                </c:pt>
                <c:pt idx="1055">
                  <c:v>0.48384627181854306</c:v>
                </c:pt>
                <c:pt idx="1056">
                  <c:v>0.48222944319439448</c:v>
                </c:pt>
                <c:pt idx="1057">
                  <c:v>0.48074825242139879</c:v>
                </c:pt>
                <c:pt idx="1058">
                  <c:v>0.47928152076555081</c:v>
                </c:pt>
                <c:pt idx="1059">
                  <c:v>0.47800330679106384</c:v>
                </c:pt>
                <c:pt idx="1060">
                  <c:v>0.47684465428109007</c:v>
                </c:pt>
                <c:pt idx="1061">
                  <c:v>0.47588258503493525</c:v>
                </c:pt>
                <c:pt idx="1062">
                  <c:v>0.47510768610130222</c:v>
                </c:pt>
                <c:pt idx="1063">
                  <c:v>0.47455206978338454</c:v>
                </c:pt>
                <c:pt idx="1064">
                  <c:v>0.47422852864981974</c:v>
                </c:pt>
                <c:pt idx="1065">
                  <c:v>0.47411158129313002</c:v>
                </c:pt>
                <c:pt idx="1066">
                  <c:v>0.47422774064968981</c:v>
                </c:pt>
                <c:pt idx="1067">
                  <c:v>0.47453919879287693</c:v>
                </c:pt>
                <c:pt idx="1068">
                  <c:v>0.47503174509682689</c:v>
                </c:pt>
                <c:pt idx="1069">
                  <c:v>0.47566387383227698</c:v>
                </c:pt>
                <c:pt idx="1070">
                  <c:v>0.47636107275421141</c:v>
                </c:pt>
                <c:pt idx="1071">
                  <c:v>0.47720584040048575</c:v>
                </c:pt>
                <c:pt idx="1072">
                  <c:v>0.47804328821273745</c:v>
                </c:pt>
                <c:pt idx="1073">
                  <c:v>0.47898090140665328</c:v>
                </c:pt>
                <c:pt idx="1074">
                  <c:v>0.4798926236573266</c:v>
                </c:pt>
                <c:pt idx="1075">
                  <c:v>0.48083566525706728</c:v>
                </c:pt>
                <c:pt idx="1076">
                  <c:v>0.4817467120106016</c:v>
                </c:pt>
                <c:pt idx="1077">
                  <c:v>0.48265210083340637</c:v>
                </c:pt>
                <c:pt idx="1078">
                  <c:v>0.48353383269118511</c:v>
                </c:pt>
                <c:pt idx="1079">
                  <c:v>0.4843904360203421</c:v>
                </c:pt>
                <c:pt idx="1080">
                  <c:v>0.48524589681276115</c:v>
                </c:pt>
                <c:pt idx="1081">
                  <c:v>0.4860899323474544</c:v>
                </c:pt>
                <c:pt idx="1082">
                  <c:v>0.48693318424991744</c:v>
                </c:pt>
                <c:pt idx="1083">
                  <c:v>0.48775400370660699</c:v>
                </c:pt>
                <c:pt idx="1084">
                  <c:v>0.48857478181028119</c:v>
                </c:pt>
                <c:pt idx="1085">
                  <c:v>0.48937897501020711</c:v>
                </c:pt>
                <c:pt idx="1086">
                  <c:v>0.4901479701211427</c:v>
                </c:pt>
                <c:pt idx="1087">
                  <c:v>0.49090852116682898</c:v>
                </c:pt>
                <c:pt idx="1088">
                  <c:v>0.49164468207530931</c:v>
                </c:pt>
                <c:pt idx="1089">
                  <c:v>0.49234795975004059</c:v>
                </c:pt>
                <c:pt idx="1090">
                  <c:v>0.49302702918986557</c:v>
                </c:pt>
                <c:pt idx="1091">
                  <c:v>0.49366105872893629</c:v>
                </c:pt>
                <c:pt idx="1092">
                  <c:v>0.49424989338757369</c:v>
                </c:pt>
                <c:pt idx="1093">
                  <c:v>0.49480764256097881</c:v>
                </c:pt>
                <c:pt idx="1094">
                  <c:v>0.49532838985211525</c:v>
                </c:pt>
                <c:pt idx="1095">
                  <c:v>0.49582143830955916</c:v>
                </c:pt>
                <c:pt idx="1096">
                  <c:v>0.4963004653522376</c:v>
                </c:pt>
                <c:pt idx="1097">
                  <c:v>0.49673868099296192</c:v>
                </c:pt>
                <c:pt idx="1098">
                  <c:v>0.49713888029296527</c:v>
                </c:pt>
                <c:pt idx="1099">
                  <c:v>0.49751775856082342</c:v>
                </c:pt>
                <c:pt idx="1100">
                  <c:v>0.49784897481875628</c:v>
                </c:pt>
                <c:pt idx="1101">
                  <c:v>0.4981685167297793</c:v>
                </c:pt>
                <c:pt idx="1102">
                  <c:v>0.49847672895597334</c:v>
                </c:pt>
                <c:pt idx="1103">
                  <c:v>0.49875983032759813</c:v>
                </c:pt>
                <c:pt idx="1104">
                  <c:v>0.49901862151041881</c:v>
                </c:pt>
                <c:pt idx="1105">
                  <c:v>0.49925293438591262</c:v>
                </c:pt>
                <c:pt idx="1106">
                  <c:v>0.49946977501051054</c:v>
                </c:pt>
                <c:pt idx="1107">
                  <c:v>0.49967424413665196</c:v>
                </c:pt>
                <c:pt idx="1108">
                  <c:v>0.49989131337397713</c:v>
                </c:pt>
                <c:pt idx="1109">
                  <c:v>0.50013104360102612</c:v>
                </c:pt>
                <c:pt idx="1110">
                  <c:v>0.50036564003940587</c:v>
                </c:pt>
                <c:pt idx="1111">
                  <c:v>0.50059481337001621</c:v>
                </c:pt>
                <c:pt idx="1112">
                  <c:v>0.50084893773455663</c:v>
                </c:pt>
                <c:pt idx="1113">
                  <c:v>0.50111369544530127</c:v>
                </c:pt>
                <c:pt idx="1114">
                  <c:v>0.50139057139837762</c:v>
                </c:pt>
                <c:pt idx="1115">
                  <c:v>0.50170692309163145</c:v>
                </c:pt>
                <c:pt idx="1116">
                  <c:v>0.50204646673840969</c:v>
                </c:pt>
                <c:pt idx="1117">
                  <c:v>0.50239687807166522</c:v>
                </c:pt>
                <c:pt idx="1118">
                  <c:v>0.5027812572349869</c:v>
                </c:pt>
                <c:pt idx="1119">
                  <c:v>0.50319032685881615</c:v>
                </c:pt>
                <c:pt idx="1120">
                  <c:v>0.50360895424619845</c:v>
                </c:pt>
                <c:pt idx="1121">
                  <c:v>0.50406546173306255</c:v>
                </c:pt>
                <c:pt idx="1122">
                  <c:v>0.50451769294697868</c:v>
                </c:pt>
                <c:pt idx="1123">
                  <c:v>0.50498984312589945</c:v>
                </c:pt>
                <c:pt idx="1124">
                  <c:v>0.50546322427972334</c:v>
                </c:pt>
                <c:pt idx="1125">
                  <c:v>0.50593019964221575</c:v>
                </c:pt>
                <c:pt idx="1126">
                  <c:v>0.5063956422160909</c:v>
                </c:pt>
                <c:pt idx="1127">
                  <c:v>0.50687684262138522</c:v>
                </c:pt>
                <c:pt idx="1128">
                  <c:v>0.50733371042202358</c:v>
                </c:pt>
                <c:pt idx="1129">
                  <c:v>0.50779272460251446</c:v>
                </c:pt>
                <c:pt idx="1130">
                  <c:v>0.50825248486240682</c:v>
                </c:pt>
                <c:pt idx="1131">
                  <c:v>0.50869415624596914</c:v>
                </c:pt>
                <c:pt idx="1132">
                  <c:v>0.50912802299489135</c:v>
                </c:pt>
                <c:pt idx="1133">
                  <c:v>0.5095554280034561</c:v>
                </c:pt>
                <c:pt idx="1134">
                  <c:v>0.50999258331925335</c:v>
                </c:pt>
                <c:pt idx="1135">
                  <c:v>0.51042128797725173</c:v>
                </c:pt>
                <c:pt idx="1136">
                  <c:v>0.51083821581644873</c:v>
                </c:pt>
                <c:pt idx="1137">
                  <c:v>0.51125027753352004</c:v>
                </c:pt>
                <c:pt idx="1138">
                  <c:v>0.51164392309950701</c:v>
                </c:pt>
                <c:pt idx="1139">
                  <c:v>0.51204026082853948</c:v>
                </c:pt>
                <c:pt idx="1140">
                  <c:v>0.51243942980754575</c:v>
                </c:pt>
                <c:pt idx="1141">
                  <c:v>0.51281929299723428</c:v>
                </c:pt>
                <c:pt idx="1142">
                  <c:v>0.51318771088769888</c:v>
                </c:pt>
                <c:pt idx="1143">
                  <c:v>0.5135416243874642</c:v>
                </c:pt>
                <c:pt idx="1144">
                  <c:v>0.51387887159077905</c:v>
                </c:pt>
                <c:pt idx="1145">
                  <c:v>0.51422374605063237</c:v>
                </c:pt>
                <c:pt idx="1146">
                  <c:v>0.51456638440487534</c:v>
                </c:pt>
                <c:pt idx="1147">
                  <c:v>0.51490430715800217</c:v>
                </c:pt>
                <c:pt idx="1148">
                  <c:v>0.51523416611499417</c:v>
                </c:pt>
                <c:pt idx="1149">
                  <c:v>0.51555281020298405</c:v>
                </c:pt>
                <c:pt idx="1150">
                  <c:v>0.51586859706037469</c:v>
                </c:pt>
                <c:pt idx="1151">
                  <c:v>0.51617220679320486</c:v>
                </c:pt>
                <c:pt idx="1152">
                  <c:v>0.51647070042344045</c:v>
                </c:pt>
                <c:pt idx="1153">
                  <c:v>0.51676829871652963</c:v>
                </c:pt>
                <c:pt idx="1154">
                  <c:v>0.51706799657329994</c:v>
                </c:pt>
                <c:pt idx="1155">
                  <c:v>0.51736252390866699</c:v>
                </c:pt>
                <c:pt idx="1156">
                  <c:v>0.51766431675250146</c:v>
                </c:pt>
                <c:pt idx="1157">
                  <c:v>0.51797722742392915</c:v>
                </c:pt>
                <c:pt idx="1158">
                  <c:v>0.51826463965021297</c:v>
                </c:pt>
                <c:pt idx="1159">
                  <c:v>0.51854460461015017</c:v>
                </c:pt>
                <c:pt idx="1160">
                  <c:v>0.51882039257723467</c:v>
                </c:pt>
                <c:pt idx="1161">
                  <c:v>0.51907971477219694</c:v>
                </c:pt>
                <c:pt idx="1162">
                  <c:v>0.51933603774466741</c:v>
                </c:pt>
                <c:pt idx="1163">
                  <c:v>0.5195862214091832</c:v>
                </c:pt>
                <c:pt idx="1164">
                  <c:v>0.51984090924293003</c:v>
                </c:pt>
                <c:pt idx="1165">
                  <c:v>0.520100226145495</c:v>
                </c:pt>
                <c:pt idx="1166">
                  <c:v>0.52034157486410049</c:v>
                </c:pt>
                <c:pt idx="1167">
                  <c:v>0.52057260150656404</c:v>
                </c:pt>
                <c:pt idx="1168">
                  <c:v>0.52081062404560341</c:v>
                </c:pt>
                <c:pt idx="1169">
                  <c:v>0.52103263723369853</c:v>
                </c:pt>
                <c:pt idx="1170">
                  <c:v>0.52125492531411177</c:v>
                </c:pt>
                <c:pt idx="1171">
                  <c:v>0.52148656496900225</c:v>
                </c:pt>
                <c:pt idx="1172">
                  <c:v>0.52171822034216675</c:v>
                </c:pt>
                <c:pt idx="1173">
                  <c:v>0.52193654219489638</c:v>
                </c:pt>
                <c:pt idx="1174">
                  <c:v>0.52215008377699446</c:v>
                </c:pt>
                <c:pt idx="1175">
                  <c:v>0.52237043789101489</c:v>
                </c:pt>
                <c:pt idx="1176">
                  <c:v>0.52257123455688081</c:v>
                </c:pt>
                <c:pt idx="1177">
                  <c:v>0.52277229454870577</c:v>
                </c:pt>
                <c:pt idx="1178">
                  <c:v>0.52298371297999646</c:v>
                </c:pt>
                <c:pt idx="1179">
                  <c:v>0.52318532237984072</c:v>
                </c:pt>
                <c:pt idx="1180">
                  <c:v>0.5233864506674889</c:v>
                </c:pt>
                <c:pt idx="1181">
                  <c:v>0.52359574364055994</c:v>
                </c:pt>
                <c:pt idx="1182">
                  <c:v>0.52379644367646294</c:v>
                </c:pt>
                <c:pt idx="1183">
                  <c:v>0.5239846609820894</c:v>
                </c:pt>
                <c:pt idx="1184">
                  <c:v>0.52417010411053133</c:v>
                </c:pt>
                <c:pt idx="1185">
                  <c:v>0.52435005934182677</c:v>
                </c:pt>
                <c:pt idx="1186">
                  <c:v>0.5245234893822045</c:v>
                </c:pt>
                <c:pt idx="1187">
                  <c:v>0.5246909304145323</c:v>
                </c:pt>
                <c:pt idx="1188">
                  <c:v>0.52486243628994222</c:v>
                </c:pt>
                <c:pt idx="1189">
                  <c:v>0.52503124881379548</c:v>
                </c:pt>
                <c:pt idx="1190">
                  <c:v>0.52518408503198444</c:v>
                </c:pt>
                <c:pt idx="1191">
                  <c:v>0.52534565423448965</c:v>
                </c:pt>
                <c:pt idx="1192">
                  <c:v>0.5255067174471294</c:v>
                </c:pt>
                <c:pt idx="1193">
                  <c:v>0.52567630996148118</c:v>
                </c:pt>
                <c:pt idx="1194">
                  <c:v>0.5258639120141595</c:v>
                </c:pt>
                <c:pt idx="1195">
                  <c:v>0.52602586873648727</c:v>
                </c:pt>
                <c:pt idx="1196">
                  <c:v>0.52618468893785153</c:v>
                </c:pt>
                <c:pt idx="1197">
                  <c:v>0.5263545322168417</c:v>
                </c:pt>
                <c:pt idx="1198">
                  <c:v>0.52651217041305221</c:v>
                </c:pt>
                <c:pt idx="1199">
                  <c:v>0.52667270740355387</c:v>
                </c:pt>
                <c:pt idx="1200">
                  <c:v>0.52683209887469173</c:v>
                </c:pt>
                <c:pt idx="1201">
                  <c:v>0.52696486404739629</c:v>
                </c:pt>
                <c:pt idx="1202">
                  <c:v>0.52707520445986689</c:v>
                </c:pt>
                <c:pt idx="1203">
                  <c:v>0.52720238481283477</c:v>
                </c:pt>
                <c:pt idx="1204">
                  <c:v>0.52734260697407087</c:v>
                </c:pt>
                <c:pt idx="1205">
                  <c:v>0.52748728977792958</c:v>
                </c:pt>
                <c:pt idx="1206">
                  <c:v>0.52763817805470192</c:v>
                </c:pt>
                <c:pt idx="1207">
                  <c:v>0.52780291516110533</c:v>
                </c:pt>
                <c:pt idx="1208">
                  <c:v>0.52797017117365164</c:v>
                </c:pt>
                <c:pt idx="1209">
                  <c:v>0.52812359835901124</c:v>
                </c:pt>
                <c:pt idx="1210">
                  <c:v>0.52826511756568462</c:v>
                </c:pt>
                <c:pt idx="1211">
                  <c:v>0.52839750902684468</c:v>
                </c:pt>
                <c:pt idx="1212">
                  <c:v>0.52851866994173757</c:v>
                </c:pt>
                <c:pt idx="1213">
                  <c:v>0.52863214000728254</c:v>
                </c:pt>
                <c:pt idx="1214">
                  <c:v>0.52874050622700464</c:v>
                </c:pt>
                <c:pt idx="1215">
                  <c:v>0.52885249291044933</c:v>
                </c:pt>
                <c:pt idx="1216">
                  <c:v>0.52896082739764205</c:v>
                </c:pt>
                <c:pt idx="1217">
                  <c:v>0.52907332509438909</c:v>
                </c:pt>
                <c:pt idx="1218">
                  <c:v>0.52920260962878329</c:v>
                </c:pt>
                <c:pt idx="1219">
                  <c:v>0.52933168862509827</c:v>
                </c:pt>
                <c:pt idx="1220">
                  <c:v>0.52944520536304107</c:v>
                </c:pt>
                <c:pt idx="1221">
                  <c:v>0.5295760280636852</c:v>
                </c:pt>
                <c:pt idx="1222">
                  <c:v>0.52970202277399447</c:v>
                </c:pt>
                <c:pt idx="1223">
                  <c:v>0.5298213593361415</c:v>
                </c:pt>
                <c:pt idx="1224">
                  <c:v>0.52993524085239008</c:v>
                </c:pt>
                <c:pt idx="1225">
                  <c:v>0.5300396553482617</c:v>
                </c:pt>
                <c:pt idx="1226">
                  <c:v>0.53014346275376556</c:v>
                </c:pt>
                <c:pt idx="1227">
                  <c:v>0.53024621541832195</c:v>
                </c:pt>
                <c:pt idx="1228">
                  <c:v>0.53035774949440384</c:v>
                </c:pt>
                <c:pt idx="1229">
                  <c:v>0.53048421265034784</c:v>
                </c:pt>
                <c:pt idx="1230">
                  <c:v>0.53059716687410663</c:v>
                </c:pt>
                <c:pt idx="1231">
                  <c:v>0.53070354631218375</c:v>
                </c:pt>
                <c:pt idx="1232">
                  <c:v>0.53079824215687976</c:v>
                </c:pt>
                <c:pt idx="1233">
                  <c:v>0.5308723740283513</c:v>
                </c:pt>
                <c:pt idx="1234">
                  <c:v>0.53095324705277569</c:v>
                </c:pt>
                <c:pt idx="1235">
                  <c:v>0.53104762442444453</c:v>
                </c:pt>
                <c:pt idx="1236">
                  <c:v>0.5311288617190405</c:v>
                </c:pt>
                <c:pt idx="1237">
                  <c:v>0.53121678775131664</c:v>
                </c:pt>
                <c:pt idx="1238">
                  <c:v>0.53130780967295543</c:v>
                </c:pt>
                <c:pt idx="1239">
                  <c:v>0.53138785630570762</c:v>
                </c:pt>
                <c:pt idx="1240">
                  <c:v>0.53149195922358905</c:v>
                </c:pt>
                <c:pt idx="1241">
                  <c:v>0.53159477153409573</c:v>
                </c:pt>
                <c:pt idx="1242">
                  <c:v>0.53169724554092535</c:v>
                </c:pt>
                <c:pt idx="1243">
                  <c:v>0.53181722076109728</c:v>
                </c:pt>
                <c:pt idx="1244">
                  <c:v>0.53191533210494646</c:v>
                </c:pt>
                <c:pt idx="1245">
                  <c:v>0.53200727356895217</c:v>
                </c:pt>
                <c:pt idx="1246">
                  <c:v>0.532113611667274</c:v>
                </c:pt>
                <c:pt idx="1247">
                  <c:v>0.53221595082917961</c:v>
                </c:pt>
                <c:pt idx="1248">
                  <c:v>0.53229003824742549</c:v>
                </c:pt>
                <c:pt idx="1249">
                  <c:v>0.53236509240172014</c:v>
                </c:pt>
                <c:pt idx="1250">
                  <c:v>0.53245312195185235</c:v>
                </c:pt>
                <c:pt idx="1251">
                  <c:v>0.53254376016271376</c:v>
                </c:pt>
                <c:pt idx="1252">
                  <c:v>0.53264986096347866</c:v>
                </c:pt>
                <c:pt idx="1253">
                  <c:v>0.5327496940926767</c:v>
                </c:pt>
                <c:pt idx="1254">
                  <c:v>0.53282735181566243</c:v>
                </c:pt>
                <c:pt idx="1255">
                  <c:v>0.53289156071449595</c:v>
                </c:pt>
                <c:pt idx="1256">
                  <c:v>0.5329470314295901</c:v>
                </c:pt>
                <c:pt idx="1257">
                  <c:v>0.53301836320280838</c:v>
                </c:pt>
                <c:pt idx="1258">
                  <c:v>0.53310089011973238</c:v>
                </c:pt>
                <c:pt idx="1259">
                  <c:v>0.53318865096532264</c:v>
                </c:pt>
                <c:pt idx="1260">
                  <c:v>0.53327897227497423</c:v>
                </c:pt>
                <c:pt idx="1261">
                  <c:v>0.53336333972252936</c:v>
                </c:pt>
                <c:pt idx="1262">
                  <c:v>0.53344624227830273</c:v>
                </c:pt>
                <c:pt idx="1263">
                  <c:v>0.53353684415309466</c:v>
                </c:pt>
                <c:pt idx="1264">
                  <c:v>0.53363058817312181</c:v>
                </c:pt>
                <c:pt idx="1265">
                  <c:v>0.53371769749648601</c:v>
                </c:pt>
                <c:pt idx="1266">
                  <c:v>0.53381669931832054</c:v>
                </c:pt>
                <c:pt idx="1267">
                  <c:v>0.53391322763400895</c:v>
                </c:pt>
                <c:pt idx="1268">
                  <c:v>0.53401121741832325</c:v>
                </c:pt>
                <c:pt idx="1269">
                  <c:v>0.5341057179886507</c:v>
                </c:pt>
                <c:pt idx="1270">
                  <c:v>0.53418918184448405</c:v>
                </c:pt>
                <c:pt idx="1271">
                  <c:v>0.53427288733847811</c:v>
                </c:pt>
                <c:pt idx="1272">
                  <c:v>0.53433730075903429</c:v>
                </c:pt>
                <c:pt idx="1273">
                  <c:v>0.53440711772801341</c:v>
                </c:pt>
                <c:pt idx="1274">
                  <c:v>0.53449271346913985</c:v>
                </c:pt>
                <c:pt idx="1275">
                  <c:v>0.53457487149653715</c:v>
                </c:pt>
                <c:pt idx="1276">
                  <c:v>0.53466608610940958</c:v>
                </c:pt>
                <c:pt idx="1277">
                  <c:v>0.5347578818444837</c:v>
                </c:pt>
                <c:pt idx="1278">
                  <c:v>0.53483673979557544</c:v>
                </c:pt>
                <c:pt idx="1279">
                  <c:v>0.53491257399641789</c:v>
                </c:pt>
                <c:pt idx="1280">
                  <c:v>0.53497216365895672</c:v>
                </c:pt>
                <c:pt idx="1281">
                  <c:v>0.53505486014314907</c:v>
                </c:pt>
                <c:pt idx="1282">
                  <c:v>0.53515824133399537</c:v>
                </c:pt>
                <c:pt idx="1283">
                  <c:v>0.53525442646104204</c:v>
                </c:pt>
                <c:pt idx="1284">
                  <c:v>0.53535032268903915</c:v>
                </c:pt>
                <c:pt idx="1285">
                  <c:v>0.53544088888847863</c:v>
                </c:pt>
                <c:pt idx="1286">
                  <c:v>0.53551033122333536</c:v>
                </c:pt>
                <c:pt idx="1287">
                  <c:v>0.53557624957790217</c:v>
                </c:pt>
                <c:pt idx="1288">
                  <c:v>0.53565602124872036</c:v>
                </c:pt>
                <c:pt idx="1289">
                  <c:v>0.5357399877241541</c:v>
                </c:pt>
                <c:pt idx="1290">
                  <c:v>0.53581445630586078</c:v>
                </c:pt>
                <c:pt idx="1291">
                  <c:v>0.53589554624499669</c:v>
                </c:pt>
                <c:pt idx="1292">
                  <c:v>0.53597681462332425</c:v>
                </c:pt>
                <c:pt idx="1293">
                  <c:v>0.53605238229897401</c:v>
                </c:pt>
                <c:pt idx="1294">
                  <c:v>0.53613678800939113</c:v>
                </c:pt>
                <c:pt idx="1295">
                  <c:v>0.53622408389350185</c:v>
                </c:pt>
                <c:pt idx="1296">
                  <c:v>0.53629934795654888</c:v>
                </c:pt>
                <c:pt idx="1297">
                  <c:v>0.53636354540915598</c:v>
                </c:pt>
                <c:pt idx="1298">
                  <c:v>0.53644527838882572</c:v>
                </c:pt>
                <c:pt idx="1299">
                  <c:v>0.53653966433944622</c:v>
                </c:pt>
                <c:pt idx="1300">
                  <c:v>0.53662859674759456</c:v>
                </c:pt>
                <c:pt idx="1301">
                  <c:v>0.53673688721664514</c:v>
                </c:pt>
                <c:pt idx="1302">
                  <c:v>0.53684807254895484</c:v>
                </c:pt>
                <c:pt idx="1303">
                  <c:v>0.53694504300030543</c:v>
                </c:pt>
                <c:pt idx="1304">
                  <c:v>0.53702951052070447</c:v>
                </c:pt>
                <c:pt idx="1305">
                  <c:v>0.53711117632878069</c:v>
                </c:pt>
                <c:pt idx="1306">
                  <c:v>0.53718887946080296</c:v>
                </c:pt>
                <c:pt idx="1307">
                  <c:v>0.53726432257131984</c:v>
                </c:pt>
                <c:pt idx="1308">
                  <c:v>0.53736176406758585</c:v>
                </c:pt>
                <c:pt idx="1309">
                  <c:v>0.53745966063681461</c:v>
                </c:pt>
                <c:pt idx="1310">
                  <c:v>0.53755957210410665</c:v>
                </c:pt>
                <c:pt idx="1311">
                  <c:v>0.53765989593698471</c:v>
                </c:pt>
                <c:pt idx="1312">
                  <c:v>0.53773585230874754</c:v>
                </c:pt>
                <c:pt idx="1313">
                  <c:v>0.53782870118697446</c:v>
                </c:pt>
                <c:pt idx="1314">
                  <c:v>0.53791571231927648</c:v>
                </c:pt>
                <c:pt idx="1315">
                  <c:v>0.53798637891203527</c:v>
                </c:pt>
                <c:pt idx="1316">
                  <c:v>0.53808223951419898</c:v>
                </c:pt>
                <c:pt idx="1317">
                  <c:v>0.53817765636905135</c:v>
                </c:pt>
                <c:pt idx="1318">
                  <c:v>0.53826220960424498</c:v>
                </c:pt>
                <c:pt idx="1319">
                  <c:v>0.53833949184146079</c:v>
                </c:pt>
                <c:pt idx="1320">
                  <c:v>0.53840590923788023</c:v>
                </c:pt>
                <c:pt idx="1321">
                  <c:v>0.53846146848746879</c:v>
                </c:pt>
                <c:pt idx="1322">
                  <c:v>0.53853799450385442</c:v>
                </c:pt>
                <c:pt idx="1323">
                  <c:v>0.53864230763214249</c:v>
                </c:pt>
                <c:pt idx="1324">
                  <c:v>0.53875382370905467</c:v>
                </c:pt>
                <c:pt idx="1325">
                  <c:v>0.53888041768626405</c:v>
                </c:pt>
                <c:pt idx="1326">
                  <c:v>0.53899357239489298</c:v>
                </c:pt>
                <c:pt idx="1327">
                  <c:v>0.53908675515997384</c:v>
                </c:pt>
                <c:pt idx="1328">
                  <c:v>0.53919538354470731</c:v>
                </c:pt>
                <c:pt idx="1329">
                  <c:v>0.53930981719113535</c:v>
                </c:pt>
                <c:pt idx="1330">
                  <c:v>0.53942286606662426</c:v>
                </c:pt>
                <c:pt idx="1331">
                  <c:v>0.53953725210122427</c:v>
                </c:pt>
                <c:pt idx="1332">
                  <c:v>0.53965546861004721</c:v>
                </c:pt>
                <c:pt idx="1333">
                  <c:v>0.53977433580356182</c:v>
                </c:pt>
                <c:pt idx="1334">
                  <c:v>0.53989546446578263</c:v>
                </c:pt>
                <c:pt idx="1335">
                  <c:v>0.54003076369680814</c:v>
                </c:pt>
                <c:pt idx="1336">
                  <c:v>0.54014744682941229</c:v>
                </c:pt>
                <c:pt idx="1337">
                  <c:v>0.54025910201968841</c:v>
                </c:pt>
                <c:pt idx="1338">
                  <c:v>0.54037024823656965</c:v>
                </c:pt>
                <c:pt idx="1339">
                  <c:v>0.54047339220247925</c:v>
                </c:pt>
                <c:pt idx="1340">
                  <c:v>0.5405722420122504</c:v>
                </c:pt>
                <c:pt idx="1341">
                  <c:v>0.54066701447877641</c:v>
                </c:pt>
                <c:pt idx="1342">
                  <c:v>0.54075209036894856</c:v>
                </c:pt>
                <c:pt idx="1343">
                  <c:v>0.54082089601504968</c:v>
                </c:pt>
                <c:pt idx="1344">
                  <c:v>0.54090216294860038</c:v>
                </c:pt>
                <c:pt idx="1345">
                  <c:v>0.54098499720460547</c:v>
                </c:pt>
                <c:pt idx="1346">
                  <c:v>0.54106018452890392</c:v>
                </c:pt>
                <c:pt idx="1347">
                  <c:v>0.54114027547252908</c:v>
                </c:pt>
                <c:pt idx="1348">
                  <c:v>0.54121126758275473</c:v>
                </c:pt>
                <c:pt idx="1349">
                  <c:v>0.54128035056197221</c:v>
                </c:pt>
                <c:pt idx="1350">
                  <c:v>0.54134297814033694</c:v>
                </c:pt>
                <c:pt idx="1351">
                  <c:v>0.54140241637150377</c:v>
                </c:pt>
                <c:pt idx="1352">
                  <c:v>0.54144160739188429</c:v>
                </c:pt>
                <c:pt idx="1353">
                  <c:v>0.54146229167201154</c:v>
                </c:pt>
                <c:pt idx="1354">
                  <c:v>0.54148120968896263</c:v>
                </c:pt>
                <c:pt idx="1355">
                  <c:v>0.54148196059672449</c:v>
                </c:pt>
                <c:pt idx="1356">
                  <c:v>0.54149933768193215</c:v>
                </c:pt>
                <c:pt idx="1357">
                  <c:v>0.54154216675864131</c:v>
                </c:pt>
                <c:pt idx="1358">
                  <c:v>0.5415712203478692</c:v>
                </c:pt>
                <c:pt idx="1359">
                  <c:v>0.54160147504405709</c:v>
                </c:pt>
                <c:pt idx="1360">
                  <c:v>0.54164338396048184</c:v>
                </c:pt>
                <c:pt idx="1361">
                  <c:v>0.5416743423009015</c:v>
                </c:pt>
                <c:pt idx="1362">
                  <c:v>0.54170645840944509</c:v>
                </c:pt>
                <c:pt idx="1363">
                  <c:v>0.54175238453554631</c:v>
                </c:pt>
                <c:pt idx="1364">
                  <c:v>0.54179334026818315</c:v>
                </c:pt>
                <c:pt idx="1365">
                  <c:v>0.5418144473203319</c:v>
                </c:pt>
                <c:pt idx="1366">
                  <c:v>0.5418328998468338</c:v>
                </c:pt>
                <c:pt idx="1367">
                  <c:v>0.54183433304964801</c:v>
                </c:pt>
                <c:pt idx="1368">
                  <c:v>0.54182765296251834</c:v>
                </c:pt>
                <c:pt idx="1369">
                  <c:v>0.54179630942338231</c:v>
                </c:pt>
                <c:pt idx="1370">
                  <c:v>0.54173358483046952</c:v>
                </c:pt>
                <c:pt idx="1371">
                  <c:v>0.54166817085724561</c:v>
                </c:pt>
                <c:pt idx="1372">
                  <c:v>0.54158549200970729</c:v>
                </c:pt>
                <c:pt idx="1373">
                  <c:v>0.54152490987939805</c:v>
                </c:pt>
                <c:pt idx="1374">
                  <c:v>0.54146989555032699</c:v>
                </c:pt>
                <c:pt idx="1375">
                  <c:v>0.54140041122351823</c:v>
                </c:pt>
                <c:pt idx="1376">
                  <c:v>0.54132404165878478</c:v>
                </c:pt>
                <c:pt idx="1377">
                  <c:v>0.54122799756062356</c:v>
                </c:pt>
                <c:pt idx="1378">
                  <c:v>0.5411332375765564</c:v>
                </c:pt>
                <c:pt idx="1379">
                  <c:v>0.54103483970912103</c:v>
                </c:pt>
                <c:pt idx="1380">
                  <c:v>0.54094473078229088</c:v>
                </c:pt>
                <c:pt idx="1381">
                  <c:v>0.54084954771906413</c:v>
                </c:pt>
                <c:pt idx="1382">
                  <c:v>0.54072984630551124</c:v>
                </c:pt>
                <c:pt idx="1383">
                  <c:v>0.54060789240371021</c:v>
                </c:pt>
                <c:pt idx="1384">
                  <c:v>0.54048367823925836</c:v>
                </c:pt>
                <c:pt idx="1385">
                  <c:v>0.54037179863260232</c:v>
                </c:pt>
                <c:pt idx="1386">
                  <c:v>0.54025939099863651</c:v>
                </c:pt>
                <c:pt idx="1387">
                  <c:v>0.54013237309082573</c:v>
                </c:pt>
                <c:pt idx="1388">
                  <c:v>0.53999895984820567</c:v>
                </c:pt>
                <c:pt idx="1389">
                  <c:v>0.53986355474531544</c:v>
                </c:pt>
                <c:pt idx="1390">
                  <c:v>0.5397452501248029</c:v>
                </c:pt>
                <c:pt idx="1391">
                  <c:v>0.53964060188618379</c:v>
                </c:pt>
                <c:pt idx="1392">
                  <c:v>0.53955591537064018</c:v>
                </c:pt>
                <c:pt idx="1393">
                  <c:v>0.53944788152200618</c:v>
                </c:pt>
                <c:pt idx="1394">
                  <c:v>0.53933752165112314</c:v>
                </c:pt>
                <c:pt idx="1395">
                  <c:v>0.53921541242279103</c:v>
                </c:pt>
                <c:pt idx="1396">
                  <c:v>0.5390651823133511</c:v>
                </c:pt>
                <c:pt idx="1397">
                  <c:v>0.53895438377150517</c:v>
                </c:pt>
                <c:pt idx="1398">
                  <c:v>0.53885639608254843</c:v>
                </c:pt>
                <c:pt idx="1399">
                  <c:v>0.53875782406534289</c:v>
                </c:pt>
                <c:pt idx="1400">
                  <c:v>0.53868224014466404</c:v>
                </c:pt>
                <c:pt idx="1401">
                  <c:v>0.53858675634120379</c:v>
                </c:pt>
                <c:pt idx="1402">
                  <c:v>0.53848266319329463</c:v>
                </c:pt>
                <c:pt idx="1403">
                  <c:v>0.53838111824665391</c:v>
                </c:pt>
                <c:pt idx="1404">
                  <c:v>0.53827403334566626</c:v>
                </c:pt>
                <c:pt idx="1405">
                  <c:v>0.53817414346872894</c:v>
                </c:pt>
                <c:pt idx="1406">
                  <c:v>0.53807823473332339</c:v>
                </c:pt>
                <c:pt idx="1407">
                  <c:v>0.53797619058580126</c:v>
                </c:pt>
                <c:pt idx="1408">
                  <c:v>0.5378758881411726</c:v>
                </c:pt>
                <c:pt idx="1409">
                  <c:v>0.53777257880997587</c:v>
                </c:pt>
                <c:pt idx="1410">
                  <c:v>0.53766762209653896</c:v>
                </c:pt>
                <c:pt idx="1411">
                  <c:v>0.53754712362227386</c:v>
                </c:pt>
                <c:pt idx="1412">
                  <c:v>0.53741324651075451</c:v>
                </c:pt>
                <c:pt idx="1413">
                  <c:v>0.53730099118583663</c:v>
                </c:pt>
                <c:pt idx="1414">
                  <c:v>0.53719564094765315</c:v>
                </c:pt>
                <c:pt idx="1415">
                  <c:v>0.53706535583738246</c:v>
                </c:pt>
                <c:pt idx="1416">
                  <c:v>0.5369374432049433</c:v>
                </c:pt>
                <c:pt idx="1417">
                  <c:v>0.53680436966911405</c:v>
                </c:pt>
                <c:pt idx="1418">
                  <c:v>0.53663976228190247</c:v>
                </c:pt>
                <c:pt idx="1419">
                  <c:v>0.53649711420667812</c:v>
                </c:pt>
                <c:pt idx="1420">
                  <c:v>0.53636721871457527</c:v>
                </c:pt>
                <c:pt idx="1421">
                  <c:v>0.53625662782065331</c:v>
                </c:pt>
                <c:pt idx="1422">
                  <c:v>0.53614673346376751</c:v>
                </c:pt>
                <c:pt idx="1423">
                  <c:v>0.53605544089561474</c:v>
                </c:pt>
                <c:pt idx="1424">
                  <c:v>0.53598260607138792</c:v>
                </c:pt>
                <c:pt idx="1425">
                  <c:v>0.53591769816238122</c:v>
                </c:pt>
                <c:pt idx="1426">
                  <c:v>0.53584808066527756</c:v>
                </c:pt>
                <c:pt idx="1427">
                  <c:v>0.53577834269231572</c:v>
                </c:pt>
                <c:pt idx="1428">
                  <c:v>0.53575396314127499</c:v>
                </c:pt>
                <c:pt idx="1429">
                  <c:v>0.53571262852228874</c:v>
                </c:pt>
                <c:pt idx="1430">
                  <c:v>0.53566083489977556</c:v>
                </c:pt>
                <c:pt idx="1431">
                  <c:v>0.53560422922375439</c:v>
                </c:pt>
                <c:pt idx="1432">
                  <c:v>0.53554779533722907</c:v>
                </c:pt>
                <c:pt idx="1433">
                  <c:v>0.53548776046037327</c:v>
                </c:pt>
                <c:pt idx="1434">
                  <c:v>0.53543851007035481</c:v>
                </c:pt>
                <c:pt idx="1435">
                  <c:v>0.53543393679640872</c:v>
                </c:pt>
                <c:pt idx="1436">
                  <c:v>0.53539710810448427</c:v>
                </c:pt>
                <c:pt idx="1437">
                  <c:v>0.53535334649233179</c:v>
                </c:pt>
                <c:pt idx="1438">
                  <c:v>0.53530489449829455</c:v>
                </c:pt>
                <c:pt idx="1439">
                  <c:v>0.53525531584868935</c:v>
                </c:pt>
                <c:pt idx="1440">
                  <c:v>0.53523013297241784</c:v>
                </c:pt>
                <c:pt idx="1441">
                  <c:v>0.53519073882662938</c:v>
                </c:pt>
                <c:pt idx="1442">
                  <c:v>0.53518950153309752</c:v>
                </c:pt>
                <c:pt idx="1443">
                  <c:v>0.5351851902891992</c:v>
                </c:pt>
                <c:pt idx="1444">
                  <c:v>0.53516720120842043</c:v>
                </c:pt>
                <c:pt idx="1445">
                  <c:v>0.53518672868986705</c:v>
                </c:pt>
                <c:pt idx="1446">
                  <c:v>0.5352018486466914</c:v>
                </c:pt>
                <c:pt idx="1447">
                  <c:v>0.53522051043713537</c:v>
                </c:pt>
                <c:pt idx="1448">
                  <c:v>0.53527710124567018</c:v>
                </c:pt>
                <c:pt idx="1449">
                  <c:v>0.53530481706879496</c:v>
                </c:pt>
                <c:pt idx="1450">
                  <c:v>0.53534067031059618</c:v>
                </c:pt>
                <c:pt idx="1451">
                  <c:v>0.53539846736988528</c:v>
                </c:pt>
                <c:pt idx="1452">
                  <c:v>0.53545711993523659</c:v>
                </c:pt>
                <c:pt idx="1453">
                  <c:v>0.53550534963870211</c:v>
                </c:pt>
                <c:pt idx="1454">
                  <c:v>0.53554852067530856</c:v>
                </c:pt>
                <c:pt idx="1455">
                  <c:v>0.53561714885177691</c:v>
                </c:pt>
                <c:pt idx="1456">
                  <c:v>0.53565482737452819</c:v>
                </c:pt>
                <c:pt idx="1457">
                  <c:v>0.53567953323235129</c:v>
                </c:pt>
                <c:pt idx="1458">
                  <c:v>0.53572460114575016</c:v>
                </c:pt>
                <c:pt idx="1459">
                  <c:v>0.53574580476664513</c:v>
                </c:pt>
                <c:pt idx="1460">
                  <c:v>0.53582332990214743</c:v>
                </c:pt>
                <c:pt idx="1461">
                  <c:v>0.535943425874844</c:v>
                </c:pt>
                <c:pt idx="1462">
                  <c:v>0.53606515740853389</c:v>
                </c:pt>
                <c:pt idx="1463">
                  <c:v>0.53614267385471903</c:v>
                </c:pt>
                <c:pt idx="1464">
                  <c:v>0.53620395462443837</c:v>
                </c:pt>
                <c:pt idx="1465">
                  <c:v>0.53622328499256033</c:v>
                </c:pt>
                <c:pt idx="1466">
                  <c:v>0.536194333388888</c:v>
                </c:pt>
                <c:pt idx="1467">
                  <c:v>0.53622735600830818</c:v>
                </c:pt>
                <c:pt idx="1468">
                  <c:v>0.53627480244513481</c:v>
                </c:pt>
                <c:pt idx="1469">
                  <c:v>0.536331392576195</c:v>
                </c:pt>
                <c:pt idx="1470">
                  <c:v>0.53645139055571933</c:v>
                </c:pt>
                <c:pt idx="1471">
                  <c:v>0.53650137966637967</c:v>
                </c:pt>
                <c:pt idx="1472">
                  <c:v>0.53653623386615645</c:v>
                </c:pt>
                <c:pt idx="1473">
                  <c:v>0.53655201934861319</c:v>
                </c:pt>
                <c:pt idx="1474">
                  <c:v>0.53660284455792973</c:v>
                </c:pt>
                <c:pt idx="1475">
                  <c:v>0.53664000862931471</c:v>
                </c:pt>
                <c:pt idx="1476">
                  <c:v>0.53667679200068419</c:v>
                </c:pt>
                <c:pt idx="1477">
                  <c:v>0.53672573893014774</c:v>
                </c:pt>
                <c:pt idx="1478">
                  <c:v>0.53674950023452539</c:v>
                </c:pt>
                <c:pt idx="1479">
                  <c:v>0.53671531374197967</c:v>
                </c:pt>
                <c:pt idx="1480">
                  <c:v>0.53671620904133499</c:v>
                </c:pt>
                <c:pt idx="1481">
                  <c:v>0.53675413765393909</c:v>
                </c:pt>
                <c:pt idx="1482">
                  <c:v>0.53678032541535148</c:v>
                </c:pt>
                <c:pt idx="1483">
                  <c:v>0.53678679913168892</c:v>
                </c:pt>
                <c:pt idx="1484">
                  <c:v>0.5367934234001005</c:v>
                </c:pt>
                <c:pt idx="1485">
                  <c:v>0.53677308945788971</c:v>
                </c:pt>
                <c:pt idx="1486">
                  <c:v>0.53671852263490727</c:v>
                </c:pt>
                <c:pt idx="1487">
                  <c:v>0.53667330170540029</c:v>
                </c:pt>
                <c:pt idx="1488">
                  <c:v>0.5366419051435326</c:v>
                </c:pt>
                <c:pt idx="1489">
                  <c:v>0.53656597200714018</c:v>
                </c:pt>
                <c:pt idx="1490">
                  <c:v>0.53648699644679521</c:v>
                </c:pt>
                <c:pt idx="1491">
                  <c:v>0.53637622746582958</c:v>
                </c:pt>
                <c:pt idx="1492">
                  <c:v>0.53624535494041481</c:v>
                </c:pt>
                <c:pt idx="1493">
                  <c:v>0.53610307849692929</c:v>
                </c:pt>
                <c:pt idx="1494">
                  <c:v>0.53593519792187228</c:v>
                </c:pt>
                <c:pt idx="1495">
                  <c:v>0.53574174289118293</c:v>
                </c:pt>
                <c:pt idx="1496">
                  <c:v>0.53555236369001691</c:v>
                </c:pt>
                <c:pt idx="1497">
                  <c:v>0.53536168048441979</c:v>
                </c:pt>
                <c:pt idx="1498">
                  <c:v>0.53512822254203274</c:v>
                </c:pt>
                <c:pt idx="1499">
                  <c:v>0.53486298664989085</c:v>
                </c:pt>
                <c:pt idx="1500">
                  <c:v>0.53460109096753838</c:v>
                </c:pt>
                <c:pt idx="1501">
                  <c:v>0.53429473488519352</c:v>
                </c:pt>
                <c:pt idx="1502">
                  <c:v>0.533995439082947</c:v>
                </c:pt>
                <c:pt idx="1503">
                  <c:v>0.53362121995222955</c:v>
                </c:pt>
                <c:pt idx="1504">
                  <c:v>0.53322794284913366</c:v>
                </c:pt>
                <c:pt idx="1505">
                  <c:v>0.5327972001696476</c:v>
                </c:pt>
                <c:pt idx="1506">
                  <c:v>0.53229248814195274</c:v>
                </c:pt>
                <c:pt idx="1507">
                  <c:v>0.53177869257109223</c:v>
                </c:pt>
                <c:pt idx="1508">
                  <c:v>0.53128869895896103</c:v>
                </c:pt>
                <c:pt idx="1509">
                  <c:v>0.53068520596297863</c:v>
                </c:pt>
                <c:pt idx="1510">
                  <c:v>0.53003883960287113</c:v>
                </c:pt>
                <c:pt idx="1511">
                  <c:v>0.52930881612667424</c:v>
                </c:pt>
                <c:pt idx="1512">
                  <c:v>0.52850411299744737</c:v>
                </c:pt>
                <c:pt idx="1513">
                  <c:v>0.52767697966398253</c:v>
                </c:pt>
                <c:pt idx="1514">
                  <c:v>0.52676379696742814</c:v>
                </c:pt>
                <c:pt idx="1515">
                  <c:v>0.52575528275827443</c:v>
                </c:pt>
                <c:pt idx="1516">
                  <c:v>0.52465505698915971</c:v>
                </c:pt>
                <c:pt idx="1517">
                  <c:v>0.52349064359199304</c:v>
                </c:pt>
                <c:pt idx="1518">
                  <c:v>0.52217189380333762</c:v>
                </c:pt>
                <c:pt idx="1519">
                  <c:v>0.52076830251133621</c:v>
                </c:pt>
                <c:pt idx="1520">
                  <c:v>0.51919296195465603</c:v>
                </c:pt>
                <c:pt idx="1521">
                  <c:v>0.51746207036664371</c:v>
                </c:pt>
                <c:pt idx="1522">
                  <c:v>0.51560498742308114</c:v>
                </c:pt>
                <c:pt idx="1523">
                  <c:v>0.5136212552802405</c:v>
                </c:pt>
                <c:pt idx="1524">
                  <c:v>0.51150792075522944</c:v>
                </c:pt>
                <c:pt idx="1525">
                  <c:v>0.50928939690228769</c:v>
                </c:pt>
                <c:pt idx="1526">
                  <c:v>0.50697743411788598</c:v>
                </c:pt>
                <c:pt idx="1527">
                  <c:v>0.50451306638261684</c:v>
                </c:pt>
                <c:pt idx="1528">
                  <c:v>0.5020121651405135</c:v>
                </c:pt>
                <c:pt idx="1529">
                  <c:v>0.49923250489237075</c:v>
                </c:pt>
                <c:pt idx="1530">
                  <c:v>0.49628083483213165</c:v>
                </c:pt>
                <c:pt idx="1531">
                  <c:v>0.49318384137276383</c:v>
                </c:pt>
                <c:pt idx="1532">
                  <c:v>0.48988917701964213</c:v>
                </c:pt>
                <c:pt idx="1533">
                  <c:v>0.4863937459748422</c:v>
                </c:pt>
                <c:pt idx="1534">
                  <c:v>0.4828182660364147</c:v>
                </c:pt>
                <c:pt idx="1535">
                  <c:v>0.47901426967947641</c:v>
                </c:pt>
                <c:pt idx="1536">
                  <c:v>0.47503910743744243</c:v>
                </c:pt>
                <c:pt idx="1537">
                  <c:v>0.47090237343461955</c:v>
                </c:pt>
                <c:pt idx="1538">
                  <c:v>0.46652930394891245</c:v>
                </c:pt>
                <c:pt idx="1539">
                  <c:v>0.46184016190823662</c:v>
                </c:pt>
                <c:pt idx="1540">
                  <c:v>0.45714993386385555</c:v>
                </c:pt>
                <c:pt idx="1541">
                  <c:v>0.45214919925488778</c:v>
                </c:pt>
                <c:pt idx="1542">
                  <c:v>0.44720232304631558</c:v>
                </c:pt>
                <c:pt idx="1543">
                  <c:v>0.44223457451719761</c:v>
                </c:pt>
                <c:pt idx="1544">
                  <c:v>0.43718534391716002</c:v>
                </c:pt>
                <c:pt idx="1545">
                  <c:v>0.43220185120582061</c:v>
                </c:pt>
                <c:pt idx="1546">
                  <c:v>0.4271735030033495</c:v>
                </c:pt>
                <c:pt idx="1547">
                  <c:v>0.4222598621279155</c:v>
                </c:pt>
                <c:pt idx="1548">
                  <c:v>0.41722975519501904</c:v>
                </c:pt>
                <c:pt idx="1549">
                  <c:v>0.41256501213833269</c:v>
                </c:pt>
                <c:pt idx="1550">
                  <c:v>0.40788811633763111</c:v>
                </c:pt>
                <c:pt idx="1551">
                  <c:v>0.40366910332328526</c:v>
                </c:pt>
                <c:pt idx="1552">
                  <c:v>0.3997955587099154</c:v>
                </c:pt>
                <c:pt idx="1553">
                  <c:v>0.39620557682777974</c:v>
                </c:pt>
                <c:pt idx="1554">
                  <c:v>0.39303298418956639</c:v>
                </c:pt>
                <c:pt idx="1555">
                  <c:v>0.39022768310400835</c:v>
                </c:pt>
                <c:pt idx="1556">
                  <c:v>0.38781723289148284</c:v>
                </c:pt>
                <c:pt idx="1557">
                  <c:v>0.38575683249811482</c:v>
                </c:pt>
                <c:pt idx="1558">
                  <c:v>0.38413229628540363</c:v>
                </c:pt>
                <c:pt idx="1559">
                  <c:v>0.38293795343593567</c:v>
                </c:pt>
                <c:pt idx="1560">
                  <c:v>0.38206833193336037</c:v>
                </c:pt>
                <c:pt idx="1561">
                  <c:v>0.38170668049541739</c:v>
                </c:pt>
                <c:pt idx="1562">
                  <c:v>0.38156187796472613</c:v>
                </c:pt>
                <c:pt idx="1563">
                  <c:v>0.38176190128158599</c:v>
                </c:pt>
                <c:pt idx="1564">
                  <c:v>0.38222770042812559</c:v>
                </c:pt>
                <c:pt idx="1565">
                  <c:v>0.3828626911372795</c:v>
                </c:pt>
                <c:pt idx="1566">
                  <c:v>0.38375742411277675</c:v>
                </c:pt>
                <c:pt idx="1567">
                  <c:v>0.38477314333516538</c:v>
                </c:pt>
                <c:pt idx="1568">
                  <c:v>0.38605854708054221</c:v>
                </c:pt>
                <c:pt idx="1569">
                  <c:v>0.38734499700813041</c:v>
                </c:pt>
                <c:pt idx="1570">
                  <c:v>0.38881907857993775</c:v>
                </c:pt>
                <c:pt idx="1571">
                  <c:v>0.39027328012206136</c:v>
                </c:pt>
                <c:pt idx="1572">
                  <c:v>0.39179314803850557</c:v>
                </c:pt>
                <c:pt idx="1573">
                  <c:v>0.39332569967607006</c:v>
                </c:pt>
                <c:pt idx="1574">
                  <c:v>0.39495340870812773</c:v>
                </c:pt>
                <c:pt idx="1575">
                  <c:v>0.39651797618651236</c:v>
                </c:pt>
                <c:pt idx="1576">
                  <c:v>0.39809070712733852</c:v>
                </c:pt>
                <c:pt idx="1577">
                  <c:v>0.39969568596534105</c:v>
                </c:pt>
                <c:pt idx="1578">
                  <c:v>0.40125082315172761</c:v>
                </c:pt>
                <c:pt idx="1579">
                  <c:v>0.40278967133143251</c:v>
                </c:pt>
                <c:pt idx="1580">
                  <c:v>0.40428689908496512</c:v>
                </c:pt>
                <c:pt idx="1581">
                  <c:v>0.40576571136551759</c:v>
                </c:pt>
                <c:pt idx="1582">
                  <c:v>0.40720954038262497</c:v>
                </c:pt>
                <c:pt idx="1583">
                  <c:v>0.40862584593291373</c:v>
                </c:pt>
                <c:pt idx="1584">
                  <c:v>0.40999538148470022</c:v>
                </c:pt>
                <c:pt idx="1585">
                  <c:v>0.41133436370548182</c:v>
                </c:pt>
                <c:pt idx="1586">
                  <c:v>0.41264536825334491</c:v>
                </c:pt>
                <c:pt idx="1587">
                  <c:v>0.41392749433100445</c:v>
                </c:pt>
                <c:pt idx="1588">
                  <c:v>0.41516762502773147</c:v>
                </c:pt>
                <c:pt idx="1589">
                  <c:v>0.41639447373527211</c:v>
                </c:pt>
                <c:pt idx="1590">
                  <c:v>0.41761317722465502</c:v>
                </c:pt>
                <c:pt idx="1591">
                  <c:v>0.41879139520119119</c:v>
                </c:pt>
                <c:pt idx="1592">
                  <c:v>0.41993951402419322</c:v>
                </c:pt>
                <c:pt idx="1593">
                  <c:v>0.4210545224314402</c:v>
                </c:pt>
                <c:pt idx="1594">
                  <c:v>0.42213915650243844</c:v>
                </c:pt>
                <c:pt idx="1595">
                  <c:v>0.42318650103519423</c:v>
                </c:pt>
                <c:pt idx="1596">
                  <c:v>0.42420994698706216</c:v>
                </c:pt>
                <c:pt idx="1597">
                  <c:v>0.42519714953227572</c:v>
                </c:pt>
                <c:pt idx="1598">
                  <c:v>0.42617608017925646</c:v>
                </c:pt>
                <c:pt idx="1599">
                  <c:v>0.42711459997121387</c:v>
                </c:pt>
                <c:pt idx="1600">
                  <c:v>0.42807858363742063</c:v>
                </c:pt>
                <c:pt idx="1601">
                  <c:v>0.42903313572444118</c:v>
                </c:pt>
                <c:pt idx="1602">
                  <c:v>0.42999079580404631</c:v>
                </c:pt>
                <c:pt idx="1603">
                  <c:v>0.4309879515377486</c:v>
                </c:pt>
                <c:pt idx="1604">
                  <c:v>0.43193263865110426</c:v>
                </c:pt>
                <c:pt idx="1605">
                  <c:v>0.43284603023910667</c:v>
                </c:pt>
                <c:pt idx="1606">
                  <c:v>0.43375168040699014</c:v>
                </c:pt>
                <c:pt idx="1607">
                  <c:v>0.43463126979046707</c:v>
                </c:pt>
                <c:pt idx="1608">
                  <c:v>0.4355024479944003</c:v>
                </c:pt>
                <c:pt idx="1609">
                  <c:v>0.43642152757498787</c:v>
                </c:pt>
                <c:pt idx="1610">
                  <c:v>0.43737883595576649</c:v>
                </c:pt>
                <c:pt idx="1611">
                  <c:v>0.43830846536344165</c:v>
                </c:pt>
                <c:pt idx="1612">
                  <c:v>0.43924935773046697</c:v>
                </c:pt>
                <c:pt idx="1613">
                  <c:v>0.44018800838377209</c:v>
                </c:pt>
                <c:pt idx="1614">
                  <c:v>0.44109713062104933</c:v>
                </c:pt>
                <c:pt idx="1615">
                  <c:v>0.44204779085370677</c:v>
                </c:pt>
                <c:pt idx="1616">
                  <c:v>0.44302641425836836</c:v>
                </c:pt>
                <c:pt idx="1617">
                  <c:v>0.44401571436592863</c:v>
                </c:pt>
                <c:pt idx="1618">
                  <c:v>0.44501823874665353</c:v>
                </c:pt>
                <c:pt idx="1619">
                  <c:v>0.44603310540493629</c:v>
                </c:pt>
                <c:pt idx="1620">
                  <c:v>0.4470068599517607</c:v>
                </c:pt>
                <c:pt idx="1621">
                  <c:v>0.44797089661684991</c:v>
                </c:pt>
                <c:pt idx="1622">
                  <c:v>0.44892907846768865</c:v>
                </c:pt>
                <c:pt idx="1623">
                  <c:v>0.44983923673623599</c:v>
                </c:pt>
                <c:pt idx="1624">
                  <c:v>0.45079777239703361</c:v>
                </c:pt>
                <c:pt idx="1625">
                  <c:v>0.45177424511169023</c:v>
                </c:pt>
                <c:pt idx="1626">
                  <c:v>0.45275886587269792</c:v>
                </c:pt>
                <c:pt idx="1627">
                  <c:v>0.4537812277507034</c:v>
                </c:pt>
                <c:pt idx="1628">
                  <c:v>0.45477888025438057</c:v>
                </c:pt>
                <c:pt idx="1629">
                  <c:v>0.45578035345003792</c:v>
                </c:pt>
                <c:pt idx="1630">
                  <c:v>0.45680086280676485</c:v>
                </c:pt>
                <c:pt idx="1631">
                  <c:v>0.45780978365506214</c:v>
                </c:pt>
                <c:pt idx="1632">
                  <c:v>0.45880826888562692</c:v>
                </c:pt>
                <c:pt idx="1633">
                  <c:v>0.45982154639091655</c:v>
                </c:pt>
                <c:pt idx="1634">
                  <c:v>0.46084335094302514</c:v>
                </c:pt>
                <c:pt idx="1635">
                  <c:v>0.46185858965179577</c:v>
                </c:pt>
                <c:pt idx="1636">
                  <c:v>0.46288752968477526</c:v>
                </c:pt>
                <c:pt idx="1637">
                  <c:v>0.46390917049533886</c:v>
                </c:pt>
                <c:pt idx="1638">
                  <c:v>0.46490903005791323</c:v>
                </c:pt>
                <c:pt idx="1639">
                  <c:v>0.46593093849885014</c:v>
                </c:pt>
                <c:pt idx="1640">
                  <c:v>0.46696671636970616</c:v>
                </c:pt>
                <c:pt idx="1641">
                  <c:v>0.4679950471806153</c:v>
                </c:pt>
                <c:pt idx="1642">
                  <c:v>0.46903621877530566</c:v>
                </c:pt>
                <c:pt idx="1643">
                  <c:v>0.47009217858529889</c:v>
                </c:pt>
                <c:pt idx="1644">
                  <c:v>0.47114485307727744</c:v>
                </c:pt>
                <c:pt idx="1645">
                  <c:v>0.47219857593675335</c:v>
                </c:pt>
                <c:pt idx="1646">
                  <c:v>0.47325679500868195</c:v>
                </c:pt>
                <c:pt idx="1647">
                  <c:v>0.47433813440388822</c:v>
                </c:pt>
                <c:pt idx="1648">
                  <c:v>0.47538928266992825</c:v>
                </c:pt>
                <c:pt idx="1649">
                  <c:v>0.47642932188256043</c:v>
                </c:pt>
                <c:pt idx="1650">
                  <c:v>0.47747409696799936</c:v>
                </c:pt>
                <c:pt idx="1651">
                  <c:v>0.47847799925672124</c:v>
                </c:pt>
                <c:pt idx="1652">
                  <c:v>0.47952493603187535</c:v>
                </c:pt>
                <c:pt idx="1653">
                  <c:v>0.4806177666964952</c:v>
                </c:pt>
                <c:pt idx="1654">
                  <c:v>0.48165902662571664</c:v>
                </c:pt>
                <c:pt idx="1655">
                  <c:v>0.48272053096878481</c:v>
                </c:pt>
                <c:pt idx="1656">
                  <c:v>0.48381094429862564</c:v>
                </c:pt>
                <c:pt idx="1657">
                  <c:v>0.48486414227952773</c:v>
                </c:pt>
                <c:pt idx="1658">
                  <c:v>0.48589798501301251</c:v>
                </c:pt>
                <c:pt idx="1659">
                  <c:v>0.48693410742557219</c:v>
                </c:pt>
                <c:pt idx="1660">
                  <c:v>0.48795890756568056</c:v>
                </c:pt>
                <c:pt idx="1661">
                  <c:v>0.48897475224015824</c:v>
                </c:pt>
                <c:pt idx="1662">
                  <c:v>0.48999142236356591</c:v>
                </c:pt>
                <c:pt idx="1663">
                  <c:v>0.49099921138885505</c:v>
                </c:pt>
                <c:pt idx="1664">
                  <c:v>0.49200289657880986</c:v>
                </c:pt>
                <c:pt idx="1665">
                  <c:v>0.49298901669294426</c:v>
                </c:pt>
                <c:pt idx="1666">
                  <c:v>0.4939624239711769</c:v>
                </c:pt>
                <c:pt idx="1667">
                  <c:v>0.49486942997601169</c:v>
                </c:pt>
                <c:pt idx="1668">
                  <c:v>0.49580350507485643</c:v>
                </c:pt>
                <c:pt idx="1669">
                  <c:v>0.49670461198037169</c:v>
                </c:pt>
                <c:pt idx="1670">
                  <c:v>0.49763711768967306</c:v>
                </c:pt>
                <c:pt idx="1671">
                  <c:v>0.49862021875853263</c:v>
                </c:pt>
                <c:pt idx="1672">
                  <c:v>0.49954245990482482</c:v>
                </c:pt>
                <c:pt idx="1673">
                  <c:v>0.50044506249546872</c:v>
                </c:pt>
                <c:pt idx="1674">
                  <c:v>0.50132924669157697</c:v>
                </c:pt>
                <c:pt idx="1675">
                  <c:v>0.50215056562882043</c:v>
                </c:pt>
                <c:pt idx="1676">
                  <c:v>0.5030057478250215</c:v>
                </c:pt>
                <c:pt idx="1677">
                  <c:v>0.50386897866704539</c:v>
                </c:pt>
                <c:pt idx="1678">
                  <c:v>0.50474190614892922</c:v>
                </c:pt>
                <c:pt idx="1679">
                  <c:v>0.5055892872408897</c:v>
                </c:pt>
                <c:pt idx="1680">
                  <c:v>0.50645886258996164</c:v>
                </c:pt>
                <c:pt idx="1681">
                  <c:v>0.507288904810967</c:v>
                </c:pt>
                <c:pt idx="1682">
                  <c:v>0.50808081901923741</c:v>
                </c:pt>
                <c:pt idx="1683">
                  <c:v>0.50888405600544628</c:v>
                </c:pt>
                <c:pt idx="1684">
                  <c:v>0.50969179448688562</c:v>
                </c:pt>
                <c:pt idx="1685">
                  <c:v>0.5104636312825882</c:v>
                </c:pt>
                <c:pt idx="1686">
                  <c:v>0.5112403290250539</c:v>
                </c:pt>
                <c:pt idx="1687">
                  <c:v>0.5119618352030485</c:v>
                </c:pt>
                <c:pt idx="1688">
                  <c:v>0.51262806428251961</c:v>
                </c:pt>
                <c:pt idx="1689">
                  <c:v>0.51329869703167208</c:v>
                </c:pt>
                <c:pt idx="1690">
                  <c:v>0.51391891321186123</c:v>
                </c:pt>
                <c:pt idx="1691">
                  <c:v>0.51456076756124658</c:v>
                </c:pt>
                <c:pt idx="1692">
                  <c:v>0.51525927809219685</c:v>
                </c:pt>
                <c:pt idx="1693">
                  <c:v>0.51592060143754648</c:v>
                </c:pt>
                <c:pt idx="1694">
                  <c:v>0.51658063101641016</c:v>
                </c:pt>
                <c:pt idx="1695">
                  <c:v>0.51725030160549268</c:v>
                </c:pt>
                <c:pt idx="1696">
                  <c:v>0.517908131227792</c:v>
                </c:pt>
                <c:pt idx="1697">
                  <c:v>0.51854950830438085</c:v>
                </c:pt>
                <c:pt idx="1698">
                  <c:v>0.51918566101050023</c:v>
                </c:pt>
                <c:pt idx="1699">
                  <c:v>0.51985186895982294</c:v>
                </c:pt>
                <c:pt idx="1700">
                  <c:v>0.52045301626041607</c:v>
                </c:pt>
                <c:pt idx="1701">
                  <c:v>0.52099324590506491</c:v>
                </c:pt>
                <c:pt idx="1702">
                  <c:v>0.52155413480064794</c:v>
                </c:pt>
                <c:pt idx="1703">
                  <c:v>0.52211355804118509</c:v>
                </c:pt>
                <c:pt idx="1704">
                  <c:v>0.52265960072614559</c:v>
                </c:pt>
                <c:pt idx="1705">
                  <c:v>0.52324632034367069</c:v>
                </c:pt>
                <c:pt idx="1706">
                  <c:v>0.52383646788761673</c:v>
                </c:pt>
                <c:pt idx="1707">
                  <c:v>0.52438423916836141</c:v>
                </c:pt>
                <c:pt idx="1708">
                  <c:v>0.52489812539048397</c:v>
                </c:pt>
                <c:pt idx="1709">
                  <c:v>0.52542498225980738</c:v>
                </c:pt>
                <c:pt idx="1710">
                  <c:v>0.52592925707124982</c:v>
                </c:pt>
                <c:pt idx="1711">
                  <c:v>0.52644490657138665</c:v>
                </c:pt>
                <c:pt idx="1712">
                  <c:v>0.52696633246329194</c:v>
                </c:pt>
                <c:pt idx="1713">
                  <c:v>0.52748770175439008</c:v>
                </c:pt>
                <c:pt idx="1714">
                  <c:v>0.5280130114483903</c:v>
                </c:pt>
                <c:pt idx="1715">
                  <c:v>0.5285346572159626</c:v>
                </c:pt>
                <c:pt idx="1716">
                  <c:v>0.52904197024023569</c:v>
                </c:pt>
                <c:pt idx="1717">
                  <c:v>0.52952540748957844</c:v>
                </c:pt>
                <c:pt idx="1718">
                  <c:v>0.53000135574643825</c:v>
                </c:pt>
                <c:pt idx="1719">
                  <c:v>0.53047336764587782</c:v>
                </c:pt>
                <c:pt idx="1720">
                  <c:v>0.53093531189676046</c:v>
                </c:pt>
                <c:pt idx="1721">
                  <c:v>0.5313606971637902</c:v>
                </c:pt>
                <c:pt idx="1722">
                  <c:v>0.5318166435049333</c:v>
                </c:pt>
                <c:pt idx="1723">
                  <c:v>0.53224894058160688</c:v>
                </c:pt>
                <c:pt idx="1724">
                  <c:v>0.53271301261965898</c:v>
                </c:pt>
                <c:pt idx="1725">
                  <c:v>0.53322000921552626</c:v>
                </c:pt>
                <c:pt idx="1726">
                  <c:v>0.53369015015906618</c:v>
                </c:pt>
                <c:pt idx="1727">
                  <c:v>0.53416127603999697</c:v>
                </c:pt>
                <c:pt idx="1728">
                  <c:v>0.5346265421441192</c:v>
                </c:pt>
                <c:pt idx="1729">
                  <c:v>0.53508160786487446</c:v>
                </c:pt>
                <c:pt idx="1730">
                  <c:v>0.53552500268166492</c:v>
                </c:pt>
                <c:pt idx="1731">
                  <c:v>0.5359647897645955</c:v>
                </c:pt>
                <c:pt idx="1732">
                  <c:v>0.53637441197796232</c:v>
                </c:pt>
                <c:pt idx="1733">
                  <c:v>0.53678129490089477</c:v>
                </c:pt>
                <c:pt idx="1734">
                  <c:v>0.53719300671481562</c:v>
                </c:pt>
                <c:pt idx="1735">
                  <c:v>0.53759674506062793</c:v>
                </c:pt>
                <c:pt idx="1736">
                  <c:v>0.53800512606654705</c:v>
                </c:pt>
                <c:pt idx="1737">
                  <c:v>0.53838590155974853</c:v>
                </c:pt>
                <c:pt idx="1738">
                  <c:v>0.5387216317730964</c:v>
                </c:pt>
                <c:pt idx="1739">
                  <c:v>0.53910347804277092</c:v>
                </c:pt>
                <c:pt idx="1740">
                  <c:v>0.53950322442396592</c:v>
                </c:pt>
                <c:pt idx="1741">
                  <c:v>0.53989380990279523</c:v>
                </c:pt>
                <c:pt idx="1742">
                  <c:v>0.54030276514648601</c:v>
                </c:pt>
                <c:pt idx="1743">
                  <c:v>0.5406969117656576</c:v>
                </c:pt>
                <c:pt idx="1744">
                  <c:v>0.54108644919076687</c:v>
                </c:pt>
                <c:pt idx="1745">
                  <c:v>0.54145313014264251</c:v>
                </c:pt>
                <c:pt idx="1746">
                  <c:v>0.5418162312727911</c:v>
                </c:pt>
                <c:pt idx="1747">
                  <c:v>0.54217900092598736</c:v>
                </c:pt>
                <c:pt idx="1748">
                  <c:v>0.54254064326263063</c:v>
                </c:pt>
                <c:pt idx="1749">
                  <c:v>0.54289680507788252</c:v>
                </c:pt>
                <c:pt idx="1750">
                  <c:v>0.54325744284352739</c:v>
                </c:pt>
                <c:pt idx="1751">
                  <c:v>0.54362713807273522</c:v>
                </c:pt>
                <c:pt idx="1752">
                  <c:v>0.54400861341172824</c:v>
                </c:pt>
                <c:pt idx="1753">
                  <c:v>0.54440584890829402</c:v>
                </c:pt>
                <c:pt idx="1754">
                  <c:v>0.54478061257232724</c:v>
                </c:pt>
                <c:pt idx="1755">
                  <c:v>0.54516553615761365</c:v>
                </c:pt>
                <c:pt idx="1756">
                  <c:v>0.54554476734883817</c:v>
                </c:pt>
                <c:pt idx="1757">
                  <c:v>0.54587888135228035</c:v>
                </c:pt>
                <c:pt idx="1758">
                  <c:v>0.54627501512911281</c:v>
                </c:pt>
                <c:pt idx="1759">
                  <c:v>0.54671384092904052</c:v>
                </c:pt>
                <c:pt idx="1760">
                  <c:v>0.54712163776911249</c:v>
                </c:pt>
                <c:pt idx="1761">
                  <c:v>0.54755794357215459</c:v>
                </c:pt>
                <c:pt idx="1762">
                  <c:v>0.54799285632473238</c:v>
                </c:pt>
                <c:pt idx="1763">
                  <c:v>0.54841952171986164</c:v>
                </c:pt>
                <c:pt idx="1764">
                  <c:v>0.54883318085240906</c:v>
                </c:pt>
                <c:pt idx="1765">
                  <c:v>0.54924180084373386</c:v>
                </c:pt>
                <c:pt idx="1766">
                  <c:v>0.54968883336676833</c:v>
                </c:pt>
                <c:pt idx="1767">
                  <c:v>0.55015179200385089</c:v>
                </c:pt>
                <c:pt idx="1768">
                  <c:v>0.55063209465846674</c:v>
                </c:pt>
                <c:pt idx="1769">
                  <c:v>0.5510954696836311</c:v>
                </c:pt>
                <c:pt idx="1770">
                  <c:v>0.55158225865935429</c:v>
                </c:pt>
                <c:pt idx="1771">
                  <c:v>0.55201601199156869</c:v>
                </c:pt>
                <c:pt idx="1772">
                  <c:v>0.55242843704492439</c:v>
                </c:pt>
                <c:pt idx="1773">
                  <c:v>0.55281398468441878</c:v>
                </c:pt>
                <c:pt idx="1774">
                  <c:v>0.55314791804732932</c:v>
                </c:pt>
                <c:pt idx="1775">
                  <c:v>0.55348586259822541</c:v>
                </c:pt>
                <c:pt idx="1776">
                  <c:v>0.55379433003594136</c:v>
                </c:pt>
                <c:pt idx="1777">
                  <c:v>0.5540891408729629</c:v>
                </c:pt>
                <c:pt idx="1778">
                  <c:v>0.55441660861542064</c:v>
                </c:pt>
                <c:pt idx="1779">
                  <c:v>0.55472520268192382</c:v>
                </c:pt>
                <c:pt idx="1780">
                  <c:v>0.55500843446084713</c:v>
                </c:pt>
                <c:pt idx="1781">
                  <c:v>0.55524433090959702</c:v>
                </c:pt>
                <c:pt idx="1782">
                  <c:v>0.55544229596528683</c:v>
                </c:pt>
                <c:pt idx="1783">
                  <c:v>0.55556521548728743</c:v>
                </c:pt>
                <c:pt idx="1784">
                  <c:v>0.55565210150486688</c:v>
                </c:pt>
                <c:pt idx="1785">
                  <c:v>0.5557074930619047</c:v>
                </c:pt>
                <c:pt idx="1786">
                  <c:v>0.55571479213029107</c:v>
                </c:pt>
                <c:pt idx="1787">
                  <c:v>0.5556774698078687</c:v>
                </c:pt>
                <c:pt idx="1788">
                  <c:v>0.5555965078754882</c:v>
                </c:pt>
                <c:pt idx="1789">
                  <c:v>0.55548493210979633</c:v>
                </c:pt>
                <c:pt idx="1790">
                  <c:v>0.55527578117541709</c:v>
                </c:pt>
                <c:pt idx="1791">
                  <c:v>0.55505379294188473</c:v>
                </c:pt>
                <c:pt idx="1792">
                  <c:v>0.55477179692180012</c:v>
                </c:pt>
                <c:pt idx="1793">
                  <c:v>0.55439287809962823</c:v>
                </c:pt>
                <c:pt idx="1794">
                  <c:v>0.5540403708276842</c:v>
                </c:pt>
                <c:pt idx="1795">
                  <c:v>0.5536244497856333</c:v>
                </c:pt>
                <c:pt idx="1796">
                  <c:v>0.55313830181499168</c:v>
                </c:pt>
                <c:pt idx="1797">
                  <c:v>0.55262621443555748</c:v>
                </c:pt>
                <c:pt idx="1798">
                  <c:v>0.55208245124999034</c:v>
                </c:pt>
                <c:pt idx="1799">
                  <c:v>0.55151270274871045</c:v>
                </c:pt>
                <c:pt idx="1800">
                  <c:v>0.55088542461598322</c:v>
                </c:pt>
                <c:pt idx="1801">
                  <c:v>0.55026498896227716</c:v>
                </c:pt>
                <c:pt idx="1802">
                  <c:v>0.54963365823653065</c:v>
                </c:pt>
                <c:pt idx="1803">
                  <c:v>0.54896881551182475</c:v>
                </c:pt>
                <c:pt idx="1804">
                  <c:v>0.54825208952028937</c:v>
                </c:pt>
                <c:pt idx="1805">
                  <c:v>0.54754679547355367</c:v>
                </c:pt>
                <c:pt idx="1806">
                  <c:v>0.54683261557133045</c:v>
                </c:pt>
                <c:pt idx="1807">
                  <c:v>0.54611564339696905</c:v>
                </c:pt>
                <c:pt idx="1808">
                  <c:v>0.54536374637914031</c:v>
                </c:pt>
                <c:pt idx="1809">
                  <c:v>0.54462319975682105</c:v>
                </c:pt>
                <c:pt idx="1810">
                  <c:v>0.54390212961178086</c:v>
                </c:pt>
                <c:pt idx="1811">
                  <c:v>0.54314937027996102</c:v>
                </c:pt>
                <c:pt idx="1812">
                  <c:v>0.54237290584693321</c:v>
                </c:pt>
                <c:pt idx="1813">
                  <c:v>0.54164778581802731</c:v>
                </c:pt>
                <c:pt idx="1814">
                  <c:v>0.5408809762731891</c:v>
                </c:pt>
                <c:pt idx="1815">
                  <c:v>0.54010045182713007</c:v>
                </c:pt>
                <c:pt idx="1816">
                  <c:v>0.53931116756446162</c:v>
                </c:pt>
                <c:pt idx="1817">
                  <c:v>0.53851900555810617</c:v>
                </c:pt>
                <c:pt idx="1818">
                  <c:v>0.537753740632399</c:v>
                </c:pt>
                <c:pt idx="1819">
                  <c:v>0.5369974732736561</c:v>
                </c:pt>
                <c:pt idx="1820">
                  <c:v>0.53624139865405018</c:v>
                </c:pt>
                <c:pt idx="1821">
                  <c:v>0.53557058004510549</c:v>
                </c:pt>
                <c:pt idx="1822">
                  <c:v>0.53485902523433959</c:v>
                </c:pt>
                <c:pt idx="1823">
                  <c:v>0.53411662334764443</c:v>
                </c:pt>
                <c:pt idx="1824">
                  <c:v>0.53338365829402856</c:v>
                </c:pt>
                <c:pt idx="1825">
                  <c:v>0.53266582436173249</c:v>
                </c:pt>
                <c:pt idx="1826">
                  <c:v>0.53188778428133021</c:v>
                </c:pt>
                <c:pt idx="1827">
                  <c:v>0.53106412745158493</c:v>
                </c:pt>
                <c:pt idx="1828">
                  <c:v>0.5302286766510006</c:v>
                </c:pt>
                <c:pt idx="1829">
                  <c:v>0.52937260603203518</c:v>
                </c:pt>
                <c:pt idx="1830">
                  <c:v>0.52855644264163804</c:v>
                </c:pt>
                <c:pt idx="1831">
                  <c:v>0.52770353012667037</c:v>
                </c:pt>
                <c:pt idx="1832">
                  <c:v>0.5268931417158973</c:v>
                </c:pt>
                <c:pt idx="1833">
                  <c:v>0.52603058937008551</c:v>
                </c:pt>
                <c:pt idx="1834">
                  <c:v>0.52503529921920633</c:v>
                </c:pt>
                <c:pt idx="1835">
                  <c:v>0.5240478090382592</c:v>
                </c:pt>
                <c:pt idx="1836">
                  <c:v>0.52305387328454822</c:v>
                </c:pt>
                <c:pt idx="1837">
                  <c:v>0.52205708685864438</c:v>
                </c:pt>
                <c:pt idx="1838">
                  <c:v>0.52108773480858517</c:v>
                </c:pt>
                <c:pt idx="1839">
                  <c:v>0.52008336314699211</c:v>
                </c:pt>
                <c:pt idx="1840">
                  <c:v>0.5190689271139225</c:v>
                </c:pt>
                <c:pt idx="1841">
                  <c:v>0.51794078497429974</c:v>
                </c:pt>
                <c:pt idx="1842">
                  <c:v>0.51678208305648843</c:v>
                </c:pt>
                <c:pt idx="1843">
                  <c:v>0.51557938600866093</c:v>
                </c:pt>
                <c:pt idx="1844">
                  <c:v>0.51433020137392516</c:v>
                </c:pt>
                <c:pt idx="1845">
                  <c:v>0.51312327005842062</c:v>
                </c:pt>
                <c:pt idx="1846">
                  <c:v>0.51189638894029355</c:v>
                </c:pt>
                <c:pt idx="1847">
                  <c:v>0.51062561594515654</c:v>
                </c:pt>
                <c:pt idx="1848">
                  <c:v>0.50932118843439278</c:v>
                </c:pt>
                <c:pt idx="1849">
                  <c:v>0.50793842650078025</c:v>
                </c:pt>
                <c:pt idx="1850">
                  <c:v>0.50654963261025354</c:v>
                </c:pt>
                <c:pt idx="1851">
                  <c:v>0.50507152998904503</c:v>
                </c:pt>
                <c:pt idx="1852">
                  <c:v>0.50366934326939905</c:v>
                </c:pt>
                <c:pt idx="1853">
                  <c:v>0.50223785856663428</c:v>
                </c:pt>
                <c:pt idx="1854">
                  <c:v>0.50088840343990138</c:v>
                </c:pt>
                <c:pt idx="1855">
                  <c:v>0.4996464754488254</c:v>
                </c:pt>
                <c:pt idx="1856">
                  <c:v>0.4986595784429535</c:v>
                </c:pt>
                <c:pt idx="1857">
                  <c:v>0.49769931704011056</c:v>
                </c:pt>
                <c:pt idx="1858">
                  <c:v>0.49704914351683477</c:v>
                </c:pt>
                <c:pt idx="1859">
                  <c:v>0.49661434610152683</c:v>
                </c:pt>
                <c:pt idx="1860">
                  <c:v>0.49632221821880079</c:v>
                </c:pt>
                <c:pt idx="1861">
                  <c:v>0.49626391565481276</c:v>
                </c:pt>
                <c:pt idx="1862">
                  <c:v>0.49636814653142958</c:v>
                </c:pt>
                <c:pt idx="1863">
                  <c:v>0.49664831280434557</c:v>
                </c:pt>
                <c:pt idx="1864">
                  <c:v>0.49709862999187432</c:v>
                </c:pt>
                <c:pt idx="1865">
                  <c:v>0.49768201711221466</c:v>
                </c:pt>
                <c:pt idx="1866">
                  <c:v>0.4983888034223965</c:v>
                </c:pt>
                <c:pt idx="1867">
                  <c:v>0.49912210089552206</c:v>
                </c:pt>
                <c:pt idx="1868">
                  <c:v>0.49985610426850752</c:v>
                </c:pt>
                <c:pt idx="1869">
                  <c:v>0.50057673122004331</c:v>
                </c:pt>
                <c:pt idx="1870">
                  <c:v>0.50125691846142806</c:v>
                </c:pt>
                <c:pt idx="1871">
                  <c:v>0.50181614340450731</c:v>
                </c:pt>
                <c:pt idx="1872">
                  <c:v>0.50238281800124551</c:v>
                </c:pt>
                <c:pt idx="1873">
                  <c:v>0.50281666479049447</c:v>
                </c:pt>
                <c:pt idx="1874">
                  <c:v>0.50315074658279213</c:v>
                </c:pt>
                <c:pt idx="1875">
                  <c:v>0.5034620021191355</c:v>
                </c:pt>
                <c:pt idx="1876">
                  <c:v>0.50371915970656023</c:v>
                </c:pt>
                <c:pt idx="1877">
                  <c:v>0.50394743588596602</c:v>
                </c:pt>
                <c:pt idx="1878">
                  <c:v>0.50414699260011553</c:v>
                </c:pt>
                <c:pt idx="1879">
                  <c:v>0.50429594233726283</c:v>
                </c:pt>
                <c:pt idx="1880">
                  <c:v>0.50436463294668732</c:v>
                </c:pt>
                <c:pt idx="1881">
                  <c:v>0.50443113528154448</c:v>
                </c:pt>
                <c:pt idx="1882">
                  <c:v>0.50447100037479065</c:v>
                </c:pt>
                <c:pt idx="1883">
                  <c:v>0.50449664517568127</c:v>
                </c:pt>
                <c:pt idx="1884">
                  <c:v>0.50444761114697978</c:v>
                </c:pt>
                <c:pt idx="1885">
                  <c:v>0.50437560062214803</c:v>
                </c:pt>
                <c:pt idx="1886">
                  <c:v>0.50433909982398284</c:v>
                </c:pt>
                <c:pt idx="1887">
                  <c:v>0.50429008755761362</c:v>
                </c:pt>
                <c:pt idx="1888">
                  <c:v>0.50425137377651652</c:v>
                </c:pt>
                <c:pt idx="1889">
                  <c:v>0.50428210385399608</c:v>
                </c:pt>
                <c:pt idx="1890">
                  <c:v>0.50430938281788973</c:v>
                </c:pt>
                <c:pt idx="1891">
                  <c:v>0.50435067662323096</c:v>
                </c:pt>
                <c:pt idx="1892">
                  <c:v>0.50446458962750607</c:v>
                </c:pt>
                <c:pt idx="1893">
                  <c:v>0.50463284482681969</c:v>
                </c:pt>
                <c:pt idx="1894">
                  <c:v>0.50475497793382662</c:v>
                </c:pt>
                <c:pt idx="1895">
                  <c:v>0.50492225909217858</c:v>
                </c:pt>
                <c:pt idx="1896">
                  <c:v>0.5051107985945712</c:v>
                </c:pt>
                <c:pt idx="1897">
                  <c:v>0.50523014174039582</c:v>
                </c:pt>
                <c:pt idx="1898">
                  <c:v>0.50536428117290522</c:v>
                </c:pt>
                <c:pt idx="1899">
                  <c:v>0.50555537425284325</c:v>
                </c:pt>
                <c:pt idx="1900">
                  <c:v>0.50573153417456573</c:v>
                </c:pt>
                <c:pt idx="1901">
                  <c:v>0.5059668635945842</c:v>
                </c:pt>
                <c:pt idx="1902">
                  <c:v>0.50635289160533192</c:v>
                </c:pt>
                <c:pt idx="1903">
                  <c:v>0.50675069909791082</c:v>
                </c:pt>
                <c:pt idx="1904">
                  <c:v>0.50713332728722993</c:v>
                </c:pt>
                <c:pt idx="1905">
                  <c:v>0.5075729939355148</c:v>
                </c:pt>
                <c:pt idx="1906">
                  <c:v>0.50796971878646036</c:v>
                </c:pt>
                <c:pt idx="1907">
                  <c:v>0.50838326637489517</c:v>
                </c:pt>
                <c:pt idx="1908">
                  <c:v>0.50880916320122249</c:v>
                </c:pt>
                <c:pt idx="1909">
                  <c:v>0.50924999990722242</c:v>
                </c:pt>
                <c:pt idx="1910">
                  <c:v>0.50965890128181668</c:v>
                </c:pt>
                <c:pt idx="1911">
                  <c:v>0.51008607852870302</c:v>
                </c:pt>
                <c:pt idx="1912">
                  <c:v>0.5104955941403837</c:v>
                </c:pt>
                <c:pt idx="1913">
                  <c:v>0.51091702570901232</c:v>
                </c:pt>
                <c:pt idx="1914">
                  <c:v>0.51131793396450342</c:v>
                </c:pt>
                <c:pt idx="1915">
                  <c:v>0.51161791786291078</c:v>
                </c:pt>
                <c:pt idx="1916">
                  <c:v>0.51186470475149415</c:v>
                </c:pt>
                <c:pt idx="1917">
                  <c:v>0.51200993231263525</c:v>
                </c:pt>
                <c:pt idx="1918">
                  <c:v>0.51207669593264138</c:v>
                </c:pt>
                <c:pt idx="1919">
                  <c:v>0.51206891162698187</c:v>
                </c:pt>
                <c:pt idx="1920">
                  <c:v>0.51201551839811288</c:v>
                </c:pt>
                <c:pt idx="1921">
                  <c:v>0.51182640791303236</c:v>
                </c:pt>
                <c:pt idx="1922">
                  <c:v>0.51151396333449306</c:v>
                </c:pt>
                <c:pt idx="1923">
                  <c:v>0.51122157066773288</c:v>
                </c:pt>
                <c:pt idx="1924">
                  <c:v>0.51084468498065638</c:v>
                </c:pt>
                <c:pt idx="1925">
                  <c:v>0.51039427744283816</c:v>
                </c:pt>
                <c:pt idx="1926">
                  <c:v>0.50991001116256773</c:v>
                </c:pt>
                <c:pt idx="1927">
                  <c:v>0.50942300037624622</c:v>
                </c:pt>
                <c:pt idx="1928">
                  <c:v>0.50892141638894517</c:v>
                </c:pt>
                <c:pt idx="1929">
                  <c:v>0.50840655142216562</c:v>
                </c:pt>
                <c:pt idx="1930">
                  <c:v>0.50781109407873781</c:v>
                </c:pt>
                <c:pt idx="1931">
                  <c:v>0.50721507546941136</c:v>
                </c:pt>
                <c:pt idx="1932">
                  <c:v>0.50660096475789762</c:v>
                </c:pt>
                <c:pt idx="1933">
                  <c:v>0.5060585614688522</c:v>
                </c:pt>
                <c:pt idx="1934">
                  <c:v>0.50554898716174179</c:v>
                </c:pt>
                <c:pt idx="1935">
                  <c:v>0.50506712638226137</c:v>
                </c:pt>
                <c:pt idx="1936">
                  <c:v>0.50450069061670744</c:v>
                </c:pt>
                <c:pt idx="1937">
                  <c:v>0.50388324610838364</c:v>
                </c:pt>
                <c:pt idx="1938">
                  <c:v>0.50338268576205702</c:v>
                </c:pt>
                <c:pt idx="1939">
                  <c:v>0.50287207062442008</c:v>
                </c:pt>
                <c:pt idx="1940">
                  <c:v>0.50238863436164627</c:v>
                </c:pt>
                <c:pt idx="1941">
                  <c:v>0.50196593644915932</c:v>
                </c:pt>
                <c:pt idx="1942">
                  <c:v>0.5015607787620403</c:v>
                </c:pt>
                <c:pt idx="1943">
                  <c:v>0.50123083137624691</c:v>
                </c:pt>
                <c:pt idx="1944">
                  <c:v>0.50095066828446777</c:v>
                </c:pt>
                <c:pt idx="1945">
                  <c:v>0.50076397768794945</c:v>
                </c:pt>
                <c:pt idx="1946">
                  <c:v>0.50057423736530915</c:v>
                </c:pt>
                <c:pt idx="1947">
                  <c:v>0.50048530201919739</c:v>
                </c:pt>
                <c:pt idx="1948">
                  <c:v>0.50026993419496868</c:v>
                </c:pt>
                <c:pt idx="1949">
                  <c:v>0.50000516867866518</c:v>
                </c:pt>
                <c:pt idx="1950">
                  <c:v>0.49976922194331402</c:v>
                </c:pt>
                <c:pt idx="1951">
                  <c:v>0.49944956260501644</c:v>
                </c:pt>
                <c:pt idx="1952">
                  <c:v>0.49916576695541237</c:v>
                </c:pt>
                <c:pt idx="1953">
                  <c:v>0.49899374812117553</c:v>
                </c:pt>
                <c:pt idx="1954">
                  <c:v>0.49872301054657758</c:v>
                </c:pt>
                <c:pt idx="1955">
                  <c:v>0.49845196309734713</c:v>
                </c:pt>
                <c:pt idx="1956">
                  <c:v>0.49816613325909626</c:v>
                </c:pt>
                <c:pt idx="1957">
                  <c:v>0.49786869524016547</c:v>
                </c:pt>
                <c:pt idx="1958">
                  <c:v>0.49747988035116203</c:v>
                </c:pt>
                <c:pt idx="1959">
                  <c:v>0.49703558439689061</c:v>
                </c:pt>
                <c:pt idx="1960">
                  <c:v>0.49657329513500631</c:v>
                </c:pt>
                <c:pt idx="1961">
                  <c:v>0.49605825308544987</c:v>
                </c:pt>
                <c:pt idx="1962">
                  <c:v>0.4955849761411279</c:v>
                </c:pt>
                <c:pt idx="1963">
                  <c:v>0.4951662414183044</c:v>
                </c:pt>
                <c:pt idx="1964">
                  <c:v>0.4947602791504111</c:v>
                </c:pt>
                <c:pt idx="1965">
                  <c:v>0.49442246589388866</c:v>
                </c:pt>
                <c:pt idx="1966">
                  <c:v>0.49395982233463959</c:v>
                </c:pt>
                <c:pt idx="1967">
                  <c:v>0.49332945250861099</c:v>
                </c:pt>
                <c:pt idx="1968">
                  <c:v>0.49267336209558787</c:v>
                </c:pt>
                <c:pt idx="1969">
                  <c:v>0.49199932936305862</c:v>
                </c:pt>
                <c:pt idx="1970">
                  <c:v>0.49135222720586169</c:v>
                </c:pt>
                <c:pt idx="1971">
                  <c:v>0.49070881684059336</c:v>
                </c:pt>
                <c:pt idx="1972">
                  <c:v>0.49001574297150174</c:v>
                </c:pt>
                <c:pt idx="1973">
                  <c:v>0.48932415531168399</c:v>
                </c:pt>
                <c:pt idx="1974">
                  <c:v>0.48854184744861912</c:v>
                </c:pt>
                <c:pt idx="1975">
                  <c:v>0.48772933035136717</c:v>
                </c:pt>
                <c:pt idx="1976">
                  <c:v>0.48702840034157663</c:v>
                </c:pt>
                <c:pt idx="1977">
                  <c:v>0.48626312252063619</c:v>
                </c:pt>
                <c:pt idx="1978">
                  <c:v>0.48541777214252407</c:v>
                </c:pt>
                <c:pt idx="1979">
                  <c:v>0.48464778036687295</c:v>
                </c:pt>
                <c:pt idx="1980">
                  <c:v>0.48391902538672132</c:v>
                </c:pt>
                <c:pt idx="1981">
                  <c:v>0.48318781003371997</c:v>
                </c:pt>
                <c:pt idx="1982">
                  <c:v>0.48246274968414249</c:v>
                </c:pt>
                <c:pt idx="1983">
                  <c:v>0.48176147759186616</c:v>
                </c:pt>
                <c:pt idx="1984">
                  <c:v>0.48103928287236047</c:v>
                </c:pt>
                <c:pt idx="1985">
                  <c:v>0.48042098929127558</c:v>
                </c:pt>
                <c:pt idx="1986">
                  <c:v>0.47983349507842282</c:v>
                </c:pt>
                <c:pt idx="1987">
                  <c:v>0.4793543809541792</c:v>
                </c:pt>
                <c:pt idx="1988">
                  <c:v>0.47904896771391975</c:v>
                </c:pt>
                <c:pt idx="1989">
                  <c:v>0.47864345195343883</c:v>
                </c:pt>
                <c:pt idx="1990">
                  <c:v>0.47822543970145176</c:v>
                </c:pt>
                <c:pt idx="1991">
                  <c:v>0.47787001104566212</c:v>
                </c:pt>
                <c:pt idx="1992">
                  <c:v>0.47746523950033387</c:v>
                </c:pt>
                <c:pt idx="1993">
                  <c:v>0.47717595723228062</c:v>
                </c:pt>
                <c:pt idx="1994">
                  <c:v>0.47706098229497246</c:v>
                </c:pt>
                <c:pt idx="1995">
                  <c:v>0.47686586154284166</c:v>
                </c:pt>
                <c:pt idx="1996">
                  <c:v>0.47669102741579356</c:v>
                </c:pt>
                <c:pt idx="1997">
                  <c:v>0.47652452616529556</c:v>
                </c:pt>
                <c:pt idx="1998">
                  <c:v>0.47633111869422667</c:v>
                </c:pt>
                <c:pt idx="1999">
                  <c:v>0.47613335332674939</c:v>
                </c:pt>
                <c:pt idx="2000">
                  <c:v>0.47608685790183641</c:v>
                </c:pt>
                <c:pt idx="2001">
                  <c:v>0.47604744193870979</c:v>
                </c:pt>
                <c:pt idx="2002">
                  <c:v>0.47610522605839128</c:v>
                </c:pt>
                <c:pt idx="2003">
                  <c:v>0.47612320891563314</c:v>
                </c:pt>
                <c:pt idx="2004">
                  <c:v>0.47622532108967652</c:v>
                </c:pt>
                <c:pt idx="2005">
                  <c:v>0.47621887223638665</c:v>
                </c:pt>
                <c:pt idx="2006">
                  <c:v>0.47610057810157347</c:v>
                </c:pt>
                <c:pt idx="2007">
                  <c:v>0.47604952445214294</c:v>
                </c:pt>
                <c:pt idx="2008">
                  <c:v>0.47595249559598701</c:v>
                </c:pt>
                <c:pt idx="2009">
                  <c:v>0.47591023977472086</c:v>
                </c:pt>
                <c:pt idx="2010">
                  <c:v>0.47604120822234158</c:v>
                </c:pt>
                <c:pt idx="2011">
                  <c:v>0.47612978574288772</c:v>
                </c:pt>
                <c:pt idx="2012">
                  <c:v>0.47611803655104401</c:v>
                </c:pt>
                <c:pt idx="2013">
                  <c:v>0.47603654910613563</c:v>
                </c:pt>
                <c:pt idx="2014">
                  <c:v>0.4759218397810378</c:v>
                </c:pt>
                <c:pt idx="2015">
                  <c:v>0.4758423828262604</c:v>
                </c:pt>
                <c:pt idx="2016">
                  <c:v>0.47580849830528055</c:v>
                </c:pt>
                <c:pt idx="2017">
                  <c:v>0.47572427126277345</c:v>
                </c:pt>
                <c:pt idx="2018">
                  <c:v>0.47551265848079555</c:v>
                </c:pt>
                <c:pt idx="2019">
                  <c:v>0.47526172292654029</c:v>
                </c:pt>
                <c:pt idx="2020">
                  <c:v>0.47501191098662482</c:v>
                </c:pt>
                <c:pt idx="2021">
                  <c:v>0.47464099269634064</c:v>
                </c:pt>
                <c:pt idx="2022">
                  <c:v>0.47423297729692598</c:v>
                </c:pt>
                <c:pt idx="2023">
                  <c:v>0.47379032412028071</c:v>
                </c:pt>
                <c:pt idx="2024">
                  <c:v>0.47319102281980824</c:v>
                </c:pt>
                <c:pt idx="2025">
                  <c:v>0.47269253537606021</c:v>
                </c:pt>
                <c:pt idx="2026">
                  <c:v>0.47222815813032892</c:v>
                </c:pt>
                <c:pt idx="2027">
                  <c:v>0.47178427962634512</c:v>
                </c:pt>
                <c:pt idx="2028">
                  <c:v>0.47146333341060104</c:v>
                </c:pt>
                <c:pt idx="2029">
                  <c:v>0.47118005091532783</c:v>
                </c:pt>
                <c:pt idx="2030">
                  <c:v>0.47084517474990739</c:v>
                </c:pt>
                <c:pt idx="2031">
                  <c:v>0.47047961081718664</c:v>
                </c:pt>
                <c:pt idx="2032">
                  <c:v>0.47003665764945618</c:v>
                </c:pt>
                <c:pt idx="2033">
                  <c:v>0.46954365366542916</c:v>
                </c:pt>
                <c:pt idx="2034">
                  <c:v>0.46900246030029585</c:v>
                </c:pt>
                <c:pt idx="2035">
                  <c:v>0.46858674896978164</c:v>
                </c:pt>
                <c:pt idx="2036">
                  <c:v>0.46823150962119847</c:v>
                </c:pt>
                <c:pt idx="2037">
                  <c:v>0.46784125876125215</c:v>
                </c:pt>
                <c:pt idx="2038">
                  <c:v>0.46757827232426802</c:v>
                </c:pt>
                <c:pt idx="2039">
                  <c:v>0.46727993198149459</c:v>
                </c:pt>
                <c:pt idx="2040">
                  <c:v>0.46682030091262644</c:v>
                </c:pt>
                <c:pt idx="2041">
                  <c:v>0.46637652885375985</c:v>
                </c:pt>
                <c:pt idx="2042">
                  <c:v>0.46587742697258144</c:v>
                </c:pt>
                <c:pt idx="2043">
                  <c:v>0.46530988477017493</c:v>
                </c:pt>
                <c:pt idx="2044">
                  <c:v>0.46487801487615177</c:v>
                </c:pt>
                <c:pt idx="2045">
                  <c:v>0.46446259412448576</c:v>
                </c:pt>
                <c:pt idx="2046">
                  <c:v>0.46400777252882469</c:v>
                </c:pt>
                <c:pt idx="2047">
                  <c:v>0.46364445754777511</c:v>
                </c:pt>
                <c:pt idx="2048">
                  <c:v>0.46326727672355444</c:v>
                </c:pt>
                <c:pt idx="2049">
                  <c:v>0.46292914805257296</c:v>
                </c:pt>
                <c:pt idx="2050">
                  <c:v>0.46247588596726114</c:v>
                </c:pt>
                <c:pt idx="2051">
                  <c:v>0.46192102672681101</c:v>
                </c:pt>
                <c:pt idx="2052">
                  <c:v>0.46144558487697268</c:v>
                </c:pt>
                <c:pt idx="2053">
                  <c:v>0.46080480179182604</c:v>
                </c:pt>
                <c:pt idx="2054">
                  <c:v>0.46024961837102268</c:v>
                </c:pt>
                <c:pt idx="2055">
                  <c:v>0.45981873446239091</c:v>
                </c:pt>
                <c:pt idx="2056">
                  <c:v>0.45941369089473411</c:v>
                </c:pt>
                <c:pt idx="2057">
                  <c:v>0.45901768651542668</c:v>
                </c:pt>
                <c:pt idx="2058">
                  <c:v>0.45843445873668959</c:v>
                </c:pt>
                <c:pt idx="2059">
                  <c:v>0.45784951538345336</c:v>
                </c:pt>
                <c:pt idx="2060">
                  <c:v>0.45722797701136592</c:v>
                </c:pt>
                <c:pt idx="2061">
                  <c:v>0.4564454804804714</c:v>
                </c:pt>
                <c:pt idx="2062">
                  <c:v>0.4559238092309561</c:v>
                </c:pt>
                <c:pt idx="2063">
                  <c:v>0.45555886811721197</c:v>
                </c:pt>
                <c:pt idx="2064">
                  <c:v>0.4549590621081066</c:v>
                </c:pt>
                <c:pt idx="2065">
                  <c:v>0.45439605117661536</c:v>
                </c:pt>
                <c:pt idx="2066">
                  <c:v>0.4536858124502221</c:v>
                </c:pt>
                <c:pt idx="2067">
                  <c:v>0.45277999624173559</c:v>
                </c:pt>
                <c:pt idx="2068">
                  <c:v>0.45185949501027484</c:v>
                </c:pt>
                <c:pt idx="2069">
                  <c:v>0.45091020482141353</c:v>
                </c:pt>
                <c:pt idx="2070">
                  <c:v>0.45016194811398752</c:v>
                </c:pt>
                <c:pt idx="2071">
                  <c:v>0.44942833280077671</c:v>
                </c:pt>
                <c:pt idx="2072">
                  <c:v>0.44869495761310718</c:v>
                </c:pt>
                <c:pt idx="2073">
                  <c:v>0.44797301916782911</c:v>
                </c:pt>
                <c:pt idx="2074">
                  <c:v>0.44708465583321555</c:v>
                </c:pt>
                <c:pt idx="2075">
                  <c:v>0.4462706644772379</c:v>
                </c:pt>
                <c:pt idx="2076">
                  <c:v>0.4454858810194966</c:v>
                </c:pt>
                <c:pt idx="2077">
                  <c:v>0.44457248346813305</c:v>
                </c:pt>
                <c:pt idx="2078">
                  <c:v>0.44370014979208544</c:v>
                </c:pt>
                <c:pt idx="2079">
                  <c:v>0.44272357323591116</c:v>
                </c:pt>
                <c:pt idx="2080">
                  <c:v>0.44162791609182994</c:v>
                </c:pt>
                <c:pt idx="2081">
                  <c:v>0.44061181308809866</c:v>
                </c:pt>
                <c:pt idx="2082">
                  <c:v>0.43967253735416928</c:v>
                </c:pt>
                <c:pt idx="2083">
                  <c:v>0.4388171212894032</c:v>
                </c:pt>
                <c:pt idx="2084">
                  <c:v>0.43788770343614752</c:v>
                </c:pt>
                <c:pt idx="2085">
                  <c:v>0.43695092470864755</c:v>
                </c:pt>
                <c:pt idx="2086">
                  <c:v>0.43610711036261535</c:v>
                </c:pt>
                <c:pt idx="2087">
                  <c:v>0.43510538886773203</c:v>
                </c:pt>
                <c:pt idx="2088">
                  <c:v>0.43410031342966088</c:v>
                </c:pt>
                <c:pt idx="2089">
                  <c:v>0.43315987157153818</c:v>
                </c:pt>
                <c:pt idx="2090">
                  <c:v>0.4321261700258297</c:v>
                </c:pt>
                <c:pt idx="2091">
                  <c:v>0.43120295395869629</c:v>
                </c:pt>
                <c:pt idx="2092">
                  <c:v>0.43036635544189356</c:v>
                </c:pt>
                <c:pt idx="2093">
                  <c:v>0.42967573200399151</c:v>
                </c:pt>
                <c:pt idx="2094">
                  <c:v>0.42898037695990571</c:v>
                </c:pt>
                <c:pt idx="2095">
                  <c:v>0.42796194597651116</c:v>
                </c:pt>
                <c:pt idx="2096">
                  <c:v>0.42699710816343045</c:v>
                </c:pt>
                <c:pt idx="2097">
                  <c:v>0.42609124412386556</c:v>
                </c:pt>
                <c:pt idx="2098">
                  <c:v>0.42527619740106259</c:v>
                </c:pt>
                <c:pt idx="2099">
                  <c:v>0.42468057546860055</c:v>
                </c:pt>
                <c:pt idx="2100">
                  <c:v>0.42405057792756656</c:v>
                </c:pt>
                <c:pt idx="2101">
                  <c:v>0.42330804920342197</c:v>
                </c:pt>
                <c:pt idx="2102">
                  <c:v>0.42235357079485025</c:v>
                </c:pt>
                <c:pt idx="2103">
                  <c:v>0.42136133639809276</c:v>
                </c:pt>
                <c:pt idx="2104">
                  <c:v>0.42045187256461708</c:v>
                </c:pt>
                <c:pt idx="2105">
                  <c:v>0.41957453769967951</c:v>
                </c:pt>
                <c:pt idx="2106">
                  <c:v>0.41865327333724373</c:v>
                </c:pt>
                <c:pt idx="2107">
                  <c:v>0.41773663995251237</c:v>
                </c:pt>
                <c:pt idx="2108">
                  <c:v>0.41692889234743918</c:v>
                </c:pt>
                <c:pt idx="2109">
                  <c:v>0.41588868377423122</c:v>
                </c:pt>
                <c:pt idx="2110">
                  <c:v>0.41486979281663477</c:v>
                </c:pt>
                <c:pt idx="2111">
                  <c:v>0.41426028007620314</c:v>
                </c:pt>
                <c:pt idx="2112">
                  <c:v>0.4133203898382376</c:v>
                </c:pt>
                <c:pt idx="2113">
                  <c:v>0.41232487237546073</c:v>
                </c:pt>
                <c:pt idx="2114">
                  <c:v>0.41184545435587155</c:v>
                </c:pt>
                <c:pt idx="2115">
                  <c:v>0.41083638595191047</c:v>
                </c:pt>
                <c:pt idx="2116">
                  <c:v>0.40966086629444565</c:v>
                </c:pt>
                <c:pt idx="2117">
                  <c:v>0.40890730652812657</c:v>
                </c:pt>
                <c:pt idx="2118">
                  <c:v>0.40777449490630979</c:v>
                </c:pt>
                <c:pt idx="2119">
                  <c:v>0.40667645320414292</c:v>
                </c:pt>
                <c:pt idx="2120">
                  <c:v>0.40596616962790893</c:v>
                </c:pt>
                <c:pt idx="2121">
                  <c:v>0.40505136823304771</c:v>
                </c:pt>
                <c:pt idx="2122">
                  <c:v>0.40400875660680263</c:v>
                </c:pt>
                <c:pt idx="2123">
                  <c:v>0.4030062751291506</c:v>
                </c:pt>
                <c:pt idx="2124">
                  <c:v>0.40215048698781564</c:v>
                </c:pt>
                <c:pt idx="2125">
                  <c:v>0.40116407116853053</c:v>
                </c:pt>
                <c:pt idx="2126">
                  <c:v>0.40022401171053268</c:v>
                </c:pt>
                <c:pt idx="2127">
                  <c:v>0.3993888330024456</c:v>
                </c:pt>
                <c:pt idx="2128">
                  <c:v>0.39844423673992285</c:v>
                </c:pt>
                <c:pt idx="2129">
                  <c:v>0.39752092977608083</c:v>
                </c:pt>
                <c:pt idx="2130">
                  <c:v>0.396938073932741</c:v>
                </c:pt>
                <c:pt idx="2131">
                  <c:v>0.39646489734501184</c:v>
                </c:pt>
                <c:pt idx="2132">
                  <c:v>0.39592145058259715</c:v>
                </c:pt>
                <c:pt idx="2133">
                  <c:v>0.39557027279083323</c:v>
                </c:pt>
                <c:pt idx="2134">
                  <c:v>0.39472882019572059</c:v>
                </c:pt>
                <c:pt idx="2135">
                  <c:v>0.39362972324131351</c:v>
                </c:pt>
                <c:pt idx="2136">
                  <c:v>0.39251136455175389</c:v>
                </c:pt>
                <c:pt idx="2137">
                  <c:v>0.39137204402073172</c:v>
                </c:pt>
                <c:pt idx="2138">
                  <c:v>0.39088498643639052</c:v>
                </c:pt>
                <c:pt idx="2139">
                  <c:v>0.39039795950749517</c:v>
                </c:pt>
                <c:pt idx="2140">
                  <c:v>0.39010844133456102</c:v>
                </c:pt>
                <c:pt idx="2141">
                  <c:v>0.38950689149475165</c:v>
                </c:pt>
                <c:pt idx="2142">
                  <c:v>0.38809975355384813</c:v>
                </c:pt>
                <c:pt idx="2143">
                  <c:v>0.38719521924794459</c:v>
                </c:pt>
                <c:pt idx="2144">
                  <c:v>0.38626642255884075</c:v>
                </c:pt>
                <c:pt idx="2145">
                  <c:v>0.38554563679929049</c:v>
                </c:pt>
                <c:pt idx="2146">
                  <c:v>0.38527611911109944</c:v>
                </c:pt>
                <c:pt idx="2147">
                  <c:v>0.38543277526614111</c:v>
                </c:pt>
                <c:pt idx="2148">
                  <c:v>0.38542016867657436</c:v>
                </c:pt>
                <c:pt idx="2149">
                  <c:v>0.38443330498317563</c:v>
                </c:pt>
                <c:pt idx="2150">
                  <c:v>0.38391446970637544</c:v>
                </c:pt>
              </c:numCache>
            </c:numRef>
          </c:yVal>
          <c:smooth val="1"/>
          <c:extLst>
            <c:ext xmlns:c16="http://schemas.microsoft.com/office/drawing/2014/chart" uri="{C3380CC4-5D6E-409C-BE32-E72D297353CC}">
              <c16:uniqueId val="{00000070-1C1D-46AE-B92F-7DA50429CA8D}"/>
            </c:ext>
          </c:extLst>
        </c:ser>
        <c:ser>
          <c:idx val="113"/>
          <c:order val="113"/>
          <c:spPr>
            <a:ln w="19050" cap="rnd">
              <a:solidFill>
                <a:schemeClr val="accent6"/>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Database'!$FR$122:$FR$2272</c:f>
              <c:numCache>
                <c:formatCode>General</c:formatCode>
                <c:ptCount val="2151"/>
                <c:pt idx="0">
                  <c:v>0.11672277929537239</c:v>
                </c:pt>
                <c:pt idx="1">
                  <c:v>0.11349262071333865</c:v>
                </c:pt>
                <c:pt idx="2">
                  <c:v>0.11140870623474441</c:v>
                </c:pt>
                <c:pt idx="3">
                  <c:v>0.11202405735643212</c:v>
                </c:pt>
                <c:pt idx="4">
                  <c:v>0.11375260958179435</c:v>
                </c:pt>
                <c:pt idx="5">
                  <c:v>0.10991055924037275</c:v>
                </c:pt>
                <c:pt idx="6">
                  <c:v>0.11925919890812675</c:v>
                </c:pt>
                <c:pt idx="7">
                  <c:v>0.12509644600158643</c:v>
                </c:pt>
                <c:pt idx="8">
                  <c:v>0.12114994441316074</c:v>
                </c:pt>
                <c:pt idx="9">
                  <c:v>0.11892259322091026</c:v>
                </c:pt>
                <c:pt idx="10">
                  <c:v>0.1150944452445531</c:v>
                </c:pt>
                <c:pt idx="11">
                  <c:v>0.10833232065066133</c:v>
                </c:pt>
                <c:pt idx="12">
                  <c:v>0.10974094091066465</c:v>
                </c:pt>
                <c:pt idx="13">
                  <c:v>0.1105144771217581</c:v>
                </c:pt>
                <c:pt idx="14">
                  <c:v>0.10797548169740086</c:v>
                </c:pt>
                <c:pt idx="15">
                  <c:v>0.11059700247194885</c:v>
                </c:pt>
                <c:pt idx="16">
                  <c:v>0.11158821519917801</c:v>
                </c:pt>
                <c:pt idx="17">
                  <c:v>0.1134545299013356</c:v>
                </c:pt>
                <c:pt idx="18">
                  <c:v>0.11468463345401751</c:v>
                </c:pt>
                <c:pt idx="19">
                  <c:v>0.1159754498789512</c:v>
                </c:pt>
                <c:pt idx="20">
                  <c:v>0.11666773214560283</c:v>
                </c:pt>
                <c:pt idx="21">
                  <c:v>0.11310982675942161</c:v>
                </c:pt>
                <c:pt idx="22">
                  <c:v>0.11319913516987024</c:v>
                </c:pt>
                <c:pt idx="23">
                  <c:v>0.1102731823946464</c:v>
                </c:pt>
                <c:pt idx="24">
                  <c:v>0.10959561895311287</c:v>
                </c:pt>
                <c:pt idx="25">
                  <c:v>0.11445748972048253</c:v>
                </c:pt>
                <c:pt idx="26">
                  <c:v>0.11581725643611158</c:v>
                </c:pt>
                <c:pt idx="27">
                  <c:v>0.11609273006401265</c:v>
                </c:pt>
                <c:pt idx="28">
                  <c:v>0.11434468625476736</c:v>
                </c:pt>
                <c:pt idx="29">
                  <c:v>0.1148513329247552</c:v>
                </c:pt>
                <c:pt idx="30">
                  <c:v>0.1154178061334446</c:v>
                </c:pt>
                <c:pt idx="31">
                  <c:v>0.11698772240585541</c:v>
                </c:pt>
                <c:pt idx="32">
                  <c:v>0.11749667680689534</c:v>
                </c:pt>
                <c:pt idx="33">
                  <c:v>0.1192328891670838</c:v>
                </c:pt>
                <c:pt idx="34">
                  <c:v>0.12181309561717284</c:v>
                </c:pt>
                <c:pt idx="35">
                  <c:v>0.1182178557720468</c:v>
                </c:pt>
                <c:pt idx="36">
                  <c:v>0.12011922263265416</c:v>
                </c:pt>
                <c:pt idx="37">
                  <c:v>0.12255021993472526</c:v>
                </c:pt>
                <c:pt idx="38">
                  <c:v>0.12245016967028381</c:v>
                </c:pt>
                <c:pt idx="39">
                  <c:v>0.12206277606291711</c:v>
                </c:pt>
                <c:pt idx="40">
                  <c:v>0.12231668954383355</c:v>
                </c:pt>
                <c:pt idx="41">
                  <c:v>0.12380505410959465</c:v>
                </c:pt>
                <c:pt idx="42">
                  <c:v>0.12401592619757391</c:v>
                </c:pt>
                <c:pt idx="43">
                  <c:v>0.123703450676172</c:v>
                </c:pt>
                <c:pt idx="44">
                  <c:v>0.12337495165643438</c:v>
                </c:pt>
                <c:pt idx="45">
                  <c:v>0.12541228483251524</c:v>
                </c:pt>
                <c:pt idx="46">
                  <c:v>0.1249466470608588</c:v>
                </c:pt>
                <c:pt idx="47">
                  <c:v>0.12379944751545451</c:v>
                </c:pt>
                <c:pt idx="48">
                  <c:v>0.12542174294480199</c:v>
                </c:pt>
                <c:pt idx="49">
                  <c:v>0.1260988076627263</c:v>
                </c:pt>
                <c:pt idx="50">
                  <c:v>0.12662595003518531</c:v>
                </c:pt>
                <c:pt idx="51">
                  <c:v>0.12880616982835866</c:v>
                </c:pt>
                <c:pt idx="52">
                  <c:v>0.12991363748265736</c:v>
                </c:pt>
                <c:pt idx="53">
                  <c:v>0.13058554686454263</c:v>
                </c:pt>
                <c:pt idx="54">
                  <c:v>0.13092096310956022</c:v>
                </c:pt>
                <c:pt idx="55">
                  <c:v>0.12799607828696669</c:v>
                </c:pt>
                <c:pt idx="56">
                  <c:v>0.12825589941026158</c:v>
                </c:pt>
                <c:pt idx="57">
                  <c:v>0.13118393537566428</c:v>
                </c:pt>
                <c:pt idx="58">
                  <c:v>0.13231435926353657</c:v>
                </c:pt>
                <c:pt idx="59">
                  <c:v>0.13247119324694204</c:v>
                </c:pt>
                <c:pt idx="60">
                  <c:v>0.13260829379141389</c:v>
                </c:pt>
                <c:pt idx="61">
                  <c:v>0.1327915592647593</c:v>
                </c:pt>
                <c:pt idx="62">
                  <c:v>0.13417372076083642</c:v>
                </c:pt>
                <c:pt idx="63">
                  <c:v>0.1357664015068093</c:v>
                </c:pt>
                <c:pt idx="64">
                  <c:v>0.13648554429595861</c:v>
                </c:pt>
                <c:pt idx="65">
                  <c:v>0.13674916433933812</c:v>
                </c:pt>
                <c:pt idx="66">
                  <c:v>0.13741225847683278</c:v>
                </c:pt>
                <c:pt idx="67">
                  <c:v>0.13894478920531839</c:v>
                </c:pt>
                <c:pt idx="68">
                  <c:v>0.13970956804737131</c:v>
                </c:pt>
                <c:pt idx="69">
                  <c:v>0.13982558275742535</c:v>
                </c:pt>
                <c:pt idx="70">
                  <c:v>0.13998546169040224</c:v>
                </c:pt>
                <c:pt idx="71">
                  <c:v>0.14084904326941231</c:v>
                </c:pt>
                <c:pt idx="72">
                  <c:v>0.14185677702494418</c:v>
                </c:pt>
                <c:pt idx="73">
                  <c:v>0.14264103140096265</c:v>
                </c:pt>
                <c:pt idx="74">
                  <c:v>0.14369317770027323</c:v>
                </c:pt>
                <c:pt idx="75">
                  <c:v>0.14515153886926899</c:v>
                </c:pt>
                <c:pt idx="76">
                  <c:v>0.14621670566891432</c:v>
                </c:pt>
                <c:pt idx="77">
                  <c:v>0.14704456060124796</c:v>
                </c:pt>
                <c:pt idx="78">
                  <c:v>0.14829604836765917</c:v>
                </c:pt>
                <c:pt idx="79">
                  <c:v>0.14949307590866912</c:v>
                </c:pt>
                <c:pt idx="80">
                  <c:v>0.15042190436605626</c:v>
                </c:pt>
                <c:pt idx="81">
                  <c:v>0.15184972343396377</c:v>
                </c:pt>
                <c:pt idx="82">
                  <c:v>0.15316206753925224</c:v>
                </c:pt>
                <c:pt idx="83">
                  <c:v>0.15416007447518668</c:v>
                </c:pt>
                <c:pt idx="84">
                  <c:v>0.15508556968987272</c:v>
                </c:pt>
                <c:pt idx="85">
                  <c:v>0.15609536902009316</c:v>
                </c:pt>
                <c:pt idx="86">
                  <c:v>0.15744551576584701</c:v>
                </c:pt>
                <c:pt idx="87">
                  <c:v>0.15894116598282601</c:v>
                </c:pt>
                <c:pt idx="88">
                  <c:v>0.16040249718387942</c:v>
                </c:pt>
                <c:pt idx="89">
                  <c:v>0.16165253062087273</c:v>
                </c:pt>
                <c:pt idx="90">
                  <c:v>0.16270768923503731</c:v>
                </c:pt>
                <c:pt idx="91">
                  <c:v>0.16394667560298057</c:v>
                </c:pt>
                <c:pt idx="92">
                  <c:v>0.1652019764682735</c:v>
                </c:pt>
                <c:pt idx="93">
                  <c:v>0.16664329417294063</c:v>
                </c:pt>
                <c:pt idx="94">
                  <c:v>0.16822459311787549</c:v>
                </c:pt>
                <c:pt idx="95">
                  <c:v>0.16905030783938813</c:v>
                </c:pt>
                <c:pt idx="96">
                  <c:v>0.16961591803886647</c:v>
                </c:pt>
                <c:pt idx="97">
                  <c:v>0.17092246476112175</c:v>
                </c:pt>
                <c:pt idx="98">
                  <c:v>0.17250697030862702</c:v>
                </c:pt>
                <c:pt idx="99">
                  <c:v>0.17399482487993914</c:v>
                </c:pt>
                <c:pt idx="100">
                  <c:v>0.17533129473735176</c:v>
                </c:pt>
                <c:pt idx="101">
                  <c:v>0.17606545717227737</c:v>
                </c:pt>
                <c:pt idx="102">
                  <c:v>0.17707380795918007</c:v>
                </c:pt>
                <c:pt idx="103">
                  <c:v>0.17831345137161647</c:v>
                </c:pt>
                <c:pt idx="104">
                  <c:v>0.17923977882684258</c:v>
                </c:pt>
                <c:pt idx="105">
                  <c:v>0.180284557524275</c:v>
                </c:pt>
                <c:pt idx="106">
                  <c:v>0.18133569020704454</c:v>
                </c:pt>
                <c:pt idx="107">
                  <c:v>0.18233997089931397</c:v>
                </c:pt>
                <c:pt idx="108">
                  <c:v>0.18325803095595253</c:v>
                </c:pt>
                <c:pt idx="109">
                  <c:v>0.18408355929927236</c:v>
                </c:pt>
                <c:pt idx="110">
                  <c:v>0.18484923671405148</c:v>
                </c:pt>
                <c:pt idx="111">
                  <c:v>0.18573248613646889</c:v>
                </c:pt>
                <c:pt idx="112">
                  <c:v>0.18672706808557069</c:v>
                </c:pt>
                <c:pt idx="113">
                  <c:v>0.1876029641308439</c:v>
                </c:pt>
                <c:pt idx="114">
                  <c:v>0.18800675674651354</c:v>
                </c:pt>
                <c:pt idx="115">
                  <c:v>0.18864554833526406</c:v>
                </c:pt>
                <c:pt idx="116">
                  <c:v>0.18942955523465468</c:v>
                </c:pt>
                <c:pt idx="117">
                  <c:v>0.19019637875764964</c:v>
                </c:pt>
                <c:pt idx="118">
                  <c:v>0.1910356954829763</c:v>
                </c:pt>
                <c:pt idx="119">
                  <c:v>0.19177662252255576</c:v>
                </c:pt>
                <c:pt idx="120">
                  <c:v>0.19248976034038301</c:v>
                </c:pt>
                <c:pt idx="121">
                  <c:v>0.19340080629102266</c:v>
                </c:pt>
                <c:pt idx="122">
                  <c:v>0.19421567724162381</c:v>
                </c:pt>
                <c:pt idx="123">
                  <c:v>0.1946910220481651</c:v>
                </c:pt>
                <c:pt idx="124">
                  <c:v>0.19536364514885993</c:v>
                </c:pt>
                <c:pt idx="125">
                  <c:v>0.19608237194584296</c:v>
                </c:pt>
                <c:pt idx="126">
                  <c:v>0.19672659792393518</c:v>
                </c:pt>
                <c:pt idx="127">
                  <c:v>0.1973352159952583</c:v>
                </c:pt>
                <c:pt idx="128">
                  <c:v>0.19828292435113071</c:v>
                </c:pt>
                <c:pt idx="129">
                  <c:v>0.19937561822275876</c:v>
                </c:pt>
                <c:pt idx="130">
                  <c:v>0.19995431279677492</c:v>
                </c:pt>
                <c:pt idx="131">
                  <c:v>0.20083821951997041</c:v>
                </c:pt>
                <c:pt idx="132">
                  <c:v>0.20178729618844157</c:v>
                </c:pt>
                <c:pt idx="133">
                  <c:v>0.20241635392967638</c:v>
                </c:pt>
                <c:pt idx="134">
                  <c:v>0.20294585210310045</c:v>
                </c:pt>
                <c:pt idx="135">
                  <c:v>0.203683055421126</c:v>
                </c:pt>
                <c:pt idx="136">
                  <c:v>0.20480429821694632</c:v>
                </c:pt>
                <c:pt idx="137">
                  <c:v>0.20579443559620292</c:v>
                </c:pt>
                <c:pt idx="138">
                  <c:v>0.20675376516411839</c:v>
                </c:pt>
                <c:pt idx="139">
                  <c:v>0.20768963671383711</c:v>
                </c:pt>
                <c:pt idx="140">
                  <c:v>0.20859538145127718</c:v>
                </c:pt>
                <c:pt idx="141">
                  <c:v>0.2097435853581264</c:v>
                </c:pt>
                <c:pt idx="142">
                  <c:v>0.21089424066393955</c:v>
                </c:pt>
                <c:pt idx="143">
                  <c:v>0.21190680249965677</c:v>
                </c:pt>
                <c:pt idx="144">
                  <c:v>0.21291392860758684</c:v>
                </c:pt>
                <c:pt idx="145">
                  <c:v>0.21392021730742786</c:v>
                </c:pt>
                <c:pt idx="146">
                  <c:v>0.21498625140098801</c:v>
                </c:pt>
                <c:pt idx="147">
                  <c:v>0.21631992743106421</c:v>
                </c:pt>
                <c:pt idx="148">
                  <c:v>0.21759336824056388</c:v>
                </c:pt>
                <c:pt idx="149">
                  <c:v>0.21866493206061532</c:v>
                </c:pt>
                <c:pt idx="150">
                  <c:v>0.21998335803281113</c:v>
                </c:pt>
                <c:pt idx="151">
                  <c:v>0.22124228569408244</c:v>
                </c:pt>
                <c:pt idx="152">
                  <c:v>0.22244081757130674</c:v>
                </c:pt>
                <c:pt idx="153">
                  <c:v>0.22362657949196338</c:v>
                </c:pt>
                <c:pt idx="154">
                  <c:v>0.22489417866960415</c:v>
                </c:pt>
                <c:pt idx="155">
                  <c:v>0.22624469180673112</c:v>
                </c:pt>
                <c:pt idx="156">
                  <c:v>0.22740556024768846</c:v>
                </c:pt>
                <c:pt idx="157">
                  <c:v>0.22857005771213759</c:v>
                </c:pt>
                <c:pt idx="158">
                  <c:v>0.22988396958949786</c:v>
                </c:pt>
                <c:pt idx="159">
                  <c:v>0.23131384904680016</c:v>
                </c:pt>
                <c:pt idx="160">
                  <c:v>0.23258304732314203</c:v>
                </c:pt>
                <c:pt idx="161">
                  <c:v>0.23383602782870491</c:v>
                </c:pt>
                <c:pt idx="162">
                  <c:v>0.23520446471031753</c:v>
                </c:pt>
                <c:pt idx="163">
                  <c:v>0.23656807545360245</c:v>
                </c:pt>
                <c:pt idx="164">
                  <c:v>0.23795894491262129</c:v>
                </c:pt>
                <c:pt idx="165">
                  <c:v>0.23936317801540027</c:v>
                </c:pt>
                <c:pt idx="166">
                  <c:v>0.2407133282666275</c:v>
                </c:pt>
                <c:pt idx="167">
                  <c:v>0.24211719776400728</c:v>
                </c:pt>
                <c:pt idx="168">
                  <c:v>0.24352522528110154</c:v>
                </c:pt>
                <c:pt idx="169">
                  <c:v>0.24489977969543361</c:v>
                </c:pt>
                <c:pt idx="170">
                  <c:v>0.2463169617127646</c:v>
                </c:pt>
                <c:pt idx="171">
                  <c:v>0.24771631643613737</c:v>
                </c:pt>
                <c:pt idx="172">
                  <c:v>0.24906719475195138</c:v>
                </c:pt>
                <c:pt idx="173">
                  <c:v>0.25063402076652591</c:v>
                </c:pt>
                <c:pt idx="174">
                  <c:v>0.25225731823972158</c:v>
                </c:pt>
                <c:pt idx="175">
                  <c:v>0.25381742150097947</c:v>
                </c:pt>
                <c:pt idx="176">
                  <c:v>0.25517361659935006</c:v>
                </c:pt>
                <c:pt idx="177">
                  <c:v>0.25667015069766697</c:v>
                </c:pt>
                <c:pt idx="178">
                  <c:v>0.25833141929030995</c:v>
                </c:pt>
                <c:pt idx="179">
                  <c:v>0.25999833568690861</c:v>
                </c:pt>
                <c:pt idx="180">
                  <c:v>0.26166912547890209</c:v>
                </c:pt>
                <c:pt idx="181">
                  <c:v>0.26333539701833097</c:v>
                </c:pt>
                <c:pt idx="182">
                  <c:v>0.26500179947579439</c:v>
                </c:pt>
                <c:pt idx="183">
                  <c:v>0.26669890543859559</c:v>
                </c:pt>
                <c:pt idx="184">
                  <c:v>0.26841138088902333</c:v>
                </c:pt>
                <c:pt idx="185">
                  <c:v>0.27012830395105603</c:v>
                </c:pt>
                <c:pt idx="186">
                  <c:v>0.27185475488430827</c:v>
                </c:pt>
                <c:pt idx="187">
                  <c:v>0.27368992618658228</c:v>
                </c:pt>
                <c:pt idx="188">
                  <c:v>0.27563559468693571</c:v>
                </c:pt>
                <c:pt idx="189">
                  <c:v>0.27750813882888176</c:v>
                </c:pt>
                <c:pt idx="190">
                  <c:v>0.27939874701928918</c:v>
                </c:pt>
                <c:pt idx="191">
                  <c:v>0.28133465636763622</c:v>
                </c:pt>
                <c:pt idx="192">
                  <c:v>0.28328538578743573</c:v>
                </c:pt>
                <c:pt idx="193">
                  <c:v>0.28536374995807018</c:v>
                </c:pt>
                <c:pt idx="194">
                  <c:v>0.28745284579199387</c:v>
                </c:pt>
                <c:pt idx="195">
                  <c:v>0.28944457616073355</c:v>
                </c:pt>
                <c:pt idx="196">
                  <c:v>0.29153965422104405</c:v>
                </c:pt>
                <c:pt idx="197">
                  <c:v>0.29370056904466718</c:v>
                </c:pt>
                <c:pt idx="198">
                  <c:v>0.29591242669562323</c:v>
                </c:pt>
                <c:pt idx="199">
                  <c:v>0.29813989270563274</c:v>
                </c:pt>
                <c:pt idx="200">
                  <c:v>0.30039218681303043</c:v>
                </c:pt>
                <c:pt idx="201">
                  <c:v>0.3026710718517272</c:v>
                </c:pt>
                <c:pt idx="202">
                  <c:v>0.30496378488111181</c:v>
                </c:pt>
                <c:pt idx="203">
                  <c:v>0.30729159834044251</c:v>
                </c:pt>
                <c:pt idx="204">
                  <c:v>0.30967759734498929</c:v>
                </c:pt>
                <c:pt idx="205">
                  <c:v>0.31215512413354973</c:v>
                </c:pt>
                <c:pt idx="206">
                  <c:v>0.31453381904490119</c:v>
                </c:pt>
                <c:pt idx="207">
                  <c:v>0.31694028682366149</c:v>
                </c:pt>
                <c:pt idx="208">
                  <c:v>0.31948318216733301</c:v>
                </c:pt>
                <c:pt idx="209">
                  <c:v>0.32198321266022983</c:v>
                </c:pt>
                <c:pt idx="210">
                  <c:v>0.32450347246183492</c:v>
                </c:pt>
                <c:pt idx="211">
                  <c:v>0.32702325670324023</c:v>
                </c:pt>
                <c:pt idx="212">
                  <c:v>0.32951176956979644</c:v>
                </c:pt>
                <c:pt idx="213">
                  <c:v>0.33203842541808909</c:v>
                </c:pt>
                <c:pt idx="214">
                  <c:v>0.33458621777884695</c:v>
                </c:pt>
                <c:pt idx="215">
                  <c:v>0.3371113012796792</c:v>
                </c:pt>
                <c:pt idx="216">
                  <c:v>0.33964338447030534</c:v>
                </c:pt>
                <c:pt idx="217">
                  <c:v>0.34215682527879326</c:v>
                </c:pt>
                <c:pt idx="218">
                  <c:v>0.34460030015425097</c:v>
                </c:pt>
                <c:pt idx="219">
                  <c:v>0.347037656129012</c:v>
                </c:pt>
                <c:pt idx="220">
                  <c:v>0.34950712392148581</c:v>
                </c:pt>
                <c:pt idx="221">
                  <c:v>0.35201263049883574</c:v>
                </c:pt>
                <c:pt idx="222">
                  <c:v>0.3544992887751322</c:v>
                </c:pt>
                <c:pt idx="223">
                  <c:v>0.35695631349458878</c:v>
                </c:pt>
                <c:pt idx="224">
                  <c:v>0.35939344039178889</c:v>
                </c:pt>
                <c:pt idx="225">
                  <c:v>0.36185155550270132</c:v>
                </c:pt>
                <c:pt idx="226">
                  <c:v>0.36420815133253859</c:v>
                </c:pt>
                <c:pt idx="227">
                  <c:v>0.36648576166207469</c:v>
                </c:pt>
                <c:pt idx="228">
                  <c:v>0.36885841844326261</c:v>
                </c:pt>
                <c:pt idx="229">
                  <c:v>0.37107989692877341</c:v>
                </c:pt>
                <c:pt idx="230">
                  <c:v>0.3732272182868</c:v>
                </c:pt>
                <c:pt idx="231">
                  <c:v>0.37543700375741773</c:v>
                </c:pt>
                <c:pt idx="232">
                  <c:v>0.37764186571200237</c:v>
                </c:pt>
                <c:pt idx="233">
                  <c:v>0.37981876159389277</c:v>
                </c:pt>
                <c:pt idx="234">
                  <c:v>0.38190510346396406</c:v>
                </c:pt>
                <c:pt idx="235">
                  <c:v>0.38392441088199586</c:v>
                </c:pt>
                <c:pt idx="236">
                  <c:v>0.3858342320449743</c:v>
                </c:pt>
                <c:pt idx="237">
                  <c:v>0.38764455288764682</c:v>
                </c:pt>
                <c:pt idx="238">
                  <c:v>0.38953644405128379</c:v>
                </c:pt>
                <c:pt idx="239">
                  <c:v>0.39137588037700222</c:v>
                </c:pt>
                <c:pt idx="240">
                  <c:v>0.39312746005637195</c:v>
                </c:pt>
                <c:pt idx="241">
                  <c:v>0.39478404022810909</c:v>
                </c:pt>
                <c:pt idx="242">
                  <c:v>0.39642830236582238</c:v>
                </c:pt>
                <c:pt idx="243">
                  <c:v>0.39799391588130001</c:v>
                </c:pt>
                <c:pt idx="244">
                  <c:v>0.39943191239011372</c:v>
                </c:pt>
                <c:pt idx="245">
                  <c:v>0.40094933974505881</c:v>
                </c:pt>
                <c:pt idx="246">
                  <c:v>0.40244194149982082</c:v>
                </c:pt>
                <c:pt idx="247">
                  <c:v>0.40382989643007833</c:v>
                </c:pt>
                <c:pt idx="248">
                  <c:v>0.40518393685825665</c:v>
                </c:pt>
                <c:pt idx="249">
                  <c:v>0.4065232141271235</c:v>
                </c:pt>
                <c:pt idx="250">
                  <c:v>0.40789085182270268</c:v>
                </c:pt>
                <c:pt idx="251">
                  <c:v>0.4093311518841336</c:v>
                </c:pt>
                <c:pt idx="252">
                  <c:v>0.41075685399311651</c:v>
                </c:pt>
                <c:pt idx="253">
                  <c:v>0.41217361691096327</c:v>
                </c:pt>
                <c:pt idx="254">
                  <c:v>0.41356190294729372</c:v>
                </c:pt>
                <c:pt idx="255">
                  <c:v>0.41490413332885739</c:v>
                </c:pt>
                <c:pt idx="256">
                  <c:v>0.41621279722754806</c:v>
                </c:pt>
                <c:pt idx="257">
                  <c:v>0.41742639488615213</c:v>
                </c:pt>
                <c:pt idx="258">
                  <c:v>0.41859159101192844</c:v>
                </c:pt>
                <c:pt idx="259">
                  <c:v>0.4197493196545013</c:v>
                </c:pt>
                <c:pt idx="260">
                  <c:v>0.42086474524028022</c:v>
                </c:pt>
                <c:pt idx="261">
                  <c:v>0.42184943038188355</c:v>
                </c:pt>
                <c:pt idx="262">
                  <c:v>0.42281977103082552</c:v>
                </c:pt>
                <c:pt idx="263">
                  <c:v>0.42378635162606809</c:v>
                </c:pt>
                <c:pt idx="264">
                  <c:v>0.42476646971409554</c:v>
                </c:pt>
                <c:pt idx="265">
                  <c:v>0.42573197003021263</c:v>
                </c:pt>
                <c:pt idx="266">
                  <c:v>0.42664102127811782</c:v>
                </c:pt>
                <c:pt idx="267">
                  <c:v>0.42748189480793131</c:v>
                </c:pt>
                <c:pt idx="268">
                  <c:v>0.42842013138871921</c:v>
                </c:pt>
                <c:pt idx="269">
                  <c:v>0.42936301402176319</c:v>
                </c:pt>
                <c:pt idx="270">
                  <c:v>0.43020142952488616</c:v>
                </c:pt>
                <c:pt idx="271">
                  <c:v>0.43110465334767611</c:v>
                </c:pt>
                <c:pt idx="272">
                  <c:v>0.43202987695153433</c:v>
                </c:pt>
                <c:pt idx="273">
                  <c:v>0.43292194479017815</c:v>
                </c:pt>
                <c:pt idx="274">
                  <c:v>0.43382784903235017</c:v>
                </c:pt>
                <c:pt idx="275">
                  <c:v>0.43471116475850002</c:v>
                </c:pt>
                <c:pt idx="276">
                  <c:v>0.43557725877661052</c:v>
                </c:pt>
                <c:pt idx="277">
                  <c:v>0.4364166094530606</c:v>
                </c:pt>
                <c:pt idx="278">
                  <c:v>0.43725494919553948</c:v>
                </c:pt>
                <c:pt idx="279">
                  <c:v>0.43809915971850727</c:v>
                </c:pt>
                <c:pt idx="280">
                  <c:v>0.43895846801751687</c:v>
                </c:pt>
                <c:pt idx="281">
                  <c:v>0.439758183788312</c:v>
                </c:pt>
                <c:pt idx="282">
                  <c:v>0.4405651464031532</c:v>
                </c:pt>
                <c:pt idx="283">
                  <c:v>0.44142221421169453</c:v>
                </c:pt>
                <c:pt idx="284">
                  <c:v>0.44218582729953537</c:v>
                </c:pt>
                <c:pt idx="285">
                  <c:v>0.44295129343383288</c:v>
                </c:pt>
                <c:pt idx="286">
                  <c:v>0.44376705308806635</c:v>
                </c:pt>
                <c:pt idx="287">
                  <c:v>0.44462694962117261</c:v>
                </c:pt>
                <c:pt idx="288">
                  <c:v>0.44541555111629622</c:v>
                </c:pt>
                <c:pt idx="289">
                  <c:v>0.44616789381823602</c:v>
                </c:pt>
                <c:pt idx="290">
                  <c:v>0.44697847745241387</c:v>
                </c:pt>
                <c:pt idx="291">
                  <c:v>0.44771591044323039</c:v>
                </c:pt>
                <c:pt idx="292">
                  <c:v>0.44842112081056423</c:v>
                </c:pt>
                <c:pt idx="293">
                  <c:v>0.4491370749396868</c:v>
                </c:pt>
                <c:pt idx="294">
                  <c:v>0.44989636682001444</c:v>
                </c:pt>
                <c:pt idx="295">
                  <c:v>0.45067085108444122</c:v>
                </c:pt>
                <c:pt idx="296">
                  <c:v>0.45141125344922406</c:v>
                </c:pt>
                <c:pt idx="297">
                  <c:v>0.45210741160879392</c:v>
                </c:pt>
                <c:pt idx="298">
                  <c:v>0.45277444269373168</c:v>
                </c:pt>
                <c:pt idx="299">
                  <c:v>0.45343436648161406</c:v>
                </c:pt>
                <c:pt idx="300">
                  <c:v>0.45412415010900747</c:v>
                </c:pt>
                <c:pt idx="301">
                  <c:v>0.45481427721878265</c:v>
                </c:pt>
                <c:pt idx="302">
                  <c:v>0.45550224726163085</c:v>
                </c:pt>
                <c:pt idx="303">
                  <c:v>0.45613911193872614</c:v>
                </c:pt>
                <c:pt idx="304">
                  <c:v>0.45673144791923836</c:v>
                </c:pt>
                <c:pt idx="305">
                  <c:v>0.45731610871236078</c:v>
                </c:pt>
                <c:pt idx="306">
                  <c:v>0.45793746622798248</c:v>
                </c:pt>
                <c:pt idx="307">
                  <c:v>0.45855976434766821</c:v>
                </c:pt>
                <c:pt idx="308">
                  <c:v>0.45918241621172218</c:v>
                </c:pt>
                <c:pt idx="309">
                  <c:v>0.45979183857513389</c:v>
                </c:pt>
                <c:pt idx="310">
                  <c:v>0.46034745493554502</c:v>
                </c:pt>
                <c:pt idx="311">
                  <c:v>0.46093649735981918</c:v>
                </c:pt>
                <c:pt idx="312">
                  <c:v>0.46155552118900861</c:v>
                </c:pt>
                <c:pt idx="313">
                  <c:v>0.46215674556162617</c:v>
                </c:pt>
                <c:pt idx="314">
                  <c:v>0.46280000263937943</c:v>
                </c:pt>
                <c:pt idx="315">
                  <c:v>0.46345231365694411</c:v>
                </c:pt>
                <c:pt idx="316">
                  <c:v>0.46409119369253654</c:v>
                </c:pt>
                <c:pt idx="317">
                  <c:v>0.4648161264849377</c:v>
                </c:pt>
                <c:pt idx="318">
                  <c:v>0.46557220564395846</c:v>
                </c:pt>
                <c:pt idx="319">
                  <c:v>0.46634051137477256</c:v>
                </c:pt>
                <c:pt idx="320">
                  <c:v>0.46717181864203328</c:v>
                </c:pt>
                <c:pt idx="321">
                  <c:v>0.46804044128762018</c:v>
                </c:pt>
                <c:pt idx="322">
                  <c:v>0.46893739343938051</c:v>
                </c:pt>
                <c:pt idx="323">
                  <c:v>0.4698434310533301</c:v>
                </c:pt>
                <c:pt idx="324">
                  <c:v>0.47077902345885109</c:v>
                </c:pt>
                <c:pt idx="325">
                  <c:v>0.47174600136130929</c:v>
                </c:pt>
                <c:pt idx="326">
                  <c:v>0.47273485750214711</c:v>
                </c:pt>
                <c:pt idx="327">
                  <c:v>0.4737279288087885</c:v>
                </c:pt>
                <c:pt idx="328">
                  <c:v>0.47471937356003807</c:v>
                </c:pt>
                <c:pt idx="329">
                  <c:v>0.47570613193993222</c:v>
                </c:pt>
                <c:pt idx="330">
                  <c:v>0.47668039815364988</c:v>
                </c:pt>
                <c:pt idx="331">
                  <c:v>0.47769466332931354</c:v>
                </c:pt>
                <c:pt idx="332">
                  <c:v>0.47870631622361176</c:v>
                </c:pt>
                <c:pt idx="333">
                  <c:v>0.4796825225382082</c:v>
                </c:pt>
                <c:pt idx="334">
                  <c:v>0.48066013806880054</c:v>
                </c:pt>
                <c:pt idx="335">
                  <c:v>0.48161182233944383</c:v>
                </c:pt>
                <c:pt idx="336">
                  <c:v>0.48250564274837027</c:v>
                </c:pt>
                <c:pt idx="337">
                  <c:v>0.48342945394046072</c:v>
                </c:pt>
                <c:pt idx="338">
                  <c:v>0.48438082621412698</c:v>
                </c:pt>
                <c:pt idx="339">
                  <c:v>0.48530008366354177</c:v>
                </c:pt>
                <c:pt idx="340">
                  <c:v>0.48616608392092403</c:v>
                </c:pt>
                <c:pt idx="341">
                  <c:v>0.4870392522241595</c:v>
                </c:pt>
                <c:pt idx="342">
                  <c:v>0.48794037326836709</c:v>
                </c:pt>
                <c:pt idx="343">
                  <c:v>0.48881073762070554</c:v>
                </c:pt>
                <c:pt idx="344">
                  <c:v>0.48967203720324276</c:v>
                </c:pt>
                <c:pt idx="345">
                  <c:v>0.49055287858152408</c:v>
                </c:pt>
                <c:pt idx="346">
                  <c:v>0.49141896304231852</c:v>
                </c:pt>
                <c:pt idx="347">
                  <c:v>0.49224396184496938</c:v>
                </c:pt>
                <c:pt idx="348">
                  <c:v>0.49307109588949655</c:v>
                </c:pt>
                <c:pt idx="349">
                  <c:v>0.49390918555630225</c:v>
                </c:pt>
                <c:pt idx="350">
                  <c:v>0.49473028723856965</c:v>
                </c:pt>
                <c:pt idx="351">
                  <c:v>0.4955629859740564</c:v>
                </c:pt>
                <c:pt idx="352">
                  <c:v>0.49642182181932321</c:v>
                </c:pt>
                <c:pt idx="353">
                  <c:v>0.49721239914610749</c:v>
                </c:pt>
                <c:pt idx="354">
                  <c:v>0.49800229807958107</c:v>
                </c:pt>
                <c:pt idx="355">
                  <c:v>0.49880824789914763</c:v>
                </c:pt>
                <c:pt idx="356">
                  <c:v>0.49962241770375493</c:v>
                </c:pt>
                <c:pt idx="357">
                  <c:v>0.50043461862372496</c:v>
                </c:pt>
                <c:pt idx="358">
                  <c:v>0.50120656643150896</c:v>
                </c:pt>
                <c:pt idx="359">
                  <c:v>0.50199751045847341</c:v>
                </c:pt>
                <c:pt idx="360">
                  <c:v>0.5027864166970365</c:v>
                </c:pt>
                <c:pt idx="361">
                  <c:v>0.50354507504332058</c:v>
                </c:pt>
                <c:pt idx="362">
                  <c:v>0.5042848472290119</c:v>
                </c:pt>
                <c:pt idx="363">
                  <c:v>0.50504732843747868</c:v>
                </c:pt>
                <c:pt idx="364">
                  <c:v>0.5058019771287342</c:v>
                </c:pt>
                <c:pt idx="365">
                  <c:v>0.50654508106210694</c:v>
                </c:pt>
                <c:pt idx="366">
                  <c:v>0.5072497384542981</c:v>
                </c:pt>
                <c:pt idx="367">
                  <c:v>0.50799443939224809</c:v>
                </c:pt>
                <c:pt idx="368">
                  <c:v>0.50875809628515878</c:v>
                </c:pt>
                <c:pt idx="369">
                  <c:v>0.5094008211352542</c:v>
                </c:pt>
                <c:pt idx="370">
                  <c:v>0.51008801339646592</c:v>
                </c:pt>
                <c:pt idx="371">
                  <c:v>0.51079301543588918</c:v>
                </c:pt>
                <c:pt idx="372">
                  <c:v>0.51145998864683784</c:v>
                </c:pt>
                <c:pt idx="373">
                  <c:v>0.51213039420140516</c:v>
                </c:pt>
                <c:pt idx="374">
                  <c:v>0.51279820502413032</c:v>
                </c:pt>
                <c:pt idx="375">
                  <c:v>0.51346982969759491</c:v>
                </c:pt>
                <c:pt idx="376">
                  <c:v>0.51411525997019469</c:v>
                </c:pt>
                <c:pt idx="377">
                  <c:v>0.5147360337053648</c:v>
                </c:pt>
                <c:pt idx="378">
                  <c:v>0.51537615602134268</c:v>
                </c:pt>
                <c:pt idx="379">
                  <c:v>0.51604660460795981</c:v>
                </c:pt>
                <c:pt idx="380">
                  <c:v>0.51663325121466086</c:v>
                </c:pt>
                <c:pt idx="381">
                  <c:v>0.51718645489995663</c:v>
                </c:pt>
                <c:pt idx="382">
                  <c:v>0.51779378410693966</c:v>
                </c:pt>
                <c:pt idx="383">
                  <c:v>0.51837274982718984</c:v>
                </c:pt>
                <c:pt idx="384">
                  <c:v>0.51894136295627302</c:v>
                </c:pt>
                <c:pt idx="385">
                  <c:v>0.5195155457553019</c:v>
                </c:pt>
                <c:pt idx="386">
                  <c:v>0.52008990467586524</c:v>
                </c:pt>
                <c:pt idx="387">
                  <c:v>0.52061663807901171</c:v>
                </c:pt>
                <c:pt idx="388">
                  <c:v>0.52111765314288461</c:v>
                </c:pt>
                <c:pt idx="389">
                  <c:v>0.52163570680756743</c:v>
                </c:pt>
                <c:pt idx="390">
                  <c:v>0.52211880088556006</c:v>
                </c:pt>
                <c:pt idx="391">
                  <c:v>0.52262707688716825</c:v>
                </c:pt>
                <c:pt idx="392">
                  <c:v>0.52318778253376597</c:v>
                </c:pt>
                <c:pt idx="393">
                  <c:v>0.5236872786948692</c:v>
                </c:pt>
                <c:pt idx="394">
                  <c:v>0.52415387832250715</c:v>
                </c:pt>
                <c:pt idx="395">
                  <c:v>0.52462714531866894</c:v>
                </c:pt>
                <c:pt idx="396">
                  <c:v>0.52510299346582634</c:v>
                </c:pt>
                <c:pt idx="397">
                  <c:v>0.52556505886388882</c:v>
                </c:pt>
                <c:pt idx="398">
                  <c:v>0.52598145691313025</c:v>
                </c:pt>
                <c:pt idx="399">
                  <c:v>0.52641990388614701</c:v>
                </c:pt>
                <c:pt idx="400">
                  <c:v>0.52685058504263571</c:v>
                </c:pt>
                <c:pt idx="401">
                  <c:v>0.52726400536487184</c:v>
                </c:pt>
                <c:pt idx="402">
                  <c:v>0.52768906023611784</c:v>
                </c:pt>
                <c:pt idx="403">
                  <c:v>0.5281492817874317</c:v>
                </c:pt>
                <c:pt idx="404">
                  <c:v>0.5285726344907471</c:v>
                </c:pt>
                <c:pt idx="405">
                  <c:v>0.5289388712184645</c:v>
                </c:pt>
                <c:pt idx="406">
                  <c:v>0.52931934486554588</c:v>
                </c:pt>
                <c:pt idx="407">
                  <c:v>0.52970054843472747</c:v>
                </c:pt>
                <c:pt idx="408">
                  <c:v>0.53005159537077928</c:v>
                </c:pt>
                <c:pt idx="409">
                  <c:v>0.53039513394608517</c:v>
                </c:pt>
                <c:pt idx="410">
                  <c:v>0.53073512052484062</c:v>
                </c:pt>
                <c:pt idx="411">
                  <c:v>0.53107436672248542</c:v>
                </c:pt>
                <c:pt idx="412">
                  <c:v>0.53142788071206004</c:v>
                </c:pt>
                <c:pt idx="413">
                  <c:v>0.53178784572290727</c:v>
                </c:pt>
                <c:pt idx="414">
                  <c:v>0.53212313934161826</c:v>
                </c:pt>
                <c:pt idx="415">
                  <c:v>0.53243618917318669</c:v>
                </c:pt>
                <c:pt idx="416">
                  <c:v>0.53275096420726997</c:v>
                </c:pt>
                <c:pt idx="417">
                  <c:v>0.53306393583136058</c:v>
                </c:pt>
                <c:pt idx="418">
                  <c:v>0.53338108393575412</c:v>
                </c:pt>
                <c:pt idx="419">
                  <c:v>0.53365760899712356</c:v>
                </c:pt>
                <c:pt idx="420">
                  <c:v>0.53390577561966124</c:v>
                </c:pt>
                <c:pt idx="421">
                  <c:v>0.53418568995788218</c:v>
                </c:pt>
                <c:pt idx="422">
                  <c:v>0.53443560945230684</c:v>
                </c:pt>
                <c:pt idx="423">
                  <c:v>0.53470005876818227</c:v>
                </c:pt>
                <c:pt idx="424">
                  <c:v>0.5349713231795995</c:v>
                </c:pt>
                <c:pt idx="425">
                  <c:v>0.53522320213303176</c:v>
                </c:pt>
                <c:pt idx="426">
                  <c:v>0.53542423425750652</c:v>
                </c:pt>
                <c:pt idx="427">
                  <c:v>0.53561522165225306</c:v>
                </c:pt>
                <c:pt idx="428">
                  <c:v>0.5358431684045476</c:v>
                </c:pt>
                <c:pt idx="429">
                  <c:v>0.53608114814476238</c:v>
                </c:pt>
                <c:pt idx="430">
                  <c:v>0.5362721565683074</c:v>
                </c:pt>
                <c:pt idx="431">
                  <c:v>0.53642054979394305</c:v>
                </c:pt>
                <c:pt idx="432">
                  <c:v>0.53660553736476213</c:v>
                </c:pt>
                <c:pt idx="433">
                  <c:v>0.53678147698501999</c:v>
                </c:pt>
                <c:pt idx="434">
                  <c:v>0.53693930460559447</c:v>
                </c:pt>
                <c:pt idx="435">
                  <c:v>0.53710242496979232</c:v>
                </c:pt>
                <c:pt idx="436">
                  <c:v>0.53728021558463424</c:v>
                </c:pt>
                <c:pt idx="437">
                  <c:v>0.53746438482887027</c:v>
                </c:pt>
                <c:pt idx="438">
                  <c:v>0.53762776683634961</c:v>
                </c:pt>
                <c:pt idx="439">
                  <c:v>0.53776663427286664</c:v>
                </c:pt>
                <c:pt idx="440">
                  <c:v>0.5379377086744993</c:v>
                </c:pt>
                <c:pt idx="441">
                  <c:v>0.53806872141344442</c:v>
                </c:pt>
                <c:pt idx="442">
                  <c:v>0.53813964049511531</c:v>
                </c:pt>
                <c:pt idx="443">
                  <c:v>0.53829123767284359</c:v>
                </c:pt>
                <c:pt idx="444">
                  <c:v>0.53843112865443488</c:v>
                </c:pt>
                <c:pt idx="445">
                  <c:v>0.53853688114728315</c:v>
                </c:pt>
                <c:pt idx="446">
                  <c:v>0.5386271793701668</c:v>
                </c:pt>
                <c:pt idx="447">
                  <c:v>0.53870091369344542</c:v>
                </c:pt>
                <c:pt idx="448">
                  <c:v>0.53880142237351081</c:v>
                </c:pt>
                <c:pt idx="449">
                  <c:v>0.53883339155033372</c:v>
                </c:pt>
                <c:pt idx="450">
                  <c:v>0.53885076129172305</c:v>
                </c:pt>
                <c:pt idx="451">
                  <c:v>0.53888927098158623</c:v>
                </c:pt>
                <c:pt idx="452">
                  <c:v>0.53895930350765653</c:v>
                </c:pt>
                <c:pt idx="453">
                  <c:v>0.53902782484339695</c:v>
                </c:pt>
                <c:pt idx="454">
                  <c:v>0.53906701957201941</c:v>
                </c:pt>
                <c:pt idx="455">
                  <c:v>0.53910258866716199</c:v>
                </c:pt>
                <c:pt idx="456">
                  <c:v>0.53915847743626788</c:v>
                </c:pt>
                <c:pt idx="457">
                  <c:v>0.53918803456718434</c:v>
                </c:pt>
                <c:pt idx="458">
                  <c:v>0.5392348884457725</c:v>
                </c:pt>
                <c:pt idx="459">
                  <c:v>0.53930644081381163</c:v>
                </c:pt>
                <c:pt idx="460">
                  <c:v>0.53933282237658198</c:v>
                </c:pt>
                <c:pt idx="461">
                  <c:v>0.53932684562832323</c:v>
                </c:pt>
                <c:pt idx="462">
                  <c:v>0.53935881125667529</c:v>
                </c:pt>
                <c:pt idx="463">
                  <c:v>0.53936739954944768</c:v>
                </c:pt>
                <c:pt idx="464">
                  <c:v>0.53937293158453647</c:v>
                </c:pt>
                <c:pt idx="465">
                  <c:v>0.5393772819951862</c:v>
                </c:pt>
                <c:pt idx="466">
                  <c:v>0.5393514049205963</c:v>
                </c:pt>
                <c:pt idx="467">
                  <c:v>0.53931462059355528</c:v>
                </c:pt>
                <c:pt idx="468">
                  <c:v>0.53929446748721754</c:v>
                </c:pt>
                <c:pt idx="469">
                  <c:v>0.53930258888844929</c:v>
                </c:pt>
                <c:pt idx="470">
                  <c:v>0.53929052706214486</c:v>
                </c:pt>
                <c:pt idx="471">
                  <c:v>0.5392554049138919</c:v>
                </c:pt>
                <c:pt idx="472">
                  <c:v>0.53923910772005623</c:v>
                </c:pt>
                <c:pt idx="473">
                  <c:v>0.53920835221452157</c:v>
                </c:pt>
                <c:pt idx="474">
                  <c:v>0.53918467761891009</c:v>
                </c:pt>
                <c:pt idx="475">
                  <c:v>0.5391646475478632</c:v>
                </c:pt>
                <c:pt idx="476">
                  <c:v>0.53910768539510656</c:v>
                </c:pt>
                <c:pt idx="477">
                  <c:v>0.53909241253732454</c:v>
                </c:pt>
                <c:pt idx="478">
                  <c:v>0.53906477045033896</c:v>
                </c:pt>
                <c:pt idx="479">
                  <c:v>0.53904296377344341</c:v>
                </c:pt>
                <c:pt idx="480">
                  <c:v>0.53906186055923577</c:v>
                </c:pt>
                <c:pt idx="481">
                  <c:v>0.5389532609654869</c:v>
                </c:pt>
                <c:pt idx="482">
                  <c:v>0.53881243125993405</c:v>
                </c:pt>
                <c:pt idx="483">
                  <c:v>0.53875622167765425</c:v>
                </c:pt>
                <c:pt idx="484">
                  <c:v>0.53872600991422714</c:v>
                </c:pt>
                <c:pt idx="485">
                  <c:v>0.53868198055793493</c:v>
                </c:pt>
                <c:pt idx="486">
                  <c:v>0.53861332811669271</c:v>
                </c:pt>
                <c:pt idx="487">
                  <c:v>0.53854763489886304</c:v>
                </c:pt>
                <c:pt idx="488">
                  <c:v>0.53851152388059276</c:v>
                </c:pt>
                <c:pt idx="489">
                  <c:v>0.53846571833131007</c:v>
                </c:pt>
                <c:pt idx="490">
                  <c:v>0.53840245001549425</c:v>
                </c:pt>
                <c:pt idx="491">
                  <c:v>0.53833833715390489</c:v>
                </c:pt>
                <c:pt idx="492">
                  <c:v>0.5382333805014935</c:v>
                </c:pt>
                <c:pt idx="493">
                  <c:v>0.53813852386520755</c:v>
                </c:pt>
                <c:pt idx="494">
                  <c:v>0.53809230953010345</c:v>
                </c:pt>
                <c:pt idx="495">
                  <c:v>0.53806106362969774</c:v>
                </c:pt>
                <c:pt idx="496">
                  <c:v>0.53800499684828573</c:v>
                </c:pt>
                <c:pt idx="497">
                  <c:v>0.53791076854176612</c:v>
                </c:pt>
                <c:pt idx="498">
                  <c:v>0.53787007461828928</c:v>
                </c:pt>
                <c:pt idx="499">
                  <c:v>0.53781378555086545</c:v>
                </c:pt>
                <c:pt idx="500">
                  <c:v>0.53766699496166981</c:v>
                </c:pt>
                <c:pt idx="501">
                  <c:v>0.53760925714213192</c:v>
                </c:pt>
                <c:pt idx="502">
                  <c:v>0.53757148250077236</c:v>
                </c:pt>
                <c:pt idx="503">
                  <c:v>0.53750228516768839</c:v>
                </c:pt>
                <c:pt idx="504">
                  <c:v>0.53745606048841532</c:v>
                </c:pt>
                <c:pt idx="505">
                  <c:v>0.53741899437820173</c:v>
                </c:pt>
                <c:pt idx="506">
                  <c:v>0.53736398601371727</c:v>
                </c:pt>
                <c:pt idx="507">
                  <c:v>0.53725689778344388</c:v>
                </c:pt>
                <c:pt idx="508">
                  <c:v>0.5372306166504931</c:v>
                </c:pt>
                <c:pt idx="509">
                  <c:v>0.53722097043784645</c:v>
                </c:pt>
                <c:pt idx="510">
                  <c:v>0.53716049689896972</c:v>
                </c:pt>
                <c:pt idx="511">
                  <c:v>0.53706274085214245</c:v>
                </c:pt>
                <c:pt idx="512">
                  <c:v>0.53699482304228596</c:v>
                </c:pt>
                <c:pt idx="513">
                  <c:v>0.53697649471108999</c:v>
                </c:pt>
                <c:pt idx="514">
                  <c:v>0.53693033405971846</c:v>
                </c:pt>
                <c:pt idx="515">
                  <c:v>0.53687623415144092</c:v>
                </c:pt>
                <c:pt idx="516">
                  <c:v>0.53681286898726843</c:v>
                </c:pt>
                <c:pt idx="517">
                  <c:v>0.53674414156974271</c:v>
                </c:pt>
                <c:pt idx="518">
                  <c:v>0.5366841921793325</c:v>
                </c:pt>
                <c:pt idx="519">
                  <c:v>0.53667063878301569</c:v>
                </c:pt>
                <c:pt idx="520">
                  <c:v>0.53667041229695156</c:v>
                </c:pt>
                <c:pt idx="521">
                  <c:v>0.53669860824998916</c:v>
                </c:pt>
                <c:pt idx="522">
                  <c:v>0.53667562546778314</c:v>
                </c:pt>
                <c:pt idx="523">
                  <c:v>0.53656679958885611</c:v>
                </c:pt>
                <c:pt idx="524">
                  <c:v>0.53656638262730161</c:v>
                </c:pt>
                <c:pt idx="525">
                  <c:v>0.53652235389284264</c:v>
                </c:pt>
                <c:pt idx="526">
                  <c:v>0.53648581907570059</c:v>
                </c:pt>
                <c:pt idx="527">
                  <c:v>0.53648866058470235</c:v>
                </c:pt>
                <c:pt idx="528">
                  <c:v>0.53642508070218409</c:v>
                </c:pt>
                <c:pt idx="529">
                  <c:v>0.53639725080539291</c:v>
                </c:pt>
                <c:pt idx="530">
                  <c:v>0.53641468621739341</c:v>
                </c:pt>
                <c:pt idx="531">
                  <c:v>0.53636950135467798</c:v>
                </c:pt>
                <c:pt idx="532">
                  <c:v>0.536286462618079</c:v>
                </c:pt>
                <c:pt idx="533">
                  <c:v>0.53628808158736796</c:v>
                </c:pt>
                <c:pt idx="534">
                  <c:v>0.53633104149328836</c:v>
                </c:pt>
                <c:pt idx="535">
                  <c:v>0.53629426025068927</c:v>
                </c:pt>
                <c:pt idx="536">
                  <c:v>0.53630547061419243</c:v>
                </c:pt>
                <c:pt idx="537">
                  <c:v>0.53629509779390627</c:v>
                </c:pt>
                <c:pt idx="538">
                  <c:v>0.53624906166898356</c:v>
                </c:pt>
                <c:pt idx="539">
                  <c:v>0.53626728975946081</c:v>
                </c:pt>
                <c:pt idx="540">
                  <c:v>0.53633189732398556</c:v>
                </c:pt>
                <c:pt idx="541">
                  <c:v>0.53639680643021748</c:v>
                </c:pt>
                <c:pt idx="542">
                  <c:v>0.53641351068220045</c:v>
                </c:pt>
                <c:pt idx="543">
                  <c:v>0.5364349854939684</c:v>
                </c:pt>
                <c:pt idx="544">
                  <c:v>0.53647692253689805</c:v>
                </c:pt>
                <c:pt idx="545">
                  <c:v>0.53649509495313541</c:v>
                </c:pt>
                <c:pt idx="546">
                  <c:v>0.53648612629814652</c:v>
                </c:pt>
                <c:pt idx="547">
                  <c:v>0.53653390837488113</c:v>
                </c:pt>
                <c:pt idx="548">
                  <c:v>0.5366297376266892</c:v>
                </c:pt>
                <c:pt idx="549">
                  <c:v>0.5367164617979403</c:v>
                </c:pt>
                <c:pt idx="550">
                  <c:v>0.53673258712089</c:v>
                </c:pt>
                <c:pt idx="551">
                  <c:v>0.53673017562333414</c:v>
                </c:pt>
                <c:pt idx="552">
                  <c:v>0.53682060143038857</c:v>
                </c:pt>
                <c:pt idx="553">
                  <c:v>0.53683851525843862</c:v>
                </c:pt>
                <c:pt idx="554">
                  <c:v>0.53688945423222056</c:v>
                </c:pt>
                <c:pt idx="555">
                  <c:v>0.53696463145824713</c:v>
                </c:pt>
                <c:pt idx="556">
                  <c:v>0.53701600505773539</c:v>
                </c:pt>
                <c:pt idx="557">
                  <c:v>0.53705816696750797</c:v>
                </c:pt>
                <c:pt idx="558">
                  <c:v>0.53709509005017386</c:v>
                </c:pt>
                <c:pt idx="559">
                  <c:v>0.53718966887427566</c:v>
                </c:pt>
                <c:pt idx="560">
                  <c:v>0.53723890720895706</c:v>
                </c:pt>
                <c:pt idx="561">
                  <c:v>0.53728782656804708</c:v>
                </c:pt>
                <c:pt idx="562">
                  <c:v>0.53743830495747857</c:v>
                </c:pt>
                <c:pt idx="563">
                  <c:v>0.53752281920594702</c:v>
                </c:pt>
                <c:pt idx="564">
                  <c:v>0.53759235822052809</c:v>
                </c:pt>
                <c:pt idx="565">
                  <c:v>0.53767158510966906</c:v>
                </c:pt>
                <c:pt idx="566">
                  <c:v>0.53776871954434335</c:v>
                </c:pt>
                <c:pt idx="567">
                  <c:v>0.53787200141365743</c:v>
                </c:pt>
                <c:pt idx="568">
                  <c:v>0.53794857812555363</c:v>
                </c:pt>
                <c:pt idx="569">
                  <c:v>0.53803454379645443</c:v>
                </c:pt>
                <c:pt idx="570">
                  <c:v>0.53813614067108217</c:v>
                </c:pt>
                <c:pt idx="571">
                  <c:v>0.53820014422111295</c:v>
                </c:pt>
                <c:pt idx="572">
                  <c:v>0.53826489298104252</c:v>
                </c:pt>
                <c:pt idx="573">
                  <c:v>0.53845482275748424</c:v>
                </c:pt>
                <c:pt idx="574">
                  <c:v>0.53861110824335645</c:v>
                </c:pt>
                <c:pt idx="575">
                  <c:v>0.538650433360648</c:v>
                </c:pt>
                <c:pt idx="576">
                  <c:v>0.53868689187946339</c:v>
                </c:pt>
                <c:pt idx="577">
                  <c:v>0.538834040786076</c:v>
                </c:pt>
                <c:pt idx="578">
                  <c:v>0.53889910557663434</c:v>
                </c:pt>
                <c:pt idx="579">
                  <c:v>0.53897497727708954</c:v>
                </c:pt>
                <c:pt idx="580">
                  <c:v>0.53915018667142078</c:v>
                </c:pt>
                <c:pt idx="581">
                  <c:v>0.5392567324138472</c:v>
                </c:pt>
                <c:pt idx="582">
                  <c:v>0.53941712983090817</c:v>
                </c:pt>
                <c:pt idx="583">
                  <c:v>0.53957662079252455</c:v>
                </c:pt>
                <c:pt idx="584">
                  <c:v>0.53966434199124669</c:v>
                </c:pt>
                <c:pt idx="585">
                  <c:v>0.53974073121390032</c:v>
                </c:pt>
                <c:pt idx="586">
                  <c:v>0.53989056848034689</c:v>
                </c:pt>
                <c:pt idx="587">
                  <c:v>0.54001031927648946</c:v>
                </c:pt>
                <c:pt idx="588">
                  <c:v>0.54001970912352759</c:v>
                </c:pt>
                <c:pt idx="589">
                  <c:v>0.54013817585318991</c:v>
                </c:pt>
                <c:pt idx="590">
                  <c:v>0.54024675206132622</c:v>
                </c:pt>
                <c:pt idx="591">
                  <c:v>0.54035928866643335</c:v>
                </c:pt>
                <c:pt idx="592">
                  <c:v>0.54053184106817298</c:v>
                </c:pt>
                <c:pt idx="593">
                  <c:v>0.54058016139905296</c:v>
                </c:pt>
                <c:pt idx="594">
                  <c:v>0.54070577924489927</c:v>
                </c:pt>
                <c:pt idx="595">
                  <c:v>0.54084931227260491</c:v>
                </c:pt>
                <c:pt idx="596">
                  <c:v>0.54088471352966438</c:v>
                </c:pt>
                <c:pt idx="597">
                  <c:v>0.54097557279907071</c:v>
                </c:pt>
                <c:pt idx="598">
                  <c:v>0.54118036087976151</c:v>
                </c:pt>
                <c:pt idx="599">
                  <c:v>0.54120417211968819</c:v>
                </c:pt>
                <c:pt idx="600">
                  <c:v>0.5412561263337623</c:v>
                </c:pt>
                <c:pt idx="601">
                  <c:v>0.54144439748046169</c:v>
                </c:pt>
                <c:pt idx="602">
                  <c:v>0.54161079830336234</c:v>
                </c:pt>
                <c:pt idx="603">
                  <c:v>0.54173399553830759</c:v>
                </c:pt>
                <c:pt idx="604">
                  <c:v>0.54177367373492624</c:v>
                </c:pt>
                <c:pt idx="605">
                  <c:v>0.5417934425090446</c:v>
                </c:pt>
                <c:pt idx="606">
                  <c:v>0.54188133955496232</c:v>
                </c:pt>
                <c:pt idx="607">
                  <c:v>0.54201527347217471</c:v>
                </c:pt>
                <c:pt idx="608">
                  <c:v>0.54213253673127515</c:v>
                </c:pt>
                <c:pt idx="609">
                  <c:v>0.54218368548210105</c:v>
                </c:pt>
                <c:pt idx="610">
                  <c:v>0.54228440539469114</c:v>
                </c:pt>
                <c:pt idx="611">
                  <c:v>0.54239658730655949</c:v>
                </c:pt>
                <c:pt idx="612">
                  <c:v>0.54248083959966209</c:v>
                </c:pt>
                <c:pt idx="613">
                  <c:v>0.54260538370736666</c:v>
                </c:pt>
                <c:pt idx="614">
                  <c:v>0.54275655302697445</c:v>
                </c:pt>
                <c:pt idx="615">
                  <c:v>0.54286040859554674</c:v>
                </c:pt>
                <c:pt idx="616">
                  <c:v>0.5429157635530597</c:v>
                </c:pt>
                <c:pt idx="617">
                  <c:v>0.54315284030032018</c:v>
                </c:pt>
                <c:pt idx="618">
                  <c:v>0.54329445057497028</c:v>
                </c:pt>
                <c:pt idx="619">
                  <c:v>0.54337782696099168</c:v>
                </c:pt>
                <c:pt idx="620">
                  <c:v>0.54361128744542653</c:v>
                </c:pt>
                <c:pt idx="621">
                  <c:v>0.54388606474838819</c:v>
                </c:pt>
                <c:pt idx="622">
                  <c:v>0.54416235214256137</c:v>
                </c:pt>
                <c:pt idx="623">
                  <c:v>0.54433095731529302</c:v>
                </c:pt>
                <c:pt idx="624">
                  <c:v>0.54442299295700358</c:v>
                </c:pt>
                <c:pt idx="625">
                  <c:v>0.54473571170872181</c:v>
                </c:pt>
                <c:pt idx="626">
                  <c:v>0.54494627524764361</c:v>
                </c:pt>
                <c:pt idx="627">
                  <c:v>0.54511679710215954</c:v>
                </c:pt>
                <c:pt idx="628">
                  <c:v>0.5453274865469474</c:v>
                </c:pt>
                <c:pt idx="629">
                  <c:v>0.5455154045892957</c:v>
                </c:pt>
                <c:pt idx="630">
                  <c:v>0.54571522067529987</c:v>
                </c:pt>
                <c:pt idx="631">
                  <c:v>0.54593325587002894</c:v>
                </c:pt>
                <c:pt idx="632">
                  <c:v>0.54618252227112696</c:v>
                </c:pt>
                <c:pt idx="633">
                  <c:v>0.54634482213487245</c:v>
                </c:pt>
                <c:pt idx="634">
                  <c:v>0.54639508314463103</c:v>
                </c:pt>
                <c:pt idx="635">
                  <c:v>0.5464443331098966</c:v>
                </c:pt>
                <c:pt idx="636">
                  <c:v>0.54664366990083202</c:v>
                </c:pt>
                <c:pt idx="637">
                  <c:v>0.54679615103250379</c:v>
                </c:pt>
                <c:pt idx="638">
                  <c:v>0.54689490145377517</c:v>
                </c:pt>
                <c:pt idx="639">
                  <c:v>0.54715586997981636</c:v>
                </c:pt>
                <c:pt idx="640">
                  <c:v>0.54741584379901853</c:v>
                </c:pt>
                <c:pt idx="641">
                  <c:v>0.54758259266673137</c:v>
                </c:pt>
                <c:pt idx="642">
                  <c:v>0.54772612795171105</c:v>
                </c:pt>
                <c:pt idx="643">
                  <c:v>0.54780905536643087</c:v>
                </c:pt>
                <c:pt idx="644">
                  <c:v>0.54786368367169336</c:v>
                </c:pt>
                <c:pt idx="645">
                  <c:v>0.54800393714308415</c:v>
                </c:pt>
                <c:pt idx="646">
                  <c:v>0.54818648561312511</c:v>
                </c:pt>
                <c:pt idx="647">
                  <c:v>0.5483299056465456</c:v>
                </c:pt>
                <c:pt idx="648">
                  <c:v>0.54843685699899913</c:v>
                </c:pt>
                <c:pt idx="649">
                  <c:v>0.54852329827430302</c:v>
                </c:pt>
                <c:pt idx="650">
                  <c:v>0.54863999514266915</c:v>
                </c:pt>
                <c:pt idx="651">
                  <c:v>0.54868307479064016</c:v>
                </c:pt>
                <c:pt idx="652">
                  <c:v>0.54878303221546376</c:v>
                </c:pt>
                <c:pt idx="653">
                  <c:v>0.54887074549648107</c:v>
                </c:pt>
                <c:pt idx="654">
                  <c:v>0.54895323059688106</c:v>
                </c:pt>
                <c:pt idx="655">
                  <c:v>0.54904190354404869</c:v>
                </c:pt>
                <c:pt idx="656">
                  <c:v>0.54907673863414186</c:v>
                </c:pt>
                <c:pt idx="657">
                  <c:v>0.54919112188481234</c:v>
                </c:pt>
                <c:pt idx="658">
                  <c:v>0.54942290020345341</c:v>
                </c:pt>
                <c:pt idx="659">
                  <c:v>0.54959483916023988</c:v>
                </c:pt>
                <c:pt idx="660">
                  <c:v>0.54973855852951126</c:v>
                </c:pt>
                <c:pt idx="661">
                  <c:v>0.5498917285496564</c:v>
                </c:pt>
                <c:pt idx="662">
                  <c:v>0.54991344292849309</c:v>
                </c:pt>
                <c:pt idx="663">
                  <c:v>0.54997291220340949</c:v>
                </c:pt>
                <c:pt idx="664">
                  <c:v>0.55007938123069644</c:v>
                </c:pt>
                <c:pt idx="665">
                  <c:v>0.55023343527699098</c:v>
                </c:pt>
                <c:pt idx="666">
                  <c:v>0.55033735812624707</c:v>
                </c:pt>
                <c:pt idx="667">
                  <c:v>0.55040997651751045</c:v>
                </c:pt>
                <c:pt idx="668">
                  <c:v>0.5505477344686428</c:v>
                </c:pt>
                <c:pt idx="669">
                  <c:v>0.55063653704526183</c:v>
                </c:pt>
                <c:pt idx="670">
                  <c:v>0.55075014904537856</c:v>
                </c:pt>
                <c:pt idx="671">
                  <c:v>0.55091154719315816</c:v>
                </c:pt>
                <c:pt idx="672">
                  <c:v>0.55111542177360329</c:v>
                </c:pt>
                <c:pt idx="673">
                  <c:v>0.5512604468159682</c:v>
                </c:pt>
                <c:pt idx="674">
                  <c:v>0.55137253054762159</c:v>
                </c:pt>
                <c:pt idx="675">
                  <c:v>0.55147345268435843</c:v>
                </c:pt>
                <c:pt idx="676">
                  <c:v>0.55157425035212349</c:v>
                </c:pt>
                <c:pt idx="677">
                  <c:v>0.55175123457960751</c:v>
                </c:pt>
                <c:pt idx="678">
                  <c:v>0.55195589353047281</c:v>
                </c:pt>
                <c:pt idx="679">
                  <c:v>0.55213390452279409</c:v>
                </c:pt>
                <c:pt idx="680">
                  <c:v>0.55231489382950516</c:v>
                </c:pt>
                <c:pt idx="681">
                  <c:v>0.55251421204044593</c:v>
                </c:pt>
                <c:pt idx="682">
                  <c:v>0.55269354402748594</c:v>
                </c:pt>
                <c:pt idx="683">
                  <c:v>0.55282717729616415</c:v>
                </c:pt>
                <c:pt idx="684">
                  <c:v>0.55296573724022424</c:v>
                </c:pt>
                <c:pt idx="685">
                  <c:v>0.55311106400644316</c:v>
                </c:pt>
                <c:pt idx="686">
                  <c:v>0.55323913589256135</c:v>
                </c:pt>
                <c:pt idx="687">
                  <c:v>0.5533716310737784</c:v>
                </c:pt>
                <c:pt idx="688">
                  <c:v>0.55349611353617101</c:v>
                </c:pt>
                <c:pt idx="689">
                  <c:v>0.5536142152085004</c:v>
                </c:pt>
                <c:pt idx="690">
                  <c:v>0.55368473964284293</c:v>
                </c:pt>
                <c:pt idx="691">
                  <c:v>0.55377807853836958</c:v>
                </c:pt>
                <c:pt idx="692">
                  <c:v>0.55391941692691427</c:v>
                </c:pt>
                <c:pt idx="693">
                  <c:v>0.55409209513604096</c:v>
                </c:pt>
                <c:pt idx="694">
                  <c:v>0.55421831621480644</c:v>
                </c:pt>
                <c:pt idx="695">
                  <c:v>0.55438332507558141</c:v>
                </c:pt>
                <c:pt idx="696">
                  <c:v>0.55455950613784211</c:v>
                </c:pt>
                <c:pt idx="697">
                  <c:v>0.55465835062937618</c:v>
                </c:pt>
                <c:pt idx="698">
                  <c:v>0.55484222339551881</c:v>
                </c:pt>
                <c:pt idx="699">
                  <c:v>0.55500963508857881</c:v>
                </c:pt>
                <c:pt idx="700">
                  <c:v>0.5551173002808456</c:v>
                </c:pt>
                <c:pt idx="701">
                  <c:v>0.55527380096162549</c:v>
                </c:pt>
                <c:pt idx="702">
                  <c:v>0.55539718910707025</c:v>
                </c:pt>
                <c:pt idx="703">
                  <c:v>0.55546454178844551</c:v>
                </c:pt>
                <c:pt idx="704">
                  <c:v>0.55560174058313827</c:v>
                </c:pt>
                <c:pt idx="705">
                  <c:v>0.555735829353044</c:v>
                </c:pt>
                <c:pt idx="706">
                  <c:v>0.55586250932149728</c:v>
                </c:pt>
                <c:pt idx="707">
                  <c:v>0.55601251502832516</c:v>
                </c:pt>
                <c:pt idx="708">
                  <c:v>0.55618497472923334</c:v>
                </c:pt>
                <c:pt idx="709">
                  <c:v>0.55628663406276047</c:v>
                </c:pt>
                <c:pt idx="710">
                  <c:v>0.5563873948791821</c:v>
                </c:pt>
                <c:pt idx="711">
                  <c:v>0.55645973923959791</c:v>
                </c:pt>
                <c:pt idx="712">
                  <c:v>0.55652070648158203</c:v>
                </c:pt>
                <c:pt idx="713">
                  <c:v>0.55657362814794376</c:v>
                </c:pt>
                <c:pt idx="714">
                  <c:v>0.55662704341008096</c:v>
                </c:pt>
                <c:pt idx="715">
                  <c:v>0.55669362430938529</c:v>
                </c:pt>
                <c:pt idx="716">
                  <c:v>0.55670937272050081</c:v>
                </c:pt>
                <c:pt idx="717">
                  <c:v>0.5567652076995887</c:v>
                </c:pt>
                <c:pt idx="718">
                  <c:v>0.55680897915248884</c:v>
                </c:pt>
                <c:pt idx="719">
                  <c:v>0.55685496313773541</c:v>
                </c:pt>
                <c:pt idx="720">
                  <c:v>0.55693941665991809</c:v>
                </c:pt>
                <c:pt idx="721">
                  <c:v>0.55710606500432081</c:v>
                </c:pt>
                <c:pt idx="722">
                  <c:v>0.55721716333046378</c:v>
                </c:pt>
                <c:pt idx="723">
                  <c:v>0.55732893926033211</c:v>
                </c:pt>
                <c:pt idx="724">
                  <c:v>0.55748271507528324</c:v>
                </c:pt>
                <c:pt idx="725">
                  <c:v>0.55753041375991763</c:v>
                </c:pt>
                <c:pt idx="726">
                  <c:v>0.55764442317323848</c:v>
                </c:pt>
                <c:pt idx="727">
                  <c:v>0.5578472248873384</c:v>
                </c:pt>
                <c:pt idx="728">
                  <c:v>0.55802421957875425</c:v>
                </c:pt>
                <c:pt idx="729">
                  <c:v>0.55817280736461894</c:v>
                </c:pt>
                <c:pt idx="730">
                  <c:v>0.55833253995656229</c:v>
                </c:pt>
                <c:pt idx="731">
                  <c:v>0.55847292819121319</c:v>
                </c:pt>
                <c:pt idx="732">
                  <c:v>0.5586112121341229</c:v>
                </c:pt>
                <c:pt idx="733">
                  <c:v>0.55876661485144374</c:v>
                </c:pt>
                <c:pt idx="734">
                  <c:v>0.55895059488963406</c:v>
                </c:pt>
                <c:pt idx="735">
                  <c:v>0.55915894269932309</c:v>
                </c:pt>
                <c:pt idx="736">
                  <c:v>0.55935819187973046</c:v>
                </c:pt>
                <c:pt idx="737">
                  <c:v>0.55955738456916759</c:v>
                </c:pt>
                <c:pt idx="738">
                  <c:v>0.55979920977221764</c:v>
                </c:pt>
                <c:pt idx="739">
                  <c:v>0.5600521053789862</c:v>
                </c:pt>
                <c:pt idx="740">
                  <c:v>0.56027312602511137</c:v>
                </c:pt>
                <c:pt idx="741">
                  <c:v>0.560483778020887</c:v>
                </c:pt>
                <c:pt idx="742">
                  <c:v>0.56071709768733669</c:v>
                </c:pt>
                <c:pt idx="743">
                  <c:v>0.56094774332428576</c:v>
                </c:pt>
                <c:pt idx="744">
                  <c:v>0.56121061506161107</c:v>
                </c:pt>
                <c:pt idx="745">
                  <c:v>0.56149954872810703</c:v>
                </c:pt>
                <c:pt idx="746">
                  <c:v>0.56182295677986482</c:v>
                </c:pt>
                <c:pt idx="747">
                  <c:v>0.56209022969044609</c:v>
                </c:pt>
                <c:pt idx="748">
                  <c:v>0.56233195865213847</c:v>
                </c:pt>
                <c:pt idx="749">
                  <c:v>0.56252563172119274</c:v>
                </c:pt>
                <c:pt idx="750">
                  <c:v>0.56279388082803516</c:v>
                </c:pt>
                <c:pt idx="751">
                  <c:v>0.56307222520919209</c:v>
                </c:pt>
                <c:pt idx="752">
                  <c:v>0.56330864627255706</c:v>
                </c:pt>
                <c:pt idx="753">
                  <c:v>0.56359633045291158</c:v>
                </c:pt>
                <c:pt idx="754">
                  <c:v>0.56382688329539377</c:v>
                </c:pt>
                <c:pt idx="755">
                  <c:v>0.56402635512037114</c:v>
                </c:pt>
                <c:pt idx="756">
                  <c:v>0.56425311838043413</c:v>
                </c:pt>
                <c:pt idx="757">
                  <c:v>0.56447562004327378</c:v>
                </c:pt>
                <c:pt idx="758">
                  <c:v>0.56468927749361708</c:v>
                </c:pt>
                <c:pt idx="759">
                  <c:v>0.56489458411761673</c:v>
                </c:pt>
                <c:pt idx="760">
                  <c:v>0.56512895208762759</c:v>
                </c:pt>
                <c:pt idx="761">
                  <c:v>0.56532104409999806</c:v>
                </c:pt>
                <c:pt idx="762">
                  <c:v>0.56556193245606678</c:v>
                </c:pt>
                <c:pt idx="763">
                  <c:v>0.56581371355834786</c:v>
                </c:pt>
                <c:pt idx="764">
                  <c:v>0.56600428659921131</c:v>
                </c:pt>
                <c:pt idx="765">
                  <c:v>0.56616920347744137</c:v>
                </c:pt>
                <c:pt idx="766">
                  <c:v>0.56630620500238871</c:v>
                </c:pt>
                <c:pt idx="767">
                  <c:v>0.56643314500325559</c:v>
                </c:pt>
                <c:pt idx="768">
                  <c:v>0.56656823099629949</c:v>
                </c:pt>
                <c:pt idx="769">
                  <c:v>0.56668634724335665</c:v>
                </c:pt>
                <c:pt idx="770">
                  <c:v>0.56686246626895953</c:v>
                </c:pt>
                <c:pt idx="771">
                  <c:v>0.56699355781629823</c:v>
                </c:pt>
                <c:pt idx="772">
                  <c:v>0.56706653009795349</c:v>
                </c:pt>
                <c:pt idx="773">
                  <c:v>0.56717750186549742</c:v>
                </c:pt>
                <c:pt idx="774">
                  <c:v>0.56731330748916609</c:v>
                </c:pt>
                <c:pt idx="775">
                  <c:v>0.56739771513363513</c:v>
                </c:pt>
                <c:pt idx="776">
                  <c:v>0.56744794209738014</c:v>
                </c:pt>
                <c:pt idx="777">
                  <c:v>0.5675606439389479</c:v>
                </c:pt>
                <c:pt idx="778">
                  <c:v>0.56762292143946558</c:v>
                </c:pt>
                <c:pt idx="779">
                  <c:v>0.56769648585605337</c:v>
                </c:pt>
                <c:pt idx="780">
                  <c:v>0.5678087867262579</c:v>
                </c:pt>
                <c:pt idx="781">
                  <c:v>0.56783929879162309</c:v>
                </c:pt>
                <c:pt idx="782">
                  <c:v>0.56785591234899258</c:v>
                </c:pt>
                <c:pt idx="783">
                  <c:v>0.56785775357322443</c:v>
                </c:pt>
                <c:pt idx="784">
                  <c:v>0.56783523605648589</c:v>
                </c:pt>
                <c:pt idx="785">
                  <c:v>0.56782790222672463</c:v>
                </c:pt>
                <c:pt idx="786">
                  <c:v>0.56782203571494616</c:v>
                </c:pt>
                <c:pt idx="787">
                  <c:v>0.56779169774907201</c:v>
                </c:pt>
                <c:pt idx="788">
                  <c:v>0.56779503975466861</c:v>
                </c:pt>
                <c:pt idx="789">
                  <c:v>0.56776574059110807</c:v>
                </c:pt>
                <c:pt idx="790">
                  <c:v>0.56775742098485826</c:v>
                </c:pt>
                <c:pt idx="791">
                  <c:v>0.56772438173124762</c:v>
                </c:pt>
                <c:pt idx="792">
                  <c:v>0.56767548734214301</c:v>
                </c:pt>
                <c:pt idx="793">
                  <c:v>0.56759755669208178</c:v>
                </c:pt>
                <c:pt idx="794">
                  <c:v>0.56750225528751808</c:v>
                </c:pt>
                <c:pt idx="795">
                  <c:v>0.56748626467112573</c:v>
                </c:pt>
                <c:pt idx="796">
                  <c:v>0.5674812379494435</c:v>
                </c:pt>
                <c:pt idx="797">
                  <c:v>0.56745890722624492</c:v>
                </c:pt>
                <c:pt idx="798">
                  <c:v>0.56745116922092675</c:v>
                </c:pt>
                <c:pt idx="799">
                  <c:v>0.56740887517391569</c:v>
                </c:pt>
                <c:pt idx="800">
                  <c:v>0.56729056362365615</c:v>
                </c:pt>
                <c:pt idx="801">
                  <c:v>0.56723946019007798</c:v>
                </c:pt>
                <c:pt idx="802">
                  <c:v>0.5672201567751296</c:v>
                </c:pt>
                <c:pt idx="803">
                  <c:v>0.56721802014689882</c:v>
                </c:pt>
                <c:pt idx="804">
                  <c:v>0.56726637831599869</c:v>
                </c:pt>
                <c:pt idx="805">
                  <c:v>0.56734394508642771</c:v>
                </c:pt>
                <c:pt idx="806">
                  <c:v>0.56738100356604926</c:v>
                </c:pt>
                <c:pt idx="807">
                  <c:v>0.56744830925122713</c:v>
                </c:pt>
                <c:pt idx="808">
                  <c:v>0.56751923957119654</c:v>
                </c:pt>
                <c:pt idx="809">
                  <c:v>0.56759389507638047</c:v>
                </c:pt>
                <c:pt idx="810">
                  <c:v>0.56767933400268378</c:v>
                </c:pt>
                <c:pt idx="811">
                  <c:v>0.56778326420672076</c:v>
                </c:pt>
                <c:pt idx="812">
                  <c:v>0.56788018713071009</c:v>
                </c:pt>
                <c:pt idx="813">
                  <c:v>0.56799543205623537</c:v>
                </c:pt>
                <c:pt idx="814">
                  <c:v>0.56809942983171691</c:v>
                </c:pt>
                <c:pt idx="815">
                  <c:v>0.56819733277408224</c:v>
                </c:pt>
                <c:pt idx="816">
                  <c:v>0.56828932316009917</c:v>
                </c:pt>
                <c:pt idx="817">
                  <c:v>0.56835669928969168</c:v>
                </c:pt>
                <c:pt idx="818">
                  <c:v>0.56846936853043195</c:v>
                </c:pt>
                <c:pt idx="819">
                  <c:v>0.56860269291168886</c:v>
                </c:pt>
                <c:pt idx="820">
                  <c:v>0.56874369895405108</c:v>
                </c:pt>
                <c:pt idx="821">
                  <c:v>0.56887538536804838</c:v>
                </c:pt>
                <c:pt idx="822">
                  <c:v>0.569020136305875</c:v>
                </c:pt>
                <c:pt idx="823">
                  <c:v>0.56912928112370087</c:v>
                </c:pt>
                <c:pt idx="824">
                  <c:v>0.56922028548089254</c:v>
                </c:pt>
                <c:pt idx="825">
                  <c:v>0.56932640881772878</c:v>
                </c:pt>
                <c:pt idx="826">
                  <c:v>0.56942562151422427</c:v>
                </c:pt>
                <c:pt idx="827">
                  <c:v>0.56953436404299829</c:v>
                </c:pt>
                <c:pt idx="828">
                  <c:v>0.56964849624921055</c:v>
                </c:pt>
                <c:pt idx="829">
                  <c:v>0.56974998164281287</c:v>
                </c:pt>
                <c:pt idx="830">
                  <c:v>0.56983509528224408</c:v>
                </c:pt>
                <c:pt idx="831">
                  <c:v>0.56990993237441434</c:v>
                </c:pt>
                <c:pt idx="832">
                  <c:v>0.5700022825202945</c:v>
                </c:pt>
                <c:pt idx="833">
                  <c:v>0.5701140830277921</c:v>
                </c:pt>
                <c:pt idx="834">
                  <c:v>0.57022854802550282</c:v>
                </c:pt>
                <c:pt idx="835">
                  <c:v>0.57035252530289826</c:v>
                </c:pt>
                <c:pt idx="836">
                  <c:v>0.57045887453986832</c:v>
                </c:pt>
                <c:pt idx="837">
                  <c:v>0.57056441164763427</c:v>
                </c:pt>
                <c:pt idx="838">
                  <c:v>0.57066939487257173</c:v>
                </c:pt>
                <c:pt idx="839">
                  <c:v>0.57077549884618106</c:v>
                </c:pt>
                <c:pt idx="840">
                  <c:v>0.57087566353146346</c:v>
                </c:pt>
                <c:pt idx="841">
                  <c:v>0.57095499324082255</c:v>
                </c:pt>
                <c:pt idx="842">
                  <c:v>0.57102857598131551</c:v>
                </c:pt>
                <c:pt idx="843">
                  <c:v>0.5710986032081018</c:v>
                </c:pt>
                <c:pt idx="844">
                  <c:v>0.57115275230548035</c:v>
                </c:pt>
                <c:pt idx="845">
                  <c:v>0.57122488798714943</c:v>
                </c:pt>
                <c:pt idx="846">
                  <c:v>0.57127949258173094</c:v>
                </c:pt>
                <c:pt idx="847">
                  <c:v>0.57134272292001509</c:v>
                </c:pt>
                <c:pt idx="848">
                  <c:v>0.57141694579468028</c:v>
                </c:pt>
                <c:pt idx="849">
                  <c:v>0.57148394559321924</c:v>
                </c:pt>
                <c:pt idx="850">
                  <c:v>0.57156960339742524</c:v>
                </c:pt>
                <c:pt idx="851">
                  <c:v>0.57162996055711035</c:v>
                </c:pt>
                <c:pt idx="852">
                  <c:v>0.57169945262282207</c:v>
                </c:pt>
                <c:pt idx="853">
                  <c:v>0.5717825251885742</c:v>
                </c:pt>
                <c:pt idx="854">
                  <c:v>0.57184871724665165</c:v>
                </c:pt>
                <c:pt idx="855">
                  <c:v>0.57190619709175128</c:v>
                </c:pt>
                <c:pt idx="856">
                  <c:v>0.57195332968084511</c:v>
                </c:pt>
                <c:pt idx="857">
                  <c:v>0.5720043227924555</c:v>
                </c:pt>
                <c:pt idx="858">
                  <c:v>0.57205730562149315</c:v>
                </c:pt>
                <c:pt idx="859">
                  <c:v>0.57211408903792094</c:v>
                </c:pt>
                <c:pt idx="860">
                  <c:v>0.57218639751520295</c:v>
                </c:pt>
                <c:pt idx="861">
                  <c:v>0.57224117236282634</c:v>
                </c:pt>
                <c:pt idx="862">
                  <c:v>0.57228054276337603</c:v>
                </c:pt>
                <c:pt idx="863">
                  <c:v>0.57231463534566185</c:v>
                </c:pt>
                <c:pt idx="864">
                  <c:v>0.57236125369352575</c:v>
                </c:pt>
                <c:pt idx="865">
                  <c:v>0.57241647953682839</c:v>
                </c:pt>
                <c:pt idx="866">
                  <c:v>0.57246428364440949</c:v>
                </c:pt>
                <c:pt idx="867">
                  <c:v>0.57252720910806809</c:v>
                </c:pt>
                <c:pt idx="868">
                  <c:v>0.57257188218034971</c:v>
                </c:pt>
                <c:pt idx="869">
                  <c:v>0.57259607266934642</c:v>
                </c:pt>
                <c:pt idx="870">
                  <c:v>0.57262153372577729</c:v>
                </c:pt>
                <c:pt idx="871">
                  <c:v>0.57263621224382744</c:v>
                </c:pt>
                <c:pt idx="872">
                  <c:v>0.57266588863259615</c:v>
                </c:pt>
                <c:pt idx="873">
                  <c:v>0.57270448102267602</c:v>
                </c:pt>
                <c:pt idx="874">
                  <c:v>0.57273893354691696</c:v>
                </c:pt>
                <c:pt idx="875">
                  <c:v>0.5727801554969173</c:v>
                </c:pt>
                <c:pt idx="876">
                  <c:v>0.57281882856391009</c:v>
                </c:pt>
                <c:pt idx="877">
                  <c:v>0.57284939994926798</c:v>
                </c:pt>
                <c:pt idx="878">
                  <c:v>0.57288398513748062</c:v>
                </c:pt>
                <c:pt idx="879">
                  <c:v>0.57292305575844538</c:v>
                </c:pt>
                <c:pt idx="880">
                  <c:v>0.57297945063737599</c:v>
                </c:pt>
                <c:pt idx="881">
                  <c:v>0.57301458837095787</c:v>
                </c:pt>
                <c:pt idx="882">
                  <c:v>0.57303852972810343</c:v>
                </c:pt>
                <c:pt idx="883">
                  <c:v>0.57306706916367123</c:v>
                </c:pt>
                <c:pt idx="884">
                  <c:v>0.57307953022349445</c:v>
                </c:pt>
                <c:pt idx="885">
                  <c:v>0.57310851322366707</c:v>
                </c:pt>
                <c:pt idx="886">
                  <c:v>0.57315623086873213</c:v>
                </c:pt>
                <c:pt idx="887">
                  <c:v>0.5732151428973784</c:v>
                </c:pt>
                <c:pt idx="888">
                  <c:v>0.57328383220162638</c:v>
                </c:pt>
                <c:pt idx="889">
                  <c:v>0.57333353248184538</c:v>
                </c:pt>
                <c:pt idx="890">
                  <c:v>0.5733583014100776</c:v>
                </c:pt>
                <c:pt idx="891">
                  <c:v>0.5733801033473368</c:v>
                </c:pt>
                <c:pt idx="892">
                  <c:v>0.5734078765425229</c:v>
                </c:pt>
                <c:pt idx="893">
                  <c:v>0.57344235232771235</c:v>
                </c:pt>
                <c:pt idx="894">
                  <c:v>0.57348155359068198</c:v>
                </c:pt>
                <c:pt idx="895">
                  <c:v>0.57351778879195425</c:v>
                </c:pt>
                <c:pt idx="896">
                  <c:v>0.57354743570492306</c:v>
                </c:pt>
                <c:pt idx="897">
                  <c:v>0.57357443457257262</c:v>
                </c:pt>
                <c:pt idx="898">
                  <c:v>0.57360830943633812</c:v>
                </c:pt>
                <c:pt idx="899">
                  <c:v>0.57365598433423648</c:v>
                </c:pt>
                <c:pt idx="900">
                  <c:v>0.57369630835065621</c:v>
                </c:pt>
                <c:pt idx="901">
                  <c:v>0.57373522853797398</c:v>
                </c:pt>
                <c:pt idx="902">
                  <c:v>0.57377752300047458</c:v>
                </c:pt>
                <c:pt idx="903">
                  <c:v>0.57382377718235922</c:v>
                </c:pt>
                <c:pt idx="904">
                  <c:v>0.57385739002238567</c:v>
                </c:pt>
                <c:pt idx="905">
                  <c:v>0.57390922175500247</c:v>
                </c:pt>
                <c:pt idx="906">
                  <c:v>0.57395418879563265</c:v>
                </c:pt>
                <c:pt idx="907">
                  <c:v>0.57398995482143522</c:v>
                </c:pt>
                <c:pt idx="908">
                  <c:v>0.57403742693373527</c:v>
                </c:pt>
                <c:pt idx="909">
                  <c:v>0.57407627258063731</c:v>
                </c:pt>
                <c:pt idx="910">
                  <c:v>0.57411780628485609</c:v>
                </c:pt>
                <c:pt idx="911">
                  <c:v>0.57414677004745973</c:v>
                </c:pt>
                <c:pt idx="912">
                  <c:v>0.57416374837922757</c:v>
                </c:pt>
                <c:pt idx="913">
                  <c:v>0.57420781516986075</c:v>
                </c:pt>
                <c:pt idx="914">
                  <c:v>0.57425812358836092</c:v>
                </c:pt>
                <c:pt idx="915">
                  <c:v>0.57429001373730293</c:v>
                </c:pt>
                <c:pt idx="916">
                  <c:v>0.57433070562170219</c:v>
                </c:pt>
                <c:pt idx="917">
                  <c:v>0.57436182504004318</c:v>
                </c:pt>
                <c:pt idx="918">
                  <c:v>0.57436957193623683</c:v>
                </c:pt>
                <c:pt idx="919">
                  <c:v>0.57441578787137459</c:v>
                </c:pt>
                <c:pt idx="920">
                  <c:v>0.57448027134133517</c:v>
                </c:pt>
                <c:pt idx="921">
                  <c:v>0.57452076184605649</c:v>
                </c:pt>
                <c:pt idx="922">
                  <c:v>0.57457272987786678</c:v>
                </c:pt>
                <c:pt idx="923">
                  <c:v>0.57459392411971777</c:v>
                </c:pt>
                <c:pt idx="924">
                  <c:v>0.57460813341980088</c:v>
                </c:pt>
                <c:pt idx="925">
                  <c:v>0.57461292315041157</c:v>
                </c:pt>
                <c:pt idx="926">
                  <c:v>0.57462321262209881</c:v>
                </c:pt>
                <c:pt idx="927">
                  <c:v>0.57462992417578695</c:v>
                </c:pt>
                <c:pt idx="928">
                  <c:v>0.5746346223740858</c:v>
                </c:pt>
                <c:pt idx="929">
                  <c:v>0.57465178282367713</c:v>
                </c:pt>
                <c:pt idx="930">
                  <c:v>0.57466905765310294</c:v>
                </c:pt>
                <c:pt idx="931">
                  <c:v>0.57466866033426511</c:v>
                </c:pt>
                <c:pt idx="932">
                  <c:v>0.57467818283853922</c:v>
                </c:pt>
                <c:pt idx="933">
                  <c:v>0.57467094201549962</c:v>
                </c:pt>
                <c:pt idx="934">
                  <c:v>0.57465869030674732</c:v>
                </c:pt>
                <c:pt idx="935">
                  <c:v>0.57467149177378696</c:v>
                </c:pt>
                <c:pt idx="936">
                  <c:v>0.57467397172733448</c:v>
                </c:pt>
                <c:pt idx="937">
                  <c:v>0.57468131909422127</c:v>
                </c:pt>
                <c:pt idx="938">
                  <c:v>0.57467213591521304</c:v>
                </c:pt>
                <c:pt idx="939">
                  <c:v>0.57464010469112958</c:v>
                </c:pt>
                <c:pt idx="940">
                  <c:v>0.5746207538314807</c:v>
                </c:pt>
                <c:pt idx="941">
                  <c:v>0.57458830654663651</c:v>
                </c:pt>
                <c:pt idx="942">
                  <c:v>0.57454906037066589</c:v>
                </c:pt>
                <c:pt idx="943">
                  <c:v>0.57451403144470647</c:v>
                </c:pt>
                <c:pt idx="944">
                  <c:v>0.57449004357537747</c:v>
                </c:pt>
                <c:pt idx="945">
                  <c:v>0.57443971103380809</c:v>
                </c:pt>
                <c:pt idx="946">
                  <c:v>0.57437449926985551</c:v>
                </c:pt>
                <c:pt idx="947">
                  <c:v>0.57431425525211299</c:v>
                </c:pt>
                <c:pt idx="948">
                  <c:v>0.57423096977913957</c:v>
                </c:pt>
                <c:pt idx="949">
                  <c:v>0.57413265393436708</c:v>
                </c:pt>
                <c:pt idx="950">
                  <c:v>0.5740434889197662</c:v>
                </c:pt>
                <c:pt idx="951">
                  <c:v>0.57396117760506626</c:v>
                </c:pt>
                <c:pt idx="952">
                  <c:v>0.57386890842498361</c:v>
                </c:pt>
                <c:pt idx="953">
                  <c:v>0.57379507470770874</c:v>
                </c:pt>
                <c:pt idx="954">
                  <c:v>0.57372133148924476</c:v>
                </c:pt>
                <c:pt idx="955">
                  <c:v>0.57361179548676244</c:v>
                </c:pt>
                <c:pt idx="956">
                  <c:v>0.57351292600035775</c:v>
                </c:pt>
                <c:pt idx="957">
                  <c:v>0.57344462164828636</c:v>
                </c:pt>
                <c:pt idx="958">
                  <c:v>0.57339310873172622</c:v>
                </c:pt>
                <c:pt idx="959">
                  <c:v>0.57336706726864739</c:v>
                </c:pt>
                <c:pt idx="960">
                  <c:v>0.57334052738589858</c:v>
                </c:pt>
                <c:pt idx="961">
                  <c:v>0.57333209005325259</c:v>
                </c:pt>
                <c:pt idx="962">
                  <c:v>0.57330984754555636</c:v>
                </c:pt>
                <c:pt idx="963">
                  <c:v>0.57327681020146659</c:v>
                </c:pt>
                <c:pt idx="964">
                  <c:v>0.57328610634746646</c:v>
                </c:pt>
                <c:pt idx="965">
                  <c:v>0.5733125381110914</c:v>
                </c:pt>
                <c:pt idx="966">
                  <c:v>0.57335022035992589</c:v>
                </c:pt>
                <c:pt idx="967">
                  <c:v>0.57342363931996643</c:v>
                </c:pt>
                <c:pt idx="968">
                  <c:v>0.57351326132436142</c:v>
                </c:pt>
                <c:pt idx="969">
                  <c:v>0.57358845798032709</c:v>
                </c:pt>
                <c:pt idx="970">
                  <c:v>0.57369137480433263</c:v>
                </c:pt>
                <c:pt idx="971">
                  <c:v>0.57383243821049834</c:v>
                </c:pt>
                <c:pt idx="972">
                  <c:v>0.57398601006150118</c:v>
                </c:pt>
                <c:pt idx="973">
                  <c:v>0.57413038575869846</c:v>
                </c:pt>
                <c:pt idx="974">
                  <c:v>0.57431110487785764</c:v>
                </c:pt>
                <c:pt idx="975">
                  <c:v>0.5744826016712673</c:v>
                </c:pt>
                <c:pt idx="976">
                  <c:v>0.57464522764068615</c:v>
                </c:pt>
                <c:pt idx="977">
                  <c:v>0.57482696422351598</c:v>
                </c:pt>
                <c:pt idx="978">
                  <c:v>0.57501190361064669</c:v>
                </c:pt>
                <c:pt idx="979">
                  <c:v>0.57517010822765036</c:v>
                </c:pt>
                <c:pt idx="980">
                  <c:v>0.57533956364202565</c:v>
                </c:pt>
                <c:pt idx="981">
                  <c:v>0.57548668464478636</c:v>
                </c:pt>
                <c:pt idx="982">
                  <c:v>0.57562418977779062</c:v>
                </c:pt>
                <c:pt idx="983">
                  <c:v>0.57576178923225685</c:v>
                </c:pt>
                <c:pt idx="984">
                  <c:v>0.57587059680983221</c:v>
                </c:pt>
                <c:pt idx="985">
                  <c:v>0.57597223525222707</c:v>
                </c:pt>
                <c:pt idx="986">
                  <c:v>0.57607879862735833</c:v>
                </c:pt>
                <c:pt idx="987">
                  <c:v>0.57616104938242962</c:v>
                </c:pt>
                <c:pt idx="988">
                  <c:v>0.57623535627374167</c:v>
                </c:pt>
                <c:pt idx="989">
                  <c:v>0.57632696921940496</c:v>
                </c:pt>
                <c:pt idx="990">
                  <c:v>0.57639471410251208</c:v>
                </c:pt>
                <c:pt idx="991">
                  <c:v>0.5764326735456291</c:v>
                </c:pt>
                <c:pt idx="992">
                  <c:v>0.5764620196954614</c:v>
                </c:pt>
                <c:pt idx="993">
                  <c:v>0.57644561965548269</c:v>
                </c:pt>
                <c:pt idx="994">
                  <c:v>0.57640670694015561</c:v>
                </c:pt>
                <c:pt idx="995">
                  <c:v>0.57634915662567832</c:v>
                </c:pt>
                <c:pt idx="996">
                  <c:v>0.57628775049545611</c:v>
                </c:pt>
                <c:pt idx="997">
                  <c:v>0.57622176092577149</c:v>
                </c:pt>
                <c:pt idx="998">
                  <c:v>0.57614009254572507</c:v>
                </c:pt>
                <c:pt idx="999">
                  <c:v>0.57604126603892924</c:v>
                </c:pt>
                <c:pt idx="1000">
                  <c:v>0.57594425425374585</c:v>
                </c:pt>
                <c:pt idx="1001">
                  <c:v>0.57583529837528002</c:v>
                </c:pt>
                <c:pt idx="1002">
                  <c:v>0.57572131733290866</c:v>
                </c:pt>
                <c:pt idx="1003">
                  <c:v>0.57560920325047626</c:v>
                </c:pt>
                <c:pt idx="1004">
                  <c:v>0.57544786051459207</c:v>
                </c:pt>
                <c:pt idx="1005">
                  <c:v>0.57526383219996413</c:v>
                </c:pt>
                <c:pt idx="1006">
                  <c:v>0.57507417380248727</c:v>
                </c:pt>
                <c:pt idx="1007">
                  <c:v>0.57488629031815985</c:v>
                </c:pt>
                <c:pt idx="1008">
                  <c:v>0.57469671620292695</c:v>
                </c:pt>
                <c:pt idx="1009">
                  <c:v>0.57450742959175483</c:v>
                </c:pt>
                <c:pt idx="1010">
                  <c:v>0.5743204711226344</c:v>
                </c:pt>
                <c:pt idx="1011">
                  <c:v>0.57408291687820956</c:v>
                </c:pt>
                <c:pt idx="1012">
                  <c:v>0.5738111699797851</c:v>
                </c:pt>
                <c:pt idx="1013">
                  <c:v>0.5735143926042956</c:v>
                </c:pt>
                <c:pt idx="1014">
                  <c:v>0.57319275619723753</c:v>
                </c:pt>
                <c:pt idx="1015">
                  <c:v>0.572867978802578</c:v>
                </c:pt>
                <c:pt idx="1016">
                  <c:v>0.57252061399988274</c:v>
                </c:pt>
                <c:pt idx="1017">
                  <c:v>0.5721515606387465</c:v>
                </c:pt>
                <c:pt idx="1018">
                  <c:v>0.57176396166778809</c:v>
                </c:pt>
                <c:pt idx="1019">
                  <c:v>0.57131283258325449</c:v>
                </c:pt>
                <c:pt idx="1020">
                  <c:v>0.57081581432794604</c:v>
                </c:pt>
                <c:pt idx="1021">
                  <c:v>0.57026133299381254</c:v>
                </c:pt>
                <c:pt idx="1022">
                  <c:v>0.5696691779985823</c:v>
                </c:pt>
                <c:pt idx="1023">
                  <c:v>0.56902548309192691</c:v>
                </c:pt>
                <c:pt idx="1024">
                  <c:v>0.56837483749135165</c:v>
                </c:pt>
                <c:pt idx="1025">
                  <c:v>0.56768186410063259</c:v>
                </c:pt>
                <c:pt idx="1026">
                  <c:v>0.56693195668818352</c:v>
                </c:pt>
                <c:pt idx="1027">
                  <c:v>0.56615531500523641</c:v>
                </c:pt>
                <c:pt idx="1028">
                  <c:v>0.5652904281100305</c:v>
                </c:pt>
                <c:pt idx="1029">
                  <c:v>0.56434832407656643</c:v>
                </c:pt>
                <c:pt idx="1030">
                  <c:v>0.56334749517740657</c:v>
                </c:pt>
                <c:pt idx="1031">
                  <c:v>0.56223810159180854</c:v>
                </c:pt>
                <c:pt idx="1032">
                  <c:v>0.56107993488509456</c:v>
                </c:pt>
                <c:pt idx="1033">
                  <c:v>0.55987080701237613</c:v>
                </c:pt>
                <c:pt idx="1034">
                  <c:v>0.55859247646479437</c:v>
                </c:pt>
                <c:pt idx="1035">
                  <c:v>0.55725109143083384</c:v>
                </c:pt>
                <c:pt idx="1036">
                  <c:v>0.55584810664002759</c:v>
                </c:pt>
                <c:pt idx="1037">
                  <c:v>0.55436755276141136</c:v>
                </c:pt>
                <c:pt idx="1038">
                  <c:v>0.5528097585464713</c:v>
                </c:pt>
                <c:pt idx="1039">
                  <c:v>0.55117853946074591</c:v>
                </c:pt>
                <c:pt idx="1040">
                  <c:v>0.54953314791256769</c:v>
                </c:pt>
                <c:pt idx="1041">
                  <c:v>0.54783326462083826</c:v>
                </c:pt>
                <c:pt idx="1042">
                  <c:v>0.54607572305932972</c:v>
                </c:pt>
                <c:pt idx="1043">
                  <c:v>0.54428962578624696</c:v>
                </c:pt>
                <c:pt idx="1044">
                  <c:v>0.54252409654268663</c:v>
                </c:pt>
                <c:pt idx="1045">
                  <c:v>0.54070564533566667</c:v>
                </c:pt>
                <c:pt idx="1046">
                  <c:v>0.53888112822565259</c:v>
                </c:pt>
                <c:pt idx="1047">
                  <c:v>0.53705469387103022</c:v>
                </c:pt>
                <c:pt idx="1048">
                  <c:v>0.53516833344626491</c:v>
                </c:pt>
                <c:pt idx="1049">
                  <c:v>0.53330149022204132</c:v>
                </c:pt>
                <c:pt idx="1050">
                  <c:v>0.53142514958921006</c:v>
                </c:pt>
                <c:pt idx="1051">
                  <c:v>0.52957020339650118</c:v>
                </c:pt>
                <c:pt idx="1052">
                  <c:v>0.52771731858650872</c:v>
                </c:pt>
                <c:pt idx="1053">
                  <c:v>0.52591564710051331</c:v>
                </c:pt>
                <c:pt idx="1054">
                  <c:v>0.52410022000235967</c:v>
                </c:pt>
                <c:pt idx="1055">
                  <c:v>0.52237269599876157</c:v>
                </c:pt>
                <c:pt idx="1056">
                  <c:v>0.52063516759273243</c:v>
                </c:pt>
                <c:pt idx="1057">
                  <c:v>0.51904873644841365</c:v>
                </c:pt>
                <c:pt idx="1058">
                  <c:v>0.51748089362862271</c:v>
                </c:pt>
                <c:pt idx="1059">
                  <c:v>0.51612385215879375</c:v>
                </c:pt>
                <c:pt idx="1060">
                  <c:v>0.514895983048831</c:v>
                </c:pt>
                <c:pt idx="1061">
                  <c:v>0.51389185991013708</c:v>
                </c:pt>
                <c:pt idx="1062">
                  <c:v>0.51310219222486608</c:v>
                </c:pt>
                <c:pt idx="1063">
                  <c:v>0.5125496072296023</c:v>
                </c:pt>
                <c:pt idx="1064">
                  <c:v>0.5122636025179611</c:v>
                </c:pt>
                <c:pt idx="1065">
                  <c:v>0.51220881447881894</c:v>
                </c:pt>
                <c:pt idx="1066">
                  <c:v>0.51240390628631094</c:v>
                </c:pt>
                <c:pt idx="1067">
                  <c:v>0.51282510406787762</c:v>
                </c:pt>
                <c:pt idx="1068">
                  <c:v>0.51345019292341265</c:v>
                </c:pt>
                <c:pt idx="1069">
                  <c:v>0.51423037898600932</c:v>
                </c:pt>
                <c:pt idx="1070">
                  <c:v>0.515083733279601</c:v>
                </c:pt>
                <c:pt idx="1071">
                  <c:v>0.51611214617382339</c:v>
                </c:pt>
                <c:pt idx="1072">
                  <c:v>0.51711432669774571</c:v>
                </c:pt>
                <c:pt idx="1073">
                  <c:v>0.51822723604629561</c:v>
                </c:pt>
                <c:pt idx="1074">
                  <c:v>0.51929291355444607</c:v>
                </c:pt>
                <c:pt idx="1075">
                  <c:v>0.52037269427289357</c:v>
                </c:pt>
                <c:pt idx="1076">
                  <c:v>0.52142464192015747</c:v>
                </c:pt>
                <c:pt idx="1077">
                  <c:v>0.52246082414747808</c:v>
                </c:pt>
                <c:pt idx="1078">
                  <c:v>0.52346961817038429</c:v>
                </c:pt>
                <c:pt idx="1079">
                  <c:v>0.52446007374036119</c:v>
                </c:pt>
                <c:pt idx="1080">
                  <c:v>0.52543704138151559</c:v>
                </c:pt>
                <c:pt idx="1081">
                  <c:v>0.52638855036512278</c:v>
                </c:pt>
                <c:pt idx="1082">
                  <c:v>0.52733871011601097</c:v>
                </c:pt>
                <c:pt idx="1083">
                  <c:v>0.52826876696402736</c:v>
                </c:pt>
                <c:pt idx="1084">
                  <c:v>0.52918989991683607</c:v>
                </c:pt>
                <c:pt idx="1085">
                  <c:v>0.53010857769243358</c:v>
                </c:pt>
                <c:pt idx="1086">
                  <c:v>0.53098565348249716</c:v>
                </c:pt>
                <c:pt idx="1087">
                  <c:v>0.53184187226707413</c:v>
                </c:pt>
                <c:pt idx="1088">
                  <c:v>0.53266864893685095</c:v>
                </c:pt>
                <c:pt idx="1089">
                  <c:v>0.53344024152030789</c:v>
                </c:pt>
                <c:pt idx="1090">
                  <c:v>0.53418917392974619</c:v>
                </c:pt>
                <c:pt idx="1091">
                  <c:v>0.53489636399193519</c:v>
                </c:pt>
                <c:pt idx="1092">
                  <c:v>0.53555535280688271</c:v>
                </c:pt>
                <c:pt idx="1093">
                  <c:v>0.5361845243006832</c:v>
                </c:pt>
                <c:pt idx="1094">
                  <c:v>0.53678577015043938</c:v>
                </c:pt>
                <c:pt idx="1095">
                  <c:v>0.53734545057400174</c:v>
                </c:pt>
                <c:pt idx="1096">
                  <c:v>0.53788834958388276</c:v>
                </c:pt>
                <c:pt idx="1097">
                  <c:v>0.53838274051048896</c:v>
                </c:pt>
                <c:pt idx="1098">
                  <c:v>0.5388275443650693</c:v>
                </c:pt>
                <c:pt idx="1099">
                  <c:v>0.53925059106291773</c:v>
                </c:pt>
                <c:pt idx="1100">
                  <c:v>0.53962139279592425</c:v>
                </c:pt>
                <c:pt idx="1101">
                  <c:v>0.53997890972063356</c:v>
                </c:pt>
                <c:pt idx="1102">
                  <c:v>0.54032566347673439</c:v>
                </c:pt>
                <c:pt idx="1103">
                  <c:v>0.54063899613149902</c:v>
                </c:pt>
                <c:pt idx="1104">
                  <c:v>0.54092435038389208</c:v>
                </c:pt>
                <c:pt idx="1105">
                  <c:v>0.541181682916967</c:v>
                </c:pt>
                <c:pt idx="1106">
                  <c:v>0.54141088880057042</c:v>
                </c:pt>
                <c:pt idx="1107">
                  <c:v>0.54162976812394736</c:v>
                </c:pt>
                <c:pt idx="1108">
                  <c:v>0.54186118476414546</c:v>
                </c:pt>
                <c:pt idx="1109">
                  <c:v>0.54210787836839325</c:v>
                </c:pt>
                <c:pt idx="1110">
                  <c:v>0.54234940247996077</c:v>
                </c:pt>
                <c:pt idx="1111">
                  <c:v>0.54259502257795678</c:v>
                </c:pt>
                <c:pt idx="1112">
                  <c:v>0.54286840133796721</c:v>
                </c:pt>
                <c:pt idx="1113">
                  <c:v>0.54315508975932503</c:v>
                </c:pt>
                <c:pt idx="1114">
                  <c:v>0.54345780974814206</c:v>
                </c:pt>
                <c:pt idx="1115">
                  <c:v>0.54381024241294795</c:v>
                </c:pt>
                <c:pt idx="1116">
                  <c:v>0.54417968125815941</c:v>
                </c:pt>
                <c:pt idx="1117">
                  <c:v>0.54455870435132248</c:v>
                </c:pt>
                <c:pt idx="1118">
                  <c:v>0.54497212412459595</c:v>
                </c:pt>
                <c:pt idx="1119">
                  <c:v>0.54540839971470267</c:v>
                </c:pt>
                <c:pt idx="1120">
                  <c:v>0.54585764746947441</c:v>
                </c:pt>
                <c:pt idx="1121">
                  <c:v>0.54634800117935878</c:v>
                </c:pt>
                <c:pt idx="1122">
                  <c:v>0.54683641286503415</c:v>
                </c:pt>
                <c:pt idx="1123">
                  <c:v>0.54734528515772884</c:v>
                </c:pt>
                <c:pt idx="1124">
                  <c:v>0.54785619131393271</c:v>
                </c:pt>
                <c:pt idx="1125">
                  <c:v>0.54836141203078015</c:v>
                </c:pt>
                <c:pt idx="1126">
                  <c:v>0.54886540527621874</c:v>
                </c:pt>
                <c:pt idx="1127">
                  <c:v>0.54939278511764478</c:v>
                </c:pt>
                <c:pt idx="1128">
                  <c:v>0.54989421150724194</c:v>
                </c:pt>
                <c:pt idx="1129">
                  <c:v>0.55039778418116592</c:v>
                </c:pt>
                <c:pt idx="1130">
                  <c:v>0.55090509148970923</c:v>
                </c:pt>
                <c:pt idx="1131">
                  <c:v>0.55138670585608207</c:v>
                </c:pt>
                <c:pt idx="1132">
                  <c:v>0.55186538312045241</c:v>
                </c:pt>
                <c:pt idx="1133">
                  <c:v>0.55233442860250426</c:v>
                </c:pt>
                <c:pt idx="1134">
                  <c:v>0.55280428138666815</c:v>
                </c:pt>
                <c:pt idx="1135">
                  <c:v>0.55327644383939001</c:v>
                </c:pt>
                <c:pt idx="1136">
                  <c:v>0.55373716535810902</c:v>
                </c:pt>
                <c:pt idx="1137">
                  <c:v>0.55418667794253451</c:v>
                </c:pt>
                <c:pt idx="1138">
                  <c:v>0.55462365197830221</c:v>
                </c:pt>
                <c:pt idx="1139">
                  <c:v>0.5550511795175439</c:v>
                </c:pt>
                <c:pt idx="1140">
                  <c:v>0.55546185657356872</c:v>
                </c:pt>
                <c:pt idx="1141">
                  <c:v>0.55586735514019725</c:v>
                </c:pt>
                <c:pt idx="1142">
                  <c:v>0.55626290240604181</c:v>
                </c:pt>
                <c:pt idx="1143">
                  <c:v>0.55664343230006275</c:v>
                </c:pt>
                <c:pt idx="1144">
                  <c:v>0.55701429103362554</c:v>
                </c:pt>
                <c:pt idx="1145">
                  <c:v>0.55738998304702958</c:v>
                </c:pt>
                <c:pt idx="1146">
                  <c:v>0.55776166493941759</c:v>
                </c:pt>
                <c:pt idx="1147">
                  <c:v>0.55812812773680121</c:v>
                </c:pt>
                <c:pt idx="1148">
                  <c:v>0.55848826684083142</c:v>
                </c:pt>
                <c:pt idx="1149">
                  <c:v>0.5588331613845704</c:v>
                </c:pt>
                <c:pt idx="1150">
                  <c:v>0.55917260823163095</c:v>
                </c:pt>
                <c:pt idx="1151">
                  <c:v>0.559493624756915</c:v>
                </c:pt>
                <c:pt idx="1152">
                  <c:v>0.55982282866388011</c:v>
                </c:pt>
                <c:pt idx="1153">
                  <c:v>0.56014844743816028</c:v>
                </c:pt>
                <c:pt idx="1154">
                  <c:v>0.56046523574269147</c:v>
                </c:pt>
                <c:pt idx="1155">
                  <c:v>0.56078091850856093</c:v>
                </c:pt>
                <c:pt idx="1156">
                  <c:v>0.56109524177538628</c:v>
                </c:pt>
                <c:pt idx="1157">
                  <c:v>0.56141918952094627</c:v>
                </c:pt>
                <c:pt idx="1158">
                  <c:v>0.56173892038412321</c:v>
                </c:pt>
                <c:pt idx="1159">
                  <c:v>0.56205375839569449</c:v>
                </c:pt>
                <c:pt idx="1160">
                  <c:v>0.56234953650171338</c:v>
                </c:pt>
                <c:pt idx="1161">
                  <c:v>0.5626296661864072</c:v>
                </c:pt>
                <c:pt idx="1162">
                  <c:v>0.56289993471217581</c:v>
                </c:pt>
                <c:pt idx="1163">
                  <c:v>0.56314711383997462</c:v>
                </c:pt>
                <c:pt idx="1164">
                  <c:v>0.56340892998683556</c:v>
                </c:pt>
                <c:pt idx="1165">
                  <c:v>0.56367921848843783</c:v>
                </c:pt>
                <c:pt idx="1166">
                  <c:v>0.56393421795248444</c:v>
                </c:pt>
                <c:pt idx="1167">
                  <c:v>0.5641844228361258</c:v>
                </c:pt>
                <c:pt idx="1168">
                  <c:v>0.56443937197704019</c:v>
                </c:pt>
                <c:pt idx="1169">
                  <c:v>0.56467850510004114</c:v>
                </c:pt>
                <c:pt idx="1170">
                  <c:v>0.56491086795354217</c:v>
                </c:pt>
                <c:pt idx="1171">
                  <c:v>0.56514322460602273</c:v>
                </c:pt>
                <c:pt idx="1172">
                  <c:v>0.56538527622221413</c:v>
                </c:pt>
                <c:pt idx="1173">
                  <c:v>0.56562266110094483</c:v>
                </c:pt>
                <c:pt idx="1174">
                  <c:v>0.5658454710189158</c:v>
                </c:pt>
                <c:pt idx="1175">
                  <c:v>0.5660745494809557</c:v>
                </c:pt>
                <c:pt idx="1176">
                  <c:v>0.56628284033509291</c:v>
                </c:pt>
                <c:pt idx="1177">
                  <c:v>0.56648369235786056</c:v>
                </c:pt>
                <c:pt idx="1178">
                  <c:v>0.56669721110108917</c:v>
                </c:pt>
                <c:pt idx="1179">
                  <c:v>0.56690775769253643</c:v>
                </c:pt>
                <c:pt idx="1180">
                  <c:v>0.567113175894007</c:v>
                </c:pt>
                <c:pt idx="1181">
                  <c:v>0.56732283505750847</c:v>
                </c:pt>
                <c:pt idx="1182">
                  <c:v>0.56752443059216995</c:v>
                </c:pt>
                <c:pt idx="1183">
                  <c:v>0.56772965706576139</c:v>
                </c:pt>
                <c:pt idx="1184">
                  <c:v>0.56793988707618392</c:v>
                </c:pt>
                <c:pt idx="1185">
                  <c:v>0.56813056376931181</c:v>
                </c:pt>
                <c:pt idx="1186">
                  <c:v>0.56832125646627241</c:v>
                </c:pt>
                <c:pt idx="1187">
                  <c:v>0.56850491676712156</c:v>
                </c:pt>
                <c:pt idx="1188">
                  <c:v>0.56868152644103398</c:v>
                </c:pt>
                <c:pt idx="1189">
                  <c:v>0.56886622971907508</c:v>
                </c:pt>
                <c:pt idx="1190">
                  <c:v>0.56904882366023812</c:v>
                </c:pt>
                <c:pt idx="1191">
                  <c:v>0.569227880879564</c:v>
                </c:pt>
                <c:pt idx="1192">
                  <c:v>0.56940281836695461</c:v>
                </c:pt>
                <c:pt idx="1193">
                  <c:v>0.56957880664713112</c:v>
                </c:pt>
                <c:pt idx="1194">
                  <c:v>0.56975784848310895</c:v>
                </c:pt>
                <c:pt idx="1195">
                  <c:v>0.56993604932412734</c:v>
                </c:pt>
                <c:pt idx="1196">
                  <c:v>0.57012808664320269</c:v>
                </c:pt>
                <c:pt idx="1197">
                  <c:v>0.5703151280350075</c:v>
                </c:pt>
                <c:pt idx="1198">
                  <c:v>0.57049726723705063</c:v>
                </c:pt>
                <c:pt idx="1199">
                  <c:v>0.5706738286842189</c:v>
                </c:pt>
                <c:pt idx="1200">
                  <c:v>0.57081843128896359</c:v>
                </c:pt>
                <c:pt idx="1201">
                  <c:v>0.57095639641771667</c:v>
                </c:pt>
                <c:pt idx="1202">
                  <c:v>0.5710908534958633</c:v>
                </c:pt>
                <c:pt idx="1203">
                  <c:v>0.57123612662239276</c:v>
                </c:pt>
                <c:pt idx="1204">
                  <c:v>0.57139864929167727</c:v>
                </c:pt>
                <c:pt idx="1205">
                  <c:v>0.5715642881987707</c:v>
                </c:pt>
                <c:pt idx="1206">
                  <c:v>0.57173763571100078</c:v>
                </c:pt>
                <c:pt idx="1207">
                  <c:v>0.57192080051232708</c:v>
                </c:pt>
                <c:pt idx="1208">
                  <c:v>0.57209922548509118</c:v>
                </c:pt>
                <c:pt idx="1209">
                  <c:v>0.57226287073859428</c:v>
                </c:pt>
                <c:pt idx="1210">
                  <c:v>0.57241302661872207</c:v>
                </c:pt>
                <c:pt idx="1211">
                  <c:v>0.57254430573162673</c:v>
                </c:pt>
                <c:pt idx="1212">
                  <c:v>0.57267356621303966</c:v>
                </c:pt>
                <c:pt idx="1213">
                  <c:v>0.57280859845027576</c:v>
                </c:pt>
                <c:pt idx="1214">
                  <c:v>0.57293557798632999</c:v>
                </c:pt>
                <c:pt idx="1215">
                  <c:v>0.57307189412561599</c:v>
                </c:pt>
                <c:pt idx="1216">
                  <c:v>0.57320709283434201</c:v>
                </c:pt>
                <c:pt idx="1217">
                  <c:v>0.57332964139636877</c:v>
                </c:pt>
                <c:pt idx="1218">
                  <c:v>0.57346788629059464</c:v>
                </c:pt>
                <c:pt idx="1219">
                  <c:v>0.57359535657909133</c:v>
                </c:pt>
                <c:pt idx="1220">
                  <c:v>0.57371686530924326</c:v>
                </c:pt>
                <c:pt idx="1221">
                  <c:v>0.57385453991332813</c:v>
                </c:pt>
                <c:pt idx="1222">
                  <c:v>0.57399215095494538</c:v>
                </c:pt>
                <c:pt idx="1223">
                  <c:v>0.57413448310271542</c:v>
                </c:pt>
                <c:pt idx="1224">
                  <c:v>0.57425887096316053</c:v>
                </c:pt>
                <c:pt idx="1225">
                  <c:v>0.5743653622163426</c:v>
                </c:pt>
                <c:pt idx="1226">
                  <c:v>0.57447383613132497</c:v>
                </c:pt>
                <c:pt idx="1227">
                  <c:v>0.57458639936235933</c:v>
                </c:pt>
                <c:pt idx="1228">
                  <c:v>0.57469375765397224</c:v>
                </c:pt>
                <c:pt idx="1229">
                  <c:v>0.57480518379598056</c:v>
                </c:pt>
                <c:pt idx="1230">
                  <c:v>0.57491323766070834</c:v>
                </c:pt>
                <c:pt idx="1231">
                  <c:v>0.57499555680044556</c:v>
                </c:pt>
                <c:pt idx="1232">
                  <c:v>0.57509126947044831</c:v>
                </c:pt>
                <c:pt idx="1233">
                  <c:v>0.57520283669762307</c:v>
                </c:pt>
                <c:pt idx="1234">
                  <c:v>0.57529192192943224</c:v>
                </c:pt>
                <c:pt idx="1235">
                  <c:v>0.57538238477427139</c:v>
                </c:pt>
                <c:pt idx="1236">
                  <c:v>0.57547403959006072</c:v>
                </c:pt>
                <c:pt idx="1237">
                  <c:v>0.57557037346404105</c:v>
                </c:pt>
                <c:pt idx="1238">
                  <c:v>0.57566563332021903</c:v>
                </c:pt>
                <c:pt idx="1239">
                  <c:v>0.57576146218030644</c:v>
                </c:pt>
                <c:pt idx="1240">
                  <c:v>0.57587878143230775</c:v>
                </c:pt>
                <c:pt idx="1241">
                  <c:v>0.57598654478098654</c:v>
                </c:pt>
                <c:pt idx="1242">
                  <c:v>0.57608015538992641</c:v>
                </c:pt>
                <c:pt idx="1243">
                  <c:v>0.57618689950104796</c:v>
                </c:pt>
                <c:pt idx="1244">
                  <c:v>0.5762932712146035</c:v>
                </c:pt>
                <c:pt idx="1245">
                  <c:v>0.57639842220411108</c:v>
                </c:pt>
                <c:pt idx="1246">
                  <c:v>0.5765140519217381</c:v>
                </c:pt>
                <c:pt idx="1247">
                  <c:v>0.57662349534320656</c:v>
                </c:pt>
                <c:pt idx="1248">
                  <c:v>0.57671249786468193</c:v>
                </c:pt>
                <c:pt idx="1249">
                  <c:v>0.57679565458824411</c:v>
                </c:pt>
                <c:pt idx="1250">
                  <c:v>0.5768767947964234</c:v>
                </c:pt>
                <c:pt idx="1251">
                  <c:v>0.57697253940302573</c:v>
                </c:pt>
                <c:pt idx="1252">
                  <c:v>0.57709427364686006</c:v>
                </c:pt>
                <c:pt idx="1253">
                  <c:v>0.57720721034109568</c:v>
                </c:pt>
                <c:pt idx="1254">
                  <c:v>0.57729379804180803</c:v>
                </c:pt>
                <c:pt idx="1255">
                  <c:v>0.57737197520584227</c:v>
                </c:pt>
                <c:pt idx="1256">
                  <c:v>0.57744829356804572</c:v>
                </c:pt>
                <c:pt idx="1257">
                  <c:v>0.57753641366381347</c:v>
                </c:pt>
                <c:pt idx="1258">
                  <c:v>0.57763650971613989</c:v>
                </c:pt>
                <c:pt idx="1259">
                  <c:v>0.57773937171073297</c:v>
                </c:pt>
                <c:pt idx="1260">
                  <c:v>0.57784407198162402</c:v>
                </c:pt>
                <c:pt idx="1261">
                  <c:v>0.57793891909467532</c:v>
                </c:pt>
                <c:pt idx="1262">
                  <c:v>0.57803268906551131</c:v>
                </c:pt>
                <c:pt idx="1263">
                  <c:v>0.57812650216835859</c:v>
                </c:pt>
                <c:pt idx="1264">
                  <c:v>0.57821395051961744</c:v>
                </c:pt>
                <c:pt idx="1265">
                  <c:v>0.57830463358570527</c:v>
                </c:pt>
                <c:pt idx="1266">
                  <c:v>0.57840701058985466</c:v>
                </c:pt>
                <c:pt idx="1267">
                  <c:v>0.57850298048186077</c:v>
                </c:pt>
                <c:pt idx="1268">
                  <c:v>0.57860071996498319</c:v>
                </c:pt>
                <c:pt idx="1269">
                  <c:v>0.57870083865905797</c:v>
                </c:pt>
                <c:pt idx="1270">
                  <c:v>0.57878498210179186</c:v>
                </c:pt>
                <c:pt idx="1271">
                  <c:v>0.57887960480203693</c:v>
                </c:pt>
                <c:pt idx="1272">
                  <c:v>0.57897425952248194</c:v>
                </c:pt>
                <c:pt idx="1273">
                  <c:v>0.57905932368537272</c:v>
                </c:pt>
                <c:pt idx="1274">
                  <c:v>0.57914894693504804</c:v>
                </c:pt>
                <c:pt idx="1275">
                  <c:v>0.57924445091635768</c:v>
                </c:pt>
                <c:pt idx="1276">
                  <c:v>0.57934810247315027</c:v>
                </c:pt>
                <c:pt idx="1277">
                  <c:v>0.57945503534053922</c:v>
                </c:pt>
                <c:pt idx="1278">
                  <c:v>0.57956071765239725</c:v>
                </c:pt>
                <c:pt idx="1279">
                  <c:v>0.57965821142723495</c:v>
                </c:pt>
                <c:pt idx="1280">
                  <c:v>0.5797443870665141</c:v>
                </c:pt>
                <c:pt idx="1281">
                  <c:v>0.57983820152237542</c:v>
                </c:pt>
                <c:pt idx="1282">
                  <c:v>0.57994526685292502</c:v>
                </c:pt>
                <c:pt idx="1283">
                  <c:v>0.58003507708921342</c:v>
                </c:pt>
                <c:pt idx="1284">
                  <c:v>0.58011797538130416</c:v>
                </c:pt>
                <c:pt idx="1285">
                  <c:v>0.58020244750678407</c:v>
                </c:pt>
                <c:pt idx="1286">
                  <c:v>0.58029325435207613</c:v>
                </c:pt>
                <c:pt idx="1287">
                  <c:v>0.5803912479997354</c:v>
                </c:pt>
                <c:pt idx="1288">
                  <c:v>0.58050969135611818</c:v>
                </c:pt>
                <c:pt idx="1289">
                  <c:v>0.58063097569188438</c:v>
                </c:pt>
                <c:pt idx="1290">
                  <c:v>0.58072922674320882</c:v>
                </c:pt>
                <c:pt idx="1291">
                  <c:v>0.58082003408270821</c:v>
                </c:pt>
                <c:pt idx="1292">
                  <c:v>0.58091107992671576</c:v>
                </c:pt>
                <c:pt idx="1293">
                  <c:v>0.58098801622786511</c:v>
                </c:pt>
                <c:pt idx="1294">
                  <c:v>0.58107628470109118</c:v>
                </c:pt>
                <c:pt idx="1295">
                  <c:v>0.58115983996332532</c:v>
                </c:pt>
                <c:pt idx="1296">
                  <c:v>0.58124490149340524</c:v>
                </c:pt>
                <c:pt idx="1297">
                  <c:v>0.58132472678224179</c:v>
                </c:pt>
                <c:pt idx="1298">
                  <c:v>0.58141527307114771</c:v>
                </c:pt>
                <c:pt idx="1299">
                  <c:v>0.58152489273151842</c:v>
                </c:pt>
                <c:pt idx="1300">
                  <c:v>0.58162694988334618</c:v>
                </c:pt>
                <c:pt idx="1301">
                  <c:v>0.58174084988097652</c:v>
                </c:pt>
                <c:pt idx="1302">
                  <c:v>0.58186548723637799</c:v>
                </c:pt>
                <c:pt idx="1303">
                  <c:v>0.58197991428882068</c:v>
                </c:pt>
                <c:pt idx="1304">
                  <c:v>0.58208276716081597</c:v>
                </c:pt>
                <c:pt idx="1305">
                  <c:v>0.58218286923646612</c:v>
                </c:pt>
                <c:pt idx="1306">
                  <c:v>0.58227962050933468</c:v>
                </c:pt>
                <c:pt idx="1307">
                  <c:v>0.58238901751920558</c:v>
                </c:pt>
                <c:pt idx="1308">
                  <c:v>0.58249925889008713</c:v>
                </c:pt>
                <c:pt idx="1309">
                  <c:v>0.58260081929441787</c:v>
                </c:pt>
                <c:pt idx="1310">
                  <c:v>0.58269864763045343</c:v>
                </c:pt>
                <c:pt idx="1311">
                  <c:v>0.58276685658319749</c:v>
                </c:pt>
                <c:pt idx="1312">
                  <c:v>0.5828440901223918</c:v>
                </c:pt>
                <c:pt idx="1313">
                  <c:v>0.58295183543958051</c:v>
                </c:pt>
                <c:pt idx="1314">
                  <c:v>0.58305595917700082</c:v>
                </c:pt>
                <c:pt idx="1315">
                  <c:v>0.58317399808799697</c:v>
                </c:pt>
                <c:pt idx="1316">
                  <c:v>0.58328978049996782</c:v>
                </c:pt>
                <c:pt idx="1317">
                  <c:v>0.58338547292787613</c:v>
                </c:pt>
                <c:pt idx="1318">
                  <c:v>0.58347835733290954</c:v>
                </c:pt>
                <c:pt idx="1319">
                  <c:v>0.58355407355193856</c:v>
                </c:pt>
                <c:pt idx="1320">
                  <c:v>0.58362953321291977</c:v>
                </c:pt>
                <c:pt idx="1321">
                  <c:v>0.58370738279512435</c:v>
                </c:pt>
                <c:pt idx="1322">
                  <c:v>0.58379796062275691</c:v>
                </c:pt>
                <c:pt idx="1323">
                  <c:v>0.58392187760751257</c:v>
                </c:pt>
                <c:pt idx="1324">
                  <c:v>0.58403974456746177</c:v>
                </c:pt>
                <c:pt idx="1325">
                  <c:v>0.58415457097457468</c:v>
                </c:pt>
                <c:pt idx="1326">
                  <c:v>0.58427142442788893</c:v>
                </c:pt>
                <c:pt idx="1327">
                  <c:v>0.58437116011116796</c:v>
                </c:pt>
                <c:pt idx="1328">
                  <c:v>0.58448388424798992</c:v>
                </c:pt>
                <c:pt idx="1329">
                  <c:v>0.58460038920121515</c:v>
                </c:pt>
                <c:pt idx="1330">
                  <c:v>0.58473083002714876</c:v>
                </c:pt>
                <c:pt idx="1331">
                  <c:v>0.58487399773427473</c:v>
                </c:pt>
                <c:pt idx="1332">
                  <c:v>0.58500834475215724</c:v>
                </c:pt>
                <c:pt idx="1333">
                  <c:v>0.5851557497940566</c:v>
                </c:pt>
                <c:pt idx="1334">
                  <c:v>0.58529510230759196</c:v>
                </c:pt>
                <c:pt idx="1335">
                  <c:v>0.58542281465505808</c:v>
                </c:pt>
                <c:pt idx="1336">
                  <c:v>0.58554536359023501</c:v>
                </c:pt>
                <c:pt idx="1337">
                  <c:v>0.58566674497958449</c:v>
                </c:pt>
                <c:pt idx="1338">
                  <c:v>0.58579635246250927</c:v>
                </c:pt>
                <c:pt idx="1339">
                  <c:v>0.58593133374196216</c:v>
                </c:pt>
                <c:pt idx="1340">
                  <c:v>0.58605372207573059</c:v>
                </c:pt>
                <c:pt idx="1341">
                  <c:v>0.58617381386345313</c:v>
                </c:pt>
                <c:pt idx="1342">
                  <c:v>0.58628420806978754</c:v>
                </c:pt>
                <c:pt idx="1343">
                  <c:v>0.58636499025815469</c:v>
                </c:pt>
                <c:pt idx="1344">
                  <c:v>0.58647176069038776</c:v>
                </c:pt>
                <c:pt idx="1345">
                  <c:v>0.58660406536699616</c:v>
                </c:pt>
                <c:pt idx="1346">
                  <c:v>0.58670855877287953</c:v>
                </c:pt>
                <c:pt idx="1347">
                  <c:v>0.58682605644007191</c:v>
                </c:pt>
                <c:pt idx="1348">
                  <c:v>0.58691007199031209</c:v>
                </c:pt>
                <c:pt idx="1349">
                  <c:v>0.58694039264792064</c:v>
                </c:pt>
                <c:pt idx="1350">
                  <c:v>0.58699973145561246</c:v>
                </c:pt>
                <c:pt idx="1351">
                  <c:v>0.58706577187589815</c:v>
                </c:pt>
                <c:pt idx="1352">
                  <c:v>0.58710865597835094</c:v>
                </c:pt>
                <c:pt idx="1353">
                  <c:v>0.58716348983472433</c:v>
                </c:pt>
                <c:pt idx="1354">
                  <c:v>0.58720176550923309</c:v>
                </c:pt>
                <c:pt idx="1355">
                  <c:v>0.58721187766932326</c:v>
                </c:pt>
                <c:pt idx="1356">
                  <c:v>0.58722368582081941</c:v>
                </c:pt>
                <c:pt idx="1357">
                  <c:v>0.58727277740015793</c:v>
                </c:pt>
                <c:pt idx="1358">
                  <c:v>0.58730876010203437</c:v>
                </c:pt>
                <c:pt idx="1359">
                  <c:v>0.58733762373265475</c:v>
                </c:pt>
                <c:pt idx="1360">
                  <c:v>0.5873755671481462</c:v>
                </c:pt>
                <c:pt idx="1361">
                  <c:v>0.58740089963719744</c:v>
                </c:pt>
                <c:pt idx="1362">
                  <c:v>0.58741636901155581</c:v>
                </c:pt>
                <c:pt idx="1363">
                  <c:v>0.58746884015696388</c:v>
                </c:pt>
                <c:pt idx="1364">
                  <c:v>0.58752640616129836</c:v>
                </c:pt>
                <c:pt idx="1365">
                  <c:v>0.58755491712906271</c:v>
                </c:pt>
                <c:pt idx="1366">
                  <c:v>0.58759060966421062</c:v>
                </c:pt>
                <c:pt idx="1367">
                  <c:v>0.58759781924655285</c:v>
                </c:pt>
                <c:pt idx="1368">
                  <c:v>0.58758049221937436</c:v>
                </c:pt>
                <c:pt idx="1369">
                  <c:v>0.58756319398977175</c:v>
                </c:pt>
                <c:pt idx="1370">
                  <c:v>0.58752440706763731</c:v>
                </c:pt>
                <c:pt idx="1371">
                  <c:v>0.58747814677520083</c:v>
                </c:pt>
                <c:pt idx="1372">
                  <c:v>0.58742706710629633</c:v>
                </c:pt>
                <c:pt idx="1373">
                  <c:v>0.58738342131300814</c:v>
                </c:pt>
                <c:pt idx="1374">
                  <c:v>0.58733818345393607</c:v>
                </c:pt>
                <c:pt idx="1375">
                  <c:v>0.58727316958545994</c:v>
                </c:pt>
                <c:pt idx="1376">
                  <c:v>0.58719347846505665</c:v>
                </c:pt>
                <c:pt idx="1377">
                  <c:v>0.58709835355444528</c:v>
                </c:pt>
                <c:pt idx="1378">
                  <c:v>0.5869966523163902</c:v>
                </c:pt>
                <c:pt idx="1379">
                  <c:v>0.58690811216453498</c:v>
                </c:pt>
                <c:pt idx="1380">
                  <c:v>0.58684517069847875</c:v>
                </c:pt>
                <c:pt idx="1381">
                  <c:v>0.58675527819982032</c:v>
                </c:pt>
                <c:pt idx="1382">
                  <c:v>0.5866390562958772</c:v>
                </c:pt>
                <c:pt idx="1383">
                  <c:v>0.5865146378585181</c:v>
                </c:pt>
                <c:pt idx="1384">
                  <c:v>0.58637233593205751</c:v>
                </c:pt>
                <c:pt idx="1385">
                  <c:v>0.58625129351929606</c:v>
                </c:pt>
                <c:pt idx="1386">
                  <c:v>0.58612606832972092</c:v>
                </c:pt>
                <c:pt idx="1387">
                  <c:v>0.58600364052531217</c:v>
                </c:pt>
                <c:pt idx="1388">
                  <c:v>0.58588367066720604</c:v>
                </c:pt>
                <c:pt idx="1389">
                  <c:v>0.58575645964881573</c:v>
                </c:pt>
                <c:pt idx="1390">
                  <c:v>0.5856709354590367</c:v>
                </c:pt>
                <c:pt idx="1391">
                  <c:v>0.58556219978487667</c:v>
                </c:pt>
                <c:pt idx="1392">
                  <c:v>0.58544449402320209</c:v>
                </c:pt>
                <c:pt idx="1393">
                  <c:v>0.58532249234908162</c:v>
                </c:pt>
                <c:pt idx="1394">
                  <c:v>0.58518479589708494</c:v>
                </c:pt>
                <c:pt idx="1395">
                  <c:v>0.58506576416888478</c:v>
                </c:pt>
                <c:pt idx="1396">
                  <c:v>0.58494837713518721</c:v>
                </c:pt>
                <c:pt idx="1397">
                  <c:v>0.58483763452915438</c:v>
                </c:pt>
                <c:pt idx="1398">
                  <c:v>0.58473953663600564</c:v>
                </c:pt>
                <c:pt idx="1399">
                  <c:v>0.58463310121093848</c:v>
                </c:pt>
                <c:pt idx="1400">
                  <c:v>0.58451810997692</c:v>
                </c:pt>
                <c:pt idx="1401">
                  <c:v>0.58442263622492086</c:v>
                </c:pt>
                <c:pt idx="1402">
                  <c:v>0.58434227468274091</c:v>
                </c:pt>
                <c:pt idx="1403">
                  <c:v>0.58425269139968983</c:v>
                </c:pt>
                <c:pt idx="1404">
                  <c:v>0.5841688664384449</c:v>
                </c:pt>
                <c:pt idx="1405">
                  <c:v>0.58408353016899395</c:v>
                </c:pt>
                <c:pt idx="1406">
                  <c:v>0.58399382269728972</c:v>
                </c:pt>
                <c:pt idx="1407">
                  <c:v>0.5838977321998754</c:v>
                </c:pt>
                <c:pt idx="1408">
                  <c:v>0.58380133298707115</c:v>
                </c:pt>
                <c:pt idx="1409">
                  <c:v>0.58371041530635914</c:v>
                </c:pt>
                <c:pt idx="1410">
                  <c:v>0.58362104285693106</c:v>
                </c:pt>
                <c:pt idx="1411">
                  <c:v>0.58350994872290129</c:v>
                </c:pt>
                <c:pt idx="1412">
                  <c:v>0.58339775537867034</c:v>
                </c:pt>
                <c:pt idx="1413">
                  <c:v>0.58328072902530848</c:v>
                </c:pt>
                <c:pt idx="1414">
                  <c:v>0.58313546055605714</c:v>
                </c:pt>
                <c:pt idx="1415">
                  <c:v>0.58301228079609502</c:v>
                </c:pt>
                <c:pt idx="1416">
                  <c:v>0.58290607825851459</c:v>
                </c:pt>
                <c:pt idx="1417">
                  <c:v>0.58278380064996249</c:v>
                </c:pt>
                <c:pt idx="1418">
                  <c:v>0.58265357676796847</c:v>
                </c:pt>
                <c:pt idx="1419">
                  <c:v>0.58252893209757939</c:v>
                </c:pt>
                <c:pt idx="1420">
                  <c:v>0.58239946593867531</c:v>
                </c:pt>
                <c:pt idx="1421">
                  <c:v>0.58228606999562726</c:v>
                </c:pt>
                <c:pt idx="1422">
                  <c:v>0.5821787591486155</c:v>
                </c:pt>
                <c:pt idx="1423">
                  <c:v>0.58208289551564929</c:v>
                </c:pt>
                <c:pt idx="1424">
                  <c:v>0.58198388723457384</c:v>
                </c:pt>
                <c:pt idx="1425">
                  <c:v>0.58190509952601743</c:v>
                </c:pt>
                <c:pt idx="1426">
                  <c:v>0.58183148591371125</c:v>
                </c:pt>
                <c:pt idx="1427">
                  <c:v>0.58175081725243682</c:v>
                </c:pt>
                <c:pt idx="1428">
                  <c:v>0.58170384968873201</c:v>
                </c:pt>
                <c:pt idx="1429">
                  <c:v>0.5816698014696392</c:v>
                </c:pt>
                <c:pt idx="1430">
                  <c:v>0.58164100145675957</c:v>
                </c:pt>
                <c:pt idx="1431">
                  <c:v>0.58159684741362361</c:v>
                </c:pt>
                <c:pt idx="1432">
                  <c:v>0.58156536498085243</c:v>
                </c:pt>
                <c:pt idx="1433">
                  <c:v>0.58151751200777746</c:v>
                </c:pt>
                <c:pt idx="1434">
                  <c:v>0.58147167232924124</c:v>
                </c:pt>
                <c:pt idx="1435">
                  <c:v>0.58146970076295768</c:v>
                </c:pt>
                <c:pt idx="1436">
                  <c:v>0.58145037187355297</c:v>
                </c:pt>
                <c:pt idx="1437">
                  <c:v>0.58141136576619479</c:v>
                </c:pt>
                <c:pt idx="1438">
                  <c:v>0.58136126947097122</c:v>
                </c:pt>
                <c:pt idx="1439">
                  <c:v>0.58130160698870847</c:v>
                </c:pt>
                <c:pt idx="1440">
                  <c:v>0.58126676271788857</c:v>
                </c:pt>
                <c:pt idx="1441">
                  <c:v>0.58122743012393785</c:v>
                </c:pt>
                <c:pt idx="1442">
                  <c:v>0.58122756970654044</c:v>
                </c:pt>
                <c:pt idx="1443">
                  <c:v>0.58124097237280103</c:v>
                </c:pt>
                <c:pt idx="1444">
                  <c:v>0.58124082938122079</c:v>
                </c:pt>
                <c:pt idx="1445">
                  <c:v>0.58125418868818723</c:v>
                </c:pt>
                <c:pt idx="1446">
                  <c:v>0.58128108383123334</c:v>
                </c:pt>
                <c:pt idx="1447">
                  <c:v>0.58131596589998513</c:v>
                </c:pt>
                <c:pt idx="1448">
                  <c:v>0.58137740004886729</c:v>
                </c:pt>
                <c:pt idx="1449">
                  <c:v>0.58142532933786173</c:v>
                </c:pt>
                <c:pt idx="1450">
                  <c:v>0.58145893526621473</c:v>
                </c:pt>
                <c:pt idx="1451">
                  <c:v>0.58152171139816133</c:v>
                </c:pt>
                <c:pt idx="1452">
                  <c:v>0.58155769561084025</c:v>
                </c:pt>
                <c:pt idx="1453">
                  <c:v>0.58164651505313703</c:v>
                </c:pt>
                <c:pt idx="1454">
                  <c:v>0.58173448365957858</c:v>
                </c:pt>
                <c:pt idx="1455">
                  <c:v>0.58177245788947418</c:v>
                </c:pt>
                <c:pt idx="1456">
                  <c:v>0.5818213192542615</c:v>
                </c:pt>
                <c:pt idx="1457">
                  <c:v>0.58187706408498485</c:v>
                </c:pt>
                <c:pt idx="1458">
                  <c:v>0.58186912507256405</c:v>
                </c:pt>
                <c:pt idx="1459">
                  <c:v>0.58189356463944797</c:v>
                </c:pt>
                <c:pt idx="1460">
                  <c:v>0.58197938410445682</c:v>
                </c:pt>
                <c:pt idx="1461">
                  <c:v>0.58212835629785875</c:v>
                </c:pt>
                <c:pt idx="1462">
                  <c:v>0.58225053082239431</c:v>
                </c:pt>
                <c:pt idx="1463">
                  <c:v>0.58238286603444134</c:v>
                </c:pt>
                <c:pt idx="1464">
                  <c:v>0.58248668557441563</c:v>
                </c:pt>
                <c:pt idx="1465">
                  <c:v>0.58252346937024235</c:v>
                </c:pt>
                <c:pt idx="1466">
                  <c:v>0.5825332105300306</c:v>
                </c:pt>
                <c:pt idx="1467">
                  <c:v>0.5825701543598526</c:v>
                </c:pt>
                <c:pt idx="1468">
                  <c:v>0.58258734867311146</c:v>
                </c:pt>
                <c:pt idx="1469">
                  <c:v>0.58262624622354131</c:v>
                </c:pt>
                <c:pt idx="1470">
                  <c:v>0.58270790676997219</c:v>
                </c:pt>
                <c:pt idx="1471">
                  <c:v>0.58274323209200896</c:v>
                </c:pt>
                <c:pt idx="1472">
                  <c:v>0.58275703401728174</c:v>
                </c:pt>
                <c:pt idx="1473">
                  <c:v>0.58282243027291702</c:v>
                </c:pt>
                <c:pt idx="1474">
                  <c:v>0.58287302379652639</c:v>
                </c:pt>
                <c:pt idx="1475">
                  <c:v>0.58294426829385182</c:v>
                </c:pt>
                <c:pt idx="1476">
                  <c:v>0.58304142277452653</c:v>
                </c:pt>
                <c:pt idx="1477">
                  <c:v>0.58305190378074123</c:v>
                </c:pt>
                <c:pt idx="1478">
                  <c:v>0.58308178670437016</c:v>
                </c:pt>
                <c:pt idx="1479">
                  <c:v>0.58311441377796325</c:v>
                </c:pt>
                <c:pt idx="1480">
                  <c:v>0.58311466866243888</c:v>
                </c:pt>
                <c:pt idx="1481">
                  <c:v>0.58309673322980438</c:v>
                </c:pt>
                <c:pt idx="1482">
                  <c:v>0.5831165369167769</c:v>
                </c:pt>
                <c:pt idx="1483">
                  <c:v>0.58313640045346427</c:v>
                </c:pt>
                <c:pt idx="1484">
                  <c:v>0.58313916971173574</c:v>
                </c:pt>
                <c:pt idx="1485">
                  <c:v>0.58314526932438959</c:v>
                </c:pt>
                <c:pt idx="1486">
                  <c:v>0.58311058238195501</c:v>
                </c:pt>
                <c:pt idx="1487">
                  <c:v>0.58305489603755778</c:v>
                </c:pt>
                <c:pt idx="1488">
                  <c:v>0.58294878395955252</c:v>
                </c:pt>
                <c:pt idx="1489">
                  <c:v>0.58286307367260271</c:v>
                </c:pt>
                <c:pt idx="1490">
                  <c:v>0.58279378090984479</c:v>
                </c:pt>
                <c:pt idx="1491">
                  <c:v>0.58268889222714704</c:v>
                </c:pt>
                <c:pt idx="1492">
                  <c:v>0.58259498286682732</c:v>
                </c:pt>
                <c:pt idx="1493">
                  <c:v>0.58248042697065106</c:v>
                </c:pt>
                <c:pt idx="1494">
                  <c:v>0.58231224780343194</c:v>
                </c:pt>
                <c:pt idx="1495">
                  <c:v>0.58210492311792728</c:v>
                </c:pt>
                <c:pt idx="1496">
                  <c:v>0.5819048066844047</c:v>
                </c:pt>
                <c:pt idx="1497">
                  <c:v>0.58167399496205141</c:v>
                </c:pt>
                <c:pt idx="1498">
                  <c:v>0.5814593743141091</c:v>
                </c:pt>
                <c:pt idx="1499">
                  <c:v>0.58126201589193738</c:v>
                </c:pt>
                <c:pt idx="1500">
                  <c:v>0.58102823143775051</c:v>
                </c:pt>
                <c:pt idx="1501">
                  <c:v>0.58078501868185439</c:v>
                </c:pt>
                <c:pt idx="1502">
                  <c:v>0.58047071049791932</c:v>
                </c:pt>
                <c:pt idx="1503">
                  <c:v>0.58008046758812959</c:v>
                </c:pt>
                <c:pt idx="1504">
                  <c:v>0.57966975609763971</c:v>
                </c:pt>
                <c:pt idx="1505">
                  <c:v>0.57920818222333226</c:v>
                </c:pt>
                <c:pt idx="1506">
                  <c:v>0.57871706238190912</c:v>
                </c:pt>
                <c:pt idx="1507">
                  <c:v>0.57818202466690305</c:v>
                </c:pt>
                <c:pt idx="1508">
                  <c:v>0.57763487372366418</c:v>
                </c:pt>
                <c:pt idx="1509">
                  <c:v>0.57698972203608967</c:v>
                </c:pt>
                <c:pt idx="1510">
                  <c:v>0.57630738710964757</c:v>
                </c:pt>
                <c:pt idx="1511">
                  <c:v>0.57554326291721669</c:v>
                </c:pt>
                <c:pt idx="1512">
                  <c:v>0.57472781066195622</c:v>
                </c:pt>
                <c:pt idx="1513">
                  <c:v>0.57384936983211376</c:v>
                </c:pt>
                <c:pt idx="1514">
                  <c:v>0.57289056550836781</c:v>
                </c:pt>
                <c:pt idx="1515">
                  <c:v>0.5718115224884216</c:v>
                </c:pt>
                <c:pt idx="1516">
                  <c:v>0.57063069966855406</c:v>
                </c:pt>
                <c:pt idx="1517">
                  <c:v>0.56935467207692947</c:v>
                </c:pt>
                <c:pt idx="1518">
                  <c:v>0.56795551587115234</c:v>
                </c:pt>
                <c:pt idx="1519">
                  <c:v>0.5664579396040893</c:v>
                </c:pt>
                <c:pt idx="1520">
                  <c:v>0.56480876038412153</c:v>
                </c:pt>
                <c:pt idx="1521">
                  <c:v>0.56302796928141918</c:v>
                </c:pt>
                <c:pt idx="1522">
                  <c:v>0.56113198136582021</c:v>
                </c:pt>
                <c:pt idx="1523">
                  <c:v>0.55905986466829916</c:v>
                </c:pt>
                <c:pt idx="1524">
                  <c:v>0.55681973337848134</c:v>
                </c:pt>
                <c:pt idx="1525">
                  <c:v>0.55446222890757257</c:v>
                </c:pt>
                <c:pt idx="1526">
                  <c:v>0.55193475026917937</c:v>
                </c:pt>
                <c:pt idx="1527">
                  <c:v>0.54932146143108873</c:v>
                </c:pt>
                <c:pt idx="1528">
                  <c:v>0.54671290090069391</c:v>
                </c:pt>
                <c:pt idx="1529">
                  <c:v>0.54378949856002057</c:v>
                </c:pt>
                <c:pt idx="1530">
                  <c:v>0.5407431738087628</c:v>
                </c:pt>
                <c:pt idx="1531">
                  <c:v>0.53746883394852729</c:v>
                </c:pt>
                <c:pt idx="1532">
                  <c:v>0.53394200776473255</c:v>
                </c:pt>
                <c:pt idx="1533">
                  <c:v>0.53017873158843665</c:v>
                </c:pt>
                <c:pt idx="1534">
                  <c:v>0.52634787199952215</c:v>
                </c:pt>
                <c:pt idx="1535">
                  <c:v>0.52224757464684257</c:v>
                </c:pt>
                <c:pt idx="1536">
                  <c:v>0.51797393122740709</c:v>
                </c:pt>
                <c:pt idx="1537">
                  <c:v>0.51354696542988176</c:v>
                </c:pt>
                <c:pt idx="1538">
                  <c:v>0.50885514452716873</c:v>
                </c:pt>
                <c:pt idx="1539">
                  <c:v>0.50382620259663435</c:v>
                </c:pt>
                <c:pt idx="1540">
                  <c:v>0.49876288948786013</c:v>
                </c:pt>
                <c:pt idx="1541">
                  <c:v>0.49335099950464523</c:v>
                </c:pt>
                <c:pt idx="1542">
                  <c:v>0.48800174782021538</c:v>
                </c:pt>
                <c:pt idx="1543">
                  <c:v>0.48259839257550646</c:v>
                </c:pt>
                <c:pt idx="1544">
                  <c:v>0.4770932952620035</c:v>
                </c:pt>
                <c:pt idx="1545">
                  <c:v>0.47171989625284794</c:v>
                </c:pt>
                <c:pt idx="1546">
                  <c:v>0.4663485705914045</c:v>
                </c:pt>
                <c:pt idx="1547">
                  <c:v>0.46106574839232756</c:v>
                </c:pt>
                <c:pt idx="1548">
                  <c:v>0.45569885118638043</c:v>
                </c:pt>
                <c:pt idx="1549">
                  <c:v>0.45067142841382318</c:v>
                </c:pt>
                <c:pt idx="1550">
                  <c:v>0.44557941853609156</c:v>
                </c:pt>
                <c:pt idx="1551">
                  <c:v>0.44100609297965959</c:v>
                </c:pt>
                <c:pt idx="1552">
                  <c:v>0.4367794970189795</c:v>
                </c:pt>
                <c:pt idx="1553">
                  <c:v>0.43286957203423793</c:v>
                </c:pt>
                <c:pt idx="1554">
                  <c:v>0.42947275253692602</c:v>
                </c:pt>
                <c:pt idx="1555">
                  <c:v>0.42650860277569852</c:v>
                </c:pt>
                <c:pt idx="1556">
                  <c:v>0.42397344048851876</c:v>
                </c:pt>
                <c:pt idx="1557">
                  <c:v>0.42186186942828491</c:v>
                </c:pt>
                <c:pt idx="1558">
                  <c:v>0.420209441235253</c:v>
                </c:pt>
                <c:pt idx="1559">
                  <c:v>0.41902317372574194</c:v>
                </c:pt>
                <c:pt idx="1560">
                  <c:v>0.41819160109224085</c:v>
                </c:pt>
                <c:pt idx="1561">
                  <c:v>0.41791483220037601</c:v>
                </c:pt>
                <c:pt idx="1562">
                  <c:v>0.41788639818320639</c:v>
                </c:pt>
                <c:pt idx="1563">
                  <c:v>0.41822907709825358</c:v>
                </c:pt>
                <c:pt idx="1564">
                  <c:v>0.41887767064801434</c:v>
                </c:pt>
                <c:pt idx="1565">
                  <c:v>0.41971763752592856</c:v>
                </c:pt>
                <c:pt idx="1566">
                  <c:v>0.4208879432264761</c:v>
                </c:pt>
                <c:pt idx="1567">
                  <c:v>0.42211143020672842</c:v>
                </c:pt>
                <c:pt idx="1568">
                  <c:v>0.42359662750987287</c:v>
                </c:pt>
                <c:pt idx="1569">
                  <c:v>0.42509229936802045</c:v>
                </c:pt>
                <c:pt idx="1570">
                  <c:v>0.42675349994597273</c:v>
                </c:pt>
                <c:pt idx="1571">
                  <c:v>0.42840171476034028</c:v>
                </c:pt>
                <c:pt idx="1572">
                  <c:v>0.43013708131734957</c:v>
                </c:pt>
                <c:pt idx="1573">
                  <c:v>0.43187332684761398</c:v>
                </c:pt>
                <c:pt idx="1574">
                  <c:v>0.43366091786936362</c:v>
                </c:pt>
                <c:pt idx="1575">
                  <c:v>0.43542921551893438</c:v>
                </c:pt>
                <c:pt idx="1576">
                  <c:v>0.43722829365499</c:v>
                </c:pt>
                <c:pt idx="1577">
                  <c:v>0.4390985296257755</c:v>
                </c:pt>
                <c:pt idx="1578">
                  <c:v>0.44088211243210057</c:v>
                </c:pt>
                <c:pt idx="1579">
                  <c:v>0.44267785409599142</c:v>
                </c:pt>
                <c:pt idx="1580">
                  <c:v>0.44439039585228901</c:v>
                </c:pt>
                <c:pt idx="1581">
                  <c:v>0.44603688598075603</c:v>
                </c:pt>
                <c:pt idx="1582">
                  <c:v>0.44766996653121738</c:v>
                </c:pt>
                <c:pt idx="1583">
                  <c:v>0.44925233507568674</c:v>
                </c:pt>
                <c:pt idx="1584">
                  <c:v>0.45082102690791342</c:v>
                </c:pt>
                <c:pt idx="1585">
                  <c:v>0.45237418762230158</c:v>
                </c:pt>
                <c:pt idx="1586">
                  <c:v>0.4539328385686075</c:v>
                </c:pt>
                <c:pt idx="1587">
                  <c:v>0.45540123398679694</c:v>
                </c:pt>
                <c:pt idx="1588">
                  <c:v>0.45682797042983037</c:v>
                </c:pt>
                <c:pt idx="1589">
                  <c:v>0.45822569968779442</c:v>
                </c:pt>
                <c:pt idx="1590">
                  <c:v>0.45956963707012982</c:v>
                </c:pt>
                <c:pt idx="1591">
                  <c:v>0.46088633920384098</c:v>
                </c:pt>
                <c:pt idx="1592">
                  <c:v>0.4621927360841816</c:v>
                </c:pt>
                <c:pt idx="1593">
                  <c:v>0.46343828530159703</c:v>
                </c:pt>
                <c:pt idx="1594">
                  <c:v>0.46462673168763408</c:v>
                </c:pt>
                <c:pt idx="1595">
                  <c:v>0.46577571477667079</c:v>
                </c:pt>
                <c:pt idx="1596">
                  <c:v>0.46689409521702735</c:v>
                </c:pt>
                <c:pt idx="1597">
                  <c:v>0.4679731809702965</c:v>
                </c:pt>
                <c:pt idx="1598">
                  <c:v>0.46902903124574086</c:v>
                </c:pt>
                <c:pt idx="1599">
                  <c:v>0.47002404239439027</c:v>
                </c:pt>
                <c:pt idx="1600">
                  <c:v>0.47105692487270751</c:v>
                </c:pt>
                <c:pt idx="1601">
                  <c:v>0.47206950853677609</c:v>
                </c:pt>
                <c:pt idx="1602">
                  <c:v>0.47309755536378778</c:v>
                </c:pt>
                <c:pt idx="1603">
                  <c:v>0.47416562173929072</c:v>
                </c:pt>
                <c:pt idx="1604">
                  <c:v>0.47519758739579249</c:v>
                </c:pt>
                <c:pt idx="1605">
                  <c:v>0.47621948811910636</c:v>
                </c:pt>
                <c:pt idx="1606">
                  <c:v>0.47722011806074988</c:v>
                </c:pt>
                <c:pt idx="1607">
                  <c:v>0.47821661384867098</c:v>
                </c:pt>
                <c:pt idx="1608">
                  <c:v>0.47919026433016104</c:v>
                </c:pt>
                <c:pt idx="1609">
                  <c:v>0.48017279375708305</c:v>
                </c:pt>
                <c:pt idx="1610">
                  <c:v>0.48114967324523311</c:v>
                </c:pt>
                <c:pt idx="1611">
                  <c:v>0.48213427076294352</c:v>
                </c:pt>
                <c:pt idx="1612">
                  <c:v>0.48311241601838351</c:v>
                </c:pt>
                <c:pt idx="1613">
                  <c:v>0.48410176193428861</c:v>
                </c:pt>
                <c:pt idx="1614">
                  <c:v>0.48509821182220519</c:v>
                </c:pt>
                <c:pt idx="1615">
                  <c:v>0.48610525603049209</c:v>
                </c:pt>
                <c:pt idx="1616">
                  <c:v>0.48711483415126505</c:v>
                </c:pt>
                <c:pt idx="1617">
                  <c:v>0.48814726811199066</c:v>
                </c:pt>
                <c:pt idx="1618">
                  <c:v>0.48919791740390001</c:v>
                </c:pt>
                <c:pt idx="1619">
                  <c:v>0.4902418425505739</c:v>
                </c:pt>
                <c:pt idx="1620">
                  <c:v>0.49125697653303746</c:v>
                </c:pt>
                <c:pt idx="1621">
                  <c:v>0.49225105687870796</c:v>
                </c:pt>
                <c:pt idx="1622">
                  <c:v>0.49328280768042027</c:v>
                </c:pt>
                <c:pt idx="1623">
                  <c:v>0.49429898340935402</c:v>
                </c:pt>
                <c:pt idx="1624">
                  <c:v>0.49533798220557806</c:v>
                </c:pt>
                <c:pt idx="1625">
                  <c:v>0.49641516663310975</c:v>
                </c:pt>
                <c:pt idx="1626">
                  <c:v>0.49748325382447955</c:v>
                </c:pt>
                <c:pt idx="1627">
                  <c:v>0.49856128682773404</c:v>
                </c:pt>
                <c:pt idx="1628">
                  <c:v>0.49962504880295411</c:v>
                </c:pt>
                <c:pt idx="1629">
                  <c:v>0.50070468522221223</c:v>
                </c:pt>
                <c:pt idx="1630">
                  <c:v>0.50181153283188529</c:v>
                </c:pt>
                <c:pt idx="1631">
                  <c:v>0.50287153701979903</c:v>
                </c:pt>
                <c:pt idx="1632">
                  <c:v>0.50389770201381257</c:v>
                </c:pt>
                <c:pt idx="1633">
                  <c:v>0.50495842619954867</c:v>
                </c:pt>
                <c:pt idx="1634">
                  <c:v>0.50600454704450915</c:v>
                </c:pt>
                <c:pt idx="1635">
                  <c:v>0.50707806853878445</c:v>
                </c:pt>
                <c:pt idx="1636">
                  <c:v>0.50819635097762228</c:v>
                </c:pt>
                <c:pt idx="1637">
                  <c:v>0.50928403911409525</c:v>
                </c:pt>
                <c:pt idx="1638">
                  <c:v>0.5103527274700479</c:v>
                </c:pt>
                <c:pt idx="1639">
                  <c:v>0.51144273648464422</c:v>
                </c:pt>
                <c:pt idx="1640">
                  <c:v>0.51252850932643634</c:v>
                </c:pt>
                <c:pt idx="1641">
                  <c:v>0.51363293269242716</c:v>
                </c:pt>
                <c:pt idx="1642">
                  <c:v>0.51475502521544525</c:v>
                </c:pt>
                <c:pt idx="1643">
                  <c:v>0.51586419085799207</c:v>
                </c:pt>
                <c:pt idx="1644">
                  <c:v>0.51698005120333035</c:v>
                </c:pt>
                <c:pt idx="1645">
                  <c:v>0.51808392120812707</c:v>
                </c:pt>
                <c:pt idx="1646">
                  <c:v>0.51922004155360602</c:v>
                </c:pt>
                <c:pt idx="1647">
                  <c:v>0.52038526998831947</c:v>
                </c:pt>
                <c:pt idx="1648">
                  <c:v>0.52153625720657593</c:v>
                </c:pt>
                <c:pt idx="1649">
                  <c:v>0.52271519367472841</c:v>
                </c:pt>
                <c:pt idx="1650">
                  <c:v>0.52386117112083352</c:v>
                </c:pt>
                <c:pt idx="1651">
                  <c:v>0.52497046783561885</c:v>
                </c:pt>
                <c:pt idx="1652">
                  <c:v>0.52610082037570671</c:v>
                </c:pt>
                <c:pt idx="1653">
                  <c:v>0.52721852416955917</c:v>
                </c:pt>
                <c:pt idx="1654">
                  <c:v>0.52834367045402741</c:v>
                </c:pt>
                <c:pt idx="1655">
                  <c:v>0.52947434603205279</c:v>
                </c:pt>
                <c:pt idx="1656">
                  <c:v>0.53062865960651051</c:v>
                </c:pt>
                <c:pt idx="1657">
                  <c:v>0.53175043196605554</c:v>
                </c:pt>
                <c:pt idx="1658">
                  <c:v>0.53285725769655967</c:v>
                </c:pt>
                <c:pt idx="1659">
                  <c:v>0.5339678523306286</c:v>
                </c:pt>
                <c:pt idx="1660">
                  <c:v>0.53505662343553706</c:v>
                </c:pt>
                <c:pt idx="1661">
                  <c:v>0.53616248746928707</c:v>
                </c:pt>
                <c:pt idx="1662">
                  <c:v>0.53732152495880159</c:v>
                </c:pt>
                <c:pt idx="1663">
                  <c:v>0.53841552022826145</c:v>
                </c:pt>
                <c:pt idx="1664">
                  <c:v>0.53948338705606025</c:v>
                </c:pt>
                <c:pt idx="1665">
                  <c:v>0.54053602254029309</c:v>
                </c:pt>
                <c:pt idx="1666">
                  <c:v>0.54156543531630963</c:v>
                </c:pt>
                <c:pt idx="1667">
                  <c:v>0.54251347804799799</c:v>
                </c:pt>
                <c:pt idx="1668">
                  <c:v>0.54349125781225949</c:v>
                </c:pt>
                <c:pt idx="1669">
                  <c:v>0.54444783860534696</c:v>
                </c:pt>
                <c:pt idx="1670">
                  <c:v>0.54542684150141885</c:v>
                </c:pt>
                <c:pt idx="1671">
                  <c:v>0.54642910041253734</c:v>
                </c:pt>
                <c:pt idx="1672">
                  <c:v>0.5473955789980246</c:v>
                </c:pt>
                <c:pt idx="1673">
                  <c:v>0.54835556548623188</c:v>
                </c:pt>
                <c:pt idx="1674">
                  <c:v>0.54931128359197989</c:v>
                </c:pt>
                <c:pt idx="1675">
                  <c:v>0.55023142558891236</c:v>
                </c:pt>
                <c:pt idx="1676">
                  <c:v>0.55115892809427336</c:v>
                </c:pt>
                <c:pt idx="1677">
                  <c:v>0.55210071544120376</c:v>
                </c:pt>
                <c:pt idx="1678">
                  <c:v>0.55303987051359726</c:v>
                </c:pt>
                <c:pt idx="1679">
                  <c:v>0.55393648661389883</c:v>
                </c:pt>
                <c:pt idx="1680">
                  <c:v>0.55484184735413855</c:v>
                </c:pt>
                <c:pt idx="1681">
                  <c:v>0.55571273305096514</c:v>
                </c:pt>
                <c:pt idx="1682">
                  <c:v>0.55655540359362343</c:v>
                </c:pt>
                <c:pt idx="1683">
                  <c:v>0.55739322921060974</c:v>
                </c:pt>
                <c:pt idx="1684">
                  <c:v>0.55819758547014586</c:v>
                </c:pt>
                <c:pt idx="1685">
                  <c:v>0.55901751454688797</c:v>
                </c:pt>
                <c:pt idx="1686">
                  <c:v>0.55985827762209139</c:v>
                </c:pt>
                <c:pt idx="1687">
                  <c:v>0.56065057816193054</c:v>
                </c:pt>
                <c:pt idx="1688">
                  <c:v>0.56142120902027359</c:v>
                </c:pt>
                <c:pt idx="1689">
                  <c:v>0.56219231936860037</c:v>
                </c:pt>
                <c:pt idx="1690">
                  <c:v>0.56292732511466348</c:v>
                </c:pt>
                <c:pt idx="1691">
                  <c:v>0.56363805566975789</c:v>
                </c:pt>
                <c:pt idx="1692">
                  <c:v>0.56435857805890077</c:v>
                </c:pt>
                <c:pt idx="1693">
                  <c:v>0.56506760643294018</c:v>
                </c:pt>
                <c:pt idx="1694">
                  <c:v>0.56576731501217403</c:v>
                </c:pt>
                <c:pt idx="1695">
                  <c:v>0.56644069938950237</c:v>
                </c:pt>
                <c:pt idx="1696">
                  <c:v>0.56713174922175824</c:v>
                </c:pt>
                <c:pt idx="1697">
                  <c:v>0.56784184710760643</c:v>
                </c:pt>
                <c:pt idx="1698">
                  <c:v>0.56852529975446542</c:v>
                </c:pt>
                <c:pt idx="1699">
                  <c:v>0.56922402286195661</c:v>
                </c:pt>
                <c:pt idx="1700">
                  <c:v>0.56986180480946091</c:v>
                </c:pt>
                <c:pt idx="1701">
                  <c:v>0.57046662846566809</c:v>
                </c:pt>
                <c:pt idx="1702">
                  <c:v>0.5710288468250474</c:v>
                </c:pt>
                <c:pt idx="1703">
                  <c:v>0.57157839754794748</c:v>
                </c:pt>
                <c:pt idx="1704">
                  <c:v>0.57215967298536763</c:v>
                </c:pt>
                <c:pt idx="1705">
                  <c:v>0.57276510751689769</c:v>
                </c:pt>
                <c:pt idx="1706">
                  <c:v>0.57338240576661847</c:v>
                </c:pt>
                <c:pt idx="1707">
                  <c:v>0.57396196433695079</c:v>
                </c:pt>
                <c:pt idx="1708">
                  <c:v>0.5745247780707583</c:v>
                </c:pt>
                <c:pt idx="1709">
                  <c:v>0.57508206341057599</c:v>
                </c:pt>
                <c:pt idx="1710">
                  <c:v>0.57560837887111393</c:v>
                </c:pt>
                <c:pt idx="1711">
                  <c:v>0.57615424330501941</c:v>
                </c:pt>
                <c:pt idx="1712">
                  <c:v>0.57671242491116004</c:v>
                </c:pt>
                <c:pt idx="1713">
                  <c:v>0.57725994057547914</c:v>
                </c:pt>
                <c:pt idx="1714">
                  <c:v>0.57781802375999736</c:v>
                </c:pt>
                <c:pt idx="1715">
                  <c:v>0.57834459154746987</c:v>
                </c:pt>
                <c:pt idx="1716">
                  <c:v>0.57886598873722972</c:v>
                </c:pt>
                <c:pt idx="1717">
                  <c:v>0.57936381968937045</c:v>
                </c:pt>
                <c:pt idx="1718">
                  <c:v>0.57984093514686796</c:v>
                </c:pt>
                <c:pt idx="1719">
                  <c:v>0.58035645422981885</c:v>
                </c:pt>
                <c:pt idx="1720">
                  <c:v>0.58084556555433187</c:v>
                </c:pt>
                <c:pt idx="1721">
                  <c:v>0.58128720525703537</c:v>
                </c:pt>
                <c:pt idx="1722">
                  <c:v>0.58176841271253699</c:v>
                </c:pt>
                <c:pt idx="1723">
                  <c:v>0.58223487463301182</c:v>
                </c:pt>
                <c:pt idx="1724">
                  <c:v>0.58272446226211883</c:v>
                </c:pt>
                <c:pt idx="1725">
                  <c:v>0.58327511818599753</c:v>
                </c:pt>
                <c:pt idx="1726">
                  <c:v>0.58376004298774653</c:v>
                </c:pt>
                <c:pt idx="1727">
                  <c:v>0.58421827945943072</c:v>
                </c:pt>
                <c:pt idx="1728">
                  <c:v>0.58468287131877439</c:v>
                </c:pt>
                <c:pt idx="1729">
                  <c:v>0.58511792616875902</c:v>
                </c:pt>
                <c:pt idx="1730">
                  <c:v>0.585543897363348</c:v>
                </c:pt>
                <c:pt idx="1731">
                  <c:v>0.58602648019896497</c:v>
                </c:pt>
                <c:pt idx="1732">
                  <c:v>0.58648521966923095</c:v>
                </c:pt>
                <c:pt idx="1733">
                  <c:v>0.58694419566199529</c:v>
                </c:pt>
                <c:pt idx="1734">
                  <c:v>0.58741065581057894</c:v>
                </c:pt>
                <c:pt idx="1735">
                  <c:v>0.58784139795624046</c:v>
                </c:pt>
                <c:pt idx="1736">
                  <c:v>0.58823524562286467</c:v>
                </c:pt>
                <c:pt idx="1737">
                  <c:v>0.58862713664290078</c:v>
                </c:pt>
                <c:pt idx="1738">
                  <c:v>0.58899204589984244</c:v>
                </c:pt>
                <c:pt idx="1739">
                  <c:v>0.58937306350622454</c:v>
                </c:pt>
                <c:pt idx="1740">
                  <c:v>0.58973362417438846</c:v>
                </c:pt>
                <c:pt idx="1741">
                  <c:v>0.59013778423338026</c:v>
                </c:pt>
                <c:pt idx="1742">
                  <c:v>0.59056671520255588</c:v>
                </c:pt>
                <c:pt idx="1743">
                  <c:v>0.59098575177535961</c:v>
                </c:pt>
                <c:pt idx="1744">
                  <c:v>0.59144442113982654</c:v>
                </c:pt>
                <c:pt idx="1745">
                  <c:v>0.59186977692671194</c:v>
                </c:pt>
                <c:pt idx="1746">
                  <c:v>0.59226987224576766</c:v>
                </c:pt>
                <c:pt idx="1747">
                  <c:v>0.59265767012044523</c:v>
                </c:pt>
                <c:pt idx="1748">
                  <c:v>0.59303799059180429</c:v>
                </c:pt>
                <c:pt idx="1749">
                  <c:v>0.59344138673136371</c:v>
                </c:pt>
                <c:pt idx="1750">
                  <c:v>0.59383314425553912</c:v>
                </c:pt>
                <c:pt idx="1751">
                  <c:v>0.59421885166310628</c:v>
                </c:pt>
                <c:pt idx="1752">
                  <c:v>0.59463444938559118</c:v>
                </c:pt>
                <c:pt idx="1753">
                  <c:v>0.59507655239916069</c:v>
                </c:pt>
                <c:pt idx="1754">
                  <c:v>0.59548819114528884</c:v>
                </c:pt>
                <c:pt idx="1755">
                  <c:v>0.59590883572768127</c:v>
                </c:pt>
                <c:pt idx="1756">
                  <c:v>0.5963463018510935</c:v>
                </c:pt>
                <c:pt idx="1757">
                  <c:v>0.59676131161766144</c:v>
                </c:pt>
                <c:pt idx="1758">
                  <c:v>0.59720517436187592</c:v>
                </c:pt>
                <c:pt idx="1759">
                  <c:v>0.59768548513483999</c:v>
                </c:pt>
                <c:pt idx="1760">
                  <c:v>0.59813983315955499</c:v>
                </c:pt>
                <c:pt idx="1761">
                  <c:v>0.59856948696642931</c:v>
                </c:pt>
                <c:pt idx="1762">
                  <c:v>0.59898318031083664</c:v>
                </c:pt>
                <c:pt idx="1763">
                  <c:v>0.59943765579229413</c:v>
                </c:pt>
                <c:pt idx="1764">
                  <c:v>0.59986449798641717</c:v>
                </c:pt>
                <c:pt idx="1765">
                  <c:v>0.60026868720651683</c:v>
                </c:pt>
                <c:pt idx="1766">
                  <c:v>0.60070304208510539</c:v>
                </c:pt>
                <c:pt idx="1767">
                  <c:v>0.60116039309331926</c:v>
                </c:pt>
                <c:pt idx="1768">
                  <c:v>0.60161572715750145</c:v>
                </c:pt>
                <c:pt idx="1769">
                  <c:v>0.60207786228025129</c:v>
                </c:pt>
                <c:pt idx="1770">
                  <c:v>0.602572183200346</c:v>
                </c:pt>
                <c:pt idx="1771">
                  <c:v>0.60302496300280961</c:v>
                </c:pt>
                <c:pt idx="1772">
                  <c:v>0.60347467158886969</c:v>
                </c:pt>
                <c:pt idx="1773">
                  <c:v>0.60388374899496788</c:v>
                </c:pt>
                <c:pt idx="1774">
                  <c:v>0.60426478783065818</c:v>
                </c:pt>
                <c:pt idx="1775">
                  <c:v>0.60464982145454182</c:v>
                </c:pt>
                <c:pt idx="1776">
                  <c:v>0.60501071251162208</c:v>
                </c:pt>
                <c:pt idx="1777">
                  <c:v>0.60536605617570316</c:v>
                </c:pt>
                <c:pt idx="1778">
                  <c:v>0.60571968570037671</c:v>
                </c:pt>
                <c:pt idx="1779">
                  <c:v>0.60603038194889425</c:v>
                </c:pt>
                <c:pt idx="1780">
                  <c:v>0.60631928070964491</c:v>
                </c:pt>
                <c:pt idx="1781">
                  <c:v>0.60652646438230018</c:v>
                </c:pt>
                <c:pt idx="1782">
                  <c:v>0.60671847417913449</c:v>
                </c:pt>
                <c:pt idx="1783">
                  <c:v>0.60685566065351759</c:v>
                </c:pt>
                <c:pt idx="1784">
                  <c:v>0.60693740987105915</c:v>
                </c:pt>
                <c:pt idx="1785">
                  <c:v>0.60696458006490051</c:v>
                </c:pt>
                <c:pt idx="1786">
                  <c:v>0.60696583758406208</c:v>
                </c:pt>
                <c:pt idx="1787">
                  <c:v>0.60692439242086949</c:v>
                </c:pt>
                <c:pt idx="1788">
                  <c:v>0.60683592746750892</c:v>
                </c:pt>
                <c:pt idx="1789">
                  <c:v>0.60673039207661672</c:v>
                </c:pt>
                <c:pt idx="1790">
                  <c:v>0.60655402598854369</c:v>
                </c:pt>
                <c:pt idx="1791">
                  <c:v>0.60628034095954608</c:v>
                </c:pt>
                <c:pt idx="1792">
                  <c:v>0.60591755753703624</c:v>
                </c:pt>
                <c:pt idx="1793">
                  <c:v>0.60546678846892965</c:v>
                </c:pt>
                <c:pt idx="1794">
                  <c:v>0.60500949602601872</c:v>
                </c:pt>
                <c:pt idx="1795">
                  <c:v>0.6045299213130596</c:v>
                </c:pt>
                <c:pt idx="1796">
                  <c:v>0.60403659006203492</c:v>
                </c:pt>
                <c:pt idx="1797">
                  <c:v>0.60348346046904444</c:v>
                </c:pt>
                <c:pt idx="1798">
                  <c:v>0.60291621275731533</c:v>
                </c:pt>
                <c:pt idx="1799">
                  <c:v>0.60227304678734284</c:v>
                </c:pt>
                <c:pt idx="1800">
                  <c:v>0.60151837975862577</c:v>
                </c:pt>
                <c:pt idx="1801">
                  <c:v>0.60080986183892027</c:v>
                </c:pt>
                <c:pt idx="1802">
                  <c:v>0.60006587438521397</c:v>
                </c:pt>
                <c:pt idx="1803">
                  <c:v>0.59933914355965179</c:v>
                </c:pt>
                <c:pt idx="1804">
                  <c:v>0.59861512280489526</c:v>
                </c:pt>
                <c:pt idx="1805">
                  <c:v>0.59789488743127772</c:v>
                </c:pt>
                <c:pt idx="1806">
                  <c:v>0.59711963591247252</c:v>
                </c:pt>
                <c:pt idx="1807">
                  <c:v>0.59629959128491627</c:v>
                </c:pt>
                <c:pt idx="1808">
                  <c:v>0.595432620526402</c:v>
                </c:pt>
                <c:pt idx="1809">
                  <c:v>0.59454322922363445</c:v>
                </c:pt>
                <c:pt idx="1810">
                  <c:v>0.59366104221445726</c:v>
                </c:pt>
                <c:pt idx="1811">
                  <c:v>0.59278079588512456</c:v>
                </c:pt>
                <c:pt idx="1812">
                  <c:v>0.59190005051182315</c:v>
                </c:pt>
                <c:pt idx="1813">
                  <c:v>0.59107336546674427</c:v>
                </c:pt>
                <c:pt idx="1814">
                  <c:v>0.59022555884150796</c:v>
                </c:pt>
                <c:pt idx="1815">
                  <c:v>0.58941784289983934</c:v>
                </c:pt>
                <c:pt idx="1816">
                  <c:v>0.58856805441270099</c:v>
                </c:pt>
                <c:pt idx="1817">
                  <c:v>0.58771910271003369</c:v>
                </c:pt>
                <c:pt idx="1818">
                  <c:v>0.58687887348002021</c:v>
                </c:pt>
                <c:pt idx="1819">
                  <c:v>0.58604375641536299</c:v>
                </c:pt>
                <c:pt idx="1820">
                  <c:v>0.58520110943837311</c:v>
                </c:pt>
                <c:pt idx="1821">
                  <c:v>0.58441579130997601</c:v>
                </c:pt>
                <c:pt idx="1822">
                  <c:v>0.58359742527582237</c:v>
                </c:pt>
                <c:pt idx="1823">
                  <c:v>0.58273121760177382</c:v>
                </c:pt>
                <c:pt idx="1824">
                  <c:v>0.58192013714790214</c:v>
                </c:pt>
                <c:pt idx="1825">
                  <c:v>0.58113076588656776</c:v>
                </c:pt>
                <c:pt idx="1826">
                  <c:v>0.58027299304886137</c:v>
                </c:pt>
                <c:pt idx="1827">
                  <c:v>0.57940136146129007</c:v>
                </c:pt>
                <c:pt idx="1828">
                  <c:v>0.57849140644455532</c:v>
                </c:pt>
                <c:pt idx="1829">
                  <c:v>0.57754243315374587</c:v>
                </c:pt>
                <c:pt idx="1830">
                  <c:v>0.57662145848782453</c:v>
                </c:pt>
                <c:pt idx="1831">
                  <c:v>0.57566352068063609</c:v>
                </c:pt>
                <c:pt idx="1832">
                  <c:v>0.57472132717161728</c:v>
                </c:pt>
                <c:pt idx="1833">
                  <c:v>0.57377636825528777</c:v>
                </c:pt>
                <c:pt idx="1834">
                  <c:v>0.57273520536916589</c:v>
                </c:pt>
                <c:pt idx="1835">
                  <c:v>0.57166146796900297</c:v>
                </c:pt>
                <c:pt idx="1836">
                  <c:v>0.57058980833809281</c:v>
                </c:pt>
                <c:pt idx="1837">
                  <c:v>0.5694899148961895</c:v>
                </c:pt>
                <c:pt idx="1838">
                  <c:v>0.56837740851543417</c:v>
                </c:pt>
                <c:pt idx="1839">
                  <c:v>0.5672338808841958</c:v>
                </c:pt>
                <c:pt idx="1840">
                  <c:v>0.56606284229302994</c:v>
                </c:pt>
                <c:pt idx="1841">
                  <c:v>0.56480490973888287</c:v>
                </c:pt>
                <c:pt idx="1842">
                  <c:v>0.56350512889164672</c:v>
                </c:pt>
                <c:pt idx="1843">
                  <c:v>0.56221155537390655</c:v>
                </c:pt>
                <c:pt idx="1844">
                  <c:v>0.56091156494105421</c:v>
                </c:pt>
                <c:pt idx="1845">
                  <c:v>0.55959207718294912</c:v>
                </c:pt>
                <c:pt idx="1846">
                  <c:v>0.55821250060543026</c:v>
                </c:pt>
                <c:pt idx="1847">
                  <c:v>0.55679361910472258</c:v>
                </c:pt>
                <c:pt idx="1848">
                  <c:v>0.55529680371957524</c:v>
                </c:pt>
                <c:pt idx="1849">
                  <c:v>0.55377172451603129</c:v>
                </c:pt>
                <c:pt idx="1850">
                  <c:v>0.55225864136076297</c:v>
                </c:pt>
                <c:pt idx="1851">
                  <c:v>0.55070567397424786</c:v>
                </c:pt>
                <c:pt idx="1852">
                  <c:v>0.54916775357209102</c:v>
                </c:pt>
                <c:pt idx="1853">
                  <c:v>0.54756898719625369</c:v>
                </c:pt>
                <c:pt idx="1854">
                  <c:v>0.54610933444989784</c:v>
                </c:pt>
                <c:pt idx="1855">
                  <c:v>0.54475425301968927</c:v>
                </c:pt>
                <c:pt idx="1856">
                  <c:v>0.54370329301962927</c:v>
                </c:pt>
                <c:pt idx="1857">
                  <c:v>0.54277014829072534</c:v>
                </c:pt>
                <c:pt idx="1858">
                  <c:v>0.54207909845889557</c:v>
                </c:pt>
                <c:pt idx="1859">
                  <c:v>0.54153958549707293</c:v>
                </c:pt>
                <c:pt idx="1860">
                  <c:v>0.5412380117956751</c:v>
                </c:pt>
                <c:pt idx="1861">
                  <c:v>0.541161866388575</c:v>
                </c:pt>
                <c:pt idx="1862">
                  <c:v>0.54134051208049472</c:v>
                </c:pt>
                <c:pt idx="1863">
                  <c:v>0.54181656771908637</c:v>
                </c:pt>
                <c:pt idx="1864">
                  <c:v>0.54238976755383994</c:v>
                </c:pt>
                <c:pt idx="1865">
                  <c:v>0.54307871950764852</c:v>
                </c:pt>
                <c:pt idx="1866">
                  <c:v>0.54389123245936788</c:v>
                </c:pt>
                <c:pt idx="1867">
                  <c:v>0.54468838042168433</c:v>
                </c:pt>
                <c:pt idx="1868">
                  <c:v>0.54551940037621482</c:v>
                </c:pt>
                <c:pt idx="1869">
                  <c:v>0.5463348777694832</c:v>
                </c:pt>
                <c:pt idx="1870">
                  <c:v>0.5471289053687598</c:v>
                </c:pt>
                <c:pt idx="1871">
                  <c:v>0.54775477533308081</c:v>
                </c:pt>
                <c:pt idx="1872">
                  <c:v>0.54833419889177959</c:v>
                </c:pt>
                <c:pt idx="1873">
                  <c:v>0.54887065773771149</c:v>
                </c:pt>
                <c:pt idx="1874">
                  <c:v>0.54933292037171311</c:v>
                </c:pt>
                <c:pt idx="1875">
                  <c:v>0.54976718765556931</c:v>
                </c:pt>
                <c:pt idx="1876">
                  <c:v>0.55026071857340464</c:v>
                </c:pt>
                <c:pt idx="1877">
                  <c:v>0.55060281578920978</c:v>
                </c:pt>
                <c:pt idx="1878">
                  <c:v>0.55080620541739522</c:v>
                </c:pt>
                <c:pt idx="1879">
                  <c:v>0.55101890673915965</c:v>
                </c:pt>
                <c:pt idx="1880">
                  <c:v>0.55112143143326853</c:v>
                </c:pt>
                <c:pt idx="1881">
                  <c:v>0.55124908588958177</c:v>
                </c:pt>
                <c:pt idx="1882">
                  <c:v>0.55140587477343594</c:v>
                </c:pt>
                <c:pt idx="1883">
                  <c:v>0.55152324668548525</c:v>
                </c:pt>
                <c:pt idx="1884">
                  <c:v>0.55159092609922766</c:v>
                </c:pt>
                <c:pt idx="1885">
                  <c:v>0.55155844085047201</c:v>
                </c:pt>
                <c:pt idx="1886">
                  <c:v>0.55149920248459938</c:v>
                </c:pt>
                <c:pt idx="1887">
                  <c:v>0.55146208407909203</c:v>
                </c:pt>
                <c:pt idx="1888">
                  <c:v>0.55142629950111932</c:v>
                </c:pt>
                <c:pt idx="1889">
                  <c:v>0.55144771910538948</c:v>
                </c:pt>
                <c:pt idx="1890">
                  <c:v>0.5515136522319225</c:v>
                </c:pt>
                <c:pt idx="1891">
                  <c:v>0.55162885084094759</c:v>
                </c:pt>
                <c:pt idx="1892">
                  <c:v>0.55177664378423164</c:v>
                </c:pt>
                <c:pt idx="1893">
                  <c:v>0.551955000483768</c:v>
                </c:pt>
                <c:pt idx="1894">
                  <c:v>0.55209171553358416</c:v>
                </c:pt>
                <c:pt idx="1895">
                  <c:v>0.55223606789988688</c:v>
                </c:pt>
                <c:pt idx="1896">
                  <c:v>0.55247002082687058</c:v>
                </c:pt>
                <c:pt idx="1897">
                  <c:v>0.55267019359977931</c:v>
                </c:pt>
                <c:pt idx="1898">
                  <c:v>0.55287326181376673</c:v>
                </c:pt>
                <c:pt idx="1899">
                  <c:v>0.55319030029790139</c:v>
                </c:pt>
                <c:pt idx="1900">
                  <c:v>0.55344385131513241</c:v>
                </c:pt>
                <c:pt idx="1901">
                  <c:v>0.55374413332517924</c:v>
                </c:pt>
                <c:pt idx="1902">
                  <c:v>0.55417379877561779</c:v>
                </c:pt>
                <c:pt idx="1903">
                  <c:v>0.55457240610170822</c:v>
                </c:pt>
                <c:pt idx="1904">
                  <c:v>0.55498334551705841</c:v>
                </c:pt>
                <c:pt idx="1905">
                  <c:v>0.55542619449572228</c:v>
                </c:pt>
                <c:pt idx="1906">
                  <c:v>0.55584623934344568</c:v>
                </c:pt>
                <c:pt idx="1907">
                  <c:v>0.55630630982018647</c:v>
                </c:pt>
                <c:pt idx="1908">
                  <c:v>0.55678526207257573</c:v>
                </c:pt>
                <c:pt idx="1909">
                  <c:v>0.55727896926415388</c:v>
                </c:pt>
                <c:pt idx="1910">
                  <c:v>0.55777002273287002</c:v>
                </c:pt>
                <c:pt idx="1911">
                  <c:v>0.55825728846067246</c:v>
                </c:pt>
                <c:pt idx="1912">
                  <c:v>0.55876221208516563</c:v>
                </c:pt>
                <c:pt idx="1913">
                  <c:v>0.55920838225503966</c:v>
                </c:pt>
                <c:pt idx="1914">
                  <c:v>0.55956159443539122</c:v>
                </c:pt>
                <c:pt idx="1915">
                  <c:v>0.55984629364011651</c:v>
                </c:pt>
                <c:pt idx="1916">
                  <c:v>0.56005017846387484</c:v>
                </c:pt>
                <c:pt idx="1917">
                  <c:v>0.5601738038991545</c:v>
                </c:pt>
                <c:pt idx="1918">
                  <c:v>0.56024781107693333</c:v>
                </c:pt>
                <c:pt idx="1919">
                  <c:v>0.56022240326718953</c:v>
                </c:pt>
                <c:pt idx="1920">
                  <c:v>0.56012863105568</c:v>
                </c:pt>
                <c:pt idx="1921">
                  <c:v>0.55993152615365682</c:v>
                </c:pt>
                <c:pt idx="1922">
                  <c:v>0.55964159529543833</c:v>
                </c:pt>
                <c:pt idx="1923">
                  <c:v>0.55932511317257783</c:v>
                </c:pt>
                <c:pt idx="1924">
                  <c:v>0.55891462887284671</c:v>
                </c:pt>
                <c:pt idx="1925">
                  <c:v>0.55842251325865566</c:v>
                </c:pt>
                <c:pt idx="1926">
                  <c:v>0.55786630262793158</c:v>
                </c:pt>
                <c:pt idx="1927">
                  <c:v>0.55731215300189252</c:v>
                </c:pt>
                <c:pt idx="1928">
                  <c:v>0.55671216076270835</c:v>
                </c:pt>
                <c:pt idx="1929">
                  <c:v>0.55618687630671193</c:v>
                </c:pt>
                <c:pt idx="1930">
                  <c:v>0.55564871087390166</c:v>
                </c:pt>
                <c:pt idx="1931">
                  <c:v>0.55503503930096654</c:v>
                </c:pt>
                <c:pt idx="1932">
                  <c:v>0.55445874479986212</c:v>
                </c:pt>
                <c:pt idx="1933">
                  <c:v>0.55390410456640804</c:v>
                </c:pt>
                <c:pt idx="1934">
                  <c:v>0.55326137669042075</c:v>
                </c:pt>
                <c:pt idx="1935">
                  <c:v>0.55269685114191036</c:v>
                </c:pt>
                <c:pt idx="1936">
                  <c:v>0.55205554883307884</c:v>
                </c:pt>
                <c:pt idx="1937">
                  <c:v>0.55136353632851498</c:v>
                </c:pt>
                <c:pt idx="1938">
                  <c:v>0.55078309762266686</c:v>
                </c:pt>
                <c:pt idx="1939">
                  <c:v>0.55023912636927863</c:v>
                </c:pt>
                <c:pt idx="1940">
                  <c:v>0.54973359645421194</c:v>
                </c:pt>
                <c:pt idx="1941">
                  <c:v>0.54931447508211917</c:v>
                </c:pt>
                <c:pt idx="1942">
                  <c:v>0.54887701715354009</c:v>
                </c:pt>
                <c:pt idx="1943">
                  <c:v>0.54848367750420757</c:v>
                </c:pt>
                <c:pt idx="1944">
                  <c:v>0.54815261289203732</c:v>
                </c:pt>
                <c:pt idx="1945">
                  <c:v>0.54789039647256976</c:v>
                </c:pt>
                <c:pt idx="1946">
                  <c:v>0.5476406639854029</c:v>
                </c:pt>
                <c:pt idx="1947">
                  <c:v>0.54748048183241915</c:v>
                </c:pt>
                <c:pt idx="1948">
                  <c:v>0.54726257942797618</c:v>
                </c:pt>
                <c:pt idx="1949">
                  <c:v>0.54705436520525119</c:v>
                </c:pt>
                <c:pt idx="1950">
                  <c:v>0.54679045615943889</c:v>
                </c:pt>
                <c:pt idx="1951">
                  <c:v>0.54646159258027882</c:v>
                </c:pt>
                <c:pt idx="1952">
                  <c:v>0.54613885565771436</c:v>
                </c:pt>
                <c:pt idx="1953">
                  <c:v>0.54580637140913113</c:v>
                </c:pt>
                <c:pt idx="1954">
                  <c:v>0.54550296976284807</c:v>
                </c:pt>
                <c:pt idx="1955">
                  <c:v>0.54530235441695663</c:v>
                </c:pt>
                <c:pt idx="1956">
                  <c:v>0.54503037852499203</c:v>
                </c:pt>
                <c:pt idx="1957">
                  <c:v>0.54477430238871827</c:v>
                </c:pt>
                <c:pt idx="1958">
                  <c:v>0.54438822712287271</c:v>
                </c:pt>
                <c:pt idx="1959">
                  <c:v>0.54390972323869635</c:v>
                </c:pt>
                <c:pt idx="1960">
                  <c:v>0.54341903069967834</c:v>
                </c:pt>
                <c:pt idx="1961">
                  <c:v>0.54288027165174457</c:v>
                </c:pt>
                <c:pt idx="1962">
                  <c:v>0.54236374424195333</c:v>
                </c:pt>
                <c:pt idx="1963">
                  <c:v>0.54192909515734422</c:v>
                </c:pt>
                <c:pt idx="1964">
                  <c:v>0.54143054703536153</c:v>
                </c:pt>
                <c:pt idx="1965">
                  <c:v>0.54089910220572646</c:v>
                </c:pt>
                <c:pt idx="1966">
                  <c:v>0.5403107905326946</c:v>
                </c:pt>
                <c:pt idx="1967">
                  <c:v>0.53950520008840586</c:v>
                </c:pt>
                <c:pt idx="1968">
                  <c:v>0.538715177427876</c:v>
                </c:pt>
                <c:pt idx="1969">
                  <c:v>0.53803211306106868</c:v>
                </c:pt>
                <c:pt idx="1970">
                  <c:v>0.53729480312202516</c:v>
                </c:pt>
                <c:pt idx="1971">
                  <c:v>0.53650291086485691</c:v>
                </c:pt>
                <c:pt idx="1972">
                  <c:v>0.53568590148792383</c:v>
                </c:pt>
                <c:pt idx="1973">
                  <c:v>0.53478778194899823</c:v>
                </c:pt>
                <c:pt idx="1974">
                  <c:v>0.53389761269997882</c:v>
                </c:pt>
                <c:pt idx="1975">
                  <c:v>0.53308719163685936</c:v>
                </c:pt>
                <c:pt idx="1976">
                  <c:v>0.53237171310068965</c:v>
                </c:pt>
                <c:pt idx="1977">
                  <c:v>0.53157949327786935</c:v>
                </c:pt>
                <c:pt idx="1978">
                  <c:v>0.53076806611948368</c:v>
                </c:pt>
                <c:pt idx="1979">
                  <c:v>0.52993420791632628</c:v>
                </c:pt>
                <c:pt idx="1980">
                  <c:v>0.52905214343344109</c:v>
                </c:pt>
                <c:pt idx="1981">
                  <c:v>0.52825775884730775</c:v>
                </c:pt>
                <c:pt idx="1982">
                  <c:v>0.5274929949067676</c:v>
                </c:pt>
                <c:pt idx="1983">
                  <c:v>0.52671147218960224</c:v>
                </c:pt>
                <c:pt idx="1984">
                  <c:v>0.52592560306427927</c:v>
                </c:pt>
                <c:pt idx="1985">
                  <c:v>0.52522227298033908</c:v>
                </c:pt>
                <c:pt idx="1986">
                  <c:v>0.52448074396517097</c:v>
                </c:pt>
                <c:pt idx="1987">
                  <c:v>0.52393378327093665</c:v>
                </c:pt>
                <c:pt idx="1988">
                  <c:v>0.52362465254366641</c:v>
                </c:pt>
                <c:pt idx="1989">
                  <c:v>0.52316708057312855</c:v>
                </c:pt>
                <c:pt idx="1990">
                  <c:v>0.52270776220303106</c:v>
                </c:pt>
                <c:pt idx="1991">
                  <c:v>0.52229390020542255</c:v>
                </c:pt>
                <c:pt idx="1992">
                  <c:v>0.52174730392852231</c:v>
                </c:pt>
                <c:pt idx="1993">
                  <c:v>0.52146146628202494</c:v>
                </c:pt>
                <c:pt idx="1994">
                  <c:v>0.52141532978248162</c:v>
                </c:pt>
                <c:pt idx="1995">
                  <c:v>0.5213121071573541</c:v>
                </c:pt>
                <c:pt idx="1996">
                  <c:v>0.5213584530108889</c:v>
                </c:pt>
                <c:pt idx="1997">
                  <c:v>0.52132457276967059</c:v>
                </c:pt>
                <c:pt idx="1998">
                  <c:v>0.52124198477915373</c:v>
                </c:pt>
                <c:pt idx="1999">
                  <c:v>0.52114895968055341</c:v>
                </c:pt>
                <c:pt idx="2000">
                  <c:v>0.52123816015512858</c:v>
                </c:pt>
                <c:pt idx="2001">
                  <c:v>0.52124578395496679</c:v>
                </c:pt>
                <c:pt idx="2002">
                  <c:v>0.52125895261863098</c:v>
                </c:pt>
                <c:pt idx="2003">
                  <c:v>0.52131562061773196</c:v>
                </c:pt>
                <c:pt idx="2004">
                  <c:v>0.52137651320788414</c:v>
                </c:pt>
                <c:pt idx="2005">
                  <c:v>0.52146181432641781</c:v>
                </c:pt>
                <c:pt idx="2006">
                  <c:v>0.52160890837821372</c:v>
                </c:pt>
                <c:pt idx="2007">
                  <c:v>0.52174130355886106</c:v>
                </c:pt>
                <c:pt idx="2008">
                  <c:v>0.52189081404365634</c:v>
                </c:pt>
                <c:pt idx="2009">
                  <c:v>0.52200307819000669</c:v>
                </c:pt>
                <c:pt idx="2010">
                  <c:v>0.52220227883467396</c:v>
                </c:pt>
                <c:pt idx="2011">
                  <c:v>0.52238896670693047</c:v>
                </c:pt>
                <c:pt idx="2012">
                  <c:v>0.52243691227650702</c:v>
                </c:pt>
                <c:pt idx="2013">
                  <c:v>0.52240906803304776</c:v>
                </c:pt>
                <c:pt idx="2014">
                  <c:v>0.52237349447564718</c:v>
                </c:pt>
                <c:pt idx="2015">
                  <c:v>0.52233981794337947</c:v>
                </c:pt>
                <c:pt idx="2016">
                  <c:v>0.52226113328558632</c:v>
                </c:pt>
                <c:pt idx="2017">
                  <c:v>0.52221849458180614</c:v>
                </c:pt>
                <c:pt idx="2018">
                  <c:v>0.52211537017672172</c:v>
                </c:pt>
                <c:pt idx="2019">
                  <c:v>0.52190649616103391</c:v>
                </c:pt>
                <c:pt idx="2020">
                  <c:v>0.52169662545261097</c:v>
                </c:pt>
                <c:pt idx="2021">
                  <c:v>0.52138779388902856</c:v>
                </c:pt>
                <c:pt idx="2022">
                  <c:v>0.52100031667195057</c:v>
                </c:pt>
                <c:pt idx="2023">
                  <c:v>0.52059837641811868</c:v>
                </c:pt>
                <c:pt idx="2024">
                  <c:v>0.5201367285552575</c:v>
                </c:pt>
                <c:pt idx="2025">
                  <c:v>0.51969513558403391</c:v>
                </c:pt>
                <c:pt idx="2026">
                  <c:v>0.51927192952242518</c:v>
                </c:pt>
                <c:pt idx="2027">
                  <c:v>0.51878610600183195</c:v>
                </c:pt>
                <c:pt idx="2028">
                  <c:v>0.51832704135735053</c:v>
                </c:pt>
                <c:pt idx="2029">
                  <c:v>0.51789635978688275</c:v>
                </c:pt>
                <c:pt idx="2030">
                  <c:v>0.51742106149834921</c:v>
                </c:pt>
                <c:pt idx="2031">
                  <c:v>0.5169612647573244</c:v>
                </c:pt>
                <c:pt idx="2032">
                  <c:v>0.51653300933784241</c:v>
                </c:pt>
                <c:pt idx="2033">
                  <c:v>0.51608530532135033</c:v>
                </c:pt>
                <c:pt idx="2034">
                  <c:v>0.51570626862819513</c:v>
                </c:pt>
                <c:pt idx="2035">
                  <c:v>0.51531018524223993</c:v>
                </c:pt>
                <c:pt idx="2036">
                  <c:v>0.51481764531643759</c:v>
                </c:pt>
                <c:pt idx="2037">
                  <c:v>0.51439552692125079</c:v>
                </c:pt>
                <c:pt idx="2038">
                  <c:v>0.5139274518266822</c:v>
                </c:pt>
                <c:pt idx="2039">
                  <c:v>0.51345711658243742</c:v>
                </c:pt>
                <c:pt idx="2040">
                  <c:v>0.51315150731018633</c:v>
                </c:pt>
                <c:pt idx="2041">
                  <c:v>0.51276145770680837</c:v>
                </c:pt>
                <c:pt idx="2042">
                  <c:v>0.51241482332940047</c:v>
                </c:pt>
                <c:pt idx="2043">
                  <c:v>0.51212477038382154</c:v>
                </c:pt>
                <c:pt idx="2044">
                  <c:v>0.51161180201217549</c:v>
                </c:pt>
                <c:pt idx="2045">
                  <c:v>0.51125781887257726</c:v>
                </c:pt>
                <c:pt idx="2046">
                  <c:v>0.51089621734610013</c:v>
                </c:pt>
                <c:pt idx="2047">
                  <c:v>0.51029742146986579</c:v>
                </c:pt>
                <c:pt idx="2048">
                  <c:v>0.5098944115800389</c:v>
                </c:pt>
                <c:pt idx="2049">
                  <c:v>0.50947783763156795</c:v>
                </c:pt>
                <c:pt idx="2050">
                  <c:v>0.50884537470127167</c:v>
                </c:pt>
                <c:pt idx="2051">
                  <c:v>0.50834475428944048</c:v>
                </c:pt>
                <c:pt idx="2052">
                  <c:v>0.50785340297631409</c:v>
                </c:pt>
                <c:pt idx="2053">
                  <c:v>0.50716919139700212</c:v>
                </c:pt>
                <c:pt idx="2054">
                  <c:v>0.50668005290802276</c:v>
                </c:pt>
                <c:pt idx="2055">
                  <c:v>0.5062239036819246</c:v>
                </c:pt>
                <c:pt idx="2056">
                  <c:v>0.50566885016754026</c:v>
                </c:pt>
                <c:pt idx="2057">
                  <c:v>0.50528095113358074</c:v>
                </c:pt>
                <c:pt idx="2058">
                  <c:v>0.50472671239384859</c:v>
                </c:pt>
                <c:pt idx="2059">
                  <c:v>0.50398489843872518</c:v>
                </c:pt>
                <c:pt idx="2060">
                  <c:v>0.50336145763881823</c:v>
                </c:pt>
                <c:pt idx="2061">
                  <c:v>0.50263983291674352</c:v>
                </c:pt>
                <c:pt idx="2062">
                  <c:v>0.50194553008779763</c:v>
                </c:pt>
                <c:pt idx="2063">
                  <c:v>0.50147865634590838</c:v>
                </c:pt>
                <c:pt idx="2064">
                  <c:v>0.50085103665280029</c:v>
                </c:pt>
                <c:pt idx="2065">
                  <c:v>0.5000560733686471</c:v>
                </c:pt>
                <c:pt idx="2066">
                  <c:v>0.49927675047782899</c:v>
                </c:pt>
                <c:pt idx="2067">
                  <c:v>0.49846605893500273</c:v>
                </c:pt>
                <c:pt idx="2068">
                  <c:v>0.49761600969683889</c:v>
                </c:pt>
                <c:pt idx="2069">
                  <c:v>0.49679739741899892</c:v>
                </c:pt>
                <c:pt idx="2070">
                  <c:v>0.49589804775721752</c:v>
                </c:pt>
                <c:pt idx="2071">
                  <c:v>0.49502926567000599</c:v>
                </c:pt>
                <c:pt idx="2072">
                  <c:v>0.49422157761925684</c:v>
                </c:pt>
                <c:pt idx="2073">
                  <c:v>0.49349107009499682</c:v>
                </c:pt>
                <c:pt idx="2074">
                  <c:v>0.49285083957143699</c:v>
                </c:pt>
                <c:pt idx="2075">
                  <c:v>0.49201630130947632</c:v>
                </c:pt>
                <c:pt idx="2076">
                  <c:v>0.49113550722918897</c:v>
                </c:pt>
                <c:pt idx="2077">
                  <c:v>0.49006408225711789</c:v>
                </c:pt>
                <c:pt idx="2078">
                  <c:v>0.48894953636365662</c:v>
                </c:pt>
                <c:pt idx="2079">
                  <c:v>0.48784317651216019</c:v>
                </c:pt>
                <c:pt idx="2080">
                  <c:v>0.48683127746616822</c:v>
                </c:pt>
                <c:pt idx="2081">
                  <c:v>0.48595683730825107</c:v>
                </c:pt>
                <c:pt idx="2082">
                  <c:v>0.48496153058296776</c:v>
                </c:pt>
                <c:pt idx="2083">
                  <c:v>0.48418367344640512</c:v>
                </c:pt>
                <c:pt idx="2084">
                  <c:v>0.48324777960362048</c:v>
                </c:pt>
                <c:pt idx="2085">
                  <c:v>0.48215202185420009</c:v>
                </c:pt>
                <c:pt idx="2086">
                  <c:v>0.48119890675605892</c:v>
                </c:pt>
                <c:pt idx="2087">
                  <c:v>0.48014432597579515</c:v>
                </c:pt>
                <c:pt idx="2088">
                  <c:v>0.47898440850755292</c:v>
                </c:pt>
                <c:pt idx="2089">
                  <c:v>0.47786560888016449</c:v>
                </c:pt>
                <c:pt idx="2090">
                  <c:v>0.47696205649074352</c:v>
                </c:pt>
                <c:pt idx="2091">
                  <c:v>0.47593260280554772</c:v>
                </c:pt>
                <c:pt idx="2092">
                  <c:v>0.47486331516730673</c:v>
                </c:pt>
                <c:pt idx="2093">
                  <c:v>0.47407015870988961</c:v>
                </c:pt>
                <c:pt idx="2094">
                  <c:v>0.473248187138189</c:v>
                </c:pt>
                <c:pt idx="2095">
                  <c:v>0.47237572799233174</c:v>
                </c:pt>
                <c:pt idx="2096">
                  <c:v>0.47145274814156402</c:v>
                </c:pt>
                <c:pt idx="2097">
                  <c:v>0.47054403928495914</c:v>
                </c:pt>
                <c:pt idx="2098">
                  <c:v>0.46955838072027906</c:v>
                </c:pt>
                <c:pt idx="2099">
                  <c:v>0.46858238199034474</c:v>
                </c:pt>
                <c:pt idx="2100">
                  <c:v>0.4676992497899361</c:v>
                </c:pt>
                <c:pt idx="2101">
                  <c:v>0.46646922049825285</c:v>
                </c:pt>
                <c:pt idx="2102">
                  <c:v>0.46548911190481657</c:v>
                </c:pt>
                <c:pt idx="2103">
                  <c:v>0.46470189588016453</c:v>
                </c:pt>
                <c:pt idx="2104">
                  <c:v>0.4638623648311751</c:v>
                </c:pt>
                <c:pt idx="2105">
                  <c:v>0.46327146316797269</c:v>
                </c:pt>
                <c:pt idx="2106">
                  <c:v>0.46230654816892663</c:v>
                </c:pt>
                <c:pt idx="2107">
                  <c:v>0.46126188244640404</c:v>
                </c:pt>
                <c:pt idx="2108">
                  <c:v>0.460361542139474</c:v>
                </c:pt>
                <c:pt idx="2109">
                  <c:v>0.459569797616939</c:v>
                </c:pt>
                <c:pt idx="2110">
                  <c:v>0.45910311030041456</c:v>
                </c:pt>
                <c:pt idx="2111">
                  <c:v>0.45839073647329193</c:v>
                </c:pt>
                <c:pt idx="2112">
                  <c:v>0.45752822355801581</c:v>
                </c:pt>
                <c:pt idx="2113">
                  <c:v>0.45666914601639391</c:v>
                </c:pt>
                <c:pt idx="2114">
                  <c:v>0.45539317421324693</c:v>
                </c:pt>
                <c:pt idx="2115">
                  <c:v>0.45413404425502629</c:v>
                </c:pt>
                <c:pt idx="2116">
                  <c:v>0.45313863850206415</c:v>
                </c:pt>
                <c:pt idx="2117">
                  <c:v>0.45211698013211632</c:v>
                </c:pt>
                <c:pt idx="2118">
                  <c:v>0.45091572943702524</c:v>
                </c:pt>
                <c:pt idx="2119">
                  <c:v>0.44965746057011075</c:v>
                </c:pt>
                <c:pt idx="2120">
                  <c:v>0.44844809522737616</c:v>
                </c:pt>
                <c:pt idx="2121">
                  <c:v>0.44724412234369959</c:v>
                </c:pt>
                <c:pt idx="2122">
                  <c:v>0.4465783884811278</c:v>
                </c:pt>
                <c:pt idx="2123">
                  <c:v>0.44597705834247936</c:v>
                </c:pt>
                <c:pt idx="2124">
                  <c:v>0.44508909387685031</c:v>
                </c:pt>
                <c:pt idx="2125">
                  <c:v>0.44383217356620869</c:v>
                </c:pt>
                <c:pt idx="2126">
                  <c:v>0.44234155548728765</c:v>
                </c:pt>
                <c:pt idx="2127">
                  <c:v>0.44119587098027341</c:v>
                </c:pt>
                <c:pt idx="2128">
                  <c:v>0.44024967022067224</c:v>
                </c:pt>
                <c:pt idx="2129">
                  <c:v>0.43938628108101846</c:v>
                </c:pt>
                <c:pt idx="2130">
                  <c:v>0.43873907220025049</c:v>
                </c:pt>
                <c:pt idx="2131">
                  <c:v>0.43775577290075307</c:v>
                </c:pt>
                <c:pt idx="2132">
                  <c:v>0.43672520401557408</c:v>
                </c:pt>
                <c:pt idx="2133">
                  <c:v>0.43602504877269083</c:v>
                </c:pt>
                <c:pt idx="2134">
                  <c:v>0.43532133675306878</c:v>
                </c:pt>
                <c:pt idx="2135">
                  <c:v>0.43429123859009161</c:v>
                </c:pt>
                <c:pt idx="2136">
                  <c:v>0.43299248641388305</c:v>
                </c:pt>
                <c:pt idx="2137">
                  <c:v>0.43202022020007957</c:v>
                </c:pt>
                <c:pt idx="2138">
                  <c:v>0.43093074675590254</c:v>
                </c:pt>
                <c:pt idx="2139">
                  <c:v>0.43017087802180104</c:v>
                </c:pt>
                <c:pt idx="2140">
                  <c:v>0.43022481515679017</c:v>
                </c:pt>
                <c:pt idx="2141">
                  <c:v>0.42970393338724561</c:v>
                </c:pt>
                <c:pt idx="2142">
                  <c:v>0.42865524116207593</c:v>
                </c:pt>
                <c:pt idx="2143">
                  <c:v>0.42801144522269724</c:v>
                </c:pt>
                <c:pt idx="2144">
                  <c:v>0.42713772283175855</c:v>
                </c:pt>
                <c:pt idx="2145">
                  <c:v>0.42631564917518849</c:v>
                </c:pt>
                <c:pt idx="2146">
                  <c:v>0.42651139129898441</c:v>
                </c:pt>
                <c:pt idx="2147">
                  <c:v>0.42571756644476499</c:v>
                </c:pt>
                <c:pt idx="2148">
                  <c:v>0.42451728739400174</c:v>
                </c:pt>
                <c:pt idx="2149">
                  <c:v>0.42342575790346598</c:v>
                </c:pt>
                <c:pt idx="2150">
                  <c:v>0.42226455864498763</c:v>
                </c:pt>
              </c:numCache>
            </c:numRef>
          </c:yVal>
          <c:smooth val="1"/>
          <c:extLst>
            <c:ext xmlns:c16="http://schemas.microsoft.com/office/drawing/2014/chart" uri="{C3380CC4-5D6E-409C-BE32-E72D297353CC}">
              <c16:uniqueId val="{00000071-1C1D-46AE-B92F-7DA50429CA8D}"/>
            </c:ext>
          </c:extLst>
        </c:ser>
        <c:ser>
          <c:idx val="114"/>
          <c:order val="114"/>
          <c:spPr>
            <a:ln w="19050" cap="rnd">
              <a:solidFill>
                <a:schemeClr val="accent1">
                  <a:lumMod val="6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Database'!$FS$122:$FS$2272</c:f>
              <c:numCache>
                <c:formatCode>General</c:formatCode>
                <c:ptCount val="2151"/>
                <c:pt idx="0">
                  <c:v>0.13658404865912024</c:v>
                </c:pt>
                <c:pt idx="1">
                  <c:v>0.13474606600656705</c:v>
                </c:pt>
                <c:pt idx="2">
                  <c:v>0.1338490584874131</c:v>
                </c:pt>
                <c:pt idx="3">
                  <c:v>0.13097397606492037</c:v>
                </c:pt>
                <c:pt idx="4">
                  <c:v>0.13013957020953634</c:v>
                </c:pt>
                <c:pt idx="5">
                  <c:v>0.13113384217402246</c:v>
                </c:pt>
                <c:pt idx="6">
                  <c:v>0.14068122471020716</c:v>
                </c:pt>
                <c:pt idx="7">
                  <c:v>0.14359366970027396</c:v>
                </c:pt>
                <c:pt idx="8">
                  <c:v>0.13871068586932353</c:v>
                </c:pt>
                <c:pt idx="9">
                  <c:v>0.13888929906870692</c:v>
                </c:pt>
                <c:pt idx="10">
                  <c:v>0.13657648994069718</c:v>
                </c:pt>
                <c:pt idx="11">
                  <c:v>0.12825605296944362</c:v>
                </c:pt>
                <c:pt idx="12">
                  <c:v>0.12683948437705225</c:v>
                </c:pt>
                <c:pt idx="13">
                  <c:v>0.12680473119801475</c:v>
                </c:pt>
                <c:pt idx="14">
                  <c:v>0.12500393480121322</c:v>
                </c:pt>
                <c:pt idx="15">
                  <c:v>0.12867899538756353</c:v>
                </c:pt>
                <c:pt idx="16">
                  <c:v>0.13058287686793998</c:v>
                </c:pt>
                <c:pt idx="17">
                  <c:v>0.13310440301295054</c:v>
                </c:pt>
                <c:pt idx="18">
                  <c:v>0.13412190135903446</c:v>
                </c:pt>
                <c:pt idx="19">
                  <c:v>0.13599000679969134</c:v>
                </c:pt>
                <c:pt idx="20">
                  <c:v>0.13786526807399913</c:v>
                </c:pt>
                <c:pt idx="21">
                  <c:v>0.13451324892754352</c:v>
                </c:pt>
                <c:pt idx="22">
                  <c:v>0.13199998355529771</c:v>
                </c:pt>
                <c:pt idx="23">
                  <c:v>0.12825961691398569</c:v>
                </c:pt>
                <c:pt idx="24">
                  <c:v>0.12895505079053457</c:v>
                </c:pt>
                <c:pt idx="25">
                  <c:v>0.13359223638381607</c:v>
                </c:pt>
                <c:pt idx="26">
                  <c:v>0.13543362583215982</c:v>
                </c:pt>
                <c:pt idx="27">
                  <c:v>0.13680588262606361</c:v>
                </c:pt>
                <c:pt idx="28">
                  <c:v>0.13517129010742845</c:v>
                </c:pt>
                <c:pt idx="29">
                  <c:v>0.13474813932261864</c:v>
                </c:pt>
                <c:pt idx="30">
                  <c:v>0.13454332633702928</c:v>
                </c:pt>
                <c:pt idx="31">
                  <c:v>0.13652525521045697</c:v>
                </c:pt>
                <c:pt idx="32">
                  <c:v>0.13745835856042796</c:v>
                </c:pt>
                <c:pt idx="33">
                  <c:v>0.13901656011504845</c:v>
                </c:pt>
                <c:pt idx="34">
                  <c:v>0.14106199876828732</c:v>
                </c:pt>
                <c:pt idx="35">
                  <c:v>0.13669636716033387</c:v>
                </c:pt>
                <c:pt idx="36">
                  <c:v>0.1392989440178545</c:v>
                </c:pt>
                <c:pt idx="37">
                  <c:v>0.14278013824284505</c:v>
                </c:pt>
                <c:pt idx="38">
                  <c:v>0.1431235968641473</c:v>
                </c:pt>
                <c:pt idx="39">
                  <c:v>0.1422339850240304</c:v>
                </c:pt>
                <c:pt idx="40">
                  <c:v>0.14201338942392838</c:v>
                </c:pt>
                <c:pt idx="41">
                  <c:v>0.14378182752122373</c:v>
                </c:pt>
                <c:pt idx="42">
                  <c:v>0.14419619671972089</c:v>
                </c:pt>
                <c:pt idx="43">
                  <c:v>0.14431856858354178</c:v>
                </c:pt>
                <c:pt idx="44">
                  <c:v>0.14425888953279711</c:v>
                </c:pt>
                <c:pt idx="45">
                  <c:v>0.14526407149341461</c:v>
                </c:pt>
                <c:pt idx="46">
                  <c:v>0.1447652154828713</c:v>
                </c:pt>
                <c:pt idx="47">
                  <c:v>0.14421927032132928</c:v>
                </c:pt>
                <c:pt idx="48">
                  <c:v>0.14560063545197255</c:v>
                </c:pt>
                <c:pt idx="49">
                  <c:v>0.14584505061532302</c:v>
                </c:pt>
                <c:pt idx="50">
                  <c:v>0.14619179253557482</c:v>
                </c:pt>
                <c:pt idx="51">
                  <c:v>0.14874417635831813</c:v>
                </c:pt>
                <c:pt idx="52">
                  <c:v>0.14982822600320181</c:v>
                </c:pt>
                <c:pt idx="53">
                  <c:v>0.15041868394003571</c:v>
                </c:pt>
                <c:pt idx="54">
                  <c:v>0.1508772476625502</c:v>
                </c:pt>
                <c:pt idx="55">
                  <c:v>0.14826304235334656</c:v>
                </c:pt>
                <c:pt idx="56">
                  <c:v>0.14842119945662782</c:v>
                </c:pt>
                <c:pt idx="57">
                  <c:v>0.15099585775961485</c:v>
                </c:pt>
                <c:pt idx="58">
                  <c:v>0.15217666438331659</c:v>
                </c:pt>
                <c:pt idx="59">
                  <c:v>0.15255585036187055</c:v>
                </c:pt>
                <c:pt idx="60">
                  <c:v>0.15287782499134539</c:v>
                </c:pt>
                <c:pt idx="61">
                  <c:v>0.15293575408037244</c:v>
                </c:pt>
                <c:pt idx="62">
                  <c:v>0.15440155486614263</c:v>
                </c:pt>
                <c:pt idx="63">
                  <c:v>0.15607679084019077</c:v>
                </c:pt>
                <c:pt idx="64">
                  <c:v>0.15673177814413483</c:v>
                </c:pt>
                <c:pt idx="65">
                  <c:v>0.1572350947668226</c:v>
                </c:pt>
                <c:pt idx="66">
                  <c:v>0.15771585840059452</c:v>
                </c:pt>
                <c:pt idx="67">
                  <c:v>0.15882998971648124</c:v>
                </c:pt>
                <c:pt idx="68">
                  <c:v>0.1597942718900397</c:v>
                </c:pt>
                <c:pt idx="69">
                  <c:v>0.16002859171903064</c:v>
                </c:pt>
                <c:pt idx="70">
                  <c:v>0.16012614238576348</c:v>
                </c:pt>
                <c:pt idx="71">
                  <c:v>0.16084147432922191</c:v>
                </c:pt>
                <c:pt idx="72">
                  <c:v>0.16199392099564186</c:v>
                </c:pt>
                <c:pt idx="73">
                  <c:v>0.16294826324984255</c:v>
                </c:pt>
                <c:pt idx="74">
                  <c:v>0.16399544050047923</c:v>
                </c:pt>
                <c:pt idx="75">
                  <c:v>0.16517207969038419</c:v>
                </c:pt>
                <c:pt idx="76">
                  <c:v>0.16609342765317689</c:v>
                </c:pt>
                <c:pt idx="77">
                  <c:v>0.16706788344312148</c:v>
                </c:pt>
                <c:pt idx="78">
                  <c:v>0.16833704531795105</c:v>
                </c:pt>
                <c:pt idx="79">
                  <c:v>0.16956881956215122</c:v>
                </c:pt>
                <c:pt idx="80">
                  <c:v>0.17051474684058612</c:v>
                </c:pt>
                <c:pt idx="81">
                  <c:v>0.17192930255863592</c:v>
                </c:pt>
                <c:pt idx="82">
                  <c:v>0.17332058255502425</c:v>
                </c:pt>
                <c:pt idx="83">
                  <c:v>0.17435230940667826</c:v>
                </c:pt>
                <c:pt idx="84">
                  <c:v>0.1751609990362929</c:v>
                </c:pt>
                <c:pt idx="85">
                  <c:v>0.17621850993953583</c:v>
                </c:pt>
                <c:pt idx="86">
                  <c:v>0.17762651276189323</c:v>
                </c:pt>
                <c:pt idx="87">
                  <c:v>0.17905585362959628</c:v>
                </c:pt>
                <c:pt idx="88">
                  <c:v>0.18049224184855409</c:v>
                </c:pt>
                <c:pt idx="89">
                  <c:v>0.18184632895597475</c:v>
                </c:pt>
                <c:pt idx="90">
                  <c:v>0.18304641573156347</c:v>
                </c:pt>
                <c:pt idx="91">
                  <c:v>0.1841658523375691</c:v>
                </c:pt>
                <c:pt idx="92">
                  <c:v>0.18534464810707063</c:v>
                </c:pt>
                <c:pt idx="93">
                  <c:v>0.18677307630290507</c:v>
                </c:pt>
                <c:pt idx="94">
                  <c:v>0.18829006961935427</c:v>
                </c:pt>
                <c:pt idx="95">
                  <c:v>0.18922808614263764</c:v>
                </c:pt>
                <c:pt idx="96">
                  <c:v>0.18983128552912742</c:v>
                </c:pt>
                <c:pt idx="97">
                  <c:v>0.19094323918140277</c:v>
                </c:pt>
                <c:pt idx="98">
                  <c:v>0.19248470156009623</c:v>
                </c:pt>
                <c:pt idx="99">
                  <c:v>0.19392285947813556</c:v>
                </c:pt>
                <c:pt idx="100">
                  <c:v>0.19515915124059399</c:v>
                </c:pt>
                <c:pt idx="101">
                  <c:v>0.19588371658385353</c:v>
                </c:pt>
                <c:pt idx="102">
                  <c:v>0.19685759856694485</c:v>
                </c:pt>
                <c:pt idx="103">
                  <c:v>0.19803882886559129</c:v>
                </c:pt>
                <c:pt idx="104">
                  <c:v>0.19899384133791509</c:v>
                </c:pt>
                <c:pt idx="105">
                  <c:v>0.2000843850661822</c:v>
                </c:pt>
                <c:pt idx="106">
                  <c:v>0.20114614012560508</c:v>
                </c:pt>
                <c:pt idx="107">
                  <c:v>0.20210289612833132</c:v>
                </c:pt>
                <c:pt idx="108">
                  <c:v>0.20290109372971113</c:v>
                </c:pt>
                <c:pt idx="109">
                  <c:v>0.20360542098256532</c:v>
                </c:pt>
                <c:pt idx="110">
                  <c:v>0.20429238198686184</c:v>
                </c:pt>
                <c:pt idx="111">
                  <c:v>0.20503505612817963</c:v>
                </c:pt>
                <c:pt idx="112">
                  <c:v>0.20608790334266169</c:v>
                </c:pt>
                <c:pt idx="113">
                  <c:v>0.20718307558021021</c:v>
                </c:pt>
                <c:pt idx="114">
                  <c:v>0.20749238130492012</c:v>
                </c:pt>
                <c:pt idx="115">
                  <c:v>0.20799279394714112</c:v>
                </c:pt>
                <c:pt idx="116">
                  <c:v>0.20869754997767095</c:v>
                </c:pt>
                <c:pt idx="117">
                  <c:v>0.20951655595797969</c:v>
                </c:pt>
                <c:pt idx="118">
                  <c:v>0.21026702397096228</c:v>
                </c:pt>
                <c:pt idx="119">
                  <c:v>0.21092464684446743</c:v>
                </c:pt>
                <c:pt idx="120">
                  <c:v>0.21175174109228881</c:v>
                </c:pt>
                <c:pt idx="121">
                  <c:v>0.21262917236321488</c:v>
                </c:pt>
                <c:pt idx="122">
                  <c:v>0.21332964205344473</c:v>
                </c:pt>
                <c:pt idx="123">
                  <c:v>0.21369740614195498</c:v>
                </c:pt>
                <c:pt idx="124">
                  <c:v>0.21437100890467178</c:v>
                </c:pt>
                <c:pt idx="125">
                  <c:v>0.21519343299078939</c:v>
                </c:pt>
                <c:pt idx="126">
                  <c:v>0.21593478510769412</c:v>
                </c:pt>
                <c:pt idx="127">
                  <c:v>0.21639655911475966</c:v>
                </c:pt>
                <c:pt idx="128">
                  <c:v>0.2172592536633238</c:v>
                </c:pt>
                <c:pt idx="129">
                  <c:v>0.21832015232481258</c:v>
                </c:pt>
                <c:pt idx="130">
                  <c:v>0.21877035108189924</c:v>
                </c:pt>
                <c:pt idx="131">
                  <c:v>0.21954708449574944</c:v>
                </c:pt>
                <c:pt idx="132">
                  <c:v>0.22047815776406357</c:v>
                </c:pt>
                <c:pt idx="133">
                  <c:v>0.22119046201341061</c:v>
                </c:pt>
                <c:pt idx="134">
                  <c:v>0.22177896225525892</c:v>
                </c:pt>
                <c:pt idx="135">
                  <c:v>0.22251152481393663</c:v>
                </c:pt>
                <c:pt idx="136">
                  <c:v>0.22357941162295716</c:v>
                </c:pt>
                <c:pt idx="137">
                  <c:v>0.22451826718587842</c:v>
                </c:pt>
                <c:pt idx="138">
                  <c:v>0.22548929139938778</c:v>
                </c:pt>
                <c:pt idx="139">
                  <c:v>0.22646684731993441</c:v>
                </c:pt>
                <c:pt idx="140">
                  <c:v>0.22733170432468119</c:v>
                </c:pt>
                <c:pt idx="141">
                  <c:v>0.22843592283027261</c:v>
                </c:pt>
                <c:pt idx="142">
                  <c:v>0.22955710499516221</c:v>
                </c:pt>
                <c:pt idx="143">
                  <c:v>0.23056638135342422</c:v>
                </c:pt>
                <c:pt idx="144">
                  <c:v>0.23150517532636741</c:v>
                </c:pt>
                <c:pt idx="145">
                  <c:v>0.23246388889310335</c:v>
                </c:pt>
                <c:pt idx="146">
                  <c:v>0.23356281218563824</c:v>
                </c:pt>
                <c:pt idx="147">
                  <c:v>0.23489175862014955</c:v>
                </c:pt>
                <c:pt idx="148">
                  <c:v>0.23611697156566666</c:v>
                </c:pt>
                <c:pt idx="149">
                  <c:v>0.23711235078005785</c:v>
                </c:pt>
                <c:pt idx="150">
                  <c:v>0.23839411418486056</c:v>
                </c:pt>
                <c:pt idx="151">
                  <c:v>0.23964504193139088</c:v>
                </c:pt>
                <c:pt idx="152">
                  <c:v>0.24085249205614309</c:v>
                </c:pt>
                <c:pt idx="153">
                  <c:v>0.24203699052256147</c:v>
                </c:pt>
                <c:pt idx="154">
                  <c:v>0.24330550558219124</c:v>
                </c:pt>
                <c:pt idx="155">
                  <c:v>0.24465633953945787</c:v>
                </c:pt>
                <c:pt idx="156">
                  <c:v>0.24579316769981738</c:v>
                </c:pt>
                <c:pt idx="157">
                  <c:v>0.24693864722771983</c:v>
                </c:pt>
                <c:pt idx="158">
                  <c:v>0.24822040343035348</c:v>
                </c:pt>
                <c:pt idx="159">
                  <c:v>0.24959942362827181</c:v>
                </c:pt>
                <c:pt idx="160">
                  <c:v>0.2508664952329609</c:v>
                </c:pt>
                <c:pt idx="161">
                  <c:v>0.25210676536050286</c:v>
                </c:pt>
                <c:pt idx="162">
                  <c:v>0.2534404321742732</c:v>
                </c:pt>
                <c:pt idx="163">
                  <c:v>0.25477349044338776</c:v>
                </c:pt>
                <c:pt idx="164">
                  <c:v>0.25616463835563663</c:v>
                </c:pt>
                <c:pt idx="165">
                  <c:v>0.25759429769135345</c:v>
                </c:pt>
                <c:pt idx="166">
                  <c:v>0.25896745525647885</c:v>
                </c:pt>
                <c:pt idx="167">
                  <c:v>0.2603980852059064</c:v>
                </c:pt>
                <c:pt idx="168">
                  <c:v>0.2617975180428338</c:v>
                </c:pt>
                <c:pt idx="169">
                  <c:v>0.26310812198004818</c:v>
                </c:pt>
                <c:pt idx="170">
                  <c:v>0.26453058716615491</c:v>
                </c:pt>
                <c:pt idx="171">
                  <c:v>0.2659439178268434</c:v>
                </c:pt>
                <c:pt idx="172">
                  <c:v>0.26727143565880573</c:v>
                </c:pt>
                <c:pt idx="173">
                  <c:v>0.26881268069534925</c:v>
                </c:pt>
                <c:pt idx="174">
                  <c:v>0.27041193372706501</c:v>
                </c:pt>
                <c:pt idx="175">
                  <c:v>0.27195280011258866</c:v>
                </c:pt>
                <c:pt idx="176">
                  <c:v>0.27329916310836144</c:v>
                </c:pt>
                <c:pt idx="177">
                  <c:v>0.27475223650537245</c:v>
                </c:pt>
                <c:pt idx="178">
                  <c:v>0.27635790568503649</c:v>
                </c:pt>
                <c:pt idx="179">
                  <c:v>0.27800080893154544</c:v>
                </c:pt>
                <c:pt idx="180">
                  <c:v>0.27963821978236097</c:v>
                </c:pt>
                <c:pt idx="181">
                  <c:v>0.28127039006456117</c:v>
                </c:pt>
                <c:pt idx="182">
                  <c:v>0.28291551799702847</c:v>
                </c:pt>
                <c:pt idx="183">
                  <c:v>0.2846033018196143</c:v>
                </c:pt>
                <c:pt idx="184">
                  <c:v>0.28626877588461375</c:v>
                </c:pt>
                <c:pt idx="185">
                  <c:v>0.28789975476985602</c:v>
                </c:pt>
                <c:pt idx="186">
                  <c:v>0.28960925830638229</c:v>
                </c:pt>
                <c:pt idx="187">
                  <c:v>0.29142619559133826</c:v>
                </c:pt>
                <c:pt idx="188">
                  <c:v>0.29333115277654859</c:v>
                </c:pt>
                <c:pt idx="189">
                  <c:v>0.2951488659597421</c:v>
                </c:pt>
                <c:pt idx="190">
                  <c:v>0.29699525453401565</c:v>
                </c:pt>
                <c:pt idx="191">
                  <c:v>0.29887694887999977</c:v>
                </c:pt>
                <c:pt idx="192">
                  <c:v>0.30072789493552859</c:v>
                </c:pt>
                <c:pt idx="193">
                  <c:v>0.30269854008696789</c:v>
                </c:pt>
                <c:pt idx="194">
                  <c:v>0.30472370631568202</c:v>
                </c:pt>
                <c:pt idx="195">
                  <c:v>0.30670930233318899</c:v>
                </c:pt>
                <c:pt idx="196">
                  <c:v>0.30873107142907574</c:v>
                </c:pt>
                <c:pt idx="197">
                  <c:v>0.31079758617565661</c:v>
                </c:pt>
                <c:pt idx="198">
                  <c:v>0.31292078839189746</c:v>
                </c:pt>
                <c:pt idx="199">
                  <c:v>0.31503776470581413</c:v>
                </c:pt>
                <c:pt idx="200">
                  <c:v>0.31721438630407545</c:v>
                </c:pt>
                <c:pt idx="201">
                  <c:v>0.31943766568388959</c:v>
                </c:pt>
                <c:pt idx="202">
                  <c:v>0.32162523027374185</c:v>
                </c:pt>
                <c:pt idx="203">
                  <c:v>0.32386406561514558</c:v>
                </c:pt>
                <c:pt idx="204">
                  <c:v>0.32614603911980705</c:v>
                </c:pt>
                <c:pt idx="205">
                  <c:v>0.32846026763265723</c:v>
                </c:pt>
                <c:pt idx="206">
                  <c:v>0.33071074728203387</c:v>
                </c:pt>
                <c:pt idx="207">
                  <c:v>0.33301113373138475</c:v>
                </c:pt>
                <c:pt idx="208">
                  <c:v>0.33544492370363233</c:v>
                </c:pt>
                <c:pt idx="209">
                  <c:v>0.33781411175312298</c:v>
                </c:pt>
                <c:pt idx="210">
                  <c:v>0.34019843246355275</c:v>
                </c:pt>
                <c:pt idx="211">
                  <c:v>0.34258564737576919</c:v>
                </c:pt>
                <c:pt idx="212">
                  <c:v>0.34494723269614291</c:v>
                </c:pt>
                <c:pt idx="213">
                  <c:v>0.34734448271218837</c:v>
                </c:pt>
                <c:pt idx="214">
                  <c:v>0.34976371256891564</c:v>
                </c:pt>
                <c:pt idx="215">
                  <c:v>0.35217222346121974</c:v>
                </c:pt>
                <c:pt idx="216">
                  <c:v>0.35458017032763478</c:v>
                </c:pt>
                <c:pt idx="217">
                  <c:v>0.35696062910035947</c:v>
                </c:pt>
                <c:pt idx="218">
                  <c:v>0.35926453655700635</c:v>
                </c:pt>
                <c:pt idx="219">
                  <c:v>0.36154672722313069</c:v>
                </c:pt>
                <c:pt idx="220">
                  <c:v>0.3638874486697638</c:v>
                </c:pt>
                <c:pt idx="221">
                  <c:v>0.36630313011972276</c:v>
                </c:pt>
                <c:pt idx="222">
                  <c:v>0.36865585094643977</c:v>
                </c:pt>
                <c:pt idx="223">
                  <c:v>0.37096171060515615</c:v>
                </c:pt>
                <c:pt idx="224">
                  <c:v>0.3732486334960341</c:v>
                </c:pt>
                <c:pt idx="225">
                  <c:v>0.37556551446317865</c:v>
                </c:pt>
                <c:pt idx="226">
                  <c:v>0.37780116268084835</c:v>
                </c:pt>
                <c:pt idx="227">
                  <c:v>0.37996311382911491</c:v>
                </c:pt>
                <c:pt idx="228">
                  <c:v>0.38219948552220862</c:v>
                </c:pt>
                <c:pt idx="229">
                  <c:v>0.38429777579451968</c:v>
                </c:pt>
                <c:pt idx="230">
                  <c:v>0.38633264360207448</c:v>
                </c:pt>
                <c:pt idx="231">
                  <c:v>0.38843139350851247</c:v>
                </c:pt>
                <c:pt idx="232">
                  <c:v>0.39053099060939606</c:v>
                </c:pt>
                <c:pt idx="233">
                  <c:v>0.39257451648353142</c:v>
                </c:pt>
                <c:pt idx="234">
                  <c:v>0.39449310155822537</c:v>
                </c:pt>
                <c:pt idx="235">
                  <c:v>0.39637984961897182</c:v>
                </c:pt>
                <c:pt idx="236">
                  <c:v>0.39820239983336631</c:v>
                </c:pt>
                <c:pt idx="237">
                  <c:v>0.39993526716892608</c:v>
                </c:pt>
                <c:pt idx="238">
                  <c:v>0.40166588865825054</c:v>
                </c:pt>
                <c:pt idx="239">
                  <c:v>0.40336568233436915</c:v>
                </c:pt>
                <c:pt idx="240">
                  <c:v>0.40499692098603024</c:v>
                </c:pt>
                <c:pt idx="241">
                  <c:v>0.4065102729178714</c:v>
                </c:pt>
                <c:pt idx="242">
                  <c:v>0.40802938300276653</c:v>
                </c:pt>
                <c:pt idx="243">
                  <c:v>0.40946590759213963</c:v>
                </c:pt>
                <c:pt idx="244">
                  <c:v>0.41075577803985741</c:v>
                </c:pt>
                <c:pt idx="245">
                  <c:v>0.41217336148533468</c:v>
                </c:pt>
                <c:pt idx="246">
                  <c:v>0.41356088766809518</c:v>
                </c:pt>
                <c:pt idx="247">
                  <c:v>0.41481556334093567</c:v>
                </c:pt>
                <c:pt idx="248">
                  <c:v>0.41605228013417711</c:v>
                </c:pt>
                <c:pt idx="249">
                  <c:v>0.41728177271287487</c:v>
                </c:pt>
                <c:pt idx="250">
                  <c:v>0.41854326146102466</c:v>
                </c:pt>
                <c:pt idx="251">
                  <c:v>0.419878116298191</c:v>
                </c:pt>
                <c:pt idx="252">
                  <c:v>0.42123135263041595</c:v>
                </c:pt>
                <c:pt idx="253">
                  <c:v>0.42257576377956058</c:v>
                </c:pt>
                <c:pt idx="254">
                  <c:v>0.42384948556327823</c:v>
                </c:pt>
                <c:pt idx="255">
                  <c:v>0.42511600871051963</c:v>
                </c:pt>
                <c:pt idx="256">
                  <c:v>0.42636391057624651</c:v>
                </c:pt>
                <c:pt idx="257">
                  <c:v>0.42750904391153205</c:v>
                </c:pt>
                <c:pt idx="258">
                  <c:v>0.42863688342574724</c:v>
                </c:pt>
                <c:pt idx="259">
                  <c:v>0.4297566533628811</c:v>
                </c:pt>
                <c:pt idx="260">
                  <c:v>0.43082175092293989</c:v>
                </c:pt>
                <c:pt idx="261">
                  <c:v>0.43176040153320078</c:v>
                </c:pt>
                <c:pt idx="262">
                  <c:v>0.43269635195762018</c:v>
                </c:pt>
                <c:pt idx="263">
                  <c:v>0.43363634942192264</c:v>
                </c:pt>
                <c:pt idx="264">
                  <c:v>0.43458753760714286</c:v>
                </c:pt>
                <c:pt idx="265">
                  <c:v>0.43552152251096193</c:v>
                </c:pt>
                <c:pt idx="266">
                  <c:v>0.43639936666949203</c:v>
                </c:pt>
                <c:pt idx="267">
                  <c:v>0.43720588998939008</c:v>
                </c:pt>
                <c:pt idx="268">
                  <c:v>0.43805423470324339</c:v>
                </c:pt>
                <c:pt idx="269">
                  <c:v>0.43891827034529191</c:v>
                </c:pt>
                <c:pt idx="270">
                  <c:v>0.43973019520909901</c:v>
                </c:pt>
                <c:pt idx="271">
                  <c:v>0.4406382766794173</c:v>
                </c:pt>
                <c:pt idx="272">
                  <c:v>0.44153349090024085</c:v>
                </c:pt>
                <c:pt idx="273">
                  <c:v>0.44236597396551947</c:v>
                </c:pt>
                <c:pt idx="274">
                  <c:v>0.44326864522392589</c:v>
                </c:pt>
                <c:pt idx="275">
                  <c:v>0.44410186735882756</c:v>
                </c:pt>
                <c:pt idx="276">
                  <c:v>0.44490520492824198</c:v>
                </c:pt>
                <c:pt idx="277">
                  <c:v>0.44574729569379223</c:v>
                </c:pt>
                <c:pt idx="278">
                  <c:v>0.44656321690627448</c:v>
                </c:pt>
                <c:pt idx="279">
                  <c:v>0.44737097478095572</c:v>
                </c:pt>
                <c:pt idx="280">
                  <c:v>0.44820596228032134</c:v>
                </c:pt>
                <c:pt idx="281">
                  <c:v>0.44900607230378359</c:v>
                </c:pt>
                <c:pt idx="282">
                  <c:v>0.44981065060021752</c:v>
                </c:pt>
                <c:pt idx="283">
                  <c:v>0.45065007536361151</c:v>
                </c:pt>
                <c:pt idx="284">
                  <c:v>0.45139453626520637</c:v>
                </c:pt>
                <c:pt idx="285">
                  <c:v>0.45213055102312866</c:v>
                </c:pt>
                <c:pt idx="286">
                  <c:v>0.45290970758357324</c:v>
                </c:pt>
                <c:pt idx="287">
                  <c:v>0.4537364278114861</c:v>
                </c:pt>
                <c:pt idx="288">
                  <c:v>0.45451024526428047</c:v>
                </c:pt>
                <c:pt idx="289">
                  <c:v>0.45524069049755894</c:v>
                </c:pt>
                <c:pt idx="290">
                  <c:v>0.45599890049634917</c:v>
                </c:pt>
                <c:pt idx="291">
                  <c:v>0.45674329356640125</c:v>
                </c:pt>
                <c:pt idx="292">
                  <c:v>0.45744457873565025</c:v>
                </c:pt>
                <c:pt idx="293">
                  <c:v>0.45810569579952864</c:v>
                </c:pt>
                <c:pt idx="294">
                  <c:v>0.45885353158120995</c:v>
                </c:pt>
                <c:pt idx="295">
                  <c:v>0.45962599278931177</c:v>
                </c:pt>
                <c:pt idx="296">
                  <c:v>0.46035846527095531</c:v>
                </c:pt>
                <c:pt idx="297">
                  <c:v>0.46104782336833033</c:v>
                </c:pt>
                <c:pt idx="298">
                  <c:v>0.46169648997678608</c:v>
                </c:pt>
                <c:pt idx="299">
                  <c:v>0.46233514641768186</c:v>
                </c:pt>
                <c:pt idx="300">
                  <c:v>0.46301758531404574</c:v>
                </c:pt>
                <c:pt idx="301">
                  <c:v>0.46367984689260844</c:v>
                </c:pt>
                <c:pt idx="302">
                  <c:v>0.46434636122407102</c:v>
                </c:pt>
                <c:pt idx="303">
                  <c:v>0.46498983769879326</c:v>
                </c:pt>
                <c:pt idx="304">
                  <c:v>0.46556880738509948</c:v>
                </c:pt>
                <c:pt idx="305">
                  <c:v>0.46612511243897714</c:v>
                </c:pt>
                <c:pt idx="306">
                  <c:v>0.46671339253303018</c:v>
                </c:pt>
                <c:pt idx="307">
                  <c:v>0.46731253965758723</c:v>
                </c:pt>
                <c:pt idx="308">
                  <c:v>0.4679064543974798</c:v>
                </c:pt>
                <c:pt idx="309">
                  <c:v>0.46848912934122494</c:v>
                </c:pt>
                <c:pt idx="310">
                  <c:v>0.46904369799467172</c:v>
                </c:pt>
                <c:pt idx="311">
                  <c:v>0.4696190326666479</c:v>
                </c:pt>
                <c:pt idx="312">
                  <c:v>0.47022316684956184</c:v>
                </c:pt>
                <c:pt idx="313">
                  <c:v>0.47082599958561677</c:v>
                </c:pt>
                <c:pt idx="314">
                  <c:v>0.47143811778764572</c:v>
                </c:pt>
                <c:pt idx="315">
                  <c:v>0.47206887125665364</c:v>
                </c:pt>
                <c:pt idx="316">
                  <c:v>0.47271800541988213</c:v>
                </c:pt>
                <c:pt idx="317">
                  <c:v>0.47342904764695831</c:v>
                </c:pt>
                <c:pt idx="318">
                  <c:v>0.47415645365797388</c:v>
                </c:pt>
                <c:pt idx="319">
                  <c:v>0.47489438022141678</c:v>
                </c:pt>
                <c:pt idx="320">
                  <c:v>0.47571388096980033</c:v>
                </c:pt>
                <c:pt idx="321">
                  <c:v>0.47658598976868777</c:v>
                </c:pt>
                <c:pt idx="322">
                  <c:v>0.4774835396110268</c:v>
                </c:pt>
                <c:pt idx="323">
                  <c:v>0.47836446896042534</c:v>
                </c:pt>
                <c:pt idx="324">
                  <c:v>0.47928591451426988</c:v>
                </c:pt>
                <c:pt idx="325">
                  <c:v>0.48024279411474757</c:v>
                </c:pt>
                <c:pt idx="326">
                  <c:v>0.48121466365883236</c:v>
                </c:pt>
                <c:pt idx="327">
                  <c:v>0.48218958451866412</c:v>
                </c:pt>
                <c:pt idx="328">
                  <c:v>0.48315552054995131</c:v>
                </c:pt>
                <c:pt idx="329">
                  <c:v>0.48411710799831614</c:v>
                </c:pt>
                <c:pt idx="330">
                  <c:v>0.48510557493497214</c:v>
                </c:pt>
                <c:pt idx="331">
                  <c:v>0.4861101402848988</c:v>
                </c:pt>
                <c:pt idx="332">
                  <c:v>0.48708911032279256</c:v>
                </c:pt>
                <c:pt idx="333">
                  <c:v>0.48804905056484715</c:v>
                </c:pt>
                <c:pt idx="334">
                  <c:v>0.4890247259139649</c:v>
                </c:pt>
                <c:pt idx="335">
                  <c:v>0.489986616811247</c:v>
                </c:pt>
                <c:pt idx="336">
                  <c:v>0.49089404097858574</c:v>
                </c:pt>
                <c:pt idx="337">
                  <c:v>0.49180100056570025</c:v>
                </c:pt>
                <c:pt idx="338">
                  <c:v>0.49272509542610593</c:v>
                </c:pt>
                <c:pt idx="339">
                  <c:v>0.49362207752618464</c:v>
                </c:pt>
                <c:pt idx="340">
                  <c:v>0.49446850709323537</c:v>
                </c:pt>
                <c:pt idx="341">
                  <c:v>0.49533631446064591</c:v>
                </c:pt>
                <c:pt idx="342">
                  <c:v>0.49623808729517888</c:v>
                </c:pt>
                <c:pt idx="343">
                  <c:v>0.49708832203535741</c:v>
                </c:pt>
                <c:pt idx="344">
                  <c:v>0.4979281178187534</c:v>
                </c:pt>
                <c:pt idx="345">
                  <c:v>0.4987840642048596</c:v>
                </c:pt>
                <c:pt idx="346">
                  <c:v>0.49961787611353631</c:v>
                </c:pt>
                <c:pt idx="347">
                  <c:v>0.500445085148428</c:v>
                </c:pt>
                <c:pt idx="348">
                  <c:v>0.50127056037684126</c:v>
                </c:pt>
                <c:pt idx="349">
                  <c:v>0.50207910644764675</c:v>
                </c:pt>
                <c:pt idx="350">
                  <c:v>0.50288730998454056</c:v>
                </c:pt>
                <c:pt idx="351">
                  <c:v>0.50370030264039423</c:v>
                </c:pt>
                <c:pt idx="352">
                  <c:v>0.50453304934287624</c:v>
                </c:pt>
                <c:pt idx="353">
                  <c:v>0.50531808826016855</c:v>
                </c:pt>
                <c:pt idx="354">
                  <c:v>0.50609130432721106</c:v>
                </c:pt>
                <c:pt idx="355">
                  <c:v>0.50688003638310508</c:v>
                </c:pt>
                <c:pt idx="356">
                  <c:v>0.50769933558090519</c:v>
                </c:pt>
                <c:pt idx="357">
                  <c:v>0.50850133429567057</c:v>
                </c:pt>
                <c:pt idx="358">
                  <c:v>0.50925510094617088</c:v>
                </c:pt>
                <c:pt idx="359">
                  <c:v>0.51003480244930399</c:v>
                </c:pt>
                <c:pt idx="360">
                  <c:v>0.51083178557546705</c:v>
                </c:pt>
                <c:pt idx="361">
                  <c:v>0.51158023625007543</c:v>
                </c:pt>
                <c:pt idx="362">
                  <c:v>0.51228652503413619</c:v>
                </c:pt>
                <c:pt idx="363">
                  <c:v>0.51303276525684449</c:v>
                </c:pt>
                <c:pt idx="364">
                  <c:v>0.51378351550648194</c:v>
                </c:pt>
                <c:pt idx="365">
                  <c:v>0.51452884231885598</c:v>
                </c:pt>
                <c:pt idx="366">
                  <c:v>0.51523253446492256</c:v>
                </c:pt>
                <c:pt idx="367">
                  <c:v>0.51598344757550374</c:v>
                </c:pt>
                <c:pt idx="368">
                  <c:v>0.51674892101141301</c:v>
                </c:pt>
                <c:pt idx="369">
                  <c:v>0.51737516693446406</c:v>
                </c:pt>
                <c:pt idx="370">
                  <c:v>0.51802567627887519</c:v>
                </c:pt>
                <c:pt idx="371">
                  <c:v>0.5187187074868761</c:v>
                </c:pt>
                <c:pt idx="372">
                  <c:v>0.51940551833660664</c:v>
                </c:pt>
                <c:pt idx="373">
                  <c:v>0.52007310915237615</c:v>
                </c:pt>
                <c:pt idx="374">
                  <c:v>0.52073646700445642</c:v>
                </c:pt>
                <c:pt idx="375">
                  <c:v>0.52140535172427971</c:v>
                </c:pt>
                <c:pt idx="376">
                  <c:v>0.52204604828366785</c:v>
                </c:pt>
                <c:pt idx="377">
                  <c:v>0.52266024666763333</c:v>
                </c:pt>
                <c:pt idx="378">
                  <c:v>0.5232907711493896</c:v>
                </c:pt>
                <c:pt idx="379">
                  <c:v>0.5239518102453925</c:v>
                </c:pt>
                <c:pt idx="380">
                  <c:v>0.52455892647165314</c:v>
                </c:pt>
                <c:pt idx="381">
                  <c:v>0.52511164632837692</c:v>
                </c:pt>
                <c:pt idx="382">
                  <c:v>0.52568525511848641</c:v>
                </c:pt>
                <c:pt idx="383">
                  <c:v>0.5262563216199605</c:v>
                </c:pt>
                <c:pt idx="384">
                  <c:v>0.52680577204992718</c:v>
                </c:pt>
                <c:pt idx="385">
                  <c:v>0.5273646085006054</c:v>
                </c:pt>
                <c:pt idx="386">
                  <c:v>0.52796775179298117</c:v>
                </c:pt>
                <c:pt idx="387">
                  <c:v>0.52850151618855923</c:v>
                </c:pt>
                <c:pt idx="388">
                  <c:v>0.52899784670317462</c:v>
                </c:pt>
                <c:pt idx="389">
                  <c:v>0.52952091730403017</c:v>
                </c:pt>
                <c:pt idx="390">
                  <c:v>0.53000755845426262</c:v>
                </c:pt>
                <c:pt idx="391">
                  <c:v>0.53050390942740322</c:v>
                </c:pt>
                <c:pt idx="392">
                  <c:v>0.53104279191884762</c:v>
                </c:pt>
                <c:pt idx="393">
                  <c:v>0.53155365618557637</c:v>
                </c:pt>
                <c:pt idx="394">
                  <c:v>0.53202935897071557</c:v>
                </c:pt>
                <c:pt idx="395">
                  <c:v>0.53250711018629193</c:v>
                </c:pt>
                <c:pt idx="396">
                  <c:v>0.53299641070604242</c:v>
                </c:pt>
                <c:pt idx="397">
                  <c:v>0.53346943150756265</c:v>
                </c:pt>
                <c:pt idx="398">
                  <c:v>0.53388266547010321</c:v>
                </c:pt>
                <c:pt idx="399">
                  <c:v>0.53430196312713496</c:v>
                </c:pt>
                <c:pt idx="400">
                  <c:v>0.53472814637453836</c:v>
                </c:pt>
                <c:pt idx="401">
                  <c:v>0.53515122088898026</c:v>
                </c:pt>
                <c:pt idx="402">
                  <c:v>0.53559126140203162</c:v>
                </c:pt>
                <c:pt idx="403">
                  <c:v>0.53604752510643072</c:v>
                </c:pt>
                <c:pt idx="404">
                  <c:v>0.53647161784394481</c:v>
                </c:pt>
                <c:pt idx="405">
                  <c:v>0.53684797600244016</c:v>
                </c:pt>
                <c:pt idx="406">
                  <c:v>0.53724469591207458</c:v>
                </c:pt>
                <c:pt idx="407">
                  <c:v>0.53765608315160318</c:v>
                </c:pt>
                <c:pt idx="408">
                  <c:v>0.53802729832398211</c:v>
                </c:pt>
                <c:pt idx="409">
                  <c:v>0.53836491934725139</c:v>
                </c:pt>
                <c:pt idx="410">
                  <c:v>0.53870969428327709</c:v>
                </c:pt>
                <c:pt idx="411">
                  <c:v>0.53906591750954991</c:v>
                </c:pt>
                <c:pt idx="412">
                  <c:v>0.53943842084819449</c:v>
                </c:pt>
                <c:pt idx="413">
                  <c:v>0.53978817052412964</c:v>
                </c:pt>
                <c:pt idx="414">
                  <c:v>0.54013254826571666</c:v>
                </c:pt>
                <c:pt idx="415">
                  <c:v>0.54046498708887736</c:v>
                </c:pt>
                <c:pt idx="416">
                  <c:v>0.54077700797747685</c:v>
                </c:pt>
                <c:pt idx="417">
                  <c:v>0.54111448624367042</c:v>
                </c:pt>
                <c:pt idx="418">
                  <c:v>0.5414533253370043</c:v>
                </c:pt>
                <c:pt idx="419">
                  <c:v>0.54172455849363532</c:v>
                </c:pt>
                <c:pt idx="420">
                  <c:v>0.5419903854439464</c:v>
                </c:pt>
                <c:pt idx="421">
                  <c:v>0.54229407002991659</c:v>
                </c:pt>
                <c:pt idx="422">
                  <c:v>0.54255676323988211</c:v>
                </c:pt>
                <c:pt idx="423">
                  <c:v>0.54280754998297154</c:v>
                </c:pt>
                <c:pt idx="424">
                  <c:v>0.54308026147402633</c:v>
                </c:pt>
                <c:pt idx="425">
                  <c:v>0.5433517411341886</c:v>
                </c:pt>
                <c:pt idx="426">
                  <c:v>0.54357675803105876</c:v>
                </c:pt>
                <c:pt idx="427">
                  <c:v>0.54378188687900941</c:v>
                </c:pt>
                <c:pt idx="428">
                  <c:v>0.54403301808377547</c:v>
                </c:pt>
                <c:pt idx="429">
                  <c:v>0.5443100895904629</c:v>
                </c:pt>
                <c:pt idx="430">
                  <c:v>0.54451881272813696</c:v>
                </c:pt>
                <c:pt idx="431">
                  <c:v>0.54467902590780148</c:v>
                </c:pt>
                <c:pt idx="432">
                  <c:v>0.544876509631956</c:v>
                </c:pt>
                <c:pt idx="433">
                  <c:v>0.54506150455756719</c:v>
                </c:pt>
                <c:pt idx="434">
                  <c:v>0.54522941418252924</c:v>
                </c:pt>
                <c:pt idx="435">
                  <c:v>0.54541132484258725</c:v>
                </c:pt>
                <c:pt idx="436">
                  <c:v>0.54562138398389337</c:v>
                </c:pt>
                <c:pt idx="437">
                  <c:v>0.54583776975508724</c:v>
                </c:pt>
                <c:pt idx="438">
                  <c:v>0.54601355980216182</c:v>
                </c:pt>
                <c:pt idx="439">
                  <c:v>0.54614624373305765</c:v>
                </c:pt>
                <c:pt idx="440">
                  <c:v>0.54633965653795602</c:v>
                </c:pt>
                <c:pt idx="441">
                  <c:v>0.54649406200748596</c:v>
                </c:pt>
                <c:pt idx="442">
                  <c:v>0.54658117488694735</c:v>
                </c:pt>
                <c:pt idx="443">
                  <c:v>0.54674569557924813</c:v>
                </c:pt>
                <c:pt idx="444">
                  <c:v>0.54688824904440592</c:v>
                </c:pt>
                <c:pt idx="445">
                  <c:v>0.54700843257937992</c:v>
                </c:pt>
                <c:pt idx="446">
                  <c:v>0.54713969840071142</c:v>
                </c:pt>
                <c:pt idx="447">
                  <c:v>0.54723790669425709</c:v>
                </c:pt>
                <c:pt idx="448">
                  <c:v>0.54735488304794899</c:v>
                </c:pt>
                <c:pt idx="449">
                  <c:v>0.5474053513858802</c:v>
                </c:pt>
                <c:pt idx="450">
                  <c:v>0.54746091259481477</c:v>
                </c:pt>
                <c:pt idx="451">
                  <c:v>0.54752594338093186</c:v>
                </c:pt>
                <c:pt idx="452">
                  <c:v>0.54762258567609046</c:v>
                </c:pt>
                <c:pt idx="453">
                  <c:v>0.54774309131313903</c:v>
                </c:pt>
                <c:pt idx="454">
                  <c:v>0.54783408967078684</c:v>
                </c:pt>
                <c:pt idx="455">
                  <c:v>0.54789093952983536</c:v>
                </c:pt>
                <c:pt idx="456">
                  <c:v>0.5479329937811297</c:v>
                </c:pt>
                <c:pt idx="457">
                  <c:v>0.54797656345720869</c:v>
                </c:pt>
                <c:pt idx="458">
                  <c:v>0.54804034312634275</c:v>
                </c:pt>
                <c:pt idx="459">
                  <c:v>0.54812180501442054</c:v>
                </c:pt>
                <c:pt idx="460">
                  <c:v>0.54815163333249828</c:v>
                </c:pt>
                <c:pt idx="461">
                  <c:v>0.54816540450803508</c:v>
                </c:pt>
                <c:pt idx="462">
                  <c:v>0.54823684001333917</c:v>
                </c:pt>
                <c:pt idx="463">
                  <c:v>0.54829206174097667</c:v>
                </c:pt>
                <c:pt idx="464">
                  <c:v>0.54830449482509824</c:v>
                </c:pt>
                <c:pt idx="465">
                  <c:v>0.54831823458244633</c:v>
                </c:pt>
                <c:pt idx="466">
                  <c:v>0.54832288585332056</c:v>
                </c:pt>
                <c:pt idx="467">
                  <c:v>0.5483140883448524</c:v>
                </c:pt>
                <c:pt idx="468">
                  <c:v>0.54830088544101907</c:v>
                </c:pt>
                <c:pt idx="469">
                  <c:v>0.54831010673023195</c:v>
                </c:pt>
                <c:pt idx="470">
                  <c:v>0.54832196579604275</c:v>
                </c:pt>
                <c:pt idx="471">
                  <c:v>0.54831262288050742</c:v>
                </c:pt>
                <c:pt idx="472">
                  <c:v>0.54831100814825895</c:v>
                </c:pt>
                <c:pt idx="473">
                  <c:v>0.54828339897881506</c:v>
                </c:pt>
                <c:pt idx="474">
                  <c:v>0.54828779519943216</c:v>
                </c:pt>
                <c:pt idx="475">
                  <c:v>0.54829889818527999</c:v>
                </c:pt>
                <c:pt idx="476">
                  <c:v>0.54825412583959798</c:v>
                </c:pt>
                <c:pt idx="477">
                  <c:v>0.54821308639514321</c:v>
                </c:pt>
                <c:pt idx="478">
                  <c:v>0.54820545990045932</c:v>
                </c:pt>
                <c:pt idx="479">
                  <c:v>0.54821369361093863</c:v>
                </c:pt>
                <c:pt idx="480">
                  <c:v>0.54823149706334462</c:v>
                </c:pt>
                <c:pt idx="481">
                  <c:v>0.54817774813175613</c:v>
                </c:pt>
                <c:pt idx="482">
                  <c:v>0.54809187344794374</c:v>
                </c:pt>
                <c:pt idx="483">
                  <c:v>0.5480579830818687</c:v>
                </c:pt>
                <c:pt idx="484">
                  <c:v>0.54801833917302212</c:v>
                </c:pt>
                <c:pt idx="485">
                  <c:v>0.54799088763676096</c:v>
                </c:pt>
                <c:pt idx="486">
                  <c:v>0.54795030848339088</c:v>
                </c:pt>
                <c:pt idx="487">
                  <c:v>0.54788611981712421</c:v>
                </c:pt>
                <c:pt idx="488">
                  <c:v>0.54785433015432827</c:v>
                </c:pt>
                <c:pt idx="489">
                  <c:v>0.5478243681036894</c:v>
                </c:pt>
                <c:pt idx="490">
                  <c:v>0.5477866773035821</c:v>
                </c:pt>
                <c:pt idx="491">
                  <c:v>0.54773766477586783</c:v>
                </c:pt>
                <c:pt idx="492">
                  <c:v>0.54763811492600989</c:v>
                </c:pt>
                <c:pt idx="493">
                  <c:v>0.54754384615300922</c:v>
                </c:pt>
                <c:pt idx="494">
                  <c:v>0.54750139520484176</c:v>
                </c:pt>
                <c:pt idx="495">
                  <c:v>0.54748899087546821</c:v>
                </c:pt>
                <c:pt idx="496">
                  <c:v>0.5474519451311215</c:v>
                </c:pt>
                <c:pt idx="497">
                  <c:v>0.54736961661594086</c:v>
                </c:pt>
                <c:pt idx="498">
                  <c:v>0.54737149940208896</c:v>
                </c:pt>
                <c:pt idx="499">
                  <c:v>0.5473469319758183</c:v>
                </c:pt>
                <c:pt idx="500">
                  <c:v>0.54721203609486413</c:v>
                </c:pt>
                <c:pt idx="501">
                  <c:v>0.5471724992401733</c:v>
                </c:pt>
                <c:pt idx="502">
                  <c:v>0.54714256455981947</c:v>
                </c:pt>
                <c:pt idx="503">
                  <c:v>0.54708030942786212</c:v>
                </c:pt>
                <c:pt idx="504">
                  <c:v>0.54705179198283149</c:v>
                </c:pt>
                <c:pt idx="505">
                  <c:v>0.54702461569164118</c:v>
                </c:pt>
                <c:pt idx="506">
                  <c:v>0.5469805260563767</c:v>
                </c:pt>
                <c:pt idx="507">
                  <c:v>0.54688399219564798</c:v>
                </c:pt>
                <c:pt idx="508">
                  <c:v>0.54685354611025205</c:v>
                </c:pt>
                <c:pt idx="509">
                  <c:v>0.54686048135450804</c:v>
                </c:pt>
                <c:pt idx="510">
                  <c:v>0.54682017880513667</c:v>
                </c:pt>
                <c:pt idx="511">
                  <c:v>0.5467188436266226</c:v>
                </c:pt>
                <c:pt idx="512">
                  <c:v>0.54664655524597261</c:v>
                </c:pt>
                <c:pt idx="513">
                  <c:v>0.54665464095712546</c:v>
                </c:pt>
                <c:pt idx="514">
                  <c:v>0.54665370669886426</c:v>
                </c:pt>
                <c:pt idx="515">
                  <c:v>0.54657338977508096</c:v>
                </c:pt>
                <c:pt idx="516">
                  <c:v>0.54650424825195698</c:v>
                </c:pt>
                <c:pt idx="517">
                  <c:v>0.54645963788703333</c:v>
                </c:pt>
                <c:pt idx="518">
                  <c:v>0.54642724687523347</c:v>
                </c:pt>
                <c:pt idx="519">
                  <c:v>0.54642353497582885</c:v>
                </c:pt>
                <c:pt idx="520">
                  <c:v>0.54643808061257892</c:v>
                </c:pt>
                <c:pt idx="521">
                  <c:v>0.54648854057313645</c:v>
                </c:pt>
                <c:pt idx="522">
                  <c:v>0.54643156332707565</c:v>
                </c:pt>
                <c:pt idx="523">
                  <c:v>0.5463029996948886</c:v>
                </c:pt>
                <c:pt idx="524">
                  <c:v>0.54632309889826891</c:v>
                </c:pt>
                <c:pt idx="525">
                  <c:v>0.54632801309169798</c:v>
                </c:pt>
                <c:pt idx="526">
                  <c:v>0.54630590146358438</c:v>
                </c:pt>
                <c:pt idx="527">
                  <c:v>0.54630063427363484</c:v>
                </c:pt>
                <c:pt idx="528">
                  <c:v>0.54622982191175462</c:v>
                </c:pt>
                <c:pt idx="529">
                  <c:v>0.54622679799670648</c:v>
                </c:pt>
                <c:pt idx="530">
                  <c:v>0.54627344779834397</c:v>
                </c:pt>
                <c:pt idx="531">
                  <c:v>0.54625483372130546</c:v>
                </c:pt>
                <c:pt idx="532">
                  <c:v>0.54620121544114064</c:v>
                </c:pt>
                <c:pt idx="533">
                  <c:v>0.54617935622088754</c:v>
                </c:pt>
                <c:pt idx="534">
                  <c:v>0.54620463829693122</c:v>
                </c:pt>
                <c:pt idx="535">
                  <c:v>0.54619439254583579</c:v>
                </c:pt>
                <c:pt idx="536">
                  <c:v>0.54620494422229671</c:v>
                </c:pt>
                <c:pt idx="537">
                  <c:v>0.54621519149709863</c:v>
                </c:pt>
                <c:pt idx="538">
                  <c:v>0.5462108740203927</c:v>
                </c:pt>
                <c:pt idx="539">
                  <c:v>0.54625855774138443</c:v>
                </c:pt>
                <c:pt idx="540">
                  <c:v>0.54632499814703306</c:v>
                </c:pt>
                <c:pt idx="541">
                  <c:v>0.5463737618339336</c:v>
                </c:pt>
                <c:pt idx="542">
                  <c:v>0.54637236604216832</c:v>
                </c:pt>
                <c:pt idx="543">
                  <c:v>0.5463910923324321</c:v>
                </c:pt>
                <c:pt idx="544">
                  <c:v>0.54644016764278724</c:v>
                </c:pt>
                <c:pt idx="545">
                  <c:v>0.5464668571725001</c:v>
                </c:pt>
                <c:pt idx="546">
                  <c:v>0.54645962378396074</c:v>
                </c:pt>
                <c:pt idx="547">
                  <c:v>0.54652762053037129</c:v>
                </c:pt>
                <c:pt idx="548">
                  <c:v>0.54663387063864521</c:v>
                </c:pt>
                <c:pt idx="549">
                  <c:v>0.54670891979437097</c:v>
                </c:pt>
                <c:pt idx="550">
                  <c:v>0.54676512699954039</c:v>
                </c:pt>
                <c:pt idx="551">
                  <c:v>0.54676097924722378</c:v>
                </c:pt>
                <c:pt idx="552">
                  <c:v>0.54682083621477828</c:v>
                </c:pt>
                <c:pt idx="553">
                  <c:v>0.54686044952440638</c:v>
                </c:pt>
                <c:pt idx="554">
                  <c:v>0.54694317083589417</c:v>
                </c:pt>
                <c:pt idx="555">
                  <c:v>0.54704340506295701</c:v>
                </c:pt>
                <c:pt idx="556">
                  <c:v>0.54710793434913485</c:v>
                </c:pt>
                <c:pt idx="557">
                  <c:v>0.54717149283763034</c:v>
                </c:pt>
                <c:pt idx="558">
                  <c:v>0.54721269922395088</c:v>
                </c:pt>
                <c:pt idx="559">
                  <c:v>0.54730520986518683</c:v>
                </c:pt>
                <c:pt idx="560">
                  <c:v>0.5473745643652298</c:v>
                </c:pt>
                <c:pt idx="561">
                  <c:v>0.54744435969851579</c:v>
                </c:pt>
                <c:pt idx="562">
                  <c:v>0.54760394547499258</c:v>
                </c:pt>
                <c:pt idx="563">
                  <c:v>0.54768013931368664</c:v>
                </c:pt>
                <c:pt idx="564">
                  <c:v>0.54774875706185988</c:v>
                </c:pt>
                <c:pt idx="565">
                  <c:v>0.5478247957119714</c:v>
                </c:pt>
                <c:pt idx="566">
                  <c:v>0.54792162067575145</c:v>
                </c:pt>
                <c:pt idx="567">
                  <c:v>0.54803863652260232</c:v>
                </c:pt>
                <c:pt idx="568">
                  <c:v>0.54813038409829395</c:v>
                </c:pt>
                <c:pt idx="569">
                  <c:v>0.54823832137489026</c:v>
                </c:pt>
                <c:pt idx="570">
                  <c:v>0.54837318395260404</c:v>
                </c:pt>
                <c:pt idx="571">
                  <c:v>0.54848460591621129</c:v>
                </c:pt>
                <c:pt idx="572">
                  <c:v>0.54856719080760385</c:v>
                </c:pt>
                <c:pt idx="573">
                  <c:v>0.54875220682988435</c:v>
                </c:pt>
                <c:pt idx="574">
                  <c:v>0.54890702455355778</c:v>
                </c:pt>
                <c:pt idx="575">
                  <c:v>0.54896745741478936</c:v>
                </c:pt>
                <c:pt idx="576">
                  <c:v>0.54900501946132396</c:v>
                </c:pt>
                <c:pt idx="577">
                  <c:v>0.54912723676522213</c:v>
                </c:pt>
                <c:pt idx="578">
                  <c:v>0.54920310612625922</c:v>
                </c:pt>
                <c:pt idx="579">
                  <c:v>0.54929689029224471</c:v>
                </c:pt>
                <c:pt idx="580">
                  <c:v>0.54949292926719406</c:v>
                </c:pt>
                <c:pt idx="581">
                  <c:v>0.54961564448397071</c:v>
                </c:pt>
                <c:pt idx="582">
                  <c:v>0.54975001384017208</c:v>
                </c:pt>
                <c:pt idx="583">
                  <c:v>0.54990325095974668</c:v>
                </c:pt>
                <c:pt idx="584">
                  <c:v>0.55002582559297508</c:v>
                </c:pt>
                <c:pt idx="585">
                  <c:v>0.55014400305832778</c:v>
                </c:pt>
                <c:pt idx="586">
                  <c:v>0.55028351705964285</c:v>
                </c:pt>
                <c:pt idx="587">
                  <c:v>0.55037549692242005</c:v>
                </c:pt>
                <c:pt idx="588">
                  <c:v>0.55038846163797872</c:v>
                </c:pt>
                <c:pt idx="589">
                  <c:v>0.55052630470976038</c:v>
                </c:pt>
                <c:pt idx="590">
                  <c:v>0.55066740127039815</c:v>
                </c:pt>
                <c:pt idx="591">
                  <c:v>0.55079896378567239</c:v>
                </c:pt>
                <c:pt idx="592">
                  <c:v>0.5509367549630958</c:v>
                </c:pt>
                <c:pt idx="593">
                  <c:v>0.55102964416336919</c:v>
                </c:pt>
                <c:pt idx="594">
                  <c:v>0.5511735860046606</c:v>
                </c:pt>
                <c:pt idx="595">
                  <c:v>0.55124695541853963</c:v>
                </c:pt>
                <c:pt idx="596">
                  <c:v>0.5513247716843549</c:v>
                </c:pt>
                <c:pt idx="597">
                  <c:v>0.5514363128974461</c:v>
                </c:pt>
                <c:pt idx="598">
                  <c:v>0.55163332167809898</c:v>
                </c:pt>
                <c:pt idx="599">
                  <c:v>0.55167191422803252</c:v>
                </c:pt>
                <c:pt idx="600">
                  <c:v>0.55175579058592383</c:v>
                </c:pt>
                <c:pt idx="601">
                  <c:v>0.5519625746228245</c:v>
                </c:pt>
                <c:pt idx="602">
                  <c:v>0.55211925262534989</c:v>
                </c:pt>
                <c:pt idx="603">
                  <c:v>0.55223143871898073</c:v>
                </c:pt>
                <c:pt idx="604">
                  <c:v>0.55226051934318854</c:v>
                </c:pt>
                <c:pt idx="605">
                  <c:v>0.55230223259326583</c:v>
                </c:pt>
                <c:pt idx="606">
                  <c:v>0.55246076854204551</c:v>
                </c:pt>
                <c:pt idx="607">
                  <c:v>0.55261507868690074</c:v>
                </c:pt>
                <c:pt idx="608">
                  <c:v>0.55273009381964366</c:v>
                </c:pt>
                <c:pt idx="609">
                  <c:v>0.55277647992455536</c:v>
                </c:pt>
                <c:pt idx="610">
                  <c:v>0.55287899837418875</c:v>
                </c:pt>
                <c:pt idx="611">
                  <c:v>0.55298093446313035</c:v>
                </c:pt>
                <c:pt idx="612">
                  <c:v>0.55308634768446818</c:v>
                </c:pt>
                <c:pt idx="613">
                  <c:v>0.55327397797646671</c:v>
                </c:pt>
                <c:pt idx="614">
                  <c:v>0.55340462385520706</c:v>
                </c:pt>
                <c:pt idx="615">
                  <c:v>0.55351373701861795</c:v>
                </c:pt>
                <c:pt idx="616">
                  <c:v>0.55359032497352845</c:v>
                </c:pt>
                <c:pt idx="617">
                  <c:v>0.55380668243716191</c:v>
                </c:pt>
                <c:pt idx="618">
                  <c:v>0.55392988704200363</c:v>
                </c:pt>
                <c:pt idx="619">
                  <c:v>0.55399319972387062</c:v>
                </c:pt>
                <c:pt idx="620">
                  <c:v>0.55423051385325495</c:v>
                </c:pt>
                <c:pt idx="621">
                  <c:v>0.55459804546043434</c:v>
                </c:pt>
                <c:pt idx="622">
                  <c:v>0.55491148489091879</c:v>
                </c:pt>
                <c:pt idx="623">
                  <c:v>0.55506491647384038</c:v>
                </c:pt>
                <c:pt idx="624">
                  <c:v>0.55513401551817054</c:v>
                </c:pt>
                <c:pt idx="625">
                  <c:v>0.55542604002230411</c:v>
                </c:pt>
                <c:pt idx="626">
                  <c:v>0.55562675492407732</c:v>
                </c:pt>
                <c:pt idx="627">
                  <c:v>0.55580921735354361</c:v>
                </c:pt>
                <c:pt idx="628">
                  <c:v>0.55606001278402217</c:v>
                </c:pt>
                <c:pt idx="629">
                  <c:v>0.55632775745670771</c:v>
                </c:pt>
                <c:pt idx="630">
                  <c:v>0.55657077044758918</c:v>
                </c:pt>
                <c:pt idx="631">
                  <c:v>0.55675339126751311</c:v>
                </c:pt>
                <c:pt idx="632">
                  <c:v>0.55692373175296284</c:v>
                </c:pt>
                <c:pt idx="633">
                  <c:v>0.55710461065394046</c:v>
                </c:pt>
                <c:pt idx="634">
                  <c:v>0.55720882779255321</c:v>
                </c:pt>
                <c:pt idx="635">
                  <c:v>0.5572511860223609</c:v>
                </c:pt>
                <c:pt idx="636">
                  <c:v>0.55747152858853788</c:v>
                </c:pt>
                <c:pt idx="637">
                  <c:v>0.55762209070590785</c:v>
                </c:pt>
                <c:pt idx="638">
                  <c:v>0.55768910019394502</c:v>
                </c:pt>
                <c:pt idx="639">
                  <c:v>0.55792462888535244</c:v>
                </c:pt>
                <c:pt idx="640">
                  <c:v>0.55821851167724046</c:v>
                </c:pt>
                <c:pt idx="641">
                  <c:v>0.55841286790273004</c:v>
                </c:pt>
                <c:pt idx="642">
                  <c:v>0.55854611263150755</c:v>
                </c:pt>
                <c:pt idx="643">
                  <c:v>0.55863782392302352</c:v>
                </c:pt>
                <c:pt idx="644">
                  <c:v>0.558725409677857</c:v>
                </c:pt>
                <c:pt idx="645">
                  <c:v>0.55887307629967076</c:v>
                </c:pt>
                <c:pt idx="646">
                  <c:v>0.55899759643186686</c:v>
                </c:pt>
                <c:pt idx="647">
                  <c:v>0.5591009085166937</c:v>
                </c:pt>
                <c:pt idx="648">
                  <c:v>0.55926762258077856</c:v>
                </c:pt>
                <c:pt idx="649">
                  <c:v>0.55947857736064199</c:v>
                </c:pt>
                <c:pt idx="650">
                  <c:v>0.55966698394305592</c:v>
                </c:pt>
                <c:pt idx="651">
                  <c:v>0.55971092943894163</c:v>
                </c:pt>
                <c:pt idx="652">
                  <c:v>0.55990153697019618</c:v>
                </c:pt>
                <c:pt idx="653">
                  <c:v>0.56000888548072147</c:v>
                </c:pt>
                <c:pt idx="654">
                  <c:v>0.56009048647348803</c:v>
                </c:pt>
                <c:pt idx="655">
                  <c:v>0.56022479908137968</c:v>
                </c:pt>
                <c:pt idx="656">
                  <c:v>0.56032510910913658</c:v>
                </c:pt>
                <c:pt idx="657">
                  <c:v>0.56045154759524085</c:v>
                </c:pt>
                <c:pt idx="658">
                  <c:v>0.5606715465528026</c:v>
                </c:pt>
                <c:pt idx="659">
                  <c:v>0.56084089866748432</c:v>
                </c:pt>
                <c:pt idx="660">
                  <c:v>0.56099916533505023</c:v>
                </c:pt>
                <c:pt idx="661">
                  <c:v>0.56115688587800083</c:v>
                </c:pt>
                <c:pt idx="662">
                  <c:v>0.56124855615896774</c:v>
                </c:pt>
                <c:pt idx="663">
                  <c:v>0.56135891811328065</c:v>
                </c:pt>
                <c:pt idx="664">
                  <c:v>0.56150180374834557</c:v>
                </c:pt>
                <c:pt idx="665">
                  <c:v>0.56165339229212863</c:v>
                </c:pt>
                <c:pt idx="666">
                  <c:v>0.56176579592758313</c:v>
                </c:pt>
                <c:pt idx="667">
                  <c:v>0.56186697355992743</c:v>
                </c:pt>
                <c:pt idx="668">
                  <c:v>0.56202923366416613</c:v>
                </c:pt>
                <c:pt idx="669">
                  <c:v>0.56211447663028935</c:v>
                </c:pt>
                <c:pt idx="670">
                  <c:v>0.56225478726143063</c:v>
                </c:pt>
                <c:pt idx="671">
                  <c:v>0.56246164657561148</c:v>
                </c:pt>
                <c:pt idx="672">
                  <c:v>0.56264595295227016</c:v>
                </c:pt>
                <c:pt idx="673">
                  <c:v>0.56279988043184692</c:v>
                </c:pt>
                <c:pt idx="674">
                  <c:v>0.56292674820634314</c:v>
                </c:pt>
                <c:pt idx="675">
                  <c:v>0.56310408383693433</c:v>
                </c:pt>
                <c:pt idx="676">
                  <c:v>0.56329839413524241</c:v>
                </c:pt>
                <c:pt idx="677">
                  <c:v>0.56347207798228338</c:v>
                </c:pt>
                <c:pt idx="678">
                  <c:v>0.56368586531680498</c:v>
                </c:pt>
                <c:pt idx="679">
                  <c:v>0.56385844553651954</c:v>
                </c:pt>
                <c:pt idx="680">
                  <c:v>0.56397993844948047</c:v>
                </c:pt>
                <c:pt idx="681">
                  <c:v>0.56411089098465472</c:v>
                </c:pt>
                <c:pt idx="682">
                  <c:v>0.56432357258695831</c:v>
                </c:pt>
                <c:pt idx="683">
                  <c:v>0.56445552821565459</c:v>
                </c:pt>
                <c:pt idx="684">
                  <c:v>0.56457086263527845</c:v>
                </c:pt>
                <c:pt idx="685">
                  <c:v>0.5647436575995215</c:v>
                </c:pt>
                <c:pt idx="686">
                  <c:v>0.56485381932164658</c:v>
                </c:pt>
                <c:pt idx="687">
                  <c:v>0.56501508756376573</c:v>
                </c:pt>
                <c:pt idx="688">
                  <c:v>0.5652472979463754</c:v>
                </c:pt>
                <c:pt idx="689">
                  <c:v>0.56540067542741212</c:v>
                </c:pt>
                <c:pt idx="690">
                  <c:v>0.56552037671156086</c:v>
                </c:pt>
                <c:pt idx="691">
                  <c:v>0.56564365067494748</c:v>
                </c:pt>
                <c:pt idx="692">
                  <c:v>0.56581008608770123</c:v>
                </c:pt>
                <c:pt idx="693">
                  <c:v>0.56595939823242336</c:v>
                </c:pt>
                <c:pt idx="694">
                  <c:v>0.56613390300833966</c:v>
                </c:pt>
                <c:pt idx="695">
                  <c:v>0.56635301372879587</c:v>
                </c:pt>
                <c:pt idx="696">
                  <c:v>0.56656471668200514</c:v>
                </c:pt>
                <c:pt idx="697">
                  <c:v>0.56665213284564242</c:v>
                </c:pt>
                <c:pt idx="698">
                  <c:v>0.56680443859903729</c:v>
                </c:pt>
                <c:pt idx="699">
                  <c:v>0.56694888633628904</c:v>
                </c:pt>
                <c:pt idx="700">
                  <c:v>0.56707063814034842</c:v>
                </c:pt>
                <c:pt idx="701">
                  <c:v>0.56731176612411804</c:v>
                </c:pt>
                <c:pt idx="702">
                  <c:v>0.56752708719600042</c:v>
                </c:pt>
                <c:pt idx="703">
                  <c:v>0.56765139506395756</c:v>
                </c:pt>
                <c:pt idx="704">
                  <c:v>0.56779167518434126</c:v>
                </c:pt>
                <c:pt idx="705">
                  <c:v>0.56793212020439865</c:v>
                </c:pt>
                <c:pt idx="706">
                  <c:v>0.56804034656643121</c:v>
                </c:pt>
                <c:pt idx="707">
                  <c:v>0.56815969730654459</c:v>
                </c:pt>
                <c:pt idx="708">
                  <c:v>0.56828849528310033</c:v>
                </c:pt>
                <c:pt idx="709">
                  <c:v>0.56840462667496305</c:v>
                </c:pt>
                <c:pt idx="710">
                  <c:v>0.56852636102625442</c:v>
                </c:pt>
                <c:pt idx="711">
                  <c:v>0.56860602401669469</c:v>
                </c:pt>
                <c:pt idx="712">
                  <c:v>0.56871811397530558</c:v>
                </c:pt>
                <c:pt idx="713">
                  <c:v>0.56883938460358341</c:v>
                </c:pt>
                <c:pt idx="714">
                  <c:v>0.56894873799095458</c:v>
                </c:pt>
                <c:pt idx="715">
                  <c:v>0.5690442889878774</c:v>
                </c:pt>
                <c:pt idx="716">
                  <c:v>0.5690898301333317</c:v>
                </c:pt>
                <c:pt idx="717">
                  <c:v>0.56919474383358881</c:v>
                </c:pt>
                <c:pt idx="718">
                  <c:v>0.56930577448774389</c:v>
                </c:pt>
                <c:pt idx="719">
                  <c:v>0.56938032912249825</c:v>
                </c:pt>
                <c:pt idx="720">
                  <c:v>0.56949882197527357</c:v>
                </c:pt>
                <c:pt idx="721">
                  <c:v>0.56965484856129844</c:v>
                </c:pt>
                <c:pt idx="722">
                  <c:v>0.56981054591904234</c:v>
                </c:pt>
                <c:pt idx="723">
                  <c:v>0.56996690072645084</c:v>
                </c:pt>
                <c:pt idx="724">
                  <c:v>0.57009590743314054</c:v>
                </c:pt>
                <c:pt idx="725">
                  <c:v>0.57021693429910481</c:v>
                </c:pt>
                <c:pt idx="726">
                  <c:v>0.57036401334948661</c:v>
                </c:pt>
                <c:pt idx="727">
                  <c:v>0.57051438736766003</c:v>
                </c:pt>
                <c:pt idx="728">
                  <c:v>0.57074531285413477</c:v>
                </c:pt>
                <c:pt idx="729">
                  <c:v>0.57096174655452359</c:v>
                </c:pt>
                <c:pt idx="730">
                  <c:v>0.57114731360989801</c:v>
                </c:pt>
                <c:pt idx="731">
                  <c:v>0.57128474138203311</c:v>
                </c:pt>
                <c:pt idx="732">
                  <c:v>0.57142951045214818</c:v>
                </c:pt>
                <c:pt idx="733">
                  <c:v>0.57158204731944207</c:v>
                </c:pt>
                <c:pt idx="734">
                  <c:v>0.57174718697052185</c:v>
                </c:pt>
                <c:pt idx="735">
                  <c:v>0.57194808690574261</c:v>
                </c:pt>
                <c:pt idx="736">
                  <c:v>0.57213211642991768</c:v>
                </c:pt>
                <c:pt idx="737">
                  <c:v>0.57233805020937178</c:v>
                </c:pt>
                <c:pt idx="738">
                  <c:v>0.57259279915223915</c:v>
                </c:pt>
                <c:pt idx="739">
                  <c:v>0.57281595011418762</c:v>
                </c:pt>
                <c:pt idx="740">
                  <c:v>0.57302657650303179</c:v>
                </c:pt>
                <c:pt idx="741">
                  <c:v>0.57324939345879289</c:v>
                </c:pt>
                <c:pt idx="742">
                  <c:v>0.57346443605844433</c:v>
                </c:pt>
                <c:pt idx="743">
                  <c:v>0.57365538009004668</c:v>
                </c:pt>
                <c:pt idx="744">
                  <c:v>0.57386499848919303</c:v>
                </c:pt>
                <c:pt idx="745">
                  <c:v>0.57413605264671863</c:v>
                </c:pt>
                <c:pt idx="746">
                  <c:v>0.57439569896748788</c:v>
                </c:pt>
                <c:pt idx="747">
                  <c:v>0.57465106918600517</c:v>
                </c:pt>
                <c:pt idx="748">
                  <c:v>0.57494581499909736</c:v>
                </c:pt>
                <c:pt idx="749">
                  <c:v>0.57519361981338879</c:v>
                </c:pt>
                <c:pt idx="750">
                  <c:v>0.5754610564027085</c:v>
                </c:pt>
                <c:pt idx="751">
                  <c:v>0.57576500237301431</c:v>
                </c:pt>
                <c:pt idx="752">
                  <c:v>0.5759898062555503</c:v>
                </c:pt>
                <c:pt idx="753">
                  <c:v>0.57623644702881061</c:v>
                </c:pt>
                <c:pt idx="754">
                  <c:v>0.57649451781532701</c:v>
                </c:pt>
                <c:pt idx="755">
                  <c:v>0.57672678125647581</c:v>
                </c:pt>
                <c:pt idx="756">
                  <c:v>0.57695713565031903</c:v>
                </c:pt>
                <c:pt idx="757">
                  <c:v>0.57718817323703864</c:v>
                </c:pt>
                <c:pt idx="758">
                  <c:v>0.57742264668970955</c:v>
                </c:pt>
                <c:pt idx="759">
                  <c:v>0.57762379465499081</c:v>
                </c:pt>
                <c:pt idx="760">
                  <c:v>0.57785202006070868</c:v>
                </c:pt>
                <c:pt idx="761">
                  <c:v>0.57804936828013409</c:v>
                </c:pt>
                <c:pt idx="762">
                  <c:v>0.57830617572827192</c:v>
                </c:pt>
                <c:pt idx="763">
                  <c:v>0.57855579224292386</c:v>
                </c:pt>
                <c:pt idx="764">
                  <c:v>0.57876488911542323</c:v>
                </c:pt>
                <c:pt idx="765">
                  <c:v>0.57899979822674141</c:v>
                </c:pt>
                <c:pt idx="766">
                  <c:v>0.57919364833900377</c:v>
                </c:pt>
                <c:pt idx="767">
                  <c:v>0.5793289863684512</c:v>
                </c:pt>
                <c:pt idx="768">
                  <c:v>0.57947453471218446</c:v>
                </c:pt>
                <c:pt idx="769">
                  <c:v>0.57960530760723472</c:v>
                </c:pt>
                <c:pt idx="770">
                  <c:v>0.57977149747498025</c:v>
                </c:pt>
                <c:pt idx="771">
                  <c:v>0.57991703520898463</c:v>
                </c:pt>
                <c:pt idx="772">
                  <c:v>0.58003069441673794</c:v>
                </c:pt>
                <c:pt idx="773">
                  <c:v>0.58015703527549312</c:v>
                </c:pt>
                <c:pt idx="774">
                  <c:v>0.580282119423566</c:v>
                </c:pt>
                <c:pt idx="775">
                  <c:v>0.58038835759837282</c:v>
                </c:pt>
                <c:pt idx="776">
                  <c:v>0.58046832844441287</c:v>
                </c:pt>
                <c:pt idx="777">
                  <c:v>0.58061916762447419</c:v>
                </c:pt>
                <c:pt idx="778">
                  <c:v>0.58072881843467883</c:v>
                </c:pt>
                <c:pt idx="779">
                  <c:v>0.58084458090602953</c:v>
                </c:pt>
                <c:pt idx="780">
                  <c:v>0.58095322884604561</c:v>
                </c:pt>
                <c:pt idx="781">
                  <c:v>0.58099651146275788</c:v>
                </c:pt>
                <c:pt idx="782">
                  <c:v>0.58104030528172856</c:v>
                </c:pt>
                <c:pt idx="783">
                  <c:v>0.58106859568048552</c:v>
                </c:pt>
                <c:pt idx="784">
                  <c:v>0.58108131898661075</c:v>
                </c:pt>
                <c:pt idx="785">
                  <c:v>0.58113732339062618</c:v>
                </c:pt>
                <c:pt idx="786">
                  <c:v>0.58117607491598733</c:v>
                </c:pt>
                <c:pt idx="787">
                  <c:v>0.58118316481818433</c:v>
                </c:pt>
                <c:pt idx="788">
                  <c:v>0.58122985458100629</c:v>
                </c:pt>
                <c:pt idx="789">
                  <c:v>0.58125584985676981</c:v>
                </c:pt>
                <c:pt idx="790">
                  <c:v>0.58126781504834824</c:v>
                </c:pt>
                <c:pt idx="791">
                  <c:v>0.58125795776861</c:v>
                </c:pt>
                <c:pt idx="792">
                  <c:v>0.58126947622512037</c:v>
                </c:pt>
                <c:pt idx="793">
                  <c:v>0.58122537002583263</c:v>
                </c:pt>
                <c:pt idx="794">
                  <c:v>0.58116933250625269</c:v>
                </c:pt>
                <c:pt idx="795">
                  <c:v>0.58117240691975525</c:v>
                </c:pt>
                <c:pt idx="796">
                  <c:v>0.58116067916545511</c:v>
                </c:pt>
                <c:pt idx="797">
                  <c:v>0.58115119428326001</c:v>
                </c:pt>
                <c:pt idx="798">
                  <c:v>0.58114313934753203</c:v>
                </c:pt>
                <c:pt idx="799">
                  <c:v>0.58112516826403304</c:v>
                </c:pt>
                <c:pt idx="800">
                  <c:v>0.58106201898866439</c:v>
                </c:pt>
                <c:pt idx="801">
                  <c:v>0.58104829720552964</c:v>
                </c:pt>
                <c:pt idx="802">
                  <c:v>0.58107245427524146</c:v>
                </c:pt>
                <c:pt idx="803">
                  <c:v>0.58110276398006677</c:v>
                </c:pt>
                <c:pt idx="804">
                  <c:v>0.58117574759552337</c:v>
                </c:pt>
                <c:pt idx="805">
                  <c:v>0.58126755724950852</c:v>
                </c:pt>
                <c:pt idx="806">
                  <c:v>0.58133015337615468</c:v>
                </c:pt>
                <c:pt idx="807">
                  <c:v>0.58143008737845414</c:v>
                </c:pt>
                <c:pt idx="808">
                  <c:v>0.58151661682627531</c:v>
                </c:pt>
                <c:pt idx="809">
                  <c:v>0.58159944030160671</c:v>
                </c:pt>
                <c:pt idx="810">
                  <c:v>0.58170413947380972</c:v>
                </c:pt>
                <c:pt idx="811">
                  <c:v>0.58181154934576096</c:v>
                </c:pt>
                <c:pt idx="812">
                  <c:v>0.58193517442856468</c:v>
                </c:pt>
                <c:pt idx="813">
                  <c:v>0.58210534301795624</c:v>
                </c:pt>
                <c:pt idx="814">
                  <c:v>0.58224502681703139</c:v>
                </c:pt>
                <c:pt idx="815">
                  <c:v>0.5823756369127302</c:v>
                </c:pt>
                <c:pt idx="816">
                  <c:v>0.58250140734148792</c:v>
                </c:pt>
                <c:pt idx="817">
                  <c:v>0.58260566165036953</c:v>
                </c:pt>
                <c:pt idx="818">
                  <c:v>0.58274323949697016</c:v>
                </c:pt>
                <c:pt idx="819">
                  <c:v>0.58289710046354326</c:v>
                </c:pt>
                <c:pt idx="820">
                  <c:v>0.58305545570059836</c:v>
                </c:pt>
                <c:pt idx="821">
                  <c:v>0.58320682900128862</c:v>
                </c:pt>
                <c:pt idx="822">
                  <c:v>0.58336051082699258</c:v>
                </c:pt>
                <c:pt idx="823">
                  <c:v>0.58348875876363937</c:v>
                </c:pt>
                <c:pt idx="824">
                  <c:v>0.58361077471343381</c:v>
                </c:pt>
                <c:pt idx="825">
                  <c:v>0.58373815754736835</c:v>
                </c:pt>
                <c:pt idx="826">
                  <c:v>0.58384835447048455</c:v>
                </c:pt>
                <c:pt idx="827">
                  <c:v>0.58398050054204165</c:v>
                </c:pt>
                <c:pt idx="828">
                  <c:v>0.58412015411245033</c:v>
                </c:pt>
                <c:pt idx="829">
                  <c:v>0.58425148015013739</c:v>
                </c:pt>
                <c:pt idx="830">
                  <c:v>0.5843843572747992</c:v>
                </c:pt>
                <c:pt idx="831">
                  <c:v>0.58448911653194202</c:v>
                </c:pt>
                <c:pt idx="832">
                  <c:v>0.58461130971866859</c:v>
                </c:pt>
                <c:pt idx="833">
                  <c:v>0.58474256678068592</c:v>
                </c:pt>
                <c:pt idx="834">
                  <c:v>0.58486288468446668</c:v>
                </c:pt>
                <c:pt idx="835">
                  <c:v>0.58498404010424232</c:v>
                </c:pt>
                <c:pt idx="836">
                  <c:v>0.58510175416191823</c:v>
                </c:pt>
                <c:pt idx="837">
                  <c:v>0.58522171538738055</c:v>
                </c:pt>
                <c:pt idx="838">
                  <c:v>0.58533561701600667</c:v>
                </c:pt>
                <c:pt idx="839">
                  <c:v>0.58544783852933069</c:v>
                </c:pt>
                <c:pt idx="840">
                  <c:v>0.5855693397478442</c:v>
                </c:pt>
                <c:pt idx="841">
                  <c:v>0.5856734540640085</c:v>
                </c:pt>
                <c:pt idx="842">
                  <c:v>0.58576851935528385</c:v>
                </c:pt>
                <c:pt idx="843">
                  <c:v>0.58588143817153548</c:v>
                </c:pt>
                <c:pt idx="844">
                  <c:v>0.58595860354117335</c:v>
                </c:pt>
                <c:pt idx="845">
                  <c:v>0.58602392987412599</c:v>
                </c:pt>
                <c:pt idx="846">
                  <c:v>0.58609553201694087</c:v>
                </c:pt>
                <c:pt idx="847">
                  <c:v>0.58619801865221588</c:v>
                </c:pt>
                <c:pt idx="848">
                  <c:v>0.58629179399497999</c:v>
                </c:pt>
                <c:pt idx="849">
                  <c:v>0.58637428750902632</c:v>
                </c:pt>
                <c:pt idx="850">
                  <c:v>0.58647757346286999</c:v>
                </c:pt>
                <c:pt idx="851">
                  <c:v>0.58655847885066625</c:v>
                </c:pt>
                <c:pt idx="852">
                  <c:v>0.58663399054219911</c:v>
                </c:pt>
                <c:pt idx="853">
                  <c:v>0.5867368584099496</c:v>
                </c:pt>
                <c:pt idx="854">
                  <c:v>0.58684145945313859</c:v>
                </c:pt>
                <c:pt idx="855">
                  <c:v>0.58692504581719052</c:v>
                </c:pt>
                <c:pt idx="856">
                  <c:v>0.58699016361260314</c:v>
                </c:pt>
                <c:pt idx="857">
                  <c:v>0.58706255916165984</c:v>
                </c:pt>
                <c:pt idx="858">
                  <c:v>0.58714217378431888</c:v>
                </c:pt>
                <c:pt idx="859">
                  <c:v>0.58721984766482038</c:v>
                </c:pt>
                <c:pt idx="860">
                  <c:v>0.58731063421294405</c:v>
                </c:pt>
                <c:pt idx="861">
                  <c:v>0.58738086659541511</c:v>
                </c:pt>
                <c:pt idx="862">
                  <c:v>0.58743439102640915</c:v>
                </c:pt>
                <c:pt idx="863">
                  <c:v>0.58747756642518811</c:v>
                </c:pt>
                <c:pt idx="864">
                  <c:v>0.58752990073438482</c:v>
                </c:pt>
                <c:pt idx="865">
                  <c:v>0.58758322241472494</c:v>
                </c:pt>
                <c:pt idx="866">
                  <c:v>0.58763855589227842</c:v>
                </c:pt>
                <c:pt idx="867">
                  <c:v>0.58770813743244366</c:v>
                </c:pt>
                <c:pt idx="868">
                  <c:v>0.58776299869856929</c:v>
                </c:pt>
                <c:pt idx="869">
                  <c:v>0.58780948680218981</c:v>
                </c:pt>
                <c:pt idx="870">
                  <c:v>0.58784300605882489</c:v>
                </c:pt>
                <c:pt idx="871">
                  <c:v>0.58785543264699369</c:v>
                </c:pt>
                <c:pt idx="872">
                  <c:v>0.58789050831263423</c:v>
                </c:pt>
                <c:pt idx="873">
                  <c:v>0.58792940780805725</c:v>
                </c:pt>
                <c:pt idx="874">
                  <c:v>0.58797079903177918</c:v>
                </c:pt>
                <c:pt idx="875">
                  <c:v>0.5880326173733802</c:v>
                </c:pt>
                <c:pt idx="876">
                  <c:v>0.58808182402311671</c:v>
                </c:pt>
                <c:pt idx="877">
                  <c:v>0.58812446345073444</c:v>
                </c:pt>
                <c:pt idx="878">
                  <c:v>0.58815841497832622</c:v>
                </c:pt>
                <c:pt idx="879">
                  <c:v>0.58820436616199268</c:v>
                </c:pt>
                <c:pt idx="880">
                  <c:v>0.58825942562386968</c:v>
                </c:pt>
                <c:pt idx="881">
                  <c:v>0.58831132932627284</c:v>
                </c:pt>
                <c:pt idx="882">
                  <c:v>0.58836091894912423</c:v>
                </c:pt>
                <c:pt idx="883">
                  <c:v>0.58841553642570099</c:v>
                </c:pt>
                <c:pt idx="884">
                  <c:v>0.58847334636574355</c:v>
                </c:pt>
                <c:pt idx="885">
                  <c:v>0.58852293070781159</c:v>
                </c:pt>
                <c:pt idx="886">
                  <c:v>0.58858040151937419</c:v>
                </c:pt>
                <c:pt idx="887">
                  <c:v>0.58865298570770452</c:v>
                </c:pt>
                <c:pt idx="888">
                  <c:v>0.58872320352589957</c:v>
                </c:pt>
                <c:pt idx="889">
                  <c:v>0.58877877607385742</c:v>
                </c:pt>
                <c:pt idx="890">
                  <c:v>0.5888098894141568</c:v>
                </c:pt>
                <c:pt idx="891">
                  <c:v>0.58884192210078168</c:v>
                </c:pt>
                <c:pt idx="892">
                  <c:v>0.58887753485309124</c:v>
                </c:pt>
                <c:pt idx="893">
                  <c:v>0.58892626090521716</c:v>
                </c:pt>
                <c:pt idx="894">
                  <c:v>0.58898367401296636</c:v>
                </c:pt>
                <c:pt idx="895">
                  <c:v>0.58905075957980058</c:v>
                </c:pt>
                <c:pt idx="896">
                  <c:v>0.58909474535854223</c:v>
                </c:pt>
                <c:pt idx="897">
                  <c:v>0.58912920594951101</c:v>
                </c:pt>
                <c:pt idx="898">
                  <c:v>0.58917737183751007</c:v>
                </c:pt>
                <c:pt idx="899">
                  <c:v>0.58923745880306821</c:v>
                </c:pt>
                <c:pt idx="900">
                  <c:v>0.58928758389317082</c:v>
                </c:pt>
                <c:pt idx="901">
                  <c:v>0.5893430196020758</c:v>
                </c:pt>
                <c:pt idx="902">
                  <c:v>0.58939364315429488</c:v>
                </c:pt>
                <c:pt idx="903">
                  <c:v>0.58943886693150793</c:v>
                </c:pt>
                <c:pt idx="904">
                  <c:v>0.58947257386459728</c:v>
                </c:pt>
                <c:pt idx="905">
                  <c:v>0.58951696203931458</c:v>
                </c:pt>
                <c:pt idx="906">
                  <c:v>0.58956507437700545</c:v>
                </c:pt>
                <c:pt idx="907">
                  <c:v>0.58961371356191161</c:v>
                </c:pt>
                <c:pt idx="908">
                  <c:v>0.58966462492172678</c:v>
                </c:pt>
                <c:pt idx="909">
                  <c:v>0.58970006936289254</c:v>
                </c:pt>
                <c:pt idx="910">
                  <c:v>0.58975008402957674</c:v>
                </c:pt>
                <c:pt idx="911">
                  <c:v>0.5897879462077098</c:v>
                </c:pt>
                <c:pt idx="912">
                  <c:v>0.58980605126360741</c:v>
                </c:pt>
                <c:pt idx="913">
                  <c:v>0.58986291491501808</c:v>
                </c:pt>
                <c:pt idx="914">
                  <c:v>0.58993849363771156</c:v>
                </c:pt>
                <c:pt idx="915">
                  <c:v>0.58999292685258453</c:v>
                </c:pt>
                <c:pt idx="916">
                  <c:v>0.59006617773681247</c:v>
                </c:pt>
                <c:pt idx="917">
                  <c:v>0.59011217847504704</c:v>
                </c:pt>
                <c:pt idx="918">
                  <c:v>0.59013197945109019</c:v>
                </c:pt>
                <c:pt idx="919">
                  <c:v>0.59018592506271694</c:v>
                </c:pt>
                <c:pt idx="920">
                  <c:v>0.59022920119556677</c:v>
                </c:pt>
                <c:pt idx="921">
                  <c:v>0.5902714697739172</c:v>
                </c:pt>
                <c:pt idx="922">
                  <c:v>0.59033523925391751</c:v>
                </c:pt>
                <c:pt idx="923">
                  <c:v>0.59038087965052877</c:v>
                </c:pt>
                <c:pt idx="924">
                  <c:v>0.59039730023827286</c:v>
                </c:pt>
                <c:pt idx="925">
                  <c:v>0.59041138031875828</c:v>
                </c:pt>
                <c:pt idx="926">
                  <c:v>0.59042707314082143</c:v>
                </c:pt>
                <c:pt idx="927">
                  <c:v>0.59042303650617722</c:v>
                </c:pt>
                <c:pt idx="928">
                  <c:v>0.59043012863237543</c:v>
                </c:pt>
                <c:pt idx="929">
                  <c:v>0.59046305115105024</c:v>
                </c:pt>
                <c:pt idx="930">
                  <c:v>0.59048681780965262</c:v>
                </c:pt>
                <c:pt idx="931">
                  <c:v>0.59048746961488219</c:v>
                </c:pt>
                <c:pt idx="932">
                  <c:v>0.59049890390309767</c:v>
                </c:pt>
                <c:pt idx="933">
                  <c:v>0.59049802210730551</c:v>
                </c:pt>
                <c:pt idx="934">
                  <c:v>0.59048331484075023</c:v>
                </c:pt>
                <c:pt idx="935">
                  <c:v>0.59047958340537332</c:v>
                </c:pt>
                <c:pt idx="936">
                  <c:v>0.59048183352905725</c:v>
                </c:pt>
                <c:pt idx="937">
                  <c:v>0.59049046143157236</c:v>
                </c:pt>
                <c:pt idx="938">
                  <c:v>0.5904864803941775</c:v>
                </c:pt>
                <c:pt idx="939">
                  <c:v>0.59047808620073972</c:v>
                </c:pt>
                <c:pt idx="940">
                  <c:v>0.59047239569821297</c:v>
                </c:pt>
                <c:pt idx="941">
                  <c:v>0.59043808819696031</c:v>
                </c:pt>
                <c:pt idx="942">
                  <c:v>0.59039840953603884</c:v>
                </c:pt>
                <c:pt idx="943">
                  <c:v>0.59036843347815005</c:v>
                </c:pt>
                <c:pt idx="944">
                  <c:v>0.59034210557467759</c:v>
                </c:pt>
                <c:pt idx="945">
                  <c:v>0.59030610013051088</c:v>
                </c:pt>
                <c:pt idx="946">
                  <c:v>0.5902744688551671</c:v>
                </c:pt>
                <c:pt idx="947">
                  <c:v>0.59023106112619261</c:v>
                </c:pt>
                <c:pt idx="948">
                  <c:v>0.5901655736189656</c:v>
                </c:pt>
                <c:pt idx="949">
                  <c:v>0.59007784589340229</c:v>
                </c:pt>
                <c:pt idx="950">
                  <c:v>0.58998409591972512</c:v>
                </c:pt>
                <c:pt idx="951">
                  <c:v>0.5899085614071945</c:v>
                </c:pt>
                <c:pt idx="952">
                  <c:v>0.58983177923118568</c:v>
                </c:pt>
                <c:pt idx="953">
                  <c:v>0.58976388109649436</c:v>
                </c:pt>
                <c:pt idx="954">
                  <c:v>0.58967616397807332</c:v>
                </c:pt>
                <c:pt idx="955">
                  <c:v>0.58959164591584012</c:v>
                </c:pt>
                <c:pt idx="956">
                  <c:v>0.58951931725045237</c:v>
                </c:pt>
                <c:pt idx="957">
                  <c:v>0.58944720966288811</c:v>
                </c:pt>
                <c:pt idx="958">
                  <c:v>0.58940285179391827</c:v>
                </c:pt>
                <c:pt idx="959">
                  <c:v>0.58936651156910314</c:v>
                </c:pt>
                <c:pt idx="960">
                  <c:v>0.58932428356755573</c:v>
                </c:pt>
                <c:pt idx="961">
                  <c:v>0.589273949179003</c:v>
                </c:pt>
                <c:pt idx="962">
                  <c:v>0.58923367882325361</c:v>
                </c:pt>
                <c:pt idx="963">
                  <c:v>0.5891955668660156</c:v>
                </c:pt>
                <c:pt idx="964">
                  <c:v>0.58918470074961904</c:v>
                </c:pt>
                <c:pt idx="965">
                  <c:v>0.58918621246623981</c:v>
                </c:pt>
                <c:pt idx="966">
                  <c:v>0.58920169193052219</c:v>
                </c:pt>
                <c:pt idx="967">
                  <c:v>0.58924254095399853</c:v>
                </c:pt>
                <c:pt idx="968">
                  <c:v>0.58930931787502361</c:v>
                </c:pt>
                <c:pt idx="969">
                  <c:v>0.58938948540766545</c:v>
                </c:pt>
                <c:pt idx="970">
                  <c:v>0.58946520234228295</c:v>
                </c:pt>
                <c:pt idx="971">
                  <c:v>0.58956366009974459</c:v>
                </c:pt>
                <c:pt idx="972">
                  <c:v>0.58966939984640909</c:v>
                </c:pt>
                <c:pt idx="973">
                  <c:v>0.58976257563055867</c:v>
                </c:pt>
                <c:pt idx="974">
                  <c:v>0.58987805938430149</c:v>
                </c:pt>
                <c:pt idx="975">
                  <c:v>0.58999685312787131</c:v>
                </c:pt>
                <c:pt idx="976">
                  <c:v>0.59012160502809052</c:v>
                </c:pt>
                <c:pt idx="977">
                  <c:v>0.59026302534509556</c:v>
                </c:pt>
                <c:pt idx="978">
                  <c:v>0.59040559743335919</c:v>
                </c:pt>
                <c:pt idx="979">
                  <c:v>0.59052657542513975</c:v>
                </c:pt>
                <c:pt idx="980">
                  <c:v>0.59066721068884798</c:v>
                </c:pt>
                <c:pt idx="981">
                  <c:v>0.59078146552619237</c:v>
                </c:pt>
                <c:pt idx="982">
                  <c:v>0.59087975651293856</c:v>
                </c:pt>
                <c:pt idx="983">
                  <c:v>0.59099079736837012</c:v>
                </c:pt>
                <c:pt idx="984">
                  <c:v>0.59107659552187208</c:v>
                </c:pt>
                <c:pt idx="985">
                  <c:v>0.59116343467601229</c:v>
                </c:pt>
                <c:pt idx="986">
                  <c:v>0.5912701212116942</c:v>
                </c:pt>
                <c:pt idx="987">
                  <c:v>0.59134766168311215</c:v>
                </c:pt>
                <c:pt idx="988">
                  <c:v>0.59143286039228515</c:v>
                </c:pt>
                <c:pt idx="989">
                  <c:v>0.59150705938976866</c:v>
                </c:pt>
                <c:pt idx="990">
                  <c:v>0.59155331432664271</c:v>
                </c:pt>
                <c:pt idx="991">
                  <c:v>0.59157826436032546</c:v>
                </c:pt>
                <c:pt idx="992">
                  <c:v>0.59159135098111981</c:v>
                </c:pt>
                <c:pt idx="993">
                  <c:v>0.59157451498912306</c:v>
                </c:pt>
                <c:pt idx="994">
                  <c:v>0.59154050350396969</c:v>
                </c:pt>
                <c:pt idx="995">
                  <c:v>0.59151065416990223</c:v>
                </c:pt>
                <c:pt idx="996">
                  <c:v>0.59145204826369202</c:v>
                </c:pt>
                <c:pt idx="997">
                  <c:v>0.59137625994618859</c:v>
                </c:pt>
                <c:pt idx="998">
                  <c:v>0.59130237012138953</c:v>
                </c:pt>
                <c:pt idx="999">
                  <c:v>0.59120750825879564</c:v>
                </c:pt>
                <c:pt idx="1000">
                  <c:v>0.59111794034959753</c:v>
                </c:pt>
                <c:pt idx="1001">
                  <c:v>0.5910359760380629</c:v>
                </c:pt>
                <c:pt idx="1002">
                  <c:v>0.59093763664712406</c:v>
                </c:pt>
                <c:pt idx="1003">
                  <c:v>0.5908191500717298</c:v>
                </c:pt>
                <c:pt idx="1004">
                  <c:v>0.59067528503383659</c:v>
                </c:pt>
                <c:pt idx="1005">
                  <c:v>0.5905242421631085</c:v>
                </c:pt>
                <c:pt idx="1006">
                  <c:v>0.59036507771649382</c:v>
                </c:pt>
                <c:pt idx="1007">
                  <c:v>0.59019514187672906</c:v>
                </c:pt>
                <c:pt idx="1008">
                  <c:v>0.59003563832756667</c:v>
                </c:pt>
                <c:pt idx="1009">
                  <c:v>0.58987657524244663</c:v>
                </c:pt>
                <c:pt idx="1010">
                  <c:v>0.58968475911285434</c:v>
                </c:pt>
                <c:pt idx="1011">
                  <c:v>0.58944964366248398</c:v>
                </c:pt>
                <c:pt idx="1012">
                  <c:v>0.58919653002872063</c:v>
                </c:pt>
                <c:pt idx="1013">
                  <c:v>0.58892364778933837</c:v>
                </c:pt>
                <c:pt idx="1014">
                  <c:v>0.58862948001806603</c:v>
                </c:pt>
                <c:pt idx="1015">
                  <c:v>0.58833131554719975</c:v>
                </c:pt>
                <c:pt idx="1016">
                  <c:v>0.58802787053945582</c:v>
                </c:pt>
                <c:pt idx="1017">
                  <c:v>0.58768557123831888</c:v>
                </c:pt>
                <c:pt idx="1018">
                  <c:v>0.58729763619171182</c:v>
                </c:pt>
                <c:pt idx="1019">
                  <c:v>0.58687433620868223</c:v>
                </c:pt>
                <c:pt idx="1020">
                  <c:v>0.58641798176702098</c:v>
                </c:pt>
                <c:pt idx="1021">
                  <c:v>0.58589781046764677</c:v>
                </c:pt>
                <c:pt idx="1022">
                  <c:v>0.58535211224898764</c:v>
                </c:pt>
                <c:pt idx="1023">
                  <c:v>0.58475158408429717</c:v>
                </c:pt>
                <c:pt idx="1024">
                  <c:v>0.58412692551143286</c:v>
                </c:pt>
                <c:pt idx="1025">
                  <c:v>0.58345478566355624</c:v>
                </c:pt>
                <c:pt idx="1026">
                  <c:v>0.58272130054731497</c:v>
                </c:pt>
                <c:pt idx="1027">
                  <c:v>0.58195232820807641</c:v>
                </c:pt>
                <c:pt idx="1028">
                  <c:v>0.58107437831339726</c:v>
                </c:pt>
                <c:pt idx="1029">
                  <c:v>0.58012488039072807</c:v>
                </c:pt>
                <c:pt idx="1030">
                  <c:v>0.57912593728433093</c:v>
                </c:pt>
                <c:pt idx="1031">
                  <c:v>0.57801130638372011</c:v>
                </c:pt>
                <c:pt idx="1032">
                  <c:v>0.5768510304731963</c:v>
                </c:pt>
                <c:pt idx="1033">
                  <c:v>0.57565872291211118</c:v>
                </c:pt>
                <c:pt idx="1034">
                  <c:v>0.57437099032914818</c:v>
                </c:pt>
                <c:pt idx="1035">
                  <c:v>0.57301028714573143</c:v>
                </c:pt>
                <c:pt idx="1036">
                  <c:v>0.57157623941715174</c:v>
                </c:pt>
                <c:pt idx="1037">
                  <c:v>0.57004484120927668</c:v>
                </c:pt>
                <c:pt idx="1038">
                  <c:v>0.56844196447640793</c:v>
                </c:pt>
                <c:pt idx="1039">
                  <c:v>0.56675709428610688</c:v>
                </c:pt>
                <c:pt idx="1040">
                  <c:v>0.56506154642814366</c:v>
                </c:pt>
                <c:pt idx="1041">
                  <c:v>0.56331380511601281</c:v>
                </c:pt>
                <c:pt idx="1042">
                  <c:v>0.56151206145052424</c:v>
                </c:pt>
                <c:pt idx="1043">
                  <c:v>0.55966457697455396</c:v>
                </c:pt>
                <c:pt idx="1044">
                  <c:v>0.55783290888506309</c:v>
                </c:pt>
                <c:pt idx="1045">
                  <c:v>0.55595138326407267</c:v>
                </c:pt>
                <c:pt idx="1046">
                  <c:v>0.55405681110361049</c:v>
                </c:pt>
                <c:pt idx="1047">
                  <c:v>0.55217273872189987</c:v>
                </c:pt>
                <c:pt idx="1048">
                  <c:v>0.550231956554324</c:v>
                </c:pt>
                <c:pt idx="1049">
                  <c:v>0.54830744544418319</c:v>
                </c:pt>
                <c:pt idx="1050">
                  <c:v>0.54637571782052108</c:v>
                </c:pt>
                <c:pt idx="1051">
                  <c:v>0.5444583487881931</c:v>
                </c:pt>
                <c:pt idx="1052">
                  <c:v>0.54253382017715968</c:v>
                </c:pt>
                <c:pt idx="1053">
                  <c:v>0.54067074645715529</c:v>
                </c:pt>
                <c:pt idx="1054">
                  <c:v>0.53879979433515257</c:v>
                </c:pt>
                <c:pt idx="1055">
                  <c:v>0.53700741055450518</c:v>
                </c:pt>
                <c:pt idx="1056">
                  <c:v>0.53521391150302</c:v>
                </c:pt>
                <c:pt idx="1057">
                  <c:v>0.53355161614111701</c:v>
                </c:pt>
                <c:pt idx="1058">
                  <c:v>0.53189107303099303</c:v>
                </c:pt>
                <c:pt idx="1059">
                  <c:v>0.53043917654867234</c:v>
                </c:pt>
                <c:pt idx="1060">
                  <c:v>0.52910424505190001</c:v>
                </c:pt>
                <c:pt idx="1061">
                  <c:v>0.52799901318217091</c:v>
                </c:pt>
                <c:pt idx="1062">
                  <c:v>0.52710392483181268</c:v>
                </c:pt>
                <c:pt idx="1063">
                  <c:v>0.52643247260627846</c:v>
                </c:pt>
                <c:pt idx="1064">
                  <c:v>0.52603359741304301</c:v>
                </c:pt>
                <c:pt idx="1065">
                  <c:v>0.52585501455139971</c:v>
                </c:pt>
                <c:pt idx="1066">
                  <c:v>0.52591709419607346</c:v>
                </c:pt>
                <c:pt idx="1067">
                  <c:v>0.52621344580463048</c:v>
                </c:pt>
                <c:pt idx="1068">
                  <c:v>0.52670656560043227</c:v>
                </c:pt>
                <c:pt idx="1069">
                  <c:v>0.52734951809683983</c:v>
                </c:pt>
                <c:pt idx="1070">
                  <c:v>0.52807018567653852</c:v>
                </c:pt>
                <c:pt idx="1071">
                  <c:v>0.52896330434373295</c:v>
                </c:pt>
                <c:pt idx="1072">
                  <c:v>0.52984196183106247</c:v>
                </c:pt>
                <c:pt idx="1073">
                  <c:v>0.5308370697839383</c:v>
                </c:pt>
                <c:pt idx="1074">
                  <c:v>0.53178397228832308</c:v>
                </c:pt>
                <c:pt idx="1075">
                  <c:v>0.53275471110588091</c:v>
                </c:pt>
                <c:pt idx="1076">
                  <c:v>0.53369376920494782</c:v>
                </c:pt>
                <c:pt idx="1077">
                  <c:v>0.53460509251848565</c:v>
                </c:pt>
                <c:pt idx="1078">
                  <c:v>0.53551064818500826</c:v>
                </c:pt>
                <c:pt idx="1079">
                  <c:v>0.53640903087490022</c:v>
                </c:pt>
                <c:pt idx="1080">
                  <c:v>0.53729538890026529</c:v>
                </c:pt>
                <c:pt idx="1081">
                  <c:v>0.5381714302585644</c:v>
                </c:pt>
                <c:pt idx="1082">
                  <c:v>0.53903874519498352</c:v>
                </c:pt>
                <c:pt idx="1083">
                  <c:v>0.53988088049982019</c:v>
                </c:pt>
                <c:pt idx="1084">
                  <c:v>0.54072256436745048</c:v>
                </c:pt>
                <c:pt idx="1085">
                  <c:v>0.54155759751344357</c:v>
                </c:pt>
                <c:pt idx="1086">
                  <c:v>0.54235756016505121</c:v>
                </c:pt>
                <c:pt idx="1087">
                  <c:v>0.54313941658537124</c:v>
                </c:pt>
                <c:pt idx="1088">
                  <c:v>0.54389090567624121</c:v>
                </c:pt>
                <c:pt idx="1089">
                  <c:v>0.5446018514797637</c:v>
                </c:pt>
                <c:pt idx="1090">
                  <c:v>0.54528516981394493</c:v>
                </c:pt>
                <c:pt idx="1091">
                  <c:v>0.5459297737096499</c:v>
                </c:pt>
                <c:pt idx="1092">
                  <c:v>0.54653307479540503</c:v>
                </c:pt>
                <c:pt idx="1093">
                  <c:v>0.54710368077435545</c:v>
                </c:pt>
                <c:pt idx="1094">
                  <c:v>0.54764183831314972</c:v>
                </c:pt>
                <c:pt idx="1095">
                  <c:v>0.54814841195680752</c:v>
                </c:pt>
                <c:pt idx="1096">
                  <c:v>0.54863432585734317</c:v>
                </c:pt>
                <c:pt idx="1097">
                  <c:v>0.5490919852697117</c:v>
                </c:pt>
                <c:pt idx="1098">
                  <c:v>0.54951249803118551</c:v>
                </c:pt>
                <c:pt idx="1099">
                  <c:v>0.54991868831013446</c:v>
                </c:pt>
                <c:pt idx="1100">
                  <c:v>0.55029160417823786</c:v>
                </c:pt>
                <c:pt idx="1101">
                  <c:v>0.55064788676762622</c:v>
                </c:pt>
                <c:pt idx="1102">
                  <c:v>0.5509995766331035</c:v>
                </c:pt>
                <c:pt idx="1103">
                  <c:v>0.55131464060156066</c:v>
                </c:pt>
                <c:pt idx="1104">
                  <c:v>0.55160512753045776</c:v>
                </c:pt>
                <c:pt idx="1105">
                  <c:v>0.55188008156295798</c:v>
                </c:pt>
                <c:pt idx="1106">
                  <c:v>0.55211916173123243</c:v>
                </c:pt>
                <c:pt idx="1107">
                  <c:v>0.5523447677457467</c:v>
                </c:pt>
                <c:pt idx="1108">
                  <c:v>0.55258795168185737</c:v>
                </c:pt>
                <c:pt idx="1109">
                  <c:v>0.55284894971827381</c:v>
                </c:pt>
                <c:pt idx="1110">
                  <c:v>0.55311805997106689</c:v>
                </c:pt>
                <c:pt idx="1111">
                  <c:v>0.55339207233332011</c:v>
                </c:pt>
                <c:pt idx="1112">
                  <c:v>0.55368181463357047</c:v>
                </c:pt>
                <c:pt idx="1113">
                  <c:v>0.55397714018028743</c:v>
                </c:pt>
                <c:pt idx="1114">
                  <c:v>0.55429457800176696</c:v>
                </c:pt>
                <c:pt idx="1115">
                  <c:v>0.55465274046901392</c:v>
                </c:pt>
                <c:pt idx="1116">
                  <c:v>0.55504092227673885</c:v>
                </c:pt>
                <c:pt idx="1117">
                  <c:v>0.55545685531055633</c:v>
                </c:pt>
                <c:pt idx="1118">
                  <c:v>0.5558960315837399</c:v>
                </c:pt>
                <c:pt idx="1119">
                  <c:v>0.55635352186298526</c:v>
                </c:pt>
                <c:pt idx="1120">
                  <c:v>0.55682379943127691</c:v>
                </c:pt>
                <c:pt idx="1121">
                  <c:v>0.55732127458055902</c:v>
                </c:pt>
                <c:pt idx="1122">
                  <c:v>0.55783552769592137</c:v>
                </c:pt>
                <c:pt idx="1123">
                  <c:v>0.55838804395096586</c:v>
                </c:pt>
                <c:pt idx="1124">
                  <c:v>0.55893585216104025</c:v>
                </c:pt>
                <c:pt idx="1125">
                  <c:v>0.55948241357001383</c:v>
                </c:pt>
                <c:pt idx="1126">
                  <c:v>0.56003262498446593</c:v>
                </c:pt>
                <c:pt idx="1127">
                  <c:v>0.56059674828264561</c:v>
                </c:pt>
                <c:pt idx="1128">
                  <c:v>0.56112795113222413</c:v>
                </c:pt>
                <c:pt idx="1129">
                  <c:v>0.56167756767273092</c:v>
                </c:pt>
                <c:pt idx="1130">
                  <c:v>0.56223282762227955</c:v>
                </c:pt>
                <c:pt idx="1131">
                  <c:v>0.56276154290391578</c:v>
                </c:pt>
                <c:pt idx="1132">
                  <c:v>0.56328471882779807</c:v>
                </c:pt>
                <c:pt idx="1133">
                  <c:v>0.56379360265191691</c:v>
                </c:pt>
                <c:pt idx="1134">
                  <c:v>0.56430671960490919</c:v>
                </c:pt>
                <c:pt idx="1135">
                  <c:v>0.56482773371573225</c:v>
                </c:pt>
                <c:pt idx="1136">
                  <c:v>0.56533809011260117</c:v>
                </c:pt>
                <c:pt idx="1137">
                  <c:v>0.56584368493003556</c:v>
                </c:pt>
                <c:pt idx="1138">
                  <c:v>0.56634754975010182</c:v>
                </c:pt>
                <c:pt idx="1139">
                  <c:v>0.56683312722036705</c:v>
                </c:pt>
                <c:pt idx="1140">
                  <c:v>0.56730261301237961</c:v>
                </c:pt>
                <c:pt idx="1141">
                  <c:v>0.56776794585864809</c:v>
                </c:pt>
                <c:pt idx="1142">
                  <c:v>0.56822232076689738</c:v>
                </c:pt>
                <c:pt idx="1143">
                  <c:v>0.56866148809888661</c:v>
                </c:pt>
                <c:pt idx="1144">
                  <c:v>0.56908569825851274</c:v>
                </c:pt>
                <c:pt idx="1145">
                  <c:v>0.56952203453706651</c:v>
                </c:pt>
                <c:pt idx="1146">
                  <c:v>0.5699618510041401</c:v>
                </c:pt>
                <c:pt idx="1147">
                  <c:v>0.57038645521217213</c:v>
                </c:pt>
                <c:pt idx="1148">
                  <c:v>0.57080179856346536</c:v>
                </c:pt>
                <c:pt idx="1149">
                  <c:v>0.57121098654477587</c:v>
                </c:pt>
                <c:pt idx="1150">
                  <c:v>0.571613185881932</c:v>
                </c:pt>
                <c:pt idx="1151">
                  <c:v>0.57199804673294652</c:v>
                </c:pt>
                <c:pt idx="1152">
                  <c:v>0.5723956647703482</c:v>
                </c:pt>
                <c:pt idx="1153">
                  <c:v>0.57278500794442211</c:v>
                </c:pt>
                <c:pt idx="1154">
                  <c:v>0.57316050996400769</c:v>
                </c:pt>
                <c:pt idx="1155">
                  <c:v>0.57352246148060138</c:v>
                </c:pt>
                <c:pt idx="1156">
                  <c:v>0.57388413805724781</c:v>
                </c:pt>
                <c:pt idx="1157">
                  <c:v>0.57426557612004225</c:v>
                </c:pt>
                <c:pt idx="1158">
                  <c:v>0.57462205441665504</c:v>
                </c:pt>
                <c:pt idx="1159">
                  <c:v>0.57496927827483846</c:v>
                </c:pt>
                <c:pt idx="1160">
                  <c:v>0.57530625213198805</c:v>
                </c:pt>
                <c:pt idx="1161">
                  <c:v>0.57562094312174905</c:v>
                </c:pt>
                <c:pt idx="1162">
                  <c:v>0.57594190269666534</c:v>
                </c:pt>
                <c:pt idx="1163">
                  <c:v>0.57625814776306716</c:v>
                </c:pt>
                <c:pt idx="1164">
                  <c:v>0.57657836175585164</c:v>
                </c:pt>
                <c:pt idx="1165">
                  <c:v>0.57691130533752033</c:v>
                </c:pt>
                <c:pt idx="1166">
                  <c:v>0.57722241762694493</c:v>
                </c:pt>
                <c:pt idx="1167">
                  <c:v>0.57751746726569519</c:v>
                </c:pt>
                <c:pt idx="1168">
                  <c:v>0.57782662737124946</c:v>
                </c:pt>
                <c:pt idx="1169">
                  <c:v>0.57812373262736172</c:v>
                </c:pt>
                <c:pt idx="1170">
                  <c:v>0.57841832280508243</c:v>
                </c:pt>
                <c:pt idx="1171">
                  <c:v>0.5787211754800855</c:v>
                </c:pt>
                <c:pt idx="1172">
                  <c:v>0.57902744221570246</c:v>
                </c:pt>
                <c:pt idx="1173">
                  <c:v>0.57932488889119493</c:v>
                </c:pt>
                <c:pt idx="1174">
                  <c:v>0.57961109497073404</c:v>
                </c:pt>
                <c:pt idx="1175">
                  <c:v>0.57990937569789491</c:v>
                </c:pt>
                <c:pt idx="1176">
                  <c:v>0.58017904396344777</c:v>
                </c:pt>
                <c:pt idx="1177">
                  <c:v>0.58044045290716129</c:v>
                </c:pt>
                <c:pt idx="1178">
                  <c:v>0.58071349155802598</c:v>
                </c:pt>
                <c:pt idx="1179">
                  <c:v>0.58097556249160387</c:v>
                </c:pt>
                <c:pt idx="1180">
                  <c:v>0.58121861729916169</c:v>
                </c:pt>
                <c:pt idx="1181">
                  <c:v>0.58148486891036533</c:v>
                </c:pt>
                <c:pt idx="1182">
                  <c:v>0.58174546215477818</c:v>
                </c:pt>
                <c:pt idx="1183">
                  <c:v>0.58199988303151018</c:v>
                </c:pt>
                <c:pt idx="1184">
                  <c:v>0.58226431323954009</c:v>
                </c:pt>
                <c:pt idx="1185">
                  <c:v>0.58251141482481061</c:v>
                </c:pt>
                <c:pt idx="1186">
                  <c:v>0.58274324750020012</c:v>
                </c:pt>
                <c:pt idx="1187">
                  <c:v>0.58296847956323727</c:v>
                </c:pt>
                <c:pt idx="1188">
                  <c:v>0.58318888047351947</c:v>
                </c:pt>
                <c:pt idx="1189">
                  <c:v>0.58341643469041093</c:v>
                </c:pt>
                <c:pt idx="1190">
                  <c:v>0.58363211099499024</c:v>
                </c:pt>
                <c:pt idx="1191">
                  <c:v>0.58385606042111238</c:v>
                </c:pt>
                <c:pt idx="1192">
                  <c:v>0.58408925670489753</c:v>
                </c:pt>
                <c:pt idx="1193">
                  <c:v>0.58430817556939274</c:v>
                </c:pt>
                <c:pt idx="1194">
                  <c:v>0.58452827214229064</c:v>
                </c:pt>
                <c:pt idx="1195">
                  <c:v>0.58473459062834954</c:v>
                </c:pt>
                <c:pt idx="1196">
                  <c:v>0.58493381348767637</c:v>
                </c:pt>
                <c:pt idx="1197">
                  <c:v>0.58514976784544814</c:v>
                </c:pt>
                <c:pt idx="1198">
                  <c:v>0.58536170519940878</c:v>
                </c:pt>
                <c:pt idx="1199">
                  <c:v>0.58557533738997136</c:v>
                </c:pt>
                <c:pt idx="1200">
                  <c:v>0.58578042523483709</c:v>
                </c:pt>
                <c:pt idx="1201">
                  <c:v>0.58595707331001134</c:v>
                </c:pt>
                <c:pt idx="1202">
                  <c:v>0.58612293465615029</c:v>
                </c:pt>
                <c:pt idx="1203">
                  <c:v>0.58629542996244433</c:v>
                </c:pt>
                <c:pt idx="1204">
                  <c:v>0.58647425918886154</c:v>
                </c:pt>
                <c:pt idx="1205">
                  <c:v>0.58665775232577377</c:v>
                </c:pt>
                <c:pt idx="1206">
                  <c:v>0.58684780463608033</c:v>
                </c:pt>
                <c:pt idx="1207">
                  <c:v>0.58704244243554748</c:v>
                </c:pt>
                <c:pt idx="1208">
                  <c:v>0.5872263014648379</c:v>
                </c:pt>
                <c:pt idx="1209">
                  <c:v>0.58740299574763266</c:v>
                </c:pt>
                <c:pt idx="1210">
                  <c:v>0.58757455041935214</c:v>
                </c:pt>
                <c:pt idx="1211">
                  <c:v>0.58772722565210567</c:v>
                </c:pt>
                <c:pt idx="1212">
                  <c:v>0.58788478668072452</c:v>
                </c:pt>
                <c:pt idx="1213">
                  <c:v>0.58804431618828734</c:v>
                </c:pt>
                <c:pt idx="1214">
                  <c:v>0.58820699590959391</c:v>
                </c:pt>
                <c:pt idx="1215">
                  <c:v>0.58838444033764981</c:v>
                </c:pt>
                <c:pt idx="1216">
                  <c:v>0.58854852531831614</c:v>
                </c:pt>
                <c:pt idx="1217">
                  <c:v>0.58871145072548703</c:v>
                </c:pt>
                <c:pt idx="1218">
                  <c:v>0.58888488041561127</c:v>
                </c:pt>
                <c:pt idx="1219">
                  <c:v>0.58903884577054721</c:v>
                </c:pt>
                <c:pt idx="1220">
                  <c:v>0.58918468099550847</c:v>
                </c:pt>
                <c:pt idx="1221">
                  <c:v>0.58935021844761393</c:v>
                </c:pt>
                <c:pt idx="1222">
                  <c:v>0.58951530188774182</c:v>
                </c:pt>
                <c:pt idx="1223">
                  <c:v>0.58967274469014874</c:v>
                </c:pt>
                <c:pt idx="1224">
                  <c:v>0.58982470068833959</c:v>
                </c:pt>
                <c:pt idx="1225">
                  <c:v>0.589973411215308</c:v>
                </c:pt>
                <c:pt idx="1226">
                  <c:v>0.59010959995063694</c:v>
                </c:pt>
                <c:pt idx="1227">
                  <c:v>0.59024062128172206</c:v>
                </c:pt>
                <c:pt idx="1228">
                  <c:v>0.59038047065197308</c:v>
                </c:pt>
                <c:pt idx="1229">
                  <c:v>0.59052275111349617</c:v>
                </c:pt>
                <c:pt idx="1230">
                  <c:v>0.59066880532935573</c:v>
                </c:pt>
                <c:pt idx="1231">
                  <c:v>0.59081045620605643</c:v>
                </c:pt>
                <c:pt idx="1232">
                  <c:v>0.59094671497415863</c:v>
                </c:pt>
                <c:pt idx="1233">
                  <c:v>0.5910872774233128</c:v>
                </c:pt>
                <c:pt idx="1234">
                  <c:v>0.59121325479464859</c:v>
                </c:pt>
                <c:pt idx="1235">
                  <c:v>0.59134593491282905</c:v>
                </c:pt>
                <c:pt idx="1236">
                  <c:v>0.59146412537429827</c:v>
                </c:pt>
                <c:pt idx="1237">
                  <c:v>0.59157289229884835</c:v>
                </c:pt>
                <c:pt idx="1238">
                  <c:v>0.59169762734864573</c:v>
                </c:pt>
                <c:pt idx="1239">
                  <c:v>0.59182696217018227</c:v>
                </c:pt>
                <c:pt idx="1240">
                  <c:v>0.59196785085909431</c:v>
                </c:pt>
                <c:pt idx="1241">
                  <c:v>0.59209469683358773</c:v>
                </c:pt>
                <c:pt idx="1242">
                  <c:v>0.59221703930413561</c:v>
                </c:pt>
                <c:pt idx="1243">
                  <c:v>0.59234404191456635</c:v>
                </c:pt>
                <c:pt idx="1244">
                  <c:v>0.59245289108932797</c:v>
                </c:pt>
                <c:pt idx="1245">
                  <c:v>0.59257914667729583</c:v>
                </c:pt>
                <c:pt idx="1246">
                  <c:v>0.59272265105477295</c:v>
                </c:pt>
                <c:pt idx="1247">
                  <c:v>0.59286091604015123</c:v>
                </c:pt>
                <c:pt idx="1248">
                  <c:v>0.59298331498554224</c:v>
                </c:pt>
                <c:pt idx="1249">
                  <c:v>0.59308598736184848</c:v>
                </c:pt>
                <c:pt idx="1250">
                  <c:v>0.59318877867805686</c:v>
                </c:pt>
                <c:pt idx="1251">
                  <c:v>0.59330395738257113</c:v>
                </c:pt>
                <c:pt idx="1252">
                  <c:v>0.593422045830034</c:v>
                </c:pt>
                <c:pt idx="1253">
                  <c:v>0.5935576882516066</c:v>
                </c:pt>
                <c:pt idx="1254">
                  <c:v>0.59369152138006742</c:v>
                </c:pt>
                <c:pt idx="1255">
                  <c:v>0.59378901823128094</c:v>
                </c:pt>
                <c:pt idx="1256">
                  <c:v>0.59388286159876158</c:v>
                </c:pt>
                <c:pt idx="1257">
                  <c:v>0.59398014234313079</c:v>
                </c:pt>
                <c:pt idx="1258">
                  <c:v>0.59407235209223586</c:v>
                </c:pt>
                <c:pt idx="1259">
                  <c:v>0.59417599666642118</c:v>
                </c:pt>
                <c:pt idx="1260">
                  <c:v>0.59427761778846311</c:v>
                </c:pt>
                <c:pt idx="1261">
                  <c:v>0.59437533938785903</c:v>
                </c:pt>
                <c:pt idx="1262">
                  <c:v>0.59447565419499215</c:v>
                </c:pt>
                <c:pt idx="1263">
                  <c:v>0.59457219455374533</c:v>
                </c:pt>
                <c:pt idx="1264">
                  <c:v>0.59466224379028632</c:v>
                </c:pt>
                <c:pt idx="1265">
                  <c:v>0.59476052727992512</c:v>
                </c:pt>
                <c:pt idx="1266">
                  <c:v>0.59487144069674891</c:v>
                </c:pt>
                <c:pt idx="1267">
                  <c:v>0.59497807344863973</c:v>
                </c:pt>
                <c:pt idx="1268">
                  <c:v>0.59509216670457799</c:v>
                </c:pt>
                <c:pt idx="1269">
                  <c:v>0.59520554109113066</c:v>
                </c:pt>
                <c:pt idx="1270">
                  <c:v>0.59530068444089412</c:v>
                </c:pt>
                <c:pt idx="1271">
                  <c:v>0.59540539807986603</c:v>
                </c:pt>
                <c:pt idx="1272">
                  <c:v>0.59550901538151069</c:v>
                </c:pt>
                <c:pt idx="1273">
                  <c:v>0.59560846818198876</c:v>
                </c:pt>
                <c:pt idx="1274">
                  <c:v>0.59571324399532333</c:v>
                </c:pt>
                <c:pt idx="1275">
                  <c:v>0.59582619824316119</c:v>
                </c:pt>
                <c:pt idx="1276">
                  <c:v>0.59595201130876652</c:v>
                </c:pt>
                <c:pt idx="1277">
                  <c:v>0.59608183399517245</c:v>
                </c:pt>
                <c:pt idx="1278">
                  <c:v>0.59621685065787966</c:v>
                </c:pt>
                <c:pt idx="1279">
                  <c:v>0.59633213203967228</c:v>
                </c:pt>
                <c:pt idx="1280">
                  <c:v>0.59642734703185107</c:v>
                </c:pt>
                <c:pt idx="1281">
                  <c:v>0.59653762782119568</c:v>
                </c:pt>
                <c:pt idx="1282">
                  <c:v>0.59665702194538883</c:v>
                </c:pt>
                <c:pt idx="1283">
                  <c:v>0.59675963471313886</c:v>
                </c:pt>
                <c:pt idx="1284">
                  <c:v>0.59686808392124868</c:v>
                </c:pt>
                <c:pt idx="1285">
                  <c:v>0.59698638730534459</c:v>
                </c:pt>
                <c:pt idx="1286">
                  <c:v>0.5970906009491771</c:v>
                </c:pt>
                <c:pt idx="1287">
                  <c:v>0.59718084637435043</c:v>
                </c:pt>
                <c:pt idx="1288">
                  <c:v>0.59729881528017781</c:v>
                </c:pt>
                <c:pt idx="1289">
                  <c:v>0.59742170332996636</c:v>
                </c:pt>
                <c:pt idx="1290">
                  <c:v>0.59751517962418477</c:v>
                </c:pt>
                <c:pt idx="1291">
                  <c:v>0.59761971022360916</c:v>
                </c:pt>
                <c:pt idx="1292">
                  <c:v>0.59772175744101685</c:v>
                </c:pt>
                <c:pt idx="1293">
                  <c:v>0.59780549881536971</c:v>
                </c:pt>
                <c:pt idx="1294">
                  <c:v>0.59790050576759735</c:v>
                </c:pt>
                <c:pt idx="1295">
                  <c:v>0.59800358628856487</c:v>
                </c:pt>
                <c:pt idx="1296">
                  <c:v>0.59809310285793371</c:v>
                </c:pt>
                <c:pt idx="1297">
                  <c:v>0.59815998341397281</c:v>
                </c:pt>
                <c:pt idx="1298">
                  <c:v>0.59825635400375388</c:v>
                </c:pt>
                <c:pt idx="1299">
                  <c:v>0.59837699672563749</c:v>
                </c:pt>
                <c:pt idx="1300">
                  <c:v>0.59848731926025178</c:v>
                </c:pt>
                <c:pt idx="1301">
                  <c:v>0.59861292349453954</c:v>
                </c:pt>
                <c:pt idx="1302">
                  <c:v>0.59875654396690436</c:v>
                </c:pt>
                <c:pt idx="1303">
                  <c:v>0.59889114169769331</c:v>
                </c:pt>
                <c:pt idx="1304">
                  <c:v>0.59901829665220518</c:v>
                </c:pt>
                <c:pt idx="1305">
                  <c:v>0.59916199658138924</c:v>
                </c:pt>
                <c:pt idx="1306">
                  <c:v>0.59927545685313122</c:v>
                </c:pt>
                <c:pt idx="1307">
                  <c:v>0.59938244526219342</c:v>
                </c:pt>
                <c:pt idx="1308">
                  <c:v>0.59950655464665259</c:v>
                </c:pt>
                <c:pt idx="1309">
                  <c:v>0.59961404368538884</c:v>
                </c:pt>
                <c:pt idx="1310">
                  <c:v>0.59972690399428608</c:v>
                </c:pt>
                <c:pt idx="1311">
                  <c:v>0.5998305841066629</c:v>
                </c:pt>
                <c:pt idx="1312">
                  <c:v>0.59992590856910499</c:v>
                </c:pt>
                <c:pt idx="1313">
                  <c:v>0.60004752276519679</c:v>
                </c:pt>
                <c:pt idx="1314">
                  <c:v>0.6001572192204353</c:v>
                </c:pt>
                <c:pt idx="1315">
                  <c:v>0.6002699404180587</c:v>
                </c:pt>
                <c:pt idx="1316">
                  <c:v>0.60038547201979575</c:v>
                </c:pt>
                <c:pt idx="1317">
                  <c:v>0.60046157094742292</c:v>
                </c:pt>
                <c:pt idx="1318">
                  <c:v>0.60056664130047854</c:v>
                </c:pt>
                <c:pt idx="1319">
                  <c:v>0.60067815388155987</c:v>
                </c:pt>
                <c:pt idx="1320">
                  <c:v>0.60077582385377093</c:v>
                </c:pt>
                <c:pt idx="1321">
                  <c:v>0.60089570236954526</c:v>
                </c:pt>
                <c:pt idx="1322">
                  <c:v>0.60100837252350303</c:v>
                </c:pt>
                <c:pt idx="1323">
                  <c:v>0.60113053748530232</c:v>
                </c:pt>
                <c:pt idx="1324">
                  <c:v>0.60126357656125895</c:v>
                </c:pt>
                <c:pt idx="1325">
                  <c:v>0.60139906877202687</c:v>
                </c:pt>
                <c:pt idx="1326">
                  <c:v>0.60153099777353536</c:v>
                </c:pt>
                <c:pt idx="1327">
                  <c:v>0.60165745361251255</c:v>
                </c:pt>
                <c:pt idx="1328">
                  <c:v>0.6017769705882009</c:v>
                </c:pt>
                <c:pt idx="1329">
                  <c:v>0.60188155855892378</c:v>
                </c:pt>
                <c:pt idx="1330">
                  <c:v>0.60200652167883228</c:v>
                </c:pt>
                <c:pt idx="1331">
                  <c:v>0.60212628506894694</c:v>
                </c:pt>
                <c:pt idx="1332">
                  <c:v>0.60225746711829931</c:v>
                </c:pt>
                <c:pt idx="1333">
                  <c:v>0.60241540927027237</c:v>
                </c:pt>
                <c:pt idx="1334">
                  <c:v>0.60256525019197404</c:v>
                </c:pt>
                <c:pt idx="1335">
                  <c:v>0.60272042369907786</c:v>
                </c:pt>
                <c:pt idx="1336">
                  <c:v>0.60285866871959271</c:v>
                </c:pt>
                <c:pt idx="1337">
                  <c:v>0.60299892342570949</c:v>
                </c:pt>
                <c:pt idx="1338">
                  <c:v>0.60313264862434379</c:v>
                </c:pt>
                <c:pt idx="1339">
                  <c:v>0.60325332536425857</c:v>
                </c:pt>
                <c:pt idx="1340">
                  <c:v>0.60336792765421665</c:v>
                </c:pt>
                <c:pt idx="1341">
                  <c:v>0.60346131975130746</c:v>
                </c:pt>
                <c:pt idx="1342">
                  <c:v>0.60356620241278147</c:v>
                </c:pt>
                <c:pt idx="1343">
                  <c:v>0.6036753997938239</c:v>
                </c:pt>
                <c:pt idx="1344">
                  <c:v>0.6037827625659925</c:v>
                </c:pt>
                <c:pt idx="1345">
                  <c:v>0.60389564508126092</c:v>
                </c:pt>
                <c:pt idx="1346">
                  <c:v>0.60400179520335484</c:v>
                </c:pt>
                <c:pt idx="1347">
                  <c:v>0.60410450713016151</c:v>
                </c:pt>
                <c:pt idx="1348">
                  <c:v>0.60419388004329166</c:v>
                </c:pt>
                <c:pt idx="1349">
                  <c:v>0.60428139365205935</c:v>
                </c:pt>
                <c:pt idx="1350">
                  <c:v>0.604368872049862</c:v>
                </c:pt>
                <c:pt idx="1351">
                  <c:v>0.60445261318258592</c:v>
                </c:pt>
                <c:pt idx="1352">
                  <c:v>0.60450897770605083</c:v>
                </c:pt>
                <c:pt idx="1353">
                  <c:v>0.60455899835840399</c:v>
                </c:pt>
                <c:pt idx="1354">
                  <c:v>0.60459415524022575</c:v>
                </c:pt>
                <c:pt idx="1355">
                  <c:v>0.60459955190290138</c:v>
                </c:pt>
                <c:pt idx="1356">
                  <c:v>0.60460731380152</c:v>
                </c:pt>
                <c:pt idx="1357">
                  <c:v>0.60465283211066989</c:v>
                </c:pt>
                <c:pt idx="1358">
                  <c:v>0.60467834452225766</c:v>
                </c:pt>
                <c:pt idx="1359">
                  <c:v>0.60471355538095317</c:v>
                </c:pt>
                <c:pt idx="1360">
                  <c:v>0.60476971906402655</c:v>
                </c:pt>
                <c:pt idx="1361">
                  <c:v>0.60479685817429496</c:v>
                </c:pt>
                <c:pt idx="1362">
                  <c:v>0.60481923036547447</c:v>
                </c:pt>
                <c:pt idx="1363">
                  <c:v>0.60486625682101236</c:v>
                </c:pt>
                <c:pt idx="1364">
                  <c:v>0.604899957877571</c:v>
                </c:pt>
                <c:pt idx="1365">
                  <c:v>0.60492073395896673</c:v>
                </c:pt>
                <c:pt idx="1366">
                  <c:v>0.60494937693704831</c:v>
                </c:pt>
                <c:pt idx="1367">
                  <c:v>0.60496052048343563</c:v>
                </c:pt>
                <c:pt idx="1368">
                  <c:v>0.60495583997833757</c:v>
                </c:pt>
                <c:pt idx="1369">
                  <c:v>0.60494617293041053</c:v>
                </c:pt>
                <c:pt idx="1370">
                  <c:v>0.60492190003994428</c:v>
                </c:pt>
                <c:pt idx="1371">
                  <c:v>0.60488357824246741</c:v>
                </c:pt>
                <c:pt idx="1372">
                  <c:v>0.6048371620846934</c:v>
                </c:pt>
                <c:pt idx="1373">
                  <c:v>0.60479496846475922</c:v>
                </c:pt>
                <c:pt idx="1374">
                  <c:v>0.60474471116349993</c:v>
                </c:pt>
                <c:pt idx="1375">
                  <c:v>0.60469049273061015</c:v>
                </c:pt>
                <c:pt idx="1376">
                  <c:v>0.60462695838712621</c:v>
                </c:pt>
                <c:pt idx="1377">
                  <c:v>0.60453785358576806</c:v>
                </c:pt>
                <c:pt idx="1378">
                  <c:v>0.60445584649239448</c:v>
                </c:pt>
                <c:pt idx="1379">
                  <c:v>0.60436322915387908</c:v>
                </c:pt>
                <c:pt idx="1380">
                  <c:v>0.60427113921635167</c:v>
                </c:pt>
                <c:pt idx="1381">
                  <c:v>0.60417146720105075</c:v>
                </c:pt>
                <c:pt idx="1382">
                  <c:v>0.60404158915882322</c:v>
                </c:pt>
                <c:pt idx="1383">
                  <c:v>0.60391818640187001</c:v>
                </c:pt>
                <c:pt idx="1384">
                  <c:v>0.60379412814488731</c:v>
                </c:pt>
                <c:pt idx="1385">
                  <c:v>0.60367282830851821</c:v>
                </c:pt>
                <c:pt idx="1386">
                  <c:v>0.60355878407319852</c:v>
                </c:pt>
                <c:pt idx="1387">
                  <c:v>0.60340953456895197</c:v>
                </c:pt>
                <c:pt idx="1388">
                  <c:v>0.60322674284308286</c:v>
                </c:pt>
                <c:pt idx="1389">
                  <c:v>0.60306708451602942</c:v>
                </c:pt>
                <c:pt idx="1390">
                  <c:v>0.60293857885305391</c:v>
                </c:pt>
                <c:pt idx="1391">
                  <c:v>0.60280577023853332</c:v>
                </c:pt>
                <c:pt idx="1392">
                  <c:v>0.60268364695671039</c:v>
                </c:pt>
                <c:pt idx="1393">
                  <c:v>0.60256171225852129</c:v>
                </c:pt>
                <c:pt idx="1394">
                  <c:v>0.60243720875516737</c:v>
                </c:pt>
                <c:pt idx="1395">
                  <c:v>0.60230759137803858</c:v>
                </c:pt>
                <c:pt idx="1396">
                  <c:v>0.60218781184007331</c:v>
                </c:pt>
                <c:pt idx="1397">
                  <c:v>0.6020529852235702</c:v>
                </c:pt>
                <c:pt idx="1398">
                  <c:v>0.60189263172446361</c:v>
                </c:pt>
                <c:pt idx="1399">
                  <c:v>0.60176151638509434</c:v>
                </c:pt>
                <c:pt idx="1400">
                  <c:v>0.60163640775940308</c:v>
                </c:pt>
                <c:pt idx="1401">
                  <c:v>0.60152475981789821</c:v>
                </c:pt>
                <c:pt idx="1402">
                  <c:v>0.60144073276434284</c:v>
                </c:pt>
                <c:pt idx="1403">
                  <c:v>0.60133211816983223</c:v>
                </c:pt>
                <c:pt idx="1404">
                  <c:v>0.60121502147790784</c:v>
                </c:pt>
                <c:pt idx="1405">
                  <c:v>0.60111092892481988</c:v>
                </c:pt>
                <c:pt idx="1406">
                  <c:v>0.60100619602974226</c:v>
                </c:pt>
                <c:pt idx="1407">
                  <c:v>0.60089228283083596</c:v>
                </c:pt>
                <c:pt idx="1408">
                  <c:v>0.6007860611465331</c:v>
                </c:pt>
                <c:pt idx="1409">
                  <c:v>0.60067411729160447</c:v>
                </c:pt>
                <c:pt idx="1410">
                  <c:v>0.60054618486657885</c:v>
                </c:pt>
                <c:pt idx="1411">
                  <c:v>0.6004256654055079</c:v>
                </c:pt>
                <c:pt idx="1412">
                  <c:v>0.60030966029691957</c:v>
                </c:pt>
                <c:pt idx="1413">
                  <c:v>0.60020002680967688</c:v>
                </c:pt>
                <c:pt idx="1414">
                  <c:v>0.60009261360571153</c:v>
                </c:pt>
                <c:pt idx="1415">
                  <c:v>0.59997952174600577</c:v>
                </c:pt>
                <c:pt idx="1416">
                  <c:v>0.59987221148619552</c:v>
                </c:pt>
                <c:pt idx="1417">
                  <c:v>0.59976287595144095</c:v>
                </c:pt>
                <c:pt idx="1418">
                  <c:v>0.59964160141405898</c:v>
                </c:pt>
                <c:pt idx="1419">
                  <c:v>0.59952562398577325</c:v>
                </c:pt>
                <c:pt idx="1420">
                  <c:v>0.59942150358418056</c:v>
                </c:pt>
                <c:pt idx="1421">
                  <c:v>0.59930998126611801</c:v>
                </c:pt>
                <c:pt idx="1422">
                  <c:v>0.59918208040874987</c:v>
                </c:pt>
                <c:pt idx="1423">
                  <c:v>0.59909140541797379</c:v>
                </c:pt>
                <c:pt idx="1424">
                  <c:v>0.59900482258254495</c:v>
                </c:pt>
                <c:pt idx="1425">
                  <c:v>0.59892426531857679</c:v>
                </c:pt>
                <c:pt idx="1426">
                  <c:v>0.59885954466204383</c:v>
                </c:pt>
                <c:pt idx="1427">
                  <c:v>0.59876520963489366</c:v>
                </c:pt>
                <c:pt idx="1428">
                  <c:v>0.5986758370665265</c:v>
                </c:pt>
                <c:pt idx="1429">
                  <c:v>0.59862511816892816</c:v>
                </c:pt>
                <c:pt idx="1430">
                  <c:v>0.59858867230941926</c:v>
                </c:pt>
                <c:pt idx="1431">
                  <c:v>0.59852553559754196</c:v>
                </c:pt>
                <c:pt idx="1432">
                  <c:v>0.59847908167585784</c:v>
                </c:pt>
                <c:pt idx="1433">
                  <c:v>0.59840888490367405</c:v>
                </c:pt>
                <c:pt idx="1434">
                  <c:v>0.59832205217989698</c:v>
                </c:pt>
                <c:pt idx="1435">
                  <c:v>0.59831964228341461</c:v>
                </c:pt>
                <c:pt idx="1436">
                  <c:v>0.59829904495659825</c:v>
                </c:pt>
                <c:pt idx="1437">
                  <c:v>0.59826374716126807</c:v>
                </c:pt>
                <c:pt idx="1438">
                  <c:v>0.5982236797361945</c:v>
                </c:pt>
                <c:pt idx="1439">
                  <c:v>0.59817767137908151</c:v>
                </c:pt>
                <c:pt idx="1440">
                  <c:v>0.59815495738896296</c:v>
                </c:pt>
                <c:pt idx="1441">
                  <c:v>0.59811931888992609</c:v>
                </c:pt>
                <c:pt idx="1442">
                  <c:v>0.59813755601521734</c:v>
                </c:pt>
                <c:pt idx="1443">
                  <c:v>0.59816242547616305</c:v>
                </c:pt>
                <c:pt idx="1444">
                  <c:v>0.59817154802445516</c:v>
                </c:pt>
                <c:pt idx="1445">
                  <c:v>0.5982124754904885</c:v>
                </c:pt>
                <c:pt idx="1446">
                  <c:v>0.5982597368934981</c:v>
                </c:pt>
                <c:pt idx="1447">
                  <c:v>0.59830706079381601</c:v>
                </c:pt>
                <c:pt idx="1448">
                  <c:v>0.59836712838804784</c:v>
                </c:pt>
                <c:pt idx="1449">
                  <c:v>0.59840185182727923</c:v>
                </c:pt>
                <c:pt idx="1450">
                  <c:v>0.59844436253997479</c:v>
                </c:pt>
                <c:pt idx="1451">
                  <c:v>0.59850897247196999</c:v>
                </c:pt>
                <c:pt idx="1452">
                  <c:v>0.59850165556620205</c:v>
                </c:pt>
                <c:pt idx="1453">
                  <c:v>0.598598630178927</c:v>
                </c:pt>
                <c:pt idx="1454">
                  <c:v>0.59868918005659955</c:v>
                </c:pt>
                <c:pt idx="1455">
                  <c:v>0.59875109505033786</c:v>
                </c:pt>
                <c:pt idx="1456">
                  <c:v>0.59886012903665409</c:v>
                </c:pt>
                <c:pt idx="1457">
                  <c:v>0.59897178346573821</c:v>
                </c:pt>
                <c:pt idx="1458">
                  <c:v>0.59905289484037727</c:v>
                </c:pt>
                <c:pt idx="1459">
                  <c:v>0.5991308554421455</c:v>
                </c:pt>
                <c:pt idx="1460">
                  <c:v>0.59923421366288976</c:v>
                </c:pt>
                <c:pt idx="1461">
                  <c:v>0.59936217146929216</c:v>
                </c:pt>
                <c:pt idx="1462">
                  <c:v>0.59942991599849582</c:v>
                </c:pt>
                <c:pt idx="1463">
                  <c:v>0.59947963778029878</c:v>
                </c:pt>
                <c:pt idx="1464">
                  <c:v>0.59956450963506036</c:v>
                </c:pt>
                <c:pt idx="1465">
                  <c:v>0.59962880300354238</c:v>
                </c:pt>
                <c:pt idx="1466">
                  <c:v>0.59964319999693594</c:v>
                </c:pt>
                <c:pt idx="1467">
                  <c:v>0.59971733393489857</c:v>
                </c:pt>
                <c:pt idx="1468">
                  <c:v>0.59976279395691356</c:v>
                </c:pt>
                <c:pt idx="1469">
                  <c:v>0.59979083013311685</c:v>
                </c:pt>
                <c:pt idx="1470">
                  <c:v>0.59979475392651072</c:v>
                </c:pt>
                <c:pt idx="1471">
                  <c:v>0.59981760707383225</c:v>
                </c:pt>
                <c:pt idx="1472">
                  <c:v>0.59984259176037313</c:v>
                </c:pt>
                <c:pt idx="1473">
                  <c:v>0.59987697789592431</c:v>
                </c:pt>
                <c:pt idx="1474">
                  <c:v>0.59995032541605386</c:v>
                </c:pt>
                <c:pt idx="1475">
                  <c:v>0.60000405168922033</c:v>
                </c:pt>
                <c:pt idx="1476">
                  <c:v>0.60001838396071094</c:v>
                </c:pt>
                <c:pt idx="1477">
                  <c:v>0.60000315755528044</c:v>
                </c:pt>
                <c:pt idx="1478">
                  <c:v>0.60000589741867083</c:v>
                </c:pt>
                <c:pt idx="1479">
                  <c:v>0.60000963509355809</c:v>
                </c:pt>
                <c:pt idx="1480">
                  <c:v>0.59998296820792085</c:v>
                </c:pt>
                <c:pt idx="1481">
                  <c:v>0.59996423653769093</c:v>
                </c:pt>
                <c:pt idx="1482">
                  <c:v>0.5999482919675333</c:v>
                </c:pt>
                <c:pt idx="1483">
                  <c:v>0.59994217313956144</c:v>
                </c:pt>
                <c:pt idx="1484">
                  <c:v>0.59989860447469334</c:v>
                </c:pt>
                <c:pt idx="1485">
                  <c:v>0.59985123207135549</c:v>
                </c:pt>
                <c:pt idx="1486">
                  <c:v>0.59978857594925705</c:v>
                </c:pt>
                <c:pt idx="1487">
                  <c:v>0.5997059542990949</c:v>
                </c:pt>
                <c:pt idx="1488">
                  <c:v>0.59956719463105668</c:v>
                </c:pt>
                <c:pt idx="1489">
                  <c:v>0.59945622456473713</c:v>
                </c:pt>
                <c:pt idx="1490">
                  <c:v>0.59938182605698198</c:v>
                </c:pt>
                <c:pt idx="1491">
                  <c:v>0.59925871402847131</c:v>
                </c:pt>
                <c:pt idx="1492">
                  <c:v>0.59913337413686618</c:v>
                </c:pt>
                <c:pt idx="1493">
                  <c:v>0.59900098803979951</c:v>
                </c:pt>
                <c:pt idx="1494">
                  <c:v>0.59878329362291272</c:v>
                </c:pt>
                <c:pt idx="1495">
                  <c:v>0.59852992039958508</c:v>
                </c:pt>
                <c:pt idx="1496">
                  <c:v>0.59831119601966043</c:v>
                </c:pt>
                <c:pt idx="1497">
                  <c:v>0.59807831074326645</c:v>
                </c:pt>
                <c:pt idx="1498">
                  <c:v>0.59783140389591982</c:v>
                </c:pt>
                <c:pt idx="1499">
                  <c:v>0.59763220642803039</c:v>
                </c:pt>
                <c:pt idx="1500">
                  <c:v>0.59734622789059089</c:v>
                </c:pt>
                <c:pt idx="1501">
                  <c:v>0.59698803757313679</c:v>
                </c:pt>
                <c:pt idx="1502">
                  <c:v>0.59660306946132124</c:v>
                </c:pt>
                <c:pt idx="1503">
                  <c:v>0.59612948356833162</c:v>
                </c:pt>
                <c:pt idx="1504">
                  <c:v>0.5956041626580727</c:v>
                </c:pt>
                <c:pt idx="1505">
                  <c:v>0.59506752165088483</c:v>
                </c:pt>
                <c:pt idx="1506">
                  <c:v>0.59450926159140383</c:v>
                </c:pt>
                <c:pt idx="1507">
                  <c:v>0.59389222667664054</c:v>
                </c:pt>
                <c:pt idx="1508">
                  <c:v>0.59327186830177758</c:v>
                </c:pt>
                <c:pt idx="1509">
                  <c:v>0.5925448062189721</c:v>
                </c:pt>
                <c:pt idx="1510">
                  <c:v>0.59177467244946136</c:v>
                </c:pt>
                <c:pt idx="1511">
                  <c:v>0.59088732604572269</c:v>
                </c:pt>
                <c:pt idx="1512">
                  <c:v>0.58990741661229251</c:v>
                </c:pt>
                <c:pt idx="1513">
                  <c:v>0.58892936535039253</c:v>
                </c:pt>
                <c:pt idx="1514">
                  <c:v>0.58779711617950936</c:v>
                </c:pt>
                <c:pt idx="1515">
                  <c:v>0.58654925596079022</c:v>
                </c:pt>
                <c:pt idx="1516">
                  <c:v>0.58521136636959337</c:v>
                </c:pt>
                <c:pt idx="1517">
                  <c:v>0.58379133400011474</c:v>
                </c:pt>
                <c:pt idx="1518">
                  <c:v>0.58220820306770305</c:v>
                </c:pt>
                <c:pt idx="1519">
                  <c:v>0.58052370476396276</c:v>
                </c:pt>
                <c:pt idx="1520">
                  <c:v>0.57867191723285727</c:v>
                </c:pt>
                <c:pt idx="1521">
                  <c:v>0.57663985139658547</c:v>
                </c:pt>
                <c:pt idx="1522">
                  <c:v>0.57451763623779428</c:v>
                </c:pt>
                <c:pt idx="1523">
                  <c:v>0.57225442179534802</c:v>
                </c:pt>
                <c:pt idx="1524">
                  <c:v>0.56983384999073206</c:v>
                </c:pt>
                <c:pt idx="1525">
                  <c:v>0.56732537054723897</c:v>
                </c:pt>
                <c:pt idx="1526">
                  <c:v>0.56471845581176827</c:v>
                </c:pt>
                <c:pt idx="1527">
                  <c:v>0.5619509299233143</c:v>
                </c:pt>
                <c:pt idx="1528">
                  <c:v>0.55916987241624538</c:v>
                </c:pt>
                <c:pt idx="1529">
                  <c:v>0.55607491545523979</c:v>
                </c:pt>
                <c:pt idx="1530">
                  <c:v>0.55278568056949029</c:v>
                </c:pt>
                <c:pt idx="1531">
                  <c:v>0.54935008462783197</c:v>
                </c:pt>
                <c:pt idx="1532">
                  <c:v>0.54570185786850189</c:v>
                </c:pt>
                <c:pt idx="1533">
                  <c:v>0.54185212706540442</c:v>
                </c:pt>
                <c:pt idx="1534">
                  <c:v>0.53790193748791904</c:v>
                </c:pt>
                <c:pt idx="1535">
                  <c:v>0.53365887214414176</c:v>
                </c:pt>
                <c:pt idx="1536">
                  <c:v>0.52926302947433335</c:v>
                </c:pt>
                <c:pt idx="1537">
                  <c:v>0.52467392008452607</c:v>
                </c:pt>
                <c:pt idx="1538">
                  <c:v>0.51985620015750678</c:v>
                </c:pt>
                <c:pt idx="1539">
                  <c:v>0.51473093814883852</c:v>
                </c:pt>
                <c:pt idx="1540">
                  <c:v>0.50958571852744372</c:v>
                </c:pt>
                <c:pt idx="1541">
                  <c:v>0.50409720491640975</c:v>
                </c:pt>
                <c:pt idx="1542">
                  <c:v>0.49868021682409241</c:v>
                </c:pt>
                <c:pt idx="1543">
                  <c:v>0.4932598202346159</c:v>
                </c:pt>
                <c:pt idx="1544">
                  <c:v>0.48772338987887504</c:v>
                </c:pt>
                <c:pt idx="1545">
                  <c:v>0.4822662041996339</c:v>
                </c:pt>
                <c:pt idx="1546">
                  <c:v>0.47675602505173403</c:v>
                </c:pt>
                <c:pt idx="1547">
                  <c:v>0.47138535352756311</c:v>
                </c:pt>
                <c:pt idx="1548">
                  <c:v>0.46588559412429359</c:v>
                </c:pt>
                <c:pt idx="1549">
                  <c:v>0.46080053056844733</c:v>
                </c:pt>
                <c:pt idx="1550">
                  <c:v>0.45575912508772248</c:v>
                </c:pt>
                <c:pt idx="1551">
                  <c:v>0.45114685905689678</c:v>
                </c:pt>
                <c:pt idx="1552">
                  <c:v>0.44688263805435602</c:v>
                </c:pt>
                <c:pt idx="1553">
                  <c:v>0.44291843593548091</c:v>
                </c:pt>
                <c:pt idx="1554">
                  <c:v>0.43940407349776267</c:v>
                </c:pt>
                <c:pt idx="1555">
                  <c:v>0.43625215861862493</c:v>
                </c:pt>
                <c:pt idx="1556">
                  <c:v>0.43355101184750855</c:v>
                </c:pt>
                <c:pt idx="1557">
                  <c:v>0.43125345022337486</c:v>
                </c:pt>
                <c:pt idx="1558">
                  <c:v>0.42940126443094795</c:v>
                </c:pt>
                <c:pt idx="1559">
                  <c:v>0.42801139606339761</c:v>
                </c:pt>
                <c:pt idx="1560">
                  <c:v>0.4269482356564987</c:v>
                </c:pt>
                <c:pt idx="1561">
                  <c:v>0.42640724207943509</c:v>
                </c:pt>
                <c:pt idx="1562">
                  <c:v>0.42611044355341798</c:v>
                </c:pt>
                <c:pt idx="1563">
                  <c:v>0.42615996655235611</c:v>
                </c:pt>
                <c:pt idx="1564">
                  <c:v>0.42651610301449477</c:v>
                </c:pt>
                <c:pt idx="1565">
                  <c:v>0.42707134245615747</c:v>
                </c:pt>
                <c:pt idx="1566">
                  <c:v>0.42792016839841285</c:v>
                </c:pt>
                <c:pt idx="1567">
                  <c:v>0.42892156749961652</c:v>
                </c:pt>
                <c:pt idx="1568">
                  <c:v>0.43026087197121882</c:v>
                </c:pt>
                <c:pt idx="1569">
                  <c:v>0.43154362874254865</c:v>
                </c:pt>
                <c:pt idx="1570">
                  <c:v>0.43302039182347124</c:v>
                </c:pt>
                <c:pt idx="1571">
                  <c:v>0.43447157747930126</c:v>
                </c:pt>
                <c:pt idx="1572">
                  <c:v>0.43593763678359171</c:v>
                </c:pt>
                <c:pt idx="1573">
                  <c:v>0.43746160534710704</c:v>
                </c:pt>
                <c:pt idx="1574">
                  <c:v>0.43908983364273652</c:v>
                </c:pt>
                <c:pt idx="1575">
                  <c:v>0.4407127512282763</c:v>
                </c:pt>
                <c:pt idx="1576">
                  <c:v>0.4423138476896184</c:v>
                </c:pt>
                <c:pt idx="1577">
                  <c:v>0.44395848818492317</c:v>
                </c:pt>
                <c:pt idx="1578">
                  <c:v>0.44554760097480445</c:v>
                </c:pt>
                <c:pt idx="1579">
                  <c:v>0.4470969514749305</c:v>
                </c:pt>
                <c:pt idx="1580">
                  <c:v>0.44864919356923294</c:v>
                </c:pt>
                <c:pt idx="1581">
                  <c:v>0.45021503608713132</c:v>
                </c:pt>
                <c:pt idx="1582">
                  <c:v>0.45173126138902436</c:v>
                </c:pt>
                <c:pt idx="1583">
                  <c:v>0.45323667343174573</c:v>
                </c:pt>
                <c:pt idx="1584">
                  <c:v>0.4546966737119586</c:v>
                </c:pt>
                <c:pt idx="1585">
                  <c:v>0.45612650001520083</c:v>
                </c:pt>
                <c:pt idx="1586">
                  <c:v>0.45751386538691996</c:v>
                </c:pt>
                <c:pt idx="1587">
                  <c:v>0.45889169510622274</c:v>
                </c:pt>
                <c:pt idx="1588">
                  <c:v>0.46025589981277215</c:v>
                </c:pt>
                <c:pt idx="1589">
                  <c:v>0.46157548900626816</c:v>
                </c:pt>
                <c:pt idx="1590">
                  <c:v>0.4628727786055748</c:v>
                </c:pt>
                <c:pt idx="1591">
                  <c:v>0.46413793223944805</c:v>
                </c:pt>
                <c:pt idx="1592">
                  <c:v>0.46534678296909499</c:v>
                </c:pt>
                <c:pt idx="1593">
                  <c:v>0.46655834612259089</c:v>
                </c:pt>
                <c:pt idx="1594">
                  <c:v>0.46778168621256871</c:v>
                </c:pt>
                <c:pt idx="1595">
                  <c:v>0.46893561251458643</c:v>
                </c:pt>
                <c:pt idx="1596">
                  <c:v>0.47006219325264215</c:v>
                </c:pt>
                <c:pt idx="1597">
                  <c:v>0.47116445104424648</c:v>
                </c:pt>
                <c:pt idx="1598">
                  <c:v>0.4722391740486554</c:v>
                </c:pt>
                <c:pt idx="1599">
                  <c:v>0.47325447468138088</c:v>
                </c:pt>
                <c:pt idx="1600">
                  <c:v>0.47428712544279933</c:v>
                </c:pt>
                <c:pt idx="1601">
                  <c:v>0.47530025845401508</c:v>
                </c:pt>
                <c:pt idx="1602">
                  <c:v>0.47632233949545078</c:v>
                </c:pt>
                <c:pt idx="1603">
                  <c:v>0.47735307884811456</c:v>
                </c:pt>
                <c:pt idx="1604">
                  <c:v>0.47836743820880967</c:v>
                </c:pt>
                <c:pt idx="1605">
                  <c:v>0.47937538430402887</c:v>
                </c:pt>
                <c:pt idx="1606">
                  <c:v>0.48037449216787209</c:v>
                </c:pt>
                <c:pt idx="1607">
                  <c:v>0.48137983230325071</c:v>
                </c:pt>
                <c:pt idx="1608">
                  <c:v>0.48235251236846732</c:v>
                </c:pt>
                <c:pt idx="1609">
                  <c:v>0.48336149664455635</c:v>
                </c:pt>
                <c:pt idx="1610">
                  <c:v>0.48439964171401151</c:v>
                </c:pt>
                <c:pt idx="1611">
                  <c:v>0.48541287720103715</c:v>
                </c:pt>
                <c:pt idx="1612">
                  <c:v>0.48641774638888174</c:v>
                </c:pt>
                <c:pt idx="1613">
                  <c:v>0.48743208363258556</c:v>
                </c:pt>
                <c:pt idx="1614">
                  <c:v>0.48843995065659018</c:v>
                </c:pt>
                <c:pt idx="1615">
                  <c:v>0.48946466055782478</c:v>
                </c:pt>
                <c:pt idx="1616">
                  <c:v>0.49048948537046705</c:v>
                </c:pt>
                <c:pt idx="1617">
                  <c:v>0.49154686768125117</c:v>
                </c:pt>
                <c:pt idx="1618">
                  <c:v>0.49263226891508971</c:v>
                </c:pt>
                <c:pt idx="1619">
                  <c:v>0.49368352435191659</c:v>
                </c:pt>
                <c:pt idx="1620">
                  <c:v>0.49475558707516037</c:v>
                </c:pt>
                <c:pt idx="1621">
                  <c:v>0.49585387005389236</c:v>
                </c:pt>
                <c:pt idx="1622">
                  <c:v>0.49693705261494564</c:v>
                </c:pt>
                <c:pt idx="1623">
                  <c:v>0.49801419615790415</c:v>
                </c:pt>
                <c:pt idx="1624">
                  <c:v>0.49908930786095645</c:v>
                </c:pt>
                <c:pt idx="1625">
                  <c:v>0.50014773604812024</c:v>
                </c:pt>
                <c:pt idx="1626">
                  <c:v>0.5012365115928592</c:v>
                </c:pt>
                <c:pt idx="1627">
                  <c:v>0.50235118740341811</c:v>
                </c:pt>
                <c:pt idx="1628">
                  <c:v>0.5034450172464936</c:v>
                </c:pt>
                <c:pt idx="1629">
                  <c:v>0.50458486472343034</c:v>
                </c:pt>
                <c:pt idx="1630">
                  <c:v>0.50570426678546088</c:v>
                </c:pt>
                <c:pt idx="1631">
                  <c:v>0.50678185797966435</c:v>
                </c:pt>
                <c:pt idx="1632">
                  <c:v>0.50781339362304867</c:v>
                </c:pt>
                <c:pt idx="1633">
                  <c:v>0.50889034020514634</c:v>
                </c:pt>
                <c:pt idx="1634">
                  <c:v>0.50995017071318227</c:v>
                </c:pt>
                <c:pt idx="1635">
                  <c:v>0.51103391738925563</c:v>
                </c:pt>
                <c:pt idx="1636">
                  <c:v>0.5121512966349071</c:v>
                </c:pt>
                <c:pt idx="1637">
                  <c:v>0.5132636421629716</c:v>
                </c:pt>
                <c:pt idx="1638">
                  <c:v>0.51436746638524333</c:v>
                </c:pt>
                <c:pt idx="1639">
                  <c:v>0.51548624194218451</c:v>
                </c:pt>
                <c:pt idx="1640">
                  <c:v>0.51661058325746545</c:v>
                </c:pt>
                <c:pt idx="1641">
                  <c:v>0.51776878952978433</c:v>
                </c:pt>
                <c:pt idx="1642">
                  <c:v>0.51892086673470272</c:v>
                </c:pt>
                <c:pt idx="1643">
                  <c:v>0.52005313578736301</c:v>
                </c:pt>
                <c:pt idx="1644">
                  <c:v>0.52121676139911621</c:v>
                </c:pt>
                <c:pt idx="1645">
                  <c:v>0.52238246960302792</c:v>
                </c:pt>
                <c:pt idx="1646">
                  <c:v>0.52358082655646265</c:v>
                </c:pt>
                <c:pt idx="1647">
                  <c:v>0.5248273162563788</c:v>
                </c:pt>
                <c:pt idx="1648">
                  <c:v>0.52604772922166043</c:v>
                </c:pt>
                <c:pt idx="1649">
                  <c:v>0.5273035282451316</c:v>
                </c:pt>
                <c:pt idx="1650">
                  <c:v>0.52851140743180425</c:v>
                </c:pt>
                <c:pt idx="1651">
                  <c:v>0.52966148625090392</c:v>
                </c:pt>
                <c:pt idx="1652">
                  <c:v>0.53084840121630117</c:v>
                </c:pt>
                <c:pt idx="1653">
                  <c:v>0.53202331466984853</c:v>
                </c:pt>
                <c:pt idx="1654">
                  <c:v>0.53319343284093679</c:v>
                </c:pt>
                <c:pt idx="1655">
                  <c:v>0.53440248231925935</c:v>
                </c:pt>
                <c:pt idx="1656">
                  <c:v>0.53566085416540565</c:v>
                </c:pt>
                <c:pt idx="1657">
                  <c:v>0.53687498603340611</c:v>
                </c:pt>
                <c:pt idx="1658">
                  <c:v>0.53809142150836886</c:v>
                </c:pt>
                <c:pt idx="1659">
                  <c:v>0.53930563152555056</c:v>
                </c:pt>
                <c:pt idx="1660">
                  <c:v>0.54049934686019452</c:v>
                </c:pt>
                <c:pt idx="1661">
                  <c:v>0.54169452402910301</c:v>
                </c:pt>
                <c:pt idx="1662">
                  <c:v>0.54291763013467775</c:v>
                </c:pt>
                <c:pt idx="1663">
                  <c:v>0.54410467235613502</c:v>
                </c:pt>
                <c:pt idx="1664">
                  <c:v>0.54526460823831568</c:v>
                </c:pt>
                <c:pt idx="1665">
                  <c:v>0.54643147184430263</c:v>
                </c:pt>
                <c:pt idx="1666">
                  <c:v>0.54757015750054838</c:v>
                </c:pt>
                <c:pt idx="1667">
                  <c:v>0.5486569201923327</c:v>
                </c:pt>
                <c:pt idx="1668">
                  <c:v>0.54972989288299345</c:v>
                </c:pt>
                <c:pt idx="1669">
                  <c:v>0.55074469917183544</c:v>
                </c:pt>
                <c:pt idx="1670">
                  <c:v>0.55180778947438003</c:v>
                </c:pt>
                <c:pt idx="1671">
                  <c:v>0.55290390009099422</c:v>
                </c:pt>
                <c:pt idx="1672">
                  <c:v>0.5539374418669244</c:v>
                </c:pt>
                <c:pt idx="1673">
                  <c:v>0.55495367163077081</c:v>
                </c:pt>
                <c:pt idx="1674">
                  <c:v>0.55596709762010421</c:v>
                </c:pt>
                <c:pt idx="1675">
                  <c:v>0.55691437927735599</c:v>
                </c:pt>
                <c:pt idx="1676">
                  <c:v>0.55789203615058047</c:v>
                </c:pt>
                <c:pt idx="1677">
                  <c:v>0.55889180060544275</c:v>
                </c:pt>
                <c:pt idx="1678">
                  <c:v>0.55990794504585939</c:v>
                </c:pt>
                <c:pt idx="1679">
                  <c:v>0.56089138170904151</c:v>
                </c:pt>
                <c:pt idx="1680">
                  <c:v>0.56186404822275515</c:v>
                </c:pt>
                <c:pt idx="1681">
                  <c:v>0.56283173355930016</c:v>
                </c:pt>
                <c:pt idx="1682">
                  <c:v>0.56380719784647348</c:v>
                </c:pt>
                <c:pt idx="1683">
                  <c:v>0.56474093039807194</c:v>
                </c:pt>
                <c:pt idx="1684">
                  <c:v>0.56566295259603983</c:v>
                </c:pt>
                <c:pt idx="1685">
                  <c:v>0.56654764843799954</c:v>
                </c:pt>
                <c:pt idx="1686">
                  <c:v>0.56737457399299795</c:v>
                </c:pt>
                <c:pt idx="1687">
                  <c:v>0.56821109192033625</c:v>
                </c:pt>
                <c:pt idx="1688">
                  <c:v>0.56903334413281981</c:v>
                </c:pt>
                <c:pt idx="1689">
                  <c:v>0.56984987518608021</c:v>
                </c:pt>
                <c:pt idx="1690">
                  <c:v>0.57065010866908839</c:v>
                </c:pt>
                <c:pt idx="1691">
                  <c:v>0.57144294339341706</c:v>
                </c:pt>
                <c:pt idx="1692">
                  <c:v>0.57222115289715614</c:v>
                </c:pt>
                <c:pt idx="1693">
                  <c:v>0.57297833346863669</c:v>
                </c:pt>
                <c:pt idx="1694">
                  <c:v>0.57374615490245895</c:v>
                </c:pt>
                <c:pt idx="1695">
                  <c:v>0.57450265818820656</c:v>
                </c:pt>
                <c:pt idx="1696">
                  <c:v>0.57528121917673447</c:v>
                </c:pt>
                <c:pt idx="1697">
                  <c:v>0.57608772666464847</c:v>
                </c:pt>
                <c:pt idx="1698">
                  <c:v>0.57687085815324279</c:v>
                </c:pt>
                <c:pt idx="1699">
                  <c:v>0.57767876178198962</c:v>
                </c:pt>
                <c:pt idx="1700">
                  <c:v>0.57842519738136378</c:v>
                </c:pt>
                <c:pt idx="1701">
                  <c:v>0.57914977618030872</c:v>
                </c:pt>
                <c:pt idx="1702">
                  <c:v>0.57981707843941943</c:v>
                </c:pt>
                <c:pt idx="1703">
                  <c:v>0.58046105298190376</c:v>
                </c:pt>
                <c:pt idx="1704">
                  <c:v>0.58113845071332149</c:v>
                </c:pt>
                <c:pt idx="1705">
                  <c:v>0.58179269482129303</c:v>
                </c:pt>
                <c:pt idx="1706">
                  <c:v>0.58242780998552424</c:v>
                </c:pt>
                <c:pt idx="1707">
                  <c:v>0.58305684954318726</c:v>
                </c:pt>
                <c:pt idx="1708">
                  <c:v>0.58366236884488432</c:v>
                </c:pt>
                <c:pt idx="1709">
                  <c:v>0.58428122341387079</c:v>
                </c:pt>
                <c:pt idx="1710">
                  <c:v>0.58490735563698459</c:v>
                </c:pt>
                <c:pt idx="1711">
                  <c:v>0.5855118512803702</c:v>
                </c:pt>
                <c:pt idx="1712">
                  <c:v>0.58609076438509689</c:v>
                </c:pt>
                <c:pt idx="1713">
                  <c:v>0.58669917263427329</c:v>
                </c:pt>
                <c:pt idx="1714">
                  <c:v>0.58731837678916643</c:v>
                </c:pt>
                <c:pt idx="1715">
                  <c:v>0.58792385320517182</c:v>
                </c:pt>
                <c:pt idx="1716">
                  <c:v>0.58853029707309268</c:v>
                </c:pt>
                <c:pt idx="1717">
                  <c:v>0.58912020139006349</c:v>
                </c:pt>
                <c:pt idx="1718">
                  <c:v>0.58965587856250157</c:v>
                </c:pt>
                <c:pt idx="1719">
                  <c:v>0.59020528498555425</c:v>
                </c:pt>
                <c:pt idx="1720">
                  <c:v>0.59076901213239907</c:v>
                </c:pt>
                <c:pt idx="1721">
                  <c:v>0.5913153630118958</c:v>
                </c:pt>
                <c:pt idx="1722">
                  <c:v>0.59188110073051337</c:v>
                </c:pt>
                <c:pt idx="1723">
                  <c:v>0.59247722881871967</c:v>
                </c:pt>
                <c:pt idx="1724">
                  <c:v>0.59301319212262071</c:v>
                </c:pt>
                <c:pt idx="1725">
                  <c:v>0.59351648412928704</c:v>
                </c:pt>
                <c:pt idx="1726">
                  <c:v>0.59402949084264633</c:v>
                </c:pt>
                <c:pt idx="1727">
                  <c:v>0.59449197697165046</c:v>
                </c:pt>
                <c:pt idx="1728">
                  <c:v>0.5949997120846251</c:v>
                </c:pt>
                <c:pt idx="1729">
                  <c:v>0.59553654400092237</c:v>
                </c:pt>
                <c:pt idx="1730">
                  <c:v>0.59610053416601949</c:v>
                </c:pt>
                <c:pt idx="1731">
                  <c:v>0.59663988543725799</c:v>
                </c:pt>
                <c:pt idx="1732">
                  <c:v>0.59714172645004659</c:v>
                </c:pt>
                <c:pt idx="1733">
                  <c:v>0.5976658909582665</c:v>
                </c:pt>
                <c:pt idx="1734">
                  <c:v>0.59815893125765884</c:v>
                </c:pt>
                <c:pt idx="1735">
                  <c:v>0.59865861123214559</c:v>
                </c:pt>
                <c:pt idx="1736">
                  <c:v>0.59916162230873138</c:v>
                </c:pt>
                <c:pt idx="1737">
                  <c:v>0.5996469611138121</c:v>
                </c:pt>
                <c:pt idx="1738">
                  <c:v>0.6001170483435988</c:v>
                </c:pt>
                <c:pt idx="1739">
                  <c:v>0.60059120348046591</c:v>
                </c:pt>
                <c:pt idx="1740">
                  <c:v>0.60104071202645637</c:v>
                </c:pt>
                <c:pt idx="1741">
                  <c:v>0.60151646360416977</c:v>
                </c:pt>
                <c:pt idx="1742">
                  <c:v>0.60201105310527392</c:v>
                </c:pt>
                <c:pt idx="1743">
                  <c:v>0.60248138650072758</c:v>
                </c:pt>
                <c:pt idx="1744">
                  <c:v>0.60294942925264505</c:v>
                </c:pt>
                <c:pt idx="1745">
                  <c:v>0.60343863352830918</c:v>
                </c:pt>
                <c:pt idx="1746">
                  <c:v>0.60387335264229458</c:v>
                </c:pt>
                <c:pt idx="1747">
                  <c:v>0.60428957326090471</c:v>
                </c:pt>
                <c:pt idx="1748">
                  <c:v>0.60475751930322397</c:v>
                </c:pt>
                <c:pt idx="1749">
                  <c:v>0.60520000802078122</c:v>
                </c:pt>
                <c:pt idx="1750">
                  <c:v>0.60564594307474418</c:v>
                </c:pt>
                <c:pt idx="1751">
                  <c:v>0.60610734700798519</c:v>
                </c:pt>
                <c:pt idx="1752">
                  <c:v>0.60657401437301994</c:v>
                </c:pt>
                <c:pt idx="1753">
                  <c:v>0.60706210702120689</c:v>
                </c:pt>
                <c:pt idx="1754">
                  <c:v>0.60749848385522132</c:v>
                </c:pt>
                <c:pt idx="1755">
                  <c:v>0.60791245153735252</c:v>
                </c:pt>
                <c:pt idx="1756">
                  <c:v>0.60834844106213071</c:v>
                </c:pt>
                <c:pt idx="1757">
                  <c:v>0.60872368421291467</c:v>
                </c:pt>
                <c:pt idx="1758">
                  <c:v>0.60917741440689355</c:v>
                </c:pt>
                <c:pt idx="1759">
                  <c:v>0.60970945095136475</c:v>
                </c:pt>
                <c:pt idx="1760">
                  <c:v>0.61020836502944353</c:v>
                </c:pt>
                <c:pt idx="1761">
                  <c:v>0.61071114628088263</c:v>
                </c:pt>
                <c:pt idx="1762">
                  <c:v>0.61120854203769226</c:v>
                </c:pt>
                <c:pt idx="1763">
                  <c:v>0.61167534214365171</c:v>
                </c:pt>
                <c:pt idx="1764">
                  <c:v>0.61211865326693549</c:v>
                </c:pt>
                <c:pt idx="1765">
                  <c:v>0.61256428662848039</c:v>
                </c:pt>
                <c:pt idx="1766">
                  <c:v>0.61304069458593879</c:v>
                </c:pt>
                <c:pt idx="1767">
                  <c:v>0.61353635339155244</c:v>
                </c:pt>
                <c:pt idx="1768">
                  <c:v>0.61407161587113779</c:v>
                </c:pt>
                <c:pt idx="1769">
                  <c:v>0.61456490617944126</c:v>
                </c:pt>
                <c:pt idx="1770">
                  <c:v>0.61504240097561802</c:v>
                </c:pt>
                <c:pt idx="1771">
                  <c:v>0.61551665180190274</c:v>
                </c:pt>
                <c:pt idx="1772">
                  <c:v>0.61598319584439354</c:v>
                </c:pt>
                <c:pt idx="1773">
                  <c:v>0.61641633025727682</c:v>
                </c:pt>
                <c:pt idx="1774">
                  <c:v>0.61687357936588516</c:v>
                </c:pt>
                <c:pt idx="1775">
                  <c:v>0.61731214303348014</c:v>
                </c:pt>
                <c:pt idx="1776">
                  <c:v>0.61766791251420072</c:v>
                </c:pt>
                <c:pt idx="1777">
                  <c:v>0.61802327722333683</c:v>
                </c:pt>
                <c:pt idx="1778">
                  <c:v>0.61838561155552174</c:v>
                </c:pt>
                <c:pt idx="1779">
                  <c:v>0.6187075498547866</c:v>
                </c:pt>
                <c:pt idx="1780">
                  <c:v>0.61901353894619526</c:v>
                </c:pt>
                <c:pt idx="1781">
                  <c:v>0.6192775353261939</c:v>
                </c:pt>
                <c:pt idx="1782">
                  <c:v>0.61949676139189069</c:v>
                </c:pt>
                <c:pt idx="1783">
                  <c:v>0.61963045749805168</c:v>
                </c:pt>
                <c:pt idx="1784">
                  <c:v>0.61971390654563163</c:v>
                </c:pt>
                <c:pt idx="1785">
                  <c:v>0.61975941532441015</c:v>
                </c:pt>
                <c:pt idx="1786">
                  <c:v>0.61975556277917887</c:v>
                </c:pt>
                <c:pt idx="1787">
                  <c:v>0.61967163357249089</c:v>
                </c:pt>
                <c:pt idx="1788">
                  <c:v>0.61957438727901648</c:v>
                </c:pt>
                <c:pt idx="1789">
                  <c:v>0.61946915346251863</c:v>
                </c:pt>
                <c:pt idx="1790">
                  <c:v>0.61928351076663801</c:v>
                </c:pt>
                <c:pt idx="1791">
                  <c:v>0.61900812473970934</c:v>
                </c:pt>
                <c:pt idx="1792">
                  <c:v>0.61869722939339311</c:v>
                </c:pt>
                <c:pt idx="1793">
                  <c:v>0.61829819014276233</c:v>
                </c:pt>
                <c:pt idx="1794">
                  <c:v>0.61784123079469599</c:v>
                </c:pt>
                <c:pt idx="1795">
                  <c:v>0.61736652271348524</c:v>
                </c:pt>
                <c:pt idx="1796">
                  <c:v>0.61688936579443798</c:v>
                </c:pt>
                <c:pt idx="1797">
                  <c:v>0.61633693765052777</c:v>
                </c:pt>
                <c:pt idx="1798">
                  <c:v>0.6157238046768313</c:v>
                </c:pt>
                <c:pt idx="1799">
                  <c:v>0.61511142087296289</c:v>
                </c:pt>
                <c:pt idx="1800">
                  <c:v>0.61444603974854828</c:v>
                </c:pt>
                <c:pt idx="1801">
                  <c:v>0.61377029705275399</c:v>
                </c:pt>
                <c:pt idx="1802">
                  <c:v>0.61308329030204822</c:v>
                </c:pt>
                <c:pt idx="1803">
                  <c:v>0.61238506856055774</c:v>
                </c:pt>
                <c:pt idx="1804">
                  <c:v>0.61163649940823361</c:v>
                </c:pt>
                <c:pt idx="1805">
                  <c:v>0.61088225979148592</c:v>
                </c:pt>
                <c:pt idx="1806">
                  <c:v>0.61017879952099585</c:v>
                </c:pt>
                <c:pt idx="1807">
                  <c:v>0.60943922269880935</c:v>
                </c:pt>
                <c:pt idx="1808">
                  <c:v>0.60865339715017164</c:v>
                </c:pt>
                <c:pt idx="1809">
                  <c:v>0.60789818580964283</c:v>
                </c:pt>
                <c:pt idx="1810">
                  <c:v>0.6070784512594477</c:v>
                </c:pt>
                <c:pt idx="1811">
                  <c:v>0.60622240942108474</c:v>
                </c:pt>
                <c:pt idx="1812">
                  <c:v>0.60539647111073946</c:v>
                </c:pt>
                <c:pt idx="1813">
                  <c:v>0.60461635469331432</c:v>
                </c:pt>
                <c:pt idx="1814">
                  <c:v>0.60383110176940014</c:v>
                </c:pt>
                <c:pt idx="1815">
                  <c:v>0.60311944310216081</c:v>
                </c:pt>
                <c:pt idx="1816">
                  <c:v>0.60234526616526984</c:v>
                </c:pt>
                <c:pt idx="1817">
                  <c:v>0.6015680707000215</c:v>
                </c:pt>
                <c:pt idx="1818">
                  <c:v>0.60078465459189145</c:v>
                </c:pt>
                <c:pt idx="1819">
                  <c:v>0.59998365872034498</c:v>
                </c:pt>
                <c:pt idx="1820">
                  <c:v>0.59918870857505868</c:v>
                </c:pt>
                <c:pt idx="1821">
                  <c:v>0.59843560978956056</c:v>
                </c:pt>
                <c:pt idx="1822">
                  <c:v>0.59768811572558522</c:v>
                </c:pt>
                <c:pt idx="1823">
                  <c:v>0.5969303524307531</c:v>
                </c:pt>
                <c:pt idx="1824">
                  <c:v>0.59621600885173054</c:v>
                </c:pt>
                <c:pt idx="1825">
                  <c:v>0.59550360505067557</c:v>
                </c:pt>
                <c:pt idx="1826">
                  <c:v>0.59473023641680411</c:v>
                </c:pt>
                <c:pt idx="1827">
                  <c:v>0.59390690210892372</c:v>
                </c:pt>
                <c:pt idx="1828">
                  <c:v>0.59304720560563307</c:v>
                </c:pt>
                <c:pt idx="1829">
                  <c:v>0.59215943715499408</c:v>
                </c:pt>
                <c:pt idx="1830">
                  <c:v>0.59128251076655636</c:v>
                </c:pt>
                <c:pt idx="1831">
                  <c:v>0.59038445936030548</c:v>
                </c:pt>
                <c:pt idx="1832">
                  <c:v>0.58949926614710402</c:v>
                </c:pt>
                <c:pt idx="1833">
                  <c:v>0.58862724949263523</c:v>
                </c:pt>
                <c:pt idx="1834">
                  <c:v>0.58767482512337876</c:v>
                </c:pt>
                <c:pt idx="1835">
                  <c:v>0.58668153800572831</c:v>
                </c:pt>
                <c:pt idx="1836">
                  <c:v>0.58569581266326842</c:v>
                </c:pt>
                <c:pt idx="1837">
                  <c:v>0.58467659646792536</c:v>
                </c:pt>
                <c:pt idx="1838">
                  <c:v>0.58364113107350957</c:v>
                </c:pt>
                <c:pt idx="1839">
                  <c:v>0.58258152169510169</c:v>
                </c:pt>
                <c:pt idx="1840">
                  <c:v>0.58150445936295381</c:v>
                </c:pt>
                <c:pt idx="1841">
                  <c:v>0.58033196196908998</c:v>
                </c:pt>
                <c:pt idx="1842">
                  <c:v>0.57913016489271774</c:v>
                </c:pt>
                <c:pt idx="1843">
                  <c:v>0.57790180406498748</c:v>
                </c:pt>
                <c:pt idx="1844">
                  <c:v>0.57664456128559571</c:v>
                </c:pt>
                <c:pt idx="1845">
                  <c:v>0.57535349572923444</c:v>
                </c:pt>
                <c:pt idx="1846">
                  <c:v>0.57402590295177558</c:v>
                </c:pt>
                <c:pt idx="1847">
                  <c:v>0.57267018341296005</c:v>
                </c:pt>
                <c:pt idx="1848">
                  <c:v>0.57125472615595629</c:v>
                </c:pt>
                <c:pt idx="1849">
                  <c:v>0.56977477627943529</c:v>
                </c:pt>
                <c:pt idx="1850">
                  <c:v>0.568307162241657</c:v>
                </c:pt>
                <c:pt idx="1851">
                  <c:v>0.56677139567560642</c:v>
                </c:pt>
                <c:pt idx="1852">
                  <c:v>0.56526746926746718</c:v>
                </c:pt>
                <c:pt idx="1853">
                  <c:v>0.56372680099653094</c:v>
                </c:pt>
                <c:pt idx="1854">
                  <c:v>0.56228568904896237</c:v>
                </c:pt>
                <c:pt idx="1855">
                  <c:v>0.56092834596805419</c:v>
                </c:pt>
                <c:pt idx="1856">
                  <c:v>0.5598726115213668</c:v>
                </c:pt>
                <c:pt idx="1857">
                  <c:v>0.55889212250895881</c:v>
                </c:pt>
                <c:pt idx="1858">
                  <c:v>0.55819436779270315</c:v>
                </c:pt>
                <c:pt idx="1859">
                  <c:v>0.55768735163384464</c:v>
                </c:pt>
                <c:pt idx="1860">
                  <c:v>0.55738206694960735</c:v>
                </c:pt>
                <c:pt idx="1861">
                  <c:v>0.55730762849257309</c:v>
                </c:pt>
                <c:pt idx="1862">
                  <c:v>0.557470087075988</c:v>
                </c:pt>
                <c:pt idx="1863">
                  <c:v>0.55790486354430635</c:v>
                </c:pt>
                <c:pt idx="1864">
                  <c:v>0.55837658089239184</c:v>
                </c:pt>
                <c:pt idx="1865">
                  <c:v>0.55896800421330761</c:v>
                </c:pt>
                <c:pt idx="1866">
                  <c:v>0.55971856046425483</c:v>
                </c:pt>
                <c:pt idx="1867">
                  <c:v>0.560451097032728</c:v>
                </c:pt>
                <c:pt idx="1868">
                  <c:v>0.56121163010389263</c:v>
                </c:pt>
                <c:pt idx="1869">
                  <c:v>0.56194806263382324</c:v>
                </c:pt>
                <c:pt idx="1870">
                  <c:v>0.56263161626866842</c:v>
                </c:pt>
                <c:pt idx="1871">
                  <c:v>0.56321844045399916</c:v>
                </c:pt>
                <c:pt idx="1872">
                  <c:v>0.56381453053558772</c:v>
                </c:pt>
                <c:pt idx="1873">
                  <c:v>0.56428307393141874</c:v>
                </c:pt>
                <c:pt idx="1874">
                  <c:v>0.56470292155080615</c:v>
                </c:pt>
                <c:pt idx="1875">
                  <c:v>0.56505581127581306</c:v>
                </c:pt>
                <c:pt idx="1876">
                  <c:v>0.5653247300789167</c:v>
                </c:pt>
                <c:pt idx="1877">
                  <c:v>0.56558927098798739</c:v>
                </c:pt>
                <c:pt idx="1878">
                  <c:v>0.56582153751032693</c:v>
                </c:pt>
                <c:pt idx="1879">
                  <c:v>0.56599824623483241</c:v>
                </c:pt>
                <c:pt idx="1880">
                  <c:v>0.56611705829619885</c:v>
                </c:pt>
                <c:pt idx="1881">
                  <c:v>0.56619960929167379</c:v>
                </c:pt>
                <c:pt idx="1882">
                  <c:v>0.56623315051944845</c:v>
                </c:pt>
                <c:pt idx="1883">
                  <c:v>0.56626216403129537</c:v>
                </c:pt>
                <c:pt idx="1884">
                  <c:v>0.56620871000020911</c:v>
                </c:pt>
                <c:pt idx="1885">
                  <c:v>0.56610423460449866</c:v>
                </c:pt>
                <c:pt idx="1886">
                  <c:v>0.56605254482034284</c:v>
                </c:pt>
                <c:pt idx="1887">
                  <c:v>0.56596382628471931</c:v>
                </c:pt>
                <c:pt idx="1888">
                  <c:v>0.56590527122780132</c:v>
                </c:pt>
                <c:pt idx="1889">
                  <c:v>0.56591175531565774</c:v>
                </c:pt>
                <c:pt idx="1890">
                  <c:v>0.5658562411991962</c:v>
                </c:pt>
                <c:pt idx="1891">
                  <c:v>0.56583259223208415</c:v>
                </c:pt>
                <c:pt idx="1892">
                  <c:v>0.56584785038499552</c:v>
                </c:pt>
                <c:pt idx="1893">
                  <c:v>0.56583525875191509</c:v>
                </c:pt>
                <c:pt idx="1894">
                  <c:v>0.56587215193840279</c:v>
                </c:pt>
                <c:pt idx="1895">
                  <c:v>0.56599694832165104</c:v>
                </c:pt>
                <c:pt idx="1896">
                  <c:v>0.56612385565486978</c:v>
                </c:pt>
                <c:pt idx="1897">
                  <c:v>0.56621717143397232</c:v>
                </c:pt>
                <c:pt idx="1898">
                  <c:v>0.56628649371736328</c:v>
                </c:pt>
                <c:pt idx="1899">
                  <c:v>0.56638570174091829</c:v>
                </c:pt>
                <c:pt idx="1900">
                  <c:v>0.56647759500622941</c:v>
                </c:pt>
                <c:pt idx="1901">
                  <c:v>0.56666006494648247</c:v>
                </c:pt>
                <c:pt idx="1902">
                  <c:v>0.56695120660668252</c:v>
                </c:pt>
                <c:pt idx="1903">
                  <c:v>0.56719269308780318</c:v>
                </c:pt>
                <c:pt idx="1904">
                  <c:v>0.56746912566504248</c:v>
                </c:pt>
                <c:pt idx="1905">
                  <c:v>0.56778241096889415</c:v>
                </c:pt>
                <c:pt idx="1906">
                  <c:v>0.568086361038591</c:v>
                </c:pt>
                <c:pt idx="1907">
                  <c:v>0.56848674030894741</c:v>
                </c:pt>
                <c:pt idx="1908">
                  <c:v>0.56885122209511929</c:v>
                </c:pt>
                <c:pt idx="1909">
                  <c:v>0.56923003413226125</c:v>
                </c:pt>
                <c:pt idx="1910">
                  <c:v>0.56954675249187592</c:v>
                </c:pt>
                <c:pt idx="1911">
                  <c:v>0.56986697713594181</c:v>
                </c:pt>
                <c:pt idx="1912">
                  <c:v>0.57010346584747762</c:v>
                </c:pt>
                <c:pt idx="1913">
                  <c:v>0.57028391432186021</c:v>
                </c:pt>
                <c:pt idx="1914">
                  <c:v>0.57046968580520574</c:v>
                </c:pt>
                <c:pt idx="1915">
                  <c:v>0.57061423957083568</c:v>
                </c:pt>
                <c:pt idx="1916">
                  <c:v>0.57072486354895791</c:v>
                </c:pt>
                <c:pt idx="1917">
                  <c:v>0.57069670953933294</c:v>
                </c:pt>
                <c:pt idx="1918">
                  <c:v>0.57065559321842019</c:v>
                </c:pt>
                <c:pt idx="1919">
                  <c:v>0.57044070853683071</c:v>
                </c:pt>
                <c:pt idx="1920">
                  <c:v>0.570052594331655</c:v>
                </c:pt>
                <c:pt idx="1921">
                  <c:v>0.56964643001149684</c:v>
                </c:pt>
                <c:pt idx="1922">
                  <c:v>0.56915688602163805</c:v>
                </c:pt>
                <c:pt idx="1923">
                  <c:v>0.56866674021035224</c:v>
                </c:pt>
                <c:pt idx="1924">
                  <c:v>0.56813339833835064</c:v>
                </c:pt>
                <c:pt idx="1925">
                  <c:v>0.56749069120930795</c:v>
                </c:pt>
                <c:pt idx="1926">
                  <c:v>0.56679954815931544</c:v>
                </c:pt>
                <c:pt idx="1927">
                  <c:v>0.56607459776651481</c:v>
                </c:pt>
                <c:pt idx="1928">
                  <c:v>0.56529122667411047</c:v>
                </c:pt>
                <c:pt idx="1929">
                  <c:v>0.56456081853451845</c:v>
                </c:pt>
                <c:pt idx="1930">
                  <c:v>0.56376211118045227</c:v>
                </c:pt>
                <c:pt idx="1931">
                  <c:v>0.5629386732771372</c:v>
                </c:pt>
                <c:pt idx="1932">
                  <c:v>0.56214177438461865</c:v>
                </c:pt>
                <c:pt idx="1933">
                  <c:v>0.5614004536626761</c:v>
                </c:pt>
                <c:pt idx="1934">
                  <c:v>0.56063332383819242</c:v>
                </c:pt>
                <c:pt idx="1935">
                  <c:v>0.55991482570827389</c:v>
                </c:pt>
                <c:pt idx="1936">
                  <c:v>0.55913933610854094</c:v>
                </c:pt>
                <c:pt idx="1937">
                  <c:v>0.5582851354942151</c:v>
                </c:pt>
                <c:pt idx="1938">
                  <c:v>0.55751463988847338</c:v>
                </c:pt>
                <c:pt idx="1939">
                  <c:v>0.55677186864391881</c:v>
                </c:pt>
                <c:pt idx="1940">
                  <c:v>0.55609609552725259</c:v>
                </c:pt>
                <c:pt idx="1941">
                  <c:v>0.55550981791929532</c:v>
                </c:pt>
                <c:pt idx="1942">
                  <c:v>0.55493960570452849</c:v>
                </c:pt>
                <c:pt idx="1943">
                  <c:v>0.55440417170535972</c:v>
                </c:pt>
                <c:pt idx="1944">
                  <c:v>0.55393273938619814</c:v>
                </c:pt>
                <c:pt idx="1945">
                  <c:v>0.55351466359983703</c:v>
                </c:pt>
                <c:pt idx="1946">
                  <c:v>0.55314986293885948</c:v>
                </c:pt>
                <c:pt idx="1947">
                  <c:v>0.55292990866034797</c:v>
                </c:pt>
                <c:pt idx="1948">
                  <c:v>0.55255812648450287</c:v>
                </c:pt>
                <c:pt idx="1949">
                  <c:v>0.55215388990329772</c:v>
                </c:pt>
                <c:pt idx="1950">
                  <c:v>0.55174193991954656</c:v>
                </c:pt>
                <c:pt idx="1951">
                  <c:v>0.55118877939861033</c:v>
                </c:pt>
                <c:pt idx="1952">
                  <c:v>0.55076045514338867</c:v>
                </c:pt>
                <c:pt idx="1953">
                  <c:v>0.55049141623333941</c:v>
                </c:pt>
                <c:pt idx="1954">
                  <c:v>0.55007829464191393</c:v>
                </c:pt>
                <c:pt idx="1955">
                  <c:v>0.54970927505670464</c:v>
                </c:pt>
                <c:pt idx="1956">
                  <c:v>0.54929586965039745</c:v>
                </c:pt>
                <c:pt idx="1957">
                  <c:v>0.5487639543539462</c:v>
                </c:pt>
                <c:pt idx="1958">
                  <c:v>0.5482719107896119</c:v>
                </c:pt>
                <c:pt idx="1959">
                  <c:v>0.54785102879042691</c:v>
                </c:pt>
                <c:pt idx="1960">
                  <c:v>0.54731357475323439</c:v>
                </c:pt>
                <c:pt idx="1961">
                  <c:v>0.5467954410832393</c:v>
                </c:pt>
                <c:pt idx="1962">
                  <c:v>0.5461838475311942</c:v>
                </c:pt>
                <c:pt idx="1963">
                  <c:v>0.5454943369469899</c:v>
                </c:pt>
                <c:pt idx="1964">
                  <c:v>0.54484535003802614</c:v>
                </c:pt>
                <c:pt idx="1965">
                  <c:v>0.54416962979216399</c:v>
                </c:pt>
                <c:pt idx="1966">
                  <c:v>0.54344399602332094</c:v>
                </c:pt>
                <c:pt idx="1967">
                  <c:v>0.54259616544622746</c:v>
                </c:pt>
                <c:pt idx="1968">
                  <c:v>0.54167559838460733</c:v>
                </c:pt>
                <c:pt idx="1969">
                  <c:v>0.54077194761468916</c:v>
                </c:pt>
                <c:pt idx="1970">
                  <c:v>0.53985835029098717</c:v>
                </c:pt>
                <c:pt idx="1971">
                  <c:v>0.53888431355454669</c:v>
                </c:pt>
                <c:pt idx="1972">
                  <c:v>0.53787333308453045</c:v>
                </c:pt>
                <c:pt idx="1973">
                  <c:v>0.53683618097128738</c:v>
                </c:pt>
                <c:pt idx="1974">
                  <c:v>0.53573689856489415</c:v>
                </c:pt>
                <c:pt idx="1975">
                  <c:v>0.53464518678898243</c:v>
                </c:pt>
                <c:pt idx="1976">
                  <c:v>0.53364699900315737</c:v>
                </c:pt>
                <c:pt idx="1977">
                  <c:v>0.532587465157219</c:v>
                </c:pt>
                <c:pt idx="1978">
                  <c:v>0.53145313871235444</c:v>
                </c:pt>
                <c:pt idx="1979">
                  <c:v>0.53043000132544116</c:v>
                </c:pt>
                <c:pt idx="1980">
                  <c:v>0.52944527483053738</c:v>
                </c:pt>
                <c:pt idx="1981">
                  <c:v>0.5284857352892619</c:v>
                </c:pt>
                <c:pt idx="1982">
                  <c:v>0.52759207062593105</c:v>
                </c:pt>
                <c:pt idx="1983">
                  <c:v>0.52667818792825338</c:v>
                </c:pt>
                <c:pt idx="1984">
                  <c:v>0.52570983627062029</c:v>
                </c:pt>
                <c:pt idx="1985">
                  <c:v>0.52490486601963326</c:v>
                </c:pt>
                <c:pt idx="1986">
                  <c:v>0.52416671229323941</c:v>
                </c:pt>
                <c:pt idx="1987">
                  <c:v>0.52350369622966164</c:v>
                </c:pt>
                <c:pt idx="1988">
                  <c:v>0.52296148555090949</c:v>
                </c:pt>
                <c:pt idx="1989">
                  <c:v>0.52250797221939971</c:v>
                </c:pt>
                <c:pt idx="1990">
                  <c:v>0.52204653914898802</c:v>
                </c:pt>
                <c:pt idx="1991">
                  <c:v>0.52182707958600594</c:v>
                </c:pt>
                <c:pt idx="1992">
                  <c:v>0.52185172056946871</c:v>
                </c:pt>
                <c:pt idx="1993">
                  <c:v>0.52180489353593729</c:v>
                </c:pt>
                <c:pt idx="1994">
                  <c:v>0.52192334977759003</c:v>
                </c:pt>
                <c:pt idx="1995">
                  <c:v>0.52200477663850486</c:v>
                </c:pt>
                <c:pt idx="1996">
                  <c:v>0.52202565407271584</c:v>
                </c:pt>
                <c:pt idx="1997">
                  <c:v>0.52221084697774423</c:v>
                </c:pt>
                <c:pt idx="1998">
                  <c:v>0.52250378486402627</c:v>
                </c:pt>
                <c:pt idx="1999">
                  <c:v>0.52277318427085906</c:v>
                </c:pt>
                <c:pt idx="2000">
                  <c:v>0.52329796441178267</c:v>
                </c:pt>
                <c:pt idx="2001">
                  <c:v>0.52377121971491158</c:v>
                </c:pt>
                <c:pt idx="2002">
                  <c:v>0.52432094883481939</c:v>
                </c:pt>
                <c:pt idx="2003">
                  <c:v>0.5248744546313554</c:v>
                </c:pt>
                <c:pt idx="2004">
                  <c:v>0.52550171342759722</c:v>
                </c:pt>
                <c:pt idx="2005">
                  <c:v>0.52606823084742349</c:v>
                </c:pt>
                <c:pt idx="2006">
                  <c:v>0.52664639840352567</c:v>
                </c:pt>
                <c:pt idx="2007">
                  <c:v>0.52716561050413269</c:v>
                </c:pt>
                <c:pt idx="2008">
                  <c:v>0.52758035528270619</c:v>
                </c:pt>
                <c:pt idx="2009">
                  <c:v>0.52807093602686217</c:v>
                </c:pt>
                <c:pt idx="2010">
                  <c:v>0.52863700866260455</c:v>
                </c:pt>
                <c:pt idx="2011">
                  <c:v>0.5292638822978134</c:v>
                </c:pt>
                <c:pt idx="2012">
                  <c:v>0.52995877521413759</c:v>
                </c:pt>
                <c:pt idx="2013">
                  <c:v>0.53038525623197297</c:v>
                </c:pt>
                <c:pt idx="2014">
                  <c:v>0.53068717634771134</c:v>
                </c:pt>
                <c:pt idx="2015">
                  <c:v>0.53104563646381164</c:v>
                </c:pt>
                <c:pt idx="2016">
                  <c:v>0.53135051135133604</c:v>
                </c:pt>
                <c:pt idx="2017">
                  <c:v>0.53159861302129319</c:v>
                </c:pt>
                <c:pt idx="2018">
                  <c:v>0.53176262357285387</c:v>
                </c:pt>
                <c:pt idx="2019">
                  <c:v>0.53181326554138608</c:v>
                </c:pt>
                <c:pt idx="2020">
                  <c:v>0.53168596833751125</c:v>
                </c:pt>
                <c:pt idx="2021">
                  <c:v>0.53157298176462731</c:v>
                </c:pt>
                <c:pt idx="2022">
                  <c:v>0.53154172369310826</c:v>
                </c:pt>
                <c:pt idx="2023">
                  <c:v>0.53139108020872727</c:v>
                </c:pt>
                <c:pt idx="2024">
                  <c:v>0.53116016164129976</c:v>
                </c:pt>
                <c:pt idx="2025">
                  <c:v>0.53091872749447422</c:v>
                </c:pt>
                <c:pt idx="2026">
                  <c:v>0.53061631975458556</c:v>
                </c:pt>
                <c:pt idx="2027">
                  <c:v>0.53025926215373487</c:v>
                </c:pt>
                <c:pt idx="2028">
                  <c:v>0.52987906617443026</c:v>
                </c:pt>
                <c:pt idx="2029">
                  <c:v>0.52960661012970844</c:v>
                </c:pt>
                <c:pt idx="2030">
                  <c:v>0.52930589284456708</c:v>
                </c:pt>
                <c:pt idx="2031">
                  <c:v>0.5289358937154246</c:v>
                </c:pt>
                <c:pt idx="2032">
                  <c:v>0.5285753048626658</c:v>
                </c:pt>
                <c:pt idx="2033">
                  <c:v>0.52810465250499561</c:v>
                </c:pt>
                <c:pt idx="2034">
                  <c:v>0.52767948374561968</c:v>
                </c:pt>
                <c:pt idx="2035">
                  <c:v>0.52728690011305279</c:v>
                </c:pt>
                <c:pt idx="2036">
                  <c:v>0.52694691116691572</c:v>
                </c:pt>
                <c:pt idx="2037">
                  <c:v>0.52666116529357865</c:v>
                </c:pt>
                <c:pt idx="2038">
                  <c:v>0.52615948339050833</c:v>
                </c:pt>
                <c:pt idx="2039">
                  <c:v>0.52562695359150069</c:v>
                </c:pt>
                <c:pt idx="2040">
                  <c:v>0.52511525689490191</c:v>
                </c:pt>
                <c:pt idx="2041">
                  <c:v>0.52455399362181454</c:v>
                </c:pt>
                <c:pt idx="2042">
                  <c:v>0.52410829629563538</c:v>
                </c:pt>
                <c:pt idx="2043">
                  <c:v>0.52373351564123949</c:v>
                </c:pt>
                <c:pt idx="2044">
                  <c:v>0.52335083567708163</c:v>
                </c:pt>
                <c:pt idx="2045">
                  <c:v>0.52295639453907894</c:v>
                </c:pt>
                <c:pt idx="2046">
                  <c:v>0.5224854346914618</c:v>
                </c:pt>
                <c:pt idx="2047">
                  <c:v>0.52199015774302471</c:v>
                </c:pt>
                <c:pt idx="2048">
                  <c:v>0.5214303818258692</c:v>
                </c:pt>
                <c:pt idx="2049">
                  <c:v>0.52086008013955132</c:v>
                </c:pt>
                <c:pt idx="2050">
                  <c:v>0.52038866822869301</c:v>
                </c:pt>
                <c:pt idx="2051">
                  <c:v>0.51988365594356067</c:v>
                </c:pt>
                <c:pt idx="2052">
                  <c:v>0.51932176658487195</c:v>
                </c:pt>
                <c:pt idx="2053">
                  <c:v>0.51879308326115159</c:v>
                </c:pt>
                <c:pt idx="2054">
                  <c:v>0.51827870409367194</c:v>
                </c:pt>
                <c:pt idx="2055">
                  <c:v>0.51774795599799184</c:v>
                </c:pt>
                <c:pt idx="2056">
                  <c:v>0.5172432922377973</c:v>
                </c:pt>
                <c:pt idx="2057">
                  <c:v>0.51677086900024705</c:v>
                </c:pt>
                <c:pt idx="2058">
                  <c:v>0.51617216495199469</c:v>
                </c:pt>
                <c:pt idx="2059">
                  <c:v>0.51539639561572093</c:v>
                </c:pt>
                <c:pt idx="2060">
                  <c:v>0.51472987893045941</c:v>
                </c:pt>
                <c:pt idx="2061">
                  <c:v>0.51402244278033427</c:v>
                </c:pt>
                <c:pt idx="2062">
                  <c:v>0.51347430144774753</c:v>
                </c:pt>
                <c:pt idx="2063">
                  <c:v>0.51323238056154197</c:v>
                </c:pt>
                <c:pt idx="2064">
                  <c:v>0.51269436952510039</c:v>
                </c:pt>
                <c:pt idx="2065">
                  <c:v>0.51205653535439488</c:v>
                </c:pt>
                <c:pt idx="2066">
                  <c:v>0.51128358087394876</c:v>
                </c:pt>
                <c:pt idx="2067">
                  <c:v>0.51016139060026611</c:v>
                </c:pt>
                <c:pt idx="2068">
                  <c:v>0.50900689244665731</c:v>
                </c:pt>
                <c:pt idx="2069">
                  <c:v>0.50798409509679043</c:v>
                </c:pt>
                <c:pt idx="2070">
                  <c:v>0.50702603051390216</c:v>
                </c:pt>
                <c:pt idx="2071">
                  <c:v>0.50605819177301448</c:v>
                </c:pt>
                <c:pt idx="2072">
                  <c:v>0.5052503592055323</c:v>
                </c:pt>
                <c:pt idx="2073">
                  <c:v>0.5043169456736275</c:v>
                </c:pt>
                <c:pt idx="2074">
                  <c:v>0.50334556755345461</c:v>
                </c:pt>
                <c:pt idx="2075">
                  <c:v>0.50250193563310663</c:v>
                </c:pt>
                <c:pt idx="2076">
                  <c:v>0.50154357454077281</c:v>
                </c:pt>
                <c:pt idx="2077">
                  <c:v>0.50050522300526756</c:v>
                </c:pt>
                <c:pt idx="2078">
                  <c:v>0.49932921279989112</c:v>
                </c:pt>
                <c:pt idx="2079">
                  <c:v>0.49815947389209531</c:v>
                </c:pt>
                <c:pt idx="2080">
                  <c:v>0.49709155648317016</c:v>
                </c:pt>
                <c:pt idx="2081">
                  <c:v>0.4961260254507609</c:v>
                </c:pt>
                <c:pt idx="2082">
                  <c:v>0.49523384771264528</c:v>
                </c:pt>
                <c:pt idx="2083">
                  <c:v>0.49429264539376211</c:v>
                </c:pt>
                <c:pt idx="2084">
                  <c:v>0.49310404330320878</c:v>
                </c:pt>
                <c:pt idx="2085">
                  <c:v>0.49175575873345273</c:v>
                </c:pt>
                <c:pt idx="2086">
                  <c:v>0.49067551403871423</c:v>
                </c:pt>
                <c:pt idx="2087">
                  <c:v>0.48943259028233044</c:v>
                </c:pt>
                <c:pt idx="2088">
                  <c:v>0.48802399678978164</c:v>
                </c:pt>
                <c:pt idx="2089">
                  <c:v>0.48697024682610984</c:v>
                </c:pt>
                <c:pt idx="2090">
                  <c:v>0.48586693267410963</c:v>
                </c:pt>
                <c:pt idx="2091">
                  <c:v>0.48465634806685437</c:v>
                </c:pt>
                <c:pt idx="2092">
                  <c:v>0.48366056084476011</c:v>
                </c:pt>
                <c:pt idx="2093">
                  <c:v>0.4826781719279491</c:v>
                </c:pt>
                <c:pt idx="2094">
                  <c:v>0.48179653620667634</c:v>
                </c:pt>
                <c:pt idx="2095">
                  <c:v>0.48109740447491961</c:v>
                </c:pt>
                <c:pt idx="2096">
                  <c:v>0.4801890214147817</c:v>
                </c:pt>
                <c:pt idx="2097">
                  <c:v>0.47926037249436532</c:v>
                </c:pt>
                <c:pt idx="2098">
                  <c:v>0.47819430260872137</c:v>
                </c:pt>
                <c:pt idx="2099">
                  <c:v>0.47684313667078121</c:v>
                </c:pt>
                <c:pt idx="2100">
                  <c:v>0.47569571003218258</c:v>
                </c:pt>
                <c:pt idx="2101">
                  <c:v>0.47456469547796343</c:v>
                </c:pt>
                <c:pt idx="2102">
                  <c:v>0.47349041181462542</c:v>
                </c:pt>
                <c:pt idx="2103">
                  <c:v>0.472652642275603</c:v>
                </c:pt>
                <c:pt idx="2104">
                  <c:v>0.47178329845250971</c:v>
                </c:pt>
                <c:pt idx="2105">
                  <c:v>0.47089337957951699</c:v>
                </c:pt>
                <c:pt idx="2106">
                  <c:v>0.47000337845374585</c:v>
                </c:pt>
                <c:pt idx="2107">
                  <c:v>0.46888444349542957</c:v>
                </c:pt>
                <c:pt idx="2108">
                  <c:v>0.46780405411825643</c:v>
                </c:pt>
                <c:pt idx="2109">
                  <c:v>0.46696794600198338</c:v>
                </c:pt>
                <c:pt idx="2110">
                  <c:v>0.4658751373095551</c:v>
                </c:pt>
                <c:pt idx="2111">
                  <c:v>0.46471818463138442</c:v>
                </c:pt>
                <c:pt idx="2112">
                  <c:v>0.46349309651980314</c:v>
                </c:pt>
                <c:pt idx="2113">
                  <c:v>0.46201012338202235</c:v>
                </c:pt>
                <c:pt idx="2114">
                  <c:v>0.46069461042593735</c:v>
                </c:pt>
                <c:pt idx="2115">
                  <c:v>0.45933182232630898</c:v>
                </c:pt>
                <c:pt idx="2116">
                  <c:v>0.45779352841752985</c:v>
                </c:pt>
                <c:pt idx="2117">
                  <c:v>0.45653839545213387</c:v>
                </c:pt>
                <c:pt idx="2118">
                  <c:v>0.45526358898363012</c:v>
                </c:pt>
                <c:pt idx="2119">
                  <c:v>0.45398680745482384</c:v>
                </c:pt>
                <c:pt idx="2120">
                  <c:v>0.45291043981388696</c:v>
                </c:pt>
                <c:pt idx="2121">
                  <c:v>0.45169817733035594</c:v>
                </c:pt>
                <c:pt idx="2122">
                  <c:v>0.45045188243520529</c:v>
                </c:pt>
                <c:pt idx="2123">
                  <c:v>0.44895641287259141</c:v>
                </c:pt>
                <c:pt idx="2124">
                  <c:v>0.44783506548722535</c:v>
                </c:pt>
                <c:pt idx="2125">
                  <c:v>0.44639937356073173</c:v>
                </c:pt>
                <c:pt idx="2126">
                  <c:v>0.44470987291269176</c:v>
                </c:pt>
                <c:pt idx="2127">
                  <c:v>0.44362339052161609</c:v>
                </c:pt>
                <c:pt idx="2128">
                  <c:v>0.4422952624002045</c:v>
                </c:pt>
                <c:pt idx="2129">
                  <c:v>0.44110199171040071</c:v>
                </c:pt>
                <c:pt idx="2130">
                  <c:v>0.4401643773682376</c:v>
                </c:pt>
                <c:pt idx="2131">
                  <c:v>0.43893592622852068</c:v>
                </c:pt>
                <c:pt idx="2132">
                  <c:v>0.43773396967394823</c:v>
                </c:pt>
                <c:pt idx="2133">
                  <c:v>0.43684323405371295</c:v>
                </c:pt>
                <c:pt idx="2134">
                  <c:v>0.43632431793099485</c:v>
                </c:pt>
                <c:pt idx="2135">
                  <c:v>0.43547779550708937</c:v>
                </c:pt>
                <c:pt idx="2136">
                  <c:v>0.43429911468975951</c:v>
                </c:pt>
                <c:pt idx="2137">
                  <c:v>0.43353799338276916</c:v>
                </c:pt>
                <c:pt idx="2138">
                  <c:v>0.43233831480061369</c:v>
                </c:pt>
                <c:pt idx="2139">
                  <c:v>0.43096470726606201</c:v>
                </c:pt>
                <c:pt idx="2140">
                  <c:v>0.43036900331989508</c:v>
                </c:pt>
                <c:pt idx="2141">
                  <c:v>0.4298062893705295</c:v>
                </c:pt>
                <c:pt idx="2142">
                  <c:v>0.42951779082937724</c:v>
                </c:pt>
                <c:pt idx="2143">
                  <c:v>0.42894592299843942</c:v>
                </c:pt>
                <c:pt idx="2144">
                  <c:v>0.4280531537786641</c:v>
                </c:pt>
                <c:pt idx="2145">
                  <c:v>0.42704887102274541</c:v>
                </c:pt>
                <c:pt idx="2146">
                  <c:v>0.42589093470577227</c:v>
                </c:pt>
                <c:pt idx="2147">
                  <c:v>0.42501517151137863</c:v>
                </c:pt>
                <c:pt idx="2148">
                  <c:v>0.42430114360674304</c:v>
                </c:pt>
                <c:pt idx="2149">
                  <c:v>0.42386283121250784</c:v>
                </c:pt>
                <c:pt idx="2150">
                  <c:v>0.42343386628848911</c:v>
                </c:pt>
              </c:numCache>
            </c:numRef>
          </c:yVal>
          <c:smooth val="1"/>
          <c:extLst>
            <c:ext xmlns:c16="http://schemas.microsoft.com/office/drawing/2014/chart" uri="{C3380CC4-5D6E-409C-BE32-E72D297353CC}">
              <c16:uniqueId val="{00000072-1C1D-46AE-B92F-7DA50429CA8D}"/>
            </c:ext>
          </c:extLst>
        </c:ser>
        <c:ser>
          <c:idx val="115"/>
          <c:order val="115"/>
          <c:spPr>
            <a:ln w="19050" cap="rnd">
              <a:solidFill>
                <a:schemeClr val="accent2">
                  <a:lumMod val="6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Database'!$FT$122:$FT$2272</c:f>
              <c:numCache>
                <c:formatCode>General</c:formatCode>
                <c:ptCount val="2151"/>
                <c:pt idx="0">
                  <c:v>0.13137864151850473</c:v>
                </c:pt>
                <c:pt idx="1">
                  <c:v>0.1296516403218487</c:v>
                </c:pt>
                <c:pt idx="2">
                  <c:v>0.12781375592979996</c:v>
                </c:pt>
                <c:pt idx="3">
                  <c:v>0.12606279500751852</c:v>
                </c:pt>
                <c:pt idx="4">
                  <c:v>0.12587225020653744</c:v>
                </c:pt>
                <c:pt idx="5">
                  <c:v>0.12342248434412433</c:v>
                </c:pt>
                <c:pt idx="6">
                  <c:v>0.13107862777752219</c:v>
                </c:pt>
                <c:pt idx="7">
                  <c:v>0.13543248791275631</c:v>
                </c:pt>
                <c:pt idx="8">
                  <c:v>0.13397984387011616</c:v>
                </c:pt>
                <c:pt idx="9">
                  <c:v>0.13315459749122618</c:v>
                </c:pt>
                <c:pt idx="10">
                  <c:v>0.12943924994478784</c:v>
                </c:pt>
                <c:pt idx="11">
                  <c:v>0.12181400196135954</c:v>
                </c:pt>
                <c:pt idx="12">
                  <c:v>0.12311534468829292</c:v>
                </c:pt>
                <c:pt idx="13">
                  <c:v>0.12484904725975614</c:v>
                </c:pt>
                <c:pt idx="14">
                  <c:v>0.12304177746245719</c:v>
                </c:pt>
                <c:pt idx="15">
                  <c:v>0.12496721895779368</c:v>
                </c:pt>
                <c:pt idx="16">
                  <c:v>0.12648034576775014</c:v>
                </c:pt>
                <c:pt idx="17">
                  <c:v>0.12923734125607</c:v>
                </c:pt>
                <c:pt idx="18">
                  <c:v>0.12980101207424888</c:v>
                </c:pt>
                <c:pt idx="19">
                  <c:v>0.12923889754255244</c:v>
                </c:pt>
                <c:pt idx="20">
                  <c:v>0.13031868031233637</c:v>
                </c:pt>
                <c:pt idx="21">
                  <c:v>0.12936361920179348</c:v>
                </c:pt>
                <c:pt idx="22">
                  <c:v>0.12935616255718474</c:v>
                </c:pt>
                <c:pt idx="23">
                  <c:v>0.12577582427067016</c:v>
                </c:pt>
                <c:pt idx="24">
                  <c:v>0.12460498620451599</c:v>
                </c:pt>
                <c:pt idx="25">
                  <c:v>0.12784459995807582</c:v>
                </c:pt>
                <c:pt idx="26">
                  <c:v>0.12955873608069593</c:v>
                </c:pt>
                <c:pt idx="27">
                  <c:v>0.13158883709233082</c:v>
                </c:pt>
                <c:pt idx="28">
                  <c:v>0.13088723607099029</c:v>
                </c:pt>
                <c:pt idx="29">
                  <c:v>0.13148567229802779</c:v>
                </c:pt>
                <c:pt idx="30">
                  <c:v>0.13176137332496821</c:v>
                </c:pt>
                <c:pt idx="31">
                  <c:v>0.13334835429876465</c:v>
                </c:pt>
                <c:pt idx="32">
                  <c:v>0.13332821296372144</c:v>
                </c:pt>
                <c:pt idx="33">
                  <c:v>0.13439169765406123</c:v>
                </c:pt>
                <c:pt idx="34">
                  <c:v>0.13663248243827814</c:v>
                </c:pt>
                <c:pt idx="35">
                  <c:v>0.13295613123347017</c:v>
                </c:pt>
                <c:pt idx="36">
                  <c:v>0.13576225897309993</c:v>
                </c:pt>
                <c:pt idx="37">
                  <c:v>0.1392213802096911</c:v>
                </c:pt>
                <c:pt idx="38">
                  <c:v>0.13973944527216273</c:v>
                </c:pt>
                <c:pt idx="39">
                  <c:v>0.13881356136090867</c:v>
                </c:pt>
                <c:pt idx="40">
                  <c:v>0.13792678300734826</c:v>
                </c:pt>
                <c:pt idx="41">
                  <c:v>0.13854243639925437</c:v>
                </c:pt>
                <c:pt idx="42">
                  <c:v>0.13901636343818199</c:v>
                </c:pt>
                <c:pt idx="43">
                  <c:v>0.13974406584720389</c:v>
                </c:pt>
                <c:pt idx="44">
                  <c:v>0.14033024240212708</c:v>
                </c:pt>
                <c:pt idx="45">
                  <c:v>0.14156479336340655</c:v>
                </c:pt>
                <c:pt idx="46">
                  <c:v>0.14134654025076623</c:v>
                </c:pt>
                <c:pt idx="47">
                  <c:v>0.1410904223345146</c:v>
                </c:pt>
                <c:pt idx="48">
                  <c:v>0.14254789167436463</c:v>
                </c:pt>
                <c:pt idx="49">
                  <c:v>0.1424487034606734</c:v>
                </c:pt>
                <c:pt idx="50">
                  <c:v>0.14247877224493427</c:v>
                </c:pt>
                <c:pt idx="51">
                  <c:v>0.14506983234490015</c:v>
                </c:pt>
                <c:pt idx="52">
                  <c:v>0.14619299955310475</c:v>
                </c:pt>
                <c:pt idx="53">
                  <c:v>0.14677147264352455</c:v>
                </c:pt>
                <c:pt idx="54">
                  <c:v>0.14722946957797794</c:v>
                </c:pt>
                <c:pt idx="55">
                  <c:v>0.14498201581629652</c:v>
                </c:pt>
                <c:pt idx="56">
                  <c:v>0.14499606736610918</c:v>
                </c:pt>
                <c:pt idx="57">
                  <c:v>0.1471081656661925</c:v>
                </c:pt>
                <c:pt idx="58">
                  <c:v>0.14833381798098655</c:v>
                </c:pt>
                <c:pt idx="59">
                  <c:v>0.14901349879483264</c:v>
                </c:pt>
                <c:pt idx="60">
                  <c:v>0.14964098233454792</c:v>
                </c:pt>
                <c:pt idx="61">
                  <c:v>0.14981408912811939</c:v>
                </c:pt>
                <c:pt idx="62">
                  <c:v>0.15128620476451923</c:v>
                </c:pt>
                <c:pt idx="63">
                  <c:v>0.15289882196736079</c:v>
                </c:pt>
                <c:pt idx="64">
                  <c:v>0.15346255645507254</c:v>
                </c:pt>
                <c:pt idx="65">
                  <c:v>0.15382192578036269</c:v>
                </c:pt>
                <c:pt idx="66">
                  <c:v>0.1544313931508752</c:v>
                </c:pt>
                <c:pt idx="67">
                  <c:v>0.15577853664625299</c:v>
                </c:pt>
                <c:pt idx="68">
                  <c:v>0.15639983174650765</c:v>
                </c:pt>
                <c:pt idx="69">
                  <c:v>0.15677494052818527</c:v>
                </c:pt>
                <c:pt idx="70">
                  <c:v>0.15723031804490475</c:v>
                </c:pt>
                <c:pt idx="71">
                  <c:v>0.15784404745785488</c:v>
                </c:pt>
                <c:pt idx="72">
                  <c:v>0.15896809870772707</c:v>
                </c:pt>
                <c:pt idx="73">
                  <c:v>0.15987159917814406</c:v>
                </c:pt>
                <c:pt idx="74">
                  <c:v>0.16077817202656344</c:v>
                </c:pt>
                <c:pt idx="75">
                  <c:v>0.16223687000725195</c:v>
                </c:pt>
                <c:pt idx="76">
                  <c:v>0.16337661719608576</c:v>
                </c:pt>
                <c:pt idx="77">
                  <c:v>0.16435817588588675</c:v>
                </c:pt>
                <c:pt idx="78">
                  <c:v>0.1659152804384596</c:v>
                </c:pt>
                <c:pt idx="79">
                  <c:v>0.16723710835993613</c:v>
                </c:pt>
                <c:pt idx="80">
                  <c:v>0.16811583065005117</c:v>
                </c:pt>
                <c:pt idx="81">
                  <c:v>0.16963818162073005</c:v>
                </c:pt>
                <c:pt idx="82">
                  <c:v>0.17097406409214658</c:v>
                </c:pt>
                <c:pt idx="83">
                  <c:v>0.17191157662628301</c:v>
                </c:pt>
                <c:pt idx="84">
                  <c:v>0.17278615808764922</c:v>
                </c:pt>
                <c:pt idx="85">
                  <c:v>0.1739610364299394</c:v>
                </c:pt>
                <c:pt idx="86">
                  <c:v>0.17550966629947282</c:v>
                </c:pt>
                <c:pt idx="87">
                  <c:v>0.17705608336848608</c:v>
                </c:pt>
                <c:pt idx="88">
                  <c:v>0.17842602257441253</c:v>
                </c:pt>
                <c:pt idx="89">
                  <c:v>0.17977198953077267</c:v>
                </c:pt>
                <c:pt idx="90">
                  <c:v>0.18108500069845759</c:v>
                </c:pt>
                <c:pt idx="91">
                  <c:v>0.18230422415883038</c:v>
                </c:pt>
                <c:pt idx="92">
                  <c:v>0.18362213635301486</c:v>
                </c:pt>
                <c:pt idx="93">
                  <c:v>0.18513975617749656</c:v>
                </c:pt>
                <c:pt idx="94">
                  <c:v>0.18656460807913619</c:v>
                </c:pt>
                <c:pt idx="95">
                  <c:v>0.18737581901638156</c:v>
                </c:pt>
                <c:pt idx="96">
                  <c:v>0.18802321426203417</c:v>
                </c:pt>
                <c:pt idx="97">
                  <c:v>0.18941744692001938</c:v>
                </c:pt>
                <c:pt idx="98">
                  <c:v>0.19091741135308227</c:v>
                </c:pt>
                <c:pt idx="99">
                  <c:v>0.19231619071672201</c:v>
                </c:pt>
                <c:pt idx="100">
                  <c:v>0.19367868921166584</c:v>
                </c:pt>
                <c:pt idx="101">
                  <c:v>0.19448571151105676</c:v>
                </c:pt>
                <c:pt idx="102">
                  <c:v>0.19546947721703092</c:v>
                </c:pt>
                <c:pt idx="103">
                  <c:v>0.19654263029008712</c:v>
                </c:pt>
                <c:pt idx="104">
                  <c:v>0.19721021984115661</c:v>
                </c:pt>
                <c:pt idx="105">
                  <c:v>0.1982733972839891</c:v>
                </c:pt>
                <c:pt idx="106">
                  <c:v>0.19945104936925959</c:v>
                </c:pt>
                <c:pt idx="107">
                  <c:v>0.20038741012339625</c:v>
                </c:pt>
                <c:pt idx="108">
                  <c:v>0.20116904172062267</c:v>
                </c:pt>
                <c:pt idx="109">
                  <c:v>0.20188011696858019</c:v>
                </c:pt>
                <c:pt idx="110">
                  <c:v>0.20259063112850637</c:v>
                </c:pt>
                <c:pt idx="111">
                  <c:v>0.2033411519631608</c:v>
                </c:pt>
                <c:pt idx="112">
                  <c:v>0.20429396743274295</c:v>
                </c:pt>
                <c:pt idx="113">
                  <c:v>0.20524812015927943</c:v>
                </c:pt>
                <c:pt idx="114">
                  <c:v>0.20573118690587769</c:v>
                </c:pt>
                <c:pt idx="115">
                  <c:v>0.20621607440609382</c:v>
                </c:pt>
                <c:pt idx="116">
                  <c:v>0.20673072900250053</c:v>
                </c:pt>
                <c:pt idx="117">
                  <c:v>0.20747215432779953</c:v>
                </c:pt>
                <c:pt idx="118">
                  <c:v>0.20832468505912541</c:v>
                </c:pt>
                <c:pt idx="119">
                  <c:v>0.20904280203930869</c:v>
                </c:pt>
                <c:pt idx="120">
                  <c:v>0.20968470584330531</c:v>
                </c:pt>
                <c:pt idx="121">
                  <c:v>0.21052701200931487</c:v>
                </c:pt>
                <c:pt idx="122">
                  <c:v>0.21127902390456169</c:v>
                </c:pt>
                <c:pt idx="123">
                  <c:v>0.21169777981355875</c:v>
                </c:pt>
                <c:pt idx="124">
                  <c:v>0.21238598857668989</c:v>
                </c:pt>
                <c:pt idx="125">
                  <c:v>0.21311147235403993</c:v>
                </c:pt>
                <c:pt idx="126">
                  <c:v>0.21370084925158409</c:v>
                </c:pt>
                <c:pt idx="127">
                  <c:v>0.2141661801663739</c:v>
                </c:pt>
                <c:pt idx="128">
                  <c:v>0.21506153936964259</c:v>
                </c:pt>
                <c:pt idx="129">
                  <c:v>0.21617150755145639</c:v>
                </c:pt>
                <c:pt idx="130">
                  <c:v>0.21671121059665177</c:v>
                </c:pt>
                <c:pt idx="131">
                  <c:v>0.21756618715485784</c:v>
                </c:pt>
                <c:pt idx="132">
                  <c:v>0.21851407375885798</c:v>
                </c:pt>
                <c:pt idx="133">
                  <c:v>0.2191697067276426</c:v>
                </c:pt>
                <c:pt idx="134">
                  <c:v>0.21975382085537984</c:v>
                </c:pt>
                <c:pt idx="135">
                  <c:v>0.22053546155028628</c:v>
                </c:pt>
                <c:pt idx="136">
                  <c:v>0.2216603877575459</c:v>
                </c:pt>
                <c:pt idx="137">
                  <c:v>0.22251915577998424</c:v>
                </c:pt>
                <c:pt idx="138">
                  <c:v>0.22351150458278665</c:v>
                </c:pt>
                <c:pt idx="139">
                  <c:v>0.22462151979513625</c:v>
                </c:pt>
                <c:pt idx="140">
                  <c:v>0.22556464814054814</c:v>
                </c:pt>
                <c:pt idx="141">
                  <c:v>0.22664756366267749</c:v>
                </c:pt>
                <c:pt idx="142">
                  <c:v>0.22774869889907959</c:v>
                </c:pt>
                <c:pt idx="143">
                  <c:v>0.22886654185331159</c:v>
                </c:pt>
                <c:pt idx="144">
                  <c:v>0.2298572701553612</c:v>
                </c:pt>
                <c:pt idx="145">
                  <c:v>0.2308148949514317</c:v>
                </c:pt>
                <c:pt idx="146">
                  <c:v>0.23191388215069689</c:v>
                </c:pt>
                <c:pt idx="147">
                  <c:v>0.23338956097688787</c:v>
                </c:pt>
                <c:pt idx="148">
                  <c:v>0.23471279861239094</c:v>
                </c:pt>
                <c:pt idx="149">
                  <c:v>0.2357236319751754</c:v>
                </c:pt>
                <c:pt idx="150">
                  <c:v>0.2371890901640025</c:v>
                </c:pt>
                <c:pt idx="151">
                  <c:v>0.23851841677134211</c:v>
                </c:pt>
                <c:pt idx="152">
                  <c:v>0.23972453270672336</c:v>
                </c:pt>
                <c:pt idx="153">
                  <c:v>0.2410283475655963</c:v>
                </c:pt>
                <c:pt idx="154">
                  <c:v>0.24237721551615213</c:v>
                </c:pt>
                <c:pt idx="155">
                  <c:v>0.24376114648326497</c:v>
                </c:pt>
                <c:pt idx="156">
                  <c:v>0.24492209624216721</c:v>
                </c:pt>
                <c:pt idx="157">
                  <c:v>0.24614949699167363</c:v>
                </c:pt>
                <c:pt idx="158">
                  <c:v>0.24756835818870263</c:v>
                </c:pt>
                <c:pt idx="159">
                  <c:v>0.2491069404327203</c:v>
                </c:pt>
                <c:pt idx="160">
                  <c:v>0.25045645213019496</c:v>
                </c:pt>
                <c:pt idx="161">
                  <c:v>0.25180561612230229</c:v>
                </c:pt>
                <c:pt idx="162">
                  <c:v>0.25329524902828598</c:v>
                </c:pt>
                <c:pt idx="163">
                  <c:v>0.25475240039067565</c:v>
                </c:pt>
                <c:pt idx="164">
                  <c:v>0.25619596088938529</c:v>
                </c:pt>
                <c:pt idx="165">
                  <c:v>0.25764775487733632</c:v>
                </c:pt>
                <c:pt idx="166">
                  <c:v>0.25910118948104294</c:v>
                </c:pt>
                <c:pt idx="167">
                  <c:v>0.26062581590355444</c:v>
                </c:pt>
                <c:pt idx="168">
                  <c:v>0.26215880659113816</c:v>
                </c:pt>
                <c:pt idx="169">
                  <c:v>0.2636539596073042</c:v>
                </c:pt>
                <c:pt idx="170">
                  <c:v>0.2651605741800101</c:v>
                </c:pt>
                <c:pt idx="171">
                  <c:v>0.26666844303884779</c:v>
                </c:pt>
                <c:pt idx="172">
                  <c:v>0.268155902725221</c:v>
                </c:pt>
                <c:pt idx="173">
                  <c:v>0.26979722128574807</c:v>
                </c:pt>
                <c:pt idx="174">
                  <c:v>0.27148027073926168</c:v>
                </c:pt>
                <c:pt idx="175">
                  <c:v>0.27310555508327133</c:v>
                </c:pt>
                <c:pt idx="176">
                  <c:v>0.27452452740934874</c:v>
                </c:pt>
                <c:pt idx="177">
                  <c:v>0.27613250111475196</c:v>
                </c:pt>
                <c:pt idx="178">
                  <c:v>0.27790892218961971</c:v>
                </c:pt>
                <c:pt idx="179">
                  <c:v>0.27961178271761833</c:v>
                </c:pt>
                <c:pt idx="180">
                  <c:v>0.28135690909243305</c:v>
                </c:pt>
                <c:pt idx="181">
                  <c:v>0.28311453202270287</c:v>
                </c:pt>
                <c:pt idx="182">
                  <c:v>0.28485357426625135</c:v>
                </c:pt>
                <c:pt idx="183">
                  <c:v>0.28664044719120302</c:v>
                </c:pt>
                <c:pt idx="184">
                  <c:v>0.28839339443303252</c:v>
                </c:pt>
                <c:pt idx="185">
                  <c:v>0.2901017292788049</c:v>
                </c:pt>
                <c:pt idx="186">
                  <c:v>0.29192574841597407</c:v>
                </c:pt>
                <c:pt idx="187">
                  <c:v>0.29387373652244397</c:v>
                </c:pt>
                <c:pt idx="188">
                  <c:v>0.29588534885480899</c:v>
                </c:pt>
                <c:pt idx="189">
                  <c:v>0.29771356498021029</c:v>
                </c:pt>
                <c:pt idx="190">
                  <c:v>0.2995988199804282</c:v>
                </c:pt>
                <c:pt idx="191">
                  <c:v>0.30156767322098577</c:v>
                </c:pt>
                <c:pt idx="192">
                  <c:v>0.30353006516868913</c:v>
                </c:pt>
                <c:pt idx="193">
                  <c:v>0.30558086706558524</c:v>
                </c:pt>
                <c:pt idx="194">
                  <c:v>0.30764054874640429</c:v>
                </c:pt>
                <c:pt idx="195">
                  <c:v>0.30962977215620985</c:v>
                </c:pt>
                <c:pt idx="196">
                  <c:v>0.31172022044429692</c:v>
                </c:pt>
                <c:pt idx="197">
                  <c:v>0.31383971699296787</c:v>
                </c:pt>
                <c:pt idx="198">
                  <c:v>0.31597363317454313</c:v>
                </c:pt>
                <c:pt idx="199">
                  <c:v>0.31814334831739927</c:v>
                </c:pt>
                <c:pt idx="200">
                  <c:v>0.32033787325552093</c:v>
                </c:pt>
                <c:pt idx="201">
                  <c:v>0.32255972931734983</c:v>
                </c:pt>
                <c:pt idx="202">
                  <c:v>0.32480870685560576</c:v>
                </c:pt>
                <c:pt idx="203">
                  <c:v>0.32703799009788737</c:v>
                </c:pt>
                <c:pt idx="204">
                  <c:v>0.32928292369506773</c:v>
                </c:pt>
                <c:pt idx="205">
                  <c:v>0.33161802396381962</c:v>
                </c:pt>
                <c:pt idx="206">
                  <c:v>0.33387125744497831</c:v>
                </c:pt>
                <c:pt idx="207">
                  <c:v>0.33614807871542629</c:v>
                </c:pt>
                <c:pt idx="208">
                  <c:v>0.33854076804786287</c:v>
                </c:pt>
                <c:pt idx="209">
                  <c:v>0.34088306311119559</c:v>
                </c:pt>
                <c:pt idx="210">
                  <c:v>0.34324668274269188</c:v>
                </c:pt>
                <c:pt idx="211">
                  <c:v>0.34560615919677518</c:v>
                </c:pt>
                <c:pt idx="212">
                  <c:v>0.34791042542023304</c:v>
                </c:pt>
                <c:pt idx="213">
                  <c:v>0.35023225547736048</c:v>
                </c:pt>
                <c:pt idx="214">
                  <c:v>0.35258478896330248</c:v>
                </c:pt>
                <c:pt idx="215">
                  <c:v>0.35497363515856889</c:v>
                </c:pt>
                <c:pt idx="216">
                  <c:v>0.35730035600175852</c:v>
                </c:pt>
                <c:pt idx="217">
                  <c:v>0.35956389779362102</c:v>
                </c:pt>
                <c:pt idx="218">
                  <c:v>0.36177371511023243</c:v>
                </c:pt>
                <c:pt idx="219">
                  <c:v>0.36398939338757791</c:v>
                </c:pt>
                <c:pt idx="220">
                  <c:v>0.36625454845266853</c:v>
                </c:pt>
                <c:pt idx="221">
                  <c:v>0.36856592649025749</c:v>
                </c:pt>
                <c:pt idx="222">
                  <c:v>0.37083033522091019</c:v>
                </c:pt>
                <c:pt idx="223">
                  <c:v>0.37303080064484556</c:v>
                </c:pt>
                <c:pt idx="224">
                  <c:v>0.37519250666677378</c:v>
                </c:pt>
                <c:pt idx="225">
                  <c:v>0.37740203026781316</c:v>
                </c:pt>
                <c:pt idx="226">
                  <c:v>0.37952386281953765</c:v>
                </c:pt>
                <c:pt idx="227">
                  <c:v>0.38156870458657538</c:v>
                </c:pt>
                <c:pt idx="228">
                  <c:v>0.38369983856587792</c:v>
                </c:pt>
                <c:pt idx="229">
                  <c:v>0.38568814398113371</c:v>
                </c:pt>
                <c:pt idx="230">
                  <c:v>0.38760947321153827</c:v>
                </c:pt>
                <c:pt idx="231">
                  <c:v>0.38959362155074362</c:v>
                </c:pt>
                <c:pt idx="232">
                  <c:v>0.39155936712349831</c:v>
                </c:pt>
                <c:pt idx="233">
                  <c:v>0.39348542632184375</c:v>
                </c:pt>
                <c:pt idx="234">
                  <c:v>0.39531426425731936</c:v>
                </c:pt>
                <c:pt idx="235">
                  <c:v>0.39708109981516149</c:v>
                </c:pt>
                <c:pt idx="236">
                  <c:v>0.39877357743973291</c:v>
                </c:pt>
                <c:pt idx="237">
                  <c:v>0.40038424303111014</c:v>
                </c:pt>
                <c:pt idx="238">
                  <c:v>0.40202215744585662</c:v>
                </c:pt>
                <c:pt idx="239">
                  <c:v>0.40361496572665029</c:v>
                </c:pt>
                <c:pt idx="240">
                  <c:v>0.40514550854724063</c:v>
                </c:pt>
                <c:pt idx="241">
                  <c:v>0.40660514271121434</c:v>
                </c:pt>
                <c:pt idx="242">
                  <c:v>0.40803557483643793</c:v>
                </c:pt>
                <c:pt idx="243">
                  <c:v>0.40938054903003512</c:v>
                </c:pt>
                <c:pt idx="244">
                  <c:v>0.41060799894704392</c:v>
                </c:pt>
                <c:pt idx="245">
                  <c:v>0.41192613183139004</c:v>
                </c:pt>
                <c:pt idx="246">
                  <c:v>0.41323007001854234</c:v>
                </c:pt>
                <c:pt idx="247">
                  <c:v>0.41444065376685185</c:v>
                </c:pt>
                <c:pt idx="248">
                  <c:v>0.41563709253265096</c:v>
                </c:pt>
                <c:pt idx="249">
                  <c:v>0.41682519928723921</c:v>
                </c:pt>
                <c:pt idx="250">
                  <c:v>0.4180314555906311</c:v>
                </c:pt>
                <c:pt idx="251">
                  <c:v>0.41927924285663565</c:v>
                </c:pt>
                <c:pt idx="252">
                  <c:v>0.42055719089339255</c:v>
                </c:pt>
                <c:pt idx="253">
                  <c:v>0.4218377220660372</c:v>
                </c:pt>
                <c:pt idx="254">
                  <c:v>0.42304360316964562</c:v>
                </c:pt>
                <c:pt idx="255">
                  <c:v>0.42421999745295391</c:v>
                </c:pt>
                <c:pt idx="256">
                  <c:v>0.42539201482434724</c:v>
                </c:pt>
                <c:pt idx="257">
                  <c:v>0.42649307762100946</c:v>
                </c:pt>
                <c:pt idx="258">
                  <c:v>0.42754039065361082</c:v>
                </c:pt>
                <c:pt idx="259">
                  <c:v>0.42859198632282114</c:v>
                </c:pt>
                <c:pt idx="260">
                  <c:v>0.42961645711768398</c:v>
                </c:pt>
                <c:pt idx="261">
                  <c:v>0.43050985360210187</c:v>
                </c:pt>
                <c:pt idx="262">
                  <c:v>0.43139747509347598</c:v>
                </c:pt>
                <c:pt idx="263">
                  <c:v>0.43228387400588258</c:v>
                </c:pt>
                <c:pt idx="264">
                  <c:v>0.43317425243196334</c:v>
                </c:pt>
                <c:pt idx="265">
                  <c:v>0.43406045125047615</c:v>
                </c:pt>
                <c:pt idx="266">
                  <c:v>0.4349074168582851</c:v>
                </c:pt>
                <c:pt idx="267">
                  <c:v>0.43569202624958958</c:v>
                </c:pt>
                <c:pt idx="268">
                  <c:v>0.4364813799320324</c:v>
                </c:pt>
                <c:pt idx="269">
                  <c:v>0.43727642456386234</c:v>
                </c:pt>
                <c:pt idx="270">
                  <c:v>0.43802926403969095</c:v>
                </c:pt>
                <c:pt idx="271">
                  <c:v>0.43887102505167946</c:v>
                </c:pt>
                <c:pt idx="272">
                  <c:v>0.4397363545373108</c:v>
                </c:pt>
                <c:pt idx="273">
                  <c:v>0.44056079161721423</c:v>
                </c:pt>
                <c:pt idx="274">
                  <c:v>0.44139777346842296</c:v>
                </c:pt>
                <c:pt idx="275">
                  <c:v>0.44219871230996305</c:v>
                </c:pt>
                <c:pt idx="276">
                  <c:v>0.44297848647115173</c:v>
                </c:pt>
                <c:pt idx="277">
                  <c:v>0.44374657615766627</c:v>
                </c:pt>
                <c:pt idx="278">
                  <c:v>0.44455165072069164</c:v>
                </c:pt>
                <c:pt idx="279">
                  <c:v>0.44537119195279362</c:v>
                </c:pt>
                <c:pt idx="280">
                  <c:v>0.44618942922370747</c:v>
                </c:pt>
                <c:pt idx="281">
                  <c:v>0.44696580602376823</c:v>
                </c:pt>
                <c:pt idx="282">
                  <c:v>0.44774717003447412</c:v>
                </c:pt>
                <c:pt idx="283">
                  <c:v>0.4485702105071116</c:v>
                </c:pt>
                <c:pt idx="284">
                  <c:v>0.44931352478705505</c:v>
                </c:pt>
                <c:pt idx="285">
                  <c:v>0.4500498068757291</c:v>
                </c:pt>
                <c:pt idx="286">
                  <c:v>0.4508190230591605</c:v>
                </c:pt>
                <c:pt idx="287">
                  <c:v>0.45161454392892669</c:v>
                </c:pt>
                <c:pt idx="288">
                  <c:v>0.45238847216250982</c:v>
                </c:pt>
                <c:pt idx="289">
                  <c:v>0.45314261729498623</c:v>
                </c:pt>
                <c:pt idx="290">
                  <c:v>0.45391917443380664</c:v>
                </c:pt>
                <c:pt idx="291">
                  <c:v>0.45463858112988725</c:v>
                </c:pt>
                <c:pt idx="292">
                  <c:v>0.45533715926401991</c:v>
                </c:pt>
                <c:pt idx="293">
                  <c:v>0.45604740939515992</c:v>
                </c:pt>
                <c:pt idx="294">
                  <c:v>0.4567937884139</c:v>
                </c:pt>
                <c:pt idx="295">
                  <c:v>0.45754676715328313</c:v>
                </c:pt>
                <c:pt idx="296">
                  <c:v>0.45826823936710159</c:v>
                </c:pt>
                <c:pt idx="297">
                  <c:v>0.45898077883973071</c:v>
                </c:pt>
                <c:pt idx="298">
                  <c:v>0.45964289420798199</c:v>
                </c:pt>
                <c:pt idx="299">
                  <c:v>0.46028915378309881</c:v>
                </c:pt>
                <c:pt idx="300">
                  <c:v>0.46099669199820514</c:v>
                </c:pt>
                <c:pt idx="301">
                  <c:v>0.46168198319587378</c:v>
                </c:pt>
                <c:pt idx="302">
                  <c:v>0.46235189786412795</c:v>
                </c:pt>
                <c:pt idx="303">
                  <c:v>0.46297699814833404</c:v>
                </c:pt>
                <c:pt idx="304">
                  <c:v>0.4635766124382279</c:v>
                </c:pt>
                <c:pt idx="305">
                  <c:v>0.46416138164429316</c:v>
                </c:pt>
                <c:pt idx="306">
                  <c:v>0.46476663141495966</c:v>
                </c:pt>
                <c:pt idx="307">
                  <c:v>0.46538014085188317</c:v>
                </c:pt>
                <c:pt idx="308">
                  <c:v>0.46600091585858494</c:v>
                </c:pt>
                <c:pt idx="309">
                  <c:v>0.46661137326867874</c:v>
                </c:pt>
                <c:pt idx="310">
                  <c:v>0.46716240131296222</c:v>
                </c:pt>
                <c:pt idx="311">
                  <c:v>0.46774713531055867</c:v>
                </c:pt>
                <c:pt idx="312">
                  <c:v>0.46836511501786626</c:v>
                </c:pt>
                <c:pt idx="313">
                  <c:v>0.46897050344646146</c:v>
                </c:pt>
                <c:pt idx="314">
                  <c:v>0.469626714999201</c:v>
                </c:pt>
                <c:pt idx="315">
                  <c:v>0.47029013833638728</c:v>
                </c:pt>
                <c:pt idx="316">
                  <c:v>0.47093067416186152</c:v>
                </c:pt>
                <c:pt idx="317">
                  <c:v>0.47165382095583697</c:v>
                </c:pt>
                <c:pt idx="318">
                  <c:v>0.472394907800957</c:v>
                </c:pt>
                <c:pt idx="319">
                  <c:v>0.47314039936470004</c:v>
                </c:pt>
                <c:pt idx="320">
                  <c:v>0.47396534278334174</c:v>
                </c:pt>
                <c:pt idx="321">
                  <c:v>0.47483313590025666</c:v>
                </c:pt>
                <c:pt idx="322">
                  <c:v>0.47572951988779028</c:v>
                </c:pt>
                <c:pt idx="323">
                  <c:v>0.47663084965339458</c:v>
                </c:pt>
                <c:pt idx="324">
                  <c:v>0.47755153884796853</c:v>
                </c:pt>
                <c:pt idx="325">
                  <c:v>0.47851900360174243</c:v>
                </c:pt>
                <c:pt idx="326">
                  <c:v>0.47953577600775205</c:v>
                </c:pt>
                <c:pt idx="327">
                  <c:v>0.48052274461907513</c:v>
                </c:pt>
                <c:pt idx="328">
                  <c:v>0.48150242121769438</c:v>
                </c:pt>
                <c:pt idx="329">
                  <c:v>0.48249103751775907</c:v>
                </c:pt>
                <c:pt idx="330">
                  <c:v>0.48348750065179197</c:v>
                </c:pt>
                <c:pt idx="331">
                  <c:v>0.48449915975158236</c:v>
                </c:pt>
                <c:pt idx="332">
                  <c:v>0.48548127735707292</c:v>
                </c:pt>
                <c:pt idx="333">
                  <c:v>0.48642635107591814</c:v>
                </c:pt>
                <c:pt idx="334">
                  <c:v>0.48738205684981134</c:v>
                </c:pt>
                <c:pt idx="335">
                  <c:v>0.4883309597911118</c:v>
                </c:pt>
                <c:pt idx="336">
                  <c:v>0.48924134733106311</c:v>
                </c:pt>
                <c:pt idx="337">
                  <c:v>0.49016559153110451</c:v>
                </c:pt>
                <c:pt idx="338">
                  <c:v>0.49107984875176447</c:v>
                </c:pt>
                <c:pt idx="339">
                  <c:v>0.49193828256693767</c:v>
                </c:pt>
                <c:pt idx="340">
                  <c:v>0.49281443299620414</c:v>
                </c:pt>
                <c:pt idx="341">
                  <c:v>0.49369738013172171</c:v>
                </c:pt>
                <c:pt idx="342">
                  <c:v>0.49458408351136929</c:v>
                </c:pt>
                <c:pt idx="343">
                  <c:v>0.49542560647853523</c:v>
                </c:pt>
                <c:pt idx="344">
                  <c:v>0.49625285222488874</c:v>
                </c:pt>
                <c:pt idx="345">
                  <c:v>0.49710668879468017</c:v>
                </c:pt>
                <c:pt idx="346">
                  <c:v>0.49796172470071526</c:v>
                </c:pt>
                <c:pt idx="347">
                  <c:v>0.49877749748189065</c:v>
                </c:pt>
                <c:pt idx="348">
                  <c:v>0.49958959381533513</c:v>
                </c:pt>
                <c:pt idx="349">
                  <c:v>0.50040684565208671</c:v>
                </c:pt>
                <c:pt idx="350">
                  <c:v>0.50122396056170915</c:v>
                </c:pt>
                <c:pt idx="351">
                  <c:v>0.50203425273917313</c:v>
                </c:pt>
                <c:pt idx="352">
                  <c:v>0.50285699600308786</c:v>
                </c:pt>
                <c:pt idx="353">
                  <c:v>0.5036489022781363</c:v>
                </c:pt>
                <c:pt idx="354">
                  <c:v>0.5044302110254304</c:v>
                </c:pt>
                <c:pt idx="355">
                  <c:v>0.50522177827991743</c:v>
                </c:pt>
                <c:pt idx="356">
                  <c:v>0.50603606235395537</c:v>
                </c:pt>
                <c:pt idx="357">
                  <c:v>0.50683611386123062</c:v>
                </c:pt>
                <c:pt idx="358">
                  <c:v>0.50758323098607327</c:v>
                </c:pt>
                <c:pt idx="359">
                  <c:v>0.50834820146067383</c:v>
                </c:pt>
                <c:pt idx="360">
                  <c:v>0.50914577067114475</c:v>
                </c:pt>
                <c:pt idx="361">
                  <c:v>0.50990085046677325</c:v>
                </c:pt>
                <c:pt idx="362">
                  <c:v>0.51061389017238201</c:v>
                </c:pt>
                <c:pt idx="363">
                  <c:v>0.51136626953201736</c:v>
                </c:pt>
                <c:pt idx="364">
                  <c:v>0.51212029344907706</c:v>
                </c:pt>
                <c:pt idx="365">
                  <c:v>0.51287095102855573</c:v>
                </c:pt>
                <c:pt idx="366">
                  <c:v>0.51358850562936265</c:v>
                </c:pt>
                <c:pt idx="367">
                  <c:v>0.51432552862628544</c:v>
                </c:pt>
                <c:pt idx="368">
                  <c:v>0.51507448833559133</c:v>
                </c:pt>
                <c:pt idx="369">
                  <c:v>0.51571122227454314</c:v>
                </c:pt>
                <c:pt idx="370">
                  <c:v>0.51639862637853029</c:v>
                </c:pt>
                <c:pt idx="371">
                  <c:v>0.51711473732755675</c:v>
                </c:pt>
                <c:pt idx="372">
                  <c:v>0.51780020120359871</c:v>
                </c:pt>
                <c:pt idx="373">
                  <c:v>0.51848128550014239</c:v>
                </c:pt>
                <c:pt idx="374">
                  <c:v>0.51914945992865402</c:v>
                </c:pt>
                <c:pt idx="375">
                  <c:v>0.51981920316034114</c:v>
                </c:pt>
                <c:pt idx="376">
                  <c:v>0.52047453667239962</c:v>
                </c:pt>
                <c:pt idx="377">
                  <c:v>0.52110169633565218</c:v>
                </c:pt>
                <c:pt idx="378">
                  <c:v>0.52174238045866828</c:v>
                </c:pt>
                <c:pt idx="379">
                  <c:v>0.52241421474505723</c:v>
                </c:pt>
                <c:pt idx="380">
                  <c:v>0.52304199136355656</c:v>
                </c:pt>
                <c:pt idx="381">
                  <c:v>0.52362124544848054</c:v>
                </c:pt>
                <c:pt idx="382">
                  <c:v>0.52422168249582402</c:v>
                </c:pt>
                <c:pt idx="383">
                  <c:v>0.52481290495665145</c:v>
                </c:pt>
                <c:pt idx="384">
                  <c:v>0.52537775443965262</c:v>
                </c:pt>
                <c:pt idx="385">
                  <c:v>0.52594982634921406</c:v>
                </c:pt>
                <c:pt idx="386">
                  <c:v>0.52656794996976997</c:v>
                </c:pt>
                <c:pt idx="387">
                  <c:v>0.52712361379631723</c:v>
                </c:pt>
                <c:pt idx="388">
                  <c:v>0.52764354483142395</c:v>
                </c:pt>
                <c:pt idx="389">
                  <c:v>0.52818579490996787</c:v>
                </c:pt>
                <c:pt idx="390">
                  <c:v>0.52868951891197602</c:v>
                </c:pt>
                <c:pt idx="391">
                  <c:v>0.52920573750342381</c:v>
                </c:pt>
                <c:pt idx="392">
                  <c:v>0.52976439627281013</c:v>
                </c:pt>
                <c:pt idx="393">
                  <c:v>0.53027448990124249</c:v>
                </c:pt>
                <c:pt idx="394">
                  <c:v>0.53075991782890142</c:v>
                </c:pt>
                <c:pt idx="395">
                  <c:v>0.53126416685254674</c:v>
                </c:pt>
                <c:pt idx="396">
                  <c:v>0.53178878924497786</c:v>
                </c:pt>
                <c:pt idx="397">
                  <c:v>0.53229059900894438</c:v>
                </c:pt>
                <c:pt idx="398">
                  <c:v>0.5327411466685481</c:v>
                </c:pt>
                <c:pt idx="399">
                  <c:v>0.53321518790675149</c:v>
                </c:pt>
                <c:pt idx="400">
                  <c:v>0.53366060655641379</c:v>
                </c:pt>
                <c:pt idx="401">
                  <c:v>0.53410019601369585</c:v>
                </c:pt>
                <c:pt idx="402">
                  <c:v>0.53457330394976121</c:v>
                </c:pt>
                <c:pt idx="403">
                  <c:v>0.5350722937059168</c:v>
                </c:pt>
                <c:pt idx="404">
                  <c:v>0.53553100053257674</c:v>
                </c:pt>
                <c:pt idx="405">
                  <c:v>0.53593131507014113</c:v>
                </c:pt>
                <c:pt idx="406">
                  <c:v>0.53634788647138698</c:v>
                </c:pt>
                <c:pt idx="407">
                  <c:v>0.53677629947957239</c:v>
                </c:pt>
                <c:pt idx="408">
                  <c:v>0.53717894123368659</c:v>
                </c:pt>
                <c:pt idx="409">
                  <c:v>0.53757091007542013</c:v>
                </c:pt>
                <c:pt idx="410">
                  <c:v>0.53795675789936592</c:v>
                </c:pt>
                <c:pt idx="411">
                  <c:v>0.53834536862452709</c:v>
                </c:pt>
                <c:pt idx="412">
                  <c:v>0.53874759136537453</c:v>
                </c:pt>
                <c:pt idx="413">
                  <c:v>0.53913117462373894</c:v>
                </c:pt>
                <c:pt idx="414">
                  <c:v>0.53950546068984184</c:v>
                </c:pt>
                <c:pt idx="415">
                  <c:v>0.5398683097407061</c:v>
                </c:pt>
                <c:pt idx="416">
                  <c:v>0.5402215664703377</c:v>
                </c:pt>
                <c:pt idx="417">
                  <c:v>0.5406156224263684</c:v>
                </c:pt>
                <c:pt idx="418">
                  <c:v>0.54100652427950002</c:v>
                </c:pt>
                <c:pt idx="419">
                  <c:v>0.54130998343123282</c:v>
                </c:pt>
                <c:pt idx="420">
                  <c:v>0.5416012300045242</c:v>
                </c:pt>
                <c:pt idx="421">
                  <c:v>0.54193945619337514</c:v>
                </c:pt>
                <c:pt idx="422">
                  <c:v>0.54224943599427744</c:v>
                </c:pt>
                <c:pt idx="423">
                  <c:v>0.5425494746665348</c:v>
                </c:pt>
                <c:pt idx="424">
                  <c:v>0.54285972400202087</c:v>
                </c:pt>
                <c:pt idx="425">
                  <c:v>0.54316713874789213</c:v>
                </c:pt>
                <c:pt idx="426">
                  <c:v>0.54344391076763388</c:v>
                </c:pt>
                <c:pt idx="427">
                  <c:v>0.54369671488979787</c:v>
                </c:pt>
                <c:pt idx="428">
                  <c:v>0.54398355311868418</c:v>
                </c:pt>
                <c:pt idx="429">
                  <c:v>0.54428696747671623</c:v>
                </c:pt>
                <c:pt idx="430">
                  <c:v>0.54453896012611402</c:v>
                </c:pt>
                <c:pt idx="431">
                  <c:v>0.54474615658427195</c:v>
                </c:pt>
                <c:pt idx="432">
                  <c:v>0.54499277011953196</c:v>
                </c:pt>
                <c:pt idx="433">
                  <c:v>0.54523812974033137</c:v>
                </c:pt>
                <c:pt idx="434">
                  <c:v>0.54545592558190925</c:v>
                </c:pt>
                <c:pt idx="435">
                  <c:v>0.54568271597633167</c:v>
                </c:pt>
                <c:pt idx="436">
                  <c:v>0.54594141305622645</c:v>
                </c:pt>
                <c:pt idx="437">
                  <c:v>0.54618033936810029</c:v>
                </c:pt>
                <c:pt idx="438">
                  <c:v>0.54637304513598484</c:v>
                </c:pt>
                <c:pt idx="439">
                  <c:v>0.54653734807241594</c:v>
                </c:pt>
                <c:pt idx="440">
                  <c:v>0.54679322942880038</c:v>
                </c:pt>
                <c:pt idx="441">
                  <c:v>0.54700439703365611</c:v>
                </c:pt>
                <c:pt idx="442">
                  <c:v>0.54712770492418894</c:v>
                </c:pt>
                <c:pt idx="443">
                  <c:v>0.54730842797852619</c:v>
                </c:pt>
                <c:pt idx="444">
                  <c:v>0.54749204956559938</c:v>
                </c:pt>
                <c:pt idx="445">
                  <c:v>0.5476554554227846</c:v>
                </c:pt>
                <c:pt idx="446">
                  <c:v>0.5478092097718984</c:v>
                </c:pt>
                <c:pt idx="447">
                  <c:v>0.54795631159573122</c:v>
                </c:pt>
                <c:pt idx="448">
                  <c:v>0.54812108397931203</c:v>
                </c:pt>
                <c:pt idx="449">
                  <c:v>0.54820776585766551</c:v>
                </c:pt>
                <c:pt idx="450">
                  <c:v>0.54830576873791392</c:v>
                </c:pt>
                <c:pt idx="451">
                  <c:v>0.54841538698069681</c:v>
                </c:pt>
                <c:pt idx="452">
                  <c:v>0.54855432495834666</c:v>
                </c:pt>
                <c:pt idx="453">
                  <c:v>0.5487084984569216</c:v>
                </c:pt>
                <c:pt idx="454">
                  <c:v>0.54880773182911791</c:v>
                </c:pt>
                <c:pt idx="455">
                  <c:v>0.54888945707783221</c:v>
                </c:pt>
                <c:pt idx="456">
                  <c:v>0.5489946995174374</c:v>
                </c:pt>
                <c:pt idx="457">
                  <c:v>0.54908697640767989</c:v>
                </c:pt>
                <c:pt idx="458">
                  <c:v>0.54919820166670075</c:v>
                </c:pt>
                <c:pt idx="459">
                  <c:v>0.54932769532347536</c:v>
                </c:pt>
                <c:pt idx="460">
                  <c:v>0.54939934194041495</c:v>
                </c:pt>
                <c:pt idx="461">
                  <c:v>0.54945234739071902</c:v>
                </c:pt>
                <c:pt idx="462">
                  <c:v>0.54955134551946305</c:v>
                </c:pt>
                <c:pt idx="463">
                  <c:v>0.54961848857977769</c:v>
                </c:pt>
                <c:pt idx="464">
                  <c:v>0.54966561642296508</c:v>
                </c:pt>
                <c:pt idx="465">
                  <c:v>0.54972323924161826</c:v>
                </c:pt>
                <c:pt idx="466">
                  <c:v>0.54977120378780953</c:v>
                </c:pt>
                <c:pt idx="467">
                  <c:v>0.54980789143630204</c:v>
                </c:pt>
                <c:pt idx="468">
                  <c:v>0.54982565117300586</c:v>
                </c:pt>
                <c:pt idx="469">
                  <c:v>0.5498603914903204</c:v>
                </c:pt>
                <c:pt idx="470">
                  <c:v>0.5499126263669879</c:v>
                </c:pt>
                <c:pt idx="471">
                  <c:v>0.54995372368536888</c:v>
                </c:pt>
                <c:pt idx="472">
                  <c:v>0.55000562371249861</c:v>
                </c:pt>
                <c:pt idx="473">
                  <c:v>0.55002404571543362</c:v>
                </c:pt>
                <c:pt idx="474">
                  <c:v>0.55004399161030493</c:v>
                </c:pt>
                <c:pt idx="475">
                  <c:v>0.55009135304044188</c:v>
                </c:pt>
                <c:pt idx="476">
                  <c:v>0.5501032632088636</c:v>
                </c:pt>
                <c:pt idx="477">
                  <c:v>0.55009648089419183</c:v>
                </c:pt>
                <c:pt idx="478">
                  <c:v>0.55011849094636844</c:v>
                </c:pt>
                <c:pt idx="479">
                  <c:v>0.5501631421845864</c:v>
                </c:pt>
                <c:pt idx="480">
                  <c:v>0.55022766637187692</c:v>
                </c:pt>
                <c:pt idx="481">
                  <c:v>0.55020213538754192</c:v>
                </c:pt>
                <c:pt idx="482">
                  <c:v>0.55013892490668992</c:v>
                </c:pt>
                <c:pt idx="483">
                  <c:v>0.55013050215195503</c:v>
                </c:pt>
                <c:pt idx="484">
                  <c:v>0.55011827725428764</c:v>
                </c:pt>
                <c:pt idx="485">
                  <c:v>0.55011250714460358</c:v>
                </c:pt>
                <c:pt idx="486">
                  <c:v>0.55009634936518714</c:v>
                </c:pt>
                <c:pt idx="487">
                  <c:v>0.55007051019563036</c:v>
                </c:pt>
                <c:pt idx="488">
                  <c:v>0.55006520606838205</c:v>
                </c:pt>
                <c:pt idx="489">
                  <c:v>0.55006600808762551</c:v>
                </c:pt>
                <c:pt idx="490">
                  <c:v>0.55007184696837719</c:v>
                </c:pt>
                <c:pt idx="491">
                  <c:v>0.55006190261083554</c:v>
                </c:pt>
                <c:pt idx="492">
                  <c:v>0.54998550230203314</c:v>
                </c:pt>
                <c:pt idx="493">
                  <c:v>0.54991391311669435</c:v>
                </c:pt>
                <c:pt idx="494">
                  <c:v>0.54992129532725609</c:v>
                </c:pt>
                <c:pt idx="495">
                  <c:v>0.54990647548708382</c:v>
                </c:pt>
                <c:pt idx="496">
                  <c:v>0.54987971081873388</c:v>
                </c:pt>
                <c:pt idx="497">
                  <c:v>0.54986541334837591</c:v>
                </c:pt>
                <c:pt idx="498">
                  <c:v>0.54988693810075195</c:v>
                </c:pt>
                <c:pt idx="499">
                  <c:v>0.5498813078692818</c:v>
                </c:pt>
                <c:pt idx="500">
                  <c:v>0.54978044067282783</c:v>
                </c:pt>
                <c:pt idx="501">
                  <c:v>0.54977768986013631</c:v>
                </c:pt>
                <c:pt idx="502">
                  <c:v>0.54979065053672949</c:v>
                </c:pt>
                <c:pt idx="503">
                  <c:v>0.54975243023003861</c:v>
                </c:pt>
                <c:pt idx="504">
                  <c:v>0.54971417949976431</c:v>
                </c:pt>
                <c:pt idx="505">
                  <c:v>0.54970033442110455</c:v>
                </c:pt>
                <c:pt idx="506">
                  <c:v>0.54968326572243598</c:v>
                </c:pt>
                <c:pt idx="507">
                  <c:v>0.54961563088581578</c:v>
                </c:pt>
                <c:pt idx="508">
                  <c:v>0.54960463252363689</c:v>
                </c:pt>
                <c:pt idx="509">
                  <c:v>0.54964432583995781</c:v>
                </c:pt>
                <c:pt idx="510">
                  <c:v>0.54964126102612088</c:v>
                </c:pt>
                <c:pt idx="511">
                  <c:v>0.54956588353109714</c:v>
                </c:pt>
                <c:pt idx="512">
                  <c:v>0.54952436245324343</c:v>
                </c:pt>
                <c:pt idx="513">
                  <c:v>0.54954818503872127</c:v>
                </c:pt>
                <c:pt idx="514">
                  <c:v>0.54954782277510883</c:v>
                </c:pt>
                <c:pt idx="515">
                  <c:v>0.54949396946750373</c:v>
                </c:pt>
                <c:pt idx="516">
                  <c:v>0.54945914585521249</c:v>
                </c:pt>
                <c:pt idx="517">
                  <c:v>0.54944074141170107</c:v>
                </c:pt>
                <c:pt idx="518">
                  <c:v>0.54941458426996248</c:v>
                </c:pt>
                <c:pt idx="519">
                  <c:v>0.5494295082903552</c:v>
                </c:pt>
                <c:pt idx="520">
                  <c:v>0.54946896455086514</c:v>
                </c:pt>
                <c:pt idx="521">
                  <c:v>0.54954447213685687</c:v>
                </c:pt>
                <c:pt idx="522">
                  <c:v>0.54951674718807408</c:v>
                </c:pt>
                <c:pt idx="523">
                  <c:v>0.54941595764839057</c:v>
                </c:pt>
                <c:pt idx="524">
                  <c:v>0.5494462862389301</c:v>
                </c:pt>
                <c:pt idx="525">
                  <c:v>0.54942689748247553</c:v>
                </c:pt>
                <c:pt idx="526">
                  <c:v>0.54942014270848683</c:v>
                </c:pt>
                <c:pt idx="527">
                  <c:v>0.54944911857780665</c:v>
                </c:pt>
                <c:pt idx="528">
                  <c:v>0.5494037801077073</c:v>
                </c:pt>
                <c:pt idx="529">
                  <c:v>0.54941370202779394</c:v>
                </c:pt>
                <c:pt idx="530">
                  <c:v>0.54947394060022281</c:v>
                </c:pt>
                <c:pt idx="531">
                  <c:v>0.5494676103883348</c:v>
                </c:pt>
                <c:pt idx="532">
                  <c:v>0.54941695194512097</c:v>
                </c:pt>
                <c:pt idx="533">
                  <c:v>0.54942327908537258</c:v>
                </c:pt>
                <c:pt idx="534">
                  <c:v>0.54946628391076147</c:v>
                </c:pt>
                <c:pt idx="535">
                  <c:v>0.54944538537254994</c:v>
                </c:pt>
                <c:pt idx="536">
                  <c:v>0.5494871007616452</c:v>
                </c:pt>
                <c:pt idx="537">
                  <c:v>0.5495317338042226</c:v>
                </c:pt>
                <c:pt idx="538">
                  <c:v>0.54954190098643174</c:v>
                </c:pt>
                <c:pt idx="539">
                  <c:v>0.54957553695246697</c:v>
                </c:pt>
                <c:pt idx="540">
                  <c:v>0.54965814074563202</c:v>
                </c:pt>
                <c:pt idx="541">
                  <c:v>0.54974915222413767</c:v>
                </c:pt>
                <c:pt idx="542">
                  <c:v>0.54979564111966683</c:v>
                </c:pt>
                <c:pt idx="543">
                  <c:v>0.54984098929705116</c:v>
                </c:pt>
                <c:pt idx="544">
                  <c:v>0.54990672750937175</c:v>
                </c:pt>
                <c:pt idx="545">
                  <c:v>0.54994981807158549</c:v>
                </c:pt>
                <c:pt idx="546">
                  <c:v>0.54996666199826161</c:v>
                </c:pt>
                <c:pt idx="547">
                  <c:v>0.5500356101814744</c:v>
                </c:pt>
                <c:pt idx="548">
                  <c:v>0.55016794624859933</c:v>
                </c:pt>
                <c:pt idx="549">
                  <c:v>0.55031499183939603</c:v>
                </c:pt>
                <c:pt idx="550">
                  <c:v>0.55038462503009267</c:v>
                </c:pt>
                <c:pt idx="551">
                  <c:v>0.55038402052894198</c:v>
                </c:pt>
                <c:pt idx="552">
                  <c:v>0.55045751412392263</c:v>
                </c:pt>
                <c:pt idx="553">
                  <c:v>0.55051772247378672</c:v>
                </c:pt>
                <c:pt idx="554">
                  <c:v>0.55061167596351046</c:v>
                </c:pt>
                <c:pt idx="555">
                  <c:v>0.55071481652341137</c:v>
                </c:pt>
                <c:pt idx="556">
                  <c:v>0.55078398237625559</c:v>
                </c:pt>
                <c:pt idx="557">
                  <c:v>0.55088204651499084</c:v>
                </c:pt>
                <c:pt idx="558">
                  <c:v>0.5509513824595158</c:v>
                </c:pt>
                <c:pt idx="559">
                  <c:v>0.55106344628811665</c:v>
                </c:pt>
                <c:pt idx="560">
                  <c:v>0.55116096936192449</c:v>
                </c:pt>
                <c:pt idx="561">
                  <c:v>0.55124777423469584</c:v>
                </c:pt>
                <c:pt idx="562">
                  <c:v>0.55140504908309385</c:v>
                </c:pt>
                <c:pt idx="563">
                  <c:v>0.551467730811665</c:v>
                </c:pt>
                <c:pt idx="564">
                  <c:v>0.55156398193173606</c:v>
                </c:pt>
                <c:pt idx="565">
                  <c:v>0.55166363381178196</c:v>
                </c:pt>
                <c:pt idx="566">
                  <c:v>0.55177756199462846</c:v>
                </c:pt>
                <c:pt idx="567">
                  <c:v>0.55192491325772497</c:v>
                </c:pt>
                <c:pt idx="568">
                  <c:v>0.55205595766022897</c:v>
                </c:pt>
                <c:pt idx="569">
                  <c:v>0.55218113812960379</c:v>
                </c:pt>
                <c:pt idx="570">
                  <c:v>0.55230244705902087</c:v>
                </c:pt>
                <c:pt idx="571">
                  <c:v>0.55241438460229431</c:v>
                </c:pt>
                <c:pt idx="572">
                  <c:v>0.55251227552753035</c:v>
                </c:pt>
                <c:pt idx="573">
                  <c:v>0.55272082292137947</c:v>
                </c:pt>
                <c:pt idx="574">
                  <c:v>0.55289394229932787</c:v>
                </c:pt>
                <c:pt idx="575">
                  <c:v>0.55297003343131068</c:v>
                </c:pt>
                <c:pt idx="576">
                  <c:v>0.55302590450843481</c:v>
                </c:pt>
                <c:pt idx="577">
                  <c:v>0.55316782040504042</c:v>
                </c:pt>
                <c:pt idx="578">
                  <c:v>0.55324858803372312</c:v>
                </c:pt>
                <c:pt idx="579">
                  <c:v>0.55335825403267314</c:v>
                </c:pt>
                <c:pt idx="580">
                  <c:v>0.5535798308290083</c:v>
                </c:pt>
                <c:pt idx="581">
                  <c:v>0.55372676887954586</c:v>
                </c:pt>
                <c:pt idx="582">
                  <c:v>0.5538933005023069</c:v>
                </c:pt>
                <c:pt idx="583">
                  <c:v>0.55408252042329564</c:v>
                </c:pt>
                <c:pt idx="584">
                  <c:v>0.55423184223134803</c:v>
                </c:pt>
                <c:pt idx="585">
                  <c:v>0.55434572547068317</c:v>
                </c:pt>
                <c:pt idx="586">
                  <c:v>0.55451607597682362</c:v>
                </c:pt>
                <c:pt idx="587">
                  <c:v>0.55465283467900428</c:v>
                </c:pt>
                <c:pt idx="588">
                  <c:v>0.5546910749139905</c:v>
                </c:pt>
                <c:pt idx="589">
                  <c:v>0.55485815295619856</c:v>
                </c:pt>
                <c:pt idx="590">
                  <c:v>0.55502428351833777</c:v>
                </c:pt>
                <c:pt idx="591">
                  <c:v>0.55517061530741241</c:v>
                </c:pt>
                <c:pt idx="592">
                  <c:v>0.55530957726750596</c:v>
                </c:pt>
                <c:pt idx="593">
                  <c:v>0.55539969984981841</c:v>
                </c:pt>
                <c:pt idx="594">
                  <c:v>0.55556792912681563</c:v>
                </c:pt>
                <c:pt idx="595">
                  <c:v>0.55570059996904064</c:v>
                </c:pt>
                <c:pt idx="596">
                  <c:v>0.55582087627326338</c:v>
                </c:pt>
                <c:pt idx="597">
                  <c:v>0.55595497779486125</c:v>
                </c:pt>
                <c:pt idx="598">
                  <c:v>0.55615162002846186</c:v>
                </c:pt>
                <c:pt idx="599">
                  <c:v>0.55616973733420882</c:v>
                </c:pt>
                <c:pt idx="600">
                  <c:v>0.55626402216176196</c:v>
                </c:pt>
                <c:pt idx="601">
                  <c:v>0.55649279570177435</c:v>
                </c:pt>
                <c:pt idx="602">
                  <c:v>0.55667428831294374</c:v>
                </c:pt>
                <c:pt idx="603">
                  <c:v>0.55684439419578824</c:v>
                </c:pt>
                <c:pt idx="604">
                  <c:v>0.55692048507438396</c:v>
                </c:pt>
                <c:pt idx="605">
                  <c:v>0.55697705166324718</c:v>
                </c:pt>
                <c:pt idx="606">
                  <c:v>0.55712287789371073</c:v>
                </c:pt>
                <c:pt idx="607">
                  <c:v>0.55731783244488897</c:v>
                </c:pt>
                <c:pt idx="608">
                  <c:v>0.55748334510952613</c:v>
                </c:pt>
                <c:pt idx="609">
                  <c:v>0.5575560032890623</c:v>
                </c:pt>
                <c:pt idx="610">
                  <c:v>0.55764719603634061</c:v>
                </c:pt>
                <c:pt idx="611">
                  <c:v>0.55777478136914871</c:v>
                </c:pt>
                <c:pt idx="612">
                  <c:v>0.55792137410640297</c:v>
                </c:pt>
                <c:pt idx="613">
                  <c:v>0.55813912276837896</c:v>
                </c:pt>
                <c:pt idx="614">
                  <c:v>0.55830491351095279</c:v>
                </c:pt>
                <c:pt idx="615">
                  <c:v>0.55845460077278808</c:v>
                </c:pt>
                <c:pt idx="616">
                  <c:v>0.55854812859105685</c:v>
                </c:pt>
                <c:pt idx="617">
                  <c:v>0.55873141392444503</c:v>
                </c:pt>
                <c:pt idx="618">
                  <c:v>0.55886879578101534</c:v>
                </c:pt>
                <c:pt idx="619">
                  <c:v>0.55899752178626272</c:v>
                </c:pt>
                <c:pt idx="620">
                  <c:v>0.55930302975047341</c:v>
                </c:pt>
                <c:pt idx="621">
                  <c:v>0.55962915151147197</c:v>
                </c:pt>
                <c:pt idx="622">
                  <c:v>0.55992603460723478</c:v>
                </c:pt>
                <c:pt idx="623">
                  <c:v>0.56009625012325015</c:v>
                </c:pt>
                <c:pt idx="624">
                  <c:v>0.5601908508043858</c:v>
                </c:pt>
                <c:pt idx="625">
                  <c:v>0.56051530605883593</c:v>
                </c:pt>
                <c:pt idx="626">
                  <c:v>0.56071582519453733</c:v>
                </c:pt>
                <c:pt idx="627">
                  <c:v>0.56087725093378493</c:v>
                </c:pt>
                <c:pt idx="628">
                  <c:v>0.56113425860276689</c:v>
                </c:pt>
                <c:pt idx="629">
                  <c:v>0.56147086331084883</c:v>
                </c:pt>
                <c:pt idx="630">
                  <c:v>0.56172914101659188</c:v>
                </c:pt>
                <c:pt idx="631">
                  <c:v>0.56186259342061395</c:v>
                </c:pt>
                <c:pt idx="632">
                  <c:v>0.56213827059514621</c:v>
                </c:pt>
                <c:pt idx="633">
                  <c:v>0.56237932178055527</c:v>
                </c:pt>
                <c:pt idx="634">
                  <c:v>0.56250147434981368</c:v>
                </c:pt>
                <c:pt idx="635">
                  <c:v>0.56257056042585718</c:v>
                </c:pt>
                <c:pt idx="636">
                  <c:v>0.56277315446256848</c:v>
                </c:pt>
                <c:pt idx="637">
                  <c:v>0.56295849910151896</c:v>
                </c:pt>
                <c:pt idx="638">
                  <c:v>0.5630865444098706</c:v>
                </c:pt>
                <c:pt idx="639">
                  <c:v>0.56329526807057551</c:v>
                </c:pt>
                <c:pt idx="640">
                  <c:v>0.56357381555569919</c:v>
                </c:pt>
                <c:pt idx="641">
                  <c:v>0.563781388497686</c:v>
                </c:pt>
                <c:pt idx="642">
                  <c:v>0.56395593487207485</c:v>
                </c:pt>
                <c:pt idx="643">
                  <c:v>0.56410664511860642</c:v>
                </c:pt>
                <c:pt idx="644">
                  <c:v>0.56420046933483559</c:v>
                </c:pt>
                <c:pt idx="645">
                  <c:v>0.56434096784609522</c:v>
                </c:pt>
                <c:pt idx="646">
                  <c:v>0.56450143009905229</c:v>
                </c:pt>
                <c:pt idx="647">
                  <c:v>0.56465207885590918</c:v>
                </c:pt>
                <c:pt idx="648">
                  <c:v>0.56484306093397885</c:v>
                </c:pt>
                <c:pt idx="649">
                  <c:v>0.56503519542690117</c:v>
                </c:pt>
                <c:pt idx="650">
                  <c:v>0.56516829304996896</c:v>
                </c:pt>
                <c:pt idx="651">
                  <c:v>0.56521267051301316</c:v>
                </c:pt>
                <c:pt idx="652">
                  <c:v>0.5653279054231154</c:v>
                </c:pt>
                <c:pt idx="653">
                  <c:v>0.56546798106948071</c:v>
                </c:pt>
                <c:pt idx="654">
                  <c:v>0.5656251752210566</c:v>
                </c:pt>
                <c:pt idx="655">
                  <c:v>0.56577170921005726</c:v>
                </c:pt>
                <c:pt idx="656">
                  <c:v>0.56591028651324093</c:v>
                </c:pt>
                <c:pt idx="657">
                  <c:v>0.56601720935804345</c:v>
                </c:pt>
                <c:pt idx="658">
                  <c:v>0.5662322179781093</c:v>
                </c:pt>
                <c:pt idx="659">
                  <c:v>0.56642156228772722</c:v>
                </c:pt>
                <c:pt idx="660">
                  <c:v>0.56655240885569447</c:v>
                </c:pt>
                <c:pt idx="661">
                  <c:v>0.56673131491740303</c:v>
                </c:pt>
                <c:pt idx="662">
                  <c:v>0.56680333883837342</c:v>
                </c:pt>
                <c:pt idx="663">
                  <c:v>0.56685193797814903</c:v>
                </c:pt>
                <c:pt idx="664">
                  <c:v>0.56700313169442562</c:v>
                </c:pt>
                <c:pt idx="665">
                  <c:v>0.56725453510056045</c:v>
                </c:pt>
                <c:pt idx="666">
                  <c:v>0.56741780852536283</c:v>
                </c:pt>
                <c:pt idx="667">
                  <c:v>0.56754493378537207</c:v>
                </c:pt>
                <c:pt idx="668">
                  <c:v>0.5677393898251567</c:v>
                </c:pt>
                <c:pt idx="669">
                  <c:v>0.56788472744049556</c:v>
                </c:pt>
                <c:pt idx="670">
                  <c:v>0.56802054574350269</c:v>
                </c:pt>
                <c:pt idx="671">
                  <c:v>0.56817788125801216</c:v>
                </c:pt>
                <c:pt idx="672">
                  <c:v>0.56841691626585178</c:v>
                </c:pt>
                <c:pt idx="673">
                  <c:v>0.56861467126365317</c:v>
                </c:pt>
                <c:pt idx="674">
                  <c:v>0.56878334094869876</c:v>
                </c:pt>
                <c:pt idx="675">
                  <c:v>0.56899254749714012</c:v>
                </c:pt>
                <c:pt idx="676">
                  <c:v>0.56923115558152837</c:v>
                </c:pt>
                <c:pt idx="677">
                  <c:v>0.56942256216322817</c:v>
                </c:pt>
                <c:pt idx="678">
                  <c:v>0.56961558422670489</c:v>
                </c:pt>
                <c:pt idx="679">
                  <c:v>0.56981922836511456</c:v>
                </c:pt>
                <c:pt idx="680">
                  <c:v>0.57002679887778918</c:v>
                </c:pt>
                <c:pt idx="681">
                  <c:v>0.57018761412952124</c:v>
                </c:pt>
                <c:pt idx="682">
                  <c:v>0.5703852667627175</c:v>
                </c:pt>
                <c:pt idx="683">
                  <c:v>0.57057458511898351</c:v>
                </c:pt>
                <c:pt idx="684">
                  <c:v>0.57070763445856154</c:v>
                </c:pt>
                <c:pt idx="685">
                  <c:v>0.57085258830046071</c:v>
                </c:pt>
                <c:pt idx="686">
                  <c:v>0.57104188225919572</c:v>
                </c:pt>
                <c:pt idx="687">
                  <c:v>0.57125226327937539</c:v>
                </c:pt>
                <c:pt idx="688">
                  <c:v>0.57141662877938071</c:v>
                </c:pt>
                <c:pt idx="689">
                  <c:v>0.57160519690829992</c:v>
                </c:pt>
                <c:pt idx="690">
                  <c:v>0.57179018698342632</c:v>
                </c:pt>
                <c:pt idx="691">
                  <c:v>0.57194262159108067</c:v>
                </c:pt>
                <c:pt idx="692">
                  <c:v>0.57216549270675277</c:v>
                </c:pt>
                <c:pt idx="693">
                  <c:v>0.57242440142291917</c:v>
                </c:pt>
                <c:pt idx="694">
                  <c:v>0.57270119610955739</c:v>
                </c:pt>
                <c:pt idx="695">
                  <c:v>0.57296649404482947</c:v>
                </c:pt>
                <c:pt idx="696">
                  <c:v>0.57318997613449651</c:v>
                </c:pt>
                <c:pt idx="697">
                  <c:v>0.57331621998577342</c:v>
                </c:pt>
                <c:pt idx="698">
                  <c:v>0.57351277068434314</c:v>
                </c:pt>
                <c:pt idx="699">
                  <c:v>0.57368438137560851</c:v>
                </c:pt>
                <c:pt idx="700">
                  <c:v>0.57385316828424282</c:v>
                </c:pt>
                <c:pt idx="701">
                  <c:v>0.57415406517955903</c:v>
                </c:pt>
                <c:pt idx="702">
                  <c:v>0.57438177212102304</c:v>
                </c:pt>
                <c:pt idx="703">
                  <c:v>0.57450743532358084</c:v>
                </c:pt>
                <c:pt idx="704">
                  <c:v>0.57472278499984497</c:v>
                </c:pt>
                <c:pt idx="705">
                  <c:v>0.5749156021450722</c:v>
                </c:pt>
                <c:pt idx="706">
                  <c:v>0.5750619127063491</c:v>
                </c:pt>
                <c:pt idx="707">
                  <c:v>0.57523787259340964</c:v>
                </c:pt>
                <c:pt idx="708">
                  <c:v>0.57548311808195229</c:v>
                </c:pt>
                <c:pt idx="709">
                  <c:v>0.57565402189164583</c:v>
                </c:pt>
                <c:pt idx="710">
                  <c:v>0.57583576226398903</c:v>
                </c:pt>
                <c:pt idx="711">
                  <c:v>0.57599959204164675</c:v>
                </c:pt>
                <c:pt idx="712">
                  <c:v>0.57614529958659333</c:v>
                </c:pt>
                <c:pt idx="713">
                  <c:v>0.57627359719784399</c:v>
                </c:pt>
                <c:pt idx="714">
                  <c:v>0.57642019993556837</c:v>
                </c:pt>
                <c:pt idx="715">
                  <c:v>0.57659673651293986</c:v>
                </c:pt>
                <c:pt idx="716">
                  <c:v>0.5767319697890616</c:v>
                </c:pt>
                <c:pt idx="717">
                  <c:v>0.57689547365697147</c:v>
                </c:pt>
                <c:pt idx="718">
                  <c:v>0.57706635915181559</c:v>
                </c:pt>
                <c:pt idx="719">
                  <c:v>0.57719110509513161</c:v>
                </c:pt>
                <c:pt idx="720">
                  <c:v>0.57733757872883251</c:v>
                </c:pt>
                <c:pt idx="721">
                  <c:v>0.5775195913475929</c:v>
                </c:pt>
                <c:pt idx="722">
                  <c:v>0.57764874452511439</c:v>
                </c:pt>
                <c:pt idx="723">
                  <c:v>0.57783914558203209</c:v>
                </c:pt>
                <c:pt idx="724">
                  <c:v>0.5780451543800611</c:v>
                </c:pt>
                <c:pt idx="725">
                  <c:v>0.57817188308286938</c:v>
                </c:pt>
                <c:pt idx="726">
                  <c:v>0.57838600009552599</c:v>
                </c:pt>
                <c:pt idx="727">
                  <c:v>0.57862419174884017</c:v>
                </c:pt>
                <c:pt idx="728">
                  <c:v>0.57883787622326888</c:v>
                </c:pt>
                <c:pt idx="729">
                  <c:v>0.57905244873768358</c:v>
                </c:pt>
                <c:pt idx="730">
                  <c:v>0.57928535595440855</c:v>
                </c:pt>
                <c:pt idx="731">
                  <c:v>0.57951189526775915</c:v>
                </c:pt>
                <c:pt idx="732">
                  <c:v>0.57972330591150811</c:v>
                </c:pt>
                <c:pt idx="733">
                  <c:v>0.5799622555438787</c:v>
                </c:pt>
                <c:pt idx="734">
                  <c:v>0.58022401020798597</c:v>
                </c:pt>
                <c:pt idx="735">
                  <c:v>0.58049258352395039</c:v>
                </c:pt>
                <c:pt idx="736">
                  <c:v>0.58073471603742421</c:v>
                </c:pt>
                <c:pt idx="737">
                  <c:v>0.58101505232799333</c:v>
                </c:pt>
                <c:pt idx="738">
                  <c:v>0.58133590030277082</c:v>
                </c:pt>
                <c:pt idx="739">
                  <c:v>0.58161449592104753</c:v>
                </c:pt>
                <c:pt idx="740">
                  <c:v>0.58186649341387919</c:v>
                </c:pt>
                <c:pt idx="741">
                  <c:v>0.58214243025101808</c:v>
                </c:pt>
                <c:pt idx="742">
                  <c:v>0.58242745442010835</c:v>
                </c:pt>
                <c:pt idx="743">
                  <c:v>0.58270213711152541</c:v>
                </c:pt>
                <c:pt idx="744">
                  <c:v>0.58302272685592349</c:v>
                </c:pt>
                <c:pt idx="745">
                  <c:v>0.58338549017583519</c:v>
                </c:pt>
                <c:pt idx="746">
                  <c:v>0.58377051221339327</c:v>
                </c:pt>
                <c:pt idx="747">
                  <c:v>0.58410541341309485</c:v>
                </c:pt>
                <c:pt idx="748">
                  <c:v>0.58445201748111586</c:v>
                </c:pt>
                <c:pt idx="749">
                  <c:v>0.58472874527009522</c:v>
                </c:pt>
                <c:pt idx="750">
                  <c:v>0.58502966521179101</c:v>
                </c:pt>
                <c:pt idx="751">
                  <c:v>0.58532605183349096</c:v>
                </c:pt>
                <c:pt idx="752">
                  <c:v>0.58559267751411603</c:v>
                </c:pt>
                <c:pt idx="753">
                  <c:v>0.58593210612992042</c:v>
                </c:pt>
                <c:pt idx="754">
                  <c:v>0.58626139754966744</c:v>
                </c:pt>
                <c:pt idx="755">
                  <c:v>0.58657416246529459</c:v>
                </c:pt>
                <c:pt idx="756">
                  <c:v>0.58687819107334305</c:v>
                </c:pt>
                <c:pt idx="757">
                  <c:v>0.58716443727624512</c:v>
                </c:pt>
                <c:pt idx="758">
                  <c:v>0.58745008444417024</c:v>
                </c:pt>
                <c:pt idx="759">
                  <c:v>0.58770249121413631</c:v>
                </c:pt>
                <c:pt idx="760">
                  <c:v>0.58799936000039155</c:v>
                </c:pt>
                <c:pt idx="761">
                  <c:v>0.58826604901983826</c:v>
                </c:pt>
                <c:pt idx="762">
                  <c:v>0.58859269022783212</c:v>
                </c:pt>
                <c:pt idx="763">
                  <c:v>0.58889911416085228</c:v>
                </c:pt>
                <c:pt idx="764">
                  <c:v>0.58913792366086393</c:v>
                </c:pt>
                <c:pt idx="765">
                  <c:v>0.58940140197353352</c:v>
                </c:pt>
                <c:pt idx="766">
                  <c:v>0.58961810830663874</c:v>
                </c:pt>
                <c:pt idx="767">
                  <c:v>0.58981916810947987</c:v>
                </c:pt>
                <c:pt idx="768">
                  <c:v>0.59005643034188149</c:v>
                </c:pt>
                <c:pt idx="769">
                  <c:v>0.59026570015012814</c:v>
                </c:pt>
                <c:pt idx="770">
                  <c:v>0.59051611996813125</c:v>
                </c:pt>
                <c:pt idx="771">
                  <c:v>0.59074071662294869</c:v>
                </c:pt>
                <c:pt idx="772">
                  <c:v>0.59093203489410395</c:v>
                </c:pt>
                <c:pt idx="773">
                  <c:v>0.59113008156081548</c:v>
                </c:pt>
                <c:pt idx="774">
                  <c:v>0.59132634740094103</c:v>
                </c:pt>
                <c:pt idx="775">
                  <c:v>0.59149623521259886</c:v>
                </c:pt>
                <c:pt idx="776">
                  <c:v>0.59163643473460636</c:v>
                </c:pt>
                <c:pt idx="777">
                  <c:v>0.59183621966837696</c:v>
                </c:pt>
                <c:pt idx="778">
                  <c:v>0.59199859246394027</c:v>
                </c:pt>
                <c:pt idx="779">
                  <c:v>0.59214889203437815</c:v>
                </c:pt>
                <c:pt idx="780">
                  <c:v>0.59233404356083019</c:v>
                </c:pt>
                <c:pt idx="781">
                  <c:v>0.59249021528271706</c:v>
                </c:pt>
                <c:pt idx="782">
                  <c:v>0.59260518711374555</c:v>
                </c:pt>
                <c:pt idx="783">
                  <c:v>0.59271402402247853</c:v>
                </c:pt>
                <c:pt idx="784">
                  <c:v>0.5927813507083447</c:v>
                </c:pt>
                <c:pt idx="785">
                  <c:v>0.59283325474830018</c:v>
                </c:pt>
                <c:pt idx="786">
                  <c:v>0.59292813061469019</c:v>
                </c:pt>
                <c:pt idx="787">
                  <c:v>0.5930216807485158</c:v>
                </c:pt>
                <c:pt idx="788">
                  <c:v>0.59314631835360332</c:v>
                </c:pt>
                <c:pt idx="789">
                  <c:v>0.59327687702861176</c:v>
                </c:pt>
                <c:pt idx="790">
                  <c:v>0.5933632368687568</c:v>
                </c:pt>
                <c:pt idx="791">
                  <c:v>0.59342686469452322</c:v>
                </c:pt>
                <c:pt idx="792">
                  <c:v>0.59349833372472638</c:v>
                </c:pt>
                <c:pt idx="793">
                  <c:v>0.59353799659430362</c:v>
                </c:pt>
                <c:pt idx="794">
                  <c:v>0.59356693364262625</c:v>
                </c:pt>
                <c:pt idx="795">
                  <c:v>0.59365718397109479</c:v>
                </c:pt>
                <c:pt idx="796">
                  <c:v>0.59374369619957079</c:v>
                </c:pt>
                <c:pt idx="797">
                  <c:v>0.59382197388632441</c:v>
                </c:pt>
                <c:pt idx="798">
                  <c:v>0.59390330826628057</c:v>
                </c:pt>
                <c:pt idx="799">
                  <c:v>0.59396320303913486</c:v>
                </c:pt>
                <c:pt idx="800">
                  <c:v>0.59396403590085212</c:v>
                </c:pt>
                <c:pt idx="801">
                  <c:v>0.59401963996673246</c:v>
                </c:pt>
                <c:pt idx="802">
                  <c:v>0.59411652304234386</c:v>
                </c:pt>
                <c:pt idx="803">
                  <c:v>0.59420870957461969</c:v>
                </c:pt>
                <c:pt idx="804">
                  <c:v>0.59433433037863492</c:v>
                </c:pt>
                <c:pt idx="805">
                  <c:v>0.59449362004078299</c:v>
                </c:pt>
                <c:pt idx="806">
                  <c:v>0.59461665530266605</c:v>
                </c:pt>
                <c:pt idx="807">
                  <c:v>0.59474756577946974</c:v>
                </c:pt>
                <c:pt idx="808">
                  <c:v>0.59489164064784938</c:v>
                </c:pt>
                <c:pt idx="809">
                  <c:v>0.59504546565009608</c:v>
                </c:pt>
                <c:pt idx="810">
                  <c:v>0.595207326671226</c:v>
                </c:pt>
                <c:pt idx="811">
                  <c:v>0.59537698911002546</c:v>
                </c:pt>
                <c:pt idx="812">
                  <c:v>0.59555373904621678</c:v>
                </c:pt>
                <c:pt idx="813">
                  <c:v>0.59575577200450536</c:v>
                </c:pt>
                <c:pt idx="814">
                  <c:v>0.59595209460344656</c:v>
                </c:pt>
                <c:pt idx="815">
                  <c:v>0.59616385638951319</c:v>
                </c:pt>
                <c:pt idx="816">
                  <c:v>0.59634433829608946</c:v>
                </c:pt>
                <c:pt idx="817">
                  <c:v>0.59650387276625538</c:v>
                </c:pt>
                <c:pt idx="818">
                  <c:v>0.59668985599515845</c:v>
                </c:pt>
                <c:pt idx="819">
                  <c:v>0.59687658414287614</c:v>
                </c:pt>
                <c:pt idx="820">
                  <c:v>0.59705265035923816</c:v>
                </c:pt>
                <c:pt idx="821">
                  <c:v>0.5972413544450903</c:v>
                </c:pt>
                <c:pt idx="822">
                  <c:v>0.59743684496430449</c:v>
                </c:pt>
                <c:pt idx="823">
                  <c:v>0.59761695102524381</c:v>
                </c:pt>
                <c:pt idx="824">
                  <c:v>0.59779901390068524</c:v>
                </c:pt>
                <c:pt idx="825">
                  <c:v>0.59798683535453268</c:v>
                </c:pt>
                <c:pt idx="826">
                  <c:v>0.59817782267759856</c:v>
                </c:pt>
                <c:pt idx="827">
                  <c:v>0.59836579014536584</c:v>
                </c:pt>
                <c:pt idx="828">
                  <c:v>0.59854692836970758</c:v>
                </c:pt>
                <c:pt idx="829">
                  <c:v>0.59872552521076472</c:v>
                </c:pt>
                <c:pt idx="830">
                  <c:v>0.59889584970609755</c:v>
                </c:pt>
                <c:pt idx="831">
                  <c:v>0.5990425131615944</c:v>
                </c:pt>
                <c:pt idx="832">
                  <c:v>0.59920680582260033</c:v>
                </c:pt>
                <c:pt idx="833">
                  <c:v>0.59938882234516699</c:v>
                </c:pt>
                <c:pt idx="834">
                  <c:v>0.599563771332002</c:v>
                </c:pt>
                <c:pt idx="835">
                  <c:v>0.59974050773348864</c:v>
                </c:pt>
                <c:pt idx="836">
                  <c:v>0.59991677248523134</c:v>
                </c:pt>
                <c:pt idx="837">
                  <c:v>0.60010936892367528</c:v>
                </c:pt>
                <c:pt idx="838">
                  <c:v>0.6002795280559744</c:v>
                </c:pt>
                <c:pt idx="839">
                  <c:v>0.60043658942446887</c:v>
                </c:pt>
                <c:pt idx="840">
                  <c:v>0.60061436225418618</c:v>
                </c:pt>
                <c:pt idx="841">
                  <c:v>0.60078129587690254</c:v>
                </c:pt>
                <c:pt idx="842">
                  <c:v>0.60092563277861655</c:v>
                </c:pt>
                <c:pt idx="843">
                  <c:v>0.60108090662400071</c:v>
                </c:pt>
                <c:pt idx="844">
                  <c:v>0.60120942169104818</c:v>
                </c:pt>
                <c:pt idx="845">
                  <c:v>0.60132679665776767</c:v>
                </c:pt>
                <c:pt idx="846">
                  <c:v>0.6014422994699834</c:v>
                </c:pt>
                <c:pt idx="847">
                  <c:v>0.60158686744883638</c:v>
                </c:pt>
                <c:pt idx="848">
                  <c:v>0.60173321308246652</c:v>
                </c:pt>
                <c:pt idx="849">
                  <c:v>0.60186906597079048</c:v>
                </c:pt>
                <c:pt idx="850">
                  <c:v>0.60201783227818984</c:v>
                </c:pt>
                <c:pt idx="851">
                  <c:v>0.6021496390453952</c:v>
                </c:pt>
                <c:pt idx="852">
                  <c:v>0.60229512041619782</c:v>
                </c:pt>
                <c:pt idx="853">
                  <c:v>0.60244825342421049</c:v>
                </c:pt>
                <c:pt idx="854">
                  <c:v>0.60257982847676061</c:v>
                </c:pt>
                <c:pt idx="855">
                  <c:v>0.60271355092956713</c:v>
                </c:pt>
                <c:pt idx="856">
                  <c:v>0.60284134082771057</c:v>
                </c:pt>
                <c:pt idx="857">
                  <c:v>0.60296581624894785</c:v>
                </c:pt>
                <c:pt idx="858">
                  <c:v>0.603106870986727</c:v>
                </c:pt>
                <c:pt idx="859">
                  <c:v>0.60323516797692411</c:v>
                </c:pt>
                <c:pt idx="860">
                  <c:v>0.60336019242243066</c:v>
                </c:pt>
                <c:pt idx="861">
                  <c:v>0.6034717425346704</c:v>
                </c:pt>
                <c:pt idx="862">
                  <c:v>0.60356345396251909</c:v>
                </c:pt>
                <c:pt idx="863">
                  <c:v>0.60365085262307849</c:v>
                </c:pt>
                <c:pt idx="864">
                  <c:v>0.60375130690568801</c:v>
                </c:pt>
                <c:pt idx="865">
                  <c:v>0.60385981282422085</c:v>
                </c:pt>
                <c:pt idx="866">
                  <c:v>0.60396189199406169</c:v>
                </c:pt>
                <c:pt idx="867">
                  <c:v>0.6040761557662907</c:v>
                </c:pt>
                <c:pt idx="868">
                  <c:v>0.60418288064065617</c:v>
                </c:pt>
                <c:pt idx="869">
                  <c:v>0.60428437533118118</c:v>
                </c:pt>
                <c:pt idx="870">
                  <c:v>0.60436411674806345</c:v>
                </c:pt>
                <c:pt idx="871">
                  <c:v>0.60442991253349576</c:v>
                </c:pt>
                <c:pt idx="872">
                  <c:v>0.60450793980819684</c:v>
                </c:pt>
                <c:pt idx="873">
                  <c:v>0.60457236777817813</c:v>
                </c:pt>
                <c:pt idx="874">
                  <c:v>0.6046466904349127</c:v>
                </c:pt>
                <c:pt idx="875">
                  <c:v>0.60473186781257482</c:v>
                </c:pt>
                <c:pt idx="876">
                  <c:v>0.60482245472379448</c:v>
                </c:pt>
                <c:pt idx="877">
                  <c:v>0.60492156544160192</c:v>
                </c:pt>
                <c:pt idx="878">
                  <c:v>0.6050092040714139</c:v>
                </c:pt>
                <c:pt idx="879">
                  <c:v>0.60509913833438167</c:v>
                </c:pt>
                <c:pt idx="880">
                  <c:v>0.60520757425850713</c:v>
                </c:pt>
                <c:pt idx="881">
                  <c:v>0.60529855376444142</c:v>
                </c:pt>
                <c:pt idx="882">
                  <c:v>0.60536464630317688</c:v>
                </c:pt>
                <c:pt idx="883">
                  <c:v>0.60545303327402855</c:v>
                </c:pt>
                <c:pt idx="884">
                  <c:v>0.60555453200430664</c:v>
                </c:pt>
                <c:pt idx="885">
                  <c:v>0.60563869922443414</c:v>
                </c:pt>
                <c:pt idx="886">
                  <c:v>0.60572896675635191</c:v>
                </c:pt>
                <c:pt idx="887">
                  <c:v>0.60583353384380623</c:v>
                </c:pt>
                <c:pt idx="888">
                  <c:v>0.60592501855713221</c:v>
                </c:pt>
                <c:pt idx="889">
                  <c:v>0.60601478449878499</c:v>
                </c:pt>
                <c:pt idx="890">
                  <c:v>0.60609459161836299</c:v>
                </c:pt>
                <c:pt idx="891">
                  <c:v>0.60616208563825458</c:v>
                </c:pt>
                <c:pt idx="892">
                  <c:v>0.60623822170824315</c:v>
                </c:pt>
                <c:pt idx="893">
                  <c:v>0.60631557313906936</c:v>
                </c:pt>
                <c:pt idx="894">
                  <c:v>0.60640102161070075</c:v>
                </c:pt>
                <c:pt idx="895">
                  <c:v>0.60647942927409648</c:v>
                </c:pt>
                <c:pt idx="896">
                  <c:v>0.60655133148565055</c:v>
                </c:pt>
                <c:pt idx="897">
                  <c:v>0.60662201527914039</c:v>
                </c:pt>
                <c:pt idx="898">
                  <c:v>0.60670230882177434</c:v>
                </c:pt>
                <c:pt idx="899">
                  <c:v>0.60679453843617825</c:v>
                </c:pt>
                <c:pt idx="900">
                  <c:v>0.60688196439336162</c:v>
                </c:pt>
                <c:pt idx="901">
                  <c:v>0.60697261601510766</c:v>
                </c:pt>
                <c:pt idx="902">
                  <c:v>0.60706676374743163</c:v>
                </c:pt>
                <c:pt idx="903">
                  <c:v>0.60716775114159616</c:v>
                </c:pt>
                <c:pt idx="904">
                  <c:v>0.60725043461705497</c:v>
                </c:pt>
                <c:pt idx="905">
                  <c:v>0.60735463726469685</c:v>
                </c:pt>
                <c:pt idx="906">
                  <c:v>0.6074473694056145</c:v>
                </c:pt>
                <c:pt idx="907">
                  <c:v>0.60752425659044995</c:v>
                </c:pt>
                <c:pt idx="908">
                  <c:v>0.60760798531910198</c:v>
                </c:pt>
                <c:pt idx="909">
                  <c:v>0.6076965482015434</c:v>
                </c:pt>
                <c:pt idx="910">
                  <c:v>0.60779054131322741</c:v>
                </c:pt>
                <c:pt idx="911">
                  <c:v>0.60786975983986691</c:v>
                </c:pt>
                <c:pt idx="912">
                  <c:v>0.60794539029268868</c:v>
                </c:pt>
                <c:pt idx="913">
                  <c:v>0.60803712867443205</c:v>
                </c:pt>
                <c:pt idx="914">
                  <c:v>0.60811742572260219</c:v>
                </c:pt>
                <c:pt idx="915">
                  <c:v>0.60820350175619875</c:v>
                </c:pt>
                <c:pt idx="916">
                  <c:v>0.60831608726164843</c:v>
                </c:pt>
                <c:pt idx="917">
                  <c:v>0.60840066266960635</c:v>
                </c:pt>
                <c:pt idx="918">
                  <c:v>0.60847574940203097</c:v>
                </c:pt>
                <c:pt idx="919">
                  <c:v>0.60856815302495482</c:v>
                </c:pt>
                <c:pt idx="920">
                  <c:v>0.6086456327832549</c:v>
                </c:pt>
                <c:pt idx="921">
                  <c:v>0.60871293787616565</c:v>
                </c:pt>
                <c:pt idx="922">
                  <c:v>0.60878225675303144</c:v>
                </c:pt>
                <c:pt idx="923">
                  <c:v>0.60883871417920787</c:v>
                </c:pt>
                <c:pt idx="924">
                  <c:v>0.60889855550134164</c:v>
                </c:pt>
                <c:pt idx="925">
                  <c:v>0.60894904948560713</c:v>
                </c:pt>
                <c:pt idx="926">
                  <c:v>0.60900446719654366</c:v>
                </c:pt>
                <c:pt idx="927">
                  <c:v>0.60906256709016493</c:v>
                </c:pt>
                <c:pt idx="928">
                  <c:v>0.60911771622721178</c:v>
                </c:pt>
                <c:pt idx="929">
                  <c:v>0.6091815285534995</c:v>
                </c:pt>
                <c:pt idx="930">
                  <c:v>0.60925169127298207</c:v>
                </c:pt>
                <c:pt idx="931">
                  <c:v>0.60932288663302492</c:v>
                </c:pt>
                <c:pt idx="932">
                  <c:v>0.60937551011887325</c:v>
                </c:pt>
                <c:pt idx="933">
                  <c:v>0.60939150837780265</c:v>
                </c:pt>
                <c:pt idx="934">
                  <c:v>0.60941411529276712</c:v>
                </c:pt>
                <c:pt idx="935">
                  <c:v>0.60944574149297115</c:v>
                </c:pt>
                <c:pt idx="936">
                  <c:v>0.6094832880646609</c:v>
                </c:pt>
                <c:pt idx="937">
                  <c:v>0.60954604623187125</c:v>
                </c:pt>
                <c:pt idx="938">
                  <c:v>0.60958520501276237</c:v>
                </c:pt>
                <c:pt idx="939">
                  <c:v>0.6096117639226476</c:v>
                </c:pt>
                <c:pt idx="940">
                  <c:v>0.609629146765722</c:v>
                </c:pt>
                <c:pt idx="941">
                  <c:v>0.60963813042300141</c:v>
                </c:pt>
                <c:pt idx="942">
                  <c:v>0.60963751745593331</c:v>
                </c:pt>
                <c:pt idx="943">
                  <c:v>0.60964333584336439</c:v>
                </c:pt>
                <c:pt idx="944">
                  <c:v>0.60965616944059686</c:v>
                </c:pt>
                <c:pt idx="945">
                  <c:v>0.60965399653549068</c:v>
                </c:pt>
                <c:pt idx="946">
                  <c:v>0.60964214552847029</c:v>
                </c:pt>
                <c:pt idx="947">
                  <c:v>0.60963690888884092</c:v>
                </c:pt>
                <c:pt idx="948">
                  <c:v>0.60961519525878283</c:v>
                </c:pt>
                <c:pt idx="949">
                  <c:v>0.60957471054739176</c:v>
                </c:pt>
                <c:pt idx="950">
                  <c:v>0.60954671413742334</c:v>
                </c:pt>
                <c:pt idx="951">
                  <c:v>0.60952151162496693</c:v>
                </c:pt>
                <c:pt idx="952">
                  <c:v>0.60948684611947213</c:v>
                </c:pt>
                <c:pt idx="953">
                  <c:v>0.60946699586150155</c:v>
                </c:pt>
                <c:pt idx="954">
                  <c:v>0.60943484418435856</c:v>
                </c:pt>
                <c:pt idx="955">
                  <c:v>0.60938421754569416</c:v>
                </c:pt>
                <c:pt idx="956">
                  <c:v>0.60933224226651783</c:v>
                </c:pt>
                <c:pt idx="957">
                  <c:v>0.60930402360851055</c:v>
                </c:pt>
                <c:pt idx="958">
                  <c:v>0.60930794950199518</c:v>
                </c:pt>
                <c:pt idx="959">
                  <c:v>0.60932331291098929</c:v>
                </c:pt>
                <c:pt idx="960">
                  <c:v>0.60932284292592243</c:v>
                </c:pt>
                <c:pt idx="961">
                  <c:v>0.60932676706311606</c:v>
                </c:pt>
                <c:pt idx="962">
                  <c:v>0.60932436245935551</c:v>
                </c:pt>
                <c:pt idx="963">
                  <c:v>0.60929490428089872</c:v>
                </c:pt>
                <c:pt idx="964">
                  <c:v>0.6093181750851816</c:v>
                </c:pt>
                <c:pt idx="965">
                  <c:v>0.60936758342723751</c:v>
                </c:pt>
                <c:pt idx="966">
                  <c:v>0.60943105839949396</c:v>
                </c:pt>
                <c:pt idx="967">
                  <c:v>0.60952766584083173</c:v>
                </c:pt>
                <c:pt idx="968">
                  <c:v>0.60964532058769316</c:v>
                </c:pt>
                <c:pt idx="969">
                  <c:v>0.60977129226309779</c:v>
                </c:pt>
                <c:pt idx="970">
                  <c:v>0.60990193672067694</c:v>
                </c:pt>
                <c:pt idx="971">
                  <c:v>0.61006110589932139</c:v>
                </c:pt>
                <c:pt idx="972">
                  <c:v>0.61022118020433036</c:v>
                </c:pt>
                <c:pt idx="973">
                  <c:v>0.61037446178733179</c:v>
                </c:pt>
                <c:pt idx="974">
                  <c:v>0.61055937406047678</c:v>
                </c:pt>
                <c:pt idx="975">
                  <c:v>0.6107443156419553</c:v>
                </c:pt>
                <c:pt idx="976">
                  <c:v>0.61093037750209378</c:v>
                </c:pt>
                <c:pt idx="977">
                  <c:v>0.61113004437741747</c:v>
                </c:pt>
                <c:pt idx="978">
                  <c:v>0.61132979823856004</c:v>
                </c:pt>
                <c:pt idx="979">
                  <c:v>0.61150486862907472</c:v>
                </c:pt>
                <c:pt idx="980">
                  <c:v>0.61168818932909064</c:v>
                </c:pt>
                <c:pt idx="981">
                  <c:v>0.61186087388767907</c:v>
                </c:pt>
                <c:pt idx="982">
                  <c:v>0.61202164686147731</c:v>
                </c:pt>
                <c:pt idx="983">
                  <c:v>0.61220173577900761</c:v>
                </c:pt>
                <c:pt idx="984">
                  <c:v>0.61237585630883773</c:v>
                </c:pt>
                <c:pt idx="985">
                  <c:v>0.61252753838301921</c:v>
                </c:pt>
                <c:pt idx="986">
                  <c:v>0.61269605277130157</c:v>
                </c:pt>
                <c:pt idx="987">
                  <c:v>0.61282722858172167</c:v>
                </c:pt>
                <c:pt idx="988">
                  <c:v>0.61295003263560421</c:v>
                </c:pt>
                <c:pt idx="989">
                  <c:v>0.61305983259036145</c:v>
                </c:pt>
                <c:pt idx="990">
                  <c:v>0.61314816791024784</c:v>
                </c:pt>
                <c:pt idx="991">
                  <c:v>0.61322145502720626</c:v>
                </c:pt>
                <c:pt idx="992">
                  <c:v>0.61327870878874213</c:v>
                </c:pt>
                <c:pt idx="993">
                  <c:v>0.61330755172257057</c:v>
                </c:pt>
                <c:pt idx="994">
                  <c:v>0.61331698976503113</c:v>
                </c:pt>
                <c:pt idx="995">
                  <c:v>0.61332339980886352</c:v>
                </c:pt>
                <c:pt idx="996">
                  <c:v>0.61331112114512076</c:v>
                </c:pt>
                <c:pt idx="997">
                  <c:v>0.61329320928353648</c:v>
                </c:pt>
                <c:pt idx="998">
                  <c:v>0.61326143183178738</c:v>
                </c:pt>
                <c:pt idx="999">
                  <c:v>0.61320038073151872</c:v>
                </c:pt>
                <c:pt idx="1000">
                  <c:v>0.61315858103695786</c:v>
                </c:pt>
                <c:pt idx="1001">
                  <c:v>0.6131150746110049</c:v>
                </c:pt>
                <c:pt idx="1002">
                  <c:v>0.61306896161252333</c:v>
                </c:pt>
                <c:pt idx="1003">
                  <c:v>0.61303330889796681</c:v>
                </c:pt>
                <c:pt idx="1004">
                  <c:v>0.61294595142662678</c:v>
                </c:pt>
                <c:pt idx="1005">
                  <c:v>0.61283826041827494</c:v>
                </c:pt>
                <c:pt idx="1006">
                  <c:v>0.61272832633051832</c:v>
                </c:pt>
                <c:pt idx="1007">
                  <c:v>0.61260529372090877</c:v>
                </c:pt>
                <c:pt idx="1008">
                  <c:v>0.61248843033702149</c:v>
                </c:pt>
                <c:pt idx="1009">
                  <c:v>0.61237682575919883</c:v>
                </c:pt>
                <c:pt idx="1010">
                  <c:v>0.61223063503399688</c:v>
                </c:pt>
                <c:pt idx="1011">
                  <c:v>0.61205344885683688</c:v>
                </c:pt>
                <c:pt idx="1012">
                  <c:v>0.6118614551831737</c:v>
                </c:pt>
                <c:pt idx="1013">
                  <c:v>0.61163783136541294</c:v>
                </c:pt>
                <c:pt idx="1014">
                  <c:v>0.61139469169598326</c:v>
                </c:pt>
                <c:pt idx="1015">
                  <c:v>0.61115208418789357</c:v>
                </c:pt>
                <c:pt idx="1016">
                  <c:v>0.61089062020783136</c:v>
                </c:pt>
                <c:pt idx="1017">
                  <c:v>0.61059832752250209</c:v>
                </c:pt>
                <c:pt idx="1018">
                  <c:v>0.61027263699263934</c:v>
                </c:pt>
                <c:pt idx="1019">
                  <c:v>0.60990667392555753</c:v>
                </c:pt>
                <c:pt idx="1020">
                  <c:v>0.60950160213723092</c:v>
                </c:pt>
                <c:pt idx="1021">
                  <c:v>0.60903765868339821</c:v>
                </c:pt>
                <c:pt idx="1022">
                  <c:v>0.60855348710873913</c:v>
                </c:pt>
                <c:pt idx="1023">
                  <c:v>0.60801445775619944</c:v>
                </c:pt>
                <c:pt idx="1024">
                  <c:v>0.6074510888532898</c:v>
                </c:pt>
                <c:pt idx="1025">
                  <c:v>0.60684508523387237</c:v>
                </c:pt>
                <c:pt idx="1026">
                  <c:v>0.60617619562503944</c:v>
                </c:pt>
                <c:pt idx="1027">
                  <c:v>0.60547925870305608</c:v>
                </c:pt>
                <c:pt idx="1028">
                  <c:v>0.60468925887141689</c:v>
                </c:pt>
                <c:pt idx="1029">
                  <c:v>0.60382239376341484</c:v>
                </c:pt>
                <c:pt idx="1030">
                  <c:v>0.60290876602869303</c:v>
                </c:pt>
                <c:pt idx="1031">
                  <c:v>0.60189429561697727</c:v>
                </c:pt>
                <c:pt idx="1032">
                  <c:v>0.60083774454077155</c:v>
                </c:pt>
                <c:pt idx="1033">
                  <c:v>0.59974782587756703</c:v>
                </c:pt>
                <c:pt idx="1034">
                  <c:v>0.59858090730287394</c:v>
                </c:pt>
                <c:pt idx="1035">
                  <c:v>0.59735545019971181</c:v>
                </c:pt>
                <c:pt idx="1036">
                  <c:v>0.59605848151818719</c:v>
                </c:pt>
                <c:pt idx="1037">
                  <c:v>0.59466762362616787</c:v>
                </c:pt>
                <c:pt idx="1038">
                  <c:v>0.59321642620622472</c:v>
                </c:pt>
                <c:pt idx="1039">
                  <c:v>0.59169764823408866</c:v>
                </c:pt>
                <c:pt idx="1040">
                  <c:v>0.59017039018264461</c:v>
                </c:pt>
                <c:pt idx="1041">
                  <c:v>0.58859547200073103</c:v>
                </c:pt>
                <c:pt idx="1042">
                  <c:v>0.58697941955565891</c:v>
                </c:pt>
                <c:pt idx="1043">
                  <c:v>0.58533199287865811</c:v>
                </c:pt>
                <c:pt idx="1044">
                  <c:v>0.58369162413510101</c:v>
                </c:pt>
                <c:pt idx="1045">
                  <c:v>0.58200716984131218</c:v>
                </c:pt>
                <c:pt idx="1046">
                  <c:v>0.58032088774437451</c:v>
                </c:pt>
                <c:pt idx="1047">
                  <c:v>0.5786248030307104</c:v>
                </c:pt>
                <c:pt idx="1048">
                  <c:v>0.57686535933122129</c:v>
                </c:pt>
                <c:pt idx="1049">
                  <c:v>0.57512571323297179</c:v>
                </c:pt>
                <c:pt idx="1050">
                  <c:v>0.57336457996272039</c:v>
                </c:pt>
                <c:pt idx="1051">
                  <c:v>0.57162624433185238</c:v>
                </c:pt>
                <c:pt idx="1052">
                  <c:v>0.56988719675160204</c:v>
                </c:pt>
                <c:pt idx="1053">
                  <c:v>0.56819761480068864</c:v>
                </c:pt>
                <c:pt idx="1054">
                  <c:v>0.5665065238517909</c:v>
                </c:pt>
                <c:pt idx="1055">
                  <c:v>0.56486992644196432</c:v>
                </c:pt>
                <c:pt idx="1056">
                  <c:v>0.56320816965986642</c:v>
                </c:pt>
                <c:pt idx="1057">
                  <c:v>0.56168504472263336</c:v>
                </c:pt>
                <c:pt idx="1058">
                  <c:v>0.56014883568593798</c:v>
                </c:pt>
                <c:pt idx="1059">
                  <c:v>0.55883051976512077</c:v>
                </c:pt>
                <c:pt idx="1060">
                  <c:v>0.55764206806998329</c:v>
                </c:pt>
                <c:pt idx="1061">
                  <c:v>0.55667037240765627</c:v>
                </c:pt>
                <c:pt idx="1062">
                  <c:v>0.55589773080360683</c:v>
                </c:pt>
                <c:pt idx="1063">
                  <c:v>0.55535511963277651</c:v>
                </c:pt>
                <c:pt idx="1064">
                  <c:v>0.55507354922072805</c:v>
                </c:pt>
                <c:pt idx="1065">
                  <c:v>0.5550087832686581</c:v>
                </c:pt>
                <c:pt idx="1066">
                  <c:v>0.55519067317138315</c:v>
                </c:pt>
                <c:pt idx="1067">
                  <c:v>0.55559590783223156</c:v>
                </c:pt>
                <c:pt idx="1068">
                  <c:v>0.55618516412301799</c:v>
                </c:pt>
                <c:pt idx="1069">
                  <c:v>0.55691725793707514</c:v>
                </c:pt>
                <c:pt idx="1070">
                  <c:v>0.55772359088636037</c:v>
                </c:pt>
                <c:pt idx="1071">
                  <c:v>0.55869559287499337</c:v>
                </c:pt>
                <c:pt idx="1072">
                  <c:v>0.55964356003159166</c:v>
                </c:pt>
                <c:pt idx="1073">
                  <c:v>0.5607017498094603</c:v>
                </c:pt>
                <c:pt idx="1074">
                  <c:v>0.56171091723851974</c:v>
                </c:pt>
                <c:pt idx="1075">
                  <c:v>0.56272561286026512</c:v>
                </c:pt>
                <c:pt idx="1076">
                  <c:v>0.56372029989654948</c:v>
                </c:pt>
                <c:pt idx="1077">
                  <c:v>0.56470353502618398</c:v>
                </c:pt>
                <c:pt idx="1078">
                  <c:v>0.5656530511252631</c:v>
                </c:pt>
                <c:pt idx="1079">
                  <c:v>0.56658991865179231</c:v>
                </c:pt>
                <c:pt idx="1080">
                  <c:v>0.56750465640482772</c:v>
                </c:pt>
                <c:pt idx="1081">
                  <c:v>0.56837788620791752</c:v>
                </c:pt>
                <c:pt idx="1082">
                  <c:v>0.56926478594059882</c:v>
                </c:pt>
                <c:pt idx="1083">
                  <c:v>0.57013940591541878</c:v>
                </c:pt>
                <c:pt idx="1084">
                  <c:v>0.57099209641325033</c:v>
                </c:pt>
                <c:pt idx="1085">
                  <c:v>0.57183973064054283</c:v>
                </c:pt>
                <c:pt idx="1086">
                  <c:v>0.5726485859949868</c:v>
                </c:pt>
                <c:pt idx="1087">
                  <c:v>0.5734364025604336</c:v>
                </c:pt>
                <c:pt idx="1088">
                  <c:v>0.57420902812775676</c:v>
                </c:pt>
                <c:pt idx="1089">
                  <c:v>0.57493922834484712</c:v>
                </c:pt>
                <c:pt idx="1090">
                  <c:v>0.57564304172861058</c:v>
                </c:pt>
                <c:pt idx="1091">
                  <c:v>0.57631552819543752</c:v>
                </c:pt>
                <c:pt idx="1092">
                  <c:v>0.57694350096589331</c:v>
                </c:pt>
                <c:pt idx="1093">
                  <c:v>0.57754127925831034</c:v>
                </c:pt>
                <c:pt idx="1094">
                  <c:v>0.57812248650468601</c:v>
                </c:pt>
                <c:pt idx="1095">
                  <c:v>0.57865765483276943</c:v>
                </c:pt>
                <c:pt idx="1096">
                  <c:v>0.57916324928715746</c:v>
                </c:pt>
                <c:pt idx="1097">
                  <c:v>0.57964350801654319</c:v>
                </c:pt>
                <c:pt idx="1098">
                  <c:v>0.58009028698892873</c:v>
                </c:pt>
                <c:pt idx="1099">
                  <c:v>0.58051453708965584</c:v>
                </c:pt>
                <c:pt idx="1100">
                  <c:v>0.58089990907710731</c:v>
                </c:pt>
                <c:pt idx="1101">
                  <c:v>0.58126669516977347</c:v>
                </c:pt>
                <c:pt idx="1102">
                  <c:v>0.581623302045294</c:v>
                </c:pt>
                <c:pt idx="1103">
                  <c:v>0.58193763413849631</c:v>
                </c:pt>
                <c:pt idx="1104">
                  <c:v>0.58224193581575279</c:v>
                </c:pt>
                <c:pt idx="1105">
                  <c:v>0.58252471862516997</c:v>
                </c:pt>
                <c:pt idx="1106">
                  <c:v>0.58278205727558186</c:v>
                </c:pt>
                <c:pt idx="1107">
                  <c:v>0.58304298223523376</c:v>
                </c:pt>
                <c:pt idx="1108">
                  <c:v>0.58330555142963436</c:v>
                </c:pt>
                <c:pt idx="1109">
                  <c:v>0.58358263860605597</c:v>
                </c:pt>
                <c:pt idx="1110">
                  <c:v>0.58386686887482753</c:v>
                </c:pt>
                <c:pt idx="1111">
                  <c:v>0.58414093226301589</c:v>
                </c:pt>
                <c:pt idx="1112">
                  <c:v>0.58443363122583192</c:v>
                </c:pt>
                <c:pt idx="1113">
                  <c:v>0.58473916667388659</c:v>
                </c:pt>
                <c:pt idx="1114">
                  <c:v>0.5850561993148472</c:v>
                </c:pt>
                <c:pt idx="1115">
                  <c:v>0.58540747774886803</c:v>
                </c:pt>
                <c:pt idx="1116">
                  <c:v>0.58578907786188583</c:v>
                </c:pt>
                <c:pt idx="1117">
                  <c:v>0.58619292595792138</c:v>
                </c:pt>
                <c:pt idx="1118">
                  <c:v>0.58662031968141459</c:v>
                </c:pt>
                <c:pt idx="1119">
                  <c:v>0.58706851584263609</c:v>
                </c:pt>
                <c:pt idx="1120">
                  <c:v>0.58752197745348567</c:v>
                </c:pt>
                <c:pt idx="1121">
                  <c:v>0.58800394743019757</c:v>
                </c:pt>
                <c:pt idx="1122">
                  <c:v>0.58849063025604054</c:v>
                </c:pt>
                <c:pt idx="1123">
                  <c:v>0.5889883542429718</c:v>
                </c:pt>
                <c:pt idx="1124">
                  <c:v>0.5895075938191402</c:v>
                </c:pt>
                <c:pt idx="1125">
                  <c:v>0.59003777399371637</c:v>
                </c:pt>
                <c:pt idx="1126">
                  <c:v>0.59056198882420896</c:v>
                </c:pt>
                <c:pt idx="1127">
                  <c:v>0.59109865682224882</c:v>
                </c:pt>
                <c:pt idx="1128">
                  <c:v>0.59161476771519073</c:v>
                </c:pt>
                <c:pt idx="1129">
                  <c:v>0.59212165255188098</c:v>
                </c:pt>
                <c:pt idx="1130">
                  <c:v>0.59263629584115352</c:v>
                </c:pt>
                <c:pt idx="1131">
                  <c:v>0.59314663026697534</c:v>
                </c:pt>
                <c:pt idx="1132">
                  <c:v>0.59363236436947753</c:v>
                </c:pt>
                <c:pt idx="1133">
                  <c:v>0.59409882657198632</c:v>
                </c:pt>
                <c:pt idx="1134">
                  <c:v>0.59458296894796059</c:v>
                </c:pt>
                <c:pt idx="1135">
                  <c:v>0.59506858484960823</c:v>
                </c:pt>
                <c:pt idx="1136">
                  <c:v>0.59555179222966659</c:v>
                </c:pt>
                <c:pt idx="1137">
                  <c:v>0.59603106436623676</c:v>
                </c:pt>
                <c:pt idx="1138">
                  <c:v>0.59651298270269149</c:v>
                </c:pt>
                <c:pt idx="1139">
                  <c:v>0.59697302095151927</c:v>
                </c:pt>
                <c:pt idx="1140">
                  <c:v>0.59741359721161158</c:v>
                </c:pt>
                <c:pt idx="1141">
                  <c:v>0.59785644500583424</c:v>
                </c:pt>
                <c:pt idx="1142">
                  <c:v>0.59828926264951454</c:v>
                </c:pt>
                <c:pt idx="1143">
                  <c:v>0.59871150372237958</c:v>
                </c:pt>
                <c:pt idx="1144">
                  <c:v>0.59913909839749502</c:v>
                </c:pt>
                <c:pt idx="1145">
                  <c:v>0.5995569178549619</c:v>
                </c:pt>
                <c:pt idx="1146">
                  <c:v>0.59996308261511866</c:v>
                </c:pt>
                <c:pt idx="1147">
                  <c:v>0.60036281535588032</c:v>
                </c:pt>
                <c:pt idx="1148">
                  <c:v>0.60074694469922496</c:v>
                </c:pt>
                <c:pt idx="1149">
                  <c:v>0.60111954267198697</c:v>
                </c:pt>
                <c:pt idx="1150">
                  <c:v>0.60148538823905906</c:v>
                </c:pt>
                <c:pt idx="1151">
                  <c:v>0.60184116619748496</c:v>
                </c:pt>
                <c:pt idx="1152">
                  <c:v>0.60220212301266274</c:v>
                </c:pt>
                <c:pt idx="1153">
                  <c:v>0.60255322404747202</c:v>
                </c:pt>
                <c:pt idx="1154">
                  <c:v>0.60289737146123723</c:v>
                </c:pt>
                <c:pt idx="1155">
                  <c:v>0.60323339642983409</c:v>
                </c:pt>
                <c:pt idx="1156">
                  <c:v>0.60356200753385403</c:v>
                </c:pt>
                <c:pt idx="1157">
                  <c:v>0.60389553853938593</c:v>
                </c:pt>
                <c:pt idx="1158">
                  <c:v>0.60421621024051597</c:v>
                </c:pt>
                <c:pt idx="1159">
                  <c:v>0.60453996274911503</c:v>
                </c:pt>
                <c:pt idx="1160">
                  <c:v>0.60485582477629374</c:v>
                </c:pt>
                <c:pt idx="1161">
                  <c:v>0.60516061856065362</c:v>
                </c:pt>
                <c:pt idx="1162">
                  <c:v>0.60546021524821436</c:v>
                </c:pt>
                <c:pt idx="1163">
                  <c:v>0.60575293908172456</c:v>
                </c:pt>
                <c:pt idx="1164">
                  <c:v>0.60604725640615131</c:v>
                </c:pt>
                <c:pt idx="1165">
                  <c:v>0.60634065309083185</c:v>
                </c:pt>
                <c:pt idx="1166">
                  <c:v>0.60662987122972323</c:v>
                </c:pt>
                <c:pt idx="1167">
                  <c:v>0.60691802502425685</c:v>
                </c:pt>
                <c:pt idx="1168">
                  <c:v>0.60720708930953249</c:v>
                </c:pt>
                <c:pt idx="1169">
                  <c:v>0.6074862641830171</c:v>
                </c:pt>
                <c:pt idx="1170">
                  <c:v>0.60775934168890966</c:v>
                </c:pt>
                <c:pt idx="1171">
                  <c:v>0.608029552695597</c:v>
                </c:pt>
                <c:pt idx="1172">
                  <c:v>0.60830830905807109</c:v>
                </c:pt>
                <c:pt idx="1173">
                  <c:v>0.60858561238679021</c:v>
                </c:pt>
                <c:pt idx="1174">
                  <c:v>0.60884393548271343</c:v>
                </c:pt>
                <c:pt idx="1175">
                  <c:v>0.6091082167534182</c:v>
                </c:pt>
                <c:pt idx="1176">
                  <c:v>0.60934259214593467</c:v>
                </c:pt>
                <c:pt idx="1177">
                  <c:v>0.60956528329248194</c:v>
                </c:pt>
                <c:pt idx="1178">
                  <c:v>0.6097960314158537</c:v>
                </c:pt>
                <c:pt idx="1179">
                  <c:v>0.61002574388351682</c:v>
                </c:pt>
                <c:pt idx="1180">
                  <c:v>0.61026033809668589</c:v>
                </c:pt>
                <c:pt idx="1181">
                  <c:v>0.61051466085168771</c:v>
                </c:pt>
                <c:pt idx="1182">
                  <c:v>0.61076877641459471</c:v>
                </c:pt>
                <c:pt idx="1183">
                  <c:v>0.61101524769189486</c:v>
                </c:pt>
                <c:pt idx="1184">
                  <c:v>0.61126121329881544</c:v>
                </c:pt>
                <c:pt idx="1185">
                  <c:v>0.6114995273038345</c:v>
                </c:pt>
                <c:pt idx="1186">
                  <c:v>0.61172229825293767</c:v>
                </c:pt>
                <c:pt idx="1187">
                  <c:v>0.61193873185830849</c:v>
                </c:pt>
                <c:pt idx="1188">
                  <c:v>0.6121520845035654</c:v>
                </c:pt>
                <c:pt idx="1189">
                  <c:v>0.6123707620188239</c:v>
                </c:pt>
                <c:pt idx="1190">
                  <c:v>0.6125799124149518</c:v>
                </c:pt>
                <c:pt idx="1191">
                  <c:v>0.6127892514711536</c:v>
                </c:pt>
                <c:pt idx="1192">
                  <c:v>0.61299871479898727</c:v>
                </c:pt>
                <c:pt idx="1193">
                  <c:v>0.61320471253550979</c:v>
                </c:pt>
                <c:pt idx="1194">
                  <c:v>0.61341090012580324</c:v>
                </c:pt>
                <c:pt idx="1195">
                  <c:v>0.61360932005811497</c:v>
                </c:pt>
                <c:pt idx="1196">
                  <c:v>0.61381241757635741</c:v>
                </c:pt>
                <c:pt idx="1197">
                  <c:v>0.61402551408912098</c:v>
                </c:pt>
                <c:pt idx="1198">
                  <c:v>0.61422632998678439</c:v>
                </c:pt>
                <c:pt idx="1199">
                  <c:v>0.61444111589798711</c:v>
                </c:pt>
                <c:pt idx="1200">
                  <c:v>0.61465630890694356</c:v>
                </c:pt>
                <c:pt idx="1201">
                  <c:v>0.61483773749028636</c:v>
                </c:pt>
                <c:pt idx="1202">
                  <c:v>0.61501054183848802</c:v>
                </c:pt>
                <c:pt idx="1203">
                  <c:v>0.61519198312359347</c:v>
                </c:pt>
                <c:pt idx="1204">
                  <c:v>0.61537598725131482</c:v>
                </c:pt>
                <c:pt idx="1205">
                  <c:v>0.61556842871254325</c:v>
                </c:pt>
                <c:pt idx="1206">
                  <c:v>0.61577347910589453</c:v>
                </c:pt>
                <c:pt idx="1207">
                  <c:v>0.61598686459381091</c:v>
                </c:pt>
                <c:pt idx="1208">
                  <c:v>0.61618346239881872</c:v>
                </c:pt>
                <c:pt idx="1209">
                  <c:v>0.61638355203826822</c:v>
                </c:pt>
                <c:pt idx="1210">
                  <c:v>0.61656336214762275</c:v>
                </c:pt>
                <c:pt idx="1211">
                  <c:v>0.61672761717233693</c:v>
                </c:pt>
                <c:pt idx="1212">
                  <c:v>0.61689954821597437</c:v>
                </c:pt>
                <c:pt idx="1213">
                  <c:v>0.61704650280759521</c:v>
                </c:pt>
                <c:pt idx="1214">
                  <c:v>0.61720052961282257</c:v>
                </c:pt>
                <c:pt idx="1215">
                  <c:v>0.61737818243095999</c:v>
                </c:pt>
                <c:pt idx="1216">
                  <c:v>0.61754186371248732</c:v>
                </c:pt>
                <c:pt idx="1217">
                  <c:v>0.61771160269539782</c:v>
                </c:pt>
                <c:pt idx="1218">
                  <c:v>0.61789099904711275</c:v>
                </c:pt>
                <c:pt idx="1219">
                  <c:v>0.61805848643356798</c:v>
                </c:pt>
                <c:pt idx="1220">
                  <c:v>0.61821162786179862</c:v>
                </c:pt>
                <c:pt idx="1221">
                  <c:v>0.61837864650273733</c:v>
                </c:pt>
                <c:pt idx="1222">
                  <c:v>0.61854773274135588</c:v>
                </c:pt>
                <c:pt idx="1223">
                  <c:v>0.61871162135874336</c:v>
                </c:pt>
                <c:pt idx="1224">
                  <c:v>0.61887022996555718</c:v>
                </c:pt>
                <c:pt idx="1225">
                  <c:v>0.61902661301777451</c:v>
                </c:pt>
                <c:pt idx="1226">
                  <c:v>0.61917236144206611</c:v>
                </c:pt>
                <c:pt idx="1227">
                  <c:v>0.61931404334213969</c:v>
                </c:pt>
                <c:pt idx="1228">
                  <c:v>0.61946298837654601</c:v>
                </c:pt>
                <c:pt idx="1229">
                  <c:v>0.61961438290871562</c:v>
                </c:pt>
                <c:pt idx="1230">
                  <c:v>0.61976687165324984</c:v>
                </c:pt>
                <c:pt idx="1231">
                  <c:v>0.61991324687474103</c:v>
                </c:pt>
                <c:pt idx="1232">
                  <c:v>0.62005644425956707</c:v>
                </c:pt>
                <c:pt idx="1233">
                  <c:v>0.62020757432112827</c:v>
                </c:pt>
                <c:pt idx="1234">
                  <c:v>0.62033576555227465</c:v>
                </c:pt>
                <c:pt idx="1235">
                  <c:v>0.62045594826158312</c:v>
                </c:pt>
                <c:pt idx="1236">
                  <c:v>0.62058401814523811</c:v>
                </c:pt>
                <c:pt idx="1237">
                  <c:v>0.62071573389553725</c:v>
                </c:pt>
                <c:pt idx="1238">
                  <c:v>0.62085207230770223</c:v>
                </c:pt>
                <c:pt idx="1239">
                  <c:v>0.62100235649561275</c:v>
                </c:pt>
                <c:pt idx="1240">
                  <c:v>0.62116493030185538</c:v>
                </c:pt>
                <c:pt idx="1241">
                  <c:v>0.62129793998048288</c:v>
                </c:pt>
                <c:pt idx="1242">
                  <c:v>0.62142782868870261</c:v>
                </c:pt>
                <c:pt idx="1243">
                  <c:v>0.62156191898425661</c:v>
                </c:pt>
                <c:pt idx="1244">
                  <c:v>0.62169617229834628</c:v>
                </c:pt>
                <c:pt idx="1245">
                  <c:v>0.62183318138659194</c:v>
                </c:pt>
                <c:pt idx="1246">
                  <c:v>0.62196614314301923</c:v>
                </c:pt>
                <c:pt idx="1247">
                  <c:v>0.6221019002274667</c:v>
                </c:pt>
                <c:pt idx="1248">
                  <c:v>0.62220943846105126</c:v>
                </c:pt>
                <c:pt idx="1249">
                  <c:v>0.62231000067361186</c:v>
                </c:pt>
                <c:pt idx="1250">
                  <c:v>0.62243982744326198</c:v>
                </c:pt>
                <c:pt idx="1251">
                  <c:v>0.62257743727383918</c:v>
                </c:pt>
                <c:pt idx="1252">
                  <c:v>0.62274132729560538</c:v>
                </c:pt>
                <c:pt idx="1253">
                  <c:v>0.6228968036376471</c:v>
                </c:pt>
                <c:pt idx="1254">
                  <c:v>0.62303591896151644</c:v>
                </c:pt>
                <c:pt idx="1255">
                  <c:v>0.62314995165043319</c:v>
                </c:pt>
                <c:pt idx="1256">
                  <c:v>0.62325868319443101</c:v>
                </c:pt>
                <c:pt idx="1257">
                  <c:v>0.62336808670690591</c:v>
                </c:pt>
                <c:pt idx="1258">
                  <c:v>0.62347726278383675</c:v>
                </c:pt>
                <c:pt idx="1259">
                  <c:v>0.62359474244799129</c:v>
                </c:pt>
                <c:pt idx="1260">
                  <c:v>0.62370076157252641</c:v>
                </c:pt>
                <c:pt idx="1261">
                  <c:v>0.62381073134183396</c:v>
                </c:pt>
                <c:pt idx="1262">
                  <c:v>0.62392943048315963</c:v>
                </c:pt>
                <c:pt idx="1263">
                  <c:v>0.6240443364637126</c:v>
                </c:pt>
                <c:pt idx="1264">
                  <c:v>0.62415172969811195</c:v>
                </c:pt>
                <c:pt idx="1265">
                  <c:v>0.62426824481079424</c:v>
                </c:pt>
                <c:pt idx="1266">
                  <c:v>0.62440618979742457</c:v>
                </c:pt>
                <c:pt idx="1267">
                  <c:v>0.62452812421378068</c:v>
                </c:pt>
                <c:pt idx="1268">
                  <c:v>0.62465243318654873</c:v>
                </c:pt>
                <c:pt idx="1269">
                  <c:v>0.62477903816194669</c:v>
                </c:pt>
                <c:pt idx="1270">
                  <c:v>0.62487765208089252</c:v>
                </c:pt>
                <c:pt idx="1271">
                  <c:v>0.62499520147296328</c:v>
                </c:pt>
                <c:pt idx="1272">
                  <c:v>0.62511815694765815</c:v>
                </c:pt>
                <c:pt idx="1273">
                  <c:v>0.62523011549863117</c:v>
                </c:pt>
                <c:pt idx="1274">
                  <c:v>0.62535468530101979</c:v>
                </c:pt>
                <c:pt idx="1275">
                  <c:v>0.62547593556810932</c:v>
                </c:pt>
                <c:pt idx="1276">
                  <c:v>0.62559740361973881</c:v>
                </c:pt>
                <c:pt idx="1277">
                  <c:v>0.6257309518819193</c:v>
                </c:pt>
                <c:pt idx="1278">
                  <c:v>0.6258617370411772</c:v>
                </c:pt>
                <c:pt idx="1279">
                  <c:v>0.62598210812832888</c:v>
                </c:pt>
                <c:pt idx="1280">
                  <c:v>0.62609718444453477</c:v>
                </c:pt>
                <c:pt idx="1281">
                  <c:v>0.62621851011717744</c:v>
                </c:pt>
                <c:pt idx="1282">
                  <c:v>0.62634397372763895</c:v>
                </c:pt>
                <c:pt idx="1283">
                  <c:v>0.62645794844695313</c:v>
                </c:pt>
                <c:pt idx="1284">
                  <c:v>0.62658781267955266</c:v>
                </c:pt>
                <c:pt idx="1285">
                  <c:v>0.62671775685429942</c:v>
                </c:pt>
                <c:pt idx="1286">
                  <c:v>0.62684408222752674</c:v>
                </c:pt>
                <c:pt idx="1287">
                  <c:v>0.6269751595624341</c:v>
                </c:pt>
                <c:pt idx="1288">
                  <c:v>0.62711117109515258</c:v>
                </c:pt>
                <c:pt idx="1289">
                  <c:v>0.62724743291295548</c:v>
                </c:pt>
                <c:pt idx="1290">
                  <c:v>0.62736563420725278</c:v>
                </c:pt>
                <c:pt idx="1291">
                  <c:v>0.62747837031729092</c:v>
                </c:pt>
                <c:pt idx="1292">
                  <c:v>0.62760180392071285</c:v>
                </c:pt>
                <c:pt idx="1293">
                  <c:v>0.62771913679006486</c:v>
                </c:pt>
                <c:pt idx="1294">
                  <c:v>0.62783153735675257</c:v>
                </c:pt>
                <c:pt idx="1295">
                  <c:v>0.627942875150033</c:v>
                </c:pt>
                <c:pt idx="1296">
                  <c:v>0.6280502613986253</c:v>
                </c:pt>
                <c:pt idx="1297">
                  <c:v>0.62813362172013909</c:v>
                </c:pt>
                <c:pt idx="1298">
                  <c:v>0.62824449004444449</c:v>
                </c:pt>
                <c:pt idx="1299">
                  <c:v>0.62838430065614459</c:v>
                </c:pt>
                <c:pt idx="1300">
                  <c:v>0.62851555735317988</c:v>
                </c:pt>
                <c:pt idx="1301">
                  <c:v>0.62866237560860372</c:v>
                </c:pt>
                <c:pt idx="1302">
                  <c:v>0.62881637691724035</c:v>
                </c:pt>
                <c:pt idx="1303">
                  <c:v>0.62896300317978238</c:v>
                </c:pt>
                <c:pt idx="1304">
                  <c:v>0.62909518818972765</c:v>
                </c:pt>
                <c:pt idx="1305">
                  <c:v>0.62921753891393906</c:v>
                </c:pt>
                <c:pt idx="1306">
                  <c:v>0.62934184741535615</c:v>
                </c:pt>
                <c:pt idx="1307">
                  <c:v>0.62948284724317682</c:v>
                </c:pt>
                <c:pt idx="1308">
                  <c:v>0.62962521089644308</c:v>
                </c:pt>
                <c:pt idx="1309">
                  <c:v>0.62975074496503869</c:v>
                </c:pt>
                <c:pt idx="1310">
                  <c:v>0.62989272838421317</c:v>
                </c:pt>
                <c:pt idx="1311">
                  <c:v>0.63002582221430581</c:v>
                </c:pt>
                <c:pt idx="1312">
                  <c:v>0.63014507311963575</c:v>
                </c:pt>
                <c:pt idx="1313">
                  <c:v>0.63030539150726683</c:v>
                </c:pt>
                <c:pt idx="1314">
                  <c:v>0.6304423040638546</c:v>
                </c:pt>
                <c:pt idx="1315">
                  <c:v>0.63056052551199093</c:v>
                </c:pt>
                <c:pt idx="1316">
                  <c:v>0.63069926660568754</c:v>
                </c:pt>
                <c:pt idx="1317">
                  <c:v>0.6308192521786955</c:v>
                </c:pt>
                <c:pt idx="1318">
                  <c:v>0.63094246175271873</c:v>
                </c:pt>
                <c:pt idx="1319">
                  <c:v>0.63106077458782384</c:v>
                </c:pt>
                <c:pt idx="1320">
                  <c:v>0.63116813166871466</c:v>
                </c:pt>
                <c:pt idx="1321">
                  <c:v>0.63127990204795636</c:v>
                </c:pt>
                <c:pt idx="1322">
                  <c:v>0.63139648274926141</c:v>
                </c:pt>
                <c:pt idx="1323">
                  <c:v>0.63153223265766678</c:v>
                </c:pt>
                <c:pt idx="1324">
                  <c:v>0.63168017412063948</c:v>
                </c:pt>
                <c:pt idx="1325">
                  <c:v>0.63183417088365046</c:v>
                </c:pt>
                <c:pt idx="1326">
                  <c:v>0.63198271600049361</c:v>
                </c:pt>
                <c:pt idx="1327">
                  <c:v>0.63211845659107191</c:v>
                </c:pt>
                <c:pt idx="1328">
                  <c:v>0.63226565397389745</c:v>
                </c:pt>
                <c:pt idx="1329">
                  <c:v>0.6324080962853601</c:v>
                </c:pt>
                <c:pt idx="1330">
                  <c:v>0.63256959788920419</c:v>
                </c:pt>
                <c:pt idx="1331">
                  <c:v>0.63274590761346394</c:v>
                </c:pt>
                <c:pt idx="1332">
                  <c:v>0.63292032625064187</c:v>
                </c:pt>
                <c:pt idx="1333">
                  <c:v>0.63311574893339684</c:v>
                </c:pt>
                <c:pt idx="1334">
                  <c:v>0.63329534030863666</c:v>
                </c:pt>
                <c:pt idx="1335">
                  <c:v>0.63346809718074637</c:v>
                </c:pt>
                <c:pt idx="1336">
                  <c:v>0.63363092263658094</c:v>
                </c:pt>
                <c:pt idx="1337">
                  <c:v>0.63378678491028007</c:v>
                </c:pt>
                <c:pt idx="1338">
                  <c:v>0.63394649111238432</c:v>
                </c:pt>
                <c:pt idx="1339">
                  <c:v>0.63411079971040296</c:v>
                </c:pt>
                <c:pt idx="1340">
                  <c:v>0.63425777304266096</c:v>
                </c:pt>
                <c:pt idx="1341">
                  <c:v>0.63437844940533106</c:v>
                </c:pt>
                <c:pt idx="1342">
                  <c:v>0.6345135358978734</c:v>
                </c:pt>
                <c:pt idx="1343">
                  <c:v>0.6346434424994285</c:v>
                </c:pt>
                <c:pt idx="1344">
                  <c:v>0.63478194170587054</c:v>
                </c:pt>
                <c:pt idx="1345">
                  <c:v>0.63494684179190275</c:v>
                </c:pt>
                <c:pt idx="1346">
                  <c:v>0.63508631351358402</c:v>
                </c:pt>
                <c:pt idx="1347">
                  <c:v>0.63521354676312813</c:v>
                </c:pt>
                <c:pt idx="1348">
                  <c:v>0.63533001384995014</c:v>
                </c:pt>
                <c:pt idx="1349">
                  <c:v>0.63543080555047393</c:v>
                </c:pt>
                <c:pt idx="1350">
                  <c:v>0.63553751932431224</c:v>
                </c:pt>
                <c:pt idx="1351">
                  <c:v>0.63565209023777269</c:v>
                </c:pt>
                <c:pt idx="1352">
                  <c:v>0.63573235001089645</c:v>
                </c:pt>
                <c:pt idx="1353">
                  <c:v>0.63579634337293645</c:v>
                </c:pt>
                <c:pt idx="1354">
                  <c:v>0.63585352659909322</c:v>
                </c:pt>
                <c:pt idx="1355">
                  <c:v>0.63588310360590372</c:v>
                </c:pt>
                <c:pt idx="1356">
                  <c:v>0.63591865191973029</c:v>
                </c:pt>
                <c:pt idx="1357">
                  <c:v>0.63598968654079113</c:v>
                </c:pt>
                <c:pt idx="1358">
                  <c:v>0.63604649704737193</c:v>
                </c:pt>
                <c:pt idx="1359">
                  <c:v>0.63610095372370201</c:v>
                </c:pt>
                <c:pt idx="1360">
                  <c:v>0.63616471352129367</c:v>
                </c:pt>
                <c:pt idx="1361">
                  <c:v>0.63621509840377388</c:v>
                </c:pt>
                <c:pt idx="1362">
                  <c:v>0.63626426266361047</c:v>
                </c:pt>
                <c:pt idx="1363">
                  <c:v>0.63633711368184709</c:v>
                </c:pt>
                <c:pt idx="1364">
                  <c:v>0.63640099812535045</c:v>
                </c:pt>
                <c:pt idx="1365">
                  <c:v>0.63645472588225871</c:v>
                </c:pt>
                <c:pt idx="1366">
                  <c:v>0.63651547523026475</c:v>
                </c:pt>
                <c:pt idx="1367">
                  <c:v>0.6365582365508986</c:v>
                </c:pt>
                <c:pt idx="1368">
                  <c:v>0.63659292307975635</c:v>
                </c:pt>
                <c:pt idx="1369">
                  <c:v>0.63661617962408701</c:v>
                </c:pt>
                <c:pt idx="1370">
                  <c:v>0.63661515243939115</c:v>
                </c:pt>
                <c:pt idx="1371">
                  <c:v>0.63661021699701781</c:v>
                </c:pt>
                <c:pt idx="1372">
                  <c:v>0.63660248619608473</c:v>
                </c:pt>
                <c:pt idx="1373">
                  <c:v>0.63659966312623517</c:v>
                </c:pt>
                <c:pt idx="1374">
                  <c:v>0.63660059902076005</c:v>
                </c:pt>
                <c:pt idx="1375">
                  <c:v>0.63656560742294022</c:v>
                </c:pt>
                <c:pt idx="1376">
                  <c:v>0.63650516962521519</c:v>
                </c:pt>
                <c:pt idx="1377">
                  <c:v>0.63643231764733998</c:v>
                </c:pt>
                <c:pt idx="1378">
                  <c:v>0.63634850482125893</c:v>
                </c:pt>
                <c:pt idx="1379">
                  <c:v>0.63627666182651421</c:v>
                </c:pt>
                <c:pt idx="1380">
                  <c:v>0.63623195829930423</c:v>
                </c:pt>
                <c:pt idx="1381">
                  <c:v>0.6361576023215757</c:v>
                </c:pt>
                <c:pt idx="1382">
                  <c:v>0.63604282347273122</c:v>
                </c:pt>
                <c:pt idx="1383">
                  <c:v>0.63594153814017773</c:v>
                </c:pt>
                <c:pt idx="1384">
                  <c:v>0.6358385400889458</c:v>
                </c:pt>
                <c:pt idx="1385">
                  <c:v>0.63574052824284644</c:v>
                </c:pt>
                <c:pt idx="1386">
                  <c:v>0.63564868193794721</c:v>
                </c:pt>
                <c:pt idx="1387">
                  <c:v>0.63553284310396496</c:v>
                </c:pt>
                <c:pt idx="1388">
                  <c:v>0.63539081767781969</c:v>
                </c:pt>
                <c:pt idx="1389">
                  <c:v>0.63526406813539404</c:v>
                </c:pt>
                <c:pt idx="1390">
                  <c:v>0.63518020776727702</c:v>
                </c:pt>
                <c:pt idx="1391">
                  <c:v>0.63507709921573696</c:v>
                </c:pt>
                <c:pt idx="1392">
                  <c:v>0.63497142964820308</c:v>
                </c:pt>
                <c:pt idx="1393">
                  <c:v>0.63487035715683249</c:v>
                </c:pt>
                <c:pt idx="1394">
                  <c:v>0.63475468030165871</c:v>
                </c:pt>
                <c:pt idx="1395">
                  <c:v>0.63466330194408715</c:v>
                </c:pt>
                <c:pt idx="1396">
                  <c:v>0.63459441508095671</c:v>
                </c:pt>
                <c:pt idx="1397">
                  <c:v>0.6345068172013123</c:v>
                </c:pt>
                <c:pt idx="1398">
                  <c:v>0.63441900178317956</c:v>
                </c:pt>
                <c:pt idx="1399">
                  <c:v>0.63433130791693171</c:v>
                </c:pt>
                <c:pt idx="1400">
                  <c:v>0.63423173673483646</c:v>
                </c:pt>
                <c:pt idx="1401">
                  <c:v>0.63414945853886595</c:v>
                </c:pt>
                <c:pt idx="1402">
                  <c:v>0.63408466564264343</c:v>
                </c:pt>
                <c:pt idx="1403">
                  <c:v>0.634006445401046</c:v>
                </c:pt>
                <c:pt idx="1404">
                  <c:v>0.63392453189014297</c:v>
                </c:pt>
                <c:pt idx="1405">
                  <c:v>0.63384841003568237</c:v>
                </c:pt>
                <c:pt idx="1406">
                  <c:v>0.63377247711566087</c:v>
                </c:pt>
                <c:pt idx="1407">
                  <c:v>0.63369136398581771</c:v>
                </c:pt>
                <c:pt idx="1408">
                  <c:v>0.633608342499143</c:v>
                </c:pt>
                <c:pt idx="1409">
                  <c:v>0.6335357443947468</c:v>
                </c:pt>
                <c:pt idx="1410">
                  <c:v>0.63346643963680693</c:v>
                </c:pt>
                <c:pt idx="1411">
                  <c:v>0.63338319846389568</c:v>
                </c:pt>
                <c:pt idx="1412">
                  <c:v>0.63330742598663881</c:v>
                </c:pt>
                <c:pt idx="1413">
                  <c:v>0.63322252985636041</c:v>
                </c:pt>
                <c:pt idx="1414">
                  <c:v>0.63311842060887302</c:v>
                </c:pt>
                <c:pt idx="1415">
                  <c:v>0.63302249762781504</c:v>
                </c:pt>
                <c:pt idx="1416">
                  <c:v>0.63292884980313258</c:v>
                </c:pt>
                <c:pt idx="1417">
                  <c:v>0.63283601950508128</c:v>
                </c:pt>
                <c:pt idx="1418">
                  <c:v>0.63273577728250219</c:v>
                </c:pt>
                <c:pt idx="1419">
                  <c:v>0.63264519190428004</c:v>
                </c:pt>
                <c:pt idx="1420">
                  <c:v>0.63256023629312841</c:v>
                </c:pt>
                <c:pt idx="1421">
                  <c:v>0.63249066164515899</c:v>
                </c:pt>
                <c:pt idx="1422">
                  <c:v>0.63243367124734806</c:v>
                </c:pt>
                <c:pt idx="1423">
                  <c:v>0.63237215183858575</c:v>
                </c:pt>
                <c:pt idx="1424">
                  <c:v>0.63230304519151026</c:v>
                </c:pt>
                <c:pt idx="1425">
                  <c:v>0.63225551202665364</c:v>
                </c:pt>
                <c:pt idx="1426">
                  <c:v>0.63219793360709031</c:v>
                </c:pt>
                <c:pt idx="1427">
                  <c:v>0.63213988967818746</c:v>
                </c:pt>
                <c:pt idx="1428">
                  <c:v>0.63213711944991458</c:v>
                </c:pt>
                <c:pt idx="1429">
                  <c:v>0.63210846547709465</c:v>
                </c:pt>
                <c:pt idx="1430">
                  <c:v>0.63205744295206634</c:v>
                </c:pt>
                <c:pt idx="1431">
                  <c:v>0.63201596302372931</c:v>
                </c:pt>
                <c:pt idx="1432">
                  <c:v>0.63197283374236135</c:v>
                </c:pt>
                <c:pt idx="1433">
                  <c:v>0.63193806721481771</c:v>
                </c:pt>
                <c:pt idx="1434">
                  <c:v>0.63192871071871703</c:v>
                </c:pt>
                <c:pt idx="1435">
                  <c:v>0.63196807646262043</c:v>
                </c:pt>
                <c:pt idx="1436">
                  <c:v>0.6319866712554012</c:v>
                </c:pt>
                <c:pt idx="1437">
                  <c:v>0.63198247574327626</c:v>
                </c:pt>
                <c:pt idx="1438">
                  <c:v>0.63199887075019812</c:v>
                </c:pt>
                <c:pt idx="1439">
                  <c:v>0.63200260064555991</c:v>
                </c:pt>
                <c:pt idx="1440">
                  <c:v>0.63201203945840245</c:v>
                </c:pt>
                <c:pt idx="1441">
                  <c:v>0.63200484363946041</c:v>
                </c:pt>
                <c:pt idx="1442">
                  <c:v>0.63203174389717265</c:v>
                </c:pt>
                <c:pt idx="1443">
                  <c:v>0.63206463046377848</c:v>
                </c:pt>
                <c:pt idx="1444">
                  <c:v>0.63207691171875968</c:v>
                </c:pt>
                <c:pt idx="1445">
                  <c:v>0.6320995315418183</c:v>
                </c:pt>
                <c:pt idx="1446">
                  <c:v>0.63212660287212541</c:v>
                </c:pt>
                <c:pt idx="1447">
                  <c:v>0.63217268950980998</c:v>
                </c:pt>
                <c:pt idx="1448">
                  <c:v>0.63225404341043989</c:v>
                </c:pt>
                <c:pt idx="1449">
                  <c:v>0.63231992391328662</c:v>
                </c:pt>
                <c:pt idx="1450">
                  <c:v>0.63238660629935961</c:v>
                </c:pt>
                <c:pt idx="1451">
                  <c:v>0.6324548807425413</c:v>
                </c:pt>
                <c:pt idx="1452">
                  <c:v>0.63249281959503711</c:v>
                </c:pt>
                <c:pt idx="1453">
                  <c:v>0.63256973273772832</c:v>
                </c:pt>
                <c:pt idx="1454">
                  <c:v>0.63266459842768019</c:v>
                </c:pt>
                <c:pt idx="1455">
                  <c:v>0.63275294705253404</c:v>
                </c:pt>
                <c:pt idx="1456">
                  <c:v>0.6328923570923668</c:v>
                </c:pt>
                <c:pt idx="1457">
                  <c:v>0.63305076613046096</c:v>
                </c:pt>
                <c:pt idx="1458">
                  <c:v>0.63318207754809452</c:v>
                </c:pt>
                <c:pt idx="1459">
                  <c:v>0.63327552253496078</c:v>
                </c:pt>
                <c:pt idx="1460">
                  <c:v>0.63340036202430283</c:v>
                </c:pt>
                <c:pt idx="1461">
                  <c:v>0.63353587196201555</c:v>
                </c:pt>
                <c:pt idx="1462">
                  <c:v>0.63362105683710623</c:v>
                </c:pt>
                <c:pt idx="1463">
                  <c:v>0.63370816630559335</c:v>
                </c:pt>
                <c:pt idx="1464">
                  <c:v>0.63380478754418512</c:v>
                </c:pt>
                <c:pt idx="1465">
                  <c:v>0.63384894831796268</c:v>
                </c:pt>
                <c:pt idx="1466">
                  <c:v>0.63384817957712558</c:v>
                </c:pt>
                <c:pt idx="1467">
                  <c:v>0.6338663198383897</c:v>
                </c:pt>
                <c:pt idx="1468">
                  <c:v>0.63392750591340619</c:v>
                </c:pt>
                <c:pt idx="1469">
                  <c:v>0.63399112046856698</c:v>
                </c:pt>
                <c:pt idx="1470">
                  <c:v>0.63406864170885446</c:v>
                </c:pt>
                <c:pt idx="1471">
                  <c:v>0.63413541866170942</c:v>
                </c:pt>
                <c:pt idx="1472">
                  <c:v>0.63424614497967857</c:v>
                </c:pt>
                <c:pt idx="1473">
                  <c:v>0.63430849766588959</c:v>
                </c:pt>
                <c:pt idx="1474">
                  <c:v>0.63435964346544671</c:v>
                </c:pt>
                <c:pt idx="1475">
                  <c:v>0.63446967918323949</c:v>
                </c:pt>
                <c:pt idx="1476">
                  <c:v>0.63450397187616581</c:v>
                </c:pt>
                <c:pt idx="1477">
                  <c:v>0.63451192935192202</c:v>
                </c:pt>
                <c:pt idx="1478">
                  <c:v>0.63452292258965015</c:v>
                </c:pt>
                <c:pt idx="1479">
                  <c:v>0.63447501764319603</c:v>
                </c:pt>
                <c:pt idx="1480">
                  <c:v>0.6344681868246993</c:v>
                </c:pt>
                <c:pt idx="1481">
                  <c:v>0.63450916362792631</c:v>
                </c:pt>
                <c:pt idx="1482">
                  <c:v>0.63454457890916771</c:v>
                </c:pt>
                <c:pt idx="1483">
                  <c:v>0.63454929481594813</c:v>
                </c:pt>
                <c:pt idx="1484">
                  <c:v>0.63461238000990916</c:v>
                </c:pt>
                <c:pt idx="1485">
                  <c:v>0.63458530525109225</c:v>
                </c:pt>
                <c:pt idx="1486">
                  <c:v>0.63448368821584733</c:v>
                </c:pt>
                <c:pt idx="1487">
                  <c:v>0.63442293744473477</c:v>
                </c:pt>
                <c:pt idx="1488">
                  <c:v>0.63434831893937993</c:v>
                </c:pt>
                <c:pt idx="1489">
                  <c:v>0.6342672371537873</c:v>
                </c:pt>
                <c:pt idx="1490">
                  <c:v>0.63420784103353178</c:v>
                </c:pt>
                <c:pt idx="1491">
                  <c:v>0.63413538181251805</c:v>
                </c:pt>
                <c:pt idx="1492">
                  <c:v>0.63407821490806771</c:v>
                </c:pt>
                <c:pt idx="1493">
                  <c:v>0.63399552027565675</c:v>
                </c:pt>
                <c:pt idx="1494">
                  <c:v>0.63384577697356759</c:v>
                </c:pt>
                <c:pt idx="1495">
                  <c:v>0.63367092269121972</c:v>
                </c:pt>
                <c:pt idx="1496">
                  <c:v>0.63349341372086576</c:v>
                </c:pt>
                <c:pt idx="1497">
                  <c:v>0.63325355306231368</c:v>
                </c:pt>
                <c:pt idx="1498">
                  <c:v>0.63304248912261285</c:v>
                </c:pt>
                <c:pt idx="1499">
                  <c:v>0.63287337401135746</c:v>
                </c:pt>
                <c:pt idx="1500">
                  <c:v>0.63263937298692818</c:v>
                </c:pt>
                <c:pt idx="1501">
                  <c:v>0.63236864362770373</c:v>
                </c:pt>
                <c:pt idx="1502">
                  <c:v>0.63204419836306014</c:v>
                </c:pt>
                <c:pt idx="1503">
                  <c:v>0.6316264665819169</c:v>
                </c:pt>
                <c:pt idx="1504">
                  <c:v>0.63118645713233523</c:v>
                </c:pt>
                <c:pt idx="1505">
                  <c:v>0.63069343750664297</c:v>
                </c:pt>
                <c:pt idx="1506">
                  <c:v>0.63018959281947751</c:v>
                </c:pt>
                <c:pt idx="1507">
                  <c:v>0.62964286546909398</c:v>
                </c:pt>
                <c:pt idx="1508">
                  <c:v>0.62908439897441071</c:v>
                </c:pt>
                <c:pt idx="1509">
                  <c:v>0.62845212701597941</c:v>
                </c:pt>
                <c:pt idx="1510">
                  <c:v>0.62782427481002923</c:v>
                </c:pt>
                <c:pt idx="1511">
                  <c:v>0.6270515004203423</c:v>
                </c:pt>
                <c:pt idx="1512">
                  <c:v>0.6262128256553382</c:v>
                </c:pt>
                <c:pt idx="1513">
                  <c:v>0.62532840807302226</c:v>
                </c:pt>
                <c:pt idx="1514">
                  <c:v>0.62428223142239403</c:v>
                </c:pt>
                <c:pt idx="1515">
                  <c:v>0.62315185251167537</c:v>
                </c:pt>
                <c:pt idx="1516">
                  <c:v>0.62191564591412718</c:v>
                </c:pt>
                <c:pt idx="1517">
                  <c:v>0.62058392512668925</c:v>
                </c:pt>
                <c:pt idx="1518">
                  <c:v>0.61912451723041351</c:v>
                </c:pt>
                <c:pt idx="1519">
                  <c:v>0.61755711330672292</c:v>
                </c:pt>
                <c:pt idx="1520">
                  <c:v>0.61585190863526751</c:v>
                </c:pt>
                <c:pt idx="1521">
                  <c:v>0.61400242651542825</c:v>
                </c:pt>
                <c:pt idx="1522">
                  <c:v>0.61207429264941293</c:v>
                </c:pt>
                <c:pt idx="1523">
                  <c:v>0.60999559119364266</c:v>
                </c:pt>
                <c:pt idx="1524">
                  <c:v>0.60777990738419341</c:v>
                </c:pt>
                <c:pt idx="1525">
                  <c:v>0.60543842321700636</c:v>
                </c:pt>
                <c:pt idx="1526">
                  <c:v>0.60296786930351465</c:v>
                </c:pt>
                <c:pt idx="1527">
                  <c:v>0.60036796225423894</c:v>
                </c:pt>
                <c:pt idx="1528">
                  <c:v>0.59770205941666132</c:v>
                </c:pt>
                <c:pt idx="1529">
                  <c:v>0.59481361692084012</c:v>
                </c:pt>
                <c:pt idx="1530">
                  <c:v>0.5918461571312007</c:v>
                </c:pt>
                <c:pt idx="1531">
                  <c:v>0.58864389147682683</c:v>
                </c:pt>
                <c:pt idx="1532">
                  <c:v>0.58522801121027335</c:v>
                </c:pt>
                <c:pt idx="1533">
                  <c:v>0.581612852154061</c:v>
                </c:pt>
                <c:pt idx="1534">
                  <c:v>0.5778482176814963</c:v>
                </c:pt>
                <c:pt idx="1535">
                  <c:v>0.57380929418096593</c:v>
                </c:pt>
                <c:pt idx="1536">
                  <c:v>0.56960162657711899</c:v>
                </c:pt>
                <c:pt idx="1537">
                  <c:v>0.5652300147381274</c:v>
                </c:pt>
                <c:pt idx="1538">
                  <c:v>0.56059753047687977</c:v>
                </c:pt>
                <c:pt idx="1539">
                  <c:v>0.55565130477447255</c:v>
                </c:pt>
                <c:pt idx="1540">
                  <c:v>0.55062852778530746</c:v>
                </c:pt>
                <c:pt idx="1541">
                  <c:v>0.54523938904791369</c:v>
                </c:pt>
                <c:pt idx="1542">
                  <c:v>0.53989892967256592</c:v>
                </c:pt>
                <c:pt idx="1543">
                  <c:v>0.53448837517715797</c:v>
                </c:pt>
                <c:pt idx="1544">
                  <c:v>0.52895580604974868</c:v>
                </c:pt>
                <c:pt idx="1545">
                  <c:v>0.52353350364678553</c:v>
                </c:pt>
                <c:pt idx="1546">
                  <c:v>0.51808767449956139</c:v>
                </c:pt>
                <c:pt idx="1547">
                  <c:v>0.51274419688042217</c:v>
                </c:pt>
                <c:pt idx="1548">
                  <c:v>0.50729178134944786</c:v>
                </c:pt>
                <c:pt idx="1549">
                  <c:v>0.50218990452919454</c:v>
                </c:pt>
                <c:pt idx="1550">
                  <c:v>0.49706098114376479</c:v>
                </c:pt>
                <c:pt idx="1551">
                  <c:v>0.49240112623090121</c:v>
                </c:pt>
                <c:pt idx="1552">
                  <c:v>0.48806000702938873</c:v>
                </c:pt>
                <c:pt idx="1553">
                  <c:v>0.48403986297539436</c:v>
                </c:pt>
                <c:pt idx="1554">
                  <c:v>0.48051200483938522</c:v>
                </c:pt>
                <c:pt idx="1555">
                  <c:v>0.47739645759866484</c:v>
                </c:pt>
                <c:pt idx="1556">
                  <c:v>0.47470376693814359</c:v>
                </c:pt>
                <c:pt idx="1557">
                  <c:v>0.47241250482182462</c:v>
                </c:pt>
                <c:pt idx="1558">
                  <c:v>0.47059242474106028</c:v>
                </c:pt>
                <c:pt idx="1559">
                  <c:v>0.46923255214609499</c:v>
                </c:pt>
                <c:pt idx="1560">
                  <c:v>0.46822618682886402</c:v>
                </c:pt>
                <c:pt idx="1561">
                  <c:v>0.46778562553107994</c:v>
                </c:pt>
                <c:pt idx="1562">
                  <c:v>0.46759233037211939</c:v>
                </c:pt>
                <c:pt idx="1563">
                  <c:v>0.46776207360164584</c:v>
                </c:pt>
                <c:pt idx="1564">
                  <c:v>0.46822908006057684</c:v>
                </c:pt>
                <c:pt idx="1565">
                  <c:v>0.46892119602700788</c:v>
                </c:pt>
                <c:pt idx="1566">
                  <c:v>0.46994052469845898</c:v>
                </c:pt>
                <c:pt idx="1567">
                  <c:v>0.47106055086077836</c:v>
                </c:pt>
                <c:pt idx="1568">
                  <c:v>0.47249823060844748</c:v>
                </c:pt>
                <c:pt idx="1569">
                  <c:v>0.47390559393444098</c:v>
                </c:pt>
                <c:pt idx="1570">
                  <c:v>0.47549668222591418</c:v>
                </c:pt>
                <c:pt idx="1571">
                  <c:v>0.47706024962458748</c:v>
                </c:pt>
                <c:pt idx="1572">
                  <c:v>0.47867167345238332</c:v>
                </c:pt>
                <c:pt idx="1573">
                  <c:v>0.48031753225874696</c:v>
                </c:pt>
                <c:pt idx="1574">
                  <c:v>0.48205906846428487</c:v>
                </c:pt>
                <c:pt idx="1575">
                  <c:v>0.48374986946089832</c:v>
                </c:pt>
                <c:pt idx="1576">
                  <c:v>0.48544629685809254</c:v>
                </c:pt>
                <c:pt idx="1577">
                  <c:v>0.48719452134231483</c:v>
                </c:pt>
                <c:pt idx="1578">
                  <c:v>0.48887784088033026</c:v>
                </c:pt>
                <c:pt idx="1579">
                  <c:v>0.49051907801463601</c:v>
                </c:pt>
                <c:pt idx="1580">
                  <c:v>0.49215604205571101</c:v>
                </c:pt>
                <c:pt idx="1581">
                  <c:v>0.49381097743040009</c:v>
                </c:pt>
                <c:pt idx="1582">
                  <c:v>0.49539763323080294</c:v>
                </c:pt>
                <c:pt idx="1583">
                  <c:v>0.49694781497629842</c:v>
                </c:pt>
                <c:pt idx="1584">
                  <c:v>0.49846622738604424</c:v>
                </c:pt>
                <c:pt idx="1585">
                  <c:v>0.49995477471617944</c:v>
                </c:pt>
                <c:pt idx="1586">
                  <c:v>0.50139939922670029</c:v>
                </c:pt>
                <c:pt idx="1587">
                  <c:v>0.50282206895454551</c:v>
                </c:pt>
                <c:pt idx="1588">
                  <c:v>0.50423779628703935</c:v>
                </c:pt>
                <c:pt idx="1589">
                  <c:v>0.50559200126053894</c:v>
                </c:pt>
                <c:pt idx="1590">
                  <c:v>0.50688942487190181</c:v>
                </c:pt>
                <c:pt idx="1591">
                  <c:v>0.50818705719462376</c:v>
                </c:pt>
                <c:pt idx="1592">
                  <c:v>0.50946442904564126</c:v>
                </c:pt>
                <c:pt idx="1593">
                  <c:v>0.51069702027844577</c:v>
                </c:pt>
                <c:pt idx="1594">
                  <c:v>0.51191671860066768</c:v>
                </c:pt>
                <c:pt idx="1595">
                  <c:v>0.51308258413281282</c:v>
                </c:pt>
                <c:pt idx="1596">
                  <c:v>0.51421626072661752</c:v>
                </c:pt>
                <c:pt idx="1597">
                  <c:v>0.51529430020444156</c:v>
                </c:pt>
                <c:pt idx="1598">
                  <c:v>0.51637072622840308</c:v>
                </c:pt>
                <c:pt idx="1599">
                  <c:v>0.51740600366176448</c:v>
                </c:pt>
                <c:pt idx="1600">
                  <c:v>0.51846198596953352</c:v>
                </c:pt>
                <c:pt idx="1601">
                  <c:v>0.519502504095949</c:v>
                </c:pt>
                <c:pt idx="1602">
                  <c:v>0.52054323916389222</c:v>
                </c:pt>
                <c:pt idx="1603">
                  <c:v>0.52161231614085291</c:v>
                </c:pt>
                <c:pt idx="1604">
                  <c:v>0.52264727564607938</c:v>
                </c:pt>
                <c:pt idx="1605">
                  <c:v>0.52365474548729019</c:v>
                </c:pt>
                <c:pt idx="1606">
                  <c:v>0.52465354024733835</c:v>
                </c:pt>
                <c:pt idx="1607">
                  <c:v>0.52565627799947723</c:v>
                </c:pt>
                <c:pt idx="1608">
                  <c:v>0.52663117381516977</c:v>
                </c:pt>
                <c:pt idx="1609">
                  <c:v>0.52762982353564558</c:v>
                </c:pt>
                <c:pt idx="1610">
                  <c:v>0.52863029171641807</c:v>
                </c:pt>
                <c:pt idx="1611">
                  <c:v>0.52965132357099598</c:v>
                </c:pt>
                <c:pt idx="1612">
                  <c:v>0.53068494107929443</c:v>
                </c:pt>
                <c:pt idx="1613">
                  <c:v>0.53171556801020914</c:v>
                </c:pt>
                <c:pt idx="1614">
                  <c:v>0.53277138446476957</c:v>
                </c:pt>
                <c:pt idx="1615">
                  <c:v>0.53381323893967803</c:v>
                </c:pt>
                <c:pt idx="1616">
                  <c:v>0.53482217100009033</c:v>
                </c:pt>
                <c:pt idx="1617">
                  <c:v>0.53588229784842156</c:v>
                </c:pt>
                <c:pt idx="1618">
                  <c:v>0.53695535056857968</c:v>
                </c:pt>
                <c:pt idx="1619">
                  <c:v>0.53802887875331951</c:v>
                </c:pt>
                <c:pt idx="1620">
                  <c:v>0.53910580445335998</c:v>
                </c:pt>
                <c:pt idx="1621">
                  <c:v>0.54021749698071009</c:v>
                </c:pt>
                <c:pt idx="1622">
                  <c:v>0.5412938871459656</c:v>
                </c:pt>
                <c:pt idx="1623">
                  <c:v>0.54234049097887238</c:v>
                </c:pt>
                <c:pt idx="1624">
                  <c:v>0.54341466699130547</c:v>
                </c:pt>
                <c:pt idx="1625">
                  <c:v>0.5444765799149055</c:v>
                </c:pt>
                <c:pt idx="1626">
                  <c:v>0.54557226556183647</c:v>
                </c:pt>
                <c:pt idx="1627">
                  <c:v>0.5467210364751337</c:v>
                </c:pt>
                <c:pt idx="1628">
                  <c:v>0.54782884254731012</c:v>
                </c:pt>
                <c:pt idx="1629">
                  <c:v>0.54895686004730837</c:v>
                </c:pt>
                <c:pt idx="1630">
                  <c:v>0.55008714457180063</c:v>
                </c:pt>
                <c:pt idx="1631">
                  <c:v>0.55119264374167642</c:v>
                </c:pt>
                <c:pt idx="1632">
                  <c:v>0.55227423509474705</c:v>
                </c:pt>
                <c:pt idx="1633">
                  <c:v>0.55336751928744576</c:v>
                </c:pt>
                <c:pt idx="1634">
                  <c:v>0.55445543336285696</c:v>
                </c:pt>
                <c:pt idx="1635">
                  <c:v>0.55554332164721221</c:v>
                </c:pt>
                <c:pt idx="1636">
                  <c:v>0.55662880965915051</c:v>
                </c:pt>
                <c:pt idx="1637">
                  <c:v>0.55772144359378339</c:v>
                </c:pt>
                <c:pt idx="1638">
                  <c:v>0.55879683435436667</c:v>
                </c:pt>
                <c:pt idx="1639">
                  <c:v>0.5599037683254946</c:v>
                </c:pt>
                <c:pt idx="1640">
                  <c:v>0.56102067361379371</c:v>
                </c:pt>
                <c:pt idx="1641">
                  <c:v>0.56217389619309255</c:v>
                </c:pt>
                <c:pt idx="1642">
                  <c:v>0.56330770019903564</c:v>
                </c:pt>
                <c:pt idx="1643">
                  <c:v>0.56443330425657978</c:v>
                </c:pt>
                <c:pt idx="1644">
                  <c:v>0.56557078662275029</c:v>
                </c:pt>
                <c:pt idx="1645">
                  <c:v>0.56667530380670483</c:v>
                </c:pt>
                <c:pt idx="1646">
                  <c:v>0.56784217012691007</c:v>
                </c:pt>
                <c:pt idx="1647">
                  <c:v>0.56905608605840807</c:v>
                </c:pt>
                <c:pt idx="1648">
                  <c:v>0.57026501055221501</c:v>
                </c:pt>
                <c:pt idx="1649">
                  <c:v>0.57152099879922258</c:v>
                </c:pt>
                <c:pt idx="1650">
                  <c:v>0.57274219503852708</c:v>
                </c:pt>
                <c:pt idx="1651">
                  <c:v>0.57392933821581227</c:v>
                </c:pt>
                <c:pt idx="1652">
                  <c:v>0.575153997041293</c:v>
                </c:pt>
                <c:pt idx="1653">
                  <c:v>0.57638761292947327</c:v>
                </c:pt>
                <c:pt idx="1654">
                  <c:v>0.57760661738511254</c:v>
                </c:pt>
                <c:pt idx="1655">
                  <c:v>0.57883876704192461</c:v>
                </c:pt>
                <c:pt idx="1656">
                  <c:v>0.58010864557724195</c:v>
                </c:pt>
                <c:pt idx="1657">
                  <c:v>0.58133890890402873</c:v>
                </c:pt>
                <c:pt idx="1658">
                  <c:v>0.58256030187941288</c:v>
                </c:pt>
                <c:pt idx="1659">
                  <c:v>0.5837599058824029</c:v>
                </c:pt>
                <c:pt idx="1660">
                  <c:v>0.58492553518626322</c:v>
                </c:pt>
                <c:pt idx="1661">
                  <c:v>0.58611142304229469</c:v>
                </c:pt>
                <c:pt idx="1662">
                  <c:v>0.58730475432740537</c:v>
                </c:pt>
                <c:pt idx="1663">
                  <c:v>0.58847429799542461</c:v>
                </c:pt>
                <c:pt idx="1664">
                  <c:v>0.58965128744672113</c:v>
                </c:pt>
                <c:pt idx="1665">
                  <c:v>0.59081414158725931</c:v>
                </c:pt>
                <c:pt idx="1666">
                  <c:v>0.59192488718208125</c:v>
                </c:pt>
                <c:pt idx="1667">
                  <c:v>0.59299110765732232</c:v>
                </c:pt>
                <c:pt idx="1668">
                  <c:v>0.59407744303884724</c:v>
                </c:pt>
                <c:pt idx="1669">
                  <c:v>0.59515159741649337</c:v>
                </c:pt>
                <c:pt idx="1670">
                  <c:v>0.59621199605230346</c:v>
                </c:pt>
                <c:pt idx="1671">
                  <c:v>0.5972851630688909</c:v>
                </c:pt>
                <c:pt idx="1672">
                  <c:v>0.59832653915996825</c:v>
                </c:pt>
                <c:pt idx="1673">
                  <c:v>0.59932841513232005</c:v>
                </c:pt>
                <c:pt idx="1674">
                  <c:v>0.60034203774382711</c:v>
                </c:pt>
                <c:pt idx="1675">
                  <c:v>0.60134439440800325</c:v>
                </c:pt>
                <c:pt idx="1676">
                  <c:v>0.60234034552259885</c:v>
                </c:pt>
                <c:pt idx="1677">
                  <c:v>0.60333957920511783</c:v>
                </c:pt>
                <c:pt idx="1678">
                  <c:v>0.60431803946482898</c:v>
                </c:pt>
                <c:pt idx="1679">
                  <c:v>0.60530021094714759</c:v>
                </c:pt>
                <c:pt idx="1680">
                  <c:v>0.60629653278984896</c:v>
                </c:pt>
                <c:pt idx="1681">
                  <c:v>0.60724565664109653</c:v>
                </c:pt>
                <c:pt idx="1682">
                  <c:v>0.60817493612680318</c:v>
                </c:pt>
                <c:pt idx="1683">
                  <c:v>0.60910347351659155</c:v>
                </c:pt>
                <c:pt idx="1684">
                  <c:v>0.60999583385205514</c:v>
                </c:pt>
                <c:pt idx="1685">
                  <c:v>0.61088755507306358</c:v>
                </c:pt>
                <c:pt idx="1686">
                  <c:v>0.61180361576517617</c:v>
                </c:pt>
                <c:pt idx="1687">
                  <c:v>0.61266411710913227</c:v>
                </c:pt>
                <c:pt idx="1688">
                  <c:v>0.61347854464175999</c:v>
                </c:pt>
                <c:pt idx="1689">
                  <c:v>0.61430477590238797</c:v>
                </c:pt>
                <c:pt idx="1690">
                  <c:v>0.61508270208788585</c:v>
                </c:pt>
                <c:pt idx="1691">
                  <c:v>0.61586262158817917</c:v>
                </c:pt>
                <c:pt idx="1692">
                  <c:v>0.61667065951963451</c:v>
                </c:pt>
                <c:pt idx="1693">
                  <c:v>0.61744408702748765</c:v>
                </c:pt>
                <c:pt idx="1694">
                  <c:v>0.61822473697930103</c:v>
                </c:pt>
                <c:pt idx="1695">
                  <c:v>0.61901157017004549</c:v>
                </c:pt>
                <c:pt idx="1696">
                  <c:v>0.61978959722753268</c:v>
                </c:pt>
                <c:pt idx="1697">
                  <c:v>0.62057425743848305</c:v>
                </c:pt>
                <c:pt idx="1698">
                  <c:v>0.62132665981764534</c:v>
                </c:pt>
                <c:pt idx="1699">
                  <c:v>0.62208207077345834</c:v>
                </c:pt>
                <c:pt idx="1700">
                  <c:v>0.62278703567002014</c:v>
                </c:pt>
                <c:pt idx="1701">
                  <c:v>0.62343649132947554</c:v>
                </c:pt>
                <c:pt idx="1702">
                  <c:v>0.62409101510712217</c:v>
                </c:pt>
                <c:pt idx="1703">
                  <c:v>0.62473873648508416</c:v>
                </c:pt>
                <c:pt idx="1704">
                  <c:v>0.6253747843225187</c:v>
                </c:pt>
                <c:pt idx="1705">
                  <c:v>0.62603348654157454</c:v>
                </c:pt>
                <c:pt idx="1706">
                  <c:v>0.62667755538926884</c:v>
                </c:pt>
                <c:pt idx="1707">
                  <c:v>0.62729904316842489</c:v>
                </c:pt>
                <c:pt idx="1708">
                  <c:v>0.62789872349522524</c:v>
                </c:pt>
                <c:pt idx="1709">
                  <c:v>0.62850871164539857</c:v>
                </c:pt>
                <c:pt idx="1710">
                  <c:v>0.62910839534500584</c:v>
                </c:pt>
                <c:pt idx="1711">
                  <c:v>0.62969554460051758</c:v>
                </c:pt>
                <c:pt idx="1712">
                  <c:v>0.63027177375402876</c:v>
                </c:pt>
                <c:pt idx="1713">
                  <c:v>0.63085743502480418</c:v>
                </c:pt>
                <c:pt idx="1714">
                  <c:v>0.63144081431979338</c:v>
                </c:pt>
                <c:pt idx="1715">
                  <c:v>0.63202079159830038</c:v>
                </c:pt>
                <c:pt idx="1716">
                  <c:v>0.63256163434728052</c:v>
                </c:pt>
                <c:pt idx="1717">
                  <c:v>0.63311378070275703</c:v>
                </c:pt>
                <c:pt idx="1718">
                  <c:v>0.63366062090436104</c:v>
                </c:pt>
                <c:pt idx="1719">
                  <c:v>0.63419810209197025</c:v>
                </c:pt>
                <c:pt idx="1720">
                  <c:v>0.63474920206214058</c:v>
                </c:pt>
                <c:pt idx="1721">
                  <c:v>0.63531745911567616</c:v>
                </c:pt>
                <c:pt idx="1722">
                  <c:v>0.63583526845411142</c:v>
                </c:pt>
                <c:pt idx="1723">
                  <c:v>0.63629626191265432</c:v>
                </c:pt>
                <c:pt idx="1724">
                  <c:v>0.63680586608467005</c:v>
                </c:pt>
                <c:pt idx="1725">
                  <c:v>0.63731959044546171</c:v>
                </c:pt>
                <c:pt idx="1726">
                  <c:v>0.63782468500736644</c:v>
                </c:pt>
                <c:pt idx="1727">
                  <c:v>0.63834250177292806</c:v>
                </c:pt>
                <c:pt idx="1728">
                  <c:v>0.63886145983528031</c:v>
                </c:pt>
                <c:pt idx="1729">
                  <c:v>0.63936462018147966</c:v>
                </c:pt>
                <c:pt idx="1730">
                  <c:v>0.63988640756085069</c:v>
                </c:pt>
                <c:pt idx="1731">
                  <c:v>0.64043164293196364</c:v>
                </c:pt>
                <c:pt idx="1732">
                  <c:v>0.64093634085030671</c:v>
                </c:pt>
                <c:pt idx="1733">
                  <c:v>0.64144647807939059</c:v>
                </c:pt>
                <c:pt idx="1734">
                  <c:v>0.64193438815342485</c:v>
                </c:pt>
                <c:pt idx="1735">
                  <c:v>0.6424180404973644</c:v>
                </c:pt>
                <c:pt idx="1736">
                  <c:v>0.64289698008293839</c:v>
                </c:pt>
                <c:pt idx="1737">
                  <c:v>0.64334318116909373</c:v>
                </c:pt>
                <c:pt idx="1738">
                  <c:v>0.64375867845943646</c:v>
                </c:pt>
                <c:pt idx="1739">
                  <c:v>0.64418398912696917</c:v>
                </c:pt>
                <c:pt idx="1740">
                  <c:v>0.64456469727227261</c:v>
                </c:pt>
                <c:pt idx="1741">
                  <c:v>0.64500413394830081</c:v>
                </c:pt>
                <c:pt idx="1742">
                  <c:v>0.64546575228285041</c:v>
                </c:pt>
                <c:pt idx="1743">
                  <c:v>0.64593579608445217</c:v>
                </c:pt>
                <c:pt idx="1744">
                  <c:v>0.64644674695985582</c:v>
                </c:pt>
                <c:pt idx="1745">
                  <c:v>0.6469016629861446</c:v>
                </c:pt>
                <c:pt idx="1746">
                  <c:v>0.64735189728157305</c:v>
                </c:pt>
                <c:pt idx="1747">
                  <c:v>0.64781091800190127</c:v>
                </c:pt>
                <c:pt idx="1748">
                  <c:v>0.64826479808437554</c:v>
                </c:pt>
                <c:pt idx="1749">
                  <c:v>0.64873122431950436</c:v>
                </c:pt>
                <c:pt idx="1750">
                  <c:v>0.64917063066465097</c:v>
                </c:pt>
                <c:pt idx="1751">
                  <c:v>0.64958706230607655</c:v>
                </c:pt>
                <c:pt idx="1752">
                  <c:v>0.65003319730909526</c:v>
                </c:pt>
                <c:pt idx="1753">
                  <c:v>0.65049629055940217</c:v>
                </c:pt>
                <c:pt idx="1754">
                  <c:v>0.65092622919770105</c:v>
                </c:pt>
                <c:pt idx="1755">
                  <c:v>0.65135382288172383</c:v>
                </c:pt>
                <c:pt idx="1756">
                  <c:v>0.65180059790814926</c:v>
                </c:pt>
                <c:pt idx="1757">
                  <c:v>0.65219486630860246</c:v>
                </c:pt>
                <c:pt idx="1758">
                  <c:v>0.65267358856479618</c:v>
                </c:pt>
                <c:pt idx="1759">
                  <c:v>0.65322868996296168</c:v>
                </c:pt>
                <c:pt idx="1760">
                  <c:v>0.65374226175161798</c:v>
                </c:pt>
                <c:pt idx="1761">
                  <c:v>0.6542518944864435</c:v>
                </c:pt>
                <c:pt idx="1762">
                  <c:v>0.65473965595532635</c:v>
                </c:pt>
                <c:pt idx="1763">
                  <c:v>0.65518716360176732</c:v>
                </c:pt>
                <c:pt idx="1764">
                  <c:v>0.65560148627981729</c:v>
                </c:pt>
                <c:pt idx="1765">
                  <c:v>0.65601945277241991</c:v>
                </c:pt>
                <c:pt idx="1766">
                  <c:v>0.65646077850763884</c:v>
                </c:pt>
                <c:pt idx="1767">
                  <c:v>0.65694597038504432</c:v>
                </c:pt>
                <c:pt idx="1768">
                  <c:v>0.65746987139816671</c:v>
                </c:pt>
                <c:pt idx="1769">
                  <c:v>0.6579736196854008</c:v>
                </c:pt>
                <c:pt idx="1770">
                  <c:v>0.65850608027334656</c:v>
                </c:pt>
                <c:pt idx="1771">
                  <c:v>0.65898332558658457</c:v>
                </c:pt>
                <c:pt idx="1772">
                  <c:v>0.65943172146872608</c:v>
                </c:pt>
                <c:pt idx="1773">
                  <c:v>0.65987115500274152</c:v>
                </c:pt>
                <c:pt idx="1774">
                  <c:v>0.66028719900254484</c:v>
                </c:pt>
                <c:pt idx="1775">
                  <c:v>0.66071753155679847</c:v>
                </c:pt>
                <c:pt idx="1776">
                  <c:v>0.66110685506165467</c:v>
                </c:pt>
                <c:pt idx="1777">
                  <c:v>0.66146702270293789</c:v>
                </c:pt>
                <c:pt idx="1778">
                  <c:v>0.6618031919251397</c:v>
                </c:pt>
                <c:pt idx="1779">
                  <c:v>0.6621031136853085</c:v>
                </c:pt>
                <c:pt idx="1780">
                  <c:v>0.66240276456852121</c:v>
                </c:pt>
                <c:pt idx="1781">
                  <c:v>0.66265418202210147</c:v>
                </c:pt>
                <c:pt idx="1782">
                  <c:v>0.66284494822506757</c:v>
                </c:pt>
                <c:pt idx="1783">
                  <c:v>0.66297150317847653</c:v>
                </c:pt>
                <c:pt idx="1784">
                  <c:v>0.66302506199784006</c:v>
                </c:pt>
                <c:pt idx="1785">
                  <c:v>0.66298584740727373</c:v>
                </c:pt>
                <c:pt idx="1786">
                  <c:v>0.66294394811268098</c:v>
                </c:pt>
                <c:pt idx="1787">
                  <c:v>0.66284494604330613</c:v>
                </c:pt>
                <c:pt idx="1788">
                  <c:v>0.6627293262576508</c:v>
                </c:pt>
                <c:pt idx="1789">
                  <c:v>0.66262920906197997</c:v>
                </c:pt>
                <c:pt idx="1790">
                  <c:v>0.66242317385180149</c:v>
                </c:pt>
                <c:pt idx="1791">
                  <c:v>0.66214870521036306</c:v>
                </c:pt>
                <c:pt idx="1792">
                  <c:v>0.66181454459963807</c:v>
                </c:pt>
                <c:pt idx="1793">
                  <c:v>0.66131078953911826</c:v>
                </c:pt>
                <c:pt idx="1794">
                  <c:v>0.66079795521114637</c:v>
                </c:pt>
                <c:pt idx="1795">
                  <c:v>0.66026398341454606</c:v>
                </c:pt>
                <c:pt idx="1796">
                  <c:v>0.65966293586836544</c:v>
                </c:pt>
                <c:pt idx="1797">
                  <c:v>0.65903581377491571</c:v>
                </c:pt>
                <c:pt idx="1798">
                  <c:v>0.65840525606491207</c:v>
                </c:pt>
                <c:pt idx="1799">
                  <c:v>0.65771128309656302</c:v>
                </c:pt>
                <c:pt idx="1800">
                  <c:v>0.65693105086998271</c:v>
                </c:pt>
                <c:pt idx="1801">
                  <c:v>0.65617752098207172</c:v>
                </c:pt>
                <c:pt idx="1802">
                  <c:v>0.65538592941273011</c:v>
                </c:pt>
                <c:pt idx="1803">
                  <c:v>0.65461569806791087</c:v>
                </c:pt>
                <c:pt idx="1804">
                  <c:v>0.65385257766147176</c:v>
                </c:pt>
                <c:pt idx="1805">
                  <c:v>0.65304042868422141</c:v>
                </c:pt>
                <c:pt idx="1806">
                  <c:v>0.65223641141631539</c:v>
                </c:pt>
                <c:pt idx="1807">
                  <c:v>0.65140531997749207</c:v>
                </c:pt>
                <c:pt idx="1808">
                  <c:v>0.65052170841391288</c:v>
                </c:pt>
                <c:pt idx="1809">
                  <c:v>0.64968004315014438</c:v>
                </c:pt>
                <c:pt idx="1810">
                  <c:v>0.6488138396616675</c:v>
                </c:pt>
                <c:pt idx="1811">
                  <c:v>0.64792534755619779</c:v>
                </c:pt>
                <c:pt idx="1812">
                  <c:v>0.64702974327301233</c:v>
                </c:pt>
                <c:pt idx="1813">
                  <c:v>0.64614825756036254</c:v>
                </c:pt>
                <c:pt idx="1814">
                  <c:v>0.64530373550137732</c:v>
                </c:pt>
                <c:pt idx="1815">
                  <c:v>0.64453715399624611</c:v>
                </c:pt>
                <c:pt idx="1816">
                  <c:v>0.64370056917906104</c:v>
                </c:pt>
                <c:pt idx="1817">
                  <c:v>0.64288164124367453</c:v>
                </c:pt>
                <c:pt idx="1818">
                  <c:v>0.6420642675173186</c:v>
                </c:pt>
                <c:pt idx="1819">
                  <c:v>0.64122602064483292</c:v>
                </c:pt>
                <c:pt idx="1820">
                  <c:v>0.64040177896708439</c:v>
                </c:pt>
                <c:pt idx="1821">
                  <c:v>0.63964919768534656</c:v>
                </c:pt>
                <c:pt idx="1822">
                  <c:v>0.63888013758076234</c:v>
                </c:pt>
                <c:pt idx="1823">
                  <c:v>0.63808899946657205</c:v>
                </c:pt>
                <c:pt idx="1824">
                  <c:v>0.63732246354139743</c:v>
                </c:pt>
                <c:pt idx="1825">
                  <c:v>0.63659206444498884</c:v>
                </c:pt>
                <c:pt idx="1826">
                  <c:v>0.63581620092424795</c:v>
                </c:pt>
                <c:pt idx="1827">
                  <c:v>0.63495289692717949</c:v>
                </c:pt>
                <c:pt idx="1828">
                  <c:v>0.63406859703964991</c:v>
                </c:pt>
                <c:pt idx="1829">
                  <c:v>0.63313550436303567</c:v>
                </c:pt>
                <c:pt idx="1830">
                  <c:v>0.63219235548336938</c:v>
                </c:pt>
                <c:pt idx="1831">
                  <c:v>0.63123527130553037</c:v>
                </c:pt>
                <c:pt idx="1832">
                  <c:v>0.6303084141658889</c:v>
                </c:pt>
                <c:pt idx="1833">
                  <c:v>0.62935852830761929</c:v>
                </c:pt>
                <c:pt idx="1834">
                  <c:v>0.62828611947602131</c:v>
                </c:pt>
                <c:pt idx="1835">
                  <c:v>0.62721162804315267</c:v>
                </c:pt>
                <c:pt idx="1836">
                  <c:v>0.62613619924669528</c:v>
                </c:pt>
                <c:pt idx="1837">
                  <c:v>0.62505247426221267</c:v>
                </c:pt>
                <c:pt idx="1838">
                  <c:v>0.62399871810444696</c:v>
                </c:pt>
                <c:pt idx="1839">
                  <c:v>0.62289327795237803</c:v>
                </c:pt>
                <c:pt idx="1840">
                  <c:v>0.62176749181395397</c:v>
                </c:pt>
                <c:pt idx="1841">
                  <c:v>0.62053238855435799</c:v>
                </c:pt>
                <c:pt idx="1842">
                  <c:v>0.61925100265618738</c:v>
                </c:pt>
                <c:pt idx="1843">
                  <c:v>0.61794963017953652</c:v>
                </c:pt>
                <c:pt idx="1844">
                  <c:v>0.61663212979757775</c:v>
                </c:pt>
                <c:pt idx="1845">
                  <c:v>0.61530272933529873</c:v>
                </c:pt>
                <c:pt idx="1846">
                  <c:v>0.61396463338274421</c:v>
                </c:pt>
                <c:pt idx="1847">
                  <c:v>0.61258408203195813</c:v>
                </c:pt>
                <c:pt idx="1848">
                  <c:v>0.61114664361284554</c:v>
                </c:pt>
                <c:pt idx="1849">
                  <c:v>0.60967249951307423</c:v>
                </c:pt>
                <c:pt idx="1850">
                  <c:v>0.60815851633764983</c:v>
                </c:pt>
                <c:pt idx="1851">
                  <c:v>0.60654812178672568</c:v>
                </c:pt>
                <c:pt idx="1852">
                  <c:v>0.60497642435521148</c:v>
                </c:pt>
                <c:pt idx="1853">
                  <c:v>0.60329935708528348</c:v>
                </c:pt>
                <c:pt idx="1854">
                  <c:v>0.6018110921676435</c:v>
                </c:pt>
                <c:pt idx="1855">
                  <c:v>0.60048791741236052</c:v>
                </c:pt>
                <c:pt idx="1856">
                  <c:v>0.59944504925884023</c:v>
                </c:pt>
                <c:pt idx="1857">
                  <c:v>0.5985034126187001</c:v>
                </c:pt>
                <c:pt idx="1858">
                  <c:v>0.59784454385943742</c:v>
                </c:pt>
                <c:pt idx="1859">
                  <c:v>0.59734152555580688</c:v>
                </c:pt>
                <c:pt idx="1860">
                  <c:v>0.59707106175232594</c:v>
                </c:pt>
                <c:pt idx="1861">
                  <c:v>0.59705694420581346</c:v>
                </c:pt>
                <c:pt idx="1862">
                  <c:v>0.59730675720396842</c:v>
                </c:pt>
                <c:pt idx="1863">
                  <c:v>0.59781158712485771</c:v>
                </c:pt>
                <c:pt idx="1864">
                  <c:v>0.59842014828642309</c:v>
                </c:pt>
                <c:pt idx="1865">
                  <c:v>0.59913412538626565</c:v>
                </c:pt>
                <c:pt idx="1866">
                  <c:v>0.6000134664750153</c:v>
                </c:pt>
                <c:pt idx="1867">
                  <c:v>0.60088344600267718</c:v>
                </c:pt>
                <c:pt idx="1868">
                  <c:v>0.60171771302811261</c:v>
                </c:pt>
                <c:pt idx="1869">
                  <c:v>0.60254334255985842</c:v>
                </c:pt>
                <c:pt idx="1870">
                  <c:v>0.60330239169317457</c:v>
                </c:pt>
                <c:pt idx="1871">
                  <c:v>0.60394268500538184</c:v>
                </c:pt>
                <c:pt idx="1872">
                  <c:v>0.60458505097771653</c:v>
                </c:pt>
                <c:pt idx="1873">
                  <c:v>0.60509871304241936</c:v>
                </c:pt>
                <c:pt idx="1874">
                  <c:v>0.60554787379750108</c:v>
                </c:pt>
                <c:pt idx="1875">
                  <c:v>0.60591371166922292</c:v>
                </c:pt>
                <c:pt idx="1876">
                  <c:v>0.60620314918446816</c:v>
                </c:pt>
                <c:pt idx="1877">
                  <c:v>0.60644733070820256</c:v>
                </c:pt>
                <c:pt idx="1878">
                  <c:v>0.60661210705842172</c:v>
                </c:pt>
                <c:pt idx="1879">
                  <c:v>0.60674796197181435</c:v>
                </c:pt>
                <c:pt idx="1880">
                  <c:v>0.60681031183788714</c:v>
                </c:pt>
                <c:pt idx="1881">
                  <c:v>0.60684573793311658</c:v>
                </c:pt>
                <c:pt idx="1882">
                  <c:v>0.60684407309864186</c:v>
                </c:pt>
                <c:pt idx="1883">
                  <c:v>0.6068307635634832</c:v>
                </c:pt>
                <c:pt idx="1884">
                  <c:v>0.60672846674735248</c:v>
                </c:pt>
                <c:pt idx="1885">
                  <c:v>0.60658328513066895</c:v>
                </c:pt>
                <c:pt idx="1886">
                  <c:v>0.60645963177682038</c:v>
                </c:pt>
                <c:pt idx="1887">
                  <c:v>0.60629336104179854</c:v>
                </c:pt>
                <c:pt idx="1888">
                  <c:v>0.60616750115994</c:v>
                </c:pt>
                <c:pt idx="1889">
                  <c:v>0.60610968595928272</c:v>
                </c:pt>
                <c:pt idx="1890">
                  <c:v>0.60602713307689304</c:v>
                </c:pt>
                <c:pt idx="1891">
                  <c:v>0.60602635138587935</c:v>
                </c:pt>
                <c:pt idx="1892">
                  <c:v>0.60601212212452626</c:v>
                </c:pt>
                <c:pt idx="1893">
                  <c:v>0.60595733268041829</c:v>
                </c:pt>
                <c:pt idx="1894">
                  <c:v>0.60593669327839161</c:v>
                </c:pt>
                <c:pt idx="1895">
                  <c:v>0.60594177131601989</c:v>
                </c:pt>
                <c:pt idx="1896">
                  <c:v>0.60604508709971405</c:v>
                </c:pt>
                <c:pt idx="1897">
                  <c:v>0.60619372299784657</c:v>
                </c:pt>
                <c:pt idx="1898">
                  <c:v>0.60623546024277963</c:v>
                </c:pt>
                <c:pt idx="1899">
                  <c:v>0.60631428064767656</c:v>
                </c:pt>
                <c:pt idx="1900">
                  <c:v>0.60636941239332476</c:v>
                </c:pt>
                <c:pt idx="1901">
                  <c:v>0.6064344892190795</c:v>
                </c:pt>
                <c:pt idx="1902">
                  <c:v>0.60668424285339606</c:v>
                </c:pt>
                <c:pt idx="1903">
                  <c:v>0.60692935782428459</c:v>
                </c:pt>
                <c:pt idx="1904">
                  <c:v>0.60720145949395821</c:v>
                </c:pt>
                <c:pt idx="1905">
                  <c:v>0.60753072438729561</c:v>
                </c:pt>
                <c:pt idx="1906">
                  <c:v>0.60782556501961282</c:v>
                </c:pt>
                <c:pt idx="1907">
                  <c:v>0.60821249149552514</c:v>
                </c:pt>
                <c:pt idx="1908">
                  <c:v>0.60858354094659195</c:v>
                </c:pt>
                <c:pt idx="1909">
                  <c:v>0.60896585429100814</c:v>
                </c:pt>
                <c:pt idx="1910">
                  <c:v>0.60927867807160851</c:v>
                </c:pt>
                <c:pt idx="1911">
                  <c:v>0.60963591507626724</c:v>
                </c:pt>
                <c:pt idx="1912">
                  <c:v>0.60998581933754326</c:v>
                </c:pt>
                <c:pt idx="1913">
                  <c:v>0.61023060102857551</c:v>
                </c:pt>
                <c:pt idx="1914">
                  <c:v>0.61048147129383079</c:v>
                </c:pt>
                <c:pt idx="1915">
                  <c:v>0.61060421371004148</c:v>
                </c:pt>
                <c:pt idx="1916">
                  <c:v>0.61062963262883552</c:v>
                </c:pt>
                <c:pt idx="1917">
                  <c:v>0.61061074020779449</c:v>
                </c:pt>
                <c:pt idx="1918">
                  <c:v>0.61057750610671346</c:v>
                </c:pt>
                <c:pt idx="1919">
                  <c:v>0.61040098416770705</c:v>
                </c:pt>
                <c:pt idx="1920">
                  <c:v>0.61017190187763171</c:v>
                </c:pt>
                <c:pt idx="1921">
                  <c:v>0.60978346957814844</c:v>
                </c:pt>
                <c:pt idx="1922">
                  <c:v>0.60925843038947025</c:v>
                </c:pt>
                <c:pt idx="1923">
                  <c:v>0.60871577916054875</c:v>
                </c:pt>
                <c:pt idx="1924">
                  <c:v>0.60802371513518161</c:v>
                </c:pt>
                <c:pt idx="1925">
                  <c:v>0.60732058197293082</c:v>
                </c:pt>
                <c:pt idx="1926">
                  <c:v>0.60659357730488106</c:v>
                </c:pt>
                <c:pt idx="1927">
                  <c:v>0.60585037931897412</c:v>
                </c:pt>
                <c:pt idx="1928">
                  <c:v>0.60514199586492401</c:v>
                </c:pt>
                <c:pt idx="1929">
                  <c:v>0.60440165686434966</c:v>
                </c:pt>
                <c:pt idx="1930">
                  <c:v>0.60354568480722659</c:v>
                </c:pt>
                <c:pt idx="1931">
                  <c:v>0.602667067777933</c:v>
                </c:pt>
                <c:pt idx="1932">
                  <c:v>0.60178583265212471</c:v>
                </c:pt>
                <c:pt idx="1933">
                  <c:v>0.60096399088560626</c:v>
                </c:pt>
                <c:pt idx="1934">
                  <c:v>0.60011874127539544</c:v>
                </c:pt>
                <c:pt idx="1935">
                  <c:v>0.59931814153923024</c:v>
                </c:pt>
                <c:pt idx="1936">
                  <c:v>0.59839451957122647</c:v>
                </c:pt>
                <c:pt idx="1937">
                  <c:v>0.59745912945677504</c:v>
                </c:pt>
                <c:pt idx="1938">
                  <c:v>0.59668127822720385</c:v>
                </c:pt>
                <c:pt idx="1939">
                  <c:v>0.59589735300972513</c:v>
                </c:pt>
                <c:pt idx="1940">
                  <c:v>0.59519373595769853</c:v>
                </c:pt>
                <c:pt idx="1941">
                  <c:v>0.59459046551493921</c:v>
                </c:pt>
                <c:pt idx="1942">
                  <c:v>0.59396440744055845</c:v>
                </c:pt>
                <c:pt idx="1943">
                  <c:v>0.59336487394519788</c:v>
                </c:pt>
                <c:pt idx="1944">
                  <c:v>0.59283714159509826</c:v>
                </c:pt>
                <c:pt idx="1945">
                  <c:v>0.59239084248623197</c:v>
                </c:pt>
                <c:pt idx="1946">
                  <c:v>0.59194804439522652</c:v>
                </c:pt>
                <c:pt idx="1947">
                  <c:v>0.59158322899304772</c:v>
                </c:pt>
                <c:pt idx="1948">
                  <c:v>0.59117855256355367</c:v>
                </c:pt>
                <c:pt idx="1949">
                  <c:v>0.59077218134830256</c:v>
                </c:pt>
                <c:pt idx="1950">
                  <c:v>0.59036521531974162</c:v>
                </c:pt>
                <c:pt idx="1951">
                  <c:v>0.58992573017392003</c:v>
                </c:pt>
                <c:pt idx="1952">
                  <c:v>0.58948899926750109</c:v>
                </c:pt>
                <c:pt idx="1953">
                  <c:v>0.58912257780251165</c:v>
                </c:pt>
                <c:pt idx="1954">
                  <c:v>0.58867868523410505</c:v>
                </c:pt>
                <c:pt idx="1955">
                  <c:v>0.58827540609702123</c:v>
                </c:pt>
                <c:pt idx="1956">
                  <c:v>0.58783142470386973</c:v>
                </c:pt>
                <c:pt idx="1957">
                  <c:v>0.58733671536290455</c:v>
                </c:pt>
                <c:pt idx="1958">
                  <c:v>0.58678782527156825</c:v>
                </c:pt>
                <c:pt idx="1959">
                  <c:v>0.58620733955027993</c:v>
                </c:pt>
                <c:pt idx="1960">
                  <c:v>0.58559611043652726</c:v>
                </c:pt>
                <c:pt idx="1961">
                  <c:v>0.58499766757134375</c:v>
                </c:pt>
                <c:pt idx="1962">
                  <c:v>0.5843464084336607</c:v>
                </c:pt>
                <c:pt idx="1963">
                  <c:v>0.5837354741077313</c:v>
                </c:pt>
                <c:pt idx="1964">
                  <c:v>0.58307194508538196</c:v>
                </c:pt>
                <c:pt idx="1965">
                  <c:v>0.58230161872867281</c:v>
                </c:pt>
                <c:pt idx="1966">
                  <c:v>0.58154263309338294</c:v>
                </c:pt>
                <c:pt idx="1967">
                  <c:v>0.58064116139825916</c:v>
                </c:pt>
                <c:pt idx="1968">
                  <c:v>0.57968704468094157</c:v>
                </c:pt>
                <c:pt idx="1969">
                  <c:v>0.57886288154816401</c:v>
                </c:pt>
                <c:pt idx="1970">
                  <c:v>0.57794075343394347</c:v>
                </c:pt>
                <c:pt idx="1971">
                  <c:v>0.57690299133586054</c:v>
                </c:pt>
                <c:pt idx="1972">
                  <c:v>0.5758207238500167</c:v>
                </c:pt>
                <c:pt idx="1973">
                  <c:v>0.57463523482295198</c:v>
                </c:pt>
                <c:pt idx="1974">
                  <c:v>0.57342965137360546</c:v>
                </c:pt>
                <c:pt idx="1975">
                  <c:v>0.57224016071809347</c:v>
                </c:pt>
                <c:pt idx="1976">
                  <c:v>0.57117269547836846</c:v>
                </c:pt>
                <c:pt idx="1977">
                  <c:v>0.57006788764302796</c:v>
                </c:pt>
                <c:pt idx="1978">
                  <c:v>0.56892958091613732</c:v>
                </c:pt>
                <c:pt idx="1979">
                  <c:v>0.56786626438858934</c:v>
                </c:pt>
                <c:pt idx="1980">
                  <c:v>0.56685452284325077</c:v>
                </c:pt>
                <c:pt idx="1981">
                  <c:v>0.56584559767983922</c:v>
                </c:pt>
                <c:pt idx="1982">
                  <c:v>0.56488854362540175</c:v>
                </c:pt>
                <c:pt idx="1983">
                  <c:v>0.56388714430374531</c:v>
                </c:pt>
                <c:pt idx="1984">
                  <c:v>0.5627972579934023</c:v>
                </c:pt>
                <c:pt idx="1985">
                  <c:v>0.5619236483888872</c:v>
                </c:pt>
                <c:pt idx="1986">
                  <c:v>0.56107806527813031</c:v>
                </c:pt>
                <c:pt idx="1987">
                  <c:v>0.56042038656419335</c:v>
                </c:pt>
                <c:pt idx="1988">
                  <c:v>0.56001705382465183</c:v>
                </c:pt>
                <c:pt idx="1989">
                  <c:v>0.55957523408077126</c:v>
                </c:pt>
                <c:pt idx="1990">
                  <c:v>0.55913644978290522</c:v>
                </c:pt>
                <c:pt idx="1991">
                  <c:v>0.55889302583677591</c:v>
                </c:pt>
                <c:pt idx="1992">
                  <c:v>0.55875594278238616</c:v>
                </c:pt>
                <c:pt idx="1993">
                  <c:v>0.55870085909985756</c:v>
                </c:pt>
                <c:pt idx="1994">
                  <c:v>0.55885883061834241</c:v>
                </c:pt>
                <c:pt idx="1995">
                  <c:v>0.55902854303422445</c:v>
                </c:pt>
                <c:pt idx="1996">
                  <c:v>0.55923958101936677</c:v>
                </c:pt>
                <c:pt idx="1997">
                  <c:v>0.55957911017138162</c:v>
                </c:pt>
                <c:pt idx="1998">
                  <c:v>0.56005076852640256</c:v>
                </c:pt>
                <c:pt idx="1999">
                  <c:v>0.5604946541119622</c:v>
                </c:pt>
                <c:pt idx="2000">
                  <c:v>0.56118786510221874</c:v>
                </c:pt>
                <c:pt idx="2001">
                  <c:v>0.56187257031056792</c:v>
                </c:pt>
                <c:pt idx="2002">
                  <c:v>0.56269877823691372</c:v>
                </c:pt>
                <c:pt idx="2003">
                  <c:v>0.56347136581366408</c:v>
                </c:pt>
                <c:pt idx="2004">
                  <c:v>0.56429819689060889</c:v>
                </c:pt>
                <c:pt idx="2005">
                  <c:v>0.56510391221417533</c:v>
                </c:pt>
                <c:pt idx="2006">
                  <c:v>0.56588712574658395</c:v>
                </c:pt>
                <c:pt idx="2007">
                  <c:v>0.56666387803744767</c:v>
                </c:pt>
                <c:pt idx="2008">
                  <c:v>0.56743991461160403</c:v>
                </c:pt>
                <c:pt idx="2009">
                  <c:v>0.56820879010562708</c:v>
                </c:pt>
                <c:pt idx="2010">
                  <c:v>0.56905783454744596</c:v>
                </c:pt>
                <c:pt idx="2011">
                  <c:v>0.56991929556383891</c:v>
                </c:pt>
                <c:pt idx="2012">
                  <c:v>0.57073255702593129</c:v>
                </c:pt>
                <c:pt idx="2013">
                  <c:v>0.57136336578381419</c:v>
                </c:pt>
                <c:pt idx="2014">
                  <c:v>0.57189718271653589</c:v>
                </c:pt>
                <c:pt idx="2015">
                  <c:v>0.57246505697318451</c:v>
                </c:pt>
                <c:pt idx="2016">
                  <c:v>0.57302797229033264</c:v>
                </c:pt>
                <c:pt idx="2017">
                  <c:v>0.57351061158992245</c:v>
                </c:pt>
                <c:pt idx="2018">
                  <c:v>0.57386303949113926</c:v>
                </c:pt>
                <c:pt idx="2019">
                  <c:v>0.57410914550768188</c:v>
                </c:pt>
                <c:pt idx="2020">
                  <c:v>0.57424470005896777</c:v>
                </c:pt>
                <c:pt idx="2021">
                  <c:v>0.57427438244665563</c:v>
                </c:pt>
                <c:pt idx="2022">
                  <c:v>0.57425458314422706</c:v>
                </c:pt>
                <c:pt idx="2023">
                  <c:v>0.57418326789528085</c:v>
                </c:pt>
                <c:pt idx="2024">
                  <c:v>0.57401942628498526</c:v>
                </c:pt>
                <c:pt idx="2025">
                  <c:v>0.57382334470591145</c:v>
                </c:pt>
                <c:pt idx="2026">
                  <c:v>0.57355971358612312</c:v>
                </c:pt>
                <c:pt idx="2027">
                  <c:v>0.57330298284820491</c:v>
                </c:pt>
                <c:pt idx="2028">
                  <c:v>0.57310043218939433</c:v>
                </c:pt>
                <c:pt idx="2029">
                  <c:v>0.57286080297861963</c:v>
                </c:pt>
                <c:pt idx="2030">
                  <c:v>0.5726415710064241</c:v>
                </c:pt>
                <c:pt idx="2031">
                  <c:v>0.57241101619581669</c:v>
                </c:pt>
                <c:pt idx="2032">
                  <c:v>0.57202072547210392</c:v>
                </c:pt>
                <c:pt idx="2033">
                  <c:v>0.57159417300383997</c:v>
                </c:pt>
                <c:pt idx="2034">
                  <c:v>0.57133895447445537</c:v>
                </c:pt>
                <c:pt idx="2035">
                  <c:v>0.57109590159661805</c:v>
                </c:pt>
                <c:pt idx="2036">
                  <c:v>0.57078323381950236</c:v>
                </c:pt>
                <c:pt idx="2037">
                  <c:v>0.57053981103444906</c:v>
                </c:pt>
                <c:pt idx="2038">
                  <c:v>0.57012017091874678</c:v>
                </c:pt>
                <c:pt idx="2039">
                  <c:v>0.56954915713444854</c:v>
                </c:pt>
                <c:pt idx="2040">
                  <c:v>0.56905104233429682</c:v>
                </c:pt>
                <c:pt idx="2041">
                  <c:v>0.56864328297005418</c:v>
                </c:pt>
                <c:pt idx="2042">
                  <c:v>0.56825951982517553</c:v>
                </c:pt>
                <c:pt idx="2043">
                  <c:v>0.56786220857211955</c:v>
                </c:pt>
                <c:pt idx="2044">
                  <c:v>0.56750865839435083</c:v>
                </c:pt>
                <c:pt idx="2045">
                  <c:v>0.56713791705591021</c:v>
                </c:pt>
                <c:pt idx="2046">
                  <c:v>0.56678553874462356</c:v>
                </c:pt>
                <c:pt idx="2047">
                  <c:v>0.56643142692749926</c:v>
                </c:pt>
                <c:pt idx="2048">
                  <c:v>0.56604429903811437</c:v>
                </c:pt>
                <c:pt idx="2049">
                  <c:v>0.56569630747304123</c:v>
                </c:pt>
                <c:pt idx="2050">
                  <c:v>0.56520453728781994</c:v>
                </c:pt>
                <c:pt idx="2051">
                  <c:v>0.5646635213114114</c:v>
                </c:pt>
                <c:pt idx="2052">
                  <c:v>0.56420055117406864</c:v>
                </c:pt>
                <c:pt idx="2053">
                  <c:v>0.56351122680623666</c:v>
                </c:pt>
                <c:pt idx="2054">
                  <c:v>0.56294713134995078</c:v>
                </c:pt>
                <c:pt idx="2055">
                  <c:v>0.56252037078909245</c:v>
                </c:pt>
                <c:pt idx="2056">
                  <c:v>0.56193612313540864</c:v>
                </c:pt>
                <c:pt idx="2057">
                  <c:v>0.5615226757968661</c:v>
                </c:pt>
                <c:pt idx="2058">
                  <c:v>0.56095875760799918</c:v>
                </c:pt>
                <c:pt idx="2059">
                  <c:v>0.56022941976623553</c:v>
                </c:pt>
                <c:pt idx="2060">
                  <c:v>0.55966202687566102</c:v>
                </c:pt>
                <c:pt idx="2061">
                  <c:v>0.55900369331005295</c:v>
                </c:pt>
                <c:pt idx="2062">
                  <c:v>0.55859001846354228</c:v>
                </c:pt>
                <c:pt idx="2063">
                  <c:v>0.55832902479935176</c:v>
                </c:pt>
                <c:pt idx="2064">
                  <c:v>0.55771920198709191</c:v>
                </c:pt>
                <c:pt idx="2065">
                  <c:v>0.55703921408095569</c:v>
                </c:pt>
                <c:pt idx="2066">
                  <c:v>0.55622172735178677</c:v>
                </c:pt>
                <c:pt idx="2067">
                  <c:v>0.55521156259631155</c:v>
                </c:pt>
                <c:pt idx="2068">
                  <c:v>0.55433531271856207</c:v>
                </c:pt>
                <c:pt idx="2069">
                  <c:v>0.55368702374098577</c:v>
                </c:pt>
                <c:pt idx="2070">
                  <c:v>0.55290020371150861</c:v>
                </c:pt>
                <c:pt idx="2071">
                  <c:v>0.55197798890621763</c:v>
                </c:pt>
                <c:pt idx="2072">
                  <c:v>0.55111834251312197</c:v>
                </c:pt>
                <c:pt idx="2073">
                  <c:v>0.54996128737651973</c:v>
                </c:pt>
                <c:pt idx="2074">
                  <c:v>0.54886561652156785</c:v>
                </c:pt>
                <c:pt idx="2075">
                  <c:v>0.54799478061863938</c:v>
                </c:pt>
                <c:pt idx="2076">
                  <c:v>0.54689755957032971</c:v>
                </c:pt>
                <c:pt idx="2077">
                  <c:v>0.54589618598087919</c:v>
                </c:pt>
                <c:pt idx="2078">
                  <c:v>0.54493500857601707</c:v>
                </c:pt>
                <c:pt idx="2079">
                  <c:v>0.54366977711741182</c:v>
                </c:pt>
                <c:pt idx="2080">
                  <c:v>0.54260071487518413</c:v>
                </c:pt>
                <c:pt idx="2081">
                  <c:v>0.54151596243899858</c:v>
                </c:pt>
                <c:pt idx="2082">
                  <c:v>0.54034504511309223</c:v>
                </c:pt>
                <c:pt idx="2083">
                  <c:v>0.5395347299776373</c:v>
                </c:pt>
                <c:pt idx="2084">
                  <c:v>0.53857998640970717</c:v>
                </c:pt>
                <c:pt idx="2085">
                  <c:v>0.53743670281578237</c:v>
                </c:pt>
                <c:pt idx="2086">
                  <c:v>0.53640443352096578</c:v>
                </c:pt>
                <c:pt idx="2087">
                  <c:v>0.53522240714739089</c:v>
                </c:pt>
                <c:pt idx="2088">
                  <c:v>0.53391595014765703</c:v>
                </c:pt>
                <c:pt idx="2089">
                  <c:v>0.53259173092583401</c:v>
                </c:pt>
                <c:pt idx="2090">
                  <c:v>0.53120518974751929</c:v>
                </c:pt>
                <c:pt idx="2091">
                  <c:v>0.53001490526080153</c:v>
                </c:pt>
                <c:pt idx="2092">
                  <c:v>0.52908435683736543</c:v>
                </c:pt>
                <c:pt idx="2093">
                  <c:v>0.52828315681673399</c:v>
                </c:pt>
                <c:pt idx="2094">
                  <c:v>0.52741843232231711</c:v>
                </c:pt>
                <c:pt idx="2095">
                  <c:v>0.52639928854040796</c:v>
                </c:pt>
                <c:pt idx="2096">
                  <c:v>0.52523322543968143</c:v>
                </c:pt>
                <c:pt idx="2097">
                  <c:v>0.52399721899772611</c:v>
                </c:pt>
                <c:pt idx="2098">
                  <c:v>0.52320552853596658</c:v>
                </c:pt>
                <c:pt idx="2099">
                  <c:v>0.52242985799050612</c:v>
                </c:pt>
                <c:pt idx="2100">
                  <c:v>0.52136609059046146</c:v>
                </c:pt>
                <c:pt idx="2101">
                  <c:v>0.5202657041623121</c:v>
                </c:pt>
                <c:pt idx="2102">
                  <c:v>0.51884221053604407</c:v>
                </c:pt>
                <c:pt idx="2103">
                  <c:v>0.51754449276988801</c:v>
                </c:pt>
                <c:pt idx="2104">
                  <c:v>0.51639159551809832</c:v>
                </c:pt>
                <c:pt idx="2105">
                  <c:v>0.51528211416805259</c:v>
                </c:pt>
                <c:pt idx="2106">
                  <c:v>0.51446460447216102</c:v>
                </c:pt>
                <c:pt idx="2107">
                  <c:v>0.51345003064573425</c:v>
                </c:pt>
                <c:pt idx="2108">
                  <c:v>0.51226762738766363</c:v>
                </c:pt>
                <c:pt idx="2109">
                  <c:v>0.51112119754939178</c:v>
                </c:pt>
                <c:pt idx="2110">
                  <c:v>0.50994896675884982</c:v>
                </c:pt>
                <c:pt idx="2111">
                  <c:v>0.50865167267507505</c:v>
                </c:pt>
                <c:pt idx="2112">
                  <c:v>0.50734185411986132</c:v>
                </c:pt>
                <c:pt idx="2113">
                  <c:v>0.50635528467198299</c:v>
                </c:pt>
                <c:pt idx="2114">
                  <c:v>0.50520934798052552</c:v>
                </c:pt>
                <c:pt idx="2115">
                  <c:v>0.50373513290072947</c:v>
                </c:pt>
                <c:pt idx="2116">
                  <c:v>0.50223280060300912</c:v>
                </c:pt>
                <c:pt idx="2117">
                  <c:v>0.50082661034426224</c:v>
                </c:pt>
                <c:pt idx="2118">
                  <c:v>0.49949168707742914</c:v>
                </c:pt>
                <c:pt idx="2119">
                  <c:v>0.49801746585018414</c:v>
                </c:pt>
                <c:pt idx="2120">
                  <c:v>0.49656818700570343</c:v>
                </c:pt>
                <c:pt idx="2121">
                  <c:v>0.49522325187039656</c:v>
                </c:pt>
                <c:pt idx="2122">
                  <c:v>0.49385072398056229</c:v>
                </c:pt>
                <c:pt idx="2123">
                  <c:v>0.49223545990334938</c:v>
                </c:pt>
                <c:pt idx="2124">
                  <c:v>0.49124091029988914</c:v>
                </c:pt>
                <c:pt idx="2125">
                  <c:v>0.49009876331160296</c:v>
                </c:pt>
                <c:pt idx="2126">
                  <c:v>0.48848626239753085</c:v>
                </c:pt>
                <c:pt idx="2127">
                  <c:v>0.48772521306162536</c:v>
                </c:pt>
                <c:pt idx="2128">
                  <c:v>0.48680895839679045</c:v>
                </c:pt>
                <c:pt idx="2129">
                  <c:v>0.48524286617231555</c:v>
                </c:pt>
                <c:pt idx="2130">
                  <c:v>0.48386857580104303</c:v>
                </c:pt>
                <c:pt idx="2131">
                  <c:v>0.48246125750030805</c:v>
                </c:pt>
                <c:pt idx="2132">
                  <c:v>0.48091116739064349</c:v>
                </c:pt>
                <c:pt idx="2133">
                  <c:v>0.47961342398265799</c:v>
                </c:pt>
                <c:pt idx="2134">
                  <c:v>0.47871378232526651</c:v>
                </c:pt>
                <c:pt idx="2135">
                  <c:v>0.47779008634440556</c:v>
                </c:pt>
                <c:pt idx="2136">
                  <c:v>0.47673706231211749</c:v>
                </c:pt>
                <c:pt idx="2137">
                  <c:v>0.47603042194855355</c:v>
                </c:pt>
                <c:pt idx="2138">
                  <c:v>0.47521556411098437</c:v>
                </c:pt>
                <c:pt idx="2139">
                  <c:v>0.47368998168898657</c:v>
                </c:pt>
                <c:pt idx="2140">
                  <c:v>0.47256730111160367</c:v>
                </c:pt>
                <c:pt idx="2141">
                  <c:v>0.47176092772386241</c:v>
                </c:pt>
                <c:pt idx="2142">
                  <c:v>0.47083172806996404</c:v>
                </c:pt>
                <c:pt idx="2143">
                  <c:v>0.47036396511867745</c:v>
                </c:pt>
                <c:pt idx="2144">
                  <c:v>0.4702713026456537</c:v>
                </c:pt>
                <c:pt idx="2145">
                  <c:v>0.46954298159567792</c:v>
                </c:pt>
                <c:pt idx="2146">
                  <c:v>0.46876096573527914</c:v>
                </c:pt>
                <c:pt idx="2147">
                  <c:v>0.46770022887122037</c:v>
                </c:pt>
                <c:pt idx="2148">
                  <c:v>0.46763031567826885</c:v>
                </c:pt>
                <c:pt idx="2149">
                  <c:v>0.46738292802785425</c:v>
                </c:pt>
                <c:pt idx="2150">
                  <c:v>0.46711183540610152</c:v>
                </c:pt>
              </c:numCache>
            </c:numRef>
          </c:yVal>
          <c:smooth val="1"/>
          <c:extLst>
            <c:ext xmlns:c16="http://schemas.microsoft.com/office/drawing/2014/chart" uri="{C3380CC4-5D6E-409C-BE32-E72D297353CC}">
              <c16:uniqueId val="{00000073-1C1D-46AE-B92F-7DA50429CA8D}"/>
            </c:ext>
          </c:extLst>
        </c:ser>
        <c:ser>
          <c:idx val="116"/>
          <c:order val="116"/>
          <c:spPr>
            <a:ln w="19050" cap="rnd">
              <a:solidFill>
                <a:schemeClr val="accent3">
                  <a:lumMod val="6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Database'!$FU$122:$FU$2272</c:f>
              <c:numCache>
                <c:formatCode>General</c:formatCode>
                <c:ptCount val="2151"/>
                <c:pt idx="0">
                  <c:v>8.4485457014147378E-2</c:v>
                </c:pt>
                <c:pt idx="1">
                  <c:v>7.6868957884426922E-2</c:v>
                </c:pt>
                <c:pt idx="2">
                  <c:v>7.8651391452336905E-2</c:v>
                </c:pt>
                <c:pt idx="3">
                  <c:v>7.4261850113063979E-2</c:v>
                </c:pt>
                <c:pt idx="4">
                  <c:v>7.0041263487595484E-2</c:v>
                </c:pt>
                <c:pt idx="5">
                  <c:v>7.4915240530021562E-2</c:v>
                </c:pt>
                <c:pt idx="6">
                  <c:v>7.8994120194565157E-2</c:v>
                </c:pt>
                <c:pt idx="7">
                  <c:v>7.8814104396662074E-2</c:v>
                </c:pt>
                <c:pt idx="8">
                  <c:v>7.8563261652270663E-2</c:v>
                </c:pt>
                <c:pt idx="9">
                  <c:v>7.6222507397300035E-2</c:v>
                </c:pt>
                <c:pt idx="10">
                  <c:v>7.8635996466022137E-2</c:v>
                </c:pt>
                <c:pt idx="11">
                  <c:v>8.3059709507524837E-2</c:v>
                </c:pt>
                <c:pt idx="12">
                  <c:v>7.5912820967930603E-2</c:v>
                </c:pt>
                <c:pt idx="13">
                  <c:v>7.6796153328469063E-2</c:v>
                </c:pt>
                <c:pt idx="14">
                  <c:v>8.1761662126999757E-2</c:v>
                </c:pt>
                <c:pt idx="15">
                  <c:v>8.0875180055021312E-2</c:v>
                </c:pt>
                <c:pt idx="16">
                  <c:v>7.9363825462284834E-2</c:v>
                </c:pt>
                <c:pt idx="17">
                  <c:v>7.8437948798858001E-2</c:v>
                </c:pt>
                <c:pt idx="18">
                  <c:v>7.557471577701029E-2</c:v>
                </c:pt>
                <c:pt idx="19">
                  <c:v>7.441234529701124E-2</c:v>
                </c:pt>
                <c:pt idx="20">
                  <c:v>7.8250186685636922E-2</c:v>
                </c:pt>
                <c:pt idx="21">
                  <c:v>8.3576257039164881E-2</c:v>
                </c:pt>
                <c:pt idx="22">
                  <c:v>8.5276252881596307E-2</c:v>
                </c:pt>
                <c:pt idx="23">
                  <c:v>8.1480323589442835E-2</c:v>
                </c:pt>
                <c:pt idx="24">
                  <c:v>7.7512050796011048E-2</c:v>
                </c:pt>
                <c:pt idx="25">
                  <c:v>7.6916978359416133E-2</c:v>
                </c:pt>
                <c:pt idx="26">
                  <c:v>7.71366632185818E-2</c:v>
                </c:pt>
                <c:pt idx="27">
                  <c:v>7.988460585653949E-2</c:v>
                </c:pt>
                <c:pt idx="28">
                  <c:v>8.2715625650665023E-2</c:v>
                </c:pt>
                <c:pt idx="29">
                  <c:v>8.0662323657904447E-2</c:v>
                </c:pt>
                <c:pt idx="30">
                  <c:v>8.0049753268973706E-2</c:v>
                </c:pt>
                <c:pt idx="31">
                  <c:v>8.4601374036413476E-2</c:v>
                </c:pt>
                <c:pt idx="32">
                  <c:v>8.2252142576817747E-2</c:v>
                </c:pt>
                <c:pt idx="33">
                  <c:v>8.1932041100472461E-2</c:v>
                </c:pt>
                <c:pt idx="34">
                  <c:v>8.4578623329996883E-2</c:v>
                </c:pt>
                <c:pt idx="35">
                  <c:v>8.171309983500237E-2</c:v>
                </c:pt>
                <c:pt idx="36">
                  <c:v>8.2750786795130829E-2</c:v>
                </c:pt>
                <c:pt idx="37">
                  <c:v>8.3718331507907598E-2</c:v>
                </c:pt>
                <c:pt idx="38">
                  <c:v>8.2149757751502767E-2</c:v>
                </c:pt>
                <c:pt idx="39">
                  <c:v>8.6202856593536173E-2</c:v>
                </c:pt>
                <c:pt idx="40">
                  <c:v>8.7855964012209478E-2</c:v>
                </c:pt>
                <c:pt idx="41">
                  <c:v>8.3466218955483382E-2</c:v>
                </c:pt>
                <c:pt idx="42">
                  <c:v>8.4520140485331519E-2</c:v>
                </c:pt>
                <c:pt idx="43">
                  <c:v>8.4519197400632171E-2</c:v>
                </c:pt>
                <c:pt idx="44">
                  <c:v>8.2978999183617189E-2</c:v>
                </c:pt>
                <c:pt idx="45">
                  <c:v>8.8343698817545488E-2</c:v>
                </c:pt>
                <c:pt idx="46">
                  <c:v>8.9696863890378273E-2</c:v>
                </c:pt>
                <c:pt idx="47">
                  <c:v>8.8054721067839528E-2</c:v>
                </c:pt>
                <c:pt idx="48">
                  <c:v>8.8172496752899565E-2</c:v>
                </c:pt>
                <c:pt idx="49">
                  <c:v>8.8518131455949542E-2</c:v>
                </c:pt>
                <c:pt idx="50">
                  <c:v>8.8180636267282009E-2</c:v>
                </c:pt>
                <c:pt idx="51">
                  <c:v>8.7612146716631756E-2</c:v>
                </c:pt>
                <c:pt idx="52">
                  <c:v>8.841338626027391E-2</c:v>
                </c:pt>
                <c:pt idx="53">
                  <c:v>8.938172316187927E-2</c:v>
                </c:pt>
                <c:pt idx="54">
                  <c:v>9.007530734611309E-2</c:v>
                </c:pt>
                <c:pt idx="55">
                  <c:v>9.0548449950256973E-2</c:v>
                </c:pt>
                <c:pt idx="56">
                  <c:v>9.1294149436101368E-2</c:v>
                </c:pt>
                <c:pt idx="57">
                  <c:v>9.1606962221215338E-2</c:v>
                </c:pt>
                <c:pt idx="58">
                  <c:v>9.0201155397095112E-2</c:v>
                </c:pt>
                <c:pt idx="59">
                  <c:v>9.109773563230128E-2</c:v>
                </c:pt>
                <c:pt idx="60">
                  <c:v>9.2906697407137293E-2</c:v>
                </c:pt>
                <c:pt idx="61">
                  <c:v>9.2840197807509281E-2</c:v>
                </c:pt>
                <c:pt idx="62">
                  <c:v>9.3403696478222512E-2</c:v>
                </c:pt>
                <c:pt idx="63">
                  <c:v>9.4321520801913264E-2</c:v>
                </c:pt>
                <c:pt idx="64">
                  <c:v>9.4917045092132446E-2</c:v>
                </c:pt>
                <c:pt idx="65">
                  <c:v>9.5063648861590452E-2</c:v>
                </c:pt>
                <c:pt idx="66">
                  <c:v>9.5747977003840204E-2</c:v>
                </c:pt>
                <c:pt idx="67">
                  <c:v>9.7206747885929493E-2</c:v>
                </c:pt>
                <c:pt idx="68">
                  <c:v>9.7698091135806006E-2</c:v>
                </c:pt>
                <c:pt idx="69">
                  <c:v>9.8079115097239822E-2</c:v>
                </c:pt>
                <c:pt idx="70">
                  <c:v>9.8741570986275659E-2</c:v>
                </c:pt>
                <c:pt idx="71">
                  <c:v>9.971586669780852E-2</c:v>
                </c:pt>
                <c:pt idx="72">
                  <c:v>9.9945416723845326E-2</c:v>
                </c:pt>
                <c:pt idx="73">
                  <c:v>0.10022335359138818</c:v>
                </c:pt>
                <c:pt idx="74">
                  <c:v>0.10161420088160709</c:v>
                </c:pt>
                <c:pt idx="75">
                  <c:v>0.10275175187395245</c:v>
                </c:pt>
                <c:pt idx="76">
                  <c:v>0.10343384530074207</c:v>
                </c:pt>
                <c:pt idx="77">
                  <c:v>0.10403757717828373</c:v>
                </c:pt>
                <c:pt idx="78">
                  <c:v>0.10508494086448132</c:v>
                </c:pt>
                <c:pt idx="79">
                  <c:v>0.10602691371865591</c:v>
                </c:pt>
                <c:pt idx="80">
                  <c:v>0.10683124381647192</c:v>
                </c:pt>
                <c:pt idx="81">
                  <c:v>0.10836460904006655</c:v>
                </c:pt>
                <c:pt idx="82">
                  <c:v>0.10950258557906234</c:v>
                </c:pt>
                <c:pt idx="83">
                  <c:v>0.11011131983143359</c:v>
                </c:pt>
                <c:pt idx="84">
                  <c:v>0.11068446536590393</c:v>
                </c:pt>
                <c:pt idx="85">
                  <c:v>0.11250557902194185</c:v>
                </c:pt>
                <c:pt idx="86">
                  <c:v>0.11410164872674744</c:v>
                </c:pt>
                <c:pt idx="87">
                  <c:v>0.11450634947911925</c:v>
                </c:pt>
                <c:pt idx="88">
                  <c:v>0.11548994753643789</c:v>
                </c:pt>
                <c:pt idx="89">
                  <c:v>0.1167163265779783</c:v>
                </c:pt>
                <c:pt idx="90">
                  <c:v>0.11795481809109216</c:v>
                </c:pt>
                <c:pt idx="91">
                  <c:v>0.11914518750009612</c:v>
                </c:pt>
                <c:pt idx="92">
                  <c:v>0.12029162974414109</c:v>
                </c:pt>
                <c:pt idx="93">
                  <c:v>0.12150934933421226</c:v>
                </c:pt>
                <c:pt idx="94">
                  <c:v>0.12272101811434921</c:v>
                </c:pt>
                <c:pt idx="95">
                  <c:v>0.12325941041416481</c:v>
                </c:pt>
                <c:pt idx="96">
                  <c:v>0.12386991373246925</c:v>
                </c:pt>
                <c:pt idx="97">
                  <c:v>0.12543482766162828</c:v>
                </c:pt>
                <c:pt idx="98">
                  <c:v>0.12640975529306633</c:v>
                </c:pt>
                <c:pt idx="99">
                  <c:v>0.12717145150701684</c:v>
                </c:pt>
                <c:pt idx="100">
                  <c:v>0.12820157264129659</c:v>
                </c:pt>
                <c:pt idx="101">
                  <c:v>0.12942877269772715</c:v>
                </c:pt>
                <c:pt idx="102">
                  <c:v>0.13044800643138085</c:v>
                </c:pt>
                <c:pt idx="103">
                  <c:v>0.13119600168337978</c:v>
                </c:pt>
                <c:pt idx="104">
                  <c:v>0.13203412363724357</c:v>
                </c:pt>
                <c:pt idx="105">
                  <c:v>0.13282517195401092</c:v>
                </c:pt>
                <c:pt idx="106">
                  <c:v>0.1334928608518334</c:v>
                </c:pt>
                <c:pt idx="107">
                  <c:v>0.13415012677304092</c:v>
                </c:pt>
                <c:pt idx="108">
                  <c:v>0.13499787296567078</c:v>
                </c:pt>
                <c:pt idx="109">
                  <c:v>0.13579103252924055</c:v>
                </c:pt>
                <c:pt idx="110">
                  <c:v>0.13635540509907193</c:v>
                </c:pt>
                <c:pt idx="111">
                  <c:v>0.1369357065588733</c:v>
                </c:pt>
                <c:pt idx="112">
                  <c:v>0.13774572078149708</c:v>
                </c:pt>
                <c:pt idx="113">
                  <c:v>0.13858378485432002</c:v>
                </c:pt>
                <c:pt idx="114">
                  <c:v>0.13876409906661821</c:v>
                </c:pt>
                <c:pt idx="115">
                  <c:v>0.13907096233712804</c:v>
                </c:pt>
                <c:pt idx="116">
                  <c:v>0.13956243484504349</c:v>
                </c:pt>
                <c:pt idx="117">
                  <c:v>0.14018892422866036</c:v>
                </c:pt>
                <c:pt idx="118">
                  <c:v>0.14073554188692047</c:v>
                </c:pt>
                <c:pt idx="119">
                  <c:v>0.14127346157022477</c:v>
                </c:pt>
                <c:pt idx="120">
                  <c:v>0.14204128497308519</c:v>
                </c:pt>
                <c:pt idx="121">
                  <c:v>0.14258424613449641</c:v>
                </c:pt>
                <c:pt idx="122">
                  <c:v>0.14306706798888258</c:v>
                </c:pt>
                <c:pt idx="123">
                  <c:v>0.14355269943050919</c:v>
                </c:pt>
                <c:pt idx="124">
                  <c:v>0.14413791205873547</c:v>
                </c:pt>
                <c:pt idx="125">
                  <c:v>0.14479550507280051</c:v>
                </c:pt>
                <c:pt idx="126">
                  <c:v>0.14539351697201516</c:v>
                </c:pt>
                <c:pt idx="127">
                  <c:v>0.14577517415890981</c:v>
                </c:pt>
                <c:pt idx="128">
                  <c:v>0.14630258197677123</c:v>
                </c:pt>
                <c:pt idx="129">
                  <c:v>0.14702367975532643</c:v>
                </c:pt>
                <c:pt idx="130">
                  <c:v>0.14765749359950719</c:v>
                </c:pt>
                <c:pt idx="131">
                  <c:v>0.14826068959279168</c:v>
                </c:pt>
                <c:pt idx="132">
                  <c:v>0.14898666088382864</c:v>
                </c:pt>
                <c:pt idx="133">
                  <c:v>0.1498610784396199</c:v>
                </c:pt>
                <c:pt idx="134">
                  <c:v>0.15059729909614594</c:v>
                </c:pt>
                <c:pt idx="135">
                  <c:v>0.15127252408252115</c:v>
                </c:pt>
                <c:pt idx="136">
                  <c:v>0.15203852979731533</c:v>
                </c:pt>
                <c:pt idx="137">
                  <c:v>0.15278019750698993</c:v>
                </c:pt>
                <c:pt idx="138">
                  <c:v>0.1537414325726891</c:v>
                </c:pt>
                <c:pt idx="139">
                  <c:v>0.15485081996445821</c:v>
                </c:pt>
                <c:pt idx="140">
                  <c:v>0.15581013546352654</c:v>
                </c:pt>
                <c:pt idx="141">
                  <c:v>0.15681103852246797</c:v>
                </c:pt>
                <c:pt idx="142">
                  <c:v>0.15777901943982453</c:v>
                </c:pt>
                <c:pt idx="143">
                  <c:v>0.15874712736792165</c:v>
                </c:pt>
                <c:pt idx="144">
                  <c:v>0.15971460278471078</c:v>
                </c:pt>
                <c:pt idx="145">
                  <c:v>0.16065005039000069</c:v>
                </c:pt>
                <c:pt idx="146">
                  <c:v>0.161608249680634</c:v>
                </c:pt>
                <c:pt idx="147">
                  <c:v>0.16287580542051258</c:v>
                </c:pt>
                <c:pt idx="148">
                  <c:v>0.16412513913644991</c:v>
                </c:pt>
                <c:pt idx="149">
                  <c:v>0.16519578737465596</c:v>
                </c:pt>
                <c:pt idx="150">
                  <c:v>0.16639767734608546</c:v>
                </c:pt>
                <c:pt idx="151">
                  <c:v>0.16768444213056807</c:v>
                </c:pt>
                <c:pt idx="152">
                  <c:v>0.16896945476434619</c:v>
                </c:pt>
                <c:pt idx="153">
                  <c:v>0.17003340414148158</c:v>
                </c:pt>
                <c:pt idx="154">
                  <c:v>0.17130589941881677</c:v>
                </c:pt>
                <c:pt idx="155">
                  <c:v>0.17266083296918686</c:v>
                </c:pt>
                <c:pt idx="156">
                  <c:v>0.17371277886447992</c:v>
                </c:pt>
                <c:pt idx="157">
                  <c:v>0.17507776244749182</c:v>
                </c:pt>
                <c:pt idx="158">
                  <c:v>0.1764944414094409</c:v>
                </c:pt>
                <c:pt idx="159">
                  <c:v>0.17772742715045162</c:v>
                </c:pt>
                <c:pt idx="160">
                  <c:v>0.17904700676978139</c:v>
                </c:pt>
                <c:pt idx="161">
                  <c:v>0.18042580070171829</c:v>
                </c:pt>
                <c:pt idx="162">
                  <c:v>0.18187236529804959</c:v>
                </c:pt>
                <c:pt idx="163">
                  <c:v>0.18324252801436658</c:v>
                </c:pt>
                <c:pt idx="164">
                  <c:v>0.18462030148730424</c:v>
                </c:pt>
                <c:pt idx="165">
                  <c:v>0.18607381776111065</c:v>
                </c:pt>
                <c:pt idx="166">
                  <c:v>0.18763237537364374</c:v>
                </c:pt>
                <c:pt idx="167">
                  <c:v>0.18898277118976511</c:v>
                </c:pt>
                <c:pt idx="168">
                  <c:v>0.1902886219233122</c:v>
                </c:pt>
                <c:pt idx="169">
                  <c:v>0.19178329025402777</c:v>
                </c:pt>
                <c:pt idx="170">
                  <c:v>0.19329158773648614</c:v>
                </c:pt>
                <c:pt idx="171">
                  <c:v>0.19484042560949144</c:v>
                </c:pt>
                <c:pt idx="172">
                  <c:v>0.19640747621118926</c:v>
                </c:pt>
                <c:pt idx="173">
                  <c:v>0.19796560812407438</c:v>
                </c:pt>
                <c:pt idx="174">
                  <c:v>0.19951181390861097</c:v>
                </c:pt>
                <c:pt idx="175">
                  <c:v>0.20106869540498887</c:v>
                </c:pt>
                <c:pt idx="176">
                  <c:v>0.20267755810252094</c:v>
                </c:pt>
                <c:pt idx="177">
                  <c:v>0.20431343686859882</c:v>
                </c:pt>
                <c:pt idx="178">
                  <c:v>0.20595991593031582</c:v>
                </c:pt>
                <c:pt idx="179">
                  <c:v>0.20756878270634141</c:v>
                </c:pt>
                <c:pt idx="180">
                  <c:v>0.20923723451452572</c:v>
                </c:pt>
                <c:pt idx="181">
                  <c:v>0.2109450645559752</c:v>
                </c:pt>
                <c:pt idx="182">
                  <c:v>0.21266990734654509</c:v>
                </c:pt>
                <c:pt idx="183">
                  <c:v>0.21448648282568281</c:v>
                </c:pt>
                <c:pt idx="184">
                  <c:v>0.21629078624103079</c:v>
                </c:pt>
                <c:pt idx="185">
                  <c:v>0.21805014448064061</c:v>
                </c:pt>
                <c:pt idx="186">
                  <c:v>0.21991421360099928</c:v>
                </c:pt>
                <c:pt idx="187">
                  <c:v>0.2217474852028721</c:v>
                </c:pt>
                <c:pt idx="188">
                  <c:v>0.22356626842739535</c:v>
                </c:pt>
                <c:pt idx="189">
                  <c:v>0.22543483687189633</c:v>
                </c:pt>
                <c:pt idx="190">
                  <c:v>0.22732121232219163</c:v>
                </c:pt>
                <c:pt idx="191">
                  <c:v>0.2292199855413862</c:v>
                </c:pt>
                <c:pt idx="192">
                  <c:v>0.23110219610123403</c:v>
                </c:pt>
                <c:pt idx="193">
                  <c:v>0.23307454735043595</c:v>
                </c:pt>
                <c:pt idx="194">
                  <c:v>0.23511011063403875</c:v>
                </c:pt>
                <c:pt idx="195">
                  <c:v>0.23714551945931225</c:v>
                </c:pt>
                <c:pt idx="196">
                  <c:v>0.23918890351635327</c:v>
                </c:pt>
                <c:pt idx="197">
                  <c:v>0.24119333842650159</c:v>
                </c:pt>
                <c:pt idx="198">
                  <c:v>0.24319334741824297</c:v>
                </c:pt>
                <c:pt idx="199">
                  <c:v>0.24531710495632666</c:v>
                </c:pt>
                <c:pt idx="200">
                  <c:v>0.24747675178814865</c:v>
                </c:pt>
                <c:pt idx="201">
                  <c:v>0.24964654485918505</c:v>
                </c:pt>
                <c:pt idx="202">
                  <c:v>0.25182607171995314</c:v>
                </c:pt>
                <c:pt idx="203">
                  <c:v>0.25398326913852509</c:v>
                </c:pt>
                <c:pt idx="204">
                  <c:v>0.25614138961238125</c:v>
                </c:pt>
                <c:pt idx="205">
                  <c:v>0.25835737709244161</c:v>
                </c:pt>
                <c:pt idx="206">
                  <c:v>0.2605501107293548</c:v>
                </c:pt>
                <c:pt idx="207">
                  <c:v>0.26274958665101678</c:v>
                </c:pt>
                <c:pt idx="208">
                  <c:v>0.26500302037114887</c:v>
                </c:pt>
                <c:pt idx="209">
                  <c:v>0.26730302745593915</c:v>
                </c:pt>
                <c:pt idx="210">
                  <c:v>0.26957457599556911</c:v>
                </c:pt>
                <c:pt idx="211">
                  <c:v>0.27177662830767851</c:v>
                </c:pt>
                <c:pt idx="212">
                  <c:v>0.27402482604033712</c:v>
                </c:pt>
                <c:pt idx="213">
                  <c:v>0.27632368159260867</c:v>
                </c:pt>
                <c:pt idx="214">
                  <c:v>0.27862479462771006</c:v>
                </c:pt>
                <c:pt idx="215">
                  <c:v>0.2808561808955663</c:v>
                </c:pt>
                <c:pt idx="216">
                  <c:v>0.2830676168085553</c:v>
                </c:pt>
                <c:pt idx="217">
                  <c:v>0.28527601069346992</c:v>
                </c:pt>
                <c:pt idx="218">
                  <c:v>0.28746697904508878</c:v>
                </c:pt>
                <c:pt idx="219">
                  <c:v>0.28962996836597443</c:v>
                </c:pt>
                <c:pt idx="220">
                  <c:v>0.29180572900115825</c:v>
                </c:pt>
                <c:pt idx="221">
                  <c:v>0.29400371468916608</c:v>
                </c:pt>
                <c:pt idx="222">
                  <c:v>0.29614947874736303</c:v>
                </c:pt>
                <c:pt idx="223">
                  <c:v>0.29825270981334223</c:v>
                </c:pt>
                <c:pt idx="224">
                  <c:v>0.30032790710763929</c:v>
                </c:pt>
                <c:pt idx="225">
                  <c:v>0.30239133204462748</c:v>
                </c:pt>
                <c:pt idx="226">
                  <c:v>0.30443833463131226</c:v>
                </c:pt>
                <c:pt idx="227">
                  <c:v>0.30644778535623024</c:v>
                </c:pt>
                <c:pt idx="228">
                  <c:v>0.30845708027524399</c:v>
                </c:pt>
                <c:pt idx="229">
                  <c:v>0.31039370356716972</c:v>
                </c:pt>
                <c:pt idx="230">
                  <c:v>0.31226331797903933</c:v>
                </c:pt>
                <c:pt idx="231">
                  <c:v>0.31411252068582834</c:v>
                </c:pt>
                <c:pt idx="232">
                  <c:v>0.31603015707920884</c:v>
                </c:pt>
                <c:pt idx="233">
                  <c:v>0.31788593228988699</c:v>
                </c:pt>
                <c:pt idx="234">
                  <c:v>0.31957885845178896</c:v>
                </c:pt>
                <c:pt idx="235">
                  <c:v>0.32127186023809789</c:v>
                </c:pt>
                <c:pt idx="236">
                  <c:v>0.32293237204198322</c:v>
                </c:pt>
                <c:pt idx="237">
                  <c:v>0.32453402143840754</c:v>
                </c:pt>
                <c:pt idx="238">
                  <c:v>0.32614001216833516</c:v>
                </c:pt>
                <c:pt idx="239">
                  <c:v>0.32767602391697803</c:v>
                </c:pt>
                <c:pt idx="240">
                  <c:v>0.32914834290705436</c:v>
                </c:pt>
                <c:pt idx="241">
                  <c:v>0.33058266299398148</c:v>
                </c:pt>
                <c:pt idx="242">
                  <c:v>0.33195958688245142</c:v>
                </c:pt>
                <c:pt idx="243">
                  <c:v>0.33329224548653119</c:v>
                </c:pt>
                <c:pt idx="244">
                  <c:v>0.33458622922818115</c:v>
                </c:pt>
                <c:pt idx="245">
                  <c:v>0.33584625041508076</c:v>
                </c:pt>
                <c:pt idx="246">
                  <c:v>0.33705002810732543</c:v>
                </c:pt>
                <c:pt idx="247">
                  <c:v>0.33819646023295119</c:v>
                </c:pt>
                <c:pt idx="248">
                  <c:v>0.33940783254494389</c:v>
                </c:pt>
                <c:pt idx="249">
                  <c:v>0.3406208643294904</c:v>
                </c:pt>
                <c:pt idx="250">
                  <c:v>0.3418214214612561</c:v>
                </c:pt>
                <c:pt idx="251">
                  <c:v>0.34300886025099869</c:v>
                </c:pt>
                <c:pt idx="252">
                  <c:v>0.34414051588104649</c:v>
                </c:pt>
                <c:pt idx="253">
                  <c:v>0.34527164058985566</c:v>
                </c:pt>
                <c:pt idx="254">
                  <c:v>0.34643293215111376</c:v>
                </c:pt>
                <c:pt idx="255">
                  <c:v>0.34754132984773545</c:v>
                </c:pt>
                <c:pt idx="256">
                  <c:v>0.34862090457428785</c:v>
                </c:pt>
                <c:pt idx="257">
                  <c:v>0.34964248285000704</c:v>
                </c:pt>
                <c:pt idx="258">
                  <c:v>0.35066377571286783</c:v>
                </c:pt>
                <c:pt idx="259">
                  <c:v>0.35167777214571916</c:v>
                </c:pt>
                <c:pt idx="260">
                  <c:v>0.35265306915767614</c:v>
                </c:pt>
                <c:pt idx="261">
                  <c:v>0.35358242638906284</c:v>
                </c:pt>
                <c:pt idx="262">
                  <c:v>0.3544249211840842</c:v>
                </c:pt>
                <c:pt idx="263">
                  <c:v>0.35522891787296768</c:v>
                </c:pt>
                <c:pt idx="264">
                  <c:v>0.35614174892703915</c:v>
                </c:pt>
                <c:pt idx="265">
                  <c:v>0.35699800654613667</c:v>
                </c:pt>
                <c:pt idx="266">
                  <c:v>0.35780427419767985</c:v>
                </c:pt>
                <c:pt idx="267">
                  <c:v>0.35860249341681177</c:v>
                </c:pt>
                <c:pt idx="268">
                  <c:v>0.35937998047733122</c:v>
                </c:pt>
                <c:pt idx="269">
                  <c:v>0.36016904664707533</c:v>
                </c:pt>
                <c:pt idx="270">
                  <c:v>0.36094431000329202</c:v>
                </c:pt>
                <c:pt idx="271">
                  <c:v>0.36177026895126674</c:v>
                </c:pt>
                <c:pt idx="272">
                  <c:v>0.36260145771015112</c:v>
                </c:pt>
                <c:pt idx="273">
                  <c:v>0.36339844204905442</c:v>
                </c:pt>
                <c:pt idx="274">
                  <c:v>0.36422881143961522</c:v>
                </c:pt>
                <c:pt idx="275">
                  <c:v>0.36502117625866948</c:v>
                </c:pt>
                <c:pt idx="276">
                  <c:v>0.36580430638286038</c:v>
                </c:pt>
                <c:pt idx="277">
                  <c:v>0.36661195480073577</c:v>
                </c:pt>
                <c:pt idx="278">
                  <c:v>0.36737272989855924</c:v>
                </c:pt>
                <c:pt idx="279">
                  <c:v>0.36813181208532214</c:v>
                </c:pt>
                <c:pt idx="280">
                  <c:v>0.36893821187054093</c:v>
                </c:pt>
                <c:pt idx="281">
                  <c:v>0.36967669851596269</c:v>
                </c:pt>
                <c:pt idx="282">
                  <c:v>0.37043510507029165</c:v>
                </c:pt>
                <c:pt idx="283">
                  <c:v>0.37126378894504714</c:v>
                </c:pt>
                <c:pt idx="284">
                  <c:v>0.37202342250124526</c:v>
                </c:pt>
                <c:pt idx="285">
                  <c:v>0.37278802993441973</c:v>
                </c:pt>
                <c:pt idx="286">
                  <c:v>0.37357014214964807</c:v>
                </c:pt>
                <c:pt idx="287">
                  <c:v>0.37432065241887885</c:v>
                </c:pt>
                <c:pt idx="288">
                  <c:v>0.3750976309624115</c:v>
                </c:pt>
                <c:pt idx="289">
                  <c:v>0.3758624258022441</c:v>
                </c:pt>
                <c:pt idx="290">
                  <c:v>0.37658813523015527</c:v>
                </c:pt>
                <c:pt idx="291">
                  <c:v>0.3773047505060893</c:v>
                </c:pt>
                <c:pt idx="292">
                  <c:v>0.37803417089296792</c:v>
                </c:pt>
                <c:pt idx="293">
                  <c:v>0.37878079807593634</c:v>
                </c:pt>
                <c:pt idx="294">
                  <c:v>0.37953836066785324</c:v>
                </c:pt>
                <c:pt idx="295">
                  <c:v>0.38028502285542598</c:v>
                </c:pt>
                <c:pt idx="296">
                  <c:v>0.38100543360606637</c:v>
                </c:pt>
                <c:pt idx="297">
                  <c:v>0.38175721475893276</c:v>
                </c:pt>
                <c:pt idx="298">
                  <c:v>0.38245101019223604</c:v>
                </c:pt>
                <c:pt idx="299">
                  <c:v>0.38310410327960492</c:v>
                </c:pt>
                <c:pt idx="300">
                  <c:v>0.38379190646291156</c:v>
                </c:pt>
                <c:pt idx="301">
                  <c:v>0.38451304448776646</c:v>
                </c:pt>
                <c:pt idx="302">
                  <c:v>0.38522958194420109</c:v>
                </c:pt>
                <c:pt idx="303">
                  <c:v>0.38587373011532655</c:v>
                </c:pt>
                <c:pt idx="304">
                  <c:v>0.38652951336212721</c:v>
                </c:pt>
                <c:pt idx="305">
                  <c:v>0.38717040366139849</c:v>
                </c:pt>
                <c:pt idx="306">
                  <c:v>0.38780285958804056</c:v>
                </c:pt>
                <c:pt idx="307">
                  <c:v>0.38842216122279966</c:v>
                </c:pt>
                <c:pt idx="308">
                  <c:v>0.38903242032281499</c:v>
                </c:pt>
                <c:pt idx="309">
                  <c:v>0.38965450988146716</c:v>
                </c:pt>
                <c:pt idx="310">
                  <c:v>0.39030770641455054</c:v>
                </c:pt>
                <c:pt idx="311">
                  <c:v>0.39092755338519675</c:v>
                </c:pt>
                <c:pt idx="312">
                  <c:v>0.39155606179202623</c:v>
                </c:pt>
                <c:pt idx="313">
                  <c:v>0.39223234522390332</c:v>
                </c:pt>
                <c:pt idx="314">
                  <c:v>0.39291025434537236</c:v>
                </c:pt>
                <c:pt idx="315">
                  <c:v>0.39359412778625219</c:v>
                </c:pt>
                <c:pt idx="316">
                  <c:v>0.3942859196890125</c:v>
                </c:pt>
                <c:pt idx="317">
                  <c:v>0.39501823543061027</c:v>
                </c:pt>
                <c:pt idx="318">
                  <c:v>0.39579217642556569</c:v>
                </c:pt>
                <c:pt idx="319">
                  <c:v>0.39658972113803076</c:v>
                </c:pt>
                <c:pt idx="320">
                  <c:v>0.39739033470843182</c:v>
                </c:pt>
                <c:pt idx="321">
                  <c:v>0.39826725241562771</c:v>
                </c:pt>
                <c:pt idx="322">
                  <c:v>0.39917886024988319</c:v>
                </c:pt>
                <c:pt idx="323">
                  <c:v>0.40003101715671185</c:v>
                </c:pt>
                <c:pt idx="324">
                  <c:v>0.40094984361195768</c:v>
                </c:pt>
                <c:pt idx="325">
                  <c:v>0.40191902989690592</c:v>
                </c:pt>
                <c:pt idx="326">
                  <c:v>0.4028949323853937</c:v>
                </c:pt>
                <c:pt idx="327">
                  <c:v>0.40384374303509007</c:v>
                </c:pt>
                <c:pt idx="328">
                  <c:v>0.40480615785430318</c:v>
                </c:pt>
                <c:pt idx="329">
                  <c:v>0.40579519417985077</c:v>
                </c:pt>
                <c:pt idx="330">
                  <c:v>0.40677336343851289</c:v>
                </c:pt>
                <c:pt idx="331">
                  <c:v>0.40775437845820939</c:v>
                </c:pt>
                <c:pt idx="332">
                  <c:v>0.40872007193976084</c:v>
                </c:pt>
                <c:pt idx="333">
                  <c:v>0.40969218320284373</c:v>
                </c:pt>
                <c:pt idx="334">
                  <c:v>0.41064791577735188</c:v>
                </c:pt>
                <c:pt idx="335">
                  <c:v>0.41157880158455629</c:v>
                </c:pt>
                <c:pt idx="336">
                  <c:v>0.41248009825094867</c:v>
                </c:pt>
                <c:pt idx="337">
                  <c:v>0.41340025483959925</c:v>
                </c:pt>
                <c:pt idx="338">
                  <c:v>0.41432510185854277</c:v>
                </c:pt>
                <c:pt idx="339">
                  <c:v>0.41520329651747723</c:v>
                </c:pt>
                <c:pt idx="340">
                  <c:v>0.41603269030488671</c:v>
                </c:pt>
                <c:pt idx="341">
                  <c:v>0.41691354821674692</c:v>
                </c:pt>
                <c:pt idx="342">
                  <c:v>0.41783817844415844</c:v>
                </c:pt>
                <c:pt idx="343">
                  <c:v>0.41866352352365022</c:v>
                </c:pt>
                <c:pt idx="344">
                  <c:v>0.41950858852199513</c:v>
                </c:pt>
                <c:pt idx="345">
                  <c:v>0.42037626904540631</c:v>
                </c:pt>
                <c:pt idx="346">
                  <c:v>0.42119171567955954</c:v>
                </c:pt>
                <c:pt idx="347">
                  <c:v>0.42201802512930536</c:v>
                </c:pt>
                <c:pt idx="348">
                  <c:v>0.42284976244943412</c:v>
                </c:pt>
                <c:pt idx="349">
                  <c:v>0.42366657754126708</c:v>
                </c:pt>
                <c:pt idx="350">
                  <c:v>0.42450367879951539</c:v>
                </c:pt>
                <c:pt idx="351">
                  <c:v>0.42534511358579691</c:v>
                </c:pt>
                <c:pt idx="352">
                  <c:v>0.42619413232526987</c:v>
                </c:pt>
                <c:pt idx="353">
                  <c:v>0.42699649129755296</c:v>
                </c:pt>
                <c:pt idx="354">
                  <c:v>0.42776712038704523</c:v>
                </c:pt>
                <c:pt idx="355">
                  <c:v>0.42854416073885071</c:v>
                </c:pt>
                <c:pt idx="356">
                  <c:v>0.42936712779992892</c:v>
                </c:pt>
                <c:pt idx="357">
                  <c:v>0.43019503716894042</c:v>
                </c:pt>
                <c:pt idx="358">
                  <c:v>0.4309849423468648</c:v>
                </c:pt>
                <c:pt idx="359">
                  <c:v>0.43178737961597707</c:v>
                </c:pt>
                <c:pt idx="360">
                  <c:v>0.43260549233349926</c:v>
                </c:pt>
                <c:pt idx="361">
                  <c:v>0.43340435996621057</c:v>
                </c:pt>
                <c:pt idx="362">
                  <c:v>0.43417561592064263</c:v>
                </c:pt>
                <c:pt idx="363">
                  <c:v>0.43491812958699816</c:v>
                </c:pt>
                <c:pt idx="364">
                  <c:v>0.43568820865002178</c:v>
                </c:pt>
                <c:pt idx="365">
                  <c:v>0.43647309458216776</c:v>
                </c:pt>
                <c:pt idx="366">
                  <c:v>0.43719770103689948</c:v>
                </c:pt>
                <c:pt idx="367">
                  <c:v>0.43795570095814251</c:v>
                </c:pt>
                <c:pt idx="368">
                  <c:v>0.43875127539408793</c:v>
                </c:pt>
                <c:pt idx="369">
                  <c:v>0.43946719112286603</c:v>
                </c:pt>
                <c:pt idx="370">
                  <c:v>0.44017401291821834</c:v>
                </c:pt>
                <c:pt idx="371">
                  <c:v>0.44088985273477382</c:v>
                </c:pt>
                <c:pt idx="372">
                  <c:v>0.44159386677505535</c:v>
                </c:pt>
                <c:pt idx="373">
                  <c:v>0.4423286960463147</c:v>
                </c:pt>
                <c:pt idx="374">
                  <c:v>0.44303757974407737</c:v>
                </c:pt>
                <c:pt idx="375">
                  <c:v>0.44373628657005287</c:v>
                </c:pt>
                <c:pt idx="376">
                  <c:v>0.44444127281096107</c:v>
                </c:pt>
                <c:pt idx="377">
                  <c:v>0.44511059492147353</c:v>
                </c:pt>
                <c:pt idx="378">
                  <c:v>0.44578696676415808</c:v>
                </c:pt>
                <c:pt idx="379">
                  <c:v>0.44649388667651135</c:v>
                </c:pt>
                <c:pt idx="380">
                  <c:v>0.44714048170188087</c:v>
                </c:pt>
                <c:pt idx="381">
                  <c:v>0.44775571930451469</c:v>
                </c:pt>
                <c:pt idx="382">
                  <c:v>0.44840906739822123</c:v>
                </c:pt>
                <c:pt idx="383">
                  <c:v>0.44903875060599202</c:v>
                </c:pt>
                <c:pt idx="384">
                  <c:v>0.44966378754576936</c:v>
                </c:pt>
                <c:pt idx="385">
                  <c:v>0.45028412584284871</c:v>
                </c:pt>
                <c:pt idx="386">
                  <c:v>0.4508737386581872</c:v>
                </c:pt>
                <c:pt idx="387">
                  <c:v>0.45147791158376838</c:v>
                </c:pt>
                <c:pt idx="388">
                  <c:v>0.45207316950859644</c:v>
                </c:pt>
                <c:pt idx="389">
                  <c:v>0.45264320736631936</c:v>
                </c:pt>
                <c:pt idx="390">
                  <c:v>0.45318729374152911</c:v>
                </c:pt>
                <c:pt idx="391">
                  <c:v>0.45375542880239728</c:v>
                </c:pt>
                <c:pt idx="392">
                  <c:v>0.45436260841260928</c:v>
                </c:pt>
                <c:pt idx="393">
                  <c:v>0.45488766437564232</c:v>
                </c:pt>
                <c:pt idx="394">
                  <c:v>0.45540724145619088</c:v>
                </c:pt>
                <c:pt idx="395">
                  <c:v>0.45596363328610073</c:v>
                </c:pt>
                <c:pt idx="396">
                  <c:v>0.45653426076305365</c:v>
                </c:pt>
                <c:pt idx="397">
                  <c:v>0.45706737461508778</c:v>
                </c:pt>
                <c:pt idx="398">
                  <c:v>0.45754606625306288</c:v>
                </c:pt>
                <c:pt idx="399">
                  <c:v>0.45804974431812301</c:v>
                </c:pt>
                <c:pt idx="400">
                  <c:v>0.45855755507866153</c:v>
                </c:pt>
                <c:pt idx="401">
                  <c:v>0.45904300821868665</c:v>
                </c:pt>
                <c:pt idx="402">
                  <c:v>0.45952195754053743</c:v>
                </c:pt>
                <c:pt idx="403">
                  <c:v>0.4600171126828938</c:v>
                </c:pt>
                <c:pt idx="404">
                  <c:v>0.46050256166351317</c:v>
                </c:pt>
                <c:pt idx="405">
                  <c:v>0.46096600067450161</c:v>
                </c:pt>
                <c:pt idx="406">
                  <c:v>0.46145472025974082</c:v>
                </c:pt>
                <c:pt idx="407">
                  <c:v>0.46192438063949831</c:v>
                </c:pt>
                <c:pt idx="408">
                  <c:v>0.46235398710600134</c:v>
                </c:pt>
                <c:pt idx="409">
                  <c:v>0.46277731654491716</c:v>
                </c:pt>
                <c:pt idx="410">
                  <c:v>0.4632060681680239</c:v>
                </c:pt>
                <c:pt idx="411">
                  <c:v>0.46362758137939108</c:v>
                </c:pt>
                <c:pt idx="412">
                  <c:v>0.46404710793519727</c:v>
                </c:pt>
                <c:pt idx="413">
                  <c:v>0.46446109819176296</c:v>
                </c:pt>
                <c:pt idx="414">
                  <c:v>0.46485000572115553</c:v>
                </c:pt>
                <c:pt idx="415">
                  <c:v>0.46522615123395644</c:v>
                </c:pt>
                <c:pt idx="416">
                  <c:v>0.46562012240588518</c:v>
                </c:pt>
                <c:pt idx="417">
                  <c:v>0.46600701222085084</c:v>
                </c:pt>
                <c:pt idx="418">
                  <c:v>0.4664028220108265</c:v>
                </c:pt>
                <c:pt idx="419">
                  <c:v>0.46677865650539729</c:v>
                </c:pt>
                <c:pt idx="420">
                  <c:v>0.4671358822566094</c:v>
                </c:pt>
                <c:pt idx="421">
                  <c:v>0.46751084538600357</c:v>
                </c:pt>
                <c:pt idx="422">
                  <c:v>0.46783969677825105</c:v>
                </c:pt>
                <c:pt idx="423">
                  <c:v>0.4681576895424488</c:v>
                </c:pt>
                <c:pt idx="424">
                  <c:v>0.46849933125106746</c:v>
                </c:pt>
                <c:pt idx="425">
                  <c:v>0.46884041547857985</c:v>
                </c:pt>
                <c:pt idx="426">
                  <c:v>0.46913529063473342</c:v>
                </c:pt>
                <c:pt idx="427">
                  <c:v>0.46942520913638092</c:v>
                </c:pt>
                <c:pt idx="428">
                  <c:v>0.46975707611001383</c:v>
                </c:pt>
                <c:pt idx="429">
                  <c:v>0.47010010373142791</c:v>
                </c:pt>
                <c:pt idx="430">
                  <c:v>0.47035630836135861</c:v>
                </c:pt>
                <c:pt idx="431">
                  <c:v>0.47057494754445678</c:v>
                </c:pt>
                <c:pt idx="432">
                  <c:v>0.47084388696670981</c:v>
                </c:pt>
                <c:pt idx="433">
                  <c:v>0.47111732156438957</c:v>
                </c:pt>
                <c:pt idx="434">
                  <c:v>0.47136558349950769</c:v>
                </c:pt>
                <c:pt idx="435">
                  <c:v>0.47162319668940594</c:v>
                </c:pt>
                <c:pt idx="436">
                  <c:v>0.47191199656037597</c:v>
                </c:pt>
                <c:pt idx="437">
                  <c:v>0.47215698506831955</c:v>
                </c:pt>
                <c:pt idx="438">
                  <c:v>0.47237878970344643</c:v>
                </c:pt>
                <c:pt idx="439">
                  <c:v>0.47259978275938019</c:v>
                </c:pt>
                <c:pt idx="440">
                  <c:v>0.47283196334501842</c:v>
                </c:pt>
                <c:pt idx="441">
                  <c:v>0.47305807948924211</c:v>
                </c:pt>
                <c:pt idx="442">
                  <c:v>0.47324436729751357</c:v>
                </c:pt>
                <c:pt idx="443">
                  <c:v>0.4734599693236281</c:v>
                </c:pt>
                <c:pt idx="444">
                  <c:v>0.47368089472793895</c:v>
                </c:pt>
                <c:pt idx="445">
                  <c:v>0.4738557470042431</c:v>
                </c:pt>
                <c:pt idx="446">
                  <c:v>0.4739774968150956</c:v>
                </c:pt>
                <c:pt idx="447">
                  <c:v>0.47413732917595808</c:v>
                </c:pt>
                <c:pt idx="448">
                  <c:v>0.47433311714034182</c:v>
                </c:pt>
                <c:pt idx="449">
                  <c:v>0.4744615540819111</c:v>
                </c:pt>
                <c:pt idx="450">
                  <c:v>0.47458760547407364</c:v>
                </c:pt>
                <c:pt idx="451">
                  <c:v>0.47473085810425081</c:v>
                </c:pt>
                <c:pt idx="452">
                  <c:v>0.47489509713097799</c:v>
                </c:pt>
                <c:pt idx="453">
                  <c:v>0.47504862265907438</c:v>
                </c:pt>
                <c:pt idx="454">
                  <c:v>0.47516915184553793</c:v>
                </c:pt>
                <c:pt idx="455">
                  <c:v>0.47527179025289407</c:v>
                </c:pt>
                <c:pt idx="456">
                  <c:v>0.47538542700439113</c:v>
                </c:pt>
                <c:pt idx="457">
                  <c:v>0.47552762329983495</c:v>
                </c:pt>
                <c:pt idx="458">
                  <c:v>0.47565914909208379</c:v>
                </c:pt>
                <c:pt idx="459">
                  <c:v>0.47577828867467259</c:v>
                </c:pt>
                <c:pt idx="460">
                  <c:v>0.47587327752741659</c:v>
                </c:pt>
                <c:pt idx="461">
                  <c:v>0.47593317959044873</c:v>
                </c:pt>
                <c:pt idx="462">
                  <c:v>0.47603066295351032</c:v>
                </c:pt>
                <c:pt idx="463">
                  <c:v>0.4761237935359901</c:v>
                </c:pt>
                <c:pt idx="464">
                  <c:v>0.47621094212697085</c:v>
                </c:pt>
                <c:pt idx="465">
                  <c:v>0.47629988444442883</c:v>
                </c:pt>
                <c:pt idx="466">
                  <c:v>0.47636507577388687</c:v>
                </c:pt>
                <c:pt idx="467">
                  <c:v>0.47641239393391882</c:v>
                </c:pt>
                <c:pt idx="468">
                  <c:v>0.47645451756052387</c:v>
                </c:pt>
                <c:pt idx="469">
                  <c:v>0.47650991591454334</c:v>
                </c:pt>
                <c:pt idx="470">
                  <c:v>0.4765559196737012</c:v>
                </c:pt>
                <c:pt idx="471">
                  <c:v>0.47661847253189515</c:v>
                </c:pt>
                <c:pt idx="472">
                  <c:v>0.47668226795323654</c:v>
                </c:pt>
                <c:pt idx="473">
                  <c:v>0.47668972987303276</c:v>
                </c:pt>
                <c:pt idx="474">
                  <c:v>0.47673035549464365</c:v>
                </c:pt>
                <c:pt idx="475">
                  <c:v>0.47678649845299753</c:v>
                </c:pt>
                <c:pt idx="476">
                  <c:v>0.47680509872796001</c:v>
                </c:pt>
                <c:pt idx="477">
                  <c:v>0.4768355361467716</c:v>
                </c:pt>
                <c:pt idx="478">
                  <c:v>0.47688585295344571</c:v>
                </c:pt>
                <c:pt idx="479">
                  <c:v>0.47693765136777283</c:v>
                </c:pt>
                <c:pt idx="480">
                  <c:v>0.47699219211358557</c:v>
                </c:pt>
                <c:pt idx="481">
                  <c:v>0.47701084827845408</c:v>
                </c:pt>
                <c:pt idx="482">
                  <c:v>0.47699080338579725</c:v>
                </c:pt>
                <c:pt idx="483">
                  <c:v>0.47699224712578087</c:v>
                </c:pt>
                <c:pt idx="484">
                  <c:v>0.476988765445781</c:v>
                </c:pt>
                <c:pt idx="485">
                  <c:v>0.4770175466435882</c:v>
                </c:pt>
                <c:pt idx="486">
                  <c:v>0.47704267259366501</c:v>
                </c:pt>
                <c:pt idx="487">
                  <c:v>0.47702884621386127</c:v>
                </c:pt>
                <c:pt idx="488">
                  <c:v>0.47703964612749195</c:v>
                </c:pt>
                <c:pt idx="489">
                  <c:v>0.47705112272487721</c:v>
                </c:pt>
                <c:pt idx="490">
                  <c:v>0.4770546370436845</c:v>
                </c:pt>
                <c:pt idx="491">
                  <c:v>0.47704032729050105</c:v>
                </c:pt>
                <c:pt idx="492">
                  <c:v>0.47699402811514924</c:v>
                </c:pt>
                <c:pt idx="493">
                  <c:v>0.47697514810597069</c:v>
                </c:pt>
                <c:pt idx="494">
                  <c:v>0.47702275127257193</c:v>
                </c:pt>
                <c:pt idx="495">
                  <c:v>0.4770179382142466</c:v>
                </c:pt>
                <c:pt idx="496">
                  <c:v>0.47699745837245816</c:v>
                </c:pt>
                <c:pt idx="497">
                  <c:v>0.47700056914174044</c:v>
                </c:pt>
                <c:pt idx="498">
                  <c:v>0.47698610628738786</c:v>
                </c:pt>
                <c:pt idx="499">
                  <c:v>0.47699634338282859</c:v>
                </c:pt>
                <c:pt idx="500">
                  <c:v>0.4769694859899038</c:v>
                </c:pt>
                <c:pt idx="501">
                  <c:v>0.47697701731866821</c:v>
                </c:pt>
                <c:pt idx="502">
                  <c:v>0.47698739628426418</c:v>
                </c:pt>
                <c:pt idx="503">
                  <c:v>0.47695737758963919</c:v>
                </c:pt>
                <c:pt idx="504">
                  <c:v>0.47694110806198253</c:v>
                </c:pt>
                <c:pt idx="505">
                  <c:v>0.4769698119751955</c:v>
                </c:pt>
                <c:pt idx="506">
                  <c:v>0.47698988950891952</c:v>
                </c:pt>
                <c:pt idx="507">
                  <c:v>0.47694335699736207</c:v>
                </c:pt>
                <c:pt idx="508">
                  <c:v>0.47692305448543565</c:v>
                </c:pt>
                <c:pt idx="509">
                  <c:v>0.47696342261133379</c:v>
                </c:pt>
                <c:pt idx="510">
                  <c:v>0.47698446643394227</c:v>
                </c:pt>
                <c:pt idx="511">
                  <c:v>0.47694400798964437</c:v>
                </c:pt>
                <c:pt idx="512">
                  <c:v>0.47690662530522682</c:v>
                </c:pt>
                <c:pt idx="513">
                  <c:v>0.47692293347319553</c:v>
                </c:pt>
                <c:pt idx="514">
                  <c:v>0.47693964206784339</c:v>
                </c:pt>
                <c:pt idx="515">
                  <c:v>0.47695882032959314</c:v>
                </c:pt>
                <c:pt idx="516">
                  <c:v>0.47694724121481996</c:v>
                </c:pt>
                <c:pt idx="517">
                  <c:v>0.47692373692898454</c:v>
                </c:pt>
                <c:pt idx="518">
                  <c:v>0.47693178841922529</c:v>
                </c:pt>
                <c:pt idx="519">
                  <c:v>0.4769604075967922</c:v>
                </c:pt>
                <c:pt idx="520">
                  <c:v>0.47698363333544713</c:v>
                </c:pt>
                <c:pt idx="521">
                  <c:v>0.4770267298365185</c:v>
                </c:pt>
                <c:pt idx="522">
                  <c:v>0.47703334639997941</c:v>
                </c:pt>
                <c:pt idx="523">
                  <c:v>0.47699668577263177</c:v>
                </c:pt>
                <c:pt idx="524">
                  <c:v>0.47706963206828346</c:v>
                </c:pt>
                <c:pt idx="525">
                  <c:v>0.4770744357009411</c:v>
                </c:pt>
                <c:pt idx="526">
                  <c:v>0.47707257143199028</c:v>
                </c:pt>
                <c:pt idx="527">
                  <c:v>0.47711308137658254</c:v>
                </c:pt>
                <c:pt idx="528">
                  <c:v>0.47711580256612213</c:v>
                </c:pt>
                <c:pt idx="529">
                  <c:v>0.47717362073346775</c:v>
                </c:pt>
                <c:pt idx="530">
                  <c:v>0.47723093133854982</c:v>
                </c:pt>
                <c:pt idx="531">
                  <c:v>0.47720992760492026</c:v>
                </c:pt>
                <c:pt idx="532">
                  <c:v>0.47719883194486384</c:v>
                </c:pt>
                <c:pt idx="533">
                  <c:v>0.47722580397463599</c:v>
                </c:pt>
                <c:pt idx="534">
                  <c:v>0.47730629394345181</c:v>
                </c:pt>
                <c:pt idx="535">
                  <c:v>0.47736398148477693</c:v>
                </c:pt>
                <c:pt idx="536">
                  <c:v>0.47741466318600057</c:v>
                </c:pt>
                <c:pt idx="537">
                  <c:v>0.47744849226794089</c:v>
                </c:pt>
                <c:pt idx="538">
                  <c:v>0.4774703116919623</c:v>
                </c:pt>
                <c:pt idx="539">
                  <c:v>0.47756022162685524</c:v>
                </c:pt>
                <c:pt idx="540">
                  <c:v>0.47765338219272402</c:v>
                </c:pt>
                <c:pt idx="541">
                  <c:v>0.47774147589308019</c:v>
                </c:pt>
                <c:pt idx="542">
                  <c:v>0.47780910394516213</c:v>
                </c:pt>
                <c:pt idx="543">
                  <c:v>0.47786676468390948</c:v>
                </c:pt>
                <c:pt idx="544">
                  <c:v>0.47794829219476265</c:v>
                </c:pt>
                <c:pt idx="545">
                  <c:v>0.47800876353806304</c:v>
                </c:pt>
                <c:pt idx="546">
                  <c:v>0.47802535918040506</c:v>
                </c:pt>
                <c:pt idx="547">
                  <c:v>0.4781425391085567</c:v>
                </c:pt>
                <c:pt idx="548">
                  <c:v>0.47830608941555447</c:v>
                </c:pt>
                <c:pt idx="549">
                  <c:v>0.47842736009682585</c:v>
                </c:pt>
                <c:pt idx="550">
                  <c:v>0.47851574135164032</c:v>
                </c:pt>
                <c:pt idx="551">
                  <c:v>0.47852960250624066</c:v>
                </c:pt>
                <c:pt idx="552">
                  <c:v>0.4786103654598195</c:v>
                </c:pt>
                <c:pt idx="553">
                  <c:v>0.47873732702323135</c:v>
                </c:pt>
                <c:pt idx="554">
                  <c:v>0.47887167870583974</c:v>
                </c:pt>
                <c:pt idx="555">
                  <c:v>0.47898849330446108</c:v>
                </c:pt>
                <c:pt idx="556">
                  <c:v>0.47906942783989925</c:v>
                </c:pt>
                <c:pt idx="557">
                  <c:v>0.4792120248613066</c:v>
                </c:pt>
                <c:pt idx="558">
                  <c:v>0.47931908320137295</c:v>
                </c:pt>
                <c:pt idx="559">
                  <c:v>0.47944896531285003</c:v>
                </c:pt>
                <c:pt idx="560">
                  <c:v>0.47957458987953455</c:v>
                </c:pt>
                <c:pt idx="561">
                  <c:v>0.4796721639280821</c:v>
                </c:pt>
                <c:pt idx="562">
                  <c:v>0.47984247906633887</c:v>
                </c:pt>
                <c:pt idx="563">
                  <c:v>0.47995245105394591</c:v>
                </c:pt>
                <c:pt idx="564">
                  <c:v>0.48004578389991243</c:v>
                </c:pt>
                <c:pt idx="565">
                  <c:v>0.48018039504391502</c:v>
                </c:pt>
                <c:pt idx="566">
                  <c:v>0.48034171334768633</c:v>
                </c:pt>
                <c:pt idx="567">
                  <c:v>0.48047053174184978</c:v>
                </c:pt>
                <c:pt idx="568">
                  <c:v>0.48059152040205877</c:v>
                </c:pt>
                <c:pt idx="569">
                  <c:v>0.4807388866816722</c:v>
                </c:pt>
                <c:pt idx="570">
                  <c:v>0.48091354741208708</c:v>
                </c:pt>
                <c:pt idx="571">
                  <c:v>0.48107100583253642</c:v>
                </c:pt>
                <c:pt idx="572">
                  <c:v>0.48119088641354985</c:v>
                </c:pt>
                <c:pt idx="573">
                  <c:v>0.48139700309124017</c:v>
                </c:pt>
                <c:pt idx="574">
                  <c:v>0.481591775856339</c:v>
                </c:pt>
                <c:pt idx="575">
                  <c:v>0.48171707569065941</c:v>
                </c:pt>
                <c:pt idx="576">
                  <c:v>0.48180478233360785</c:v>
                </c:pt>
                <c:pt idx="577">
                  <c:v>0.4819542628391274</c:v>
                </c:pt>
                <c:pt idx="578">
                  <c:v>0.48212523933933982</c:v>
                </c:pt>
                <c:pt idx="579">
                  <c:v>0.48227123991481391</c:v>
                </c:pt>
                <c:pt idx="580">
                  <c:v>0.48246932971623541</c:v>
                </c:pt>
                <c:pt idx="581">
                  <c:v>0.48260854950943383</c:v>
                </c:pt>
                <c:pt idx="582">
                  <c:v>0.4827950015391424</c:v>
                </c:pt>
                <c:pt idx="583">
                  <c:v>0.48299196037455078</c:v>
                </c:pt>
                <c:pt idx="584">
                  <c:v>0.48316182031625116</c:v>
                </c:pt>
                <c:pt idx="585">
                  <c:v>0.48340057686475119</c:v>
                </c:pt>
                <c:pt idx="586">
                  <c:v>0.48355900792407297</c:v>
                </c:pt>
                <c:pt idx="587">
                  <c:v>0.48366862228165014</c:v>
                </c:pt>
                <c:pt idx="588">
                  <c:v>0.48379677252961412</c:v>
                </c:pt>
                <c:pt idx="589">
                  <c:v>0.48391374754837885</c:v>
                </c:pt>
                <c:pt idx="590">
                  <c:v>0.48410101410669992</c:v>
                </c:pt>
                <c:pt idx="591">
                  <c:v>0.48434034540405713</c:v>
                </c:pt>
                <c:pt idx="592">
                  <c:v>0.4844731505665088</c:v>
                </c:pt>
                <c:pt idx="593">
                  <c:v>0.48460205530866723</c:v>
                </c:pt>
                <c:pt idx="594">
                  <c:v>0.48482972519580225</c:v>
                </c:pt>
                <c:pt idx="595">
                  <c:v>0.48501414773027357</c:v>
                </c:pt>
                <c:pt idx="596">
                  <c:v>0.48510285049240093</c:v>
                </c:pt>
                <c:pt idx="597">
                  <c:v>0.48527444922978452</c:v>
                </c:pt>
                <c:pt idx="598">
                  <c:v>0.4855396817612741</c:v>
                </c:pt>
                <c:pt idx="599">
                  <c:v>0.48557169166837272</c:v>
                </c:pt>
                <c:pt idx="600">
                  <c:v>0.4857161142479221</c:v>
                </c:pt>
                <c:pt idx="601">
                  <c:v>0.48598981072285091</c:v>
                </c:pt>
                <c:pt idx="602">
                  <c:v>0.48618821726299227</c:v>
                </c:pt>
                <c:pt idx="603">
                  <c:v>0.48630035911346514</c:v>
                </c:pt>
                <c:pt idx="604">
                  <c:v>0.48641837588882142</c:v>
                </c:pt>
                <c:pt idx="605">
                  <c:v>0.48658342597977661</c:v>
                </c:pt>
                <c:pt idx="606">
                  <c:v>0.48679961786231524</c:v>
                </c:pt>
                <c:pt idx="607">
                  <c:v>0.48697587588320429</c:v>
                </c:pt>
                <c:pt idx="608">
                  <c:v>0.48710289502689497</c:v>
                </c:pt>
                <c:pt idx="609">
                  <c:v>0.48719509087588292</c:v>
                </c:pt>
                <c:pt idx="610">
                  <c:v>0.48741279254430009</c:v>
                </c:pt>
                <c:pt idx="611">
                  <c:v>0.48759588661289927</c:v>
                </c:pt>
                <c:pt idx="612">
                  <c:v>0.48774210629743187</c:v>
                </c:pt>
                <c:pt idx="613">
                  <c:v>0.48795077369092893</c:v>
                </c:pt>
                <c:pt idx="614">
                  <c:v>0.48816720675843356</c:v>
                </c:pt>
                <c:pt idx="615">
                  <c:v>0.48831249797319853</c:v>
                </c:pt>
                <c:pt idx="616">
                  <c:v>0.48841867450100906</c:v>
                </c:pt>
                <c:pt idx="617">
                  <c:v>0.48874043876831713</c:v>
                </c:pt>
                <c:pt idx="618">
                  <c:v>0.48897887891633962</c:v>
                </c:pt>
                <c:pt idx="619">
                  <c:v>0.48913549324536149</c:v>
                </c:pt>
                <c:pt idx="620">
                  <c:v>0.48940875518265275</c:v>
                </c:pt>
                <c:pt idx="621">
                  <c:v>0.48977042700315798</c:v>
                </c:pt>
                <c:pt idx="622">
                  <c:v>0.49009872610879168</c:v>
                </c:pt>
                <c:pt idx="623">
                  <c:v>0.49030619733814929</c:v>
                </c:pt>
                <c:pt idx="624">
                  <c:v>0.49044606070193925</c:v>
                </c:pt>
                <c:pt idx="625">
                  <c:v>0.49074572316601239</c:v>
                </c:pt>
                <c:pt idx="626">
                  <c:v>0.49101109237696566</c:v>
                </c:pt>
                <c:pt idx="627">
                  <c:v>0.49127285735261195</c:v>
                </c:pt>
                <c:pt idx="628">
                  <c:v>0.49150524234596871</c:v>
                </c:pt>
                <c:pt idx="629">
                  <c:v>0.49179395003084037</c:v>
                </c:pt>
                <c:pt idx="630">
                  <c:v>0.4921098975161049</c:v>
                </c:pt>
                <c:pt idx="631">
                  <c:v>0.49238103514559328</c:v>
                </c:pt>
                <c:pt idx="632">
                  <c:v>0.49255406330026613</c:v>
                </c:pt>
                <c:pt idx="633">
                  <c:v>0.49277074560347128</c:v>
                </c:pt>
                <c:pt idx="634">
                  <c:v>0.49297015340144812</c:v>
                </c:pt>
                <c:pt idx="635">
                  <c:v>0.49313127862472261</c:v>
                </c:pt>
                <c:pt idx="636">
                  <c:v>0.49337453433466077</c:v>
                </c:pt>
                <c:pt idx="637">
                  <c:v>0.49362394831939937</c:v>
                </c:pt>
                <c:pt idx="638">
                  <c:v>0.49381574529674083</c:v>
                </c:pt>
                <c:pt idx="639">
                  <c:v>0.49399137882229366</c:v>
                </c:pt>
                <c:pt idx="640">
                  <c:v>0.49432175700307573</c:v>
                </c:pt>
                <c:pt idx="641">
                  <c:v>0.49456837169840656</c:v>
                </c:pt>
                <c:pt idx="642">
                  <c:v>0.49472551212630039</c:v>
                </c:pt>
                <c:pt idx="643">
                  <c:v>0.49498641643203717</c:v>
                </c:pt>
                <c:pt idx="644">
                  <c:v>0.49513049677681531</c:v>
                </c:pt>
                <c:pt idx="645">
                  <c:v>0.49528993506825647</c:v>
                </c:pt>
                <c:pt idx="646">
                  <c:v>0.49552775203798322</c:v>
                </c:pt>
                <c:pt idx="647">
                  <c:v>0.49576856400005404</c:v>
                </c:pt>
                <c:pt idx="648">
                  <c:v>0.49598048933702027</c:v>
                </c:pt>
                <c:pt idx="649">
                  <c:v>0.49615305009187333</c:v>
                </c:pt>
                <c:pt idx="650">
                  <c:v>0.49632233829072581</c:v>
                </c:pt>
                <c:pt idx="651">
                  <c:v>0.49636130991474708</c:v>
                </c:pt>
                <c:pt idx="652">
                  <c:v>0.49643924981062043</c:v>
                </c:pt>
                <c:pt idx="653">
                  <c:v>0.49656520818433797</c:v>
                </c:pt>
                <c:pt idx="654">
                  <c:v>0.49666725200296008</c:v>
                </c:pt>
                <c:pt idx="655">
                  <c:v>0.49683811541792916</c:v>
                </c:pt>
                <c:pt idx="656">
                  <c:v>0.49704767965780694</c:v>
                </c:pt>
                <c:pt idx="657">
                  <c:v>0.49728716105391585</c:v>
                </c:pt>
                <c:pt idx="658">
                  <c:v>0.49754373141945862</c:v>
                </c:pt>
                <c:pt idx="659">
                  <c:v>0.49785863228267041</c:v>
                </c:pt>
                <c:pt idx="660">
                  <c:v>0.49813861453181074</c:v>
                </c:pt>
                <c:pt idx="661">
                  <c:v>0.49839373144936605</c:v>
                </c:pt>
                <c:pt idx="662">
                  <c:v>0.49855281247062355</c:v>
                </c:pt>
                <c:pt idx="663">
                  <c:v>0.49869813106282951</c:v>
                </c:pt>
                <c:pt idx="664">
                  <c:v>0.49893096811250398</c:v>
                </c:pt>
                <c:pt idx="665">
                  <c:v>0.49919274086162724</c:v>
                </c:pt>
                <c:pt idx="666">
                  <c:v>0.49943202617539922</c:v>
                </c:pt>
                <c:pt idx="667">
                  <c:v>0.49968180210099084</c:v>
                </c:pt>
                <c:pt idx="668">
                  <c:v>0.49997106731164687</c:v>
                </c:pt>
                <c:pt idx="669">
                  <c:v>0.50021242966679447</c:v>
                </c:pt>
                <c:pt idx="670">
                  <c:v>0.50045890312415076</c:v>
                </c:pt>
                <c:pt idx="671">
                  <c:v>0.50068657453193122</c:v>
                </c:pt>
                <c:pt idx="672">
                  <c:v>0.50102982050585709</c:v>
                </c:pt>
                <c:pt idx="673">
                  <c:v>0.50129880754383438</c:v>
                </c:pt>
                <c:pt idx="674">
                  <c:v>0.50151384829615608</c:v>
                </c:pt>
                <c:pt idx="675">
                  <c:v>0.50176409908322406</c:v>
                </c:pt>
                <c:pt idx="676">
                  <c:v>0.50201213336484718</c:v>
                </c:pt>
                <c:pt idx="677">
                  <c:v>0.50229796604237609</c:v>
                </c:pt>
                <c:pt idx="678">
                  <c:v>0.50256980772098392</c:v>
                </c:pt>
                <c:pt idx="679">
                  <c:v>0.50283139488277651</c:v>
                </c:pt>
                <c:pt idx="680">
                  <c:v>0.50309523502526421</c:v>
                </c:pt>
                <c:pt idx="681">
                  <c:v>0.50337059682895025</c:v>
                </c:pt>
                <c:pt idx="682">
                  <c:v>0.50361286118617865</c:v>
                </c:pt>
                <c:pt idx="683">
                  <c:v>0.50383308935110582</c:v>
                </c:pt>
                <c:pt idx="684">
                  <c:v>0.50404511431080168</c:v>
                </c:pt>
                <c:pt idx="685">
                  <c:v>0.50429308937587247</c:v>
                </c:pt>
                <c:pt idx="686">
                  <c:v>0.50457258809212069</c:v>
                </c:pt>
                <c:pt idx="687">
                  <c:v>0.50483453117837496</c:v>
                </c:pt>
                <c:pt idx="688">
                  <c:v>0.50509342497295739</c:v>
                </c:pt>
                <c:pt idx="689">
                  <c:v>0.50534199068945718</c:v>
                </c:pt>
                <c:pt idx="690">
                  <c:v>0.50555302498376353</c:v>
                </c:pt>
                <c:pt idx="691">
                  <c:v>0.50581048127525174</c:v>
                </c:pt>
                <c:pt idx="692">
                  <c:v>0.50607313976446333</c:v>
                </c:pt>
                <c:pt idx="693">
                  <c:v>0.50636219559047102</c:v>
                </c:pt>
                <c:pt idx="694">
                  <c:v>0.5065708015455711</c:v>
                </c:pt>
                <c:pt idx="695">
                  <c:v>0.5067719346686449</c:v>
                </c:pt>
                <c:pt idx="696">
                  <c:v>0.50700519623096063</c:v>
                </c:pt>
                <c:pt idx="697">
                  <c:v>0.50715419718290089</c:v>
                </c:pt>
                <c:pt idx="698">
                  <c:v>0.50742098958270299</c:v>
                </c:pt>
                <c:pt idx="699">
                  <c:v>0.50776287673320009</c:v>
                </c:pt>
                <c:pt idx="700">
                  <c:v>0.50800104875557994</c:v>
                </c:pt>
                <c:pt idx="701">
                  <c:v>0.50826155690592068</c:v>
                </c:pt>
                <c:pt idx="702">
                  <c:v>0.50851966211212363</c:v>
                </c:pt>
                <c:pt idx="703">
                  <c:v>0.5087114066552435</c:v>
                </c:pt>
                <c:pt idx="704">
                  <c:v>0.50895176167895928</c:v>
                </c:pt>
                <c:pt idx="705">
                  <c:v>0.50918761665581369</c:v>
                </c:pt>
                <c:pt idx="706">
                  <c:v>0.50942715135519034</c:v>
                </c:pt>
                <c:pt idx="707">
                  <c:v>0.50968783559424147</c:v>
                </c:pt>
                <c:pt idx="708">
                  <c:v>0.50997351331648788</c:v>
                </c:pt>
                <c:pt idx="709">
                  <c:v>0.51018841182289265</c:v>
                </c:pt>
                <c:pt idx="710">
                  <c:v>0.51040874461842189</c:v>
                </c:pt>
                <c:pt idx="711">
                  <c:v>0.51059781947138394</c:v>
                </c:pt>
                <c:pt idx="712">
                  <c:v>0.51073082334099074</c:v>
                </c:pt>
                <c:pt idx="713">
                  <c:v>0.51091426274066531</c:v>
                </c:pt>
                <c:pt idx="714">
                  <c:v>0.51114073261998139</c:v>
                </c:pt>
                <c:pt idx="715">
                  <c:v>0.51132484211589568</c:v>
                </c:pt>
                <c:pt idx="716">
                  <c:v>0.51153831052772214</c:v>
                </c:pt>
                <c:pt idx="717">
                  <c:v>0.51176980510948855</c:v>
                </c:pt>
                <c:pt idx="718">
                  <c:v>0.51196461450542186</c:v>
                </c:pt>
                <c:pt idx="719">
                  <c:v>0.51213843299450168</c:v>
                </c:pt>
                <c:pt idx="720">
                  <c:v>0.51238122911430628</c:v>
                </c:pt>
                <c:pt idx="721">
                  <c:v>0.51259691697963239</c:v>
                </c:pt>
                <c:pt idx="722">
                  <c:v>0.51278846407552481</c:v>
                </c:pt>
                <c:pt idx="723">
                  <c:v>0.51309785293183718</c:v>
                </c:pt>
                <c:pt idx="724">
                  <c:v>0.51340208160227219</c:v>
                </c:pt>
                <c:pt idx="725">
                  <c:v>0.51366596123953501</c:v>
                </c:pt>
                <c:pt idx="726">
                  <c:v>0.51394527444737559</c:v>
                </c:pt>
                <c:pt idx="727">
                  <c:v>0.51417358603107755</c:v>
                </c:pt>
                <c:pt idx="728">
                  <c:v>0.51439304451112167</c:v>
                </c:pt>
                <c:pt idx="729">
                  <c:v>0.51464085421312789</c:v>
                </c:pt>
                <c:pt idx="730">
                  <c:v>0.51492311338664176</c:v>
                </c:pt>
                <c:pt idx="731">
                  <c:v>0.51522273433987553</c:v>
                </c:pt>
                <c:pt idx="732">
                  <c:v>0.51549967315497391</c:v>
                </c:pt>
                <c:pt idx="733">
                  <c:v>0.51582367678919572</c:v>
                </c:pt>
                <c:pt idx="734">
                  <c:v>0.51615253316577092</c:v>
                </c:pt>
                <c:pt idx="735">
                  <c:v>0.51645073989129864</c:v>
                </c:pt>
                <c:pt idx="736">
                  <c:v>0.51674003354178044</c:v>
                </c:pt>
                <c:pt idx="737">
                  <c:v>0.51705587760512273</c:v>
                </c:pt>
                <c:pt idx="738">
                  <c:v>0.51740016801912336</c:v>
                </c:pt>
                <c:pt idx="739">
                  <c:v>0.51772174174899277</c:v>
                </c:pt>
                <c:pt idx="740">
                  <c:v>0.51805366570555844</c:v>
                </c:pt>
                <c:pt idx="741">
                  <c:v>0.51837885982841547</c:v>
                </c:pt>
                <c:pt idx="742">
                  <c:v>0.51866998682986598</c:v>
                </c:pt>
                <c:pt idx="743">
                  <c:v>0.51897294914991532</c:v>
                </c:pt>
                <c:pt idx="744">
                  <c:v>0.51930873454597171</c:v>
                </c:pt>
                <c:pt idx="745">
                  <c:v>0.51966566693986294</c:v>
                </c:pt>
                <c:pt idx="746">
                  <c:v>0.52002686099866757</c:v>
                </c:pt>
                <c:pt idx="747">
                  <c:v>0.52038726380656231</c:v>
                </c:pt>
                <c:pt idx="748">
                  <c:v>0.52075829069285318</c:v>
                </c:pt>
                <c:pt idx="749">
                  <c:v>0.52108471007693902</c:v>
                </c:pt>
                <c:pt idx="750">
                  <c:v>0.52145084528304098</c:v>
                </c:pt>
                <c:pt idx="751">
                  <c:v>0.52180558647525499</c:v>
                </c:pt>
                <c:pt idx="752">
                  <c:v>0.52210869511983693</c:v>
                </c:pt>
                <c:pt idx="753">
                  <c:v>0.52245309207278046</c:v>
                </c:pt>
                <c:pt idx="754">
                  <c:v>0.52281869369384049</c:v>
                </c:pt>
                <c:pt idx="755">
                  <c:v>0.52315862255205159</c:v>
                </c:pt>
                <c:pt idx="756">
                  <c:v>0.52350141656482885</c:v>
                </c:pt>
                <c:pt idx="757">
                  <c:v>0.52384549527971835</c:v>
                </c:pt>
                <c:pt idx="758">
                  <c:v>0.52418711093382353</c:v>
                </c:pt>
                <c:pt idx="759">
                  <c:v>0.52450105790439883</c:v>
                </c:pt>
                <c:pt idx="760">
                  <c:v>0.52484475098161643</c:v>
                </c:pt>
                <c:pt idx="761">
                  <c:v>0.52518058411176549</c:v>
                </c:pt>
                <c:pt idx="762">
                  <c:v>0.52550597665036569</c:v>
                </c:pt>
                <c:pt idx="763">
                  <c:v>0.52581256275206334</c:v>
                </c:pt>
                <c:pt idx="764">
                  <c:v>0.52611669736350419</c:v>
                </c:pt>
                <c:pt idx="765">
                  <c:v>0.52643263329546397</c:v>
                </c:pt>
                <c:pt idx="766">
                  <c:v>0.52670872036316796</c:v>
                </c:pt>
                <c:pt idx="767">
                  <c:v>0.52695970421895533</c:v>
                </c:pt>
                <c:pt idx="768">
                  <c:v>0.52721671100038381</c:v>
                </c:pt>
                <c:pt idx="769">
                  <c:v>0.52745597275888112</c:v>
                </c:pt>
                <c:pt idx="770">
                  <c:v>0.52770537905361203</c:v>
                </c:pt>
                <c:pt idx="771">
                  <c:v>0.52796510444768441</c:v>
                </c:pt>
                <c:pt idx="772">
                  <c:v>0.5282217159232846</c:v>
                </c:pt>
                <c:pt idx="773">
                  <c:v>0.52846685467327559</c:v>
                </c:pt>
                <c:pt idx="774">
                  <c:v>0.52871972529133426</c:v>
                </c:pt>
                <c:pt idx="775">
                  <c:v>0.52893620610975389</c:v>
                </c:pt>
                <c:pt idx="776">
                  <c:v>0.52911062314400337</c:v>
                </c:pt>
                <c:pt idx="777">
                  <c:v>0.52933489818728419</c:v>
                </c:pt>
                <c:pt idx="778">
                  <c:v>0.52953893765354942</c:v>
                </c:pt>
                <c:pt idx="779">
                  <c:v>0.5297478736293233</c:v>
                </c:pt>
                <c:pt idx="780">
                  <c:v>0.52997044660762616</c:v>
                </c:pt>
                <c:pt idx="781">
                  <c:v>0.53015215969723395</c:v>
                </c:pt>
                <c:pt idx="782">
                  <c:v>0.53032003809313244</c:v>
                </c:pt>
                <c:pt idx="783">
                  <c:v>0.5304767498567734</c:v>
                </c:pt>
                <c:pt idx="784">
                  <c:v>0.53061629124266962</c:v>
                </c:pt>
                <c:pt idx="785">
                  <c:v>0.53078078584020205</c:v>
                </c:pt>
                <c:pt idx="786">
                  <c:v>0.53094020935755637</c:v>
                </c:pt>
                <c:pt idx="787">
                  <c:v>0.5310992698712319</c:v>
                </c:pt>
                <c:pt idx="788">
                  <c:v>0.53125529094597579</c:v>
                </c:pt>
                <c:pt idx="789">
                  <c:v>0.5313678574737184</c:v>
                </c:pt>
                <c:pt idx="790">
                  <c:v>0.53147686541324635</c:v>
                </c:pt>
                <c:pt idx="791">
                  <c:v>0.53157512278225028</c:v>
                </c:pt>
                <c:pt idx="792">
                  <c:v>0.53165945599977871</c:v>
                </c:pt>
                <c:pt idx="793">
                  <c:v>0.53173520714591949</c:v>
                </c:pt>
                <c:pt idx="794">
                  <c:v>0.53182274976764321</c:v>
                </c:pt>
                <c:pt idx="795">
                  <c:v>0.53194741556131309</c:v>
                </c:pt>
                <c:pt idx="796">
                  <c:v>0.53206174040451948</c:v>
                </c:pt>
                <c:pt idx="797">
                  <c:v>0.53217048693200231</c:v>
                </c:pt>
                <c:pt idx="798">
                  <c:v>0.53226679939312926</c:v>
                </c:pt>
                <c:pt idx="799">
                  <c:v>0.53236711759734268</c:v>
                </c:pt>
                <c:pt idx="800">
                  <c:v>0.53242593346073341</c:v>
                </c:pt>
                <c:pt idx="801">
                  <c:v>0.5325320871451823</c:v>
                </c:pt>
                <c:pt idx="802">
                  <c:v>0.53270489310092328</c:v>
                </c:pt>
                <c:pt idx="803">
                  <c:v>0.53284518655173063</c:v>
                </c:pt>
                <c:pt idx="804">
                  <c:v>0.53300302760358487</c:v>
                </c:pt>
                <c:pt idx="805">
                  <c:v>0.53317668660704853</c:v>
                </c:pt>
                <c:pt idx="806">
                  <c:v>0.53331482313000689</c:v>
                </c:pt>
                <c:pt idx="807">
                  <c:v>0.53346761194748227</c:v>
                </c:pt>
                <c:pt idx="808">
                  <c:v>0.53364780793631372</c:v>
                </c:pt>
                <c:pt idx="809">
                  <c:v>0.5338513061649669</c:v>
                </c:pt>
                <c:pt idx="810">
                  <c:v>0.5340570434596299</c:v>
                </c:pt>
                <c:pt idx="811">
                  <c:v>0.53428713484254109</c:v>
                </c:pt>
                <c:pt idx="812">
                  <c:v>0.53449974302521219</c:v>
                </c:pt>
                <c:pt idx="813">
                  <c:v>0.53473233767180073</c:v>
                </c:pt>
                <c:pt idx="814">
                  <c:v>0.53494617978541215</c:v>
                </c:pt>
                <c:pt idx="815">
                  <c:v>0.53513245077401506</c:v>
                </c:pt>
                <c:pt idx="816">
                  <c:v>0.53533470561168184</c:v>
                </c:pt>
                <c:pt idx="817">
                  <c:v>0.5355403415734401</c:v>
                </c:pt>
                <c:pt idx="818">
                  <c:v>0.53575620873197061</c:v>
                </c:pt>
                <c:pt idx="819">
                  <c:v>0.53597673786376954</c:v>
                </c:pt>
                <c:pt idx="820">
                  <c:v>0.53621824961507514</c:v>
                </c:pt>
                <c:pt idx="821">
                  <c:v>0.53644278280681579</c:v>
                </c:pt>
                <c:pt idx="822">
                  <c:v>0.53664836853554465</c:v>
                </c:pt>
                <c:pt idx="823">
                  <c:v>0.53686166394626555</c:v>
                </c:pt>
                <c:pt idx="824">
                  <c:v>0.53709295858598172</c:v>
                </c:pt>
                <c:pt idx="825">
                  <c:v>0.53730687698866919</c:v>
                </c:pt>
                <c:pt idx="826">
                  <c:v>0.53751200530282217</c:v>
                </c:pt>
                <c:pt idx="827">
                  <c:v>0.53772592505773187</c:v>
                </c:pt>
                <c:pt idx="828">
                  <c:v>0.53792606555599443</c:v>
                </c:pt>
                <c:pt idx="829">
                  <c:v>0.53813071016930036</c:v>
                </c:pt>
                <c:pt idx="830">
                  <c:v>0.53833795840367882</c:v>
                </c:pt>
                <c:pt idx="831">
                  <c:v>0.5385235666777316</c:v>
                </c:pt>
                <c:pt idx="832">
                  <c:v>0.53872842758568806</c:v>
                </c:pt>
                <c:pt idx="833">
                  <c:v>0.5389452894307184</c:v>
                </c:pt>
                <c:pt idx="834">
                  <c:v>0.53916610188159408</c:v>
                </c:pt>
                <c:pt idx="835">
                  <c:v>0.53937433819729919</c:v>
                </c:pt>
                <c:pt idx="836">
                  <c:v>0.53957580998292842</c:v>
                </c:pt>
                <c:pt idx="837">
                  <c:v>0.53977735500141755</c:v>
                </c:pt>
                <c:pt idx="838">
                  <c:v>0.53997202433459479</c:v>
                </c:pt>
                <c:pt idx="839">
                  <c:v>0.5401597981880123</c:v>
                </c:pt>
                <c:pt idx="840">
                  <c:v>0.54035320589840052</c:v>
                </c:pt>
                <c:pt idx="841">
                  <c:v>0.54052534356766468</c:v>
                </c:pt>
                <c:pt idx="842">
                  <c:v>0.5406969988681426</c:v>
                </c:pt>
                <c:pt idx="843">
                  <c:v>0.54087934366152757</c:v>
                </c:pt>
                <c:pt idx="844">
                  <c:v>0.54103789692139448</c:v>
                </c:pt>
                <c:pt idx="845">
                  <c:v>0.54121339857841511</c:v>
                </c:pt>
                <c:pt idx="846">
                  <c:v>0.54136667846122621</c:v>
                </c:pt>
                <c:pt idx="847">
                  <c:v>0.54152455870214167</c:v>
                </c:pt>
                <c:pt idx="848">
                  <c:v>0.54169094123995754</c:v>
                </c:pt>
                <c:pt idx="849">
                  <c:v>0.54184752436464578</c:v>
                </c:pt>
                <c:pt idx="850">
                  <c:v>0.54200954881057484</c:v>
                </c:pt>
                <c:pt idx="851">
                  <c:v>0.54217110380532951</c:v>
                </c:pt>
                <c:pt idx="852">
                  <c:v>0.54235161588756375</c:v>
                </c:pt>
                <c:pt idx="853">
                  <c:v>0.54253883614428799</c:v>
                </c:pt>
                <c:pt idx="854">
                  <c:v>0.54272598496825608</c:v>
                </c:pt>
                <c:pt idx="855">
                  <c:v>0.54288868116521927</c:v>
                </c:pt>
                <c:pt idx="856">
                  <c:v>0.54302820915938976</c:v>
                </c:pt>
                <c:pt idx="857">
                  <c:v>0.5431764260727775</c:v>
                </c:pt>
                <c:pt idx="858">
                  <c:v>0.54332513438811492</c:v>
                </c:pt>
                <c:pt idx="859">
                  <c:v>0.54347807275910787</c:v>
                </c:pt>
                <c:pt idx="860">
                  <c:v>0.54364520362621116</c:v>
                </c:pt>
                <c:pt idx="861">
                  <c:v>0.54379587248753114</c:v>
                </c:pt>
                <c:pt idx="862">
                  <c:v>0.54394514338901978</c:v>
                </c:pt>
                <c:pt idx="863">
                  <c:v>0.54406972971015233</c:v>
                </c:pt>
                <c:pt idx="864">
                  <c:v>0.54419701750732752</c:v>
                </c:pt>
                <c:pt idx="865">
                  <c:v>0.54431843571309058</c:v>
                </c:pt>
                <c:pt idx="866">
                  <c:v>0.5444488002649438</c:v>
                </c:pt>
                <c:pt idx="867">
                  <c:v>0.54457924225490095</c:v>
                </c:pt>
                <c:pt idx="868">
                  <c:v>0.54471506050541951</c:v>
                </c:pt>
                <c:pt idx="869">
                  <c:v>0.54485964567922285</c:v>
                </c:pt>
                <c:pt idx="870">
                  <c:v>0.54498565426874745</c:v>
                </c:pt>
                <c:pt idx="871">
                  <c:v>0.54510758442074769</c:v>
                </c:pt>
                <c:pt idx="872">
                  <c:v>0.54522664179002278</c:v>
                </c:pt>
                <c:pt idx="873">
                  <c:v>0.54533199450582925</c:v>
                </c:pt>
                <c:pt idx="874">
                  <c:v>0.54544907874988524</c:v>
                </c:pt>
                <c:pt idx="875">
                  <c:v>0.54556708886869021</c:v>
                </c:pt>
                <c:pt idx="876">
                  <c:v>0.54568942950475707</c:v>
                </c:pt>
                <c:pt idx="877">
                  <c:v>0.54582098135260981</c:v>
                </c:pt>
                <c:pt idx="878">
                  <c:v>0.54595194151215276</c:v>
                </c:pt>
                <c:pt idx="879">
                  <c:v>0.54607399576168902</c:v>
                </c:pt>
                <c:pt idx="880">
                  <c:v>0.54619856518830923</c:v>
                </c:pt>
                <c:pt idx="881">
                  <c:v>0.54632335379988117</c:v>
                </c:pt>
                <c:pt idx="882">
                  <c:v>0.54644178729735715</c:v>
                </c:pt>
                <c:pt idx="883">
                  <c:v>0.54655547341028166</c:v>
                </c:pt>
                <c:pt idx="884">
                  <c:v>0.54666456848298217</c:v>
                </c:pt>
                <c:pt idx="885">
                  <c:v>0.54677902787363264</c:v>
                </c:pt>
                <c:pt idx="886">
                  <c:v>0.54689631196622923</c:v>
                </c:pt>
                <c:pt idx="887">
                  <c:v>0.54702778616986658</c:v>
                </c:pt>
                <c:pt idx="888">
                  <c:v>0.54716798684286239</c:v>
                </c:pt>
                <c:pt idx="889">
                  <c:v>0.54729416124792551</c:v>
                </c:pt>
                <c:pt idx="890">
                  <c:v>0.54739148504174684</c:v>
                </c:pt>
                <c:pt idx="891">
                  <c:v>0.5474898000102042</c:v>
                </c:pt>
                <c:pt idx="892">
                  <c:v>0.54759370281792874</c:v>
                </c:pt>
                <c:pt idx="893">
                  <c:v>0.54771972036258354</c:v>
                </c:pt>
                <c:pt idx="894">
                  <c:v>0.54784686072390298</c:v>
                </c:pt>
                <c:pt idx="895">
                  <c:v>0.54797688263538202</c:v>
                </c:pt>
                <c:pt idx="896">
                  <c:v>0.54808483312446221</c:v>
                </c:pt>
                <c:pt idx="897">
                  <c:v>0.54818201690184254</c:v>
                </c:pt>
                <c:pt idx="898">
                  <c:v>0.54830024957261692</c:v>
                </c:pt>
                <c:pt idx="899">
                  <c:v>0.54842775745602024</c:v>
                </c:pt>
                <c:pt idx="900">
                  <c:v>0.54855155738474937</c:v>
                </c:pt>
                <c:pt idx="901">
                  <c:v>0.54869653469756285</c:v>
                </c:pt>
                <c:pt idx="902">
                  <c:v>0.54882454903135047</c:v>
                </c:pt>
                <c:pt idx="903">
                  <c:v>0.54893559694925287</c:v>
                </c:pt>
                <c:pt idx="904">
                  <c:v>0.54904442765186001</c:v>
                </c:pt>
                <c:pt idx="905">
                  <c:v>0.54917362206661946</c:v>
                </c:pt>
                <c:pt idx="906">
                  <c:v>0.54929198469740503</c:v>
                </c:pt>
                <c:pt idx="907">
                  <c:v>0.54939646471484316</c:v>
                </c:pt>
                <c:pt idx="908">
                  <c:v>0.54951953548963473</c:v>
                </c:pt>
                <c:pt idx="909">
                  <c:v>0.54963652547085118</c:v>
                </c:pt>
                <c:pt idx="910">
                  <c:v>0.54975685394138629</c:v>
                </c:pt>
                <c:pt idx="911">
                  <c:v>0.54986718282455327</c:v>
                </c:pt>
                <c:pt idx="912">
                  <c:v>0.54997490089689882</c:v>
                </c:pt>
                <c:pt idx="913">
                  <c:v>0.55010220697238854</c:v>
                </c:pt>
                <c:pt idx="914">
                  <c:v>0.55022773144271642</c:v>
                </c:pt>
                <c:pt idx="915">
                  <c:v>0.55034600740255912</c:v>
                </c:pt>
                <c:pt idx="916">
                  <c:v>0.55048421820121185</c:v>
                </c:pt>
                <c:pt idx="917">
                  <c:v>0.5506007162771086</c:v>
                </c:pt>
                <c:pt idx="918">
                  <c:v>0.55069792436825959</c:v>
                </c:pt>
                <c:pt idx="919">
                  <c:v>0.55082093461990944</c:v>
                </c:pt>
                <c:pt idx="920">
                  <c:v>0.55094947146561779</c:v>
                </c:pt>
                <c:pt idx="921">
                  <c:v>0.55105260153275448</c:v>
                </c:pt>
                <c:pt idx="922">
                  <c:v>0.55114666631435327</c:v>
                </c:pt>
                <c:pt idx="923">
                  <c:v>0.55123622234132885</c:v>
                </c:pt>
                <c:pt idx="924">
                  <c:v>0.55132347189668196</c:v>
                </c:pt>
                <c:pt idx="925">
                  <c:v>0.55139775585763029</c:v>
                </c:pt>
                <c:pt idx="926">
                  <c:v>0.55148731762456349</c:v>
                </c:pt>
                <c:pt idx="927">
                  <c:v>0.55159208319081754</c:v>
                </c:pt>
                <c:pt idx="928">
                  <c:v>0.55167774085033061</c:v>
                </c:pt>
                <c:pt idx="929">
                  <c:v>0.55177088396946461</c:v>
                </c:pt>
                <c:pt idx="930">
                  <c:v>0.55186465017976005</c:v>
                </c:pt>
                <c:pt idx="931">
                  <c:v>0.55194154370701654</c:v>
                </c:pt>
                <c:pt idx="932">
                  <c:v>0.55201724765935622</c:v>
                </c:pt>
                <c:pt idx="933">
                  <c:v>0.55206847633278777</c:v>
                </c:pt>
                <c:pt idx="934">
                  <c:v>0.55212015717336571</c:v>
                </c:pt>
                <c:pt idx="935">
                  <c:v>0.55218328160553332</c:v>
                </c:pt>
                <c:pt idx="936">
                  <c:v>0.5522538066121192</c:v>
                </c:pt>
                <c:pt idx="937">
                  <c:v>0.55233929611839028</c:v>
                </c:pt>
                <c:pt idx="938">
                  <c:v>0.55241001050519534</c:v>
                </c:pt>
                <c:pt idx="939">
                  <c:v>0.55247819077389559</c:v>
                </c:pt>
                <c:pt idx="940">
                  <c:v>0.55253979250539709</c:v>
                </c:pt>
                <c:pt idx="941">
                  <c:v>0.55257785837029372</c:v>
                </c:pt>
                <c:pt idx="942">
                  <c:v>0.55261704176502124</c:v>
                </c:pt>
                <c:pt idx="943">
                  <c:v>0.55265636488528547</c:v>
                </c:pt>
                <c:pt idx="944">
                  <c:v>0.55269019831097344</c:v>
                </c:pt>
                <c:pt idx="945">
                  <c:v>0.55272270914380073</c:v>
                </c:pt>
                <c:pt idx="946">
                  <c:v>0.55275787759101724</c:v>
                </c:pt>
                <c:pt idx="947">
                  <c:v>0.55279160211286105</c:v>
                </c:pt>
                <c:pt idx="948">
                  <c:v>0.55280701349198902</c:v>
                </c:pt>
                <c:pt idx="949">
                  <c:v>0.55281082531025538</c:v>
                </c:pt>
                <c:pt idx="950">
                  <c:v>0.55283148755202705</c:v>
                </c:pt>
                <c:pt idx="951">
                  <c:v>0.55284092207162205</c:v>
                </c:pt>
                <c:pt idx="952">
                  <c:v>0.55283567314510429</c:v>
                </c:pt>
                <c:pt idx="953">
                  <c:v>0.55285269772150747</c:v>
                </c:pt>
                <c:pt idx="954">
                  <c:v>0.55284891240697365</c:v>
                </c:pt>
                <c:pt idx="955">
                  <c:v>0.55283929946550581</c:v>
                </c:pt>
                <c:pt idx="956">
                  <c:v>0.55284071382186672</c:v>
                </c:pt>
                <c:pt idx="957">
                  <c:v>0.55286075193386652</c:v>
                </c:pt>
                <c:pt idx="958">
                  <c:v>0.55289048663988971</c:v>
                </c:pt>
                <c:pt idx="959">
                  <c:v>0.55292828754968149</c:v>
                </c:pt>
                <c:pt idx="960">
                  <c:v>0.55296095045905369</c:v>
                </c:pt>
                <c:pt idx="961">
                  <c:v>0.55298819832494706</c:v>
                </c:pt>
                <c:pt idx="962">
                  <c:v>0.55303319244567772</c:v>
                </c:pt>
                <c:pt idx="963">
                  <c:v>0.55308159731852047</c:v>
                </c:pt>
                <c:pt idx="964">
                  <c:v>0.55315338701531835</c:v>
                </c:pt>
                <c:pt idx="965">
                  <c:v>0.55325394648707782</c:v>
                </c:pt>
                <c:pt idx="966">
                  <c:v>0.55335202747127088</c:v>
                </c:pt>
                <c:pt idx="967">
                  <c:v>0.55345903864117407</c:v>
                </c:pt>
                <c:pt idx="968">
                  <c:v>0.55359021140487419</c:v>
                </c:pt>
                <c:pt idx="969">
                  <c:v>0.55372483555091312</c:v>
                </c:pt>
                <c:pt idx="970">
                  <c:v>0.55386668040193787</c:v>
                </c:pt>
                <c:pt idx="971">
                  <c:v>0.55402952864130972</c:v>
                </c:pt>
                <c:pt idx="972">
                  <c:v>0.55420268296215058</c:v>
                </c:pt>
                <c:pt idx="973">
                  <c:v>0.55436664753884046</c:v>
                </c:pt>
                <c:pt idx="974">
                  <c:v>0.55455083566569952</c:v>
                </c:pt>
                <c:pt idx="975">
                  <c:v>0.55473818074358394</c:v>
                </c:pt>
                <c:pt idx="976">
                  <c:v>0.55491514306311107</c:v>
                </c:pt>
                <c:pt idx="977">
                  <c:v>0.55511293588547506</c:v>
                </c:pt>
                <c:pt idx="978">
                  <c:v>0.55531320649387739</c:v>
                </c:pt>
                <c:pt idx="979">
                  <c:v>0.55549336789976311</c:v>
                </c:pt>
                <c:pt idx="980">
                  <c:v>0.55568541861452025</c:v>
                </c:pt>
                <c:pt idx="981">
                  <c:v>0.55586491280214456</c:v>
                </c:pt>
                <c:pt idx="982">
                  <c:v>0.55605050416641777</c:v>
                </c:pt>
                <c:pt idx="983">
                  <c:v>0.55621561113444129</c:v>
                </c:pt>
                <c:pt idx="984">
                  <c:v>0.55634205599403863</c:v>
                </c:pt>
                <c:pt idx="985">
                  <c:v>0.55647263682621317</c:v>
                </c:pt>
                <c:pt idx="986">
                  <c:v>0.55659495602621445</c:v>
                </c:pt>
                <c:pt idx="987">
                  <c:v>0.55671301418896701</c:v>
                </c:pt>
                <c:pt idx="988">
                  <c:v>0.55684973518402936</c:v>
                </c:pt>
                <c:pt idx="989">
                  <c:v>0.55698416392817662</c:v>
                </c:pt>
                <c:pt idx="990">
                  <c:v>0.55710661131966088</c:v>
                </c:pt>
                <c:pt idx="991">
                  <c:v>0.55719575555081968</c:v>
                </c:pt>
                <c:pt idx="992">
                  <c:v>0.55726261197633364</c:v>
                </c:pt>
                <c:pt idx="993">
                  <c:v>0.55731575208526818</c:v>
                </c:pt>
                <c:pt idx="994">
                  <c:v>0.55734950710171816</c:v>
                </c:pt>
                <c:pt idx="995">
                  <c:v>0.55737248162395947</c:v>
                </c:pt>
                <c:pt idx="996">
                  <c:v>0.5573932114372222</c:v>
                </c:pt>
                <c:pt idx="997">
                  <c:v>0.55742320987418303</c:v>
                </c:pt>
                <c:pt idx="998">
                  <c:v>0.55742786135339317</c:v>
                </c:pt>
                <c:pt idx="999">
                  <c:v>0.55741226984331782</c:v>
                </c:pt>
                <c:pt idx="1000">
                  <c:v>0.5573979075825547</c:v>
                </c:pt>
                <c:pt idx="1001">
                  <c:v>0.55736450045928099</c:v>
                </c:pt>
                <c:pt idx="1002">
                  <c:v>0.55733999659887801</c:v>
                </c:pt>
                <c:pt idx="1003">
                  <c:v>0.55731460093416219</c:v>
                </c:pt>
                <c:pt idx="1004">
                  <c:v>0.557257738928571</c:v>
                </c:pt>
                <c:pt idx="1005">
                  <c:v>0.55719377353653732</c:v>
                </c:pt>
                <c:pt idx="1006">
                  <c:v>0.55713331875462957</c:v>
                </c:pt>
                <c:pt idx="1007">
                  <c:v>0.55706140550837213</c:v>
                </c:pt>
                <c:pt idx="1008">
                  <c:v>0.55698879681427094</c:v>
                </c:pt>
                <c:pt idx="1009">
                  <c:v>0.55690942343714434</c:v>
                </c:pt>
                <c:pt idx="1010">
                  <c:v>0.55679248835782247</c:v>
                </c:pt>
                <c:pt idx="1011">
                  <c:v>0.55664572900920162</c:v>
                </c:pt>
                <c:pt idx="1012">
                  <c:v>0.55647856515500915</c:v>
                </c:pt>
                <c:pt idx="1013">
                  <c:v>0.55628453471288009</c:v>
                </c:pt>
                <c:pt idx="1014">
                  <c:v>0.55607914497798894</c:v>
                </c:pt>
                <c:pt idx="1015">
                  <c:v>0.5558583011903514</c:v>
                </c:pt>
                <c:pt idx="1016">
                  <c:v>0.55561137487467149</c:v>
                </c:pt>
                <c:pt idx="1017">
                  <c:v>0.55533643888164652</c:v>
                </c:pt>
                <c:pt idx="1018">
                  <c:v>0.55502895908773664</c:v>
                </c:pt>
                <c:pt idx="1019">
                  <c:v>0.55467216625367999</c:v>
                </c:pt>
                <c:pt idx="1020">
                  <c:v>0.55427206839590115</c:v>
                </c:pt>
                <c:pt idx="1021">
                  <c:v>0.55381738616270038</c:v>
                </c:pt>
                <c:pt idx="1022">
                  <c:v>0.55333368131171712</c:v>
                </c:pt>
                <c:pt idx="1023">
                  <c:v>0.55279809827168513</c:v>
                </c:pt>
                <c:pt idx="1024">
                  <c:v>0.55225037350973494</c:v>
                </c:pt>
                <c:pt idx="1025">
                  <c:v>0.55166389434245877</c:v>
                </c:pt>
                <c:pt idx="1026">
                  <c:v>0.55101055987108782</c:v>
                </c:pt>
                <c:pt idx="1027">
                  <c:v>0.55032474574465196</c:v>
                </c:pt>
                <c:pt idx="1028">
                  <c:v>0.54953927068623942</c:v>
                </c:pt>
                <c:pt idx="1029">
                  <c:v>0.54867422540673905</c:v>
                </c:pt>
                <c:pt idx="1030">
                  <c:v>0.54776678210134921</c:v>
                </c:pt>
                <c:pt idx="1031">
                  <c:v>0.54676278462726347</c:v>
                </c:pt>
                <c:pt idx="1032">
                  <c:v>0.54570662561229388</c:v>
                </c:pt>
                <c:pt idx="1033">
                  <c:v>0.54460771607852221</c:v>
                </c:pt>
                <c:pt idx="1034">
                  <c:v>0.54344014695242226</c:v>
                </c:pt>
                <c:pt idx="1035">
                  <c:v>0.54220522593574871</c:v>
                </c:pt>
                <c:pt idx="1036">
                  <c:v>0.5409143535644424</c:v>
                </c:pt>
                <c:pt idx="1037">
                  <c:v>0.539545932733419</c:v>
                </c:pt>
                <c:pt idx="1038">
                  <c:v>0.53811803409412462</c:v>
                </c:pt>
                <c:pt idx="1039">
                  <c:v>0.53662670602848161</c:v>
                </c:pt>
                <c:pt idx="1040">
                  <c:v>0.53512211177882762</c:v>
                </c:pt>
                <c:pt idx="1041">
                  <c:v>0.53356864802381399</c:v>
                </c:pt>
                <c:pt idx="1042">
                  <c:v>0.53197959828857611</c:v>
                </c:pt>
                <c:pt idx="1043">
                  <c:v>0.53035637466476182</c:v>
                </c:pt>
                <c:pt idx="1044">
                  <c:v>0.52875122553734633</c:v>
                </c:pt>
                <c:pt idx="1045">
                  <c:v>0.52711565367273794</c:v>
                </c:pt>
                <c:pt idx="1046">
                  <c:v>0.52546300664096746</c:v>
                </c:pt>
                <c:pt idx="1047">
                  <c:v>0.52380028997714911</c:v>
                </c:pt>
                <c:pt idx="1048">
                  <c:v>0.5220867029024584</c:v>
                </c:pt>
                <c:pt idx="1049">
                  <c:v>0.52038616345496502</c:v>
                </c:pt>
                <c:pt idx="1050">
                  <c:v>0.51868216503901821</c:v>
                </c:pt>
                <c:pt idx="1051">
                  <c:v>0.5169905106787902</c:v>
                </c:pt>
                <c:pt idx="1052">
                  <c:v>0.5153062369847109</c:v>
                </c:pt>
                <c:pt idx="1053">
                  <c:v>0.51365138537234867</c:v>
                </c:pt>
                <c:pt idx="1054">
                  <c:v>0.51197266090671401</c:v>
                </c:pt>
                <c:pt idx="1055">
                  <c:v>0.51036751601414643</c:v>
                </c:pt>
                <c:pt idx="1056">
                  <c:v>0.50873237830624907</c:v>
                </c:pt>
                <c:pt idx="1057">
                  <c:v>0.50725126074710891</c:v>
                </c:pt>
                <c:pt idx="1058">
                  <c:v>0.5057831763133076</c:v>
                </c:pt>
                <c:pt idx="1059">
                  <c:v>0.50451906828383353</c:v>
                </c:pt>
                <c:pt idx="1060">
                  <c:v>0.50338420551482133</c:v>
                </c:pt>
                <c:pt idx="1061">
                  <c:v>0.50245731692147622</c:v>
                </c:pt>
                <c:pt idx="1062">
                  <c:v>0.50173004700610113</c:v>
                </c:pt>
                <c:pt idx="1063">
                  <c:v>0.50123357019606529</c:v>
                </c:pt>
                <c:pt idx="1064">
                  <c:v>0.50100234446861458</c:v>
                </c:pt>
                <c:pt idx="1065">
                  <c:v>0.50100852586774003</c:v>
                </c:pt>
                <c:pt idx="1066">
                  <c:v>0.50125640822498774</c:v>
                </c:pt>
                <c:pt idx="1067">
                  <c:v>0.50172267145309768</c:v>
                </c:pt>
                <c:pt idx="1068">
                  <c:v>0.50238883680833313</c:v>
                </c:pt>
                <c:pt idx="1069">
                  <c:v>0.50318894165160699</c:v>
                </c:pt>
                <c:pt idx="1070">
                  <c:v>0.5040528057014283</c:v>
                </c:pt>
                <c:pt idx="1071">
                  <c:v>0.50507854512608208</c:v>
                </c:pt>
                <c:pt idx="1072">
                  <c:v>0.50608073694749967</c:v>
                </c:pt>
                <c:pt idx="1073">
                  <c:v>0.50718140326789463</c:v>
                </c:pt>
                <c:pt idx="1074">
                  <c:v>0.50823500009237732</c:v>
                </c:pt>
                <c:pt idx="1075">
                  <c:v>0.50931252443841135</c:v>
                </c:pt>
                <c:pt idx="1076">
                  <c:v>0.51034523834089673</c:v>
                </c:pt>
                <c:pt idx="1077">
                  <c:v>0.51134033047366267</c:v>
                </c:pt>
                <c:pt idx="1078">
                  <c:v>0.51231795984613993</c:v>
                </c:pt>
                <c:pt idx="1079">
                  <c:v>0.51327797619220916</c:v>
                </c:pt>
                <c:pt idx="1080">
                  <c:v>0.51421826520829172</c:v>
                </c:pt>
                <c:pt idx="1081">
                  <c:v>0.51512563028705038</c:v>
                </c:pt>
                <c:pt idx="1082">
                  <c:v>0.51604649391232249</c:v>
                </c:pt>
                <c:pt idx="1083">
                  <c:v>0.51693818432125893</c:v>
                </c:pt>
                <c:pt idx="1084">
                  <c:v>0.51781317394737236</c:v>
                </c:pt>
                <c:pt idx="1085">
                  <c:v>0.51870853377373261</c:v>
                </c:pt>
                <c:pt idx="1086">
                  <c:v>0.51956613868175205</c:v>
                </c:pt>
                <c:pt idx="1087">
                  <c:v>0.52038791613185442</c:v>
                </c:pt>
                <c:pt idx="1088">
                  <c:v>0.52119472254611654</c:v>
                </c:pt>
                <c:pt idx="1089">
                  <c:v>0.52196142915288879</c:v>
                </c:pt>
                <c:pt idx="1090">
                  <c:v>0.52270133535247065</c:v>
                </c:pt>
                <c:pt idx="1091">
                  <c:v>0.52340796547094015</c:v>
                </c:pt>
                <c:pt idx="1092">
                  <c:v>0.52408622674915284</c:v>
                </c:pt>
                <c:pt idx="1093">
                  <c:v>0.52472833620819281</c:v>
                </c:pt>
                <c:pt idx="1094">
                  <c:v>0.52533411876869562</c:v>
                </c:pt>
                <c:pt idx="1095">
                  <c:v>0.52591206495806919</c:v>
                </c:pt>
                <c:pt idx="1096">
                  <c:v>0.5264874047330933</c:v>
                </c:pt>
                <c:pt idx="1097">
                  <c:v>0.52701211137678594</c:v>
                </c:pt>
                <c:pt idx="1098">
                  <c:v>0.5274854294224901</c:v>
                </c:pt>
                <c:pt idx="1099">
                  <c:v>0.52794620256988034</c:v>
                </c:pt>
                <c:pt idx="1100">
                  <c:v>0.52836248729296942</c:v>
                </c:pt>
                <c:pt idx="1101">
                  <c:v>0.52876475683906465</c:v>
                </c:pt>
                <c:pt idx="1102">
                  <c:v>0.52916072510463119</c:v>
                </c:pt>
                <c:pt idx="1103">
                  <c:v>0.52953086491444512</c:v>
                </c:pt>
                <c:pt idx="1104">
                  <c:v>0.52986314579572835</c:v>
                </c:pt>
                <c:pt idx="1105">
                  <c:v>0.53015969092699622</c:v>
                </c:pt>
                <c:pt idx="1106">
                  <c:v>0.53042970524136601</c:v>
                </c:pt>
                <c:pt idx="1107">
                  <c:v>0.53069266119904579</c:v>
                </c:pt>
                <c:pt idx="1108">
                  <c:v>0.53096969962890217</c:v>
                </c:pt>
                <c:pt idx="1109">
                  <c:v>0.53127744995207116</c:v>
                </c:pt>
                <c:pt idx="1110">
                  <c:v>0.53159380321779304</c:v>
                </c:pt>
                <c:pt idx="1111">
                  <c:v>0.53190285230438927</c:v>
                </c:pt>
                <c:pt idx="1112">
                  <c:v>0.53222053917602008</c:v>
                </c:pt>
                <c:pt idx="1113">
                  <c:v>0.53253808051511831</c:v>
                </c:pt>
                <c:pt idx="1114">
                  <c:v>0.53287894275459857</c:v>
                </c:pt>
                <c:pt idx="1115">
                  <c:v>0.53325070436916022</c:v>
                </c:pt>
                <c:pt idx="1116">
                  <c:v>0.53365413842617959</c:v>
                </c:pt>
                <c:pt idx="1117">
                  <c:v>0.53408822109035781</c:v>
                </c:pt>
                <c:pt idx="1118">
                  <c:v>0.53454268716282127</c:v>
                </c:pt>
                <c:pt idx="1119">
                  <c:v>0.53501255558262306</c:v>
                </c:pt>
                <c:pt idx="1120">
                  <c:v>0.53549266362820702</c:v>
                </c:pt>
                <c:pt idx="1121">
                  <c:v>0.53601043812487925</c:v>
                </c:pt>
                <c:pt idx="1122">
                  <c:v>0.53652432667565797</c:v>
                </c:pt>
                <c:pt idx="1123">
                  <c:v>0.53704750023642733</c:v>
                </c:pt>
                <c:pt idx="1124">
                  <c:v>0.53758451984650713</c:v>
                </c:pt>
                <c:pt idx="1125">
                  <c:v>0.53812525388101617</c:v>
                </c:pt>
                <c:pt idx="1126">
                  <c:v>0.53865807882819439</c:v>
                </c:pt>
                <c:pt idx="1127">
                  <c:v>0.53920851513968182</c:v>
                </c:pt>
                <c:pt idx="1128">
                  <c:v>0.53974068240699313</c:v>
                </c:pt>
                <c:pt idx="1129">
                  <c:v>0.54027313589009729</c:v>
                </c:pt>
                <c:pt idx="1130">
                  <c:v>0.54080607864956509</c:v>
                </c:pt>
                <c:pt idx="1131">
                  <c:v>0.54132629748446204</c:v>
                </c:pt>
                <c:pt idx="1132">
                  <c:v>0.54183987808262513</c:v>
                </c:pt>
                <c:pt idx="1133">
                  <c:v>0.54233069874973516</c:v>
                </c:pt>
                <c:pt idx="1134">
                  <c:v>0.54283089820544805</c:v>
                </c:pt>
                <c:pt idx="1135">
                  <c:v>0.54333110766788417</c:v>
                </c:pt>
                <c:pt idx="1136">
                  <c:v>0.54381703761862255</c:v>
                </c:pt>
                <c:pt idx="1137">
                  <c:v>0.54430235564012952</c:v>
                </c:pt>
                <c:pt idx="1138">
                  <c:v>0.54478260712678794</c:v>
                </c:pt>
                <c:pt idx="1139">
                  <c:v>0.54524941132717197</c:v>
                </c:pt>
                <c:pt idx="1140">
                  <c:v>0.54570321509498598</c:v>
                </c:pt>
                <c:pt idx="1141">
                  <c:v>0.54616001186034902</c:v>
                </c:pt>
                <c:pt idx="1142">
                  <c:v>0.54661134680685597</c:v>
                </c:pt>
                <c:pt idx="1143">
                  <c:v>0.54704746897930168</c:v>
                </c:pt>
                <c:pt idx="1144">
                  <c:v>0.54748855235637583</c:v>
                </c:pt>
                <c:pt idx="1145">
                  <c:v>0.54791246094539447</c:v>
                </c:pt>
                <c:pt idx="1146">
                  <c:v>0.54831240097174305</c:v>
                </c:pt>
                <c:pt idx="1147">
                  <c:v>0.54872010533693827</c:v>
                </c:pt>
                <c:pt idx="1148">
                  <c:v>0.54911419186327781</c:v>
                </c:pt>
                <c:pt idx="1149">
                  <c:v>0.54950434347436028</c:v>
                </c:pt>
                <c:pt idx="1150">
                  <c:v>0.54990039331610852</c:v>
                </c:pt>
                <c:pt idx="1151">
                  <c:v>0.55028418070614304</c:v>
                </c:pt>
                <c:pt idx="1152">
                  <c:v>0.55066497956022054</c:v>
                </c:pt>
                <c:pt idx="1153">
                  <c:v>0.55104161848806388</c:v>
                </c:pt>
                <c:pt idx="1154">
                  <c:v>0.55140794867524823</c:v>
                </c:pt>
                <c:pt idx="1155">
                  <c:v>0.55177560052999253</c:v>
                </c:pt>
                <c:pt idx="1156">
                  <c:v>0.55214519191759048</c:v>
                </c:pt>
                <c:pt idx="1157">
                  <c:v>0.55251513262106522</c:v>
                </c:pt>
                <c:pt idx="1158">
                  <c:v>0.55287011976070044</c:v>
                </c:pt>
                <c:pt idx="1159">
                  <c:v>0.5532170389129667</c:v>
                </c:pt>
                <c:pt idx="1160">
                  <c:v>0.55355161218498417</c:v>
                </c:pt>
                <c:pt idx="1161">
                  <c:v>0.55387355521456472</c:v>
                </c:pt>
                <c:pt idx="1162">
                  <c:v>0.55419072897864263</c:v>
                </c:pt>
                <c:pt idx="1163">
                  <c:v>0.55450001760396483</c:v>
                </c:pt>
                <c:pt idx="1164">
                  <c:v>0.55480993949149071</c:v>
                </c:pt>
                <c:pt idx="1165">
                  <c:v>0.5551197469639465</c:v>
                </c:pt>
                <c:pt idx="1166">
                  <c:v>0.55542131927484129</c:v>
                </c:pt>
                <c:pt idx="1167">
                  <c:v>0.55571607790920863</c:v>
                </c:pt>
                <c:pt idx="1168">
                  <c:v>0.55601781768177361</c:v>
                </c:pt>
                <c:pt idx="1169">
                  <c:v>0.55630781420000663</c:v>
                </c:pt>
                <c:pt idx="1170">
                  <c:v>0.55659561795012846</c:v>
                </c:pt>
                <c:pt idx="1171">
                  <c:v>0.55688751983973717</c:v>
                </c:pt>
                <c:pt idx="1172">
                  <c:v>0.55718755111907003</c:v>
                </c:pt>
                <c:pt idx="1173">
                  <c:v>0.55748596896264691</c:v>
                </c:pt>
                <c:pt idx="1174">
                  <c:v>0.55776740163230099</c:v>
                </c:pt>
                <c:pt idx="1175">
                  <c:v>0.55804879681946717</c:v>
                </c:pt>
                <c:pt idx="1176">
                  <c:v>0.55831490937771233</c:v>
                </c:pt>
                <c:pt idx="1177">
                  <c:v>0.55857524589671936</c:v>
                </c:pt>
                <c:pt idx="1178">
                  <c:v>0.55885739120389377</c:v>
                </c:pt>
                <c:pt idx="1179">
                  <c:v>0.55912263826083519</c:v>
                </c:pt>
                <c:pt idx="1180">
                  <c:v>0.55938940914274837</c:v>
                </c:pt>
                <c:pt idx="1181">
                  <c:v>0.55966252227353908</c:v>
                </c:pt>
                <c:pt idx="1182">
                  <c:v>0.5599206991016672</c:v>
                </c:pt>
                <c:pt idx="1183">
                  <c:v>0.56019048937385285</c:v>
                </c:pt>
                <c:pt idx="1184">
                  <c:v>0.5604638326587047</c:v>
                </c:pt>
                <c:pt idx="1185">
                  <c:v>0.560719193972809</c:v>
                </c:pt>
                <c:pt idx="1186">
                  <c:v>0.56096690985473785</c:v>
                </c:pt>
                <c:pt idx="1187">
                  <c:v>0.56120192154133397</c:v>
                </c:pt>
                <c:pt idx="1188">
                  <c:v>0.56142998815117595</c:v>
                </c:pt>
                <c:pt idx="1189">
                  <c:v>0.56165755006693274</c:v>
                </c:pt>
                <c:pt idx="1190">
                  <c:v>0.56186431740587794</c:v>
                </c:pt>
                <c:pt idx="1191">
                  <c:v>0.5620914973175869</c:v>
                </c:pt>
                <c:pt idx="1192">
                  <c:v>0.56232262447861248</c:v>
                </c:pt>
                <c:pt idx="1193">
                  <c:v>0.5625558674363822</c:v>
                </c:pt>
                <c:pt idx="1194">
                  <c:v>0.56280924556561673</c:v>
                </c:pt>
                <c:pt idx="1195">
                  <c:v>0.56303890303810855</c:v>
                </c:pt>
                <c:pt idx="1196">
                  <c:v>0.56326289062061019</c:v>
                </c:pt>
                <c:pt idx="1197">
                  <c:v>0.56350171011767436</c:v>
                </c:pt>
                <c:pt idx="1198">
                  <c:v>0.5637321427493438</c:v>
                </c:pt>
                <c:pt idx="1199">
                  <c:v>0.56397065257728074</c:v>
                </c:pt>
                <c:pt idx="1200">
                  <c:v>0.56421033132335718</c:v>
                </c:pt>
                <c:pt idx="1201">
                  <c:v>0.56441489425500224</c:v>
                </c:pt>
                <c:pt idx="1202">
                  <c:v>0.56460894213173374</c:v>
                </c:pt>
                <c:pt idx="1203">
                  <c:v>0.56480317429393334</c:v>
                </c:pt>
                <c:pt idx="1204">
                  <c:v>0.56498824931916625</c:v>
                </c:pt>
                <c:pt idx="1205">
                  <c:v>0.56519081030980234</c:v>
                </c:pt>
                <c:pt idx="1206">
                  <c:v>0.56540190089408149</c:v>
                </c:pt>
                <c:pt idx="1207">
                  <c:v>0.56562346289357135</c:v>
                </c:pt>
                <c:pt idx="1208">
                  <c:v>0.56584522292611883</c:v>
                </c:pt>
                <c:pt idx="1209">
                  <c:v>0.56605873306513377</c:v>
                </c:pt>
                <c:pt idx="1210">
                  <c:v>0.56625885075334137</c:v>
                </c:pt>
                <c:pt idx="1211">
                  <c:v>0.5664448619489616</c:v>
                </c:pt>
                <c:pt idx="1212">
                  <c:v>0.56663817163140118</c:v>
                </c:pt>
                <c:pt idx="1213">
                  <c:v>0.56682450719579991</c:v>
                </c:pt>
                <c:pt idx="1214">
                  <c:v>0.567011893975644</c:v>
                </c:pt>
                <c:pt idx="1215">
                  <c:v>0.56721806214871739</c:v>
                </c:pt>
                <c:pt idx="1216">
                  <c:v>0.56740918519782901</c:v>
                </c:pt>
                <c:pt idx="1217">
                  <c:v>0.56760120324496377</c:v>
                </c:pt>
                <c:pt idx="1218">
                  <c:v>0.56780483191877162</c:v>
                </c:pt>
                <c:pt idx="1219">
                  <c:v>0.56799635079388966</c:v>
                </c:pt>
                <c:pt idx="1220">
                  <c:v>0.56817709300605701</c:v>
                </c:pt>
                <c:pt idx="1221">
                  <c:v>0.56837952690865756</c:v>
                </c:pt>
                <c:pt idx="1222">
                  <c:v>0.56856721285401168</c:v>
                </c:pt>
                <c:pt idx="1223">
                  <c:v>0.5687344413868648</c:v>
                </c:pt>
                <c:pt idx="1224">
                  <c:v>0.56891367027127082</c:v>
                </c:pt>
                <c:pt idx="1225">
                  <c:v>0.56908984743479329</c:v>
                </c:pt>
                <c:pt idx="1226">
                  <c:v>0.56925183369856269</c:v>
                </c:pt>
                <c:pt idx="1227">
                  <c:v>0.56942269872412377</c:v>
                </c:pt>
                <c:pt idx="1228">
                  <c:v>0.56959435002428227</c:v>
                </c:pt>
                <c:pt idx="1229">
                  <c:v>0.56975920584503881</c:v>
                </c:pt>
                <c:pt idx="1230">
                  <c:v>0.56992687372882211</c:v>
                </c:pt>
                <c:pt idx="1231">
                  <c:v>0.57008927996051495</c:v>
                </c:pt>
                <c:pt idx="1232">
                  <c:v>0.57025146753187006</c:v>
                </c:pt>
                <c:pt idx="1233">
                  <c:v>0.57041215811528256</c:v>
                </c:pt>
                <c:pt idx="1234">
                  <c:v>0.57056132315560093</c:v>
                </c:pt>
                <c:pt idx="1235">
                  <c:v>0.57072094251107053</c:v>
                </c:pt>
                <c:pt idx="1236">
                  <c:v>0.57087623209504523</c:v>
                </c:pt>
                <c:pt idx="1237">
                  <c:v>0.57103105680559862</c:v>
                </c:pt>
                <c:pt idx="1238">
                  <c:v>0.57119083085818589</c:v>
                </c:pt>
                <c:pt idx="1239">
                  <c:v>0.57135672776466218</c:v>
                </c:pt>
                <c:pt idx="1240">
                  <c:v>0.57153939551078325</c:v>
                </c:pt>
                <c:pt idx="1241">
                  <c:v>0.57169641899777945</c:v>
                </c:pt>
                <c:pt idx="1242">
                  <c:v>0.57184777654780194</c:v>
                </c:pt>
                <c:pt idx="1243">
                  <c:v>0.57201249224870554</c:v>
                </c:pt>
                <c:pt idx="1244">
                  <c:v>0.57215537132310679</c:v>
                </c:pt>
                <c:pt idx="1245">
                  <c:v>0.57230993255094054</c:v>
                </c:pt>
                <c:pt idx="1246">
                  <c:v>0.57248191733015108</c:v>
                </c:pt>
                <c:pt idx="1247">
                  <c:v>0.57265759495821933</c:v>
                </c:pt>
                <c:pt idx="1248">
                  <c:v>0.57282091056779816</c:v>
                </c:pt>
                <c:pt idx="1249">
                  <c:v>0.57296628696902108</c:v>
                </c:pt>
                <c:pt idx="1250">
                  <c:v>0.57310911324323754</c:v>
                </c:pt>
                <c:pt idx="1251">
                  <c:v>0.57325740566365246</c:v>
                </c:pt>
                <c:pt idx="1252">
                  <c:v>0.57340410500531569</c:v>
                </c:pt>
                <c:pt idx="1253">
                  <c:v>0.57356899077835166</c:v>
                </c:pt>
                <c:pt idx="1254">
                  <c:v>0.57371956770015176</c:v>
                </c:pt>
                <c:pt idx="1255">
                  <c:v>0.57386070836443348</c:v>
                </c:pt>
                <c:pt idx="1256">
                  <c:v>0.57401556503174167</c:v>
                </c:pt>
                <c:pt idx="1257">
                  <c:v>0.57415882273347918</c:v>
                </c:pt>
                <c:pt idx="1258">
                  <c:v>0.57431264108165514</c:v>
                </c:pt>
                <c:pt idx="1259">
                  <c:v>0.57445121643509744</c:v>
                </c:pt>
                <c:pt idx="1260">
                  <c:v>0.57455516335104673</c:v>
                </c:pt>
                <c:pt idx="1261">
                  <c:v>0.57468475884957126</c:v>
                </c:pt>
                <c:pt idx="1262">
                  <c:v>0.57481944185659006</c:v>
                </c:pt>
                <c:pt idx="1263">
                  <c:v>0.57495658941428285</c:v>
                </c:pt>
                <c:pt idx="1264">
                  <c:v>0.5751151152915579</c:v>
                </c:pt>
                <c:pt idx="1265">
                  <c:v>0.57525494164422064</c:v>
                </c:pt>
                <c:pt idx="1266">
                  <c:v>0.57538874089198178</c:v>
                </c:pt>
                <c:pt idx="1267">
                  <c:v>0.57552634581206663</c:v>
                </c:pt>
                <c:pt idx="1268">
                  <c:v>0.57566108817741202</c:v>
                </c:pt>
                <c:pt idx="1269">
                  <c:v>0.5758067543735339</c:v>
                </c:pt>
                <c:pt idx="1270">
                  <c:v>0.5759440938473207</c:v>
                </c:pt>
                <c:pt idx="1271">
                  <c:v>0.57609297953241712</c:v>
                </c:pt>
                <c:pt idx="1272">
                  <c:v>0.5762513844380216</c:v>
                </c:pt>
                <c:pt idx="1273">
                  <c:v>0.57638917170847259</c:v>
                </c:pt>
                <c:pt idx="1274">
                  <c:v>0.57652194061719853</c:v>
                </c:pt>
                <c:pt idx="1275">
                  <c:v>0.5766717787456983</c:v>
                </c:pt>
                <c:pt idx="1276">
                  <c:v>0.57683273159671589</c:v>
                </c:pt>
                <c:pt idx="1277">
                  <c:v>0.57699667963036128</c:v>
                </c:pt>
                <c:pt idx="1278">
                  <c:v>0.5771691244796785</c:v>
                </c:pt>
                <c:pt idx="1279">
                  <c:v>0.57732721359966588</c:v>
                </c:pt>
                <c:pt idx="1280">
                  <c:v>0.57746386710394892</c:v>
                </c:pt>
                <c:pt idx="1281">
                  <c:v>0.57761225052444776</c:v>
                </c:pt>
                <c:pt idx="1282">
                  <c:v>0.57777533055695873</c:v>
                </c:pt>
                <c:pt idx="1283">
                  <c:v>0.57792713413568297</c:v>
                </c:pt>
                <c:pt idx="1284">
                  <c:v>0.57806018297935424</c:v>
                </c:pt>
                <c:pt idx="1285">
                  <c:v>0.57819299050617901</c:v>
                </c:pt>
                <c:pt idx="1286">
                  <c:v>0.57831420526425814</c:v>
                </c:pt>
                <c:pt idx="1287">
                  <c:v>0.57843454439169451</c:v>
                </c:pt>
                <c:pt idx="1288">
                  <c:v>0.57858096824096272</c:v>
                </c:pt>
                <c:pt idx="1289">
                  <c:v>0.57873788413092997</c:v>
                </c:pt>
                <c:pt idx="1290">
                  <c:v>0.5788837396408274</c:v>
                </c:pt>
                <c:pt idx="1291">
                  <c:v>0.57903479901064181</c:v>
                </c:pt>
                <c:pt idx="1292">
                  <c:v>0.5791877633583753</c:v>
                </c:pt>
                <c:pt idx="1293">
                  <c:v>0.57933639950961746</c:v>
                </c:pt>
                <c:pt idx="1294">
                  <c:v>0.57948467132873704</c:v>
                </c:pt>
                <c:pt idx="1295">
                  <c:v>0.57962919849610361</c:v>
                </c:pt>
                <c:pt idx="1296">
                  <c:v>0.57977328512723392</c:v>
                </c:pt>
                <c:pt idx="1297">
                  <c:v>0.57990919493098525</c:v>
                </c:pt>
                <c:pt idx="1298">
                  <c:v>0.58004917393687394</c:v>
                </c:pt>
                <c:pt idx="1299">
                  <c:v>0.58020538223146678</c:v>
                </c:pt>
                <c:pt idx="1300">
                  <c:v>0.5803549638626242</c:v>
                </c:pt>
                <c:pt idx="1301">
                  <c:v>0.58050514177014567</c:v>
                </c:pt>
                <c:pt idx="1302">
                  <c:v>0.58067802742637331</c:v>
                </c:pt>
                <c:pt idx="1303">
                  <c:v>0.58085196589230503</c:v>
                </c:pt>
                <c:pt idx="1304">
                  <c:v>0.58100852782089829</c:v>
                </c:pt>
                <c:pt idx="1305">
                  <c:v>0.58116685790056966</c:v>
                </c:pt>
                <c:pt idx="1306">
                  <c:v>0.58130989127329868</c:v>
                </c:pt>
                <c:pt idx="1307">
                  <c:v>0.58144873212719772</c:v>
                </c:pt>
                <c:pt idx="1308">
                  <c:v>0.58161200441461081</c:v>
                </c:pt>
                <c:pt idx="1309">
                  <c:v>0.58176489772581208</c:v>
                </c:pt>
                <c:pt idx="1310">
                  <c:v>0.58192930395812248</c:v>
                </c:pt>
                <c:pt idx="1311">
                  <c:v>0.58210405036853263</c:v>
                </c:pt>
                <c:pt idx="1312">
                  <c:v>0.58224700671611274</c:v>
                </c:pt>
                <c:pt idx="1313">
                  <c:v>0.58240143895326002</c:v>
                </c:pt>
                <c:pt idx="1314">
                  <c:v>0.58256123771563584</c:v>
                </c:pt>
                <c:pt idx="1315">
                  <c:v>0.58272343065701093</c:v>
                </c:pt>
                <c:pt idx="1316">
                  <c:v>0.58288187270170322</c:v>
                </c:pt>
                <c:pt idx="1317">
                  <c:v>0.58301911397696971</c:v>
                </c:pt>
                <c:pt idx="1318">
                  <c:v>0.58316563299245661</c:v>
                </c:pt>
                <c:pt idx="1319">
                  <c:v>0.5832914070079146</c:v>
                </c:pt>
                <c:pt idx="1320">
                  <c:v>0.58341856342932963</c:v>
                </c:pt>
                <c:pt idx="1321">
                  <c:v>0.58356576843320551</c:v>
                </c:pt>
                <c:pt idx="1322">
                  <c:v>0.58371661093212923</c:v>
                </c:pt>
                <c:pt idx="1323">
                  <c:v>0.5838871622419034</c:v>
                </c:pt>
                <c:pt idx="1324">
                  <c:v>0.58406270808264349</c:v>
                </c:pt>
                <c:pt idx="1325">
                  <c:v>0.58424740531552677</c:v>
                </c:pt>
                <c:pt idx="1326">
                  <c:v>0.58442456977555668</c:v>
                </c:pt>
                <c:pt idx="1327">
                  <c:v>0.5845762674708902</c:v>
                </c:pt>
                <c:pt idx="1328">
                  <c:v>0.58474942986633904</c:v>
                </c:pt>
                <c:pt idx="1329">
                  <c:v>0.58493289078201183</c:v>
                </c:pt>
                <c:pt idx="1330">
                  <c:v>0.58512222590268526</c:v>
                </c:pt>
                <c:pt idx="1331">
                  <c:v>0.58532674325481471</c:v>
                </c:pt>
                <c:pt idx="1332">
                  <c:v>0.58551924758249008</c:v>
                </c:pt>
                <c:pt idx="1333">
                  <c:v>0.58571087071323114</c:v>
                </c:pt>
                <c:pt idx="1334">
                  <c:v>0.58590362696595411</c:v>
                </c:pt>
                <c:pt idx="1335">
                  <c:v>0.58609106630868213</c:v>
                </c:pt>
                <c:pt idx="1336">
                  <c:v>0.58627288241300624</c:v>
                </c:pt>
                <c:pt idx="1337">
                  <c:v>0.58646512933382855</c:v>
                </c:pt>
                <c:pt idx="1338">
                  <c:v>0.58665069870836117</c:v>
                </c:pt>
                <c:pt idx="1339">
                  <c:v>0.58682783863503851</c:v>
                </c:pt>
                <c:pt idx="1340">
                  <c:v>0.58700116336486186</c:v>
                </c:pt>
                <c:pt idx="1341">
                  <c:v>0.58716027876443633</c:v>
                </c:pt>
                <c:pt idx="1342">
                  <c:v>0.58732207761200617</c:v>
                </c:pt>
                <c:pt idx="1343">
                  <c:v>0.58748505298819265</c:v>
                </c:pt>
                <c:pt idx="1344">
                  <c:v>0.58764722168377781</c:v>
                </c:pt>
                <c:pt idx="1345">
                  <c:v>0.58781900421874955</c:v>
                </c:pt>
                <c:pt idx="1346">
                  <c:v>0.58796881934124245</c:v>
                </c:pt>
                <c:pt idx="1347">
                  <c:v>0.5881025921890326</c:v>
                </c:pt>
                <c:pt idx="1348">
                  <c:v>0.58822942278320467</c:v>
                </c:pt>
                <c:pt idx="1349">
                  <c:v>0.58833765643964331</c:v>
                </c:pt>
                <c:pt idx="1350">
                  <c:v>0.58845734720812237</c:v>
                </c:pt>
                <c:pt idx="1351">
                  <c:v>0.58858389104312536</c:v>
                </c:pt>
                <c:pt idx="1352">
                  <c:v>0.58869021189077841</c:v>
                </c:pt>
                <c:pt idx="1353">
                  <c:v>0.588788521618687</c:v>
                </c:pt>
                <c:pt idx="1354">
                  <c:v>0.58888797972995321</c:v>
                </c:pt>
                <c:pt idx="1355">
                  <c:v>0.58897050460104727</c:v>
                </c:pt>
                <c:pt idx="1356">
                  <c:v>0.5890753491102253</c:v>
                </c:pt>
                <c:pt idx="1357">
                  <c:v>0.58919375488684411</c:v>
                </c:pt>
                <c:pt idx="1358">
                  <c:v>0.58930153893345671</c:v>
                </c:pt>
                <c:pt idx="1359">
                  <c:v>0.58939164929471266</c:v>
                </c:pt>
                <c:pt idx="1360">
                  <c:v>0.58947299404614395</c:v>
                </c:pt>
                <c:pt idx="1361">
                  <c:v>0.58955821738986403</c:v>
                </c:pt>
                <c:pt idx="1362">
                  <c:v>0.58964048240833389</c:v>
                </c:pt>
                <c:pt idx="1363">
                  <c:v>0.58975142987820861</c:v>
                </c:pt>
                <c:pt idx="1364">
                  <c:v>0.58986828494925359</c:v>
                </c:pt>
                <c:pt idx="1365">
                  <c:v>0.58995205481617397</c:v>
                </c:pt>
                <c:pt idx="1366">
                  <c:v>0.59003047913105833</c:v>
                </c:pt>
                <c:pt idx="1367">
                  <c:v>0.59010605901483404</c:v>
                </c:pt>
                <c:pt idx="1368">
                  <c:v>0.59016782887784347</c:v>
                </c:pt>
                <c:pt idx="1369">
                  <c:v>0.59022550798856932</c:v>
                </c:pt>
                <c:pt idx="1370">
                  <c:v>0.5902810031553023</c:v>
                </c:pt>
                <c:pt idx="1371">
                  <c:v>0.59029948196659643</c:v>
                </c:pt>
                <c:pt idx="1372">
                  <c:v>0.59029997638031062</c:v>
                </c:pt>
                <c:pt idx="1373">
                  <c:v>0.5903023633412513</c:v>
                </c:pt>
                <c:pt idx="1374">
                  <c:v>0.59028542711545762</c:v>
                </c:pt>
                <c:pt idx="1375">
                  <c:v>0.5902645895323374</c:v>
                </c:pt>
                <c:pt idx="1376">
                  <c:v>0.59022466776043392</c:v>
                </c:pt>
                <c:pt idx="1377">
                  <c:v>0.5901839772462093</c:v>
                </c:pt>
                <c:pt idx="1378">
                  <c:v>0.59015765287108846</c:v>
                </c:pt>
                <c:pt idx="1379">
                  <c:v>0.59011589330865943</c:v>
                </c:pt>
                <c:pt idx="1380">
                  <c:v>0.59009038883823495</c:v>
                </c:pt>
                <c:pt idx="1381">
                  <c:v>0.5900467953067241</c:v>
                </c:pt>
                <c:pt idx="1382">
                  <c:v>0.58995364922549054</c:v>
                </c:pt>
                <c:pt idx="1383">
                  <c:v>0.58989601753131105</c:v>
                </c:pt>
                <c:pt idx="1384">
                  <c:v>0.58986322106416844</c:v>
                </c:pt>
                <c:pt idx="1385">
                  <c:v>0.58980303535415091</c:v>
                </c:pt>
                <c:pt idx="1386">
                  <c:v>0.58974248506700455</c:v>
                </c:pt>
                <c:pt idx="1387">
                  <c:v>0.58965912938177889</c:v>
                </c:pt>
                <c:pt idx="1388">
                  <c:v>0.5895314672651476</c:v>
                </c:pt>
                <c:pt idx="1389">
                  <c:v>0.58943867295871277</c:v>
                </c:pt>
                <c:pt idx="1390">
                  <c:v>0.58939922126483069</c:v>
                </c:pt>
                <c:pt idx="1391">
                  <c:v>0.58933526470965925</c:v>
                </c:pt>
                <c:pt idx="1392">
                  <c:v>0.58927448718470277</c:v>
                </c:pt>
                <c:pt idx="1393">
                  <c:v>0.58920409707734167</c:v>
                </c:pt>
                <c:pt idx="1394">
                  <c:v>0.58911719155118647</c:v>
                </c:pt>
                <c:pt idx="1395">
                  <c:v>0.5890431259711163</c:v>
                </c:pt>
                <c:pt idx="1396">
                  <c:v>0.58896850110311749</c:v>
                </c:pt>
                <c:pt idx="1397">
                  <c:v>0.58890458854497119</c:v>
                </c:pt>
                <c:pt idx="1398">
                  <c:v>0.58884929837557387</c:v>
                </c:pt>
                <c:pt idx="1399">
                  <c:v>0.58878970453923019</c:v>
                </c:pt>
                <c:pt idx="1400">
                  <c:v>0.58873714346341155</c:v>
                </c:pt>
                <c:pt idx="1401">
                  <c:v>0.58867948692294603</c:v>
                </c:pt>
                <c:pt idx="1402">
                  <c:v>0.58861944129516808</c:v>
                </c:pt>
                <c:pt idx="1403">
                  <c:v>0.5885602296405601</c:v>
                </c:pt>
                <c:pt idx="1404">
                  <c:v>0.58849962585086657</c:v>
                </c:pt>
                <c:pt idx="1405">
                  <c:v>0.58843907441265231</c:v>
                </c:pt>
                <c:pt idx="1406">
                  <c:v>0.58837953070060989</c:v>
                </c:pt>
                <c:pt idx="1407">
                  <c:v>0.58831285501388253</c:v>
                </c:pt>
                <c:pt idx="1408">
                  <c:v>0.5882375562097053</c:v>
                </c:pt>
                <c:pt idx="1409">
                  <c:v>0.58818013399159152</c:v>
                </c:pt>
                <c:pt idx="1410">
                  <c:v>0.58813160364837225</c:v>
                </c:pt>
                <c:pt idx="1411">
                  <c:v>0.5880656402117288</c:v>
                </c:pt>
                <c:pt idx="1412">
                  <c:v>0.58800323827551726</c:v>
                </c:pt>
                <c:pt idx="1413">
                  <c:v>0.58794472343799209</c:v>
                </c:pt>
                <c:pt idx="1414">
                  <c:v>0.58787006600873359</c:v>
                </c:pt>
                <c:pt idx="1415">
                  <c:v>0.58780475916856012</c:v>
                </c:pt>
                <c:pt idx="1416">
                  <c:v>0.58774709892845112</c:v>
                </c:pt>
                <c:pt idx="1417">
                  <c:v>0.58770075135779731</c:v>
                </c:pt>
                <c:pt idx="1418">
                  <c:v>0.58766245649900251</c:v>
                </c:pt>
                <c:pt idx="1419">
                  <c:v>0.58761075024314646</c:v>
                </c:pt>
                <c:pt idx="1420">
                  <c:v>0.5875765527295046</c:v>
                </c:pt>
                <c:pt idx="1421">
                  <c:v>0.58751567416377137</c:v>
                </c:pt>
                <c:pt idx="1422">
                  <c:v>0.58741265036492563</c:v>
                </c:pt>
                <c:pt idx="1423">
                  <c:v>0.58736157043759496</c:v>
                </c:pt>
                <c:pt idx="1424">
                  <c:v>0.58731342987662483</c:v>
                </c:pt>
                <c:pt idx="1425">
                  <c:v>0.58728285500054733</c:v>
                </c:pt>
                <c:pt idx="1426">
                  <c:v>0.58727301731473791</c:v>
                </c:pt>
                <c:pt idx="1427">
                  <c:v>0.58723738247398327</c:v>
                </c:pt>
                <c:pt idx="1428">
                  <c:v>0.58723158098889028</c:v>
                </c:pt>
                <c:pt idx="1429">
                  <c:v>0.58721316361537201</c:v>
                </c:pt>
                <c:pt idx="1430">
                  <c:v>0.58717504085515582</c:v>
                </c:pt>
                <c:pt idx="1431">
                  <c:v>0.58715452146597114</c:v>
                </c:pt>
                <c:pt idx="1432">
                  <c:v>0.58713226993217826</c:v>
                </c:pt>
                <c:pt idx="1433">
                  <c:v>0.58712566546754097</c:v>
                </c:pt>
                <c:pt idx="1434">
                  <c:v>0.58716351863096528</c:v>
                </c:pt>
                <c:pt idx="1435">
                  <c:v>0.58721535407002745</c:v>
                </c:pt>
                <c:pt idx="1436">
                  <c:v>0.58723137367759393</c:v>
                </c:pt>
                <c:pt idx="1437">
                  <c:v>0.58723500051697364</c:v>
                </c:pt>
                <c:pt idx="1438">
                  <c:v>0.58726780280010638</c:v>
                </c:pt>
                <c:pt idx="1439">
                  <c:v>0.58729122341974105</c:v>
                </c:pt>
                <c:pt idx="1440">
                  <c:v>0.58731180468641675</c:v>
                </c:pt>
                <c:pt idx="1441">
                  <c:v>0.58731290855461937</c:v>
                </c:pt>
                <c:pt idx="1442">
                  <c:v>0.58733151838855091</c:v>
                </c:pt>
                <c:pt idx="1443">
                  <c:v>0.58737188957727904</c:v>
                </c:pt>
                <c:pt idx="1444">
                  <c:v>0.58744557957165799</c:v>
                </c:pt>
                <c:pt idx="1445">
                  <c:v>0.58754003242891573</c:v>
                </c:pt>
                <c:pt idx="1446">
                  <c:v>0.58763554438850363</c:v>
                </c:pt>
                <c:pt idx="1447">
                  <c:v>0.58771945665672776</c:v>
                </c:pt>
                <c:pt idx="1448">
                  <c:v>0.58781720856966446</c:v>
                </c:pt>
                <c:pt idx="1449">
                  <c:v>0.58790485495270561</c:v>
                </c:pt>
                <c:pt idx="1450">
                  <c:v>0.58797841710332188</c:v>
                </c:pt>
                <c:pt idx="1451">
                  <c:v>0.58804189709899346</c:v>
                </c:pt>
                <c:pt idx="1452">
                  <c:v>0.58815437576478236</c:v>
                </c:pt>
                <c:pt idx="1453">
                  <c:v>0.58821188107532418</c:v>
                </c:pt>
                <c:pt idx="1454">
                  <c:v>0.58829114099672608</c:v>
                </c:pt>
                <c:pt idx="1455">
                  <c:v>0.58839845397328383</c:v>
                </c:pt>
                <c:pt idx="1456">
                  <c:v>0.58848186010948345</c:v>
                </c:pt>
                <c:pt idx="1457">
                  <c:v>0.58863441226044011</c:v>
                </c:pt>
                <c:pt idx="1458">
                  <c:v>0.58880926583192283</c:v>
                </c:pt>
                <c:pt idx="1459">
                  <c:v>0.58890730730424945</c:v>
                </c:pt>
                <c:pt idx="1460">
                  <c:v>0.58905671812879346</c:v>
                </c:pt>
                <c:pt idx="1461">
                  <c:v>0.58927061928257218</c:v>
                </c:pt>
                <c:pt idx="1462">
                  <c:v>0.58942224299209289</c:v>
                </c:pt>
                <c:pt idx="1463">
                  <c:v>0.58949408147317583</c:v>
                </c:pt>
                <c:pt idx="1464">
                  <c:v>0.58960593257599214</c:v>
                </c:pt>
                <c:pt idx="1465">
                  <c:v>0.58967111528487637</c:v>
                </c:pt>
                <c:pt idx="1466">
                  <c:v>0.58970036624361566</c:v>
                </c:pt>
                <c:pt idx="1467">
                  <c:v>0.58980705323894045</c:v>
                </c:pt>
                <c:pt idx="1468">
                  <c:v>0.5898905831587552</c:v>
                </c:pt>
                <c:pt idx="1469">
                  <c:v>0.58997555413534186</c:v>
                </c:pt>
                <c:pt idx="1470">
                  <c:v>0.59008683672064211</c:v>
                </c:pt>
                <c:pt idx="1471">
                  <c:v>0.59017264046124662</c:v>
                </c:pt>
                <c:pt idx="1472">
                  <c:v>0.59024467615622911</c:v>
                </c:pt>
                <c:pt idx="1473">
                  <c:v>0.5903351751400997</c:v>
                </c:pt>
                <c:pt idx="1474">
                  <c:v>0.59044388684162463</c:v>
                </c:pt>
                <c:pt idx="1475">
                  <c:v>0.59054494611642883</c:v>
                </c:pt>
                <c:pt idx="1476">
                  <c:v>0.59065269252950825</c:v>
                </c:pt>
                <c:pt idx="1477">
                  <c:v>0.5907827676426517</c:v>
                </c:pt>
                <c:pt idx="1478">
                  <c:v>0.59087776471208542</c:v>
                </c:pt>
                <c:pt idx="1479">
                  <c:v>0.5909573310838625</c:v>
                </c:pt>
                <c:pt idx="1480">
                  <c:v>0.59102617186794626</c:v>
                </c:pt>
                <c:pt idx="1481">
                  <c:v>0.59110798580952084</c:v>
                </c:pt>
                <c:pt idx="1482">
                  <c:v>0.59114525479461566</c:v>
                </c:pt>
                <c:pt idx="1483">
                  <c:v>0.59118511286180186</c:v>
                </c:pt>
                <c:pt idx="1484">
                  <c:v>0.5912413837151701</c:v>
                </c:pt>
                <c:pt idx="1485">
                  <c:v>0.59126364988618707</c:v>
                </c:pt>
                <c:pt idx="1486">
                  <c:v>0.59122712639090269</c:v>
                </c:pt>
                <c:pt idx="1487">
                  <c:v>0.59120239011859466</c:v>
                </c:pt>
                <c:pt idx="1488">
                  <c:v>0.59116423840158638</c:v>
                </c:pt>
                <c:pt idx="1489">
                  <c:v>0.59111669712513981</c:v>
                </c:pt>
                <c:pt idx="1490">
                  <c:v>0.59108701253684803</c:v>
                </c:pt>
                <c:pt idx="1491">
                  <c:v>0.59101024199653163</c:v>
                </c:pt>
                <c:pt idx="1492">
                  <c:v>0.5909337862371512</c:v>
                </c:pt>
                <c:pt idx="1493">
                  <c:v>0.59084746107785857</c:v>
                </c:pt>
                <c:pt idx="1494">
                  <c:v>0.59068751672940467</c:v>
                </c:pt>
                <c:pt idx="1495">
                  <c:v>0.59049036713887704</c:v>
                </c:pt>
                <c:pt idx="1496">
                  <c:v>0.59031943034161116</c:v>
                </c:pt>
                <c:pt idx="1497">
                  <c:v>0.59011900883468094</c:v>
                </c:pt>
                <c:pt idx="1498">
                  <c:v>0.58993146994575263</c:v>
                </c:pt>
                <c:pt idx="1499">
                  <c:v>0.58980327299042401</c:v>
                </c:pt>
                <c:pt idx="1500">
                  <c:v>0.58959202744950046</c:v>
                </c:pt>
                <c:pt idx="1501">
                  <c:v>0.58933626493262325</c:v>
                </c:pt>
                <c:pt idx="1502">
                  <c:v>0.58900890861325095</c:v>
                </c:pt>
                <c:pt idx="1503">
                  <c:v>0.58862656034843874</c:v>
                </c:pt>
                <c:pt idx="1504">
                  <c:v>0.58822554592888332</c:v>
                </c:pt>
                <c:pt idx="1505">
                  <c:v>0.58779785884742031</c:v>
                </c:pt>
                <c:pt idx="1506">
                  <c:v>0.58734886380154705</c:v>
                </c:pt>
                <c:pt idx="1507">
                  <c:v>0.58685485092688439</c:v>
                </c:pt>
                <c:pt idx="1508">
                  <c:v>0.58634434955029435</c:v>
                </c:pt>
                <c:pt idx="1509">
                  <c:v>0.58575033740076254</c:v>
                </c:pt>
                <c:pt idx="1510">
                  <c:v>0.58514764186898904</c:v>
                </c:pt>
                <c:pt idx="1511">
                  <c:v>0.58442427229622895</c:v>
                </c:pt>
                <c:pt idx="1512">
                  <c:v>0.58363323265214906</c:v>
                </c:pt>
                <c:pt idx="1513">
                  <c:v>0.58278373828797891</c:v>
                </c:pt>
                <c:pt idx="1514">
                  <c:v>0.58182477266494759</c:v>
                </c:pt>
                <c:pt idx="1515">
                  <c:v>0.58079745826415541</c:v>
                </c:pt>
                <c:pt idx="1516">
                  <c:v>0.57966207403524572</c:v>
                </c:pt>
                <c:pt idx="1517">
                  <c:v>0.57847102129030004</c:v>
                </c:pt>
                <c:pt idx="1518">
                  <c:v>0.57710832754282526</c:v>
                </c:pt>
                <c:pt idx="1519">
                  <c:v>0.57563901185502975</c:v>
                </c:pt>
                <c:pt idx="1520">
                  <c:v>0.5739937759105832</c:v>
                </c:pt>
                <c:pt idx="1521">
                  <c:v>0.57218541620691854</c:v>
                </c:pt>
                <c:pt idx="1522">
                  <c:v>0.57025351963210669</c:v>
                </c:pt>
                <c:pt idx="1523">
                  <c:v>0.5681705543956167</c:v>
                </c:pt>
                <c:pt idx="1524">
                  <c:v>0.56593089004504016</c:v>
                </c:pt>
                <c:pt idx="1525">
                  <c:v>0.56357953557006712</c:v>
                </c:pt>
                <c:pt idx="1526">
                  <c:v>0.56109576751557311</c:v>
                </c:pt>
                <c:pt idx="1527">
                  <c:v>0.5584889671433354</c:v>
                </c:pt>
                <c:pt idx="1528">
                  <c:v>0.55586119617697649</c:v>
                </c:pt>
                <c:pt idx="1529">
                  <c:v>0.55293616076215946</c:v>
                </c:pt>
                <c:pt idx="1530">
                  <c:v>0.54990273013413959</c:v>
                </c:pt>
                <c:pt idx="1531">
                  <c:v>0.54661797069218965</c:v>
                </c:pt>
                <c:pt idx="1532">
                  <c:v>0.54307419891215525</c:v>
                </c:pt>
                <c:pt idx="1533">
                  <c:v>0.53929669759616361</c:v>
                </c:pt>
                <c:pt idx="1534">
                  <c:v>0.5354131023460984</c:v>
                </c:pt>
                <c:pt idx="1535">
                  <c:v>0.53126801344362684</c:v>
                </c:pt>
                <c:pt idx="1536">
                  <c:v>0.52696379707221441</c:v>
                </c:pt>
                <c:pt idx="1537">
                  <c:v>0.52251843401416631</c:v>
                </c:pt>
                <c:pt idx="1538">
                  <c:v>0.51779718254353291</c:v>
                </c:pt>
                <c:pt idx="1539">
                  <c:v>0.51274964737718909</c:v>
                </c:pt>
                <c:pt idx="1540">
                  <c:v>0.5076526719126303</c:v>
                </c:pt>
                <c:pt idx="1541">
                  <c:v>0.5021883029973</c:v>
                </c:pt>
                <c:pt idx="1542">
                  <c:v>0.49679460160751421</c:v>
                </c:pt>
                <c:pt idx="1543">
                  <c:v>0.49135460990974167</c:v>
                </c:pt>
                <c:pt idx="1544">
                  <c:v>0.48580588464307062</c:v>
                </c:pt>
                <c:pt idx="1545">
                  <c:v>0.48037070569482793</c:v>
                </c:pt>
                <c:pt idx="1546">
                  <c:v>0.47493750807866714</c:v>
                </c:pt>
                <c:pt idx="1547">
                  <c:v>0.46957242297167734</c:v>
                </c:pt>
                <c:pt idx="1548">
                  <c:v>0.4640957667050703</c:v>
                </c:pt>
                <c:pt idx="1549">
                  <c:v>0.45896436955728942</c:v>
                </c:pt>
                <c:pt idx="1550">
                  <c:v>0.45374873962854473</c:v>
                </c:pt>
                <c:pt idx="1551">
                  <c:v>0.44906392211582485</c:v>
                </c:pt>
                <c:pt idx="1552">
                  <c:v>0.44472600285119485</c:v>
                </c:pt>
                <c:pt idx="1553">
                  <c:v>0.44072047671391062</c:v>
                </c:pt>
                <c:pt idx="1554">
                  <c:v>0.4372042358641724</c:v>
                </c:pt>
                <c:pt idx="1555">
                  <c:v>0.4341183508391846</c:v>
                </c:pt>
                <c:pt idx="1556">
                  <c:v>0.43146562825263568</c:v>
                </c:pt>
                <c:pt idx="1557">
                  <c:v>0.42921674441906615</c:v>
                </c:pt>
                <c:pt idx="1558">
                  <c:v>0.42744588765983721</c:v>
                </c:pt>
                <c:pt idx="1559">
                  <c:v>0.42616107703636796</c:v>
                </c:pt>
                <c:pt idx="1560">
                  <c:v>0.42522260094574676</c:v>
                </c:pt>
                <c:pt idx="1561">
                  <c:v>0.42485955638908973</c:v>
                </c:pt>
                <c:pt idx="1562">
                  <c:v>0.42471040342801114</c:v>
                </c:pt>
                <c:pt idx="1563">
                  <c:v>0.42491380299347109</c:v>
                </c:pt>
                <c:pt idx="1564">
                  <c:v>0.42541813435688963</c:v>
                </c:pt>
                <c:pt idx="1565">
                  <c:v>0.42611803416278682</c:v>
                </c:pt>
                <c:pt idx="1566">
                  <c:v>0.42710095629689659</c:v>
                </c:pt>
                <c:pt idx="1567">
                  <c:v>0.42821842660126691</c:v>
                </c:pt>
                <c:pt idx="1568">
                  <c:v>0.42963476600200567</c:v>
                </c:pt>
                <c:pt idx="1569">
                  <c:v>0.43106863133165846</c:v>
                </c:pt>
                <c:pt idx="1570">
                  <c:v>0.43272856595794251</c:v>
                </c:pt>
                <c:pt idx="1571">
                  <c:v>0.43433583166823864</c:v>
                </c:pt>
                <c:pt idx="1572">
                  <c:v>0.43601226701955481</c:v>
                </c:pt>
                <c:pt idx="1573">
                  <c:v>0.43770983805360753</c:v>
                </c:pt>
                <c:pt idx="1574">
                  <c:v>0.43949101992285228</c:v>
                </c:pt>
                <c:pt idx="1575">
                  <c:v>0.4412112053993324</c:v>
                </c:pt>
                <c:pt idx="1576">
                  <c:v>0.44292906710979157</c:v>
                </c:pt>
                <c:pt idx="1577">
                  <c:v>0.44470211054532993</c:v>
                </c:pt>
                <c:pt idx="1578">
                  <c:v>0.44639338247778787</c:v>
                </c:pt>
                <c:pt idx="1579">
                  <c:v>0.44801532445741787</c:v>
                </c:pt>
                <c:pt idx="1580">
                  <c:v>0.44964655361923905</c:v>
                </c:pt>
                <c:pt idx="1581">
                  <c:v>0.4512830498461991</c:v>
                </c:pt>
                <c:pt idx="1582">
                  <c:v>0.45287428751448805</c:v>
                </c:pt>
                <c:pt idx="1583">
                  <c:v>0.45444477238148107</c:v>
                </c:pt>
                <c:pt idx="1584">
                  <c:v>0.45597616795032653</c:v>
                </c:pt>
                <c:pt idx="1585">
                  <c:v>0.45748073681569085</c:v>
                </c:pt>
                <c:pt idx="1586">
                  <c:v>0.45896096926604296</c:v>
                </c:pt>
                <c:pt idx="1587">
                  <c:v>0.46039333341926242</c:v>
                </c:pt>
                <c:pt idx="1588">
                  <c:v>0.46179987316556792</c:v>
                </c:pt>
                <c:pt idx="1589">
                  <c:v>0.46315828038628931</c:v>
                </c:pt>
                <c:pt idx="1590">
                  <c:v>0.46446033362263311</c:v>
                </c:pt>
                <c:pt idx="1591">
                  <c:v>0.46575876176373615</c:v>
                </c:pt>
                <c:pt idx="1592">
                  <c:v>0.4670228527355475</c:v>
                </c:pt>
                <c:pt idx="1593">
                  <c:v>0.46826882006473008</c:v>
                </c:pt>
                <c:pt idx="1594">
                  <c:v>0.46952793742097426</c:v>
                </c:pt>
                <c:pt idx="1595">
                  <c:v>0.47070913061519276</c:v>
                </c:pt>
                <c:pt idx="1596">
                  <c:v>0.47185488328717939</c:v>
                </c:pt>
                <c:pt idx="1597">
                  <c:v>0.47295503438483738</c:v>
                </c:pt>
                <c:pt idx="1598">
                  <c:v>0.47405011223806076</c:v>
                </c:pt>
                <c:pt idx="1599">
                  <c:v>0.47509236475738814</c:v>
                </c:pt>
                <c:pt idx="1600">
                  <c:v>0.47614679132188426</c:v>
                </c:pt>
                <c:pt idx="1601">
                  <c:v>0.4771890651052042</c:v>
                </c:pt>
                <c:pt idx="1602">
                  <c:v>0.47823377461026778</c:v>
                </c:pt>
                <c:pt idx="1603">
                  <c:v>0.4792672532495974</c:v>
                </c:pt>
                <c:pt idx="1604">
                  <c:v>0.48030842890925379</c:v>
                </c:pt>
                <c:pt idx="1605">
                  <c:v>0.48136882851772772</c:v>
                </c:pt>
                <c:pt idx="1606">
                  <c:v>0.48239918735578941</c:v>
                </c:pt>
                <c:pt idx="1607">
                  <c:v>0.48343505797087216</c:v>
                </c:pt>
                <c:pt idx="1608">
                  <c:v>0.48444896957541123</c:v>
                </c:pt>
                <c:pt idx="1609">
                  <c:v>0.48546852205691254</c:v>
                </c:pt>
                <c:pt idx="1610">
                  <c:v>0.48646545660571006</c:v>
                </c:pt>
                <c:pt idx="1611">
                  <c:v>0.48750746401144429</c:v>
                </c:pt>
                <c:pt idx="1612">
                  <c:v>0.48856235615258553</c:v>
                </c:pt>
                <c:pt idx="1613">
                  <c:v>0.4896236430000136</c:v>
                </c:pt>
                <c:pt idx="1614">
                  <c:v>0.49073798038292199</c:v>
                </c:pt>
                <c:pt idx="1615">
                  <c:v>0.49181115293816707</c:v>
                </c:pt>
                <c:pt idx="1616">
                  <c:v>0.49285002430923125</c:v>
                </c:pt>
                <c:pt idx="1617">
                  <c:v>0.49392362932685424</c:v>
                </c:pt>
                <c:pt idx="1618">
                  <c:v>0.49498676111426204</c:v>
                </c:pt>
                <c:pt idx="1619">
                  <c:v>0.49604911617823516</c:v>
                </c:pt>
                <c:pt idx="1620">
                  <c:v>0.49712859560985834</c:v>
                </c:pt>
                <c:pt idx="1621">
                  <c:v>0.49824226113755615</c:v>
                </c:pt>
                <c:pt idx="1622">
                  <c:v>0.49932397492861352</c:v>
                </c:pt>
                <c:pt idx="1623">
                  <c:v>0.5003908567339822</c:v>
                </c:pt>
                <c:pt idx="1624">
                  <c:v>0.50147328150937254</c:v>
                </c:pt>
                <c:pt idx="1625">
                  <c:v>0.502542584067874</c:v>
                </c:pt>
                <c:pt idx="1626">
                  <c:v>0.50363186908922974</c:v>
                </c:pt>
                <c:pt idx="1627">
                  <c:v>0.50474157317519686</c:v>
                </c:pt>
                <c:pt idx="1628">
                  <c:v>0.50585194595260041</c:v>
                </c:pt>
                <c:pt idx="1629">
                  <c:v>0.50699386155258708</c:v>
                </c:pt>
                <c:pt idx="1630">
                  <c:v>0.50813641100338991</c:v>
                </c:pt>
                <c:pt idx="1631">
                  <c:v>0.50927026708859247</c:v>
                </c:pt>
                <c:pt idx="1632">
                  <c:v>0.51041882225858481</c:v>
                </c:pt>
                <c:pt idx="1633">
                  <c:v>0.5115561096967095</c:v>
                </c:pt>
                <c:pt idx="1634">
                  <c:v>0.51267096563616255</c:v>
                </c:pt>
                <c:pt idx="1635">
                  <c:v>0.51381069628769171</c:v>
                </c:pt>
                <c:pt idx="1636">
                  <c:v>0.51497792740336412</c:v>
                </c:pt>
                <c:pt idx="1637">
                  <c:v>0.5161192616914102</c:v>
                </c:pt>
                <c:pt idx="1638">
                  <c:v>0.51726039743802632</c:v>
                </c:pt>
                <c:pt idx="1639">
                  <c:v>0.51838949665658329</c:v>
                </c:pt>
                <c:pt idx="1640">
                  <c:v>0.51949460980234807</c:v>
                </c:pt>
                <c:pt idx="1641">
                  <c:v>0.52060960001829437</c:v>
                </c:pt>
                <c:pt idx="1642">
                  <c:v>0.52172581107636473</c:v>
                </c:pt>
                <c:pt idx="1643">
                  <c:v>0.52283648121870641</c:v>
                </c:pt>
                <c:pt idx="1644">
                  <c:v>0.52399260390792979</c:v>
                </c:pt>
                <c:pt idx="1645">
                  <c:v>0.5251766732343488</c:v>
                </c:pt>
                <c:pt idx="1646">
                  <c:v>0.52636843581458603</c:v>
                </c:pt>
                <c:pt idx="1647">
                  <c:v>0.52761521478562956</c:v>
                </c:pt>
                <c:pt idx="1648">
                  <c:v>0.5288177550499582</c:v>
                </c:pt>
                <c:pt idx="1649">
                  <c:v>0.53001229854898035</c:v>
                </c:pt>
                <c:pt idx="1650">
                  <c:v>0.531195815713982</c:v>
                </c:pt>
                <c:pt idx="1651">
                  <c:v>0.53233417666250926</c:v>
                </c:pt>
                <c:pt idx="1652">
                  <c:v>0.53351936032038338</c:v>
                </c:pt>
                <c:pt idx="1653">
                  <c:v>0.5347082459951199</c:v>
                </c:pt>
                <c:pt idx="1654">
                  <c:v>0.53591916871174983</c:v>
                </c:pt>
                <c:pt idx="1655">
                  <c:v>0.53712642098255337</c:v>
                </c:pt>
                <c:pt idx="1656">
                  <c:v>0.53836226226461925</c:v>
                </c:pt>
                <c:pt idx="1657">
                  <c:v>0.53956355277538071</c:v>
                </c:pt>
                <c:pt idx="1658">
                  <c:v>0.54075421176207128</c:v>
                </c:pt>
                <c:pt idx="1659">
                  <c:v>0.54193341368071379</c:v>
                </c:pt>
                <c:pt idx="1660">
                  <c:v>0.54310858657917394</c:v>
                </c:pt>
                <c:pt idx="1661">
                  <c:v>0.54427000342551668</c:v>
                </c:pt>
                <c:pt idx="1662">
                  <c:v>0.54541398974838806</c:v>
                </c:pt>
                <c:pt idx="1663">
                  <c:v>0.54655711921832539</c:v>
                </c:pt>
                <c:pt idx="1664">
                  <c:v>0.54771343514573712</c:v>
                </c:pt>
                <c:pt idx="1665">
                  <c:v>0.54881632198289276</c:v>
                </c:pt>
                <c:pt idx="1666">
                  <c:v>0.54989453243447439</c:v>
                </c:pt>
                <c:pt idx="1667">
                  <c:v>0.55098165906622742</c:v>
                </c:pt>
                <c:pt idx="1668">
                  <c:v>0.55205156837642844</c:v>
                </c:pt>
                <c:pt idx="1669">
                  <c:v>0.55307447323364567</c:v>
                </c:pt>
                <c:pt idx="1670">
                  <c:v>0.55413976303547996</c:v>
                </c:pt>
                <c:pt idx="1671">
                  <c:v>0.55525017799050713</c:v>
                </c:pt>
                <c:pt idx="1672">
                  <c:v>0.55630206237077517</c:v>
                </c:pt>
                <c:pt idx="1673">
                  <c:v>0.55734947556471848</c:v>
                </c:pt>
                <c:pt idx="1674">
                  <c:v>0.55836933161894065</c:v>
                </c:pt>
                <c:pt idx="1675">
                  <c:v>0.55933827842745976</c:v>
                </c:pt>
                <c:pt idx="1676">
                  <c:v>0.56030950487324527</c:v>
                </c:pt>
                <c:pt idx="1677">
                  <c:v>0.56126259470148254</c:v>
                </c:pt>
                <c:pt idx="1678">
                  <c:v>0.56222474880489282</c:v>
                </c:pt>
                <c:pt idx="1679">
                  <c:v>0.56316851319567895</c:v>
                </c:pt>
                <c:pt idx="1680">
                  <c:v>0.56412541831513907</c:v>
                </c:pt>
                <c:pt idx="1681">
                  <c:v>0.56507096237086218</c:v>
                </c:pt>
                <c:pt idx="1682">
                  <c:v>0.56601826974905578</c:v>
                </c:pt>
                <c:pt idx="1683">
                  <c:v>0.56695077612987543</c:v>
                </c:pt>
                <c:pt idx="1684">
                  <c:v>0.56789428874858239</c:v>
                </c:pt>
                <c:pt idx="1685">
                  <c:v>0.56877965399310659</c:v>
                </c:pt>
                <c:pt idx="1686">
                  <c:v>0.56962635005135021</c:v>
                </c:pt>
                <c:pt idx="1687">
                  <c:v>0.5704719861785249</c:v>
                </c:pt>
                <c:pt idx="1688">
                  <c:v>0.57127621090616187</c:v>
                </c:pt>
                <c:pt idx="1689">
                  <c:v>0.57209124023495139</c:v>
                </c:pt>
                <c:pt idx="1690">
                  <c:v>0.5728874395661202</c:v>
                </c:pt>
                <c:pt idx="1691">
                  <c:v>0.57371292798703299</c:v>
                </c:pt>
                <c:pt idx="1692">
                  <c:v>0.57450269979054103</c:v>
                </c:pt>
                <c:pt idx="1693">
                  <c:v>0.57527933340157833</c:v>
                </c:pt>
                <c:pt idx="1694">
                  <c:v>0.57604887605460264</c:v>
                </c:pt>
                <c:pt idx="1695">
                  <c:v>0.57680433260473929</c:v>
                </c:pt>
                <c:pt idx="1696">
                  <c:v>0.57755464373818388</c:v>
                </c:pt>
                <c:pt idx="1697">
                  <c:v>0.57830252570787488</c:v>
                </c:pt>
                <c:pt idx="1698">
                  <c:v>0.57903256034145578</c:v>
                </c:pt>
                <c:pt idx="1699">
                  <c:v>0.57976391676743777</c:v>
                </c:pt>
                <c:pt idx="1700">
                  <c:v>0.58046680834675157</c:v>
                </c:pt>
                <c:pt idx="1701">
                  <c:v>0.58114993960936634</c:v>
                </c:pt>
                <c:pt idx="1702">
                  <c:v>0.5818055154949846</c:v>
                </c:pt>
                <c:pt idx="1703">
                  <c:v>0.5824434843907228</c:v>
                </c:pt>
                <c:pt idx="1704">
                  <c:v>0.58310596060822306</c:v>
                </c:pt>
                <c:pt idx="1705">
                  <c:v>0.58379535466926358</c:v>
                </c:pt>
                <c:pt idx="1706">
                  <c:v>0.58446296954230059</c:v>
                </c:pt>
                <c:pt idx="1707">
                  <c:v>0.58510750928398192</c:v>
                </c:pt>
                <c:pt idx="1708">
                  <c:v>0.58574586644854354</c:v>
                </c:pt>
                <c:pt idx="1709">
                  <c:v>0.58637332342881787</c:v>
                </c:pt>
                <c:pt idx="1710">
                  <c:v>0.58697140162312478</c:v>
                </c:pt>
                <c:pt idx="1711">
                  <c:v>0.5875758289766343</c:v>
                </c:pt>
                <c:pt idx="1712">
                  <c:v>0.5881808179725424</c:v>
                </c:pt>
                <c:pt idx="1713">
                  <c:v>0.58878283630450634</c:v>
                </c:pt>
                <c:pt idx="1714">
                  <c:v>0.58939073499492334</c:v>
                </c:pt>
                <c:pt idx="1715">
                  <c:v>0.58995948705130641</c:v>
                </c:pt>
                <c:pt idx="1716">
                  <c:v>0.59052273472553407</c:v>
                </c:pt>
                <c:pt idx="1717">
                  <c:v>0.59108004711267137</c:v>
                </c:pt>
                <c:pt idx="1718">
                  <c:v>0.59161264792059332</c:v>
                </c:pt>
                <c:pt idx="1719">
                  <c:v>0.59214424939959387</c:v>
                </c:pt>
                <c:pt idx="1720">
                  <c:v>0.59267524840304675</c:v>
                </c:pt>
                <c:pt idx="1721">
                  <c:v>0.59317837584066291</c:v>
                </c:pt>
                <c:pt idx="1722">
                  <c:v>0.5937026720030214</c:v>
                </c:pt>
                <c:pt idx="1723">
                  <c:v>0.59421204650322179</c:v>
                </c:pt>
                <c:pt idx="1724">
                  <c:v>0.59473993521946256</c:v>
                </c:pt>
                <c:pt idx="1725">
                  <c:v>0.59529874623315726</c:v>
                </c:pt>
                <c:pt idx="1726">
                  <c:v>0.59582601164171356</c:v>
                </c:pt>
                <c:pt idx="1727">
                  <c:v>0.59634942834831417</c:v>
                </c:pt>
                <c:pt idx="1728">
                  <c:v>0.59685697925979408</c:v>
                </c:pt>
                <c:pt idx="1729">
                  <c:v>0.59733339508278238</c:v>
                </c:pt>
                <c:pt idx="1730">
                  <c:v>0.59783611550414262</c:v>
                </c:pt>
                <c:pt idx="1731">
                  <c:v>0.59834007974679837</c:v>
                </c:pt>
                <c:pt idx="1732">
                  <c:v>0.59882951699368026</c:v>
                </c:pt>
                <c:pt idx="1733">
                  <c:v>0.59934145558397944</c:v>
                </c:pt>
                <c:pt idx="1734">
                  <c:v>0.5998217154335429</c:v>
                </c:pt>
                <c:pt idx="1735">
                  <c:v>0.60030384120442637</c:v>
                </c:pt>
                <c:pt idx="1736">
                  <c:v>0.6007657048864129</c:v>
                </c:pt>
                <c:pt idx="1737">
                  <c:v>0.60122664532949932</c:v>
                </c:pt>
                <c:pt idx="1738">
                  <c:v>0.60169646309270386</c:v>
                </c:pt>
                <c:pt idx="1739">
                  <c:v>0.60213712219821114</c:v>
                </c:pt>
                <c:pt idx="1740">
                  <c:v>0.60254881794574677</c:v>
                </c:pt>
                <c:pt idx="1741">
                  <c:v>0.60297820237787381</c:v>
                </c:pt>
                <c:pt idx="1742">
                  <c:v>0.60339795441151489</c:v>
                </c:pt>
                <c:pt idx="1743">
                  <c:v>0.6038021308182695</c:v>
                </c:pt>
                <c:pt idx="1744">
                  <c:v>0.60425075467946132</c:v>
                </c:pt>
                <c:pt idx="1745">
                  <c:v>0.60466344022168961</c:v>
                </c:pt>
                <c:pt idx="1746">
                  <c:v>0.60505389306603086</c:v>
                </c:pt>
                <c:pt idx="1747">
                  <c:v>0.60549396975762637</c:v>
                </c:pt>
                <c:pt idx="1748">
                  <c:v>0.60595747111707565</c:v>
                </c:pt>
                <c:pt idx="1749">
                  <c:v>0.60638672822817996</c:v>
                </c:pt>
                <c:pt idx="1750">
                  <c:v>0.60680932115618547</c:v>
                </c:pt>
                <c:pt idx="1751">
                  <c:v>0.60723600293119961</c:v>
                </c:pt>
                <c:pt idx="1752">
                  <c:v>0.60766372428557791</c:v>
                </c:pt>
                <c:pt idx="1753">
                  <c:v>0.6080602081353309</c:v>
                </c:pt>
                <c:pt idx="1754">
                  <c:v>0.60850151670111141</c:v>
                </c:pt>
                <c:pt idx="1755">
                  <c:v>0.60900114663161287</c:v>
                </c:pt>
                <c:pt idx="1756">
                  <c:v>0.60945895429931018</c:v>
                </c:pt>
                <c:pt idx="1757">
                  <c:v>0.60989394759217153</c:v>
                </c:pt>
                <c:pt idx="1758">
                  <c:v>0.61037123567876084</c:v>
                </c:pt>
                <c:pt idx="1759">
                  <c:v>0.61082549008699594</c:v>
                </c:pt>
                <c:pt idx="1760">
                  <c:v>0.61125741516925836</c:v>
                </c:pt>
                <c:pt idx="1761">
                  <c:v>0.61173084566899127</c:v>
                </c:pt>
                <c:pt idx="1762">
                  <c:v>0.61217951303380513</c:v>
                </c:pt>
                <c:pt idx="1763">
                  <c:v>0.61264597835741175</c:v>
                </c:pt>
                <c:pt idx="1764">
                  <c:v>0.61310809204286276</c:v>
                </c:pt>
                <c:pt idx="1765">
                  <c:v>0.6135313028387247</c:v>
                </c:pt>
                <c:pt idx="1766">
                  <c:v>0.61396218012095838</c:v>
                </c:pt>
                <c:pt idx="1767">
                  <c:v>0.61444413582883162</c:v>
                </c:pt>
                <c:pt idx="1768">
                  <c:v>0.61492719744190449</c:v>
                </c:pt>
                <c:pt idx="1769">
                  <c:v>0.61542143182227482</c:v>
                </c:pt>
                <c:pt idx="1770">
                  <c:v>0.61597979910204026</c:v>
                </c:pt>
                <c:pt idx="1771">
                  <c:v>0.61647312300275237</c:v>
                </c:pt>
                <c:pt idx="1772">
                  <c:v>0.6169447674762546</c:v>
                </c:pt>
                <c:pt idx="1773">
                  <c:v>0.61739412190818077</c:v>
                </c:pt>
                <c:pt idx="1774">
                  <c:v>0.61783497946710042</c:v>
                </c:pt>
                <c:pt idx="1775">
                  <c:v>0.61826522789755822</c:v>
                </c:pt>
                <c:pt idx="1776">
                  <c:v>0.61865172883796282</c:v>
                </c:pt>
                <c:pt idx="1777">
                  <c:v>0.61901422926891791</c:v>
                </c:pt>
                <c:pt idx="1778">
                  <c:v>0.61936512793194376</c:v>
                </c:pt>
                <c:pt idx="1779">
                  <c:v>0.61969289372248604</c:v>
                </c:pt>
                <c:pt idx="1780">
                  <c:v>0.62000631972765186</c:v>
                </c:pt>
                <c:pt idx="1781">
                  <c:v>0.62027751770130024</c:v>
                </c:pt>
                <c:pt idx="1782">
                  <c:v>0.62049904900364361</c:v>
                </c:pt>
                <c:pt idx="1783">
                  <c:v>0.62065628673688977</c:v>
                </c:pt>
                <c:pt idx="1784">
                  <c:v>0.62073204910821567</c:v>
                </c:pt>
                <c:pt idx="1785">
                  <c:v>0.62073228300163563</c:v>
                </c:pt>
                <c:pt idx="1786">
                  <c:v>0.62070470495149654</c:v>
                </c:pt>
                <c:pt idx="1787">
                  <c:v>0.62061632911576858</c:v>
                </c:pt>
                <c:pt idx="1788">
                  <c:v>0.62048496513728202</c:v>
                </c:pt>
                <c:pt idx="1789">
                  <c:v>0.62031605527583267</c:v>
                </c:pt>
                <c:pt idx="1790">
                  <c:v>0.62009828933079503</c:v>
                </c:pt>
                <c:pt idx="1791">
                  <c:v>0.61981516030179662</c:v>
                </c:pt>
                <c:pt idx="1792">
                  <c:v>0.61945226366732242</c:v>
                </c:pt>
                <c:pt idx="1793">
                  <c:v>0.61901634754392632</c:v>
                </c:pt>
                <c:pt idx="1794">
                  <c:v>0.61854570686326882</c:v>
                </c:pt>
                <c:pt idx="1795">
                  <c:v>0.6180002655687411</c:v>
                </c:pt>
                <c:pt idx="1796">
                  <c:v>0.61741028158046773</c:v>
                </c:pt>
                <c:pt idx="1797">
                  <c:v>0.61678200688995477</c:v>
                </c:pt>
                <c:pt idx="1798">
                  <c:v>0.61610630712096703</c:v>
                </c:pt>
                <c:pt idx="1799">
                  <c:v>0.61541070393956165</c:v>
                </c:pt>
                <c:pt idx="1800">
                  <c:v>0.61466578533252803</c:v>
                </c:pt>
                <c:pt idx="1801">
                  <c:v>0.61391980405832214</c:v>
                </c:pt>
                <c:pt idx="1802">
                  <c:v>0.61315235475142427</c:v>
                </c:pt>
                <c:pt idx="1803">
                  <c:v>0.6123655687539804</c:v>
                </c:pt>
                <c:pt idx="1804">
                  <c:v>0.61155431466086296</c:v>
                </c:pt>
                <c:pt idx="1805">
                  <c:v>0.61069870582792796</c:v>
                </c:pt>
                <c:pt idx="1806">
                  <c:v>0.60983886892385197</c:v>
                </c:pt>
                <c:pt idx="1807">
                  <c:v>0.60897530246083376</c:v>
                </c:pt>
                <c:pt idx="1808">
                  <c:v>0.60808299559659262</c:v>
                </c:pt>
                <c:pt idx="1809">
                  <c:v>0.60721996684140234</c:v>
                </c:pt>
                <c:pt idx="1810">
                  <c:v>0.60634759203872735</c:v>
                </c:pt>
                <c:pt idx="1811">
                  <c:v>0.60546414315877317</c:v>
                </c:pt>
                <c:pt idx="1812">
                  <c:v>0.60458261207096842</c:v>
                </c:pt>
                <c:pt idx="1813">
                  <c:v>0.6037583189588448</c:v>
                </c:pt>
                <c:pt idx="1814">
                  <c:v>0.60290114861547639</c:v>
                </c:pt>
                <c:pt idx="1815">
                  <c:v>0.60206730071923309</c:v>
                </c:pt>
                <c:pt idx="1816">
                  <c:v>0.60122165866010535</c:v>
                </c:pt>
                <c:pt idx="1817">
                  <c:v>0.6003868290237443</c:v>
                </c:pt>
                <c:pt idx="1818">
                  <c:v>0.59954983608130263</c:v>
                </c:pt>
                <c:pt idx="1819">
                  <c:v>0.59873555031750492</c:v>
                </c:pt>
                <c:pt idx="1820">
                  <c:v>0.59791173276706155</c:v>
                </c:pt>
                <c:pt idx="1821">
                  <c:v>0.59712912569374665</c:v>
                </c:pt>
                <c:pt idx="1822">
                  <c:v>0.59633088676750645</c:v>
                </c:pt>
                <c:pt idx="1823">
                  <c:v>0.59552405185161694</c:v>
                </c:pt>
                <c:pt idx="1824">
                  <c:v>0.59471861774230095</c:v>
                </c:pt>
                <c:pt idx="1825">
                  <c:v>0.59393681476835658</c:v>
                </c:pt>
                <c:pt idx="1826">
                  <c:v>0.59307846451033963</c:v>
                </c:pt>
                <c:pt idx="1827">
                  <c:v>0.59220580506758835</c:v>
                </c:pt>
                <c:pt idx="1828">
                  <c:v>0.59133479336675288</c:v>
                </c:pt>
                <c:pt idx="1829">
                  <c:v>0.59038747868748931</c:v>
                </c:pt>
                <c:pt idx="1830">
                  <c:v>0.58949315547405601</c:v>
                </c:pt>
                <c:pt idx="1831">
                  <c:v>0.58855095277013314</c:v>
                </c:pt>
                <c:pt idx="1832">
                  <c:v>0.58760323516595347</c:v>
                </c:pt>
                <c:pt idx="1833">
                  <c:v>0.58666540114701904</c:v>
                </c:pt>
                <c:pt idx="1834">
                  <c:v>0.58564354201851898</c:v>
                </c:pt>
                <c:pt idx="1835">
                  <c:v>0.58457140846458422</c:v>
                </c:pt>
                <c:pt idx="1836">
                  <c:v>0.5834982642160077</c:v>
                </c:pt>
                <c:pt idx="1837">
                  <c:v>0.58240363300039621</c:v>
                </c:pt>
                <c:pt idx="1838">
                  <c:v>0.58128279944182737</c:v>
                </c:pt>
                <c:pt idx="1839">
                  <c:v>0.58015313098109023</c:v>
                </c:pt>
                <c:pt idx="1840">
                  <c:v>0.57904002598935633</c:v>
                </c:pt>
                <c:pt idx="1841">
                  <c:v>0.57777861971527544</c:v>
                </c:pt>
                <c:pt idx="1842">
                  <c:v>0.57643913020172377</c:v>
                </c:pt>
                <c:pt idx="1843">
                  <c:v>0.57512866486475067</c:v>
                </c:pt>
                <c:pt idx="1844">
                  <c:v>0.57378997733898329</c:v>
                </c:pt>
                <c:pt idx="1845">
                  <c:v>0.5724243857332395</c:v>
                </c:pt>
                <c:pt idx="1846">
                  <c:v>0.57110962811325472</c:v>
                </c:pt>
                <c:pt idx="1847">
                  <c:v>0.56973499925674254</c:v>
                </c:pt>
                <c:pt idx="1848">
                  <c:v>0.56821953844231643</c:v>
                </c:pt>
                <c:pt idx="1849">
                  <c:v>0.56668404776040848</c:v>
                </c:pt>
                <c:pt idx="1850">
                  <c:v>0.56512042698319254</c:v>
                </c:pt>
                <c:pt idx="1851">
                  <c:v>0.56341813423014442</c:v>
                </c:pt>
                <c:pt idx="1852">
                  <c:v>0.56182679526917467</c:v>
                </c:pt>
                <c:pt idx="1853">
                  <c:v>0.56021113380882348</c:v>
                </c:pt>
                <c:pt idx="1854">
                  <c:v>0.5587240529489178</c:v>
                </c:pt>
                <c:pt idx="1855">
                  <c:v>0.55735312394347047</c:v>
                </c:pt>
                <c:pt idx="1856">
                  <c:v>0.55632223605723929</c:v>
                </c:pt>
                <c:pt idx="1857">
                  <c:v>0.55539489964450095</c:v>
                </c:pt>
                <c:pt idx="1858">
                  <c:v>0.55477768130530969</c:v>
                </c:pt>
                <c:pt idx="1859">
                  <c:v>0.55437948085788702</c:v>
                </c:pt>
                <c:pt idx="1860">
                  <c:v>0.55422088198078545</c:v>
                </c:pt>
                <c:pt idx="1861">
                  <c:v>0.55433302627007286</c:v>
                </c:pt>
                <c:pt idx="1862">
                  <c:v>0.55470065330949481</c:v>
                </c:pt>
                <c:pt idx="1863">
                  <c:v>0.55533938842594865</c:v>
                </c:pt>
                <c:pt idx="1864">
                  <c:v>0.55612067796780573</c:v>
                </c:pt>
                <c:pt idx="1865">
                  <c:v>0.55703136563105859</c:v>
                </c:pt>
                <c:pt idx="1866">
                  <c:v>0.55806705560313297</c:v>
                </c:pt>
                <c:pt idx="1867">
                  <c:v>0.55912964872138338</c:v>
                </c:pt>
                <c:pt idx="1868">
                  <c:v>0.56020740013136716</c:v>
                </c:pt>
                <c:pt idx="1869">
                  <c:v>0.56120795670934398</c:v>
                </c:pt>
                <c:pt idx="1870">
                  <c:v>0.56215288147932929</c:v>
                </c:pt>
                <c:pt idx="1871">
                  <c:v>0.56289501036842482</c:v>
                </c:pt>
                <c:pt idx="1872">
                  <c:v>0.56354433004375082</c:v>
                </c:pt>
                <c:pt idx="1873">
                  <c:v>0.5641146064990249</c:v>
                </c:pt>
                <c:pt idx="1874">
                  <c:v>0.56456302928301472</c:v>
                </c:pt>
                <c:pt idx="1875">
                  <c:v>0.56500273610901075</c:v>
                </c:pt>
                <c:pt idx="1876">
                  <c:v>0.56544504241786697</c:v>
                </c:pt>
                <c:pt idx="1877">
                  <c:v>0.56577901506252593</c:v>
                </c:pt>
                <c:pt idx="1878">
                  <c:v>0.56603380012849513</c:v>
                </c:pt>
                <c:pt idx="1879">
                  <c:v>0.56623900551514261</c:v>
                </c:pt>
                <c:pt idx="1880">
                  <c:v>0.56632232940400373</c:v>
                </c:pt>
                <c:pt idx="1881">
                  <c:v>0.56640857937683398</c:v>
                </c:pt>
                <c:pt idx="1882">
                  <c:v>0.56648402172593937</c:v>
                </c:pt>
                <c:pt idx="1883">
                  <c:v>0.56650653525201833</c:v>
                </c:pt>
                <c:pt idx="1884">
                  <c:v>0.56643691241404592</c:v>
                </c:pt>
                <c:pt idx="1885">
                  <c:v>0.56629712981718761</c:v>
                </c:pt>
                <c:pt idx="1886">
                  <c:v>0.56613969712849344</c:v>
                </c:pt>
                <c:pt idx="1887">
                  <c:v>0.56600773638762869</c:v>
                </c:pt>
                <c:pt idx="1888">
                  <c:v>0.56593287607475684</c:v>
                </c:pt>
                <c:pt idx="1889">
                  <c:v>0.56595237276488597</c:v>
                </c:pt>
                <c:pt idx="1890">
                  <c:v>0.5659878280167886</c:v>
                </c:pt>
                <c:pt idx="1891">
                  <c:v>0.56604265845904556</c:v>
                </c:pt>
                <c:pt idx="1892">
                  <c:v>0.5661083734059531</c:v>
                </c:pt>
                <c:pt idx="1893">
                  <c:v>0.56612932467223553</c:v>
                </c:pt>
                <c:pt idx="1894">
                  <c:v>0.56620809020653196</c:v>
                </c:pt>
                <c:pt idx="1895">
                  <c:v>0.5663394215119627</c:v>
                </c:pt>
                <c:pt idx="1896">
                  <c:v>0.56653504454592163</c:v>
                </c:pt>
                <c:pt idx="1897">
                  <c:v>0.5667589961645334</c:v>
                </c:pt>
                <c:pt idx="1898">
                  <c:v>0.56690643665239804</c:v>
                </c:pt>
                <c:pt idx="1899">
                  <c:v>0.56706448706543611</c:v>
                </c:pt>
                <c:pt idx="1900">
                  <c:v>0.5672502124304627</c:v>
                </c:pt>
                <c:pt idx="1901">
                  <c:v>0.56751658586581677</c:v>
                </c:pt>
                <c:pt idx="1902">
                  <c:v>0.56791663107913604</c:v>
                </c:pt>
                <c:pt idx="1903">
                  <c:v>0.56833273622173064</c:v>
                </c:pt>
                <c:pt idx="1904">
                  <c:v>0.56873575394690068</c:v>
                </c:pt>
                <c:pt idx="1905">
                  <c:v>0.56917027935120934</c:v>
                </c:pt>
                <c:pt idx="1906">
                  <c:v>0.56954649236074539</c:v>
                </c:pt>
                <c:pt idx="1907">
                  <c:v>0.56992940242768075</c:v>
                </c:pt>
                <c:pt idx="1908">
                  <c:v>0.57036192032066602</c:v>
                </c:pt>
                <c:pt idx="1909">
                  <c:v>0.57080501152413188</c:v>
                </c:pt>
                <c:pt idx="1910">
                  <c:v>0.57122741698071666</c:v>
                </c:pt>
                <c:pt idx="1911">
                  <c:v>0.57170007793136612</c:v>
                </c:pt>
                <c:pt idx="1912">
                  <c:v>0.572184430765867</c:v>
                </c:pt>
                <c:pt idx="1913">
                  <c:v>0.5725694050744462</c:v>
                </c:pt>
                <c:pt idx="1914">
                  <c:v>0.57292202792524394</c:v>
                </c:pt>
                <c:pt idx="1915">
                  <c:v>0.57319401209061915</c:v>
                </c:pt>
                <c:pt idx="1916">
                  <c:v>0.57339082378922634</c:v>
                </c:pt>
                <c:pt idx="1917">
                  <c:v>0.5734449202309676</c:v>
                </c:pt>
                <c:pt idx="1918">
                  <c:v>0.57338852584447098</c:v>
                </c:pt>
                <c:pt idx="1919">
                  <c:v>0.57329711848344356</c:v>
                </c:pt>
                <c:pt idx="1920">
                  <c:v>0.57309973990532215</c:v>
                </c:pt>
                <c:pt idx="1921">
                  <c:v>0.57285946010315136</c:v>
                </c:pt>
                <c:pt idx="1922">
                  <c:v>0.5726320977721</c:v>
                </c:pt>
                <c:pt idx="1923">
                  <c:v>0.57229481465282095</c:v>
                </c:pt>
                <c:pt idx="1924">
                  <c:v>0.57185304231283407</c:v>
                </c:pt>
                <c:pt idx="1925">
                  <c:v>0.57130378549003691</c:v>
                </c:pt>
                <c:pt idx="1926">
                  <c:v>0.57067937697748217</c:v>
                </c:pt>
                <c:pt idx="1927">
                  <c:v>0.5700049959654937</c:v>
                </c:pt>
                <c:pt idx="1928">
                  <c:v>0.56922328647932263</c:v>
                </c:pt>
                <c:pt idx="1929">
                  <c:v>0.56853071809267197</c:v>
                </c:pt>
                <c:pt idx="1930">
                  <c:v>0.5677440204375227</c:v>
                </c:pt>
                <c:pt idx="1931">
                  <c:v>0.56697281384973419</c:v>
                </c:pt>
                <c:pt idx="1932">
                  <c:v>0.56631212015716692</c:v>
                </c:pt>
                <c:pt idx="1933">
                  <c:v>0.56564024800809731</c:v>
                </c:pt>
                <c:pt idx="1934">
                  <c:v>0.564899244282973</c:v>
                </c:pt>
                <c:pt idx="1935">
                  <c:v>0.56424447211601259</c:v>
                </c:pt>
                <c:pt idx="1936">
                  <c:v>0.56350179347363094</c:v>
                </c:pt>
                <c:pt idx="1937">
                  <c:v>0.56271149327245717</c:v>
                </c:pt>
                <c:pt idx="1938">
                  <c:v>0.56205849181405509</c:v>
                </c:pt>
                <c:pt idx="1939">
                  <c:v>0.56143279790227885</c:v>
                </c:pt>
                <c:pt idx="1940">
                  <c:v>0.56084809541970004</c:v>
                </c:pt>
                <c:pt idx="1941">
                  <c:v>0.56039695511737453</c:v>
                </c:pt>
                <c:pt idx="1942">
                  <c:v>0.55996796302051977</c:v>
                </c:pt>
                <c:pt idx="1943">
                  <c:v>0.5594951103259046</c:v>
                </c:pt>
                <c:pt idx="1944">
                  <c:v>0.55906899919019737</c:v>
                </c:pt>
                <c:pt idx="1945">
                  <c:v>0.55864896692618526</c:v>
                </c:pt>
                <c:pt idx="1946">
                  <c:v>0.55830225178698367</c:v>
                </c:pt>
                <c:pt idx="1947">
                  <c:v>0.55803075789037371</c:v>
                </c:pt>
                <c:pt idx="1948">
                  <c:v>0.55775316996157576</c:v>
                </c:pt>
                <c:pt idx="1949">
                  <c:v>0.55754460267181527</c:v>
                </c:pt>
                <c:pt idx="1950">
                  <c:v>0.55724128216646829</c:v>
                </c:pt>
                <c:pt idx="1951">
                  <c:v>0.55685144472347847</c:v>
                </c:pt>
                <c:pt idx="1952">
                  <c:v>0.556521948091107</c:v>
                </c:pt>
                <c:pt idx="1953">
                  <c:v>0.55623490690466326</c:v>
                </c:pt>
                <c:pt idx="1954">
                  <c:v>0.5559075040865008</c:v>
                </c:pt>
                <c:pt idx="1955">
                  <c:v>0.55566669140779723</c:v>
                </c:pt>
                <c:pt idx="1956">
                  <c:v>0.55539080141357999</c:v>
                </c:pt>
                <c:pt idx="1957">
                  <c:v>0.55510381385362784</c:v>
                </c:pt>
                <c:pt idx="1958">
                  <c:v>0.55469389201504249</c:v>
                </c:pt>
                <c:pt idx="1959">
                  <c:v>0.55424536670918723</c:v>
                </c:pt>
                <c:pt idx="1960">
                  <c:v>0.5537651280657655</c:v>
                </c:pt>
                <c:pt idx="1961">
                  <c:v>0.55320928651341728</c:v>
                </c:pt>
                <c:pt idx="1962">
                  <c:v>0.5526631539450223</c:v>
                </c:pt>
                <c:pt idx="1963">
                  <c:v>0.55218320586253633</c:v>
                </c:pt>
                <c:pt idx="1964">
                  <c:v>0.55168240865935647</c:v>
                </c:pt>
                <c:pt idx="1965">
                  <c:v>0.55109306030338989</c:v>
                </c:pt>
                <c:pt idx="1966">
                  <c:v>0.55054862902338364</c:v>
                </c:pt>
                <c:pt idx="1967">
                  <c:v>0.54998480099715485</c:v>
                </c:pt>
                <c:pt idx="1968">
                  <c:v>0.54927359666094278</c:v>
                </c:pt>
                <c:pt idx="1969">
                  <c:v>0.54861845758709726</c:v>
                </c:pt>
                <c:pt idx="1970">
                  <c:v>0.54791325313023986</c:v>
                </c:pt>
                <c:pt idx="1971">
                  <c:v>0.54702671889663479</c:v>
                </c:pt>
                <c:pt idx="1972">
                  <c:v>0.5461751362179933</c:v>
                </c:pt>
                <c:pt idx="1973">
                  <c:v>0.54535236431082013</c:v>
                </c:pt>
                <c:pt idx="1974">
                  <c:v>0.54444932863499929</c:v>
                </c:pt>
                <c:pt idx="1975">
                  <c:v>0.54359227292576173</c:v>
                </c:pt>
                <c:pt idx="1976">
                  <c:v>0.5427843876141919</c:v>
                </c:pt>
                <c:pt idx="1977">
                  <c:v>0.54192917096053173</c:v>
                </c:pt>
                <c:pt idx="1978">
                  <c:v>0.54098850354095651</c:v>
                </c:pt>
                <c:pt idx="1979">
                  <c:v>0.54015475975557725</c:v>
                </c:pt>
                <c:pt idx="1980">
                  <c:v>0.5393850185052993</c:v>
                </c:pt>
                <c:pt idx="1981">
                  <c:v>0.53854562395749384</c:v>
                </c:pt>
                <c:pt idx="1982">
                  <c:v>0.53768839485530473</c:v>
                </c:pt>
                <c:pt idx="1983">
                  <c:v>0.53691816871690967</c:v>
                </c:pt>
                <c:pt idx="1984">
                  <c:v>0.53608575514047629</c:v>
                </c:pt>
                <c:pt idx="1985">
                  <c:v>0.53542048052388325</c:v>
                </c:pt>
                <c:pt idx="1986">
                  <c:v>0.53491955752970943</c:v>
                </c:pt>
                <c:pt idx="1987">
                  <c:v>0.53438082988568258</c:v>
                </c:pt>
                <c:pt idx="1988">
                  <c:v>0.53392448262680203</c:v>
                </c:pt>
                <c:pt idx="1989">
                  <c:v>0.53345338610911286</c:v>
                </c:pt>
                <c:pt idx="1990">
                  <c:v>0.53293876756925573</c:v>
                </c:pt>
                <c:pt idx="1991">
                  <c:v>0.5325515286241459</c:v>
                </c:pt>
                <c:pt idx="1992">
                  <c:v>0.53214684724357131</c:v>
                </c:pt>
                <c:pt idx="1993">
                  <c:v>0.53194621688724941</c:v>
                </c:pt>
                <c:pt idx="1994">
                  <c:v>0.53197862709506283</c:v>
                </c:pt>
                <c:pt idx="1995">
                  <c:v>0.53196432632962332</c:v>
                </c:pt>
                <c:pt idx="1996">
                  <c:v>0.53212230338568756</c:v>
                </c:pt>
                <c:pt idx="1997">
                  <c:v>0.53217083843296775</c:v>
                </c:pt>
                <c:pt idx="1998">
                  <c:v>0.5321603590545444</c:v>
                </c:pt>
                <c:pt idx="1999">
                  <c:v>0.53213026307306965</c:v>
                </c:pt>
                <c:pt idx="2000">
                  <c:v>0.53220699691695339</c:v>
                </c:pt>
                <c:pt idx="2001">
                  <c:v>0.53232877215861063</c:v>
                </c:pt>
                <c:pt idx="2002">
                  <c:v>0.53253971310834514</c:v>
                </c:pt>
                <c:pt idx="2003">
                  <c:v>0.53276296896661002</c:v>
                </c:pt>
                <c:pt idx="2004">
                  <c:v>0.53308109266934611</c:v>
                </c:pt>
                <c:pt idx="2005">
                  <c:v>0.53335929598072762</c:v>
                </c:pt>
                <c:pt idx="2006">
                  <c:v>0.53358062415056073</c:v>
                </c:pt>
                <c:pt idx="2007">
                  <c:v>0.5339086243697917</c:v>
                </c:pt>
                <c:pt idx="2008">
                  <c:v>0.53435252000257105</c:v>
                </c:pt>
                <c:pt idx="2009">
                  <c:v>0.53468582841140921</c:v>
                </c:pt>
                <c:pt idx="2010">
                  <c:v>0.53513789992768734</c:v>
                </c:pt>
                <c:pt idx="2011">
                  <c:v>0.53556240229031227</c:v>
                </c:pt>
                <c:pt idx="2012">
                  <c:v>0.53582652359320937</c:v>
                </c:pt>
                <c:pt idx="2013">
                  <c:v>0.53594797547182627</c:v>
                </c:pt>
                <c:pt idx="2014">
                  <c:v>0.53602118234905027</c:v>
                </c:pt>
                <c:pt idx="2015">
                  <c:v>0.53610719082945679</c:v>
                </c:pt>
                <c:pt idx="2016">
                  <c:v>0.53601722249644135</c:v>
                </c:pt>
                <c:pt idx="2017">
                  <c:v>0.53609308381187459</c:v>
                </c:pt>
                <c:pt idx="2018">
                  <c:v>0.53626430173584794</c:v>
                </c:pt>
                <c:pt idx="2019">
                  <c:v>0.53623967982325949</c:v>
                </c:pt>
                <c:pt idx="2020">
                  <c:v>0.53620183361482321</c:v>
                </c:pt>
                <c:pt idx="2021">
                  <c:v>0.53605968462382736</c:v>
                </c:pt>
                <c:pt idx="2022">
                  <c:v>0.53586016499157341</c:v>
                </c:pt>
                <c:pt idx="2023">
                  <c:v>0.53553196568331174</c:v>
                </c:pt>
                <c:pt idx="2024">
                  <c:v>0.53509138818422752</c:v>
                </c:pt>
                <c:pt idx="2025">
                  <c:v>0.53467642500793033</c:v>
                </c:pt>
                <c:pt idx="2026">
                  <c:v>0.53410041066530767</c:v>
                </c:pt>
                <c:pt idx="2027">
                  <c:v>0.53356145383982601</c:v>
                </c:pt>
                <c:pt idx="2028">
                  <c:v>0.53312283269590111</c:v>
                </c:pt>
                <c:pt idx="2029">
                  <c:v>0.53273766927911337</c:v>
                </c:pt>
                <c:pt idx="2030">
                  <c:v>0.53228416758481722</c:v>
                </c:pt>
                <c:pt idx="2031">
                  <c:v>0.53199227486177514</c:v>
                </c:pt>
                <c:pt idx="2032">
                  <c:v>0.53166770346530401</c:v>
                </c:pt>
                <c:pt idx="2033">
                  <c:v>0.5313001724822316</c:v>
                </c:pt>
                <c:pt idx="2034">
                  <c:v>0.53095355937408861</c:v>
                </c:pt>
                <c:pt idx="2035">
                  <c:v>0.53058858247417806</c:v>
                </c:pt>
                <c:pt idx="2036">
                  <c:v>0.5302365284706495</c:v>
                </c:pt>
                <c:pt idx="2037">
                  <c:v>0.52979736445727588</c:v>
                </c:pt>
                <c:pt idx="2038">
                  <c:v>0.52936668656744035</c:v>
                </c:pt>
                <c:pt idx="2039">
                  <c:v>0.52899931188228022</c:v>
                </c:pt>
                <c:pt idx="2040">
                  <c:v>0.52867342677511286</c:v>
                </c:pt>
                <c:pt idx="2041">
                  <c:v>0.52844563753896046</c:v>
                </c:pt>
                <c:pt idx="2042">
                  <c:v>0.52808734348852471</c:v>
                </c:pt>
                <c:pt idx="2043">
                  <c:v>0.52764059648269823</c:v>
                </c:pt>
                <c:pt idx="2044">
                  <c:v>0.52723670964351255</c:v>
                </c:pt>
                <c:pt idx="2045">
                  <c:v>0.52683001896657577</c:v>
                </c:pt>
                <c:pt idx="2046">
                  <c:v>0.52648048414309889</c:v>
                </c:pt>
                <c:pt idx="2047">
                  <c:v>0.52614342899024813</c:v>
                </c:pt>
                <c:pt idx="2048">
                  <c:v>0.5256282942363274</c:v>
                </c:pt>
                <c:pt idx="2049">
                  <c:v>0.52517086045749062</c:v>
                </c:pt>
                <c:pt idx="2050">
                  <c:v>0.52492601806686479</c:v>
                </c:pt>
                <c:pt idx="2051">
                  <c:v>0.52449684602775493</c:v>
                </c:pt>
                <c:pt idx="2052">
                  <c:v>0.52412226234187376</c:v>
                </c:pt>
                <c:pt idx="2053">
                  <c:v>0.52372945583151209</c:v>
                </c:pt>
                <c:pt idx="2054">
                  <c:v>0.52318886265442188</c:v>
                </c:pt>
                <c:pt idx="2055">
                  <c:v>0.52283063981137379</c:v>
                </c:pt>
                <c:pt idx="2056">
                  <c:v>0.52241280747990693</c:v>
                </c:pt>
                <c:pt idx="2057">
                  <c:v>0.52199940386183707</c:v>
                </c:pt>
                <c:pt idx="2058">
                  <c:v>0.52150669014036666</c:v>
                </c:pt>
                <c:pt idx="2059">
                  <c:v>0.52084993885933717</c:v>
                </c:pt>
                <c:pt idx="2060">
                  <c:v>0.52032195165842399</c:v>
                </c:pt>
                <c:pt idx="2061">
                  <c:v>0.51968142769254755</c:v>
                </c:pt>
                <c:pt idx="2062">
                  <c:v>0.51915217710250439</c:v>
                </c:pt>
                <c:pt idx="2063">
                  <c:v>0.51880945260820532</c:v>
                </c:pt>
                <c:pt idx="2064">
                  <c:v>0.51813023801211966</c:v>
                </c:pt>
                <c:pt idx="2065">
                  <c:v>0.51757209998165266</c:v>
                </c:pt>
                <c:pt idx="2066">
                  <c:v>0.51717933677806271</c:v>
                </c:pt>
                <c:pt idx="2067">
                  <c:v>0.51653532841643723</c:v>
                </c:pt>
                <c:pt idx="2068">
                  <c:v>0.51585093863378462</c:v>
                </c:pt>
                <c:pt idx="2069">
                  <c:v>0.51507133876495204</c:v>
                </c:pt>
                <c:pt idx="2070">
                  <c:v>0.51414451799908756</c:v>
                </c:pt>
                <c:pt idx="2071">
                  <c:v>0.51319528366268774</c:v>
                </c:pt>
                <c:pt idx="2072">
                  <c:v>0.51226850918559075</c:v>
                </c:pt>
                <c:pt idx="2073">
                  <c:v>0.51138409325955603</c:v>
                </c:pt>
                <c:pt idx="2074">
                  <c:v>0.51050528731634459</c:v>
                </c:pt>
                <c:pt idx="2075">
                  <c:v>0.5095731397242278</c:v>
                </c:pt>
                <c:pt idx="2076">
                  <c:v>0.50867046157286389</c:v>
                </c:pt>
                <c:pt idx="2077">
                  <c:v>0.50781104164187418</c:v>
                </c:pt>
                <c:pt idx="2078">
                  <c:v>0.50672634429341878</c:v>
                </c:pt>
                <c:pt idx="2079">
                  <c:v>0.50547591909633494</c:v>
                </c:pt>
                <c:pt idx="2080">
                  <c:v>0.50434767559828642</c:v>
                </c:pt>
                <c:pt idx="2081">
                  <c:v>0.50332963709263856</c:v>
                </c:pt>
                <c:pt idx="2082">
                  <c:v>0.50238785844136757</c:v>
                </c:pt>
                <c:pt idx="2083">
                  <c:v>0.5014877441822857</c:v>
                </c:pt>
                <c:pt idx="2084">
                  <c:v>0.5006527388282862</c:v>
                </c:pt>
                <c:pt idx="2085">
                  <c:v>0.49965182103631234</c:v>
                </c:pt>
                <c:pt idx="2086">
                  <c:v>0.49861233184625248</c:v>
                </c:pt>
                <c:pt idx="2087">
                  <c:v>0.49762448290812111</c:v>
                </c:pt>
                <c:pt idx="2088">
                  <c:v>0.49643045959188914</c:v>
                </c:pt>
                <c:pt idx="2089">
                  <c:v>0.49529611346955144</c:v>
                </c:pt>
                <c:pt idx="2090">
                  <c:v>0.49415194729735951</c:v>
                </c:pt>
                <c:pt idx="2091">
                  <c:v>0.49310998409802781</c:v>
                </c:pt>
                <c:pt idx="2092">
                  <c:v>0.49219788687088856</c:v>
                </c:pt>
                <c:pt idx="2093">
                  <c:v>0.49102838256975678</c:v>
                </c:pt>
                <c:pt idx="2094">
                  <c:v>0.49014180947737646</c:v>
                </c:pt>
                <c:pt idx="2095">
                  <c:v>0.48948229495769358</c:v>
                </c:pt>
                <c:pt idx="2096">
                  <c:v>0.48851888035555174</c:v>
                </c:pt>
                <c:pt idx="2097">
                  <c:v>0.48786022920275474</c:v>
                </c:pt>
                <c:pt idx="2098">
                  <c:v>0.48724179523184552</c:v>
                </c:pt>
                <c:pt idx="2099">
                  <c:v>0.48612252998655553</c:v>
                </c:pt>
                <c:pt idx="2100">
                  <c:v>0.4850287042833184</c:v>
                </c:pt>
                <c:pt idx="2101">
                  <c:v>0.48394442929649378</c:v>
                </c:pt>
                <c:pt idx="2102">
                  <c:v>0.48267056377813583</c:v>
                </c:pt>
                <c:pt idx="2103">
                  <c:v>0.48166784452293859</c:v>
                </c:pt>
                <c:pt idx="2104">
                  <c:v>0.48083647985505723</c:v>
                </c:pt>
                <c:pt idx="2105">
                  <c:v>0.47999274532869984</c:v>
                </c:pt>
                <c:pt idx="2106">
                  <c:v>0.47910058630815727</c:v>
                </c:pt>
                <c:pt idx="2107">
                  <c:v>0.47772637935115286</c:v>
                </c:pt>
                <c:pt idx="2108">
                  <c:v>0.47654307175082966</c:v>
                </c:pt>
                <c:pt idx="2109">
                  <c:v>0.47552819912730709</c:v>
                </c:pt>
                <c:pt idx="2110">
                  <c:v>0.4744399652203255</c:v>
                </c:pt>
                <c:pt idx="2111">
                  <c:v>0.47386343614949905</c:v>
                </c:pt>
                <c:pt idx="2112">
                  <c:v>0.47302549271276523</c:v>
                </c:pt>
                <c:pt idx="2113">
                  <c:v>0.4719402764529832</c:v>
                </c:pt>
                <c:pt idx="2114">
                  <c:v>0.47085135393639649</c:v>
                </c:pt>
                <c:pt idx="2115">
                  <c:v>0.46938672828218647</c:v>
                </c:pt>
                <c:pt idx="2116">
                  <c:v>0.46817651290857709</c:v>
                </c:pt>
                <c:pt idx="2117">
                  <c:v>0.46718456404129965</c:v>
                </c:pt>
                <c:pt idx="2118">
                  <c:v>0.4660574285921591</c:v>
                </c:pt>
                <c:pt idx="2119">
                  <c:v>0.46516307850301702</c:v>
                </c:pt>
                <c:pt idx="2120">
                  <c:v>0.46428202304762439</c:v>
                </c:pt>
                <c:pt idx="2121">
                  <c:v>0.46312458209137475</c:v>
                </c:pt>
                <c:pt idx="2122">
                  <c:v>0.46219464150187467</c:v>
                </c:pt>
                <c:pt idx="2123">
                  <c:v>0.46122505197014069</c:v>
                </c:pt>
                <c:pt idx="2124">
                  <c:v>0.46028729700564969</c:v>
                </c:pt>
                <c:pt idx="2125">
                  <c:v>0.45919793533751679</c:v>
                </c:pt>
                <c:pt idx="2126">
                  <c:v>0.45784542258321309</c:v>
                </c:pt>
                <c:pt idx="2127">
                  <c:v>0.45674110502558252</c:v>
                </c:pt>
                <c:pt idx="2128">
                  <c:v>0.4554271118468376</c:v>
                </c:pt>
                <c:pt idx="2129">
                  <c:v>0.45396539723967066</c:v>
                </c:pt>
                <c:pt idx="2130">
                  <c:v>0.45271848577227009</c:v>
                </c:pt>
                <c:pt idx="2131">
                  <c:v>0.45155253077015994</c:v>
                </c:pt>
                <c:pt idx="2132">
                  <c:v>0.4505734251220197</c:v>
                </c:pt>
                <c:pt idx="2133">
                  <c:v>0.44967714874482168</c:v>
                </c:pt>
                <c:pt idx="2134">
                  <c:v>0.44902965172581522</c:v>
                </c:pt>
                <c:pt idx="2135">
                  <c:v>0.44848152340261166</c:v>
                </c:pt>
                <c:pt idx="2136">
                  <c:v>0.44756049511396417</c:v>
                </c:pt>
                <c:pt idx="2137">
                  <c:v>0.4463798024433126</c:v>
                </c:pt>
                <c:pt idx="2138">
                  <c:v>0.44561228730135749</c:v>
                </c:pt>
                <c:pt idx="2139">
                  <c:v>0.44447888814293018</c:v>
                </c:pt>
                <c:pt idx="2140">
                  <c:v>0.44392854373603258</c:v>
                </c:pt>
                <c:pt idx="2141">
                  <c:v>0.44343176134016948</c:v>
                </c:pt>
                <c:pt idx="2142">
                  <c:v>0.44243291814047919</c:v>
                </c:pt>
                <c:pt idx="2143">
                  <c:v>0.44188587535604418</c:v>
                </c:pt>
                <c:pt idx="2144">
                  <c:v>0.44129906323346207</c:v>
                </c:pt>
                <c:pt idx="2145">
                  <c:v>0.44051595266015697</c:v>
                </c:pt>
                <c:pt idx="2146">
                  <c:v>0.44024228060154919</c:v>
                </c:pt>
                <c:pt idx="2147">
                  <c:v>0.43941556218423611</c:v>
                </c:pt>
                <c:pt idx="2148">
                  <c:v>0.43915422225941914</c:v>
                </c:pt>
                <c:pt idx="2149">
                  <c:v>0.43930281165740026</c:v>
                </c:pt>
                <c:pt idx="2150">
                  <c:v>0.43887250713669634</c:v>
                </c:pt>
              </c:numCache>
            </c:numRef>
          </c:yVal>
          <c:smooth val="1"/>
          <c:extLst>
            <c:ext xmlns:c16="http://schemas.microsoft.com/office/drawing/2014/chart" uri="{C3380CC4-5D6E-409C-BE32-E72D297353CC}">
              <c16:uniqueId val="{00000074-1C1D-46AE-B92F-7DA50429CA8D}"/>
            </c:ext>
          </c:extLst>
        </c:ser>
        <c:ser>
          <c:idx val="117"/>
          <c:order val="117"/>
          <c:spPr>
            <a:ln w="19050" cap="rnd">
              <a:solidFill>
                <a:schemeClr val="accent4">
                  <a:lumMod val="6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Database'!$FV$122:$FV$2272</c:f>
              <c:numCache>
                <c:formatCode>General</c:formatCode>
                <c:ptCount val="2151"/>
                <c:pt idx="0">
                  <c:v>7.130888844908001E-2</c:v>
                </c:pt>
                <c:pt idx="1">
                  <c:v>6.5196952320696874E-2</c:v>
                </c:pt>
                <c:pt idx="2">
                  <c:v>6.9602588122958053E-2</c:v>
                </c:pt>
                <c:pt idx="3">
                  <c:v>6.4655745960094033E-2</c:v>
                </c:pt>
                <c:pt idx="4">
                  <c:v>5.819591867460519E-2</c:v>
                </c:pt>
                <c:pt idx="5">
                  <c:v>6.3281433743309023E-2</c:v>
                </c:pt>
                <c:pt idx="6">
                  <c:v>6.952869712589993E-2</c:v>
                </c:pt>
                <c:pt idx="7">
                  <c:v>6.9724438252441609E-2</c:v>
                </c:pt>
                <c:pt idx="8">
                  <c:v>6.5621668299733232E-2</c:v>
                </c:pt>
                <c:pt idx="9">
                  <c:v>6.3511368626202089E-2</c:v>
                </c:pt>
                <c:pt idx="10">
                  <c:v>6.7276302050497352E-2</c:v>
                </c:pt>
                <c:pt idx="11">
                  <c:v>7.2462113213454749E-2</c:v>
                </c:pt>
                <c:pt idx="12">
                  <c:v>6.5305617903658075E-2</c:v>
                </c:pt>
                <c:pt idx="13">
                  <c:v>6.5608407042011208E-2</c:v>
                </c:pt>
                <c:pt idx="14">
                  <c:v>7.0546582607602326E-2</c:v>
                </c:pt>
                <c:pt idx="15">
                  <c:v>7.0885749900054515E-2</c:v>
                </c:pt>
                <c:pt idx="16">
                  <c:v>6.9174916833684957E-2</c:v>
                </c:pt>
                <c:pt idx="17">
                  <c:v>6.711522506564907E-2</c:v>
                </c:pt>
                <c:pt idx="18">
                  <c:v>6.3867613660465047E-2</c:v>
                </c:pt>
                <c:pt idx="19">
                  <c:v>6.4096716410650595E-2</c:v>
                </c:pt>
                <c:pt idx="20">
                  <c:v>6.879662908501516E-2</c:v>
                </c:pt>
                <c:pt idx="21">
                  <c:v>7.3904008497742993E-2</c:v>
                </c:pt>
                <c:pt idx="22">
                  <c:v>7.591486529557398E-2</c:v>
                </c:pt>
                <c:pt idx="23">
                  <c:v>7.0546531573467353E-2</c:v>
                </c:pt>
                <c:pt idx="24">
                  <c:v>6.4470796752272491E-2</c:v>
                </c:pt>
                <c:pt idx="25">
                  <c:v>6.610357243323163E-2</c:v>
                </c:pt>
                <c:pt idx="26">
                  <c:v>6.7233598836727193E-2</c:v>
                </c:pt>
                <c:pt idx="27">
                  <c:v>6.9105824909563879E-2</c:v>
                </c:pt>
                <c:pt idx="28">
                  <c:v>7.1017897427789162E-2</c:v>
                </c:pt>
                <c:pt idx="29">
                  <c:v>7.1080714947407822E-2</c:v>
                </c:pt>
                <c:pt idx="30">
                  <c:v>7.0789550525725248E-2</c:v>
                </c:pt>
                <c:pt idx="31">
                  <c:v>7.2260853674368047E-2</c:v>
                </c:pt>
                <c:pt idx="32">
                  <c:v>7.1328462940611695E-2</c:v>
                </c:pt>
                <c:pt idx="33">
                  <c:v>7.1384228912814374E-2</c:v>
                </c:pt>
                <c:pt idx="34">
                  <c:v>7.2650028292240598E-2</c:v>
                </c:pt>
                <c:pt idx="35">
                  <c:v>7.0000669240924476E-2</c:v>
                </c:pt>
                <c:pt idx="36">
                  <c:v>7.23154775370944E-2</c:v>
                </c:pt>
                <c:pt idx="37">
                  <c:v>7.3870359724341306E-2</c:v>
                </c:pt>
                <c:pt idx="38">
                  <c:v>7.0105475310671864E-2</c:v>
                </c:pt>
                <c:pt idx="39">
                  <c:v>7.3383339441884424E-2</c:v>
                </c:pt>
                <c:pt idx="40">
                  <c:v>7.5809741047843576E-2</c:v>
                </c:pt>
                <c:pt idx="41">
                  <c:v>7.2638970629944871E-2</c:v>
                </c:pt>
                <c:pt idx="42">
                  <c:v>7.2376300727675424E-2</c:v>
                </c:pt>
                <c:pt idx="43">
                  <c:v>7.1896339177321966E-2</c:v>
                </c:pt>
                <c:pt idx="44">
                  <c:v>7.1408314477897722E-2</c:v>
                </c:pt>
                <c:pt idx="45">
                  <c:v>7.6872026665801924E-2</c:v>
                </c:pt>
                <c:pt idx="46">
                  <c:v>7.7776615553001666E-2</c:v>
                </c:pt>
                <c:pt idx="47">
                  <c:v>7.5660520363217382E-2</c:v>
                </c:pt>
                <c:pt idx="48">
                  <c:v>7.5970178850937806E-2</c:v>
                </c:pt>
                <c:pt idx="49">
                  <c:v>7.6329339474516519E-2</c:v>
                </c:pt>
                <c:pt idx="50">
                  <c:v>7.5801284786827863E-2</c:v>
                </c:pt>
                <c:pt idx="51">
                  <c:v>7.500803418015925E-2</c:v>
                </c:pt>
                <c:pt idx="52">
                  <c:v>7.6581329891197564E-2</c:v>
                </c:pt>
                <c:pt idx="53">
                  <c:v>7.7883604992793828E-2</c:v>
                </c:pt>
                <c:pt idx="54">
                  <c:v>7.8072278663781691E-2</c:v>
                </c:pt>
                <c:pt idx="55">
                  <c:v>7.8632391604689336E-2</c:v>
                </c:pt>
                <c:pt idx="56">
                  <c:v>7.941033643500528E-2</c:v>
                </c:pt>
                <c:pt idx="57">
                  <c:v>7.9601762574011498E-2</c:v>
                </c:pt>
                <c:pt idx="58">
                  <c:v>7.8067641582001704E-2</c:v>
                </c:pt>
                <c:pt idx="59">
                  <c:v>7.9007618073916402E-2</c:v>
                </c:pt>
                <c:pt idx="60">
                  <c:v>8.0936485429926139E-2</c:v>
                </c:pt>
                <c:pt idx="61">
                  <c:v>8.0960710225602514E-2</c:v>
                </c:pt>
                <c:pt idx="62">
                  <c:v>8.1186425570402995E-2</c:v>
                </c:pt>
                <c:pt idx="63">
                  <c:v>8.1803916553330525E-2</c:v>
                </c:pt>
                <c:pt idx="64">
                  <c:v>8.2441515232756168E-2</c:v>
                </c:pt>
                <c:pt idx="65">
                  <c:v>8.2663378772876966E-2</c:v>
                </c:pt>
                <c:pt idx="66">
                  <c:v>8.3352429097578409E-2</c:v>
                </c:pt>
                <c:pt idx="67">
                  <c:v>8.4699501470124006E-2</c:v>
                </c:pt>
                <c:pt idx="68">
                  <c:v>8.5129969521545931E-2</c:v>
                </c:pt>
                <c:pt idx="69">
                  <c:v>8.5507475854785062E-2</c:v>
                </c:pt>
                <c:pt idx="70">
                  <c:v>8.6074963945645469E-2</c:v>
                </c:pt>
                <c:pt idx="71">
                  <c:v>8.6733651572634407E-2</c:v>
                </c:pt>
                <c:pt idx="72">
                  <c:v>8.717802688606037E-2</c:v>
                </c:pt>
                <c:pt idx="73">
                  <c:v>8.7630549269128041E-2</c:v>
                </c:pt>
                <c:pt idx="74">
                  <c:v>8.8629506671398725E-2</c:v>
                </c:pt>
                <c:pt idx="75">
                  <c:v>8.9467053236602714E-2</c:v>
                </c:pt>
                <c:pt idx="76">
                  <c:v>9.0190353205194959E-2</c:v>
                </c:pt>
                <c:pt idx="77">
                  <c:v>9.1052375954184805E-2</c:v>
                </c:pt>
                <c:pt idx="78">
                  <c:v>9.1941750917525739E-2</c:v>
                </c:pt>
                <c:pt idx="79">
                  <c:v>9.2757137539002846E-2</c:v>
                </c:pt>
                <c:pt idx="80">
                  <c:v>9.354075522111488E-2</c:v>
                </c:pt>
                <c:pt idx="81">
                  <c:v>9.4961969770789495E-2</c:v>
                </c:pt>
                <c:pt idx="82">
                  <c:v>9.6040544512656617E-2</c:v>
                </c:pt>
                <c:pt idx="83">
                  <c:v>9.6592890007494228E-2</c:v>
                </c:pt>
                <c:pt idx="84">
                  <c:v>9.7019698032619756E-2</c:v>
                </c:pt>
                <c:pt idx="85">
                  <c:v>9.8757869248286431E-2</c:v>
                </c:pt>
                <c:pt idx="86">
                  <c:v>0.10029205562213159</c:v>
                </c:pt>
                <c:pt idx="87">
                  <c:v>0.10062742415488872</c:v>
                </c:pt>
                <c:pt idx="88">
                  <c:v>0.10149247738848281</c:v>
                </c:pt>
                <c:pt idx="89">
                  <c:v>0.10257627704874485</c:v>
                </c:pt>
                <c:pt idx="90">
                  <c:v>0.10370905025998757</c:v>
                </c:pt>
                <c:pt idx="91">
                  <c:v>0.10494413296890902</c:v>
                </c:pt>
                <c:pt idx="92">
                  <c:v>0.10607046232775677</c:v>
                </c:pt>
                <c:pt idx="93">
                  <c:v>0.10718201146885242</c:v>
                </c:pt>
                <c:pt idx="94">
                  <c:v>0.10829116466273009</c:v>
                </c:pt>
                <c:pt idx="95">
                  <c:v>0.10879030988799887</c:v>
                </c:pt>
                <c:pt idx="96">
                  <c:v>0.10936987563043615</c:v>
                </c:pt>
                <c:pt idx="97">
                  <c:v>0.11081140309111703</c:v>
                </c:pt>
                <c:pt idx="98">
                  <c:v>0.1115660589221886</c:v>
                </c:pt>
                <c:pt idx="99">
                  <c:v>0.11219985269566118</c:v>
                </c:pt>
                <c:pt idx="100">
                  <c:v>0.11323995566502339</c:v>
                </c:pt>
                <c:pt idx="101">
                  <c:v>0.11445532048532187</c:v>
                </c:pt>
                <c:pt idx="102">
                  <c:v>0.11542663719922758</c:v>
                </c:pt>
                <c:pt idx="103">
                  <c:v>0.1161151887900571</c:v>
                </c:pt>
                <c:pt idx="104">
                  <c:v>0.11692999066025661</c:v>
                </c:pt>
                <c:pt idx="105">
                  <c:v>0.11779215309183208</c:v>
                </c:pt>
                <c:pt idx="106">
                  <c:v>0.11851394289238223</c:v>
                </c:pt>
                <c:pt idx="107">
                  <c:v>0.11905710569850628</c:v>
                </c:pt>
                <c:pt idx="108">
                  <c:v>0.11987575897378135</c:v>
                </c:pt>
                <c:pt idx="109">
                  <c:v>0.12056324273957197</c:v>
                </c:pt>
                <c:pt idx="110">
                  <c:v>0.12088429574834321</c:v>
                </c:pt>
                <c:pt idx="111">
                  <c:v>0.12154675569112053</c:v>
                </c:pt>
                <c:pt idx="112">
                  <c:v>0.12239281684320932</c:v>
                </c:pt>
                <c:pt idx="113">
                  <c:v>0.12312391042005952</c:v>
                </c:pt>
                <c:pt idx="114">
                  <c:v>0.12335798079154665</c:v>
                </c:pt>
                <c:pt idx="115">
                  <c:v>0.12363501028960718</c:v>
                </c:pt>
                <c:pt idx="116">
                  <c:v>0.12404520129147011</c:v>
                </c:pt>
                <c:pt idx="117">
                  <c:v>0.12467885212394328</c:v>
                </c:pt>
                <c:pt idx="118">
                  <c:v>0.12517465060376215</c:v>
                </c:pt>
                <c:pt idx="119">
                  <c:v>0.12564351436128715</c:v>
                </c:pt>
                <c:pt idx="120">
                  <c:v>0.12638135473347833</c:v>
                </c:pt>
                <c:pt idx="121">
                  <c:v>0.12695658847456703</c:v>
                </c:pt>
                <c:pt idx="122">
                  <c:v>0.12747673553617445</c:v>
                </c:pt>
                <c:pt idx="123">
                  <c:v>0.12795371875891109</c:v>
                </c:pt>
                <c:pt idx="124">
                  <c:v>0.12839765736008132</c:v>
                </c:pt>
                <c:pt idx="125">
                  <c:v>0.12892595677139365</c:v>
                </c:pt>
                <c:pt idx="126">
                  <c:v>0.12949690825397675</c:v>
                </c:pt>
                <c:pt idx="127">
                  <c:v>0.13000357130945195</c:v>
                </c:pt>
                <c:pt idx="128">
                  <c:v>0.13049578210450646</c:v>
                </c:pt>
                <c:pt idx="129">
                  <c:v>0.13111273122163641</c:v>
                </c:pt>
                <c:pt idx="130">
                  <c:v>0.13183589184514949</c:v>
                </c:pt>
                <c:pt idx="131">
                  <c:v>0.13237737487770565</c:v>
                </c:pt>
                <c:pt idx="132">
                  <c:v>0.13296933423418855</c:v>
                </c:pt>
                <c:pt idx="133">
                  <c:v>0.13377184204195869</c:v>
                </c:pt>
                <c:pt idx="134">
                  <c:v>0.13448715476050618</c:v>
                </c:pt>
                <c:pt idx="135">
                  <c:v>0.13513551114008762</c:v>
                </c:pt>
                <c:pt idx="136">
                  <c:v>0.13584667623332997</c:v>
                </c:pt>
                <c:pt idx="137">
                  <c:v>0.13660136987130572</c:v>
                </c:pt>
                <c:pt idx="138">
                  <c:v>0.13753189056015433</c:v>
                </c:pt>
                <c:pt idx="139">
                  <c:v>0.13855652391006773</c:v>
                </c:pt>
                <c:pt idx="140">
                  <c:v>0.13944013606238326</c:v>
                </c:pt>
                <c:pt idx="141">
                  <c:v>0.14033027641047824</c:v>
                </c:pt>
                <c:pt idx="142">
                  <c:v>0.14122208792053648</c:v>
                </c:pt>
                <c:pt idx="143">
                  <c:v>0.14221780788331831</c:v>
                </c:pt>
                <c:pt idx="144">
                  <c:v>0.14322098670003258</c:v>
                </c:pt>
                <c:pt idx="145">
                  <c:v>0.14413429422773874</c:v>
                </c:pt>
                <c:pt idx="146">
                  <c:v>0.14497996212292311</c:v>
                </c:pt>
                <c:pt idx="147">
                  <c:v>0.14608676218277736</c:v>
                </c:pt>
                <c:pt idx="148">
                  <c:v>0.14724474302120058</c:v>
                </c:pt>
                <c:pt idx="149">
                  <c:v>0.14831705720795443</c:v>
                </c:pt>
                <c:pt idx="150">
                  <c:v>0.14947881866847673</c:v>
                </c:pt>
                <c:pt idx="151">
                  <c:v>0.15065615107727887</c:v>
                </c:pt>
                <c:pt idx="152">
                  <c:v>0.15183278503535341</c:v>
                </c:pt>
                <c:pt idx="153">
                  <c:v>0.15294067098885294</c:v>
                </c:pt>
                <c:pt idx="154">
                  <c:v>0.15411800781625598</c:v>
                </c:pt>
                <c:pt idx="155">
                  <c:v>0.15533222210702136</c:v>
                </c:pt>
                <c:pt idx="156">
                  <c:v>0.1563799172668911</c:v>
                </c:pt>
                <c:pt idx="157">
                  <c:v>0.15772909846187805</c:v>
                </c:pt>
                <c:pt idx="158">
                  <c:v>0.15908700247736027</c:v>
                </c:pt>
                <c:pt idx="159">
                  <c:v>0.16022230731700313</c:v>
                </c:pt>
                <c:pt idx="160">
                  <c:v>0.16145185880338175</c:v>
                </c:pt>
                <c:pt idx="161">
                  <c:v>0.16271602166412402</c:v>
                </c:pt>
                <c:pt idx="162">
                  <c:v>0.16403762787262738</c:v>
                </c:pt>
                <c:pt idx="163">
                  <c:v>0.16537643541347966</c:v>
                </c:pt>
                <c:pt idx="164">
                  <c:v>0.16672544082426813</c:v>
                </c:pt>
                <c:pt idx="165">
                  <c:v>0.16813211924572638</c:v>
                </c:pt>
                <c:pt idx="166">
                  <c:v>0.16963775228623926</c:v>
                </c:pt>
                <c:pt idx="167">
                  <c:v>0.17092652611583237</c:v>
                </c:pt>
                <c:pt idx="168">
                  <c:v>0.17215062227701972</c:v>
                </c:pt>
                <c:pt idx="169">
                  <c:v>0.17353512442809069</c:v>
                </c:pt>
                <c:pt idx="170">
                  <c:v>0.17493122482590451</c:v>
                </c:pt>
                <c:pt idx="171">
                  <c:v>0.17638111062134351</c:v>
                </c:pt>
                <c:pt idx="172">
                  <c:v>0.17787069454255197</c:v>
                </c:pt>
                <c:pt idx="173">
                  <c:v>0.17935292748994328</c:v>
                </c:pt>
                <c:pt idx="174">
                  <c:v>0.18085647390321272</c:v>
                </c:pt>
                <c:pt idx="175">
                  <c:v>0.18238401002334295</c:v>
                </c:pt>
                <c:pt idx="176">
                  <c:v>0.18389729363257024</c:v>
                </c:pt>
                <c:pt idx="177">
                  <c:v>0.18543701822904224</c:v>
                </c:pt>
                <c:pt idx="178">
                  <c:v>0.18698962535378522</c:v>
                </c:pt>
                <c:pt idx="179">
                  <c:v>0.18849078768753053</c:v>
                </c:pt>
                <c:pt idx="180">
                  <c:v>0.19005142508622574</c:v>
                </c:pt>
                <c:pt idx="181">
                  <c:v>0.19165807326633641</c:v>
                </c:pt>
                <c:pt idx="182">
                  <c:v>0.19328539552992163</c:v>
                </c:pt>
                <c:pt idx="183">
                  <c:v>0.19496041547443868</c:v>
                </c:pt>
                <c:pt idx="184">
                  <c:v>0.19666183592360503</c:v>
                </c:pt>
                <c:pt idx="185">
                  <c:v>0.19837408372951282</c:v>
                </c:pt>
                <c:pt idx="186">
                  <c:v>0.20011457116144904</c:v>
                </c:pt>
                <c:pt idx="187">
                  <c:v>0.20180418606345468</c:v>
                </c:pt>
                <c:pt idx="188">
                  <c:v>0.20348123753978556</c:v>
                </c:pt>
                <c:pt idx="189">
                  <c:v>0.20521747027159409</c:v>
                </c:pt>
                <c:pt idx="190">
                  <c:v>0.20697341036525693</c:v>
                </c:pt>
                <c:pt idx="191">
                  <c:v>0.2087401337553941</c:v>
                </c:pt>
                <c:pt idx="192">
                  <c:v>0.2104904044921162</c:v>
                </c:pt>
                <c:pt idx="193">
                  <c:v>0.21234258099285744</c:v>
                </c:pt>
                <c:pt idx="194">
                  <c:v>0.21423551647034741</c:v>
                </c:pt>
                <c:pt idx="195">
                  <c:v>0.2160900087434266</c:v>
                </c:pt>
                <c:pt idx="196">
                  <c:v>0.21798301986144936</c:v>
                </c:pt>
                <c:pt idx="197">
                  <c:v>0.21986175387537538</c:v>
                </c:pt>
                <c:pt idx="198">
                  <c:v>0.2217437372378652</c:v>
                </c:pt>
                <c:pt idx="199">
                  <c:v>0.22373384038369881</c:v>
                </c:pt>
                <c:pt idx="200">
                  <c:v>0.22572042813954049</c:v>
                </c:pt>
                <c:pt idx="201">
                  <c:v>0.22769485361244116</c:v>
                </c:pt>
                <c:pt idx="202">
                  <c:v>0.22970891628288359</c:v>
                </c:pt>
                <c:pt idx="203">
                  <c:v>0.23168718966140464</c:v>
                </c:pt>
                <c:pt idx="204">
                  <c:v>0.23366042253496891</c:v>
                </c:pt>
                <c:pt idx="205">
                  <c:v>0.23570403899179754</c:v>
                </c:pt>
                <c:pt idx="206">
                  <c:v>0.23773833875672307</c:v>
                </c:pt>
                <c:pt idx="207">
                  <c:v>0.23976352975346243</c:v>
                </c:pt>
                <c:pt idx="208">
                  <c:v>0.24181658889478619</c:v>
                </c:pt>
                <c:pt idx="209">
                  <c:v>0.24397194992434251</c:v>
                </c:pt>
                <c:pt idx="210">
                  <c:v>0.24606260389834717</c:v>
                </c:pt>
                <c:pt idx="211">
                  <c:v>0.24803186356995593</c:v>
                </c:pt>
                <c:pt idx="212">
                  <c:v>0.25009341074294206</c:v>
                </c:pt>
                <c:pt idx="213">
                  <c:v>0.25219917324089136</c:v>
                </c:pt>
                <c:pt idx="214">
                  <c:v>0.25429596434105656</c:v>
                </c:pt>
                <c:pt idx="215">
                  <c:v>0.25632838714903211</c:v>
                </c:pt>
                <c:pt idx="216">
                  <c:v>0.25836536710259983</c:v>
                </c:pt>
                <c:pt idx="217">
                  <c:v>0.26040451698523953</c:v>
                </c:pt>
                <c:pt idx="218">
                  <c:v>0.26240695919751111</c:v>
                </c:pt>
                <c:pt idx="219">
                  <c:v>0.26437399916696713</c:v>
                </c:pt>
                <c:pt idx="220">
                  <c:v>0.26634589658451091</c:v>
                </c:pt>
                <c:pt idx="221">
                  <c:v>0.26833967198917752</c:v>
                </c:pt>
                <c:pt idx="222">
                  <c:v>0.27031769994225735</c:v>
                </c:pt>
                <c:pt idx="223">
                  <c:v>0.27224564221457359</c:v>
                </c:pt>
                <c:pt idx="224">
                  <c:v>0.27412697823612714</c:v>
                </c:pt>
                <c:pt idx="225">
                  <c:v>0.27600979181620178</c:v>
                </c:pt>
                <c:pt idx="226">
                  <c:v>0.27787707643073956</c:v>
                </c:pt>
                <c:pt idx="227">
                  <c:v>0.27971095533003232</c:v>
                </c:pt>
                <c:pt idx="228">
                  <c:v>0.28155090089026258</c:v>
                </c:pt>
                <c:pt idx="229">
                  <c:v>0.28329395121492612</c:v>
                </c:pt>
                <c:pt idx="230">
                  <c:v>0.28496338742666638</c:v>
                </c:pt>
                <c:pt idx="231">
                  <c:v>0.28663144080637937</c:v>
                </c:pt>
                <c:pt idx="232">
                  <c:v>0.28839332204732937</c:v>
                </c:pt>
                <c:pt idx="233">
                  <c:v>0.29009863562156679</c:v>
                </c:pt>
                <c:pt idx="234">
                  <c:v>0.29163437838760287</c:v>
                </c:pt>
                <c:pt idx="235">
                  <c:v>0.29316197646106601</c:v>
                </c:pt>
                <c:pt idx="236">
                  <c:v>0.29464985128107823</c:v>
                </c:pt>
                <c:pt idx="237">
                  <c:v>0.29609353811356753</c:v>
                </c:pt>
                <c:pt idx="238">
                  <c:v>0.29759933501209845</c:v>
                </c:pt>
                <c:pt idx="239">
                  <c:v>0.29900469690323439</c:v>
                </c:pt>
                <c:pt idx="240">
                  <c:v>0.30032987006756867</c:v>
                </c:pt>
                <c:pt idx="241">
                  <c:v>0.30165419486235417</c:v>
                </c:pt>
                <c:pt idx="242">
                  <c:v>0.30290828661905389</c:v>
                </c:pt>
                <c:pt idx="243">
                  <c:v>0.30410974281745984</c:v>
                </c:pt>
                <c:pt idx="244">
                  <c:v>0.30528138306849051</c:v>
                </c:pt>
                <c:pt idx="245">
                  <c:v>0.30645292030509291</c:v>
                </c:pt>
                <c:pt idx="246">
                  <c:v>0.30757449193253034</c:v>
                </c:pt>
                <c:pt idx="247">
                  <c:v>0.30862986460260033</c:v>
                </c:pt>
                <c:pt idx="248">
                  <c:v>0.30974556381299523</c:v>
                </c:pt>
                <c:pt idx="249">
                  <c:v>0.31085483755003795</c:v>
                </c:pt>
                <c:pt idx="250">
                  <c:v>0.31195464105043841</c:v>
                </c:pt>
                <c:pt idx="251">
                  <c:v>0.31306900973650903</c:v>
                </c:pt>
                <c:pt idx="252">
                  <c:v>0.3141714342118912</c:v>
                </c:pt>
                <c:pt idx="253">
                  <c:v>0.31526008666563915</c:v>
                </c:pt>
                <c:pt idx="254">
                  <c:v>0.31630598786637687</c:v>
                </c:pt>
                <c:pt idx="255">
                  <c:v>0.31734535140145936</c:v>
                </c:pt>
                <c:pt idx="256">
                  <c:v>0.31836183911458765</c:v>
                </c:pt>
                <c:pt idx="257">
                  <c:v>0.31929840838871426</c:v>
                </c:pt>
                <c:pt idx="258">
                  <c:v>0.32027136076163043</c:v>
                </c:pt>
                <c:pt idx="259">
                  <c:v>0.32121779222191638</c:v>
                </c:pt>
                <c:pt idx="260">
                  <c:v>0.32210055004968907</c:v>
                </c:pt>
                <c:pt idx="261">
                  <c:v>0.32297409485281253</c:v>
                </c:pt>
                <c:pt idx="262">
                  <c:v>0.32379291907361807</c:v>
                </c:pt>
                <c:pt idx="263">
                  <c:v>0.32456856883137941</c:v>
                </c:pt>
                <c:pt idx="264">
                  <c:v>0.32538749656118643</c:v>
                </c:pt>
                <c:pt idx="265">
                  <c:v>0.32620435572689194</c:v>
                </c:pt>
                <c:pt idx="266">
                  <c:v>0.32698396824782922</c:v>
                </c:pt>
                <c:pt idx="267">
                  <c:v>0.32770916462813099</c:v>
                </c:pt>
                <c:pt idx="268">
                  <c:v>0.32844829960263439</c:v>
                </c:pt>
                <c:pt idx="269">
                  <c:v>0.32919751633032857</c:v>
                </c:pt>
                <c:pt idx="270">
                  <c:v>0.32991192742398745</c:v>
                </c:pt>
                <c:pt idx="271">
                  <c:v>0.33067424294079062</c:v>
                </c:pt>
                <c:pt idx="272">
                  <c:v>0.33145560068117241</c:v>
                </c:pt>
                <c:pt idx="273">
                  <c:v>0.33221663689166586</c:v>
                </c:pt>
                <c:pt idx="274">
                  <c:v>0.33299791491127112</c:v>
                </c:pt>
                <c:pt idx="275">
                  <c:v>0.33375203053203473</c:v>
                </c:pt>
                <c:pt idx="276">
                  <c:v>0.33449821713353406</c:v>
                </c:pt>
                <c:pt idx="277">
                  <c:v>0.33525335004659029</c:v>
                </c:pt>
                <c:pt idx="278">
                  <c:v>0.33597760233332746</c:v>
                </c:pt>
                <c:pt idx="279">
                  <c:v>0.33671194011168004</c:v>
                </c:pt>
                <c:pt idx="280">
                  <c:v>0.33749215427343071</c:v>
                </c:pt>
                <c:pt idx="281">
                  <c:v>0.3381848680047545</c:v>
                </c:pt>
                <c:pt idx="282">
                  <c:v>0.33891559898316437</c:v>
                </c:pt>
                <c:pt idx="283">
                  <c:v>0.33973716667407117</c:v>
                </c:pt>
                <c:pt idx="284">
                  <c:v>0.34045222008118142</c:v>
                </c:pt>
                <c:pt idx="285">
                  <c:v>0.34116762302722847</c:v>
                </c:pt>
                <c:pt idx="286">
                  <c:v>0.34191173857322554</c:v>
                </c:pt>
                <c:pt idx="287">
                  <c:v>0.34264627283364124</c:v>
                </c:pt>
                <c:pt idx="288">
                  <c:v>0.34343042914413691</c:v>
                </c:pt>
                <c:pt idx="289">
                  <c:v>0.34419544157332826</c:v>
                </c:pt>
                <c:pt idx="290">
                  <c:v>0.34488222051381251</c:v>
                </c:pt>
                <c:pt idx="291">
                  <c:v>0.34557082693723623</c:v>
                </c:pt>
                <c:pt idx="292">
                  <c:v>0.34627629890803258</c:v>
                </c:pt>
                <c:pt idx="293">
                  <c:v>0.34699188174157292</c:v>
                </c:pt>
                <c:pt idx="294">
                  <c:v>0.34770016597389874</c:v>
                </c:pt>
                <c:pt idx="295">
                  <c:v>0.34841292055515355</c:v>
                </c:pt>
                <c:pt idx="296">
                  <c:v>0.34912123450224014</c:v>
                </c:pt>
                <c:pt idx="297">
                  <c:v>0.34985080203566554</c:v>
                </c:pt>
                <c:pt idx="298">
                  <c:v>0.35053166238562844</c:v>
                </c:pt>
                <c:pt idx="299">
                  <c:v>0.35118234125654302</c:v>
                </c:pt>
                <c:pt idx="300">
                  <c:v>0.35187032115574424</c:v>
                </c:pt>
                <c:pt idx="301">
                  <c:v>0.35257680998863861</c:v>
                </c:pt>
                <c:pt idx="302">
                  <c:v>0.3532613195461074</c:v>
                </c:pt>
                <c:pt idx="303">
                  <c:v>0.35386760042332555</c:v>
                </c:pt>
                <c:pt idx="304">
                  <c:v>0.35451469811057856</c:v>
                </c:pt>
                <c:pt idx="305">
                  <c:v>0.3551592747031681</c:v>
                </c:pt>
                <c:pt idx="306">
                  <c:v>0.3557899925215835</c:v>
                </c:pt>
                <c:pt idx="307">
                  <c:v>0.35639032841081431</c:v>
                </c:pt>
                <c:pt idx="308">
                  <c:v>0.35698901746381495</c:v>
                </c:pt>
                <c:pt idx="309">
                  <c:v>0.35760834276359499</c:v>
                </c:pt>
                <c:pt idx="310">
                  <c:v>0.35825415035952757</c:v>
                </c:pt>
                <c:pt idx="311">
                  <c:v>0.35886953984748893</c:v>
                </c:pt>
                <c:pt idx="312">
                  <c:v>0.35949455008992515</c:v>
                </c:pt>
                <c:pt idx="313">
                  <c:v>0.36016558712830365</c:v>
                </c:pt>
                <c:pt idx="314">
                  <c:v>0.36083213712632095</c:v>
                </c:pt>
                <c:pt idx="315">
                  <c:v>0.36150617345924529</c:v>
                </c:pt>
                <c:pt idx="316">
                  <c:v>0.36219051971117977</c:v>
                </c:pt>
                <c:pt idx="317">
                  <c:v>0.36288750722152691</c:v>
                </c:pt>
                <c:pt idx="318">
                  <c:v>0.36364388808442094</c:v>
                </c:pt>
                <c:pt idx="319">
                  <c:v>0.36444359371800278</c:v>
                </c:pt>
                <c:pt idx="320">
                  <c:v>0.36521535745158618</c:v>
                </c:pt>
                <c:pt idx="321">
                  <c:v>0.3660554011492656</c:v>
                </c:pt>
                <c:pt idx="322">
                  <c:v>0.36693506596147563</c:v>
                </c:pt>
                <c:pt idx="323">
                  <c:v>0.36777000924838421</c:v>
                </c:pt>
                <c:pt idx="324">
                  <c:v>0.36866068935639768</c:v>
                </c:pt>
                <c:pt idx="325">
                  <c:v>0.36959082151415773</c:v>
                </c:pt>
                <c:pt idx="326">
                  <c:v>0.37052493806364406</c:v>
                </c:pt>
                <c:pt idx="327">
                  <c:v>0.37144955658105927</c:v>
                </c:pt>
                <c:pt idx="328">
                  <c:v>0.3723808798634915</c:v>
                </c:pt>
                <c:pt idx="329">
                  <c:v>0.37332732065890017</c:v>
                </c:pt>
                <c:pt idx="330">
                  <c:v>0.37428650460000601</c:v>
                </c:pt>
                <c:pt idx="331">
                  <c:v>0.3752240849486857</c:v>
                </c:pt>
                <c:pt idx="332">
                  <c:v>0.37613479091298851</c:v>
                </c:pt>
                <c:pt idx="333">
                  <c:v>0.37708347808429904</c:v>
                </c:pt>
                <c:pt idx="334">
                  <c:v>0.37800524479583469</c:v>
                </c:pt>
                <c:pt idx="335">
                  <c:v>0.37889929759047586</c:v>
                </c:pt>
                <c:pt idx="336">
                  <c:v>0.37977611053528437</c:v>
                </c:pt>
                <c:pt idx="337">
                  <c:v>0.38067094721487493</c:v>
                </c:pt>
                <c:pt idx="338">
                  <c:v>0.38155303120521694</c:v>
                </c:pt>
                <c:pt idx="339">
                  <c:v>0.38237779090928792</c:v>
                </c:pt>
                <c:pt idx="340">
                  <c:v>0.38319632026704614</c:v>
                </c:pt>
                <c:pt idx="341">
                  <c:v>0.38404744840126381</c:v>
                </c:pt>
                <c:pt idx="342">
                  <c:v>0.38492296123738545</c:v>
                </c:pt>
                <c:pt idx="343">
                  <c:v>0.38573293079248383</c:v>
                </c:pt>
                <c:pt idx="344">
                  <c:v>0.38653390404383442</c:v>
                </c:pt>
                <c:pt idx="345">
                  <c:v>0.38735936048683983</c:v>
                </c:pt>
                <c:pt idx="346">
                  <c:v>0.38818225528535888</c:v>
                </c:pt>
                <c:pt idx="347">
                  <c:v>0.38896421092515859</c:v>
                </c:pt>
                <c:pt idx="348">
                  <c:v>0.38974713830046726</c:v>
                </c:pt>
                <c:pt idx="349">
                  <c:v>0.3905486600484826</c:v>
                </c:pt>
                <c:pt idx="350">
                  <c:v>0.39136072145217299</c:v>
                </c:pt>
                <c:pt idx="351">
                  <c:v>0.39217874644782752</c:v>
                </c:pt>
                <c:pt idx="352">
                  <c:v>0.39300373363092078</c:v>
                </c:pt>
                <c:pt idx="353">
                  <c:v>0.39376971242649622</c:v>
                </c:pt>
                <c:pt idx="354">
                  <c:v>0.39449652778682764</c:v>
                </c:pt>
                <c:pt idx="355">
                  <c:v>0.39524120668366003</c:v>
                </c:pt>
                <c:pt idx="356">
                  <c:v>0.39606284482748255</c:v>
                </c:pt>
                <c:pt idx="357">
                  <c:v>0.39686476648022362</c:v>
                </c:pt>
                <c:pt idx="358">
                  <c:v>0.39762121848050425</c:v>
                </c:pt>
                <c:pt idx="359">
                  <c:v>0.39839407760203788</c:v>
                </c:pt>
                <c:pt idx="360">
                  <c:v>0.39915996478952015</c:v>
                </c:pt>
                <c:pt idx="361">
                  <c:v>0.39991629955375979</c:v>
                </c:pt>
                <c:pt idx="362">
                  <c:v>0.40066370997805723</c:v>
                </c:pt>
                <c:pt idx="363">
                  <c:v>0.40137928465779005</c:v>
                </c:pt>
                <c:pt idx="364">
                  <c:v>0.40211918173727268</c:v>
                </c:pt>
                <c:pt idx="365">
                  <c:v>0.40287655463366784</c:v>
                </c:pt>
                <c:pt idx="366">
                  <c:v>0.40358748810366563</c:v>
                </c:pt>
                <c:pt idx="367">
                  <c:v>0.40432372553750967</c:v>
                </c:pt>
                <c:pt idx="368">
                  <c:v>0.40509254049161836</c:v>
                </c:pt>
                <c:pt idx="369">
                  <c:v>0.40578909131841917</c:v>
                </c:pt>
                <c:pt idx="370">
                  <c:v>0.40646533806250135</c:v>
                </c:pt>
                <c:pt idx="371">
                  <c:v>0.40715344594117764</c:v>
                </c:pt>
                <c:pt idx="372">
                  <c:v>0.40783449930396398</c:v>
                </c:pt>
                <c:pt idx="373">
                  <c:v>0.40851709525087815</c:v>
                </c:pt>
                <c:pt idx="374">
                  <c:v>0.40919730179855873</c:v>
                </c:pt>
                <c:pt idx="375">
                  <c:v>0.40988815317065513</c:v>
                </c:pt>
                <c:pt idx="376">
                  <c:v>0.41057701025528759</c:v>
                </c:pt>
                <c:pt idx="377">
                  <c:v>0.4112317379979078</c:v>
                </c:pt>
                <c:pt idx="378">
                  <c:v>0.41188500392700378</c:v>
                </c:pt>
                <c:pt idx="379">
                  <c:v>0.41255670027368668</c:v>
                </c:pt>
                <c:pt idx="380">
                  <c:v>0.41319370632263669</c:v>
                </c:pt>
                <c:pt idx="381">
                  <c:v>0.41379294328800048</c:v>
                </c:pt>
                <c:pt idx="382">
                  <c:v>0.41441060713210826</c:v>
                </c:pt>
                <c:pt idx="383">
                  <c:v>0.41502546876900076</c:v>
                </c:pt>
                <c:pt idx="384">
                  <c:v>0.41563626059539921</c:v>
                </c:pt>
                <c:pt idx="385">
                  <c:v>0.4162457309390416</c:v>
                </c:pt>
                <c:pt idx="386">
                  <c:v>0.41684246458111307</c:v>
                </c:pt>
                <c:pt idx="387">
                  <c:v>0.41744169173743173</c:v>
                </c:pt>
                <c:pt idx="388">
                  <c:v>0.41801919772923113</c:v>
                </c:pt>
                <c:pt idx="389">
                  <c:v>0.41856732084745341</c:v>
                </c:pt>
                <c:pt idx="390">
                  <c:v>0.41911068415351527</c:v>
                </c:pt>
                <c:pt idx="391">
                  <c:v>0.41967019487435087</c:v>
                </c:pt>
                <c:pt idx="392">
                  <c:v>0.42025422089897491</c:v>
                </c:pt>
                <c:pt idx="393">
                  <c:v>0.42078773117534057</c:v>
                </c:pt>
                <c:pt idx="394">
                  <c:v>0.4213127210464454</c:v>
                </c:pt>
                <c:pt idx="395">
                  <c:v>0.42185922957963873</c:v>
                </c:pt>
                <c:pt idx="396">
                  <c:v>0.42240812382671478</c:v>
                </c:pt>
                <c:pt idx="397">
                  <c:v>0.42293465110953365</c:v>
                </c:pt>
                <c:pt idx="398">
                  <c:v>0.423420476729508</c:v>
                </c:pt>
                <c:pt idx="399">
                  <c:v>0.42392929928637674</c:v>
                </c:pt>
                <c:pt idx="400">
                  <c:v>0.42442948585064139</c:v>
                </c:pt>
                <c:pt idx="401">
                  <c:v>0.42491400959588865</c:v>
                </c:pt>
                <c:pt idx="402">
                  <c:v>0.42540156785698563</c:v>
                </c:pt>
                <c:pt idx="403">
                  <c:v>0.42589083562217689</c:v>
                </c:pt>
                <c:pt idx="404">
                  <c:v>0.42637101249433906</c:v>
                </c:pt>
                <c:pt idx="405">
                  <c:v>0.42683192214969723</c:v>
                </c:pt>
                <c:pt idx="406">
                  <c:v>0.42731368097633032</c:v>
                </c:pt>
                <c:pt idx="407">
                  <c:v>0.4277861400105884</c:v>
                </c:pt>
                <c:pt idx="408">
                  <c:v>0.428220701455168</c:v>
                </c:pt>
                <c:pt idx="409">
                  <c:v>0.42864205504949882</c:v>
                </c:pt>
                <c:pt idx="410">
                  <c:v>0.42908364006976168</c:v>
                </c:pt>
                <c:pt idx="411">
                  <c:v>0.42952001029553033</c:v>
                </c:pt>
                <c:pt idx="412">
                  <c:v>0.42994294609377692</c:v>
                </c:pt>
                <c:pt idx="413">
                  <c:v>0.43033378820677742</c:v>
                </c:pt>
                <c:pt idx="414">
                  <c:v>0.43072092125821171</c:v>
                </c:pt>
                <c:pt idx="415">
                  <c:v>0.43111498222376854</c:v>
                </c:pt>
                <c:pt idx="416">
                  <c:v>0.43152179751030489</c:v>
                </c:pt>
                <c:pt idx="417">
                  <c:v>0.43193937455415526</c:v>
                </c:pt>
                <c:pt idx="418">
                  <c:v>0.43235491589137132</c:v>
                </c:pt>
                <c:pt idx="419">
                  <c:v>0.43272351717752744</c:v>
                </c:pt>
                <c:pt idx="420">
                  <c:v>0.43308848293998226</c:v>
                </c:pt>
                <c:pt idx="421">
                  <c:v>0.43347685105659078</c:v>
                </c:pt>
                <c:pt idx="422">
                  <c:v>0.43382476305229162</c:v>
                </c:pt>
                <c:pt idx="423">
                  <c:v>0.43416438616848485</c:v>
                </c:pt>
                <c:pt idx="424">
                  <c:v>0.43451572687520745</c:v>
                </c:pt>
                <c:pt idx="425">
                  <c:v>0.4348644135799356</c:v>
                </c:pt>
                <c:pt idx="426">
                  <c:v>0.43518081448587204</c:v>
                </c:pt>
                <c:pt idx="427">
                  <c:v>0.43547178202088832</c:v>
                </c:pt>
                <c:pt idx="428">
                  <c:v>0.43580068601617972</c:v>
                </c:pt>
                <c:pt idx="429">
                  <c:v>0.43615619487365198</c:v>
                </c:pt>
                <c:pt idx="430">
                  <c:v>0.436440641970472</c:v>
                </c:pt>
                <c:pt idx="431">
                  <c:v>0.43668110965683277</c:v>
                </c:pt>
                <c:pt idx="432">
                  <c:v>0.4369538716253889</c:v>
                </c:pt>
                <c:pt idx="433">
                  <c:v>0.43722348733242361</c:v>
                </c:pt>
                <c:pt idx="434">
                  <c:v>0.43750270080244535</c:v>
                </c:pt>
                <c:pt idx="435">
                  <c:v>0.43779487507931603</c:v>
                </c:pt>
                <c:pt idx="436">
                  <c:v>0.4380818151623842</c:v>
                </c:pt>
                <c:pt idx="437">
                  <c:v>0.43834995233357621</c:v>
                </c:pt>
                <c:pt idx="438">
                  <c:v>0.43859750650095836</c:v>
                </c:pt>
                <c:pt idx="439">
                  <c:v>0.43883276856500308</c:v>
                </c:pt>
                <c:pt idx="440">
                  <c:v>0.43908608555130729</c:v>
                </c:pt>
                <c:pt idx="441">
                  <c:v>0.43933639951039044</c:v>
                </c:pt>
                <c:pt idx="442">
                  <c:v>0.43954119297336736</c:v>
                </c:pt>
                <c:pt idx="443">
                  <c:v>0.43975028932300797</c:v>
                </c:pt>
                <c:pt idx="444">
                  <c:v>0.43998418665301908</c:v>
                </c:pt>
                <c:pt idx="445">
                  <c:v>0.44019637181127896</c:v>
                </c:pt>
                <c:pt idx="446">
                  <c:v>0.4403668385756051</c:v>
                </c:pt>
                <c:pt idx="447">
                  <c:v>0.44055039010064606</c:v>
                </c:pt>
                <c:pt idx="448">
                  <c:v>0.44076625079227338</c:v>
                </c:pt>
                <c:pt idx="449">
                  <c:v>0.44092304983691943</c:v>
                </c:pt>
                <c:pt idx="450">
                  <c:v>0.44105856371228092</c:v>
                </c:pt>
                <c:pt idx="451">
                  <c:v>0.44120731349500347</c:v>
                </c:pt>
                <c:pt idx="452">
                  <c:v>0.44139008761969678</c:v>
                </c:pt>
                <c:pt idx="453">
                  <c:v>0.44159092348433465</c:v>
                </c:pt>
                <c:pt idx="454">
                  <c:v>0.44175339384704937</c:v>
                </c:pt>
                <c:pt idx="455">
                  <c:v>0.44188428572267224</c:v>
                </c:pt>
                <c:pt idx="456">
                  <c:v>0.44201357654716583</c:v>
                </c:pt>
                <c:pt idx="457">
                  <c:v>0.44217439124871688</c:v>
                </c:pt>
                <c:pt idx="458">
                  <c:v>0.44233408161465243</c:v>
                </c:pt>
                <c:pt idx="459">
                  <c:v>0.44247901997919842</c:v>
                </c:pt>
                <c:pt idx="460">
                  <c:v>0.44257244668577495</c:v>
                </c:pt>
                <c:pt idx="461">
                  <c:v>0.44268535526265312</c:v>
                </c:pt>
                <c:pt idx="462">
                  <c:v>0.44283336628643483</c:v>
                </c:pt>
                <c:pt idx="463">
                  <c:v>0.44291781391580998</c:v>
                </c:pt>
                <c:pt idx="464">
                  <c:v>0.44303517742231691</c:v>
                </c:pt>
                <c:pt idx="465">
                  <c:v>0.44315791114405761</c:v>
                </c:pt>
                <c:pt idx="466">
                  <c:v>0.44324456192253237</c:v>
                </c:pt>
                <c:pt idx="467">
                  <c:v>0.44332177333220046</c:v>
                </c:pt>
                <c:pt idx="468">
                  <c:v>0.4434040876871107</c:v>
                </c:pt>
                <c:pt idx="469">
                  <c:v>0.4434983565898637</c:v>
                </c:pt>
                <c:pt idx="470">
                  <c:v>0.44356833416875491</c:v>
                </c:pt>
                <c:pt idx="471">
                  <c:v>0.44365869287132537</c:v>
                </c:pt>
                <c:pt idx="472">
                  <c:v>0.44374790449392454</c:v>
                </c:pt>
                <c:pt idx="473">
                  <c:v>0.44377996980666434</c:v>
                </c:pt>
                <c:pt idx="474">
                  <c:v>0.44386126051870467</c:v>
                </c:pt>
                <c:pt idx="475">
                  <c:v>0.44396399828644184</c:v>
                </c:pt>
                <c:pt idx="476">
                  <c:v>0.44402006846417824</c:v>
                </c:pt>
                <c:pt idx="477">
                  <c:v>0.44405089086804372</c:v>
                </c:pt>
                <c:pt idx="478">
                  <c:v>0.44412102384672625</c:v>
                </c:pt>
                <c:pt idx="479">
                  <c:v>0.44421707272412547</c:v>
                </c:pt>
                <c:pt idx="480">
                  <c:v>0.4443220966728737</c:v>
                </c:pt>
                <c:pt idx="481">
                  <c:v>0.44435057994440752</c:v>
                </c:pt>
                <c:pt idx="482">
                  <c:v>0.44435592869214452</c:v>
                </c:pt>
                <c:pt idx="483">
                  <c:v>0.44441008825701878</c:v>
                </c:pt>
                <c:pt idx="484">
                  <c:v>0.44444058856695279</c:v>
                </c:pt>
                <c:pt idx="485">
                  <c:v>0.44450392073790601</c:v>
                </c:pt>
                <c:pt idx="486">
                  <c:v>0.44455573726503528</c:v>
                </c:pt>
                <c:pt idx="487">
                  <c:v>0.44455030565807696</c:v>
                </c:pt>
                <c:pt idx="488">
                  <c:v>0.44461240327734131</c:v>
                </c:pt>
                <c:pt idx="489">
                  <c:v>0.4446844964231797</c:v>
                </c:pt>
                <c:pt idx="490">
                  <c:v>0.44472767032395599</c:v>
                </c:pt>
                <c:pt idx="491">
                  <c:v>0.44473274460838319</c:v>
                </c:pt>
                <c:pt idx="492">
                  <c:v>0.44471667438156137</c:v>
                </c:pt>
                <c:pt idx="493">
                  <c:v>0.44473209043260092</c:v>
                </c:pt>
                <c:pt idx="494">
                  <c:v>0.44479376162134943</c:v>
                </c:pt>
                <c:pt idx="495">
                  <c:v>0.4448151140163773</c:v>
                </c:pt>
                <c:pt idx="496">
                  <c:v>0.44482029182778265</c:v>
                </c:pt>
                <c:pt idx="497">
                  <c:v>0.44484164474949184</c:v>
                </c:pt>
                <c:pt idx="498">
                  <c:v>0.44487929982363583</c:v>
                </c:pt>
                <c:pt idx="499">
                  <c:v>0.44492740919103851</c:v>
                </c:pt>
                <c:pt idx="500">
                  <c:v>0.44491990211100046</c:v>
                </c:pt>
                <c:pt idx="501">
                  <c:v>0.44494975351982624</c:v>
                </c:pt>
                <c:pt idx="502">
                  <c:v>0.44498190826005996</c:v>
                </c:pt>
                <c:pt idx="503">
                  <c:v>0.44499816431790207</c:v>
                </c:pt>
                <c:pt idx="504">
                  <c:v>0.44505805147067407</c:v>
                </c:pt>
                <c:pt idx="505">
                  <c:v>0.44511580940992601</c:v>
                </c:pt>
                <c:pt idx="506">
                  <c:v>0.44513675350639403</c:v>
                </c:pt>
                <c:pt idx="507">
                  <c:v>0.44509508100946643</c:v>
                </c:pt>
                <c:pt idx="508">
                  <c:v>0.44512005756485251</c:v>
                </c:pt>
                <c:pt idx="509">
                  <c:v>0.44518402454076195</c:v>
                </c:pt>
                <c:pt idx="510">
                  <c:v>0.44521828619974851</c:v>
                </c:pt>
                <c:pt idx="511">
                  <c:v>0.44520954808578295</c:v>
                </c:pt>
                <c:pt idx="512">
                  <c:v>0.44521755364445775</c:v>
                </c:pt>
                <c:pt idx="513">
                  <c:v>0.44527858685946708</c:v>
                </c:pt>
                <c:pt idx="514">
                  <c:v>0.44533082236655408</c:v>
                </c:pt>
                <c:pt idx="515">
                  <c:v>0.44535971081054593</c:v>
                </c:pt>
                <c:pt idx="516">
                  <c:v>0.44538137935047867</c:v>
                </c:pt>
                <c:pt idx="517">
                  <c:v>0.44540611228917626</c:v>
                </c:pt>
                <c:pt idx="518">
                  <c:v>0.44544586152317167</c:v>
                </c:pt>
                <c:pt idx="519">
                  <c:v>0.44550562287633011</c:v>
                </c:pt>
                <c:pt idx="520">
                  <c:v>0.44556835284699109</c:v>
                </c:pt>
                <c:pt idx="521">
                  <c:v>0.44565144850561389</c:v>
                </c:pt>
                <c:pt idx="522">
                  <c:v>0.44566522898889011</c:v>
                </c:pt>
                <c:pt idx="523">
                  <c:v>0.44564339862602909</c:v>
                </c:pt>
                <c:pt idx="524">
                  <c:v>0.44574268958954344</c:v>
                </c:pt>
                <c:pt idx="525">
                  <c:v>0.44579523795775344</c:v>
                </c:pt>
                <c:pt idx="526">
                  <c:v>0.44584067821145973</c:v>
                </c:pt>
                <c:pt idx="527">
                  <c:v>0.44589647056807652</c:v>
                </c:pt>
                <c:pt idx="528">
                  <c:v>0.44588597172354683</c:v>
                </c:pt>
                <c:pt idx="529">
                  <c:v>0.44596028834480023</c:v>
                </c:pt>
                <c:pt idx="530">
                  <c:v>0.44606079909431245</c:v>
                </c:pt>
                <c:pt idx="531">
                  <c:v>0.44609133038527338</c:v>
                </c:pt>
                <c:pt idx="532">
                  <c:v>0.4461009654774345</c:v>
                </c:pt>
                <c:pt idx="533">
                  <c:v>0.44615299624067262</c:v>
                </c:pt>
                <c:pt idx="534">
                  <c:v>0.44625594470109209</c:v>
                </c:pt>
                <c:pt idx="535">
                  <c:v>0.44633321247383362</c:v>
                </c:pt>
                <c:pt idx="536">
                  <c:v>0.44641802026152189</c:v>
                </c:pt>
                <c:pt idx="537">
                  <c:v>0.44648550991556513</c:v>
                </c:pt>
                <c:pt idx="538">
                  <c:v>0.44653644527679642</c:v>
                </c:pt>
                <c:pt idx="539">
                  <c:v>0.44665004496990812</c:v>
                </c:pt>
                <c:pt idx="540">
                  <c:v>0.44676368988222154</c:v>
                </c:pt>
                <c:pt idx="541">
                  <c:v>0.44686272514210967</c:v>
                </c:pt>
                <c:pt idx="542">
                  <c:v>0.44693354917967909</c:v>
                </c:pt>
                <c:pt idx="543">
                  <c:v>0.44701045451770738</c:v>
                </c:pt>
                <c:pt idx="544">
                  <c:v>0.44712350486234737</c:v>
                </c:pt>
                <c:pt idx="545">
                  <c:v>0.44722592092089047</c:v>
                </c:pt>
                <c:pt idx="546">
                  <c:v>0.44728648458869918</c:v>
                </c:pt>
                <c:pt idx="547">
                  <c:v>0.44739840958215532</c:v>
                </c:pt>
                <c:pt idx="548">
                  <c:v>0.44753636297834498</c:v>
                </c:pt>
                <c:pt idx="549">
                  <c:v>0.44765538583493514</c:v>
                </c:pt>
                <c:pt idx="550">
                  <c:v>0.44780295512694501</c:v>
                </c:pt>
                <c:pt idx="551">
                  <c:v>0.44786194725118533</c:v>
                </c:pt>
                <c:pt idx="552">
                  <c:v>0.44795236034646496</c:v>
                </c:pt>
                <c:pt idx="553">
                  <c:v>0.44809077790873841</c:v>
                </c:pt>
                <c:pt idx="554">
                  <c:v>0.4482363330524135</c:v>
                </c:pt>
                <c:pt idx="555">
                  <c:v>0.44836004132378465</c:v>
                </c:pt>
                <c:pt idx="556">
                  <c:v>0.44844526924173334</c:v>
                </c:pt>
                <c:pt idx="557">
                  <c:v>0.44860346260363942</c:v>
                </c:pt>
                <c:pt idx="558">
                  <c:v>0.44873825215125224</c:v>
                </c:pt>
                <c:pt idx="559">
                  <c:v>0.44888452178245319</c:v>
                </c:pt>
                <c:pt idx="560">
                  <c:v>0.44899282738095014</c:v>
                </c:pt>
                <c:pt idx="561">
                  <c:v>0.4491025454539963</c:v>
                </c:pt>
                <c:pt idx="562">
                  <c:v>0.44930811594944553</c:v>
                </c:pt>
                <c:pt idx="563">
                  <c:v>0.44946480869935213</c:v>
                </c:pt>
                <c:pt idx="564">
                  <c:v>0.44957075169733129</c:v>
                </c:pt>
                <c:pt idx="565">
                  <c:v>0.44970669669291785</c:v>
                </c:pt>
                <c:pt idx="566">
                  <c:v>0.449866481525734</c:v>
                </c:pt>
                <c:pt idx="567">
                  <c:v>0.44999585440968964</c:v>
                </c:pt>
                <c:pt idx="568">
                  <c:v>0.45015956396817958</c:v>
                </c:pt>
                <c:pt idx="569">
                  <c:v>0.45033446558027757</c:v>
                </c:pt>
                <c:pt idx="570">
                  <c:v>0.45048975292214349</c:v>
                </c:pt>
                <c:pt idx="571">
                  <c:v>0.45062592011914582</c:v>
                </c:pt>
                <c:pt idx="572">
                  <c:v>0.45075810746923017</c:v>
                </c:pt>
                <c:pt idx="573">
                  <c:v>0.45099067087151512</c:v>
                </c:pt>
                <c:pt idx="574">
                  <c:v>0.4512003965920891</c:v>
                </c:pt>
                <c:pt idx="575">
                  <c:v>0.4513502614158843</c:v>
                </c:pt>
                <c:pt idx="576">
                  <c:v>0.45147723065756634</c:v>
                </c:pt>
                <c:pt idx="577">
                  <c:v>0.45165484981267418</c:v>
                </c:pt>
                <c:pt idx="578">
                  <c:v>0.45177720846025338</c:v>
                </c:pt>
                <c:pt idx="579">
                  <c:v>0.45190707851505452</c:v>
                </c:pt>
                <c:pt idx="580">
                  <c:v>0.45213436988598121</c:v>
                </c:pt>
                <c:pt idx="581">
                  <c:v>0.45232828703553929</c:v>
                </c:pt>
                <c:pt idx="582">
                  <c:v>0.45251630023981509</c:v>
                </c:pt>
                <c:pt idx="583">
                  <c:v>0.45270627016479176</c:v>
                </c:pt>
                <c:pt idx="584">
                  <c:v>0.45288351321903664</c:v>
                </c:pt>
                <c:pt idx="585">
                  <c:v>0.45312182244182519</c:v>
                </c:pt>
                <c:pt idx="586">
                  <c:v>0.45327214885920564</c:v>
                </c:pt>
                <c:pt idx="587">
                  <c:v>0.45338676853296939</c:v>
                </c:pt>
                <c:pt idx="588">
                  <c:v>0.45354814260640663</c:v>
                </c:pt>
                <c:pt idx="589">
                  <c:v>0.45370239072852825</c:v>
                </c:pt>
                <c:pt idx="590">
                  <c:v>0.45388694259749796</c:v>
                </c:pt>
                <c:pt idx="591">
                  <c:v>0.45410839917174661</c:v>
                </c:pt>
                <c:pt idx="592">
                  <c:v>0.45428953087103791</c:v>
                </c:pt>
                <c:pt idx="593">
                  <c:v>0.45442143149510716</c:v>
                </c:pt>
                <c:pt idx="594">
                  <c:v>0.45462889660259442</c:v>
                </c:pt>
                <c:pt idx="595">
                  <c:v>0.45481926668315042</c:v>
                </c:pt>
                <c:pt idx="596">
                  <c:v>0.45494970879436297</c:v>
                </c:pt>
                <c:pt idx="597">
                  <c:v>0.45512720982913096</c:v>
                </c:pt>
                <c:pt idx="598">
                  <c:v>0.4553922012174787</c:v>
                </c:pt>
                <c:pt idx="599">
                  <c:v>0.45549976415408577</c:v>
                </c:pt>
                <c:pt idx="600">
                  <c:v>0.45563474950686933</c:v>
                </c:pt>
                <c:pt idx="601">
                  <c:v>0.45588467453435982</c:v>
                </c:pt>
                <c:pt idx="602">
                  <c:v>0.45610092631008742</c:v>
                </c:pt>
                <c:pt idx="603">
                  <c:v>0.4562279149051417</c:v>
                </c:pt>
                <c:pt idx="604">
                  <c:v>0.45634771290343007</c:v>
                </c:pt>
                <c:pt idx="605">
                  <c:v>0.45652683679389655</c:v>
                </c:pt>
                <c:pt idx="606">
                  <c:v>0.45678991357089488</c:v>
                </c:pt>
                <c:pt idx="607">
                  <c:v>0.45697353991247847</c:v>
                </c:pt>
                <c:pt idx="608">
                  <c:v>0.45713267263900736</c:v>
                </c:pt>
                <c:pt idx="609">
                  <c:v>0.45727241651696826</c:v>
                </c:pt>
                <c:pt idx="610">
                  <c:v>0.45746245518300521</c:v>
                </c:pt>
                <c:pt idx="611">
                  <c:v>0.45763222478484517</c:v>
                </c:pt>
                <c:pt idx="612">
                  <c:v>0.45778546797283831</c:v>
                </c:pt>
                <c:pt idx="613">
                  <c:v>0.45801109605037577</c:v>
                </c:pt>
                <c:pt idx="614">
                  <c:v>0.45827592802502715</c:v>
                </c:pt>
                <c:pt idx="615">
                  <c:v>0.45843829862688962</c:v>
                </c:pt>
                <c:pt idx="616">
                  <c:v>0.45852526077796546</c:v>
                </c:pt>
                <c:pt idx="617">
                  <c:v>0.45881205227168498</c:v>
                </c:pt>
                <c:pt idx="618">
                  <c:v>0.45905267392527022</c:v>
                </c:pt>
                <c:pt idx="619">
                  <c:v>0.45921846411759837</c:v>
                </c:pt>
                <c:pt idx="620">
                  <c:v>0.45949117694707409</c:v>
                </c:pt>
                <c:pt idx="621">
                  <c:v>0.45988756178406726</c:v>
                </c:pt>
                <c:pt idx="622">
                  <c:v>0.46021458530996395</c:v>
                </c:pt>
                <c:pt idx="623">
                  <c:v>0.4604087317823139</c:v>
                </c:pt>
                <c:pt idx="624">
                  <c:v>0.4605524472939434</c:v>
                </c:pt>
                <c:pt idx="625">
                  <c:v>0.4608291870815483</c:v>
                </c:pt>
                <c:pt idx="626">
                  <c:v>0.46106864822111737</c:v>
                </c:pt>
                <c:pt idx="627">
                  <c:v>0.46132102665527963</c:v>
                </c:pt>
                <c:pt idx="628">
                  <c:v>0.461581804762069</c:v>
                </c:pt>
                <c:pt idx="629">
                  <c:v>0.46186486316184577</c:v>
                </c:pt>
                <c:pt idx="630">
                  <c:v>0.46216685307323063</c:v>
                </c:pt>
                <c:pt idx="631">
                  <c:v>0.46244757174709189</c:v>
                </c:pt>
                <c:pt idx="632">
                  <c:v>0.46267063366014599</c:v>
                </c:pt>
                <c:pt idx="633">
                  <c:v>0.46285793235655515</c:v>
                </c:pt>
                <c:pt idx="634">
                  <c:v>0.46301427627185965</c:v>
                </c:pt>
                <c:pt idx="635">
                  <c:v>0.46320922366030826</c:v>
                </c:pt>
                <c:pt idx="636">
                  <c:v>0.46348885564175291</c:v>
                </c:pt>
                <c:pt idx="637">
                  <c:v>0.46377195636742291</c:v>
                </c:pt>
                <c:pt idx="638">
                  <c:v>0.46398438885859911</c:v>
                </c:pt>
                <c:pt idx="639">
                  <c:v>0.46415075337954337</c:v>
                </c:pt>
                <c:pt idx="640">
                  <c:v>0.46445132956405499</c:v>
                </c:pt>
                <c:pt idx="641">
                  <c:v>0.4646777669341865</c:v>
                </c:pt>
                <c:pt idx="642">
                  <c:v>0.46483856628256248</c:v>
                </c:pt>
                <c:pt idx="643">
                  <c:v>0.46512969221308231</c:v>
                </c:pt>
                <c:pt idx="644">
                  <c:v>0.46527086919657779</c:v>
                </c:pt>
                <c:pt idx="645">
                  <c:v>0.46541405841517541</c:v>
                </c:pt>
                <c:pt idx="646">
                  <c:v>0.46566302793421432</c:v>
                </c:pt>
                <c:pt idx="647">
                  <c:v>0.46590845380404877</c:v>
                </c:pt>
                <c:pt idx="648">
                  <c:v>0.46612856234246625</c:v>
                </c:pt>
                <c:pt idx="649">
                  <c:v>0.46630454799220478</c:v>
                </c:pt>
                <c:pt idx="650">
                  <c:v>0.46645589608085453</c:v>
                </c:pt>
                <c:pt idx="651">
                  <c:v>0.46649252256812324</c:v>
                </c:pt>
                <c:pt idx="652">
                  <c:v>0.46667153673087902</c:v>
                </c:pt>
                <c:pt idx="653">
                  <c:v>0.46682135609967534</c:v>
                </c:pt>
                <c:pt idx="654">
                  <c:v>0.46694471479689759</c:v>
                </c:pt>
                <c:pt idx="655">
                  <c:v>0.46713943507375988</c:v>
                </c:pt>
                <c:pt idx="656">
                  <c:v>0.46736291341895009</c:v>
                </c:pt>
                <c:pt idx="657">
                  <c:v>0.46759670109950002</c:v>
                </c:pt>
                <c:pt idx="658">
                  <c:v>0.46788599902777106</c:v>
                </c:pt>
                <c:pt idx="659">
                  <c:v>0.46812881716938126</c:v>
                </c:pt>
                <c:pt idx="660">
                  <c:v>0.46830188907120729</c:v>
                </c:pt>
                <c:pt idx="661">
                  <c:v>0.46852487536593312</c:v>
                </c:pt>
                <c:pt idx="662">
                  <c:v>0.46869643637922798</c:v>
                </c:pt>
                <c:pt idx="663">
                  <c:v>0.46886901566787925</c:v>
                </c:pt>
                <c:pt idx="664">
                  <c:v>0.46910325450667989</c:v>
                </c:pt>
                <c:pt idx="665">
                  <c:v>0.46938830466720299</c:v>
                </c:pt>
                <c:pt idx="666">
                  <c:v>0.46964200099402553</c:v>
                </c:pt>
                <c:pt idx="667">
                  <c:v>0.46988881661654874</c:v>
                </c:pt>
                <c:pt idx="668">
                  <c:v>0.47018013366433742</c:v>
                </c:pt>
                <c:pt idx="669">
                  <c:v>0.47046107847726537</c:v>
                </c:pt>
                <c:pt idx="670">
                  <c:v>0.47068588266505074</c:v>
                </c:pt>
                <c:pt idx="671">
                  <c:v>0.47090416817889336</c:v>
                </c:pt>
                <c:pt idx="672">
                  <c:v>0.47123411057652609</c:v>
                </c:pt>
                <c:pt idx="673">
                  <c:v>0.47149691234928603</c:v>
                </c:pt>
                <c:pt idx="674">
                  <c:v>0.47172125079890725</c:v>
                </c:pt>
                <c:pt idx="675">
                  <c:v>0.47197568183108296</c:v>
                </c:pt>
                <c:pt idx="676">
                  <c:v>0.47218999132792216</c:v>
                </c:pt>
                <c:pt idx="677">
                  <c:v>0.47240277603360553</c:v>
                </c:pt>
                <c:pt idx="678">
                  <c:v>0.47264854632976122</c:v>
                </c:pt>
                <c:pt idx="679">
                  <c:v>0.47287779419612058</c:v>
                </c:pt>
                <c:pt idx="680">
                  <c:v>0.47310302677645294</c:v>
                </c:pt>
                <c:pt idx="681">
                  <c:v>0.47331576144763754</c:v>
                </c:pt>
                <c:pt idx="682">
                  <c:v>0.47357915599108519</c:v>
                </c:pt>
                <c:pt idx="683">
                  <c:v>0.47382424382776672</c:v>
                </c:pt>
                <c:pt idx="684">
                  <c:v>0.47407060610813345</c:v>
                </c:pt>
                <c:pt idx="685">
                  <c:v>0.47439949161162498</c:v>
                </c:pt>
                <c:pt idx="686">
                  <c:v>0.47467765827261549</c:v>
                </c:pt>
                <c:pt idx="687">
                  <c:v>0.4749040129582362</c:v>
                </c:pt>
                <c:pt idx="688">
                  <c:v>0.47513124329599371</c:v>
                </c:pt>
                <c:pt idx="689">
                  <c:v>0.47535704942340334</c:v>
                </c:pt>
                <c:pt idx="690">
                  <c:v>0.47557754744667446</c:v>
                </c:pt>
                <c:pt idx="691">
                  <c:v>0.4757833138752301</c:v>
                </c:pt>
                <c:pt idx="692">
                  <c:v>0.47603995370080571</c:v>
                </c:pt>
                <c:pt idx="693">
                  <c:v>0.47632544427778833</c:v>
                </c:pt>
                <c:pt idx="694">
                  <c:v>0.47659412800933321</c:v>
                </c:pt>
                <c:pt idx="695">
                  <c:v>0.4768397534558263</c:v>
                </c:pt>
                <c:pt idx="696">
                  <c:v>0.47713060574490612</c:v>
                </c:pt>
                <c:pt idx="697">
                  <c:v>0.47736775557096978</c:v>
                </c:pt>
                <c:pt idx="698">
                  <c:v>0.47762190650281444</c:v>
                </c:pt>
                <c:pt idx="699">
                  <c:v>0.47787570607125907</c:v>
                </c:pt>
                <c:pt idx="700">
                  <c:v>0.47809937020099835</c:v>
                </c:pt>
                <c:pt idx="701">
                  <c:v>0.47836708915111309</c:v>
                </c:pt>
                <c:pt idx="702">
                  <c:v>0.47860765202457173</c:v>
                </c:pt>
                <c:pt idx="703">
                  <c:v>0.47882638875836858</c:v>
                </c:pt>
                <c:pt idx="704">
                  <c:v>0.47906989143044382</c:v>
                </c:pt>
                <c:pt idx="705">
                  <c:v>0.47929401433593222</c:v>
                </c:pt>
                <c:pt idx="706">
                  <c:v>0.479494209261352</c:v>
                </c:pt>
                <c:pt idx="707">
                  <c:v>0.47972711504352689</c:v>
                </c:pt>
                <c:pt idx="708">
                  <c:v>0.47995866855285013</c:v>
                </c:pt>
                <c:pt idx="709">
                  <c:v>0.48015900267238065</c:v>
                </c:pt>
                <c:pt idx="710">
                  <c:v>0.48039978828846408</c:v>
                </c:pt>
                <c:pt idx="711">
                  <c:v>0.48060817154131519</c:v>
                </c:pt>
                <c:pt idx="712">
                  <c:v>0.48078038936932926</c:v>
                </c:pt>
                <c:pt idx="713">
                  <c:v>0.48099975774459125</c:v>
                </c:pt>
                <c:pt idx="714">
                  <c:v>0.48124380119212695</c:v>
                </c:pt>
                <c:pt idx="715">
                  <c:v>0.48143188107583773</c:v>
                </c:pt>
                <c:pt idx="716">
                  <c:v>0.48162796120037837</c:v>
                </c:pt>
                <c:pt idx="717">
                  <c:v>0.48184468457103236</c:v>
                </c:pt>
                <c:pt idx="718">
                  <c:v>0.48202148726677752</c:v>
                </c:pt>
                <c:pt idx="719">
                  <c:v>0.48219597568531741</c:v>
                </c:pt>
                <c:pt idx="720">
                  <c:v>0.48243123930544479</c:v>
                </c:pt>
                <c:pt idx="721">
                  <c:v>0.48266769075882016</c:v>
                </c:pt>
                <c:pt idx="722">
                  <c:v>0.48287639666281812</c:v>
                </c:pt>
                <c:pt idx="723">
                  <c:v>0.48315973539236529</c:v>
                </c:pt>
                <c:pt idx="724">
                  <c:v>0.48344135506777708</c:v>
                </c:pt>
                <c:pt idx="725">
                  <c:v>0.48366543680732704</c:v>
                </c:pt>
                <c:pt idx="726">
                  <c:v>0.48390565116556372</c:v>
                </c:pt>
                <c:pt idx="727">
                  <c:v>0.48415707006919462</c:v>
                </c:pt>
                <c:pt idx="728">
                  <c:v>0.48441595184549213</c:v>
                </c:pt>
                <c:pt idx="729">
                  <c:v>0.48468108266596899</c:v>
                </c:pt>
                <c:pt idx="730">
                  <c:v>0.48495673524785443</c:v>
                </c:pt>
                <c:pt idx="731">
                  <c:v>0.48522184735133073</c:v>
                </c:pt>
                <c:pt idx="732">
                  <c:v>0.48549820358513829</c:v>
                </c:pt>
                <c:pt idx="733">
                  <c:v>0.48580584270582849</c:v>
                </c:pt>
                <c:pt idx="734">
                  <c:v>0.48613268310624996</c:v>
                </c:pt>
                <c:pt idx="735">
                  <c:v>0.48647301997655767</c:v>
                </c:pt>
                <c:pt idx="736">
                  <c:v>0.4868266289198</c:v>
                </c:pt>
                <c:pt idx="737">
                  <c:v>0.48715125488530608</c:v>
                </c:pt>
                <c:pt idx="738">
                  <c:v>0.48746194236906348</c:v>
                </c:pt>
                <c:pt idx="739">
                  <c:v>0.48776420687750172</c:v>
                </c:pt>
                <c:pt idx="740">
                  <c:v>0.48806937664438521</c:v>
                </c:pt>
                <c:pt idx="741">
                  <c:v>0.48839542583097406</c:v>
                </c:pt>
                <c:pt idx="742">
                  <c:v>0.48873015436014738</c:v>
                </c:pt>
                <c:pt idx="743">
                  <c:v>0.48903563797927119</c:v>
                </c:pt>
                <c:pt idx="744">
                  <c:v>0.48934970882633755</c:v>
                </c:pt>
                <c:pt idx="745">
                  <c:v>0.48971052864006537</c:v>
                </c:pt>
                <c:pt idx="746">
                  <c:v>0.49007395165259698</c:v>
                </c:pt>
                <c:pt idx="747">
                  <c:v>0.49042674119021185</c:v>
                </c:pt>
                <c:pt idx="748">
                  <c:v>0.4907974500998078</c:v>
                </c:pt>
                <c:pt idx="749">
                  <c:v>0.49114795365682606</c:v>
                </c:pt>
                <c:pt idx="750">
                  <c:v>0.49151068295397016</c:v>
                </c:pt>
                <c:pt idx="751">
                  <c:v>0.49183437453956819</c:v>
                </c:pt>
                <c:pt idx="752">
                  <c:v>0.4921670667732948</c:v>
                </c:pt>
                <c:pt idx="753">
                  <c:v>0.49252582355100916</c:v>
                </c:pt>
                <c:pt idx="754">
                  <c:v>0.4928725923187125</c:v>
                </c:pt>
                <c:pt idx="755">
                  <c:v>0.4932319432918838</c:v>
                </c:pt>
                <c:pt idx="756">
                  <c:v>0.49357456538114963</c:v>
                </c:pt>
                <c:pt idx="757">
                  <c:v>0.49389062182868049</c:v>
                </c:pt>
                <c:pt idx="758">
                  <c:v>0.49422865881076516</c:v>
                </c:pt>
                <c:pt idx="759">
                  <c:v>0.49455986905427424</c:v>
                </c:pt>
                <c:pt idx="760">
                  <c:v>0.49490016740327009</c:v>
                </c:pt>
                <c:pt idx="761">
                  <c:v>0.49522295197891641</c:v>
                </c:pt>
                <c:pt idx="762">
                  <c:v>0.49556833811858969</c:v>
                </c:pt>
                <c:pt idx="763">
                  <c:v>0.49584964881774241</c:v>
                </c:pt>
                <c:pt idx="764">
                  <c:v>0.49613070424791406</c:v>
                </c:pt>
                <c:pt idx="765">
                  <c:v>0.49644562078337157</c:v>
                </c:pt>
                <c:pt idx="766">
                  <c:v>0.49670632867056469</c:v>
                </c:pt>
                <c:pt idx="767">
                  <c:v>0.49696851534084713</c:v>
                </c:pt>
                <c:pt idx="768">
                  <c:v>0.49723967875521524</c:v>
                </c:pt>
                <c:pt idx="769">
                  <c:v>0.49749327721579917</c:v>
                </c:pt>
                <c:pt idx="770">
                  <c:v>0.49776137537638637</c:v>
                </c:pt>
                <c:pt idx="771">
                  <c:v>0.49803211387445706</c:v>
                </c:pt>
                <c:pt idx="772">
                  <c:v>0.49828603523162279</c:v>
                </c:pt>
                <c:pt idx="773">
                  <c:v>0.4985527602187626</c:v>
                </c:pt>
                <c:pt idx="774">
                  <c:v>0.49883590596380373</c:v>
                </c:pt>
                <c:pt idx="775">
                  <c:v>0.49907793381456295</c:v>
                </c:pt>
                <c:pt idx="776">
                  <c:v>0.49930478394092054</c:v>
                </c:pt>
                <c:pt idx="777">
                  <c:v>0.49956122364579503</c:v>
                </c:pt>
                <c:pt idx="778">
                  <c:v>0.49974732972984115</c:v>
                </c:pt>
                <c:pt idx="779">
                  <c:v>0.49993799865269217</c:v>
                </c:pt>
                <c:pt idx="780">
                  <c:v>0.50014537053003227</c:v>
                </c:pt>
                <c:pt idx="781">
                  <c:v>0.50029595672437821</c:v>
                </c:pt>
                <c:pt idx="782">
                  <c:v>0.50045033547937467</c:v>
                </c:pt>
                <c:pt idx="783">
                  <c:v>0.5006123504563561</c:v>
                </c:pt>
                <c:pt idx="784">
                  <c:v>0.50074841597180209</c:v>
                </c:pt>
                <c:pt idx="785">
                  <c:v>0.50089923192314745</c:v>
                </c:pt>
                <c:pt idx="786">
                  <c:v>0.50106220684305958</c:v>
                </c:pt>
                <c:pt idx="787">
                  <c:v>0.50122502265202884</c:v>
                </c:pt>
                <c:pt idx="788">
                  <c:v>0.50139477695386836</c:v>
                </c:pt>
                <c:pt idx="789">
                  <c:v>0.50154426527724372</c:v>
                </c:pt>
                <c:pt idx="790">
                  <c:v>0.50166978502184478</c:v>
                </c:pt>
                <c:pt idx="791">
                  <c:v>0.50178096089490087</c:v>
                </c:pt>
                <c:pt idx="792">
                  <c:v>0.50190683387664259</c:v>
                </c:pt>
                <c:pt idx="793">
                  <c:v>0.50201596668792137</c:v>
                </c:pt>
                <c:pt idx="794">
                  <c:v>0.50212801221358183</c:v>
                </c:pt>
                <c:pt idx="795">
                  <c:v>0.50226751187739371</c:v>
                </c:pt>
                <c:pt idx="796">
                  <c:v>0.50239424860874848</c:v>
                </c:pt>
                <c:pt idx="797">
                  <c:v>0.5025139201432689</c:v>
                </c:pt>
                <c:pt idx="798">
                  <c:v>0.50260940056524217</c:v>
                </c:pt>
                <c:pt idx="799">
                  <c:v>0.50271873378354859</c:v>
                </c:pt>
                <c:pt idx="800">
                  <c:v>0.50280845954427023</c:v>
                </c:pt>
                <c:pt idx="801">
                  <c:v>0.50291687473393198</c:v>
                </c:pt>
                <c:pt idx="802">
                  <c:v>0.50304665745591226</c:v>
                </c:pt>
                <c:pt idx="803">
                  <c:v>0.50319376529904303</c:v>
                </c:pt>
                <c:pt idx="804">
                  <c:v>0.50337287895811866</c:v>
                </c:pt>
                <c:pt idx="805">
                  <c:v>0.50357075871897305</c:v>
                </c:pt>
                <c:pt idx="806">
                  <c:v>0.50374278211495438</c:v>
                </c:pt>
                <c:pt idx="807">
                  <c:v>0.50393240084821511</c:v>
                </c:pt>
                <c:pt idx="808">
                  <c:v>0.50412293060019531</c:v>
                </c:pt>
                <c:pt idx="809">
                  <c:v>0.50430638403662276</c:v>
                </c:pt>
                <c:pt idx="810">
                  <c:v>0.50450026992702079</c:v>
                </c:pt>
                <c:pt idx="811">
                  <c:v>0.50470974220525444</c:v>
                </c:pt>
                <c:pt idx="812">
                  <c:v>0.50491502375377584</c:v>
                </c:pt>
                <c:pt idx="813">
                  <c:v>0.50513005161525604</c:v>
                </c:pt>
                <c:pt idx="814">
                  <c:v>0.50534441540966468</c:v>
                </c:pt>
                <c:pt idx="815">
                  <c:v>0.50555798562346699</c:v>
                </c:pt>
                <c:pt idx="816">
                  <c:v>0.50577105482439122</c:v>
                </c:pt>
                <c:pt idx="817">
                  <c:v>0.50598797986422839</c:v>
                </c:pt>
                <c:pt idx="818">
                  <c:v>0.50620993981792273</c:v>
                </c:pt>
                <c:pt idx="819">
                  <c:v>0.5064308960300119</c:v>
                </c:pt>
                <c:pt idx="820">
                  <c:v>0.5066642766466718</c:v>
                </c:pt>
                <c:pt idx="821">
                  <c:v>0.50689042936827278</c:v>
                </c:pt>
                <c:pt idx="822">
                  <c:v>0.50710328290160334</c:v>
                </c:pt>
                <c:pt idx="823">
                  <c:v>0.50731611381147523</c:v>
                </c:pt>
                <c:pt idx="824">
                  <c:v>0.50753798374571601</c:v>
                </c:pt>
                <c:pt idx="825">
                  <c:v>0.50776315228872326</c:v>
                </c:pt>
                <c:pt idx="826">
                  <c:v>0.50798829238802268</c:v>
                </c:pt>
                <c:pt idx="827">
                  <c:v>0.50821265008971372</c:v>
                </c:pt>
                <c:pt idx="828">
                  <c:v>0.50843900687438714</c:v>
                </c:pt>
                <c:pt idx="829">
                  <c:v>0.50865620568886405</c:v>
                </c:pt>
                <c:pt idx="830">
                  <c:v>0.50886063626259381</c:v>
                </c:pt>
                <c:pt idx="831">
                  <c:v>0.50904764264586533</c:v>
                </c:pt>
                <c:pt idx="832">
                  <c:v>0.50924881105118058</c:v>
                </c:pt>
                <c:pt idx="833">
                  <c:v>0.50946565104666108</c:v>
                </c:pt>
                <c:pt idx="834">
                  <c:v>0.50968169566009336</c:v>
                </c:pt>
                <c:pt idx="835">
                  <c:v>0.50989422913423021</c:v>
                </c:pt>
                <c:pt idx="836">
                  <c:v>0.51009925594651184</c:v>
                </c:pt>
                <c:pt idx="837">
                  <c:v>0.51030785796277056</c:v>
                </c:pt>
                <c:pt idx="838">
                  <c:v>0.51051450437986901</c:v>
                </c:pt>
                <c:pt idx="839">
                  <c:v>0.51071404251667207</c:v>
                </c:pt>
                <c:pt idx="840">
                  <c:v>0.51092557431836461</c:v>
                </c:pt>
                <c:pt idx="841">
                  <c:v>0.5111358921568071</c:v>
                </c:pt>
                <c:pt idx="842">
                  <c:v>0.51132458743646048</c:v>
                </c:pt>
                <c:pt idx="843">
                  <c:v>0.51151867243959659</c:v>
                </c:pt>
                <c:pt idx="844">
                  <c:v>0.5116845846266137</c:v>
                </c:pt>
                <c:pt idx="845">
                  <c:v>0.51183984425945139</c:v>
                </c:pt>
                <c:pt idx="846">
                  <c:v>0.5119978496552634</c:v>
                </c:pt>
                <c:pt idx="847">
                  <c:v>0.51217560718999</c:v>
                </c:pt>
                <c:pt idx="848">
                  <c:v>0.51235378886926586</c:v>
                </c:pt>
                <c:pt idx="849">
                  <c:v>0.51252475021056654</c:v>
                </c:pt>
                <c:pt idx="850">
                  <c:v>0.51271465157829765</c:v>
                </c:pt>
                <c:pt idx="851">
                  <c:v>0.51288624184652309</c:v>
                </c:pt>
                <c:pt idx="852">
                  <c:v>0.5130626871407088</c:v>
                </c:pt>
                <c:pt idx="853">
                  <c:v>0.51325210416400668</c:v>
                </c:pt>
                <c:pt idx="854">
                  <c:v>0.51343460000720009</c:v>
                </c:pt>
                <c:pt idx="855">
                  <c:v>0.51360646934222898</c:v>
                </c:pt>
                <c:pt idx="856">
                  <c:v>0.5137589233488411</c:v>
                </c:pt>
                <c:pt idx="857">
                  <c:v>0.51392593069706871</c:v>
                </c:pt>
                <c:pt idx="858">
                  <c:v>0.51411367844591105</c:v>
                </c:pt>
                <c:pt idx="859">
                  <c:v>0.5142870748317494</c:v>
                </c:pt>
                <c:pt idx="860">
                  <c:v>0.51447360737814418</c:v>
                </c:pt>
                <c:pt idx="861">
                  <c:v>0.51463506470039788</c:v>
                </c:pt>
                <c:pt idx="862">
                  <c:v>0.51476702723003942</c:v>
                </c:pt>
                <c:pt idx="863">
                  <c:v>0.51489656174529663</c:v>
                </c:pt>
                <c:pt idx="864">
                  <c:v>0.5150349943508542</c:v>
                </c:pt>
                <c:pt idx="865">
                  <c:v>0.51517375125294906</c:v>
                </c:pt>
                <c:pt idx="866">
                  <c:v>0.51531628290964793</c:v>
                </c:pt>
                <c:pt idx="867">
                  <c:v>0.51547158660195114</c:v>
                </c:pt>
                <c:pt idx="868">
                  <c:v>0.51562051878938775</c:v>
                </c:pt>
                <c:pt idx="869">
                  <c:v>0.51576551826209771</c:v>
                </c:pt>
                <c:pt idx="870">
                  <c:v>0.51589978106455059</c:v>
                </c:pt>
                <c:pt idx="871">
                  <c:v>0.51602921450815598</c:v>
                </c:pt>
                <c:pt idx="872">
                  <c:v>0.51616244379645171</c:v>
                </c:pt>
                <c:pt idx="873">
                  <c:v>0.51628910332934175</c:v>
                </c:pt>
                <c:pt idx="874">
                  <c:v>0.51642149697654327</c:v>
                </c:pt>
                <c:pt idx="875">
                  <c:v>0.51655826097114388</c:v>
                </c:pt>
                <c:pt idx="876">
                  <c:v>0.51669734696832703</c:v>
                </c:pt>
                <c:pt idx="877">
                  <c:v>0.51684054080307607</c:v>
                </c:pt>
                <c:pt idx="878">
                  <c:v>0.51698019351723667</c:v>
                </c:pt>
                <c:pt idx="879">
                  <c:v>0.51711770756973485</c:v>
                </c:pt>
                <c:pt idx="880">
                  <c:v>0.51726585525883406</c:v>
                </c:pt>
                <c:pt idx="881">
                  <c:v>0.51740094862690711</c:v>
                </c:pt>
                <c:pt idx="882">
                  <c:v>0.51752310995819517</c:v>
                </c:pt>
                <c:pt idx="883">
                  <c:v>0.51764781444078478</c:v>
                </c:pt>
                <c:pt idx="884">
                  <c:v>0.51776294234455078</c:v>
                </c:pt>
                <c:pt idx="885">
                  <c:v>0.5178891365692373</c:v>
                </c:pt>
                <c:pt idx="886">
                  <c:v>0.51803026134887253</c:v>
                </c:pt>
                <c:pt idx="887">
                  <c:v>0.5181737473801985</c:v>
                </c:pt>
                <c:pt idx="888">
                  <c:v>0.51831411171959862</c:v>
                </c:pt>
                <c:pt idx="889">
                  <c:v>0.51845318176500887</c:v>
                </c:pt>
                <c:pt idx="890">
                  <c:v>0.51857692083977514</c:v>
                </c:pt>
                <c:pt idx="891">
                  <c:v>0.51868683348022193</c:v>
                </c:pt>
                <c:pt idx="892">
                  <c:v>0.51880562955835829</c:v>
                </c:pt>
                <c:pt idx="893">
                  <c:v>0.51893199958039016</c:v>
                </c:pt>
                <c:pt idx="894">
                  <c:v>0.51906255423729575</c:v>
                </c:pt>
                <c:pt idx="895">
                  <c:v>0.51917503243036989</c:v>
                </c:pt>
                <c:pt idx="896">
                  <c:v>0.5192976977773146</c:v>
                </c:pt>
                <c:pt idx="897">
                  <c:v>0.51943480095813332</c:v>
                </c:pt>
                <c:pt idx="898">
                  <c:v>0.51956815292353697</c:v>
                </c:pt>
                <c:pt idx="899">
                  <c:v>0.51971177863445939</c:v>
                </c:pt>
                <c:pt idx="900">
                  <c:v>0.51984728045407924</c:v>
                </c:pt>
                <c:pt idx="901">
                  <c:v>0.51998236729644909</c:v>
                </c:pt>
                <c:pt idx="902">
                  <c:v>0.52011802865630574</c:v>
                </c:pt>
                <c:pt idx="903">
                  <c:v>0.52025530425090494</c:v>
                </c:pt>
                <c:pt idx="904">
                  <c:v>0.5203769234164709</c:v>
                </c:pt>
                <c:pt idx="905">
                  <c:v>0.52050676203271218</c:v>
                </c:pt>
                <c:pt idx="906">
                  <c:v>0.52063943082043518</c:v>
                </c:pt>
                <c:pt idx="907">
                  <c:v>0.5207664314293361</c:v>
                </c:pt>
                <c:pt idx="908">
                  <c:v>0.52090154465686167</c:v>
                </c:pt>
                <c:pt idx="909">
                  <c:v>0.52103279685979231</c:v>
                </c:pt>
                <c:pt idx="910">
                  <c:v>0.5211667791971889</c:v>
                </c:pt>
                <c:pt idx="911">
                  <c:v>0.52129156562828172</c:v>
                </c:pt>
                <c:pt idx="912">
                  <c:v>0.52140574976158682</c:v>
                </c:pt>
                <c:pt idx="913">
                  <c:v>0.52153973517801355</c:v>
                </c:pt>
                <c:pt idx="914">
                  <c:v>0.52167527067104724</c:v>
                </c:pt>
                <c:pt idx="915">
                  <c:v>0.52180652177912978</c:v>
                </c:pt>
                <c:pt idx="916">
                  <c:v>0.52195279075601664</c:v>
                </c:pt>
                <c:pt idx="917">
                  <c:v>0.5220778422822826</c:v>
                </c:pt>
                <c:pt idx="918">
                  <c:v>0.52219310928359264</c:v>
                </c:pt>
                <c:pt idx="919">
                  <c:v>0.52232796823257943</c:v>
                </c:pt>
                <c:pt idx="920">
                  <c:v>0.52245448204057288</c:v>
                </c:pt>
                <c:pt idx="921">
                  <c:v>0.52256661861322318</c:v>
                </c:pt>
                <c:pt idx="922">
                  <c:v>0.52267908232527516</c:v>
                </c:pt>
                <c:pt idx="923">
                  <c:v>0.52278535210164812</c:v>
                </c:pt>
                <c:pt idx="924">
                  <c:v>0.52287449041453138</c:v>
                </c:pt>
                <c:pt idx="925">
                  <c:v>0.52297041200913363</c:v>
                </c:pt>
                <c:pt idx="926">
                  <c:v>0.52307391974567707</c:v>
                </c:pt>
                <c:pt idx="927">
                  <c:v>0.52318753699155307</c:v>
                </c:pt>
                <c:pt idx="928">
                  <c:v>0.52328311257175919</c:v>
                </c:pt>
                <c:pt idx="929">
                  <c:v>0.52338792522127364</c:v>
                </c:pt>
                <c:pt idx="930">
                  <c:v>0.52349560110342919</c:v>
                </c:pt>
                <c:pt idx="931">
                  <c:v>0.52358315869019367</c:v>
                </c:pt>
                <c:pt idx="932">
                  <c:v>0.52367560127444257</c:v>
                </c:pt>
                <c:pt idx="933">
                  <c:v>0.52375559148778228</c:v>
                </c:pt>
                <c:pt idx="934">
                  <c:v>0.52382763358149509</c:v>
                </c:pt>
                <c:pt idx="935">
                  <c:v>0.5239055236824155</c:v>
                </c:pt>
                <c:pt idx="936">
                  <c:v>0.52399389507884064</c:v>
                </c:pt>
                <c:pt idx="937">
                  <c:v>0.52409603247291647</c:v>
                </c:pt>
                <c:pt idx="938">
                  <c:v>0.52418459573947584</c:v>
                </c:pt>
                <c:pt idx="939">
                  <c:v>0.52426756665943985</c:v>
                </c:pt>
                <c:pt idx="940">
                  <c:v>0.5243525399348421</c:v>
                </c:pt>
                <c:pt idx="941">
                  <c:v>0.52442482006032587</c:v>
                </c:pt>
                <c:pt idx="942">
                  <c:v>0.52449423255303285</c:v>
                </c:pt>
                <c:pt idx="943">
                  <c:v>0.52455641468300473</c:v>
                </c:pt>
                <c:pt idx="944">
                  <c:v>0.52461768450703439</c:v>
                </c:pt>
                <c:pt idx="945">
                  <c:v>0.52466669233953045</c:v>
                </c:pt>
                <c:pt idx="946">
                  <c:v>0.52470106333535838</c:v>
                </c:pt>
                <c:pt idx="947">
                  <c:v>0.5247429053355962</c:v>
                </c:pt>
                <c:pt idx="948">
                  <c:v>0.52476616937255938</c:v>
                </c:pt>
                <c:pt idx="949">
                  <c:v>0.52478242235102057</c:v>
                </c:pt>
                <c:pt idx="950">
                  <c:v>0.52482013566440799</c:v>
                </c:pt>
                <c:pt idx="951">
                  <c:v>0.52484253909804268</c:v>
                </c:pt>
                <c:pt idx="952">
                  <c:v>0.5248503294182949</c:v>
                </c:pt>
                <c:pt idx="953">
                  <c:v>0.52487950425473739</c:v>
                </c:pt>
                <c:pt idx="954">
                  <c:v>0.524882903447211</c:v>
                </c:pt>
                <c:pt idx="955">
                  <c:v>0.52488633819330355</c:v>
                </c:pt>
                <c:pt idx="956">
                  <c:v>0.5249020135513871</c:v>
                </c:pt>
                <c:pt idx="957">
                  <c:v>0.52493926128095958</c:v>
                </c:pt>
                <c:pt idx="958">
                  <c:v>0.52499895346698633</c:v>
                </c:pt>
                <c:pt idx="959">
                  <c:v>0.52505825813541074</c:v>
                </c:pt>
                <c:pt idx="960">
                  <c:v>0.5251222425065003</c:v>
                </c:pt>
                <c:pt idx="961">
                  <c:v>0.52519739307187008</c:v>
                </c:pt>
                <c:pt idx="962">
                  <c:v>0.5252700603047652</c:v>
                </c:pt>
                <c:pt idx="963">
                  <c:v>0.52533916470939701</c:v>
                </c:pt>
                <c:pt idx="964">
                  <c:v>0.52543440632622229</c:v>
                </c:pt>
                <c:pt idx="965">
                  <c:v>0.52554356671929647</c:v>
                </c:pt>
                <c:pt idx="966">
                  <c:v>0.52566443068492474</c:v>
                </c:pt>
                <c:pt idx="967">
                  <c:v>0.52579976464166367</c:v>
                </c:pt>
                <c:pt idx="968">
                  <c:v>0.52596363327839568</c:v>
                </c:pt>
                <c:pt idx="969">
                  <c:v>0.52614398977460497</c:v>
                </c:pt>
                <c:pt idx="970">
                  <c:v>0.52632350454334631</c:v>
                </c:pt>
                <c:pt idx="971">
                  <c:v>0.52652599751205942</c:v>
                </c:pt>
                <c:pt idx="972">
                  <c:v>0.52673290402291095</c:v>
                </c:pt>
                <c:pt idx="973">
                  <c:v>0.52693294257076495</c:v>
                </c:pt>
                <c:pt idx="974">
                  <c:v>0.52714830780645672</c:v>
                </c:pt>
                <c:pt idx="975">
                  <c:v>0.52736627840609485</c:v>
                </c:pt>
                <c:pt idx="976">
                  <c:v>0.52758637421443799</c:v>
                </c:pt>
                <c:pt idx="977">
                  <c:v>0.52781466601453797</c:v>
                </c:pt>
                <c:pt idx="978">
                  <c:v>0.52803624221710987</c:v>
                </c:pt>
                <c:pt idx="979">
                  <c:v>0.52824174263841561</c:v>
                </c:pt>
                <c:pt idx="980">
                  <c:v>0.52845790278626459</c:v>
                </c:pt>
                <c:pt idx="981">
                  <c:v>0.52866055012315072</c:v>
                </c:pt>
                <c:pt idx="982">
                  <c:v>0.52886113874090701</c:v>
                </c:pt>
                <c:pt idx="983">
                  <c:v>0.52905819548483823</c:v>
                </c:pt>
                <c:pt idx="984">
                  <c:v>0.52922470577781255</c:v>
                </c:pt>
                <c:pt idx="985">
                  <c:v>0.52939447888794489</c:v>
                </c:pt>
                <c:pt idx="986">
                  <c:v>0.52957679808079339</c:v>
                </c:pt>
                <c:pt idx="987">
                  <c:v>0.52973499487026532</c:v>
                </c:pt>
                <c:pt idx="988">
                  <c:v>0.52990161856567519</c:v>
                </c:pt>
                <c:pt idx="989">
                  <c:v>0.53005763434500364</c:v>
                </c:pt>
                <c:pt idx="990">
                  <c:v>0.53020602878205336</c:v>
                </c:pt>
                <c:pt idx="991">
                  <c:v>0.53031067689423494</c:v>
                </c:pt>
                <c:pt idx="992">
                  <c:v>0.53039198737079252</c:v>
                </c:pt>
                <c:pt idx="993">
                  <c:v>0.53046867491647676</c:v>
                </c:pt>
                <c:pt idx="994">
                  <c:v>0.53051764754764053</c:v>
                </c:pt>
                <c:pt idx="995">
                  <c:v>0.5305450750433427</c:v>
                </c:pt>
                <c:pt idx="996">
                  <c:v>0.53058009918862448</c:v>
                </c:pt>
                <c:pt idx="997">
                  <c:v>0.53062281813178847</c:v>
                </c:pt>
                <c:pt idx="998">
                  <c:v>0.53064838414108018</c:v>
                </c:pt>
                <c:pt idx="999">
                  <c:v>0.53065993754452123</c:v>
                </c:pt>
                <c:pt idx="1000">
                  <c:v>0.5306717061261258</c:v>
                </c:pt>
                <c:pt idx="1001">
                  <c:v>0.53067657449715866</c:v>
                </c:pt>
                <c:pt idx="1002">
                  <c:v>0.53067790433752349</c:v>
                </c:pt>
                <c:pt idx="1003">
                  <c:v>0.53067431681011767</c:v>
                </c:pt>
                <c:pt idx="1004">
                  <c:v>0.53063834026065848</c:v>
                </c:pt>
                <c:pt idx="1005">
                  <c:v>0.53059245359016771</c:v>
                </c:pt>
                <c:pt idx="1006">
                  <c:v>0.53053648087300609</c:v>
                </c:pt>
                <c:pt idx="1007">
                  <c:v>0.53048392911432274</c:v>
                </c:pt>
                <c:pt idx="1008">
                  <c:v>0.5304289553823367</c:v>
                </c:pt>
                <c:pt idx="1009">
                  <c:v>0.53037111609009191</c:v>
                </c:pt>
                <c:pt idx="1010">
                  <c:v>0.53028559293044519</c:v>
                </c:pt>
                <c:pt idx="1011">
                  <c:v>0.53015964936494342</c:v>
                </c:pt>
                <c:pt idx="1012">
                  <c:v>0.53001940308962836</c:v>
                </c:pt>
                <c:pt idx="1013">
                  <c:v>0.52985925231399411</c:v>
                </c:pt>
                <c:pt idx="1014">
                  <c:v>0.5296873075991001</c:v>
                </c:pt>
                <c:pt idx="1015">
                  <c:v>0.52951109675878782</c:v>
                </c:pt>
                <c:pt idx="1016">
                  <c:v>0.52932103480453874</c:v>
                </c:pt>
                <c:pt idx="1017">
                  <c:v>0.52909960569429471</c:v>
                </c:pt>
                <c:pt idx="1018">
                  <c:v>0.52885203669710246</c:v>
                </c:pt>
                <c:pt idx="1019">
                  <c:v>0.52855486278382535</c:v>
                </c:pt>
                <c:pt idx="1020">
                  <c:v>0.52821214300207797</c:v>
                </c:pt>
                <c:pt idx="1021">
                  <c:v>0.52782589321574991</c:v>
                </c:pt>
                <c:pt idx="1022">
                  <c:v>0.52741752082717486</c:v>
                </c:pt>
                <c:pt idx="1023">
                  <c:v>0.52695553159051545</c:v>
                </c:pt>
                <c:pt idx="1024">
                  <c:v>0.5264859989106947</c:v>
                </c:pt>
                <c:pt idx="1025">
                  <c:v>0.52598868309781599</c:v>
                </c:pt>
                <c:pt idx="1026">
                  <c:v>0.52543027492354621</c:v>
                </c:pt>
                <c:pt idx="1027">
                  <c:v>0.52484253311433138</c:v>
                </c:pt>
                <c:pt idx="1028">
                  <c:v>0.52416888232078973</c:v>
                </c:pt>
                <c:pt idx="1029">
                  <c:v>0.52341941987833029</c:v>
                </c:pt>
                <c:pt idx="1030">
                  <c:v>0.52263079253356437</c:v>
                </c:pt>
                <c:pt idx="1031">
                  <c:v>0.52175526133702532</c:v>
                </c:pt>
                <c:pt idx="1032">
                  <c:v>0.52083570328965667</c:v>
                </c:pt>
                <c:pt idx="1033">
                  <c:v>0.51988119144647171</c:v>
                </c:pt>
                <c:pt idx="1034">
                  <c:v>0.51886563948112641</c:v>
                </c:pt>
                <c:pt idx="1035">
                  <c:v>0.51778553739664679</c:v>
                </c:pt>
                <c:pt idx="1036">
                  <c:v>0.51666638655766972</c:v>
                </c:pt>
                <c:pt idx="1037">
                  <c:v>0.51548368516618059</c:v>
                </c:pt>
                <c:pt idx="1038">
                  <c:v>0.51424772974285371</c:v>
                </c:pt>
                <c:pt idx="1039">
                  <c:v>0.5129594819659663</c:v>
                </c:pt>
                <c:pt idx="1040">
                  <c:v>0.51166810215434144</c:v>
                </c:pt>
                <c:pt idx="1041">
                  <c:v>0.51033948466258194</c:v>
                </c:pt>
                <c:pt idx="1042">
                  <c:v>0.50897570043639973</c:v>
                </c:pt>
                <c:pt idx="1043">
                  <c:v>0.50759470410188079</c:v>
                </c:pt>
                <c:pt idx="1044">
                  <c:v>0.50622807637262279</c:v>
                </c:pt>
                <c:pt idx="1045">
                  <c:v>0.50482752149820442</c:v>
                </c:pt>
                <c:pt idx="1046">
                  <c:v>0.50341646914435889</c:v>
                </c:pt>
                <c:pt idx="1047">
                  <c:v>0.50199249449189765</c:v>
                </c:pt>
                <c:pt idx="1048">
                  <c:v>0.50052242248048895</c:v>
                </c:pt>
                <c:pt idx="1049">
                  <c:v>0.49906171401731136</c:v>
                </c:pt>
                <c:pt idx="1050">
                  <c:v>0.49758364262432686</c:v>
                </c:pt>
                <c:pt idx="1051">
                  <c:v>0.49611838075610526</c:v>
                </c:pt>
                <c:pt idx="1052">
                  <c:v>0.49465791524730085</c:v>
                </c:pt>
                <c:pt idx="1053">
                  <c:v>0.49321304735934013</c:v>
                </c:pt>
                <c:pt idx="1054">
                  <c:v>0.49174333399822218</c:v>
                </c:pt>
                <c:pt idx="1055">
                  <c:v>0.49033459422960446</c:v>
                </c:pt>
                <c:pt idx="1056">
                  <c:v>0.48888192515112577</c:v>
                </c:pt>
                <c:pt idx="1057">
                  <c:v>0.48757668729157655</c:v>
                </c:pt>
                <c:pt idx="1058">
                  <c:v>0.48628052605976513</c:v>
                </c:pt>
                <c:pt idx="1059">
                  <c:v>0.48517212957089267</c:v>
                </c:pt>
                <c:pt idx="1060">
                  <c:v>0.48418315515350313</c:v>
                </c:pt>
                <c:pt idx="1061">
                  <c:v>0.48338638569177445</c:v>
                </c:pt>
                <c:pt idx="1062">
                  <c:v>0.4827720374487926</c:v>
                </c:pt>
                <c:pt idx="1063">
                  <c:v>0.48236224910723952</c:v>
                </c:pt>
                <c:pt idx="1064">
                  <c:v>0.48218780727466998</c:v>
                </c:pt>
                <c:pt idx="1065">
                  <c:v>0.48223476065085635</c:v>
                </c:pt>
                <c:pt idx="1066">
                  <c:v>0.48251461688787467</c:v>
                </c:pt>
                <c:pt idx="1067">
                  <c:v>0.48299497369359873</c:v>
                </c:pt>
                <c:pt idx="1068">
                  <c:v>0.48365526314740803</c:v>
                </c:pt>
                <c:pt idx="1069">
                  <c:v>0.48443720323809175</c:v>
                </c:pt>
                <c:pt idx="1070">
                  <c:v>0.48527178301186402</c:v>
                </c:pt>
                <c:pt idx="1071">
                  <c:v>0.48624128310620218</c:v>
                </c:pt>
                <c:pt idx="1072">
                  <c:v>0.48719678598196464</c:v>
                </c:pt>
                <c:pt idx="1073">
                  <c:v>0.48824325082769565</c:v>
                </c:pt>
                <c:pt idx="1074">
                  <c:v>0.48925046529543281</c:v>
                </c:pt>
                <c:pt idx="1075">
                  <c:v>0.49027886241412794</c:v>
                </c:pt>
                <c:pt idx="1076">
                  <c:v>0.49126796750091362</c:v>
                </c:pt>
                <c:pt idx="1077">
                  <c:v>0.49223462190647671</c:v>
                </c:pt>
                <c:pt idx="1078">
                  <c:v>0.49317072275981005</c:v>
                </c:pt>
                <c:pt idx="1079">
                  <c:v>0.4940758905587036</c:v>
                </c:pt>
                <c:pt idx="1080">
                  <c:v>0.49497465764834597</c:v>
                </c:pt>
                <c:pt idx="1081">
                  <c:v>0.49584547695222303</c:v>
                </c:pt>
                <c:pt idx="1082">
                  <c:v>0.49672331325195684</c:v>
                </c:pt>
                <c:pt idx="1083">
                  <c:v>0.49758430327228709</c:v>
                </c:pt>
                <c:pt idx="1084">
                  <c:v>0.49843184491063913</c:v>
                </c:pt>
                <c:pt idx="1085">
                  <c:v>0.49927443055050247</c:v>
                </c:pt>
                <c:pt idx="1086">
                  <c:v>0.50008092206295729</c:v>
                </c:pt>
                <c:pt idx="1087">
                  <c:v>0.50086570421055243</c:v>
                </c:pt>
                <c:pt idx="1088">
                  <c:v>0.50163777786882791</c:v>
                </c:pt>
                <c:pt idx="1089">
                  <c:v>0.50236526340297838</c:v>
                </c:pt>
                <c:pt idx="1090">
                  <c:v>0.50307193278713547</c:v>
                </c:pt>
                <c:pt idx="1091">
                  <c:v>0.50375661062522337</c:v>
                </c:pt>
                <c:pt idx="1092">
                  <c:v>0.50441202506968164</c:v>
                </c:pt>
                <c:pt idx="1093">
                  <c:v>0.50503636477347169</c:v>
                </c:pt>
                <c:pt idx="1094">
                  <c:v>0.50564439158295671</c:v>
                </c:pt>
                <c:pt idx="1095">
                  <c:v>0.50621298744155863</c:v>
                </c:pt>
                <c:pt idx="1096">
                  <c:v>0.50676695167665065</c:v>
                </c:pt>
                <c:pt idx="1097">
                  <c:v>0.50727840398685853</c:v>
                </c:pt>
                <c:pt idx="1098">
                  <c:v>0.50775006569803183</c:v>
                </c:pt>
                <c:pt idx="1099">
                  <c:v>0.50820219892049434</c:v>
                </c:pt>
                <c:pt idx="1100">
                  <c:v>0.50860555892306236</c:v>
                </c:pt>
                <c:pt idx="1101">
                  <c:v>0.50899606460812652</c:v>
                </c:pt>
                <c:pt idx="1102">
                  <c:v>0.50938097745939925</c:v>
                </c:pt>
                <c:pt idx="1103">
                  <c:v>0.50972819993843199</c:v>
                </c:pt>
                <c:pt idx="1104">
                  <c:v>0.51005100481934806</c:v>
                </c:pt>
                <c:pt idx="1105">
                  <c:v>0.5103545222254684</c:v>
                </c:pt>
                <c:pt idx="1106">
                  <c:v>0.51063028867244409</c:v>
                </c:pt>
                <c:pt idx="1107">
                  <c:v>0.5108976080571721</c:v>
                </c:pt>
                <c:pt idx="1108">
                  <c:v>0.51116522382752505</c:v>
                </c:pt>
                <c:pt idx="1109">
                  <c:v>0.51144800699828419</c:v>
                </c:pt>
                <c:pt idx="1110">
                  <c:v>0.51173984179484622</c:v>
                </c:pt>
                <c:pt idx="1111">
                  <c:v>0.5120218845348139</c:v>
                </c:pt>
                <c:pt idx="1112">
                  <c:v>0.51231712287104925</c:v>
                </c:pt>
                <c:pt idx="1113">
                  <c:v>0.51261926275034775</c:v>
                </c:pt>
                <c:pt idx="1114">
                  <c:v>0.51293075203368121</c:v>
                </c:pt>
                <c:pt idx="1115">
                  <c:v>0.51326573294123179</c:v>
                </c:pt>
                <c:pt idx="1116">
                  <c:v>0.51362951139027602</c:v>
                </c:pt>
                <c:pt idx="1117">
                  <c:v>0.51401464712978828</c:v>
                </c:pt>
                <c:pt idx="1118">
                  <c:v>0.51441688397060636</c:v>
                </c:pt>
                <c:pt idx="1119">
                  <c:v>0.51482949603037165</c:v>
                </c:pt>
                <c:pt idx="1120">
                  <c:v>0.51525290779055277</c:v>
                </c:pt>
                <c:pt idx="1121">
                  <c:v>0.51570948711069842</c:v>
                </c:pt>
                <c:pt idx="1122">
                  <c:v>0.51616452181896477</c:v>
                </c:pt>
                <c:pt idx="1123">
                  <c:v>0.51663002198666519</c:v>
                </c:pt>
                <c:pt idx="1124">
                  <c:v>0.51710764232377804</c:v>
                </c:pt>
                <c:pt idx="1125">
                  <c:v>0.51758965555748959</c:v>
                </c:pt>
                <c:pt idx="1126">
                  <c:v>0.5180603464342125</c:v>
                </c:pt>
                <c:pt idx="1127">
                  <c:v>0.51854439779426376</c:v>
                </c:pt>
                <c:pt idx="1128">
                  <c:v>0.5190170661698551</c:v>
                </c:pt>
                <c:pt idx="1129">
                  <c:v>0.51948062982140852</c:v>
                </c:pt>
                <c:pt idx="1130">
                  <c:v>0.51993847960822404</c:v>
                </c:pt>
                <c:pt idx="1131">
                  <c:v>0.52039037332039517</c:v>
                </c:pt>
                <c:pt idx="1132">
                  <c:v>0.52083469460955933</c:v>
                </c:pt>
                <c:pt idx="1133">
                  <c:v>0.52126217022756305</c:v>
                </c:pt>
                <c:pt idx="1134">
                  <c:v>0.52170015140335779</c:v>
                </c:pt>
                <c:pt idx="1135">
                  <c:v>0.52214191424878331</c:v>
                </c:pt>
                <c:pt idx="1136">
                  <c:v>0.52257060426742119</c:v>
                </c:pt>
                <c:pt idx="1137">
                  <c:v>0.52300060614455035</c:v>
                </c:pt>
                <c:pt idx="1138">
                  <c:v>0.52343600951338953</c:v>
                </c:pt>
                <c:pt idx="1139">
                  <c:v>0.52384688128625734</c:v>
                </c:pt>
                <c:pt idx="1140">
                  <c:v>0.5242407534887934</c:v>
                </c:pt>
                <c:pt idx="1141">
                  <c:v>0.52463248417104025</c:v>
                </c:pt>
                <c:pt idx="1142">
                  <c:v>0.52500381192487322</c:v>
                </c:pt>
                <c:pt idx="1143">
                  <c:v>0.52537633650212756</c:v>
                </c:pt>
                <c:pt idx="1144">
                  <c:v>0.52575816737346259</c:v>
                </c:pt>
                <c:pt idx="1145">
                  <c:v>0.52612735235020991</c:v>
                </c:pt>
                <c:pt idx="1146">
                  <c:v>0.5264905040810739</c:v>
                </c:pt>
                <c:pt idx="1147">
                  <c:v>0.52684562143201374</c:v>
                </c:pt>
                <c:pt idx="1148">
                  <c:v>0.52717572065948415</c:v>
                </c:pt>
                <c:pt idx="1149">
                  <c:v>0.52750856968767135</c:v>
                </c:pt>
                <c:pt idx="1150">
                  <c:v>0.52784277665981616</c:v>
                </c:pt>
                <c:pt idx="1151">
                  <c:v>0.52817068171689763</c:v>
                </c:pt>
                <c:pt idx="1152">
                  <c:v>0.5284982139116442</c:v>
                </c:pt>
                <c:pt idx="1153">
                  <c:v>0.52883194571711811</c:v>
                </c:pt>
                <c:pt idx="1154">
                  <c:v>0.52915862426536542</c:v>
                </c:pt>
                <c:pt idx="1155">
                  <c:v>0.52947405466773345</c:v>
                </c:pt>
                <c:pt idx="1156">
                  <c:v>0.52979199223118201</c:v>
                </c:pt>
                <c:pt idx="1157">
                  <c:v>0.53011354146842871</c:v>
                </c:pt>
                <c:pt idx="1158">
                  <c:v>0.5304141958457198</c:v>
                </c:pt>
                <c:pt idx="1159">
                  <c:v>0.5307158040895219</c:v>
                </c:pt>
                <c:pt idx="1160">
                  <c:v>0.53100951649415173</c:v>
                </c:pt>
                <c:pt idx="1161">
                  <c:v>0.53128560668803515</c:v>
                </c:pt>
                <c:pt idx="1162">
                  <c:v>0.53156071758851953</c:v>
                </c:pt>
                <c:pt idx="1163">
                  <c:v>0.53182914900135592</c:v>
                </c:pt>
                <c:pt idx="1164">
                  <c:v>0.53209951887187756</c:v>
                </c:pt>
                <c:pt idx="1165">
                  <c:v>0.53237459942352672</c:v>
                </c:pt>
                <c:pt idx="1166">
                  <c:v>0.53263328389158437</c:v>
                </c:pt>
                <c:pt idx="1167">
                  <c:v>0.53287774344635419</c:v>
                </c:pt>
                <c:pt idx="1168">
                  <c:v>0.53313753448191548</c:v>
                </c:pt>
                <c:pt idx="1169">
                  <c:v>0.53338492413174021</c:v>
                </c:pt>
                <c:pt idx="1170">
                  <c:v>0.53363674806308181</c:v>
                </c:pt>
                <c:pt idx="1171">
                  <c:v>0.53390566671084061</c:v>
                </c:pt>
                <c:pt idx="1172">
                  <c:v>0.53416994596823353</c:v>
                </c:pt>
                <c:pt idx="1173">
                  <c:v>0.53442728209196444</c:v>
                </c:pt>
                <c:pt idx="1174">
                  <c:v>0.53466874196886327</c:v>
                </c:pt>
                <c:pt idx="1175">
                  <c:v>0.53490654120217751</c:v>
                </c:pt>
                <c:pt idx="1176">
                  <c:v>0.5351330767410728</c:v>
                </c:pt>
                <c:pt idx="1177">
                  <c:v>0.53535560562296458</c:v>
                </c:pt>
                <c:pt idx="1178">
                  <c:v>0.53559512547248511</c:v>
                </c:pt>
                <c:pt idx="1179">
                  <c:v>0.53583129519113903</c:v>
                </c:pt>
                <c:pt idx="1180">
                  <c:v>0.53605949975186573</c:v>
                </c:pt>
                <c:pt idx="1181">
                  <c:v>0.53629979961592478</c:v>
                </c:pt>
                <c:pt idx="1182">
                  <c:v>0.53653067486264439</c:v>
                </c:pt>
                <c:pt idx="1183">
                  <c:v>0.53675446467903298</c:v>
                </c:pt>
                <c:pt idx="1184">
                  <c:v>0.53698632199735108</c:v>
                </c:pt>
                <c:pt idx="1185">
                  <c:v>0.53720387274537162</c:v>
                </c:pt>
                <c:pt idx="1186">
                  <c:v>0.53740574890783588</c:v>
                </c:pt>
                <c:pt idx="1187">
                  <c:v>0.53760485678215097</c:v>
                </c:pt>
                <c:pt idx="1188">
                  <c:v>0.53780595775985118</c:v>
                </c:pt>
                <c:pt idx="1189">
                  <c:v>0.53800100655393379</c:v>
                </c:pt>
                <c:pt idx="1190">
                  <c:v>0.53817609394618016</c:v>
                </c:pt>
                <c:pt idx="1191">
                  <c:v>0.53837364082589867</c:v>
                </c:pt>
                <c:pt idx="1192">
                  <c:v>0.53857160291998185</c:v>
                </c:pt>
                <c:pt idx="1193">
                  <c:v>0.53877880352461527</c:v>
                </c:pt>
                <c:pt idx="1194">
                  <c:v>0.53900637212951308</c:v>
                </c:pt>
                <c:pt idx="1195">
                  <c:v>0.53922132475945539</c:v>
                </c:pt>
                <c:pt idx="1196">
                  <c:v>0.53945174344721813</c:v>
                </c:pt>
                <c:pt idx="1197">
                  <c:v>0.53967217167832304</c:v>
                </c:pt>
                <c:pt idx="1198">
                  <c:v>0.53988110734673023</c:v>
                </c:pt>
                <c:pt idx="1199">
                  <c:v>0.54009373322587717</c:v>
                </c:pt>
                <c:pt idx="1200">
                  <c:v>0.54028111941758106</c:v>
                </c:pt>
                <c:pt idx="1201">
                  <c:v>0.54045497504937856</c:v>
                </c:pt>
                <c:pt idx="1202">
                  <c:v>0.54063464542376938</c:v>
                </c:pt>
                <c:pt idx="1203">
                  <c:v>0.54080653521586375</c:v>
                </c:pt>
                <c:pt idx="1204">
                  <c:v>0.54097001971776049</c:v>
                </c:pt>
                <c:pt idx="1205">
                  <c:v>0.54115188164822903</c:v>
                </c:pt>
                <c:pt idx="1206">
                  <c:v>0.54134413322177433</c:v>
                </c:pt>
                <c:pt idx="1207">
                  <c:v>0.54153599173454114</c:v>
                </c:pt>
                <c:pt idx="1208">
                  <c:v>0.5417350310714415</c:v>
                </c:pt>
                <c:pt idx="1209">
                  <c:v>0.54193780088651722</c:v>
                </c:pt>
                <c:pt idx="1210">
                  <c:v>0.54211999288175672</c:v>
                </c:pt>
                <c:pt idx="1211">
                  <c:v>0.54228259734923656</c:v>
                </c:pt>
                <c:pt idx="1212">
                  <c:v>0.54245241634479435</c:v>
                </c:pt>
                <c:pt idx="1213">
                  <c:v>0.54261914654766219</c:v>
                </c:pt>
                <c:pt idx="1214">
                  <c:v>0.54278723498659809</c:v>
                </c:pt>
                <c:pt idx="1215">
                  <c:v>0.5429741478717407</c:v>
                </c:pt>
                <c:pt idx="1216">
                  <c:v>0.54314167258720181</c:v>
                </c:pt>
                <c:pt idx="1217">
                  <c:v>0.54330393838412261</c:v>
                </c:pt>
                <c:pt idx="1218">
                  <c:v>0.54348658236709357</c:v>
                </c:pt>
                <c:pt idx="1219">
                  <c:v>0.54365976711550235</c:v>
                </c:pt>
                <c:pt idx="1220">
                  <c:v>0.54382091580749026</c:v>
                </c:pt>
                <c:pt idx="1221">
                  <c:v>0.54400330797559782</c:v>
                </c:pt>
                <c:pt idx="1222">
                  <c:v>0.54418225457352354</c:v>
                </c:pt>
                <c:pt idx="1223">
                  <c:v>0.54434611310783898</c:v>
                </c:pt>
                <c:pt idx="1224">
                  <c:v>0.54451424601273513</c:v>
                </c:pt>
                <c:pt idx="1225">
                  <c:v>0.54468752033890377</c:v>
                </c:pt>
                <c:pt idx="1226">
                  <c:v>0.54484870336878732</c:v>
                </c:pt>
                <c:pt idx="1227">
                  <c:v>0.5450101996010881</c:v>
                </c:pt>
                <c:pt idx="1228">
                  <c:v>0.54517397381310428</c:v>
                </c:pt>
                <c:pt idx="1229">
                  <c:v>0.54534190928072879</c:v>
                </c:pt>
                <c:pt idx="1230">
                  <c:v>0.54550314529344779</c:v>
                </c:pt>
                <c:pt idx="1231">
                  <c:v>0.54564874669386443</c:v>
                </c:pt>
                <c:pt idx="1232">
                  <c:v>0.54579855752636686</c:v>
                </c:pt>
                <c:pt idx="1233">
                  <c:v>0.54594779287193629</c:v>
                </c:pt>
                <c:pt idx="1234">
                  <c:v>0.54608909209068868</c:v>
                </c:pt>
                <c:pt idx="1235">
                  <c:v>0.54623998419872621</c:v>
                </c:pt>
                <c:pt idx="1236">
                  <c:v>0.54638590996757841</c:v>
                </c:pt>
                <c:pt idx="1237">
                  <c:v>0.54653904376295648</c:v>
                </c:pt>
                <c:pt idx="1238">
                  <c:v>0.54668893347177805</c:v>
                </c:pt>
                <c:pt idx="1239">
                  <c:v>0.54683806593377748</c:v>
                </c:pt>
                <c:pt idx="1240">
                  <c:v>0.54700174577827088</c:v>
                </c:pt>
                <c:pt idx="1241">
                  <c:v>0.5471439404763635</c:v>
                </c:pt>
                <c:pt idx="1242">
                  <c:v>0.54728285944220056</c:v>
                </c:pt>
                <c:pt idx="1243">
                  <c:v>0.54744176403506051</c:v>
                </c:pt>
                <c:pt idx="1244">
                  <c:v>0.54759110053616977</c:v>
                </c:pt>
                <c:pt idx="1245">
                  <c:v>0.54773689129753367</c:v>
                </c:pt>
                <c:pt idx="1246">
                  <c:v>0.54788876388102847</c:v>
                </c:pt>
                <c:pt idx="1247">
                  <c:v>0.54803485523566575</c:v>
                </c:pt>
                <c:pt idx="1248">
                  <c:v>0.54816409795895915</c:v>
                </c:pt>
                <c:pt idx="1249">
                  <c:v>0.54828968049284377</c:v>
                </c:pt>
                <c:pt idx="1250">
                  <c:v>0.54843117511909667</c:v>
                </c:pt>
                <c:pt idx="1251">
                  <c:v>0.54857722602270831</c:v>
                </c:pt>
                <c:pt idx="1252">
                  <c:v>0.54873775705312711</c:v>
                </c:pt>
                <c:pt idx="1253">
                  <c:v>0.54889510596697111</c:v>
                </c:pt>
                <c:pt idx="1254">
                  <c:v>0.54903739450291078</c:v>
                </c:pt>
                <c:pt idx="1255">
                  <c:v>0.54915961786017942</c:v>
                </c:pt>
                <c:pt idx="1256">
                  <c:v>0.54927656618308895</c:v>
                </c:pt>
                <c:pt idx="1257">
                  <c:v>0.5493974697927555</c:v>
                </c:pt>
                <c:pt idx="1258">
                  <c:v>0.54951591828853941</c:v>
                </c:pt>
                <c:pt idx="1259">
                  <c:v>0.54965133649408071</c:v>
                </c:pt>
                <c:pt idx="1260">
                  <c:v>0.54978607791960443</c:v>
                </c:pt>
                <c:pt idx="1261">
                  <c:v>0.5499181324033674</c:v>
                </c:pt>
                <c:pt idx="1262">
                  <c:v>0.55006275993648934</c:v>
                </c:pt>
                <c:pt idx="1263">
                  <c:v>0.55020334709683016</c:v>
                </c:pt>
                <c:pt idx="1264">
                  <c:v>0.55033904672499168</c:v>
                </c:pt>
                <c:pt idx="1265">
                  <c:v>0.55047239397659764</c:v>
                </c:pt>
                <c:pt idx="1266">
                  <c:v>0.55061526022488083</c:v>
                </c:pt>
                <c:pt idx="1267">
                  <c:v>0.55075359241737121</c:v>
                </c:pt>
                <c:pt idx="1268">
                  <c:v>0.55088587928974442</c:v>
                </c:pt>
                <c:pt idx="1269">
                  <c:v>0.55102961271039108</c:v>
                </c:pt>
                <c:pt idx="1270">
                  <c:v>0.55117163806322889</c:v>
                </c:pt>
                <c:pt idx="1271">
                  <c:v>0.55131137688429166</c:v>
                </c:pt>
                <c:pt idx="1272">
                  <c:v>0.55144582179464385</c:v>
                </c:pt>
                <c:pt idx="1273">
                  <c:v>0.55157146376961286</c:v>
                </c:pt>
                <c:pt idx="1274">
                  <c:v>0.5516937368513477</c:v>
                </c:pt>
                <c:pt idx="1275">
                  <c:v>0.55182830468101551</c:v>
                </c:pt>
                <c:pt idx="1276">
                  <c:v>0.55197709097595415</c:v>
                </c:pt>
                <c:pt idx="1277">
                  <c:v>0.5521281937053607</c:v>
                </c:pt>
                <c:pt idx="1278">
                  <c:v>0.55227529377224016</c:v>
                </c:pt>
                <c:pt idx="1279">
                  <c:v>0.55241873358966731</c:v>
                </c:pt>
                <c:pt idx="1280">
                  <c:v>0.55255795461921331</c:v>
                </c:pt>
                <c:pt idx="1281">
                  <c:v>0.55269714861528496</c:v>
                </c:pt>
                <c:pt idx="1282">
                  <c:v>0.55284423816004524</c:v>
                </c:pt>
                <c:pt idx="1283">
                  <c:v>0.55298599472960375</c:v>
                </c:pt>
                <c:pt idx="1284">
                  <c:v>0.55310855861631092</c:v>
                </c:pt>
                <c:pt idx="1285">
                  <c:v>0.55322691973854476</c:v>
                </c:pt>
                <c:pt idx="1286">
                  <c:v>0.55335001121170846</c:v>
                </c:pt>
                <c:pt idx="1287">
                  <c:v>0.55347769855731177</c:v>
                </c:pt>
                <c:pt idx="1288">
                  <c:v>0.5536217392676086</c:v>
                </c:pt>
                <c:pt idx="1289">
                  <c:v>0.55378250899733805</c:v>
                </c:pt>
                <c:pt idx="1290">
                  <c:v>0.55392575366070063</c:v>
                </c:pt>
                <c:pt idx="1291">
                  <c:v>0.55406511128868352</c:v>
                </c:pt>
                <c:pt idx="1292">
                  <c:v>0.55420999153281203</c:v>
                </c:pt>
                <c:pt idx="1293">
                  <c:v>0.55434762324070797</c:v>
                </c:pt>
                <c:pt idx="1294">
                  <c:v>0.55448831315106628</c:v>
                </c:pt>
                <c:pt idx="1295">
                  <c:v>0.55463038797101172</c:v>
                </c:pt>
                <c:pt idx="1296">
                  <c:v>0.55476086076862641</c:v>
                </c:pt>
                <c:pt idx="1297">
                  <c:v>0.55487505825504979</c:v>
                </c:pt>
                <c:pt idx="1298">
                  <c:v>0.55500923178284289</c:v>
                </c:pt>
                <c:pt idx="1299">
                  <c:v>0.55516287130936481</c:v>
                </c:pt>
                <c:pt idx="1300">
                  <c:v>0.55530093363592647</c:v>
                </c:pt>
                <c:pt idx="1301">
                  <c:v>0.55544465387204367</c:v>
                </c:pt>
                <c:pt idx="1302">
                  <c:v>0.55561064530673021</c:v>
                </c:pt>
                <c:pt idx="1303">
                  <c:v>0.55576317617892168</c:v>
                </c:pt>
                <c:pt idx="1304">
                  <c:v>0.55591526923064338</c:v>
                </c:pt>
                <c:pt idx="1305">
                  <c:v>0.55609021273942427</c:v>
                </c:pt>
                <c:pt idx="1306">
                  <c:v>0.55623249335657965</c:v>
                </c:pt>
                <c:pt idx="1307">
                  <c:v>0.55636419530321557</c:v>
                </c:pt>
                <c:pt idx="1308">
                  <c:v>0.55652107786576277</c:v>
                </c:pt>
                <c:pt idx="1309">
                  <c:v>0.55666640722239735</c:v>
                </c:pt>
                <c:pt idx="1310">
                  <c:v>0.55681698646443234</c:v>
                </c:pt>
                <c:pt idx="1311">
                  <c:v>0.5569796785370521</c:v>
                </c:pt>
                <c:pt idx="1312">
                  <c:v>0.55710023572761613</c:v>
                </c:pt>
                <c:pt idx="1313">
                  <c:v>0.55721613086012267</c:v>
                </c:pt>
                <c:pt idx="1314">
                  <c:v>0.55734796907264239</c:v>
                </c:pt>
                <c:pt idx="1315">
                  <c:v>0.55747091230669998</c:v>
                </c:pt>
                <c:pt idx="1316">
                  <c:v>0.55761147717511905</c:v>
                </c:pt>
                <c:pt idx="1317">
                  <c:v>0.55775642622027877</c:v>
                </c:pt>
                <c:pt idx="1318">
                  <c:v>0.55788939736807008</c:v>
                </c:pt>
                <c:pt idx="1319">
                  <c:v>0.55800338687202378</c:v>
                </c:pt>
                <c:pt idx="1320">
                  <c:v>0.55811720270511</c:v>
                </c:pt>
                <c:pt idx="1321">
                  <c:v>0.55823568924207301</c:v>
                </c:pt>
                <c:pt idx="1322">
                  <c:v>0.55836507109809197</c:v>
                </c:pt>
                <c:pt idx="1323">
                  <c:v>0.5585233325965</c:v>
                </c:pt>
                <c:pt idx="1324">
                  <c:v>0.55868042892924241</c:v>
                </c:pt>
                <c:pt idx="1325">
                  <c:v>0.55883857172508122</c:v>
                </c:pt>
                <c:pt idx="1326">
                  <c:v>0.55899492391232886</c:v>
                </c:pt>
                <c:pt idx="1327">
                  <c:v>0.55913143732715787</c:v>
                </c:pt>
                <c:pt idx="1328">
                  <c:v>0.55928535458836659</c:v>
                </c:pt>
                <c:pt idx="1329">
                  <c:v>0.55944470179703654</c:v>
                </c:pt>
                <c:pt idx="1330">
                  <c:v>0.55961771461442711</c:v>
                </c:pt>
                <c:pt idx="1331">
                  <c:v>0.55981126310391283</c:v>
                </c:pt>
                <c:pt idx="1332">
                  <c:v>0.5599880878717316</c:v>
                </c:pt>
                <c:pt idx="1333">
                  <c:v>0.56016743272944136</c:v>
                </c:pt>
                <c:pt idx="1334">
                  <c:v>0.56034699781825537</c:v>
                </c:pt>
                <c:pt idx="1335">
                  <c:v>0.56051420594833967</c:v>
                </c:pt>
                <c:pt idx="1336">
                  <c:v>0.56068079406468596</c:v>
                </c:pt>
                <c:pt idx="1337">
                  <c:v>0.56086166725498665</c:v>
                </c:pt>
                <c:pt idx="1338">
                  <c:v>0.56103605393018752</c:v>
                </c:pt>
                <c:pt idx="1339">
                  <c:v>0.56120775893019759</c:v>
                </c:pt>
                <c:pt idx="1340">
                  <c:v>0.56136809392148201</c:v>
                </c:pt>
                <c:pt idx="1341">
                  <c:v>0.56150951892322554</c:v>
                </c:pt>
                <c:pt idx="1342">
                  <c:v>0.5616575175317986</c:v>
                </c:pt>
                <c:pt idx="1343">
                  <c:v>0.56179167507742245</c:v>
                </c:pt>
                <c:pt idx="1344">
                  <c:v>0.56194506676793254</c:v>
                </c:pt>
                <c:pt idx="1345">
                  <c:v>0.56212919297549047</c:v>
                </c:pt>
                <c:pt idx="1346">
                  <c:v>0.56228372285467776</c:v>
                </c:pt>
                <c:pt idx="1347">
                  <c:v>0.56243318405459142</c:v>
                </c:pt>
                <c:pt idx="1348">
                  <c:v>0.56257048570597146</c:v>
                </c:pt>
                <c:pt idx="1349">
                  <c:v>0.56268303744611614</c:v>
                </c:pt>
                <c:pt idx="1350">
                  <c:v>0.56280405500949815</c:v>
                </c:pt>
                <c:pt idx="1351">
                  <c:v>0.56293472703049097</c:v>
                </c:pt>
                <c:pt idx="1352">
                  <c:v>0.5630369247302407</c:v>
                </c:pt>
                <c:pt idx="1353">
                  <c:v>0.56312057579692731</c:v>
                </c:pt>
                <c:pt idx="1354">
                  <c:v>0.5632055535178484</c:v>
                </c:pt>
                <c:pt idx="1355">
                  <c:v>0.56327119980863016</c:v>
                </c:pt>
                <c:pt idx="1356">
                  <c:v>0.56334978793938528</c:v>
                </c:pt>
                <c:pt idx="1357">
                  <c:v>0.56345428311578916</c:v>
                </c:pt>
                <c:pt idx="1358">
                  <c:v>0.56354805480324255</c:v>
                </c:pt>
                <c:pt idx="1359">
                  <c:v>0.56364215101634874</c:v>
                </c:pt>
                <c:pt idx="1360">
                  <c:v>0.56374548791164236</c:v>
                </c:pt>
                <c:pt idx="1361">
                  <c:v>0.56383039334341278</c:v>
                </c:pt>
                <c:pt idx="1362">
                  <c:v>0.56391690116661242</c:v>
                </c:pt>
                <c:pt idx="1363">
                  <c:v>0.56401704661496055</c:v>
                </c:pt>
                <c:pt idx="1364">
                  <c:v>0.5641031952803548</c:v>
                </c:pt>
                <c:pt idx="1365">
                  <c:v>0.56417069830418343</c:v>
                </c:pt>
                <c:pt idx="1366">
                  <c:v>0.56423522001556026</c:v>
                </c:pt>
                <c:pt idx="1367">
                  <c:v>0.56429883120044821</c:v>
                </c:pt>
                <c:pt idx="1368">
                  <c:v>0.56434831885068559</c:v>
                </c:pt>
                <c:pt idx="1369">
                  <c:v>0.56439956490936738</c:v>
                </c:pt>
                <c:pt idx="1370">
                  <c:v>0.56445105023628328</c:v>
                </c:pt>
                <c:pt idx="1371">
                  <c:v>0.5644745165899534</c:v>
                </c:pt>
                <c:pt idx="1372">
                  <c:v>0.56448794463672625</c:v>
                </c:pt>
                <c:pt idx="1373">
                  <c:v>0.56449924162696963</c:v>
                </c:pt>
                <c:pt idx="1374">
                  <c:v>0.56450036665218861</c:v>
                </c:pt>
                <c:pt idx="1375">
                  <c:v>0.56448347641947583</c:v>
                </c:pt>
                <c:pt idx="1376">
                  <c:v>0.56443644601307752</c:v>
                </c:pt>
                <c:pt idx="1377">
                  <c:v>0.56440277706961184</c:v>
                </c:pt>
                <c:pt idx="1378">
                  <c:v>0.56437749419850636</c:v>
                </c:pt>
                <c:pt idx="1379">
                  <c:v>0.56435625263155975</c:v>
                </c:pt>
                <c:pt idx="1380">
                  <c:v>0.56436894519724912</c:v>
                </c:pt>
                <c:pt idx="1381">
                  <c:v>0.56435315338051917</c:v>
                </c:pt>
                <c:pt idx="1382">
                  <c:v>0.56430160504982974</c:v>
                </c:pt>
                <c:pt idx="1383">
                  <c:v>0.56425956375261743</c:v>
                </c:pt>
                <c:pt idx="1384">
                  <c:v>0.56422006756442356</c:v>
                </c:pt>
                <c:pt idx="1385">
                  <c:v>0.5641780604077461</c:v>
                </c:pt>
                <c:pt idx="1386">
                  <c:v>0.56413390581775724</c:v>
                </c:pt>
                <c:pt idx="1387">
                  <c:v>0.5640710794106164</c:v>
                </c:pt>
                <c:pt idx="1388">
                  <c:v>0.56398303473892286</c:v>
                </c:pt>
                <c:pt idx="1389">
                  <c:v>0.56391699062409018</c:v>
                </c:pt>
                <c:pt idx="1390">
                  <c:v>0.56389186448325224</c:v>
                </c:pt>
                <c:pt idx="1391">
                  <c:v>0.56384659771529033</c:v>
                </c:pt>
                <c:pt idx="1392">
                  <c:v>0.56380468303957043</c:v>
                </c:pt>
                <c:pt idx="1393">
                  <c:v>0.56376299025742405</c:v>
                </c:pt>
                <c:pt idx="1394">
                  <c:v>0.5637060831850389</c:v>
                </c:pt>
                <c:pt idx="1395">
                  <c:v>0.56366405808968334</c:v>
                </c:pt>
                <c:pt idx="1396">
                  <c:v>0.56363969729959873</c:v>
                </c:pt>
                <c:pt idx="1397">
                  <c:v>0.5635986735978461</c:v>
                </c:pt>
                <c:pt idx="1398">
                  <c:v>0.56354948245944458</c:v>
                </c:pt>
                <c:pt idx="1399">
                  <c:v>0.56350230199358287</c:v>
                </c:pt>
                <c:pt idx="1400">
                  <c:v>0.56344583931014558</c:v>
                </c:pt>
                <c:pt idx="1401">
                  <c:v>0.56341249259931203</c:v>
                </c:pt>
                <c:pt idx="1402">
                  <c:v>0.56339637900290018</c:v>
                </c:pt>
                <c:pt idx="1403">
                  <c:v>0.56336429378975383</c:v>
                </c:pt>
                <c:pt idx="1404">
                  <c:v>0.56333669421414079</c:v>
                </c:pt>
                <c:pt idx="1405">
                  <c:v>0.5633043026593707</c:v>
                </c:pt>
                <c:pt idx="1406">
                  <c:v>0.56326209244804248</c:v>
                </c:pt>
                <c:pt idx="1407">
                  <c:v>0.56321487677340876</c:v>
                </c:pt>
                <c:pt idx="1408">
                  <c:v>0.56316293740719103</c:v>
                </c:pt>
                <c:pt idx="1409">
                  <c:v>0.56312860472058568</c:v>
                </c:pt>
                <c:pt idx="1410">
                  <c:v>0.56308950880512443</c:v>
                </c:pt>
                <c:pt idx="1411">
                  <c:v>0.56306062159271408</c:v>
                </c:pt>
                <c:pt idx="1412">
                  <c:v>0.56305659627307425</c:v>
                </c:pt>
                <c:pt idx="1413">
                  <c:v>0.56303668954071306</c:v>
                </c:pt>
                <c:pt idx="1414">
                  <c:v>0.56300116097743058</c:v>
                </c:pt>
                <c:pt idx="1415">
                  <c:v>0.56298429403548189</c:v>
                </c:pt>
                <c:pt idx="1416">
                  <c:v>0.5629877779617618</c:v>
                </c:pt>
                <c:pt idx="1417">
                  <c:v>0.5629594327274331</c:v>
                </c:pt>
                <c:pt idx="1418">
                  <c:v>0.56292475664776387</c:v>
                </c:pt>
                <c:pt idx="1419">
                  <c:v>0.56288368638664443</c:v>
                </c:pt>
                <c:pt idx="1420">
                  <c:v>0.56280710620427365</c:v>
                </c:pt>
                <c:pt idx="1421">
                  <c:v>0.56277908318512737</c:v>
                </c:pt>
                <c:pt idx="1422">
                  <c:v>0.56277437764417948</c:v>
                </c:pt>
                <c:pt idx="1423">
                  <c:v>0.56277071901930475</c:v>
                </c:pt>
                <c:pt idx="1424">
                  <c:v>0.56278152021205496</c:v>
                </c:pt>
                <c:pt idx="1425">
                  <c:v>0.56277461790130567</c:v>
                </c:pt>
                <c:pt idx="1426">
                  <c:v>0.56274887143574104</c:v>
                </c:pt>
                <c:pt idx="1427">
                  <c:v>0.56272283994003025</c:v>
                </c:pt>
                <c:pt idx="1428">
                  <c:v>0.56271154858927064</c:v>
                </c:pt>
                <c:pt idx="1429">
                  <c:v>0.56272330689634664</c:v>
                </c:pt>
                <c:pt idx="1430">
                  <c:v>0.56274735007926213</c:v>
                </c:pt>
                <c:pt idx="1431">
                  <c:v>0.56275579158183497</c:v>
                </c:pt>
                <c:pt idx="1432">
                  <c:v>0.56277573466889019</c:v>
                </c:pt>
                <c:pt idx="1433">
                  <c:v>0.56277927656592353</c:v>
                </c:pt>
                <c:pt idx="1434">
                  <c:v>0.56278490662132352</c:v>
                </c:pt>
                <c:pt idx="1435">
                  <c:v>0.56282736052990479</c:v>
                </c:pt>
                <c:pt idx="1436">
                  <c:v>0.5628546980885718</c:v>
                </c:pt>
                <c:pt idx="1437">
                  <c:v>0.56288703084194258</c:v>
                </c:pt>
                <c:pt idx="1438">
                  <c:v>0.56293284325292681</c:v>
                </c:pt>
                <c:pt idx="1439">
                  <c:v>0.56298586887160262</c:v>
                </c:pt>
                <c:pt idx="1440">
                  <c:v>0.56304188581908909</c:v>
                </c:pt>
                <c:pt idx="1441">
                  <c:v>0.56304446407274644</c:v>
                </c:pt>
                <c:pt idx="1442">
                  <c:v>0.56308142198596867</c:v>
                </c:pt>
                <c:pt idx="1443">
                  <c:v>0.56311887225560175</c:v>
                </c:pt>
                <c:pt idx="1444">
                  <c:v>0.5631541330652734</c:v>
                </c:pt>
                <c:pt idx="1445">
                  <c:v>0.56326547953056405</c:v>
                </c:pt>
                <c:pt idx="1446">
                  <c:v>0.56338676853836167</c:v>
                </c:pt>
                <c:pt idx="1447">
                  <c:v>0.56348761788959223</c:v>
                </c:pt>
                <c:pt idx="1448">
                  <c:v>0.56361822721621968</c:v>
                </c:pt>
                <c:pt idx="1449">
                  <c:v>0.56371595105239125</c:v>
                </c:pt>
                <c:pt idx="1450">
                  <c:v>0.56379091042028229</c:v>
                </c:pt>
                <c:pt idx="1451">
                  <c:v>0.56385177905680373</c:v>
                </c:pt>
                <c:pt idx="1452">
                  <c:v>0.56394116965794316</c:v>
                </c:pt>
                <c:pt idx="1453">
                  <c:v>0.56403179536267789</c:v>
                </c:pt>
                <c:pt idx="1454">
                  <c:v>0.56414125885203514</c:v>
                </c:pt>
                <c:pt idx="1455">
                  <c:v>0.56427144497760762</c:v>
                </c:pt>
                <c:pt idx="1456">
                  <c:v>0.56441086355397252</c:v>
                </c:pt>
                <c:pt idx="1457">
                  <c:v>0.56454453325724652</c:v>
                </c:pt>
                <c:pt idx="1458">
                  <c:v>0.5646947554268561</c:v>
                </c:pt>
                <c:pt idx="1459">
                  <c:v>0.5648185292898924</c:v>
                </c:pt>
                <c:pt idx="1460">
                  <c:v>0.56496513046331698</c:v>
                </c:pt>
                <c:pt idx="1461">
                  <c:v>0.56513575506417801</c:v>
                </c:pt>
                <c:pt idx="1462">
                  <c:v>0.56529499550110152</c:v>
                </c:pt>
                <c:pt idx="1463">
                  <c:v>0.5653984191926813</c:v>
                </c:pt>
                <c:pt idx="1464">
                  <c:v>0.56547077280117464</c:v>
                </c:pt>
                <c:pt idx="1465">
                  <c:v>0.5655196826480724</c:v>
                </c:pt>
                <c:pt idx="1466">
                  <c:v>0.56559837432262916</c:v>
                </c:pt>
                <c:pt idx="1467">
                  <c:v>0.56574977910480628</c:v>
                </c:pt>
                <c:pt idx="1468">
                  <c:v>0.56588218974219828</c:v>
                </c:pt>
                <c:pt idx="1469">
                  <c:v>0.56599941506364815</c:v>
                </c:pt>
                <c:pt idx="1470">
                  <c:v>0.56613427336716371</c:v>
                </c:pt>
                <c:pt idx="1471">
                  <c:v>0.5662323514574803</c:v>
                </c:pt>
                <c:pt idx="1472">
                  <c:v>0.56629560001165191</c:v>
                </c:pt>
                <c:pt idx="1473">
                  <c:v>0.56639464672555262</c:v>
                </c:pt>
                <c:pt idx="1474">
                  <c:v>0.56650977904067945</c:v>
                </c:pt>
                <c:pt idx="1475">
                  <c:v>0.56660926890699881</c:v>
                </c:pt>
                <c:pt idx="1476">
                  <c:v>0.56673847106420716</c:v>
                </c:pt>
                <c:pt idx="1477">
                  <c:v>0.56682960578558583</c:v>
                </c:pt>
                <c:pt idx="1478">
                  <c:v>0.56691286665282781</c:v>
                </c:pt>
                <c:pt idx="1479">
                  <c:v>0.56699897719286363</c:v>
                </c:pt>
                <c:pt idx="1480">
                  <c:v>0.56707076210953722</c:v>
                </c:pt>
                <c:pt idx="1481">
                  <c:v>0.56713655850951916</c:v>
                </c:pt>
                <c:pt idx="1482">
                  <c:v>0.56718782765601905</c:v>
                </c:pt>
                <c:pt idx="1483">
                  <c:v>0.56727998824685244</c:v>
                </c:pt>
                <c:pt idx="1484">
                  <c:v>0.56736005912010901</c:v>
                </c:pt>
                <c:pt idx="1485">
                  <c:v>0.56739854740929174</c:v>
                </c:pt>
                <c:pt idx="1486">
                  <c:v>0.5674143056430957</c:v>
                </c:pt>
                <c:pt idx="1487">
                  <c:v>0.56742874051027115</c:v>
                </c:pt>
                <c:pt idx="1488">
                  <c:v>0.56739660233566358</c:v>
                </c:pt>
                <c:pt idx="1489">
                  <c:v>0.56739391275101103</c:v>
                </c:pt>
                <c:pt idx="1490">
                  <c:v>0.56742584215576164</c:v>
                </c:pt>
                <c:pt idx="1491">
                  <c:v>0.56743992744297611</c:v>
                </c:pt>
                <c:pt idx="1492">
                  <c:v>0.56742000658637504</c:v>
                </c:pt>
                <c:pt idx="1493">
                  <c:v>0.56738854941447991</c:v>
                </c:pt>
                <c:pt idx="1494">
                  <c:v>0.56729462558159915</c:v>
                </c:pt>
                <c:pt idx="1495">
                  <c:v>0.56716100265795544</c:v>
                </c:pt>
                <c:pt idx="1496">
                  <c:v>0.56706146436185878</c:v>
                </c:pt>
                <c:pt idx="1497">
                  <c:v>0.56696822068794528</c:v>
                </c:pt>
                <c:pt idx="1498">
                  <c:v>0.56685261382704089</c:v>
                </c:pt>
                <c:pt idx="1499">
                  <c:v>0.56676101154886516</c:v>
                </c:pt>
                <c:pt idx="1500">
                  <c:v>0.56661141748518196</c:v>
                </c:pt>
                <c:pt idx="1501">
                  <c:v>0.5664080425793544</c:v>
                </c:pt>
                <c:pt idx="1502">
                  <c:v>0.56616831877828733</c:v>
                </c:pt>
                <c:pt idx="1503">
                  <c:v>0.56588801044190651</c:v>
                </c:pt>
                <c:pt idx="1504">
                  <c:v>0.56557943939576683</c:v>
                </c:pt>
                <c:pt idx="1505">
                  <c:v>0.56526791234619578</c:v>
                </c:pt>
                <c:pt idx="1506">
                  <c:v>0.56492315514506097</c:v>
                </c:pt>
                <c:pt idx="1507">
                  <c:v>0.56452059313018288</c:v>
                </c:pt>
                <c:pt idx="1508">
                  <c:v>0.5640716358766128</c:v>
                </c:pt>
                <c:pt idx="1509">
                  <c:v>0.56359296641526613</c:v>
                </c:pt>
                <c:pt idx="1510">
                  <c:v>0.56309798034186076</c:v>
                </c:pt>
                <c:pt idx="1511">
                  <c:v>0.56252059042208402</c:v>
                </c:pt>
                <c:pt idx="1512">
                  <c:v>0.56191518328830981</c:v>
                </c:pt>
                <c:pt idx="1513">
                  <c:v>0.56128733501879335</c:v>
                </c:pt>
                <c:pt idx="1514">
                  <c:v>0.56053462295364931</c:v>
                </c:pt>
                <c:pt idx="1515">
                  <c:v>0.55971151137025865</c:v>
                </c:pt>
                <c:pt idx="1516">
                  <c:v>0.55880246254396082</c:v>
                </c:pt>
                <c:pt idx="1517">
                  <c:v>0.55782568264948718</c:v>
                </c:pt>
                <c:pt idx="1518">
                  <c:v>0.55673136554418157</c:v>
                </c:pt>
                <c:pt idx="1519">
                  <c:v>0.5555633118561647</c:v>
                </c:pt>
                <c:pt idx="1520">
                  <c:v>0.55423562815877436</c:v>
                </c:pt>
                <c:pt idx="1521">
                  <c:v>0.55277110536918084</c:v>
                </c:pt>
                <c:pt idx="1522">
                  <c:v>0.55123550924200471</c:v>
                </c:pt>
                <c:pt idx="1523">
                  <c:v>0.54949491209941415</c:v>
                </c:pt>
                <c:pt idx="1524">
                  <c:v>0.54762612944337485</c:v>
                </c:pt>
                <c:pt idx="1525">
                  <c:v>0.54565465612150188</c:v>
                </c:pt>
                <c:pt idx="1526">
                  <c:v>0.54356851982504151</c:v>
                </c:pt>
                <c:pt idx="1527">
                  <c:v>0.54132216780512077</c:v>
                </c:pt>
                <c:pt idx="1528">
                  <c:v>0.53903763815717809</c:v>
                </c:pt>
                <c:pt idx="1529">
                  <c:v>0.53648363890026785</c:v>
                </c:pt>
                <c:pt idx="1530">
                  <c:v>0.53377824509043093</c:v>
                </c:pt>
                <c:pt idx="1531">
                  <c:v>0.53088051847452156</c:v>
                </c:pt>
                <c:pt idx="1532">
                  <c:v>0.52775873287529718</c:v>
                </c:pt>
                <c:pt idx="1533">
                  <c:v>0.52446687324066488</c:v>
                </c:pt>
                <c:pt idx="1534">
                  <c:v>0.52105558997433143</c:v>
                </c:pt>
                <c:pt idx="1535">
                  <c:v>0.51736234898895528</c:v>
                </c:pt>
                <c:pt idx="1536">
                  <c:v>0.51352126876599691</c:v>
                </c:pt>
                <c:pt idx="1537">
                  <c:v>0.50953531065085955</c:v>
                </c:pt>
                <c:pt idx="1538">
                  <c:v>0.50528482243950013</c:v>
                </c:pt>
                <c:pt idx="1539">
                  <c:v>0.50074834638117227</c:v>
                </c:pt>
                <c:pt idx="1540">
                  <c:v>0.4961175540519463</c:v>
                </c:pt>
                <c:pt idx="1541">
                  <c:v>0.49110620574796088</c:v>
                </c:pt>
                <c:pt idx="1542">
                  <c:v>0.48616044744410558</c:v>
                </c:pt>
                <c:pt idx="1543">
                  <c:v>0.48116754472784207</c:v>
                </c:pt>
                <c:pt idx="1544">
                  <c:v>0.47601757194366118</c:v>
                </c:pt>
                <c:pt idx="1545">
                  <c:v>0.47096752236353046</c:v>
                </c:pt>
                <c:pt idx="1546">
                  <c:v>0.46591004624105503</c:v>
                </c:pt>
                <c:pt idx="1547">
                  <c:v>0.46090111980376447</c:v>
                </c:pt>
                <c:pt idx="1548">
                  <c:v>0.45573246132523337</c:v>
                </c:pt>
                <c:pt idx="1549">
                  <c:v>0.45092829742615342</c:v>
                </c:pt>
                <c:pt idx="1550">
                  <c:v>0.44608516427292039</c:v>
                </c:pt>
                <c:pt idx="1551">
                  <c:v>0.44169662648220392</c:v>
                </c:pt>
                <c:pt idx="1552">
                  <c:v>0.43763504925349644</c:v>
                </c:pt>
                <c:pt idx="1553">
                  <c:v>0.4338573650378017</c:v>
                </c:pt>
                <c:pt idx="1554">
                  <c:v>0.43051466713717662</c:v>
                </c:pt>
                <c:pt idx="1555">
                  <c:v>0.42752856148914847</c:v>
                </c:pt>
                <c:pt idx="1556">
                  <c:v>0.42497658135408478</c:v>
                </c:pt>
                <c:pt idx="1557">
                  <c:v>0.42278387270443862</c:v>
                </c:pt>
                <c:pt idx="1558">
                  <c:v>0.42107079561584965</c:v>
                </c:pt>
                <c:pt idx="1559">
                  <c:v>0.41983458214091479</c:v>
                </c:pt>
                <c:pt idx="1560">
                  <c:v>0.41891080723691898</c:v>
                </c:pt>
                <c:pt idx="1561">
                  <c:v>0.41851111749265346</c:v>
                </c:pt>
                <c:pt idx="1562">
                  <c:v>0.41835746420955106</c:v>
                </c:pt>
                <c:pt idx="1563">
                  <c:v>0.41853466906885589</c:v>
                </c:pt>
                <c:pt idx="1564">
                  <c:v>0.41903145526230778</c:v>
                </c:pt>
                <c:pt idx="1565">
                  <c:v>0.41973240382525145</c:v>
                </c:pt>
                <c:pt idx="1566">
                  <c:v>0.42075461856550267</c:v>
                </c:pt>
                <c:pt idx="1567">
                  <c:v>0.42186976559445244</c:v>
                </c:pt>
                <c:pt idx="1568">
                  <c:v>0.4232853286856037</c:v>
                </c:pt>
                <c:pt idx="1569">
                  <c:v>0.42468238551010401</c:v>
                </c:pt>
                <c:pt idx="1570">
                  <c:v>0.42626617102963388</c:v>
                </c:pt>
                <c:pt idx="1571">
                  <c:v>0.42781665017483406</c:v>
                </c:pt>
                <c:pt idx="1572">
                  <c:v>0.42941933400764942</c:v>
                </c:pt>
                <c:pt idx="1573">
                  <c:v>0.43104576830651337</c:v>
                </c:pt>
                <c:pt idx="1574">
                  <c:v>0.43275277947411706</c:v>
                </c:pt>
                <c:pt idx="1575">
                  <c:v>0.43441355383530555</c:v>
                </c:pt>
                <c:pt idx="1576">
                  <c:v>0.43608599186314678</c:v>
                </c:pt>
                <c:pt idx="1577">
                  <c:v>0.43782482499583514</c:v>
                </c:pt>
                <c:pt idx="1578">
                  <c:v>0.43946072538431369</c:v>
                </c:pt>
                <c:pt idx="1579">
                  <c:v>0.44105559280059931</c:v>
                </c:pt>
                <c:pt idx="1580">
                  <c:v>0.44261886806001194</c:v>
                </c:pt>
                <c:pt idx="1581">
                  <c:v>0.44412036535937482</c:v>
                </c:pt>
                <c:pt idx="1582">
                  <c:v>0.44563155593377224</c:v>
                </c:pt>
                <c:pt idx="1583">
                  <c:v>0.44714514198674826</c:v>
                </c:pt>
                <c:pt idx="1584">
                  <c:v>0.44860765165737992</c:v>
                </c:pt>
                <c:pt idx="1585">
                  <c:v>0.45004781951382433</c:v>
                </c:pt>
                <c:pt idx="1586">
                  <c:v>0.45148312924486622</c:v>
                </c:pt>
                <c:pt idx="1587">
                  <c:v>0.45286059652754174</c:v>
                </c:pt>
                <c:pt idx="1588">
                  <c:v>0.4541994327066351</c:v>
                </c:pt>
                <c:pt idx="1589">
                  <c:v>0.45549923694194927</c:v>
                </c:pt>
                <c:pt idx="1590">
                  <c:v>0.45676153118314422</c:v>
                </c:pt>
                <c:pt idx="1591">
                  <c:v>0.45800075777685018</c:v>
                </c:pt>
                <c:pt idx="1592">
                  <c:v>0.45918975738737866</c:v>
                </c:pt>
                <c:pt idx="1593">
                  <c:v>0.46036882242560839</c:v>
                </c:pt>
                <c:pt idx="1594">
                  <c:v>0.46155599089507771</c:v>
                </c:pt>
                <c:pt idx="1595">
                  <c:v>0.462671035901359</c:v>
                </c:pt>
                <c:pt idx="1596">
                  <c:v>0.46375349366403851</c:v>
                </c:pt>
                <c:pt idx="1597">
                  <c:v>0.46480239736930551</c:v>
                </c:pt>
                <c:pt idx="1598">
                  <c:v>0.46582234504821052</c:v>
                </c:pt>
                <c:pt idx="1599">
                  <c:v>0.46677576712364977</c:v>
                </c:pt>
                <c:pt idx="1600">
                  <c:v>0.4677577174662178</c:v>
                </c:pt>
                <c:pt idx="1601">
                  <c:v>0.468715520795561</c:v>
                </c:pt>
                <c:pt idx="1602">
                  <c:v>0.46969025567265543</c:v>
                </c:pt>
                <c:pt idx="1603">
                  <c:v>0.47068725157684904</c:v>
                </c:pt>
                <c:pt idx="1604">
                  <c:v>0.47166102119819597</c:v>
                </c:pt>
                <c:pt idx="1605">
                  <c:v>0.47264275610410506</c:v>
                </c:pt>
                <c:pt idx="1606">
                  <c:v>0.47359092182944967</c:v>
                </c:pt>
                <c:pt idx="1607">
                  <c:v>0.4745277991883427</c:v>
                </c:pt>
                <c:pt idx="1608">
                  <c:v>0.47543375017577422</c:v>
                </c:pt>
                <c:pt idx="1609">
                  <c:v>0.47637743303968905</c:v>
                </c:pt>
                <c:pt idx="1610">
                  <c:v>0.47731995327856225</c:v>
                </c:pt>
                <c:pt idx="1611">
                  <c:v>0.47828447277770775</c:v>
                </c:pt>
                <c:pt idx="1612">
                  <c:v>0.47927292891618012</c:v>
                </c:pt>
                <c:pt idx="1613">
                  <c:v>0.48025802928193784</c:v>
                </c:pt>
                <c:pt idx="1614">
                  <c:v>0.48127378352423811</c:v>
                </c:pt>
                <c:pt idx="1615">
                  <c:v>0.48225639635740325</c:v>
                </c:pt>
                <c:pt idx="1616">
                  <c:v>0.48321122733901112</c:v>
                </c:pt>
                <c:pt idx="1617">
                  <c:v>0.4842015535146601</c:v>
                </c:pt>
                <c:pt idx="1618">
                  <c:v>0.48518275439600045</c:v>
                </c:pt>
                <c:pt idx="1619">
                  <c:v>0.48614884585367474</c:v>
                </c:pt>
                <c:pt idx="1620">
                  <c:v>0.4871498009842341</c:v>
                </c:pt>
                <c:pt idx="1621">
                  <c:v>0.48819643017870784</c:v>
                </c:pt>
                <c:pt idx="1622">
                  <c:v>0.4892051990534847</c:v>
                </c:pt>
                <c:pt idx="1623">
                  <c:v>0.49021583799556362</c:v>
                </c:pt>
                <c:pt idx="1624">
                  <c:v>0.49121201125140723</c:v>
                </c:pt>
                <c:pt idx="1625">
                  <c:v>0.49217704395370443</c:v>
                </c:pt>
                <c:pt idx="1626">
                  <c:v>0.4931692306648664</c:v>
                </c:pt>
                <c:pt idx="1627">
                  <c:v>0.49415537866513748</c:v>
                </c:pt>
                <c:pt idx="1628">
                  <c:v>0.49516265425570738</c:v>
                </c:pt>
                <c:pt idx="1629">
                  <c:v>0.49621423253823149</c:v>
                </c:pt>
                <c:pt idx="1630">
                  <c:v>0.49727374172035044</c:v>
                </c:pt>
                <c:pt idx="1631">
                  <c:v>0.49831884277357508</c:v>
                </c:pt>
                <c:pt idx="1632">
                  <c:v>0.49939197918900369</c:v>
                </c:pt>
                <c:pt idx="1633">
                  <c:v>0.50042402925520957</c:v>
                </c:pt>
                <c:pt idx="1634">
                  <c:v>0.50142446500142979</c:v>
                </c:pt>
                <c:pt idx="1635">
                  <c:v>0.50244157100485065</c:v>
                </c:pt>
                <c:pt idx="1636">
                  <c:v>0.50343091989535815</c:v>
                </c:pt>
                <c:pt idx="1637">
                  <c:v>0.50446495795987067</c:v>
                </c:pt>
                <c:pt idx="1638">
                  <c:v>0.50552650726273696</c:v>
                </c:pt>
                <c:pt idx="1639">
                  <c:v>0.50657695742309516</c:v>
                </c:pt>
                <c:pt idx="1640">
                  <c:v>0.50763028241562946</c:v>
                </c:pt>
                <c:pt idx="1641">
                  <c:v>0.50872150279505768</c:v>
                </c:pt>
                <c:pt idx="1642">
                  <c:v>0.50978442702133986</c:v>
                </c:pt>
                <c:pt idx="1643">
                  <c:v>0.51085786328756899</c:v>
                </c:pt>
                <c:pt idx="1644">
                  <c:v>0.51193591579307773</c:v>
                </c:pt>
                <c:pt idx="1645">
                  <c:v>0.51303537626278006</c:v>
                </c:pt>
                <c:pt idx="1646">
                  <c:v>0.51411355303268746</c:v>
                </c:pt>
                <c:pt idx="1647">
                  <c:v>0.51517236174751302</c:v>
                </c:pt>
                <c:pt idx="1648">
                  <c:v>0.51626108067862142</c:v>
                </c:pt>
                <c:pt idx="1649">
                  <c:v>0.51737224860193309</c:v>
                </c:pt>
                <c:pt idx="1650">
                  <c:v>0.51845953155641133</c:v>
                </c:pt>
                <c:pt idx="1651">
                  <c:v>0.51956202368464566</c:v>
                </c:pt>
                <c:pt idx="1652">
                  <c:v>0.52064960953257533</c:v>
                </c:pt>
                <c:pt idx="1653">
                  <c:v>0.52169991277471972</c:v>
                </c:pt>
                <c:pt idx="1654">
                  <c:v>0.52274210338002536</c:v>
                </c:pt>
                <c:pt idx="1655">
                  <c:v>0.52381912045558221</c:v>
                </c:pt>
                <c:pt idx="1656">
                  <c:v>0.5249123603622472</c:v>
                </c:pt>
                <c:pt idx="1657">
                  <c:v>0.52598993418463136</c:v>
                </c:pt>
                <c:pt idx="1658">
                  <c:v>0.52708527614451528</c:v>
                </c:pt>
                <c:pt idx="1659">
                  <c:v>0.52816373421883811</c:v>
                </c:pt>
                <c:pt idx="1660">
                  <c:v>0.52922828159550828</c:v>
                </c:pt>
                <c:pt idx="1661">
                  <c:v>0.53028986566560909</c:v>
                </c:pt>
                <c:pt idx="1662">
                  <c:v>0.53137106462396066</c:v>
                </c:pt>
                <c:pt idx="1663">
                  <c:v>0.53241887423885026</c:v>
                </c:pt>
                <c:pt idx="1664">
                  <c:v>0.53345091361228958</c:v>
                </c:pt>
                <c:pt idx="1665">
                  <c:v>0.53445055081119741</c:v>
                </c:pt>
                <c:pt idx="1666">
                  <c:v>0.53543634958645503</c:v>
                </c:pt>
                <c:pt idx="1667">
                  <c:v>0.53640399476029665</c:v>
                </c:pt>
                <c:pt idx="1668">
                  <c:v>0.53739967504455999</c:v>
                </c:pt>
                <c:pt idx="1669">
                  <c:v>0.53840140626109545</c:v>
                </c:pt>
                <c:pt idx="1670">
                  <c:v>0.53939240973807878</c:v>
                </c:pt>
                <c:pt idx="1671">
                  <c:v>0.5404232923343395</c:v>
                </c:pt>
                <c:pt idx="1672">
                  <c:v>0.54138923247104098</c:v>
                </c:pt>
                <c:pt idx="1673">
                  <c:v>0.54232373598476902</c:v>
                </c:pt>
                <c:pt idx="1674">
                  <c:v>0.54323921915509676</c:v>
                </c:pt>
                <c:pt idx="1675">
                  <c:v>0.54409216928251503</c:v>
                </c:pt>
                <c:pt idx="1676">
                  <c:v>0.54497812560263525</c:v>
                </c:pt>
                <c:pt idx="1677">
                  <c:v>0.54586038922630187</c:v>
                </c:pt>
                <c:pt idx="1678">
                  <c:v>0.54674763119041003</c:v>
                </c:pt>
                <c:pt idx="1679">
                  <c:v>0.54764630337947362</c:v>
                </c:pt>
                <c:pt idx="1680">
                  <c:v>0.5485238538422994</c:v>
                </c:pt>
                <c:pt idx="1681">
                  <c:v>0.54939126753124778</c:v>
                </c:pt>
                <c:pt idx="1682">
                  <c:v>0.55023690969172845</c:v>
                </c:pt>
                <c:pt idx="1683">
                  <c:v>0.55108449513164126</c:v>
                </c:pt>
                <c:pt idx="1684">
                  <c:v>0.55195105356359664</c:v>
                </c:pt>
                <c:pt idx="1685">
                  <c:v>0.55276523489951601</c:v>
                </c:pt>
                <c:pt idx="1686">
                  <c:v>0.5535555625254881</c:v>
                </c:pt>
                <c:pt idx="1687">
                  <c:v>0.55432249844732118</c:v>
                </c:pt>
                <c:pt idx="1688">
                  <c:v>0.55505182137130815</c:v>
                </c:pt>
                <c:pt idx="1689">
                  <c:v>0.55575527688579585</c:v>
                </c:pt>
                <c:pt idx="1690">
                  <c:v>0.55648142117475174</c:v>
                </c:pt>
                <c:pt idx="1691">
                  <c:v>0.5571918602825533</c:v>
                </c:pt>
                <c:pt idx="1692">
                  <c:v>0.5579034063713193</c:v>
                </c:pt>
                <c:pt idx="1693">
                  <c:v>0.55862384024300915</c:v>
                </c:pt>
                <c:pt idx="1694">
                  <c:v>0.55930662505021311</c:v>
                </c:pt>
                <c:pt idx="1695">
                  <c:v>0.55995999115366657</c:v>
                </c:pt>
                <c:pt idx="1696">
                  <c:v>0.5606304054459107</c:v>
                </c:pt>
                <c:pt idx="1697">
                  <c:v>0.56128195645216827</c:v>
                </c:pt>
                <c:pt idx="1698">
                  <c:v>0.56193758698822482</c:v>
                </c:pt>
                <c:pt idx="1699">
                  <c:v>0.56261370992878823</c:v>
                </c:pt>
                <c:pt idx="1700">
                  <c:v>0.56325701724072075</c:v>
                </c:pt>
                <c:pt idx="1701">
                  <c:v>0.56387338349701255</c:v>
                </c:pt>
                <c:pt idx="1702">
                  <c:v>0.56450483983036781</c:v>
                </c:pt>
                <c:pt idx="1703">
                  <c:v>0.56511767472486307</c:v>
                </c:pt>
                <c:pt idx="1704">
                  <c:v>0.56571254148591321</c:v>
                </c:pt>
                <c:pt idx="1705">
                  <c:v>0.56631089314819727</c:v>
                </c:pt>
                <c:pt idx="1706">
                  <c:v>0.5668985544842815</c:v>
                </c:pt>
                <c:pt idx="1707">
                  <c:v>0.56746983920500804</c:v>
                </c:pt>
                <c:pt idx="1708">
                  <c:v>0.5680297198527624</c:v>
                </c:pt>
                <c:pt idx="1709">
                  <c:v>0.5685778112988169</c:v>
                </c:pt>
                <c:pt idx="1710">
                  <c:v>0.56909672318863902</c:v>
                </c:pt>
                <c:pt idx="1711">
                  <c:v>0.56963514334503407</c:v>
                </c:pt>
                <c:pt idx="1712">
                  <c:v>0.57016301555988491</c:v>
                </c:pt>
                <c:pt idx="1713">
                  <c:v>0.57071052778411369</c:v>
                </c:pt>
                <c:pt idx="1714">
                  <c:v>0.57128956751438398</c:v>
                </c:pt>
                <c:pt idx="1715">
                  <c:v>0.57184528635350296</c:v>
                </c:pt>
                <c:pt idx="1716">
                  <c:v>0.57235725127251369</c:v>
                </c:pt>
                <c:pt idx="1717">
                  <c:v>0.57287469379831768</c:v>
                </c:pt>
                <c:pt idx="1718">
                  <c:v>0.57337306077837757</c:v>
                </c:pt>
                <c:pt idx="1719">
                  <c:v>0.57386349534295422</c:v>
                </c:pt>
                <c:pt idx="1720">
                  <c:v>0.57435211568771305</c:v>
                </c:pt>
                <c:pt idx="1721">
                  <c:v>0.57482531656941682</c:v>
                </c:pt>
                <c:pt idx="1722">
                  <c:v>0.57528747228092803</c:v>
                </c:pt>
                <c:pt idx="1723">
                  <c:v>0.57570718725880698</c:v>
                </c:pt>
                <c:pt idx="1724">
                  <c:v>0.57617272172205924</c:v>
                </c:pt>
                <c:pt idx="1725">
                  <c:v>0.5766580829751945</c:v>
                </c:pt>
                <c:pt idx="1726">
                  <c:v>0.57713172046652472</c:v>
                </c:pt>
                <c:pt idx="1727">
                  <c:v>0.57764428284605684</c:v>
                </c:pt>
                <c:pt idx="1728">
                  <c:v>0.57810413650372061</c:v>
                </c:pt>
                <c:pt idx="1729">
                  <c:v>0.57851916736741582</c:v>
                </c:pt>
                <c:pt idx="1730">
                  <c:v>0.57895873811581045</c:v>
                </c:pt>
                <c:pt idx="1731">
                  <c:v>0.57939035639838132</c:v>
                </c:pt>
                <c:pt idx="1732">
                  <c:v>0.5797769992640277</c:v>
                </c:pt>
                <c:pt idx="1733">
                  <c:v>0.58021877969085656</c:v>
                </c:pt>
                <c:pt idx="1734">
                  <c:v>0.5806613586156173</c:v>
                </c:pt>
                <c:pt idx="1735">
                  <c:v>0.58109938778913062</c:v>
                </c:pt>
                <c:pt idx="1736">
                  <c:v>0.58154711375053914</c:v>
                </c:pt>
                <c:pt idx="1737">
                  <c:v>0.58196448639142873</c:v>
                </c:pt>
                <c:pt idx="1738">
                  <c:v>0.58236033266823695</c:v>
                </c:pt>
                <c:pt idx="1739">
                  <c:v>0.58276695008020607</c:v>
                </c:pt>
                <c:pt idx="1740">
                  <c:v>0.58315250536502938</c:v>
                </c:pt>
                <c:pt idx="1741">
                  <c:v>0.58356165021090356</c:v>
                </c:pt>
                <c:pt idx="1742">
                  <c:v>0.58398452823070179</c:v>
                </c:pt>
                <c:pt idx="1743">
                  <c:v>0.58439981465754842</c:v>
                </c:pt>
                <c:pt idx="1744">
                  <c:v>0.58483464273899632</c:v>
                </c:pt>
                <c:pt idx="1745">
                  <c:v>0.58523871171465502</c:v>
                </c:pt>
                <c:pt idx="1746">
                  <c:v>0.58561673093105626</c:v>
                </c:pt>
                <c:pt idx="1747">
                  <c:v>0.58600016430985158</c:v>
                </c:pt>
                <c:pt idx="1748">
                  <c:v>0.58641370922398606</c:v>
                </c:pt>
                <c:pt idx="1749">
                  <c:v>0.58680898365927625</c:v>
                </c:pt>
                <c:pt idx="1750">
                  <c:v>0.58719952999416958</c:v>
                </c:pt>
                <c:pt idx="1751">
                  <c:v>0.58760620324022761</c:v>
                </c:pt>
                <c:pt idx="1752">
                  <c:v>0.58801131583291744</c:v>
                </c:pt>
                <c:pt idx="1753">
                  <c:v>0.58840387206082423</c:v>
                </c:pt>
                <c:pt idx="1754">
                  <c:v>0.58881111250897888</c:v>
                </c:pt>
                <c:pt idx="1755">
                  <c:v>0.58924504358519347</c:v>
                </c:pt>
                <c:pt idx="1756">
                  <c:v>0.58965860892730471</c:v>
                </c:pt>
                <c:pt idx="1757">
                  <c:v>0.59006781331005076</c:v>
                </c:pt>
                <c:pt idx="1758">
                  <c:v>0.59046140189459062</c:v>
                </c:pt>
                <c:pt idx="1759">
                  <c:v>0.5908581840797954</c:v>
                </c:pt>
                <c:pt idx="1760">
                  <c:v>0.59127879157103336</c:v>
                </c:pt>
                <c:pt idx="1761">
                  <c:v>0.59168655034890982</c:v>
                </c:pt>
                <c:pt idx="1762">
                  <c:v>0.59211279864026278</c:v>
                </c:pt>
                <c:pt idx="1763">
                  <c:v>0.59256024157935694</c:v>
                </c:pt>
                <c:pt idx="1764">
                  <c:v>0.59298404788219017</c:v>
                </c:pt>
                <c:pt idx="1765">
                  <c:v>0.59338844951028291</c:v>
                </c:pt>
                <c:pt idx="1766">
                  <c:v>0.5938246830986692</c:v>
                </c:pt>
                <c:pt idx="1767">
                  <c:v>0.59427369530055474</c:v>
                </c:pt>
                <c:pt idx="1768">
                  <c:v>0.59470614881225448</c:v>
                </c:pt>
                <c:pt idx="1769">
                  <c:v>0.59516322690005885</c:v>
                </c:pt>
                <c:pt idx="1770">
                  <c:v>0.59567159227943467</c:v>
                </c:pt>
                <c:pt idx="1771">
                  <c:v>0.59612176493941504</c:v>
                </c:pt>
                <c:pt idx="1772">
                  <c:v>0.59654865129620671</c:v>
                </c:pt>
                <c:pt idx="1773">
                  <c:v>0.59698437957588646</c:v>
                </c:pt>
                <c:pt idx="1774">
                  <c:v>0.5974071591932838</c:v>
                </c:pt>
                <c:pt idx="1775">
                  <c:v>0.59779577162588227</c:v>
                </c:pt>
                <c:pt idx="1776">
                  <c:v>0.5981823627581756</c:v>
                </c:pt>
                <c:pt idx="1777">
                  <c:v>0.59854440862564839</c:v>
                </c:pt>
                <c:pt idx="1778">
                  <c:v>0.59887184191155896</c:v>
                </c:pt>
                <c:pt idx="1779">
                  <c:v>0.59915749481262881</c:v>
                </c:pt>
                <c:pt idx="1780">
                  <c:v>0.59944544705720781</c:v>
                </c:pt>
                <c:pt idx="1781">
                  <c:v>0.59967934527674571</c:v>
                </c:pt>
                <c:pt idx="1782">
                  <c:v>0.59988846924916361</c:v>
                </c:pt>
                <c:pt idx="1783">
                  <c:v>0.60006071674532757</c:v>
                </c:pt>
                <c:pt idx="1784">
                  <c:v>0.60015322637381441</c:v>
                </c:pt>
                <c:pt idx="1785">
                  <c:v>0.60018777674870138</c:v>
                </c:pt>
                <c:pt idx="1786">
                  <c:v>0.6001671104630848</c:v>
                </c:pt>
                <c:pt idx="1787">
                  <c:v>0.60007296424227996</c:v>
                </c:pt>
                <c:pt idx="1788">
                  <c:v>0.59994541295732706</c:v>
                </c:pt>
                <c:pt idx="1789">
                  <c:v>0.59977662713767288</c:v>
                </c:pt>
                <c:pt idx="1790">
                  <c:v>0.59954873483388682</c:v>
                </c:pt>
                <c:pt idx="1791">
                  <c:v>0.59928398397695626</c:v>
                </c:pt>
                <c:pt idx="1792">
                  <c:v>0.59892138573979725</c:v>
                </c:pt>
                <c:pt idx="1793">
                  <c:v>0.59845219310941655</c:v>
                </c:pt>
                <c:pt idx="1794">
                  <c:v>0.59798259874224091</c:v>
                </c:pt>
                <c:pt idx="1795">
                  <c:v>0.59741732341229881</c:v>
                </c:pt>
                <c:pt idx="1796">
                  <c:v>0.59681529401247624</c:v>
                </c:pt>
                <c:pt idx="1797">
                  <c:v>0.59619472744059809</c:v>
                </c:pt>
                <c:pt idx="1798">
                  <c:v>0.59553901251087904</c:v>
                </c:pt>
                <c:pt idx="1799">
                  <c:v>0.59486740099020907</c:v>
                </c:pt>
                <c:pt idx="1800">
                  <c:v>0.59417247687447694</c:v>
                </c:pt>
                <c:pt idx="1801">
                  <c:v>0.59345848355314723</c:v>
                </c:pt>
                <c:pt idx="1802">
                  <c:v>0.59272443156733712</c:v>
                </c:pt>
                <c:pt idx="1803">
                  <c:v>0.59196342094354726</c:v>
                </c:pt>
                <c:pt idx="1804">
                  <c:v>0.59115991783584654</c:v>
                </c:pt>
                <c:pt idx="1805">
                  <c:v>0.59033702141299316</c:v>
                </c:pt>
                <c:pt idx="1806">
                  <c:v>0.58950140037902954</c:v>
                </c:pt>
                <c:pt idx="1807">
                  <c:v>0.58864879689402771</c:v>
                </c:pt>
                <c:pt idx="1808">
                  <c:v>0.58779507710091883</c:v>
                </c:pt>
                <c:pt idx="1809">
                  <c:v>0.58694936659815211</c:v>
                </c:pt>
                <c:pt idx="1810">
                  <c:v>0.58611557924191005</c:v>
                </c:pt>
                <c:pt idx="1811">
                  <c:v>0.58527295739219243</c:v>
                </c:pt>
                <c:pt idx="1812">
                  <c:v>0.58440884537319604</c:v>
                </c:pt>
                <c:pt idx="1813">
                  <c:v>0.58357800542114013</c:v>
                </c:pt>
                <c:pt idx="1814">
                  <c:v>0.58275526692659485</c:v>
                </c:pt>
                <c:pt idx="1815">
                  <c:v>0.58195907932490609</c:v>
                </c:pt>
                <c:pt idx="1816">
                  <c:v>0.58115153814979892</c:v>
                </c:pt>
                <c:pt idx="1817">
                  <c:v>0.58039003836711278</c:v>
                </c:pt>
                <c:pt idx="1818">
                  <c:v>0.57959183154794602</c:v>
                </c:pt>
                <c:pt idx="1819">
                  <c:v>0.57879002566794369</c:v>
                </c:pt>
                <c:pt idx="1820">
                  <c:v>0.57797255013346716</c:v>
                </c:pt>
                <c:pt idx="1821">
                  <c:v>0.5771697784185853</c:v>
                </c:pt>
                <c:pt idx="1822">
                  <c:v>0.57638703303529937</c:v>
                </c:pt>
                <c:pt idx="1823">
                  <c:v>0.57558486072476955</c:v>
                </c:pt>
                <c:pt idx="1824">
                  <c:v>0.57483024272309202</c:v>
                </c:pt>
                <c:pt idx="1825">
                  <c:v>0.57409781943620686</c:v>
                </c:pt>
                <c:pt idx="1826">
                  <c:v>0.57330801911599627</c:v>
                </c:pt>
                <c:pt idx="1827">
                  <c:v>0.57249456390489128</c:v>
                </c:pt>
                <c:pt idx="1828">
                  <c:v>0.57163802601942171</c:v>
                </c:pt>
                <c:pt idx="1829">
                  <c:v>0.57075760827205868</c:v>
                </c:pt>
                <c:pt idx="1830">
                  <c:v>0.56989969174299027</c:v>
                </c:pt>
                <c:pt idx="1831">
                  <c:v>0.5690151176322622</c:v>
                </c:pt>
                <c:pt idx="1832">
                  <c:v>0.56816243854530823</c:v>
                </c:pt>
                <c:pt idx="1833">
                  <c:v>0.56726399714903952</c:v>
                </c:pt>
                <c:pt idx="1834">
                  <c:v>0.56625714218285972</c:v>
                </c:pt>
                <c:pt idx="1835">
                  <c:v>0.5652193290114752</c:v>
                </c:pt>
                <c:pt idx="1836">
                  <c:v>0.56413728572025512</c:v>
                </c:pt>
                <c:pt idx="1837">
                  <c:v>0.56307437198449684</c:v>
                </c:pt>
                <c:pt idx="1838">
                  <c:v>0.56202756529995113</c:v>
                </c:pt>
                <c:pt idx="1839">
                  <c:v>0.56094748776304948</c:v>
                </c:pt>
                <c:pt idx="1840">
                  <c:v>0.55986466692992864</c:v>
                </c:pt>
                <c:pt idx="1841">
                  <c:v>0.55867169727473531</c:v>
                </c:pt>
                <c:pt idx="1842">
                  <c:v>0.55743872922341142</c:v>
                </c:pt>
                <c:pt idx="1843">
                  <c:v>0.55619797438499141</c:v>
                </c:pt>
                <c:pt idx="1844">
                  <c:v>0.55491560393414363</c:v>
                </c:pt>
                <c:pt idx="1845">
                  <c:v>0.55360181689677601</c:v>
                </c:pt>
                <c:pt idx="1846">
                  <c:v>0.55227261404734873</c:v>
                </c:pt>
                <c:pt idx="1847">
                  <c:v>0.55092143050475495</c:v>
                </c:pt>
                <c:pt idx="1848">
                  <c:v>0.54950664342049804</c:v>
                </c:pt>
                <c:pt idx="1849">
                  <c:v>0.54808176584620094</c:v>
                </c:pt>
                <c:pt idx="1850">
                  <c:v>0.54661244588496205</c:v>
                </c:pt>
                <c:pt idx="1851">
                  <c:v>0.54503417687179356</c:v>
                </c:pt>
                <c:pt idx="1852">
                  <c:v>0.54353065252314725</c:v>
                </c:pt>
                <c:pt idx="1853">
                  <c:v>0.54195446124015434</c:v>
                </c:pt>
                <c:pt idx="1854">
                  <c:v>0.54054217663060888</c:v>
                </c:pt>
                <c:pt idx="1855">
                  <c:v>0.5392580277952389</c:v>
                </c:pt>
                <c:pt idx="1856">
                  <c:v>0.53830958919037053</c:v>
                </c:pt>
                <c:pt idx="1857">
                  <c:v>0.53746502606128976</c:v>
                </c:pt>
                <c:pt idx="1858">
                  <c:v>0.53694815852518518</c:v>
                </c:pt>
                <c:pt idx="1859">
                  <c:v>0.53667586495338404</c:v>
                </c:pt>
                <c:pt idx="1860">
                  <c:v>0.53659863313092215</c:v>
                </c:pt>
                <c:pt idx="1861">
                  <c:v>0.53679870032497312</c:v>
                </c:pt>
                <c:pt idx="1862">
                  <c:v>0.53722851362659418</c:v>
                </c:pt>
                <c:pt idx="1863">
                  <c:v>0.53786628786001744</c:v>
                </c:pt>
                <c:pt idx="1864">
                  <c:v>0.53864509017032025</c:v>
                </c:pt>
                <c:pt idx="1865">
                  <c:v>0.53949297651352945</c:v>
                </c:pt>
                <c:pt idx="1866">
                  <c:v>0.54046793188293107</c:v>
                </c:pt>
                <c:pt idx="1867">
                  <c:v>0.54148316719985623</c:v>
                </c:pt>
                <c:pt idx="1868">
                  <c:v>0.54249133352269885</c:v>
                </c:pt>
                <c:pt idx="1869">
                  <c:v>0.54346206021076526</c:v>
                </c:pt>
                <c:pt idx="1870">
                  <c:v>0.54442380202646634</c:v>
                </c:pt>
                <c:pt idx="1871">
                  <c:v>0.54516143138725559</c:v>
                </c:pt>
                <c:pt idx="1872">
                  <c:v>0.5458123302042186</c:v>
                </c:pt>
                <c:pt idx="1873">
                  <c:v>0.54638028775610104</c:v>
                </c:pt>
                <c:pt idx="1874">
                  <c:v>0.54684499885333637</c:v>
                </c:pt>
                <c:pt idx="1875">
                  <c:v>0.54723360306491842</c:v>
                </c:pt>
                <c:pt idx="1876">
                  <c:v>0.54757998924480256</c:v>
                </c:pt>
                <c:pt idx="1877">
                  <c:v>0.54784535844446847</c:v>
                </c:pt>
                <c:pt idx="1878">
                  <c:v>0.54798293056209024</c:v>
                </c:pt>
                <c:pt idx="1879">
                  <c:v>0.54811731599806635</c:v>
                </c:pt>
                <c:pt idx="1880">
                  <c:v>0.54817764975813932</c:v>
                </c:pt>
                <c:pt idx="1881">
                  <c:v>0.5482178390403939</c:v>
                </c:pt>
                <c:pt idx="1882">
                  <c:v>0.54823651490476522</c:v>
                </c:pt>
                <c:pt idx="1883">
                  <c:v>0.54822744233356502</c:v>
                </c:pt>
                <c:pt idx="1884">
                  <c:v>0.54813126562421965</c:v>
                </c:pt>
                <c:pt idx="1885">
                  <c:v>0.54799093429695733</c:v>
                </c:pt>
                <c:pt idx="1886">
                  <c:v>0.54787425537016254</c:v>
                </c:pt>
                <c:pt idx="1887">
                  <c:v>0.5477092104463781</c:v>
                </c:pt>
                <c:pt idx="1888">
                  <c:v>0.54759951435318333</c:v>
                </c:pt>
                <c:pt idx="1889">
                  <c:v>0.54757580782583015</c:v>
                </c:pt>
                <c:pt idx="1890">
                  <c:v>0.54751942618029048</c:v>
                </c:pt>
                <c:pt idx="1891">
                  <c:v>0.5475174830689854</c:v>
                </c:pt>
                <c:pt idx="1892">
                  <c:v>0.5475435528960455</c:v>
                </c:pt>
                <c:pt idx="1893">
                  <c:v>0.54755797767245162</c:v>
                </c:pt>
                <c:pt idx="1894">
                  <c:v>0.54759254473257579</c:v>
                </c:pt>
                <c:pt idx="1895">
                  <c:v>0.547685162725011</c:v>
                </c:pt>
                <c:pt idx="1896">
                  <c:v>0.54781800004207037</c:v>
                </c:pt>
                <c:pt idx="1897">
                  <c:v>0.54791039245224715</c:v>
                </c:pt>
                <c:pt idx="1898">
                  <c:v>0.54801444740501504</c:v>
                </c:pt>
                <c:pt idx="1899">
                  <c:v>0.5482052418213299</c:v>
                </c:pt>
                <c:pt idx="1900">
                  <c:v>0.54836054953941404</c:v>
                </c:pt>
                <c:pt idx="1901">
                  <c:v>0.54860785170998771</c:v>
                </c:pt>
                <c:pt idx="1902">
                  <c:v>0.54895616378768364</c:v>
                </c:pt>
                <c:pt idx="1903">
                  <c:v>0.54923739317819598</c:v>
                </c:pt>
                <c:pt idx="1904">
                  <c:v>0.54956262830484659</c:v>
                </c:pt>
                <c:pt idx="1905">
                  <c:v>0.54994860680886259</c:v>
                </c:pt>
                <c:pt idx="1906">
                  <c:v>0.55028421207522327</c:v>
                </c:pt>
                <c:pt idx="1907">
                  <c:v>0.55064964559145302</c:v>
                </c:pt>
                <c:pt idx="1908">
                  <c:v>0.55106220608117329</c:v>
                </c:pt>
                <c:pt idx="1909">
                  <c:v>0.55149296746125165</c:v>
                </c:pt>
                <c:pt idx="1910">
                  <c:v>0.55190216181422935</c:v>
                </c:pt>
                <c:pt idx="1911">
                  <c:v>0.55238180469461717</c:v>
                </c:pt>
                <c:pt idx="1912">
                  <c:v>0.55285300002003479</c:v>
                </c:pt>
                <c:pt idx="1913">
                  <c:v>0.55319549224929965</c:v>
                </c:pt>
                <c:pt idx="1914">
                  <c:v>0.55352202101947601</c:v>
                </c:pt>
                <c:pt idx="1915">
                  <c:v>0.55380218566851303</c:v>
                </c:pt>
                <c:pt idx="1916">
                  <c:v>0.55398406392006416</c:v>
                </c:pt>
                <c:pt idx="1917">
                  <c:v>0.5540815808839672</c:v>
                </c:pt>
                <c:pt idx="1918">
                  <c:v>0.55415763633193493</c:v>
                </c:pt>
                <c:pt idx="1919">
                  <c:v>0.55411653190789201</c:v>
                </c:pt>
                <c:pt idx="1920">
                  <c:v>0.55396086611466366</c:v>
                </c:pt>
                <c:pt idx="1921">
                  <c:v>0.55373990606347179</c:v>
                </c:pt>
                <c:pt idx="1922">
                  <c:v>0.55347034303695009</c:v>
                </c:pt>
                <c:pt idx="1923">
                  <c:v>0.55313475326383243</c:v>
                </c:pt>
                <c:pt idx="1924">
                  <c:v>0.55269012870787038</c:v>
                </c:pt>
                <c:pt idx="1925">
                  <c:v>0.55218104243046329</c:v>
                </c:pt>
                <c:pt idx="1926">
                  <c:v>0.55161779703158942</c:v>
                </c:pt>
                <c:pt idx="1927">
                  <c:v>0.55102725334344183</c:v>
                </c:pt>
                <c:pt idx="1928">
                  <c:v>0.55038270761096297</c:v>
                </c:pt>
                <c:pt idx="1929">
                  <c:v>0.54979872142531305</c:v>
                </c:pt>
                <c:pt idx="1930">
                  <c:v>0.54916108505674566</c:v>
                </c:pt>
                <c:pt idx="1931">
                  <c:v>0.54847047656545334</c:v>
                </c:pt>
                <c:pt idx="1932">
                  <c:v>0.54782936080044076</c:v>
                </c:pt>
                <c:pt idx="1933">
                  <c:v>0.54719588646195261</c:v>
                </c:pt>
                <c:pt idx="1934">
                  <c:v>0.54647671364058681</c:v>
                </c:pt>
                <c:pt idx="1935">
                  <c:v>0.54583041736023696</c:v>
                </c:pt>
                <c:pt idx="1936">
                  <c:v>0.54507763574566237</c:v>
                </c:pt>
                <c:pt idx="1937">
                  <c:v>0.544314911327896</c:v>
                </c:pt>
                <c:pt idx="1938">
                  <c:v>0.54369481089707072</c:v>
                </c:pt>
                <c:pt idx="1939">
                  <c:v>0.54307718031336338</c:v>
                </c:pt>
                <c:pt idx="1940">
                  <c:v>0.54255711862153544</c:v>
                </c:pt>
                <c:pt idx="1941">
                  <c:v>0.54214372627376584</c:v>
                </c:pt>
                <c:pt idx="1942">
                  <c:v>0.54172647422306885</c:v>
                </c:pt>
                <c:pt idx="1943">
                  <c:v>0.54129618647584088</c:v>
                </c:pt>
                <c:pt idx="1944">
                  <c:v>0.54092171909259357</c:v>
                </c:pt>
                <c:pt idx="1945">
                  <c:v>0.54060076040821781</c:v>
                </c:pt>
                <c:pt idx="1946">
                  <c:v>0.54027781098358307</c:v>
                </c:pt>
                <c:pt idx="1947">
                  <c:v>0.53999772141937119</c:v>
                </c:pt>
                <c:pt idx="1948">
                  <c:v>0.53972536180364206</c:v>
                </c:pt>
                <c:pt idx="1949">
                  <c:v>0.53944801424528688</c:v>
                </c:pt>
                <c:pt idx="1950">
                  <c:v>0.53919052976453163</c:v>
                </c:pt>
                <c:pt idx="1951">
                  <c:v>0.53894550884753045</c:v>
                </c:pt>
                <c:pt idx="1952">
                  <c:v>0.53867944806990575</c:v>
                </c:pt>
                <c:pt idx="1953">
                  <c:v>0.53846894607858498</c:v>
                </c:pt>
                <c:pt idx="1954">
                  <c:v>0.53821101124016824</c:v>
                </c:pt>
                <c:pt idx="1955">
                  <c:v>0.53798222214664837</c:v>
                </c:pt>
                <c:pt idx="1956">
                  <c:v>0.5377551549530204</c:v>
                </c:pt>
                <c:pt idx="1957">
                  <c:v>0.53753246399060539</c:v>
                </c:pt>
                <c:pt idx="1958">
                  <c:v>0.53722498782143147</c:v>
                </c:pt>
                <c:pt idx="1959">
                  <c:v>0.53691303651855393</c:v>
                </c:pt>
                <c:pt idx="1960">
                  <c:v>0.53653674377236049</c:v>
                </c:pt>
                <c:pt idx="1961">
                  <c:v>0.53610633767531213</c:v>
                </c:pt>
                <c:pt idx="1962">
                  <c:v>0.53568490898239707</c:v>
                </c:pt>
                <c:pt idx="1963">
                  <c:v>0.53528082001208499</c:v>
                </c:pt>
                <c:pt idx="1964">
                  <c:v>0.53489749169145673</c:v>
                </c:pt>
                <c:pt idx="1965">
                  <c:v>0.53452645521790432</c:v>
                </c:pt>
                <c:pt idx="1966">
                  <c:v>0.53409720037012443</c:v>
                </c:pt>
                <c:pt idx="1967">
                  <c:v>0.5335691346027579</c:v>
                </c:pt>
                <c:pt idx="1968">
                  <c:v>0.53294304546524385</c:v>
                </c:pt>
                <c:pt idx="1969">
                  <c:v>0.5322990507715909</c:v>
                </c:pt>
                <c:pt idx="1970">
                  <c:v>0.53168251629092578</c:v>
                </c:pt>
                <c:pt idx="1971">
                  <c:v>0.53098831594898033</c:v>
                </c:pt>
                <c:pt idx="1972">
                  <c:v>0.53029606200007451</c:v>
                </c:pt>
                <c:pt idx="1973">
                  <c:v>0.52964749567432279</c:v>
                </c:pt>
                <c:pt idx="1974">
                  <c:v>0.52892090730659058</c:v>
                </c:pt>
                <c:pt idx="1975">
                  <c:v>0.52823210423205391</c:v>
                </c:pt>
                <c:pt idx="1976">
                  <c:v>0.52759787292916893</c:v>
                </c:pt>
                <c:pt idx="1977">
                  <c:v>0.52689390482919296</c:v>
                </c:pt>
                <c:pt idx="1978">
                  <c:v>0.52612509012961661</c:v>
                </c:pt>
                <c:pt idx="1979">
                  <c:v>0.52537877263898924</c:v>
                </c:pt>
                <c:pt idx="1980">
                  <c:v>0.52461014651840743</c:v>
                </c:pt>
                <c:pt idx="1981">
                  <c:v>0.52388969600596802</c:v>
                </c:pt>
                <c:pt idx="1982">
                  <c:v>0.52317608820594452</c:v>
                </c:pt>
                <c:pt idx="1983">
                  <c:v>0.52248810694629544</c:v>
                </c:pt>
                <c:pt idx="1984">
                  <c:v>0.52179213016192139</c:v>
                </c:pt>
                <c:pt idx="1985">
                  <c:v>0.52119345855307575</c:v>
                </c:pt>
                <c:pt idx="1986">
                  <c:v>0.52061856264382211</c:v>
                </c:pt>
                <c:pt idx="1987">
                  <c:v>0.52015709987688963</c:v>
                </c:pt>
                <c:pt idx="1988">
                  <c:v>0.51988634475407014</c:v>
                </c:pt>
                <c:pt idx="1989">
                  <c:v>0.51948846714294816</c:v>
                </c:pt>
                <c:pt idx="1990">
                  <c:v>0.51905540398617234</c:v>
                </c:pt>
                <c:pt idx="1991">
                  <c:v>0.51870301484783676</c:v>
                </c:pt>
                <c:pt idx="1992">
                  <c:v>0.51827858061657417</c:v>
                </c:pt>
                <c:pt idx="1993">
                  <c:v>0.5180134436344519</c:v>
                </c:pt>
                <c:pt idx="1994">
                  <c:v>0.51793439381883322</c:v>
                </c:pt>
                <c:pt idx="1995">
                  <c:v>0.51782677866107618</c:v>
                </c:pt>
                <c:pt idx="1996">
                  <c:v>0.51779916308238438</c:v>
                </c:pt>
                <c:pt idx="1997">
                  <c:v>0.5177584114107443</c:v>
                </c:pt>
                <c:pt idx="1998">
                  <c:v>0.5177422451003546</c:v>
                </c:pt>
                <c:pt idx="1999">
                  <c:v>0.51766495657669698</c:v>
                </c:pt>
                <c:pt idx="2000">
                  <c:v>0.51774103103731406</c:v>
                </c:pt>
                <c:pt idx="2001">
                  <c:v>0.51777066434817609</c:v>
                </c:pt>
                <c:pt idx="2002">
                  <c:v>0.51781019208173351</c:v>
                </c:pt>
                <c:pt idx="2003">
                  <c:v>0.51790582215699776</c:v>
                </c:pt>
                <c:pt idx="2004">
                  <c:v>0.51801913199166072</c:v>
                </c:pt>
                <c:pt idx="2005">
                  <c:v>0.51818372402964508</c:v>
                </c:pt>
                <c:pt idx="2006">
                  <c:v>0.51841329495714206</c:v>
                </c:pt>
                <c:pt idx="2007">
                  <c:v>0.51865708264537558</c:v>
                </c:pt>
                <c:pt idx="2008">
                  <c:v>0.51900726290362365</c:v>
                </c:pt>
                <c:pt idx="2009">
                  <c:v>0.51923904491087536</c:v>
                </c:pt>
                <c:pt idx="2010">
                  <c:v>0.51949988998817531</c:v>
                </c:pt>
                <c:pt idx="2011">
                  <c:v>0.51980302775059717</c:v>
                </c:pt>
                <c:pt idx="2012">
                  <c:v>0.5199723070807627</c:v>
                </c:pt>
                <c:pt idx="2013">
                  <c:v>0.52004546672651897</c:v>
                </c:pt>
                <c:pt idx="2014">
                  <c:v>0.52013016156522984</c:v>
                </c:pt>
                <c:pt idx="2015">
                  <c:v>0.52022220805754726</c:v>
                </c:pt>
                <c:pt idx="2016">
                  <c:v>0.52026559682265816</c:v>
                </c:pt>
                <c:pt idx="2017">
                  <c:v>0.52030392583264395</c:v>
                </c:pt>
                <c:pt idx="2018">
                  <c:v>0.52029842993100606</c:v>
                </c:pt>
                <c:pt idx="2019">
                  <c:v>0.52016190415474794</c:v>
                </c:pt>
                <c:pt idx="2020">
                  <c:v>0.51991631237548186</c:v>
                </c:pt>
                <c:pt idx="2021">
                  <c:v>0.51963898460849656</c:v>
                </c:pt>
                <c:pt idx="2022">
                  <c:v>0.51933239751288574</c:v>
                </c:pt>
                <c:pt idx="2023">
                  <c:v>0.51899638201887655</c:v>
                </c:pt>
                <c:pt idx="2024">
                  <c:v>0.51867665395382978</c:v>
                </c:pt>
                <c:pt idx="2025">
                  <c:v>0.51828054685391267</c:v>
                </c:pt>
                <c:pt idx="2026">
                  <c:v>0.51774312221725394</c:v>
                </c:pt>
                <c:pt idx="2027">
                  <c:v>0.5172865962539841</c:v>
                </c:pt>
                <c:pt idx="2028">
                  <c:v>0.51686884559148649</c:v>
                </c:pt>
                <c:pt idx="2029">
                  <c:v>0.51653172996471786</c:v>
                </c:pt>
                <c:pt idx="2030">
                  <c:v>0.5162441527074707</c:v>
                </c:pt>
                <c:pt idx="2031">
                  <c:v>0.51596216588038046</c:v>
                </c:pt>
                <c:pt idx="2032">
                  <c:v>0.51556512301652313</c:v>
                </c:pt>
                <c:pt idx="2033">
                  <c:v>0.51509690818818576</c:v>
                </c:pt>
                <c:pt idx="2034">
                  <c:v>0.51465181864968745</c:v>
                </c:pt>
                <c:pt idx="2035">
                  <c:v>0.51421991831857761</c:v>
                </c:pt>
                <c:pt idx="2036">
                  <c:v>0.5137951039475932</c:v>
                </c:pt>
                <c:pt idx="2037">
                  <c:v>0.51348369879207412</c:v>
                </c:pt>
                <c:pt idx="2038">
                  <c:v>0.51330969218035405</c:v>
                </c:pt>
                <c:pt idx="2039">
                  <c:v>0.51306098401687905</c:v>
                </c:pt>
                <c:pt idx="2040">
                  <c:v>0.51281521077057679</c:v>
                </c:pt>
                <c:pt idx="2041">
                  <c:v>0.5125627822660932</c:v>
                </c:pt>
                <c:pt idx="2042">
                  <c:v>0.51207008214077909</c:v>
                </c:pt>
                <c:pt idx="2043">
                  <c:v>0.51160855909751934</c:v>
                </c:pt>
                <c:pt idx="2044">
                  <c:v>0.51131095060644782</c:v>
                </c:pt>
                <c:pt idx="2045">
                  <c:v>0.51099383911315344</c:v>
                </c:pt>
                <c:pt idx="2046">
                  <c:v>0.51078060381674784</c:v>
                </c:pt>
                <c:pt idx="2047">
                  <c:v>0.51061342724811021</c:v>
                </c:pt>
                <c:pt idx="2048">
                  <c:v>0.51031792150094524</c:v>
                </c:pt>
                <c:pt idx="2049">
                  <c:v>0.5100316597889365</c:v>
                </c:pt>
                <c:pt idx="2050">
                  <c:v>0.50968037696561352</c:v>
                </c:pt>
                <c:pt idx="2051">
                  <c:v>0.50929828982988246</c:v>
                </c:pt>
                <c:pt idx="2052">
                  <c:v>0.50889789354481296</c:v>
                </c:pt>
                <c:pt idx="2053">
                  <c:v>0.50835104712741608</c:v>
                </c:pt>
                <c:pt idx="2054">
                  <c:v>0.50791609279035432</c:v>
                </c:pt>
                <c:pt idx="2055">
                  <c:v>0.50759449873603701</c:v>
                </c:pt>
                <c:pt idx="2056">
                  <c:v>0.50726461938048761</c:v>
                </c:pt>
                <c:pt idx="2057">
                  <c:v>0.50707129756053315</c:v>
                </c:pt>
                <c:pt idx="2058">
                  <c:v>0.50677278801828196</c:v>
                </c:pt>
                <c:pt idx="2059">
                  <c:v>0.50617600604987723</c:v>
                </c:pt>
                <c:pt idx="2060">
                  <c:v>0.50567698830247898</c:v>
                </c:pt>
                <c:pt idx="2061">
                  <c:v>0.50510472502422954</c:v>
                </c:pt>
                <c:pt idx="2062">
                  <c:v>0.50453260880735307</c:v>
                </c:pt>
                <c:pt idx="2063">
                  <c:v>0.50417717974300258</c:v>
                </c:pt>
                <c:pt idx="2064">
                  <c:v>0.5036320261296191</c:v>
                </c:pt>
                <c:pt idx="2065">
                  <c:v>0.50303048876813694</c:v>
                </c:pt>
                <c:pt idx="2066">
                  <c:v>0.50243339284728261</c:v>
                </c:pt>
                <c:pt idx="2067">
                  <c:v>0.5017456873060856</c:v>
                </c:pt>
                <c:pt idx="2068">
                  <c:v>0.50095828661568909</c:v>
                </c:pt>
                <c:pt idx="2069">
                  <c:v>0.5002684214661629</c:v>
                </c:pt>
                <c:pt idx="2070">
                  <c:v>0.49971172153282534</c:v>
                </c:pt>
                <c:pt idx="2071">
                  <c:v>0.49906241514978988</c:v>
                </c:pt>
                <c:pt idx="2072">
                  <c:v>0.49829831331858648</c:v>
                </c:pt>
                <c:pt idx="2073">
                  <c:v>0.4973919594767886</c:v>
                </c:pt>
                <c:pt idx="2074">
                  <c:v>0.49638285856118131</c:v>
                </c:pt>
                <c:pt idx="2075">
                  <c:v>0.49535197134821057</c:v>
                </c:pt>
                <c:pt idx="2076">
                  <c:v>0.49458070311071767</c:v>
                </c:pt>
                <c:pt idx="2077">
                  <c:v>0.49391643001186541</c:v>
                </c:pt>
                <c:pt idx="2078">
                  <c:v>0.49306249814858599</c:v>
                </c:pt>
                <c:pt idx="2079">
                  <c:v>0.49207957420973336</c:v>
                </c:pt>
                <c:pt idx="2080">
                  <c:v>0.49107634826855012</c:v>
                </c:pt>
                <c:pt idx="2081">
                  <c:v>0.49008646477400941</c:v>
                </c:pt>
                <c:pt idx="2082">
                  <c:v>0.48915461252307507</c:v>
                </c:pt>
                <c:pt idx="2083">
                  <c:v>0.48841230956204451</c:v>
                </c:pt>
                <c:pt idx="2084">
                  <c:v>0.4875033389434309</c:v>
                </c:pt>
                <c:pt idx="2085">
                  <c:v>0.48640743736760528</c:v>
                </c:pt>
                <c:pt idx="2086">
                  <c:v>0.48560673502193119</c:v>
                </c:pt>
                <c:pt idx="2087">
                  <c:v>0.48458516246701522</c:v>
                </c:pt>
                <c:pt idx="2088">
                  <c:v>0.48346610482326546</c:v>
                </c:pt>
                <c:pt idx="2089">
                  <c:v>0.4826266357742095</c:v>
                </c:pt>
                <c:pt idx="2090">
                  <c:v>0.48158641273193681</c:v>
                </c:pt>
                <c:pt idx="2091">
                  <c:v>0.48074518034626601</c:v>
                </c:pt>
                <c:pt idx="2092">
                  <c:v>0.48008353279910571</c:v>
                </c:pt>
                <c:pt idx="2093">
                  <c:v>0.47939992468911524</c:v>
                </c:pt>
                <c:pt idx="2094">
                  <c:v>0.47867227358014369</c:v>
                </c:pt>
                <c:pt idx="2095">
                  <c:v>0.47770931761977919</c:v>
                </c:pt>
                <c:pt idx="2096">
                  <c:v>0.4768739089704328</c:v>
                </c:pt>
                <c:pt idx="2097">
                  <c:v>0.47603865512606364</c:v>
                </c:pt>
                <c:pt idx="2098">
                  <c:v>0.4750516424196794</c:v>
                </c:pt>
                <c:pt idx="2099">
                  <c:v>0.47415885014127773</c:v>
                </c:pt>
                <c:pt idx="2100">
                  <c:v>0.47334119209948855</c:v>
                </c:pt>
                <c:pt idx="2101">
                  <c:v>0.47250253027307204</c:v>
                </c:pt>
                <c:pt idx="2102">
                  <c:v>0.4717235634429654</c:v>
                </c:pt>
                <c:pt idx="2103">
                  <c:v>0.47105034285207759</c:v>
                </c:pt>
                <c:pt idx="2104">
                  <c:v>0.4701891968923424</c:v>
                </c:pt>
                <c:pt idx="2105">
                  <c:v>0.46908061243775118</c:v>
                </c:pt>
                <c:pt idx="2106">
                  <c:v>0.46807145944945955</c:v>
                </c:pt>
                <c:pt idx="2107">
                  <c:v>0.46712646211431702</c:v>
                </c:pt>
                <c:pt idx="2108">
                  <c:v>0.46620578859688799</c:v>
                </c:pt>
                <c:pt idx="2109">
                  <c:v>0.46539106698183397</c:v>
                </c:pt>
                <c:pt idx="2110">
                  <c:v>0.46456743495063557</c:v>
                </c:pt>
                <c:pt idx="2111">
                  <c:v>0.46391750648117674</c:v>
                </c:pt>
                <c:pt idx="2112">
                  <c:v>0.4631551751294633</c:v>
                </c:pt>
                <c:pt idx="2113">
                  <c:v>0.46228638280942641</c:v>
                </c:pt>
                <c:pt idx="2114">
                  <c:v>0.46153435614049992</c:v>
                </c:pt>
                <c:pt idx="2115">
                  <c:v>0.46027025906643204</c:v>
                </c:pt>
                <c:pt idx="2116">
                  <c:v>0.45930150748352949</c:v>
                </c:pt>
                <c:pt idx="2117">
                  <c:v>0.45865559461074462</c:v>
                </c:pt>
                <c:pt idx="2118">
                  <c:v>0.45723729064112234</c:v>
                </c:pt>
                <c:pt idx="2119">
                  <c:v>0.45626737971729942</c:v>
                </c:pt>
                <c:pt idx="2120">
                  <c:v>0.45555160016871521</c:v>
                </c:pt>
                <c:pt idx="2121">
                  <c:v>0.45415534559250548</c:v>
                </c:pt>
                <c:pt idx="2122">
                  <c:v>0.4533274032963015</c:v>
                </c:pt>
                <c:pt idx="2123">
                  <c:v>0.45231610765685853</c:v>
                </c:pt>
                <c:pt idx="2124">
                  <c:v>0.45085383453971428</c:v>
                </c:pt>
                <c:pt idx="2125">
                  <c:v>0.44971563215186061</c:v>
                </c:pt>
                <c:pt idx="2126">
                  <c:v>0.44862681880577765</c:v>
                </c:pt>
                <c:pt idx="2127">
                  <c:v>0.44772896671110557</c:v>
                </c:pt>
                <c:pt idx="2128">
                  <c:v>0.44699815099239304</c:v>
                </c:pt>
                <c:pt idx="2129">
                  <c:v>0.44615425147771554</c:v>
                </c:pt>
                <c:pt idx="2130">
                  <c:v>0.4454586701047607</c:v>
                </c:pt>
                <c:pt idx="2131">
                  <c:v>0.44504992354938222</c:v>
                </c:pt>
                <c:pt idx="2132">
                  <c:v>0.44431060091237595</c:v>
                </c:pt>
                <c:pt idx="2133">
                  <c:v>0.44321071083365066</c:v>
                </c:pt>
                <c:pt idx="2134">
                  <c:v>0.44232886604657018</c:v>
                </c:pt>
                <c:pt idx="2135">
                  <c:v>0.4412060067463966</c:v>
                </c:pt>
                <c:pt idx="2136">
                  <c:v>0.44000392186006165</c:v>
                </c:pt>
                <c:pt idx="2137">
                  <c:v>0.43945176823845244</c:v>
                </c:pt>
                <c:pt idx="2138">
                  <c:v>0.43884310413594113</c:v>
                </c:pt>
                <c:pt idx="2139">
                  <c:v>0.43813780979640066</c:v>
                </c:pt>
                <c:pt idx="2140">
                  <c:v>0.43763903607708632</c:v>
                </c:pt>
                <c:pt idx="2141">
                  <c:v>0.43718525376542583</c:v>
                </c:pt>
                <c:pt idx="2142">
                  <c:v>0.43660127618967648</c:v>
                </c:pt>
                <c:pt idx="2143">
                  <c:v>0.4359644752604227</c:v>
                </c:pt>
                <c:pt idx="2144">
                  <c:v>0.43527897012464351</c:v>
                </c:pt>
                <c:pt idx="2145">
                  <c:v>0.43453411632426853</c:v>
                </c:pt>
                <c:pt idx="2146">
                  <c:v>0.43380517009443553</c:v>
                </c:pt>
                <c:pt idx="2147">
                  <c:v>0.43307100030893031</c:v>
                </c:pt>
                <c:pt idx="2148">
                  <c:v>0.43248752083337605</c:v>
                </c:pt>
                <c:pt idx="2149">
                  <c:v>0.43177322197169743</c:v>
                </c:pt>
                <c:pt idx="2150">
                  <c:v>0.4306476461621403</c:v>
                </c:pt>
              </c:numCache>
            </c:numRef>
          </c:yVal>
          <c:smooth val="1"/>
          <c:extLst>
            <c:ext xmlns:c16="http://schemas.microsoft.com/office/drawing/2014/chart" uri="{C3380CC4-5D6E-409C-BE32-E72D297353CC}">
              <c16:uniqueId val="{00000075-1C1D-46AE-B92F-7DA50429CA8D}"/>
            </c:ext>
          </c:extLst>
        </c:ser>
        <c:ser>
          <c:idx val="118"/>
          <c:order val="118"/>
          <c:spPr>
            <a:ln w="19050" cap="rnd">
              <a:solidFill>
                <a:schemeClr val="accent5">
                  <a:lumMod val="60000"/>
                </a:schemeClr>
              </a:solidFill>
              <a:round/>
            </a:ln>
            <a:effectLst/>
          </c:spPr>
          <c:marker>
            <c:symbol val="none"/>
          </c:marker>
          <c:xVal>
            <c:numRef>
              <c:f>'Soil Database'!$A$122:$A$2272</c:f>
              <c:numCache>
                <c:formatCode>General</c:formatCode>
                <c:ptCount val="2151"/>
                <c:pt idx="0">
                  <c:v>350</c:v>
                </c:pt>
                <c:pt idx="1">
                  <c:v>351</c:v>
                </c:pt>
                <c:pt idx="2">
                  <c:v>352</c:v>
                </c:pt>
                <c:pt idx="3">
                  <c:v>353</c:v>
                </c:pt>
                <c:pt idx="4">
                  <c:v>354</c:v>
                </c:pt>
                <c:pt idx="5">
                  <c:v>355</c:v>
                </c:pt>
                <c:pt idx="6">
                  <c:v>356</c:v>
                </c:pt>
                <c:pt idx="7">
                  <c:v>357</c:v>
                </c:pt>
                <c:pt idx="8">
                  <c:v>358</c:v>
                </c:pt>
                <c:pt idx="9">
                  <c:v>359</c:v>
                </c:pt>
                <c:pt idx="10">
                  <c:v>360</c:v>
                </c:pt>
                <c:pt idx="11">
                  <c:v>361</c:v>
                </c:pt>
                <c:pt idx="12">
                  <c:v>362</c:v>
                </c:pt>
                <c:pt idx="13">
                  <c:v>363</c:v>
                </c:pt>
                <c:pt idx="14">
                  <c:v>364</c:v>
                </c:pt>
                <c:pt idx="15">
                  <c:v>365</c:v>
                </c:pt>
                <c:pt idx="16">
                  <c:v>366</c:v>
                </c:pt>
                <c:pt idx="17">
                  <c:v>367</c:v>
                </c:pt>
                <c:pt idx="18">
                  <c:v>368</c:v>
                </c:pt>
                <c:pt idx="19">
                  <c:v>369</c:v>
                </c:pt>
                <c:pt idx="20">
                  <c:v>370</c:v>
                </c:pt>
                <c:pt idx="21">
                  <c:v>371</c:v>
                </c:pt>
                <c:pt idx="22">
                  <c:v>372</c:v>
                </c:pt>
                <c:pt idx="23">
                  <c:v>373</c:v>
                </c:pt>
                <c:pt idx="24">
                  <c:v>374</c:v>
                </c:pt>
                <c:pt idx="25">
                  <c:v>375</c:v>
                </c:pt>
                <c:pt idx="26">
                  <c:v>376</c:v>
                </c:pt>
                <c:pt idx="27">
                  <c:v>377</c:v>
                </c:pt>
                <c:pt idx="28">
                  <c:v>378</c:v>
                </c:pt>
                <c:pt idx="29">
                  <c:v>379</c:v>
                </c:pt>
                <c:pt idx="30">
                  <c:v>380</c:v>
                </c:pt>
                <c:pt idx="31">
                  <c:v>381</c:v>
                </c:pt>
                <c:pt idx="32">
                  <c:v>382</c:v>
                </c:pt>
                <c:pt idx="33">
                  <c:v>383</c:v>
                </c:pt>
                <c:pt idx="34">
                  <c:v>384</c:v>
                </c:pt>
                <c:pt idx="35">
                  <c:v>385</c:v>
                </c:pt>
                <c:pt idx="36">
                  <c:v>386</c:v>
                </c:pt>
                <c:pt idx="37">
                  <c:v>387</c:v>
                </c:pt>
                <c:pt idx="38">
                  <c:v>388</c:v>
                </c:pt>
                <c:pt idx="39">
                  <c:v>389</c:v>
                </c:pt>
                <c:pt idx="40">
                  <c:v>390</c:v>
                </c:pt>
                <c:pt idx="41">
                  <c:v>391</c:v>
                </c:pt>
                <c:pt idx="42">
                  <c:v>392</c:v>
                </c:pt>
                <c:pt idx="43">
                  <c:v>393</c:v>
                </c:pt>
                <c:pt idx="44">
                  <c:v>394</c:v>
                </c:pt>
                <c:pt idx="45">
                  <c:v>395</c:v>
                </c:pt>
                <c:pt idx="46">
                  <c:v>396</c:v>
                </c:pt>
                <c:pt idx="47">
                  <c:v>397</c:v>
                </c:pt>
                <c:pt idx="48">
                  <c:v>398</c:v>
                </c:pt>
                <c:pt idx="49">
                  <c:v>399</c:v>
                </c:pt>
                <c:pt idx="50">
                  <c:v>400</c:v>
                </c:pt>
                <c:pt idx="51">
                  <c:v>401</c:v>
                </c:pt>
                <c:pt idx="52">
                  <c:v>402</c:v>
                </c:pt>
                <c:pt idx="53">
                  <c:v>403</c:v>
                </c:pt>
                <c:pt idx="54">
                  <c:v>404</c:v>
                </c:pt>
                <c:pt idx="55">
                  <c:v>405</c:v>
                </c:pt>
                <c:pt idx="56">
                  <c:v>406</c:v>
                </c:pt>
                <c:pt idx="57">
                  <c:v>407</c:v>
                </c:pt>
                <c:pt idx="58">
                  <c:v>408</c:v>
                </c:pt>
                <c:pt idx="59">
                  <c:v>409</c:v>
                </c:pt>
                <c:pt idx="60">
                  <c:v>410</c:v>
                </c:pt>
                <c:pt idx="61">
                  <c:v>411</c:v>
                </c:pt>
                <c:pt idx="62">
                  <c:v>412</c:v>
                </c:pt>
                <c:pt idx="63">
                  <c:v>413</c:v>
                </c:pt>
                <c:pt idx="64">
                  <c:v>414</c:v>
                </c:pt>
                <c:pt idx="65">
                  <c:v>415</c:v>
                </c:pt>
                <c:pt idx="66">
                  <c:v>416</c:v>
                </c:pt>
                <c:pt idx="67">
                  <c:v>417</c:v>
                </c:pt>
                <c:pt idx="68">
                  <c:v>418</c:v>
                </c:pt>
                <c:pt idx="69">
                  <c:v>419</c:v>
                </c:pt>
                <c:pt idx="70">
                  <c:v>420</c:v>
                </c:pt>
                <c:pt idx="71">
                  <c:v>421</c:v>
                </c:pt>
                <c:pt idx="72">
                  <c:v>422</c:v>
                </c:pt>
                <c:pt idx="73">
                  <c:v>423</c:v>
                </c:pt>
                <c:pt idx="74">
                  <c:v>424</c:v>
                </c:pt>
                <c:pt idx="75">
                  <c:v>425</c:v>
                </c:pt>
                <c:pt idx="76">
                  <c:v>426</c:v>
                </c:pt>
                <c:pt idx="77">
                  <c:v>427</c:v>
                </c:pt>
                <c:pt idx="78">
                  <c:v>428</c:v>
                </c:pt>
                <c:pt idx="79">
                  <c:v>429</c:v>
                </c:pt>
                <c:pt idx="80">
                  <c:v>430</c:v>
                </c:pt>
                <c:pt idx="81">
                  <c:v>431</c:v>
                </c:pt>
                <c:pt idx="82">
                  <c:v>432</c:v>
                </c:pt>
                <c:pt idx="83">
                  <c:v>433</c:v>
                </c:pt>
                <c:pt idx="84">
                  <c:v>434</c:v>
                </c:pt>
                <c:pt idx="85">
                  <c:v>435</c:v>
                </c:pt>
                <c:pt idx="86">
                  <c:v>436</c:v>
                </c:pt>
                <c:pt idx="87">
                  <c:v>437</c:v>
                </c:pt>
                <c:pt idx="88">
                  <c:v>438</c:v>
                </c:pt>
                <c:pt idx="89">
                  <c:v>439</c:v>
                </c:pt>
                <c:pt idx="90">
                  <c:v>440</c:v>
                </c:pt>
                <c:pt idx="91">
                  <c:v>441</c:v>
                </c:pt>
                <c:pt idx="92">
                  <c:v>442</c:v>
                </c:pt>
                <c:pt idx="93">
                  <c:v>443</c:v>
                </c:pt>
                <c:pt idx="94">
                  <c:v>444</c:v>
                </c:pt>
                <c:pt idx="95">
                  <c:v>445</c:v>
                </c:pt>
                <c:pt idx="96">
                  <c:v>446</c:v>
                </c:pt>
                <c:pt idx="97">
                  <c:v>447</c:v>
                </c:pt>
                <c:pt idx="98">
                  <c:v>448</c:v>
                </c:pt>
                <c:pt idx="99">
                  <c:v>449</c:v>
                </c:pt>
                <c:pt idx="100">
                  <c:v>450</c:v>
                </c:pt>
                <c:pt idx="101">
                  <c:v>451</c:v>
                </c:pt>
                <c:pt idx="102">
                  <c:v>452</c:v>
                </c:pt>
                <c:pt idx="103">
                  <c:v>453</c:v>
                </c:pt>
                <c:pt idx="104">
                  <c:v>454</c:v>
                </c:pt>
                <c:pt idx="105">
                  <c:v>455</c:v>
                </c:pt>
                <c:pt idx="106">
                  <c:v>456</c:v>
                </c:pt>
                <c:pt idx="107">
                  <c:v>457</c:v>
                </c:pt>
                <c:pt idx="108">
                  <c:v>458</c:v>
                </c:pt>
                <c:pt idx="109">
                  <c:v>459</c:v>
                </c:pt>
                <c:pt idx="110">
                  <c:v>460</c:v>
                </c:pt>
                <c:pt idx="111">
                  <c:v>461</c:v>
                </c:pt>
                <c:pt idx="112">
                  <c:v>462</c:v>
                </c:pt>
                <c:pt idx="113">
                  <c:v>463</c:v>
                </c:pt>
                <c:pt idx="114">
                  <c:v>464</c:v>
                </c:pt>
                <c:pt idx="115">
                  <c:v>465</c:v>
                </c:pt>
                <c:pt idx="116">
                  <c:v>466</c:v>
                </c:pt>
                <c:pt idx="117">
                  <c:v>467</c:v>
                </c:pt>
                <c:pt idx="118">
                  <c:v>468</c:v>
                </c:pt>
                <c:pt idx="119">
                  <c:v>469</c:v>
                </c:pt>
                <c:pt idx="120">
                  <c:v>470</c:v>
                </c:pt>
                <c:pt idx="121">
                  <c:v>471</c:v>
                </c:pt>
                <c:pt idx="122">
                  <c:v>472</c:v>
                </c:pt>
                <c:pt idx="123">
                  <c:v>473</c:v>
                </c:pt>
                <c:pt idx="124">
                  <c:v>474</c:v>
                </c:pt>
                <c:pt idx="125">
                  <c:v>475</c:v>
                </c:pt>
                <c:pt idx="126">
                  <c:v>476</c:v>
                </c:pt>
                <c:pt idx="127">
                  <c:v>477</c:v>
                </c:pt>
                <c:pt idx="128">
                  <c:v>478</c:v>
                </c:pt>
                <c:pt idx="129">
                  <c:v>479</c:v>
                </c:pt>
                <c:pt idx="130">
                  <c:v>480</c:v>
                </c:pt>
                <c:pt idx="131">
                  <c:v>481</c:v>
                </c:pt>
                <c:pt idx="132">
                  <c:v>482</c:v>
                </c:pt>
                <c:pt idx="133">
                  <c:v>483</c:v>
                </c:pt>
                <c:pt idx="134">
                  <c:v>484</c:v>
                </c:pt>
                <c:pt idx="135">
                  <c:v>485</c:v>
                </c:pt>
                <c:pt idx="136">
                  <c:v>486</c:v>
                </c:pt>
                <c:pt idx="137">
                  <c:v>487</c:v>
                </c:pt>
                <c:pt idx="138">
                  <c:v>488</c:v>
                </c:pt>
                <c:pt idx="139">
                  <c:v>489</c:v>
                </c:pt>
                <c:pt idx="140">
                  <c:v>490</c:v>
                </c:pt>
                <c:pt idx="141">
                  <c:v>491</c:v>
                </c:pt>
                <c:pt idx="142">
                  <c:v>492</c:v>
                </c:pt>
                <c:pt idx="143">
                  <c:v>493</c:v>
                </c:pt>
                <c:pt idx="144">
                  <c:v>494</c:v>
                </c:pt>
                <c:pt idx="145">
                  <c:v>495</c:v>
                </c:pt>
                <c:pt idx="146">
                  <c:v>496</c:v>
                </c:pt>
                <c:pt idx="147">
                  <c:v>497</c:v>
                </c:pt>
                <c:pt idx="148">
                  <c:v>498</c:v>
                </c:pt>
                <c:pt idx="149">
                  <c:v>499</c:v>
                </c:pt>
                <c:pt idx="150">
                  <c:v>500</c:v>
                </c:pt>
                <c:pt idx="151">
                  <c:v>501</c:v>
                </c:pt>
                <c:pt idx="152">
                  <c:v>502</c:v>
                </c:pt>
                <c:pt idx="153">
                  <c:v>503</c:v>
                </c:pt>
                <c:pt idx="154">
                  <c:v>504</c:v>
                </c:pt>
                <c:pt idx="155">
                  <c:v>505</c:v>
                </c:pt>
                <c:pt idx="156">
                  <c:v>506</c:v>
                </c:pt>
                <c:pt idx="157">
                  <c:v>507</c:v>
                </c:pt>
                <c:pt idx="158">
                  <c:v>508</c:v>
                </c:pt>
                <c:pt idx="159">
                  <c:v>509</c:v>
                </c:pt>
                <c:pt idx="160">
                  <c:v>510</c:v>
                </c:pt>
                <c:pt idx="161">
                  <c:v>511</c:v>
                </c:pt>
                <c:pt idx="162">
                  <c:v>512</c:v>
                </c:pt>
                <c:pt idx="163">
                  <c:v>513</c:v>
                </c:pt>
                <c:pt idx="164">
                  <c:v>514</c:v>
                </c:pt>
                <c:pt idx="165">
                  <c:v>515</c:v>
                </c:pt>
                <c:pt idx="166">
                  <c:v>516</c:v>
                </c:pt>
                <c:pt idx="167">
                  <c:v>517</c:v>
                </c:pt>
                <c:pt idx="168">
                  <c:v>518</c:v>
                </c:pt>
                <c:pt idx="169">
                  <c:v>519</c:v>
                </c:pt>
                <c:pt idx="170">
                  <c:v>520</c:v>
                </c:pt>
                <c:pt idx="171">
                  <c:v>521</c:v>
                </c:pt>
                <c:pt idx="172">
                  <c:v>522</c:v>
                </c:pt>
                <c:pt idx="173">
                  <c:v>523</c:v>
                </c:pt>
                <c:pt idx="174">
                  <c:v>524</c:v>
                </c:pt>
                <c:pt idx="175">
                  <c:v>525</c:v>
                </c:pt>
                <c:pt idx="176">
                  <c:v>526</c:v>
                </c:pt>
                <c:pt idx="177">
                  <c:v>527</c:v>
                </c:pt>
                <c:pt idx="178">
                  <c:v>528</c:v>
                </c:pt>
                <c:pt idx="179">
                  <c:v>529</c:v>
                </c:pt>
                <c:pt idx="180">
                  <c:v>530</c:v>
                </c:pt>
                <c:pt idx="181">
                  <c:v>531</c:v>
                </c:pt>
                <c:pt idx="182">
                  <c:v>532</c:v>
                </c:pt>
                <c:pt idx="183">
                  <c:v>533</c:v>
                </c:pt>
                <c:pt idx="184">
                  <c:v>534</c:v>
                </c:pt>
                <c:pt idx="185">
                  <c:v>535</c:v>
                </c:pt>
                <c:pt idx="186">
                  <c:v>536</c:v>
                </c:pt>
                <c:pt idx="187">
                  <c:v>537</c:v>
                </c:pt>
                <c:pt idx="188">
                  <c:v>538</c:v>
                </c:pt>
                <c:pt idx="189">
                  <c:v>539</c:v>
                </c:pt>
                <c:pt idx="190">
                  <c:v>540</c:v>
                </c:pt>
                <c:pt idx="191">
                  <c:v>541</c:v>
                </c:pt>
                <c:pt idx="192">
                  <c:v>542</c:v>
                </c:pt>
                <c:pt idx="193">
                  <c:v>543</c:v>
                </c:pt>
                <c:pt idx="194">
                  <c:v>544</c:v>
                </c:pt>
                <c:pt idx="195">
                  <c:v>545</c:v>
                </c:pt>
                <c:pt idx="196">
                  <c:v>546</c:v>
                </c:pt>
                <c:pt idx="197">
                  <c:v>547</c:v>
                </c:pt>
                <c:pt idx="198">
                  <c:v>548</c:v>
                </c:pt>
                <c:pt idx="199">
                  <c:v>549</c:v>
                </c:pt>
                <c:pt idx="200">
                  <c:v>550</c:v>
                </c:pt>
                <c:pt idx="201">
                  <c:v>551</c:v>
                </c:pt>
                <c:pt idx="202">
                  <c:v>552</c:v>
                </c:pt>
                <c:pt idx="203">
                  <c:v>553</c:v>
                </c:pt>
                <c:pt idx="204">
                  <c:v>554</c:v>
                </c:pt>
                <c:pt idx="205">
                  <c:v>555</c:v>
                </c:pt>
                <c:pt idx="206">
                  <c:v>556</c:v>
                </c:pt>
                <c:pt idx="207">
                  <c:v>557</c:v>
                </c:pt>
                <c:pt idx="208">
                  <c:v>558</c:v>
                </c:pt>
                <c:pt idx="209">
                  <c:v>559</c:v>
                </c:pt>
                <c:pt idx="210">
                  <c:v>560</c:v>
                </c:pt>
                <c:pt idx="211">
                  <c:v>561</c:v>
                </c:pt>
                <c:pt idx="212">
                  <c:v>562</c:v>
                </c:pt>
                <c:pt idx="213">
                  <c:v>563</c:v>
                </c:pt>
                <c:pt idx="214">
                  <c:v>564</c:v>
                </c:pt>
                <c:pt idx="215">
                  <c:v>565</c:v>
                </c:pt>
                <c:pt idx="216">
                  <c:v>566</c:v>
                </c:pt>
                <c:pt idx="217">
                  <c:v>567</c:v>
                </c:pt>
                <c:pt idx="218">
                  <c:v>568</c:v>
                </c:pt>
                <c:pt idx="219">
                  <c:v>569</c:v>
                </c:pt>
                <c:pt idx="220">
                  <c:v>570</c:v>
                </c:pt>
                <c:pt idx="221">
                  <c:v>571</c:v>
                </c:pt>
                <c:pt idx="222">
                  <c:v>572</c:v>
                </c:pt>
                <c:pt idx="223">
                  <c:v>573</c:v>
                </c:pt>
                <c:pt idx="224">
                  <c:v>574</c:v>
                </c:pt>
                <c:pt idx="225">
                  <c:v>575</c:v>
                </c:pt>
                <c:pt idx="226">
                  <c:v>576</c:v>
                </c:pt>
                <c:pt idx="227">
                  <c:v>577</c:v>
                </c:pt>
                <c:pt idx="228">
                  <c:v>578</c:v>
                </c:pt>
                <c:pt idx="229">
                  <c:v>579</c:v>
                </c:pt>
                <c:pt idx="230">
                  <c:v>580</c:v>
                </c:pt>
                <c:pt idx="231">
                  <c:v>581</c:v>
                </c:pt>
                <c:pt idx="232">
                  <c:v>582</c:v>
                </c:pt>
                <c:pt idx="233">
                  <c:v>583</c:v>
                </c:pt>
                <c:pt idx="234">
                  <c:v>584</c:v>
                </c:pt>
                <c:pt idx="235">
                  <c:v>585</c:v>
                </c:pt>
                <c:pt idx="236">
                  <c:v>586</c:v>
                </c:pt>
                <c:pt idx="237">
                  <c:v>587</c:v>
                </c:pt>
                <c:pt idx="238">
                  <c:v>588</c:v>
                </c:pt>
                <c:pt idx="239">
                  <c:v>589</c:v>
                </c:pt>
                <c:pt idx="240">
                  <c:v>590</c:v>
                </c:pt>
                <c:pt idx="241">
                  <c:v>591</c:v>
                </c:pt>
                <c:pt idx="242">
                  <c:v>592</c:v>
                </c:pt>
                <c:pt idx="243">
                  <c:v>593</c:v>
                </c:pt>
                <c:pt idx="244">
                  <c:v>594</c:v>
                </c:pt>
                <c:pt idx="245">
                  <c:v>595</c:v>
                </c:pt>
                <c:pt idx="246">
                  <c:v>596</c:v>
                </c:pt>
                <c:pt idx="247">
                  <c:v>597</c:v>
                </c:pt>
                <c:pt idx="248">
                  <c:v>598</c:v>
                </c:pt>
                <c:pt idx="249">
                  <c:v>599</c:v>
                </c:pt>
                <c:pt idx="250">
                  <c:v>600</c:v>
                </c:pt>
                <c:pt idx="251">
                  <c:v>601</c:v>
                </c:pt>
                <c:pt idx="252">
                  <c:v>602</c:v>
                </c:pt>
                <c:pt idx="253">
                  <c:v>603</c:v>
                </c:pt>
                <c:pt idx="254">
                  <c:v>604</c:v>
                </c:pt>
                <c:pt idx="255">
                  <c:v>605</c:v>
                </c:pt>
                <c:pt idx="256">
                  <c:v>606</c:v>
                </c:pt>
                <c:pt idx="257">
                  <c:v>607</c:v>
                </c:pt>
                <c:pt idx="258">
                  <c:v>608</c:v>
                </c:pt>
                <c:pt idx="259">
                  <c:v>609</c:v>
                </c:pt>
                <c:pt idx="260">
                  <c:v>610</c:v>
                </c:pt>
                <c:pt idx="261">
                  <c:v>611</c:v>
                </c:pt>
                <c:pt idx="262">
                  <c:v>612</c:v>
                </c:pt>
                <c:pt idx="263">
                  <c:v>613</c:v>
                </c:pt>
                <c:pt idx="264">
                  <c:v>614</c:v>
                </c:pt>
                <c:pt idx="265">
                  <c:v>615</c:v>
                </c:pt>
                <c:pt idx="266">
                  <c:v>616</c:v>
                </c:pt>
                <c:pt idx="267">
                  <c:v>617</c:v>
                </c:pt>
                <c:pt idx="268">
                  <c:v>618</c:v>
                </c:pt>
                <c:pt idx="269">
                  <c:v>619</c:v>
                </c:pt>
                <c:pt idx="270">
                  <c:v>620</c:v>
                </c:pt>
                <c:pt idx="271">
                  <c:v>621</c:v>
                </c:pt>
                <c:pt idx="272">
                  <c:v>622</c:v>
                </c:pt>
                <c:pt idx="273">
                  <c:v>623</c:v>
                </c:pt>
                <c:pt idx="274">
                  <c:v>624</c:v>
                </c:pt>
                <c:pt idx="275">
                  <c:v>625</c:v>
                </c:pt>
                <c:pt idx="276">
                  <c:v>626</c:v>
                </c:pt>
                <c:pt idx="277">
                  <c:v>627</c:v>
                </c:pt>
                <c:pt idx="278">
                  <c:v>628</c:v>
                </c:pt>
                <c:pt idx="279">
                  <c:v>629</c:v>
                </c:pt>
                <c:pt idx="280">
                  <c:v>630</c:v>
                </c:pt>
                <c:pt idx="281">
                  <c:v>631</c:v>
                </c:pt>
                <c:pt idx="282">
                  <c:v>632</c:v>
                </c:pt>
                <c:pt idx="283">
                  <c:v>633</c:v>
                </c:pt>
                <c:pt idx="284">
                  <c:v>634</c:v>
                </c:pt>
                <c:pt idx="285">
                  <c:v>635</c:v>
                </c:pt>
                <c:pt idx="286">
                  <c:v>636</c:v>
                </c:pt>
                <c:pt idx="287">
                  <c:v>637</c:v>
                </c:pt>
                <c:pt idx="288">
                  <c:v>638</c:v>
                </c:pt>
                <c:pt idx="289">
                  <c:v>639</c:v>
                </c:pt>
                <c:pt idx="290">
                  <c:v>640</c:v>
                </c:pt>
                <c:pt idx="291">
                  <c:v>641</c:v>
                </c:pt>
                <c:pt idx="292">
                  <c:v>642</c:v>
                </c:pt>
                <c:pt idx="293">
                  <c:v>643</c:v>
                </c:pt>
                <c:pt idx="294">
                  <c:v>644</c:v>
                </c:pt>
                <c:pt idx="295">
                  <c:v>645</c:v>
                </c:pt>
                <c:pt idx="296">
                  <c:v>646</c:v>
                </c:pt>
                <c:pt idx="297">
                  <c:v>647</c:v>
                </c:pt>
                <c:pt idx="298">
                  <c:v>648</c:v>
                </c:pt>
                <c:pt idx="299">
                  <c:v>649</c:v>
                </c:pt>
                <c:pt idx="300">
                  <c:v>650</c:v>
                </c:pt>
                <c:pt idx="301">
                  <c:v>651</c:v>
                </c:pt>
                <c:pt idx="302">
                  <c:v>652</c:v>
                </c:pt>
                <c:pt idx="303">
                  <c:v>653</c:v>
                </c:pt>
                <c:pt idx="304">
                  <c:v>654</c:v>
                </c:pt>
                <c:pt idx="305">
                  <c:v>655</c:v>
                </c:pt>
                <c:pt idx="306">
                  <c:v>656</c:v>
                </c:pt>
                <c:pt idx="307">
                  <c:v>657</c:v>
                </c:pt>
                <c:pt idx="308">
                  <c:v>658</c:v>
                </c:pt>
                <c:pt idx="309">
                  <c:v>659</c:v>
                </c:pt>
                <c:pt idx="310">
                  <c:v>660</c:v>
                </c:pt>
                <c:pt idx="311">
                  <c:v>661</c:v>
                </c:pt>
                <c:pt idx="312">
                  <c:v>662</c:v>
                </c:pt>
                <c:pt idx="313">
                  <c:v>663</c:v>
                </c:pt>
                <c:pt idx="314">
                  <c:v>664</c:v>
                </c:pt>
                <c:pt idx="315">
                  <c:v>665</c:v>
                </c:pt>
                <c:pt idx="316">
                  <c:v>666</c:v>
                </c:pt>
                <c:pt idx="317">
                  <c:v>667</c:v>
                </c:pt>
                <c:pt idx="318">
                  <c:v>668</c:v>
                </c:pt>
                <c:pt idx="319">
                  <c:v>669</c:v>
                </c:pt>
                <c:pt idx="320">
                  <c:v>670</c:v>
                </c:pt>
                <c:pt idx="321">
                  <c:v>671</c:v>
                </c:pt>
                <c:pt idx="322">
                  <c:v>672</c:v>
                </c:pt>
                <c:pt idx="323">
                  <c:v>673</c:v>
                </c:pt>
                <c:pt idx="324">
                  <c:v>674</c:v>
                </c:pt>
                <c:pt idx="325">
                  <c:v>675</c:v>
                </c:pt>
                <c:pt idx="326">
                  <c:v>676</c:v>
                </c:pt>
                <c:pt idx="327">
                  <c:v>677</c:v>
                </c:pt>
                <c:pt idx="328">
                  <c:v>678</c:v>
                </c:pt>
                <c:pt idx="329">
                  <c:v>679</c:v>
                </c:pt>
                <c:pt idx="330">
                  <c:v>680</c:v>
                </c:pt>
                <c:pt idx="331">
                  <c:v>681</c:v>
                </c:pt>
                <c:pt idx="332">
                  <c:v>682</c:v>
                </c:pt>
                <c:pt idx="333">
                  <c:v>683</c:v>
                </c:pt>
                <c:pt idx="334">
                  <c:v>684</c:v>
                </c:pt>
                <c:pt idx="335">
                  <c:v>685</c:v>
                </c:pt>
                <c:pt idx="336">
                  <c:v>686</c:v>
                </c:pt>
                <c:pt idx="337">
                  <c:v>687</c:v>
                </c:pt>
                <c:pt idx="338">
                  <c:v>688</c:v>
                </c:pt>
                <c:pt idx="339">
                  <c:v>689</c:v>
                </c:pt>
                <c:pt idx="340">
                  <c:v>690</c:v>
                </c:pt>
                <c:pt idx="341">
                  <c:v>691</c:v>
                </c:pt>
                <c:pt idx="342">
                  <c:v>692</c:v>
                </c:pt>
                <c:pt idx="343">
                  <c:v>693</c:v>
                </c:pt>
                <c:pt idx="344">
                  <c:v>694</c:v>
                </c:pt>
                <c:pt idx="345">
                  <c:v>695</c:v>
                </c:pt>
                <c:pt idx="346">
                  <c:v>696</c:v>
                </c:pt>
                <c:pt idx="347">
                  <c:v>697</c:v>
                </c:pt>
                <c:pt idx="348">
                  <c:v>698</c:v>
                </c:pt>
                <c:pt idx="349">
                  <c:v>699</c:v>
                </c:pt>
                <c:pt idx="350">
                  <c:v>700</c:v>
                </c:pt>
                <c:pt idx="351">
                  <c:v>701</c:v>
                </c:pt>
                <c:pt idx="352">
                  <c:v>702</c:v>
                </c:pt>
                <c:pt idx="353">
                  <c:v>703</c:v>
                </c:pt>
                <c:pt idx="354">
                  <c:v>704</c:v>
                </c:pt>
                <c:pt idx="355">
                  <c:v>705</c:v>
                </c:pt>
                <c:pt idx="356">
                  <c:v>706</c:v>
                </c:pt>
                <c:pt idx="357">
                  <c:v>707</c:v>
                </c:pt>
                <c:pt idx="358">
                  <c:v>708</c:v>
                </c:pt>
                <c:pt idx="359">
                  <c:v>709</c:v>
                </c:pt>
                <c:pt idx="360">
                  <c:v>710</c:v>
                </c:pt>
                <c:pt idx="361">
                  <c:v>711</c:v>
                </c:pt>
                <c:pt idx="362">
                  <c:v>712</c:v>
                </c:pt>
                <c:pt idx="363">
                  <c:v>713</c:v>
                </c:pt>
                <c:pt idx="364">
                  <c:v>714</c:v>
                </c:pt>
                <c:pt idx="365">
                  <c:v>715</c:v>
                </c:pt>
                <c:pt idx="366">
                  <c:v>716</c:v>
                </c:pt>
                <c:pt idx="367">
                  <c:v>717</c:v>
                </c:pt>
                <c:pt idx="368">
                  <c:v>718</c:v>
                </c:pt>
                <c:pt idx="369">
                  <c:v>719</c:v>
                </c:pt>
                <c:pt idx="370">
                  <c:v>720</c:v>
                </c:pt>
                <c:pt idx="371">
                  <c:v>721</c:v>
                </c:pt>
                <c:pt idx="372">
                  <c:v>722</c:v>
                </c:pt>
                <c:pt idx="373">
                  <c:v>723</c:v>
                </c:pt>
                <c:pt idx="374">
                  <c:v>724</c:v>
                </c:pt>
                <c:pt idx="375">
                  <c:v>725</c:v>
                </c:pt>
                <c:pt idx="376">
                  <c:v>726</c:v>
                </c:pt>
                <c:pt idx="377">
                  <c:v>727</c:v>
                </c:pt>
                <c:pt idx="378">
                  <c:v>728</c:v>
                </c:pt>
                <c:pt idx="379">
                  <c:v>729</c:v>
                </c:pt>
                <c:pt idx="380">
                  <c:v>730</c:v>
                </c:pt>
                <c:pt idx="381">
                  <c:v>731</c:v>
                </c:pt>
                <c:pt idx="382">
                  <c:v>732</c:v>
                </c:pt>
                <c:pt idx="383">
                  <c:v>733</c:v>
                </c:pt>
                <c:pt idx="384">
                  <c:v>734</c:v>
                </c:pt>
                <c:pt idx="385">
                  <c:v>735</c:v>
                </c:pt>
                <c:pt idx="386">
                  <c:v>736</c:v>
                </c:pt>
                <c:pt idx="387">
                  <c:v>737</c:v>
                </c:pt>
                <c:pt idx="388">
                  <c:v>738</c:v>
                </c:pt>
                <c:pt idx="389">
                  <c:v>739</c:v>
                </c:pt>
                <c:pt idx="390">
                  <c:v>740</c:v>
                </c:pt>
                <c:pt idx="391">
                  <c:v>741</c:v>
                </c:pt>
                <c:pt idx="392">
                  <c:v>742</c:v>
                </c:pt>
                <c:pt idx="393">
                  <c:v>743</c:v>
                </c:pt>
                <c:pt idx="394">
                  <c:v>744</c:v>
                </c:pt>
                <c:pt idx="395">
                  <c:v>745</c:v>
                </c:pt>
                <c:pt idx="396">
                  <c:v>746</c:v>
                </c:pt>
                <c:pt idx="397">
                  <c:v>747</c:v>
                </c:pt>
                <c:pt idx="398">
                  <c:v>748</c:v>
                </c:pt>
                <c:pt idx="399">
                  <c:v>749</c:v>
                </c:pt>
                <c:pt idx="400">
                  <c:v>750</c:v>
                </c:pt>
                <c:pt idx="401">
                  <c:v>751</c:v>
                </c:pt>
                <c:pt idx="402">
                  <c:v>752</c:v>
                </c:pt>
                <c:pt idx="403">
                  <c:v>753</c:v>
                </c:pt>
                <c:pt idx="404">
                  <c:v>754</c:v>
                </c:pt>
                <c:pt idx="405">
                  <c:v>755</c:v>
                </c:pt>
                <c:pt idx="406">
                  <c:v>756</c:v>
                </c:pt>
                <c:pt idx="407">
                  <c:v>757</c:v>
                </c:pt>
                <c:pt idx="408">
                  <c:v>758</c:v>
                </c:pt>
                <c:pt idx="409">
                  <c:v>759</c:v>
                </c:pt>
                <c:pt idx="410">
                  <c:v>760</c:v>
                </c:pt>
                <c:pt idx="411">
                  <c:v>761</c:v>
                </c:pt>
                <c:pt idx="412">
                  <c:v>762</c:v>
                </c:pt>
                <c:pt idx="413">
                  <c:v>763</c:v>
                </c:pt>
                <c:pt idx="414">
                  <c:v>764</c:v>
                </c:pt>
                <c:pt idx="415">
                  <c:v>765</c:v>
                </c:pt>
                <c:pt idx="416">
                  <c:v>766</c:v>
                </c:pt>
                <c:pt idx="417">
                  <c:v>767</c:v>
                </c:pt>
                <c:pt idx="418">
                  <c:v>768</c:v>
                </c:pt>
                <c:pt idx="419">
                  <c:v>769</c:v>
                </c:pt>
                <c:pt idx="420">
                  <c:v>770</c:v>
                </c:pt>
                <c:pt idx="421">
                  <c:v>771</c:v>
                </c:pt>
                <c:pt idx="422">
                  <c:v>772</c:v>
                </c:pt>
                <c:pt idx="423">
                  <c:v>773</c:v>
                </c:pt>
                <c:pt idx="424">
                  <c:v>774</c:v>
                </c:pt>
                <c:pt idx="425">
                  <c:v>775</c:v>
                </c:pt>
                <c:pt idx="426">
                  <c:v>776</c:v>
                </c:pt>
                <c:pt idx="427">
                  <c:v>777</c:v>
                </c:pt>
                <c:pt idx="428">
                  <c:v>778</c:v>
                </c:pt>
                <c:pt idx="429">
                  <c:v>779</c:v>
                </c:pt>
                <c:pt idx="430">
                  <c:v>780</c:v>
                </c:pt>
                <c:pt idx="431">
                  <c:v>781</c:v>
                </c:pt>
                <c:pt idx="432">
                  <c:v>782</c:v>
                </c:pt>
                <c:pt idx="433">
                  <c:v>783</c:v>
                </c:pt>
                <c:pt idx="434">
                  <c:v>784</c:v>
                </c:pt>
                <c:pt idx="435">
                  <c:v>785</c:v>
                </c:pt>
                <c:pt idx="436">
                  <c:v>786</c:v>
                </c:pt>
                <c:pt idx="437">
                  <c:v>787</c:v>
                </c:pt>
                <c:pt idx="438">
                  <c:v>788</c:v>
                </c:pt>
                <c:pt idx="439">
                  <c:v>789</c:v>
                </c:pt>
                <c:pt idx="440">
                  <c:v>790</c:v>
                </c:pt>
                <c:pt idx="441">
                  <c:v>791</c:v>
                </c:pt>
                <c:pt idx="442">
                  <c:v>792</c:v>
                </c:pt>
                <c:pt idx="443">
                  <c:v>793</c:v>
                </c:pt>
                <c:pt idx="444">
                  <c:v>794</c:v>
                </c:pt>
                <c:pt idx="445">
                  <c:v>795</c:v>
                </c:pt>
                <c:pt idx="446">
                  <c:v>796</c:v>
                </c:pt>
                <c:pt idx="447">
                  <c:v>797</c:v>
                </c:pt>
                <c:pt idx="448">
                  <c:v>798</c:v>
                </c:pt>
                <c:pt idx="449">
                  <c:v>799</c:v>
                </c:pt>
                <c:pt idx="450">
                  <c:v>800</c:v>
                </c:pt>
                <c:pt idx="451">
                  <c:v>801</c:v>
                </c:pt>
                <c:pt idx="452">
                  <c:v>802</c:v>
                </c:pt>
                <c:pt idx="453">
                  <c:v>803</c:v>
                </c:pt>
                <c:pt idx="454">
                  <c:v>804</c:v>
                </c:pt>
                <c:pt idx="455">
                  <c:v>805</c:v>
                </c:pt>
                <c:pt idx="456">
                  <c:v>806</c:v>
                </c:pt>
                <c:pt idx="457">
                  <c:v>807</c:v>
                </c:pt>
                <c:pt idx="458">
                  <c:v>808</c:v>
                </c:pt>
                <c:pt idx="459">
                  <c:v>809</c:v>
                </c:pt>
                <c:pt idx="460">
                  <c:v>810</c:v>
                </c:pt>
                <c:pt idx="461">
                  <c:v>811</c:v>
                </c:pt>
                <c:pt idx="462">
                  <c:v>812</c:v>
                </c:pt>
                <c:pt idx="463">
                  <c:v>813</c:v>
                </c:pt>
                <c:pt idx="464">
                  <c:v>814</c:v>
                </c:pt>
                <c:pt idx="465">
                  <c:v>815</c:v>
                </c:pt>
                <c:pt idx="466">
                  <c:v>816</c:v>
                </c:pt>
                <c:pt idx="467">
                  <c:v>817</c:v>
                </c:pt>
                <c:pt idx="468">
                  <c:v>818</c:v>
                </c:pt>
                <c:pt idx="469">
                  <c:v>819</c:v>
                </c:pt>
                <c:pt idx="470">
                  <c:v>820</c:v>
                </c:pt>
                <c:pt idx="471">
                  <c:v>821</c:v>
                </c:pt>
                <c:pt idx="472">
                  <c:v>822</c:v>
                </c:pt>
                <c:pt idx="473">
                  <c:v>823</c:v>
                </c:pt>
                <c:pt idx="474">
                  <c:v>824</c:v>
                </c:pt>
                <c:pt idx="475">
                  <c:v>825</c:v>
                </c:pt>
                <c:pt idx="476">
                  <c:v>826</c:v>
                </c:pt>
                <c:pt idx="477">
                  <c:v>827</c:v>
                </c:pt>
                <c:pt idx="478">
                  <c:v>828</c:v>
                </c:pt>
                <c:pt idx="479">
                  <c:v>829</c:v>
                </c:pt>
                <c:pt idx="480">
                  <c:v>830</c:v>
                </c:pt>
                <c:pt idx="481">
                  <c:v>831</c:v>
                </c:pt>
                <c:pt idx="482">
                  <c:v>832</c:v>
                </c:pt>
                <c:pt idx="483">
                  <c:v>833</c:v>
                </c:pt>
                <c:pt idx="484">
                  <c:v>834</c:v>
                </c:pt>
                <c:pt idx="485">
                  <c:v>835</c:v>
                </c:pt>
                <c:pt idx="486">
                  <c:v>836</c:v>
                </c:pt>
                <c:pt idx="487">
                  <c:v>837</c:v>
                </c:pt>
                <c:pt idx="488">
                  <c:v>838</c:v>
                </c:pt>
                <c:pt idx="489">
                  <c:v>839</c:v>
                </c:pt>
                <c:pt idx="490">
                  <c:v>840</c:v>
                </c:pt>
                <c:pt idx="491">
                  <c:v>841</c:v>
                </c:pt>
                <c:pt idx="492">
                  <c:v>842</c:v>
                </c:pt>
                <c:pt idx="493">
                  <c:v>843</c:v>
                </c:pt>
                <c:pt idx="494">
                  <c:v>844</c:v>
                </c:pt>
                <c:pt idx="495">
                  <c:v>845</c:v>
                </c:pt>
                <c:pt idx="496">
                  <c:v>846</c:v>
                </c:pt>
                <c:pt idx="497">
                  <c:v>847</c:v>
                </c:pt>
                <c:pt idx="498">
                  <c:v>848</c:v>
                </c:pt>
                <c:pt idx="499">
                  <c:v>849</c:v>
                </c:pt>
                <c:pt idx="500">
                  <c:v>850</c:v>
                </c:pt>
                <c:pt idx="501">
                  <c:v>851</c:v>
                </c:pt>
                <c:pt idx="502">
                  <c:v>852</c:v>
                </c:pt>
                <c:pt idx="503">
                  <c:v>853</c:v>
                </c:pt>
                <c:pt idx="504">
                  <c:v>854</c:v>
                </c:pt>
                <c:pt idx="505">
                  <c:v>855</c:v>
                </c:pt>
                <c:pt idx="506">
                  <c:v>856</c:v>
                </c:pt>
                <c:pt idx="507">
                  <c:v>857</c:v>
                </c:pt>
                <c:pt idx="508">
                  <c:v>858</c:v>
                </c:pt>
                <c:pt idx="509">
                  <c:v>859</c:v>
                </c:pt>
                <c:pt idx="510">
                  <c:v>860</c:v>
                </c:pt>
                <c:pt idx="511">
                  <c:v>861</c:v>
                </c:pt>
                <c:pt idx="512">
                  <c:v>862</c:v>
                </c:pt>
                <c:pt idx="513">
                  <c:v>863</c:v>
                </c:pt>
                <c:pt idx="514">
                  <c:v>864</c:v>
                </c:pt>
                <c:pt idx="515">
                  <c:v>865</c:v>
                </c:pt>
                <c:pt idx="516">
                  <c:v>866</c:v>
                </c:pt>
                <c:pt idx="517">
                  <c:v>867</c:v>
                </c:pt>
                <c:pt idx="518">
                  <c:v>868</c:v>
                </c:pt>
                <c:pt idx="519">
                  <c:v>869</c:v>
                </c:pt>
                <c:pt idx="520">
                  <c:v>870</c:v>
                </c:pt>
                <c:pt idx="521">
                  <c:v>871</c:v>
                </c:pt>
                <c:pt idx="522">
                  <c:v>872</c:v>
                </c:pt>
                <c:pt idx="523">
                  <c:v>873</c:v>
                </c:pt>
                <c:pt idx="524">
                  <c:v>874</c:v>
                </c:pt>
                <c:pt idx="525">
                  <c:v>875</c:v>
                </c:pt>
                <c:pt idx="526">
                  <c:v>876</c:v>
                </c:pt>
                <c:pt idx="527">
                  <c:v>877</c:v>
                </c:pt>
                <c:pt idx="528">
                  <c:v>878</c:v>
                </c:pt>
                <c:pt idx="529">
                  <c:v>879</c:v>
                </c:pt>
                <c:pt idx="530">
                  <c:v>880</c:v>
                </c:pt>
                <c:pt idx="531">
                  <c:v>881</c:v>
                </c:pt>
                <c:pt idx="532">
                  <c:v>882</c:v>
                </c:pt>
                <c:pt idx="533">
                  <c:v>883</c:v>
                </c:pt>
                <c:pt idx="534">
                  <c:v>884</c:v>
                </c:pt>
                <c:pt idx="535">
                  <c:v>885</c:v>
                </c:pt>
                <c:pt idx="536">
                  <c:v>886</c:v>
                </c:pt>
                <c:pt idx="537">
                  <c:v>887</c:v>
                </c:pt>
                <c:pt idx="538">
                  <c:v>888</c:v>
                </c:pt>
                <c:pt idx="539">
                  <c:v>889</c:v>
                </c:pt>
                <c:pt idx="540">
                  <c:v>890</c:v>
                </c:pt>
                <c:pt idx="541">
                  <c:v>891</c:v>
                </c:pt>
                <c:pt idx="542">
                  <c:v>892</c:v>
                </c:pt>
                <c:pt idx="543">
                  <c:v>893</c:v>
                </c:pt>
                <c:pt idx="544">
                  <c:v>894</c:v>
                </c:pt>
                <c:pt idx="545">
                  <c:v>895</c:v>
                </c:pt>
                <c:pt idx="546">
                  <c:v>896</c:v>
                </c:pt>
                <c:pt idx="547">
                  <c:v>897</c:v>
                </c:pt>
                <c:pt idx="548">
                  <c:v>898</c:v>
                </c:pt>
                <c:pt idx="549">
                  <c:v>899</c:v>
                </c:pt>
                <c:pt idx="550">
                  <c:v>900</c:v>
                </c:pt>
                <c:pt idx="551">
                  <c:v>901</c:v>
                </c:pt>
                <c:pt idx="552">
                  <c:v>902</c:v>
                </c:pt>
                <c:pt idx="553">
                  <c:v>903</c:v>
                </c:pt>
                <c:pt idx="554">
                  <c:v>904</c:v>
                </c:pt>
                <c:pt idx="555">
                  <c:v>905</c:v>
                </c:pt>
                <c:pt idx="556">
                  <c:v>906</c:v>
                </c:pt>
                <c:pt idx="557">
                  <c:v>907</c:v>
                </c:pt>
                <c:pt idx="558">
                  <c:v>908</c:v>
                </c:pt>
                <c:pt idx="559">
                  <c:v>909</c:v>
                </c:pt>
                <c:pt idx="560">
                  <c:v>910</c:v>
                </c:pt>
                <c:pt idx="561">
                  <c:v>911</c:v>
                </c:pt>
                <c:pt idx="562">
                  <c:v>912</c:v>
                </c:pt>
                <c:pt idx="563">
                  <c:v>913</c:v>
                </c:pt>
                <c:pt idx="564">
                  <c:v>914</c:v>
                </c:pt>
                <c:pt idx="565">
                  <c:v>915</c:v>
                </c:pt>
                <c:pt idx="566">
                  <c:v>916</c:v>
                </c:pt>
                <c:pt idx="567">
                  <c:v>917</c:v>
                </c:pt>
                <c:pt idx="568">
                  <c:v>918</c:v>
                </c:pt>
                <c:pt idx="569">
                  <c:v>919</c:v>
                </c:pt>
                <c:pt idx="570">
                  <c:v>920</c:v>
                </c:pt>
                <c:pt idx="571">
                  <c:v>921</c:v>
                </c:pt>
                <c:pt idx="572">
                  <c:v>922</c:v>
                </c:pt>
                <c:pt idx="573">
                  <c:v>923</c:v>
                </c:pt>
                <c:pt idx="574">
                  <c:v>924</c:v>
                </c:pt>
                <c:pt idx="575">
                  <c:v>925</c:v>
                </c:pt>
                <c:pt idx="576">
                  <c:v>926</c:v>
                </c:pt>
                <c:pt idx="577">
                  <c:v>927</c:v>
                </c:pt>
                <c:pt idx="578">
                  <c:v>928</c:v>
                </c:pt>
                <c:pt idx="579">
                  <c:v>929</c:v>
                </c:pt>
                <c:pt idx="580">
                  <c:v>930</c:v>
                </c:pt>
                <c:pt idx="581">
                  <c:v>931</c:v>
                </c:pt>
                <c:pt idx="582">
                  <c:v>932</c:v>
                </c:pt>
                <c:pt idx="583">
                  <c:v>933</c:v>
                </c:pt>
                <c:pt idx="584">
                  <c:v>934</c:v>
                </c:pt>
                <c:pt idx="585">
                  <c:v>935</c:v>
                </c:pt>
                <c:pt idx="586">
                  <c:v>936</c:v>
                </c:pt>
                <c:pt idx="587">
                  <c:v>937</c:v>
                </c:pt>
                <c:pt idx="588">
                  <c:v>938</c:v>
                </c:pt>
                <c:pt idx="589">
                  <c:v>939</c:v>
                </c:pt>
                <c:pt idx="590">
                  <c:v>940</c:v>
                </c:pt>
                <c:pt idx="591">
                  <c:v>941</c:v>
                </c:pt>
                <c:pt idx="592">
                  <c:v>942</c:v>
                </c:pt>
                <c:pt idx="593">
                  <c:v>943</c:v>
                </c:pt>
                <c:pt idx="594">
                  <c:v>944</c:v>
                </c:pt>
                <c:pt idx="595">
                  <c:v>945</c:v>
                </c:pt>
                <c:pt idx="596">
                  <c:v>946</c:v>
                </c:pt>
                <c:pt idx="597">
                  <c:v>947</c:v>
                </c:pt>
                <c:pt idx="598">
                  <c:v>948</c:v>
                </c:pt>
                <c:pt idx="599">
                  <c:v>949</c:v>
                </c:pt>
                <c:pt idx="600">
                  <c:v>950</c:v>
                </c:pt>
                <c:pt idx="601">
                  <c:v>951</c:v>
                </c:pt>
                <c:pt idx="602">
                  <c:v>952</c:v>
                </c:pt>
                <c:pt idx="603">
                  <c:v>953</c:v>
                </c:pt>
                <c:pt idx="604">
                  <c:v>954</c:v>
                </c:pt>
                <c:pt idx="605">
                  <c:v>955</c:v>
                </c:pt>
                <c:pt idx="606">
                  <c:v>956</c:v>
                </c:pt>
                <c:pt idx="607">
                  <c:v>957</c:v>
                </c:pt>
                <c:pt idx="608">
                  <c:v>958</c:v>
                </c:pt>
                <c:pt idx="609">
                  <c:v>959</c:v>
                </c:pt>
                <c:pt idx="610">
                  <c:v>960</c:v>
                </c:pt>
                <c:pt idx="611">
                  <c:v>961</c:v>
                </c:pt>
                <c:pt idx="612">
                  <c:v>962</c:v>
                </c:pt>
                <c:pt idx="613">
                  <c:v>963</c:v>
                </c:pt>
                <c:pt idx="614">
                  <c:v>964</c:v>
                </c:pt>
                <c:pt idx="615">
                  <c:v>965</c:v>
                </c:pt>
                <c:pt idx="616">
                  <c:v>966</c:v>
                </c:pt>
                <c:pt idx="617">
                  <c:v>967</c:v>
                </c:pt>
                <c:pt idx="618">
                  <c:v>968</c:v>
                </c:pt>
                <c:pt idx="619">
                  <c:v>969</c:v>
                </c:pt>
                <c:pt idx="620">
                  <c:v>970</c:v>
                </c:pt>
                <c:pt idx="621">
                  <c:v>971</c:v>
                </c:pt>
                <c:pt idx="622">
                  <c:v>972</c:v>
                </c:pt>
                <c:pt idx="623">
                  <c:v>973</c:v>
                </c:pt>
                <c:pt idx="624">
                  <c:v>974</c:v>
                </c:pt>
                <c:pt idx="625">
                  <c:v>975</c:v>
                </c:pt>
                <c:pt idx="626">
                  <c:v>976</c:v>
                </c:pt>
                <c:pt idx="627">
                  <c:v>977</c:v>
                </c:pt>
                <c:pt idx="628">
                  <c:v>978</c:v>
                </c:pt>
                <c:pt idx="629">
                  <c:v>979</c:v>
                </c:pt>
                <c:pt idx="630">
                  <c:v>980</c:v>
                </c:pt>
                <c:pt idx="631">
                  <c:v>981</c:v>
                </c:pt>
                <c:pt idx="632">
                  <c:v>982</c:v>
                </c:pt>
                <c:pt idx="633">
                  <c:v>983</c:v>
                </c:pt>
                <c:pt idx="634">
                  <c:v>984</c:v>
                </c:pt>
                <c:pt idx="635">
                  <c:v>985</c:v>
                </c:pt>
                <c:pt idx="636">
                  <c:v>986</c:v>
                </c:pt>
                <c:pt idx="637">
                  <c:v>987</c:v>
                </c:pt>
                <c:pt idx="638">
                  <c:v>988</c:v>
                </c:pt>
                <c:pt idx="639">
                  <c:v>989</c:v>
                </c:pt>
                <c:pt idx="640">
                  <c:v>990</c:v>
                </c:pt>
                <c:pt idx="641">
                  <c:v>991</c:v>
                </c:pt>
                <c:pt idx="642">
                  <c:v>992</c:v>
                </c:pt>
                <c:pt idx="643">
                  <c:v>993</c:v>
                </c:pt>
                <c:pt idx="644">
                  <c:v>994</c:v>
                </c:pt>
                <c:pt idx="645">
                  <c:v>995</c:v>
                </c:pt>
                <c:pt idx="646">
                  <c:v>996</c:v>
                </c:pt>
                <c:pt idx="647">
                  <c:v>997</c:v>
                </c:pt>
                <c:pt idx="648">
                  <c:v>998</c:v>
                </c:pt>
                <c:pt idx="649">
                  <c:v>999</c:v>
                </c:pt>
                <c:pt idx="650">
                  <c:v>1000</c:v>
                </c:pt>
                <c:pt idx="651">
                  <c:v>1001</c:v>
                </c:pt>
                <c:pt idx="652">
                  <c:v>1002</c:v>
                </c:pt>
                <c:pt idx="653">
                  <c:v>1003</c:v>
                </c:pt>
                <c:pt idx="654">
                  <c:v>1004</c:v>
                </c:pt>
                <c:pt idx="655">
                  <c:v>1005</c:v>
                </c:pt>
                <c:pt idx="656">
                  <c:v>1006</c:v>
                </c:pt>
                <c:pt idx="657">
                  <c:v>1007</c:v>
                </c:pt>
                <c:pt idx="658">
                  <c:v>1008</c:v>
                </c:pt>
                <c:pt idx="659">
                  <c:v>1009</c:v>
                </c:pt>
                <c:pt idx="660">
                  <c:v>1010</c:v>
                </c:pt>
                <c:pt idx="661">
                  <c:v>1011</c:v>
                </c:pt>
                <c:pt idx="662">
                  <c:v>1012</c:v>
                </c:pt>
                <c:pt idx="663">
                  <c:v>1013</c:v>
                </c:pt>
                <c:pt idx="664">
                  <c:v>1014</c:v>
                </c:pt>
                <c:pt idx="665">
                  <c:v>1015</c:v>
                </c:pt>
                <c:pt idx="666">
                  <c:v>1016</c:v>
                </c:pt>
                <c:pt idx="667">
                  <c:v>1017</c:v>
                </c:pt>
                <c:pt idx="668">
                  <c:v>1018</c:v>
                </c:pt>
                <c:pt idx="669">
                  <c:v>1019</c:v>
                </c:pt>
                <c:pt idx="670">
                  <c:v>1020</c:v>
                </c:pt>
                <c:pt idx="671">
                  <c:v>1021</c:v>
                </c:pt>
                <c:pt idx="672">
                  <c:v>1022</c:v>
                </c:pt>
                <c:pt idx="673">
                  <c:v>1023</c:v>
                </c:pt>
                <c:pt idx="674">
                  <c:v>1024</c:v>
                </c:pt>
                <c:pt idx="675">
                  <c:v>1025</c:v>
                </c:pt>
                <c:pt idx="676">
                  <c:v>1026</c:v>
                </c:pt>
                <c:pt idx="677">
                  <c:v>1027</c:v>
                </c:pt>
                <c:pt idx="678">
                  <c:v>1028</c:v>
                </c:pt>
                <c:pt idx="679">
                  <c:v>1029</c:v>
                </c:pt>
                <c:pt idx="680">
                  <c:v>1030</c:v>
                </c:pt>
                <c:pt idx="681">
                  <c:v>1031</c:v>
                </c:pt>
                <c:pt idx="682">
                  <c:v>1032</c:v>
                </c:pt>
                <c:pt idx="683">
                  <c:v>1033</c:v>
                </c:pt>
                <c:pt idx="684">
                  <c:v>1034</c:v>
                </c:pt>
                <c:pt idx="685">
                  <c:v>1035</c:v>
                </c:pt>
                <c:pt idx="686">
                  <c:v>1036</c:v>
                </c:pt>
                <c:pt idx="687">
                  <c:v>1037</c:v>
                </c:pt>
                <c:pt idx="688">
                  <c:v>1038</c:v>
                </c:pt>
                <c:pt idx="689">
                  <c:v>1039</c:v>
                </c:pt>
                <c:pt idx="690">
                  <c:v>1040</c:v>
                </c:pt>
                <c:pt idx="691">
                  <c:v>1041</c:v>
                </c:pt>
                <c:pt idx="692">
                  <c:v>1042</c:v>
                </c:pt>
                <c:pt idx="693">
                  <c:v>1043</c:v>
                </c:pt>
                <c:pt idx="694">
                  <c:v>1044</c:v>
                </c:pt>
                <c:pt idx="695">
                  <c:v>1045</c:v>
                </c:pt>
                <c:pt idx="696">
                  <c:v>1046</c:v>
                </c:pt>
                <c:pt idx="697">
                  <c:v>1047</c:v>
                </c:pt>
                <c:pt idx="698">
                  <c:v>1048</c:v>
                </c:pt>
                <c:pt idx="699">
                  <c:v>1049</c:v>
                </c:pt>
                <c:pt idx="700">
                  <c:v>1050</c:v>
                </c:pt>
                <c:pt idx="701">
                  <c:v>1051</c:v>
                </c:pt>
                <c:pt idx="702">
                  <c:v>1052</c:v>
                </c:pt>
                <c:pt idx="703">
                  <c:v>1053</c:v>
                </c:pt>
                <c:pt idx="704">
                  <c:v>1054</c:v>
                </c:pt>
                <c:pt idx="705">
                  <c:v>1055</c:v>
                </c:pt>
                <c:pt idx="706">
                  <c:v>1056</c:v>
                </c:pt>
                <c:pt idx="707">
                  <c:v>1057</c:v>
                </c:pt>
                <c:pt idx="708">
                  <c:v>1058</c:v>
                </c:pt>
                <c:pt idx="709">
                  <c:v>1059</c:v>
                </c:pt>
                <c:pt idx="710">
                  <c:v>1060</c:v>
                </c:pt>
                <c:pt idx="711">
                  <c:v>1061</c:v>
                </c:pt>
                <c:pt idx="712">
                  <c:v>1062</c:v>
                </c:pt>
                <c:pt idx="713">
                  <c:v>1063</c:v>
                </c:pt>
                <c:pt idx="714">
                  <c:v>1064</c:v>
                </c:pt>
                <c:pt idx="715">
                  <c:v>1065</c:v>
                </c:pt>
                <c:pt idx="716">
                  <c:v>1066</c:v>
                </c:pt>
                <c:pt idx="717">
                  <c:v>1067</c:v>
                </c:pt>
                <c:pt idx="718">
                  <c:v>1068</c:v>
                </c:pt>
                <c:pt idx="719">
                  <c:v>1069</c:v>
                </c:pt>
                <c:pt idx="720">
                  <c:v>1070</c:v>
                </c:pt>
                <c:pt idx="721">
                  <c:v>1071</c:v>
                </c:pt>
                <c:pt idx="722">
                  <c:v>1072</c:v>
                </c:pt>
                <c:pt idx="723">
                  <c:v>1073</c:v>
                </c:pt>
                <c:pt idx="724">
                  <c:v>1074</c:v>
                </c:pt>
                <c:pt idx="725">
                  <c:v>1075</c:v>
                </c:pt>
                <c:pt idx="726">
                  <c:v>1076</c:v>
                </c:pt>
                <c:pt idx="727">
                  <c:v>1077</c:v>
                </c:pt>
                <c:pt idx="728">
                  <c:v>1078</c:v>
                </c:pt>
                <c:pt idx="729">
                  <c:v>1079</c:v>
                </c:pt>
                <c:pt idx="730">
                  <c:v>1080</c:v>
                </c:pt>
                <c:pt idx="731">
                  <c:v>1081</c:v>
                </c:pt>
                <c:pt idx="732">
                  <c:v>1082</c:v>
                </c:pt>
                <c:pt idx="733">
                  <c:v>1083</c:v>
                </c:pt>
                <c:pt idx="734">
                  <c:v>1084</c:v>
                </c:pt>
                <c:pt idx="735">
                  <c:v>1085</c:v>
                </c:pt>
                <c:pt idx="736">
                  <c:v>1086</c:v>
                </c:pt>
                <c:pt idx="737">
                  <c:v>1087</c:v>
                </c:pt>
                <c:pt idx="738">
                  <c:v>1088</c:v>
                </c:pt>
                <c:pt idx="739">
                  <c:v>1089</c:v>
                </c:pt>
                <c:pt idx="740">
                  <c:v>1090</c:v>
                </c:pt>
                <c:pt idx="741">
                  <c:v>1091</c:v>
                </c:pt>
                <c:pt idx="742">
                  <c:v>1092</c:v>
                </c:pt>
                <c:pt idx="743">
                  <c:v>1093</c:v>
                </c:pt>
                <c:pt idx="744">
                  <c:v>1094</c:v>
                </c:pt>
                <c:pt idx="745">
                  <c:v>1095</c:v>
                </c:pt>
                <c:pt idx="746">
                  <c:v>1096</c:v>
                </c:pt>
                <c:pt idx="747">
                  <c:v>1097</c:v>
                </c:pt>
                <c:pt idx="748">
                  <c:v>1098</c:v>
                </c:pt>
                <c:pt idx="749">
                  <c:v>1099</c:v>
                </c:pt>
                <c:pt idx="750">
                  <c:v>1100</c:v>
                </c:pt>
                <c:pt idx="751">
                  <c:v>1101</c:v>
                </c:pt>
                <c:pt idx="752">
                  <c:v>1102</c:v>
                </c:pt>
                <c:pt idx="753">
                  <c:v>1103</c:v>
                </c:pt>
                <c:pt idx="754">
                  <c:v>1104</c:v>
                </c:pt>
                <c:pt idx="755">
                  <c:v>1105</c:v>
                </c:pt>
                <c:pt idx="756">
                  <c:v>1106</c:v>
                </c:pt>
                <c:pt idx="757">
                  <c:v>1107</c:v>
                </c:pt>
                <c:pt idx="758">
                  <c:v>1108</c:v>
                </c:pt>
                <c:pt idx="759">
                  <c:v>1109</c:v>
                </c:pt>
                <c:pt idx="760">
                  <c:v>1110</c:v>
                </c:pt>
                <c:pt idx="761">
                  <c:v>1111</c:v>
                </c:pt>
                <c:pt idx="762">
                  <c:v>1112</c:v>
                </c:pt>
                <c:pt idx="763">
                  <c:v>1113</c:v>
                </c:pt>
                <c:pt idx="764">
                  <c:v>1114</c:v>
                </c:pt>
                <c:pt idx="765">
                  <c:v>1115</c:v>
                </c:pt>
                <c:pt idx="766">
                  <c:v>1116</c:v>
                </c:pt>
                <c:pt idx="767">
                  <c:v>1117</c:v>
                </c:pt>
                <c:pt idx="768">
                  <c:v>1118</c:v>
                </c:pt>
                <c:pt idx="769">
                  <c:v>1119</c:v>
                </c:pt>
                <c:pt idx="770">
                  <c:v>1120</c:v>
                </c:pt>
                <c:pt idx="771">
                  <c:v>1121</c:v>
                </c:pt>
                <c:pt idx="772">
                  <c:v>1122</c:v>
                </c:pt>
                <c:pt idx="773">
                  <c:v>1123</c:v>
                </c:pt>
                <c:pt idx="774">
                  <c:v>1124</c:v>
                </c:pt>
                <c:pt idx="775">
                  <c:v>1125</c:v>
                </c:pt>
                <c:pt idx="776">
                  <c:v>1126</c:v>
                </c:pt>
                <c:pt idx="777">
                  <c:v>1127</c:v>
                </c:pt>
                <c:pt idx="778">
                  <c:v>1128</c:v>
                </c:pt>
                <c:pt idx="779">
                  <c:v>1129</c:v>
                </c:pt>
                <c:pt idx="780">
                  <c:v>1130</c:v>
                </c:pt>
                <c:pt idx="781">
                  <c:v>1131</c:v>
                </c:pt>
                <c:pt idx="782">
                  <c:v>1132</c:v>
                </c:pt>
                <c:pt idx="783">
                  <c:v>1133</c:v>
                </c:pt>
                <c:pt idx="784">
                  <c:v>1134</c:v>
                </c:pt>
                <c:pt idx="785">
                  <c:v>1135</c:v>
                </c:pt>
                <c:pt idx="786">
                  <c:v>1136</c:v>
                </c:pt>
                <c:pt idx="787">
                  <c:v>1137</c:v>
                </c:pt>
                <c:pt idx="788">
                  <c:v>1138</c:v>
                </c:pt>
                <c:pt idx="789">
                  <c:v>1139</c:v>
                </c:pt>
                <c:pt idx="790">
                  <c:v>1140</c:v>
                </c:pt>
                <c:pt idx="791">
                  <c:v>1141</c:v>
                </c:pt>
                <c:pt idx="792">
                  <c:v>1142</c:v>
                </c:pt>
                <c:pt idx="793">
                  <c:v>1143</c:v>
                </c:pt>
                <c:pt idx="794">
                  <c:v>1144</c:v>
                </c:pt>
                <c:pt idx="795">
                  <c:v>1145</c:v>
                </c:pt>
                <c:pt idx="796">
                  <c:v>1146</c:v>
                </c:pt>
                <c:pt idx="797">
                  <c:v>1147</c:v>
                </c:pt>
                <c:pt idx="798">
                  <c:v>1148</c:v>
                </c:pt>
                <c:pt idx="799">
                  <c:v>1149</c:v>
                </c:pt>
                <c:pt idx="800">
                  <c:v>1150</c:v>
                </c:pt>
                <c:pt idx="801">
                  <c:v>1151</c:v>
                </c:pt>
                <c:pt idx="802">
                  <c:v>1152</c:v>
                </c:pt>
                <c:pt idx="803">
                  <c:v>1153</c:v>
                </c:pt>
                <c:pt idx="804">
                  <c:v>1154</c:v>
                </c:pt>
                <c:pt idx="805">
                  <c:v>1155</c:v>
                </c:pt>
                <c:pt idx="806">
                  <c:v>1156</c:v>
                </c:pt>
                <c:pt idx="807">
                  <c:v>1157</c:v>
                </c:pt>
                <c:pt idx="808">
                  <c:v>1158</c:v>
                </c:pt>
                <c:pt idx="809">
                  <c:v>1159</c:v>
                </c:pt>
                <c:pt idx="810">
                  <c:v>1160</c:v>
                </c:pt>
                <c:pt idx="811">
                  <c:v>1161</c:v>
                </c:pt>
                <c:pt idx="812">
                  <c:v>1162</c:v>
                </c:pt>
                <c:pt idx="813">
                  <c:v>1163</c:v>
                </c:pt>
                <c:pt idx="814">
                  <c:v>1164</c:v>
                </c:pt>
                <c:pt idx="815">
                  <c:v>1165</c:v>
                </c:pt>
                <c:pt idx="816">
                  <c:v>1166</c:v>
                </c:pt>
                <c:pt idx="817">
                  <c:v>1167</c:v>
                </c:pt>
                <c:pt idx="818">
                  <c:v>1168</c:v>
                </c:pt>
                <c:pt idx="819">
                  <c:v>1169</c:v>
                </c:pt>
                <c:pt idx="820">
                  <c:v>1170</c:v>
                </c:pt>
                <c:pt idx="821">
                  <c:v>1171</c:v>
                </c:pt>
                <c:pt idx="822">
                  <c:v>1172</c:v>
                </c:pt>
                <c:pt idx="823">
                  <c:v>1173</c:v>
                </c:pt>
                <c:pt idx="824">
                  <c:v>1174</c:v>
                </c:pt>
                <c:pt idx="825">
                  <c:v>1175</c:v>
                </c:pt>
                <c:pt idx="826">
                  <c:v>1176</c:v>
                </c:pt>
                <c:pt idx="827">
                  <c:v>1177</c:v>
                </c:pt>
                <c:pt idx="828">
                  <c:v>1178</c:v>
                </c:pt>
                <c:pt idx="829">
                  <c:v>1179</c:v>
                </c:pt>
                <c:pt idx="830">
                  <c:v>1180</c:v>
                </c:pt>
                <c:pt idx="831">
                  <c:v>1181</c:v>
                </c:pt>
                <c:pt idx="832">
                  <c:v>1182</c:v>
                </c:pt>
                <c:pt idx="833">
                  <c:v>1183</c:v>
                </c:pt>
                <c:pt idx="834">
                  <c:v>1184</c:v>
                </c:pt>
                <c:pt idx="835">
                  <c:v>1185</c:v>
                </c:pt>
                <c:pt idx="836">
                  <c:v>1186</c:v>
                </c:pt>
                <c:pt idx="837">
                  <c:v>1187</c:v>
                </c:pt>
                <c:pt idx="838">
                  <c:v>1188</c:v>
                </c:pt>
                <c:pt idx="839">
                  <c:v>1189</c:v>
                </c:pt>
                <c:pt idx="840">
                  <c:v>1190</c:v>
                </c:pt>
                <c:pt idx="841">
                  <c:v>1191</c:v>
                </c:pt>
                <c:pt idx="842">
                  <c:v>1192</c:v>
                </c:pt>
                <c:pt idx="843">
                  <c:v>1193</c:v>
                </c:pt>
                <c:pt idx="844">
                  <c:v>1194</c:v>
                </c:pt>
                <c:pt idx="845">
                  <c:v>1195</c:v>
                </c:pt>
                <c:pt idx="846">
                  <c:v>1196</c:v>
                </c:pt>
                <c:pt idx="847">
                  <c:v>1197</c:v>
                </c:pt>
                <c:pt idx="848">
                  <c:v>1198</c:v>
                </c:pt>
                <c:pt idx="849">
                  <c:v>1199</c:v>
                </c:pt>
                <c:pt idx="850">
                  <c:v>1200</c:v>
                </c:pt>
                <c:pt idx="851">
                  <c:v>1201</c:v>
                </c:pt>
                <c:pt idx="852">
                  <c:v>1202</c:v>
                </c:pt>
                <c:pt idx="853">
                  <c:v>1203</c:v>
                </c:pt>
                <c:pt idx="854">
                  <c:v>1204</c:v>
                </c:pt>
                <c:pt idx="855">
                  <c:v>1205</c:v>
                </c:pt>
                <c:pt idx="856">
                  <c:v>1206</c:v>
                </c:pt>
                <c:pt idx="857">
                  <c:v>1207</c:v>
                </c:pt>
                <c:pt idx="858">
                  <c:v>1208</c:v>
                </c:pt>
                <c:pt idx="859">
                  <c:v>1209</c:v>
                </c:pt>
                <c:pt idx="860">
                  <c:v>1210</c:v>
                </c:pt>
                <c:pt idx="861">
                  <c:v>1211</c:v>
                </c:pt>
                <c:pt idx="862">
                  <c:v>1212</c:v>
                </c:pt>
                <c:pt idx="863">
                  <c:v>1213</c:v>
                </c:pt>
                <c:pt idx="864">
                  <c:v>1214</c:v>
                </c:pt>
                <c:pt idx="865">
                  <c:v>1215</c:v>
                </c:pt>
                <c:pt idx="866">
                  <c:v>1216</c:v>
                </c:pt>
                <c:pt idx="867">
                  <c:v>1217</c:v>
                </c:pt>
                <c:pt idx="868">
                  <c:v>1218</c:v>
                </c:pt>
                <c:pt idx="869">
                  <c:v>1219</c:v>
                </c:pt>
                <c:pt idx="870">
                  <c:v>1220</c:v>
                </c:pt>
                <c:pt idx="871">
                  <c:v>1221</c:v>
                </c:pt>
                <c:pt idx="872">
                  <c:v>1222</c:v>
                </c:pt>
                <c:pt idx="873">
                  <c:v>1223</c:v>
                </c:pt>
                <c:pt idx="874">
                  <c:v>1224</c:v>
                </c:pt>
                <c:pt idx="875">
                  <c:v>1225</c:v>
                </c:pt>
                <c:pt idx="876">
                  <c:v>1226</c:v>
                </c:pt>
                <c:pt idx="877">
                  <c:v>1227</c:v>
                </c:pt>
                <c:pt idx="878">
                  <c:v>1228</c:v>
                </c:pt>
                <c:pt idx="879">
                  <c:v>1229</c:v>
                </c:pt>
                <c:pt idx="880">
                  <c:v>1230</c:v>
                </c:pt>
                <c:pt idx="881">
                  <c:v>1231</c:v>
                </c:pt>
                <c:pt idx="882">
                  <c:v>1232</c:v>
                </c:pt>
                <c:pt idx="883">
                  <c:v>1233</c:v>
                </c:pt>
                <c:pt idx="884">
                  <c:v>1234</c:v>
                </c:pt>
                <c:pt idx="885">
                  <c:v>1235</c:v>
                </c:pt>
                <c:pt idx="886">
                  <c:v>1236</c:v>
                </c:pt>
                <c:pt idx="887">
                  <c:v>1237</c:v>
                </c:pt>
                <c:pt idx="888">
                  <c:v>1238</c:v>
                </c:pt>
                <c:pt idx="889">
                  <c:v>1239</c:v>
                </c:pt>
                <c:pt idx="890">
                  <c:v>1240</c:v>
                </c:pt>
                <c:pt idx="891">
                  <c:v>1241</c:v>
                </c:pt>
                <c:pt idx="892">
                  <c:v>1242</c:v>
                </c:pt>
                <c:pt idx="893">
                  <c:v>1243</c:v>
                </c:pt>
                <c:pt idx="894">
                  <c:v>1244</c:v>
                </c:pt>
                <c:pt idx="895">
                  <c:v>1245</c:v>
                </c:pt>
                <c:pt idx="896">
                  <c:v>1246</c:v>
                </c:pt>
                <c:pt idx="897">
                  <c:v>1247</c:v>
                </c:pt>
                <c:pt idx="898">
                  <c:v>1248</c:v>
                </c:pt>
                <c:pt idx="899">
                  <c:v>1249</c:v>
                </c:pt>
                <c:pt idx="900">
                  <c:v>1250</c:v>
                </c:pt>
                <c:pt idx="901">
                  <c:v>1251</c:v>
                </c:pt>
                <c:pt idx="902">
                  <c:v>1252</c:v>
                </c:pt>
                <c:pt idx="903">
                  <c:v>1253</c:v>
                </c:pt>
                <c:pt idx="904">
                  <c:v>1254</c:v>
                </c:pt>
                <c:pt idx="905">
                  <c:v>1255</c:v>
                </c:pt>
                <c:pt idx="906">
                  <c:v>1256</c:v>
                </c:pt>
                <c:pt idx="907">
                  <c:v>1257</c:v>
                </c:pt>
                <c:pt idx="908">
                  <c:v>1258</c:v>
                </c:pt>
                <c:pt idx="909">
                  <c:v>1259</c:v>
                </c:pt>
                <c:pt idx="910">
                  <c:v>1260</c:v>
                </c:pt>
                <c:pt idx="911">
                  <c:v>1261</c:v>
                </c:pt>
                <c:pt idx="912">
                  <c:v>1262</c:v>
                </c:pt>
                <c:pt idx="913">
                  <c:v>1263</c:v>
                </c:pt>
                <c:pt idx="914">
                  <c:v>1264</c:v>
                </c:pt>
                <c:pt idx="915">
                  <c:v>1265</c:v>
                </c:pt>
                <c:pt idx="916">
                  <c:v>1266</c:v>
                </c:pt>
                <c:pt idx="917">
                  <c:v>1267</c:v>
                </c:pt>
                <c:pt idx="918">
                  <c:v>1268</c:v>
                </c:pt>
                <c:pt idx="919">
                  <c:v>1269</c:v>
                </c:pt>
                <c:pt idx="920">
                  <c:v>1270</c:v>
                </c:pt>
                <c:pt idx="921">
                  <c:v>1271</c:v>
                </c:pt>
                <c:pt idx="922">
                  <c:v>1272</c:v>
                </c:pt>
                <c:pt idx="923">
                  <c:v>1273</c:v>
                </c:pt>
                <c:pt idx="924">
                  <c:v>1274</c:v>
                </c:pt>
                <c:pt idx="925">
                  <c:v>1275</c:v>
                </c:pt>
                <c:pt idx="926">
                  <c:v>1276</c:v>
                </c:pt>
                <c:pt idx="927">
                  <c:v>1277</c:v>
                </c:pt>
                <c:pt idx="928">
                  <c:v>1278</c:v>
                </c:pt>
                <c:pt idx="929">
                  <c:v>1279</c:v>
                </c:pt>
                <c:pt idx="930">
                  <c:v>1280</c:v>
                </c:pt>
                <c:pt idx="931">
                  <c:v>1281</c:v>
                </c:pt>
                <c:pt idx="932">
                  <c:v>1282</c:v>
                </c:pt>
                <c:pt idx="933">
                  <c:v>1283</c:v>
                </c:pt>
                <c:pt idx="934">
                  <c:v>1284</c:v>
                </c:pt>
                <c:pt idx="935">
                  <c:v>1285</c:v>
                </c:pt>
                <c:pt idx="936">
                  <c:v>1286</c:v>
                </c:pt>
                <c:pt idx="937">
                  <c:v>1287</c:v>
                </c:pt>
                <c:pt idx="938">
                  <c:v>1288</c:v>
                </c:pt>
                <c:pt idx="939">
                  <c:v>1289</c:v>
                </c:pt>
                <c:pt idx="940">
                  <c:v>1290</c:v>
                </c:pt>
                <c:pt idx="941">
                  <c:v>1291</c:v>
                </c:pt>
                <c:pt idx="942">
                  <c:v>1292</c:v>
                </c:pt>
                <c:pt idx="943">
                  <c:v>1293</c:v>
                </c:pt>
                <c:pt idx="944">
                  <c:v>1294</c:v>
                </c:pt>
                <c:pt idx="945">
                  <c:v>1295</c:v>
                </c:pt>
                <c:pt idx="946">
                  <c:v>1296</c:v>
                </c:pt>
                <c:pt idx="947">
                  <c:v>1297</c:v>
                </c:pt>
                <c:pt idx="948">
                  <c:v>1298</c:v>
                </c:pt>
                <c:pt idx="949">
                  <c:v>1299</c:v>
                </c:pt>
                <c:pt idx="950">
                  <c:v>1300</c:v>
                </c:pt>
                <c:pt idx="951">
                  <c:v>1301</c:v>
                </c:pt>
                <c:pt idx="952">
                  <c:v>1302</c:v>
                </c:pt>
                <c:pt idx="953">
                  <c:v>1303</c:v>
                </c:pt>
                <c:pt idx="954">
                  <c:v>1304</c:v>
                </c:pt>
                <c:pt idx="955">
                  <c:v>1305</c:v>
                </c:pt>
                <c:pt idx="956">
                  <c:v>1306</c:v>
                </c:pt>
                <c:pt idx="957">
                  <c:v>1307</c:v>
                </c:pt>
                <c:pt idx="958">
                  <c:v>1308</c:v>
                </c:pt>
                <c:pt idx="959">
                  <c:v>1309</c:v>
                </c:pt>
                <c:pt idx="960">
                  <c:v>1310</c:v>
                </c:pt>
                <c:pt idx="961">
                  <c:v>1311</c:v>
                </c:pt>
                <c:pt idx="962">
                  <c:v>1312</c:v>
                </c:pt>
                <c:pt idx="963">
                  <c:v>1313</c:v>
                </c:pt>
                <c:pt idx="964">
                  <c:v>1314</c:v>
                </c:pt>
                <c:pt idx="965">
                  <c:v>1315</c:v>
                </c:pt>
                <c:pt idx="966">
                  <c:v>1316</c:v>
                </c:pt>
                <c:pt idx="967">
                  <c:v>1317</c:v>
                </c:pt>
                <c:pt idx="968">
                  <c:v>1318</c:v>
                </c:pt>
                <c:pt idx="969">
                  <c:v>1319</c:v>
                </c:pt>
                <c:pt idx="970">
                  <c:v>1320</c:v>
                </c:pt>
                <c:pt idx="971">
                  <c:v>1321</c:v>
                </c:pt>
                <c:pt idx="972">
                  <c:v>1322</c:v>
                </c:pt>
                <c:pt idx="973">
                  <c:v>1323</c:v>
                </c:pt>
                <c:pt idx="974">
                  <c:v>1324</c:v>
                </c:pt>
                <c:pt idx="975">
                  <c:v>1325</c:v>
                </c:pt>
                <c:pt idx="976">
                  <c:v>1326</c:v>
                </c:pt>
                <c:pt idx="977">
                  <c:v>1327</c:v>
                </c:pt>
                <c:pt idx="978">
                  <c:v>1328</c:v>
                </c:pt>
                <c:pt idx="979">
                  <c:v>1329</c:v>
                </c:pt>
                <c:pt idx="980">
                  <c:v>1330</c:v>
                </c:pt>
                <c:pt idx="981">
                  <c:v>1331</c:v>
                </c:pt>
                <c:pt idx="982">
                  <c:v>1332</c:v>
                </c:pt>
                <c:pt idx="983">
                  <c:v>1333</c:v>
                </c:pt>
                <c:pt idx="984">
                  <c:v>1334</c:v>
                </c:pt>
                <c:pt idx="985">
                  <c:v>1335</c:v>
                </c:pt>
                <c:pt idx="986">
                  <c:v>1336</c:v>
                </c:pt>
                <c:pt idx="987">
                  <c:v>1337</c:v>
                </c:pt>
                <c:pt idx="988">
                  <c:v>1338</c:v>
                </c:pt>
                <c:pt idx="989">
                  <c:v>1339</c:v>
                </c:pt>
                <c:pt idx="990">
                  <c:v>1340</c:v>
                </c:pt>
                <c:pt idx="991">
                  <c:v>1341</c:v>
                </c:pt>
                <c:pt idx="992">
                  <c:v>1342</c:v>
                </c:pt>
                <c:pt idx="993">
                  <c:v>1343</c:v>
                </c:pt>
                <c:pt idx="994">
                  <c:v>1344</c:v>
                </c:pt>
                <c:pt idx="995">
                  <c:v>1345</c:v>
                </c:pt>
                <c:pt idx="996">
                  <c:v>1346</c:v>
                </c:pt>
                <c:pt idx="997">
                  <c:v>1347</c:v>
                </c:pt>
                <c:pt idx="998">
                  <c:v>1348</c:v>
                </c:pt>
                <c:pt idx="999">
                  <c:v>1349</c:v>
                </c:pt>
                <c:pt idx="1000">
                  <c:v>1350</c:v>
                </c:pt>
                <c:pt idx="1001">
                  <c:v>1351</c:v>
                </c:pt>
                <c:pt idx="1002">
                  <c:v>1352</c:v>
                </c:pt>
                <c:pt idx="1003">
                  <c:v>1353</c:v>
                </c:pt>
                <c:pt idx="1004">
                  <c:v>1354</c:v>
                </c:pt>
                <c:pt idx="1005">
                  <c:v>1355</c:v>
                </c:pt>
                <c:pt idx="1006">
                  <c:v>1356</c:v>
                </c:pt>
                <c:pt idx="1007">
                  <c:v>1357</c:v>
                </c:pt>
                <c:pt idx="1008">
                  <c:v>1358</c:v>
                </c:pt>
                <c:pt idx="1009">
                  <c:v>1359</c:v>
                </c:pt>
                <c:pt idx="1010">
                  <c:v>1360</c:v>
                </c:pt>
                <c:pt idx="1011">
                  <c:v>1361</c:v>
                </c:pt>
                <c:pt idx="1012">
                  <c:v>1362</c:v>
                </c:pt>
                <c:pt idx="1013">
                  <c:v>1363</c:v>
                </c:pt>
                <c:pt idx="1014">
                  <c:v>1364</c:v>
                </c:pt>
                <c:pt idx="1015">
                  <c:v>1365</c:v>
                </c:pt>
                <c:pt idx="1016">
                  <c:v>1366</c:v>
                </c:pt>
                <c:pt idx="1017">
                  <c:v>1367</c:v>
                </c:pt>
                <c:pt idx="1018">
                  <c:v>1368</c:v>
                </c:pt>
                <c:pt idx="1019">
                  <c:v>1369</c:v>
                </c:pt>
                <c:pt idx="1020">
                  <c:v>1370</c:v>
                </c:pt>
                <c:pt idx="1021">
                  <c:v>1371</c:v>
                </c:pt>
                <c:pt idx="1022">
                  <c:v>1372</c:v>
                </c:pt>
                <c:pt idx="1023">
                  <c:v>1373</c:v>
                </c:pt>
                <c:pt idx="1024">
                  <c:v>1374</c:v>
                </c:pt>
                <c:pt idx="1025">
                  <c:v>1375</c:v>
                </c:pt>
                <c:pt idx="1026">
                  <c:v>1376</c:v>
                </c:pt>
                <c:pt idx="1027">
                  <c:v>1377</c:v>
                </c:pt>
                <c:pt idx="1028">
                  <c:v>1378</c:v>
                </c:pt>
                <c:pt idx="1029">
                  <c:v>1379</c:v>
                </c:pt>
                <c:pt idx="1030">
                  <c:v>1380</c:v>
                </c:pt>
                <c:pt idx="1031">
                  <c:v>1381</c:v>
                </c:pt>
                <c:pt idx="1032">
                  <c:v>1382</c:v>
                </c:pt>
                <c:pt idx="1033">
                  <c:v>1383</c:v>
                </c:pt>
                <c:pt idx="1034">
                  <c:v>1384</c:v>
                </c:pt>
                <c:pt idx="1035">
                  <c:v>1385</c:v>
                </c:pt>
                <c:pt idx="1036">
                  <c:v>1386</c:v>
                </c:pt>
                <c:pt idx="1037">
                  <c:v>1387</c:v>
                </c:pt>
                <c:pt idx="1038">
                  <c:v>1388</c:v>
                </c:pt>
                <c:pt idx="1039">
                  <c:v>1389</c:v>
                </c:pt>
                <c:pt idx="1040">
                  <c:v>1390</c:v>
                </c:pt>
                <c:pt idx="1041">
                  <c:v>1391</c:v>
                </c:pt>
                <c:pt idx="1042">
                  <c:v>1392</c:v>
                </c:pt>
                <c:pt idx="1043">
                  <c:v>1393</c:v>
                </c:pt>
                <c:pt idx="1044">
                  <c:v>1394</c:v>
                </c:pt>
                <c:pt idx="1045">
                  <c:v>1395</c:v>
                </c:pt>
                <c:pt idx="1046">
                  <c:v>1396</c:v>
                </c:pt>
                <c:pt idx="1047">
                  <c:v>1397</c:v>
                </c:pt>
                <c:pt idx="1048">
                  <c:v>1398</c:v>
                </c:pt>
                <c:pt idx="1049">
                  <c:v>1399</c:v>
                </c:pt>
                <c:pt idx="1050">
                  <c:v>1400</c:v>
                </c:pt>
                <c:pt idx="1051">
                  <c:v>1401</c:v>
                </c:pt>
                <c:pt idx="1052">
                  <c:v>1402</c:v>
                </c:pt>
                <c:pt idx="1053">
                  <c:v>1403</c:v>
                </c:pt>
                <c:pt idx="1054">
                  <c:v>1404</c:v>
                </c:pt>
                <c:pt idx="1055">
                  <c:v>1405</c:v>
                </c:pt>
                <c:pt idx="1056">
                  <c:v>1406</c:v>
                </c:pt>
                <c:pt idx="1057">
                  <c:v>1407</c:v>
                </c:pt>
                <c:pt idx="1058">
                  <c:v>1408</c:v>
                </c:pt>
                <c:pt idx="1059">
                  <c:v>1409</c:v>
                </c:pt>
                <c:pt idx="1060">
                  <c:v>1410</c:v>
                </c:pt>
                <c:pt idx="1061">
                  <c:v>1411</c:v>
                </c:pt>
                <c:pt idx="1062">
                  <c:v>1412</c:v>
                </c:pt>
                <c:pt idx="1063">
                  <c:v>1413</c:v>
                </c:pt>
                <c:pt idx="1064">
                  <c:v>1414</c:v>
                </c:pt>
                <c:pt idx="1065">
                  <c:v>1415</c:v>
                </c:pt>
                <c:pt idx="1066">
                  <c:v>1416</c:v>
                </c:pt>
                <c:pt idx="1067">
                  <c:v>1417</c:v>
                </c:pt>
                <c:pt idx="1068">
                  <c:v>1418</c:v>
                </c:pt>
                <c:pt idx="1069">
                  <c:v>1419</c:v>
                </c:pt>
                <c:pt idx="1070">
                  <c:v>1420</c:v>
                </c:pt>
                <c:pt idx="1071">
                  <c:v>1421</c:v>
                </c:pt>
                <c:pt idx="1072">
                  <c:v>1422</c:v>
                </c:pt>
                <c:pt idx="1073">
                  <c:v>1423</c:v>
                </c:pt>
                <c:pt idx="1074">
                  <c:v>1424</c:v>
                </c:pt>
                <c:pt idx="1075">
                  <c:v>1425</c:v>
                </c:pt>
                <c:pt idx="1076">
                  <c:v>1426</c:v>
                </c:pt>
                <c:pt idx="1077">
                  <c:v>1427</c:v>
                </c:pt>
                <c:pt idx="1078">
                  <c:v>1428</c:v>
                </c:pt>
                <c:pt idx="1079">
                  <c:v>1429</c:v>
                </c:pt>
                <c:pt idx="1080">
                  <c:v>1430</c:v>
                </c:pt>
                <c:pt idx="1081">
                  <c:v>1431</c:v>
                </c:pt>
                <c:pt idx="1082">
                  <c:v>1432</c:v>
                </c:pt>
                <c:pt idx="1083">
                  <c:v>1433</c:v>
                </c:pt>
                <c:pt idx="1084">
                  <c:v>1434</c:v>
                </c:pt>
                <c:pt idx="1085">
                  <c:v>1435</c:v>
                </c:pt>
                <c:pt idx="1086">
                  <c:v>1436</c:v>
                </c:pt>
                <c:pt idx="1087">
                  <c:v>1437</c:v>
                </c:pt>
                <c:pt idx="1088">
                  <c:v>1438</c:v>
                </c:pt>
                <c:pt idx="1089">
                  <c:v>1439</c:v>
                </c:pt>
                <c:pt idx="1090">
                  <c:v>1440</c:v>
                </c:pt>
                <c:pt idx="1091">
                  <c:v>1441</c:v>
                </c:pt>
                <c:pt idx="1092">
                  <c:v>1442</c:v>
                </c:pt>
                <c:pt idx="1093">
                  <c:v>1443</c:v>
                </c:pt>
                <c:pt idx="1094">
                  <c:v>1444</c:v>
                </c:pt>
                <c:pt idx="1095">
                  <c:v>1445</c:v>
                </c:pt>
                <c:pt idx="1096">
                  <c:v>1446</c:v>
                </c:pt>
                <c:pt idx="1097">
                  <c:v>1447</c:v>
                </c:pt>
                <c:pt idx="1098">
                  <c:v>1448</c:v>
                </c:pt>
                <c:pt idx="1099">
                  <c:v>1449</c:v>
                </c:pt>
                <c:pt idx="1100">
                  <c:v>1450</c:v>
                </c:pt>
                <c:pt idx="1101">
                  <c:v>1451</c:v>
                </c:pt>
                <c:pt idx="1102">
                  <c:v>1452</c:v>
                </c:pt>
                <c:pt idx="1103">
                  <c:v>1453</c:v>
                </c:pt>
                <c:pt idx="1104">
                  <c:v>1454</c:v>
                </c:pt>
                <c:pt idx="1105">
                  <c:v>1455</c:v>
                </c:pt>
                <c:pt idx="1106">
                  <c:v>1456</c:v>
                </c:pt>
                <c:pt idx="1107">
                  <c:v>1457</c:v>
                </c:pt>
                <c:pt idx="1108">
                  <c:v>1458</c:v>
                </c:pt>
                <c:pt idx="1109">
                  <c:v>1459</c:v>
                </c:pt>
                <c:pt idx="1110">
                  <c:v>1460</c:v>
                </c:pt>
                <c:pt idx="1111">
                  <c:v>1461</c:v>
                </c:pt>
                <c:pt idx="1112">
                  <c:v>1462</c:v>
                </c:pt>
                <c:pt idx="1113">
                  <c:v>1463</c:v>
                </c:pt>
                <c:pt idx="1114">
                  <c:v>1464</c:v>
                </c:pt>
                <c:pt idx="1115">
                  <c:v>1465</c:v>
                </c:pt>
                <c:pt idx="1116">
                  <c:v>1466</c:v>
                </c:pt>
                <c:pt idx="1117">
                  <c:v>1467</c:v>
                </c:pt>
                <c:pt idx="1118">
                  <c:v>1468</c:v>
                </c:pt>
                <c:pt idx="1119">
                  <c:v>1469</c:v>
                </c:pt>
                <c:pt idx="1120">
                  <c:v>1470</c:v>
                </c:pt>
                <c:pt idx="1121">
                  <c:v>1471</c:v>
                </c:pt>
                <c:pt idx="1122">
                  <c:v>1472</c:v>
                </c:pt>
                <c:pt idx="1123">
                  <c:v>1473</c:v>
                </c:pt>
                <c:pt idx="1124">
                  <c:v>1474</c:v>
                </c:pt>
                <c:pt idx="1125">
                  <c:v>1475</c:v>
                </c:pt>
                <c:pt idx="1126">
                  <c:v>1476</c:v>
                </c:pt>
                <c:pt idx="1127">
                  <c:v>1477</c:v>
                </c:pt>
                <c:pt idx="1128">
                  <c:v>1478</c:v>
                </c:pt>
                <c:pt idx="1129">
                  <c:v>1479</c:v>
                </c:pt>
                <c:pt idx="1130">
                  <c:v>1480</c:v>
                </c:pt>
                <c:pt idx="1131">
                  <c:v>1481</c:v>
                </c:pt>
                <c:pt idx="1132">
                  <c:v>1482</c:v>
                </c:pt>
                <c:pt idx="1133">
                  <c:v>1483</c:v>
                </c:pt>
                <c:pt idx="1134">
                  <c:v>1484</c:v>
                </c:pt>
                <c:pt idx="1135">
                  <c:v>1485</c:v>
                </c:pt>
                <c:pt idx="1136">
                  <c:v>1486</c:v>
                </c:pt>
                <c:pt idx="1137">
                  <c:v>1487</c:v>
                </c:pt>
                <c:pt idx="1138">
                  <c:v>1488</c:v>
                </c:pt>
                <c:pt idx="1139">
                  <c:v>1489</c:v>
                </c:pt>
                <c:pt idx="1140">
                  <c:v>1490</c:v>
                </c:pt>
                <c:pt idx="1141">
                  <c:v>1491</c:v>
                </c:pt>
                <c:pt idx="1142">
                  <c:v>1492</c:v>
                </c:pt>
                <c:pt idx="1143">
                  <c:v>1493</c:v>
                </c:pt>
                <c:pt idx="1144">
                  <c:v>1494</c:v>
                </c:pt>
                <c:pt idx="1145">
                  <c:v>1495</c:v>
                </c:pt>
                <c:pt idx="1146">
                  <c:v>1496</c:v>
                </c:pt>
                <c:pt idx="1147">
                  <c:v>1497</c:v>
                </c:pt>
                <c:pt idx="1148">
                  <c:v>1498</c:v>
                </c:pt>
                <c:pt idx="1149">
                  <c:v>1499</c:v>
                </c:pt>
                <c:pt idx="1150">
                  <c:v>1500</c:v>
                </c:pt>
                <c:pt idx="1151">
                  <c:v>1501</c:v>
                </c:pt>
                <c:pt idx="1152">
                  <c:v>1502</c:v>
                </c:pt>
                <c:pt idx="1153">
                  <c:v>1503</c:v>
                </c:pt>
                <c:pt idx="1154">
                  <c:v>1504</c:v>
                </c:pt>
                <c:pt idx="1155">
                  <c:v>1505</c:v>
                </c:pt>
                <c:pt idx="1156">
                  <c:v>1506</c:v>
                </c:pt>
                <c:pt idx="1157">
                  <c:v>1507</c:v>
                </c:pt>
                <c:pt idx="1158">
                  <c:v>1508</c:v>
                </c:pt>
                <c:pt idx="1159">
                  <c:v>1509</c:v>
                </c:pt>
                <c:pt idx="1160">
                  <c:v>1510</c:v>
                </c:pt>
                <c:pt idx="1161">
                  <c:v>1511</c:v>
                </c:pt>
                <c:pt idx="1162">
                  <c:v>1512</c:v>
                </c:pt>
                <c:pt idx="1163">
                  <c:v>1513</c:v>
                </c:pt>
                <c:pt idx="1164">
                  <c:v>1514</c:v>
                </c:pt>
                <c:pt idx="1165">
                  <c:v>1515</c:v>
                </c:pt>
                <c:pt idx="1166">
                  <c:v>1516</c:v>
                </c:pt>
                <c:pt idx="1167">
                  <c:v>1517</c:v>
                </c:pt>
                <c:pt idx="1168">
                  <c:v>1518</c:v>
                </c:pt>
                <c:pt idx="1169">
                  <c:v>1519</c:v>
                </c:pt>
                <c:pt idx="1170">
                  <c:v>1520</c:v>
                </c:pt>
                <c:pt idx="1171">
                  <c:v>1521</c:v>
                </c:pt>
                <c:pt idx="1172">
                  <c:v>1522</c:v>
                </c:pt>
                <c:pt idx="1173">
                  <c:v>1523</c:v>
                </c:pt>
                <c:pt idx="1174">
                  <c:v>1524</c:v>
                </c:pt>
                <c:pt idx="1175">
                  <c:v>1525</c:v>
                </c:pt>
                <c:pt idx="1176">
                  <c:v>1526</c:v>
                </c:pt>
                <c:pt idx="1177">
                  <c:v>1527</c:v>
                </c:pt>
                <c:pt idx="1178">
                  <c:v>1528</c:v>
                </c:pt>
                <c:pt idx="1179">
                  <c:v>1529</c:v>
                </c:pt>
                <c:pt idx="1180">
                  <c:v>1530</c:v>
                </c:pt>
                <c:pt idx="1181">
                  <c:v>1531</c:v>
                </c:pt>
                <c:pt idx="1182">
                  <c:v>1532</c:v>
                </c:pt>
                <c:pt idx="1183">
                  <c:v>1533</c:v>
                </c:pt>
                <c:pt idx="1184">
                  <c:v>1534</c:v>
                </c:pt>
                <c:pt idx="1185">
                  <c:v>1535</c:v>
                </c:pt>
                <c:pt idx="1186">
                  <c:v>1536</c:v>
                </c:pt>
                <c:pt idx="1187">
                  <c:v>1537</c:v>
                </c:pt>
                <c:pt idx="1188">
                  <c:v>1538</c:v>
                </c:pt>
                <c:pt idx="1189">
                  <c:v>1539</c:v>
                </c:pt>
                <c:pt idx="1190">
                  <c:v>1540</c:v>
                </c:pt>
                <c:pt idx="1191">
                  <c:v>1541</c:v>
                </c:pt>
                <c:pt idx="1192">
                  <c:v>1542</c:v>
                </c:pt>
                <c:pt idx="1193">
                  <c:v>1543</c:v>
                </c:pt>
                <c:pt idx="1194">
                  <c:v>1544</c:v>
                </c:pt>
                <c:pt idx="1195">
                  <c:v>1545</c:v>
                </c:pt>
                <c:pt idx="1196">
                  <c:v>1546</c:v>
                </c:pt>
                <c:pt idx="1197">
                  <c:v>1547</c:v>
                </c:pt>
                <c:pt idx="1198">
                  <c:v>1548</c:v>
                </c:pt>
                <c:pt idx="1199">
                  <c:v>1549</c:v>
                </c:pt>
                <c:pt idx="1200">
                  <c:v>1550</c:v>
                </c:pt>
                <c:pt idx="1201">
                  <c:v>1551</c:v>
                </c:pt>
                <c:pt idx="1202">
                  <c:v>1552</c:v>
                </c:pt>
                <c:pt idx="1203">
                  <c:v>1553</c:v>
                </c:pt>
                <c:pt idx="1204">
                  <c:v>1554</c:v>
                </c:pt>
                <c:pt idx="1205">
                  <c:v>1555</c:v>
                </c:pt>
                <c:pt idx="1206">
                  <c:v>1556</c:v>
                </c:pt>
                <c:pt idx="1207">
                  <c:v>1557</c:v>
                </c:pt>
                <c:pt idx="1208">
                  <c:v>1558</c:v>
                </c:pt>
                <c:pt idx="1209">
                  <c:v>1559</c:v>
                </c:pt>
                <c:pt idx="1210">
                  <c:v>1560</c:v>
                </c:pt>
                <c:pt idx="1211">
                  <c:v>1561</c:v>
                </c:pt>
                <c:pt idx="1212">
                  <c:v>1562</c:v>
                </c:pt>
                <c:pt idx="1213">
                  <c:v>1563</c:v>
                </c:pt>
                <c:pt idx="1214">
                  <c:v>1564</c:v>
                </c:pt>
                <c:pt idx="1215">
                  <c:v>1565</c:v>
                </c:pt>
                <c:pt idx="1216">
                  <c:v>1566</c:v>
                </c:pt>
                <c:pt idx="1217">
                  <c:v>1567</c:v>
                </c:pt>
                <c:pt idx="1218">
                  <c:v>1568</c:v>
                </c:pt>
                <c:pt idx="1219">
                  <c:v>1569</c:v>
                </c:pt>
                <c:pt idx="1220">
                  <c:v>1570</c:v>
                </c:pt>
                <c:pt idx="1221">
                  <c:v>1571</c:v>
                </c:pt>
                <c:pt idx="1222">
                  <c:v>1572</c:v>
                </c:pt>
                <c:pt idx="1223">
                  <c:v>1573</c:v>
                </c:pt>
                <c:pt idx="1224">
                  <c:v>1574</c:v>
                </c:pt>
                <c:pt idx="1225">
                  <c:v>1575</c:v>
                </c:pt>
                <c:pt idx="1226">
                  <c:v>1576</c:v>
                </c:pt>
                <c:pt idx="1227">
                  <c:v>1577</c:v>
                </c:pt>
                <c:pt idx="1228">
                  <c:v>1578</c:v>
                </c:pt>
                <c:pt idx="1229">
                  <c:v>1579</c:v>
                </c:pt>
                <c:pt idx="1230">
                  <c:v>1580</c:v>
                </c:pt>
                <c:pt idx="1231">
                  <c:v>1581</c:v>
                </c:pt>
                <c:pt idx="1232">
                  <c:v>1582</c:v>
                </c:pt>
                <c:pt idx="1233">
                  <c:v>1583</c:v>
                </c:pt>
                <c:pt idx="1234">
                  <c:v>1584</c:v>
                </c:pt>
                <c:pt idx="1235">
                  <c:v>1585</c:v>
                </c:pt>
                <c:pt idx="1236">
                  <c:v>1586</c:v>
                </c:pt>
                <c:pt idx="1237">
                  <c:v>1587</c:v>
                </c:pt>
                <c:pt idx="1238">
                  <c:v>1588</c:v>
                </c:pt>
                <c:pt idx="1239">
                  <c:v>1589</c:v>
                </c:pt>
                <c:pt idx="1240">
                  <c:v>1590</c:v>
                </c:pt>
                <c:pt idx="1241">
                  <c:v>1591</c:v>
                </c:pt>
                <c:pt idx="1242">
                  <c:v>1592</c:v>
                </c:pt>
                <c:pt idx="1243">
                  <c:v>1593</c:v>
                </c:pt>
                <c:pt idx="1244">
                  <c:v>1594</c:v>
                </c:pt>
                <c:pt idx="1245">
                  <c:v>1595</c:v>
                </c:pt>
                <c:pt idx="1246">
                  <c:v>1596</c:v>
                </c:pt>
                <c:pt idx="1247">
                  <c:v>1597</c:v>
                </c:pt>
                <c:pt idx="1248">
                  <c:v>1598</c:v>
                </c:pt>
                <c:pt idx="1249">
                  <c:v>1599</c:v>
                </c:pt>
                <c:pt idx="1250">
                  <c:v>1600</c:v>
                </c:pt>
                <c:pt idx="1251">
                  <c:v>1601</c:v>
                </c:pt>
                <c:pt idx="1252">
                  <c:v>1602</c:v>
                </c:pt>
                <c:pt idx="1253">
                  <c:v>1603</c:v>
                </c:pt>
                <c:pt idx="1254">
                  <c:v>1604</c:v>
                </c:pt>
                <c:pt idx="1255">
                  <c:v>1605</c:v>
                </c:pt>
                <c:pt idx="1256">
                  <c:v>1606</c:v>
                </c:pt>
                <c:pt idx="1257">
                  <c:v>1607</c:v>
                </c:pt>
                <c:pt idx="1258">
                  <c:v>1608</c:v>
                </c:pt>
                <c:pt idx="1259">
                  <c:v>1609</c:v>
                </c:pt>
                <c:pt idx="1260">
                  <c:v>1610</c:v>
                </c:pt>
                <c:pt idx="1261">
                  <c:v>1611</c:v>
                </c:pt>
                <c:pt idx="1262">
                  <c:v>1612</c:v>
                </c:pt>
                <c:pt idx="1263">
                  <c:v>1613</c:v>
                </c:pt>
                <c:pt idx="1264">
                  <c:v>1614</c:v>
                </c:pt>
                <c:pt idx="1265">
                  <c:v>1615</c:v>
                </c:pt>
                <c:pt idx="1266">
                  <c:v>1616</c:v>
                </c:pt>
                <c:pt idx="1267">
                  <c:v>1617</c:v>
                </c:pt>
                <c:pt idx="1268">
                  <c:v>1618</c:v>
                </c:pt>
                <c:pt idx="1269">
                  <c:v>1619</c:v>
                </c:pt>
                <c:pt idx="1270">
                  <c:v>1620</c:v>
                </c:pt>
                <c:pt idx="1271">
                  <c:v>1621</c:v>
                </c:pt>
                <c:pt idx="1272">
                  <c:v>1622</c:v>
                </c:pt>
                <c:pt idx="1273">
                  <c:v>1623</c:v>
                </c:pt>
                <c:pt idx="1274">
                  <c:v>1624</c:v>
                </c:pt>
                <c:pt idx="1275">
                  <c:v>1625</c:v>
                </c:pt>
                <c:pt idx="1276">
                  <c:v>1626</c:v>
                </c:pt>
                <c:pt idx="1277">
                  <c:v>1627</c:v>
                </c:pt>
                <c:pt idx="1278">
                  <c:v>1628</c:v>
                </c:pt>
                <c:pt idx="1279">
                  <c:v>1629</c:v>
                </c:pt>
                <c:pt idx="1280">
                  <c:v>1630</c:v>
                </c:pt>
                <c:pt idx="1281">
                  <c:v>1631</c:v>
                </c:pt>
                <c:pt idx="1282">
                  <c:v>1632</c:v>
                </c:pt>
                <c:pt idx="1283">
                  <c:v>1633</c:v>
                </c:pt>
                <c:pt idx="1284">
                  <c:v>1634</c:v>
                </c:pt>
                <c:pt idx="1285">
                  <c:v>1635</c:v>
                </c:pt>
                <c:pt idx="1286">
                  <c:v>1636</c:v>
                </c:pt>
                <c:pt idx="1287">
                  <c:v>1637</c:v>
                </c:pt>
                <c:pt idx="1288">
                  <c:v>1638</c:v>
                </c:pt>
                <c:pt idx="1289">
                  <c:v>1639</c:v>
                </c:pt>
                <c:pt idx="1290">
                  <c:v>1640</c:v>
                </c:pt>
                <c:pt idx="1291">
                  <c:v>1641</c:v>
                </c:pt>
                <c:pt idx="1292">
                  <c:v>1642</c:v>
                </c:pt>
                <c:pt idx="1293">
                  <c:v>1643</c:v>
                </c:pt>
                <c:pt idx="1294">
                  <c:v>1644</c:v>
                </c:pt>
                <c:pt idx="1295">
                  <c:v>1645</c:v>
                </c:pt>
                <c:pt idx="1296">
                  <c:v>1646</c:v>
                </c:pt>
                <c:pt idx="1297">
                  <c:v>1647</c:v>
                </c:pt>
                <c:pt idx="1298">
                  <c:v>1648</c:v>
                </c:pt>
                <c:pt idx="1299">
                  <c:v>1649</c:v>
                </c:pt>
                <c:pt idx="1300">
                  <c:v>1650</c:v>
                </c:pt>
                <c:pt idx="1301">
                  <c:v>1651</c:v>
                </c:pt>
                <c:pt idx="1302">
                  <c:v>1652</c:v>
                </c:pt>
                <c:pt idx="1303">
                  <c:v>1653</c:v>
                </c:pt>
                <c:pt idx="1304">
                  <c:v>1654</c:v>
                </c:pt>
                <c:pt idx="1305">
                  <c:v>1655</c:v>
                </c:pt>
                <c:pt idx="1306">
                  <c:v>1656</c:v>
                </c:pt>
                <c:pt idx="1307">
                  <c:v>1657</c:v>
                </c:pt>
                <c:pt idx="1308">
                  <c:v>1658</c:v>
                </c:pt>
                <c:pt idx="1309">
                  <c:v>1659</c:v>
                </c:pt>
                <c:pt idx="1310">
                  <c:v>1660</c:v>
                </c:pt>
                <c:pt idx="1311">
                  <c:v>1661</c:v>
                </c:pt>
                <c:pt idx="1312">
                  <c:v>1662</c:v>
                </c:pt>
                <c:pt idx="1313">
                  <c:v>1663</c:v>
                </c:pt>
                <c:pt idx="1314">
                  <c:v>1664</c:v>
                </c:pt>
                <c:pt idx="1315">
                  <c:v>1665</c:v>
                </c:pt>
                <c:pt idx="1316">
                  <c:v>1666</c:v>
                </c:pt>
                <c:pt idx="1317">
                  <c:v>1667</c:v>
                </c:pt>
                <c:pt idx="1318">
                  <c:v>1668</c:v>
                </c:pt>
                <c:pt idx="1319">
                  <c:v>1669</c:v>
                </c:pt>
                <c:pt idx="1320">
                  <c:v>1670</c:v>
                </c:pt>
                <c:pt idx="1321">
                  <c:v>1671</c:v>
                </c:pt>
                <c:pt idx="1322">
                  <c:v>1672</c:v>
                </c:pt>
                <c:pt idx="1323">
                  <c:v>1673</c:v>
                </c:pt>
                <c:pt idx="1324">
                  <c:v>1674</c:v>
                </c:pt>
                <c:pt idx="1325">
                  <c:v>1675</c:v>
                </c:pt>
                <c:pt idx="1326">
                  <c:v>1676</c:v>
                </c:pt>
                <c:pt idx="1327">
                  <c:v>1677</c:v>
                </c:pt>
                <c:pt idx="1328">
                  <c:v>1678</c:v>
                </c:pt>
                <c:pt idx="1329">
                  <c:v>1679</c:v>
                </c:pt>
                <c:pt idx="1330">
                  <c:v>1680</c:v>
                </c:pt>
                <c:pt idx="1331">
                  <c:v>1681</c:v>
                </c:pt>
                <c:pt idx="1332">
                  <c:v>1682</c:v>
                </c:pt>
                <c:pt idx="1333">
                  <c:v>1683</c:v>
                </c:pt>
                <c:pt idx="1334">
                  <c:v>1684</c:v>
                </c:pt>
                <c:pt idx="1335">
                  <c:v>1685</c:v>
                </c:pt>
                <c:pt idx="1336">
                  <c:v>1686</c:v>
                </c:pt>
                <c:pt idx="1337">
                  <c:v>1687</c:v>
                </c:pt>
                <c:pt idx="1338">
                  <c:v>1688</c:v>
                </c:pt>
                <c:pt idx="1339">
                  <c:v>1689</c:v>
                </c:pt>
                <c:pt idx="1340">
                  <c:v>1690</c:v>
                </c:pt>
                <c:pt idx="1341">
                  <c:v>1691</c:v>
                </c:pt>
                <c:pt idx="1342">
                  <c:v>1692</c:v>
                </c:pt>
                <c:pt idx="1343">
                  <c:v>1693</c:v>
                </c:pt>
                <c:pt idx="1344">
                  <c:v>1694</c:v>
                </c:pt>
                <c:pt idx="1345">
                  <c:v>1695</c:v>
                </c:pt>
                <c:pt idx="1346">
                  <c:v>1696</c:v>
                </c:pt>
                <c:pt idx="1347">
                  <c:v>1697</c:v>
                </c:pt>
                <c:pt idx="1348">
                  <c:v>1698</c:v>
                </c:pt>
                <c:pt idx="1349">
                  <c:v>1699</c:v>
                </c:pt>
                <c:pt idx="1350">
                  <c:v>1700</c:v>
                </c:pt>
                <c:pt idx="1351">
                  <c:v>1701</c:v>
                </c:pt>
                <c:pt idx="1352">
                  <c:v>1702</c:v>
                </c:pt>
                <c:pt idx="1353">
                  <c:v>1703</c:v>
                </c:pt>
                <c:pt idx="1354">
                  <c:v>1704</c:v>
                </c:pt>
                <c:pt idx="1355">
                  <c:v>1705</c:v>
                </c:pt>
                <c:pt idx="1356">
                  <c:v>1706</c:v>
                </c:pt>
                <c:pt idx="1357">
                  <c:v>1707</c:v>
                </c:pt>
                <c:pt idx="1358">
                  <c:v>1708</c:v>
                </c:pt>
                <c:pt idx="1359">
                  <c:v>1709</c:v>
                </c:pt>
                <c:pt idx="1360">
                  <c:v>1710</c:v>
                </c:pt>
                <c:pt idx="1361">
                  <c:v>1711</c:v>
                </c:pt>
                <c:pt idx="1362">
                  <c:v>1712</c:v>
                </c:pt>
                <c:pt idx="1363">
                  <c:v>1713</c:v>
                </c:pt>
                <c:pt idx="1364">
                  <c:v>1714</c:v>
                </c:pt>
                <c:pt idx="1365">
                  <c:v>1715</c:v>
                </c:pt>
                <c:pt idx="1366">
                  <c:v>1716</c:v>
                </c:pt>
                <c:pt idx="1367">
                  <c:v>1717</c:v>
                </c:pt>
                <c:pt idx="1368">
                  <c:v>1718</c:v>
                </c:pt>
                <c:pt idx="1369">
                  <c:v>1719</c:v>
                </c:pt>
                <c:pt idx="1370">
                  <c:v>1720</c:v>
                </c:pt>
                <c:pt idx="1371">
                  <c:v>1721</c:v>
                </c:pt>
                <c:pt idx="1372">
                  <c:v>1722</c:v>
                </c:pt>
                <c:pt idx="1373">
                  <c:v>1723</c:v>
                </c:pt>
                <c:pt idx="1374">
                  <c:v>1724</c:v>
                </c:pt>
                <c:pt idx="1375">
                  <c:v>1725</c:v>
                </c:pt>
                <c:pt idx="1376">
                  <c:v>1726</c:v>
                </c:pt>
                <c:pt idx="1377">
                  <c:v>1727</c:v>
                </c:pt>
                <c:pt idx="1378">
                  <c:v>1728</c:v>
                </c:pt>
                <c:pt idx="1379">
                  <c:v>1729</c:v>
                </c:pt>
                <c:pt idx="1380">
                  <c:v>1730</c:v>
                </c:pt>
                <c:pt idx="1381">
                  <c:v>1731</c:v>
                </c:pt>
                <c:pt idx="1382">
                  <c:v>1732</c:v>
                </c:pt>
                <c:pt idx="1383">
                  <c:v>1733</c:v>
                </c:pt>
                <c:pt idx="1384">
                  <c:v>1734</c:v>
                </c:pt>
                <c:pt idx="1385">
                  <c:v>1735</c:v>
                </c:pt>
                <c:pt idx="1386">
                  <c:v>1736</c:v>
                </c:pt>
                <c:pt idx="1387">
                  <c:v>1737</c:v>
                </c:pt>
                <c:pt idx="1388">
                  <c:v>1738</c:v>
                </c:pt>
                <c:pt idx="1389">
                  <c:v>1739</c:v>
                </c:pt>
                <c:pt idx="1390">
                  <c:v>1740</c:v>
                </c:pt>
                <c:pt idx="1391">
                  <c:v>1741</c:v>
                </c:pt>
                <c:pt idx="1392">
                  <c:v>1742</c:v>
                </c:pt>
                <c:pt idx="1393">
                  <c:v>1743</c:v>
                </c:pt>
                <c:pt idx="1394">
                  <c:v>1744</c:v>
                </c:pt>
                <c:pt idx="1395">
                  <c:v>1745</c:v>
                </c:pt>
                <c:pt idx="1396">
                  <c:v>1746</c:v>
                </c:pt>
                <c:pt idx="1397">
                  <c:v>1747</c:v>
                </c:pt>
                <c:pt idx="1398">
                  <c:v>1748</c:v>
                </c:pt>
                <c:pt idx="1399">
                  <c:v>1749</c:v>
                </c:pt>
                <c:pt idx="1400">
                  <c:v>1750</c:v>
                </c:pt>
                <c:pt idx="1401">
                  <c:v>1751</c:v>
                </c:pt>
                <c:pt idx="1402">
                  <c:v>1752</c:v>
                </c:pt>
                <c:pt idx="1403">
                  <c:v>1753</c:v>
                </c:pt>
                <c:pt idx="1404">
                  <c:v>1754</c:v>
                </c:pt>
                <c:pt idx="1405">
                  <c:v>1755</c:v>
                </c:pt>
                <c:pt idx="1406">
                  <c:v>1756</c:v>
                </c:pt>
                <c:pt idx="1407">
                  <c:v>1757</c:v>
                </c:pt>
                <c:pt idx="1408">
                  <c:v>1758</c:v>
                </c:pt>
                <c:pt idx="1409">
                  <c:v>1759</c:v>
                </c:pt>
                <c:pt idx="1410">
                  <c:v>1760</c:v>
                </c:pt>
                <c:pt idx="1411">
                  <c:v>1761</c:v>
                </c:pt>
                <c:pt idx="1412">
                  <c:v>1762</c:v>
                </c:pt>
                <c:pt idx="1413">
                  <c:v>1763</c:v>
                </c:pt>
                <c:pt idx="1414">
                  <c:v>1764</c:v>
                </c:pt>
                <c:pt idx="1415">
                  <c:v>1765</c:v>
                </c:pt>
                <c:pt idx="1416">
                  <c:v>1766</c:v>
                </c:pt>
                <c:pt idx="1417">
                  <c:v>1767</c:v>
                </c:pt>
                <c:pt idx="1418">
                  <c:v>1768</c:v>
                </c:pt>
                <c:pt idx="1419">
                  <c:v>1769</c:v>
                </c:pt>
                <c:pt idx="1420">
                  <c:v>1770</c:v>
                </c:pt>
                <c:pt idx="1421">
                  <c:v>1771</c:v>
                </c:pt>
                <c:pt idx="1422">
                  <c:v>1772</c:v>
                </c:pt>
                <c:pt idx="1423">
                  <c:v>1773</c:v>
                </c:pt>
                <c:pt idx="1424">
                  <c:v>1774</c:v>
                </c:pt>
                <c:pt idx="1425">
                  <c:v>1775</c:v>
                </c:pt>
                <c:pt idx="1426">
                  <c:v>1776</c:v>
                </c:pt>
                <c:pt idx="1427">
                  <c:v>1777</c:v>
                </c:pt>
                <c:pt idx="1428">
                  <c:v>1778</c:v>
                </c:pt>
                <c:pt idx="1429">
                  <c:v>1779</c:v>
                </c:pt>
                <c:pt idx="1430">
                  <c:v>1780</c:v>
                </c:pt>
                <c:pt idx="1431">
                  <c:v>1781</c:v>
                </c:pt>
                <c:pt idx="1432">
                  <c:v>1782</c:v>
                </c:pt>
                <c:pt idx="1433">
                  <c:v>1783</c:v>
                </c:pt>
                <c:pt idx="1434">
                  <c:v>1784</c:v>
                </c:pt>
                <c:pt idx="1435">
                  <c:v>1785</c:v>
                </c:pt>
                <c:pt idx="1436">
                  <c:v>1786</c:v>
                </c:pt>
                <c:pt idx="1437">
                  <c:v>1787</c:v>
                </c:pt>
                <c:pt idx="1438">
                  <c:v>1788</c:v>
                </c:pt>
                <c:pt idx="1439">
                  <c:v>1789</c:v>
                </c:pt>
                <c:pt idx="1440">
                  <c:v>1790</c:v>
                </c:pt>
                <c:pt idx="1441">
                  <c:v>1791</c:v>
                </c:pt>
                <c:pt idx="1442">
                  <c:v>1792</c:v>
                </c:pt>
                <c:pt idx="1443">
                  <c:v>1793</c:v>
                </c:pt>
                <c:pt idx="1444">
                  <c:v>1794</c:v>
                </c:pt>
                <c:pt idx="1445">
                  <c:v>1795</c:v>
                </c:pt>
                <c:pt idx="1446">
                  <c:v>1796</c:v>
                </c:pt>
                <c:pt idx="1447">
                  <c:v>1797</c:v>
                </c:pt>
                <c:pt idx="1448">
                  <c:v>1798</c:v>
                </c:pt>
                <c:pt idx="1449">
                  <c:v>1799</c:v>
                </c:pt>
                <c:pt idx="1450">
                  <c:v>1800</c:v>
                </c:pt>
                <c:pt idx="1451">
                  <c:v>1801</c:v>
                </c:pt>
                <c:pt idx="1452">
                  <c:v>1802</c:v>
                </c:pt>
                <c:pt idx="1453">
                  <c:v>1803</c:v>
                </c:pt>
                <c:pt idx="1454">
                  <c:v>1804</c:v>
                </c:pt>
                <c:pt idx="1455">
                  <c:v>1805</c:v>
                </c:pt>
                <c:pt idx="1456">
                  <c:v>1806</c:v>
                </c:pt>
                <c:pt idx="1457">
                  <c:v>1807</c:v>
                </c:pt>
                <c:pt idx="1458">
                  <c:v>1808</c:v>
                </c:pt>
                <c:pt idx="1459">
                  <c:v>1809</c:v>
                </c:pt>
                <c:pt idx="1460">
                  <c:v>1810</c:v>
                </c:pt>
                <c:pt idx="1461">
                  <c:v>1811</c:v>
                </c:pt>
                <c:pt idx="1462">
                  <c:v>1812</c:v>
                </c:pt>
                <c:pt idx="1463">
                  <c:v>1813</c:v>
                </c:pt>
                <c:pt idx="1464">
                  <c:v>1814</c:v>
                </c:pt>
                <c:pt idx="1465">
                  <c:v>1815</c:v>
                </c:pt>
                <c:pt idx="1466">
                  <c:v>1816</c:v>
                </c:pt>
                <c:pt idx="1467">
                  <c:v>1817</c:v>
                </c:pt>
                <c:pt idx="1468">
                  <c:v>1818</c:v>
                </c:pt>
                <c:pt idx="1469">
                  <c:v>1819</c:v>
                </c:pt>
                <c:pt idx="1470">
                  <c:v>1820</c:v>
                </c:pt>
                <c:pt idx="1471">
                  <c:v>1821</c:v>
                </c:pt>
                <c:pt idx="1472">
                  <c:v>1822</c:v>
                </c:pt>
                <c:pt idx="1473">
                  <c:v>1823</c:v>
                </c:pt>
                <c:pt idx="1474">
                  <c:v>1824</c:v>
                </c:pt>
                <c:pt idx="1475">
                  <c:v>1825</c:v>
                </c:pt>
                <c:pt idx="1476">
                  <c:v>1826</c:v>
                </c:pt>
                <c:pt idx="1477">
                  <c:v>1827</c:v>
                </c:pt>
                <c:pt idx="1478">
                  <c:v>1828</c:v>
                </c:pt>
                <c:pt idx="1479">
                  <c:v>1829</c:v>
                </c:pt>
                <c:pt idx="1480">
                  <c:v>1830</c:v>
                </c:pt>
                <c:pt idx="1481">
                  <c:v>1831</c:v>
                </c:pt>
                <c:pt idx="1482">
                  <c:v>1832</c:v>
                </c:pt>
                <c:pt idx="1483">
                  <c:v>1833</c:v>
                </c:pt>
                <c:pt idx="1484">
                  <c:v>1834</c:v>
                </c:pt>
                <c:pt idx="1485">
                  <c:v>1835</c:v>
                </c:pt>
                <c:pt idx="1486">
                  <c:v>1836</c:v>
                </c:pt>
                <c:pt idx="1487">
                  <c:v>1837</c:v>
                </c:pt>
                <c:pt idx="1488">
                  <c:v>1838</c:v>
                </c:pt>
                <c:pt idx="1489">
                  <c:v>1839</c:v>
                </c:pt>
                <c:pt idx="1490">
                  <c:v>1840</c:v>
                </c:pt>
                <c:pt idx="1491">
                  <c:v>1841</c:v>
                </c:pt>
                <c:pt idx="1492">
                  <c:v>1842</c:v>
                </c:pt>
                <c:pt idx="1493">
                  <c:v>1843</c:v>
                </c:pt>
                <c:pt idx="1494">
                  <c:v>1844</c:v>
                </c:pt>
                <c:pt idx="1495">
                  <c:v>1845</c:v>
                </c:pt>
                <c:pt idx="1496">
                  <c:v>1846</c:v>
                </c:pt>
                <c:pt idx="1497">
                  <c:v>1847</c:v>
                </c:pt>
                <c:pt idx="1498">
                  <c:v>1848</c:v>
                </c:pt>
                <c:pt idx="1499">
                  <c:v>1849</c:v>
                </c:pt>
                <c:pt idx="1500">
                  <c:v>1850</c:v>
                </c:pt>
                <c:pt idx="1501">
                  <c:v>1851</c:v>
                </c:pt>
                <c:pt idx="1502">
                  <c:v>1852</c:v>
                </c:pt>
                <c:pt idx="1503">
                  <c:v>1853</c:v>
                </c:pt>
                <c:pt idx="1504">
                  <c:v>1854</c:v>
                </c:pt>
                <c:pt idx="1505">
                  <c:v>1855</c:v>
                </c:pt>
                <c:pt idx="1506">
                  <c:v>1856</c:v>
                </c:pt>
                <c:pt idx="1507">
                  <c:v>1857</c:v>
                </c:pt>
                <c:pt idx="1508">
                  <c:v>1858</c:v>
                </c:pt>
                <c:pt idx="1509">
                  <c:v>1859</c:v>
                </c:pt>
                <c:pt idx="1510">
                  <c:v>1860</c:v>
                </c:pt>
                <c:pt idx="1511">
                  <c:v>1861</c:v>
                </c:pt>
                <c:pt idx="1512">
                  <c:v>1862</c:v>
                </c:pt>
                <c:pt idx="1513">
                  <c:v>1863</c:v>
                </c:pt>
                <c:pt idx="1514">
                  <c:v>1864</c:v>
                </c:pt>
                <c:pt idx="1515">
                  <c:v>1865</c:v>
                </c:pt>
                <c:pt idx="1516">
                  <c:v>1866</c:v>
                </c:pt>
                <c:pt idx="1517">
                  <c:v>1867</c:v>
                </c:pt>
                <c:pt idx="1518">
                  <c:v>1868</c:v>
                </c:pt>
                <c:pt idx="1519">
                  <c:v>1869</c:v>
                </c:pt>
                <c:pt idx="1520">
                  <c:v>1870</c:v>
                </c:pt>
                <c:pt idx="1521">
                  <c:v>1871</c:v>
                </c:pt>
                <c:pt idx="1522">
                  <c:v>1872</c:v>
                </c:pt>
                <c:pt idx="1523">
                  <c:v>1873</c:v>
                </c:pt>
                <c:pt idx="1524">
                  <c:v>1874</c:v>
                </c:pt>
                <c:pt idx="1525">
                  <c:v>1875</c:v>
                </c:pt>
                <c:pt idx="1526">
                  <c:v>1876</c:v>
                </c:pt>
                <c:pt idx="1527">
                  <c:v>1877</c:v>
                </c:pt>
                <c:pt idx="1528">
                  <c:v>1878</c:v>
                </c:pt>
                <c:pt idx="1529">
                  <c:v>1879</c:v>
                </c:pt>
                <c:pt idx="1530">
                  <c:v>1880</c:v>
                </c:pt>
                <c:pt idx="1531">
                  <c:v>1881</c:v>
                </c:pt>
                <c:pt idx="1532">
                  <c:v>1882</c:v>
                </c:pt>
                <c:pt idx="1533">
                  <c:v>1883</c:v>
                </c:pt>
                <c:pt idx="1534">
                  <c:v>1884</c:v>
                </c:pt>
                <c:pt idx="1535">
                  <c:v>1885</c:v>
                </c:pt>
                <c:pt idx="1536">
                  <c:v>1886</c:v>
                </c:pt>
                <c:pt idx="1537">
                  <c:v>1887</c:v>
                </c:pt>
                <c:pt idx="1538">
                  <c:v>1888</c:v>
                </c:pt>
                <c:pt idx="1539">
                  <c:v>1889</c:v>
                </c:pt>
                <c:pt idx="1540">
                  <c:v>1890</c:v>
                </c:pt>
                <c:pt idx="1541">
                  <c:v>1891</c:v>
                </c:pt>
                <c:pt idx="1542">
                  <c:v>1892</c:v>
                </c:pt>
                <c:pt idx="1543">
                  <c:v>1893</c:v>
                </c:pt>
                <c:pt idx="1544">
                  <c:v>1894</c:v>
                </c:pt>
                <c:pt idx="1545">
                  <c:v>1895</c:v>
                </c:pt>
                <c:pt idx="1546">
                  <c:v>1896</c:v>
                </c:pt>
                <c:pt idx="1547">
                  <c:v>1897</c:v>
                </c:pt>
                <c:pt idx="1548">
                  <c:v>1898</c:v>
                </c:pt>
                <c:pt idx="1549">
                  <c:v>1899</c:v>
                </c:pt>
                <c:pt idx="1550">
                  <c:v>1900</c:v>
                </c:pt>
                <c:pt idx="1551">
                  <c:v>1901</c:v>
                </c:pt>
                <c:pt idx="1552">
                  <c:v>1902</c:v>
                </c:pt>
                <c:pt idx="1553">
                  <c:v>1903</c:v>
                </c:pt>
                <c:pt idx="1554">
                  <c:v>1904</c:v>
                </c:pt>
                <c:pt idx="1555">
                  <c:v>1905</c:v>
                </c:pt>
                <c:pt idx="1556">
                  <c:v>1906</c:v>
                </c:pt>
                <c:pt idx="1557">
                  <c:v>1907</c:v>
                </c:pt>
                <c:pt idx="1558">
                  <c:v>1908</c:v>
                </c:pt>
                <c:pt idx="1559">
                  <c:v>1909</c:v>
                </c:pt>
                <c:pt idx="1560">
                  <c:v>1910</c:v>
                </c:pt>
                <c:pt idx="1561">
                  <c:v>1911</c:v>
                </c:pt>
                <c:pt idx="1562">
                  <c:v>1912</c:v>
                </c:pt>
                <c:pt idx="1563">
                  <c:v>1913</c:v>
                </c:pt>
                <c:pt idx="1564">
                  <c:v>1914</c:v>
                </c:pt>
                <c:pt idx="1565">
                  <c:v>1915</c:v>
                </c:pt>
                <c:pt idx="1566">
                  <c:v>1916</c:v>
                </c:pt>
                <c:pt idx="1567">
                  <c:v>1917</c:v>
                </c:pt>
                <c:pt idx="1568">
                  <c:v>1918</c:v>
                </c:pt>
                <c:pt idx="1569">
                  <c:v>1919</c:v>
                </c:pt>
                <c:pt idx="1570">
                  <c:v>1920</c:v>
                </c:pt>
                <c:pt idx="1571">
                  <c:v>1921</c:v>
                </c:pt>
                <c:pt idx="1572">
                  <c:v>1922</c:v>
                </c:pt>
                <c:pt idx="1573">
                  <c:v>1923</c:v>
                </c:pt>
                <c:pt idx="1574">
                  <c:v>1924</c:v>
                </c:pt>
                <c:pt idx="1575">
                  <c:v>1925</c:v>
                </c:pt>
                <c:pt idx="1576">
                  <c:v>1926</c:v>
                </c:pt>
                <c:pt idx="1577">
                  <c:v>1927</c:v>
                </c:pt>
                <c:pt idx="1578">
                  <c:v>1928</c:v>
                </c:pt>
                <c:pt idx="1579">
                  <c:v>1929</c:v>
                </c:pt>
                <c:pt idx="1580">
                  <c:v>1930</c:v>
                </c:pt>
                <c:pt idx="1581">
                  <c:v>1931</c:v>
                </c:pt>
                <c:pt idx="1582">
                  <c:v>1932</c:v>
                </c:pt>
                <c:pt idx="1583">
                  <c:v>1933</c:v>
                </c:pt>
                <c:pt idx="1584">
                  <c:v>1934</c:v>
                </c:pt>
                <c:pt idx="1585">
                  <c:v>1935</c:v>
                </c:pt>
                <c:pt idx="1586">
                  <c:v>1936</c:v>
                </c:pt>
                <c:pt idx="1587">
                  <c:v>1937</c:v>
                </c:pt>
                <c:pt idx="1588">
                  <c:v>1938</c:v>
                </c:pt>
                <c:pt idx="1589">
                  <c:v>1939</c:v>
                </c:pt>
                <c:pt idx="1590">
                  <c:v>1940</c:v>
                </c:pt>
                <c:pt idx="1591">
                  <c:v>1941</c:v>
                </c:pt>
                <c:pt idx="1592">
                  <c:v>1942</c:v>
                </c:pt>
                <c:pt idx="1593">
                  <c:v>1943</c:v>
                </c:pt>
                <c:pt idx="1594">
                  <c:v>1944</c:v>
                </c:pt>
                <c:pt idx="1595">
                  <c:v>1945</c:v>
                </c:pt>
                <c:pt idx="1596">
                  <c:v>1946</c:v>
                </c:pt>
                <c:pt idx="1597">
                  <c:v>1947</c:v>
                </c:pt>
                <c:pt idx="1598">
                  <c:v>1948</c:v>
                </c:pt>
                <c:pt idx="1599">
                  <c:v>1949</c:v>
                </c:pt>
                <c:pt idx="1600">
                  <c:v>1950</c:v>
                </c:pt>
                <c:pt idx="1601">
                  <c:v>1951</c:v>
                </c:pt>
                <c:pt idx="1602">
                  <c:v>1952</c:v>
                </c:pt>
                <c:pt idx="1603">
                  <c:v>1953</c:v>
                </c:pt>
                <c:pt idx="1604">
                  <c:v>1954</c:v>
                </c:pt>
                <c:pt idx="1605">
                  <c:v>1955</c:v>
                </c:pt>
                <c:pt idx="1606">
                  <c:v>1956</c:v>
                </c:pt>
                <c:pt idx="1607">
                  <c:v>1957</c:v>
                </c:pt>
                <c:pt idx="1608">
                  <c:v>1958</c:v>
                </c:pt>
                <c:pt idx="1609">
                  <c:v>1959</c:v>
                </c:pt>
                <c:pt idx="1610">
                  <c:v>1960</c:v>
                </c:pt>
                <c:pt idx="1611">
                  <c:v>1961</c:v>
                </c:pt>
                <c:pt idx="1612">
                  <c:v>1962</c:v>
                </c:pt>
                <c:pt idx="1613">
                  <c:v>1963</c:v>
                </c:pt>
                <c:pt idx="1614">
                  <c:v>1964</c:v>
                </c:pt>
                <c:pt idx="1615">
                  <c:v>1965</c:v>
                </c:pt>
                <c:pt idx="1616">
                  <c:v>1966</c:v>
                </c:pt>
                <c:pt idx="1617">
                  <c:v>1967</c:v>
                </c:pt>
                <c:pt idx="1618">
                  <c:v>1968</c:v>
                </c:pt>
                <c:pt idx="1619">
                  <c:v>1969</c:v>
                </c:pt>
                <c:pt idx="1620">
                  <c:v>1970</c:v>
                </c:pt>
                <c:pt idx="1621">
                  <c:v>1971</c:v>
                </c:pt>
                <c:pt idx="1622">
                  <c:v>1972</c:v>
                </c:pt>
                <c:pt idx="1623">
                  <c:v>1973</c:v>
                </c:pt>
                <c:pt idx="1624">
                  <c:v>1974</c:v>
                </c:pt>
                <c:pt idx="1625">
                  <c:v>1975</c:v>
                </c:pt>
                <c:pt idx="1626">
                  <c:v>1976</c:v>
                </c:pt>
                <c:pt idx="1627">
                  <c:v>1977</c:v>
                </c:pt>
                <c:pt idx="1628">
                  <c:v>1978</c:v>
                </c:pt>
                <c:pt idx="1629">
                  <c:v>1979</c:v>
                </c:pt>
                <c:pt idx="1630">
                  <c:v>1980</c:v>
                </c:pt>
                <c:pt idx="1631">
                  <c:v>1981</c:v>
                </c:pt>
                <c:pt idx="1632">
                  <c:v>1982</c:v>
                </c:pt>
                <c:pt idx="1633">
                  <c:v>1983</c:v>
                </c:pt>
                <c:pt idx="1634">
                  <c:v>1984</c:v>
                </c:pt>
                <c:pt idx="1635">
                  <c:v>1985</c:v>
                </c:pt>
                <c:pt idx="1636">
                  <c:v>1986</c:v>
                </c:pt>
                <c:pt idx="1637">
                  <c:v>1987</c:v>
                </c:pt>
                <c:pt idx="1638">
                  <c:v>1988</c:v>
                </c:pt>
                <c:pt idx="1639">
                  <c:v>1989</c:v>
                </c:pt>
                <c:pt idx="1640">
                  <c:v>1990</c:v>
                </c:pt>
                <c:pt idx="1641">
                  <c:v>1991</c:v>
                </c:pt>
                <c:pt idx="1642">
                  <c:v>1992</c:v>
                </c:pt>
                <c:pt idx="1643">
                  <c:v>1993</c:v>
                </c:pt>
                <c:pt idx="1644">
                  <c:v>1994</c:v>
                </c:pt>
                <c:pt idx="1645">
                  <c:v>1995</c:v>
                </c:pt>
                <c:pt idx="1646">
                  <c:v>1996</c:v>
                </c:pt>
                <c:pt idx="1647">
                  <c:v>1997</c:v>
                </c:pt>
                <c:pt idx="1648">
                  <c:v>1998</c:v>
                </c:pt>
                <c:pt idx="1649">
                  <c:v>1999</c:v>
                </c:pt>
                <c:pt idx="1650">
                  <c:v>2000</c:v>
                </c:pt>
                <c:pt idx="1651">
                  <c:v>2001</c:v>
                </c:pt>
                <c:pt idx="1652">
                  <c:v>2002</c:v>
                </c:pt>
                <c:pt idx="1653">
                  <c:v>2003</c:v>
                </c:pt>
                <c:pt idx="1654">
                  <c:v>2004</c:v>
                </c:pt>
                <c:pt idx="1655">
                  <c:v>2005</c:v>
                </c:pt>
                <c:pt idx="1656">
                  <c:v>2006</c:v>
                </c:pt>
                <c:pt idx="1657">
                  <c:v>2007</c:v>
                </c:pt>
                <c:pt idx="1658">
                  <c:v>2008</c:v>
                </c:pt>
                <c:pt idx="1659">
                  <c:v>2009</c:v>
                </c:pt>
                <c:pt idx="1660">
                  <c:v>2010</c:v>
                </c:pt>
                <c:pt idx="1661">
                  <c:v>2011</c:v>
                </c:pt>
                <c:pt idx="1662">
                  <c:v>2012</c:v>
                </c:pt>
                <c:pt idx="1663">
                  <c:v>2013</c:v>
                </c:pt>
                <c:pt idx="1664">
                  <c:v>2014</c:v>
                </c:pt>
                <c:pt idx="1665">
                  <c:v>2015</c:v>
                </c:pt>
                <c:pt idx="1666">
                  <c:v>2016</c:v>
                </c:pt>
                <c:pt idx="1667">
                  <c:v>2017</c:v>
                </c:pt>
                <c:pt idx="1668">
                  <c:v>2018</c:v>
                </c:pt>
                <c:pt idx="1669">
                  <c:v>2019</c:v>
                </c:pt>
                <c:pt idx="1670">
                  <c:v>2020</c:v>
                </c:pt>
                <c:pt idx="1671">
                  <c:v>2021</c:v>
                </c:pt>
                <c:pt idx="1672">
                  <c:v>2022</c:v>
                </c:pt>
                <c:pt idx="1673">
                  <c:v>2023</c:v>
                </c:pt>
                <c:pt idx="1674">
                  <c:v>2024</c:v>
                </c:pt>
                <c:pt idx="1675">
                  <c:v>2025</c:v>
                </c:pt>
                <c:pt idx="1676">
                  <c:v>2026</c:v>
                </c:pt>
                <c:pt idx="1677">
                  <c:v>2027</c:v>
                </c:pt>
                <c:pt idx="1678">
                  <c:v>2028</c:v>
                </c:pt>
                <c:pt idx="1679">
                  <c:v>2029</c:v>
                </c:pt>
                <c:pt idx="1680">
                  <c:v>2030</c:v>
                </c:pt>
                <c:pt idx="1681">
                  <c:v>2031</c:v>
                </c:pt>
                <c:pt idx="1682">
                  <c:v>2032</c:v>
                </c:pt>
                <c:pt idx="1683">
                  <c:v>2033</c:v>
                </c:pt>
                <c:pt idx="1684">
                  <c:v>2034</c:v>
                </c:pt>
                <c:pt idx="1685">
                  <c:v>2035</c:v>
                </c:pt>
                <c:pt idx="1686">
                  <c:v>2036</c:v>
                </c:pt>
                <c:pt idx="1687">
                  <c:v>2037</c:v>
                </c:pt>
                <c:pt idx="1688">
                  <c:v>2038</c:v>
                </c:pt>
                <c:pt idx="1689">
                  <c:v>2039</c:v>
                </c:pt>
                <c:pt idx="1690">
                  <c:v>2040</c:v>
                </c:pt>
                <c:pt idx="1691">
                  <c:v>2041</c:v>
                </c:pt>
                <c:pt idx="1692">
                  <c:v>2042</c:v>
                </c:pt>
                <c:pt idx="1693">
                  <c:v>2043</c:v>
                </c:pt>
                <c:pt idx="1694">
                  <c:v>2044</c:v>
                </c:pt>
                <c:pt idx="1695">
                  <c:v>2045</c:v>
                </c:pt>
                <c:pt idx="1696">
                  <c:v>2046</c:v>
                </c:pt>
                <c:pt idx="1697">
                  <c:v>2047</c:v>
                </c:pt>
                <c:pt idx="1698">
                  <c:v>2048</c:v>
                </c:pt>
                <c:pt idx="1699">
                  <c:v>2049</c:v>
                </c:pt>
                <c:pt idx="1700">
                  <c:v>2050</c:v>
                </c:pt>
                <c:pt idx="1701">
                  <c:v>2051</c:v>
                </c:pt>
                <c:pt idx="1702">
                  <c:v>2052</c:v>
                </c:pt>
                <c:pt idx="1703">
                  <c:v>2053</c:v>
                </c:pt>
                <c:pt idx="1704">
                  <c:v>2054</c:v>
                </c:pt>
                <c:pt idx="1705">
                  <c:v>2055</c:v>
                </c:pt>
                <c:pt idx="1706">
                  <c:v>2056</c:v>
                </c:pt>
                <c:pt idx="1707">
                  <c:v>2057</c:v>
                </c:pt>
                <c:pt idx="1708">
                  <c:v>2058</c:v>
                </c:pt>
                <c:pt idx="1709">
                  <c:v>2059</c:v>
                </c:pt>
                <c:pt idx="1710">
                  <c:v>2060</c:v>
                </c:pt>
                <c:pt idx="1711">
                  <c:v>2061</c:v>
                </c:pt>
                <c:pt idx="1712">
                  <c:v>2062</c:v>
                </c:pt>
                <c:pt idx="1713">
                  <c:v>2063</c:v>
                </c:pt>
                <c:pt idx="1714">
                  <c:v>2064</c:v>
                </c:pt>
                <c:pt idx="1715">
                  <c:v>2065</c:v>
                </c:pt>
                <c:pt idx="1716">
                  <c:v>2066</c:v>
                </c:pt>
                <c:pt idx="1717">
                  <c:v>2067</c:v>
                </c:pt>
                <c:pt idx="1718">
                  <c:v>2068</c:v>
                </c:pt>
                <c:pt idx="1719">
                  <c:v>2069</c:v>
                </c:pt>
                <c:pt idx="1720">
                  <c:v>2070</c:v>
                </c:pt>
                <c:pt idx="1721">
                  <c:v>2071</c:v>
                </c:pt>
                <c:pt idx="1722">
                  <c:v>2072</c:v>
                </c:pt>
                <c:pt idx="1723">
                  <c:v>2073</c:v>
                </c:pt>
                <c:pt idx="1724">
                  <c:v>2074</c:v>
                </c:pt>
                <c:pt idx="1725">
                  <c:v>2075</c:v>
                </c:pt>
                <c:pt idx="1726">
                  <c:v>2076</c:v>
                </c:pt>
                <c:pt idx="1727">
                  <c:v>2077</c:v>
                </c:pt>
                <c:pt idx="1728">
                  <c:v>2078</c:v>
                </c:pt>
                <c:pt idx="1729">
                  <c:v>2079</c:v>
                </c:pt>
                <c:pt idx="1730">
                  <c:v>2080</c:v>
                </c:pt>
                <c:pt idx="1731">
                  <c:v>2081</c:v>
                </c:pt>
                <c:pt idx="1732">
                  <c:v>2082</c:v>
                </c:pt>
                <c:pt idx="1733">
                  <c:v>2083</c:v>
                </c:pt>
                <c:pt idx="1734">
                  <c:v>2084</c:v>
                </c:pt>
                <c:pt idx="1735">
                  <c:v>2085</c:v>
                </c:pt>
                <c:pt idx="1736">
                  <c:v>2086</c:v>
                </c:pt>
                <c:pt idx="1737">
                  <c:v>2087</c:v>
                </c:pt>
                <c:pt idx="1738">
                  <c:v>2088</c:v>
                </c:pt>
                <c:pt idx="1739">
                  <c:v>2089</c:v>
                </c:pt>
                <c:pt idx="1740">
                  <c:v>2090</c:v>
                </c:pt>
                <c:pt idx="1741">
                  <c:v>2091</c:v>
                </c:pt>
                <c:pt idx="1742">
                  <c:v>2092</c:v>
                </c:pt>
                <c:pt idx="1743">
                  <c:v>2093</c:v>
                </c:pt>
                <c:pt idx="1744">
                  <c:v>2094</c:v>
                </c:pt>
                <c:pt idx="1745">
                  <c:v>2095</c:v>
                </c:pt>
                <c:pt idx="1746">
                  <c:v>2096</c:v>
                </c:pt>
                <c:pt idx="1747">
                  <c:v>2097</c:v>
                </c:pt>
                <c:pt idx="1748">
                  <c:v>2098</c:v>
                </c:pt>
                <c:pt idx="1749">
                  <c:v>2099</c:v>
                </c:pt>
                <c:pt idx="1750">
                  <c:v>2100</c:v>
                </c:pt>
                <c:pt idx="1751">
                  <c:v>2101</c:v>
                </c:pt>
                <c:pt idx="1752">
                  <c:v>2102</c:v>
                </c:pt>
                <c:pt idx="1753">
                  <c:v>2103</c:v>
                </c:pt>
                <c:pt idx="1754">
                  <c:v>2104</c:v>
                </c:pt>
                <c:pt idx="1755">
                  <c:v>2105</c:v>
                </c:pt>
                <c:pt idx="1756">
                  <c:v>2106</c:v>
                </c:pt>
                <c:pt idx="1757">
                  <c:v>2107</c:v>
                </c:pt>
                <c:pt idx="1758">
                  <c:v>2108</c:v>
                </c:pt>
                <c:pt idx="1759">
                  <c:v>2109</c:v>
                </c:pt>
                <c:pt idx="1760">
                  <c:v>2110</c:v>
                </c:pt>
                <c:pt idx="1761">
                  <c:v>2111</c:v>
                </c:pt>
                <c:pt idx="1762">
                  <c:v>2112</c:v>
                </c:pt>
                <c:pt idx="1763">
                  <c:v>2113</c:v>
                </c:pt>
                <c:pt idx="1764">
                  <c:v>2114</c:v>
                </c:pt>
                <c:pt idx="1765">
                  <c:v>2115</c:v>
                </c:pt>
                <c:pt idx="1766">
                  <c:v>2116</c:v>
                </c:pt>
                <c:pt idx="1767">
                  <c:v>2117</c:v>
                </c:pt>
                <c:pt idx="1768">
                  <c:v>2118</c:v>
                </c:pt>
                <c:pt idx="1769">
                  <c:v>2119</c:v>
                </c:pt>
                <c:pt idx="1770">
                  <c:v>2120</c:v>
                </c:pt>
                <c:pt idx="1771">
                  <c:v>2121</c:v>
                </c:pt>
                <c:pt idx="1772">
                  <c:v>2122</c:v>
                </c:pt>
                <c:pt idx="1773">
                  <c:v>2123</c:v>
                </c:pt>
                <c:pt idx="1774">
                  <c:v>2124</c:v>
                </c:pt>
                <c:pt idx="1775">
                  <c:v>2125</c:v>
                </c:pt>
                <c:pt idx="1776">
                  <c:v>2126</c:v>
                </c:pt>
                <c:pt idx="1777">
                  <c:v>2127</c:v>
                </c:pt>
                <c:pt idx="1778">
                  <c:v>2128</c:v>
                </c:pt>
                <c:pt idx="1779">
                  <c:v>2129</c:v>
                </c:pt>
                <c:pt idx="1780">
                  <c:v>2130</c:v>
                </c:pt>
                <c:pt idx="1781">
                  <c:v>2131</c:v>
                </c:pt>
                <c:pt idx="1782">
                  <c:v>2132</c:v>
                </c:pt>
                <c:pt idx="1783">
                  <c:v>2133</c:v>
                </c:pt>
                <c:pt idx="1784">
                  <c:v>2134</c:v>
                </c:pt>
                <c:pt idx="1785">
                  <c:v>2135</c:v>
                </c:pt>
                <c:pt idx="1786">
                  <c:v>2136</c:v>
                </c:pt>
                <c:pt idx="1787">
                  <c:v>2137</c:v>
                </c:pt>
                <c:pt idx="1788">
                  <c:v>2138</c:v>
                </c:pt>
                <c:pt idx="1789">
                  <c:v>2139</c:v>
                </c:pt>
                <c:pt idx="1790">
                  <c:v>2140</c:v>
                </c:pt>
                <c:pt idx="1791">
                  <c:v>2141</c:v>
                </c:pt>
                <c:pt idx="1792">
                  <c:v>2142</c:v>
                </c:pt>
                <c:pt idx="1793">
                  <c:v>2143</c:v>
                </c:pt>
                <c:pt idx="1794">
                  <c:v>2144</c:v>
                </c:pt>
                <c:pt idx="1795">
                  <c:v>2145</c:v>
                </c:pt>
                <c:pt idx="1796">
                  <c:v>2146</c:v>
                </c:pt>
                <c:pt idx="1797">
                  <c:v>2147</c:v>
                </c:pt>
                <c:pt idx="1798">
                  <c:v>2148</c:v>
                </c:pt>
                <c:pt idx="1799">
                  <c:v>2149</c:v>
                </c:pt>
                <c:pt idx="1800">
                  <c:v>2150</c:v>
                </c:pt>
                <c:pt idx="1801">
                  <c:v>2151</c:v>
                </c:pt>
                <c:pt idx="1802">
                  <c:v>2152</c:v>
                </c:pt>
                <c:pt idx="1803">
                  <c:v>2153</c:v>
                </c:pt>
                <c:pt idx="1804">
                  <c:v>2154</c:v>
                </c:pt>
                <c:pt idx="1805">
                  <c:v>2155</c:v>
                </c:pt>
                <c:pt idx="1806">
                  <c:v>2156</c:v>
                </c:pt>
                <c:pt idx="1807">
                  <c:v>2157</c:v>
                </c:pt>
                <c:pt idx="1808">
                  <c:v>2158</c:v>
                </c:pt>
                <c:pt idx="1809">
                  <c:v>2159</c:v>
                </c:pt>
                <c:pt idx="1810">
                  <c:v>2160</c:v>
                </c:pt>
                <c:pt idx="1811">
                  <c:v>2161</c:v>
                </c:pt>
                <c:pt idx="1812">
                  <c:v>2162</c:v>
                </c:pt>
                <c:pt idx="1813">
                  <c:v>2163</c:v>
                </c:pt>
                <c:pt idx="1814">
                  <c:v>2164</c:v>
                </c:pt>
                <c:pt idx="1815">
                  <c:v>2165</c:v>
                </c:pt>
                <c:pt idx="1816">
                  <c:v>2166</c:v>
                </c:pt>
                <c:pt idx="1817">
                  <c:v>2167</c:v>
                </c:pt>
                <c:pt idx="1818">
                  <c:v>2168</c:v>
                </c:pt>
                <c:pt idx="1819">
                  <c:v>2169</c:v>
                </c:pt>
                <c:pt idx="1820">
                  <c:v>2170</c:v>
                </c:pt>
                <c:pt idx="1821">
                  <c:v>2171</c:v>
                </c:pt>
                <c:pt idx="1822">
                  <c:v>2172</c:v>
                </c:pt>
                <c:pt idx="1823">
                  <c:v>2173</c:v>
                </c:pt>
                <c:pt idx="1824">
                  <c:v>2174</c:v>
                </c:pt>
                <c:pt idx="1825">
                  <c:v>2175</c:v>
                </c:pt>
                <c:pt idx="1826">
                  <c:v>2176</c:v>
                </c:pt>
                <c:pt idx="1827">
                  <c:v>2177</c:v>
                </c:pt>
                <c:pt idx="1828">
                  <c:v>2178</c:v>
                </c:pt>
                <c:pt idx="1829">
                  <c:v>2179</c:v>
                </c:pt>
                <c:pt idx="1830">
                  <c:v>2180</c:v>
                </c:pt>
                <c:pt idx="1831">
                  <c:v>2181</c:v>
                </c:pt>
                <c:pt idx="1832">
                  <c:v>2182</c:v>
                </c:pt>
                <c:pt idx="1833">
                  <c:v>2183</c:v>
                </c:pt>
                <c:pt idx="1834">
                  <c:v>2184</c:v>
                </c:pt>
                <c:pt idx="1835">
                  <c:v>2185</c:v>
                </c:pt>
                <c:pt idx="1836">
                  <c:v>2186</c:v>
                </c:pt>
                <c:pt idx="1837">
                  <c:v>2187</c:v>
                </c:pt>
                <c:pt idx="1838">
                  <c:v>2188</c:v>
                </c:pt>
                <c:pt idx="1839">
                  <c:v>2189</c:v>
                </c:pt>
                <c:pt idx="1840">
                  <c:v>2190</c:v>
                </c:pt>
                <c:pt idx="1841">
                  <c:v>2191</c:v>
                </c:pt>
                <c:pt idx="1842">
                  <c:v>2192</c:v>
                </c:pt>
                <c:pt idx="1843">
                  <c:v>2193</c:v>
                </c:pt>
                <c:pt idx="1844">
                  <c:v>2194</c:v>
                </c:pt>
                <c:pt idx="1845">
                  <c:v>2195</c:v>
                </c:pt>
                <c:pt idx="1846">
                  <c:v>2196</c:v>
                </c:pt>
                <c:pt idx="1847">
                  <c:v>2197</c:v>
                </c:pt>
                <c:pt idx="1848">
                  <c:v>2198</c:v>
                </c:pt>
                <c:pt idx="1849">
                  <c:v>2199</c:v>
                </c:pt>
                <c:pt idx="1850">
                  <c:v>2200</c:v>
                </c:pt>
                <c:pt idx="1851">
                  <c:v>2201</c:v>
                </c:pt>
                <c:pt idx="1852">
                  <c:v>2202</c:v>
                </c:pt>
                <c:pt idx="1853">
                  <c:v>2203</c:v>
                </c:pt>
                <c:pt idx="1854">
                  <c:v>2204</c:v>
                </c:pt>
                <c:pt idx="1855">
                  <c:v>2205</c:v>
                </c:pt>
                <c:pt idx="1856">
                  <c:v>2206</c:v>
                </c:pt>
                <c:pt idx="1857">
                  <c:v>2207</c:v>
                </c:pt>
                <c:pt idx="1858">
                  <c:v>2208</c:v>
                </c:pt>
                <c:pt idx="1859">
                  <c:v>2209</c:v>
                </c:pt>
                <c:pt idx="1860">
                  <c:v>2210</c:v>
                </c:pt>
                <c:pt idx="1861">
                  <c:v>2211</c:v>
                </c:pt>
                <c:pt idx="1862">
                  <c:v>2212</c:v>
                </c:pt>
                <c:pt idx="1863">
                  <c:v>2213</c:v>
                </c:pt>
                <c:pt idx="1864">
                  <c:v>2214</c:v>
                </c:pt>
                <c:pt idx="1865">
                  <c:v>2215</c:v>
                </c:pt>
                <c:pt idx="1866">
                  <c:v>2216</c:v>
                </c:pt>
                <c:pt idx="1867">
                  <c:v>2217</c:v>
                </c:pt>
                <c:pt idx="1868">
                  <c:v>2218</c:v>
                </c:pt>
                <c:pt idx="1869">
                  <c:v>2219</c:v>
                </c:pt>
                <c:pt idx="1870">
                  <c:v>2220</c:v>
                </c:pt>
                <c:pt idx="1871">
                  <c:v>2221</c:v>
                </c:pt>
                <c:pt idx="1872">
                  <c:v>2222</c:v>
                </c:pt>
                <c:pt idx="1873">
                  <c:v>2223</c:v>
                </c:pt>
                <c:pt idx="1874">
                  <c:v>2224</c:v>
                </c:pt>
                <c:pt idx="1875">
                  <c:v>2225</c:v>
                </c:pt>
                <c:pt idx="1876">
                  <c:v>2226</c:v>
                </c:pt>
                <c:pt idx="1877">
                  <c:v>2227</c:v>
                </c:pt>
                <c:pt idx="1878">
                  <c:v>2228</c:v>
                </c:pt>
                <c:pt idx="1879">
                  <c:v>2229</c:v>
                </c:pt>
                <c:pt idx="1880">
                  <c:v>2230</c:v>
                </c:pt>
                <c:pt idx="1881">
                  <c:v>2231</c:v>
                </c:pt>
                <c:pt idx="1882">
                  <c:v>2232</c:v>
                </c:pt>
                <c:pt idx="1883">
                  <c:v>2233</c:v>
                </c:pt>
                <c:pt idx="1884">
                  <c:v>2234</c:v>
                </c:pt>
                <c:pt idx="1885">
                  <c:v>2235</c:v>
                </c:pt>
                <c:pt idx="1886">
                  <c:v>2236</c:v>
                </c:pt>
                <c:pt idx="1887">
                  <c:v>2237</c:v>
                </c:pt>
                <c:pt idx="1888">
                  <c:v>2238</c:v>
                </c:pt>
                <c:pt idx="1889">
                  <c:v>2239</c:v>
                </c:pt>
                <c:pt idx="1890">
                  <c:v>2240</c:v>
                </c:pt>
                <c:pt idx="1891">
                  <c:v>2241</c:v>
                </c:pt>
                <c:pt idx="1892">
                  <c:v>2242</c:v>
                </c:pt>
                <c:pt idx="1893">
                  <c:v>2243</c:v>
                </c:pt>
                <c:pt idx="1894">
                  <c:v>2244</c:v>
                </c:pt>
                <c:pt idx="1895">
                  <c:v>2245</c:v>
                </c:pt>
                <c:pt idx="1896">
                  <c:v>2246</c:v>
                </c:pt>
                <c:pt idx="1897">
                  <c:v>2247</c:v>
                </c:pt>
                <c:pt idx="1898">
                  <c:v>2248</c:v>
                </c:pt>
                <c:pt idx="1899">
                  <c:v>2249</c:v>
                </c:pt>
                <c:pt idx="1900">
                  <c:v>2250</c:v>
                </c:pt>
                <c:pt idx="1901">
                  <c:v>2251</c:v>
                </c:pt>
                <c:pt idx="1902">
                  <c:v>2252</c:v>
                </c:pt>
                <c:pt idx="1903">
                  <c:v>2253</c:v>
                </c:pt>
                <c:pt idx="1904">
                  <c:v>2254</c:v>
                </c:pt>
                <c:pt idx="1905">
                  <c:v>2255</c:v>
                </c:pt>
                <c:pt idx="1906">
                  <c:v>2256</c:v>
                </c:pt>
                <c:pt idx="1907">
                  <c:v>2257</c:v>
                </c:pt>
                <c:pt idx="1908">
                  <c:v>2258</c:v>
                </c:pt>
                <c:pt idx="1909">
                  <c:v>2259</c:v>
                </c:pt>
                <c:pt idx="1910">
                  <c:v>2260</c:v>
                </c:pt>
                <c:pt idx="1911">
                  <c:v>2261</c:v>
                </c:pt>
                <c:pt idx="1912">
                  <c:v>2262</c:v>
                </c:pt>
                <c:pt idx="1913">
                  <c:v>2263</c:v>
                </c:pt>
                <c:pt idx="1914">
                  <c:v>2264</c:v>
                </c:pt>
                <c:pt idx="1915">
                  <c:v>2265</c:v>
                </c:pt>
                <c:pt idx="1916">
                  <c:v>2266</c:v>
                </c:pt>
                <c:pt idx="1917">
                  <c:v>2267</c:v>
                </c:pt>
                <c:pt idx="1918">
                  <c:v>2268</c:v>
                </c:pt>
                <c:pt idx="1919">
                  <c:v>2269</c:v>
                </c:pt>
                <c:pt idx="1920">
                  <c:v>2270</c:v>
                </c:pt>
                <c:pt idx="1921">
                  <c:v>2271</c:v>
                </c:pt>
                <c:pt idx="1922">
                  <c:v>2272</c:v>
                </c:pt>
                <c:pt idx="1923">
                  <c:v>2273</c:v>
                </c:pt>
                <c:pt idx="1924">
                  <c:v>2274</c:v>
                </c:pt>
                <c:pt idx="1925">
                  <c:v>2275</c:v>
                </c:pt>
                <c:pt idx="1926">
                  <c:v>2276</c:v>
                </c:pt>
                <c:pt idx="1927">
                  <c:v>2277</c:v>
                </c:pt>
                <c:pt idx="1928">
                  <c:v>2278</c:v>
                </c:pt>
                <c:pt idx="1929">
                  <c:v>2279</c:v>
                </c:pt>
                <c:pt idx="1930">
                  <c:v>2280</c:v>
                </c:pt>
                <c:pt idx="1931">
                  <c:v>2281</c:v>
                </c:pt>
                <c:pt idx="1932">
                  <c:v>2282</c:v>
                </c:pt>
                <c:pt idx="1933">
                  <c:v>2283</c:v>
                </c:pt>
                <c:pt idx="1934">
                  <c:v>2284</c:v>
                </c:pt>
                <c:pt idx="1935">
                  <c:v>2285</c:v>
                </c:pt>
                <c:pt idx="1936">
                  <c:v>2286</c:v>
                </c:pt>
                <c:pt idx="1937">
                  <c:v>2287</c:v>
                </c:pt>
                <c:pt idx="1938">
                  <c:v>2288</c:v>
                </c:pt>
                <c:pt idx="1939">
                  <c:v>2289</c:v>
                </c:pt>
                <c:pt idx="1940">
                  <c:v>2290</c:v>
                </c:pt>
                <c:pt idx="1941">
                  <c:v>2291</c:v>
                </c:pt>
                <c:pt idx="1942">
                  <c:v>2292</c:v>
                </c:pt>
                <c:pt idx="1943">
                  <c:v>2293</c:v>
                </c:pt>
                <c:pt idx="1944">
                  <c:v>2294</c:v>
                </c:pt>
                <c:pt idx="1945">
                  <c:v>2295</c:v>
                </c:pt>
                <c:pt idx="1946">
                  <c:v>2296</c:v>
                </c:pt>
                <c:pt idx="1947">
                  <c:v>2297</c:v>
                </c:pt>
                <c:pt idx="1948">
                  <c:v>2298</c:v>
                </c:pt>
                <c:pt idx="1949">
                  <c:v>2299</c:v>
                </c:pt>
                <c:pt idx="1950">
                  <c:v>2300</c:v>
                </c:pt>
                <c:pt idx="1951">
                  <c:v>2301</c:v>
                </c:pt>
                <c:pt idx="1952">
                  <c:v>2302</c:v>
                </c:pt>
                <c:pt idx="1953">
                  <c:v>2303</c:v>
                </c:pt>
                <c:pt idx="1954">
                  <c:v>2304</c:v>
                </c:pt>
                <c:pt idx="1955">
                  <c:v>2305</c:v>
                </c:pt>
                <c:pt idx="1956">
                  <c:v>2306</c:v>
                </c:pt>
                <c:pt idx="1957">
                  <c:v>2307</c:v>
                </c:pt>
                <c:pt idx="1958">
                  <c:v>2308</c:v>
                </c:pt>
                <c:pt idx="1959">
                  <c:v>2309</c:v>
                </c:pt>
                <c:pt idx="1960">
                  <c:v>2310</c:v>
                </c:pt>
                <c:pt idx="1961">
                  <c:v>2311</c:v>
                </c:pt>
                <c:pt idx="1962">
                  <c:v>2312</c:v>
                </c:pt>
                <c:pt idx="1963">
                  <c:v>2313</c:v>
                </c:pt>
                <c:pt idx="1964">
                  <c:v>2314</c:v>
                </c:pt>
                <c:pt idx="1965">
                  <c:v>2315</c:v>
                </c:pt>
                <c:pt idx="1966">
                  <c:v>2316</c:v>
                </c:pt>
                <c:pt idx="1967">
                  <c:v>2317</c:v>
                </c:pt>
                <c:pt idx="1968">
                  <c:v>2318</c:v>
                </c:pt>
                <c:pt idx="1969">
                  <c:v>2319</c:v>
                </c:pt>
                <c:pt idx="1970">
                  <c:v>2320</c:v>
                </c:pt>
                <c:pt idx="1971">
                  <c:v>2321</c:v>
                </c:pt>
                <c:pt idx="1972">
                  <c:v>2322</c:v>
                </c:pt>
                <c:pt idx="1973">
                  <c:v>2323</c:v>
                </c:pt>
                <c:pt idx="1974">
                  <c:v>2324</c:v>
                </c:pt>
                <c:pt idx="1975">
                  <c:v>2325</c:v>
                </c:pt>
                <c:pt idx="1976">
                  <c:v>2326</c:v>
                </c:pt>
                <c:pt idx="1977">
                  <c:v>2327</c:v>
                </c:pt>
                <c:pt idx="1978">
                  <c:v>2328</c:v>
                </c:pt>
                <c:pt idx="1979">
                  <c:v>2329</c:v>
                </c:pt>
                <c:pt idx="1980">
                  <c:v>2330</c:v>
                </c:pt>
                <c:pt idx="1981">
                  <c:v>2331</c:v>
                </c:pt>
                <c:pt idx="1982">
                  <c:v>2332</c:v>
                </c:pt>
                <c:pt idx="1983">
                  <c:v>2333</c:v>
                </c:pt>
                <c:pt idx="1984">
                  <c:v>2334</c:v>
                </c:pt>
                <c:pt idx="1985">
                  <c:v>2335</c:v>
                </c:pt>
                <c:pt idx="1986">
                  <c:v>2336</c:v>
                </c:pt>
                <c:pt idx="1987">
                  <c:v>2337</c:v>
                </c:pt>
                <c:pt idx="1988">
                  <c:v>2338</c:v>
                </c:pt>
                <c:pt idx="1989">
                  <c:v>2339</c:v>
                </c:pt>
                <c:pt idx="1990">
                  <c:v>2340</c:v>
                </c:pt>
                <c:pt idx="1991">
                  <c:v>2341</c:v>
                </c:pt>
                <c:pt idx="1992">
                  <c:v>2342</c:v>
                </c:pt>
                <c:pt idx="1993">
                  <c:v>2343</c:v>
                </c:pt>
                <c:pt idx="1994">
                  <c:v>2344</c:v>
                </c:pt>
                <c:pt idx="1995">
                  <c:v>2345</c:v>
                </c:pt>
                <c:pt idx="1996">
                  <c:v>2346</c:v>
                </c:pt>
                <c:pt idx="1997">
                  <c:v>2347</c:v>
                </c:pt>
                <c:pt idx="1998">
                  <c:v>2348</c:v>
                </c:pt>
                <c:pt idx="1999">
                  <c:v>2349</c:v>
                </c:pt>
                <c:pt idx="2000">
                  <c:v>2350</c:v>
                </c:pt>
                <c:pt idx="2001">
                  <c:v>2351</c:v>
                </c:pt>
                <c:pt idx="2002">
                  <c:v>2352</c:v>
                </c:pt>
                <c:pt idx="2003">
                  <c:v>2353</c:v>
                </c:pt>
                <c:pt idx="2004">
                  <c:v>2354</c:v>
                </c:pt>
                <c:pt idx="2005">
                  <c:v>2355</c:v>
                </c:pt>
                <c:pt idx="2006">
                  <c:v>2356</c:v>
                </c:pt>
                <c:pt idx="2007">
                  <c:v>2357</c:v>
                </c:pt>
                <c:pt idx="2008">
                  <c:v>2358</c:v>
                </c:pt>
                <c:pt idx="2009">
                  <c:v>2359</c:v>
                </c:pt>
                <c:pt idx="2010">
                  <c:v>2360</c:v>
                </c:pt>
                <c:pt idx="2011">
                  <c:v>2361</c:v>
                </c:pt>
                <c:pt idx="2012">
                  <c:v>2362</c:v>
                </c:pt>
                <c:pt idx="2013">
                  <c:v>2363</c:v>
                </c:pt>
                <c:pt idx="2014">
                  <c:v>2364</c:v>
                </c:pt>
                <c:pt idx="2015">
                  <c:v>2365</c:v>
                </c:pt>
                <c:pt idx="2016">
                  <c:v>2366</c:v>
                </c:pt>
                <c:pt idx="2017">
                  <c:v>2367</c:v>
                </c:pt>
                <c:pt idx="2018">
                  <c:v>2368</c:v>
                </c:pt>
                <c:pt idx="2019">
                  <c:v>2369</c:v>
                </c:pt>
                <c:pt idx="2020">
                  <c:v>2370</c:v>
                </c:pt>
                <c:pt idx="2021">
                  <c:v>2371</c:v>
                </c:pt>
                <c:pt idx="2022">
                  <c:v>2372</c:v>
                </c:pt>
                <c:pt idx="2023">
                  <c:v>2373</c:v>
                </c:pt>
                <c:pt idx="2024">
                  <c:v>2374</c:v>
                </c:pt>
                <c:pt idx="2025">
                  <c:v>2375</c:v>
                </c:pt>
                <c:pt idx="2026">
                  <c:v>2376</c:v>
                </c:pt>
                <c:pt idx="2027">
                  <c:v>2377</c:v>
                </c:pt>
                <c:pt idx="2028">
                  <c:v>2378</c:v>
                </c:pt>
                <c:pt idx="2029">
                  <c:v>2379</c:v>
                </c:pt>
                <c:pt idx="2030">
                  <c:v>2380</c:v>
                </c:pt>
                <c:pt idx="2031">
                  <c:v>2381</c:v>
                </c:pt>
                <c:pt idx="2032">
                  <c:v>2382</c:v>
                </c:pt>
                <c:pt idx="2033">
                  <c:v>2383</c:v>
                </c:pt>
                <c:pt idx="2034">
                  <c:v>2384</c:v>
                </c:pt>
                <c:pt idx="2035">
                  <c:v>2385</c:v>
                </c:pt>
                <c:pt idx="2036">
                  <c:v>2386</c:v>
                </c:pt>
                <c:pt idx="2037">
                  <c:v>2387</c:v>
                </c:pt>
                <c:pt idx="2038">
                  <c:v>2388</c:v>
                </c:pt>
                <c:pt idx="2039">
                  <c:v>2389</c:v>
                </c:pt>
                <c:pt idx="2040">
                  <c:v>2390</c:v>
                </c:pt>
                <c:pt idx="2041">
                  <c:v>2391</c:v>
                </c:pt>
                <c:pt idx="2042">
                  <c:v>2392</c:v>
                </c:pt>
                <c:pt idx="2043">
                  <c:v>2393</c:v>
                </c:pt>
                <c:pt idx="2044">
                  <c:v>2394</c:v>
                </c:pt>
                <c:pt idx="2045">
                  <c:v>2395</c:v>
                </c:pt>
                <c:pt idx="2046">
                  <c:v>2396</c:v>
                </c:pt>
                <c:pt idx="2047">
                  <c:v>2397</c:v>
                </c:pt>
                <c:pt idx="2048">
                  <c:v>2398</c:v>
                </c:pt>
                <c:pt idx="2049">
                  <c:v>2399</c:v>
                </c:pt>
                <c:pt idx="2050">
                  <c:v>2400</c:v>
                </c:pt>
                <c:pt idx="2051">
                  <c:v>2401</c:v>
                </c:pt>
                <c:pt idx="2052">
                  <c:v>2402</c:v>
                </c:pt>
                <c:pt idx="2053">
                  <c:v>2403</c:v>
                </c:pt>
                <c:pt idx="2054">
                  <c:v>2404</c:v>
                </c:pt>
                <c:pt idx="2055">
                  <c:v>2405</c:v>
                </c:pt>
                <c:pt idx="2056">
                  <c:v>2406</c:v>
                </c:pt>
                <c:pt idx="2057">
                  <c:v>2407</c:v>
                </c:pt>
                <c:pt idx="2058">
                  <c:v>2408</c:v>
                </c:pt>
                <c:pt idx="2059">
                  <c:v>2409</c:v>
                </c:pt>
                <c:pt idx="2060">
                  <c:v>2410</c:v>
                </c:pt>
                <c:pt idx="2061">
                  <c:v>2411</c:v>
                </c:pt>
                <c:pt idx="2062">
                  <c:v>2412</c:v>
                </c:pt>
                <c:pt idx="2063">
                  <c:v>2413</c:v>
                </c:pt>
                <c:pt idx="2064">
                  <c:v>2414</c:v>
                </c:pt>
                <c:pt idx="2065">
                  <c:v>2415</c:v>
                </c:pt>
                <c:pt idx="2066">
                  <c:v>2416</c:v>
                </c:pt>
                <c:pt idx="2067">
                  <c:v>2417</c:v>
                </c:pt>
                <c:pt idx="2068">
                  <c:v>2418</c:v>
                </c:pt>
                <c:pt idx="2069">
                  <c:v>2419</c:v>
                </c:pt>
                <c:pt idx="2070">
                  <c:v>2420</c:v>
                </c:pt>
                <c:pt idx="2071">
                  <c:v>2421</c:v>
                </c:pt>
                <c:pt idx="2072">
                  <c:v>2422</c:v>
                </c:pt>
                <c:pt idx="2073">
                  <c:v>2423</c:v>
                </c:pt>
                <c:pt idx="2074">
                  <c:v>2424</c:v>
                </c:pt>
                <c:pt idx="2075">
                  <c:v>2425</c:v>
                </c:pt>
                <c:pt idx="2076">
                  <c:v>2426</c:v>
                </c:pt>
                <c:pt idx="2077">
                  <c:v>2427</c:v>
                </c:pt>
                <c:pt idx="2078">
                  <c:v>2428</c:v>
                </c:pt>
                <c:pt idx="2079">
                  <c:v>2429</c:v>
                </c:pt>
                <c:pt idx="2080">
                  <c:v>2430</c:v>
                </c:pt>
                <c:pt idx="2081">
                  <c:v>2431</c:v>
                </c:pt>
                <c:pt idx="2082">
                  <c:v>2432</c:v>
                </c:pt>
                <c:pt idx="2083">
                  <c:v>2433</c:v>
                </c:pt>
                <c:pt idx="2084">
                  <c:v>2434</c:v>
                </c:pt>
                <c:pt idx="2085">
                  <c:v>2435</c:v>
                </c:pt>
                <c:pt idx="2086">
                  <c:v>2436</c:v>
                </c:pt>
                <c:pt idx="2087">
                  <c:v>2437</c:v>
                </c:pt>
                <c:pt idx="2088">
                  <c:v>2438</c:v>
                </c:pt>
                <c:pt idx="2089">
                  <c:v>2439</c:v>
                </c:pt>
                <c:pt idx="2090">
                  <c:v>2440</c:v>
                </c:pt>
                <c:pt idx="2091">
                  <c:v>2441</c:v>
                </c:pt>
                <c:pt idx="2092">
                  <c:v>2442</c:v>
                </c:pt>
                <c:pt idx="2093">
                  <c:v>2443</c:v>
                </c:pt>
                <c:pt idx="2094">
                  <c:v>2444</c:v>
                </c:pt>
                <c:pt idx="2095">
                  <c:v>2445</c:v>
                </c:pt>
                <c:pt idx="2096">
                  <c:v>2446</c:v>
                </c:pt>
                <c:pt idx="2097">
                  <c:v>2447</c:v>
                </c:pt>
                <c:pt idx="2098">
                  <c:v>2448</c:v>
                </c:pt>
                <c:pt idx="2099">
                  <c:v>2449</c:v>
                </c:pt>
                <c:pt idx="2100">
                  <c:v>2450</c:v>
                </c:pt>
                <c:pt idx="2101">
                  <c:v>2451</c:v>
                </c:pt>
                <c:pt idx="2102">
                  <c:v>2452</c:v>
                </c:pt>
                <c:pt idx="2103">
                  <c:v>2453</c:v>
                </c:pt>
                <c:pt idx="2104">
                  <c:v>2454</c:v>
                </c:pt>
                <c:pt idx="2105">
                  <c:v>2455</c:v>
                </c:pt>
                <c:pt idx="2106">
                  <c:v>2456</c:v>
                </c:pt>
                <c:pt idx="2107">
                  <c:v>2457</c:v>
                </c:pt>
                <c:pt idx="2108">
                  <c:v>2458</c:v>
                </c:pt>
                <c:pt idx="2109">
                  <c:v>2459</c:v>
                </c:pt>
                <c:pt idx="2110">
                  <c:v>2460</c:v>
                </c:pt>
                <c:pt idx="2111">
                  <c:v>2461</c:v>
                </c:pt>
                <c:pt idx="2112">
                  <c:v>2462</c:v>
                </c:pt>
                <c:pt idx="2113">
                  <c:v>2463</c:v>
                </c:pt>
                <c:pt idx="2114">
                  <c:v>2464</c:v>
                </c:pt>
                <c:pt idx="2115">
                  <c:v>2465</c:v>
                </c:pt>
                <c:pt idx="2116">
                  <c:v>2466</c:v>
                </c:pt>
                <c:pt idx="2117">
                  <c:v>2467</c:v>
                </c:pt>
                <c:pt idx="2118">
                  <c:v>2468</c:v>
                </c:pt>
                <c:pt idx="2119">
                  <c:v>2469</c:v>
                </c:pt>
                <c:pt idx="2120">
                  <c:v>2470</c:v>
                </c:pt>
                <c:pt idx="2121">
                  <c:v>2471</c:v>
                </c:pt>
                <c:pt idx="2122">
                  <c:v>2472</c:v>
                </c:pt>
                <c:pt idx="2123">
                  <c:v>2473</c:v>
                </c:pt>
                <c:pt idx="2124">
                  <c:v>2474</c:v>
                </c:pt>
                <c:pt idx="2125">
                  <c:v>2475</c:v>
                </c:pt>
                <c:pt idx="2126">
                  <c:v>2476</c:v>
                </c:pt>
                <c:pt idx="2127">
                  <c:v>2477</c:v>
                </c:pt>
                <c:pt idx="2128">
                  <c:v>2478</c:v>
                </c:pt>
                <c:pt idx="2129">
                  <c:v>2479</c:v>
                </c:pt>
                <c:pt idx="2130">
                  <c:v>2480</c:v>
                </c:pt>
                <c:pt idx="2131">
                  <c:v>2481</c:v>
                </c:pt>
                <c:pt idx="2132">
                  <c:v>2482</c:v>
                </c:pt>
                <c:pt idx="2133">
                  <c:v>2483</c:v>
                </c:pt>
                <c:pt idx="2134">
                  <c:v>2484</c:v>
                </c:pt>
                <c:pt idx="2135">
                  <c:v>2485</c:v>
                </c:pt>
                <c:pt idx="2136">
                  <c:v>2486</c:v>
                </c:pt>
                <c:pt idx="2137">
                  <c:v>2487</c:v>
                </c:pt>
                <c:pt idx="2138">
                  <c:v>2488</c:v>
                </c:pt>
                <c:pt idx="2139">
                  <c:v>2489</c:v>
                </c:pt>
                <c:pt idx="2140">
                  <c:v>2490</c:v>
                </c:pt>
                <c:pt idx="2141">
                  <c:v>2491</c:v>
                </c:pt>
                <c:pt idx="2142">
                  <c:v>2492</c:v>
                </c:pt>
                <c:pt idx="2143">
                  <c:v>2493</c:v>
                </c:pt>
                <c:pt idx="2144">
                  <c:v>2494</c:v>
                </c:pt>
                <c:pt idx="2145">
                  <c:v>2495</c:v>
                </c:pt>
                <c:pt idx="2146">
                  <c:v>2496</c:v>
                </c:pt>
                <c:pt idx="2147">
                  <c:v>2497</c:v>
                </c:pt>
                <c:pt idx="2148">
                  <c:v>2498</c:v>
                </c:pt>
                <c:pt idx="2149">
                  <c:v>2499</c:v>
                </c:pt>
                <c:pt idx="2150">
                  <c:v>2500</c:v>
                </c:pt>
              </c:numCache>
            </c:numRef>
          </c:xVal>
          <c:yVal>
            <c:numRef>
              <c:f>'Soil Database'!$FW$122:$FW$2272</c:f>
              <c:numCache>
                <c:formatCode>General</c:formatCode>
                <c:ptCount val="2151"/>
                <c:pt idx="0">
                  <c:v>7.2227252391815544E-2</c:v>
                </c:pt>
                <c:pt idx="1">
                  <c:v>6.2416223121345232E-2</c:v>
                </c:pt>
                <c:pt idx="2">
                  <c:v>6.4337068816598314E-2</c:v>
                </c:pt>
                <c:pt idx="3">
                  <c:v>6.147071739091136E-2</c:v>
                </c:pt>
                <c:pt idx="4">
                  <c:v>5.7928269311815203E-2</c:v>
                </c:pt>
                <c:pt idx="5">
                  <c:v>6.1121147887952698E-2</c:v>
                </c:pt>
                <c:pt idx="6">
                  <c:v>6.6360877976351013E-2</c:v>
                </c:pt>
                <c:pt idx="7">
                  <c:v>6.749692084270309E-2</c:v>
                </c:pt>
                <c:pt idx="8">
                  <c:v>6.5065161160636015E-2</c:v>
                </c:pt>
                <c:pt idx="9">
                  <c:v>5.9233761735985505E-2</c:v>
                </c:pt>
                <c:pt idx="10">
                  <c:v>6.1033825915974407E-2</c:v>
                </c:pt>
                <c:pt idx="11">
                  <c:v>6.8203112061083704E-2</c:v>
                </c:pt>
                <c:pt idx="12">
                  <c:v>6.1168838298147288E-2</c:v>
                </c:pt>
                <c:pt idx="13">
                  <c:v>6.2921101420174264E-2</c:v>
                </c:pt>
                <c:pt idx="14">
                  <c:v>6.9731979731150584E-2</c:v>
                </c:pt>
                <c:pt idx="15">
                  <c:v>6.9440409071452186E-2</c:v>
                </c:pt>
                <c:pt idx="16">
                  <c:v>6.7546104743002822E-2</c:v>
                </c:pt>
                <c:pt idx="17">
                  <c:v>6.5287189853155375E-2</c:v>
                </c:pt>
                <c:pt idx="18">
                  <c:v>6.0981961531976284E-2</c:v>
                </c:pt>
                <c:pt idx="19">
                  <c:v>5.9534937042992217E-2</c:v>
                </c:pt>
                <c:pt idx="20">
                  <c:v>6.355841204682014E-2</c:v>
                </c:pt>
                <c:pt idx="21">
                  <c:v>6.9523962135164707E-2</c:v>
                </c:pt>
                <c:pt idx="22">
                  <c:v>7.1764177329284057E-2</c:v>
                </c:pt>
                <c:pt idx="23">
                  <c:v>6.7687314995039896E-2</c:v>
                </c:pt>
                <c:pt idx="24">
                  <c:v>6.3084393835564703E-2</c:v>
                </c:pt>
                <c:pt idx="25">
                  <c:v>6.4030311951558394E-2</c:v>
                </c:pt>
                <c:pt idx="26">
                  <c:v>6.4500598470552978E-2</c:v>
                </c:pt>
                <c:pt idx="27">
                  <c:v>6.6001932536144767E-2</c:v>
                </c:pt>
                <c:pt idx="28">
                  <c:v>6.7680023219576432E-2</c:v>
                </c:pt>
                <c:pt idx="29">
                  <c:v>6.7221765839560188E-2</c:v>
                </c:pt>
                <c:pt idx="30">
                  <c:v>6.6108161975674554E-2</c:v>
                </c:pt>
                <c:pt idx="31">
                  <c:v>6.6825304924329448E-2</c:v>
                </c:pt>
                <c:pt idx="32">
                  <c:v>6.6912857435973666E-2</c:v>
                </c:pt>
                <c:pt idx="33">
                  <c:v>6.8186462296804001E-2</c:v>
                </c:pt>
                <c:pt idx="34">
                  <c:v>7.0148772787821556E-2</c:v>
                </c:pt>
                <c:pt idx="35">
                  <c:v>6.7866112027422432E-2</c:v>
                </c:pt>
                <c:pt idx="36">
                  <c:v>6.8957046633332519E-2</c:v>
                </c:pt>
                <c:pt idx="37">
                  <c:v>6.918961611251713E-2</c:v>
                </c:pt>
                <c:pt idx="38">
                  <c:v>6.5817091801820438E-2</c:v>
                </c:pt>
                <c:pt idx="39">
                  <c:v>6.9225706170324558E-2</c:v>
                </c:pt>
                <c:pt idx="40">
                  <c:v>7.1396624894174587E-2</c:v>
                </c:pt>
                <c:pt idx="41">
                  <c:v>6.7862290282912963E-2</c:v>
                </c:pt>
                <c:pt idx="42">
                  <c:v>6.7988112415360707E-2</c:v>
                </c:pt>
                <c:pt idx="43">
                  <c:v>6.8016065261467445E-2</c:v>
                </c:pt>
                <c:pt idx="44">
                  <c:v>6.7813832196688628E-2</c:v>
                </c:pt>
                <c:pt idx="45">
                  <c:v>7.3224001252687701E-2</c:v>
                </c:pt>
                <c:pt idx="46">
                  <c:v>7.3820168945382236E-2</c:v>
                </c:pt>
                <c:pt idx="47">
                  <c:v>7.1557589260997867E-2</c:v>
                </c:pt>
                <c:pt idx="48">
                  <c:v>7.2373320645079758E-2</c:v>
                </c:pt>
                <c:pt idx="49">
                  <c:v>7.2387597107174462E-2</c:v>
                </c:pt>
                <c:pt idx="50">
                  <c:v>7.1555877836928447E-2</c:v>
                </c:pt>
                <c:pt idx="51">
                  <c:v>7.1249120409740269E-2</c:v>
                </c:pt>
                <c:pt idx="52">
                  <c:v>7.2961903691655089E-2</c:v>
                </c:pt>
                <c:pt idx="53">
                  <c:v>7.3983582009023802E-2</c:v>
                </c:pt>
                <c:pt idx="54">
                  <c:v>7.3802012473956791E-2</c:v>
                </c:pt>
                <c:pt idx="55">
                  <c:v>7.4997662801228382E-2</c:v>
                </c:pt>
                <c:pt idx="56">
                  <c:v>7.585325568026316E-2</c:v>
                </c:pt>
                <c:pt idx="57">
                  <c:v>7.5501743018913686E-2</c:v>
                </c:pt>
                <c:pt idx="58">
                  <c:v>7.3587874715012686E-2</c:v>
                </c:pt>
                <c:pt idx="59">
                  <c:v>7.4725778715729135E-2</c:v>
                </c:pt>
                <c:pt idx="60">
                  <c:v>7.6992309547911628E-2</c:v>
                </c:pt>
                <c:pt idx="61">
                  <c:v>7.7026425251700781E-2</c:v>
                </c:pt>
                <c:pt idx="62">
                  <c:v>7.7659705938032175E-2</c:v>
                </c:pt>
                <c:pt idx="63">
                  <c:v>7.8342006423849544E-2</c:v>
                </c:pt>
                <c:pt idx="64">
                  <c:v>7.8450877458408647E-2</c:v>
                </c:pt>
                <c:pt idx="65">
                  <c:v>7.8612518200274956E-2</c:v>
                </c:pt>
                <c:pt idx="66">
                  <c:v>7.9429983173770341E-2</c:v>
                </c:pt>
                <c:pt idx="67">
                  <c:v>8.0795812323038979E-2</c:v>
                </c:pt>
                <c:pt idx="68">
                  <c:v>8.0754976758937322E-2</c:v>
                </c:pt>
                <c:pt idx="69">
                  <c:v>8.1271907725118345E-2</c:v>
                </c:pt>
                <c:pt idx="70">
                  <c:v>8.234466597672746E-2</c:v>
                </c:pt>
                <c:pt idx="71">
                  <c:v>8.3146711688895203E-2</c:v>
                </c:pt>
                <c:pt idx="72">
                  <c:v>8.3122098222495056E-2</c:v>
                </c:pt>
                <c:pt idx="73">
                  <c:v>8.3275474654670889E-2</c:v>
                </c:pt>
                <c:pt idx="74">
                  <c:v>8.4653297583470039E-2</c:v>
                </c:pt>
                <c:pt idx="75">
                  <c:v>8.5608466467975514E-2</c:v>
                </c:pt>
                <c:pt idx="76">
                  <c:v>8.6038413224466925E-2</c:v>
                </c:pt>
                <c:pt idx="77">
                  <c:v>8.6431700210574836E-2</c:v>
                </c:pt>
                <c:pt idx="78">
                  <c:v>8.7631281836682839E-2</c:v>
                </c:pt>
                <c:pt idx="79">
                  <c:v>8.8482207907259594E-2</c:v>
                </c:pt>
                <c:pt idx="80">
                  <c:v>8.9057266764965809E-2</c:v>
                </c:pt>
                <c:pt idx="81">
                  <c:v>9.0663651389390032E-2</c:v>
                </c:pt>
                <c:pt idx="82">
                  <c:v>9.191566777288529E-2</c:v>
                </c:pt>
                <c:pt idx="83">
                  <c:v>9.247313594698231E-2</c:v>
                </c:pt>
                <c:pt idx="84">
                  <c:v>9.2689010671855449E-2</c:v>
                </c:pt>
                <c:pt idx="85">
                  <c:v>9.4298375405711149E-2</c:v>
                </c:pt>
                <c:pt idx="86">
                  <c:v>9.5921838213832517E-2</c:v>
                </c:pt>
                <c:pt idx="87">
                  <c:v>9.6502394401533187E-2</c:v>
                </c:pt>
                <c:pt idx="88">
                  <c:v>9.7175082896226714E-2</c:v>
                </c:pt>
                <c:pt idx="89">
                  <c:v>9.8196771948416084E-2</c:v>
                </c:pt>
                <c:pt idx="90">
                  <c:v>9.9480609652545626E-2</c:v>
                </c:pt>
                <c:pt idx="91">
                  <c:v>0.10061451190990595</c:v>
                </c:pt>
                <c:pt idx="92">
                  <c:v>0.10153691447054231</c:v>
                </c:pt>
                <c:pt idx="93">
                  <c:v>0.10251640698140121</c:v>
                </c:pt>
                <c:pt idx="94">
                  <c:v>0.10375391931209685</c:v>
                </c:pt>
                <c:pt idx="95">
                  <c:v>0.10420860573534647</c:v>
                </c:pt>
                <c:pt idx="96">
                  <c:v>0.10471244552682704</c:v>
                </c:pt>
                <c:pt idx="97">
                  <c:v>0.10622340780818307</c:v>
                </c:pt>
                <c:pt idx="98">
                  <c:v>0.1070876379770323</c:v>
                </c:pt>
                <c:pt idx="99">
                  <c:v>0.10774838083127289</c:v>
                </c:pt>
                <c:pt idx="100">
                  <c:v>0.10869847056001375</c:v>
                </c:pt>
                <c:pt idx="101">
                  <c:v>0.10984927440940018</c:v>
                </c:pt>
                <c:pt idx="102">
                  <c:v>0.11083605363225166</c:v>
                </c:pt>
                <c:pt idx="103">
                  <c:v>0.11155850551839655</c:v>
                </c:pt>
                <c:pt idx="104">
                  <c:v>0.11224874639737981</c:v>
                </c:pt>
                <c:pt idx="105">
                  <c:v>0.11308253505268584</c:v>
                </c:pt>
                <c:pt idx="106">
                  <c:v>0.11382762881556945</c:v>
                </c:pt>
                <c:pt idx="107">
                  <c:v>0.11432666178947731</c:v>
                </c:pt>
                <c:pt idx="108">
                  <c:v>0.1152298171271893</c:v>
                </c:pt>
                <c:pt idx="109">
                  <c:v>0.11599718513167218</c:v>
                </c:pt>
                <c:pt idx="110">
                  <c:v>0.11629615003405258</c:v>
                </c:pt>
                <c:pt idx="111">
                  <c:v>0.11699184994280473</c:v>
                </c:pt>
                <c:pt idx="112">
                  <c:v>0.11787606855260055</c:v>
                </c:pt>
                <c:pt idx="113">
                  <c:v>0.11860213651978671</c:v>
                </c:pt>
                <c:pt idx="114">
                  <c:v>0.1187083546756145</c:v>
                </c:pt>
                <c:pt idx="115">
                  <c:v>0.11896627556178657</c:v>
                </c:pt>
                <c:pt idx="116">
                  <c:v>0.11945188279528469</c:v>
                </c:pt>
                <c:pt idx="117">
                  <c:v>0.12009889524872844</c:v>
                </c:pt>
                <c:pt idx="118">
                  <c:v>0.12066196771703291</c:v>
                </c:pt>
                <c:pt idx="119">
                  <c:v>0.12116781692212472</c:v>
                </c:pt>
                <c:pt idx="120">
                  <c:v>0.12181236599580164</c:v>
                </c:pt>
                <c:pt idx="121">
                  <c:v>0.12226511058171961</c:v>
                </c:pt>
                <c:pt idx="122">
                  <c:v>0.1227441220231916</c:v>
                </c:pt>
                <c:pt idx="123">
                  <c:v>0.12330908188911735</c:v>
                </c:pt>
                <c:pt idx="124">
                  <c:v>0.12389046847167581</c:v>
                </c:pt>
                <c:pt idx="125">
                  <c:v>0.1244285525848801</c:v>
                </c:pt>
                <c:pt idx="126">
                  <c:v>0.12488065846586893</c:v>
                </c:pt>
                <c:pt idx="127">
                  <c:v>0.12532428378984517</c:v>
                </c:pt>
                <c:pt idx="128">
                  <c:v>0.12580955281351844</c:v>
                </c:pt>
                <c:pt idx="129">
                  <c:v>0.12645950496418756</c:v>
                </c:pt>
                <c:pt idx="130">
                  <c:v>0.12722633367217737</c:v>
                </c:pt>
                <c:pt idx="131">
                  <c:v>0.12779859860881609</c:v>
                </c:pt>
                <c:pt idx="132">
                  <c:v>0.12840661247461016</c:v>
                </c:pt>
                <c:pt idx="133">
                  <c:v>0.12921327766002982</c:v>
                </c:pt>
                <c:pt idx="134">
                  <c:v>0.12989489387920469</c:v>
                </c:pt>
                <c:pt idx="135">
                  <c:v>0.13057697213287156</c:v>
                </c:pt>
                <c:pt idx="136">
                  <c:v>0.13138280553994081</c:v>
                </c:pt>
                <c:pt idx="137">
                  <c:v>0.13205074590201127</c:v>
                </c:pt>
                <c:pt idx="138">
                  <c:v>0.13296617943291164</c:v>
                </c:pt>
                <c:pt idx="139">
                  <c:v>0.13404371931192849</c:v>
                </c:pt>
                <c:pt idx="140">
                  <c:v>0.1348433954178736</c:v>
                </c:pt>
                <c:pt idx="141">
                  <c:v>0.13574155726459086</c:v>
                </c:pt>
                <c:pt idx="142">
                  <c:v>0.13669963728047965</c:v>
                </c:pt>
                <c:pt idx="143">
                  <c:v>0.13770409181469212</c:v>
                </c:pt>
                <c:pt idx="144">
                  <c:v>0.1386780553198691</c:v>
                </c:pt>
                <c:pt idx="145">
                  <c:v>0.13952501413614801</c:v>
                </c:pt>
                <c:pt idx="146">
                  <c:v>0.14030836312848205</c:v>
                </c:pt>
                <c:pt idx="147">
                  <c:v>0.14157567928586751</c:v>
                </c:pt>
                <c:pt idx="148">
                  <c:v>0.14278510027118596</c:v>
                </c:pt>
                <c:pt idx="149">
                  <c:v>0.14371989742266267</c:v>
                </c:pt>
                <c:pt idx="150">
                  <c:v>0.14486826660265389</c:v>
                </c:pt>
                <c:pt idx="151">
                  <c:v>0.14610560618976209</c:v>
                </c:pt>
                <c:pt idx="152">
                  <c:v>0.14733970632129675</c:v>
                </c:pt>
                <c:pt idx="153">
                  <c:v>0.14839107679355165</c:v>
                </c:pt>
                <c:pt idx="154">
                  <c:v>0.1495511520437538</c:v>
                </c:pt>
                <c:pt idx="155">
                  <c:v>0.15076808843324702</c:v>
                </c:pt>
                <c:pt idx="156">
                  <c:v>0.15178816178346849</c:v>
                </c:pt>
                <c:pt idx="157">
                  <c:v>0.15310129161696409</c:v>
                </c:pt>
                <c:pt idx="158">
                  <c:v>0.1544794574570334</c:v>
                </c:pt>
                <c:pt idx="159">
                  <c:v>0.15569910696105133</c:v>
                </c:pt>
                <c:pt idx="160">
                  <c:v>0.15689814240276181</c:v>
                </c:pt>
                <c:pt idx="161">
                  <c:v>0.1581889264443887</c:v>
                </c:pt>
                <c:pt idx="162">
                  <c:v>0.15959976581481322</c:v>
                </c:pt>
                <c:pt idx="163">
                  <c:v>0.16087028500013184</c:v>
                </c:pt>
                <c:pt idx="164">
                  <c:v>0.16217772200653768</c:v>
                </c:pt>
                <c:pt idx="165">
                  <c:v>0.16357656518864994</c:v>
                </c:pt>
                <c:pt idx="166">
                  <c:v>0.16504009046589713</c:v>
                </c:pt>
                <c:pt idx="167">
                  <c:v>0.16634933495049281</c:v>
                </c:pt>
                <c:pt idx="168">
                  <c:v>0.16762094737825223</c:v>
                </c:pt>
                <c:pt idx="169">
                  <c:v>0.1690184273011065</c:v>
                </c:pt>
                <c:pt idx="170">
                  <c:v>0.17036503675087766</c:v>
                </c:pt>
                <c:pt idx="171">
                  <c:v>0.1717604716782945</c:v>
                </c:pt>
                <c:pt idx="172">
                  <c:v>0.17323969467116501</c:v>
                </c:pt>
                <c:pt idx="173">
                  <c:v>0.17478769024844715</c:v>
                </c:pt>
                <c:pt idx="174">
                  <c:v>0.17628320196469976</c:v>
                </c:pt>
                <c:pt idx="175">
                  <c:v>0.17773446072332433</c:v>
                </c:pt>
                <c:pt idx="176">
                  <c:v>0.17927863783737302</c:v>
                </c:pt>
                <c:pt idx="177">
                  <c:v>0.18085853007426711</c:v>
                </c:pt>
                <c:pt idx="178">
                  <c:v>0.18241706994744566</c:v>
                </c:pt>
                <c:pt idx="179">
                  <c:v>0.18386945865207135</c:v>
                </c:pt>
                <c:pt idx="180">
                  <c:v>0.18542584665838696</c:v>
                </c:pt>
                <c:pt idx="181">
                  <c:v>0.1870571717408574</c:v>
                </c:pt>
                <c:pt idx="182">
                  <c:v>0.18870275891587163</c:v>
                </c:pt>
                <c:pt idx="183">
                  <c:v>0.19038173660553423</c:v>
                </c:pt>
                <c:pt idx="184">
                  <c:v>0.19207080215569761</c:v>
                </c:pt>
                <c:pt idx="185">
                  <c:v>0.193758438892116</c:v>
                </c:pt>
                <c:pt idx="186">
                  <c:v>0.19547151285460107</c:v>
                </c:pt>
                <c:pt idx="187">
                  <c:v>0.19716461945229102</c:v>
                </c:pt>
                <c:pt idx="188">
                  <c:v>0.19887021003464012</c:v>
                </c:pt>
                <c:pt idx="189">
                  <c:v>0.20061975181037117</c:v>
                </c:pt>
                <c:pt idx="190">
                  <c:v>0.20237221507208847</c:v>
                </c:pt>
                <c:pt idx="191">
                  <c:v>0.20412702204896835</c:v>
                </c:pt>
                <c:pt idx="192">
                  <c:v>0.20587205431552447</c:v>
                </c:pt>
                <c:pt idx="193">
                  <c:v>0.2077354319606326</c:v>
                </c:pt>
                <c:pt idx="194">
                  <c:v>0.20962976728532434</c:v>
                </c:pt>
                <c:pt idx="195">
                  <c:v>0.21146264608053345</c:v>
                </c:pt>
                <c:pt idx="196">
                  <c:v>0.21337355954939341</c:v>
                </c:pt>
                <c:pt idx="197">
                  <c:v>0.21525727689844759</c:v>
                </c:pt>
                <c:pt idx="198">
                  <c:v>0.21711269207075312</c:v>
                </c:pt>
                <c:pt idx="199">
                  <c:v>0.2190912536981586</c:v>
                </c:pt>
                <c:pt idx="200">
                  <c:v>0.22107921632088318</c:v>
                </c:pt>
                <c:pt idx="201">
                  <c:v>0.22305822963860941</c:v>
                </c:pt>
                <c:pt idx="202">
                  <c:v>0.22506121989739697</c:v>
                </c:pt>
                <c:pt idx="203">
                  <c:v>0.22703489301952287</c:v>
                </c:pt>
                <c:pt idx="204">
                  <c:v>0.22901035497507341</c:v>
                </c:pt>
                <c:pt idx="205">
                  <c:v>0.2310558020556216</c:v>
                </c:pt>
                <c:pt idx="206">
                  <c:v>0.23308205761743286</c:v>
                </c:pt>
                <c:pt idx="207">
                  <c:v>0.23511315351065282</c:v>
                </c:pt>
                <c:pt idx="208">
                  <c:v>0.23718722501893208</c:v>
                </c:pt>
                <c:pt idx="209">
                  <c:v>0.23927791560719375</c:v>
                </c:pt>
                <c:pt idx="210">
                  <c:v>0.24135732365588303</c:v>
                </c:pt>
                <c:pt idx="211">
                  <c:v>0.243396739288681</c:v>
                </c:pt>
                <c:pt idx="212">
                  <c:v>0.24546086109051321</c:v>
                </c:pt>
                <c:pt idx="213">
                  <c:v>0.24755158829873142</c:v>
                </c:pt>
                <c:pt idx="214">
                  <c:v>0.24963485288784731</c:v>
                </c:pt>
                <c:pt idx="215">
                  <c:v>0.25166632871154943</c:v>
                </c:pt>
                <c:pt idx="216">
                  <c:v>0.25370499758595461</c:v>
                </c:pt>
                <c:pt idx="217">
                  <c:v>0.25573488485379847</c:v>
                </c:pt>
                <c:pt idx="218">
                  <c:v>0.25771405137722747</c:v>
                </c:pt>
                <c:pt idx="219">
                  <c:v>0.25972129309773623</c:v>
                </c:pt>
                <c:pt idx="220">
                  <c:v>0.2617395461411306</c:v>
                </c:pt>
                <c:pt idx="221">
                  <c:v>0.26374246712417931</c:v>
                </c:pt>
                <c:pt idx="222">
                  <c:v>0.26572918032304854</c:v>
                </c:pt>
                <c:pt idx="223">
                  <c:v>0.26765770381166076</c:v>
                </c:pt>
                <c:pt idx="224">
                  <c:v>0.2695326433930692</c:v>
                </c:pt>
                <c:pt idx="225">
                  <c:v>0.2714151019348241</c:v>
                </c:pt>
                <c:pt idx="226">
                  <c:v>0.27328258944294892</c:v>
                </c:pt>
                <c:pt idx="227">
                  <c:v>0.2751217315997283</c:v>
                </c:pt>
                <c:pt idx="228">
                  <c:v>0.27697920051318603</c:v>
                </c:pt>
                <c:pt idx="229">
                  <c:v>0.27873451086890449</c:v>
                </c:pt>
                <c:pt idx="230">
                  <c:v>0.28041339625084372</c:v>
                </c:pt>
                <c:pt idx="231">
                  <c:v>0.28208892360942261</c:v>
                </c:pt>
                <c:pt idx="232">
                  <c:v>0.28381585112486118</c:v>
                </c:pt>
                <c:pt idx="233">
                  <c:v>0.28549996055697524</c:v>
                </c:pt>
                <c:pt idx="234">
                  <c:v>0.28705081461918502</c:v>
                </c:pt>
                <c:pt idx="235">
                  <c:v>0.28854362768688774</c:v>
                </c:pt>
                <c:pt idx="236">
                  <c:v>0.29002262751812313</c:v>
                </c:pt>
                <c:pt idx="237">
                  <c:v>0.29149244991134737</c:v>
                </c:pt>
                <c:pt idx="238">
                  <c:v>0.29299862857694309</c:v>
                </c:pt>
                <c:pt idx="239">
                  <c:v>0.29440404016902799</c:v>
                </c:pt>
                <c:pt idx="240">
                  <c:v>0.29572358208100241</c:v>
                </c:pt>
                <c:pt idx="241">
                  <c:v>0.29702449338910275</c:v>
                </c:pt>
                <c:pt idx="242">
                  <c:v>0.2982790667136469</c:v>
                </c:pt>
                <c:pt idx="243">
                  <c:v>0.29948343147596068</c:v>
                </c:pt>
                <c:pt idx="244">
                  <c:v>0.30064455050711691</c:v>
                </c:pt>
                <c:pt idx="245">
                  <c:v>0.30186004098535685</c:v>
                </c:pt>
                <c:pt idx="246">
                  <c:v>0.30299427900915499</c:v>
                </c:pt>
                <c:pt idx="247">
                  <c:v>0.30400688946902177</c:v>
                </c:pt>
                <c:pt idx="248">
                  <c:v>0.30512810846904115</c:v>
                </c:pt>
                <c:pt idx="249">
                  <c:v>0.30623055960318391</c:v>
                </c:pt>
                <c:pt idx="250">
                  <c:v>0.30730950390542944</c:v>
                </c:pt>
                <c:pt idx="251">
                  <c:v>0.30842721605275836</c:v>
                </c:pt>
                <c:pt idx="252">
                  <c:v>0.30951353313352581</c:v>
                </c:pt>
                <c:pt idx="253">
                  <c:v>0.31057699792900606</c:v>
                </c:pt>
                <c:pt idx="254">
                  <c:v>0.31161294826525876</c:v>
                </c:pt>
                <c:pt idx="255">
                  <c:v>0.31264114005473298</c:v>
                </c:pt>
                <c:pt idx="256">
                  <c:v>0.31364006835279873</c:v>
                </c:pt>
                <c:pt idx="257">
                  <c:v>0.31455408904567994</c:v>
                </c:pt>
                <c:pt idx="258">
                  <c:v>0.31550880876347015</c:v>
                </c:pt>
                <c:pt idx="259">
                  <c:v>0.31646685191243307</c:v>
                </c:pt>
                <c:pt idx="260">
                  <c:v>0.31737747012627326</c:v>
                </c:pt>
                <c:pt idx="261">
                  <c:v>0.31821286789589542</c:v>
                </c:pt>
                <c:pt idx="262">
                  <c:v>0.31903413933526614</c:v>
                </c:pt>
                <c:pt idx="263">
                  <c:v>0.31984898479105184</c:v>
                </c:pt>
                <c:pt idx="264">
                  <c:v>0.32068203087118541</c:v>
                </c:pt>
                <c:pt idx="265">
                  <c:v>0.3214845829724019</c:v>
                </c:pt>
                <c:pt idx="266">
                  <c:v>0.32225803560932875</c:v>
                </c:pt>
                <c:pt idx="267">
                  <c:v>0.32301732451657283</c:v>
                </c:pt>
                <c:pt idx="268">
                  <c:v>0.323771805668984</c:v>
                </c:pt>
                <c:pt idx="269">
                  <c:v>0.32452274015777693</c:v>
                </c:pt>
                <c:pt idx="270">
                  <c:v>0.32523659608844979</c:v>
                </c:pt>
                <c:pt idx="271">
                  <c:v>0.3260076194973438</c:v>
                </c:pt>
                <c:pt idx="272">
                  <c:v>0.32678807336955784</c:v>
                </c:pt>
                <c:pt idx="273">
                  <c:v>0.32754223733607468</c:v>
                </c:pt>
                <c:pt idx="274">
                  <c:v>0.32833722073599159</c:v>
                </c:pt>
                <c:pt idx="275">
                  <c:v>0.32909496762776907</c:v>
                </c:pt>
                <c:pt idx="276">
                  <c:v>0.3298374517157649</c:v>
                </c:pt>
                <c:pt idx="277">
                  <c:v>0.33059556060463724</c:v>
                </c:pt>
                <c:pt idx="278">
                  <c:v>0.33130697814487486</c:v>
                </c:pt>
                <c:pt idx="279">
                  <c:v>0.3320263437154492</c:v>
                </c:pt>
                <c:pt idx="280">
                  <c:v>0.33280624797688119</c:v>
                </c:pt>
                <c:pt idx="281">
                  <c:v>0.33352197078951917</c:v>
                </c:pt>
                <c:pt idx="282">
                  <c:v>0.33426159879032546</c:v>
                </c:pt>
                <c:pt idx="283">
                  <c:v>0.33506816517864768</c:v>
                </c:pt>
                <c:pt idx="284">
                  <c:v>0.33578954532941807</c:v>
                </c:pt>
                <c:pt idx="285">
                  <c:v>0.33650256654618421</c:v>
                </c:pt>
                <c:pt idx="286">
                  <c:v>0.33723878207030727</c:v>
                </c:pt>
                <c:pt idx="287">
                  <c:v>0.3379846428766623</c:v>
                </c:pt>
                <c:pt idx="288">
                  <c:v>0.33875410443661491</c:v>
                </c:pt>
                <c:pt idx="289">
                  <c:v>0.33949967924235869</c:v>
                </c:pt>
                <c:pt idx="290">
                  <c:v>0.34019641320240884</c:v>
                </c:pt>
                <c:pt idx="291">
                  <c:v>0.34090374534606782</c:v>
                </c:pt>
                <c:pt idx="292">
                  <c:v>0.34160760495581144</c:v>
                </c:pt>
                <c:pt idx="293">
                  <c:v>0.34229495686348388</c:v>
                </c:pt>
                <c:pt idx="294">
                  <c:v>0.34300771000605207</c:v>
                </c:pt>
                <c:pt idx="295">
                  <c:v>0.34372606905334535</c:v>
                </c:pt>
                <c:pt idx="296">
                  <c:v>0.34442729984823428</c:v>
                </c:pt>
                <c:pt idx="297">
                  <c:v>0.34514017011416431</c:v>
                </c:pt>
                <c:pt idx="298">
                  <c:v>0.34581985512528557</c:v>
                </c:pt>
                <c:pt idx="299">
                  <c:v>0.34647381802021532</c:v>
                </c:pt>
                <c:pt idx="300">
                  <c:v>0.34714313092708166</c:v>
                </c:pt>
                <c:pt idx="301">
                  <c:v>0.34783797603083189</c:v>
                </c:pt>
                <c:pt idx="302">
                  <c:v>0.34852404343370358</c:v>
                </c:pt>
                <c:pt idx="303">
                  <c:v>0.34914179078149721</c:v>
                </c:pt>
                <c:pt idx="304">
                  <c:v>0.34978348963498063</c:v>
                </c:pt>
                <c:pt idx="305">
                  <c:v>0.35042132072135701</c:v>
                </c:pt>
                <c:pt idx="306">
                  <c:v>0.35105474032229528</c:v>
                </c:pt>
                <c:pt idx="307">
                  <c:v>0.3516711285652464</c:v>
                </c:pt>
                <c:pt idx="308">
                  <c:v>0.35226671494535</c:v>
                </c:pt>
                <c:pt idx="309">
                  <c:v>0.35286545275786518</c:v>
                </c:pt>
                <c:pt idx="310">
                  <c:v>0.35350021886989363</c:v>
                </c:pt>
                <c:pt idx="311">
                  <c:v>0.35411026404494123</c:v>
                </c:pt>
                <c:pt idx="312">
                  <c:v>0.35474374856338031</c:v>
                </c:pt>
                <c:pt idx="313">
                  <c:v>0.35543986578561393</c:v>
                </c:pt>
                <c:pt idx="314">
                  <c:v>0.35609439890594374</c:v>
                </c:pt>
                <c:pt idx="315">
                  <c:v>0.35674393690739259</c:v>
                </c:pt>
                <c:pt idx="316">
                  <c:v>0.3574158495033003</c:v>
                </c:pt>
                <c:pt idx="317">
                  <c:v>0.35811446254973212</c:v>
                </c:pt>
                <c:pt idx="318">
                  <c:v>0.3588628901880484</c:v>
                </c:pt>
                <c:pt idx="319">
                  <c:v>0.35964363728831278</c:v>
                </c:pt>
                <c:pt idx="320">
                  <c:v>0.36040967635804966</c:v>
                </c:pt>
                <c:pt idx="321">
                  <c:v>0.36124125988271016</c:v>
                </c:pt>
                <c:pt idx="322">
                  <c:v>0.36210623307259548</c:v>
                </c:pt>
                <c:pt idx="323">
                  <c:v>0.36292284213726972</c:v>
                </c:pt>
                <c:pt idx="324">
                  <c:v>0.3638126472988934</c:v>
                </c:pt>
                <c:pt idx="325">
                  <c:v>0.36474172057865989</c:v>
                </c:pt>
                <c:pt idx="326">
                  <c:v>0.36565694655070785</c:v>
                </c:pt>
                <c:pt idx="327">
                  <c:v>0.36655236624554166</c:v>
                </c:pt>
                <c:pt idx="328">
                  <c:v>0.36746399434463151</c:v>
                </c:pt>
                <c:pt idx="329">
                  <c:v>0.36840417707171508</c:v>
                </c:pt>
                <c:pt idx="330">
                  <c:v>0.36934743972035489</c:v>
                </c:pt>
                <c:pt idx="331">
                  <c:v>0.37027497711272017</c:v>
                </c:pt>
                <c:pt idx="332">
                  <c:v>0.37117185069537983</c:v>
                </c:pt>
                <c:pt idx="333">
                  <c:v>0.37207963633956553</c:v>
                </c:pt>
                <c:pt idx="334">
                  <c:v>0.37299028527028455</c:v>
                </c:pt>
                <c:pt idx="335">
                  <c:v>0.37388360841924184</c:v>
                </c:pt>
                <c:pt idx="336">
                  <c:v>0.3747369990523689</c:v>
                </c:pt>
                <c:pt idx="337">
                  <c:v>0.37558566472856036</c:v>
                </c:pt>
                <c:pt idx="338">
                  <c:v>0.37644079789182927</c:v>
                </c:pt>
                <c:pt idx="339">
                  <c:v>0.37727148150111012</c:v>
                </c:pt>
                <c:pt idx="340">
                  <c:v>0.37807155926106462</c:v>
                </c:pt>
                <c:pt idx="341">
                  <c:v>0.37891759878126219</c:v>
                </c:pt>
                <c:pt idx="342">
                  <c:v>0.37979506926698825</c:v>
                </c:pt>
                <c:pt idx="343">
                  <c:v>0.38057192197916612</c:v>
                </c:pt>
                <c:pt idx="344">
                  <c:v>0.38134377306844125</c:v>
                </c:pt>
                <c:pt idx="345">
                  <c:v>0.38214900789712614</c:v>
                </c:pt>
                <c:pt idx="346">
                  <c:v>0.38295559078063734</c:v>
                </c:pt>
                <c:pt idx="347">
                  <c:v>0.38372316027374298</c:v>
                </c:pt>
                <c:pt idx="348">
                  <c:v>0.38448551277763238</c:v>
                </c:pt>
                <c:pt idx="349">
                  <c:v>0.38525886674289989</c:v>
                </c:pt>
                <c:pt idx="350">
                  <c:v>0.38605357562369008</c:v>
                </c:pt>
                <c:pt idx="351">
                  <c:v>0.38685034128746421</c:v>
                </c:pt>
                <c:pt idx="352">
                  <c:v>0.38764774379255229</c:v>
                </c:pt>
                <c:pt idx="353">
                  <c:v>0.38839128283541058</c:v>
                </c:pt>
                <c:pt idx="354">
                  <c:v>0.38911107404894163</c:v>
                </c:pt>
                <c:pt idx="355">
                  <c:v>0.38985305990412489</c:v>
                </c:pt>
                <c:pt idx="356">
                  <c:v>0.39065618829886384</c:v>
                </c:pt>
                <c:pt idx="357">
                  <c:v>0.39141801321510583</c:v>
                </c:pt>
                <c:pt idx="358">
                  <c:v>0.39214538180690617</c:v>
                </c:pt>
                <c:pt idx="359">
                  <c:v>0.39291843281211503</c:v>
                </c:pt>
                <c:pt idx="360">
                  <c:v>0.39366884415667097</c:v>
                </c:pt>
                <c:pt idx="361">
                  <c:v>0.39439514072772419</c:v>
                </c:pt>
                <c:pt idx="362">
                  <c:v>0.3951092312114669</c:v>
                </c:pt>
                <c:pt idx="363">
                  <c:v>0.39581617325103913</c:v>
                </c:pt>
                <c:pt idx="364">
                  <c:v>0.39654280000732844</c:v>
                </c:pt>
                <c:pt idx="365">
                  <c:v>0.39727733293280743</c:v>
                </c:pt>
                <c:pt idx="366">
                  <c:v>0.39796212329461189</c:v>
                </c:pt>
                <c:pt idx="367">
                  <c:v>0.39867042028274619</c:v>
                </c:pt>
                <c:pt idx="368">
                  <c:v>0.39941395755392495</c:v>
                </c:pt>
                <c:pt idx="369">
                  <c:v>0.40009227466589947</c:v>
                </c:pt>
                <c:pt idx="370">
                  <c:v>0.400754047015904</c:v>
                </c:pt>
                <c:pt idx="371">
                  <c:v>0.40141934774036003</c:v>
                </c:pt>
                <c:pt idx="372">
                  <c:v>0.40207446946775427</c:v>
                </c:pt>
                <c:pt idx="373">
                  <c:v>0.40276608076315146</c:v>
                </c:pt>
                <c:pt idx="374">
                  <c:v>0.40343744170537038</c:v>
                </c:pt>
                <c:pt idx="375">
                  <c:v>0.40409872466437846</c:v>
                </c:pt>
                <c:pt idx="376">
                  <c:v>0.40476104723471867</c:v>
                </c:pt>
                <c:pt idx="377">
                  <c:v>0.40539888094564364</c:v>
                </c:pt>
                <c:pt idx="378">
                  <c:v>0.40603450592962048</c:v>
                </c:pt>
                <c:pt idx="379">
                  <c:v>0.40667941176058836</c:v>
                </c:pt>
                <c:pt idx="380">
                  <c:v>0.40730069637047539</c:v>
                </c:pt>
                <c:pt idx="381">
                  <c:v>0.40788940356128356</c:v>
                </c:pt>
                <c:pt idx="382">
                  <c:v>0.40849612219293185</c:v>
                </c:pt>
                <c:pt idx="383">
                  <c:v>0.40909889137340694</c:v>
                </c:pt>
                <c:pt idx="384">
                  <c:v>0.40969730226897272</c:v>
                </c:pt>
                <c:pt idx="385">
                  <c:v>0.41029342610080022</c:v>
                </c:pt>
                <c:pt idx="386">
                  <c:v>0.4108739978976369</c:v>
                </c:pt>
                <c:pt idx="387">
                  <c:v>0.41143776455568642</c:v>
                </c:pt>
                <c:pt idx="388">
                  <c:v>0.41198183742468342</c:v>
                </c:pt>
                <c:pt idx="389">
                  <c:v>0.41251953216334336</c:v>
                </c:pt>
                <c:pt idx="390">
                  <c:v>0.41305634820763754</c:v>
                </c:pt>
                <c:pt idx="391">
                  <c:v>0.41359378282867459</c:v>
                </c:pt>
                <c:pt idx="392">
                  <c:v>0.41414012609068485</c:v>
                </c:pt>
                <c:pt idx="393">
                  <c:v>0.41465600959855287</c:v>
                </c:pt>
                <c:pt idx="394">
                  <c:v>0.41516786793299199</c:v>
                </c:pt>
                <c:pt idx="395">
                  <c:v>0.41569840950938941</c:v>
                </c:pt>
                <c:pt idx="396">
                  <c:v>0.41622497667584279</c:v>
                </c:pt>
                <c:pt idx="397">
                  <c:v>0.4167361301872925</c:v>
                </c:pt>
                <c:pt idx="398">
                  <c:v>0.41720538317308253</c:v>
                </c:pt>
                <c:pt idx="399">
                  <c:v>0.41768919119373782</c:v>
                </c:pt>
                <c:pt idx="400">
                  <c:v>0.41818369242042025</c:v>
                </c:pt>
                <c:pt idx="401">
                  <c:v>0.41866022369078937</c:v>
                </c:pt>
                <c:pt idx="402">
                  <c:v>0.41912992698555868</c:v>
                </c:pt>
                <c:pt idx="403">
                  <c:v>0.41961508489777177</c:v>
                </c:pt>
                <c:pt idx="404">
                  <c:v>0.42007876255044146</c:v>
                </c:pt>
                <c:pt idx="405">
                  <c:v>0.42050929164654066</c:v>
                </c:pt>
                <c:pt idx="406">
                  <c:v>0.42095817689139969</c:v>
                </c:pt>
                <c:pt idx="407">
                  <c:v>0.42141042392544359</c:v>
                </c:pt>
                <c:pt idx="408">
                  <c:v>0.42183376978826909</c:v>
                </c:pt>
                <c:pt idx="409">
                  <c:v>0.42224496721220184</c:v>
                </c:pt>
                <c:pt idx="410">
                  <c:v>0.4226763134324179</c:v>
                </c:pt>
                <c:pt idx="411">
                  <c:v>0.42309791412744902</c:v>
                </c:pt>
                <c:pt idx="412">
                  <c:v>0.4235016895191045</c:v>
                </c:pt>
                <c:pt idx="413">
                  <c:v>0.42387613130815094</c:v>
                </c:pt>
                <c:pt idx="414">
                  <c:v>0.42425685903981336</c:v>
                </c:pt>
                <c:pt idx="415">
                  <c:v>0.42463987830536187</c:v>
                </c:pt>
                <c:pt idx="416">
                  <c:v>0.42500837277966363</c:v>
                </c:pt>
                <c:pt idx="417">
                  <c:v>0.42540071122109541</c:v>
                </c:pt>
                <c:pt idx="418">
                  <c:v>0.42580615545229489</c:v>
                </c:pt>
                <c:pt idx="419">
                  <c:v>0.42616996923755662</c:v>
                </c:pt>
                <c:pt idx="420">
                  <c:v>0.42650403950201288</c:v>
                </c:pt>
                <c:pt idx="421">
                  <c:v>0.42687989639391399</c:v>
                </c:pt>
                <c:pt idx="422">
                  <c:v>0.42723523824710774</c:v>
                </c:pt>
                <c:pt idx="423">
                  <c:v>0.42754295944561516</c:v>
                </c:pt>
                <c:pt idx="424">
                  <c:v>0.42786598219228306</c:v>
                </c:pt>
                <c:pt idx="425">
                  <c:v>0.42819462738628788</c:v>
                </c:pt>
                <c:pt idx="426">
                  <c:v>0.42849115157813344</c:v>
                </c:pt>
                <c:pt idx="427">
                  <c:v>0.42876540293985022</c:v>
                </c:pt>
                <c:pt idx="428">
                  <c:v>0.42908635482244162</c:v>
                </c:pt>
                <c:pt idx="429">
                  <c:v>0.42944243839710494</c:v>
                </c:pt>
                <c:pt idx="430">
                  <c:v>0.42971608181037724</c:v>
                </c:pt>
                <c:pt idx="431">
                  <c:v>0.42994829938941537</c:v>
                </c:pt>
                <c:pt idx="432">
                  <c:v>0.43021220602954469</c:v>
                </c:pt>
                <c:pt idx="433">
                  <c:v>0.43045533781658735</c:v>
                </c:pt>
                <c:pt idx="434">
                  <c:v>0.43071754000496998</c:v>
                </c:pt>
                <c:pt idx="435">
                  <c:v>0.4309955537619925</c:v>
                </c:pt>
                <c:pt idx="436">
                  <c:v>0.43125869906771919</c:v>
                </c:pt>
                <c:pt idx="437">
                  <c:v>0.43151360640369674</c:v>
                </c:pt>
                <c:pt idx="438">
                  <c:v>0.43174758998710128</c:v>
                </c:pt>
                <c:pt idx="439">
                  <c:v>0.4319635714218375</c:v>
                </c:pt>
                <c:pt idx="440">
                  <c:v>0.43220342630419728</c:v>
                </c:pt>
                <c:pt idx="441">
                  <c:v>0.43244289315964646</c:v>
                </c:pt>
                <c:pt idx="442">
                  <c:v>0.43264375463705995</c:v>
                </c:pt>
                <c:pt idx="443">
                  <c:v>0.4328616890258864</c:v>
                </c:pt>
                <c:pt idx="444">
                  <c:v>0.43309070620695445</c:v>
                </c:pt>
                <c:pt idx="445">
                  <c:v>0.4332794625068509</c:v>
                </c:pt>
                <c:pt idx="446">
                  <c:v>0.43341752518874777</c:v>
                </c:pt>
                <c:pt idx="447">
                  <c:v>0.43361018719860267</c:v>
                </c:pt>
                <c:pt idx="448">
                  <c:v>0.43381395162016034</c:v>
                </c:pt>
                <c:pt idx="449">
                  <c:v>0.43393024918426359</c:v>
                </c:pt>
                <c:pt idx="450">
                  <c:v>0.43407230941807279</c:v>
                </c:pt>
                <c:pt idx="451">
                  <c:v>0.43422525080731411</c:v>
                </c:pt>
                <c:pt idx="452">
                  <c:v>0.43440402476779338</c:v>
                </c:pt>
                <c:pt idx="453">
                  <c:v>0.43460053513685615</c:v>
                </c:pt>
                <c:pt idx="454">
                  <c:v>0.4347338387548958</c:v>
                </c:pt>
                <c:pt idx="455">
                  <c:v>0.43482881047500394</c:v>
                </c:pt>
                <c:pt idx="456">
                  <c:v>0.43493401220941164</c:v>
                </c:pt>
                <c:pt idx="457">
                  <c:v>0.43508899415069796</c:v>
                </c:pt>
                <c:pt idx="458">
                  <c:v>0.43524197096752748</c:v>
                </c:pt>
                <c:pt idx="459">
                  <c:v>0.43538038457364919</c:v>
                </c:pt>
                <c:pt idx="460">
                  <c:v>0.43548573090002679</c:v>
                </c:pt>
                <c:pt idx="461">
                  <c:v>0.43556274555510577</c:v>
                </c:pt>
                <c:pt idx="462">
                  <c:v>0.43567497308780856</c:v>
                </c:pt>
                <c:pt idx="463">
                  <c:v>0.43577858511605827</c:v>
                </c:pt>
                <c:pt idx="464">
                  <c:v>0.43588067108742068</c:v>
                </c:pt>
                <c:pt idx="465">
                  <c:v>0.43597651868141962</c:v>
                </c:pt>
                <c:pt idx="466">
                  <c:v>0.43604687778934714</c:v>
                </c:pt>
                <c:pt idx="467">
                  <c:v>0.43613247809503952</c:v>
                </c:pt>
                <c:pt idx="468">
                  <c:v>0.4362029053283828</c:v>
                </c:pt>
                <c:pt idx="469">
                  <c:v>0.43627563897496335</c:v>
                </c:pt>
                <c:pt idx="470">
                  <c:v>0.43634857038764552</c:v>
                </c:pt>
                <c:pt idx="471">
                  <c:v>0.43644314538383067</c:v>
                </c:pt>
                <c:pt idx="472">
                  <c:v>0.43652860117658443</c:v>
                </c:pt>
                <c:pt idx="473">
                  <c:v>0.43654748960442247</c:v>
                </c:pt>
                <c:pt idx="474">
                  <c:v>0.43661592995819309</c:v>
                </c:pt>
                <c:pt idx="475">
                  <c:v>0.43670688326440621</c:v>
                </c:pt>
                <c:pt idx="476">
                  <c:v>0.43675418245678521</c:v>
                </c:pt>
                <c:pt idx="477">
                  <c:v>0.43677963504727968</c:v>
                </c:pt>
                <c:pt idx="478">
                  <c:v>0.43683548159449981</c:v>
                </c:pt>
                <c:pt idx="479">
                  <c:v>0.43690899483888412</c:v>
                </c:pt>
                <c:pt idx="480">
                  <c:v>0.43699143741563534</c:v>
                </c:pt>
                <c:pt idx="481">
                  <c:v>0.43702679457246851</c:v>
                </c:pt>
                <c:pt idx="482">
                  <c:v>0.43702731374553566</c:v>
                </c:pt>
                <c:pt idx="483">
                  <c:v>0.43705347254139343</c:v>
                </c:pt>
                <c:pt idx="484">
                  <c:v>0.43707008874485309</c:v>
                </c:pt>
                <c:pt idx="485">
                  <c:v>0.43712722537329207</c:v>
                </c:pt>
                <c:pt idx="486">
                  <c:v>0.43717768523881162</c:v>
                </c:pt>
                <c:pt idx="487">
                  <c:v>0.43716999512478638</c:v>
                </c:pt>
                <c:pt idx="488">
                  <c:v>0.43720483739174998</c:v>
                </c:pt>
                <c:pt idx="489">
                  <c:v>0.43725959498878092</c:v>
                </c:pt>
                <c:pt idx="490">
                  <c:v>0.43730983021772785</c:v>
                </c:pt>
                <c:pt idx="491">
                  <c:v>0.43730050120900088</c:v>
                </c:pt>
                <c:pt idx="492">
                  <c:v>0.43728271384131956</c:v>
                </c:pt>
                <c:pt idx="493">
                  <c:v>0.43730142489325596</c:v>
                </c:pt>
                <c:pt idx="494">
                  <c:v>0.43734206963293015</c:v>
                </c:pt>
                <c:pt idx="495">
                  <c:v>0.43733471337647112</c:v>
                </c:pt>
                <c:pt idx="496">
                  <c:v>0.43733214908428386</c:v>
                </c:pt>
                <c:pt idx="497">
                  <c:v>0.4373762148970759</c:v>
                </c:pt>
                <c:pt idx="498">
                  <c:v>0.43741044653726979</c:v>
                </c:pt>
                <c:pt idx="499">
                  <c:v>0.43744291618184572</c:v>
                </c:pt>
                <c:pt idx="500">
                  <c:v>0.437422398533301</c:v>
                </c:pt>
                <c:pt idx="501">
                  <c:v>0.43745409816871783</c:v>
                </c:pt>
                <c:pt idx="502">
                  <c:v>0.43748180977332884</c:v>
                </c:pt>
                <c:pt idx="503">
                  <c:v>0.43747922009302309</c:v>
                </c:pt>
                <c:pt idx="504">
                  <c:v>0.43750940437787572</c:v>
                </c:pt>
                <c:pt idx="505">
                  <c:v>0.43757153576844221</c:v>
                </c:pt>
                <c:pt idx="506">
                  <c:v>0.43760728986131653</c:v>
                </c:pt>
                <c:pt idx="507">
                  <c:v>0.43756688619636497</c:v>
                </c:pt>
                <c:pt idx="508">
                  <c:v>0.43755367974927634</c:v>
                </c:pt>
                <c:pt idx="509">
                  <c:v>0.43760621724184384</c:v>
                </c:pt>
                <c:pt idx="510">
                  <c:v>0.43764521669614637</c:v>
                </c:pt>
                <c:pt idx="511">
                  <c:v>0.43762337905477799</c:v>
                </c:pt>
                <c:pt idx="512">
                  <c:v>0.43761071169022137</c:v>
                </c:pt>
                <c:pt idx="513">
                  <c:v>0.43766346646697973</c:v>
                </c:pt>
                <c:pt idx="514">
                  <c:v>0.43772304235363202</c:v>
                </c:pt>
                <c:pt idx="515">
                  <c:v>0.43774517113273553</c:v>
                </c:pt>
                <c:pt idx="516">
                  <c:v>0.43773765386966679</c:v>
                </c:pt>
                <c:pt idx="517">
                  <c:v>0.43773144230482131</c:v>
                </c:pt>
                <c:pt idx="518">
                  <c:v>0.43776961705695761</c:v>
                </c:pt>
                <c:pt idx="519">
                  <c:v>0.43784047434209467</c:v>
                </c:pt>
                <c:pt idx="520">
                  <c:v>0.43789954101055112</c:v>
                </c:pt>
                <c:pt idx="521">
                  <c:v>0.43795835013184714</c:v>
                </c:pt>
                <c:pt idx="522">
                  <c:v>0.43797579007560417</c:v>
                </c:pt>
                <c:pt idx="523">
                  <c:v>0.43794863298289355</c:v>
                </c:pt>
                <c:pt idx="524">
                  <c:v>0.43802768414724436</c:v>
                </c:pt>
                <c:pt idx="525">
                  <c:v>0.43806149286098817</c:v>
                </c:pt>
                <c:pt idx="526">
                  <c:v>0.43808919542553426</c:v>
                </c:pt>
                <c:pt idx="527">
                  <c:v>0.43814573826097625</c:v>
                </c:pt>
                <c:pt idx="528">
                  <c:v>0.43815407324134092</c:v>
                </c:pt>
                <c:pt idx="529">
                  <c:v>0.43820552509387167</c:v>
                </c:pt>
                <c:pt idx="530">
                  <c:v>0.43827666023045575</c:v>
                </c:pt>
                <c:pt idx="531">
                  <c:v>0.43828621237247317</c:v>
                </c:pt>
                <c:pt idx="532">
                  <c:v>0.43828418240059225</c:v>
                </c:pt>
                <c:pt idx="533">
                  <c:v>0.43834447613581817</c:v>
                </c:pt>
                <c:pt idx="534">
                  <c:v>0.43845537632955056</c:v>
                </c:pt>
                <c:pt idx="535">
                  <c:v>0.43852199772007561</c:v>
                </c:pt>
                <c:pt idx="536">
                  <c:v>0.43856732407301957</c:v>
                </c:pt>
                <c:pt idx="537">
                  <c:v>0.43863762643246323</c:v>
                </c:pt>
                <c:pt idx="538">
                  <c:v>0.4387072730553056</c:v>
                </c:pt>
                <c:pt idx="539">
                  <c:v>0.43876584145529551</c:v>
                </c:pt>
                <c:pt idx="540">
                  <c:v>0.43887545073825862</c:v>
                </c:pt>
                <c:pt idx="541">
                  <c:v>0.43899314895703839</c:v>
                </c:pt>
                <c:pt idx="542">
                  <c:v>0.43906280509734297</c:v>
                </c:pt>
                <c:pt idx="543">
                  <c:v>0.43911976812721976</c:v>
                </c:pt>
                <c:pt idx="544">
                  <c:v>0.43921770559046008</c:v>
                </c:pt>
                <c:pt idx="545">
                  <c:v>0.43930961302760313</c:v>
                </c:pt>
                <c:pt idx="546">
                  <c:v>0.43934688241887065</c:v>
                </c:pt>
                <c:pt idx="547">
                  <c:v>0.43945896683596369</c:v>
                </c:pt>
                <c:pt idx="548">
                  <c:v>0.43960467235903633</c:v>
                </c:pt>
                <c:pt idx="549">
                  <c:v>0.43971811734856903</c:v>
                </c:pt>
                <c:pt idx="550">
                  <c:v>0.43983727185954069</c:v>
                </c:pt>
                <c:pt idx="551">
                  <c:v>0.43988450996962936</c:v>
                </c:pt>
                <c:pt idx="552">
                  <c:v>0.43997898348393411</c:v>
                </c:pt>
                <c:pt idx="553">
                  <c:v>0.44011136396687589</c:v>
                </c:pt>
                <c:pt idx="554">
                  <c:v>0.44023715655218842</c:v>
                </c:pt>
                <c:pt idx="555">
                  <c:v>0.44034421244738542</c:v>
                </c:pt>
                <c:pt idx="556">
                  <c:v>0.44042662547800887</c:v>
                </c:pt>
                <c:pt idx="557">
                  <c:v>0.4405752923317266</c:v>
                </c:pt>
                <c:pt idx="558">
                  <c:v>0.44070356284480416</c:v>
                </c:pt>
                <c:pt idx="559">
                  <c:v>0.44084993091408875</c:v>
                </c:pt>
                <c:pt idx="560">
                  <c:v>0.44096563386628562</c:v>
                </c:pt>
                <c:pt idx="561">
                  <c:v>0.44106313098447825</c:v>
                </c:pt>
                <c:pt idx="562">
                  <c:v>0.44123804852588633</c:v>
                </c:pt>
                <c:pt idx="563">
                  <c:v>0.44136086839140254</c:v>
                </c:pt>
                <c:pt idx="564">
                  <c:v>0.44145251019138032</c:v>
                </c:pt>
                <c:pt idx="565">
                  <c:v>0.44158195420544699</c:v>
                </c:pt>
                <c:pt idx="566">
                  <c:v>0.44174336999238462</c:v>
                </c:pt>
                <c:pt idx="567">
                  <c:v>0.44188458718531848</c:v>
                </c:pt>
                <c:pt idx="568">
                  <c:v>0.44202532258372457</c:v>
                </c:pt>
                <c:pt idx="569">
                  <c:v>0.44216995632965828</c:v>
                </c:pt>
                <c:pt idx="570">
                  <c:v>0.44231119706360966</c:v>
                </c:pt>
                <c:pt idx="571">
                  <c:v>0.44244175150651799</c:v>
                </c:pt>
                <c:pt idx="572">
                  <c:v>0.44257833786809336</c:v>
                </c:pt>
                <c:pt idx="573">
                  <c:v>0.44281272223721929</c:v>
                </c:pt>
                <c:pt idx="574">
                  <c:v>0.44300872841774463</c:v>
                </c:pt>
                <c:pt idx="575">
                  <c:v>0.44313073964765437</c:v>
                </c:pt>
                <c:pt idx="576">
                  <c:v>0.44321852789629379</c:v>
                </c:pt>
                <c:pt idx="577">
                  <c:v>0.44336167455161579</c:v>
                </c:pt>
                <c:pt idx="578">
                  <c:v>0.44349816478281778</c:v>
                </c:pt>
                <c:pt idx="579">
                  <c:v>0.44364509121444673</c:v>
                </c:pt>
                <c:pt idx="580">
                  <c:v>0.44386809847393005</c:v>
                </c:pt>
                <c:pt idx="581">
                  <c:v>0.44403302624223528</c:v>
                </c:pt>
                <c:pt idx="582">
                  <c:v>0.44420924657804195</c:v>
                </c:pt>
                <c:pt idx="583">
                  <c:v>0.44438024054381176</c:v>
                </c:pt>
                <c:pt idx="584">
                  <c:v>0.44453752982842898</c:v>
                </c:pt>
                <c:pt idx="585">
                  <c:v>0.44480192054560996</c:v>
                </c:pt>
                <c:pt idx="586">
                  <c:v>0.44492916632006702</c:v>
                </c:pt>
                <c:pt idx="587">
                  <c:v>0.44500975729547615</c:v>
                </c:pt>
                <c:pt idx="588">
                  <c:v>0.44517019288363202</c:v>
                </c:pt>
                <c:pt idx="589">
                  <c:v>0.44526082455588545</c:v>
                </c:pt>
                <c:pt idx="590">
                  <c:v>0.44543125934756045</c:v>
                </c:pt>
                <c:pt idx="591">
                  <c:v>0.44568040034042178</c:v>
                </c:pt>
                <c:pt idx="592">
                  <c:v>0.44582368360531999</c:v>
                </c:pt>
                <c:pt idx="593">
                  <c:v>0.44595444684701535</c:v>
                </c:pt>
                <c:pt idx="594">
                  <c:v>0.44617322020345662</c:v>
                </c:pt>
                <c:pt idx="595">
                  <c:v>0.44635498570805521</c:v>
                </c:pt>
                <c:pt idx="596">
                  <c:v>0.44645225451608428</c:v>
                </c:pt>
                <c:pt idx="597">
                  <c:v>0.44660034018106926</c:v>
                </c:pt>
                <c:pt idx="598">
                  <c:v>0.44684545189523761</c:v>
                </c:pt>
                <c:pt idx="599">
                  <c:v>0.44694062391286854</c:v>
                </c:pt>
                <c:pt idx="600">
                  <c:v>0.44707450763207252</c:v>
                </c:pt>
                <c:pt idx="601">
                  <c:v>0.44730664325918024</c:v>
                </c:pt>
                <c:pt idx="602">
                  <c:v>0.44749196303978789</c:v>
                </c:pt>
                <c:pt idx="603">
                  <c:v>0.44762854809369668</c:v>
                </c:pt>
                <c:pt idx="604">
                  <c:v>0.4477693967927594</c:v>
                </c:pt>
                <c:pt idx="605">
                  <c:v>0.44792295463280352</c:v>
                </c:pt>
                <c:pt idx="606">
                  <c:v>0.44809138604710952</c:v>
                </c:pt>
                <c:pt idx="607">
                  <c:v>0.44831590843444369</c:v>
                </c:pt>
                <c:pt idx="608">
                  <c:v>0.44845834297993026</c:v>
                </c:pt>
                <c:pt idx="609">
                  <c:v>0.4485151850474115</c:v>
                </c:pt>
                <c:pt idx="610">
                  <c:v>0.44873644811305824</c:v>
                </c:pt>
                <c:pt idx="611">
                  <c:v>0.44890224124373368</c:v>
                </c:pt>
                <c:pt idx="612">
                  <c:v>0.44903535056728283</c:v>
                </c:pt>
                <c:pt idx="613">
                  <c:v>0.44925443566957446</c:v>
                </c:pt>
                <c:pt idx="614">
                  <c:v>0.44949731120533826</c:v>
                </c:pt>
                <c:pt idx="615">
                  <c:v>0.44961674216471748</c:v>
                </c:pt>
                <c:pt idx="616">
                  <c:v>0.44968594398314743</c:v>
                </c:pt>
                <c:pt idx="617">
                  <c:v>0.45002562113183536</c:v>
                </c:pt>
                <c:pt idx="618">
                  <c:v>0.45022805460076365</c:v>
                </c:pt>
                <c:pt idx="619">
                  <c:v>0.45037832871871075</c:v>
                </c:pt>
                <c:pt idx="620">
                  <c:v>0.45069034620609805</c:v>
                </c:pt>
                <c:pt idx="621">
                  <c:v>0.45106348551864728</c:v>
                </c:pt>
                <c:pt idx="622">
                  <c:v>0.45135695326089204</c:v>
                </c:pt>
                <c:pt idx="623">
                  <c:v>0.45153319581273571</c:v>
                </c:pt>
                <c:pt idx="624">
                  <c:v>0.45167947004973308</c:v>
                </c:pt>
                <c:pt idx="625">
                  <c:v>0.45192858331668972</c:v>
                </c:pt>
                <c:pt idx="626">
                  <c:v>0.45218088865660266</c:v>
                </c:pt>
                <c:pt idx="627">
                  <c:v>0.45245783988770005</c:v>
                </c:pt>
                <c:pt idx="628">
                  <c:v>0.45267012781228028</c:v>
                </c:pt>
                <c:pt idx="629">
                  <c:v>0.45292311360469861</c:v>
                </c:pt>
                <c:pt idx="630">
                  <c:v>0.45321579782421956</c:v>
                </c:pt>
                <c:pt idx="631">
                  <c:v>0.45347970523746217</c:v>
                </c:pt>
                <c:pt idx="632">
                  <c:v>0.453610843650044</c:v>
                </c:pt>
                <c:pt idx="633">
                  <c:v>0.45383204606003696</c:v>
                </c:pt>
                <c:pt idx="634">
                  <c:v>0.4540425200495749</c:v>
                </c:pt>
                <c:pt idx="635">
                  <c:v>0.45416736066094504</c:v>
                </c:pt>
                <c:pt idx="636">
                  <c:v>0.45442285931539089</c:v>
                </c:pt>
                <c:pt idx="637">
                  <c:v>0.45469865508369289</c:v>
                </c:pt>
                <c:pt idx="638">
                  <c:v>0.45487639696998816</c:v>
                </c:pt>
                <c:pt idx="639">
                  <c:v>0.45494314672637071</c:v>
                </c:pt>
                <c:pt idx="640">
                  <c:v>0.45523515146553262</c:v>
                </c:pt>
                <c:pt idx="641">
                  <c:v>0.4555101111303187</c:v>
                </c:pt>
                <c:pt idx="642">
                  <c:v>0.4557075276249094</c:v>
                </c:pt>
                <c:pt idx="643">
                  <c:v>0.45595211377586509</c:v>
                </c:pt>
                <c:pt idx="644">
                  <c:v>0.45608762577365602</c:v>
                </c:pt>
                <c:pt idx="645">
                  <c:v>0.45623425064500411</c:v>
                </c:pt>
                <c:pt idx="646">
                  <c:v>0.45643666731201438</c:v>
                </c:pt>
                <c:pt idx="647">
                  <c:v>0.45661779345294173</c:v>
                </c:pt>
                <c:pt idx="648">
                  <c:v>0.45686073912406644</c:v>
                </c:pt>
                <c:pt idx="649">
                  <c:v>0.45708969783482456</c:v>
                </c:pt>
                <c:pt idx="650">
                  <c:v>0.45717528356164461</c:v>
                </c:pt>
                <c:pt idx="651">
                  <c:v>0.45721118132785066</c:v>
                </c:pt>
                <c:pt idx="652">
                  <c:v>0.45742469537673652</c:v>
                </c:pt>
                <c:pt idx="653">
                  <c:v>0.45759539481903277</c:v>
                </c:pt>
                <c:pt idx="654">
                  <c:v>0.45776599187482259</c:v>
                </c:pt>
                <c:pt idx="655">
                  <c:v>0.45797057142012332</c:v>
                </c:pt>
                <c:pt idx="656">
                  <c:v>0.45819412303742446</c:v>
                </c:pt>
                <c:pt idx="657">
                  <c:v>0.45835572677919473</c:v>
                </c:pt>
                <c:pt idx="658">
                  <c:v>0.45854600072884832</c:v>
                </c:pt>
                <c:pt idx="659">
                  <c:v>0.45876413858451592</c:v>
                </c:pt>
                <c:pt idx="660">
                  <c:v>0.45900930693701431</c:v>
                </c:pt>
                <c:pt idx="661">
                  <c:v>0.45928583628519465</c:v>
                </c:pt>
                <c:pt idx="662">
                  <c:v>0.45945612312972794</c:v>
                </c:pt>
                <c:pt idx="663">
                  <c:v>0.45962580450121993</c:v>
                </c:pt>
                <c:pt idx="664">
                  <c:v>0.45985082293504054</c:v>
                </c:pt>
                <c:pt idx="665">
                  <c:v>0.46005406757914324</c:v>
                </c:pt>
                <c:pt idx="666">
                  <c:v>0.4602299499505188</c:v>
                </c:pt>
                <c:pt idx="667">
                  <c:v>0.46041768321142651</c:v>
                </c:pt>
                <c:pt idx="668">
                  <c:v>0.46065111657762503</c:v>
                </c:pt>
                <c:pt idx="669">
                  <c:v>0.46079994335710306</c:v>
                </c:pt>
                <c:pt idx="670">
                  <c:v>0.46097976882401948</c:v>
                </c:pt>
                <c:pt idx="671">
                  <c:v>0.46126321632845074</c:v>
                </c:pt>
                <c:pt idx="672">
                  <c:v>0.46161434114204014</c:v>
                </c:pt>
                <c:pt idx="673">
                  <c:v>0.46192617318633744</c:v>
                </c:pt>
                <c:pt idx="674">
                  <c:v>0.46217828767799973</c:v>
                </c:pt>
                <c:pt idx="675">
                  <c:v>0.46237445482835049</c:v>
                </c:pt>
                <c:pt idx="676">
                  <c:v>0.46259657380024483</c:v>
                </c:pt>
                <c:pt idx="677">
                  <c:v>0.46279476763593402</c:v>
                </c:pt>
                <c:pt idx="678">
                  <c:v>0.462959647877213</c:v>
                </c:pt>
                <c:pt idx="679">
                  <c:v>0.46315964238890051</c:v>
                </c:pt>
                <c:pt idx="680">
                  <c:v>0.46337011759180868</c:v>
                </c:pt>
                <c:pt idx="681">
                  <c:v>0.46360197685411275</c:v>
                </c:pt>
                <c:pt idx="682">
                  <c:v>0.46384044972439264</c:v>
                </c:pt>
                <c:pt idx="683">
                  <c:v>0.4640571139817582</c:v>
                </c:pt>
                <c:pt idx="684">
                  <c:v>0.46429476468858943</c:v>
                </c:pt>
                <c:pt idx="685">
                  <c:v>0.464557557527155</c:v>
                </c:pt>
                <c:pt idx="686">
                  <c:v>0.46481963260894893</c:v>
                </c:pt>
                <c:pt idx="687">
                  <c:v>0.46508145512548255</c:v>
                </c:pt>
                <c:pt idx="688">
                  <c:v>0.46528413457124362</c:v>
                </c:pt>
                <c:pt idx="689">
                  <c:v>0.46548404861343123</c:v>
                </c:pt>
                <c:pt idx="690">
                  <c:v>0.46567171820993142</c:v>
                </c:pt>
                <c:pt idx="691">
                  <c:v>0.46584196657878579</c:v>
                </c:pt>
                <c:pt idx="692">
                  <c:v>0.46609520530496995</c:v>
                </c:pt>
                <c:pt idx="693">
                  <c:v>0.46641511602552488</c:v>
                </c:pt>
                <c:pt idx="694">
                  <c:v>0.46669600998069133</c:v>
                </c:pt>
                <c:pt idx="695">
                  <c:v>0.4669206749846514</c:v>
                </c:pt>
                <c:pt idx="696">
                  <c:v>0.46721486006669832</c:v>
                </c:pt>
                <c:pt idx="697">
                  <c:v>0.46746206815530511</c:v>
                </c:pt>
                <c:pt idx="698">
                  <c:v>0.46767066523498729</c:v>
                </c:pt>
                <c:pt idx="699">
                  <c:v>0.46790711960602838</c:v>
                </c:pt>
                <c:pt idx="700">
                  <c:v>0.4681268223295223</c:v>
                </c:pt>
                <c:pt idx="701">
                  <c:v>0.46829125340312144</c:v>
                </c:pt>
                <c:pt idx="702">
                  <c:v>0.46849878376233062</c:v>
                </c:pt>
                <c:pt idx="703">
                  <c:v>0.46873816492493847</c:v>
                </c:pt>
                <c:pt idx="704">
                  <c:v>0.4689714155033532</c:v>
                </c:pt>
                <c:pt idx="705">
                  <c:v>0.46918254349081079</c:v>
                </c:pt>
                <c:pt idx="706">
                  <c:v>0.4693921401846054</c:v>
                </c:pt>
                <c:pt idx="707">
                  <c:v>0.4695838947469535</c:v>
                </c:pt>
                <c:pt idx="708">
                  <c:v>0.46978354316873683</c:v>
                </c:pt>
                <c:pt idx="709">
                  <c:v>0.46999191105596305</c:v>
                </c:pt>
                <c:pt idx="710">
                  <c:v>0.47023326524461184</c:v>
                </c:pt>
                <c:pt idx="711">
                  <c:v>0.47045545785339749</c:v>
                </c:pt>
                <c:pt idx="712">
                  <c:v>0.47060733711789959</c:v>
                </c:pt>
                <c:pt idx="713">
                  <c:v>0.47075535804591673</c:v>
                </c:pt>
                <c:pt idx="714">
                  <c:v>0.47094156969811141</c:v>
                </c:pt>
                <c:pt idx="715">
                  <c:v>0.47112387299807718</c:v>
                </c:pt>
                <c:pt idx="716">
                  <c:v>0.47132945900839107</c:v>
                </c:pt>
                <c:pt idx="717">
                  <c:v>0.47154776282101629</c:v>
                </c:pt>
                <c:pt idx="718">
                  <c:v>0.47176544361908457</c:v>
                </c:pt>
                <c:pt idx="719">
                  <c:v>0.4719414228869877</c:v>
                </c:pt>
                <c:pt idx="720">
                  <c:v>0.47215273383692302</c:v>
                </c:pt>
                <c:pt idx="721">
                  <c:v>0.47234730374404343</c:v>
                </c:pt>
                <c:pt idx="722">
                  <c:v>0.47253362764100304</c:v>
                </c:pt>
                <c:pt idx="723">
                  <c:v>0.47279967321848215</c:v>
                </c:pt>
                <c:pt idx="724">
                  <c:v>0.47307807429746773</c:v>
                </c:pt>
                <c:pt idx="725">
                  <c:v>0.47329374682497483</c:v>
                </c:pt>
                <c:pt idx="726">
                  <c:v>0.47351594270402725</c:v>
                </c:pt>
                <c:pt idx="727">
                  <c:v>0.4737234724670174</c:v>
                </c:pt>
                <c:pt idx="728">
                  <c:v>0.47394944430808167</c:v>
                </c:pt>
                <c:pt idx="729">
                  <c:v>0.47417414612355818</c:v>
                </c:pt>
                <c:pt idx="730">
                  <c:v>0.47442115447546085</c:v>
                </c:pt>
                <c:pt idx="731">
                  <c:v>0.47469978947051872</c:v>
                </c:pt>
                <c:pt idx="732">
                  <c:v>0.47495508187885749</c:v>
                </c:pt>
                <c:pt idx="733">
                  <c:v>0.47521689454044758</c:v>
                </c:pt>
                <c:pt idx="734">
                  <c:v>0.47549806238249037</c:v>
                </c:pt>
                <c:pt idx="735">
                  <c:v>0.47582661072747973</c:v>
                </c:pt>
                <c:pt idx="736">
                  <c:v>0.47612795352697768</c:v>
                </c:pt>
                <c:pt idx="737">
                  <c:v>0.47643707644864541</c:v>
                </c:pt>
                <c:pt idx="738">
                  <c:v>0.47677625730605189</c:v>
                </c:pt>
                <c:pt idx="739">
                  <c:v>0.47706667594222824</c:v>
                </c:pt>
                <c:pt idx="740">
                  <c:v>0.47736561738423555</c:v>
                </c:pt>
                <c:pt idx="741">
                  <c:v>0.47770666387764787</c:v>
                </c:pt>
                <c:pt idx="742">
                  <c:v>0.47803236536612403</c:v>
                </c:pt>
                <c:pt idx="743">
                  <c:v>0.47833218555563339</c:v>
                </c:pt>
                <c:pt idx="744">
                  <c:v>0.4786754090124542</c:v>
                </c:pt>
                <c:pt idx="745">
                  <c:v>0.47900442505668972</c:v>
                </c:pt>
                <c:pt idx="746">
                  <c:v>0.47926022860882056</c:v>
                </c:pt>
                <c:pt idx="747">
                  <c:v>0.47958534968534339</c:v>
                </c:pt>
                <c:pt idx="748">
                  <c:v>0.47994584766827869</c:v>
                </c:pt>
                <c:pt idx="749">
                  <c:v>0.48027975051594823</c:v>
                </c:pt>
                <c:pt idx="750">
                  <c:v>0.48066268290958064</c:v>
                </c:pt>
                <c:pt idx="751">
                  <c:v>0.48101173082542664</c:v>
                </c:pt>
                <c:pt idx="752">
                  <c:v>0.481316233364528</c:v>
                </c:pt>
                <c:pt idx="753">
                  <c:v>0.48165952566124726</c:v>
                </c:pt>
                <c:pt idx="754">
                  <c:v>0.48199703389457593</c:v>
                </c:pt>
                <c:pt idx="755">
                  <c:v>0.48232451473651378</c:v>
                </c:pt>
                <c:pt idx="756">
                  <c:v>0.48264810269948943</c:v>
                </c:pt>
                <c:pt idx="757">
                  <c:v>0.48295361631583011</c:v>
                </c:pt>
                <c:pt idx="758">
                  <c:v>0.48326003152041191</c:v>
                </c:pt>
                <c:pt idx="759">
                  <c:v>0.48353667070398254</c:v>
                </c:pt>
                <c:pt idx="760">
                  <c:v>0.48386102199504066</c:v>
                </c:pt>
                <c:pt idx="761">
                  <c:v>0.48417537492772245</c:v>
                </c:pt>
                <c:pt idx="762">
                  <c:v>0.48451941691406453</c:v>
                </c:pt>
                <c:pt idx="763">
                  <c:v>0.48480576081167687</c:v>
                </c:pt>
                <c:pt idx="764">
                  <c:v>0.48508264045661914</c:v>
                </c:pt>
                <c:pt idx="765">
                  <c:v>0.48536673049706525</c:v>
                </c:pt>
                <c:pt idx="766">
                  <c:v>0.48559412420338188</c:v>
                </c:pt>
                <c:pt idx="767">
                  <c:v>0.4858736501751692</c:v>
                </c:pt>
                <c:pt idx="768">
                  <c:v>0.48616581123125746</c:v>
                </c:pt>
                <c:pt idx="769">
                  <c:v>0.48642233035865307</c:v>
                </c:pt>
                <c:pt idx="770">
                  <c:v>0.48671436905619747</c:v>
                </c:pt>
                <c:pt idx="771">
                  <c:v>0.48696796950672588</c:v>
                </c:pt>
                <c:pt idx="772">
                  <c:v>0.4871647348663416</c:v>
                </c:pt>
                <c:pt idx="773">
                  <c:v>0.48739172048523804</c:v>
                </c:pt>
                <c:pt idx="774">
                  <c:v>0.48761325285181112</c:v>
                </c:pt>
                <c:pt idx="775">
                  <c:v>0.48781807446054781</c:v>
                </c:pt>
                <c:pt idx="776">
                  <c:v>0.48801728080514251</c:v>
                </c:pt>
                <c:pt idx="777">
                  <c:v>0.48825830499779871</c:v>
                </c:pt>
                <c:pt idx="778">
                  <c:v>0.48842712335471405</c:v>
                </c:pt>
                <c:pt idx="779">
                  <c:v>0.48860497391546454</c:v>
                </c:pt>
                <c:pt idx="780">
                  <c:v>0.48880342893643514</c:v>
                </c:pt>
                <c:pt idx="781">
                  <c:v>0.48896850180377316</c:v>
                </c:pt>
                <c:pt idx="782">
                  <c:v>0.48913955284315025</c:v>
                </c:pt>
                <c:pt idx="783">
                  <c:v>0.48934537479575968</c:v>
                </c:pt>
                <c:pt idx="784">
                  <c:v>0.48949352648000366</c:v>
                </c:pt>
                <c:pt idx="785">
                  <c:v>0.48964591377747813</c:v>
                </c:pt>
                <c:pt idx="786">
                  <c:v>0.48980597299539363</c:v>
                </c:pt>
                <c:pt idx="787">
                  <c:v>0.48995377867477713</c:v>
                </c:pt>
                <c:pt idx="788">
                  <c:v>0.49011431574669362</c:v>
                </c:pt>
                <c:pt idx="789">
                  <c:v>0.49024697980752052</c:v>
                </c:pt>
                <c:pt idx="790">
                  <c:v>0.49037352125382594</c:v>
                </c:pt>
                <c:pt idx="791">
                  <c:v>0.49050652841941833</c:v>
                </c:pt>
                <c:pt idx="792">
                  <c:v>0.49062171123018439</c:v>
                </c:pt>
                <c:pt idx="793">
                  <c:v>0.49069614584958648</c:v>
                </c:pt>
                <c:pt idx="794">
                  <c:v>0.49078943183842905</c:v>
                </c:pt>
                <c:pt idx="795">
                  <c:v>0.49091195783098784</c:v>
                </c:pt>
                <c:pt idx="796">
                  <c:v>0.4909965230947092</c:v>
                </c:pt>
                <c:pt idx="797">
                  <c:v>0.49110882966210501</c:v>
                </c:pt>
                <c:pt idx="798">
                  <c:v>0.49121899169678368</c:v>
                </c:pt>
                <c:pt idx="799">
                  <c:v>0.49134534050983364</c:v>
                </c:pt>
                <c:pt idx="800">
                  <c:v>0.49147768995457913</c:v>
                </c:pt>
                <c:pt idx="801">
                  <c:v>0.4916014444889179</c:v>
                </c:pt>
                <c:pt idx="802">
                  <c:v>0.49176156611873711</c:v>
                </c:pt>
                <c:pt idx="803">
                  <c:v>0.49190832039696364</c:v>
                </c:pt>
                <c:pt idx="804">
                  <c:v>0.49205664949812877</c:v>
                </c:pt>
                <c:pt idx="805">
                  <c:v>0.4922066575787063</c:v>
                </c:pt>
                <c:pt idx="806">
                  <c:v>0.49236169854645689</c:v>
                </c:pt>
                <c:pt idx="807">
                  <c:v>0.49253585791278903</c:v>
                </c:pt>
                <c:pt idx="808">
                  <c:v>0.49270972394797352</c:v>
                </c:pt>
                <c:pt idx="809">
                  <c:v>0.49288948877638172</c:v>
                </c:pt>
                <c:pt idx="810">
                  <c:v>0.49307649909794632</c:v>
                </c:pt>
                <c:pt idx="811">
                  <c:v>0.49326575395221917</c:v>
                </c:pt>
                <c:pt idx="812">
                  <c:v>0.49346715549104958</c:v>
                </c:pt>
                <c:pt idx="813">
                  <c:v>0.49369678955213459</c:v>
                </c:pt>
                <c:pt idx="814">
                  <c:v>0.49391249164401763</c:v>
                </c:pt>
                <c:pt idx="815">
                  <c:v>0.49413033393495187</c:v>
                </c:pt>
                <c:pt idx="816">
                  <c:v>0.49434027818731829</c:v>
                </c:pt>
                <c:pt idx="817">
                  <c:v>0.49454694149786949</c:v>
                </c:pt>
                <c:pt idx="818">
                  <c:v>0.4947595936809589</c:v>
                </c:pt>
                <c:pt idx="819">
                  <c:v>0.49497834399372487</c:v>
                </c:pt>
                <c:pt idx="820">
                  <c:v>0.49518170566109121</c:v>
                </c:pt>
                <c:pt idx="821">
                  <c:v>0.49539438119177681</c:v>
                </c:pt>
                <c:pt idx="822">
                  <c:v>0.495592898413035</c:v>
                </c:pt>
                <c:pt idx="823">
                  <c:v>0.49580123917419777</c:v>
                </c:pt>
                <c:pt idx="824">
                  <c:v>0.49603359157097215</c:v>
                </c:pt>
                <c:pt idx="825">
                  <c:v>0.49624632092456222</c:v>
                </c:pt>
                <c:pt idx="826">
                  <c:v>0.49645672660575368</c:v>
                </c:pt>
                <c:pt idx="827">
                  <c:v>0.49666189740588229</c:v>
                </c:pt>
                <c:pt idx="828">
                  <c:v>0.49684200296537639</c:v>
                </c:pt>
                <c:pt idx="829">
                  <c:v>0.4970372962920947</c:v>
                </c:pt>
                <c:pt idx="830">
                  <c:v>0.49723320855685293</c:v>
                </c:pt>
                <c:pt idx="831">
                  <c:v>0.49740902151592359</c:v>
                </c:pt>
                <c:pt idx="832">
                  <c:v>0.49761048889237014</c:v>
                </c:pt>
                <c:pt idx="833">
                  <c:v>0.49782013905252309</c:v>
                </c:pt>
                <c:pt idx="834">
                  <c:v>0.49802175656299685</c:v>
                </c:pt>
                <c:pt idx="835">
                  <c:v>0.49822571207001531</c:v>
                </c:pt>
                <c:pt idx="836">
                  <c:v>0.49842097849489753</c:v>
                </c:pt>
                <c:pt idx="837">
                  <c:v>0.49861679989148111</c:v>
                </c:pt>
                <c:pt idx="838">
                  <c:v>0.49881458336630491</c:v>
                </c:pt>
                <c:pt idx="839">
                  <c:v>0.49901300816440197</c:v>
                </c:pt>
                <c:pt idx="840">
                  <c:v>0.49921206779074856</c:v>
                </c:pt>
                <c:pt idx="841">
                  <c:v>0.49939997018743532</c:v>
                </c:pt>
                <c:pt idx="842">
                  <c:v>0.49957857018012342</c:v>
                </c:pt>
                <c:pt idx="843">
                  <c:v>0.4997592508049844</c:v>
                </c:pt>
                <c:pt idx="844">
                  <c:v>0.49991981814702513</c:v>
                </c:pt>
                <c:pt idx="845">
                  <c:v>0.50009576364384412</c:v>
                </c:pt>
                <c:pt idx="846">
                  <c:v>0.50024893769625567</c:v>
                </c:pt>
                <c:pt idx="847">
                  <c:v>0.50040373331807841</c:v>
                </c:pt>
                <c:pt idx="848">
                  <c:v>0.50056729627369356</c:v>
                </c:pt>
                <c:pt idx="849">
                  <c:v>0.50072136078176621</c:v>
                </c:pt>
                <c:pt idx="850">
                  <c:v>0.50088026982827083</c:v>
                </c:pt>
                <c:pt idx="851">
                  <c:v>0.50103583789879935</c:v>
                </c:pt>
                <c:pt idx="852">
                  <c:v>0.50120452428114193</c:v>
                </c:pt>
                <c:pt idx="853">
                  <c:v>0.50138802884688694</c:v>
                </c:pt>
                <c:pt idx="854">
                  <c:v>0.5015754547309843</c:v>
                </c:pt>
                <c:pt idx="855">
                  <c:v>0.50173460147806748</c:v>
                </c:pt>
                <c:pt idx="856">
                  <c:v>0.50187251864909521</c:v>
                </c:pt>
                <c:pt idx="857">
                  <c:v>0.50202313317879654</c:v>
                </c:pt>
                <c:pt idx="858">
                  <c:v>0.50217042775182485</c:v>
                </c:pt>
                <c:pt idx="859">
                  <c:v>0.50232504272802603</c:v>
                </c:pt>
                <c:pt idx="860">
                  <c:v>0.50251031687148162</c:v>
                </c:pt>
                <c:pt idx="861">
                  <c:v>0.50266383895977118</c:v>
                </c:pt>
                <c:pt idx="862">
                  <c:v>0.50280023054042866</c:v>
                </c:pt>
                <c:pt idx="863">
                  <c:v>0.50292152447406058</c:v>
                </c:pt>
                <c:pt idx="864">
                  <c:v>0.50304492706246651</c:v>
                </c:pt>
                <c:pt idx="865">
                  <c:v>0.50315462663751664</c:v>
                </c:pt>
                <c:pt idx="866">
                  <c:v>0.50328605118954639</c:v>
                </c:pt>
                <c:pt idx="867">
                  <c:v>0.50342941749915571</c:v>
                </c:pt>
                <c:pt idx="868">
                  <c:v>0.5035695992132867</c:v>
                </c:pt>
                <c:pt idx="869">
                  <c:v>0.50372074386268761</c:v>
                </c:pt>
                <c:pt idx="870">
                  <c:v>0.50384985545362326</c:v>
                </c:pt>
                <c:pt idx="871">
                  <c:v>0.50396720131337247</c:v>
                </c:pt>
                <c:pt idx="872">
                  <c:v>0.50408959203749737</c:v>
                </c:pt>
                <c:pt idx="873">
                  <c:v>0.50420201782322038</c:v>
                </c:pt>
                <c:pt idx="874">
                  <c:v>0.5043245541536745</c:v>
                </c:pt>
                <c:pt idx="875">
                  <c:v>0.50445443650358868</c:v>
                </c:pt>
                <c:pt idx="876">
                  <c:v>0.5045828134878092</c:v>
                </c:pt>
                <c:pt idx="877">
                  <c:v>0.50471178821931728</c:v>
                </c:pt>
                <c:pt idx="878">
                  <c:v>0.50484368687120051</c:v>
                </c:pt>
                <c:pt idx="879">
                  <c:v>0.50497719644541872</c:v>
                </c:pt>
                <c:pt idx="880">
                  <c:v>0.50511880167676915</c:v>
                </c:pt>
                <c:pt idx="881">
                  <c:v>0.50525471581792536</c:v>
                </c:pt>
                <c:pt idx="882">
                  <c:v>0.505391725371231</c:v>
                </c:pt>
                <c:pt idx="883">
                  <c:v>0.50551895805867564</c:v>
                </c:pt>
                <c:pt idx="884">
                  <c:v>0.50563659820362827</c:v>
                </c:pt>
                <c:pt idx="885">
                  <c:v>0.50575717364831563</c:v>
                </c:pt>
                <c:pt idx="886">
                  <c:v>0.50588064182230885</c:v>
                </c:pt>
                <c:pt idx="887">
                  <c:v>0.50601627039567121</c:v>
                </c:pt>
                <c:pt idx="888">
                  <c:v>0.50615580543038385</c:v>
                </c:pt>
                <c:pt idx="889">
                  <c:v>0.50628065961211932</c:v>
                </c:pt>
                <c:pt idx="890">
                  <c:v>0.50637555103451393</c:v>
                </c:pt>
                <c:pt idx="891">
                  <c:v>0.50647685831484957</c:v>
                </c:pt>
                <c:pt idx="892">
                  <c:v>0.5065893717559633</c:v>
                </c:pt>
                <c:pt idx="893">
                  <c:v>0.50670761498271877</c:v>
                </c:pt>
                <c:pt idx="894">
                  <c:v>0.50683650980826878</c:v>
                </c:pt>
                <c:pt idx="895">
                  <c:v>0.50697327021812799</c:v>
                </c:pt>
                <c:pt idx="896">
                  <c:v>0.50709164124151074</c:v>
                </c:pt>
                <c:pt idx="897">
                  <c:v>0.5072029074585237</c:v>
                </c:pt>
                <c:pt idx="898">
                  <c:v>0.50732887713123898</c:v>
                </c:pt>
                <c:pt idx="899">
                  <c:v>0.50746410936798592</c:v>
                </c:pt>
                <c:pt idx="900">
                  <c:v>0.50759846876586012</c:v>
                </c:pt>
                <c:pt idx="901">
                  <c:v>0.50775431101014434</c:v>
                </c:pt>
                <c:pt idx="902">
                  <c:v>0.50788431947396151</c:v>
                </c:pt>
                <c:pt idx="903">
                  <c:v>0.50799492332255247</c:v>
                </c:pt>
                <c:pt idx="904">
                  <c:v>0.50810915225226416</c:v>
                </c:pt>
                <c:pt idx="905">
                  <c:v>0.50822887651578486</c:v>
                </c:pt>
                <c:pt idx="906">
                  <c:v>0.5083516761320529</c:v>
                </c:pt>
                <c:pt idx="907">
                  <c:v>0.50847612479008508</c:v>
                </c:pt>
                <c:pt idx="908">
                  <c:v>0.50862125459657204</c:v>
                </c:pt>
                <c:pt idx="909">
                  <c:v>0.50875108591008389</c:v>
                </c:pt>
                <c:pt idx="910">
                  <c:v>0.50887003449025714</c:v>
                </c:pt>
                <c:pt idx="911">
                  <c:v>0.5089848449136738</c:v>
                </c:pt>
                <c:pt idx="912">
                  <c:v>0.5090864162405635</c:v>
                </c:pt>
                <c:pt idx="913">
                  <c:v>0.50921697298923041</c:v>
                </c:pt>
                <c:pt idx="914">
                  <c:v>0.50935335531850234</c:v>
                </c:pt>
                <c:pt idx="915">
                  <c:v>0.50947996781336691</c:v>
                </c:pt>
                <c:pt idx="916">
                  <c:v>0.50963136223076611</c:v>
                </c:pt>
                <c:pt idx="917">
                  <c:v>0.50975338709090445</c:v>
                </c:pt>
                <c:pt idx="918">
                  <c:v>0.50984738054275636</c:v>
                </c:pt>
                <c:pt idx="919">
                  <c:v>0.50997376316548793</c:v>
                </c:pt>
                <c:pt idx="920">
                  <c:v>0.51009644067944437</c:v>
                </c:pt>
                <c:pt idx="921">
                  <c:v>0.51020941629175676</c:v>
                </c:pt>
                <c:pt idx="922">
                  <c:v>0.51032966611680708</c:v>
                </c:pt>
                <c:pt idx="923">
                  <c:v>0.5104480027407472</c:v>
                </c:pt>
                <c:pt idx="924">
                  <c:v>0.51054304995006206</c:v>
                </c:pt>
                <c:pt idx="925">
                  <c:v>0.5106311357724187</c:v>
                </c:pt>
                <c:pt idx="926">
                  <c:v>0.51072636150941797</c:v>
                </c:pt>
                <c:pt idx="927">
                  <c:v>0.51081856148563753</c:v>
                </c:pt>
                <c:pt idx="928">
                  <c:v>0.51090379001386343</c:v>
                </c:pt>
                <c:pt idx="929">
                  <c:v>0.51100013438617942</c:v>
                </c:pt>
                <c:pt idx="930">
                  <c:v>0.51109791516848468</c:v>
                </c:pt>
                <c:pt idx="931">
                  <c:v>0.51116883942183899</c:v>
                </c:pt>
                <c:pt idx="932">
                  <c:v>0.51126455603829868</c:v>
                </c:pt>
                <c:pt idx="933">
                  <c:v>0.5113581886704206</c:v>
                </c:pt>
                <c:pt idx="934">
                  <c:v>0.51144455943431733</c:v>
                </c:pt>
                <c:pt idx="935">
                  <c:v>0.51157034828677506</c:v>
                </c:pt>
                <c:pt idx="936">
                  <c:v>0.51166682788545281</c:v>
                </c:pt>
                <c:pt idx="937">
                  <c:v>0.51174151576400262</c:v>
                </c:pt>
                <c:pt idx="938">
                  <c:v>0.5118246356133993</c:v>
                </c:pt>
                <c:pt idx="939">
                  <c:v>0.51189902542987753</c:v>
                </c:pt>
                <c:pt idx="940">
                  <c:v>0.51196818176115233</c:v>
                </c:pt>
                <c:pt idx="941">
                  <c:v>0.51203696578513835</c:v>
                </c:pt>
                <c:pt idx="942">
                  <c:v>0.51211651473599273</c:v>
                </c:pt>
                <c:pt idx="943">
                  <c:v>0.51217703508006007</c:v>
                </c:pt>
                <c:pt idx="944">
                  <c:v>0.5122242217577847</c:v>
                </c:pt>
                <c:pt idx="945">
                  <c:v>0.51226860777831229</c:v>
                </c:pt>
                <c:pt idx="946">
                  <c:v>0.51230770932154268</c:v>
                </c:pt>
                <c:pt idx="947">
                  <c:v>0.51234323185742192</c:v>
                </c:pt>
                <c:pt idx="948">
                  <c:v>0.51235318593671997</c:v>
                </c:pt>
                <c:pt idx="949">
                  <c:v>0.51236216709642446</c:v>
                </c:pt>
                <c:pt idx="950">
                  <c:v>0.51238603943921901</c:v>
                </c:pt>
                <c:pt idx="951">
                  <c:v>0.51240359549793268</c:v>
                </c:pt>
                <c:pt idx="952">
                  <c:v>0.51242013992772573</c:v>
                </c:pt>
                <c:pt idx="953">
                  <c:v>0.51244851092071797</c:v>
                </c:pt>
                <c:pt idx="954">
                  <c:v>0.51245062880342496</c:v>
                </c:pt>
                <c:pt idx="955">
                  <c:v>0.51244824855760407</c:v>
                </c:pt>
                <c:pt idx="956">
                  <c:v>0.51246970068850972</c:v>
                </c:pt>
                <c:pt idx="957">
                  <c:v>0.51250726161900284</c:v>
                </c:pt>
                <c:pt idx="958">
                  <c:v>0.51256120024798313</c:v>
                </c:pt>
                <c:pt idx="959">
                  <c:v>0.51262317777493127</c:v>
                </c:pt>
                <c:pt idx="960">
                  <c:v>0.51268111289248264</c:v>
                </c:pt>
                <c:pt idx="961">
                  <c:v>0.51272955351918614</c:v>
                </c:pt>
                <c:pt idx="962">
                  <c:v>0.51280323442141151</c:v>
                </c:pt>
                <c:pt idx="963">
                  <c:v>0.51288963231095064</c:v>
                </c:pt>
                <c:pt idx="964">
                  <c:v>0.51299188955636288</c:v>
                </c:pt>
                <c:pt idx="965">
                  <c:v>0.51312166693887284</c:v>
                </c:pt>
                <c:pt idx="966">
                  <c:v>0.51324811448484686</c:v>
                </c:pt>
                <c:pt idx="967">
                  <c:v>0.51337766047862643</c:v>
                </c:pt>
                <c:pt idx="968">
                  <c:v>0.51353436372071848</c:v>
                </c:pt>
                <c:pt idx="969">
                  <c:v>0.51370275130286935</c:v>
                </c:pt>
                <c:pt idx="970">
                  <c:v>0.51386892684314089</c:v>
                </c:pt>
                <c:pt idx="971">
                  <c:v>0.51404877940312965</c:v>
                </c:pt>
                <c:pt idx="972">
                  <c:v>0.51423949603399255</c:v>
                </c:pt>
                <c:pt idx="973">
                  <c:v>0.51443709166590001</c:v>
                </c:pt>
                <c:pt idx="974">
                  <c:v>0.5146308970434379</c:v>
                </c:pt>
                <c:pt idx="975">
                  <c:v>0.51482611390508726</c:v>
                </c:pt>
                <c:pt idx="976">
                  <c:v>0.51503900075370368</c:v>
                </c:pt>
                <c:pt idx="977">
                  <c:v>0.51525795353083303</c:v>
                </c:pt>
                <c:pt idx="978">
                  <c:v>0.5154737894189636</c:v>
                </c:pt>
                <c:pt idx="979">
                  <c:v>0.51567149885036545</c:v>
                </c:pt>
                <c:pt idx="980">
                  <c:v>0.51587937399897366</c:v>
                </c:pt>
                <c:pt idx="981">
                  <c:v>0.51607452384697206</c:v>
                </c:pt>
                <c:pt idx="982">
                  <c:v>0.51626105939432376</c:v>
                </c:pt>
                <c:pt idx="983">
                  <c:v>0.51645158962687943</c:v>
                </c:pt>
                <c:pt idx="984">
                  <c:v>0.51662925776147761</c:v>
                </c:pt>
                <c:pt idx="985">
                  <c:v>0.51679210370998852</c:v>
                </c:pt>
                <c:pt idx="986">
                  <c:v>0.51695733760091922</c:v>
                </c:pt>
                <c:pt idx="987">
                  <c:v>0.51710209372645699</c:v>
                </c:pt>
                <c:pt idx="988">
                  <c:v>0.51724053595586528</c:v>
                </c:pt>
                <c:pt idx="989">
                  <c:v>0.5173868077147854</c:v>
                </c:pt>
                <c:pt idx="990">
                  <c:v>0.51752179089254524</c:v>
                </c:pt>
                <c:pt idx="991">
                  <c:v>0.51761961338856621</c:v>
                </c:pt>
                <c:pt idx="992">
                  <c:v>0.5177101116427052</c:v>
                </c:pt>
                <c:pt idx="993">
                  <c:v>0.51778194184521897</c:v>
                </c:pt>
                <c:pt idx="994">
                  <c:v>0.51783473344750874</c:v>
                </c:pt>
                <c:pt idx="995">
                  <c:v>0.51788353957897948</c:v>
                </c:pt>
                <c:pt idx="996">
                  <c:v>0.51791865377506219</c:v>
                </c:pt>
                <c:pt idx="997">
                  <c:v>0.51794607287602257</c:v>
                </c:pt>
                <c:pt idx="998">
                  <c:v>0.51796729813598741</c:v>
                </c:pt>
                <c:pt idx="999">
                  <c:v>0.5179694466889242</c:v>
                </c:pt>
                <c:pt idx="1000">
                  <c:v>0.5179808231994546</c:v>
                </c:pt>
                <c:pt idx="1001">
                  <c:v>0.51799643375860138</c:v>
                </c:pt>
                <c:pt idx="1002">
                  <c:v>0.51800334267801551</c:v>
                </c:pt>
                <c:pt idx="1003">
                  <c:v>0.51799864374223237</c:v>
                </c:pt>
                <c:pt idx="1004">
                  <c:v>0.51796778974774205</c:v>
                </c:pt>
                <c:pt idx="1005">
                  <c:v>0.51792681292106857</c:v>
                </c:pt>
                <c:pt idx="1006">
                  <c:v>0.51788938755983738</c:v>
                </c:pt>
                <c:pt idx="1007">
                  <c:v>0.51783913224810929</c:v>
                </c:pt>
                <c:pt idx="1008">
                  <c:v>0.51779564445706772</c:v>
                </c:pt>
                <c:pt idx="1009">
                  <c:v>0.51773759992875923</c:v>
                </c:pt>
                <c:pt idx="1010">
                  <c:v>0.51765930257883164</c:v>
                </c:pt>
                <c:pt idx="1011">
                  <c:v>0.5175436257400805</c:v>
                </c:pt>
                <c:pt idx="1012">
                  <c:v>0.51741158424698719</c:v>
                </c:pt>
                <c:pt idx="1013">
                  <c:v>0.51726953011415833</c:v>
                </c:pt>
                <c:pt idx="1014">
                  <c:v>0.51712079516141696</c:v>
                </c:pt>
                <c:pt idx="1015">
                  <c:v>0.51695751044227434</c:v>
                </c:pt>
                <c:pt idx="1016">
                  <c:v>0.51678724761159023</c:v>
                </c:pt>
                <c:pt idx="1017">
                  <c:v>0.51658237282227493</c:v>
                </c:pt>
                <c:pt idx="1018">
                  <c:v>0.51633833856762679</c:v>
                </c:pt>
                <c:pt idx="1019">
                  <c:v>0.51605976392862596</c:v>
                </c:pt>
                <c:pt idx="1020">
                  <c:v>0.51574362776367011</c:v>
                </c:pt>
                <c:pt idx="1021">
                  <c:v>0.51538239211234993</c:v>
                </c:pt>
                <c:pt idx="1022">
                  <c:v>0.51500175348338262</c:v>
                </c:pt>
                <c:pt idx="1023">
                  <c:v>0.51457074696836691</c:v>
                </c:pt>
                <c:pt idx="1024">
                  <c:v>0.51414191668593467</c:v>
                </c:pt>
                <c:pt idx="1025">
                  <c:v>0.51367169357087916</c:v>
                </c:pt>
                <c:pt idx="1026">
                  <c:v>0.51313646641376132</c:v>
                </c:pt>
                <c:pt idx="1027">
                  <c:v>0.51257845388644585</c:v>
                </c:pt>
                <c:pt idx="1028">
                  <c:v>0.51191779299187656</c:v>
                </c:pt>
                <c:pt idx="1029">
                  <c:v>0.51118779764122046</c:v>
                </c:pt>
                <c:pt idx="1030">
                  <c:v>0.51043313985659866</c:v>
                </c:pt>
                <c:pt idx="1031">
                  <c:v>0.50959552938068753</c:v>
                </c:pt>
                <c:pt idx="1032">
                  <c:v>0.50871749290728208</c:v>
                </c:pt>
                <c:pt idx="1033">
                  <c:v>0.50781543825010622</c:v>
                </c:pt>
                <c:pt idx="1034">
                  <c:v>0.50684240770923905</c:v>
                </c:pt>
                <c:pt idx="1035">
                  <c:v>0.50579773073935941</c:v>
                </c:pt>
                <c:pt idx="1036">
                  <c:v>0.50472653918577448</c:v>
                </c:pt>
                <c:pt idx="1037">
                  <c:v>0.50359699933528146</c:v>
                </c:pt>
                <c:pt idx="1038">
                  <c:v>0.50241212778649191</c:v>
                </c:pt>
                <c:pt idx="1039">
                  <c:v>0.50118540992017535</c:v>
                </c:pt>
                <c:pt idx="1040">
                  <c:v>0.49994752997702396</c:v>
                </c:pt>
                <c:pt idx="1041">
                  <c:v>0.49866482028833237</c:v>
                </c:pt>
                <c:pt idx="1042">
                  <c:v>0.49734790268610368</c:v>
                </c:pt>
                <c:pt idx="1043">
                  <c:v>0.49601371742359857</c:v>
                </c:pt>
                <c:pt idx="1044">
                  <c:v>0.49469209403005671</c:v>
                </c:pt>
                <c:pt idx="1045">
                  <c:v>0.49333214263246938</c:v>
                </c:pt>
                <c:pt idx="1046">
                  <c:v>0.49196587594669294</c:v>
                </c:pt>
                <c:pt idx="1047">
                  <c:v>0.49060194127181</c:v>
                </c:pt>
                <c:pt idx="1048">
                  <c:v>0.48918597044571321</c:v>
                </c:pt>
                <c:pt idx="1049">
                  <c:v>0.48777872373797493</c:v>
                </c:pt>
                <c:pt idx="1050">
                  <c:v>0.4863602388319076</c:v>
                </c:pt>
                <c:pt idx="1051">
                  <c:v>0.48494320896990034</c:v>
                </c:pt>
                <c:pt idx="1052">
                  <c:v>0.48351770007312744</c:v>
                </c:pt>
                <c:pt idx="1053">
                  <c:v>0.48212025510130785</c:v>
                </c:pt>
                <c:pt idx="1054">
                  <c:v>0.48069548379927451</c:v>
                </c:pt>
                <c:pt idx="1055">
                  <c:v>0.47933694187654308</c:v>
                </c:pt>
                <c:pt idx="1056">
                  <c:v>0.47794997851149768</c:v>
                </c:pt>
                <c:pt idx="1057">
                  <c:v>0.47669327875838607</c:v>
                </c:pt>
                <c:pt idx="1058">
                  <c:v>0.47544485452453322</c:v>
                </c:pt>
                <c:pt idx="1059">
                  <c:v>0.47437635079049878</c:v>
                </c:pt>
                <c:pt idx="1060">
                  <c:v>0.47341690028277594</c:v>
                </c:pt>
                <c:pt idx="1061">
                  <c:v>0.47264375650224777</c:v>
                </c:pt>
                <c:pt idx="1062">
                  <c:v>0.47205238786703529</c:v>
                </c:pt>
                <c:pt idx="1063">
                  <c:v>0.471652370121594</c:v>
                </c:pt>
                <c:pt idx="1064">
                  <c:v>0.47147757184655126</c:v>
                </c:pt>
                <c:pt idx="1065">
                  <c:v>0.47151977286163205</c:v>
                </c:pt>
                <c:pt idx="1066">
                  <c:v>0.47177913980088504</c:v>
                </c:pt>
                <c:pt idx="1067">
                  <c:v>0.47222584608516471</c:v>
                </c:pt>
                <c:pt idx="1068">
                  <c:v>0.47285603484069422</c:v>
                </c:pt>
                <c:pt idx="1069">
                  <c:v>0.47360886728830537</c:v>
                </c:pt>
                <c:pt idx="1070">
                  <c:v>0.47441316666977951</c:v>
                </c:pt>
                <c:pt idx="1071">
                  <c:v>0.47535991889336099</c:v>
                </c:pt>
                <c:pt idx="1072">
                  <c:v>0.47628210764509682</c:v>
                </c:pt>
                <c:pt idx="1073">
                  <c:v>0.47728624730959013</c:v>
                </c:pt>
                <c:pt idx="1074">
                  <c:v>0.47824957807690793</c:v>
                </c:pt>
                <c:pt idx="1075">
                  <c:v>0.47923024090516486</c:v>
                </c:pt>
                <c:pt idx="1076">
                  <c:v>0.48017107469034725</c:v>
                </c:pt>
                <c:pt idx="1077">
                  <c:v>0.4810803285956099</c:v>
                </c:pt>
                <c:pt idx="1078">
                  <c:v>0.48197345665564562</c:v>
                </c:pt>
                <c:pt idx="1079">
                  <c:v>0.48284482229845072</c:v>
                </c:pt>
                <c:pt idx="1080">
                  <c:v>0.48370359071574787</c:v>
                </c:pt>
                <c:pt idx="1081">
                  <c:v>0.48453706341219843</c:v>
                </c:pt>
                <c:pt idx="1082">
                  <c:v>0.4853802192145481</c:v>
                </c:pt>
                <c:pt idx="1083">
                  <c:v>0.48620584312328996</c:v>
                </c:pt>
                <c:pt idx="1084">
                  <c:v>0.48701492867171864</c:v>
                </c:pt>
                <c:pt idx="1085">
                  <c:v>0.48782652597228071</c:v>
                </c:pt>
                <c:pt idx="1086">
                  <c:v>0.48860544643292669</c:v>
                </c:pt>
                <c:pt idx="1087">
                  <c:v>0.48935262435986382</c:v>
                </c:pt>
                <c:pt idx="1088">
                  <c:v>0.4900855579136173</c:v>
                </c:pt>
                <c:pt idx="1089">
                  <c:v>0.49079011907060111</c:v>
                </c:pt>
                <c:pt idx="1090">
                  <c:v>0.49147491428666035</c:v>
                </c:pt>
                <c:pt idx="1091">
                  <c:v>0.49212874743142776</c:v>
                </c:pt>
                <c:pt idx="1092">
                  <c:v>0.49275535393066272</c:v>
                </c:pt>
                <c:pt idx="1093">
                  <c:v>0.49334788114526779</c:v>
                </c:pt>
                <c:pt idx="1094">
                  <c:v>0.49391257456210991</c:v>
                </c:pt>
                <c:pt idx="1095">
                  <c:v>0.49444374501598376</c:v>
                </c:pt>
                <c:pt idx="1096">
                  <c:v>0.49496419180453632</c:v>
                </c:pt>
                <c:pt idx="1097">
                  <c:v>0.49544230004044032</c:v>
                </c:pt>
                <c:pt idx="1098">
                  <c:v>0.49587034793278795</c:v>
                </c:pt>
                <c:pt idx="1099">
                  <c:v>0.4962974455791242</c:v>
                </c:pt>
                <c:pt idx="1100">
                  <c:v>0.49669315145606469</c:v>
                </c:pt>
                <c:pt idx="1101">
                  <c:v>0.49706763412679561</c:v>
                </c:pt>
                <c:pt idx="1102">
                  <c:v>0.49744199264712013</c:v>
                </c:pt>
                <c:pt idx="1103">
                  <c:v>0.49777908817503458</c:v>
                </c:pt>
                <c:pt idx="1104">
                  <c:v>0.49807966844105722</c:v>
                </c:pt>
                <c:pt idx="1105">
                  <c:v>0.49836298161664699</c:v>
                </c:pt>
                <c:pt idx="1106">
                  <c:v>0.49862513143021109</c:v>
                </c:pt>
                <c:pt idx="1107">
                  <c:v>0.49887495927239223</c:v>
                </c:pt>
                <c:pt idx="1108">
                  <c:v>0.49913285956275322</c:v>
                </c:pt>
                <c:pt idx="1109">
                  <c:v>0.49940576971074091</c:v>
                </c:pt>
                <c:pt idx="1110">
                  <c:v>0.49968422083667818</c:v>
                </c:pt>
                <c:pt idx="1111">
                  <c:v>0.49996399824420856</c:v>
                </c:pt>
                <c:pt idx="1112">
                  <c:v>0.50025243241204165</c:v>
                </c:pt>
                <c:pt idx="1113">
                  <c:v>0.50054156885563406</c:v>
                </c:pt>
                <c:pt idx="1114">
                  <c:v>0.50083739030950702</c:v>
                </c:pt>
                <c:pt idx="1115">
                  <c:v>0.50115063824442763</c:v>
                </c:pt>
                <c:pt idx="1116">
                  <c:v>0.50149382643315055</c:v>
                </c:pt>
                <c:pt idx="1117">
                  <c:v>0.50185380068702057</c:v>
                </c:pt>
                <c:pt idx="1118">
                  <c:v>0.50223823460935446</c:v>
                </c:pt>
                <c:pt idx="1119">
                  <c:v>0.50263712960806961</c:v>
                </c:pt>
                <c:pt idx="1120">
                  <c:v>0.50305032192665478</c:v>
                </c:pt>
                <c:pt idx="1121">
                  <c:v>0.50349976869096746</c:v>
                </c:pt>
                <c:pt idx="1122">
                  <c:v>0.50394281114849693</c:v>
                </c:pt>
                <c:pt idx="1123">
                  <c:v>0.5043996231296155</c:v>
                </c:pt>
                <c:pt idx="1124">
                  <c:v>0.50486715218272304</c:v>
                </c:pt>
                <c:pt idx="1125">
                  <c:v>0.50533324051933781</c:v>
                </c:pt>
                <c:pt idx="1126">
                  <c:v>0.50579612779140293</c:v>
                </c:pt>
                <c:pt idx="1127">
                  <c:v>0.50627822070902806</c:v>
                </c:pt>
                <c:pt idx="1128">
                  <c:v>0.50673021600982315</c:v>
                </c:pt>
                <c:pt idx="1129">
                  <c:v>0.50716982345623585</c:v>
                </c:pt>
                <c:pt idx="1130">
                  <c:v>0.50761797577772017</c:v>
                </c:pt>
                <c:pt idx="1131">
                  <c:v>0.50806079346807675</c:v>
                </c:pt>
                <c:pt idx="1132">
                  <c:v>0.50849353895099458</c:v>
                </c:pt>
                <c:pt idx="1133">
                  <c:v>0.50891528279962517</c:v>
                </c:pt>
                <c:pt idx="1134">
                  <c:v>0.50934828630710838</c:v>
                </c:pt>
                <c:pt idx="1135">
                  <c:v>0.50978411731186157</c:v>
                </c:pt>
                <c:pt idx="1136">
                  <c:v>0.510209281386794</c:v>
                </c:pt>
                <c:pt idx="1137">
                  <c:v>0.51063125618809668</c:v>
                </c:pt>
                <c:pt idx="1138">
                  <c:v>0.51105736954765946</c:v>
                </c:pt>
                <c:pt idx="1139">
                  <c:v>0.51146134528355258</c:v>
                </c:pt>
                <c:pt idx="1140">
                  <c:v>0.51184369759022119</c:v>
                </c:pt>
                <c:pt idx="1141">
                  <c:v>0.51222822439051252</c:v>
                </c:pt>
                <c:pt idx="1142">
                  <c:v>0.51259978707948672</c:v>
                </c:pt>
                <c:pt idx="1143">
                  <c:v>0.51296862756190853</c:v>
                </c:pt>
                <c:pt idx="1144">
                  <c:v>0.51334473928713864</c:v>
                </c:pt>
                <c:pt idx="1145">
                  <c:v>0.51370894202491668</c:v>
                </c:pt>
                <c:pt idx="1146">
                  <c:v>0.51407101420980916</c:v>
                </c:pt>
                <c:pt idx="1147">
                  <c:v>0.51441917174962093</c:v>
                </c:pt>
                <c:pt idx="1148">
                  <c:v>0.51473488132631751</c:v>
                </c:pt>
                <c:pt idx="1149">
                  <c:v>0.51505852091937721</c:v>
                </c:pt>
                <c:pt idx="1150">
                  <c:v>0.51538795198376419</c:v>
                </c:pt>
                <c:pt idx="1151">
                  <c:v>0.51570085356745854</c:v>
                </c:pt>
                <c:pt idx="1152">
                  <c:v>0.51601648201117967</c:v>
                </c:pt>
                <c:pt idx="1153">
                  <c:v>0.51633723102953222</c:v>
                </c:pt>
                <c:pt idx="1154">
                  <c:v>0.5166402307670912</c:v>
                </c:pt>
                <c:pt idx="1155">
                  <c:v>0.51693113473976271</c:v>
                </c:pt>
                <c:pt idx="1156">
                  <c:v>0.51724018617399858</c:v>
                </c:pt>
                <c:pt idx="1157">
                  <c:v>0.51756183323211968</c:v>
                </c:pt>
                <c:pt idx="1158">
                  <c:v>0.51785722374307674</c:v>
                </c:pt>
                <c:pt idx="1159">
                  <c:v>0.51815757470857093</c:v>
                </c:pt>
                <c:pt idx="1160">
                  <c:v>0.51844030550792819</c:v>
                </c:pt>
                <c:pt idx="1161">
                  <c:v>0.51870379939377753</c:v>
                </c:pt>
                <c:pt idx="1162">
                  <c:v>0.51897691509056876</c:v>
                </c:pt>
                <c:pt idx="1163">
                  <c:v>0.51925634382237784</c:v>
                </c:pt>
                <c:pt idx="1164">
                  <c:v>0.51952625659317553</c:v>
                </c:pt>
                <c:pt idx="1165">
                  <c:v>0.51980121351734243</c:v>
                </c:pt>
                <c:pt idx="1166">
                  <c:v>0.5200596235731324</c:v>
                </c:pt>
                <c:pt idx="1167">
                  <c:v>0.52029961470878283</c:v>
                </c:pt>
                <c:pt idx="1168">
                  <c:v>0.52055280751561839</c:v>
                </c:pt>
                <c:pt idx="1169">
                  <c:v>0.52079209535060755</c:v>
                </c:pt>
                <c:pt idx="1170">
                  <c:v>0.52103818737263197</c:v>
                </c:pt>
                <c:pt idx="1171">
                  <c:v>0.52129776120599125</c:v>
                </c:pt>
                <c:pt idx="1172">
                  <c:v>0.52155910702317243</c:v>
                </c:pt>
                <c:pt idx="1173">
                  <c:v>0.52182428272270887</c:v>
                </c:pt>
                <c:pt idx="1174">
                  <c:v>0.52206514251013902</c:v>
                </c:pt>
                <c:pt idx="1175">
                  <c:v>0.52229631684400735</c:v>
                </c:pt>
                <c:pt idx="1176">
                  <c:v>0.52251921297329962</c:v>
                </c:pt>
                <c:pt idx="1177">
                  <c:v>0.52273494218725147</c:v>
                </c:pt>
                <c:pt idx="1178">
                  <c:v>0.52297179677894323</c:v>
                </c:pt>
                <c:pt idx="1179">
                  <c:v>0.52321062888104164</c:v>
                </c:pt>
                <c:pt idx="1180">
                  <c:v>0.52343636661126802</c:v>
                </c:pt>
                <c:pt idx="1181">
                  <c:v>0.52366614913075749</c:v>
                </c:pt>
                <c:pt idx="1182">
                  <c:v>0.52389167656573277</c:v>
                </c:pt>
                <c:pt idx="1183">
                  <c:v>0.52409720441290086</c:v>
                </c:pt>
                <c:pt idx="1184">
                  <c:v>0.52430048396793727</c:v>
                </c:pt>
                <c:pt idx="1185">
                  <c:v>0.52450322802118321</c:v>
                </c:pt>
                <c:pt idx="1186">
                  <c:v>0.52469619619617114</c:v>
                </c:pt>
                <c:pt idx="1187">
                  <c:v>0.52489277805856149</c:v>
                </c:pt>
                <c:pt idx="1188">
                  <c:v>0.52510276374752951</c:v>
                </c:pt>
                <c:pt idx="1189">
                  <c:v>0.52530650238663346</c:v>
                </c:pt>
                <c:pt idx="1190">
                  <c:v>0.52550441991778829</c:v>
                </c:pt>
                <c:pt idx="1191">
                  <c:v>0.52569753370846639</c:v>
                </c:pt>
                <c:pt idx="1192">
                  <c:v>0.52588045583722476</c:v>
                </c:pt>
                <c:pt idx="1193">
                  <c:v>0.52608272559456348</c:v>
                </c:pt>
                <c:pt idx="1194">
                  <c:v>0.52629535987098175</c:v>
                </c:pt>
                <c:pt idx="1195">
                  <c:v>0.52649207995243175</c:v>
                </c:pt>
                <c:pt idx="1196">
                  <c:v>0.52670809878823077</c:v>
                </c:pt>
                <c:pt idx="1197">
                  <c:v>0.52691573996510477</c:v>
                </c:pt>
                <c:pt idx="1198">
                  <c:v>0.52709527654680421</c:v>
                </c:pt>
                <c:pt idx="1199">
                  <c:v>0.52729418248285165</c:v>
                </c:pt>
                <c:pt idx="1200">
                  <c:v>0.52748827077739324</c:v>
                </c:pt>
                <c:pt idx="1201">
                  <c:v>0.52766172767061847</c:v>
                </c:pt>
                <c:pt idx="1202">
                  <c:v>0.52784120994731099</c:v>
                </c:pt>
                <c:pt idx="1203">
                  <c:v>0.52800902844116226</c:v>
                </c:pt>
                <c:pt idx="1204">
                  <c:v>0.5281689641706504</c:v>
                </c:pt>
                <c:pt idx="1205">
                  <c:v>0.52834641543763627</c:v>
                </c:pt>
                <c:pt idx="1206">
                  <c:v>0.5285235158826338</c:v>
                </c:pt>
                <c:pt idx="1207">
                  <c:v>0.52871493185293528</c:v>
                </c:pt>
                <c:pt idx="1208">
                  <c:v>0.52892406568650752</c:v>
                </c:pt>
                <c:pt idx="1209">
                  <c:v>0.52911858838421777</c:v>
                </c:pt>
                <c:pt idx="1210">
                  <c:v>0.52928807844047243</c:v>
                </c:pt>
                <c:pt idx="1211">
                  <c:v>0.52945375288872931</c:v>
                </c:pt>
                <c:pt idx="1212">
                  <c:v>0.52962041414940264</c:v>
                </c:pt>
                <c:pt idx="1213">
                  <c:v>0.52978187862528481</c:v>
                </c:pt>
                <c:pt idx="1214">
                  <c:v>0.52994801370977895</c:v>
                </c:pt>
                <c:pt idx="1215">
                  <c:v>0.5301280406695501</c:v>
                </c:pt>
                <c:pt idx="1216">
                  <c:v>0.53029419797358801</c:v>
                </c:pt>
                <c:pt idx="1217">
                  <c:v>0.53044912424157653</c:v>
                </c:pt>
                <c:pt idx="1218">
                  <c:v>0.53062307980638423</c:v>
                </c:pt>
                <c:pt idx="1219">
                  <c:v>0.53078988518062009</c:v>
                </c:pt>
                <c:pt idx="1220">
                  <c:v>0.53094604358301845</c:v>
                </c:pt>
                <c:pt idx="1221">
                  <c:v>0.53111577532219456</c:v>
                </c:pt>
                <c:pt idx="1222">
                  <c:v>0.53129173965208387</c:v>
                </c:pt>
                <c:pt idx="1223">
                  <c:v>0.53146241917953074</c:v>
                </c:pt>
                <c:pt idx="1224">
                  <c:v>0.53163450327520445</c:v>
                </c:pt>
                <c:pt idx="1225">
                  <c:v>0.53181741456870957</c:v>
                </c:pt>
                <c:pt idx="1226">
                  <c:v>0.53197358839822417</c:v>
                </c:pt>
                <c:pt idx="1227">
                  <c:v>0.53212412606144199</c:v>
                </c:pt>
                <c:pt idx="1228">
                  <c:v>0.53228009719456415</c:v>
                </c:pt>
                <c:pt idx="1229">
                  <c:v>0.53243185391527814</c:v>
                </c:pt>
                <c:pt idx="1230">
                  <c:v>0.53258068430079997</c:v>
                </c:pt>
                <c:pt idx="1231">
                  <c:v>0.5327095689437582</c:v>
                </c:pt>
                <c:pt idx="1232">
                  <c:v>0.53285630382939786</c:v>
                </c:pt>
                <c:pt idx="1233">
                  <c:v>0.53301660474102142</c:v>
                </c:pt>
                <c:pt idx="1234">
                  <c:v>0.53315072935209118</c:v>
                </c:pt>
                <c:pt idx="1235">
                  <c:v>0.53329721032025912</c:v>
                </c:pt>
                <c:pt idx="1236">
                  <c:v>0.53344038630062129</c:v>
                </c:pt>
                <c:pt idx="1237">
                  <c:v>0.53356967122764565</c:v>
                </c:pt>
                <c:pt idx="1238">
                  <c:v>0.53370959370927473</c:v>
                </c:pt>
                <c:pt idx="1239">
                  <c:v>0.53386073609606055</c:v>
                </c:pt>
                <c:pt idx="1240">
                  <c:v>0.5340318401075228</c:v>
                </c:pt>
                <c:pt idx="1241">
                  <c:v>0.53418150917274687</c:v>
                </c:pt>
                <c:pt idx="1242">
                  <c:v>0.53431787755590299</c:v>
                </c:pt>
                <c:pt idx="1243">
                  <c:v>0.53446803800175435</c:v>
                </c:pt>
                <c:pt idx="1244">
                  <c:v>0.53460635536920331</c:v>
                </c:pt>
                <c:pt idx="1245">
                  <c:v>0.53474449713450012</c:v>
                </c:pt>
                <c:pt idx="1246">
                  <c:v>0.5348933281130851</c:v>
                </c:pt>
                <c:pt idx="1247">
                  <c:v>0.53504250870295711</c:v>
                </c:pt>
                <c:pt idx="1248">
                  <c:v>0.53517745637340108</c:v>
                </c:pt>
                <c:pt idx="1249">
                  <c:v>0.53529769919059977</c:v>
                </c:pt>
                <c:pt idx="1250">
                  <c:v>0.535424905612086</c:v>
                </c:pt>
                <c:pt idx="1251">
                  <c:v>0.5355579622671891</c:v>
                </c:pt>
                <c:pt idx="1252">
                  <c:v>0.53569925628394488</c:v>
                </c:pt>
                <c:pt idx="1253">
                  <c:v>0.53584838043087313</c:v>
                </c:pt>
                <c:pt idx="1254">
                  <c:v>0.53598643893252806</c:v>
                </c:pt>
                <c:pt idx="1255">
                  <c:v>0.53610066160137326</c:v>
                </c:pt>
                <c:pt idx="1256">
                  <c:v>0.53621199506895301</c:v>
                </c:pt>
                <c:pt idx="1257">
                  <c:v>0.53633238572104036</c:v>
                </c:pt>
                <c:pt idx="1258">
                  <c:v>0.5364582492213732</c:v>
                </c:pt>
                <c:pt idx="1259">
                  <c:v>0.53657980827139995</c:v>
                </c:pt>
                <c:pt idx="1260">
                  <c:v>0.53669333555921639</c:v>
                </c:pt>
                <c:pt idx="1261">
                  <c:v>0.53681129432698804</c:v>
                </c:pt>
                <c:pt idx="1262">
                  <c:v>0.53691835094379914</c:v>
                </c:pt>
                <c:pt idx="1263">
                  <c:v>0.53704540622031238</c:v>
                </c:pt>
                <c:pt idx="1264">
                  <c:v>0.5371930836103409</c:v>
                </c:pt>
                <c:pt idx="1265">
                  <c:v>0.53732922484021817</c:v>
                </c:pt>
                <c:pt idx="1266">
                  <c:v>0.53748287609186851</c:v>
                </c:pt>
                <c:pt idx="1267">
                  <c:v>0.5376179656036093</c:v>
                </c:pt>
                <c:pt idx="1268">
                  <c:v>0.53773791705962504</c:v>
                </c:pt>
                <c:pt idx="1269">
                  <c:v>0.5378763745551699</c:v>
                </c:pt>
                <c:pt idx="1270">
                  <c:v>0.53800888616645492</c:v>
                </c:pt>
                <c:pt idx="1271">
                  <c:v>0.53813769499150133</c:v>
                </c:pt>
                <c:pt idx="1272">
                  <c:v>0.53825948571262883</c:v>
                </c:pt>
                <c:pt idx="1273">
                  <c:v>0.53838308850256356</c:v>
                </c:pt>
                <c:pt idx="1274">
                  <c:v>0.53851022195607012</c:v>
                </c:pt>
                <c:pt idx="1275">
                  <c:v>0.53863938644009546</c:v>
                </c:pt>
                <c:pt idx="1276">
                  <c:v>0.53878556745755635</c:v>
                </c:pt>
                <c:pt idx="1277">
                  <c:v>0.53893577402085369</c:v>
                </c:pt>
                <c:pt idx="1278">
                  <c:v>0.53907392105826879</c:v>
                </c:pt>
                <c:pt idx="1279">
                  <c:v>0.53920710729741739</c:v>
                </c:pt>
                <c:pt idx="1280">
                  <c:v>0.53934362314124717</c:v>
                </c:pt>
                <c:pt idx="1281">
                  <c:v>0.53947912006591403</c:v>
                </c:pt>
                <c:pt idx="1282">
                  <c:v>0.53961543562559466</c:v>
                </c:pt>
                <c:pt idx="1283">
                  <c:v>0.53974255195038723</c:v>
                </c:pt>
                <c:pt idx="1284">
                  <c:v>0.5398712619703907</c:v>
                </c:pt>
                <c:pt idx="1285">
                  <c:v>0.53999862352541816</c:v>
                </c:pt>
                <c:pt idx="1286">
                  <c:v>0.5401146307141671</c:v>
                </c:pt>
                <c:pt idx="1287">
                  <c:v>0.54023201774292273</c:v>
                </c:pt>
                <c:pt idx="1288">
                  <c:v>0.54036819509879241</c:v>
                </c:pt>
                <c:pt idx="1289">
                  <c:v>0.54050420643762809</c:v>
                </c:pt>
                <c:pt idx="1290">
                  <c:v>0.54062753581943124</c:v>
                </c:pt>
                <c:pt idx="1291">
                  <c:v>0.54076379185882517</c:v>
                </c:pt>
                <c:pt idx="1292">
                  <c:v>0.54089783466573649</c:v>
                </c:pt>
                <c:pt idx="1293">
                  <c:v>0.54101772502009893</c:v>
                </c:pt>
                <c:pt idx="1294">
                  <c:v>0.54114947234094823</c:v>
                </c:pt>
                <c:pt idx="1295">
                  <c:v>0.54128638281091401</c:v>
                </c:pt>
                <c:pt idx="1296">
                  <c:v>0.54141943911113422</c:v>
                </c:pt>
                <c:pt idx="1297">
                  <c:v>0.54154346568967737</c:v>
                </c:pt>
                <c:pt idx="1298">
                  <c:v>0.54168396956836806</c:v>
                </c:pt>
                <c:pt idx="1299">
                  <c:v>0.54185067251560692</c:v>
                </c:pt>
                <c:pt idx="1300">
                  <c:v>0.54199700095549264</c:v>
                </c:pt>
                <c:pt idx="1301">
                  <c:v>0.54215310059789079</c:v>
                </c:pt>
                <c:pt idx="1302">
                  <c:v>0.54230382955097567</c:v>
                </c:pt>
                <c:pt idx="1303">
                  <c:v>0.54242614504085085</c:v>
                </c:pt>
                <c:pt idx="1304">
                  <c:v>0.54255890228243442</c:v>
                </c:pt>
                <c:pt idx="1305">
                  <c:v>0.54269460450644913</c:v>
                </c:pt>
                <c:pt idx="1306">
                  <c:v>0.54281571028471887</c:v>
                </c:pt>
                <c:pt idx="1307">
                  <c:v>0.54294283098203111</c:v>
                </c:pt>
                <c:pt idx="1308">
                  <c:v>0.54309295736092311</c:v>
                </c:pt>
                <c:pt idx="1309">
                  <c:v>0.54323167158131525</c:v>
                </c:pt>
                <c:pt idx="1310">
                  <c:v>0.54337525041323786</c:v>
                </c:pt>
                <c:pt idx="1311">
                  <c:v>0.54353206836567491</c:v>
                </c:pt>
                <c:pt idx="1312">
                  <c:v>0.54365901417216023</c:v>
                </c:pt>
                <c:pt idx="1313">
                  <c:v>0.54378358368278201</c:v>
                </c:pt>
                <c:pt idx="1314">
                  <c:v>0.54392541954827711</c:v>
                </c:pt>
                <c:pt idx="1315">
                  <c:v>0.54409264429596849</c:v>
                </c:pt>
                <c:pt idx="1316">
                  <c:v>0.54422983920888979</c:v>
                </c:pt>
                <c:pt idx="1317">
                  <c:v>0.54432976015149837</c:v>
                </c:pt>
                <c:pt idx="1318">
                  <c:v>0.54444964496878867</c:v>
                </c:pt>
                <c:pt idx="1319">
                  <c:v>0.54454053811265468</c:v>
                </c:pt>
                <c:pt idx="1320">
                  <c:v>0.54464031008273417</c:v>
                </c:pt>
                <c:pt idx="1321">
                  <c:v>0.54477090405517292</c:v>
                </c:pt>
                <c:pt idx="1322">
                  <c:v>0.54490054492293993</c:v>
                </c:pt>
                <c:pt idx="1323">
                  <c:v>0.54504616916338378</c:v>
                </c:pt>
                <c:pt idx="1324">
                  <c:v>0.54519681706078715</c:v>
                </c:pt>
                <c:pt idx="1325">
                  <c:v>0.54535646787090597</c:v>
                </c:pt>
                <c:pt idx="1326">
                  <c:v>0.54551161248286706</c:v>
                </c:pt>
                <c:pt idx="1327">
                  <c:v>0.5456358549739625</c:v>
                </c:pt>
                <c:pt idx="1328">
                  <c:v>0.54579482752987163</c:v>
                </c:pt>
                <c:pt idx="1329">
                  <c:v>0.54598723717350672</c:v>
                </c:pt>
                <c:pt idx="1330">
                  <c:v>0.54616144954678769</c:v>
                </c:pt>
                <c:pt idx="1331">
                  <c:v>0.54633955591933758</c:v>
                </c:pt>
                <c:pt idx="1332">
                  <c:v>0.54651450993904171</c:v>
                </c:pt>
                <c:pt idx="1333">
                  <c:v>0.54668032227002106</c:v>
                </c:pt>
                <c:pt idx="1334">
                  <c:v>0.54684617829328874</c:v>
                </c:pt>
                <c:pt idx="1335">
                  <c:v>0.54702599992446643</c:v>
                </c:pt>
                <c:pt idx="1336">
                  <c:v>0.54718112907429495</c:v>
                </c:pt>
                <c:pt idx="1337">
                  <c:v>0.54731237410147338</c:v>
                </c:pt>
                <c:pt idx="1338">
                  <c:v>0.54746090398139047</c:v>
                </c:pt>
                <c:pt idx="1339">
                  <c:v>0.54760257511520805</c:v>
                </c:pt>
                <c:pt idx="1340">
                  <c:v>0.54775034522838428</c:v>
                </c:pt>
                <c:pt idx="1341">
                  <c:v>0.54790990818124685</c:v>
                </c:pt>
                <c:pt idx="1342">
                  <c:v>0.54806272454989224</c:v>
                </c:pt>
                <c:pt idx="1343">
                  <c:v>0.54821306668549319</c:v>
                </c:pt>
                <c:pt idx="1344">
                  <c:v>0.54836701728121007</c:v>
                </c:pt>
                <c:pt idx="1345">
                  <c:v>0.54852993993984867</c:v>
                </c:pt>
                <c:pt idx="1346">
                  <c:v>0.548672701747276</c:v>
                </c:pt>
                <c:pt idx="1347">
                  <c:v>0.54880634648608662</c:v>
                </c:pt>
                <c:pt idx="1348">
                  <c:v>0.54893106705672623</c:v>
                </c:pt>
                <c:pt idx="1349">
                  <c:v>0.54904348233679701</c:v>
                </c:pt>
                <c:pt idx="1350">
                  <c:v>0.54915463017584765</c:v>
                </c:pt>
                <c:pt idx="1351">
                  <c:v>0.54925464336752783</c:v>
                </c:pt>
                <c:pt idx="1352">
                  <c:v>0.54934912252966495</c:v>
                </c:pt>
                <c:pt idx="1353">
                  <c:v>0.54943857762269377</c:v>
                </c:pt>
                <c:pt idx="1354">
                  <c:v>0.5495254149049893</c:v>
                </c:pt>
                <c:pt idx="1355">
                  <c:v>0.5495988856083498</c:v>
                </c:pt>
                <c:pt idx="1356">
                  <c:v>0.54970799484061317</c:v>
                </c:pt>
                <c:pt idx="1357">
                  <c:v>0.54980723948196486</c:v>
                </c:pt>
                <c:pt idx="1358">
                  <c:v>0.5498772927595863</c:v>
                </c:pt>
                <c:pt idx="1359">
                  <c:v>0.54995640802260892</c:v>
                </c:pt>
                <c:pt idx="1360">
                  <c:v>0.55003114852860602</c:v>
                </c:pt>
                <c:pt idx="1361">
                  <c:v>0.55011118907589285</c:v>
                </c:pt>
                <c:pt idx="1362">
                  <c:v>0.55020544371362856</c:v>
                </c:pt>
                <c:pt idx="1363">
                  <c:v>0.550302745986749</c:v>
                </c:pt>
                <c:pt idx="1364">
                  <c:v>0.55038951471065911</c:v>
                </c:pt>
                <c:pt idx="1365">
                  <c:v>0.55046460301021183</c:v>
                </c:pt>
                <c:pt idx="1366">
                  <c:v>0.55053553817448986</c:v>
                </c:pt>
                <c:pt idx="1367">
                  <c:v>0.55060367441782954</c:v>
                </c:pt>
                <c:pt idx="1368">
                  <c:v>0.55067098988512331</c:v>
                </c:pt>
                <c:pt idx="1369">
                  <c:v>0.55072172028159783</c:v>
                </c:pt>
                <c:pt idx="1370">
                  <c:v>0.55075516200215791</c:v>
                </c:pt>
                <c:pt idx="1371">
                  <c:v>0.55077544521397237</c:v>
                </c:pt>
                <c:pt idx="1372">
                  <c:v>0.55078798305362464</c:v>
                </c:pt>
                <c:pt idx="1373">
                  <c:v>0.55079829002482983</c:v>
                </c:pt>
                <c:pt idx="1374">
                  <c:v>0.55080109028936275</c:v>
                </c:pt>
                <c:pt idx="1375">
                  <c:v>0.55078838916775241</c:v>
                </c:pt>
                <c:pt idx="1376">
                  <c:v>0.55075110396438032</c:v>
                </c:pt>
                <c:pt idx="1377">
                  <c:v>0.55071140503749838</c:v>
                </c:pt>
                <c:pt idx="1378">
                  <c:v>0.55067864887768292</c:v>
                </c:pt>
                <c:pt idx="1379">
                  <c:v>0.55064048903546214</c:v>
                </c:pt>
                <c:pt idx="1380">
                  <c:v>0.55061053639569169</c:v>
                </c:pt>
                <c:pt idx="1381">
                  <c:v>0.55058885012169667</c:v>
                </c:pt>
                <c:pt idx="1382">
                  <c:v>0.5505445148113155</c:v>
                </c:pt>
                <c:pt idx="1383">
                  <c:v>0.55050964399376745</c:v>
                </c:pt>
                <c:pt idx="1384">
                  <c:v>0.55049974450626882</c:v>
                </c:pt>
                <c:pt idx="1385">
                  <c:v>0.55046467226906759</c:v>
                </c:pt>
                <c:pt idx="1386">
                  <c:v>0.55041625818216344</c:v>
                </c:pt>
                <c:pt idx="1387">
                  <c:v>0.5503567260982396</c:v>
                </c:pt>
                <c:pt idx="1388">
                  <c:v>0.55027248635064496</c:v>
                </c:pt>
                <c:pt idx="1389">
                  <c:v>0.55020132994114979</c:v>
                </c:pt>
                <c:pt idx="1390">
                  <c:v>0.55016506430527046</c:v>
                </c:pt>
                <c:pt idx="1391">
                  <c:v>0.55011500504548483</c:v>
                </c:pt>
                <c:pt idx="1392">
                  <c:v>0.55006275896877632</c:v>
                </c:pt>
                <c:pt idx="1393">
                  <c:v>0.55001613933283333</c:v>
                </c:pt>
                <c:pt idx="1394">
                  <c:v>0.54996583046947323</c:v>
                </c:pt>
                <c:pt idx="1395">
                  <c:v>0.54992012261083678</c:v>
                </c:pt>
                <c:pt idx="1396">
                  <c:v>0.54988417053470828</c:v>
                </c:pt>
                <c:pt idx="1397">
                  <c:v>0.54983766035965154</c:v>
                </c:pt>
                <c:pt idx="1398">
                  <c:v>0.54977782582352352</c:v>
                </c:pt>
                <c:pt idx="1399">
                  <c:v>0.54973928670092587</c:v>
                </c:pt>
                <c:pt idx="1400">
                  <c:v>0.54970285818636655</c:v>
                </c:pt>
                <c:pt idx="1401">
                  <c:v>0.54968294979686583</c:v>
                </c:pt>
                <c:pt idx="1402">
                  <c:v>0.54969870307769897</c:v>
                </c:pt>
                <c:pt idx="1403">
                  <c:v>0.54967063772767633</c:v>
                </c:pt>
                <c:pt idx="1404">
                  <c:v>0.54962772232979207</c:v>
                </c:pt>
                <c:pt idx="1405">
                  <c:v>0.54959044838419246</c:v>
                </c:pt>
                <c:pt idx="1406">
                  <c:v>0.54953265996441059</c:v>
                </c:pt>
                <c:pt idx="1407">
                  <c:v>0.54948388232419543</c:v>
                </c:pt>
                <c:pt idx="1408">
                  <c:v>0.54944340173298878</c:v>
                </c:pt>
                <c:pt idx="1409">
                  <c:v>0.54940598306426991</c:v>
                </c:pt>
                <c:pt idx="1410">
                  <c:v>0.54935638807563114</c:v>
                </c:pt>
                <c:pt idx="1411">
                  <c:v>0.54933127941608384</c:v>
                </c:pt>
                <c:pt idx="1412">
                  <c:v>0.54933048877296931</c:v>
                </c:pt>
                <c:pt idx="1413">
                  <c:v>0.54931886923481799</c:v>
                </c:pt>
                <c:pt idx="1414">
                  <c:v>0.54930978361322103</c:v>
                </c:pt>
                <c:pt idx="1415">
                  <c:v>0.54930346951571285</c:v>
                </c:pt>
                <c:pt idx="1416">
                  <c:v>0.54930549563568221</c:v>
                </c:pt>
                <c:pt idx="1417">
                  <c:v>0.54928275184721431</c:v>
                </c:pt>
                <c:pt idx="1418">
                  <c:v>0.54925857500030006</c:v>
                </c:pt>
                <c:pt idx="1419">
                  <c:v>0.54921918405999037</c:v>
                </c:pt>
                <c:pt idx="1420">
                  <c:v>0.54915075665371504</c:v>
                </c:pt>
                <c:pt idx="1421">
                  <c:v>0.54910469470330292</c:v>
                </c:pt>
                <c:pt idx="1422">
                  <c:v>0.54905242360301498</c:v>
                </c:pt>
                <c:pt idx="1423">
                  <c:v>0.54902598955466031</c:v>
                </c:pt>
                <c:pt idx="1424">
                  <c:v>0.54900465003066046</c:v>
                </c:pt>
                <c:pt idx="1425">
                  <c:v>0.54899044556430732</c:v>
                </c:pt>
                <c:pt idx="1426">
                  <c:v>0.54898797638564145</c:v>
                </c:pt>
                <c:pt idx="1427">
                  <c:v>0.5489695014867424</c:v>
                </c:pt>
                <c:pt idx="1428">
                  <c:v>0.54896486067206207</c:v>
                </c:pt>
                <c:pt idx="1429">
                  <c:v>0.54898176801043852</c:v>
                </c:pt>
                <c:pt idx="1430">
                  <c:v>0.54900489384582341</c:v>
                </c:pt>
                <c:pt idx="1431">
                  <c:v>0.54902949592461736</c:v>
                </c:pt>
                <c:pt idx="1432">
                  <c:v>0.5490785055969496</c:v>
                </c:pt>
                <c:pt idx="1433">
                  <c:v>0.54909152572154596</c:v>
                </c:pt>
                <c:pt idx="1434">
                  <c:v>0.54910589303956425</c:v>
                </c:pt>
                <c:pt idx="1435">
                  <c:v>0.5491622873559987</c:v>
                </c:pt>
                <c:pt idx="1436">
                  <c:v>0.54918868173785318</c:v>
                </c:pt>
                <c:pt idx="1437">
                  <c:v>0.54921346000229221</c:v>
                </c:pt>
                <c:pt idx="1438">
                  <c:v>0.54926719589494843</c:v>
                </c:pt>
                <c:pt idx="1439">
                  <c:v>0.54931672711487556</c:v>
                </c:pt>
                <c:pt idx="1440">
                  <c:v>0.5493701794283985</c:v>
                </c:pt>
                <c:pt idx="1441">
                  <c:v>0.54941941861128452</c:v>
                </c:pt>
                <c:pt idx="1442">
                  <c:v>0.54949360952285908</c:v>
                </c:pt>
                <c:pt idx="1443">
                  <c:v>0.54952923673948628</c:v>
                </c:pt>
                <c:pt idx="1444">
                  <c:v>0.54957213324847498</c:v>
                </c:pt>
                <c:pt idx="1445">
                  <c:v>0.54966984075829139</c:v>
                </c:pt>
                <c:pt idx="1446">
                  <c:v>0.54976113953098982</c:v>
                </c:pt>
                <c:pt idx="1447">
                  <c:v>0.54985809315484002</c:v>
                </c:pt>
                <c:pt idx="1448">
                  <c:v>0.54997381095299014</c:v>
                </c:pt>
                <c:pt idx="1449">
                  <c:v>0.5500588533981674</c:v>
                </c:pt>
                <c:pt idx="1450">
                  <c:v>0.5501368405282101</c:v>
                </c:pt>
                <c:pt idx="1451">
                  <c:v>0.55019623502848369</c:v>
                </c:pt>
                <c:pt idx="1452">
                  <c:v>0.55034004439353013</c:v>
                </c:pt>
                <c:pt idx="1453">
                  <c:v>0.55047841099294026</c:v>
                </c:pt>
                <c:pt idx="1454">
                  <c:v>0.55053353432612251</c:v>
                </c:pt>
                <c:pt idx="1455">
                  <c:v>0.55057009264496692</c:v>
                </c:pt>
                <c:pt idx="1456">
                  <c:v>0.55061756649965077</c:v>
                </c:pt>
                <c:pt idx="1457">
                  <c:v>0.55067731772137329</c:v>
                </c:pt>
                <c:pt idx="1458">
                  <c:v>0.55079521298637379</c:v>
                </c:pt>
                <c:pt idx="1459">
                  <c:v>0.55092969911238465</c:v>
                </c:pt>
                <c:pt idx="1460">
                  <c:v>0.55109743526946198</c:v>
                </c:pt>
                <c:pt idx="1461">
                  <c:v>0.55133129504909395</c:v>
                </c:pt>
                <c:pt idx="1462">
                  <c:v>0.55154037009577583</c:v>
                </c:pt>
                <c:pt idx="1463">
                  <c:v>0.5516682313197665</c:v>
                </c:pt>
                <c:pt idx="1464">
                  <c:v>0.55177777542247153</c:v>
                </c:pt>
                <c:pt idx="1465">
                  <c:v>0.55187316438050338</c:v>
                </c:pt>
                <c:pt idx="1466">
                  <c:v>0.55192595944833289</c:v>
                </c:pt>
                <c:pt idx="1467">
                  <c:v>0.55201312390096624</c:v>
                </c:pt>
                <c:pt idx="1468">
                  <c:v>0.55210639672021189</c:v>
                </c:pt>
                <c:pt idx="1469">
                  <c:v>0.55218120458173359</c:v>
                </c:pt>
                <c:pt idx="1470">
                  <c:v>0.55219786916791513</c:v>
                </c:pt>
                <c:pt idx="1471">
                  <c:v>0.55226302902069357</c:v>
                </c:pt>
                <c:pt idx="1472">
                  <c:v>0.55237612210100062</c:v>
                </c:pt>
                <c:pt idx="1473">
                  <c:v>0.55249818083588242</c:v>
                </c:pt>
                <c:pt idx="1474">
                  <c:v>0.55250018354114072</c:v>
                </c:pt>
                <c:pt idx="1475">
                  <c:v>0.55260054049316998</c:v>
                </c:pt>
                <c:pt idx="1476">
                  <c:v>0.55273352581824675</c:v>
                </c:pt>
                <c:pt idx="1477">
                  <c:v>0.55277195202076257</c:v>
                </c:pt>
                <c:pt idx="1478">
                  <c:v>0.55286715719698654</c:v>
                </c:pt>
                <c:pt idx="1479">
                  <c:v>0.55307653216926878</c:v>
                </c:pt>
                <c:pt idx="1480">
                  <c:v>0.5531736882881626</c:v>
                </c:pt>
                <c:pt idx="1481">
                  <c:v>0.5532263593608715</c:v>
                </c:pt>
                <c:pt idx="1482">
                  <c:v>0.55329608626253812</c:v>
                </c:pt>
                <c:pt idx="1483">
                  <c:v>0.55334730805458698</c:v>
                </c:pt>
                <c:pt idx="1484">
                  <c:v>0.55339779675072354</c:v>
                </c:pt>
                <c:pt idx="1485">
                  <c:v>0.55343998231041791</c:v>
                </c:pt>
                <c:pt idx="1486">
                  <c:v>0.55342121285792656</c:v>
                </c:pt>
                <c:pt idx="1487">
                  <c:v>0.55343327786636354</c:v>
                </c:pt>
                <c:pt idx="1488">
                  <c:v>0.55343332114952926</c:v>
                </c:pt>
                <c:pt idx="1489">
                  <c:v>0.5534432734588226</c:v>
                </c:pt>
                <c:pt idx="1490">
                  <c:v>0.55348333957648266</c:v>
                </c:pt>
                <c:pt idx="1491">
                  <c:v>0.55351553295906086</c:v>
                </c:pt>
                <c:pt idx="1492">
                  <c:v>0.5535237009316798</c:v>
                </c:pt>
                <c:pt idx="1493">
                  <c:v>0.55349773389281942</c:v>
                </c:pt>
                <c:pt idx="1494">
                  <c:v>0.55338786437752407</c:v>
                </c:pt>
                <c:pt idx="1495">
                  <c:v>0.55321699990864692</c:v>
                </c:pt>
                <c:pt idx="1496">
                  <c:v>0.55309930856559186</c:v>
                </c:pt>
                <c:pt idx="1497">
                  <c:v>0.55295965186963436</c:v>
                </c:pt>
                <c:pt idx="1498">
                  <c:v>0.55283994891358856</c:v>
                </c:pt>
                <c:pt idx="1499">
                  <c:v>0.55276485405945597</c:v>
                </c:pt>
                <c:pt idx="1500">
                  <c:v>0.55265029537956611</c:v>
                </c:pt>
                <c:pt idx="1501">
                  <c:v>0.55250130263245456</c:v>
                </c:pt>
                <c:pt idx="1502">
                  <c:v>0.55233470755965586</c:v>
                </c:pt>
                <c:pt idx="1503">
                  <c:v>0.55211227060477275</c:v>
                </c:pt>
                <c:pt idx="1504">
                  <c:v>0.55186489897569069</c:v>
                </c:pt>
                <c:pt idx="1505">
                  <c:v>0.5515846209531341</c:v>
                </c:pt>
                <c:pt idx="1506">
                  <c:v>0.55123469976600536</c:v>
                </c:pt>
                <c:pt idx="1507">
                  <c:v>0.55086677525994832</c:v>
                </c:pt>
                <c:pt idx="1508">
                  <c:v>0.55047504322005358</c:v>
                </c:pt>
                <c:pt idx="1509">
                  <c:v>0.55003300867864313</c:v>
                </c:pt>
                <c:pt idx="1510">
                  <c:v>0.54959963633239339</c:v>
                </c:pt>
                <c:pt idx="1511">
                  <c:v>0.54905711261531742</c:v>
                </c:pt>
                <c:pt idx="1512">
                  <c:v>0.54847193453182563</c:v>
                </c:pt>
                <c:pt idx="1513">
                  <c:v>0.54781921067315209</c:v>
                </c:pt>
                <c:pt idx="1514">
                  <c:v>0.54706574314302014</c:v>
                </c:pt>
                <c:pt idx="1515">
                  <c:v>0.54623814605648224</c:v>
                </c:pt>
                <c:pt idx="1516">
                  <c:v>0.54535955455509799</c:v>
                </c:pt>
                <c:pt idx="1517">
                  <c:v>0.54444259483902413</c:v>
                </c:pt>
                <c:pt idx="1518">
                  <c:v>0.54340121535430708</c:v>
                </c:pt>
                <c:pt idx="1519">
                  <c:v>0.54231794852188608</c:v>
                </c:pt>
                <c:pt idx="1520">
                  <c:v>0.54105237915043736</c:v>
                </c:pt>
                <c:pt idx="1521">
                  <c:v>0.53960822356313987</c:v>
                </c:pt>
                <c:pt idx="1522">
                  <c:v>0.53813829169403182</c:v>
                </c:pt>
                <c:pt idx="1523">
                  <c:v>0.53651817049479145</c:v>
                </c:pt>
                <c:pt idx="1524">
                  <c:v>0.53473296534075077</c:v>
                </c:pt>
                <c:pt idx="1525">
                  <c:v>0.53284921464916257</c:v>
                </c:pt>
                <c:pt idx="1526">
                  <c:v>0.5308745856946</c:v>
                </c:pt>
                <c:pt idx="1527">
                  <c:v>0.52871624756336222</c:v>
                </c:pt>
                <c:pt idx="1528">
                  <c:v>0.52648191180116055</c:v>
                </c:pt>
                <c:pt idx="1529">
                  <c:v>0.52401755579753306</c:v>
                </c:pt>
                <c:pt idx="1530">
                  <c:v>0.5214133095725455</c:v>
                </c:pt>
                <c:pt idx="1531">
                  <c:v>0.51862430521772651</c:v>
                </c:pt>
                <c:pt idx="1532">
                  <c:v>0.51563278718248617</c:v>
                </c:pt>
                <c:pt idx="1533">
                  <c:v>0.51245096427606263</c:v>
                </c:pt>
                <c:pt idx="1534">
                  <c:v>0.50916977940120534</c:v>
                </c:pt>
                <c:pt idx="1535">
                  <c:v>0.50565605866786889</c:v>
                </c:pt>
                <c:pt idx="1536">
                  <c:v>0.50197682482562644</c:v>
                </c:pt>
                <c:pt idx="1537">
                  <c:v>0.4981858407327463</c:v>
                </c:pt>
                <c:pt idx="1538">
                  <c:v>0.49408948166356303</c:v>
                </c:pt>
                <c:pt idx="1539">
                  <c:v>0.48965188979142216</c:v>
                </c:pt>
                <c:pt idx="1540">
                  <c:v>0.48518749049747356</c:v>
                </c:pt>
                <c:pt idx="1541">
                  <c:v>0.48037132561560669</c:v>
                </c:pt>
                <c:pt idx="1542">
                  <c:v>0.47560260723223025</c:v>
                </c:pt>
                <c:pt idx="1543">
                  <c:v>0.47083806600794365</c:v>
                </c:pt>
                <c:pt idx="1544">
                  <c:v>0.46590151219878423</c:v>
                </c:pt>
                <c:pt idx="1545">
                  <c:v>0.4610060628821635</c:v>
                </c:pt>
                <c:pt idx="1546">
                  <c:v>0.45605089391770925</c:v>
                </c:pt>
                <c:pt idx="1547">
                  <c:v>0.45115082149873531</c:v>
                </c:pt>
                <c:pt idx="1548">
                  <c:v>0.44605208475985059</c:v>
                </c:pt>
                <c:pt idx="1549">
                  <c:v>0.44134188454272272</c:v>
                </c:pt>
                <c:pt idx="1550">
                  <c:v>0.43658609973095308</c:v>
                </c:pt>
                <c:pt idx="1551">
                  <c:v>0.43228616530931863</c:v>
                </c:pt>
                <c:pt idx="1552">
                  <c:v>0.42833559470025884</c:v>
                </c:pt>
                <c:pt idx="1553">
                  <c:v>0.4246377253278012</c:v>
                </c:pt>
                <c:pt idx="1554">
                  <c:v>0.42136301567054879</c:v>
                </c:pt>
                <c:pt idx="1555">
                  <c:v>0.41844419338236516</c:v>
                </c:pt>
                <c:pt idx="1556">
                  <c:v>0.41592308261272304</c:v>
                </c:pt>
                <c:pt idx="1557">
                  <c:v>0.41373009008321326</c:v>
                </c:pt>
                <c:pt idx="1558">
                  <c:v>0.41201951282404037</c:v>
                </c:pt>
                <c:pt idx="1559">
                  <c:v>0.41076142874894628</c:v>
                </c:pt>
                <c:pt idx="1560">
                  <c:v>0.40982066940934692</c:v>
                </c:pt>
                <c:pt idx="1561">
                  <c:v>0.40939879908938115</c:v>
                </c:pt>
                <c:pt idx="1562">
                  <c:v>0.40921657306912479</c:v>
                </c:pt>
                <c:pt idx="1563">
                  <c:v>0.40936794823890771</c:v>
                </c:pt>
                <c:pt idx="1564">
                  <c:v>0.40982834734946605</c:v>
                </c:pt>
                <c:pt idx="1565">
                  <c:v>0.41045715488604945</c:v>
                </c:pt>
                <c:pt idx="1566">
                  <c:v>0.41138289925868171</c:v>
                </c:pt>
                <c:pt idx="1567">
                  <c:v>0.41241412374577985</c:v>
                </c:pt>
                <c:pt idx="1568">
                  <c:v>0.41370176750072174</c:v>
                </c:pt>
                <c:pt idx="1569">
                  <c:v>0.41501767090438146</c:v>
                </c:pt>
                <c:pt idx="1570">
                  <c:v>0.41656203284887861</c:v>
                </c:pt>
                <c:pt idx="1571">
                  <c:v>0.41804554483227574</c:v>
                </c:pt>
                <c:pt idx="1572">
                  <c:v>0.41957257920109731</c:v>
                </c:pt>
                <c:pt idx="1573">
                  <c:v>0.42113611901321812</c:v>
                </c:pt>
                <c:pt idx="1574">
                  <c:v>0.42275950771300386</c:v>
                </c:pt>
                <c:pt idx="1575">
                  <c:v>0.42437798422093198</c:v>
                </c:pt>
                <c:pt idx="1576">
                  <c:v>0.42599268886609476</c:v>
                </c:pt>
                <c:pt idx="1577">
                  <c:v>0.42768753239672008</c:v>
                </c:pt>
                <c:pt idx="1578">
                  <c:v>0.42927342225530757</c:v>
                </c:pt>
                <c:pt idx="1579">
                  <c:v>0.43081320487063124</c:v>
                </c:pt>
                <c:pt idx="1580">
                  <c:v>0.43232428988939575</c:v>
                </c:pt>
                <c:pt idx="1581">
                  <c:v>0.43379038515951451</c:v>
                </c:pt>
                <c:pt idx="1582">
                  <c:v>0.43524513292152767</c:v>
                </c:pt>
                <c:pt idx="1583">
                  <c:v>0.43667323764964455</c:v>
                </c:pt>
                <c:pt idx="1584">
                  <c:v>0.43807662868236802</c:v>
                </c:pt>
                <c:pt idx="1585">
                  <c:v>0.43946363356180262</c:v>
                </c:pt>
                <c:pt idx="1586">
                  <c:v>0.44086410716377078</c:v>
                </c:pt>
                <c:pt idx="1587">
                  <c:v>0.44214869341459984</c:v>
                </c:pt>
                <c:pt idx="1588">
                  <c:v>0.44337717131631682</c:v>
                </c:pt>
                <c:pt idx="1589">
                  <c:v>0.4445823832028849</c:v>
                </c:pt>
                <c:pt idx="1590">
                  <c:v>0.44568354088682871</c:v>
                </c:pt>
                <c:pt idx="1591">
                  <c:v>0.44683868834694218</c:v>
                </c:pt>
                <c:pt idx="1592">
                  <c:v>0.44801604916242066</c:v>
                </c:pt>
                <c:pt idx="1593">
                  <c:v>0.4491497951745449</c:v>
                </c:pt>
                <c:pt idx="1594">
                  <c:v>0.45030002210109493</c:v>
                </c:pt>
                <c:pt idx="1595">
                  <c:v>0.45137537721479981</c:v>
                </c:pt>
                <c:pt idx="1596">
                  <c:v>0.4524158968806018</c:v>
                </c:pt>
                <c:pt idx="1597">
                  <c:v>0.45341502036408077</c:v>
                </c:pt>
                <c:pt idx="1598">
                  <c:v>0.45438898382116738</c:v>
                </c:pt>
                <c:pt idx="1599">
                  <c:v>0.45529950838864064</c:v>
                </c:pt>
                <c:pt idx="1600">
                  <c:v>0.45623857635194376</c:v>
                </c:pt>
                <c:pt idx="1601">
                  <c:v>0.45714994251798735</c:v>
                </c:pt>
                <c:pt idx="1602">
                  <c:v>0.45808208918399163</c:v>
                </c:pt>
                <c:pt idx="1603">
                  <c:v>0.45906302729166593</c:v>
                </c:pt>
                <c:pt idx="1604">
                  <c:v>0.4599786291235054</c:v>
                </c:pt>
                <c:pt idx="1605">
                  <c:v>0.46083388459541352</c:v>
                </c:pt>
                <c:pt idx="1606">
                  <c:v>0.46173091816504774</c:v>
                </c:pt>
                <c:pt idx="1607">
                  <c:v>0.46263642412290301</c:v>
                </c:pt>
                <c:pt idx="1608">
                  <c:v>0.46351916749310351</c:v>
                </c:pt>
                <c:pt idx="1609">
                  <c:v>0.46443493454970958</c:v>
                </c:pt>
                <c:pt idx="1610">
                  <c:v>0.46542015976217549</c:v>
                </c:pt>
                <c:pt idx="1611">
                  <c:v>0.46634714306771607</c:v>
                </c:pt>
                <c:pt idx="1612">
                  <c:v>0.46721286712505716</c:v>
                </c:pt>
                <c:pt idx="1613">
                  <c:v>0.46814857325291598</c:v>
                </c:pt>
                <c:pt idx="1614">
                  <c:v>0.4691341368718126</c:v>
                </c:pt>
                <c:pt idx="1615">
                  <c:v>0.47008294111968063</c:v>
                </c:pt>
                <c:pt idx="1616">
                  <c:v>0.4710492871524663</c:v>
                </c:pt>
                <c:pt idx="1617">
                  <c:v>0.47201482858562172</c:v>
                </c:pt>
                <c:pt idx="1618">
                  <c:v>0.47295797329928679</c:v>
                </c:pt>
                <c:pt idx="1619">
                  <c:v>0.4738595597565386</c:v>
                </c:pt>
                <c:pt idx="1620">
                  <c:v>0.4748061254540924</c:v>
                </c:pt>
                <c:pt idx="1621">
                  <c:v>0.47576441701028882</c:v>
                </c:pt>
                <c:pt idx="1622">
                  <c:v>0.476750820931928</c:v>
                </c:pt>
                <c:pt idx="1623">
                  <c:v>0.47778383531668844</c:v>
                </c:pt>
                <c:pt idx="1624">
                  <c:v>0.47876242880925435</c:v>
                </c:pt>
                <c:pt idx="1625">
                  <c:v>0.47973605988980522</c:v>
                </c:pt>
                <c:pt idx="1626">
                  <c:v>0.48071160457910972</c:v>
                </c:pt>
                <c:pt idx="1627">
                  <c:v>0.48163598614264524</c:v>
                </c:pt>
                <c:pt idx="1628">
                  <c:v>0.48260005698412523</c:v>
                </c:pt>
                <c:pt idx="1629">
                  <c:v>0.48362245923633623</c:v>
                </c:pt>
                <c:pt idx="1630">
                  <c:v>0.48465246631348458</c:v>
                </c:pt>
                <c:pt idx="1631">
                  <c:v>0.4856418274562827</c:v>
                </c:pt>
                <c:pt idx="1632">
                  <c:v>0.48662738591374999</c:v>
                </c:pt>
                <c:pt idx="1633">
                  <c:v>0.48761736426500629</c:v>
                </c:pt>
                <c:pt idx="1634">
                  <c:v>0.48856544207922686</c:v>
                </c:pt>
                <c:pt idx="1635">
                  <c:v>0.48956653642891035</c:v>
                </c:pt>
                <c:pt idx="1636">
                  <c:v>0.49060679137787022</c:v>
                </c:pt>
                <c:pt idx="1637">
                  <c:v>0.49163500569710111</c:v>
                </c:pt>
                <c:pt idx="1638">
                  <c:v>0.49267619339947727</c:v>
                </c:pt>
                <c:pt idx="1639">
                  <c:v>0.49371223936862119</c:v>
                </c:pt>
                <c:pt idx="1640">
                  <c:v>0.49473682828962667</c:v>
                </c:pt>
                <c:pt idx="1641">
                  <c:v>0.49579598148449266</c:v>
                </c:pt>
                <c:pt idx="1642">
                  <c:v>0.49682924958204433</c:v>
                </c:pt>
                <c:pt idx="1643">
                  <c:v>0.49785164605494481</c:v>
                </c:pt>
                <c:pt idx="1644">
                  <c:v>0.49887648208680158</c:v>
                </c:pt>
                <c:pt idx="1645">
                  <c:v>0.49987359716270352</c:v>
                </c:pt>
                <c:pt idx="1646">
                  <c:v>0.50091705891196392</c:v>
                </c:pt>
                <c:pt idx="1647">
                  <c:v>0.50198442763142037</c:v>
                </c:pt>
                <c:pt idx="1648">
                  <c:v>0.50305531173253526</c:v>
                </c:pt>
                <c:pt idx="1649">
                  <c:v>0.50417921112668995</c:v>
                </c:pt>
                <c:pt idx="1650">
                  <c:v>0.50524843441779943</c:v>
                </c:pt>
                <c:pt idx="1651">
                  <c:v>0.50628790736749174</c:v>
                </c:pt>
                <c:pt idx="1652">
                  <c:v>0.5073362954153674</c:v>
                </c:pt>
                <c:pt idx="1653">
                  <c:v>0.50834212676326751</c:v>
                </c:pt>
                <c:pt idx="1654">
                  <c:v>0.50937330666607361</c:v>
                </c:pt>
                <c:pt idx="1655">
                  <c:v>0.51041857584816364</c:v>
                </c:pt>
                <c:pt idx="1656">
                  <c:v>0.51149435520926723</c:v>
                </c:pt>
                <c:pt idx="1657">
                  <c:v>0.51253295561155499</c:v>
                </c:pt>
                <c:pt idx="1658">
                  <c:v>0.51356327416743497</c:v>
                </c:pt>
                <c:pt idx="1659">
                  <c:v>0.51459582547735683</c:v>
                </c:pt>
                <c:pt idx="1660">
                  <c:v>0.51560395843022389</c:v>
                </c:pt>
                <c:pt idx="1661">
                  <c:v>0.51662814202186602</c:v>
                </c:pt>
                <c:pt idx="1662">
                  <c:v>0.51769425817381431</c:v>
                </c:pt>
                <c:pt idx="1663">
                  <c:v>0.51871943857544001</c:v>
                </c:pt>
                <c:pt idx="1664">
                  <c:v>0.51972587786643265</c:v>
                </c:pt>
                <c:pt idx="1665">
                  <c:v>0.52072203974251319</c:v>
                </c:pt>
                <c:pt idx="1666">
                  <c:v>0.52170604577370439</c:v>
                </c:pt>
                <c:pt idx="1667">
                  <c:v>0.52264908234925544</c:v>
                </c:pt>
                <c:pt idx="1668">
                  <c:v>0.52360368205243968</c:v>
                </c:pt>
                <c:pt idx="1669">
                  <c:v>0.52454799582325506</c:v>
                </c:pt>
                <c:pt idx="1670">
                  <c:v>0.52549312612287369</c:v>
                </c:pt>
                <c:pt idx="1671">
                  <c:v>0.52645212699944044</c:v>
                </c:pt>
                <c:pt idx="1672">
                  <c:v>0.52737758107328347</c:v>
                </c:pt>
                <c:pt idx="1673">
                  <c:v>0.52828949424012506</c:v>
                </c:pt>
                <c:pt idx="1674">
                  <c:v>0.52918443191410947</c:v>
                </c:pt>
                <c:pt idx="1675">
                  <c:v>0.53003982074354639</c:v>
                </c:pt>
                <c:pt idx="1676">
                  <c:v>0.5309049981666385</c:v>
                </c:pt>
                <c:pt idx="1677">
                  <c:v>0.53175985817992055</c:v>
                </c:pt>
                <c:pt idx="1678">
                  <c:v>0.53262799197857214</c:v>
                </c:pt>
                <c:pt idx="1679">
                  <c:v>0.53348268352926764</c:v>
                </c:pt>
                <c:pt idx="1680">
                  <c:v>0.53433665407817765</c:v>
                </c:pt>
                <c:pt idx="1681">
                  <c:v>0.5351779178509245</c:v>
                </c:pt>
                <c:pt idx="1682">
                  <c:v>0.53600477346507669</c:v>
                </c:pt>
                <c:pt idx="1683">
                  <c:v>0.53683107418939624</c:v>
                </c:pt>
                <c:pt idx="1684">
                  <c:v>0.53766824920543455</c:v>
                </c:pt>
                <c:pt idx="1685">
                  <c:v>0.53846557829305464</c:v>
                </c:pt>
                <c:pt idx="1686">
                  <c:v>0.53923924843554316</c:v>
                </c:pt>
                <c:pt idx="1687">
                  <c:v>0.54001030165778119</c:v>
                </c:pt>
                <c:pt idx="1688">
                  <c:v>0.54077831160711176</c:v>
                </c:pt>
                <c:pt idx="1689">
                  <c:v>0.54149188258494552</c:v>
                </c:pt>
                <c:pt idx="1690">
                  <c:v>0.54220368263803609</c:v>
                </c:pt>
                <c:pt idx="1691">
                  <c:v>0.54293052221897486</c:v>
                </c:pt>
                <c:pt idx="1692">
                  <c:v>0.54361239867203726</c:v>
                </c:pt>
                <c:pt idx="1693">
                  <c:v>0.54428743683335568</c:v>
                </c:pt>
                <c:pt idx="1694">
                  <c:v>0.54494179082738858</c:v>
                </c:pt>
                <c:pt idx="1695">
                  <c:v>0.54556647366377842</c:v>
                </c:pt>
                <c:pt idx="1696">
                  <c:v>0.54620929806503371</c:v>
                </c:pt>
                <c:pt idx="1697">
                  <c:v>0.5468324409807892</c:v>
                </c:pt>
                <c:pt idx="1698">
                  <c:v>0.54747807466889564</c:v>
                </c:pt>
                <c:pt idx="1699">
                  <c:v>0.548174273129165</c:v>
                </c:pt>
                <c:pt idx="1700">
                  <c:v>0.54880516021498238</c:v>
                </c:pt>
                <c:pt idx="1701">
                  <c:v>0.54939724946755697</c:v>
                </c:pt>
                <c:pt idx="1702">
                  <c:v>0.55001000388294585</c:v>
                </c:pt>
                <c:pt idx="1703">
                  <c:v>0.55059476661930085</c:v>
                </c:pt>
                <c:pt idx="1704">
                  <c:v>0.55116226233818666</c:v>
                </c:pt>
                <c:pt idx="1705">
                  <c:v>0.55179533431789729</c:v>
                </c:pt>
                <c:pt idx="1706">
                  <c:v>0.55242513481122613</c:v>
                </c:pt>
                <c:pt idx="1707">
                  <c:v>0.55300448325932128</c:v>
                </c:pt>
                <c:pt idx="1708">
                  <c:v>0.55356695444299531</c:v>
                </c:pt>
                <c:pt idx="1709">
                  <c:v>0.55411045348376875</c:v>
                </c:pt>
                <c:pt idx="1710">
                  <c:v>0.55460920660066049</c:v>
                </c:pt>
                <c:pt idx="1711">
                  <c:v>0.55511336618985962</c:v>
                </c:pt>
                <c:pt idx="1712">
                  <c:v>0.55559967344569583</c:v>
                </c:pt>
                <c:pt idx="1713">
                  <c:v>0.5561089910559166</c:v>
                </c:pt>
                <c:pt idx="1714">
                  <c:v>0.5566272166988524</c:v>
                </c:pt>
                <c:pt idx="1715">
                  <c:v>0.55711375271470942</c:v>
                </c:pt>
                <c:pt idx="1716">
                  <c:v>0.55763714685171406</c:v>
                </c:pt>
                <c:pt idx="1717">
                  <c:v>0.55816559240016128</c:v>
                </c:pt>
                <c:pt idx="1718">
                  <c:v>0.55867010114042626</c:v>
                </c:pt>
                <c:pt idx="1719">
                  <c:v>0.55915455213325194</c:v>
                </c:pt>
                <c:pt idx="1720">
                  <c:v>0.5596489354017371</c:v>
                </c:pt>
                <c:pt idx="1721">
                  <c:v>0.56010613558655697</c:v>
                </c:pt>
                <c:pt idx="1722">
                  <c:v>0.56058718010905051</c:v>
                </c:pt>
                <c:pt idx="1723">
                  <c:v>0.56108068490326257</c:v>
                </c:pt>
                <c:pt idx="1724">
                  <c:v>0.56156124837937993</c:v>
                </c:pt>
                <c:pt idx="1725">
                  <c:v>0.56206382397944232</c:v>
                </c:pt>
                <c:pt idx="1726">
                  <c:v>0.56251105690512015</c:v>
                </c:pt>
                <c:pt idx="1727">
                  <c:v>0.5629011624998943</c:v>
                </c:pt>
                <c:pt idx="1728">
                  <c:v>0.56331838989463767</c:v>
                </c:pt>
                <c:pt idx="1729">
                  <c:v>0.56370950233259642</c:v>
                </c:pt>
                <c:pt idx="1730">
                  <c:v>0.56411544389667423</c:v>
                </c:pt>
                <c:pt idx="1731">
                  <c:v>0.5645764606229261</c:v>
                </c:pt>
                <c:pt idx="1732">
                  <c:v>0.56504106239383578</c:v>
                </c:pt>
                <c:pt idx="1733">
                  <c:v>0.56551651651997825</c:v>
                </c:pt>
                <c:pt idx="1734">
                  <c:v>0.56597642145343907</c:v>
                </c:pt>
                <c:pt idx="1735">
                  <c:v>0.56641045955913527</c:v>
                </c:pt>
                <c:pt idx="1736">
                  <c:v>0.5668309138722385</c:v>
                </c:pt>
                <c:pt idx="1737">
                  <c:v>0.5672079043357966</c:v>
                </c:pt>
                <c:pt idx="1738">
                  <c:v>0.56750912097146977</c:v>
                </c:pt>
                <c:pt idx="1739">
                  <c:v>0.56788152586075635</c:v>
                </c:pt>
                <c:pt idx="1740">
                  <c:v>0.5682385891888051</c:v>
                </c:pt>
                <c:pt idx="1741">
                  <c:v>0.5686357548152372</c:v>
                </c:pt>
                <c:pt idx="1742">
                  <c:v>0.56907732833037272</c:v>
                </c:pt>
                <c:pt idx="1743">
                  <c:v>0.56954314267121031</c:v>
                </c:pt>
                <c:pt idx="1744">
                  <c:v>0.57000832854224437</c:v>
                </c:pt>
                <c:pt idx="1745">
                  <c:v>0.57043770141544758</c:v>
                </c:pt>
                <c:pt idx="1746">
                  <c:v>0.57083212237908143</c:v>
                </c:pt>
                <c:pt idx="1747">
                  <c:v>0.57121359155583651</c:v>
                </c:pt>
                <c:pt idx="1748">
                  <c:v>0.57162902501268065</c:v>
                </c:pt>
                <c:pt idx="1749">
                  <c:v>0.57202477554039155</c:v>
                </c:pt>
                <c:pt idx="1750">
                  <c:v>0.57241556474324051</c:v>
                </c:pt>
                <c:pt idx="1751">
                  <c:v>0.57284329009825807</c:v>
                </c:pt>
                <c:pt idx="1752">
                  <c:v>0.57323930418147229</c:v>
                </c:pt>
                <c:pt idx="1753">
                  <c:v>0.57358547224202439</c:v>
                </c:pt>
                <c:pt idx="1754">
                  <c:v>0.57397723545484602</c:v>
                </c:pt>
                <c:pt idx="1755">
                  <c:v>0.57440589223969063</c:v>
                </c:pt>
                <c:pt idx="1756">
                  <c:v>0.57482133751193154</c:v>
                </c:pt>
                <c:pt idx="1757">
                  <c:v>0.57524904660010612</c:v>
                </c:pt>
                <c:pt idx="1758">
                  <c:v>0.57565568996354299</c:v>
                </c:pt>
                <c:pt idx="1759">
                  <c:v>0.57607350138993063</c:v>
                </c:pt>
                <c:pt idx="1760">
                  <c:v>0.57647370591182401</c:v>
                </c:pt>
                <c:pt idx="1761">
                  <c:v>0.57685194245224536</c:v>
                </c:pt>
                <c:pt idx="1762">
                  <c:v>0.57726656470612481</c:v>
                </c:pt>
                <c:pt idx="1763">
                  <c:v>0.57770935964566883</c:v>
                </c:pt>
                <c:pt idx="1764">
                  <c:v>0.57810264982590442</c:v>
                </c:pt>
                <c:pt idx="1765">
                  <c:v>0.5784915072453769</c:v>
                </c:pt>
                <c:pt idx="1766">
                  <c:v>0.57891427615185109</c:v>
                </c:pt>
                <c:pt idx="1767">
                  <c:v>0.57936447096235244</c:v>
                </c:pt>
                <c:pt idx="1768">
                  <c:v>0.57981642247222953</c:v>
                </c:pt>
                <c:pt idx="1769">
                  <c:v>0.58027976895316313</c:v>
                </c:pt>
                <c:pt idx="1770">
                  <c:v>0.58080694626037876</c:v>
                </c:pt>
                <c:pt idx="1771">
                  <c:v>0.58126326547148655</c:v>
                </c:pt>
                <c:pt idx="1772">
                  <c:v>0.58169198172670677</c:v>
                </c:pt>
                <c:pt idx="1773">
                  <c:v>0.58209822560882096</c:v>
                </c:pt>
                <c:pt idx="1774">
                  <c:v>0.58248085466841659</c:v>
                </c:pt>
                <c:pt idx="1775">
                  <c:v>0.58283273896632393</c:v>
                </c:pt>
                <c:pt idx="1776">
                  <c:v>0.58320388872709794</c:v>
                </c:pt>
                <c:pt idx="1777">
                  <c:v>0.58357718963172622</c:v>
                </c:pt>
                <c:pt idx="1778">
                  <c:v>0.58391384391206047</c:v>
                </c:pt>
                <c:pt idx="1779">
                  <c:v>0.58422628367057017</c:v>
                </c:pt>
                <c:pt idx="1780">
                  <c:v>0.58451608930440302</c:v>
                </c:pt>
                <c:pt idx="1781">
                  <c:v>0.58471637941804233</c:v>
                </c:pt>
                <c:pt idx="1782">
                  <c:v>0.58490420800136156</c:v>
                </c:pt>
                <c:pt idx="1783">
                  <c:v>0.58503963883201315</c:v>
                </c:pt>
                <c:pt idx="1784">
                  <c:v>0.58513289279674197</c:v>
                </c:pt>
                <c:pt idx="1785">
                  <c:v>0.58519644659340431</c:v>
                </c:pt>
                <c:pt idx="1786">
                  <c:v>0.58519749422960354</c:v>
                </c:pt>
                <c:pt idx="1787">
                  <c:v>0.5851575295755953</c:v>
                </c:pt>
                <c:pt idx="1788">
                  <c:v>0.58506006078151129</c:v>
                </c:pt>
                <c:pt idx="1789">
                  <c:v>0.58490094017054883</c:v>
                </c:pt>
                <c:pt idx="1790">
                  <c:v>0.58466567860887197</c:v>
                </c:pt>
                <c:pt idx="1791">
                  <c:v>0.58443642935307838</c:v>
                </c:pt>
                <c:pt idx="1792">
                  <c:v>0.58412767076726979</c:v>
                </c:pt>
                <c:pt idx="1793">
                  <c:v>0.5837044715449542</c:v>
                </c:pt>
                <c:pt idx="1794">
                  <c:v>0.58328788293767753</c:v>
                </c:pt>
                <c:pt idx="1795">
                  <c:v>0.58278366725532815</c:v>
                </c:pt>
                <c:pt idx="1796">
                  <c:v>0.58219953135700164</c:v>
                </c:pt>
                <c:pt idx="1797">
                  <c:v>0.5816115171962144</c:v>
                </c:pt>
                <c:pt idx="1798">
                  <c:v>0.58100868221929025</c:v>
                </c:pt>
                <c:pt idx="1799">
                  <c:v>0.58037047249048102</c:v>
                </c:pt>
                <c:pt idx="1800">
                  <c:v>0.57968582930186074</c:v>
                </c:pt>
                <c:pt idx="1801">
                  <c:v>0.57900278674945072</c:v>
                </c:pt>
                <c:pt idx="1802">
                  <c:v>0.57830008032021107</c:v>
                </c:pt>
                <c:pt idx="1803">
                  <c:v>0.57757517734814101</c:v>
                </c:pt>
                <c:pt idx="1804">
                  <c:v>0.57682331877067305</c:v>
                </c:pt>
                <c:pt idx="1805">
                  <c:v>0.57602819867156718</c:v>
                </c:pt>
                <c:pt idx="1806">
                  <c:v>0.57522763935876697</c:v>
                </c:pt>
                <c:pt idx="1807">
                  <c:v>0.57442792618353966</c:v>
                </c:pt>
                <c:pt idx="1808">
                  <c:v>0.57360803202212374</c:v>
                </c:pt>
                <c:pt idx="1809">
                  <c:v>0.57277523317930745</c:v>
                </c:pt>
                <c:pt idx="1810">
                  <c:v>0.57195656204400425</c:v>
                </c:pt>
                <c:pt idx="1811">
                  <c:v>0.57109942939913061</c:v>
                </c:pt>
                <c:pt idx="1812">
                  <c:v>0.57023979829870242</c:v>
                </c:pt>
                <c:pt idx="1813">
                  <c:v>0.56941632931055519</c:v>
                </c:pt>
                <c:pt idx="1814">
                  <c:v>0.56860344422608566</c:v>
                </c:pt>
                <c:pt idx="1815">
                  <c:v>0.56780746746881983</c:v>
                </c:pt>
                <c:pt idx="1816">
                  <c:v>0.56702350486775155</c:v>
                </c:pt>
                <c:pt idx="1817">
                  <c:v>0.56629482231294193</c:v>
                </c:pt>
                <c:pt idx="1818">
                  <c:v>0.56552853084079135</c:v>
                </c:pt>
                <c:pt idx="1819">
                  <c:v>0.5647782045372024</c:v>
                </c:pt>
                <c:pt idx="1820">
                  <c:v>0.56402362584800581</c:v>
                </c:pt>
                <c:pt idx="1821">
                  <c:v>0.56328844115267929</c:v>
                </c:pt>
                <c:pt idx="1822">
                  <c:v>0.56255163597586233</c:v>
                </c:pt>
                <c:pt idx="1823">
                  <c:v>0.56180747245440021</c:v>
                </c:pt>
                <c:pt idx="1824">
                  <c:v>0.56108565736888427</c:v>
                </c:pt>
                <c:pt idx="1825">
                  <c:v>0.56038836983581586</c:v>
                </c:pt>
                <c:pt idx="1826">
                  <c:v>0.55965240175561748</c:v>
                </c:pt>
                <c:pt idx="1827">
                  <c:v>0.55888670833261067</c:v>
                </c:pt>
                <c:pt idx="1828">
                  <c:v>0.55809023601383312</c:v>
                </c:pt>
                <c:pt idx="1829">
                  <c:v>0.55719072019961979</c:v>
                </c:pt>
                <c:pt idx="1830">
                  <c:v>0.55628616545105625</c:v>
                </c:pt>
                <c:pt idx="1831">
                  <c:v>0.55540255265110106</c:v>
                </c:pt>
                <c:pt idx="1832">
                  <c:v>0.55454366788467924</c:v>
                </c:pt>
                <c:pt idx="1833">
                  <c:v>0.55366959909177416</c:v>
                </c:pt>
                <c:pt idx="1834">
                  <c:v>0.55273716271113282</c:v>
                </c:pt>
                <c:pt idx="1835">
                  <c:v>0.55175776186342418</c:v>
                </c:pt>
                <c:pt idx="1836">
                  <c:v>0.5507459271435925</c:v>
                </c:pt>
                <c:pt idx="1837">
                  <c:v>0.5497152555996363</c:v>
                </c:pt>
                <c:pt idx="1838">
                  <c:v>0.54865384588194566</c:v>
                </c:pt>
                <c:pt idx="1839">
                  <c:v>0.5476395588523354</c:v>
                </c:pt>
                <c:pt idx="1840">
                  <c:v>0.54668119244092028</c:v>
                </c:pt>
                <c:pt idx="1841">
                  <c:v>0.54555356779332398</c:v>
                </c:pt>
                <c:pt idx="1842">
                  <c:v>0.54439857564507088</c:v>
                </c:pt>
                <c:pt idx="1843">
                  <c:v>0.54323562437584094</c:v>
                </c:pt>
                <c:pt idx="1844">
                  <c:v>0.54198204638499825</c:v>
                </c:pt>
                <c:pt idx="1845">
                  <c:v>0.54069133905401701</c:v>
                </c:pt>
                <c:pt idx="1846">
                  <c:v>0.53948247350151357</c:v>
                </c:pt>
                <c:pt idx="1847">
                  <c:v>0.53825937777282473</c:v>
                </c:pt>
                <c:pt idx="1848">
                  <c:v>0.53692199932806894</c:v>
                </c:pt>
                <c:pt idx="1849">
                  <c:v>0.53556073396995374</c:v>
                </c:pt>
                <c:pt idx="1850">
                  <c:v>0.53414604972706625</c:v>
                </c:pt>
                <c:pt idx="1851">
                  <c:v>0.5325702133523913</c:v>
                </c:pt>
                <c:pt idx="1852">
                  <c:v>0.53113585012841846</c:v>
                </c:pt>
                <c:pt idx="1853">
                  <c:v>0.529673201426758</c:v>
                </c:pt>
                <c:pt idx="1854">
                  <c:v>0.52834121074630902</c:v>
                </c:pt>
                <c:pt idx="1855">
                  <c:v>0.52716552370583436</c:v>
                </c:pt>
                <c:pt idx="1856">
                  <c:v>0.52627843796821483</c:v>
                </c:pt>
                <c:pt idx="1857">
                  <c:v>0.52544215419155083</c:v>
                </c:pt>
                <c:pt idx="1858">
                  <c:v>0.52494493745660864</c:v>
                </c:pt>
                <c:pt idx="1859">
                  <c:v>0.5246945283603055</c:v>
                </c:pt>
                <c:pt idx="1860">
                  <c:v>0.5246333652076588</c:v>
                </c:pt>
                <c:pt idx="1861">
                  <c:v>0.52484917167857137</c:v>
                </c:pt>
                <c:pt idx="1862">
                  <c:v>0.52526569082770291</c:v>
                </c:pt>
                <c:pt idx="1863">
                  <c:v>0.52589336357452354</c:v>
                </c:pt>
                <c:pt idx="1864">
                  <c:v>0.52663651714716908</c:v>
                </c:pt>
                <c:pt idx="1865">
                  <c:v>0.52750975737647576</c:v>
                </c:pt>
                <c:pt idx="1866">
                  <c:v>0.52851521078381691</c:v>
                </c:pt>
                <c:pt idx="1867">
                  <c:v>0.52951479366735899</c:v>
                </c:pt>
                <c:pt idx="1868">
                  <c:v>0.53053945203309039</c:v>
                </c:pt>
                <c:pt idx="1869">
                  <c:v>0.53147896555608876</c:v>
                </c:pt>
                <c:pt idx="1870">
                  <c:v>0.53234303636919078</c:v>
                </c:pt>
                <c:pt idx="1871">
                  <c:v>0.53302587712080229</c:v>
                </c:pt>
                <c:pt idx="1872">
                  <c:v>0.53362506406269239</c:v>
                </c:pt>
                <c:pt idx="1873">
                  <c:v>0.53414564633261508</c:v>
                </c:pt>
                <c:pt idx="1874">
                  <c:v>0.53455185656194448</c:v>
                </c:pt>
                <c:pt idx="1875">
                  <c:v>0.5349254667490746</c:v>
                </c:pt>
                <c:pt idx="1876">
                  <c:v>0.53526855307446719</c:v>
                </c:pt>
                <c:pt idx="1877">
                  <c:v>0.53555624108779842</c:v>
                </c:pt>
                <c:pt idx="1878">
                  <c:v>0.53579359710371999</c:v>
                </c:pt>
                <c:pt idx="1879">
                  <c:v>0.53595254948055926</c:v>
                </c:pt>
                <c:pt idx="1880">
                  <c:v>0.53604152278833106</c:v>
                </c:pt>
                <c:pt idx="1881">
                  <c:v>0.53607913487228331</c:v>
                </c:pt>
                <c:pt idx="1882">
                  <c:v>0.53598665420884606</c:v>
                </c:pt>
                <c:pt idx="1883">
                  <c:v>0.53594701080697327</c:v>
                </c:pt>
                <c:pt idx="1884">
                  <c:v>0.53587031937410856</c:v>
                </c:pt>
                <c:pt idx="1885">
                  <c:v>0.53571942720130039</c:v>
                </c:pt>
                <c:pt idx="1886">
                  <c:v>0.53558277023780676</c:v>
                </c:pt>
                <c:pt idx="1887">
                  <c:v>0.53541861158815218</c:v>
                </c:pt>
                <c:pt idx="1888">
                  <c:v>0.53528128760106608</c:v>
                </c:pt>
                <c:pt idx="1889">
                  <c:v>0.53521484888185122</c:v>
                </c:pt>
                <c:pt idx="1890">
                  <c:v>0.53520236095378348</c:v>
                </c:pt>
                <c:pt idx="1891">
                  <c:v>0.53528634274541842</c:v>
                </c:pt>
                <c:pt idx="1892">
                  <c:v>0.535305979089572</c:v>
                </c:pt>
                <c:pt idx="1893">
                  <c:v>0.53527003067324797</c:v>
                </c:pt>
                <c:pt idx="1894">
                  <c:v>0.53529223986628649</c:v>
                </c:pt>
                <c:pt idx="1895">
                  <c:v>0.53532698342260854</c:v>
                </c:pt>
                <c:pt idx="1896">
                  <c:v>0.53543036694443003</c:v>
                </c:pt>
                <c:pt idx="1897">
                  <c:v>0.53554193576021403</c:v>
                </c:pt>
                <c:pt idx="1898">
                  <c:v>0.53564911888264999</c:v>
                </c:pt>
                <c:pt idx="1899">
                  <c:v>0.53580177709283028</c:v>
                </c:pt>
                <c:pt idx="1900">
                  <c:v>0.53595559782225843</c:v>
                </c:pt>
                <c:pt idx="1901">
                  <c:v>0.5362432510029056</c:v>
                </c:pt>
                <c:pt idx="1902">
                  <c:v>0.53661436932692808</c:v>
                </c:pt>
                <c:pt idx="1903">
                  <c:v>0.53693276962392034</c:v>
                </c:pt>
                <c:pt idx="1904">
                  <c:v>0.53728827294691195</c:v>
                </c:pt>
                <c:pt idx="1905">
                  <c:v>0.53771515333601205</c:v>
                </c:pt>
                <c:pt idx="1906">
                  <c:v>0.53805919221552712</c:v>
                </c:pt>
                <c:pt idx="1907">
                  <c:v>0.5384050928799371</c:v>
                </c:pt>
                <c:pt idx="1908">
                  <c:v>0.53878822604267029</c:v>
                </c:pt>
                <c:pt idx="1909">
                  <c:v>0.53916938183864738</c:v>
                </c:pt>
                <c:pt idx="1910">
                  <c:v>0.53952123129226126</c:v>
                </c:pt>
                <c:pt idx="1911">
                  <c:v>0.53989219741200323</c:v>
                </c:pt>
                <c:pt idx="1912">
                  <c:v>0.54033534599810862</c:v>
                </c:pt>
                <c:pt idx="1913">
                  <c:v>0.54074462898736508</c:v>
                </c:pt>
                <c:pt idx="1914">
                  <c:v>0.54111339452347962</c:v>
                </c:pt>
                <c:pt idx="1915">
                  <c:v>0.54144982427713373</c:v>
                </c:pt>
                <c:pt idx="1916">
                  <c:v>0.54173692359540615</c:v>
                </c:pt>
                <c:pt idx="1917">
                  <c:v>0.54186594874520289</c:v>
                </c:pt>
                <c:pt idx="1918">
                  <c:v>0.54190032441285774</c:v>
                </c:pt>
                <c:pt idx="1919">
                  <c:v>0.5418431295175965</c:v>
                </c:pt>
                <c:pt idx="1920">
                  <c:v>0.54164148218920971</c:v>
                </c:pt>
                <c:pt idx="1921">
                  <c:v>0.54143379957525728</c:v>
                </c:pt>
                <c:pt idx="1922">
                  <c:v>0.54121162778494858</c:v>
                </c:pt>
                <c:pt idx="1923">
                  <c:v>0.54088436546724683</c:v>
                </c:pt>
                <c:pt idx="1924">
                  <c:v>0.54047790341782598</c:v>
                </c:pt>
                <c:pt idx="1925">
                  <c:v>0.53997718746300427</c:v>
                </c:pt>
                <c:pt idx="1926">
                  <c:v>0.53935795354436533</c:v>
                </c:pt>
                <c:pt idx="1927">
                  <c:v>0.53875547819035696</c:v>
                </c:pt>
                <c:pt idx="1928">
                  <c:v>0.53812035174802841</c:v>
                </c:pt>
                <c:pt idx="1929">
                  <c:v>0.53754979620771881</c:v>
                </c:pt>
                <c:pt idx="1930">
                  <c:v>0.53692620602155938</c:v>
                </c:pt>
                <c:pt idx="1931">
                  <c:v>0.53626811187477952</c:v>
                </c:pt>
                <c:pt idx="1932">
                  <c:v>0.5357024825954686</c:v>
                </c:pt>
                <c:pt idx="1933">
                  <c:v>0.5350998488956068</c:v>
                </c:pt>
                <c:pt idx="1934">
                  <c:v>0.53440379653376424</c:v>
                </c:pt>
                <c:pt idx="1935">
                  <c:v>0.53376827311460384</c:v>
                </c:pt>
                <c:pt idx="1936">
                  <c:v>0.53296068016527542</c:v>
                </c:pt>
                <c:pt idx="1937">
                  <c:v>0.53220778226666021</c:v>
                </c:pt>
                <c:pt idx="1938">
                  <c:v>0.53164208862089324</c:v>
                </c:pt>
                <c:pt idx="1939">
                  <c:v>0.53105957120932712</c:v>
                </c:pt>
                <c:pt idx="1940">
                  <c:v>0.53061777900930596</c:v>
                </c:pt>
                <c:pt idx="1941">
                  <c:v>0.53024399783405718</c:v>
                </c:pt>
                <c:pt idx="1942">
                  <c:v>0.52980465743943306</c:v>
                </c:pt>
                <c:pt idx="1943">
                  <c:v>0.52944004407782352</c:v>
                </c:pt>
                <c:pt idx="1944">
                  <c:v>0.52905938102426786</c:v>
                </c:pt>
                <c:pt idx="1945">
                  <c:v>0.52869463960866392</c:v>
                </c:pt>
                <c:pt idx="1946">
                  <c:v>0.52837642692443976</c:v>
                </c:pt>
                <c:pt idx="1947">
                  <c:v>0.52808179257930932</c:v>
                </c:pt>
                <c:pt idx="1948">
                  <c:v>0.52783227768602092</c:v>
                </c:pt>
                <c:pt idx="1949">
                  <c:v>0.52764934063494062</c:v>
                </c:pt>
                <c:pt idx="1950">
                  <c:v>0.52740974230705062</c:v>
                </c:pt>
                <c:pt idx="1951">
                  <c:v>0.52715430897311477</c:v>
                </c:pt>
                <c:pt idx="1952">
                  <c:v>0.52689493535051934</c:v>
                </c:pt>
                <c:pt idx="1953">
                  <c:v>0.52666944036843222</c:v>
                </c:pt>
                <c:pt idx="1954">
                  <c:v>0.52639691225535734</c:v>
                </c:pt>
                <c:pt idx="1955">
                  <c:v>0.526170006882134</c:v>
                </c:pt>
                <c:pt idx="1956">
                  <c:v>0.52592568866701184</c:v>
                </c:pt>
                <c:pt idx="1957">
                  <c:v>0.52565613176457404</c:v>
                </c:pt>
                <c:pt idx="1958">
                  <c:v>0.52531318224377233</c:v>
                </c:pt>
                <c:pt idx="1959">
                  <c:v>0.52496125025338813</c:v>
                </c:pt>
                <c:pt idx="1960">
                  <c:v>0.5245645076144011</c:v>
                </c:pt>
                <c:pt idx="1961">
                  <c:v>0.52409078913196772</c:v>
                </c:pt>
                <c:pt idx="1962">
                  <c:v>0.52368043755387261</c:v>
                </c:pt>
                <c:pt idx="1963">
                  <c:v>0.52337407058971075</c:v>
                </c:pt>
                <c:pt idx="1964">
                  <c:v>0.5230102684864838</c:v>
                </c:pt>
                <c:pt idx="1965">
                  <c:v>0.52265410606158058</c:v>
                </c:pt>
                <c:pt idx="1966">
                  <c:v>0.52222729792633504</c:v>
                </c:pt>
                <c:pt idx="1967">
                  <c:v>0.52159930603285254</c:v>
                </c:pt>
                <c:pt idx="1968">
                  <c:v>0.5209713496020667</c:v>
                </c:pt>
                <c:pt idx="1969">
                  <c:v>0.5203832598383078</c:v>
                </c:pt>
                <c:pt idx="1970">
                  <c:v>0.5198243395481259</c:v>
                </c:pt>
                <c:pt idx="1971">
                  <c:v>0.51930253483202016</c:v>
                </c:pt>
                <c:pt idx="1972">
                  <c:v>0.51867576191393128</c:v>
                </c:pt>
                <c:pt idx="1973">
                  <c:v>0.51806630680099386</c:v>
                </c:pt>
                <c:pt idx="1974">
                  <c:v>0.51731835547082783</c:v>
                </c:pt>
                <c:pt idx="1975">
                  <c:v>0.51646181369872912</c:v>
                </c:pt>
                <c:pt idx="1976">
                  <c:v>0.51569150850894907</c:v>
                </c:pt>
                <c:pt idx="1977">
                  <c:v>0.5149654696835948</c:v>
                </c:pt>
                <c:pt idx="1978">
                  <c:v>0.51418222583265849</c:v>
                </c:pt>
                <c:pt idx="1979">
                  <c:v>0.51351285650744138</c:v>
                </c:pt>
                <c:pt idx="1980">
                  <c:v>0.51300048211307792</c:v>
                </c:pt>
                <c:pt idx="1981">
                  <c:v>0.5123385161933155</c:v>
                </c:pt>
                <c:pt idx="1982">
                  <c:v>0.51161716969374482</c:v>
                </c:pt>
                <c:pt idx="1983">
                  <c:v>0.51098499329080893</c:v>
                </c:pt>
                <c:pt idx="1984">
                  <c:v>0.51033400890995173</c:v>
                </c:pt>
                <c:pt idx="1985">
                  <c:v>0.50970830509891496</c:v>
                </c:pt>
                <c:pt idx="1986">
                  <c:v>0.50911805107682973</c:v>
                </c:pt>
                <c:pt idx="1987">
                  <c:v>0.50861496240815851</c:v>
                </c:pt>
                <c:pt idx="1988">
                  <c:v>0.50813488177424915</c:v>
                </c:pt>
                <c:pt idx="1989">
                  <c:v>0.50774247889863711</c:v>
                </c:pt>
                <c:pt idx="1990">
                  <c:v>0.50749558988513988</c:v>
                </c:pt>
                <c:pt idx="1991">
                  <c:v>0.50716830893301457</c:v>
                </c:pt>
                <c:pt idx="1992">
                  <c:v>0.5067670979085499</c:v>
                </c:pt>
                <c:pt idx="1993">
                  <c:v>0.50652583636233373</c:v>
                </c:pt>
                <c:pt idx="1994">
                  <c:v>0.50637252060303228</c:v>
                </c:pt>
                <c:pt idx="1995">
                  <c:v>0.50627011617304474</c:v>
                </c:pt>
                <c:pt idx="1996">
                  <c:v>0.50634906104813004</c:v>
                </c:pt>
                <c:pt idx="1997">
                  <c:v>0.50632765954049774</c:v>
                </c:pt>
                <c:pt idx="1998">
                  <c:v>0.50628866602635136</c:v>
                </c:pt>
                <c:pt idx="1999">
                  <c:v>0.50620321684303982</c:v>
                </c:pt>
                <c:pt idx="2000">
                  <c:v>0.50621412245607122</c:v>
                </c:pt>
                <c:pt idx="2001">
                  <c:v>0.50625261620689932</c:v>
                </c:pt>
                <c:pt idx="2002">
                  <c:v>0.50636949578086154</c:v>
                </c:pt>
                <c:pt idx="2003">
                  <c:v>0.50647448053062449</c:v>
                </c:pt>
                <c:pt idx="2004">
                  <c:v>0.50660278022089011</c:v>
                </c:pt>
                <c:pt idx="2005">
                  <c:v>0.50677950071756883</c:v>
                </c:pt>
                <c:pt idx="2006">
                  <c:v>0.50697242833174805</c:v>
                </c:pt>
                <c:pt idx="2007">
                  <c:v>0.507195283557905</c:v>
                </c:pt>
                <c:pt idx="2008">
                  <c:v>0.50758410368437468</c:v>
                </c:pt>
                <c:pt idx="2009">
                  <c:v>0.50776907019613737</c:v>
                </c:pt>
                <c:pt idx="2010">
                  <c:v>0.50787788416712187</c:v>
                </c:pt>
                <c:pt idx="2011">
                  <c:v>0.50811354166025247</c:v>
                </c:pt>
                <c:pt idx="2012">
                  <c:v>0.50821670425403154</c:v>
                </c:pt>
                <c:pt idx="2013">
                  <c:v>0.5082408116137791</c:v>
                </c:pt>
                <c:pt idx="2014">
                  <c:v>0.50830513139898992</c:v>
                </c:pt>
                <c:pt idx="2015">
                  <c:v>0.50841695776809914</c:v>
                </c:pt>
                <c:pt idx="2016">
                  <c:v>0.50854766223224468</c:v>
                </c:pt>
                <c:pt idx="2017">
                  <c:v>0.50860225562838424</c:v>
                </c:pt>
                <c:pt idx="2018">
                  <c:v>0.50861135103330357</c:v>
                </c:pt>
                <c:pt idx="2019">
                  <c:v>0.50850784705103691</c:v>
                </c:pt>
                <c:pt idx="2020">
                  <c:v>0.50825433880440452</c:v>
                </c:pt>
                <c:pt idx="2021">
                  <c:v>0.50796561429283105</c:v>
                </c:pt>
                <c:pt idx="2022">
                  <c:v>0.50768301144572181</c:v>
                </c:pt>
                <c:pt idx="2023">
                  <c:v>0.50736934929008015</c:v>
                </c:pt>
                <c:pt idx="2024">
                  <c:v>0.50696695875660458</c:v>
                </c:pt>
                <c:pt idx="2025">
                  <c:v>0.50658135567488238</c:v>
                </c:pt>
                <c:pt idx="2026">
                  <c:v>0.50623265702524589</c:v>
                </c:pt>
                <c:pt idx="2027">
                  <c:v>0.5058153203530722</c:v>
                </c:pt>
                <c:pt idx="2028">
                  <c:v>0.5053408218523463</c:v>
                </c:pt>
                <c:pt idx="2029">
                  <c:v>0.50505892649020578</c:v>
                </c:pt>
                <c:pt idx="2030">
                  <c:v>0.50464387180052606</c:v>
                </c:pt>
                <c:pt idx="2031">
                  <c:v>0.50426653622365747</c:v>
                </c:pt>
                <c:pt idx="2032">
                  <c:v>0.5038780217682115</c:v>
                </c:pt>
                <c:pt idx="2033">
                  <c:v>0.50343511458006796</c:v>
                </c:pt>
                <c:pt idx="2034">
                  <c:v>0.50302319273186369</c:v>
                </c:pt>
                <c:pt idx="2035">
                  <c:v>0.5026345364218856</c:v>
                </c:pt>
                <c:pt idx="2036">
                  <c:v>0.50228766119416823</c:v>
                </c:pt>
                <c:pt idx="2037">
                  <c:v>0.50185153798284354</c:v>
                </c:pt>
                <c:pt idx="2038">
                  <c:v>0.501626190865891</c:v>
                </c:pt>
                <c:pt idx="2039">
                  <c:v>0.50150986336655357</c:v>
                </c:pt>
                <c:pt idx="2040">
                  <c:v>0.50128855547128992</c:v>
                </c:pt>
                <c:pt idx="2041">
                  <c:v>0.50123416986575065</c:v>
                </c:pt>
                <c:pt idx="2042">
                  <c:v>0.50097203135802437</c:v>
                </c:pt>
                <c:pt idx="2043">
                  <c:v>0.50041115966474936</c:v>
                </c:pt>
                <c:pt idx="2044">
                  <c:v>0.50007728774079119</c:v>
                </c:pt>
                <c:pt idx="2045">
                  <c:v>0.49981100317243865</c:v>
                </c:pt>
                <c:pt idx="2046">
                  <c:v>0.4994626413519988</c:v>
                </c:pt>
                <c:pt idx="2047">
                  <c:v>0.49928026376233658</c:v>
                </c:pt>
                <c:pt idx="2048">
                  <c:v>0.49901143547680726</c:v>
                </c:pt>
                <c:pt idx="2049">
                  <c:v>0.49857871620807392</c:v>
                </c:pt>
                <c:pt idx="2050">
                  <c:v>0.49828716098638143</c:v>
                </c:pt>
                <c:pt idx="2051">
                  <c:v>0.49804873219876217</c:v>
                </c:pt>
                <c:pt idx="2052">
                  <c:v>0.49767391131950062</c:v>
                </c:pt>
                <c:pt idx="2053">
                  <c:v>0.4972854344652432</c:v>
                </c:pt>
                <c:pt idx="2054">
                  <c:v>0.4969603606929186</c:v>
                </c:pt>
                <c:pt idx="2055">
                  <c:v>0.49654594331773044</c:v>
                </c:pt>
                <c:pt idx="2056">
                  <c:v>0.49607809026369876</c:v>
                </c:pt>
                <c:pt idx="2057">
                  <c:v>0.49572569784226306</c:v>
                </c:pt>
                <c:pt idx="2058">
                  <c:v>0.49524013003011824</c:v>
                </c:pt>
                <c:pt idx="2059">
                  <c:v>0.49457442167266924</c:v>
                </c:pt>
                <c:pt idx="2060">
                  <c:v>0.49411602963975687</c:v>
                </c:pt>
                <c:pt idx="2061">
                  <c:v>0.4937148834336188</c:v>
                </c:pt>
                <c:pt idx="2062">
                  <c:v>0.49335216696239281</c:v>
                </c:pt>
                <c:pt idx="2063">
                  <c:v>0.49310736517857751</c:v>
                </c:pt>
                <c:pt idx="2064">
                  <c:v>0.49262591684213575</c:v>
                </c:pt>
                <c:pt idx="2065">
                  <c:v>0.49200991343342387</c:v>
                </c:pt>
                <c:pt idx="2066">
                  <c:v>0.49145297840281754</c:v>
                </c:pt>
                <c:pt idx="2067">
                  <c:v>0.49079127409389645</c:v>
                </c:pt>
                <c:pt idx="2068">
                  <c:v>0.49021275783588891</c:v>
                </c:pt>
                <c:pt idx="2069">
                  <c:v>0.48968666853434673</c:v>
                </c:pt>
                <c:pt idx="2070">
                  <c:v>0.48898996246843862</c:v>
                </c:pt>
                <c:pt idx="2071">
                  <c:v>0.48829792675646227</c:v>
                </c:pt>
                <c:pt idx="2072">
                  <c:v>0.48742789798558983</c:v>
                </c:pt>
                <c:pt idx="2073">
                  <c:v>0.48647254330996414</c:v>
                </c:pt>
                <c:pt idx="2074">
                  <c:v>0.48567825718773849</c:v>
                </c:pt>
                <c:pt idx="2075">
                  <c:v>0.48485787416313553</c:v>
                </c:pt>
                <c:pt idx="2076">
                  <c:v>0.48418912963916394</c:v>
                </c:pt>
                <c:pt idx="2077">
                  <c:v>0.48362006791915541</c:v>
                </c:pt>
                <c:pt idx="2078">
                  <c:v>0.48286732567848101</c:v>
                </c:pt>
                <c:pt idx="2079">
                  <c:v>0.4819524516797582</c:v>
                </c:pt>
                <c:pt idx="2080">
                  <c:v>0.4810756662763972</c:v>
                </c:pt>
                <c:pt idx="2081">
                  <c:v>0.48031503978829282</c:v>
                </c:pt>
                <c:pt idx="2082">
                  <c:v>0.47926399232964612</c:v>
                </c:pt>
                <c:pt idx="2083">
                  <c:v>0.47838030341348203</c:v>
                </c:pt>
                <c:pt idx="2084">
                  <c:v>0.47763043162799729</c:v>
                </c:pt>
                <c:pt idx="2085">
                  <c:v>0.476411964040584</c:v>
                </c:pt>
                <c:pt idx="2086">
                  <c:v>0.47558965621578841</c:v>
                </c:pt>
                <c:pt idx="2087">
                  <c:v>0.47490789131980288</c:v>
                </c:pt>
                <c:pt idx="2088">
                  <c:v>0.4738408628025102</c:v>
                </c:pt>
                <c:pt idx="2089">
                  <c:v>0.47295560251936752</c:v>
                </c:pt>
                <c:pt idx="2090">
                  <c:v>0.47218257621986182</c:v>
                </c:pt>
                <c:pt idx="2091">
                  <c:v>0.47120329655733439</c:v>
                </c:pt>
                <c:pt idx="2092">
                  <c:v>0.47027916263902941</c:v>
                </c:pt>
                <c:pt idx="2093">
                  <c:v>0.46934410968994994</c:v>
                </c:pt>
                <c:pt idx="2094">
                  <c:v>0.46842265323758947</c:v>
                </c:pt>
                <c:pt idx="2095">
                  <c:v>0.46762898422493748</c:v>
                </c:pt>
                <c:pt idx="2096">
                  <c:v>0.46655457060129879</c:v>
                </c:pt>
                <c:pt idx="2097">
                  <c:v>0.46577946960848915</c:v>
                </c:pt>
                <c:pt idx="2098">
                  <c:v>0.46485834914151625</c:v>
                </c:pt>
                <c:pt idx="2099">
                  <c:v>0.46339826650474436</c:v>
                </c:pt>
                <c:pt idx="2100">
                  <c:v>0.46250143249122699</c:v>
                </c:pt>
                <c:pt idx="2101">
                  <c:v>0.46164921762946598</c:v>
                </c:pt>
                <c:pt idx="2102">
                  <c:v>0.46074094243111247</c:v>
                </c:pt>
                <c:pt idx="2103">
                  <c:v>0.460301022430605</c:v>
                </c:pt>
                <c:pt idx="2104">
                  <c:v>0.45966286050539673</c:v>
                </c:pt>
                <c:pt idx="2105">
                  <c:v>0.45898212613863143</c:v>
                </c:pt>
                <c:pt idx="2106">
                  <c:v>0.45830965344975744</c:v>
                </c:pt>
                <c:pt idx="2107">
                  <c:v>0.45738409578781947</c:v>
                </c:pt>
                <c:pt idx="2108">
                  <c:v>0.45669329552015203</c:v>
                </c:pt>
                <c:pt idx="2109">
                  <c:v>0.45594706222498871</c:v>
                </c:pt>
                <c:pt idx="2110">
                  <c:v>0.45496032509194478</c:v>
                </c:pt>
                <c:pt idx="2111">
                  <c:v>0.45429806505292375</c:v>
                </c:pt>
                <c:pt idx="2112">
                  <c:v>0.45366244131080657</c:v>
                </c:pt>
                <c:pt idx="2113">
                  <c:v>0.4527821452948097</c:v>
                </c:pt>
                <c:pt idx="2114">
                  <c:v>0.45189546787394752</c:v>
                </c:pt>
                <c:pt idx="2115">
                  <c:v>0.45086087218000648</c:v>
                </c:pt>
                <c:pt idx="2116">
                  <c:v>0.44990618496714652</c:v>
                </c:pt>
                <c:pt idx="2117">
                  <c:v>0.44897599215060324</c:v>
                </c:pt>
                <c:pt idx="2118">
                  <c:v>0.44803405170418403</c:v>
                </c:pt>
                <c:pt idx="2119">
                  <c:v>0.44709042829986761</c:v>
                </c:pt>
                <c:pt idx="2120">
                  <c:v>0.44588799057290052</c:v>
                </c:pt>
                <c:pt idx="2121">
                  <c:v>0.44471570159343776</c:v>
                </c:pt>
                <c:pt idx="2122">
                  <c:v>0.44355675865018174</c:v>
                </c:pt>
                <c:pt idx="2123">
                  <c:v>0.44253423989127139</c:v>
                </c:pt>
                <c:pt idx="2124">
                  <c:v>0.44203316437330076</c:v>
                </c:pt>
                <c:pt idx="2125">
                  <c:v>0.44143607271553909</c:v>
                </c:pt>
                <c:pt idx="2126">
                  <c:v>0.44054172759056331</c:v>
                </c:pt>
                <c:pt idx="2127">
                  <c:v>0.43964287987808548</c:v>
                </c:pt>
                <c:pt idx="2128">
                  <c:v>0.4386454872445219</c:v>
                </c:pt>
                <c:pt idx="2129">
                  <c:v>0.43747110778360015</c:v>
                </c:pt>
                <c:pt idx="2130">
                  <c:v>0.43669778359483635</c:v>
                </c:pt>
                <c:pt idx="2131">
                  <c:v>0.43606981731026601</c:v>
                </c:pt>
                <c:pt idx="2132">
                  <c:v>0.43492270685389312</c:v>
                </c:pt>
                <c:pt idx="2133">
                  <c:v>0.43374350001719342</c:v>
                </c:pt>
                <c:pt idx="2134">
                  <c:v>0.43292302922620884</c:v>
                </c:pt>
                <c:pt idx="2135">
                  <c:v>0.43192687754955739</c:v>
                </c:pt>
                <c:pt idx="2136">
                  <c:v>0.43104707742334464</c:v>
                </c:pt>
                <c:pt idx="2137">
                  <c:v>0.43038971314017727</c:v>
                </c:pt>
                <c:pt idx="2138">
                  <c:v>0.42937804582031186</c:v>
                </c:pt>
                <c:pt idx="2139">
                  <c:v>0.42907366626613963</c:v>
                </c:pt>
                <c:pt idx="2140">
                  <c:v>0.4287454767622188</c:v>
                </c:pt>
                <c:pt idx="2141">
                  <c:v>0.4283487487549566</c:v>
                </c:pt>
                <c:pt idx="2142">
                  <c:v>0.42775481206055266</c:v>
                </c:pt>
                <c:pt idx="2143">
                  <c:v>0.42738019912807601</c:v>
                </c:pt>
                <c:pt idx="2144">
                  <c:v>0.4274255536841029</c:v>
                </c:pt>
                <c:pt idx="2145">
                  <c:v>0.42656334700478765</c:v>
                </c:pt>
                <c:pt idx="2146">
                  <c:v>0.42522917020627321</c:v>
                </c:pt>
                <c:pt idx="2147">
                  <c:v>0.42358083893349086</c:v>
                </c:pt>
                <c:pt idx="2148">
                  <c:v>0.42279104079043606</c:v>
                </c:pt>
                <c:pt idx="2149">
                  <c:v>0.42298687809379015</c:v>
                </c:pt>
                <c:pt idx="2150">
                  <c:v>0.42312250960633968</c:v>
                </c:pt>
              </c:numCache>
            </c:numRef>
          </c:yVal>
          <c:smooth val="1"/>
          <c:extLst>
            <c:ext xmlns:c16="http://schemas.microsoft.com/office/drawing/2014/chart" uri="{C3380CC4-5D6E-409C-BE32-E72D297353CC}">
              <c16:uniqueId val="{00000076-1C1D-46AE-B92F-7DA50429CA8D}"/>
            </c:ext>
          </c:extLst>
        </c:ser>
        <c:dLbls>
          <c:showLegendKey val="0"/>
          <c:showVal val="0"/>
          <c:showCatName val="0"/>
          <c:showSerName val="0"/>
          <c:showPercent val="0"/>
          <c:showBubbleSize val="0"/>
        </c:dLbls>
        <c:axId val="468739392"/>
        <c:axId val="468739720"/>
      </c:scatterChart>
      <c:valAx>
        <c:axId val="468739392"/>
        <c:scaling>
          <c:orientation val="minMax"/>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Wavelength - nm</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IL"/>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IL"/>
          </a:p>
        </c:txPr>
        <c:crossAx val="468739720"/>
        <c:crosses val="autoZero"/>
        <c:crossBetween val="midCat"/>
      </c:valAx>
      <c:valAx>
        <c:axId val="46873972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reflectance</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IL"/>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IL"/>
          </a:p>
        </c:txPr>
        <c:crossAx val="468739392"/>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solidFill>
        <a:schemeClr val="tx1"/>
      </a:solidFill>
    </a:ln>
    <a:effectLst/>
  </c:spPr>
  <c:txPr>
    <a:bodyPr/>
    <a:lstStyle/>
    <a:p>
      <a:pPr>
        <a:defRPr/>
      </a:pPr>
      <a:endParaRPr lang="en-IL"/>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drawings/_rels/vmlDrawing1.vml.rels><?xml version="1.0" encoding="UTF-8" standalone="yes"?>
<Relationships xmlns="http://schemas.openxmlformats.org/package/2006/relationships"><Relationship Id="rId1" Type="http://schemas.openxmlformats.org/officeDocument/2006/relationships/image" Target="../media/image14.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933C51E-22A5-4F47-974E-50FE02538611}" type="datetimeFigureOut">
              <a:rPr lang="en-US" smtClean="0"/>
              <a:t>4/30/2020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DB3FB8B-85DA-455D-BFAD-4E891715AAFC}" type="slidenum">
              <a:rPr lang="en-US" smtClean="0"/>
              <a:t>‹#›</a:t>
            </a:fld>
            <a:endParaRPr lang="en-US"/>
          </a:p>
        </p:txBody>
      </p:sp>
    </p:spTree>
    <p:extLst>
      <p:ext uri="{BB962C8B-B14F-4D97-AF65-F5344CB8AC3E}">
        <p14:creationId xmlns:p14="http://schemas.microsoft.com/office/powerpoint/2010/main" val="41823905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CDAD1225-F77F-4C61-91B6-D28D2AA9CDC8}" type="datetimeFigureOut">
              <a:rPr lang="en-US" smtClean="0"/>
              <a:t>4/30/2020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966CF2B-6556-4C06-80B1-206FAE846C91}" type="slidenum">
              <a:rPr lang="en-US" smtClean="0"/>
              <a:t>‹#›</a:t>
            </a:fld>
            <a:endParaRPr lang="en-US"/>
          </a:p>
        </p:txBody>
      </p:sp>
    </p:spTree>
    <p:extLst>
      <p:ext uri="{BB962C8B-B14F-4D97-AF65-F5344CB8AC3E}">
        <p14:creationId xmlns:p14="http://schemas.microsoft.com/office/powerpoint/2010/main" val="148834551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DAD1225-F77F-4C61-91B6-D28D2AA9CDC8}" type="datetimeFigureOut">
              <a:rPr lang="en-US" smtClean="0"/>
              <a:t>4/30/2020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966CF2B-6556-4C06-80B1-206FAE846C91}" type="slidenum">
              <a:rPr lang="en-US" smtClean="0"/>
              <a:t>‹#›</a:t>
            </a:fld>
            <a:endParaRPr lang="en-US"/>
          </a:p>
        </p:txBody>
      </p:sp>
    </p:spTree>
    <p:extLst>
      <p:ext uri="{BB962C8B-B14F-4D97-AF65-F5344CB8AC3E}">
        <p14:creationId xmlns:p14="http://schemas.microsoft.com/office/powerpoint/2010/main" val="87795378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DAD1225-F77F-4C61-91B6-D28D2AA9CDC8}" type="datetimeFigureOut">
              <a:rPr lang="en-US" smtClean="0"/>
              <a:t>4/30/2020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966CF2B-6556-4C06-80B1-206FAE846C91}" type="slidenum">
              <a:rPr lang="en-US" smtClean="0"/>
              <a:t>‹#›</a:t>
            </a:fld>
            <a:endParaRPr lang="en-US"/>
          </a:p>
        </p:txBody>
      </p:sp>
    </p:spTree>
    <p:extLst>
      <p:ext uri="{BB962C8B-B14F-4D97-AF65-F5344CB8AC3E}">
        <p14:creationId xmlns:p14="http://schemas.microsoft.com/office/powerpoint/2010/main" val="378663701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DAD1225-F77F-4C61-91B6-D28D2AA9CDC8}" type="datetimeFigureOut">
              <a:rPr lang="en-US" smtClean="0"/>
              <a:t>4/30/2020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966CF2B-6556-4C06-80B1-206FAE846C91}" type="slidenum">
              <a:rPr lang="en-US" smtClean="0"/>
              <a:t>‹#›</a:t>
            </a:fld>
            <a:endParaRPr lang="en-US"/>
          </a:p>
        </p:txBody>
      </p:sp>
    </p:spTree>
    <p:extLst>
      <p:ext uri="{BB962C8B-B14F-4D97-AF65-F5344CB8AC3E}">
        <p14:creationId xmlns:p14="http://schemas.microsoft.com/office/powerpoint/2010/main" val="19113421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CDAD1225-F77F-4C61-91B6-D28D2AA9CDC8}" type="datetimeFigureOut">
              <a:rPr lang="en-US" smtClean="0"/>
              <a:t>4/30/2020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966CF2B-6556-4C06-80B1-206FAE846C91}" type="slidenum">
              <a:rPr lang="en-US" smtClean="0"/>
              <a:t>‹#›</a:t>
            </a:fld>
            <a:endParaRPr lang="en-US"/>
          </a:p>
        </p:txBody>
      </p:sp>
    </p:spTree>
    <p:extLst>
      <p:ext uri="{BB962C8B-B14F-4D97-AF65-F5344CB8AC3E}">
        <p14:creationId xmlns:p14="http://schemas.microsoft.com/office/powerpoint/2010/main" val="14349519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CDAD1225-F77F-4C61-91B6-D28D2AA9CDC8}" type="datetimeFigureOut">
              <a:rPr lang="en-US" smtClean="0"/>
              <a:t>4/30/2020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966CF2B-6556-4C06-80B1-206FAE846C91}" type="slidenum">
              <a:rPr lang="en-US" smtClean="0"/>
              <a:t>‹#›</a:t>
            </a:fld>
            <a:endParaRPr lang="en-US"/>
          </a:p>
        </p:txBody>
      </p:sp>
    </p:spTree>
    <p:extLst>
      <p:ext uri="{BB962C8B-B14F-4D97-AF65-F5344CB8AC3E}">
        <p14:creationId xmlns:p14="http://schemas.microsoft.com/office/powerpoint/2010/main" val="236526854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CDAD1225-F77F-4C61-91B6-D28D2AA9CDC8}" type="datetimeFigureOut">
              <a:rPr lang="en-US" smtClean="0"/>
              <a:t>4/30/2020</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F966CF2B-6556-4C06-80B1-206FAE846C91}" type="slidenum">
              <a:rPr lang="en-US" smtClean="0"/>
              <a:t>‹#›</a:t>
            </a:fld>
            <a:endParaRPr lang="en-US"/>
          </a:p>
        </p:txBody>
      </p:sp>
    </p:spTree>
    <p:extLst>
      <p:ext uri="{BB962C8B-B14F-4D97-AF65-F5344CB8AC3E}">
        <p14:creationId xmlns:p14="http://schemas.microsoft.com/office/powerpoint/2010/main" val="140575999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CDAD1225-F77F-4C61-91B6-D28D2AA9CDC8}" type="datetimeFigureOut">
              <a:rPr lang="en-US" smtClean="0"/>
              <a:t>4/30/2020</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F966CF2B-6556-4C06-80B1-206FAE846C91}" type="slidenum">
              <a:rPr lang="en-US" smtClean="0"/>
              <a:t>‹#›</a:t>
            </a:fld>
            <a:endParaRPr lang="en-US"/>
          </a:p>
        </p:txBody>
      </p:sp>
    </p:spTree>
    <p:extLst>
      <p:ext uri="{BB962C8B-B14F-4D97-AF65-F5344CB8AC3E}">
        <p14:creationId xmlns:p14="http://schemas.microsoft.com/office/powerpoint/2010/main" val="302655595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DAD1225-F77F-4C61-91B6-D28D2AA9CDC8}" type="datetimeFigureOut">
              <a:rPr lang="en-US" smtClean="0"/>
              <a:t>4/30/2020</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966CF2B-6556-4C06-80B1-206FAE846C91}" type="slidenum">
              <a:rPr lang="en-US" smtClean="0"/>
              <a:t>‹#›</a:t>
            </a:fld>
            <a:endParaRPr lang="en-US"/>
          </a:p>
        </p:txBody>
      </p:sp>
    </p:spTree>
    <p:extLst>
      <p:ext uri="{BB962C8B-B14F-4D97-AF65-F5344CB8AC3E}">
        <p14:creationId xmlns:p14="http://schemas.microsoft.com/office/powerpoint/2010/main" val="374744311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CDAD1225-F77F-4C61-91B6-D28D2AA9CDC8}" type="datetimeFigureOut">
              <a:rPr lang="en-US" smtClean="0"/>
              <a:t>4/30/2020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966CF2B-6556-4C06-80B1-206FAE846C91}" type="slidenum">
              <a:rPr lang="en-US" smtClean="0"/>
              <a:t>‹#›</a:t>
            </a:fld>
            <a:endParaRPr lang="en-US"/>
          </a:p>
        </p:txBody>
      </p:sp>
    </p:spTree>
    <p:extLst>
      <p:ext uri="{BB962C8B-B14F-4D97-AF65-F5344CB8AC3E}">
        <p14:creationId xmlns:p14="http://schemas.microsoft.com/office/powerpoint/2010/main" val="410461370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CDAD1225-F77F-4C61-91B6-D28D2AA9CDC8}" type="datetimeFigureOut">
              <a:rPr lang="en-US" smtClean="0"/>
              <a:t>4/30/2020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966CF2B-6556-4C06-80B1-206FAE846C91}" type="slidenum">
              <a:rPr lang="en-US" smtClean="0"/>
              <a:t>‹#›</a:t>
            </a:fld>
            <a:endParaRPr lang="en-US"/>
          </a:p>
        </p:txBody>
      </p:sp>
    </p:spTree>
    <p:extLst>
      <p:ext uri="{BB962C8B-B14F-4D97-AF65-F5344CB8AC3E}">
        <p14:creationId xmlns:p14="http://schemas.microsoft.com/office/powerpoint/2010/main" val="251135056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DAD1225-F77F-4C61-91B6-D28D2AA9CDC8}" type="datetimeFigureOut">
              <a:rPr lang="en-US" smtClean="0"/>
              <a:t>4/30/2020</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966CF2B-6556-4C06-80B1-206FAE846C91}" type="slidenum">
              <a:rPr lang="en-US" smtClean="0"/>
              <a:t>‹#›</a:t>
            </a:fld>
            <a:endParaRPr lang="en-US"/>
          </a:p>
        </p:txBody>
      </p:sp>
    </p:spTree>
    <p:extLst>
      <p:ext uri="{BB962C8B-B14F-4D97-AF65-F5344CB8AC3E}">
        <p14:creationId xmlns:p14="http://schemas.microsoft.com/office/powerpoint/2010/main" val="2907894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image" Target="../media/image20.emf"/><Relationship Id="rId1" Type="http://schemas.openxmlformats.org/officeDocument/2006/relationships/slideLayout" Target="../slideLayouts/slideLayout2.xml"/><Relationship Id="rId6" Type="http://schemas.openxmlformats.org/officeDocument/2006/relationships/image" Target="../media/image24.jpeg"/><Relationship Id="rId5" Type="http://schemas.openxmlformats.org/officeDocument/2006/relationships/image" Target="../media/image23.jpeg"/><Relationship Id="rId4" Type="http://schemas.openxmlformats.org/officeDocument/2006/relationships/image" Target="../media/image22.emf"/></Relationships>
</file>

<file path=ppt/slides/_rels/slide1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5.emf"/><Relationship Id="rId1" Type="http://schemas.openxmlformats.org/officeDocument/2006/relationships/slideLayout" Target="../slideLayouts/slideLayout2.xml"/><Relationship Id="rId4" Type="http://schemas.openxmlformats.org/officeDocument/2006/relationships/image" Target="../media/image4.jpeg"/></Relationships>
</file>

<file path=ppt/slides/_rels/slide16.xml.rels><?xml version="1.0" encoding="UTF-8" standalone="yes"?>
<Relationships xmlns="http://schemas.openxmlformats.org/package/2006/relationships"><Relationship Id="rId2" Type="http://schemas.openxmlformats.org/officeDocument/2006/relationships/image" Target="../media/image26.emf"/><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28.png"/><Relationship Id="rId7" Type="http://schemas.openxmlformats.org/officeDocument/2006/relationships/image" Target="../media/image4.jpeg"/><Relationship Id="rId2" Type="http://schemas.openxmlformats.org/officeDocument/2006/relationships/image" Target="../media/image27.png"/><Relationship Id="rId1" Type="http://schemas.openxmlformats.org/officeDocument/2006/relationships/slideLayout" Target="../slideLayouts/slideLayout2.xml"/><Relationship Id="rId6" Type="http://schemas.openxmlformats.org/officeDocument/2006/relationships/image" Target="../media/image3.png"/><Relationship Id="rId5" Type="http://schemas.openxmlformats.org/officeDocument/2006/relationships/image" Target="../media/image30.png"/><Relationship Id="rId4" Type="http://schemas.openxmlformats.org/officeDocument/2006/relationships/image" Target="../media/image29.png"/></Relationships>
</file>

<file path=ppt/slides/_rels/slide18.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image" Target="../media/image32.png"/><Relationship Id="rId7" Type="http://schemas.openxmlformats.org/officeDocument/2006/relationships/image" Target="../media/image3.png"/><Relationship Id="rId2" Type="http://schemas.openxmlformats.org/officeDocument/2006/relationships/image" Target="../media/image31.png"/><Relationship Id="rId1" Type="http://schemas.openxmlformats.org/officeDocument/2006/relationships/slideLayout" Target="../slideLayouts/slideLayout2.xml"/><Relationship Id="rId6" Type="http://schemas.openxmlformats.org/officeDocument/2006/relationships/image" Target="../media/image35.JPG"/><Relationship Id="rId5" Type="http://schemas.openxmlformats.org/officeDocument/2006/relationships/image" Target="../media/image34.JPG"/><Relationship Id="rId4" Type="http://schemas.openxmlformats.org/officeDocument/2006/relationships/image" Target="../media/image33.JPG"/></Relationships>
</file>

<file path=ppt/slides/_rels/slide19.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35.JPG"/><Relationship Id="rId1" Type="http://schemas.openxmlformats.org/officeDocument/2006/relationships/slideLayout" Target="../slideLayouts/slideLayout2.xml"/><Relationship Id="rId6" Type="http://schemas.openxmlformats.org/officeDocument/2006/relationships/image" Target="../media/image4.jpeg"/><Relationship Id="rId5" Type="http://schemas.openxmlformats.org/officeDocument/2006/relationships/image" Target="../media/image3.png"/><Relationship Id="rId4" Type="http://schemas.openxmlformats.org/officeDocument/2006/relationships/image" Target="../media/image37.JPG"/></Relationships>
</file>

<file path=ppt/slides/_rels/slide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9.emf"/><Relationship Id="rId2" Type="http://schemas.openxmlformats.org/officeDocument/2006/relationships/image" Target="../media/image38.emf"/><Relationship Id="rId1" Type="http://schemas.openxmlformats.org/officeDocument/2006/relationships/slideLayout" Target="../slideLayouts/slideLayout2.xml"/><Relationship Id="rId5" Type="http://schemas.openxmlformats.org/officeDocument/2006/relationships/image" Target="../media/image4.jpeg"/><Relationship Id="rId4" Type="http://schemas.openxmlformats.org/officeDocument/2006/relationships/image" Target="../media/image3.png"/></Relationships>
</file>

<file path=ppt/slides/_rels/slide2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7.xml"/><Relationship Id="rId5" Type="http://schemas.openxmlformats.org/officeDocument/2006/relationships/image" Target="../media/image4.jpeg"/><Relationship Id="rId4" Type="http://schemas.openxmlformats.org/officeDocument/2006/relationships/image" Target="../media/image3.png"/></Relationships>
</file>

<file path=ppt/slides/_rels/slide22.xml.rels><?xml version="1.0" encoding="UTF-8" standalone="yes"?>
<Relationships xmlns="http://schemas.openxmlformats.org/package/2006/relationships"><Relationship Id="rId3" Type="http://schemas.openxmlformats.org/officeDocument/2006/relationships/image" Target="../media/image43.png"/><Relationship Id="rId7" Type="http://schemas.openxmlformats.org/officeDocument/2006/relationships/image" Target="../media/image4.jpeg"/><Relationship Id="rId2" Type="http://schemas.openxmlformats.org/officeDocument/2006/relationships/image" Target="../media/image42.png"/><Relationship Id="rId1" Type="http://schemas.openxmlformats.org/officeDocument/2006/relationships/slideLayout" Target="../slideLayouts/slideLayout7.xml"/><Relationship Id="rId6" Type="http://schemas.openxmlformats.org/officeDocument/2006/relationships/image" Target="../media/image3.png"/><Relationship Id="rId5" Type="http://schemas.openxmlformats.org/officeDocument/2006/relationships/image" Target="../media/image45.png"/><Relationship Id="rId4" Type="http://schemas.openxmlformats.org/officeDocument/2006/relationships/image" Target="../media/image44.png"/></Relationships>
</file>

<file path=ppt/slides/_rels/slide2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6.png"/><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chart" Target="../charts/chart1.xml"/><Relationship Id="rId7" Type="http://schemas.openxmlformats.org/officeDocument/2006/relationships/image" Target="../media/image9.png"/><Relationship Id="rId2" Type="http://schemas.openxmlformats.org/officeDocument/2006/relationships/hyperlink" Target="https://moag.maps.arcgis.com/apps/webappviewer/index.html?id=1fbe80a86d6c4430930d868259d4caf2" TargetMode="External"/><Relationship Id="rId1" Type="http://schemas.openxmlformats.org/officeDocument/2006/relationships/slideLayout" Target="../slideLayouts/slideLayout7.xml"/><Relationship Id="rId6" Type="http://schemas.openxmlformats.org/officeDocument/2006/relationships/image" Target="../media/image8.png"/><Relationship Id="rId5" Type="http://schemas.openxmlformats.org/officeDocument/2006/relationships/image" Target="../media/image7.jpeg"/><Relationship Id="rId4" Type="http://schemas.openxmlformats.org/officeDocument/2006/relationships/hyperlink" Target="http://www.google.com/url?sa=i&amp;rct=j&amp;q=&amp;esrc=s&amp;source=images&amp;cd=&amp;cad=rja&amp;uact=8&amp;ved=0CAcQjRxqFQoTCI_Fh9qe2MgCFUrsFAodDlYLJw&amp;url=http://www.hutton.ac.uk/about/facilities/national-soils-archive&amp;psig=AFQjCNHQ_hYj0K0T52fT7rzJ-KIJgDYQfQ&amp;ust=1445677497794298" TargetMode="External"/></Relationships>
</file>

<file path=ppt/slides/_rels/slide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hyperlink" Target="https://moag.maps.arcgis.com/apps/webappviewer/index.html?id=1fbe80a86d6c4430930d868259d4caf2" TargetMode="Externa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2.xml"/><Relationship Id="rId6" Type="http://schemas.openxmlformats.org/officeDocument/2006/relationships/image" Target="../media/image4.jpeg"/><Relationship Id="rId5" Type="http://schemas.openxmlformats.org/officeDocument/2006/relationships/image" Target="../media/image3.png"/><Relationship Id="rId4" Type="http://schemas.openxmlformats.org/officeDocument/2006/relationships/image" Target="../media/image13.emf"/></Relationships>
</file>

<file path=ppt/slides/_rels/slide7.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oleObject" Target="../embeddings/oleObject2.bin"/><Relationship Id="rId7" Type="http://schemas.openxmlformats.org/officeDocument/2006/relationships/image" Target="../media/image3.png"/><Relationship Id="rId2" Type="http://schemas.openxmlformats.org/officeDocument/2006/relationships/slideLayout" Target="../slideLayouts/slideLayout1.xml"/><Relationship Id="rId1" Type="http://schemas.openxmlformats.org/officeDocument/2006/relationships/vmlDrawing" Target="../drawings/vmlDrawing1.vml"/><Relationship Id="rId6" Type="http://schemas.openxmlformats.org/officeDocument/2006/relationships/image" Target="../media/image16.emf"/><Relationship Id="rId5" Type="http://schemas.openxmlformats.org/officeDocument/2006/relationships/image" Target="../media/image15.emf"/><Relationship Id="rId4" Type="http://schemas.openxmlformats.org/officeDocument/2006/relationships/image" Target="../media/image14.emf"/></Relationships>
</file>

<file path=ppt/slides/_rels/slide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emf"/><Relationship Id="rId1" Type="http://schemas.openxmlformats.org/officeDocument/2006/relationships/slideLayout" Target="../slideLayouts/slideLayout1.xml"/><Relationship Id="rId4" Type="http://schemas.openxmlformats.org/officeDocument/2006/relationships/image" Target="../media/image4.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547255" y="758795"/>
            <a:ext cx="11097491" cy="3293209"/>
          </a:xfrm>
          <a:prstGeom prst="rect">
            <a:avLst/>
          </a:prstGeom>
          <a:noFill/>
        </p:spPr>
        <p:txBody>
          <a:bodyPr wrap="square" rtlCol="0">
            <a:spAutoFit/>
          </a:bodyPr>
          <a:lstStyle/>
          <a:p>
            <a:pPr algn="ctr"/>
            <a:r>
              <a:rPr lang="en-US" sz="2800" b="1" dirty="0">
                <a:solidFill>
                  <a:srgbClr val="FF99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Application of hyperspectral remote sensing in the longwave infrared region for assessing the influence of settled desert dust from different origins on  several  arid soil surfaces</a:t>
            </a:r>
          </a:p>
          <a:p>
            <a:pPr algn="ctr"/>
            <a:endParaRPr lang="en-US" sz="2800" b="1" dirty="0">
              <a:solidFill>
                <a:srgbClr val="FF9900"/>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a:p>
            <a:pPr algn="ctr"/>
            <a:r>
              <a:rPr lang="en-US" sz="2400" b="1" dirty="0">
                <a:latin typeface="Times New Roman" panose="02020603050405020304" pitchFamily="18" charset="0"/>
                <a:cs typeface="Times New Roman" panose="02020603050405020304" pitchFamily="18" charset="0"/>
              </a:rPr>
              <a:t>Gila Notesco, Shahar Weksler and Eyal Ben-Dor </a:t>
            </a:r>
          </a:p>
          <a:p>
            <a:pPr algn="ctr"/>
            <a:endParaRPr lang="en-US" sz="2400" b="1" dirty="0">
              <a:latin typeface="Times New Roman" panose="02020603050405020304" pitchFamily="18" charset="0"/>
              <a:cs typeface="Times New Roman" panose="02020603050405020304" pitchFamily="18" charset="0"/>
            </a:endParaRPr>
          </a:p>
          <a:p>
            <a:pPr algn="ctr"/>
            <a:r>
              <a:rPr lang="en-US" sz="2400" b="1" dirty="0">
                <a:latin typeface="Times New Roman" panose="02020603050405020304" pitchFamily="18" charset="0"/>
                <a:cs typeface="Times New Roman" panose="02020603050405020304" pitchFamily="18" charset="0"/>
              </a:rPr>
              <a:t>Remote Sensing Laboratory, Department of Geography and Human Environment, Porter School of Environment and Earth Science, Tel Aviv University, Israel</a:t>
            </a:r>
          </a:p>
        </p:txBody>
      </p:sp>
      <p:grpSp>
        <p:nvGrpSpPr>
          <p:cNvPr id="3" name="Group 2"/>
          <p:cNvGrpSpPr>
            <a:grpSpLocks noChangeAspect="1"/>
          </p:cNvGrpSpPr>
          <p:nvPr/>
        </p:nvGrpSpPr>
        <p:grpSpPr>
          <a:xfrm>
            <a:off x="3907364" y="4838834"/>
            <a:ext cx="3606313" cy="538322"/>
            <a:chOff x="4067944" y="6438975"/>
            <a:chExt cx="1717296" cy="256344"/>
          </a:xfrm>
        </p:grpSpPr>
        <p:pic>
          <p:nvPicPr>
            <p:cNvPr id="5"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067944" y="6438975"/>
              <a:ext cx="1263030" cy="2563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5"/>
            <p:cNvPicPr>
              <a:picLocks noChangeAspect="1"/>
            </p:cNvPicPr>
            <p:nvPr/>
          </p:nvPicPr>
          <p:blipFill>
            <a:blip r:embed="rId3"/>
            <a:stretch>
              <a:fillRect/>
            </a:stretch>
          </p:blipFill>
          <p:spPr>
            <a:xfrm>
              <a:off x="5306577" y="6438975"/>
              <a:ext cx="478663" cy="256344"/>
            </a:xfrm>
            <a:prstGeom prst="rect">
              <a:avLst/>
            </a:prstGeom>
          </p:spPr>
        </p:pic>
      </p:grpSp>
    </p:spTree>
    <p:extLst>
      <p:ext uri="{BB962C8B-B14F-4D97-AF65-F5344CB8AC3E}">
        <p14:creationId xmlns:p14="http://schemas.microsoft.com/office/powerpoint/2010/main" val="53373306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B7826B3-7D7F-4F05-A243-5D203EE72D45}"/>
              </a:ext>
            </a:extLst>
          </p:cNvPr>
          <p:cNvPicPr>
            <a:picLocks noChangeAspect="1"/>
          </p:cNvPicPr>
          <p:nvPr/>
        </p:nvPicPr>
        <p:blipFill>
          <a:blip r:embed="rId2"/>
          <a:stretch>
            <a:fillRect/>
          </a:stretch>
        </p:blipFill>
        <p:spPr>
          <a:xfrm>
            <a:off x="1486021" y="723900"/>
            <a:ext cx="1702883" cy="5809835"/>
          </a:xfrm>
          <a:prstGeom prst="rect">
            <a:avLst/>
          </a:prstGeom>
        </p:spPr>
      </p:pic>
      <p:sp>
        <p:nvSpPr>
          <p:cNvPr id="4" name="Rectangle 3">
            <a:extLst>
              <a:ext uri="{FF2B5EF4-FFF2-40B4-BE49-F238E27FC236}">
                <a16:creationId xmlns:a16="http://schemas.microsoft.com/office/drawing/2014/main" id="{1EBC434F-B506-49E6-832E-27232B1573B3}"/>
              </a:ext>
            </a:extLst>
          </p:cNvPr>
          <p:cNvSpPr/>
          <p:nvPr/>
        </p:nvSpPr>
        <p:spPr>
          <a:xfrm>
            <a:off x="1562160" y="3535896"/>
            <a:ext cx="1550604" cy="1439855"/>
          </a:xfrm>
          <a:prstGeom prst="rect">
            <a:avLst/>
          </a:prstGeom>
          <a:noFill/>
          <a:ln w="254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cxnSp>
        <p:nvCxnSpPr>
          <p:cNvPr id="6" name="Straight Connector 5">
            <a:extLst>
              <a:ext uri="{FF2B5EF4-FFF2-40B4-BE49-F238E27FC236}">
                <a16:creationId xmlns:a16="http://schemas.microsoft.com/office/drawing/2014/main" id="{6F757563-C3C1-4FBF-B53C-E7098704CFC6}"/>
              </a:ext>
            </a:extLst>
          </p:cNvPr>
          <p:cNvCxnSpPr/>
          <p:nvPr/>
        </p:nvCxnSpPr>
        <p:spPr>
          <a:xfrm flipV="1">
            <a:off x="1562160" y="2781300"/>
            <a:ext cx="4259578" cy="754596"/>
          </a:xfrm>
          <a:prstGeom prst="line">
            <a:avLst/>
          </a:prstGeom>
          <a:ln>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DBE36184-0337-4ECE-9D1B-492025B1EF28}"/>
              </a:ext>
            </a:extLst>
          </p:cNvPr>
          <p:cNvCxnSpPr>
            <a:cxnSpLocks/>
          </p:cNvCxnSpPr>
          <p:nvPr/>
        </p:nvCxnSpPr>
        <p:spPr>
          <a:xfrm>
            <a:off x="1352610" y="4975751"/>
            <a:ext cx="4469128" cy="777348"/>
          </a:xfrm>
          <a:prstGeom prst="line">
            <a:avLst/>
          </a:prstGeom>
          <a:ln>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1D5A758-96DD-4A75-BE05-8CD036D90D32}"/>
              </a:ext>
            </a:extLst>
          </p:cNvPr>
          <p:cNvCxnSpPr>
            <a:cxnSpLocks/>
          </p:cNvCxnSpPr>
          <p:nvPr/>
        </p:nvCxnSpPr>
        <p:spPr>
          <a:xfrm flipV="1">
            <a:off x="3112764" y="2781300"/>
            <a:ext cx="7593215" cy="754596"/>
          </a:xfrm>
          <a:prstGeom prst="line">
            <a:avLst/>
          </a:prstGeom>
          <a:ln>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88925CD0-18A6-4B30-B1D3-51BE60EB3E09}"/>
              </a:ext>
            </a:extLst>
          </p:cNvPr>
          <p:cNvCxnSpPr>
            <a:cxnSpLocks/>
          </p:cNvCxnSpPr>
          <p:nvPr/>
        </p:nvCxnSpPr>
        <p:spPr>
          <a:xfrm>
            <a:off x="2878577" y="4978078"/>
            <a:ext cx="7751263" cy="775021"/>
          </a:xfrm>
          <a:prstGeom prst="line">
            <a:avLst/>
          </a:prstGeom>
          <a:ln>
            <a:solidFill>
              <a:srgbClr val="92D050"/>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C4950BFA-C4D8-4036-9259-3AB771F7BCB2}"/>
              </a:ext>
            </a:extLst>
          </p:cNvPr>
          <p:cNvSpPr/>
          <p:nvPr/>
        </p:nvSpPr>
        <p:spPr>
          <a:xfrm>
            <a:off x="5821738" y="2768759"/>
            <a:ext cx="4884241" cy="2971800"/>
          </a:xfrm>
          <a:prstGeom prst="rect">
            <a:avLst/>
          </a:prstGeom>
          <a:noFill/>
          <a:ln w="5397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pic>
        <p:nvPicPr>
          <p:cNvPr id="15" name="Picture 14">
            <a:extLst>
              <a:ext uri="{FF2B5EF4-FFF2-40B4-BE49-F238E27FC236}">
                <a16:creationId xmlns:a16="http://schemas.microsoft.com/office/drawing/2014/main" id="{CD4DFCC6-FD0C-475C-9D03-A70F40302064}"/>
              </a:ext>
            </a:extLst>
          </p:cNvPr>
          <p:cNvPicPr>
            <a:picLocks noChangeAspect="1"/>
          </p:cNvPicPr>
          <p:nvPr/>
        </p:nvPicPr>
        <p:blipFill>
          <a:blip r:embed="rId3"/>
          <a:stretch>
            <a:fillRect/>
          </a:stretch>
        </p:blipFill>
        <p:spPr>
          <a:xfrm>
            <a:off x="5875409" y="2808819"/>
            <a:ext cx="4814998" cy="2931740"/>
          </a:xfrm>
          <a:prstGeom prst="rect">
            <a:avLst/>
          </a:prstGeom>
        </p:spPr>
      </p:pic>
      <p:sp>
        <p:nvSpPr>
          <p:cNvPr id="16" name="Flowchart: Connector 15">
            <a:extLst>
              <a:ext uri="{FF2B5EF4-FFF2-40B4-BE49-F238E27FC236}">
                <a16:creationId xmlns:a16="http://schemas.microsoft.com/office/drawing/2014/main" id="{B33BA33A-433E-47A9-A439-83FDD9FF4015}"/>
              </a:ext>
            </a:extLst>
          </p:cNvPr>
          <p:cNvSpPr/>
          <p:nvPr/>
        </p:nvSpPr>
        <p:spPr>
          <a:xfrm>
            <a:off x="7229467" y="2949048"/>
            <a:ext cx="142875" cy="156102"/>
          </a:xfrm>
          <a:prstGeom prst="flowChartConnector">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17" name="Flowchart: Connector 16">
            <a:extLst>
              <a:ext uri="{FF2B5EF4-FFF2-40B4-BE49-F238E27FC236}">
                <a16:creationId xmlns:a16="http://schemas.microsoft.com/office/drawing/2014/main" id="{6224DA24-7531-4101-937D-66450388F602}"/>
              </a:ext>
            </a:extLst>
          </p:cNvPr>
          <p:cNvSpPr/>
          <p:nvPr/>
        </p:nvSpPr>
        <p:spPr>
          <a:xfrm>
            <a:off x="6943717" y="3272898"/>
            <a:ext cx="142875" cy="156102"/>
          </a:xfrm>
          <a:prstGeom prst="flowChartConnector">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18" name="Flowchart: Connector 17">
            <a:extLst>
              <a:ext uri="{FF2B5EF4-FFF2-40B4-BE49-F238E27FC236}">
                <a16:creationId xmlns:a16="http://schemas.microsoft.com/office/drawing/2014/main" id="{6D4EAB6A-2EFA-4395-A2D9-3AF05F24A322}"/>
              </a:ext>
            </a:extLst>
          </p:cNvPr>
          <p:cNvSpPr/>
          <p:nvPr/>
        </p:nvSpPr>
        <p:spPr>
          <a:xfrm>
            <a:off x="7648567" y="2987148"/>
            <a:ext cx="142875" cy="156102"/>
          </a:xfrm>
          <a:prstGeom prst="flowChartConnector">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19" name="TextBox 18">
            <a:extLst>
              <a:ext uri="{FF2B5EF4-FFF2-40B4-BE49-F238E27FC236}">
                <a16:creationId xmlns:a16="http://schemas.microsoft.com/office/drawing/2014/main" id="{67647855-E738-4C48-B8D7-33DCB962C8D0}"/>
              </a:ext>
            </a:extLst>
          </p:cNvPr>
          <p:cNvSpPr txBox="1"/>
          <p:nvPr/>
        </p:nvSpPr>
        <p:spPr>
          <a:xfrm>
            <a:off x="6305550" y="723900"/>
            <a:ext cx="2286000" cy="369332"/>
          </a:xfrm>
          <a:prstGeom prst="rect">
            <a:avLst/>
          </a:prstGeom>
          <a:noFill/>
        </p:spPr>
        <p:txBody>
          <a:bodyPr wrap="square" rtlCol="0">
            <a:spAutoFit/>
          </a:bodyPr>
          <a:lstStyle/>
          <a:p>
            <a:r>
              <a:rPr lang="en-US" dirty="0"/>
              <a:t>Soil </a:t>
            </a:r>
            <a:endParaRPr lang="en-IL" dirty="0"/>
          </a:p>
        </p:txBody>
      </p:sp>
      <p:sp>
        <p:nvSpPr>
          <p:cNvPr id="20" name="Flowchart: Connector 19">
            <a:extLst>
              <a:ext uri="{FF2B5EF4-FFF2-40B4-BE49-F238E27FC236}">
                <a16:creationId xmlns:a16="http://schemas.microsoft.com/office/drawing/2014/main" id="{89ACE538-ECCD-4F79-A4DA-5D0F374D4AC6}"/>
              </a:ext>
            </a:extLst>
          </p:cNvPr>
          <p:cNvSpPr/>
          <p:nvPr/>
        </p:nvSpPr>
        <p:spPr>
          <a:xfrm>
            <a:off x="6886567" y="815448"/>
            <a:ext cx="142875" cy="156102"/>
          </a:xfrm>
          <a:prstGeom prst="flowChartConnector">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21" name="Flowchart: Connector 20">
            <a:extLst>
              <a:ext uri="{FF2B5EF4-FFF2-40B4-BE49-F238E27FC236}">
                <a16:creationId xmlns:a16="http://schemas.microsoft.com/office/drawing/2014/main" id="{188AD9E2-4A38-468C-8E4C-9FB6A89E902D}"/>
              </a:ext>
            </a:extLst>
          </p:cNvPr>
          <p:cNvSpPr/>
          <p:nvPr/>
        </p:nvSpPr>
        <p:spPr>
          <a:xfrm>
            <a:off x="6581767" y="3901548"/>
            <a:ext cx="142875" cy="156102"/>
          </a:xfrm>
          <a:prstGeom prst="flowChartConnector">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22" name="TextBox 21">
            <a:extLst>
              <a:ext uri="{FF2B5EF4-FFF2-40B4-BE49-F238E27FC236}">
                <a16:creationId xmlns:a16="http://schemas.microsoft.com/office/drawing/2014/main" id="{A8F7F8F9-BC7A-4239-9A93-BC58B502ACE2}"/>
              </a:ext>
            </a:extLst>
          </p:cNvPr>
          <p:cNvSpPr txBox="1"/>
          <p:nvPr/>
        </p:nvSpPr>
        <p:spPr>
          <a:xfrm>
            <a:off x="6305550" y="1104889"/>
            <a:ext cx="2286000" cy="369332"/>
          </a:xfrm>
          <a:prstGeom prst="rect">
            <a:avLst/>
          </a:prstGeom>
          <a:noFill/>
        </p:spPr>
        <p:txBody>
          <a:bodyPr wrap="square" rtlCol="0">
            <a:spAutoFit/>
          </a:bodyPr>
          <a:lstStyle/>
          <a:p>
            <a:r>
              <a:rPr lang="en-US" dirty="0"/>
              <a:t>Dust  </a:t>
            </a:r>
            <a:endParaRPr lang="en-IL" dirty="0"/>
          </a:p>
        </p:txBody>
      </p:sp>
      <p:sp>
        <p:nvSpPr>
          <p:cNvPr id="23" name="Flowchart: Connector 22">
            <a:extLst>
              <a:ext uri="{FF2B5EF4-FFF2-40B4-BE49-F238E27FC236}">
                <a16:creationId xmlns:a16="http://schemas.microsoft.com/office/drawing/2014/main" id="{F1D49ADF-FDEE-43C9-9410-177A3222CC95}"/>
              </a:ext>
            </a:extLst>
          </p:cNvPr>
          <p:cNvSpPr/>
          <p:nvPr/>
        </p:nvSpPr>
        <p:spPr>
          <a:xfrm>
            <a:off x="6924667" y="1196448"/>
            <a:ext cx="142875" cy="156102"/>
          </a:xfrm>
          <a:prstGeom prst="flowChartConnector">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24" name="Flowchart: Connector 23">
            <a:extLst>
              <a:ext uri="{FF2B5EF4-FFF2-40B4-BE49-F238E27FC236}">
                <a16:creationId xmlns:a16="http://schemas.microsoft.com/office/drawing/2014/main" id="{C3680184-00C5-4AFF-B1FB-BF5E9B5F239F}"/>
              </a:ext>
            </a:extLst>
          </p:cNvPr>
          <p:cNvSpPr/>
          <p:nvPr/>
        </p:nvSpPr>
        <p:spPr>
          <a:xfrm>
            <a:off x="7172317" y="3806298"/>
            <a:ext cx="142875" cy="156102"/>
          </a:xfrm>
          <a:prstGeom prst="flowChartConnector">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25" name="Flowchart: Connector 24">
            <a:extLst>
              <a:ext uri="{FF2B5EF4-FFF2-40B4-BE49-F238E27FC236}">
                <a16:creationId xmlns:a16="http://schemas.microsoft.com/office/drawing/2014/main" id="{2B0109A0-B75A-447A-B797-C645EAE5B68E}"/>
              </a:ext>
            </a:extLst>
          </p:cNvPr>
          <p:cNvSpPr/>
          <p:nvPr/>
        </p:nvSpPr>
        <p:spPr>
          <a:xfrm>
            <a:off x="7724767" y="4834998"/>
            <a:ext cx="142875" cy="156102"/>
          </a:xfrm>
          <a:prstGeom prst="flowChartConnector">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dirty="0"/>
          </a:p>
        </p:txBody>
      </p:sp>
      <p:sp>
        <p:nvSpPr>
          <p:cNvPr id="26" name="Flowchart: Connector 25">
            <a:extLst>
              <a:ext uri="{FF2B5EF4-FFF2-40B4-BE49-F238E27FC236}">
                <a16:creationId xmlns:a16="http://schemas.microsoft.com/office/drawing/2014/main" id="{BD32F9FB-4D99-4F7E-B757-59F356C0803D}"/>
              </a:ext>
            </a:extLst>
          </p:cNvPr>
          <p:cNvSpPr/>
          <p:nvPr/>
        </p:nvSpPr>
        <p:spPr>
          <a:xfrm>
            <a:off x="7267567" y="5501748"/>
            <a:ext cx="142875" cy="156102"/>
          </a:xfrm>
          <a:prstGeom prst="flowChartConnector">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27" name="TextBox 26">
            <a:extLst>
              <a:ext uri="{FF2B5EF4-FFF2-40B4-BE49-F238E27FC236}">
                <a16:creationId xmlns:a16="http://schemas.microsoft.com/office/drawing/2014/main" id="{DE0EBACC-DE9A-4163-87A3-87A023F38A5E}"/>
              </a:ext>
            </a:extLst>
          </p:cNvPr>
          <p:cNvSpPr txBox="1"/>
          <p:nvPr/>
        </p:nvSpPr>
        <p:spPr>
          <a:xfrm>
            <a:off x="7448550" y="135385"/>
            <a:ext cx="3249996" cy="461665"/>
          </a:xfrm>
          <a:prstGeom prst="rect">
            <a:avLst/>
          </a:prstGeom>
          <a:noFill/>
        </p:spPr>
        <p:txBody>
          <a:bodyPr wrap="square" rtlCol="0">
            <a:spAutoFit/>
          </a:bodyPr>
          <a:lstStyle/>
          <a:p>
            <a:r>
              <a:rPr lang="en-US" sz="2400" dirty="0"/>
              <a:t>Working Locations </a:t>
            </a:r>
            <a:endParaRPr lang="en-IL" sz="2400" dirty="0"/>
          </a:p>
        </p:txBody>
      </p:sp>
      <p:sp>
        <p:nvSpPr>
          <p:cNvPr id="28" name="Arrow: Right 27">
            <a:extLst>
              <a:ext uri="{FF2B5EF4-FFF2-40B4-BE49-F238E27FC236}">
                <a16:creationId xmlns:a16="http://schemas.microsoft.com/office/drawing/2014/main" id="{D87170D0-EAFE-467B-B0E6-5446C9927DCA}"/>
              </a:ext>
            </a:extLst>
          </p:cNvPr>
          <p:cNvSpPr/>
          <p:nvPr/>
        </p:nvSpPr>
        <p:spPr>
          <a:xfrm rot="16200000">
            <a:off x="1490554" y="965105"/>
            <a:ext cx="423976" cy="280764"/>
          </a:xfrm>
          <a:prstGeom prst="righ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29" name="TextBox 28">
            <a:extLst>
              <a:ext uri="{FF2B5EF4-FFF2-40B4-BE49-F238E27FC236}">
                <a16:creationId xmlns:a16="http://schemas.microsoft.com/office/drawing/2014/main" id="{E69C9625-1464-4B47-8B15-2FF31603D640}"/>
              </a:ext>
            </a:extLst>
          </p:cNvPr>
          <p:cNvSpPr txBox="1"/>
          <p:nvPr/>
        </p:nvSpPr>
        <p:spPr>
          <a:xfrm>
            <a:off x="1744709" y="934838"/>
            <a:ext cx="573479" cy="523220"/>
          </a:xfrm>
          <a:prstGeom prst="rect">
            <a:avLst/>
          </a:prstGeom>
          <a:noFill/>
        </p:spPr>
        <p:txBody>
          <a:bodyPr wrap="square" rtlCol="0">
            <a:spAutoFit/>
          </a:bodyPr>
          <a:lstStyle/>
          <a:p>
            <a:r>
              <a:rPr lang="en-US" sz="2800" b="1" dirty="0">
                <a:solidFill>
                  <a:srgbClr val="FFFF00"/>
                </a:solidFill>
              </a:rPr>
              <a:t>N</a:t>
            </a:r>
            <a:endParaRPr lang="en-IL" sz="2800" b="1" dirty="0">
              <a:solidFill>
                <a:srgbClr val="FFFF00"/>
              </a:solidFill>
            </a:endParaRPr>
          </a:p>
        </p:txBody>
      </p:sp>
      <p:sp>
        <p:nvSpPr>
          <p:cNvPr id="30" name="Flowchart: Connector 29">
            <a:extLst>
              <a:ext uri="{FF2B5EF4-FFF2-40B4-BE49-F238E27FC236}">
                <a16:creationId xmlns:a16="http://schemas.microsoft.com/office/drawing/2014/main" id="{5A1FC3F0-30DA-4461-B4ED-B60AC1F2CE5F}"/>
              </a:ext>
            </a:extLst>
          </p:cNvPr>
          <p:cNvSpPr/>
          <p:nvPr/>
        </p:nvSpPr>
        <p:spPr>
          <a:xfrm>
            <a:off x="8677267" y="2815698"/>
            <a:ext cx="142875" cy="156102"/>
          </a:xfrm>
          <a:prstGeom prst="flowChartConnector">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31" name="Flowchart: Connector 30">
            <a:extLst>
              <a:ext uri="{FF2B5EF4-FFF2-40B4-BE49-F238E27FC236}">
                <a16:creationId xmlns:a16="http://schemas.microsoft.com/office/drawing/2014/main" id="{88B3282C-2FD4-4996-8B60-3717959693E7}"/>
              </a:ext>
            </a:extLst>
          </p:cNvPr>
          <p:cNvSpPr/>
          <p:nvPr/>
        </p:nvSpPr>
        <p:spPr>
          <a:xfrm>
            <a:off x="8315317" y="3177648"/>
            <a:ext cx="142875" cy="156102"/>
          </a:xfrm>
          <a:prstGeom prst="flowChartConnector">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dirty="0"/>
          </a:p>
        </p:txBody>
      </p:sp>
      <p:sp>
        <p:nvSpPr>
          <p:cNvPr id="32" name="Flowchart: Connector 31">
            <a:extLst>
              <a:ext uri="{FF2B5EF4-FFF2-40B4-BE49-F238E27FC236}">
                <a16:creationId xmlns:a16="http://schemas.microsoft.com/office/drawing/2014/main" id="{79CCB990-26E1-47A7-9716-E9F76DCB2983}"/>
              </a:ext>
            </a:extLst>
          </p:cNvPr>
          <p:cNvSpPr/>
          <p:nvPr/>
        </p:nvSpPr>
        <p:spPr>
          <a:xfrm>
            <a:off x="7648567" y="3919184"/>
            <a:ext cx="142875" cy="156102"/>
          </a:xfrm>
          <a:prstGeom prst="flowChartConnector">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Tree>
    <p:extLst>
      <p:ext uri="{BB962C8B-B14F-4D97-AF65-F5344CB8AC3E}">
        <p14:creationId xmlns:p14="http://schemas.microsoft.com/office/powerpoint/2010/main" val="307244986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2295595" y="0"/>
            <a:ext cx="7600811" cy="461665"/>
          </a:xfrm>
          <a:prstGeom prst="rect">
            <a:avLst/>
          </a:prstGeom>
          <a:noFill/>
        </p:spPr>
        <p:txBody>
          <a:bodyPr wrap="square" rtlCol="0">
            <a:spAutoFit/>
          </a:bodyPr>
          <a:lstStyle/>
          <a:p>
            <a:pPr algn="ctr"/>
            <a:r>
              <a:rPr lang="en-US" sz="2400" b="1" dirty="0">
                <a:solidFill>
                  <a:srgbClr val="FF9900"/>
                </a:solidFill>
                <a:latin typeface="Times New Roman" panose="02020603050405020304" pitchFamily="18" charset="0"/>
                <a:cs typeface="Times New Roman" panose="02020603050405020304" pitchFamily="18" charset="0"/>
              </a:rPr>
              <a:t>Soil samples - emissivity spectra</a:t>
            </a:r>
          </a:p>
        </p:txBody>
      </p:sp>
      <p:grpSp>
        <p:nvGrpSpPr>
          <p:cNvPr id="2" name="Group 1"/>
          <p:cNvGrpSpPr/>
          <p:nvPr/>
        </p:nvGrpSpPr>
        <p:grpSpPr>
          <a:xfrm>
            <a:off x="2281808" y="600666"/>
            <a:ext cx="7628384" cy="5734076"/>
            <a:chOff x="47626" y="158369"/>
            <a:chExt cx="6762748" cy="5734076"/>
          </a:xfrm>
        </p:grpSpPr>
        <p:cxnSp>
          <p:nvCxnSpPr>
            <p:cNvPr id="9" name="Straight Connector 8"/>
            <p:cNvCxnSpPr/>
            <p:nvPr/>
          </p:nvCxnSpPr>
          <p:spPr>
            <a:xfrm>
              <a:off x="2555021" y="3859998"/>
              <a:ext cx="0" cy="1828800"/>
            </a:xfrm>
            <a:prstGeom prst="line">
              <a:avLst/>
            </a:prstGeom>
            <a:ln w="254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3992108" y="3859997"/>
              <a:ext cx="0" cy="1828800"/>
            </a:xfrm>
            <a:prstGeom prst="line">
              <a:avLst/>
            </a:prstGeom>
            <a:ln w="254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3246507" y="3852844"/>
              <a:ext cx="0" cy="1828800"/>
            </a:xfrm>
            <a:prstGeom prst="line">
              <a:avLst/>
            </a:prstGeom>
            <a:ln w="254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pic>
          <p:nvPicPr>
            <p:cNvPr id="20" name="Picture 19"/>
            <p:cNvPicPr>
              <a:picLocks noChangeAspect="1"/>
            </p:cNvPicPr>
            <p:nvPr/>
          </p:nvPicPr>
          <p:blipFill rotWithShape="1">
            <a:blip r:embed="rId2"/>
            <a:srcRect l="1724" t="1176" r="698" b="1584"/>
            <a:stretch/>
          </p:blipFill>
          <p:spPr>
            <a:xfrm>
              <a:off x="1312224" y="158369"/>
              <a:ext cx="3753150" cy="3063806"/>
            </a:xfrm>
            <a:prstGeom prst="rect">
              <a:avLst/>
            </a:prstGeom>
          </p:spPr>
        </p:pic>
        <p:grpSp>
          <p:nvGrpSpPr>
            <p:cNvPr id="21" name="Group 20"/>
            <p:cNvGrpSpPr/>
            <p:nvPr/>
          </p:nvGrpSpPr>
          <p:grpSpPr>
            <a:xfrm>
              <a:off x="47626" y="3433939"/>
              <a:ext cx="6762748" cy="2458506"/>
              <a:chOff x="47626" y="3433939"/>
              <a:chExt cx="6762748" cy="2458506"/>
            </a:xfrm>
          </p:grpSpPr>
          <p:grpSp>
            <p:nvGrpSpPr>
              <p:cNvPr id="22" name="Group 21"/>
              <p:cNvGrpSpPr/>
              <p:nvPr/>
            </p:nvGrpSpPr>
            <p:grpSpPr>
              <a:xfrm>
                <a:off x="47626" y="3435805"/>
                <a:ext cx="6762748" cy="2456640"/>
                <a:chOff x="95252" y="3331030"/>
                <a:chExt cx="6762748" cy="2456640"/>
              </a:xfrm>
            </p:grpSpPr>
            <p:pic>
              <p:nvPicPr>
                <p:cNvPr id="31" name="Picture 30"/>
                <p:cNvPicPr>
                  <a:picLocks noChangeAspect="1"/>
                </p:cNvPicPr>
                <p:nvPr/>
              </p:nvPicPr>
              <p:blipFill rotWithShape="1">
                <a:blip r:embed="rId3"/>
                <a:srcRect l="1868" t="949" r="2638" b="1855"/>
                <a:stretch/>
              </p:blipFill>
              <p:spPr>
                <a:xfrm>
                  <a:off x="95252" y="3331030"/>
                  <a:ext cx="3310873" cy="2453642"/>
                </a:xfrm>
                <a:prstGeom prst="rect">
                  <a:avLst/>
                </a:prstGeom>
              </p:spPr>
            </p:pic>
            <p:pic>
              <p:nvPicPr>
                <p:cNvPr id="32" name="Picture 31"/>
                <p:cNvPicPr>
                  <a:picLocks noChangeAspect="1"/>
                </p:cNvPicPr>
                <p:nvPr/>
              </p:nvPicPr>
              <p:blipFill rotWithShape="1">
                <a:blip r:embed="rId4"/>
                <a:srcRect l="1978" t="1100" r="3186" b="1855"/>
                <a:stretch/>
              </p:blipFill>
              <p:spPr>
                <a:xfrm>
                  <a:off x="3569941" y="3337840"/>
                  <a:ext cx="3288059" cy="2449830"/>
                </a:xfrm>
                <a:prstGeom prst="rect">
                  <a:avLst/>
                </a:prstGeom>
              </p:spPr>
            </p:pic>
          </p:grpSp>
          <p:cxnSp>
            <p:nvCxnSpPr>
              <p:cNvPr id="26" name="Straight Connector 25"/>
              <p:cNvCxnSpPr/>
              <p:nvPr/>
            </p:nvCxnSpPr>
            <p:spPr>
              <a:xfrm>
                <a:off x="1336670" y="3433939"/>
                <a:ext cx="0" cy="1645920"/>
              </a:xfrm>
              <a:prstGeom prst="line">
                <a:avLst/>
              </a:prstGeom>
              <a:ln w="254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2055824" y="3433939"/>
                <a:ext cx="0" cy="1645920"/>
              </a:xfrm>
              <a:prstGeom prst="line">
                <a:avLst/>
              </a:prstGeom>
              <a:ln w="254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684224" y="3433939"/>
                <a:ext cx="0" cy="1645920"/>
              </a:xfrm>
              <a:prstGeom prst="line">
                <a:avLst/>
              </a:prstGeom>
              <a:ln w="254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4632320" y="3433939"/>
                <a:ext cx="0" cy="1645920"/>
              </a:xfrm>
              <a:prstGeom prst="line">
                <a:avLst/>
              </a:prstGeom>
              <a:ln w="254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6208724" y="3433939"/>
                <a:ext cx="0" cy="1645920"/>
              </a:xfrm>
              <a:prstGeom prst="line">
                <a:avLst/>
              </a:prstGeom>
              <a:ln w="2540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grpSp>
      </p:grpSp>
      <p:sp>
        <p:nvSpPr>
          <p:cNvPr id="3" name="TextBox 2"/>
          <p:cNvSpPr txBox="1"/>
          <p:nvPr/>
        </p:nvSpPr>
        <p:spPr>
          <a:xfrm>
            <a:off x="1783308" y="6359040"/>
            <a:ext cx="8452513" cy="369332"/>
          </a:xfrm>
          <a:prstGeom prst="rect">
            <a:avLst/>
          </a:prstGeom>
          <a:noFill/>
        </p:spPr>
        <p:txBody>
          <a:bodyPr wrap="square" rtlCol="0">
            <a:spAutoFit/>
          </a:bodyPr>
          <a:lstStyle/>
          <a:p>
            <a:pPr algn="just"/>
            <a:r>
              <a:rPr lang="en-US" dirty="0">
                <a:latin typeface="Times New Roman" panose="02020603050405020304" pitchFamily="18" charset="0"/>
                <a:cs typeface="Times New Roman" panose="02020603050405020304" pitchFamily="18" charset="0"/>
              </a:rPr>
              <a:t>Gray dashed lines indicate the wavelengths used to create indicants and indices as follow</a:t>
            </a:r>
          </a:p>
        </p:txBody>
      </p:sp>
      <p:grpSp>
        <p:nvGrpSpPr>
          <p:cNvPr id="18" name="Group 17">
            <a:extLst>
              <a:ext uri="{FF2B5EF4-FFF2-40B4-BE49-F238E27FC236}">
                <a16:creationId xmlns:a16="http://schemas.microsoft.com/office/drawing/2014/main" id="{81500300-2A10-4B7D-BEED-8770049F892F}"/>
              </a:ext>
            </a:extLst>
          </p:cNvPr>
          <p:cNvGrpSpPr/>
          <p:nvPr/>
        </p:nvGrpSpPr>
        <p:grpSpPr>
          <a:xfrm>
            <a:off x="0" y="6522458"/>
            <a:ext cx="1871969" cy="335542"/>
            <a:chOff x="152400" y="5272193"/>
            <a:chExt cx="2330446" cy="385051"/>
          </a:xfrm>
        </p:grpSpPr>
        <p:pic>
          <p:nvPicPr>
            <p:cNvPr id="19" name="Picture 24">
              <a:extLst>
                <a:ext uri="{FF2B5EF4-FFF2-40B4-BE49-F238E27FC236}">
                  <a16:creationId xmlns:a16="http://schemas.microsoft.com/office/drawing/2014/main" id="{D503D3A8-485B-4074-9B4B-FB96E3E6E9B5}"/>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52400" y="5272193"/>
              <a:ext cx="1905000" cy="342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Picture 2" descr="http://www.israel-ortho.org.il/images/TelAvivUniversity_Logo.jpg">
              <a:extLst>
                <a:ext uri="{FF2B5EF4-FFF2-40B4-BE49-F238E27FC236}">
                  <a16:creationId xmlns:a16="http://schemas.microsoft.com/office/drawing/2014/main" id="{DA827CC4-85DF-48B5-85DF-10BC9C89CCF7}"/>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4810" y="5315028"/>
              <a:ext cx="438036" cy="342216"/>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82996209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e 9"/>
          <p:cNvGraphicFramePr>
            <a:graphicFrameLocks noGrp="1"/>
          </p:cNvGraphicFramePr>
          <p:nvPr>
            <p:extLst>
              <p:ext uri="{D42A27DB-BD31-4B8C-83A1-F6EECF244321}">
                <p14:modId xmlns:p14="http://schemas.microsoft.com/office/powerpoint/2010/main" val="3155884345"/>
              </p:ext>
            </p:extLst>
          </p:nvPr>
        </p:nvGraphicFramePr>
        <p:xfrm>
          <a:off x="2330446" y="2448878"/>
          <a:ext cx="7426592" cy="1960243"/>
        </p:xfrm>
        <a:graphic>
          <a:graphicData uri="http://schemas.openxmlformats.org/drawingml/2006/table">
            <a:tbl>
              <a:tblPr firstRow="1" firstCol="1" bandRow="1"/>
              <a:tblGrid>
                <a:gridCol w="2253013">
                  <a:extLst>
                    <a:ext uri="{9D8B030D-6E8A-4147-A177-3AD203B41FA5}">
                      <a16:colId xmlns:a16="http://schemas.microsoft.com/office/drawing/2014/main" val="3885592745"/>
                    </a:ext>
                  </a:extLst>
                </a:gridCol>
                <a:gridCol w="938463">
                  <a:extLst>
                    <a:ext uri="{9D8B030D-6E8A-4147-A177-3AD203B41FA5}">
                      <a16:colId xmlns:a16="http://schemas.microsoft.com/office/drawing/2014/main" val="4094925881"/>
                    </a:ext>
                  </a:extLst>
                </a:gridCol>
                <a:gridCol w="842211">
                  <a:extLst>
                    <a:ext uri="{9D8B030D-6E8A-4147-A177-3AD203B41FA5}">
                      <a16:colId xmlns:a16="http://schemas.microsoft.com/office/drawing/2014/main" val="194114800"/>
                    </a:ext>
                  </a:extLst>
                </a:gridCol>
                <a:gridCol w="3392905">
                  <a:extLst>
                    <a:ext uri="{9D8B030D-6E8A-4147-A177-3AD203B41FA5}">
                      <a16:colId xmlns:a16="http://schemas.microsoft.com/office/drawing/2014/main" val="1274189099"/>
                    </a:ext>
                  </a:extLst>
                </a:gridCol>
              </a:tblGrid>
              <a:tr h="404431">
                <a:tc>
                  <a:txBody>
                    <a:bodyPr/>
                    <a:lstStyle/>
                    <a:p>
                      <a:pPr marL="0" marR="0">
                        <a:lnSpc>
                          <a:spcPct val="107000"/>
                        </a:lnSpc>
                        <a:spcBef>
                          <a:spcPts val="0"/>
                        </a:spcBef>
                        <a:spcAft>
                          <a:spcPts val="0"/>
                        </a:spcAft>
                      </a:pPr>
                      <a:r>
                        <a:rPr lang="en-US" sz="1600" b="1" dirty="0">
                          <a:effectLst/>
                          <a:latin typeface="Times New Roman" panose="02020603050405020304" pitchFamily="18" charset="0"/>
                          <a:ea typeface="Calibri" panose="020F0502020204030204" pitchFamily="34" charset="0"/>
                          <a:cs typeface="Arial" panose="020B0604020202020204" pitchFamily="34" charset="0"/>
                        </a:rPr>
                        <a:t>Soil sample/type</a:t>
                      </a:r>
                      <a:endParaRPr lang="en-US" sz="1600" b="1"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US" sz="1600" b="1" dirty="0">
                          <a:effectLst/>
                          <a:latin typeface="Times New Roman" panose="02020603050405020304" pitchFamily="18" charset="0"/>
                          <a:ea typeface="Calibri" panose="020F0502020204030204" pitchFamily="34" charset="0"/>
                          <a:cs typeface="Arial" panose="020B0604020202020204" pitchFamily="34" charset="0"/>
                        </a:rPr>
                        <a:t>SQCMI</a:t>
                      </a:r>
                      <a:endParaRPr lang="en-US" sz="1600" b="1"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US" sz="1600" b="1" dirty="0">
                          <a:effectLst/>
                          <a:latin typeface="Times New Roman" panose="02020603050405020304" pitchFamily="18" charset="0"/>
                          <a:ea typeface="Calibri" panose="020F0502020204030204" pitchFamily="34" charset="0"/>
                          <a:cs typeface="Arial" panose="020B0604020202020204" pitchFamily="34" charset="0"/>
                        </a:rPr>
                        <a:t>SCI</a:t>
                      </a:r>
                      <a:endParaRPr lang="en-US" sz="1600" b="1"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US" sz="1600" b="1" dirty="0">
                          <a:effectLst/>
                          <a:latin typeface="Times New Roman" panose="02020603050405020304" pitchFamily="18" charset="0"/>
                          <a:ea typeface="Calibri" panose="020F0502020204030204" pitchFamily="34" charset="0"/>
                          <a:cs typeface="Arial" panose="020B0604020202020204" pitchFamily="34" charset="0"/>
                        </a:rPr>
                        <a:t>Mineralogy (more to less abundant)</a:t>
                      </a:r>
                      <a:endParaRPr lang="en-US" sz="1600" b="1"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85746075"/>
                  </a:ext>
                </a:extLst>
              </a:tr>
              <a:tr h="315657">
                <a:tc>
                  <a:txBody>
                    <a:bodyPr/>
                    <a:lstStyle/>
                    <a:p>
                      <a:pPr marL="0" marR="0">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1 / </a:t>
                      </a:r>
                      <a:r>
                        <a:rPr lang="en-US" sz="1600" b="1" dirty="0">
                          <a:solidFill>
                            <a:schemeClr val="tx1"/>
                          </a:solidFill>
                          <a:effectLst/>
                          <a:latin typeface="Times New Roman" panose="02020603050405020304" pitchFamily="18" charset="0"/>
                          <a:ea typeface="Calibri" panose="020F0502020204030204" pitchFamily="34" charset="0"/>
                          <a:cs typeface="Arial" panose="020B0604020202020204" pitchFamily="34" charset="0"/>
                        </a:rPr>
                        <a:t>Loess</a:t>
                      </a:r>
                      <a:endParaRPr lang="en-US" sz="1600" b="1" dirty="0">
                        <a:solidFill>
                          <a:schemeClr val="tx1"/>
                        </a:solidFill>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algn="ctr">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1.032</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algn="ctr">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1.009</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algn="ctr">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Q C CM</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159992788"/>
                  </a:ext>
                </a:extLst>
              </a:tr>
              <a:tr h="0">
                <a:tc>
                  <a:txBody>
                    <a:bodyPr/>
                    <a:lstStyle/>
                    <a:p>
                      <a:pPr marL="0" marR="0">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2 / Brown alluvial_1</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a:noFill/>
                    </a:lnB>
                  </a:tcPr>
                </a:tc>
                <a:tc>
                  <a:txBody>
                    <a:bodyPr/>
                    <a:lstStyle/>
                    <a:p>
                      <a:pPr marL="0" marR="0" algn="ctr">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1.007</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a:noFill/>
                    </a:lnB>
                  </a:tcPr>
                </a:tc>
                <a:tc>
                  <a:txBody>
                    <a:bodyPr/>
                    <a:lstStyle/>
                    <a:p>
                      <a:pPr marL="0" marR="0" algn="ctr">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1.011</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a:noFill/>
                    </a:lnB>
                  </a:tcPr>
                </a:tc>
                <a:tc>
                  <a:txBody>
                    <a:bodyPr/>
                    <a:lstStyle/>
                    <a:p>
                      <a:pPr marL="0" marR="0" algn="ctr">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CM Q C</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a:noFill/>
                    </a:lnB>
                  </a:tcPr>
                </a:tc>
                <a:extLst>
                  <a:ext uri="{0D108BD9-81ED-4DB2-BD59-A6C34878D82A}">
                    <a16:rowId xmlns:a16="http://schemas.microsoft.com/office/drawing/2014/main" val="2891792704"/>
                  </a:ext>
                </a:extLst>
              </a:tr>
              <a:tr h="0">
                <a:tc>
                  <a:txBody>
                    <a:bodyPr/>
                    <a:lstStyle/>
                    <a:p>
                      <a:pPr marL="0" marR="0">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3 / Brown alluvial_2</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a:noFill/>
                    </a:lnB>
                  </a:tcPr>
                </a:tc>
                <a:tc>
                  <a:txBody>
                    <a:bodyPr/>
                    <a:lstStyle/>
                    <a:p>
                      <a:pPr marL="0" marR="0" algn="ctr">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1.010</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a:noFill/>
                    </a:lnB>
                  </a:tcPr>
                </a:tc>
                <a:tc>
                  <a:txBody>
                    <a:bodyPr/>
                    <a:lstStyle/>
                    <a:p>
                      <a:pPr marL="0" marR="0" algn="ctr">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1.006</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a:noFill/>
                    </a:lnB>
                  </a:tcPr>
                </a:tc>
                <a:tc>
                  <a:txBody>
                    <a:bodyPr/>
                    <a:lstStyle/>
                    <a:p>
                      <a:pPr marL="0" marR="0" algn="ctr">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Q C CM</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a:noFill/>
                    </a:lnB>
                  </a:tcPr>
                </a:tc>
                <a:extLst>
                  <a:ext uri="{0D108BD9-81ED-4DB2-BD59-A6C34878D82A}">
                    <a16:rowId xmlns:a16="http://schemas.microsoft.com/office/drawing/2014/main" val="456606299"/>
                  </a:ext>
                </a:extLst>
              </a:tr>
              <a:tr h="0">
                <a:tc>
                  <a:txBody>
                    <a:bodyPr/>
                    <a:lstStyle/>
                    <a:p>
                      <a:pPr marL="0" marR="0">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4 / Brown steppe</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a:noFill/>
                    </a:lnB>
                  </a:tcPr>
                </a:tc>
                <a:tc>
                  <a:txBody>
                    <a:bodyPr/>
                    <a:lstStyle/>
                    <a:p>
                      <a:pPr marL="0" marR="0" algn="ctr">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1.003</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a:noFill/>
                    </a:lnB>
                  </a:tcPr>
                </a:tc>
                <a:tc>
                  <a:txBody>
                    <a:bodyPr/>
                    <a:lstStyle/>
                    <a:p>
                      <a:pPr marL="0" marR="0" algn="ctr">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1.005</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a:noFill/>
                    </a:lnB>
                  </a:tcPr>
                </a:tc>
                <a:tc>
                  <a:txBody>
                    <a:bodyPr/>
                    <a:lstStyle/>
                    <a:p>
                      <a:pPr marL="0" marR="0" algn="ctr">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CM C Q</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a:noFill/>
                    </a:lnB>
                  </a:tcPr>
                </a:tc>
                <a:extLst>
                  <a:ext uri="{0D108BD9-81ED-4DB2-BD59-A6C34878D82A}">
                    <a16:rowId xmlns:a16="http://schemas.microsoft.com/office/drawing/2014/main" val="2552583932"/>
                  </a:ext>
                </a:extLst>
              </a:tr>
              <a:tr h="0">
                <a:tc>
                  <a:txBody>
                    <a:bodyPr/>
                    <a:lstStyle/>
                    <a:p>
                      <a:pPr marL="0" marR="0">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5 / Brown desert skeletal</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a:noFill/>
                    </a:lnB>
                  </a:tcPr>
                </a:tc>
                <a:tc>
                  <a:txBody>
                    <a:bodyPr/>
                    <a:lstStyle/>
                    <a:p>
                      <a:pPr marL="0" marR="0" algn="ctr">
                        <a:lnSpc>
                          <a:spcPct val="107000"/>
                        </a:lnSpc>
                        <a:spcBef>
                          <a:spcPts val="0"/>
                        </a:spcBef>
                        <a:spcAft>
                          <a:spcPts val="0"/>
                        </a:spcAft>
                      </a:pPr>
                      <a:r>
                        <a:rPr lang="en-US" sz="1600">
                          <a:effectLst/>
                          <a:latin typeface="Times New Roman" panose="02020603050405020304" pitchFamily="18" charset="0"/>
                          <a:ea typeface="Calibri" panose="020F0502020204030204" pitchFamily="34" charset="0"/>
                          <a:cs typeface="Arial" panose="020B0604020202020204" pitchFamily="34" charset="0"/>
                        </a:rPr>
                        <a:t>0.997</a:t>
                      </a:r>
                      <a:endParaRPr lang="en-US" sz="16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a:noFill/>
                    </a:lnB>
                  </a:tcPr>
                </a:tc>
                <a:tc>
                  <a:txBody>
                    <a:bodyPr/>
                    <a:lstStyle/>
                    <a:p>
                      <a:pPr marL="0" marR="0" algn="ctr">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1.000</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a:noFill/>
                    </a:lnB>
                  </a:tcPr>
                </a:tc>
                <a:tc>
                  <a:txBody>
                    <a:bodyPr/>
                    <a:lstStyle/>
                    <a:p>
                      <a:pPr marL="0" marR="0" algn="ctr">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C CM Q</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a:noFill/>
                    </a:lnB>
                  </a:tcPr>
                </a:tc>
                <a:extLst>
                  <a:ext uri="{0D108BD9-81ED-4DB2-BD59-A6C34878D82A}">
                    <a16:rowId xmlns:a16="http://schemas.microsoft.com/office/drawing/2014/main" val="4226906508"/>
                  </a:ext>
                </a:extLst>
              </a:tr>
              <a:tr h="0">
                <a:tc>
                  <a:txBody>
                    <a:bodyPr/>
                    <a:lstStyle/>
                    <a:p>
                      <a:pPr marL="0" marR="0">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6 / Terra </a:t>
                      </a:r>
                      <a:r>
                        <a:rPr lang="en-US" sz="1600" dirty="0" err="1">
                          <a:effectLst/>
                          <a:latin typeface="Times New Roman" panose="02020603050405020304" pitchFamily="18" charset="0"/>
                          <a:ea typeface="Calibri" panose="020F0502020204030204" pitchFamily="34" charset="0"/>
                          <a:cs typeface="Arial" panose="020B0604020202020204" pitchFamily="34" charset="0"/>
                        </a:rPr>
                        <a:t>Rossa</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US" sz="1600">
                          <a:effectLst/>
                          <a:latin typeface="Times New Roman" panose="02020603050405020304" pitchFamily="18" charset="0"/>
                          <a:ea typeface="Calibri" panose="020F0502020204030204" pitchFamily="34" charset="0"/>
                          <a:cs typeface="Arial" panose="020B0604020202020204" pitchFamily="34" charset="0"/>
                        </a:rPr>
                        <a:t>0.956</a:t>
                      </a:r>
                      <a:endParaRPr lang="en-US" sz="16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US" sz="1600">
                          <a:effectLst/>
                          <a:latin typeface="Times New Roman" panose="02020603050405020304" pitchFamily="18" charset="0"/>
                          <a:ea typeface="Calibri" panose="020F0502020204030204" pitchFamily="34" charset="0"/>
                          <a:cs typeface="Arial" panose="020B0604020202020204" pitchFamily="34" charset="0"/>
                        </a:rPr>
                        <a:t>1.018</a:t>
                      </a:r>
                      <a:endParaRPr lang="en-US" sz="16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CM Q C</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11337656"/>
                  </a:ext>
                </a:extLst>
              </a:tr>
            </a:tbl>
          </a:graphicData>
        </a:graphic>
      </p:graphicFrame>
      <p:sp>
        <p:nvSpPr>
          <p:cNvPr id="12" name="TextBox 11"/>
          <p:cNvSpPr txBox="1"/>
          <p:nvPr/>
        </p:nvSpPr>
        <p:spPr>
          <a:xfrm>
            <a:off x="2330446" y="933881"/>
            <a:ext cx="7061200" cy="461665"/>
          </a:xfrm>
          <a:prstGeom prst="rect">
            <a:avLst/>
          </a:prstGeom>
          <a:noFill/>
        </p:spPr>
        <p:txBody>
          <a:bodyPr wrap="square" rtlCol="0">
            <a:spAutoFit/>
          </a:bodyPr>
          <a:lstStyle/>
          <a:p>
            <a:pPr algn="ctr"/>
            <a:r>
              <a:rPr lang="en-US" sz="2400" b="1" dirty="0">
                <a:solidFill>
                  <a:srgbClr val="FF9900"/>
                </a:solidFill>
                <a:latin typeface="Times New Roman" panose="02020603050405020304" pitchFamily="18" charset="0"/>
                <a:cs typeface="Times New Roman" panose="02020603050405020304" pitchFamily="18" charset="0"/>
              </a:rPr>
              <a:t>Mineralogy of soil samples</a:t>
            </a:r>
          </a:p>
        </p:txBody>
      </p:sp>
      <p:grpSp>
        <p:nvGrpSpPr>
          <p:cNvPr id="6" name="Group 5">
            <a:extLst>
              <a:ext uri="{FF2B5EF4-FFF2-40B4-BE49-F238E27FC236}">
                <a16:creationId xmlns:a16="http://schemas.microsoft.com/office/drawing/2014/main" id="{AA25390A-8B7E-4CD1-B502-EE237AF560CB}"/>
              </a:ext>
            </a:extLst>
          </p:cNvPr>
          <p:cNvGrpSpPr/>
          <p:nvPr/>
        </p:nvGrpSpPr>
        <p:grpSpPr>
          <a:xfrm>
            <a:off x="0" y="6472949"/>
            <a:ext cx="2330446" cy="385051"/>
            <a:chOff x="152400" y="5272193"/>
            <a:chExt cx="2330446" cy="385051"/>
          </a:xfrm>
        </p:grpSpPr>
        <p:pic>
          <p:nvPicPr>
            <p:cNvPr id="9" name="Picture 24">
              <a:extLst>
                <a:ext uri="{FF2B5EF4-FFF2-40B4-BE49-F238E27FC236}">
                  <a16:creationId xmlns:a16="http://schemas.microsoft.com/office/drawing/2014/main" id="{0EFE7B9E-684D-43E4-B2B1-28A1845A83B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5272193"/>
              <a:ext cx="1905000" cy="342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descr="http://www.israel-ortho.org.il/images/TelAvivUniversity_Logo.jpg">
              <a:extLst>
                <a:ext uri="{FF2B5EF4-FFF2-40B4-BE49-F238E27FC236}">
                  <a16:creationId xmlns:a16="http://schemas.microsoft.com/office/drawing/2014/main" id="{53929525-A351-48D3-A1BA-6FB0D2A02B2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44810" y="5315028"/>
              <a:ext cx="438036" cy="342216"/>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86858543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noChangeAspect="1"/>
          </p:cNvGraphicFramePr>
          <p:nvPr>
            <p:extLst>
              <p:ext uri="{D42A27DB-BD31-4B8C-83A1-F6EECF244321}">
                <p14:modId xmlns:p14="http://schemas.microsoft.com/office/powerpoint/2010/main" val="729452286"/>
              </p:ext>
            </p:extLst>
          </p:nvPr>
        </p:nvGraphicFramePr>
        <p:xfrm>
          <a:off x="2565400" y="2342740"/>
          <a:ext cx="6966285" cy="1684707"/>
        </p:xfrm>
        <a:graphic>
          <a:graphicData uri="http://schemas.openxmlformats.org/drawingml/2006/table">
            <a:tbl>
              <a:tblPr firstRow="1" firstCol="1" bandRow="1"/>
              <a:tblGrid>
                <a:gridCol w="1797584">
                  <a:extLst>
                    <a:ext uri="{9D8B030D-6E8A-4147-A177-3AD203B41FA5}">
                      <a16:colId xmlns:a16="http://schemas.microsoft.com/office/drawing/2014/main" val="978112082"/>
                    </a:ext>
                  </a:extLst>
                </a:gridCol>
                <a:gridCol w="1007024">
                  <a:extLst>
                    <a:ext uri="{9D8B030D-6E8A-4147-A177-3AD203B41FA5}">
                      <a16:colId xmlns:a16="http://schemas.microsoft.com/office/drawing/2014/main" val="4101077534"/>
                    </a:ext>
                  </a:extLst>
                </a:gridCol>
                <a:gridCol w="778804">
                  <a:extLst>
                    <a:ext uri="{9D8B030D-6E8A-4147-A177-3AD203B41FA5}">
                      <a16:colId xmlns:a16="http://schemas.microsoft.com/office/drawing/2014/main" val="2594409035"/>
                    </a:ext>
                  </a:extLst>
                </a:gridCol>
                <a:gridCol w="3382873">
                  <a:extLst>
                    <a:ext uri="{9D8B030D-6E8A-4147-A177-3AD203B41FA5}">
                      <a16:colId xmlns:a16="http://schemas.microsoft.com/office/drawing/2014/main" val="1091305638"/>
                    </a:ext>
                  </a:extLst>
                </a:gridCol>
              </a:tblGrid>
              <a:tr h="298883">
                <a:tc>
                  <a:txBody>
                    <a:bodyPr/>
                    <a:lstStyle/>
                    <a:p>
                      <a:pPr marL="0" marR="0" algn="l">
                        <a:lnSpc>
                          <a:spcPts val="2400"/>
                        </a:lnSpc>
                        <a:spcBef>
                          <a:spcPts val="0"/>
                        </a:spcBef>
                        <a:spcAft>
                          <a:spcPts val="0"/>
                        </a:spcAft>
                      </a:pPr>
                      <a:r>
                        <a:rPr lang="en-US" sz="16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Soil sample\dust</a:t>
                      </a:r>
                    </a:p>
                  </a:txBody>
                  <a:tcPr marL="0" marR="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ts val="2400"/>
                        </a:lnSpc>
                        <a:spcBef>
                          <a:spcPts val="0"/>
                        </a:spcBef>
                        <a:spcAft>
                          <a:spcPts val="0"/>
                        </a:spcAft>
                      </a:pPr>
                      <a:r>
                        <a:rPr lang="en-US" sz="16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SQCMI</a:t>
                      </a:r>
                      <a:endPar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ts val="2400"/>
                        </a:lnSpc>
                        <a:spcBef>
                          <a:spcPts val="0"/>
                        </a:spcBef>
                        <a:spcAft>
                          <a:spcPts val="0"/>
                        </a:spcAft>
                      </a:pPr>
                      <a:r>
                        <a:rPr lang="en-US" sz="16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SCI</a:t>
                      </a:r>
                      <a:endParaRPr lang="en-US" sz="16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ts val="2400"/>
                        </a:lnSpc>
                        <a:spcBef>
                          <a:spcPts val="0"/>
                        </a:spcBef>
                        <a:spcAft>
                          <a:spcPts val="0"/>
                        </a:spcAft>
                      </a:pPr>
                      <a:r>
                        <a:rPr lang="en-US" sz="1600" b="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Mineralogy (more to less abundant)</a:t>
                      </a:r>
                      <a:r>
                        <a:rPr lang="en-US" sz="1600" spc="-10" baseline="300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6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16981193"/>
                  </a:ext>
                </a:extLst>
              </a:tr>
              <a:tr h="182880">
                <a:tc>
                  <a:txBody>
                    <a:bodyPr/>
                    <a:lstStyle/>
                    <a:p>
                      <a:pPr marL="0" marR="0" algn="l">
                        <a:lnSpc>
                          <a:spcPts val="2400"/>
                        </a:lnSpc>
                        <a:spcBef>
                          <a:spcPts val="0"/>
                        </a:spcBef>
                        <a:spcAft>
                          <a:spcPts val="0"/>
                        </a:spcAft>
                      </a:pPr>
                      <a:r>
                        <a:rPr lang="en-US" sz="1600" b="1" dirty="0">
                          <a:solidFill>
                            <a:schemeClr val="tx1"/>
                          </a:solidFill>
                          <a:effectLst/>
                          <a:latin typeface="Times New Roman" panose="02020603050405020304" pitchFamily="18" charset="0"/>
                          <a:ea typeface="Calibri" panose="020F0502020204030204" pitchFamily="34" charset="0"/>
                          <a:cs typeface="Arial" panose="020B0604020202020204" pitchFamily="34" charset="0"/>
                        </a:rPr>
                        <a:t>Loess</a:t>
                      </a:r>
                      <a:endParaRPr lang="en-US" sz="1600"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lgn="ctr" defTabSz="914400" rtl="0" eaLnBrk="1" fontAlgn="auto" latinLnBrk="0" hangingPunct="1">
                        <a:lnSpc>
                          <a:spcPts val="2400"/>
                        </a:lnSpc>
                        <a:spcBef>
                          <a:spcPts val="0"/>
                        </a:spcBef>
                        <a:spcAft>
                          <a:spcPts val="0"/>
                        </a:spcAft>
                        <a:buClrTx/>
                        <a:buSzTx/>
                        <a:buFontTx/>
                        <a:buNone/>
                        <a:tabLst/>
                        <a:defRPr/>
                      </a:pPr>
                      <a:r>
                        <a:rPr lang="en-US" sz="1600" dirty="0">
                          <a:effectLst/>
                          <a:latin typeface="Times New Roman" panose="02020603050405020304" pitchFamily="18" charset="0"/>
                          <a:ea typeface="Calibri" panose="020F0502020204030204" pitchFamily="34" charset="0"/>
                          <a:cs typeface="Arial" panose="020B0604020202020204" pitchFamily="34" charset="0"/>
                        </a:rPr>
                        <a:t>1.032</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0" marR="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1.009</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Q C CM</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2480556"/>
                  </a:ext>
                </a:extLst>
              </a:tr>
              <a:tr h="182880">
                <a:tc>
                  <a:txBody>
                    <a:bodyPr/>
                    <a:lstStyle/>
                    <a:p>
                      <a:pPr marL="0" marR="0" algn="l">
                        <a:lnSpc>
                          <a:spcPts val="2400"/>
                        </a:lnSpc>
                        <a:spcBef>
                          <a:spcPts val="0"/>
                        </a:spcBef>
                        <a:spcAft>
                          <a:spcPts val="0"/>
                        </a:spcAft>
                      </a:pPr>
                      <a:r>
                        <a:rPr lang="en-US" sz="16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rPr>
                        <a:t>Dust_1</a:t>
                      </a:r>
                      <a:endParaRPr lang="en-US" sz="1600"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algn="ctr">
                        <a:lnSpc>
                          <a:spcPts val="2400"/>
                        </a:lnSpc>
                        <a:spcBef>
                          <a:spcPts val="0"/>
                        </a:spcBef>
                        <a:spcAft>
                          <a:spcPts val="0"/>
                        </a:spcAft>
                      </a:pPr>
                      <a:r>
                        <a:rPr lang="en-US" sz="16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1.015</a:t>
                      </a:r>
                      <a:endPar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algn="ctr">
                        <a:lnSpc>
                          <a:spcPts val="2400"/>
                        </a:lnSpc>
                        <a:spcBef>
                          <a:spcPts val="0"/>
                        </a:spcBef>
                        <a:spcAft>
                          <a:spcPts val="0"/>
                        </a:spcAft>
                      </a:pPr>
                      <a:r>
                        <a:rPr lang="en-US" sz="16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0.998</a:t>
                      </a:r>
                      <a:endPar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algn="ctr">
                        <a:lnSpc>
                          <a:spcPts val="24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Q CM</a:t>
                      </a:r>
                    </a:p>
                  </a:txBody>
                  <a:tcPr marL="0" marR="0"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557482324"/>
                  </a:ext>
                </a:extLst>
              </a:tr>
              <a:tr h="0">
                <a:tc>
                  <a:txBody>
                    <a:bodyPr/>
                    <a:lstStyle/>
                    <a:p>
                      <a:pPr marL="0" marR="0" algn="l">
                        <a:lnSpc>
                          <a:spcPts val="2400"/>
                        </a:lnSpc>
                        <a:spcBef>
                          <a:spcPts val="0"/>
                        </a:spcBef>
                        <a:spcAft>
                          <a:spcPts val="0"/>
                        </a:spcAft>
                      </a:pPr>
                      <a:r>
                        <a:rPr lang="en-US" sz="1600" dirty="0">
                          <a:solidFill>
                            <a:srgbClr val="00B050"/>
                          </a:solidFill>
                          <a:effectLst/>
                          <a:latin typeface="Times New Roman" panose="02020603050405020304" pitchFamily="18" charset="0"/>
                          <a:ea typeface="Calibri" panose="020F0502020204030204" pitchFamily="34" charset="0"/>
                          <a:cs typeface="Times New Roman" panose="02020603050405020304" pitchFamily="18" charset="0"/>
                        </a:rPr>
                        <a:t>Dust_2</a:t>
                      </a:r>
                      <a:endParaRPr lang="en-US" sz="1600" dirty="0">
                        <a:solidFill>
                          <a:srgbClr val="00B05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a:noFill/>
                    </a:lnB>
                  </a:tcPr>
                </a:tc>
                <a:tc>
                  <a:txBody>
                    <a:bodyPr/>
                    <a:lstStyle/>
                    <a:p>
                      <a:pPr marL="0" marR="0" algn="ctr">
                        <a:lnSpc>
                          <a:spcPts val="2400"/>
                        </a:lnSpc>
                        <a:spcBef>
                          <a:spcPts val="0"/>
                        </a:spcBef>
                        <a:spcAft>
                          <a:spcPts val="0"/>
                        </a:spcAft>
                      </a:pPr>
                      <a:r>
                        <a:rPr lang="en-US" sz="16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1.026</a:t>
                      </a:r>
                      <a:endPar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a:noFill/>
                    </a:lnB>
                  </a:tcPr>
                </a:tc>
                <a:tc>
                  <a:txBody>
                    <a:bodyPr/>
                    <a:lstStyle/>
                    <a:p>
                      <a:pPr marL="0" marR="0" algn="ctr">
                        <a:lnSpc>
                          <a:spcPts val="2400"/>
                        </a:lnSpc>
                        <a:spcBef>
                          <a:spcPts val="0"/>
                        </a:spcBef>
                        <a:spcAft>
                          <a:spcPts val="0"/>
                        </a:spcAft>
                      </a:pPr>
                      <a:r>
                        <a:rPr lang="en-US" sz="16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1.005</a:t>
                      </a:r>
                      <a:endPar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a:noFill/>
                    </a:lnB>
                  </a:tcPr>
                </a:tc>
                <a:tc>
                  <a:txBody>
                    <a:bodyPr/>
                    <a:lstStyle/>
                    <a:p>
                      <a:pPr marL="0" marR="0" algn="ctr">
                        <a:lnSpc>
                          <a:spcPts val="24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 C CM</a:t>
                      </a:r>
                    </a:p>
                  </a:txBody>
                  <a:tcPr marL="0" marR="0" marT="0" marB="0">
                    <a:lnL>
                      <a:noFill/>
                    </a:lnL>
                    <a:lnR>
                      <a:noFill/>
                    </a:lnR>
                    <a:lnT>
                      <a:noFill/>
                    </a:lnT>
                    <a:lnB>
                      <a:noFill/>
                    </a:lnB>
                  </a:tcPr>
                </a:tc>
                <a:extLst>
                  <a:ext uri="{0D108BD9-81ED-4DB2-BD59-A6C34878D82A}">
                    <a16:rowId xmlns:a16="http://schemas.microsoft.com/office/drawing/2014/main" val="2672851907"/>
                  </a:ext>
                </a:extLst>
              </a:tr>
              <a:tr h="0">
                <a:tc>
                  <a:txBody>
                    <a:bodyPr/>
                    <a:lstStyle/>
                    <a:p>
                      <a:pPr marL="0" marR="0" algn="l">
                        <a:lnSpc>
                          <a:spcPts val="2400"/>
                        </a:lnSpc>
                        <a:spcBef>
                          <a:spcPts val="0"/>
                        </a:spcBef>
                        <a:spcAft>
                          <a:spcPts val="0"/>
                        </a:spcAft>
                      </a:pPr>
                      <a:r>
                        <a:rPr lang="en-US" sz="1600" dirty="0">
                          <a:solidFill>
                            <a:schemeClr val="accent2"/>
                          </a:solidFill>
                          <a:effectLst/>
                          <a:latin typeface="Times New Roman" panose="02020603050405020304" pitchFamily="18" charset="0"/>
                          <a:ea typeface="Calibri" panose="020F0502020204030204" pitchFamily="34" charset="0"/>
                          <a:cs typeface="Times New Roman" panose="02020603050405020304" pitchFamily="18" charset="0"/>
                        </a:rPr>
                        <a:t>Dust_3</a:t>
                      </a:r>
                      <a:endParaRPr lang="en-US" sz="16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a:noFill/>
                    </a:lnB>
                  </a:tcPr>
                </a:tc>
                <a:tc>
                  <a:txBody>
                    <a:bodyPr/>
                    <a:lstStyle/>
                    <a:p>
                      <a:pPr marL="0" marR="0" algn="ctr">
                        <a:lnSpc>
                          <a:spcPts val="2400"/>
                        </a:lnSpc>
                        <a:spcBef>
                          <a:spcPts val="0"/>
                        </a:spcBef>
                        <a:spcAft>
                          <a:spcPts val="0"/>
                        </a:spcAft>
                      </a:pPr>
                      <a:r>
                        <a:rPr lang="en-US" sz="16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1.125</a:t>
                      </a:r>
                      <a:endParaRPr lang="en-US" sz="16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a:noFill/>
                    </a:lnB>
                  </a:tcPr>
                </a:tc>
                <a:tc>
                  <a:txBody>
                    <a:bodyPr/>
                    <a:lstStyle/>
                    <a:p>
                      <a:pPr marL="0" marR="0" algn="ctr">
                        <a:lnSpc>
                          <a:spcPts val="2400"/>
                        </a:lnSpc>
                        <a:spcBef>
                          <a:spcPts val="0"/>
                        </a:spcBef>
                        <a:spcAft>
                          <a:spcPts val="0"/>
                        </a:spcAft>
                      </a:pPr>
                      <a:r>
                        <a:rPr lang="en-US" sz="16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1.072</a:t>
                      </a:r>
                      <a:endPar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a:noFill/>
                    </a:lnB>
                  </a:tcPr>
                </a:tc>
                <a:tc>
                  <a:txBody>
                    <a:bodyPr/>
                    <a:lstStyle/>
                    <a:p>
                      <a:pPr marL="0" marR="0" algn="ctr">
                        <a:lnSpc>
                          <a:spcPts val="24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 CM </a:t>
                      </a:r>
                    </a:p>
                  </a:txBody>
                  <a:tcPr marL="0" marR="0" marT="0" marB="0">
                    <a:lnL>
                      <a:noFill/>
                    </a:lnL>
                    <a:lnR>
                      <a:noFill/>
                    </a:lnR>
                    <a:lnT>
                      <a:noFill/>
                    </a:lnT>
                    <a:lnB>
                      <a:noFill/>
                    </a:lnB>
                  </a:tcPr>
                </a:tc>
                <a:extLst>
                  <a:ext uri="{0D108BD9-81ED-4DB2-BD59-A6C34878D82A}">
                    <a16:rowId xmlns:a16="http://schemas.microsoft.com/office/drawing/2014/main" val="2215826902"/>
                  </a:ext>
                </a:extLst>
              </a:tr>
              <a:tr h="203200">
                <a:tc>
                  <a:txBody>
                    <a:bodyPr/>
                    <a:lstStyle/>
                    <a:p>
                      <a:pPr marL="0" marR="0" algn="l">
                        <a:lnSpc>
                          <a:spcPts val="2400"/>
                        </a:lnSpc>
                        <a:spcBef>
                          <a:spcPts val="0"/>
                        </a:spcBef>
                        <a:spcAft>
                          <a:spcPts val="0"/>
                        </a:spcAft>
                      </a:pPr>
                      <a:r>
                        <a:rPr lang="en-US" sz="16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Dune sand</a:t>
                      </a:r>
                      <a:endParaRPr lang="en-US" sz="16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marL="0" marR="0" algn="ctr">
                        <a:lnSpc>
                          <a:spcPts val="2400"/>
                        </a:lnSpc>
                        <a:spcBef>
                          <a:spcPts val="0"/>
                        </a:spcBef>
                        <a:spcAft>
                          <a:spcPts val="0"/>
                        </a:spcAft>
                      </a:pPr>
                      <a:r>
                        <a:rPr lang="en-US" sz="16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1.453</a:t>
                      </a:r>
                      <a:endPar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marL="0" marR="0" algn="ctr">
                        <a:lnSpc>
                          <a:spcPts val="2400"/>
                        </a:lnSpc>
                        <a:spcBef>
                          <a:spcPts val="0"/>
                        </a:spcBef>
                        <a:spcAft>
                          <a:spcPts val="0"/>
                        </a:spcAft>
                      </a:pPr>
                      <a:r>
                        <a:rPr lang="en-US" sz="16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1.278</a:t>
                      </a:r>
                      <a:endPar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marL="0" marR="0" algn="ctr">
                        <a:lnSpc>
                          <a:spcPts val="24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a:t>
                      </a:r>
                    </a:p>
                  </a:txBody>
                  <a:tcPr marL="0" marR="0"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47718866"/>
                  </a:ext>
                </a:extLst>
              </a:tr>
            </a:tbl>
          </a:graphicData>
        </a:graphic>
      </p:graphicFrame>
      <p:sp>
        <p:nvSpPr>
          <p:cNvPr id="5" name="TextBox 4"/>
          <p:cNvSpPr txBox="1"/>
          <p:nvPr/>
        </p:nvSpPr>
        <p:spPr>
          <a:xfrm>
            <a:off x="2517942" y="1798952"/>
            <a:ext cx="7061200" cy="369332"/>
          </a:xfrm>
          <a:prstGeom prst="rect">
            <a:avLst/>
          </a:prstGeom>
          <a:noFill/>
        </p:spPr>
        <p:txBody>
          <a:bodyPr wrap="square" rtlCol="0">
            <a:spAutoFit/>
          </a:bodyPr>
          <a:lstStyle/>
          <a:p>
            <a:pPr algn="ctr"/>
            <a:r>
              <a:rPr lang="en-US" b="1" dirty="0">
                <a:latin typeface="Times New Roman" panose="02020603050405020304" pitchFamily="18" charset="0"/>
                <a:cs typeface="Times New Roman" panose="02020603050405020304" pitchFamily="18" charset="0"/>
              </a:rPr>
              <a:t>Dispersed dust mineralogy</a:t>
            </a:r>
          </a:p>
        </p:txBody>
      </p:sp>
      <p:sp>
        <p:nvSpPr>
          <p:cNvPr id="6" name="TextBox 6"/>
          <p:cNvSpPr txBox="1"/>
          <p:nvPr/>
        </p:nvSpPr>
        <p:spPr>
          <a:xfrm>
            <a:off x="8474374" y="2638988"/>
            <a:ext cx="1293978" cy="584775"/>
          </a:xfrm>
          <a:prstGeom prst="rect">
            <a:avLst/>
          </a:prstGeom>
          <a:noFill/>
        </p:spPr>
        <p:txBody>
          <a:bodyPr wrap="square" rtlCol="0">
            <a:spAutoFit/>
          </a:bodyPr>
          <a:lstStyle/>
          <a:p>
            <a:pPr marL="0" marR="0" algn="ctr">
              <a:spcBef>
                <a:spcPts val="0"/>
              </a:spcBef>
              <a:spcAft>
                <a:spcPts val="0"/>
              </a:spcAft>
            </a:pPr>
            <a:r>
              <a:rPr lang="en-US" sz="1600"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Increasing Q,</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algn="ctr">
              <a:spcBef>
                <a:spcPts val="0"/>
              </a:spcBef>
              <a:spcAft>
                <a:spcPts val="0"/>
              </a:spcAft>
            </a:pPr>
            <a:r>
              <a:rPr lang="en-US" sz="1600"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decreasing C</a:t>
            </a:r>
            <a:endParaRPr lang="en-US" sz="16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cxnSp>
        <p:nvCxnSpPr>
          <p:cNvPr id="7" name="Straight Connector 6"/>
          <p:cNvCxnSpPr/>
          <p:nvPr/>
        </p:nvCxnSpPr>
        <p:spPr>
          <a:xfrm flipH="1">
            <a:off x="9115425" y="2347401"/>
            <a:ext cx="1280" cy="36576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flipH="1">
            <a:off x="9115425" y="3196977"/>
            <a:ext cx="1280" cy="274320"/>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1666908" y="353133"/>
            <a:ext cx="8858180" cy="461665"/>
          </a:xfrm>
          <a:prstGeom prst="rect">
            <a:avLst/>
          </a:prstGeom>
          <a:noFill/>
        </p:spPr>
        <p:txBody>
          <a:bodyPr wrap="square" rtlCol="0">
            <a:spAutoFit/>
          </a:bodyPr>
          <a:lstStyle/>
          <a:p>
            <a:pPr algn="ctr"/>
            <a:r>
              <a:rPr lang="en-US" sz="2400" b="1" dirty="0">
                <a:solidFill>
                  <a:srgbClr val="FF9900"/>
                </a:solidFill>
                <a:latin typeface="Times New Roman" panose="02020603050405020304" pitchFamily="18" charset="0"/>
                <a:cs typeface="Times New Roman" panose="02020603050405020304" pitchFamily="18" charset="0"/>
              </a:rPr>
              <a:t>The effect of dispersed dust on the soil surface</a:t>
            </a:r>
          </a:p>
        </p:txBody>
      </p:sp>
      <p:sp>
        <p:nvSpPr>
          <p:cNvPr id="10" name="Rectangle 9"/>
          <p:cNvSpPr/>
          <p:nvPr/>
        </p:nvSpPr>
        <p:spPr>
          <a:xfrm>
            <a:off x="345742" y="989254"/>
            <a:ext cx="11500513" cy="729943"/>
          </a:xfrm>
          <a:prstGeom prst="rect">
            <a:avLst/>
          </a:prstGeom>
        </p:spPr>
        <p:txBody>
          <a:bodyPr wrap="square">
            <a:spAutoFit/>
          </a:bodyPr>
          <a:lstStyle/>
          <a:p>
            <a:pPr algn="just">
              <a:lnSpc>
                <a:spcPts val="2600"/>
              </a:lnSpc>
            </a:pPr>
            <a:r>
              <a:rPr lang="en-US" dirty="0">
                <a:latin typeface="Times New Roman" panose="02020603050405020304" pitchFamily="18" charset="0"/>
                <a:cs typeface="Times New Roman" panose="02020603050405020304" pitchFamily="18" charset="0"/>
              </a:rPr>
              <a:t>Additional desert loess soils (henceforth dust_2 and dust_3) and dune sand, with different mineral contents, were dispersed on the surface of a </a:t>
            </a:r>
            <a:r>
              <a:rPr lang="en-US" b="1" dirty="0">
                <a:latin typeface="Times New Roman" panose="02020603050405020304" pitchFamily="18" charset="0"/>
                <a:cs typeface="Times New Roman" panose="02020603050405020304" pitchFamily="18" charset="0"/>
              </a:rPr>
              <a:t>loess</a:t>
            </a:r>
            <a:r>
              <a:rPr lang="en-US" dirty="0">
                <a:latin typeface="Times New Roman" panose="02020603050405020304" pitchFamily="18" charset="0"/>
                <a:cs typeface="Times New Roman" panose="02020603050405020304" pitchFamily="18" charset="0"/>
              </a:rPr>
              <a:t> soil sample. </a:t>
            </a:r>
          </a:p>
        </p:txBody>
      </p:sp>
      <p:sp>
        <p:nvSpPr>
          <p:cNvPr id="12" name="Rectangle 11"/>
          <p:cNvSpPr/>
          <p:nvPr/>
        </p:nvSpPr>
        <p:spPr>
          <a:xfrm>
            <a:off x="673289" y="4342507"/>
            <a:ext cx="10845421" cy="369332"/>
          </a:xfrm>
          <a:prstGeom prst="rect">
            <a:avLst/>
          </a:prstGeom>
        </p:spPr>
        <p:txBody>
          <a:bodyPr wrap="square">
            <a:spAutoFit/>
          </a:bodyPr>
          <a:lstStyle/>
          <a:p>
            <a:r>
              <a:rPr lang="en-US" dirty="0">
                <a:latin typeface="Times New Roman" panose="02020603050405020304" pitchFamily="18" charset="0"/>
                <a:cs typeface="Times New Roman" panose="02020603050405020304" pitchFamily="18" charset="0"/>
              </a:rPr>
              <a:t>ΔSQCMI and ΔSCI values, where Δ is the difference between after and before the dust dispersion, were calculated.</a:t>
            </a:r>
          </a:p>
        </p:txBody>
      </p:sp>
    </p:spTree>
    <p:extLst>
      <p:ext uri="{BB962C8B-B14F-4D97-AF65-F5344CB8AC3E}">
        <p14:creationId xmlns:p14="http://schemas.microsoft.com/office/powerpoint/2010/main" val="282987148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BEF2132-FFE8-4D9B-8C60-682925DD1A34}"/>
              </a:ext>
            </a:extLst>
          </p:cNvPr>
          <p:cNvSpPr txBox="1"/>
          <p:nvPr/>
        </p:nvSpPr>
        <p:spPr>
          <a:xfrm>
            <a:off x="480486" y="1363409"/>
            <a:ext cx="11573928" cy="1289071"/>
          </a:xfrm>
          <a:prstGeom prst="rect">
            <a:avLst/>
          </a:prstGeom>
          <a:noFill/>
        </p:spPr>
        <p:txBody>
          <a:bodyPr wrap="square" rtlCol="0">
            <a:spAutoFit/>
          </a:bodyPr>
          <a:lstStyle/>
          <a:p>
            <a:pPr algn="just">
              <a:lnSpc>
                <a:spcPct val="150000"/>
              </a:lnSpc>
            </a:pPr>
            <a:r>
              <a:rPr lang="en-US" dirty="0">
                <a:latin typeface="Times New Roman" panose="02020603050405020304" pitchFamily="18" charset="0"/>
                <a:cs typeface="Times New Roman" panose="02020603050405020304" pitchFamily="18" charset="0"/>
              </a:rPr>
              <a:t>After a first LWIR image was acquired, desert loess soil (henceforth dust_1) was dispersed on the surface of each soil sample. A second LWIR image was acquired; the emissivity spectrum of each soil sample, and then the SQCMI and SCI values of each sample, were recalculated. </a:t>
            </a:r>
          </a:p>
        </p:txBody>
      </p:sp>
      <p:sp>
        <p:nvSpPr>
          <p:cNvPr id="3" name="TextBox 2">
            <a:extLst>
              <a:ext uri="{FF2B5EF4-FFF2-40B4-BE49-F238E27FC236}">
                <a16:creationId xmlns:a16="http://schemas.microsoft.com/office/drawing/2014/main" id="{9F3F7445-DFBE-4252-979E-3D11B74D1CD1}"/>
              </a:ext>
            </a:extLst>
          </p:cNvPr>
          <p:cNvSpPr txBox="1"/>
          <p:nvPr/>
        </p:nvSpPr>
        <p:spPr>
          <a:xfrm>
            <a:off x="1780118" y="586888"/>
            <a:ext cx="8974664" cy="461665"/>
          </a:xfrm>
          <a:prstGeom prst="rect">
            <a:avLst/>
          </a:prstGeom>
          <a:noFill/>
        </p:spPr>
        <p:txBody>
          <a:bodyPr wrap="square" rtlCol="0">
            <a:spAutoFit/>
          </a:bodyPr>
          <a:lstStyle/>
          <a:p>
            <a:pPr algn="ctr"/>
            <a:r>
              <a:rPr lang="en-US" sz="2400" b="1" dirty="0">
                <a:solidFill>
                  <a:srgbClr val="FF9900"/>
                </a:solidFill>
                <a:latin typeface="Times New Roman" panose="02020603050405020304" pitchFamily="18" charset="0"/>
                <a:cs typeface="Times New Roman" panose="02020603050405020304" pitchFamily="18" charset="0"/>
              </a:rPr>
              <a:t>Dust dispersion on Soils’  background (small scale )   </a:t>
            </a:r>
          </a:p>
        </p:txBody>
      </p:sp>
      <p:sp>
        <p:nvSpPr>
          <p:cNvPr id="4" name="TextBox 3">
            <a:extLst>
              <a:ext uri="{FF2B5EF4-FFF2-40B4-BE49-F238E27FC236}">
                <a16:creationId xmlns:a16="http://schemas.microsoft.com/office/drawing/2014/main" id="{99656FEF-0885-4C80-89CF-E1F7E0E3EFEC}"/>
              </a:ext>
            </a:extLst>
          </p:cNvPr>
          <p:cNvSpPr txBox="1"/>
          <p:nvPr/>
        </p:nvSpPr>
        <p:spPr>
          <a:xfrm>
            <a:off x="1200150" y="3282191"/>
            <a:ext cx="3409950" cy="1477328"/>
          </a:xfrm>
          <a:prstGeom prst="rect">
            <a:avLst/>
          </a:prstGeom>
          <a:noFill/>
        </p:spPr>
        <p:txBody>
          <a:bodyPr wrap="square" rtlCol="0">
            <a:spAutoFit/>
          </a:bodyPr>
          <a:lstStyle/>
          <a:p>
            <a:r>
              <a:rPr lang="en-US" dirty="0"/>
              <a:t>50g/m2 </a:t>
            </a:r>
          </a:p>
          <a:p>
            <a:endParaRPr lang="en-US" dirty="0"/>
          </a:p>
          <a:p>
            <a:r>
              <a:rPr lang="en-US" dirty="0"/>
              <a:t>100g/m2</a:t>
            </a:r>
          </a:p>
          <a:p>
            <a:endParaRPr lang="en-US" dirty="0"/>
          </a:p>
          <a:p>
            <a:r>
              <a:rPr lang="en-US" dirty="0"/>
              <a:t>250mg/m2 </a:t>
            </a:r>
            <a:endParaRPr lang="en-IL" dirty="0"/>
          </a:p>
        </p:txBody>
      </p:sp>
    </p:spTree>
    <p:extLst>
      <p:ext uri="{BB962C8B-B14F-4D97-AF65-F5344CB8AC3E}">
        <p14:creationId xmlns:p14="http://schemas.microsoft.com/office/powerpoint/2010/main" val="230733214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0" y="-4114"/>
            <a:ext cx="11630168" cy="830997"/>
          </a:xfrm>
          <a:prstGeom prst="rect">
            <a:avLst/>
          </a:prstGeom>
          <a:noFill/>
        </p:spPr>
        <p:txBody>
          <a:bodyPr wrap="square" rtlCol="0">
            <a:spAutoFit/>
          </a:bodyPr>
          <a:lstStyle/>
          <a:p>
            <a:pPr algn="ctr"/>
            <a:r>
              <a:rPr lang="en-US" sz="2400" b="1" dirty="0">
                <a:solidFill>
                  <a:srgbClr val="FF9900"/>
                </a:solidFill>
                <a:latin typeface="Times New Roman" panose="02020603050405020304" pitchFamily="18" charset="0"/>
                <a:cs typeface="Times New Roman" panose="02020603050405020304" pitchFamily="18" charset="0"/>
              </a:rPr>
              <a:t>The effect of  one selected dispersed dust on the soils surface </a:t>
            </a:r>
          </a:p>
          <a:p>
            <a:pPr algn="ctr"/>
            <a:r>
              <a:rPr lang="en-US" sz="2400" b="1" dirty="0">
                <a:solidFill>
                  <a:srgbClr val="FF9900"/>
                </a:solidFill>
                <a:latin typeface="Times New Roman" panose="02020603050405020304" pitchFamily="18" charset="0"/>
                <a:cs typeface="Times New Roman" panose="02020603050405020304" pitchFamily="18" charset="0"/>
              </a:rPr>
              <a:t>(</a:t>
            </a:r>
            <a:r>
              <a:rPr lang="en-US" sz="2400" b="1" dirty="0">
                <a:solidFill>
                  <a:srgbClr val="FF0000"/>
                </a:solidFill>
                <a:latin typeface="Times New Roman" panose="02020603050405020304" pitchFamily="18" charset="0"/>
                <a:cs typeface="Times New Roman" panose="02020603050405020304" pitchFamily="18" charset="0"/>
              </a:rPr>
              <a:t>dust_1 </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 Q CM </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a:solidFill>
                  <a:srgbClr val="FF9900"/>
                </a:solidFill>
                <a:latin typeface="Times New Roman" panose="02020603050405020304" pitchFamily="18" charset="0"/>
                <a:cs typeface="Times New Roman" panose="02020603050405020304" pitchFamily="18" charset="0"/>
              </a:rPr>
              <a:t>On 6 soils) </a:t>
            </a:r>
          </a:p>
        </p:txBody>
      </p:sp>
      <p:sp>
        <p:nvSpPr>
          <p:cNvPr id="7" name="TextBox 6"/>
          <p:cNvSpPr txBox="1"/>
          <p:nvPr/>
        </p:nvSpPr>
        <p:spPr>
          <a:xfrm>
            <a:off x="1046328" y="3667286"/>
            <a:ext cx="10099344" cy="376000"/>
          </a:xfrm>
          <a:prstGeom prst="rect">
            <a:avLst/>
          </a:prstGeom>
          <a:noFill/>
        </p:spPr>
        <p:txBody>
          <a:bodyPr wrap="square" rtlCol="0">
            <a:spAutoFit/>
          </a:bodyPr>
          <a:lstStyle/>
          <a:p>
            <a:pPr algn="just">
              <a:lnSpc>
                <a:spcPts val="2400"/>
              </a:lnSpc>
            </a:pPr>
            <a:r>
              <a:rPr lang="en-US" sz="1600" dirty="0">
                <a:latin typeface="Times New Roman" panose="02020603050405020304" pitchFamily="18" charset="0"/>
                <a:cs typeface="Times New Roman" panose="02020603050405020304" pitchFamily="18" charset="0"/>
              </a:rPr>
              <a:t>Without dust_1 (empty circles), and covered </a:t>
            </a:r>
            <a:r>
              <a:rPr lang="en-US" sz="1600" dirty="0">
                <a:solidFill>
                  <a:srgbClr val="FF0000"/>
                </a:solidFill>
                <a:latin typeface="Times New Roman" panose="02020603050405020304" pitchFamily="18" charset="0"/>
                <a:cs typeface="Times New Roman" panose="02020603050405020304" pitchFamily="18" charset="0"/>
              </a:rPr>
              <a:t>with 50 g m</a:t>
            </a:r>
            <a:r>
              <a:rPr lang="en-US" sz="1600" baseline="30000" dirty="0">
                <a:solidFill>
                  <a:srgbClr val="FF0000"/>
                </a:solidFill>
                <a:latin typeface="Times New Roman" panose="02020603050405020304" pitchFamily="18" charset="0"/>
                <a:cs typeface="Times New Roman" panose="02020603050405020304" pitchFamily="18" charset="0"/>
              </a:rPr>
              <a:t>-2</a:t>
            </a:r>
            <a:r>
              <a:rPr lang="en-US" sz="1600" dirty="0">
                <a:solidFill>
                  <a:srgbClr val="FF0000"/>
                </a:solidFill>
                <a:latin typeface="Times New Roman" panose="02020603050405020304" pitchFamily="18" charset="0"/>
                <a:cs typeface="Times New Roman" panose="02020603050405020304" pitchFamily="18" charset="0"/>
              </a:rPr>
              <a:t> dust_1 </a:t>
            </a:r>
            <a:r>
              <a:rPr lang="en-US" sz="1600" dirty="0">
                <a:latin typeface="Times New Roman" panose="02020603050405020304" pitchFamily="18" charset="0"/>
                <a:cs typeface="Times New Roman" panose="02020603050405020304" pitchFamily="18" charset="0"/>
              </a:rPr>
              <a:t>(filled circles); x represents the index values of dust_1. </a:t>
            </a:r>
            <a:endParaRPr lang="en-US" sz="1600" dirty="0"/>
          </a:p>
        </p:txBody>
      </p:sp>
      <p:grpSp>
        <p:nvGrpSpPr>
          <p:cNvPr id="5" name="Group 4"/>
          <p:cNvGrpSpPr>
            <a:grpSpLocks noChangeAspect="1"/>
          </p:cNvGrpSpPr>
          <p:nvPr/>
        </p:nvGrpSpPr>
        <p:grpSpPr>
          <a:xfrm>
            <a:off x="1753563" y="896886"/>
            <a:ext cx="8712169" cy="2866050"/>
            <a:chOff x="103560" y="533209"/>
            <a:chExt cx="7260149" cy="2388375"/>
          </a:xfrm>
        </p:grpSpPr>
        <p:pic>
          <p:nvPicPr>
            <p:cNvPr id="39" name="Picture 38"/>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380" y="533209"/>
              <a:ext cx="7189248" cy="2388375"/>
            </a:xfrm>
            <a:prstGeom prst="rect">
              <a:avLst/>
            </a:prstGeom>
            <a:noFill/>
            <a:ln>
              <a:noFill/>
            </a:ln>
          </p:spPr>
        </p:pic>
        <p:sp>
          <p:nvSpPr>
            <p:cNvPr id="3" name="Rectangle 2"/>
            <p:cNvSpPr/>
            <p:nvPr/>
          </p:nvSpPr>
          <p:spPr>
            <a:xfrm>
              <a:off x="625639" y="2177143"/>
              <a:ext cx="428098" cy="33092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935611" y="2194560"/>
              <a:ext cx="428098" cy="33092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1463040" y="533209"/>
              <a:ext cx="1036320" cy="338554"/>
            </a:xfrm>
            <a:prstGeom prst="rect">
              <a:avLst/>
            </a:prstGeom>
            <a:solidFill>
              <a:schemeClr val="bg1"/>
            </a:solidFill>
          </p:spPr>
          <p:txBody>
            <a:bodyPr wrap="square" rtlCol="0">
              <a:spAutoFit/>
            </a:bodyPr>
            <a:lstStyle/>
            <a:p>
              <a:pPr algn="ctr"/>
              <a:r>
                <a:rPr lang="en-US" sz="1600" dirty="0">
                  <a:latin typeface="Times New Roman" panose="02020603050405020304" pitchFamily="18" charset="0"/>
                  <a:cs typeface="Times New Roman" panose="02020603050405020304" pitchFamily="18" charset="0"/>
                </a:rPr>
                <a:t>SQCMI</a:t>
              </a:r>
            </a:p>
          </p:txBody>
        </p:sp>
        <p:sp>
          <p:nvSpPr>
            <p:cNvPr id="13" name="Rectangle 12"/>
            <p:cNvSpPr/>
            <p:nvPr/>
          </p:nvSpPr>
          <p:spPr>
            <a:xfrm>
              <a:off x="103560" y="1349829"/>
              <a:ext cx="166119" cy="70849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868093" y="1065545"/>
              <a:ext cx="166119" cy="70849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5412387" y="534057"/>
              <a:ext cx="1036320" cy="338554"/>
            </a:xfrm>
            <a:prstGeom prst="rect">
              <a:avLst/>
            </a:prstGeom>
            <a:solidFill>
              <a:schemeClr val="bg1"/>
            </a:solidFill>
          </p:spPr>
          <p:txBody>
            <a:bodyPr wrap="square" rtlCol="0">
              <a:spAutoFit/>
            </a:bodyPr>
            <a:lstStyle/>
            <a:p>
              <a:pPr algn="ctr"/>
              <a:r>
                <a:rPr lang="en-US" sz="1600" dirty="0">
                  <a:latin typeface="Times New Roman" panose="02020603050405020304" pitchFamily="18" charset="0"/>
                  <a:cs typeface="Times New Roman" panose="02020603050405020304" pitchFamily="18" charset="0"/>
                </a:rPr>
                <a:t>SCI</a:t>
              </a:r>
            </a:p>
          </p:txBody>
        </p:sp>
      </p:grpSp>
      <p:sp>
        <p:nvSpPr>
          <p:cNvPr id="18" name="TextBox 17"/>
          <p:cNvSpPr txBox="1"/>
          <p:nvPr/>
        </p:nvSpPr>
        <p:spPr>
          <a:xfrm>
            <a:off x="561833" y="4227812"/>
            <a:ext cx="11068335" cy="1759456"/>
          </a:xfrm>
          <a:prstGeom prst="rect">
            <a:avLst/>
          </a:prstGeom>
          <a:noFill/>
        </p:spPr>
        <p:txBody>
          <a:bodyPr wrap="square" rtlCol="0">
            <a:spAutoFit/>
          </a:bodyPr>
          <a:lstStyle/>
          <a:p>
            <a:pPr algn="just">
              <a:lnSpc>
                <a:spcPts val="2600"/>
              </a:lnSpc>
            </a:pPr>
            <a:r>
              <a:rPr lang="en-US" dirty="0">
                <a:latin typeface="Times New Roman" panose="02020603050405020304" pitchFamily="18" charset="0"/>
                <a:cs typeface="Times New Roman" panose="02020603050405020304" pitchFamily="18" charset="0"/>
              </a:rPr>
              <a:t>The addition of carbonates-rich </a:t>
            </a:r>
            <a:r>
              <a:rPr lang="en-US" dirty="0">
                <a:solidFill>
                  <a:srgbClr val="FF0000"/>
                </a:solidFill>
                <a:latin typeface="Times New Roman" panose="02020603050405020304" pitchFamily="18" charset="0"/>
                <a:cs typeface="Times New Roman" panose="02020603050405020304" pitchFamily="18" charset="0"/>
              </a:rPr>
              <a:t>dust_1 (lowest SCI value</a:t>
            </a:r>
            <a:r>
              <a:rPr lang="en-US" dirty="0">
                <a:latin typeface="Times New Roman" panose="02020603050405020304" pitchFamily="18" charset="0"/>
                <a:cs typeface="Times New Roman" panose="02020603050405020304" pitchFamily="18" charset="0"/>
              </a:rPr>
              <a:t>) resulted in decreased SCI values, expressing the increase in the amount of carbonates.</a:t>
            </a:r>
          </a:p>
          <a:p>
            <a:pPr algn="just">
              <a:lnSpc>
                <a:spcPts val="2600"/>
              </a:lnSpc>
            </a:pPr>
            <a:r>
              <a:rPr lang="en-US" dirty="0">
                <a:latin typeface="Times New Roman" panose="02020603050405020304" pitchFamily="18" charset="0"/>
                <a:cs typeface="Times New Roman" panose="02020603050405020304" pitchFamily="18" charset="0"/>
              </a:rPr>
              <a:t>Changes in the amount of quartz, relative to clay minerals, were noticed mainly in the clay minerals-rich </a:t>
            </a:r>
            <a:r>
              <a:rPr lang="en-US" dirty="0">
                <a:solidFill>
                  <a:srgbClr val="C00000"/>
                </a:solidFill>
                <a:latin typeface="Times New Roman" panose="02020603050405020304" pitchFamily="18" charset="0"/>
                <a:cs typeface="Times New Roman" panose="02020603050405020304" pitchFamily="18" charset="0"/>
              </a:rPr>
              <a:t>6/terra </a:t>
            </a:r>
            <a:r>
              <a:rPr lang="en-US" dirty="0" err="1">
                <a:solidFill>
                  <a:srgbClr val="C00000"/>
                </a:solidFill>
                <a:latin typeface="Times New Roman" panose="02020603050405020304" pitchFamily="18" charset="0"/>
                <a:cs typeface="Times New Roman" panose="02020603050405020304" pitchFamily="18" charset="0"/>
              </a:rPr>
              <a:t>rossa</a:t>
            </a:r>
            <a:r>
              <a:rPr lang="en-US" dirty="0">
                <a:solidFill>
                  <a:srgbClr val="C00000"/>
                </a:solidFill>
                <a:latin typeface="Times New Roman" panose="02020603050405020304" pitchFamily="18" charset="0"/>
                <a:cs typeface="Times New Roman" panose="02020603050405020304" pitchFamily="18" charset="0"/>
              </a:rPr>
              <a:t> </a:t>
            </a:r>
            <a:r>
              <a:rPr lang="en-US" dirty="0">
                <a:latin typeface="Times New Roman" panose="02020603050405020304" pitchFamily="18" charset="0"/>
                <a:cs typeface="Times New Roman" panose="02020603050405020304" pitchFamily="18" charset="0"/>
              </a:rPr>
              <a:t>soil (increased SQCMI value, indicating an increase in the relative amount of quartz), and in the quartz-rich </a:t>
            </a:r>
            <a:r>
              <a:rPr lang="en-US" b="1" dirty="0">
                <a:solidFill>
                  <a:srgbClr val="FF66CC"/>
                </a:solidFill>
                <a:latin typeface="Times New Roman" panose="02020603050405020304" pitchFamily="18" charset="0"/>
                <a:cs typeface="Times New Roman" panose="02020603050405020304" pitchFamily="18" charset="0"/>
              </a:rPr>
              <a:t>1/loess</a:t>
            </a:r>
            <a:r>
              <a:rPr lang="en-US" dirty="0">
                <a:latin typeface="Times New Roman" panose="02020603050405020304" pitchFamily="18" charset="0"/>
                <a:cs typeface="Times New Roman" panose="02020603050405020304" pitchFamily="18" charset="0"/>
              </a:rPr>
              <a:t> soil (decreased SQCMI value, indicating a decrease in the relative amount of quartz). </a:t>
            </a:r>
            <a:endParaRPr lang="en-US" dirty="0"/>
          </a:p>
        </p:txBody>
      </p:sp>
      <p:sp>
        <p:nvSpPr>
          <p:cNvPr id="19" name="Rectangle 18"/>
          <p:cNvSpPr/>
          <p:nvPr/>
        </p:nvSpPr>
        <p:spPr>
          <a:xfrm>
            <a:off x="5282684" y="2233597"/>
            <a:ext cx="258307" cy="850192"/>
          </a:xfrm>
          <a:prstGeom prst="rect">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2722738" y="865081"/>
            <a:ext cx="258307" cy="850192"/>
          </a:xfrm>
          <a:prstGeom prst="rect">
            <a:avLst/>
          </a:prstGeom>
          <a:noFill/>
          <a:ln w="25400">
            <a:solidFill>
              <a:srgbClr val="FF66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14BA3446-1F41-47EE-B169-BF5C683919D1}"/>
              </a:ext>
            </a:extLst>
          </p:cNvPr>
          <p:cNvSpPr/>
          <p:nvPr/>
        </p:nvSpPr>
        <p:spPr>
          <a:xfrm rot="16200000">
            <a:off x="882604" y="1705488"/>
            <a:ext cx="1022234" cy="338554"/>
          </a:xfrm>
          <a:prstGeom prst="rect">
            <a:avLst/>
          </a:prstGeom>
        </p:spPr>
        <p:txBody>
          <a:bodyPr wrap="square">
            <a:spAutoFit/>
          </a:bodyPr>
          <a:lstStyle/>
          <a:p>
            <a:pPr lvl="0" algn="ctr"/>
            <a:r>
              <a:rPr lang="en-US" sz="1600" dirty="0">
                <a:solidFill>
                  <a:prstClr val="black"/>
                </a:solidFill>
                <a:latin typeface="Times New Roman" panose="02020603050405020304" pitchFamily="18" charset="0"/>
                <a:cs typeface="Times New Roman" panose="02020603050405020304" pitchFamily="18" charset="0"/>
              </a:rPr>
              <a:t>SQCMI</a:t>
            </a:r>
          </a:p>
        </p:txBody>
      </p:sp>
      <p:sp>
        <p:nvSpPr>
          <p:cNvPr id="6" name="Rectangle 5">
            <a:extLst>
              <a:ext uri="{FF2B5EF4-FFF2-40B4-BE49-F238E27FC236}">
                <a16:creationId xmlns:a16="http://schemas.microsoft.com/office/drawing/2014/main" id="{FACF927D-C5DF-4A8B-95E5-A2AF3AA1E58F}"/>
              </a:ext>
            </a:extLst>
          </p:cNvPr>
          <p:cNvSpPr/>
          <p:nvPr/>
        </p:nvSpPr>
        <p:spPr>
          <a:xfrm rot="16200000">
            <a:off x="5999129" y="1504249"/>
            <a:ext cx="543739" cy="369332"/>
          </a:xfrm>
          <a:prstGeom prst="rect">
            <a:avLst/>
          </a:prstGeom>
        </p:spPr>
        <p:txBody>
          <a:bodyPr wrap="none">
            <a:spAutoFit/>
          </a:bodyPr>
          <a:lstStyle/>
          <a:p>
            <a:pPr algn="ctr"/>
            <a:r>
              <a:rPr lang="en-US" dirty="0">
                <a:latin typeface="Times New Roman" panose="02020603050405020304" pitchFamily="18" charset="0"/>
                <a:cs typeface="Times New Roman" panose="02020603050405020304" pitchFamily="18" charset="0"/>
              </a:rPr>
              <a:t>SCI</a:t>
            </a:r>
          </a:p>
        </p:txBody>
      </p:sp>
      <p:grpSp>
        <p:nvGrpSpPr>
          <p:cNvPr id="21" name="Group 20">
            <a:extLst>
              <a:ext uri="{FF2B5EF4-FFF2-40B4-BE49-F238E27FC236}">
                <a16:creationId xmlns:a16="http://schemas.microsoft.com/office/drawing/2014/main" id="{D2FE5D93-1AD0-4320-A3D5-EDD3B0ABDA9A}"/>
              </a:ext>
            </a:extLst>
          </p:cNvPr>
          <p:cNvGrpSpPr/>
          <p:nvPr/>
        </p:nvGrpSpPr>
        <p:grpSpPr>
          <a:xfrm>
            <a:off x="0" y="6406403"/>
            <a:ext cx="1562998" cy="451597"/>
            <a:chOff x="152400" y="5272193"/>
            <a:chExt cx="2330446" cy="385051"/>
          </a:xfrm>
        </p:grpSpPr>
        <p:pic>
          <p:nvPicPr>
            <p:cNvPr id="22" name="Picture 24">
              <a:extLst>
                <a:ext uri="{FF2B5EF4-FFF2-40B4-BE49-F238E27FC236}">
                  <a16:creationId xmlns:a16="http://schemas.microsoft.com/office/drawing/2014/main" id="{4A505A6B-4DC3-4633-AFEA-6EC1CAFCB11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5272193"/>
              <a:ext cx="1905000" cy="342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Picture 2" descr="http://www.israel-ortho.org.il/images/TelAvivUniversity_Logo.jpg">
              <a:extLst>
                <a:ext uri="{FF2B5EF4-FFF2-40B4-BE49-F238E27FC236}">
                  <a16:creationId xmlns:a16="http://schemas.microsoft.com/office/drawing/2014/main" id="{81490109-1080-4661-B4E9-972324BC2442}"/>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44810" y="5315028"/>
              <a:ext cx="438036" cy="342216"/>
            </a:xfrm>
            <a:prstGeom prst="rect">
              <a:avLst/>
            </a:prstGeom>
            <a:noFill/>
            <a:extLst>
              <a:ext uri="{909E8E84-426E-40DD-AFC4-6F175D3DCCD1}">
                <a14:hiddenFill xmlns:a14="http://schemas.microsoft.com/office/drawing/2010/main">
                  <a:solidFill>
                    <a:srgbClr val="FFFFFF"/>
                  </a:solidFill>
                </a14:hiddenFill>
              </a:ext>
            </a:extLst>
          </p:spPr>
        </p:pic>
      </p:grpSp>
      <p:sp>
        <p:nvSpPr>
          <p:cNvPr id="24" name="Rectangle 2">
            <a:extLst>
              <a:ext uri="{FF2B5EF4-FFF2-40B4-BE49-F238E27FC236}">
                <a16:creationId xmlns:a16="http://schemas.microsoft.com/office/drawing/2014/main" id="{12CB57AA-3116-4C64-AF6C-76501B987707}"/>
              </a:ext>
            </a:extLst>
          </p:cNvPr>
          <p:cNvSpPr>
            <a:spLocks noChangeArrowheads="1"/>
          </p:cNvSpPr>
          <p:nvPr/>
        </p:nvSpPr>
        <p:spPr bwMode="auto">
          <a:xfrm>
            <a:off x="1870458" y="6058018"/>
            <a:ext cx="9782511" cy="75918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lvl="0" algn="just" eaLnBrk="0" fontAlgn="base" hangingPunct="0">
              <a:lnSpc>
                <a:spcPts val="2600"/>
              </a:lnSpc>
              <a:spcBef>
                <a:spcPct val="0"/>
              </a:spcBef>
              <a:spcAft>
                <a:spcPct val="0"/>
              </a:spcAft>
            </a:pPr>
            <a:r>
              <a:rPr kumimoji="0" lang="en-US" altLang="en-US" sz="20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 higher </a:t>
            </a:r>
            <a:r>
              <a:rPr kumimoji="0" lang="en-US" altLang="en-US" sz="2000" b="1"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SQCMI </a:t>
            </a:r>
            <a:r>
              <a:rPr kumimoji="0" lang="en-US" altLang="en-US" sz="20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value indicates a </a:t>
            </a:r>
            <a:r>
              <a:rPr lang="en-US" altLang="en-US" sz="2000" b="1" dirty="0">
                <a:latin typeface="Times New Roman" panose="02020603050405020304" pitchFamily="18" charset="0"/>
                <a:ea typeface="Times New Roman" panose="02020603050405020304" pitchFamily="18" charset="0"/>
                <a:cs typeface="Times New Roman" panose="02020603050405020304" pitchFamily="18" charset="0"/>
              </a:rPr>
              <a:t>higher </a:t>
            </a:r>
            <a:r>
              <a:rPr kumimoji="0" lang="en-US" altLang="en-US" sz="2000" b="1"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concentration of </a:t>
            </a:r>
            <a:r>
              <a:rPr lang="en-US" altLang="en-US" sz="2000" b="1" dirty="0">
                <a:latin typeface="Times New Roman" panose="02020603050405020304" pitchFamily="18" charset="0"/>
                <a:ea typeface="Times New Roman" panose="02020603050405020304" pitchFamily="18" charset="0"/>
                <a:cs typeface="Times New Roman" panose="02020603050405020304" pitchFamily="18" charset="0"/>
              </a:rPr>
              <a:t>quartz </a:t>
            </a:r>
            <a:r>
              <a:rPr kumimoji="0" lang="en-US" altLang="en-US" sz="20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relative to</a:t>
            </a:r>
            <a:r>
              <a:rPr lang="en-US" altLang="en-US" sz="2000" dirty="0">
                <a:latin typeface="Times New Roman" panose="02020603050405020304" pitchFamily="18" charset="0"/>
                <a:ea typeface="Times New Roman" panose="02020603050405020304" pitchFamily="18" charset="0"/>
                <a:cs typeface="Times New Roman" panose="02020603050405020304" pitchFamily="18" charset="0"/>
              </a:rPr>
              <a:t> clay minerals; </a:t>
            </a:r>
            <a:r>
              <a:rPr kumimoji="0" lang="en-US" altLang="en-US" sz="20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kumimoji="0" lang="en-US" altLang="en-US" sz="2000" b="1"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smaller SCI </a:t>
            </a:r>
            <a:r>
              <a:rPr kumimoji="0" lang="en-US" altLang="en-US" sz="20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value indicates a </a:t>
            </a:r>
            <a:r>
              <a:rPr kumimoji="0" lang="en-US" altLang="en-US" sz="2000" b="1"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higher concentration of carbonates </a:t>
            </a:r>
            <a:r>
              <a:rPr kumimoji="0" lang="en-US" altLang="en-US" sz="20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in the sample.</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246939275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 name="Picture 39"/>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792856" y="625437"/>
            <a:ext cx="7365493" cy="4159584"/>
          </a:xfrm>
          <a:prstGeom prst="rect">
            <a:avLst/>
          </a:prstGeom>
          <a:noFill/>
          <a:ln>
            <a:noFill/>
          </a:ln>
        </p:spPr>
      </p:pic>
      <p:sp>
        <p:nvSpPr>
          <p:cNvPr id="8" name="TextBox 7"/>
          <p:cNvSpPr txBox="1"/>
          <p:nvPr/>
        </p:nvSpPr>
        <p:spPr>
          <a:xfrm>
            <a:off x="849574" y="4749710"/>
            <a:ext cx="10492853" cy="707886"/>
          </a:xfrm>
          <a:prstGeom prst="rect">
            <a:avLst/>
          </a:prstGeom>
          <a:noFill/>
        </p:spPr>
        <p:txBody>
          <a:bodyPr wrap="square" rtlCol="0">
            <a:spAutoFit/>
          </a:bodyPr>
          <a:lstStyle/>
          <a:p>
            <a:pPr algn="just">
              <a:lnSpc>
                <a:spcPts val="2400"/>
              </a:lnSpc>
            </a:pPr>
            <a:r>
              <a:rPr lang="en-US" sz="1600" dirty="0">
                <a:latin typeface="Times New Roman" panose="02020603050405020304" pitchFamily="18" charset="0"/>
                <a:cs typeface="Times New Roman" panose="02020603050405020304" pitchFamily="18" charset="0"/>
              </a:rPr>
              <a:t>ΔSQCMI (a) and ΔSCI (b) values resulting from the dispersion of </a:t>
            </a:r>
            <a:r>
              <a:rPr lang="en-US" sz="1600" b="1" dirty="0">
                <a:solidFill>
                  <a:srgbClr val="0000FF"/>
                </a:solidFill>
                <a:latin typeface="Times New Roman" panose="02020603050405020304" pitchFamily="18" charset="0"/>
                <a:cs typeface="Times New Roman" panose="02020603050405020304" pitchFamily="18" charset="0"/>
              </a:rPr>
              <a:t>50 g m</a:t>
            </a:r>
            <a:r>
              <a:rPr lang="en-US" sz="1600" b="1" baseline="30000" dirty="0">
                <a:solidFill>
                  <a:srgbClr val="0000FF"/>
                </a:solidFill>
                <a:latin typeface="Times New Roman" panose="02020603050405020304" pitchFamily="18" charset="0"/>
                <a:cs typeface="Times New Roman" panose="02020603050405020304" pitchFamily="18" charset="0"/>
              </a:rPr>
              <a:t>-2</a:t>
            </a:r>
            <a:r>
              <a:rPr lang="en-US" sz="1600" b="1" dirty="0">
                <a:solidFill>
                  <a:srgbClr val="0000FF"/>
                </a:solidFill>
                <a:latin typeface="Times New Roman" panose="02020603050405020304" pitchFamily="18" charset="0"/>
                <a:cs typeface="Times New Roman" panose="02020603050405020304" pitchFamily="18" charset="0"/>
              </a:rPr>
              <a:t> (</a:t>
            </a:r>
            <a:r>
              <a:rPr lang="en-US" sz="1600" dirty="0">
                <a:latin typeface="Times New Roman" panose="02020603050405020304" pitchFamily="18" charset="0"/>
                <a:cs typeface="Times New Roman" panose="02020603050405020304" pitchFamily="18" charset="0"/>
              </a:rPr>
              <a:t>small triangles) and </a:t>
            </a:r>
            <a:r>
              <a:rPr lang="en-US" sz="1600" b="1" dirty="0">
                <a:solidFill>
                  <a:srgbClr val="0000FF"/>
                </a:solidFill>
                <a:latin typeface="Times New Roman" panose="02020603050405020304" pitchFamily="18" charset="0"/>
                <a:cs typeface="Times New Roman" panose="02020603050405020304" pitchFamily="18" charset="0"/>
              </a:rPr>
              <a:t>100 g m</a:t>
            </a:r>
            <a:r>
              <a:rPr lang="en-US" sz="1600" b="1" baseline="30000" dirty="0">
                <a:solidFill>
                  <a:srgbClr val="0000FF"/>
                </a:solidFill>
                <a:latin typeface="Times New Roman" panose="02020603050405020304" pitchFamily="18" charset="0"/>
                <a:cs typeface="Times New Roman" panose="02020603050405020304" pitchFamily="18" charset="0"/>
              </a:rPr>
              <a:t>-2</a:t>
            </a:r>
            <a:r>
              <a:rPr lang="en-US" sz="1600" b="1" dirty="0">
                <a:solidFill>
                  <a:srgbClr val="0000FF"/>
                </a:solidFill>
                <a:latin typeface="Times New Roman" panose="02020603050405020304" pitchFamily="18" charset="0"/>
                <a:cs typeface="Times New Roman" panose="02020603050405020304" pitchFamily="18" charset="0"/>
              </a:rPr>
              <a:t> </a:t>
            </a:r>
            <a:r>
              <a:rPr lang="en-US" sz="1600" dirty="0">
                <a:latin typeface="Times New Roman" panose="02020603050405020304" pitchFamily="18" charset="0"/>
                <a:cs typeface="Times New Roman" panose="02020603050405020304" pitchFamily="18" charset="0"/>
              </a:rPr>
              <a:t>(big triangles) of </a:t>
            </a:r>
            <a:r>
              <a:rPr lang="en-US" sz="1600" dirty="0">
                <a:solidFill>
                  <a:srgbClr val="0000FF"/>
                </a:solidFill>
                <a:latin typeface="Times New Roman" panose="02020603050405020304" pitchFamily="18" charset="0"/>
                <a:cs typeface="Times New Roman" panose="02020603050405020304" pitchFamily="18" charset="0"/>
              </a:rPr>
              <a:t>dust_1</a:t>
            </a:r>
            <a:r>
              <a:rPr lang="en-US" sz="1600" dirty="0">
                <a:latin typeface="Times New Roman" panose="02020603050405020304" pitchFamily="18" charset="0"/>
                <a:cs typeface="Times New Roman" panose="02020603050405020304" pitchFamily="18" charset="0"/>
              </a:rPr>
              <a:t> (blue), </a:t>
            </a:r>
            <a:r>
              <a:rPr lang="en-US" sz="1600" dirty="0">
                <a:solidFill>
                  <a:srgbClr val="00B050"/>
                </a:solidFill>
                <a:latin typeface="Times New Roman" panose="02020603050405020304" pitchFamily="18" charset="0"/>
                <a:cs typeface="Times New Roman" panose="02020603050405020304" pitchFamily="18" charset="0"/>
              </a:rPr>
              <a:t>dust_2</a:t>
            </a:r>
            <a:r>
              <a:rPr lang="en-US" sz="1600" dirty="0">
                <a:latin typeface="Times New Roman" panose="02020603050405020304" pitchFamily="18" charset="0"/>
                <a:cs typeface="Times New Roman" panose="02020603050405020304" pitchFamily="18" charset="0"/>
              </a:rPr>
              <a:t> (green), </a:t>
            </a:r>
            <a:r>
              <a:rPr lang="en-US" sz="1600" dirty="0">
                <a:solidFill>
                  <a:schemeClr val="accent2"/>
                </a:solidFill>
                <a:latin typeface="Times New Roman" panose="02020603050405020304" pitchFamily="18" charset="0"/>
                <a:cs typeface="Times New Roman" panose="02020603050405020304" pitchFamily="18" charset="0"/>
              </a:rPr>
              <a:t>dust_3</a:t>
            </a:r>
            <a:r>
              <a:rPr lang="en-US" sz="1600" dirty="0">
                <a:latin typeface="Times New Roman" panose="02020603050405020304" pitchFamily="18" charset="0"/>
                <a:cs typeface="Times New Roman" panose="02020603050405020304" pitchFamily="18" charset="0"/>
              </a:rPr>
              <a:t> (orange) and </a:t>
            </a:r>
            <a:r>
              <a:rPr lang="en-US" sz="1600" dirty="0">
                <a:solidFill>
                  <a:srgbClr val="FF0000"/>
                </a:solidFill>
                <a:latin typeface="Times New Roman" panose="02020603050405020304" pitchFamily="18" charset="0"/>
                <a:cs typeface="Times New Roman" panose="02020603050405020304" pitchFamily="18" charset="0"/>
              </a:rPr>
              <a:t>dune sand </a:t>
            </a:r>
            <a:r>
              <a:rPr lang="en-US" sz="1600" dirty="0">
                <a:latin typeface="Times New Roman" panose="02020603050405020304" pitchFamily="18" charset="0"/>
                <a:cs typeface="Times New Roman" panose="02020603050405020304" pitchFamily="18" charset="0"/>
              </a:rPr>
              <a:t>(red) on the surface of 1/loess soil; x-axis offset for clarity.</a:t>
            </a:r>
            <a:endParaRPr lang="en-US" sz="1600" dirty="0"/>
          </a:p>
        </p:txBody>
      </p:sp>
      <p:sp>
        <p:nvSpPr>
          <p:cNvPr id="16" name="TextBox 15"/>
          <p:cNvSpPr txBox="1"/>
          <p:nvPr/>
        </p:nvSpPr>
        <p:spPr>
          <a:xfrm>
            <a:off x="-531031" y="-77278"/>
            <a:ext cx="13846981" cy="461665"/>
          </a:xfrm>
          <a:prstGeom prst="rect">
            <a:avLst/>
          </a:prstGeom>
          <a:noFill/>
        </p:spPr>
        <p:txBody>
          <a:bodyPr wrap="square" rtlCol="0">
            <a:spAutoFit/>
          </a:bodyPr>
          <a:lstStyle/>
          <a:p>
            <a:pPr algn="ctr"/>
            <a:r>
              <a:rPr lang="en-US" sz="2400" b="1" dirty="0">
                <a:solidFill>
                  <a:srgbClr val="FF9900"/>
                </a:solidFill>
                <a:latin typeface="Times New Roman" panose="02020603050405020304" pitchFamily="18" charset="0"/>
                <a:cs typeface="Times New Roman" panose="02020603050405020304" pitchFamily="18" charset="0"/>
              </a:rPr>
              <a:t>The effect of dispersed </a:t>
            </a:r>
            <a:r>
              <a:rPr lang="en-US" sz="2400" b="1" dirty="0">
                <a:solidFill>
                  <a:srgbClr val="00B050"/>
                </a:solidFill>
                <a:latin typeface="Times New Roman" panose="02020603050405020304" pitchFamily="18" charset="0"/>
                <a:cs typeface="Times New Roman" panose="02020603050405020304" pitchFamily="18" charset="0"/>
              </a:rPr>
              <a:t>all</a:t>
            </a:r>
            <a:r>
              <a:rPr lang="en-US" sz="2400" b="1" dirty="0">
                <a:solidFill>
                  <a:srgbClr val="FF9900"/>
                </a:solidFill>
                <a:latin typeface="Times New Roman" panose="02020603050405020304" pitchFamily="18" charset="0"/>
                <a:cs typeface="Times New Roman" panose="02020603050405020304" pitchFamily="18" charset="0"/>
              </a:rPr>
              <a:t> dusts  on a selected  soil surface  (</a:t>
            </a:r>
            <a:r>
              <a:rPr lang="en-US" sz="2400" b="1" dirty="0">
                <a:solidFill>
                  <a:srgbClr val="FF0000"/>
                </a:solidFill>
                <a:latin typeface="Times New Roman" panose="02020603050405020304" pitchFamily="18" charset="0"/>
                <a:cs typeface="Times New Roman" panose="02020603050405020304" pitchFamily="18" charset="0"/>
              </a:rPr>
              <a:t>1/loess </a:t>
            </a:r>
            <a:r>
              <a:rPr lang="en-US" sz="1600" dirty="0">
                <a:latin typeface="Times New Roman" panose="02020603050405020304" pitchFamily="18" charset="0"/>
                <a:ea typeface="Calibri" panose="020F0502020204030204" pitchFamily="34" charset="0"/>
                <a:cs typeface="Arial" panose="020B0604020202020204" pitchFamily="34" charset="0"/>
              </a:rPr>
              <a:t>Q C CM</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a:solidFill>
                  <a:srgbClr val="FF9900"/>
                </a:solidFill>
                <a:latin typeface="Times New Roman" panose="02020603050405020304" pitchFamily="18" charset="0"/>
                <a:cs typeface="Times New Roman" panose="02020603050405020304" pitchFamily="18" charset="0"/>
              </a:rPr>
              <a:t>) </a:t>
            </a:r>
          </a:p>
        </p:txBody>
      </p:sp>
      <p:graphicFrame>
        <p:nvGraphicFramePr>
          <p:cNvPr id="6" name="Table 5">
            <a:extLst>
              <a:ext uri="{FF2B5EF4-FFF2-40B4-BE49-F238E27FC236}">
                <a16:creationId xmlns:a16="http://schemas.microsoft.com/office/drawing/2014/main" id="{0EE760C3-35D5-4DF7-9C32-475266F84E84}"/>
              </a:ext>
            </a:extLst>
          </p:cNvPr>
          <p:cNvGraphicFramePr>
            <a:graphicFrameLocks noGrp="1" noChangeAspect="1"/>
          </p:cNvGraphicFramePr>
          <p:nvPr>
            <p:extLst>
              <p:ext uri="{D42A27DB-BD31-4B8C-83A1-F6EECF244321}">
                <p14:modId xmlns:p14="http://schemas.microsoft.com/office/powerpoint/2010/main" val="1440732409"/>
              </p:ext>
            </p:extLst>
          </p:nvPr>
        </p:nvGraphicFramePr>
        <p:xfrm>
          <a:off x="230507" y="791342"/>
          <a:ext cx="3378271" cy="1663319"/>
        </p:xfrm>
        <a:graphic>
          <a:graphicData uri="http://schemas.openxmlformats.org/drawingml/2006/table">
            <a:tbl>
              <a:tblPr firstRow="1" firstCol="1" bandRow="1"/>
              <a:tblGrid>
                <a:gridCol w="871731">
                  <a:extLst>
                    <a:ext uri="{9D8B030D-6E8A-4147-A177-3AD203B41FA5}">
                      <a16:colId xmlns:a16="http://schemas.microsoft.com/office/drawing/2014/main" val="978112082"/>
                    </a:ext>
                  </a:extLst>
                </a:gridCol>
                <a:gridCol w="488354">
                  <a:extLst>
                    <a:ext uri="{9D8B030D-6E8A-4147-A177-3AD203B41FA5}">
                      <a16:colId xmlns:a16="http://schemas.microsoft.com/office/drawing/2014/main" val="4101077534"/>
                    </a:ext>
                  </a:extLst>
                </a:gridCol>
                <a:gridCol w="377676">
                  <a:extLst>
                    <a:ext uri="{9D8B030D-6E8A-4147-A177-3AD203B41FA5}">
                      <a16:colId xmlns:a16="http://schemas.microsoft.com/office/drawing/2014/main" val="2594409035"/>
                    </a:ext>
                  </a:extLst>
                </a:gridCol>
                <a:gridCol w="1640510">
                  <a:extLst>
                    <a:ext uri="{9D8B030D-6E8A-4147-A177-3AD203B41FA5}">
                      <a16:colId xmlns:a16="http://schemas.microsoft.com/office/drawing/2014/main" val="1091305638"/>
                    </a:ext>
                  </a:extLst>
                </a:gridCol>
              </a:tblGrid>
              <a:tr h="65908">
                <a:tc>
                  <a:txBody>
                    <a:bodyPr/>
                    <a:lstStyle/>
                    <a:p>
                      <a:pPr marL="0" marR="0" algn="l">
                        <a:lnSpc>
                          <a:spcPts val="2400"/>
                        </a:lnSpc>
                        <a:spcBef>
                          <a:spcPts val="0"/>
                        </a:spcBef>
                        <a:spcAft>
                          <a:spcPts val="0"/>
                        </a:spcAft>
                      </a:pPr>
                      <a:endParaRPr lang="en-US" sz="16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ts val="2400"/>
                        </a:lnSpc>
                        <a:spcBef>
                          <a:spcPts val="0"/>
                        </a:spcBef>
                        <a:spcAft>
                          <a:spcPts val="0"/>
                        </a:spcAft>
                      </a:pPr>
                      <a:endPar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ts val="2400"/>
                        </a:lnSpc>
                        <a:spcBef>
                          <a:spcPts val="0"/>
                        </a:spcBef>
                        <a:spcAft>
                          <a:spcPts val="0"/>
                        </a:spcAft>
                      </a:pPr>
                      <a:endPar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ts val="2400"/>
                        </a:lnSpc>
                        <a:spcBef>
                          <a:spcPts val="0"/>
                        </a:spcBef>
                        <a:spcAft>
                          <a:spcPts val="0"/>
                        </a:spcAft>
                      </a:pPr>
                      <a:endPar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16981193"/>
                  </a:ext>
                </a:extLst>
              </a:tr>
              <a:tr h="224022">
                <a:tc>
                  <a:txBody>
                    <a:bodyPr/>
                    <a:lstStyle/>
                    <a:p>
                      <a:pPr marL="0" marR="0" algn="l">
                        <a:lnSpc>
                          <a:spcPts val="2400"/>
                        </a:lnSpc>
                        <a:spcBef>
                          <a:spcPts val="0"/>
                        </a:spcBef>
                        <a:spcAft>
                          <a:spcPts val="0"/>
                        </a:spcAft>
                      </a:pPr>
                      <a:r>
                        <a:rPr lang="en-US" sz="1600" b="1" dirty="0">
                          <a:solidFill>
                            <a:schemeClr val="tx1"/>
                          </a:solidFill>
                          <a:effectLst/>
                          <a:latin typeface="Times New Roman" panose="02020603050405020304" pitchFamily="18" charset="0"/>
                          <a:ea typeface="Calibri" panose="020F0502020204030204" pitchFamily="34" charset="0"/>
                          <a:cs typeface="Arial" panose="020B0604020202020204" pitchFamily="34" charset="0"/>
                        </a:rPr>
                        <a:t>Loess</a:t>
                      </a:r>
                      <a:endParaRPr lang="en-US" sz="1600"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lgn="ctr" defTabSz="914400" rtl="0" eaLnBrk="1" fontAlgn="auto" latinLnBrk="0" hangingPunct="1">
                        <a:lnSpc>
                          <a:spcPts val="2400"/>
                        </a:lnSpc>
                        <a:spcBef>
                          <a:spcPts val="0"/>
                        </a:spcBef>
                        <a:spcAft>
                          <a:spcPts val="0"/>
                        </a:spcAft>
                        <a:buClrTx/>
                        <a:buSzTx/>
                        <a:buFontTx/>
                        <a:buNone/>
                        <a:tabLst/>
                        <a:defRPr/>
                      </a:pP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0" marR="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7000"/>
                        </a:lnSpc>
                        <a:spcBef>
                          <a:spcPts val="0"/>
                        </a:spcBef>
                        <a:spcAft>
                          <a:spcPts val="0"/>
                        </a:spcAft>
                      </a:pP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Q C CM</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2480556"/>
                  </a:ext>
                </a:extLst>
              </a:tr>
              <a:tr h="220275">
                <a:tc>
                  <a:txBody>
                    <a:bodyPr/>
                    <a:lstStyle/>
                    <a:p>
                      <a:pPr marL="0" marR="0" algn="l">
                        <a:lnSpc>
                          <a:spcPts val="2400"/>
                        </a:lnSpc>
                        <a:spcBef>
                          <a:spcPts val="0"/>
                        </a:spcBef>
                        <a:spcAft>
                          <a:spcPts val="0"/>
                        </a:spcAft>
                      </a:pPr>
                      <a:r>
                        <a:rPr lang="en-US" sz="16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rPr>
                        <a:t>Dust_1</a:t>
                      </a:r>
                      <a:endParaRPr lang="en-US" sz="1600"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algn="ctr">
                        <a:lnSpc>
                          <a:spcPts val="2400"/>
                        </a:lnSpc>
                        <a:spcBef>
                          <a:spcPts val="0"/>
                        </a:spcBef>
                        <a:spcAft>
                          <a:spcPts val="0"/>
                        </a:spcAft>
                      </a:pPr>
                      <a:endPar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algn="ctr">
                        <a:lnSpc>
                          <a:spcPts val="2400"/>
                        </a:lnSpc>
                        <a:spcBef>
                          <a:spcPts val="0"/>
                        </a:spcBef>
                        <a:spcAft>
                          <a:spcPts val="0"/>
                        </a:spcAft>
                      </a:pPr>
                      <a:endPar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algn="ctr">
                        <a:lnSpc>
                          <a:spcPts val="24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Q CM</a:t>
                      </a:r>
                    </a:p>
                  </a:txBody>
                  <a:tcPr marL="0" marR="0"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557482324"/>
                  </a:ext>
                </a:extLst>
              </a:tr>
              <a:tr h="220275">
                <a:tc>
                  <a:txBody>
                    <a:bodyPr/>
                    <a:lstStyle/>
                    <a:p>
                      <a:pPr marL="0" marR="0" algn="l">
                        <a:lnSpc>
                          <a:spcPts val="2400"/>
                        </a:lnSpc>
                        <a:spcBef>
                          <a:spcPts val="0"/>
                        </a:spcBef>
                        <a:spcAft>
                          <a:spcPts val="0"/>
                        </a:spcAft>
                      </a:pPr>
                      <a:r>
                        <a:rPr lang="en-US" sz="1600" dirty="0">
                          <a:solidFill>
                            <a:srgbClr val="00B050"/>
                          </a:solidFill>
                          <a:effectLst/>
                          <a:latin typeface="Times New Roman" panose="02020603050405020304" pitchFamily="18" charset="0"/>
                          <a:ea typeface="Calibri" panose="020F0502020204030204" pitchFamily="34" charset="0"/>
                          <a:cs typeface="Times New Roman" panose="02020603050405020304" pitchFamily="18" charset="0"/>
                        </a:rPr>
                        <a:t>Dust_2</a:t>
                      </a:r>
                      <a:endParaRPr lang="en-US" sz="1600" dirty="0">
                        <a:solidFill>
                          <a:srgbClr val="00B05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a:noFill/>
                    </a:lnB>
                  </a:tcPr>
                </a:tc>
                <a:tc>
                  <a:txBody>
                    <a:bodyPr/>
                    <a:lstStyle/>
                    <a:p>
                      <a:pPr marL="0" marR="0" algn="ctr">
                        <a:lnSpc>
                          <a:spcPts val="2400"/>
                        </a:lnSpc>
                        <a:spcBef>
                          <a:spcPts val="0"/>
                        </a:spcBef>
                        <a:spcAft>
                          <a:spcPts val="0"/>
                        </a:spcAft>
                      </a:pPr>
                      <a:endPar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a:noFill/>
                    </a:lnB>
                  </a:tcPr>
                </a:tc>
                <a:tc>
                  <a:txBody>
                    <a:bodyPr/>
                    <a:lstStyle/>
                    <a:p>
                      <a:pPr marL="0" marR="0" algn="ctr">
                        <a:lnSpc>
                          <a:spcPts val="2400"/>
                        </a:lnSpc>
                        <a:spcBef>
                          <a:spcPts val="0"/>
                        </a:spcBef>
                        <a:spcAft>
                          <a:spcPts val="0"/>
                        </a:spcAft>
                      </a:pPr>
                      <a:endPar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a:noFill/>
                    </a:lnB>
                  </a:tcPr>
                </a:tc>
                <a:tc>
                  <a:txBody>
                    <a:bodyPr/>
                    <a:lstStyle/>
                    <a:p>
                      <a:pPr marL="0" marR="0" algn="ctr">
                        <a:lnSpc>
                          <a:spcPts val="24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 C CM</a:t>
                      </a:r>
                    </a:p>
                  </a:txBody>
                  <a:tcPr marL="0" marR="0" marT="0" marB="0">
                    <a:lnL>
                      <a:noFill/>
                    </a:lnL>
                    <a:lnR>
                      <a:noFill/>
                    </a:lnR>
                    <a:lnT>
                      <a:noFill/>
                    </a:lnT>
                    <a:lnB>
                      <a:noFill/>
                    </a:lnB>
                  </a:tcPr>
                </a:tc>
                <a:extLst>
                  <a:ext uri="{0D108BD9-81ED-4DB2-BD59-A6C34878D82A}">
                    <a16:rowId xmlns:a16="http://schemas.microsoft.com/office/drawing/2014/main" val="2672851907"/>
                  </a:ext>
                </a:extLst>
              </a:tr>
              <a:tr h="220275">
                <a:tc>
                  <a:txBody>
                    <a:bodyPr/>
                    <a:lstStyle/>
                    <a:p>
                      <a:pPr marL="0" marR="0" algn="l">
                        <a:lnSpc>
                          <a:spcPts val="2400"/>
                        </a:lnSpc>
                        <a:spcBef>
                          <a:spcPts val="0"/>
                        </a:spcBef>
                        <a:spcAft>
                          <a:spcPts val="0"/>
                        </a:spcAft>
                      </a:pPr>
                      <a:r>
                        <a:rPr lang="en-US" sz="1600" dirty="0">
                          <a:solidFill>
                            <a:schemeClr val="accent2"/>
                          </a:solidFill>
                          <a:effectLst/>
                          <a:latin typeface="Times New Roman" panose="02020603050405020304" pitchFamily="18" charset="0"/>
                          <a:ea typeface="Calibri" panose="020F0502020204030204" pitchFamily="34" charset="0"/>
                          <a:cs typeface="Times New Roman" panose="02020603050405020304" pitchFamily="18" charset="0"/>
                        </a:rPr>
                        <a:t>Dust_3</a:t>
                      </a:r>
                      <a:endParaRPr lang="en-US" sz="16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a:noFill/>
                    </a:lnB>
                  </a:tcPr>
                </a:tc>
                <a:tc>
                  <a:txBody>
                    <a:bodyPr/>
                    <a:lstStyle/>
                    <a:p>
                      <a:pPr marL="0" marR="0" algn="ctr">
                        <a:lnSpc>
                          <a:spcPts val="2400"/>
                        </a:lnSpc>
                        <a:spcBef>
                          <a:spcPts val="0"/>
                        </a:spcBef>
                        <a:spcAft>
                          <a:spcPts val="0"/>
                        </a:spcAft>
                      </a:pPr>
                      <a:endParaRPr lang="en-US" sz="16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a:noFill/>
                    </a:lnB>
                  </a:tcPr>
                </a:tc>
                <a:tc>
                  <a:txBody>
                    <a:bodyPr/>
                    <a:lstStyle/>
                    <a:p>
                      <a:pPr marL="0" marR="0" algn="ctr">
                        <a:lnSpc>
                          <a:spcPts val="2400"/>
                        </a:lnSpc>
                        <a:spcBef>
                          <a:spcPts val="0"/>
                        </a:spcBef>
                        <a:spcAft>
                          <a:spcPts val="0"/>
                        </a:spcAft>
                      </a:pPr>
                      <a:endPar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a:noFill/>
                    </a:lnB>
                  </a:tcPr>
                </a:tc>
                <a:tc>
                  <a:txBody>
                    <a:bodyPr/>
                    <a:lstStyle/>
                    <a:p>
                      <a:pPr marL="0" marR="0" algn="ctr">
                        <a:lnSpc>
                          <a:spcPts val="24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 CM </a:t>
                      </a:r>
                    </a:p>
                  </a:txBody>
                  <a:tcPr marL="0" marR="0" marT="0" marB="0">
                    <a:lnL>
                      <a:noFill/>
                    </a:lnL>
                    <a:lnR>
                      <a:noFill/>
                    </a:lnR>
                    <a:lnT>
                      <a:noFill/>
                    </a:lnT>
                    <a:lnB>
                      <a:noFill/>
                    </a:lnB>
                  </a:tcPr>
                </a:tc>
                <a:extLst>
                  <a:ext uri="{0D108BD9-81ED-4DB2-BD59-A6C34878D82A}">
                    <a16:rowId xmlns:a16="http://schemas.microsoft.com/office/drawing/2014/main" val="2215826902"/>
                  </a:ext>
                </a:extLst>
              </a:tr>
              <a:tr h="220275">
                <a:tc>
                  <a:txBody>
                    <a:bodyPr/>
                    <a:lstStyle/>
                    <a:p>
                      <a:pPr marL="0" marR="0" algn="l">
                        <a:lnSpc>
                          <a:spcPts val="2400"/>
                        </a:lnSpc>
                        <a:spcBef>
                          <a:spcPts val="0"/>
                        </a:spcBef>
                        <a:spcAft>
                          <a:spcPts val="0"/>
                        </a:spcAft>
                      </a:pPr>
                      <a:r>
                        <a:rPr lang="en-US" sz="16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Dune sand</a:t>
                      </a:r>
                      <a:endParaRPr lang="en-US" sz="16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marL="0" marR="0" algn="ctr">
                        <a:lnSpc>
                          <a:spcPts val="2400"/>
                        </a:lnSpc>
                        <a:spcBef>
                          <a:spcPts val="0"/>
                        </a:spcBef>
                        <a:spcAft>
                          <a:spcPts val="0"/>
                        </a:spcAft>
                      </a:pPr>
                      <a:endPar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marL="0" marR="0" algn="ctr">
                        <a:lnSpc>
                          <a:spcPts val="2400"/>
                        </a:lnSpc>
                        <a:spcBef>
                          <a:spcPts val="0"/>
                        </a:spcBef>
                        <a:spcAft>
                          <a:spcPts val="0"/>
                        </a:spcAft>
                      </a:pPr>
                      <a:endPar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marL="0" marR="0" algn="ctr">
                        <a:lnSpc>
                          <a:spcPts val="24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a:t>
                      </a:r>
                    </a:p>
                  </a:txBody>
                  <a:tcPr marL="0" marR="0"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47718866"/>
                  </a:ext>
                </a:extLst>
              </a:tr>
            </a:tbl>
          </a:graphicData>
        </a:graphic>
      </p:graphicFrame>
      <p:sp>
        <p:nvSpPr>
          <p:cNvPr id="7" name="Rectangle 2">
            <a:extLst>
              <a:ext uri="{FF2B5EF4-FFF2-40B4-BE49-F238E27FC236}">
                <a16:creationId xmlns:a16="http://schemas.microsoft.com/office/drawing/2014/main" id="{F7D70F8F-EC77-4CCF-951E-DA0216ADF633}"/>
              </a:ext>
            </a:extLst>
          </p:cNvPr>
          <p:cNvSpPr>
            <a:spLocks noChangeArrowheads="1"/>
          </p:cNvSpPr>
          <p:nvPr/>
        </p:nvSpPr>
        <p:spPr bwMode="auto">
          <a:xfrm>
            <a:off x="1375838" y="6060802"/>
            <a:ext cx="9782511" cy="75918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lvl="0" algn="just" eaLnBrk="0" fontAlgn="base" hangingPunct="0">
              <a:lnSpc>
                <a:spcPts val="2600"/>
              </a:lnSpc>
              <a:spcBef>
                <a:spcPct val="0"/>
              </a:spcBef>
              <a:spcAft>
                <a:spcPct val="0"/>
              </a:spcAft>
            </a:pPr>
            <a:r>
              <a:rPr kumimoji="0" lang="en-US" altLang="en-US" sz="20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 higher </a:t>
            </a:r>
            <a:r>
              <a:rPr kumimoji="0" lang="en-US" altLang="en-US" sz="2000" b="1"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SQCMI </a:t>
            </a:r>
            <a:r>
              <a:rPr kumimoji="0" lang="en-US" altLang="en-US" sz="20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value indicates a </a:t>
            </a:r>
            <a:r>
              <a:rPr lang="en-US" altLang="en-US" sz="2000" b="1" dirty="0">
                <a:latin typeface="Times New Roman" panose="02020603050405020304" pitchFamily="18" charset="0"/>
                <a:ea typeface="Times New Roman" panose="02020603050405020304" pitchFamily="18" charset="0"/>
                <a:cs typeface="Times New Roman" panose="02020603050405020304" pitchFamily="18" charset="0"/>
              </a:rPr>
              <a:t>higher </a:t>
            </a:r>
            <a:r>
              <a:rPr kumimoji="0" lang="en-US" altLang="en-US" sz="2000" b="1"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concentration of </a:t>
            </a:r>
            <a:r>
              <a:rPr lang="en-US" altLang="en-US" sz="2000" b="1" dirty="0">
                <a:latin typeface="Times New Roman" panose="02020603050405020304" pitchFamily="18" charset="0"/>
                <a:ea typeface="Times New Roman" panose="02020603050405020304" pitchFamily="18" charset="0"/>
                <a:cs typeface="Times New Roman" panose="02020603050405020304" pitchFamily="18" charset="0"/>
              </a:rPr>
              <a:t>quartz </a:t>
            </a:r>
            <a:r>
              <a:rPr kumimoji="0" lang="en-US" altLang="en-US" sz="20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relative to</a:t>
            </a:r>
            <a:r>
              <a:rPr lang="en-US" altLang="en-US" sz="2000" dirty="0">
                <a:latin typeface="Times New Roman" panose="02020603050405020304" pitchFamily="18" charset="0"/>
                <a:ea typeface="Times New Roman" panose="02020603050405020304" pitchFamily="18" charset="0"/>
                <a:cs typeface="Times New Roman" panose="02020603050405020304" pitchFamily="18" charset="0"/>
              </a:rPr>
              <a:t> clay minerals; </a:t>
            </a:r>
            <a:r>
              <a:rPr kumimoji="0" lang="en-US" altLang="en-US" sz="20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altLang="en-US" sz="2000" b="1" dirty="0">
                <a:latin typeface="Times New Roman" panose="02020603050405020304" pitchFamily="18" charset="0"/>
                <a:ea typeface="Times New Roman" panose="02020603050405020304" pitchFamily="18" charset="0"/>
                <a:cs typeface="Times New Roman" panose="02020603050405020304" pitchFamily="18" charset="0"/>
              </a:rPr>
              <a:t>lower</a:t>
            </a:r>
            <a:r>
              <a:rPr kumimoji="0" lang="en-US" altLang="en-US" sz="2000" b="1"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SCI </a:t>
            </a:r>
            <a:r>
              <a:rPr kumimoji="0" lang="en-US" altLang="en-US" sz="20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value indicates a </a:t>
            </a:r>
            <a:r>
              <a:rPr kumimoji="0" lang="en-US" altLang="en-US" sz="2000" b="1"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higher concentration of carbonates </a:t>
            </a:r>
            <a:r>
              <a:rPr kumimoji="0" lang="en-US" altLang="en-US" sz="20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in the sample.</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cxnSp>
        <p:nvCxnSpPr>
          <p:cNvPr id="3" name="Straight Arrow Connector 2">
            <a:extLst>
              <a:ext uri="{FF2B5EF4-FFF2-40B4-BE49-F238E27FC236}">
                <a16:creationId xmlns:a16="http://schemas.microsoft.com/office/drawing/2014/main" id="{7F593F96-6B02-4C39-AD26-600532F1FEF4}"/>
              </a:ext>
            </a:extLst>
          </p:cNvPr>
          <p:cNvCxnSpPr/>
          <p:nvPr/>
        </p:nvCxnSpPr>
        <p:spPr>
          <a:xfrm flipV="1">
            <a:off x="5314950" y="1352550"/>
            <a:ext cx="0" cy="135267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AFF78B13-D0E6-4408-B7C3-3776237D8102}"/>
              </a:ext>
            </a:extLst>
          </p:cNvPr>
          <p:cNvSpPr txBox="1"/>
          <p:nvPr/>
        </p:nvSpPr>
        <p:spPr>
          <a:xfrm>
            <a:off x="5143500" y="970763"/>
            <a:ext cx="304796" cy="381787"/>
          </a:xfrm>
          <a:prstGeom prst="rect">
            <a:avLst/>
          </a:prstGeom>
          <a:noFill/>
        </p:spPr>
        <p:txBody>
          <a:bodyPr wrap="square" rtlCol="0">
            <a:spAutoFit/>
          </a:bodyPr>
          <a:lstStyle/>
          <a:p>
            <a:r>
              <a:rPr lang="en-US" b="1" dirty="0"/>
              <a:t>Q</a:t>
            </a:r>
            <a:endParaRPr lang="en-IL" b="1" dirty="0"/>
          </a:p>
        </p:txBody>
      </p:sp>
      <p:cxnSp>
        <p:nvCxnSpPr>
          <p:cNvPr id="11" name="Straight Arrow Connector 10">
            <a:extLst>
              <a:ext uri="{FF2B5EF4-FFF2-40B4-BE49-F238E27FC236}">
                <a16:creationId xmlns:a16="http://schemas.microsoft.com/office/drawing/2014/main" id="{1DEF48F8-517D-4DD1-BDB0-130BF42701B3}"/>
              </a:ext>
            </a:extLst>
          </p:cNvPr>
          <p:cNvCxnSpPr>
            <a:cxnSpLocks/>
          </p:cNvCxnSpPr>
          <p:nvPr/>
        </p:nvCxnSpPr>
        <p:spPr>
          <a:xfrm>
            <a:off x="11582400" y="1009780"/>
            <a:ext cx="0" cy="144488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91D94E76-24BA-48A8-8C38-6EAD26BDD103}"/>
              </a:ext>
            </a:extLst>
          </p:cNvPr>
          <p:cNvSpPr txBox="1"/>
          <p:nvPr/>
        </p:nvSpPr>
        <p:spPr>
          <a:xfrm>
            <a:off x="11420476" y="2405093"/>
            <a:ext cx="323848" cy="523220"/>
          </a:xfrm>
          <a:prstGeom prst="rect">
            <a:avLst/>
          </a:prstGeom>
          <a:noFill/>
        </p:spPr>
        <p:txBody>
          <a:bodyPr wrap="square" rtlCol="0">
            <a:spAutoFit/>
          </a:bodyPr>
          <a:lstStyle/>
          <a:p>
            <a:r>
              <a:rPr lang="en-US" sz="2800" b="1" dirty="0"/>
              <a:t>c</a:t>
            </a:r>
            <a:endParaRPr lang="en-IL" sz="2800" b="1" dirty="0"/>
          </a:p>
        </p:txBody>
      </p:sp>
    </p:spTree>
    <p:extLst>
      <p:ext uri="{BB962C8B-B14F-4D97-AF65-F5344CB8AC3E}">
        <p14:creationId xmlns:p14="http://schemas.microsoft.com/office/powerpoint/2010/main" val="173432722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231371" y="-5772"/>
            <a:ext cx="11729259" cy="461665"/>
          </a:xfrm>
          <a:prstGeom prst="rect">
            <a:avLst/>
          </a:prstGeom>
          <a:noFill/>
        </p:spPr>
        <p:txBody>
          <a:bodyPr wrap="square" rtlCol="0">
            <a:spAutoFit/>
          </a:bodyPr>
          <a:lstStyle/>
          <a:p>
            <a:pPr algn="ctr"/>
            <a:r>
              <a:rPr lang="en-US" sz="2400" b="1" dirty="0">
                <a:solidFill>
                  <a:srgbClr val="FF9900"/>
                </a:solidFill>
                <a:latin typeface="Times New Roman" panose="02020603050405020304" pitchFamily="18" charset="0"/>
                <a:cs typeface="Times New Roman" panose="02020603050405020304" pitchFamily="18" charset="0"/>
              </a:rPr>
              <a:t>Regional-scale mineralogical changes</a:t>
            </a:r>
          </a:p>
        </p:txBody>
      </p:sp>
      <p:sp>
        <p:nvSpPr>
          <p:cNvPr id="8" name="TextBox 7"/>
          <p:cNvSpPr txBox="1"/>
          <p:nvPr/>
        </p:nvSpPr>
        <p:spPr>
          <a:xfrm>
            <a:off x="957618" y="4752925"/>
            <a:ext cx="10276764" cy="584775"/>
          </a:xfrm>
          <a:prstGeom prst="rect">
            <a:avLst/>
          </a:prstGeom>
          <a:noFill/>
        </p:spPr>
        <p:txBody>
          <a:bodyPr wrap="square" rtlCol="0">
            <a:spAutoFit/>
          </a:bodyPr>
          <a:lstStyle/>
          <a:p>
            <a:pPr algn="just"/>
            <a:r>
              <a:rPr lang="en-US" sz="1600" dirty="0">
                <a:latin typeface="Times New Roman" panose="02020603050405020304" pitchFamily="18" charset="0"/>
                <a:cs typeface="Times New Roman" panose="02020603050405020304" pitchFamily="18" charset="0"/>
              </a:rPr>
              <a:t>The Hyper-Cam sensor was located at a distance of 3 and 8 m from points A and B, respectively, resulting in a spatial resolution of 0.5 and 1 cm, respectively. Aluminum foil signs (delimiting 1-m</a:t>
            </a:r>
            <a:r>
              <a:rPr lang="en-US" sz="1600" baseline="30000" dirty="0">
                <a:latin typeface="Times New Roman" panose="02020603050405020304" pitchFamily="18" charset="0"/>
                <a:cs typeface="Times New Roman" panose="02020603050405020304" pitchFamily="18" charset="0"/>
              </a:rPr>
              <a:t>2</a:t>
            </a:r>
            <a:r>
              <a:rPr lang="en-US" sz="1600" dirty="0">
                <a:latin typeface="Times New Roman" panose="02020603050405020304" pitchFamily="18" charset="0"/>
                <a:cs typeface="Times New Roman" panose="02020603050405020304" pitchFamily="18" charset="0"/>
              </a:rPr>
              <a:t> regions) were placed on the surface.</a:t>
            </a:r>
          </a:p>
        </p:txBody>
      </p:sp>
      <p:sp>
        <p:nvSpPr>
          <p:cNvPr id="89" name="Rectangle 88"/>
          <p:cNvSpPr/>
          <p:nvPr/>
        </p:nvSpPr>
        <p:spPr>
          <a:xfrm>
            <a:off x="346781" y="385115"/>
            <a:ext cx="11611870" cy="1631216"/>
          </a:xfrm>
          <a:prstGeom prst="rect">
            <a:avLst/>
          </a:prstGeom>
        </p:spPr>
        <p:txBody>
          <a:bodyPr wrap="square">
            <a:spAutoFit/>
          </a:bodyPr>
          <a:lstStyle/>
          <a:p>
            <a:pPr algn="just">
              <a:lnSpc>
                <a:spcPts val="2400"/>
              </a:lnSpc>
            </a:pPr>
            <a:r>
              <a:rPr lang="en-US" dirty="0">
                <a:latin typeface="Times New Roman" panose="02020603050405020304" pitchFamily="18" charset="0"/>
                <a:cs typeface="Times New Roman" panose="02020603050405020304" pitchFamily="18" charset="0"/>
              </a:rPr>
              <a:t>Field campaigns were conducted in two study areas, consisting of agricultural fields with different soil types. In each area, after a first LWIR image was acquired, desert dust-like materials were dispersed on the surface, and then a second LWIR image was acquired and the emissivity spectrum of each pixel was calculated, resulting in </a:t>
            </a:r>
            <a:r>
              <a:rPr lang="en-US" dirty="0">
                <a:solidFill>
                  <a:srgbClr val="0000FF"/>
                </a:solidFill>
                <a:latin typeface="Times New Roman" panose="02020603050405020304" pitchFamily="18" charset="0"/>
                <a:cs typeface="Times New Roman" panose="02020603050405020304" pitchFamily="18" charset="0"/>
              </a:rPr>
              <a:t>before</a:t>
            </a:r>
            <a:r>
              <a:rPr lang="en-US" dirty="0">
                <a:latin typeface="Times New Roman" panose="02020603050405020304" pitchFamily="18" charset="0"/>
                <a:cs typeface="Times New Roman" panose="02020603050405020304" pitchFamily="18" charset="0"/>
              </a:rPr>
              <a:t>- and </a:t>
            </a:r>
            <a:r>
              <a:rPr lang="en-US" dirty="0">
                <a:solidFill>
                  <a:srgbClr val="FF0000"/>
                </a:solidFill>
                <a:latin typeface="Times New Roman" panose="02020603050405020304" pitchFamily="18" charset="0"/>
                <a:cs typeface="Times New Roman" panose="02020603050405020304" pitchFamily="18" charset="0"/>
              </a:rPr>
              <a:t>after</a:t>
            </a:r>
            <a:r>
              <a:rPr lang="en-US" dirty="0">
                <a:latin typeface="Times New Roman" panose="02020603050405020304" pitchFamily="18" charset="0"/>
                <a:cs typeface="Times New Roman" panose="02020603050405020304" pitchFamily="18" charset="0"/>
              </a:rPr>
              <a:t>-dust-dispersion emissivity images. Then, the SQCMI and SCI values of each pixel in each image were calculated resulting in before- and after-dust-dispersion SQCMI and SCI images. </a:t>
            </a:r>
          </a:p>
        </p:txBody>
      </p:sp>
      <p:grpSp>
        <p:nvGrpSpPr>
          <p:cNvPr id="142" name="Group 141"/>
          <p:cNvGrpSpPr/>
          <p:nvPr/>
        </p:nvGrpSpPr>
        <p:grpSpPr>
          <a:xfrm>
            <a:off x="113308" y="2276266"/>
            <a:ext cx="11965384" cy="2207440"/>
            <a:chOff x="114163" y="2030602"/>
            <a:chExt cx="11965384" cy="2207440"/>
          </a:xfrm>
        </p:grpSpPr>
        <p:grpSp>
          <p:nvGrpSpPr>
            <p:cNvPr id="138" name="Group 137"/>
            <p:cNvGrpSpPr/>
            <p:nvPr/>
          </p:nvGrpSpPr>
          <p:grpSpPr>
            <a:xfrm>
              <a:off x="114163" y="2049108"/>
              <a:ext cx="5865900" cy="2188934"/>
              <a:chOff x="346179" y="2049108"/>
              <a:chExt cx="5865900" cy="2188934"/>
            </a:xfrm>
          </p:grpSpPr>
          <p:grpSp>
            <p:nvGrpSpPr>
              <p:cNvPr id="103" name="Group 102"/>
              <p:cNvGrpSpPr/>
              <p:nvPr/>
            </p:nvGrpSpPr>
            <p:grpSpPr>
              <a:xfrm>
                <a:off x="389685" y="2081171"/>
                <a:ext cx="5783753" cy="2093834"/>
                <a:chOff x="309402" y="378514"/>
                <a:chExt cx="6426393" cy="2326482"/>
              </a:xfrm>
            </p:grpSpPr>
            <p:grpSp>
              <p:nvGrpSpPr>
                <p:cNvPr id="108" name="Group 107"/>
                <p:cNvGrpSpPr/>
                <p:nvPr/>
              </p:nvGrpSpPr>
              <p:grpSpPr>
                <a:xfrm>
                  <a:off x="309402" y="378514"/>
                  <a:ext cx="2977510" cy="2325852"/>
                  <a:chOff x="422454" y="378514"/>
                  <a:chExt cx="2977510" cy="2325852"/>
                </a:xfrm>
              </p:grpSpPr>
              <p:pic>
                <p:nvPicPr>
                  <p:cNvPr id="110" name="Picture 109"/>
                  <p:cNvPicPr>
                    <a:picLocks/>
                  </p:cNvPicPr>
                  <p:nvPr/>
                </p:nvPicPr>
                <p:blipFill rotWithShape="1">
                  <a:blip r:embed="rId2"/>
                  <a:srcRect l="8416" t="13624" r="14922" b="11549"/>
                  <a:stretch/>
                </p:blipFill>
                <p:spPr>
                  <a:xfrm>
                    <a:off x="422455" y="414139"/>
                    <a:ext cx="2977509" cy="2290227"/>
                  </a:xfrm>
                  <a:prstGeom prst="rect">
                    <a:avLst/>
                  </a:prstGeom>
                </p:spPr>
              </p:pic>
              <p:sp>
                <p:nvSpPr>
                  <p:cNvPr id="111" name="TextBox 110"/>
                  <p:cNvSpPr txBox="1"/>
                  <p:nvPr/>
                </p:nvSpPr>
                <p:spPr>
                  <a:xfrm>
                    <a:off x="422454" y="378514"/>
                    <a:ext cx="422150" cy="338554"/>
                  </a:xfrm>
                  <a:prstGeom prst="rect">
                    <a:avLst/>
                  </a:prstGeom>
                  <a:noFill/>
                </p:spPr>
                <p:txBody>
                  <a:bodyPr wrap="square" rtlCol="0">
                    <a:spAutoFit/>
                  </a:bodyPr>
                  <a:lstStyle/>
                  <a:p>
                    <a:pPr algn="ctr"/>
                    <a:endParaRPr lang="en-US" sz="1600" dirty="0">
                      <a:latin typeface="Times New Roman" panose="02020603050405020304" pitchFamily="18" charset="0"/>
                      <a:cs typeface="Times New Roman" panose="02020603050405020304" pitchFamily="18" charset="0"/>
                    </a:endParaRPr>
                  </a:p>
                </p:txBody>
              </p:sp>
            </p:grpSp>
            <p:pic>
              <p:nvPicPr>
                <p:cNvPr id="109" name="Picture 108"/>
                <p:cNvPicPr>
                  <a:picLocks/>
                </p:cNvPicPr>
                <p:nvPr/>
              </p:nvPicPr>
              <p:blipFill rotWithShape="1">
                <a:blip r:embed="rId3"/>
                <a:srcRect l="1494" t="6337" r="1258" b="1679"/>
                <a:stretch/>
              </p:blipFill>
              <p:spPr>
                <a:xfrm>
                  <a:off x="3555386" y="419267"/>
                  <a:ext cx="3180409" cy="2285729"/>
                </a:xfrm>
                <a:prstGeom prst="rect">
                  <a:avLst/>
                </a:prstGeom>
              </p:spPr>
            </p:pic>
          </p:grpSp>
          <p:sp>
            <p:nvSpPr>
              <p:cNvPr id="101" name="Rectangle 100"/>
              <p:cNvSpPr/>
              <p:nvPr/>
            </p:nvSpPr>
            <p:spPr>
              <a:xfrm>
                <a:off x="351043" y="2049108"/>
                <a:ext cx="5861036" cy="2188934"/>
              </a:xfrm>
              <a:prstGeom prst="rect">
                <a:avLst/>
              </a:prstGeom>
              <a:noFill/>
              <a:ln w="317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TextBox 97"/>
              <p:cNvSpPr txBox="1"/>
              <p:nvPr/>
            </p:nvSpPr>
            <p:spPr>
              <a:xfrm>
                <a:off x="346179" y="2085534"/>
                <a:ext cx="2674131" cy="584775"/>
              </a:xfrm>
              <a:prstGeom prst="rect">
                <a:avLst/>
              </a:prstGeom>
              <a:noFill/>
            </p:spPr>
            <p:txBody>
              <a:bodyPr wrap="square" rtlCol="0">
                <a:spAutoFit/>
              </a:bodyPr>
              <a:lstStyle/>
              <a:p>
                <a:r>
                  <a:rPr lang="en-US" sz="1600" b="1" dirty="0">
                    <a:effectLst>
                      <a:glow rad="63500">
                        <a:schemeClr val="bg1"/>
                      </a:glow>
                    </a:effectLst>
                    <a:latin typeface="Times New Roman" panose="02020603050405020304" pitchFamily="18" charset="0"/>
                    <a:cs typeface="Times New Roman" panose="02020603050405020304" pitchFamily="18" charset="0"/>
                  </a:rPr>
                  <a:t>Brown alluvial soil,</a:t>
                </a:r>
              </a:p>
              <a:p>
                <a:r>
                  <a:rPr lang="en-US" sz="1600" b="1" dirty="0">
                    <a:effectLst>
                      <a:glow rad="63500">
                        <a:schemeClr val="bg1"/>
                      </a:glow>
                    </a:effectLst>
                    <a:latin typeface="Times New Roman" panose="02020603050405020304" pitchFamily="18" charset="0"/>
                    <a:cs typeface="Times New Roman" panose="02020603050405020304" pitchFamily="18" charset="0"/>
                  </a:rPr>
                  <a:t>mineralogy: Q C CM </a:t>
                </a:r>
              </a:p>
            </p:txBody>
          </p:sp>
          <p:sp>
            <p:nvSpPr>
              <p:cNvPr id="93" name="TextBox 92"/>
              <p:cNvSpPr txBox="1"/>
              <p:nvPr/>
            </p:nvSpPr>
            <p:spPr>
              <a:xfrm>
                <a:off x="4282590" y="2683910"/>
                <a:ext cx="395021" cy="230429"/>
              </a:xfrm>
              <a:prstGeom prst="rect">
                <a:avLst/>
              </a:prstGeom>
              <a:solidFill>
                <a:schemeClr val="bg1"/>
              </a:solidFill>
            </p:spPr>
            <p:txBody>
              <a:bodyPr wrap="square" rtlCol="0" anchor="ctr">
                <a:spAutoFit/>
              </a:bodyPr>
              <a:lstStyle/>
              <a:p>
                <a:pPr algn="ctr">
                  <a:lnSpc>
                    <a:spcPts val="1300"/>
                  </a:lnSpc>
                </a:pPr>
                <a:r>
                  <a:rPr lang="en-US" sz="1400" b="1" dirty="0">
                    <a:effectLst>
                      <a:glow rad="63500">
                        <a:schemeClr val="bg1"/>
                      </a:glow>
                    </a:effectLst>
                    <a:latin typeface="Times New Roman" panose="02020603050405020304" pitchFamily="18" charset="0"/>
                    <a:cs typeface="Times New Roman" panose="02020603050405020304" pitchFamily="18" charset="0"/>
                  </a:rPr>
                  <a:t>●B</a:t>
                </a:r>
              </a:p>
            </p:txBody>
          </p:sp>
          <p:sp>
            <p:nvSpPr>
              <p:cNvPr id="94" name="TextBox 93"/>
              <p:cNvSpPr txBox="1"/>
              <p:nvPr/>
            </p:nvSpPr>
            <p:spPr>
              <a:xfrm>
                <a:off x="4282590" y="3913659"/>
                <a:ext cx="395021" cy="233140"/>
              </a:xfrm>
              <a:prstGeom prst="rect">
                <a:avLst/>
              </a:prstGeom>
              <a:solidFill>
                <a:schemeClr val="bg1"/>
              </a:solidFill>
            </p:spPr>
            <p:txBody>
              <a:bodyPr wrap="square" rtlCol="0" anchor="ctr">
                <a:spAutoFit/>
              </a:bodyPr>
              <a:lstStyle/>
              <a:p>
                <a:pPr algn="ctr">
                  <a:lnSpc>
                    <a:spcPts val="1300"/>
                  </a:lnSpc>
                </a:pPr>
                <a:r>
                  <a:rPr lang="en-US" sz="1400" b="1" dirty="0">
                    <a:effectLst>
                      <a:glow rad="63500">
                        <a:schemeClr val="bg1"/>
                      </a:glow>
                    </a:effectLst>
                    <a:latin typeface="Times New Roman" panose="02020603050405020304" pitchFamily="18" charset="0"/>
                    <a:cs typeface="Times New Roman" panose="02020603050405020304" pitchFamily="18" charset="0"/>
                  </a:rPr>
                  <a:t>●A</a:t>
                </a:r>
              </a:p>
            </p:txBody>
          </p:sp>
        </p:grpSp>
        <p:grpSp>
          <p:nvGrpSpPr>
            <p:cNvPr id="141" name="Group 140"/>
            <p:cNvGrpSpPr/>
            <p:nvPr/>
          </p:nvGrpSpPr>
          <p:grpSpPr>
            <a:xfrm>
              <a:off x="6201083" y="2030602"/>
              <a:ext cx="5878464" cy="2207440"/>
              <a:chOff x="6255675" y="3463622"/>
              <a:chExt cx="5878464" cy="2207440"/>
            </a:xfrm>
          </p:grpSpPr>
          <p:grpSp>
            <p:nvGrpSpPr>
              <p:cNvPr id="139" name="Group 138"/>
              <p:cNvGrpSpPr/>
              <p:nvPr/>
            </p:nvGrpSpPr>
            <p:grpSpPr>
              <a:xfrm>
                <a:off x="6255675" y="3463622"/>
                <a:ext cx="5832861" cy="2126812"/>
                <a:chOff x="6285463" y="2057902"/>
                <a:chExt cx="5832861" cy="2126812"/>
              </a:xfrm>
            </p:grpSpPr>
            <p:sp>
              <p:nvSpPr>
                <p:cNvPr id="136" name="TextBox 135"/>
                <p:cNvSpPr txBox="1"/>
                <p:nvPr/>
              </p:nvSpPr>
              <p:spPr>
                <a:xfrm>
                  <a:off x="6334597" y="2057902"/>
                  <a:ext cx="379935" cy="304699"/>
                </a:xfrm>
                <a:prstGeom prst="rect">
                  <a:avLst/>
                </a:prstGeom>
                <a:noFill/>
              </p:spPr>
              <p:txBody>
                <a:bodyPr wrap="square" rtlCol="0">
                  <a:spAutoFit/>
                </a:bodyPr>
                <a:lstStyle/>
                <a:p>
                  <a:pPr algn="ctr"/>
                  <a:endParaRPr lang="en-US" sz="1600" dirty="0">
                    <a:latin typeface="Times New Roman" panose="02020603050405020304" pitchFamily="18" charset="0"/>
                    <a:cs typeface="Times New Roman" panose="02020603050405020304" pitchFamily="18" charset="0"/>
                  </a:endParaRPr>
                </a:p>
              </p:txBody>
            </p:sp>
            <p:grpSp>
              <p:nvGrpSpPr>
                <p:cNvPr id="137" name="Group 136"/>
                <p:cNvGrpSpPr/>
                <p:nvPr/>
              </p:nvGrpSpPr>
              <p:grpSpPr>
                <a:xfrm>
                  <a:off x="6285463" y="2141930"/>
                  <a:ext cx="5832861" cy="2042784"/>
                  <a:chOff x="6285463" y="4407462"/>
                  <a:chExt cx="5832861" cy="2042784"/>
                </a:xfrm>
              </p:grpSpPr>
              <p:grpSp>
                <p:nvGrpSpPr>
                  <p:cNvPr id="129" name="Group 128"/>
                  <p:cNvGrpSpPr>
                    <a:grpSpLocks noChangeAspect="1"/>
                  </p:cNvGrpSpPr>
                  <p:nvPr/>
                </p:nvGrpSpPr>
                <p:grpSpPr>
                  <a:xfrm>
                    <a:off x="6334596" y="4407462"/>
                    <a:ext cx="5783728" cy="2042784"/>
                    <a:chOff x="607291" y="630606"/>
                    <a:chExt cx="6074068" cy="2145330"/>
                  </a:xfrm>
                </p:grpSpPr>
                <p:pic>
                  <p:nvPicPr>
                    <p:cNvPr id="131" name="Picture 130"/>
                    <p:cNvPicPr>
                      <a:picLocks noChangeAspect="1"/>
                    </p:cNvPicPr>
                    <p:nvPr/>
                  </p:nvPicPr>
                  <p:blipFill rotWithShape="1">
                    <a:blip r:embed="rId4"/>
                    <a:srcRect l="8822" t="10977" r="18511" b="18688"/>
                    <a:stretch/>
                  </p:blipFill>
                  <p:spPr>
                    <a:xfrm>
                      <a:off x="607291" y="630606"/>
                      <a:ext cx="2784967" cy="2145330"/>
                    </a:xfrm>
                    <a:prstGeom prst="rect">
                      <a:avLst/>
                    </a:prstGeom>
                  </p:spPr>
                </p:pic>
                <p:pic>
                  <p:nvPicPr>
                    <p:cNvPr id="132" name="Picture 131"/>
                    <p:cNvPicPr>
                      <a:picLocks/>
                    </p:cNvPicPr>
                    <p:nvPr/>
                  </p:nvPicPr>
                  <p:blipFill rotWithShape="1">
                    <a:blip r:embed="rId5"/>
                    <a:srcRect l="1672" t="4312" r="1672" b="3531"/>
                    <a:stretch/>
                  </p:blipFill>
                  <p:spPr>
                    <a:xfrm>
                      <a:off x="3675329" y="630606"/>
                      <a:ext cx="3006030" cy="2142550"/>
                    </a:xfrm>
                    <a:prstGeom prst="rect">
                      <a:avLst/>
                    </a:prstGeom>
                  </p:spPr>
                </p:pic>
              </p:grpSp>
              <p:sp>
                <p:nvSpPr>
                  <p:cNvPr id="130" name="TextBox 129"/>
                  <p:cNvSpPr txBox="1"/>
                  <p:nvPr/>
                </p:nvSpPr>
                <p:spPr>
                  <a:xfrm>
                    <a:off x="6334597" y="4413112"/>
                    <a:ext cx="379935" cy="304699"/>
                  </a:xfrm>
                  <a:prstGeom prst="rect">
                    <a:avLst/>
                  </a:prstGeom>
                  <a:noFill/>
                </p:spPr>
                <p:txBody>
                  <a:bodyPr wrap="square" rtlCol="0">
                    <a:spAutoFit/>
                  </a:bodyPr>
                  <a:lstStyle/>
                  <a:p>
                    <a:pPr algn="ctr"/>
                    <a:endParaRPr lang="en-US" sz="1600" dirty="0">
                      <a:latin typeface="Times New Roman" panose="02020603050405020304" pitchFamily="18" charset="0"/>
                      <a:cs typeface="Times New Roman" panose="02020603050405020304" pitchFamily="18" charset="0"/>
                    </a:endParaRPr>
                  </a:p>
                </p:txBody>
              </p:sp>
              <p:sp>
                <p:nvSpPr>
                  <p:cNvPr id="125" name="TextBox 124"/>
                  <p:cNvSpPr txBox="1"/>
                  <p:nvPr/>
                </p:nvSpPr>
                <p:spPr>
                  <a:xfrm>
                    <a:off x="6285463" y="4420037"/>
                    <a:ext cx="2679760" cy="584775"/>
                  </a:xfrm>
                  <a:prstGeom prst="rect">
                    <a:avLst/>
                  </a:prstGeom>
                  <a:noFill/>
                  <a:effectLst>
                    <a:glow rad="50800">
                      <a:schemeClr val="bg1"/>
                    </a:glow>
                  </a:effectLst>
                </p:spPr>
                <p:txBody>
                  <a:bodyPr wrap="square" rtlCol="0">
                    <a:spAutoFit/>
                  </a:bodyPr>
                  <a:lstStyle/>
                  <a:p>
                    <a:r>
                      <a:rPr lang="en-US" sz="1600" b="1" dirty="0">
                        <a:effectLst>
                          <a:glow rad="63500">
                            <a:schemeClr val="bg1"/>
                          </a:glow>
                        </a:effectLst>
                        <a:latin typeface="Times New Roman" panose="02020603050405020304" pitchFamily="18" charset="0"/>
                        <a:cs typeface="Times New Roman" panose="02020603050405020304" pitchFamily="18" charset="0"/>
                      </a:rPr>
                      <a:t>Loess soil, </a:t>
                    </a:r>
                  </a:p>
                  <a:p>
                    <a:r>
                      <a:rPr lang="en-US" sz="1600" b="1" dirty="0">
                        <a:effectLst>
                          <a:glow rad="63500">
                            <a:schemeClr val="bg1"/>
                          </a:glow>
                        </a:effectLst>
                        <a:latin typeface="Times New Roman" panose="02020603050405020304" pitchFamily="18" charset="0"/>
                        <a:cs typeface="Times New Roman" panose="02020603050405020304" pitchFamily="18" charset="0"/>
                      </a:rPr>
                      <a:t>mineralogy: Q CM C </a:t>
                    </a:r>
                  </a:p>
                </p:txBody>
              </p:sp>
              <p:sp>
                <p:nvSpPr>
                  <p:cNvPr id="122" name="TextBox 121"/>
                  <p:cNvSpPr txBox="1"/>
                  <p:nvPr/>
                </p:nvSpPr>
                <p:spPr>
                  <a:xfrm>
                    <a:off x="10554762" y="6162673"/>
                    <a:ext cx="395021" cy="233141"/>
                  </a:xfrm>
                  <a:prstGeom prst="rect">
                    <a:avLst/>
                  </a:prstGeom>
                  <a:solidFill>
                    <a:schemeClr val="bg1"/>
                  </a:solidFill>
                </p:spPr>
                <p:txBody>
                  <a:bodyPr wrap="square" rtlCol="0" anchor="ctr">
                    <a:spAutoFit/>
                  </a:bodyPr>
                  <a:lstStyle/>
                  <a:p>
                    <a:pPr algn="ctr">
                      <a:lnSpc>
                        <a:spcPts val="1300"/>
                      </a:lnSpc>
                    </a:pPr>
                    <a:r>
                      <a:rPr lang="en-US" sz="1400" b="1" dirty="0">
                        <a:effectLst>
                          <a:glow rad="63500">
                            <a:schemeClr val="bg1"/>
                          </a:glow>
                        </a:effectLst>
                        <a:latin typeface="Times New Roman" panose="02020603050405020304" pitchFamily="18" charset="0"/>
                        <a:cs typeface="Times New Roman" panose="02020603050405020304" pitchFamily="18" charset="0"/>
                      </a:rPr>
                      <a:t>●A</a:t>
                    </a:r>
                  </a:p>
                </p:txBody>
              </p:sp>
              <p:sp>
                <p:nvSpPr>
                  <p:cNvPr id="118" name="TextBox 117"/>
                  <p:cNvSpPr txBox="1"/>
                  <p:nvPr/>
                </p:nvSpPr>
                <p:spPr>
                  <a:xfrm>
                    <a:off x="10554762" y="4622785"/>
                    <a:ext cx="395021" cy="230429"/>
                  </a:xfrm>
                  <a:prstGeom prst="rect">
                    <a:avLst/>
                  </a:prstGeom>
                  <a:solidFill>
                    <a:schemeClr val="bg1"/>
                  </a:solidFill>
                </p:spPr>
                <p:txBody>
                  <a:bodyPr wrap="square" rtlCol="0" anchor="ctr">
                    <a:spAutoFit/>
                  </a:bodyPr>
                  <a:lstStyle/>
                  <a:p>
                    <a:pPr algn="ctr">
                      <a:lnSpc>
                        <a:spcPts val="1300"/>
                      </a:lnSpc>
                    </a:pPr>
                    <a:r>
                      <a:rPr lang="en-US" sz="1400" b="1" dirty="0">
                        <a:effectLst>
                          <a:glow rad="63500">
                            <a:schemeClr val="bg1"/>
                          </a:glow>
                        </a:effectLst>
                        <a:latin typeface="Times New Roman" panose="02020603050405020304" pitchFamily="18" charset="0"/>
                        <a:cs typeface="Times New Roman" panose="02020603050405020304" pitchFamily="18" charset="0"/>
                      </a:rPr>
                      <a:t>●B</a:t>
                    </a:r>
                  </a:p>
                </p:txBody>
              </p:sp>
            </p:grpSp>
          </p:grpSp>
          <p:sp>
            <p:nvSpPr>
              <p:cNvPr id="140" name="Rectangle 139"/>
              <p:cNvSpPr/>
              <p:nvPr/>
            </p:nvSpPr>
            <p:spPr>
              <a:xfrm>
                <a:off x="6273103" y="3496060"/>
                <a:ext cx="5861036" cy="2175002"/>
              </a:xfrm>
              <a:prstGeom prst="rect">
                <a:avLst/>
              </a:prstGeom>
              <a:noFill/>
              <a:ln w="317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8" name="Group 27">
            <a:extLst>
              <a:ext uri="{FF2B5EF4-FFF2-40B4-BE49-F238E27FC236}">
                <a16:creationId xmlns:a16="http://schemas.microsoft.com/office/drawing/2014/main" id="{6E43C766-D38D-487D-A0C4-ABEA715072F2}"/>
              </a:ext>
            </a:extLst>
          </p:cNvPr>
          <p:cNvGrpSpPr/>
          <p:nvPr/>
        </p:nvGrpSpPr>
        <p:grpSpPr>
          <a:xfrm>
            <a:off x="0" y="6472885"/>
            <a:ext cx="2330446" cy="385051"/>
            <a:chOff x="152400" y="5272193"/>
            <a:chExt cx="2330446" cy="385051"/>
          </a:xfrm>
        </p:grpSpPr>
        <p:pic>
          <p:nvPicPr>
            <p:cNvPr id="29" name="Picture 24">
              <a:extLst>
                <a:ext uri="{FF2B5EF4-FFF2-40B4-BE49-F238E27FC236}">
                  <a16:creationId xmlns:a16="http://schemas.microsoft.com/office/drawing/2014/main" id="{6D1D9F10-0337-4F27-8DE0-DFA11EC51C7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2400" y="5272193"/>
              <a:ext cx="1905000" cy="342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 name="Picture 2" descr="http://www.israel-ortho.org.il/images/TelAvivUniversity_Logo.jpg">
              <a:extLst>
                <a:ext uri="{FF2B5EF4-FFF2-40B4-BE49-F238E27FC236}">
                  <a16:creationId xmlns:a16="http://schemas.microsoft.com/office/drawing/2014/main" id="{10393D5A-2F0C-4381-83C2-F3A761DCF69F}"/>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044810" y="5315028"/>
              <a:ext cx="438036" cy="342216"/>
            </a:xfrm>
            <a:prstGeom prst="rect">
              <a:avLst/>
            </a:prstGeom>
            <a:noFill/>
            <a:extLst>
              <a:ext uri="{909E8E84-426E-40DD-AFC4-6F175D3DCCD1}">
                <a14:hiddenFill xmlns:a14="http://schemas.microsoft.com/office/drawing/2010/main">
                  <a:solidFill>
                    <a:srgbClr val="FFFFFF"/>
                  </a:solidFill>
                </a14:hiddenFill>
              </a:ext>
            </a:extLst>
          </p:spPr>
        </p:pic>
      </p:grpSp>
      <p:sp>
        <p:nvSpPr>
          <p:cNvPr id="2" name="Rectangle 1">
            <a:extLst>
              <a:ext uri="{FF2B5EF4-FFF2-40B4-BE49-F238E27FC236}">
                <a16:creationId xmlns:a16="http://schemas.microsoft.com/office/drawing/2014/main" id="{1B8F1E82-A8C1-4CCE-8DB6-642AA84312C9}"/>
              </a:ext>
            </a:extLst>
          </p:cNvPr>
          <p:cNvSpPr/>
          <p:nvPr/>
        </p:nvSpPr>
        <p:spPr>
          <a:xfrm>
            <a:off x="4046686" y="5691819"/>
            <a:ext cx="6096000" cy="646331"/>
          </a:xfrm>
          <a:prstGeom prst="rect">
            <a:avLst/>
          </a:prstGeom>
        </p:spPr>
        <p:txBody>
          <a:bodyPr>
            <a:spAutoFit/>
          </a:bodyPr>
          <a:lstStyle/>
          <a:p>
            <a:r>
              <a:rPr lang="en-US" dirty="0">
                <a:solidFill>
                  <a:srgbClr val="FF0000"/>
                </a:solidFill>
                <a:latin typeface="Times New Roman" panose="02020603050405020304" pitchFamily="18" charset="0"/>
                <a:cs typeface="Times New Roman" panose="02020603050405020304" pitchFamily="18" charset="0"/>
              </a:rPr>
              <a:t>50 g m</a:t>
            </a:r>
            <a:r>
              <a:rPr lang="en-US" baseline="30000" dirty="0">
                <a:solidFill>
                  <a:srgbClr val="FF0000"/>
                </a:solidFill>
                <a:latin typeface="Times New Roman" panose="02020603050405020304" pitchFamily="18" charset="0"/>
                <a:cs typeface="Times New Roman" panose="02020603050405020304" pitchFamily="18" charset="0"/>
              </a:rPr>
              <a:t>-2</a:t>
            </a:r>
            <a:r>
              <a:rPr lang="en-US" dirty="0">
                <a:solidFill>
                  <a:srgbClr val="FF0000"/>
                </a:solidFill>
                <a:latin typeface="Times New Roman" panose="02020603050405020304" pitchFamily="18" charset="0"/>
                <a:cs typeface="Times New Roman" panose="02020603050405020304" pitchFamily="18" charset="0"/>
              </a:rPr>
              <a:t> dust_1 (region 1), </a:t>
            </a:r>
            <a:r>
              <a:rPr lang="en-US" dirty="0">
                <a:solidFill>
                  <a:srgbClr val="00B0F0"/>
                </a:solidFill>
                <a:latin typeface="Times New Roman" panose="02020603050405020304" pitchFamily="18" charset="0"/>
                <a:cs typeface="Times New Roman" panose="02020603050405020304" pitchFamily="18" charset="0"/>
              </a:rPr>
              <a:t>250 g m</a:t>
            </a:r>
            <a:r>
              <a:rPr lang="en-US" baseline="30000" dirty="0">
                <a:solidFill>
                  <a:srgbClr val="00B0F0"/>
                </a:solidFill>
                <a:latin typeface="Times New Roman" panose="02020603050405020304" pitchFamily="18" charset="0"/>
                <a:cs typeface="Times New Roman" panose="02020603050405020304" pitchFamily="18" charset="0"/>
              </a:rPr>
              <a:t>-2</a:t>
            </a:r>
            <a:r>
              <a:rPr lang="en-US" dirty="0">
                <a:solidFill>
                  <a:srgbClr val="00B0F0"/>
                </a:solidFill>
                <a:latin typeface="Times New Roman" panose="02020603050405020304" pitchFamily="18" charset="0"/>
                <a:cs typeface="Times New Roman" panose="02020603050405020304" pitchFamily="18" charset="0"/>
              </a:rPr>
              <a:t> dust_2 (region 2)</a:t>
            </a:r>
            <a:r>
              <a:rPr lang="en-US" dirty="0">
                <a:latin typeface="Times New Roman" panose="02020603050405020304" pitchFamily="18" charset="0"/>
                <a:cs typeface="Times New Roman" panose="02020603050405020304" pitchFamily="18" charset="0"/>
              </a:rPr>
              <a:t>, </a:t>
            </a:r>
            <a:r>
              <a:rPr lang="en-US" dirty="0">
                <a:solidFill>
                  <a:srgbClr val="00B050"/>
                </a:solidFill>
                <a:latin typeface="Times New Roman" panose="02020603050405020304" pitchFamily="18" charset="0"/>
                <a:cs typeface="Times New Roman" panose="02020603050405020304" pitchFamily="18" charset="0"/>
              </a:rPr>
              <a:t>250 g m</a:t>
            </a:r>
            <a:r>
              <a:rPr lang="en-US" baseline="30000" dirty="0">
                <a:solidFill>
                  <a:srgbClr val="00B050"/>
                </a:solidFill>
                <a:latin typeface="Times New Roman" panose="02020603050405020304" pitchFamily="18" charset="0"/>
                <a:cs typeface="Times New Roman" panose="02020603050405020304" pitchFamily="18" charset="0"/>
              </a:rPr>
              <a:t>-2</a:t>
            </a:r>
            <a:r>
              <a:rPr lang="en-US" dirty="0">
                <a:solidFill>
                  <a:srgbClr val="00B050"/>
                </a:solidFill>
                <a:latin typeface="Times New Roman" panose="02020603050405020304" pitchFamily="18" charset="0"/>
                <a:cs typeface="Times New Roman" panose="02020603050405020304" pitchFamily="18" charset="0"/>
              </a:rPr>
              <a:t> dust_3 (region 3</a:t>
            </a:r>
            <a:r>
              <a:rPr lang="en-US" dirty="0">
                <a:latin typeface="Times New Roman" panose="02020603050405020304" pitchFamily="18" charset="0"/>
                <a:cs typeface="Times New Roman" panose="02020603050405020304" pitchFamily="18" charset="0"/>
              </a:rPr>
              <a:t>) and </a:t>
            </a:r>
            <a:r>
              <a:rPr lang="en-US" b="1" dirty="0">
                <a:latin typeface="Times New Roman" panose="02020603050405020304" pitchFamily="18" charset="0"/>
                <a:cs typeface="Times New Roman" panose="02020603050405020304" pitchFamily="18" charset="0"/>
              </a:rPr>
              <a:t>250 g m</a:t>
            </a:r>
            <a:r>
              <a:rPr lang="en-US" b="1" baseline="30000" dirty="0">
                <a:latin typeface="Times New Roman" panose="02020603050405020304" pitchFamily="18" charset="0"/>
                <a:cs typeface="Times New Roman" panose="02020603050405020304" pitchFamily="18" charset="0"/>
              </a:rPr>
              <a:t>-2</a:t>
            </a:r>
            <a:r>
              <a:rPr lang="en-US" b="1" dirty="0">
                <a:latin typeface="Times New Roman" panose="02020603050405020304" pitchFamily="18" charset="0"/>
                <a:cs typeface="Times New Roman" panose="02020603050405020304" pitchFamily="18" charset="0"/>
              </a:rPr>
              <a:t> dune sand (region 4); </a:t>
            </a:r>
            <a:endParaRPr lang="en-IL" dirty="0"/>
          </a:p>
        </p:txBody>
      </p:sp>
      <p:sp>
        <p:nvSpPr>
          <p:cNvPr id="3" name="TextBox 2">
            <a:extLst>
              <a:ext uri="{FF2B5EF4-FFF2-40B4-BE49-F238E27FC236}">
                <a16:creationId xmlns:a16="http://schemas.microsoft.com/office/drawing/2014/main" id="{C2AF5CF2-6EDD-4609-8A91-D19C392F8A80}"/>
              </a:ext>
            </a:extLst>
          </p:cNvPr>
          <p:cNvSpPr txBox="1"/>
          <p:nvPr/>
        </p:nvSpPr>
        <p:spPr>
          <a:xfrm>
            <a:off x="1450373" y="5776085"/>
            <a:ext cx="2333312" cy="369332"/>
          </a:xfrm>
          <a:prstGeom prst="rect">
            <a:avLst/>
          </a:prstGeom>
          <a:noFill/>
        </p:spPr>
        <p:txBody>
          <a:bodyPr wrap="square" rtlCol="0">
            <a:spAutoFit/>
          </a:bodyPr>
          <a:lstStyle/>
          <a:p>
            <a:r>
              <a:rPr lang="en-US" b="1" dirty="0"/>
              <a:t>Dust Sources </a:t>
            </a:r>
            <a:endParaRPr lang="en-IL" b="1" dirty="0"/>
          </a:p>
        </p:txBody>
      </p:sp>
      <p:sp>
        <p:nvSpPr>
          <p:cNvPr id="4" name="Arrow: Right 3">
            <a:extLst>
              <a:ext uri="{FF2B5EF4-FFF2-40B4-BE49-F238E27FC236}">
                <a16:creationId xmlns:a16="http://schemas.microsoft.com/office/drawing/2014/main" id="{B4B281D1-DE67-48F1-93D6-B9C6EEAA2123}"/>
              </a:ext>
            </a:extLst>
          </p:cNvPr>
          <p:cNvSpPr/>
          <p:nvPr/>
        </p:nvSpPr>
        <p:spPr>
          <a:xfrm>
            <a:off x="2856957" y="5765215"/>
            <a:ext cx="705486" cy="31823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6" name="TextBox 5">
            <a:extLst>
              <a:ext uri="{FF2B5EF4-FFF2-40B4-BE49-F238E27FC236}">
                <a16:creationId xmlns:a16="http://schemas.microsoft.com/office/drawing/2014/main" id="{A1E30134-9754-4EE8-82BB-E248561288AC}"/>
              </a:ext>
            </a:extLst>
          </p:cNvPr>
          <p:cNvSpPr txBox="1"/>
          <p:nvPr/>
        </p:nvSpPr>
        <p:spPr>
          <a:xfrm>
            <a:off x="8012219" y="1907290"/>
            <a:ext cx="2271910" cy="369332"/>
          </a:xfrm>
          <a:prstGeom prst="rect">
            <a:avLst/>
          </a:prstGeom>
          <a:noFill/>
        </p:spPr>
        <p:txBody>
          <a:bodyPr wrap="square" rtlCol="0">
            <a:spAutoFit/>
          </a:bodyPr>
          <a:lstStyle/>
          <a:p>
            <a:r>
              <a:rPr lang="en-US" dirty="0"/>
              <a:t>Loess  Q CM C </a:t>
            </a:r>
            <a:endParaRPr lang="en-IL" dirty="0"/>
          </a:p>
        </p:txBody>
      </p:sp>
      <p:sp>
        <p:nvSpPr>
          <p:cNvPr id="35" name="TextBox 34">
            <a:extLst>
              <a:ext uri="{FF2B5EF4-FFF2-40B4-BE49-F238E27FC236}">
                <a16:creationId xmlns:a16="http://schemas.microsoft.com/office/drawing/2014/main" id="{07243939-4AAB-45ED-9804-1B4D78CB2D80}"/>
              </a:ext>
            </a:extLst>
          </p:cNvPr>
          <p:cNvSpPr txBox="1"/>
          <p:nvPr/>
        </p:nvSpPr>
        <p:spPr>
          <a:xfrm>
            <a:off x="2150036" y="1948016"/>
            <a:ext cx="2271910" cy="369332"/>
          </a:xfrm>
          <a:prstGeom prst="rect">
            <a:avLst/>
          </a:prstGeom>
          <a:noFill/>
        </p:spPr>
        <p:txBody>
          <a:bodyPr wrap="square" rtlCol="0">
            <a:spAutoFit/>
          </a:bodyPr>
          <a:lstStyle/>
          <a:p>
            <a:r>
              <a:rPr lang="en-US" dirty="0"/>
              <a:t>Alluvial  QC CM </a:t>
            </a:r>
            <a:endParaRPr lang="en-IL" dirty="0"/>
          </a:p>
        </p:txBody>
      </p:sp>
    </p:spTree>
    <p:extLst>
      <p:ext uri="{BB962C8B-B14F-4D97-AF65-F5344CB8AC3E}">
        <p14:creationId xmlns:p14="http://schemas.microsoft.com/office/powerpoint/2010/main" val="121257860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231371" y="-5772"/>
            <a:ext cx="11729259" cy="461665"/>
          </a:xfrm>
          <a:prstGeom prst="rect">
            <a:avLst/>
          </a:prstGeom>
          <a:noFill/>
        </p:spPr>
        <p:txBody>
          <a:bodyPr wrap="square" rtlCol="0">
            <a:spAutoFit/>
          </a:bodyPr>
          <a:lstStyle/>
          <a:p>
            <a:pPr algn="ctr"/>
            <a:r>
              <a:rPr lang="en-US" sz="2400" b="1" dirty="0">
                <a:solidFill>
                  <a:srgbClr val="FF9900"/>
                </a:solidFill>
                <a:latin typeface="Times New Roman" panose="02020603050405020304" pitchFamily="18" charset="0"/>
                <a:cs typeface="Times New Roman" panose="02020603050405020304" pitchFamily="18" charset="0"/>
              </a:rPr>
              <a:t>Mineralogical changes resulting from settling of the dust particles – </a:t>
            </a:r>
            <a:r>
              <a:rPr lang="en-US" sz="2400" b="1" dirty="0">
                <a:solidFill>
                  <a:srgbClr val="CC9900"/>
                </a:solidFill>
                <a:latin typeface="Times New Roman" panose="02020603050405020304" pitchFamily="18" charset="0"/>
                <a:cs typeface="Times New Roman" panose="02020603050405020304" pitchFamily="18" charset="0"/>
              </a:rPr>
              <a:t>brown alluvial soil</a:t>
            </a:r>
          </a:p>
        </p:txBody>
      </p:sp>
      <p:sp>
        <p:nvSpPr>
          <p:cNvPr id="86" name="TextBox 85"/>
          <p:cNvSpPr txBox="1"/>
          <p:nvPr/>
        </p:nvSpPr>
        <p:spPr>
          <a:xfrm>
            <a:off x="249117" y="3516888"/>
            <a:ext cx="11729258" cy="3323987"/>
          </a:xfrm>
          <a:prstGeom prst="rect">
            <a:avLst/>
          </a:prstGeom>
          <a:noFill/>
        </p:spPr>
        <p:txBody>
          <a:bodyPr wrap="square" rtlCol="0">
            <a:spAutoFit/>
          </a:bodyPr>
          <a:lstStyle/>
          <a:p>
            <a:pPr algn="just">
              <a:lnSpc>
                <a:spcPts val="2200"/>
              </a:lnSpc>
            </a:pPr>
            <a:r>
              <a:rPr lang="en-US" sz="1600" dirty="0">
                <a:latin typeface="Times New Roman" panose="02020603050405020304" pitchFamily="18" charset="0"/>
                <a:cs typeface="Times New Roman" panose="02020603050405020304" pitchFamily="18" charset="0"/>
              </a:rPr>
              <a:t>(</a:t>
            </a:r>
            <a:r>
              <a:rPr lang="en-US" sz="1600" b="1" dirty="0">
                <a:latin typeface="Times New Roman" panose="02020603050405020304" pitchFamily="18" charset="0"/>
                <a:cs typeface="Times New Roman" panose="02020603050405020304" pitchFamily="18" charset="0"/>
              </a:rPr>
              <a:t>a</a:t>
            </a:r>
            <a:r>
              <a:rPr lang="en-US" sz="1600" dirty="0">
                <a:latin typeface="Times New Roman" panose="02020603050405020304" pitchFamily="18" charset="0"/>
                <a:cs typeface="Times New Roman" panose="02020603050405020304" pitchFamily="18" charset="0"/>
              </a:rPr>
              <a:t>) SAM rule map</a:t>
            </a:r>
            <a:r>
              <a:rPr lang="en-US" b="1" dirty="0">
                <a:latin typeface="Times New Roman" panose="02020603050405020304" pitchFamily="18" charset="0"/>
                <a:cs typeface="Times New Roman" panose="02020603050405020304" pitchFamily="18" charset="0"/>
              </a:rPr>
              <a:t>*</a:t>
            </a:r>
            <a:r>
              <a:rPr lang="en-US" sz="1600" dirty="0">
                <a:latin typeface="Times New Roman" panose="02020603050405020304" pitchFamily="18" charset="0"/>
                <a:cs typeface="Times New Roman" panose="02020603050405020304" pitchFamily="18" charset="0"/>
              </a:rPr>
              <a:t> emphasizing changes on the surface resulting from the dispersion of </a:t>
            </a:r>
            <a:r>
              <a:rPr lang="en-US" sz="1600" dirty="0">
                <a:solidFill>
                  <a:srgbClr val="00B0F0"/>
                </a:solidFill>
                <a:latin typeface="Times New Roman" panose="02020603050405020304" pitchFamily="18" charset="0"/>
                <a:cs typeface="Times New Roman" panose="02020603050405020304" pitchFamily="18" charset="0"/>
              </a:rPr>
              <a:t>50 g m</a:t>
            </a:r>
            <a:r>
              <a:rPr lang="en-US" sz="1600" baseline="30000" dirty="0">
                <a:solidFill>
                  <a:srgbClr val="00B0F0"/>
                </a:solidFill>
                <a:latin typeface="Times New Roman" panose="02020603050405020304" pitchFamily="18" charset="0"/>
                <a:cs typeface="Times New Roman" panose="02020603050405020304" pitchFamily="18" charset="0"/>
              </a:rPr>
              <a:t>-2</a:t>
            </a:r>
            <a:r>
              <a:rPr lang="en-US" sz="1600" dirty="0">
                <a:solidFill>
                  <a:srgbClr val="00B0F0"/>
                </a:solidFill>
                <a:latin typeface="Times New Roman" panose="02020603050405020304" pitchFamily="18" charset="0"/>
                <a:cs typeface="Times New Roman" panose="02020603050405020304" pitchFamily="18" charset="0"/>
              </a:rPr>
              <a:t> </a:t>
            </a:r>
            <a:r>
              <a:rPr lang="en-US" sz="1600" dirty="0">
                <a:solidFill>
                  <a:srgbClr val="0000FF"/>
                </a:solidFill>
                <a:latin typeface="Times New Roman" panose="02020603050405020304" pitchFamily="18" charset="0"/>
                <a:cs typeface="Times New Roman" panose="02020603050405020304" pitchFamily="18" charset="0"/>
              </a:rPr>
              <a:t>dust_1</a:t>
            </a:r>
            <a:r>
              <a:rPr lang="en-US" sz="1600" dirty="0">
                <a:solidFill>
                  <a:srgbClr val="FF0000"/>
                </a:solidFill>
                <a:latin typeface="Times New Roman" panose="02020603050405020304" pitchFamily="18" charset="0"/>
                <a:cs typeface="Times New Roman" panose="02020603050405020304" pitchFamily="18" charset="0"/>
              </a:rPr>
              <a:t> (</a:t>
            </a:r>
            <a:r>
              <a:rPr lang="en-US" sz="1600" b="1" dirty="0">
                <a:latin typeface="Times New Roman" panose="02020603050405020304" pitchFamily="18" charset="0"/>
                <a:cs typeface="Times New Roman" panose="02020603050405020304" pitchFamily="18" charset="0"/>
              </a:rPr>
              <a:t>region 1</a:t>
            </a:r>
            <a:r>
              <a:rPr lang="en-US" sz="1600" b="1" dirty="0">
                <a:solidFill>
                  <a:srgbClr val="FF0000"/>
                </a:solidFill>
                <a:latin typeface="Times New Roman" panose="02020603050405020304" pitchFamily="18" charset="0"/>
                <a:cs typeface="Times New Roman" panose="02020603050405020304" pitchFamily="18" charset="0"/>
              </a:rPr>
              <a:t>)</a:t>
            </a:r>
            <a:r>
              <a:rPr lang="en-US" sz="1600" dirty="0">
                <a:solidFill>
                  <a:srgbClr val="FF0000"/>
                </a:solidFill>
                <a:latin typeface="Times New Roman" panose="02020603050405020304" pitchFamily="18" charset="0"/>
                <a:cs typeface="Times New Roman" panose="02020603050405020304" pitchFamily="18" charset="0"/>
              </a:rPr>
              <a:t>, </a:t>
            </a:r>
            <a:r>
              <a:rPr lang="en-US" sz="1600" dirty="0">
                <a:solidFill>
                  <a:srgbClr val="00B0F0"/>
                </a:solidFill>
                <a:latin typeface="Times New Roman" panose="02020603050405020304" pitchFamily="18" charset="0"/>
                <a:cs typeface="Times New Roman" panose="02020603050405020304" pitchFamily="18" charset="0"/>
              </a:rPr>
              <a:t>250 g m</a:t>
            </a:r>
            <a:r>
              <a:rPr lang="en-US" sz="1600" baseline="30000" dirty="0">
                <a:solidFill>
                  <a:srgbClr val="00B0F0"/>
                </a:solidFill>
                <a:latin typeface="Times New Roman" panose="02020603050405020304" pitchFamily="18" charset="0"/>
                <a:cs typeface="Times New Roman" panose="02020603050405020304" pitchFamily="18" charset="0"/>
              </a:rPr>
              <a:t>-2</a:t>
            </a:r>
            <a:r>
              <a:rPr lang="en-US" sz="1600" dirty="0">
                <a:solidFill>
                  <a:srgbClr val="00B0F0"/>
                </a:solidFill>
                <a:latin typeface="Times New Roman" panose="02020603050405020304" pitchFamily="18" charset="0"/>
                <a:cs typeface="Times New Roman" panose="02020603050405020304" pitchFamily="18" charset="0"/>
              </a:rPr>
              <a:t> </a:t>
            </a:r>
            <a:r>
              <a:rPr lang="en-US" sz="1600" dirty="0">
                <a:solidFill>
                  <a:srgbClr val="00B050"/>
                </a:solidFill>
                <a:latin typeface="Times New Roman" panose="02020603050405020304" pitchFamily="18" charset="0"/>
                <a:cs typeface="Times New Roman" panose="02020603050405020304" pitchFamily="18" charset="0"/>
              </a:rPr>
              <a:t>dust_2</a:t>
            </a:r>
            <a:r>
              <a:rPr lang="en-US" sz="1600" dirty="0">
                <a:solidFill>
                  <a:srgbClr val="00B0F0"/>
                </a:solidFill>
                <a:latin typeface="Times New Roman" panose="02020603050405020304" pitchFamily="18" charset="0"/>
                <a:cs typeface="Times New Roman" panose="02020603050405020304" pitchFamily="18" charset="0"/>
              </a:rPr>
              <a:t> (</a:t>
            </a:r>
            <a:r>
              <a:rPr lang="en-US" sz="1600" b="1" dirty="0">
                <a:latin typeface="Times New Roman" panose="02020603050405020304" pitchFamily="18" charset="0"/>
                <a:cs typeface="Times New Roman" panose="02020603050405020304" pitchFamily="18" charset="0"/>
              </a:rPr>
              <a:t>region 2</a:t>
            </a:r>
            <a:r>
              <a:rPr lang="en-US" sz="1600" dirty="0">
                <a:solidFill>
                  <a:srgbClr val="00B0F0"/>
                </a:solidFill>
                <a:latin typeface="Times New Roman" panose="02020603050405020304" pitchFamily="18" charset="0"/>
                <a:cs typeface="Times New Roman" panose="02020603050405020304" pitchFamily="18" charset="0"/>
              </a:rPr>
              <a:t>)</a:t>
            </a:r>
            <a:r>
              <a:rPr lang="en-US" sz="1600" dirty="0">
                <a:latin typeface="Times New Roman" panose="02020603050405020304" pitchFamily="18" charset="0"/>
                <a:cs typeface="Times New Roman" panose="02020603050405020304" pitchFamily="18" charset="0"/>
              </a:rPr>
              <a:t>, </a:t>
            </a:r>
            <a:r>
              <a:rPr lang="en-US" sz="1600" dirty="0">
                <a:solidFill>
                  <a:srgbClr val="00B0F0"/>
                </a:solidFill>
                <a:latin typeface="Times New Roman" panose="02020603050405020304" pitchFamily="18" charset="0"/>
                <a:cs typeface="Times New Roman" panose="02020603050405020304" pitchFamily="18" charset="0"/>
              </a:rPr>
              <a:t>250 g m</a:t>
            </a:r>
            <a:r>
              <a:rPr lang="en-US" sz="1600" baseline="30000" dirty="0">
                <a:solidFill>
                  <a:srgbClr val="00B0F0"/>
                </a:solidFill>
                <a:latin typeface="Times New Roman" panose="02020603050405020304" pitchFamily="18" charset="0"/>
                <a:cs typeface="Times New Roman" panose="02020603050405020304" pitchFamily="18" charset="0"/>
              </a:rPr>
              <a:t>-2</a:t>
            </a:r>
            <a:r>
              <a:rPr lang="en-US" sz="1600" dirty="0">
                <a:solidFill>
                  <a:srgbClr val="00B0F0"/>
                </a:solidFill>
                <a:latin typeface="Times New Roman" panose="02020603050405020304" pitchFamily="18" charset="0"/>
                <a:cs typeface="Times New Roman" panose="02020603050405020304" pitchFamily="18" charset="0"/>
              </a:rPr>
              <a:t> </a:t>
            </a:r>
            <a:r>
              <a:rPr lang="en-US" sz="1600" dirty="0">
                <a:solidFill>
                  <a:srgbClr val="FFC000"/>
                </a:solidFill>
                <a:latin typeface="Times New Roman" panose="02020603050405020304" pitchFamily="18" charset="0"/>
                <a:cs typeface="Times New Roman" panose="02020603050405020304" pitchFamily="18" charset="0"/>
              </a:rPr>
              <a:t>dust_3</a:t>
            </a:r>
            <a:r>
              <a:rPr lang="en-US" sz="1600" dirty="0">
                <a:solidFill>
                  <a:srgbClr val="00B050"/>
                </a:solidFill>
                <a:latin typeface="Times New Roman" panose="02020603050405020304" pitchFamily="18" charset="0"/>
                <a:cs typeface="Times New Roman" panose="02020603050405020304" pitchFamily="18" charset="0"/>
              </a:rPr>
              <a:t> (</a:t>
            </a:r>
            <a:r>
              <a:rPr lang="en-US" sz="1600" b="1" dirty="0">
                <a:latin typeface="Times New Roman" panose="02020603050405020304" pitchFamily="18" charset="0"/>
                <a:cs typeface="Times New Roman" panose="02020603050405020304" pitchFamily="18" charset="0"/>
              </a:rPr>
              <a:t>region 3</a:t>
            </a:r>
            <a:r>
              <a:rPr lang="en-US" sz="1600" dirty="0">
                <a:latin typeface="Times New Roman" panose="02020603050405020304" pitchFamily="18" charset="0"/>
                <a:cs typeface="Times New Roman" panose="02020603050405020304" pitchFamily="18" charset="0"/>
              </a:rPr>
              <a:t>) and </a:t>
            </a:r>
            <a:r>
              <a:rPr lang="en-US" sz="1600" dirty="0">
                <a:solidFill>
                  <a:srgbClr val="00B0F0"/>
                </a:solidFill>
                <a:latin typeface="Times New Roman" panose="02020603050405020304" pitchFamily="18" charset="0"/>
                <a:cs typeface="Times New Roman" panose="02020603050405020304" pitchFamily="18" charset="0"/>
              </a:rPr>
              <a:t>250 g m</a:t>
            </a:r>
            <a:r>
              <a:rPr lang="en-US" sz="1600" baseline="30000" dirty="0">
                <a:solidFill>
                  <a:srgbClr val="00B0F0"/>
                </a:solidFill>
                <a:latin typeface="Times New Roman" panose="02020603050405020304" pitchFamily="18" charset="0"/>
                <a:cs typeface="Times New Roman" panose="02020603050405020304" pitchFamily="18" charset="0"/>
              </a:rPr>
              <a:t>-2</a:t>
            </a:r>
            <a:r>
              <a:rPr lang="en-US" sz="1600" dirty="0">
                <a:solidFill>
                  <a:srgbClr val="00B0F0"/>
                </a:solidFill>
                <a:latin typeface="Times New Roman" panose="02020603050405020304" pitchFamily="18" charset="0"/>
                <a:cs typeface="Times New Roman" panose="02020603050405020304" pitchFamily="18" charset="0"/>
              </a:rPr>
              <a:t> </a:t>
            </a:r>
            <a:r>
              <a:rPr lang="en-US" sz="1600" b="1" dirty="0">
                <a:solidFill>
                  <a:srgbClr val="FF0000"/>
                </a:solidFill>
                <a:latin typeface="Times New Roman" panose="02020603050405020304" pitchFamily="18" charset="0"/>
                <a:cs typeface="Times New Roman" panose="02020603050405020304" pitchFamily="18" charset="0"/>
              </a:rPr>
              <a:t>dune sand </a:t>
            </a:r>
            <a:r>
              <a:rPr lang="en-US" sz="1600" b="1" dirty="0">
                <a:latin typeface="Times New Roman" panose="02020603050405020304" pitchFamily="18" charset="0"/>
                <a:cs typeface="Times New Roman" panose="02020603050405020304" pitchFamily="18" charset="0"/>
              </a:rPr>
              <a:t>(region 4); </a:t>
            </a:r>
            <a:r>
              <a:rPr lang="en-US" sz="1600" dirty="0">
                <a:latin typeface="Times New Roman" panose="02020603050405020304" pitchFamily="18" charset="0"/>
                <a:cs typeface="Times New Roman" panose="02020603050405020304" pitchFamily="18" charset="0"/>
              </a:rPr>
              <a:t>a larger angle (</a:t>
            </a:r>
            <a:r>
              <a:rPr lang="el-GR" sz="1600" dirty="0">
                <a:latin typeface="Times New Roman" panose="02020603050405020304" pitchFamily="18" charset="0"/>
                <a:cs typeface="Times New Roman" panose="02020603050405020304" pitchFamily="18" charset="0"/>
              </a:rPr>
              <a:t>θ) </a:t>
            </a:r>
            <a:r>
              <a:rPr lang="en-US" sz="1600" dirty="0">
                <a:latin typeface="Times New Roman" panose="02020603050405020304" pitchFamily="18" charset="0"/>
                <a:cs typeface="Times New Roman" panose="02020603050405020304" pitchFamily="18" charset="0"/>
              </a:rPr>
              <a:t>indicates bigger changes on the surface. Note that the addition of </a:t>
            </a:r>
            <a:r>
              <a:rPr lang="en-US" sz="1600" dirty="0">
                <a:solidFill>
                  <a:srgbClr val="0000FF"/>
                </a:solidFill>
                <a:latin typeface="Times New Roman" panose="02020603050405020304" pitchFamily="18" charset="0"/>
                <a:cs typeface="Times New Roman" panose="02020603050405020304" pitchFamily="18" charset="0"/>
              </a:rPr>
              <a:t>dust_1</a:t>
            </a:r>
            <a:r>
              <a:rPr lang="en-US" sz="1600" dirty="0">
                <a:latin typeface="Times New Roman" panose="02020603050405020304" pitchFamily="18" charset="0"/>
                <a:cs typeface="Times New Roman" panose="02020603050405020304" pitchFamily="18" charset="0"/>
              </a:rPr>
              <a:t>, with different mineralogy than the brown alluvial soil, is more noticeable than the addition of dust_2, despite the former's smaller amount (50 g m</a:t>
            </a:r>
            <a:r>
              <a:rPr lang="en-US" sz="1600" baseline="30000" dirty="0">
                <a:latin typeface="Times New Roman" panose="02020603050405020304" pitchFamily="18" charset="0"/>
                <a:cs typeface="Times New Roman" panose="02020603050405020304" pitchFamily="18" charset="0"/>
              </a:rPr>
              <a:t>-2</a:t>
            </a:r>
            <a:r>
              <a:rPr lang="en-US" sz="1600" dirty="0">
                <a:latin typeface="Times New Roman" panose="02020603050405020304" pitchFamily="18" charset="0"/>
                <a:cs typeface="Times New Roman" panose="02020603050405020304" pitchFamily="18" charset="0"/>
              </a:rPr>
              <a:t> and 250 g m</a:t>
            </a:r>
            <a:r>
              <a:rPr lang="en-US" sz="1600" baseline="30000" dirty="0">
                <a:latin typeface="Times New Roman" panose="02020603050405020304" pitchFamily="18" charset="0"/>
                <a:cs typeface="Times New Roman" panose="02020603050405020304" pitchFamily="18" charset="0"/>
              </a:rPr>
              <a:t>-2</a:t>
            </a:r>
            <a:r>
              <a:rPr lang="en-US" sz="1600" dirty="0">
                <a:latin typeface="Times New Roman" panose="02020603050405020304" pitchFamily="18" charset="0"/>
                <a:cs typeface="Times New Roman" panose="02020603050405020304" pitchFamily="18" charset="0"/>
              </a:rPr>
              <a:t>, respectively)</a:t>
            </a:r>
            <a:r>
              <a:rPr lang="en-US" b="1" dirty="0">
                <a:latin typeface="Times New Roman" panose="02020603050405020304" pitchFamily="18" charset="0"/>
                <a:cs typeface="Times New Roman" panose="02020603050405020304" pitchFamily="18" charset="0"/>
              </a:rPr>
              <a:t>.</a:t>
            </a:r>
            <a:r>
              <a:rPr lang="en-US" sz="1600" dirty="0">
                <a:latin typeface="Times New Roman" panose="02020603050405020304" pitchFamily="18" charset="0"/>
                <a:cs typeface="Times New Roman" panose="02020603050405020304" pitchFamily="18" charset="0"/>
              </a:rPr>
              <a:t> </a:t>
            </a:r>
            <a:r>
              <a:rPr lang="el-GR" sz="1600" dirty="0">
                <a:latin typeface="Times New Roman" panose="02020603050405020304" pitchFamily="18" charset="0"/>
                <a:cs typeface="Times New Roman" panose="02020603050405020304" pitchFamily="18" charset="0"/>
              </a:rPr>
              <a:t>Δ</a:t>
            </a:r>
            <a:r>
              <a:rPr lang="en-US" sz="1600" dirty="0">
                <a:latin typeface="Times New Roman" panose="02020603050405020304" pitchFamily="18" charset="0"/>
                <a:cs typeface="Times New Roman" panose="02020603050405020304" pitchFamily="18" charset="0"/>
              </a:rPr>
              <a:t>SQCMI (</a:t>
            </a:r>
            <a:r>
              <a:rPr lang="en-US" sz="1600" b="1" dirty="0">
                <a:latin typeface="Times New Roman" panose="02020603050405020304" pitchFamily="18" charset="0"/>
                <a:cs typeface="Times New Roman" panose="02020603050405020304" pitchFamily="18" charset="0"/>
              </a:rPr>
              <a:t>b</a:t>
            </a:r>
            <a:r>
              <a:rPr lang="en-US" sz="1600" dirty="0">
                <a:latin typeface="Times New Roman" panose="02020603050405020304" pitchFamily="18" charset="0"/>
                <a:cs typeface="Times New Roman" panose="02020603050405020304" pitchFamily="18" charset="0"/>
              </a:rPr>
              <a:t>) and </a:t>
            </a:r>
            <a:r>
              <a:rPr lang="el-GR" sz="1600" dirty="0">
                <a:latin typeface="Times New Roman" panose="02020603050405020304" pitchFamily="18" charset="0"/>
                <a:cs typeface="Times New Roman" panose="02020603050405020304" pitchFamily="18" charset="0"/>
              </a:rPr>
              <a:t>Δ</a:t>
            </a:r>
            <a:r>
              <a:rPr lang="en-US" sz="1600" dirty="0">
                <a:latin typeface="Times New Roman" panose="02020603050405020304" pitchFamily="18" charset="0"/>
                <a:cs typeface="Times New Roman" panose="02020603050405020304" pitchFamily="18" charset="0"/>
              </a:rPr>
              <a:t>SCI (</a:t>
            </a:r>
            <a:r>
              <a:rPr lang="en-US" sz="1600" b="1" dirty="0">
                <a:latin typeface="Times New Roman" panose="02020603050405020304" pitchFamily="18" charset="0"/>
                <a:cs typeface="Times New Roman" panose="02020603050405020304" pitchFamily="18" charset="0"/>
              </a:rPr>
              <a:t>c</a:t>
            </a:r>
            <a:r>
              <a:rPr lang="en-US" sz="1600" dirty="0">
                <a:latin typeface="Times New Roman" panose="02020603050405020304" pitchFamily="18" charset="0"/>
                <a:cs typeface="Times New Roman" panose="02020603050405020304" pitchFamily="18" charset="0"/>
              </a:rPr>
              <a:t>) images; blue color represents </a:t>
            </a:r>
            <a:r>
              <a:rPr lang="el-GR" sz="1600" dirty="0">
                <a:latin typeface="Times New Roman" panose="02020603050405020304" pitchFamily="18" charset="0"/>
                <a:cs typeface="Times New Roman" panose="02020603050405020304" pitchFamily="18" charset="0"/>
              </a:rPr>
              <a:t>Δ</a:t>
            </a:r>
            <a:r>
              <a:rPr lang="en-US" sz="1600" dirty="0">
                <a:latin typeface="Times New Roman" panose="02020603050405020304" pitchFamily="18" charset="0"/>
                <a:cs typeface="Times New Roman" panose="02020603050405020304" pitchFamily="18" charset="0"/>
              </a:rPr>
              <a:t>SQCMI and </a:t>
            </a:r>
            <a:r>
              <a:rPr lang="el-GR" sz="1600" dirty="0">
                <a:latin typeface="Times New Roman" panose="02020603050405020304" pitchFamily="18" charset="0"/>
                <a:cs typeface="Times New Roman" panose="02020603050405020304" pitchFamily="18" charset="0"/>
              </a:rPr>
              <a:t>Δ</a:t>
            </a:r>
            <a:r>
              <a:rPr lang="en-US" sz="1600" dirty="0">
                <a:latin typeface="Times New Roman" panose="02020603050405020304" pitchFamily="18" charset="0"/>
                <a:cs typeface="Times New Roman" panose="02020603050405020304" pitchFamily="18" charset="0"/>
              </a:rPr>
              <a:t>SCI ≈ 0, i.e., no mineralogical changes. The </a:t>
            </a:r>
            <a:r>
              <a:rPr lang="en-US" sz="1600" dirty="0" err="1">
                <a:latin typeface="Times New Roman" panose="02020603050405020304" pitchFamily="18" charset="0"/>
                <a:cs typeface="Times New Roman" panose="02020603050405020304" pitchFamily="18" charset="0"/>
              </a:rPr>
              <a:t>nonhomogeneity</a:t>
            </a:r>
            <a:r>
              <a:rPr lang="en-US" sz="1600" dirty="0">
                <a:latin typeface="Times New Roman" panose="02020603050405020304" pitchFamily="18" charset="0"/>
                <a:cs typeface="Times New Roman" panose="02020603050405020304" pitchFamily="18" charset="0"/>
              </a:rPr>
              <a:t> of </a:t>
            </a:r>
            <a:r>
              <a:rPr lang="el-GR" sz="1600" dirty="0">
                <a:latin typeface="Times New Roman" panose="02020603050405020304" pitchFamily="18" charset="0"/>
                <a:cs typeface="Times New Roman" panose="02020603050405020304" pitchFamily="18" charset="0"/>
              </a:rPr>
              <a:t>θ, Δ</a:t>
            </a:r>
            <a:r>
              <a:rPr lang="en-US" sz="1600" dirty="0">
                <a:latin typeface="Times New Roman" panose="02020603050405020304" pitchFamily="18" charset="0"/>
                <a:cs typeface="Times New Roman" panose="02020603050405020304" pitchFamily="18" charset="0"/>
              </a:rPr>
              <a:t>SQCMI and </a:t>
            </a:r>
            <a:r>
              <a:rPr lang="el-GR" sz="1600" dirty="0">
                <a:latin typeface="Times New Roman" panose="02020603050405020304" pitchFamily="18" charset="0"/>
                <a:cs typeface="Times New Roman" panose="02020603050405020304" pitchFamily="18" charset="0"/>
              </a:rPr>
              <a:t>Δ</a:t>
            </a:r>
            <a:r>
              <a:rPr lang="en-US" sz="1600" dirty="0">
                <a:latin typeface="Times New Roman" panose="02020603050405020304" pitchFamily="18" charset="0"/>
                <a:cs typeface="Times New Roman" panose="02020603050405020304" pitchFamily="18" charset="0"/>
              </a:rPr>
              <a:t>SCI values within a region, resulting from the dispersion procedure, emphasizes the sensitivity for detecting local mineralogical changes in the soil surface. </a:t>
            </a:r>
          </a:p>
          <a:p>
            <a:pPr algn="just">
              <a:lnSpc>
                <a:spcPts val="2400"/>
              </a:lnSpc>
            </a:pPr>
            <a:r>
              <a:rPr lang="en-US" sz="1600" b="1" dirty="0">
                <a:latin typeface="Times New Roman" panose="02020603050405020304" pitchFamily="18" charset="0"/>
                <a:cs typeface="Times New Roman" panose="02020603050405020304" pitchFamily="18" charset="0"/>
              </a:rPr>
              <a:t>The addition of dust_1 to the surface resulted in negative ΔSCI values, indicating an increase in the amount of carbonates, whereas the addition of dust_3 or dune sand resulted in positive ΔSQCMI and ΔSCI values, indicating an increase in the relative amount of quartz and a decrease in the amount of carbonates, respectively. </a:t>
            </a:r>
          </a:p>
          <a:p>
            <a:pPr algn="just">
              <a:lnSpc>
                <a:spcPts val="2200"/>
              </a:lnSpc>
            </a:pPr>
            <a:r>
              <a:rPr lang="en-US" b="1" dirty="0">
                <a:latin typeface="Times New Roman" panose="02020603050405020304" pitchFamily="18" charset="0"/>
                <a:cs typeface="Times New Roman" panose="02020603050405020304" pitchFamily="18" charset="0"/>
              </a:rPr>
              <a:t>*</a:t>
            </a:r>
            <a:r>
              <a:rPr lang="en-US" sz="1600" i="1" dirty="0">
                <a:latin typeface="Times New Roman" panose="02020603050405020304" pitchFamily="18" charset="0"/>
                <a:cs typeface="Times New Roman" panose="02020603050405020304" pitchFamily="18" charset="0"/>
              </a:rPr>
              <a:t>Dividing the after-dust-dispersion emissivity image by the before-dust-dispersion image and applying the SAM algorithm to the resultant divided image, with a unity spectrum as the endmember spectrum (representing “no change” between the two images).</a:t>
            </a:r>
          </a:p>
        </p:txBody>
      </p:sp>
      <p:grpSp>
        <p:nvGrpSpPr>
          <p:cNvPr id="88" name="Group 87"/>
          <p:cNvGrpSpPr>
            <a:grpSpLocks noChangeAspect="1"/>
          </p:cNvGrpSpPr>
          <p:nvPr/>
        </p:nvGrpSpPr>
        <p:grpSpPr>
          <a:xfrm>
            <a:off x="1061883" y="455089"/>
            <a:ext cx="8940969" cy="2955496"/>
            <a:chOff x="286400" y="3115141"/>
            <a:chExt cx="9461341" cy="3127509"/>
          </a:xfrm>
        </p:grpSpPr>
        <p:grpSp>
          <p:nvGrpSpPr>
            <p:cNvPr id="29" name="Group 28"/>
            <p:cNvGrpSpPr/>
            <p:nvPr/>
          </p:nvGrpSpPr>
          <p:grpSpPr>
            <a:xfrm>
              <a:off x="286400" y="3250367"/>
              <a:ext cx="3207174" cy="2956415"/>
              <a:chOff x="1879125" y="49902"/>
              <a:chExt cx="3207174" cy="2956415"/>
            </a:xfrm>
          </p:grpSpPr>
          <p:grpSp>
            <p:nvGrpSpPr>
              <p:cNvPr id="30" name="Group 29"/>
              <p:cNvGrpSpPr/>
              <p:nvPr/>
            </p:nvGrpSpPr>
            <p:grpSpPr>
              <a:xfrm>
                <a:off x="1879125" y="49902"/>
                <a:ext cx="3207174" cy="2956415"/>
                <a:chOff x="1879125" y="-45348"/>
                <a:chExt cx="3207174" cy="2956415"/>
              </a:xfrm>
            </p:grpSpPr>
            <p:grpSp>
              <p:nvGrpSpPr>
                <p:cNvPr id="35" name="Group 34"/>
                <p:cNvGrpSpPr/>
                <p:nvPr/>
              </p:nvGrpSpPr>
              <p:grpSpPr>
                <a:xfrm>
                  <a:off x="1986549" y="2443027"/>
                  <a:ext cx="3099750" cy="468040"/>
                  <a:chOff x="1986549" y="2443027"/>
                  <a:chExt cx="3099750" cy="468040"/>
                </a:xfrm>
              </p:grpSpPr>
              <p:pic>
                <p:nvPicPr>
                  <p:cNvPr id="49" name="Picture 48"/>
                  <p:cNvPicPr>
                    <a:picLocks noChangeAspect="1"/>
                  </p:cNvPicPr>
                  <p:nvPr/>
                </p:nvPicPr>
                <p:blipFill rotWithShape="1">
                  <a:blip r:embed="rId2"/>
                  <a:srcRect l="3379" t="42168" r="4029" b="36326"/>
                  <a:stretch/>
                </p:blipFill>
                <p:spPr>
                  <a:xfrm>
                    <a:off x="2147172" y="2443027"/>
                    <a:ext cx="2571645" cy="137160"/>
                  </a:xfrm>
                  <a:prstGeom prst="rect">
                    <a:avLst/>
                  </a:prstGeom>
                  <a:ln w="19050">
                    <a:solidFill>
                      <a:schemeClr val="tx1"/>
                    </a:solidFill>
                  </a:ln>
                </p:spPr>
              </p:pic>
              <p:sp>
                <p:nvSpPr>
                  <p:cNvPr id="50" name="TextBox 49"/>
                  <p:cNvSpPr txBox="1"/>
                  <p:nvPr/>
                </p:nvSpPr>
                <p:spPr>
                  <a:xfrm>
                    <a:off x="1986549" y="2571895"/>
                    <a:ext cx="3099750" cy="339172"/>
                  </a:xfrm>
                  <a:prstGeom prst="rect">
                    <a:avLst/>
                  </a:prstGeom>
                  <a:noFill/>
                </p:spPr>
                <p:txBody>
                  <a:bodyPr wrap="square" rtlCol="0">
                    <a:spAutoFit/>
                  </a:bodyPr>
                  <a:lstStyle/>
                  <a:p>
                    <a:pPr algn="ctr">
                      <a:lnSpc>
                        <a:spcPts val="1800"/>
                      </a:lnSpc>
                    </a:pPr>
                    <a:r>
                      <a:rPr lang="en-US" sz="1600" b="1" dirty="0">
                        <a:latin typeface="Times New Roman" panose="02020603050405020304" pitchFamily="18" charset="0"/>
                        <a:cs typeface="Times New Roman" panose="02020603050405020304" pitchFamily="18" charset="0"/>
                      </a:rPr>
                      <a:t>0.003       </a:t>
                    </a:r>
                    <a:r>
                      <a:rPr lang="el-GR" sz="1600" b="1" dirty="0">
                        <a:latin typeface="Times New Roman" panose="02020603050405020304" pitchFamily="18" charset="0"/>
                        <a:cs typeface="Times New Roman" panose="02020603050405020304" pitchFamily="18" charset="0"/>
                      </a:rPr>
                      <a:t>θ</a:t>
                    </a:r>
                    <a:r>
                      <a:rPr lang="en-US" sz="1600" b="1" dirty="0">
                        <a:latin typeface="Times New Roman" panose="02020603050405020304" pitchFamily="18" charset="0"/>
                        <a:cs typeface="Times New Roman" panose="02020603050405020304" pitchFamily="18" charset="0"/>
                      </a:rPr>
                      <a:t> (radians)       0.030</a:t>
                    </a:r>
                  </a:p>
                </p:txBody>
              </p:sp>
            </p:grpSp>
            <p:grpSp>
              <p:nvGrpSpPr>
                <p:cNvPr id="36" name="Group 35"/>
                <p:cNvGrpSpPr/>
                <p:nvPr/>
              </p:nvGrpSpPr>
              <p:grpSpPr>
                <a:xfrm>
                  <a:off x="1879125" y="-45348"/>
                  <a:ext cx="3099750" cy="2397705"/>
                  <a:chOff x="1879125" y="40253"/>
                  <a:chExt cx="3099750" cy="2397705"/>
                </a:xfrm>
              </p:grpSpPr>
              <p:grpSp>
                <p:nvGrpSpPr>
                  <p:cNvPr id="37" name="Group 36"/>
                  <p:cNvGrpSpPr/>
                  <p:nvPr/>
                </p:nvGrpSpPr>
                <p:grpSpPr>
                  <a:xfrm>
                    <a:off x="1879125" y="40253"/>
                    <a:ext cx="3099750" cy="2397705"/>
                    <a:chOff x="1938616" y="3540058"/>
                    <a:chExt cx="2695435" cy="2084961"/>
                  </a:xfrm>
                </p:grpSpPr>
                <p:pic>
                  <p:nvPicPr>
                    <p:cNvPr id="43" name="Picture 42"/>
                    <p:cNvPicPr>
                      <a:picLocks noChangeAspect="1"/>
                    </p:cNvPicPr>
                    <p:nvPr/>
                  </p:nvPicPr>
                  <p:blipFill rotWithShape="1">
                    <a:blip r:embed="rId3"/>
                    <a:srcRect l="1968" t="9030" r="9358" b="5814"/>
                    <a:stretch/>
                  </p:blipFill>
                  <p:spPr>
                    <a:xfrm>
                      <a:off x="1938616" y="3540058"/>
                      <a:ext cx="2695435" cy="2084961"/>
                    </a:xfrm>
                    <a:prstGeom prst="rect">
                      <a:avLst/>
                    </a:prstGeom>
                    <a:effectLst>
                      <a:glow rad="25400">
                        <a:schemeClr val="bg1"/>
                      </a:glow>
                    </a:effectLst>
                  </p:spPr>
                </p:pic>
                <p:sp>
                  <p:nvSpPr>
                    <p:cNvPr id="44" name="Oval 43"/>
                    <p:cNvSpPr/>
                    <p:nvPr/>
                  </p:nvSpPr>
                  <p:spPr>
                    <a:xfrm>
                      <a:off x="3367245" y="4012959"/>
                      <a:ext cx="45719" cy="6067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p:cNvSpPr/>
                    <p:nvPr/>
                  </p:nvSpPr>
                  <p:spPr>
                    <a:xfrm>
                      <a:off x="3367245" y="4043293"/>
                      <a:ext cx="45719" cy="6067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p:cNvSpPr/>
                    <p:nvPr/>
                  </p:nvSpPr>
                  <p:spPr>
                    <a:xfrm>
                      <a:off x="3367245" y="4012959"/>
                      <a:ext cx="82340" cy="606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a:off x="3412965" y="4012959"/>
                      <a:ext cx="120110" cy="606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a:off x="3473020" y="4058462"/>
                      <a:ext cx="120110" cy="606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p:cNvSpPr txBox="1">
                    <a:spLocks noChangeAspect="1"/>
                  </p:cNvSpPr>
                  <p:nvPr/>
                </p:nvSpPr>
                <p:spPr>
                  <a:xfrm>
                    <a:off x="2049856" y="63526"/>
                    <a:ext cx="2562572" cy="323165"/>
                  </a:xfrm>
                  <a:prstGeom prst="rect">
                    <a:avLst/>
                  </a:prstGeom>
                  <a:solidFill>
                    <a:schemeClr val="bg1"/>
                  </a:solidFill>
                </p:spPr>
                <p:txBody>
                  <a:bodyPr wrap="square" lIns="0" tIns="0" rIns="0" rtlCol="0" anchor="ctr" anchorCtr="1">
                    <a:spAutoFit/>
                  </a:bodyPr>
                  <a:lstStyle/>
                  <a:p>
                    <a:pPr algn="ctr"/>
                    <a:r>
                      <a:rPr lang="en-US" dirty="0">
                        <a:latin typeface="Times New Roman" panose="02020603050405020304" pitchFamily="18" charset="0"/>
                        <a:cs typeface="Times New Roman" panose="02020603050405020304" pitchFamily="18" charset="0"/>
                      </a:rPr>
                      <a:t>(</a:t>
                    </a:r>
                    <a:r>
                      <a:rPr lang="en-US" b="1" dirty="0">
                        <a:latin typeface="Times New Roman" panose="02020603050405020304" pitchFamily="18" charset="0"/>
                        <a:cs typeface="Times New Roman" panose="02020603050405020304" pitchFamily="18" charset="0"/>
                      </a:rPr>
                      <a:t>a</a:t>
                    </a:r>
                    <a:r>
                      <a:rPr lang="en-US" dirty="0">
                        <a:latin typeface="Times New Roman" panose="02020603050405020304" pitchFamily="18" charset="0"/>
                        <a:cs typeface="Times New Roman" panose="02020603050405020304" pitchFamily="18" charset="0"/>
                      </a:rPr>
                      <a:t>)</a:t>
                    </a:r>
                    <a:r>
                      <a:rPr lang="en-US" sz="1600" dirty="0">
                        <a:latin typeface="Times New Roman" panose="02020603050405020304" pitchFamily="18" charset="0"/>
                        <a:cs typeface="Times New Roman" panose="02020603050405020304" pitchFamily="18" charset="0"/>
                      </a:rPr>
                      <a:t> SAM rule map </a:t>
                    </a:r>
                  </a:p>
                </p:txBody>
              </p:sp>
              <p:cxnSp>
                <p:nvCxnSpPr>
                  <p:cNvPr id="39" name="Straight Arrow Connector 38"/>
                  <p:cNvCxnSpPr/>
                  <p:nvPr/>
                </p:nvCxnSpPr>
                <p:spPr>
                  <a:xfrm>
                    <a:off x="2381771" y="1895479"/>
                    <a:ext cx="36576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cxnSp>
                <p:nvCxnSpPr>
                  <p:cNvPr id="40" name="Straight Arrow Connector 39"/>
                  <p:cNvCxnSpPr/>
                  <p:nvPr/>
                </p:nvCxnSpPr>
                <p:spPr>
                  <a:xfrm>
                    <a:off x="3851787" y="1014489"/>
                    <a:ext cx="36576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a:off x="3923411" y="790040"/>
                    <a:ext cx="36576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rot="5400000">
                    <a:off x="2498203" y="824253"/>
                    <a:ext cx="27432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grpSp>
          </p:grpSp>
          <p:sp>
            <p:nvSpPr>
              <p:cNvPr id="31" name="TextBox 30"/>
              <p:cNvSpPr txBox="1"/>
              <p:nvPr/>
            </p:nvSpPr>
            <p:spPr>
              <a:xfrm>
                <a:off x="3721704" y="608413"/>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2</a:t>
                </a:r>
              </a:p>
            </p:txBody>
          </p:sp>
          <p:sp>
            <p:nvSpPr>
              <p:cNvPr id="32" name="TextBox 31"/>
              <p:cNvSpPr txBox="1"/>
              <p:nvPr/>
            </p:nvSpPr>
            <p:spPr>
              <a:xfrm>
                <a:off x="3645130" y="834220"/>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1</a:t>
                </a:r>
              </a:p>
            </p:txBody>
          </p:sp>
          <p:sp>
            <p:nvSpPr>
              <p:cNvPr id="33" name="TextBox 32"/>
              <p:cNvSpPr txBox="1"/>
              <p:nvPr/>
            </p:nvSpPr>
            <p:spPr>
              <a:xfrm>
                <a:off x="2528128" y="339667"/>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4</a:t>
                </a:r>
              </a:p>
            </p:txBody>
          </p:sp>
          <p:sp>
            <p:nvSpPr>
              <p:cNvPr id="34" name="TextBox 33"/>
              <p:cNvSpPr txBox="1"/>
              <p:nvPr/>
            </p:nvSpPr>
            <p:spPr>
              <a:xfrm>
                <a:off x="2144558" y="1706514"/>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3</a:t>
                </a:r>
              </a:p>
            </p:txBody>
          </p:sp>
        </p:grpSp>
        <p:grpSp>
          <p:nvGrpSpPr>
            <p:cNvPr id="52" name="Group 51"/>
            <p:cNvGrpSpPr/>
            <p:nvPr/>
          </p:nvGrpSpPr>
          <p:grpSpPr>
            <a:xfrm>
              <a:off x="3596792" y="3115141"/>
              <a:ext cx="6150949" cy="3127509"/>
              <a:chOff x="353526" y="3029074"/>
              <a:chExt cx="6150949" cy="3127509"/>
            </a:xfrm>
          </p:grpSpPr>
          <p:grpSp>
            <p:nvGrpSpPr>
              <p:cNvPr id="53" name="Group 52"/>
              <p:cNvGrpSpPr/>
              <p:nvPr/>
            </p:nvGrpSpPr>
            <p:grpSpPr>
              <a:xfrm>
                <a:off x="353526" y="3029074"/>
                <a:ext cx="6150949" cy="3127509"/>
                <a:chOff x="353525" y="3000499"/>
                <a:chExt cx="6150949" cy="3127509"/>
              </a:xfrm>
            </p:grpSpPr>
            <p:sp>
              <p:nvSpPr>
                <p:cNvPr id="62" name="Rectangle 61"/>
                <p:cNvSpPr/>
                <p:nvPr/>
              </p:nvSpPr>
              <p:spPr>
                <a:xfrm>
                  <a:off x="3348843" y="3000499"/>
                  <a:ext cx="108021" cy="24688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3" name="Group 62"/>
                <p:cNvGrpSpPr/>
                <p:nvPr/>
              </p:nvGrpSpPr>
              <p:grpSpPr>
                <a:xfrm>
                  <a:off x="353525" y="3129541"/>
                  <a:ext cx="6150949" cy="2404892"/>
                  <a:chOff x="314324" y="5872334"/>
                  <a:chExt cx="6150949" cy="2404892"/>
                </a:xfrm>
              </p:grpSpPr>
              <p:grpSp>
                <p:nvGrpSpPr>
                  <p:cNvPr id="70" name="Group 69"/>
                  <p:cNvGrpSpPr/>
                  <p:nvPr/>
                </p:nvGrpSpPr>
                <p:grpSpPr>
                  <a:xfrm>
                    <a:off x="314324" y="5876926"/>
                    <a:ext cx="3028951" cy="2400300"/>
                    <a:chOff x="133349" y="5876926"/>
                    <a:chExt cx="3028951" cy="2400300"/>
                  </a:xfrm>
                </p:grpSpPr>
                <p:pic>
                  <p:nvPicPr>
                    <p:cNvPr id="84" name="Picture 83"/>
                    <p:cNvPicPr>
                      <a:picLocks noChangeAspect="1"/>
                    </p:cNvPicPr>
                    <p:nvPr/>
                  </p:nvPicPr>
                  <p:blipFill rotWithShape="1">
                    <a:blip r:embed="rId4">
                      <a:extLst>
                        <a:ext uri="{28A0092B-C50C-407E-A947-70E740481C1C}">
                          <a14:useLocalDpi xmlns:a14="http://schemas.microsoft.com/office/drawing/2010/main" val="0"/>
                        </a:ext>
                      </a:extLst>
                    </a:blip>
                    <a:srcRect l="2892" t="5769" r="4666" b="5185"/>
                    <a:stretch/>
                  </p:blipFill>
                  <p:spPr>
                    <a:xfrm>
                      <a:off x="133349" y="5876926"/>
                      <a:ext cx="3028951" cy="2400300"/>
                    </a:xfrm>
                    <a:prstGeom prst="rect">
                      <a:avLst/>
                    </a:prstGeom>
                  </p:spPr>
                </p:pic>
                <p:pic>
                  <p:nvPicPr>
                    <p:cNvPr id="85" name="Picture 84"/>
                    <p:cNvPicPr>
                      <a:picLocks noChangeAspect="1"/>
                    </p:cNvPicPr>
                    <p:nvPr/>
                  </p:nvPicPr>
                  <p:blipFill rotWithShape="1">
                    <a:blip r:embed="rId4">
                      <a:extLst>
                        <a:ext uri="{28A0092B-C50C-407E-A947-70E740481C1C}">
                          <a14:useLocalDpi xmlns:a14="http://schemas.microsoft.com/office/drawing/2010/main" val="0"/>
                        </a:ext>
                      </a:extLst>
                    </a:blip>
                    <a:srcRect l="49767" t="32375" r="45032" b="66010"/>
                    <a:stretch/>
                  </p:blipFill>
                  <p:spPr>
                    <a:xfrm>
                      <a:off x="1592160" y="6552227"/>
                      <a:ext cx="311032" cy="143848"/>
                    </a:xfrm>
                    <a:prstGeom prst="rect">
                      <a:avLst/>
                    </a:prstGeom>
                  </p:spPr>
                </p:pic>
              </p:grpSp>
              <p:grpSp>
                <p:nvGrpSpPr>
                  <p:cNvPr id="71" name="Group 70"/>
                  <p:cNvGrpSpPr/>
                  <p:nvPr/>
                </p:nvGrpSpPr>
                <p:grpSpPr>
                  <a:xfrm>
                    <a:off x="3436323" y="5872334"/>
                    <a:ext cx="3028950" cy="2402606"/>
                    <a:chOff x="3600451" y="5695950"/>
                    <a:chExt cx="3028950" cy="2402606"/>
                  </a:xfrm>
                </p:grpSpPr>
                <p:pic>
                  <p:nvPicPr>
                    <p:cNvPr id="82" name="Picture 81"/>
                    <p:cNvPicPr>
                      <a:picLocks noChangeAspect="1"/>
                    </p:cNvPicPr>
                    <p:nvPr/>
                  </p:nvPicPr>
                  <p:blipFill rotWithShape="1">
                    <a:blip r:embed="rId5">
                      <a:extLst>
                        <a:ext uri="{28A0092B-C50C-407E-A947-70E740481C1C}">
                          <a14:useLocalDpi xmlns:a14="http://schemas.microsoft.com/office/drawing/2010/main" val="0"/>
                        </a:ext>
                      </a:extLst>
                    </a:blip>
                    <a:srcRect l="2845" t="6209" r="3350" b="4658"/>
                    <a:stretch/>
                  </p:blipFill>
                  <p:spPr>
                    <a:xfrm>
                      <a:off x="3600451" y="5695950"/>
                      <a:ext cx="3028950" cy="2402606"/>
                    </a:xfrm>
                    <a:prstGeom prst="rect">
                      <a:avLst/>
                    </a:prstGeom>
                  </p:spPr>
                </p:pic>
                <p:pic>
                  <p:nvPicPr>
                    <p:cNvPr id="83" name="Picture 82"/>
                    <p:cNvPicPr>
                      <a:picLocks noChangeAspect="1"/>
                    </p:cNvPicPr>
                    <p:nvPr/>
                  </p:nvPicPr>
                  <p:blipFill rotWithShape="1">
                    <a:blip r:embed="rId4">
                      <a:extLst>
                        <a:ext uri="{28A0092B-C50C-407E-A947-70E740481C1C}">
                          <a14:useLocalDpi xmlns:a14="http://schemas.microsoft.com/office/drawing/2010/main" val="0"/>
                        </a:ext>
                      </a:extLst>
                    </a:blip>
                    <a:srcRect l="49767" t="32375" r="45032" b="66010"/>
                    <a:stretch/>
                  </p:blipFill>
                  <p:spPr>
                    <a:xfrm>
                      <a:off x="5036870" y="6370953"/>
                      <a:ext cx="311032" cy="125472"/>
                    </a:xfrm>
                    <a:prstGeom prst="rect">
                      <a:avLst/>
                    </a:prstGeom>
                  </p:spPr>
                </p:pic>
              </p:grpSp>
              <p:grpSp>
                <p:nvGrpSpPr>
                  <p:cNvPr id="72" name="Group 71"/>
                  <p:cNvGrpSpPr/>
                  <p:nvPr/>
                </p:nvGrpSpPr>
                <p:grpSpPr>
                  <a:xfrm>
                    <a:off x="627150" y="6559700"/>
                    <a:ext cx="1888350" cy="1256011"/>
                    <a:chOff x="674775" y="6569225"/>
                    <a:chExt cx="1888350" cy="1256011"/>
                  </a:xfrm>
                </p:grpSpPr>
                <p:cxnSp>
                  <p:nvCxnSpPr>
                    <p:cNvPr id="78" name="Straight Arrow Connector 77"/>
                    <p:cNvCxnSpPr/>
                    <p:nvPr/>
                  </p:nvCxnSpPr>
                  <p:spPr>
                    <a:xfrm>
                      <a:off x="674775" y="7825236"/>
                      <a:ext cx="36576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cxnSp>
                  <p:nvCxnSpPr>
                    <p:cNvPr id="79" name="Straight Arrow Connector 78"/>
                    <p:cNvCxnSpPr/>
                    <p:nvPr/>
                  </p:nvCxnSpPr>
                  <p:spPr>
                    <a:xfrm>
                      <a:off x="2078241" y="6944246"/>
                      <a:ext cx="36576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cxnSp>
                  <p:nvCxnSpPr>
                    <p:cNvPr id="80" name="Straight Arrow Connector 79"/>
                    <p:cNvCxnSpPr/>
                    <p:nvPr/>
                  </p:nvCxnSpPr>
                  <p:spPr>
                    <a:xfrm>
                      <a:off x="2197365" y="6743547"/>
                      <a:ext cx="36576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cxnSp>
                  <p:nvCxnSpPr>
                    <p:cNvPr id="81" name="Straight Arrow Connector 80"/>
                    <p:cNvCxnSpPr/>
                    <p:nvPr/>
                  </p:nvCxnSpPr>
                  <p:spPr>
                    <a:xfrm rot="5400000">
                      <a:off x="895982" y="6706385"/>
                      <a:ext cx="27432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grpSp>
              <p:grpSp>
                <p:nvGrpSpPr>
                  <p:cNvPr id="73" name="Group 72"/>
                  <p:cNvGrpSpPr/>
                  <p:nvPr/>
                </p:nvGrpSpPr>
                <p:grpSpPr>
                  <a:xfrm>
                    <a:off x="3741825" y="6569225"/>
                    <a:ext cx="1888350" cy="1256011"/>
                    <a:chOff x="827175" y="6569225"/>
                    <a:chExt cx="1888350" cy="1256011"/>
                  </a:xfrm>
                </p:grpSpPr>
                <p:cxnSp>
                  <p:nvCxnSpPr>
                    <p:cNvPr id="74" name="Straight Arrow Connector 73"/>
                    <p:cNvCxnSpPr/>
                    <p:nvPr/>
                  </p:nvCxnSpPr>
                  <p:spPr>
                    <a:xfrm>
                      <a:off x="827175" y="7825236"/>
                      <a:ext cx="36576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p:nvPr/>
                  </p:nvCxnSpPr>
                  <p:spPr>
                    <a:xfrm>
                      <a:off x="2230641" y="6944246"/>
                      <a:ext cx="36576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cxnSp>
                  <p:nvCxnSpPr>
                    <p:cNvPr id="76" name="Straight Arrow Connector 75"/>
                    <p:cNvCxnSpPr/>
                    <p:nvPr/>
                  </p:nvCxnSpPr>
                  <p:spPr>
                    <a:xfrm>
                      <a:off x="2349765" y="6743547"/>
                      <a:ext cx="36576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cxnSp>
                  <p:nvCxnSpPr>
                    <p:cNvPr id="77" name="Straight Arrow Connector 76"/>
                    <p:cNvCxnSpPr/>
                    <p:nvPr/>
                  </p:nvCxnSpPr>
                  <p:spPr>
                    <a:xfrm rot="5400000">
                      <a:off x="1048382" y="6706385"/>
                      <a:ext cx="27432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grpSp>
            </p:grpSp>
            <p:grpSp>
              <p:nvGrpSpPr>
                <p:cNvPr id="64" name="Group 63"/>
                <p:cNvGrpSpPr/>
                <p:nvPr/>
              </p:nvGrpSpPr>
              <p:grpSpPr>
                <a:xfrm>
                  <a:off x="1963789" y="5619277"/>
                  <a:ext cx="2979376" cy="508731"/>
                  <a:chOff x="1963789" y="5705002"/>
                  <a:chExt cx="2979376" cy="508731"/>
                </a:xfrm>
              </p:grpSpPr>
              <p:pic>
                <p:nvPicPr>
                  <p:cNvPr id="67" name="Picture 66"/>
                  <p:cNvPicPr>
                    <a:picLocks noChangeAspect="1"/>
                  </p:cNvPicPr>
                  <p:nvPr/>
                </p:nvPicPr>
                <p:blipFill rotWithShape="1">
                  <a:blip r:embed="rId6">
                    <a:extLst>
                      <a:ext uri="{28A0092B-C50C-407E-A947-70E740481C1C}">
                        <a14:useLocalDpi xmlns:a14="http://schemas.microsoft.com/office/drawing/2010/main" val="0"/>
                      </a:ext>
                    </a:extLst>
                  </a:blip>
                  <a:srcRect l="1260" t="49981" r="5042" b="27630"/>
                  <a:stretch/>
                </p:blipFill>
                <p:spPr>
                  <a:xfrm>
                    <a:off x="2103119" y="5705002"/>
                    <a:ext cx="2651760" cy="178369"/>
                  </a:xfrm>
                  <a:prstGeom prst="rect">
                    <a:avLst/>
                  </a:prstGeom>
                  <a:ln w="19050">
                    <a:solidFill>
                      <a:schemeClr val="tx1"/>
                    </a:solidFill>
                  </a:ln>
                </p:spPr>
              </p:pic>
              <p:sp>
                <p:nvSpPr>
                  <p:cNvPr id="68" name="TextBox 67"/>
                  <p:cNvSpPr txBox="1"/>
                  <p:nvPr/>
                </p:nvSpPr>
                <p:spPr>
                  <a:xfrm>
                    <a:off x="1963789" y="5813623"/>
                    <a:ext cx="798292" cy="400110"/>
                  </a:xfrm>
                  <a:prstGeom prst="rect">
                    <a:avLst/>
                  </a:prstGeom>
                  <a:noFill/>
                </p:spPr>
                <p:txBody>
                  <a:bodyPr wrap="square" rtlCol="0">
                    <a:spAutoFit/>
                  </a:bodyPr>
                  <a:lstStyle/>
                  <a:p>
                    <a:pPr algn="ctr"/>
                    <a:r>
                      <a:rPr lang="en-US" sz="2000" b="1" dirty="0">
                        <a:latin typeface="Times New Roman" panose="02020603050405020304" pitchFamily="18" charset="0"/>
                        <a:cs typeface="Times New Roman" panose="02020603050405020304" pitchFamily="18" charset="0"/>
                      </a:rPr>
                      <a:t>-</a:t>
                    </a:r>
                    <a:r>
                      <a:rPr lang="en-US" sz="1600" b="1" dirty="0">
                        <a:latin typeface="Times New Roman" panose="02020603050405020304" pitchFamily="18" charset="0"/>
                        <a:cs typeface="Times New Roman" panose="02020603050405020304" pitchFamily="18" charset="0"/>
                      </a:rPr>
                      <a:t>0.020</a:t>
                    </a:r>
                  </a:p>
                </p:txBody>
              </p:sp>
              <p:sp>
                <p:nvSpPr>
                  <p:cNvPr id="69" name="TextBox 68"/>
                  <p:cNvSpPr txBox="1"/>
                  <p:nvPr/>
                </p:nvSpPr>
                <p:spPr>
                  <a:xfrm>
                    <a:off x="4144873" y="5861819"/>
                    <a:ext cx="798292" cy="338554"/>
                  </a:xfrm>
                  <a:prstGeom prst="rect">
                    <a:avLst/>
                  </a:prstGeom>
                  <a:noFill/>
                </p:spPr>
                <p:txBody>
                  <a:bodyPr wrap="square" rtlCol="0">
                    <a:spAutoFit/>
                  </a:bodyPr>
                  <a:lstStyle/>
                  <a:p>
                    <a:pPr algn="ctr"/>
                    <a:r>
                      <a:rPr lang="en-US" sz="1600" b="1" dirty="0">
                        <a:latin typeface="Times New Roman" panose="02020603050405020304" pitchFamily="18" charset="0"/>
                        <a:cs typeface="Times New Roman" panose="02020603050405020304" pitchFamily="18" charset="0"/>
                      </a:rPr>
                      <a:t>0.100</a:t>
                    </a:r>
                  </a:p>
                </p:txBody>
              </p:sp>
            </p:grpSp>
            <p:sp>
              <p:nvSpPr>
                <p:cNvPr id="65" name="TextBox 64"/>
                <p:cNvSpPr txBox="1">
                  <a:spLocks noChangeAspect="1"/>
                </p:cNvSpPr>
                <p:nvPr/>
              </p:nvSpPr>
              <p:spPr>
                <a:xfrm>
                  <a:off x="1084365" y="3163414"/>
                  <a:ext cx="1756323" cy="341974"/>
                </a:xfrm>
                <a:prstGeom prst="rect">
                  <a:avLst/>
                </a:prstGeom>
                <a:solidFill>
                  <a:schemeClr val="bg1"/>
                </a:solidFill>
              </p:spPr>
              <p:txBody>
                <a:bodyPr wrap="square" lIns="0" tIns="0" rIns="0" rtlCol="0" anchor="ctr" anchorCtr="1">
                  <a:spAutoFit/>
                </a:bodyPr>
                <a:lstStyle/>
                <a:p>
                  <a:pPr algn="ctr"/>
                  <a:r>
                    <a:rPr lang="en-US" sz="1600" dirty="0">
                      <a:latin typeface="Times New Roman" panose="02020603050405020304" pitchFamily="18" charset="0"/>
                      <a:cs typeface="Times New Roman" panose="02020603050405020304" pitchFamily="18" charset="0"/>
                    </a:rPr>
                    <a:t>(</a:t>
                  </a:r>
                  <a:r>
                    <a:rPr lang="en-US" b="1" dirty="0">
                      <a:latin typeface="Times New Roman" panose="02020603050405020304" pitchFamily="18" charset="0"/>
                      <a:cs typeface="Times New Roman" panose="02020603050405020304" pitchFamily="18" charset="0"/>
                    </a:rPr>
                    <a:t>b</a:t>
                  </a:r>
                  <a:r>
                    <a:rPr lang="en-US" sz="1600" dirty="0">
                      <a:latin typeface="Times New Roman" panose="02020603050405020304" pitchFamily="18" charset="0"/>
                      <a:cs typeface="Times New Roman" panose="02020603050405020304" pitchFamily="18" charset="0"/>
                    </a:rPr>
                    <a:t>) </a:t>
                  </a:r>
                  <a:r>
                    <a:rPr lang="el-GR" sz="1600" dirty="0">
                      <a:latin typeface="Times New Roman" panose="02020603050405020304" pitchFamily="18" charset="0"/>
                      <a:cs typeface="Times New Roman" panose="02020603050405020304" pitchFamily="18" charset="0"/>
                    </a:rPr>
                    <a:t>Δ</a:t>
                  </a:r>
                  <a:r>
                    <a:rPr lang="en-US" sz="1600" dirty="0">
                      <a:latin typeface="Times New Roman" panose="02020603050405020304" pitchFamily="18" charset="0"/>
                      <a:cs typeface="Times New Roman" panose="02020603050405020304" pitchFamily="18" charset="0"/>
                    </a:rPr>
                    <a:t>SQCMI image</a:t>
                  </a:r>
                </a:p>
              </p:txBody>
            </p:sp>
          </p:grpSp>
          <p:sp>
            <p:nvSpPr>
              <p:cNvPr id="54" name="TextBox 53"/>
              <p:cNvSpPr txBox="1"/>
              <p:nvPr/>
            </p:nvSpPr>
            <p:spPr>
              <a:xfrm>
                <a:off x="1988154" y="3834931"/>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2</a:t>
                </a:r>
              </a:p>
            </p:txBody>
          </p:sp>
          <p:sp>
            <p:nvSpPr>
              <p:cNvPr id="55" name="TextBox 54"/>
              <p:cNvSpPr txBox="1"/>
              <p:nvPr/>
            </p:nvSpPr>
            <p:spPr>
              <a:xfrm>
                <a:off x="1863955" y="4060738"/>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1</a:t>
                </a:r>
              </a:p>
            </p:txBody>
          </p:sp>
          <p:sp>
            <p:nvSpPr>
              <p:cNvPr id="56" name="TextBox 55"/>
              <p:cNvSpPr txBox="1"/>
              <p:nvPr/>
            </p:nvSpPr>
            <p:spPr>
              <a:xfrm>
                <a:off x="946978" y="3499510"/>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4</a:t>
                </a:r>
              </a:p>
            </p:txBody>
          </p:sp>
          <p:sp>
            <p:nvSpPr>
              <p:cNvPr id="57" name="TextBox 56"/>
              <p:cNvSpPr txBox="1"/>
              <p:nvPr/>
            </p:nvSpPr>
            <p:spPr>
              <a:xfrm>
                <a:off x="468158" y="4933032"/>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3</a:t>
                </a:r>
              </a:p>
            </p:txBody>
          </p:sp>
          <p:sp>
            <p:nvSpPr>
              <p:cNvPr id="58" name="TextBox 57"/>
              <p:cNvSpPr txBox="1"/>
              <p:nvPr/>
            </p:nvSpPr>
            <p:spPr>
              <a:xfrm>
                <a:off x="5075488" y="3832472"/>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2</a:t>
                </a:r>
              </a:p>
            </p:txBody>
          </p:sp>
          <p:sp>
            <p:nvSpPr>
              <p:cNvPr id="59" name="TextBox 58"/>
              <p:cNvSpPr txBox="1"/>
              <p:nvPr/>
            </p:nvSpPr>
            <p:spPr>
              <a:xfrm>
                <a:off x="4951289" y="4058279"/>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1</a:t>
                </a:r>
              </a:p>
            </p:txBody>
          </p:sp>
          <p:sp>
            <p:nvSpPr>
              <p:cNvPr id="60" name="TextBox 59"/>
              <p:cNvSpPr txBox="1"/>
              <p:nvPr/>
            </p:nvSpPr>
            <p:spPr>
              <a:xfrm>
                <a:off x="4034312" y="3497051"/>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4</a:t>
                </a:r>
              </a:p>
            </p:txBody>
          </p:sp>
          <p:sp>
            <p:nvSpPr>
              <p:cNvPr id="61" name="TextBox 60"/>
              <p:cNvSpPr txBox="1"/>
              <p:nvPr/>
            </p:nvSpPr>
            <p:spPr>
              <a:xfrm>
                <a:off x="3555492" y="4930573"/>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3</a:t>
                </a:r>
              </a:p>
            </p:txBody>
          </p:sp>
        </p:grpSp>
        <p:sp>
          <p:nvSpPr>
            <p:cNvPr id="87" name="TextBox 86"/>
            <p:cNvSpPr txBox="1">
              <a:spLocks noChangeAspect="1"/>
            </p:cNvSpPr>
            <p:nvPr/>
          </p:nvSpPr>
          <p:spPr>
            <a:xfrm>
              <a:off x="7537169" y="3271780"/>
              <a:ext cx="1438209" cy="323165"/>
            </a:xfrm>
            <a:prstGeom prst="rect">
              <a:avLst/>
            </a:prstGeom>
            <a:solidFill>
              <a:schemeClr val="bg1"/>
            </a:solidFill>
          </p:spPr>
          <p:txBody>
            <a:bodyPr wrap="square" lIns="0" tIns="0" rIns="0" rtlCol="0" anchor="ctr" anchorCtr="1">
              <a:spAutoFit/>
            </a:bodyPr>
            <a:lstStyle/>
            <a:p>
              <a:pPr algn="ctr"/>
              <a:r>
                <a:rPr lang="en-US" sz="1600" dirty="0">
                  <a:latin typeface="Times New Roman" panose="02020603050405020304" pitchFamily="18" charset="0"/>
                  <a:cs typeface="Times New Roman" panose="02020603050405020304" pitchFamily="18" charset="0"/>
                </a:rPr>
                <a:t>(</a:t>
              </a:r>
              <a:r>
                <a:rPr lang="en-US" b="1" dirty="0">
                  <a:latin typeface="Times New Roman" panose="02020603050405020304" pitchFamily="18" charset="0"/>
                  <a:cs typeface="Times New Roman" panose="02020603050405020304" pitchFamily="18" charset="0"/>
                </a:rPr>
                <a:t>c</a:t>
              </a:r>
              <a:r>
                <a:rPr lang="en-US" sz="1600" dirty="0">
                  <a:latin typeface="Times New Roman" panose="02020603050405020304" pitchFamily="18" charset="0"/>
                  <a:cs typeface="Times New Roman" panose="02020603050405020304" pitchFamily="18" charset="0"/>
                </a:rPr>
                <a:t>) </a:t>
              </a:r>
              <a:r>
                <a:rPr lang="el-GR" sz="1600" dirty="0">
                  <a:latin typeface="Times New Roman" panose="02020603050405020304" pitchFamily="18" charset="0"/>
                  <a:cs typeface="Times New Roman" panose="02020603050405020304" pitchFamily="18" charset="0"/>
                </a:rPr>
                <a:t>Δ</a:t>
              </a:r>
              <a:r>
                <a:rPr lang="en-US" sz="1600" dirty="0">
                  <a:latin typeface="Times New Roman" panose="02020603050405020304" pitchFamily="18" charset="0"/>
                  <a:cs typeface="Times New Roman" panose="02020603050405020304" pitchFamily="18" charset="0"/>
                </a:rPr>
                <a:t>SCI image</a:t>
              </a:r>
            </a:p>
          </p:txBody>
        </p:sp>
      </p:grpSp>
      <p:grpSp>
        <p:nvGrpSpPr>
          <p:cNvPr id="66" name="Group 65">
            <a:extLst>
              <a:ext uri="{FF2B5EF4-FFF2-40B4-BE49-F238E27FC236}">
                <a16:creationId xmlns:a16="http://schemas.microsoft.com/office/drawing/2014/main" id="{131452F0-E908-4750-BFD2-67003AF5999F}"/>
              </a:ext>
            </a:extLst>
          </p:cNvPr>
          <p:cNvGrpSpPr/>
          <p:nvPr/>
        </p:nvGrpSpPr>
        <p:grpSpPr>
          <a:xfrm rot="5400000">
            <a:off x="-679327" y="1793863"/>
            <a:ext cx="2330446" cy="385051"/>
            <a:chOff x="152400" y="5272193"/>
            <a:chExt cx="2330446" cy="385051"/>
          </a:xfrm>
        </p:grpSpPr>
        <p:pic>
          <p:nvPicPr>
            <p:cNvPr id="89" name="Picture 24">
              <a:extLst>
                <a:ext uri="{FF2B5EF4-FFF2-40B4-BE49-F238E27FC236}">
                  <a16:creationId xmlns:a16="http://schemas.microsoft.com/office/drawing/2014/main" id="{7D718A75-54F0-4306-9714-D88301284E0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2400" y="5272193"/>
              <a:ext cx="1905000" cy="342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0" name="Picture 2" descr="http://www.israel-ortho.org.il/images/TelAvivUniversity_Logo.jpg">
              <a:extLst>
                <a:ext uri="{FF2B5EF4-FFF2-40B4-BE49-F238E27FC236}">
                  <a16:creationId xmlns:a16="http://schemas.microsoft.com/office/drawing/2014/main" id="{3BB3B98D-470D-4961-9EA1-28503B099E9C}"/>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044810" y="5315028"/>
              <a:ext cx="438036" cy="342216"/>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3" name="Straight Arrow Connector 2">
            <a:extLst>
              <a:ext uri="{FF2B5EF4-FFF2-40B4-BE49-F238E27FC236}">
                <a16:creationId xmlns:a16="http://schemas.microsoft.com/office/drawing/2014/main" id="{ECF1008E-9CFA-4859-8017-E2600668C3D5}"/>
              </a:ext>
            </a:extLst>
          </p:cNvPr>
          <p:cNvCxnSpPr>
            <a:cxnSpLocks/>
            <a:stCxn id="33" idx="2"/>
          </p:cNvCxnSpPr>
          <p:nvPr/>
        </p:nvCxnSpPr>
        <p:spPr>
          <a:xfrm>
            <a:off x="1761602" y="1176640"/>
            <a:ext cx="14926" cy="251048"/>
          </a:xfrm>
          <a:prstGeom prst="straightConnector1">
            <a:avLst/>
          </a:prstGeom>
          <a:ln w="34925">
            <a:solidFill>
              <a:srgbClr val="FFFF00"/>
            </a:solidFill>
            <a:tailEnd type="triangle"/>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49B71F0E-DFBA-45E4-8A59-EB9AA6912DEF}"/>
              </a:ext>
            </a:extLst>
          </p:cNvPr>
          <p:cNvSpPr txBox="1"/>
          <p:nvPr/>
        </p:nvSpPr>
        <p:spPr>
          <a:xfrm>
            <a:off x="8012219" y="1907290"/>
            <a:ext cx="2271910" cy="369332"/>
          </a:xfrm>
          <a:prstGeom prst="rect">
            <a:avLst/>
          </a:prstGeom>
          <a:noFill/>
        </p:spPr>
        <p:txBody>
          <a:bodyPr wrap="square" rtlCol="0">
            <a:spAutoFit/>
          </a:bodyPr>
          <a:lstStyle/>
          <a:p>
            <a:r>
              <a:rPr lang="en-US" dirty="0"/>
              <a:t>Loess  Q CM C </a:t>
            </a:r>
            <a:endParaRPr lang="en-IL" dirty="0"/>
          </a:p>
        </p:txBody>
      </p:sp>
      <p:cxnSp>
        <p:nvCxnSpPr>
          <p:cNvPr id="94" name="Straight Arrow Connector 93">
            <a:extLst>
              <a:ext uri="{FF2B5EF4-FFF2-40B4-BE49-F238E27FC236}">
                <a16:creationId xmlns:a16="http://schemas.microsoft.com/office/drawing/2014/main" id="{5DCE9676-7281-411B-871A-02EB22B1F518}"/>
              </a:ext>
            </a:extLst>
          </p:cNvPr>
          <p:cNvCxnSpPr>
            <a:cxnSpLocks/>
          </p:cNvCxnSpPr>
          <p:nvPr/>
        </p:nvCxnSpPr>
        <p:spPr>
          <a:xfrm>
            <a:off x="3022123" y="1270638"/>
            <a:ext cx="390481" cy="0"/>
          </a:xfrm>
          <a:prstGeom prst="straightConnector1">
            <a:avLst/>
          </a:prstGeom>
          <a:ln w="34925">
            <a:solidFill>
              <a:srgbClr val="FFFF00"/>
            </a:solidFill>
            <a:tailEnd type="triangle"/>
          </a:ln>
        </p:spPr>
        <p:style>
          <a:lnRef idx="1">
            <a:schemeClr val="accent1"/>
          </a:lnRef>
          <a:fillRef idx="0">
            <a:schemeClr val="accent1"/>
          </a:fillRef>
          <a:effectRef idx="0">
            <a:schemeClr val="accent1"/>
          </a:effectRef>
          <a:fontRef idx="minor">
            <a:schemeClr val="tx1"/>
          </a:fontRef>
        </p:style>
      </p:cxnSp>
      <p:cxnSp>
        <p:nvCxnSpPr>
          <p:cNvPr id="95" name="Straight Arrow Connector 94">
            <a:extLst>
              <a:ext uri="{FF2B5EF4-FFF2-40B4-BE49-F238E27FC236}">
                <a16:creationId xmlns:a16="http://schemas.microsoft.com/office/drawing/2014/main" id="{85452142-9B61-4063-A238-531FA5C54E20}"/>
              </a:ext>
            </a:extLst>
          </p:cNvPr>
          <p:cNvCxnSpPr>
            <a:cxnSpLocks/>
          </p:cNvCxnSpPr>
          <p:nvPr/>
        </p:nvCxnSpPr>
        <p:spPr>
          <a:xfrm>
            <a:off x="2971711" y="1486717"/>
            <a:ext cx="440893" cy="10235"/>
          </a:xfrm>
          <a:prstGeom prst="straightConnector1">
            <a:avLst/>
          </a:prstGeom>
          <a:ln w="34925">
            <a:solidFill>
              <a:srgbClr val="FFFF00"/>
            </a:solidFill>
            <a:tailEnd type="triangle"/>
          </a:ln>
        </p:spPr>
        <p:style>
          <a:lnRef idx="1">
            <a:schemeClr val="accent1"/>
          </a:lnRef>
          <a:fillRef idx="0">
            <a:schemeClr val="accent1"/>
          </a:fillRef>
          <a:effectRef idx="0">
            <a:schemeClr val="accent1"/>
          </a:effectRef>
          <a:fontRef idx="minor">
            <a:schemeClr val="tx1"/>
          </a:fontRef>
        </p:style>
      </p:cxnSp>
      <p:cxnSp>
        <p:nvCxnSpPr>
          <p:cNvPr id="97" name="Straight Arrow Connector 96">
            <a:extLst>
              <a:ext uri="{FF2B5EF4-FFF2-40B4-BE49-F238E27FC236}">
                <a16:creationId xmlns:a16="http://schemas.microsoft.com/office/drawing/2014/main" id="{45519360-BDB5-4FC2-9401-B0E6A4EA1E7E}"/>
              </a:ext>
            </a:extLst>
          </p:cNvPr>
          <p:cNvCxnSpPr>
            <a:cxnSpLocks/>
          </p:cNvCxnSpPr>
          <p:nvPr/>
        </p:nvCxnSpPr>
        <p:spPr>
          <a:xfrm>
            <a:off x="1568040" y="2339361"/>
            <a:ext cx="440893" cy="10235"/>
          </a:xfrm>
          <a:prstGeom prst="straightConnector1">
            <a:avLst/>
          </a:prstGeom>
          <a:ln w="34925">
            <a:solidFill>
              <a:srgbClr val="FFFF00"/>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11" name="Table 10">
            <a:extLst>
              <a:ext uri="{FF2B5EF4-FFF2-40B4-BE49-F238E27FC236}">
                <a16:creationId xmlns:a16="http://schemas.microsoft.com/office/drawing/2014/main" id="{B8AE124A-2CBA-4C05-B931-98ADC0AD2B51}"/>
              </a:ext>
            </a:extLst>
          </p:cNvPr>
          <p:cNvGraphicFramePr>
            <a:graphicFrameLocks noGrp="1"/>
          </p:cNvGraphicFramePr>
          <p:nvPr>
            <p:extLst>
              <p:ext uri="{D42A27DB-BD31-4B8C-83A1-F6EECF244321}">
                <p14:modId xmlns:p14="http://schemas.microsoft.com/office/powerpoint/2010/main" val="4219735007"/>
              </p:ext>
            </p:extLst>
          </p:nvPr>
        </p:nvGraphicFramePr>
        <p:xfrm>
          <a:off x="10357936" y="1355469"/>
          <a:ext cx="1602694" cy="1354201"/>
        </p:xfrm>
        <a:graphic>
          <a:graphicData uri="http://schemas.openxmlformats.org/drawingml/2006/table">
            <a:tbl>
              <a:tblPr firstRow="1" firstCol="1" bandRow="1"/>
              <a:tblGrid>
                <a:gridCol w="1602694">
                  <a:extLst>
                    <a:ext uri="{9D8B030D-6E8A-4147-A177-3AD203B41FA5}">
                      <a16:colId xmlns:a16="http://schemas.microsoft.com/office/drawing/2014/main" val="3530756606"/>
                    </a:ext>
                  </a:extLst>
                </a:gridCol>
              </a:tblGrid>
              <a:tr h="0">
                <a:tc>
                  <a:txBody>
                    <a:bodyPr/>
                    <a:lstStyle/>
                    <a:p>
                      <a:pPr marL="0" marR="0" algn="ctr">
                        <a:lnSpc>
                          <a:spcPct val="107000"/>
                        </a:lnSpc>
                        <a:spcBef>
                          <a:spcPts val="0"/>
                        </a:spcBef>
                        <a:spcAft>
                          <a:spcPts val="0"/>
                        </a:spcAft>
                      </a:pP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33171151"/>
                  </a:ext>
                </a:extLst>
              </a:tr>
              <a:tr h="220275">
                <a:tc>
                  <a:txBody>
                    <a:bodyPr/>
                    <a:lstStyle/>
                    <a:p>
                      <a:pPr marL="0" marR="0" algn="ctr">
                        <a:lnSpc>
                          <a:spcPts val="24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Q CM</a:t>
                      </a:r>
                    </a:p>
                  </a:txBody>
                  <a:tcPr marL="0" marR="0"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374845245"/>
                  </a:ext>
                </a:extLst>
              </a:tr>
              <a:tr h="220275">
                <a:tc>
                  <a:txBody>
                    <a:bodyPr/>
                    <a:lstStyle/>
                    <a:p>
                      <a:pPr marL="0" marR="0" algn="ctr">
                        <a:lnSpc>
                          <a:spcPts val="24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 C CM</a:t>
                      </a:r>
                    </a:p>
                  </a:txBody>
                  <a:tcPr marL="0" marR="0" marT="0" marB="0">
                    <a:lnL>
                      <a:noFill/>
                    </a:lnL>
                    <a:lnR>
                      <a:noFill/>
                    </a:lnR>
                    <a:lnT>
                      <a:noFill/>
                    </a:lnT>
                    <a:lnB>
                      <a:noFill/>
                    </a:lnB>
                  </a:tcPr>
                </a:tc>
                <a:extLst>
                  <a:ext uri="{0D108BD9-81ED-4DB2-BD59-A6C34878D82A}">
                    <a16:rowId xmlns:a16="http://schemas.microsoft.com/office/drawing/2014/main" val="2436043385"/>
                  </a:ext>
                </a:extLst>
              </a:tr>
              <a:tr h="220275">
                <a:tc>
                  <a:txBody>
                    <a:bodyPr/>
                    <a:lstStyle/>
                    <a:p>
                      <a:pPr marL="0" marR="0" algn="ctr">
                        <a:lnSpc>
                          <a:spcPts val="24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 CM </a:t>
                      </a:r>
                    </a:p>
                  </a:txBody>
                  <a:tcPr marL="0" marR="0" marT="0" marB="0">
                    <a:lnL>
                      <a:noFill/>
                    </a:lnL>
                    <a:lnR>
                      <a:noFill/>
                    </a:lnR>
                    <a:lnT>
                      <a:noFill/>
                    </a:lnT>
                    <a:lnB>
                      <a:noFill/>
                    </a:lnB>
                  </a:tcPr>
                </a:tc>
                <a:extLst>
                  <a:ext uri="{0D108BD9-81ED-4DB2-BD59-A6C34878D82A}">
                    <a16:rowId xmlns:a16="http://schemas.microsoft.com/office/drawing/2014/main" val="3037806656"/>
                  </a:ext>
                </a:extLst>
              </a:tr>
              <a:tr h="220275">
                <a:tc>
                  <a:txBody>
                    <a:bodyPr/>
                    <a:lstStyle/>
                    <a:p>
                      <a:pPr marL="0" marR="0" algn="ctr">
                        <a:lnSpc>
                          <a:spcPts val="24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a:t>
                      </a:r>
                    </a:p>
                  </a:txBody>
                  <a:tcPr marL="0" marR="0"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50543433"/>
                  </a:ext>
                </a:extLst>
              </a:tr>
            </a:tbl>
          </a:graphicData>
        </a:graphic>
      </p:graphicFrame>
      <p:graphicFrame>
        <p:nvGraphicFramePr>
          <p:cNvPr id="12" name="Table 11">
            <a:extLst>
              <a:ext uri="{FF2B5EF4-FFF2-40B4-BE49-F238E27FC236}">
                <a16:creationId xmlns:a16="http://schemas.microsoft.com/office/drawing/2014/main" id="{A5003F15-E8E6-4632-B342-0CE4CE7089B4}"/>
              </a:ext>
            </a:extLst>
          </p:cNvPr>
          <p:cNvGraphicFramePr>
            <a:graphicFrameLocks noGrp="1"/>
          </p:cNvGraphicFramePr>
          <p:nvPr>
            <p:extLst>
              <p:ext uri="{D42A27DB-BD31-4B8C-83A1-F6EECF244321}">
                <p14:modId xmlns:p14="http://schemas.microsoft.com/office/powerpoint/2010/main" val="3697707269"/>
              </p:ext>
            </p:extLst>
          </p:nvPr>
        </p:nvGraphicFramePr>
        <p:xfrm>
          <a:off x="10090783" y="1580990"/>
          <a:ext cx="1053467" cy="1104900"/>
        </p:xfrm>
        <a:graphic>
          <a:graphicData uri="http://schemas.openxmlformats.org/drawingml/2006/table">
            <a:tbl>
              <a:tblPr firstRow="1" firstCol="1" bandRow="1"/>
              <a:tblGrid>
                <a:gridCol w="1053467">
                  <a:extLst>
                    <a:ext uri="{9D8B030D-6E8A-4147-A177-3AD203B41FA5}">
                      <a16:colId xmlns:a16="http://schemas.microsoft.com/office/drawing/2014/main" val="1516102709"/>
                    </a:ext>
                  </a:extLst>
                </a:gridCol>
              </a:tblGrid>
              <a:tr h="0">
                <a:tc>
                  <a:txBody>
                    <a:bodyPr/>
                    <a:lstStyle/>
                    <a:p>
                      <a:pPr marL="0" marR="0" algn="l">
                        <a:lnSpc>
                          <a:spcPts val="2400"/>
                        </a:lnSpc>
                        <a:spcBef>
                          <a:spcPts val="0"/>
                        </a:spcBef>
                        <a:spcAft>
                          <a:spcPts val="0"/>
                        </a:spcAft>
                      </a:pPr>
                      <a:r>
                        <a:rPr lang="en-US" sz="16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rPr>
                        <a:t>Dust_1</a:t>
                      </a:r>
                      <a:endParaRPr lang="en-US" sz="1600"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725530470"/>
                  </a:ext>
                </a:extLst>
              </a:tr>
              <a:tr h="220275">
                <a:tc>
                  <a:txBody>
                    <a:bodyPr/>
                    <a:lstStyle/>
                    <a:p>
                      <a:pPr marL="0" marR="0" algn="l">
                        <a:lnSpc>
                          <a:spcPts val="2400"/>
                        </a:lnSpc>
                        <a:spcBef>
                          <a:spcPts val="0"/>
                        </a:spcBef>
                        <a:spcAft>
                          <a:spcPts val="0"/>
                        </a:spcAft>
                      </a:pPr>
                      <a:r>
                        <a:rPr lang="en-US" sz="1600" dirty="0">
                          <a:solidFill>
                            <a:srgbClr val="00B050"/>
                          </a:solidFill>
                          <a:effectLst/>
                          <a:latin typeface="Times New Roman" panose="02020603050405020304" pitchFamily="18" charset="0"/>
                          <a:ea typeface="Calibri" panose="020F0502020204030204" pitchFamily="34" charset="0"/>
                          <a:cs typeface="Times New Roman" panose="02020603050405020304" pitchFamily="18" charset="0"/>
                        </a:rPr>
                        <a:t>Dust_2</a:t>
                      </a:r>
                      <a:endParaRPr lang="en-US" sz="1600" dirty="0">
                        <a:solidFill>
                          <a:srgbClr val="00B05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a:noFill/>
                    </a:lnB>
                  </a:tcPr>
                </a:tc>
                <a:extLst>
                  <a:ext uri="{0D108BD9-81ED-4DB2-BD59-A6C34878D82A}">
                    <a16:rowId xmlns:a16="http://schemas.microsoft.com/office/drawing/2014/main" val="2319129128"/>
                  </a:ext>
                </a:extLst>
              </a:tr>
              <a:tr h="220275">
                <a:tc>
                  <a:txBody>
                    <a:bodyPr/>
                    <a:lstStyle/>
                    <a:p>
                      <a:pPr marL="0" marR="0" algn="l">
                        <a:lnSpc>
                          <a:spcPts val="2400"/>
                        </a:lnSpc>
                        <a:spcBef>
                          <a:spcPts val="0"/>
                        </a:spcBef>
                        <a:spcAft>
                          <a:spcPts val="0"/>
                        </a:spcAft>
                      </a:pPr>
                      <a:r>
                        <a:rPr lang="en-US" sz="1600" dirty="0">
                          <a:solidFill>
                            <a:schemeClr val="accent2"/>
                          </a:solidFill>
                          <a:effectLst/>
                          <a:latin typeface="Times New Roman" panose="02020603050405020304" pitchFamily="18" charset="0"/>
                          <a:ea typeface="Calibri" panose="020F0502020204030204" pitchFamily="34" charset="0"/>
                          <a:cs typeface="Times New Roman" panose="02020603050405020304" pitchFamily="18" charset="0"/>
                        </a:rPr>
                        <a:t>Dust_3</a:t>
                      </a:r>
                      <a:endParaRPr lang="en-US" sz="16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a:noFill/>
                    </a:lnB>
                  </a:tcPr>
                </a:tc>
                <a:extLst>
                  <a:ext uri="{0D108BD9-81ED-4DB2-BD59-A6C34878D82A}">
                    <a16:rowId xmlns:a16="http://schemas.microsoft.com/office/drawing/2014/main" val="154404656"/>
                  </a:ext>
                </a:extLst>
              </a:tr>
              <a:tr h="72842">
                <a:tc>
                  <a:txBody>
                    <a:bodyPr/>
                    <a:lstStyle/>
                    <a:p>
                      <a:pPr marL="0" marR="0" algn="l">
                        <a:lnSpc>
                          <a:spcPts val="2400"/>
                        </a:lnSpc>
                        <a:spcBef>
                          <a:spcPts val="0"/>
                        </a:spcBef>
                        <a:spcAft>
                          <a:spcPts val="0"/>
                        </a:spcAft>
                      </a:pPr>
                      <a:r>
                        <a:rPr lang="en-US" sz="16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Dune sand</a:t>
                      </a:r>
                      <a:endParaRPr lang="en-US" sz="16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48587587"/>
                  </a:ext>
                </a:extLst>
              </a:tr>
            </a:tbl>
          </a:graphicData>
        </a:graphic>
      </p:graphicFrame>
      <p:graphicFrame>
        <p:nvGraphicFramePr>
          <p:cNvPr id="13" name="Table 12">
            <a:extLst>
              <a:ext uri="{FF2B5EF4-FFF2-40B4-BE49-F238E27FC236}">
                <a16:creationId xmlns:a16="http://schemas.microsoft.com/office/drawing/2014/main" id="{EB72CFE0-F9DF-4D7D-A9FE-D1FA90F0043E}"/>
              </a:ext>
            </a:extLst>
          </p:cNvPr>
          <p:cNvGraphicFramePr>
            <a:graphicFrameLocks noGrp="1"/>
          </p:cNvGraphicFramePr>
          <p:nvPr>
            <p:extLst>
              <p:ext uri="{D42A27DB-BD31-4B8C-83A1-F6EECF244321}">
                <p14:modId xmlns:p14="http://schemas.microsoft.com/office/powerpoint/2010/main" val="4238935425"/>
              </p:ext>
            </p:extLst>
          </p:nvPr>
        </p:nvGraphicFramePr>
        <p:xfrm>
          <a:off x="9146977" y="584511"/>
          <a:ext cx="3966279" cy="497332"/>
        </p:xfrm>
        <a:graphic>
          <a:graphicData uri="http://schemas.openxmlformats.org/drawingml/2006/table">
            <a:tbl>
              <a:tblPr firstRow="1" firstCol="1" bandRow="1"/>
              <a:tblGrid>
                <a:gridCol w="3966279">
                  <a:extLst>
                    <a:ext uri="{9D8B030D-6E8A-4147-A177-3AD203B41FA5}">
                      <a16:colId xmlns:a16="http://schemas.microsoft.com/office/drawing/2014/main" val="251777419"/>
                    </a:ext>
                  </a:extLst>
                </a:gridCol>
              </a:tblGrid>
              <a:tr h="142606">
                <a:tc>
                  <a:txBody>
                    <a:bodyPr/>
                    <a:lstStyle/>
                    <a:p>
                      <a:pPr marL="0" marR="0" algn="ctr">
                        <a:lnSpc>
                          <a:spcPct val="107000"/>
                        </a:lnSpc>
                        <a:spcBef>
                          <a:spcPts val="0"/>
                        </a:spcBef>
                        <a:spcAft>
                          <a:spcPts val="0"/>
                        </a:spcAft>
                      </a:pPr>
                      <a:r>
                        <a:rPr lang="en-US" sz="1600" dirty="0">
                          <a:effectLst/>
                          <a:latin typeface="Calibri" panose="020F0502020204030204" pitchFamily="34" charset="0"/>
                          <a:ea typeface="Calibri" panose="020F0502020204030204" pitchFamily="34" charset="0"/>
                          <a:cs typeface="Arial" panose="020B0604020202020204" pitchFamily="34" charset="0"/>
                        </a:rPr>
                        <a:t>Soil </a:t>
                      </a: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745759007"/>
                  </a:ext>
                </a:extLst>
              </a:tr>
              <a:tr h="0">
                <a:tc>
                  <a:txBody>
                    <a:bodyPr/>
                    <a:lstStyle/>
                    <a:p>
                      <a:pPr marL="0" marR="0" algn="ctr">
                        <a:lnSpc>
                          <a:spcPct val="107000"/>
                        </a:lnSpc>
                        <a:spcBef>
                          <a:spcPts val="0"/>
                        </a:spcBef>
                        <a:spcAft>
                          <a:spcPts val="0"/>
                        </a:spcAft>
                      </a:pPr>
                      <a:r>
                        <a:rPr lang="en-US" sz="1600" dirty="0">
                          <a:effectLst/>
                          <a:latin typeface="Times New Roman" panose="02020603050405020304" pitchFamily="18" charset="0"/>
                          <a:ea typeface="Calibri" panose="020F0502020204030204" pitchFamily="34" charset="0"/>
                          <a:cs typeface="Arial" panose="020B0604020202020204" pitchFamily="34" charset="0"/>
                        </a:rPr>
                        <a:t>CM Q C</a:t>
                      </a:r>
                      <a:endParaRPr lang="en-US" sz="1600" dirty="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a:noFill/>
                    </a:lnL>
                    <a:lnR>
                      <a:noFill/>
                    </a:lnR>
                    <a:lnT>
                      <a:noFill/>
                    </a:lnT>
                    <a:lnB>
                      <a:noFill/>
                    </a:lnB>
                  </a:tcPr>
                </a:tc>
                <a:extLst>
                  <a:ext uri="{0D108BD9-81ED-4DB2-BD59-A6C34878D82A}">
                    <a16:rowId xmlns:a16="http://schemas.microsoft.com/office/drawing/2014/main" val="143662299"/>
                  </a:ext>
                </a:extLst>
              </a:tr>
            </a:tbl>
          </a:graphicData>
        </a:graphic>
      </p:graphicFrame>
      <p:graphicFrame>
        <p:nvGraphicFramePr>
          <p:cNvPr id="99" name="Table 98">
            <a:extLst>
              <a:ext uri="{FF2B5EF4-FFF2-40B4-BE49-F238E27FC236}">
                <a16:creationId xmlns:a16="http://schemas.microsoft.com/office/drawing/2014/main" id="{F4181D17-DA81-455E-84CF-9AFCACF94583}"/>
              </a:ext>
            </a:extLst>
          </p:cNvPr>
          <p:cNvGraphicFramePr>
            <a:graphicFrameLocks noGrp="1"/>
          </p:cNvGraphicFramePr>
          <p:nvPr>
            <p:extLst>
              <p:ext uri="{D42A27DB-BD31-4B8C-83A1-F6EECF244321}">
                <p14:modId xmlns:p14="http://schemas.microsoft.com/office/powerpoint/2010/main" val="3948657382"/>
              </p:ext>
            </p:extLst>
          </p:nvPr>
        </p:nvGraphicFramePr>
        <p:xfrm>
          <a:off x="11707190" y="1595927"/>
          <a:ext cx="653758" cy="1104900"/>
        </p:xfrm>
        <a:graphic>
          <a:graphicData uri="http://schemas.openxmlformats.org/drawingml/2006/table">
            <a:tbl>
              <a:tblPr firstRow="1" firstCol="1" bandRow="1"/>
              <a:tblGrid>
                <a:gridCol w="653758">
                  <a:extLst>
                    <a:ext uri="{9D8B030D-6E8A-4147-A177-3AD203B41FA5}">
                      <a16:colId xmlns:a16="http://schemas.microsoft.com/office/drawing/2014/main" val="1516102709"/>
                    </a:ext>
                  </a:extLst>
                </a:gridCol>
              </a:tblGrid>
              <a:tr h="241195">
                <a:tc>
                  <a:txBody>
                    <a:bodyPr/>
                    <a:lstStyle/>
                    <a:p>
                      <a:pPr marL="0" marR="0" algn="l">
                        <a:lnSpc>
                          <a:spcPts val="2400"/>
                        </a:lnSpc>
                        <a:spcBef>
                          <a:spcPts val="0"/>
                        </a:spcBef>
                        <a:spcAft>
                          <a:spcPts val="0"/>
                        </a:spcAft>
                      </a:pPr>
                      <a:r>
                        <a:rPr lang="en-US" sz="1600" dirty="0">
                          <a:solidFill>
                            <a:srgbClr val="0000FF"/>
                          </a:solidFill>
                          <a:effectLst/>
                          <a:latin typeface="Times New Roman" panose="02020603050405020304" pitchFamily="18" charset="0"/>
                          <a:ea typeface="Calibri" panose="020F0502020204030204" pitchFamily="34" charset="0"/>
                          <a:cs typeface="Times New Roman" panose="02020603050405020304" pitchFamily="18" charset="0"/>
                        </a:rPr>
                        <a:t>_1</a:t>
                      </a:r>
                      <a:endParaRPr lang="en-US" sz="1600" dirty="0">
                        <a:solidFill>
                          <a:srgbClr val="0000FF"/>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725530470"/>
                  </a:ext>
                </a:extLst>
              </a:tr>
              <a:tr h="241195">
                <a:tc>
                  <a:txBody>
                    <a:bodyPr/>
                    <a:lstStyle/>
                    <a:p>
                      <a:pPr marL="0" marR="0" algn="l">
                        <a:lnSpc>
                          <a:spcPts val="2400"/>
                        </a:lnSpc>
                        <a:spcBef>
                          <a:spcPts val="0"/>
                        </a:spcBef>
                        <a:spcAft>
                          <a:spcPts val="0"/>
                        </a:spcAft>
                      </a:pPr>
                      <a:r>
                        <a:rPr lang="en-US" sz="1600" dirty="0">
                          <a:solidFill>
                            <a:srgbClr val="00B050"/>
                          </a:solidFill>
                          <a:effectLst/>
                          <a:latin typeface="Times New Roman" panose="02020603050405020304" pitchFamily="18" charset="0"/>
                          <a:ea typeface="Calibri" panose="020F0502020204030204" pitchFamily="34" charset="0"/>
                          <a:cs typeface="Times New Roman" panose="02020603050405020304" pitchFamily="18" charset="0"/>
                        </a:rPr>
                        <a:t>_2</a:t>
                      </a:r>
                      <a:endParaRPr lang="en-US" sz="1600" dirty="0">
                        <a:solidFill>
                          <a:srgbClr val="00B05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a:noFill/>
                    </a:lnB>
                  </a:tcPr>
                </a:tc>
                <a:extLst>
                  <a:ext uri="{0D108BD9-81ED-4DB2-BD59-A6C34878D82A}">
                    <a16:rowId xmlns:a16="http://schemas.microsoft.com/office/drawing/2014/main" val="2319129128"/>
                  </a:ext>
                </a:extLst>
              </a:tr>
              <a:tr h="241195">
                <a:tc>
                  <a:txBody>
                    <a:bodyPr/>
                    <a:lstStyle/>
                    <a:p>
                      <a:pPr marL="0" marR="0" algn="l">
                        <a:lnSpc>
                          <a:spcPts val="2400"/>
                        </a:lnSpc>
                        <a:spcBef>
                          <a:spcPts val="0"/>
                        </a:spcBef>
                        <a:spcAft>
                          <a:spcPts val="0"/>
                        </a:spcAft>
                      </a:pPr>
                      <a:r>
                        <a:rPr lang="en-US" sz="1600" dirty="0">
                          <a:solidFill>
                            <a:schemeClr val="accent2"/>
                          </a:solidFill>
                          <a:effectLst/>
                          <a:latin typeface="Times New Roman" panose="02020603050405020304" pitchFamily="18" charset="0"/>
                          <a:ea typeface="Calibri" panose="020F0502020204030204" pitchFamily="34" charset="0"/>
                          <a:cs typeface="Times New Roman" panose="02020603050405020304" pitchFamily="18" charset="0"/>
                        </a:rPr>
                        <a:t>_3</a:t>
                      </a:r>
                      <a:endParaRPr lang="en-US" sz="1600" dirty="0">
                        <a:solidFill>
                          <a:schemeClr val="accent2"/>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a:noFill/>
                    </a:lnB>
                  </a:tcPr>
                </a:tc>
                <a:extLst>
                  <a:ext uri="{0D108BD9-81ED-4DB2-BD59-A6C34878D82A}">
                    <a16:rowId xmlns:a16="http://schemas.microsoft.com/office/drawing/2014/main" val="154404656"/>
                  </a:ext>
                </a:extLst>
              </a:tr>
              <a:tr h="241195">
                <a:tc>
                  <a:txBody>
                    <a:bodyPr/>
                    <a:lstStyle/>
                    <a:p>
                      <a:pPr marL="0" marR="0" algn="l">
                        <a:lnSpc>
                          <a:spcPts val="2400"/>
                        </a:lnSpc>
                        <a:spcBef>
                          <a:spcPts val="0"/>
                        </a:spcBef>
                        <a:spcAft>
                          <a:spcPts val="0"/>
                        </a:spcAft>
                      </a:pPr>
                      <a:r>
                        <a:rPr lang="en-US" sz="1600" dirty="0">
                          <a:solidFill>
                            <a:srgbClr val="FF0000"/>
                          </a:solidFill>
                          <a:effectLst/>
                          <a:latin typeface="Times New Roman" panose="02020603050405020304" pitchFamily="18" charset="0"/>
                          <a:ea typeface="Calibri" panose="020F0502020204030204" pitchFamily="34" charset="0"/>
                          <a:cs typeface="Times New Roman" panose="02020603050405020304" pitchFamily="18" charset="0"/>
                        </a:rPr>
                        <a:t>_4</a:t>
                      </a:r>
                      <a:endParaRPr lang="en-US" sz="16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0" marR="0"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48587587"/>
                  </a:ext>
                </a:extLst>
              </a:tr>
            </a:tbl>
          </a:graphicData>
        </a:graphic>
      </p:graphicFrame>
      <p:sp>
        <p:nvSpPr>
          <p:cNvPr id="14" name="TextBox 13">
            <a:extLst>
              <a:ext uri="{FF2B5EF4-FFF2-40B4-BE49-F238E27FC236}">
                <a16:creationId xmlns:a16="http://schemas.microsoft.com/office/drawing/2014/main" id="{86F27621-A250-4250-9691-BDB6DE1C9448}"/>
              </a:ext>
            </a:extLst>
          </p:cNvPr>
          <p:cNvSpPr txBox="1"/>
          <p:nvPr/>
        </p:nvSpPr>
        <p:spPr>
          <a:xfrm>
            <a:off x="11480505" y="1274661"/>
            <a:ext cx="897852" cy="369332"/>
          </a:xfrm>
          <a:prstGeom prst="rect">
            <a:avLst/>
          </a:prstGeom>
          <a:noFill/>
        </p:spPr>
        <p:txBody>
          <a:bodyPr wrap="square" rtlCol="0">
            <a:spAutoFit/>
          </a:bodyPr>
          <a:lstStyle/>
          <a:p>
            <a:r>
              <a:rPr lang="en-US" dirty="0"/>
              <a:t>Region </a:t>
            </a:r>
            <a:endParaRPr lang="en-IL" dirty="0"/>
          </a:p>
        </p:txBody>
      </p:sp>
    </p:spTree>
    <p:extLst>
      <p:ext uri="{BB962C8B-B14F-4D97-AF65-F5344CB8AC3E}">
        <p14:creationId xmlns:p14="http://schemas.microsoft.com/office/powerpoint/2010/main" val="392490094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851027" y="-24595"/>
            <a:ext cx="11729259" cy="461665"/>
          </a:xfrm>
          <a:prstGeom prst="rect">
            <a:avLst/>
          </a:prstGeom>
          <a:noFill/>
        </p:spPr>
        <p:txBody>
          <a:bodyPr wrap="square" rtlCol="0">
            <a:spAutoFit/>
          </a:bodyPr>
          <a:lstStyle/>
          <a:p>
            <a:pPr algn="ctr"/>
            <a:r>
              <a:rPr lang="en-US" sz="2400" b="1" dirty="0">
                <a:solidFill>
                  <a:srgbClr val="FF9900"/>
                </a:solidFill>
                <a:latin typeface="Times New Roman" panose="02020603050405020304" pitchFamily="18" charset="0"/>
                <a:cs typeface="Times New Roman" panose="02020603050405020304" pitchFamily="18" charset="0"/>
              </a:rPr>
              <a:t>Mineralogical changes resulting from settling of the dust particles </a:t>
            </a:r>
            <a:r>
              <a:rPr lang="en-US" sz="2400" b="1" dirty="0">
                <a:solidFill>
                  <a:srgbClr val="CC9900"/>
                </a:solidFill>
                <a:latin typeface="Times New Roman" panose="02020603050405020304" pitchFamily="18" charset="0"/>
                <a:cs typeface="Times New Roman" panose="02020603050405020304" pitchFamily="18" charset="0"/>
              </a:rPr>
              <a:t>– loess soil</a:t>
            </a:r>
          </a:p>
        </p:txBody>
      </p:sp>
      <p:grpSp>
        <p:nvGrpSpPr>
          <p:cNvPr id="66" name="Group 65"/>
          <p:cNvGrpSpPr/>
          <p:nvPr/>
        </p:nvGrpSpPr>
        <p:grpSpPr>
          <a:xfrm>
            <a:off x="565087" y="640018"/>
            <a:ext cx="6172200" cy="6272026"/>
            <a:chOff x="342900" y="3182689"/>
            <a:chExt cx="6172200" cy="6272026"/>
          </a:xfrm>
        </p:grpSpPr>
        <p:sp>
          <p:nvSpPr>
            <p:cNvPr id="89" name="Rectangle 88"/>
            <p:cNvSpPr/>
            <p:nvPr/>
          </p:nvSpPr>
          <p:spPr>
            <a:xfrm>
              <a:off x="3360702" y="4724036"/>
              <a:ext cx="91440" cy="24688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0" name="Group 89"/>
            <p:cNvGrpSpPr/>
            <p:nvPr/>
          </p:nvGrpSpPr>
          <p:grpSpPr>
            <a:xfrm>
              <a:off x="2309723" y="8887632"/>
              <a:ext cx="3426954" cy="567083"/>
              <a:chOff x="1607302" y="9671388"/>
              <a:chExt cx="3426954" cy="567083"/>
            </a:xfrm>
          </p:grpSpPr>
          <p:pic>
            <p:nvPicPr>
              <p:cNvPr id="129" name="Picture 128"/>
              <p:cNvPicPr>
                <a:picLocks noChangeAspect="1"/>
              </p:cNvPicPr>
              <p:nvPr/>
            </p:nvPicPr>
            <p:blipFill rotWithShape="1">
              <a:blip r:embed="rId2">
                <a:extLst>
                  <a:ext uri="{28A0092B-C50C-407E-A947-70E740481C1C}">
                    <a14:useLocalDpi xmlns:a14="http://schemas.microsoft.com/office/drawing/2010/main" val="0"/>
                  </a:ext>
                </a:extLst>
              </a:blip>
              <a:srcRect l="1260" t="49981" r="5042" b="27630"/>
              <a:stretch/>
            </p:blipFill>
            <p:spPr>
              <a:xfrm>
                <a:off x="2043218" y="9671388"/>
                <a:ext cx="2651760" cy="178369"/>
              </a:xfrm>
              <a:prstGeom prst="rect">
                <a:avLst/>
              </a:prstGeom>
              <a:ln w="19050">
                <a:solidFill>
                  <a:schemeClr val="tx1"/>
                </a:solidFill>
              </a:ln>
            </p:spPr>
          </p:pic>
          <p:sp>
            <p:nvSpPr>
              <p:cNvPr id="130" name="TextBox 129"/>
              <p:cNvSpPr txBox="1"/>
              <p:nvPr/>
            </p:nvSpPr>
            <p:spPr>
              <a:xfrm>
                <a:off x="1607302" y="9838361"/>
                <a:ext cx="798292" cy="400110"/>
              </a:xfrm>
              <a:prstGeom prst="rect">
                <a:avLst/>
              </a:prstGeom>
              <a:noFill/>
            </p:spPr>
            <p:txBody>
              <a:bodyPr wrap="square" rtlCol="0">
                <a:spAutoFit/>
              </a:bodyPr>
              <a:lstStyle/>
              <a:p>
                <a:pPr algn="ctr"/>
                <a:r>
                  <a:rPr lang="en-US" sz="2000" b="1" dirty="0">
                    <a:latin typeface="Times New Roman" panose="02020603050405020304" pitchFamily="18" charset="0"/>
                    <a:cs typeface="Times New Roman" panose="02020603050405020304" pitchFamily="18" charset="0"/>
                  </a:rPr>
                  <a:t>-</a:t>
                </a:r>
                <a:r>
                  <a:rPr lang="en-US" sz="1600" b="1" dirty="0">
                    <a:latin typeface="Times New Roman" panose="02020603050405020304" pitchFamily="18" charset="0"/>
                    <a:cs typeface="Times New Roman" panose="02020603050405020304" pitchFamily="18" charset="0"/>
                  </a:rPr>
                  <a:t>0.060</a:t>
                </a:r>
              </a:p>
            </p:txBody>
          </p:sp>
          <p:sp>
            <p:nvSpPr>
              <p:cNvPr id="131" name="TextBox 130"/>
              <p:cNvSpPr txBox="1"/>
              <p:nvPr/>
            </p:nvSpPr>
            <p:spPr>
              <a:xfrm>
                <a:off x="4235964" y="9876500"/>
                <a:ext cx="798292" cy="338554"/>
              </a:xfrm>
              <a:prstGeom prst="rect">
                <a:avLst/>
              </a:prstGeom>
              <a:noFill/>
            </p:spPr>
            <p:txBody>
              <a:bodyPr wrap="square" rtlCol="0">
                <a:spAutoFit/>
              </a:bodyPr>
              <a:lstStyle/>
              <a:p>
                <a:pPr algn="ctr"/>
                <a:r>
                  <a:rPr lang="en-US" sz="1600" b="1" dirty="0">
                    <a:latin typeface="Times New Roman" panose="02020603050405020304" pitchFamily="18" charset="0"/>
                    <a:cs typeface="Times New Roman" panose="02020603050405020304" pitchFamily="18" charset="0"/>
                  </a:rPr>
                  <a:t>0.140</a:t>
                </a:r>
              </a:p>
            </p:txBody>
          </p:sp>
        </p:grpSp>
        <p:grpSp>
          <p:nvGrpSpPr>
            <p:cNvPr id="91" name="Group 90"/>
            <p:cNvGrpSpPr/>
            <p:nvPr/>
          </p:nvGrpSpPr>
          <p:grpSpPr>
            <a:xfrm>
              <a:off x="342900" y="3182689"/>
              <a:ext cx="6172200" cy="2468880"/>
              <a:chOff x="342900" y="3182689"/>
              <a:chExt cx="6172200" cy="2468880"/>
            </a:xfrm>
          </p:grpSpPr>
          <p:pic>
            <p:nvPicPr>
              <p:cNvPr id="111" name="Picture 110"/>
              <p:cNvPicPr>
                <a:picLocks noChangeAspect="1"/>
              </p:cNvPicPr>
              <p:nvPr/>
            </p:nvPicPr>
            <p:blipFill rotWithShape="1">
              <a:blip r:embed="rId3">
                <a:extLst>
                  <a:ext uri="{28A0092B-C50C-407E-A947-70E740481C1C}">
                    <a14:useLocalDpi xmlns:a14="http://schemas.microsoft.com/office/drawing/2010/main" val="0"/>
                  </a:ext>
                </a:extLst>
              </a:blip>
              <a:srcRect l="1496" t="16119" r="1061" b="3627"/>
              <a:stretch/>
            </p:blipFill>
            <p:spPr>
              <a:xfrm>
                <a:off x="342900" y="3219449"/>
                <a:ext cx="6172200" cy="2400301"/>
              </a:xfrm>
              <a:prstGeom prst="rect">
                <a:avLst/>
              </a:prstGeom>
            </p:spPr>
          </p:pic>
          <p:sp>
            <p:nvSpPr>
              <p:cNvPr id="112" name="Rectangle 111"/>
              <p:cNvSpPr/>
              <p:nvPr/>
            </p:nvSpPr>
            <p:spPr>
              <a:xfrm>
                <a:off x="3367314" y="3182689"/>
                <a:ext cx="100584" cy="24688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p:cNvSpPr txBox="1">
                <a:spLocks noChangeAspect="1"/>
              </p:cNvSpPr>
              <p:nvPr/>
            </p:nvSpPr>
            <p:spPr>
              <a:xfrm>
                <a:off x="381000" y="3257550"/>
                <a:ext cx="365760" cy="292388"/>
              </a:xfrm>
              <a:prstGeom prst="rect">
                <a:avLst/>
              </a:prstGeom>
              <a:solidFill>
                <a:schemeClr val="bg1"/>
              </a:solidFill>
            </p:spPr>
            <p:txBody>
              <a:bodyPr wrap="square" lIns="0" tIns="0" rIns="0" rtlCol="0" anchor="ctr" anchorCtr="1">
                <a:spAutoFit/>
              </a:bodyPr>
              <a:lstStyle/>
              <a:p>
                <a:pPr algn="ctr"/>
                <a:r>
                  <a:rPr lang="en-US" sz="1600" dirty="0">
                    <a:latin typeface="Times New Roman" panose="02020603050405020304" pitchFamily="18" charset="0"/>
                    <a:cs typeface="Times New Roman" panose="02020603050405020304" pitchFamily="18" charset="0"/>
                  </a:rPr>
                  <a:t>(</a:t>
                </a:r>
                <a:r>
                  <a:rPr lang="en-US" sz="1600" b="1" dirty="0">
                    <a:latin typeface="Times New Roman" panose="02020603050405020304" pitchFamily="18" charset="0"/>
                    <a:cs typeface="Times New Roman" panose="02020603050405020304" pitchFamily="18" charset="0"/>
                  </a:rPr>
                  <a:t>a</a:t>
                </a:r>
                <a:r>
                  <a:rPr lang="en-US" sz="1600" dirty="0">
                    <a:latin typeface="Times New Roman" panose="02020603050405020304" pitchFamily="18" charset="0"/>
                    <a:cs typeface="Times New Roman" panose="02020603050405020304" pitchFamily="18" charset="0"/>
                  </a:rPr>
                  <a:t>)</a:t>
                </a:r>
              </a:p>
            </p:txBody>
          </p:sp>
          <p:sp>
            <p:nvSpPr>
              <p:cNvPr id="114" name="TextBox 113"/>
              <p:cNvSpPr txBox="1">
                <a:spLocks noChangeAspect="1"/>
              </p:cNvSpPr>
              <p:nvPr/>
            </p:nvSpPr>
            <p:spPr>
              <a:xfrm>
                <a:off x="3495675" y="3257550"/>
                <a:ext cx="365760" cy="292388"/>
              </a:xfrm>
              <a:prstGeom prst="rect">
                <a:avLst/>
              </a:prstGeom>
              <a:solidFill>
                <a:schemeClr val="bg1"/>
              </a:solidFill>
            </p:spPr>
            <p:txBody>
              <a:bodyPr wrap="square" lIns="0" tIns="0" rIns="0" rtlCol="0" anchor="ctr" anchorCtr="1">
                <a:spAutoFit/>
              </a:bodyPr>
              <a:lstStyle/>
              <a:p>
                <a:pPr algn="ctr"/>
                <a:r>
                  <a:rPr lang="en-US" sz="1600" dirty="0">
                    <a:latin typeface="Times New Roman" panose="02020603050405020304" pitchFamily="18" charset="0"/>
                    <a:cs typeface="Times New Roman" panose="02020603050405020304" pitchFamily="18" charset="0"/>
                  </a:rPr>
                  <a:t>(</a:t>
                </a:r>
                <a:r>
                  <a:rPr lang="en-US" sz="1600" b="1" dirty="0">
                    <a:latin typeface="Times New Roman" panose="02020603050405020304" pitchFamily="18" charset="0"/>
                    <a:cs typeface="Times New Roman" panose="02020603050405020304" pitchFamily="18" charset="0"/>
                  </a:rPr>
                  <a:t>b</a:t>
                </a:r>
                <a:r>
                  <a:rPr lang="en-US" sz="1600" dirty="0">
                    <a:latin typeface="Times New Roman" panose="02020603050405020304" pitchFamily="18" charset="0"/>
                    <a:cs typeface="Times New Roman" panose="02020603050405020304" pitchFamily="18" charset="0"/>
                  </a:rPr>
                  <a:t>)</a:t>
                </a:r>
              </a:p>
            </p:txBody>
          </p:sp>
          <p:grpSp>
            <p:nvGrpSpPr>
              <p:cNvPr id="115" name="Group 114"/>
              <p:cNvGrpSpPr/>
              <p:nvPr/>
            </p:nvGrpSpPr>
            <p:grpSpPr>
              <a:xfrm>
                <a:off x="1264874" y="3765320"/>
                <a:ext cx="1089150" cy="1252416"/>
                <a:chOff x="1250700" y="752753"/>
                <a:chExt cx="1089150" cy="1252416"/>
              </a:xfrm>
            </p:grpSpPr>
            <p:sp>
              <p:nvSpPr>
                <p:cNvPr id="123" name="TextBox 122"/>
                <p:cNvSpPr txBox="1"/>
                <p:nvPr/>
              </p:nvSpPr>
              <p:spPr>
                <a:xfrm>
                  <a:off x="1766050" y="752753"/>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3</a:t>
                  </a:r>
                </a:p>
              </p:txBody>
            </p:sp>
            <p:sp>
              <p:nvSpPr>
                <p:cNvPr id="124" name="TextBox 123"/>
                <p:cNvSpPr txBox="1"/>
                <p:nvPr/>
              </p:nvSpPr>
              <p:spPr>
                <a:xfrm>
                  <a:off x="1250700" y="1022764"/>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2</a:t>
                  </a:r>
                </a:p>
              </p:txBody>
            </p:sp>
            <p:cxnSp>
              <p:nvCxnSpPr>
                <p:cNvPr id="125" name="Straight Arrow Connector 124"/>
                <p:cNvCxnSpPr/>
                <p:nvPr/>
              </p:nvCxnSpPr>
              <p:spPr>
                <a:xfrm rot="5400000">
                  <a:off x="1762588" y="1822289"/>
                  <a:ext cx="36576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cxnSp>
              <p:nvCxnSpPr>
                <p:cNvPr id="126" name="Straight Arrow Connector 125"/>
                <p:cNvCxnSpPr/>
                <p:nvPr/>
              </p:nvCxnSpPr>
              <p:spPr>
                <a:xfrm>
                  <a:off x="1451487" y="1214638"/>
                  <a:ext cx="36576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cxnSp>
              <p:nvCxnSpPr>
                <p:cNvPr id="127" name="Straight Arrow Connector 126"/>
                <p:cNvCxnSpPr/>
                <p:nvPr/>
              </p:nvCxnSpPr>
              <p:spPr>
                <a:xfrm>
                  <a:off x="1974090" y="939949"/>
                  <a:ext cx="36576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sp>
              <p:nvSpPr>
                <p:cNvPr id="128" name="TextBox 127"/>
                <p:cNvSpPr txBox="1"/>
                <p:nvPr/>
              </p:nvSpPr>
              <p:spPr>
                <a:xfrm>
                  <a:off x="1851628" y="1343049"/>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1</a:t>
                  </a:r>
                </a:p>
              </p:txBody>
            </p:sp>
          </p:grpSp>
          <p:grpSp>
            <p:nvGrpSpPr>
              <p:cNvPr id="116" name="Group 115"/>
              <p:cNvGrpSpPr/>
              <p:nvPr/>
            </p:nvGrpSpPr>
            <p:grpSpPr>
              <a:xfrm>
                <a:off x="4373131" y="3768858"/>
                <a:ext cx="1089150" cy="1252416"/>
                <a:chOff x="1250700" y="752753"/>
                <a:chExt cx="1089150" cy="1252416"/>
              </a:xfrm>
            </p:grpSpPr>
            <p:sp>
              <p:nvSpPr>
                <p:cNvPr id="117" name="TextBox 116"/>
                <p:cNvSpPr txBox="1"/>
                <p:nvPr/>
              </p:nvSpPr>
              <p:spPr>
                <a:xfrm>
                  <a:off x="1766050" y="752753"/>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3</a:t>
                  </a:r>
                </a:p>
              </p:txBody>
            </p:sp>
            <p:sp>
              <p:nvSpPr>
                <p:cNvPr id="118" name="TextBox 117"/>
                <p:cNvSpPr txBox="1"/>
                <p:nvPr/>
              </p:nvSpPr>
              <p:spPr>
                <a:xfrm>
                  <a:off x="1250700" y="1022764"/>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2</a:t>
                  </a:r>
                </a:p>
              </p:txBody>
            </p:sp>
            <p:cxnSp>
              <p:nvCxnSpPr>
                <p:cNvPr id="119" name="Straight Arrow Connector 118"/>
                <p:cNvCxnSpPr/>
                <p:nvPr/>
              </p:nvCxnSpPr>
              <p:spPr>
                <a:xfrm rot="5400000">
                  <a:off x="1762588" y="1822289"/>
                  <a:ext cx="36576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cxnSp>
              <p:nvCxnSpPr>
                <p:cNvPr id="120" name="Straight Arrow Connector 119"/>
                <p:cNvCxnSpPr/>
                <p:nvPr/>
              </p:nvCxnSpPr>
              <p:spPr>
                <a:xfrm>
                  <a:off x="1451487" y="1214638"/>
                  <a:ext cx="36576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cxnSp>
              <p:nvCxnSpPr>
                <p:cNvPr id="121" name="Straight Arrow Connector 120"/>
                <p:cNvCxnSpPr/>
                <p:nvPr/>
              </p:nvCxnSpPr>
              <p:spPr>
                <a:xfrm>
                  <a:off x="1974090" y="939949"/>
                  <a:ext cx="36576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sp>
              <p:nvSpPr>
                <p:cNvPr id="122" name="TextBox 121"/>
                <p:cNvSpPr txBox="1"/>
                <p:nvPr/>
              </p:nvSpPr>
              <p:spPr>
                <a:xfrm>
                  <a:off x="1851628" y="1343049"/>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1</a:t>
                  </a:r>
                </a:p>
              </p:txBody>
            </p:sp>
          </p:grpSp>
        </p:grpSp>
        <p:grpSp>
          <p:nvGrpSpPr>
            <p:cNvPr id="92" name="Group 91"/>
            <p:cNvGrpSpPr/>
            <p:nvPr/>
          </p:nvGrpSpPr>
          <p:grpSpPr>
            <a:xfrm>
              <a:off x="342900" y="5674821"/>
              <a:ext cx="6172200" cy="2468880"/>
              <a:chOff x="342900" y="5674821"/>
              <a:chExt cx="6172200" cy="2468880"/>
            </a:xfrm>
          </p:grpSpPr>
          <p:pic>
            <p:nvPicPr>
              <p:cNvPr id="93" name="Picture 92"/>
              <p:cNvPicPr>
                <a:picLocks noChangeAspect="1"/>
              </p:cNvPicPr>
              <p:nvPr/>
            </p:nvPicPr>
            <p:blipFill rotWithShape="1">
              <a:blip r:embed="rId4">
                <a:extLst>
                  <a:ext uri="{28A0092B-C50C-407E-A947-70E740481C1C}">
                    <a14:useLocalDpi xmlns:a14="http://schemas.microsoft.com/office/drawing/2010/main" val="0"/>
                  </a:ext>
                </a:extLst>
              </a:blip>
              <a:srcRect l="1429" t="16823" r="1127" b="2285"/>
              <a:stretch/>
            </p:blipFill>
            <p:spPr>
              <a:xfrm>
                <a:off x="342900" y="5705475"/>
                <a:ext cx="6172200" cy="2419351"/>
              </a:xfrm>
              <a:prstGeom prst="rect">
                <a:avLst/>
              </a:prstGeom>
            </p:spPr>
          </p:pic>
          <p:sp>
            <p:nvSpPr>
              <p:cNvPr id="94" name="Rectangle 93"/>
              <p:cNvSpPr/>
              <p:nvPr/>
            </p:nvSpPr>
            <p:spPr>
              <a:xfrm>
                <a:off x="3370227" y="5674821"/>
                <a:ext cx="100584" cy="24688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p:cNvSpPr txBox="1">
                <a:spLocks noChangeAspect="1"/>
              </p:cNvSpPr>
              <p:nvPr/>
            </p:nvSpPr>
            <p:spPr>
              <a:xfrm>
                <a:off x="381000" y="5734050"/>
                <a:ext cx="365760" cy="292388"/>
              </a:xfrm>
              <a:prstGeom prst="rect">
                <a:avLst/>
              </a:prstGeom>
              <a:solidFill>
                <a:schemeClr val="bg1"/>
              </a:solidFill>
            </p:spPr>
            <p:txBody>
              <a:bodyPr wrap="square" lIns="0" tIns="0" rIns="0" rtlCol="0" anchor="ctr" anchorCtr="1">
                <a:spAutoFit/>
              </a:bodyPr>
              <a:lstStyle/>
              <a:p>
                <a:pPr algn="ctr"/>
                <a:r>
                  <a:rPr lang="en-US" sz="1600" dirty="0">
                    <a:latin typeface="Times New Roman" panose="02020603050405020304" pitchFamily="18" charset="0"/>
                    <a:cs typeface="Times New Roman" panose="02020603050405020304" pitchFamily="18" charset="0"/>
                  </a:rPr>
                  <a:t>(</a:t>
                </a:r>
                <a:r>
                  <a:rPr lang="en-US" sz="1600" b="1" dirty="0">
                    <a:latin typeface="Times New Roman" panose="02020603050405020304" pitchFamily="18" charset="0"/>
                    <a:cs typeface="Times New Roman" panose="02020603050405020304" pitchFamily="18" charset="0"/>
                  </a:rPr>
                  <a:t>c</a:t>
                </a:r>
                <a:r>
                  <a:rPr lang="en-US" sz="1600" dirty="0">
                    <a:latin typeface="Times New Roman" panose="02020603050405020304" pitchFamily="18" charset="0"/>
                    <a:cs typeface="Times New Roman" panose="02020603050405020304" pitchFamily="18" charset="0"/>
                  </a:rPr>
                  <a:t>)</a:t>
                </a:r>
              </a:p>
            </p:txBody>
          </p:sp>
          <p:sp>
            <p:nvSpPr>
              <p:cNvPr id="96" name="TextBox 95"/>
              <p:cNvSpPr txBox="1">
                <a:spLocks noChangeAspect="1"/>
              </p:cNvSpPr>
              <p:nvPr/>
            </p:nvSpPr>
            <p:spPr>
              <a:xfrm>
                <a:off x="3495675" y="5734050"/>
                <a:ext cx="365760" cy="292388"/>
              </a:xfrm>
              <a:prstGeom prst="rect">
                <a:avLst/>
              </a:prstGeom>
              <a:solidFill>
                <a:schemeClr val="bg1"/>
              </a:solidFill>
            </p:spPr>
            <p:txBody>
              <a:bodyPr wrap="square" lIns="0" tIns="0" rIns="0" rtlCol="0" anchor="ctr" anchorCtr="1">
                <a:spAutoFit/>
              </a:bodyPr>
              <a:lstStyle/>
              <a:p>
                <a:pPr algn="ctr"/>
                <a:r>
                  <a:rPr lang="en-US" sz="1600" dirty="0">
                    <a:latin typeface="Times New Roman" panose="02020603050405020304" pitchFamily="18" charset="0"/>
                    <a:cs typeface="Times New Roman" panose="02020603050405020304" pitchFamily="18" charset="0"/>
                  </a:rPr>
                  <a:t>(</a:t>
                </a:r>
                <a:r>
                  <a:rPr lang="en-US" sz="1600" b="1" dirty="0">
                    <a:latin typeface="Times New Roman" panose="02020603050405020304" pitchFamily="18" charset="0"/>
                    <a:cs typeface="Times New Roman" panose="02020603050405020304" pitchFamily="18" charset="0"/>
                  </a:rPr>
                  <a:t>d</a:t>
                </a:r>
                <a:r>
                  <a:rPr lang="en-US" sz="1600" dirty="0">
                    <a:latin typeface="Times New Roman" panose="02020603050405020304" pitchFamily="18" charset="0"/>
                    <a:cs typeface="Times New Roman" panose="02020603050405020304" pitchFamily="18" charset="0"/>
                  </a:rPr>
                  <a:t>)</a:t>
                </a:r>
              </a:p>
            </p:txBody>
          </p:sp>
          <p:grpSp>
            <p:nvGrpSpPr>
              <p:cNvPr id="97" name="Group 96"/>
              <p:cNvGrpSpPr/>
              <p:nvPr/>
            </p:nvGrpSpPr>
            <p:grpSpPr>
              <a:xfrm>
                <a:off x="1257779" y="6267523"/>
                <a:ext cx="1089150" cy="1252416"/>
                <a:chOff x="1250700" y="752753"/>
                <a:chExt cx="1089150" cy="1252416"/>
              </a:xfrm>
            </p:grpSpPr>
            <p:sp>
              <p:nvSpPr>
                <p:cNvPr id="105" name="TextBox 104"/>
                <p:cNvSpPr txBox="1"/>
                <p:nvPr/>
              </p:nvSpPr>
              <p:spPr>
                <a:xfrm>
                  <a:off x="1766050" y="752753"/>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3</a:t>
                  </a:r>
                </a:p>
              </p:txBody>
            </p:sp>
            <p:sp>
              <p:nvSpPr>
                <p:cNvPr id="106" name="TextBox 105"/>
                <p:cNvSpPr txBox="1"/>
                <p:nvPr/>
              </p:nvSpPr>
              <p:spPr>
                <a:xfrm>
                  <a:off x="1250700" y="1022764"/>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2</a:t>
                  </a:r>
                </a:p>
              </p:txBody>
            </p:sp>
            <p:cxnSp>
              <p:nvCxnSpPr>
                <p:cNvPr id="107" name="Straight Arrow Connector 106"/>
                <p:cNvCxnSpPr/>
                <p:nvPr/>
              </p:nvCxnSpPr>
              <p:spPr>
                <a:xfrm rot="5400000">
                  <a:off x="1762588" y="1822289"/>
                  <a:ext cx="36576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cxnSp>
              <p:nvCxnSpPr>
                <p:cNvPr id="108" name="Straight Arrow Connector 107"/>
                <p:cNvCxnSpPr/>
                <p:nvPr/>
              </p:nvCxnSpPr>
              <p:spPr>
                <a:xfrm>
                  <a:off x="1451487" y="1214638"/>
                  <a:ext cx="36576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cxnSp>
              <p:nvCxnSpPr>
                <p:cNvPr id="109" name="Straight Arrow Connector 108"/>
                <p:cNvCxnSpPr/>
                <p:nvPr/>
              </p:nvCxnSpPr>
              <p:spPr>
                <a:xfrm>
                  <a:off x="1974090" y="939949"/>
                  <a:ext cx="36576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sp>
              <p:nvSpPr>
                <p:cNvPr id="110" name="TextBox 109"/>
                <p:cNvSpPr txBox="1"/>
                <p:nvPr/>
              </p:nvSpPr>
              <p:spPr>
                <a:xfrm>
                  <a:off x="1851628" y="1343049"/>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1</a:t>
                  </a:r>
                </a:p>
              </p:txBody>
            </p:sp>
          </p:grpSp>
          <p:grpSp>
            <p:nvGrpSpPr>
              <p:cNvPr id="98" name="Group 97"/>
              <p:cNvGrpSpPr/>
              <p:nvPr/>
            </p:nvGrpSpPr>
            <p:grpSpPr>
              <a:xfrm>
                <a:off x="4440470" y="6249795"/>
                <a:ext cx="1089150" cy="1252416"/>
                <a:chOff x="1250700" y="752753"/>
                <a:chExt cx="1089150" cy="1252416"/>
              </a:xfrm>
            </p:grpSpPr>
            <p:sp>
              <p:nvSpPr>
                <p:cNvPr id="99" name="TextBox 98"/>
                <p:cNvSpPr txBox="1"/>
                <p:nvPr/>
              </p:nvSpPr>
              <p:spPr>
                <a:xfrm>
                  <a:off x="1766050" y="752753"/>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3</a:t>
                  </a:r>
                </a:p>
              </p:txBody>
            </p:sp>
            <p:sp>
              <p:nvSpPr>
                <p:cNvPr id="100" name="TextBox 99"/>
                <p:cNvSpPr txBox="1"/>
                <p:nvPr/>
              </p:nvSpPr>
              <p:spPr>
                <a:xfrm>
                  <a:off x="1250700" y="1022764"/>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2</a:t>
                  </a:r>
                </a:p>
              </p:txBody>
            </p:sp>
            <p:cxnSp>
              <p:nvCxnSpPr>
                <p:cNvPr id="101" name="Straight Arrow Connector 100"/>
                <p:cNvCxnSpPr/>
                <p:nvPr/>
              </p:nvCxnSpPr>
              <p:spPr>
                <a:xfrm rot="5400000">
                  <a:off x="1762588" y="1822289"/>
                  <a:ext cx="36576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p:nvPr/>
              </p:nvCxnSpPr>
              <p:spPr>
                <a:xfrm>
                  <a:off x="1451487" y="1214638"/>
                  <a:ext cx="36576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cxnSp>
              <p:nvCxnSpPr>
                <p:cNvPr id="103" name="Straight Arrow Connector 102"/>
                <p:cNvCxnSpPr/>
                <p:nvPr/>
              </p:nvCxnSpPr>
              <p:spPr>
                <a:xfrm>
                  <a:off x="1974090" y="939949"/>
                  <a:ext cx="365760" cy="0"/>
                </a:xfrm>
                <a:prstGeom prst="straightConnector1">
                  <a:avLst/>
                </a:prstGeom>
                <a:ln w="25400" cmpd="sng">
                  <a:solidFill>
                    <a:schemeClr val="tx1"/>
                  </a:solidFill>
                  <a:tailEnd type="arrow"/>
                </a:ln>
                <a:effectLst>
                  <a:glow rad="25400">
                    <a:schemeClr val="bg1"/>
                  </a:glow>
                </a:effectLst>
              </p:spPr>
              <p:style>
                <a:lnRef idx="1">
                  <a:schemeClr val="accent1"/>
                </a:lnRef>
                <a:fillRef idx="0">
                  <a:schemeClr val="accent1"/>
                </a:fillRef>
                <a:effectRef idx="0">
                  <a:schemeClr val="accent1"/>
                </a:effectRef>
                <a:fontRef idx="minor">
                  <a:schemeClr val="tx1"/>
                </a:fontRef>
              </p:style>
            </p:cxnSp>
            <p:sp>
              <p:nvSpPr>
                <p:cNvPr id="104" name="TextBox 103"/>
                <p:cNvSpPr txBox="1"/>
                <p:nvPr/>
              </p:nvSpPr>
              <p:spPr>
                <a:xfrm>
                  <a:off x="1851628" y="1343049"/>
                  <a:ext cx="182880" cy="338554"/>
                </a:xfrm>
                <a:prstGeom prst="rect">
                  <a:avLst/>
                </a:prstGeom>
                <a:noFill/>
              </p:spPr>
              <p:txBody>
                <a:bodyPr wrap="square" rtlCol="0" anchor="ctr">
                  <a:spAutoFit/>
                </a:bodyPr>
                <a:lstStyle/>
                <a:p>
                  <a:pPr algn="ctr"/>
                  <a:r>
                    <a:rPr lang="en-US" sz="1600" b="1" dirty="0">
                      <a:effectLst>
                        <a:glow rad="101600">
                          <a:schemeClr val="bg1"/>
                        </a:glow>
                      </a:effectLst>
                      <a:latin typeface="Times New Roman" panose="02020603050405020304" pitchFamily="18" charset="0"/>
                      <a:cs typeface="Times New Roman" panose="02020603050405020304" pitchFamily="18" charset="0"/>
                    </a:rPr>
                    <a:t>1</a:t>
                  </a:r>
                </a:p>
              </p:txBody>
            </p:sp>
          </p:grpSp>
        </p:grpSp>
      </p:grpSp>
      <p:sp>
        <p:nvSpPr>
          <p:cNvPr id="2" name="TextBox 1"/>
          <p:cNvSpPr txBox="1"/>
          <p:nvPr/>
        </p:nvSpPr>
        <p:spPr>
          <a:xfrm>
            <a:off x="6932557" y="449725"/>
            <a:ext cx="4842875" cy="5324535"/>
          </a:xfrm>
          <a:prstGeom prst="rect">
            <a:avLst/>
          </a:prstGeom>
          <a:noFill/>
        </p:spPr>
        <p:txBody>
          <a:bodyPr wrap="square" rtlCol="0">
            <a:spAutoFit/>
          </a:bodyPr>
          <a:lstStyle/>
          <a:p>
            <a:pPr algn="just">
              <a:lnSpc>
                <a:spcPts val="2400"/>
              </a:lnSpc>
            </a:pPr>
            <a:r>
              <a:rPr lang="en-US" sz="1600" dirty="0">
                <a:latin typeface="Times New Roman" panose="02020603050405020304" pitchFamily="18" charset="0"/>
                <a:cs typeface="Times New Roman" panose="02020603050405020304" pitchFamily="18" charset="0"/>
              </a:rPr>
              <a:t>ΔSQCMI image (</a:t>
            </a:r>
            <a:r>
              <a:rPr lang="en-US" sz="1600" b="1" dirty="0">
                <a:latin typeface="Times New Roman" panose="02020603050405020304" pitchFamily="18" charset="0"/>
                <a:cs typeface="Times New Roman" panose="02020603050405020304" pitchFamily="18" charset="0"/>
              </a:rPr>
              <a:t>a</a:t>
            </a:r>
            <a:r>
              <a:rPr lang="en-US" sz="1600" dirty="0">
                <a:latin typeface="Times New Roman" panose="02020603050405020304" pitchFamily="18" charset="0"/>
                <a:cs typeface="Times New Roman" panose="02020603050405020304" pitchFamily="18" charset="0"/>
              </a:rPr>
              <a:t>) and ΔSCI image (</a:t>
            </a:r>
            <a:r>
              <a:rPr lang="en-US" sz="1600" b="1" dirty="0">
                <a:latin typeface="Times New Roman" panose="02020603050405020304" pitchFamily="18" charset="0"/>
                <a:cs typeface="Times New Roman" panose="02020603050405020304" pitchFamily="18" charset="0"/>
              </a:rPr>
              <a:t>c</a:t>
            </a:r>
            <a:r>
              <a:rPr lang="en-US" sz="1600" dirty="0">
                <a:latin typeface="Times New Roman" panose="02020603050405020304" pitchFamily="18" charset="0"/>
                <a:cs typeface="Times New Roman" panose="02020603050405020304" pitchFamily="18" charset="0"/>
              </a:rPr>
              <a:t>) emphasizing changes on the surface resulting from the dispersion of 100 g m</a:t>
            </a:r>
            <a:r>
              <a:rPr lang="en-US" sz="1600" baseline="30000" dirty="0">
                <a:latin typeface="Times New Roman" panose="02020603050405020304" pitchFamily="18" charset="0"/>
                <a:cs typeface="Times New Roman" panose="02020603050405020304" pitchFamily="18" charset="0"/>
              </a:rPr>
              <a:t>-2</a:t>
            </a:r>
            <a:r>
              <a:rPr lang="en-US" sz="1600" dirty="0">
                <a:latin typeface="Times New Roman" panose="02020603050405020304" pitchFamily="18" charset="0"/>
                <a:cs typeface="Times New Roman" panose="02020603050405020304" pitchFamily="18" charset="0"/>
              </a:rPr>
              <a:t> </a:t>
            </a:r>
            <a:r>
              <a:rPr lang="en-US" sz="1600" dirty="0">
                <a:solidFill>
                  <a:srgbClr val="00B050"/>
                </a:solidFill>
                <a:latin typeface="Times New Roman" panose="02020603050405020304" pitchFamily="18" charset="0"/>
                <a:cs typeface="Times New Roman" panose="02020603050405020304" pitchFamily="18" charset="0"/>
              </a:rPr>
              <a:t>dust_2</a:t>
            </a:r>
            <a:r>
              <a:rPr lang="en-US" sz="1600" dirty="0">
                <a:latin typeface="Times New Roman" panose="02020603050405020304" pitchFamily="18" charset="0"/>
                <a:cs typeface="Times New Roman" panose="02020603050405020304" pitchFamily="18" charset="0"/>
              </a:rPr>
              <a:t> (</a:t>
            </a:r>
            <a:r>
              <a:rPr lang="en-US" sz="1600" b="1" dirty="0">
                <a:latin typeface="Times New Roman" panose="02020603050405020304" pitchFamily="18" charset="0"/>
                <a:cs typeface="Times New Roman" panose="02020603050405020304" pitchFamily="18" charset="0"/>
              </a:rPr>
              <a:t>region 1</a:t>
            </a:r>
            <a:r>
              <a:rPr lang="en-US" sz="1600" dirty="0">
                <a:latin typeface="Times New Roman" panose="02020603050405020304" pitchFamily="18" charset="0"/>
                <a:cs typeface="Times New Roman" panose="02020603050405020304" pitchFamily="18" charset="0"/>
              </a:rPr>
              <a:t>), 100 g m</a:t>
            </a:r>
            <a:r>
              <a:rPr lang="en-US" sz="1600" baseline="30000" dirty="0">
                <a:latin typeface="Times New Roman" panose="02020603050405020304" pitchFamily="18" charset="0"/>
                <a:cs typeface="Times New Roman" panose="02020603050405020304" pitchFamily="18" charset="0"/>
              </a:rPr>
              <a:t>-2</a:t>
            </a:r>
            <a:r>
              <a:rPr lang="en-US" sz="1600" dirty="0">
                <a:latin typeface="Times New Roman" panose="02020603050405020304" pitchFamily="18" charset="0"/>
                <a:cs typeface="Times New Roman" panose="02020603050405020304" pitchFamily="18" charset="0"/>
              </a:rPr>
              <a:t> </a:t>
            </a:r>
            <a:r>
              <a:rPr lang="en-US" sz="1600" dirty="0">
                <a:solidFill>
                  <a:srgbClr val="FF0000"/>
                </a:solidFill>
                <a:latin typeface="Times New Roman" panose="02020603050405020304" pitchFamily="18" charset="0"/>
                <a:cs typeface="Times New Roman" panose="02020603050405020304" pitchFamily="18" charset="0"/>
              </a:rPr>
              <a:t>dune sand </a:t>
            </a:r>
            <a:r>
              <a:rPr lang="en-US" sz="1600" dirty="0">
                <a:latin typeface="Times New Roman" panose="02020603050405020304" pitchFamily="18" charset="0"/>
                <a:cs typeface="Times New Roman" panose="02020603050405020304" pitchFamily="18" charset="0"/>
              </a:rPr>
              <a:t>(region 2) and 50 g m</a:t>
            </a:r>
            <a:r>
              <a:rPr lang="en-US" sz="1600" baseline="30000" dirty="0">
                <a:latin typeface="Times New Roman" panose="02020603050405020304" pitchFamily="18" charset="0"/>
                <a:cs typeface="Times New Roman" panose="02020603050405020304" pitchFamily="18" charset="0"/>
              </a:rPr>
              <a:t>-2</a:t>
            </a:r>
            <a:r>
              <a:rPr lang="en-US" sz="1600" dirty="0">
                <a:latin typeface="Times New Roman" panose="02020603050405020304" pitchFamily="18" charset="0"/>
                <a:cs typeface="Times New Roman" panose="02020603050405020304" pitchFamily="18" charset="0"/>
              </a:rPr>
              <a:t> </a:t>
            </a:r>
            <a:r>
              <a:rPr lang="en-US" sz="1600" dirty="0">
                <a:solidFill>
                  <a:srgbClr val="FF0000"/>
                </a:solidFill>
                <a:latin typeface="Times New Roman" panose="02020603050405020304" pitchFamily="18" charset="0"/>
                <a:cs typeface="Times New Roman" panose="02020603050405020304" pitchFamily="18" charset="0"/>
              </a:rPr>
              <a:t>dune sand </a:t>
            </a:r>
            <a:r>
              <a:rPr lang="en-US" sz="1600" dirty="0">
                <a:latin typeface="Times New Roman" panose="02020603050405020304" pitchFamily="18" charset="0"/>
                <a:cs typeface="Times New Roman" panose="02020603050405020304" pitchFamily="18" charset="0"/>
              </a:rPr>
              <a:t>(</a:t>
            </a:r>
            <a:r>
              <a:rPr lang="en-US" sz="1600" b="1" dirty="0">
                <a:latin typeface="Times New Roman" panose="02020603050405020304" pitchFamily="18" charset="0"/>
                <a:cs typeface="Times New Roman" panose="02020603050405020304" pitchFamily="18" charset="0"/>
              </a:rPr>
              <a:t>region 3</a:t>
            </a:r>
            <a:r>
              <a:rPr lang="en-US" sz="1600" dirty="0">
                <a:latin typeface="Times New Roman" panose="02020603050405020304" pitchFamily="18" charset="0"/>
                <a:cs typeface="Times New Roman" panose="02020603050405020304" pitchFamily="18" charset="0"/>
              </a:rPr>
              <a:t>); ΔSQCMI image (</a:t>
            </a:r>
            <a:r>
              <a:rPr lang="en-US" sz="1600" b="1" dirty="0">
                <a:latin typeface="Times New Roman" panose="02020603050405020304" pitchFamily="18" charset="0"/>
                <a:cs typeface="Times New Roman" panose="02020603050405020304" pitchFamily="18" charset="0"/>
              </a:rPr>
              <a:t>b</a:t>
            </a:r>
            <a:r>
              <a:rPr lang="en-US" sz="1600" dirty="0">
                <a:latin typeface="Times New Roman" panose="02020603050405020304" pitchFamily="18" charset="0"/>
                <a:cs typeface="Times New Roman" panose="02020603050405020304" pitchFamily="18" charset="0"/>
              </a:rPr>
              <a:t>) and ΔSCI image (</a:t>
            </a:r>
            <a:r>
              <a:rPr lang="en-US" sz="1600" b="1" dirty="0">
                <a:latin typeface="Times New Roman" panose="02020603050405020304" pitchFamily="18" charset="0"/>
                <a:cs typeface="Times New Roman" panose="02020603050405020304" pitchFamily="18" charset="0"/>
              </a:rPr>
              <a:t>d</a:t>
            </a:r>
            <a:r>
              <a:rPr lang="en-US" sz="1600" dirty="0">
                <a:latin typeface="Times New Roman" panose="02020603050405020304" pitchFamily="18" charset="0"/>
                <a:cs typeface="Times New Roman" panose="02020603050405020304" pitchFamily="18" charset="0"/>
              </a:rPr>
              <a:t>) resulting from the dispersion of 250 g m</a:t>
            </a:r>
            <a:r>
              <a:rPr lang="en-US" sz="1600" baseline="30000" dirty="0">
                <a:latin typeface="Times New Roman" panose="02020603050405020304" pitchFamily="18" charset="0"/>
                <a:cs typeface="Times New Roman" panose="02020603050405020304" pitchFamily="18" charset="0"/>
              </a:rPr>
              <a:t>-2</a:t>
            </a:r>
            <a:r>
              <a:rPr lang="en-US" sz="1600" dirty="0">
                <a:latin typeface="Times New Roman" panose="02020603050405020304" pitchFamily="18" charset="0"/>
                <a:cs typeface="Times New Roman" panose="02020603050405020304" pitchFamily="18" charset="0"/>
              </a:rPr>
              <a:t> </a:t>
            </a:r>
            <a:r>
              <a:rPr lang="en-US" sz="1600" dirty="0">
                <a:solidFill>
                  <a:srgbClr val="00B050"/>
                </a:solidFill>
                <a:latin typeface="Times New Roman" panose="02020603050405020304" pitchFamily="18" charset="0"/>
                <a:cs typeface="Times New Roman" panose="02020603050405020304" pitchFamily="18" charset="0"/>
              </a:rPr>
              <a:t>dust_2 </a:t>
            </a:r>
            <a:r>
              <a:rPr lang="en-US" sz="1600" dirty="0">
                <a:latin typeface="Times New Roman" panose="02020603050405020304" pitchFamily="18" charset="0"/>
                <a:cs typeface="Times New Roman" panose="02020603050405020304" pitchFamily="18" charset="0"/>
              </a:rPr>
              <a:t>(</a:t>
            </a:r>
            <a:r>
              <a:rPr lang="en-US" sz="1600" b="1" dirty="0">
                <a:latin typeface="Times New Roman" panose="02020603050405020304" pitchFamily="18" charset="0"/>
                <a:cs typeface="Times New Roman" panose="02020603050405020304" pitchFamily="18" charset="0"/>
              </a:rPr>
              <a:t>region 1</a:t>
            </a:r>
            <a:r>
              <a:rPr lang="en-US" sz="1600" dirty="0">
                <a:latin typeface="Times New Roman" panose="02020603050405020304" pitchFamily="18" charset="0"/>
                <a:cs typeface="Times New Roman" panose="02020603050405020304" pitchFamily="18" charset="0"/>
              </a:rPr>
              <a:t>), 250 g m</a:t>
            </a:r>
            <a:r>
              <a:rPr lang="en-US" sz="1600" baseline="30000" dirty="0">
                <a:latin typeface="Times New Roman" panose="02020603050405020304" pitchFamily="18" charset="0"/>
                <a:cs typeface="Times New Roman" panose="02020603050405020304" pitchFamily="18" charset="0"/>
              </a:rPr>
              <a:t>-2</a:t>
            </a:r>
            <a:r>
              <a:rPr lang="en-US" sz="1600" dirty="0">
                <a:latin typeface="Times New Roman" panose="02020603050405020304" pitchFamily="18" charset="0"/>
                <a:cs typeface="Times New Roman" panose="02020603050405020304" pitchFamily="18" charset="0"/>
              </a:rPr>
              <a:t> </a:t>
            </a:r>
            <a:r>
              <a:rPr lang="en-US" sz="1600" dirty="0">
                <a:solidFill>
                  <a:srgbClr val="FF0000"/>
                </a:solidFill>
                <a:latin typeface="Times New Roman" panose="02020603050405020304" pitchFamily="18" charset="0"/>
                <a:cs typeface="Times New Roman" panose="02020603050405020304" pitchFamily="18" charset="0"/>
              </a:rPr>
              <a:t>dune sand </a:t>
            </a:r>
            <a:r>
              <a:rPr lang="en-US" sz="1600" dirty="0">
                <a:latin typeface="Times New Roman" panose="02020603050405020304" pitchFamily="18" charset="0"/>
                <a:cs typeface="Times New Roman" panose="02020603050405020304" pitchFamily="18" charset="0"/>
              </a:rPr>
              <a:t>(region 2) and 50 g m</a:t>
            </a:r>
            <a:r>
              <a:rPr lang="en-US" sz="1600" baseline="30000" dirty="0">
                <a:latin typeface="Times New Roman" panose="02020603050405020304" pitchFamily="18" charset="0"/>
                <a:cs typeface="Times New Roman" panose="02020603050405020304" pitchFamily="18" charset="0"/>
              </a:rPr>
              <a:t>-2</a:t>
            </a:r>
            <a:r>
              <a:rPr lang="en-US" sz="1600" dirty="0">
                <a:latin typeface="Times New Roman" panose="02020603050405020304" pitchFamily="18" charset="0"/>
                <a:cs typeface="Times New Roman" panose="02020603050405020304" pitchFamily="18" charset="0"/>
              </a:rPr>
              <a:t> </a:t>
            </a:r>
            <a:r>
              <a:rPr lang="en-US" sz="1600" dirty="0">
                <a:solidFill>
                  <a:srgbClr val="FF0000"/>
                </a:solidFill>
                <a:latin typeface="Times New Roman" panose="02020603050405020304" pitchFamily="18" charset="0"/>
                <a:cs typeface="Times New Roman" panose="02020603050405020304" pitchFamily="18" charset="0"/>
              </a:rPr>
              <a:t>dune sand </a:t>
            </a:r>
            <a:r>
              <a:rPr lang="en-US" sz="1600" dirty="0">
                <a:latin typeface="Times New Roman" panose="02020603050405020304" pitchFamily="18" charset="0"/>
                <a:cs typeface="Times New Roman" panose="02020603050405020304" pitchFamily="18" charset="0"/>
              </a:rPr>
              <a:t>(</a:t>
            </a:r>
            <a:r>
              <a:rPr lang="en-US" sz="1600" b="1" dirty="0">
                <a:latin typeface="Times New Roman" panose="02020603050405020304" pitchFamily="18" charset="0"/>
                <a:cs typeface="Times New Roman" panose="02020603050405020304" pitchFamily="18" charset="0"/>
              </a:rPr>
              <a:t>region 3</a:t>
            </a:r>
            <a:r>
              <a:rPr lang="en-US" sz="1600" dirty="0">
                <a:latin typeface="Times New Roman" panose="02020603050405020304" pitchFamily="18" charset="0"/>
                <a:cs typeface="Times New Roman" panose="02020603050405020304" pitchFamily="18" charset="0"/>
              </a:rPr>
              <a:t>); green color represents ΔSQCMI and ΔSCI ≈ 0, i.e., no mineralogical changes.</a:t>
            </a:r>
          </a:p>
          <a:p>
            <a:pPr algn="just">
              <a:lnSpc>
                <a:spcPts val="2400"/>
              </a:lnSpc>
            </a:pPr>
            <a:r>
              <a:rPr lang="en-US" sz="1600" b="1" dirty="0">
                <a:latin typeface="Times New Roman" panose="02020603050405020304" pitchFamily="18" charset="0"/>
                <a:cs typeface="Times New Roman" panose="02020603050405020304" pitchFamily="18" charset="0"/>
              </a:rPr>
              <a:t>The addition of dust_2 to the surface resulted in negative ΔSQCMI and ΔSCI values, indicating a decrease in the relative amount of quartz and an increase in the amount of carbonates, respectively, whereas the addition of dune sand resulted in positive ΔSQCMI and ΔSCI values, indicating an increase in the relative amount of quartz and a decrease in the amount of carbonates, respectively.</a:t>
            </a:r>
          </a:p>
        </p:txBody>
      </p:sp>
      <p:grpSp>
        <p:nvGrpSpPr>
          <p:cNvPr id="48" name="Group 47">
            <a:extLst>
              <a:ext uri="{FF2B5EF4-FFF2-40B4-BE49-F238E27FC236}">
                <a16:creationId xmlns:a16="http://schemas.microsoft.com/office/drawing/2014/main" id="{4DF63FA4-6294-4F49-97BE-1C62E4FCB588}"/>
              </a:ext>
            </a:extLst>
          </p:cNvPr>
          <p:cNvGrpSpPr/>
          <p:nvPr/>
        </p:nvGrpSpPr>
        <p:grpSpPr>
          <a:xfrm>
            <a:off x="0" y="6472949"/>
            <a:ext cx="2330446" cy="385051"/>
            <a:chOff x="152400" y="5272193"/>
            <a:chExt cx="2330446" cy="385051"/>
          </a:xfrm>
        </p:grpSpPr>
        <p:pic>
          <p:nvPicPr>
            <p:cNvPr id="49" name="Picture 24">
              <a:extLst>
                <a:ext uri="{FF2B5EF4-FFF2-40B4-BE49-F238E27FC236}">
                  <a16:creationId xmlns:a16="http://schemas.microsoft.com/office/drawing/2014/main" id="{E53EA9B5-01E7-4C06-9D56-E5EE2D2D00C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 y="5272193"/>
              <a:ext cx="1905000" cy="342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 name="Picture 2" descr="http://www.israel-ortho.org.il/images/TelAvivUniversity_Logo.jpg">
              <a:extLst>
                <a:ext uri="{FF2B5EF4-FFF2-40B4-BE49-F238E27FC236}">
                  <a16:creationId xmlns:a16="http://schemas.microsoft.com/office/drawing/2014/main" id="{7D0108AD-3926-434A-9AA7-6069329D829F}"/>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4810" y="5315028"/>
              <a:ext cx="438036" cy="342216"/>
            </a:xfrm>
            <a:prstGeom prst="rect">
              <a:avLst/>
            </a:prstGeom>
            <a:noFill/>
            <a:extLst>
              <a:ext uri="{909E8E84-426E-40DD-AFC4-6F175D3DCCD1}">
                <a14:hiddenFill xmlns:a14="http://schemas.microsoft.com/office/drawing/2010/main">
                  <a:solidFill>
                    <a:srgbClr val="FFFFFF"/>
                  </a:solidFill>
                </a14:hiddenFill>
              </a:ext>
            </a:extLst>
          </p:spPr>
        </p:pic>
      </p:grpSp>
      <p:sp>
        <p:nvSpPr>
          <p:cNvPr id="3" name="Rectangle 2">
            <a:extLst>
              <a:ext uri="{FF2B5EF4-FFF2-40B4-BE49-F238E27FC236}">
                <a16:creationId xmlns:a16="http://schemas.microsoft.com/office/drawing/2014/main" id="{0FF36382-E7E7-49D2-B9DE-35EA165EB6F7}"/>
              </a:ext>
            </a:extLst>
          </p:cNvPr>
          <p:cNvSpPr/>
          <p:nvPr/>
        </p:nvSpPr>
        <p:spPr>
          <a:xfrm>
            <a:off x="1286024" y="265941"/>
            <a:ext cx="1582486" cy="374077"/>
          </a:xfrm>
          <a:prstGeom prst="rect">
            <a:avLst/>
          </a:prstGeom>
        </p:spPr>
        <p:txBody>
          <a:bodyPr wrap="none">
            <a:spAutoFit/>
          </a:bodyPr>
          <a:lstStyle/>
          <a:p>
            <a:pPr algn="ctr">
              <a:lnSpc>
                <a:spcPct val="107000"/>
              </a:lnSpc>
            </a:pPr>
            <a:r>
              <a:rPr lang="en-US" dirty="0">
                <a:latin typeface="Times New Roman" panose="02020603050405020304" pitchFamily="18" charset="0"/>
                <a:ea typeface="Calibri" panose="020F0502020204030204" pitchFamily="34" charset="0"/>
                <a:cs typeface="Arial" panose="020B0604020202020204" pitchFamily="34" charset="0"/>
              </a:rPr>
              <a:t> </a:t>
            </a:r>
            <a:r>
              <a:rPr lang="en-US" b="1" dirty="0">
                <a:latin typeface="Times New Roman" panose="02020603050405020304" pitchFamily="18" charset="0"/>
                <a:ea typeface="Calibri" panose="020F0502020204030204" pitchFamily="34" charset="0"/>
                <a:cs typeface="Arial" panose="020B0604020202020204" pitchFamily="34" charset="0"/>
              </a:rPr>
              <a:t>Soil</a:t>
            </a:r>
            <a:r>
              <a:rPr lang="en-US" dirty="0">
                <a:latin typeface="Times New Roman" panose="02020603050405020304" pitchFamily="18" charset="0"/>
                <a:ea typeface="Calibri" panose="020F0502020204030204" pitchFamily="34" charset="0"/>
                <a:cs typeface="Arial" panose="020B0604020202020204" pitchFamily="34" charset="0"/>
              </a:rPr>
              <a:t>   Q C CM</a:t>
            </a:r>
            <a:endParaRPr lang="en-US" dirty="0">
              <a:latin typeface="Calibri" panose="020F0502020204030204" pitchFamily="34" charset="0"/>
              <a:ea typeface="Calibri" panose="020F050202020403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D3986F90-E9D1-443B-A685-C50FD90A0C69}"/>
              </a:ext>
            </a:extLst>
          </p:cNvPr>
          <p:cNvSpPr/>
          <p:nvPr/>
        </p:nvSpPr>
        <p:spPr>
          <a:xfrm>
            <a:off x="-7355" y="1725057"/>
            <a:ext cx="987771" cy="369332"/>
          </a:xfrm>
          <a:prstGeom prst="rect">
            <a:avLst/>
          </a:prstGeom>
        </p:spPr>
        <p:txBody>
          <a:bodyPr wrap="none">
            <a:spAutoFit/>
          </a:bodyPr>
          <a:lstStyle/>
          <a:p>
            <a:r>
              <a:rPr lang="en-US" dirty="0">
                <a:latin typeface="Times New Roman" panose="02020603050405020304" pitchFamily="18" charset="0"/>
                <a:cs typeface="Times New Roman" panose="02020603050405020304" pitchFamily="18" charset="0"/>
              </a:rPr>
              <a:t>ΔSQCM</a:t>
            </a:r>
            <a:endParaRPr lang="en-IL" dirty="0"/>
          </a:p>
        </p:txBody>
      </p:sp>
      <p:sp>
        <p:nvSpPr>
          <p:cNvPr id="6" name="Rectangle 5">
            <a:extLst>
              <a:ext uri="{FF2B5EF4-FFF2-40B4-BE49-F238E27FC236}">
                <a16:creationId xmlns:a16="http://schemas.microsoft.com/office/drawing/2014/main" id="{94BD05D9-AB7A-4B73-BD74-61BB77195F1B}"/>
              </a:ext>
            </a:extLst>
          </p:cNvPr>
          <p:cNvSpPr/>
          <p:nvPr/>
        </p:nvSpPr>
        <p:spPr>
          <a:xfrm rot="16200000">
            <a:off x="-23613" y="4195674"/>
            <a:ext cx="692818" cy="369332"/>
          </a:xfrm>
          <a:prstGeom prst="rect">
            <a:avLst/>
          </a:prstGeom>
        </p:spPr>
        <p:txBody>
          <a:bodyPr wrap="none">
            <a:spAutoFit/>
          </a:bodyPr>
          <a:lstStyle/>
          <a:p>
            <a:r>
              <a:rPr lang="en-US" dirty="0">
                <a:latin typeface="Times New Roman" panose="02020603050405020304" pitchFamily="18" charset="0"/>
                <a:cs typeface="Times New Roman" panose="02020603050405020304" pitchFamily="18" charset="0"/>
              </a:rPr>
              <a:t>ΔSCI</a:t>
            </a:r>
            <a:endParaRPr lang="en-IL" dirty="0"/>
          </a:p>
        </p:txBody>
      </p:sp>
      <p:sp>
        <p:nvSpPr>
          <p:cNvPr id="7" name="Rectangle 6">
            <a:extLst>
              <a:ext uri="{FF2B5EF4-FFF2-40B4-BE49-F238E27FC236}">
                <a16:creationId xmlns:a16="http://schemas.microsoft.com/office/drawing/2014/main" id="{B893A5EA-0C94-4B98-9A29-DCCF5DE0711C}"/>
              </a:ext>
            </a:extLst>
          </p:cNvPr>
          <p:cNvSpPr/>
          <p:nvPr/>
        </p:nvSpPr>
        <p:spPr>
          <a:xfrm>
            <a:off x="493970" y="5640392"/>
            <a:ext cx="3183749" cy="646331"/>
          </a:xfrm>
          <a:prstGeom prst="rect">
            <a:avLst/>
          </a:prstGeom>
        </p:spPr>
        <p:txBody>
          <a:bodyPr wrap="square">
            <a:spAutoFit/>
          </a:bodyPr>
          <a:lstStyle/>
          <a:p>
            <a:r>
              <a:rPr lang="en-US" dirty="0">
                <a:latin typeface="Times New Roman" panose="02020603050405020304" pitchFamily="18" charset="0"/>
                <a:cs typeface="Times New Roman" panose="02020603050405020304" pitchFamily="18" charset="0"/>
              </a:rPr>
              <a:t>1 -  Q C CM, 100 g m</a:t>
            </a:r>
            <a:r>
              <a:rPr lang="en-US" baseline="30000" dirty="0">
                <a:latin typeface="Times New Roman" panose="02020603050405020304" pitchFamily="18" charset="0"/>
                <a:cs typeface="Times New Roman" panose="02020603050405020304" pitchFamily="18" charset="0"/>
              </a:rPr>
              <a:t>-2</a:t>
            </a:r>
          </a:p>
          <a:p>
            <a:r>
              <a:rPr lang="en-US" dirty="0"/>
              <a:t>2,3 - Q  </a:t>
            </a:r>
            <a:r>
              <a:rPr lang="en-US" dirty="0">
                <a:latin typeface="Times New Roman" panose="02020603050405020304" pitchFamily="18" charset="0"/>
                <a:cs typeface="Times New Roman" panose="02020603050405020304" pitchFamily="18" charset="0"/>
              </a:rPr>
              <a:t>100, 50   g m</a:t>
            </a:r>
            <a:r>
              <a:rPr lang="en-US" baseline="30000" dirty="0">
                <a:latin typeface="Times New Roman" panose="02020603050405020304" pitchFamily="18" charset="0"/>
                <a:cs typeface="Times New Roman" panose="02020603050405020304" pitchFamily="18" charset="0"/>
              </a:rPr>
              <a:t>-2</a:t>
            </a:r>
            <a:endParaRPr lang="en-IL" dirty="0"/>
          </a:p>
        </p:txBody>
      </p:sp>
      <p:sp>
        <p:nvSpPr>
          <p:cNvPr id="75" name="Rectangle 74">
            <a:extLst>
              <a:ext uri="{FF2B5EF4-FFF2-40B4-BE49-F238E27FC236}">
                <a16:creationId xmlns:a16="http://schemas.microsoft.com/office/drawing/2014/main" id="{EBE66C5B-517C-42F6-B89E-D48371881A04}"/>
              </a:ext>
            </a:extLst>
          </p:cNvPr>
          <p:cNvSpPr/>
          <p:nvPr/>
        </p:nvSpPr>
        <p:spPr>
          <a:xfrm>
            <a:off x="3854590" y="5613415"/>
            <a:ext cx="3183749" cy="646331"/>
          </a:xfrm>
          <a:prstGeom prst="rect">
            <a:avLst/>
          </a:prstGeom>
        </p:spPr>
        <p:txBody>
          <a:bodyPr wrap="square">
            <a:spAutoFit/>
          </a:bodyPr>
          <a:lstStyle/>
          <a:p>
            <a:r>
              <a:rPr lang="en-US" dirty="0">
                <a:latin typeface="Times New Roman" panose="02020603050405020304" pitchFamily="18" charset="0"/>
                <a:cs typeface="Times New Roman" panose="02020603050405020304" pitchFamily="18" charset="0"/>
              </a:rPr>
              <a:t>1 -  Q C CM,  250 g m</a:t>
            </a:r>
            <a:r>
              <a:rPr lang="en-US" baseline="30000" dirty="0">
                <a:latin typeface="Times New Roman" panose="02020603050405020304" pitchFamily="18" charset="0"/>
                <a:cs typeface="Times New Roman" panose="02020603050405020304" pitchFamily="18" charset="0"/>
              </a:rPr>
              <a:t>-2</a:t>
            </a:r>
          </a:p>
          <a:p>
            <a:r>
              <a:rPr lang="en-US" dirty="0"/>
              <a:t>2,3 - Q  2</a:t>
            </a:r>
            <a:r>
              <a:rPr lang="en-US" dirty="0">
                <a:latin typeface="Times New Roman" panose="02020603050405020304" pitchFamily="18" charset="0"/>
                <a:cs typeface="Times New Roman" panose="02020603050405020304" pitchFamily="18" charset="0"/>
              </a:rPr>
              <a:t>50, 50  g m</a:t>
            </a:r>
            <a:r>
              <a:rPr lang="en-US" baseline="30000" dirty="0">
                <a:latin typeface="Times New Roman" panose="02020603050405020304" pitchFamily="18" charset="0"/>
                <a:cs typeface="Times New Roman" panose="02020603050405020304" pitchFamily="18" charset="0"/>
              </a:rPr>
              <a:t>-2</a:t>
            </a:r>
            <a:endParaRPr lang="en-IL" dirty="0"/>
          </a:p>
        </p:txBody>
      </p:sp>
    </p:spTree>
    <p:extLst>
      <p:ext uri="{BB962C8B-B14F-4D97-AF65-F5344CB8AC3E}">
        <p14:creationId xmlns:p14="http://schemas.microsoft.com/office/powerpoint/2010/main" val="68453049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350375" y="585822"/>
            <a:ext cx="11491250" cy="4653646"/>
          </a:xfrm>
          <a:prstGeom prst="rect">
            <a:avLst/>
          </a:prstGeom>
          <a:noFill/>
        </p:spPr>
        <p:txBody>
          <a:bodyPr wrap="square" rtlCol="0">
            <a:spAutoFit/>
          </a:bodyPr>
          <a:lstStyle/>
          <a:p>
            <a:pPr algn="just">
              <a:lnSpc>
                <a:spcPct val="150000"/>
              </a:lnSpc>
            </a:pPr>
            <a:r>
              <a:rPr lang="en-US" sz="2000" b="1" dirty="0">
                <a:latin typeface="Times New Roman" panose="02020603050405020304" pitchFamily="18" charset="0"/>
                <a:cs typeface="Times New Roman" panose="02020603050405020304" pitchFamily="18" charset="0"/>
              </a:rPr>
              <a:t>Dust from the desert</a:t>
            </a:r>
            <a:r>
              <a:rPr lang="en-US" sz="2000" dirty="0">
                <a:latin typeface="Times New Roman" panose="02020603050405020304" pitchFamily="18" charset="0"/>
                <a:cs typeface="Times New Roman" panose="02020603050405020304" pitchFamily="18" charset="0"/>
              </a:rPr>
              <a:t>, through Aeolian processes, is one of the sources that determine the nature of the soil especially in southern Israel . </a:t>
            </a:r>
          </a:p>
          <a:p>
            <a:pPr algn="just">
              <a:lnSpc>
                <a:spcPct val="150000"/>
              </a:lnSpc>
            </a:pPr>
            <a:endParaRPr lang="en-US" sz="2000" dirty="0">
              <a:latin typeface="Times New Roman" panose="02020603050405020304" pitchFamily="18" charset="0"/>
              <a:cs typeface="Times New Roman" panose="02020603050405020304" pitchFamily="18" charset="0"/>
            </a:endParaRPr>
          </a:p>
          <a:p>
            <a:pPr algn="just">
              <a:lnSpc>
                <a:spcPct val="150000"/>
              </a:lnSpc>
            </a:pPr>
            <a:r>
              <a:rPr lang="en-US" sz="2000" dirty="0">
                <a:latin typeface="Times New Roman" panose="02020603050405020304" pitchFamily="18" charset="0"/>
                <a:cs typeface="Times New Roman" panose="02020603050405020304" pitchFamily="18" charset="0"/>
              </a:rPr>
              <a:t>Most common minerals in soils and desert dust―</a:t>
            </a:r>
            <a:r>
              <a:rPr lang="en-US" sz="2000" b="1" dirty="0">
                <a:solidFill>
                  <a:srgbClr val="FF0000"/>
                </a:solidFill>
                <a:latin typeface="Times New Roman" panose="02020603050405020304" pitchFamily="18" charset="0"/>
                <a:cs typeface="Times New Roman" panose="02020603050405020304" pitchFamily="18" charset="0"/>
              </a:rPr>
              <a:t>quartz, clay minerals and carbonates</a:t>
            </a:r>
            <a:r>
              <a:rPr lang="en-US" sz="2000" dirty="0">
                <a:latin typeface="Times New Roman" panose="02020603050405020304" pitchFamily="18" charset="0"/>
                <a:cs typeface="Times New Roman" panose="02020603050405020304" pitchFamily="18" charset="0"/>
              </a:rPr>
              <a:t>―have fundamental spectral features in the longwave infrared (LWIR, 8–12 µm) region due to the fundamental vibration modes of the silicon–oxygen bond (Si–O) in quartz and clay minerals, and the carbon–oxygen bond (C–O) in carbonates.</a:t>
            </a:r>
          </a:p>
          <a:p>
            <a:pPr algn="just">
              <a:lnSpc>
                <a:spcPct val="150000"/>
              </a:lnSpc>
            </a:pPr>
            <a:endParaRPr lang="en-US" sz="2000" dirty="0">
              <a:latin typeface="Times New Roman" panose="02020603050405020304" pitchFamily="18" charset="0"/>
              <a:cs typeface="Times New Roman" panose="02020603050405020304" pitchFamily="18" charset="0"/>
            </a:endParaRPr>
          </a:p>
          <a:p>
            <a:pPr algn="just">
              <a:lnSpc>
                <a:spcPct val="150000"/>
              </a:lnSpc>
            </a:pPr>
            <a:r>
              <a:rPr lang="en-US" sz="2000" dirty="0">
                <a:latin typeface="Times New Roman" panose="02020603050405020304" pitchFamily="18" charset="0"/>
                <a:cs typeface="Times New Roman" panose="02020603050405020304" pitchFamily="18" charset="0"/>
              </a:rPr>
              <a:t>Accordingly we assume that: </a:t>
            </a:r>
          </a:p>
          <a:p>
            <a:pPr algn="just">
              <a:lnSpc>
                <a:spcPct val="150000"/>
              </a:lnSpc>
            </a:pPr>
            <a:r>
              <a:rPr lang="en-US" sz="2000" b="1" dirty="0">
                <a:latin typeface="Times New Roman" panose="02020603050405020304" pitchFamily="18" charset="0"/>
                <a:cs typeface="Times New Roman" panose="02020603050405020304" pitchFamily="18" charset="0"/>
              </a:rPr>
              <a:t>LWIR hyperspectral remote sensing data can be used to determine soil surface mineralogy and to assess the interaction of the surface with desert dust particles. </a:t>
            </a:r>
          </a:p>
        </p:txBody>
      </p:sp>
      <p:sp>
        <p:nvSpPr>
          <p:cNvPr id="6" name="TextBox 5"/>
          <p:cNvSpPr txBox="1"/>
          <p:nvPr/>
        </p:nvSpPr>
        <p:spPr>
          <a:xfrm>
            <a:off x="5093795" y="63850"/>
            <a:ext cx="2004410" cy="461665"/>
          </a:xfrm>
          <a:prstGeom prst="rect">
            <a:avLst/>
          </a:prstGeom>
          <a:noFill/>
        </p:spPr>
        <p:txBody>
          <a:bodyPr wrap="square" rtlCol="0">
            <a:spAutoFit/>
          </a:bodyPr>
          <a:lstStyle/>
          <a:p>
            <a:pPr algn="ctr"/>
            <a:r>
              <a:rPr lang="en-US" sz="2400" b="1" dirty="0">
                <a:solidFill>
                  <a:srgbClr val="FF9900"/>
                </a:solidFill>
                <a:latin typeface="Times New Roman" panose="02020603050405020304" pitchFamily="18" charset="0"/>
                <a:cs typeface="Times New Roman" panose="02020603050405020304" pitchFamily="18" charset="0"/>
              </a:rPr>
              <a:t>Introduction</a:t>
            </a:r>
            <a:endParaRPr lang="en-US" sz="2400" dirty="0">
              <a:latin typeface="Times New Roman" panose="02020603050405020304" pitchFamily="18" charset="0"/>
              <a:cs typeface="Times New Roman" panose="02020603050405020304" pitchFamily="18" charset="0"/>
            </a:endParaRPr>
          </a:p>
        </p:txBody>
      </p:sp>
      <p:grpSp>
        <p:nvGrpSpPr>
          <p:cNvPr id="4" name="Group 3">
            <a:extLst>
              <a:ext uri="{FF2B5EF4-FFF2-40B4-BE49-F238E27FC236}">
                <a16:creationId xmlns:a16="http://schemas.microsoft.com/office/drawing/2014/main" id="{6EFF4EC8-A9CE-432E-A6B9-668DE7AE52BB}"/>
              </a:ext>
            </a:extLst>
          </p:cNvPr>
          <p:cNvGrpSpPr/>
          <p:nvPr/>
        </p:nvGrpSpPr>
        <p:grpSpPr>
          <a:xfrm>
            <a:off x="183795" y="6368913"/>
            <a:ext cx="2330446" cy="385051"/>
            <a:chOff x="152400" y="5272193"/>
            <a:chExt cx="2330446" cy="385051"/>
          </a:xfrm>
        </p:grpSpPr>
        <p:pic>
          <p:nvPicPr>
            <p:cNvPr id="7" name="Picture 24">
              <a:extLst>
                <a:ext uri="{FF2B5EF4-FFF2-40B4-BE49-F238E27FC236}">
                  <a16:creationId xmlns:a16="http://schemas.microsoft.com/office/drawing/2014/main" id="{C99A42A7-65F8-4E97-8143-FADF59A95F2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5272193"/>
              <a:ext cx="1905000" cy="342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2" descr="http://www.israel-ortho.org.il/images/TelAvivUniversity_Logo.jpg">
              <a:extLst>
                <a:ext uri="{FF2B5EF4-FFF2-40B4-BE49-F238E27FC236}">
                  <a16:creationId xmlns:a16="http://schemas.microsoft.com/office/drawing/2014/main" id="{8B47119D-3DB1-455D-BCE9-0F12AB39953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44810" y="5315028"/>
              <a:ext cx="438036" cy="342216"/>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14345166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653096" y="30324"/>
            <a:ext cx="10885808" cy="461665"/>
          </a:xfrm>
          <a:prstGeom prst="rect">
            <a:avLst/>
          </a:prstGeom>
          <a:noFill/>
        </p:spPr>
        <p:txBody>
          <a:bodyPr wrap="square" rtlCol="0">
            <a:spAutoFit/>
          </a:bodyPr>
          <a:lstStyle/>
          <a:p>
            <a:pPr algn="ctr"/>
            <a:r>
              <a:rPr lang="en-US" sz="2400" b="1" dirty="0">
                <a:solidFill>
                  <a:srgbClr val="FF9900"/>
                </a:solidFill>
                <a:latin typeface="Times New Roman" panose="02020603050405020304" pitchFamily="18" charset="0"/>
                <a:cs typeface="Times New Roman" panose="02020603050405020304" pitchFamily="18" charset="0"/>
              </a:rPr>
              <a:t>VNIR-SWIR reflectance spectra– field measurements – loess soil</a:t>
            </a:r>
          </a:p>
        </p:txBody>
      </p:sp>
      <p:grpSp>
        <p:nvGrpSpPr>
          <p:cNvPr id="8" name="Group 7"/>
          <p:cNvGrpSpPr/>
          <p:nvPr/>
        </p:nvGrpSpPr>
        <p:grpSpPr>
          <a:xfrm>
            <a:off x="678517" y="1866838"/>
            <a:ext cx="10834967" cy="3680489"/>
            <a:chOff x="485039" y="1866838"/>
            <a:chExt cx="10834967" cy="3680489"/>
          </a:xfrm>
        </p:grpSpPr>
        <p:pic>
          <p:nvPicPr>
            <p:cNvPr id="4" name="Picture 3"/>
            <p:cNvPicPr>
              <a:picLocks noChangeAspect="1"/>
            </p:cNvPicPr>
            <p:nvPr/>
          </p:nvPicPr>
          <p:blipFill rotWithShape="1">
            <a:blip r:embed="rId2"/>
            <a:srcRect l="1033" t="985" r="2543" b="5621"/>
            <a:stretch/>
          </p:blipFill>
          <p:spPr>
            <a:xfrm>
              <a:off x="485039" y="1866838"/>
              <a:ext cx="5244490" cy="3680489"/>
            </a:xfrm>
            <a:prstGeom prst="rect">
              <a:avLst/>
            </a:prstGeom>
          </p:spPr>
        </p:pic>
        <p:pic>
          <p:nvPicPr>
            <p:cNvPr id="5" name="Picture 4"/>
            <p:cNvPicPr>
              <a:picLocks noChangeAspect="1"/>
            </p:cNvPicPr>
            <p:nvPr/>
          </p:nvPicPr>
          <p:blipFill rotWithShape="1">
            <a:blip r:embed="rId3"/>
            <a:srcRect l="1121" t="1052" r="2942" b="3763"/>
            <a:stretch/>
          </p:blipFill>
          <p:spPr>
            <a:xfrm>
              <a:off x="6260125" y="1866839"/>
              <a:ext cx="5059881" cy="3637400"/>
            </a:xfrm>
            <a:prstGeom prst="rect">
              <a:avLst/>
            </a:prstGeom>
          </p:spPr>
        </p:pic>
        <p:sp>
          <p:nvSpPr>
            <p:cNvPr id="7" name="TextBox 6"/>
            <p:cNvSpPr txBox="1"/>
            <p:nvPr/>
          </p:nvSpPr>
          <p:spPr>
            <a:xfrm>
              <a:off x="6736431" y="3516262"/>
              <a:ext cx="1390178" cy="338554"/>
            </a:xfrm>
            <a:prstGeom prst="rect">
              <a:avLst/>
            </a:prstGeom>
            <a:noFill/>
          </p:spPr>
          <p:txBody>
            <a:bodyPr wrap="square" rtlCol="0">
              <a:spAutoFit/>
            </a:bodyPr>
            <a:lstStyle/>
            <a:p>
              <a:r>
                <a:rPr lang="en-US" sz="1600" dirty="0">
                  <a:latin typeface="Times New Roman" panose="02020603050405020304" pitchFamily="18" charset="0"/>
                  <a:cs typeface="Times New Roman" panose="02020603050405020304" pitchFamily="18" charset="0"/>
                </a:rPr>
                <a:t>Iron Oxides </a:t>
              </a:r>
            </a:p>
          </p:txBody>
        </p:sp>
      </p:grpSp>
      <p:grpSp>
        <p:nvGrpSpPr>
          <p:cNvPr id="9" name="Group 8">
            <a:extLst>
              <a:ext uri="{FF2B5EF4-FFF2-40B4-BE49-F238E27FC236}">
                <a16:creationId xmlns:a16="http://schemas.microsoft.com/office/drawing/2014/main" id="{49AFDEC8-5994-4BF2-B935-1FF8D2E9924A}"/>
              </a:ext>
            </a:extLst>
          </p:cNvPr>
          <p:cNvGrpSpPr/>
          <p:nvPr/>
        </p:nvGrpSpPr>
        <p:grpSpPr>
          <a:xfrm>
            <a:off x="0" y="6472885"/>
            <a:ext cx="2330446" cy="385051"/>
            <a:chOff x="152400" y="5272193"/>
            <a:chExt cx="2330446" cy="385051"/>
          </a:xfrm>
        </p:grpSpPr>
        <p:pic>
          <p:nvPicPr>
            <p:cNvPr id="10" name="Picture 24">
              <a:extLst>
                <a:ext uri="{FF2B5EF4-FFF2-40B4-BE49-F238E27FC236}">
                  <a16:creationId xmlns:a16="http://schemas.microsoft.com/office/drawing/2014/main" id="{0A9F79E5-0BBE-4053-B87E-36F2B01CE0A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400" y="5272193"/>
              <a:ext cx="1905000" cy="342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2" descr="http://www.israel-ortho.org.il/images/TelAvivUniversity_Logo.jpg">
              <a:extLst>
                <a:ext uri="{FF2B5EF4-FFF2-40B4-BE49-F238E27FC236}">
                  <a16:creationId xmlns:a16="http://schemas.microsoft.com/office/drawing/2014/main" id="{E195BD27-2578-402D-88CB-76833C8B73F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44810" y="5315028"/>
              <a:ext cx="438036" cy="342216"/>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98098336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1219544-C03C-42A1-A580-33497CF8A621}"/>
              </a:ext>
            </a:extLst>
          </p:cNvPr>
          <p:cNvSpPr txBox="1"/>
          <p:nvPr/>
        </p:nvSpPr>
        <p:spPr>
          <a:xfrm>
            <a:off x="509589" y="262980"/>
            <a:ext cx="3600450" cy="369332"/>
          </a:xfrm>
          <a:prstGeom prst="rect">
            <a:avLst/>
          </a:prstGeom>
          <a:noFill/>
        </p:spPr>
        <p:txBody>
          <a:bodyPr wrap="square" rtlCol="0">
            <a:spAutoFit/>
          </a:bodyPr>
          <a:lstStyle/>
          <a:p>
            <a:r>
              <a:rPr lang="en-US" dirty="0"/>
              <a:t>Future Notes: Orbital Sensors  </a:t>
            </a:r>
            <a:endParaRPr lang="en-IL" dirty="0"/>
          </a:p>
        </p:txBody>
      </p:sp>
      <p:pic>
        <p:nvPicPr>
          <p:cNvPr id="6" name="Picture 5">
            <a:extLst>
              <a:ext uri="{FF2B5EF4-FFF2-40B4-BE49-F238E27FC236}">
                <a16:creationId xmlns:a16="http://schemas.microsoft.com/office/drawing/2014/main" id="{2D0A3F54-2764-4982-A066-F6DC6E1E4214}"/>
              </a:ext>
            </a:extLst>
          </p:cNvPr>
          <p:cNvPicPr>
            <a:picLocks noChangeAspect="1"/>
          </p:cNvPicPr>
          <p:nvPr/>
        </p:nvPicPr>
        <p:blipFill>
          <a:blip r:embed="rId2"/>
          <a:stretch>
            <a:fillRect/>
          </a:stretch>
        </p:blipFill>
        <p:spPr>
          <a:xfrm>
            <a:off x="1149588" y="2233611"/>
            <a:ext cx="9147868" cy="2390777"/>
          </a:xfrm>
          <a:prstGeom prst="rect">
            <a:avLst/>
          </a:prstGeom>
        </p:spPr>
      </p:pic>
      <p:pic>
        <p:nvPicPr>
          <p:cNvPr id="7" name="Picture 6">
            <a:extLst>
              <a:ext uri="{FF2B5EF4-FFF2-40B4-BE49-F238E27FC236}">
                <a16:creationId xmlns:a16="http://schemas.microsoft.com/office/drawing/2014/main" id="{76A5E239-664E-420F-B8AD-6070EC350E8B}"/>
              </a:ext>
            </a:extLst>
          </p:cNvPr>
          <p:cNvPicPr>
            <a:picLocks noChangeAspect="1"/>
          </p:cNvPicPr>
          <p:nvPr/>
        </p:nvPicPr>
        <p:blipFill>
          <a:blip r:embed="rId3"/>
          <a:stretch>
            <a:fillRect/>
          </a:stretch>
        </p:blipFill>
        <p:spPr>
          <a:xfrm>
            <a:off x="418492" y="966787"/>
            <a:ext cx="9772650" cy="1266825"/>
          </a:xfrm>
          <a:prstGeom prst="rect">
            <a:avLst/>
          </a:prstGeom>
        </p:spPr>
      </p:pic>
      <p:sp>
        <p:nvSpPr>
          <p:cNvPr id="8" name="Rectangle 7">
            <a:extLst>
              <a:ext uri="{FF2B5EF4-FFF2-40B4-BE49-F238E27FC236}">
                <a16:creationId xmlns:a16="http://schemas.microsoft.com/office/drawing/2014/main" id="{66ADF484-BA1C-4F69-BFD6-A0EDEBD36816}"/>
              </a:ext>
            </a:extLst>
          </p:cNvPr>
          <p:cNvSpPr/>
          <p:nvPr/>
        </p:nvSpPr>
        <p:spPr>
          <a:xfrm>
            <a:off x="2846962" y="3618689"/>
            <a:ext cx="985736" cy="168613"/>
          </a:xfrm>
          <a:prstGeom prst="rect">
            <a:avLst/>
          </a:prstGeom>
          <a:solidFill>
            <a:srgbClr val="FFFF00">
              <a:alpha val="32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grpSp>
        <p:nvGrpSpPr>
          <p:cNvPr id="10" name="Group 9">
            <a:extLst>
              <a:ext uri="{FF2B5EF4-FFF2-40B4-BE49-F238E27FC236}">
                <a16:creationId xmlns:a16="http://schemas.microsoft.com/office/drawing/2014/main" id="{2923572D-F049-45A4-8DE4-00302928AD21}"/>
              </a:ext>
            </a:extLst>
          </p:cNvPr>
          <p:cNvGrpSpPr/>
          <p:nvPr/>
        </p:nvGrpSpPr>
        <p:grpSpPr>
          <a:xfrm>
            <a:off x="1188499" y="4887846"/>
            <a:ext cx="3067457" cy="1640731"/>
            <a:chOff x="693906" y="3994826"/>
            <a:chExt cx="3067457" cy="1640731"/>
          </a:xfrm>
        </p:grpSpPr>
        <p:sp>
          <p:nvSpPr>
            <p:cNvPr id="11" name="TextBox 10">
              <a:extLst>
                <a:ext uri="{FF2B5EF4-FFF2-40B4-BE49-F238E27FC236}">
                  <a16:creationId xmlns:a16="http://schemas.microsoft.com/office/drawing/2014/main" id="{EACB89F2-A19F-4935-AA4A-1DAC032292FD}"/>
                </a:ext>
              </a:extLst>
            </p:cNvPr>
            <p:cNvSpPr txBox="1"/>
            <p:nvPr/>
          </p:nvSpPr>
          <p:spPr>
            <a:xfrm>
              <a:off x="1287293" y="4501886"/>
              <a:ext cx="2328153" cy="923330"/>
            </a:xfrm>
            <a:prstGeom prst="rect">
              <a:avLst/>
            </a:prstGeom>
            <a:noFill/>
          </p:spPr>
          <p:txBody>
            <a:bodyPr wrap="square" rtlCol="0">
              <a:spAutoFit/>
            </a:bodyPr>
            <a:lstStyle/>
            <a:p>
              <a:r>
                <a:rPr lang="en-US" dirty="0"/>
                <a:t>9.56 </a:t>
              </a:r>
              <a:r>
                <a:rPr lang="en-US" dirty="0">
                  <a:latin typeface="Symbol" panose="05050102010706020507" pitchFamily="18" charset="2"/>
                </a:rPr>
                <a:t>m</a:t>
              </a:r>
              <a:r>
                <a:rPr lang="en-US" dirty="0"/>
                <a:t>m </a:t>
              </a:r>
            </a:p>
            <a:p>
              <a:r>
                <a:rPr lang="en-US" dirty="0"/>
                <a:t>8.06-8.12</a:t>
              </a:r>
              <a:r>
                <a:rPr lang="en-US" dirty="0">
                  <a:latin typeface="Symbol" panose="05050102010706020507" pitchFamily="18" charset="2"/>
                </a:rPr>
                <a:t> m</a:t>
              </a:r>
              <a:r>
                <a:rPr lang="en-US" dirty="0"/>
                <a:t>m </a:t>
              </a:r>
            </a:p>
            <a:p>
              <a:r>
                <a:rPr lang="en-US" dirty="0"/>
                <a:t>11.24 </a:t>
              </a:r>
              <a:r>
                <a:rPr lang="en-US" dirty="0">
                  <a:latin typeface="Symbol" panose="05050102010706020507" pitchFamily="18" charset="2"/>
                </a:rPr>
                <a:t>m</a:t>
              </a:r>
              <a:r>
                <a:rPr lang="en-US" dirty="0"/>
                <a:t>m</a:t>
              </a:r>
              <a:endParaRPr lang="en-IL" dirty="0"/>
            </a:p>
          </p:txBody>
        </p:sp>
        <p:sp>
          <p:nvSpPr>
            <p:cNvPr id="12" name="TextBox 11">
              <a:extLst>
                <a:ext uri="{FF2B5EF4-FFF2-40B4-BE49-F238E27FC236}">
                  <a16:creationId xmlns:a16="http://schemas.microsoft.com/office/drawing/2014/main" id="{5AE87983-2E9A-4E3C-A647-4167093B8237}"/>
                </a:ext>
              </a:extLst>
            </p:cNvPr>
            <p:cNvSpPr txBox="1"/>
            <p:nvPr/>
          </p:nvSpPr>
          <p:spPr>
            <a:xfrm>
              <a:off x="823609" y="4065843"/>
              <a:ext cx="2937754" cy="369332"/>
            </a:xfrm>
            <a:prstGeom prst="rect">
              <a:avLst/>
            </a:prstGeom>
            <a:noFill/>
          </p:spPr>
          <p:txBody>
            <a:bodyPr wrap="square" rtlCol="0">
              <a:spAutoFit/>
            </a:bodyPr>
            <a:lstStyle/>
            <a:p>
              <a:r>
                <a:rPr lang="en-US" b="1" dirty="0"/>
                <a:t>Missing for our indices</a:t>
              </a:r>
              <a:r>
                <a:rPr lang="en-US" dirty="0"/>
                <a:t>: </a:t>
              </a:r>
              <a:endParaRPr lang="en-IL" dirty="0"/>
            </a:p>
          </p:txBody>
        </p:sp>
        <p:sp>
          <p:nvSpPr>
            <p:cNvPr id="13" name="Rectangle 12">
              <a:extLst>
                <a:ext uri="{FF2B5EF4-FFF2-40B4-BE49-F238E27FC236}">
                  <a16:creationId xmlns:a16="http://schemas.microsoft.com/office/drawing/2014/main" id="{D6DA9C24-6DA8-4873-98F1-6853C1F9B739}"/>
                </a:ext>
              </a:extLst>
            </p:cNvPr>
            <p:cNvSpPr/>
            <p:nvPr/>
          </p:nvSpPr>
          <p:spPr>
            <a:xfrm>
              <a:off x="693906" y="3994826"/>
              <a:ext cx="2691320" cy="1640731"/>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grpSp>
      <p:grpSp>
        <p:nvGrpSpPr>
          <p:cNvPr id="14" name="Group 13">
            <a:extLst>
              <a:ext uri="{FF2B5EF4-FFF2-40B4-BE49-F238E27FC236}">
                <a16:creationId xmlns:a16="http://schemas.microsoft.com/office/drawing/2014/main" id="{7E440458-C8F1-48CE-A6E6-1F75F4FDA6BA}"/>
              </a:ext>
            </a:extLst>
          </p:cNvPr>
          <p:cNvGrpSpPr/>
          <p:nvPr/>
        </p:nvGrpSpPr>
        <p:grpSpPr>
          <a:xfrm>
            <a:off x="9383949" y="6318236"/>
            <a:ext cx="2330446" cy="385051"/>
            <a:chOff x="152400" y="5272193"/>
            <a:chExt cx="2330446" cy="385051"/>
          </a:xfrm>
        </p:grpSpPr>
        <p:pic>
          <p:nvPicPr>
            <p:cNvPr id="15" name="Picture 24">
              <a:extLst>
                <a:ext uri="{FF2B5EF4-FFF2-40B4-BE49-F238E27FC236}">
                  <a16:creationId xmlns:a16="http://schemas.microsoft.com/office/drawing/2014/main" id="{4D977EA5-AA72-46D7-85B2-6ACA22D4E13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400" y="5272193"/>
              <a:ext cx="1905000" cy="342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2" descr="http://www.israel-ortho.org.il/images/TelAvivUniversity_Logo.jpg">
              <a:extLst>
                <a:ext uri="{FF2B5EF4-FFF2-40B4-BE49-F238E27FC236}">
                  <a16:creationId xmlns:a16="http://schemas.microsoft.com/office/drawing/2014/main" id="{553C3199-56E8-4B10-896F-925D5D47017E}"/>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044810" y="5315028"/>
              <a:ext cx="438036" cy="342216"/>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17812225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E96BE80-2FFE-43F1-92A2-533DABAB8449}"/>
              </a:ext>
            </a:extLst>
          </p:cNvPr>
          <p:cNvPicPr>
            <a:picLocks noChangeAspect="1"/>
          </p:cNvPicPr>
          <p:nvPr/>
        </p:nvPicPr>
        <p:blipFill>
          <a:blip r:embed="rId2"/>
          <a:stretch>
            <a:fillRect/>
          </a:stretch>
        </p:blipFill>
        <p:spPr>
          <a:xfrm>
            <a:off x="276631" y="581015"/>
            <a:ext cx="6260357" cy="2847985"/>
          </a:xfrm>
          <a:prstGeom prst="rect">
            <a:avLst/>
          </a:prstGeom>
        </p:spPr>
      </p:pic>
      <p:pic>
        <p:nvPicPr>
          <p:cNvPr id="3" name="Picture 2">
            <a:extLst>
              <a:ext uri="{FF2B5EF4-FFF2-40B4-BE49-F238E27FC236}">
                <a16:creationId xmlns:a16="http://schemas.microsoft.com/office/drawing/2014/main" id="{6D974692-4E48-4934-9D4E-2F0EAAA05C2C}"/>
              </a:ext>
            </a:extLst>
          </p:cNvPr>
          <p:cNvPicPr>
            <a:picLocks noChangeAspect="1"/>
          </p:cNvPicPr>
          <p:nvPr/>
        </p:nvPicPr>
        <p:blipFill>
          <a:blip r:embed="rId3"/>
          <a:stretch>
            <a:fillRect/>
          </a:stretch>
        </p:blipFill>
        <p:spPr>
          <a:xfrm>
            <a:off x="5655012" y="2672912"/>
            <a:ext cx="6260357" cy="4068355"/>
          </a:xfrm>
          <a:prstGeom prst="rect">
            <a:avLst/>
          </a:prstGeom>
        </p:spPr>
      </p:pic>
      <p:pic>
        <p:nvPicPr>
          <p:cNvPr id="4" name="Picture 3">
            <a:extLst>
              <a:ext uri="{FF2B5EF4-FFF2-40B4-BE49-F238E27FC236}">
                <a16:creationId xmlns:a16="http://schemas.microsoft.com/office/drawing/2014/main" id="{B068143E-1F49-4945-ADCE-CE430EE75481}"/>
              </a:ext>
            </a:extLst>
          </p:cNvPr>
          <p:cNvPicPr>
            <a:picLocks noChangeAspect="1"/>
          </p:cNvPicPr>
          <p:nvPr/>
        </p:nvPicPr>
        <p:blipFill>
          <a:blip r:embed="rId4"/>
          <a:stretch>
            <a:fillRect/>
          </a:stretch>
        </p:blipFill>
        <p:spPr>
          <a:xfrm>
            <a:off x="5907932" y="94350"/>
            <a:ext cx="2590800" cy="742950"/>
          </a:xfrm>
          <a:prstGeom prst="rect">
            <a:avLst/>
          </a:prstGeom>
        </p:spPr>
      </p:pic>
      <p:sp>
        <p:nvSpPr>
          <p:cNvPr id="5" name="TextBox 4">
            <a:extLst>
              <a:ext uri="{FF2B5EF4-FFF2-40B4-BE49-F238E27FC236}">
                <a16:creationId xmlns:a16="http://schemas.microsoft.com/office/drawing/2014/main" id="{2543A6E7-EF6A-4F6D-9970-DC26CFFD983B}"/>
              </a:ext>
            </a:extLst>
          </p:cNvPr>
          <p:cNvSpPr txBox="1"/>
          <p:nvPr/>
        </p:nvSpPr>
        <p:spPr>
          <a:xfrm>
            <a:off x="2451370" y="168613"/>
            <a:ext cx="1990928" cy="369332"/>
          </a:xfrm>
          <a:prstGeom prst="rect">
            <a:avLst/>
          </a:prstGeom>
          <a:noFill/>
        </p:spPr>
        <p:txBody>
          <a:bodyPr wrap="square" rtlCol="0">
            <a:spAutoFit/>
          </a:bodyPr>
          <a:lstStyle/>
          <a:p>
            <a:r>
              <a:rPr lang="en-US" dirty="0"/>
              <a:t>LSTM –Option 1 </a:t>
            </a:r>
            <a:endParaRPr lang="en-IL" dirty="0"/>
          </a:p>
        </p:txBody>
      </p:sp>
      <p:sp>
        <p:nvSpPr>
          <p:cNvPr id="6" name="TextBox 5">
            <a:extLst>
              <a:ext uri="{FF2B5EF4-FFF2-40B4-BE49-F238E27FC236}">
                <a16:creationId xmlns:a16="http://schemas.microsoft.com/office/drawing/2014/main" id="{A66FF3A8-0A52-46F2-9D3F-00BD94D51DE2}"/>
              </a:ext>
            </a:extLst>
          </p:cNvPr>
          <p:cNvSpPr txBox="1"/>
          <p:nvPr/>
        </p:nvSpPr>
        <p:spPr>
          <a:xfrm>
            <a:off x="7869676" y="2234120"/>
            <a:ext cx="1990928" cy="369332"/>
          </a:xfrm>
          <a:prstGeom prst="rect">
            <a:avLst/>
          </a:prstGeom>
          <a:noFill/>
        </p:spPr>
        <p:txBody>
          <a:bodyPr wrap="square" rtlCol="0">
            <a:spAutoFit/>
          </a:bodyPr>
          <a:lstStyle/>
          <a:p>
            <a:r>
              <a:rPr lang="en-US" dirty="0"/>
              <a:t>LSTM –Option 2  </a:t>
            </a:r>
            <a:endParaRPr lang="en-IL" dirty="0"/>
          </a:p>
        </p:txBody>
      </p:sp>
      <p:sp>
        <p:nvSpPr>
          <p:cNvPr id="7" name="Rectangle 6">
            <a:extLst>
              <a:ext uri="{FF2B5EF4-FFF2-40B4-BE49-F238E27FC236}">
                <a16:creationId xmlns:a16="http://schemas.microsoft.com/office/drawing/2014/main" id="{7FA69FCD-C6BA-44C1-A367-F74BD83CB302}"/>
              </a:ext>
            </a:extLst>
          </p:cNvPr>
          <p:cNvSpPr/>
          <p:nvPr/>
        </p:nvSpPr>
        <p:spPr>
          <a:xfrm>
            <a:off x="6018179" y="3184187"/>
            <a:ext cx="5583676" cy="244813"/>
          </a:xfrm>
          <a:prstGeom prst="rect">
            <a:avLst/>
          </a:prstGeom>
          <a:solidFill>
            <a:srgbClr val="FFFF00">
              <a:alpha val="39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grpSp>
        <p:nvGrpSpPr>
          <p:cNvPr id="12" name="Group 11">
            <a:extLst>
              <a:ext uri="{FF2B5EF4-FFF2-40B4-BE49-F238E27FC236}">
                <a16:creationId xmlns:a16="http://schemas.microsoft.com/office/drawing/2014/main" id="{1F68BF1C-CCCC-407A-8FF1-45A7A28AE399}"/>
              </a:ext>
            </a:extLst>
          </p:cNvPr>
          <p:cNvGrpSpPr/>
          <p:nvPr/>
        </p:nvGrpSpPr>
        <p:grpSpPr>
          <a:xfrm>
            <a:off x="712549" y="3706764"/>
            <a:ext cx="3067457" cy="1640731"/>
            <a:chOff x="693906" y="3994826"/>
            <a:chExt cx="3067457" cy="1640731"/>
          </a:xfrm>
        </p:grpSpPr>
        <p:sp>
          <p:nvSpPr>
            <p:cNvPr id="8" name="TextBox 7">
              <a:extLst>
                <a:ext uri="{FF2B5EF4-FFF2-40B4-BE49-F238E27FC236}">
                  <a16:creationId xmlns:a16="http://schemas.microsoft.com/office/drawing/2014/main" id="{65846B99-EA78-470A-AA53-376209DCE455}"/>
                </a:ext>
              </a:extLst>
            </p:cNvPr>
            <p:cNvSpPr txBox="1"/>
            <p:nvPr/>
          </p:nvSpPr>
          <p:spPr>
            <a:xfrm>
              <a:off x="1287293" y="4501886"/>
              <a:ext cx="2328153" cy="923330"/>
            </a:xfrm>
            <a:prstGeom prst="rect">
              <a:avLst/>
            </a:prstGeom>
            <a:noFill/>
          </p:spPr>
          <p:txBody>
            <a:bodyPr wrap="square" rtlCol="0">
              <a:spAutoFit/>
            </a:bodyPr>
            <a:lstStyle/>
            <a:p>
              <a:r>
                <a:rPr lang="en-US" dirty="0"/>
                <a:t>9.56 </a:t>
              </a:r>
              <a:r>
                <a:rPr lang="en-US" dirty="0">
                  <a:latin typeface="Symbol" panose="05050102010706020507" pitchFamily="18" charset="2"/>
                </a:rPr>
                <a:t>m</a:t>
              </a:r>
              <a:r>
                <a:rPr lang="en-US" dirty="0"/>
                <a:t>m </a:t>
              </a:r>
            </a:p>
            <a:p>
              <a:r>
                <a:rPr lang="en-US" dirty="0"/>
                <a:t>8.06-8.12</a:t>
              </a:r>
              <a:r>
                <a:rPr lang="en-US" dirty="0">
                  <a:latin typeface="Symbol" panose="05050102010706020507" pitchFamily="18" charset="2"/>
                </a:rPr>
                <a:t> m</a:t>
              </a:r>
              <a:r>
                <a:rPr lang="en-US" dirty="0"/>
                <a:t>m </a:t>
              </a:r>
            </a:p>
            <a:p>
              <a:r>
                <a:rPr lang="en-US" dirty="0"/>
                <a:t>11.24 </a:t>
              </a:r>
              <a:r>
                <a:rPr lang="en-US" dirty="0">
                  <a:latin typeface="Symbol" panose="05050102010706020507" pitchFamily="18" charset="2"/>
                </a:rPr>
                <a:t>m</a:t>
              </a:r>
              <a:r>
                <a:rPr lang="en-US" dirty="0"/>
                <a:t>m</a:t>
              </a:r>
              <a:endParaRPr lang="en-IL" dirty="0"/>
            </a:p>
          </p:txBody>
        </p:sp>
        <p:sp>
          <p:nvSpPr>
            <p:cNvPr id="9" name="TextBox 8">
              <a:extLst>
                <a:ext uri="{FF2B5EF4-FFF2-40B4-BE49-F238E27FC236}">
                  <a16:creationId xmlns:a16="http://schemas.microsoft.com/office/drawing/2014/main" id="{44460F6A-455E-4B15-9423-7B431A67AFA9}"/>
                </a:ext>
              </a:extLst>
            </p:cNvPr>
            <p:cNvSpPr txBox="1"/>
            <p:nvPr/>
          </p:nvSpPr>
          <p:spPr>
            <a:xfrm>
              <a:off x="823609" y="4065843"/>
              <a:ext cx="2937754" cy="369332"/>
            </a:xfrm>
            <a:prstGeom prst="rect">
              <a:avLst/>
            </a:prstGeom>
            <a:noFill/>
          </p:spPr>
          <p:txBody>
            <a:bodyPr wrap="square" rtlCol="0">
              <a:spAutoFit/>
            </a:bodyPr>
            <a:lstStyle/>
            <a:p>
              <a:r>
                <a:rPr lang="en-US" b="1" dirty="0"/>
                <a:t>Missing for our indices</a:t>
              </a:r>
              <a:r>
                <a:rPr lang="en-US" dirty="0"/>
                <a:t>: </a:t>
              </a:r>
              <a:endParaRPr lang="en-IL" dirty="0"/>
            </a:p>
          </p:txBody>
        </p:sp>
        <p:sp>
          <p:nvSpPr>
            <p:cNvPr id="10" name="Rectangle 9">
              <a:extLst>
                <a:ext uri="{FF2B5EF4-FFF2-40B4-BE49-F238E27FC236}">
                  <a16:creationId xmlns:a16="http://schemas.microsoft.com/office/drawing/2014/main" id="{F290B69E-ADC7-4A55-8E0E-F43C75FFF1E5}"/>
                </a:ext>
              </a:extLst>
            </p:cNvPr>
            <p:cNvSpPr/>
            <p:nvPr/>
          </p:nvSpPr>
          <p:spPr>
            <a:xfrm>
              <a:off x="693906" y="3994826"/>
              <a:ext cx="2691320" cy="1640731"/>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grpSp>
      <p:pic>
        <p:nvPicPr>
          <p:cNvPr id="14" name="Picture 13">
            <a:extLst>
              <a:ext uri="{FF2B5EF4-FFF2-40B4-BE49-F238E27FC236}">
                <a16:creationId xmlns:a16="http://schemas.microsoft.com/office/drawing/2014/main" id="{E329CB1C-DCA1-4493-A2ED-37F68F190FE7}"/>
              </a:ext>
            </a:extLst>
          </p:cNvPr>
          <p:cNvPicPr>
            <a:picLocks noChangeAspect="1"/>
          </p:cNvPicPr>
          <p:nvPr/>
        </p:nvPicPr>
        <p:blipFill>
          <a:blip r:embed="rId5"/>
          <a:stretch>
            <a:fillRect/>
          </a:stretch>
        </p:blipFill>
        <p:spPr>
          <a:xfrm>
            <a:off x="6783168" y="735267"/>
            <a:ext cx="4572507" cy="1243216"/>
          </a:xfrm>
          <a:prstGeom prst="rect">
            <a:avLst/>
          </a:prstGeom>
        </p:spPr>
      </p:pic>
      <p:sp>
        <p:nvSpPr>
          <p:cNvPr id="15" name="TextBox 14">
            <a:extLst>
              <a:ext uri="{FF2B5EF4-FFF2-40B4-BE49-F238E27FC236}">
                <a16:creationId xmlns:a16="http://schemas.microsoft.com/office/drawing/2014/main" id="{83834749-CE85-403F-9568-7D86A1251907}"/>
              </a:ext>
            </a:extLst>
          </p:cNvPr>
          <p:cNvSpPr txBox="1"/>
          <p:nvPr/>
        </p:nvSpPr>
        <p:spPr>
          <a:xfrm>
            <a:off x="572818" y="5659048"/>
            <a:ext cx="4889770" cy="646331"/>
          </a:xfrm>
          <a:prstGeom prst="rect">
            <a:avLst/>
          </a:prstGeom>
          <a:noFill/>
        </p:spPr>
        <p:txBody>
          <a:bodyPr wrap="square" rtlCol="0">
            <a:spAutoFit/>
          </a:bodyPr>
          <a:lstStyle/>
          <a:p>
            <a:pPr algn="ctr"/>
            <a:r>
              <a:rPr lang="en-US" b="1" dirty="0">
                <a:solidFill>
                  <a:srgbClr val="FF0000"/>
                </a:solidFill>
              </a:rPr>
              <a:t>Light changes may align LSTM  with the Soil suggested Indices</a:t>
            </a:r>
            <a:endParaRPr lang="en-IL" b="1" dirty="0">
              <a:solidFill>
                <a:srgbClr val="FF0000"/>
              </a:solidFill>
            </a:endParaRPr>
          </a:p>
        </p:txBody>
      </p:sp>
      <p:grpSp>
        <p:nvGrpSpPr>
          <p:cNvPr id="16" name="Group 15">
            <a:extLst>
              <a:ext uri="{FF2B5EF4-FFF2-40B4-BE49-F238E27FC236}">
                <a16:creationId xmlns:a16="http://schemas.microsoft.com/office/drawing/2014/main" id="{7FC334A6-AC80-4074-B3FC-9C112C25C776}"/>
              </a:ext>
            </a:extLst>
          </p:cNvPr>
          <p:cNvGrpSpPr/>
          <p:nvPr/>
        </p:nvGrpSpPr>
        <p:grpSpPr>
          <a:xfrm>
            <a:off x="0" y="6472885"/>
            <a:ext cx="2330446" cy="385051"/>
            <a:chOff x="152400" y="5272193"/>
            <a:chExt cx="2330446" cy="385051"/>
          </a:xfrm>
        </p:grpSpPr>
        <p:pic>
          <p:nvPicPr>
            <p:cNvPr id="17" name="Picture 24">
              <a:extLst>
                <a:ext uri="{FF2B5EF4-FFF2-40B4-BE49-F238E27FC236}">
                  <a16:creationId xmlns:a16="http://schemas.microsoft.com/office/drawing/2014/main" id="{549092C7-646F-4FF3-9534-DAFD319E9D9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2400" y="5272193"/>
              <a:ext cx="1905000" cy="342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descr="http://www.israel-ortho.org.il/images/TelAvivUniversity_Logo.jpg">
              <a:extLst>
                <a:ext uri="{FF2B5EF4-FFF2-40B4-BE49-F238E27FC236}">
                  <a16:creationId xmlns:a16="http://schemas.microsoft.com/office/drawing/2014/main" id="{F7EF12E6-F475-425B-9CB3-536C5DF2FA4C}"/>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044810" y="5315028"/>
              <a:ext cx="438036" cy="342216"/>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52157927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C128BF9-336C-40C3-AC86-0423FDA54F0F}"/>
              </a:ext>
            </a:extLst>
          </p:cNvPr>
          <p:cNvSpPr txBox="1"/>
          <p:nvPr/>
        </p:nvSpPr>
        <p:spPr>
          <a:xfrm>
            <a:off x="461961" y="871651"/>
            <a:ext cx="11268075" cy="4967001"/>
          </a:xfrm>
          <a:prstGeom prst="rect">
            <a:avLst/>
          </a:prstGeom>
          <a:noFill/>
        </p:spPr>
        <p:txBody>
          <a:bodyPr wrap="square" rtlCol="0">
            <a:spAutoFit/>
          </a:bodyPr>
          <a:lstStyle/>
          <a:p>
            <a:pPr marL="285750" indent="-285750" algn="just">
              <a:lnSpc>
                <a:spcPct val="150000"/>
              </a:lnSpc>
              <a:spcBef>
                <a:spcPts val="1200"/>
              </a:spcBef>
              <a:buFont typeface="Arial" panose="020B0604020202020204" pitchFamily="34" charset="0"/>
              <a:buChar char="•"/>
            </a:pPr>
            <a:endParaRPr lang="en-US" dirty="0">
              <a:latin typeface="Times New Roman" panose="02020603050405020304" pitchFamily="18" charset="0"/>
              <a:cs typeface="Times New Roman" panose="02020603050405020304" pitchFamily="18" charset="0"/>
            </a:endParaRPr>
          </a:p>
          <a:p>
            <a:pPr marL="285750" indent="-285750" algn="just">
              <a:lnSpc>
                <a:spcPct val="150000"/>
              </a:lnSpc>
              <a:spcBef>
                <a:spcPts val="1200"/>
              </a:spcBef>
              <a:buFont typeface="Arial" panose="020B0604020202020204" pitchFamily="34" charset="0"/>
              <a:buChar char="•"/>
            </a:pPr>
            <a:r>
              <a:rPr lang="en-US" dirty="0">
                <a:latin typeface="Times New Roman" panose="02020603050405020304" pitchFamily="18" charset="0"/>
                <a:cs typeface="Times New Roman" panose="02020603050405020304" pitchFamily="18" charset="0"/>
              </a:rPr>
              <a:t>Quartz and Carbonates are the major minerals active in the LWIR region to assess  dust accumulation on  the soil surface </a:t>
            </a:r>
          </a:p>
          <a:p>
            <a:pPr marL="285750" indent="-285750" algn="just">
              <a:lnSpc>
                <a:spcPct val="150000"/>
              </a:lnSpc>
              <a:spcBef>
                <a:spcPts val="1200"/>
              </a:spcBef>
              <a:buFont typeface="Arial" panose="020B0604020202020204" pitchFamily="34" charset="0"/>
              <a:buChar char="•"/>
            </a:pPr>
            <a:r>
              <a:rPr lang="en-US" dirty="0">
                <a:latin typeface="Times New Roman" panose="02020603050405020304" pitchFamily="18" charset="0"/>
                <a:cs typeface="Times New Roman" panose="02020603050405020304" pitchFamily="18" charset="0"/>
              </a:rPr>
              <a:t>Using the two indices SQCMI and SCI  it is able  to identify  mineralogical changes (from dust origin) depended on the mineral composition of the dust compared to the soil surface mineralogy, and the amount of settling dust. </a:t>
            </a:r>
          </a:p>
          <a:p>
            <a:pPr marL="285750" indent="-285750" algn="just">
              <a:lnSpc>
                <a:spcPct val="150000"/>
              </a:lnSpc>
              <a:spcBef>
                <a:spcPts val="1200"/>
              </a:spcBef>
              <a:buFont typeface="Arial" panose="020B0604020202020204" pitchFamily="34" charset="0"/>
              <a:buChar char="•"/>
            </a:pPr>
            <a:r>
              <a:rPr lang="en-US" dirty="0">
                <a:latin typeface="Times New Roman" panose="02020603050405020304" pitchFamily="18" charset="0"/>
                <a:cs typeface="Times New Roman" panose="02020603050405020304" pitchFamily="18" charset="0"/>
              </a:rPr>
              <a:t>Spatial imaging of soil mineral abundance and monitoring of mineralogical changes resulting from settled desert dust is possible on a local l scale. </a:t>
            </a:r>
          </a:p>
          <a:p>
            <a:pPr marL="285750" indent="-285750" algn="just">
              <a:lnSpc>
                <a:spcPct val="150000"/>
              </a:lnSpc>
              <a:spcBef>
                <a:spcPts val="1200"/>
              </a:spcBef>
              <a:buFont typeface="Arial" panose="020B0604020202020204" pitchFamily="34" charset="0"/>
              <a:buChar char="•"/>
            </a:pPr>
            <a:r>
              <a:rPr lang="en-US" dirty="0">
                <a:latin typeface="Times New Roman" panose="02020603050405020304" pitchFamily="18" charset="0"/>
                <a:cs typeface="Times New Roman" panose="02020603050405020304" pitchFamily="18" charset="0"/>
              </a:rPr>
              <a:t>Utilization of the LWIR spectral region and the suggested procedure can be used to study the mineralogical effects of other processes, natural and unnatural, affecting the soil surface. </a:t>
            </a:r>
          </a:p>
          <a:p>
            <a:pPr marL="285750" indent="-285750" algn="just">
              <a:lnSpc>
                <a:spcPct val="150000"/>
              </a:lnSpc>
              <a:spcBef>
                <a:spcPts val="1200"/>
              </a:spcBef>
              <a:buFont typeface="Arial" panose="020B0604020202020204" pitchFamily="34" charset="0"/>
              <a:buChar char="•"/>
            </a:pPr>
            <a:r>
              <a:rPr lang="en-US" dirty="0">
                <a:latin typeface="Times New Roman" panose="02020603050405020304" pitchFamily="18" charset="0"/>
                <a:cs typeface="Times New Roman" panose="02020603050405020304" pitchFamily="18" charset="0"/>
              </a:rPr>
              <a:t>Future orbital LWIR mission may benefit from the results of this study </a:t>
            </a:r>
          </a:p>
        </p:txBody>
      </p:sp>
      <p:sp>
        <p:nvSpPr>
          <p:cNvPr id="4" name="TextBox 3"/>
          <p:cNvSpPr txBox="1"/>
          <p:nvPr/>
        </p:nvSpPr>
        <p:spPr>
          <a:xfrm>
            <a:off x="-1" y="610041"/>
            <a:ext cx="12192000" cy="523220"/>
          </a:xfrm>
          <a:prstGeom prst="rect">
            <a:avLst/>
          </a:prstGeom>
          <a:noFill/>
        </p:spPr>
        <p:txBody>
          <a:bodyPr wrap="square" rtlCol="0">
            <a:spAutoFit/>
          </a:bodyPr>
          <a:lstStyle/>
          <a:p>
            <a:pPr algn="ctr"/>
            <a:r>
              <a:rPr lang="en-US" sz="2800" b="1" dirty="0">
                <a:solidFill>
                  <a:srgbClr val="FF9900"/>
                </a:solidFill>
                <a:latin typeface="Times New Roman" panose="02020603050405020304" pitchFamily="18" charset="0"/>
                <a:cs typeface="Times New Roman" panose="02020603050405020304" pitchFamily="18" charset="0"/>
              </a:rPr>
              <a:t>Conclusions</a:t>
            </a:r>
          </a:p>
        </p:txBody>
      </p:sp>
      <p:grpSp>
        <p:nvGrpSpPr>
          <p:cNvPr id="5" name="Group 4">
            <a:extLst>
              <a:ext uri="{FF2B5EF4-FFF2-40B4-BE49-F238E27FC236}">
                <a16:creationId xmlns:a16="http://schemas.microsoft.com/office/drawing/2014/main" id="{D26F064C-B460-43B3-9AE6-232AA1A5C946}"/>
              </a:ext>
            </a:extLst>
          </p:cNvPr>
          <p:cNvGrpSpPr/>
          <p:nvPr/>
        </p:nvGrpSpPr>
        <p:grpSpPr>
          <a:xfrm>
            <a:off x="0" y="6472949"/>
            <a:ext cx="2330446" cy="385051"/>
            <a:chOff x="152400" y="5272193"/>
            <a:chExt cx="2330446" cy="385051"/>
          </a:xfrm>
        </p:grpSpPr>
        <p:pic>
          <p:nvPicPr>
            <p:cNvPr id="6" name="Picture 24">
              <a:extLst>
                <a:ext uri="{FF2B5EF4-FFF2-40B4-BE49-F238E27FC236}">
                  <a16:creationId xmlns:a16="http://schemas.microsoft.com/office/drawing/2014/main" id="{C1813D9F-74C6-4F8D-9A89-8D7D7B9D39C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5272193"/>
              <a:ext cx="1905000" cy="342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2" descr="http://www.israel-ortho.org.il/images/TelAvivUniversity_Logo.jpg">
              <a:extLst>
                <a:ext uri="{FF2B5EF4-FFF2-40B4-BE49-F238E27FC236}">
                  <a16:creationId xmlns:a16="http://schemas.microsoft.com/office/drawing/2014/main" id="{2F22F873-D383-4ABE-B6D4-3B539ECF59C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44810" y="5315028"/>
              <a:ext cx="438036" cy="342216"/>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3427477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325049" y="1528040"/>
            <a:ext cx="8866951" cy="646331"/>
          </a:xfrm>
          <a:prstGeom prst="rect">
            <a:avLst/>
          </a:prstGeom>
          <a:noFill/>
        </p:spPr>
        <p:txBody>
          <a:bodyPr wrap="square" rtlCol="1">
            <a:spAutoFit/>
          </a:bodyPr>
          <a:lstStyle/>
          <a:p>
            <a:r>
              <a:rPr lang="en-US" sz="3600" b="1" dirty="0">
                <a:solidFill>
                  <a:srgbClr val="FF0000"/>
                </a:solidFill>
              </a:rPr>
              <a:t>Thank You for your attentions !! </a:t>
            </a:r>
            <a:endParaRPr lang="he-IL" sz="3600" b="1" dirty="0">
              <a:solidFill>
                <a:srgbClr val="FF0000"/>
              </a:solidFill>
            </a:endParaRPr>
          </a:p>
        </p:txBody>
      </p:sp>
      <p:pic>
        <p:nvPicPr>
          <p:cNvPr id="5" name="Picture 4" descr="Image-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75921" y="2455334"/>
            <a:ext cx="2169241" cy="2376264"/>
          </a:xfrm>
          <a:prstGeom prst="rect">
            <a:avLst/>
          </a:prstGeom>
          <a:noFill/>
          <a:ln>
            <a:noFill/>
          </a:ln>
        </p:spPr>
      </p:pic>
      <p:grpSp>
        <p:nvGrpSpPr>
          <p:cNvPr id="3" name="Group 2">
            <a:extLst>
              <a:ext uri="{FF2B5EF4-FFF2-40B4-BE49-F238E27FC236}">
                <a16:creationId xmlns:a16="http://schemas.microsoft.com/office/drawing/2014/main" id="{1C94DDA2-2FA7-42C7-BA97-A9E18DEBF80C}"/>
              </a:ext>
            </a:extLst>
          </p:cNvPr>
          <p:cNvGrpSpPr/>
          <p:nvPr/>
        </p:nvGrpSpPr>
        <p:grpSpPr>
          <a:xfrm>
            <a:off x="4511824" y="5006794"/>
            <a:ext cx="4716860" cy="1016518"/>
            <a:chOff x="4511824" y="5006794"/>
            <a:chExt cx="4716860" cy="1016518"/>
          </a:xfrm>
        </p:grpSpPr>
        <p:pic>
          <p:nvPicPr>
            <p:cNvPr id="6" name="Picture 4">
              <a:extLst>
                <a:ext uri="{FF2B5EF4-FFF2-40B4-BE49-F238E27FC236}">
                  <a16:creationId xmlns:a16="http://schemas.microsoft.com/office/drawing/2014/main" id="{E60331A5-9878-4477-ACF7-F51A797375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11824" y="5295702"/>
              <a:ext cx="3443598" cy="727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Box 6">
              <a:extLst>
                <a:ext uri="{FF2B5EF4-FFF2-40B4-BE49-F238E27FC236}">
                  <a16:creationId xmlns:a16="http://schemas.microsoft.com/office/drawing/2014/main" id="{F8D5595E-C3F7-4553-B96B-018DE0A0F2E1}"/>
                </a:ext>
              </a:extLst>
            </p:cNvPr>
            <p:cNvSpPr txBox="1"/>
            <p:nvPr/>
          </p:nvSpPr>
          <p:spPr>
            <a:xfrm>
              <a:off x="7955423" y="5006794"/>
              <a:ext cx="1119703" cy="369332"/>
            </a:xfrm>
            <a:prstGeom prst="rect">
              <a:avLst/>
            </a:prstGeom>
            <a:noFill/>
          </p:spPr>
          <p:txBody>
            <a:bodyPr wrap="square" rtlCol="0">
              <a:spAutoFit/>
            </a:bodyPr>
            <a:lstStyle/>
            <a:p>
              <a:r>
                <a:rPr lang="en-US" b="1" dirty="0"/>
                <a:t>TAU-RSL </a:t>
              </a:r>
              <a:endParaRPr lang="en-IL" b="1" dirty="0"/>
            </a:p>
          </p:txBody>
        </p:sp>
        <p:pic>
          <p:nvPicPr>
            <p:cNvPr id="8" name="Picture 7">
              <a:extLst>
                <a:ext uri="{FF2B5EF4-FFF2-40B4-BE49-F238E27FC236}">
                  <a16:creationId xmlns:a16="http://schemas.microsoft.com/office/drawing/2014/main" id="{803EBFFA-38CD-48AC-9366-AEA5B65CAB35}"/>
                </a:ext>
              </a:extLst>
            </p:cNvPr>
            <p:cNvPicPr>
              <a:picLocks noChangeAspect="1"/>
            </p:cNvPicPr>
            <p:nvPr/>
          </p:nvPicPr>
          <p:blipFill>
            <a:blip r:embed="rId4"/>
            <a:stretch>
              <a:fillRect/>
            </a:stretch>
          </p:blipFill>
          <p:spPr>
            <a:xfrm>
              <a:off x="7926308" y="5376127"/>
              <a:ext cx="1302376" cy="584441"/>
            </a:xfrm>
            <a:prstGeom prst="rect">
              <a:avLst/>
            </a:prstGeom>
          </p:spPr>
        </p:pic>
      </p:grpSp>
    </p:spTree>
    <p:extLst>
      <p:ext uri="{BB962C8B-B14F-4D97-AF65-F5344CB8AC3E}">
        <p14:creationId xmlns:p14="http://schemas.microsoft.com/office/powerpoint/2010/main" val="288241572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074D4E3-ECB2-4493-95A1-4E2A9C12558D}"/>
              </a:ext>
            </a:extLst>
          </p:cNvPr>
          <p:cNvPicPr>
            <a:picLocks noChangeAspect="1"/>
          </p:cNvPicPr>
          <p:nvPr/>
        </p:nvPicPr>
        <p:blipFill>
          <a:blip r:embed="rId2"/>
          <a:stretch>
            <a:fillRect/>
          </a:stretch>
        </p:blipFill>
        <p:spPr>
          <a:xfrm>
            <a:off x="6470126" y="1182415"/>
            <a:ext cx="5403528" cy="3310758"/>
          </a:xfrm>
          <a:prstGeom prst="rect">
            <a:avLst/>
          </a:prstGeom>
        </p:spPr>
      </p:pic>
      <p:pic>
        <p:nvPicPr>
          <p:cNvPr id="3" name="Picture 2">
            <a:extLst>
              <a:ext uri="{FF2B5EF4-FFF2-40B4-BE49-F238E27FC236}">
                <a16:creationId xmlns:a16="http://schemas.microsoft.com/office/drawing/2014/main" id="{AA50EDD1-C0D3-4D7C-B8FD-0918168AC0D8}"/>
              </a:ext>
            </a:extLst>
          </p:cNvPr>
          <p:cNvPicPr>
            <a:picLocks noChangeAspect="1"/>
          </p:cNvPicPr>
          <p:nvPr/>
        </p:nvPicPr>
        <p:blipFill>
          <a:blip r:embed="rId3"/>
          <a:stretch>
            <a:fillRect/>
          </a:stretch>
        </p:blipFill>
        <p:spPr>
          <a:xfrm>
            <a:off x="904277" y="1182415"/>
            <a:ext cx="5403530" cy="3310758"/>
          </a:xfrm>
          <a:prstGeom prst="rect">
            <a:avLst/>
          </a:prstGeom>
        </p:spPr>
      </p:pic>
      <p:sp>
        <p:nvSpPr>
          <p:cNvPr id="4" name="Flowchart: Connector 3">
            <a:extLst>
              <a:ext uri="{FF2B5EF4-FFF2-40B4-BE49-F238E27FC236}">
                <a16:creationId xmlns:a16="http://schemas.microsoft.com/office/drawing/2014/main" id="{0FBF7DC7-A527-40C2-97DA-031BEEC3326E}"/>
              </a:ext>
            </a:extLst>
          </p:cNvPr>
          <p:cNvSpPr/>
          <p:nvPr/>
        </p:nvSpPr>
        <p:spPr>
          <a:xfrm>
            <a:off x="9156356" y="3027405"/>
            <a:ext cx="172995" cy="148282"/>
          </a:xfrm>
          <a:prstGeom prst="flowChartConnector">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5" name="Flowchart: Connector 4">
            <a:extLst>
              <a:ext uri="{FF2B5EF4-FFF2-40B4-BE49-F238E27FC236}">
                <a16:creationId xmlns:a16="http://schemas.microsoft.com/office/drawing/2014/main" id="{FCAD53D8-69DD-4B66-8E59-F4DFEA80FF53}"/>
              </a:ext>
            </a:extLst>
          </p:cNvPr>
          <p:cNvSpPr/>
          <p:nvPr/>
        </p:nvSpPr>
        <p:spPr>
          <a:xfrm>
            <a:off x="3556615" y="3280718"/>
            <a:ext cx="172995" cy="148282"/>
          </a:xfrm>
          <a:prstGeom prst="flowChartConnector">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6" name="Freeform: Shape 5">
            <a:extLst>
              <a:ext uri="{FF2B5EF4-FFF2-40B4-BE49-F238E27FC236}">
                <a16:creationId xmlns:a16="http://schemas.microsoft.com/office/drawing/2014/main" id="{33A84A7B-C4F0-4325-A8A3-66DE5FD56379}"/>
              </a:ext>
            </a:extLst>
          </p:cNvPr>
          <p:cNvSpPr/>
          <p:nvPr/>
        </p:nvSpPr>
        <p:spPr>
          <a:xfrm>
            <a:off x="1470454" y="3101546"/>
            <a:ext cx="1977437" cy="1173892"/>
          </a:xfrm>
          <a:custGeom>
            <a:avLst/>
            <a:gdLst>
              <a:gd name="connsiteX0" fmla="*/ 0 w 1977437"/>
              <a:gd name="connsiteY0" fmla="*/ 1173892 h 1173892"/>
              <a:gd name="connsiteX1" fmla="*/ 469557 w 1977437"/>
              <a:gd name="connsiteY1" fmla="*/ 1136822 h 1173892"/>
              <a:gd name="connsiteX2" fmla="*/ 988541 w 1977437"/>
              <a:gd name="connsiteY2" fmla="*/ 1000897 h 1173892"/>
              <a:gd name="connsiteX3" fmla="*/ 1569308 w 1977437"/>
              <a:gd name="connsiteY3" fmla="*/ 605481 h 1173892"/>
              <a:gd name="connsiteX4" fmla="*/ 1940011 w 1977437"/>
              <a:gd name="connsiteY4" fmla="*/ 111211 h 1173892"/>
              <a:gd name="connsiteX5" fmla="*/ 1964724 w 1977437"/>
              <a:gd name="connsiteY5" fmla="*/ 0 h 1173892"/>
              <a:gd name="connsiteX6" fmla="*/ 1964724 w 1977437"/>
              <a:gd name="connsiteY6" fmla="*/ 0 h 117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77437" h="1173892">
                <a:moveTo>
                  <a:pt x="0" y="1173892"/>
                </a:moveTo>
                <a:cubicBezTo>
                  <a:pt x="152400" y="1169773"/>
                  <a:pt x="304800" y="1165654"/>
                  <a:pt x="469557" y="1136822"/>
                </a:cubicBezTo>
                <a:cubicBezTo>
                  <a:pt x="634314" y="1107990"/>
                  <a:pt x="805249" y="1089454"/>
                  <a:pt x="988541" y="1000897"/>
                </a:cubicBezTo>
                <a:cubicBezTo>
                  <a:pt x="1171833" y="912340"/>
                  <a:pt x="1410730" y="753762"/>
                  <a:pt x="1569308" y="605481"/>
                </a:cubicBezTo>
                <a:cubicBezTo>
                  <a:pt x="1727886" y="457200"/>
                  <a:pt x="1874108" y="212124"/>
                  <a:pt x="1940011" y="111211"/>
                </a:cubicBezTo>
                <a:cubicBezTo>
                  <a:pt x="2005914" y="10297"/>
                  <a:pt x="1964724" y="0"/>
                  <a:pt x="1964724" y="0"/>
                </a:cubicBezTo>
                <a:lnTo>
                  <a:pt x="1964724"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7" name="Isosceles Triangle 6">
            <a:extLst>
              <a:ext uri="{FF2B5EF4-FFF2-40B4-BE49-F238E27FC236}">
                <a16:creationId xmlns:a16="http://schemas.microsoft.com/office/drawing/2014/main" id="{359F0112-821D-4FF7-A3F8-A0FBEBF7B74D}"/>
              </a:ext>
            </a:extLst>
          </p:cNvPr>
          <p:cNvSpPr/>
          <p:nvPr/>
        </p:nvSpPr>
        <p:spPr>
          <a:xfrm rot="1033613">
            <a:off x="3391333" y="2922372"/>
            <a:ext cx="172994" cy="210065"/>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8" name="TextBox 7">
            <a:extLst>
              <a:ext uri="{FF2B5EF4-FFF2-40B4-BE49-F238E27FC236}">
                <a16:creationId xmlns:a16="http://schemas.microsoft.com/office/drawing/2014/main" id="{EC444EEC-2CBC-4DCC-BB1D-CD6C69E5297B}"/>
              </a:ext>
            </a:extLst>
          </p:cNvPr>
          <p:cNvSpPr txBox="1"/>
          <p:nvPr/>
        </p:nvSpPr>
        <p:spPr>
          <a:xfrm>
            <a:off x="2977978" y="4806778"/>
            <a:ext cx="1334530" cy="369332"/>
          </a:xfrm>
          <a:prstGeom prst="rect">
            <a:avLst/>
          </a:prstGeom>
          <a:noFill/>
        </p:spPr>
        <p:txBody>
          <a:bodyPr wrap="square" rtlCol="0">
            <a:spAutoFit/>
          </a:bodyPr>
          <a:lstStyle/>
          <a:p>
            <a:r>
              <a:rPr lang="en-US" dirty="0"/>
              <a:t>April –May </a:t>
            </a:r>
            <a:endParaRPr lang="en-IL" dirty="0"/>
          </a:p>
        </p:txBody>
      </p:sp>
      <p:sp>
        <p:nvSpPr>
          <p:cNvPr id="9" name="TextBox 8">
            <a:extLst>
              <a:ext uri="{FF2B5EF4-FFF2-40B4-BE49-F238E27FC236}">
                <a16:creationId xmlns:a16="http://schemas.microsoft.com/office/drawing/2014/main" id="{64DC417A-04EE-45AF-BE34-5F57CCDF9A5A}"/>
              </a:ext>
            </a:extLst>
          </p:cNvPr>
          <p:cNvSpPr txBox="1"/>
          <p:nvPr/>
        </p:nvSpPr>
        <p:spPr>
          <a:xfrm>
            <a:off x="8390237" y="4967416"/>
            <a:ext cx="1532238" cy="369332"/>
          </a:xfrm>
          <a:prstGeom prst="rect">
            <a:avLst/>
          </a:prstGeom>
          <a:noFill/>
        </p:spPr>
        <p:txBody>
          <a:bodyPr wrap="square" rtlCol="0">
            <a:spAutoFit/>
          </a:bodyPr>
          <a:lstStyle/>
          <a:p>
            <a:r>
              <a:rPr lang="en-US" dirty="0"/>
              <a:t>September </a:t>
            </a:r>
            <a:endParaRPr lang="en-IL" dirty="0"/>
          </a:p>
        </p:txBody>
      </p:sp>
      <p:sp>
        <p:nvSpPr>
          <p:cNvPr id="10" name="TextBox 9">
            <a:extLst>
              <a:ext uri="{FF2B5EF4-FFF2-40B4-BE49-F238E27FC236}">
                <a16:creationId xmlns:a16="http://schemas.microsoft.com/office/drawing/2014/main" id="{E0193F58-AF39-47B6-A1B7-F8B3D743267E}"/>
              </a:ext>
            </a:extLst>
          </p:cNvPr>
          <p:cNvSpPr txBox="1"/>
          <p:nvPr/>
        </p:nvSpPr>
        <p:spPr>
          <a:xfrm>
            <a:off x="8390237" y="2605618"/>
            <a:ext cx="1173892" cy="369332"/>
          </a:xfrm>
          <a:prstGeom prst="rect">
            <a:avLst/>
          </a:prstGeom>
          <a:noFill/>
        </p:spPr>
        <p:txBody>
          <a:bodyPr wrap="square" rtlCol="0">
            <a:spAutoFit/>
          </a:bodyPr>
          <a:lstStyle/>
          <a:p>
            <a:r>
              <a:rPr lang="en-US" sz="1400" dirty="0">
                <a:solidFill>
                  <a:srgbClr val="FFFF00"/>
                </a:solidFill>
              </a:rPr>
              <a:t>Tel-Aviv</a:t>
            </a:r>
            <a:r>
              <a:rPr lang="en-US" dirty="0">
                <a:solidFill>
                  <a:srgbClr val="FFFF00"/>
                </a:solidFill>
              </a:rPr>
              <a:t> </a:t>
            </a:r>
            <a:endParaRPr lang="en-IL" dirty="0">
              <a:solidFill>
                <a:srgbClr val="FFFF00"/>
              </a:solidFill>
            </a:endParaRPr>
          </a:p>
        </p:txBody>
      </p:sp>
      <p:cxnSp>
        <p:nvCxnSpPr>
          <p:cNvPr id="12" name="Straight Arrow Connector 11">
            <a:extLst>
              <a:ext uri="{FF2B5EF4-FFF2-40B4-BE49-F238E27FC236}">
                <a16:creationId xmlns:a16="http://schemas.microsoft.com/office/drawing/2014/main" id="{C739D0AF-3B90-43D4-8875-D2702A22E097}"/>
              </a:ext>
            </a:extLst>
          </p:cNvPr>
          <p:cNvCxnSpPr>
            <a:cxnSpLocks/>
          </p:cNvCxnSpPr>
          <p:nvPr/>
        </p:nvCxnSpPr>
        <p:spPr>
          <a:xfrm>
            <a:off x="9069859" y="2837794"/>
            <a:ext cx="172994" cy="63673"/>
          </a:xfrm>
          <a:prstGeom prst="straightConnector1">
            <a:avLst/>
          </a:prstGeom>
          <a:ln>
            <a:solidFill>
              <a:srgbClr val="FFFF00"/>
            </a:solidFill>
            <a:tailEnd type="triangle"/>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530F0E54-E25D-4E88-BC40-64692CF2B181}"/>
              </a:ext>
            </a:extLst>
          </p:cNvPr>
          <p:cNvSpPr txBox="1"/>
          <p:nvPr/>
        </p:nvSpPr>
        <p:spPr>
          <a:xfrm>
            <a:off x="2755852" y="482211"/>
            <a:ext cx="7428547" cy="400110"/>
          </a:xfrm>
          <a:prstGeom prst="rect">
            <a:avLst/>
          </a:prstGeom>
          <a:noFill/>
        </p:spPr>
        <p:txBody>
          <a:bodyPr wrap="square" rtlCol="0">
            <a:spAutoFit/>
          </a:bodyPr>
          <a:lstStyle/>
          <a:p>
            <a:r>
              <a:rPr lang="en-US" sz="2000" dirty="0"/>
              <a:t>The Middle East and dust storm event From Sahara (West)  </a:t>
            </a:r>
            <a:endParaRPr lang="en-IL" sz="2000" dirty="0"/>
          </a:p>
        </p:txBody>
      </p:sp>
      <p:sp>
        <p:nvSpPr>
          <p:cNvPr id="15" name="Arrow: Right 14">
            <a:extLst>
              <a:ext uri="{FF2B5EF4-FFF2-40B4-BE49-F238E27FC236}">
                <a16:creationId xmlns:a16="http://schemas.microsoft.com/office/drawing/2014/main" id="{DAF0F3B8-DA49-45F1-B79E-C5E6D325994D}"/>
              </a:ext>
            </a:extLst>
          </p:cNvPr>
          <p:cNvSpPr/>
          <p:nvPr/>
        </p:nvSpPr>
        <p:spPr>
          <a:xfrm rot="16200000">
            <a:off x="929559" y="1366748"/>
            <a:ext cx="423976" cy="280764"/>
          </a:xfrm>
          <a:prstGeom prst="right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16" name="TextBox 15">
            <a:extLst>
              <a:ext uri="{FF2B5EF4-FFF2-40B4-BE49-F238E27FC236}">
                <a16:creationId xmlns:a16="http://schemas.microsoft.com/office/drawing/2014/main" id="{3B2F8DBB-FE69-43C5-8222-6A1CA3632225}"/>
              </a:ext>
            </a:extLst>
          </p:cNvPr>
          <p:cNvSpPr txBox="1"/>
          <p:nvPr/>
        </p:nvSpPr>
        <p:spPr>
          <a:xfrm>
            <a:off x="1183714" y="1336481"/>
            <a:ext cx="573479" cy="523220"/>
          </a:xfrm>
          <a:prstGeom prst="rect">
            <a:avLst/>
          </a:prstGeom>
          <a:noFill/>
        </p:spPr>
        <p:txBody>
          <a:bodyPr wrap="square" rtlCol="0">
            <a:spAutoFit/>
          </a:bodyPr>
          <a:lstStyle/>
          <a:p>
            <a:r>
              <a:rPr lang="en-US" sz="2800" b="1" dirty="0">
                <a:solidFill>
                  <a:srgbClr val="FFFF00"/>
                </a:solidFill>
              </a:rPr>
              <a:t>N</a:t>
            </a:r>
            <a:endParaRPr lang="en-IL" sz="2800" b="1" dirty="0">
              <a:solidFill>
                <a:srgbClr val="FFFF00"/>
              </a:solidFill>
            </a:endParaRPr>
          </a:p>
        </p:txBody>
      </p:sp>
    </p:spTree>
    <p:extLst>
      <p:ext uri="{BB962C8B-B14F-4D97-AF65-F5344CB8AC3E}">
        <p14:creationId xmlns:p14="http://schemas.microsoft.com/office/powerpoint/2010/main" val="43128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CF9E3BD-5439-4C97-AEC6-E7A464CBFDF9}"/>
              </a:ext>
            </a:extLst>
          </p:cNvPr>
          <p:cNvSpPr/>
          <p:nvPr/>
        </p:nvSpPr>
        <p:spPr>
          <a:xfrm>
            <a:off x="397790" y="6359535"/>
            <a:ext cx="10884975" cy="369332"/>
          </a:xfrm>
          <a:prstGeom prst="rect">
            <a:avLst/>
          </a:prstGeom>
        </p:spPr>
        <p:txBody>
          <a:bodyPr wrap="square">
            <a:spAutoFit/>
          </a:bodyPr>
          <a:lstStyle/>
          <a:p>
            <a:r>
              <a:rPr lang="en-US" dirty="0">
                <a:hlinkClick r:id="rId2"/>
              </a:rPr>
              <a:t>https://moag.maps.arcgis.com/apps/webappviewer/index.html?id=1fbe80a86d6c4430930d868259d4caf2</a:t>
            </a:r>
            <a:endParaRPr lang="en-IL" dirty="0"/>
          </a:p>
        </p:txBody>
      </p:sp>
      <p:sp>
        <p:nvSpPr>
          <p:cNvPr id="3" name="TextBox 2">
            <a:extLst>
              <a:ext uri="{FF2B5EF4-FFF2-40B4-BE49-F238E27FC236}">
                <a16:creationId xmlns:a16="http://schemas.microsoft.com/office/drawing/2014/main" id="{2D7CB1D1-2F6D-4873-8DB5-406D006421C6}"/>
              </a:ext>
            </a:extLst>
          </p:cNvPr>
          <p:cNvSpPr txBox="1"/>
          <p:nvPr/>
        </p:nvSpPr>
        <p:spPr>
          <a:xfrm>
            <a:off x="1423570" y="280783"/>
            <a:ext cx="5005953" cy="369332"/>
          </a:xfrm>
          <a:prstGeom prst="rect">
            <a:avLst/>
          </a:prstGeom>
          <a:noFill/>
        </p:spPr>
        <p:txBody>
          <a:bodyPr wrap="square" rtlCol="0">
            <a:spAutoFit/>
          </a:bodyPr>
          <a:lstStyle/>
          <a:p>
            <a:r>
              <a:rPr lang="en-US" dirty="0"/>
              <a:t>The Israel Soil Spectral Library </a:t>
            </a:r>
            <a:endParaRPr lang="en-IL" dirty="0"/>
          </a:p>
        </p:txBody>
      </p:sp>
      <p:sp>
        <p:nvSpPr>
          <p:cNvPr id="5" name="TextBox 4">
            <a:extLst>
              <a:ext uri="{FF2B5EF4-FFF2-40B4-BE49-F238E27FC236}">
                <a16:creationId xmlns:a16="http://schemas.microsoft.com/office/drawing/2014/main" id="{8C4B57E0-BEFA-48B0-8434-C48CC328CF45}"/>
              </a:ext>
            </a:extLst>
          </p:cNvPr>
          <p:cNvSpPr txBox="1"/>
          <p:nvPr/>
        </p:nvSpPr>
        <p:spPr>
          <a:xfrm>
            <a:off x="1882323" y="1526662"/>
            <a:ext cx="6970445" cy="1200329"/>
          </a:xfrm>
          <a:prstGeom prst="rect">
            <a:avLst/>
          </a:prstGeom>
          <a:noFill/>
        </p:spPr>
        <p:txBody>
          <a:bodyPr wrap="square" rtlCol="0">
            <a:spAutoFit/>
          </a:bodyPr>
          <a:lstStyle/>
          <a:p>
            <a:r>
              <a:rPr lang="en-US" dirty="0"/>
              <a:t>&gt;2000 Soils Samples</a:t>
            </a:r>
          </a:p>
          <a:p>
            <a:r>
              <a:rPr lang="en-US" dirty="0"/>
              <a:t>72 Chemical attributes </a:t>
            </a:r>
          </a:p>
          <a:p>
            <a:r>
              <a:rPr lang="en-US" dirty="0"/>
              <a:t>Aggregate  size</a:t>
            </a:r>
          </a:p>
          <a:p>
            <a:r>
              <a:rPr lang="en-US" dirty="0"/>
              <a:t>Minerology  </a:t>
            </a:r>
          </a:p>
        </p:txBody>
      </p:sp>
      <p:graphicFrame>
        <p:nvGraphicFramePr>
          <p:cNvPr id="6" name="Chart 5">
            <a:extLst>
              <a:ext uri="{FF2B5EF4-FFF2-40B4-BE49-F238E27FC236}">
                <a16:creationId xmlns:a16="http://schemas.microsoft.com/office/drawing/2014/main" id="{15E94E7D-6EC3-4E76-8BA2-12292246F330}"/>
              </a:ext>
            </a:extLst>
          </p:cNvPr>
          <p:cNvGraphicFramePr>
            <a:graphicFrameLocks/>
          </p:cNvGraphicFramePr>
          <p:nvPr>
            <p:extLst>
              <p:ext uri="{D42A27DB-BD31-4B8C-83A1-F6EECF244321}">
                <p14:modId xmlns:p14="http://schemas.microsoft.com/office/powerpoint/2010/main" val="3039970233"/>
              </p:ext>
            </p:extLst>
          </p:nvPr>
        </p:nvGraphicFramePr>
        <p:xfrm>
          <a:off x="771983" y="3268150"/>
          <a:ext cx="3599242" cy="2218250"/>
        </p:xfrm>
        <a:graphic>
          <a:graphicData uri="http://schemas.openxmlformats.org/drawingml/2006/chart">
            <c:chart xmlns:c="http://schemas.openxmlformats.org/drawingml/2006/chart" xmlns:r="http://schemas.openxmlformats.org/officeDocument/2006/relationships" r:id="rId3"/>
          </a:graphicData>
        </a:graphic>
      </p:graphicFrame>
      <p:grpSp>
        <p:nvGrpSpPr>
          <p:cNvPr id="7" name="Group 6">
            <a:extLst>
              <a:ext uri="{FF2B5EF4-FFF2-40B4-BE49-F238E27FC236}">
                <a16:creationId xmlns:a16="http://schemas.microsoft.com/office/drawing/2014/main" id="{5437719F-B105-4DF8-9491-ABAF921E7F75}"/>
              </a:ext>
            </a:extLst>
          </p:cNvPr>
          <p:cNvGrpSpPr/>
          <p:nvPr/>
        </p:nvGrpSpPr>
        <p:grpSpPr>
          <a:xfrm>
            <a:off x="4184542" y="448564"/>
            <a:ext cx="7235476" cy="4838699"/>
            <a:chOff x="2153000" y="1239839"/>
            <a:chExt cx="7235476" cy="4838699"/>
          </a:xfrm>
        </p:grpSpPr>
        <p:pic>
          <p:nvPicPr>
            <p:cNvPr id="8" name="Picture 4" descr="http://www.hutton.ac.uk/sites/default/files/images/pages/JHI-nationalsoilsarchive.jpg?1332761161">
              <a:hlinkClick r:id="rId4"/>
              <a:extLst>
                <a:ext uri="{FF2B5EF4-FFF2-40B4-BE49-F238E27FC236}">
                  <a16:creationId xmlns:a16="http://schemas.microsoft.com/office/drawing/2014/main" id="{A763E63E-8B7B-4708-9454-555BB1395F7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1" y="1239839"/>
              <a:ext cx="6340475" cy="459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Box 1">
              <a:extLst>
                <a:ext uri="{FF2B5EF4-FFF2-40B4-BE49-F238E27FC236}">
                  <a16:creationId xmlns:a16="http://schemas.microsoft.com/office/drawing/2014/main" id="{57ABC0CC-584E-4CF6-A239-DF7CC4CD85BD}"/>
                </a:ext>
              </a:extLst>
            </p:cNvPr>
            <p:cNvSpPr txBox="1">
              <a:spLocks noChangeArrowheads="1"/>
            </p:cNvSpPr>
            <p:nvPr/>
          </p:nvSpPr>
          <p:spPr bwMode="auto">
            <a:xfrm>
              <a:off x="3954463" y="1382714"/>
              <a:ext cx="1676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hangingPunct="1"/>
              <a:r>
                <a:rPr lang="en-US"/>
                <a:t>Soil Attributes </a:t>
              </a:r>
            </a:p>
          </p:txBody>
        </p:sp>
        <p:pic>
          <p:nvPicPr>
            <p:cNvPr id="10" name="Picture 9">
              <a:extLst>
                <a:ext uri="{FF2B5EF4-FFF2-40B4-BE49-F238E27FC236}">
                  <a16:creationId xmlns:a16="http://schemas.microsoft.com/office/drawing/2014/main" id="{DCD3D4BA-7C66-41E9-8A15-3D7E9878A3D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10001" y="1752600"/>
              <a:ext cx="1965325" cy="1309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Picture 11">
              <a:extLst>
                <a:ext uri="{FF2B5EF4-FFF2-40B4-BE49-F238E27FC236}">
                  <a16:creationId xmlns:a16="http://schemas.microsoft.com/office/drawing/2014/main" id="{DF794EFD-E450-4C65-A12C-8130B27F4A4C}"/>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810000" y="3536950"/>
              <a:ext cx="2078038" cy="1111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TextBox 5">
              <a:extLst>
                <a:ext uri="{FF2B5EF4-FFF2-40B4-BE49-F238E27FC236}">
                  <a16:creationId xmlns:a16="http://schemas.microsoft.com/office/drawing/2014/main" id="{43F9FC62-1EE3-47B5-AC07-8CBC5A17975D}"/>
                </a:ext>
              </a:extLst>
            </p:cNvPr>
            <p:cNvSpPr txBox="1">
              <a:spLocks noChangeArrowheads="1"/>
            </p:cNvSpPr>
            <p:nvPr/>
          </p:nvSpPr>
          <p:spPr bwMode="auto">
            <a:xfrm>
              <a:off x="3954464" y="3200400"/>
              <a:ext cx="19335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hangingPunct="1"/>
              <a:r>
                <a:rPr lang="en-US"/>
                <a:t>Soil Spectra Files </a:t>
              </a:r>
            </a:p>
          </p:txBody>
        </p:sp>
        <p:cxnSp>
          <p:nvCxnSpPr>
            <p:cNvPr id="13" name="Straight Arrow Connector 12">
              <a:extLst>
                <a:ext uri="{FF2B5EF4-FFF2-40B4-BE49-F238E27FC236}">
                  <a16:creationId xmlns:a16="http://schemas.microsoft.com/office/drawing/2014/main" id="{7A9D5F44-7825-49B5-9CEA-785EA8804C7C}"/>
                </a:ext>
              </a:extLst>
            </p:cNvPr>
            <p:cNvCxnSpPr/>
            <p:nvPr/>
          </p:nvCxnSpPr>
          <p:spPr>
            <a:xfrm flipH="1" flipV="1">
              <a:off x="5630864" y="2667000"/>
              <a:ext cx="2217737" cy="53340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A47A9612-59A9-4BAD-B014-175076C8F83A}"/>
                </a:ext>
              </a:extLst>
            </p:cNvPr>
            <p:cNvCxnSpPr/>
            <p:nvPr/>
          </p:nvCxnSpPr>
          <p:spPr>
            <a:xfrm flipH="1">
              <a:off x="5630864" y="3200401"/>
              <a:ext cx="2217737" cy="892175"/>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17A186D0-C657-40F5-B2F7-7EBD4B4CBA04}"/>
                </a:ext>
              </a:extLst>
            </p:cNvPr>
            <p:cNvCxnSpPr>
              <a:cxnSpLocks/>
            </p:cNvCxnSpPr>
            <p:nvPr/>
          </p:nvCxnSpPr>
          <p:spPr>
            <a:xfrm flipH="1">
              <a:off x="2153000" y="4092576"/>
              <a:ext cx="1801465" cy="1030286"/>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92A45FD9-3C51-4151-9557-44801D91823C}"/>
                </a:ext>
              </a:extLst>
            </p:cNvPr>
            <p:cNvCxnSpPr/>
            <p:nvPr/>
          </p:nvCxnSpPr>
          <p:spPr>
            <a:xfrm>
              <a:off x="3884614" y="2667000"/>
              <a:ext cx="2439987" cy="3411538"/>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12AB50DB-2619-4663-AA45-EA8A3BCF40E4}"/>
                </a:ext>
              </a:extLst>
            </p:cNvPr>
            <p:cNvSpPr/>
            <p:nvPr/>
          </p:nvSpPr>
          <p:spPr>
            <a:xfrm>
              <a:off x="3810001" y="2590800"/>
              <a:ext cx="1965325" cy="76200"/>
            </a:xfrm>
            <a:prstGeom prst="rect">
              <a:avLst/>
            </a:prstGeom>
            <a:solidFill>
              <a:srgbClr val="FFFF00">
                <a:alpha val="1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20" name="TextBox 16">
            <a:extLst>
              <a:ext uri="{FF2B5EF4-FFF2-40B4-BE49-F238E27FC236}">
                <a16:creationId xmlns:a16="http://schemas.microsoft.com/office/drawing/2014/main" id="{257D3FD2-AC74-4BE4-BA4A-1F366C75DBE2}"/>
              </a:ext>
            </a:extLst>
          </p:cNvPr>
          <p:cNvSpPr txBox="1">
            <a:spLocks noChangeArrowheads="1"/>
          </p:cNvSpPr>
          <p:nvPr/>
        </p:nvSpPr>
        <p:spPr bwMode="auto">
          <a:xfrm>
            <a:off x="4625164" y="5391852"/>
            <a:ext cx="522586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hangingPunct="1"/>
            <a:r>
              <a:rPr lang="en-US" sz="1200" dirty="0"/>
              <a:t>Sample    Location               OM        Clay       Smectite      Free Iron Oxides ……… </a:t>
            </a:r>
          </a:p>
          <a:p>
            <a:pPr eaLnBrk="1" hangingPunct="1"/>
            <a:r>
              <a:rPr lang="en-US" sz="1200" dirty="0"/>
              <a:t>A1             34,5467.67         2.4 %       34%      23% 	1.6%</a:t>
            </a:r>
          </a:p>
          <a:p>
            <a:pPr eaLnBrk="1" hangingPunct="1"/>
            <a:r>
              <a:rPr lang="en-US" sz="1200" dirty="0"/>
              <a:t>                  36,654,32</a:t>
            </a:r>
          </a:p>
        </p:txBody>
      </p:sp>
    </p:spTree>
    <p:extLst>
      <p:ext uri="{BB962C8B-B14F-4D97-AF65-F5344CB8AC3E}">
        <p14:creationId xmlns:p14="http://schemas.microsoft.com/office/powerpoint/2010/main" val="37445410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8FBEDC-FDEA-4475-B01E-2F1E1DBDB61D}"/>
              </a:ext>
            </a:extLst>
          </p:cNvPr>
          <p:cNvSpPr/>
          <p:nvPr/>
        </p:nvSpPr>
        <p:spPr>
          <a:xfrm>
            <a:off x="397790" y="6359535"/>
            <a:ext cx="10884975" cy="369332"/>
          </a:xfrm>
          <a:prstGeom prst="rect">
            <a:avLst/>
          </a:prstGeom>
        </p:spPr>
        <p:txBody>
          <a:bodyPr wrap="square">
            <a:spAutoFit/>
          </a:bodyPr>
          <a:lstStyle/>
          <a:p>
            <a:r>
              <a:rPr lang="en-US" dirty="0">
                <a:hlinkClick r:id="rId2"/>
              </a:rPr>
              <a:t>https://moag.maps.arcgis.com/apps/webappviewer/index.html?id=1fbe80a86d6c4430930d868259d4caf2</a:t>
            </a:r>
            <a:endParaRPr lang="en-IL" dirty="0"/>
          </a:p>
        </p:txBody>
      </p:sp>
      <p:pic>
        <p:nvPicPr>
          <p:cNvPr id="4" name="Picture 3">
            <a:extLst>
              <a:ext uri="{FF2B5EF4-FFF2-40B4-BE49-F238E27FC236}">
                <a16:creationId xmlns:a16="http://schemas.microsoft.com/office/drawing/2014/main" id="{998D1C38-38B1-4FCA-A516-5B2AEDCC1899}"/>
              </a:ext>
            </a:extLst>
          </p:cNvPr>
          <p:cNvPicPr>
            <a:picLocks noChangeAspect="1"/>
          </p:cNvPicPr>
          <p:nvPr/>
        </p:nvPicPr>
        <p:blipFill>
          <a:blip r:embed="rId3"/>
          <a:stretch>
            <a:fillRect/>
          </a:stretch>
        </p:blipFill>
        <p:spPr>
          <a:xfrm>
            <a:off x="1703757" y="906593"/>
            <a:ext cx="8784486" cy="5212305"/>
          </a:xfrm>
          <a:prstGeom prst="rect">
            <a:avLst/>
          </a:prstGeom>
        </p:spPr>
      </p:pic>
    </p:spTree>
    <p:extLst>
      <p:ext uri="{BB962C8B-B14F-4D97-AF65-F5344CB8AC3E}">
        <p14:creationId xmlns:p14="http://schemas.microsoft.com/office/powerpoint/2010/main" val="107648605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331556" y="534306"/>
            <a:ext cx="11528888" cy="2739211"/>
          </a:xfrm>
          <a:prstGeom prst="rect">
            <a:avLst/>
          </a:prstGeom>
          <a:noFill/>
        </p:spPr>
        <p:txBody>
          <a:bodyPr wrap="square" rtlCol="0">
            <a:spAutoFit/>
          </a:bodyPr>
          <a:lstStyle/>
          <a:p>
            <a:pPr algn="just">
              <a:lnSpc>
                <a:spcPct val="150000"/>
              </a:lnSpc>
            </a:pPr>
            <a:r>
              <a:rPr lang="en-US" dirty="0">
                <a:latin typeface="Times New Roman" panose="02020603050405020304" pitchFamily="18" charset="0"/>
                <a:cs typeface="Times New Roman" panose="02020603050405020304" pitchFamily="18" charset="0"/>
              </a:rPr>
              <a:t>Ground-based hyperspectral LWIR images of soil samples were acquired with </a:t>
            </a:r>
            <a:r>
              <a:rPr lang="en-US" dirty="0" err="1">
                <a:latin typeface="Times New Roman" panose="02020603050405020304" pitchFamily="18" charset="0"/>
                <a:cs typeface="Times New Roman" panose="02020603050405020304" pitchFamily="18" charset="0"/>
              </a:rPr>
              <a:t>Telops</a:t>
            </a:r>
            <a:r>
              <a:rPr lang="en-US" dirty="0">
                <a:latin typeface="Times New Roman" panose="02020603050405020304" pitchFamily="18" charset="0"/>
                <a:cs typeface="Times New Roman" panose="02020603050405020304" pitchFamily="18" charset="0"/>
              </a:rPr>
              <a:t>’ Hyper-Cam hyperspectral sensor, located at a distance of 2 m from the samples, covering the LWIR spectral region (8.0–11.7 µm) with 122 bands and a spectral resolution of 4 cm</a:t>
            </a:r>
            <a:r>
              <a:rPr lang="en-US" baseline="30000" dirty="0">
                <a:latin typeface="Times New Roman" panose="02020603050405020304" pitchFamily="18" charset="0"/>
                <a:cs typeface="Times New Roman" panose="02020603050405020304" pitchFamily="18" charset="0"/>
              </a:rPr>
              <a:t>-1</a:t>
            </a:r>
            <a:r>
              <a:rPr lang="en-US" dirty="0">
                <a:latin typeface="Times New Roman" panose="02020603050405020304" pitchFamily="18" charset="0"/>
                <a:cs typeface="Times New Roman" panose="02020603050405020304" pitchFamily="18" charset="0"/>
              </a:rPr>
              <a:t>. The emissivity spectrum of each pixel was calculated according to:</a:t>
            </a:r>
          </a:p>
          <a:p>
            <a:pPr algn="ctr">
              <a:lnSpc>
                <a:spcPct val="150000"/>
              </a:lnSpc>
            </a:pPr>
            <a:r>
              <a:rPr lang="en-US" dirty="0" err="1">
                <a:latin typeface="Times New Roman" panose="02020603050405020304" pitchFamily="18" charset="0"/>
                <a:cs typeface="Times New Roman" panose="02020603050405020304" pitchFamily="18" charset="0"/>
              </a:rPr>
              <a:t>Ls</a:t>
            </a:r>
            <a:r>
              <a:rPr lang="en-US" baseline="-25000" dirty="0" err="1">
                <a:latin typeface="Times New Roman" panose="02020603050405020304" pitchFamily="18" charset="0"/>
                <a:cs typeface="Times New Roman" panose="02020603050405020304" pitchFamily="18" charset="0"/>
              </a:rPr>
              <a:t>λ</a:t>
            </a:r>
            <a:r>
              <a:rPr lang="en-US" dirty="0">
                <a:latin typeface="Times New Roman" panose="02020603050405020304" pitchFamily="18" charset="0"/>
                <a:cs typeface="Times New Roman" panose="02020603050405020304" pitchFamily="18" charset="0"/>
              </a:rPr>
              <a:t> = </a:t>
            </a:r>
            <a:r>
              <a:rPr lang="en-US" dirty="0" err="1">
                <a:latin typeface="Times New Roman" panose="02020603050405020304" pitchFamily="18" charset="0"/>
                <a:cs typeface="Times New Roman" panose="02020603050405020304" pitchFamily="18" charset="0"/>
              </a:rPr>
              <a:t>ε</a:t>
            </a:r>
            <a:r>
              <a:rPr lang="en-US" baseline="-25000" dirty="0" err="1">
                <a:latin typeface="Times New Roman" panose="02020603050405020304" pitchFamily="18" charset="0"/>
                <a:cs typeface="Times New Roman" panose="02020603050405020304" pitchFamily="18" charset="0"/>
              </a:rPr>
              <a:t>λ</a:t>
            </a:r>
            <a:r>
              <a:rPr lang="en-US" dirty="0" err="1">
                <a:latin typeface="Times New Roman" panose="02020603050405020304" pitchFamily="18" charset="0"/>
                <a:cs typeface="Times New Roman" panose="02020603050405020304" pitchFamily="18" charset="0"/>
              </a:rPr>
              <a:t>Lb</a:t>
            </a:r>
            <a:r>
              <a:rPr lang="en-US" baseline="-25000" dirty="0" err="1">
                <a:latin typeface="Times New Roman" panose="02020603050405020304" pitchFamily="18" charset="0"/>
                <a:cs typeface="Times New Roman" panose="02020603050405020304" pitchFamily="18" charset="0"/>
              </a:rPr>
              <a:t>λ</a:t>
            </a:r>
            <a:r>
              <a:rPr lang="en-US" dirty="0">
                <a:latin typeface="Times New Roman" panose="02020603050405020304" pitchFamily="18" charset="0"/>
                <a:cs typeface="Times New Roman" panose="02020603050405020304" pitchFamily="18" charset="0"/>
              </a:rPr>
              <a:t>(T) + (1 − </a:t>
            </a:r>
            <a:r>
              <a:rPr lang="en-US" dirty="0" err="1">
                <a:latin typeface="Times New Roman" panose="02020603050405020304" pitchFamily="18" charset="0"/>
                <a:cs typeface="Times New Roman" panose="02020603050405020304" pitchFamily="18" charset="0"/>
              </a:rPr>
              <a:t>ε</a:t>
            </a:r>
            <a:r>
              <a:rPr lang="en-US" baseline="-25000" dirty="0" err="1">
                <a:latin typeface="Times New Roman" panose="02020603050405020304" pitchFamily="18" charset="0"/>
                <a:cs typeface="Times New Roman" panose="02020603050405020304" pitchFamily="18" charset="0"/>
              </a:rPr>
              <a:t>λ</a:t>
            </a:r>
            <a:r>
              <a:rPr lang="en-US" dirty="0">
                <a:latin typeface="Times New Roman" panose="02020603050405020304" pitchFamily="18" charset="0"/>
                <a:cs typeface="Times New Roman" panose="02020603050405020304" pitchFamily="18" charset="0"/>
              </a:rPr>
              <a:t>)Ld</a:t>
            </a:r>
            <a:r>
              <a:rPr lang="en-US" baseline="-25000" dirty="0">
                <a:latin typeface="Times New Roman" panose="02020603050405020304" pitchFamily="18" charset="0"/>
                <a:cs typeface="Times New Roman" panose="02020603050405020304" pitchFamily="18" charset="0"/>
              </a:rPr>
              <a:t>λ</a:t>
            </a:r>
          </a:p>
          <a:p>
            <a:pPr algn="just"/>
            <a:r>
              <a:rPr lang="en-US" sz="1600" dirty="0">
                <a:latin typeface="Times New Roman" panose="02020603050405020304" pitchFamily="18" charset="0"/>
                <a:cs typeface="Times New Roman" panose="02020603050405020304" pitchFamily="18" charset="0"/>
              </a:rPr>
              <a:t>where </a:t>
            </a:r>
            <a:r>
              <a:rPr lang="en-US" sz="1600" dirty="0" err="1">
                <a:latin typeface="Times New Roman" panose="02020603050405020304" pitchFamily="18" charset="0"/>
                <a:cs typeface="Times New Roman" panose="02020603050405020304" pitchFamily="18" charset="0"/>
              </a:rPr>
              <a:t>ε</a:t>
            </a:r>
            <a:r>
              <a:rPr lang="en-US" baseline="-25000" dirty="0" err="1">
                <a:latin typeface="Times New Roman" panose="02020603050405020304" pitchFamily="18" charset="0"/>
                <a:cs typeface="Times New Roman" panose="02020603050405020304" pitchFamily="18" charset="0"/>
              </a:rPr>
              <a:t>λ</a:t>
            </a:r>
            <a:r>
              <a:rPr lang="en-US" sz="1600" dirty="0" err="1">
                <a:latin typeface="Times New Roman" panose="02020603050405020304" pitchFamily="18" charset="0"/>
                <a:cs typeface="Times New Roman" panose="02020603050405020304" pitchFamily="18" charset="0"/>
              </a:rPr>
              <a:t>Lb</a:t>
            </a:r>
            <a:r>
              <a:rPr lang="en-US" baseline="-25000" dirty="0" err="1">
                <a:latin typeface="Times New Roman" panose="02020603050405020304" pitchFamily="18" charset="0"/>
                <a:cs typeface="Times New Roman" panose="02020603050405020304" pitchFamily="18" charset="0"/>
              </a:rPr>
              <a:t>λ</a:t>
            </a:r>
            <a:r>
              <a:rPr lang="en-US" sz="1600" dirty="0">
                <a:latin typeface="Times New Roman" panose="02020603050405020304" pitchFamily="18" charset="0"/>
                <a:cs typeface="Times New Roman" panose="02020603050405020304" pitchFamily="18" charset="0"/>
              </a:rPr>
              <a:t>(T) is the surface emission at wavelength λ with ε as the surface emissivity, and </a:t>
            </a:r>
            <a:r>
              <a:rPr lang="en-US" sz="1600" dirty="0" err="1">
                <a:latin typeface="Times New Roman" panose="02020603050405020304" pitchFamily="18" charset="0"/>
                <a:cs typeface="Times New Roman" panose="02020603050405020304" pitchFamily="18" charset="0"/>
              </a:rPr>
              <a:t>Lb</a:t>
            </a:r>
            <a:r>
              <a:rPr lang="en-US" sz="1600" dirty="0">
                <a:latin typeface="Times New Roman" panose="02020603050405020304" pitchFamily="18" charset="0"/>
                <a:cs typeface="Times New Roman" panose="02020603050405020304" pitchFamily="18" charset="0"/>
              </a:rPr>
              <a:t>(T) as the radiance from a blackbody at surface temperature T; (1-ε</a:t>
            </a:r>
            <a:r>
              <a:rPr lang="en-US" baseline="-25000" dirty="0">
                <a:latin typeface="Times New Roman" panose="02020603050405020304" pitchFamily="18" charset="0"/>
                <a:cs typeface="Times New Roman" panose="02020603050405020304" pitchFamily="18" charset="0"/>
              </a:rPr>
              <a:t>λ</a:t>
            </a:r>
            <a:r>
              <a:rPr lang="en-US" sz="1600" dirty="0">
                <a:latin typeface="Times New Roman" panose="02020603050405020304" pitchFamily="18" charset="0"/>
                <a:cs typeface="Times New Roman" panose="02020603050405020304" pitchFamily="18" charset="0"/>
              </a:rPr>
              <a:t>)Ld</a:t>
            </a:r>
            <a:r>
              <a:rPr lang="en-US" baseline="-25000" dirty="0">
                <a:latin typeface="Times New Roman" panose="02020603050405020304" pitchFamily="18" charset="0"/>
                <a:cs typeface="Times New Roman" panose="02020603050405020304" pitchFamily="18" charset="0"/>
              </a:rPr>
              <a:t>λ</a:t>
            </a:r>
            <a:r>
              <a:rPr lang="en-US" sz="1600" dirty="0">
                <a:latin typeface="Times New Roman" panose="02020603050405020304" pitchFamily="18" charset="0"/>
                <a:cs typeface="Times New Roman" panose="02020603050405020304" pitchFamily="18" charset="0"/>
              </a:rPr>
              <a:t> is the surface reflection of the radiance incident on the surface from the atmosphere at wavelength λ with </a:t>
            </a:r>
            <a:r>
              <a:rPr lang="en-US" sz="1600" dirty="0" err="1">
                <a:latin typeface="Times New Roman" panose="02020603050405020304" pitchFamily="18" charset="0"/>
                <a:cs typeface="Times New Roman" panose="02020603050405020304" pitchFamily="18" charset="0"/>
              </a:rPr>
              <a:t>Ld</a:t>
            </a:r>
            <a:r>
              <a:rPr lang="en-US" sz="1600" dirty="0">
                <a:latin typeface="Times New Roman" panose="02020603050405020304" pitchFamily="18" charset="0"/>
                <a:cs typeface="Times New Roman" panose="02020603050405020304" pitchFamily="18" charset="0"/>
              </a:rPr>
              <a:t> as the </a:t>
            </a:r>
            <a:r>
              <a:rPr lang="en-US" sz="1600" dirty="0" err="1">
                <a:latin typeface="Times New Roman" panose="02020603050405020304" pitchFamily="18" charset="0"/>
                <a:cs typeface="Times New Roman" panose="02020603050405020304" pitchFamily="18" charset="0"/>
              </a:rPr>
              <a:t>downwelling</a:t>
            </a:r>
            <a:r>
              <a:rPr lang="en-US" sz="1600" dirty="0">
                <a:latin typeface="Times New Roman" panose="02020603050405020304" pitchFamily="18" charset="0"/>
                <a:cs typeface="Times New Roman" panose="02020603050405020304" pitchFamily="18" charset="0"/>
              </a:rPr>
              <a:t> radiance. with </a:t>
            </a:r>
            <a:r>
              <a:rPr lang="en-US" sz="1600" dirty="0" err="1">
                <a:latin typeface="Times New Roman" panose="02020603050405020304" pitchFamily="18" charset="0"/>
                <a:cs typeface="Times New Roman" panose="02020603050405020304" pitchFamily="18" charset="0"/>
              </a:rPr>
              <a:t>Lb</a:t>
            </a:r>
            <a:r>
              <a:rPr lang="en-US" sz="1600" dirty="0">
                <a:latin typeface="Times New Roman" panose="02020603050405020304" pitchFamily="18" charset="0"/>
                <a:cs typeface="Times New Roman" panose="02020603050405020304" pitchFamily="18" charset="0"/>
              </a:rPr>
              <a:t>(T) as the fitted tangent blackbody radiation curve, and </a:t>
            </a:r>
            <a:r>
              <a:rPr lang="en-US" sz="1600" dirty="0" err="1">
                <a:latin typeface="Times New Roman" panose="02020603050405020304" pitchFamily="18" charset="0"/>
                <a:cs typeface="Times New Roman" panose="02020603050405020304" pitchFamily="18" charset="0"/>
              </a:rPr>
              <a:t>downwelling</a:t>
            </a:r>
            <a:r>
              <a:rPr lang="en-US" sz="1600" dirty="0">
                <a:latin typeface="Times New Roman" panose="02020603050405020304" pitchFamily="18" charset="0"/>
                <a:cs typeface="Times New Roman" panose="02020603050405020304" pitchFamily="18" charset="0"/>
              </a:rPr>
              <a:t> radiance (</a:t>
            </a:r>
            <a:r>
              <a:rPr lang="en-US" sz="1600" dirty="0" err="1">
                <a:latin typeface="Times New Roman" panose="02020603050405020304" pitchFamily="18" charset="0"/>
                <a:cs typeface="Times New Roman" panose="02020603050405020304" pitchFamily="18" charset="0"/>
              </a:rPr>
              <a:t>Ld</a:t>
            </a:r>
            <a:r>
              <a:rPr lang="en-US" sz="1600" dirty="0">
                <a:latin typeface="Times New Roman" panose="02020603050405020304" pitchFamily="18" charset="0"/>
                <a:cs typeface="Times New Roman" panose="02020603050405020304" pitchFamily="18" charset="0"/>
              </a:rPr>
              <a:t>) as the radiance measured from a gold plate.</a:t>
            </a:r>
          </a:p>
        </p:txBody>
      </p:sp>
      <p:sp>
        <p:nvSpPr>
          <p:cNvPr id="6" name="TextBox 5"/>
          <p:cNvSpPr txBox="1"/>
          <p:nvPr/>
        </p:nvSpPr>
        <p:spPr>
          <a:xfrm>
            <a:off x="3456232" y="12334"/>
            <a:ext cx="5279537" cy="461665"/>
          </a:xfrm>
          <a:prstGeom prst="rect">
            <a:avLst/>
          </a:prstGeom>
          <a:noFill/>
        </p:spPr>
        <p:txBody>
          <a:bodyPr wrap="square" rtlCol="0">
            <a:spAutoFit/>
          </a:bodyPr>
          <a:lstStyle/>
          <a:p>
            <a:pPr algn="just"/>
            <a:r>
              <a:rPr lang="en-US" sz="2400" b="1" dirty="0">
                <a:solidFill>
                  <a:srgbClr val="FF9900"/>
                </a:solidFill>
                <a:latin typeface="Times New Roman" panose="02020603050405020304" pitchFamily="18" charset="0"/>
                <a:cs typeface="Times New Roman" panose="02020603050405020304" pitchFamily="18" charset="0"/>
              </a:rPr>
              <a:t>Soil samples – emissivity spectra</a:t>
            </a:r>
            <a:endParaRPr lang="en-US" sz="2400" dirty="0">
              <a:latin typeface="Times New Roman" panose="02020603050405020304" pitchFamily="18" charset="0"/>
              <a:cs typeface="Times New Roman" panose="02020603050405020304" pitchFamily="18" charset="0"/>
            </a:endParaRPr>
          </a:p>
        </p:txBody>
      </p:sp>
      <p:grpSp>
        <p:nvGrpSpPr>
          <p:cNvPr id="10" name="Group 9"/>
          <p:cNvGrpSpPr/>
          <p:nvPr/>
        </p:nvGrpSpPr>
        <p:grpSpPr>
          <a:xfrm>
            <a:off x="448459" y="3335972"/>
            <a:ext cx="11295082" cy="3081608"/>
            <a:chOff x="-2175385" y="-269393"/>
            <a:chExt cx="11295082" cy="3081608"/>
          </a:xfrm>
        </p:grpSpPr>
        <p:grpSp>
          <p:nvGrpSpPr>
            <p:cNvPr id="11" name="Group 10"/>
            <p:cNvGrpSpPr/>
            <p:nvPr/>
          </p:nvGrpSpPr>
          <p:grpSpPr>
            <a:xfrm>
              <a:off x="-2175385" y="173703"/>
              <a:ext cx="9049563" cy="2036098"/>
              <a:chOff x="-2175385" y="173703"/>
              <a:chExt cx="9049563" cy="2036098"/>
            </a:xfrm>
          </p:grpSpPr>
          <p:pic>
            <p:nvPicPr>
              <p:cNvPr id="15" name="Picture 14"/>
              <p:cNvPicPr>
                <a:picLocks noChangeAspect="1"/>
              </p:cNvPicPr>
              <p:nvPr/>
            </p:nvPicPr>
            <p:blipFill rotWithShape="1">
              <a:blip r:embed="rId2"/>
              <a:srcRect l="2418" t="2905" r="2962" b="11905"/>
              <a:stretch/>
            </p:blipFill>
            <p:spPr>
              <a:xfrm>
                <a:off x="-2175385" y="184414"/>
                <a:ext cx="3230100" cy="2025386"/>
              </a:xfrm>
              <a:prstGeom prst="rect">
                <a:avLst/>
              </a:prstGeom>
            </p:spPr>
          </p:pic>
          <p:grpSp>
            <p:nvGrpSpPr>
              <p:cNvPr id="22" name="Group 21"/>
              <p:cNvGrpSpPr>
                <a:grpSpLocks noChangeAspect="1"/>
              </p:cNvGrpSpPr>
              <p:nvPr/>
            </p:nvGrpSpPr>
            <p:grpSpPr>
              <a:xfrm>
                <a:off x="1194736" y="173703"/>
                <a:ext cx="3530123" cy="2036098"/>
                <a:chOff x="1025477" y="1303256"/>
                <a:chExt cx="3432770" cy="1979943"/>
              </a:xfrm>
            </p:grpSpPr>
            <p:pic>
              <p:nvPicPr>
                <p:cNvPr id="25" name="Picture 24"/>
                <p:cNvPicPr>
                  <a:picLocks noChangeAspect="1"/>
                </p:cNvPicPr>
                <p:nvPr/>
              </p:nvPicPr>
              <p:blipFill rotWithShape="1">
                <a:blip r:embed="rId3"/>
                <a:srcRect l="2524" t="11567" r="2524" b="20132"/>
                <a:stretch/>
              </p:blipFill>
              <p:spPr>
                <a:xfrm>
                  <a:off x="1025477" y="1303256"/>
                  <a:ext cx="3432770" cy="1979943"/>
                </a:xfrm>
                <a:prstGeom prst="rect">
                  <a:avLst/>
                </a:prstGeom>
              </p:spPr>
            </p:pic>
            <p:sp>
              <p:nvSpPr>
                <p:cNvPr id="26" name="TextBox 25"/>
                <p:cNvSpPr txBox="1"/>
                <p:nvPr/>
              </p:nvSpPr>
              <p:spPr>
                <a:xfrm>
                  <a:off x="1176271" y="1421609"/>
                  <a:ext cx="882077" cy="451406"/>
                </a:xfrm>
                <a:prstGeom prst="rect">
                  <a:avLst/>
                </a:prstGeom>
                <a:noFill/>
              </p:spPr>
              <p:txBody>
                <a:bodyPr wrap="square" rtlCol="0" anchor="ctr">
                  <a:spAutoFit/>
                </a:bodyPr>
                <a:lstStyle/>
                <a:p>
                  <a:pPr algn="ctr">
                    <a:lnSpc>
                      <a:spcPts val="1400"/>
                    </a:lnSpc>
                  </a:pPr>
                  <a:r>
                    <a:rPr lang="en-US" sz="1400" dirty="0">
                      <a:solidFill>
                        <a:schemeClr val="bg1">
                          <a:lumMod val="75000"/>
                        </a:schemeClr>
                      </a:solidFill>
                      <a:latin typeface="Times New Roman" panose="02020603050405020304" pitchFamily="18" charset="0"/>
                      <a:cs typeface="Times New Roman" panose="02020603050405020304" pitchFamily="18" charset="0"/>
                    </a:rPr>
                    <a:t>Gold plate</a:t>
                  </a:r>
                </a:p>
              </p:txBody>
            </p:sp>
            <p:sp>
              <p:nvSpPr>
                <p:cNvPr id="27" name="Rectangle 26"/>
                <p:cNvSpPr/>
                <p:nvPr/>
              </p:nvSpPr>
              <p:spPr>
                <a:xfrm>
                  <a:off x="2112241" y="1567851"/>
                  <a:ext cx="555999" cy="365896"/>
                </a:xfrm>
                <a:prstGeom prst="rect">
                  <a:avLst/>
                </a:prstGeom>
                <a:noFill/>
                <a:ln w="25400">
                  <a:solidFill>
                    <a:srgbClr val="FF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TextBox 23"/>
              <p:cNvSpPr txBox="1"/>
              <p:nvPr/>
            </p:nvSpPr>
            <p:spPr>
              <a:xfrm>
                <a:off x="6340778" y="181461"/>
                <a:ext cx="533400" cy="338554"/>
              </a:xfrm>
              <a:prstGeom prst="rect">
                <a:avLst/>
              </a:prstGeom>
              <a:noFill/>
            </p:spPr>
            <p:txBody>
              <a:bodyPr wrap="square" rtlCol="0">
                <a:spAutoFit/>
              </a:bodyPr>
              <a:lstStyle/>
              <a:p>
                <a:pPr algn="ctr"/>
                <a:r>
                  <a:rPr lang="en-US" sz="1600" dirty="0">
                    <a:latin typeface="Times New Roman" panose="02020603050405020304" pitchFamily="18" charset="0"/>
                    <a:cs typeface="Times New Roman" panose="02020603050405020304" pitchFamily="18" charset="0"/>
                  </a:rPr>
                  <a:t>(b)</a:t>
                </a:r>
              </a:p>
            </p:txBody>
          </p:sp>
        </p:grpSp>
        <p:pic>
          <p:nvPicPr>
            <p:cNvPr id="13" name="Picture 12"/>
            <p:cNvPicPr>
              <a:picLocks noChangeAspect="1"/>
            </p:cNvPicPr>
            <p:nvPr/>
          </p:nvPicPr>
          <p:blipFill rotWithShape="1">
            <a:blip r:embed="rId4"/>
            <a:srcRect l="1176" t="1177" r="835" b="1018"/>
            <a:stretch/>
          </p:blipFill>
          <p:spPr>
            <a:xfrm>
              <a:off x="4868309" y="-269393"/>
              <a:ext cx="4251388" cy="3081608"/>
            </a:xfrm>
            <a:prstGeom prst="rect">
              <a:avLst/>
            </a:prstGeom>
          </p:spPr>
        </p:pic>
      </p:grpSp>
      <p:sp>
        <p:nvSpPr>
          <p:cNvPr id="2" name="TextBox 1"/>
          <p:cNvSpPr txBox="1"/>
          <p:nvPr/>
        </p:nvSpPr>
        <p:spPr>
          <a:xfrm>
            <a:off x="4090250" y="5815165"/>
            <a:ext cx="2986781" cy="338554"/>
          </a:xfrm>
          <a:prstGeom prst="rect">
            <a:avLst/>
          </a:prstGeom>
          <a:noFill/>
        </p:spPr>
        <p:txBody>
          <a:bodyPr wrap="square" rtlCol="0">
            <a:spAutoFit/>
          </a:bodyPr>
          <a:lstStyle/>
          <a:p>
            <a:pPr algn="ctr"/>
            <a:r>
              <a:rPr lang="en-US" sz="1600" dirty="0">
                <a:latin typeface="Times New Roman" panose="02020603050405020304" pitchFamily="18" charset="0"/>
                <a:cs typeface="Times New Roman" panose="02020603050405020304" pitchFamily="18" charset="0"/>
              </a:rPr>
              <a:t>LWIR image (band 10.62 </a:t>
            </a:r>
            <a:r>
              <a:rPr lang="en-US" sz="1600" dirty="0" err="1">
                <a:latin typeface="Times New Roman" panose="02020603050405020304" pitchFamily="18" charset="0"/>
                <a:cs typeface="Times New Roman" panose="02020603050405020304" pitchFamily="18" charset="0"/>
              </a:rPr>
              <a:t>μm</a:t>
            </a:r>
            <a:r>
              <a:rPr lang="en-US" sz="1600" dirty="0">
                <a:latin typeface="Times New Roman" panose="02020603050405020304" pitchFamily="18" charset="0"/>
                <a:cs typeface="Times New Roman" panose="02020603050405020304" pitchFamily="18" charset="0"/>
              </a:rPr>
              <a:t>) </a:t>
            </a:r>
          </a:p>
        </p:txBody>
      </p:sp>
      <p:sp>
        <p:nvSpPr>
          <p:cNvPr id="14" name="TextBox 13"/>
          <p:cNvSpPr txBox="1"/>
          <p:nvPr/>
        </p:nvSpPr>
        <p:spPr>
          <a:xfrm>
            <a:off x="570118" y="5815165"/>
            <a:ext cx="2986781" cy="338554"/>
          </a:xfrm>
          <a:prstGeom prst="rect">
            <a:avLst/>
          </a:prstGeom>
          <a:noFill/>
        </p:spPr>
        <p:txBody>
          <a:bodyPr wrap="square" rtlCol="0">
            <a:spAutoFit/>
          </a:bodyPr>
          <a:lstStyle/>
          <a:p>
            <a:pPr algn="ctr"/>
            <a:r>
              <a:rPr lang="en-US" sz="1600" dirty="0">
                <a:latin typeface="Times New Roman" panose="02020603050405020304" pitchFamily="18" charset="0"/>
                <a:cs typeface="Times New Roman" panose="02020603050405020304" pitchFamily="18" charset="0"/>
              </a:rPr>
              <a:t>RGB image</a:t>
            </a:r>
          </a:p>
        </p:txBody>
      </p:sp>
      <p:grpSp>
        <p:nvGrpSpPr>
          <p:cNvPr id="16" name="Group 15">
            <a:extLst>
              <a:ext uri="{FF2B5EF4-FFF2-40B4-BE49-F238E27FC236}">
                <a16:creationId xmlns:a16="http://schemas.microsoft.com/office/drawing/2014/main" id="{87AADC34-4D26-4B3F-A167-D515AB307C52}"/>
              </a:ext>
            </a:extLst>
          </p:cNvPr>
          <p:cNvGrpSpPr/>
          <p:nvPr/>
        </p:nvGrpSpPr>
        <p:grpSpPr>
          <a:xfrm>
            <a:off x="331556" y="6417580"/>
            <a:ext cx="2330446" cy="385051"/>
            <a:chOff x="152400" y="5272193"/>
            <a:chExt cx="2330446" cy="385051"/>
          </a:xfrm>
        </p:grpSpPr>
        <p:pic>
          <p:nvPicPr>
            <p:cNvPr id="17" name="Picture 24">
              <a:extLst>
                <a:ext uri="{FF2B5EF4-FFF2-40B4-BE49-F238E27FC236}">
                  <a16:creationId xmlns:a16="http://schemas.microsoft.com/office/drawing/2014/main" id="{068BB43C-7EB0-417A-A395-11682ACE75E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 y="5272193"/>
              <a:ext cx="1905000" cy="342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2" descr="http://www.israel-ortho.org.il/images/TelAvivUniversity_Logo.jpg">
              <a:extLst>
                <a:ext uri="{FF2B5EF4-FFF2-40B4-BE49-F238E27FC236}">
                  <a16:creationId xmlns:a16="http://schemas.microsoft.com/office/drawing/2014/main" id="{A9B179E5-094F-4E65-841E-F1EE51DC97E7}"/>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044810" y="5315028"/>
              <a:ext cx="438036" cy="342216"/>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22978148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917477" y="-5772"/>
            <a:ext cx="4357047" cy="523220"/>
          </a:xfrm>
          <a:prstGeom prst="rect">
            <a:avLst/>
          </a:prstGeom>
          <a:noFill/>
        </p:spPr>
        <p:txBody>
          <a:bodyPr wrap="square" rtlCol="0">
            <a:spAutoFit/>
          </a:bodyPr>
          <a:lstStyle/>
          <a:p>
            <a:pPr algn="just"/>
            <a:r>
              <a:rPr lang="en-US" sz="2800" b="1" dirty="0">
                <a:solidFill>
                  <a:srgbClr val="00B050"/>
                </a:solidFill>
                <a:latin typeface="Times New Roman" panose="02020603050405020304" pitchFamily="18" charset="0"/>
                <a:cs typeface="Times New Roman" panose="02020603050405020304" pitchFamily="18" charset="0"/>
              </a:rPr>
              <a:t>Emissivity spectra analysis</a:t>
            </a:r>
            <a:endParaRPr lang="en-US" sz="2000" dirty="0">
              <a:solidFill>
                <a:srgbClr val="00B050"/>
              </a:solidFill>
              <a:latin typeface="Times New Roman" panose="02020603050405020304" pitchFamily="18" charset="0"/>
              <a:cs typeface="Times New Roman" panose="02020603050405020304" pitchFamily="18" charset="0"/>
            </a:endParaRPr>
          </a:p>
        </p:txBody>
      </p:sp>
      <p:sp>
        <p:nvSpPr>
          <p:cNvPr id="4" name="TextBox 3"/>
          <p:cNvSpPr txBox="1"/>
          <p:nvPr/>
        </p:nvSpPr>
        <p:spPr>
          <a:xfrm>
            <a:off x="282054" y="517448"/>
            <a:ext cx="11627893" cy="800219"/>
          </a:xfrm>
          <a:prstGeom prst="rect">
            <a:avLst/>
          </a:prstGeom>
          <a:noFill/>
        </p:spPr>
        <p:txBody>
          <a:bodyPr wrap="square" rtlCol="0">
            <a:spAutoFit/>
          </a:bodyPr>
          <a:lstStyle/>
          <a:p>
            <a:pPr algn="just"/>
            <a:r>
              <a:rPr lang="en-US" sz="2200" dirty="0">
                <a:latin typeface="Times New Roman" panose="02020603050405020304" pitchFamily="18" charset="0"/>
                <a:cs typeface="Times New Roman" panose="02020603050405020304" pitchFamily="18" charset="0"/>
              </a:rPr>
              <a:t>The mineral(s)-related emissivity features were used to create spectral </a:t>
            </a:r>
            <a:r>
              <a:rPr lang="en-US" sz="2200" b="1" i="1" dirty="0">
                <a:solidFill>
                  <a:srgbClr val="FF0000"/>
                </a:solidFill>
                <a:latin typeface="Times New Roman" panose="02020603050405020304" pitchFamily="18" charset="0"/>
                <a:cs typeface="Times New Roman" panose="02020603050405020304" pitchFamily="18" charset="0"/>
              </a:rPr>
              <a:t>indicants</a:t>
            </a:r>
            <a:r>
              <a:rPr lang="en-US" sz="2200" dirty="0">
                <a:solidFill>
                  <a:srgbClr val="FF0000"/>
                </a:solidFill>
                <a:latin typeface="Times New Roman" panose="02020603050405020304" pitchFamily="18" charset="0"/>
                <a:cs typeface="Times New Roman" panose="02020603050405020304" pitchFamily="18" charset="0"/>
              </a:rPr>
              <a:t> </a:t>
            </a:r>
            <a:r>
              <a:rPr lang="en-US" sz="2200" dirty="0">
                <a:latin typeface="Times New Roman" panose="02020603050405020304" pitchFamily="18" charset="0"/>
                <a:cs typeface="Times New Roman" panose="02020603050405020304" pitchFamily="18" charset="0"/>
              </a:rPr>
              <a:t>to identify the</a:t>
            </a:r>
            <a:br>
              <a:rPr lang="en-US" sz="2200" dirty="0">
                <a:latin typeface="Times New Roman" panose="02020603050405020304" pitchFamily="18" charset="0"/>
                <a:cs typeface="Times New Roman" panose="02020603050405020304" pitchFamily="18" charset="0"/>
              </a:rPr>
            </a:br>
            <a:r>
              <a:rPr lang="en-US" sz="2400" b="1" dirty="0">
                <a:latin typeface="Times New Roman" panose="02020603050405020304" pitchFamily="18" charset="0"/>
                <a:cs typeface="Times New Roman" panose="02020603050405020304" pitchFamily="18" charset="0"/>
              </a:rPr>
              <a:t>most abundant mineral(s) </a:t>
            </a:r>
            <a:r>
              <a:rPr lang="en-US" sz="2200" dirty="0">
                <a:latin typeface="Times New Roman" panose="02020603050405020304" pitchFamily="18" charset="0"/>
                <a:cs typeface="Times New Roman" panose="02020603050405020304" pitchFamily="18" charset="0"/>
              </a:rPr>
              <a:t>in each soil sample</a:t>
            </a:r>
          </a:p>
        </p:txBody>
      </p:sp>
      <p:graphicFrame>
        <p:nvGraphicFramePr>
          <p:cNvPr id="6" name="Object 5"/>
          <p:cNvGraphicFramePr>
            <a:graphicFrameLocks noChangeAspect="1"/>
          </p:cNvGraphicFramePr>
          <p:nvPr/>
        </p:nvGraphicFramePr>
        <p:xfrm>
          <a:off x="1045369" y="1501775"/>
          <a:ext cx="10101262" cy="3336925"/>
        </p:xfrm>
        <a:graphic>
          <a:graphicData uri="http://schemas.openxmlformats.org/presentationml/2006/ole">
            <mc:AlternateContent xmlns:mc="http://schemas.openxmlformats.org/markup-compatibility/2006">
              <mc:Choice xmlns:v="urn:schemas-microsoft-com:vml" Requires="v">
                <p:oleObj spid="_x0000_s1066" name="Document" r:id="rId3" imgW="8164215" imgH="2696457" progId="Word.Document.12">
                  <p:embed/>
                </p:oleObj>
              </mc:Choice>
              <mc:Fallback>
                <p:oleObj name="Document" r:id="rId3" imgW="8164215" imgH="2696457" progId="Word.Document.12">
                  <p:embed/>
                  <p:pic>
                    <p:nvPicPr>
                      <p:cNvPr id="6" name="Object 5"/>
                      <p:cNvPicPr/>
                      <p:nvPr/>
                    </p:nvPicPr>
                    <p:blipFill>
                      <a:blip r:embed="rId4"/>
                      <a:stretch>
                        <a:fillRect/>
                      </a:stretch>
                    </p:blipFill>
                    <p:spPr>
                      <a:xfrm>
                        <a:off x="1045369" y="1501775"/>
                        <a:ext cx="10101262" cy="3336925"/>
                      </a:xfrm>
                      <a:prstGeom prst="rect">
                        <a:avLst/>
                      </a:prstGeom>
                    </p:spPr>
                  </p:pic>
                </p:oleObj>
              </mc:Fallback>
            </mc:AlternateContent>
          </a:graphicData>
        </a:graphic>
      </p:graphicFrame>
      <p:sp>
        <p:nvSpPr>
          <p:cNvPr id="7" name="TextBox 6"/>
          <p:cNvSpPr txBox="1"/>
          <p:nvPr/>
        </p:nvSpPr>
        <p:spPr>
          <a:xfrm>
            <a:off x="1695680" y="3047938"/>
            <a:ext cx="9089408" cy="400110"/>
          </a:xfrm>
          <a:prstGeom prst="rect">
            <a:avLst/>
          </a:prstGeom>
          <a:noFill/>
        </p:spPr>
        <p:txBody>
          <a:bodyPr wrap="square" rtlCol="0">
            <a:spAutoFit/>
          </a:bodyPr>
          <a:lstStyle/>
          <a:p>
            <a:r>
              <a:rPr lang="en-US" sz="2400" baseline="30000" dirty="0">
                <a:latin typeface="Times New Roman" panose="02020603050405020304" pitchFamily="18" charset="0"/>
                <a:cs typeface="Times New Roman" panose="02020603050405020304" pitchFamily="18" charset="0"/>
              </a:rPr>
              <a:t>a</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a:t>
            </a:r>
            <a:r>
              <a:rPr lang="en-US" sz="2000" dirty="0" err="1">
                <a:latin typeface="Times New Roman" panose="02020603050405020304" pitchFamily="18" charset="0"/>
                <a:cs typeface="Times New Roman" panose="02020603050405020304" pitchFamily="18" charset="0"/>
              </a:rPr>
              <a:t>ε</a:t>
            </a:r>
            <a:r>
              <a:rPr lang="en-US" dirty="0">
                <a:latin typeface="Times New Roman" panose="02020603050405020304" pitchFamily="18" charset="0"/>
                <a:cs typeface="Times New Roman" panose="02020603050405020304" pitchFamily="18" charset="0"/>
              </a:rPr>
              <a:t>: normalized emissivity value </a:t>
            </a:r>
            <a:r>
              <a:rPr lang="en-US" sz="1600" dirty="0">
                <a:latin typeface="Times New Roman" panose="02020603050405020304" pitchFamily="18" charset="0"/>
                <a:cs typeface="Times New Roman" panose="02020603050405020304" pitchFamily="18" charset="0"/>
              </a:rPr>
              <a:t>at</a:t>
            </a:r>
            <a:r>
              <a:rPr lang="en-US" dirty="0">
                <a:latin typeface="Times New Roman" panose="02020603050405020304" pitchFamily="18" charset="0"/>
                <a:cs typeface="Times New Roman" panose="02020603050405020304" pitchFamily="18" charset="0"/>
              </a:rPr>
              <a:t> indicated </a:t>
            </a:r>
            <a:r>
              <a:rPr lang="el-GR" dirty="0">
                <a:latin typeface="Times New Roman" panose="02020603050405020304" pitchFamily="18" charset="0"/>
                <a:cs typeface="Times New Roman" panose="02020603050405020304" pitchFamily="18" charset="0"/>
              </a:rPr>
              <a:t>λ</a:t>
            </a:r>
            <a:r>
              <a:rPr lang="en-US" dirty="0">
                <a:latin typeface="Times New Roman" panose="02020603050405020304" pitchFamily="18" charset="0"/>
                <a:cs typeface="Times New Roman" panose="02020603050405020304" pitchFamily="18" charset="0"/>
              </a:rPr>
              <a:t>; </a:t>
            </a:r>
            <a:r>
              <a:rPr lang="en-US" sz="2400" baseline="30000" dirty="0">
                <a:latin typeface="Times New Roman" panose="02020603050405020304" pitchFamily="18" charset="0"/>
                <a:cs typeface="Times New Roman" panose="02020603050405020304" pitchFamily="18" charset="0"/>
              </a:rPr>
              <a:t>b</a:t>
            </a:r>
            <a:r>
              <a:rPr lang="en-US" dirty="0">
                <a:latin typeface="Times New Roman" panose="02020603050405020304" pitchFamily="18" charset="0"/>
                <a:cs typeface="Times New Roman" panose="02020603050405020304" pitchFamily="18" charset="0"/>
              </a:rPr>
              <a:t> </a:t>
            </a:r>
            <a:r>
              <a:rPr lang="en-US" sz="2000" dirty="0">
                <a:latin typeface="Times New Roman" panose="02020603050405020304" pitchFamily="18" charset="0"/>
                <a:cs typeface="Times New Roman" panose="02020603050405020304" pitchFamily="18" charset="0"/>
              </a:rPr>
              <a:t>ε</a:t>
            </a:r>
            <a:r>
              <a:rPr lang="en-US" dirty="0">
                <a:latin typeface="Times New Roman" panose="02020603050405020304" pitchFamily="18" charset="0"/>
                <a:cs typeface="Times New Roman" panose="02020603050405020304" pitchFamily="18" charset="0"/>
              </a:rPr>
              <a:t>: emissivity value in the indicated </a:t>
            </a:r>
            <a:r>
              <a:rPr lang="el-GR" dirty="0">
                <a:latin typeface="Times New Roman" panose="02020603050405020304" pitchFamily="18" charset="0"/>
                <a:cs typeface="Times New Roman" panose="02020603050405020304" pitchFamily="18" charset="0"/>
              </a:rPr>
              <a:t>λ</a:t>
            </a:r>
            <a:r>
              <a:rPr lang="en-US" dirty="0">
                <a:latin typeface="Times New Roman" panose="02020603050405020304" pitchFamily="18" charset="0"/>
                <a:cs typeface="Times New Roman" panose="02020603050405020304" pitchFamily="18" charset="0"/>
              </a:rPr>
              <a:t> range.</a:t>
            </a:r>
          </a:p>
        </p:txBody>
      </p:sp>
      <p:grpSp>
        <p:nvGrpSpPr>
          <p:cNvPr id="13" name="Group 12"/>
          <p:cNvGrpSpPr/>
          <p:nvPr/>
        </p:nvGrpSpPr>
        <p:grpSpPr>
          <a:xfrm>
            <a:off x="1912691" y="3689827"/>
            <a:ext cx="8366619" cy="2865552"/>
            <a:chOff x="1723887" y="3758956"/>
            <a:chExt cx="8366619" cy="2865552"/>
          </a:xfrm>
        </p:grpSpPr>
        <p:pic>
          <p:nvPicPr>
            <p:cNvPr id="9" name="Picture 8"/>
            <p:cNvPicPr>
              <a:picLocks noChangeAspect="1"/>
            </p:cNvPicPr>
            <p:nvPr/>
          </p:nvPicPr>
          <p:blipFill rotWithShape="1">
            <a:blip r:embed="rId5"/>
            <a:srcRect l="1088" t="2317" r="648" b="2886"/>
            <a:stretch/>
          </p:blipFill>
          <p:spPr>
            <a:xfrm>
              <a:off x="1723887" y="3765706"/>
              <a:ext cx="4053369" cy="2838712"/>
            </a:xfrm>
            <a:prstGeom prst="rect">
              <a:avLst/>
            </a:prstGeom>
          </p:spPr>
        </p:pic>
        <p:pic>
          <p:nvPicPr>
            <p:cNvPr id="10" name="Picture 9"/>
            <p:cNvPicPr>
              <a:picLocks/>
            </p:cNvPicPr>
            <p:nvPr/>
          </p:nvPicPr>
          <p:blipFill rotWithShape="1">
            <a:blip r:embed="rId6"/>
            <a:srcRect l="1484" t="3193" r="1679" b="2990"/>
            <a:stretch/>
          </p:blipFill>
          <p:spPr>
            <a:xfrm>
              <a:off x="6096000" y="3758956"/>
              <a:ext cx="3994506" cy="2865552"/>
            </a:xfrm>
            <a:prstGeom prst="rect">
              <a:avLst/>
            </a:prstGeom>
          </p:spPr>
        </p:pic>
      </p:grpSp>
      <p:grpSp>
        <p:nvGrpSpPr>
          <p:cNvPr id="11" name="Group 10">
            <a:extLst>
              <a:ext uri="{FF2B5EF4-FFF2-40B4-BE49-F238E27FC236}">
                <a16:creationId xmlns:a16="http://schemas.microsoft.com/office/drawing/2014/main" id="{84F8A2AA-38C3-4655-AC18-8C5682DF091F}"/>
              </a:ext>
            </a:extLst>
          </p:cNvPr>
          <p:cNvGrpSpPr/>
          <p:nvPr/>
        </p:nvGrpSpPr>
        <p:grpSpPr>
          <a:xfrm>
            <a:off x="0" y="6472949"/>
            <a:ext cx="2330446" cy="385051"/>
            <a:chOff x="152400" y="5272193"/>
            <a:chExt cx="2330446" cy="385051"/>
          </a:xfrm>
        </p:grpSpPr>
        <p:pic>
          <p:nvPicPr>
            <p:cNvPr id="12" name="Picture 24">
              <a:extLst>
                <a:ext uri="{FF2B5EF4-FFF2-40B4-BE49-F238E27FC236}">
                  <a16:creationId xmlns:a16="http://schemas.microsoft.com/office/drawing/2014/main" id="{75FDD85C-2CE9-43FB-8374-D4815D198F3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2400" y="5272193"/>
              <a:ext cx="1905000" cy="342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 descr="http://www.israel-ortho.org.il/images/TelAvivUniversity_Logo.jpg">
              <a:extLst>
                <a:ext uri="{FF2B5EF4-FFF2-40B4-BE49-F238E27FC236}">
                  <a16:creationId xmlns:a16="http://schemas.microsoft.com/office/drawing/2014/main" id="{32F5A839-084D-4CAB-96CE-61FE0C2D752B}"/>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044810" y="5315028"/>
              <a:ext cx="438036" cy="342216"/>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43651486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457200" y="464640"/>
            <a:ext cx="11249526" cy="735907"/>
          </a:xfrm>
          <a:prstGeom prst="rect">
            <a:avLst/>
          </a:prstGeom>
          <a:noFill/>
        </p:spPr>
        <p:txBody>
          <a:bodyPr wrap="square" rtlCol="0">
            <a:spAutoFit/>
          </a:bodyPr>
          <a:lstStyle/>
          <a:p>
            <a:pPr algn="just">
              <a:lnSpc>
                <a:spcPts val="2600"/>
              </a:lnSpc>
            </a:pPr>
            <a:r>
              <a:rPr lang="en-US" sz="2000" dirty="0">
                <a:latin typeface="Times New Roman" panose="02020603050405020304" pitchFamily="18" charset="0"/>
                <a:cs typeface="Times New Roman" panose="02020603050405020304" pitchFamily="18" charset="0"/>
              </a:rPr>
              <a:t>Indicants and indices, based on mineral-related emissivity features, were used to determine the content of quartz (Q), clay minerals (CM), and carbonates (C) in the soil—from more to less abundant minerals. </a:t>
            </a:r>
          </a:p>
        </p:txBody>
      </p:sp>
      <p:sp>
        <p:nvSpPr>
          <p:cNvPr id="6" name="TextBox 5"/>
          <p:cNvSpPr txBox="1"/>
          <p:nvPr/>
        </p:nvSpPr>
        <p:spPr>
          <a:xfrm>
            <a:off x="4368315" y="12334"/>
            <a:ext cx="3455370" cy="461665"/>
          </a:xfrm>
          <a:prstGeom prst="rect">
            <a:avLst/>
          </a:prstGeom>
          <a:noFill/>
        </p:spPr>
        <p:txBody>
          <a:bodyPr wrap="square" rtlCol="0">
            <a:spAutoFit/>
          </a:bodyPr>
          <a:lstStyle/>
          <a:p>
            <a:pPr algn="just"/>
            <a:r>
              <a:rPr lang="en-US" sz="2400" b="1" dirty="0">
                <a:solidFill>
                  <a:srgbClr val="FF9900"/>
                </a:solidFill>
                <a:latin typeface="Times New Roman" panose="02020603050405020304" pitchFamily="18" charset="0"/>
                <a:cs typeface="Times New Roman" panose="02020603050405020304" pitchFamily="18" charset="0"/>
              </a:rPr>
              <a:t>Indicants and indices</a:t>
            </a:r>
          </a:p>
        </p:txBody>
      </p:sp>
      <p:sp>
        <p:nvSpPr>
          <p:cNvPr id="4" name="Rectangle 1"/>
          <p:cNvSpPr>
            <a:spLocks noChangeArrowheads="1"/>
          </p:cNvSpPr>
          <p:nvPr/>
        </p:nvSpPr>
        <p:spPr bwMode="auto">
          <a:xfrm>
            <a:off x="399048" y="2467692"/>
            <a:ext cx="11393905"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274638"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274638" algn="just"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3000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a:t>
            </a:r>
            <a:r>
              <a:rPr kumimoji="0" lang="en-US" altLang="en-US" sz="16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Nε</a:t>
            </a:r>
            <a:r>
              <a:rPr kumimoji="0" lang="en-US" altLang="en-US" sz="16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is the normalized emissivity value at the indicated wavelength (λ); </a:t>
            </a:r>
            <a:r>
              <a:rPr kumimoji="0" lang="en-US" altLang="en-US" sz="1600" b="0" i="0" u="none" strike="noStrike" cap="none" normalizeH="0" baseline="3000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b</a:t>
            </a:r>
            <a:r>
              <a:rPr kumimoji="0" lang="en-US" altLang="en-US" sz="16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ε is the emissivity value in the indicated wavelength range.</a:t>
            </a:r>
            <a:endParaRPr kumimoji="0" lang="en-US" altLang="en-US" sz="1600" b="0" i="0" u="none" strike="noStrike" cap="none" normalizeH="0" baseline="0" dirty="0">
              <a:ln>
                <a:noFill/>
              </a:ln>
              <a:solidFill>
                <a:schemeClr val="tx1"/>
              </a:solidFill>
              <a:effectLst/>
            </a:endParaRPr>
          </a:p>
        </p:txBody>
      </p:sp>
      <p:graphicFrame>
        <p:nvGraphicFramePr>
          <p:cNvPr id="7" name="Table 6"/>
          <p:cNvGraphicFramePr>
            <a:graphicFrameLocks noGrp="1"/>
          </p:cNvGraphicFramePr>
          <p:nvPr>
            <p:extLst>
              <p:ext uri="{D42A27DB-BD31-4B8C-83A1-F6EECF244321}">
                <p14:modId xmlns:p14="http://schemas.microsoft.com/office/powerpoint/2010/main" val="4293535412"/>
              </p:ext>
            </p:extLst>
          </p:nvPr>
        </p:nvGraphicFramePr>
        <p:xfrm>
          <a:off x="1349542" y="1291437"/>
          <a:ext cx="9492916" cy="1160780"/>
        </p:xfrm>
        <a:graphic>
          <a:graphicData uri="http://schemas.openxmlformats.org/drawingml/2006/table">
            <a:tbl>
              <a:tblPr firstRow="1" firstCol="1" bandRow="1"/>
              <a:tblGrid>
                <a:gridCol w="2434183">
                  <a:extLst>
                    <a:ext uri="{9D8B030D-6E8A-4147-A177-3AD203B41FA5}">
                      <a16:colId xmlns:a16="http://schemas.microsoft.com/office/drawing/2014/main" val="1097075215"/>
                    </a:ext>
                  </a:extLst>
                </a:gridCol>
                <a:gridCol w="7058733">
                  <a:extLst>
                    <a:ext uri="{9D8B030D-6E8A-4147-A177-3AD203B41FA5}">
                      <a16:colId xmlns:a16="http://schemas.microsoft.com/office/drawing/2014/main" val="1755204513"/>
                    </a:ext>
                  </a:extLst>
                </a:gridCol>
              </a:tblGrid>
              <a:tr h="0">
                <a:tc>
                  <a:txBody>
                    <a:bodyPr/>
                    <a:lstStyle/>
                    <a:p>
                      <a:pPr marL="0" marR="0" algn="l">
                        <a:lnSpc>
                          <a:spcPct val="115000"/>
                        </a:lnSpc>
                        <a:spcBef>
                          <a:spcPts val="0"/>
                        </a:spcBef>
                        <a:spcAft>
                          <a:spcPts val="0"/>
                        </a:spcAft>
                      </a:pPr>
                      <a:r>
                        <a:rPr lang="en-US" sz="1800" b="1" spc="-1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Most abundant mineral</a:t>
                      </a:r>
                      <a:endParaRPr lang="en-US" sz="1800" dirty="0">
                        <a:solidFill>
                          <a:srgbClr val="000000"/>
                        </a:solidFill>
                        <a:effectLst/>
                        <a:latin typeface="Times New Roman" panose="02020603050405020304" pitchFamily="18" charset="0"/>
                        <a:ea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800" b="1" spc="-1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Spectral indicant</a:t>
                      </a:r>
                      <a:endParaRPr lang="en-US" sz="1800" dirty="0">
                        <a:solidFill>
                          <a:srgbClr val="000000"/>
                        </a:solidFill>
                        <a:effectLst/>
                        <a:latin typeface="Times New Roman" panose="02020603050405020304" pitchFamily="18" charset="0"/>
                        <a:ea typeface="Times New Roman" panose="02020603050405020304" pitchFamily="18"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21370477"/>
                  </a:ext>
                </a:extLst>
              </a:tr>
              <a:tr h="0">
                <a:tc>
                  <a:txBody>
                    <a:bodyPr/>
                    <a:lstStyle/>
                    <a:p>
                      <a:pPr marL="0" marR="0" algn="l">
                        <a:lnSpc>
                          <a:spcPct val="115000"/>
                        </a:lnSpc>
                        <a:spcBef>
                          <a:spcPts val="0"/>
                        </a:spcBef>
                        <a:spcAft>
                          <a:spcPts val="0"/>
                        </a:spcAft>
                      </a:pPr>
                      <a:r>
                        <a:rPr lang="en-US" sz="1800" spc="-1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Clay minerals</a:t>
                      </a:r>
                      <a:endParaRPr lang="en-US" sz="1800" dirty="0">
                        <a:solidFill>
                          <a:srgbClr val="000000"/>
                        </a:solidFill>
                        <a:effectLst/>
                        <a:latin typeface="Times New Roman" panose="02020603050405020304" pitchFamily="18" charset="0"/>
                        <a:ea typeface="Times New Roman" panose="02020603050405020304" pitchFamily="18"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800" spc="-1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Nε</a:t>
                      </a:r>
                      <a:r>
                        <a:rPr lang="en-US" sz="1800" spc="-10" baseline="-25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λ</a:t>
                      </a:r>
                      <a:r>
                        <a:rPr lang="en-US" sz="1800" spc="-1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9.56µm</a:t>
                      </a:r>
                      <a:r>
                        <a:rPr lang="en-US" sz="1800" spc="-1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a:t>
                      </a:r>
                      <a:r>
                        <a:rPr lang="en-US" sz="1800" spc="-1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&lt; </a:t>
                      </a:r>
                      <a:r>
                        <a:rPr lang="en-US" sz="1800" spc="-1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Nε</a:t>
                      </a:r>
                      <a:r>
                        <a:rPr lang="en-US" sz="1800" spc="-10" baseline="-25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λ</a:t>
                      </a:r>
                      <a:r>
                        <a:rPr lang="en-US" sz="1800" spc="-1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8.21µm</a:t>
                      </a:r>
                      <a:r>
                        <a:rPr lang="en-US" sz="1800" spc="-1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and </a:t>
                      </a:r>
                      <a:r>
                        <a:rPr lang="en-US" sz="1800" spc="-1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Nε</a:t>
                      </a:r>
                      <a:r>
                        <a:rPr lang="en-US" sz="1800" spc="-10" baseline="-25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λ</a:t>
                      </a:r>
                      <a:r>
                        <a:rPr lang="en-US" sz="1800" spc="-1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8.21µm</a:t>
                      </a:r>
                      <a:r>
                        <a:rPr lang="en-US" sz="1800" spc="-1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&gt; 0.98</a:t>
                      </a:r>
                      <a:endParaRPr lang="en-US" sz="1800" dirty="0">
                        <a:solidFill>
                          <a:srgbClr val="000000"/>
                        </a:solidFill>
                        <a:effectLst/>
                        <a:latin typeface="Times New Roman" panose="02020603050405020304" pitchFamily="18" charset="0"/>
                        <a:ea typeface="Times New Roman" panose="02020603050405020304" pitchFamily="18"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14026371"/>
                  </a:ext>
                </a:extLst>
              </a:tr>
              <a:tr h="0">
                <a:tc>
                  <a:txBody>
                    <a:bodyPr/>
                    <a:lstStyle/>
                    <a:p>
                      <a:pPr marL="0" marR="0" algn="l">
                        <a:lnSpc>
                          <a:spcPct val="115000"/>
                        </a:lnSpc>
                        <a:spcBef>
                          <a:spcPts val="0"/>
                        </a:spcBef>
                        <a:spcAft>
                          <a:spcPts val="0"/>
                        </a:spcAft>
                      </a:pPr>
                      <a:r>
                        <a:rPr lang="en-US" sz="1800" spc="-1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Carbonates</a:t>
                      </a:r>
                      <a:endParaRPr lang="en-US" sz="1800" dirty="0">
                        <a:solidFill>
                          <a:srgbClr val="000000"/>
                        </a:solidFill>
                        <a:effectLst/>
                        <a:latin typeface="Times New Roman" panose="02020603050405020304" pitchFamily="18" charset="0"/>
                        <a:ea typeface="Times New Roman" panose="02020603050405020304" pitchFamily="18"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800" spc="-1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ε</a:t>
                      </a:r>
                      <a:r>
                        <a:rPr lang="en-US" sz="1800" spc="-10" baseline="-25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λ</a:t>
                      </a:r>
                      <a:r>
                        <a:rPr lang="en-US" sz="1800" spc="-1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8.06-8.12µm</a:t>
                      </a:r>
                      <a:r>
                        <a:rPr lang="en-US" sz="1800" spc="-10" baseline="30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t>
                      </a:r>
                      <a:r>
                        <a:rPr lang="en-US" sz="1800" spc="-1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&lt; </a:t>
                      </a:r>
                      <a:r>
                        <a:rPr lang="en-US" sz="1800" spc="-1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ε</a:t>
                      </a:r>
                      <a:r>
                        <a:rPr lang="en-US" sz="1800" spc="-10" baseline="-25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λ</a:t>
                      </a:r>
                      <a:r>
                        <a:rPr lang="en-US" sz="1800" spc="-1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8.21µm</a:t>
                      </a:r>
                      <a:r>
                        <a:rPr lang="en-US" sz="1800" spc="-1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and/or </a:t>
                      </a:r>
                      <a:r>
                        <a:rPr lang="en-US" sz="1800" spc="-1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Nε</a:t>
                      </a:r>
                      <a:r>
                        <a:rPr lang="en-US" sz="1800" spc="-10" baseline="-25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λ</a:t>
                      </a:r>
                      <a:r>
                        <a:rPr lang="en-US" sz="1800" spc="-1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11.24µm</a:t>
                      </a:r>
                      <a:r>
                        <a:rPr lang="en-US" sz="1800" spc="-1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&lt; 0.995 with </a:t>
                      </a:r>
                      <a:r>
                        <a:rPr lang="en-US" sz="1800" spc="-1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Nε</a:t>
                      </a:r>
                      <a:r>
                        <a:rPr lang="en-US" sz="1800" spc="-10" baseline="-25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λ</a:t>
                      </a:r>
                      <a:r>
                        <a:rPr lang="en-US" sz="1800" spc="-1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8.21µm</a:t>
                      </a:r>
                      <a:r>
                        <a:rPr lang="en-US" sz="1800" spc="-1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&gt; 0.98</a:t>
                      </a:r>
                      <a:endParaRPr lang="en-US" sz="1800" dirty="0">
                        <a:solidFill>
                          <a:srgbClr val="000000"/>
                        </a:solidFill>
                        <a:effectLst/>
                        <a:latin typeface="Times New Roman" panose="02020603050405020304" pitchFamily="18" charset="0"/>
                        <a:ea typeface="Times New Roman" panose="02020603050405020304" pitchFamily="18"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16344773"/>
                  </a:ext>
                </a:extLst>
              </a:tr>
              <a:tr h="0">
                <a:tc>
                  <a:txBody>
                    <a:bodyPr/>
                    <a:lstStyle/>
                    <a:p>
                      <a:pPr marL="0" marR="0" algn="l">
                        <a:lnSpc>
                          <a:spcPct val="115000"/>
                        </a:lnSpc>
                        <a:spcBef>
                          <a:spcPts val="0"/>
                        </a:spcBef>
                        <a:spcAft>
                          <a:spcPts val="0"/>
                        </a:spcAft>
                      </a:pPr>
                      <a:r>
                        <a:rPr lang="en-US" sz="1800" spc="-1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Quartz</a:t>
                      </a:r>
                      <a:endParaRPr lang="en-US" sz="1800" dirty="0">
                        <a:solidFill>
                          <a:srgbClr val="000000"/>
                        </a:solidFill>
                        <a:effectLst/>
                        <a:latin typeface="Times New Roman" panose="02020603050405020304" pitchFamily="18" charset="0"/>
                        <a:ea typeface="Times New Roman" panose="02020603050405020304" pitchFamily="18"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ct val="115000"/>
                        </a:lnSpc>
                        <a:spcBef>
                          <a:spcPts val="0"/>
                        </a:spcBef>
                        <a:spcAft>
                          <a:spcPts val="0"/>
                        </a:spcAft>
                      </a:pPr>
                      <a:r>
                        <a:rPr lang="en-US" sz="1800" spc="-1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Excluding the above</a:t>
                      </a:r>
                      <a:endParaRPr lang="en-US" sz="1800" dirty="0">
                        <a:solidFill>
                          <a:srgbClr val="000000"/>
                        </a:solidFill>
                        <a:effectLst/>
                        <a:latin typeface="Times New Roman" panose="02020603050405020304" pitchFamily="18" charset="0"/>
                        <a:ea typeface="Times New Roman" panose="02020603050405020304" pitchFamily="18"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9647214"/>
                  </a:ext>
                </a:extLst>
              </a:tr>
            </a:tbl>
          </a:graphicData>
        </a:graphic>
      </p:graphicFrame>
      <p:graphicFrame>
        <p:nvGraphicFramePr>
          <p:cNvPr id="9" name="Table 8"/>
          <p:cNvGraphicFramePr>
            <a:graphicFrameLocks noGrp="1"/>
          </p:cNvGraphicFramePr>
          <p:nvPr>
            <p:extLst>
              <p:ext uri="{D42A27DB-BD31-4B8C-83A1-F6EECF244321}">
                <p14:modId xmlns:p14="http://schemas.microsoft.com/office/powerpoint/2010/main" val="505470392"/>
              </p:ext>
            </p:extLst>
          </p:nvPr>
        </p:nvGraphicFramePr>
        <p:xfrm>
          <a:off x="836922" y="2979173"/>
          <a:ext cx="10518157" cy="609600"/>
        </p:xfrm>
        <a:graphic>
          <a:graphicData uri="http://schemas.openxmlformats.org/drawingml/2006/table">
            <a:tbl>
              <a:tblPr firstRow="1" firstCol="1" bandRow="1"/>
              <a:tblGrid>
                <a:gridCol w="9555524">
                  <a:extLst>
                    <a:ext uri="{9D8B030D-6E8A-4147-A177-3AD203B41FA5}">
                      <a16:colId xmlns:a16="http://schemas.microsoft.com/office/drawing/2014/main" val="1538906588"/>
                    </a:ext>
                  </a:extLst>
                </a:gridCol>
                <a:gridCol w="464356">
                  <a:extLst>
                    <a:ext uri="{9D8B030D-6E8A-4147-A177-3AD203B41FA5}">
                      <a16:colId xmlns:a16="http://schemas.microsoft.com/office/drawing/2014/main" val="3928918944"/>
                    </a:ext>
                  </a:extLst>
                </a:gridCol>
                <a:gridCol w="25400">
                  <a:extLst>
                    <a:ext uri="{9D8B030D-6E8A-4147-A177-3AD203B41FA5}">
                      <a16:colId xmlns:a16="http://schemas.microsoft.com/office/drawing/2014/main" val="494854129"/>
                    </a:ext>
                  </a:extLst>
                </a:gridCol>
                <a:gridCol w="472877">
                  <a:extLst>
                    <a:ext uri="{9D8B030D-6E8A-4147-A177-3AD203B41FA5}">
                      <a16:colId xmlns:a16="http://schemas.microsoft.com/office/drawing/2014/main" val="1980197207"/>
                    </a:ext>
                  </a:extLst>
                </a:gridCol>
              </a:tblGrid>
              <a:tr h="191707">
                <a:tc gridSpan="3">
                  <a:txBody>
                    <a:bodyPr/>
                    <a:lstStyle/>
                    <a:p>
                      <a:pPr marL="342900" marR="0" algn="ctr">
                        <a:lnSpc>
                          <a:spcPct val="100000"/>
                        </a:lnSpc>
                        <a:spcBef>
                          <a:spcPts val="600"/>
                        </a:spcBef>
                        <a:spcAft>
                          <a:spcPts val="600"/>
                        </a:spcAft>
                      </a:pPr>
                      <a:r>
                        <a:rPr lang="en-US" sz="1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SQCMI</a:t>
                      </a:r>
                      <a:r>
                        <a:rPr lang="en-US" sz="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(Soil Quartz Clay Mineral Index) = </a:t>
                      </a:r>
                      <a:r>
                        <a:rPr lang="en-US" sz="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Nε</a:t>
                      </a:r>
                      <a:r>
                        <a:rPr lang="en-US" sz="1800" baseline="-25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λ</a:t>
                      </a:r>
                      <a:r>
                        <a:rPr lang="en-US" sz="180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9.56 µm</a:t>
                      </a:r>
                      <a:r>
                        <a:rPr lang="en-US" sz="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Nε</a:t>
                      </a:r>
                      <a:r>
                        <a:rPr lang="en-US" sz="1800" baseline="-25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λ</a:t>
                      </a:r>
                      <a:r>
                        <a:rPr lang="en-US" sz="180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8.21 µm</a:t>
                      </a:r>
                      <a:r>
                        <a:rPr lang="en-US" sz="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x </a:t>
                      </a:r>
                      <a:r>
                        <a:rPr lang="en-US" sz="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Nε</a:t>
                      </a:r>
                      <a:r>
                        <a:rPr lang="en-US" sz="1800" baseline="-25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λ</a:t>
                      </a:r>
                      <a:r>
                        <a:rPr lang="en-US" sz="180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8.85 µm</a:t>
                      </a:r>
                      <a:r>
                        <a:rPr lang="en-US" sz="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dirty="0">
                        <a:solidFill>
                          <a:srgbClr val="000000"/>
                        </a:solidFill>
                        <a:effectLst/>
                        <a:latin typeface="Times New Roman" panose="02020603050405020304" pitchFamily="18" charset="0"/>
                        <a:ea typeface="Times New Roman" panose="02020603050405020304" pitchFamily="18" charset="0"/>
                      </a:endParaRPr>
                    </a:p>
                  </a:txBody>
                  <a:tcPr marL="0" marR="0" marT="0" marB="0">
                    <a:lnL>
                      <a:noFill/>
                    </a:lnL>
                    <a:lnR>
                      <a:noFill/>
                    </a:lnR>
                    <a:lnT>
                      <a:noFill/>
                    </a:lnT>
                    <a:lnB>
                      <a:noFill/>
                    </a:lnB>
                  </a:tcPr>
                </a:tc>
                <a:tc hMerge="1">
                  <a:txBody>
                    <a:bodyPr/>
                    <a:lstStyle/>
                    <a:p>
                      <a:endParaRPr lang="en-US"/>
                    </a:p>
                  </a:txBody>
                  <a:tcPr/>
                </a:tc>
                <a:tc hMerge="1">
                  <a:txBody>
                    <a:bodyPr/>
                    <a:lstStyle/>
                    <a:p>
                      <a:endParaRPr lang="en-US"/>
                    </a:p>
                  </a:txBody>
                  <a:tcPr/>
                </a:tc>
                <a:tc>
                  <a:txBody>
                    <a:bodyPr/>
                    <a:lstStyle/>
                    <a:p>
                      <a:pPr marL="0" marR="0" algn="r">
                        <a:lnSpc>
                          <a:spcPct val="100000"/>
                        </a:lnSpc>
                        <a:spcBef>
                          <a:spcPts val="600"/>
                        </a:spcBef>
                        <a:spcAft>
                          <a:spcPts val="600"/>
                        </a:spcAft>
                      </a:pPr>
                      <a:r>
                        <a:rPr lang="en-US" sz="20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a:solidFill>
                          <a:srgbClr val="000000"/>
                        </a:solidFill>
                        <a:effectLst/>
                        <a:latin typeface="Times New Roman" panose="02020603050405020304" pitchFamily="18" charset="0"/>
                        <a:ea typeface="Times New Roman" panose="02020603050405020304" pitchFamily="18" charset="0"/>
                      </a:endParaRPr>
                    </a:p>
                  </a:txBody>
                  <a:tcPr marL="0" marR="0" marT="0" marB="0" anchor="ctr">
                    <a:lnL>
                      <a:noFill/>
                    </a:lnL>
                    <a:lnR>
                      <a:noFill/>
                    </a:lnR>
                    <a:lnT>
                      <a:noFill/>
                    </a:lnT>
                    <a:lnB>
                      <a:noFill/>
                    </a:lnB>
                  </a:tcPr>
                </a:tc>
                <a:extLst>
                  <a:ext uri="{0D108BD9-81ED-4DB2-BD59-A6C34878D82A}">
                    <a16:rowId xmlns:a16="http://schemas.microsoft.com/office/drawing/2014/main" val="2560521380"/>
                  </a:ext>
                </a:extLst>
              </a:tr>
              <a:tr h="191707">
                <a:tc>
                  <a:txBody>
                    <a:bodyPr/>
                    <a:lstStyle/>
                    <a:p>
                      <a:pPr marL="342900" marR="0" algn="ctr">
                        <a:lnSpc>
                          <a:spcPct val="100000"/>
                        </a:lnSpc>
                        <a:spcBef>
                          <a:spcPts val="600"/>
                        </a:spcBef>
                        <a:spcAft>
                          <a:spcPts val="600"/>
                        </a:spcAft>
                      </a:pPr>
                      <a:r>
                        <a:rPr lang="en-US" sz="1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SCI</a:t>
                      </a:r>
                      <a:r>
                        <a:rPr lang="en-US" sz="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(Soil Carbonate Index) = </a:t>
                      </a:r>
                      <a:r>
                        <a:rPr lang="en-US" sz="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Nε</a:t>
                      </a:r>
                      <a:r>
                        <a:rPr lang="en-US" sz="1800" baseline="-25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λ</a:t>
                      </a:r>
                      <a:r>
                        <a:rPr lang="en-US" sz="180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11.24 µm</a:t>
                      </a:r>
                      <a:r>
                        <a:rPr lang="en-US" sz="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x </a:t>
                      </a:r>
                      <a:r>
                        <a:rPr lang="en-US" sz="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Nε</a:t>
                      </a:r>
                      <a:r>
                        <a:rPr lang="en-US" sz="1800" baseline="-25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λ</a:t>
                      </a:r>
                      <a:r>
                        <a:rPr lang="en-US" sz="180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10.51 µm</a:t>
                      </a:r>
                      <a:r>
                        <a:rPr lang="en-US" sz="1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8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Nε</a:t>
                      </a:r>
                      <a:r>
                        <a:rPr lang="en-US" sz="1800" baseline="-25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λ</a:t>
                      </a:r>
                      <a:r>
                        <a:rPr lang="en-US" sz="180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8.85 µm</a:t>
                      </a:r>
                      <a:endParaRPr lang="en-US" sz="1800" dirty="0">
                        <a:solidFill>
                          <a:srgbClr val="000000"/>
                        </a:solidFill>
                        <a:effectLst/>
                        <a:latin typeface="Times New Roman" panose="02020603050405020304" pitchFamily="18" charset="0"/>
                        <a:ea typeface="Times New Roman" panose="02020603050405020304" pitchFamily="18" charset="0"/>
                      </a:endParaRPr>
                    </a:p>
                  </a:txBody>
                  <a:tcPr marL="0" marR="0" marT="0" marB="0">
                    <a:lnL>
                      <a:noFill/>
                    </a:lnL>
                    <a:lnR>
                      <a:noFill/>
                    </a:lnR>
                    <a:lnT>
                      <a:noFill/>
                    </a:lnT>
                    <a:lnB>
                      <a:noFill/>
                    </a:lnB>
                  </a:tcPr>
                </a:tc>
                <a:tc>
                  <a:txBody>
                    <a:bodyPr/>
                    <a:lstStyle/>
                    <a:p>
                      <a:pPr marL="342900" marR="0" algn="r">
                        <a:lnSpc>
                          <a:spcPct val="100000"/>
                        </a:lnSpc>
                        <a:spcBef>
                          <a:spcPts val="600"/>
                        </a:spcBef>
                        <a:spcAft>
                          <a:spcPts val="600"/>
                        </a:spcAft>
                      </a:pPr>
                      <a:r>
                        <a:rPr lang="en-US" sz="20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000">
                        <a:solidFill>
                          <a:srgbClr val="000000"/>
                        </a:solidFill>
                        <a:effectLst/>
                        <a:latin typeface="Times New Roman" panose="02020603050405020304" pitchFamily="18" charset="0"/>
                        <a:ea typeface="Times New Roman" panose="02020603050405020304" pitchFamily="18" charset="0"/>
                      </a:endParaRPr>
                    </a:p>
                  </a:txBody>
                  <a:tcPr marL="0" marR="0" marT="0" marB="0" anchor="ctr">
                    <a:lnL>
                      <a:noFill/>
                    </a:lnL>
                    <a:lnR>
                      <a:noFill/>
                    </a:lnR>
                    <a:lnT>
                      <a:noFill/>
                    </a:lnT>
                    <a:lnB>
                      <a:noFill/>
                    </a:lnB>
                  </a:tcPr>
                </a:tc>
                <a:tc gridSpan="2">
                  <a:txBody>
                    <a:bodyPr/>
                    <a:lstStyle/>
                    <a:p>
                      <a:pPr marL="0" marR="0" algn="just">
                        <a:lnSpc>
                          <a:spcPct val="100000"/>
                        </a:lnSpc>
                        <a:spcBef>
                          <a:spcPts val="0"/>
                        </a:spcBef>
                        <a:spcAft>
                          <a:spcPts val="0"/>
                        </a:spcAft>
                      </a:pPr>
                      <a:r>
                        <a:rPr lang="en-US" sz="2000" dirty="0">
                          <a:solidFill>
                            <a:srgbClr val="000000"/>
                          </a:solidFill>
                          <a:effectLst/>
                          <a:latin typeface="Times New Roman" panose="02020603050405020304" pitchFamily="18" charset="0"/>
                          <a:ea typeface="Times New Roman" panose="02020603050405020304" pitchFamily="18" charset="0"/>
                        </a:rPr>
                        <a:t> </a:t>
                      </a:r>
                    </a:p>
                  </a:txBody>
                  <a:tcPr marL="0" marR="0" marT="0" marB="0" anchor="ctr">
                    <a:lnL>
                      <a:noFill/>
                    </a:lnL>
                    <a:lnR>
                      <a:noFill/>
                    </a:lnR>
                    <a:lnT>
                      <a:noFill/>
                    </a:lnT>
                    <a:lnB>
                      <a:noFill/>
                    </a:lnB>
                  </a:tcPr>
                </a:tc>
                <a:tc hMerge="1">
                  <a:txBody>
                    <a:bodyPr/>
                    <a:lstStyle/>
                    <a:p>
                      <a:endParaRPr lang="en-US"/>
                    </a:p>
                  </a:txBody>
                  <a:tcPr/>
                </a:tc>
                <a:extLst>
                  <a:ext uri="{0D108BD9-81ED-4DB2-BD59-A6C34878D82A}">
                    <a16:rowId xmlns:a16="http://schemas.microsoft.com/office/drawing/2014/main" val="913509012"/>
                  </a:ext>
                </a:extLst>
              </a:tr>
            </a:tbl>
          </a:graphicData>
        </a:graphic>
      </p:graphicFrame>
      <p:sp>
        <p:nvSpPr>
          <p:cNvPr id="11" name="Rectangle 2"/>
          <p:cNvSpPr>
            <a:spLocks noChangeArrowheads="1"/>
          </p:cNvSpPr>
          <p:nvPr/>
        </p:nvSpPr>
        <p:spPr bwMode="auto">
          <a:xfrm>
            <a:off x="1406857" y="5735175"/>
            <a:ext cx="9782511" cy="7591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lvl="0" algn="just" eaLnBrk="0" fontAlgn="base" hangingPunct="0">
              <a:lnSpc>
                <a:spcPts val="2600"/>
              </a:lnSpc>
              <a:spcBef>
                <a:spcPct val="0"/>
              </a:spcBef>
              <a:spcAft>
                <a:spcPct val="0"/>
              </a:spcAft>
            </a:pPr>
            <a:r>
              <a:rPr kumimoji="0" lang="en-US" altLang="en-US" sz="20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 higher </a:t>
            </a:r>
            <a:r>
              <a:rPr kumimoji="0" lang="en-US" altLang="en-US" sz="2000" b="1"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SQCMI </a:t>
            </a:r>
            <a:r>
              <a:rPr kumimoji="0" lang="en-US" altLang="en-US" sz="20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value indicates a </a:t>
            </a:r>
            <a:r>
              <a:rPr lang="en-US" altLang="en-US" sz="2000" b="1" dirty="0">
                <a:latin typeface="Times New Roman" panose="02020603050405020304" pitchFamily="18" charset="0"/>
                <a:ea typeface="Times New Roman" panose="02020603050405020304" pitchFamily="18" charset="0"/>
                <a:cs typeface="Times New Roman" panose="02020603050405020304" pitchFamily="18" charset="0"/>
              </a:rPr>
              <a:t>higher </a:t>
            </a:r>
            <a:r>
              <a:rPr kumimoji="0" lang="en-US" altLang="en-US" sz="2000" b="1"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concentration of </a:t>
            </a:r>
            <a:r>
              <a:rPr lang="en-US" altLang="en-US" sz="2000" b="1" dirty="0">
                <a:latin typeface="Times New Roman" panose="02020603050405020304" pitchFamily="18" charset="0"/>
                <a:ea typeface="Times New Roman" panose="02020603050405020304" pitchFamily="18" charset="0"/>
                <a:cs typeface="Times New Roman" panose="02020603050405020304" pitchFamily="18" charset="0"/>
              </a:rPr>
              <a:t>quartz </a:t>
            </a:r>
            <a:r>
              <a:rPr kumimoji="0" lang="en-US" altLang="en-US" sz="20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relative to</a:t>
            </a:r>
            <a:r>
              <a:rPr lang="en-US" altLang="en-US" sz="2000" dirty="0">
                <a:latin typeface="Times New Roman" panose="02020603050405020304" pitchFamily="18" charset="0"/>
                <a:ea typeface="Times New Roman" panose="02020603050405020304" pitchFamily="18" charset="0"/>
                <a:cs typeface="Times New Roman" panose="02020603050405020304" pitchFamily="18" charset="0"/>
              </a:rPr>
              <a:t> clay minerals; </a:t>
            </a:r>
            <a:r>
              <a:rPr kumimoji="0" lang="en-US" altLang="en-US" sz="20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kumimoji="0" lang="en-US" altLang="en-US" sz="2000" b="1"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smaller SCI </a:t>
            </a:r>
            <a:r>
              <a:rPr kumimoji="0" lang="en-US" altLang="en-US" sz="20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value indicates a </a:t>
            </a:r>
            <a:r>
              <a:rPr kumimoji="0" lang="en-US" altLang="en-US" sz="2000" b="1"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higher concentration of carbonates </a:t>
            </a:r>
            <a:r>
              <a:rPr kumimoji="0" lang="en-US" altLang="en-US" sz="20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in the sample.</a:t>
            </a:r>
            <a:endParaRPr kumimoji="0" lang="en-US" altLang="en-US" sz="2000" b="0" i="0" u="none" strike="noStrike" cap="none" normalizeH="0" baseline="0" dirty="0">
              <a:ln>
                <a:noFill/>
              </a:ln>
              <a:solidFill>
                <a:schemeClr val="tx1"/>
              </a:solidFill>
              <a:effectLst/>
              <a:latin typeface="Arial" panose="020B0604020202020204" pitchFamily="34" charset="0"/>
            </a:endParaRPr>
          </a:p>
        </p:txBody>
      </p:sp>
      <p:graphicFrame>
        <p:nvGraphicFramePr>
          <p:cNvPr id="8" name="Table 7"/>
          <p:cNvGraphicFramePr>
            <a:graphicFrameLocks noGrp="1"/>
          </p:cNvGraphicFramePr>
          <p:nvPr>
            <p:extLst>
              <p:ext uri="{D42A27DB-BD31-4B8C-83A1-F6EECF244321}">
                <p14:modId xmlns:p14="http://schemas.microsoft.com/office/powerpoint/2010/main" val="1363826337"/>
              </p:ext>
            </p:extLst>
          </p:nvPr>
        </p:nvGraphicFramePr>
        <p:xfrm>
          <a:off x="821156" y="3753655"/>
          <a:ext cx="10549689" cy="1511300"/>
        </p:xfrm>
        <a:graphic>
          <a:graphicData uri="http://schemas.openxmlformats.org/drawingml/2006/table">
            <a:tbl>
              <a:tblPr firstRow="1" firstCol="1" bandRow="1"/>
              <a:tblGrid>
                <a:gridCol w="2223838">
                  <a:extLst>
                    <a:ext uri="{9D8B030D-6E8A-4147-A177-3AD203B41FA5}">
                      <a16:colId xmlns:a16="http://schemas.microsoft.com/office/drawing/2014/main" val="1180986817"/>
                    </a:ext>
                  </a:extLst>
                </a:gridCol>
                <a:gridCol w="4809288">
                  <a:extLst>
                    <a:ext uri="{9D8B030D-6E8A-4147-A177-3AD203B41FA5}">
                      <a16:colId xmlns:a16="http://schemas.microsoft.com/office/drawing/2014/main" val="287008261"/>
                    </a:ext>
                  </a:extLst>
                </a:gridCol>
                <a:gridCol w="3516563">
                  <a:extLst>
                    <a:ext uri="{9D8B030D-6E8A-4147-A177-3AD203B41FA5}">
                      <a16:colId xmlns:a16="http://schemas.microsoft.com/office/drawing/2014/main" val="4029993834"/>
                    </a:ext>
                  </a:extLst>
                </a:gridCol>
              </a:tblGrid>
              <a:tr h="0">
                <a:tc>
                  <a:txBody>
                    <a:bodyPr/>
                    <a:lstStyle/>
                    <a:p>
                      <a:pPr marL="0" marR="0" algn="ctr">
                        <a:lnSpc>
                          <a:spcPts val="1700"/>
                        </a:lnSpc>
                        <a:spcBef>
                          <a:spcPts val="0"/>
                        </a:spcBef>
                        <a:spcAft>
                          <a:spcPts val="0"/>
                        </a:spcAft>
                      </a:pPr>
                      <a:r>
                        <a:rPr lang="en-US" sz="16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Soil type</a:t>
                      </a:r>
                      <a:endPar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ts val="1700"/>
                        </a:lnSpc>
                        <a:spcBef>
                          <a:spcPts val="0"/>
                        </a:spcBef>
                        <a:spcAft>
                          <a:spcPts val="0"/>
                        </a:spcAft>
                      </a:pPr>
                      <a:r>
                        <a:rPr lang="en-US" sz="16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Indicant</a:t>
                      </a:r>
                      <a:endParaRPr lang="en-US" sz="16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ts val="1700"/>
                        </a:lnSpc>
                        <a:spcBef>
                          <a:spcPts val="0"/>
                        </a:spcBef>
                        <a:spcAft>
                          <a:spcPts val="0"/>
                        </a:spcAft>
                      </a:pPr>
                      <a:r>
                        <a:rPr lang="en-US" sz="16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Relative amount of mineral(s)</a:t>
                      </a:r>
                      <a:endParaRPr lang="en-US" sz="16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73848818"/>
                  </a:ext>
                </a:extLst>
              </a:tr>
              <a:tr h="0">
                <a:tc rowSpan="3">
                  <a:txBody>
                    <a:bodyPr/>
                    <a:lstStyle/>
                    <a:p>
                      <a:pPr marL="0" marR="0" algn="ctr">
                        <a:lnSpc>
                          <a:spcPts val="17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p>
                    <a:p>
                      <a:pPr marL="0" marR="0" algn="ctr">
                        <a:lnSpc>
                          <a:spcPts val="17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a:t>
                      </a: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ts val="17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SCI &lt; 1.010</a:t>
                      </a: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algn="ctr">
                        <a:lnSpc>
                          <a:spcPts val="1700"/>
                        </a:lnSpc>
                        <a:spcBef>
                          <a:spcPts val="0"/>
                        </a:spcBef>
                        <a:spcAft>
                          <a:spcPts val="0"/>
                        </a:spcAft>
                      </a:pPr>
                      <a:r>
                        <a:rPr lang="en-US" sz="16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&gt; CM</a:t>
                      </a: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4019414558"/>
                  </a:ext>
                </a:extLst>
              </a:tr>
              <a:tr h="0">
                <a:tc vMerge="1">
                  <a:txBody>
                    <a:bodyPr/>
                    <a:lstStyle/>
                    <a:p>
                      <a:endParaRPr lang="en-US"/>
                    </a:p>
                  </a:txBody>
                  <a:tcPr/>
                </a:tc>
                <a:tc>
                  <a:txBody>
                    <a:bodyPr/>
                    <a:lstStyle/>
                    <a:p>
                      <a:pPr marL="0" marR="0" algn="just">
                        <a:lnSpc>
                          <a:spcPts val="17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1.010 ≤ SCI &lt; 1.020 and SQCMI &gt; 1.020 </a:t>
                      </a:r>
                    </a:p>
                  </a:txBody>
                  <a:tcPr marL="68580" marR="68580" marT="0" marB="0">
                    <a:lnL>
                      <a:noFill/>
                    </a:lnL>
                    <a:lnR>
                      <a:noFill/>
                    </a:lnR>
                    <a:lnT>
                      <a:noFill/>
                    </a:lnT>
                    <a:lnB>
                      <a:noFill/>
                    </a:lnB>
                  </a:tcPr>
                </a:tc>
                <a:tc>
                  <a:txBody>
                    <a:bodyPr/>
                    <a:lstStyle/>
                    <a:p>
                      <a:pPr marL="0" marR="0" algn="ctr">
                        <a:lnSpc>
                          <a:spcPts val="1700"/>
                        </a:lnSpc>
                        <a:spcBef>
                          <a:spcPts val="0"/>
                        </a:spcBef>
                        <a:spcAft>
                          <a:spcPts val="0"/>
                        </a:spcAft>
                      </a:pPr>
                      <a:r>
                        <a:rPr lang="en-US" sz="16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&gt; CM</a:t>
                      </a:r>
                    </a:p>
                  </a:txBody>
                  <a:tcPr marL="68580" marR="68580" marT="0" marB="0">
                    <a:lnL>
                      <a:noFill/>
                    </a:lnL>
                    <a:lnR>
                      <a:noFill/>
                    </a:lnR>
                    <a:lnT>
                      <a:noFill/>
                    </a:lnT>
                    <a:lnB>
                      <a:noFill/>
                    </a:lnB>
                  </a:tcPr>
                </a:tc>
                <a:extLst>
                  <a:ext uri="{0D108BD9-81ED-4DB2-BD59-A6C34878D82A}">
                    <a16:rowId xmlns:a16="http://schemas.microsoft.com/office/drawing/2014/main" val="3129658633"/>
                  </a:ext>
                </a:extLst>
              </a:tr>
              <a:tr h="0">
                <a:tc vMerge="1">
                  <a:txBody>
                    <a:bodyPr/>
                    <a:lstStyle/>
                    <a:p>
                      <a:endParaRPr lang="en-US"/>
                    </a:p>
                  </a:txBody>
                  <a:tcPr/>
                </a:tc>
                <a:tc>
                  <a:txBody>
                    <a:bodyPr/>
                    <a:lstStyle/>
                    <a:p>
                      <a:pPr marL="0" marR="0" algn="just">
                        <a:lnSpc>
                          <a:spcPts val="17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SCI &gt; 1.020 </a:t>
                      </a:r>
                    </a:p>
                    <a:p>
                      <a:pPr marL="0" marR="0" algn="just">
                        <a:lnSpc>
                          <a:spcPts val="17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SCI &gt; 1.050, SQCMI &gt; 1.200</a:t>
                      </a: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tc>
                  <a:txBody>
                    <a:bodyPr/>
                    <a:lstStyle/>
                    <a:p>
                      <a:pPr marL="0" marR="0" algn="ctr">
                        <a:lnSpc>
                          <a:spcPts val="17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CM &gt; C</a:t>
                      </a:r>
                    </a:p>
                    <a:p>
                      <a:pPr marL="0" marR="0" algn="ctr">
                        <a:lnSpc>
                          <a:spcPts val="17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no C, no CM</a:t>
                      </a:r>
                    </a:p>
                  </a:txBody>
                  <a:tcPr marL="68580" marR="68580" marT="0" marB="0">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40111878"/>
                  </a:ext>
                </a:extLst>
              </a:tr>
              <a:tr h="0">
                <a:tc>
                  <a:txBody>
                    <a:bodyPr/>
                    <a:lstStyle/>
                    <a:p>
                      <a:pPr marL="0" marR="0" algn="ctr">
                        <a:lnSpc>
                          <a:spcPts val="1700"/>
                        </a:lnSpc>
                        <a:spcBef>
                          <a:spcPts val="0"/>
                        </a:spcBef>
                        <a:spcAft>
                          <a:spcPts val="0"/>
                        </a:spcAft>
                      </a:pPr>
                      <a:r>
                        <a:rPr lang="en-US" sz="160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CM</a:t>
                      </a: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ts val="17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Absorption at 8.12 µm and/or SCI &lt; 1.005 </a:t>
                      </a: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ts val="17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&gt; Q</a:t>
                      </a: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25834153"/>
                  </a:ext>
                </a:extLst>
              </a:tr>
              <a:tr h="0">
                <a:tc>
                  <a:txBody>
                    <a:bodyPr/>
                    <a:lstStyle/>
                    <a:p>
                      <a:pPr marL="0" marR="0" algn="ctr">
                        <a:lnSpc>
                          <a:spcPts val="17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a:t>
                      </a: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ts val="17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SQCMI &gt; 1.010 with </a:t>
                      </a:r>
                      <a:r>
                        <a:rPr lang="en-US" sz="16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Nε</a:t>
                      </a:r>
                      <a:r>
                        <a:rPr lang="en-US" sz="1600" baseline="-250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λ</a:t>
                      </a:r>
                      <a:r>
                        <a:rPr lang="en-US" sz="1600" baseline="-250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8.21µm</a:t>
                      </a: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&lt; 0.990</a:t>
                      </a: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lnSpc>
                          <a:spcPts val="1700"/>
                        </a:lnSpc>
                        <a:spcBef>
                          <a:spcPts val="0"/>
                        </a:spcBef>
                        <a:spcAft>
                          <a:spcPts val="0"/>
                        </a:spcAft>
                      </a:pPr>
                      <a:r>
                        <a:rPr lang="en-US" sz="16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 &gt; CM</a:t>
                      </a:r>
                    </a:p>
                  </a:txBody>
                  <a:tcPr marL="68580" marR="68580" marT="0" marB="0">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35358860"/>
                  </a:ext>
                </a:extLst>
              </a:tr>
            </a:tbl>
          </a:graphicData>
        </a:graphic>
      </p:graphicFrame>
      <p:grpSp>
        <p:nvGrpSpPr>
          <p:cNvPr id="10" name="Group 9">
            <a:extLst>
              <a:ext uri="{FF2B5EF4-FFF2-40B4-BE49-F238E27FC236}">
                <a16:creationId xmlns:a16="http://schemas.microsoft.com/office/drawing/2014/main" id="{42D57711-6178-4830-B749-BF40BA5B9728}"/>
              </a:ext>
            </a:extLst>
          </p:cNvPr>
          <p:cNvGrpSpPr/>
          <p:nvPr/>
        </p:nvGrpSpPr>
        <p:grpSpPr>
          <a:xfrm>
            <a:off x="0" y="6472949"/>
            <a:ext cx="2330446" cy="385051"/>
            <a:chOff x="152400" y="5272193"/>
            <a:chExt cx="2330446" cy="385051"/>
          </a:xfrm>
        </p:grpSpPr>
        <p:pic>
          <p:nvPicPr>
            <p:cNvPr id="12" name="Picture 24">
              <a:extLst>
                <a:ext uri="{FF2B5EF4-FFF2-40B4-BE49-F238E27FC236}">
                  <a16:creationId xmlns:a16="http://schemas.microsoft.com/office/drawing/2014/main" id="{1ADD97DE-C1EA-4FA0-AEA6-3996EA23020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5272193"/>
              <a:ext cx="1905000" cy="342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2" descr="http://www.israel-ortho.org.il/images/TelAvivUniversity_Logo.jpg">
              <a:extLst>
                <a:ext uri="{FF2B5EF4-FFF2-40B4-BE49-F238E27FC236}">
                  <a16:creationId xmlns:a16="http://schemas.microsoft.com/office/drawing/2014/main" id="{C46071C8-C51D-4A80-BB26-C77028D4DC6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44810" y="5315028"/>
              <a:ext cx="438036" cy="342216"/>
            </a:xfrm>
            <a:prstGeom prst="rect">
              <a:avLst/>
            </a:prstGeom>
            <a:noFill/>
            <a:extLst>
              <a:ext uri="{909E8E84-426E-40DD-AFC4-6F175D3DCCD1}">
                <a14:hiddenFill xmlns:a14="http://schemas.microsoft.com/office/drawing/2010/main">
                  <a:solidFill>
                    <a:srgbClr val="FFFFFF"/>
                  </a:solidFill>
                </a14:hiddenFill>
              </a:ext>
            </a:extLst>
          </p:spPr>
        </p:pic>
      </p:grpSp>
      <p:sp>
        <p:nvSpPr>
          <p:cNvPr id="2" name="Rectangle 1">
            <a:extLst>
              <a:ext uri="{FF2B5EF4-FFF2-40B4-BE49-F238E27FC236}">
                <a16:creationId xmlns:a16="http://schemas.microsoft.com/office/drawing/2014/main" id="{89F371E2-442E-4812-A7FC-EA95120F9462}"/>
              </a:ext>
            </a:extLst>
          </p:cNvPr>
          <p:cNvSpPr/>
          <p:nvPr/>
        </p:nvSpPr>
        <p:spPr>
          <a:xfrm>
            <a:off x="457200" y="1200547"/>
            <a:ext cx="11249526" cy="1778626"/>
          </a:xfrm>
          <a:prstGeom prst="rect">
            <a:avLst/>
          </a:prstGeom>
          <a:solidFill>
            <a:srgbClr val="FFFF00">
              <a:alpha val="18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Tree>
    <p:extLst>
      <p:ext uri="{BB962C8B-B14F-4D97-AF65-F5344CB8AC3E}">
        <p14:creationId xmlns:p14="http://schemas.microsoft.com/office/powerpoint/2010/main" val="345365828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299450" y="82713"/>
            <a:ext cx="10348474" cy="461665"/>
          </a:xfrm>
          <a:prstGeom prst="rect">
            <a:avLst/>
          </a:prstGeom>
          <a:noFill/>
        </p:spPr>
        <p:txBody>
          <a:bodyPr wrap="square" rtlCol="0">
            <a:spAutoFit/>
          </a:bodyPr>
          <a:lstStyle/>
          <a:p>
            <a:pPr algn="just"/>
            <a:r>
              <a:rPr lang="en-US" sz="2400" b="1" dirty="0">
                <a:solidFill>
                  <a:srgbClr val="00B050"/>
                </a:solidFill>
                <a:latin typeface="Times New Roman" panose="02020603050405020304" pitchFamily="18" charset="0"/>
                <a:cs typeface="Times New Roman" panose="02020603050405020304" pitchFamily="18" charset="0"/>
              </a:rPr>
              <a:t>Most abundant mineral(s): </a:t>
            </a:r>
            <a:r>
              <a:rPr lang="en-US" sz="2400" b="1" dirty="0">
                <a:solidFill>
                  <a:srgbClr val="0070C0"/>
                </a:solidFill>
                <a:latin typeface="Times New Roman" panose="02020603050405020304" pitchFamily="18" charset="0"/>
                <a:cs typeface="Times New Roman" panose="02020603050405020304" pitchFamily="18" charset="0"/>
              </a:rPr>
              <a:t>LWIR </a:t>
            </a:r>
            <a:r>
              <a:rPr lang="en-US" sz="2400" b="1" dirty="0">
                <a:solidFill>
                  <a:srgbClr val="00B050"/>
                </a:solidFill>
                <a:latin typeface="Times New Roman" panose="02020603050405020304" pitchFamily="18" charset="0"/>
                <a:cs typeface="Times New Roman" panose="02020603050405020304" pitchFamily="18" charset="0"/>
              </a:rPr>
              <a:t>spectral-based vs. </a:t>
            </a:r>
            <a:r>
              <a:rPr lang="en-US" sz="2400" b="1" dirty="0">
                <a:solidFill>
                  <a:srgbClr val="FF0000"/>
                </a:solidFill>
                <a:latin typeface="Times New Roman" panose="02020603050405020304" pitchFamily="18" charset="0"/>
                <a:cs typeface="Times New Roman" panose="02020603050405020304" pitchFamily="18" charset="0"/>
              </a:rPr>
              <a:t>XRD</a:t>
            </a:r>
            <a:r>
              <a:rPr lang="en-US" sz="2400" b="1" dirty="0">
                <a:solidFill>
                  <a:srgbClr val="00B050"/>
                </a:solidFill>
                <a:latin typeface="Times New Roman" panose="02020603050405020304" pitchFamily="18" charset="0"/>
                <a:cs typeface="Times New Roman" panose="02020603050405020304" pitchFamily="18" charset="0"/>
              </a:rPr>
              <a:t> analysis results</a:t>
            </a:r>
          </a:p>
        </p:txBody>
      </p:sp>
      <p:pic>
        <p:nvPicPr>
          <p:cNvPr id="11" name="Picture 10"/>
          <p:cNvPicPr>
            <a:picLocks noChangeAspect="1"/>
          </p:cNvPicPr>
          <p:nvPr/>
        </p:nvPicPr>
        <p:blipFill rotWithShape="1">
          <a:blip r:embed="rId2">
            <a:extLst>
              <a:ext uri="{28A0092B-C50C-407E-A947-70E740481C1C}">
                <a14:useLocalDpi xmlns:a14="http://schemas.microsoft.com/office/drawing/2010/main" val="0"/>
              </a:ext>
            </a:extLst>
          </a:blip>
          <a:srcRect l="1042" t="14398" b="10385"/>
          <a:stretch/>
        </p:blipFill>
        <p:spPr bwMode="auto">
          <a:xfrm>
            <a:off x="1210165" y="911731"/>
            <a:ext cx="9771671" cy="2419782"/>
          </a:xfrm>
          <a:prstGeom prst="rect">
            <a:avLst/>
          </a:prstGeom>
          <a:noFill/>
          <a:ln w="19050">
            <a:solidFill>
              <a:sysClr val="window" lastClr="FFFFFF">
                <a:lumMod val="85000"/>
              </a:sysClr>
            </a:solidFill>
          </a:ln>
          <a:extLst>
            <a:ext uri="{53640926-AAD7-44D8-BBD7-CCE9431645EC}">
              <a14:shadowObscured xmlns:a14="http://schemas.microsoft.com/office/drawing/2010/main"/>
            </a:ext>
          </a:extLst>
        </p:spPr>
      </p:pic>
      <p:sp>
        <p:nvSpPr>
          <p:cNvPr id="12" name="TextBox 11"/>
          <p:cNvSpPr txBox="1"/>
          <p:nvPr/>
        </p:nvSpPr>
        <p:spPr>
          <a:xfrm>
            <a:off x="440140" y="3604554"/>
            <a:ext cx="11700508" cy="2160656"/>
          </a:xfrm>
          <a:prstGeom prst="rect">
            <a:avLst/>
          </a:prstGeom>
          <a:noFill/>
        </p:spPr>
        <p:txBody>
          <a:bodyPr wrap="square" rtlCol="0">
            <a:spAutoFit/>
          </a:bodyPr>
          <a:lstStyle/>
          <a:p>
            <a:pPr algn="just">
              <a:lnSpc>
                <a:spcPct val="150000"/>
              </a:lnSpc>
            </a:pPr>
            <a:r>
              <a:rPr lang="en-US" sz="2000" dirty="0">
                <a:latin typeface="Times New Roman" panose="02020603050405020304" pitchFamily="18" charset="0"/>
                <a:cs typeface="Times New Roman" panose="02020603050405020304" pitchFamily="18" charset="0"/>
              </a:rPr>
              <a:t>Type of each soil sample according to the most abundant mineral(s): </a:t>
            </a:r>
            <a:r>
              <a:rPr lang="en-US" sz="2000" dirty="0">
                <a:solidFill>
                  <a:srgbClr val="0000FF"/>
                </a:solidFill>
                <a:latin typeface="Times New Roman" panose="02020603050405020304" pitchFamily="18" charset="0"/>
                <a:cs typeface="Times New Roman" panose="02020603050405020304" pitchFamily="18" charset="0"/>
              </a:rPr>
              <a:t>carbonates</a:t>
            </a:r>
            <a:r>
              <a:rPr lang="en-US" sz="2000" dirty="0">
                <a:latin typeface="Times New Roman" panose="02020603050405020304" pitchFamily="18" charset="0"/>
                <a:cs typeface="Times New Roman" panose="02020603050405020304" pitchFamily="18" charset="0"/>
              </a:rPr>
              <a:t>, </a:t>
            </a:r>
            <a:r>
              <a:rPr lang="en-US" sz="2000" dirty="0">
                <a:solidFill>
                  <a:srgbClr val="00B050"/>
                </a:solidFill>
                <a:latin typeface="Times New Roman" panose="02020603050405020304" pitchFamily="18" charset="0"/>
                <a:cs typeface="Times New Roman" panose="02020603050405020304" pitchFamily="18" charset="0"/>
              </a:rPr>
              <a:t>clay minerals</a:t>
            </a:r>
            <a:r>
              <a:rPr lang="en-US" sz="2000" dirty="0">
                <a:latin typeface="Times New Roman" panose="02020603050405020304" pitchFamily="18" charset="0"/>
                <a:cs typeface="Times New Roman" panose="02020603050405020304" pitchFamily="18" charset="0"/>
              </a:rPr>
              <a:t> and </a:t>
            </a:r>
            <a:r>
              <a:rPr lang="en-US" sz="2000" dirty="0">
                <a:solidFill>
                  <a:srgbClr val="FF0000"/>
                </a:solidFill>
                <a:latin typeface="Times New Roman" panose="02020603050405020304" pitchFamily="18" charset="0"/>
                <a:cs typeface="Times New Roman" panose="02020603050405020304" pitchFamily="18" charset="0"/>
              </a:rPr>
              <a:t>quartz</a:t>
            </a:r>
            <a:r>
              <a:rPr lang="en-US" sz="2000" dirty="0">
                <a:latin typeface="Times New Roman" panose="02020603050405020304" pitchFamily="18" charset="0"/>
                <a:cs typeface="Times New Roman" panose="02020603050405020304" pitchFamily="18" charset="0"/>
              </a:rPr>
              <a:t>; each circle represents a soil sample.</a:t>
            </a:r>
          </a:p>
          <a:p>
            <a:pPr algn="just">
              <a:lnSpc>
                <a:spcPct val="150000"/>
              </a:lnSpc>
            </a:pPr>
            <a:r>
              <a:rPr lang="en-US" sz="2000" dirty="0">
                <a:latin typeface="Times New Roman" panose="02020603050405020304" pitchFamily="18" charset="0"/>
                <a:cs typeface="Times New Roman" panose="02020603050405020304" pitchFamily="18" charset="0"/>
              </a:rPr>
              <a:t>Spectral-based classification (</a:t>
            </a:r>
            <a:r>
              <a:rPr lang="en-US" sz="2400" b="1" dirty="0">
                <a:latin typeface="Times New Roman" panose="02020603050405020304" pitchFamily="18" charset="0"/>
                <a:cs typeface="Times New Roman" panose="02020603050405020304" pitchFamily="18" charset="0"/>
              </a:rPr>
              <a:t>O</a:t>
            </a:r>
            <a:r>
              <a:rPr lang="en-US" sz="2000" b="1" dirty="0">
                <a:latin typeface="Times New Roman" panose="02020603050405020304" pitchFamily="18" charset="0"/>
                <a:cs typeface="Times New Roman" panose="02020603050405020304" pitchFamily="18" charset="0"/>
              </a:rPr>
              <a:t> </a:t>
            </a:r>
            <a:r>
              <a:rPr lang="en-US" sz="2000" dirty="0">
                <a:latin typeface="Times New Roman" panose="02020603050405020304" pitchFamily="18" charset="0"/>
                <a:cs typeface="Times New Roman" panose="02020603050405020304" pitchFamily="18" charset="0"/>
              </a:rPr>
              <a:t>empty circle) fits the XRD analysis results (</a:t>
            </a:r>
            <a:r>
              <a:rPr lang="en-US" sz="2400" dirty="0">
                <a:latin typeface="Times New Roman" panose="02020603050405020304" pitchFamily="18" charset="0"/>
                <a:cs typeface="Times New Roman" panose="02020603050405020304" pitchFamily="18" charset="0"/>
              </a:rPr>
              <a:t>●</a:t>
            </a:r>
            <a:r>
              <a:rPr lang="en-US" sz="2000" dirty="0">
                <a:latin typeface="Times New Roman" panose="02020603050405020304" pitchFamily="18" charset="0"/>
                <a:cs typeface="Times New Roman" panose="02020603050405020304" pitchFamily="18" charset="0"/>
              </a:rPr>
              <a:t> filled circle) in most </a:t>
            </a:r>
            <a:r>
              <a:rPr lang="en-US" sz="3200" b="1" dirty="0">
                <a:solidFill>
                  <a:srgbClr val="00B050"/>
                </a:solidFill>
                <a:latin typeface="Times New Roman" panose="02020603050405020304" pitchFamily="18" charset="0"/>
                <a:cs typeface="Times New Roman" panose="02020603050405020304" pitchFamily="18" charset="0"/>
              </a:rPr>
              <a:t>(90 %) </a:t>
            </a:r>
            <a:r>
              <a:rPr lang="en-US" sz="2000" dirty="0">
                <a:latin typeface="Times New Roman" panose="02020603050405020304" pitchFamily="18" charset="0"/>
                <a:cs typeface="Times New Roman" panose="02020603050405020304" pitchFamily="18" charset="0"/>
              </a:rPr>
              <a:t>soil samples (where circle’s color is identical) !!!!</a:t>
            </a:r>
          </a:p>
        </p:txBody>
      </p:sp>
      <p:grpSp>
        <p:nvGrpSpPr>
          <p:cNvPr id="5" name="Group 4">
            <a:extLst>
              <a:ext uri="{FF2B5EF4-FFF2-40B4-BE49-F238E27FC236}">
                <a16:creationId xmlns:a16="http://schemas.microsoft.com/office/drawing/2014/main" id="{4EF6B37A-3A7A-41A8-8A77-F8ECB3644F6E}"/>
              </a:ext>
            </a:extLst>
          </p:cNvPr>
          <p:cNvGrpSpPr/>
          <p:nvPr/>
        </p:nvGrpSpPr>
        <p:grpSpPr>
          <a:xfrm>
            <a:off x="0" y="6472949"/>
            <a:ext cx="2330446" cy="385051"/>
            <a:chOff x="152400" y="5272193"/>
            <a:chExt cx="2330446" cy="385051"/>
          </a:xfrm>
        </p:grpSpPr>
        <p:pic>
          <p:nvPicPr>
            <p:cNvPr id="6" name="Picture 24">
              <a:extLst>
                <a:ext uri="{FF2B5EF4-FFF2-40B4-BE49-F238E27FC236}">
                  <a16:creationId xmlns:a16="http://schemas.microsoft.com/office/drawing/2014/main" id="{B098556E-74D6-43A8-9C44-EDA4F62DD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5272193"/>
              <a:ext cx="1905000" cy="342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2" descr="http://www.israel-ortho.org.il/images/TelAvivUniversity_Logo.jpg">
              <a:extLst>
                <a:ext uri="{FF2B5EF4-FFF2-40B4-BE49-F238E27FC236}">
                  <a16:creationId xmlns:a16="http://schemas.microsoft.com/office/drawing/2014/main" id="{701AA8E3-9309-4296-A1F9-44F0153B3F3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44810" y="5315028"/>
              <a:ext cx="438036" cy="342216"/>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273151660"/>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9198</TotalTime>
  <Words>2520</Words>
  <Application>Microsoft Office PowerPoint</Application>
  <PresentationFormat>Widescreen</PresentationFormat>
  <Paragraphs>283</Paragraphs>
  <Slides>24</Slides>
  <Notes>0</Notes>
  <HiddenSlides>0</HiddenSlides>
  <MMClips>0</MMClips>
  <ScaleCrop>false</ScaleCrop>
  <HeadingPairs>
    <vt:vector size="8" baseType="variant">
      <vt:variant>
        <vt:lpstr>Fonts Used</vt:lpstr>
      </vt:variant>
      <vt:variant>
        <vt:i4>5</vt:i4>
      </vt:variant>
      <vt:variant>
        <vt:lpstr>Theme</vt:lpstr>
      </vt:variant>
      <vt:variant>
        <vt:i4>1</vt:i4>
      </vt:variant>
      <vt:variant>
        <vt:lpstr>Embedded OLE Servers</vt:lpstr>
      </vt:variant>
      <vt:variant>
        <vt:i4>1</vt:i4>
      </vt:variant>
      <vt:variant>
        <vt:lpstr>Slide Titles</vt:lpstr>
      </vt:variant>
      <vt:variant>
        <vt:i4>24</vt:i4>
      </vt:variant>
    </vt:vector>
  </HeadingPairs>
  <TitlesOfParts>
    <vt:vector size="31" baseType="lpstr">
      <vt:lpstr>Arial</vt:lpstr>
      <vt:lpstr>Calibri</vt:lpstr>
      <vt:lpstr>Calibri Light</vt:lpstr>
      <vt:lpstr>Symbol</vt:lpstr>
      <vt:lpstr>Times New Roman</vt:lpstr>
      <vt:lpstr>Office Theme</vt:lpstr>
      <vt:lpstr>Document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Eyal Ben Dor</dc:creator>
  <cp:lastModifiedBy>Eyal Ben Dor</cp:lastModifiedBy>
  <cp:revision>302</cp:revision>
  <dcterms:created xsi:type="dcterms:W3CDTF">2019-03-06T11:38:05Z</dcterms:created>
  <dcterms:modified xsi:type="dcterms:W3CDTF">2020-04-30T09:10:33Z</dcterms:modified>
</cp:coreProperties>
</file>